
<file path=[Content_Types].xml><?xml version="1.0" encoding="utf-8"?>
<Types xmlns="http://schemas.openxmlformats.org/package/2006/content-types">
  <Default Extension="jpg" ContentType="image/jp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revisionInfo.xml" ContentType="application/vnd.ms-powerpoint.revisioninfo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Relationship Id="rId4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>
  <p:sldMasterIdLst>
    <p:sldMasterId id="2147483648" r:id="rId1"/>
  </p:sldMasterIdLst>
  <p:sldIdLst>
    <p:sldId id="256" r:id="rId2"/>
    <p:sldId id="257" r:id="rId3"/>
  </p:sldIdLst>
  <p:sldSz cx="19010313" cy="10693400"/>
  <p:notesSz cx="15125700" cy="10693400"/>
  <p:defaultTextStyle>
    <a:defPPr>
      <a:defRPr kern="0"/>
    </a:defPPr>
  </p:defaultTextStyle>
  <p:extLst>
    <p:ext uri="{EFAFB233-063F-42B5-8137-9DF3F51BA10A}">
      <p15:sldGuideLst xmlns:p15="http://schemas.microsoft.com/office/powerpoint/2012/main">
        <p15:guide id="1" orient="horz" pos="2880" userDrawn="1">
          <p15:clr>
            <a:srgbClr val="A4A3A4"/>
          </p15:clr>
        </p15:guide>
        <p15:guide id="2" pos="2715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revisionInfo.xml><?xml version="1.0" encoding="utf-8"?>
<p1510:revInfo xmlns:a="http://schemas.openxmlformats.org/drawingml/2006/main" xmlns:r="http://schemas.openxmlformats.org/officeDocument/2006/relationships" xmlns:p1510="http://schemas.microsoft.com/office/powerpoint/2015/10/main">
  <p1510:revLst>
    <p1510:client id="{7BBBD758-060F-4A62-9A07-246E7F37537B}" v="3" dt="2025-09-27T08:24:51.866"/>
  </p1510:revLst>
</p1510:revInfo>
</file>

<file path=ppt/tableStyles.xml><?xml version="1.0" encoding="utf-8"?>
<a:tblStyleLst xmlns:a="http://schemas.openxmlformats.org/drawingml/2006/main" def="{5C22544A-7EE6-4342-B048-85BDC9FD1C3A}">
  <a:tblStyle styleId="{2D5ABB26-0587-4C30-8999-92F81FD0307C}" styleName="No Style, No Grid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620"/>
    <p:restoredTop sz="94660"/>
  </p:normalViewPr>
  <p:slideViewPr>
    <p:cSldViewPr>
      <p:cViewPr>
        <p:scale>
          <a:sx n="83" d="100"/>
          <a:sy n="83" d="100"/>
        </p:scale>
        <p:origin x="-1768" y="-2528"/>
      </p:cViewPr>
      <p:guideLst>
        <p:guide orient="horz" pos="2880"/>
        <p:guide pos="2715"/>
      </p:guideLst>
    </p:cSldViewPr>
  </p:slideViewPr>
  <p:notesTextViewPr>
    <p:cViewPr>
      <p:scale>
        <a:sx n="100" d="100"/>
        <a:sy n="100" d="100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microsoft.com/office/2015/10/relationships/revisionInfo" Target="revisionInfo.xml"/><Relationship Id="rId3" Type="http://schemas.openxmlformats.org/officeDocument/2006/relationships/slide" Target="slides/slide2.xml"/><Relationship Id="rId7" Type="http://schemas.openxmlformats.org/officeDocument/2006/relationships/tableStyles" Target="tableStyles.xml"/><Relationship Id="rId2" Type="http://schemas.openxmlformats.org/officeDocument/2006/relationships/slide" Target="slides/slide1.xml"/><Relationship Id="rId1" Type="http://schemas.openxmlformats.org/officeDocument/2006/relationships/slideMaster" Target="slideMasters/slideMaster1.xml"/><Relationship Id="rId6" Type="http://schemas.openxmlformats.org/officeDocument/2006/relationships/theme" Target="theme/theme1.xml"/><Relationship Id="rId5" Type="http://schemas.openxmlformats.org/officeDocument/2006/relationships/viewProps" Target="viewProps.xml"/><Relationship Id="rId4" Type="http://schemas.openxmlformats.org/officeDocument/2006/relationships/presProps" Target="presProps.xml"/></Relationship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ctrTitle"/>
          </p:nvPr>
        </p:nvSpPr>
        <p:spPr>
          <a:xfrm>
            <a:off x="1425774" y="3314954"/>
            <a:ext cx="16158766" cy="276999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subTitle" idx="4"/>
          </p:nvPr>
        </p:nvSpPr>
        <p:spPr>
          <a:xfrm>
            <a:off x="2851547" y="5988304"/>
            <a:ext cx="13307219" cy="276999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/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t>9/27/2025</a:t>
            </a:fld>
            <a:endParaRPr lang="en-US"/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/>
        <p:txBody>
          <a:bodyPr lIns="0" tIns="0" rIns="0" bIns="0"/>
          <a:lstStyle>
            <a:lvl1pPr>
              <a:defRPr/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body" idx="1"/>
          </p:nvPr>
        </p:nvSpPr>
        <p:spPr/>
        <p:txBody>
          <a:bodyPr lIns="0" tIns="0" rIns="0" bIns="0"/>
          <a:lstStyle>
            <a:lvl1pPr>
              <a:defRPr/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/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t>9/27/2025</a:t>
            </a:fld>
            <a:endParaRPr lang="en-US"/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/>
        <p:txBody>
          <a:bodyPr lIns="0" tIns="0" rIns="0" bIns="0"/>
          <a:lstStyle>
            <a:lvl1pPr>
              <a:defRPr/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sz="half" idx="2"/>
          </p:nvPr>
        </p:nvSpPr>
        <p:spPr>
          <a:xfrm>
            <a:off x="950516" y="2459482"/>
            <a:ext cx="8269486" cy="276999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sz="half" idx="3"/>
          </p:nvPr>
        </p:nvSpPr>
        <p:spPr>
          <a:xfrm>
            <a:off x="9790311" y="2459482"/>
            <a:ext cx="8269486" cy="276999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5" name="Holder 5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/>
          </a:p>
        </p:txBody>
      </p:sp>
      <p:sp>
        <p:nvSpPr>
          <p:cNvPr id="6" name="Holder 6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t>9/27/2025</a:t>
            </a:fld>
            <a:endParaRPr lang="en-US"/>
          </a:p>
        </p:txBody>
      </p:sp>
      <p:sp>
        <p:nvSpPr>
          <p:cNvPr id="7" name="Holder 7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/>
        <p:txBody>
          <a:bodyPr lIns="0" tIns="0" rIns="0" bIns="0"/>
          <a:lstStyle>
            <a:lvl1pPr>
              <a:defRPr/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t>9/27/2025</a:t>
            </a:fld>
            <a:endParaRPr lang="en-US"/>
          </a:p>
        </p:txBody>
      </p:sp>
      <p:sp>
        <p:nvSpPr>
          <p:cNvPr id="5" name="Holder 5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t>9/27/2025</a:t>
            </a:fld>
            <a:endParaRPr lang="en-US"/>
          </a:p>
        </p:txBody>
      </p:sp>
      <p:sp>
        <p:nvSpPr>
          <p:cNvPr id="4" name="Holder 4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‹#›</a:t>
            </a:fld>
            <a:endParaRPr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theme" Target="../theme/theme1.xml"/><Relationship Id="rId5" Type="http://schemas.openxmlformats.org/officeDocument/2006/relationships/slideLayout" Target="../slideLayouts/slideLayout5.xml"/><Relationship Id="rId4" Type="http://schemas.openxmlformats.org/officeDocument/2006/relationships/slideLayout" Target="../slideLayouts/slideLayout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>
          <a:xfrm>
            <a:off x="950516" y="427736"/>
            <a:ext cx="17109282" cy="276999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body" idx="1"/>
          </p:nvPr>
        </p:nvSpPr>
        <p:spPr>
          <a:xfrm>
            <a:off x="950516" y="2459482"/>
            <a:ext cx="17109282" cy="276999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>
          <a:xfrm>
            <a:off x="6463507" y="9944862"/>
            <a:ext cx="6083300" cy="276999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/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>
          <a:xfrm>
            <a:off x="950516" y="9944862"/>
            <a:ext cx="4372372" cy="276999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t>9/27/2025</a:t>
            </a:fld>
            <a:endParaRPr lang="en-US"/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>
          <a:xfrm>
            <a:off x="13687426" y="9944862"/>
            <a:ext cx="4372372" cy="276999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‹#›</a:t>
            </a:fld>
            <a:endParaRPr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</p:sldLayoutIdLst>
  <p:txStyles>
    <p:titleStyle>
      <a:lvl1pPr>
        <a:defRPr>
          <a:latin typeface="+mj-lt"/>
          <a:ea typeface="+mj-ea"/>
          <a:cs typeface="+mj-cs"/>
        </a:defRPr>
      </a:lvl1pPr>
    </p:titleStyle>
    <p:bodyStyle>
      <a:lvl1pPr marL="0">
        <a:defRPr>
          <a:latin typeface="+mn-lt"/>
          <a:ea typeface="+mn-ea"/>
          <a:cs typeface="+mn-cs"/>
        </a:defRPr>
      </a:lvl1pPr>
      <a:lvl2pPr marL="574609">
        <a:defRPr>
          <a:latin typeface="+mn-lt"/>
          <a:ea typeface="+mn-ea"/>
          <a:cs typeface="+mn-cs"/>
        </a:defRPr>
      </a:lvl2pPr>
      <a:lvl3pPr marL="1149218">
        <a:defRPr>
          <a:latin typeface="+mn-lt"/>
          <a:ea typeface="+mn-ea"/>
          <a:cs typeface="+mn-cs"/>
        </a:defRPr>
      </a:lvl3pPr>
      <a:lvl4pPr marL="1723827">
        <a:defRPr>
          <a:latin typeface="+mn-lt"/>
          <a:ea typeface="+mn-ea"/>
          <a:cs typeface="+mn-cs"/>
        </a:defRPr>
      </a:lvl4pPr>
      <a:lvl5pPr marL="2298436">
        <a:defRPr>
          <a:latin typeface="+mn-lt"/>
          <a:ea typeface="+mn-ea"/>
          <a:cs typeface="+mn-cs"/>
        </a:defRPr>
      </a:lvl5pPr>
      <a:lvl6pPr marL="2873045">
        <a:defRPr>
          <a:latin typeface="+mn-lt"/>
          <a:ea typeface="+mn-ea"/>
          <a:cs typeface="+mn-cs"/>
        </a:defRPr>
      </a:lvl6pPr>
      <a:lvl7pPr marL="3447654">
        <a:defRPr>
          <a:latin typeface="+mn-lt"/>
          <a:ea typeface="+mn-ea"/>
          <a:cs typeface="+mn-cs"/>
        </a:defRPr>
      </a:lvl7pPr>
      <a:lvl8pPr marL="4022263">
        <a:defRPr>
          <a:latin typeface="+mn-lt"/>
          <a:ea typeface="+mn-ea"/>
          <a:cs typeface="+mn-cs"/>
        </a:defRPr>
      </a:lvl8pPr>
      <a:lvl9pPr marL="4596872">
        <a:defRPr>
          <a:latin typeface="+mn-lt"/>
          <a:ea typeface="+mn-ea"/>
          <a:cs typeface="+mn-cs"/>
        </a:defRPr>
      </a:lvl9pPr>
    </p:bodyStyle>
    <p:otherStyle>
      <a:lvl1pPr marL="0">
        <a:defRPr>
          <a:latin typeface="+mn-lt"/>
          <a:ea typeface="+mn-ea"/>
          <a:cs typeface="+mn-cs"/>
        </a:defRPr>
      </a:lvl1pPr>
      <a:lvl2pPr marL="574609">
        <a:defRPr>
          <a:latin typeface="+mn-lt"/>
          <a:ea typeface="+mn-ea"/>
          <a:cs typeface="+mn-cs"/>
        </a:defRPr>
      </a:lvl2pPr>
      <a:lvl3pPr marL="1149218">
        <a:defRPr>
          <a:latin typeface="+mn-lt"/>
          <a:ea typeface="+mn-ea"/>
          <a:cs typeface="+mn-cs"/>
        </a:defRPr>
      </a:lvl3pPr>
      <a:lvl4pPr marL="1723827">
        <a:defRPr>
          <a:latin typeface="+mn-lt"/>
          <a:ea typeface="+mn-ea"/>
          <a:cs typeface="+mn-cs"/>
        </a:defRPr>
      </a:lvl4pPr>
      <a:lvl5pPr marL="2298436">
        <a:defRPr>
          <a:latin typeface="+mn-lt"/>
          <a:ea typeface="+mn-ea"/>
          <a:cs typeface="+mn-cs"/>
        </a:defRPr>
      </a:lvl5pPr>
      <a:lvl6pPr marL="2873045">
        <a:defRPr>
          <a:latin typeface="+mn-lt"/>
          <a:ea typeface="+mn-ea"/>
          <a:cs typeface="+mn-cs"/>
        </a:defRPr>
      </a:lvl6pPr>
      <a:lvl7pPr marL="3447654">
        <a:defRPr>
          <a:latin typeface="+mn-lt"/>
          <a:ea typeface="+mn-ea"/>
          <a:cs typeface="+mn-cs"/>
        </a:defRPr>
      </a:lvl7pPr>
      <a:lvl8pPr marL="4022263">
        <a:defRPr>
          <a:latin typeface="+mn-lt"/>
          <a:ea typeface="+mn-ea"/>
          <a:cs typeface="+mn-cs"/>
        </a:defRPr>
      </a:lvl8pPr>
      <a:lvl9pPr marL="4596872">
        <a:defRPr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6" Type="http://schemas.openxmlformats.org/officeDocument/2006/relationships/image" Target="../media/image25.png"/><Relationship Id="rId117" Type="http://schemas.openxmlformats.org/officeDocument/2006/relationships/image" Target="../media/image116.png"/><Relationship Id="rId21" Type="http://schemas.openxmlformats.org/officeDocument/2006/relationships/image" Target="../media/image20.png"/><Relationship Id="rId42" Type="http://schemas.openxmlformats.org/officeDocument/2006/relationships/image" Target="../media/image41.png"/><Relationship Id="rId47" Type="http://schemas.openxmlformats.org/officeDocument/2006/relationships/image" Target="../media/image46.png"/><Relationship Id="rId63" Type="http://schemas.openxmlformats.org/officeDocument/2006/relationships/image" Target="../media/image62.png"/><Relationship Id="rId68" Type="http://schemas.openxmlformats.org/officeDocument/2006/relationships/image" Target="../media/image67.png"/><Relationship Id="rId84" Type="http://schemas.openxmlformats.org/officeDocument/2006/relationships/image" Target="../media/image83.png"/><Relationship Id="rId89" Type="http://schemas.openxmlformats.org/officeDocument/2006/relationships/image" Target="../media/image88.png"/><Relationship Id="rId112" Type="http://schemas.openxmlformats.org/officeDocument/2006/relationships/image" Target="../media/image111.png"/><Relationship Id="rId133" Type="http://schemas.openxmlformats.org/officeDocument/2006/relationships/image" Target="../media/image132.png"/><Relationship Id="rId138" Type="http://schemas.openxmlformats.org/officeDocument/2006/relationships/image" Target="../media/image137.png"/><Relationship Id="rId154" Type="http://schemas.openxmlformats.org/officeDocument/2006/relationships/image" Target="../media/image153.png"/><Relationship Id="rId159" Type="http://schemas.openxmlformats.org/officeDocument/2006/relationships/image" Target="../media/image158.png"/><Relationship Id="rId16" Type="http://schemas.openxmlformats.org/officeDocument/2006/relationships/image" Target="../media/image15.png"/><Relationship Id="rId107" Type="http://schemas.openxmlformats.org/officeDocument/2006/relationships/image" Target="../media/image106.png"/><Relationship Id="rId11" Type="http://schemas.openxmlformats.org/officeDocument/2006/relationships/image" Target="../media/image10.png"/><Relationship Id="rId32" Type="http://schemas.openxmlformats.org/officeDocument/2006/relationships/image" Target="../media/image31.png"/><Relationship Id="rId37" Type="http://schemas.openxmlformats.org/officeDocument/2006/relationships/image" Target="../media/image36.png"/><Relationship Id="rId53" Type="http://schemas.openxmlformats.org/officeDocument/2006/relationships/image" Target="../media/image52.png"/><Relationship Id="rId58" Type="http://schemas.openxmlformats.org/officeDocument/2006/relationships/image" Target="../media/image57.png"/><Relationship Id="rId74" Type="http://schemas.openxmlformats.org/officeDocument/2006/relationships/image" Target="../media/image73.png"/><Relationship Id="rId79" Type="http://schemas.openxmlformats.org/officeDocument/2006/relationships/image" Target="../media/image78.png"/><Relationship Id="rId102" Type="http://schemas.openxmlformats.org/officeDocument/2006/relationships/image" Target="../media/image101.png"/><Relationship Id="rId123" Type="http://schemas.openxmlformats.org/officeDocument/2006/relationships/image" Target="../media/image122.png"/><Relationship Id="rId128" Type="http://schemas.openxmlformats.org/officeDocument/2006/relationships/image" Target="../media/image127.jpg"/><Relationship Id="rId144" Type="http://schemas.openxmlformats.org/officeDocument/2006/relationships/image" Target="../media/image143.png"/><Relationship Id="rId149" Type="http://schemas.openxmlformats.org/officeDocument/2006/relationships/image" Target="../media/image148.png"/><Relationship Id="rId5" Type="http://schemas.openxmlformats.org/officeDocument/2006/relationships/image" Target="../media/image4.png"/><Relationship Id="rId90" Type="http://schemas.openxmlformats.org/officeDocument/2006/relationships/image" Target="../media/image89.png"/><Relationship Id="rId95" Type="http://schemas.openxmlformats.org/officeDocument/2006/relationships/image" Target="../media/image94.png"/><Relationship Id="rId160" Type="http://schemas.openxmlformats.org/officeDocument/2006/relationships/image" Target="../media/image159.png"/><Relationship Id="rId165" Type="http://schemas.openxmlformats.org/officeDocument/2006/relationships/image" Target="../media/image164.jpg"/><Relationship Id="rId22" Type="http://schemas.openxmlformats.org/officeDocument/2006/relationships/image" Target="../media/image21.png"/><Relationship Id="rId27" Type="http://schemas.openxmlformats.org/officeDocument/2006/relationships/image" Target="../media/image26.png"/><Relationship Id="rId43" Type="http://schemas.openxmlformats.org/officeDocument/2006/relationships/image" Target="../media/image42.png"/><Relationship Id="rId48" Type="http://schemas.openxmlformats.org/officeDocument/2006/relationships/image" Target="../media/image47.png"/><Relationship Id="rId64" Type="http://schemas.openxmlformats.org/officeDocument/2006/relationships/image" Target="../media/image63.png"/><Relationship Id="rId69" Type="http://schemas.openxmlformats.org/officeDocument/2006/relationships/image" Target="../media/image68.png"/><Relationship Id="rId113" Type="http://schemas.openxmlformats.org/officeDocument/2006/relationships/image" Target="../media/image112.png"/><Relationship Id="rId118" Type="http://schemas.openxmlformats.org/officeDocument/2006/relationships/image" Target="../media/image117.png"/><Relationship Id="rId134" Type="http://schemas.openxmlformats.org/officeDocument/2006/relationships/image" Target="../media/image133.png"/><Relationship Id="rId139" Type="http://schemas.openxmlformats.org/officeDocument/2006/relationships/image" Target="../media/image138.png"/><Relationship Id="rId80" Type="http://schemas.openxmlformats.org/officeDocument/2006/relationships/image" Target="../media/image79.png"/><Relationship Id="rId85" Type="http://schemas.openxmlformats.org/officeDocument/2006/relationships/image" Target="../media/image84.png"/><Relationship Id="rId150" Type="http://schemas.openxmlformats.org/officeDocument/2006/relationships/image" Target="../media/image149.png"/><Relationship Id="rId155" Type="http://schemas.openxmlformats.org/officeDocument/2006/relationships/image" Target="../media/image154.png"/><Relationship Id="rId12" Type="http://schemas.openxmlformats.org/officeDocument/2006/relationships/image" Target="../media/image11.png"/><Relationship Id="rId17" Type="http://schemas.openxmlformats.org/officeDocument/2006/relationships/image" Target="../media/image16.png"/><Relationship Id="rId33" Type="http://schemas.openxmlformats.org/officeDocument/2006/relationships/image" Target="../media/image32.png"/><Relationship Id="rId38" Type="http://schemas.openxmlformats.org/officeDocument/2006/relationships/image" Target="../media/image37.png"/><Relationship Id="rId59" Type="http://schemas.openxmlformats.org/officeDocument/2006/relationships/image" Target="../media/image58.png"/><Relationship Id="rId103" Type="http://schemas.openxmlformats.org/officeDocument/2006/relationships/image" Target="../media/image102.png"/><Relationship Id="rId108" Type="http://schemas.openxmlformats.org/officeDocument/2006/relationships/image" Target="../media/image107.png"/><Relationship Id="rId124" Type="http://schemas.openxmlformats.org/officeDocument/2006/relationships/image" Target="../media/image123.png"/><Relationship Id="rId129" Type="http://schemas.openxmlformats.org/officeDocument/2006/relationships/image" Target="../media/image128.png"/><Relationship Id="rId54" Type="http://schemas.openxmlformats.org/officeDocument/2006/relationships/image" Target="../media/image53.png"/><Relationship Id="rId70" Type="http://schemas.openxmlformats.org/officeDocument/2006/relationships/image" Target="../media/image69.png"/><Relationship Id="rId75" Type="http://schemas.openxmlformats.org/officeDocument/2006/relationships/image" Target="../media/image74.png"/><Relationship Id="rId91" Type="http://schemas.openxmlformats.org/officeDocument/2006/relationships/image" Target="../media/image90.png"/><Relationship Id="rId96" Type="http://schemas.openxmlformats.org/officeDocument/2006/relationships/image" Target="../media/image95.png"/><Relationship Id="rId140" Type="http://schemas.openxmlformats.org/officeDocument/2006/relationships/image" Target="../media/image139.png"/><Relationship Id="rId145" Type="http://schemas.openxmlformats.org/officeDocument/2006/relationships/image" Target="../media/image144.png"/><Relationship Id="rId161" Type="http://schemas.openxmlformats.org/officeDocument/2006/relationships/image" Target="../media/image160.png"/><Relationship Id="rId166" Type="http://schemas.openxmlformats.org/officeDocument/2006/relationships/image" Target="../media/image165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5.png"/><Relationship Id="rId15" Type="http://schemas.openxmlformats.org/officeDocument/2006/relationships/image" Target="../media/image14.png"/><Relationship Id="rId23" Type="http://schemas.openxmlformats.org/officeDocument/2006/relationships/image" Target="../media/image22.png"/><Relationship Id="rId28" Type="http://schemas.openxmlformats.org/officeDocument/2006/relationships/image" Target="../media/image27.png"/><Relationship Id="rId36" Type="http://schemas.openxmlformats.org/officeDocument/2006/relationships/image" Target="../media/image35.png"/><Relationship Id="rId49" Type="http://schemas.openxmlformats.org/officeDocument/2006/relationships/image" Target="../media/image48.png"/><Relationship Id="rId57" Type="http://schemas.openxmlformats.org/officeDocument/2006/relationships/image" Target="../media/image56.png"/><Relationship Id="rId106" Type="http://schemas.openxmlformats.org/officeDocument/2006/relationships/image" Target="../media/image105.png"/><Relationship Id="rId114" Type="http://schemas.openxmlformats.org/officeDocument/2006/relationships/image" Target="../media/image113.png"/><Relationship Id="rId119" Type="http://schemas.openxmlformats.org/officeDocument/2006/relationships/image" Target="../media/image118.png"/><Relationship Id="rId127" Type="http://schemas.openxmlformats.org/officeDocument/2006/relationships/image" Target="../media/image126.jpg"/><Relationship Id="rId10" Type="http://schemas.openxmlformats.org/officeDocument/2006/relationships/image" Target="../media/image9.png"/><Relationship Id="rId31" Type="http://schemas.openxmlformats.org/officeDocument/2006/relationships/image" Target="../media/image30.png"/><Relationship Id="rId44" Type="http://schemas.openxmlformats.org/officeDocument/2006/relationships/image" Target="../media/image43.png"/><Relationship Id="rId52" Type="http://schemas.openxmlformats.org/officeDocument/2006/relationships/image" Target="../media/image51.png"/><Relationship Id="rId60" Type="http://schemas.openxmlformats.org/officeDocument/2006/relationships/image" Target="../media/image59.png"/><Relationship Id="rId65" Type="http://schemas.openxmlformats.org/officeDocument/2006/relationships/image" Target="../media/image64.png"/><Relationship Id="rId73" Type="http://schemas.openxmlformats.org/officeDocument/2006/relationships/image" Target="../media/image72.png"/><Relationship Id="rId78" Type="http://schemas.openxmlformats.org/officeDocument/2006/relationships/image" Target="../media/image77.png"/><Relationship Id="rId81" Type="http://schemas.openxmlformats.org/officeDocument/2006/relationships/image" Target="../media/image80.png"/><Relationship Id="rId86" Type="http://schemas.openxmlformats.org/officeDocument/2006/relationships/image" Target="../media/image85.png"/><Relationship Id="rId94" Type="http://schemas.openxmlformats.org/officeDocument/2006/relationships/image" Target="../media/image93.png"/><Relationship Id="rId99" Type="http://schemas.openxmlformats.org/officeDocument/2006/relationships/image" Target="../media/image98.png"/><Relationship Id="rId101" Type="http://schemas.openxmlformats.org/officeDocument/2006/relationships/image" Target="../media/image100.png"/><Relationship Id="rId122" Type="http://schemas.openxmlformats.org/officeDocument/2006/relationships/image" Target="../media/image121.png"/><Relationship Id="rId130" Type="http://schemas.openxmlformats.org/officeDocument/2006/relationships/image" Target="../media/image129.png"/><Relationship Id="rId135" Type="http://schemas.openxmlformats.org/officeDocument/2006/relationships/image" Target="../media/image134.png"/><Relationship Id="rId143" Type="http://schemas.openxmlformats.org/officeDocument/2006/relationships/image" Target="../media/image142.png"/><Relationship Id="rId148" Type="http://schemas.openxmlformats.org/officeDocument/2006/relationships/image" Target="../media/image147.png"/><Relationship Id="rId151" Type="http://schemas.openxmlformats.org/officeDocument/2006/relationships/image" Target="../media/image150.png"/><Relationship Id="rId156" Type="http://schemas.openxmlformats.org/officeDocument/2006/relationships/image" Target="../media/image155.png"/><Relationship Id="rId164" Type="http://schemas.openxmlformats.org/officeDocument/2006/relationships/image" Target="../media/image163.png"/><Relationship Id="rId169" Type="http://schemas.openxmlformats.org/officeDocument/2006/relationships/image" Target="../media/image168.png"/><Relationship Id="rId4" Type="http://schemas.openxmlformats.org/officeDocument/2006/relationships/image" Target="../media/image3.png"/><Relationship Id="rId9" Type="http://schemas.openxmlformats.org/officeDocument/2006/relationships/image" Target="../media/image8.png"/><Relationship Id="rId13" Type="http://schemas.openxmlformats.org/officeDocument/2006/relationships/image" Target="../media/image12.png"/><Relationship Id="rId18" Type="http://schemas.openxmlformats.org/officeDocument/2006/relationships/image" Target="../media/image17.png"/><Relationship Id="rId39" Type="http://schemas.openxmlformats.org/officeDocument/2006/relationships/image" Target="../media/image38.png"/><Relationship Id="rId109" Type="http://schemas.openxmlformats.org/officeDocument/2006/relationships/image" Target="../media/image108.png"/><Relationship Id="rId34" Type="http://schemas.openxmlformats.org/officeDocument/2006/relationships/image" Target="../media/image33.png"/><Relationship Id="rId50" Type="http://schemas.openxmlformats.org/officeDocument/2006/relationships/image" Target="../media/image49.png"/><Relationship Id="rId55" Type="http://schemas.openxmlformats.org/officeDocument/2006/relationships/image" Target="../media/image54.png"/><Relationship Id="rId76" Type="http://schemas.openxmlformats.org/officeDocument/2006/relationships/image" Target="../media/image75.png"/><Relationship Id="rId97" Type="http://schemas.openxmlformats.org/officeDocument/2006/relationships/image" Target="../media/image96.png"/><Relationship Id="rId104" Type="http://schemas.openxmlformats.org/officeDocument/2006/relationships/image" Target="../media/image103.png"/><Relationship Id="rId120" Type="http://schemas.openxmlformats.org/officeDocument/2006/relationships/image" Target="../media/image119.png"/><Relationship Id="rId125" Type="http://schemas.openxmlformats.org/officeDocument/2006/relationships/image" Target="../media/image124.png"/><Relationship Id="rId141" Type="http://schemas.openxmlformats.org/officeDocument/2006/relationships/image" Target="../media/image140.png"/><Relationship Id="rId146" Type="http://schemas.openxmlformats.org/officeDocument/2006/relationships/image" Target="../media/image145.png"/><Relationship Id="rId167" Type="http://schemas.openxmlformats.org/officeDocument/2006/relationships/image" Target="../media/image166.jpg"/><Relationship Id="rId7" Type="http://schemas.openxmlformats.org/officeDocument/2006/relationships/image" Target="../media/image6.png"/><Relationship Id="rId71" Type="http://schemas.openxmlformats.org/officeDocument/2006/relationships/image" Target="../media/image70.png"/><Relationship Id="rId92" Type="http://schemas.openxmlformats.org/officeDocument/2006/relationships/image" Target="../media/image91.png"/><Relationship Id="rId162" Type="http://schemas.openxmlformats.org/officeDocument/2006/relationships/image" Target="../media/image161.png"/><Relationship Id="rId2" Type="http://schemas.openxmlformats.org/officeDocument/2006/relationships/image" Target="../media/image1.png"/><Relationship Id="rId29" Type="http://schemas.openxmlformats.org/officeDocument/2006/relationships/image" Target="../media/image28.png"/><Relationship Id="rId24" Type="http://schemas.openxmlformats.org/officeDocument/2006/relationships/image" Target="../media/image23.png"/><Relationship Id="rId40" Type="http://schemas.openxmlformats.org/officeDocument/2006/relationships/image" Target="../media/image39.png"/><Relationship Id="rId45" Type="http://schemas.openxmlformats.org/officeDocument/2006/relationships/image" Target="../media/image44.png"/><Relationship Id="rId66" Type="http://schemas.openxmlformats.org/officeDocument/2006/relationships/image" Target="../media/image65.png"/><Relationship Id="rId87" Type="http://schemas.openxmlformats.org/officeDocument/2006/relationships/image" Target="../media/image86.png"/><Relationship Id="rId110" Type="http://schemas.openxmlformats.org/officeDocument/2006/relationships/image" Target="../media/image109.png"/><Relationship Id="rId115" Type="http://schemas.openxmlformats.org/officeDocument/2006/relationships/image" Target="../media/image114.png"/><Relationship Id="rId131" Type="http://schemas.openxmlformats.org/officeDocument/2006/relationships/image" Target="../media/image130.png"/><Relationship Id="rId136" Type="http://schemas.openxmlformats.org/officeDocument/2006/relationships/image" Target="../media/image135.png"/><Relationship Id="rId157" Type="http://schemas.openxmlformats.org/officeDocument/2006/relationships/image" Target="../media/image156.png"/><Relationship Id="rId61" Type="http://schemas.openxmlformats.org/officeDocument/2006/relationships/image" Target="../media/image60.png"/><Relationship Id="rId82" Type="http://schemas.openxmlformats.org/officeDocument/2006/relationships/image" Target="../media/image81.png"/><Relationship Id="rId152" Type="http://schemas.openxmlformats.org/officeDocument/2006/relationships/image" Target="../media/image151.png"/><Relationship Id="rId19" Type="http://schemas.openxmlformats.org/officeDocument/2006/relationships/image" Target="../media/image18.png"/><Relationship Id="rId14" Type="http://schemas.openxmlformats.org/officeDocument/2006/relationships/image" Target="../media/image13.png"/><Relationship Id="rId30" Type="http://schemas.openxmlformats.org/officeDocument/2006/relationships/image" Target="../media/image29.png"/><Relationship Id="rId35" Type="http://schemas.openxmlformats.org/officeDocument/2006/relationships/image" Target="../media/image34.png"/><Relationship Id="rId56" Type="http://schemas.openxmlformats.org/officeDocument/2006/relationships/image" Target="../media/image55.png"/><Relationship Id="rId77" Type="http://schemas.openxmlformats.org/officeDocument/2006/relationships/image" Target="../media/image76.png"/><Relationship Id="rId100" Type="http://schemas.openxmlformats.org/officeDocument/2006/relationships/image" Target="../media/image99.png"/><Relationship Id="rId105" Type="http://schemas.openxmlformats.org/officeDocument/2006/relationships/image" Target="../media/image104.png"/><Relationship Id="rId126" Type="http://schemas.openxmlformats.org/officeDocument/2006/relationships/image" Target="../media/image125.png"/><Relationship Id="rId147" Type="http://schemas.openxmlformats.org/officeDocument/2006/relationships/image" Target="../media/image146.png"/><Relationship Id="rId168" Type="http://schemas.openxmlformats.org/officeDocument/2006/relationships/image" Target="../media/image167.png"/><Relationship Id="rId8" Type="http://schemas.openxmlformats.org/officeDocument/2006/relationships/image" Target="../media/image7.png"/><Relationship Id="rId51" Type="http://schemas.openxmlformats.org/officeDocument/2006/relationships/image" Target="../media/image50.png"/><Relationship Id="rId72" Type="http://schemas.openxmlformats.org/officeDocument/2006/relationships/image" Target="../media/image71.png"/><Relationship Id="rId93" Type="http://schemas.openxmlformats.org/officeDocument/2006/relationships/image" Target="../media/image92.png"/><Relationship Id="rId98" Type="http://schemas.openxmlformats.org/officeDocument/2006/relationships/image" Target="../media/image97.png"/><Relationship Id="rId121" Type="http://schemas.openxmlformats.org/officeDocument/2006/relationships/image" Target="../media/image120.png"/><Relationship Id="rId142" Type="http://schemas.openxmlformats.org/officeDocument/2006/relationships/image" Target="../media/image141.png"/><Relationship Id="rId163" Type="http://schemas.openxmlformats.org/officeDocument/2006/relationships/image" Target="../media/image162.png"/><Relationship Id="rId3" Type="http://schemas.openxmlformats.org/officeDocument/2006/relationships/image" Target="../media/image2.png"/><Relationship Id="rId25" Type="http://schemas.openxmlformats.org/officeDocument/2006/relationships/image" Target="../media/image24.png"/><Relationship Id="rId46" Type="http://schemas.openxmlformats.org/officeDocument/2006/relationships/image" Target="../media/image45.png"/><Relationship Id="rId67" Type="http://schemas.openxmlformats.org/officeDocument/2006/relationships/image" Target="../media/image66.png"/><Relationship Id="rId116" Type="http://schemas.openxmlformats.org/officeDocument/2006/relationships/image" Target="../media/image115.png"/><Relationship Id="rId137" Type="http://schemas.openxmlformats.org/officeDocument/2006/relationships/image" Target="../media/image136.png"/><Relationship Id="rId158" Type="http://schemas.openxmlformats.org/officeDocument/2006/relationships/image" Target="../media/image157.png"/><Relationship Id="rId20" Type="http://schemas.openxmlformats.org/officeDocument/2006/relationships/image" Target="../media/image19.png"/><Relationship Id="rId41" Type="http://schemas.openxmlformats.org/officeDocument/2006/relationships/image" Target="../media/image40.png"/><Relationship Id="rId62" Type="http://schemas.openxmlformats.org/officeDocument/2006/relationships/image" Target="../media/image61.png"/><Relationship Id="rId83" Type="http://schemas.openxmlformats.org/officeDocument/2006/relationships/image" Target="../media/image82.png"/><Relationship Id="rId88" Type="http://schemas.openxmlformats.org/officeDocument/2006/relationships/image" Target="../media/image87.png"/><Relationship Id="rId111" Type="http://schemas.openxmlformats.org/officeDocument/2006/relationships/image" Target="../media/image110.png"/><Relationship Id="rId132" Type="http://schemas.openxmlformats.org/officeDocument/2006/relationships/image" Target="../media/image131.png"/><Relationship Id="rId153" Type="http://schemas.openxmlformats.org/officeDocument/2006/relationships/image" Target="../media/image152.png"/></Relationships>
</file>

<file path=ppt/slides/_rels/slide2.xml.rels><?xml version="1.0" encoding="UTF-8" standalone="yes"?>
<Relationships xmlns="http://schemas.openxmlformats.org/package/2006/relationships"><Relationship Id="rId13" Type="http://schemas.openxmlformats.org/officeDocument/2006/relationships/image" Target="../media/image180.png"/><Relationship Id="rId18" Type="http://schemas.openxmlformats.org/officeDocument/2006/relationships/image" Target="../media/image185.png"/><Relationship Id="rId26" Type="http://schemas.openxmlformats.org/officeDocument/2006/relationships/image" Target="../media/image193.png"/><Relationship Id="rId39" Type="http://schemas.openxmlformats.org/officeDocument/2006/relationships/image" Target="../media/image206.png"/><Relationship Id="rId3" Type="http://schemas.openxmlformats.org/officeDocument/2006/relationships/image" Target="../media/image170.png"/><Relationship Id="rId21" Type="http://schemas.openxmlformats.org/officeDocument/2006/relationships/image" Target="../media/image188.png"/><Relationship Id="rId34" Type="http://schemas.openxmlformats.org/officeDocument/2006/relationships/image" Target="../media/image201.png"/><Relationship Id="rId42" Type="http://schemas.openxmlformats.org/officeDocument/2006/relationships/image" Target="../media/image209.png"/><Relationship Id="rId47" Type="http://schemas.openxmlformats.org/officeDocument/2006/relationships/image" Target="../media/image214.png"/><Relationship Id="rId50" Type="http://schemas.openxmlformats.org/officeDocument/2006/relationships/image" Target="../media/image217.png"/><Relationship Id="rId7" Type="http://schemas.openxmlformats.org/officeDocument/2006/relationships/image" Target="../media/image174.png"/><Relationship Id="rId12" Type="http://schemas.openxmlformats.org/officeDocument/2006/relationships/image" Target="../media/image179.png"/><Relationship Id="rId17" Type="http://schemas.openxmlformats.org/officeDocument/2006/relationships/image" Target="../media/image184.png"/><Relationship Id="rId25" Type="http://schemas.openxmlformats.org/officeDocument/2006/relationships/image" Target="../media/image192.png"/><Relationship Id="rId33" Type="http://schemas.openxmlformats.org/officeDocument/2006/relationships/image" Target="../media/image200.png"/><Relationship Id="rId38" Type="http://schemas.openxmlformats.org/officeDocument/2006/relationships/image" Target="../media/image205.png"/><Relationship Id="rId46" Type="http://schemas.openxmlformats.org/officeDocument/2006/relationships/image" Target="../media/image213.png"/><Relationship Id="rId2" Type="http://schemas.openxmlformats.org/officeDocument/2006/relationships/image" Target="../media/image169.png"/><Relationship Id="rId16" Type="http://schemas.openxmlformats.org/officeDocument/2006/relationships/image" Target="../media/image183.png"/><Relationship Id="rId20" Type="http://schemas.openxmlformats.org/officeDocument/2006/relationships/image" Target="../media/image187.png"/><Relationship Id="rId29" Type="http://schemas.openxmlformats.org/officeDocument/2006/relationships/image" Target="../media/image196.png"/><Relationship Id="rId41" Type="http://schemas.openxmlformats.org/officeDocument/2006/relationships/image" Target="../media/image208.png"/><Relationship Id="rId54" Type="http://schemas.openxmlformats.org/officeDocument/2006/relationships/image" Target="../media/image221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173.png"/><Relationship Id="rId11" Type="http://schemas.openxmlformats.org/officeDocument/2006/relationships/image" Target="../media/image178.png"/><Relationship Id="rId24" Type="http://schemas.openxmlformats.org/officeDocument/2006/relationships/image" Target="../media/image191.png"/><Relationship Id="rId32" Type="http://schemas.openxmlformats.org/officeDocument/2006/relationships/image" Target="../media/image199.png"/><Relationship Id="rId37" Type="http://schemas.openxmlformats.org/officeDocument/2006/relationships/image" Target="../media/image204.png"/><Relationship Id="rId40" Type="http://schemas.openxmlformats.org/officeDocument/2006/relationships/image" Target="../media/image207.png"/><Relationship Id="rId45" Type="http://schemas.openxmlformats.org/officeDocument/2006/relationships/image" Target="../media/image212.png"/><Relationship Id="rId53" Type="http://schemas.openxmlformats.org/officeDocument/2006/relationships/image" Target="../media/image220.png"/><Relationship Id="rId5" Type="http://schemas.openxmlformats.org/officeDocument/2006/relationships/image" Target="../media/image172.png"/><Relationship Id="rId15" Type="http://schemas.openxmlformats.org/officeDocument/2006/relationships/image" Target="../media/image182.png"/><Relationship Id="rId23" Type="http://schemas.openxmlformats.org/officeDocument/2006/relationships/image" Target="../media/image190.png"/><Relationship Id="rId28" Type="http://schemas.openxmlformats.org/officeDocument/2006/relationships/image" Target="../media/image195.png"/><Relationship Id="rId36" Type="http://schemas.openxmlformats.org/officeDocument/2006/relationships/image" Target="../media/image203.png"/><Relationship Id="rId49" Type="http://schemas.openxmlformats.org/officeDocument/2006/relationships/image" Target="../media/image216.png"/><Relationship Id="rId10" Type="http://schemas.openxmlformats.org/officeDocument/2006/relationships/image" Target="../media/image177.png"/><Relationship Id="rId19" Type="http://schemas.openxmlformats.org/officeDocument/2006/relationships/image" Target="../media/image186.png"/><Relationship Id="rId31" Type="http://schemas.openxmlformats.org/officeDocument/2006/relationships/image" Target="../media/image198.png"/><Relationship Id="rId44" Type="http://schemas.openxmlformats.org/officeDocument/2006/relationships/image" Target="../media/image211.png"/><Relationship Id="rId52" Type="http://schemas.openxmlformats.org/officeDocument/2006/relationships/image" Target="../media/image219.png"/><Relationship Id="rId4" Type="http://schemas.openxmlformats.org/officeDocument/2006/relationships/image" Target="../media/image171.png"/><Relationship Id="rId9" Type="http://schemas.openxmlformats.org/officeDocument/2006/relationships/image" Target="../media/image176.png"/><Relationship Id="rId14" Type="http://schemas.openxmlformats.org/officeDocument/2006/relationships/image" Target="../media/image181.png"/><Relationship Id="rId22" Type="http://schemas.openxmlformats.org/officeDocument/2006/relationships/image" Target="../media/image189.png"/><Relationship Id="rId27" Type="http://schemas.openxmlformats.org/officeDocument/2006/relationships/image" Target="../media/image194.png"/><Relationship Id="rId30" Type="http://schemas.openxmlformats.org/officeDocument/2006/relationships/image" Target="../media/image197.png"/><Relationship Id="rId35" Type="http://schemas.openxmlformats.org/officeDocument/2006/relationships/image" Target="../media/image202.png"/><Relationship Id="rId43" Type="http://schemas.openxmlformats.org/officeDocument/2006/relationships/image" Target="../media/image210.png"/><Relationship Id="rId48" Type="http://schemas.openxmlformats.org/officeDocument/2006/relationships/image" Target="../media/image215.png"/><Relationship Id="rId8" Type="http://schemas.openxmlformats.org/officeDocument/2006/relationships/image" Target="../media/image175.png"/><Relationship Id="rId51" Type="http://schemas.openxmlformats.org/officeDocument/2006/relationships/image" Target="../media/image218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4266035" y="6705993"/>
            <a:ext cx="79010" cy="429368"/>
            <a:chOff x="3394303" y="6428232"/>
            <a:chExt cx="62865" cy="341630"/>
          </a:xfrm>
        </p:grpSpPr>
        <p:sp>
          <p:nvSpPr>
            <p:cNvPr id="3" name="object 3"/>
            <p:cNvSpPr/>
            <p:nvPr/>
          </p:nvSpPr>
          <p:spPr>
            <a:xfrm>
              <a:off x="3425545" y="6428994"/>
              <a:ext cx="0" cy="340360"/>
            </a:xfrm>
            <a:custGeom>
              <a:avLst/>
              <a:gdLst/>
              <a:ahLst/>
              <a:cxnLst/>
              <a:rect l="l" t="t" r="r" b="b"/>
              <a:pathLst>
                <a:path h="340359">
                  <a:moveTo>
                    <a:pt x="0" y="0"/>
                  </a:moveTo>
                  <a:lnTo>
                    <a:pt x="0" y="339852"/>
                  </a:lnTo>
                </a:path>
              </a:pathLst>
            </a:custGeom>
            <a:ln w="8382">
              <a:solidFill>
                <a:srgbClr val="DD1C1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" name="object 4"/>
            <p:cNvSpPr/>
            <p:nvPr/>
          </p:nvSpPr>
          <p:spPr>
            <a:xfrm>
              <a:off x="3395065" y="6428994"/>
              <a:ext cx="60960" cy="114300"/>
            </a:xfrm>
            <a:custGeom>
              <a:avLst/>
              <a:gdLst/>
              <a:ahLst/>
              <a:cxnLst/>
              <a:rect l="l" t="t" r="r" b="b"/>
              <a:pathLst>
                <a:path w="60960" h="114300">
                  <a:moveTo>
                    <a:pt x="0" y="114300"/>
                  </a:moveTo>
                  <a:lnTo>
                    <a:pt x="30479" y="0"/>
                  </a:lnTo>
                  <a:lnTo>
                    <a:pt x="60960" y="114300"/>
                  </a:lnTo>
                  <a:lnTo>
                    <a:pt x="0" y="114300"/>
                  </a:lnTo>
                </a:path>
              </a:pathLst>
            </a:custGeom>
            <a:ln w="3175">
              <a:solidFill>
                <a:srgbClr val="DD1C1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3395065" y="6428994"/>
              <a:ext cx="60960" cy="114300"/>
            </a:xfrm>
            <a:custGeom>
              <a:avLst/>
              <a:gdLst/>
              <a:ahLst/>
              <a:cxnLst/>
              <a:rect l="l" t="t" r="r" b="b"/>
              <a:pathLst>
                <a:path w="60960" h="114300">
                  <a:moveTo>
                    <a:pt x="60960" y="114300"/>
                  </a:moveTo>
                  <a:lnTo>
                    <a:pt x="30479" y="0"/>
                  </a:lnTo>
                  <a:lnTo>
                    <a:pt x="0" y="114300"/>
                  </a:lnTo>
                  <a:lnTo>
                    <a:pt x="60960" y="114300"/>
                  </a:lnTo>
                  <a:close/>
                </a:path>
              </a:pathLst>
            </a:custGeom>
            <a:solidFill>
              <a:srgbClr val="DD1C1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3395065" y="6428994"/>
              <a:ext cx="60960" cy="114300"/>
            </a:xfrm>
            <a:custGeom>
              <a:avLst/>
              <a:gdLst/>
              <a:ahLst/>
              <a:cxnLst/>
              <a:rect l="l" t="t" r="r" b="b"/>
              <a:pathLst>
                <a:path w="60960" h="114300">
                  <a:moveTo>
                    <a:pt x="0" y="114300"/>
                  </a:moveTo>
                  <a:lnTo>
                    <a:pt x="30479" y="0"/>
                  </a:lnTo>
                  <a:lnTo>
                    <a:pt x="60960" y="114300"/>
                  </a:lnTo>
                  <a:lnTo>
                    <a:pt x="0" y="114300"/>
                  </a:lnTo>
                </a:path>
              </a:pathLst>
            </a:custGeom>
            <a:ln w="3175">
              <a:solidFill>
                <a:srgbClr val="DD1C1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3395065" y="6654546"/>
              <a:ext cx="60960" cy="114300"/>
            </a:xfrm>
            <a:custGeom>
              <a:avLst/>
              <a:gdLst/>
              <a:ahLst/>
              <a:cxnLst/>
              <a:rect l="l" t="t" r="r" b="b"/>
              <a:pathLst>
                <a:path w="60960" h="114300">
                  <a:moveTo>
                    <a:pt x="60960" y="0"/>
                  </a:moveTo>
                  <a:lnTo>
                    <a:pt x="30480" y="114300"/>
                  </a:lnTo>
                  <a:lnTo>
                    <a:pt x="0" y="0"/>
                  </a:lnTo>
                  <a:lnTo>
                    <a:pt x="60960" y="0"/>
                  </a:lnTo>
                </a:path>
              </a:pathLst>
            </a:custGeom>
            <a:ln w="3175">
              <a:solidFill>
                <a:srgbClr val="DD1C1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" name="object 8"/>
            <p:cNvSpPr/>
            <p:nvPr/>
          </p:nvSpPr>
          <p:spPr>
            <a:xfrm>
              <a:off x="3395065" y="6654546"/>
              <a:ext cx="60960" cy="114300"/>
            </a:xfrm>
            <a:custGeom>
              <a:avLst/>
              <a:gdLst/>
              <a:ahLst/>
              <a:cxnLst/>
              <a:rect l="l" t="t" r="r" b="b"/>
              <a:pathLst>
                <a:path w="60960" h="114300">
                  <a:moveTo>
                    <a:pt x="60960" y="0"/>
                  </a:moveTo>
                  <a:lnTo>
                    <a:pt x="0" y="0"/>
                  </a:lnTo>
                  <a:lnTo>
                    <a:pt x="30480" y="114300"/>
                  </a:lnTo>
                  <a:lnTo>
                    <a:pt x="60960" y="0"/>
                  </a:lnTo>
                  <a:close/>
                </a:path>
              </a:pathLst>
            </a:custGeom>
            <a:solidFill>
              <a:srgbClr val="DD1C1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3395065" y="6654546"/>
              <a:ext cx="60960" cy="114300"/>
            </a:xfrm>
            <a:custGeom>
              <a:avLst/>
              <a:gdLst/>
              <a:ahLst/>
              <a:cxnLst/>
              <a:rect l="l" t="t" r="r" b="b"/>
              <a:pathLst>
                <a:path w="60960" h="114300">
                  <a:moveTo>
                    <a:pt x="60960" y="0"/>
                  </a:moveTo>
                  <a:lnTo>
                    <a:pt x="30480" y="114300"/>
                  </a:lnTo>
                  <a:lnTo>
                    <a:pt x="0" y="0"/>
                  </a:lnTo>
                  <a:lnTo>
                    <a:pt x="60960" y="0"/>
                  </a:lnTo>
                </a:path>
              </a:pathLst>
            </a:custGeom>
            <a:ln w="3175">
              <a:solidFill>
                <a:srgbClr val="DD1C1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0" name="object 10"/>
          <p:cNvGrpSpPr/>
          <p:nvPr/>
        </p:nvGrpSpPr>
        <p:grpSpPr>
          <a:xfrm>
            <a:off x="5262041" y="7267205"/>
            <a:ext cx="621706" cy="45491"/>
            <a:chOff x="4186783" y="6874764"/>
            <a:chExt cx="494665" cy="36195"/>
          </a:xfrm>
        </p:grpSpPr>
        <p:sp>
          <p:nvSpPr>
            <p:cNvPr id="11" name="object 11"/>
            <p:cNvSpPr/>
            <p:nvPr/>
          </p:nvSpPr>
          <p:spPr>
            <a:xfrm>
              <a:off x="4187545" y="6892290"/>
              <a:ext cx="494030" cy="0"/>
            </a:xfrm>
            <a:custGeom>
              <a:avLst/>
              <a:gdLst/>
              <a:ahLst/>
              <a:cxnLst/>
              <a:rect l="l" t="t" r="r" b="b"/>
              <a:pathLst>
                <a:path w="494029">
                  <a:moveTo>
                    <a:pt x="0" y="0"/>
                  </a:moveTo>
                  <a:lnTo>
                    <a:pt x="493775" y="0"/>
                  </a:lnTo>
                </a:path>
              </a:pathLst>
            </a:custGeom>
            <a:ln w="8381">
              <a:solidFill>
                <a:srgbClr val="DD1C1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4187545" y="6875526"/>
              <a:ext cx="64135" cy="34290"/>
            </a:xfrm>
            <a:custGeom>
              <a:avLst/>
              <a:gdLst/>
              <a:ahLst/>
              <a:cxnLst/>
              <a:rect l="l" t="t" r="r" b="b"/>
              <a:pathLst>
                <a:path w="64135" h="34290">
                  <a:moveTo>
                    <a:pt x="64008" y="34290"/>
                  </a:moveTo>
                  <a:lnTo>
                    <a:pt x="0" y="16764"/>
                  </a:lnTo>
                  <a:lnTo>
                    <a:pt x="64008" y="0"/>
                  </a:lnTo>
                  <a:lnTo>
                    <a:pt x="64008" y="34290"/>
                  </a:lnTo>
                </a:path>
              </a:pathLst>
            </a:custGeom>
            <a:ln w="3175">
              <a:solidFill>
                <a:srgbClr val="DD1C1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4187545" y="6875526"/>
              <a:ext cx="64135" cy="34290"/>
            </a:xfrm>
            <a:custGeom>
              <a:avLst/>
              <a:gdLst/>
              <a:ahLst/>
              <a:cxnLst/>
              <a:rect l="l" t="t" r="r" b="b"/>
              <a:pathLst>
                <a:path w="64135" h="34290">
                  <a:moveTo>
                    <a:pt x="64008" y="34290"/>
                  </a:moveTo>
                  <a:lnTo>
                    <a:pt x="64008" y="0"/>
                  </a:lnTo>
                  <a:lnTo>
                    <a:pt x="0" y="16764"/>
                  </a:lnTo>
                  <a:lnTo>
                    <a:pt x="64008" y="34290"/>
                  </a:lnTo>
                  <a:close/>
                </a:path>
              </a:pathLst>
            </a:custGeom>
            <a:solidFill>
              <a:srgbClr val="DD1C1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4187545" y="6875526"/>
              <a:ext cx="64135" cy="34290"/>
            </a:xfrm>
            <a:custGeom>
              <a:avLst/>
              <a:gdLst/>
              <a:ahLst/>
              <a:cxnLst/>
              <a:rect l="l" t="t" r="r" b="b"/>
              <a:pathLst>
                <a:path w="64135" h="34290">
                  <a:moveTo>
                    <a:pt x="64008" y="34290"/>
                  </a:moveTo>
                  <a:lnTo>
                    <a:pt x="0" y="16764"/>
                  </a:lnTo>
                  <a:lnTo>
                    <a:pt x="64008" y="0"/>
                  </a:lnTo>
                  <a:lnTo>
                    <a:pt x="64008" y="34290"/>
                  </a:lnTo>
                </a:path>
              </a:pathLst>
            </a:custGeom>
            <a:ln w="3175">
              <a:solidFill>
                <a:srgbClr val="DD1C1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5" name="object 15"/>
          <p:cNvGrpSpPr/>
          <p:nvPr/>
        </p:nvGrpSpPr>
        <p:grpSpPr>
          <a:xfrm>
            <a:off x="6236978" y="6249172"/>
            <a:ext cx="1179565" cy="880284"/>
            <a:chOff x="4962499" y="6064758"/>
            <a:chExt cx="938530" cy="700405"/>
          </a:xfrm>
        </p:grpSpPr>
        <p:sp>
          <p:nvSpPr>
            <p:cNvPr id="16" name="object 16"/>
            <p:cNvSpPr/>
            <p:nvPr/>
          </p:nvSpPr>
          <p:spPr>
            <a:xfrm>
              <a:off x="4963769" y="6065519"/>
              <a:ext cx="935990" cy="699135"/>
            </a:xfrm>
            <a:custGeom>
              <a:avLst/>
              <a:gdLst/>
              <a:ahLst/>
              <a:cxnLst/>
              <a:rect l="l" t="t" r="r" b="b"/>
              <a:pathLst>
                <a:path w="935989" h="699134">
                  <a:moveTo>
                    <a:pt x="935990" y="0"/>
                  </a:moveTo>
                  <a:lnTo>
                    <a:pt x="327660" y="0"/>
                  </a:lnTo>
                  <a:lnTo>
                    <a:pt x="0" y="0"/>
                  </a:lnTo>
                  <a:lnTo>
                    <a:pt x="0" y="698754"/>
                  </a:lnTo>
                  <a:lnTo>
                    <a:pt x="327660" y="698754"/>
                  </a:lnTo>
                  <a:lnTo>
                    <a:pt x="935990" y="698754"/>
                  </a:lnTo>
                  <a:lnTo>
                    <a:pt x="935990" y="409194"/>
                  </a:lnTo>
                  <a:lnTo>
                    <a:pt x="327660" y="409194"/>
                  </a:lnTo>
                  <a:lnTo>
                    <a:pt x="327660" y="163068"/>
                  </a:lnTo>
                  <a:lnTo>
                    <a:pt x="935990" y="163068"/>
                  </a:lnTo>
                  <a:lnTo>
                    <a:pt x="935990" y="0"/>
                  </a:lnTo>
                  <a:close/>
                </a:path>
              </a:pathLst>
            </a:custGeom>
            <a:solidFill>
              <a:srgbClr val="E3E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5869279" y="6228588"/>
              <a:ext cx="30480" cy="0"/>
            </a:xfrm>
            <a:custGeom>
              <a:avLst/>
              <a:gdLst/>
              <a:ahLst/>
              <a:cxnLst/>
              <a:rect l="l" t="t" r="r" b="b"/>
              <a:pathLst>
                <a:path w="30479">
                  <a:moveTo>
                    <a:pt x="3047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F3F7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5742025" y="6228588"/>
              <a:ext cx="89535" cy="0"/>
            </a:xfrm>
            <a:custGeom>
              <a:avLst/>
              <a:gdLst/>
              <a:ahLst/>
              <a:cxnLst/>
              <a:rect l="l" t="t" r="r" b="b"/>
              <a:pathLst>
                <a:path w="89535">
                  <a:moveTo>
                    <a:pt x="891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F3F7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5614771" y="6228588"/>
              <a:ext cx="89535" cy="0"/>
            </a:xfrm>
            <a:custGeom>
              <a:avLst/>
              <a:gdLst/>
              <a:ahLst/>
              <a:cxnLst/>
              <a:rect l="l" t="t" r="r" b="b"/>
              <a:pathLst>
                <a:path w="89535">
                  <a:moveTo>
                    <a:pt x="891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F3F7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5487517" y="6228588"/>
              <a:ext cx="89535" cy="0"/>
            </a:xfrm>
            <a:custGeom>
              <a:avLst/>
              <a:gdLst/>
              <a:ahLst/>
              <a:cxnLst/>
              <a:rect l="l" t="t" r="r" b="b"/>
              <a:pathLst>
                <a:path w="89535">
                  <a:moveTo>
                    <a:pt x="891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F3F7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5360263" y="6228588"/>
              <a:ext cx="89535" cy="0"/>
            </a:xfrm>
            <a:custGeom>
              <a:avLst/>
              <a:gdLst/>
              <a:ahLst/>
              <a:cxnLst/>
              <a:rect l="l" t="t" r="r" b="b"/>
              <a:pathLst>
                <a:path w="89535">
                  <a:moveTo>
                    <a:pt x="891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F3F7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5291683" y="6228588"/>
              <a:ext cx="30480" cy="40640"/>
            </a:xfrm>
            <a:custGeom>
              <a:avLst/>
              <a:gdLst/>
              <a:ahLst/>
              <a:cxnLst/>
              <a:rect l="l" t="t" r="r" b="b"/>
              <a:pathLst>
                <a:path w="30479" h="40639">
                  <a:moveTo>
                    <a:pt x="30479" y="0"/>
                  </a:moveTo>
                  <a:lnTo>
                    <a:pt x="0" y="0"/>
                  </a:lnTo>
                  <a:lnTo>
                    <a:pt x="0" y="40386"/>
                  </a:lnTo>
                </a:path>
              </a:pathLst>
            </a:custGeom>
            <a:ln w="3175">
              <a:solidFill>
                <a:srgbClr val="3F3F7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5291683" y="6307074"/>
              <a:ext cx="0" cy="89535"/>
            </a:xfrm>
            <a:custGeom>
              <a:avLst/>
              <a:gdLst/>
              <a:ahLst/>
              <a:cxnLst/>
              <a:rect l="l" t="t" r="r" b="b"/>
              <a:pathLst>
                <a:path h="89535">
                  <a:moveTo>
                    <a:pt x="0" y="0"/>
                  </a:moveTo>
                  <a:lnTo>
                    <a:pt x="0" y="89154"/>
                  </a:lnTo>
                </a:path>
              </a:pathLst>
            </a:custGeom>
            <a:ln w="3175">
              <a:solidFill>
                <a:srgbClr val="3F3F7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5291683" y="6434328"/>
              <a:ext cx="30480" cy="40640"/>
            </a:xfrm>
            <a:custGeom>
              <a:avLst/>
              <a:gdLst/>
              <a:ahLst/>
              <a:cxnLst/>
              <a:rect l="l" t="t" r="r" b="b"/>
              <a:pathLst>
                <a:path w="30479" h="40639">
                  <a:moveTo>
                    <a:pt x="0" y="0"/>
                  </a:moveTo>
                  <a:lnTo>
                    <a:pt x="0" y="40386"/>
                  </a:lnTo>
                  <a:lnTo>
                    <a:pt x="30480" y="40386"/>
                  </a:lnTo>
                </a:path>
              </a:pathLst>
            </a:custGeom>
            <a:ln w="3175">
              <a:solidFill>
                <a:srgbClr val="3F3F7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5360263" y="6474714"/>
              <a:ext cx="89535" cy="0"/>
            </a:xfrm>
            <a:custGeom>
              <a:avLst/>
              <a:gdLst/>
              <a:ahLst/>
              <a:cxnLst/>
              <a:rect l="l" t="t" r="r" b="b"/>
              <a:pathLst>
                <a:path w="89535">
                  <a:moveTo>
                    <a:pt x="0" y="0"/>
                  </a:moveTo>
                  <a:lnTo>
                    <a:pt x="89154" y="0"/>
                  </a:lnTo>
                </a:path>
              </a:pathLst>
            </a:custGeom>
            <a:ln w="3175">
              <a:solidFill>
                <a:srgbClr val="3F3F7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5487517" y="6474714"/>
              <a:ext cx="89535" cy="0"/>
            </a:xfrm>
            <a:custGeom>
              <a:avLst/>
              <a:gdLst/>
              <a:ahLst/>
              <a:cxnLst/>
              <a:rect l="l" t="t" r="r" b="b"/>
              <a:pathLst>
                <a:path w="89535">
                  <a:moveTo>
                    <a:pt x="0" y="0"/>
                  </a:moveTo>
                  <a:lnTo>
                    <a:pt x="89154" y="0"/>
                  </a:lnTo>
                </a:path>
              </a:pathLst>
            </a:custGeom>
            <a:ln w="3175">
              <a:solidFill>
                <a:srgbClr val="3F3F7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5614771" y="6474714"/>
              <a:ext cx="89535" cy="0"/>
            </a:xfrm>
            <a:custGeom>
              <a:avLst/>
              <a:gdLst/>
              <a:ahLst/>
              <a:cxnLst/>
              <a:rect l="l" t="t" r="r" b="b"/>
              <a:pathLst>
                <a:path w="89535">
                  <a:moveTo>
                    <a:pt x="0" y="0"/>
                  </a:moveTo>
                  <a:lnTo>
                    <a:pt x="89154" y="0"/>
                  </a:lnTo>
                </a:path>
              </a:pathLst>
            </a:custGeom>
            <a:ln w="3175">
              <a:solidFill>
                <a:srgbClr val="3F3F7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5742025" y="6474714"/>
              <a:ext cx="89535" cy="0"/>
            </a:xfrm>
            <a:custGeom>
              <a:avLst/>
              <a:gdLst/>
              <a:ahLst/>
              <a:cxnLst/>
              <a:rect l="l" t="t" r="r" b="b"/>
              <a:pathLst>
                <a:path w="89535">
                  <a:moveTo>
                    <a:pt x="0" y="0"/>
                  </a:moveTo>
                  <a:lnTo>
                    <a:pt x="89154" y="0"/>
                  </a:lnTo>
                </a:path>
              </a:pathLst>
            </a:custGeom>
            <a:ln w="3175">
              <a:solidFill>
                <a:srgbClr val="3F3F7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5869279" y="6474714"/>
              <a:ext cx="30480" cy="62230"/>
            </a:xfrm>
            <a:custGeom>
              <a:avLst/>
              <a:gdLst/>
              <a:ahLst/>
              <a:cxnLst/>
              <a:rect l="l" t="t" r="r" b="b"/>
              <a:pathLst>
                <a:path w="30479" h="62229">
                  <a:moveTo>
                    <a:pt x="0" y="0"/>
                  </a:moveTo>
                  <a:lnTo>
                    <a:pt x="30480" y="0"/>
                  </a:lnTo>
                  <a:lnTo>
                    <a:pt x="30480" y="61722"/>
                  </a:lnTo>
                </a:path>
              </a:pathLst>
            </a:custGeom>
            <a:ln w="3175">
              <a:solidFill>
                <a:srgbClr val="3F3F7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5899759" y="6574536"/>
              <a:ext cx="0" cy="89535"/>
            </a:xfrm>
            <a:custGeom>
              <a:avLst/>
              <a:gdLst/>
              <a:ahLst/>
              <a:cxnLst/>
              <a:rect l="l" t="t" r="r" b="b"/>
              <a:pathLst>
                <a:path h="89534">
                  <a:moveTo>
                    <a:pt x="0" y="0"/>
                  </a:moveTo>
                  <a:lnTo>
                    <a:pt x="0" y="89154"/>
                  </a:lnTo>
                </a:path>
              </a:pathLst>
            </a:custGeom>
            <a:ln w="3175">
              <a:solidFill>
                <a:srgbClr val="3F3F7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5831941" y="6701790"/>
              <a:ext cx="67945" cy="62865"/>
            </a:xfrm>
            <a:custGeom>
              <a:avLst/>
              <a:gdLst/>
              <a:ahLst/>
              <a:cxnLst/>
              <a:rect l="l" t="t" r="r" b="b"/>
              <a:pathLst>
                <a:path w="67945" h="62865">
                  <a:moveTo>
                    <a:pt x="67817" y="0"/>
                  </a:moveTo>
                  <a:lnTo>
                    <a:pt x="67817" y="62484"/>
                  </a:lnTo>
                  <a:lnTo>
                    <a:pt x="0" y="62484"/>
                  </a:lnTo>
                </a:path>
              </a:pathLst>
            </a:custGeom>
            <a:ln w="3175">
              <a:solidFill>
                <a:srgbClr val="3F3F7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5704687" y="6764274"/>
              <a:ext cx="89535" cy="0"/>
            </a:xfrm>
            <a:custGeom>
              <a:avLst/>
              <a:gdLst/>
              <a:ahLst/>
              <a:cxnLst/>
              <a:rect l="l" t="t" r="r" b="b"/>
              <a:pathLst>
                <a:path w="89535">
                  <a:moveTo>
                    <a:pt x="891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F3F7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5577433" y="6764274"/>
              <a:ext cx="89535" cy="0"/>
            </a:xfrm>
            <a:custGeom>
              <a:avLst/>
              <a:gdLst/>
              <a:ahLst/>
              <a:cxnLst/>
              <a:rect l="l" t="t" r="r" b="b"/>
              <a:pathLst>
                <a:path w="89535">
                  <a:moveTo>
                    <a:pt x="891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F3F7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5450179" y="6764274"/>
              <a:ext cx="89535" cy="0"/>
            </a:xfrm>
            <a:custGeom>
              <a:avLst/>
              <a:gdLst/>
              <a:ahLst/>
              <a:cxnLst/>
              <a:rect l="l" t="t" r="r" b="b"/>
              <a:pathLst>
                <a:path w="89535">
                  <a:moveTo>
                    <a:pt x="891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F3F7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5322925" y="6764274"/>
              <a:ext cx="89535" cy="0"/>
            </a:xfrm>
            <a:custGeom>
              <a:avLst/>
              <a:gdLst/>
              <a:ahLst/>
              <a:cxnLst/>
              <a:rect l="l" t="t" r="r" b="b"/>
              <a:pathLst>
                <a:path w="89535">
                  <a:moveTo>
                    <a:pt x="891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F3F7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5195671" y="6764274"/>
              <a:ext cx="89535" cy="0"/>
            </a:xfrm>
            <a:custGeom>
              <a:avLst/>
              <a:gdLst/>
              <a:ahLst/>
              <a:cxnLst/>
              <a:rect l="l" t="t" r="r" b="b"/>
              <a:pathLst>
                <a:path w="89535">
                  <a:moveTo>
                    <a:pt x="891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F3F7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5068417" y="6764274"/>
              <a:ext cx="89535" cy="0"/>
            </a:xfrm>
            <a:custGeom>
              <a:avLst/>
              <a:gdLst/>
              <a:ahLst/>
              <a:cxnLst/>
              <a:rect l="l" t="t" r="r" b="b"/>
              <a:pathLst>
                <a:path w="89535">
                  <a:moveTo>
                    <a:pt x="891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F3F7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4963261" y="6688074"/>
              <a:ext cx="67310" cy="76200"/>
            </a:xfrm>
            <a:custGeom>
              <a:avLst/>
              <a:gdLst/>
              <a:ahLst/>
              <a:cxnLst/>
              <a:rect l="l" t="t" r="r" b="b"/>
              <a:pathLst>
                <a:path w="67310" h="76200">
                  <a:moveTo>
                    <a:pt x="67055" y="76199"/>
                  </a:moveTo>
                  <a:lnTo>
                    <a:pt x="0" y="76199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3F3F7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4963261" y="6560820"/>
              <a:ext cx="0" cy="89535"/>
            </a:xfrm>
            <a:custGeom>
              <a:avLst/>
              <a:gdLst/>
              <a:ahLst/>
              <a:cxnLst/>
              <a:rect l="l" t="t" r="r" b="b"/>
              <a:pathLst>
                <a:path h="89534">
                  <a:moveTo>
                    <a:pt x="0" y="891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F3F7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4963261" y="6433566"/>
              <a:ext cx="0" cy="89535"/>
            </a:xfrm>
            <a:custGeom>
              <a:avLst/>
              <a:gdLst/>
              <a:ahLst/>
              <a:cxnLst/>
              <a:rect l="l" t="t" r="r" b="b"/>
              <a:pathLst>
                <a:path h="89534">
                  <a:moveTo>
                    <a:pt x="0" y="891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F3F7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4963261" y="6306312"/>
              <a:ext cx="0" cy="89535"/>
            </a:xfrm>
            <a:custGeom>
              <a:avLst/>
              <a:gdLst/>
              <a:ahLst/>
              <a:cxnLst/>
              <a:rect l="l" t="t" r="r" b="b"/>
              <a:pathLst>
                <a:path h="89535">
                  <a:moveTo>
                    <a:pt x="0" y="891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F3F7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4963261" y="6179058"/>
              <a:ext cx="0" cy="89535"/>
            </a:xfrm>
            <a:custGeom>
              <a:avLst/>
              <a:gdLst/>
              <a:ahLst/>
              <a:cxnLst/>
              <a:rect l="l" t="t" r="r" b="b"/>
              <a:pathLst>
                <a:path h="89535">
                  <a:moveTo>
                    <a:pt x="0" y="891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F3F7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4963261" y="6065520"/>
              <a:ext cx="67945" cy="75565"/>
            </a:xfrm>
            <a:custGeom>
              <a:avLst/>
              <a:gdLst/>
              <a:ahLst/>
              <a:cxnLst/>
              <a:rect l="l" t="t" r="r" b="b"/>
              <a:pathLst>
                <a:path w="67945" h="75564">
                  <a:moveTo>
                    <a:pt x="0" y="75437"/>
                  </a:moveTo>
                  <a:lnTo>
                    <a:pt x="0" y="0"/>
                  </a:lnTo>
                  <a:lnTo>
                    <a:pt x="67818" y="0"/>
                  </a:lnTo>
                </a:path>
              </a:pathLst>
            </a:custGeom>
            <a:ln w="3175">
              <a:solidFill>
                <a:srgbClr val="3F3F7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5069179" y="6065901"/>
              <a:ext cx="344170" cy="0"/>
            </a:xfrm>
            <a:custGeom>
              <a:avLst/>
              <a:gdLst/>
              <a:ahLst/>
              <a:cxnLst/>
              <a:rect l="l" t="t" r="r" b="b"/>
              <a:pathLst>
                <a:path w="344170">
                  <a:moveTo>
                    <a:pt x="0" y="0"/>
                  </a:moveTo>
                  <a:lnTo>
                    <a:pt x="89153" y="0"/>
                  </a:lnTo>
                </a:path>
                <a:path w="344170">
                  <a:moveTo>
                    <a:pt x="127253" y="0"/>
                  </a:moveTo>
                  <a:lnTo>
                    <a:pt x="216407" y="0"/>
                  </a:lnTo>
                </a:path>
                <a:path w="344170">
                  <a:moveTo>
                    <a:pt x="254507" y="0"/>
                  </a:moveTo>
                  <a:lnTo>
                    <a:pt x="343661" y="0"/>
                  </a:lnTo>
                </a:path>
              </a:pathLst>
            </a:custGeom>
            <a:ln w="3175">
              <a:solidFill>
                <a:srgbClr val="3F3F7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/>
            <p:cNvSpPr/>
            <p:nvPr/>
          </p:nvSpPr>
          <p:spPr>
            <a:xfrm>
              <a:off x="5450941" y="6065520"/>
              <a:ext cx="89535" cy="0"/>
            </a:xfrm>
            <a:custGeom>
              <a:avLst/>
              <a:gdLst/>
              <a:ahLst/>
              <a:cxnLst/>
              <a:rect l="l" t="t" r="r" b="b"/>
              <a:pathLst>
                <a:path w="89535">
                  <a:moveTo>
                    <a:pt x="0" y="0"/>
                  </a:moveTo>
                  <a:lnTo>
                    <a:pt x="89154" y="0"/>
                  </a:lnTo>
                </a:path>
              </a:pathLst>
            </a:custGeom>
            <a:ln w="3175">
              <a:solidFill>
                <a:srgbClr val="3F3F7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/>
            <p:cNvSpPr/>
            <p:nvPr/>
          </p:nvSpPr>
          <p:spPr>
            <a:xfrm>
              <a:off x="5578195" y="6065520"/>
              <a:ext cx="89535" cy="0"/>
            </a:xfrm>
            <a:custGeom>
              <a:avLst/>
              <a:gdLst/>
              <a:ahLst/>
              <a:cxnLst/>
              <a:rect l="l" t="t" r="r" b="b"/>
              <a:pathLst>
                <a:path w="89535">
                  <a:moveTo>
                    <a:pt x="0" y="0"/>
                  </a:moveTo>
                  <a:lnTo>
                    <a:pt x="89154" y="0"/>
                  </a:lnTo>
                </a:path>
              </a:pathLst>
            </a:custGeom>
            <a:ln w="3175">
              <a:solidFill>
                <a:srgbClr val="3F3F7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5705449" y="6065520"/>
              <a:ext cx="89535" cy="0"/>
            </a:xfrm>
            <a:custGeom>
              <a:avLst/>
              <a:gdLst/>
              <a:ahLst/>
              <a:cxnLst/>
              <a:rect l="l" t="t" r="r" b="b"/>
              <a:pathLst>
                <a:path w="89535">
                  <a:moveTo>
                    <a:pt x="0" y="0"/>
                  </a:moveTo>
                  <a:lnTo>
                    <a:pt x="89154" y="0"/>
                  </a:lnTo>
                </a:path>
              </a:pathLst>
            </a:custGeom>
            <a:ln w="3175">
              <a:solidFill>
                <a:srgbClr val="3F3F7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5832703" y="6065520"/>
              <a:ext cx="67310" cy="62865"/>
            </a:xfrm>
            <a:custGeom>
              <a:avLst/>
              <a:gdLst/>
              <a:ahLst/>
              <a:cxnLst/>
              <a:rect l="l" t="t" r="r" b="b"/>
              <a:pathLst>
                <a:path w="67310" h="62864">
                  <a:moveTo>
                    <a:pt x="0" y="0"/>
                  </a:moveTo>
                  <a:lnTo>
                    <a:pt x="67056" y="0"/>
                  </a:lnTo>
                  <a:lnTo>
                    <a:pt x="67056" y="62484"/>
                  </a:lnTo>
                </a:path>
              </a:pathLst>
            </a:custGeom>
            <a:ln w="3175">
              <a:solidFill>
                <a:srgbClr val="3F3F7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5899759" y="6166104"/>
              <a:ext cx="0" cy="62865"/>
            </a:xfrm>
            <a:custGeom>
              <a:avLst/>
              <a:gdLst/>
              <a:ahLst/>
              <a:cxnLst/>
              <a:rect l="l" t="t" r="r" b="b"/>
              <a:pathLst>
                <a:path h="62864">
                  <a:moveTo>
                    <a:pt x="0" y="0"/>
                  </a:moveTo>
                  <a:lnTo>
                    <a:pt x="0" y="62484"/>
                  </a:lnTo>
                </a:path>
              </a:pathLst>
            </a:custGeom>
            <a:ln w="3175">
              <a:solidFill>
                <a:srgbClr val="3F3F7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0" name="object 50"/>
          <p:cNvGrpSpPr/>
          <p:nvPr/>
        </p:nvGrpSpPr>
        <p:grpSpPr>
          <a:xfrm>
            <a:off x="5710244" y="6386121"/>
            <a:ext cx="334396" cy="645648"/>
            <a:chOff x="4543399" y="6173723"/>
            <a:chExt cx="266065" cy="513715"/>
          </a:xfrm>
        </p:grpSpPr>
        <p:sp>
          <p:nvSpPr>
            <p:cNvPr id="51" name="object 51"/>
            <p:cNvSpPr/>
            <p:nvPr/>
          </p:nvSpPr>
          <p:spPr>
            <a:xfrm>
              <a:off x="4544161" y="6174485"/>
              <a:ext cx="264795" cy="512445"/>
            </a:xfrm>
            <a:custGeom>
              <a:avLst/>
              <a:gdLst/>
              <a:ahLst/>
              <a:cxnLst/>
              <a:rect l="l" t="t" r="r" b="b"/>
              <a:pathLst>
                <a:path w="264795" h="512445">
                  <a:moveTo>
                    <a:pt x="264413" y="512063"/>
                  </a:moveTo>
                  <a:lnTo>
                    <a:pt x="264413" y="0"/>
                  </a:lnTo>
                  <a:lnTo>
                    <a:pt x="0" y="0"/>
                  </a:lnTo>
                  <a:lnTo>
                    <a:pt x="0" y="512063"/>
                  </a:lnTo>
                  <a:lnTo>
                    <a:pt x="264413" y="512063"/>
                  </a:lnTo>
                  <a:close/>
                </a:path>
              </a:pathLst>
            </a:custGeom>
            <a:solidFill>
              <a:srgbClr val="E3E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4544161" y="6174485"/>
              <a:ext cx="49530" cy="0"/>
            </a:xfrm>
            <a:custGeom>
              <a:avLst/>
              <a:gdLst/>
              <a:ahLst/>
              <a:cxnLst/>
              <a:rect l="l" t="t" r="r" b="b"/>
              <a:pathLst>
                <a:path w="49529">
                  <a:moveTo>
                    <a:pt x="0" y="0"/>
                  </a:moveTo>
                  <a:lnTo>
                    <a:pt x="49530" y="0"/>
                  </a:lnTo>
                </a:path>
              </a:pathLst>
            </a:custGeom>
            <a:ln w="3175">
              <a:solidFill>
                <a:srgbClr val="3F3F7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4631791" y="6174485"/>
              <a:ext cx="89535" cy="0"/>
            </a:xfrm>
            <a:custGeom>
              <a:avLst/>
              <a:gdLst/>
              <a:ahLst/>
              <a:cxnLst/>
              <a:rect l="l" t="t" r="r" b="b"/>
              <a:pathLst>
                <a:path w="89535">
                  <a:moveTo>
                    <a:pt x="0" y="0"/>
                  </a:moveTo>
                  <a:lnTo>
                    <a:pt x="89154" y="0"/>
                  </a:lnTo>
                </a:path>
              </a:pathLst>
            </a:custGeom>
            <a:ln w="3175">
              <a:solidFill>
                <a:srgbClr val="3F3F7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/>
            <p:cNvSpPr/>
            <p:nvPr/>
          </p:nvSpPr>
          <p:spPr>
            <a:xfrm>
              <a:off x="4759045" y="6174485"/>
              <a:ext cx="49530" cy="45720"/>
            </a:xfrm>
            <a:custGeom>
              <a:avLst/>
              <a:gdLst/>
              <a:ahLst/>
              <a:cxnLst/>
              <a:rect l="l" t="t" r="r" b="b"/>
              <a:pathLst>
                <a:path w="49529" h="45720">
                  <a:moveTo>
                    <a:pt x="0" y="0"/>
                  </a:moveTo>
                  <a:lnTo>
                    <a:pt x="49530" y="0"/>
                  </a:lnTo>
                  <a:lnTo>
                    <a:pt x="49530" y="45719"/>
                  </a:lnTo>
                </a:path>
              </a:pathLst>
            </a:custGeom>
            <a:ln w="3175">
              <a:solidFill>
                <a:srgbClr val="3F3F7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4808575" y="6258305"/>
              <a:ext cx="0" cy="89535"/>
            </a:xfrm>
            <a:custGeom>
              <a:avLst/>
              <a:gdLst/>
              <a:ahLst/>
              <a:cxnLst/>
              <a:rect l="l" t="t" r="r" b="b"/>
              <a:pathLst>
                <a:path h="89535">
                  <a:moveTo>
                    <a:pt x="0" y="0"/>
                  </a:moveTo>
                  <a:lnTo>
                    <a:pt x="0" y="89154"/>
                  </a:lnTo>
                </a:path>
              </a:pathLst>
            </a:custGeom>
            <a:ln w="3175">
              <a:solidFill>
                <a:srgbClr val="3F3F7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4808575" y="6385559"/>
              <a:ext cx="0" cy="89535"/>
            </a:xfrm>
            <a:custGeom>
              <a:avLst/>
              <a:gdLst/>
              <a:ahLst/>
              <a:cxnLst/>
              <a:rect l="l" t="t" r="r" b="b"/>
              <a:pathLst>
                <a:path h="89535">
                  <a:moveTo>
                    <a:pt x="0" y="0"/>
                  </a:moveTo>
                  <a:lnTo>
                    <a:pt x="0" y="89154"/>
                  </a:lnTo>
                </a:path>
              </a:pathLst>
            </a:custGeom>
            <a:ln w="3175">
              <a:solidFill>
                <a:srgbClr val="3F3F7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/>
            <p:cNvSpPr/>
            <p:nvPr/>
          </p:nvSpPr>
          <p:spPr>
            <a:xfrm>
              <a:off x="4808575" y="6512813"/>
              <a:ext cx="0" cy="89535"/>
            </a:xfrm>
            <a:custGeom>
              <a:avLst/>
              <a:gdLst/>
              <a:ahLst/>
              <a:cxnLst/>
              <a:rect l="l" t="t" r="r" b="b"/>
              <a:pathLst>
                <a:path h="89534">
                  <a:moveTo>
                    <a:pt x="0" y="0"/>
                  </a:moveTo>
                  <a:lnTo>
                    <a:pt x="0" y="89153"/>
                  </a:lnTo>
                </a:path>
              </a:pathLst>
            </a:custGeom>
            <a:ln w="3175">
              <a:solidFill>
                <a:srgbClr val="3F3F7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/>
            <p:cNvSpPr/>
            <p:nvPr/>
          </p:nvSpPr>
          <p:spPr>
            <a:xfrm>
              <a:off x="4759045" y="6640067"/>
              <a:ext cx="49530" cy="46990"/>
            </a:xfrm>
            <a:custGeom>
              <a:avLst/>
              <a:gdLst/>
              <a:ahLst/>
              <a:cxnLst/>
              <a:rect l="l" t="t" r="r" b="b"/>
              <a:pathLst>
                <a:path w="49529" h="46990">
                  <a:moveTo>
                    <a:pt x="49529" y="0"/>
                  </a:moveTo>
                  <a:lnTo>
                    <a:pt x="49529" y="46481"/>
                  </a:lnTo>
                  <a:lnTo>
                    <a:pt x="0" y="46481"/>
                  </a:lnTo>
                </a:path>
              </a:pathLst>
            </a:custGeom>
            <a:ln w="3175">
              <a:solidFill>
                <a:srgbClr val="3F3F7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4631791" y="6686549"/>
              <a:ext cx="89535" cy="0"/>
            </a:xfrm>
            <a:custGeom>
              <a:avLst/>
              <a:gdLst/>
              <a:ahLst/>
              <a:cxnLst/>
              <a:rect l="l" t="t" r="r" b="b"/>
              <a:pathLst>
                <a:path w="89535">
                  <a:moveTo>
                    <a:pt x="891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F3F7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/>
            <p:cNvSpPr/>
            <p:nvPr/>
          </p:nvSpPr>
          <p:spPr>
            <a:xfrm>
              <a:off x="4544161" y="6640829"/>
              <a:ext cx="49530" cy="45720"/>
            </a:xfrm>
            <a:custGeom>
              <a:avLst/>
              <a:gdLst/>
              <a:ahLst/>
              <a:cxnLst/>
              <a:rect l="l" t="t" r="r" b="b"/>
              <a:pathLst>
                <a:path w="49529" h="45720">
                  <a:moveTo>
                    <a:pt x="49529" y="45720"/>
                  </a:moveTo>
                  <a:lnTo>
                    <a:pt x="0" y="4572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3F3F7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/>
            <p:cNvSpPr/>
            <p:nvPr/>
          </p:nvSpPr>
          <p:spPr>
            <a:xfrm>
              <a:off x="4544161" y="6513575"/>
              <a:ext cx="0" cy="89535"/>
            </a:xfrm>
            <a:custGeom>
              <a:avLst/>
              <a:gdLst/>
              <a:ahLst/>
              <a:cxnLst/>
              <a:rect l="l" t="t" r="r" b="b"/>
              <a:pathLst>
                <a:path h="89534">
                  <a:moveTo>
                    <a:pt x="0" y="891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F3F7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4544161" y="6386321"/>
              <a:ext cx="0" cy="89535"/>
            </a:xfrm>
            <a:custGeom>
              <a:avLst/>
              <a:gdLst/>
              <a:ahLst/>
              <a:cxnLst/>
              <a:rect l="l" t="t" r="r" b="b"/>
              <a:pathLst>
                <a:path h="89535">
                  <a:moveTo>
                    <a:pt x="0" y="891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F3F7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4544161" y="6259067"/>
              <a:ext cx="0" cy="89535"/>
            </a:xfrm>
            <a:custGeom>
              <a:avLst/>
              <a:gdLst/>
              <a:ahLst/>
              <a:cxnLst/>
              <a:rect l="l" t="t" r="r" b="b"/>
              <a:pathLst>
                <a:path h="89535">
                  <a:moveTo>
                    <a:pt x="0" y="891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F3F7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/>
            <p:cNvSpPr/>
            <p:nvPr/>
          </p:nvSpPr>
          <p:spPr>
            <a:xfrm>
              <a:off x="4544161" y="6174485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89">
                  <a:moveTo>
                    <a:pt x="0" y="4648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F3F7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5" name="object 65"/>
          <p:cNvGrpSpPr/>
          <p:nvPr/>
        </p:nvGrpSpPr>
        <p:grpSpPr>
          <a:xfrm>
            <a:off x="11093466" y="7353396"/>
            <a:ext cx="68635" cy="379887"/>
            <a:chOff x="8826601" y="6943343"/>
            <a:chExt cx="54610" cy="302260"/>
          </a:xfrm>
        </p:grpSpPr>
        <p:sp>
          <p:nvSpPr>
            <p:cNvPr id="66" name="object 66"/>
            <p:cNvSpPr/>
            <p:nvPr/>
          </p:nvSpPr>
          <p:spPr>
            <a:xfrm>
              <a:off x="8829649" y="6946391"/>
              <a:ext cx="48260" cy="295910"/>
            </a:xfrm>
            <a:custGeom>
              <a:avLst/>
              <a:gdLst/>
              <a:ahLst/>
              <a:cxnLst/>
              <a:rect l="l" t="t" r="r" b="b"/>
              <a:pathLst>
                <a:path w="48259" h="295909">
                  <a:moveTo>
                    <a:pt x="48005" y="295655"/>
                  </a:moveTo>
                  <a:lnTo>
                    <a:pt x="48005" y="0"/>
                  </a:lnTo>
                  <a:lnTo>
                    <a:pt x="0" y="0"/>
                  </a:lnTo>
                  <a:lnTo>
                    <a:pt x="0" y="295655"/>
                  </a:lnTo>
                  <a:lnTo>
                    <a:pt x="48005" y="295655"/>
                  </a:lnTo>
                  <a:close/>
                </a:path>
              </a:pathLst>
            </a:custGeom>
            <a:solidFill>
              <a:srgbClr val="99AA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8829649" y="6946391"/>
              <a:ext cx="48260" cy="295910"/>
            </a:xfrm>
            <a:custGeom>
              <a:avLst/>
              <a:gdLst/>
              <a:ahLst/>
              <a:cxnLst/>
              <a:rect l="l" t="t" r="r" b="b"/>
              <a:pathLst>
                <a:path w="48259" h="295909">
                  <a:moveTo>
                    <a:pt x="48005" y="295655"/>
                  </a:moveTo>
                  <a:lnTo>
                    <a:pt x="48005" y="0"/>
                  </a:lnTo>
                  <a:lnTo>
                    <a:pt x="0" y="0"/>
                  </a:lnTo>
                  <a:lnTo>
                    <a:pt x="0" y="295655"/>
                  </a:lnTo>
                  <a:lnTo>
                    <a:pt x="48005" y="295655"/>
                  </a:lnTo>
                  <a:close/>
                </a:path>
              </a:pathLst>
            </a:custGeom>
            <a:ln w="6096">
              <a:solidFill>
                <a:srgbClr val="3F3F7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68" name="object 68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7335457" y="3868334"/>
            <a:ext cx="198244" cy="256662"/>
          </a:xfrm>
          <a:prstGeom prst="rect">
            <a:avLst/>
          </a:prstGeom>
        </p:spPr>
      </p:pic>
      <p:sp>
        <p:nvSpPr>
          <p:cNvPr id="69" name="object 69"/>
          <p:cNvSpPr/>
          <p:nvPr/>
        </p:nvSpPr>
        <p:spPr>
          <a:xfrm>
            <a:off x="10125233" y="7728814"/>
            <a:ext cx="102953" cy="213088"/>
          </a:xfrm>
          <a:custGeom>
            <a:avLst/>
            <a:gdLst/>
            <a:ahLst/>
            <a:cxnLst/>
            <a:rect l="l" t="t" r="r" b="b"/>
            <a:pathLst>
              <a:path w="81915" h="169545">
                <a:moveTo>
                  <a:pt x="81533" y="169164"/>
                </a:moveTo>
                <a:lnTo>
                  <a:pt x="81533" y="0"/>
                </a:lnTo>
                <a:lnTo>
                  <a:pt x="0" y="0"/>
                </a:lnTo>
                <a:lnTo>
                  <a:pt x="0" y="169164"/>
                </a:lnTo>
                <a:lnTo>
                  <a:pt x="81533" y="169164"/>
                </a:lnTo>
                <a:close/>
              </a:path>
            </a:pathLst>
          </a:custGeom>
          <a:ln w="8382">
            <a:solidFill>
              <a:srgbClr val="3F3F7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13119956" y="-53442"/>
            <a:ext cx="1393451" cy="0"/>
          </a:xfrm>
          <a:custGeom>
            <a:avLst/>
            <a:gdLst/>
            <a:ahLst/>
            <a:cxnLst/>
            <a:rect l="l" t="t" r="r" b="b"/>
            <a:pathLst>
              <a:path w="1108709">
                <a:moveTo>
                  <a:pt x="1108709" y="0"/>
                </a:moveTo>
                <a:lnTo>
                  <a:pt x="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71" name="object 71"/>
          <p:cNvGrpSpPr/>
          <p:nvPr/>
        </p:nvGrpSpPr>
        <p:grpSpPr>
          <a:xfrm>
            <a:off x="12835520" y="9297525"/>
            <a:ext cx="111731" cy="31923"/>
            <a:chOff x="10212679" y="8490204"/>
            <a:chExt cx="88900" cy="25400"/>
          </a:xfrm>
        </p:grpSpPr>
        <p:sp>
          <p:nvSpPr>
            <p:cNvPr id="72" name="object 72"/>
            <p:cNvSpPr/>
            <p:nvPr/>
          </p:nvSpPr>
          <p:spPr>
            <a:xfrm>
              <a:off x="10229443" y="8496300"/>
              <a:ext cx="71755" cy="0"/>
            </a:xfrm>
            <a:custGeom>
              <a:avLst/>
              <a:gdLst/>
              <a:ahLst/>
              <a:cxnLst/>
              <a:rect l="l" t="t" r="r" b="b"/>
              <a:pathLst>
                <a:path w="71754">
                  <a:moveTo>
                    <a:pt x="0" y="0"/>
                  </a:moveTo>
                  <a:lnTo>
                    <a:pt x="7162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/>
            <p:cNvSpPr/>
            <p:nvPr/>
          </p:nvSpPr>
          <p:spPr>
            <a:xfrm>
              <a:off x="10229443" y="8492490"/>
              <a:ext cx="71755" cy="0"/>
            </a:xfrm>
            <a:custGeom>
              <a:avLst/>
              <a:gdLst/>
              <a:ahLst/>
              <a:cxnLst/>
              <a:rect l="l" t="t" r="r" b="b"/>
              <a:pathLst>
                <a:path w="71754">
                  <a:moveTo>
                    <a:pt x="0" y="0"/>
                  </a:moveTo>
                  <a:lnTo>
                    <a:pt x="7162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10229443" y="8499348"/>
              <a:ext cx="71755" cy="0"/>
            </a:xfrm>
            <a:custGeom>
              <a:avLst/>
              <a:gdLst/>
              <a:ahLst/>
              <a:cxnLst/>
              <a:rect l="l" t="t" r="r" b="b"/>
              <a:pathLst>
                <a:path w="71754">
                  <a:moveTo>
                    <a:pt x="0" y="0"/>
                  </a:moveTo>
                  <a:lnTo>
                    <a:pt x="7162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10229443" y="8503158"/>
              <a:ext cx="71755" cy="0"/>
            </a:xfrm>
            <a:custGeom>
              <a:avLst/>
              <a:gdLst/>
              <a:ahLst/>
              <a:cxnLst/>
              <a:rect l="l" t="t" r="r" b="b"/>
              <a:pathLst>
                <a:path w="71754">
                  <a:moveTo>
                    <a:pt x="0" y="0"/>
                  </a:moveTo>
                  <a:lnTo>
                    <a:pt x="71628" y="0"/>
                  </a:lnTo>
                </a:path>
                <a:path w="71754">
                  <a:moveTo>
                    <a:pt x="0" y="0"/>
                  </a:moveTo>
                  <a:lnTo>
                    <a:pt x="7162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/>
            <p:cNvSpPr/>
            <p:nvPr/>
          </p:nvSpPr>
          <p:spPr>
            <a:xfrm>
              <a:off x="10212679" y="8513064"/>
              <a:ext cx="88900" cy="0"/>
            </a:xfrm>
            <a:custGeom>
              <a:avLst/>
              <a:gdLst/>
              <a:ahLst/>
              <a:cxnLst/>
              <a:rect l="l" t="t" r="r" b="b"/>
              <a:pathLst>
                <a:path w="88900">
                  <a:moveTo>
                    <a:pt x="0" y="0"/>
                  </a:moveTo>
                  <a:lnTo>
                    <a:pt x="8839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7" name="object 77"/>
          <p:cNvGrpSpPr/>
          <p:nvPr/>
        </p:nvGrpSpPr>
        <p:grpSpPr>
          <a:xfrm>
            <a:off x="17136544" y="-49612"/>
            <a:ext cx="228251" cy="232242"/>
            <a:chOff x="13634822" y="1053083"/>
            <a:chExt cx="181610" cy="184785"/>
          </a:xfrm>
        </p:grpSpPr>
        <p:sp>
          <p:nvSpPr>
            <p:cNvPr id="78" name="object 78"/>
            <p:cNvSpPr/>
            <p:nvPr/>
          </p:nvSpPr>
          <p:spPr>
            <a:xfrm>
              <a:off x="13637108" y="1090421"/>
              <a:ext cx="179070" cy="0"/>
            </a:xfrm>
            <a:custGeom>
              <a:avLst/>
              <a:gdLst/>
              <a:ahLst/>
              <a:cxnLst/>
              <a:rect l="l" t="t" r="r" b="b"/>
              <a:pathLst>
                <a:path w="179069">
                  <a:moveTo>
                    <a:pt x="0" y="0"/>
                  </a:moveTo>
                  <a:lnTo>
                    <a:pt x="17907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13637108" y="1053083"/>
              <a:ext cx="0" cy="37465"/>
            </a:xfrm>
            <a:custGeom>
              <a:avLst/>
              <a:gdLst/>
              <a:ahLst/>
              <a:cxnLst/>
              <a:rect l="l" t="t" r="r" b="b"/>
              <a:pathLst>
                <a:path h="37465">
                  <a:moveTo>
                    <a:pt x="0" y="0"/>
                  </a:moveTo>
                  <a:lnTo>
                    <a:pt x="0" y="3733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/>
            <p:cNvSpPr/>
            <p:nvPr/>
          </p:nvSpPr>
          <p:spPr>
            <a:xfrm>
              <a:off x="13660730" y="1104137"/>
              <a:ext cx="33655" cy="0"/>
            </a:xfrm>
            <a:custGeom>
              <a:avLst/>
              <a:gdLst/>
              <a:ahLst/>
              <a:cxnLst/>
              <a:rect l="l" t="t" r="r" b="b"/>
              <a:pathLst>
                <a:path w="33655">
                  <a:moveTo>
                    <a:pt x="0" y="0"/>
                  </a:moveTo>
                  <a:lnTo>
                    <a:pt x="3352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/>
            <p:cNvSpPr/>
            <p:nvPr/>
          </p:nvSpPr>
          <p:spPr>
            <a:xfrm>
              <a:off x="13694258" y="1104137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6096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/>
            <p:cNvSpPr/>
            <p:nvPr/>
          </p:nvSpPr>
          <p:spPr>
            <a:xfrm>
              <a:off x="13640156" y="1093469"/>
              <a:ext cx="173355" cy="0"/>
            </a:xfrm>
            <a:custGeom>
              <a:avLst/>
              <a:gdLst/>
              <a:ahLst/>
              <a:cxnLst/>
              <a:rect l="l" t="t" r="r" b="b"/>
              <a:pathLst>
                <a:path w="173355">
                  <a:moveTo>
                    <a:pt x="172973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83"/>
            <p:cNvSpPr/>
            <p:nvPr/>
          </p:nvSpPr>
          <p:spPr>
            <a:xfrm>
              <a:off x="13663778" y="1117091"/>
              <a:ext cx="30480" cy="0"/>
            </a:xfrm>
            <a:custGeom>
              <a:avLst/>
              <a:gdLst/>
              <a:ahLst/>
              <a:cxnLst/>
              <a:rect l="l" t="t" r="r" b="b"/>
              <a:pathLst>
                <a:path w="30480">
                  <a:moveTo>
                    <a:pt x="30480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" name="object 84"/>
            <p:cNvSpPr/>
            <p:nvPr/>
          </p:nvSpPr>
          <p:spPr>
            <a:xfrm>
              <a:off x="13663778" y="1110233"/>
              <a:ext cx="30480" cy="0"/>
            </a:xfrm>
            <a:custGeom>
              <a:avLst/>
              <a:gdLst/>
              <a:ahLst/>
              <a:cxnLst/>
              <a:rect l="l" t="t" r="r" b="b"/>
              <a:pathLst>
                <a:path w="30480">
                  <a:moveTo>
                    <a:pt x="30480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" name="object 85"/>
            <p:cNvSpPr/>
            <p:nvPr/>
          </p:nvSpPr>
          <p:spPr>
            <a:xfrm>
              <a:off x="13640156" y="1120901"/>
              <a:ext cx="0" cy="26670"/>
            </a:xfrm>
            <a:custGeom>
              <a:avLst/>
              <a:gdLst/>
              <a:ahLst/>
              <a:cxnLst/>
              <a:rect l="l" t="t" r="r" b="b"/>
              <a:pathLst>
                <a:path h="26669">
                  <a:moveTo>
                    <a:pt x="0" y="0"/>
                  </a:moveTo>
                  <a:lnTo>
                    <a:pt x="0" y="2667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" name="object 86"/>
            <p:cNvSpPr/>
            <p:nvPr/>
          </p:nvSpPr>
          <p:spPr>
            <a:xfrm>
              <a:off x="13640156" y="1093469"/>
              <a:ext cx="0" cy="10795"/>
            </a:xfrm>
            <a:custGeom>
              <a:avLst/>
              <a:gdLst/>
              <a:ahLst/>
              <a:cxnLst/>
              <a:rect l="l" t="t" r="r" b="b"/>
              <a:pathLst>
                <a:path h="10794">
                  <a:moveTo>
                    <a:pt x="0" y="0"/>
                  </a:moveTo>
                  <a:lnTo>
                    <a:pt x="0" y="1066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" name="object 87"/>
            <p:cNvSpPr/>
            <p:nvPr/>
          </p:nvSpPr>
          <p:spPr>
            <a:xfrm>
              <a:off x="13640156" y="1120901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4">
                  <a:moveTo>
                    <a:pt x="16763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" name="object 88"/>
            <p:cNvSpPr/>
            <p:nvPr/>
          </p:nvSpPr>
          <p:spPr>
            <a:xfrm>
              <a:off x="13660730" y="111709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4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" name="object 89"/>
            <p:cNvSpPr/>
            <p:nvPr/>
          </p:nvSpPr>
          <p:spPr>
            <a:xfrm>
              <a:off x="13656920" y="1117091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3809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" name="object 90"/>
            <p:cNvSpPr/>
            <p:nvPr/>
          </p:nvSpPr>
          <p:spPr>
            <a:xfrm>
              <a:off x="13663778" y="1114043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304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" name="object 91"/>
            <p:cNvSpPr/>
            <p:nvPr/>
          </p:nvSpPr>
          <p:spPr>
            <a:xfrm>
              <a:off x="13661492" y="1114805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80" h="5080">
                  <a:moveTo>
                    <a:pt x="2286" y="0"/>
                  </a:moveTo>
                  <a:lnTo>
                    <a:pt x="3902" y="669"/>
                  </a:lnTo>
                  <a:lnTo>
                    <a:pt x="4572" y="2285"/>
                  </a:lnTo>
                  <a:lnTo>
                    <a:pt x="3902" y="3902"/>
                  </a:lnTo>
                  <a:lnTo>
                    <a:pt x="2286" y="4571"/>
                  </a:lnTo>
                  <a:lnTo>
                    <a:pt x="669" y="3902"/>
                  </a:lnTo>
                  <a:lnTo>
                    <a:pt x="0" y="2285"/>
                  </a:lnTo>
                  <a:lnTo>
                    <a:pt x="669" y="669"/>
                  </a:lnTo>
                  <a:lnTo>
                    <a:pt x="228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" name="object 92"/>
            <p:cNvSpPr/>
            <p:nvPr/>
          </p:nvSpPr>
          <p:spPr>
            <a:xfrm>
              <a:off x="13660730" y="1104137"/>
              <a:ext cx="3175" cy="10160"/>
            </a:xfrm>
            <a:custGeom>
              <a:avLst/>
              <a:gdLst/>
              <a:ahLst/>
              <a:cxnLst/>
              <a:rect l="l" t="t" r="r" b="b"/>
              <a:pathLst>
                <a:path w="3175" h="10159">
                  <a:moveTo>
                    <a:pt x="3048" y="9905"/>
                  </a:moveTo>
                  <a:lnTo>
                    <a:pt x="3048" y="6095"/>
                  </a:lnTo>
                </a:path>
                <a:path w="3175" h="10159">
                  <a:moveTo>
                    <a:pt x="3048" y="9905"/>
                  </a:moveTo>
                  <a:lnTo>
                    <a:pt x="3048" y="6095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" name="object 93"/>
            <p:cNvSpPr/>
            <p:nvPr/>
          </p:nvSpPr>
          <p:spPr>
            <a:xfrm>
              <a:off x="13637108" y="1104137"/>
              <a:ext cx="24130" cy="13335"/>
            </a:xfrm>
            <a:custGeom>
              <a:avLst/>
              <a:gdLst/>
              <a:ahLst/>
              <a:cxnLst/>
              <a:rect l="l" t="t" r="r" b="b"/>
              <a:pathLst>
                <a:path w="24130" h="13334">
                  <a:moveTo>
                    <a:pt x="23621" y="12953"/>
                  </a:moveTo>
                  <a:lnTo>
                    <a:pt x="0" y="12953"/>
                  </a:lnTo>
                </a:path>
                <a:path w="24130" h="13334">
                  <a:moveTo>
                    <a:pt x="23621" y="12953"/>
                  </a:moveTo>
                  <a:lnTo>
                    <a:pt x="23621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" name="object 94"/>
            <p:cNvSpPr/>
            <p:nvPr/>
          </p:nvSpPr>
          <p:spPr>
            <a:xfrm>
              <a:off x="13694258" y="1114043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304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" name="object 95"/>
            <p:cNvSpPr/>
            <p:nvPr/>
          </p:nvSpPr>
          <p:spPr>
            <a:xfrm>
              <a:off x="13691210" y="1110233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3809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" name="object 96"/>
            <p:cNvSpPr/>
            <p:nvPr/>
          </p:nvSpPr>
          <p:spPr>
            <a:xfrm>
              <a:off x="13663778" y="1114043"/>
              <a:ext cx="30480" cy="0"/>
            </a:xfrm>
            <a:custGeom>
              <a:avLst/>
              <a:gdLst/>
              <a:ahLst/>
              <a:cxnLst/>
              <a:rect l="l" t="t" r="r" b="b"/>
              <a:pathLst>
                <a:path w="30480">
                  <a:moveTo>
                    <a:pt x="30480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" name="object 97"/>
            <p:cNvSpPr/>
            <p:nvPr/>
          </p:nvSpPr>
          <p:spPr>
            <a:xfrm>
              <a:off x="13759028" y="1184943"/>
              <a:ext cx="47625" cy="50800"/>
            </a:xfrm>
            <a:custGeom>
              <a:avLst/>
              <a:gdLst/>
              <a:ahLst/>
              <a:cxnLst/>
              <a:rect l="l" t="t" r="r" b="b"/>
              <a:pathLst>
                <a:path w="47625" h="50800">
                  <a:moveTo>
                    <a:pt x="47244" y="25112"/>
                  </a:moveTo>
                  <a:lnTo>
                    <a:pt x="46482" y="20540"/>
                  </a:lnTo>
                  <a:lnTo>
                    <a:pt x="44958" y="15206"/>
                  </a:lnTo>
                  <a:lnTo>
                    <a:pt x="35311" y="3118"/>
                  </a:lnTo>
                  <a:lnTo>
                    <a:pt x="21469" y="0"/>
                  </a:lnTo>
                  <a:lnTo>
                    <a:pt x="8131" y="5817"/>
                  </a:lnTo>
                  <a:lnTo>
                    <a:pt x="0" y="20540"/>
                  </a:lnTo>
                  <a:lnTo>
                    <a:pt x="0" y="30446"/>
                  </a:lnTo>
                  <a:lnTo>
                    <a:pt x="7794" y="44548"/>
                  </a:lnTo>
                  <a:lnTo>
                    <a:pt x="21207" y="50553"/>
                  </a:lnTo>
                  <a:lnTo>
                    <a:pt x="35256" y="47648"/>
                  </a:lnTo>
                  <a:lnTo>
                    <a:pt x="44958" y="35018"/>
                  </a:lnTo>
                  <a:lnTo>
                    <a:pt x="46482" y="30446"/>
                  </a:lnTo>
                  <a:lnTo>
                    <a:pt x="47244" y="2511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" name="object 98"/>
            <p:cNvSpPr/>
            <p:nvPr/>
          </p:nvSpPr>
          <p:spPr>
            <a:xfrm>
              <a:off x="13762076" y="1188410"/>
              <a:ext cx="40640" cy="44450"/>
            </a:xfrm>
            <a:custGeom>
              <a:avLst/>
              <a:gdLst/>
              <a:ahLst/>
              <a:cxnLst/>
              <a:rect l="l" t="t" r="r" b="b"/>
              <a:pathLst>
                <a:path w="40640" h="44450">
                  <a:moveTo>
                    <a:pt x="40386" y="21645"/>
                  </a:moveTo>
                  <a:lnTo>
                    <a:pt x="40386" y="17073"/>
                  </a:lnTo>
                  <a:lnTo>
                    <a:pt x="38862" y="13263"/>
                  </a:lnTo>
                  <a:lnTo>
                    <a:pt x="29966" y="2530"/>
                  </a:lnTo>
                  <a:lnTo>
                    <a:pt x="18245" y="0"/>
                  </a:lnTo>
                  <a:lnTo>
                    <a:pt x="7116" y="5053"/>
                  </a:lnTo>
                  <a:lnTo>
                    <a:pt x="0" y="17073"/>
                  </a:lnTo>
                  <a:lnTo>
                    <a:pt x="0" y="26217"/>
                  </a:lnTo>
                  <a:lnTo>
                    <a:pt x="7199" y="38684"/>
                  </a:lnTo>
                  <a:lnTo>
                    <a:pt x="18292" y="43891"/>
                  </a:lnTo>
                  <a:lnTo>
                    <a:pt x="29955" y="41214"/>
                  </a:lnTo>
                  <a:lnTo>
                    <a:pt x="38862" y="30027"/>
                  </a:lnTo>
                  <a:lnTo>
                    <a:pt x="40386" y="26217"/>
                  </a:lnTo>
                  <a:lnTo>
                    <a:pt x="40386" y="21645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" name="object 99"/>
            <p:cNvSpPr/>
            <p:nvPr/>
          </p:nvSpPr>
          <p:spPr>
            <a:xfrm>
              <a:off x="13765124" y="1194815"/>
              <a:ext cx="34290" cy="34290"/>
            </a:xfrm>
            <a:custGeom>
              <a:avLst/>
              <a:gdLst/>
              <a:ahLst/>
              <a:cxnLst/>
              <a:rect l="l" t="t" r="r" b="b"/>
              <a:pathLst>
                <a:path w="34290" h="34290">
                  <a:moveTo>
                    <a:pt x="0" y="0"/>
                  </a:moveTo>
                  <a:lnTo>
                    <a:pt x="34290" y="3429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" name="object 100"/>
            <p:cNvSpPr/>
            <p:nvPr/>
          </p:nvSpPr>
          <p:spPr>
            <a:xfrm>
              <a:off x="13765124" y="1194815"/>
              <a:ext cx="34290" cy="34290"/>
            </a:xfrm>
            <a:custGeom>
              <a:avLst/>
              <a:gdLst/>
              <a:ahLst/>
              <a:cxnLst/>
              <a:rect l="l" t="t" r="r" b="b"/>
              <a:pathLst>
                <a:path w="34290" h="34290">
                  <a:moveTo>
                    <a:pt x="34290" y="0"/>
                  </a:moveTo>
                  <a:lnTo>
                    <a:pt x="0" y="3429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" name="object 101"/>
            <p:cNvSpPr/>
            <p:nvPr/>
          </p:nvSpPr>
          <p:spPr>
            <a:xfrm>
              <a:off x="13691972" y="1114805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80" h="5080">
                  <a:moveTo>
                    <a:pt x="2286" y="0"/>
                  </a:moveTo>
                  <a:lnTo>
                    <a:pt x="3902" y="669"/>
                  </a:lnTo>
                  <a:lnTo>
                    <a:pt x="4572" y="2285"/>
                  </a:lnTo>
                  <a:lnTo>
                    <a:pt x="3902" y="3902"/>
                  </a:lnTo>
                  <a:lnTo>
                    <a:pt x="2286" y="4571"/>
                  </a:lnTo>
                  <a:lnTo>
                    <a:pt x="669" y="3902"/>
                  </a:lnTo>
                  <a:lnTo>
                    <a:pt x="0" y="2285"/>
                  </a:lnTo>
                  <a:lnTo>
                    <a:pt x="669" y="669"/>
                  </a:lnTo>
                  <a:lnTo>
                    <a:pt x="228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" name="object 102"/>
            <p:cNvSpPr/>
            <p:nvPr/>
          </p:nvSpPr>
          <p:spPr>
            <a:xfrm>
              <a:off x="13698068" y="1117091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3809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" name="object 103"/>
            <p:cNvSpPr/>
            <p:nvPr/>
          </p:nvSpPr>
          <p:spPr>
            <a:xfrm>
              <a:off x="13691972" y="1114805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80" h="5080">
                  <a:moveTo>
                    <a:pt x="2286" y="0"/>
                  </a:moveTo>
                  <a:lnTo>
                    <a:pt x="3902" y="669"/>
                  </a:lnTo>
                  <a:lnTo>
                    <a:pt x="4572" y="2285"/>
                  </a:lnTo>
                  <a:lnTo>
                    <a:pt x="3902" y="3902"/>
                  </a:lnTo>
                  <a:lnTo>
                    <a:pt x="2286" y="4571"/>
                  </a:lnTo>
                  <a:lnTo>
                    <a:pt x="669" y="3902"/>
                  </a:lnTo>
                  <a:lnTo>
                    <a:pt x="0" y="2285"/>
                  </a:lnTo>
                  <a:lnTo>
                    <a:pt x="669" y="669"/>
                  </a:lnTo>
                  <a:lnTo>
                    <a:pt x="228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" name="object 104"/>
            <p:cNvSpPr/>
            <p:nvPr/>
          </p:nvSpPr>
          <p:spPr>
            <a:xfrm>
              <a:off x="13694258" y="1110233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3809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" name="object 105"/>
            <p:cNvSpPr/>
            <p:nvPr/>
          </p:nvSpPr>
          <p:spPr>
            <a:xfrm>
              <a:off x="13694258" y="1104137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4">
                  <a:moveTo>
                    <a:pt x="0" y="12953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" name="object 106"/>
            <p:cNvSpPr/>
            <p:nvPr/>
          </p:nvSpPr>
          <p:spPr>
            <a:xfrm>
              <a:off x="13698068" y="1120901"/>
              <a:ext cx="115570" cy="0"/>
            </a:xfrm>
            <a:custGeom>
              <a:avLst/>
              <a:gdLst/>
              <a:ahLst/>
              <a:cxnLst/>
              <a:rect l="l" t="t" r="r" b="b"/>
              <a:pathLst>
                <a:path w="115569">
                  <a:moveTo>
                    <a:pt x="115061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" name="object 107"/>
            <p:cNvSpPr/>
            <p:nvPr/>
          </p:nvSpPr>
          <p:spPr>
            <a:xfrm>
              <a:off x="13694258" y="1117091"/>
              <a:ext cx="121920" cy="0"/>
            </a:xfrm>
            <a:custGeom>
              <a:avLst/>
              <a:gdLst/>
              <a:ahLst/>
              <a:cxnLst/>
              <a:rect l="l" t="t" r="r" b="b"/>
              <a:pathLst>
                <a:path w="121919">
                  <a:moveTo>
                    <a:pt x="121919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" name="object 108"/>
            <p:cNvSpPr/>
            <p:nvPr/>
          </p:nvSpPr>
          <p:spPr>
            <a:xfrm>
              <a:off x="13694258" y="1104137"/>
              <a:ext cx="121920" cy="0"/>
            </a:xfrm>
            <a:custGeom>
              <a:avLst/>
              <a:gdLst/>
              <a:ahLst/>
              <a:cxnLst/>
              <a:rect l="l" t="t" r="r" b="b"/>
              <a:pathLst>
                <a:path w="121919">
                  <a:moveTo>
                    <a:pt x="121919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" name="object 109"/>
            <p:cNvSpPr/>
            <p:nvPr/>
          </p:nvSpPr>
          <p:spPr>
            <a:xfrm>
              <a:off x="13637108" y="1090421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h="50800">
                  <a:moveTo>
                    <a:pt x="0" y="0"/>
                  </a:moveTo>
                  <a:lnTo>
                    <a:pt x="0" y="5029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10" name="object 110"/>
          <p:cNvSpPr/>
          <p:nvPr/>
        </p:nvSpPr>
        <p:spPr>
          <a:xfrm>
            <a:off x="17062801" y="-49612"/>
            <a:ext cx="0" cy="47087"/>
          </a:xfrm>
          <a:custGeom>
            <a:avLst/>
            <a:gdLst/>
            <a:ahLst/>
            <a:cxnLst/>
            <a:rect l="l" t="t" r="r" b="b"/>
            <a:pathLst>
              <a:path h="37465">
                <a:moveTo>
                  <a:pt x="0" y="0"/>
                </a:moveTo>
                <a:lnTo>
                  <a:pt x="0" y="37338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11" name="object 111"/>
          <p:cNvGrpSpPr/>
          <p:nvPr/>
        </p:nvGrpSpPr>
        <p:grpSpPr>
          <a:xfrm>
            <a:off x="16681638" y="-52486"/>
            <a:ext cx="1673578" cy="376695"/>
            <a:chOff x="13272872" y="1050797"/>
            <a:chExt cx="1331595" cy="299720"/>
          </a:xfrm>
        </p:grpSpPr>
        <p:sp>
          <p:nvSpPr>
            <p:cNvPr id="112" name="object 112"/>
            <p:cNvSpPr/>
            <p:nvPr/>
          </p:nvSpPr>
          <p:spPr>
            <a:xfrm>
              <a:off x="13333070" y="1053083"/>
              <a:ext cx="24130" cy="0"/>
            </a:xfrm>
            <a:custGeom>
              <a:avLst/>
              <a:gdLst/>
              <a:ahLst/>
              <a:cxnLst/>
              <a:rect l="l" t="t" r="r" b="b"/>
              <a:pathLst>
                <a:path w="24130">
                  <a:moveTo>
                    <a:pt x="0" y="0"/>
                  </a:moveTo>
                  <a:lnTo>
                    <a:pt x="2362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" name="object 113"/>
            <p:cNvSpPr/>
            <p:nvPr/>
          </p:nvSpPr>
          <p:spPr>
            <a:xfrm>
              <a:off x="13336118" y="1053083"/>
              <a:ext cx="0" cy="37465"/>
            </a:xfrm>
            <a:custGeom>
              <a:avLst/>
              <a:gdLst/>
              <a:ahLst/>
              <a:cxnLst/>
              <a:rect l="l" t="t" r="r" b="b"/>
              <a:pathLst>
                <a:path h="37465">
                  <a:moveTo>
                    <a:pt x="0" y="0"/>
                  </a:moveTo>
                  <a:lnTo>
                    <a:pt x="0" y="3733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" name="object 114"/>
            <p:cNvSpPr/>
            <p:nvPr/>
          </p:nvSpPr>
          <p:spPr>
            <a:xfrm>
              <a:off x="13397078" y="1053083"/>
              <a:ext cx="179070" cy="37465"/>
            </a:xfrm>
            <a:custGeom>
              <a:avLst/>
              <a:gdLst/>
              <a:ahLst/>
              <a:cxnLst/>
              <a:rect l="l" t="t" r="r" b="b"/>
              <a:pathLst>
                <a:path w="179069" h="37465">
                  <a:moveTo>
                    <a:pt x="0" y="0"/>
                  </a:moveTo>
                  <a:lnTo>
                    <a:pt x="0" y="37338"/>
                  </a:lnTo>
                  <a:lnTo>
                    <a:pt x="179070" y="37337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" name="object 115"/>
            <p:cNvSpPr/>
            <p:nvPr/>
          </p:nvSpPr>
          <p:spPr>
            <a:xfrm>
              <a:off x="13573100" y="1120901"/>
              <a:ext cx="0" cy="26670"/>
            </a:xfrm>
            <a:custGeom>
              <a:avLst/>
              <a:gdLst/>
              <a:ahLst/>
              <a:cxnLst/>
              <a:rect l="l" t="t" r="r" b="b"/>
              <a:pathLst>
                <a:path h="26669">
                  <a:moveTo>
                    <a:pt x="0" y="0"/>
                  </a:moveTo>
                  <a:lnTo>
                    <a:pt x="0" y="2667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" name="object 116"/>
            <p:cNvSpPr/>
            <p:nvPr/>
          </p:nvSpPr>
          <p:spPr>
            <a:xfrm>
              <a:off x="13596722" y="1147571"/>
              <a:ext cx="0" cy="203200"/>
            </a:xfrm>
            <a:custGeom>
              <a:avLst/>
              <a:gdLst/>
              <a:ahLst/>
              <a:cxnLst/>
              <a:rect l="l" t="t" r="r" b="b"/>
              <a:pathLst>
                <a:path h="203200">
                  <a:moveTo>
                    <a:pt x="0" y="0"/>
                  </a:moveTo>
                  <a:lnTo>
                    <a:pt x="0" y="20269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" name="object 117"/>
            <p:cNvSpPr/>
            <p:nvPr/>
          </p:nvSpPr>
          <p:spPr>
            <a:xfrm>
              <a:off x="13576147" y="1147571"/>
              <a:ext cx="0" cy="182880"/>
            </a:xfrm>
            <a:custGeom>
              <a:avLst/>
              <a:gdLst/>
              <a:ahLst/>
              <a:cxnLst/>
              <a:rect l="l" t="t" r="r" b="b"/>
              <a:pathLst>
                <a:path h="182880">
                  <a:moveTo>
                    <a:pt x="0" y="0"/>
                  </a:moveTo>
                  <a:lnTo>
                    <a:pt x="0" y="18288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" name="object 118"/>
            <p:cNvSpPr/>
            <p:nvPr/>
          </p:nvSpPr>
          <p:spPr>
            <a:xfrm>
              <a:off x="13518997" y="1104137"/>
              <a:ext cx="33655" cy="0"/>
            </a:xfrm>
            <a:custGeom>
              <a:avLst/>
              <a:gdLst/>
              <a:ahLst/>
              <a:cxnLst/>
              <a:rect l="l" t="t" r="r" b="b"/>
              <a:pathLst>
                <a:path w="33655">
                  <a:moveTo>
                    <a:pt x="0" y="0"/>
                  </a:moveTo>
                  <a:lnTo>
                    <a:pt x="3352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" name="object 119"/>
            <p:cNvSpPr/>
            <p:nvPr/>
          </p:nvSpPr>
          <p:spPr>
            <a:xfrm>
              <a:off x="13518997" y="1110233"/>
              <a:ext cx="29845" cy="0"/>
            </a:xfrm>
            <a:custGeom>
              <a:avLst/>
              <a:gdLst/>
              <a:ahLst/>
              <a:cxnLst/>
              <a:rect l="l" t="t" r="r" b="b"/>
              <a:pathLst>
                <a:path w="29844">
                  <a:moveTo>
                    <a:pt x="0" y="0"/>
                  </a:moveTo>
                  <a:lnTo>
                    <a:pt x="2971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" name="object 120"/>
            <p:cNvSpPr/>
            <p:nvPr/>
          </p:nvSpPr>
          <p:spPr>
            <a:xfrm>
              <a:off x="13522046" y="1114043"/>
              <a:ext cx="26670" cy="0"/>
            </a:xfrm>
            <a:custGeom>
              <a:avLst/>
              <a:gdLst/>
              <a:ahLst/>
              <a:cxnLst/>
              <a:rect l="l" t="t" r="r" b="b"/>
              <a:pathLst>
                <a:path w="26669">
                  <a:moveTo>
                    <a:pt x="0" y="0"/>
                  </a:moveTo>
                  <a:lnTo>
                    <a:pt x="2667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" name="object 121"/>
            <p:cNvSpPr/>
            <p:nvPr/>
          </p:nvSpPr>
          <p:spPr>
            <a:xfrm>
              <a:off x="13518997" y="1117091"/>
              <a:ext cx="29845" cy="0"/>
            </a:xfrm>
            <a:custGeom>
              <a:avLst/>
              <a:gdLst/>
              <a:ahLst/>
              <a:cxnLst/>
              <a:rect l="l" t="t" r="r" b="b"/>
              <a:pathLst>
                <a:path w="29844">
                  <a:moveTo>
                    <a:pt x="0" y="0"/>
                  </a:moveTo>
                  <a:lnTo>
                    <a:pt x="2971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" name="object 122"/>
            <p:cNvSpPr/>
            <p:nvPr/>
          </p:nvSpPr>
          <p:spPr>
            <a:xfrm>
              <a:off x="13516712" y="1114805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80" h="5080">
                  <a:moveTo>
                    <a:pt x="2286" y="0"/>
                  </a:moveTo>
                  <a:lnTo>
                    <a:pt x="3902" y="669"/>
                  </a:lnTo>
                  <a:lnTo>
                    <a:pt x="4572" y="2285"/>
                  </a:lnTo>
                  <a:lnTo>
                    <a:pt x="3902" y="3902"/>
                  </a:lnTo>
                  <a:lnTo>
                    <a:pt x="2286" y="4571"/>
                  </a:lnTo>
                  <a:lnTo>
                    <a:pt x="669" y="3902"/>
                  </a:lnTo>
                  <a:lnTo>
                    <a:pt x="0" y="2285"/>
                  </a:lnTo>
                  <a:lnTo>
                    <a:pt x="669" y="669"/>
                  </a:lnTo>
                  <a:lnTo>
                    <a:pt x="228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" name="object 123"/>
            <p:cNvSpPr/>
            <p:nvPr/>
          </p:nvSpPr>
          <p:spPr>
            <a:xfrm>
              <a:off x="13515188" y="1117091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3809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" name="object 124"/>
            <p:cNvSpPr/>
            <p:nvPr/>
          </p:nvSpPr>
          <p:spPr>
            <a:xfrm>
              <a:off x="13522046" y="1114043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304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" name="object 125"/>
            <p:cNvSpPr/>
            <p:nvPr/>
          </p:nvSpPr>
          <p:spPr>
            <a:xfrm>
              <a:off x="13516712" y="1114805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80" h="5080">
                  <a:moveTo>
                    <a:pt x="2286" y="0"/>
                  </a:moveTo>
                  <a:lnTo>
                    <a:pt x="3902" y="669"/>
                  </a:lnTo>
                  <a:lnTo>
                    <a:pt x="4572" y="2285"/>
                  </a:lnTo>
                  <a:lnTo>
                    <a:pt x="3902" y="3902"/>
                  </a:lnTo>
                  <a:lnTo>
                    <a:pt x="2286" y="4571"/>
                  </a:lnTo>
                  <a:lnTo>
                    <a:pt x="669" y="3902"/>
                  </a:lnTo>
                  <a:lnTo>
                    <a:pt x="0" y="2285"/>
                  </a:lnTo>
                  <a:lnTo>
                    <a:pt x="669" y="669"/>
                  </a:lnTo>
                  <a:lnTo>
                    <a:pt x="228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" name="object 126"/>
            <p:cNvSpPr/>
            <p:nvPr/>
          </p:nvSpPr>
          <p:spPr>
            <a:xfrm>
              <a:off x="13518997" y="1110233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3809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" name="object 127"/>
            <p:cNvSpPr/>
            <p:nvPr/>
          </p:nvSpPr>
          <p:spPr>
            <a:xfrm>
              <a:off x="13518997" y="1104137"/>
              <a:ext cx="3175" cy="10160"/>
            </a:xfrm>
            <a:custGeom>
              <a:avLst/>
              <a:gdLst/>
              <a:ahLst/>
              <a:cxnLst/>
              <a:rect l="l" t="t" r="r" b="b"/>
              <a:pathLst>
                <a:path w="3175" h="10159">
                  <a:moveTo>
                    <a:pt x="3048" y="9905"/>
                  </a:moveTo>
                  <a:lnTo>
                    <a:pt x="3048" y="6095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" name="object 128"/>
            <p:cNvSpPr/>
            <p:nvPr/>
          </p:nvSpPr>
          <p:spPr>
            <a:xfrm>
              <a:off x="13518997" y="1104137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4">
                  <a:moveTo>
                    <a:pt x="0" y="12953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" name="object 129"/>
            <p:cNvSpPr/>
            <p:nvPr/>
          </p:nvSpPr>
          <p:spPr>
            <a:xfrm>
              <a:off x="13573100" y="1093469"/>
              <a:ext cx="0" cy="10795"/>
            </a:xfrm>
            <a:custGeom>
              <a:avLst/>
              <a:gdLst/>
              <a:ahLst/>
              <a:cxnLst/>
              <a:rect l="l" t="t" r="r" b="b"/>
              <a:pathLst>
                <a:path h="10794">
                  <a:moveTo>
                    <a:pt x="0" y="0"/>
                  </a:moveTo>
                  <a:lnTo>
                    <a:pt x="0" y="1066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" name="object 130"/>
            <p:cNvSpPr/>
            <p:nvPr/>
          </p:nvSpPr>
          <p:spPr>
            <a:xfrm>
              <a:off x="13555574" y="1120901"/>
              <a:ext cx="17780" cy="0"/>
            </a:xfrm>
            <a:custGeom>
              <a:avLst/>
              <a:gdLst/>
              <a:ahLst/>
              <a:cxnLst/>
              <a:rect l="l" t="t" r="r" b="b"/>
              <a:pathLst>
                <a:path w="17780">
                  <a:moveTo>
                    <a:pt x="0" y="0"/>
                  </a:moveTo>
                  <a:lnTo>
                    <a:pt x="1752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" name="object 131"/>
            <p:cNvSpPr/>
            <p:nvPr/>
          </p:nvSpPr>
          <p:spPr>
            <a:xfrm>
              <a:off x="13548716" y="1117091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" name="object 132"/>
            <p:cNvSpPr/>
            <p:nvPr/>
          </p:nvSpPr>
          <p:spPr>
            <a:xfrm>
              <a:off x="13555574" y="1117091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3809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" name="object 133"/>
            <p:cNvSpPr/>
            <p:nvPr/>
          </p:nvSpPr>
          <p:spPr>
            <a:xfrm>
              <a:off x="13548716" y="1114043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304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" name="object 134"/>
            <p:cNvSpPr/>
            <p:nvPr/>
          </p:nvSpPr>
          <p:spPr>
            <a:xfrm>
              <a:off x="13546430" y="1114805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80" h="5080">
                  <a:moveTo>
                    <a:pt x="2286" y="0"/>
                  </a:moveTo>
                  <a:lnTo>
                    <a:pt x="3902" y="669"/>
                  </a:lnTo>
                  <a:lnTo>
                    <a:pt x="4572" y="2285"/>
                  </a:lnTo>
                  <a:lnTo>
                    <a:pt x="3902" y="3902"/>
                  </a:lnTo>
                  <a:lnTo>
                    <a:pt x="2286" y="4571"/>
                  </a:lnTo>
                  <a:lnTo>
                    <a:pt x="669" y="3902"/>
                  </a:lnTo>
                  <a:lnTo>
                    <a:pt x="0" y="2285"/>
                  </a:lnTo>
                  <a:lnTo>
                    <a:pt x="669" y="669"/>
                  </a:lnTo>
                  <a:lnTo>
                    <a:pt x="228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" name="object 135"/>
            <p:cNvSpPr/>
            <p:nvPr/>
          </p:nvSpPr>
          <p:spPr>
            <a:xfrm>
              <a:off x="13548716" y="1104137"/>
              <a:ext cx="3810" cy="10160"/>
            </a:xfrm>
            <a:custGeom>
              <a:avLst/>
              <a:gdLst/>
              <a:ahLst/>
              <a:cxnLst/>
              <a:rect l="l" t="t" r="r" b="b"/>
              <a:pathLst>
                <a:path w="3809" h="10159">
                  <a:moveTo>
                    <a:pt x="0" y="9905"/>
                  </a:moveTo>
                  <a:lnTo>
                    <a:pt x="0" y="6095"/>
                  </a:lnTo>
                </a:path>
                <a:path w="3809" h="10159">
                  <a:moveTo>
                    <a:pt x="0" y="9905"/>
                  </a:moveTo>
                  <a:lnTo>
                    <a:pt x="0" y="6095"/>
                  </a:lnTo>
                  <a:lnTo>
                    <a:pt x="3809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" name="object 136"/>
            <p:cNvSpPr/>
            <p:nvPr/>
          </p:nvSpPr>
          <p:spPr>
            <a:xfrm>
              <a:off x="13552526" y="1104137"/>
              <a:ext cx="24130" cy="13335"/>
            </a:xfrm>
            <a:custGeom>
              <a:avLst/>
              <a:gdLst/>
              <a:ahLst/>
              <a:cxnLst/>
              <a:rect l="l" t="t" r="r" b="b"/>
              <a:pathLst>
                <a:path w="24130" h="13334">
                  <a:moveTo>
                    <a:pt x="0" y="12953"/>
                  </a:moveTo>
                  <a:lnTo>
                    <a:pt x="23622" y="12953"/>
                  </a:lnTo>
                </a:path>
                <a:path w="24130" h="13334">
                  <a:moveTo>
                    <a:pt x="0" y="12953"/>
                  </a:moveTo>
                  <a:lnTo>
                    <a:pt x="0" y="0"/>
                  </a:lnTo>
                  <a:lnTo>
                    <a:pt x="2362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" name="object 137"/>
            <p:cNvSpPr/>
            <p:nvPr/>
          </p:nvSpPr>
          <p:spPr>
            <a:xfrm>
              <a:off x="13333070" y="1147571"/>
              <a:ext cx="67310" cy="0"/>
            </a:xfrm>
            <a:custGeom>
              <a:avLst/>
              <a:gdLst/>
              <a:ahLst/>
              <a:cxnLst/>
              <a:rect l="l" t="t" r="r" b="b"/>
              <a:pathLst>
                <a:path w="67309">
                  <a:moveTo>
                    <a:pt x="0" y="0"/>
                  </a:moveTo>
                  <a:lnTo>
                    <a:pt x="6705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" name="object 138"/>
            <p:cNvSpPr/>
            <p:nvPr/>
          </p:nvSpPr>
          <p:spPr>
            <a:xfrm>
              <a:off x="13336118" y="1140713"/>
              <a:ext cx="60960" cy="0"/>
            </a:xfrm>
            <a:custGeom>
              <a:avLst/>
              <a:gdLst/>
              <a:ahLst/>
              <a:cxnLst/>
              <a:rect l="l" t="t" r="r" b="b"/>
              <a:pathLst>
                <a:path w="60959">
                  <a:moveTo>
                    <a:pt x="0" y="0"/>
                  </a:moveTo>
                  <a:lnTo>
                    <a:pt x="6096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" name="object 139"/>
            <p:cNvSpPr/>
            <p:nvPr/>
          </p:nvSpPr>
          <p:spPr>
            <a:xfrm>
              <a:off x="13333070" y="1120901"/>
              <a:ext cx="0" cy="26670"/>
            </a:xfrm>
            <a:custGeom>
              <a:avLst/>
              <a:gdLst/>
              <a:ahLst/>
              <a:cxnLst/>
              <a:rect l="l" t="t" r="r" b="b"/>
              <a:pathLst>
                <a:path h="26669">
                  <a:moveTo>
                    <a:pt x="0" y="0"/>
                  </a:moveTo>
                  <a:lnTo>
                    <a:pt x="0" y="2667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" name="object 140"/>
            <p:cNvSpPr/>
            <p:nvPr/>
          </p:nvSpPr>
          <p:spPr>
            <a:xfrm>
              <a:off x="13278968" y="1104137"/>
              <a:ext cx="33655" cy="0"/>
            </a:xfrm>
            <a:custGeom>
              <a:avLst/>
              <a:gdLst/>
              <a:ahLst/>
              <a:cxnLst/>
              <a:rect l="l" t="t" r="r" b="b"/>
              <a:pathLst>
                <a:path w="33655">
                  <a:moveTo>
                    <a:pt x="0" y="0"/>
                  </a:moveTo>
                  <a:lnTo>
                    <a:pt x="3352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" name="object 141"/>
            <p:cNvSpPr/>
            <p:nvPr/>
          </p:nvSpPr>
          <p:spPr>
            <a:xfrm>
              <a:off x="13336118" y="1093469"/>
              <a:ext cx="0" cy="10795"/>
            </a:xfrm>
            <a:custGeom>
              <a:avLst/>
              <a:gdLst/>
              <a:ahLst/>
              <a:cxnLst/>
              <a:rect l="l" t="t" r="r" b="b"/>
              <a:pathLst>
                <a:path h="10794">
                  <a:moveTo>
                    <a:pt x="0" y="0"/>
                  </a:moveTo>
                  <a:lnTo>
                    <a:pt x="0" y="1066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" name="object 142"/>
            <p:cNvSpPr/>
            <p:nvPr/>
          </p:nvSpPr>
          <p:spPr>
            <a:xfrm>
              <a:off x="13312496" y="1104137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4">
                  <a:moveTo>
                    <a:pt x="0" y="12953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" name="object 143"/>
            <p:cNvSpPr/>
            <p:nvPr/>
          </p:nvSpPr>
          <p:spPr>
            <a:xfrm>
              <a:off x="13309448" y="1104137"/>
              <a:ext cx="3175" cy="6350"/>
            </a:xfrm>
            <a:custGeom>
              <a:avLst/>
              <a:gdLst/>
              <a:ahLst/>
              <a:cxnLst/>
              <a:rect l="l" t="t" r="r" b="b"/>
              <a:pathLst>
                <a:path w="3175" h="6350">
                  <a:moveTo>
                    <a:pt x="0" y="6096"/>
                  </a:moveTo>
                  <a:lnTo>
                    <a:pt x="3047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" name="object 144"/>
            <p:cNvSpPr/>
            <p:nvPr/>
          </p:nvSpPr>
          <p:spPr>
            <a:xfrm>
              <a:off x="13309448" y="1110233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3809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" name="object 145"/>
            <p:cNvSpPr/>
            <p:nvPr/>
          </p:nvSpPr>
          <p:spPr>
            <a:xfrm>
              <a:off x="13312496" y="1110233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3809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" name="object 146"/>
            <p:cNvSpPr/>
            <p:nvPr/>
          </p:nvSpPr>
          <p:spPr>
            <a:xfrm>
              <a:off x="13310210" y="1114805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80" h="5080">
                  <a:moveTo>
                    <a:pt x="2286" y="0"/>
                  </a:moveTo>
                  <a:lnTo>
                    <a:pt x="3902" y="669"/>
                  </a:lnTo>
                  <a:lnTo>
                    <a:pt x="4572" y="2285"/>
                  </a:lnTo>
                  <a:lnTo>
                    <a:pt x="3902" y="3902"/>
                  </a:lnTo>
                  <a:lnTo>
                    <a:pt x="2286" y="4571"/>
                  </a:lnTo>
                  <a:lnTo>
                    <a:pt x="669" y="3902"/>
                  </a:lnTo>
                  <a:lnTo>
                    <a:pt x="0" y="2285"/>
                  </a:lnTo>
                  <a:lnTo>
                    <a:pt x="669" y="669"/>
                  </a:lnTo>
                  <a:lnTo>
                    <a:pt x="228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" name="object 147"/>
            <p:cNvSpPr/>
            <p:nvPr/>
          </p:nvSpPr>
          <p:spPr>
            <a:xfrm>
              <a:off x="13309448" y="1114043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304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" name="object 148"/>
            <p:cNvSpPr/>
            <p:nvPr/>
          </p:nvSpPr>
          <p:spPr>
            <a:xfrm>
              <a:off x="13312496" y="1117091"/>
              <a:ext cx="24130" cy="0"/>
            </a:xfrm>
            <a:custGeom>
              <a:avLst/>
              <a:gdLst/>
              <a:ahLst/>
              <a:cxnLst/>
              <a:rect l="l" t="t" r="r" b="b"/>
              <a:pathLst>
                <a:path w="24130">
                  <a:moveTo>
                    <a:pt x="0" y="0"/>
                  </a:moveTo>
                  <a:lnTo>
                    <a:pt x="2362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" name="object 149"/>
            <p:cNvSpPr/>
            <p:nvPr/>
          </p:nvSpPr>
          <p:spPr>
            <a:xfrm>
              <a:off x="13312496" y="1104137"/>
              <a:ext cx="24130" cy="0"/>
            </a:xfrm>
            <a:custGeom>
              <a:avLst/>
              <a:gdLst/>
              <a:ahLst/>
              <a:cxnLst/>
              <a:rect l="l" t="t" r="r" b="b"/>
              <a:pathLst>
                <a:path w="24130">
                  <a:moveTo>
                    <a:pt x="0" y="0"/>
                  </a:moveTo>
                  <a:lnTo>
                    <a:pt x="2362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" name="object 150"/>
            <p:cNvSpPr/>
            <p:nvPr/>
          </p:nvSpPr>
          <p:spPr>
            <a:xfrm>
              <a:off x="13315544" y="1117091"/>
              <a:ext cx="17780" cy="3810"/>
            </a:xfrm>
            <a:custGeom>
              <a:avLst/>
              <a:gdLst/>
              <a:ahLst/>
              <a:cxnLst/>
              <a:rect l="l" t="t" r="r" b="b"/>
              <a:pathLst>
                <a:path w="17780" h="3809">
                  <a:moveTo>
                    <a:pt x="0" y="3809"/>
                  </a:moveTo>
                  <a:lnTo>
                    <a:pt x="17526" y="3809"/>
                  </a:lnTo>
                </a:path>
                <a:path w="17780" h="3809">
                  <a:moveTo>
                    <a:pt x="0" y="3809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" name="object 151"/>
            <p:cNvSpPr/>
            <p:nvPr/>
          </p:nvSpPr>
          <p:spPr>
            <a:xfrm>
              <a:off x="13310210" y="1114805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80" h="5080">
                  <a:moveTo>
                    <a:pt x="2286" y="0"/>
                  </a:moveTo>
                  <a:lnTo>
                    <a:pt x="3902" y="669"/>
                  </a:lnTo>
                  <a:lnTo>
                    <a:pt x="4572" y="2285"/>
                  </a:lnTo>
                  <a:lnTo>
                    <a:pt x="3902" y="3902"/>
                  </a:lnTo>
                  <a:lnTo>
                    <a:pt x="2286" y="4571"/>
                  </a:lnTo>
                  <a:lnTo>
                    <a:pt x="669" y="3902"/>
                  </a:lnTo>
                  <a:lnTo>
                    <a:pt x="0" y="2285"/>
                  </a:lnTo>
                  <a:lnTo>
                    <a:pt x="669" y="669"/>
                  </a:lnTo>
                  <a:lnTo>
                    <a:pt x="228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" name="object 152"/>
            <p:cNvSpPr/>
            <p:nvPr/>
          </p:nvSpPr>
          <p:spPr>
            <a:xfrm>
              <a:off x="13278968" y="1104137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4">
                  <a:moveTo>
                    <a:pt x="0" y="12953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" name="object 153"/>
            <p:cNvSpPr/>
            <p:nvPr/>
          </p:nvSpPr>
          <p:spPr>
            <a:xfrm>
              <a:off x="13278968" y="1104137"/>
              <a:ext cx="3175" cy="6350"/>
            </a:xfrm>
            <a:custGeom>
              <a:avLst/>
              <a:gdLst/>
              <a:ahLst/>
              <a:cxnLst/>
              <a:rect l="l" t="t" r="r" b="b"/>
              <a:pathLst>
                <a:path w="3175" h="6350">
                  <a:moveTo>
                    <a:pt x="3048" y="6096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" name="object 154"/>
            <p:cNvSpPr/>
            <p:nvPr/>
          </p:nvSpPr>
          <p:spPr>
            <a:xfrm>
              <a:off x="13282016" y="1110233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3809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" name="object 155"/>
            <p:cNvSpPr/>
            <p:nvPr/>
          </p:nvSpPr>
          <p:spPr>
            <a:xfrm>
              <a:off x="13278968" y="1110233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3809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" name="object 156"/>
            <p:cNvSpPr/>
            <p:nvPr/>
          </p:nvSpPr>
          <p:spPr>
            <a:xfrm>
              <a:off x="13276682" y="1114805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80" h="5080">
                  <a:moveTo>
                    <a:pt x="2286" y="0"/>
                  </a:moveTo>
                  <a:lnTo>
                    <a:pt x="3902" y="669"/>
                  </a:lnTo>
                  <a:lnTo>
                    <a:pt x="4572" y="2285"/>
                  </a:lnTo>
                  <a:lnTo>
                    <a:pt x="3902" y="3902"/>
                  </a:lnTo>
                  <a:lnTo>
                    <a:pt x="2286" y="4571"/>
                  </a:lnTo>
                  <a:lnTo>
                    <a:pt x="669" y="3902"/>
                  </a:lnTo>
                  <a:lnTo>
                    <a:pt x="0" y="2285"/>
                  </a:lnTo>
                  <a:lnTo>
                    <a:pt x="669" y="669"/>
                  </a:lnTo>
                  <a:lnTo>
                    <a:pt x="228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" name="object 157"/>
            <p:cNvSpPr/>
            <p:nvPr/>
          </p:nvSpPr>
          <p:spPr>
            <a:xfrm>
              <a:off x="13282016" y="1114043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304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" name="object 158"/>
            <p:cNvSpPr/>
            <p:nvPr/>
          </p:nvSpPr>
          <p:spPr>
            <a:xfrm>
              <a:off x="13275158" y="1117091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3809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" name="object 159"/>
            <p:cNvSpPr/>
            <p:nvPr/>
          </p:nvSpPr>
          <p:spPr>
            <a:xfrm>
              <a:off x="13278968" y="1117091"/>
              <a:ext cx="33655" cy="0"/>
            </a:xfrm>
            <a:custGeom>
              <a:avLst/>
              <a:gdLst/>
              <a:ahLst/>
              <a:cxnLst/>
              <a:rect l="l" t="t" r="r" b="b"/>
              <a:pathLst>
                <a:path w="33655">
                  <a:moveTo>
                    <a:pt x="0" y="0"/>
                  </a:moveTo>
                  <a:lnTo>
                    <a:pt x="0" y="0"/>
                  </a:lnTo>
                  <a:lnTo>
                    <a:pt x="3352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" name="object 160"/>
            <p:cNvSpPr/>
            <p:nvPr/>
          </p:nvSpPr>
          <p:spPr>
            <a:xfrm>
              <a:off x="13282016" y="1114043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>
                  <a:moveTo>
                    <a:pt x="0" y="0"/>
                  </a:moveTo>
                  <a:lnTo>
                    <a:pt x="2743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" name="object 161"/>
            <p:cNvSpPr/>
            <p:nvPr/>
          </p:nvSpPr>
          <p:spPr>
            <a:xfrm>
              <a:off x="13278968" y="1110233"/>
              <a:ext cx="33655" cy="0"/>
            </a:xfrm>
            <a:custGeom>
              <a:avLst/>
              <a:gdLst/>
              <a:ahLst/>
              <a:cxnLst/>
              <a:rect l="l" t="t" r="r" b="b"/>
              <a:pathLst>
                <a:path w="33655">
                  <a:moveTo>
                    <a:pt x="0" y="0"/>
                  </a:moveTo>
                  <a:lnTo>
                    <a:pt x="3352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" name="object 162"/>
            <p:cNvSpPr/>
            <p:nvPr/>
          </p:nvSpPr>
          <p:spPr>
            <a:xfrm>
              <a:off x="13400126" y="1120901"/>
              <a:ext cx="0" cy="26670"/>
            </a:xfrm>
            <a:custGeom>
              <a:avLst/>
              <a:gdLst/>
              <a:ahLst/>
              <a:cxnLst/>
              <a:rect l="l" t="t" r="r" b="b"/>
              <a:pathLst>
                <a:path h="26669">
                  <a:moveTo>
                    <a:pt x="0" y="0"/>
                  </a:moveTo>
                  <a:lnTo>
                    <a:pt x="0" y="2667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" name="object 163"/>
            <p:cNvSpPr/>
            <p:nvPr/>
          </p:nvSpPr>
          <p:spPr>
            <a:xfrm>
              <a:off x="13400126" y="1093469"/>
              <a:ext cx="173355" cy="10795"/>
            </a:xfrm>
            <a:custGeom>
              <a:avLst/>
              <a:gdLst/>
              <a:ahLst/>
              <a:cxnLst/>
              <a:rect l="l" t="t" r="r" b="b"/>
              <a:pathLst>
                <a:path w="173355" h="10794">
                  <a:moveTo>
                    <a:pt x="0" y="0"/>
                  </a:moveTo>
                  <a:lnTo>
                    <a:pt x="0" y="10668"/>
                  </a:lnTo>
                </a:path>
                <a:path w="173355" h="10794">
                  <a:moveTo>
                    <a:pt x="0" y="0"/>
                  </a:moveTo>
                  <a:lnTo>
                    <a:pt x="17297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" name="object 164"/>
            <p:cNvSpPr/>
            <p:nvPr/>
          </p:nvSpPr>
          <p:spPr>
            <a:xfrm>
              <a:off x="13400126" y="1120901"/>
              <a:ext cx="115570" cy="0"/>
            </a:xfrm>
            <a:custGeom>
              <a:avLst/>
              <a:gdLst/>
              <a:ahLst/>
              <a:cxnLst/>
              <a:rect l="l" t="t" r="r" b="b"/>
              <a:pathLst>
                <a:path w="115569">
                  <a:moveTo>
                    <a:pt x="0" y="0"/>
                  </a:moveTo>
                  <a:lnTo>
                    <a:pt x="11506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" name="object 165"/>
            <p:cNvSpPr/>
            <p:nvPr/>
          </p:nvSpPr>
          <p:spPr>
            <a:xfrm>
              <a:off x="13397078" y="1117091"/>
              <a:ext cx="121920" cy="0"/>
            </a:xfrm>
            <a:custGeom>
              <a:avLst/>
              <a:gdLst/>
              <a:ahLst/>
              <a:cxnLst/>
              <a:rect l="l" t="t" r="r" b="b"/>
              <a:pathLst>
                <a:path w="121919">
                  <a:moveTo>
                    <a:pt x="0" y="0"/>
                  </a:moveTo>
                  <a:lnTo>
                    <a:pt x="12192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" name="object 166"/>
            <p:cNvSpPr/>
            <p:nvPr/>
          </p:nvSpPr>
          <p:spPr>
            <a:xfrm>
              <a:off x="13397078" y="1104137"/>
              <a:ext cx="121920" cy="0"/>
            </a:xfrm>
            <a:custGeom>
              <a:avLst/>
              <a:gdLst/>
              <a:ahLst/>
              <a:cxnLst/>
              <a:rect l="l" t="t" r="r" b="b"/>
              <a:pathLst>
                <a:path w="121919">
                  <a:moveTo>
                    <a:pt x="0" y="0"/>
                  </a:moveTo>
                  <a:lnTo>
                    <a:pt x="12192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" name="object 167"/>
            <p:cNvSpPr/>
            <p:nvPr/>
          </p:nvSpPr>
          <p:spPr>
            <a:xfrm>
              <a:off x="13336118" y="1090421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h="50800">
                  <a:moveTo>
                    <a:pt x="0" y="0"/>
                  </a:moveTo>
                  <a:lnTo>
                    <a:pt x="0" y="5029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" name="object 168"/>
            <p:cNvSpPr/>
            <p:nvPr/>
          </p:nvSpPr>
          <p:spPr>
            <a:xfrm>
              <a:off x="13576147" y="1090421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h="50800">
                  <a:moveTo>
                    <a:pt x="0" y="0"/>
                  </a:moveTo>
                  <a:lnTo>
                    <a:pt x="0" y="5029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" name="object 169"/>
            <p:cNvSpPr/>
            <p:nvPr/>
          </p:nvSpPr>
          <p:spPr>
            <a:xfrm>
              <a:off x="13397078" y="1090421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h="50800">
                  <a:moveTo>
                    <a:pt x="0" y="0"/>
                  </a:moveTo>
                  <a:lnTo>
                    <a:pt x="0" y="5029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" name="object 170"/>
            <p:cNvSpPr/>
            <p:nvPr/>
          </p:nvSpPr>
          <p:spPr>
            <a:xfrm>
              <a:off x="13573100" y="1147571"/>
              <a:ext cx="67310" cy="0"/>
            </a:xfrm>
            <a:custGeom>
              <a:avLst/>
              <a:gdLst/>
              <a:ahLst/>
              <a:cxnLst/>
              <a:rect l="l" t="t" r="r" b="b"/>
              <a:pathLst>
                <a:path w="67309">
                  <a:moveTo>
                    <a:pt x="0" y="0"/>
                  </a:moveTo>
                  <a:lnTo>
                    <a:pt x="6705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" name="object 171"/>
            <p:cNvSpPr/>
            <p:nvPr/>
          </p:nvSpPr>
          <p:spPr>
            <a:xfrm>
              <a:off x="13576147" y="1140713"/>
              <a:ext cx="60960" cy="0"/>
            </a:xfrm>
            <a:custGeom>
              <a:avLst/>
              <a:gdLst/>
              <a:ahLst/>
              <a:cxnLst/>
              <a:rect l="l" t="t" r="r" b="b"/>
              <a:pathLst>
                <a:path w="60959">
                  <a:moveTo>
                    <a:pt x="0" y="0"/>
                  </a:moveTo>
                  <a:lnTo>
                    <a:pt x="6096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" name="object 172"/>
            <p:cNvSpPr/>
            <p:nvPr/>
          </p:nvSpPr>
          <p:spPr>
            <a:xfrm>
              <a:off x="13356692" y="1053083"/>
              <a:ext cx="1247775" cy="0"/>
            </a:xfrm>
            <a:custGeom>
              <a:avLst/>
              <a:gdLst/>
              <a:ahLst/>
              <a:cxnLst/>
              <a:rect l="l" t="t" r="r" b="b"/>
              <a:pathLst>
                <a:path w="1247775">
                  <a:moveTo>
                    <a:pt x="0" y="0"/>
                  </a:moveTo>
                  <a:lnTo>
                    <a:pt x="124739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3" name="object 173"/>
          <p:cNvGrpSpPr/>
          <p:nvPr/>
        </p:nvGrpSpPr>
        <p:grpSpPr>
          <a:xfrm>
            <a:off x="16745803" y="2716222"/>
            <a:ext cx="648841" cy="117318"/>
            <a:chOff x="13323926" y="3253740"/>
            <a:chExt cx="516255" cy="93345"/>
          </a:xfrm>
        </p:grpSpPr>
        <p:sp>
          <p:nvSpPr>
            <p:cNvPr id="174" name="object 174"/>
            <p:cNvSpPr/>
            <p:nvPr/>
          </p:nvSpPr>
          <p:spPr>
            <a:xfrm>
              <a:off x="13326974" y="3325368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80" h="5079">
                  <a:moveTo>
                    <a:pt x="2286" y="0"/>
                  </a:moveTo>
                  <a:lnTo>
                    <a:pt x="3902" y="669"/>
                  </a:lnTo>
                  <a:lnTo>
                    <a:pt x="4572" y="2285"/>
                  </a:lnTo>
                  <a:lnTo>
                    <a:pt x="3902" y="3902"/>
                  </a:lnTo>
                  <a:lnTo>
                    <a:pt x="2286" y="4571"/>
                  </a:lnTo>
                  <a:lnTo>
                    <a:pt x="669" y="3902"/>
                  </a:lnTo>
                  <a:lnTo>
                    <a:pt x="0" y="2285"/>
                  </a:lnTo>
                  <a:lnTo>
                    <a:pt x="669" y="669"/>
                  </a:lnTo>
                  <a:lnTo>
                    <a:pt x="228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" name="object 175"/>
            <p:cNvSpPr/>
            <p:nvPr/>
          </p:nvSpPr>
          <p:spPr>
            <a:xfrm>
              <a:off x="13329260" y="3334512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" name="object 176"/>
            <p:cNvSpPr/>
            <p:nvPr/>
          </p:nvSpPr>
          <p:spPr>
            <a:xfrm>
              <a:off x="13326212" y="3331464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5">
                  <a:moveTo>
                    <a:pt x="0" y="0"/>
                  </a:moveTo>
                  <a:lnTo>
                    <a:pt x="0" y="685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" name="object 177"/>
            <p:cNvSpPr/>
            <p:nvPr/>
          </p:nvSpPr>
          <p:spPr>
            <a:xfrm>
              <a:off x="13329260" y="3327654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5">
                  <a:moveTo>
                    <a:pt x="0" y="0"/>
                  </a:moveTo>
                  <a:lnTo>
                    <a:pt x="0" y="1676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/>
            <p:cNvSpPr/>
            <p:nvPr/>
          </p:nvSpPr>
          <p:spPr>
            <a:xfrm>
              <a:off x="13326212" y="3338322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/>
            <p:cNvSpPr/>
            <p:nvPr/>
          </p:nvSpPr>
          <p:spPr>
            <a:xfrm>
              <a:off x="13329260" y="332765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" name="object 180"/>
            <p:cNvSpPr/>
            <p:nvPr/>
          </p:nvSpPr>
          <p:spPr>
            <a:xfrm>
              <a:off x="13326212" y="3327654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" name="object 181"/>
            <p:cNvSpPr/>
            <p:nvPr/>
          </p:nvSpPr>
          <p:spPr>
            <a:xfrm>
              <a:off x="13323914" y="3329177"/>
              <a:ext cx="7620" cy="8255"/>
            </a:xfrm>
            <a:custGeom>
              <a:avLst/>
              <a:gdLst/>
              <a:ahLst/>
              <a:cxnLst/>
              <a:rect l="l" t="t" r="r" b="b"/>
              <a:pathLst>
                <a:path w="7619" h="8254">
                  <a:moveTo>
                    <a:pt x="7620" y="5346"/>
                  </a:moveTo>
                  <a:lnTo>
                    <a:pt x="6959" y="3721"/>
                  </a:lnTo>
                  <a:lnTo>
                    <a:pt x="5334" y="3060"/>
                  </a:lnTo>
                  <a:lnTo>
                    <a:pt x="4038" y="3594"/>
                  </a:lnTo>
                  <a:lnTo>
                    <a:pt x="4572" y="2286"/>
                  </a:lnTo>
                  <a:lnTo>
                    <a:pt x="3911" y="673"/>
                  </a:lnTo>
                  <a:lnTo>
                    <a:pt x="2286" y="0"/>
                  </a:lnTo>
                  <a:lnTo>
                    <a:pt x="673" y="673"/>
                  </a:lnTo>
                  <a:lnTo>
                    <a:pt x="0" y="2286"/>
                  </a:lnTo>
                  <a:lnTo>
                    <a:pt x="673" y="3911"/>
                  </a:lnTo>
                  <a:lnTo>
                    <a:pt x="2286" y="4572"/>
                  </a:lnTo>
                  <a:lnTo>
                    <a:pt x="3581" y="4051"/>
                  </a:lnTo>
                  <a:lnTo>
                    <a:pt x="3048" y="5346"/>
                  </a:lnTo>
                  <a:lnTo>
                    <a:pt x="3721" y="6959"/>
                  </a:lnTo>
                  <a:lnTo>
                    <a:pt x="5334" y="7632"/>
                  </a:lnTo>
                  <a:lnTo>
                    <a:pt x="6959" y="6959"/>
                  </a:lnTo>
                  <a:lnTo>
                    <a:pt x="7620" y="534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" name="object 182"/>
            <p:cNvSpPr/>
            <p:nvPr/>
          </p:nvSpPr>
          <p:spPr>
            <a:xfrm>
              <a:off x="13326212" y="3253740"/>
              <a:ext cx="0" cy="78105"/>
            </a:xfrm>
            <a:custGeom>
              <a:avLst/>
              <a:gdLst/>
              <a:ahLst/>
              <a:cxnLst/>
              <a:rect l="l" t="t" r="r" b="b"/>
              <a:pathLst>
                <a:path h="78104">
                  <a:moveTo>
                    <a:pt x="0" y="0"/>
                  </a:moveTo>
                  <a:lnTo>
                    <a:pt x="0" y="7772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" name="object 183"/>
            <p:cNvSpPr/>
            <p:nvPr/>
          </p:nvSpPr>
          <p:spPr>
            <a:xfrm>
              <a:off x="13329260" y="3344418"/>
              <a:ext cx="510540" cy="0"/>
            </a:xfrm>
            <a:custGeom>
              <a:avLst/>
              <a:gdLst/>
              <a:ahLst/>
              <a:cxnLst/>
              <a:rect l="l" t="t" r="r" b="b"/>
              <a:pathLst>
                <a:path w="510540">
                  <a:moveTo>
                    <a:pt x="0" y="0"/>
                  </a:moveTo>
                  <a:lnTo>
                    <a:pt x="51054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184" name="object 184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17236143" y="3355007"/>
            <a:ext cx="161851" cy="311251"/>
          </a:xfrm>
          <a:prstGeom prst="rect">
            <a:avLst/>
          </a:prstGeom>
        </p:spPr>
      </p:pic>
      <p:sp>
        <p:nvSpPr>
          <p:cNvPr id="185" name="object 185"/>
          <p:cNvSpPr/>
          <p:nvPr/>
        </p:nvSpPr>
        <p:spPr>
          <a:xfrm>
            <a:off x="16752506" y="2809117"/>
            <a:ext cx="1372701" cy="0"/>
          </a:xfrm>
          <a:custGeom>
            <a:avLst/>
            <a:gdLst/>
            <a:ahLst/>
            <a:cxnLst/>
            <a:rect l="l" t="t" r="r" b="b"/>
            <a:pathLst>
              <a:path w="1092200">
                <a:moveTo>
                  <a:pt x="0" y="0"/>
                </a:moveTo>
                <a:lnTo>
                  <a:pt x="109194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86" name="object 186"/>
          <p:cNvGrpSpPr/>
          <p:nvPr/>
        </p:nvGrpSpPr>
        <p:grpSpPr>
          <a:xfrm>
            <a:off x="17051307" y="4110629"/>
            <a:ext cx="401435" cy="103751"/>
            <a:chOff x="13567002" y="4363211"/>
            <a:chExt cx="319405" cy="82550"/>
          </a:xfrm>
        </p:grpSpPr>
        <p:sp>
          <p:nvSpPr>
            <p:cNvPr id="187" name="object 187"/>
            <p:cNvSpPr/>
            <p:nvPr/>
          </p:nvSpPr>
          <p:spPr>
            <a:xfrm>
              <a:off x="13643964" y="4365497"/>
              <a:ext cx="0" cy="78105"/>
            </a:xfrm>
            <a:custGeom>
              <a:avLst/>
              <a:gdLst/>
              <a:ahLst/>
              <a:cxnLst/>
              <a:rect l="l" t="t" r="r" b="b"/>
              <a:pathLst>
                <a:path h="78104">
                  <a:moveTo>
                    <a:pt x="0" y="0"/>
                  </a:moveTo>
                  <a:lnTo>
                    <a:pt x="0" y="7772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" name="object 188"/>
            <p:cNvSpPr/>
            <p:nvPr/>
          </p:nvSpPr>
          <p:spPr>
            <a:xfrm>
              <a:off x="13569288" y="4365497"/>
              <a:ext cx="314960" cy="78105"/>
            </a:xfrm>
            <a:custGeom>
              <a:avLst/>
              <a:gdLst/>
              <a:ahLst/>
              <a:cxnLst/>
              <a:rect l="l" t="t" r="r" b="b"/>
              <a:pathLst>
                <a:path w="314959" h="78104">
                  <a:moveTo>
                    <a:pt x="0" y="0"/>
                  </a:moveTo>
                  <a:lnTo>
                    <a:pt x="0" y="77724"/>
                  </a:lnTo>
                  <a:lnTo>
                    <a:pt x="314706" y="77723"/>
                  </a:lnTo>
                </a:path>
                <a:path w="314959" h="78104">
                  <a:moveTo>
                    <a:pt x="0" y="0"/>
                  </a:moveTo>
                  <a:lnTo>
                    <a:pt x="31470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89" name="object 189"/>
          <p:cNvSpPr/>
          <p:nvPr/>
        </p:nvSpPr>
        <p:spPr>
          <a:xfrm>
            <a:off x="16536067" y="-49612"/>
            <a:ext cx="0" cy="47087"/>
          </a:xfrm>
          <a:custGeom>
            <a:avLst/>
            <a:gdLst/>
            <a:ahLst/>
            <a:cxnLst/>
            <a:rect l="l" t="t" r="r" b="b"/>
            <a:pathLst>
              <a:path h="37465">
                <a:moveTo>
                  <a:pt x="0" y="0"/>
                </a:moveTo>
                <a:lnTo>
                  <a:pt x="0" y="37338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90" name="object 190"/>
          <p:cNvGrpSpPr/>
          <p:nvPr/>
        </p:nvGrpSpPr>
        <p:grpSpPr>
          <a:xfrm>
            <a:off x="16405819" y="1146"/>
            <a:ext cx="137270" cy="83799"/>
            <a:chOff x="13053415" y="1093469"/>
            <a:chExt cx="109220" cy="66675"/>
          </a:xfrm>
        </p:grpSpPr>
        <p:sp>
          <p:nvSpPr>
            <p:cNvPr id="191" name="object 191"/>
            <p:cNvSpPr/>
            <p:nvPr/>
          </p:nvSpPr>
          <p:spPr>
            <a:xfrm>
              <a:off x="13129615" y="1151381"/>
              <a:ext cx="3810" cy="3175"/>
            </a:xfrm>
            <a:custGeom>
              <a:avLst/>
              <a:gdLst/>
              <a:ahLst/>
              <a:cxnLst/>
              <a:rect l="l" t="t" r="r" b="b"/>
              <a:pathLst>
                <a:path w="3809" h="3175">
                  <a:moveTo>
                    <a:pt x="0" y="3048"/>
                  </a:moveTo>
                  <a:lnTo>
                    <a:pt x="3810" y="3048"/>
                  </a:lnTo>
                  <a:lnTo>
                    <a:pt x="3810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" name="object 192"/>
            <p:cNvSpPr/>
            <p:nvPr/>
          </p:nvSpPr>
          <p:spPr>
            <a:xfrm>
              <a:off x="13093039" y="1154429"/>
              <a:ext cx="40640" cy="0"/>
            </a:xfrm>
            <a:custGeom>
              <a:avLst/>
              <a:gdLst/>
              <a:ahLst/>
              <a:cxnLst/>
              <a:rect l="l" t="t" r="r" b="b"/>
              <a:pathLst>
                <a:path w="40640">
                  <a:moveTo>
                    <a:pt x="40386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" name="object 193"/>
            <p:cNvSpPr/>
            <p:nvPr/>
          </p:nvSpPr>
          <p:spPr>
            <a:xfrm>
              <a:off x="13093039" y="1157477"/>
              <a:ext cx="36830" cy="0"/>
            </a:xfrm>
            <a:custGeom>
              <a:avLst/>
              <a:gdLst/>
              <a:ahLst/>
              <a:cxnLst/>
              <a:rect l="l" t="t" r="r" b="b"/>
              <a:pathLst>
                <a:path w="36830">
                  <a:moveTo>
                    <a:pt x="36576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" name="object 194"/>
            <p:cNvSpPr/>
            <p:nvPr/>
          </p:nvSpPr>
          <p:spPr>
            <a:xfrm>
              <a:off x="13096087" y="1151381"/>
              <a:ext cx="3810" cy="3175"/>
            </a:xfrm>
            <a:custGeom>
              <a:avLst/>
              <a:gdLst/>
              <a:ahLst/>
              <a:cxnLst/>
              <a:rect l="l" t="t" r="r" b="b"/>
              <a:pathLst>
                <a:path w="3809" h="3175">
                  <a:moveTo>
                    <a:pt x="3809" y="3048"/>
                  </a:moveTo>
                  <a:lnTo>
                    <a:pt x="0" y="3048"/>
                  </a:lnTo>
                  <a:lnTo>
                    <a:pt x="0" y="0"/>
                  </a:lnTo>
                  <a:lnTo>
                    <a:pt x="3809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" name="object 195"/>
            <p:cNvSpPr/>
            <p:nvPr/>
          </p:nvSpPr>
          <p:spPr>
            <a:xfrm>
              <a:off x="13093039" y="1140713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4">
                  <a:moveTo>
                    <a:pt x="0" y="0"/>
                  </a:moveTo>
                  <a:lnTo>
                    <a:pt x="0" y="6858"/>
                  </a:lnTo>
                </a:path>
                <a:path h="6984">
                  <a:moveTo>
                    <a:pt x="0" y="0"/>
                  </a:moveTo>
                  <a:lnTo>
                    <a:pt x="0" y="6858"/>
                  </a:lnTo>
                </a:path>
                <a:path h="6984">
                  <a:moveTo>
                    <a:pt x="0" y="0"/>
                  </a:moveTo>
                  <a:lnTo>
                    <a:pt x="0" y="6858"/>
                  </a:lnTo>
                </a:path>
                <a:path h="6984">
                  <a:moveTo>
                    <a:pt x="0" y="0"/>
                  </a:moveTo>
                  <a:lnTo>
                    <a:pt x="0" y="685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" name="object 196"/>
            <p:cNvSpPr/>
            <p:nvPr/>
          </p:nvSpPr>
          <p:spPr>
            <a:xfrm>
              <a:off x="13093039" y="1154429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304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" name="object 197"/>
            <p:cNvSpPr/>
            <p:nvPr/>
          </p:nvSpPr>
          <p:spPr>
            <a:xfrm>
              <a:off x="13096087" y="1157477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" name="object 198"/>
            <p:cNvSpPr/>
            <p:nvPr/>
          </p:nvSpPr>
          <p:spPr>
            <a:xfrm>
              <a:off x="13093039" y="115747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" name="object 199"/>
            <p:cNvSpPr/>
            <p:nvPr/>
          </p:nvSpPr>
          <p:spPr>
            <a:xfrm>
              <a:off x="13093039" y="1147571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59">
                  <a:moveTo>
                    <a:pt x="0" y="0"/>
                  </a:moveTo>
                  <a:lnTo>
                    <a:pt x="0" y="9906"/>
                  </a:lnTo>
                </a:path>
                <a:path h="10159">
                  <a:moveTo>
                    <a:pt x="0" y="0"/>
                  </a:moveTo>
                  <a:lnTo>
                    <a:pt x="0" y="990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" name="object 200"/>
            <p:cNvSpPr/>
            <p:nvPr/>
          </p:nvSpPr>
          <p:spPr>
            <a:xfrm>
              <a:off x="13093801" y="1135379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80" h="5080">
                  <a:moveTo>
                    <a:pt x="2286" y="0"/>
                  </a:moveTo>
                  <a:lnTo>
                    <a:pt x="3902" y="669"/>
                  </a:lnTo>
                  <a:lnTo>
                    <a:pt x="4572" y="2285"/>
                  </a:lnTo>
                  <a:lnTo>
                    <a:pt x="3902" y="3902"/>
                  </a:lnTo>
                  <a:lnTo>
                    <a:pt x="2286" y="4571"/>
                  </a:lnTo>
                  <a:lnTo>
                    <a:pt x="669" y="3902"/>
                  </a:lnTo>
                  <a:lnTo>
                    <a:pt x="0" y="2285"/>
                  </a:lnTo>
                  <a:lnTo>
                    <a:pt x="669" y="669"/>
                  </a:lnTo>
                  <a:lnTo>
                    <a:pt x="228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" name="object 201"/>
            <p:cNvSpPr/>
            <p:nvPr/>
          </p:nvSpPr>
          <p:spPr>
            <a:xfrm>
              <a:off x="13096087" y="1140713"/>
              <a:ext cx="60960" cy="0"/>
            </a:xfrm>
            <a:custGeom>
              <a:avLst/>
              <a:gdLst/>
              <a:ahLst/>
              <a:cxnLst/>
              <a:rect l="l" t="t" r="r" b="b"/>
              <a:pathLst>
                <a:path w="60959">
                  <a:moveTo>
                    <a:pt x="0" y="0"/>
                  </a:moveTo>
                  <a:lnTo>
                    <a:pt x="6096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" name="object 202"/>
            <p:cNvSpPr/>
            <p:nvPr/>
          </p:nvSpPr>
          <p:spPr>
            <a:xfrm>
              <a:off x="13096087" y="1151381"/>
              <a:ext cx="37465" cy="0"/>
            </a:xfrm>
            <a:custGeom>
              <a:avLst/>
              <a:gdLst/>
              <a:ahLst/>
              <a:cxnLst/>
              <a:rect l="l" t="t" r="r" b="b"/>
              <a:pathLst>
                <a:path w="37465">
                  <a:moveTo>
                    <a:pt x="0" y="0"/>
                  </a:moveTo>
                  <a:lnTo>
                    <a:pt x="0" y="0"/>
                  </a:lnTo>
                  <a:lnTo>
                    <a:pt x="37338" y="0"/>
                  </a:lnTo>
                </a:path>
                <a:path w="37465">
                  <a:moveTo>
                    <a:pt x="0" y="0"/>
                  </a:moveTo>
                  <a:lnTo>
                    <a:pt x="3733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" name="object 203"/>
            <p:cNvSpPr/>
            <p:nvPr/>
          </p:nvSpPr>
          <p:spPr>
            <a:xfrm>
              <a:off x="13058749" y="1147571"/>
              <a:ext cx="34290" cy="0"/>
            </a:xfrm>
            <a:custGeom>
              <a:avLst/>
              <a:gdLst/>
              <a:ahLst/>
              <a:cxnLst/>
              <a:rect l="l" t="t" r="r" b="b"/>
              <a:pathLst>
                <a:path w="34290">
                  <a:moveTo>
                    <a:pt x="34290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" name="object 204"/>
            <p:cNvSpPr/>
            <p:nvPr/>
          </p:nvSpPr>
          <p:spPr>
            <a:xfrm>
              <a:off x="13058749" y="1140713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4">
                  <a:moveTo>
                    <a:pt x="0" y="0"/>
                  </a:moveTo>
                  <a:lnTo>
                    <a:pt x="0" y="685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/>
            <p:cNvSpPr/>
            <p:nvPr/>
          </p:nvSpPr>
          <p:spPr>
            <a:xfrm>
              <a:off x="13055701" y="1140713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4">
                  <a:moveTo>
                    <a:pt x="0" y="0"/>
                  </a:moveTo>
                  <a:lnTo>
                    <a:pt x="0" y="685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/>
            <p:cNvSpPr/>
            <p:nvPr/>
          </p:nvSpPr>
          <p:spPr>
            <a:xfrm>
              <a:off x="13058749" y="1140713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4">
                  <a:moveTo>
                    <a:pt x="0" y="6857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/>
            <p:cNvSpPr/>
            <p:nvPr/>
          </p:nvSpPr>
          <p:spPr>
            <a:xfrm>
              <a:off x="13096087" y="1137665"/>
              <a:ext cx="0" cy="13970"/>
            </a:xfrm>
            <a:custGeom>
              <a:avLst/>
              <a:gdLst/>
              <a:ahLst/>
              <a:cxnLst/>
              <a:rect l="l" t="t" r="r" b="b"/>
              <a:pathLst>
                <a:path h="13969">
                  <a:moveTo>
                    <a:pt x="0" y="0"/>
                  </a:moveTo>
                  <a:lnTo>
                    <a:pt x="0" y="1371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/>
            <p:cNvSpPr/>
            <p:nvPr/>
          </p:nvSpPr>
          <p:spPr>
            <a:xfrm>
              <a:off x="13133425" y="1140713"/>
              <a:ext cx="0" cy="10795"/>
            </a:xfrm>
            <a:custGeom>
              <a:avLst/>
              <a:gdLst/>
              <a:ahLst/>
              <a:cxnLst/>
              <a:rect l="l" t="t" r="r" b="b"/>
              <a:pathLst>
                <a:path h="10794">
                  <a:moveTo>
                    <a:pt x="0" y="0"/>
                  </a:moveTo>
                  <a:lnTo>
                    <a:pt x="0" y="1066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/>
            <p:cNvSpPr/>
            <p:nvPr/>
          </p:nvSpPr>
          <p:spPr>
            <a:xfrm>
              <a:off x="13160095" y="1093469"/>
              <a:ext cx="0" cy="10795"/>
            </a:xfrm>
            <a:custGeom>
              <a:avLst/>
              <a:gdLst/>
              <a:ahLst/>
              <a:cxnLst/>
              <a:rect l="l" t="t" r="r" b="b"/>
              <a:pathLst>
                <a:path h="10794">
                  <a:moveTo>
                    <a:pt x="0" y="0"/>
                  </a:moveTo>
                  <a:lnTo>
                    <a:pt x="0" y="1066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10" name="object 210"/>
          <p:cNvGrpSpPr/>
          <p:nvPr/>
        </p:nvGrpSpPr>
        <p:grpSpPr>
          <a:xfrm>
            <a:off x="16227687" y="60524"/>
            <a:ext cx="18355" cy="21548"/>
            <a:chOff x="12911683" y="1140713"/>
            <a:chExt cx="14604" cy="17145"/>
          </a:xfrm>
        </p:grpSpPr>
        <p:sp>
          <p:nvSpPr>
            <p:cNvPr id="211" name="object 211"/>
            <p:cNvSpPr/>
            <p:nvPr/>
          </p:nvSpPr>
          <p:spPr>
            <a:xfrm>
              <a:off x="12913969" y="1151381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3048"/>
                  </a:moveTo>
                  <a:lnTo>
                    <a:pt x="3048" y="3048"/>
                  </a:lnTo>
                  <a:lnTo>
                    <a:pt x="3047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/>
            <p:cNvSpPr/>
            <p:nvPr/>
          </p:nvSpPr>
          <p:spPr>
            <a:xfrm>
              <a:off x="12920065" y="1147571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59">
                  <a:moveTo>
                    <a:pt x="0" y="0"/>
                  </a:moveTo>
                  <a:lnTo>
                    <a:pt x="0" y="9906"/>
                  </a:lnTo>
                </a:path>
                <a:path h="10159">
                  <a:moveTo>
                    <a:pt x="0" y="0"/>
                  </a:moveTo>
                  <a:lnTo>
                    <a:pt x="0" y="9906"/>
                  </a:lnTo>
                  <a:lnTo>
                    <a:pt x="0" y="685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/>
            <p:cNvSpPr/>
            <p:nvPr/>
          </p:nvSpPr>
          <p:spPr>
            <a:xfrm>
              <a:off x="12923875" y="1140713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4">
                  <a:moveTo>
                    <a:pt x="0" y="0"/>
                  </a:moveTo>
                  <a:lnTo>
                    <a:pt x="0" y="685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/>
            <p:cNvSpPr/>
            <p:nvPr/>
          </p:nvSpPr>
          <p:spPr>
            <a:xfrm>
              <a:off x="12920065" y="1140713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4">
                  <a:moveTo>
                    <a:pt x="0" y="0"/>
                  </a:moveTo>
                  <a:lnTo>
                    <a:pt x="0" y="685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/>
            <p:cNvSpPr/>
            <p:nvPr/>
          </p:nvSpPr>
          <p:spPr>
            <a:xfrm>
              <a:off x="12923875" y="1140713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4">
                  <a:moveTo>
                    <a:pt x="0" y="0"/>
                  </a:moveTo>
                  <a:lnTo>
                    <a:pt x="0" y="685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/>
            <p:cNvSpPr/>
            <p:nvPr/>
          </p:nvSpPr>
          <p:spPr>
            <a:xfrm>
              <a:off x="12920065" y="1140713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4">
                  <a:moveTo>
                    <a:pt x="0" y="0"/>
                  </a:moveTo>
                  <a:lnTo>
                    <a:pt x="0" y="685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17" name="object 217"/>
          <p:cNvGrpSpPr/>
          <p:nvPr/>
        </p:nvGrpSpPr>
        <p:grpSpPr>
          <a:xfrm>
            <a:off x="16264080" y="177363"/>
            <a:ext cx="32720" cy="13567"/>
            <a:chOff x="12940639" y="1233677"/>
            <a:chExt cx="26034" cy="10795"/>
          </a:xfrm>
        </p:grpSpPr>
        <p:sp>
          <p:nvSpPr>
            <p:cNvPr id="218" name="object 218"/>
            <p:cNvSpPr/>
            <p:nvPr/>
          </p:nvSpPr>
          <p:spPr>
            <a:xfrm>
              <a:off x="12940639" y="1235963"/>
              <a:ext cx="24130" cy="0"/>
            </a:xfrm>
            <a:custGeom>
              <a:avLst/>
              <a:gdLst/>
              <a:ahLst/>
              <a:cxnLst/>
              <a:rect l="l" t="t" r="r" b="b"/>
              <a:pathLst>
                <a:path w="24129">
                  <a:moveTo>
                    <a:pt x="0" y="0"/>
                  </a:moveTo>
                  <a:lnTo>
                    <a:pt x="2362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/>
            <p:cNvSpPr/>
            <p:nvPr/>
          </p:nvSpPr>
          <p:spPr>
            <a:xfrm>
              <a:off x="12947497" y="1242059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5">
                  <a:moveTo>
                    <a:pt x="0" y="0"/>
                  </a:moveTo>
                  <a:lnTo>
                    <a:pt x="1676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/>
            <p:cNvSpPr/>
            <p:nvPr/>
          </p:nvSpPr>
          <p:spPr>
            <a:xfrm>
              <a:off x="12964261" y="1235963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609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21" name="object 221"/>
          <p:cNvGrpSpPr/>
          <p:nvPr/>
        </p:nvGrpSpPr>
        <p:grpSpPr>
          <a:xfrm>
            <a:off x="16231519" y="53821"/>
            <a:ext cx="61452" cy="23144"/>
            <a:chOff x="12914731" y="1135380"/>
            <a:chExt cx="48895" cy="18415"/>
          </a:xfrm>
        </p:grpSpPr>
        <p:sp>
          <p:nvSpPr>
            <p:cNvPr id="222" name="object 222"/>
            <p:cNvSpPr/>
            <p:nvPr/>
          </p:nvSpPr>
          <p:spPr>
            <a:xfrm>
              <a:off x="12961213" y="1140714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4">
                  <a:moveTo>
                    <a:pt x="0" y="0"/>
                  </a:moveTo>
                  <a:lnTo>
                    <a:pt x="0" y="685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/>
            <p:cNvSpPr/>
            <p:nvPr/>
          </p:nvSpPr>
          <p:spPr>
            <a:xfrm>
              <a:off x="12954355" y="1140714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4">
                  <a:moveTo>
                    <a:pt x="0" y="0"/>
                  </a:moveTo>
                  <a:lnTo>
                    <a:pt x="0" y="685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/>
            <p:cNvSpPr/>
            <p:nvPr/>
          </p:nvSpPr>
          <p:spPr>
            <a:xfrm>
              <a:off x="12957403" y="1140714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4">
                  <a:moveTo>
                    <a:pt x="0" y="6857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/>
            <p:cNvSpPr/>
            <p:nvPr/>
          </p:nvSpPr>
          <p:spPr>
            <a:xfrm>
              <a:off x="12917017" y="1137666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4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/>
            <p:cNvSpPr/>
            <p:nvPr/>
          </p:nvSpPr>
          <p:spPr>
            <a:xfrm>
              <a:off x="12914731" y="1149096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80">
                  <a:moveTo>
                    <a:pt x="2285" y="0"/>
                  </a:moveTo>
                  <a:lnTo>
                    <a:pt x="3902" y="669"/>
                  </a:lnTo>
                  <a:lnTo>
                    <a:pt x="4571" y="2285"/>
                  </a:lnTo>
                  <a:lnTo>
                    <a:pt x="3902" y="3902"/>
                  </a:lnTo>
                  <a:lnTo>
                    <a:pt x="2285" y="4571"/>
                  </a:lnTo>
                  <a:lnTo>
                    <a:pt x="669" y="3902"/>
                  </a:lnTo>
                  <a:lnTo>
                    <a:pt x="0" y="2285"/>
                  </a:lnTo>
                  <a:lnTo>
                    <a:pt x="669" y="669"/>
                  </a:lnTo>
                  <a:lnTo>
                    <a:pt x="228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/>
            <p:cNvSpPr/>
            <p:nvPr/>
          </p:nvSpPr>
          <p:spPr>
            <a:xfrm>
              <a:off x="12917017" y="1137666"/>
              <a:ext cx="0" cy="13970"/>
            </a:xfrm>
            <a:custGeom>
              <a:avLst/>
              <a:gdLst/>
              <a:ahLst/>
              <a:cxnLst/>
              <a:rect l="l" t="t" r="r" b="b"/>
              <a:pathLst>
                <a:path h="13969">
                  <a:moveTo>
                    <a:pt x="0" y="0"/>
                  </a:moveTo>
                  <a:lnTo>
                    <a:pt x="0" y="1371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/>
            <p:cNvSpPr/>
            <p:nvPr/>
          </p:nvSpPr>
          <p:spPr>
            <a:xfrm>
              <a:off x="12920065" y="1147572"/>
              <a:ext cx="37465" cy="0"/>
            </a:xfrm>
            <a:custGeom>
              <a:avLst/>
              <a:gdLst/>
              <a:ahLst/>
              <a:cxnLst/>
              <a:rect l="l" t="t" r="r" b="b"/>
              <a:pathLst>
                <a:path w="37465">
                  <a:moveTo>
                    <a:pt x="0" y="0"/>
                  </a:moveTo>
                  <a:lnTo>
                    <a:pt x="3733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29" name="object 229"/>
          <p:cNvGrpSpPr/>
          <p:nvPr/>
        </p:nvGrpSpPr>
        <p:grpSpPr>
          <a:xfrm>
            <a:off x="16261207" y="180235"/>
            <a:ext cx="14365" cy="148443"/>
            <a:chOff x="12938353" y="1235963"/>
            <a:chExt cx="11430" cy="118110"/>
          </a:xfrm>
        </p:grpSpPr>
        <p:sp>
          <p:nvSpPr>
            <p:cNvPr id="230" name="object 230"/>
            <p:cNvSpPr/>
            <p:nvPr/>
          </p:nvSpPr>
          <p:spPr>
            <a:xfrm>
              <a:off x="12940639" y="1235963"/>
              <a:ext cx="0" cy="118110"/>
            </a:xfrm>
            <a:custGeom>
              <a:avLst/>
              <a:gdLst/>
              <a:ahLst/>
              <a:cxnLst/>
              <a:rect l="l" t="t" r="r" b="b"/>
              <a:pathLst>
                <a:path h="118109">
                  <a:moveTo>
                    <a:pt x="0" y="0"/>
                  </a:moveTo>
                  <a:lnTo>
                    <a:pt x="0" y="1181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/>
            <p:cNvSpPr/>
            <p:nvPr/>
          </p:nvSpPr>
          <p:spPr>
            <a:xfrm>
              <a:off x="12947497" y="1242059"/>
              <a:ext cx="0" cy="108585"/>
            </a:xfrm>
            <a:custGeom>
              <a:avLst/>
              <a:gdLst/>
              <a:ahLst/>
              <a:cxnLst/>
              <a:rect l="l" t="t" r="r" b="b"/>
              <a:pathLst>
                <a:path h="108584">
                  <a:moveTo>
                    <a:pt x="0" y="0"/>
                  </a:moveTo>
                  <a:lnTo>
                    <a:pt x="0" y="10820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32" name="object 232"/>
          <p:cNvGrpSpPr/>
          <p:nvPr/>
        </p:nvGrpSpPr>
        <p:grpSpPr>
          <a:xfrm>
            <a:off x="16238222" y="15512"/>
            <a:ext cx="221867" cy="69432"/>
            <a:chOff x="12920065" y="1104900"/>
            <a:chExt cx="176530" cy="55244"/>
          </a:xfrm>
        </p:grpSpPr>
        <p:sp>
          <p:nvSpPr>
            <p:cNvPr id="233" name="object 233"/>
            <p:cNvSpPr/>
            <p:nvPr/>
          </p:nvSpPr>
          <p:spPr>
            <a:xfrm>
              <a:off x="12957403" y="1140713"/>
              <a:ext cx="101600" cy="0"/>
            </a:xfrm>
            <a:custGeom>
              <a:avLst/>
              <a:gdLst/>
              <a:ahLst/>
              <a:cxnLst/>
              <a:rect l="l" t="t" r="r" b="b"/>
              <a:pathLst>
                <a:path w="101600">
                  <a:moveTo>
                    <a:pt x="0" y="0"/>
                  </a:moveTo>
                  <a:lnTo>
                    <a:pt x="10134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/>
            <p:cNvSpPr/>
            <p:nvPr/>
          </p:nvSpPr>
          <p:spPr>
            <a:xfrm>
              <a:off x="12920065" y="1157477"/>
              <a:ext cx="173355" cy="0"/>
            </a:xfrm>
            <a:custGeom>
              <a:avLst/>
              <a:gdLst/>
              <a:ahLst/>
              <a:cxnLst/>
              <a:rect l="l" t="t" r="r" b="b"/>
              <a:pathLst>
                <a:path w="173355">
                  <a:moveTo>
                    <a:pt x="172974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/>
            <p:cNvSpPr/>
            <p:nvPr/>
          </p:nvSpPr>
          <p:spPr>
            <a:xfrm>
              <a:off x="12920065" y="1147571"/>
              <a:ext cx="176530" cy="0"/>
            </a:xfrm>
            <a:custGeom>
              <a:avLst/>
              <a:gdLst/>
              <a:ahLst/>
              <a:cxnLst/>
              <a:rect l="l" t="t" r="r" b="b"/>
              <a:pathLst>
                <a:path w="176530">
                  <a:moveTo>
                    <a:pt x="176022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/>
            <p:cNvSpPr/>
            <p:nvPr/>
          </p:nvSpPr>
          <p:spPr>
            <a:xfrm>
              <a:off x="12920065" y="1140713"/>
              <a:ext cx="176530" cy="0"/>
            </a:xfrm>
            <a:custGeom>
              <a:avLst/>
              <a:gdLst/>
              <a:ahLst/>
              <a:cxnLst/>
              <a:rect l="l" t="t" r="r" b="b"/>
              <a:pathLst>
                <a:path w="176530">
                  <a:moveTo>
                    <a:pt x="176022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/>
            <p:cNvSpPr/>
            <p:nvPr/>
          </p:nvSpPr>
          <p:spPr>
            <a:xfrm>
              <a:off x="12920065" y="1144523"/>
              <a:ext cx="173355" cy="0"/>
            </a:xfrm>
            <a:custGeom>
              <a:avLst/>
              <a:gdLst/>
              <a:ahLst/>
              <a:cxnLst/>
              <a:rect l="l" t="t" r="r" b="b"/>
              <a:pathLst>
                <a:path w="173355">
                  <a:moveTo>
                    <a:pt x="172974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/>
            <p:cNvSpPr/>
            <p:nvPr/>
          </p:nvSpPr>
          <p:spPr>
            <a:xfrm>
              <a:off x="12920065" y="1107186"/>
              <a:ext cx="173355" cy="0"/>
            </a:xfrm>
            <a:custGeom>
              <a:avLst/>
              <a:gdLst/>
              <a:ahLst/>
              <a:cxnLst/>
              <a:rect l="l" t="t" r="r" b="b"/>
              <a:pathLst>
                <a:path w="173355">
                  <a:moveTo>
                    <a:pt x="0" y="0"/>
                  </a:moveTo>
                  <a:lnTo>
                    <a:pt x="17297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39" name="object 239"/>
          <p:cNvGrpSpPr/>
          <p:nvPr/>
        </p:nvGrpSpPr>
        <p:grpSpPr>
          <a:xfrm>
            <a:off x="16264080" y="321017"/>
            <a:ext cx="237828" cy="11173"/>
            <a:chOff x="12940639" y="1347977"/>
            <a:chExt cx="189230" cy="8890"/>
          </a:xfrm>
        </p:grpSpPr>
        <p:sp>
          <p:nvSpPr>
            <p:cNvPr id="240" name="object 240"/>
            <p:cNvSpPr/>
            <p:nvPr/>
          </p:nvSpPr>
          <p:spPr>
            <a:xfrm>
              <a:off x="12940639" y="1354073"/>
              <a:ext cx="189230" cy="0"/>
            </a:xfrm>
            <a:custGeom>
              <a:avLst/>
              <a:gdLst/>
              <a:ahLst/>
              <a:cxnLst/>
              <a:rect l="l" t="t" r="r" b="b"/>
              <a:pathLst>
                <a:path w="189230">
                  <a:moveTo>
                    <a:pt x="0" y="0"/>
                  </a:moveTo>
                  <a:lnTo>
                    <a:pt x="18897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/>
            <p:cNvSpPr/>
            <p:nvPr/>
          </p:nvSpPr>
          <p:spPr>
            <a:xfrm>
              <a:off x="12947497" y="1350263"/>
              <a:ext cx="182245" cy="0"/>
            </a:xfrm>
            <a:custGeom>
              <a:avLst/>
              <a:gdLst/>
              <a:ahLst/>
              <a:cxnLst/>
              <a:rect l="l" t="t" r="r" b="b"/>
              <a:pathLst>
                <a:path w="182244">
                  <a:moveTo>
                    <a:pt x="0" y="0"/>
                  </a:moveTo>
                  <a:lnTo>
                    <a:pt x="18211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42" name="object 242"/>
          <p:cNvGrpSpPr/>
          <p:nvPr/>
        </p:nvGrpSpPr>
        <p:grpSpPr>
          <a:xfrm>
            <a:off x="16231518" y="-53441"/>
            <a:ext cx="9577" cy="114126"/>
            <a:chOff x="12914731" y="1050036"/>
            <a:chExt cx="7620" cy="90805"/>
          </a:xfrm>
        </p:grpSpPr>
        <p:sp>
          <p:nvSpPr>
            <p:cNvPr id="243" name="object 243"/>
            <p:cNvSpPr/>
            <p:nvPr/>
          </p:nvSpPr>
          <p:spPr>
            <a:xfrm>
              <a:off x="12920065" y="1050036"/>
              <a:ext cx="0" cy="90805"/>
            </a:xfrm>
            <a:custGeom>
              <a:avLst/>
              <a:gdLst/>
              <a:ahLst/>
              <a:cxnLst/>
              <a:rect l="l" t="t" r="r" b="b"/>
              <a:pathLst>
                <a:path h="90805">
                  <a:moveTo>
                    <a:pt x="0" y="0"/>
                  </a:moveTo>
                  <a:lnTo>
                    <a:pt x="0" y="9067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/>
            <p:cNvSpPr/>
            <p:nvPr/>
          </p:nvSpPr>
          <p:spPr>
            <a:xfrm>
              <a:off x="12920065" y="1053084"/>
              <a:ext cx="0" cy="85090"/>
            </a:xfrm>
            <a:custGeom>
              <a:avLst/>
              <a:gdLst/>
              <a:ahLst/>
              <a:cxnLst/>
              <a:rect l="l" t="t" r="r" b="b"/>
              <a:pathLst>
                <a:path h="85090">
                  <a:moveTo>
                    <a:pt x="0" y="0"/>
                  </a:moveTo>
                  <a:lnTo>
                    <a:pt x="0" y="8458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/>
            <p:cNvSpPr/>
            <p:nvPr/>
          </p:nvSpPr>
          <p:spPr>
            <a:xfrm>
              <a:off x="12917017" y="1053084"/>
              <a:ext cx="0" cy="85090"/>
            </a:xfrm>
            <a:custGeom>
              <a:avLst/>
              <a:gdLst/>
              <a:ahLst/>
              <a:cxnLst/>
              <a:rect l="l" t="t" r="r" b="b"/>
              <a:pathLst>
                <a:path h="85090">
                  <a:moveTo>
                    <a:pt x="0" y="0"/>
                  </a:moveTo>
                  <a:lnTo>
                    <a:pt x="0" y="8458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46" name="object 246"/>
          <p:cNvGrpSpPr/>
          <p:nvPr/>
        </p:nvGrpSpPr>
        <p:grpSpPr>
          <a:xfrm>
            <a:off x="16452745" y="-53441"/>
            <a:ext cx="9577" cy="114126"/>
            <a:chOff x="13090752" y="1050036"/>
            <a:chExt cx="7620" cy="90805"/>
          </a:xfrm>
        </p:grpSpPr>
        <p:sp>
          <p:nvSpPr>
            <p:cNvPr id="247" name="object 247"/>
            <p:cNvSpPr/>
            <p:nvPr/>
          </p:nvSpPr>
          <p:spPr>
            <a:xfrm>
              <a:off x="13093038" y="1050036"/>
              <a:ext cx="0" cy="90805"/>
            </a:xfrm>
            <a:custGeom>
              <a:avLst/>
              <a:gdLst/>
              <a:ahLst/>
              <a:cxnLst/>
              <a:rect l="l" t="t" r="r" b="b"/>
              <a:pathLst>
                <a:path h="90805">
                  <a:moveTo>
                    <a:pt x="0" y="0"/>
                  </a:moveTo>
                  <a:lnTo>
                    <a:pt x="0" y="9067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/>
            <p:cNvSpPr/>
            <p:nvPr/>
          </p:nvSpPr>
          <p:spPr>
            <a:xfrm>
              <a:off x="13096086" y="1053084"/>
              <a:ext cx="0" cy="85090"/>
            </a:xfrm>
            <a:custGeom>
              <a:avLst/>
              <a:gdLst/>
              <a:ahLst/>
              <a:cxnLst/>
              <a:rect l="l" t="t" r="r" b="b"/>
              <a:pathLst>
                <a:path h="85090">
                  <a:moveTo>
                    <a:pt x="0" y="0"/>
                  </a:moveTo>
                  <a:lnTo>
                    <a:pt x="0" y="84582"/>
                  </a:lnTo>
                </a:path>
                <a:path h="85090">
                  <a:moveTo>
                    <a:pt x="0" y="0"/>
                  </a:moveTo>
                  <a:lnTo>
                    <a:pt x="0" y="8458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9" name="object 249"/>
          <p:cNvSpPr/>
          <p:nvPr/>
        </p:nvSpPr>
        <p:spPr>
          <a:xfrm>
            <a:off x="16159690" y="-52486"/>
            <a:ext cx="6385" cy="6385"/>
          </a:xfrm>
          <a:custGeom>
            <a:avLst/>
            <a:gdLst/>
            <a:ahLst/>
            <a:cxnLst/>
            <a:rect l="l" t="t" r="r" b="b"/>
            <a:pathLst>
              <a:path w="5079" h="5080">
                <a:moveTo>
                  <a:pt x="2285" y="0"/>
                </a:moveTo>
                <a:lnTo>
                  <a:pt x="3902" y="669"/>
                </a:lnTo>
                <a:lnTo>
                  <a:pt x="4571" y="2285"/>
                </a:lnTo>
                <a:lnTo>
                  <a:pt x="3902" y="3902"/>
                </a:lnTo>
                <a:lnTo>
                  <a:pt x="2285" y="4571"/>
                </a:lnTo>
                <a:lnTo>
                  <a:pt x="669" y="3902"/>
                </a:lnTo>
                <a:lnTo>
                  <a:pt x="0" y="2285"/>
                </a:lnTo>
                <a:lnTo>
                  <a:pt x="669" y="669"/>
                </a:lnTo>
                <a:lnTo>
                  <a:pt x="228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50" name="object 250"/>
          <p:cNvGrpSpPr/>
          <p:nvPr/>
        </p:nvGrpSpPr>
        <p:grpSpPr>
          <a:xfrm>
            <a:off x="15856101" y="-56315"/>
            <a:ext cx="85395" cy="9577"/>
            <a:chOff x="12616027" y="1047750"/>
            <a:chExt cx="67945" cy="7620"/>
          </a:xfrm>
        </p:grpSpPr>
        <p:sp>
          <p:nvSpPr>
            <p:cNvPr id="251" name="object 251"/>
            <p:cNvSpPr/>
            <p:nvPr/>
          </p:nvSpPr>
          <p:spPr>
            <a:xfrm>
              <a:off x="12616027" y="1053083"/>
              <a:ext cx="64135" cy="0"/>
            </a:xfrm>
            <a:custGeom>
              <a:avLst/>
              <a:gdLst/>
              <a:ahLst/>
              <a:cxnLst/>
              <a:rect l="l" t="t" r="r" b="b"/>
              <a:pathLst>
                <a:path w="64134">
                  <a:moveTo>
                    <a:pt x="0" y="0"/>
                  </a:moveTo>
                  <a:lnTo>
                    <a:pt x="6400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/>
            <p:cNvSpPr/>
            <p:nvPr/>
          </p:nvSpPr>
          <p:spPr>
            <a:xfrm>
              <a:off x="12616027" y="1050036"/>
              <a:ext cx="67945" cy="0"/>
            </a:xfrm>
            <a:custGeom>
              <a:avLst/>
              <a:gdLst/>
              <a:ahLst/>
              <a:cxnLst/>
              <a:rect l="l" t="t" r="r" b="b"/>
              <a:pathLst>
                <a:path w="67945">
                  <a:moveTo>
                    <a:pt x="0" y="0"/>
                  </a:moveTo>
                  <a:lnTo>
                    <a:pt x="6781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/>
            <p:cNvSpPr/>
            <p:nvPr/>
          </p:nvSpPr>
          <p:spPr>
            <a:xfrm>
              <a:off x="12619837" y="1053083"/>
              <a:ext cx="57150" cy="0"/>
            </a:xfrm>
            <a:custGeom>
              <a:avLst/>
              <a:gdLst/>
              <a:ahLst/>
              <a:cxnLst/>
              <a:rect l="l" t="t" r="r" b="b"/>
              <a:pathLst>
                <a:path w="57150">
                  <a:moveTo>
                    <a:pt x="0" y="0"/>
                  </a:moveTo>
                  <a:lnTo>
                    <a:pt x="5715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54" name="object 254"/>
          <p:cNvGrpSpPr/>
          <p:nvPr/>
        </p:nvGrpSpPr>
        <p:grpSpPr>
          <a:xfrm>
            <a:off x="15926013" y="15512"/>
            <a:ext cx="232242" cy="69432"/>
            <a:chOff x="12671653" y="1104900"/>
            <a:chExt cx="184785" cy="55244"/>
          </a:xfrm>
        </p:grpSpPr>
        <p:sp>
          <p:nvSpPr>
            <p:cNvPr id="255" name="object 255"/>
            <p:cNvSpPr/>
            <p:nvPr/>
          </p:nvSpPr>
          <p:spPr>
            <a:xfrm>
              <a:off x="12680035" y="1140713"/>
              <a:ext cx="176530" cy="0"/>
            </a:xfrm>
            <a:custGeom>
              <a:avLst/>
              <a:gdLst/>
              <a:ahLst/>
              <a:cxnLst/>
              <a:rect l="l" t="t" r="r" b="b"/>
              <a:pathLst>
                <a:path w="176529">
                  <a:moveTo>
                    <a:pt x="0" y="0"/>
                  </a:moveTo>
                  <a:lnTo>
                    <a:pt x="17602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/>
            <p:cNvSpPr/>
            <p:nvPr/>
          </p:nvSpPr>
          <p:spPr>
            <a:xfrm>
              <a:off x="12683845" y="1107186"/>
              <a:ext cx="169545" cy="0"/>
            </a:xfrm>
            <a:custGeom>
              <a:avLst/>
              <a:gdLst/>
              <a:ahLst/>
              <a:cxnLst/>
              <a:rect l="l" t="t" r="r" b="b"/>
              <a:pathLst>
                <a:path w="169545">
                  <a:moveTo>
                    <a:pt x="169164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/>
            <p:cNvSpPr/>
            <p:nvPr/>
          </p:nvSpPr>
          <p:spPr>
            <a:xfrm>
              <a:off x="12680035" y="1147571"/>
              <a:ext cx="37465" cy="0"/>
            </a:xfrm>
            <a:custGeom>
              <a:avLst/>
              <a:gdLst/>
              <a:ahLst/>
              <a:cxnLst/>
              <a:rect l="l" t="t" r="r" b="b"/>
              <a:pathLst>
                <a:path w="37465">
                  <a:moveTo>
                    <a:pt x="0" y="0"/>
                  </a:moveTo>
                  <a:lnTo>
                    <a:pt x="3733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/>
            <p:cNvSpPr/>
            <p:nvPr/>
          </p:nvSpPr>
          <p:spPr>
            <a:xfrm>
              <a:off x="12680035" y="1144523"/>
              <a:ext cx="176530" cy="0"/>
            </a:xfrm>
            <a:custGeom>
              <a:avLst/>
              <a:gdLst/>
              <a:ahLst/>
              <a:cxnLst/>
              <a:rect l="l" t="t" r="r" b="b"/>
              <a:pathLst>
                <a:path w="176529">
                  <a:moveTo>
                    <a:pt x="0" y="0"/>
                  </a:moveTo>
                  <a:lnTo>
                    <a:pt x="17602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/>
            <p:cNvSpPr/>
            <p:nvPr/>
          </p:nvSpPr>
          <p:spPr>
            <a:xfrm>
              <a:off x="12680035" y="1147571"/>
              <a:ext cx="176530" cy="0"/>
            </a:xfrm>
            <a:custGeom>
              <a:avLst/>
              <a:gdLst/>
              <a:ahLst/>
              <a:cxnLst/>
              <a:rect l="l" t="t" r="r" b="b"/>
              <a:pathLst>
                <a:path w="176529">
                  <a:moveTo>
                    <a:pt x="0" y="0"/>
                  </a:moveTo>
                  <a:lnTo>
                    <a:pt x="17602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/>
            <p:cNvSpPr/>
            <p:nvPr/>
          </p:nvSpPr>
          <p:spPr>
            <a:xfrm>
              <a:off x="12683845" y="1157477"/>
              <a:ext cx="169545" cy="0"/>
            </a:xfrm>
            <a:custGeom>
              <a:avLst/>
              <a:gdLst/>
              <a:ahLst/>
              <a:cxnLst/>
              <a:rect l="l" t="t" r="r" b="b"/>
              <a:pathLst>
                <a:path w="169545">
                  <a:moveTo>
                    <a:pt x="0" y="0"/>
                  </a:moveTo>
                  <a:lnTo>
                    <a:pt x="16916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/>
            <p:cNvSpPr/>
            <p:nvPr/>
          </p:nvSpPr>
          <p:spPr>
            <a:xfrm>
              <a:off x="12683845" y="1140713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4">
                  <a:moveTo>
                    <a:pt x="0" y="0"/>
                  </a:moveTo>
                  <a:lnTo>
                    <a:pt x="0" y="685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/>
            <p:cNvSpPr/>
            <p:nvPr/>
          </p:nvSpPr>
          <p:spPr>
            <a:xfrm>
              <a:off x="12680035" y="1140713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4">
                  <a:moveTo>
                    <a:pt x="0" y="0"/>
                  </a:moveTo>
                  <a:lnTo>
                    <a:pt x="0" y="685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/>
            <p:cNvSpPr/>
            <p:nvPr/>
          </p:nvSpPr>
          <p:spPr>
            <a:xfrm>
              <a:off x="12683845" y="1140713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4">
                  <a:moveTo>
                    <a:pt x="0" y="0"/>
                  </a:moveTo>
                  <a:lnTo>
                    <a:pt x="0" y="685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/>
            <p:cNvSpPr/>
            <p:nvPr/>
          </p:nvSpPr>
          <p:spPr>
            <a:xfrm>
              <a:off x="12680035" y="1140713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4">
                  <a:moveTo>
                    <a:pt x="0" y="0"/>
                  </a:moveTo>
                  <a:lnTo>
                    <a:pt x="0" y="685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/>
            <p:cNvSpPr/>
            <p:nvPr/>
          </p:nvSpPr>
          <p:spPr>
            <a:xfrm>
              <a:off x="12680035" y="1147571"/>
              <a:ext cx="3810" cy="10160"/>
            </a:xfrm>
            <a:custGeom>
              <a:avLst/>
              <a:gdLst/>
              <a:ahLst/>
              <a:cxnLst/>
              <a:rect l="l" t="t" r="r" b="b"/>
              <a:pathLst>
                <a:path w="3809" h="10159">
                  <a:moveTo>
                    <a:pt x="3809" y="0"/>
                  </a:moveTo>
                  <a:lnTo>
                    <a:pt x="3809" y="9906"/>
                  </a:lnTo>
                </a:path>
                <a:path w="3809" h="10159">
                  <a:moveTo>
                    <a:pt x="3809" y="0"/>
                  </a:moveTo>
                  <a:lnTo>
                    <a:pt x="3809" y="9906"/>
                  </a:lnTo>
                  <a:lnTo>
                    <a:pt x="0" y="9906"/>
                  </a:lnTo>
                  <a:lnTo>
                    <a:pt x="0" y="685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/>
            <p:cNvSpPr/>
            <p:nvPr/>
          </p:nvSpPr>
          <p:spPr>
            <a:xfrm>
              <a:off x="12673939" y="1151382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3048"/>
                  </a:moveTo>
                  <a:lnTo>
                    <a:pt x="3048" y="3048"/>
                  </a:lnTo>
                  <a:lnTo>
                    <a:pt x="3047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/>
            <p:cNvSpPr/>
            <p:nvPr/>
          </p:nvSpPr>
          <p:spPr>
            <a:xfrm>
              <a:off x="12676987" y="1137665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/>
            <p:cNvSpPr/>
            <p:nvPr/>
          </p:nvSpPr>
          <p:spPr>
            <a:xfrm>
              <a:off x="12674701" y="1149096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80">
                  <a:moveTo>
                    <a:pt x="2285" y="0"/>
                  </a:moveTo>
                  <a:lnTo>
                    <a:pt x="3902" y="669"/>
                  </a:lnTo>
                  <a:lnTo>
                    <a:pt x="4571" y="2285"/>
                  </a:lnTo>
                  <a:lnTo>
                    <a:pt x="3902" y="3902"/>
                  </a:lnTo>
                  <a:lnTo>
                    <a:pt x="2285" y="4571"/>
                  </a:lnTo>
                  <a:lnTo>
                    <a:pt x="669" y="3902"/>
                  </a:lnTo>
                  <a:lnTo>
                    <a:pt x="0" y="2285"/>
                  </a:lnTo>
                  <a:lnTo>
                    <a:pt x="669" y="669"/>
                  </a:lnTo>
                  <a:lnTo>
                    <a:pt x="228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/>
            <p:cNvSpPr/>
            <p:nvPr/>
          </p:nvSpPr>
          <p:spPr>
            <a:xfrm>
              <a:off x="12676987" y="1137665"/>
              <a:ext cx="0" cy="13970"/>
            </a:xfrm>
            <a:custGeom>
              <a:avLst/>
              <a:gdLst/>
              <a:ahLst/>
              <a:cxnLst/>
              <a:rect l="l" t="t" r="r" b="b"/>
              <a:pathLst>
                <a:path h="13969">
                  <a:moveTo>
                    <a:pt x="0" y="0"/>
                  </a:moveTo>
                  <a:lnTo>
                    <a:pt x="0" y="1371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70" name="object 270"/>
          <p:cNvGrpSpPr/>
          <p:nvPr/>
        </p:nvGrpSpPr>
        <p:grpSpPr>
          <a:xfrm>
            <a:off x="16112764" y="177362"/>
            <a:ext cx="35914" cy="151636"/>
            <a:chOff x="12820243" y="1233677"/>
            <a:chExt cx="28575" cy="120650"/>
          </a:xfrm>
        </p:grpSpPr>
        <p:sp>
          <p:nvSpPr>
            <p:cNvPr id="271" name="object 271"/>
            <p:cNvSpPr/>
            <p:nvPr/>
          </p:nvSpPr>
          <p:spPr>
            <a:xfrm>
              <a:off x="12822529" y="1235963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609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/>
            <p:cNvSpPr/>
            <p:nvPr/>
          </p:nvSpPr>
          <p:spPr>
            <a:xfrm>
              <a:off x="12822529" y="1242059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19811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/>
            <p:cNvSpPr/>
            <p:nvPr/>
          </p:nvSpPr>
          <p:spPr>
            <a:xfrm>
              <a:off x="12822529" y="1235963"/>
              <a:ext cx="24130" cy="0"/>
            </a:xfrm>
            <a:custGeom>
              <a:avLst/>
              <a:gdLst/>
              <a:ahLst/>
              <a:cxnLst/>
              <a:rect l="l" t="t" r="r" b="b"/>
              <a:pathLst>
                <a:path w="24129">
                  <a:moveTo>
                    <a:pt x="23622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/>
            <p:cNvSpPr/>
            <p:nvPr/>
          </p:nvSpPr>
          <p:spPr>
            <a:xfrm>
              <a:off x="12842341" y="1242059"/>
              <a:ext cx="0" cy="108585"/>
            </a:xfrm>
            <a:custGeom>
              <a:avLst/>
              <a:gdLst/>
              <a:ahLst/>
              <a:cxnLst/>
              <a:rect l="l" t="t" r="r" b="b"/>
              <a:pathLst>
                <a:path h="108584">
                  <a:moveTo>
                    <a:pt x="0" y="0"/>
                  </a:moveTo>
                  <a:lnTo>
                    <a:pt x="0" y="10820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/>
            <p:cNvSpPr/>
            <p:nvPr/>
          </p:nvSpPr>
          <p:spPr>
            <a:xfrm>
              <a:off x="12846151" y="1235963"/>
              <a:ext cx="0" cy="118110"/>
            </a:xfrm>
            <a:custGeom>
              <a:avLst/>
              <a:gdLst/>
              <a:ahLst/>
              <a:cxnLst/>
              <a:rect l="l" t="t" r="r" b="b"/>
              <a:pathLst>
                <a:path h="118109">
                  <a:moveTo>
                    <a:pt x="0" y="0"/>
                  </a:moveTo>
                  <a:lnTo>
                    <a:pt x="0" y="1181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76" name="object 276"/>
          <p:cNvGrpSpPr/>
          <p:nvPr/>
        </p:nvGrpSpPr>
        <p:grpSpPr>
          <a:xfrm>
            <a:off x="15980601" y="53821"/>
            <a:ext cx="185155" cy="31125"/>
            <a:chOff x="12715087" y="1135380"/>
            <a:chExt cx="147320" cy="24765"/>
          </a:xfrm>
        </p:grpSpPr>
        <p:sp>
          <p:nvSpPr>
            <p:cNvPr id="277" name="object 277"/>
            <p:cNvSpPr/>
            <p:nvPr/>
          </p:nvSpPr>
          <p:spPr>
            <a:xfrm>
              <a:off x="12856057" y="1140714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4">
                  <a:moveTo>
                    <a:pt x="0" y="0"/>
                  </a:moveTo>
                  <a:lnTo>
                    <a:pt x="0" y="685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/>
            <p:cNvSpPr/>
            <p:nvPr/>
          </p:nvSpPr>
          <p:spPr>
            <a:xfrm>
              <a:off x="12853009" y="1140714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4">
                  <a:moveTo>
                    <a:pt x="0" y="0"/>
                  </a:moveTo>
                  <a:lnTo>
                    <a:pt x="0" y="685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/>
            <p:cNvSpPr/>
            <p:nvPr/>
          </p:nvSpPr>
          <p:spPr>
            <a:xfrm>
              <a:off x="12856057" y="1140714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4">
                  <a:moveTo>
                    <a:pt x="0" y="0"/>
                  </a:moveTo>
                  <a:lnTo>
                    <a:pt x="0" y="685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/>
            <p:cNvSpPr/>
            <p:nvPr/>
          </p:nvSpPr>
          <p:spPr>
            <a:xfrm>
              <a:off x="12853009" y="1140714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4">
                  <a:moveTo>
                    <a:pt x="0" y="0"/>
                  </a:moveTo>
                  <a:lnTo>
                    <a:pt x="0" y="685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/>
            <p:cNvSpPr/>
            <p:nvPr/>
          </p:nvSpPr>
          <p:spPr>
            <a:xfrm>
              <a:off x="12857581" y="1149096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80">
                  <a:moveTo>
                    <a:pt x="2285" y="0"/>
                  </a:moveTo>
                  <a:lnTo>
                    <a:pt x="3902" y="669"/>
                  </a:lnTo>
                  <a:lnTo>
                    <a:pt x="4571" y="2285"/>
                  </a:lnTo>
                  <a:lnTo>
                    <a:pt x="3902" y="3902"/>
                  </a:lnTo>
                  <a:lnTo>
                    <a:pt x="2285" y="4571"/>
                  </a:lnTo>
                  <a:lnTo>
                    <a:pt x="669" y="3902"/>
                  </a:lnTo>
                  <a:lnTo>
                    <a:pt x="0" y="2285"/>
                  </a:lnTo>
                  <a:lnTo>
                    <a:pt x="669" y="669"/>
                  </a:lnTo>
                  <a:lnTo>
                    <a:pt x="228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/>
            <p:cNvSpPr/>
            <p:nvPr/>
          </p:nvSpPr>
          <p:spPr>
            <a:xfrm>
              <a:off x="12856057" y="1154430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3048"/>
                  </a:moveTo>
                  <a:lnTo>
                    <a:pt x="0" y="0"/>
                  </a:lnTo>
                </a:path>
                <a:path h="3175">
                  <a:moveTo>
                    <a:pt x="0" y="3048"/>
                  </a:moveTo>
                  <a:lnTo>
                    <a:pt x="0" y="3048"/>
                  </a:ln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/>
            <p:cNvSpPr/>
            <p:nvPr/>
          </p:nvSpPr>
          <p:spPr>
            <a:xfrm>
              <a:off x="12853009" y="11574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/>
            <p:cNvSpPr/>
            <p:nvPr/>
          </p:nvSpPr>
          <p:spPr>
            <a:xfrm>
              <a:off x="12853009" y="1147572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59">
                  <a:moveTo>
                    <a:pt x="0" y="0"/>
                  </a:moveTo>
                  <a:lnTo>
                    <a:pt x="0" y="9906"/>
                  </a:lnTo>
                </a:path>
                <a:path h="10159">
                  <a:moveTo>
                    <a:pt x="0" y="0"/>
                  </a:moveTo>
                  <a:lnTo>
                    <a:pt x="0" y="990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/>
            <p:cNvSpPr/>
            <p:nvPr/>
          </p:nvSpPr>
          <p:spPr>
            <a:xfrm>
              <a:off x="12856057" y="1137666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/>
            <p:cNvSpPr/>
            <p:nvPr/>
          </p:nvSpPr>
          <p:spPr>
            <a:xfrm>
              <a:off x="12717373" y="1140714"/>
              <a:ext cx="101600" cy="0"/>
            </a:xfrm>
            <a:custGeom>
              <a:avLst/>
              <a:gdLst/>
              <a:ahLst/>
              <a:cxnLst/>
              <a:rect l="l" t="t" r="r" b="b"/>
              <a:pathLst>
                <a:path w="101600">
                  <a:moveTo>
                    <a:pt x="0" y="0"/>
                  </a:moveTo>
                  <a:lnTo>
                    <a:pt x="10134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/>
            <p:cNvSpPr/>
            <p:nvPr/>
          </p:nvSpPr>
          <p:spPr>
            <a:xfrm>
              <a:off x="12857581" y="1149096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80">
                  <a:moveTo>
                    <a:pt x="2285" y="0"/>
                  </a:moveTo>
                  <a:lnTo>
                    <a:pt x="3902" y="669"/>
                  </a:lnTo>
                  <a:lnTo>
                    <a:pt x="4571" y="2285"/>
                  </a:lnTo>
                  <a:lnTo>
                    <a:pt x="3902" y="3902"/>
                  </a:lnTo>
                  <a:lnTo>
                    <a:pt x="2285" y="4571"/>
                  </a:lnTo>
                  <a:lnTo>
                    <a:pt x="669" y="3902"/>
                  </a:lnTo>
                  <a:lnTo>
                    <a:pt x="0" y="2285"/>
                  </a:lnTo>
                  <a:lnTo>
                    <a:pt x="669" y="669"/>
                  </a:lnTo>
                  <a:lnTo>
                    <a:pt x="228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/>
            <p:cNvSpPr/>
            <p:nvPr/>
          </p:nvSpPr>
          <p:spPr>
            <a:xfrm>
              <a:off x="12818719" y="1147572"/>
              <a:ext cx="37465" cy="0"/>
            </a:xfrm>
            <a:custGeom>
              <a:avLst/>
              <a:gdLst/>
              <a:ahLst/>
              <a:cxnLst/>
              <a:rect l="l" t="t" r="r" b="b"/>
              <a:pathLst>
                <a:path w="37465">
                  <a:moveTo>
                    <a:pt x="3733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/>
            <p:cNvSpPr/>
            <p:nvPr/>
          </p:nvSpPr>
          <p:spPr>
            <a:xfrm>
              <a:off x="12717373" y="1140714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4">
                  <a:moveTo>
                    <a:pt x="0" y="0"/>
                  </a:moveTo>
                  <a:lnTo>
                    <a:pt x="0" y="6858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/>
            <p:cNvSpPr/>
            <p:nvPr/>
          </p:nvSpPr>
          <p:spPr>
            <a:xfrm>
              <a:off x="12721183" y="1140714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4">
                  <a:moveTo>
                    <a:pt x="0" y="0"/>
                  </a:moveTo>
                  <a:lnTo>
                    <a:pt x="0" y="685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/>
            <p:cNvSpPr/>
            <p:nvPr/>
          </p:nvSpPr>
          <p:spPr>
            <a:xfrm>
              <a:off x="12818719" y="1140714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4">
                  <a:moveTo>
                    <a:pt x="0" y="6857"/>
                  </a:moveTo>
                  <a:lnTo>
                    <a:pt x="0" y="0"/>
                  </a:lnTo>
                  <a:lnTo>
                    <a:pt x="0" y="6857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/>
            <p:cNvSpPr/>
            <p:nvPr/>
          </p:nvSpPr>
          <p:spPr>
            <a:xfrm>
              <a:off x="12815671" y="1140714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4">
                  <a:moveTo>
                    <a:pt x="0" y="0"/>
                  </a:moveTo>
                  <a:lnTo>
                    <a:pt x="0" y="685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/>
            <p:cNvSpPr/>
            <p:nvPr/>
          </p:nvSpPr>
          <p:spPr>
            <a:xfrm>
              <a:off x="12859867" y="1137666"/>
              <a:ext cx="0" cy="13970"/>
            </a:xfrm>
            <a:custGeom>
              <a:avLst/>
              <a:gdLst/>
              <a:ahLst/>
              <a:cxnLst/>
              <a:rect l="l" t="t" r="r" b="b"/>
              <a:pathLst>
                <a:path h="13969">
                  <a:moveTo>
                    <a:pt x="0" y="0"/>
                  </a:moveTo>
                  <a:lnTo>
                    <a:pt x="0" y="1371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94" name="object 294"/>
          <p:cNvGrpSpPr/>
          <p:nvPr/>
        </p:nvGrpSpPr>
        <p:grpSpPr>
          <a:xfrm>
            <a:off x="15678927" y="57651"/>
            <a:ext cx="130884" cy="11971"/>
            <a:chOff x="12475057" y="1138427"/>
            <a:chExt cx="104139" cy="9525"/>
          </a:xfrm>
        </p:grpSpPr>
        <p:sp>
          <p:nvSpPr>
            <p:cNvPr id="295" name="object 295"/>
            <p:cNvSpPr/>
            <p:nvPr/>
          </p:nvSpPr>
          <p:spPr>
            <a:xfrm>
              <a:off x="12477343" y="1140713"/>
              <a:ext cx="101600" cy="0"/>
            </a:xfrm>
            <a:custGeom>
              <a:avLst/>
              <a:gdLst/>
              <a:ahLst/>
              <a:cxnLst/>
              <a:rect l="l" t="t" r="r" b="b"/>
              <a:pathLst>
                <a:path w="101600">
                  <a:moveTo>
                    <a:pt x="0" y="0"/>
                  </a:moveTo>
                  <a:lnTo>
                    <a:pt x="10134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/>
            <p:cNvSpPr/>
            <p:nvPr/>
          </p:nvSpPr>
          <p:spPr>
            <a:xfrm>
              <a:off x="12481153" y="1140713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4">
                  <a:moveTo>
                    <a:pt x="0" y="0"/>
                  </a:moveTo>
                  <a:lnTo>
                    <a:pt x="0" y="685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/>
            <p:cNvSpPr/>
            <p:nvPr/>
          </p:nvSpPr>
          <p:spPr>
            <a:xfrm>
              <a:off x="12477343" y="1140713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4">
                  <a:moveTo>
                    <a:pt x="0" y="0"/>
                  </a:moveTo>
                  <a:lnTo>
                    <a:pt x="0" y="6858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98" name="object 298"/>
          <p:cNvGrpSpPr/>
          <p:nvPr/>
        </p:nvGrpSpPr>
        <p:grpSpPr>
          <a:xfrm>
            <a:off x="15802469" y="53821"/>
            <a:ext cx="112530" cy="31125"/>
            <a:chOff x="12573355" y="1135380"/>
            <a:chExt cx="89535" cy="24765"/>
          </a:xfrm>
        </p:grpSpPr>
        <p:sp>
          <p:nvSpPr>
            <p:cNvPr id="299" name="object 299"/>
            <p:cNvSpPr/>
            <p:nvPr/>
          </p:nvSpPr>
          <p:spPr>
            <a:xfrm>
              <a:off x="12650317" y="1151382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048" y="3048"/>
                  </a:moveTo>
                  <a:lnTo>
                    <a:pt x="3048" y="0"/>
                  </a:lnTo>
                  <a:lnTo>
                    <a:pt x="0" y="0"/>
                  </a:ln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/>
            <p:cNvSpPr/>
            <p:nvPr/>
          </p:nvSpPr>
          <p:spPr>
            <a:xfrm>
              <a:off x="12643459" y="1151382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048" y="3048"/>
                  </a:moveTo>
                  <a:lnTo>
                    <a:pt x="3048" y="0"/>
                  </a:lnTo>
                  <a:lnTo>
                    <a:pt x="0" y="0"/>
                  </a:ln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/>
            <p:cNvSpPr/>
            <p:nvPr/>
          </p:nvSpPr>
          <p:spPr>
            <a:xfrm>
              <a:off x="12636601" y="1151382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3048"/>
                  </a:moveTo>
                  <a:lnTo>
                    <a:pt x="3048" y="3048"/>
                  </a:lnTo>
                  <a:lnTo>
                    <a:pt x="3047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/>
            <p:cNvSpPr/>
            <p:nvPr/>
          </p:nvSpPr>
          <p:spPr>
            <a:xfrm>
              <a:off x="12656413" y="1151382"/>
              <a:ext cx="3810" cy="3175"/>
            </a:xfrm>
            <a:custGeom>
              <a:avLst/>
              <a:gdLst/>
              <a:ahLst/>
              <a:cxnLst/>
              <a:rect l="l" t="t" r="r" b="b"/>
              <a:pathLst>
                <a:path w="3809" h="3175">
                  <a:moveTo>
                    <a:pt x="3809" y="3048"/>
                  </a:moveTo>
                  <a:lnTo>
                    <a:pt x="0" y="3048"/>
                  </a:lnTo>
                  <a:lnTo>
                    <a:pt x="0" y="0"/>
                  </a:lnTo>
                  <a:lnTo>
                    <a:pt x="3809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/>
            <p:cNvSpPr/>
            <p:nvPr/>
          </p:nvSpPr>
          <p:spPr>
            <a:xfrm>
              <a:off x="12616027" y="1154430"/>
              <a:ext cx="24130" cy="0"/>
            </a:xfrm>
            <a:custGeom>
              <a:avLst/>
              <a:gdLst/>
              <a:ahLst/>
              <a:cxnLst/>
              <a:rect l="l" t="t" r="r" b="b"/>
              <a:pathLst>
                <a:path w="24129">
                  <a:moveTo>
                    <a:pt x="23622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/>
            <p:cNvSpPr/>
            <p:nvPr/>
          </p:nvSpPr>
          <p:spPr>
            <a:xfrm>
              <a:off x="12616027" y="1157478"/>
              <a:ext cx="24130" cy="0"/>
            </a:xfrm>
            <a:custGeom>
              <a:avLst/>
              <a:gdLst/>
              <a:ahLst/>
              <a:cxnLst/>
              <a:rect l="l" t="t" r="r" b="b"/>
              <a:pathLst>
                <a:path w="24129">
                  <a:moveTo>
                    <a:pt x="23622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/>
            <p:cNvSpPr/>
            <p:nvPr/>
          </p:nvSpPr>
          <p:spPr>
            <a:xfrm>
              <a:off x="12617551" y="1149096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80">
                  <a:moveTo>
                    <a:pt x="2285" y="0"/>
                  </a:moveTo>
                  <a:lnTo>
                    <a:pt x="3902" y="669"/>
                  </a:lnTo>
                  <a:lnTo>
                    <a:pt x="4571" y="2285"/>
                  </a:lnTo>
                  <a:lnTo>
                    <a:pt x="3902" y="3902"/>
                  </a:lnTo>
                  <a:lnTo>
                    <a:pt x="2285" y="4571"/>
                  </a:lnTo>
                  <a:lnTo>
                    <a:pt x="669" y="3902"/>
                  </a:lnTo>
                  <a:lnTo>
                    <a:pt x="0" y="2285"/>
                  </a:lnTo>
                  <a:lnTo>
                    <a:pt x="669" y="669"/>
                  </a:lnTo>
                  <a:lnTo>
                    <a:pt x="228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/>
            <p:cNvSpPr/>
            <p:nvPr/>
          </p:nvSpPr>
          <p:spPr>
            <a:xfrm>
              <a:off x="12616027" y="1154430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3048"/>
                  </a:moveTo>
                  <a:lnTo>
                    <a:pt x="0" y="0"/>
                  </a:lnTo>
                </a:path>
                <a:path h="3175">
                  <a:moveTo>
                    <a:pt x="0" y="3048"/>
                  </a:move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/>
            <p:cNvSpPr/>
            <p:nvPr/>
          </p:nvSpPr>
          <p:spPr>
            <a:xfrm>
              <a:off x="12616027" y="1147572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59">
                  <a:moveTo>
                    <a:pt x="0" y="0"/>
                  </a:moveTo>
                  <a:lnTo>
                    <a:pt x="0" y="9906"/>
                  </a:lnTo>
                </a:path>
                <a:path h="10159">
                  <a:moveTo>
                    <a:pt x="0" y="0"/>
                  </a:moveTo>
                  <a:lnTo>
                    <a:pt x="0" y="990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/>
            <p:cNvSpPr/>
            <p:nvPr/>
          </p:nvSpPr>
          <p:spPr>
            <a:xfrm>
              <a:off x="12616027" y="1140714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4">
                  <a:moveTo>
                    <a:pt x="0" y="0"/>
                  </a:moveTo>
                  <a:lnTo>
                    <a:pt x="0" y="685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/>
            <p:cNvSpPr/>
            <p:nvPr/>
          </p:nvSpPr>
          <p:spPr>
            <a:xfrm>
              <a:off x="12612979" y="1140714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4">
                  <a:moveTo>
                    <a:pt x="0" y="0"/>
                  </a:moveTo>
                  <a:lnTo>
                    <a:pt x="0" y="685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/>
            <p:cNvSpPr/>
            <p:nvPr/>
          </p:nvSpPr>
          <p:spPr>
            <a:xfrm>
              <a:off x="12616027" y="1140714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4">
                  <a:moveTo>
                    <a:pt x="0" y="0"/>
                  </a:moveTo>
                  <a:lnTo>
                    <a:pt x="0" y="685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/>
            <p:cNvSpPr/>
            <p:nvPr/>
          </p:nvSpPr>
          <p:spPr>
            <a:xfrm>
              <a:off x="12612979" y="1140714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4">
                  <a:moveTo>
                    <a:pt x="0" y="0"/>
                  </a:moveTo>
                  <a:lnTo>
                    <a:pt x="0" y="685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/>
            <p:cNvSpPr/>
            <p:nvPr/>
          </p:nvSpPr>
          <p:spPr>
            <a:xfrm>
              <a:off x="12619837" y="1151382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048" y="3048"/>
                  </a:moveTo>
                  <a:lnTo>
                    <a:pt x="0" y="3048"/>
                  </a:lnTo>
                  <a:lnTo>
                    <a:pt x="0" y="0"/>
                  </a:lnTo>
                  <a:lnTo>
                    <a:pt x="30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/>
            <p:cNvSpPr/>
            <p:nvPr/>
          </p:nvSpPr>
          <p:spPr>
            <a:xfrm>
              <a:off x="12616027" y="1137666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/>
            <p:cNvSpPr/>
            <p:nvPr/>
          </p:nvSpPr>
          <p:spPr>
            <a:xfrm>
              <a:off x="12617551" y="1149096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80">
                  <a:moveTo>
                    <a:pt x="2285" y="0"/>
                  </a:moveTo>
                  <a:lnTo>
                    <a:pt x="3902" y="669"/>
                  </a:lnTo>
                  <a:lnTo>
                    <a:pt x="4571" y="2285"/>
                  </a:lnTo>
                  <a:lnTo>
                    <a:pt x="3902" y="3902"/>
                  </a:lnTo>
                  <a:lnTo>
                    <a:pt x="2285" y="4571"/>
                  </a:lnTo>
                  <a:lnTo>
                    <a:pt x="669" y="3902"/>
                  </a:lnTo>
                  <a:lnTo>
                    <a:pt x="0" y="2285"/>
                  </a:lnTo>
                  <a:lnTo>
                    <a:pt x="669" y="669"/>
                  </a:lnTo>
                  <a:lnTo>
                    <a:pt x="228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/>
            <p:cNvSpPr/>
            <p:nvPr/>
          </p:nvSpPr>
          <p:spPr>
            <a:xfrm>
              <a:off x="12578689" y="1147572"/>
              <a:ext cx="37465" cy="0"/>
            </a:xfrm>
            <a:custGeom>
              <a:avLst/>
              <a:gdLst/>
              <a:ahLst/>
              <a:cxnLst/>
              <a:rect l="l" t="t" r="r" b="b"/>
              <a:pathLst>
                <a:path w="37465">
                  <a:moveTo>
                    <a:pt x="3733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/>
            <p:cNvSpPr/>
            <p:nvPr/>
          </p:nvSpPr>
          <p:spPr>
            <a:xfrm>
              <a:off x="12575641" y="1140714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4">
                  <a:moveTo>
                    <a:pt x="0" y="0"/>
                  </a:moveTo>
                  <a:lnTo>
                    <a:pt x="0" y="685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/>
            <p:cNvSpPr/>
            <p:nvPr/>
          </p:nvSpPr>
          <p:spPr>
            <a:xfrm>
              <a:off x="12582499" y="1140714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4">
                  <a:moveTo>
                    <a:pt x="0" y="0"/>
                  </a:moveTo>
                  <a:lnTo>
                    <a:pt x="0" y="685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/>
            <p:cNvSpPr/>
            <p:nvPr/>
          </p:nvSpPr>
          <p:spPr>
            <a:xfrm>
              <a:off x="12578689" y="1140714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4">
                  <a:moveTo>
                    <a:pt x="0" y="6857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/>
            <p:cNvSpPr/>
            <p:nvPr/>
          </p:nvSpPr>
          <p:spPr>
            <a:xfrm>
              <a:off x="12619837" y="1137666"/>
              <a:ext cx="20320" cy="13970"/>
            </a:xfrm>
            <a:custGeom>
              <a:avLst/>
              <a:gdLst/>
              <a:ahLst/>
              <a:cxnLst/>
              <a:rect l="l" t="t" r="r" b="b"/>
              <a:pathLst>
                <a:path w="20320" h="13969">
                  <a:moveTo>
                    <a:pt x="0" y="0"/>
                  </a:moveTo>
                  <a:lnTo>
                    <a:pt x="0" y="13716"/>
                  </a:lnTo>
                  <a:lnTo>
                    <a:pt x="19812" y="13716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20" name="object 320"/>
          <p:cNvGrpSpPr/>
          <p:nvPr/>
        </p:nvGrpSpPr>
        <p:grpSpPr>
          <a:xfrm>
            <a:off x="15906858" y="321017"/>
            <a:ext cx="238627" cy="11173"/>
            <a:chOff x="12656413" y="1347977"/>
            <a:chExt cx="189865" cy="8890"/>
          </a:xfrm>
        </p:grpSpPr>
        <p:sp>
          <p:nvSpPr>
            <p:cNvPr id="321" name="object 321"/>
            <p:cNvSpPr/>
            <p:nvPr/>
          </p:nvSpPr>
          <p:spPr>
            <a:xfrm>
              <a:off x="12656413" y="1350263"/>
              <a:ext cx="186055" cy="0"/>
            </a:xfrm>
            <a:custGeom>
              <a:avLst/>
              <a:gdLst/>
              <a:ahLst/>
              <a:cxnLst/>
              <a:rect l="l" t="t" r="r" b="b"/>
              <a:pathLst>
                <a:path w="186054">
                  <a:moveTo>
                    <a:pt x="185927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/>
            <p:cNvSpPr/>
            <p:nvPr/>
          </p:nvSpPr>
          <p:spPr>
            <a:xfrm>
              <a:off x="12656413" y="1354073"/>
              <a:ext cx="189865" cy="0"/>
            </a:xfrm>
            <a:custGeom>
              <a:avLst/>
              <a:gdLst/>
              <a:ahLst/>
              <a:cxnLst/>
              <a:rect l="l" t="t" r="r" b="b"/>
              <a:pathLst>
                <a:path w="189865">
                  <a:moveTo>
                    <a:pt x="18973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23" name="object 323"/>
          <p:cNvGrpSpPr/>
          <p:nvPr/>
        </p:nvGrpSpPr>
        <p:grpSpPr>
          <a:xfrm>
            <a:off x="15853227" y="-53441"/>
            <a:ext cx="90981" cy="138068"/>
            <a:chOff x="12613741" y="1050036"/>
            <a:chExt cx="72390" cy="109855"/>
          </a:xfrm>
        </p:grpSpPr>
        <p:sp>
          <p:nvSpPr>
            <p:cNvPr id="324" name="object 324"/>
            <p:cNvSpPr/>
            <p:nvPr/>
          </p:nvSpPr>
          <p:spPr>
            <a:xfrm>
              <a:off x="12656413" y="1151382"/>
              <a:ext cx="20955" cy="0"/>
            </a:xfrm>
            <a:custGeom>
              <a:avLst/>
              <a:gdLst/>
              <a:ahLst/>
              <a:cxnLst/>
              <a:rect l="l" t="t" r="r" b="b"/>
              <a:pathLst>
                <a:path w="20954">
                  <a:moveTo>
                    <a:pt x="0" y="0"/>
                  </a:moveTo>
                  <a:lnTo>
                    <a:pt x="2057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/>
            <p:cNvSpPr/>
            <p:nvPr/>
          </p:nvSpPr>
          <p:spPr>
            <a:xfrm>
              <a:off x="12656413" y="1154430"/>
              <a:ext cx="24130" cy="0"/>
            </a:xfrm>
            <a:custGeom>
              <a:avLst/>
              <a:gdLst/>
              <a:ahLst/>
              <a:cxnLst/>
              <a:rect l="l" t="t" r="r" b="b"/>
              <a:pathLst>
                <a:path w="24129">
                  <a:moveTo>
                    <a:pt x="23622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/>
            <p:cNvSpPr/>
            <p:nvPr/>
          </p:nvSpPr>
          <p:spPr>
            <a:xfrm>
              <a:off x="12656413" y="1157478"/>
              <a:ext cx="24130" cy="0"/>
            </a:xfrm>
            <a:custGeom>
              <a:avLst/>
              <a:gdLst/>
              <a:ahLst/>
              <a:cxnLst/>
              <a:rect l="l" t="t" r="r" b="b"/>
              <a:pathLst>
                <a:path w="24129">
                  <a:moveTo>
                    <a:pt x="23622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/>
            <p:cNvSpPr/>
            <p:nvPr/>
          </p:nvSpPr>
          <p:spPr>
            <a:xfrm>
              <a:off x="12619837" y="1151382"/>
              <a:ext cx="57150" cy="0"/>
            </a:xfrm>
            <a:custGeom>
              <a:avLst/>
              <a:gdLst/>
              <a:ahLst/>
              <a:cxnLst/>
              <a:rect l="l" t="t" r="r" b="b"/>
              <a:pathLst>
                <a:path w="57150">
                  <a:moveTo>
                    <a:pt x="0" y="0"/>
                  </a:moveTo>
                  <a:lnTo>
                    <a:pt x="5715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/>
            <p:cNvSpPr/>
            <p:nvPr/>
          </p:nvSpPr>
          <p:spPr>
            <a:xfrm>
              <a:off x="12619837" y="1140714"/>
              <a:ext cx="57150" cy="0"/>
            </a:xfrm>
            <a:custGeom>
              <a:avLst/>
              <a:gdLst/>
              <a:ahLst/>
              <a:cxnLst/>
              <a:rect l="l" t="t" r="r" b="b"/>
              <a:pathLst>
                <a:path w="57150">
                  <a:moveTo>
                    <a:pt x="0" y="0"/>
                  </a:moveTo>
                  <a:lnTo>
                    <a:pt x="5715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/>
            <p:cNvSpPr/>
            <p:nvPr/>
          </p:nvSpPr>
          <p:spPr>
            <a:xfrm>
              <a:off x="12680035" y="1053084"/>
              <a:ext cx="0" cy="85090"/>
            </a:xfrm>
            <a:custGeom>
              <a:avLst/>
              <a:gdLst/>
              <a:ahLst/>
              <a:cxnLst/>
              <a:rect l="l" t="t" r="r" b="b"/>
              <a:pathLst>
                <a:path h="85090">
                  <a:moveTo>
                    <a:pt x="0" y="0"/>
                  </a:moveTo>
                  <a:lnTo>
                    <a:pt x="0" y="8458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/>
            <p:cNvSpPr/>
            <p:nvPr/>
          </p:nvSpPr>
          <p:spPr>
            <a:xfrm>
              <a:off x="12683845" y="1050036"/>
              <a:ext cx="0" cy="90805"/>
            </a:xfrm>
            <a:custGeom>
              <a:avLst/>
              <a:gdLst/>
              <a:ahLst/>
              <a:cxnLst/>
              <a:rect l="l" t="t" r="r" b="b"/>
              <a:pathLst>
                <a:path h="90805">
                  <a:moveTo>
                    <a:pt x="0" y="0"/>
                  </a:moveTo>
                  <a:lnTo>
                    <a:pt x="0" y="9067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/>
            <p:cNvSpPr/>
            <p:nvPr/>
          </p:nvSpPr>
          <p:spPr>
            <a:xfrm>
              <a:off x="12676987" y="1053084"/>
              <a:ext cx="0" cy="85090"/>
            </a:xfrm>
            <a:custGeom>
              <a:avLst/>
              <a:gdLst/>
              <a:ahLst/>
              <a:cxnLst/>
              <a:rect l="l" t="t" r="r" b="b"/>
              <a:pathLst>
                <a:path h="85090">
                  <a:moveTo>
                    <a:pt x="0" y="0"/>
                  </a:moveTo>
                  <a:lnTo>
                    <a:pt x="0" y="8458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/>
            <p:cNvSpPr/>
            <p:nvPr/>
          </p:nvSpPr>
          <p:spPr>
            <a:xfrm>
              <a:off x="12616027" y="1053084"/>
              <a:ext cx="0" cy="85090"/>
            </a:xfrm>
            <a:custGeom>
              <a:avLst/>
              <a:gdLst/>
              <a:ahLst/>
              <a:cxnLst/>
              <a:rect l="l" t="t" r="r" b="b"/>
              <a:pathLst>
                <a:path h="85090">
                  <a:moveTo>
                    <a:pt x="0" y="0"/>
                  </a:moveTo>
                  <a:lnTo>
                    <a:pt x="0" y="8458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/>
            <p:cNvSpPr/>
            <p:nvPr/>
          </p:nvSpPr>
          <p:spPr>
            <a:xfrm>
              <a:off x="12616027" y="1050036"/>
              <a:ext cx="0" cy="90805"/>
            </a:xfrm>
            <a:custGeom>
              <a:avLst/>
              <a:gdLst/>
              <a:ahLst/>
              <a:cxnLst/>
              <a:rect l="l" t="t" r="r" b="b"/>
              <a:pathLst>
                <a:path h="90805">
                  <a:moveTo>
                    <a:pt x="0" y="0"/>
                  </a:moveTo>
                  <a:lnTo>
                    <a:pt x="0" y="9067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/>
            <p:cNvSpPr/>
            <p:nvPr/>
          </p:nvSpPr>
          <p:spPr>
            <a:xfrm>
              <a:off x="12619837" y="1053084"/>
              <a:ext cx="0" cy="85090"/>
            </a:xfrm>
            <a:custGeom>
              <a:avLst/>
              <a:gdLst/>
              <a:ahLst/>
              <a:cxnLst/>
              <a:rect l="l" t="t" r="r" b="b"/>
              <a:pathLst>
                <a:path h="85090">
                  <a:moveTo>
                    <a:pt x="0" y="0"/>
                  </a:moveTo>
                  <a:lnTo>
                    <a:pt x="0" y="8458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35" name="object 335"/>
          <p:cNvGrpSpPr/>
          <p:nvPr/>
        </p:nvGrpSpPr>
        <p:grpSpPr>
          <a:xfrm>
            <a:off x="16151071" y="-53441"/>
            <a:ext cx="14365" cy="114126"/>
            <a:chOff x="12850723" y="1050036"/>
            <a:chExt cx="11430" cy="90805"/>
          </a:xfrm>
        </p:grpSpPr>
        <p:sp>
          <p:nvSpPr>
            <p:cNvPr id="336" name="object 336"/>
            <p:cNvSpPr/>
            <p:nvPr/>
          </p:nvSpPr>
          <p:spPr>
            <a:xfrm>
              <a:off x="12853009" y="1050036"/>
              <a:ext cx="0" cy="90805"/>
            </a:xfrm>
            <a:custGeom>
              <a:avLst/>
              <a:gdLst/>
              <a:ahLst/>
              <a:cxnLst/>
              <a:rect l="l" t="t" r="r" b="b"/>
              <a:pathLst>
                <a:path h="90805">
                  <a:moveTo>
                    <a:pt x="0" y="0"/>
                  </a:moveTo>
                  <a:lnTo>
                    <a:pt x="0" y="9067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/>
            <p:cNvSpPr/>
            <p:nvPr/>
          </p:nvSpPr>
          <p:spPr>
            <a:xfrm>
              <a:off x="12856057" y="1053084"/>
              <a:ext cx="0" cy="85090"/>
            </a:xfrm>
            <a:custGeom>
              <a:avLst/>
              <a:gdLst/>
              <a:ahLst/>
              <a:cxnLst/>
              <a:rect l="l" t="t" r="r" b="b"/>
              <a:pathLst>
                <a:path h="85090">
                  <a:moveTo>
                    <a:pt x="0" y="0"/>
                  </a:moveTo>
                  <a:lnTo>
                    <a:pt x="0" y="8458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/>
            <p:cNvSpPr/>
            <p:nvPr/>
          </p:nvSpPr>
          <p:spPr>
            <a:xfrm>
              <a:off x="12859867" y="1053084"/>
              <a:ext cx="0" cy="85090"/>
            </a:xfrm>
            <a:custGeom>
              <a:avLst/>
              <a:gdLst/>
              <a:ahLst/>
              <a:cxnLst/>
              <a:rect l="l" t="t" r="r" b="b"/>
              <a:pathLst>
                <a:path h="85090">
                  <a:moveTo>
                    <a:pt x="0" y="0"/>
                  </a:moveTo>
                  <a:lnTo>
                    <a:pt x="0" y="8458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39" name="object 339"/>
          <p:cNvGrpSpPr/>
          <p:nvPr/>
        </p:nvGrpSpPr>
        <p:grpSpPr>
          <a:xfrm>
            <a:off x="15906859" y="57650"/>
            <a:ext cx="595368" cy="74222"/>
            <a:chOff x="12656413" y="1138427"/>
            <a:chExt cx="473709" cy="59055"/>
          </a:xfrm>
        </p:grpSpPr>
        <p:sp>
          <p:nvSpPr>
            <p:cNvPr id="340" name="object 340"/>
            <p:cNvSpPr/>
            <p:nvPr/>
          </p:nvSpPr>
          <p:spPr>
            <a:xfrm>
              <a:off x="12656413" y="1194815"/>
              <a:ext cx="473709" cy="0"/>
            </a:xfrm>
            <a:custGeom>
              <a:avLst/>
              <a:gdLst/>
              <a:ahLst/>
              <a:cxnLst/>
              <a:rect l="l" t="t" r="r" b="b"/>
              <a:pathLst>
                <a:path w="473709">
                  <a:moveTo>
                    <a:pt x="0" y="0"/>
                  </a:moveTo>
                  <a:lnTo>
                    <a:pt x="47320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/>
            <p:cNvSpPr/>
            <p:nvPr/>
          </p:nvSpPr>
          <p:spPr>
            <a:xfrm>
              <a:off x="12856057" y="1154429"/>
              <a:ext cx="64135" cy="0"/>
            </a:xfrm>
            <a:custGeom>
              <a:avLst/>
              <a:gdLst/>
              <a:ahLst/>
              <a:cxnLst/>
              <a:rect l="l" t="t" r="r" b="b"/>
              <a:pathLst>
                <a:path w="64134">
                  <a:moveTo>
                    <a:pt x="0" y="0"/>
                  </a:moveTo>
                  <a:lnTo>
                    <a:pt x="6400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/>
            <p:cNvSpPr/>
            <p:nvPr/>
          </p:nvSpPr>
          <p:spPr>
            <a:xfrm>
              <a:off x="12856057" y="1157477"/>
              <a:ext cx="64135" cy="0"/>
            </a:xfrm>
            <a:custGeom>
              <a:avLst/>
              <a:gdLst/>
              <a:ahLst/>
              <a:cxnLst/>
              <a:rect l="l" t="t" r="r" b="b"/>
              <a:pathLst>
                <a:path w="64134">
                  <a:moveTo>
                    <a:pt x="0" y="0"/>
                  </a:moveTo>
                  <a:lnTo>
                    <a:pt x="6400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/>
            <p:cNvSpPr/>
            <p:nvPr/>
          </p:nvSpPr>
          <p:spPr>
            <a:xfrm>
              <a:off x="12859867" y="1140713"/>
              <a:ext cx="57150" cy="0"/>
            </a:xfrm>
            <a:custGeom>
              <a:avLst/>
              <a:gdLst/>
              <a:ahLst/>
              <a:cxnLst/>
              <a:rect l="l" t="t" r="r" b="b"/>
              <a:pathLst>
                <a:path w="57150">
                  <a:moveTo>
                    <a:pt x="0" y="0"/>
                  </a:moveTo>
                  <a:lnTo>
                    <a:pt x="5715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/>
            <p:cNvSpPr/>
            <p:nvPr/>
          </p:nvSpPr>
          <p:spPr>
            <a:xfrm>
              <a:off x="12859867" y="1151381"/>
              <a:ext cx="57150" cy="0"/>
            </a:xfrm>
            <a:custGeom>
              <a:avLst/>
              <a:gdLst/>
              <a:ahLst/>
              <a:cxnLst/>
              <a:rect l="l" t="t" r="r" b="b"/>
              <a:pathLst>
                <a:path w="57150">
                  <a:moveTo>
                    <a:pt x="0" y="0"/>
                  </a:moveTo>
                  <a:lnTo>
                    <a:pt x="57150" y="0"/>
                  </a:lnTo>
                </a:path>
                <a:path w="57150">
                  <a:moveTo>
                    <a:pt x="0" y="0"/>
                  </a:moveTo>
                  <a:lnTo>
                    <a:pt x="5715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/>
            <p:cNvSpPr/>
            <p:nvPr/>
          </p:nvSpPr>
          <p:spPr>
            <a:xfrm>
              <a:off x="12859867" y="1151381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048" y="3048"/>
                  </a:moveTo>
                  <a:lnTo>
                    <a:pt x="0" y="3048"/>
                  </a:lnTo>
                  <a:lnTo>
                    <a:pt x="0" y="0"/>
                  </a:lnTo>
                  <a:lnTo>
                    <a:pt x="30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46" name="object 346"/>
          <p:cNvGrpSpPr/>
          <p:nvPr/>
        </p:nvGrpSpPr>
        <p:grpSpPr>
          <a:xfrm>
            <a:off x="16153944" y="-56315"/>
            <a:ext cx="84597" cy="9577"/>
            <a:chOff x="12853009" y="1047750"/>
            <a:chExt cx="67310" cy="7620"/>
          </a:xfrm>
        </p:grpSpPr>
        <p:sp>
          <p:nvSpPr>
            <p:cNvPr id="347" name="object 347"/>
            <p:cNvSpPr/>
            <p:nvPr/>
          </p:nvSpPr>
          <p:spPr>
            <a:xfrm>
              <a:off x="12853009" y="1050036"/>
              <a:ext cx="67310" cy="0"/>
            </a:xfrm>
            <a:custGeom>
              <a:avLst/>
              <a:gdLst/>
              <a:ahLst/>
              <a:cxnLst/>
              <a:rect l="l" t="t" r="r" b="b"/>
              <a:pathLst>
                <a:path w="67309">
                  <a:moveTo>
                    <a:pt x="0" y="0"/>
                  </a:moveTo>
                  <a:lnTo>
                    <a:pt x="6705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/>
            <p:cNvSpPr/>
            <p:nvPr/>
          </p:nvSpPr>
          <p:spPr>
            <a:xfrm>
              <a:off x="12856057" y="1053083"/>
              <a:ext cx="64135" cy="0"/>
            </a:xfrm>
            <a:custGeom>
              <a:avLst/>
              <a:gdLst/>
              <a:ahLst/>
              <a:cxnLst/>
              <a:rect l="l" t="t" r="r" b="b"/>
              <a:pathLst>
                <a:path w="64134">
                  <a:moveTo>
                    <a:pt x="0" y="0"/>
                  </a:moveTo>
                  <a:lnTo>
                    <a:pt x="6400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/>
            <p:cNvSpPr/>
            <p:nvPr/>
          </p:nvSpPr>
          <p:spPr>
            <a:xfrm>
              <a:off x="12859867" y="1053083"/>
              <a:ext cx="57150" cy="0"/>
            </a:xfrm>
            <a:custGeom>
              <a:avLst/>
              <a:gdLst/>
              <a:ahLst/>
              <a:cxnLst/>
              <a:rect l="l" t="t" r="r" b="b"/>
              <a:pathLst>
                <a:path w="57150">
                  <a:moveTo>
                    <a:pt x="0" y="0"/>
                  </a:moveTo>
                  <a:lnTo>
                    <a:pt x="5715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50" name="object 350"/>
          <p:cNvGrpSpPr/>
          <p:nvPr/>
        </p:nvGrpSpPr>
        <p:grpSpPr>
          <a:xfrm>
            <a:off x="15903986" y="-2683"/>
            <a:ext cx="635272" cy="1003189"/>
            <a:chOff x="12654127" y="1090422"/>
            <a:chExt cx="505459" cy="798195"/>
          </a:xfrm>
        </p:grpSpPr>
        <p:sp>
          <p:nvSpPr>
            <p:cNvPr id="351" name="object 351"/>
            <p:cNvSpPr/>
            <p:nvPr/>
          </p:nvSpPr>
          <p:spPr>
            <a:xfrm>
              <a:off x="12940639" y="1434846"/>
              <a:ext cx="24130" cy="3810"/>
            </a:xfrm>
            <a:custGeom>
              <a:avLst/>
              <a:gdLst/>
              <a:ahLst/>
              <a:cxnLst/>
              <a:rect l="l" t="t" r="r" b="b"/>
              <a:pathLst>
                <a:path w="24129" h="3809">
                  <a:moveTo>
                    <a:pt x="0" y="0"/>
                  </a:moveTo>
                  <a:lnTo>
                    <a:pt x="23622" y="0"/>
                  </a:lnTo>
                  <a:lnTo>
                    <a:pt x="23622" y="3809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2" name="object 352"/>
            <p:cNvSpPr/>
            <p:nvPr/>
          </p:nvSpPr>
          <p:spPr>
            <a:xfrm>
              <a:off x="12947497" y="1438656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5">
                  <a:moveTo>
                    <a:pt x="0" y="0"/>
                  </a:moveTo>
                  <a:lnTo>
                    <a:pt x="1676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3" name="object 353"/>
            <p:cNvSpPr/>
            <p:nvPr/>
          </p:nvSpPr>
          <p:spPr>
            <a:xfrm>
              <a:off x="12940639" y="1434846"/>
              <a:ext cx="0" cy="115570"/>
            </a:xfrm>
            <a:custGeom>
              <a:avLst/>
              <a:gdLst/>
              <a:ahLst/>
              <a:cxnLst/>
              <a:rect l="l" t="t" r="r" b="b"/>
              <a:pathLst>
                <a:path h="115569">
                  <a:moveTo>
                    <a:pt x="0" y="0"/>
                  </a:moveTo>
                  <a:lnTo>
                    <a:pt x="0" y="11506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4" name="object 354"/>
            <p:cNvSpPr/>
            <p:nvPr/>
          </p:nvSpPr>
          <p:spPr>
            <a:xfrm>
              <a:off x="12947497" y="1438656"/>
              <a:ext cx="0" cy="108585"/>
            </a:xfrm>
            <a:custGeom>
              <a:avLst/>
              <a:gdLst/>
              <a:ahLst/>
              <a:cxnLst/>
              <a:rect l="l" t="t" r="r" b="b"/>
              <a:pathLst>
                <a:path h="108584">
                  <a:moveTo>
                    <a:pt x="0" y="0"/>
                  </a:moveTo>
                  <a:lnTo>
                    <a:pt x="0" y="10820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5" name="object 355"/>
            <p:cNvSpPr/>
            <p:nvPr/>
          </p:nvSpPr>
          <p:spPr>
            <a:xfrm>
              <a:off x="12940639" y="1549908"/>
              <a:ext cx="189230" cy="0"/>
            </a:xfrm>
            <a:custGeom>
              <a:avLst/>
              <a:gdLst/>
              <a:ahLst/>
              <a:cxnLst/>
              <a:rect l="l" t="t" r="r" b="b"/>
              <a:pathLst>
                <a:path w="189230">
                  <a:moveTo>
                    <a:pt x="0" y="0"/>
                  </a:moveTo>
                  <a:lnTo>
                    <a:pt x="18897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6" name="object 356"/>
            <p:cNvSpPr/>
            <p:nvPr/>
          </p:nvSpPr>
          <p:spPr>
            <a:xfrm>
              <a:off x="12947497" y="1546859"/>
              <a:ext cx="182245" cy="0"/>
            </a:xfrm>
            <a:custGeom>
              <a:avLst/>
              <a:gdLst/>
              <a:ahLst/>
              <a:cxnLst/>
              <a:rect l="l" t="t" r="r" b="b"/>
              <a:pathLst>
                <a:path w="182244">
                  <a:moveTo>
                    <a:pt x="0" y="0"/>
                  </a:moveTo>
                  <a:lnTo>
                    <a:pt x="18211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57" name="object 357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2654127" y="1432560"/>
              <a:ext cx="502919" cy="455676"/>
            </a:xfrm>
            <a:prstGeom prst="rect">
              <a:avLst/>
            </a:prstGeom>
          </p:spPr>
        </p:pic>
        <p:sp>
          <p:nvSpPr>
            <p:cNvPr id="358" name="object 358"/>
            <p:cNvSpPr/>
            <p:nvPr/>
          </p:nvSpPr>
          <p:spPr>
            <a:xfrm>
              <a:off x="13129615" y="1157478"/>
              <a:ext cx="0" cy="585470"/>
            </a:xfrm>
            <a:custGeom>
              <a:avLst/>
              <a:gdLst/>
              <a:ahLst/>
              <a:cxnLst/>
              <a:rect l="l" t="t" r="r" b="b"/>
              <a:pathLst>
                <a:path h="585469">
                  <a:moveTo>
                    <a:pt x="0" y="0"/>
                  </a:moveTo>
                  <a:lnTo>
                    <a:pt x="0" y="58521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9" name="object 359"/>
            <p:cNvSpPr/>
            <p:nvPr/>
          </p:nvSpPr>
          <p:spPr>
            <a:xfrm>
              <a:off x="13133425" y="1151382"/>
              <a:ext cx="0" cy="662305"/>
            </a:xfrm>
            <a:custGeom>
              <a:avLst/>
              <a:gdLst/>
              <a:ahLst/>
              <a:cxnLst/>
              <a:rect l="l" t="t" r="r" b="b"/>
              <a:pathLst>
                <a:path h="662305">
                  <a:moveTo>
                    <a:pt x="0" y="0"/>
                  </a:moveTo>
                  <a:lnTo>
                    <a:pt x="0" y="66217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0" name="object 360"/>
            <p:cNvSpPr/>
            <p:nvPr/>
          </p:nvSpPr>
          <p:spPr>
            <a:xfrm>
              <a:off x="13157047" y="1090422"/>
              <a:ext cx="0" cy="723265"/>
            </a:xfrm>
            <a:custGeom>
              <a:avLst/>
              <a:gdLst/>
              <a:ahLst/>
              <a:cxnLst/>
              <a:rect l="l" t="t" r="r" b="b"/>
              <a:pathLst>
                <a:path h="723264">
                  <a:moveTo>
                    <a:pt x="0" y="0"/>
                  </a:moveTo>
                  <a:lnTo>
                    <a:pt x="0" y="72313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61" name="object 361"/>
          <p:cNvGrpSpPr/>
          <p:nvPr/>
        </p:nvGrpSpPr>
        <p:grpSpPr>
          <a:xfrm>
            <a:off x="15554426" y="-56315"/>
            <a:ext cx="85395" cy="9577"/>
            <a:chOff x="12375997" y="1047750"/>
            <a:chExt cx="67945" cy="7620"/>
          </a:xfrm>
        </p:grpSpPr>
        <p:sp>
          <p:nvSpPr>
            <p:cNvPr id="362" name="object 362"/>
            <p:cNvSpPr/>
            <p:nvPr/>
          </p:nvSpPr>
          <p:spPr>
            <a:xfrm>
              <a:off x="12375997" y="1053083"/>
              <a:ext cx="64769" cy="0"/>
            </a:xfrm>
            <a:custGeom>
              <a:avLst/>
              <a:gdLst/>
              <a:ahLst/>
              <a:cxnLst/>
              <a:rect l="l" t="t" r="r" b="b"/>
              <a:pathLst>
                <a:path w="64770">
                  <a:moveTo>
                    <a:pt x="0" y="0"/>
                  </a:moveTo>
                  <a:lnTo>
                    <a:pt x="64769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/>
            <p:cNvSpPr/>
            <p:nvPr/>
          </p:nvSpPr>
          <p:spPr>
            <a:xfrm>
              <a:off x="12375997" y="1050036"/>
              <a:ext cx="67945" cy="0"/>
            </a:xfrm>
            <a:custGeom>
              <a:avLst/>
              <a:gdLst/>
              <a:ahLst/>
              <a:cxnLst/>
              <a:rect l="l" t="t" r="r" b="b"/>
              <a:pathLst>
                <a:path w="67945">
                  <a:moveTo>
                    <a:pt x="0" y="0"/>
                  </a:moveTo>
                  <a:lnTo>
                    <a:pt x="6781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4" name="object 364"/>
            <p:cNvSpPr/>
            <p:nvPr/>
          </p:nvSpPr>
          <p:spPr>
            <a:xfrm>
              <a:off x="12379807" y="1053083"/>
              <a:ext cx="60960" cy="0"/>
            </a:xfrm>
            <a:custGeom>
              <a:avLst/>
              <a:gdLst/>
              <a:ahLst/>
              <a:cxnLst/>
              <a:rect l="l" t="t" r="r" b="b"/>
              <a:pathLst>
                <a:path w="60959">
                  <a:moveTo>
                    <a:pt x="0" y="0"/>
                  </a:moveTo>
                  <a:lnTo>
                    <a:pt x="6096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65" name="object 365"/>
          <p:cNvGrpSpPr/>
          <p:nvPr/>
        </p:nvGrpSpPr>
        <p:grpSpPr>
          <a:xfrm>
            <a:off x="15252751" y="-56315"/>
            <a:ext cx="85395" cy="9577"/>
            <a:chOff x="12135967" y="1047750"/>
            <a:chExt cx="67945" cy="7620"/>
          </a:xfrm>
        </p:grpSpPr>
        <p:sp>
          <p:nvSpPr>
            <p:cNvPr id="366" name="object 366"/>
            <p:cNvSpPr/>
            <p:nvPr/>
          </p:nvSpPr>
          <p:spPr>
            <a:xfrm>
              <a:off x="12135967" y="1050036"/>
              <a:ext cx="67945" cy="0"/>
            </a:xfrm>
            <a:custGeom>
              <a:avLst/>
              <a:gdLst/>
              <a:ahLst/>
              <a:cxnLst/>
              <a:rect l="l" t="t" r="r" b="b"/>
              <a:pathLst>
                <a:path w="67945">
                  <a:moveTo>
                    <a:pt x="0" y="0"/>
                  </a:moveTo>
                  <a:lnTo>
                    <a:pt x="6781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7" name="object 367"/>
            <p:cNvSpPr/>
            <p:nvPr/>
          </p:nvSpPr>
          <p:spPr>
            <a:xfrm>
              <a:off x="12139777" y="1053083"/>
              <a:ext cx="60960" cy="0"/>
            </a:xfrm>
            <a:custGeom>
              <a:avLst/>
              <a:gdLst/>
              <a:ahLst/>
              <a:cxnLst/>
              <a:rect l="l" t="t" r="r" b="b"/>
              <a:pathLst>
                <a:path w="60959">
                  <a:moveTo>
                    <a:pt x="0" y="0"/>
                  </a:moveTo>
                  <a:lnTo>
                    <a:pt x="60960" y="0"/>
                  </a:lnTo>
                </a:path>
                <a:path w="60959">
                  <a:moveTo>
                    <a:pt x="0" y="0"/>
                  </a:moveTo>
                  <a:lnTo>
                    <a:pt x="6096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8" name="object 368"/>
          <p:cNvSpPr/>
          <p:nvPr/>
        </p:nvSpPr>
        <p:spPr>
          <a:xfrm>
            <a:off x="15461528" y="196516"/>
            <a:ext cx="110135" cy="0"/>
          </a:xfrm>
          <a:custGeom>
            <a:avLst/>
            <a:gdLst/>
            <a:ahLst/>
            <a:cxnLst/>
            <a:rect l="l" t="t" r="r" b="b"/>
            <a:pathLst>
              <a:path w="87629">
                <a:moveTo>
                  <a:pt x="0" y="0"/>
                </a:moveTo>
                <a:lnTo>
                  <a:pt x="8763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69" name="object 369"/>
          <p:cNvGrpSpPr/>
          <p:nvPr/>
        </p:nvGrpSpPr>
        <p:grpSpPr>
          <a:xfrm>
            <a:off x="15500794" y="41371"/>
            <a:ext cx="142059" cy="65441"/>
            <a:chOff x="12333325" y="1125474"/>
            <a:chExt cx="113030" cy="52069"/>
          </a:xfrm>
        </p:grpSpPr>
        <p:sp>
          <p:nvSpPr>
            <p:cNvPr id="370" name="object 370"/>
            <p:cNvSpPr/>
            <p:nvPr/>
          </p:nvSpPr>
          <p:spPr>
            <a:xfrm>
              <a:off x="12338659" y="1147572"/>
              <a:ext cx="37465" cy="0"/>
            </a:xfrm>
            <a:custGeom>
              <a:avLst/>
              <a:gdLst/>
              <a:ahLst/>
              <a:cxnLst/>
              <a:rect l="l" t="t" r="r" b="b"/>
              <a:pathLst>
                <a:path w="37465">
                  <a:moveTo>
                    <a:pt x="3733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1" name="object 371"/>
            <p:cNvSpPr/>
            <p:nvPr/>
          </p:nvSpPr>
          <p:spPr>
            <a:xfrm>
              <a:off x="12342469" y="1140714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4">
                  <a:moveTo>
                    <a:pt x="0" y="0"/>
                  </a:moveTo>
                  <a:lnTo>
                    <a:pt x="0" y="685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2" name="object 372"/>
            <p:cNvSpPr/>
            <p:nvPr/>
          </p:nvSpPr>
          <p:spPr>
            <a:xfrm>
              <a:off x="12338659" y="1140714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4">
                  <a:moveTo>
                    <a:pt x="0" y="6857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" name="object 373"/>
            <p:cNvSpPr/>
            <p:nvPr/>
          </p:nvSpPr>
          <p:spPr>
            <a:xfrm>
              <a:off x="12335611" y="1140714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4">
                  <a:moveTo>
                    <a:pt x="0" y="0"/>
                  </a:moveTo>
                  <a:lnTo>
                    <a:pt x="0" y="685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4" name="object 374"/>
            <p:cNvSpPr/>
            <p:nvPr/>
          </p:nvSpPr>
          <p:spPr>
            <a:xfrm>
              <a:off x="12396571" y="1127760"/>
              <a:ext cx="44450" cy="47625"/>
            </a:xfrm>
            <a:custGeom>
              <a:avLst/>
              <a:gdLst/>
              <a:ahLst/>
              <a:cxnLst/>
              <a:rect l="l" t="t" r="r" b="b"/>
              <a:pathLst>
                <a:path w="44450" h="47625">
                  <a:moveTo>
                    <a:pt x="44196" y="0"/>
                  </a:moveTo>
                  <a:lnTo>
                    <a:pt x="0" y="4724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5" name="object 375"/>
            <p:cNvSpPr/>
            <p:nvPr/>
          </p:nvSpPr>
          <p:spPr>
            <a:xfrm>
              <a:off x="12436957" y="1151382"/>
              <a:ext cx="3810" cy="3175"/>
            </a:xfrm>
            <a:custGeom>
              <a:avLst/>
              <a:gdLst/>
              <a:ahLst/>
              <a:cxnLst/>
              <a:rect l="l" t="t" r="r" b="b"/>
              <a:pathLst>
                <a:path w="3809" h="3175">
                  <a:moveTo>
                    <a:pt x="0" y="3048"/>
                  </a:moveTo>
                  <a:lnTo>
                    <a:pt x="3810" y="3048"/>
                  </a:lnTo>
                  <a:lnTo>
                    <a:pt x="3810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6" name="object 376"/>
            <p:cNvSpPr/>
            <p:nvPr/>
          </p:nvSpPr>
          <p:spPr>
            <a:xfrm>
              <a:off x="12423241" y="1151382"/>
              <a:ext cx="3810" cy="3175"/>
            </a:xfrm>
            <a:custGeom>
              <a:avLst/>
              <a:gdLst/>
              <a:ahLst/>
              <a:cxnLst/>
              <a:rect l="l" t="t" r="r" b="b"/>
              <a:pathLst>
                <a:path w="3809" h="3175">
                  <a:moveTo>
                    <a:pt x="3809" y="3048"/>
                  </a:moveTo>
                  <a:lnTo>
                    <a:pt x="0" y="3048"/>
                  </a:lnTo>
                  <a:lnTo>
                    <a:pt x="0" y="0"/>
                  </a:lnTo>
                  <a:lnTo>
                    <a:pt x="3809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7" name="object 377"/>
            <p:cNvSpPr/>
            <p:nvPr/>
          </p:nvSpPr>
          <p:spPr>
            <a:xfrm>
              <a:off x="12420193" y="1154430"/>
              <a:ext cx="24130" cy="0"/>
            </a:xfrm>
            <a:custGeom>
              <a:avLst/>
              <a:gdLst/>
              <a:ahLst/>
              <a:cxnLst/>
              <a:rect l="l" t="t" r="r" b="b"/>
              <a:pathLst>
                <a:path w="24129">
                  <a:moveTo>
                    <a:pt x="0" y="0"/>
                  </a:moveTo>
                  <a:lnTo>
                    <a:pt x="2362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8" name="object 378"/>
            <p:cNvSpPr/>
            <p:nvPr/>
          </p:nvSpPr>
          <p:spPr>
            <a:xfrm>
              <a:off x="12423241" y="1157478"/>
              <a:ext cx="20955" cy="0"/>
            </a:xfrm>
            <a:custGeom>
              <a:avLst/>
              <a:gdLst/>
              <a:ahLst/>
              <a:cxnLst/>
              <a:rect l="l" t="t" r="r" b="b"/>
              <a:pathLst>
                <a:path w="20954">
                  <a:moveTo>
                    <a:pt x="0" y="0"/>
                  </a:moveTo>
                  <a:lnTo>
                    <a:pt x="2057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9" name="object 379"/>
            <p:cNvSpPr/>
            <p:nvPr/>
          </p:nvSpPr>
          <p:spPr>
            <a:xfrm>
              <a:off x="12443815" y="1140714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4">
                  <a:moveTo>
                    <a:pt x="0" y="0"/>
                  </a:moveTo>
                  <a:lnTo>
                    <a:pt x="0" y="6858"/>
                  </a:lnTo>
                </a:path>
                <a:path h="17144">
                  <a:moveTo>
                    <a:pt x="0" y="0"/>
                  </a:moveTo>
                  <a:lnTo>
                    <a:pt x="0" y="6858"/>
                  </a:lnTo>
                </a:path>
                <a:path h="17144">
                  <a:moveTo>
                    <a:pt x="0" y="0"/>
                  </a:moveTo>
                  <a:lnTo>
                    <a:pt x="0" y="6858"/>
                  </a:lnTo>
                </a:path>
                <a:path h="17144">
                  <a:moveTo>
                    <a:pt x="0" y="0"/>
                  </a:moveTo>
                  <a:lnTo>
                    <a:pt x="0" y="6858"/>
                  </a:lnTo>
                  <a:lnTo>
                    <a:pt x="0" y="1676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0" name="object 380"/>
            <p:cNvSpPr/>
            <p:nvPr/>
          </p:nvSpPr>
          <p:spPr>
            <a:xfrm>
              <a:off x="12440767" y="1147572"/>
              <a:ext cx="3175" cy="10160"/>
            </a:xfrm>
            <a:custGeom>
              <a:avLst/>
              <a:gdLst/>
              <a:ahLst/>
              <a:cxnLst/>
              <a:rect l="l" t="t" r="r" b="b"/>
              <a:pathLst>
                <a:path w="3175" h="10159">
                  <a:moveTo>
                    <a:pt x="3048" y="0"/>
                  </a:moveTo>
                  <a:lnTo>
                    <a:pt x="3048" y="9906"/>
                  </a:lnTo>
                  <a:lnTo>
                    <a:pt x="0" y="990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1" name="object 381"/>
            <p:cNvSpPr/>
            <p:nvPr/>
          </p:nvSpPr>
          <p:spPr>
            <a:xfrm>
              <a:off x="12443815" y="1154430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304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2" name="object 382"/>
            <p:cNvSpPr/>
            <p:nvPr/>
          </p:nvSpPr>
          <p:spPr>
            <a:xfrm>
              <a:off x="12379807" y="1151382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048" y="3048"/>
                  </a:moveTo>
                  <a:lnTo>
                    <a:pt x="0" y="3048"/>
                  </a:lnTo>
                  <a:lnTo>
                    <a:pt x="0" y="0"/>
                  </a:lnTo>
                  <a:lnTo>
                    <a:pt x="30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3" name="object 383"/>
            <p:cNvSpPr/>
            <p:nvPr/>
          </p:nvSpPr>
          <p:spPr>
            <a:xfrm>
              <a:off x="12389713" y="1151382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3048"/>
                  </a:moveTo>
                  <a:lnTo>
                    <a:pt x="3048" y="3048"/>
                  </a:lnTo>
                  <a:lnTo>
                    <a:pt x="3047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4" name="object 384"/>
            <p:cNvSpPr/>
            <p:nvPr/>
          </p:nvSpPr>
          <p:spPr>
            <a:xfrm>
              <a:off x="12375997" y="1154430"/>
              <a:ext cx="20955" cy="0"/>
            </a:xfrm>
            <a:custGeom>
              <a:avLst/>
              <a:gdLst/>
              <a:ahLst/>
              <a:cxnLst/>
              <a:rect l="l" t="t" r="r" b="b"/>
              <a:pathLst>
                <a:path w="20954">
                  <a:moveTo>
                    <a:pt x="20574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5" name="object 385"/>
            <p:cNvSpPr/>
            <p:nvPr/>
          </p:nvSpPr>
          <p:spPr>
            <a:xfrm>
              <a:off x="12375997" y="1154430"/>
              <a:ext cx="20955" cy="3175"/>
            </a:xfrm>
            <a:custGeom>
              <a:avLst/>
              <a:gdLst/>
              <a:ahLst/>
              <a:cxnLst/>
              <a:rect l="l" t="t" r="r" b="b"/>
              <a:pathLst>
                <a:path w="20954" h="3175">
                  <a:moveTo>
                    <a:pt x="20574" y="3048"/>
                  </a:moveTo>
                  <a:lnTo>
                    <a:pt x="0" y="3048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6" name="object 386"/>
            <p:cNvSpPr/>
            <p:nvPr/>
          </p:nvSpPr>
          <p:spPr>
            <a:xfrm>
              <a:off x="12375997" y="1157478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7" name="object 387"/>
            <p:cNvSpPr/>
            <p:nvPr/>
          </p:nvSpPr>
          <p:spPr>
            <a:xfrm>
              <a:off x="12375997" y="1147572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59">
                  <a:moveTo>
                    <a:pt x="0" y="0"/>
                  </a:moveTo>
                  <a:lnTo>
                    <a:pt x="0" y="9906"/>
                  </a:lnTo>
                </a:path>
                <a:path h="10159">
                  <a:moveTo>
                    <a:pt x="0" y="0"/>
                  </a:moveTo>
                  <a:lnTo>
                    <a:pt x="0" y="990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8" name="object 388"/>
            <p:cNvSpPr/>
            <p:nvPr/>
          </p:nvSpPr>
          <p:spPr>
            <a:xfrm>
              <a:off x="12375997" y="1140714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4">
                  <a:moveTo>
                    <a:pt x="0" y="0"/>
                  </a:moveTo>
                  <a:lnTo>
                    <a:pt x="0" y="685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9" name="object 389"/>
            <p:cNvSpPr/>
            <p:nvPr/>
          </p:nvSpPr>
          <p:spPr>
            <a:xfrm>
              <a:off x="12372949" y="1140714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4">
                  <a:moveTo>
                    <a:pt x="0" y="0"/>
                  </a:moveTo>
                  <a:lnTo>
                    <a:pt x="0" y="685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0" name="object 390"/>
            <p:cNvSpPr/>
            <p:nvPr/>
          </p:nvSpPr>
          <p:spPr>
            <a:xfrm>
              <a:off x="12375997" y="1140714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4">
                  <a:moveTo>
                    <a:pt x="0" y="0"/>
                  </a:moveTo>
                  <a:lnTo>
                    <a:pt x="0" y="685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1" name="object 391"/>
            <p:cNvSpPr/>
            <p:nvPr/>
          </p:nvSpPr>
          <p:spPr>
            <a:xfrm>
              <a:off x="12372949" y="1140714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4">
                  <a:moveTo>
                    <a:pt x="0" y="0"/>
                  </a:moveTo>
                  <a:lnTo>
                    <a:pt x="0" y="685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2" name="object 392"/>
            <p:cNvSpPr/>
            <p:nvPr/>
          </p:nvSpPr>
          <p:spPr>
            <a:xfrm>
              <a:off x="12438481" y="1135380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80">
                  <a:moveTo>
                    <a:pt x="2285" y="0"/>
                  </a:moveTo>
                  <a:lnTo>
                    <a:pt x="3902" y="669"/>
                  </a:lnTo>
                  <a:lnTo>
                    <a:pt x="4571" y="2285"/>
                  </a:lnTo>
                  <a:lnTo>
                    <a:pt x="3902" y="3902"/>
                  </a:lnTo>
                  <a:lnTo>
                    <a:pt x="2285" y="4571"/>
                  </a:lnTo>
                  <a:lnTo>
                    <a:pt x="669" y="3902"/>
                  </a:lnTo>
                  <a:lnTo>
                    <a:pt x="0" y="2285"/>
                  </a:lnTo>
                  <a:lnTo>
                    <a:pt x="669" y="669"/>
                  </a:lnTo>
                  <a:lnTo>
                    <a:pt x="228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3" name="object 393"/>
            <p:cNvSpPr/>
            <p:nvPr/>
          </p:nvSpPr>
          <p:spPr>
            <a:xfrm>
              <a:off x="12420193" y="1151382"/>
              <a:ext cx="20955" cy="0"/>
            </a:xfrm>
            <a:custGeom>
              <a:avLst/>
              <a:gdLst/>
              <a:ahLst/>
              <a:cxnLst/>
              <a:rect l="l" t="t" r="r" b="b"/>
              <a:pathLst>
                <a:path w="20954">
                  <a:moveTo>
                    <a:pt x="0" y="0"/>
                  </a:moveTo>
                  <a:lnTo>
                    <a:pt x="20574" y="0"/>
                  </a:lnTo>
                </a:path>
                <a:path w="20954">
                  <a:moveTo>
                    <a:pt x="0" y="0"/>
                  </a:moveTo>
                  <a:lnTo>
                    <a:pt x="20574" y="0"/>
                  </a:lnTo>
                  <a:lnTo>
                    <a:pt x="2057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4" name="object 394"/>
            <p:cNvSpPr/>
            <p:nvPr/>
          </p:nvSpPr>
          <p:spPr>
            <a:xfrm>
              <a:off x="12440767" y="1137666"/>
              <a:ext cx="0" cy="13970"/>
            </a:xfrm>
            <a:custGeom>
              <a:avLst/>
              <a:gdLst/>
              <a:ahLst/>
              <a:cxnLst/>
              <a:rect l="l" t="t" r="r" b="b"/>
              <a:pathLst>
                <a:path h="13969">
                  <a:moveTo>
                    <a:pt x="0" y="0"/>
                  </a:moveTo>
                  <a:lnTo>
                    <a:pt x="0" y="1371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5" name="object 395"/>
            <p:cNvSpPr/>
            <p:nvPr/>
          </p:nvSpPr>
          <p:spPr>
            <a:xfrm>
              <a:off x="12420193" y="1140714"/>
              <a:ext cx="0" cy="10795"/>
            </a:xfrm>
            <a:custGeom>
              <a:avLst/>
              <a:gdLst/>
              <a:ahLst/>
              <a:cxnLst/>
              <a:rect l="l" t="t" r="r" b="b"/>
              <a:pathLst>
                <a:path h="10794">
                  <a:moveTo>
                    <a:pt x="0" y="0"/>
                  </a:moveTo>
                  <a:lnTo>
                    <a:pt x="0" y="1066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6" name="object 396"/>
            <p:cNvSpPr/>
            <p:nvPr/>
          </p:nvSpPr>
          <p:spPr>
            <a:xfrm>
              <a:off x="12375997" y="1137666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809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7" name="object 397"/>
            <p:cNvSpPr/>
            <p:nvPr/>
          </p:nvSpPr>
          <p:spPr>
            <a:xfrm>
              <a:off x="12379807" y="1151382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5">
                  <a:moveTo>
                    <a:pt x="0" y="0"/>
                  </a:moveTo>
                  <a:lnTo>
                    <a:pt x="0" y="0"/>
                  </a:lnTo>
                  <a:lnTo>
                    <a:pt x="16764" y="0"/>
                  </a:lnTo>
                </a:path>
                <a:path w="17145">
                  <a:moveTo>
                    <a:pt x="0" y="0"/>
                  </a:moveTo>
                  <a:lnTo>
                    <a:pt x="1676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8" name="object 398"/>
            <p:cNvSpPr/>
            <p:nvPr/>
          </p:nvSpPr>
          <p:spPr>
            <a:xfrm>
              <a:off x="12379807" y="1137666"/>
              <a:ext cx="0" cy="13970"/>
            </a:xfrm>
            <a:custGeom>
              <a:avLst/>
              <a:gdLst/>
              <a:ahLst/>
              <a:cxnLst/>
              <a:rect l="l" t="t" r="r" b="b"/>
              <a:pathLst>
                <a:path h="13969">
                  <a:moveTo>
                    <a:pt x="0" y="0"/>
                  </a:moveTo>
                  <a:lnTo>
                    <a:pt x="0" y="1371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9" name="object 399"/>
            <p:cNvSpPr/>
            <p:nvPr/>
          </p:nvSpPr>
          <p:spPr>
            <a:xfrm>
              <a:off x="12379807" y="1140714"/>
              <a:ext cx="60960" cy="0"/>
            </a:xfrm>
            <a:custGeom>
              <a:avLst/>
              <a:gdLst/>
              <a:ahLst/>
              <a:cxnLst/>
              <a:rect l="l" t="t" r="r" b="b"/>
              <a:pathLst>
                <a:path w="60959">
                  <a:moveTo>
                    <a:pt x="0" y="0"/>
                  </a:moveTo>
                  <a:lnTo>
                    <a:pt x="6096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00" name="object 400"/>
          <p:cNvGrpSpPr/>
          <p:nvPr/>
        </p:nvGrpSpPr>
        <p:grpSpPr>
          <a:xfrm>
            <a:off x="15202950" y="-53441"/>
            <a:ext cx="377493" cy="317635"/>
            <a:chOff x="12096343" y="1050036"/>
            <a:chExt cx="300355" cy="252729"/>
          </a:xfrm>
        </p:grpSpPr>
        <p:sp>
          <p:nvSpPr>
            <p:cNvPr id="401" name="object 401"/>
            <p:cNvSpPr/>
            <p:nvPr/>
          </p:nvSpPr>
          <p:spPr>
            <a:xfrm>
              <a:off x="12180163" y="1127760"/>
              <a:ext cx="20955" cy="24130"/>
            </a:xfrm>
            <a:custGeom>
              <a:avLst/>
              <a:gdLst/>
              <a:ahLst/>
              <a:cxnLst/>
              <a:rect l="l" t="t" r="r" b="b"/>
              <a:pathLst>
                <a:path w="20954" h="24130">
                  <a:moveTo>
                    <a:pt x="20574" y="0"/>
                  </a:moveTo>
                  <a:lnTo>
                    <a:pt x="0" y="2362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2" name="object 402"/>
            <p:cNvSpPr/>
            <p:nvPr/>
          </p:nvSpPr>
          <p:spPr>
            <a:xfrm>
              <a:off x="12180163" y="1157478"/>
              <a:ext cx="24130" cy="0"/>
            </a:xfrm>
            <a:custGeom>
              <a:avLst/>
              <a:gdLst/>
              <a:ahLst/>
              <a:cxnLst/>
              <a:rect l="l" t="t" r="r" b="b"/>
              <a:pathLst>
                <a:path w="24129">
                  <a:moveTo>
                    <a:pt x="0" y="0"/>
                  </a:moveTo>
                  <a:lnTo>
                    <a:pt x="2362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3" name="object 403"/>
            <p:cNvSpPr/>
            <p:nvPr/>
          </p:nvSpPr>
          <p:spPr>
            <a:xfrm>
              <a:off x="12180163" y="1154430"/>
              <a:ext cx="24130" cy="0"/>
            </a:xfrm>
            <a:custGeom>
              <a:avLst/>
              <a:gdLst/>
              <a:ahLst/>
              <a:cxnLst/>
              <a:rect l="l" t="t" r="r" b="b"/>
              <a:pathLst>
                <a:path w="24129">
                  <a:moveTo>
                    <a:pt x="0" y="0"/>
                  </a:moveTo>
                  <a:lnTo>
                    <a:pt x="2362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4" name="object 404"/>
            <p:cNvSpPr/>
            <p:nvPr/>
          </p:nvSpPr>
          <p:spPr>
            <a:xfrm>
              <a:off x="12198451" y="1135380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80">
                  <a:moveTo>
                    <a:pt x="2285" y="0"/>
                  </a:moveTo>
                  <a:lnTo>
                    <a:pt x="3902" y="669"/>
                  </a:lnTo>
                  <a:lnTo>
                    <a:pt x="4571" y="2285"/>
                  </a:lnTo>
                  <a:lnTo>
                    <a:pt x="3902" y="3902"/>
                  </a:lnTo>
                  <a:lnTo>
                    <a:pt x="2285" y="4571"/>
                  </a:lnTo>
                  <a:lnTo>
                    <a:pt x="669" y="3902"/>
                  </a:lnTo>
                  <a:lnTo>
                    <a:pt x="0" y="2285"/>
                  </a:lnTo>
                  <a:lnTo>
                    <a:pt x="669" y="669"/>
                  </a:lnTo>
                  <a:lnTo>
                    <a:pt x="228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5" name="object 405"/>
            <p:cNvSpPr/>
            <p:nvPr/>
          </p:nvSpPr>
          <p:spPr>
            <a:xfrm>
              <a:off x="12180163" y="1175004"/>
              <a:ext cx="0" cy="81280"/>
            </a:xfrm>
            <a:custGeom>
              <a:avLst/>
              <a:gdLst/>
              <a:ahLst/>
              <a:cxnLst/>
              <a:rect l="l" t="t" r="r" b="b"/>
              <a:pathLst>
                <a:path h="81280">
                  <a:moveTo>
                    <a:pt x="0" y="0"/>
                  </a:moveTo>
                  <a:lnTo>
                    <a:pt x="0" y="8077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6" name="object 406"/>
            <p:cNvSpPr/>
            <p:nvPr/>
          </p:nvSpPr>
          <p:spPr>
            <a:xfrm>
              <a:off x="12159589" y="1151382"/>
              <a:ext cx="20955" cy="20320"/>
            </a:xfrm>
            <a:custGeom>
              <a:avLst/>
              <a:gdLst/>
              <a:ahLst/>
              <a:cxnLst/>
              <a:rect l="l" t="t" r="r" b="b"/>
              <a:pathLst>
                <a:path w="20954" h="20319">
                  <a:moveTo>
                    <a:pt x="20574" y="0"/>
                  </a:moveTo>
                  <a:lnTo>
                    <a:pt x="0" y="1981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7" name="object 407"/>
            <p:cNvSpPr/>
            <p:nvPr/>
          </p:nvSpPr>
          <p:spPr>
            <a:xfrm>
              <a:off x="12157303" y="1172718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80">
                  <a:moveTo>
                    <a:pt x="2285" y="0"/>
                  </a:moveTo>
                  <a:lnTo>
                    <a:pt x="3902" y="669"/>
                  </a:lnTo>
                  <a:lnTo>
                    <a:pt x="4571" y="2285"/>
                  </a:lnTo>
                  <a:lnTo>
                    <a:pt x="3902" y="3902"/>
                  </a:lnTo>
                  <a:lnTo>
                    <a:pt x="2285" y="4571"/>
                  </a:lnTo>
                  <a:lnTo>
                    <a:pt x="669" y="3902"/>
                  </a:lnTo>
                  <a:lnTo>
                    <a:pt x="0" y="2285"/>
                  </a:lnTo>
                  <a:lnTo>
                    <a:pt x="669" y="669"/>
                  </a:lnTo>
                  <a:lnTo>
                    <a:pt x="228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8" name="object 408"/>
            <p:cNvSpPr/>
            <p:nvPr/>
          </p:nvSpPr>
          <p:spPr>
            <a:xfrm>
              <a:off x="12159589" y="1252728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304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9" name="object 409"/>
            <p:cNvSpPr/>
            <p:nvPr/>
          </p:nvSpPr>
          <p:spPr>
            <a:xfrm>
              <a:off x="12180163" y="1151382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048" y="3048"/>
                  </a:moveTo>
                  <a:lnTo>
                    <a:pt x="0" y="3048"/>
                  </a:lnTo>
                  <a:lnTo>
                    <a:pt x="0" y="0"/>
                  </a:lnTo>
                  <a:lnTo>
                    <a:pt x="30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0" name="object 410"/>
            <p:cNvSpPr/>
            <p:nvPr/>
          </p:nvSpPr>
          <p:spPr>
            <a:xfrm>
              <a:off x="12196927" y="1151382"/>
              <a:ext cx="3810" cy="3175"/>
            </a:xfrm>
            <a:custGeom>
              <a:avLst/>
              <a:gdLst/>
              <a:ahLst/>
              <a:cxnLst/>
              <a:rect l="l" t="t" r="r" b="b"/>
              <a:pathLst>
                <a:path w="3809" h="3175">
                  <a:moveTo>
                    <a:pt x="0" y="3048"/>
                  </a:moveTo>
                  <a:lnTo>
                    <a:pt x="3810" y="3048"/>
                  </a:lnTo>
                  <a:lnTo>
                    <a:pt x="3810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1" name="object 411"/>
            <p:cNvSpPr/>
            <p:nvPr/>
          </p:nvSpPr>
          <p:spPr>
            <a:xfrm>
              <a:off x="12152731" y="1151382"/>
              <a:ext cx="3810" cy="3175"/>
            </a:xfrm>
            <a:custGeom>
              <a:avLst/>
              <a:gdLst/>
              <a:ahLst/>
              <a:cxnLst/>
              <a:rect l="l" t="t" r="r" b="b"/>
              <a:pathLst>
                <a:path w="3809" h="3175">
                  <a:moveTo>
                    <a:pt x="0" y="3048"/>
                  </a:moveTo>
                  <a:lnTo>
                    <a:pt x="3810" y="3048"/>
                  </a:lnTo>
                  <a:lnTo>
                    <a:pt x="3810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2" name="object 412"/>
            <p:cNvSpPr/>
            <p:nvPr/>
          </p:nvSpPr>
          <p:spPr>
            <a:xfrm>
              <a:off x="12139777" y="1151382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048" y="3048"/>
                  </a:moveTo>
                  <a:lnTo>
                    <a:pt x="0" y="3048"/>
                  </a:lnTo>
                  <a:lnTo>
                    <a:pt x="0" y="0"/>
                  </a:lnTo>
                  <a:lnTo>
                    <a:pt x="30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3" name="object 413"/>
            <p:cNvSpPr/>
            <p:nvPr/>
          </p:nvSpPr>
          <p:spPr>
            <a:xfrm>
              <a:off x="12135967" y="1154430"/>
              <a:ext cx="24130" cy="0"/>
            </a:xfrm>
            <a:custGeom>
              <a:avLst/>
              <a:gdLst/>
              <a:ahLst/>
              <a:cxnLst/>
              <a:rect l="l" t="t" r="r" b="b"/>
              <a:pathLst>
                <a:path w="24129">
                  <a:moveTo>
                    <a:pt x="23622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4" name="object 414"/>
            <p:cNvSpPr/>
            <p:nvPr/>
          </p:nvSpPr>
          <p:spPr>
            <a:xfrm>
              <a:off x="12135967" y="1154430"/>
              <a:ext cx="24130" cy="3175"/>
            </a:xfrm>
            <a:custGeom>
              <a:avLst/>
              <a:gdLst/>
              <a:ahLst/>
              <a:cxnLst/>
              <a:rect l="l" t="t" r="r" b="b"/>
              <a:pathLst>
                <a:path w="24129" h="3175">
                  <a:moveTo>
                    <a:pt x="23622" y="3048"/>
                  </a:moveTo>
                  <a:lnTo>
                    <a:pt x="0" y="3048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5" name="object 415"/>
            <p:cNvSpPr/>
            <p:nvPr/>
          </p:nvSpPr>
          <p:spPr>
            <a:xfrm>
              <a:off x="12135967" y="1157478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6" name="object 416"/>
            <p:cNvSpPr/>
            <p:nvPr/>
          </p:nvSpPr>
          <p:spPr>
            <a:xfrm>
              <a:off x="12135967" y="1147572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59">
                  <a:moveTo>
                    <a:pt x="0" y="0"/>
                  </a:moveTo>
                  <a:lnTo>
                    <a:pt x="0" y="9906"/>
                  </a:lnTo>
                </a:path>
                <a:path h="10159">
                  <a:moveTo>
                    <a:pt x="0" y="0"/>
                  </a:moveTo>
                  <a:lnTo>
                    <a:pt x="0" y="990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7" name="object 417"/>
            <p:cNvSpPr/>
            <p:nvPr/>
          </p:nvSpPr>
          <p:spPr>
            <a:xfrm>
              <a:off x="12135967" y="1140714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4">
                  <a:moveTo>
                    <a:pt x="0" y="0"/>
                  </a:moveTo>
                  <a:lnTo>
                    <a:pt x="0" y="685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8" name="object 418"/>
            <p:cNvSpPr/>
            <p:nvPr/>
          </p:nvSpPr>
          <p:spPr>
            <a:xfrm>
              <a:off x="12132919" y="1140714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4">
                  <a:moveTo>
                    <a:pt x="0" y="0"/>
                  </a:moveTo>
                  <a:lnTo>
                    <a:pt x="0" y="685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9" name="object 419"/>
            <p:cNvSpPr/>
            <p:nvPr/>
          </p:nvSpPr>
          <p:spPr>
            <a:xfrm>
              <a:off x="12135967" y="1140714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4">
                  <a:moveTo>
                    <a:pt x="0" y="0"/>
                  </a:moveTo>
                  <a:lnTo>
                    <a:pt x="0" y="685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0" name="object 420"/>
            <p:cNvSpPr/>
            <p:nvPr/>
          </p:nvSpPr>
          <p:spPr>
            <a:xfrm>
              <a:off x="12132919" y="1140714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4">
                  <a:moveTo>
                    <a:pt x="0" y="0"/>
                  </a:moveTo>
                  <a:lnTo>
                    <a:pt x="0" y="685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1" name="object 421"/>
            <p:cNvSpPr/>
            <p:nvPr/>
          </p:nvSpPr>
          <p:spPr>
            <a:xfrm>
              <a:off x="12198451" y="1149096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80">
                  <a:moveTo>
                    <a:pt x="2285" y="0"/>
                  </a:moveTo>
                  <a:lnTo>
                    <a:pt x="3902" y="669"/>
                  </a:lnTo>
                  <a:lnTo>
                    <a:pt x="4571" y="2285"/>
                  </a:lnTo>
                  <a:lnTo>
                    <a:pt x="3902" y="3902"/>
                  </a:lnTo>
                  <a:lnTo>
                    <a:pt x="2285" y="4571"/>
                  </a:lnTo>
                  <a:lnTo>
                    <a:pt x="669" y="3902"/>
                  </a:lnTo>
                  <a:lnTo>
                    <a:pt x="0" y="2285"/>
                  </a:lnTo>
                  <a:lnTo>
                    <a:pt x="669" y="669"/>
                  </a:lnTo>
                  <a:lnTo>
                    <a:pt x="228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2" name="object 422"/>
            <p:cNvSpPr/>
            <p:nvPr/>
          </p:nvSpPr>
          <p:spPr>
            <a:xfrm>
              <a:off x="12159589" y="1151382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h="24130">
                  <a:moveTo>
                    <a:pt x="0" y="0"/>
                  </a:moveTo>
                  <a:lnTo>
                    <a:pt x="0" y="2362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3" name="object 423"/>
            <p:cNvSpPr/>
            <p:nvPr/>
          </p:nvSpPr>
          <p:spPr>
            <a:xfrm>
              <a:off x="12180163" y="1151382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h="24130">
                  <a:moveTo>
                    <a:pt x="0" y="0"/>
                  </a:moveTo>
                  <a:lnTo>
                    <a:pt x="0" y="2362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4" name="object 424"/>
            <p:cNvSpPr/>
            <p:nvPr/>
          </p:nvSpPr>
          <p:spPr>
            <a:xfrm>
              <a:off x="12164161" y="1172718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80">
                  <a:moveTo>
                    <a:pt x="2285" y="0"/>
                  </a:moveTo>
                  <a:lnTo>
                    <a:pt x="3902" y="669"/>
                  </a:lnTo>
                  <a:lnTo>
                    <a:pt x="4571" y="2285"/>
                  </a:lnTo>
                  <a:lnTo>
                    <a:pt x="3902" y="3902"/>
                  </a:lnTo>
                  <a:lnTo>
                    <a:pt x="2285" y="4571"/>
                  </a:lnTo>
                  <a:lnTo>
                    <a:pt x="669" y="3902"/>
                  </a:lnTo>
                  <a:lnTo>
                    <a:pt x="0" y="2285"/>
                  </a:lnTo>
                  <a:lnTo>
                    <a:pt x="669" y="669"/>
                  </a:lnTo>
                  <a:lnTo>
                    <a:pt x="228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5" name="object 425"/>
            <p:cNvSpPr/>
            <p:nvPr/>
          </p:nvSpPr>
          <p:spPr>
            <a:xfrm>
              <a:off x="12163399" y="1175004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3048"/>
                  </a:moveTo>
                  <a:lnTo>
                    <a:pt x="3048" y="3048"/>
                  </a:lnTo>
                  <a:lnTo>
                    <a:pt x="3047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6" name="object 426"/>
            <p:cNvSpPr/>
            <p:nvPr/>
          </p:nvSpPr>
          <p:spPr>
            <a:xfrm>
              <a:off x="12161113" y="1175765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80">
                  <a:moveTo>
                    <a:pt x="2285" y="0"/>
                  </a:moveTo>
                  <a:lnTo>
                    <a:pt x="3902" y="669"/>
                  </a:lnTo>
                  <a:lnTo>
                    <a:pt x="4571" y="2285"/>
                  </a:lnTo>
                  <a:lnTo>
                    <a:pt x="3902" y="3902"/>
                  </a:lnTo>
                  <a:lnTo>
                    <a:pt x="2285" y="4571"/>
                  </a:lnTo>
                  <a:lnTo>
                    <a:pt x="669" y="3902"/>
                  </a:lnTo>
                  <a:lnTo>
                    <a:pt x="0" y="2285"/>
                  </a:lnTo>
                  <a:lnTo>
                    <a:pt x="669" y="669"/>
                  </a:lnTo>
                  <a:lnTo>
                    <a:pt x="228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7" name="object 427"/>
            <p:cNvSpPr/>
            <p:nvPr/>
          </p:nvSpPr>
          <p:spPr>
            <a:xfrm>
              <a:off x="12159589" y="1175004"/>
              <a:ext cx="20955" cy="0"/>
            </a:xfrm>
            <a:custGeom>
              <a:avLst/>
              <a:gdLst/>
              <a:ahLst/>
              <a:cxnLst/>
              <a:rect l="l" t="t" r="r" b="b"/>
              <a:pathLst>
                <a:path w="20954">
                  <a:moveTo>
                    <a:pt x="20574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8" name="object 428"/>
            <p:cNvSpPr/>
            <p:nvPr/>
          </p:nvSpPr>
          <p:spPr>
            <a:xfrm>
              <a:off x="12159589" y="1175004"/>
              <a:ext cx="3810" cy="3175"/>
            </a:xfrm>
            <a:custGeom>
              <a:avLst/>
              <a:gdLst/>
              <a:ahLst/>
              <a:cxnLst/>
              <a:rect l="l" t="t" r="r" b="b"/>
              <a:pathLst>
                <a:path w="3809" h="3175">
                  <a:moveTo>
                    <a:pt x="3809" y="3048"/>
                  </a:moveTo>
                  <a:lnTo>
                    <a:pt x="0" y="3048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9" name="object 429"/>
            <p:cNvSpPr/>
            <p:nvPr/>
          </p:nvSpPr>
          <p:spPr>
            <a:xfrm>
              <a:off x="12180163" y="1151382"/>
              <a:ext cx="20955" cy="0"/>
            </a:xfrm>
            <a:custGeom>
              <a:avLst/>
              <a:gdLst/>
              <a:ahLst/>
              <a:cxnLst/>
              <a:rect l="l" t="t" r="r" b="b"/>
              <a:pathLst>
                <a:path w="20954">
                  <a:moveTo>
                    <a:pt x="0" y="0"/>
                  </a:moveTo>
                  <a:lnTo>
                    <a:pt x="20574" y="0"/>
                  </a:lnTo>
                </a:path>
                <a:path w="20954">
                  <a:moveTo>
                    <a:pt x="0" y="0"/>
                  </a:moveTo>
                  <a:lnTo>
                    <a:pt x="2057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0" name="object 430"/>
            <p:cNvSpPr/>
            <p:nvPr/>
          </p:nvSpPr>
          <p:spPr>
            <a:xfrm>
              <a:off x="12159589" y="1255776"/>
              <a:ext cx="20955" cy="0"/>
            </a:xfrm>
            <a:custGeom>
              <a:avLst/>
              <a:gdLst/>
              <a:ahLst/>
              <a:cxnLst/>
              <a:rect l="l" t="t" r="r" b="b"/>
              <a:pathLst>
                <a:path w="20954">
                  <a:moveTo>
                    <a:pt x="20574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1" name="object 431"/>
            <p:cNvSpPr/>
            <p:nvPr/>
          </p:nvSpPr>
          <p:spPr>
            <a:xfrm>
              <a:off x="12163399" y="1248918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0"/>
                  </a:moveTo>
                  <a:lnTo>
                    <a:pt x="0" y="0"/>
                  </a:lnTo>
                  <a:lnTo>
                    <a:pt x="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2" name="object 432"/>
            <p:cNvSpPr/>
            <p:nvPr/>
          </p:nvSpPr>
          <p:spPr>
            <a:xfrm>
              <a:off x="12159589" y="1252728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3" name="object 433"/>
            <p:cNvSpPr/>
            <p:nvPr/>
          </p:nvSpPr>
          <p:spPr>
            <a:xfrm>
              <a:off x="12159589" y="125272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809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4" name="object 434"/>
            <p:cNvSpPr/>
            <p:nvPr/>
          </p:nvSpPr>
          <p:spPr>
            <a:xfrm>
              <a:off x="12163399" y="1178052"/>
              <a:ext cx="3175" cy="78105"/>
            </a:xfrm>
            <a:custGeom>
              <a:avLst/>
              <a:gdLst/>
              <a:ahLst/>
              <a:cxnLst/>
              <a:rect l="l" t="t" r="r" b="b"/>
              <a:pathLst>
                <a:path w="3175" h="78105">
                  <a:moveTo>
                    <a:pt x="0" y="70866"/>
                  </a:moveTo>
                  <a:lnTo>
                    <a:pt x="0" y="74676"/>
                  </a:lnTo>
                  <a:lnTo>
                    <a:pt x="3048" y="74676"/>
                  </a:lnTo>
                  <a:lnTo>
                    <a:pt x="3048" y="77724"/>
                  </a:lnTo>
                </a:path>
                <a:path w="3175" h="78105">
                  <a:moveTo>
                    <a:pt x="0" y="70866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5" name="object 435"/>
            <p:cNvSpPr/>
            <p:nvPr/>
          </p:nvSpPr>
          <p:spPr>
            <a:xfrm>
              <a:off x="12159589" y="1178052"/>
              <a:ext cx="0" cy="74930"/>
            </a:xfrm>
            <a:custGeom>
              <a:avLst/>
              <a:gdLst/>
              <a:ahLst/>
              <a:cxnLst/>
              <a:rect l="l" t="t" r="r" b="b"/>
              <a:pathLst>
                <a:path h="74930">
                  <a:moveTo>
                    <a:pt x="0" y="0"/>
                  </a:moveTo>
                  <a:lnTo>
                    <a:pt x="0" y="7467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6" name="object 436"/>
            <p:cNvSpPr/>
            <p:nvPr/>
          </p:nvSpPr>
          <p:spPr>
            <a:xfrm>
              <a:off x="12200737" y="1137666"/>
              <a:ext cx="0" cy="13970"/>
            </a:xfrm>
            <a:custGeom>
              <a:avLst/>
              <a:gdLst/>
              <a:ahLst/>
              <a:cxnLst/>
              <a:rect l="l" t="t" r="r" b="b"/>
              <a:pathLst>
                <a:path h="13969">
                  <a:moveTo>
                    <a:pt x="0" y="0"/>
                  </a:moveTo>
                  <a:lnTo>
                    <a:pt x="0" y="1371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7" name="object 437"/>
            <p:cNvSpPr/>
            <p:nvPr/>
          </p:nvSpPr>
          <p:spPr>
            <a:xfrm>
              <a:off x="12159589" y="1140714"/>
              <a:ext cx="0" cy="34290"/>
            </a:xfrm>
            <a:custGeom>
              <a:avLst/>
              <a:gdLst/>
              <a:ahLst/>
              <a:cxnLst/>
              <a:rect l="l" t="t" r="r" b="b"/>
              <a:pathLst>
                <a:path h="34290">
                  <a:moveTo>
                    <a:pt x="0" y="0"/>
                  </a:moveTo>
                  <a:lnTo>
                    <a:pt x="0" y="3429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8" name="object 438"/>
            <p:cNvSpPr/>
            <p:nvPr/>
          </p:nvSpPr>
          <p:spPr>
            <a:xfrm>
              <a:off x="12177115" y="1140714"/>
              <a:ext cx="0" cy="34290"/>
            </a:xfrm>
            <a:custGeom>
              <a:avLst/>
              <a:gdLst/>
              <a:ahLst/>
              <a:cxnLst/>
              <a:rect l="l" t="t" r="r" b="b"/>
              <a:pathLst>
                <a:path h="34290">
                  <a:moveTo>
                    <a:pt x="0" y="0"/>
                  </a:moveTo>
                  <a:lnTo>
                    <a:pt x="0" y="3429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9" name="object 439"/>
            <p:cNvSpPr/>
            <p:nvPr/>
          </p:nvSpPr>
          <p:spPr>
            <a:xfrm>
              <a:off x="12139777" y="113766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0" name="object 440"/>
            <p:cNvSpPr/>
            <p:nvPr/>
          </p:nvSpPr>
          <p:spPr>
            <a:xfrm>
              <a:off x="12139777" y="1151382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1" name="object 441"/>
            <p:cNvSpPr/>
            <p:nvPr/>
          </p:nvSpPr>
          <p:spPr>
            <a:xfrm>
              <a:off x="12098629" y="1147572"/>
              <a:ext cx="37465" cy="0"/>
            </a:xfrm>
            <a:custGeom>
              <a:avLst/>
              <a:gdLst/>
              <a:ahLst/>
              <a:cxnLst/>
              <a:rect l="l" t="t" r="r" b="b"/>
              <a:pathLst>
                <a:path w="37465">
                  <a:moveTo>
                    <a:pt x="3733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2" name="object 442"/>
            <p:cNvSpPr/>
            <p:nvPr/>
          </p:nvSpPr>
          <p:spPr>
            <a:xfrm>
              <a:off x="12098629" y="1140714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4">
                  <a:moveTo>
                    <a:pt x="0" y="0"/>
                  </a:moveTo>
                  <a:lnTo>
                    <a:pt x="0" y="6858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3" name="object 443"/>
            <p:cNvSpPr/>
            <p:nvPr/>
          </p:nvSpPr>
          <p:spPr>
            <a:xfrm>
              <a:off x="12102439" y="1140714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4">
                  <a:moveTo>
                    <a:pt x="0" y="0"/>
                  </a:moveTo>
                  <a:lnTo>
                    <a:pt x="0" y="685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4" name="object 444"/>
            <p:cNvSpPr/>
            <p:nvPr/>
          </p:nvSpPr>
          <p:spPr>
            <a:xfrm>
              <a:off x="12139777" y="1137666"/>
              <a:ext cx="0" cy="13970"/>
            </a:xfrm>
            <a:custGeom>
              <a:avLst/>
              <a:gdLst/>
              <a:ahLst/>
              <a:cxnLst/>
              <a:rect l="l" t="t" r="r" b="b"/>
              <a:pathLst>
                <a:path h="13969">
                  <a:moveTo>
                    <a:pt x="0" y="0"/>
                  </a:moveTo>
                  <a:lnTo>
                    <a:pt x="0" y="13716"/>
                  </a:lnTo>
                </a:path>
                <a:path h="13969">
                  <a:moveTo>
                    <a:pt x="0" y="0"/>
                  </a:moveTo>
                  <a:lnTo>
                    <a:pt x="0" y="1371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5" name="object 445"/>
            <p:cNvSpPr/>
            <p:nvPr/>
          </p:nvSpPr>
          <p:spPr>
            <a:xfrm>
              <a:off x="12098629" y="1299972"/>
              <a:ext cx="60960" cy="0"/>
            </a:xfrm>
            <a:custGeom>
              <a:avLst/>
              <a:gdLst/>
              <a:ahLst/>
              <a:cxnLst/>
              <a:rect l="l" t="t" r="r" b="b"/>
              <a:pathLst>
                <a:path w="60959">
                  <a:moveTo>
                    <a:pt x="60959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6" name="object 446"/>
            <p:cNvSpPr/>
            <p:nvPr/>
          </p:nvSpPr>
          <p:spPr>
            <a:xfrm>
              <a:off x="12098629" y="1286256"/>
              <a:ext cx="60960" cy="0"/>
            </a:xfrm>
            <a:custGeom>
              <a:avLst/>
              <a:gdLst/>
              <a:ahLst/>
              <a:cxnLst/>
              <a:rect l="l" t="t" r="r" b="b"/>
              <a:pathLst>
                <a:path w="60959">
                  <a:moveTo>
                    <a:pt x="60959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7" name="object 447"/>
            <p:cNvSpPr/>
            <p:nvPr/>
          </p:nvSpPr>
          <p:spPr>
            <a:xfrm>
              <a:off x="12139777" y="1151382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19811" y="0"/>
                  </a:moveTo>
                  <a:lnTo>
                    <a:pt x="0" y="0"/>
                  </a:lnTo>
                  <a:lnTo>
                    <a:pt x="19811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8" name="object 448"/>
            <p:cNvSpPr/>
            <p:nvPr/>
          </p:nvSpPr>
          <p:spPr>
            <a:xfrm>
              <a:off x="12139777" y="1140714"/>
              <a:ext cx="60960" cy="0"/>
            </a:xfrm>
            <a:custGeom>
              <a:avLst/>
              <a:gdLst/>
              <a:ahLst/>
              <a:cxnLst/>
              <a:rect l="l" t="t" r="r" b="b"/>
              <a:pathLst>
                <a:path w="60959">
                  <a:moveTo>
                    <a:pt x="0" y="0"/>
                  </a:moveTo>
                  <a:lnTo>
                    <a:pt x="6096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9" name="object 449"/>
            <p:cNvSpPr/>
            <p:nvPr/>
          </p:nvSpPr>
          <p:spPr>
            <a:xfrm>
              <a:off x="12203785" y="1140714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4">
                  <a:moveTo>
                    <a:pt x="0" y="0"/>
                  </a:moveTo>
                  <a:lnTo>
                    <a:pt x="0" y="6858"/>
                  </a:lnTo>
                </a:path>
                <a:path h="17144">
                  <a:moveTo>
                    <a:pt x="0" y="0"/>
                  </a:moveTo>
                  <a:lnTo>
                    <a:pt x="0" y="6858"/>
                  </a:lnTo>
                </a:path>
                <a:path h="17144">
                  <a:moveTo>
                    <a:pt x="0" y="0"/>
                  </a:moveTo>
                  <a:lnTo>
                    <a:pt x="0" y="6858"/>
                  </a:lnTo>
                </a:path>
                <a:path h="17144">
                  <a:moveTo>
                    <a:pt x="0" y="0"/>
                  </a:moveTo>
                  <a:lnTo>
                    <a:pt x="0" y="6858"/>
                  </a:lnTo>
                  <a:lnTo>
                    <a:pt x="0" y="1676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0" name="object 450"/>
            <p:cNvSpPr/>
            <p:nvPr/>
          </p:nvSpPr>
          <p:spPr>
            <a:xfrm>
              <a:off x="12200737" y="1147572"/>
              <a:ext cx="3175" cy="10160"/>
            </a:xfrm>
            <a:custGeom>
              <a:avLst/>
              <a:gdLst/>
              <a:ahLst/>
              <a:cxnLst/>
              <a:rect l="l" t="t" r="r" b="b"/>
              <a:pathLst>
                <a:path w="3175" h="10159">
                  <a:moveTo>
                    <a:pt x="3048" y="0"/>
                  </a:moveTo>
                  <a:lnTo>
                    <a:pt x="3048" y="9906"/>
                  </a:lnTo>
                  <a:lnTo>
                    <a:pt x="0" y="990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1" name="object 451"/>
            <p:cNvSpPr/>
            <p:nvPr/>
          </p:nvSpPr>
          <p:spPr>
            <a:xfrm>
              <a:off x="12203785" y="1154430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304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2" name="object 452"/>
            <p:cNvSpPr/>
            <p:nvPr/>
          </p:nvSpPr>
          <p:spPr>
            <a:xfrm>
              <a:off x="12203785" y="1140714"/>
              <a:ext cx="33655" cy="6985"/>
            </a:xfrm>
            <a:custGeom>
              <a:avLst/>
              <a:gdLst/>
              <a:ahLst/>
              <a:cxnLst/>
              <a:rect l="l" t="t" r="r" b="b"/>
              <a:pathLst>
                <a:path w="33654" h="6984">
                  <a:moveTo>
                    <a:pt x="0" y="6857"/>
                  </a:moveTo>
                  <a:lnTo>
                    <a:pt x="33528" y="6857"/>
                  </a:lnTo>
                  <a:lnTo>
                    <a:pt x="3352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3" name="object 453"/>
            <p:cNvSpPr/>
            <p:nvPr/>
          </p:nvSpPr>
          <p:spPr>
            <a:xfrm>
              <a:off x="12241123" y="1140714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4">
                  <a:moveTo>
                    <a:pt x="0" y="0"/>
                  </a:moveTo>
                  <a:lnTo>
                    <a:pt x="0" y="685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4" name="object 454"/>
            <p:cNvSpPr/>
            <p:nvPr/>
          </p:nvSpPr>
          <p:spPr>
            <a:xfrm>
              <a:off x="12237313" y="1140714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4">
                  <a:moveTo>
                    <a:pt x="0" y="0"/>
                  </a:moveTo>
                  <a:lnTo>
                    <a:pt x="0" y="6858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5" name="object 455"/>
            <p:cNvSpPr/>
            <p:nvPr/>
          </p:nvSpPr>
          <p:spPr>
            <a:xfrm>
              <a:off x="12241123" y="1140714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4">
                  <a:moveTo>
                    <a:pt x="0" y="0"/>
                  </a:moveTo>
                  <a:lnTo>
                    <a:pt x="0" y="685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6" name="object 456"/>
            <p:cNvSpPr/>
            <p:nvPr/>
          </p:nvSpPr>
          <p:spPr>
            <a:xfrm>
              <a:off x="12237313" y="1140714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4">
                  <a:moveTo>
                    <a:pt x="0" y="0"/>
                  </a:moveTo>
                  <a:lnTo>
                    <a:pt x="0" y="685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7" name="object 457"/>
            <p:cNvSpPr/>
            <p:nvPr/>
          </p:nvSpPr>
          <p:spPr>
            <a:xfrm>
              <a:off x="12203785" y="1157478"/>
              <a:ext cx="172720" cy="0"/>
            </a:xfrm>
            <a:custGeom>
              <a:avLst/>
              <a:gdLst/>
              <a:ahLst/>
              <a:cxnLst/>
              <a:rect l="l" t="t" r="r" b="b"/>
              <a:pathLst>
                <a:path w="172720">
                  <a:moveTo>
                    <a:pt x="0" y="0"/>
                  </a:moveTo>
                  <a:lnTo>
                    <a:pt x="17221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8" name="object 458"/>
            <p:cNvSpPr/>
            <p:nvPr/>
          </p:nvSpPr>
          <p:spPr>
            <a:xfrm>
              <a:off x="12200737" y="1140714"/>
              <a:ext cx="175260" cy="0"/>
            </a:xfrm>
            <a:custGeom>
              <a:avLst/>
              <a:gdLst/>
              <a:ahLst/>
              <a:cxnLst/>
              <a:rect l="l" t="t" r="r" b="b"/>
              <a:pathLst>
                <a:path w="175259">
                  <a:moveTo>
                    <a:pt x="175259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9" name="object 459"/>
            <p:cNvSpPr/>
            <p:nvPr/>
          </p:nvSpPr>
          <p:spPr>
            <a:xfrm>
              <a:off x="12203785" y="1107186"/>
              <a:ext cx="172720" cy="0"/>
            </a:xfrm>
            <a:custGeom>
              <a:avLst/>
              <a:gdLst/>
              <a:ahLst/>
              <a:cxnLst/>
              <a:rect l="l" t="t" r="r" b="b"/>
              <a:pathLst>
                <a:path w="172720">
                  <a:moveTo>
                    <a:pt x="172211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0" name="object 460"/>
            <p:cNvSpPr/>
            <p:nvPr/>
          </p:nvSpPr>
          <p:spPr>
            <a:xfrm>
              <a:off x="12180163" y="1194815"/>
              <a:ext cx="216535" cy="0"/>
            </a:xfrm>
            <a:custGeom>
              <a:avLst/>
              <a:gdLst/>
              <a:ahLst/>
              <a:cxnLst/>
              <a:rect l="l" t="t" r="r" b="b"/>
              <a:pathLst>
                <a:path w="216534">
                  <a:moveTo>
                    <a:pt x="216407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1" name="object 461"/>
            <p:cNvSpPr/>
            <p:nvPr/>
          </p:nvSpPr>
          <p:spPr>
            <a:xfrm>
              <a:off x="12203785" y="1144524"/>
              <a:ext cx="172720" cy="0"/>
            </a:xfrm>
            <a:custGeom>
              <a:avLst/>
              <a:gdLst/>
              <a:ahLst/>
              <a:cxnLst/>
              <a:rect l="l" t="t" r="r" b="b"/>
              <a:pathLst>
                <a:path w="172720">
                  <a:moveTo>
                    <a:pt x="172211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2" name="object 462"/>
            <p:cNvSpPr/>
            <p:nvPr/>
          </p:nvSpPr>
          <p:spPr>
            <a:xfrm>
              <a:off x="12200737" y="1147572"/>
              <a:ext cx="175260" cy="0"/>
            </a:xfrm>
            <a:custGeom>
              <a:avLst/>
              <a:gdLst/>
              <a:ahLst/>
              <a:cxnLst/>
              <a:rect l="l" t="t" r="r" b="b"/>
              <a:pathLst>
                <a:path w="175259">
                  <a:moveTo>
                    <a:pt x="175259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3" name="object 463"/>
            <p:cNvSpPr/>
            <p:nvPr/>
          </p:nvSpPr>
          <p:spPr>
            <a:xfrm>
              <a:off x="12237313" y="1140714"/>
              <a:ext cx="101600" cy="0"/>
            </a:xfrm>
            <a:custGeom>
              <a:avLst/>
              <a:gdLst/>
              <a:ahLst/>
              <a:cxnLst/>
              <a:rect l="l" t="t" r="r" b="b"/>
              <a:pathLst>
                <a:path w="101600">
                  <a:moveTo>
                    <a:pt x="0" y="0"/>
                  </a:moveTo>
                  <a:lnTo>
                    <a:pt x="10134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4" name="object 464"/>
            <p:cNvSpPr/>
            <p:nvPr/>
          </p:nvSpPr>
          <p:spPr>
            <a:xfrm>
              <a:off x="12200737" y="1053084"/>
              <a:ext cx="0" cy="85090"/>
            </a:xfrm>
            <a:custGeom>
              <a:avLst/>
              <a:gdLst/>
              <a:ahLst/>
              <a:cxnLst/>
              <a:rect l="l" t="t" r="r" b="b"/>
              <a:pathLst>
                <a:path h="85090">
                  <a:moveTo>
                    <a:pt x="0" y="0"/>
                  </a:moveTo>
                  <a:lnTo>
                    <a:pt x="0" y="8458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5" name="object 465"/>
            <p:cNvSpPr/>
            <p:nvPr/>
          </p:nvSpPr>
          <p:spPr>
            <a:xfrm>
              <a:off x="12203785" y="1050036"/>
              <a:ext cx="0" cy="90805"/>
            </a:xfrm>
            <a:custGeom>
              <a:avLst/>
              <a:gdLst/>
              <a:ahLst/>
              <a:cxnLst/>
              <a:rect l="l" t="t" r="r" b="b"/>
              <a:pathLst>
                <a:path h="90805">
                  <a:moveTo>
                    <a:pt x="0" y="0"/>
                  </a:moveTo>
                  <a:lnTo>
                    <a:pt x="0" y="9067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6" name="object 466"/>
            <p:cNvSpPr/>
            <p:nvPr/>
          </p:nvSpPr>
          <p:spPr>
            <a:xfrm>
              <a:off x="12200737" y="1053084"/>
              <a:ext cx="0" cy="85090"/>
            </a:xfrm>
            <a:custGeom>
              <a:avLst/>
              <a:gdLst/>
              <a:ahLst/>
              <a:cxnLst/>
              <a:rect l="l" t="t" r="r" b="b"/>
              <a:pathLst>
                <a:path h="85090">
                  <a:moveTo>
                    <a:pt x="0" y="0"/>
                  </a:moveTo>
                  <a:lnTo>
                    <a:pt x="0" y="8458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7" name="object 467"/>
            <p:cNvSpPr/>
            <p:nvPr/>
          </p:nvSpPr>
          <p:spPr>
            <a:xfrm>
              <a:off x="12135967" y="1050036"/>
              <a:ext cx="0" cy="90805"/>
            </a:xfrm>
            <a:custGeom>
              <a:avLst/>
              <a:gdLst/>
              <a:ahLst/>
              <a:cxnLst/>
              <a:rect l="l" t="t" r="r" b="b"/>
              <a:pathLst>
                <a:path h="90805">
                  <a:moveTo>
                    <a:pt x="0" y="0"/>
                  </a:moveTo>
                  <a:lnTo>
                    <a:pt x="0" y="9067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8" name="object 468"/>
            <p:cNvSpPr/>
            <p:nvPr/>
          </p:nvSpPr>
          <p:spPr>
            <a:xfrm>
              <a:off x="12139777" y="1053084"/>
              <a:ext cx="0" cy="85090"/>
            </a:xfrm>
            <a:custGeom>
              <a:avLst/>
              <a:gdLst/>
              <a:ahLst/>
              <a:cxnLst/>
              <a:rect l="l" t="t" r="r" b="b"/>
              <a:pathLst>
                <a:path h="85090">
                  <a:moveTo>
                    <a:pt x="0" y="0"/>
                  </a:moveTo>
                  <a:lnTo>
                    <a:pt x="0" y="84582"/>
                  </a:lnTo>
                </a:path>
                <a:path h="85090">
                  <a:moveTo>
                    <a:pt x="0" y="0"/>
                  </a:moveTo>
                  <a:lnTo>
                    <a:pt x="0" y="8458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69" name="object 469"/>
          <p:cNvGrpSpPr/>
          <p:nvPr/>
        </p:nvGrpSpPr>
        <p:grpSpPr>
          <a:xfrm>
            <a:off x="15632956" y="-53441"/>
            <a:ext cx="9577" cy="114126"/>
            <a:chOff x="12438481" y="1050036"/>
            <a:chExt cx="7620" cy="90805"/>
          </a:xfrm>
        </p:grpSpPr>
        <p:sp>
          <p:nvSpPr>
            <p:cNvPr id="470" name="object 470"/>
            <p:cNvSpPr/>
            <p:nvPr/>
          </p:nvSpPr>
          <p:spPr>
            <a:xfrm>
              <a:off x="12443815" y="1050036"/>
              <a:ext cx="0" cy="90805"/>
            </a:xfrm>
            <a:custGeom>
              <a:avLst/>
              <a:gdLst/>
              <a:ahLst/>
              <a:cxnLst/>
              <a:rect l="l" t="t" r="r" b="b"/>
              <a:pathLst>
                <a:path h="90805">
                  <a:moveTo>
                    <a:pt x="0" y="0"/>
                  </a:moveTo>
                  <a:lnTo>
                    <a:pt x="0" y="9067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1" name="object 471"/>
            <p:cNvSpPr/>
            <p:nvPr/>
          </p:nvSpPr>
          <p:spPr>
            <a:xfrm>
              <a:off x="12440767" y="1053084"/>
              <a:ext cx="0" cy="85090"/>
            </a:xfrm>
            <a:custGeom>
              <a:avLst/>
              <a:gdLst/>
              <a:ahLst/>
              <a:cxnLst/>
              <a:rect l="l" t="t" r="r" b="b"/>
              <a:pathLst>
                <a:path h="85090">
                  <a:moveTo>
                    <a:pt x="0" y="0"/>
                  </a:moveTo>
                  <a:lnTo>
                    <a:pt x="0" y="84582"/>
                  </a:lnTo>
                </a:path>
                <a:path h="85090">
                  <a:moveTo>
                    <a:pt x="0" y="0"/>
                  </a:moveTo>
                  <a:lnTo>
                    <a:pt x="0" y="8458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72" name="object 472"/>
          <p:cNvGrpSpPr/>
          <p:nvPr/>
        </p:nvGrpSpPr>
        <p:grpSpPr>
          <a:xfrm>
            <a:off x="15551552" y="-53441"/>
            <a:ext cx="11173" cy="114126"/>
            <a:chOff x="12373711" y="1050036"/>
            <a:chExt cx="8890" cy="90805"/>
          </a:xfrm>
        </p:grpSpPr>
        <p:sp>
          <p:nvSpPr>
            <p:cNvPr id="473" name="object 473"/>
            <p:cNvSpPr/>
            <p:nvPr/>
          </p:nvSpPr>
          <p:spPr>
            <a:xfrm>
              <a:off x="12375997" y="1053084"/>
              <a:ext cx="0" cy="85090"/>
            </a:xfrm>
            <a:custGeom>
              <a:avLst/>
              <a:gdLst/>
              <a:ahLst/>
              <a:cxnLst/>
              <a:rect l="l" t="t" r="r" b="b"/>
              <a:pathLst>
                <a:path h="85090">
                  <a:moveTo>
                    <a:pt x="0" y="0"/>
                  </a:moveTo>
                  <a:lnTo>
                    <a:pt x="0" y="8458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4" name="object 474"/>
            <p:cNvSpPr/>
            <p:nvPr/>
          </p:nvSpPr>
          <p:spPr>
            <a:xfrm>
              <a:off x="12375997" y="1050036"/>
              <a:ext cx="0" cy="90805"/>
            </a:xfrm>
            <a:custGeom>
              <a:avLst/>
              <a:gdLst/>
              <a:ahLst/>
              <a:cxnLst/>
              <a:rect l="l" t="t" r="r" b="b"/>
              <a:pathLst>
                <a:path h="90805">
                  <a:moveTo>
                    <a:pt x="0" y="0"/>
                  </a:moveTo>
                  <a:lnTo>
                    <a:pt x="0" y="9067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5" name="object 475"/>
            <p:cNvSpPr/>
            <p:nvPr/>
          </p:nvSpPr>
          <p:spPr>
            <a:xfrm>
              <a:off x="12379807" y="1053084"/>
              <a:ext cx="0" cy="85090"/>
            </a:xfrm>
            <a:custGeom>
              <a:avLst/>
              <a:gdLst/>
              <a:ahLst/>
              <a:cxnLst/>
              <a:rect l="l" t="t" r="r" b="b"/>
              <a:pathLst>
                <a:path h="85090">
                  <a:moveTo>
                    <a:pt x="0" y="0"/>
                  </a:moveTo>
                  <a:lnTo>
                    <a:pt x="0" y="8458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76" name="object 476"/>
          <p:cNvGrpSpPr/>
          <p:nvPr/>
        </p:nvGrpSpPr>
        <p:grpSpPr>
          <a:xfrm>
            <a:off x="14951076" y="-56315"/>
            <a:ext cx="85395" cy="9577"/>
            <a:chOff x="11895937" y="1047750"/>
            <a:chExt cx="67945" cy="7620"/>
          </a:xfrm>
        </p:grpSpPr>
        <p:sp>
          <p:nvSpPr>
            <p:cNvPr id="477" name="object 477"/>
            <p:cNvSpPr/>
            <p:nvPr/>
          </p:nvSpPr>
          <p:spPr>
            <a:xfrm>
              <a:off x="11899747" y="1053083"/>
              <a:ext cx="60960" cy="0"/>
            </a:xfrm>
            <a:custGeom>
              <a:avLst/>
              <a:gdLst/>
              <a:ahLst/>
              <a:cxnLst/>
              <a:rect l="l" t="t" r="r" b="b"/>
              <a:pathLst>
                <a:path w="60959">
                  <a:moveTo>
                    <a:pt x="0" y="0"/>
                  </a:moveTo>
                  <a:lnTo>
                    <a:pt x="6096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8" name="object 478"/>
            <p:cNvSpPr/>
            <p:nvPr/>
          </p:nvSpPr>
          <p:spPr>
            <a:xfrm>
              <a:off x="11895937" y="1050036"/>
              <a:ext cx="67945" cy="0"/>
            </a:xfrm>
            <a:custGeom>
              <a:avLst/>
              <a:gdLst/>
              <a:ahLst/>
              <a:cxnLst/>
              <a:rect l="l" t="t" r="r" b="b"/>
              <a:pathLst>
                <a:path w="67945">
                  <a:moveTo>
                    <a:pt x="0" y="0"/>
                  </a:moveTo>
                  <a:lnTo>
                    <a:pt x="6781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9" name="object 479"/>
            <p:cNvSpPr/>
            <p:nvPr/>
          </p:nvSpPr>
          <p:spPr>
            <a:xfrm>
              <a:off x="11899747" y="1053083"/>
              <a:ext cx="60960" cy="0"/>
            </a:xfrm>
            <a:custGeom>
              <a:avLst/>
              <a:gdLst/>
              <a:ahLst/>
              <a:cxnLst/>
              <a:rect l="l" t="t" r="r" b="b"/>
              <a:pathLst>
                <a:path w="60959">
                  <a:moveTo>
                    <a:pt x="0" y="0"/>
                  </a:moveTo>
                  <a:lnTo>
                    <a:pt x="6096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80" name="object 480"/>
          <p:cNvGrpSpPr/>
          <p:nvPr/>
        </p:nvGrpSpPr>
        <p:grpSpPr>
          <a:xfrm>
            <a:off x="14998002" y="240571"/>
            <a:ext cx="76616" cy="23144"/>
            <a:chOff x="11933275" y="1283969"/>
            <a:chExt cx="60960" cy="18415"/>
          </a:xfrm>
        </p:grpSpPr>
        <p:sp>
          <p:nvSpPr>
            <p:cNvPr id="481" name="object 481"/>
            <p:cNvSpPr/>
            <p:nvPr/>
          </p:nvSpPr>
          <p:spPr>
            <a:xfrm>
              <a:off x="11933275" y="1299971"/>
              <a:ext cx="60960" cy="0"/>
            </a:xfrm>
            <a:custGeom>
              <a:avLst/>
              <a:gdLst/>
              <a:ahLst/>
              <a:cxnLst/>
              <a:rect l="l" t="t" r="r" b="b"/>
              <a:pathLst>
                <a:path w="60959">
                  <a:moveTo>
                    <a:pt x="60959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2" name="object 482"/>
            <p:cNvSpPr/>
            <p:nvPr/>
          </p:nvSpPr>
          <p:spPr>
            <a:xfrm>
              <a:off x="11933275" y="1286255"/>
              <a:ext cx="60960" cy="0"/>
            </a:xfrm>
            <a:custGeom>
              <a:avLst/>
              <a:gdLst/>
              <a:ahLst/>
              <a:cxnLst/>
              <a:rect l="l" t="t" r="r" b="b"/>
              <a:pathLst>
                <a:path w="60959">
                  <a:moveTo>
                    <a:pt x="60959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83" name="object 483"/>
          <p:cNvGrpSpPr/>
          <p:nvPr/>
        </p:nvGrpSpPr>
        <p:grpSpPr>
          <a:xfrm>
            <a:off x="15024818" y="60523"/>
            <a:ext cx="14365" cy="23942"/>
            <a:chOff x="11954611" y="1140713"/>
            <a:chExt cx="11430" cy="19050"/>
          </a:xfrm>
        </p:grpSpPr>
        <p:sp>
          <p:nvSpPr>
            <p:cNvPr id="484" name="object 484"/>
            <p:cNvSpPr/>
            <p:nvPr/>
          </p:nvSpPr>
          <p:spPr>
            <a:xfrm>
              <a:off x="11956897" y="1151381"/>
              <a:ext cx="3810" cy="3175"/>
            </a:xfrm>
            <a:custGeom>
              <a:avLst/>
              <a:gdLst/>
              <a:ahLst/>
              <a:cxnLst/>
              <a:rect l="l" t="t" r="r" b="b"/>
              <a:pathLst>
                <a:path w="3809" h="3175">
                  <a:moveTo>
                    <a:pt x="0" y="3048"/>
                  </a:moveTo>
                  <a:lnTo>
                    <a:pt x="3810" y="3048"/>
                  </a:lnTo>
                  <a:lnTo>
                    <a:pt x="3810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5" name="object 485"/>
            <p:cNvSpPr/>
            <p:nvPr/>
          </p:nvSpPr>
          <p:spPr>
            <a:xfrm>
              <a:off x="11963755" y="1140713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4">
                  <a:moveTo>
                    <a:pt x="0" y="0"/>
                  </a:moveTo>
                  <a:lnTo>
                    <a:pt x="0" y="6858"/>
                  </a:lnTo>
                </a:path>
                <a:path h="17144">
                  <a:moveTo>
                    <a:pt x="0" y="0"/>
                  </a:moveTo>
                  <a:lnTo>
                    <a:pt x="0" y="6858"/>
                  </a:lnTo>
                </a:path>
                <a:path h="17144">
                  <a:moveTo>
                    <a:pt x="0" y="0"/>
                  </a:moveTo>
                  <a:lnTo>
                    <a:pt x="0" y="6858"/>
                  </a:lnTo>
                </a:path>
                <a:path h="17144">
                  <a:moveTo>
                    <a:pt x="0" y="0"/>
                  </a:moveTo>
                  <a:lnTo>
                    <a:pt x="0" y="6858"/>
                  </a:lnTo>
                  <a:lnTo>
                    <a:pt x="0" y="1676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6" name="object 486"/>
            <p:cNvSpPr/>
            <p:nvPr/>
          </p:nvSpPr>
          <p:spPr>
            <a:xfrm>
              <a:off x="11960707" y="1147571"/>
              <a:ext cx="3175" cy="10160"/>
            </a:xfrm>
            <a:custGeom>
              <a:avLst/>
              <a:gdLst/>
              <a:ahLst/>
              <a:cxnLst/>
              <a:rect l="l" t="t" r="r" b="b"/>
              <a:pathLst>
                <a:path w="3175" h="10159">
                  <a:moveTo>
                    <a:pt x="3048" y="0"/>
                  </a:moveTo>
                  <a:lnTo>
                    <a:pt x="3048" y="9906"/>
                  </a:lnTo>
                  <a:lnTo>
                    <a:pt x="0" y="990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7" name="object 487"/>
            <p:cNvSpPr/>
            <p:nvPr/>
          </p:nvSpPr>
          <p:spPr>
            <a:xfrm>
              <a:off x="11963755" y="1154429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304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88" name="object 488"/>
          <p:cNvGrpSpPr/>
          <p:nvPr/>
        </p:nvGrpSpPr>
        <p:grpSpPr>
          <a:xfrm>
            <a:off x="14948202" y="53821"/>
            <a:ext cx="135674" cy="31125"/>
            <a:chOff x="11893651" y="1135380"/>
            <a:chExt cx="107950" cy="24765"/>
          </a:xfrm>
        </p:grpSpPr>
        <p:sp>
          <p:nvSpPr>
            <p:cNvPr id="489" name="object 489"/>
            <p:cNvSpPr/>
            <p:nvPr/>
          </p:nvSpPr>
          <p:spPr>
            <a:xfrm>
              <a:off x="11895937" y="1154430"/>
              <a:ext cx="3810" cy="3175"/>
            </a:xfrm>
            <a:custGeom>
              <a:avLst/>
              <a:gdLst/>
              <a:ahLst/>
              <a:cxnLst/>
              <a:rect l="l" t="t" r="r" b="b"/>
              <a:pathLst>
                <a:path w="3809" h="3175">
                  <a:moveTo>
                    <a:pt x="0" y="3048"/>
                  </a:moveTo>
                  <a:lnTo>
                    <a:pt x="0" y="0"/>
                  </a:lnTo>
                </a:path>
                <a:path w="3809" h="3175">
                  <a:moveTo>
                    <a:pt x="0" y="3048"/>
                  </a:moveTo>
                  <a:lnTo>
                    <a:pt x="381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0" name="object 490"/>
            <p:cNvSpPr/>
            <p:nvPr/>
          </p:nvSpPr>
          <p:spPr>
            <a:xfrm>
              <a:off x="11899747" y="1151382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048" y="3048"/>
                  </a:moveTo>
                  <a:lnTo>
                    <a:pt x="0" y="3048"/>
                  </a:lnTo>
                  <a:lnTo>
                    <a:pt x="0" y="0"/>
                  </a:lnTo>
                  <a:lnTo>
                    <a:pt x="30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1" name="object 491"/>
            <p:cNvSpPr/>
            <p:nvPr/>
          </p:nvSpPr>
          <p:spPr>
            <a:xfrm>
              <a:off x="11895937" y="1154430"/>
              <a:ext cx="67945" cy="0"/>
            </a:xfrm>
            <a:custGeom>
              <a:avLst/>
              <a:gdLst/>
              <a:ahLst/>
              <a:cxnLst/>
              <a:rect l="l" t="t" r="r" b="b"/>
              <a:pathLst>
                <a:path w="67945">
                  <a:moveTo>
                    <a:pt x="0" y="0"/>
                  </a:moveTo>
                  <a:lnTo>
                    <a:pt x="6781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2" name="object 492"/>
            <p:cNvSpPr/>
            <p:nvPr/>
          </p:nvSpPr>
          <p:spPr>
            <a:xfrm>
              <a:off x="11895937" y="1157478"/>
              <a:ext cx="67945" cy="0"/>
            </a:xfrm>
            <a:custGeom>
              <a:avLst/>
              <a:gdLst/>
              <a:ahLst/>
              <a:cxnLst/>
              <a:rect l="l" t="t" r="r" b="b"/>
              <a:pathLst>
                <a:path w="67945">
                  <a:moveTo>
                    <a:pt x="0" y="0"/>
                  </a:moveTo>
                  <a:lnTo>
                    <a:pt x="6781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3" name="object 493"/>
            <p:cNvSpPr/>
            <p:nvPr/>
          </p:nvSpPr>
          <p:spPr>
            <a:xfrm>
              <a:off x="11897462" y="1135379"/>
              <a:ext cx="66040" cy="5080"/>
            </a:xfrm>
            <a:custGeom>
              <a:avLst/>
              <a:gdLst/>
              <a:ahLst/>
              <a:cxnLst/>
              <a:rect l="l" t="t" r="r" b="b"/>
              <a:pathLst>
                <a:path w="66040" h="5080">
                  <a:moveTo>
                    <a:pt x="4572" y="2286"/>
                  </a:moveTo>
                  <a:lnTo>
                    <a:pt x="3898" y="673"/>
                  </a:lnTo>
                  <a:lnTo>
                    <a:pt x="2286" y="0"/>
                  </a:lnTo>
                  <a:lnTo>
                    <a:pt x="660" y="673"/>
                  </a:lnTo>
                  <a:lnTo>
                    <a:pt x="0" y="2286"/>
                  </a:lnTo>
                  <a:lnTo>
                    <a:pt x="660" y="3911"/>
                  </a:lnTo>
                  <a:lnTo>
                    <a:pt x="2286" y="4572"/>
                  </a:lnTo>
                  <a:lnTo>
                    <a:pt x="3898" y="3911"/>
                  </a:lnTo>
                  <a:lnTo>
                    <a:pt x="4572" y="2286"/>
                  </a:lnTo>
                  <a:close/>
                </a:path>
                <a:path w="66040" h="5080">
                  <a:moveTo>
                    <a:pt x="65519" y="2286"/>
                  </a:moveTo>
                  <a:lnTo>
                    <a:pt x="64858" y="673"/>
                  </a:lnTo>
                  <a:lnTo>
                    <a:pt x="63233" y="0"/>
                  </a:lnTo>
                  <a:lnTo>
                    <a:pt x="61620" y="673"/>
                  </a:lnTo>
                  <a:lnTo>
                    <a:pt x="60947" y="2286"/>
                  </a:lnTo>
                  <a:lnTo>
                    <a:pt x="61620" y="3911"/>
                  </a:lnTo>
                  <a:lnTo>
                    <a:pt x="63233" y="4572"/>
                  </a:lnTo>
                  <a:lnTo>
                    <a:pt x="64858" y="3911"/>
                  </a:lnTo>
                  <a:lnTo>
                    <a:pt x="65519" y="228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4" name="object 494"/>
            <p:cNvSpPr/>
            <p:nvPr/>
          </p:nvSpPr>
          <p:spPr>
            <a:xfrm>
              <a:off x="11899747" y="1140714"/>
              <a:ext cx="60960" cy="0"/>
            </a:xfrm>
            <a:custGeom>
              <a:avLst/>
              <a:gdLst/>
              <a:ahLst/>
              <a:cxnLst/>
              <a:rect l="l" t="t" r="r" b="b"/>
              <a:pathLst>
                <a:path w="60959">
                  <a:moveTo>
                    <a:pt x="0" y="0"/>
                  </a:moveTo>
                  <a:lnTo>
                    <a:pt x="6096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5" name="object 495"/>
            <p:cNvSpPr/>
            <p:nvPr/>
          </p:nvSpPr>
          <p:spPr>
            <a:xfrm>
              <a:off x="11958421" y="1149096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80">
                  <a:moveTo>
                    <a:pt x="2285" y="0"/>
                  </a:moveTo>
                  <a:lnTo>
                    <a:pt x="3902" y="669"/>
                  </a:lnTo>
                  <a:lnTo>
                    <a:pt x="4571" y="2285"/>
                  </a:lnTo>
                  <a:lnTo>
                    <a:pt x="3902" y="3902"/>
                  </a:lnTo>
                  <a:lnTo>
                    <a:pt x="2285" y="4571"/>
                  </a:lnTo>
                  <a:lnTo>
                    <a:pt x="669" y="3902"/>
                  </a:lnTo>
                  <a:lnTo>
                    <a:pt x="0" y="2285"/>
                  </a:lnTo>
                  <a:lnTo>
                    <a:pt x="669" y="669"/>
                  </a:lnTo>
                  <a:lnTo>
                    <a:pt x="228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6" name="object 496"/>
            <p:cNvSpPr/>
            <p:nvPr/>
          </p:nvSpPr>
          <p:spPr>
            <a:xfrm>
              <a:off x="11963755" y="1147572"/>
              <a:ext cx="37465" cy="0"/>
            </a:xfrm>
            <a:custGeom>
              <a:avLst/>
              <a:gdLst/>
              <a:ahLst/>
              <a:cxnLst/>
              <a:rect l="l" t="t" r="r" b="b"/>
              <a:pathLst>
                <a:path w="37465">
                  <a:moveTo>
                    <a:pt x="0" y="0"/>
                  </a:moveTo>
                  <a:lnTo>
                    <a:pt x="3733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7" name="object 497"/>
            <p:cNvSpPr/>
            <p:nvPr/>
          </p:nvSpPr>
          <p:spPr>
            <a:xfrm>
              <a:off x="11895937" y="1147572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59">
                  <a:moveTo>
                    <a:pt x="0" y="0"/>
                  </a:moveTo>
                  <a:lnTo>
                    <a:pt x="0" y="990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8" name="object 498"/>
            <p:cNvSpPr/>
            <p:nvPr/>
          </p:nvSpPr>
          <p:spPr>
            <a:xfrm>
              <a:off x="11899747" y="1157478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9" name="object 499"/>
            <p:cNvSpPr/>
            <p:nvPr/>
          </p:nvSpPr>
          <p:spPr>
            <a:xfrm>
              <a:off x="11895937" y="1147572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59">
                  <a:moveTo>
                    <a:pt x="0" y="0"/>
                  </a:moveTo>
                  <a:lnTo>
                    <a:pt x="0" y="990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0" name="object 500"/>
            <p:cNvSpPr/>
            <p:nvPr/>
          </p:nvSpPr>
          <p:spPr>
            <a:xfrm>
              <a:off x="11897461" y="1149096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80">
                  <a:moveTo>
                    <a:pt x="2285" y="0"/>
                  </a:moveTo>
                  <a:lnTo>
                    <a:pt x="3902" y="669"/>
                  </a:lnTo>
                  <a:lnTo>
                    <a:pt x="4571" y="2285"/>
                  </a:lnTo>
                  <a:lnTo>
                    <a:pt x="3902" y="3902"/>
                  </a:lnTo>
                  <a:lnTo>
                    <a:pt x="2285" y="4571"/>
                  </a:lnTo>
                  <a:lnTo>
                    <a:pt x="669" y="3902"/>
                  </a:lnTo>
                  <a:lnTo>
                    <a:pt x="0" y="2285"/>
                  </a:lnTo>
                  <a:lnTo>
                    <a:pt x="669" y="669"/>
                  </a:lnTo>
                  <a:lnTo>
                    <a:pt x="228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1" name="object 501"/>
            <p:cNvSpPr/>
            <p:nvPr/>
          </p:nvSpPr>
          <p:spPr>
            <a:xfrm>
              <a:off x="11899747" y="1151382"/>
              <a:ext cx="60960" cy="0"/>
            </a:xfrm>
            <a:custGeom>
              <a:avLst/>
              <a:gdLst/>
              <a:ahLst/>
              <a:cxnLst/>
              <a:rect l="l" t="t" r="r" b="b"/>
              <a:pathLst>
                <a:path w="60959">
                  <a:moveTo>
                    <a:pt x="60959" y="0"/>
                  </a:moveTo>
                  <a:lnTo>
                    <a:pt x="0" y="0"/>
                  </a:lnTo>
                  <a:lnTo>
                    <a:pt x="60959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02" name="object 502"/>
          <p:cNvGrpSpPr/>
          <p:nvPr/>
        </p:nvGrpSpPr>
        <p:grpSpPr>
          <a:xfrm>
            <a:off x="14973102" y="240570"/>
            <a:ext cx="25539" cy="9577"/>
            <a:chOff x="11913463" y="1283969"/>
            <a:chExt cx="20320" cy="7620"/>
          </a:xfrm>
        </p:grpSpPr>
        <p:sp>
          <p:nvSpPr>
            <p:cNvPr id="503" name="object 503"/>
            <p:cNvSpPr/>
            <p:nvPr/>
          </p:nvSpPr>
          <p:spPr>
            <a:xfrm>
              <a:off x="11913463" y="1286255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0" y="0"/>
                  </a:moveTo>
                  <a:lnTo>
                    <a:pt x="1981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4" name="object 504"/>
            <p:cNvSpPr/>
            <p:nvPr/>
          </p:nvSpPr>
          <p:spPr>
            <a:xfrm>
              <a:off x="11916511" y="1289303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70">
                  <a:moveTo>
                    <a:pt x="0" y="0"/>
                  </a:moveTo>
                  <a:lnTo>
                    <a:pt x="1371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05" name="object 505"/>
          <p:cNvGrpSpPr/>
          <p:nvPr/>
        </p:nvGrpSpPr>
        <p:grpSpPr>
          <a:xfrm>
            <a:off x="14948202" y="56693"/>
            <a:ext cx="11173" cy="17558"/>
            <a:chOff x="11893651" y="1137666"/>
            <a:chExt cx="8890" cy="13970"/>
          </a:xfrm>
        </p:grpSpPr>
        <p:sp>
          <p:nvSpPr>
            <p:cNvPr id="506" name="object 506"/>
            <p:cNvSpPr/>
            <p:nvPr/>
          </p:nvSpPr>
          <p:spPr>
            <a:xfrm>
              <a:off x="11895937" y="1140714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4">
                  <a:moveTo>
                    <a:pt x="0" y="0"/>
                  </a:moveTo>
                  <a:lnTo>
                    <a:pt x="0" y="6858"/>
                  </a:lnTo>
                </a:path>
                <a:path h="6984">
                  <a:moveTo>
                    <a:pt x="0" y="0"/>
                  </a:moveTo>
                  <a:lnTo>
                    <a:pt x="0" y="6858"/>
                  </a:lnTo>
                </a:path>
                <a:path h="6984">
                  <a:moveTo>
                    <a:pt x="0" y="0"/>
                  </a:moveTo>
                  <a:lnTo>
                    <a:pt x="0" y="6858"/>
                  </a:lnTo>
                </a:path>
                <a:path h="6984">
                  <a:moveTo>
                    <a:pt x="0" y="0"/>
                  </a:moveTo>
                  <a:lnTo>
                    <a:pt x="0" y="685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7" name="object 507"/>
            <p:cNvSpPr/>
            <p:nvPr/>
          </p:nvSpPr>
          <p:spPr>
            <a:xfrm>
              <a:off x="11899747" y="1137666"/>
              <a:ext cx="0" cy="13970"/>
            </a:xfrm>
            <a:custGeom>
              <a:avLst/>
              <a:gdLst/>
              <a:ahLst/>
              <a:cxnLst/>
              <a:rect l="l" t="t" r="r" b="b"/>
              <a:pathLst>
                <a:path h="13969">
                  <a:moveTo>
                    <a:pt x="0" y="0"/>
                  </a:moveTo>
                  <a:lnTo>
                    <a:pt x="0" y="1371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08" name="object 508"/>
          <p:cNvGrpSpPr/>
          <p:nvPr/>
        </p:nvGrpSpPr>
        <p:grpSpPr>
          <a:xfrm>
            <a:off x="15029607" y="56693"/>
            <a:ext cx="56664" cy="17558"/>
            <a:chOff x="11958421" y="1137666"/>
            <a:chExt cx="45085" cy="13970"/>
          </a:xfrm>
        </p:grpSpPr>
        <p:sp>
          <p:nvSpPr>
            <p:cNvPr id="509" name="object 509"/>
            <p:cNvSpPr/>
            <p:nvPr/>
          </p:nvSpPr>
          <p:spPr>
            <a:xfrm>
              <a:off x="11960707" y="1137666"/>
              <a:ext cx="0" cy="13970"/>
            </a:xfrm>
            <a:custGeom>
              <a:avLst/>
              <a:gdLst/>
              <a:ahLst/>
              <a:cxnLst/>
              <a:rect l="l" t="t" r="r" b="b"/>
              <a:pathLst>
                <a:path h="13969">
                  <a:moveTo>
                    <a:pt x="0" y="0"/>
                  </a:moveTo>
                  <a:lnTo>
                    <a:pt x="0" y="1371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0" name="object 510"/>
            <p:cNvSpPr/>
            <p:nvPr/>
          </p:nvSpPr>
          <p:spPr>
            <a:xfrm>
              <a:off x="11997283" y="1140714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4">
                  <a:moveTo>
                    <a:pt x="0" y="0"/>
                  </a:moveTo>
                  <a:lnTo>
                    <a:pt x="0" y="685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1" name="object 511"/>
            <p:cNvSpPr/>
            <p:nvPr/>
          </p:nvSpPr>
          <p:spPr>
            <a:xfrm>
              <a:off x="12001093" y="1140714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4">
                  <a:moveTo>
                    <a:pt x="0" y="0"/>
                  </a:moveTo>
                  <a:lnTo>
                    <a:pt x="0" y="6858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2" name="object 512"/>
            <p:cNvSpPr/>
            <p:nvPr/>
          </p:nvSpPr>
          <p:spPr>
            <a:xfrm>
              <a:off x="11997283" y="1140714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4">
                  <a:moveTo>
                    <a:pt x="0" y="0"/>
                  </a:moveTo>
                  <a:lnTo>
                    <a:pt x="0" y="685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3" name="object 513"/>
            <p:cNvSpPr/>
            <p:nvPr/>
          </p:nvSpPr>
          <p:spPr>
            <a:xfrm>
              <a:off x="12001093" y="1140714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4">
                  <a:moveTo>
                    <a:pt x="0" y="0"/>
                  </a:moveTo>
                  <a:lnTo>
                    <a:pt x="0" y="6858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14" name="object 514"/>
          <p:cNvGrpSpPr/>
          <p:nvPr/>
        </p:nvGrpSpPr>
        <p:grpSpPr>
          <a:xfrm>
            <a:off x="14723144" y="53821"/>
            <a:ext cx="189145" cy="27933"/>
            <a:chOff x="11714581" y="1135380"/>
            <a:chExt cx="150495" cy="22225"/>
          </a:xfrm>
        </p:grpSpPr>
        <p:sp>
          <p:nvSpPr>
            <p:cNvPr id="515" name="object 515"/>
            <p:cNvSpPr/>
            <p:nvPr/>
          </p:nvSpPr>
          <p:spPr>
            <a:xfrm>
              <a:off x="11716867" y="1151382"/>
              <a:ext cx="3810" cy="3175"/>
            </a:xfrm>
            <a:custGeom>
              <a:avLst/>
              <a:gdLst/>
              <a:ahLst/>
              <a:cxnLst/>
              <a:rect l="l" t="t" r="r" b="b"/>
              <a:pathLst>
                <a:path w="3809" h="3175">
                  <a:moveTo>
                    <a:pt x="0" y="3048"/>
                  </a:moveTo>
                  <a:lnTo>
                    <a:pt x="3810" y="3048"/>
                  </a:lnTo>
                  <a:lnTo>
                    <a:pt x="3810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6" name="object 516"/>
            <p:cNvSpPr/>
            <p:nvPr/>
          </p:nvSpPr>
          <p:spPr>
            <a:xfrm>
              <a:off x="11723725" y="1140714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4">
                  <a:moveTo>
                    <a:pt x="0" y="0"/>
                  </a:moveTo>
                  <a:lnTo>
                    <a:pt x="0" y="6858"/>
                  </a:lnTo>
                </a:path>
                <a:path h="17144">
                  <a:moveTo>
                    <a:pt x="0" y="0"/>
                  </a:moveTo>
                  <a:lnTo>
                    <a:pt x="0" y="6858"/>
                  </a:lnTo>
                </a:path>
                <a:path h="17144">
                  <a:moveTo>
                    <a:pt x="0" y="0"/>
                  </a:moveTo>
                  <a:lnTo>
                    <a:pt x="0" y="6858"/>
                  </a:lnTo>
                </a:path>
                <a:path h="17144">
                  <a:moveTo>
                    <a:pt x="0" y="0"/>
                  </a:moveTo>
                  <a:lnTo>
                    <a:pt x="0" y="6858"/>
                  </a:lnTo>
                  <a:lnTo>
                    <a:pt x="0" y="1676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7" name="object 517"/>
            <p:cNvSpPr/>
            <p:nvPr/>
          </p:nvSpPr>
          <p:spPr>
            <a:xfrm>
              <a:off x="11723725" y="1147572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59">
                  <a:moveTo>
                    <a:pt x="0" y="0"/>
                  </a:moveTo>
                  <a:lnTo>
                    <a:pt x="0" y="9906"/>
                  </a:lnTo>
                  <a:lnTo>
                    <a:pt x="0" y="685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8" name="object 518"/>
            <p:cNvSpPr/>
            <p:nvPr/>
          </p:nvSpPr>
          <p:spPr>
            <a:xfrm>
              <a:off x="11761063" y="1140714"/>
              <a:ext cx="98425" cy="0"/>
            </a:xfrm>
            <a:custGeom>
              <a:avLst/>
              <a:gdLst/>
              <a:ahLst/>
              <a:cxnLst/>
              <a:rect l="l" t="t" r="r" b="b"/>
              <a:pathLst>
                <a:path w="98425">
                  <a:moveTo>
                    <a:pt x="0" y="0"/>
                  </a:moveTo>
                  <a:lnTo>
                    <a:pt x="9829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9" name="object 519"/>
            <p:cNvSpPr/>
            <p:nvPr/>
          </p:nvSpPr>
          <p:spPr>
            <a:xfrm>
              <a:off x="11718379" y="1135379"/>
              <a:ext cx="5080" cy="18415"/>
            </a:xfrm>
            <a:custGeom>
              <a:avLst/>
              <a:gdLst/>
              <a:ahLst/>
              <a:cxnLst/>
              <a:rect l="l" t="t" r="r" b="b"/>
              <a:pathLst>
                <a:path w="5079" h="18415">
                  <a:moveTo>
                    <a:pt x="4572" y="16002"/>
                  </a:moveTo>
                  <a:lnTo>
                    <a:pt x="3911" y="14389"/>
                  </a:lnTo>
                  <a:lnTo>
                    <a:pt x="2286" y="13716"/>
                  </a:lnTo>
                  <a:lnTo>
                    <a:pt x="673" y="14389"/>
                  </a:lnTo>
                  <a:lnTo>
                    <a:pt x="0" y="16002"/>
                  </a:lnTo>
                  <a:lnTo>
                    <a:pt x="673" y="17627"/>
                  </a:lnTo>
                  <a:lnTo>
                    <a:pt x="2286" y="18288"/>
                  </a:lnTo>
                  <a:lnTo>
                    <a:pt x="3911" y="17627"/>
                  </a:lnTo>
                  <a:lnTo>
                    <a:pt x="4572" y="16002"/>
                  </a:lnTo>
                  <a:close/>
                </a:path>
                <a:path w="5079" h="18415">
                  <a:moveTo>
                    <a:pt x="4572" y="2286"/>
                  </a:moveTo>
                  <a:lnTo>
                    <a:pt x="3911" y="673"/>
                  </a:lnTo>
                  <a:lnTo>
                    <a:pt x="2286" y="0"/>
                  </a:lnTo>
                  <a:lnTo>
                    <a:pt x="673" y="673"/>
                  </a:lnTo>
                  <a:lnTo>
                    <a:pt x="0" y="2286"/>
                  </a:lnTo>
                  <a:lnTo>
                    <a:pt x="673" y="3911"/>
                  </a:lnTo>
                  <a:lnTo>
                    <a:pt x="2286" y="4572"/>
                  </a:lnTo>
                  <a:lnTo>
                    <a:pt x="3911" y="3911"/>
                  </a:lnTo>
                  <a:lnTo>
                    <a:pt x="4572" y="228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0" name="object 520"/>
            <p:cNvSpPr/>
            <p:nvPr/>
          </p:nvSpPr>
          <p:spPr>
            <a:xfrm>
              <a:off x="11723725" y="1147572"/>
              <a:ext cx="37465" cy="0"/>
            </a:xfrm>
            <a:custGeom>
              <a:avLst/>
              <a:gdLst/>
              <a:ahLst/>
              <a:cxnLst/>
              <a:rect l="l" t="t" r="r" b="b"/>
              <a:pathLst>
                <a:path w="37465">
                  <a:moveTo>
                    <a:pt x="0" y="0"/>
                  </a:moveTo>
                  <a:lnTo>
                    <a:pt x="3733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1" name="object 521"/>
            <p:cNvSpPr/>
            <p:nvPr/>
          </p:nvSpPr>
          <p:spPr>
            <a:xfrm>
              <a:off x="11720677" y="1137666"/>
              <a:ext cx="0" cy="13970"/>
            </a:xfrm>
            <a:custGeom>
              <a:avLst/>
              <a:gdLst/>
              <a:ahLst/>
              <a:cxnLst/>
              <a:rect l="l" t="t" r="r" b="b"/>
              <a:pathLst>
                <a:path h="13969">
                  <a:moveTo>
                    <a:pt x="0" y="0"/>
                  </a:moveTo>
                  <a:lnTo>
                    <a:pt x="0" y="1371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2" name="object 522"/>
            <p:cNvSpPr/>
            <p:nvPr/>
          </p:nvSpPr>
          <p:spPr>
            <a:xfrm>
              <a:off x="11761063" y="1140714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4">
                  <a:moveTo>
                    <a:pt x="0" y="6857"/>
                  </a:moveTo>
                  <a:lnTo>
                    <a:pt x="0" y="0"/>
                  </a:lnTo>
                  <a:lnTo>
                    <a:pt x="0" y="6857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3" name="object 523"/>
            <p:cNvSpPr/>
            <p:nvPr/>
          </p:nvSpPr>
          <p:spPr>
            <a:xfrm>
              <a:off x="11757253" y="1140714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4">
                  <a:moveTo>
                    <a:pt x="0" y="0"/>
                  </a:moveTo>
                  <a:lnTo>
                    <a:pt x="0" y="685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4" name="object 524"/>
            <p:cNvSpPr/>
            <p:nvPr/>
          </p:nvSpPr>
          <p:spPr>
            <a:xfrm>
              <a:off x="11761063" y="1140714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4">
                  <a:moveTo>
                    <a:pt x="0" y="6857"/>
                  </a:moveTo>
                  <a:lnTo>
                    <a:pt x="0" y="0"/>
                  </a:lnTo>
                  <a:lnTo>
                    <a:pt x="0" y="6857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5" name="object 525"/>
            <p:cNvSpPr/>
            <p:nvPr/>
          </p:nvSpPr>
          <p:spPr>
            <a:xfrm>
              <a:off x="11757253" y="1140714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4">
                  <a:moveTo>
                    <a:pt x="0" y="0"/>
                  </a:moveTo>
                  <a:lnTo>
                    <a:pt x="0" y="685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6" name="object 526"/>
            <p:cNvSpPr/>
            <p:nvPr/>
          </p:nvSpPr>
          <p:spPr>
            <a:xfrm>
              <a:off x="11862409" y="1140714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4">
                  <a:moveTo>
                    <a:pt x="0" y="0"/>
                  </a:moveTo>
                  <a:lnTo>
                    <a:pt x="0" y="685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7" name="object 527"/>
            <p:cNvSpPr/>
            <p:nvPr/>
          </p:nvSpPr>
          <p:spPr>
            <a:xfrm>
              <a:off x="11859361" y="1140714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4">
                  <a:moveTo>
                    <a:pt x="0" y="6857"/>
                  </a:moveTo>
                  <a:lnTo>
                    <a:pt x="0" y="0"/>
                  </a:lnTo>
                  <a:lnTo>
                    <a:pt x="0" y="6857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28" name="object 528"/>
          <p:cNvGrpSpPr/>
          <p:nvPr/>
        </p:nvGrpSpPr>
        <p:grpSpPr>
          <a:xfrm>
            <a:off x="14900318" y="240571"/>
            <a:ext cx="73422" cy="23144"/>
            <a:chOff x="11855551" y="1283969"/>
            <a:chExt cx="58419" cy="18415"/>
          </a:xfrm>
        </p:grpSpPr>
        <p:sp>
          <p:nvSpPr>
            <p:cNvPr id="529" name="object 529"/>
            <p:cNvSpPr/>
            <p:nvPr/>
          </p:nvSpPr>
          <p:spPr>
            <a:xfrm>
              <a:off x="11855551" y="1299971"/>
              <a:ext cx="58419" cy="0"/>
            </a:xfrm>
            <a:custGeom>
              <a:avLst/>
              <a:gdLst/>
              <a:ahLst/>
              <a:cxnLst/>
              <a:rect l="l" t="t" r="r" b="b"/>
              <a:pathLst>
                <a:path w="58420">
                  <a:moveTo>
                    <a:pt x="57911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0" name="object 530"/>
            <p:cNvSpPr/>
            <p:nvPr/>
          </p:nvSpPr>
          <p:spPr>
            <a:xfrm>
              <a:off x="11855551" y="1286255"/>
              <a:ext cx="58419" cy="0"/>
            </a:xfrm>
            <a:custGeom>
              <a:avLst/>
              <a:gdLst/>
              <a:ahLst/>
              <a:cxnLst/>
              <a:rect l="l" t="t" r="r" b="b"/>
              <a:pathLst>
                <a:path w="58420">
                  <a:moveTo>
                    <a:pt x="57911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31" name="object 531"/>
          <p:cNvGrpSpPr/>
          <p:nvPr/>
        </p:nvGrpSpPr>
        <p:grpSpPr>
          <a:xfrm>
            <a:off x="14734635" y="15512"/>
            <a:ext cx="221867" cy="69432"/>
            <a:chOff x="11723725" y="1104900"/>
            <a:chExt cx="176530" cy="55244"/>
          </a:xfrm>
        </p:grpSpPr>
        <p:sp>
          <p:nvSpPr>
            <p:cNvPr id="532" name="object 532"/>
            <p:cNvSpPr/>
            <p:nvPr/>
          </p:nvSpPr>
          <p:spPr>
            <a:xfrm>
              <a:off x="11723725" y="1140713"/>
              <a:ext cx="176530" cy="0"/>
            </a:xfrm>
            <a:custGeom>
              <a:avLst/>
              <a:gdLst/>
              <a:ahLst/>
              <a:cxnLst/>
              <a:rect l="l" t="t" r="r" b="b"/>
              <a:pathLst>
                <a:path w="176529">
                  <a:moveTo>
                    <a:pt x="0" y="0"/>
                  </a:moveTo>
                  <a:lnTo>
                    <a:pt x="17602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3" name="object 533"/>
            <p:cNvSpPr/>
            <p:nvPr/>
          </p:nvSpPr>
          <p:spPr>
            <a:xfrm>
              <a:off x="11723725" y="1157477"/>
              <a:ext cx="172720" cy="0"/>
            </a:xfrm>
            <a:custGeom>
              <a:avLst/>
              <a:gdLst/>
              <a:ahLst/>
              <a:cxnLst/>
              <a:rect l="l" t="t" r="r" b="b"/>
              <a:pathLst>
                <a:path w="172720">
                  <a:moveTo>
                    <a:pt x="0" y="0"/>
                  </a:moveTo>
                  <a:lnTo>
                    <a:pt x="17221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4" name="object 534"/>
            <p:cNvSpPr/>
            <p:nvPr/>
          </p:nvSpPr>
          <p:spPr>
            <a:xfrm>
              <a:off x="11723725" y="1144523"/>
              <a:ext cx="172720" cy="0"/>
            </a:xfrm>
            <a:custGeom>
              <a:avLst/>
              <a:gdLst/>
              <a:ahLst/>
              <a:cxnLst/>
              <a:rect l="l" t="t" r="r" b="b"/>
              <a:pathLst>
                <a:path w="172720">
                  <a:moveTo>
                    <a:pt x="0" y="0"/>
                  </a:moveTo>
                  <a:lnTo>
                    <a:pt x="17221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5" name="object 535"/>
            <p:cNvSpPr/>
            <p:nvPr/>
          </p:nvSpPr>
          <p:spPr>
            <a:xfrm>
              <a:off x="11723725" y="1147571"/>
              <a:ext cx="176530" cy="0"/>
            </a:xfrm>
            <a:custGeom>
              <a:avLst/>
              <a:gdLst/>
              <a:ahLst/>
              <a:cxnLst/>
              <a:rect l="l" t="t" r="r" b="b"/>
              <a:pathLst>
                <a:path w="176529">
                  <a:moveTo>
                    <a:pt x="0" y="0"/>
                  </a:moveTo>
                  <a:lnTo>
                    <a:pt x="17602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6" name="object 536"/>
            <p:cNvSpPr/>
            <p:nvPr/>
          </p:nvSpPr>
          <p:spPr>
            <a:xfrm>
              <a:off x="11859361" y="1147571"/>
              <a:ext cx="36830" cy="0"/>
            </a:xfrm>
            <a:custGeom>
              <a:avLst/>
              <a:gdLst/>
              <a:ahLst/>
              <a:cxnLst/>
              <a:rect l="l" t="t" r="r" b="b"/>
              <a:pathLst>
                <a:path w="36829">
                  <a:moveTo>
                    <a:pt x="36575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7" name="object 537"/>
            <p:cNvSpPr/>
            <p:nvPr/>
          </p:nvSpPr>
          <p:spPr>
            <a:xfrm>
              <a:off x="11723725" y="1107186"/>
              <a:ext cx="172720" cy="0"/>
            </a:xfrm>
            <a:custGeom>
              <a:avLst/>
              <a:gdLst/>
              <a:ahLst/>
              <a:cxnLst/>
              <a:rect l="l" t="t" r="r" b="b"/>
              <a:pathLst>
                <a:path w="172720">
                  <a:moveTo>
                    <a:pt x="172211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38" name="object 538"/>
          <p:cNvGrpSpPr/>
          <p:nvPr/>
        </p:nvGrpSpPr>
        <p:grpSpPr>
          <a:xfrm>
            <a:off x="15029606" y="-53441"/>
            <a:ext cx="9577" cy="114126"/>
            <a:chOff x="11958421" y="1050036"/>
            <a:chExt cx="7620" cy="90805"/>
          </a:xfrm>
        </p:grpSpPr>
        <p:sp>
          <p:nvSpPr>
            <p:cNvPr id="539" name="object 539"/>
            <p:cNvSpPr/>
            <p:nvPr/>
          </p:nvSpPr>
          <p:spPr>
            <a:xfrm>
              <a:off x="11963755" y="1050036"/>
              <a:ext cx="0" cy="90805"/>
            </a:xfrm>
            <a:custGeom>
              <a:avLst/>
              <a:gdLst/>
              <a:ahLst/>
              <a:cxnLst/>
              <a:rect l="l" t="t" r="r" b="b"/>
              <a:pathLst>
                <a:path h="90805">
                  <a:moveTo>
                    <a:pt x="0" y="0"/>
                  </a:moveTo>
                  <a:lnTo>
                    <a:pt x="0" y="9067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0" name="object 540"/>
            <p:cNvSpPr/>
            <p:nvPr/>
          </p:nvSpPr>
          <p:spPr>
            <a:xfrm>
              <a:off x="11960707" y="1053084"/>
              <a:ext cx="0" cy="85090"/>
            </a:xfrm>
            <a:custGeom>
              <a:avLst/>
              <a:gdLst/>
              <a:ahLst/>
              <a:cxnLst/>
              <a:rect l="l" t="t" r="r" b="b"/>
              <a:pathLst>
                <a:path h="85090">
                  <a:moveTo>
                    <a:pt x="0" y="0"/>
                  </a:moveTo>
                  <a:lnTo>
                    <a:pt x="0" y="84582"/>
                  </a:lnTo>
                </a:path>
                <a:path h="85090">
                  <a:moveTo>
                    <a:pt x="0" y="0"/>
                  </a:moveTo>
                  <a:lnTo>
                    <a:pt x="0" y="8458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41" name="object 541"/>
          <p:cNvGrpSpPr/>
          <p:nvPr/>
        </p:nvGrpSpPr>
        <p:grpSpPr>
          <a:xfrm>
            <a:off x="14948202" y="-53441"/>
            <a:ext cx="11173" cy="114126"/>
            <a:chOff x="11893651" y="1050036"/>
            <a:chExt cx="8890" cy="90805"/>
          </a:xfrm>
        </p:grpSpPr>
        <p:sp>
          <p:nvSpPr>
            <p:cNvPr id="542" name="object 542"/>
            <p:cNvSpPr/>
            <p:nvPr/>
          </p:nvSpPr>
          <p:spPr>
            <a:xfrm>
              <a:off x="11895937" y="1050036"/>
              <a:ext cx="0" cy="90805"/>
            </a:xfrm>
            <a:custGeom>
              <a:avLst/>
              <a:gdLst/>
              <a:ahLst/>
              <a:cxnLst/>
              <a:rect l="l" t="t" r="r" b="b"/>
              <a:pathLst>
                <a:path h="90805">
                  <a:moveTo>
                    <a:pt x="0" y="0"/>
                  </a:moveTo>
                  <a:lnTo>
                    <a:pt x="0" y="9067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3" name="object 543"/>
            <p:cNvSpPr/>
            <p:nvPr/>
          </p:nvSpPr>
          <p:spPr>
            <a:xfrm>
              <a:off x="11899747" y="1053084"/>
              <a:ext cx="0" cy="85090"/>
            </a:xfrm>
            <a:custGeom>
              <a:avLst/>
              <a:gdLst/>
              <a:ahLst/>
              <a:cxnLst/>
              <a:rect l="l" t="t" r="r" b="b"/>
              <a:pathLst>
                <a:path h="85090">
                  <a:moveTo>
                    <a:pt x="0" y="0"/>
                  </a:moveTo>
                  <a:lnTo>
                    <a:pt x="0" y="84582"/>
                  </a:lnTo>
                </a:path>
                <a:path h="85090">
                  <a:moveTo>
                    <a:pt x="0" y="0"/>
                  </a:moveTo>
                  <a:lnTo>
                    <a:pt x="0" y="8458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44" name="object 544"/>
          <p:cNvGrpSpPr/>
          <p:nvPr/>
        </p:nvGrpSpPr>
        <p:grpSpPr>
          <a:xfrm>
            <a:off x="14727931" y="-53441"/>
            <a:ext cx="9577" cy="114126"/>
            <a:chOff x="11718391" y="1050036"/>
            <a:chExt cx="7620" cy="90805"/>
          </a:xfrm>
        </p:grpSpPr>
        <p:sp>
          <p:nvSpPr>
            <p:cNvPr id="545" name="object 545"/>
            <p:cNvSpPr/>
            <p:nvPr/>
          </p:nvSpPr>
          <p:spPr>
            <a:xfrm>
              <a:off x="11720677" y="1053084"/>
              <a:ext cx="0" cy="87630"/>
            </a:xfrm>
            <a:custGeom>
              <a:avLst/>
              <a:gdLst/>
              <a:ahLst/>
              <a:cxnLst/>
              <a:rect l="l" t="t" r="r" b="b"/>
              <a:pathLst>
                <a:path h="87630">
                  <a:moveTo>
                    <a:pt x="0" y="0"/>
                  </a:moveTo>
                  <a:lnTo>
                    <a:pt x="0" y="87630"/>
                  </a:lnTo>
                </a:path>
                <a:path h="87630">
                  <a:moveTo>
                    <a:pt x="0" y="0"/>
                  </a:moveTo>
                  <a:lnTo>
                    <a:pt x="0" y="8458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6" name="object 546"/>
            <p:cNvSpPr/>
            <p:nvPr/>
          </p:nvSpPr>
          <p:spPr>
            <a:xfrm>
              <a:off x="11723725" y="1050036"/>
              <a:ext cx="0" cy="90805"/>
            </a:xfrm>
            <a:custGeom>
              <a:avLst/>
              <a:gdLst/>
              <a:ahLst/>
              <a:cxnLst/>
              <a:rect l="l" t="t" r="r" b="b"/>
              <a:pathLst>
                <a:path h="90805">
                  <a:moveTo>
                    <a:pt x="0" y="0"/>
                  </a:moveTo>
                  <a:lnTo>
                    <a:pt x="0" y="9067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47" name="object 547"/>
          <p:cNvGrpSpPr/>
          <p:nvPr/>
        </p:nvGrpSpPr>
        <p:grpSpPr>
          <a:xfrm>
            <a:off x="15032480" y="15513"/>
            <a:ext cx="256982" cy="186751"/>
            <a:chOff x="11960707" y="1104900"/>
            <a:chExt cx="204470" cy="148590"/>
          </a:xfrm>
        </p:grpSpPr>
        <p:sp>
          <p:nvSpPr>
            <p:cNvPr id="548" name="object 548"/>
            <p:cNvSpPr/>
            <p:nvPr/>
          </p:nvSpPr>
          <p:spPr>
            <a:xfrm>
              <a:off x="12001093" y="1140713"/>
              <a:ext cx="97790" cy="0"/>
            </a:xfrm>
            <a:custGeom>
              <a:avLst/>
              <a:gdLst/>
              <a:ahLst/>
              <a:cxnLst/>
              <a:rect l="l" t="t" r="r" b="b"/>
              <a:pathLst>
                <a:path w="97790">
                  <a:moveTo>
                    <a:pt x="0" y="0"/>
                  </a:moveTo>
                  <a:lnTo>
                    <a:pt x="9753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9" name="object 549"/>
            <p:cNvSpPr/>
            <p:nvPr/>
          </p:nvSpPr>
          <p:spPr>
            <a:xfrm>
              <a:off x="11960707" y="1140713"/>
              <a:ext cx="175260" cy="0"/>
            </a:xfrm>
            <a:custGeom>
              <a:avLst/>
              <a:gdLst/>
              <a:ahLst/>
              <a:cxnLst/>
              <a:rect l="l" t="t" r="r" b="b"/>
              <a:pathLst>
                <a:path w="175259">
                  <a:moveTo>
                    <a:pt x="0" y="0"/>
                  </a:moveTo>
                  <a:lnTo>
                    <a:pt x="17526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0" name="object 550"/>
            <p:cNvSpPr/>
            <p:nvPr/>
          </p:nvSpPr>
          <p:spPr>
            <a:xfrm>
              <a:off x="11963755" y="1107186"/>
              <a:ext cx="172720" cy="0"/>
            </a:xfrm>
            <a:custGeom>
              <a:avLst/>
              <a:gdLst/>
              <a:ahLst/>
              <a:cxnLst/>
              <a:rect l="l" t="t" r="r" b="b"/>
              <a:pathLst>
                <a:path w="172720">
                  <a:moveTo>
                    <a:pt x="0" y="0"/>
                  </a:moveTo>
                  <a:lnTo>
                    <a:pt x="17221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1" name="object 551"/>
            <p:cNvSpPr/>
            <p:nvPr/>
          </p:nvSpPr>
          <p:spPr>
            <a:xfrm>
              <a:off x="11960707" y="1147571"/>
              <a:ext cx="175260" cy="0"/>
            </a:xfrm>
            <a:custGeom>
              <a:avLst/>
              <a:gdLst/>
              <a:ahLst/>
              <a:cxnLst/>
              <a:rect l="l" t="t" r="r" b="b"/>
              <a:pathLst>
                <a:path w="175259">
                  <a:moveTo>
                    <a:pt x="0" y="0"/>
                  </a:moveTo>
                  <a:lnTo>
                    <a:pt x="17526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2" name="object 552"/>
            <p:cNvSpPr/>
            <p:nvPr/>
          </p:nvSpPr>
          <p:spPr>
            <a:xfrm>
              <a:off x="11963755" y="1144523"/>
              <a:ext cx="172720" cy="0"/>
            </a:xfrm>
            <a:custGeom>
              <a:avLst/>
              <a:gdLst/>
              <a:ahLst/>
              <a:cxnLst/>
              <a:rect l="l" t="t" r="r" b="b"/>
              <a:pathLst>
                <a:path w="172720">
                  <a:moveTo>
                    <a:pt x="0" y="0"/>
                  </a:moveTo>
                  <a:lnTo>
                    <a:pt x="17221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3" name="object 553"/>
            <p:cNvSpPr/>
            <p:nvPr/>
          </p:nvSpPr>
          <p:spPr>
            <a:xfrm>
              <a:off x="11963755" y="1157477"/>
              <a:ext cx="172720" cy="0"/>
            </a:xfrm>
            <a:custGeom>
              <a:avLst/>
              <a:gdLst/>
              <a:ahLst/>
              <a:cxnLst/>
              <a:rect l="l" t="t" r="r" b="b"/>
              <a:pathLst>
                <a:path w="172720">
                  <a:moveTo>
                    <a:pt x="0" y="0"/>
                  </a:moveTo>
                  <a:lnTo>
                    <a:pt x="17221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4" name="object 554"/>
            <p:cNvSpPr/>
            <p:nvPr/>
          </p:nvSpPr>
          <p:spPr>
            <a:xfrm>
              <a:off x="12088723" y="1178052"/>
              <a:ext cx="74930" cy="0"/>
            </a:xfrm>
            <a:custGeom>
              <a:avLst/>
              <a:gdLst/>
              <a:ahLst/>
              <a:cxnLst/>
              <a:rect l="l" t="t" r="r" b="b"/>
              <a:pathLst>
                <a:path w="74929">
                  <a:moveTo>
                    <a:pt x="0" y="0"/>
                  </a:moveTo>
                  <a:lnTo>
                    <a:pt x="7467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5" name="object 555"/>
            <p:cNvSpPr/>
            <p:nvPr/>
          </p:nvSpPr>
          <p:spPr>
            <a:xfrm>
              <a:off x="12087961" y="1177289"/>
              <a:ext cx="74930" cy="74295"/>
            </a:xfrm>
            <a:custGeom>
              <a:avLst/>
              <a:gdLst/>
              <a:ahLst/>
              <a:cxnLst/>
              <a:rect l="l" t="t" r="r" b="b"/>
              <a:pathLst>
                <a:path w="74929" h="74294">
                  <a:moveTo>
                    <a:pt x="0" y="0"/>
                  </a:moveTo>
                  <a:lnTo>
                    <a:pt x="762" y="7620"/>
                  </a:lnTo>
                  <a:lnTo>
                    <a:pt x="2286" y="16764"/>
                  </a:lnTo>
                  <a:lnTo>
                    <a:pt x="20574" y="53340"/>
                  </a:lnTo>
                  <a:lnTo>
                    <a:pt x="57912" y="71628"/>
                  </a:lnTo>
                  <a:lnTo>
                    <a:pt x="66294" y="73914"/>
                  </a:lnTo>
                  <a:lnTo>
                    <a:pt x="74676" y="7391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56" name="object 556"/>
          <p:cNvGrpSpPr/>
          <p:nvPr/>
        </p:nvGrpSpPr>
        <p:grpSpPr>
          <a:xfrm>
            <a:off x="15461529" y="346876"/>
            <a:ext cx="118914" cy="27135"/>
            <a:chOff x="12302083" y="1368552"/>
            <a:chExt cx="94615" cy="21590"/>
          </a:xfrm>
        </p:grpSpPr>
        <p:sp>
          <p:nvSpPr>
            <p:cNvPr id="557" name="object 557"/>
            <p:cNvSpPr/>
            <p:nvPr/>
          </p:nvSpPr>
          <p:spPr>
            <a:xfrm>
              <a:off x="12335611" y="1387602"/>
              <a:ext cx="60960" cy="0"/>
            </a:xfrm>
            <a:custGeom>
              <a:avLst/>
              <a:gdLst/>
              <a:ahLst/>
              <a:cxnLst/>
              <a:rect l="l" t="t" r="r" b="b"/>
              <a:pathLst>
                <a:path w="60959">
                  <a:moveTo>
                    <a:pt x="0" y="0"/>
                  </a:moveTo>
                  <a:lnTo>
                    <a:pt x="6096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8" name="object 558"/>
            <p:cNvSpPr/>
            <p:nvPr/>
          </p:nvSpPr>
          <p:spPr>
            <a:xfrm>
              <a:off x="12302083" y="1370838"/>
              <a:ext cx="87630" cy="0"/>
            </a:xfrm>
            <a:custGeom>
              <a:avLst/>
              <a:gdLst/>
              <a:ahLst/>
              <a:cxnLst/>
              <a:rect l="l" t="t" r="r" b="b"/>
              <a:pathLst>
                <a:path w="87629">
                  <a:moveTo>
                    <a:pt x="0" y="0"/>
                  </a:moveTo>
                  <a:lnTo>
                    <a:pt x="8763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9" name="object 559"/>
            <p:cNvSpPr/>
            <p:nvPr/>
          </p:nvSpPr>
          <p:spPr>
            <a:xfrm>
              <a:off x="12335611" y="1373886"/>
              <a:ext cx="60960" cy="0"/>
            </a:xfrm>
            <a:custGeom>
              <a:avLst/>
              <a:gdLst/>
              <a:ahLst/>
              <a:cxnLst/>
              <a:rect l="l" t="t" r="r" b="b"/>
              <a:pathLst>
                <a:path w="60959">
                  <a:moveTo>
                    <a:pt x="0" y="0"/>
                  </a:moveTo>
                  <a:lnTo>
                    <a:pt x="6096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60" name="object 560"/>
          <p:cNvSpPr/>
          <p:nvPr/>
        </p:nvSpPr>
        <p:spPr>
          <a:xfrm>
            <a:off x="15423221" y="510642"/>
            <a:ext cx="3990" cy="8779"/>
          </a:xfrm>
          <a:custGeom>
            <a:avLst/>
            <a:gdLst/>
            <a:ahLst/>
            <a:cxnLst/>
            <a:rect l="l" t="t" r="r" b="b"/>
            <a:pathLst>
              <a:path w="3175" h="6984">
                <a:moveTo>
                  <a:pt x="3048" y="3809"/>
                </a:moveTo>
                <a:lnTo>
                  <a:pt x="3048" y="1523"/>
                </a:lnTo>
                <a:lnTo>
                  <a:pt x="1524" y="0"/>
                </a:lnTo>
                <a:lnTo>
                  <a:pt x="0" y="1523"/>
                </a:lnTo>
                <a:lnTo>
                  <a:pt x="0" y="6095"/>
                </a:lnTo>
                <a:lnTo>
                  <a:pt x="1524" y="6857"/>
                </a:lnTo>
                <a:lnTo>
                  <a:pt x="3048" y="6095"/>
                </a:lnTo>
                <a:lnTo>
                  <a:pt x="3048" y="3809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1" name="object 561"/>
          <p:cNvSpPr/>
          <p:nvPr/>
        </p:nvSpPr>
        <p:spPr>
          <a:xfrm>
            <a:off x="15529525" y="982789"/>
            <a:ext cx="8779" cy="3990"/>
          </a:xfrm>
          <a:custGeom>
            <a:avLst/>
            <a:gdLst/>
            <a:ahLst/>
            <a:cxnLst/>
            <a:rect l="l" t="t" r="r" b="b"/>
            <a:pathLst>
              <a:path w="6984" h="3175">
                <a:moveTo>
                  <a:pt x="3048" y="3048"/>
                </a:moveTo>
                <a:lnTo>
                  <a:pt x="6858" y="3048"/>
                </a:lnTo>
                <a:lnTo>
                  <a:pt x="6858" y="0"/>
                </a:lnTo>
                <a:lnTo>
                  <a:pt x="0" y="0"/>
                </a:lnTo>
                <a:lnTo>
                  <a:pt x="0" y="3048"/>
                </a:lnTo>
                <a:lnTo>
                  <a:pt x="3048" y="3048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562" name="object 562"/>
          <p:cNvGrpSpPr/>
          <p:nvPr/>
        </p:nvGrpSpPr>
        <p:grpSpPr>
          <a:xfrm>
            <a:off x="15491217" y="796994"/>
            <a:ext cx="89385" cy="31923"/>
            <a:chOff x="12325705" y="1726692"/>
            <a:chExt cx="71120" cy="25400"/>
          </a:xfrm>
        </p:grpSpPr>
        <p:sp>
          <p:nvSpPr>
            <p:cNvPr id="563" name="object 563"/>
            <p:cNvSpPr/>
            <p:nvPr/>
          </p:nvSpPr>
          <p:spPr>
            <a:xfrm>
              <a:off x="12332563" y="1749552"/>
              <a:ext cx="50800" cy="0"/>
            </a:xfrm>
            <a:custGeom>
              <a:avLst/>
              <a:gdLst/>
              <a:ahLst/>
              <a:cxnLst/>
              <a:rect l="l" t="t" r="r" b="b"/>
              <a:pathLst>
                <a:path w="50800">
                  <a:moveTo>
                    <a:pt x="0" y="0"/>
                  </a:moveTo>
                  <a:lnTo>
                    <a:pt x="5029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4" name="object 564"/>
            <p:cNvSpPr/>
            <p:nvPr/>
          </p:nvSpPr>
          <p:spPr>
            <a:xfrm>
              <a:off x="12325705" y="1742694"/>
              <a:ext cx="71120" cy="0"/>
            </a:xfrm>
            <a:custGeom>
              <a:avLst/>
              <a:gdLst/>
              <a:ahLst/>
              <a:cxnLst/>
              <a:rect l="l" t="t" r="r" b="b"/>
              <a:pathLst>
                <a:path w="71120">
                  <a:moveTo>
                    <a:pt x="0" y="0"/>
                  </a:moveTo>
                  <a:lnTo>
                    <a:pt x="7086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5" name="object 565"/>
            <p:cNvSpPr/>
            <p:nvPr/>
          </p:nvSpPr>
          <p:spPr>
            <a:xfrm>
              <a:off x="12335611" y="1728978"/>
              <a:ext cx="60960" cy="0"/>
            </a:xfrm>
            <a:custGeom>
              <a:avLst/>
              <a:gdLst/>
              <a:ahLst/>
              <a:cxnLst/>
              <a:rect l="l" t="t" r="r" b="b"/>
              <a:pathLst>
                <a:path w="60959">
                  <a:moveTo>
                    <a:pt x="0" y="0"/>
                  </a:moveTo>
                  <a:lnTo>
                    <a:pt x="6096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66" name="object 566"/>
          <p:cNvSpPr/>
          <p:nvPr/>
        </p:nvSpPr>
        <p:spPr>
          <a:xfrm>
            <a:off x="15529526" y="888934"/>
            <a:ext cx="3990" cy="8779"/>
          </a:xfrm>
          <a:custGeom>
            <a:avLst/>
            <a:gdLst/>
            <a:ahLst/>
            <a:cxnLst/>
            <a:rect l="l" t="t" r="r" b="b"/>
            <a:pathLst>
              <a:path w="3175" h="6985">
                <a:moveTo>
                  <a:pt x="3048" y="3809"/>
                </a:moveTo>
                <a:lnTo>
                  <a:pt x="2286" y="1523"/>
                </a:lnTo>
                <a:lnTo>
                  <a:pt x="1524" y="0"/>
                </a:lnTo>
                <a:lnTo>
                  <a:pt x="0" y="1523"/>
                </a:lnTo>
                <a:lnTo>
                  <a:pt x="0" y="6095"/>
                </a:lnTo>
                <a:lnTo>
                  <a:pt x="1524" y="6857"/>
                </a:lnTo>
                <a:lnTo>
                  <a:pt x="2286" y="6095"/>
                </a:lnTo>
                <a:lnTo>
                  <a:pt x="3048" y="3809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567" name="object 567"/>
          <p:cNvGrpSpPr/>
          <p:nvPr/>
        </p:nvGrpSpPr>
        <p:grpSpPr>
          <a:xfrm>
            <a:off x="15488344" y="814232"/>
            <a:ext cx="14365" cy="142855"/>
            <a:chOff x="12323419" y="1740407"/>
            <a:chExt cx="11430" cy="113664"/>
          </a:xfrm>
        </p:grpSpPr>
        <p:sp>
          <p:nvSpPr>
            <p:cNvPr id="568" name="object 568"/>
            <p:cNvSpPr/>
            <p:nvPr/>
          </p:nvSpPr>
          <p:spPr>
            <a:xfrm>
              <a:off x="12323419" y="1740407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80">
                  <a:moveTo>
                    <a:pt x="2285" y="0"/>
                  </a:moveTo>
                  <a:lnTo>
                    <a:pt x="3902" y="669"/>
                  </a:lnTo>
                  <a:lnTo>
                    <a:pt x="4571" y="2285"/>
                  </a:lnTo>
                  <a:lnTo>
                    <a:pt x="3902" y="3902"/>
                  </a:lnTo>
                  <a:lnTo>
                    <a:pt x="2285" y="4571"/>
                  </a:lnTo>
                  <a:lnTo>
                    <a:pt x="669" y="3902"/>
                  </a:lnTo>
                  <a:lnTo>
                    <a:pt x="0" y="2285"/>
                  </a:lnTo>
                  <a:lnTo>
                    <a:pt x="669" y="669"/>
                  </a:lnTo>
                  <a:lnTo>
                    <a:pt x="228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9" name="object 569"/>
            <p:cNvSpPr/>
            <p:nvPr/>
          </p:nvSpPr>
          <p:spPr>
            <a:xfrm>
              <a:off x="12332563" y="1749551"/>
              <a:ext cx="0" cy="104775"/>
            </a:xfrm>
            <a:custGeom>
              <a:avLst/>
              <a:gdLst/>
              <a:ahLst/>
              <a:cxnLst/>
              <a:rect l="l" t="t" r="r" b="b"/>
              <a:pathLst>
                <a:path h="104775">
                  <a:moveTo>
                    <a:pt x="0" y="0"/>
                  </a:moveTo>
                  <a:lnTo>
                    <a:pt x="0" y="10439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0" name="object 570"/>
            <p:cNvSpPr/>
            <p:nvPr/>
          </p:nvSpPr>
          <p:spPr>
            <a:xfrm>
              <a:off x="12325705" y="1742693"/>
              <a:ext cx="0" cy="111760"/>
            </a:xfrm>
            <a:custGeom>
              <a:avLst/>
              <a:gdLst/>
              <a:ahLst/>
              <a:cxnLst/>
              <a:rect l="l" t="t" r="r" b="b"/>
              <a:pathLst>
                <a:path h="111760">
                  <a:moveTo>
                    <a:pt x="0" y="0"/>
                  </a:moveTo>
                  <a:lnTo>
                    <a:pt x="0" y="11125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71" name="object 571"/>
          <p:cNvSpPr/>
          <p:nvPr/>
        </p:nvSpPr>
        <p:spPr>
          <a:xfrm>
            <a:off x="15563044" y="817106"/>
            <a:ext cx="0" cy="140462"/>
          </a:xfrm>
          <a:custGeom>
            <a:avLst/>
            <a:gdLst/>
            <a:ahLst/>
            <a:cxnLst/>
            <a:rect l="l" t="t" r="r" b="b"/>
            <a:pathLst>
              <a:path h="111760">
                <a:moveTo>
                  <a:pt x="0" y="0"/>
                </a:moveTo>
                <a:lnTo>
                  <a:pt x="0" y="111252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572" name="object 572"/>
          <p:cNvGrpSpPr/>
          <p:nvPr/>
        </p:nvGrpSpPr>
        <p:grpSpPr>
          <a:xfrm>
            <a:off x="15288185" y="954057"/>
            <a:ext cx="105347" cy="49481"/>
            <a:chOff x="12164161" y="1851660"/>
            <a:chExt cx="83820" cy="39370"/>
          </a:xfrm>
        </p:grpSpPr>
        <p:sp>
          <p:nvSpPr>
            <p:cNvPr id="573" name="object 573"/>
            <p:cNvSpPr/>
            <p:nvPr/>
          </p:nvSpPr>
          <p:spPr>
            <a:xfrm>
              <a:off x="12173305" y="1853946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5">
                  <a:moveTo>
                    <a:pt x="20574" y="0"/>
                  </a:moveTo>
                  <a:lnTo>
                    <a:pt x="0" y="2057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4" name="object 574"/>
            <p:cNvSpPr/>
            <p:nvPr/>
          </p:nvSpPr>
          <p:spPr>
            <a:xfrm>
              <a:off x="12170257" y="1853946"/>
              <a:ext cx="17145" cy="20955"/>
            </a:xfrm>
            <a:custGeom>
              <a:avLst/>
              <a:gdLst/>
              <a:ahLst/>
              <a:cxnLst/>
              <a:rect l="l" t="t" r="r" b="b"/>
              <a:pathLst>
                <a:path w="17145" h="20955">
                  <a:moveTo>
                    <a:pt x="16764" y="0"/>
                  </a:moveTo>
                  <a:lnTo>
                    <a:pt x="0" y="2057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5" name="object 575"/>
            <p:cNvSpPr/>
            <p:nvPr/>
          </p:nvSpPr>
          <p:spPr>
            <a:xfrm>
              <a:off x="12166447" y="1853946"/>
              <a:ext cx="17145" cy="20955"/>
            </a:xfrm>
            <a:custGeom>
              <a:avLst/>
              <a:gdLst/>
              <a:ahLst/>
              <a:cxnLst/>
              <a:rect l="l" t="t" r="r" b="b"/>
              <a:pathLst>
                <a:path w="17145" h="20955">
                  <a:moveTo>
                    <a:pt x="16764" y="0"/>
                  </a:moveTo>
                  <a:lnTo>
                    <a:pt x="0" y="2057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6" name="object 576"/>
            <p:cNvSpPr/>
            <p:nvPr/>
          </p:nvSpPr>
          <p:spPr>
            <a:xfrm>
              <a:off x="12177115" y="1888236"/>
              <a:ext cx="71120" cy="0"/>
            </a:xfrm>
            <a:custGeom>
              <a:avLst/>
              <a:gdLst/>
              <a:ahLst/>
              <a:cxnLst/>
              <a:rect l="l" t="t" r="r" b="b"/>
              <a:pathLst>
                <a:path w="71120">
                  <a:moveTo>
                    <a:pt x="0" y="0"/>
                  </a:moveTo>
                  <a:lnTo>
                    <a:pt x="7086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77" name="object 577"/>
          <p:cNvSpPr/>
          <p:nvPr/>
        </p:nvSpPr>
        <p:spPr>
          <a:xfrm>
            <a:off x="15201993" y="982789"/>
            <a:ext cx="3990" cy="3990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3048" y="3048"/>
                </a:moveTo>
                <a:lnTo>
                  <a:pt x="3048" y="0"/>
                </a:lnTo>
                <a:lnTo>
                  <a:pt x="0" y="0"/>
                </a:lnTo>
                <a:lnTo>
                  <a:pt x="0" y="3048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578" name="object 578"/>
          <p:cNvGrpSpPr/>
          <p:nvPr/>
        </p:nvGrpSpPr>
        <p:grpSpPr>
          <a:xfrm>
            <a:off x="15205823" y="353580"/>
            <a:ext cx="375099" cy="649639"/>
            <a:chOff x="12098629" y="1373886"/>
            <a:chExt cx="298450" cy="516890"/>
          </a:xfrm>
        </p:grpSpPr>
        <p:sp>
          <p:nvSpPr>
            <p:cNvPr id="579" name="object 579"/>
            <p:cNvSpPr/>
            <p:nvPr/>
          </p:nvSpPr>
          <p:spPr>
            <a:xfrm>
              <a:off x="12180163" y="1769363"/>
              <a:ext cx="0" cy="81915"/>
            </a:xfrm>
            <a:custGeom>
              <a:avLst/>
              <a:gdLst/>
              <a:ahLst/>
              <a:cxnLst/>
              <a:rect l="l" t="t" r="r" b="b"/>
              <a:pathLst>
                <a:path h="81914">
                  <a:moveTo>
                    <a:pt x="0" y="0"/>
                  </a:moveTo>
                  <a:lnTo>
                    <a:pt x="0" y="8153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0" name="object 580"/>
            <p:cNvSpPr/>
            <p:nvPr/>
          </p:nvSpPr>
          <p:spPr>
            <a:xfrm>
              <a:off x="12157303" y="1767077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80">
                  <a:moveTo>
                    <a:pt x="2285" y="0"/>
                  </a:moveTo>
                  <a:lnTo>
                    <a:pt x="3902" y="669"/>
                  </a:lnTo>
                  <a:lnTo>
                    <a:pt x="4571" y="2285"/>
                  </a:lnTo>
                  <a:lnTo>
                    <a:pt x="3902" y="3902"/>
                  </a:lnTo>
                  <a:lnTo>
                    <a:pt x="2285" y="4571"/>
                  </a:lnTo>
                  <a:lnTo>
                    <a:pt x="669" y="3902"/>
                  </a:lnTo>
                  <a:lnTo>
                    <a:pt x="0" y="2285"/>
                  </a:lnTo>
                  <a:lnTo>
                    <a:pt x="669" y="669"/>
                  </a:lnTo>
                  <a:lnTo>
                    <a:pt x="228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1" name="object 581"/>
            <p:cNvSpPr/>
            <p:nvPr/>
          </p:nvSpPr>
          <p:spPr>
            <a:xfrm>
              <a:off x="12159589" y="1850898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2" name="object 582"/>
            <p:cNvSpPr/>
            <p:nvPr/>
          </p:nvSpPr>
          <p:spPr>
            <a:xfrm>
              <a:off x="12164161" y="1767077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80">
                  <a:moveTo>
                    <a:pt x="2285" y="0"/>
                  </a:moveTo>
                  <a:lnTo>
                    <a:pt x="3902" y="669"/>
                  </a:lnTo>
                  <a:lnTo>
                    <a:pt x="4571" y="2285"/>
                  </a:lnTo>
                  <a:lnTo>
                    <a:pt x="3902" y="3902"/>
                  </a:lnTo>
                  <a:lnTo>
                    <a:pt x="2285" y="4571"/>
                  </a:lnTo>
                  <a:lnTo>
                    <a:pt x="669" y="3902"/>
                  </a:lnTo>
                  <a:lnTo>
                    <a:pt x="0" y="2285"/>
                  </a:lnTo>
                  <a:lnTo>
                    <a:pt x="669" y="669"/>
                  </a:lnTo>
                  <a:lnTo>
                    <a:pt x="228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3" name="object 583"/>
            <p:cNvSpPr/>
            <p:nvPr/>
          </p:nvSpPr>
          <p:spPr>
            <a:xfrm>
              <a:off x="12159589" y="1769363"/>
              <a:ext cx="20955" cy="0"/>
            </a:xfrm>
            <a:custGeom>
              <a:avLst/>
              <a:gdLst/>
              <a:ahLst/>
              <a:cxnLst/>
              <a:rect l="l" t="t" r="r" b="b"/>
              <a:pathLst>
                <a:path w="20954">
                  <a:moveTo>
                    <a:pt x="20574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4" name="object 584"/>
            <p:cNvSpPr/>
            <p:nvPr/>
          </p:nvSpPr>
          <p:spPr>
            <a:xfrm>
              <a:off x="12159589" y="1769363"/>
              <a:ext cx="6985" cy="3810"/>
            </a:xfrm>
            <a:custGeom>
              <a:avLst/>
              <a:gdLst/>
              <a:ahLst/>
              <a:cxnLst/>
              <a:rect l="l" t="t" r="r" b="b"/>
              <a:pathLst>
                <a:path w="6984" h="3810">
                  <a:moveTo>
                    <a:pt x="3809" y="3809"/>
                  </a:moveTo>
                  <a:lnTo>
                    <a:pt x="6857" y="3809"/>
                  </a:lnTo>
                  <a:lnTo>
                    <a:pt x="6857" y="0"/>
                  </a:lnTo>
                </a:path>
                <a:path w="6984" h="3810">
                  <a:moveTo>
                    <a:pt x="3809" y="3809"/>
                  </a:moveTo>
                  <a:lnTo>
                    <a:pt x="0" y="3809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5" name="object 585"/>
            <p:cNvSpPr/>
            <p:nvPr/>
          </p:nvSpPr>
          <p:spPr>
            <a:xfrm>
              <a:off x="12159589" y="1850898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5">
                  <a:moveTo>
                    <a:pt x="0" y="0"/>
                  </a:moveTo>
                  <a:lnTo>
                    <a:pt x="0" y="685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6" name="object 586"/>
            <p:cNvSpPr/>
            <p:nvPr/>
          </p:nvSpPr>
          <p:spPr>
            <a:xfrm>
              <a:off x="12159589" y="1847087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7" name="object 587"/>
            <p:cNvSpPr/>
            <p:nvPr/>
          </p:nvSpPr>
          <p:spPr>
            <a:xfrm>
              <a:off x="12177115" y="1850898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5">
                  <a:moveTo>
                    <a:pt x="0" y="0"/>
                  </a:moveTo>
                  <a:lnTo>
                    <a:pt x="0" y="685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8" name="object 588"/>
            <p:cNvSpPr/>
            <p:nvPr/>
          </p:nvSpPr>
          <p:spPr>
            <a:xfrm>
              <a:off x="12180163" y="1850898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9" name="object 589"/>
            <p:cNvSpPr/>
            <p:nvPr/>
          </p:nvSpPr>
          <p:spPr>
            <a:xfrm>
              <a:off x="12166447" y="1847087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0" name="object 590"/>
            <p:cNvSpPr/>
            <p:nvPr/>
          </p:nvSpPr>
          <p:spPr>
            <a:xfrm>
              <a:off x="12161113" y="1841754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80">
                  <a:moveTo>
                    <a:pt x="2285" y="0"/>
                  </a:moveTo>
                  <a:lnTo>
                    <a:pt x="3902" y="669"/>
                  </a:lnTo>
                  <a:lnTo>
                    <a:pt x="4571" y="2285"/>
                  </a:lnTo>
                  <a:lnTo>
                    <a:pt x="3902" y="3902"/>
                  </a:lnTo>
                  <a:lnTo>
                    <a:pt x="2285" y="4571"/>
                  </a:lnTo>
                  <a:lnTo>
                    <a:pt x="669" y="3902"/>
                  </a:lnTo>
                  <a:lnTo>
                    <a:pt x="0" y="2285"/>
                  </a:lnTo>
                  <a:lnTo>
                    <a:pt x="669" y="669"/>
                  </a:lnTo>
                  <a:lnTo>
                    <a:pt x="228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1" name="object 591"/>
            <p:cNvSpPr/>
            <p:nvPr/>
          </p:nvSpPr>
          <p:spPr>
            <a:xfrm>
              <a:off x="12163399" y="184708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2" name="object 592"/>
            <p:cNvSpPr/>
            <p:nvPr/>
          </p:nvSpPr>
          <p:spPr>
            <a:xfrm>
              <a:off x="12163399" y="1844040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3" name="object 593"/>
            <p:cNvSpPr/>
            <p:nvPr/>
          </p:nvSpPr>
          <p:spPr>
            <a:xfrm>
              <a:off x="12159589" y="1850898"/>
              <a:ext cx="20955" cy="0"/>
            </a:xfrm>
            <a:custGeom>
              <a:avLst/>
              <a:gdLst/>
              <a:ahLst/>
              <a:cxnLst/>
              <a:rect l="l" t="t" r="r" b="b"/>
              <a:pathLst>
                <a:path w="20954">
                  <a:moveTo>
                    <a:pt x="20574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4" name="object 594"/>
            <p:cNvSpPr/>
            <p:nvPr/>
          </p:nvSpPr>
          <p:spPr>
            <a:xfrm>
              <a:off x="12159589" y="1773174"/>
              <a:ext cx="3810" cy="74295"/>
            </a:xfrm>
            <a:custGeom>
              <a:avLst/>
              <a:gdLst/>
              <a:ahLst/>
              <a:cxnLst/>
              <a:rect l="l" t="t" r="r" b="b"/>
              <a:pathLst>
                <a:path w="3809" h="74294">
                  <a:moveTo>
                    <a:pt x="3809" y="70866"/>
                  </a:moveTo>
                  <a:lnTo>
                    <a:pt x="3809" y="73914"/>
                  </a:lnTo>
                  <a:lnTo>
                    <a:pt x="0" y="73914"/>
                  </a:lnTo>
                </a:path>
                <a:path w="3809" h="74294">
                  <a:moveTo>
                    <a:pt x="3809" y="70866"/>
                  </a:moveTo>
                  <a:lnTo>
                    <a:pt x="3809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5" name="object 595"/>
            <p:cNvSpPr/>
            <p:nvPr/>
          </p:nvSpPr>
          <p:spPr>
            <a:xfrm>
              <a:off x="12159589" y="1773174"/>
              <a:ext cx="0" cy="74295"/>
            </a:xfrm>
            <a:custGeom>
              <a:avLst/>
              <a:gdLst/>
              <a:ahLst/>
              <a:cxnLst/>
              <a:rect l="l" t="t" r="r" b="b"/>
              <a:pathLst>
                <a:path h="74294">
                  <a:moveTo>
                    <a:pt x="0" y="0"/>
                  </a:moveTo>
                  <a:lnTo>
                    <a:pt x="0" y="7391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6" name="object 596"/>
            <p:cNvSpPr/>
            <p:nvPr/>
          </p:nvSpPr>
          <p:spPr>
            <a:xfrm>
              <a:off x="12098629" y="1728977"/>
              <a:ext cx="60960" cy="0"/>
            </a:xfrm>
            <a:custGeom>
              <a:avLst/>
              <a:gdLst/>
              <a:ahLst/>
              <a:cxnLst/>
              <a:rect l="l" t="t" r="r" b="b"/>
              <a:pathLst>
                <a:path w="60959">
                  <a:moveTo>
                    <a:pt x="60959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7" name="object 597"/>
            <p:cNvSpPr/>
            <p:nvPr/>
          </p:nvSpPr>
          <p:spPr>
            <a:xfrm>
              <a:off x="12098629" y="1742694"/>
              <a:ext cx="60960" cy="0"/>
            </a:xfrm>
            <a:custGeom>
              <a:avLst/>
              <a:gdLst/>
              <a:ahLst/>
              <a:cxnLst/>
              <a:rect l="l" t="t" r="r" b="b"/>
              <a:pathLst>
                <a:path w="60959">
                  <a:moveTo>
                    <a:pt x="60959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8" name="object 598"/>
            <p:cNvSpPr/>
            <p:nvPr/>
          </p:nvSpPr>
          <p:spPr>
            <a:xfrm>
              <a:off x="12102439" y="1877568"/>
              <a:ext cx="254000" cy="0"/>
            </a:xfrm>
            <a:custGeom>
              <a:avLst/>
              <a:gdLst/>
              <a:ahLst/>
              <a:cxnLst/>
              <a:rect l="l" t="t" r="r" b="b"/>
              <a:pathLst>
                <a:path w="254000">
                  <a:moveTo>
                    <a:pt x="0" y="0"/>
                  </a:moveTo>
                  <a:lnTo>
                    <a:pt x="25374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9" name="object 599"/>
            <p:cNvSpPr/>
            <p:nvPr/>
          </p:nvSpPr>
          <p:spPr>
            <a:xfrm>
              <a:off x="12251029" y="1888236"/>
              <a:ext cx="105410" cy="0"/>
            </a:xfrm>
            <a:custGeom>
              <a:avLst/>
              <a:gdLst/>
              <a:ahLst/>
              <a:cxnLst/>
              <a:rect l="l" t="t" r="r" b="b"/>
              <a:pathLst>
                <a:path w="105409">
                  <a:moveTo>
                    <a:pt x="0" y="0"/>
                  </a:moveTo>
                  <a:lnTo>
                    <a:pt x="105155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0" name="object 600"/>
            <p:cNvSpPr/>
            <p:nvPr/>
          </p:nvSpPr>
          <p:spPr>
            <a:xfrm>
              <a:off x="12177115" y="1857755"/>
              <a:ext cx="219710" cy="0"/>
            </a:xfrm>
            <a:custGeom>
              <a:avLst/>
              <a:gdLst/>
              <a:ahLst/>
              <a:cxnLst/>
              <a:rect l="l" t="t" r="r" b="b"/>
              <a:pathLst>
                <a:path w="219709">
                  <a:moveTo>
                    <a:pt x="0" y="0"/>
                  </a:moveTo>
                  <a:lnTo>
                    <a:pt x="21945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1" name="object 601"/>
            <p:cNvSpPr/>
            <p:nvPr/>
          </p:nvSpPr>
          <p:spPr>
            <a:xfrm>
              <a:off x="12180163" y="1853945"/>
              <a:ext cx="216535" cy="0"/>
            </a:xfrm>
            <a:custGeom>
              <a:avLst/>
              <a:gdLst/>
              <a:ahLst/>
              <a:cxnLst/>
              <a:rect l="l" t="t" r="r" b="b"/>
              <a:pathLst>
                <a:path w="216534">
                  <a:moveTo>
                    <a:pt x="0" y="0"/>
                  </a:moveTo>
                  <a:lnTo>
                    <a:pt x="21640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2" name="object 602"/>
            <p:cNvSpPr/>
            <p:nvPr/>
          </p:nvSpPr>
          <p:spPr>
            <a:xfrm>
              <a:off x="12335611" y="1373886"/>
              <a:ext cx="0" cy="368935"/>
            </a:xfrm>
            <a:custGeom>
              <a:avLst/>
              <a:gdLst/>
              <a:ahLst/>
              <a:cxnLst/>
              <a:rect l="l" t="t" r="r" b="b"/>
              <a:pathLst>
                <a:path h="368935">
                  <a:moveTo>
                    <a:pt x="0" y="0"/>
                  </a:moveTo>
                  <a:lnTo>
                    <a:pt x="0" y="36880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3" name="object 603"/>
            <p:cNvSpPr/>
            <p:nvPr/>
          </p:nvSpPr>
          <p:spPr>
            <a:xfrm>
              <a:off x="12180163" y="1505712"/>
              <a:ext cx="91440" cy="348615"/>
            </a:xfrm>
            <a:custGeom>
              <a:avLst/>
              <a:gdLst/>
              <a:ahLst/>
              <a:cxnLst/>
              <a:rect l="l" t="t" r="r" b="b"/>
              <a:pathLst>
                <a:path w="91440" h="348614">
                  <a:moveTo>
                    <a:pt x="0" y="348233"/>
                  </a:moveTo>
                  <a:lnTo>
                    <a:pt x="91439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4" name="object 604"/>
            <p:cNvSpPr/>
            <p:nvPr/>
          </p:nvSpPr>
          <p:spPr>
            <a:xfrm>
              <a:off x="12274651" y="1505712"/>
              <a:ext cx="60960" cy="119380"/>
            </a:xfrm>
            <a:custGeom>
              <a:avLst/>
              <a:gdLst/>
              <a:ahLst/>
              <a:cxnLst/>
              <a:rect l="l" t="t" r="r" b="b"/>
              <a:pathLst>
                <a:path w="60959" h="119380">
                  <a:moveTo>
                    <a:pt x="60959" y="118872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05" name="object 605"/>
          <p:cNvGrpSpPr/>
          <p:nvPr/>
        </p:nvGrpSpPr>
        <p:grpSpPr>
          <a:xfrm>
            <a:off x="14900318" y="796995"/>
            <a:ext cx="174780" cy="23144"/>
            <a:chOff x="11855551" y="1726692"/>
            <a:chExt cx="139065" cy="18415"/>
          </a:xfrm>
        </p:grpSpPr>
        <p:sp>
          <p:nvSpPr>
            <p:cNvPr id="606" name="object 606"/>
            <p:cNvSpPr/>
            <p:nvPr/>
          </p:nvSpPr>
          <p:spPr>
            <a:xfrm>
              <a:off x="11933275" y="1728978"/>
              <a:ext cx="60960" cy="0"/>
            </a:xfrm>
            <a:custGeom>
              <a:avLst/>
              <a:gdLst/>
              <a:ahLst/>
              <a:cxnLst/>
              <a:rect l="l" t="t" r="r" b="b"/>
              <a:pathLst>
                <a:path w="60959">
                  <a:moveTo>
                    <a:pt x="0" y="0"/>
                  </a:moveTo>
                  <a:lnTo>
                    <a:pt x="6096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7" name="object 607"/>
            <p:cNvSpPr/>
            <p:nvPr/>
          </p:nvSpPr>
          <p:spPr>
            <a:xfrm>
              <a:off x="11933275" y="1742694"/>
              <a:ext cx="60960" cy="0"/>
            </a:xfrm>
            <a:custGeom>
              <a:avLst/>
              <a:gdLst/>
              <a:ahLst/>
              <a:cxnLst/>
              <a:rect l="l" t="t" r="r" b="b"/>
              <a:pathLst>
                <a:path w="60959">
                  <a:moveTo>
                    <a:pt x="0" y="0"/>
                  </a:moveTo>
                  <a:lnTo>
                    <a:pt x="6096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8" name="object 608"/>
            <p:cNvSpPr/>
            <p:nvPr/>
          </p:nvSpPr>
          <p:spPr>
            <a:xfrm>
              <a:off x="11916511" y="1738884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70">
                  <a:moveTo>
                    <a:pt x="0" y="0"/>
                  </a:moveTo>
                  <a:lnTo>
                    <a:pt x="1371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9" name="object 609"/>
            <p:cNvSpPr/>
            <p:nvPr/>
          </p:nvSpPr>
          <p:spPr>
            <a:xfrm>
              <a:off x="11913463" y="1742694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0" y="0"/>
                  </a:moveTo>
                  <a:lnTo>
                    <a:pt x="1981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0" name="object 610"/>
            <p:cNvSpPr/>
            <p:nvPr/>
          </p:nvSpPr>
          <p:spPr>
            <a:xfrm>
              <a:off x="11855551" y="1728978"/>
              <a:ext cx="58419" cy="0"/>
            </a:xfrm>
            <a:custGeom>
              <a:avLst/>
              <a:gdLst/>
              <a:ahLst/>
              <a:cxnLst/>
              <a:rect l="l" t="t" r="r" b="b"/>
              <a:pathLst>
                <a:path w="58420">
                  <a:moveTo>
                    <a:pt x="57911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1" name="object 611"/>
            <p:cNvSpPr/>
            <p:nvPr/>
          </p:nvSpPr>
          <p:spPr>
            <a:xfrm>
              <a:off x="11855551" y="1742694"/>
              <a:ext cx="58419" cy="0"/>
            </a:xfrm>
            <a:custGeom>
              <a:avLst/>
              <a:gdLst/>
              <a:ahLst/>
              <a:cxnLst/>
              <a:rect l="l" t="t" r="r" b="b"/>
              <a:pathLst>
                <a:path w="58420">
                  <a:moveTo>
                    <a:pt x="57911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12" name="object 612"/>
          <p:cNvGrpSpPr/>
          <p:nvPr/>
        </p:nvGrpSpPr>
        <p:grpSpPr>
          <a:xfrm>
            <a:off x="14980764" y="851583"/>
            <a:ext cx="600158" cy="151636"/>
            <a:chOff x="11919559" y="1770126"/>
            <a:chExt cx="477520" cy="120650"/>
          </a:xfrm>
        </p:grpSpPr>
        <p:sp>
          <p:nvSpPr>
            <p:cNvPr id="613" name="object 613"/>
            <p:cNvSpPr/>
            <p:nvPr/>
          </p:nvSpPr>
          <p:spPr>
            <a:xfrm>
              <a:off x="11940133" y="1877568"/>
              <a:ext cx="152400" cy="0"/>
            </a:xfrm>
            <a:custGeom>
              <a:avLst/>
              <a:gdLst/>
              <a:ahLst/>
              <a:cxnLst/>
              <a:rect l="l" t="t" r="r" b="b"/>
              <a:pathLst>
                <a:path w="152400">
                  <a:moveTo>
                    <a:pt x="0" y="0"/>
                  </a:moveTo>
                  <a:lnTo>
                    <a:pt x="15240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4" name="object 614"/>
            <p:cNvSpPr/>
            <p:nvPr/>
          </p:nvSpPr>
          <p:spPr>
            <a:xfrm>
              <a:off x="12017857" y="1888236"/>
              <a:ext cx="74930" cy="0"/>
            </a:xfrm>
            <a:custGeom>
              <a:avLst/>
              <a:gdLst/>
              <a:ahLst/>
              <a:cxnLst/>
              <a:rect l="l" t="t" r="r" b="b"/>
              <a:pathLst>
                <a:path w="74929">
                  <a:moveTo>
                    <a:pt x="0" y="0"/>
                  </a:moveTo>
                  <a:lnTo>
                    <a:pt x="7467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5" name="object 615"/>
            <p:cNvSpPr/>
            <p:nvPr/>
          </p:nvSpPr>
          <p:spPr>
            <a:xfrm>
              <a:off x="11937085" y="1874520"/>
              <a:ext cx="459740" cy="0"/>
            </a:xfrm>
            <a:custGeom>
              <a:avLst/>
              <a:gdLst/>
              <a:ahLst/>
              <a:cxnLst/>
              <a:rect l="l" t="t" r="r" b="b"/>
              <a:pathLst>
                <a:path w="459740">
                  <a:moveTo>
                    <a:pt x="0" y="0"/>
                  </a:moveTo>
                  <a:lnTo>
                    <a:pt x="45948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616" name="object 616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11919559" y="1770126"/>
              <a:ext cx="245363" cy="89915"/>
            </a:xfrm>
            <a:prstGeom prst="rect">
              <a:avLst/>
            </a:prstGeom>
          </p:spPr>
        </p:pic>
      </p:grpSp>
      <p:grpSp>
        <p:nvGrpSpPr>
          <p:cNvPr id="617" name="object 617"/>
          <p:cNvGrpSpPr/>
          <p:nvPr/>
        </p:nvGrpSpPr>
        <p:grpSpPr>
          <a:xfrm>
            <a:off x="15305423" y="78720"/>
            <a:ext cx="272944" cy="434955"/>
            <a:chOff x="12177877" y="1155191"/>
            <a:chExt cx="217170" cy="346075"/>
          </a:xfrm>
        </p:grpSpPr>
        <p:sp>
          <p:nvSpPr>
            <p:cNvPr id="618" name="object 618"/>
            <p:cNvSpPr/>
            <p:nvPr/>
          </p:nvSpPr>
          <p:spPr>
            <a:xfrm>
              <a:off x="12274651" y="1157477"/>
              <a:ext cx="118110" cy="341630"/>
            </a:xfrm>
            <a:custGeom>
              <a:avLst/>
              <a:gdLst/>
              <a:ahLst/>
              <a:cxnLst/>
              <a:rect l="l" t="t" r="r" b="b"/>
              <a:pathLst>
                <a:path w="118109" h="341630">
                  <a:moveTo>
                    <a:pt x="118109" y="0"/>
                  </a:moveTo>
                  <a:lnTo>
                    <a:pt x="0" y="34137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9" name="object 619"/>
            <p:cNvSpPr/>
            <p:nvPr/>
          </p:nvSpPr>
          <p:spPr>
            <a:xfrm>
              <a:off x="12180163" y="1157477"/>
              <a:ext cx="91440" cy="341630"/>
            </a:xfrm>
            <a:custGeom>
              <a:avLst/>
              <a:gdLst/>
              <a:ahLst/>
              <a:cxnLst/>
              <a:rect l="l" t="t" r="r" b="b"/>
              <a:pathLst>
                <a:path w="91440" h="341630">
                  <a:moveTo>
                    <a:pt x="0" y="0"/>
                  </a:moveTo>
                  <a:lnTo>
                    <a:pt x="91440" y="34137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620" name="object 620"/>
          <p:cNvSpPr/>
          <p:nvPr/>
        </p:nvSpPr>
        <p:spPr>
          <a:xfrm>
            <a:off x="14755705" y="243444"/>
            <a:ext cx="0" cy="573821"/>
          </a:xfrm>
          <a:custGeom>
            <a:avLst/>
            <a:gdLst/>
            <a:ahLst/>
            <a:cxnLst/>
            <a:rect l="l" t="t" r="r" b="b"/>
            <a:pathLst>
              <a:path h="456564">
                <a:moveTo>
                  <a:pt x="0" y="0"/>
                </a:moveTo>
                <a:lnTo>
                  <a:pt x="0" y="456438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621" name="object 621"/>
          <p:cNvGrpSpPr/>
          <p:nvPr/>
        </p:nvGrpSpPr>
        <p:grpSpPr>
          <a:xfrm>
            <a:off x="15279566" y="205136"/>
            <a:ext cx="31923" cy="645648"/>
            <a:chOff x="12157303" y="1255775"/>
            <a:chExt cx="25400" cy="513715"/>
          </a:xfrm>
        </p:grpSpPr>
        <p:sp>
          <p:nvSpPr>
            <p:cNvPr id="622" name="object 622"/>
            <p:cNvSpPr/>
            <p:nvPr/>
          </p:nvSpPr>
          <p:spPr>
            <a:xfrm>
              <a:off x="12159589" y="1255775"/>
              <a:ext cx="0" cy="513715"/>
            </a:xfrm>
            <a:custGeom>
              <a:avLst/>
              <a:gdLst/>
              <a:ahLst/>
              <a:cxnLst/>
              <a:rect l="l" t="t" r="r" b="b"/>
              <a:pathLst>
                <a:path h="513714">
                  <a:moveTo>
                    <a:pt x="0" y="0"/>
                  </a:moveTo>
                  <a:lnTo>
                    <a:pt x="0" y="513588"/>
                  </a:lnTo>
                </a:path>
                <a:path h="513714">
                  <a:moveTo>
                    <a:pt x="0" y="0"/>
                  </a:moveTo>
                  <a:lnTo>
                    <a:pt x="0" y="51358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3" name="object 623"/>
            <p:cNvSpPr/>
            <p:nvPr/>
          </p:nvSpPr>
          <p:spPr>
            <a:xfrm>
              <a:off x="12177115" y="1255775"/>
              <a:ext cx="0" cy="513715"/>
            </a:xfrm>
            <a:custGeom>
              <a:avLst/>
              <a:gdLst/>
              <a:ahLst/>
              <a:cxnLst/>
              <a:rect l="l" t="t" r="r" b="b"/>
              <a:pathLst>
                <a:path h="513714">
                  <a:moveTo>
                    <a:pt x="0" y="0"/>
                  </a:moveTo>
                  <a:lnTo>
                    <a:pt x="0" y="51358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4" name="object 624"/>
            <p:cNvSpPr/>
            <p:nvPr/>
          </p:nvSpPr>
          <p:spPr>
            <a:xfrm>
              <a:off x="12180163" y="1255775"/>
              <a:ext cx="0" cy="513715"/>
            </a:xfrm>
            <a:custGeom>
              <a:avLst/>
              <a:gdLst/>
              <a:ahLst/>
              <a:cxnLst/>
              <a:rect l="l" t="t" r="r" b="b"/>
              <a:pathLst>
                <a:path h="513714">
                  <a:moveTo>
                    <a:pt x="0" y="0"/>
                  </a:moveTo>
                  <a:lnTo>
                    <a:pt x="0" y="51358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625" name="object 625"/>
          <p:cNvSpPr/>
          <p:nvPr/>
        </p:nvSpPr>
        <p:spPr>
          <a:xfrm>
            <a:off x="14900317" y="243444"/>
            <a:ext cx="0" cy="573821"/>
          </a:xfrm>
          <a:custGeom>
            <a:avLst/>
            <a:gdLst/>
            <a:ahLst/>
            <a:cxnLst/>
            <a:rect l="l" t="t" r="r" b="b"/>
            <a:pathLst>
              <a:path h="456564">
                <a:moveTo>
                  <a:pt x="0" y="0"/>
                </a:moveTo>
                <a:lnTo>
                  <a:pt x="0" y="456438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626" name="object 626"/>
          <p:cNvGrpSpPr/>
          <p:nvPr/>
        </p:nvGrpSpPr>
        <p:grpSpPr>
          <a:xfrm>
            <a:off x="14970230" y="243444"/>
            <a:ext cx="31125" cy="573821"/>
            <a:chOff x="11911177" y="1286255"/>
            <a:chExt cx="24765" cy="456565"/>
          </a:xfrm>
        </p:grpSpPr>
        <p:sp>
          <p:nvSpPr>
            <p:cNvPr id="627" name="object 627"/>
            <p:cNvSpPr/>
            <p:nvPr/>
          </p:nvSpPr>
          <p:spPr>
            <a:xfrm>
              <a:off x="11930227" y="1289303"/>
              <a:ext cx="0" cy="449580"/>
            </a:xfrm>
            <a:custGeom>
              <a:avLst/>
              <a:gdLst/>
              <a:ahLst/>
              <a:cxnLst/>
              <a:rect l="l" t="t" r="r" b="b"/>
              <a:pathLst>
                <a:path h="449580">
                  <a:moveTo>
                    <a:pt x="0" y="0"/>
                  </a:moveTo>
                  <a:lnTo>
                    <a:pt x="0" y="44958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8" name="object 628"/>
            <p:cNvSpPr/>
            <p:nvPr/>
          </p:nvSpPr>
          <p:spPr>
            <a:xfrm>
              <a:off x="11933275" y="1286255"/>
              <a:ext cx="0" cy="456565"/>
            </a:xfrm>
            <a:custGeom>
              <a:avLst/>
              <a:gdLst/>
              <a:ahLst/>
              <a:cxnLst/>
              <a:rect l="l" t="t" r="r" b="b"/>
              <a:pathLst>
                <a:path h="456564">
                  <a:moveTo>
                    <a:pt x="0" y="0"/>
                  </a:moveTo>
                  <a:lnTo>
                    <a:pt x="0" y="45643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9" name="object 629"/>
            <p:cNvSpPr/>
            <p:nvPr/>
          </p:nvSpPr>
          <p:spPr>
            <a:xfrm>
              <a:off x="11913463" y="1286255"/>
              <a:ext cx="0" cy="456565"/>
            </a:xfrm>
            <a:custGeom>
              <a:avLst/>
              <a:gdLst/>
              <a:ahLst/>
              <a:cxnLst/>
              <a:rect l="l" t="t" r="r" b="b"/>
              <a:pathLst>
                <a:path h="456564">
                  <a:moveTo>
                    <a:pt x="0" y="0"/>
                  </a:moveTo>
                  <a:lnTo>
                    <a:pt x="0" y="45643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0" name="object 630"/>
            <p:cNvSpPr/>
            <p:nvPr/>
          </p:nvSpPr>
          <p:spPr>
            <a:xfrm>
              <a:off x="11916511" y="1289303"/>
              <a:ext cx="0" cy="449580"/>
            </a:xfrm>
            <a:custGeom>
              <a:avLst/>
              <a:gdLst/>
              <a:ahLst/>
              <a:cxnLst/>
              <a:rect l="l" t="t" r="r" b="b"/>
              <a:pathLst>
                <a:path h="449580">
                  <a:moveTo>
                    <a:pt x="0" y="0"/>
                  </a:moveTo>
                  <a:lnTo>
                    <a:pt x="0" y="44958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631" name="object 631"/>
          <p:cNvSpPr/>
          <p:nvPr/>
        </p:nvSpPr>
        <p:spPr>
          <a:xfrm>
            <a:off x="15205823" y="243444"/>
            <a:ext cx="0" cy="573821"/>
          </a:xfrm>
          <a:custGeom>
            <a:avLst/>
            <a:gdLst/>
            <a:ahLst/>
            <a:cxnLst/>
            <a:rect l="l" t="t" r="r" b="b"/>
            <a:pathLst>
              <a:path h="456564">
                <a:moveTo>
                  <a:pt x="0" y="0"/>
                </a:moveTo>
                <a:lnTo>
                  <a:pt x="0" y="456438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2" name="object 632"/>
          <p:cNvSpPr/>
          <p:nvPr/>
        </p:nvSpPr>
        <p:spPr>
          <a:xfrm>
            <a:off x="15074618" y="243444"/>
            <a:ext cx="0" cy="573821"/>
          </a:xfrm>
          <a:custGeom>
            <a:avLst/>
            <a:gdLst/>
            <a:ahLst/>
            <a:cxnLst/>
            <a:rect l="l" t="t" r="r" b="b"/>
            <a:pathLst>
              <a:path h="456564">
                <a:moveTo>
                  <a:pt x="0" y="0"/>
                </a:moveTo>
                <a:lnTo>
                  <a:pt x="0" y="456438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633" name="object 633"/>
          <p:cNvGrpSpPr/>
          <p:nvPr/>
        </p:nvGrpSpPr>
        <p:grpSpPr>
          <a:xfrm>
            <a:off x="15577410" y="60523"/>
            <a:ext cx="6385" cy="901833"/>
            <a:chOff x="12394285" y="1140713"/>
            <a:chExt cx="5080" cy="717550"/>
          </a:xfrm>
        </p:grpSpPr>
        <p:sp>
          <p:nvSpPr>
            <p:cNvPr id="634" name="object 634"/>
            <p:cNvSpPr/>
            <p:nvPr/>
          </p:nvSpPr>
          <p:spPr>
            <a:xfrm>
              <a:off x="12396571" y="1151381"/>
              <a:ext cx="0" cy="702945"/>
            </a:xfrm>
            <a:custGeom>
              <a:avLst/>
              <a:gdLst/>
              <a:ahLst/>
              <a:cxnLst/>
              <a:rect l="l" t="t" r="r" b="b"/>
              <a:pathLst>
                <a:path h="702944">
                  <a:moveTo>
                    <a:pt x="0" y="0"/>
                  </a:moveTo>
                  <a:lnTo>
                    <a:pt x="0" y="70256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5" name="object 635"/>
            <p:cNvSpPr/>
            <p:nvPr/>
          </p:nvSpPr>
          <p:spPr>
            <a:xfrm>
              <a:off x="12396571" y="1140713"/>
              <a:ext cx="0" cy="717550"/>
            </a:xfrm>
            <a:custGeom>
              <a:avLst/>
              <a:gdLst/>
              <a:ahLst/>
              <a:cxnLst/>
              <a:rect l="l" t="t" r="r" b="b"/>
              <a:pathLst>
                <a:path h="717550">
                  <a:moveTo>
                    <a:pt x="0" y="0"/>
                  </a:moveTo>
                  <a:lnTo>
                    <a:pt x="0" y="71704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36" name="object 636"/>
          <p:cNvGrpSpPr/>
          <p:nvPr/>
        </p:nvGrpSpPr>
        <p:grpSpPr>
          <a:xfrm>
            <a:off x="15458655" y="193645"/>
            <a:ext cx="116520" cy="159616"/>
            <a:chOff x="12299797" y="1246632"/>
            <a:chExt cx="92710" cy="127000"/>
          </a:xfrm>
        </p:grpSpPr>
        <p:sp>
          <p:nvSpPr>
            <p:cNvPr id="637" name="object 637"/>
            <p:cNvSpPr/>
            <p:nvPr/>
          </p:nvSpPr>
          <p:spPr>
            <a:xfrm>
              <a:off x="12302083" y="1248918"/>
              <a:ext cx="87630" cy="121920"/>
            </a:xfrm>
            <a:custGeom>
              <a:avLst/>
              <a:gdLst/>
              <a:ahLst/>
              <a:cxnLst/>
              <a:rect l="l" t="t" r="r" b="b"/>
              <a:pathLst>
                <a:path w="87629" h="121919">
                  <a:moveTo>
                    <a:pt x="87629" y="0"/>
                  </a:moveTo>
                  <a:lnTo>
                    <a:pt x="0" y="12192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8" name="object 638"/>
            <p:cNvSpPr/>
            <p:nvPr/>
          </p:nvSpPr>
          <p:spPr>
            <a:xfrm>
              <a:off x="12302083" y="1248918"/>
              <a:ext cx="87630" cy="121920"/>
            </a:xfrm>
            <a:custGeom>
              <a:avLst/>
              <a:gdLst/>
              <a:ahLst/>
              <a:cxnLst/>
              <a:rect l="l" t="t" r="r" b="b"/>
              <a:pathLst>
                <a:path w="87629" h="121919">
                  <a:moveTo>
                    <a:pt x="0" y="0"/>
                  </a:moveTo>
                  <a:lnTo>
                    <a:pt x="87630" y="121920"/>
                  </a:lnTo>
                </a:path>
                <a:path w="87629" h="121919">
                  <a:moveTo>
                    <a:pt x="0" y="0"/>
                  </a:moveTo>
                  <a:lnTo>
                    <a:pt x="0" y="12192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9" name="object 639"/>
            <p:cNvSpPr/>
            <p:nvPr/>
          </p:nvSpPr>
          <p:spPr>
            <a:xfrm>
              <a:off x="12389713" y="1248918"/>
              <a:ext cx="0" cy="121920"/>
            </a:xfrm>
            <a:custGeom>
              <a:avLst/>
              <a:gdLst/>
              <a:ahLst/>
              <a:cxnLst/>
              <a:rect l="l" t="t" r="r" b="b"/>
              <a:pathLst>
                <a:path h="121919">
                  <a:moveTo>
                    <a:pt x="0" y="0"/>
                  </a:moveTo>
                  <a:lnTo>
                    <a:pt x="0" y="12192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640" name="object 640"/>
          <p:cNvSpPr/>
          <p:nvPr/>
        </p:nvSpPr>
        <p:spPr>
          <a:xfrm>
            <a:off x="15635829" y="60523"/>
            <a:ext cx="220271" cy="0"/>
          </a:xfrm>
          <a:custGeom>
            <a:avLst/>
            <a:gdLst/>
            <a:ahLst/>
            <a:cxnLst/>
            <a:rect l="l" t="t" r="r" b="b"/>
            <a:pathLst>
              <a:path w="175259">
                <a:moveTo>
                  <a:pt x="0" y="0"/>
                </a:moveTo>
                <a:lnTo>
                  <a:pt x="17526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641" name="object 641"/>
          <p:cNvGrpSpPr/>
          <p:nvPr/>
        </p:nvGrpSpPr>
        <p:grpSpPr>
          <a:xfrm>
            <a:off x="15613803" y="15512"/>
            <a:ext cx="272146" cy="116520"/>
            <a:chOff x="12423241" y="1104900"/>
            <a:chExt cx="216535" cy="92710"/>
          </a:xfrm>
        </p:grpSpPr>
        <p:sp>
          <p:nvSpPr>
            <p:cNvPr id="642" name="object 642"/>
            <p:cNvSpPr/>
            <p:nvPr/>
          </p:nvSpPr>
          <p:spPr>
            <a:xfrm>
              <a:off x="12423241" y="1194815"/>
              <a:ext cx="216535" cy="0"/>
            </a:xfrm>
            <a:custGeom>
              <a:avLst/>
              <a:gdLst/>
              <a:ahLst/>
              <a:cxnLst/>
              <a:rect l="l" t="t" r="r" b="b"/>
              <a:pathLst>
                <a:path w="216534">
                  <a:moveTo>
                    <a:pt x="216407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3" name="object 643"/>
            <p:cNvSpPr/>
            <p:nvPr/>
          </p:nvSpPr>
          <p:spPr>
            <a:xfrm>
              <a:off x="12443815" y="1157477"/>
              <a:ext cx="172720" cy="0"/>
            </a:xfrm>
            <a:custGeom>
              <a:avLst/>
              <a:gdLst/>
              <a:ahLst/>
              <a:cxnLst/>
              <a:rect l="l" t="t" r="r" b="b"/>
              <a:pathLst>
                <a:path w="172720">
                  <a:moveTo>
                    <a:pt x="0" y="0"/>
                  </a:moveTo>
                  <a:lnTo>
                    <a:pt x="17221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4" name="object 644"/>
            <p:cNvSpPr/>
            <p:nvPr/>
          </p:nvSpPr>
          <p:spPr>
            <a:xfrm>
              <a:off x="12440767" y="1147571"/>
              <a:ext cx="175260" cy="0"/>
            </a:xfrm>
            <a:custGeom>
              <a:avLst/>
              <a:gdLst/>
              <a:ahLst/>
              <a:cxnLst/>
              <a:rect l="l" t="t" r="r" b="b"/>
              <a:pathLst>
                <a:path w="175259">
                  <a:moveTo>
                    <a:pt x="0" y="0"/>
                  </a:moveTo>
                  <a:lnTo>
                    <a:pt x="17526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5" name="object 645"/>
            <p:cNvSpPr/>
            <p:nvPr/>
          </p:nvSpPr>
          <p:spPr>
            <a:xfrm>
              <a:off x="12443815" y="1144523"/>
              <a:ext cx="172720" cy="0"/>
            </a:xfrm>
            <a:custGeom>
              <a:avLst/>
              <a:gdLst/>
              <a:ahLst/>
              <a:cxnLst/>
              <a:rect l="l" t="t" r="r" b="b"/>
              <a:pathLst>
                <a:path w="172720">
                  <a:moveTo>
                    <a:pt x="0" y="0"/>
                  </a:moveTo>
                  <a:lnTo>
                    <a:pt x="17221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6" name="object 646"/>
            <p:cNvSpPr/>
            <p:nvPr/>
          </p:nvSpPr>
          <p:spPr>
            <a:xfrm>
              <a:off x="12443815" y="1147571"/>
              <a:ext cx="33655" cy="0"/>
            </a:xfrm>
            <a:custGeom>
              <a:avLst/>
              <a:gdLst/>
              <a:ahLst/>
              <a:cxnLst/>
              <a:rect l="l" t="t" r="r" b="b"/>
              <a:pathLst>
                <a:path w="33654">
                  <a:moveTo>
                    <a:pt x="0" y="0"/>
                  </a:moveTo>
                  <a:lnTo>
                    <a:pt x="3352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7" name="object 647"/>
            <p:cNvSpPr/>
            <p:nvPr/>
          </p:nvSpPr>
          <p:spPr>
            <a:xfrm>
              <a:off x="12443815" y="1107186"/>
              <a:ext cx="172720" cy="0"/>
            </a:xfrm>
            <a:custGeom>
              <a:avLst/>
              <a:gdLst/>
              <a:ahLst/>
              <a:cxnLst/>
              <a:rect l="l" t="t" r="r" b="b"/>
              <a:pathLst>
                <a:path w="172720">
                  <a:moveTo>
                    <a:pt x="0" y="0"/>
                  </a:moveTo>
                  <a:lnTo>
                    <a:pt x="17221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48" name="object 648"/>
          <p:cNvGrpSpPr/>
          <p:nvPr/>
        </p:nvGrpSpPr>
        <p:grpSpPr>
          <a:xfrm>
            <a:off x="16450830" y="1003856"/>
            <a:ext cx="98164" cy="105347"/>
            <a:chOff x="13089228" y="1891283"/>
            <a:chExt cx="78105" cy="83820"/>
          </a:xfrm>
        </p:grpSpPr>
        <p:sp>
          <p:nvSpPr>
            <p:cNvPr id="649" name="object 649"/>
            <p:cNvSpPr/>
            <p:nvPr/>
          </p:nvSpPr>
          <p:spPr>
            <a:xfrm>
              <a:off x="13127329" y="1892058"/>
              <a:ext cx="8890" cy="5080"/>
            </a:xfrm>
            <a:custGeom>
              <a:avLst/>
              <a:gdLst/>
              <a:ahLst/>
              <a:cxnLst/>
              <a:rect l="l" t="t" r="r" b="b"/>
              <a:pathLst>
                <a:path w="8890" h="5080">
                  <a:moveTo>
                    <a:pt x="8382" y="2286"/>
                  </a:moveTo>
                  <a:lnTo>
                    <a:pt x="7708" y="660"/>
                  </a:lnTo>
                  <a:lnTo>
                    <a:pt x="6096" y="0"/>
                  </a:lnTo>
                  <a:lnTo>
                    <a:pt x="4470" y="660"/>
                  </a:lnTo>
                  <a:lnTo>
                    <a:pt x="4178" y="1358"/>
                  </a:lnTo>
                  <a:lnTo>
                    <a:pt x="3898" y="660"/>
                  </a:lnTo>
                  <a:lnTo>
                    <a:pt x="2286" y="0"/>
                  </a:lnTo>
                  <a:lnTo>
                    <a:pt x="660" y="660"/>
                  </a:lnTo>
                  <a:lnTo>
                    <a:pt x="0" y="2286"/>
                  </a:lnTo>
                  <a:lnTo>
                    <a:pt x="660" y="3898"/>
                  </a:lnTo>
                  <a:lnTo>
                    <a:pt x="2286" y="4572"/>
                  </a:lnTo>
                  <a:lnTo>
                    <a:pt x="3898" y="3898"/>
                  </a:lnTo>
                  <a:lnTo>
                    <a:pt x="4178" y="3213"/>
                  </a:lnTo>
                  <a:lnTo>
                    <a:pt x="4470" y="3898"/>
                  </a:lnTo>
                  <a:lnTo>
                    <a:pt x="6096" y="4572"/>
                  </a:lnTo>
                  <a:lnTo>
                    <a:pt x="7708" y="3898"/>
                  </a:lnTo>
                  <a:lnTo>
                    <a:pt x="8382" y="228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0" name="object 650"/>
            <p:cNvSpPr/>
            <p:nvPr/>
          </p:nvSpPr>
          <p:spPr>
            <a:xfrm>
              <a:off x="13129614" y="1904999"/>
              <a:ext cx="3810" cy="3175"/>
            </a:xfrm>
            <a:custGeom>
              <a:avLst/>
              <a:gdLst/>
              <a:ahLst/>
              <a:cxnLst/>
              <a:rect l="l" t="t" r="r" b="b"/>
              <a:pathLst>
                <a:path w="3809" h="3175">
                  <a:moveTo>
                    <a:pt x="0" y="3048"/>
                  </a:moveTo>
                  <a:lnTo>
                    <a:pt x="3810" y="3048"/>
                  </a:lnTo>
                  <a:lnTo>
                    <a:pt x="3810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1" name="object 651"/>
            <p:cNvSpPr/>
            <p:nvPr/>
          </p:nvSpPr>
          <p:spPr>
            <a:xfrm>
              <a:off x="13129614" y="1898141"/>
              <a:ext cx="3810" cy="3175"/>
            </a:xfrm>
            <a:custGeom>
              <a:avLst/>
              <a:gdLst/>
              <a:ahLst/>
              <a:cxnLst/>
              <a:rect l="l" t="t" r="r" b="b"/>
              <a:pathLst>
                <a:path w="3809" h="3175">
                  <a:moveTo>
                    <a:pt x="0" y="3048"/>
                  </a:moveTo>
                  <a:lnTo>
                    <a:pt x="3810" y="3048"/>
                  </a:lnTo>
                  <a:lnTo>
                    <a:pt x="3810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2" name="object 652"/>
            <p:cNvSpPr/>
            <p:nvPr/>
          </p:nvSpPr>
          <p:spPr>
            <a:xfrm>
              <a:off x="13147140" y="1891283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3" name="object 653"/>
            <p:cNvSpPr/>
            <p:nvPr/>
          </p:nvSpPr>
          <p:spPr>
            <a:xfrm>
              <a:off x="13157046" y="1918715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4" name="object 654"/>
            <p:cNvSpPr/>
            <p:nvPr/>
          </p:nvSpPr>
          <p:spPr>
            <a:xfrm>
              <a:off x="13129614" y="1911857"/>
              <a:ext cx="0" cy="57150"/>
            </a:xfrm>
            <a:custGeom>
              <a:avLst/>
              <a:gdLst/>
              <a:ahLst/>
              <a:cxnLst/>
              <a:rect l="l" t="t" r="r" b="b"/>
              <a:pathLst>
                <a:path h="57150">
                  <a:moveTo>
                    <a:pt x="0" y="0"/>
                  </a:moveTo>
                  <a:lnTo>
                    <a:pt x="0" y="5715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5" name="object 655"/>
            <p:cNvSpPr/>
            <p:nvPr/>
          </p:nvSpPr>
          <p:spPr>
            <a:xfrm>
              <a:off x="13089228" y="1969007"/>
              <a:ext cx="40640" cy="0"/>
            </a:xfrm>
            <a:custGeom>
              <a:avLst/>
              <a:gdLst/>
              <a:ahLst/>
              <a:cxnLst/>
              <a:rect l="l" t="t" r="r" b="b"/>
              <a:pathLst>
                <a:path w="40640">
                  <a:moveTo>
                    <a:pt x="0" y="0"/>
                  </a:moveTo>
                  <a:lnTo>
                    <a:pt x="4038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6" name="object 656"/>
            <p:cNvSpPr/>
            <p:nvPr/>
          </p:nvSpPr>
          <p:spPr>
            <a:xfrm>
              <a:off x="13160094" y="196900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0" y="0"/>
                  </a:moveTo>
                  <a:lnTo>
                    <a:pt x="685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7" name="object 657"/>
            <p:cNvSpPr/>
            <p:nvPr/>
          </p:nvSpPr>
          <p:spPr>
            <a:xfrm>
              <a:off x="13157046" y="197281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0" y="0"/>
                  </a:moveTo>
                  <a:lnTo>
                    <a:pt x="685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8" name="object 658"/>
            <p:cNvSpPr/>
            <p:nvPr/>
          </p:nvSpPr>
          <p:spPr>
            <a:xfrm>
              <a:off x="13157046" y="1894331"/>
              <a:ext cx="0" cy="78740"/>
            </a:xfrm>
            <a:custGeom>
              <a:avLst/>
              <a:gdLst/>
              <a:ahLst/>
              <a:cxnLst/>
              <a:rect l="l" t="t" r="r" b="b"/>
              <a:pathLst>
                <a:path h="78739">
                  <a:moveTo>
                    <a:pt x="0" y="0"/>
                  </a:moveTo>
                  <a:lnTo>
                    <a:pt x="0" y="7848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9" name="object 659"/>
            <p:cNvSpPr/>
            <p:nvPr/>
          </p:nvSpPr>
          <p:spPr>
            <a:xfrm>
              <a:off x="13160094" y="1918715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h="50800">
                  <a:moveTo>
                    <a:pt x="0" y="0"/>
                  </a:moveTo>
                  <a:lnTo>
                    <a:pt x="0" y="5029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0" name="object 660"/>
            <p:cNvSpPr/>
            <p:nvPr/>
          </p:nvSpPr>
          <p:spPr>
            <a:xfrm>
              <a:off x="13093038" y="1972817"/>
              <a:ext cx="40640" cy="0"/>
            </a:xfrm>
            <a:custGeom>
              <a:avLst/>
              <a:gdLst/>
              <a:ahLst/>
              <a:cxnLst/>
              <a:rect l="l" t="t" r="r" b="b"/>
              <a:pathLst>
                <a:path w="40640">
                  <a:moveTo>
                    <a:pt x="0" y="0"/>
                  </a:moveTo>
                  <a:lnTo>
                    <a:pt x="4038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1" name="object 661"/>
            <p:cNvSpPr/>
            <p:nvPr/>
          </p:nvSpPr>
          <p:spPr>
            <a:xfrm>
              <a:off x="13133424" y="1894331"/>
              <a:ext cx="24130" cy="78740"/>
            </a:xfrm>
            <a:custGeom>
              <a:avLst/>
              <a:gdLst/>
              <a:ahLst/>
              <a:cxnLst/>
              <a:rect l="l" t="t" r="r" b="b"/>
              <a:pathLst>
                <a:path w="24130" h="78739">
                  <a:moveTo>
                    <a:pt x="0" y="0"/>
                  </a:moveTo>
                  <a:lnTo>
                    <a:pt x="0" y="78486"/>
                  </a:lnTo>
                  <a:lnTo>
                    <a:pt x="23622" y="78486"/>
                  </a:lnTo>
                </a:path>
                <a:path w="24130" h="78739">
                  <a:moveTo>
                    <a:pt x="0" y="0"/>
                  </a:moveTo>
                  <a:lnTo>
                    <a:pt x="2362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62" name="object 662"/>
          <p:cNvGrpSpPr/>
          <p:nvPr/>
        </p:nvGrpSpPr>
        <p:grpSpPr>
          <a:xfrm>
            <a:off x="16447958" y="1101541"/>
            <a:ext cx="97366" cy="100558"/>
            <a:chOff x="13086943" y="1969007"/>
            <a:chExt cx="77470" cy="80010"/>
          </a:xfrm>
        </p:grpSpPr>
        <p:sp>
          <p:nvSpPr>
            <p:cNvPr id="663" name="object 663"/>
            <p:cNvSpPr/>
            <p:nvPr/>
          </p:nvSpPr>
          <p:spPr>
            <a:xfrm>
              <a:off x="13140283" y="2043683"/>
              <a:ext cx="24130" cy="0"/>
            </a:xfrm>
            <a:custGeom>
              <a:avLst/>
              <a:gdLst/>
              <a:ahLst/>
              <a:cxnLst/>
              <a:rect l="l" t="t" r="r" b="b"/>
              <a:pathLst>
                <a:path w="24130">
                  <a:moveTo>
                    <a:pt x="0" y="0"/>
                  </a:moveTo>
                  <a:lnTo>
                    <a:pt x="2362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4" name="object 664"/>
            <p:cNvSpPr/>
            <p:nvPr/>
          </p:nvSpPr>
          <p:spPr>
            <a:xfrm>
              <a:off x="13089229" y="2046731"/>
              <a:ext cx="47625" cy="0"/>
            </a:xfrm>
            <a:custGeom>
              <a:avLst/>
              <a:gdLst/>
              <a:ahLst/>
              <a:cxnLst/>
              <a:rect l="l" t="t" r="r" b="b"/>
              <a:pathLst>
                <a:path w="47625">
                  <a:moveTo>
                    <a:pt x="0" y="0"/>
                  </a:moveTo>
                  <a:lnTo>
                    <a:pt x="4724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5" name="object 665"/>
            <p:cNvSpPr/>
            <p:nvPr/>
          </p:nvSpPr>
          <p:spPr>
            <a:xfrm>
              <a:off x="13093039" y="2043683"/>
              <a:ext cx="47625" cy="0"/>
            </a:xfrm>
            <a:custGeom>
              <a:avLst/>
              <a:gdLst/>
              <a:ahLst/>
              <a:cxnLst/>
              <a:rect l="l" t="t" r="r" b="b"/>
              <a:pathLst>
                <a:path w="47625">
                  <a:moveTo>
                    <a:pt x="0" y="0"/>
                  </a:moveTo>
                  <a:lnTo>
                    <a:pt x="4724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6" name="object 666"/>
            <p:cNvSpPr/>
            <p:nvPr/>
          </p:nvSpPr>
          <p:spPr>
            <a:xfrm>
              <a:off x="13089229" y="1969007"/>
              <a:ext cx="0" cy="78105"/>
            </a:xfrm>
            <a:custGeom>
              <a:avLst/>
              <a:gdLst/>
              <a:ahLst/>
              <a:cxnLst/>
              <a:rect l="l" t="t" r="r" b="b"/>
              <a:pathLst>
                <a:path h="78105">
                  <a:moveTo>
                    <a:pt x="0" y="0"/>
                  </a:moveTo>
                  <a:lnTo>
                    <a:pt x="0" y="7772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7" name="object 667"/>
            <p:cNvSpPr/>
            <p:nvPr/>
          </p:nvSpPr>
          <p:spPr>
            <a:xfrm>
              <a:off x="13093039" y="1972817"/>
              <a:ext cx="0" cy="71120"/>
            </a:xfrm>
            <a:custGeom>
              <a:avLst/>
              <a:gdLst/>
              <a:ahLst/>
              <a:cxnLst/>
              <a:rect l="l" t="t" r="r" b="b"/>
              <a:pathLst>
                <a:path h="71119">
                  <a:moveTo>
                    <a:pt x="0" y="0"/>
                  </a:moveTo>
                  <a:lnTo>
                    <a:pt x="0" y="7086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68" name="object 668"/>
          <p:cNvGrpSpPr/>
          <p:nvPr/>
        </p:nvGrpSpPr>
        <p:grpSpPr>
          <a:xfrm>
            <a:off x="16252587" y="1000984"/>
            <a:ext cx="253790" cy="31923"/>
            <a:chOff x="12931495" y="1888998"/>
            <a:chExt cx="201930" cy="25400"/>
          </a:xfrm>
        </p:grpSpPr>
        <p:sp>
          <p:nvSpPr>
            <p:cNvPr id="669" name="object 669"/>
            <p:cNvSpPr/>
            <p:nvPr/>
          </p:nvSpPr>
          <p:spPr>
            <a:xfrm>
              <a:off x="12937591" y="1894332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h="17780">
                  <a:moveTo>
                    <a:pt x="0" y="0"/>
                  </a:moveTo>
                  <a:lnTo>
                    <a:pt x="0" y="1752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0" name="object 670"/>
            <p:cNvSpPr/>
            <p:nvPr/>
          </p:nvSpPr>
          <p:spPr>
            <a:xfrm>
              <a:off x="12940639" y="1894332"/>
              <a:ext cx="6985" cy="3810"/>
            </a:xfrm>
            <a:custGeom>
              <a:avLst/>
              <a:gdLst/>
              <a:ahLst/>
              <a:cxnLst/>
              <a:rect l="l" t="t" r="r" b="b"/>
              <a:pathLst>
                <a:path w="6984" h="3810">
                  <a:moveTo>
                    <a:pt x="3048" y="3809"/>
                  </a:moveTo>
                  <a:lnTo>
                    <a:pt x="6858" y="3809"/>
                  </a:lnTo>
                  <a:lnTo>
                    <a:pt x="6858" y="0"/>
                  </a:lnTo>
                  <a:lnTo>
                    <a:pt x="0" y="0"/>
                  </a:lnTo>
                  <a:lnTo>
                    <a:pt x="0" y="3809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1" name="object 671"/>
            <p:cNvSpPr/>
            <p:nvPr/>
          </p:nvSpPr>
          <p:spPr>
            <a:xfrm>
              <a:off x="12947497" y="1894332"/>
              <a:ext cx="6985" cy="3810"/>
            </a:xfrm>
            <a:custGeom>
              <a:avLst/>
              <a:gdLst/>
              <a:ahLst/>
              <a:cxnLst/>
              <a:rect l="l" t="t" r="r" b="b"/>
              <a:pathLst>
                <a:path w="6984" h="3810">
                  <a:moveTo>
                    <a:pt x="3048" y="3809"/>
                  </a:moveTo>
                  <a:lnTo>
                    <a:pt x="6858" y="3809"/>
                  </a:lnTo>
                  <a:lnTo>
                    <a:pt x="6858" y="0"/>
                  </a:lnTo>
                  <a:lnTo>
                    <a:pt x="0" y="0"/>
                  </a:lnTo>
                  <a:lnTo>
                    <a:pt x="0" y="3809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2" name="object 672"/>
            <p:cNvSpPr/>
            <p:nvPr/>
          </p:nvSpPr>
          <p:spPr>
            <a:xfrm>
              <a:off x="12933781" y="1905000"/>
              <a:ext cx="3810" cy="3175"/>
            </a:xfrm>
            <a:custGeom>
              <a:avLst/>
              <a:gdLst/>
              <a:ahLst/>
              <a:cxnLst/>
              <a:rect l="l" t="t" r="r" b="b"/>
              <a:pathLst>
                <a:path w="3809" h="3175">
                  <a:moveTo>
                    <a:pt x="0" y="0"/>
                  </a:moveTo>
                  <a:lnTo>
                    <a:pt x="3810" y="0"/>
                  </a:lnTo>
                  <a:lnTo>
                    <a:pt x="3810" y="3047"/>
                  </a:ln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3" name="object 673"/>
            <p:cNvSpPr/>
            <p:nvPr/>
          </p:nvSpPr>
          <p:spPr>
            <a:xfrm>
              <a:off x="12933781" y="1898142"/>
              <a:ext cx="3810" cy="3175"/>
            </a:xfrm>
            <a:custGeom>
              <a:avLst/>
              <a:gdLst/>
              <a:ahLst/>
              <a:cxnLst/>
              <a:rect l="l" t="t" r="r" b="b"/>
              <a:pathLst>
                <a:path w="3809" h="3175">
                  <a:moveTo>
                    <a:pt x="0" y="0"/>
                  </a:moveTo>
                  <a:lnTo>
                    <a:pt x="3810" y="0"/>
                  </a:lnTo>
                  <a:lnTo>
                    <a:pt x="3810" y="3047"/>
                  </a:ln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4" name="object 674"/>
            <p:cNvSpPr/>
            <p:nvPr/>
          </p:nvSpPr>
          <p:spPr>
            <a:xfrm>
              <a:off x="12954355" y="1898142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048" y="3048"/>
                  </a:moveTo>
                  <a:lnTo>
                    <a:pt x="0" y="3048"/>
                  </a:lnTo>
                  <a:lnTo>
                    <a:pt x="0" y="0"/>
                  </a:lnTo>
                  <a:lnTo>
                    <a:pt x="30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5" name="object 675"/>
            <p:cNvSpPr/>
            <p:nvPr/>
          </p:nvSpPr>
          <p:spPr>
            <a:xfrm>
              <a:off x="12947497" y="1905000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048" y="3048"/>
                  </a:moveTo>
                  <a:lnTo>
                    <a:pt x="0" y="3048"/>
                  </a:lnTo>
                  <a:lnTo>
                    <a:pt x="0" y="0"/>
                  </a:lnTo>
                  <a:lnTo>
                    <a:pt x="30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6" name="object 676"/>
            <p:cNvSpPr/>
            <p:nvPr/>
          </p:nvSpPr>
          <p:spPr>
            <a:xfrm>
              <a:off x="12940639" y="1905000"/>
              <a:ext cx="6985" cy="3175"/>
            </a:xfrm>
            <a:custGeom>
              <a:avLst/>
              <a:gdLst/>
              <a:ahLst/>
              <a:cxnLst/>
              <a:rect l="l" t="t" r="r" b="b"/>
              <a:pathLst>
                <a:path w="6984" h="3175">
                  <a:moveTo>
                    <a:pt x="3048" y="0"/>
                  </a:moveTo>
                  <a:lnTo>
                    <a:pt x="6858" y="0"/>
                  </a:lnTo>
                  <a:lnTo>
                    <a:pt x="6858" y="3047"/>
                  </a:lnTo>
                  <a:lnTo>
                    <a:pt x="0" y="3048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7" name="object 677"/>
            <p:cNvSpPr/>
            <p:nvPr/>
          </p:nvSpPr>
          <p:spPr>
            <a:xfrm>
              <a:off x="12947497" y="1898142"/>
              <a:ext cx="6985" cy="3175"/>
            </a:xfrm>
            <a:custGeom>
              <a:avLst/>
              <a:gdLst/>
              <a:ahLst/>
              <a:cxnLst/>
              <a:rect l="l" t="t" r="r" b="b"/>
              <a:pathLst>
                <a:path w="6984" h="3175">
                  <a:moveTo>
                    <a:pt x="3048" y="0"/>
                  </a:moveTo>
                  <a:lnTo>
                    <a:pt x="6858" y="0"/>
                  </a:lnTo>
                  <a:lnTo>
                    <a:pt x="6858" y="3047"/>
                  </a:lnTo>
                  <a:lnTo>
                    <a:pt x="0" y="3048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8" name="object 678"/>
            <p:cNvSpPr/>
            <p:nvPr/>
          </p:nvSpPr>
          <p:spPr>
            <a:xfrm>
              <a:off x="12954355" y="1894332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5">
                  <a:moveTo>
                    <a:pt x="0" y="0"/>
                  </a:moveTo>
                  <a:lnTo>
                    <a:pt x="0" y="685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9" name="object 679"/>
            <p:cNvSpPr/>
            <p:nvPr/>
          </p:nvSpPr>
          <p:spPr>
            <a:xfrm>
              <a:off x="12947497" y="1894332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5">
                  <a:moveTo>
                    <a:pt x="0" y="0"/>
                  </a:moveTo>
                  <a:lnTo>
                    <a:pt x="0" y="685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0" name="object 680"/>
            <p:cNvSpPr/>
            <p:nvPr/>
          </p:nvSpPr>
          <p:spPr>
            <a:xfrm>
              <a:off x="12940639" y="1894332"/>
              <a:ext cx="0" cy="13970"/>
            </a:xfrm>
            <a:custGeom>
              <a:avLst/>
              <a:gdLst/>
              <a:ahLst/>
              <a:cxnLst/>
              <a:rect l="l" t="t" r="r" b="b"/>
              <a:pathLst>
                <a:path h="13969">
                  <a:moveTo>
                    <a:pt x="0" y="0"/>
                  </a:moveTo>
                  <a:lnTo>
                    <a:pt x="0" y="1371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1" name="object 681"/>
            <p:cNvSpPr/>
            <p:nvPr/>
          </p:nvSpPr>
          <p:spPr>
            <a:xfrm>
              <a:off x="12947497" y="1894332"/>
              <a:ext cx="0" cy="10795"/>
            </a:xfrm>
            <a:custGeom>
              <a:avLst/>
              <a:gdLst/>
              <a:ahLst/>
              <a:cxnLst/>
              <a:rect l="l" t="t" r="r" b="b"/>
              <a:pathLst>
                <a:path h="10794">
                  <a:moveTo>
                    <a:pt x="0" y="0"/>
                  </a:moveTo>
                  <a:lnTo>
                    <a:pt x="0" y="1066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2" name="object 682"/>
            <p:cNvSpPr/>
            <p:nvPr/>
          </p:nvSpPr>
          <p:spPr>
            <a:xfrm>
              <a:off x="12937591" y="1891284"/>
              <a:ext cx="20320" cy="3175"/>
            </a:xfrm>
            <a:custGeom>
              <a:avLst/>
              <a:gdLst/>
              <a:ahLst/>
              <a:cxnLst/>
              <a:rect l="l" t="t" r="r" b="b"/>
              <a:pathLst>
                <a:path w="20320" h="3175">
                  <a:moveTo>
                    <a:pt x="3048" y="3048"/>
                  </a:moveTo>
                  <a:lnTo>
                    <a:pt x="0" y="3048"/>
                  </a:lnTo>
                  <a:lnTo>
                    <a:pt x="0" y="0"/>
                  </a:lnTo>
                  <a:lnTo>
                    <a:pt x="19812" y="0"/>
                  </a:lnTo>
                  <a:lnTo>
                    <a:pt x="19812" y="3048"/>
                  </a:lnTo>
                  <a:lnTo>
                    <a:pt x="16764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3" name="object 683"/>
            <p:cNvSpPr/>
            <p:nvPr/>
          </p:nvSpPr>
          <p:spPr>
            <a:xfrm>
              <a:off x="12947497" y="1905000"/>
              <a:ext cx="186055" cy="0"/>
            </a:xfrm>
            <a:custGeom>
              <a:avLst/>
              <a:gdLst/>
              <a:ahLst/>
              <a:cxnLst/>
              <a:rect l="l" t="t" r="r" b="b"/>
              <a:pathLst>
                <a:path w="186055">
                  <a:moveTo>
                    <a:pt x="0" y="0"/>
                  </a:moveTo>
                  <a:lnTo>
                    <a:pt x="18592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4" name="object 684"/>
            <p:cNvSpPr/>
            <p:nvPr/>
          </p:nvSpPr>
          <p:spPr>
            <a:xfrm>
              <a:off x="12937591" y="1911858"/>
              <a:ext cx="196215" cy="0"/>
            </a:xfrm>
            <a:custGeom>
              <a:avLst/>
              <a:gdLst/>
              <a:ahLst/>
              <a:cxnLst/>
              <a:rect l="l" t="t" r="r" b="b"/>
              <a:pathLst>
                <a:path w="196215">
                  <a:moveTo>
                    <a:pt x="0" y="0"/>
                  </a:moveTo>
                  <a:lnTo>
                    <a:pt x="19583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5" name="object 685"/>
            <p:cNvSpPr/>
            <p:nvPr/>
          </p:nvSpPr>
          <p:spPr>
            <a:xfrm>
              <a:off x="12940639" y="1908048"/>
              <a:ext cx="193040" cy="0"/>
            </a:xfrm>
            <a:custGeom>
              <a:avLst/>
              <a:gdLst/>
              <a:ahLst/>
              <a:cxnLst/>
              <a:rect l="l" t="t" r="r" b="b"/>
              <a:pathLst>
                <a:path w="193040">
                  <a:moveTo>
                    <a:pt x="0" y="0"/>
                  </a:moveTo>
                  <a:lnTo>
                    <a:pt x="19278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6" name="object 686"/>
            <p:cNvSpPr/>
            <p:nvPr/>
          </p:nvSpPr>
          <p:spPr>
            <a:xfrm>
              <a:off x="12947497" y="1901190"/>
              <a:ext cx="186055" cy="0"/>
            </a:xfrm>
            <a:custGeom>
              <a:avLst/>
              <a:gdLst/>
              <a:ahLst/>
              <a:cxnLst/>
              <a:rect l="l" t="t" r="r" b="b"/>
              <a:pathLst>
                <a:path w="186055">
                  <a:moveTo>
                    <a:pt x="0" y="0"/>
                  </a:moveTo>
                  <a:lnTo>
                    <a:pt x="18592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7" name="object 687"/>
            <p:cNvSpPr/>
            <p:nvPr/>
          </p:nvSpPr>
          <p:spPr>
            <a:xfrm>
              <a:off x="12957403" y="1894332"/>
              <a:ext cx="176530" cy="0"/>
            </a:xfrm>
            <a:custGeom>
              <a:avLst/>
              <a:gdLst/>
              <a:ahLst/>
              <a:cxnLst/>
              <a:rect l="l" t="t" r="r" b="b"/>
              <a:pathLst>
                <a:path w="176530">
                  <a:moveTo>
                    <a:pt x="0" y="0"/>
                  </a:moveTo>
                  <a:lnTo>
                    <a:pt x="17602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8" name="object 688"/>
            <p:cNvSpPr/>
            <p:nvPr/>
          </p:nvSpPr>
          <p:spPr>
            <a:xfrm>
              <a:off x="12954355" y="1898142"/>
              <a:ext cx="179070" cy="0"/>
            </a:xfrm>
            <a:custGeom>
              <a:avLst/>
              <a:gdLst/>
              <a:ahLst/>
              <a:cxnLst/>
              <a:rect l="l" t="t" r="r" b="b"/>
              <a:pathLst>
                <a:path w="179069">
                  <a:moveTo>
                    <a:pt x="0" y="0"/>
                  </a:moveTo>
                  <a:lnTo>
                    <a:pt x="17907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689" name="object 689"/>
          <p:cNvSpPr/>
          <p:nvPr/>
        </p:nvSpPr>
        <p:spPr>
          <a:xfrm>
            <a:off x="16514997" y="1407047"/>
            <a:ext cx="30327" cy="0"/>
          </a:xfrm>
          <a:custGeom>
            <a:avLst/>
            <a:gdLst/>
            <a:ahLst/>
            <a:cxnLst/>
            <a:rect l="l" t="t" r="r" b="b"/>
            <a:pathLst>
              <a:path w="24130">
                <a:moveTo>
                  <a:pt x="0" y="0"/>
                </a:moveTo>
                <a:lnTo>
                  <a:pt x="2362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0" name="object 690"/>
          <p:cNvSpPr/>
          <p:nvPr/>
        </p:nvSpPr>
        <p:spPr>
          <a:xfrm>
            <a:off x="16455619" y="1407047"/>
            <a:ext cx="0" cy="26337"/>
          </a:xfrm>
          <a:custGeom>
            <a:avLst/>
            <a:gdLst/>
            <a:ahLst/>
            <a:cxnLst/>
            <a:rect l="l" t="t" r="r" b="b"/>
            <a:pathLst>
              <a:path h="20955">
                <a:moveTo>
                  <a:pt x="0" y="0"/>
                </a:moveTo>
                <a:lnTo>
                  <a:pt x="0" y="20574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691" name="object 691"/>
          <p:cNvGrpSpPr/>
          <p:nvPr/>
        </p:nvGrpSpPr>
        <p:grpSpPr>
          <a:xfrm>
            <a:off x="16444127" y="1195396"/>
            <a:ext cx="100558" cy="308858"/>
            <a:chOff x="13083895" y="2043683"/>
            <a:chExt cx="80010" cy="245745"/>
          </a:xfrm>
        </p:grpSpPr>
        <p:sp>
          <p:nvSpPr>
            <p:cNvPr id="692" name="object 692"/>
            <p:cNvSpPr/>
            <p:nvPr/>
          </p:nvSpPr>
          <p:spPr>
            <a:xfrm>
              <a:off x="13140283" y="2283713"/>
              <a:ext cx="24130" cy="0"/>
            </a:xfrm>
            <a:custGeom>
              <a:avLst/>
              <a:gdLst/>
              <a:ahLst/>
              <a:cxnLst/>
              <a:rect l="l" t="t" r="r" b="b"/>
              <a:pathLst>
                <a:path w="24130">
                  <a:moveTo>
                    <a:pt x="0" y="0"/>
                  </a:moveTo>
                  <a:lnTo>
                    <a:pt x="2362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3" name="object 693"/>
            <p:cNvSpPr/>
            <p:nvPr/>
          </p:nvSpPr>
          <p:spPr>
            <a:xfrm>
              <a:off x="13086181" y="2286761"/>
              <a:ext cx="50800" cy="0"/>
            </a:xfrm>
            <a:custGeom>
              <a:avLst/>
              <a:gdLst/>
              <a:ahLst/>
              <a:cxnLst/>
              <a:rect l="l" t="t" r="r" b="b"/>
              <a:pathLst>
                <a:path w="50800">
                  <a:moveTo>
                    <a:pt x="0" y="0"/>
                  </a:moveTo>
                  <a:lnTo>
                    <a:pt x="5029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4" name="object 694"/>
            <p:cNvSpPr/>
            <p:nvPr/>
          </p:nvSpPr>
          <p:spPr>
            <a:xfrm>
              <a:off x="13093039" y="2283713"/>
              <a:ext cx="47625" cy="0"/>
            </a:xfrm>
            <a:custGeom>
              <a:avLst/>
              <a:gdLst/>
              <a:ahLst/>
              <a:cxnLst/>
              <a:rect l="l" t="t" r="r" b="b"/>
              <a:pathLst>
                <a:path w="47625">
                  <a:moveTo>
                    <a:pt x="0" y="0"/>
                  </a:moveTo>
                  <a:lnTo>
                    <a:pt x="4724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5" name="object 695"/>
            <p:cNvSpPr/>
            <p:nvPr/>
          </p:nvSpPr>
          <p:spPr>
            <a:xfrm>
              <a:off x="13086181" y="2236469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h="50800">
                  <a:moveTo>
                    <a:pt x="0" y="0"/>
                  </a:moveTo>
                  <a:lnTo>
                    <a:pt x="0" y="5029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6" name="object 696"/>
            <p:cNvSpPr/>
            <p:nvPr/>
          </p:nvSpPr>
          <p:spPr>
            <a:xfrm>
              <a:off x="13093039" y="2232659"/>
              <a:ext cx="0" cy="51435"/>
            </a:xfrm>
            <a:custGeom>
              <a:avLst/>
              <a:gdLst/>
              <a:ahLst/>
              <a:cxnLst/>
              <a:rect l="l" t="t" r="r" b="b"/>
              <a:pathLst>
                <a:path h="51435">
                  <a:moveTo>
                    <a:pt x="0" y="0"/>
                  </a:moveTo>
                  <a:lnTo>
                    <a:pt x="0" y="51053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7" name="object 697"/>
            <p:cNvSpPr/>
            <p:nvPr/>
          </p:nvSpPr>
          <p:spPr>
            <a:xfrm>
              <a:off x="13136473" y="2046731"/>
              <a:ext cx="0" cy="162560"/>
            </a:xfrm>
            <a:custGeom>
              <a:avLst/>
              <a:gdLst/>
              <a:ahLst/>
              <a:cxnLst/>
              <a:rect l="l" t="t" r="r" b="b"/>
              <a:pathLst>
                <a:path h="162560">
                  <a:moveTo>
                    <a:pt x="0" y="0"/>
                  </a:moveTo>
                  <a:lnTo>
                    <a:pt x="0" y="16230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8" name="object 698"/>
            <p:cNvSpPr/>
            <p:nvPr/>
          </p:nvSpPr>
          <p:spPr>
            <a:xfrm>
              <a:off x="13140283" y="2043683"/>
              <a:ext cx="0" cy="168910"/>
            </a:xfrm>
            <a:custGeom>
              <a:avLst/>
              <a:gdLst/>
              <a:ahLst/>
              <a:cxnLst/>
              <a:rect l="l" t="t" r="r" b="b"/>
              <a:pathLst>
                <a:path h="168910">
                  <a:moveTo>
                    <a:pt x="0" y="0"/>
                  </a:moveTo>
                  <a:lnTo>
                    <a:pt x="0" y="16840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99" name="object 699"/>
          <p:cNvGrpSpPr/>
          <p:nvPr/>
        </p:nvGrpSpPr>
        <p:grpSpPr>
          <a:xfrm>
            <a:off x="16048597" y="1136976"/>
            <a:ext cx="27135" cy="52673"/>
            <a:chOff x="12769189" y="1997201"/>
            <a:chExt cx="21590" cy="41910"/>
          </a:xfrm>
        </p:grpSpPr>
        <p:sp>
          <p:nvSpPr>
            <p:cNvPr id="700" name="object 700"/>
            <p:cNvSpPr/>
            <p:nvPr/>
          </p:nvSpPr>
          <p:spPr>
            <a:xfrm>
              <a:off x="12782143" y="199948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4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1" name="object 701"/>
            <p:cNvSpPr/>
            <p:nvPr/>
          </p:nvSpPr>
          <p:spPr>
            <a:xfrm>
              <a:off x="12771475" y="1999487"/>
              <a:ext cx="17145" cy="6985"/>
            </a:xfrm>
            <a:custGeom>
              <a:avLst/>
              <a:gdLst/>
              <a:ahLst/>
              <a:cxnLst/>
              <a:rect l="l" t="t" r="r" b="b"/>
              <a:pathLst>
                <a:path w="17145" h="6985">
                  <a:moveTo>
                    <a:pt x="16764" y="6857"/>
                  </a:moveTo>
                  <a:lnTo>
                    <a:pt x="0" y="6857"/>
                  </a:lnTo>
                  <a:lnTo>
                    <a:pt x="1066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2" name="object 702"/>
            <p:cNvSpPr/>
            <p:nvPr/>
          </p:nvSpPr>
          <p:spPr>
            <a:xfrm>
              <a:off x="12771475" y="2006345"/>
              <a:ext cx="3810" cy="3175"/>
            </a:xfrm>
            <a:custGeom>
              <a:avLst/>
              <a:gdLst/>
              <a:ahLst/>
              <a:cxnLst/>
              <a:rect l="l" t="t" r="r" b="b"/>
              <a:pathLst>
                <a:path w="3809" h="3175">
                  <a:moveTo>
                    <a:pt x="3809" y="0"/>
                  </a:moveTo>
                  <a:lnTo>
                    <a:pt x="3809" y="3048"/>
                  </a:ln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3" name="object 703"/>
            <p:cNvSpPr/>
            <p:nvPr/>
          </p:nvSpPr>
          <p:spPr>
            <a:xfrm>
              <a:off x="12785191" y="199948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4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4" name="object 704"/>
            <p:cNvSpPr/>
            <p:nvPr/>
          </p:nvSpPr>
          <p:spPr>
            <a:xfrm>
              <a:off x="12769190" y="2000262"/>
              <a:ext cx="21590" cy="11430"/>
            </a:xfrm>
            <a:custGeom>
              <a:avLst/>
              <a:gdLst/>
              <a:ahLst/>
              <a:cxnLst/>
              <a:rect l="l" t="t" r="r" b="b"/>
              <a:pathLst>
                <a:path w="21590" h="11430">
                  <a:moveTo>
                    <a:pt x="4572" y="6096"/>
                  </a:moveTo>
                  <a:lnTo>
                    <a:pt x="3898" y="4470"/>
                  </a:lnTo>
                  <a:lnTo>
                    <a:pt x="2286" y="3810"/>
                  </a:lnTo>
                  <a:lnTo>
                    <a:pt x="660" y="4470"/>
                  </a:lnTo>
                  <a:lnTo>
                    <a:pt x="0" y="6096"/>
                  </a:lnTo>
                  <a:lnTo>
                    <a:pt x="660" y="7708"/>
                  </a:lnTo>
                  <a:lnTo>
                    <a:pt x="2286" y="8382"/>
                  </a:lnTo>
                  <a:lnTo>
                    <a:pt x="3898" y="7708"/>
                  </a:lnTo>
                  <a:lnTo>
                    <a:pt x="4572" y="6096"/>
                  </a:lnTo>
                  <a:close/>
                </a:path>
                <a:path w="21590" h="11430">
                  <a:moveTo>
                    <a:pt x="21336" y="9144"/>
                  </a:moveTo>
                  <a:lnTo>
                    <a:pt x="20662" y="7518"/>
                  </a:lnTo>
                  <a:lnTo>
                    <a:pt x="19050" y="6858"/>
                  </a:lnTo>
                  <a:lnTo>
                    <a:pt x="17424" y="7518"/>
                  </a:lnTo>
                  <a:lnTo>
                    <a:pt x="16764" y="9144"/>
                  </a:lnTo>
                  <a:lnTo>
                    <a:pt x="17424" y="10756"/>
                  </a:lnTo>
                  <a:lnTo>
                    <a:pt x="19050" y="11430"/>
                  </a:lnTo>
                  <a:lnTo>
                    <a:pt x="20662" y="10756"/>
                  </a:lnTo>
                  <a:lnTo>
                    <a:pt x="21336" y="9144"/>
                  </a:lnTo>
                  <a:close/>
                </a:path>
                <a:path w="21590" h="11430">
                  <a:moveTo>
                    <a:pt x="21336" y="2286"/>
                  </a:moveTo>
                  <a:lnTo>
                    <a:pt x="20662" y="660"/>
                  </a:lnTo>
                  <a:lnTo>
                    <a:pt x="19050" y="0"/>
                  </a:lnTo>
                  <a:lnTo>
                    <a:pt x="17424" y="660"/>
                  </a:lnTo>
                  <a:lnTo>
                    <a:pt x="16764" y="2286"/>
                  </a:lnTo>
                  <a:lnTo>
                    <a:pt x="17424" y="3898"/>
                  </a:lnTo>
                  <a:lnTo>
                    <a:pt x="19050" y="4572"/>
                  </a:lnTo>
                  <a:lnTo>
                    <a:pt x="20662" y="3898"/>
                  </a:lnTo>
                  <a:lnTo>
                    <a:pt x="21336" y="228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5" name="object 705"/>
            <p:cNvSpPr/>
            <p:nvPr/>
          </p:nvSpPr>
          <p:spPr>
            <a:xfrm>
              <a:off x="12771475" y="2029967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5">
                  <a:moveTo>
                    <a:pt x="16764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6" name="object 706"/>
            <p:cNvSpPr/>
            <p:nvPr/>
          </p:nvSpPr>
          <p:spPr>
            <a:xfrm>
              <a:off x="12771475" y="202615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809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7" name="object 707"/>
            <p:cNvSpPr/>
            <p:nvPr/>
          </p:nvSpPr>
          <p:spPr>
            <a:xfrm>
              <a:off x="12771475" y="202996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809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8" name="object 708"/>
            <p:cNvSpPr/>
            <p:nvPr/>
          </p:nvSpPr>
          <p:spPr>
            <a:xfrm>
              <a:off x="12788239" y="2026157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9" name="object 709"/>
            <p:cNvSpPr/>
            <p:nvPr/>
          </p:nvSpPr>
          <p:spPr>
            <a:xfrm>
              <a:off x="12785954" y="2023884"/>
              <a:ext cx="5080" cy="8890"/>
            </a:xfrm>
            <a:custGeom>
              <a:avLst/>
              <a:gdLst/>
              <a:ahLst/>
              <a:cxnLst/>
              <a:rect l="l" t="t" r="r" b="b"/>
              <a:pathLst>
                <a:path w="5079" h="8889">
                  <a:moveTo>
                    <a:pt x="4572" y="2286"/>
                  </a:moveTo>
                  <a:lnTo>
                    <a:pt x="3898" y="660"/>
                  </a:lnTo>
                  <a:lnTo>
                    <a:pt x="2286" y="0"/>
                  </a:lnTo>
                  <a:lnTo>
                    <a:pt x="660" y="660"/>
                  </a:lnTo>
                  <a:lnTo>
                    <a:pt x="0" y="2286"/>
                  </a:lnTo>
                  <a:lnTo>
                    <a:pt x="660" y="3898"/>
                  </a:lnTo>
                  <a:lnTo>
                    <a:pt x="1346" y="4191"/>
                  </a:lnTo>
                  <a:lnTo>
                    <a:pt x="660" y="4470"/>
                  </a:lnTo>
                  <a:lnTo>
                    <a:pt x="0" y="6096"/>
                  </a:lnTo>
                  <a:lnTo>
                    <a:pt x="660" y="7708"/>
                  </a:lnTo>
                  <a:lnTo>
                    <a:pt x="2286" y="8382"/>
                  </a:lnTo>
                  <a:lnTo>
                    <a:pt x="3898" y="7708"/>
                  </a:lnTo>
                  <a:lnTo>
                    <a:pt x="4572" y="6096"/>
                  </a:lnTo>
                  <a:lnTo>
                    <a:pt x="3898" y="4470"/>
                  </a:lnTo>
                  <a:lnTo>
                    <a:pt x="3200" y="4191"/>
                  </a:lnTo>
                  <a:lnTo>
                    <a:pt x="3898" y="3898"/>
                  </a:lnTo>
                  <a:lnTo>
                    <a:pt x="4572" y="228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0" name="object 710"/>
            <p:cNvSpPr/>
            <p:nvPr/>
          </p:nvSpPr>
          <p:spPr>
            <a:xfrm>
              <a:off x="12775285" y="2033015"/>
              <a:ext cx="6985" cy="3810"/>
            </a:xfrm>
            <a:custGeom>
              <a:avLst/>
              <a:gdLst/>
              <a:ahLst/>
              <a:cxnLst/>
              <a:rect l="l" t="t" r="r" b="b"/>
              <a:pathLst>
                <a:path w="6984" h="3810">
                  <a:moveTo>
                    <a:pt x="3048" y="3809"/>
                  </a:moveTo>
                  <a:lnTo>
                    <a:pt x="6858" y="3809"/>
                  </a:lnTo>
                  <a:lnTo>
                    <a:pt x="6858" y="0"/>
                  </a:lnTo>
                  <a:lnTo>
                    <a:pt x="0" y="0"/>
                  </a:lnTo>
                  <a:lnTo>
                    <a:pt x="0" y="3809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1" name="object 711"/>
            <p:cNvSpPr/>
            <p:nvPr/>
          </p:nvSpPr>
          <p:spPr>
            <a:xfrm>
              <a:off x="12782143" y="2033015"/>
              <a:ext cx="6350" cy="3810"/>
            </a:xfrm>
            <a:custGeom>
              <a:avLst/>
              <a:gdLst/>
              <a:ahLst/>
              <a:cxnLst/>
              <a:rect l="l" t="t" r="r" b="b"/>
              <a:pathLst>
                <a:path w="6350" h="3810">
                  <a:moveTo>
                    <a:pt x="3048" y="3809"/>
                  </a:moveTo>
                  <a:lnTo>
                    <a:pt x="6096" y="3809"/>
                  </a:lnTo>
                  <a:lnTo>
                    <a:pt x="6096" y="0"/>
                  </a:lnTo>
                  <a:lnTo>
                    <a:pt x="0" y="0"/>
                  </a:lnTo>
                  <a:lnTo>
                    <a:pt x="0" y="3809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2" name="object 712"/>
            <p:cNvSpPr/>
            <p:nvPr/>
          </p:nvSpPr>
          <p:spPr>
            <a:xfrm>
              <a:off x="12771475" y="2006345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h="24130">
                  <a:moveTo>
                    <a:pt x="0" y="0"/>
                  </a:moveTo>
                  <a:lnTo>
                    <a:pt x="0" y="2362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3" name="object 713"/>
            <p:cNvSpPr/>
            <p:nvPr/>
          </p:nvSpPr>
          <p:spPr>
            <a:xfrm>
              <a:off x="12788239" y="1999487"/>
              <a:ext cx="0" cy="30480"/>
            </a:xfrm>
            <a:custGeom>
              <a:avLst/>
              <a:gdLst/>
              <a:ahLst/>
              <a:cxnLst/>
              <a:rect l="l" t="t" r="r" b="b"/>
              <a:pathLst>
                <a:path h="30480">
                  <a:moveTo>
                    <a:pt x="0" y="0"/>
                  </a:moveTo>
                  <a:lnTo>
                    <a:pt x="0" y="3048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14" name="object 714"/>
          <p:cNvGrpSpPr/>
          <p:nvPr/>
        </p:nvGrpSpPr>
        <p:grpSpPr>
          <a:xfrm>
            <a:off x="16048597" y="1007689"/>
            <a:ext cx="27135" cy="136472"/>
            <a:chOff x="12769189" y="1894332"/>
            <a:chExt cx="21590" cy="108585"/>
          </a:xfrm>
        </p:grpSpPr>
        <p:sp>
          <p:nvSpPr>
            <p:cNvPr id="715" name="object 715"/>
            <p:cNvSpPr/>
            <p:nvPr/>
          </p:nvSpPr>
          <p:spPr>
            <a:xfrm>
              <a:off x="12775285" y="1898142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048" y="0"/>
                  </a:moveTo>
                  <a:lnTo>
                    <a:pt x="0" y="0"/>
                  </a:lnTo>
                  <a:lnTo>
                    <a:pt x="0" y="3048"/>
                  </a:lnTo>
                  <a:lnTo>
                    <a:pt x="3048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6" name="object 716"/>
            <p:cNvSpPr/>
            <p:nvPr/>
          </p:nvSpPr>
          <p:spPr>
            <a:xfrm>
              <a:off x="12782143" y="1905000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048" y="0"/>
                  </a:moveTo>
                  <a:lnTo>
                    <a:pt x="0" y="0"/>
                  </a:lnTo>
                  <a:lnTo>
                    <a:pt x="0" y="3048"/>
                  </a:lnTo>
                  <a:lnTo>
                    <a:pt x="3048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7" name="object 717"/>
            <p:cNvSpPr/>
            <p:nvPr/>
          </p:nvSpPr>
          <p:spPr>
            <a:xfrm>
              <a:off x="12775285" y="1901190"/>
              <a:ext cx="6985" cy="3810"/>
            </a:xfrm>
            <a:custGeom>
              <a:avLst/>
              <a:gdLst/>
              <a:ahLst/>
              <a:cxnLst/>
              <a:rect l="l" t="t" r="r" b="b"/>
              <a:pathLst>
                <a:path w="6984" h="3810">
                  <a:moveTo>
                    <a:pt x="3048" y="3809"/>
                  </a:moveTo>
                  <a:lnTo>
                    <a:pt x="6858" y="3809"/>
                  </a:lnTo>
                  <a:lnTo>
                    <a:pt x="6858" y="0"/>
                  </a:lnTo>
                  <a:lnTo>
                    <a:pt x="0" y="0"/>
                  </a:lnTo>
                  <a:lnTo>
                    <a:pt x="0" y="3809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8" name="object 718"/>
            <p:cNvSpPr/>
            <p:nvPr/>
          </p:nvSpPr>
          <p:spPr>
            <a:xfrm>
              <a:off x="12782143" y="1908048"/>
              <a:ext cx="6350" cy="3810"/>
            </a:xfrm>
            <a:custGeom>
              <a:avLst/>
              <a:gdLst/>
              <a:ahLst/>
              <a:cxnLst/>
              <a:rect l="l" t="t" r="r" b="b"/>
              <a:pathLst>
                <a:path w="6350" h="3810">
                  <a:moveTo>
                    <a:pt x="3048" y="3809"/>
                  </a:moveTo>
                  <a:lnTo>
                    <a:pt x="6096" y="3809"/>
                  </a:lnTo>
                  <a:lnTo>
                    <a:pt x="6096" y="0"/>
                  </a:lnTo>
                  <a:lnTo>
                    <a:pt x="0" y="0"/>
                  </a:lnTo>
                  <a:lnTo>
                    <a:pt x="0" y="3809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9" name="object 719"/>
            <p:cNvSpPr/>
            <p:nvPr/>
          </p:nvSpPr>
          <p:spPr>
            <a:xfrm>
              <a:off x="12782143" y="1901190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h="20955">
                  <a:moveTo>
                    <a:pt x="0" y="20574"/>
                  </a:moveTo>
                  <a:lnTo>
                    <a:pt x="0" y="0"/>
                  </a:lnTo>
                </a:path>
                <a:path h="20955">
                  <a:moveTo>
                    <a:pt x="0" y="20574"/>
                  </a:moveTo>
                  <a:lnTo>
                    <a:pt x="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0" name="object 720"/>
            <p:cNvSpPr/>
            <p:nvPr/>
          </p:nvSpPr>
          <p:spPr>
            <a:xfrm>
              <a:off x="12775285" y="1918716"/>
              <a:ext cx="6985" cy="3175"/>
            </a:xfrm>
            <a:custGeom>
              <a:avLst/>
              <a:gdLst/>
              <a:ahLst/>
              <a:cxnLst/>
              <a:rect l="l" t="t" r="r" b="b"/>
              <a:pathLst>
                <a:path w="6984" h="3175">
                  <a:moveTo>
                    <a:pt x="3048" y="0"/>
                  </a:moveTo>
                  <a:lnTo>
                    <a:pt x="6858" y="0"/>
                  </a:lnTo>
                  <a:lnTo>
                    <a:pt x="6858" y="3047"/>
                  </a:lnTo>
                  <a:lnTo>
                    <a:pt x="0" y="3048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1" name="object 721"/>
            <p:cNvSpPr/>
            <p:nvPr/>
          </p:nvSpPr>
          <p:spPr>
            <a:xfrm>
              <a:off x="12782143" y="1918716"/>
              <a:ext cx="6350" cy="3175"/>
            </a:xfrm>
            <a:custGeom>
              <a:avLst/>
              <a:gdLst/>
              <a:ahLst/>
              <a:cxnLst/>
              <a:rect l="l" t="t" r="r" b="b"/>
              <a:pathLst>
                <a:path w="6350" h="3175">
                  <a:moveTo>
                    <a:pt x="3048" y="0"/>
                  </a:moveTo>
                  <a:lnTo>
                    <a:pt x="6096" y="0"/>
                  </a:lnTo>
                  <a:lnTo>
                    <a:pt x="6096" y="3047"/>
                  </a:lnTo>
                  <a:lnTo>
                    <a:pt x="0" y="3048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2" name="object 722"/>
            <p:cNvSpPr/>
            <p:nvPr/>
          </p:nvSpPr>
          <p:spPr>
            <a:xfrm>
              <a:off x="12788239" y="1908048"/>
              <a:ext cx="0" cy="13970"/>
            </a:xfrm>
            <a:custGeom>
              <a:avLst/>
              <a:gdLst/>
              <a:ahLst/>
              <a:cxnLst/>
              <a:rect l="l" t="t" r="r" b="b"/>
              <a:pathLst>
                <a:path h="13969">
                  <a:moveTo>
                    <a:pt x="0" y="0"/>
                  </a:moveTo>
                  <a:lnTo>
                    <a:pt x="0" y="1371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3" name="object 723"/>
            <p:cNvSpPr/>
            <p:nvPr/>
          </p:nvSpPr>
          <p:spPr>
            <a:xfrm>
              <a:off x="12785953" y="1922526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80">
                  <a:moveTo>
                    <a:pt x="2285" y="0"/>
                  </a:moveTo>
                  <a:lnTo>
                    <a:pt x="3902" y="669"/>
                  </a:lnTo>
                  <a:lnTo>
                    <a:pt x="4571" y="2285"/>
                  </a:lnTo>
                  <a:lnTo>
                    <a:pt x="3902" y="3902"/>
                  </a:lnTo>
                  <a:lnTo>
                    <a:pt x="2285" y="4571"/>
                  </a:lnTo>
                  <a:lnTo>
                    <a:pt x="669" y="3902"/>
                  </a:lnTo>
                  <a:lnTo>
                    <a:pt x="0" y="2285"/>
                  </a:lnTo>
                  <a:lnTo>
                    <a:pt x="669" y="669"/>
                  </a:lnTo>
                  <a:lnTo>
                    <a:pt x="228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4" name="object 724"/>
            <p:cNvSpPr/>
            <p:nvPr/>
          </p:nvSpPr>
          <p:spPr>
            <a:xfrm>
              <a:off x="12788239" y="1911858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0"/>
                  </a:moveTo>
                  <a:lnTo>
                    <a:pt x="0" y="1295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5" name="object 725"/>
            <p:cNvSpPr/>
            <p:nvPr/>
          </p:nvSpPr>
          <p:spPr>
            <a:xfrm>
              <a:off x="12775285" y="1898142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h="24130">
                  <a:moveTo>
                    <a:pt x="0" y="0"/>
                  </a:moveTo>
                  <a:lnTo>
                    <a:pt x="0" y="2362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6" name="object 726"/>
            <p:cNvSpPr/>
            <p:nvPr/>
          </p:nvSpPr>
          <p:spPr>
            <a:xfrm>
              <a:off x="12775285" y="1894332"/>
              <a:ext cx="0" cy="30480"/>
            </a:xfrm>
            <a:custGeom>
              <a:avLst/>
              <a:gdLst/>
              <a:ahLst/>
              <a:cxnLst/>
              <a:rect l="l" t="t" r="r" b="b"/>
              <a:pathLst>
                <a:path h="30480">
                  <a:moveTo>
                    <a:pt x="0" y="0"/>
                  </a:moveTo>
                  <a:lnTo>
                    <a:pt x="0" y="3048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7" name="object 727"/>
            <p:cNvSpPr/>
            <p:nvPr/>
          </p:nvSpPr>
          <p:spPr>
            <a:xfrm>
              <a:off x="12771475" y="1924812"/>
              <a:ext cx="13970" cy="3810"/>
            </a:xfrm>
            <a:custGeom>
              <a:avLst/>
              <a:gdLst/>
              <a:ahLst/>
              <a:cxnLst/>
              <a:rect l="l" t="t" r="r" b="b"/>
              <a:pathLst>
                <a:path w="13970" h="3810">
                  <a:moveTo>
                    <a:pt x="0" y="0"/>
                  </a:moveTo>
                  <a:lnTo>
                    <a:pt x="3810" y="0"/>
                  </a:lnTo>
                </a:path>
                <a:path w="13970" h="3810">
                  <a:moveTo>
                    <a:pt x="0" y="0"/>
                  </a:moveTo>
                  <a:lnTo>
                    <a:pt x="0" y="3810"/>
                  </a:lnTo>
                  <a:lnTo>
                    <a:pt x="13716" y="3809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8" name="object 728"/>
            <p:cNvSpPr/>
            <p:nvPr/>
          </p:nvSpPr>
          <p:spPr>
            <a:xfrm>
              <a:off x="12785191" y="1924812"/>
              <a:ext cx="0" cy="74930"/>
            </a:xfrm>
            <a:custGeom>
              <a:avLst/>
              <a:gdLst/>
              <a:ahLst/>
              <a:cxnLst/>
              <a:rect l="l" t="t" r="r" b="b"/>
              <a:pathLst>
                <a:path h="74930">
                  <a:moveTo>
                    <a:pt x="0" y="0"/>
                  </a:moveTo>
                  <a:lnTo>
                    <a:pt x="0" y="7467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9" name="object 729"/>
            <p:cNvSpPr/>
            <p:nvPr/>
          </p:nvSpPr>
          <p:spPr>
            <a:xfrm>
              <a:off x="12788239" y="1924812"/>
              <a:ext cx="0" cy="78105"/>
            </a:xfrm>
            <a:custGeom>
              <a:avLst/>
              <a:gdLst/>
              <a:ahLst/>
              <a:cxnLst/>
              <a:rect l="l" t="t" r="r" b="b"/>
              <a:pathLst>
                <a:path h="78105">
                  <a:moveTo>
                    <a:pt x="0" y="0"/>
                  </a:moveTo>
                  <a:lnTo>
                    <a:pt x="0" y="7772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730" name="object 730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15743092" y="1083346"/>
            <a:ext cx="172384" cy="141738"/>
          </a:xfrm>
          <a:prstGeom prst="rect">
            <a:avLst/>
          </a:prstGeom>
        </p:spPr>
      </p:pic>
      <p:grpSp>
        <p:nvGrpSpPr>
          <p:cNvPr id="731" name="object 731"/>
          <p:cNvGrpSpPr/>
          <p:nvPr/>
        </p:nvGrpSpPr>
        <p:grpSpPr>
          <a:xfrm>
            <a:off x="16039979" y="1178157"/>
            <a:ext cx="65441" cy="257779"/>
            <a:chOff x="12762331" y="2029967"/>
            <a:chExt cx="52069" cy="205104"/>
          </a:xfrm>
        </p:grpSpPr>
        <p:sp>
          <p:nvSpPr>
            <p:cNvPr id="732" name="object 732"/>
            <p:cNvSpPr/>
            <p:nvPr/>
          </p:nvSpPr>
          <p:spPr>
            <a:xfrm>
              <a:off x="12792049" y="2212085"/>
              <a:ext cx="20320" cy="20955"/>
            </a:xfrm>
            <a:custGeom>
              <a:avLst/>
              <a:gdLst/>
              <a:ahLst/>
              <a:cxnLst/>
              <a:rect l="l" t="t" r="r" b="b"/>
              <a:pathLst>
                <a:path w="20320" h="20955">
                  <a:moveTo>
                    <a:pt x="19811" y="0"/>
                  </a:moveTo>
                  <a:lnTo>
                    <a:pt x="0" y="2057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3" name="object 733"/>
            <p:cNvSpPr/>
            <p:nvPr/>
          </p:nvSpPr>
          <p:spPr>
            <a:xfrm>
              <a:off x="12782143" y="2212085"/>
              <a:ext cx="20320" cy="20955"/>
            </a:xfrm>
            <a:custGeom>
              <a:avLst/>
              <a:gdLst/>
              <a:ahLst/>
              <a:cxnLst/>
              <a:rect l="l" t="t" r="r" b="b"/>
              <a:pathLst>
                <a:path w="20320" h="20955">
                  <a:moveTo>
                    <a:pt x="19811" y="0"/>
                  </a:moveTo>
                  <a:lnTo>
                    <a:pt x="0" y="2057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4" name="object 734"/>
            <p:cNvSpPr/>
            <p:nvPr/>
          </p:nvSpPr>
          <p:spPr>
            <a:xfrm>
              <a:off x="12788239" y="2212085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5">
                  <a:moveTo>
                    <a:pt x="20574" y="0"/>
                  </a:moveTo>
                  <a:lnTo>
                    <a:pt x="0" y="2057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5" name="object 735"/>
            <p:cNvSpPr/>
            <p:nvPr/>
          </p:nvSpPr>
          <p:spPr>
            <a:xfrm>
              <a:off x="12775285" y="2205989"/>
              <a:ext cx="6985" cy="3175"/>
            </a:xfrm>
            <a:custGeom>
              <a:avLst/>
              <a:gdLst/>
              <a:ahLst/>
              <a:cxnLst/>
              <a:rect l="l" t="t" r="r" b="b"/>
              <a:pathLst>
                <a:path w="6984" h="3175">
                  <a:moveTo>
                    <a:pt x="3048" y="0"/>
                  </a:moveTo>
                  <a:lnTo>
                    <a:pt x="6858" y="0"/>
                  </a:lnTo>
                  <a:lnTo>
                    <a:pt x="6858" y="3047"/>
                  </a:lnTo>
                  <a:lnTo>
                    <a:pt x="0" y="3048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6" name="object 736"/>
            <p:cNvSpPr/>
            <p:nvPr/>
          </p:nvSpPr>
          <p:spPr>
            <a:xfrm>
              <a:off x="12782143" y="2205989"/>
              <a:ext cx="6350" cy="3175"/>
            </a:xfrm>
            <a:custGeom>
              <a:avLst/>
              <a:gdLst/>
              <a:ahLst/>
              <a:cxnLst/>
              <a:rect l="l" t="t" r="r" b="b"/>
              <a:pathLst>
                <a:path w="6350" h="3175">
                  <a:moveTo>
                    <a:pt x="3048" y="0"/>
                  </a:moveTo>
                  <a:lnTo>
                    <a:pt x="6096" y="0"/>
                  </a:lnTo>
                  <a:lnTo>
                    <a:pt x="6096" y="3047"/>
                  </a:lnTo>
                  <a:lnTo>
                    <a:pt x="0" y="3048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7" name="object 737"/>
            <p:cNvSpPr/>
            <p:nvPr/>
          </p:nvSpPr>
          <p:spPr>
            <a:xfrm>
              <a:off x="12764617" y="220217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8" name="object 738"/>
            <p:cNvSpPr/>
            <p:nvPr/>
          </p:nvSpPr>
          <p:spPr>
            <a:xfrm>
              <a:off x="12782143" y="2033015"/>
              <a:ext cx="0" cy="176530"/>
            </a:xfrm>
            <a:custGeom>
              <a:avLst/>
              <a:gdLst/>
              <a:ahLst/>
              <a:cxnLst/>
              <a:rect l="l" t="t" r="r" b="b"/>
              <a:pathLst>
                <a:path h="176530">
                  <a:moveTo>
                    <a:pt x="0" y="0"/>
                  </a:moveTo>
                  <a:lnTo>
                    <a:pt x="0" y="176022"/>
                  </a:lnTo>
                </a:path>
                <a:path h="176530">
                  <a:moveTo>
                    <a:pt x="0" y="0"/>
                  </a:moveTo>
                  <a:lnTo>
                    <a:pt x="0" y="17602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9" name="object 739"/>
            <p:cNvSpPr/>
            <p:nvPr/>
          </p:nvSpPr>
          <p:spPr>
            <a:xfrm>
              <a:off x="12775285" y="2029967"/>
              <a:ext cx="0" cy="179070"/>
            </a:xfrm>
            <a:custGeom>
              <a:avLst/>
              <a:gdLst/>
              <a:ahLst/>
              <a:cxnLst/>
              <a:rect l="l" t="t" r="r" b="b"/>
              <a:pathLst>
                <a:path h="179069">
                  <a:moveTo>
                    <a:pt x="0" y="0"/>
                  </a:moveTo>
                  <a:lnTo>
                    <a:pt x="0" y="17907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0" name="object 740"/>
            <p:cNvSpPr/>
            <p:nvPr/>
          </p:nvSpPr>
          <p:spPr>
            <a:xfrm>
              <a:off x="12788239" y="2029967"/>
              <a:ext cx="0" cy="179070"/>
            </a:xfrm>
            <a:custGeom>
              <a:avLst/>
              <a:gdLst/>
              <a:ahLst/>
              <a:cxnLst/>
              <a:rect l="l" t="t" r="r" b="b"/>
              <a:pathLst>
                <a:path h="179069">
                  <a:moveTo>
                    <a:pt x="0" y="0"/>
                  </a:moveTo>
                  <a:lnTo>
                    <a:pt x="0" y="17907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1" name="object 741"/>
            <p:cNvSpPr/>
            <p:nvPr/>
          </p:nvSpPr>
          <p:spPr>
            <a:xfrm>
              <a:off x="12775285" y="2033015"/>
              <a:ext cx="0" cy="176530"/>
            </a:xfrm>
            <a:custGeom>
              <a:avLst/>
              <a:gdLst/>
              <a:ahLst/>
              <a:cxnLst/>
              <a:rect l="l" t="t" r="r" b="b"/>
              <a:pathLst>
                <a:path h="176530">
                  <a:moveTo>
                    <a:pt x="0" y="0"/>
                  </a:moveTo>
                  <a:lnTo>
                    <a:pt x="0" y="17602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2" name="object 742"/>
            <p:cNvSpPr/>
            <p:nvPr/>
          </p:nvSpPr>
          <p:spPr>
            <a:xfrm>
              <a:off x="12788239" y="2033015"/>
              <a:ext cx="0" cy="176530"/>
            </a:xfrm>
            <a:custGeom>
              <a:avLst/>
              <a:gdLst/>
              <a:ahLst/>
              <a:cxnLst/>
              <a:rect l="l" t="t" r="r" b="b"/>
              <a:pathLst>
                <a:path h="176530">
                  <a:moveTo>
                    <a:pt x="0" y="0"/>
                  </a:moveTo>
                  <a:lnTo>
                    <a:pt x="0" y="17602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43" name="object 743"/>
          <p:cNvGrpSpPr/>
          <p:nvPr/>
        </p:nvGrpSpPr>
        <p:grpSpPr>
          <a:xfrm>
            <a:off x="16056260" y="1004814"/>
            <a:ext cx="208299" cy="138865"/>
            <a:chOff x="12775285" y="1892045"/>
            <a:chExt cx="165735" cy="110489"/>
          </a:xfrm>
        </p:grpSpPr>
        <p:sp>
          <p:nvSpPr>
            <p:cNvPr id="744" name="object 744"/>
            <p:cNvSpPr/>
            <p:nvPr/>
          </p:nvSpPr>
          <p:spPr>
            <a:xfrm>
              <a:off x="12782143" y="1904999"/>
              <a:ext cx="155575" cy="0"/>
            </a:xfrm>
            <a:custGeom>
              <a:avLst/>
              <a:gdLst/>
              <a:ahLst/>
              <a:cxnLst/>
              <a:rect l="l" t="t" r="r" b="b"/>
              <a:pathLst>
                <a:path w="155575">
                  <a:moveTo>
                    <a:pt x="0" y="0"/>
                  </a:moveTo>
                  <a:lnTo>
                    <a:pt x="1554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5" name="object 745"/>
            <p:cNvSpPr/>
            <p:nvPr/>
          </p:nvSpPr>
          <p:spPr>
            <a:xfrm>
              <a:off x="12782143" y="1901189"/>
              <a:ext cx="155575" cy="0"/>
            </a:xfrm>
            <a:custGeom>
              <a:avLst/>
              <a:gdLst/>
              <a:ahLst/>
              <a:cxnLst/>
              <a:rect l="l" t="t" r="r" b="b"/>
              <a:pathLst>
                <a:path w="155575">
                  <a:moveTo>
                    <a:pt x="0" y="0"/>
                  </a:moveTo>
                  <a:lnTo>
                    <a:pt x="1554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6" name="object 746"/>
            <p:cNvSpPr/>
            <p:nvPr/>
          </p:nvSpPr>
          <p:spPr>
            <a:xfrm>
              <a:off x="12790525" y="1925573"/>
              <a:ext cx="74295" cy="74930"/>
            </a:xfrm>
            <a:custGeom>
              <a:avLst/>
              <a:gdLst/>
              <a:ahLst/>
              <a:cxnLst/>
              <a:rect l="l" t="t" r="r" b="b"/>
              <a:pathLst>
                <a:path w="74295" h="74930">
                  <a:moveTo>
                    <a:pt x="0" y="74675"/>
                  </a:moveTo>
                  <a:lnTo>
                    <a:pt x="7620" y="73913"/>
                  </a:lnTo>
                  <a:lnTo>
                    <a:pt x="16002" y="72389"/>
                  </a:lnTo>
                  <a:lnTo>
                    <a:pt x="53340" y="53339"/>
                  </a:lnTo>
                  <a:lnTo>
                    <a:pt x="71628" y="16763"/>
                  </a:lnTo>
                  <a:lnTo>
                    <a:pt x="7391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7" name="object 747"/>
            <p:cNvSpPr/>
            <p:nvPr/>
          </p:nvSpPr>
          <p:spPr>
            <a:xfrm>
              <a:off x="12785191" y="1924811"/>
              <a:ext cx="78105" cy="0"/>
            </a:xfrm>
            <a:custGeom>
              <a:avLst/>
              <a:gdLst/>
              <a:ahLst/>
              <a:cxnLst/>
              <a:rect l="l" t="t" r="r" b="b"/>
              <a:pathLst>
                <a:path w="78104">
                  <a:moveTo>
                    <a:pt x="0" y="0"/>
                  </a:moveTo>
                  <a:lnTo>
                    <a:pt x="7772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8" name="object 748"/>
            <p:cNvSpPr/>
            <p:nvPr/>
          </p:nvSpPr>
          <p:spPr>
            <a:xfrm>
              <a:off x="12788239" y="1911857"/>
              <a:ext cx="152400" cy="0"/>
            </a:xfrm>
            <a:custGeom>
              <a:avLst/>
              <a:gdLst/>
              <a:ahLst/>
              <a:cxnLst/>
              <a:rect l="l" t="t" r="r" b="b"/>
              <a:pathLst>
                <a:path w="152400">
                  <a:moveTo>
                    <a:pt x="0" y="0"/>
                  </a:moveTo>
                  <a:lnTo>
                    <a:pt x="15240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9" name="object 749"/>
            <p:cNvSpPr/>
            <p:nvPr/>
          </p:nvSpPr>
          <p:spPr>
            <a:xfrm>
              <a:off x="12788239" y="1908047"/>
              <a:ext cx="149860" cy="0"/>
            </a:xfrm>
            <a:custGeom>
              <a:avLst/>
              <a:gdLst/>
              <a:ahLst/>
              <a:cxnLst/>
              <a:rect l="l" t="t" r="r" b="b"/>
              <a:pathLst>
                <a:path w="149859">
                  <a:moveTo>
                    <a:pt x="0" y="0"/>
                  </a:moveTo>
                  <a:lnTo>
                    <a:pt x="14935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0" name="object 750"/>
            <p:cNvSpPr/>
            <p:nvPr/>
          </p:nvSpPr>
          <p:spPr>
            <a:xfrm>
              <a:off x="12775285" y="1898141"/>
              <a:ext cx="162560" cy="0"/>
            </a:xfrm>
            <a:custGeom>
              <a:avLst/>
              <a:gdLst/>
              <a:ahLst/>
              <a:cxnLst/>
              <a:rect l="l" t="t" r="r" b="b"/>
              <a:pathLst>
                <a:path w="162559">
                  <a:moveTo>
                    <a:pt x="0" y="0"/>
                  </a:moveTo>
                  <a:lnTo>
                    <a:pt x="16230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1" name="object 751"/>
            <p:cNvSpPr/>
            <p:nvPr/>
          </p:nvSpPr>
          <p:spPr>
            <a:xfrm>
              <a:off x="12775285" y="1894331"/>
              <a:ext cx="162560" cy="0"/>
            </a:xfrm>
            <a:custGeom>
              <a:avLst/>
              <a:gdLst/>
              <a:ahLst/>
              <a:cxnLst/>
              <a:rect l="l" t="t" r="r" b="b"/>
              <a:pathLst>
                <a:path w="162559">
                  <a:moveTo>
                    <a:pt x="0" y="0"/>
                  </a:moveTo>
                  <a:lnTo>
                    <a:pt x="16230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52" name="object 752"/>
          <p:cNvGrpSpPr/>
          <p:nvPr/>
        </p:nvGrpSpPr>
        <p:grpSpPr>
          <a:xfrm>
            <a:off x="16444127" y="1500901"/>
            <a:ext cx="180367" cy="814044"/>
            <a:chOff x="13083895" y="2286761"/>
            <a:chExt cx="143510" cy="647700"/>
          </a:xfrm>
        </p:grpSpPr>
        <p:pic>
          <p:nvPicPr>
            <p:cNvPr id="753" name="object 753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13086181" y="2791205"/>
              <a:ext cx="140970" cy="143256"/>
            </a:xfrm>
            <a:prstGeom prst="rect">
              <a:avLst/>
            </a:prstGeom>
          </p:spPr>
        </p:pic>
        <p:sp>
          <p:nvSpPr>
            <p:cNvPr id="754" name="object 754"/>
            <p:cNvSpPr/>
            <p:nvPr/>
          </p:nvSpPr>
          <p:spPr>
            <a:xfrm>
              <a:off x="13086181" y="2286761"/>
              <a:ext cx="0" cy="638810"/>
            </a:xfrm>
            <a:custGeom>
              <a:avLst/>
              <a:gdLst/>
              <a:ahLst/>
              <a:cxnLst/>
              <a:rect l="l" t="t" r="r" b="b"/>
              <a:pathLst>
                <a:path h="638810">
                  <a:moveTo>
                    <a:pt x="0" y="0"/>
                  </a:moveTo>
                  <a:lnTo>
                    <a:pt x="0" y="63855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5" name="object 755"/>
            <p:cNvSpPr/>
            <p:nvPr/>
          </p:nvSpPr>
          <p:spPr>
            <a:xfrm>
              <a:off x="13136473" y="2286761"/>
              <a:ext cx="0" cy="638810"/>
            </a:xfrm>
            <a:custGeom>
              <a:avLst/>
              <a:gdLst/>
              <a:ahLst/>
              <a:cxnLst/>
              <a:rect l="l" t="t" r="r" b="b"/>
              <a:pathLst>
                <a:path h="638810">
                  <a:moveTo>
                    <a:pt x="0" y="638555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56" name="object 756"/>
          <p:cNvGrpSpPr/>
          <p:nvPr/>
        </p:nvGrpSpPr>
        <p:grpSpPr>
          <a:xfrm>
            <a:off x="15520906" y="1175285"/>
            <a:ext cx="131684" cy="27135"/>
            <a:chOff x="12349327" y="2027682"/>
            <a:chExt cx="104775" cy="21590"/>
          </a:xfrm>
        </p:grpSpPr>
        <p:sp>
          <p:nvSpPr>
            <p:cNvPr id="757" name="object 757"/>
            <p:cNvSpPr/>
            <p:nvPr/>
          </p:nvSpPr>
          <p:spPr>
            <a:xfrm>
              <a:off x="12349327" y="2039874"/>
              <a:ext cx="24130" cy="0"/>
            </a:xfrm>
            <a:custGeom>
              <a:avLst/>
              <a:gdLst/>
              <a:ahLst/>
              <a:cxnLst/>
              <a:rect l="l" t="t" r="r" b="b"/>
              <a:pathLst>
                <a:path w="24129">
                  <a:moveTo>
                    <a:pt x="23622" y="0"/>
                  </a:moveTo>
                  <a:lnTo>
                    <a:pt x="0" y="0"/>
                  </a:lnTo>
                </a:path>
                <a:path w="24129">
                  <a:moveTo>
                    <a:pt x="23622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8" name="object 758"/>
            <p:cNvSpPr/>
            <p:nvPr/>
          </p:nvSpPr>
          <p:spPr>
            <a:xfrm>
              <a:off x="12349327" y="2046732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19811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9" name="object 759"/>
            <p:cNvSpPr/>
            <p:nvPr/>
          </p:nvSpPr>
          <p:spPr>
            <a:xfrm>
              <a:off x="12349327" y="2029968"/>
              <a:ext cx="24130" cy="0"/>
            </a:xfrm>
            <a:custGeom>
              <a:avLst/>
              <a:gdLst/>
              <a:ahLst/>
              <a:cxnLst/>
              <a:rect l="l" t="t" r="r" b="b"/>
              <a:pathLst>
                <a:path w="24129">
                  <a:moveTo>
                    <a:pt x="23622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0" name="object 760"/>
            <p:cNvSpPr/>
            <p:nvPr/>
          </p:nvSpPr>
          <p:spPr>
            <a:xfrm>
              <a:off x="12349327" y="2033016"/>
              <a:ext cx="24130" cy="0"/>
            </a:xfrm>
            <a:custGeom>
              <a:avLst/>
              <a:gdLst/>
              <a:ahLst/>
              <a:cxnLst/>
              <a:rect l="l" t="t" r="r" b="b"/>
              <a:pathLst>
                <a:path w="24129">
                  <a:moveTo>
                    <a:pt x="23622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1" name="object 761"/>
            <p:cNvSpPr/>
            <p:nvPr/>
          </p:nvSpPr>
          <p:spPr>
            <a:xfrm>
              <a:off x="12349327" y="2046732"/>
              <a:ext cx="104775" cy="0"/>
            </a:xfrm>
            <a:custGeom>
              <a:avLst/>
              <a:gdLst/>
              <a:ahLst/>
              <a:cxnLst/>
              <a:rect l="l" t="t" r="r" b="b"/>
              <a:pathLst>
                <a:path w="104775">
                  <a:moveTo>
                    <a:pt x="0" y="0"/>
                  </a:moveTo>
                  <a:lnTo>
                    <a:pt x="10439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762" name="object 762"/>
          <p:cNvSpPr/>
          <p:nvPr/>
        </p:nvSpPr>
        <p:spPr>
          <a:xfrm>
            <a:off x="15465360" y="1042165"/>
            <a:ext cx="64645" cy="0"/>
          </a:xfrm>
          <a:custGeom>
            <a:avLst/>
            <a:gdLst/>
            <a:ahLst/>
            <a:cxnLst/>
            <a:rect l="l" t="t" r="r" b="b"/>
            <a:pathLst>
              <a:path w="51434">
                <a:moveTo>
                  <a:pt x="0" y="0"/>
                </a:moveTo>
                <a:lnTo>
                  <a:pt x="5105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763" name="object 763"/>
          <p:cNvGrpSpPr/>
          <p:nvPr/>
        </p:nvGrpSpPr>
        <p:grpSpPr>
          <a:xfrm>
            <a:off x="15190500" y="997154"/>
            <a:ext cx="469272" cy="209896"/>
            <a:chOff x="12086437" y="1885950"/>
            <a:chExt cx="373380" cy="167005"/>
          </a:xfrm>
        </p:grpSpPr>
        <p:sp>
          <p:nvSpPr>
            <p:cNvPr id="764" name="object 764"/>
            <p:cNvSpPr/>
            <p:nvPr/>
          </p:nvSpPr>
          <p:spPr>
            <a:xfrm>
              <a:off x="12345517" y="2029968"/>
              <a:ext cx="3810" cy="20955"/>
            </a:xfrm>
            <a:custGeom>
              <a:avLst/>
              <a:gdLst/>
              <a:ahLst/>
              <a:cxnLst/>
              <a:rect l="l" t="t" r="r" b="b"/>
              <a:pathLst>
                <a:path w="3809" h="20955">
                  <a:moveTo>
                    <a:pt x="3809" y="16764"/>
                  </a:moveTo>
                  <a:lnTo>
                    <a:pt x="3809" y="20574"/>
                  </a:lnTo>
                  <a:lnTo>
                    <a:pt x="0" y="20574"/>
                  </a:lnTo>
                  <a:lnTo>
                    <a:pt x="0" y="0"/>
                  </a:lnTo>
                  <a:lnTo>
                    <a:pt x="3809" y="0"/>
                  </a:lnTo>
                  <a:lnTo>
                    <a:pt x="3809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5" name="object 765"/>
            <p:cNvSpPr/>
            <p:nvPr/>
          </p:nvSpPr>
          <p:spPr>
            <a:xfrm>
              <a:off x="12281509" y="2033015"/>
              <a:ext cx="64135" cy="0"/>
            </a:xfrm>
            <a:custGeom>
              <a:avLst/>
              <a:gdLst/>
              <a:ahLst/>
              <a:cxnLst/>
              <a:rect l="l" t="t" r="r" b="b"/>
              <a:pathLst>
                <a:path w="64134">
                  <a:moveTo>
                    <a:pt x="0" y="0"/>
                  </a:moveTo>
                  <a:lnTo>
                    <a:pt x="6400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6" name="object 766"/>
            <p:cNvSpPr/>
            <p:nvPr/>
          </p:nvSpPr>
          <p:spPr>
            <a:xfrm>
              <a:off x="12349327" y="2033015"/>
              <a:ext cx="3175" cy="6985"/>
            </a:xfrm>
            <a:custGeom>
              <a:avLst/>
              <a:gdLst/>
              <a:ahLst/>
              <a:cxnLst/>
              <a:rect l="l" t="t" r="r" b="b"/>
              <a:pathLst>
                <a:path w="3175" h="6985">
                  <a:moveTo>
                    <a:pt x="3048" y="0"/>
                  </a:moveTo>
                  <a:lnTo>
                    <a:pt x="0" y="0"/>
                  </a:lnTo>
                  <a:lnTo>
                    <a:pt x="0" y="6858"/>
                  </a:lnTo>
                  <a:lnTo>
                    <a:pt x="3048" y="6858"/>
                  </a:lnTo>
                  <a:lnTo>
                    <a:pt x="3048" y="381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7" name="object 767"/>
            <p:cNvSpPr/>
            <p:nvPr/>
          </p:nvSpPr>
          <p:spPr>
            <a:xfrm>
              <a:off x="12349327" y="2039873"/>
              <a:ext cx="3175" cy="6985"/>
            </a:xfrm>
            <a:custGeom>
              <a:avLst/>
              <a:gdLst/>
              <a:ahLst/>
              <a:cxnLst/>
              <a:rect l="l" t="t" r="r" b="b"/>
              <a:pathLst>
                <a:path w="3175" h="6985">
                  <a:moveTo>
                    <a:pt x="3048" y="0"/>
                  </a:moveTo>
                  <a:lnTo>
                    <a:pt x="0" y="0"/>
                  </a:lnTo>
                  <a:lnTo>
                    <a:pt x="0" y="6858"/>
                  </a:lnTo>
                  <a:lnTo>
                    <a:pt x="3048" y="6858"/>
                  </a:lnTo>
                  <a:lnTo>
                    <a:pt x="3048" y="381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8" name="object 768"/>
            <p:cNvSpPr/>
            <p:nvPr/>
          </p:nvSpPr>
          <p:spPr>
            <a:xfrm>
              <a:off x="12356185" y="2026157"/>
              <a:ext cx="6985" cy="3810"/>
            </a:xfrm>
            <a:custGeom>
              <a:avLst/>
              <a:gdLst/>
              <a:ahLst/>
              <a:cxnLst/>
              <a:rect l="l" t="t" r="r" b="b"/>
              <a:pathLst>
                <a:path w="6984" h="3810">
                  <a:moveTo>
                    <a:pt x="3048" y="0"/>
                  </a:moveTo>
                  <a:lnTo>
                    <a:pt x="6858" y="0"/>
                  </a:lnTo>
                  <a:lnTo>
                    <a:pt x="6858" y="3810"/>
                  </a:lnTo>
                  <a:lnTo>
                    <a:pt x="0" y="3810"/>
                  </a:lnTo>
                  <a:lnTo>
                    <a:pt x="0" y="0"/>
                  </a:lnTo>
                  <a:lnTo>
                    <a:pt x="3048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9" name="object 769"/>
            <p:cNvSpPr/>
            <p:nvPr/>
          </p:nvSpPr>
          <p:spPr>
            <a:xfrm>
              <a:off x="12356185" y="1978914"/>
              <a:ext cx="0" cy="51435"/>
            </a:xfrm>
            <a:custGeom>
              <a:avLst/>
              <a:gdLst/>
              <a:ahLst/>
              <a:cxnLst/>
              <a:rect l="l" t="t" r="r" b="b"/>
              <a:pathLst>
                <a:path h="51435">
                  <a:moveTo>
                    <a:pt x="0" y="51053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0" name="object 770"/>
            <p:cNvSpPr/>
            <p:nvPr/>
          </p:nvSpPr>
          <p:spPr>
            <a:xfrm>
              <a:off x="12363043" y="1978914"/>
              <a:ext cx="0" cy="51435"/>
            </a:xfrm>
            <a:custGeom>
              <a:avLst/>
              <a:gdLst/>
              <a:ahLst/>
              <a:cxnLst/>
              <a:rect l="l" t="t" r="r" b="b"/>
              <a:pathLst>
                <a:path h="51435">
                  <a:moveTo>
                    <a:pt x="0" y="51053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1" name="object 771"/>
            <p:cNvSpPr/>
            <p:nvPr/>
          </p:nvSpPr>
          <p:spPr>
            <a:xfrm>
              <a:off x="12356185" y="1978914"/>
              <a:ext cx="6985" cy="3810"/>
            </a:xfrm>
            <a:custGeom>
              <a:avLst/>
              <a:gdLst/>
              <a:ahLst/>
              <a:cxnLst/>
              <a:rect l="l" t="t" r="r" b="b"/>
              <a:pathLst>
                <a:path w="6984" h="3810">
                  <a:moveTo>
                    <a:pt x="3048" y="3809"/>
                  </a:moveTo>
                  <a:lnTo>
                    <a:pt x="6858" y="3809"/>
                  </a:lnTo>
                  <a:lnTo>
                    <a:pt x="6858" y="0"/>
                  </a:lnTo>
                  <a:lnTo>
                    <a:pt x="0" y="0"/>
                  </a:lnTo>
                  <a:lnTo>
                    <a:pt x="0" y="3809"/>
                  </a:lnTo>
                  <a:lnTo>
                    <a:pt x="3048" y="3809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2" name="object 772"/>
            <p:cNvSpPr/>
            <p:nvPr/>
          </p:nvSpPr>
          <p:spPr>
            <a:xfrm>
              <a:off x="12356185" y="1928621"/>
              <a:ext cx="6985" cy="3175"/>
            </a:xfrm>
            <a:custGeom>
              <a:avLst/>
              <a:gdLst/>
              <a:ahLst/>
              <a:cxnLst/>
              <a:rect l="l" t="t" r="r" b="b"/>
              <a:pathLst>
                <a:path w="6984" h="3175">
                  <a:moveTo>
                    <a:pt x="3048" y="0"/>
                  </a:moveTo>
                  <a:lnTo>
                    <a:pt x="6858" y="0"/>
                  </a:lnTo>
                  <a:lnTo>
                    <a:pt x="6858" y="3047"/>
                  </a:lnTo>
                  <a:lnTo>
                    <a:pt x="0" y="3048"/>
                  </a:lnTo>
                  <a:lnTo>
                    <a:pt x="0" y="0"/>
                  </a:lnTo>
                  <a:lnTo>
                    <a:pt x="30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3" name="object 773"/>
            <p:cNvSpPr/>
            <p:nvPr/>
          </p:nvSpPr>
          <p:spPr>
            <a:xfrm>
              <a:off x="12352375" y="1935480"/>
              <a:ext cx="6985" cy="3175"/>
            </a:xfrm>
            <a:custGeom>
              <a:avLst/>
              <a:gdLst/>
              <a:ahLst/>
              <a:cxnLst/>
              <a:rect l="l" t="t" r="r" b="b"/>
              <a:pathLst>
                <a:path w="6984" h="3175">
                  <a:moveTo>
                    <a:pt x="3809" y="0"/>
                  </a:moveTo>
                  <a:lnTo>
                    <a:pt x="0" y="0"/>
                  </a:lnTo>
                  <a:lnTo>
                    <a:pt x="3809" y="0"/>
                  </a:lnTo>
                  <a:lnTo>
                    <a:pt x="3809" y="3048"/>
                  </a:lnTo>
                  <a:lnTo>
                    <a:pt x="6857" y="3047"/>
                  </a:lnTo>
                  <a:lnTo>
                    <a:pt x="6857" y="0"/>
                  </a:lnTo>
                  <a:lnTo>
                    <a:pt x="3809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4" name="object 774"/>
            <p:cNvSpPr/>
            <p:nvPr/>
          </p:nvSpPr>
          <p:spPr>
            <a:xfrm>
              <a:off x="12359233" y="1938527"/>
              <a:ext cx="0" cy="34290"/>
            </a:xfrm>
            <a:custGeom>
              <a:avLst/>
              <a:gdLst/>
              <a:ahLst/>
              <a:cxnLst/>
              <a:rect l="l" t="t" r="r" b="b"/>
              <a:pathLst>
                <a:path h="34289">
                  <a:moveTo>
                    <a:pt x="0" y="0"/>
                  </a:moveTo>
                  <a:lnTo>
                    <a:pt x="0" y="3429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5" name="object 775"/>
            <p:cNvSpPr/>
            <p:nvPr/>
          </p:nvSpPr>
          <p:spPr>
            <a:xfrm>
              <a:off x="12352375" y="1935480"/>
              <a:ext cx="0" cy="40640"/>
            </a:xfrm>
            <a:custGeom>
              <a:avLst/>
              <a:gdLst/>
              <a:ahLst/>
              <a:cxnLst/>
              <a:rect l="l" t="t" r="r" b="b"/>
              <a:pathLst>
                <a:path h="40639">
                  <a:moveTo>
                    <a:pt x="0" y="40385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6" name="object 776"/>
            <p:cNvSpPr/>
            <p:nvPr/>
          </p:nvSpPr>
          <p:spPr>
            <a:xfrm>
              <a:off x="12352375" y="1972818"/>
              <a:ext cx="6985" cy="57150"/>
            </a:xfrm>
            <a:custGeom>
              <a:avLst/>
              <a:gdLst/>
              <a:ahLst/>
              <a:cxnLst/>
              <a:rect l="l" t="t" r="r" b="b"/>
              <a:pathLst>
                <a:path w="6984" h="57150">
                  <a:moveTo>
                    <a:pt x="3809" y="3048"/>
                  </a:moveTo>
                  <a:lnTo>
                    <a:pt x="3809" y="57150"/>
                  </a:lnTo>
                </a:path>
                <a:path w="6984" h="57150">
                  <a:moveTo>
                    <a:pt x="3809" y="3048"/>
                  </a:moveTo>
                  <a:lnTo>
                    <a:pt x="0" y="3048"/>
                  </a:lnTo>
                  <a:lnTo>
                    <a:pt x="3809" y="3048"/>
                  </a:lnTo>
                  <a:lnTo>
                    <a:pt x="3809" y="0"/>
                  </a:lnTo>
                  <a:lnTo>
                    <a:pt x="6857" y="0"/>
                  </a:lnTo>
                  <a:lnTo>
                    <a:pt x="6857" y="3048"/>
                  </a:lnTo>
                  <a:lnTo>
                    <a:pt x="3809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7" name="object 777"/>
            <p:cNvSpPr/>
            <p:nvPr/>
          </p:nvSpPr>
          <p:spPr>
            <a:xfrm>
              <a:off x="12318847" y="1935480"/>
              <a:ext cx="37465" cy="0"/>
            </a:xfrm>
            <a:custGeom>
              <a:avLst/>
              <a:gdLst/>
              <a:ahLst/>
              <a:cxnLst/>
              <a:rect l="l" t="t" r="r" b="b"/>
              <a:pathLst>
                <a:path w="37465">
                  <a:moveTo>
                    <a:pt x="0" y="0"/>
                  </a:moveTo>
                  <a:lnTo>
                    <a:pt x="3733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8" name="object 778"/>
            <p:cNvSpPr/>
            <p:nvPr/>
          </p:nvSpPr>
          <p:spPr>
            <a:xfrm>
              <a:off x="12319609" y="1936242"/>
              <a:ext cx="38100" cy="39370"/>
            </a:xfrm>
            <a:custGeom>
              <a:avLst/>
              <a:gdLst/>
              <a:ahLst/>
              <a:cxnLst/>
              <a:rect l="l" t="t" r="r" b="b"/>
              <a:pathLst>
                <a:path w="38100" h="39369">
                  <a:moveTo>
                    <a:pt x="0" y="0"/>
                  </a:moveTo>
                  <a:lnTo>
                    <a:pt x="0" y="7620"/>
                  </a:lnTo>
                  <a:lnTo>
                    <a:pt x="2286" y="15240"/>
                  </a:lnTo>
                  <a:lnTo>
                    <a:pt x="38100" y="3886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9" name="object 779"/>
            <p:cNvSpPr/>
            <p:nvPr/>
          </p:nvSpPr>
          <p:spPr>
            <a:xfrm>
              <a:off x="12372949" y="1972818"/>
              <a:ext cx="60960" cy="60325"/>
            </a:xfrm>
            <a:custGeom>
              <a:avLst/>
              <a:gdLst/>
              <a:ahLst/>
              <a:cxnLst/>
              <a:rect l="l" t="t" r="r" b="b"/>
              <a:pathLst>
                <a:path w="60959" h="60325">
                  <a:moveTo>
                    <a:pt x="60959" y="0"/>
                  </a:moveTo>
                  <a:lnTo>
                    <a:pt x="0" y="6019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0" name="object 780"/>
            <p:cNvSpPr/>
            <p:nvPr/>
          </p:nvSpPr>
          <p:spPr>
            <a:xfrm>
              <a:off x="12372949" y="1972818"/>
              <a:ext cx="57150" cy="57150"/>
            </a:xfrm>
            <a:custGeom>
              <a:avLst/>
              <a:gdLst/>
              <a:ahLst/>
              <a:cxnLst/>
              <a:rect l="l" t="t" r="r" b="b"/>
              <a:pathLst>
                <a:path w="57150" h="57150">
                  <a:moveTo>
                    <a:pt x="57150" y="0"/>
                  </a:moveTo>
                  <a:lnTo>
                    <a:pt x="0" y="5715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1" name="object 781"/>
            <p:cNvSpPr/>
            <p:nvPr/>
          </p:nvSpPr>
          <p:spPr>
            <a:xfrm>
              <a:off x="12372949" y="1972818"/>
              <a:ext cx="54610" cy="53340"/>
            </a:xfrm>
            <a:custGeom>
              <a:avLst/>
              <a:gdLst/>
              <a:ahLst/>
              <a:cxnLst/>
              <a:rect l="l" t="t" r="r" b="b"/>
              <a:pathLst>
                <a:path w="54609" h="53339">
                  <a:moveTo>
                    <a:pt x="54101" y="0"/>
                  </a:moveTo>
                  <a:lnTo>
                    <a:pt x="0" y="5334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2" name="object 782"/>
            <p:cNvSpPr/>
            <p:nvPr/>
          </p:nvSpPr>
          <p:spPr>
            <a:xfrm>
              <a:off x="12372949" y="1924050"/>
              <a:ext cx="24765" cy="38100"/>
            </a:xfrm>
            <a:custGeom>
              <a:avLst/>
              <a:gdLst/>
              <a:ahLst/>
              <a:cxnLst/>
              <a:rect l="l" t="t" r="r" b="b"/>
              <a:pathLst>
                <a:path w="24765" h="38100">
                  <a:moveTo>
                    <a:pt x="20574" y="19811"/>
                  </a:moveTo>
                  <a:lnTo>
                    <a:pt x="16002" y="22097"/>
                  </a:lnTo>
                  <a:lnTo>
                    <a:pt x="9906" y="22859"/>
                  </a:lnTo>
                  <a:lnTo>
                    <a:pt x="5334" y="22859"/>
                  </a:lnTo>
                  <a:lnTo>
                    <a:pt x="5334" y="38099"/>
                  </a:lnTo>
                  <a:lnTo>
                    <a:pt x="0" y="38099"/>
                  </a:lnTo>
                  <a:lnTo>
                    <a:pt x="0" y="0"/>
                  </a:lnTo>
                  <a:lnTo>
                    <a:pt x="10668" y="0"/>
                  </a:lnTo>
                  <a:lnTo>
                    <a:pt x="17744" y="236"/>
                  </a:lnTo>
                  <a:lnTo>
                    <a:pt x="22321" y="3109"/>
                  </a:lnTo>
                  <a:lnTo>
                    <a:pt x="24310" y="8238"/>
                  </a:lnTo>
                  <a:lnTo>
                    <a:pt x="23622" y="15239"/>
                  </a:lnTo>
                  <a:lnTo>
                    <a:pt x="20574" y="198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3" name="object 783"/>
            <p:cNvSpPr/>
            <p:nvPr/>
          </p:nvSpPr>
          <p:spPr>
            <a:xfrm>
              <a:off x="12378283" y="1927859"/>
              <a:ext cx="14604" cy="15240"/>
            </a:xfrm>
            <a:custGeom>
              <a:avLst/>
              <a:gdLst/>
              <a:ahLst/>
              <a:cxnLst/>
              <a:rect l="l" t="t" r="r" b="b"/>
              <a:pathLst>
                <a:path w="14604" h="15239">
                  <a:moveTo>
                    <a:pt x="12192" y="1524"/>
                  </a:moveTo>
                  <a:lnTo>
                    <a:pt x="9144" y="762"/>
                  </a:lnTo>
                  <a:lnTo>
                    <a:pt x="5334" y="0"/>
                  </a:lnTo>
                  <a:lnTo>
                    <a:pt x="0" y="0"/>
                  </a:lnTo>
                  <a:lnTo>
                    <a:pt x="0" y="15240"/>
                  </a:lnTo>
                  <a:lnTo>
                    <a:pt x="3048" y="15240"/>
                  </a:lnTo>
                  <a:lnTo>
                    <a:pt x="13792" y="13919"/>
                  </a:lnTo>
                  <a:lnTo>
                    <a:pt x="14046" y="13500"/>
                  </a:lnTo>
                  <a:lnTo>
                    <a:pt x="13716" y="3810"/>
                  </a:lnTo>
                  <a:lnTo>
                    <a:pt x="12192" y="152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4" name="object 784"/>
            <p:cNvSpPr/>
            <p:nvPr/>
          </p:nvSpPr>
          <p:spPr>
            <a:xfrm>
              <a:off x="12401905" y="1922603"/>
              <a:ext cx="26034" cy="41275"/>
            </a:xfrm>
            <a:custGeom>
              <a:avLst/>
              <a:gdLst/>
              <a:ahLst/>
              <a:cxnLst/>
              <a:rect l="l" t="t" r="r" b="b"/>
              <a:pathLst>
                <a:path w="26034" h="41275">
                  <a:moveTo>
                    <a:pt x="3048" y="38022"/>
                  </a:moveTo>
                  <a:lnTo>
                    <a:pt x="762" y="34974"/>
                  </a:lnTo>
                  <a:lnTo>
                    <a:pt x="0" y="31164"/>
                  </a:lnTo>
                  <a:lnTo>
                    <a:pt x="4572" y="31164"/>
                  </a:lnTo>
                  <a:lnTo>
                    <a:pt x="5334" y="33450"/>
                  </a:lnTo>
                  <a:lnTo>
                    <a:pt x="6096" y="34974"/>
                  </a:lnTo>
                  <a:lnTo>
                    <a:pt x="9144" y="36498"/>
                  </a:lnTo>
                  <a:lnTo>
                    <a:pt x="12954" y="37260"/>
                  </a:lnTo>
                  <a:lnTo>
                    <a:pt x="16002" y="36498"/>
                  </a:lnTo>
                  <a:lnTo>
                    <a:pt x="18288" y="34974"/>
                  </a:lnTo>
                  <a:lnTo>
                    <a:pt x="19812" y="32688"/>
                  </a:lnTo>
                  <a:lnTo>
                    <a:pt x="20574" y="30402"/>
                  </a:lnTo>
                  <a:lnTo>
                    <a:pt x="20574" y="28116"/>
                  </a:lnTo>
                  <a:lnTo>
                    <a:pt x="19050" y="26592"/>
                  </a:lnTo>
                  <a:lnTo>
                    <a:pt x="16002" y="24306"/>
                  </a:lnTo>
                  <a:lnTo>
                    <a:pt x="10668" y="22020"/>
                  </a:lnTo>
                  <a:lnTo>
                    <a:pt x="6096" y="19734"/>
                  </a:lnTo>
                  <a:lnTo>
                    <a:pt x="834" y="11099"/>
                  </a:lnTo>
                  <a:lnTo>
                    <a:pt x="3295" y="3742"/>
                  </a:lnTo>
                  <a:lnTo>
                    <a:pt x="11157" y="0"/>
                  </a:lnTo>
                  <a:lnTo>
                    <a:pt x="22098" y="2208"/>
                  </a:lnTo>
                  <a:lnTo>
                    <a:pt x="23622" y="4494"/>
                  </a:lnTo>
                  <a:lnTo>
                    <a:pt x="24384" y="7542"/>
                  </a:lnTo>
                  <a:lnTo>
                    <a:pt x="19050" y="7542"/>
                  </a:lnTo>
                  <a:lnTo>
                    <a:pt x="19050" y="6018"/>
                  </a:lnTo>
                  <a:lnTo>
                    <a:pt x="18288" y="5256"/>
                  </a:lnTo>
                  <a:lnTo>
                    <a:pt x="16002" y="4494"/>
                  </a:lnTo>
                  <a:lnTo>
                    <a:pt x="12954" y="3732"/>
                  </a:lnTo>
                  <a:lnTo>
                    <a:pt x="10668" y="4494"/>
                  </a:lnTo>
                  <a:lnTo>
                    <a:pt x="7620" y="6018"/>
                  </a:lnTo>
                  <a:lnTo>
                    <a:pt x="6858" y="7542"/>
                  </a:lnTo>
                  <a:lnTo>
                    <a:pt x="6096" y="9828"/>
                  </a:lnTo>
                  <a:lnTo>
                    <a:pt x="6858" y="12114"/>
                  </a:lnTo>
                  <a:lnTo>
                    <a:pt x="8382" y="14400"/>
                  </a:lnTo>
                  <a:lnTo>
                    <a:pt x="10668" y="15924"/>
                  </a:lnTo>
                  <a:lnTo>
                    <a:pt x="21336" y="21258"/>
                  </a:lnTo>
                  <a:lnTo>
                    <a:pt x="23622" y="23544"/>
                  </a:lnTo>
                  <a:lnTo>
                    <a:pt x="25146" y="26592"/>
                  </a:lnTo>
                  <a:lnTo>
                    <a:pt x="25908" y="30402"/>
                  </a:lnTo>
                  <a:lnTo>
                    <a:pt x="25146" y="34212"/>
                  </a:lnTo>
                  <a:lnTo>
                    <a:pt x="22860" y="38022"/>
                  </a:lnTo>
                  <a:lnTo>
                    <a:pt x="18288" y="40308"/>
                  </a:lnTo>
                  <a:lnTo>
                    <a:pt x="12954" y="41070"/>
                  </a:lnTo>
                  <a:lnTo>
                    <a:pt x="6858" y="40308"/>
                  </a:lnTo>
                  <a:lnTo>
                    <a:pt x="3048" y="38022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5" name="object 785"/>
            <p:cNvSpPr/>
            <p:nvPr/>
          </p:nvSpPr>
          <p:spPr>
            <a:xfrm>
              <a:off x="12372950" y="1922525"/>
              <a:ext cx="55880" cy="41275"/>
            </a:xfrm>
            <a:custGeom>
              <a:avLst/>
              <a:gdLst/>
              <a:ahLst/>
              <a:cxnLst/>
              <a:rect l="l" t="t" r="r" b="b"/>
              <a:pathLst>
                <a:path w="55879" h="41275">
                  <a:moveTo>
                    <a:pt x="24384" y="9144"/>
                  </a:moveTo>
                  <a:lnTo>
                    <a:pt x="23622" y="6096"/>
                  </a:lnTo>
                  <a:lnTo>
                    <a:pt x="20574" y="3810"/>
                  </a:lnTo>
                  <a:lnTo>
                    <a:pt x="20574" y="3048"/>
                  </a:lnTo>
                  <a:lnTo>
                    <a:pt x="15240" y="1524"/>
                  </a:lnTo>
                  <a:lnTo>
                    <a:pt x="0" y="1524"/>
                  </a:lnTo>
                  <a:lnTo>
                    <a:pt x="0" y="39624"/>
                  </a:lnTo>
                  <a:lnTo>
                    <a:pt x="5334" y="39624"/>
                  </a:lnTo>
                  <a:lnTo>
                    <a:pt x="5334" y="24384"/>
                  </a:lnTo>
                  <a:lnTo>
                    <a:pt x="11531" y="24206"/>
                  </a:lnTo>
                  <a:lnTo>
                    <a:pt x="12446" y="25120"/>
                  </a:lnTo>
                  <a:lnTo>
                    <a:pt x="18288" y="22860"/>
                  </a:lnTo>
                  <a:lnTo>
                    <a:pt x="20574" y="21336"/>
                  </a:lnTo>
                  <a:lnTo>
                    <a:pt x="20574" y="20574"/>
                  </a:lnTo>
                  <a:lnTo>
                    <a:pt x="23622" y="17526"/>
                  </a:lnTo>
                  <a:lnTo>
                    <a:pt x="24384" y="14478"/>
                  </a:lnTo>
                  <a:lnTo>
                    <a:pt x="24384" y="9144"/>
                  </a:lnTo>
                  <a:close/>
                </a:path>
                <a:path w="55879" h="41275">
                  <a:moveTo>
                    <a:pt x="55410" y="21717"/>
                  </a:moveTo>
                  <a:lnTo>
                    <a:pt x="45643" y="19405"/>
                  </a:lnTo>
                  <a:lnTo>
                    <a:pt x="40386" y="16002"/>
                  </a:lnTo>
                  <a:lnTo>
                    <a:pt x="37338" y="14478"/>
                  </a:lnTo>
                  <a:lnTo>
                    <a:pt x="36576" y="14478"/>
                  </a:lnTo>
                  <a:lnTo>
                    <a:pt x="35052" y="9906"/>
                  </a:lnTo>
                  <a:lnTo>
                    <a:pt x="35814" y="7620"/>
                  </a:lnTo>
                  <a:lnTo>
                    <a:pt x="36576" y="6096"/>
                  </a:lnTo>
                  <a:lnTo>
                    <a:pt x="37338" y="5334"/>
                  </a:lnTo>
                  <a:lnTo>
                    <a:pt x="40386" y="3810"/>
                  </a:lnTo>
                  <a:lnTo>
                    <a:pt x="43434" y="3810"/>
                  </a:lnTo>
                  <a:lnTo>
                    <a:pt x="47244" y="5334"/>
                  </a:lnTo>
                  <a:lnTo>
                    <a:pt x="48006" y="6858"/>
                  </a:lnTo>
                  <a:lnTo>
                    <a:pt x="48006" y="7620"/>
                  </a:lnTo>
                  <a:lnTo>
                    <a:pt x="53340" y="7620"/>
                  </a:lnTo>
                  <a:lnTo>
                    <a:pt x="53340" y="5334"/>
                  </a:lnTo>
                  <a:lnTo>
                    <a:pt x="52578" y="3810"/>
                  </a:lnTo>
                  <a:lnTo>
                    <a:pt x="51054" y="2286"/>
                  </a:lnTo>
                  <a:lnTo>
                    <a:pt x="48006" y="762"/>
                  </a:lnTo>
                  <a:lnTo>
                    <a:pt x="44958" y="0"/>
                  </a:lnTo>
                  <a:lnTo>
                    <a:pt x="39624" y="0"/>
                  </a:lnTo>
                  <a:lnTo>
                    <a:pt x="36576" y="762"/>
                  </a:lnTo>
                  <a:lnTo>
                    <a:pt x="33528" y="3048"/>
                  </a:lnTo>
                  <a:lnTo>
                    <a:pt x="32766" y="3048"/>
                  </a:lnTo>
                  <a:lnTo>
                    <a:pt x="30480" y="6096"/>
                  </a:lnTo>
                  <a:lnTo>
                    <a:pt x="29718" y="8382"/>
                  </a:lnTo>
                  <a:lnTo>
                    <a:pt x="29718" y="12192"/>
                  </a:lnTo>
                  <a:lnTo>
                    <a:pt x="30480" y="14478"/>
                  </a:lnTo>
                  <a:lnTo>
                    <a:pt x="32004" y="16764"/>
                  </a:lnTo>
                  <a:lnTo>
                    <a:pt x="32004" y="17526"/>
                  </a:lnTo>
                  <a:lnTo>
                    <a:pt x="35052" y="19812"/>
                  </a:lnTo>
                  <a:lnTo>
                    <a:pt x="39624" y="22098"/>
                  </a:lnTo>
                  <a:lnTo>
                    <a:pt x="40386" y="22098"/>
                  </a:lnTo>
                  <a:lnTo>
                    <a:pt x="48006" y="25908"/>
                  </a:lnTo>
                  <a:lnTo>
                    <a:pt x="48006" y="26670"/>
                  </a:lnTo>
                  <a:lnTo>
                    <a:pt x="49530" y="28956"/>
                  </a:lnTo>
                  <a:lnTo>
                    <a:pt x="49530" y="31242"/>
                  </a:lnTo>
                  <a:lnTo>
                    <a:pt x="48768" y="32766"/>
                  </a:lnTo>
                  <a:lnTo>
                    <a:pt x="48006" y="35052"/>
                  </a:lnTo>
                  <a:lnTo>
                    <a:pt x="47244" y="35052"/>
                  </a:lnTo>
                  <a:lnTo>
                    <a:pt x="45720" y="36576"/>
                  </a:lnTo>
                  <a:lnTo>
                    <a:pt x="43434" y="36576"/>
                  </a:lnTo>
                  <a:lnTo>
                    <a:pt x="39624" y="37338"/>
                  </a:lnTo>
                  <a:lnTo>
                    <a:pt x="35814" y="35052"/>
                  </a:lnTo>
                  <a:lnTo>
                    <a:pt x="35052" y="35052"/>
                  </a:lnTo>
                  <a:lnTo>
                    <a:pt x="33528" y="32766"/>
                  </a:lnTo>
                  <a:lnTo>
                    <a:pt x="33528" y="31242"/>
                  </a:lnTo>
                  <a:lnTo>
                    <a:pt x="28956" y="31242"/>
                  </a:lnTo>
                  <a:lnTo>
                    <a:pt x="28956" y="34290"/>
                  </a:lnTo>
                  <a:lnTo>
                    <a:pt x="29718" y="35814"/>
                  </a:lnTo>
                  <a:lnTo>
                    <a:pt x="32004" y="38100"/>
                  </a:lnTo>
                  <a:lnTo>
                    <a:pt x="35814" y="40386"/>
                  </a:lnTo>
                  <a:lnTo>
                    <a:pt x="38862" y="41148"/>
                  </a:lnTo>
                  <a:lnTo>
                    <a:pt x="44958" y="41148"/>
                  </a:lnTo>
                  <a:lnTo>
                    <a:pt x="48006" y="40386"/>
                  </a:lnTo>
                  <a:lnTo>
                    <a:pt x="51054" y="38100"/>
                  </a:lnTo>
                  <a:lnTo>
                    <a:pt x="53340" y="35814"/>
                  </a:lnTo>
                  <a:lnTo>
                    <a:pt x="54864" y="31242"/>
                  </a:lnTo>
                  <a:lnTo>
                    <a:pt x="54864" y="29718"/>
                  </a:lnTo>
                  <a:lnTo>
                    <a:pt x="55410" y="2171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6" name="object 786"/>
            <p:cNvSpPr/>
            <p:nvPr/>
          </p:nvSpPr>
          <p:spPr>
            <a:xfrm>
              <a:off x="12446863" y="2039873"/>
              <a:ext cx="3810" cy="6985"/>
            </a:xfrm>
            <a:custGeom>
              <a:avLst/>
              <a:gdLst/>
              <a:ahLst/>
              <a:cxnLst/>
              <a:rect l="l" t="t" r="r" b="b"/>
              <a:pathLst>
                <a:path w="3809" h="6985">
                  <a:moveTo>
                    <a:pt x="0" y="0"/>
                  </a:moveTo>
                  <a:lnTo>
                    <a:pt x="3810" y="0"/>
                  </a:lnTo>
                  <a:lnTo>
                    <a:pt x="3810" y="6858"/>
                  </a:lnTo>
                  <a:lnTo>
                    <a:pt x="0" y="6858"/>
                  </a:lnTo>
                  <a:lnTo>
                    <a:pt x="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7" name="object 787"/>
            <p:cNvSpPr/>
            <p:nvPr/>
          </p:nvSpPr>
          <p:spPr>
            <a:xfrm>
              <a:off x="12446863" y="2033015"/>
              <a:ext cx="3810" cy="6985"/>
            </a:xfrm>
            <a:custGeom>
              <a:avLst/>
              <a:gdLst/>
              <a:ahLst/>
              <a:cxnLst/>
              <a:rect l="l" t="t" r="r" b="b"/>
              <a:pathLst>
                <a:path w="3809" h="6985">
                  <a:moveTo>
                    <a:pt x="0" y="0"/>
                  </a:moveTo>
                  <a:lnTo>
                    <a:pt x="3810" y="0"/>
                  </a:lnTo>
                  <a:lnTo>
                    <a:pt x="3810" y="6858"/>
                  </a:lnTo>
                  <a:lnTo>
                    <a:pt x="0" y="6858"/>
                  </a:lnTo>
                  <a:lnTo>
                    <a:pt x="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8" name="object 788"/>
            <p:cNvSpPr/>
            <p:nvPr/>
          </p:nvSpPr>
          <p:spPr>
            <a:xfrm>
              <a:off x="12446863" y="2046731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9" name="object 789"/>
            <p:cNvSpPr/>
            <p:nvPr/>
          </p:nvSpPr>
          <p:spPr>
            <a:xfrm>
              <a:off x="12443815" y="2039873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0" y="0"/>
                  </a:moveTo>
                  <a:lnTo>
                    <a:pt x="6858" y="0"/>
                  </a:lnTo>
                </a:path>
                <a:path w="6984">
                  <a:moveTo>
                    <a:pt x="0" y="0"/>
                  </a:moveTo>
                  <a:lnTo>
                    <a:pt x="685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0" name="object 790"/>
            <p:cNvSpPr/>
            <p:nvPr/>
          </p:nvSpPr>
          <p:spPr>
            <a:xfrm>
              <a:off x="12443815" y="2033015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0" y="0"/>
                  </a:moveTo>
                  <a:lnTo>
                    <a:pt x="685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1" name="object 791"/>
            <p:cNvSpPr/>
            <p:nvPr/>
          </p:nvSpPr>
          <p:spPr>
            <a:xfrm>
              <a:off x="12443815" y="2039873"/>
              <a:ext cx="3175" cy="6985"/>
            </a:xfrm>
            <a:custGeom>
              <a:avLst/>
              <a:gdLst/>
              <a:ahLst/>
              <a:cxnLst/>
              <a:rect l="l" t="t" r="r" b="b"/>
              <a:pathLst>
                <a:path w="3175" h="6985">
                  <a:moveTo>
                    <a:pt x="3048" y="0"/>
                  </a:moveTo>
                  <a:lnTo>
                    <a:pt x="0" y="0"/>
                  </a:lnTo>
                  <a:lnTo>
                    <a:pt x="0" y="6858"/>
                  </a:lnTo>
                  <a:lnTo>
                    <a:pt x="3048" y="6858"/>
                  </a:lnTo>
                  <a:lnTo>
                    <a:pt x="3048" y="381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2" name="object 792"/>
            <p:cNvSpPr/>
            <p:nvPr/>
          </p:nvSpPr>
          <p:spPr>
            <a:xfrm>
              <a:off x="12443815" y="2033015"/>
              <a:ext cx="3175" cy="6985"/>
            </a:xfrm>
            <a:custGeom>
              <a:avLst/>
              <a:gdLst/>
              <a:ahLst/>
              <a:cxnLst/>
              <a:rect l="l" t="t" r="r" b="b"/>
              <a:pathLst>
                <a:path w="3175" h="6985">
                  <a:moveTo>
                    <a:pt x="3048" y="0"/>
                  </a:moveTo>
                  <a:lnTo>
                    <a:pt x="0" y="0"/>
                  </a:lnTo>
                  <a:lnTo>
                    <a:pt x="0" y="6858"/>
                  </a:lnTo>
                  <a:lnTo>
                    <a:pt x="3048" y="6858"/>
                  </a:lnTo>
                  <a:lnTo>
                    <a:pt x="3048" y="381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3" name="object 793"/>
            <p:cNvSpPr/>
            <p:nvPr/>
          </p:nvSpPr>
          <p:spPr>
            <a:xfrm>
              <a:off x="12369139" y="2039873"/>
              <a:ext cx="3810" cy="6985"/>
            </a:xfrm>
            <a:custGeom>
              <a:avLst/>
              <a:gdLst/>
              <a:ahLst/>
              <a:cxnLst/>
              <a:rect l="l" t="t" r="r" b="b"/>
              <a:pathLst>
                <a:path w="3809" h="6985">
                  <a:moveTo>
                    <a:pt x="0" y="0"/>
                  </a:moveTo>
                  <a:lnTo>
                    <a:pt x="3810" y="0"/>
                  </a:lnTo>
                  <a:lnTo>
                    <a:pt x="3810" y="6858"/>
                  </a:lnTo>
                  <a:lnTo>
                    <a:pt x="0" y="6858"/>
                  </a:lnTo>
                  <a:lnTo>
                    <a:pt x="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4" name="object 794"/>
            <p:cNvSpPr/>
            <p:nvPr/>
          </p:nvSpPr>
          <p:spPr>
            <a:xfrm>
              <a:off x="12369139" y="2033015"/>
              <a:ext cx="3810" cy="6985"/>
            </a:xfrm>
            <a:custGeom>
              <a:avLst/>
              <a:gdLst/>
              <a:ahLst/>
              <a:cxnLst/>
              <a:rect l="l" t="t" r="r" b="b"/>
              <a:pathLst>
                <a:path w="3809" h="6985">
                  <a:moveTo>
                    <a:pt x="0" y="0"/>
                  </a:moveTo>
                  <a:lnTo>
                    <a:pt x="3810" y="0"/>
                  </a:lnTo>
                  <a:lnTo>
                    <a:pt x="3810" y="6858"/>
                  </a:lnTo>
                  <a:lnTo>
                    <a:pt x="0" y="6858"/>
                  </a:lnTo>
                  <a:lnTo>
                    <a:pt x="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5" name="object 795"/>
            <p:cNvSpPr/>
            <p:nvPr/>
          </p:nvSpPr>
          <p:spPr>
            <a:xfrm>
              <a:off x="12443815" y="2029968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9905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6" name="object 796"/>
            <p:cNvSpPr/>
            <p:nvPr/>
          </p:nvSpPr>
          <p:spPr>
            <a:xfrm>
              <a:off x="12423241" y="1969007"/>
              <a:ext cx="24130" cy="0"/>
            </a:xfrm>
            <a:custGeom>
              <a:avLst/>
              <a:gdLst/>
              <a:ahLst/>
              <a:cxnLst/>
              <a:rect l="l" t="t" r="r" b="b"/>
              <a:pathLst>
                <a:path w="24129">
                  <a:moveTo>
                    <a:pt x="0" y="0"/>
                  </a:moveTo>
                  <a:lnTo>
                    <a:pt x="2362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7" name="object 797"/>
            <p:cNvSpPr/>
            <p:nvPr/>
          </p:nvSpPr>
          <p:spPr>
            <a:xfrm>
              <a:off x="12420193" y="1972818"/>
              <a:ext cx="24130" cy="0"/>
            </a:xfrm>
            <a:custGeom>
              <a:avLst/>
              <a:gdLst/>
              <a:ahLst/>
              <a:cxnLst/>
              <a:rect l="l" t="t" r="r" b="b"/>
              <a:pathLst>
                <a:path w="24129">
                  <a:moveTo>
                    <a:pt x="0" y="0"/>
                  </a:moveTo>
                  <a:lnTo>
                    <a:pt x="2362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8" name="object 798"/>
            <p:cNvSpPr/>
            <p:nvPr/>
          </p:nvSpPr>
          <p:spPr>
            <a:xfrm>
              <a:off x="12453721" y="205054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9" name="object 799"/>
            <p:cNvSpPr/>
            <p:nvPr/>
          </p:nvSpPr>
          <p:spPr>
            <a:xfrm>
              <a:off x="12453721" y="2046731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0" name="object 800"/>
            <p:cNvSpPr/>
            <p:nvPr/>
          </p:nvSpPr>
          <p:spPr>
            <a:xfrm>
              <a:off x="12453721" y="2029968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1" name="object 801"/>
            <p:cNvSpPr/>
            <p:nvPr/>
          </p:nvSpPr>
          <p:spPr>
            <a:xfrm>
              <a:off x="12457531" y="2033015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h="17780">
                  <a:moveTo>
                    <a:pt x="0" y="0"/>
                  </a:moveTo>
                  <a:lnTo>
                    <a:pt x="0" y="1752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2" name="object 802"/>
            <p:cNvSpPr/>
            <p:nvPr/>
          </p:nvSpPr>
          <p:spPr>
            <a:xfrm>
              <a:off x="12449149" y="2018537"/>
              <a:ext cx="5080" cy="3810"/>
            </a:xfrm>
            <a:custGeom>
              <a:avLst/>
              <a:gdLst/>
              <a:ahLst/>
              <a:cxnLst/>
              <a:rect l="l" t="t" r="r" b="b"/>
              <a:pathLst>
                <a:path w="5079" h="3810">
                  <a:moveTo>
                    <a:pt x="0" y="1524"/>
                  </a:moveTo>
                  <a:lnTo>
                    <a:pt x="0" y="3810"/>
                  </a:lnTo>
                  <a:lnTo>
                    <a:pt x="4572" y="3810"/>
                  </a:lnTo>
                  <a:lnTo>
                    <a:pt x="4572" y="0"/>
                  </a:lnTo>
                  <a:lnTo>
                    <a:pt x="0" y="0"/>
                  </a:lnTo>
                  <a:lnTo>
                    <a:pt x="0" y="152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3" name="object 803"/>
            <p:cNvSpPr/>
            <p:nvPr/>
          </p:nvSpPr>
          <p:spPr>
            <a:xfrm>
              <a:off x="12457531" y="1955292"/>
              <a:ext cx="0" cy="78105"/>
            </a:xfrm>
            <a:custGeom>
              <a:avLst/>
              <a:gdLst/>
              <a:ahLst/>
              <a:cxnLst/>
              <a:rect l="l" t="t" r="r" b="b"/>
              <a:pathLst>
                <a:path h="78105">
                  <a:moveTo>
                    <a:pt x="0" y="0"/>
                  </a:moveTo>
                  <a:lnTo>
                    <a:pt x="0" y="7772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4" name="object 804"/>
            <p:cNvSpPr/>
            <p:nvPr/>
          </p:nvSpPr>
          <p:spPr>
            <a:xfrm>
              <a:off x="12446863" y="1969007"/>
              <a:ext cx="0" cy="60960"/>
            </a:xfrm>
            <a:custGeom>
              <a:avLst/>
              <a:gdLst/>
              <a:ahLst/>
              <a:cxnLst/>
              <a:rect l="l" t="t" r="r" b="b"/>
              <a:pathLst>
                <a:path h="60960">
                  <a:moveTo>
                    <a:pt x="0" y="0"/>
                  </a:moveTo>
                  <a:lnTo>
                    <a:pt x="0" y="6096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5" name="object 805"/>
            <p:cNvSpPr/>
            <p:nvPr/>
          </p:nvSpPr>
          <p:spPr>
            <a:xfrm>
              <a:off x="12443815" y="1972818"/>
              <a:ext cx="0" cy="71120"/>
            </a:xfrm>
            <a:custGeom>
              <a:avLst/>
              <a:gdLst/>
              <a:ahLst/>
              <a:cxnLst/>
              <a:rect l="l" t="t" r="r" b="b"/>
              <a:pathLst>
                <a:path h="71119">
                  <a:moveTo>
                    <a:pt x="0" y="0"/>
                  </a:moveTo>
                  <a:lnTo>
                    <a:pt x="0" y="7086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6" name="object 806"/>
            <p:cNvSpPr/>
            <p:nvPr/>
          </p:nvSpPr>
          <p:spPr>
            <a:xfrm>
              <a:off x="12372949" y="1972818"/>
              <a:ext cx="71120" cy="71120"/>
            </a:xfrm>
            <a:custGeom>
              <a:avLst/>
              <a:gdLst/>
              <a:ahLst/>
              <a:cxnLst/>
              <a:rect l="l" t="t" r="r" b="b"/>
              <a:pathLst>
                <a:path w="71120" h="71119">
                  <a:moveTo>
                    <a:pt x="0" y="0"/>
                  </a:moveTo>
                  <a:lnTo>
                    <a:pt x="23622" y="0"/>
                  </a:lnTo>
                </a:path>
                <a:path w="71120" h="71119">
                  <a:moveTo>
                    <a:pt x="0" y="0"/>
                  </a:moveTo>
                  <a:lnTo>
                    <a:pt x="0" y="70866"/>
                  </a:lnTo>
                  <a:lnTo>
                    <a:pt x="70866" y="7086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7" name="object 807"/>
            <p:cNvSpPr/>
            <p:nvPr/>
          </p:nvSpPr>
          <p:spPr>
            <a:xfrm>
              <a:off x="12396571" y="1972818"/>
              <a:ext cx="24130" cy="0"/>
            </a:xfrm>
            <a:custGeom>
              <a:avLst/>
              <a:gdLst/>
              <a:ahLst/>
              <a:cxnLst/>
              <a:rect l="l" t="t" r="r" b="b"/>
              <a:pathLst>
                <a:path w="24129">
                  <a:moveTo>
                    <a:pt x="0" y="0"/>
                  </a:moveTo>
                  <a:lnTo>
                    <a:pt x="2362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8" name="object 808"/>
            <p:cNvSpPr/>
            <p:nvPr/>
          </p:nvSpPr>
          <p:spPr>
            <a:xfrm>
              <a:off x="12088723" y="2039873"/>
              <a:ext cx="186055" cy="0"/>
            </a:xfrm>
            <a:custGeom>
              <a:avLst/>
              <a:gdLst/>
              <a:ahLst/>
              <a:cxnLst/>
              <a:rect l="l" t="t" r="r" b="b"/>
              <a:pathLst>
                <a:path w="186054">
                  <a:moveTo>
                    <a:pt x="0" y="0"/>
                  </a:moveTo>
                  <a:lnTo>
                    <a:pt x="185928" y="0"/>
                  </a:lnTo>
                </a:path>
                <a:path w="186054">
                  <a:moveTo>
                    <a:pt x="0" y="0"/>
                  </a:moveTo>
                  <a:lnTo>
                    <a:pt x="18592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9" name="object 809"/>
            <p:cNvSpPr/>
            <p:nvPr/>
          </p:nvSpPr>
          <p:spPr>
            <a:xfrm>
              <a:off x="12088723" y="2033015"/>
              <a:ext cx="186055" cy="0"/>
            </a:xfrm>
            <a:custGeom>
              <a:avLst/>
              <a:gdLst/>
              <a:ahLst/>
              <a:cxnLst/>
              <a:rect l="l" t="t" r="r" b="b"/>
              <a:pathLst>
                <a:path w="186054">
                  <a:moveTo>
                    <a:pt x="0" y="0"/>
                  </a:moveTo>
                  <a:lnTo>
                    <a:pt x="18592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0" name="object 810"/>
            <p:cNvSpPr/>
            <p:nvPr/>
          </p:nvSpPr>
          <p:spPr>
            <a:xfrm>
              <a:off x="12088723" y="2046731"/>
              <a:ext cx="186055" cy="0"/>
            </a:xfrm>
            <a:custGeom>
              <a:avLst/>
              <a:gdLst/>
              <a:ahLst/>
              <a:cxnLst/>
              <a:rect l="l" t="t" r="r" b="b"/>
              <a:pathLst>
                <a:path w="186054">
                  <a:moveTo>
                    <a:pt x="0" y="0"/>
                  </a:moveTo>
                  <a:lnTo>
                    <a:pt x="18592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1" name="object 811"/>
            <p:cNvSpPr/>
            <p:nvPr/>
          </p:nvSpPr>
          <p:spPr>
            <a:xfrm>
              <a:off x="12177115" y="1931669"/>
              <a:ext cx="71120" cy="0"/>
            </a:xfrm>
            <a:custGeom>
              <a:avLst/>
              <a:gdLst/>
              <a:ahLst/>
              <a:cxnLst/>
              <a:rect l="l" t="t" r="r" b="b"/>
              <a:pathLst>
                <a:path w="71120">
                  <a:moveTo>
                    <a:pt x="0" y="0"/>
                  </a:moveTo>
                  <a:lnTo>
                    <a:pt x="7086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2" name="object 812"/>
            <p:cNvSpPr/>
            <p:nvPr/>
          </p:nvSpPr>
          <p:spPr>
            <a:xfrm>
              <a:off x="12199213" y="1906524"/>
              <a:ext cx="28575" cy="10795"/>
            </a:xfrm>
            <a:custGeom>
              <a:avLst/>
              <a:gdLst/>
              <a:ahLst/>
              <a:cxnLst/>
              <a:rect l="l" t="t" r="r" b="b"/>
              <a:pathLst>
                <a:path w="28575" h="10794">
                  <a:moveTo>
                    <a:pt x="28194" y="0"/>
                  </a:moveTo>
                  <a:lnTo>
                    <a:pt x="24384" y="1524"/>
                  </a:lnTo>
                  <a:lnTo>
                    <a:pt x="22098" y="3810"/>
                  </a:lnTo>
                  <a:lnTo>
                    <a:pt x="19812" y="7620"/>
                  </a:lnTo>
                  <a:lnTo>
                    <a:pt x="18288" y="10668"/>
                  </a:lnTo>
                  <a:lnTo>
                    <a:pt x="14478" y="10668"/>
                  </a:lnTo>
                  <a:lnTo>
                    <a:pt x="9906" y="10668"/>
                  </a:lnTo>
                  <a:lnTo>
                    <a:pt x="9144" y="7620"/>
                  </a:lnTo>
                  <a:lnTo>
                    <a:pt x="6858" y="3810"/>
                  </a:lnTo>
                  <a:lnTo>
                    <a:pt x="3810" y="1524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3" name="object 813"/>
            <p:cNvSpPr/>
            <p:nvPr/>
          </p:nvSpPr>
          <p:spPr>
            <a:xfrm>
              <a:off x="12200737" y="1903475"/>
              <a:ext cx="26034" cy="10795"/>
            </a:xfrm>
            <a:custGeom>
              <a:avLst/>
              <a:gdLst/>
              <a:ahLst/>
              <a:cxnLst/>
              <a:rect l="l" t="t" r="r" b="b"/>
              <a:pathLst>
                <a:path w="26034" h="10794">
                  <a:moveTo>
                    <a:pt x="25907" y="0"/>
                  </a:moveTo>
                  <a:lnTo>
                    <a:pt x="22097" y="1524"/>
                  </a:lnTo>
                  <a:lnTo>
                    <a:pt x="19049" y="3810"/>
                  </a:lnTo>
                  <a:lnTo>
                    <a:pt x="16001" y="6858"/>
                  </a:lnTo>
                  <a:lnTo>
                    <a:pt x="14477" y="10668"/>
                  </a:lnTo>
                  <a:lnTo>
                    <a:pt x="12953" y="10668"/>
                  </a:lnTo>
                  <a:lnTo>
                    <a:pt x="10667" y="10668"/>
                  </a:lnTo>
                  <a:lnTo>
                    <a:pt x="9143" y="6858"/>
                  </a:lnTo>
                  <a:lnTo>
                    <a:pt x="6857" y="3810"/>
                  </a:lnTo>
                  <a:lnTo>
                    <a:pt x="3047" y="1524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4" name="object 814"/>
            <p:cNvSpPr/>
            <p:nvPr/>
          </p:nvSpPr>
          <p:spPr>
            <a:xfrm>
              <a:off x="12088723" y="2033015"/>
              <a:ext cx="3810" cy="6985"/>
            </a:xfrm>
            <a:custGeom>
              <a:avLst/>
              <a:gdLst/>
              <a:ahLst/>
              <a:cxnLst/>
              <a:rect l="l" t="t" r="r" b="b"/>
              <a:pathLst>
                <a:path w="3809" h="6985">
                  <a:moveTo>
                    <a:pt x="3809" y="0"/>
                  </a:moveTo>
                  <a:lnTo>
                    <a:pt x="0" y="0"/>
                  </a:lnTo>
                  <a:lnTo>
                    <a:pt x="0" y="6858"/>
                  </a:lnTo>
                  <a:lnTo>
                    <a:pt x="3809" y="6858"/>
                  </a:lnTo>
                  <a:lnTo>
                    <a:pt x="3809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5" name="object 815"/>
            <p:cNvSpPr/>
            <p:nvPr/>
          </p:nvSpPr>
          <p:spPr>
            <a:xfrm>
              <a:off x="12095581" y="2026157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10">
                  <a:moveTo>
                    <a:pt x="3048" y="0"/>
                  </a:moveTo>
                  <a:lnTo>
                    <a:pt x="3048" y="3810"/>
                  </a:lnTo>
                  <a:lnTo>
                    <a:pt x="0" y="381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6" name="object 816"/>
            <p:cNvSpPr/>
            <p:nvPr/>
          </p:nvSpPr>
          <p:spPr>
            <a:xfrm>
              <a:off x="12088723" y="2039873"/>
              <a:ext cx="3810" cy="6985"/>
            </a:xfrm>
            <a:custGeom>
              <a:avLst/>
              <a:gdLst/>
              <a:ahLst/>
              <a:cxnLst/>
              <a:rect l="l" t="t" r="r" b="b"/>
              <a:pathLst>
                <a:path w="3809" h="6985">
                  <a:moveTo>
                    <a:pt x="3809" y="0"/>
                  </a:moveTo>
                  <a:lnTo>
                    <a:pt x="0" y="0"/>
                  </a:lnTo>
                  <a:lnTo>
                    <a:pt x="0" y="6858"/>
                  </a:lnTo>
                  <a:lnTo>
                    <a:pt x="3809" y="6858"/>
                  </a:lnTo>
                  <a:lnTo>
                    <a:pt x="3809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7" name="object 817"/>
            <p:cNvSpPr/>
            <p:nvPr/>
          </p:nvSpPr>
          <p:spPr>
            <a:xfrm>
              <a:off x="12173305" y="1975865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8" name="object 818"/>
            <p:cNvSpPr/>
            <p:nvPr/>
          </p:nvSpPr>
          <p:spPr>
            <a:xfrm>
              <a:off x="12177115" y="2023110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5">
                  <a:moveTo>
                    <a:pt x="0" y="0"/>
                  </a:moveTo>
                  <a:lnTo>
                    <a:pt x="0" y="685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9" name="object 819"/>
            <p:cNvSpPr/>
            <p:nvPr/>
          </p:nvSpPr>
          <p:spPr>
            <a:xfrm>
              <a:off x="12173305" y="2023110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5">
                  <a:moveTo>
                    <a:pt x="0" y="0"/>
                  </a:moveTo>
                  <a:lnTo>
                    <a:pt x="0" y="685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0" name="object 820"/>
            <p:cNvSpPr/>
            <p:nvPr/>
          </p:nvSpPr>
          <p:spPr>
            <a:xfrm>
              <a:off x="12132157" y="1907285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24" y="0"/>
                  </a:moveTo>
                  <a:lnTo>
                    <a:pt x="762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1" name="object 821"/>
            <p:cNvSpPr/>
            <p:nvPr/>
          </p:nvSpPr>
          <p:spPr>
            <a:xfrm>
              <a:off x="12142825" y="1907285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285" y="0"/>
                  </a:moveTo>
                  <a:lnTo>
                    <a:pt x="1523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2" name="object 822"/>
            <p:cNvSpPr/>
            <p:nvPr/>
          </p:nvSpPr>
          <p:spPr>
            <a:xfrm>
              <a:off x="12132919" y="1891283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70">
                  <a:moveTo>
                    <a:pt x="0" y="0"/>
                  </a:moveTo>
                  <a:lnTo>
                    <a:pt x="1371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3" name="object 823"/>
            <p:cNvSpPr/>
            <p:nvPr/>
          </p:nvSpPr>
          <p:spPr>
            <a:xfrm>
              <a:off x="12123775" y="1924050"/>
              <a:ext cx="9525" cy="20955"/>
            </a:xfrm>
            <a:custGeom>
              <a:avLst/>
              <a:gdLst/>
              <a:ahLst/>
              <a:cxnLst/>
              <a:rect l="l" t="t" r="r" b="b"/>
              <a:pathLst>
                <a:path w="9525" h="20955">
                  <a:moveTo>
                    <a:pt x="0" y="0"/>
                  </a:moveTo>
                  <a:lnTo>
                    <a:pt x="762" y="5334"/>
                  </a:lnTo>
                  <a:lnTo>
                    <a:pt x="2286" y="11430"/>
                  </a:lnTo>
                  <a:lnTo>
                    <a:pt x="5334" y="16764"/>
                  </a:lnTo>
                  <a:lnTo>
                    <a:pt x="9144" y="20574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4" name="object 824"/>
            <p:cNvSpPr/>
            <p:nvPr/>
          </p:nvSpPr>
          <p:spPr>
            <a:xfrm>
              <a:off x="12142063" y="1944623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69">
                  <a:moveTo>
                    <a:pt x="0" y="761"/>
                  </a:moveTo>
                  <a:lnTo>
                    <a:pt x="762" y="761"/>
                  </a:lnTo>
                  <a:lnTo>
                    <a:pt x="152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5" name="object 825"/>
            <p:cNvSpPr/>
            <p:nvPr/>
          </p:nvSpPr>
          <p:spPr>
            <a:xfrm>
              <a:off x="12134443" y="1945385"/>
              <a:ext cx="7620" cy="1270"/>
            </a:xfrm>
            <a:custGeom>
              <a:avLst/>
              <a:gdLst/>
              <a:ahLst/>
              <a:cxnLst/>
              <a:rect l="l" t="t" r="r" b="b"/>
              <a:pathLst>
                <a:path w="7620" h="1269">
                  <a:moveTo>
                    <a:pt x="0" y="0"/>
                  </a:moveTo>
                  <a:lnTo>
                    <a:pt x="3810" y="761"/>
                  </a:lnTo>
                  <a:lnTo>
                    <a:pt x="762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6" name="object 826"/>
            <p:cNvSpPr/>
            <p:nvPr/>
          </p:nvSpPr>
          <p:spPr>
            <a:xfrm>
              <a:off x="12132919" y="1944623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69">
                  <a:moveTo>
                    <a:pt x="0" y="0"/>
                  </a:moveTo>
                  <a:lnTo>
                    <a:pt x="762" y="761"/>
                  </a:lnTo>
                  <a:lnTo>
                    <a:pt x="1524" y="761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7" name="object 827"/>
            <p:cNvSpPr/>
            <p:nvPr/>
          </p:nvSpPr>
          <p:spPr>
            <a:xfrm>
              <a:off x="12123775" y="1909572"/>
              <a:ext cx="8890" cy="14604"/>
            </a:xfrm>
            <a:custGeom>
              <a:avLst/>
              <a:gdLst/>
              <a:ahLst/>
              <a:cxnLst/>
              <a:rect l="l" t="t" r="r" b="b"/>
              <a:pathLst>
                <a:path w="8890" h="14605">
                  <a:moveTo>
                    <a:pt x="8381" y="0"/>
                  </a:moveTo>
                  <a:lnTo>
                    <a:pt x="6857" y="762"/>
                  </a:lnTo>
                  <a:lnTo>
                    <a:pt x="5333" y="2286"/>
                  </a:lnTo>
                  <a:lnTo>
                    <a:pt x="4571" y="2286"/>
                  </a:lnTo>
                  <a:lnTo>
                    <a:pt x="761" y="7620"/>
                  </a:lnTo>
                  <a:lnTo>
                    <a:pt x="0" y="14478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8" name="object 828"/>
            <p:cNvSpPr/>
            <p:nvPr/>
          </p:nvSpPr>
          <p:spPr>
            <a:xfrm>
              <a:off x="12147397" y="1911857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761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9" name="object 829"/>
            <p:cNvSpPr/>
            <p:nvPr/>
          </p:nvSpPr>
          <p:spPr>
            <a:xfrm>
              <a:off x="12132919" y="1908048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9905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0" name="object 830"/>
            <p:cNvSpPr/>
            <p:nvPr/>
          </p:nvSpPr>
          <p:spPr>
            <a:xfrm>
              <a:off x="12139015" y="191109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61" y="0"/>
                  </a:moveTo>
                  <a:lnTo>
                    <a:pt x="1300" y="223"/>
                  </a:lnTo>
                  <a:lnTo>
                    <a:pt x="1523" y="761"/>
                  </a:lnTo>
                  <a:lnTo>
                    <a:pt x="1300" y="1300"/>
                  </a:lnTo>
                  <a:lnTo>
                    <a:pt x="761" y="1523"/>
                  </a:lnTo>
                  <a:lnTo>
                    <a:pt x="223" y="1300"/>
                  </a:lnTo>
                  <a:lnTo>
                    <a:pt x="0" y="761"/>
                  </a:lnTo>
                  <a:lnTo>
                    <a:pt x="223" y="223"/>
                  </a:lnTo>
                  <a:lnTo>
                    <a:pt x="7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1" name="object 831"/>
            <p:cNvSpPr/>
            <p:nvPr/>
          </p:nvSpPr>
          <p:spPr>
            <a:xfrm>
              <a:off x="12135967" y="1908048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809" y="0"/>
                  </a:moveTo>
                  <a:lnTo>
                    <a:pt x="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2" name="object 832"/>
            <p:cNvSpPr/>
            <p:nvPr/>
          </p:nvSpPr>
          <p:spPr>
            <a:xfrm>
              <a:off x="12135967" y="1908048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809" y="3809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3" name="object 833"/>
            <p:cNvSpPr/>
            <p:nvPr/>
          </p:nvSpPr>
          <p:spPr>
            <a:xfrm>
              <a:off x="12145111" y="190957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285" y="2285"/>
                  </a:moveTo>
                  <a:lnTo>
                    <a:pt x="761" y="761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4" name="object 834"/>
            <p:cNvSpPr/>
            <p:nvPr/>
          </p:nvSpPr>
          <p:spPr>
            <a:xfrm>
              <a:off x="12125299" y="1892808"/>
              <a:ext cx="6350" cy="24130"/>
            </a:xfrm>
            <a:custGeom>
              <a:avLst/>
              <a:gdLst/>
              <a:ahLst/>
              <a:cxnLst/>
              <a:rect l="l" t="t" r="r" b="b"/>
              <a:pathLst>
                <a:path w="6350" h="24130">
                  <a:moveTo>
                    <a:pt x="6096" y="0"/>
                  </a:moveTo>
                  <a:lnTo>
                    <a:pt x="2286" y="11430"/>
                  </a:lnTo>
                  <a:lnTo>
                    <a:pt x="0" y="2362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5" name="object 835"/>
            <p:cNvSpPr/>
            <p:nvPr/>
          </p:nvSpPr>
          <p:spPr>
            <a:xfrm>
              <a:off x="12130633" y="1905761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80">
                  <a:moveTo>
                    <a:pt x="2285" y="0"/>
                  </a:moveTo>
                  <a:lnTo>
                    <a:pt x="3902" y="669"/>
                  </a:lnTo>
                  <a:lnTo>
                    <a:pt x="4571" y="2285"/>
                  </a:lnTo>
                  <a:lnTo>
                    <a:pt x="3902" y="3902"/>
                  </a:lnTo>
                  <a:lnTo>
                    <a:pt x="2285" y="4571"/>
                  </a:lnTo>
                  <a:lnTo>
                    <a:pt x="669" y="3902"/>
                  </a:lnTo>
                  <a:lnTo>
                    <a:pt x="0" y="2285"/>
                  </a:lnTo>
                  <a:lnTo>
                    <a:pt x="669" y="669"/>
                  </a:lnTo>
                  <a:lnTo>
                    <a:pt x="228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6" name="object 836"/>
            <p:cNvSpPr/>
            <p:nvPr/>
          </p:nvSpPr>
          <p:spPr>
            <a:xfrm>
              <a:off x="12133681" y="1907285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285"/>
                  </a:moveTo>
                  <a:lnTo>
                    <a:pt x="0" y="761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7" name="object 837"/>
            <p:cNvSpPr/>
            <p:nvPr/>
          </p:nvSpPr>
          <p:spPr>
            <a:xfrm>
              <a:off x="12142825" y="1907285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762"/>
                  </a:lnTo>
                  <a:lnTo>
                    <a:pt x="0" y="228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8" name="object 838"/>
            <p:cNvSpPr/>
            <p:nvPr/>
          </p:nvSpPr>
          <p:spPr>
            <a:xfrm>
              <a:off x="12144349" y="1905761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80">
                  <a:moveTo>
                    <a:pt x="2285" y="0"/>
                  </a:moveTo>
                  <a:lnTo>
                    <a:pt x="3902" y="669"/>
                  </a:lnTo>
                  <a:lnTo>
                    <a:pt x="4571" y="2285"/>
                  </a:lnTo>
                  <a:lnTo>
                    <a:pt x="3902" y="3902"/>
                  </a:lnTo>
                  <a:lnTo>
                    <a:pt x="2285" y="4571"/>
                  </a:lnTo>
                  <a:lnTo>
                    <a:pt x="669" y="3902"/>
                  </a:lnTo>
                  <a:lnTo>
                    <a:pt x="0" y="2285"/>
                  </a:lnTo>
                  <a:lnTo>
                    <a:pt x="669" y="669"/>
                  </a:lnTo>
                  <a:lnTo>
                    <a:pt x="228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9" name="object 839"/>
            <p:cNvSpPr/>
            <p:nvPr/>
          </p:nvSpPr>
          <p:spPr>
            <a:xfrm>
              <a:off x="12102439" y="1891283"/>
              <a:ext cx="71120" cy="0"/>
            </a:xfrm>
            <a:custGeom>
              <a:avLst/>
              <a:gdLst/>
              <a:ahLst/>
              <a:cxnLst/>
              <a:rect l="l" t="t" r="r" b="b"/>
              <a:pathLst>
                <a:path w="71120">
                  <a:moveTo>
                    <a:pt x="0" y="0"/>
                  </a:moveTo>
                  <a:lnTo>
                    <a:pt x="7086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0" name="object 840"/>
            <p:cNvSpPr/>
            <p:nvPr/>
          </p:nvSpPr>
          <p:spPr>
            <a:xfrm>
              <a:off x="12126061" y="2023110"/>
              <a:ext cx="51435" cy="0"/>
            </a:xfrm>
            <a:custGeom>
              <a:avLst/>
              <a:gdLst/>
              <a:ahLst/>
              <a:cxnLst/>
              <a:rect l="l" t="t" r="r" b="b"/>
              <a:pathLst>
                <a:path w="51434">
                  <a:moveTo>
                    <a:pt x="0" y="0"/>
                  </a:moveTo>
                  <a:lnTo>
                    <a:pt x="51053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1" name="object 841"/>
            <p:cNvSpPr/>
            <p:nvPr/>
          </p:nvSpPr>
          <p:spPr>
            <a:xfrm>
              <a:off x="12126061" y="1975103"/>
              <a:ext cx="48260" cy="47625"/>
            </a:xfrm>
            <a:custGeom>
              <a:avLst/>
              <a:gdLst/>
              <a:ahLst/>
              <a:cxnLst/>
              <a:rect l="l" t="t" r="r" b="b"/>
              <a:pathLst>
                <a:path w="48259" h="47625">
                  <a:moveTo>
                    <a:pt x="48005" y="0"/>
                  </a:moveTo>
                  <a:lnTo>
                    <a:pt x="42671" y="0"/>
                  </a:lnTo>
                  <a:lnTo>
                    <a:pt x="37337" y="762"/>
                  </a:lnTo>
                  <a:lnTo>
                    <a:pt x="6095" y="24384"/>
                  </a:lnTo>
                  <a:lnTo>
                    <a:pt x="761" y="42672"/>
                  </a:lnTo>
                  <a:lnTo>
                    <a:pt x="0" y="4724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2" name="object 842"/>
            <p:cNvSpPr/>
            <p:nvPr/>
          </p:nvSpPr>
          <p:spPr>
            <a:xfrm>
              <a:off x="12143587" y="1924050"/>
              <a:ext cx="10160" cy="20955"/>
            </a:xfrm>
            <a:custGeom>
              <a:avLst/>
              <a:gdLst/>
              <a:ahLst/>
              <a:cxnLst/>
              <a:rect l="l" t="t" r="r" b="b"/>
              <a:pathLst>
                <a:path w="10159" h="20955">
                  <a:moveTo>
                    <a:pt x="0" y="20574"/>
                  </a:moveTo>
                  <a:lnTo>
                    <a:pt x="3810" y="16764"/>
                  </a:lnTo>
                  <a:lnTo>
                    <a:pt x="6858" y="11430"/>
                  </a:lnTo>
                  <a:lnTo>
                    <a:pt x="9143" y="5334"/>
                  </a:lnTo>
                  <a:lnTo>
                    <a:pt x="9905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3" name="object 843"/>
            <p:cNvSpPr/>
            <p:nvPr/>
          </p:nvSpPr>
          <p:spPr>
            <a:xfrm>
              <a:off x="12145111" y="1892808"/>
              <a:ext cx="6985" cy="24765"/>
            </a:xfrm>
            <a:custGeom>
              <a:avLst/>
              <a:gdLst/>
              <a:ahLst/>
              <a:cxnLst/>
              <a:rect l="l" t="t" r="r" b="b"/>
              <a:pathLst>
                <a:path w="6984" h="24764">
                  <a:moveTo>
                    <a:pt x="6857" y="24383"/>
                  </a:moveTo>
                  <a:lnTo>
                    <a:pt x="3809" y="12191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4" name="object 844"/>
            <p:cNvSpPr/>
            <p:nvPr/>
          </p:nvSpPr>
          <p:spPr>
            <a:xfrm>
              <a:off x="12148159" y="1911857"/>
              <a:ext cx="5715" cy="12700"/>
            </a:xfrm>
            <a:custGeom>
              <a:avLst/>
              <a:gdLst/>
              <a:ahLst/>
              <a:cxnLst/>
              <a:rect l="l" t="t" r="r" b="b"/>
              <a:pathLst>
                <a:path w="5715" h="12700">
                  <a:moveTo>
                    <a:pt x="5333" y="12192"/>
                  </a:moveTo>
                  <a:lnTo>
                    <a:pt x="3809" y="5334"/>
                  </a:lnTo>
                  <a:lnTo>
                    <a:pt x="0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5" name="object 845"/>
            <p:cNvSpPr/>
            <p:nvPr/>
          </p:nvSpPr>
          <p:spPr>
            <a:xfrm>
              <a:off x="12251029" y="1921763"/>
              <a:ext cx="20955" cy="0"/>
            </a:xfrm>
            <a:custGeom>
              <a:avLst/>
              <a:gdLst/>
              <a:ahLst/>
              <a:cxnLst/>
              <a:rect l="l" t="t" r="r" b="b"/>
              <a:pathLst>
                <a:path w="20954">
                  <a:moveTo>
                    <a:pt x="0" y="0"/>
                  </a:moveTo>
                  <a:lnTo>
                    <a:pt x="2057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6" name="object 846"/>
            <p:cNvSpPr/>
            <p:nvPr/>
          </p:nvSpPr>
          <p:spPr>
            <a:xfrm>
              <a:off x="12271603" y="2039873"/>
              <a:ext cx="3175" cy="6985"/>
            </a:xfrm>
            <a:custGeom>
              <a:avLst/>
              <a:gdLst/>
              <a:ahLst/>
              <a:cxnLst/>
              <a:rect l="l" t="t" r="r" b="b"/>
              <a:pathLst>
                <a:path w="3175" h="6985">
                  <a:moveTo>
                    <a:pt x="0" y="0"/>
                  </a:moveTo>
                  <a:lnTo>
                    <a:pt x="3048" y="0"/>
                  </a:lnTo>
                  <a:lnTo>
                    <a:pt x="3048" y="6858"/>
                  </a:lnTo>
                  <a:lnTo>
                    <a:pt x="0" y="6858"/>
                  </a:lnTo>
                  <a:lnTo>
                    <a:pt x="0" y="381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7" name="object 847"/>
            <p:cNvSpPr/>
            <p:nvPr/>
          </p:nvSpPr>
          <p:spPr>
            <a:xfrm>
              <a:off x="12271603" y="2033015"/>
              <a:ext cx="3175" cy="6985"/>
            </a:xfrm>
            <a:custGeom>
              <a:avLst/>
              <a:gdLst/>
              <a:ahLst/>
              <a:cxnLst/>
              <a:rect l="l" t="t" r="r" b="b"/>
              <a:pathLst>
                <a:path w="3175" h="6985">
                  <a:moveTo>
                    <a:pt x="0" y="0"/>
                  </a:moveTo>
                  <a:lnTo>
                    <a:pt x="3048" y="0"/>
                  </a:lnTo>
                  <a:lnTo>
                    <a:pt x="3048" y="6858"/>
                  </a:lnTo>
                  <a:lnTo>
                    <a:pt x="0" y="6858"/>
                  </a:lnTo>
                  <a:lnTo>
                    <a:pt x="0" y="381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8" name="object 848"/>
            <p:cNvSpPr/>
            <p:nvPr/>
          </p:nvSpPr>
          <p:spPr>
            <a:xfrm>
              <a:off x="12247981" y="193548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9" name="object 849"/>
            <p:cNvSpPr/>
            <p:nvPr/>
          </p:nvSpPr>
          <p:spPr>
            <a:xfrm>
              <a:off x="12183211" y="1888236"/>
              <a:ext cx="203835" cy="0"/>
            </a:xfrm>
            <a:custGeom>
              <a:avLst/>
              <a:gdLst/>
              <a:ahLst/>
              <a:cxnLst/>
              <a:rect l="l" t="t" r="r" b="b"/>
              <a:pathLst>
                <a:path w="203834">
                  <a:moveTo>
                    <a:pt x="203453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0" name="object 850"/>
            <p:cNvSpPr/>
            <p:nvPr/>
          </p:nvSpPr>
          <p:spPr>
            <a:xfrm>
              <a:off x="12183211" y="1911857"/>
              <a:ext cx="203835" cy="0"/>
            </a:xfrm>
            <a:custGeom>
              <a:avLst/>
              <a:gdLst/>
              <a:ahLst/>
              <a:cxnLst/>
              <a:rect l="l" t="t" r="r" b="b"/>
              <a:pathLst>
                <a:path w="203834">
                  <a:moveTo>
                    <a:pt x="203453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1" name="object 851"/>
            <p:cNvSpPr/>
            <p:nvPr/>
          </p:nvSpPr>
          <p:spPr>
            <a:xfrm>
              <a:off x="12279985" y="1967484"/>
              <a:ext cx="66675" cy="66675"/>
            </a:xfrm>
            <a:custGeom>
              <a:avLst/>
              <a:gdLst/>
              <a:ahLst/>
              <a:cxnLst/>
              <a:rect l="l" t="t" r="r" b="b"/>
              <a:pathLst>
                <a:path w="66675" h="66675">
                  <a:moveTo>
                    <a:pt x="66294" y="0"/>
                  </a:moveTo>
                  <a:lnTo>
                    <a:pt x="59436" y="0"/>
                  </a:lnTo>
                  <a:lnTo>
                    <a:pt x="51816" y="1524"/>
                  </a:lnTo>
                  <a:lnTo>
                    <a:pt x="12954" y="25146"/>
                  </a:lnTo>
                  <a:lnTo>
                    <a:pt x="0" y="6629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2" name="object 852"/>
            <p:cNvSpPr/>
            <p:nvPr/>
          </p:nvSpPr>
          <p:spPr>
            <a:xfrm>
              <a:off x="12345517" y="1965960"/>
              <a:ext cx="0" cy="67310"/>
            </a:xfrm>
            <a:custGeom>
              <a:avLst/>
              <a:gdLst/>
              <a:ahLst/>
              <a:cxnLst/>
              <a:rect l="l" t="t" r="r" b="b"/>
              <a:pathLst>
                <a:path h="67310">
                  <a:moveTo>
                    <a:pt x="0" y="0"/>
                  </a:moveTo>
                  <a:lnTo>
                    <a:pt x="0" y="6705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3" name="object 853"/>
            <p:cNvSpPr/>
            <p:nvPr/>
          </p:nvSpPr>
          <p:spPr>
            <a:xfrm>
              <a:off x="12281509" y="2029968"/>
              <a:ext cx="64135" cy="0"/>
            </a:xfrm>
            <a:custGeom>
              <a:avLst/>
              <a:gdLst/>
              <a:ahLst/>
              <a:cxnLst/>
              <a:rect l="l" t="t" r="r" b="b"/>
              <a:pathLst>
                <a:path w="64134">
                  <a:moveTo>
                    <a:pt x="0" y="0"/>
                  </a:moveTo>
                  <a:lnTo>
                    <a:pt x="6400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4" name="object 854"/>
            <p:cNvSpPr/>
            <p:nvPr/>
          </p:nvSpPr>
          <p:spPr>
            <a:xfrm>
              <a:off x="12278461" y="2029968"/>
              <a:ext cx="3175" cy="20955"/>
            </a:xfrm>
            <a:custGeom>
              <a:avLst/>
              <a:gdLst/>
              <a:ahLst/>
              <a:cxnLst/>
              <a:rect l="l" t="t" r="r" b="b"/>
              <a:pathLst>
                <a:path w="3175" h="20955">
                  <a:moveTo>
                    <a:pt x="0" y="16764"/>
                  </a:moveTo>
                  <a:lnTo>
                    <a:pt x="0" y="20574"/>
                  </a:lnTo>
                  <a:lnTo>
                    <a:pt x="3048" y="20574"/>
                  </a:lnTo>
                  <a:lnTo>
                    <a:pt x="3047" y="0"/>
                  </a:lnTo>
                  <a:lnTo>
                    <a:pt x="0" y="0"/>
                  </a:ln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5" name="object 855"/>
            <p:cNvSpPr/>
            <p:nvPr/>
          </p:nvSpPr>
          <p:spPr>
            <a:xfrm>
              <a:off x="12281509" y="2043684"/>
              <a:ext cx="64135" cy="0"/>
            </a:xfrm>
            <a:custGeom>
              <a:avLst/>
              <a:gdLst/>
              <a:ahLst/>
              <a:cxnLst/>
              <a:rect l="l" t="t" r="r" b="b"/>
              <a:pathLst>
                <a:path w="64134">
                  <a:moveTo>
                    <a:pt x="0" y="0"/>
                  </a:moveTo>
                  <a:lnTo>
                    <a:pt x="6400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856" name="object 856"/>
          <p:cNvGrpSpPr/>
          <p:nvPr/>
        </p:nvGrpSpPr>
        <p:grpSpPr>
          <a:xfrm>
            <a:off x="15636787" y="1407047"/>
            <a:ext cx="14365" cy="94174"/>
            <a:chOff x="12441529" y="2212085"/>
            <a:chExt cx="11430" cy="74930"/>
          </a:xfrm>
        </p:grpSpPr>
        <p:sp>
          <p:nvSpPr>
            <p:cNvPr id="857" name="object 857"/>
            <p:cNvSpPr/>
            <p:nvPr/>
          </p:nvSpPr>
          <p:spPr>
            <a:xfrm>
              <a:off x="12443815" y="2212085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h="20955">
                  <a:moveTo>
                    <a:pt x="0" y="0"/>
                  </a:moveTo>
                  <a:lnTo>
                    <a:pt x="0" y="2057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8" name="object 858"/>
            <p:cNvSpPr/>
            <p:nvPr/>
          </p:nvSpPr>
          <p:spPr>
            <a:xfrm>
              <a:off x="12450673" y="2236469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h="50800">
                  <a:moveTo>
                    <a:pt x="0" y="0"/>
                  </a:moveTo>
                  <a:lnTo>
                    <a:pt x="0" y="5029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9" name="object 859"/>
            <p:cNvSpPr/>
            <p:nvPr/>
          </p:nvSpPr>
          <p:spPr>
            <a:xfrm>
              <a:off x="12443815" y="2232659"/>
              <a:ext cx="0" cy="51435"/>
            </a:xfrm>
            <a:custGeom>
              <a:avLst/>
              <a:gdLst/>
              <a:ahLst/>
              <a:cxnLst/>
              <a:rect l="l" t="t" r="r" b="b"/>
              <a:pathLst>
                <a:path h="51435">
                  <a:moveTo>
                    <a:pt x="0" y="0"/>
                  </a:moveTo>
                  <a:lnTo>
                    <a:pt x="0" y="51053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860" name="object 860"/>
          <p:cNvGrpSpPr/>
          <p:nvPr/>
        </p:nvGrpSpPr>
        <p:grpSpPr>
          <a:xfrm>
            <a:off x="15304467" y="1407047"/>
            <a:ext cx="343973" cy="97366"/>
            <a:chOff x="12177115" y="2212085"/>
            <a:chExt cx="273685" cy="77470"/>
          </a:xfrm>
        </p:grpSpPr>
        <p:sp>
          <p:nvSpPr>
            <p:cNvPr id="861" name="object 861"/>
            <p:cNvSpPr/>
            <p:nvPr/>
          </p:nvSpPr>
          <p:spPr>
            <a:xfrm>
              <a:off x="12372949" y="2212085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h="20955">
                  <a:moveTo>
                    <a:pt x="0" y="0"/>
                  </a:moveTo>
                  <a:lnTo>
                    <a:pt x="0" y="2057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2" name="object 862"/>
            <p:cNvSpPr/>
            <p:nvPr/>
          </p:nvSpPr>
          <p:spPr>
            <a:xfrm>
              <a:off x="12369139" y="2236469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h="50800">
                  <a:moveTo>
                    <a:pt x="0" y="0"/>
                  </a:moveTo>
                  <a:lnTo>
                    <a:pt x="0" y="5029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3" name="object 863"/>
            <p:cNvSpPr/>
            <p:nvPr/>
          </p:nvSpPr>
          <p:spPr>
            <a:xfrm>
              <a:off x="12372949" y="2232659"/>
              <a:ext cx="0" cy="51435"/>
            </a:xfrm>
            <a:custGeom>
              <a:avLst/>
              <a:gdLst/>
              <a:ahLst/>
              <a:cxnLst/>
              <a:rect l="l" t="t" r="r" b="b"/>
              <a:pathLst>
                <a:path h="51435">
                  <a:moveTo>
                    <a:pt x="0" y="0"/>
                  </a:moveTo>
                  <a:lnTo>
                    <a:pt x="0" y="51053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4" name="object 864"/>
            <p:cNvSpPr/>
            <p:nvPr/>
          </p:nvSpPr>
          <p:spPr>
            <a:xfrm>
              <a:off x="12369139" y="2286761"/>
              <a:ext cx="81915" cy="0"/>
            </a:xfrm>
            <a:custGeom>
              <a:avLst/>
              <a:gdLst/>
              <a:ahLst/>
              <a:cxnLst/>
              <a:rect l="l" t="t" r="r" b="b"/>
              <a:pathLst>
                <a:path w="81915">
                  <a:moveTo>
                    <a:pt x="0" y="0"/>
                  </a:moveTo>
                  <a:lnTo>
                    <a:pt x="8153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5" name="object 865"/>
            <p:cNvSpPr/>
            <p:nvPr/>
          </p:nvSpPr>
          <p:spPr>
            <a:xfrm>
              <a:off x="12372949" y="2283713"/>
              <a:ext cx="71120" cy="0"/>
            </a:xfrm>
            <a:custGeom>
              <a:avLst/>
              <a:gdLst/>
              <a:ahLst/>
              <a:cxnLst/>
              <a:rect l="l" t="t" r="r" b="b"/>
              <a:pathLst>
                <a:path w="71120">
                  <a:moveTo>
                    <a:pt x="0" y="0"/>
                  </a:moveTo>
                  <a:lnTo>
                    <a:pt x="7086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6" name="object 866"/>
            <p:cNvSpPr/>
            <p:nvPr/>
          </p:nvSpPr>
          <p:spPr>
            <a:xfrm>
              <a:off x="12180163" y="2236469"/>
              <a:ext cx="189230" cy="0"/>
            </a:xfrm>
            <a:custGeom>
              <a:avLst/>
              <a:gdLst/>
              <a:ahLst/>
              <a:cxnLst/>
              <a:rect l="l" t="t" r="r" b="b"/>
              <a:pathLst>
                <a:path w="189229">
                  <a:moveTo>
                    <a:pt x="0" y="0"/>
                  </a:moveTo>
                  <a:lnTo>
                    <a:pt x="18897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7" name="object 867"/>
            <p:cNvSpPr/>
            <p:nvPr/>
          </p:nvSpPr>
          <p:spPr>
            <a:xfrm>
              <a:off x="12177115" y="2232659"/>
              <a:ext cx="196215" cy="0"/>
            </a:xfrm>
            <a:custGeom>
              <a:avLst/>
              <a:gdLst/>
              <a:ahLst/>
              <a:cxnLst/>
              <a:rect l="l" t="t" r="r" b="b"/>
              <a:pathLst>
                <a:path w="196215">
                  <a:moveTo>
                    <a:pt x="0" y="0"/>
                  </a:moveTo>
                  <a:lnTo>
                    <a:pt x="19583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868" name="object 868"/>
          <p:cNvSpPr/>
          <p:nvPr/>
        </p:nvSpPr>
        <p:spPr>
          <a:xfrm>
            <a:off x="15104307" y="1042165"/>
            <a:ext cx="26337" cy="0"/>
          </a:xfrm>
          <a:custGeom>
            <a:avLst/>
            <a:gdLst/>
            <a:ahLst/>
            <a:cxnLst/>
            <a:rect l="l" t="t" r="r" b="b"/>
            <a:pathLst>
              <a:path w="20954">
                <a:moveTo>
                  <a:pt x="0" y="0"/>
                </a:moveTo>
                <a:lnTo>
                  <a:pt x="2057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869" name="object 869"/>
          <p:cNvGrpSpPr/>
          <p:nvPr/>
        </p:nvGrpSpPr>
        <p:grpSpPr>
          <a:xfrm>
            <a:off x="15101434" y="1096754"/>
            <a:ext cx="90981" cy="110135"/>
            <a:chOff x="12015571" y="1965198"/>
            <a:chExt cx="72390" cy="87630"/>
          </a:xfrm>
        </p:grpSpPr>
        <p:sp>
          <p:nvSpPr>
            <p:cNvPr id="870" name="object 870"/>
            <p:cNvSpPr/>
            <p:nvPr/>
          </p:nvSpPr>
          <p:spPr>
            <a:xfrm>
              <a:off x="12017857" y="2029968"/>
              <a:ext cx="67945" cy="0"/>
            </a:xfrm>
            <a:custGeom>
              <a:avLst/>
              <a:gdLst/>
              <a:ahLst/>
              <a:cxnLst/>
              <a:rect l="l" t="t" r="r" b="b"/>
              <a:pathLst>
                <a:path w="67945">
                  <a:moveTo>
                    <a:pt x="0" y="0"/>
                  </a:moveTo>
                  <a:lnTo>
                    <a:pt x="6781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1" name="object 871"/>
            <p:cNvSpPr/>
            <p:nvPr/>
          </p:nvSpPr>
          <p:spPr>
            <a:xfrm>
              <a:off x="12020905" y="2033016"/>
              <a:ext cx="64769" cy="0"/>
            </a:xfrm>
            <a:custGeom>
              <a:avLst/>
              <a:gdLst/>
              <a:ahLst/>
              <a:cxnLst/>
              <a:rect l="l" t="t" r="r" b="b"/>
              <a:pathLst>
                <a:path w="64770">
                  <a:moveTo>
                    <a:pt x="0" y="0"/>
                  </a:moveTo>
                  <a:lnTo>
                    <a:pt x="64769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2" name="object 872"/>
            <p:cNvSpPr/>
            <p:nvPr/>
          </p:nvSpPr>
          <p:spPr>
            <a:xfrm>
              <a:off x="12018619" y="1967484"/>
              <a:ext cx="66675" cy="66675"/>
            </a:xfrm>
            <a:custGeom>
              <a:avLst/>
              <a:gdLst/>
              <a:ahLst/>
              <a:cxnLst/>
              <a:rect l="l" t="t" r="r" b="b"/>
              <a:pathLst>
                <a:path w="66675" h="66675">
                  <a:moveTo>
                    <a:pt x="66294" y="0"/>
                  </a:moveTo>
                  <a:lnTo>
                    <a:pt x="58674" y="0"/>
                  </a:lnTo>
                  <a:lnTo>
                    <a:pt x="51054" y="1524"/>
                  </a:lnTo>
                  <a:lnTo>
                    <a:pt x="12192" y="25146"/>
                  </a:lnTo>
                  <a:lnTo>
                    <a:pt x="0" y="6629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3" name="object 873"/>
            <p:cNvSpPr/>
            <p:nvPr/>
          </p:nvSpPr>
          <p:spPr>
            <a:xfrm>
              <a:off x="12085675" y="1965960"/>
              <a:ext cx="0" cy="67310"/>
            </a:xfrm>
            <a:custGeom>
              <a:avLst/>
              <a:gdLst/>
              <a:ahLst/>
              <a:cxnLst/>
              <a:rect l="l" t="t" r="r" b="b"/>
              <a:pathLst>
                <a:path h="67310">
                  <a:moveTo>
                    <a:pt x="0" y="0"/>
                  </a:moveTo>
                  <a:lnTo>
                    <a:pt x="0" y="6705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4" name="object 874"/>
            <p:cNvSpPr/>
            <p:nvPr/>
          </p:nvSpPr>
          <p:spPr>
            <a:xfrm>
              <a:off x="12017857" y="2043684"/>
              <a:ext cx="64135" cy="0"/>
            </a:xfrm>
            <a:custGeom>
              <a:avLst/>
              <a:gdLst/>
              <a:ahLst/>
              <a:cxnLst/>
              <a:rect l="l" t="t" r="r" b="b"/>
              <a:pathLst>
                <a:path w="64134">
                  <a:moveTo>
                    <a:pt x="0" y="0"/>
                  </a:moveTo>
                  <a:lnTo>
                    <a:pt x="6400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5" name="object 875"/>
            <p:cNvSpPr/>
            <p:nvPr/>
          </p:nvSpPr>
          <p:spPr>
            <a:xfrm>
              <a:off x="12017857" y="2029968"/>
              <a:ext cx="3175" cy="20955"/>
            </a:xfrm>
            <a:custGeom>
              <a:avLst/>
              <a:gdLst/>
              <a:ahLst/>
              <a:cxnLst/>
              <a:rect l="l" t="t" r="r" b="b"/>
              <a:pathLst>
                <a:path w="3175" h="20955">
                  <a:moveTo>
                    <a:pt x="0" y="16764"/>
                  </a:moveTo>
                  <a:lnTo>
                    <a:pt x="0" y="20574"/>
                  </a:lnTo>
                  <a:lnTo>
                    <a:pt x="0" y="6858"/>
                  </a:lnTo>
                  <a:lnTo>
                    <a:pt x="3047" y="6858"/>
                  </a:lnTo>
                  <a:lnTo>
                    <a:pt x="3047" y="3048"/>
                  </a:lnTo>
                  <a:lnTo>
                    <a:pt x="0" y="3048"/>
                  </a:lnTo>
                  <a:lnTo>
                    <a:pt x="0" y="0"/>
                  </a:ln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876" name="object 876"/>
          <p:cNvGrpSpPr/>
          <p:nvPr/>
        </p:nvGrpSpPr>
        <p:grpSpPr>
          <a:xfrm>
            <a:off x="14977891" y="1124526"/>
            <a:ext cx="35914" cy="78212"/>
            <a:chOff x="11917273" y="1987295"/>
            <a:chExt cx="28575" cy="62230"/>
          </a:xfrm>
        </p:grpSpPr>
        <p:sp>
          <p:nvSpPr>
            <p:cNvPr id="877" name="object 877"/>
            <p:cNvSpPr/>
            <p:nvPr/>
          </p:nvSpPr>
          <p:spPr>
            <a:xfrm>
              <a:off x="11919559" y="1989581"/>
              <a:ext cx="17780" cy="20320"/>
            </a:xfrm>
            <a:custGeom>
              <a:avLst/>
              <a:gdLst/>
              <a:ahLst/>
              <a:cxnLst/>
              <a:rect l="l" t="t" r="r" b="b"/>
              <a:pathLst>
                <a:path w="17779" h="20319">
                  <a:moveTo>
                    <a:pt x="17525" y="0"/>
                  </a:moveTo>
                  <a:lnTo>
                    <a:pt x="0" y="19812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8" name="object 878"/>
            <p:cNvSpPr/>
            <p:nvPr/>
          </p:nvSpPr>
          <p:spPr>
            <a:xfrm>
              <a:off x="11940133" y="2033015"/>
              <a:ext cx="3175" cy="6985"/>
            </a:xfrm>
            <a:custGeom>
              <a:avLst/>
              <a:gdLst/>
              <a:ahLst/>
              <a:cxnLst/>
              <a:rect l="l" t="t" r="r" b="b"/>
              <a:pathLst>
                <a:path w="3175" h="6985">
                  <a:moveTo>
                    <a:pt x="3048" y="0"/>
                  </a:moveTo>
                  <a:lnTo>
                    <a:pt x="0" y="0"/>
                  </a:lnTo>
                  <a:lnTo>
                    <a:pt x="0" y="6858"/>
                  </a:lnTo>
                  <a:lnTo>
                    <a:pt x="3048" y="6858"/>
                  </a:lnTo>
                  <a:lnTo>
                    <a:pt x="3048" y="381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9" name="object 879"/>
            <p:cNvSpPr/>
            <p:nvPr/>
          </p:nvSpPr>
          <p:spPr>
            <a:xfrm>
              <a:off x="11940133" y="2039873"/>
              <a:ext cx="3175" cy="6985"/>
            </a:xfrm>
            <a:custGeom>
              <a:avLst/>
              <a:gdLst/>
              <a:ahLst/>
              <a:cxnLst/>
              <a:rect l="l" t="t" r="r" b="b"/>
              <a:pathLst>
                <a:path w="3175" h="6985">
                  <a:moveTo>
                    <a:pt x="3048" y="0"/>
                  </a:moveTo>
                  <a:lnTo>
                    <a:pt x="0" y="0"/>
                  </a:lnTo>
                  <a:lnTo>
                    <a:pt x="0" y="6858"/>
                  </a:lnTo>
                  <a:lnTo>
                    <a:pt x="3048" y="6858"/>
                  </a:lnTo>
                  <a:lnTo>
                    <a:pt x="3048" y="381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880" name="object 880"/>
          <p:cNvGrpSpPr/>
          <p:nvPr/>
        </p:nvGrpSpPr>
        <p:grpSpPr>
          <a:xfrm>
            <a:off x="14959694" y="1175285"/>
            <a:ext cx="145251" cy="27135"/>
            <a:chOff x="11902795" y="2027682"/>
            <a:chExt cx="115570" cy="21590"/>
          </a:xfrm>
        </p:grpSpPr>
        <p:sp>
          <p:nvSpPr>
            <p:cNvPr id="881" name="object 881"/>
            <p:cNvSpPr/>
            <p:nvPr/>
          </p:nvSpPr>
          <p:spPr>
            <a:xfrm>
              <a:off x="12010999" y="2039874"/>
              <a:ext cx="3810" cy="6985"/>
            </a:xfrm>
            <a:custGeom>
              <a:avLst/>
              <a:gdLst/>
              <a:ahLst/>
              <a:cxnLst/>
              <a:rect l="l" t="t" r="r" b="b"/>
              <a:pathLst>
                <a:path w="3809" h="6985">
                  <a:moveTo>
                    <a:pt x="0" y="0"/>
                  </a:moveTo>
                  <a:lnTo>
                    <a:pt x="3810" y="0"/>
                  </a:lnTo>
                  <a:lnTo>
                    <a:pt x="3810" y="6858"/>
                  </a:lnTo>
                  <a:lnTo>
                    <a:pt x="0" y="6858"/>
                  </a:lnTo>
                  <a:lnTo>
                    <a:pt x="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2" name="object 882"/>
            <p:cNvSpPr/>
            <p:nvPr/>
          </p:nvSpPr>
          <p:spPr>
            <a:xfrm>
              <a:off x="12010999" y="2033016"/>
              <a:ext cx="3810" cy="6985"/>
            </a:xfrm>
            <a:custGeom>
              <a:avLst/>
              <a:gdLst/>
              <a:ahLst/>
              <a:cxnLst/>
              <a:rect l="l" t="t" r="r" b="b"/>
              <a:pathLst>
                <a:path w="3809" h="6985">
                  <a:moveTo>
                    <a:pt x="0" y="0"/>
                  </a:moveTo>
                  <a:lnTo>
                    <a:pt x="3810" y="0"/>
                  </a:lnTo>
                  <a:lnTo>
                    <a:pt x="3810" y="6858"/>
                  </a:lnTo>
                  <a:lnTo>
                    <a:pt x="0" y="6858"/>
                  </a:lnTo>
                  <a:lnTo>
                    <a:pt x="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3" name="object 883"/>
            <p:cNvSpPr/>
            <p:nvPr/>
          </p:nvSpPr>
          <p:spPr>
            <a:xfrm>
              <a:off x="11940133" y="2039874"/>
              <a:ext cx="74930" cy="0"/>
            </a:xfrm>
            <a:custGeom>
              <a:avLst/>
              <a:gdLst/>
              <a:ahLst/>
              <a:cxnLst/>
              <a:rect l="l" t="t" r="r" b="b"/>
              <a:pathLst>
                <a:path w="74929">
                  <a:moveTo>
                    <a:pt x="74675" y="0"/>
                  </a:moveTo>
                  <a:lnTo>
                    <a:pt x="0" y="0"/>
                  </a:lnTo>
                </a:path>
                <a:path w="74929">
                  <a:moveTo>
                    <a:pt x="74675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4" name="object 884"/>
            <p:cNvSpPr/>
            <p:nvPr/>
          </p:nvSpPr>
          <p:spPr>
            <a:xfrm>
              <a:off x="11902795" y="2029968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5">
                  <a:moveTo>
                    <a:pt x="0" y="0"/>
                  </a:moveTo>
                  <a:lnTo>
                    <a:pt x="1676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5" name="object 885"/>
            <p:cNvSpPr/>
            <p:nvPr/>
          </p:nvSpPr>
          <p:spPr>
            <a:xfrm>
              <a:off x="11940133" y="2046732"/>
              <a:ext cx="74930" cy="0"/>
            </a:xfrm>
            <a:custGeom>
              <a:avLst/>
              <a:gdLst/>
              <a:ahLst/>
              <a:cxnLst/>
              <a:rect l="l" t="t" r="r" b="b"/>
              <a:pathLst>
                <a:path w="74929">
                  <a:moveTo>
                    <a:pt x="74675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6" name="object 886"/>
            <p:cNvSpPr/>
            <p:nvPr/>
          </p:nvSpPr>
          <p:spPr>
            <a:xfrm>
              <a:off x="11940133" y="2033016"/>
              <a:ext cx="74930" cy="0"/>
            </a:xfrm>
            <a:custGeom>
              <a:avLst/>
              <a:gdLst/>
              <a:ahLst/>
              <a:cxnLst/>
              <a:rect l="l" t="t" r="r" b="b"/>
              <a:pathLst>
                <a:path w="74929">
                  <a:moveTo>
                    <a:pt x="74675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7" name="object 887"/>
            <p:cNvSpPr/>
            <p:nvPr/>
          </p:nvSpPr>
          <p:spPr>
            <a:xfrm>
              <a:off x="11937085" y="2029968"/>
              <a:ext cx="81280" cy="0"/>
            </a:xfrm>
            <a:custGeom>
              <a:avLst/>
              <a:gdLst/>
              <a:ahLst/>
              <a:cxnLst/>
              <a:rect l="l" t="t" r="r" b="b"/>
              <a:pathLst>
                <a:path w="81279">
                  <a:moveTo>
                    <a:pt x="0" y="0"/>
                  </a:moveTo>
                  <a:lnTo>
                    <a:pt x="8077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888" name="object 888"/>
          <p:cNvGrpSpPr/>
          <p:nvPr/>
        </p:nvGrpSpPr>
        <p:grpSpPr>
          <a:xfrm>
            <a:off x="15006622" y="1000984"/>
            <a:ext cx="98164" cy="112530"/>
            <a:chOff x="11940133" y="1888998"/>
            <a:chExt cx="78105" cy="89535"/>
          </a:xfrm>
        </p:grpSpPr>
        <p:sp>
          <p:nvSpPr>
            <p:cNvPr id="889" name="object 889"/>
            <p:cNvSpPr/>
            <p:nvPr/>
          </p:nvSpPr>
          <p:spPr>
            <a:xfrm>
              <a:off x="11970613" y="1891284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70">
                  <a:moveTo>
                    <a:pt x="0" y="0"/>
                  </a:moveTo>
                  <a:lnTo>
                    <a:pt x="1371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0" name="object 890"/>
            <p:cNvSpPr/>
            <p:nvPr/>
          </p:nvSpPr>
          <p:spPr>
            <a:xfrm>
              <a:off x="11970613" y="190728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285" y="0"/>
                  </a:moveTo>
                  <a:lnTo>
                    <a:pt x="761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1" name="object 891"/>
            <p:cNvSpPr/>
            <p:nvPr/>
          </p:nvSpPr>
          <p:spPr>
            <a:xfrm>
              <a:off x="11982043" y="190728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285" y="0"/>
                  </a:moveTo>
                  <a:lnTo>
                    <a:pt x="761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2" name="object 892"/>
            <p:cNvSpPr/>
            <p:nvPr/>
          </p:nvSpPr>
          <p:spPr>
            <a:xfrm>
              <a:off x="11962993" y="1924050"/>
              <a:ext cx="9525" cy="20955"/>
            </a:xfrm>
            <a:custGeom>
              <a:avLst/>
              <a:gdLst/>
              <a:ahLst/>
              <a:cxnLst/>
              <a:rect l="l" t="t" r="r" b="b"/>
              <a:pathLst>
                <a:path w="9525" h="20955">
                  <a:moveTo>
                    <a:pt x="0" y="0"/>
                  </a:moveTo>
                  <a:lnTo>
                    <a:pt x="0" y="5334"/>
                  </a:lnTo>
                  <a:lnTo>
                    <a:pt x="2286" y="11430"/>
                  </a:lnTo>
                  <a:lnTo>
                    <a:pt x="5334" y="16764"/>
                  </a:lnTo>
                  <a:lnTo>
                    <a:pt x="9144" y="20574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3" name="object 893"/>
            <p:cNvSpPr/>
            <p:nvPr/>
          </p:nvSpPr>
          <p:spPr>
            <a:xfrm>
              <a:off x="11973661" y="1945386"/>
              <a:ext cx="7620" cy="1270"/>
            </a:xfrm>
            <a:custGeom>
              <a:avLst/>
              <a:gdLst/>
              <a:ahLst/>
              <a:cxnLst/>
              <a:rect l="l" t="t" r="r" b="b"/>
              <a:pathLst>
                <a:path w="7620" h="1269">
                  <a:moveTo>
                    <a:pt x="0" y="0"/>
                  </a:moveTo>
                  <a:lnTo>
                    <a:pt x="3810" y="761"/>
                  </a:lnTo>
                  <a:lnTo>
                    <a:pt x="762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4" name="object 894"/>
            <p:cNvSpPr/>
            <p:nvPr/>
          </p:nvSpPr>
          <p:spPr>
            <a:xfrm>
              <a:off x="11972137" y="1944624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69">
                  <a:moveTo>
                    <a:pt x="0" y="0"/>
                  </a:moveTo>
                  <a:lnTo>
                    <a:pt x="762" y="761"/>
                  </a:lnTo>
                  <a:lnTo>
                    <a:pt x="1524" y="761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5" name="object 895"/>
            <p:cNvSpPr/>
            <p:nvPr/>
          </p:nvSpPr>
          <p:spPr>
            <a:xfrm>
              <a:off x="11981281" y="1944624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69">
                  <a:moveTo>
                    <a:pt x="0" y="761"/>
                  </a:moveTo>
                  <a:lnTo>
                    <a:pt x="762" y="761"/>
                  </a:lnTo>
                  <a:lnTo>
                    <a:pt x="152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6" name="object 896"/>
            <p:cNvSpPr/>
            <p:nvPr/>
          </p:nvSpPr>
          <p:spPr>
            <a:xfrm>
              <a:off x="11973661" y="190804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6857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7" name="object 897"/>
            <p:cNvSpPr/>
            <p:nvPr/>
          </p:nvSpPr>
          <p:spPr>
            <a:xfrm>
              <a:off x="11962993" y="1911858"/>
              <a:ext cx="5080" cy="12700"/>
            </a:xfrm>
            <a:custGeom>
              <a:avLst/>
              <a:gdLst/>
              <a:ahLst/>
              <a:cxnLst/>
              <a:rect l="l" t="t" r="r" b="b"/>
              <a:pathLst>
                <a:path w="5079" h="12700">
                  <a:moveTo>
                    <a:pt x="4572" y="0"/>
                  </a:moveTo>
                  <a:lnTo>
                    <a:pt x="762" y="5334"/>
                  </a:lnTo>
                  <a:lnTo>
                    <a:pt x="0" y="1219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8" name="object 898"/>
            <p:cNvSpPr/>
            <p:nvPr/>
          </p:nvSpPr>
          <p:spPr>
            <a:xfrm>
              <a:off x="11967565" y="191185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761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9" name="object 899"/>
            <p:cNvSpPr/>
            <p:nvPr/>
          </p:nvSpPr>
          <p:spPr>
            <a:xfrm>
              <a:off x="11968327" y="190957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285" y="0"/>
                  </a:moveTo>
                  <a:lnTo>
                    <a:pt x="1523" y="762"/>
                  </a:lnTo>
                  <a:lnTo>
                    <a:pt x="0" y="228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0" name="object 900"/>
            <p:cNvSpPr/>
            <p:nvPr/>
          </p:nvSpPr>
          <p:spPr>
            <a:xfrm>
              <a:off x="11984329" y="190957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285" y="2285"/>
                  </a:moveTo>
                  <a:lnTo>
                    <a:pt x="761" y="761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1" name="object 901"/>
            <p:cNvSpPr/>
            <p:nvPr/>
          </p:nvSpPr>
          <p:spPr>
            <a:xfrm>
              <a:off x="11973661" y="1908048"/>
              <a:ext cx="6985" cy="3810"/>
            </a:xfrm>
            <a:custGeom>
              <a:avLst/>
              <a:gdLst/>
              <a:ahLst/>
              <a:cxnLst/>
              <a:rect l="l" t="t" r="r" b="b"/>
              <a:pathLst>
                <a:path w="6984" h="3810">
                  <a:moveTo>
                    <a:pt x="6857" y="3809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2" name="object 902"/>
            <p:cNvSpPr/>
            <p:nvPr/>
          </p:nvSpPr>
          <p:spPr>
            <a:xfrm>
              <a:off x="11973661" y="1908048"/>
              <a:ext cx="6985" cy="3810"/>
            </a:xfrm>
            <a:custGeom>
              <a:avLst/>
              <a:gdLst/>
              <a:ahLst/>
              <a:cxnLst/>
              <a:rect l="l" t="t" r="r" b="b"/>
              <a:pathLst>
                <a:path w="6984" h="3810">
                  <a:moveTo>
                    <a:pt x="6857" y="0"/>
                  </a:moveTo>
                  <a:lnTo>
                    <a:pt x="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3" name="object 903"/>
            <p:cNvSpPr/>
            <p:nvPr/>
          </p:nvSpPr>
          <p:spPr>
            <a:xfrm>
              <a:off x="11976709" y="191109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61" y="0"/>
                  </a:moveTo>
                  <a:lnTo>
                    <a:pt x="1300" y="223"/>
                  </a:lnTo>
                  <a:lnTo>
                    <a:pt x="1523" y="761"/>
                  </a:lnTo>
                  <a:lnTo>
                    <a:pt x="1300" y="1300"/>
                  </a:lnTo>
                  <a:lnTo>
                    <a:pt x="761" y="1523"/>
                  </a:lnTo>
                  <a:lnTo>
                    <a:pt x="223" y="1300"/>
                  </a:lnTo>
                  <a:lnTo>
                    <a:pt x="0" y="761"/>
                  </a:lnTo>
                  <a:lnTo>
                    <a:pt x="223" y="223"/>
                  </a:lnTo>
                  <a:lnTo>
                    <a:pt x="7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4" name="object 904"/>
            <p:cNvSpPr/>
            <p:nvPr/>
          </p:nvSpPr>
          <p:spPr>
            <a:xfrm>
              <a:off x="11986615" y="191185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761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5" name="object 905"/>
            <p:cNvSpPr/>
            <p:nvPr/>
          </p:nvSpPr>
          <p:spPr>
            <a:xfrm>
              <a:off x="11982805" y="1911858"/>
              <a:ext cx="9525" cy="33020"/>
            </a:xfrm>
            <a:custGeom>
              <a:avLst/>
              <a:gdLst/>
              <a:ahLst/>
              <a:cxnLst/>
              <a:rect l="l" t="t" r="r" b="b"/>
              <a:pathLst>
                <a:path w="9525" h="33019">
                  <a:moveTo>
                    <a:pt x="0" y="32766"/>
                  </a:moveTo>
                  <a:lnTo>
                    <a:pt x="3810" y="28956"/>
                  </a:lnTo>
                  <a:lnTo>
                    <a:pt x="6858" y="23622"/>
                  </a:lnTo>
                  <a:lnTo>
                    <a:pt x="9143" y="17526"/>
                  </a:lnTo>
                  <a:lnTo>
                    <a:pt x="9143" y="12192"/>
                  </a:lnTo>
                  <a:lnTo>
                    <a:pt x="8381" y="5334"/>
                  </a:lnTo>
                  <a:lnTo>
                    <a:pt x="4571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6" name="object 906"/>
            <p:cNvSpPr/>
            <p:nvPr/>
          </p:nvSpPr>
          <p:spPr>
            <a:xfrm>
              <a:off x="11964517" y="1892808"/>
              <a:ext cx="6350" cy="24130"/>
            </a:xfrm>
            <a:custGeom>
              <a:avLst/>
              <a:gdLst/>
              <a:ahLst/>
              <a:cxnLst/>
              <a:rect l="l" t="t" r="r" b="b"/>
              <a:pathLst>
                <a:path w="6350" h="24130">
                  <a:moveTo>
                    <a:pt x="6096" y="0"/>
                  </a:moveTo>
                  <a:lnTo>
                    <a:pt x="2286" y="11430"/>
                  </a:lnTo>
                  <a:lnTo>
                    <a:pt x="0" y="2362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7" name="object 907"/>
            <p:cNvSpPr/>
            <p:nvPr/>
          </p:nvSpPr>
          <p:spPr>
            <a:xfrm>
              <a:off x="11968327" y="1905762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80">
                  <a:moveTo>
                    <a:pt x="2285" y="0"/>
                  </a:moveTo>
                  <a:lnTo>
                    <a:pt x="3902" y="669"/>
                  </a:lnTo>
                  <a:lnTo>
                    <a:pt x="4571" y="2285"/>
                  </a:lnTo>
                  <a:lnTo>
                    <a:pt x="3902" y="3902"/>
                  </a:lnTo>
                  <a:lnTo>
                    <a:pt x="2285" y="4571"/>
                  </a:lnTo>
                  <a:lnTo>
                    <a:pt x="669" y="3902"/>
                  </a:lnTo>
                  <a:lnTo>
                    <a:pt x="0" y="2285"/>
                  </a:lnTo>
                  <a:lnTo>
                    <a:pt x="669" y="669"/>
                  </a:lnTo>
                  <a:lnTo>
                    <a:pt x="228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8" name="object 908"/>
            <p:cNvSpPr/>
            <p:nvPr/>
          </p:nvSpPr>
          <p:spPr>
            <a:xfrm>
              <a:off x="11972899" y="1907286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285"/>
                  </a:moveTo>
                  <a:lnTo>
                    <a:pt x="0" y="761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9" name="object 909"/>
            <p:cNvSpPr/>
            <p:nvPr/>
          </p:nvSpPr>
          <p:spPr>
            <a:xfrm>
              <a:off x="11984329" y="1892808"/>
              <a:ext cx="6350" cy="24765"/>
            </a:xfrm>
            <a:custGeom>
              <a:avLst/>
              <a:gdLst/>
              <a:ahLst/>
              <a:cxnLst/>
              <a:rect l="l" t="t" r="r" b="b"/>
              <a:pathLst>
                <a:path w="6350" h="24764">
                  <a:moveTo>
                    <a:pt x="6096" y="24383"/>
                  </a:moveTo>
                  <a:lnTo>
                    <a:pt x="3810" y="12191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0" name="object 910"/>
            <p:cNvSpPr/>
            <p:nvPr/>
          </p:nvSpPr>
          <p:spPr>
            <a:xfrm>
              <a:off x="11982043" y="1905762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80">
                  <a:moveTo>
                    <a:pt x="2285" y="0"/>
                  </a:moveTo>
                  <a:lnTo>
                    <a:pt x="3902" y="669"/>
                  </a:lnTo>
                  <a:lnTo>
                    <a:pt x="4571" y="2285"/>
                  </a:lnTo>
                  <a:lnTo>
                    <a:pt x="3902" y="3902"/>
                  </a:lnTo>
                  <a:lnTo>
                    <a:pt x="2285" y="4571"/>
                  </a:lnTo>
                  <a:lnTo>
                    <a:pt x="669" y="3902"/>
                  </a:lnTo>
                  <a:lnTo>
                    <a:pt x="0" y="2285"/>
                  </a:lnTo>
                  <a:lnTo>
                    <a:pt x="669" y="669"/>
                  </a:lnTo>
                  <a:lnTo>
                    <a:pt x="228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1" name="object 911"/>
            <p:cNvSpPr/>
            <p:nvPr/>
          </p:nvSpPr>
          <p:spPr>
            <a:xfrm>
              <a:off x="11982043" y="1907286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762"/>
                  </a:lnTo>
                  <a:lnTo>
                    <a:pt x="0" y="228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2" name="object 912"/>
            <p:cNvSpPr/>
            <p:nvPr/>
          </p:nvSpPr>
          <p:spPr>
            <a:xfrm>
              <a:off x="11940133" y="1891284"/>
              <a:ext cx="74930" cy="0"/>
            </a:xfrm>
            <a:custGeom>
              <a:avLst/>
              <a:gdLst/>
              <a:ahLst/>
              <a:cxnLst/>
              <a:rect l="l" t="t" r="r" b="b"/>
              <a:pathLst>
                <a:path w="74929">
                  <a:moveTo>
                    <a:pt x="0" y="0"/>
                  </a:moveTo>
                  <a:lnTo>
                    <a:pt x="7467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3" name="object 913"/>
            <p:cNvSpPr/>
            <p:nvPr/>
          </p:nvSpPr>
          <p:spPr>
            <a:xfrm>
              <a:off x="12014809" y="1975866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914" name="object 914"/>
          <p:cNvGrpSpPr/>
          <p:nvPr/>
        </p:nvGrpSpPr>
        <p:grpSpPr>
          <a:xfrm>
            <a:off x="14952991" y="1106330"/>
            <a:ext cx="154827" cy="98164"/>
            <a:chOff x="11897461" y="1972817"/>
            <a:chExt cx="123189" cy="78105"/>
          </a:xfrm>
        </p:grpSpPr>
        <p:sp>
          <p:nvSpPr>
            <p:cNvPr id="915" name="object 915"/>
            <p:cNvSpPr/>
            <p:nvPr/>
          </p:nvSpPr>
          <p:spPr>
            <a:xfrm>
              <a:off x="12017857" y="2023109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5">
                  <a:moveTo>
                    <a:pt x="0" y="0"/>
                  </a:moveTo>
                  <a:lnTo>
                    <a:pt x="0" y="685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6" name="object 916"/>
            <p:cNvSpPr/>
            <p:nvPr/>
          </p:nvSpPr>
          <p:spPr>
            <a:xfrm>
              <a:off x="12014809" y="2023109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5">
                  <a:moveTo>
                    <a:pt x="0" y="0"/>
                  </a:moveTo>
                  <a:lnTo>
                    <a:pt x="0" y="685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7" name="object 917"/>
            <p:cNvSpPr/>
            <p:nvPr/>
          </p:nvSpPr>
          <p:spPr>
            <a:xfrm>
              <a:off x="11963755" y="2023109"/>
              <a:ext cx="54610" cy="0"/>
            </a:xfrm>
            <a:custGeom>
              <a:avLst/>
              <a:gdLst/>
              <a:ahLst/>
              <a:cxnLst/>
              <a:rect l="l" t="t" r="r" b="b"/>
              <a:pathLst>
                <a:path w="54609">
                  <a:moveTo>
                    <a:pt x="0" y="0"/>
                  </a:moveTo>
                  <a:lnTo>
                    <a:pt x="5410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8" name="object 918"/>
            <p:cNvSpPr/>
            <p:nvPr/>
          </p:nvSpPr>
          <p:spPr>
            <a:xfrm>
              <a:off x="11899747" y="2029967"/>
              <a:ext cx="24130" cy="0"/>
            </a:xfrm>
            <a:custGeom>
              <a:avLst/>
              <a:gdLst/>
              <a:ahLst/>
              <a:cxnLst/>
              <a:rect l="l" t="t" r="r" b="b"/>
              <a:pathLst>
                <a:path w="24129">
                  <a:moveTo>
                    <a:pt x="0" y="0"/>
                  </a:moveTo>
                  <a:lnTo>
                    <a:pt x="3048" y="0"/>
                  </a:lnTo>
                  <a:lnTo>
                    <a:pt x="2362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9" name="object 919"/>
            <p:cNvSpPr/>
            <p:nvPr/>
          </p:nvSpPr>
          <p:spPr>
            <a:xfrm>
              <a:off x="11899747" y="2026157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0" name="object 920"/>
            <p:cNvSpPr/>
            <p:nvPr/>
          </p:nvSpPr>
          <p:spPr>
            <a:xfrm>
              <a:off x="11902795" y="2029967"/>
              <a:ext cx="0" cy="13970"/>
            </a:xfrm>
            <a:custGeom>
              <a:avLst/>
              <a:gdLst/>
              <a:ahLst/>
              <a:cxnLst/>
              <a:rect l="l" t="t" r="r" b="b"/>
              <a:pathLst>
                <a:path h="13969">
                  <a:moveTo>
                    <a:pt x="0" y="0"/>
                  </a:moveTo>
                  <a:lnTo>
                    <a:pt x="0" y="1371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1" name="object 921"/>
            <p:cNvSpPr/>
            <p:nvPr/>
          </p:nvSpPr>
          <p:spPr>
            <a:xfrm>
              <a:off x="11899747" y="2033015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h="17780">
                  <a:moveTo>
                    <a:pt x="0" y="17525"/>
                  </a:moveTo>
                  <a:lnTo>
                    <a:pt x="0" y="13715"/>
                  </a:lnTo>
                </a:path>
                <a:path h="17780">
                  <a:moveTo>
                    <a:pt x="0" y="17525"/>
                  </a:moveTo>
                  <a:lnTo>
                    <a:pt x="0" y="17525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2" name="object 922"/>
            <p:cNvSpPr/>
            <p:nvPr/>
          </p:nvSpPr>
          <p:spPr>
            <a:xfrm>
              <a:off x="11899747" y="2029967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3048"/>
                  </a:ln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3" name="object 923"/>
            <p:cNvSpPr/>
            <p:nvPr/>
          </p:nvSpPr>
          <p:spPr>
            <a:xfrm>
              <a:off x="11897461" y="2027681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80">
                  <a:moveTo>
                    <a:pt x="2285" y="0"/>
                  </a:moveTo>
                  <a:lnTo>
                    <a:pt x="3902" y="669"/>
                  </a:lnTo>
                  <a:lnTo>
                    <a:pt x="4571" y="2285"/>
                  </a:lnTo>
                  <a:lnTo>
                    <a:pt x="3902" y="3902"/>
                  </a:lnTo>
                  <a:lnTo>
                    <a:pt x="2285" y="4571"/>
                  </a:lnTo>
                  <a:lnTo>
                    <a:pt x="669" y="3902"/>
                  </a:lnTo>
                  <a:lnTo>
                    <a:pt x="0" y="2285"/>
                  </a:lnTo>
                  <a:lnTo>
                    <a:pt x="669" y="669"/>
                  </a:lnTo>
                  <a:lnTo>
                    <a:pt x="228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4" name="object 924"/>
            <p:cNvSpPr/>
            <p:nvPr/>
          </p:nvSpPr>
          <p:spPr>
            <a:xfrm>
              <a:off x="11899747" y="2026157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0"/>
                  </a:lnTo>
                  <a:lnTo>
                    <a:pt x="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5" name="object 925"/>
            <p:cNvSpPr/>
            <p:nvPr/>
          </p:nvSpPr>
          <p:spPr>
            <a:xfrm>
              <a:off x="11902795" y="2043683"/>
              <a:ext cx="34290" cy="0"/>
            </a:xfrm>
            <a:custGeom>
              <a:avLst/>
              <a:gdLst/>
              <a:ahLst/>
              <a:cxnLst/>
              <a:rect l="l" t="t" r="r" b="b"/>
              <a:pathLst>
                <a:path w="34290">
                  <a:moveTo>
                    <a:pt x="0" y="0"/>
                  </a:moveTo>
                  <a:lnTo>
                    <a:pt x="3429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6" name="object 926"/>
            <p:cNvSpPr/>
            <p:nvPr/>
          </p:nvSpPr>
          <p:spPr>
            <a:xfrm>
              <a:off x="11899747" y="2046731"/>
              <a:ext cx="118110" cy="0"/>
            </a:xfrm>
            <a:custGeom>
              <a:avLst/>
              <a:gdLst/>
              <a:ahLst/>
              <a:cxnLst/>
              <a:rect l="l" t="t" r="r" b="b"/>
              <a:pathLst>
                <a:path w="118109">
                  <a:moveTo>
                    <a:pt x="0" y="0"/>
                  </a:moveTo>
                  <a:lnTo>
                    <a:pt x="11811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7" name="object 927"/>
            <p:cNvSpPr/>
            <p:nvPr/>
          </p:nvSpPr>
          <p:spPr>
            <a:xfrm>
              <a:off x="11965279" y="1975103"/>
              <a:ext cx="48260" cy="47625"/>
            </a:xfrm>
            <a:custGeom>
              <a:avLst/>
              <a:gdLst/>
              <a:ahLst/>
              <a:cxnLst/>
              <a:rect l="l" t="t" r="r" b="b"/>
              <a:pathLst>
                <a:path w="48259" h="47625">
                  <a:moveTo>
                    <a:pt x="48005" y="0"/>
                  </a:moveTo>
                  <a:lnTo>
                    <a:pt x="42671" y="0"/>
                  </a:lnTo>
                  <a:lnTo>
                    <a:pt x="37337" y="762"/>
                  </a:lnTo>
                  <a:lnTo>
                    <a:pt x="6095" y="24384"/>
                  </a:lnTo>
                  <a:lnTo>
                    <a:pt x="3047" y="30480"/>
                  </a:lnTo>
                  <a:lnTo>
                    <a:pt x="1523" y="36576"/>
                  </a:lnTo>
                  <a:lnTo>
                    <a:pt x="761" y="42672"/>
                  </a:lnTo>
                  <a:lnTo>
                    <a:pt x="0" y="4724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928" name="object 928"/>
          <p:cNvSpPr/>
          <p:nvPr/>
        </p:nvSpPr>
        <p:spPr>
          <a:xfrm>
            <a:off x="15184754" y="1178157"/>
            <a:ext cx="4788" cy="26337"/>
          </a:xfrm>
          <a:custGeom>
            <a:avLst/>
            <a:gdLst/>
            <a:ahLst/>
            <a:cxnLst/>
            <a:rect l="l" t="t" r="r" b="b"/>
            <a:pathLst>
              <a:path w="3809" h="20955">
                <a:moveTo>
                  <a:pt x="3809" y="16764"/>
                </a:moveTo>
                <a:lnTo>
                  <a:pt x="3809" y="20574"/>
                </a:lnTo>
                <a:lnTo>
                  <a:pt x="3809" y="6858"/>
                </a:lnTo>
                <a:lnTo>
                  <a:pt x="0" y="6858"/>
                </a:lnTo>
                <a:lnTo>
                  <a:pt x="0" y="3048"/>
                </a:lnTo>
                <a:lnTo>
                  <a:pt x="3809" y="3048"/>
                </a:lnTo>
                <a:lnTo>
                  <a:pt x="3809" y="0"/>
                </a:lnTo>
                <a:lnTo>
                  <a:pt x="3809" y="3048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9" name="object 929"/>
          <p:cNvSpPr/>
          <p:nvPr/>
        </p:nvSpPr>
        <p:spPr>
          <a:xfrm>
            <a:off x="14764324" y="1178157"/>
            <a:ext cx="4788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0" name="object 930"/>
          <p:cNvSpPr/>
          <p:nvPr/>
        </p:nvSpPr>
        <p:spPr>
          <a:xfrm>
            <a:off x="14736550" y="1103458"/>
            <a:ext cx="6385" cy="6385"/>
          </a:xfrm>
          <a:custGeom>
            <a:avLst/>
            <a:gdLst/>
            <a:ahLst/>
            <a:cxnLst/>
            <a:rect l="l" t="t" r="r" b="b"/>
            <a:pathLst>
              <a:path w="5079" h="5080">
                <a:moveTo>
                  <a:pt x="2285" y="0"/>
                </a:moveTo>
                <a:lnTo>
                  <a:pt x="3902" y="669"/>
                </a:lnTo>
                <a:lnTo>
                  <a:pt x="4571" y="2285"/>
                </a:lnTo>
                <a:lnTo>
                  <a:pt x="3902" y="3902"/>
                </a:lnTo>
                <a:lnTo>
                  <a:pt x="2285" y="4571"/>
                </a:lnTo>
                <a:lnTo>
                  <a:pt x="669" y="3902"/>
                </a:lnTo>
                <a:lnTo>
                  <a:pt x="0" y="2285"/>
                </a:lnTo>
                <a:lnTo>
                  <a:pt x="669" y="669"/>
                </a:lnTo>
                <a:lnTo>
                  <a:pt x="228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31" name="object 931"/>
          <p:cNvGrpSpPr/>
          <p:nvPr/>
        </p:nvGrpSpPr>
        <p:grpSpPr>
          <a:xfrm>
            <a:off x="14714524" y="1085262"/>
            <a:ext cx="244213" cy="140462"/>
            <a:chOff x="11707723" y="1956054"/>
            <a:chExt cx="194310" cy="111760"/>
          </a:xfrm>
        </p:grpSpPr>
        <p:sp>
          <p:nvSpPr>
            <p:cNvPr id="932" name="object 932"/>
            <p:cNvSpPr/>
            <p:nvPr/>
          </p:nvSpPr>
          <p:spPr>
            <a:xfrm>
              <a:off x="11751919" y="2027682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80">
                  <a:moveTo>
                    <a:pt x="2285" y="0"/>
                  </a:moveTo>
                  <a:lnTo>
                    <a:pt x="3902" y="669"/>
                  </a:lnTo>
                  <a:lnTo>
                    <a:pt x="4571" y="2285"/>
                  </a:lnTo>
                  <a:lnTo>
                    <a:pt x="3902" y="3902"/>
                  </a:lnTo>
                  <a:lnTo>
                    <a:pt x="2285" y="4571"/>
                  </a:lnTo>
                  <a:lnTo>
                    <a:pt x="669" y="3902"/>
                  </a:lnTo>
                  <a:lnTo>
                    <a:pt x="0" y="2285"/>
                  </a:lnTo>
                  <a:lnTo>
                    <a:pt x="669" y="669"/>
                  </a:lnTo>
                  <a:lnTo>
                    <a:pt x="228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3" name="object 933"/>
            <p:cNvSpPr/>
            <p:nvPr/>
          </p:nvSpPr>
          <p:spPr>
            <a:xfrm>
              <a:off x="11751157" y="2026158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10">
                  <a:moveTo>
                    <a:pt x="0" y="0"/>
                  </a:moveTo>
                  <a:lnTo>
                    <a:pt x="3048" y="0"/>
                  </a:lnTo>
                  <a:lnTo>
                    <a:pt x="3048" y="3810"/>
                  </a:lnTo>
                </a:path>
                <a:path w="3175" h="3810">
                  <a:moveTo>
                    <a:pt x="0" y="0"/>
                  </a:moveTo>
                  <a:lnTo>
                    <a:pt x="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4" name="object 934"/>
            <p:cNvSpPr/>
            <p:nvPr/>
          </p:nvSpPr>
          <p:spPr>
            <a:xfrm>
              <a:off x="11727535" y="2029968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0" y="0"/>
                  </a:moveTo>
                  <a:lnTo>
                    <a:pt x="1981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5" name="object 935"/>
            <p:cNvSpPr/>
            <p:nvPr/>
          </p:nvSpPr>
          <p:spPr>
            <a:xfrm>
              <a:off x="11754205" y="2029968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6" name="object 936"/>
            <p:cNvSpPr/>
            <p:nvPr/>
          </p:nvSpPr>
          <p:spPr>
            <a:xfrm>
              <a:off x="11747347" y="2029968"/>
              <a:ext cx="0" cy="13970"/>
            </a:xfrm>
            <a:custGeom>
              <a:avLst/>
              <a:gdLst/>
              <a:ahLst/>
              <a:cxnLst/>
              <a:rect l="l" t="t" r="r" b="b"/>
              <a:pathLst>
                <a:path h="13969">
                  <a:moveTo>
                    <a:pt x="0" y="0"/>
                  </a:moveTo>
                  <a:lnTo>
                    <a:pt x="0" y="1371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7" name="object 937"/>
            <p:cNvSpPr/>
            <p:nvPr/>
          </p:nvSpPr>
          <p:spPr>
            <a:xfrm>
              <a:off x="11754205" y="2033016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h="17780">
                  <a:moveTo>
                    <a:pt x="0" y="17525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8" name="object 938"/>
            <p:cNvSpPr/>
            <p:nvPr/>
          </p:nvSpPr>
          <p:spPr>
            <a:xfrm>
              <a:off x="11751157" y="2046732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10">
                  <a:moveTo>
                    <a:pt x="0" y="3809"/>
                  </a:moveTo>
                  <a:lnTo>
                    <a:pt x="3048" y="3809"/>
                  </a:lnTo>
                </a:path>
                <a:path w="3175" h="3810">
                  <a:moveTo>
                    <a:pt x="0" y="3809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9" name="object 939"/>
            <p:cNvSpPr/>
            <p:nvPr/>
          </p:nvSpPr>
          <p:spPr>
            <a:xfrm>
              <a:off x="11727535" y="2029968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0" y="0"/>
                  </a:moveTo>
                  <a:lnTo>
                    <a:pt x="1981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0" name="object 940"/>
            <p:cNvSpPr/>
            <p:nvPr/>
          </p:nvSpPr>
          <p:spPr>
            <a:xfrm>
              <a:off x="11727535" y="1972818"/>
              <a:ext cx="0" cy="71120"/>
            </a:xfrm>
            <a:custGeom>
              <a:avLst/>
              <a:gdLst/>
              <a:ahLst/>
              <a:cxnLst/>
              <a:rect l="l" t="t" r="r" b="b"/>
              <a:pathLst>
                <a:path h="71119">
                  <a:moveTo>
                    <a:pt x="0" y="0"/>
                  </a:moveTo>
                  <a:lnTo>
                    <a:pt x="0" y="57150"/>
                  </a:lnTo>
                </a:path>
                <a:path h="71119">
                  <a:moveTo>
                    <a:pt x="0" y="0"/>
                  </a:moveTo>
                  <a:lnTo>
                    <a:pt x="0" y="7086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1" name="object 941"/>
            <p:cNvSpPr/>
            <p:nvPr/>
          </p:nvSpPr>
          <p:spPr>
            <a:xfrm>
              <a:off x="11710009" y="204673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h="20955">
                  <a:moveTo>
                    <a:pt x="0" y="0"/>
                  </a:moveTo>
                  <a:lnTo>
                    <a:pt x="0" y="2057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2" name="object 942"/>
            <p:cNvSpPr/>
            <p:nvPr/>
          </p:nvSpPr>
          <p:spPr>
            <a:xfrm>
              <a:off x="11754205" y="1959102"/>
              <a:ext cx="0" cy="71120"/>
            </a:xfrm>
            <a:custGeom>
              <a:avLst/>
              <a:gdLst/>
              <a:ahLst/>
              <a:cxnLst/>
              <a:rect l="l" t="t" r="r" b="b"/>
              <a:pathLst>
                <a:path h="71119">
                  <a:moveTo>
                    <a:pt x="0" y="0"/>
                  </a:moveTo>
                  <a:lnTo>
                    <a:pt x="0" y="7086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3" name="object 943"/>
            <p:cNvSpPr/>
            <p:nvPr/>
          </p:nvSpPr>
          <p:spPr>
            <a:xfrm>
              <a:off x="11752681" y="1958340"/>
              <a:ext cx="73660" cy="73660"/>
            </a:xfrm>
            <a:custGeom>
              <a:avLst/>
              <a:gdLst/>
              <a:ahLst/>
              <a:cxnLst/>
              <a:rect l="l" t="t" r="r" b="b"/>
              <a:pathLst>
                <a:path w="73659" h="73660">
                  <a:moveTo>
                    <a:pt x="73151" y="73151"/>
                  </a:moveTo>
                  <a:lnTo>
                    <a:pt x="73151" y="64769"/>
                  </a:lnTo>
                  <a:lnTo>
                    <a:pt x="70865" y="56387"/>
                  </a:lnTo>
                  <a:lnTo>
                    <a:pt x="53339" y="20573"/>
                  </a:lnTo>
                  <a:lnTo>
                    <a:pt x="16763" y="2285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4" name="object 944"/>
            <p:cNvSpPr/>
            <p:nvPr/>
          </p:nvSpPr>
          <p:spPr>
            <a:xfrm>
              <a:off x="11825833" y="1958340"/>
              <a:ext cx="73660" cy="73660"/>
            </a:xfrm>
            <a:custGeom>
              <a:avLst/>
              <a:gdLst/>
              <a:ahLst/>
              <a:cxnLst/>
              <a:rect l="l" t="t" r="r" b="b"/>
              <a:pathLst>
                <a:path w="73659" h="73660">
                  <a:moveTo>
                    <a:pt x="73151" y="0"/>
                  </a:moveTo>
                  <a:lnTo>
                    <a:pt x="65531" y="762"/>
                  </a:lnTo>
                  <a:lnTo>
                    <a:pt x="57149" y="2286"/>
                  </a:lnTo>
                  <a:lnTo>
                    <a:pt x="20573" y="20574"/>
                  </a:lnTo>
                  <a:lnTo>
                    <a:pt x="2285" y="56388"/>
                  </a:lnTo>
                  <a:lnTo>
                    <a:pt x="0" y="7315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5" name="object 945"/>
            <p:cNvSpPr/>
            <p:nvPr/>
          </p:nvSpPr>
          <p:spPr>
            <a:xfrm>
              <a:off x="11899747" y="1959102"/>
              <a:ext cx="0" cy="71120"/>
            </a:xfrm>
            <a:custGeom>
              <a:avLst/>
              <a:gdLst/>
              <a:ahLst/>
              <a:cxnLst/>
              <a:rect l="l" t="t" r="r" b="b"/>
              <a:pathLst>
                <a:path h="71119">
                  <a:moveTo>
                    <a:pt x="0" y="0"/>
                  </a:moveTo>
                  <a:lnTo>
                    <a:pt x="0" y="7086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6" name="object 946"/>
            <p:cNvSpPr/>
            <p:nvPr/>
          </p:nvSpPr>
          <p:spPr>
            <a:xfrm>
              <a:off x="11754205" y="2026158"/>
              <a:ext cx="146050" cy="0"/>
            </a:xfrm>
            <a:custGeom>
              <a:avLst/>
              <a:gdLst/>
              <a:ahLst/>
              <a:cxnLst/>
              <a:rect l="l" t="t" r="r" b="b"/>
              <a:pathLst>
                <a:path w="146050">
                  <a:moveTo>
                    <a:pt x="0" y="0"/>
                  </a:moveTo>
                  <a:lnTo>
                    <a:pt x="14554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7" name="object 947"/>
            <p:cNvSpPr/>
            <p:nvPr/>
          </p:nvSpPr>
          <p:spPr>
            <a:xfrm>
              <a:off x="11754205" y="2029968"/>
              <a:ext cx="146050" cy="0"/>
            </a:xfrm>
            <a:custGeom>
              <a:avLst/>
              <a:gdLst/>
              <a:ahLst/>
              <a:cxnLst/>
              <a:rect l="l" t="t" r="r" b="b"/>
              <a:pathLst>
                <a:path w="146050">
                  <a:moveTo>
                    <a:pt x="145542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948" name="object 948"/>
          <p:cNvGrpSpPr/>
          <p:nvPr/>
        </p:nvGrpSpPr>
        <p:grpSpPr>
          <a:xfrm>
            <a:off x="14736551" y="1394597"/>
            <a:ext cx="545888" cy="106943"/>
            <a:chOff x="11725249" y="2202179"/>
            <a:chExt cx="434340" cy="85090"/>
          </a:xfrm>
        </p:grpSpPr>
        <p:pic>
          <p:nvPicPr>
            <p:cNvPr id="949" name="object 949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11725249" y="2202179"/>
              <a:ext cx="129539" cy="84581"/>
            </a:xfrm>
            <a:prstGeom prst="rect">
              <a:avLst/>
            </a:prstGeom>
          </p:spPr>
        </p:pic>
        <p:sp>
          <p:nvSpPr>
            <p:cNvPr id="950" name="object 950"/>
            <p:cNvSpPr/>
            <p:nvPr/>
          </p:nvSpPr>
          <p:spPr>
            <a:xfrm>
              <a:off x="11825071" y="2232659"/>
              <a:ext cx="334645" cy="0"/>
            </a:xfrm>
            <a:custGeom>
              <a:avLst/>
              <a:gdLst/>
              <a:ahLst/>
              <a:cxnLst/>
              <a:rect l="l" t="t" r="r" b="b"/>
              <a:pathLst>
                <a:path w="334645">
                  <a:moveTo>
                    <a:pt x="0" y="0"/>
                  </a:moveTo>
                  <a:lnTo>
                    <a:pt x="33451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951" name="object 951"/>
          <p:cNvSpPr/>
          <p:nvPr/>
        </p:nvSpPr>
        <p:spPr>
          <a:xfrm>
            <a:off x="15006622" y="1136018"/>
            <a:ext cx="544292" cy="0"/>
          </a:xfrm>
          <a:custGeom>
            <a:avLst/>
            <a:gdLst/>
            <a:ahLst/>
            <a:cxnLst/>
            <a:rect l="l" t="t" r="r" b="b"/>
            <a:pathLst>
              <a:path w="433070">
                <a:moveTo>
                  <a:pt x="0" y="0"/>
                </a:moveTo>
                <a:lnTo>
                  <a:pt x="4328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52" name="object 952"/>
          <p:cNvGrpSpPr/>
          <p:nvPr/>
        </p:nvGrpSpPr>
        <p:grpSpPr>
          <a:xfrm>
            <a:off x="15010452" y="997154"/>
            <a:ext cx="268156" cy="35914"/>
            <a:chOff x="11943181" y="1885950"/>
            <a:chExt cx="213360" cy="28575"/>
          </a:xfrm>
        </p:grpSpPr>
        <p:sp>
          <p:nvSpPr>
            <p:cNvPr id="953" name="object 953"/>
            <p:cNvSpPr/>
            <p:nvPr/>
          </p:nvSpPr>
          <p:spPr>
            <a:xfrm>
              <a:off x="11943181" y="1888236"/>
              <a:ext cx="213360" cy="0"/>
            </a:xfrm>
            <a:custGeom>
              <a:avLst/>
              <a:gdLst/>
              <a:ahLst/>
              <a:cxnLst/>
              <a:rect l="l" t="t" r="r" b="b"/>
              <a:pathLst>
                <a:path w="213359">
                  <a:moveTo>
                    <a:pt x="0" y="0"/>
                  </a:moveTo>
                  <a:lnTo>
                    <a:pt x="21336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4" name="object 954"/>
            <p:cNvSpPr/>
            <p:nvPr/>
          </p:nvSpPr>
          <p:spPr>
            <a:xfrm>
              <a:off x="11943181" y="1911857"/>
              <a:ext cx="213360" cy="0"/>
            </a:xfrm>
            <a:custGeom>
              <a:avLst/>
              <a:gdLst/>
              <a:ahLst/>
              <a:cxnLst/>
              <a:rect l="l" t="t" r="r" b="b"/>
              <a:pathLst>
                <a:path w="213359">
                  <a:moveTo>
                    <a:pt x="0" y="0"/>
                  </a:moveTo>
                  <a:lnTo>
                    <a:pt x="21336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955" name="object 955"/>
          <p:cNvSpPr/>
          <p:nvPr/>
        </p:nvSpPr>
        <p:spPr>
          <a:xfrm>
            <a:off x="14891698" y="1437695"/>
            <a:ext cx="387070" cy="0"/>
          </a:xfrm>
          <a:custGeom>
            <a:avLst/>
            <a:gdLst/>
            <a:ahLst/>
            <a:cxnLst/>
            <a:rect l="l" t="t" r="r" b="b"/>
            <a:pathLst>
              <a:path w="307975">
                <a:moveTo>
                  <a:pt x="0" y="0"/>
                </a:moveTo>
                <a:lnTo>
                  <a:pt x="30784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56" name="object 956"/>
          <p:cNvGrpSpPr/>
          <p:nvPr/>
        </p:nvGrpSpPr>
        <p:grpSpPr>
          <a:xfrm>
            <a:off x="15189542" y="1175285"/>
            <a:ext cx="242617" cy="27135"/>
            <a:chOff x="12085675" y="2027682"/>
            <a:chExt cx="193040" cy="21590"/>
          </a:xfrm>
        </p:grpSpPr>
        <p:sp>
          <p:nvSpPr>
            <p:cNvPr id="957" name="object 957"/>
            <p:cNvSpPr/>
            <p:nvPr/>
          </p:nvSpPr>
          <p:spPr>
            <a:xfrm>
              <a:off x="12085675" y="2029968"/>
              <a:ext cx="193040" cy="0"/>
            </a:xfrm>
            <a:custGeom>
              <a:avLst/>
              <a:gdLst/>
              <a:ahLst/>
              <a:cxnLst/>
              <a:rect l="l" t="t" r="r" b="b"/>
              <a:pathLst>
                <a:path w="193040">
                  <a:moveTo>
                    <a:pt x="0" y="0"/>
                  </a:moveTo>
                  <a:lnTo>
                    <a:pt x="19278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8" name="object 958"/>
            <p:cNvSpPr/>
            <p:nvPr/>
          </p:nvSpPr>
          <p:spPr>
            <a:xfrm>
              <a:off x="12085675" y="2046732"/>
              <a:ext cx="193040" cy="0"/>
            </a:xfrm>
            <a:custGeom>
              <a:avLst/>
              <a:gdLst/>
              <a:ahLst/>
              <a:cxnLst/>
              <a:rect l="l" t="t" r="r" b="b"/>
              <a:pathLst>
                <a:path w="193040">
                  <a:moveTo>
                    <a:pt x="0" y="0"/>
                  </a:moveTo>
                  <a:lnTo>
                    <a:pt x="19278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959" name="object 959"/>
          <p:cNvSpPr/>
          <p:nvPr/>
        </p:nvSpPr>
        <p:spPr>
          <a:xfrm>
            <a:off x="15172304" y="1042165"/>
            <a:ext cx="26337" cy="0"/>
          </a:xfrm>
          <a:custGeom>
            <a:avLst/>
            <a:gdLst/>
            <a:ahLst/>
            <a:cxnLst/>
            <a:rect l="l" t="t" r="r" b="b"/>
            <a:pathLst>
              <a:path w="20954">
                <a:moveTo>
                  <a:pt x="0" y="0"/>
                </a:moveTo>
                <a:lnTo>
                  <a:pt x="2057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60" name="object 960"/>
          <p:cNvGrpSpPr/>
          <p:nvPr/>
        </p:nvGrpSpPr>
        <p:grpSpPr>
          <a:xfrm>
            <a:off x="15545806" y="2300581"/>
            <a:ext cx="102953" cy="14365"/>
            <a:chOff x="12369139" y="2923032"/>
            <a:chExt cx="81915" cy="11430"/>
          </a:xfrm>
        </p:grpSpPr>
        <p:sp>
          <p:nvSpPr>
            <p:cNvPr id="961" name="object 961"/>
            <p:cNvSpPr/>
            <p:nvPr/>
          </p:nvSpPr>
          <p:spPr>
            <a:xfrm>
              <a:off x="12369139" y="2925318"/>
              <a:ext cx="81915" cy="0"/>
            </a:xfrm>
            <a:custGeom>
              <a:avLst/>
              <a:gdLst/>
              <a:ahLst/>
              <a:cxnLst/>
              <a:rect l="l" t="t" r="r" b="b"/>
              <a:pathLst>
                <a:path w="81915">
                  <a:moveTo>
                    <a:pt x="0" y="0"/>
                  </a:moveTo>
                  <a:lnTo>
                    <a:pt x="8153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2" name="object 962"/>
            <p:cNvSpPr/>
            <p:nvPr/>
          </p:nvSpPr>
          <p:spPr>
            <a:xfrm>
              <a:off x="12372949" y="2932176"/>
              <a:ext cx="71120" cy="0"/>
            </a:xfrm>
            <a:custGeom>
              <a:avLst/>
              <a:gdLst/>
              <a:ahLst/>
              <a:cxnLst/>
              <a:rect l="l" t="t" r="r" b="b"/>
              <a:pathLst>
                <a:path w="71120">
                  <a:moveTo>
                    <a:pt x="0" y="0"/>
                  </a:moveTo>
                  <a:lnTo>
                    <a:pt x="7086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963" name="object 963"/>
          <p:cNvGrpSpPr/>
          <p:nvPr/>
        </p:nvGrpSpPr>
        <p:grpSpPr>
          <a:xfrm>
            <a:off x="14862009" y="1391725"/>
            <a:ext cx="1653626" cy="18355"/>
            <a:chOff x="11825071" y="2199894"/>
            <a:chExt cx="1315720" cy="14604"/>
          </a:xfrm>
        </p:grpSpPr>
        <p:sp>
          <p:nvSpPr>
            <p:cNvPr id="964" name="object 964"/>
            <p:cNvSpPr/>
            <p:nvPr/>
          </p:nvSpPr>
          <p:spPr>
            <a:xfrm>
              <a:off x="11825071" y="2205990"/>
              <a:ext cx="939800" cy="0"/>
            </a:xfrm>
            <a:custGeom>
              <a:avLst/>
              <a:gdLst/>
              <a:ahLst/>
              <a:cxnLst/>
              <a:rect l="l" t="t" r="r" b="b"/>
              <a:pathLst>
                <a:path w="939800">
                  <a:moveTo>
                    <a:pt x="939546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5" name="object 965"/>
            <p:cNvSpPr/>
            <p:nvPr/>
          </p:nvSpPr>
          <p:spPr>
            <a:xfrm>
              <a:off x="11825071" y="2202180"/>
              <a:ext cx="939800" cy="0"/>
            </a:xfrm>
            <a:custGeom>
              <a:avLst/>
              <a:gdLst/>
              <a:ahLst/>
              <a:cxnLst/>
              <a:rect l="l" t="t" r="r" b="b"/>
              <a:pathLst>
                <a:path w="939800">
                  <a:moveTo>
                    <a:pt x="939546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6" name="object 966"/>
            <p:cNvSpPr/>
            <p:nvPr/>
          </p:nvSpPr>
          <p:spPr>
            <a:xfrm>
              <a:off x="11825071" y="2212086"/>
              <a:ext cx="1315720" cy="0"/>
            </a:xfrm>
            <a:custGeom>
              <a:avLst/>
              <a:gdLst/>
              <a:ahLst/>
              <a:cxnLst/>
              <a:rect l="l" t="t" r="r" b="b"/>
              <a:pathLst>
                <a:path w="1315719">
                  <a:moveTo>
                    <a:pt x="1315211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967" name="object 967"/>
          <p:cNvSpPr/>
          <p:nvPr/>
        </p:nvSpPr>
        <p:spPr>
          <a:xfrm>
            <a:off x="14717397" y="1225084"/>
            <a:ext cx="1189940" cy="0"/>
          </a:xfrm>
          <a:custGeom>
            <a:avLst/>
            <a:gdLst/>
            <a:ahLst/>
            <a:cxnLst/>
            <a:rect l="l" t="t" r="r" b="b"/>
            <a:pathLst>
              <a:path w="946784">
                <a:moveTo>
                  <a:pt x="0" y="0"/>
                </a:moveTo>
                <a:lnTo>
                  <a:pt x="94640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68" name="object 968"/>
          <p:cNvGrpSpPr/>
          <p:nvPr/>
        </p:nvGrpSpPr>
        <p:grpSpPr>
          <a:xfrm>
            <a:off x="15639661" y="1430032"/>
            <a:ext cx="816438" cy="11173"/>
            <a:chOff x="12443815" y="2230373"/>
            <a:chExt cx="649605" cy="8890"/>
          </a:xfrm>
        </p:grpSpPr>
        <p:sp>
          <p:nvSpPr>
            <p:cNvPr id="969" name="object 969"/>
            <p:cNvSpPr/>
            <p:nvPr/>
          </p:nvSpPr>
          <p:spPr>
            <a:xfrm>
              <a:off x="12450673" y="2236469"/>
              <a:ext cx="635635" cy="0"/>
            </a:xfrm>
            <a:custGeom>
              <a:avLst/>
              <a:gdLst/>
              <a:ahLst/>
              <a:cxnLst/>
              <a:rect l="l" t="t" r="r" b="b"/>
              <a:pathLst>
                <a:path w="635634">
                  <a:moveTo>
                    <a:pt x="0" y="0"/>
                  </a:moveTo>
                  <a:lnTo>
                    <a:pt x="63550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0" name="object 970"/>
            <p:cNvSpPr/>
            <p:nvPr/>
          </p:nvSpPr>
          <p:spPr>
            <a:xfrm>
              <a:off x="12443815" y="2232659"/>
              <a:ext cx="649605" cy="0"/>
            </a:xfrm>
            <a:custGeom>
              <a:avLst/>
              <a:gdLst/>
              <a:ahLst/>
              <a:cxnLst/>
              <a:rect l="l" t="t" r="r" b="b"/>
              <a:pathLst>
                <a:path w="649605">
                  <a:moveTo>
                    <a:pt x="0" y="0"/>
                  </a:moveTo>
                  <a:lnTo>
                    <a:pt x="64922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971" name="object 971"/>
          <p:cNvGrpSpPr/>
          <p:nvPr/>
        </p:nvGrpSpPr>
        <p:grpSpPr>
          <a:xfrm>
            <a:off x="15607099" y="73932"/>
            <a:ext cx="303271" cy="1125296"/>
            <a:chOff x="12417907" y="1151382"/>
            <a:chExt cx="241300" cy="895350"/>
          </a:xfrm>
        </p:grpSpPr>
        <p:pic>
          <p:nvPicPr>
            <p:cNvPr id="972" name="object 972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12453721" y="1954530"/>
              <a:ext cx="179070" cy="80771"/>
            </a:xfrm>
            <a:prstGeom prst="rect">
              <a:avLst/>
            </a:prstGeom>
          </p:spPr>
        </p:pic>
        <p:sp>
          <p:nvSpPr>
            <p:cNvPr id="973" name="object 973"/>
            <p:cNvSpPr/>
            <p:nvPr/>
          </p:nvSpPr>
          <p:spPr>
            <a:xfrm>
              <a:off x="12423241" y="1157478"/>
              <a:ext cx="0" cy="811530"/>
            </a:xfrm>
            <a:custGeom>
              <a:avLst/>
              <a:gdLst/>
              <a:ahLst/>
              <a:cxnLst/>
              <a:rect l="l" t="t" r="r" b="b"/>
              <a:pathLst>
                <a:path h="811530">
                  <a:moveTo>
                    <a:pt x="0" y="0"/>
                  </a:moveTo>
                  <a:lnTo>
                    <a:pt x="0" y="81153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4" name="object 974"/>
            <p:cNvSpPr/>
            <p:nvPr/>
          </p:nvSpPr>
          <p:spPr>
            <a:xfrm>
              <a:off x="12420193" y="1151382"/>
              <a:ext cx="0" cy="821690"/>
            </a:xfrm>
            <a:custGeom>
              <a:avLst/>
              <a:gdLst/>
              <a:ahLst/>
              <a:cxnLst/>
              <a:rect l="l" t="t" r="r" b="b"/>
              <a:pathLst>
                <a:path h="821689">
                  <a:moveTo>
                    <a:pt x="0" y="0"/>
                  </a:moveTo>
                  <a:lnTo>
                    <a:pt x="0" y="82143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5" name="object 975"/>
            <p:cNvSpPr/>
            <p:nvPr/>
          </p:nvSpPr>
          <p:spPr>
            <a:xfrm>
              <a:off x="12643459" y="1151382"/>
              <a:ext cx="0" cy="882015"/>
            </a:xfrm>
            <a:custGeom>
              <a:avLst/>
              <a:gdLst/>
              <a:ahLst/>
              <a:cxnLst/>
              <a:rect l="l" t="t" r="r" b="b"/>
              <a:pathLst>
                <a:path h="882014">
                  <a:moveTo>
                    <a:pt x="0" y="0"/>
                  </a:moveTo>
                  <a:lnTo>
                    <a:pt x="0" y="88163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6" name="object 976"/>
            <p:cNvSpPr/>
            <p:nvPr/>
          </p:nvSpPr>
          <p:spPr>
            <a:xfrm>
              <a:off x="12656413" y="1151382"/>
              <a:ext cx="0" cy="895350"/>
            </a:xfrm>
            <a:custGeom>
              <a:avLst/>
              <a:gdLst/>
              <a:ahLst/>
              <a:cxnLst/>
              <a:rect l="l" t="t" r="r" b="b"/>
              <a:pathLst>
                <a:path h="895350">
                  <a:moveTo>
                    <a:pt x="0" y="0"/>
                  </a:moveTo>
                  <a:lnTo>
                    <a:pt x="0" y="89535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977" name="object 977"/>
          <p:cNvSpPr/>
          <p:nvPr/>
        </p:nvSpPr>
        <p:spPr>
          <a:xfrm>
            <a:off x="15121545" y="998828"/>
            <a:ext cx="59058" cy="54270"/>
          </a:xfrm>
          <a:custGeom>
            <a:avLst/>
            <a:gdLst/>
            <a:ahLst/>
            <a:cxnLst/>
            <a:rect l="l" t="t" r="r" b="b"/>
            <a:pathLst>
              <a:path w="46990" h="43180">
                <a:moveTo>
                  <a:pt x="0" y="21526"/>
                </a:moveTo>
                <a:lnTo>
                  <a:pt x="13716" y="40576"/>
                </a:lnTo>
                <a:lnTo>
                  <a:pt x="18288" y="42862"/>
                </a:lnTo>
                <a:lnTo>
                  <a:pt x="27432" y="42862"/>
                </a:lnTo>
                <a:lnTo>
                  <a:pt x="32004" y="40576"/>
                </a:lnTo>
                <a:lnTo>
                  <a:pt x="35814" y="39052"/>
                </a:lnTo>
                <a:lnTo>
                  <a:pt x="39624" y="36766"/>
                </a:lnTo>
                <a:lnTo>
                  <a:pt x="42672" y="33718"/>
                </a:lnTo>
                <a:lnTo>
                  <a:pt x="44196" y="29908"/>
                </a:lnTo>
                <a:lnTo>
                  <a:pt x="46482" y="26098"/>
                </a:lnTo>
                <a:lnTo>
                  <a:pt x="46482" y="17716"/>
                </a:lnTo>
                <a:lnTo>
                  <a:pt x="44196" y="13906"/>
                </a:lnTo>
                <a:lnTo>
                  <a:pt x="42672" y="10096"/>
                </a:lnTo>
                <a:lnTo>
                  <a:pt x="39624" y="7048"/>
                </a:lnTo>
                <a:lnTo>
                  <a:pt x="35814" y="4000"/>
                </a:lnTo>
                <a:lnTo>
                  <a:pt x="32004" y="2476"/>
                </a:lnTo>
                <a:lnTo>
                  <a:pt x="27432" y="952"/>
                </a:lnTo>
                <a:lnTo>
                  <a:pt x="22860" y="952"/>
                </a:lnTo>
                <a:lnTo>
                  <a:pt x="15227" y="0"/>
                </a:lnTo>
                <a:lnTo>
                  <a:pt x="8343" y="4318"/>
                </a:lnTo>
                <a:lnTo>
                  <a:pt x="3809" y="10096"/>
                </a:lnTo>
                <a:lnTo>
                  <a:pt x="1523" y="13906"/>
                </a:lnTo>
                <a:lnTo>
                  <a:pt x="0" y="17716"/>
                </a:lnTo>
                <a:lnTo>
                  <a:pt x="0" y="21526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78" name="object 978"/>
          <p:cNvGrpSpPr/>
          <p:nvPr/>
        </p:nvGrpSpPr>
        <p:grpSpPr>
          <a:xfrm>
            <a:off x="14977891" y="961718"/>
            <a:ext cx="31923" cy="233838"/>
            <a:chOff x="11917273" y="1857755"/>
            <a:chExt cx="25400" cy="186055"/>
          </a:xfrm>
        </p:grpSpPr>
        <p:sp>
          <p:nvSpPr>
            <p:cNvPr id="979" name="object 979"/>
            <p:cNvSpPr/>
            <p:nvPr/>
          </p:nvSpPr>
          <p:spPr>
            <a:xfrm>
              <a:off x="11919559" y="1857755"/>
              <a:ext cx="0" cy="172720"/>
            </a:xfrm>
            <a:custGeom>
              <a:avLst/>
              <a:gdLst/>
              <a:ahLst/>
              <a:cxnLst/>
              <a:rect l="l" t="t" r="r" b="b"/>
              <a:pathLst>
                <a:path h="172719">
                  <a:moveTo>
                    <a:pt x="0" y="0"/>
                  </a:moveTo>
                  <a:lnTo>
                    <a:pt x="0" y="17221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0" name="object 980"/>
            <p:cNvSpPr/>
            <p:nvPr/>
          </p:nvSpPr>
          <p:spPr>
            <a:xfrm>
              <a:off x="11923369" y="1857755"/>
              <a:ext cx="0" cy="172720"/>
            </a:xfrm>
            <a:custGeom>
              <a:avLst/>
              <a:gdLst/>
              <a:ahLst/>
              <a:cxnLst/>
              <a:rect l="l" t="t" r="r" b="b"/>
              <a:pathLst>
                <a:path h="172719">
                  <a:moveTo>
                    <a:pt x="0" y="0"/>
                  </a:moveTo>
                  <a:lnTo>
                    <a:pt x="0" y="17221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1" name="object 981"/>
            <p:cNvSpPr/>
            <p:nvPr/>
          </p:nvSpPr>
          <p:spPr>
            <a:xfrm>
              <a:off x="11940133" y="1877567"/>
              <a:ext cx="0" cy="152400"/>
            </a:xfrm>
            <a:custGeom>
              <a:avLst/>
              <a:gdLst/>
              <a:ahLst/>
              <a:cxnLst/>
              <a:rect l="l" t="t" r="r" b="b"/>
              <a:pathLst>
                <a:path h="152400">
                  <a:moveTo>
                    <a:pt x="0" y="0"/>
                  </a:moveTo>
                  <a:lnTo>
                    <a:pt x="0" y="15240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2" name="object 982"/>
            <p:cNvSpPr/>
            <p:nvPr/>
          </p:nvSpPr>
          <p:spPr>
            <a:xfrm>
              <a:off x="11937085" y="1874519"/>
              <a:ext cx="0" cy="169545"/>
            </a:xfrm>
            <a:custGeom>
              <a:avLst/>
              <a:gdLst/>
              <a:ahLst/>
              <a:cxnLst/>
              <a:rect l="l" t="t" r="r" b="b"/>
              <a:pathLst>
                <a:path h="169544">
                  <a:moveTo>
                    <a:pt x="0" y="0"/>
                  </a:moveTo>
                  <a:lnTo>
                    <a:pt x="0" y="16916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983" name="object 983"/>
          <p:cNvGrpSpPr/>
          <p:nvPr/>
        </p:nvGrpSpPr>
        <p:grpSpPr>
          <a:xfrm>
            <a:off x="15097603" y="986618"/>
            <a:ext cx="9577" cy="123703"/>
            <a:chOff x="12012523" y="1877567"/>
            <a:chExt cx="7620" cy="98425"/>
          </a:xfrm>
        </p:grpSpPr>
        <p:sp>
          <p:nvSpPr>
            <p:cNvPr id="984" name="object 984"/>
            <p:cNvSpPr/>
            <p:nvPr/>
          </p:nvSpPr>
          <p:spPr>
            <a:xfrm>
              <a:off x="12017857" y="1877567"/>
              <a:ext cx="0" cy="98425"/>
            </a:xfrm>
            <a:custGeom>
              <a:avLst/>
              <a:gdLst/>
              <a:ahLst/>
              <a:cxnLst/>
              <a:rect l="l" t="t" r="r" b="b"/>
              <a:pathLst>
                <a:path h="98425">
                  <a:moveTo>
                    <a:pt x="0" y="0"/>
                  </a:moveTo>
                  <a:lnTo>
                    <a:pt x="0" y="9829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5" name="object 985"/>
            <p:cNvSpPr/>
            <p:nvPr/>
          </p:nvSpPr>
          <p:spPr>
            <a:xfrm>
              <a:off x="12014809" y="1877567"/>
              <a:ext cx="0" cy="98425"/>
            </a:xfrm>
            <a:custGeom>
              <a:avLst/>
              <a:gdLst/>
              <a:ahLst/>
              <a:cxnLst/>
              <a:rect l="l" t="t" r="r" b="b"/>
              <a:pathLst>
                <a:path h="98425">
                  <a:moveTo>
                    <a:pt x="0" y="0"/>
                  </a:moveTo>
                  <a:lnTo>
                    <a:pt x="0" y="9829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986" name="object 986"/>
          <p:cNvSpPr/>
          <p:nvPr/>
        </p:nvSpPr>
        <p:spPr>
          <a:xfrm>
            <a:off x="15010452" y="982788"/>
            <a:ext cx="0" cy="153232"/>
          </a:xfrm>
          <a:custGeom>
            <a:avLst/>
            <a:gdLst/>
            <a:ahLst/>
            <a:cxnLst/>
            <a:rect l="l" t="t" r="r" b="b"/>
            <a:pathLst>
              <a:path h="121919">
                <a:moveTo>
                  <a:pt x="0" y="0"/>
                </a:moveTo>
                <a:lnTo>
                  <a:pt x="0" y="12192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87" name="object 987"/>
          <p:cNvGrpSpPr/>
          <p:nvPr/>
        </p:nvGrpSpPr>
        <p:grpSpPr>
          <a:xfrm>
            <a:off x="15908773" y="842005"/>
            <a:ext cx="9577" cy="332002"/>
            <a:chOff x="12657937" y="1762505"/>
            <a:chExt cx="7620" cy="264160"/>
          </a:xfrm>
        </p:grpSpPr>
        <p:sp>
          <p:nvSpPr>
            <p:cNvPr id="988" name="object 988"/>
            <p:cNvSpPr/>
            <p:nvPr/>
          </p:nvSpPr>
          <p:spPr>
            <a:xfrm>
              <a:off x="12663271" y="1766315"/>
              <a:ext cx="0" cy="260350"/>
            </a:xfrm>
            <a:custGeom>
              <a:avLst/>
              <a:gdLst/>
              <a:ahLst/>
              <a:cxnLst/>
              <a:rect l="l" t="t" r="r" b="b"/>
              <a:pathLst>
                <a:path h="260350">
                  <a:moveTo>
                    <a:pt x="0" y="259842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9" name="object 989"/>
            <p:cNvSpPr/>
            <p:nvPr/>
          </p:nvSpPr>
          <p:spPr>
            <a:xfrm>
              <a:off x="12660223" y="1762505"/>
              <a:ext cx="0" cy="264160"/>
            </a:xfrm>
            <a:custGeom>
              <a:avLst/>
              <a:gdLst/>
              <a:ahLst/>
              <a:cxnLst/>
              <a:rect l="l" t="t" r="r" b="b"/>
              <a:pathLst>
                <a:path h="264160">
                  <a:moveTo>
                    <a:pt x="0" y="263651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990" name="object 990"/>
          <p:cNvSpPr/>
          <p:nvPr/>
        </p:nvSpPr>
        <p:spPr>
          <a:xfrm>
            <a:off x="15327450" y="1000984"/>
            <a:ext cx="46289" cy="27135"/>
          </a:xfrm>
          <a:custGeom>
            <a:avLst/>
            <a:gdLst/>
            <a:ahLst/>
            <a:cxnLst/>
            <a:rect l="l" t="t" r="r" b="b"/>
            <a:pathLst>
              <a:path w="36829" h="21589">
                <a:moveTo>
                  <a:pt x="36575" y="1524"/>
                </a:moveTo>
                <a:lnTo>
                  <a:pt x="36575" y="21336"/>
                </a:lnTo>
                <a:lnTo>
                  <a:pt x="32003" y="21336"/>
                </a:lnTo>
                <a:lnTo>
                  <a:pt x="32003" y="16002"/>
                </a:lnTo>
                <a:lnTo>
                  <a:pt x="31241" y="14478"/>
                </a:lnTo>
                <a:lnTo>
                  <a:pt x="30479" y="14478"/>
                </a:lnTo>
                <a:lnTo>
                  <a:pt x="24383" y="11430"/>
                </a:lnTo>
                <a:lnTo>
                  <a:pt x="18287" y="9906"/>
                </a:lnTo>
                <a:lnTo>
                  <a:pt x="11429" y="11430"/>
                </a:lnTo>
                <a:lnTo>
                  <a:pt x="5333" y="14478"/>
                </a:lnTo>
                <a:lnTo>
                  <a:pt x="4571" y="14478"/>
                </a:lnTo>
                <a:lnTo>
                  <a:pt x="4571" y="16002"/>
                </a:lnTo>
                <a:lnTo>
                  <a:pt x="3809" y="19812"/>
                </a:lnTo>
                <a:lnTo>
                  <a:pt x="3809" y="21336"/>
                </a:lnTo>
                <a:lnTo>
                  <a:pt x="0" y="21336"/>
                </a:lnTo>
                <a:lnTo>
                  <a:pt x="0" y="0"/>
                </a:lnTo>
                <a:lnTo>
                  <a:pt x="36575" y="0"/>
                </a:lnTo>
                <a:lnTo>
                  <a:pt x="36575" y="1524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91" name="object 991"/>
          <p:cNvGrpSpPr/>
          <p:nvPr/>
        </p:nvGrpSpPr>
        <p:grpSpPr>
          <a:xfrm>
            <a:off x="15195288" y="982788"/>
            <a:ext cx="18355" cy="195530"/>
            <a:chOff x="12090247" y="1874520"/>
            <a:chExt cx="14604" cy="155575"/>
          </a:xfrm>
        </p:grpSpPr>
        <p:sp>
          <p:nvSpPr>
            <p:cNvPr id="992" name="object 992"/>
            <p:cNvSpPr/>
            <p:nvPr/>
          </p:nvSpPr>
          <p:spPr>
            <a:xfrm>
              <a:off x="12092533" y="1874520"/>
              <a:ext cx="0" cy="155575"/>
            </a:xfrm>
            <a:custGeom>
              <a:avLst/>
              <a:gdLst/>
              <a:ahLst/>
              <a:cxnLst/>
              <a:rect l="l" t="t" r="r" b="b"/>
              <a:pathLst>
                <a:path h="155575">
                  <a:moveTo>
                    <a:pt x="0" y="0"/>
                  </a:moveTo>
                  <a:lnTo>
                    <a:pt x="0" y="1554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3" name="object 993"/>
            <p:cNvSpPr/>
            <p:nvPr/>
          </p:nvSpPr>
          <p:spPr>
            <a:xfrm>
              <a:off x="12102439" y="1874520"/>
              <a:ext cx="0" cy="155575"/>
            </a:xfrm>
            <a:custGeom>
              <a:avLst/>
              <a:gdLst/>
              <a:ahLst/>
              <a:cxnLst/>
              <a:rect l="l" t="t" r="r" b="b"/>
              <a:pathLst>
                <a:path h="155575">
                  <a:moveTo>
                    <a:pt x="0" y="0"/>
                  </a:moveTo>
                  <a:lnTo>
                    <a:pt x="0" y="1554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4" name="object 994"/>
            <p:cNvSpPr/>
            <p:nvPr/>
          </p:nvSpPr>
          <p:spPr>
            <a:xfrm>
              <a:off x="12095581" y="1874520"/>
              <a:ext cx="0" cy="155575"/>
            </a:xfrm>
            <a:custGeom>
              <a:avLst/>
              <a:gdLst/>
              <a:ahLst/>
              <a:cxnLst/>
              <a:rect l="l" t="t" r="r" b="b"/>
              <a:pathLst>
                <a:path h="155575">
                  <a:moveTo>
                    <a:pt x="0" y="0"/>
                  </a:moveTo>
                  <a:lnTo>
                    <a:pt x="0" y="1554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5" name="object 995"/>
            <p:cNvSpPr/>
            <p:nvPr/>
          </p:nvSpPr>
          <p:spPr>
            <a:xfrm>
              <a:off x="12098629" y="1874520"/>
              <a:ext cx="0" cy="155575"/>
            </a:xfrm>
            <a:custGeom>
              <a:avLst/>
              <a:gdLst/>
              <a:ahLst/>
              <a:cxnLst/>
              <a:rect l="l" t="t" r="r" b="b"/>
              <a:pathLst>
                <a:path h="155575">
                  <a:moveTo>
                    <a:pt x="0" y="0"/>
                  </a:moveTo>
                  <a:lnTo>
                    <a:pt x="0" y="1554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996" name="object 996"/>
          <p:cNvGrpSpPr/>
          <p:nvPr/>
        </p:nvGrpSpPr>
        <p:grpSpPr>
          <a:xfrm>
            <a:off x="15275735" y="982788"/>
            <a:ext cx="39904" cy="153232"/>
            <a:chOff x="12154255" y="1874520"/>
            <a:chExt cx="31750" cy="121920"/>
          </a:xfrm>
        </p:grpSpPr>
        <p:sp>
          <p:nvSpPr>
            <p:cNvPr id="997" name="object 997"/>
            <p:cNvSpPr/>
            <p:nvPr/>
          </p:nvSpPr>
          <p:spPr>
            <a:xfrm>
              <a:off x="12177115" y="1877568"/>
              <a:ext cx="0" cy="98425"/>
            </a:xfrm>
            <a:custGeom>
              <a:avLst/>
              <a:gdLst/>
              <a:ahLst/>
              <a:cxnLst/>
              <a:rect l="l" t="t" r="r" b="b"/>
              <a:pathLst>
                <a:path h="98425">
                  <a:moveTo>
                    <a:pt x="0" y="0"/>
                  </a:moveTo>
                  <a:lnTo>
                    <a:pt x="0" y="9829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8" name="object 998"/>
            <p:cNvSpPr/>
            <p:nvPr/>
          </p:nvSpPr>
          <p:spPr>
            <a:xfrm>
              <a:off x="12173305" y="1877568"/>
              <a:ext cx="0" cy="98425"/>
            </a:xfrm>
            <a:custGeom>
              <a:avLst/>
              <a:gdLst/>
              <a:ahLst/>
              <a:cxnLst/>
              <a:rect l="l" t="t" r="r" b="b"/>
              <a:pathLst>
                <a:path h="98425">
                  <a:moveTo>
                    <a:pt x="0" y="0"/>
                  </a:moveTo>
                  <a:lnTo>
                    <a:pt x="0" y="9829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9" name="object 999"/>
            <p:cNvSpPr/>
            <p:nvPr/>
          </p:nvSpPr>
          <p:spPr>
            <a:xfrm>
              <a:off x="12156541" y="1874520"/>
              <a:ext cx="0" cy="121920"/>
            </a:xfrm>
            <a:custGeom>
              <a:avLst/>
              <a:gdLst/>
              <a:ahLst/>
              <a:cxnLst/>
              <a:rect l="l" t="t" r="r" b="b"/>
              <a:pathLst>
                <a:path h="121919">
                  <a:moveTo>
                    <a:pt x="0" y="12192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0" name="object 1000"/>
            <p:cNvSpPr/>
            <p:nvPr/>
          </p:nvSpPr>
          <p:spPr>
            <a:xfrm>
              <a:off x="12183211" y="1874520"/>
              <a:ext cx="0" cy="121920"/>
            </a:xfrm>
            <a:custGeom>
              <a:avLst/>
              <a:gdLst/>
              <a:ahLst/>
              <a:cxnLst/>
              <a:rect l="l" t="t" r="r" b="b"/>
              <a:pathLst>
                <a:path h="121919">
                  <a:moveTo>
                    <a:pt x="0" y="12192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001" name="object 1001"/>
          <p:cNvGrpSpPr/>
          <p:nvPr/>
        </p:nvGrpSpPr>
        <p:grpSpPr>
          <a:xfrm>
            <a:off x="15390659" y="982788"/>
            <a:ext cx="193136" cy="123703"/>
            <a:chOff x="12245695" y="1874520"/>
            <a:chExt cx="153670" cy="98425"/>
          </a:xfrm>
        </p:grpSpPr>
        <p:sp>
          <p:nvSpPr>
            <p:cNvPr id="1002" name="object 1002"/>
            <p:cNvSpPr/>
            <p:nvPr/>
          </p:nvSpPr>
          <p:spPr>
            <a:xfrm>
              <a:off x="12356185" y="1877568"/>
              <a:ext cx="0" cy="58419"/>
            </a:xfrm>
            <a:custGeom>
              <a:avLst/>
              <a:gdLst/>
              <a:ahLst/>
              <a:cxnLst/>
              <a:rect l="l" t="t" r="r" b="b"/>
              <a:pathLst>
                <a:path h="58419">
                  <a:moveTo>
                    <a:pt x="0" y="0"/>
                  </a:moveTo>
                  <a:lnTo>
                    <a:pt x="0" y="5791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3" name="object 1003"/>
            <p:cNvSpPr/>
            <p:nvPr/>
          </p:nvSpPr>
          <p:spPr>
            <a:xfrm>
              <a:off x="12356185" y="1874520"/>
              <a:ext cx="0" cy="57150"/>
            </a:xfrm>
            <a:custGeom>
              <a:avLst/>
              <a:gdLst/>
              <a:ahLst/>
              <a:cxnLst/>
              <a:rect l="l" t="t" r="r" b="b"/>
              <a:pathLst>
                <a:path h="57150">
                  <a:moveTo>
                    <a:pt x="0" y="0"/>
                  </a:moveTo>
                  <a:lnTo>
                    <a:pt x="0" y="5715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4" name="object 1004"/>
            <p:cNvSpPr/>
            <p:nvPr/>
          </p:nvSpPr>
          <p:spPr>
            <a:xfrm>
              <a:off x="12265507" y="1887042"/>
              <a:ext cx="46990" cy="43180"/>
            </a:xfrm>
            <a:custGeom>
              <a:avLst/>
              <a:gdLst/>
              <a:ahLst/>
              <a:cxnLst/>
              <a:rect l="l" t="t" r="r" b="b"/>
              <a:pathLst>
                <a:path w="46990" h="43180">
                  <a:moveTo>
                    <a:pt x="0" y="21767"/>
                  </a:moveTo>
                  <a:lnTo>
                    <a:pt x="13716" y="40817"/>
                  </a:lnTo>
                  <a:lnTo>
                    <a:pt x="18288" y="43103"/>
                  </a:lnTo>
                  <a:lnTo>
                    <a:pt x="27432" y="43103"/>
                  </a:lnTo>
                  <a:lnTo>
                    <a:pt x="32004" y="40817"/>
                  </a:lnTo>
                  <a:lnTo>
                    <a:pt x="35814" y="39293"/>
                  </a:lnTo>
                  <a:lnTo>
                    <a:pt x="39624" y="37007"/>
                  </a:lnTo>
                  <a:lnTo>
                    <a:pt x="42672" y="33959"/>
                  </a:lnTo>
                  <a:lnTo>
                    <a:pt x="44196" y="30149"/>
                  </a:lnTo>
                  <a:lnTo>
                    <a:pt x="46482" y="26339"/>
                  </a:lnTo>
                  <a:lnTo>
                    <a:pt x="46482" y="17957"/>
                  </a:lnTo>
                  <a:lnTo>
                    <a:pt x="44196" y="14147"/>
                  </a:lnTo>
                  <a:lnTo>
                    <a:pt x="42672" y="10337"/>
                  </a:lnTo>
                  <a:lnTo>
                    <a:pt x="39624" y="7289"/>
                  </a:lnTo>
                  <a:lnTo>
                    <a:pt x="35814" y="4241"/>
                  </a:lnTo>
                  <a:lnTo>
                    <a:pt x="32004" y="2717"/>
                  </a:lnTo>
                  <a:lnTo>
                    <a:pt x="27432" y="1193"/>
                  </a:lnTo>
                  <a:lnTo>
                    <a:pt x="22860" y="1193"/>
                  </a:lnTo>
                  <a:lnTo>
                    <a:pt x="14782" y="0"/>
                  </a:lnTo>
                  <a:lnTo>
                    <a:pt x="8470" y="5270"/>
                  </a:lnTo>
                  <a:lnTo>
                    <a:pt x="3047" y="10337"/>
                  </a:lnTo>
                  <a:lnTo>
                    <a:pt x="0" y="17957"/>
                  </a:lnTo>
                  <a:lnTo>
                    <a:pt x="0" y="21767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5" name="object 1005"/>
            <p:cNvSpPr/>
            <p:nvPr/>
          </p:nvSpPr>
          <p:spPr>
            <a:xfrm>
              <a:off x="12247981" y="1877568"/>
              <a:ext cx="0" cy="58419"/>
            </a:xfrm>
            <a:custGeom>
              <a:avLst/>
              <a:gdLst/>
              <a:ahLst/>
              <a:cxnLst/>
              <a:rect l="l" t="t" r="r" b="b"/>
              <a:pathLst>
                <a:path h="58419">
                  <a:moveTo>
                    <a:pt x="0" y="0"/>
                  </a:moveTo>
                  <a:lnTo>
                    <a:pt x="0" y="5791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6" name="object 1006"/>
            <p:cNvSpPr/>
            <p:nvPr/>
          </p:nvSpPr>
          <p:spPr>
            <a:xfrm>
              <a:off x="12251029" y="1877568"/>
              <a:ext cx="0" cy="58419"/>
            </a:xfrm>
            <a:custGeom>
              <a:avLst/>
              <a:gdLst/>
              <a:ahLst/>
              <a:cxnLst/>
              <a:rect l="l" t="t" r="r" b="b"/>
              <a:pathLst>
                <a:path h="58419">
                  <a:moveTo>
                    <a:pt x="0" y="0"/>
                  </a:moveTo>
                  <a:lnTo>
                    <a:pt x="0" y="5791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7" name="object 1007"/>
            <p:cNvSpPr/>
            <p:nvPr/>
          </p:nvSpPr>
          <p:spPr>
            <a:xfrm>
              <a:off x="12363043" y="1874520"/>
              <a:ext cx="0" cy="57150"/>
            </a:xfrm>
            <a:custGeom>
              <a:avLst/>
              <a:gdLst/>
              <a:ahLst/>
              <a:cxnLst/>
              <a:rect l="l" t="t" r="r" b="b"/>
              <a:pathLst>
                <a:path h="57150">
                  <a:moveTo>
                    <a:pt x="0" y="0"/>
                  </a:moveTo>
                  <a:lnTo>
                    <a:pt x="0" y="5715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8" name="object 1008"/>
            <p:cNvSpPr/>
            <p:nvPr/>
          </p:nvSpPr>
          <p:spPr>
            <a:xfrm>
              <a:off x="12396571" y="1874520"/>
              <a:ext cx="0" cy="98425"/>
            </a:xfrm>
            <a:custGeom>
              <a:avLst/>
              <a:gdLst/>
              <a:ahLst/>
              <a:cxnLst/>
              <a:rect l="l" t="t" r="r" b="b"/>
              <a:pathLst>
                <a:path h="98425">
                  <a:moveTo>
                    <a:pt x="0" y="0"/>
                  </a:moveTo>
                  <a:lnTo>
                    <a:pt x="0" y="9829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9" name="object 1009"/>
            <p:cNvSpPr/>
            <p:nvPr/>
          </p:nvSpPr>
          <p:spPr>
            <a:xfrm>
              <a:off x="12386665" y="1874520"/>
              <a:ext cx="0" cy="98425"/>
            </a:xfrm>
            <a:custGeom>
              <a:avLst/>
              <a:gdLst/>
              <a:ahLst/>
              <a:cxnLst/>
              <a:rect l="l" t="t" r="r" b="b"/>
              <a:pathLst>
                <a:path h="98425">
                  <a:moveTo>
                    <a:pt x="0" y="0"/>
                  </a:moveTo>
                  <a:lnTo>
                    <a:pt x="0" y="9829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1010" name="object 1010"/>
          <p:cNvPicPr/>
          <p:nvPr/>
        </p:nvPicPr>
        <p:blipFill>
          <a:blip r:embed="rId10" cstate="print"/>
          <a:stretch>
            <a:fillRect/>
          </a:stretch>
        </p:blipFill>
        <p:spPr>
          <a:xfrm>
            <a:off x="16425931" y="910961"/>
            <a:ext cx="100557" cy="99599"/>
          </a:xfrm>
          <a:prstGeom prst="rect">
            <a:avLst/>
          </a:prstGeom>
        </p:spPr>
      </p:pic>
      <p:pic>
        <p:nvPicPr>
          <p:cNvPr id="1011" name="object 1011"/>
          <p:cNvPicPr/>
          <p:nvPr/>
        </p:nvPicPr>
        <p:blipFill>
          <a:blip r:embed="rId11" cstate="print"/>
          <a:stretch>
            <a:fillRect/>
          </a:stretch>
        </p:blipFill>
        <p:spPr>
          <a:xfrm>
            <a:off x="14383161" y="-79301"/>
            <a:ext cx="307420" cy="329448"/>
          </a:xfrm>
          <a:prstGeom prst="rect">
            <a:avLst/>
          </a:prstGeom>
        </p:spPr>
      </p:pic>
      <p:sp>
        <p:nvSpPr>
          <p:cNvPr id="1012" name="object 1012"/>
          <p:cNvSpPr/>
          <p:nvPr/>
        </p:nvSpPr>
        <p:spPr>
          <a:xfrm>
            <a:off x="13906226" y="-53441"/>
            <a:ext cx="17558" cy="16760"/>
          </a:xfrm>
          <a:custGeom>
            <a:avLst/>
            <a:gdLst/>
            <a:ahLst/>
            <a:cxnLst/>
            <a:rect l="l" t="t" r="r" b="b"/>
            <a:pathLst>
              <a:path w="13970" h="13334">
                <a:moveTo>
                  <a:pt x="6857" y="0"/>
                </a:moveTo>
                <a:lnTo>
                  <a:pt x="0" y="12954"/>
                </a:lnTo>
              </a:path>
              <a:path w="13970" h="13334">
                <a:moveTo>
                  <a:pt x="6857" y="0"/>
                </a:moveTo>
                <a:lnTo>
                  <a:pt x="13715" y="12954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013" name="object 1013"/>
          <p:cNvGrpSpPr/>
          <p:nvPr/>
        </p:nvGrpSpPr>
        <p:grpSpPr>
          <a:xfrm>
            <a:off x="14468396" y="485741"/>
            <a:ext cx="37510" cy="134078"/>
            <a:chOff x="11511889" y="1479041"/>
            <a:chExt cx="29845" cy="106680"/>
          </a:xfrm>
        </p:grpSpPr>
        <p:sp>
          <p:nvSpPr>
            <p:cNvPr id="1014" name="object 1014"/>
            <p:cNvSpPr/>
            <p:nvPr/>
          </p:nvSpPr>
          <p:spPr>
            <a:xfrm>
              <a:off x="11530939" y="1488947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5">
                  <a:moveTo>
                    <a:pt x="0" y="0"/>
                  </a:moveTo>
                  <a:lnTo>
                    <a:pt x="1066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5" name="object 1015"/>
            <p:cNvSpPr/>
            <p:nvPr/>
          </p:nvSpPr>
          <p:spPr>
            <a:xfrm>
              <a:off x="11530939" y="1536191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5">
                  <a:moveTo>
                    <a:pt x="0" y="0"/>
                  </a:moveTo>
                  <a:lnTo>
                    <a:pt x="1066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6" name="object 1016"/>
            <p:cNvSpPr/>
            <p:nvPr/>
          </p:nvSpPr>
          <p:spPr>
            <a:xfrm>
              <a:off x="11530939" y="1583435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5">
                  <a:moveTo>
                    <a:pt x="0" y="0"/>
                  </a:moveTo>
                  <a:lnTo>
                    <a:pt x="1066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7" name="object 1017"/>
            <p:cNvSpPr/>
            <p:nvPr/>
          </p:nvSpPr>
          <p:spPr>
            <a:xfrm>
              <a:off x="11514175" y="1479041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59">
                  <a:moveTo>
                    <a:pt x="0" y="0"/>
                  </a:moveTo>
                  <a:lnTo>
                    <a:pt x="0" y="990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018" name="object 1018"/>
          <p:cNvGrpSpPr/>
          <p:nvPr/>
        </p:nvGrpSpPr>
        <p:grpSpPr>
          <a:xfrm>
            <a:off x="14642697" y="334426"/>
            <a:ext cx="11971" cy="9577"/>
            <a:chOff x="11650573" y="1358646"/>
            <a:chExt cx="9525" cy="7620"/>
          </a:xfrm>
        </p:grpSpPr>
        <p:sp>
          <p:nvSpPr>
            <p:cNvPr id="1019" name="object 1019"/>
            <p:cNvSpPr/>
            <p:nvPr/>
          </p:nvSpPr>
          <p:spPr>
            <a:xfrm>
              <a:off x="11652859" y="1363980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0" name="object 1020"/>
            <p:cNvSpPr/>
            <p:nvPr/>
          </p:nvSpPr>
          <p:spPr>
            <a:xfrm>
              <a:off x="11652859" y="136398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4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1" name="object 1021"/>
            <p:cNvSpPr/>
            <p:nvPr/>
          </p:nvSpPr>
          <p:spPr>
            <a:xfrm>
              <a:off x="11652859" y="1360932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4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2" name="object 1022"/>
            <p:cNvSpPr/>
            <p:nvPr/>
          </p:nvSpPr>
          <p:spPr>
            <a:xfrm>
              <a:off x="11655907" y="136398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023" name="object 1023"/>
          <p:cNvGrpSpPr/>
          <p:nvPr/>
        </p:nvGrpSpPr>
        <p:grpSpPr>
          <a:xfrm>
            <a:off x="14383160" y="470419"/>
            <a:ext cx="122905" cy="98962"/>
            <a:chOff x="11444071" y="1466850"/>
            <a:chExt cx="97790" cy="78740"/>
          </a:xfrm>
        </p:grpSpPr>
        <p:sp>
          <p:nvSpPr>
            <p:cNvPr id="1024" name="object 1024"/>
            <p:cNvSpPr/>
            <p:nvPr/>
          </p:nvSpPr>
          <p:spPr>
            <a:xfrm>
              <a:off x="11469979" y="1472183"/>
              <a:ext cx="13970" cy="13970"/>
            </a:xfrm>
            <a:custGeom>
              <a:avLst/>
              <a:gdLst/>
              <a:ahLst/>
              <a:cxnLst/>
              <a:rect l="l" t="t" r="r" b="b"/>
              <a:pathLst>
                <a:path w="13970" h="13969">
                  <a:moveTo>
                    <a:pt x="13716" y="0"/>
                  </a:moveTo>
                  <a:lnTo>
                    <a:pt x="13716" y="13716"/>
                  </a:lnTo>
                  <a:lnTo>
                    <a:pt x="0" y="1371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5" name="object 1025"/>
            <p:cNvSpPr/>
            <p:nvPr/>
          </p:nvSpPr>
          <p:spPr>
            <a:xfrm>
              <a:off x="11473789" y="1469136"/>
              <a:ext cx="13970" cy="20320"/>
            </a:xfrm>
            <a:custGeom>
              <a:avLst/>
              <a:gdLst/>
              <a:ahLst/>
              <a:cxnLst/>
              <a:rect l="l" t="t" r="r" b="b"/>
              <a:pathLst>
                <a:path w="13970" h="20319">
                  <a:moveTo>
                    <a:pt x="13716" y="0"/>
                  </a:moveTo>
                  <a:lnTo>
                    <a:pt x="13716" y="19812"/>
                  </a:lnTo>
                  <a:lnTo>
                    <a:pt x="0" y="19812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6" name="object 1026"/>
            <p:cNvSpPr/>
            <p:nvPr/>
          </p:nvSpPr>
          <p:spPr>
            <a:xfrm>
              <a:off x="11446357" y="1469136"/>
              <a:ext cx="10795" cy="6350"/>
            </a:xfrm>
            <a:custGeom>
              <a:avLst/>
              <a:gdLst/>
              <a:ahLst/>
              <a:cxnLst/>
              <a:rect l="l" t="t" r="r" b="b"/>
              <a:pathLst>
                <a:path w="10795" h="6350">
                  <a:moveTo>
                    <a:pt x="0" y="6096"/>
                  </a:moveTo>
                  <a:lnTo>
                    <a:pt x="0" y="0"/>
                  </a:lnTo>
                  <a:lnTo>
                    <a:pt x="10668" y="0"/>
                  </a:lnTo>
                </a:path>
                <a:path w="10795" h="6350">
                  <a:moveTo>
                    <a:pt x="0" y="6096"/>
                  </a:moveTo>
                  <a:lnTo>
                    <a:pt x="3810" y="609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7" name="object 1027"/>
            <p:cNvSpPr/>
            <p:nvPr/>
          </p:nvSpPr>
          <p:spPr>
            <a:xfrm>
              <a:off x="11446357" y="1469136"/>
              <a:ext cx="6985" cy="24130"/>
            </a:xfrm>
            <a:custGeom>
              <a:avLst/>
              <a:gdLst/>
              <a:ahLst/>
              <a:cxnLst/>
              <a:rect l="l" t="t" r="r" b="b"/>
              <a:pathLst>
                <a:path w="6984" h="24130">
                  <a:moveTo>
                    <a:pt x="3809" y="0"/>
                  </a:moveTo>
                  <a:lnTo>
                    <a:pt x="3809" y="19812"/>
                  </a:lnTo>
                  <a:lnTo>
                    <a:pt x="0" y="19812"/>
                  </a:lnTo>
                  <a:lnTo>
                    <a:pt x="6857" y="19812"/>
                  </a:lnTo>
                  <a:lnTo>
                    <a:pt x="6857" y="23622"/>
                  </a:lnTo>
                  <a:lnTo>
                    <a:pt x="6857" y="19812"/>
                  </a:lnTo>
                  <a:lnTo>
                    <a:pt x="0" y="19812"/>
                  </a:lnTo>
                  <a:lnTo>
                    <a:pt x="0" y="23622"/>
                  </a:lnTo>
                  <a:lnTo>
                    <a:pt x="3809" y="2362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8" name="object 1028"/>
            <p:cNvSpPr/>
            <p:nvPr/>
          </p:nvSpPr>
          <p:spPr>
            <a:xfrm>
              <a:off x="11453215" y="1472183"/>
              <a:ext cx="30480" cy="24130"/>
            </a:xfrm>
            <a:custGeom>
              <a:avLst/>
              <a:gdLst/>
              <a:ahLst/>
              <a:cxnLst/>
              <a:rect l="l" t="t" r="r" b="b"/>
              <a:pathLst>
                <a:path w="30479" h="24130">
                  <a:moveTo>
                    <a:pt x="0" y="23622"/>
                  </a:moveTo>
                  <a:lnTo>
                    <a:pt x="10668" y="23622"/>
                  </a:lnTo>
                  <a:lnTo>
                    <a:pt x="10667" y="0"/>
                  </a:lnTo>
                  <a:lnTo>
                    <a:pt x="3048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9" name="object 1029"/>
            <p:cNvSpPr/>
            <p:nvPr/>
          </p:nvSpPr>
          <p:spPr>
            <a:xfrm>
              <a:off x="11450167" y="1469136"/>
              <a:ext cx="37465" cy="0"/>
            </a:xfrm>
            <a:custGeom>
              <a:avLst/>
              <a:gdLst/>
              <a:ahLst/>
              <a:cxnLst/>
              <a:rect l="l" t="t" r="r" b="b"/>
              <a:pathLst>
                <a:path w="37465">
                  <a:moveTo>
                    <a:pt x="0" y="0"/>
                  </a:moveTo>
                  <a:lnTo>
                    <a:pt x="3733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0" name="object 1030"/>
            <p:cNvSpPr/>
            <p:nvPr/>
          </p:nvSpPr>
          <p:spPr>
            <a:xfrm>
              <a:off x="11487505" y="1479041"/>
              <a:ext cx="54610" cy="0"/>
            </a:xfrm>
            <a:custGeom>
              <a:avLst/>
              <a:gdLst/>
              <a:ahLst/>
              <a:cxnLst/>
              <a:rect l="l" t="t" r="r" b="b"/>
              <a:pathLst>
                <a:path w="54609">
                  <a:moveTo>
                    <a:pt x="0" y="0"/>
                  </a:moveTo>
                  <a:lnTo>
                    <a:pt x="5410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1" name="object 1031"/>
            <p:cNvSpPr/>
            <p:nvPr/>
          </p:nvSpPr>
          <p:spPr>
            <a:xfrm>
              <a:off x="11487505" y="1488948"/>
              <a:ext cx="43815" cy="0"/>
            </a:xfrm>
            <a:custGeom>
              <a:avLst/>
              <a:gdLst/>
              <a:ahLst/>
              <a:cxnLst/>
              <a:rect l="l" t="t" r="r" b="b"/>
              <a:pathLst>
                <a:path w="43815">
                  <a:moveTo>
                    <a:pt x="0" y="0"/>
                  </a:moveTo>
                  <a:lnTo>
                    <a:pt x="4343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2" name="object 1032"/>
            <p:cNvSpPr/>
            <p:nvPr/>
          </p:nvSpPr>
          <p:spPr>
            <a:xfrm>
              <a:off x="11504269" y="1533143"/>
              <a:ext cx="10160" cy="10160"/>
            </a:xfrm>
            <a:custGeom>
              <a:avLst/>
              <a:gdLst/>
              <a:ahLst/>
              <a:cxnLst/>
              <a:rect l="l" t="t" r="r" b="b"/>
              <a:pathLst>
                <a:path w="10159" h="10159">
                  <a:moveTo>
                    <a:pt x="9905" y="5333"/>
                  </a:moveTo>
                  <a:lnTo>
                    <a:pt x="9905" y="3047"/>
                  </a:lnTo>
                  <a:lnTo>
                    <a:pt x="6857" y="0"/>
                  </a:lnTo>
                  <a:lnTo>
                    <a:pt x="3047" y="0"/>
                  </a:lnTo>
                  <a:lnTo>
                    <a:pt x="0" y="3047"/>
                  </a:lnTo>
                  <a:lnTo>
                    <a:pt x="0" y="6857"/>
                  </a:lnTo>
                  <a:lnTo>
                    <a:pt x="3047" y="9905"/>
                  </a:lnTo>
                  <a:lnTo>
                    <a:pt x="6857" y="9905"/>
                  </a:lnTo>
                  <a:lnTo>
                    <a:pt x="9905" y="6857"/>
                  </a:lnTo>
                  <a:lnTo>
                    <a:pt x="9905" y="5333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033" name="object 1033"/>
          <p:cNvGrpSpPr/>
          <p:nvPr/>
        </p:nvGrpSpPr>
        <p:grpSpPr>
          <a:xfrm>
            <a:off x="14492337" y="673452"/>
            <a:ext cx="46289" cy="74222"/>
            <a:chOff x="11530939" y="1628394"/>
            <a:chExt cx="36830" cy="59055"/>
          </a:xfrm>
        </p:grpSpPr>
        <p:sp>
          <p:nvSpPr>
            <p:cNvPr id="1034" name="object 1034"/>
            <p:cNvSpPr/>
            <p:nvPr/>
          </p:nvSpPr>
          <p:spPr>
            <a:xfrm>
              <a:off x="11530939" y="1630680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5">
                  <a:moveTo>
                    <a:pt x="0" y="0"/>
                  </a:moveTo>
                  <a:lnTo>
                    <a:pt x="1066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5" name="object 1035"/>
            <p:cNvSpPr/>
            <p:nvPr/>
          </p:nvSpPr>
          <p:spPr>
            <a:xfrm>
              <a:off x="11537797" y="1664970"/>
              <a:ext cx="20955" cy="20320"/>
            </a:xfrm>
            <a:custGeom>
              <a:avLst/>
              <a:gdLst/>
              <a:ahLst/>
              <a:cxnLst/>
              <a:rect l="l" t="t" r="r" b="b"/>
              <a:pathLst>
                <a:path w="20954" h="20319">
                  <a:moveTo>
                    <a:pt x="20574" y="0"/>
                  </a:moveTo>
                  <a:lnTo>
                    <a:pt x="0" y="1981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6" name="object 1036"/>
            <p:cNvSpPr/>
            <p:nvPr/>
          </p:nvSpPr>
          <p:spPr>
            <a:xfrm>
              <a:off x="11544655" y="1664970"/>
              <a:ext cx="20955" cy="20320"/>
            </a:xfrm>
            <a:custGeom>
              <a:avLst/>
              <a:gdLst/>
              <a:ahLst/>
              <a:cxnLst/>
              <a:rect l="l" t="t" r="r" b="b"/>
              <a:pathLst>
                <a:path w="20954" h="20319">
                  <a:moveTo>
                    <a:pt x="20574" y="0"/>
                  </a:moveTo>
                  <a:lnTo>
                    <a:pt x="0" y="1981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7" name="object 1037"/>
            <p:cNvSpPr/>
            <p:nvPr/>
          </p:nvSpPr>
          <p:spPr>
            <a:xfrm>
              <a:off x="11547703" y="1671828"/>
              <a:ext cx="17780" cy="13335"/>
            </a:xfrm>
            <a:custGeom>
              <a:avLst/>
              <a:gdLst/>
              <a:ahLst/>
              <a:cxnLst/>
              <a:rect l="l" t="t" r="r" b="b"/>
              <a:pathLst>
                <a:path w="17779" h="13335">
                  <a:moveTo>
                    <a:pt x="17525" y="0"/>
                  </a:moveTo>
                  <a:lnTo>
                    <a:pt x="0" y="12954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038" name="object 1038"/>
          <p:cNvGrpSpPr/>
          <p:nvPr/>
        </p:nvGrpSpPr>
        <p:grpSpPr>
          <a:xfrm>
            <a:off x="14630247" y="716546"/>
            <a:ext cx="7183" cy="18355"/>
            <a:chOff x="11640667" y="1662683"/>
            <a:chExt cx="5715" cy="14604"/>
          </a:xfrm>
        </p:grpSpPr>
        <p:sp>
          <p:nvSpPr>
            <p:cNvPr id="1039" name="object 1039"/>
            <p:cNvSpPr/>
            <p:nvPr/>
          </p:nvSpPr>
          <p:spPr>
            <a:xfrm>
              <a:off x="11640667" y="1672589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80">
                  <a:moveTo>
                    <a:pt x="2285" y="0"/>
                  </a:moveTo>
                  <a:lnTo>
                    <a:pt x="3902" y="669"/>
                  </a:lnTo>
                  <a:lnTo>
                    <a:pt x="4571" y="2285"/>
                  </a:lnTo>
                  <a:lnTo>
                    <a:pt x="3902" y="3902"/>
                  </a:lnTo>
                  <a:lnTo>
                    <a:pt x="2285" y="4571"/>
                  </a:lnTo>
                  <a:lnTo>
                    <a:pt x="669" y="3902"/>
                  </a:lnTo>
                  <a:lnTo>
                    <a:pt x="0" y="2285"/>
                  </a:lnTo>
                  <a:lnTo>
                    <a:pt x="669" y="669"/>
                  </a:lnTo>
                  <a:lnTo>
                    <a:pt x="228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0" name="object 1040"/>
            <p:cNvSpPr/>
            <p:nvPr/>
          </p:nvSpPr>
          <p:spPr>
            <a:xfrm>
              <a:off x="11642953" y="1664969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4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041" name="object 1041"/>
          <p:cNvSpPr/>
          <p:nvPr/>
        </p:nvSpPr>
        <p:spPr>
          <a:xfrm>
            <a:off x="14532546" y="716546"/>
            <a:ext cx="9577" cy="18355"/>
          </a:xfrm>
          <a:custGeom>
            <a:avLst/>
            <a:gdLst/>
            <a:ahLst/>
            <a:cxnLst/>
            <a:rect l="l" t="t" r="r" b="b"/>
            <a:pathLst>
              <a:path w="7620" h="14605">
                <a:moveTo>
                  <a:pt x="4572" y="2286"/>
                </a:moveTo>
                <a:lnTo>
                  <a:pt x="3911" y="673"/>
                </a:lnTo>
                <a:lnTo>
                  <a:pt x="2286" y="0"/>
                </a:lnTo>
                <a:lnTo>
                  <a:pt x="673" y="673"/>
                </a:lnTo>
                <a:lnTo>
                  <a:pt x="0" y="2286"/>
                </a:lnTo>
                <a:lnTo>
                  <a:pt x="673" y="3911"/>
                </a:lnTo>
                <a:lnTo>
                  <a:pt x="2286" y="4572"/>
                </a:lnTo>
                <a:lnTo>
                  <a:pt x="3911" y="3911"/>
                </a:lnTo>
                <a:lnTo>
                  <a:pt x="4572" y="2286"/>
                </a:lnTo>
                <a:close/>
              </a:path>
              <a:path w="7620" h="14605">
                <a:moveTo>
                  <a:pt x="7620" y="12192"/>
                </a:moveTo>
                <a:lnTo>
                  <a:pt x="6959" y="10579"/>
                </a:lnTo>
                <a:lnTo>
                  <a:pt x="5334" y="9906"/>
                </a:lnTo>
                <a:lnTo>
                  <a:pt x="3721" y="10579"/>
                </a:lnTo>
                <a:lnTo>
                  <a:pt x="3048" y="12192"/>
                </a:lnTo>
                <a:lnTo>
                  <a:pt x="3721" y="13817"/>
                </a:lnTo>
                <a:lnTo>
                  <a:pt x="5334" y="14478"/>
                </a:lnTo>
                <a:lnTo>
                  <a:pt x="6959" y="13817"/>
                </a:lnTo>
                <a:lnTo>
                  <a:pt x="7620" y="1219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042" name="object 1042"/>
          <p:cNvGrpSpPr/>
          <p:nvPr/>
        </p:nvGrpSpPr>
        <p:grpSpPr>
          <a:xfrm>
            <a:off x="14625458" y="716547"/>
            <a:ext cx="20750" cy="31125"/>
            <a:chOff x="11636857" y="1662683"/>
            <a:chExt cx="16510" cy="24765"/>
          </a:xfrm>
        </p:grpSpPr>
        <p:sp>
          <p:nvSpPr>
            <p:cNvPr id="1043" name="object 1043"/>
            <p:cNvSpPr/>
            <p:nvPr/>
          </p:nvSpPr>
          <p:spPr>
            <a:xfrm>
              <a:off x="11646001" y="1664969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0"/>
                  </a:moveTo>
                  <a:lnTo>
                    <a:pt x="0" y="990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4" name="object 1044"/>
            <p:cNvSpPr/>
            <p:nvPr/>
          </p:nvSpPr>
          <p:spPr>
            <a:xfrm>
              <a:off x="11639143" y="1668017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5">
                  <a:moveTo>
                    <a:pt x="0" y="0"/>
                  </a:moveTo>
                  <a:lnTo>
                    <a:pt x="0" y="685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5" name="object 1045"/>
            <p:cNvSpPr/>
            <p:nvPr/>
          </p:nvSpPr>
          <p:spPr>
            <a:xfrm>
              <a:off x="11639143" y="1671827"/>
              <a:ext cx="3810" cy="3175"/>
            </a:xfrm>
            <a:custGeom>
              <a:avLst/>
              <a:gdLst/>
              <a:ahLst/>
              <a:cxnLst/>
              <a:rect l="l" t="t" r="r" b="b"/>
              <a:pathLst>
                <a:path w="3809" h="3175">
                  <a:moveTo>
                    <a:pt x="3809" y="0"/>
                  </a:moveTo>
                  <a:lnTo>
                    <a:pt x="3809" y="3048"/>
                  </a:ln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6" name="object 1046"/>
            <p:cNvSpPr/>
            <p:nvPr/>
          </p:nvSpPr>
          <p:spPr>
            <a:xfrm>
              <a:off x="11642953" y="1664969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7" name="object 1047"/>
            <p:cNvSpPr/>
            <p:nvPr/>
          </p:nvSpPr>
          <p:spPr>
            <a:xfrm>
              <a:off x="11646001" y="1664969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0" y="0"/>
                  </a:moveTo>
                  <a:lnTo>
                    <a:pt x="685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8" name="object 1048"/>
            <p:cNvSpPr/>
            <p:nvPr/>
          </p:nvSpPr>
          <p:spPr>
            <a:xfrm>
              <a:off x="11646001" y="166801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0" y="0"/>
                  </a:moveTo>
                  <a:lnTo>
                    <a:pt x="685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9" name="object 1049"/>
            <p:cNvSpPr/>
            <p:nvPr/>
          </p:nvSpPr>
          <p:spPr>
            <a:xfrm>
              <a:off x="11642953" y="1684781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0" y="0"/>
                  </a:moveTo>
                  <a:lnTo>
                    <a:pt x="9906" y="0"/>
                  </a:lnTo>
                </a:path>
                <a:path w="10159">
                  <a:moveTo>
                    <a:pt x="0" y="0"/>
                  </a:moveTo>
                  <a:lnTo>
                    <a:pt x="990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0" name="object 1050"/>
            <p:cNvSpPr/>
            <p:nvPr/>
          </p:nvSpPr>
          <p:spPr>
            <a:xfrm>
              <a:off x="11642953" y="1674875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0"/>
                  </a:moveTo>
                  <a:lnTo>
                    <a:pt x="0" y="9906"/>
                  </a:lnTo>
                </a:path>
                <a:path h="10160">
                  <a:moveTo>
                    <a:pt x="0" y="0"/>
                  </a:moveTo>
                  <a:lnTo>
                    <a:pt x="0" y="990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1" name="object 1051"/>
            <p:cNvSpPr/>
            <p:nvPr/>
          </p:nvSpPr>
          <p:spPr>
            <a:xfrm>
              <a:off x="11642953" y="1674875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4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052" name="object 1052"/>
          <p:cNvGrpSpPr/>
          <p:nvPr/>
        </p:nvGrpSpPr>
        <p:grpSpPr>
          <a:xfrm>
            <a:off x="14387949" y="217587"/>
            <a:ext cx="269750" cy="529926"/>
            <a:chOff x="11447881" y="1265682"/>
            <a:chExt cx="214629" cy="421640"/>
          </a:xfrm>
        </p:grpSpPr>
        <p:sp>
          <p:nvSpPr>
            <p:cNvPr id="1053" name="object 1053"/>
            <p:cNvSpPr/>
            <p:nvPr/>
          </p:nvSpPr>
          <p:spPr>
            <a:xfrm>
              <a:off x="11568277" y="1664970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304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4" name="object 1054"/>
            <p:cNvSpPr/>
            <p:nvPr/>
          </p:nvSpPr>
          <p:spPr>
            <a:xfrm>
              <a:off x="11565229" y="1674876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5" name="object 1055"/>
            <p:cNvSpPr/>
            <p:nvPr/>
          </p:nvSpPr>
          <p:spPr>
            <a:xfrm>
              <a:off x="11565229" y="1671828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6" name="object 1056"/>
            <p:cNvSpPr/>
            <p:nvPr/>
          </p:nvSpPr>
          <p:spPr>
            <a:xfrm>
              <a:off x="11568277" y="1668018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5">
                  <a:moveTo>
                    <a:pt x="0" y="0"/>
                  </a:moveTo>
                  <a:lnTo>
                    <a:pt x="0" y="685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7" name="object 1057"/>
            <p:cNvSpPr/>
            <p:nvPr/>
          </p:nvSpPr>
          <p:spPr>
            <a:xfrm>
              <a:off x="11565229" y="1664970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8" name="object 1058"/>
            <p:cNvSpPr/>
            <p:nvPr/>
          </p:nvSpPr>
          <p:spPr>
            <a:xfrm>
              <a:off x="11565229" y="1674876"/>
              <a:ext cx="3175" cy="10160"/>
            </a:xfrm>
            <a:custGeom>
              <a:avLst/>
              <a:gdLst/>
              <a:ahLst/>
              <a:cxnLst/>
              <a:rect l="l" t="t" r="r" b="b"/>
              <a:pathLst>
                <a:path w="3175" h="10160">
                  <a:moveTo>
                    <a:pt x="0" y="0"/>
                  </a:moveTo>
                  <a:lnTo>
                    <a:pt x="0" y="9906"/>
                  </a:lnTo>
                </a:path>
                <a:path w="3175" h="10160">
                  <a:moveTo>
                    <a:pt x="0" y="0"/>
                  </a:moveTo>
                  <a:lnTo>
                    <a:pt x="3048" y="0"/>
                  </a:lnTo>
                  <a:lnTo>
                    <a:pt x="3048" y="990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9" name="object 1059"/>
            <p:cNvSpPr/>
            <p:nvPr/>
          </p:nvSpPr>
          <p:spPr>
            <a:xfrm>
              <a:off x="11565229" y="1664970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0"/>
                  </a:moveTo>
                  <a:lnTo>
                    <a:pt x="0" y="990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0" name="object 1060"/>
            <p:cNvSpPr/>
            <p:nvPr/>
          </p:nvSpPr>
          <p:spPr>
            <a:xfrm>
              <a:off x="11568277" y="1668018"/>
              <a:ext cx="74930" cy="0"/>
            </a:xfrm>
            <a:custGeom>
              <a:avLst/>
              <a:gdLst/>
              <a:ahLst/>
              <a:cxnLst/>
              <a:rect l="l" t="t" r="r" b="b"/>
              <a:pathLst>
                <a:path w="74929">
                  <a:moveTo>
                    <a:pt x="0" y="0"/>
                  </a:moveTo>
                  <a:lnTo>
                    <a:pt x="7467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1" name="object 1061"/>
            <p:cNvSpPr/>
            <p:nvPr/>
          </p:nvSpPr>
          <p:spPr>
            <a:xfrm>
              <a:off x="11565229" y="1664970"/>
              <a:ext cx="78105" cy="0"/>
            </a:xfrm>
            <a:custGeom>
              <a:avLst/>
              <a:gdLst/>
              <a:ahLst/>
              <a:cxnLst/>
              <a:rect l="l" t="t" r="r" b="b"/>
              <a:pathLst>
                <a:path w="78104">
                  <a:moveTo>
                    <a:pt x="0" y="0"/>
                  </a:moveTo>
                  <a:lnTo>
                    <a:pt x="7772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2" name="object 1062"/>
            <p:cNvSpPr/>
            <p:nvPr/>
          </p:nvSpPr>
          <p:spPr>
            <a:xfrm>
              <a:off x="11469979" y="1668018"/>
              <a:ext cx="95250" cy="0"/>
            </a:xfrm>
            <a:custGeom>
              <a:avLst/>
              <a:gdLst/>
              <a:ahLst/>
              <a:cxnLst/>
              <a:rect l="l" t="t" r="r" b="b"/>
              <a:pathLst>
                <a:path w="95250">
                  <a:moveTo>
                    <a:pt x="0" y="0"/>
                  </a:moveTo>
                  <a:lnTo>
                    <a:pt x="9525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3" name="object 1063"/>
            <p:cNvSpPr/>
            <p:nvPr/>
          </p:nvSpPr>
          <p:spPr>
            <a:xfrm>
              <a:off x="11469979" y="1684782"/>
              <a:ext cx="95250" cy="0"/>
            </a:xfrm>
            <a:custGeom>
              <a:avLst/>
              <a:gdLst/>
              <a:ahLst/>
              <a:cxnLst/>
              <a:rect l="l" t="t" r="r" b="b"/>
              <a:pathLst>
                <a:path w="95250">
                  <a:moveTo>
                    <a:pt x="0" y="0"/>
                  </a:moveTo>
                  <a:lnTo>
                    <a:pt x="9525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4" name="object 1064"/>
            <p:cNvSpPr/>
            <p:nvPr/>
          </p:nvSpPr>
          <p:spPr>
            <a:xfrm>
              <a:off x="11473789" y="1684782"/>
              <a:ext cx="94615" cy="0"/>
            </a:xfrm>
            <a:custGeom>
              <a:avLst/>
              <a:gdLst/>
              <a:ahLst/>
              <a:cxnLst/>
              <a:rect l="l" t="t" r="r" b="b"/>
              <a:pathLst>
                <a:path w="94615">
                  <a:moveTo>
                    <a:pt x="0" y="0"/>
                  </a:moveTo>
                  <a:lnTo>
                    <a:pt x="9448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5" name="object 1065"/>
            <p:cNvSpPr/>
            <p:nvPr/>
          </p:nvSpPr>
          <p:spPr>
            <a:xfrm>
              <a:off x="11473789" y="1664970"/>
              <a:ext cx="91440" cy="0"/>
            </a:xfrm>
            <a:custGeom>
              <a:avLst/>
              <a:gdLst/>
              <a:ahLst/>
              <a:cxnLst/>
              <a:rect l="l" t="t" r="r" b="b"/>
              <a:pathLst>
                <a:path w="91440">
                  <a:moveTo>
                    <a:pt x="0" y="0"/>
                  </a:moveTo>
                  <a:lnTo>
                    <a:pt x="9144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6" name="object 1066"/>
            <p:cNvSpPr/>
            <p:nvPr/>
          </p:nvSpPr>
          <p:spPr>
            <a:xfrm>
              <a:off x="11652859" y="1363980"/>
              <a:ext cx="0" cy="304165"/>
            </a:xfrm>
            <a:custGeom>
              <a:avLst/>
              <a:gdLst/>
              <a:ahLst/>
              <a:cxnLst/>
              <a:rect l="l" t="t" r="r" b="b"/>
              <a:pathLst>
                <a:path h="304164">
                  <a:moveTo>
                    <a:pt x="0" y="0"/>
                  </a:moveTo>
                  <a:lnTo>
                    <a:pt x="0" y="304038"/>
                  </a:lnTo>
                </a:path>
                <a:path h="304164">
                  <a:moveTo>
                    <a:pt x="0" y="0"/>
                  </a:moveTo>
                  <a:lnTo>
                    <a:pt x="0" y="30099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7" name="object 1067"/>
            <p:cNvSpPr/>
            <p:nvPr/>
          </p:nvSpPr>
          <p:spPr>
            <a:xfrm>
              <a:off x="11642953" y="1590294"/>
              <a:ext cx="0" cy="78105"/>
            </a:xfrm>
            <a:custGeom>
              <a:avLst/>
              <a:gdLst/>
              <a:ahLst/>
              <a:cxnLst/>
              <a:rect l="l" t="t" r="r" b="b"/>
              <a:pathLst>
                <a:path h="78105">
                  <a:moveTo>
                    <a:pt x="0" y="0"/>
                  </a:moveTo>
                  <a:lnTo>
                    <a:pt x="0" y="7772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8" name="object 1068"/>
            <p:cNvSpPr/>
            <p:nvPr/>
          </p:nvSpPr>
          <p:spPr>
            <a:xfrm>
              <a:off x="11473789" y="1488948"/>
              <a:ext cx="0" cy="176530"/>
            </a:xfrm>
            <a:custGeom>
              <a:avLst/>
              <a:gdLst/>
              <a:ahLst/>
              <a:cxnLst/>
              <a:rect l="l" t="t" r="r" b="b"/>
              <a:pathLst>
                <a:path h="176530">
                  <a:moveTo>
                    <a:pt x="0" y="0"/>
                  </a:moveTo>
                  <a:lnTo>
                    <a:pt x="0" y="17602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9" name="object 1069"/>
            <p:cNvSpPr/>
            <p:nvPr/>
          </p:nvSpPr>
          <p:spPr>
            <a:xfrm>
              <a:off x="11483695" y="1488948"/>
              <a:ext cx="0" cy="176530"/>
            </a:xfrm>
            <a:custGeom>
              <a:avLst/>
              <a:gdLst/>
              <a:ahLst/>
              <a:cxnLst/>
              <a:rect l="l" t="t" r="r" b="b"/>
              <a:pathLst>
                <a:path h="176530">
                  <a:moveTo>
                    <a:pt x="0" y="176022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0" name="object 1070"/>
            <p:cNvSpPr/>
            <p:nvPr/>
          </p:nvSpPr>
          <p:spPr>
            <a:xfrm>
              <a:off x="11541607" y="1479042"/>
              <a:ext cx="0" cy="186055"/>
            </a:xfrm>
            <a:custGeom>
              <a:avLst/>
              <a:gdLst/>
              <a:ahLst/>
              <a:cxnLst/>
              <a:rect l="l" t="t" r="r" b="b"/>
              <a:pathLst>
                <a:path h="186055">
                  <a:moveTo>
                    <a:pt x="0" y="185927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1" name="object 1071"/>
            <p:cNvSpPr/>
            <p:nvPr/>
          </p:nvSpPr>
          <p:spPr>
            <a:xfrm>
              <a:off x="11530939" y="1488948"/>
              <a:ext cx="0" cy="176530"/>
            </a:xfrm>
            <a:custGeom>
              <a:avLst/>
              <a:gdLst/>
              <a:ahLst/>
              <a:cxnLst/>
              <a:rect l="l" t="t" r="r" b="b"/>
              <a:pathLst>
                <a:path h="176530">
                  <a:moveTo>
                    <a:pt x="0" y="176022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2" name="object 1072"/>
            <p:cNvSpPr/>
            <p:nvPr/>
          </p:nvSpPr>
          <p:spPr>
            <a:xfrm>
              <a:off x="11469979" y="1485900"/>
              <a:ext cx="0" cy="182245"/>
            </a:xfrm>
            <a:custGeom>
              <a:avLst/>
              <a:gdLst/>
              <a:ahLst/>
              <a:cxnLst/>
              <a:rect l="l" t="t" r="r" b="b"/>
              <a:pathLst>
                <a:path h="182244">
                  <a:moveTo>
                    <a:pt x="0" y="0"/>
                  </a:moveTo>
                  <a:lnTo>
                    <a:pt x="0" y="18211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3" name="object 1073"/>
            <p:cNvSpPr/>
            <p:nvPr/>
          </p:nvSpPr>
          <p:spPr>
            <a:xfrm>
              <a:off x="11639143" y="1588770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80">
                  <a:moveTo>
                    <a:pt x="2285" y="0"/>
                  </a:moveTo>
                  <a:lnTo>
                    <a:pt x="3902" y="669"/>
                  </a:lnTo>
                  <a:lnTo>
                    <a:pt x="4571" y="2285"/>
                  </a:lnTo>
                  <a:lnTo>
                    <a:pt x="3902" y="3902"/>
                  </a:lnTo>
                  <a:lnTo>
                    <a:pt x="2285" y="4571"/>
                  </a:lnTo>
                  <a:lnTo>
                    <a:pt x="669" y="3902"/>
                  </a:lnTo>
                  <a:lnTo>
                    <a:pt x="0" y="2285"/>
                  </a:lnTo>
                  <a:lnTo>
                    <a:pt x="669" y="669"/>
                  </a:lnTo>
                  <a:lnTo>
                    <a:pt x="228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4" name="object 1074"/>
            <p:cNvSpPr/>
            <p:nvPr/>
          </p:nvSpPr>
          <p:spPr>
            <a:xfrm>
              <a:off x="11567515" y="1591056"/>
              <a:ext cx="74295" cy="74930"/>
            </a:xfrm>
            <a:custGeom>
              <a:avLst/>
              <a:gdLst/>
              <a:ahLst/>
              <a:cxnLst/>
              <a:rect l="l" t="t" r="r" b="b"/>
              <a:pathLst>
                <a:path w="74295" h="74930">
                  <a:moveTo>
                    <a:pt x="73914" y="0"/>
                  </a:moveTo>
                  <a:lnTo>
                    <a:pt x="66294" y="762"/>
                  </a:lnTo>
                  <a:lnTo>
                    <a:pt x="57150" y="2286"/>
                  </a:lnTo>
                  <a:lnTo>
                    <a:pt x="20574" y="21336"/>
                  </a:lnTo>
                  <a:lnTo>
                    <a:pt x="9144" y="38862"/>
                  </a:lnTo>
                  <a:lnTo>
                    <a:pt x="4572" y="48768"/>
                  </a:lnTo>
                  <a:lnTo>
                    <a:pt x="2286" y="57912"/>
                  </a:lnTo>
                  <a:lnTo>
                    <a:pt x="762" y="66294"/>
                  </a:lnTo>
                  <a:lnTo>
                    <a:pt x="0" y="7467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5" name="object 1075"/>
            <p:cNvSpPr/>
            <p:nvPr/>
          </p:nvSpPr>
          <p:spPr>
            <a:xfrm>
              <a:off x="11504269" y="1609839"/>
              <a:ext cx="10160" cy="17780"/>
            </a:xfrm>
            <a:custGeom>
              <a:avLst/>
              <a:gdLst/>
              <a:ahLst/>
              <a:cxnLst/>
              <a:rect l="l" t="t" r="r" b="b"/>
              <a:pathLst>
                <a:path w="10159" h="17780">
                  <a:moveTo>
                    <a:pt x="9905" y="7886"/>
                  </a:moveTo>
                  <a:lnTo>
                    <a:pt x="9905" y="4838"/>
                  </a:lnTo>
                  <a:lnTo>
                    <a:pt x="8381" y="2552"/>
                  </a:lnTo>
                  <a:lnTo>
                    <a:pt x="4876" y="0"/>
                  </a:lnTo>
                  <a:lnTo>
                    <a:pt x="1866" y="1244"/>
                  </a:lnTo>
                  <a:lnTo>
                    <a:pt x="0" y="4838"/>
                  </a:lnTo>
                  <a:lnTo>
                    <a:pt x="0" y="10172"/>
                  </a:lnTo>
                  <a:lnTo>
                    <a:pt x="2209" y="13715"/>
                  </a:lnTo>
                  <a:lnTo>
                    <a:pt x="4698" y="17157"/>
                  </a:lnTo>
                  <a:lnTo>
                    <a:pt x="8381" y="12458"/>
                  </a:lnTo>
                  <a:lnTo>
                    <a:pt x="9905" y="10172"/>
                  </a:lnTo>
                  <a:lnTo>
                    <a:pt x="9905" y="788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6" name="object 1076"/>
            <p:cNvSpPr/>
            <p:nvPr/>
          </p:nvSpPr>
          <p:spPr>
            <a:xfrm>
              <a:off x="11450167" y="1289304"/>
              <a:ext cx="0" cy="180340"/>
            </a:xfrm>
            <a:custGeom>
              <a:avLst/>
              <a:gdLst/>
              <a:ahLst/>
              <a:cxnLst/>
              <a:rect l="l" t="t" r="r" b="b"/>
              <a:pathLst>
                <a:path h="180340">
                  <a:moveTo>
                    <a:pt x="0" y="0"/>
                  </a:moveTo>
                  <a:lnTo>
                    <a:pt x="0" y="17983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7" name="object 1077"/>
            <p:cNvSpPr/>
            <p:nvPr/>
          </p:nvSpPr>
          <p:spPr>
            <a:xfrm>
              <a:off x="11487505" y="1289304"/>
              <a:ext cx="0" cy="180340"/>
            </a:xfrm>
            <a:custGeom>
              <a:avLst/>
              <a:gdLst/>
              <a:ahLst/>
              <a:cxnLst/>
              <a:rect l="l" t="t" r="r" b="b"/>
              <a:pathLst>
                <a:path h="180340">
                  <a:moveTo>
                    <a:pt x="0" y="0"/>
                  </a:moveTo>
                  <a:lnTo>
                    <a:pt x="0" y="17983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8" name="object 1078"/>
            <p:cNvSpPr/>
            <p:nvPr/>
          </p:nvSpPr>
          <p:spPr>
            <a:xfrm>
              <a:off x="11659717" y="1269492"/>
              <a:ext cx="0" cy="94615"/>
            </a:xfrm>
            <a:custGeom>
              <a:avLst/>
              <a:gdLst/>
              <a:ahLst/>
              <a:cxnLst/>
              <a:rect l="l" t="t" r="r" b="b"/>
              <a:pathLst>
                <a:path h="94615">
                  <a:moveTo>
                    <a:pt x="0" y="9448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9" name="object 1079"/>
            <p:cNvSpPr/>
            <p:nvPr/>
          </p:nvSpPr>
          <p:spPr>
            <a:xfrm>
              <a:off x="11655907" y="1269492"/>
              <a:ext cx="0" cy="94615"/>
            </a:xfrm>
            <a:custGeom>
              <a:avLst/>
              <a:gdLst/>
              <a:ahLst/>
              <a:cxnLst/>
              <a:rect l="l" t="t" r="r" b="b"/>
              <a:pathLst>
                <a:path h="94615">
                  <a:moveTo>
                    <a:pt x="0" y="9448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0" name="object 1080"/>
            <p:cNvSpPr/>
            <p:nvPr/>
          </p:nvSpPr>
          <p:spPr>
            <a:xfrm>
              <a:off x="11655907" y="1265682"/>
              <a:ext cx="0" cy="95250"/>
            </a:xfrm>
            <a:custGeom>
              <a:avLst/>
              <a:gdLst/>
              <a:ahLst/>
              <a:cxnLst/>
              <a:rect l="l" t="t" r="r" b="b"/>
              <a:pathLst>
                <a:path h="95250">
                  <a:moveTo>
                    <a:pt x="0" y="9525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1" name="object 1081"/>
            <p:cNvSpPr/>
            <p:nvPr/>
          </p:nvSpPr>
          <p:spPr>
            <a:xfrm>
              <a:off x="11652859" y="1265682"/>
              <a:ext cx="0" cy="98425"/>
            </a:xfrm>
            <a:custGeom>
              <a:avLst/>
              <a:gdLst/>
              <a:ahLst/>
              <a:cxnLst/>
              <a:rect l="l" t="t" r="r" b="b"/>
              <a:pathLst>
                <a:path h="98425">
                  <a:moveTo>
                    <a:pt x="0" y="9829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082" name="object 1082"/>
          <p:cNvGrpSpPr/>
          <p:nvPr/>
        </p:nvGrpSpPr>
        <p:grpSpPr>
          <a:xfrm>
            <a:off x="13057706" y="-82174"/>
            <a:ext cx="65441" cy="31923"/>
            <a:chOff x="10389463" y="1027175"/>
            <a:chExt cx="52069" cy="25400"/>
          </a:xfrm>
        </p:grpSpPr>
        <p:sp>
          <p:nvSpPr>
            <p:cNvPr id="1083" name="object 1083"/>
            <p:cNvSpPr/>
            <p:nvPr/>
          </p:nvSpPr>
          <p:spPr>
            <a:xfrm>
              <a:off x="10391749" y="1029461"/>
              <a:ext cx="47625" cy="20955"/>
            </a:xfrm>
            <a:custGeom>
              <a:avLst/>
              <a:gdLst/>
              <a:ahLst/>
              <a:cxnLst/>
              <a:rect l="l" t="t" r="r" b="b"/>
              <a:pathLst>
                <a:path w="47625" h="20955">
                  <a:moveTo>
                    <a:pt x="0" y="0"/>
                  </a:moveTo>
                  <a:lnTo>
                    <a:pt x="47244" y="2057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4" name="object 1084"/>
            <p:cNvSpPr/>
            <p:nvPr/>
          </p:nvSpPr>
          <p:spPr>
            <a:xfrm>
              <a:off x="10391749" y="1029461"/>
              <a:ext cx="47625" cy="20955"/>
            </a:xfrm>
            <a:custGeom>
              <a:avLst/>
              <a:gdLst/>
              <a:ahLst/>
              <a:cxnLst/>
              <a:rect l="l" t="t" r="r" b="b"/>
              <a:pathLst>
                <a:path w="47625" h="20955">
                  <a:moveTo>
                    <a:pt x="0" y="20574"/>
                  </a:moveTo>
                  <a:lnTo>
                    <a:pt x="4724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5" name="object 1085"/>
            <p:cNvSpPr/>
            <p:nvPr/>
          </p:nvSpPr>
          <p:spPr>
            <a:xfrm>
              <a:off x="10438993" y="102946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h="20955">
                  <a:moveTo>
                    <a:pt x="0" y="20574"/>
                  </a:moveTo>
                  <a:lnTo>
                    <a:pt x="0" y="3048"/>
                  </a:lnTo>
                </a:path>
                <a:path h="20955">
                  <a:moveTo>
                    <a:pt x="0" y="20574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6" name="object 1086"/>
            <p:cNvSpPr/>
            <p:nvPr/>
          </p:nvSpPr>
          <p:spPr>
            <a:xfrm>
              <a:off x="10391749" y="1029461"/>
              <a:ext cx="47625" cy="20955"/>
            </a:xfrm>
            <a:custGeom>
              <a:avLst/>
              <a:gdLst/>
              <a:ahLst/>
              <a:cxnLst/>
              <a:rect l="l" t="t" r="r" b="b"/>
              <a:pathLst>
                <a:path w="47625" h="20955">
                  <a:moveTo>
                    <a:pt x="0" y="20574"/>
                  </a:moveTo>
                  <a:lnTo>
                    <a:pt x="0" y="0"/>
                  </a:lnTo>
                  <a:lnTo>
                    <a:pt x="47244" y="0"/>
                  </a:lnTo>
                  <a:lnTo>
                    <a:pt x="47244" y="20574"/>
                  </a:lnTo>
                  <a:lnTo>
                    <a:pt x="0" y="2057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087" name="object 1087"/>
          <p:cNvGrpSpPr/>
          <p:nvPr/>
        </p:nvGrpSpPr>
        <p:grpSpPr>
          <a:xfrm>
            <a:off x="12844139" y="-56314"/>
            <a:ext cx="238627" cy="35914"/>
            <a:chOff x="10219537" y="1047750"/>
            <a:chExt cx="189865" cy="28575"/>
          </a:xfrm>
        </p:grpSpPr>
        <p:sp>
          <p:nvSpPr>
            <p:cNvPr id="1088" name="object 1088"/>
            <p:cNvSpPr/>
            <p:nvPr/>
          </p:nvSpPr>
          <p:spPr>
            <a:xfrm>
              <a:off x="10219537" y="1050036"/>
              <a:ext cx="67945" cy="0"/>
            </a:xfrm>
            <a:custGeom>
              <a:avLst/>
              <a:gdLst/>
              <a:ahLst/>
              <a:cxnLst/>
              <a:rect l="l" t="t" r="r" b="b"/>
              <a:pathLst>
                <a:path w="67945">
                  <a:moveTo>
                    <a:pt x="6781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9" name="object 1089"/>
            <p:cNvSpPr/>
            <p:nvPr/>
          </p:nvSpPr>
          <p:spPr>
            <a:xfrm>
              <a:off x="10223347" y="1053083"/>
              <a:ext cx="60325" cy="0"/>
            </a:xfrm>
            <a:custGeom>
              <a:avLst/>
              <a:gdLst/>
              <a:ahLst/>
              <a:cxnLst/>
              <a:rect l="l" t="t" r="r" b="b"/>
              <a:pathLst>
                <a:path w="60325">
                  <a:moveTo>
                    <a:pt x="6019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0" name="object 1090"/>
            <p:cNvSpPr/>
            <p:nvPr/>
          </p:nvSpPr>
          <p:spPr>
            <a:xfrm>
              <a:off x="10223347" y="1053083"/>
              <a:ext cx="182245" cy="0"/>
            </a:xfrm>
            <a:custGeom>
              <a:avLst/>
              <a:gdLst/>
              <a:ahLst/>
              <a:cxnLst/>
              <a:rect l="l" t="t" r="r" b="b"/>
              <a:pathLst>
                <a:path w="182245">
                  <a:moveTo>
                    <a:pt x="18211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1" name="object 1091"/>
            <p:cNvSpPr/>
            <p:nvPr/>
          </p:nvSpPr>
          <p:spPr>
            <a:xfrm>
              <a:off x="10223347" y="1053083"/>
              <a:ext cx="179070" cy="0"/>
            </a:xfrm>
            <a:custGeom>
              <a:avLst/>
              <a:gdLst/>
              <a:ahLst/>
              <a:cxnLst/>
              <a:rect l="l" t="t" r="r" b="b"/>
              <a:pathLst>
                <a:path w="179070">
                  <a:moveTo>
                    <a:pt x="179070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2" name="object 1092"/>
            <p:cNvSpPr/>
            <p:nvPr/>
          </p:nvSpPr>
          <p:spPr>
            <a:xfrm>
              <a:off x="10219537" y="1050036"/>
              <a:ext cx="189865" cy="0"/>
            </a:xfrm>
            <a:custGeom>
              <a:avLst/>
              <a:gdLst/>
              <a:ahLst/>
              <a:cxnLst/>
              <a:rect l="l" t="t" r="r" b="b"/>
              <a:pathLst>
                <a:path w="189865">
                  <a:moveTo>
                    <a:pt x="0" y="0"/>
                  </a:moveTo>
                  <a:lnTo>
                    <a:pt x="18973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3" name="object 1093"/>
            <p:cNvSpPr/>
            <p:nvPr/>
          </p:nvSpPr>
          <p:spPr>
            <a:xfrm>
              <a:off x="10290403" y="1073657"/>
              <a:ext cx="95250" cy="0"/>
            </a:xfrm>
            <a:custGeom>
              <a:avLst/>
              <a:gdLst/>
              <a:ahLst/>
              <a:cxnLst/>
              <a:rect l="l" t="t" r="r" b="b"/>
              <a:pathLst>
                <a:path w="95250">
                  <a:moveTo>
                    <a:pt x="95250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4" name="object 1094"/>
            <p:cNvSpPr/>
            <p:nvPr/>
          </p:nvSpPr>
          <p:spPr>
            <a:xfrm>
              <a:off x="10290403" y="1069848"/>
              <a:ext cx="95250" cy="0"/>
            </a:xfrm>
            <a:custGeom>
              <a:avLst/>
              <a:gdLst/>
              <a:ahLst/>
              <a:cxnLst/>
              <a:rect l="l" t="t" r="r" b="b"/>
              <a:pathLst>
                <a:path w="95250">
                  <a:moveTo>
                    <a:pt x="95250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5" name="object 1095"/>
            <p:cNvSpPr/>
            <p:nvPr/>
          </p:nvSpPr>
          <p:spPr>
            <a:xfrm>
              <a:off x="10223347" y="1053083"/>
              <a:ext cx="186055" cy="0"/>
            </a:xfrm>
            <a:custGeom>
              <a:avLst/>
              <a:gdLst/>
              <a:ahLst/>
              <a:cxnLst/>
              <a:rect l="l" t="t" r="r" b="b"/>
              <a:pathLst>
                <a:path w="186054">
                  <a:moveTo>
                    <a:pt x="0" y="0"/>
                  </a:moveTo>
                  <a:lnTo>
                    <a:pt x="185928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096" name="object 1096"/>
          <p:cNvGrpSpPr/>
          <p:nvPr/>
        </p:nvGrpSpPr>
        <p:grpSpPr>
          <a:xfrm>
            <a:off x="13052917" y="78720"/>
            <a:ext cx="135674" cy="36711"/>
            <a:chOff x="10385653" y="1155191"/>
            <a:chExt cx="107950" cy="29209"/>
          </a:xfrm>
        </p:grpSpPr>
        <p:sp>
          <p:nvSpPr>
            <p:cNvPr id="1097" name="object 1097"/>
            <p:cNvSpPr/>
            <p:nvPr/>
          </p:nvSpPr>
          <p:spPr>
            <a:xfrm>
              <a:off x="10385653" y="1181861"/>
              <a:ext cx="71120" cy="0"/>
            </a:xfrm>
            <a:custGeom>
              <a:avLst/>
              <a:gdLst/>
              <a:ahLst/>
              <a:cxnLst/>
              <a:rect l="l" t="t" r="r" b="b"/>
              <a:pathLst>
                <a:path w="71120">
                  <a:moveTo>
                    <a:pt x="70866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8" name="object 1098"/>
            <p:cNvSpPr/>
            <p:nvPr/>
          </p:nvSpPr>
          <p:spPr>
            <a:xfrm>
              <a:off x="10385653" y="1178051"/>
              <a:ext cx="74295" cy="0"/>
            </a:xfrm>
            <a:custGeom>
              <a:avLst/>
              <a:gdLst/>
              <a:ahLst/>
              <a:cxnLst/>
              <a:rect l="l" t="t" r="r" b="b"/>
              <a:pathLst>
                <a:path w="74295">
                  <a:moveTo>
                    <a:pt x="73914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9" name="object 1099"/>
            <p:cNvSpPr/>
            <p:nvPr/>
          </p:nvSpPr>
          <p:spPr>
            <a:xfrm>
              <a:off x="10405465" y="1161287"/>
              <a:ext cx="87630" cy="0"/>
            </a:xfrm>
            <a:custGeom>
              <a:avLst/>
              <a:gdLst/>
              <a:ahLst/>
              <a:cxnLst/>
              <a:rect l="l" t="t" r="r" b="b"/>
              <a:pathLst>
                <a:path w="87629">
                  <a:moveTo>
                    <a:pt x="87629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0" name="object 1100"/>
            <p:cNvSpPr/>
            <p:nvPr/>
          </p:nvSpPr>
          <p:spPr>
            <a:xfrm>
              <a:off x="10409275" y="1157477"/>
              <a:ext cx="83820" cy="0"/>
            </a:xfrm>
            <a:custGeom>
              <a:avLst/>
              <a:gdLst/>
              <a:ahLst/>
              <a:cxnLst/>
              <a:rect l="l" t="t" r="r" b="b"/>
              <a:pathLst>
                <a:path w="83820">
                  <a:moveTo>
                    <a:pt x="83820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1" name="object 1101"/>
            <p:cNvSpPr/>
            <p:nvPr/>
          </p:nvSpPr>
          <p:spPr>
            <a:xfrm>
              <a:off x="10402417" y="1161287"/>
              <a:ext cx="87630" cy="0"/>
            </a:xfrm>
            <a:custGeom>
              <a:avLst/>
              <a:gdLst/>
              <a:ahLst/>
              <a:cxnLst/>
              <a:rect l="l" t="t" r="r" b="b"/>
              <a:pathLst>
                <a:path w="87629">
                  <a:moveTo>
                    <a:pt x="87629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102" name="object 1102"/>
          <p:cNvSpPr/>
          <p:nvPr/>
        </p:nvSpPr>
        <p:spPr>
          <a:xfrm>
            <a:off x="13030891" y="247274"/>
            <a:ext cx="13567" cy="17558"/>
          </a:xfrm>
          <a:custGeom>
            <a:avLst/>
            <a:gdLst/>
            <a:ahLst/>
            <a:cxnLst/>
            <a:rect l="l" t="t" r="r" b="b"/>
            <a:pathLst>
              <a:path w="10795" h="13969">
                <a:moveTo>
                  <a:pt x="3809" y="0"/>
                </a:moveTo>
                <a:lnTo>
                  <a:pt x="10667" y="13716"/>
                </a:lnTo>
              </a:path>
              <a:path w="10795" h="13969">
                <a:moveTo>
                  <a:pt x="3809" y="0"/>
                </a:moveTo>
                <a:lnTo>
                  <a:pt x="0" y="13716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103" name="object 1103"/>
          <p:cNvGrpSpPr/>
          <p:nvPr/>
        </p:nvGrpSpPr>
        <p:grpSpPr>
          <a:xfrm>
            <a:off x="13079733" y="76804"/>
            <a:ext cx="158020" cy="204309"/>
            <a:chOff x="10406989" y="1153667"/>
            <a:chExt cx="125730" cy="162560"/>
          </a:xfrm>
        </p:grpSpPr>
        <p:sp>
          <p:nvSpPr>
            <p:cNvPr id="1104" name="object 1104"/>
            <p:cNvSpPr/>
            <p:nvPr/>
          </p:nvSpPr>
          <p:spPr>
            <a:xfrm>
              <a:off x="10456519" y="1272539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4">
                  <a:moveTo>
                    <a:pt x="0" y="0"/>
                  </a:moveTo>
                  <a:lnTo>
                    <a:pt x="0" y="1676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5" name="object 1105"/>
            <p:cNvSpPr/>
            <p:nvPr/>
          </p:nvSpPr>
          <p:spPr>
            <a:xfrm>
              <a:off x="10456519" y="1205483"/>
              <a:ext cx="13335" cy="67310"/>
            </a:xfrm>
            <a:custGeom>
              <a:avLst/>
              <a:gdLst/>
              <a:ahLst/>
              <a:cxnLst/>
              <a:rect l="l" t="t" r="r" b="b"/>
              <a:pathLst>
                <a:path w="13334" h="67309">
                  <a:moveTo>
                    <a:pt x="12953" y="67055"/>
                  </a:moveTo>
                  <a:lnTo>
                    <a:pt x="0" y="67055"/>
                  </a:lnTo>
                </a:path>
                <a:path w="13334" h="67309">
                  <a:moveTo>
                    <a:pt x="12953" y="67055"/>
                  </a:moveTo>
                  <a:lnTo>
                    <a:pt x="12953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6" name="object 1106"/>
            <p:cNvSpPr/>
            <p:nvPr/>
          </p:nvSpPr>
          <p:spPr>
            <a:xfrm>
              <a:off x="10490809" y="1175765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80">
                  <a:moveTo>
                    <a:pt x="2285" y="0"/>
                  </a:moveTo>
                  <a:lnTo>
                    <a:pt x="3902" y="669"/>
                  </a:lnTo>
                  <a:lnTo>
                    <a:pt x="4571" y="2285"/>
                  </a:lnTo>
                  <a:lnTo>
                    <a:pt x="3902" y="3902"/>
                  </a:lnTo>
                  <a:lnTo>
                    <a:pt x="2285" y="4571"/>
                  </a:lnTo>
                  <a:lnTo>
                    <a:pt x="669" y="3902"/>
                  </a:lnTo>
                  <a:lnTo>
                    <a:pt x="0" y="2285"/>
                  </a:lnTo>
                  <a:lnTo>
                    <a:pt x="669" y="669"/>
                  </a:lnTo>
                  <a:lnTo>
                    <a:pt x="228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7" name="object 1107"/>
            <p:cNvSpPr/>
            <p:nvPr/>
          </p:nvSpPr>
          <p:spPr>
            <a:xfrm>
              <a:off x="10459567" y="1289303"/>
              <a:ext cx="30480" cy="0"/>
            </a:xfrm>
            <a:custGeom>
              <a:avLst/>
              <a:gdLst/>
              <a:ahLst/>
              <a:cxnLst/>
              <a:rect l="l" t="t" r="r" b="b"/>
              <a:pathLst>
                <a:path w="30479">
                  <a:moveTo>
                    <a:pt x="30479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8" name="object 1108"/>
            <p:cNvSpPr/>
            <p:nvPr/>
          </p:nvSpPr>
          <p:spPr>
            <a:xfrm>
              <a:off x="10459567" y="1276349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4">
                  <a:moveTo>
                    <a:pt x="0" y="0"/>
                  </a:moveTo>
                  <a:lnTo>
                    <a:pt x="0" y="1295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9" name="object 1109"/>
            <p:cNvSpPr/>
            <p:nvPr/>
          </p:nvSpPr>
          <p:spPr>
            <a:xfrm>
              <a:off x="10459567" y="1276349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70">
                  <a:moveTo>
                    <a:pt x="13716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0" name="object 1110"/>
            <p:cNvSpPr/>
            <p:nvPr/>
          </p:nvSpPr>
          <p:spPr>
            <a:xfrm>
              <a:off x="10493095" y="1157477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h="20955">
                  <a:moveTo>
                    <a:pt x="0" y="20574"/>
                  </a:moveTo>
                  <a:lnTo>
                    <a:pt x="0" y="0"/>
                  </a:lnTo>
                </a:path>
                <a:path h="20955">
                  <a:moveTo>
                    <a:pt x="0" y="20574"/>
                  </a:moveTo>
                  <a:lnTo>
                    <a:pt x="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1" name="object 1111"/>
            <p:cNvSpPr/>
            <p:nvPr/>
          </p:nvSpPr>
          <p:spPr>
            <a:xfrm>
              <a:off x="10490047" y="1161287"/>
              <a:ext cx="0" cy="40640"/>
            </a:xfrm>
            <a:custGeom>
              <a:avLst/>
              <a:gdLst/>
              <a:ahLst/>
              <a:cxnLst/>
              <a:rect l="l" t="t" r="r" b="b"/>
              <a:pathLst>
                <a:path h="40640">
                  <a:moveTo>
                    <a:pt x="0" y="0"/>
                  </a:moveTo>
                  <a:lnTo>
                    <a:pt x="0" y="4038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2" name="object 1112"/>
            <p:cNvSpPr/>
            <p:nvPr/>
          </p:nvSpPr>
          <p:spPr>
            <a:xfrm>
              <a:off x="10493095" y="1178051"/>
              <a:ext cx="0" cy="111760"/>
            </a:xfrm>
            <a:custGeom>
              <a:avLst/>
              <a:gdLst/>
              <a:ahLst/>
              <a:cxnLst/>
              <a:rect l="l" t="t" r="r" b="b"/>
              <a:pathLst>
                <a:path h="111759">
                  <a:moveTo>
                    <a:pt x="0" y="0"/>
                  </a:moveTo>
                  <a:lnTo>
                    <a:pt x="0" y="11125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3" name="object 1113"/>
            <p:cNvSpPr/>
            <p:nvPr/>
          </p:nvSpPr>
          <p:spPr>
            <a:xfrm>
              <a:off x="10490047" y="1201673"/>
              <a:ext cx="0" cy="87630"/>
            </a:xfrm>
            <a:custGeom>
              <a:avLst/>
              <a:gdLst/>
              <a:ahLst/>
              <a:cxnLst/>
              <a:rect l="l" t="t" r="r" b="b"/>
              <a:pathLst>
                <a:path h="87630">
                  <a:moveTo>
                    <a:pt x="0" y="0"/>
                  </a:moveTo>
                  <a:lnTo>
                    <a:pt x="0" y="8763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4" name="object 1114"/>
            <p:cNvSpPr/>
            <p:nvPr/>
          </p:nvSpPr>
          <p:spPr>
            <a:xfrm>
              <a:off x="10473283" y="1201673"/>
              <a:ext cx="0" cy="74930"/>
            </a:xfrm>
            <a:custGeom>
              <a:avLst/>
              <a:gdLst/>
              <a:ahLst/>
              <a:cxnLst/>
              <a:rect l="l" t="t" r="r" b="b"/>
              <a:pathLst>
                <a:path h="74930">
                  <a:moveTo>
                    <a:pt x="0" y="74675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5" name="object 1115"/>
            <p:cNvSpPr/>
            <p:nvPr/>
          </p:nvSpPr>
          <p:spPr>
            <a:xfrm>
              <a:off x="10490809" y="1175765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80">
                  <a:moveTo>
                    <a:pt x="2285" y="0"/>
                  </a:moveTo>
                  <a:lnTo>
                    <a:pt x="3902" y="669"/>
                  </a:lnTo>
                  <a:lnTo>
                    <a:pt x="4571" y="2285"/>
                  </a:lnTo>
                  <a:lnTo>
                    <a:pt x="3902" y="3902"/>
                  </a:lnTo>
                  <a:lnTo>
                    <a:pt x="2285" y="4571"/>
                  </a:lnTo>
                  <a:lnTo>
                    <a:pt x="669" y="3902"/>
                  </a:lnTo>
                  <a:lnTo>
                    <a:pt x="0" y="2285"/>
                  </a:lnTo>
                  <a:lnTo>
                    <a:pt x="669" y="669"/>
                  </a:lnTo>
                  <a:lnTo>
                    <a:pt x="228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6" name="object 1116"/>
            <p:cNvSpPr/>
            <p:nvPr/>
          </p:nvSpPr>
          <p:spPr>
            <a:xfrm>
              <a:off x="10459567" y="1161287"/>
              <a:ext cx="0" cy="40640"/>
            </a:xfrm>
            <a:custGeom>
              <a:avLst/>
              <a:gdLst/>
              <a:ahLst/>
              <a:cxnLst/>
              <a:rect l="l" t="t" r="r" b="b"/>
              <a:pathLst>
                <a:path h="40640">
                  <a:moveTo>
                    <a:pt x="0" y="0"/>
                  </a:moveTo>
                  <a:lnTo>
                    <a:pt x="0" y="4038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7" name="object 1117"/>
            <p:cNvSpPr/>
            <p:nvPr/>
          </p:nvSpPr>
          <p:spPr>
            <a:xfrm>
              <a:off x="10456519" y="1181861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h="24130">
                  <a:moveTo>
                    <a:pt x="0" y="0"/>
                  </a:moveTo>
                  <a:lnTo>
                    <a:pt x="0" y="2362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8" name="object 1118"/>
            <p:cNvSpPr/>
            <p:nvPr/>
          </p:nvSpPr>
          <p:spPr>
            <a:xfrm>
              <a:off x="10459567" y="1201673"/>
              <a:ext cx="30480" cy="0"/>
            </a:xfrm>
            <a:custGeom>
              <a:avLst/>
              <a:gdLst/>
              <a:ahLst/>
              <a:cxnLst/>
              <a:rect l="l" t="t" r="r" b="b"/>
              <a:pathLst>
                <a:path w="30479">
                  <a:moveTo>
                    <a:pt x="30479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9" name="object 1119"/>
            <p:cNvSpPr/>
            <p:nvPr/>
          </p:nvSpPr>
          <p:spPr>
            <a:xfrm>
              <a:off x="10456519" y="1289303"/>
              <a:ext cx="36830" cy="0"/>
            </a:xfrm>
            <a:custGeom>
              <a:avLst/>
              <a:gdLst/>
              <a:ahLst/>
              <a:cxnLst/>
              <a:rect l="l" t="t" r="r" b="b"/>
              <a:pathLst>
                <a:path w="36829">
                  <a:moveTo>
                    <a:pt x="36575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0" name="object 1120"/>
            <p:cNvSpPr/>
            <p:nvPr/>
          </p:nvSpPr>
          <p:spPr>
            <a:xfrm>
              <a:off x="10456519" y="1289303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09">
                  <a:moveTo>
                    <a:pt x="3048" y="2285"/>
                  </a:moveTo>
                  <a:lnTo>
                    <a:pt x="2286" y="761"/>
                  </a:lnTo>
                  <a:lnTo>
                    <a:pt x="1524" y="0"/>
                  </a:lnTo>
                  <a:lnTo>
                    <a:pt x="0" y="761"/>
                  </a:lnTo>
                  <a:lnTo>
                    <a:pt x="0" y="3047"/>
                  </a:lnTo>
                  <a:lnTo>
                    <a:pt x="1524" y="3809"/>
                  </a:lnTo>
                  <a:lnTo>
                    <a:pt x="3048" y="2285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1" name="object 1121"/>
            <p:cNvSpPr/>
            <p:nvPr/>
          </p:nvSpPr>
          <p:spPr>
            <a:xfrm>
              <a:off x="10493095" y="1178051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3809" y="1524"/>
                  </a:moveTo>
                  <a:lnTo>
                    <a:pt x="3047" y="762"/>
                  </a:lnTo>
                  <a:lnTo>
                    <a:pt x="2285" y="0"/>
                  </a:lnTo>
                  <a:lnTo>
                    <a:pt x="761" y="762"/>
                  </a:lnTo>
                  <a:lnTo>
                    <a:pt x="0" y="1524"/>
                  </a:lnTo>
                  <a:lnTo>
                    <a:pt x="761" y="3048"/>
                  </a:lnTo>
                  <a:lnTo>
                    <a:pt x="2285" y="3810"/>
                  </a:lnTo>
                  <a:lnTo>
                    <a:pt x="3047" y="3048"/>
                  </a:lnTo>
                  <a:lnTo>
                    <a:pt x="3809" y="152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2" name="object 1122"/>
            <p:cNvSpPr/>
            <p:nvPr/>
          </p:nvSpPr>
          <p:spPr>
            <a:xfrm>
              <a:off x="10409275" y="1161287"/>
              <a:ext cx="121285" cy="152400"/>
            </a:xfrm>
            <a:custGeom>
              <a:avLst/>
              <a:gdLst/>
              <a:ahLst/>
              <a:cxnLst/>
              <a:rect l="l" t="t" r="r" b="b"/>
              <a:pathLst>
                <a:path w="121284" h="152400">
                  <a:moveTo>
                    <a:pt x="83820" y="16764"/>
                  </a:moveTo>
                  <a:lnTo>
                    <a:pt x="83820" y="0"/>
                  </a:lnTo>
                  <a:lnTo>
                    <a:pt x="0" y="0"/>
                  </a:lnTo>
                </a:path>
                <a:path w="121284" h="152400">
                  <a:moveTo>
                    <a:pt x="83820" y="16764"/>
                  </a:moveTo>
                  <a:lnTo>
                    <a:pt x="121158" y="26670"/>
                  </a:lnTo>
                  <a:lnTo>
                    <a:pt x="121158" y="152400"/>
                  </a:lnTo>
                  <a:lnTo>
                    <a:pt x="67056" y="152400"/>
                  </a:lnTo>
                  <a:lnTo>
                    <a:pt x="47244" y="12801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3" name="object 1123"/>
            <p:cNvSpPr/>
            <p:nvPr/>
          </p:nvSpPr>
          <p:spPr>
            <a:xfrm>
              <a:off x="10491571" y="1155953"/>
              <a:ext cx="6350" cy="5715"/>
            </a:xfrm>
            <a:custGeom>
              <a:avLst/>
              <a:gdLst/>
              <a:ahLst/>
              <a:cxnLst/>
              <a:rect l="l" t="t" r="r" b="b"/>
              <a:pathLst>
                <a:path w="6350" h="5715">
                  <a:moveTo>
                    <a:pt x="0" y="2285"/>
                  </a:moveTo>
                  <a:lnTo>
                    <a:pt x="762" y="4571"/>
                  </a:lnTo>
                  <a:lnTo>
                    <a:pt x="3048" y="5333"/>
                  </a:lnTo>
                  <a:lnTo>
                    <a:pt x="5334" y="4571"/>
                  </a:lnTo>
                  <a:lnTo>
                    <a:pt x="6096" y="2285"/>
                  </a:lnTo>
                  <a:lnTo>
                    <a:pt x="5334" y="761"/>
                  </a:lnTo>
                  <a:lnTo>
                    <a:pt x="3048" y="0"/>
                  </a:lnTo>
                  <a:lnTo>
                    <a:pt x="761" y="761"/>
                  </a:lnTo>
                  <a:lnTo>
                    <a:pt x="0" y="2285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4" name="object 1124"/>
            <p:cNvSpPr/>
            <p:nvPr/>
          </p:nvSpPr>
          <p:spPr>
            <a:xfrm>
              <a:off x="10491571" y="1287779"/>
              <a:ext cx="6350" cy="5715"/>
            </a:xfrm>
            <a:custGeom>
              <a:avLst/>
              <a:gdLst/>
              <a:ahLst/>
              <a:cxnLst/>
              <a:rect l="l" t="t" r="r" b="b"/>
              <a:pathLst>
                <a:path w="6350" h="5715">
                  <a:moveTo>
                    <a:pt x="0" y="2285"/>
                  </a:moveTo>
                  <a:lnTo>
                    <a:pt x="762" y="4571"/>
                  </a:lnTo>
                  <a:lnTo>
                    <a:pt x="3048" y="5333"/>
                  </a:lnTo>
                  <a:lnTo>
                    <a:pt x="5334" y="4571"/>
                  </a:lnTo>
                  <a:lnTo>
                    <a:pt x="6096" y="2285"/>
                  </a:lnTo>
                  <a:lnTo>
                    <a:pt x="5334" y="761"/>
                  </a:lnTo>
                  <a:lnTo>
                    <a:pt x="3048" y="0"/>
                  </a:lnTo>
                  <a:lnTo>
                    <a:pt x="761" y="761"/>
                  </a:lnTo>
                  <a:lnTo>
                    <a:pt x="0" y="2285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125" name="object 1125"/>
          <p:cNvGrpSpPr/>
          <p:nvPr/>
        </p:nvGrpSpPr>
        <p:grpSpPr>
          <a:xfrm>
            <a:off x="12846055" y="6892"/>
            <a:ext cx="155626" cy="83001"/>
            <a:chOff x="10221061" y="1098041"/>
            <a:chExt cx="123825" cy="66040"/>
          </a:xfrm>
        </p:grpSpPr>
        <p:sp>
          <p:nvSpPr>
            <p:cNvPr id="1126" name="object 1126"/>
            <p:cNvSpPr/>
            <p:nvPr/>
          </p:nvSpPr>
          <p:spPr>
            <a:xfrm>
              <a:off x="10223347" y="1157477"/>
              <a:ext cx="40640" cy="3810"/>
            </a:xfrm>
            <a:custGeom>
              <a:avLst/>
              <a:gdLst/>
              <a:ahLst/>
              <a:cxnLst/>
              <a:rect l="l" t="t" r="r" b="b"/>
              <a:pathLst>
                <a:path w="40640" h="3809">
                  <a:moveTo>
                    <a:pt x="0" y="0"/>
                  </a:moveTo>
                  <a:lnTo>
                    <a:pt x="40386" y="0"/>
                  </a:lnTo>
                </a:path>
                <a:path w="40640" h="3809">
                  <a:moveTo>
                    <a:pt x="0" y="3809"/>
                  </a:moveTo>
                  <a:lnTo>
                    <a:pt x="40386" y="3809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7" name="object 1127"/>
            <p:cNvSpPr/>
            <p:nvPr/>
          </p:nvSpPr>
          <p:spPr>
            <a:xfrm>
              <a:off x="10223347" y="1140713"/>
              <a:ext cx="67310" cy="0"/>
            </a:xfrm>
            <a:custGeom>
              <a:avLst/>
              <a:gdLst/>
              <a:ahLst/>
              <a:cxnLst/>
              <a:rect l="l" t="t" r="r" b="b"/>
              <a:pathLst>
                <a:path w="67309">
                  <a:moveTo>
                    <a:pt x="67055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8" name="object 1128"/>
            <p:cNvSpPr/>
            <p:nvPr/>
          </p:nvSpPr>
          <p:spPr>
            <a:xfrm>
              <a:off x="10223347" y="1161287"/>
              <a:ext cx="36830" cy="0"/>
            </a:xfrm>
            <a:custGeom>
              <a:avLst/>
              <a:gdLst/>
              <a:ahLst/>
              <a:cxnLst/>
              <a:rect l="l" t="t" r="r" b="b"/>
              <a:pathLst>
                <a:path w="36829">
                  <a:moveTo>
                    <a:pt x="0" y="0"/>
                  </a:moveTo>
                  <a:lnTo>
                    <a:pt x="36576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9" name="object 1129"/>
            <p:cNvSpPr/>
            <p:nvPr/>
          </p:nvSpPr>
          <p:spPr>
            <a:xfrm>
              <a:off x="10223347" y="1154429"/>
              <a:ext cx="40640" cy="0"/>
            </a:xfrm>
            <a:custGeom>
              <a:avLst/>
              <a:gdLst/>
              <a:ahLst/>
              <a:cxnLst/>
              <a:rect l="l" t="t" r="r" b="b"/>
              <a:pathLst>
                <a:path w="40640">
                  <a:moveTo>
                    <a:pt x="40385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0" name="object 1130"/>
            <p:cNvSpPr/>
            <p:nvPr/>
          </p:nvSpPr>
          <p:spPr>
            <a:xfrm>
              <a:off x="10224490" y="1137665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4">
                  <a:moveTo>
                    <a:pt x="0" y="0"/>
                  </a:moveTo>
                  <a:lnTo>
                    <a:pt x="0" y="1676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1" name="object 1131"/>
            <p:cNvSpPr/>
            <p:nvPr/>
          </p:nvSpPr>
          <p:spPr>
            <a:xfrm>
              <a:off x="10221061" y="1135379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80">
                  <a:moveTo>
                    <a:pt x="2285" y="0"/>
                  </a:moveTo>
                  <a:lnTo>
                    <a:pt x="3902" y="669"/>
                  </a:lnTo>
                  <a:lnTo>
                    <a:pt x="4571" y="2285"/>
                  </a:lnTo>
                  <a:lnTo>
                    <a:pt x="3902" y="3902"/>
                  </a:lnTo>
                  <a:lnTo>
                    <a:pt x="2285" y="4571"/>
                  </a:lnTo>
                  <a:lnTo>
                    <a:pt x="669" y="3902"/>
                  </a:lnTo>
                  <a:lnTo>
                    <a:pt x="0" y="2285"/>
                  </a:lnTo>
                  <a:lnTo>
                    <a:pt x="669" y="669"/>
                  </a:lnTo>
                  <a:lnTo>
                    <a:pt x="228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2" name="object 1132"/>
            <p:cNvSpPr/>
            <p:nvPr/>
          </p:nvSpPr>
          <p:spPr>
            <a:xfrm>
              <a:off x="10301071" y="1100327"/>
              <a:ext cx="43815" cy="0"/>
            </a:xfrm>
            <a:custGeom>
              <a:avLst/>
              <a:gdLst/>
              <a:ahLst/>
              <a:cxnLst/>
              <a:rect l="l" t="t" r="r" b="b"/>
              <a:pathLst>
                <a:path w="43815">
                  <a:moveTo>
                    <a:pt x="0" y="0"/>
                  </a:moveTo>
                  <a:lnTo>
                    <a:pt x="4343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3" name="object 1133"/>
            <p:cNvSpPr/>
            <p:nvPr/>
          </p:nvSpPr>
          <p:spPr>
            <a:xfrm>
              <a:off x="10289641" y="115061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61" y="0"/>
                  </a:moveTo>
                  <a:lnTo>
                    <a:pt x="1300" y="223"/>
                  </a:lnTo>
                  <a:lnTo>
                    <a:pt x="1523" y="761"/>
                  </a:lnTo>
                  <a:lnTo>
                    <a:pt x="1300" y="1300"/>
                  </a:lnTo>
                  <a:lnTo>
                    <a:pt x="761" y="1523"/>
                  </a:lnTo>
                  <a:lnTo>
                    <a:pt x="223" y="1300"/>
                  </a:lnTo>
                  <a:lnTo>
                    <a:pt x="0" y="761"/>
                  </a:lnTo>
                  <a:lnTo>
                    <a:pt x="223" y="223"/>
                  </a:lnTo>
                  <a:lnTo>
                    <a:pt x="7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4" name="object 1134"/>
            <p:cNvSpPr/>
            <p:nvPr/>
          </p:nvSpPr>
          <p:spPr>
            <a:xfrm>
              <a:off x="10253827" y="1157477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09">
                  <a:moveTo>
                    <a:pt x="3048" y="3809"/>
                  </a:moveTo>
                  <a:lnTo>
                    <a:pt x="0" y="3809"/>
                  </a:lnTo>
                  <a:lnTo>
                    <a:pt x="0" y="0"/>
                  </a:lnTo>
                  <a:lnTo>
                    <a:pt x="3048" y="0"/>
                  </a:lnTo>
                  <a:lnTo>
                    <a:pt x="3048" y="3809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5" name="object 1135"/>
            <p:cNvSpPr/>
            <p:nvPr/>
          </p:nvSpPr>
          <p:spPr>
            <a:xfrm>
              <a:off x="10226014" y="1155191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90">
                  <a:moveTo>
                    <a:pt x="0" y="0"/>
                  </a:moveTo>
                  <a:lnTo>
                    <a:pt x="0" y="8381"/>
                  </a:lnTo>
                </a:path>
              </a:pathLst>
            </a:custGeom>
            <a:ln w="53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136" name="object 1136"/>
          <p:cNvSpPr/>
          <p:nvPr/>
        </p:nvSpPr>
        <p:spPr>
          <a:xfrm>
            <a:off x="12933205" y="247274"/>
            <a:ext cx="209097" cy="0"/>
          </a:xfrm>
          <a:custGeom>
            <a:avLst/>
            <a:gdLst/>
            <a:ahLst/>
            <a:cxnLst/>
            <a:rect l="l" t="t" r="r" b="b"/>
            <a:pathLst>
              <a:path w="166370">
                <a:moveTo>
                  <a:pt x="166116" y="0"/>
                </a:moveTo>
                <a:lnTo>
                  <a:pt x="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7" name="object 1137"/>
          <p:cNvSpPr/>
          <p:nvPr/>
        </p:nvSpPr>
        <p:spPr>
          <a:xfrm>
            <a:off x="12850364" y="-49612"/>
            <a:ext cx="0" cy="106943"/>
          </a:xfrm>
          <a:custGeom>
            <a:avLst/>
            <a:gdLst/>
            <a:ahLst/>
            <a:cxnLst/>
            <a:rect l="l" t="t" r="r" b="b"/>
            <a:pathLst>
              <a:path h="85090">
                <a:moveTo>
                  <a:pt x="0" y="0"/>
                </a:moveTo>
                <a:lnTo>
                  <a:pt x="0" y="84581"/>
                </a:lnTo>
              </a:path>
              <a:path h="85090">
                <a:moveTo>
                  <a:pt x="0" y="0"/>
                </a:moveTo>
                <a:lnTo>
                  <a:pt x="0" y="8458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138" name="object 1138"/>
          <p:cNvGrpSpPr/>
          <p:nvPr/>
        </p:nvGrpSpPr>
        <p:grpSpPr>
          <a:xfrm>
            <a:off x="12951401" y="-16093"/>
            <a:ext cx="36711" cy="68635"/>
            <a:chOff x="10304881" y="1079753"/>
            <a:chExt cx="29209" cy="54610"/>
          </a:xfrm>
        </p:grpSpPr>
        <p:sp>
          <p:nvSpPr>
            <p:cNvPr id="1139" name="object 1139"/>
            <p:cNvSpPr/>
            <p:nvPr/>
          </p:nvSpPr>
          <p:spPr>
            <a:xfrm>
              <a:off x="10307167" y="1086611"/>
              <a:ext cx="24765" cy="24130"/>
            </a:xfrm>
            <a:custGeom>
              <a:avLst/>
              <a:gdLst/>
              <a:ahLst/>
              <a:cxnLst/>
              <a:rect l="l" t="t" r="r" b="b"/>
              <a:pathLst>
                <a:path w="24765" h="24130">
                  <a:moveTo>
                    <a:pt x="24383" y="12192"/>
                  </a:moveTo>
                  <a:lnTo>
                    <a:pt x="22859" y="7620"/>
                  </a:lnTo>
                  <a:lnTo>
                    <a:pt x="20573" y="3810"/>
                  </a:lnTo>
                  <a:lnTo>
                    <a:pt x="16763" y="762"/>
                  </a:lnTo>
                  <a:lnTo>
                    <a:pt x="12191" y="0"/>
                  </a:lnTo>
                  <a:lnTo>
                    <a:pt x="7619" y="762"/>
                  </a:lnTo>
                  <a:lnTo>
                    <a:pt x="3809" y="3810"/>
                  </a:lnTo>
                  <a:lnTo>
                    <a:pt x="1523" y="7620"/>
                  </a:lnTo>
                  <a:lnTo>
                    <a:pt x="0" y="12192"/>
                  </a:lnTo>
                  <a:lnTo>
                    <a:pt x="1523" y="16764"/>
                  </a:lnTo>
                  <a:lnTo>
                    <a:pt x="3809" y="20574"/>
                  </a:lnTo>
                  <a:lnTo>
                    <a:pt x="7619" y="22860"/>
                  </a:lnTo>
                  <a:lnTo>
                    <a:pt x="12191" y="23622"/>
                  </a:lnTo>
                  <a:lnTo>
                    <a:pt x="16763" y="22860"/>
                  </a:lnTo>
                  <a:lnTo>
                    <a:pt x="20573" y="20574"/>
                  </a:lnTo>
                  <a:lnTo>
                    <a:pt x="22859" y="16764"/>
                  </a:lnTo>
                  <a:lnTo>
                    <a:pt x="24383" y="1219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0" name="object 1140"/>
            <p:cNvSpPr/>
            <p:nvPr/>
          </p:nvSpPr>
          <p:spPr>
            <a:xfrm>
              <a:off x="10317835" y="1079753"/>
              <a:ext cx="0" cy="54610"/>
            </a:xfrm>
            <a:custGeom>
              <a:avLst/>
              <a:gdLst/>
              <a:ahLst/>
              <a:cxnLst/>
              <a:rect l="l" t="t" r="r" b="b"/>
              <a:pathLst>
                <a:path h="54609">
                  <a:moveTo>
                    <a:pt x="0" y="54101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141" name="object 1141"/>
          <p:cNvGrpSpPr/>
          <p:nvPr/>
        </p:nvGrpSpPr>
        <p:grpSpPr>
          <a:xfrm>
            <a:off x="13050044" y="-53442"/>
            <a:ext cx="35914" cy="166001"/>
            <a:chOff x="10383367" y="1050036"/>
            <a:chExt cx="28575" cy="132080"/>
          </a:xfrm>
        </p:grpSpPr>
        <p:sp>
          <p:nvSpPr>
            <p:cNvPr id="1142" name="object 1142"/>
            <p:cNvSpPr/>
            <p:nvPr/>
          </p:nvSpPr>
          <p:spPr>
            <a:xfrm>
              <a:off x="10409275" y="1050036"/>
              <a:ext cx="0" cy="107950"/>
            </a:xfrm>
            <a:custGeom>
              <a:avLst/>
              <a:gdLst/>
              <a:ahLst/>
              <a:cxnLst/>
              <a:rect l="l" t="t" r="r" b="b"/>
              <a:pathLst>
                <a:path h="107950">
                  <a:moveTo>
                    <a:pt x="0" y="0"/>
                  </a:moveTo>
                  <a:lnTo>
                    <a:pt x="0" y="10744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3" name="object 1143"/>
            <p:cNvSpPr/>
            <p:nvPr/>
          </p:nvSpPr>
          <p:spPr>
            <a:xfrm>
              <a:off x="10405465" y="1053084"/>
              <a:ext cx="0" cy="108585"/>
            </a:xfrm>
            <a:custGeom>
              <a:avLst/>
              <a:gdLst/>
              <a:ahLst/>
              <a:cxnLst/>
              <a:rect l="l" t="t" r="r" b="b"/>
              <a:pathLst>
                <a:path h="108584">
                  <a:moveTo>
                    <a:pt x="0" y="0"/>
                  </a:moveTo>
                  <a:lnTo>
                    <a:pt x="0" y="10820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4" name="object 1144"/>
            <p:cNvSpPr/>
            <p:nvPr/>
          </p:nvSpPr>
          <p:spPr>
            <a:xfrm>
              <a:off x="10385653" y="1073658"/>
              <a:ext cx="0" cy="108585"/>
            </a:xfrm>
            <a:custGeom>
              <a:avLst/>
              <a:gdLst/>
              <a:ahLst/>
              <a:cxnLst/>
              <a:rect l="l" t="t" r="r" b="b"/>
              <a:pathLst>
                <a:path h="108584">
                  <a:moveTo>
                    <a:pt x="0" y="108203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145" name="object 1145"/>
          <p:cNvSpPr/>
          <p:nvPr/>
        </p:nvSpPr>
        <p:spPr>
          <a:xfrm>
            <a:off x="12933205" y="-49612"/>
            <a:ext cx="0" cy="110135"/>
          </a:xfrm>
          <a:custGeom>
            <a:avLst/>
            <a:gdLst/>
            <a:ahLst/>
            <a:cxnLst/>
            <a:rect l="l" t="t" r="r" b="b"/>
            <a:pathLst>
              <a:path h="87630">
                <a:moveTo>
                  <a:pt x="0" y="0"/>
                </a:moveTo>
                <a:lnTo>
                  <a:pt x="0" y="8763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146" name="object 1146"/>
          <p:cNvGrpSpPr/>
          <p:nvPr/>
        </p:nvGrpSpPr>
        <p:grpSpPr>
          <a:xfrm>
            <a:off x="13050044" y="-49612"/>
            <a:ext cx="27135" cy="157222"/>
            <a:chOff x="10383367" y="1053083"/>
            <a:chExt cx="21590" cy="125095"/>
          </a:xfrm>
        </p:grpSpPr>
        <p:sp>
          <p:nvSpPr>
            <p:cNvPr id="1147" name="object 1147"/>
            <p:cNvSpPr/>
            <p:nvPr/>
          </p:nvSpPr>
          <p:spPr>
            <a:xfrm>
              <a:off x="10385653" y="1069847"/>
              <a:ext cx="0" cy="108585"/>
            </a:xfrm>
            <a:custGeom>
              <a:avLst/>
              <a:gdLst/>
              <a:ahLst/>
              <a:cxnLst/>
              <a:rect l="l" t="t" r="r" b="b"/>
              <a:pathLst>
                <a:path h="108584">
                  <a:moveTo>
                    <a:pt x="0" y="108203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8" name="object 1148"/>
            <p:cNvSpPr/>
            <p:nvPr/>
          </p:nvSpPr>
          <p:spPr>
            <a:xfrm>
              <a:off x="10402417" y="1053083"/>
              <a:ext cx="0" cy="108585"/>
            </a:xfrm>
            <a:custGeom>
              <a:avLst/>
              <a:gdLst/>
              <a:ahLst/>
              <a:cxnLst/>
              <a:rect l="l" t="t" r="r" b="b"/>
              <a:pathLst>
                <a:path h="108584">
                  <a:moveTo>
                    <a:pt x="0" y="0"/>
                  </a:moveTo>
                  <a:lnTo>
                    <a:pt x="0" y="10820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149" name="object 1149"/>
          <p:cNvGrpSpPr/>
          <p:nvPr/>
        </p:nvGrpSpPr>
        <p:grpSpPr>
          <a:xfrm>
            <a:off x="12846055" y="-52485"/>
            <a:ext cx="90183" cy="116520"/>
            <a:chOff x="10221061" y="1050797"/>
            <a:chExt cx="71755" cy="92710"/>
          </a:xfrm>
        </p:grpSpPr>
        <p:sp>
          <p:nvSpPr>
            <p:cNvPr id="1150" name="object 1150"/>
            <p:cNvSpPr/>
            <p:nvPr/>
          </p:nvSpPr>
          <p:spPr>
            <a:xfrm>
              <a:off x="10223347" y="1053083"/>
              <a:ext cx="67310" cy="87630"/>
            </a:xfrm>
            <a:custGeom>
              <a:avLst/>
              <a:gdLst/>
              <a:ahLst/>
              <a:cxnLst/>
              <a:rect l="l" t="t" r="r" b="b"/>
              <a:pathLst>
                <a:path w="67309" h="87630">
                  <a:moveTo>
                    <a:pt x="67055" y="0"/>
                  </a:moveTo>
                  <a:lnTo>
                    <a:pt x="0" y="8763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1" name="object 1151"/>
            <p:cNvSpPr/>
            <p:nvPr/>
          </p:nvSpPr>
          <p:spPr>
            <a:xfrm>
              <a:off x="10223347" y="1053083"/>
              <a:ext cx="67310" cy="87630"/>
            </a:xfrm>
            <a:custGeom>
              <a:avLst/>
              <a:gdLst/>
              <a:ahLst/>
              <a:cxnLst/>
              <a:rect l="l" t="t" r="r" b="b"/>
              <a:pathLst>
                <a:path w="67309" h="87630">
                  <a:moveTo>
                    <a:pt x="0" y="0"/>
                  </a:moveTo>
                  <a:lnTo>
                    <a:pt x="67056" y="8763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152" name="object 1152"/>
          <p:cNvSpPr/>
          <p:nvPr/>
        </p:nvSpPr>
        <p:spPr>
          <a:xfrm>
            <a:off x="13082606" y="-49612"/>
            <a:ext cx="0" cy="136472"/>
          </a:xfrm>
          <a:custGeom>
            <a:avLst/>
            <a:gdLst/>
            <a:ahLst/>
            <a:cxnLst/>
            <a:rect l="l" t="t" r="r" b="b"/>
            <a:pathLst>
              <a:path h="108584">
                <a:moveTo>
                  <a:pt x="0" y="108203"/>
                </a:moveTo>
                <a:lnTo>
                  <a:pt x="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1153" name="object 1153"/>
          <p:cNvPicPr/>
          <p:nvPr/>
        </p:nvPicPr>
        <p:blipFill>
          <a:blip r:embed="rId12" cstate="print"/>
          <a:stretch>
            <a:fillRect/>
          </a:stretch>
        </p:blipFill>
        <p:spPr>
          <a:xfrm>
            <a:off x="12933205" y="440730"/>
            <a:ext cx="295928" cy="133119"/>
          </a:xfrm>
          <a:prstGeom prst="rect">
            <a:avLst/>
          </a:prstGeom>
        </p:spPr>
      </p:pic>
      <p:grpSp>
        <p:nvGrpSpPr>
          <p:cNvPr id="1154" name="object 1154"/>
          <p:cNvGrpSpPr/>
          <p:nvPr/>
        </p:nvGrpSpPr>
        <p:grpSpPr>
          <a:xfrm>
            <a:off x="13155391" y="983746"/>
            <a:ext cx="32720" cy="14365"/>
            <a:chOff x="10467187" y="1875282"/>
            <a:chExt cx="26034" cy="11430"/>
          </a:xfrm>
        </p:grpSpPr>
        <p:sp>
          <p:nvSpPr>
            <p:cNvPr id="1155" name="object 1155"/>
            <p:cNvSpPr/>
            <p:nvPr/>
          </p:nvSpPr>
          <p:spPr>
            <a:xfrm>
              <a:off x="10480141" y="1877568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0" y="0"/>
                  </a:moveTo>
                  <a:lnTo>
                    <a:pt x="990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6" name="object 1156"/>
            <p:cNvSpPr/>
            <p:nvPr/>
          </p:nvSpPr>
          <p:spPr>
            <a:xfrm>
              <a:off x="10480141" y="1877568"/>
              <a:ext cx="13335" cy="3810"/>
            </a:xfrm>
            <a:custGeom>
              <a:avLst/>
              <a:gdLst/>
              <a:ahLst/>
              <a:cxnLst/>
              <a:rect l="l" t="t" r="r" b="b"/>
              <a:pathLst>
                <a:path w="13334" h="3810">
                  <a:moveTo>
                    <a:pt x="0" y="3809"/>
                  </a:moveTo>
                  <a:lnTo>
                    <a:pt x="12954" y="3809"/>
                  </a:lnTo>
                </a:path>
                <a:path w="13334" h="3810">
                  <a:moveTo>
                    <a:pt x="0" y="3809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7" name="object 1157"/>
            <p:cNvSpPr/>
            <p:nvPr/>
          </p:nvSpPr>
          <p:spPr>
            <a:xfrm>
              <a:off x="10469473" y="1877568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5">
                  <a:moveTo>
                    <a:pt x="0" y="0"/>
                  </a:moveTo>
                  <a:lnTo>
                    <a:pt x="1066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8" name="object 1158"/>
            <p:cNvSpPr/>
            <p:nvPr/>
          </p:nvSpPr>
          <p:spPr>
            <a:xfrm>
              <a:off x="10467187" y="1879092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80">
                  <a:moveTo>
                    <a:pt x="2285" y="0"/>
                  </a:moveTo>
                  <a:lnTo>
                    <a:pt x="3902" y="669"/>
                  </a:lnTo>
                  <a:lnTo>
                    <a:pt x="4571" y="2285"/>
                  </a:lnTo>
                  <a:lnTo>
                    <a:pt x="3902" y="3902"/>
                  </a:lnTo>
                  <a:lnTo>
                    <a:pt x="2285" y="4571"/>
                  </a:lnTo>
                  <a:lnTo>
                    <a:pt x="669" y="3902"/>
                  </a:lnTo>
                  <a:lnTo>
                    <a:pt x="0" y="2285"/>
                  </a:lnTo>
                  <a:lnTo>
                    <a:pt x="669" y="669"/>
                  </a:lnTo>
                  <a:lnTo>
                    <a:pt x="228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9" name="object 1159"/>
            <p:cNvSpPr/>
            <p:nvPr/>
          </p:nvSpPr>
          <p:spPr>
            <a:xfrm>
              <a:off x="10473283" y="1881378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0" name="object 1160"/>
            <p:cNvSpPr/>
            <p:nvPr/>
          </p:nvSpPr>
          <p:spPr>
            <a:xfrm>
              <a:off x="10469473" y="188137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1" name="object 1161"/>
            <p:cNvSpPr/>
            <p:nvPr/>
          </p:nvSpPr>
          <p:spPr>
            <a:xfrm>
              <a:off x="10467187" y="1879092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80">
                  <a:moveTo>
                    <a:pt x="2285" y="0"/>
                  </a:moveTo>
                  <a:lnTo>
                    <a:pt x="3902" y="669"/>
                  </a:lnTo>
                  <a:lnTo>
                    <a:pt x="4571" y="2285"/>
                  </a:lnTo>
                  <a:lnTo>
                    <a:pt x="3902" y="3902"/>
                  </a:lnTo>
                  <a:lnTo>
                    <a:pt x="2285" y="4571"/>
                  </a:lnTo>
                  <a:lnTo>
                    <a:pt x="669" y="3902"/>
                  </a:lnTo>
                  <a:lnTo>
                    <a:pt x="0" y="2285"/>
                  </a:lnTo>
                  <a:lnTo>
                    <a:pt x="669" y="669"/>
                  </a:lnTo>
                  <a:lnTo>
                    <a:pt x="228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2" name="object 1162"/>
            <p:cNvSpPr/>
            <p:nvPr/>
          </p:nvSpPr>
          <p:spPr>
            <a:xfrm>
              <a:off x="10473283" y="1881378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3048"/>
                  </a:moveTo>
                  <a:lnTo>
                    <a:pt x="3048" y="3048"/>
                  </a:lnTo>
                  <a:lnTo>
                    <a:pt x="3047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3" name="object 1163"/>
            <p:cNvSpPr/>
            <p:nvPr/>
          </p:nvSpPr>
          <p:spPr>
            <a:xfrm>
              <a:off x="10476331" y="1881378"/>
              <a:ext cx="3810" cy="3175"/>
            </a:xfrm>
            <a:custGeom>
              <a:avLst/>
              <a:gdLst/>
              <a:ahLst/>
              <a:cxnLst/>
              <a:rect l="l" t="t" r="r" b="b"/>
              <a:pathLst>
                <a:path w="3809" h="3175">
                  <a:moveTo>
                    <a:pt x="3809" y="1524"/>
                  </a:moveTo>
                  <a:lnTo>
                    <a:pt x="3047" y="0"/>
                  </a:lnTo>
                  <a:lnTo>
                    <a:pt x="761" y="0"/>
                  </a:lnTo>
                  <a:lnTo>
                    <a:pt x="0" y="1524"/>
                  </a:lnTo>
                  <a:lnTo>
                    <a:pt x="761" y="3048"/>
                  </a:lnTo>
                  <a:lnTo>
                    <a:pt x="3047" y="3048"/>
                  </a:lnTo>
                  <a:lnTo>
                    <a:pt x="3809" y="152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164" name="object 1164"/>
          <p:cNvGrpSpPr/>
          <p:nvPr/>
        </p:nvGrpSpPr>
        <p:grpSpPr>
          <a:xfrm>
            <a:off x="12820196" y="818062"/>
            <a:ext cx="83001" cy="27135"/>
            <a:chOff x="10200487" y="1743455"/>
            <a:chExt cx="66040" cy="21590"/>
          </a:xfrm>
        </p:grpSpPr>
        <p:sp>
          <p:nvSpPr>
            <p:cNvPr id="1165" name="object 1165"/>
            <p:cNvSpPr/>
            <p:nvPr/>
          </p:nvSpPr>
          <p:spPr>
            <a:xfrm>
              <a:off x="10240111" y="1745741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0" y="0"/>
                  </a:moveTo>
                  <a:lnTo>
                    <a:pt x="1981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6" name="object 1166"/>
            <p:cNvSpPr/>
            <p:nvPr/>
          </p:nvSpPr>
          <p:spPr>
            <a:xfrm>
              <a:off x="10233253" y="1759457"/>
              <a:ext cx="30480" cy="0"/>
            </a:xfrm>
            <a:custGeom>
              <a:avLst/>
              <a:gdLst/>
              <a:ahLst/>
              <a:cxnLst/>
              <a:rect l="l" t="t" r="r" b="b"/>
              <a:pathLst>
                <a:path w="30479">
                  <a:moveTo>
                    <a:pt x="0" y="0"/>
                  </a:moveTo>
                  <a:lnTo>
                    <a:pt x="26670" y="0"/>
                  </a:lnTo>
                </a:path>
                <a:path w="30479">
                  <a:moveTo>
                    <a:pt x="0" y="0"/>
                  </a:moveTo>
                  <a:lnTo>
                    <a:pt x="3048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7" name="object 1167"/>
            <p:cNvSpPr/>
            <p:nvPr/>
          </p:nvSpPr>
          <p:spPr>
            <a:xfrm>
              <a:off x="10240111" y="1745741"/>
              <a:ext cx="24130" cy="0"/>
            </a:xfrm>
            <a:custGeom>
              <a:avLst/>
              <a:gdLst/>
              <a:ahLst/>
              <a:cxnLst/>
              <a:rect l="l" t="t" r="r" b="b"/>
              <a:pathLst>
                <a:path w="24129">
                  <a:moveTo>
                    <a:pt x="0" y="0"/>
                  </a:moveTo>
                  <a:lnTo>
                    <a:pt x="2362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8" name="object 1168"/>
            <p:cNvSpPr/>
            <p:nvPr/>
          </p:nvSpPr>
          <p:spPr>
            <a:xfrm>
              <a:off x="10240111" y="1745741"/>
              <a:ext cx="3175" cy="13970"/>
            </a:xfrm>
            <a:custGeom>
              <a:avLst/>
              <a:gdLst/>
              <a:ahLst/>
              <a:cxnLst/>
              <a:rect l="l" t="t" r="r" b="b"/>
              <a:pathLst>
                <a:path w="3175" h="13969">
                  <a:moveTo>
                    <a:pt x="3048" y="13716"/>
                  </a:moveTo>
                  <a:lnTo>
                    <a:pt x="0" y="13716"/>
                  </a:lnTo>
                  <a:lnTo>
                    <a:pt x="0" y="0"/>
                  </a:lnTo>
                  <a:lnTo>
                    <a:pt x="3048" y="0"/>
                  </a:lnTo>
                  <a:lnTo>
                    <a:pt x="3048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9" name="object 1169"/>
            <p:cNvSpPr/>
            <p:nvPr/>
          </p:nvSpPr>
          <p:spPr>
            <a:xfrm>
              <a:off x="10259923" y="1745741"/>
              <a:ext cx="3810" cy="13970"/>
            </a:xfrm>
            <a:custGeom>
              <a:avLst/>
              <a:gdLst/>
              <a:ahLst/>
              <a:cxnLst/>
              <a:rect l="l" t="t" r="r" b="b"/>
              <a:pathLst>
                <a:path w="3809" h="13969">
                  <a:moveTo>
                    <a:pt x="0" y="13716"/>
                  </a:moveTo>
                  <a:lnTo>
                    <a:pt x="3810" y="13716"/>
                  </a:lnTo>
                  <a:lnTo>
                    <a:pt x="3809" y="0"/>
                  </a:lnTo>
                  <a:lnTo>
                    <a:pt x="0" y="0"/>
                  </a:lnTo>
                  <a:lnTo>
                    <a:pt x="0" y="381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0" name="object 1170"/>
            <p:cNvSpPr/>
            <p:nvPr/>
          </p:nvSpPr>
          <p:spPr>
            <a:xfrm>
              <a:off x="10233253" y="1745741"/>
              <a:ext cx="6985" cy="17145"/>
            </a:xfrm>
            <a:custGeom>
              <a:avLst/>
              <a:gdLst/>
              <a:ahLst/>
              <a:cxnLst/>
              <a:rect l="l" t="t" r="r" b="b"/>
              <a:pathLst>
                <a:path w="6984" h="17144">
                  <a:moveTo>
                    <a:pt x="0" y="16764"/>
                  </a:moveTo>
                  <a:lnTo>
                    <a:pt x="0" y="0"/>
                  </a:lnTo>
                  <a:lnTo>
                    <a:pt x="3047" y="0"/>
                  </a:lnTo>
                  <a:lnTo>
                    <a:pt x="6857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1" name="object 1171"/>
            <p:cNvSpPr/>
            <p:nvPr/>
          </p:nvSpPr>
          <p:spPr>
            <a:xfrm>
              <a:off x="10223347" y="1745741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>
                  <a:moveTo>
                    <a:pt x="0" y="0"/>
                  </a:moveTo>
                  <a:lnTo>
                    <a:pt x="12953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2" name="object 1172"/>
            <p:cNvSpPr/>
            <p:nvPr/>
          </p:nvSpPr>
          <p:spPr>
            <a:xfrm>
              <a:off x="10202773" y="1745741"/>
              <a:ext cx="33655" cy="17145"/>
            </a:xfrm>
            <a:custGeom>
              <a:avLst/>
              <a:gdLst/>
              <a:ahLst/>
              <a:cxnLst/>
              <a:rect l="l" t="t" r="r" b="b"/>
              <a:pathLst>
                <a:path w="33654" h="17144">
                  <a:moveTo>
                    <a:pt x="33527" y="13716"/>
                  </a:moveTo>
                  <a:lnTo>
                    <a:pt x="30479" y="13716"/>
                  </a:lnTo>
                  <a:lnTo>
                    <a:pt x="30479" y="16764"/>
                  </a:lnTo>
                  <a:lnTo>
                    <a:pt x="6857" y="16764"/>
                  </a:lnTo>
                  <a:lnTo>
                    <a:pt x="0" y="10668"/>
                  </a:lnTo>
                  <a:lnTo>
                    <a:pt x="0" y="3810"/>
                  </a:lnTo>
                  <a:lnTo>
                    <a:pt x="0" y="0"/>
                  </a:lnTo>
                  <a:lnTo>
                    <a:pt x="3047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173" name="object 1173"/>
          <p:cNvGrpSpPr/>
          <p:nvPr/>
        </p:nvGrpSpPr>
        <p:grpSpPr>
          <a:xfrm>
            <a:off x="13155391" y="247275"/>
            <a:ext cx="35914" cy="744610"/>
            <a:chOff x="10467187" y="1289303"/>
            <a:chExt cx="28575" cy="592455"/>
          </a:xfrm>
        </p:grpSpPr>
        <p:sp>
          <p:nvSpPr>
            <p:cNvPr id="1174" name="object 1174"/>
            <p:cNvSpPr/>
            <p:nvPr/>
          </p:nvSpPr>
          <p:spPr>
            <a:xfrm>
              <a:off x="10493095" y="1495805"/>
              <a:ext cx="0" cy="386080"/>
            </a:xfrm>
            <a:custGeom>
              <a:avLst/>
              <a:gdLst/>
              <a:ahLst/>
              <a:cxnLst/>
              <a:rect l="l" t="t" r="r" b="b"/>
              <a:pathLst>
                <a:path h="386080">
                  <a:moveTo>
                    <a:pt x="0" y="385572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5" name="object 1175"/>
            <p:cNvSpPr/>
            <p:nvPr/>
          </p:nvSpPr>
          <p:spPr>
            <a:xfrm>
              <a:off x="10490047" y="1495805"/>
              <a:ext cx="0" cy="382270"/>
            </a:xfrm>
            <a:custGeom>
              <a:avLst/>
              <a:gdLst/>
              <a:ahLst/>
              <a:cxnLst/>
              <a:rect l="l" t="t" r="r" b="b"/>
              <a:pathLst>
                <a:path h="382269">
                  <a:moveTo>
                    <a:pt x="0" y="381761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6" name="object 1176"/>
            <p:cNvSpPr/>
            <p:nvPr/>
          </p:nvSpPr>
          <p:spPr>
            <a:xfrm>
              <a:off x="10469473" y="1485899"/>
              <a:ext cx="0" cy="391795"/>
            </a:xfrm>
            <a:custGeom>
              <a:avLst/>
              <a:gdLst/>
              <a:ahLst/>
              <a:cxnLst/>
              <a:rect l="l" t="t" r="r" b="b"/>
              <a:pathLst>
                <a:path h="391794">
                  <a:moveTo>
                    <a:pt x="0" y="0"/>
                  </a:moveTo>
                  <a:lnTo>
                    <a:pt x="0" y="39166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7" name="object 1177"/>
            <p:cNvSpPr/>
            <p:nvPr/>
          </p:nvSpPr>
          <p:spPr>
            <a:xfrm>
              <a:off x="10473283" y="1485899"/>
              <a:ext cx="0" cy="391795"/>
            </a:xfrm>
            <a:custGeom>
              <a:avLst/>
              <a:gdLst/>
              <a:ahLst/>
              <a:cxnLst/>
              <a:rect l="l" t="t" r="r" b="b"/>
              <a:pathLst>
                <a:path h="391794">
                  <a:moveTo>
                    <a:pt x="0" y="0"/>
                  </a:moveTo>
                  <a:lnTo>
                    <a:pt x="0" y="39166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8" name="object 1178"/>
            <p:cNvSpPr/>
            <p:nvPr/>
          </p:nvSpPr>
          <p:spPr>
            <a:xfrm>
              <a:off x="10469473" y="1289303"/>
              <a:ext cx="0" cy="180340"/>
            </a:xfrm>
            <a:custGeom>
              <a:avLst/>
              <a:gdLst/>
              <a:ahLst/>
              <a:cxnLst/>
              <a:rect l="l" t="t" r="r" b="b"/>
              <a:pathLst>
                <a:path h="180340">
                  <a:moveTo>
                    <a:pt x="0" y="179831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9" name="object 1179"/>
            <p:cNvSpPr/>
            <p:nvPr/>
          </p:nvSpPr>
          <p:spPr>
            <a:xfrm>
              <a:off x="10493095" y="1289303"/>
              <a:ext cx="0" cy="180340"/>
            </a:xfrm>
            <a:custGeom>
              <a:avLst/>
              <a:gdLst/>
              <a:ahLst/>
              <a:cxnLst/>
              <a:rect l="l" t="t" r="r" b="b"/>
              <a:pathLst>
                <a:path h="180340">
                  <a:moveTo>
                    <a:pt x="0" y="179831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180" name="object 1180"/>
          <p:cNvSpPr/>
          <p:nvPr/>
        </p:nvSpPr>
        <p:spPr>
          <a:xfrm>
            <a:off x="12894897" y="86383"/>
            <a:ext cx="0" cy="735033"/>
          </a:xfrm>
          <a:custGeom>
            <a:avLst/>
            <a:gdLst/>
            <a:ahLst/>
            <a:cxnLst/>
            <a:rect l="l" t="t" r="r" b="b"/>
            <a:pathLst>
              <a:path h="584835">
                <a:moveTo>
                  <a:pt x="0" y="584453"/>
                </a:moveTo>
                <a:lnTo>
                  <a:pt x="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1" name="object 1181"/>
          <p:cNvSpPr/>
          <p:nvPr/>
        </p:nvSpPr>
        <p:spPr>
          <a:xfrm>
            <a:off x="13184122" y="498191"/>
            <a:ext cx="1210689" cy="0"/>
          </a:xfrm>
          <a:custGeom>
            <a:avLst/>
            <a:gdLst/>
            <a:ahLst/>
            <a:cxnLst/>
            <a:rect l="l" t="t" r="r" b="b"/>
            <a:pathLst>
              <a:path w="963295">
                <a:moveTo>
                  <a:pt x="0" y="0"/>
                </a:moveTo>
                <a:lnTo>
                  <a:pt x="96316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2" name="object 1182"/>
          <p:cNvSpPr/>
          <p:nvPr/>
        </p:nvSpPr>
        <p:spPr>
          <a:xfrm>
            <a:off x="13187953" y="81592"/>
            <a:ext cx="1198718" cy="0"/>
          </a:xfrm>
          <a:custGeom>
            <a:avLst/>
            <a:gdLst/>
            <a:ahLst/>
            <a:cxnLst/>
            <a:rect l="l" t="t" r="r" b="b"/>
            <a:pathLst>
              <a:path w="953770">
                <a:moveTo>
                  <a:pt x="0" y="0"/>
                </a:moveTo>
                <a:lnTo>
                  <a:pt x="95326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3" name="object 1183"/>
          <p:cNvSpPr/>
          <p:nvPr/>
        </p:nvSpPr>
        <p:spPr>
          <a:xfrm>
            <a:off x="13119956" y="-70682"/>
            <a:ext cx="1393451" cy="0"/>
          </a:xfrm>
          <a:custGeom>
            <a:avLst/>
            <a:gdLst/>
            <a:ahLst/>
            <a:cxnLst/>
            <a:rect l="l" t="t" r="r" b="b"/>
            <a:pathLst>
              <a:path w="1108709">
                <a:moveTo>
                  <a:pt x="0" y="0"/>
                </a:moveTo>
                <a:lnTo>
                  <a:pt x="110871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4" name="object 1184"/>
          <p:cNvSpPr/>
          <p:nvPr/>
        </p:nvSpPr>
        <p:spPr>
          <a:xfrm>
            <a:off x="13639029" y="498191"/>
            <a:ext cx="755784" cy="0"/>
          </a:xfrm>
          <a:custGeom>
            <a:avLst/>
            <a:gdLst/>
            <a:ahLst/>
            <a:cxnLst/>
            <a:rect l="l" t="t" r="r" b="b"/>
            <a:pathLst>
              <a:path w="601345">
                <a:moveTo>
                  <a:pt x="0" y="0"/>
                </a:moveTo>
                <a:lnTo>
                  <a:pt x="60121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5" name="object 1185"/>
          <p:cNvSpPr/>
          <p:nvPr/>
        </p:nvSpPr>
        <p:spPr>
          <a:xfrm>
            <a:off x="13723306" y="-53442"/>
            <a:ext cx="778130" cy="0"/>
          </a:xfrm>
          <a:custGeom>
            <a:avLst/>
            <a:gdLst/>
            <a:ahLst/>
            <a:cxnLst/>
            <a:rect l="l" t="t" r="r" b="b"/>
            <a:pathLst>
              <a:path w="619125">
                <a:moveTo>
                  <a:pt x="618744" y="0"/>
                </a:moveTo>
                <a:lnTo>
                  <a:pt x="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6" name="object 1186"/>
          <p:cNvSpPr/>
          <p:nvPr/>
        </p:nvSpPr>
        <p:spPr>
          <a:xfrm>
            <a:off x="13723306" y="81592"/>
            <a:ext cx="667995" cy="0"/>
          </a:xfrm>
          <a:custGeom>
            <a:avLst/>
            <a:gdLst/>
            <a:ahLst/>
            <a:cxnLst/>
            <a:rect l="l" t="t" r="r" b="b"/>
            <a:pathLst>
              <a:path w="531495">
                <a:moveTo>
                  <a:pt x="531114" y="0"/>
                </a:moveTo>
                <a:lnTo>
                  <a:pt x="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187" name="object 1187"/>
          <p:cNvGrpSpPr/>
          <p:nvPr/>
        </p:nvGrpSpPr>
        <p:grpSpPr>
          <a:xfrm>
            <a:off x="13119956" y="-82174"/>
            <a:ext cx="1393451" cy="9577"/>
            <a:chOff x="10438993" y="1027175"/>
            <a:chExt cx="1108710" cy="7620"/>
          </a:xfrm>
        </p:grpSpPr>
        <p:sp>
          <p:nvSpPr>
            <p:cNvPr id="1188" name="object 1188"/>
            <p:cNvSpPr/>
            <p:nvPr/>
          </p:nvSpPr>
          <p:spPr>
            <a:xfrm>
              <a:off x="10919053" y="1029461"/>
              <a:ext cx="619125" cy="0"/>
            </a:xfrm>
            <a:custGeom>
              <a:avLst/>
              <a:gdLst/>
              <a:ahLst/>
              <a:cxnLst/>
              <a:rect l="l" t="t" r="r" b="b"/>
              <a:pathLst>
                <a:path w="619125">
                  <a:moveTo>
                    <a:pt x="618744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9" name="object 1189"/>
            <p:cNvSpPr/>
            <p:nvPr/>
          </p:nvSpPr>
          <p:spPr>
            <a:xfrm>
              <a:off x="10919053" y="1032509"/>
              <a:ext cx="615950" cy="0"/>
            </a:xfrm>
            <a:custGeom>
              <a:avLst/>
              <a:gdLst/>
              <a:ahLst/>
              <a:cxnLst/>
              <a:rect l="l" t="t" r="r" b="b"/>
              <a:pathLst>
                <a:path w="615950">
                  <a:moveTo>
                    <a:pt x="615696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0" name="object 1190"/>
            <p:cNvSpPr/>
            <p:nvPr/>
          </p:nvSpPr>
          <p:spPr>
            <a:xfrm>
              <a:off x="10438993" y="1029461"/>
              <a:ext cx="1108710" cy="0"/>
            </a:xfrm>
            <a:custGeom>
              <a:avLst/>
              <a:gdLst/>
              <a:ahLst/>
              <a:cxnLst/>
              <a:rect l="l" t="t" r="r" b="b"/>
              <a:pathLst>
                <a:path w="1108709">
                  <a:moveTo>
                    <a:pt x="0" y="0"/>
                  </a:moveTo>
                  <a:lnTo>
                    <a:pt x="110871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191" name="object 1191"/>
          <p:cNvSpPr/>
          <p:nvPr/>
        </p:nvSpPr>
        <p:spPr>
          <a:xfrm>
            <a:off x="13639029" y="498191"/>
            <a:ext cx="755784" cy="0"/>
          </a:xfrm>
          <a:custGeom>
            <a:avLst/>
            <a:gdLst/>
            <a:ahLst/>
            <a:cxnLst/>
            <a:rect l="l" t="t" r="r" b="b"/>
            <a:pathLst>
              <a:path w="601345">
                <a:moveTo>
                  <a:pt x="0" y="0"/>
                </a:moveTo>
                <a:lnTo>
                  <a:pt x="60121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2" name="object 1192"/>
          <p:cNvSpPr/>
          <p:nvPr/>
        </p:nvSpPr>
        <p:spPr>
          <a:xfrm>
            <a:off x="13723306" y="-79301"/>
            <a:ext cx="774140" cy="0"/>
          </a:xfrm>
          <a:custGeom>
            <a:avLst/>
            <a:gdLst/>
            <a:ahLst/>
            <a:cxnLst/>
            <a:rect l="l" t="t" r="r" b="b"/>
            <a:pathLst>
              <a:path w="615950">
                <a:moveTo>
                  <a:pt x="615696" y="0"/>
                </a:moveTo>
                <a:lnTo>
                  <a:pt x="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3" name="object 1193"/>
          <p:cNvSpPr/>
          <p:nvPr/>
        </p:nvSpPr>
        <p:spPr>
          <a:xfrm>
            <a:off x="13723306" y="81592"/>
            <a:ext cx="667995" cy="0"/>
          </a:xfrm>
          <a:custGeom>
            <a:avLst/>
            <a:gdLst/>
            <a:ahLst/>
            <a:cxnLst/>
            <a:rect l="l" t="t" r="r" b="b"/>
            <a:pathLst>
              <a:path w="531495">
                <a:moveTo>
                  <a:pt x="531114" y="0"/>
                </a:moveTo>
                <a:lnTo>
                  <a:pt x="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194" name="object 1194"/>
          <p:cNvGrpSpPr/>
          <p:nvPr/>
        </p:nvGrpSpPr>
        <p:grpSpPr>
          <a:xfrm>
            <a:off x="14689623" y="1187736"/>
            <a:ext cx="9577" cy="11971"/>
            <a:chOff x="11687911" y="2037588"/>
            <a:chExt cx="7620" cy="9525"/>
          </a:xfrm>
        </p:grpSpPr>
        <p:sp>
          <p:nvSpPr>
            <p:cNvPr id="1195" name="object 1195"/>
            <p:cNvSpPr/>
            <p:nvPr/>
          </p:nvSpPr>
          <p:spPr>
            <a:xfrm>
              <a:off x="11690197" y="2039874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6" name="object 1196"/>
            <p:cNvSpPr/>
            <p:nvPr/>
          </p:nvSpPr>
          <p:spPr>
            <a:xfrm>
              <a:off x="11693245" y="2039874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5">
                  <a:moveTo>
                    <a:pt x="0" y="6857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7" name="object 1197"/>
            <p:cNvSpPr/>
            <p:nvPr/>
          </p:nvSpPr>
          <p:spPr>
            <a:xfrm>
              <a:off x="11690197" y="2039874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5">
                  <a:moveTo>
                    <a:pt x="0" y="6857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198" name="object 1198"/>
          <p:cNvGrpSpPr/>
          <p:nvPr/>
        </p:nvGrpSpPr>
        <p:grpSpPr>
          <a:xfrm>
            <a:off x="14362091" y="1092923"/>
            <a:ext cx="284117" cy="106943"/>
            <a:chOff x="11427307" y="1962150"/>
            <a:chExt cx="226060" cy="85090"/>
          </a:xfrm>
        </p:grpSpPr>
        <p:sp>
          <p:nvSpPr>
            <p:cNvPr id="1199" name="object 1199"/>
            <p:cNvSpPr/>
            <p:nvPr/>
          </p:nvSpPr>
          <p:spPr>
            <a:xfrm>
              <a:off x="11450167" y="196900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0" name="object 1200"/>
            <p:cNvSpPr/>
            <p:nvPr/>
          </p:nvSpPr>
          <p:spPr>
            <a:xfrm>
              <a:off x="11429593" y="1962150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5">
                  <a:moveTo>
                    <a:pt x="0" y="6857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1" name="object 1201"/>
            <p:cNvSpPr/>
            <p:nvPr/>
          </p:nvSpPr>
          <p:spPr>
            <a:xfrm>
              <a:off x="11473789" y="1985772"/>
              <a:ext cx="13970" cy="3810"/>
            </a:xfrm>
            <a:custGeom>
              <a:avLst/>
              <a:gdLst/>
              <a:ahLst/>
              <a:cxnLst/>
              <a:rect l="l" t="t" r="r" b="b"/>
              <a:pathLst>
                <a:path w="13970" h="3810">
                  <a:moveTo>
                    <a:pt x="0" y="0"/>
                  </a:moveTo>
                  <a:lnTo>
                    <a:pt x="9906" y="0"/>
                  </a:lnTo>
                  <a:lnTo>
                    <a:pt x="13716" y="3809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2" name="object 1202"/>
            <p:cNvSpPr/>
            <p:nvPr/>
          </p:nvSpPr>
          <p:spPr>
            <a:xfrm>
              <a:off x="11446357" y="1978914"/>
              <a:ext cx="0" cy="10795"/>
            </a:xfrm>
            <a:custGeom>
              <a:avLst/>
              <a:gdLst/>
              <a:ahLst/>
              <a:cxnLst/>
              <a:rect l="l" t="t" r="r" b="b"/>
              <a:pathLst>
                <a:path h="10794">
                  <a:moveTo>
                    <a:pt x="0" y="10668"/>
                  </a:moveTo>
                  <a:lnTo>
                    <a:pt x="0" y="0"/>
                  </a:lnTo>
                </a:path>
                <a:path h="10794">
                  <a:moveTo>
                    <a:pt x="0" y="1066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3" name="object 1203"/>
            <p:cNvSpPr/>
            <p:nvPr/>
          </p:nvSpPr>
          <p:spPr>
            <a:xfrm>
              <a:off x="11440261" y="1989582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>
                  <a:moveTo>
                    <a:pt x="0" y="0"/>
                  </a:moveTo>
                  <a:lnTo>
                    <a:pt x="12954" y="0"/>
                  </a:lnTo>
                </a:path>
                <a:path w="13334">
                  <a:moveTo>
                    <a:pt x="0" y="0"/>
                  </a:moveTo>
                  <a:lnTo>
                    <a:pt x="0" y="0"/>
                  </a:lnTo>
                  <a:lnTo>
                    <a:pt x="1295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4" name="object 1204"/>
            <p:cNvSpPr/>
            <p:nvPr/>
          </p:nvSpPr>
          <p:spPr>
            <a:xfrm>
              <a:off x="11440261" y="1975866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>
                  <a:moveTo>
                    <a:pt x="0" y="0"/>
                  </a:moveTo>
                  <a:lnTo>
                    <a:pt x="1295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5" name="object 1205"/>
            <p:cNvSpPr/>
            <p:nvPr/>
          </p:nvSpPr>
          <p:spPr>
            <a:xfrm>
              <a:off x="11440261" y="1975866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304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6" name="object 1206"/>
            <p:cNvSpPr/>
            <p:nvPr/>
          </p:nvSpPr>
          <p:spPr>
            <a:xfrm>
              <a:off x="11453215" y="1975866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304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7" name="object 1207"/>
            <p:cNvSpPr/>
            <p:nvPr/>
          </p:nvSpPr>
          <p:spPr>
            <a:xfrm>
              <a:off x="11440261" y="1978914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>
                  <a:moveTo>
                    <a:pt x="0" y="0"/>
                  </a:moveTo>
                  <a:lnTo>
                    <a:pt x="1295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8" name="object 1208"/>
            <p:cNvSpPr/>
            <p:nvPr/>
          </p:nvSpPr>
          <p:spPr>
            <a:xfrm>
              <a:off x="11453215" y="1989582"/>
              <a:ext cx="30480" cy="0"/>
            </a:xfrm>
            <a:custGeom>
              <a:avLst/>
              <a:gdLst/>
              <a:ahLst/>
              <a:cxnLst/>
              <a:rect l="l" t="t" r="r" b="b"/>
              <a:pathLst>
                <a:path w="30479">
                  <a:moveTo>
                    <a:pt x="0" y="0"/>
                  </a:moveTo>
                  <a:lnTo>
                    <a:pt x="0" y="0"/>
                  </a:lnTo>
                  <a:lnTo>
                    <a:pt x="3048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9" name="object 1209"/>
            <p:cNvSpPr/>
            <p:nvPr/>
          </p:nvSpPr>
          <p:spPr>
            <a:xfrm>
              <a:off x="11453215" y="2029968"/>
              <a:ext cx="30480" cy="0"/>
            </a:xfrm>
            <a:custGeom>
              <a:avLst/>
              <a:gdLst/>
              <a:ahLst/>
              <a:cxnLst/>
              <a:rect l="l" t="t" r="r" b="b"/>
              <a:pathLst>
                <a:path w="30479">
                  <a:moveTo>
                    <a:pt x="0" y="0"/>
                  </a:moveTo>
                  <a:lnTo>
                    <a:pt x="3048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0" name="object 1210"/>
            <p:cNvSpPr/>
            <p:nvPr/>
          </p:nvSpPr>
          <p:spPr>
            <a:xfrm>
              <a:off x="11453215" y="1989582"/>
              <a:ext cx="0" cy="54610"/>
            </a:xfrm>
            <a:custGeom>
              <a:avLst/>
              <a:gdLst/>
              <a:ahLst/>
              <a:cxnLst/>
              <a:rect l="l" t="t" r="r" b="b"/>
              <a:pathLst>
                <a:path h="54610">
                  <a:moveTo>
                    <a:pt x="0" y="0"/>
                  </a:moveTo>
                  <a:lnTo>
                    <a:pt x="0" y="5410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1" name="object 1211"/>
            <p:cNvSpPr/>
            <p:nvPr/>
          </p:nvSpPr>
          <p:spPr>
            <a:xfrm>
              <a:off x="11450167" y="1989582"/>
              <a:ext cx="0" cy="57150"/>
            </a:xfrm>
            <a:custGeom>
              <a:avLst/>
              <a:gdLst/>
              <a:ahLst/>
              <a:cxnLst/>
              <a:rect l="l" t="t" r="r" b="b"/>
              <a:pathLst>
                <a:path h="57150">
                  <a:moveTo>
                    <a:pt x="0" y="0"/>
                  </a:moveTo>
                  <a:lnTo>
                    <a:pt x="0" y="5715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2" name="object 1212"/>
            <p:cNvSpPr/>
            <p:nvPr/>
          </p:nvSpPr>
          <p:spPr>
            <a:xfrm>
              <a:off x="11483695" y="1989582"/>
              <a:ext cx="0" cy="40640"/>
            </a:xfrm>
            <a:custGeom>
              <a:avLst/>
              <a:gdLst/>
              <a:ahLst/>
              <a:cxnLst/>
              <a:rect l="l" t="t" r="r" b="b"/>
              <a:pathLst>
                <a:path h="40639">
                  <a:moveTo>
                    <a:pt x="0" y="40385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3" name="object 1213"/>
            <p:cNvSpPr/>
            <p:nvPr/>
          </p:nvSpPr>
          <p:spPr>
            <a:xfrm>
              <a:off x="11487505" y="1989582"/>
              <a:ext cx="0" cy="40640"/>
            </a:xfrm>
            <a:custGeom>
              <a:avLst/>
              <a:gdLst/>
              <a:ahLst/>
              <a:cxnLst/>
              <a:rect l="l" t="t" r="r" b="b"/>
              <a:pathLst>
                <a:path h="40639">
                  <a:moveTo>
                    <a:pt x="0" y="40385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4" name="object 1214"/>
            <p:cNvSpPr/>
            <p:nvPr/>
          </p:nvSpPr>
          <p:spPr>
            <a:xfrm>
              <a:off x="11453215" y="1969008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h="20955">
                  <a:moveTo>
                    <a:pt x="0" y="0"/>
                  </a:moveTo>
                  <a:lnTo>
                    <a:pt x="0" y="2057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5" name="object 1215"/>
            <p:cNvSpPr/>
            <p:nvPr/>
          </p:nvSpPr>
          <p:spPr>
            <a:xfrm>
              <a:off x="11443309" y="1972817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6" name="object 1216"/>
            <p:cNvSpPr/>
            <p:nvPr/>
          </p:nvSpPr>
          <p:spPr>
            <a:xfrm>
              <a:off x="11483695" y="2029968"/>
              <a:ext cx="169545" cy="0"/>
            </a:xfrm>
            <a:custGeom>
              <a:avLst/>
              <a:gdLst/>
              <a:ahLst/>
              <a:cxnLst/>
              <a:rect l="l" t="t" r="r" b="b"/>
              <a:pathLst>
                <a:path w="169545">
                  <a:moveTo>
                    <a:pt x="169164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7" name="object 1217"/>
            <p:cNvSpPr/>
            <p:nvPr/>
          </p:nvSpPr>
          <p:spPr>
            <a:xfrm>
              <a:off x="11487505" y="2029968"/>
              <a:ext cx="165735" cy="0"/>
            </a:xfrm>
            <a:custGeom>
              <a:avLst/>
              <a:gdLst/>
              <a:ahLst/>
              <a:cxnLst/>
              <a:rect l="l" t="t" r="r" b="b"/>
              <a:pathLst>
                <a:path w="165734">
                  <a:moveTo>
                    <a:pt x="0" y="0"/>
                  </a:moveTo>
                  <a:lnTo>
                    <a:pt x="16535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218" name="object 1218"/>
          <p:cNvGrpSpPr/>
          <p:nvPr/>
        </p:nvGrpSpPr>
        <p:grpSpPr>
          <a:xfrm>
            <a:off x="14668555" y="1394597"/>
            <a:ext cx="31125" cy="20750"/>
            <a:chOff x="11671147" y="2202179"/>
            <a:chExt cx="24765" cy="16510"/>
          </a:xfrm>
        </p:grpSpPr>
        <p:sp>
          <p:nvSpPr>
            <p:cNvPr id="1219" name="object 1219"/>
            <p:cNvSpPr/>
            <p:nvPr/>
          </p:nvSpPr>
          <p:spPr>
            <a:xfrm>
              <a:off x="11690197" y="2209037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5">
                  <a:moveTo>
                    <a:pt x="0" y="6857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0" name="object 1220"/>
            <p:cNvSpPr/>
            <p:nvPr/>
          </p:nvSpPr>
          <p:spPr>
            <a:xfrm>
              <a:off x="11690197" y="2209037"/>
              <a:ext cx="3175" cy="6985"/>
            </a:xfrm>
            <a:custGeom>
              <a:avLst/>
              <a:gdLst/>
              <a:ahLst/>
              <a:cxnLst/>
              <a:rect l="l" t="t" r="r" b="b"/>
              <a:pathLst>
                <a:path w="3175" h="6985">
                  <a:moveTo>
                    <a:pt x="3048" y="6857"/>
                  </a:moveTo>
                  <a:lnTo>
                    <a:pt x="0" y="6857"/>
                  </a:lnTo>
                </a:path>
                <a:path w="3175" h="6985">
                  <a:moveTo>
                    <a:pt x="3048" y="6857"/>
                  </a:moveTo>
                  <a:lnTo>
                    <a:pt x="30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1" name="object 1221"/>
            <p:cNvSpPr/>
            <p:nvPr/>
          </p:nvSpPr>
          <p:spPr>
            <a:xfrm>
              <a:off x="11673433" y="220217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222" name="object 1222"/>
          <p:cNvSpPr/>
          <p:nvPr/>
        </p:nvSpPr>
        <p:spPr>
          <a:xfrm>
            <a:off x="14645570" y="1497072"/>
            <a:ext cx="33519" cy="0"/>
          </a:xfrm>
          <a:custGeom>
            <a:avLst/>
            <a:gdLst/>
            <a:ahLst/>
            <a:cxnLst/>
            <a:rect l="l" t="t" r="r" b="b"/>
            <a:pathLst>
              <a:path w="26670">
                <a:moveTo>
                  <a:pt x="0" y="0"/>
                </a:moveTo>
                <a:lnTo>
                  <a:pt x="2667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223" name="object 1223"/>
          <p:cNvGrpSpPr/>
          <p:nvPr/>
        </p:nvGrpSpPr>
        <p:grpSpPr>
          <a:xfrm>
            <a:off x="14379330" y="1476959"/>
            <a:ext cx="83799" cy="18355"/>
            <a:chOff x="11441023" y="2267711"/>
            <a:chExt cx="66675" cy="14604"/>
          </a:xfrm>
        </p:grpSpPr>
        <p:sp>
          <p:nvSpPr>
            <p:cNvPr id="1224" name="object 1224"/>
            <p:cNvSpPr/>
            <p:nvPr/>
          </p:nvSpPr>
          <p:spPr>
            <a:xfrm>
              <a:off x="11443309" y="2269997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70">
                  <a:moveTo>
                    <a:pt x="0" y="0"/>
                  </a:moveTo>
                  <a:lnTo>
                    <a:pt x="1371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5" name="object 1225"/>
            <p:cNvSpPr/>
            <p:nvPr/>
          </p:nvSpPr>
          <p:spPr>
            <a:xfrm>
              <a:off x="11443309" y="2279903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70">
                  <a:moveTo>
                    <a:pt x="0" y="0"/>
                  </a:moveTo>
                  <a:lnTo>
                    <a:pt x="13716" y="0"/>
                  </a:lnTo>
                </a:path>
                <a:path w="13970">
                  <a:moveTo>
                    <a:pt x="0" y="0"/>
                  </a:moveTo>
                  <a:lnTo>
                    <a:pt x="1371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6" name="object 1226"/>
            <p:cNvSpPr/>
            <p:nvPr/>
          </p:nvSpPr>
          <p:spPr>
            <a:xfrm>
              <a:off x="11443309" y="2269997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70">
                  <a:moveTo>
                    <a:pt x="0" y="0"/>
                  </a:moveTo>
                  <a:lnTo>
                    <a:pt x="1371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7" name="object 1227"/>
            <p:cNvSpPr/>
            <p:nvPr/>
          </p:nvSpPr>
          <p:spPr>
            <a:xfrm>
              <a:off x="11441023" y="2277617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80">
                  <a:moveTo>
                    <a:pt x="2285" y="0"/>
                  </a:moveTo>
                  <a:lnTo>
                    <a:pt x="3902" y="669"/>
                  </a:lnTo>
                  <a:lnTo>
                    <a:pt x="4571" y="2285"/>
                  </a:lnTo>
                  <a:lnTo>
                    <a:pt x="3902" y="3902"/>
                  </a:lnTo>
                  <a:lnTo>
                    <a:pt x="2285" y="4571"/>
                  </a:lnTo>
                  <a:lnTo>
                    <a:pt x="669" y="3902"/>
                  </a:lnTo>
                  <a:lnTo>
                    <a:pt x="0" y="2285"/>
                  </a:lnTo>
                  <a:lnTo>
                    <a:pt x="669" y="669"/>
                  </a:lnTo>
                  <a:lnTo>
                    <a:pt x="228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8" name="object 1228"/>
            <p:cNvSpPr/>
            <p:nvPr/>
          </p:nvSpPr>
          <p:spPr>
            <a:xfrm>
              <a:off x="11450167" y="2269997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0"/>
                  </a:moveTo>
                  <a:lnTo>
                    <a:pt x="0" y="9906"/>
                  </a:lnTo>
                </a:path>
                <a:path h="10160">
                  <a:moveTo>
                    <a:pt x="0" y="0"/>
                  </a:moveTo>
                  <a:lnTo>
                    <a:pt x="0" y="990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9" name="object 1229"/>
            <p:cNvSpPr/>
            <p:nvPr/>
          </p:nvSpPr>
          <p:spPr>
            <a:xfrm>
              <a:off x="11441023" y="2267711"/>
              <a:ext cx="18415" cy="14604"/>
            </a:xfrm>
            <a:custGeom>
              <a:avLst/>
              <a:gdLst/>
              <a:ahLst/>
              <a:cxnLst/>
              <a:rect l="l" t="t" r="r" b="b"/>
              <a:pathLst>
                <a:path w="18415" h="14605">
                  <a:moveTo>
                    <a:pt x="4572" y="2286"/>
                  </a:moveTo>
                  <a:lnTo>
                    <a:pt x="3898" y="673"/>
                  </a:lnTo>
                  <a:lnTo>
                    <a:pt x="2286" y="0"/>
                  </a:lnTo>
                  <a:lnTo>
                    <a:pt x="660" y="673"/>
                  </a:lnTo>
                  <a:lnTo>
                    <a:pt x="0" y="2286"/>
                  </a:lnTo>
                  <a:lnTo>
                    <a:pt x="660" y="3911"/>
                  </a:lnTo>
                  <a:lnTo>
                    <a:pt x="2286" y="4572"/>
                  </a:lnTo>
                  <a:lnTo>
                    <a:pt x="3898" y="3911"/>
                  </a:lnTo>
                  <a:lnTo>
                    <a:pt x="4572" y="2286"/>
                  </a:lnTo>
                  <a:close/>
                </a:path>
                <a:path w="18415" h="14605">
                  <a:moveTo>
                    <a:pt x="18288" y="12192"/>
                  </a:moveTo>
                  <a:lnTo>
                    <a:pt x="17614" y="10579"/>
                  </a:lnTo>
                  <a:lnTo>
                    <a:pt x="16002" y="9906"/>
                  </a:lnTo>
                  <a:lnTo>
                    <a:pt x="14376" y="10579"/>
                  </a:lnTo>
                  <a:lnTo>
                    <a:pt x="13716" y="12192"/>
                  </a:lnTo>
                  <a:lnTo>
                    <a:pt x="14376" y="13817"/>
                  </a:lnTo>
                  <a:lnTo>
                    <a:pt x="16002" y="14478"/>
                  </a:lnTo>
                  <a:lnTo>
                    <a:pt x="17614" y="13817"/>
                  </a:lnTo>
                  <a:lnTo>
                    <a:pt x="18288" y="12192"/>
                  </a:lnTo>
                  <a:close/>
                </a:path>
                <a:path w="18415" h="14605">
                  <a:moveTo>
                    <a:pt x="18288" y="2286"/>
                  </a:moveTo>
                  <a:lnTo>
                    <a:pt x="17614" y="673"/>
                  </a:lnTo>
                  <a:lnTo>
                    <a:pt x="16002" y="0"/>
                  </a:lnTo>
                  <a:lnTo>
                    <a:pt x="14376" y="673"/>
                  </a:lnTo>
                  <a:lnTo>
                    <a:pt x="13716" y="2286"/>
                  </a:lnTo>
                  <a:lnTo>
                    <a:pt x="14376" y="3911"/>
                  </a:lnTo>
                  <a:lnTo>
                    <a:pt x="16002" y="4572"/>
                  </a:lnTo>
                  <a:lnTo>
                    <a:pt x="17614" y="3911"/>
                  </a:lnTo>
                  <a:lnTo>
                    <a:pt x="18288" y="228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0" name="object 1230"/>
            <p:cNvSpPr/>
            <p:nvPr/>
          </p:nvSpPr>
          <p:spPr>
            <a:xfrm>
              <a:off x="11457025" y="2279903"/>
              <a:ext cx="36830" cy="0"/>
            </a:xfrm>
            <a:custGeom>
              <a:avLst/>
              <a:gdLst/>
              <a:ahLst/>
              <a:cxnLst/>
              <a:rect l="l" t="t" r="r" b="b"/>
              <a:pathLst>
                <a:path w="36829">
                  <a:moveTo>
                    <a:pt x="0" y="0"/>
                  </a:moveTo>
                  <a:lnTo>
                    <a:pt x="3657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1" name="object 1231"/>
            <p:cNvSpPr/>
            <p:nvPr/>
          </p:nvSpPr>
          <p:spPr>
            <a:xfrm>
              <a:off x="11457025" y="2269997"/>
              <a:ext cx="50800" cy="0"/>
            </a:xfrm>
            <a:custGeom>
              <a:avLst/>
              <a:gdLst/>
              <a:ahLst/>
              <a:cxnLst/>
              <a:rect l="l" t="t" r="r" b="b"/>
              <a:pathLst>
                <a:path w="50800">
                  <a:moveTo>
                    <a:pt x="0" y="0"/>
                  </a:moveTo>
                  <a:lnTo>
                    <a:pt x="5029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232" name="object 1232"/>
          <p:cNvGrpSpPr/>
          <p:nvPr/>
        </p:nvGrpSpPr>
        <p:grpSpPr>
          <a:xfrm>
            <a:off x="14073823" y="1092924"/>
            <a:ext cx="27135" cy="37510"/>
            <a:chOff x="11197945" y="1962150"/>
            <a:chExt cx="21590" cy="29845"/>
          </a:xfrm>
        </p:grpSpPr>
        <p:sp>
          <p:nvSpPr>
            <p:cNvPr id="1233" name="object 1233"/>
            <p:cNvSpPr/>
            <p:nvPr/>
          </p:nvSpPr>
          <p:spPr>
            <a:xfrm>
              <a:off x="11200231" y="1962150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5">
                  <a:moveTo>
                    <a:pt x="0" y="6857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4" name="object 1234"/>
            <p:cNvSpPr/>
            <p:nvPr/>
          </p:nvSpPr>
          <p:spPr>
            <a:xfrm>
              <a:off x="11206327" y="1969008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809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5" name="object 1235"/>
            <p:cNvSpPr/>
            <p:nvPr/>
          </p:nvSpPr>
          <p:spPr>
            <a:xfrm>
              <a:off x="11207852" y="1970531"/>
              <a:ext cx="7620" cy="5080"/>
            </a:xfrm>
            <a:custGeom>
              <a:avLst/>
              <a:gdLst/>
              <a:ahLst/>
              <a:cxnLst/>
              <a:rect l="l" t="t" r="r" b="b"/>
              <a:pathLst>
                <a:path w="7620" h="5080">
                  <a:moveTo>
                    <a:pt x="7620" y="2286"/>
                  </a:moveTo>
                  <a:lnTo>
                    <a:pt x="6946" y="673"/>
                  </a:lnTo>
                  <a:lnTo>
                    <a:pt x="5334" y="0"/>
                  </a:lnTo>
                  <a:lnTo>
                    <a:pt x="3797" y="635"/>
                  </a:lnTo>
                  <a:lnTo>
                    <a:pt x="2286" y="0"/>
                  </a:lnTo>
                  <a:lnTo>
                    <a:pt x="660" y="673"/>
                  </a:lnTo>
                  <a:lnTo>
                    <a:pt x="0" y="2286"/>
                  </a:lnTo>
                  <a:lnTo>
                    <a:pt x="660" y="3911"/>
                  </a:lnTo>
                  <a:lnTo>
                    <a:pt x="2286" y="4572"/>
                  </a:lnTo>
                  <a:lnTo>
                    <a:pt x="3797" y="3962"/>
                  </a:lnTo>
                  <a:lnTo>
                    <a:pt x="5334" y="4572"/>
                  </a:lnTo>
                  <a:lnTo>
                    <a:pt x="6946" y="3911"/>
                  </a:lnTo>
                  <a:lnTo>
                    <a:pt x="7620" y="228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6" name="object 1236"/>
            <p:cNvSpPr/>
            <p:nvPr/>
          </p:nvSpPr>
          <p:spPr>
            <a:xfrm>
              <a:off x="11206327" y="197281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810" y="0"/>
                  </a:lnTo>
                </a:path>
                <a:path w="3809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7" name="object 1237"/>
            <p:cNvSpPr/>
            <p:nvPr/>
          </p:nvSpPr>
          <p:spPr>
            <a:xfrm>
              <a:off x="11210137" y="1978914"/>
              <a:ext cx="0" cy="10795"/>
            </a:xfrm>
            <a:custGeom>
              <a:avLst/>
              <a:gdLst/>
              <a:ahLst/>
              <a:cxnLst/>
              <a:rect l="l" t="t" r="r" b="b"/>
              <a:pathLst>
                <a:path h="10794">
                  <a:moveTo>
                    <a:pt x="0" y="10668"/>
                  </a:moveTo>
                  <a:lnTo>
                    <a:pt x="0" y="0"/>
                  </a:lnTo>
                </a:path>
                <a:path h="10794">
                  <a:moveTo>
                    <a:pt x="0" y="1066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8" name="object 1238"/>
            <p:cNvSpPr/>
            <p:nvPr/>
          </p:nvSpPr>
          <p:spPr>
            <a:xfrm>
              <a:off x="11206327" y="1989582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5">
                  <a:moveTo>
                    <a:pt x="0" y="0"/>
                  </a:moveTo>
                  <a:lnTo>
                    <a:pt x="10668" y="0"/>
                  </a:lnTo>
                </a:path>
                <a:path w="10795">
                  <a:moveTo>
                    <a:pt x="0" y="0"/>
                  </a:moveTo>
                  <a:lnTo>
                    <a:pt x="10668" y="0"/>
                  </a:lnTo>
                  <a:lnTo>
                    <a:pt x="1066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9" name="object 1239"/>
            <p:cNvSpPr/>
            <p:nvPr/>
          </p:nvSpPr>
          <p:spPr>
            <a:xfrm>
              <a:off x="11204041" y="1987296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80">
                  <a:moveTo>
                    <a:pt x="2285" y="0"/>
                  </a:moveTo>
                  <a:lnTo>
                    <a:pt x="3902" y="669"/>
                  </a:lnTo>
                  <a:lnTo>
                    <a:pt x="4571" y="2285"/>
                  </a:lnTo>
                  <a:lnTo>
                    <a:pt x="3902" y="3902"/>
                  </a:lnTo>
                  <a:lnTo>
                    <a:pt x="2285" y="4571"/>
                  </a:lnTo>
                  <a:lnTo>
                    <a:pt x="669" y="3902"/>
                  </a:lnTo>
                  <a:lnTo>
                    <a:pt x="0" y="2285"/>
                  </a:lnTo>
                  <a:lnTo>
                    <a:pt x="669" y="669"/>
                  </a:lnTo>
                  <a:lnTo>
                    <a:pt x="228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0" name="object 1240"/>
            <p:cNvSpPr/>
            <p:nvPr/>
          </p:nvSpPr>
          <p:spPr>
            <a:xfrm>
              <a:off x="11206327" y="1975866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5">
                  <a:moveTo>
                    <a:pt x="0" y="0"/>
                  </a:moveTo>
                  <a:lnTo>
                    <a:pt x="1066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1" name="object 1241"/>
            <p:cNvSpPr/>
            <p:nvPr/>
          </p:nvSpPr>
          <p:spPr>
            <a:xfrm>
              <a:off x="11206327" y="1972817"/>
              <a:ext cx="10795" cy="6350"/>
            </a:xfrm>
            <a:custGeom>
              <a:avLst/>
              <a:gdLst/>
              <a:ahLst/>
              <a:cxnLst/>
              <a:rect l="l" t="t" r="r" b="b"/>
              <a:pathLst>
                <a:path w="10795" h="6350">
                  <a:moveTo>
                    <a:pt x="0" y="6096"/>
                  </a:moveTo>
                  <a:lnTo>
                    <a:pt x="10668" y="6096"/>
                  </a:lnTo>
                  <a:lnTo>
                    <a:pt x="10668" y="3048"/>
                  </a:lnTo>
                </a:path>
                <a:path w="10795" h="6350">
                  <a:moveTo>
                    <a:pt x="0" y="6096"/>
                  </a:moveTo>
                  <a:lnTo>
                    <a:pt x="0" y="3048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2" name="object 1242"/>
            <p:cNvSpPr/>
            <p:nvPr/>
          </p:nvSpPr>
          <p:spPr>
            <a:xfrm>
              <a:off x="11206327" y="1972817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304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243" name="object 1243"/>
          <p:cNvGrpSpPr/>
          <p:nvPr/>
        </p:nvGrpSpPr>
        <p:grpSpPr>
          <a:xfrm>
            <a:off x="13775979" y="1097712"/>
            <a:ext cx="313645" cy="32720"/>
            <a:chOff x="10960963" y="1965960"/>
            <a:chExt cx="249554" cy="26034"/>
          </a:xfrm>
        </p:grpSpPr>
        <p:sp>
          <p:nvSpPr>
            <p:cNvPr id="1244" name="object 1244"/>
            <p:cNvSpPr/>
            <p:nvPr/>
          </p:nvSpPr>
          <p:spPr>
            <a:xfrm>
              <a:off x="10966297" y="1975866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5">
                  <a:moveTo>
                    <a:pt x="0" y="0"/>
                  </a:moveTo>
                  <a:lnTo>
                    <a:pt x="1066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5" name="object 1245"/>
            <p:cNvSpPr/>
            <p:nvPr/>
          </p:nvSpPr>
          <p:spPr>
            <a:xfrm>
              <a:off x="10966297" y="1978914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5">
                  <a:moveTo>
                    <a:pt x="0" y="0"/>
                  </a:moveTo>
                  <a:lnTo>
                    <a:pt x="1066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6" name="object 1246"/>
            <p:cNvSpPr/>
            <p:nvPr/>
          </p:nvSpPr>
          <p:spPr>
            <a:xfrm>
              <a:off x="10966297" y="1989582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5">
                  <a:moveTo>
                    <a:pt x="0" y="0"/>
                  </a:moveTo>
                  <a:lnTo>
                    <a:pt x="10668" y="0"/>
                  </a:lnTo>
                </a:path>
                <a:path w="10795">
                  <a:moveTo>
                    <a:pt x="0" y="0"/>
                  </a:moveTo>
                  <a:lnTo>
                    <a:pt x="1066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7" name="object 1247"/>
            <p:cNvSpPr/>
            <p:nvPr/>
          </p:nvSpPr>
          <p:spPr>
            <a:xfrm>
              <a:off x="10966297" y="1975866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304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8" name="object 1248"/>
            <p:cNvSpPr/>
            <p:nvPr/>
          </p:nvSpPr>
          <p:spPr>
            <a:xfrm>
              <a:off x="10964011" y="1987296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80">
                  <a:moveTo>
                    <a:pt x="2285" y="0"/>
                  </a:moveTo>
                  <a:lnTo>
                    <a:pt x="3902" y="669"/>
                  </a:lnTo>
                  <a:lnTo>
                    <a:pt x="4571" y="2285"/>
                  </a:lnTo>
                  <a:lnTo>
                    <a:pt x="3902" y="3902"/>
                  </a:lnTo>
                  <a:lnTo>
                    <a:pt x="2285" y="4571"/>
                  </a:lnTo>
                  <a:lnTo>
                    <a:pt x="669" y="3902"/>
                  </a:lnTo>
                  <a:lnTo>
                    <a:pt x="0" y="2285"/>
                  </a:lnTo>
                  <a:lnTo>
                    <a:pt x="669" y="669"/>
                  </a:lnTo>
                  <a:lnTo>
                    <a:pt x="228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9" name="object 1249"/>
            <p:cNvSpPr/>
            <p:nvPr/>
          </p:nvSpPr>
          <p:spPr>
            <a:xfrm>
              <a:off x="10970107" y="1978914"/>
              <a:ext cx="0" cy="10795"/>
            </a:xfrm>
            <a:custGeom>
              <a:avLst/>
              <a:gdLst/>
              <a:ahLst/>
              <a:cxnLst/>
              <a:rect l="l" t="t" r="r" b="b"/>
              <a:pathLst>
                <a:path h="10794">
                  <a:moveTo>
                    <a:pt x="0" y="1066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0" name="object 1250"/>
            <p:cNvSpPr/>
            <p:nvPr/>
          </p:nvSpPr>
          <p:spPr>
            <a:xfrm>
              <a:off x="10973155" y="1978914"/>
              <a:ext cx="0" cy="10795"/>
            </a:xfrm>
            <a:custGeom>
              <a:avLst/>
              <a:gdLst/>
              <a:ahLst/>
              <a:cxnLst/>
              <a:rect l="l" t="t" r="r" b="b"/>
              <a:pathLst>
                <a:path h="10794">
                  <a:moveTo>
                    <a:pt x="0" y="1066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1" name="object 1251"/>
            <p:cNvSpPr/>
            <p:nvPr/>
          </p:nvSpPr>
          <p:spPr>
            <a:xfrm>
              <a:off x="10976965" y="1975866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304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2" name="object 1252"/>
            <p:cNvSpPr/>
            <p:nvPr/>
          </p:nvSpPr>
          <p:spPr>
            <a:xfrm>
              <a:off x="10974679" y="1987296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80">
                  <a:moveTo>
                    <a:pt x="2285" y="0"/>
                  </a:moveTo>
                  <a:lnTo>
                    <a:pt x="3902" y="669"/>
                  </a:lnTo>
                  <a:lnTo>
                    <a:pt x="4571" y="2285"/>
                  </a:lnTo>
                  <a:lnTo>
                    <a:pt x="3902" y="3902"/>
                  </a:lnTo>
                  <a:lnTo>
                    <a:pt x="2285" y="4571"/>
                  </a:lnTo>
                  <a:lnTo>
                    <a:pt x="669" y="3902"/>
                  </a:lnTo>
                  <a:lnTo>
                    <a:pt x="0" y="2285"/>
                  </a:lnTo>
                  <a:lnTo>
                    <a:pt x="669" y="669"/>
                  </a:lnTo>
                  <a:lnTo>
                    <a:pt x="228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3" name="object 1253"/>
            <p:cNvSpPr/>
            <p:nvPr/>
          </p:nvSpPr>
          <p:spPr>
            <a:xfrm>
              <a:off x="10980013" y="1965960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4" name="object 1254"/>
            <p:cNvSpPr/>
            <p:nvPr/>
          </p:nvSpPr>
          <p:spPr>
            <a:xfrm>
              <a:off x="10974679" y="1987296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80">
                  <a:moveTo>
                    <a:pt x="2285" y="0"/>
                  </a:moveTo>
                  <a:lnTo>
                    <a:pt x="3902" y="669"/>
                  </a:lnTo>
                  <a:lnTo>
                    <a:pt x="4571" y="2285"/>
                  </a:lnTo>
                  <a:lnTo>
                    <a:pt x="3902" y="3902"/>
                  </a:lnTo>
                  <a:lnTo>
                    <a:pt x="2285" y="4571"/>
                  </a:lnTo>
                  <a:lnTo>
                    <a:pt x="669" y="3902"/>
                  </a:lnTo>
                  <a:lnTo>
                    <a:pt x="0" y="2285"/>
                  </a:lnTo>
                  <a:lnTo>
                    <a:pt x="669" y="669"/>
                  </a:lnTo>
                  <a:lnTo>
                    <a:pt x="228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5" name="object 1255"/>
            <p:cNvSpPr/>
            <p:nvPr/>
          </p:nvSpPr>
          <p:spPr>
            <a:xfrm>
              <a:off x="10976965" y="1975866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304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6" name="object 1256"/>
            <p:cNvSpPr/>
            <p:nvPr/>
          </p:nvSpPr>
          <p:spPr>
            <a:xfrm>
              <a:off x="10963249" y="1965960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7" name="object 1257"/>
            <p:cNvSpPr/>
            <p:nvPr/>
          </p:nvSpPr>
          <p:spPr>
            <a:xfrm>
              <a:off x="10973155" y="1978914"/>
              <a:ext cx="0" cy="10795"/>
            </a:xfrm>
            <a:custGeom>
              <a:avLst/>
              <a:gdLst/>
              <a:ahLst/>
              <a:cxnLst/>
              <a:rect l="l" t="t" r="r" b="b"/>
              <a:pathLst>
                <a:path h="10794">
                  <a:moveTo>
                    <a:pt x="0" y="1066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8" name="object 1258"/>
            <p:cNvSpPr/>
            <p:nvPr/>
          </p:nvSpPr>
          <p:spPr>
            <a:xfrm>
              <a:off x="10970107" y="1978914"/>
              <a:ext cx="0" cy="10795"/>
            </a:xfrm>
            <a:custGeom>
              <a:avLst/>
              <a:gdLst/>
              <a:ahLst/>
              <a:cxnLst/>
              <a:rect l="l" t="t" r="r" b="b"/>
              <a:pathLst>
                <a:path h="10794">
                  <a:moveTo>
                    <a:pt x="0" y="1066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9" name="object 1259"/>
            <p:cNvSpPr/>
            <p:nvPr/>
          </p:nvSpPr>
          <p:spPr>
            <a:xfrm>
              <a:off x="10964011" y="1987296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80">
                  <a:moveTo>
                    <a:pt x="2285" y="0"/>
                  </a:moveTo>
                  <a:lnTo>
                    <a:pt x="3902" y="669"/>
                  </a:lnTo>
                  <a:lnTo>
                    <a:pt x="4571" y="2285"/>
                  </a:lnTo>
                  <a:lnTo>
                    <a:pt x="3902" y="3902"/>
                  </a:lnTo>
                  <a:lnTo>
                    <a:pt x="2285" y="4571"/>
                  </a:lnTo>
                  <a:lnTo>
                    <a:pt x="669" y="3902"/>
                  </a:lnTo>
                  <a:lnTo>
                    <a:pt x="0" y="2285"/>
                  </a:lnTo>
                  <a:lnTo>
                    <a:pt x="669" y="669"/>
                  </a:lnTo>
                  <a:lnTo>
                    <a:pt x="228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0" name="object 1260"/>
            <p:cNvSpPr/>
            <p:nvPr/>
          </p:nvSpPr>
          <p:spPr>
            <a:xfrm>
              <a:off x="10966297" y="1975866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304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1" name="object 1261"/>
            <p:cNvSpPr/>
            <p:nvPr/>
          </p:nvSpPr>
          <p:spPr>
            <a:xfrm>
              <a:off x="10966297" y="1989582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5">
                  <a:moveTo>
                    <a:pt x="0" y="0"/>
                  </a:moveTo>
                  <a:lnTo>
                    <a:pt x="10668" y="0"/>
                  </a:lnTo>
                </a:path>
                <a:path w="10795">
                  <a:moveTo>
                    <a:pt x="0" y="0"/>
                  </a:moveTo>
                  <a:lnTo>
                    <a:pt x="1066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2" name="object 1262"/>
            <p:cNvSpPr/>
            <p:nvPr/>
          </p:nvSpPr>
          <p:spPr>
            <a:xfrm>
              <a:off x="10966297" y="1978914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5">
                  <a:moveTo>
                    <a:pt x="0" y="0"/>
                  </a:moveTo>
                  <a:lnTo>
                    <a:pt x="1066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3" name="object 1263"/>
            <p:cNvSpPr/>
            <p:nvPr/>
          </p:nvSpPr>
          <p:spPr>
            <a:xfrm>
              <a:off x="10966297" y="1975866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5">
                  <a:moveTo>
                    <a:pt x="0" y="0"/>
                  </a:moveTo>
                  <a:lnTo>
                    <a:pt x="1066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4" name="object 1264"/>
            <p:cNvSpPr/>
            <p:nvPr/>
          </p:nvSpPr>
          <p:spPr>
            <a:xfrm>
              <a:off x="10973155" y="1972818"/>
              <a:ext cx="237490" cy="0"/>
            </a:xfrm>
            <a:custGeom>
              <a:avLst/>
              <a:gdLst/>
              <a:ahLst/>
              <a:cxnLst/>
              <a:rect l="l" t="t" r="r" b="b"/>
              <a:pathLst>
                <a:path w="237490">
                  <a:moveTo>
                    <a:pt x="236981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265" name="object 1265"/>
          <p:cNvGrpSpPr/>
          <p:nvPr/>
        </p:nvGrpSpPr>
        <p:grpSpPr>
          <a:xfrm>
            <a:off x="14073823" y="1462595"/>
            <a:ext cx="27135" cy="47087"/>
            <a:chOff x="11197945" y="2256282"/>
            <a:chExt cx="21590" cy="37465"/>
          </a:xfrm>
        </p:grpSpPr>
        <p:sp>
          <p:nvSpPr>
            <p:cNvPr id="1266" name="object 1266"/>
            <p:cNvSpPr/>
            <p:nvPr/>
          </p:nvSpPr>
          <p:spPr>
            <a:xfrm>
              <a:off x="11200231" y="2286762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5">
                  <a:moveTo>
                    <a:pt x="0" y="0"/>
                  </a:moveTo>
                  <a:lnTo>
                    <a:pt x="0" y="685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7" name="object 1267"/>
            <p:cNvSpPr/>
            <p:nvPr/>
          </p:nvSpPr>
          <p:spPr>
            <a:xfrm>
              <a:off x="11206327" y="227990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8" name="object 1268"/>
            <p:cNvSpPr/>
            <p:nvPr/>
          </p:nvSpPr>
          <p:spPr>
            <a:xfrm>
              <a:off x="11207852" y="2281427"/>
              <a:ext cx="7620" cy="5080"/>
            </a:xfrm>
            <a:custGeom>
              <a:avLst/>
              <a:gdLst/>
              <a:ahLst/>
              <a:cxnLst/>
              <a:rect l="l" t="t" r="r" b="b"/>
              <a:pathLst>
                <a:path w="7620" h="5080">
                  <a:moveTo>
                    <a:pt x="7620" y="2286"/>
                  </a:moveTo>
                  <a:lnTo>
                    <a:pt x="6946" y="673"/>
                  </a:lnTo>
                  <a:lnTo>
                    <a:pt x="5334" y="0"/>
                  </a:lnTo>
                  <a:lnTo>
                    <a:pt x="3797" y="635"/>
                  </a:lnTo>
                  <a:lnTo>
                    <a:pt x="2286" y="0"/>
                  </a:lnTo>
                  <a:lnTo>
                    <a:pt x="660" y="673"/>
                  </a:lnTo>
                  <a:lnTo>
                    <a:pt x="0" y="2286"/>
                  </a:lnTo>
                  <a:lnTo>
                    <a:pt x="660" y="3911"/>
                  </a:lnTo>
                  <a:lnTo>
                    <a:pt x="2286" y="4572"/>
                  </a:lnTo>
                  <a:lnTo>
                    <a:pt x="3797" y="3962"/>
                  </a:lnTo>
                  <a:lnTo>
                    <a:pt x="5334" y="4572"/>
                  </a:lnTo>
                  <a:lnTo>
                    <a:pt x="6946" y="3911"/>
                  </a:lnTo>
                  <a:lnTo>
                    <a:pt x="7620" y="228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9" name="object 1269"/>
            <p:cNvSpPr/>
            <p:nvPr/>
          </p:nvSpPr>
          <p:spPr>
            <a:xfrm>
              <a:off x="11206327" y="2283714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0" name="object 1270"/>
            <p:cNvSpPr/>
            <p:nvPr/>
          </p:nvSpPr>
          <p:spPr>
            <a:xfrm>
              <a:off x="11206327" y="2279904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0"/>
                  </a:moveTo>
                  <a:lnTo>
                    <a:pt x="0" y="3810"/>
                  </a:lnTo>
                  <a:lnTo>
                    <a:pt x="381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1" name="object 1271"/>
            <p:cNvSpPr/>
            <p:nvPr/>
          </p:nvSpPr>
          <p:spPr>
            <a:xfrm>
              <a:off x="11206327" y="228371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2" name="object 1272"/>
            <p:cNvSpPr/>
            <p:nvPr/>
          </p:nvSpPr>
          <p:spPr>
            <a:xfrm>
              <a:off x="11206327" y="2279904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5">
                  <a:moveTo>
                    <a:pt x="0" y="0"/>
                  </a:moveTo>
                  <a:lnTo>
                    <a:pt x="1066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3" name="object 1273"/>
            <p:cNvSpPr/>
            <p:nvPr/>
          </p:nvSpPr>
          <p:spPr>
            <a:xfrm>
              <a:off x="11206327" y="2269998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5">
                  <a:moveTo>
                    <a:pt x="0" y="0"/>
                  </a:moveTo>
                  <a:lnTo>
                    <a:pt x="10668" y="0"/>
                  </a:lnTo>
                </a:path>
                <a:path w="10795">
                  <a:moveTo>
                    <a:pt x="0" y="0"/>
                  </a:moveTo>
                  <a:lnTo>
                    <a:pt x="1066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4" name="object 1274"/>
            <p:cNvSpPr/>
            <p:nvPr/>
          </p:nvSpPr>
          <p:spPr>
            <a:xfrm>
              <a:off x="11206327" y="2279904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5">
                  <a:moveTo>
                    <a:pt x="0" y="0"/>
                  </a:moveTo>
                  <a:lnTo>
                    <a:pt x="1066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5" name="object 1275"/>
            <p:cNvSpPr/>
            <p:nvPr/>
          </p:nvSpPr>
          <p:spPr>
            <a:xfrm>
              <a:off x="11204042" y="2267711"/>
              <a:ext cx="15240" cy="14604"/>
            </a:xfrm>
            <a:custGeom>
              <a:avLst/>
              <a:gdLst/>
              <a:ahLst/>
              <a:cxnLst/>
              <a:rect l="l" t="t" r="r" b="b"/>
              <a:pathLst>
                <a:path w="15240" h="14605">
                  <a:moveTo>
                    <a:pt x="4572" y="12192"/>
                  </a:moveTo>
                  <a:lnTo>
                    <a:pt x="3898" y="10579"/>
                  </a:lnTo>
                  <a:lnTo>
                    <a:pt x="2286" y="9906"/>
                  </a:lnTo>
                  <a:lnTo>
                    <a:pt x="660" y="10579"/>
                  </a:lnTo>
                  <a:lnTo>
                    <a:pt x="0" y="12192"/>
                  </a:lnTo>
                  <a:lnTo>
                    <a:pt x="660" y="13817"/>
                  </a:lnTo>
                  <a:lnTo>
                    <a:pt x="2286" y="14478"/>
                  </a:lnTo>
                  <a:lnTo>
                    <a:pt x="3898" y="13817"/>
                  </a:lnTo>
                  <a:lnTo>
                    <a:pt x="4572" y="12192"/>
                  </a:lnTo>
                  <a:close/>
                </a:path>
                <a:path w="15240" h="14605">
                  <a:moveTo>
                    <a:pt x="4572" y="2286"/>
                  </a:moveTo>
                  <a:lnTo>
                    <a:pt x="3898" y="673"/>
                  </a:lnTo>
                  <a:lnTo>
                    <a:pt x="2286" y="0"/>
                  </a:lnTo>
                  <a:lnTo>
                    <a:pt x="660" y="673"/>
                  </a:lnTo>
                  <a:lnTo>
                    <a:pt x="0" y="2286"/>
                  </a:lnTo>
                  <a:lnTo>
                    <a:pt x="660" y="3911"/>
                  </a:lnTo>
                  <a:lnTo>
                    <a:pt x="2286" y="4572"/>
                  </a:lnTo>
                  <a:lnTo>
                    <a:pt x="3898" y="3911"/>
                  </a:lnTo>
                  <a:lnTo>
                    <a:pt x="4572" y="2286"/>
                  </a:lnTo>
                  <a:close/>
                </a:path>
                <a:path w="15240" h="14605">
                  <a:moveTo>
                    <a:pt x="15240" y="12192"/>
                  </a:moveTo>
                  <a:lnTo>
                    <a:pt x="14566" y="10579"/>
                  </a:lnTo>
                  <a:lnTo>
                    <a:pt x="12954" y="9906"/>
                  </a:lnTo>
                  <a:lnTo>
                    <a:pt x="11328" y="10579"/>
                  </a:lnTo>
                  <a:lnTo>
                    <a:pt x="10668" y="12192"/>
                  </a:lnTo>
                  <a:lnTo>
                    <a:pt x="11328" y="13817"/>
                  </a:lnTo>
                  <a:lnTo>
                    <a:pt x="12954" y="14478"/>
                  </a:lnTo>
                  <a:lnTo>
                    <a:pt x="14566" y="13817"/>
                  </a:lnTo>
                  <a:lnTo>
                    <a:pt x="15240" y="12192"/>
                  </a:lnTo>
                  <a:close/>
                </a:path>
                <a:path w="15240" h="14605">
                  <a:moveTo>
                    <a:pt x="15240" y="2286"/>
                  </a:moveTo>
                  <a:lnTo>
                    <a:pt x="14566" y="673"/>
                  </a:lnTo>
                  <a:lnTo>
                    <a:pt x="12954" y="0"/>
                  </a:lnTo>
                  <a:lnTo>
                    <a:pt x="11328" y="673"/>
                  </a:lnTo>
                  <a:lnTo>
                    <a:pt x="10668" y="2286"/>
                  </a:lnTo>
                  <a:lnTo>
                    <a:pt x="11328" y="3911"/>
                  </a:lnTo>
                  <a:lnTo>
                    <a:pt x="12954" y="4572"/>
                  </a:lnTo>
                  <a:lnTo>
                    <a:pt x="14566" y="3911"/>
                  </a:lnTo>
                  <a:lnTo>
                    <a:pt x="15240" y="228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6" name="object 1276"/>
            <p:cNvSpPr/>
            <p:nvPr/>
          </p:nvSpPr>
          <p:spPr>
            <a:xfrm>
              <a:off x="11210137" y="2269998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0"/>
                  </a:moveTo>
                  <a:lnTo>
                    <a:pt x="0" y="9906"/>
                  </a:lnTo>
                </a:path>
                <a:path h="10160">
                  <a:moveTo>
                    <a:pt x="0" y="0"/>
                  </a:moveTo>
                  <a:lnTo>
                    <a:pt x="0" y="990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7" name="object 1277"/>
            <p:cNvSpPr/>
            <p:nvPr/>
          </p:nvSpPr>
          <p:spPr>
            <a:xfrm>
              <a:off x="11216995" y="2256282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278" name="object 1278"/>
          <p:cNvGrpSpPr/>
          <p:nvPr/>
        </p:nvGrpSpPr>
        <p:grpSpPr>
          <a:xfrm>
            <a:off x="14089147" y="1090050"/>
            <a:ext cx="293693" cy="40701"/>
            <a:chOff x="11210137" y="1959864"/>
            <a:chExt cx="233679" cy="32384"/>
          </a:xfrm>
        </p:grpSpPr>
        <p:sp>
          <p:nvSpPr>
            <p:cNvPr id="1279" name="object 1279"/>
            <p:cNvSpPr/>
            <p:nvPr/>
          </p:nvSpPr>
          <p:spPr>
            <a:xfrm>
              <a:off x="11213185" y="1972818"/>
              <a:ext cx="230504" cy="0"/>
            </a:xfrm>
            <a:custGeom>
              <a:avLst/>
              <a:gdLst/>
              <a:ahLst/>
              <a:cxnLst/>
              <a:rect l="l" t="t" r="r" b="b"/>
              <a:pathLst>
                <a:path w="230504">
                  <a:moveTo>
                    <a:pt x="0" y="0"/>
                  </a:moveTo>
                  <a:lnTo>
                    <a:pt x="230124" y="0"/>
                  </a:lnTo>
                </a:path>
                <a:path w="230504">
                  <a:moveTo>
                    <a:pt x="0" y="0"/>
                  </a:moveTo>
                  <a:lnTo>
                    <a:pt x="23012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0" name="object 1280"/>
            <p:cNvSpPr/>
            <p:nvPr/>
          </p:nvSpPr>
          <p:spPr>
            <a:xfrm>
              <a:off x="11216995" y="1975866"/>
              <a:ext cx="223520" cy="0"/>
            </a:xfrm>
            <a:custGeom>
              <a:avLst/>
              <a:gdLst/>
              <a:ahLst/>
              <a:cxnLst/>
              <a:rect l="l" t="t" r="r" b="b"/>
              <a:pathLst>
                <a:path w="223520">
                  <a:moveTo>
                    <a:pt x="0" y="0"/>
                  </a:moveTo>
                  <a:lnTo>
                    <a:pt x="223265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1" name="object 1281"/>
            <p:cNvSpPr/>
            <p:nvPr/>
          </p:nvSpPr>
          <p:spPr>
            <a:xfrm>
              <a:off x="11216995" y="1989582"/>
              <a:ext cx="223520" cy="0"/>
            </a:xfrm>
            <a:custGeom>
              <a:avLst/>
              <a:gdLst/>
              <a:ahLst/>
              <a:cxnLst/>
              <a:rect l="l" t="t" r="r" b="b"/>
              <a:pathLst>
                <a:path w="223520">
                  <a:moveTo>
                    <a:pt x="0" y="0"/>
                  </a:moveTo>
                  <a:lnTo>
                    <a:pt x="223265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2" name="object 1282"/>
            <p:cNvSpPr/>
            <p:nvPr/>
          </p:nvSpPr>
          <p:spPr>
            <a:xfrm>
              <a:off x="11210137" y="1962150"/>
              <a:ext cx="219710" cy="0"/>
            </a:xfrm>
            <a:custGeom>
              <a:avLst/>
              <a:gdLst/>
              <a:ahLst/>
              <a:cxnLst/>
              <a:rect l="l" t="t" r="r" b="b"/>
              <a:pathLst>
                <a:path w="219709">
                  <a:moveTo>
                    <a:pt x="0" y="0"/>
                  </a:moveTo>
                  <a:lnTo>
                    <a:pt x="21945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3" name="object 1283"/>
            <p:cNvSpPr/>
            <p:nvPr/>
          </p:nvSpPr>
          <p:spPr>
            <a:xfrm>
              <a:off x="11210137" y="1969008"/>
              <a:ext cx="219710" cy="0"/>
            </a:xfrm>
            <a:custGeom>
              <a:avLst/>
              <a:gdLst/>
              <a:ahLst/>
              <a:cxnLst/>
              <a:rect l="l" t="t" r="r" b="b"/>
              <a:pathLst>
                <a:path w="219709">
                  <a:moveTo>
                    <a:pt x="0" y="0"/>
                  </a:moveTo>
                  <a:lnTo>
                    <a:pt x="21945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284" name="object 1284"/>
          <p:cNvGrpSpPr/>
          <p:nvPr/>
        </p:nvGrpSpPr>
        <p:grpSpPr>
          <a:xfrm>
            <a:off x="14089147" y="1459721"/>
            <a:ext cx="382281" cy="52673"/>
            <a:chOff x="11210137" y="2253995"/>
            <a:chExt cx="304165" cy="41910"/>
          </a:xfrm>
        </p:grpSpPr>
        <p:sp>
          <p:nvSpPr>
            <p:cNvPr id="1285" name="object 1285"/>
            <p:cNvSpPr/>
            <p:nvPr/>
          </p:nvSpPr>
          <p:spPr>
            <a:xfrm>
              <a:off x="11216995" y="2260091"/>
              <a:ext cx="294640" cy="0"/>
            </a:xfrm>
            <a:custGeom>
              <a:avLst/>
              <a:gdLst/>
              <a:ahLst/>
              <a:cxnLst/>
              <a:rect l="l" t="t" r="r" b="b"/>
              <a:pathLst>
                <a:path w="294640">
                  <a:moveTo>
                    <a:pt x="0" y="0"/>
                  </a:moveTo>
                  <a:lnTo>
                    <a:pt x="29413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6" name="object 1286"/>
            <p:cNvSpPr/>
            <p:nvPr/>
          </p:nvSpPr>
          <p:spPr>
            <a:xfrm>
              <a:off x="11216995" y="2256281"/>
              <a:ext cx="297180" cy="0"/>
            </a:xfrm>
            <a:custGeom>
              <a:avLst/>
              <a:gdLst/>
              <a:ahLst/>
              <a:cxnLst/>
              <a:rect l="l" t="t" r="r" b="b"/>
              <a:pathLst>
                <a:path w="297179">
                  <a:moveTo>
                    <a:pt x="0" y="0"/>
                  </a:moveTo>
                  <a:lnTo>
                    <a:pt x="29718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7" name="object 1287"/>
            <p:cNvSpPr/>
            <p:nvPr/>
          </p:nvSpPr>
          <p:spPr>
            <a:xfrm>
              <a:off x="11210137" y="2293619"/>
              <a:ext cx="240029" cy="0"/>
            </a:xfrm>
            <a:custGeom>
              <a:avLst/>
              <a:gdLst/>
              <a:ahLst/>
              <a:cxnLst/>
              <a:rect l="l" t="t" r="r" b="b"/>
              <a:pathLst>
                <a:path w="240029">
                  <a:moveTo>
                    <a:pt x="0" y="0"/>
                  </a:moveTo>
                  <a:lnTo>
                    <a:pt x="240029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8" name="object 1288"/>
            <p:cNvSpPr/>
            <p:nvPr/>
          </p:nvSpPr>
          <p:spPr>
            <a:xfrm>
              <a:off x="11210137" y="2286761"/>
              <a:ext cx="240029" cy="0"/>
            </a:xfrm>
            <a:custGeom>
              <a:avLst/>
              <a:gdLst/>
              <a:ahLst/>
              <a:cxnLst/>
              <a:rect l="l" t="t" r="r" b="b"/>
              <a:pathLst>
                <a:path w="240029">
                  <a:moveTo>
                    <a:pt x="0" y="0"/>
                  </a:moveTo>
                  <a:lnTo>
                    <a:pt x="240029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9" name="object 1289"/>
            <p:cNvSpPr/>
            <p:nvPr/>
          </p:nvSpPr>
          <p:spPr>
            <a:xfrm>
              <a:off x="11213185" y="2283713"/>
              <a:ext cx="277495" cy="0"/>
            </a:xfrm>
            <a:custGeom>
              <a:avLst/>
              <a:gdLst/>
              <a:ahLst/>
              <a:cxnLst/>
              <a:rect l="l" t="t" r="r" b="b"/>
              <a:pathLst>
                <a:path w="277495">
                  <a:moveTo>
                    <a:pt x="0" y="0"/>
                  </a:moveTo>
                  <a:lnTo>
                    <a:pt x="277368" y="0"/>
                  </a:lnTo>
                </a:path>
                <a:path w="277495">
                  <a:moveTo>
                    <a:pt x="0" y="0"/>
                  </a:moveTo>
                  <a:lnTo>
                    <a:pt x="27736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0" name="object 1290"/>
            <p:cNvSpPr/>
            <p:nvPr/>
          </p:nvSpPr>
          <p:spPr>
            <a:xfrm>
              <a:off x="11216995" y="2269997"/>
              <a:ext cx="226695" cy="0"/>
            </a:xfrm>
            <a:custGeom>
              <a:avLst/>
              <a:gdLst/>
              <a:ahLst/>
              <a:cxnLst/>
              <a:rect l="l" t="t" r="r" b="b"/>
              <a:pathLst>
                <a:path w="226695">
                  <a:moveTo>
                    <a:pt x="0" y="0"/>
                  </a:moveTo>
                  <a:lnTo>
                    <a:pt x="22631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1" name="object 1291"/>
            <p:cNvSpPr/>
            <p:nvPr/>
          </p:nvSpPr>
          <p:spPr>
            <a:xfrm>
              <a:off x="11216995" y="2279903"/>
              <a:ext cx="226695" cy="0"/>
            </a:xfrm>
            <a:custGeom>
              <a:avLst/>
              <a:gdLst/>
              <a:ahLst/>
              <a:cxnLst/>
              <a:rect l="l" t="t" r="r" b="b"/>
              <a:pathLst>
                <a:path w="226695">
                  <a:moveTo>
                    <a:pt x="0" y="0"/>
                  </a:moveTo>
                  <a:lnTo>
                    <a:pt x="22631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292" name="object 1292"/>
          <p:cNvGrpSpPr/>
          <p:nvPr/>
        </p:nvGrpSpPr>
        <p:grpSpPr>
          <a:xfrm>
            <a:off x="14387949" y="1705849"/>
            <a:ext cx="83799" cy="108539"/>
            <a:chOff x="11447881" y="2449829"/>
            <a:chExt cx="66675" cy="86360"/>
          </a:xfrm>
        </p:grpSpPr>
        <p:sp>
          <p:nvSpPr>
            <p:cNvPr id="1293" name="object 1293"/>
            <p:cNvSpPr/>
            <p:nvPr/>
          </p:nvSpPr>
          <p:spPr>
            <a:xfrm>
              <a:off x="11511127" y="2486405"/>
              <a:ext cx="0" cy="30480"/>
            </a:xfrm>
            <a:custGeom>
              <a:avLst/>
              <a:gdLst/>
              <a:ahLst/>
              <a:cxnLst/>
              <a:rect l="l" t="t" r="r" b="b"/>
              <a:pathLst>
                <a:path h="30480">
                  <a:moveTo>
                    <a:pt x="0" y="0"/>
                  </a:moveTo>
                  <a:lnTo>
                    <a:pt x="0" y="3048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4" name="object 1294"/>
            <p:cNvSpPr/>
            <p:nvPr/>
          </p:nvSpPr>
          <p:spPr>
            <a:xfrm>
              <a:off x="11511127" y="2482595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5" name="object 1295"/>
            <p:cNvSpPr/>
            <p:nvPr/>
          </p:nvSpPr>
          <p:spPr>
            <a:xfrm>
              <a:off x="11466931" y="2506217"/>
              <a:ext cx="40640" cy="6985"/>
            </a:xfrm>
            <a:custGeom>
              <a:avLst/>
              <a:gdLst/>
              <a:ahLst/>
              <a:cxnLst/>
              <a:rect l="l" t="t" r="r" b="b"/>
              <a:pathLst>
                <a:path w="40640" h="6985">
                  <a:moveTo>
                    <a:pt x="0" y="6857"/>
                  </a:moveTo>
                  <a:lnTo>
                    <a:pt x="0" y="0"/>
                  </a:lnTo>
                  <a:lnTo>
                    <a:pt x="40386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6" name="object 1296"/>
            <p:cNvSpPr/>
            <p:nvPr/>
          </p:nvSpPr>
          <p:spPr>
            <a:xfrm>
              <a:off x="11450167" y="2489453"/>
              <a:ext cx="37465" cy="40640"/>
            </a:xfrm>
            <a:custGeom>
              <a:avLst/>
              <a:gdLst/>
              <a:ahLst/>
              <a:cxnLst/>
              <a:rect l="l" t="t" r="r" b="b"/>
              <a:pathLst>
                <a:path w="37465" h="40639">
                  <a:moveTo>
                    <a:pt x="37338" y="0"/>
                  </a:moveTo>
                  <a:lnTo>
                    <a:pt x="0" y="4038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7" name="object 1297"/>
            <p:cNvSpPr/>
            <p:nvPr/>
          </p:nvSpPr>
          <p:spPr>
            <a:xfrm>
              <a:off x="11450167" y="2516885"/>
              <a:ext cx="17145" cy="17145"/>
            </a:xfrm>
            <a:custGeom>
              <a:avLst/>
              <a:gdLst/>
              <a:ahLst/>
              <a:cxnLst/>
              <a:rect l="l" t="t" r="r" b="b"/>
              <a:pathLst>
                <a:path w="17145" h="17144">
                  <a:moveTo>
                    <a:pt x="16764" y="0"/>
                  </a:moveTo>
                  <a:lnTo>
                    <a:pt x="0" y="1676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8" name="object 1298"/>
            <p:cNvSpPr/>
            <p:nvPr/>
          </p:nvSpPr>
          <p:spPr>
            <a:xfrm>
              <a:off x="11450167" y="2489453"/>
              <a:ext cx="33655" cy="37465"/>
            </a:xfrm>
            <a:custGeom>
              <a:avLst/>
              <a:gdLst/>
              <a:ahLst/>
              <a:cxnLst/>
              <a:rect l="l" t="t" r="r" b="b"/>
              <a:pathLst>
                <a:path w="33654" h="37464">
                  <a:moveTo>
                    <a:pt x="33527" y="0"/>
                  </a:moveTo>
                  <a:lnTo>
                    <a:pt x="0" y="3733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9" name="object 1299"/>
            <p:cNvSpPr/>
            <p:nvPr/>
          </p:nvSpPr>
          <p:spPr>
            <a:xfrm>
              <a:off x="11469979" y="2489453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29" h="24130">
                  <a:moveTo>
                    <a:pt x="23622" y="0"/>
                  </a:moveTo>
                  <a:lnTo>
                    <a:pt x="0" y="2362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0" name="object 1300"/>
            <p:cNvSpPr/>
            <p:nvPr/>
          </p:nvSpPr>
          <p:spPr>
            <a:xfrm>
              <a:off x="11469979" y="2513075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809" y="3809"/>
                  </a:moveTo>
                  <a:lnTo>
                    <a:pt x="3809" y="0"/>
                  </a:lnTo>
                  <a:lnTo>
                    <a:pt x="0" y="0"/>
                  </a:lnTo>
                  <a:lnTo>
                    <a:pt x="0" y="3809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1" name="object 1301"/>
            <p:cNvSpPr/>
            <p:nvPr/>
          </p:nvSpPr>
          <p:spPr>
            <a:xfrm>
              <a:off x="11473789" y="2452115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2" name="object 1302"/>
            <p:cNvSpPr/>
            <p:nvPr/>
          </p:nvSpPr>
          <p:spPr>
            <a:xfrm>
              <a:off x="11507317" y="2489453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h="24130">
                  <a:moveTo>
                    <a:pt x="0" y="0"/>
                  </a:moveTo>
                  <a:lnTo>
                    <a:pt x="0" y="2362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3" name="object 1303"/>
            <p:cNvSpPr/>
            <p:nvPr/>
          </p:nvSpPr>
          <p:spPr>
            <a:xfrm>
              <a:off x="11480647" y="2519933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4" name="object 1304"/>
            <p:cNvSpPr/>
            <p:nvPr/>
          </p:nvSpPr>
          <p:spPr>
            <a:xfrm>
              <a:off x="11485207" y="2487167"/>
              <a:ext cx="10795" cy="5080"/>
            </a:xfrm>
            <a:custGeom>
              <a:avLst/>
              <a:gdLst/>
              <a:ahLst/>
              <a:cxnLst/>
              <a:rect l="l" t="t" r="r" b="b"/>
              <a:pathLst>
                <a:path w="10795" h="5080">
                  <a:moveTo>
                    <a:pt x="10668" y="2286"/>
                  </a:moveTo>
                  <a:lnTo>
                    <a:pt x="10007" y="673"/>
                  </a:lnTo>
                  <a:lnTo>
                    <a:pt x="8382" y="0"/>
                  </a:lnTo>
                  <a:lnTo>
                    <a:pt x="6858" y="635"/>
                  </a:lnTo>
                  <a:lnTo>
                    <a:pt x="5334" y="0"/>
                  </a:lnTo>
                  <a:lnTo>
                    <a:pt x="3810" y="635"/>
                  </a:lnTo>
                  <a:lnTo>
                    <a:pt x="2286" y="0"/>
                  </a:lnTo>
                  <a:lnTo>
                    <a:pt x="673" y="673"/>
                  </a:lnTo>
                  <a:lnTo>
                    <a:pt x="0" y="2286"/>
                  </a:lnTo>
                  <a:lnTo>
                    <a:pt x="673" y="3911"/>
                  </a:lnTo>
                  <a:lnTo>
                    <a:pt x="2286" y="4572"/>
                  </a:lnTo>
                  <a:lnTo>
                    <a:pt x="3810" y="3962"/>
                  </a:lnTo>
                  <a:lnTo>
                    <a:pt x="5334" y="4572"/>
                  </a:lnTo>
                  <a:lnTo>
                    <a:pt x="6858" y="3962"/>
                  </a:lnTo>
                  <a:lnTo>
                    <a:pt x="8382" y="4572"/>
                  </a:lnTo>
                  <a:lnTo>
                    <a:pt x="10007" y="3911"/>
                  </a:lnTo>
                  <a:lnTo>
                    <a:pt x="10668" y="228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5" name="object 1305"/>
            <p:cNvSpPr/>
            <p:nvPr/>
          </p:nvSpPr>
          <p:spPr>
            <a:xfrm>
              <a:off x="11490553" y="2486405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6" name="object 1306"/>
            <p:cNvSpPr/>
            <p:nvPr/>
          </p:nvSpPr>
          <p:spPr>
            <a:xfrm>
              <a:off x="11450167" y="2489453"/>
              <a:ext cx="40640" cy="0"/>
            </a:xfrm>
            <a:custGeom>
              <a:avLst/>
              <a:gdLst/>
              <a:ahLst/>
              <a:cxnLst/>
              <a:rect l="l" t="t" r="r" b="b"/>
              <a:pathLst>
                <a:path w="40640">
                  <a:moveTo>
                    <a:pt x="0" y="0"/>
                  </a:moveTo>
                  <a:lnTo>
                    <a:pt x="37338" y="0"/>
                  </a:lnTo>
                </a:path>
                <a:path w="40640">
                  <a:moveTo>
                    <a:pt x="0" y="0"/>
                  </a:moveTo>
                  <a:lnTo>
                    <a:pt x="4038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7" name="object 1307"/>
            <p:cNvSpPr/>
            <p:nvPr/>
          </p:nvSpPr>
          <p:spPr>
            <a:xfrm>
              <a:off x="11466931" y="2513075"/>
              <a:ext cx="40640" cy="0"/>
            </a:xfrm>
            <a:custGeom>
              <a:avLst/>
              <a:gdLst/>
              <a:ahLst/>
              <a:cxnLst/>
              <a:rect l="l" t="t" r="r" b="b"/>
              <a:pathLst>
                <a:path w="40640">
                  <a:moveTo>
                    <a:pt x="0" y="0"/>
                  </a:moveTo>
                  <a:lnTo>
                    <a:pt x="4038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8" name="object 1308"/>
            <p:cNvSpPr/>
            <p:nvPr/>
          </p:nvSpPr>
          <p:spPr>
            <a:xfrm>
              <a:off x="11487505" y="2489453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0" y="0"/>
                  </a:moveTo>
                  <a:lnTo>
                    <a:pt x="1981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9" name="object 1309"/>
            <p:cNvSpPr/>
            <p:nvPr/>
          </p:nvSpPr>
          <p:spPr>
            <a:xfrm>
              <a:off x="11476837" y="2516885"/>
              <a:ext cx="34290" cy="0"/>
            </a:xfrm>
            <a:custGeom>
              <a:avLst/>
              <a:gdLst/>
              <a:ahLst/>
              <a:cxnLst/>
              <a:rect l="l" t="t" r="r" b="b"/>
              <a:pathLst>
                <a:path w="34290">
                  <a:moveTo>
                    <a:pt x="0" y="0"/>
                  </a:moveTo>
                  <a:lnTo>
                    <a:pt x="3429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0" name="object 1310"/>
            <p:cNvSpPr/>
            <p:nvPr/>
          </p:nvSpPr>
          <p:spPr>
            <a:xfrm>
              <a:off x="11493601" y="2486405"/>
              <a:ext cx="17780" cy="0"/>
            </a:xfrm>
            <a:custGeom>
              <a:avLst/>
              <a:gdLst/>
              <a:ahLst/>
              <a:cxnLst/>
              <a:rect l="l" t="t" r="r" b="b"/>
              <a:pathLst>
                <a:path w="17779">
                  <a:moveTo>
                    <a:pt x="0" y="0"/>
                  </a:moveTo>
                  <a:lnTo>
                    <a:pt x="1752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311" name="object 1311"/>
          <p:cNvGrpSpPr/>
          <p:nvPr/>
        </p:nvGrpSpPr>
        <p:grpSpPr>
          <a:xfrm>
            <a:off x="14625457" y="2254610"/>
            <a:ext cx="54270" cy="60654"/>
            <a:chOff x="11636857" y="2886455"/>
            <a:chExt cx="43180" cy="48260"/>
          </a:xfrm>
        </p:grpSpPr>
        <p:sp>
          <p:nvSpPr>
            <p:cNvPr id="1312" name="object 1312"/>
            <p:cNvSpPr/>
            <p:nvPr/>
          </p:nvSpPr>
          <p:spPr>
            <a:xfrm>
              <a:off x="11639143" y="2888741"/>
              <a:ext cx="13970" cy="20320"/>
            </a:xfrm>
            <a:custGeom>
              <a:avLst/>
              <a:gdLst/>
              <a:ahLst/>
              <a:cxnLst/>
              <a:rect l="l" t="t" r="r" b="b"/>
              <a:pathLst>
                <a:path w="13970" h="20319">
                  <a:moveTo>
                    <a:pt x="3809" y="0"/>
                  </a:moveTo>
                  <a:lnTo>
                    <a:pt x="3809" y="12954"/>
                  </a:lnTo>
                  <a:lnTo>
                    <a:pt x="0" y="12954"/>
                  </a:lnTo>
                  <a:lnTo>
                    <a:pt x="0" y="19812"/>
                  </a:lnTo>
                  <a:lnTo>
                    <a:pt x="3809" y="19812"/>
                  </a:lnTo>
                  <a:lnTo>
                    <a:pt x="13715" y="19812"/>
                  </a:lnTo>
                </a:path>
                <a:path w="13970" h="20319">
                  <a:moveTo>
                    <a:pt x="3809" y="0"/>
                  </a:moveTo>
                  <a:lnTo>
                    <a:pt x="13715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3" name="object 1313"/>
            <p:cNvSpPr/>
            <p:nvPr/>
          </p:nvSpPr>
          <p:spPr>
            <a:xfrm>
              <a:off x="11642953" y="2891789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0" y="0"/>
                  </a:moveTo>
                  <a:lnTo>
                    <a:pt x="990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4" name="object 1314"/>
            <p:cNvSpPr/>
            <p:nvPr/>
          </p:nvSpPr>
          <p:spPr>
            <a:xfrm>
              <a:off x="11642953" y="2908553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0" y="0"/>
                  </a:moveTo>
                  <a:lnTo>
                    <a:pt x="0" y="0"/>
                  </a:lnTo>
                  <a:lnTo>
                    <a:pt x="990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5" name="object 1315"/>
            <p:cNvSpPr/>
            <p:nvPr/>
          </p:nvSpPr>
          <p:spPr>
            <a:xfrm>
              <a:off x="11652859" y="2932175"/>
              <a:ext cx="26670" cy="0"/>
            </a:xfrm>
            <a:custGeom>
              <a:avLst/>
              <a:gdLst/>
              <a:ahLst/>
              <a:cxnLst/>
              <a:rect l="l" t="t" r="r" b="b"/>
              <a:pathLst>
                <a:path w="26670">
                  <a:moveTo>
                    <a:pt x="0" y="0"/>
                  </a:moveTo>
                  <a:lnTo>
                    <a:pt x="2667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6" name="object 1316"/>
            <p:cNvSpPr/>
            <p:nvPr/>
          </p:nvSpPr>
          <p:spPr>
            <a:xfrm>
              <a:off x="11642953" y="2891789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4">
                  <a:moveTo>
                    <a:pt x="0" y="0"/>
                  </a:moveTo>
                  <a:lnTo>
                    <a:pt x="0" y="1676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317" name="object 1317"/>
          <p:cNvGrpSpPr/>
          <p:nvPr/>
        </p:nvGrpSpPr>
        <p:grpSpPr>
          <a:xfrm>
            <a:off x="14387949" y="1403218"/>
            <a:ext cx="299281" cy="909015"/>
            <a:chOff x="11447881" y="2209038"/>
            <a:chExt cx="238125" cy="723265"/>
          </a:xfrm>
        </p:grpSpPr>
        <p:sp>
          <p:nvSpPr>
            <p:cNvPr id="1318" name="object 1318"/>
            <p:cNvSpPr/>
            <p:nvPr/>
          </p:nvSpPr>
          <p:spPr>
            <a:xfrm>
              <a:off x="11500459" y="2901696"/>
              <a:ext cx="3810" cy="6985"/>
            </a:xfrm>
            <a:custGeom>
              <a:avLst/>
              <a:gdLst/>
              <a:ahLst/>
              <a:cxnLst/>
              <a:rect l="l" t="t" r="r" b="b"/>
              <a:pathLst>
                <a:path w="3809" h="6985">
                  <a:moveTo>
                    <a:pt x="0" y="0"/>
                  </a:moveTo>
                  <a:lnTo>
                    <a:pt x="0" y="3810"/>
                  </a:lnTo>
                  <a:lnTo>
                    <a:pt x="3810" y="3810"/>
                  </a:lnTo>
                  <a:lnTo>
                    <a:pt x="0" y="3810"/>
                  </a:lnTo>
                  <a:lnTo>
                    <a:pt x="0" y="6858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9" name="object 1319"/>
            <p:cNvSpPr/>
            <p:nvPr/>
          </p:nvSpPr>
          <p:spPr>
            <a:xfrm>
              <a:off x="11450167" y="2865120"/>
              <a:ext cx="17145" cy="20320"/>
            </a:xfrm>
            <a:custGeom>
              <a:avLst/>
              <a:gdLst/>
              <a:ahLst/>
              <a:cxnLst/>
              <a:rect l="l" t="t" r="r" b="b"/>
              <a:pathLst>
                <a:path w="17145" h="20319">
                  <a:moveTo>
                    <a:pt x="16764" y="0"/>
                  </a:moveTo>
                  <a:lnTo>
                    <a:pt x="0" y="1981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0" name="object 1320"/>
            <p:cNvSpPr/>
            <p:nvPr/>
          </p:nvSpPr>
          <p:spPr>
            <a:xfrm>
              <a:off x="11450167" y="2871216"/>
              <a:ext cx="17145" cy="17780"/>
            </a:xfrm>
            <a:custGeom>
              <a:avLst/>
              <a:gdLst/>
              <a:ahLst/>
              <a:cxnLst/>
              <a:rect l="l" t="t" r="r" b="b"/>
              <a:pathLst>
                <a:path w="17145" h="17780">
                  <a:moveTo>
                    <a:pt x="16764" y="0"/>
                  </a:moveTo>
                  <a:lnTo>
                    <a:pt x="0" y="1752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1" name="object 1321"/>
            <p:cNvSpPr/>
            <p:nvPr/>
          </p:nvSpPr>
          <p:spPr>
            <a:xfrm>
              <a:off x="11450167" y="2875026"/>
              <a:ext cx="17145" cy="17145"/>
            </a:xfrm>
            <a:custGeom>
              <a:avLst/>
              <a:gdLst/>
              <a:ahLst/>
              <a:cxnLst/>
              <a:rect l="l" t="t" r="r" b="b"/>
              <a:pathLst>
                <a:path w="17145" h="17144">
                  <a:moveTo>
                    <a:pt x="16764" y="0"/>
                  </a:moveTo>
                  <a:lnTo>
                    <a:pt x="0" y="1676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2" name="object 1322"/>
            <p:cNvSpPr/>
            <p:nvPr/>
          </p:nvSpPr>
          <p:spPr>
            <a:xfrm>
              <a:off x="11476837" y="2888742"/>
              <a:ext cx="24130" cy="0"/>
            </a:xfrm>
            <a:custGeom>
              <a:avLst/>
              <a:gdLst/>
              <a:ahLst/>
              <a:cxnLst/>
              <a:rect l="l" t="t" r="r" b="b"/>
              <a:pathLst>
                <a:path w="24129">
                  <a:moveTo>
                    <a:pt x="0" y="0"/>
                  </a:moveTo>
                  <a:lnTo>
                    <a:pt x="2362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3" name="object 1323"/>
            <p:cNvSpPr/>
            <p:nvPr/>
          </p:nvSpPr>
          <p:spPr>
            <a:xfrm>
              <a:off x="11466931" y="2891790"/>
              <a:ext cx="26670" cy="0"/>
            </a:xfrm>
            <a:custGeom>
              <a:avLst/>
              <a:gdLst/>
              <a:ahLst/>
              <a:cxnLst/>
              <a:rect l="l" t="t" r="r" b="b"/>
              <a:pathLst>
                <a:path w="26670">
                  <a:moveTo>
                    <a:pt x="0" y="0"/>
                  </a:moveTo>
                  <a:lnTo>
                    <a:pt x="2667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4" name="object 1324"/>
            <p:cNvSpPr/>
            <p:nvPr/>
          </p:nvSpPr>
          <p:spPr>
            <a:xfrm>
              <a:off x="11469979" y="2884932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809" y="0"/>
                  </a:moveTo>
                  <a:lnTo>
                    <a:pt x="3809" y="3810"/>
                  </a:lnTo>
                  <a:lnTo>
                    <a:pt x="0" y="381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5" name="object 1325"/>
            <p:cNvSpPr/>
            <p:nvPr/>
          </p:nvSpPr>
          <p:spPr>
            <a:xfrm>
              <a:off x="11480647" y="2884932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6" name="object 1326"/>
            <p:cNvSpPr/>
            <p:nvPr/>
          </p:nvSpPr>
          <p:spPr>
            <a:xfrm>
              <a:off x="11450167" y="2915412"/>
              <a:ext cx="33655" cy="0"/>
            </a:xfrm>
            <a:custGeom>
              <a:avLst/>
              <a:gdLst/>
              <a:ahLst/>
              <a:cxnLst/>
              <a:rect l="l" t="t" r="r" b="b"/>
              <a:pathLst>
                <a:path w="33654">
                  <a:moveTo>
                    <a:pt x="33527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7" name="object 1327"/>
            <p:cNvSpPr/>
            <p:nvPr/>
          </p:nvSpPr>
          <p:spPr>
            <a:xfrm>
              <a:off x="11500459" y="2888742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0"/>
                  </a:moveTo>
                  <a:lnTo>
                    <a:pt x="0" y="1295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8" name="object 1328"/>
            <p:cNvSpPr/>
            <p:nvPr/>
          </p:nvSpPr>
          <p:spPr>
            <a:xfrm>
              <a:off x="11500459" y="2834640"/>
              <a:ext cx="0" cy="71120"/>
            </a:xfrm>
            <a:custGeom>
              <a:avLst/>
              <a:gdLst/>
              <a:ahLst/>
              <a:cxnLst/>
              <a:rect l="l" t="t" r="r" b="b"/>
              <a:pathLst>
                <a:path h="71119">
                  <a:moveTo>
                    <a:pt x="0" y="0"/>
                  </a:moveTo>
                  <a:lnTo>
                    <a:pt x="0" y="7086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9" name="object 1329"/>
            <p:cNvSpPr/>
            <p:nvPr/>
          </p:nvSpPr>
          <p:spPr>
            <a:xfrm>
              <a:off x="11517223" y="2837688"/>
              <a:ext cx="53340" cy="67310"/>
            </a:xfrm>
            <a:custGeom>
              <a:avLst/>
              <a:gdLst/>
              <a:ahLst/>
              <a:cxnLst/>
              <a:rect l="l" t="t" r="r" b="b"/>
              <a:pathLst>
                <a:path w="53340" h="67310">
                  <a:moveTo>
                    <a:pt x="53340" y="67055"/>
                  </a:moveTo>
                  <a:lnTo>
                    <a:pt x="52578" y="59435"/>
                  </a:lnTo>
                  <a:lnTo>
                    <a:pt x="51054" y="51053"/>
                  </a:lnTo>
                  <a:lnTo>
                    <a:pt x="34290" y="16763"/>
                  </a:lnTo>
                  <a:lnTo>
                    <a:pt x="8382" y="2285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0" name="object 1330"/>
            <p:cNvSpPr/>
            <p:nvPr/>
          </p:nvSpPr>
          <p:spPr>
            <a:xfrm>
              <a:off x="11501221" y="2835402"/>
              <a:ext cx="16510" cy="2540"/>
            </a:xfrm>
            <a:custGeom>
              <a:avLst/>
              <a:gdLst/>
              <a:ahLst/>
              <a:cxnLst/>
              <a:rect l="l" t="t" r="r" b="b"/>
              <a:pathLst>
                <a:path w="16509" h="2539">
                  <a:moveTo>
                    <a:pt x="16001" y="2285"/>
                  </a:moveTo>
                  <a:lnTo>
                    <a:pt x="7619" y="761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1" name="object 1331"/>
            <p:cNvSpPr/>
            <p:nvPr/>
          </p:nvSpPr>
          <p:spPr>
            <a:xfrm>
              <a:off x="11570563" y="2835402"/>
              <a:ext cx="69850" cy="69850"/>
            </a:xfrm>
            <a:custGeom>
              <a:avLst/>
              <a:gdLst/>
              <a:ahLst/>
              <a:cxnLst/>
              <a:rect l="l" t="t" r="r" b="b"/>
              <a:pathLst>
                <a:path w="69850" h="69850">
                  <a:moveTo>
                    <a:pt x="69342" y="0"/>
                  </a:moveTo>
                  <a:lnTo>
                    <a:pt x="61722" y="762"/>
                  </a:lnTo>
                  <a:lnTo>
                    <a:pt x="53340" y="2286"/>
                  </a:lnTo>
                  <a:lnTo>
                    <a:pt x="19050" y="19050"/>
                  </a:lnTo>
                  <a:lnTo>
                    <a:pt x="2286" y="53340"/>
                  </a:lnTo>
                  <a:lnTo>
                    <a:pt x="0" y="6934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2" name="object 1332"/>
            <p:cNvSpPr/>
            <p:nvPr/>
          </p:nvSpPr>
          <p:spPr>
            <a:xfrm>
              <a:off x="11639143" y="2834640"/>
              <a:ext cx="0" cy="71120"/>
            </a:xfrm>
            <a:custGeom>
              <a:avLst/>
              <a:gdLst/>
              <a:ahLst/>
              <a:cxnLst/>
              <a:rect l="l" t="t" r="r" b="b"/>
              <a:pathLst>
                <a:path h="71119">
                  <a:moveTo>
                    <a:pt x="0" y="0"/>
                  </a:moveTo>
                  <a:lnTo>
                    <a:pt x="0" y="7086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3" name="object 1333"/>
            <p:cNvSpPr/>
            <p:nvPr/>
          </p:nvSpPr>
          <p:spPr>
            <a:xfrm>
              <a:off x="11504269" y="2905506"/>
              <a:ext cx="135255" cy="0"/>
            </a:xfrm>
            <a:custGeom>
              <a:avLst/>
              <a:gdLst/>
              <a:ahLst/>
              <a:cxnLst/>
              <a:rect l="l" t="t" r="r" b="b"/>
              <a:pathLst>
                <a:path w="135254">
                  <a:moveTo>
                    <a:pt x="0" y="0"/>
                  </a:moveTo>
                  <a:lnTo>
                    <a:pt x="13487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4" name="object 1334"/>
            <p:cNvSpPr/>
            <p:nvPr/>
          </p:nvSpPr>
          <p:spPr>
            <a:xfrm>
              <a:off x="11500459" y="2901696"/>
              <a:ext cx="139065" cy="0"/>
            </a:xfrm>
            <a:custGeom>
              <a:avLst/>
              <a:gdLst/>
              <a:ahLst/>
              <a:cxnLst/>
              <a:rect l="l" t="t" r="r" b="b"/>
              <a:pathLst>
                <a:path w="139065">
                  <a:moveTo>
                    <a:pt x="0" y="0"/>
                  </a:moveTo>
                  <a:lnTo>
                    <a:pt x="13868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5" name="object 1335"/>
            <p:cNvSpPr/>
            <p:nvPr/>
          </p:nvSpPr>
          <p:spPr>
            <a:xfrm>
              <a:off x="11469979" y="2513076"/>
              <a:ext cx="0" cy="375920"/>
            </a:xfrm>
            <a:custGeom>
              <a:avLst/>
              <a:gdLst/>
              <a:ahLst/>
              <a:cxnLst/>
              <a:rect l="l" t="t" r="r" b="b"/>
              <a:pathLst>
                <a:path h="375919">
                  <a:moveTo>
                    <a:pt x="0" y="0"/>
                  </a:moveTo>
                  <a:lnTo>
                    <a:pt x="0" y="37566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6" name="object 1336"/>
            <p:cNvSpPr/>
            <p:nvPr/>
          </p:nvSpPr>
          <p:spPr>
            <a:xfrm>
              <a:off x="11473789" y="2513076"/>
              <a:ext cx="0" cy="375920"/>
            </a:xfrm>
            <a:custGeom>
              <a:avLst/>
              <a:gdLst/>
              <a:ahLst/>
              <a:cxnLst/>
              <a:rect l="l" t="t" r="r" b="b"/>
              <a:pathLst>
                <a:path h="375919">
                  <a:moveTo>
                    <a:pt x="0" y="0"/>
                  </a:moveTo>
                  <a:lnTo>
                    <a:pt x="0" y="37566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7" name="object 1337"/>
            <p:cNvSpPr/>
            <p:nvPr/>
          </p:nvSpPr>
          <p:spPr>
            <a:xfrm>
              <a:off x="11466931" y="2513076"/>
              <a:ext cx="0" cy="379095"/>
            </a:xfrm>
            <a:custGeom>
              <a:avLst/>
              <a:gdLst/>
              <a:ahLst/>
              <a:cxnLst/>
              <a:rect l="l" t="t" r="r" b="b"/>
              <a:pathLst>
                <a:path h="379094">
                  <a:moveTo>
                    <a:pt x="0" y="0"/>
                  </a:moveTo>
                  <a:lnTo>
                    <a:pt x="0" y="37871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8" name="object 1338"/>
            <p:cNvSpPr/>
            <p:nvPr/>
          </p:nvSpPr>
          <p:spPr>
            <a:xfrm>
              <a:off x="11476837" y="2516886"/>
              <a:ext cx="0" cy="372110"/>
            </a:xfrm>
            <a:custGeom>
              <a:avLst/>
              <a:gdLst/>
              <a:ahLst/>
              <a:cxnLst/>
              <a:rect l="l" t="t" r="r" b="b"/>
              <a:pathLst>
                <a:path h="372110">
                  <a:moveTo>
                    <a:pt x="0" y="0"/>
                  </a:moveTo>
                  <a:lnTo>
                    <a:pt x="0" y="37185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9" name="object 1339"/>
            <p:cNvSpPr/>
            <p:nvPr/>
          </p:nvSpPr>
          <p:spPr>
            <a:xfrm>
              <a:off x="11469979" y="2513076"/>
              <a:ext cx="0" cy="379095"/>
            </a:xfrm>
            <a:custGeom>
              <a:avLst/>
              <a:gdLst/>
              <a:ahLst/>
              <a:cxnLst/>
              <a:rect l="l" t="t" r="r" b="b"/>
              <a:pathLst>
                <a:path h="379094">
                  <a:moveTo>
                    <a:pt x="0" y="0"/>
                  </a:moveTo>
                  <a:lnTo>
                    <a:pt x="0" y="37871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0" name="object 1340"/>
            <p:cNvSpPr/>
            <p:nvPr/>
          </p:nvSpPr>
          <p:spPr>
            <a:xfrm>
              <a:off x="11483695" y="2519934"/>
              <a:ext cx="0" cy="365125"/>
            </a:xfrm>
            <a:custGeom>
              <a:avLst/>
              <a:gdLst/>
              <a:ahLst/>
              <a:cxnLst/>
              <a:rect l="l" t="t" r="r" b="b"/>
              <a:pathLst>
                <a:path h="365125">
                  <a:moveTo>
                    <a:pt x="0" y="0"/>
                  </a:moveTo>
                  <a:lnTo>
                    <a:pt x="0" y="36499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1" name="object 1341"/>
            <p:cNvSpPr/>
            <p:nvPr/>
          </p:nvSpPr>
          <p:spPr>
            <a:xfrm>
              <a:off x="11480647" y="2519934"/>
              <a:ext cx="0" cy="365125"/>
            </a:xfrm>
            <a:custGeom>
              <a:avLst/>
              <a:gdLst/>
              <a:ahLst/>
              <a:cxnLst/>
              <a:rect l="l" t="t" r="r" b="b"/>
              <a:pathLst>
                <a:path h="365125">
                  <a:moveTo>
                    <a:pt x="0" y="0"/>
                  </a:moveTo>
                  <a:lnTo>
                    <a:pt x="0" y="36499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2" name="object 1342"/>
            <p:cNvSpPr/>
            <p:nvPr/>
          </p:nvSpPr>
          <p:spPr>
            <a:xfrm>
              <a:off x="11473789" y="2300478"/>
              <a:ext cx="0" cy="189230"/>
            </a:xfrm>
            <a:custGeom>
              <a:avLst/>
              <a:gdLst/>
              <a:ahLst/>
              <a:cxnLst/>
              <a:rect l="l" t="t" r="r" b="b"/>
              <a:pathLst>
                <a:path h="189230">
                  <a:moveTo>
                    <a:pt x="0" y="0"/>
                  </a:moveTo>
                  <a:lnTo>
                    <a:pt x="0" y="18897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3" name="object 1343"/>
            <p:cNvSpPr/>
            <p:nvPr/>
          </p:nvSpPr>
          <p:spPr>
            <a:xfrm>
              <a:off x="11507317" y="2269998"/>
              <a:ext cx="0" cy="216535"/>
            </a:xfrm>
            <a:custGeom>
              <a:avLst/>
              <a:gdLst/>
              <a:ahLst/>
              <a:cxnLst/>
              <a:rect l="l" t="t" r="r" b="b"/>
              <a:pathLst>
                <a:path h="216535">
                  <a:moveTo>
                    <a:pt x="0" y="0"/>
                  </a:moveTo>
                  <a:lnTo>
                    <a:pt x="0" y="21640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4" name="object 1344"/>
            <p:cNvSpPr/>
            <p:nvPr/>
          </p:nvSpPr>
          <p:spPr>
            <a:xfrm>
              <a:off x="11511127" y="2260092"/>
              <a:ext cx="0" cy="222885"/>
            </a:xfrm>
            <a:custGeom>
              <a:avLst/>
              <a:gdLst/>
              <a:ahLst/>
              <a:cxnLst/>
              <a:rect l="l" t="t" r="r" b="b"/>
              <a:pathLst>
                <a:path h="222885">
                  <a:moveTo>
                    <a:pt x="0" y="0"/>
                  </a:moveTo>
                  <a:lnTo>
                    <a:pt x="0" y="22250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5" name="object 1345"/>
            <p:cNvSpPr/>
            <p:nvPr/>
          </p:nvSpPr>
          <p:spPr>
            <a:xfrm>
              <a:off x="11514175" y="2256282"/>
              <a:ext cx="0" cy="226695"/>
            </a:xfrm>
            <a:custGeom>
              <a:avLst/>
              <a:gdLst/>
              <a:ahLst/>
              <a:cxnLst/>
              <a:rect l="l" t="t" r="r" b="b"/>
              <a:pathLst>
                <a:path h="226694">
                  <a:moveTo>
                    <a:pt x="0" y="0"/>
                  </a:moveTo>
                  <a:lnTo>
                    <a:pt x="0" y="22631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6" name="object 1346"/>
            <p:cNvSpPr/>
            <p:nvPr/>
          </p:nvSpPr>
          <p:spPr>
            <a:xfrm>
              <a:off x="11490553" y="2283714"/>
              <a:ext cx="0" cy="205740"/>
            </a:xfrm>
            <a:custGeom>
              <a:avLst/>
              <a:gdLst/>
              <a:ahLst/>
              <a:cxnLst/>
              <a:rect l="l" t="t" r="r" b="b"/>
              <a:pathLst>
                <a:path h="205739">
                  <a:moveTo>
                    <a:pt x="0" y="0"/>
                  </a:moveTo>
                  <a:lnTo>
                    <a:pt x="0" y="202692"/>
                  </a:lnTo>
                </a:path>
                <a:path h="205739">
                  <a:moveTo>
                    <a:pt x="0" y="0"/>
                  </a:moveTo>
                  <a:lnTo>
                    <a:pt x="0" y="20574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7" name="object 1347"/>
            <p:cNvSpPr/>
            <p:nvPr/>
          </p:nvSpPr>
          <p:spPr>
            <a:xfrm>
              <a:off x="11493601" y="2279904"/>
              <a:ext cx="0" cy="209550"/>
            </a:xfrm>
            <a:custGeom>
              <a:avLst/>
              <a:gdLst/>
              <a:ahLst/>
              <a:cxnLst/>
              <a:rect l="l" t="t" r="r" b="b"/>
              <a:pathLst>
                <a:path h="209550">
                  <a:moveTo>
                    <a:pt x="0" y="20955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8" name="object 1348"/>
            <p:cNvSpPr/>
            <p:nvPr/>
          </p:nvSpPr>
          <p:spPr>
            <a:xfrm>
              <a:off x="11683339" y="2286762"/>
              <a:ext cx="0" cy="638810"/>
            </a:xfrm>
            <a:custGeom>
              <a:avLst/>
              <a:gdLst/>
              <a:ahLst/>
              <a:cxnLst/>
              <a:rect l="l" t="t" r="r" b="b"/>
              <a:pathLst>
                <a:path h="638810">
                  <a:moveTo>
                    <a:pt x="0" y="0"/>
                  </a:moveTo>
                  <a:lnTo>
                    <a:pt x="0" y="63855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9" name="object 1349"/>
            <p:cNvSpPr/>
            <p:nvPr/>
          </p:nvSpPr>
          <p:spPr>
            <a:xfrm>
              <a:off x="11652859" y="2209038"/>
              <a:ext cx="0" cy="680085"/>
            </a:xfrm>
            <a:custGeom>
              <a:avLst/>
              <a:gdLst/>
              <a:ahLst/>
              <a:cxnLst/>
              <a:rect l="l" t="t" r="r" b="b"/>
              <a:pathLst>
                <a:path h="680085">
                  <a:moveTo>
                    <a:pt x="0" y="0"/>
                  </a:moveTo>
                  <a:lnTo>
                    <a:pt x="0" y="67970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0" name="object 1350"/>
            <p:cNvSpPr/>
            <p:nvPr/>
          </p:nvSpPr>
          <p:spPr>
            <a:xfrm>
              <a:off x="11679529" y="2283714"/>
              <a:ext cx="0" cy="648970"/>
            </a:xfrm>
            <a:custGeom>
              <a:avLst/>
              <a:gdLst/>
              <a:ahLst/>
              <a:cxnLst/>
              <a:rect l="l" t="t" r="r" b="b"/>
              <a:pathLst>
                <a:path h="648969">
                  <a:moveTo>
                    <a:pt x="0" y="0"/>
                  </a:moveTo>
                  <a:lnTo>
                    <a:pt x="0" y="64846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1" name="object 1351"/>
            <p:cNvSpPr/>
            <p:nvPr/>
          </p:nvSpPr>
          <p:spPr>
            <a:xfrm>
              <a:off x="11652859" y="2212086"/>
              <a:ext cx="0" cy="680085"/>
            </a:xfrm>
            <a:custGeom>
              <a:avLst/>
              <a:gdLst/>
              <a:ahLst/>
              <a:cxnLst/>
              <a:rect l="l" t="t" r="r" b="b"/>
              <a:pathLst>
                <a:path h="680085">
                  <a:moveTo>
                    <a:pt x="0" y="0"/>
                  </a:moveTo>
                  <a:lnTo>
                    <a:pt x="0" y="67970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352" name="object 1352"/>
          <p:cNvSpPr/>
          <p:nvPr/>
        </p:nvSpPr>
        <p:spPr>
          <a:xfrm>
            <a:off x="13494416" y="1106330"/>
            <a:ext cx="0" cy="3990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0" y="3048"/>
                </a:moveTo>
                <a:lnTo>
                  <a:pt x="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3" name="object 1353"/>
          <p:cNvSpPr/>
          <p:nvPr/>
        </p:nvSpPr>
        <p:spPr>
          <a:xfrm>
            <a:off x="13625621" y="1106330"/>
            <a:ext cx="30327" cy="0"/>
          </a:xfrm>
          <a:custGeom>
            <a:avLst/>
            <a:gdLst/>
            <a:ahLst/>
            <a:cxnLst/>
            <a:rect l="l" t="t" r="r" b="b"/>
            <a:pathLst>
              <a:path w="24129">
                <a:moveTo>
                  <a:pt x="23622" y="0"/>
                </a:moveTo>
                <a:lnTo>
                  <a:pt x="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354" name="object 1354"/>
          <p:cNvGrpSpPr/>
          <p:nvPr/>
        </p:nvGrpSpPr>
        <p:grpSpPr>
          <a:xfrm>
            <a:off x="13481966" y="1089091"/>
            <a:ext cx="12769" cy="41500"/>
            <a:chOff x="10727029" y="1959101"/>
            <a:chExt cx="10160" cy="33020"/>
          </a:xfrm>
        </p:grpSpPr>
        <p:sp>
          <p:nvSpPr>
            <p:cNvPr id="1355" name="object 1355"/>
            <p:cNvSpPr/>
            <p:nvPr/>
          </p:nvSpPr>
          <p:spPr>
            <a:xfrm>
              <a:off x="10733125" y="1959101"/>
              <a:ext cx="0" cy="13970"/>
            </a:xfrm>
            <a:custGeom>
              <a:avLst/>
              <a:gdLst/>
              <a:ahLst/>
              <a:cxnLst/>
              <a:rect l="l" t="t" r="r" b="b"/>
              <a:pathLst>
                <a:path h="13969">
                  <a:moveTo>
                    <a:pt x="0" y="13716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6" name="object 1356"/>
            <p:cNvSpPr/>
            <p:nvPr/>
          </p:nvSpPr>
          <p:spPr>
            <a:xfrm>
              <a:off x="10733125" y="1975865"/>
              <a:ext cx="0" cy="13970"/>
            </a:xfrm>
            <a:custGeom>
              <a:avLst/>
              <a:gdLst/>
              <a:ahLst/>
              <a:cxnLst/>
              <a:rect l="l" t="t" r="r" b="b"/>
              <a:pathLst>
                <a:path h="13969">
                  <a:moveTo>
                    <a:pt x="0" y="13716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7" name="object 1357"/>
            <p:cNvSpPr/>
            <p:nvPr/>
          </p:nvSpPr>
          <p:spPr>
            <a:xfrm>
              <a:off x="10727029" y="1975865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0" y="0"/>
                  </a:moveTo>
                  <a:lnTo>
                    <a:pt x="990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8" name="object 1358"/>
            <p:cNvSpPr/>
            <p:nvPr/>
          </p:nvSpPr>
          <p:spPr>
            <a:xfrm>
              <a:off x="10727029" y="1989581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0" y="0"/>
                  </a:moveTo>
                  <a:lnTo>
                    <a:pt x="990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359" name="object 1359"/>
          <p:cNvSpPr/>
          <p:nvPr/>
        </p:nvSpPr>
        <p:spPr>
          <a:xfrm>
            <a:off x="13065367" y="1084304"/>
            <a:ext cx="93376" cy="0"/>
          </a:xfrm>
          <a:custGeom>
            <a:avLst/>
            <a:gdLst/>
            <a:ahLst/>
            <a:cxnLst/>
            <a:rect l="l" t="t" r="r" b="b"/>
            <a:pathLst>
              <a:path w="74295">
                <a:moveTo>
                  <a:pt x="73914" y="0"/>
                </a:moveTo>
                <a:lnTo>
                  <a:pt x="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360" name="object 1360"/>
          <p:cNvGrpSpPr/>
          <p:nvPr/>
        </p:nvGrpSpPr>
        <p:grpSpPr>
          <a:xfrm>
            <a:off x="13044297" y="1175285"/>
            <a:ext cx="143655" cy="31923"/>
            <a:chOff x="10378795" y="2027682"/>
            <a:chExt cx="114300" cy="25400"/>
          </a:xfrm>
        </p:grpSpPr>
        <p:sp>
          <p:nvSpPr>
            <p:cNvPr id="1361" name="object 1361"/>
            <p:cNvSpPr/>
            <p:nvPr/>
          </p:nvSpPr>
          <p:spPr>
            <a:xfrm>
              <a:off x="10381843" y="2029968"/>
              <a:ext cx="78105" cy="0"/>
            </a:xfrm>
            <a:custGeom>
              <a:avLst/>
              <a:gdLst/>
              <a:ahLst/>
              <a:cxnLst/>
              <a:rect l="l" t="t" r="r" b="b"/>
              <a:pathLst>
                <a:path w="78104">
                  <a:moveTo>
                    <a:pt x="0" y="0"/>
                  </a:moveTo>
                  <a:lnTo>
                    <a:pt x="74676" y="0"/>
                  </a:lnTo>
                </a:path>
                <a:path w="78104">
                  <a:moveTo>
                    <a:pt x="0" y="0"/>
                  </a:moveTo>
                  <a:lnTo>
                    <a:pt x="7772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2" name="object 1362"/>
            <p:cNvSpPr/>
            <p:nvPr/>
          </p:nvSpPr>
          <p:spPr>
            <a:xfrm>
              <a:off x="10378795" y="2050542"/>
              <a:ext cx="114300" cy="0"/>
            </a:xfrm>
            <a:custGeom>
              <a:avLst/>
              <a:gdLst/>
              <a:ahLst/>
              <a:cxnLst/>
              <a:rect l="l" t="t" r="r" b="b"/>
              <a:pathLst>
                <a:path w="114300">
                  <a:moveTo>
                    <a:pt x="0" y="0"/>
                  </a:moveTo>
                  <a:lnTo>
                    <a:pt x="11430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3" name="object 1363"/>
            <p:cNvSpPr/>
            <p:nvPr/>
          </p:nvSpPr>
          <p:spPr>
            <a:xfrm>
              <a:off x="10381843" y="2043684"/>
              <a:ext cx="108585" cy="0"/>
            </a:xfrm>
            <a:custGeom>
              <a:avLst/>
              <a:gdLst/>
              <a:ahLst/>
              <a:cxnLst/>
              <a:rect l="l" t="t" r="r" b="b"/>
              <a:pathLst>
                <a:path w="108584">
                  <a:moveTo>
                    <a:pt x="0" y="0"/>
                  </a:moveTo>
                  <a:lnTo>
                    <a:pt x="10820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4" name="object 1364"/>
            <p:cNvSpPr/>
            <p:nvPr/>
          </p:nvSpPr>
          <p:spPr>
            <a:xfrm>
              <a:off x="10381843" y="2029968"/>
              <a:ext cx="0" cy="13970"/>
            </a:xfrm>
            <a:custGeom>
              <a:avLst/>
              <a:gdLst/>
              <a:ahLst/>
              <a:cxnLst/>
              <a:rect l="l" t="t" r="r" b="b"/>
              <a:pathLst>
                <a:path h="13969">
                  <a:moveTo>
                    <a:pt x="0" y="0"/>
                  </a:moveTo>
                  <a:lnTo>
                    <a:pt x="0" y="1371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365" name="object 1365"/>
          <p:cNvGrpSpPr/>
          <p:nvPr/>
        </p:nvGrpSpPr>
        <p:grpSpPr>
          <a:xfrm>
            <a:off x="13139110" y="1060361"/>
            <a:ext cx="78212" cy="143655"/>
            <a:chOff x="10454233" y="1936242"/>
            <a:chExt cx="62230" cy="114300"/>
          </a:xfrm>
        </p:grpSpPr>
        <p:sp>
          <p:nvSpPr>
            <p:cNvPr id="1366" name="object 1366"/>
            <p:cNvSpPr/>
            <p:nvPr/>
          </p:nvSpPr>
          <p:spPr>
            <a:xfrm>
              <a:off x="10467188" y="1953018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89">
                  <a:moveTo>
                    <a:pt x="4572" y="6096"/>
                  </a:moveTo>
                  <a:lnTo>
                    <a:pt x="3898" y="4470"/>
                  </a:lnTo>
                  <a:lnTo>
                    <a:pt x="2286" y="3810"/>
                  </a:lnTo>
                  <a:lnTo>
                    <a:pt x="660" y="4470"/>
                  </a:lnTo>
                  <a:lnTo>
                    <a:pt x="0" y="6096"/>
                  </a:lnTo>
                  <a:lnTo>
                    <a:pt x="660" y="7708"/>
                  </a:lnTo>
                  <a:lnTo>
                    <a:pt x="2286" y="8382"/>
                  </a:lnTo>
                  <a:lnTo>
                    <a:pt x="3898" y="7708"/>
                  </a:lnTo>
                  <a:lnTo>
                    <a:pt x="4572" y="6096"/>
                  </a:lnTo>
                  <a:close/>
                </a:path>
                <a:path w="8890" h="8889">
                  <a:moveTo>
                    <a:pt x="8382" y="2286"/>
                  </a:moveTo>
                  <a:lnTo>
                    <a:pt x="7708" y="660"/>
                  </a:lnTo>
                  <a:lnTo>
                    <a:pt x="6096" y="0"/>
                  </a:lnTo>
                  <a:lnTo>
                    <a:pt x="4470" y="660"/>
                  </a:lnTo>
                  <a:lnTo>
                    <a:pt x="3810" y="2286"/>
                  </a:lnTo>
                  <a:lnTo>
                    <a:pt x="4470" y="3898"/>
                  </a:lnTo>
                  <a:lnTo>
                    <a:pt x="6096" y="4572"/>
                  </a:lnTo>
                  <a:lnTo>
                    <a:pt x="7708" y="3898"/>
                  </a:lnTo>
                  <a:lnTo>
                    <a:pt x="8382" y="228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7" name="object 1367"/>
            <p:cNvSpPr/>
            <p:nvPr/>
          </p:nvSpPr>
          <p:spPr>
            <a:xfrm>
              <a:off x="10469473" y="195529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8" name="object 1368"/>
            <p:cNvSpPr/>
            <p:nvPr/>
          </p:nvSpPr>
          <p:spPr>
            <a:xfrm>
              <a:off x="10469473" y="1955292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809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9" name="object 1369"/>
            <p:cNvSpPr/>
            <p:nvPr/>
          </p:nvSpPr>
          <p:spPr>
            <a:xfrm>
              <a:off x="10473283" y="1955292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10">
                  <a:moveTo>
                    <a:pt x="0" y="0"/>
                  </a:moveTo>
                  <a:lnTo>
                    <a:pt x="3048" y="0"/>
                  </a:lnTo>
                  <a:lnTo>
                    <a:pt x="3048" y="3810"/>
                  </a:lnTo>
                  <a:lnTo>
                    <a:pt x="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0" name="object 1370"/>
            <p:cNvSpPr/>
            <p:nvPr/>
          </p:nvSpPr>
          <p:spPr>
            <a:xfrm>
              <a:off x="10469473" y="1959102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5">
                  <a:moveTo>
                    <a:pt x="0" y="0"/>
                  </a:moveTo>
                  <a:lnTo>
                    <a:pt x="1066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1" name="object 1371"/>
            <p:cNvSpPr/>
            <p:nvPr/>
          </p:nvSpPr>
          <p:spPr>
            <a:xfrm>
              <a:off x="10480141" y="1955292"/>
              <a:ext cx="13335" cy="3810"/>
            </a:xfrm>
            <a:custGeom>
              <a:avLst/>
              <a:gdLst/>
              <a:ahLst/>
              <a:cxnLst/>
              <a:rect l="l" t="t" r="r" b="b"/>
              <a:pathLst>
                <a:path w="13334" h="3810">
                  <a:moveTo>
                    <a:pt x="0" y="0"/>
                  </a:moveTo>
                  <a:lnTo>
                    <a:pt x="0" y="3810"/>
                  </a:lnTo>
                  <a:lnTo>
                    <a:pt x="9906" y="3809"/>
                  </a:lnTo>
                </a:path>
                <a:path w="13334" h="3810">
                  <a:moveTo>
                    <a:pt x="0" y="0"/>
                  </a:moveTo>
                  <a:lnTo>
                    <a:pt x="1295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2" name="object 1372"/>
            <p:cNvSpPr/>
            <p:nvPr/>
          </p:nvSpPr>
          <p:spPr>
            <a:xfrm>
              <a:off x="10473283" y="1962150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39">
                  <a:moveTo>
                    <a:pt x="0" y="0"/>
                  </a:moveTo>
                  <a:lnTo>
                    <a:pt x="0" y="2743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3" name="object 1373"/>
            <p:cNvSpPr/>
            <p:nvPr/>
          </p:nvSpPr>
          <p:spPr>
            <a:xfrm>
              <a:off x="10469473" y="1959102"/>
              <a:ext cx="0" cy="26670"/>
            </a:xfrm>
            <a:custGeom>
              <a:avLst/>
              <a:gdLst/>
              <a:ahLst/>
              <a:cxnLst/>
              <a:rect l="l" t="t" r="r" b="b"/>
              <a:pathLst>
                <a:path h="26669">
                  <a:moveTo>
                    <a:pt x="0" y="0"/>
                  </a:moveTo>
                  <a:lnTo>
                    <a:pt x="0" y="2667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4" name="object 1374"/>
            <p:cNvSpPr/>
            <p:nvPr/>
          </p:nvSpPr>
          <p:spPr>
            <a:xfrm>
              <a:off x="10490047" y="196900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4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5" name="object 1375"/>
            <p:cNvSpPr/>
            <p:nvPr/>
          </p:nvSpPr>
          <p:spPr>
            <a:xfrm>
              <a:off x="10456519" y="1985772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>
                  <a:moveTo>
                    <a:pt x="12953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6" name="object 1376"/>
            <p:cNvSpPr/>
            <p:nvPr/>
          </p:nvSpPr>
          <p:spPr>
            <a:xfrm>
              <a:off x="10459567" y="1989582"/>
              <a:ext cx="30480" cy="0"/>
            </a:xfrm>
            <a:custGeom>
              <a:avLst/>
              <a:gdLst/>
              <a:ahLst/>
              <a:cxnLst/>
              <a:rect l="l" t="t" r="r" b="b"/>
              <a:pathLst>
                <a:path w="30479">
                  <a:moveTo>
                    <a:pt x="30479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7" name="object 1377"/>
            <p:cNvSpPr/>
            <p:nvPr/>
          </p:nvSpPr>
          <p:spPr>
            <a:xfrm>
              <a:off x="10493095" y="1955292"/>
              <a:ext cx="0" cy="13970"/>
            </a:xfrm>
            <a:custGeom>
              <a:avLst/>
              <a:gdLst/>
              <a:ahLst/>
              <a:cxnLst/>
              <a:rect l="l" t="t" r="r" b="b"/>
              <a:pathLst>
                <a:path h="13969">
                  <a:moveTo>
                    <a:pt x="0" y="13716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8" name="object 1378"/>
            <p:cNvSpPr/>
            <p:nvPr/>
          </p:nvSpPr>
          <p:spPr>
            <a:xfrm>
              <a:off x="10493095" y="1989582"/>
              <a:ext cx="0" cy="60960"/>
            </a:xfrm>
            <a:custGeom>
              <a:avLst/>
              <a:gdLst/>
              <a:ahLst/>
              <a:cxnLst/>
              <a:rect l="l" t="t" r="r" b="b"/>
              <a:pathLst>
                <a:path h="60960">
                  <a:moveTo>
                    <a:pt x="0" y="0"/>
                  </a:moveTo>
                  <a:lnTo>
                    <a:pt x="0" y="6096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9" name="object 1379"/>
            <p:cNvSpPr/>
            <p:nvPr/>
          </p:nvSpPr>
          <p:spPr>
            <a:xfrm>
              <a:off x="10490047" y="1969008"/>
              <a:ext cx="0" cy="74930"/>
            </a:xfrm>
            <a:custGeom>
              <a:avLst/>
              <a:gdLst/>
              <a:ahLst/>
              <a:cxnLst/>
              <a:rect l="l" t="t" r="r" b="b"/>
              <a:pathLst>
                <a:path h="74930">
                  <a:moveTo>
                    <a:pt x="0" y="0"/>
                  </a:moveTo>
                  <a:lnTo>
                    <a:pt x="0" y="7467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0" name="object 1380"/>
            <p:cNvSpPr/>
            <p:nvPr/>
          </p:nvSpPr>
          <p:spPr>
            <a:xfrm>
              <a:off x="10456519" y="1985772"/>
              <a:ext cx="0" cy="44450"/>
            </a:xfrm>
            <a:custGeom>
              <a:avLst/>
              <a:gdLst/>
              <a:ahLst/>
              <a:cxnLst/>
              <a:rect l="l" t="t" r="r" b="b"/>
              <a:pathLst>
                <a:path h="44450">
                  <a:moveTo>
                    <a:pt x="0" y="44196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1" name="object 1381"/>
            <p:cNvSpPr/>
            <p:nvPr/>
          </p:nvSpPr>
          <p:spPr>
            <a:xfrm>
              <a:off x="10459567" y="1989582"/>
              <a:ext cx="0" cy="54610"/>
            </a:xfrm>
            <a:custGeom>
              <a:avLst/>
              <a:gdLst/>
              <a:ahLst/>
              <a:cxnLst/>
              <a:rect l="l" t="t" r="r" b="b"/>
              <a:pathLst>
                <a:path h="54610">
                  <a:moveTo>
                    <a:pt x="0" y="54101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2" name="object 1382"/>
            <p:cNvSpPr/>
            <p:nvPr/>
          </p:nvSpPr>
          <p:spPr>
            <a:xfrm>
              <a:off x="10490047" y="1959102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9905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3" name="object 1383"/>
            <p:cNvSpPr/>
            <p:nvPr/>
          </p:nvSpPr>
          <p:spPr>
            <a:xfrm>
              <a:off x="10489285" y="196824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61" y="0"/>
                  </a:moveTo>
                  <a:lnTo>
                    <a:pt x="1300" y="223"/>
                  </a:lnTo>
                  <a:lnTo>
                    <a:pt x="1523" y="761"/>
                  </a:lnTo>
                  <a:lnTo>
                    <a:pt x="1300" y="1300"/>
                  </a:lnTo>
                  <a:lnTo>
                    <a:pt x="761" y="1523"/>
                  </a:lnTo>
                  <a:lnTo>
                    <a:pt x="223" y="1300"/>
                  </a:lnTo>
                  <a:lnTo>
                    <a:pt x="0" y="761"/>
                  </a:lnTo>
                  <a:lnTo>
                    <a:pt x="223" y="223"/>
                  </a:lnTo>
                  <a:lnTo>
                    <a:pt x="7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4" name="object 1384"/>
            <p:cNvSpPr/>
            <p:nvPr/>
          </p:nvSpPr>
          <p:spPr>
            <a:xfrm>
              <a:off x="10493095" y="1965960"/>
              <a:ext cx="3810" cy="6985"/>
            </a:xfrm>
            <a:custGeom>
              <a:avLst/>
              <a:gdLst/>
              <a:ahLst/>
              <a:cxnLst/>
              <a:rect l="l" t="t" r="r" b="b"/>
              <a:pathLst>
                <a:path w="3809" h="6985">
                  <a:moveTo>
                    <a:pt x="3809" y="3048"/>
                  </a:moveTo>
                  <a:lnTo>
                    <a:pt x="3047" y="762"/>
                  </a:lnTo>
                  <a:lnTo>
                    <a:pt x="2285" y="0"/>
                  </a:lnTo>
                  <a:lnTo>
                    <a:pt x="761" y="762"/>
                  </a:lnTo>
                  <a:lnTo>
                    <a:pt x="0" y="3048"/>
                  </a:lnTo>
                  <a:lnTo>
                    <a:pt x="761" y="5334"/>
                  </a:lnTo>
                  <a:lnTo>
                    <a:pt x="2285" y="6858"/>
                  </a:lnTo>
                  <a:lnTo>
                    <a:pt x="3047" y="5334"/>
                  </a:lnTo>
                  <a:lnTo>
                    <a:pt x="3809" y="3048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5" name="object 1385"/>
            <p:cNvSpPr/>
            <p:nvPr/>
          </p:nvSpPr>
          <p:spPr>
            <a:xfrm>
              <a:off x="10476331" y="1955292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809" y="2285"/>
                  </a:moveTo>
                  <a:lnTo>
                    <a:pt x="3047" y="761"/>
                  </a:lnTo>
                  <a:lnTo>
                    <a:pt x="1523" y="0"/>
                  </a:lnTo>
                  <a:lnTo>
                    <a:pt x="761" y="761"/>
                  </a:lnTo>
                  <a:lnTo>
                    <a:pt x="0" y="2285"/>
                  </a:lnTo>
                  <a:lnTo>
                    <a:pt x="761" y="3047"/>
                  </a:lnTo>
                  <a:lnTo>
                    <a:pt x="1523" y="3809"/>
                  </a:lnTo>
                  <a:lnTo>
                    <a:pt x="3047" y="3047"/>
                  </a:lnTo>
                  <a:lnTo>
                    <a:pt x="3809" y="2285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6" name="object 1386"/>
            <p:cNvSpPr/>
            <p:nvPr/>
          </p:nvSpPr>
          <p:spPr>
            <a:xfrm>
              <a:off x="10493095" y="1952244"/>
              <a:ext cx="20955" cy="17145"/>
            </a:xfrm>
            <a:custGeom>
              <a:avLst/>
              <a:gdLst/>
              <a:ahLst/>
              <a:cxnLst/>
              <a:rect l="l" t="t" r="r" b="b"/>
              <a:pathLst>
                <a:path w="20954" h="17144">
                  <a:moveTo>
                    <a:pt x="0" y="16764"/>
                  </a:moveTo>
                  <a:lnTo>
                    <a:pt x="2057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7" name="object 1387"/>
            <p:cNvSpPr/>
            <p:nvPr/>
          </p:nvSpPr>
          <p:spPr>
            <a:xfrm>
              <a:off x="10480141" y="1938528"/>
              <a:ext cx="10160" cy="17145"/>
            </a:xfrm>
            <a:custGeom>
              <a:avLst/>
              <a:gdLst/>
              <a:ahLst/>
              <a:cxnLst/>
              <a:rect l="l" t="t" r="r" b="b"/>
              <a:pathLst>
                <a:path w="10159" h="17144">
                  <a:moveTo>
                    <a:pt x="9905" y="0"/>
                  </a:moveTo>
                  <a:lnTo>
                    <a:pt x="0" y="1676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388" name="object 1388"/>
          <p:cNvSpPr/>
          <p:nvPr/>
        </p:nvSpPr>
        <p:spPr>
          <a:xfrm>
            <a:off x="13044298" y="1173369"/>
            <a:ext cx="0" cy="31125"/>
          </a:xfrm>
          <a:custGeom>
            <a:avLst/>
            <a:gdLst/>
            <a:ahLst/>
            <a:cxnLst/>
            <a:rect l="l" t="t" r="r" b="b"/>
            <a:pathLst>
              <a:path h="24764">
                <a:moveTo>
                  <a:pt x="0" y="20574"/>
                </a:moveTo>
                <a:lnTo>
                  <a:pt x="0" y="24384"/>
                </a:lnTo>
                <a:lnTo>
                  <a:pt x="0" y="24384"/>
                </a:lnTo>
                <a:lnTo>
                  <a:pt x="0" y="0"/>
                </a:lnTo>
                <a:lnTo>
                  <a:pt x="0" y="381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389" name="object 1389"/>
          <p:cNvGrpSpPr/>
          <p:nvPr/>
        </p:nvGrpSpPr>
        <p:grpSpPr>
          <a:xfrm>
            <a:off x="13187953" y="1107288"/>
            <a:ext cx="8779" cy="23144"/>
            <a:chOff x="10493095" y="1973579"/>
            <a:chExt cx="6985" cy="18415"/>
          </a:xfrm>
        </p:grpSpPr>
        <p:sp>
          <p:nvSpPr>
            <p:cNvPr id="1390" name="object 1390"/>
            <p:cNvSpPr/>
            <p:nvPr/>
          </p:nvSpPr>
          <p:spPr>
            <a:xfrm>
              <a:off x="10496905" y="1975865"/>
              <a:ext cx="0" cy="13970"/>
            </a:xfrm>
            <a:custGeom>
              <a:avLst/>
              <a:gdLst/>
              <a:ahLst/>
              <a:cxnLst/>
              <a:rect l="l" t="t" r="r" b="b"/>
              <a:pathLst>
                <a:path h="13969">
                  <a:moveTo>
                    <a:pt x="0" y="13716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1" name="object 1391"/>
            <p:cNvSpPr/>
            <p:nvPr/>
          </p:nvSpPr>
          <p:spPr>
            <a:xfrm>
              <a:off x="10493095" y="1975865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0" y="0"/>
                  </a:moveTo>
                  <a:lnTo>
                    <a:pt x="685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2" name="object 1392"/>
            <p:cNvSpPr/>
            <p:nvPr/>
          </p:nvSpPr>
          <p:spPr>
            <a:xfrm>
              <a:off x="10493095" y="1989581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0" y="0"/>
                  </a:moveTo>
                  <a:lnTo>
                    <a:pt x="685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393" name="object 1393"/>
          <p:cNvSpPr/>
          <p:nvPr/>
        </p:nvSpPr>
        <p:spPr>
          <a:xfrm>
            <a:off x="13186037" y="1199228"/>
            <a:ext cx="7981" cy="7183"/>
          </a:xfrm>
          <a:custGeom>
            <a:avLst/>
            <a:gdLst/>
            <a:ahLst/>
            <a:cxnLst/>
            <a:rect l="l" t="t" r="r" b="b"/>
            <a:pathLst>
              <a:path w="6350" h="5714">
                <a:moveTo>
                  <a:pt x="0" y="2285"/>
                </a:moveTo>
                <a:lnTo>
                  <a:pt x="762" y="4571"/>
                </a:lnTo>
                <a:lnTo>
                  <a:pt x="3048" y="5333"/>
                </a:lnTo>
                <a:lnTo>
                  <a:pt x="5334" y="4571"/>
                </a:lnTo>
                <a:lnTo>
                  <a:pt x="6096" y="2285"/>
                </a:lnTo>
                <a:lnTo>
                  <a:pt x="5334" y="761"/>
                </a:lnTo>
                <a:lnTo>
                  <a:pt x="3048" y="0"/>
                </a:lnTo>
                <a:lnTo>
                  <a:pt x="761" y="761"/>
                </a:lnTo>
                <a:lnTo>
                  <a:pt x="0" y="2285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4" name="object 1394"/>
          <p:cNvSpPr/>
          <p:nvPr/>
        </p:nvSpPr>
        <p:spPr>
          <a:xfrm>
            <a:off x="12835520" y="1101541"/>
            <a:ext cx="59856" cy="0"/>
          </a:xfrm>
          <a:custGeom>
            <a:avLst/>
            <a:gdLst/>
            <a:ahLst/>
            <a:cxnLst/>
            <a:rect l="l" t="t" r="r" b="b"/>
            <a:pathLst>
              <a:path w="47625">
                <a:moveTo>
                  <a:pt x="0" y="0"/>
                </a:moveTo>
                <a:lnTo>
                  <a:pt x="472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395" name="object 1395"/>
          <p:cNvGrpSpPr/>
          <p:nvPr/>
        </p:nvGrpSpPr>
        <p:grpSpPr>
          <a:xfrm>
            <a:off x="12835520" y="1192524"/>
            <a:ext cx="111731" cy="14365"/>
            <a:chOff x="10212679" y="2041398"/>
            <a:chExt cx="88900" cy="11430"/>
          </a:xfrm>
        </p:grpSpPr>
        <p:sp>
          <p:nvSpPr>
            <p:cNvPr id="1396" name="object 1396"/>
            <p:cNvSpPr/>
            <p:nvPr/>
          </p:nvSpPr>
          <p:spPr>
            <a:xfrm>
              <a:off x="10216489" y="2043684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>
                  <a:moveTo>
                    <a:pt x="84581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7" name="object 1397"/>
            <p:cNvSpPr/>
            <p:nvPr/>
          </p:nvSpPr>
          <p:spPr>
            <a:xfrm>
              <a:off x="10212679" y="2050542"/>
              <a:ext cx="88900" cy="0"/>
            </a:xfrm>
            <a:custGeom>
              <a:avLst/>
              <a:gdLst/>
              <a:ahLst/>
              <a:cxnLst/>
              <a:rect l="l" t="t" r="r" b="b"/>
              <a:pathLst>
                <a:path w="88900">
                  <a:moveTo>
                    <a:pt x="0" y="0"/>
                  </a:moveTo>
                  <a:lnTo>
                    <a:pt x="8839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8" name="object 1398"/>
            <p:cNvSpPr/>
            <p:nvPr/>
          </p:nvSpPr>
          <p:spPr>
            <a:xfrm>
              <a:off x="10216489" y="2043684"/>
              <a:ext cx="74295" cy="0"/>
            </a:xfrm>
            <a:custGeom>
              <a:avLst/>
              <a:gdLst/>
              <a:ahLst/>
              <a:cxnLst/>
              <a:rect l="l" t="t" r="r" b="b"/>
              <a:pathLst>
                <a:path w="74295">
                  <a:moveTo>
                    <a:pt x="73914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399" name="object 1399"/>
          <p:cNvGrpSpPr/>
          <p:nvPr/>
        </p:nvGrpSpPr>
        <p:grpSpPr>
          <a:xfrm>
            <a:off x="12832646" y="1078558"/>
            <a:ext cx="213886" cy="128491"/>
            <a:chOff x="10210393" y="1950720"/>
            <a:chExt cx="170180" cy="102235"/>
          </a:xfrm>
        </p:grpSpPr>
        <p:sp>
          <p:nvSpPr>
            <p:cNvPr id="1400" name="object 1400"/>
            <p:cNvSpPr/>
            <p:nvPr/>
          </p:nvSpPr>
          <p:spPr>
            <a:xfrm>
              <a:off x="10216489" y="1972818"/>
              <a:ext cx="47625" cy="0"/>
            </a:xfrm>
            <a:custGeom>
              <a:avLst/>
              <a:gdLst/>
              <a:ahLst/>
              <a:cxnLst/>
              <a:rect l="l" t="t" r="r" b="b"/>
              <a:pathLst>
                <a:path w="47625">
                  <a:moveTo>
                    <a:pt x="0" y="0"/>
                  </a:moveTo>
                  <a:lnTo>
                    <a:pt x="4724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1" name="object 1401"/>
            <p:cNvSpPr/>
            <p:nvPr/>
          </p:nvSpPr>
          <p:spPr>
            <a:xfrm>
              <a:off x="10212679" y="1969008"/>
              <a:ext cx="0" cy="81915"/>
            </a:xfrm>
            <a:custGeom>
              <a:avLst/>
              <a:gdLst/>
              <a:ahLst/>
              <a:cxnLst/>
              <a:rect l="l" t="t" r="r" b="b"/>
              <a:pathLst>
                <a:path h="81914">
                  <a:moveTo>
                    <a:pt x="0" y="81533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2" name="object 1402"/>
            <p:cNvSpPr/>
            <p:nvPr/>
          </p:nvSpPr>
          <p:spPr>
            <a:xfrm>
              <a:off x="10216489" y="1972818"/>
              <a:ext cx="0" cy="71120"/>
            </a:xfrm>
            <a:custGeom>
              <a:avLst/>
              <a:gdLst/>
              <a:ahLst/>
              <a:cxnLst/>
              <a:rect l="l" t="t" r="r" b="b"/>
              <a:pathLst>
                <a:path h="71119">
                  <a:moveTo>
                    <a:pt x="0" y="70866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3" name="object 1403"/>
            <p:cNvSpPr/>
            <p:nvPr/>
          </p:nvSpPr>
          <p:spPr>
            <a:xfrm>
              <a:off x="10304119" y="1952244"/>
              <a:ext cx="0" cy="74295"/>
            </a:xfrm>
            <a:custGeom>
              <a:avLst/>
              <a:gdLst/>
              <a:ahLst/>
              <a:cxnLst/>
              <a:rect l="l" t="t" r="r" b="b"/>
              <a:pathLst>
                <a:path h="74294">
                  <a:moveTo>
                    <a:pt x="0" y="73914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4" name="object 1404"/>
            <p:cNvSpPr/>
            <p:nvPr/>
          </p:nvSpPr>
          <p:spPr>
            <a:xfrm>
              <a:off x="10301071" y="2029968"/>
              <a:ext cx="0" cy="13970"/>
            </a:xfrm>
            <a:custGeom>
              <a:avLst/>
              <a:gdLst/>
              <a:ahLst/>
              <a:cxnLst/>
              <a:rect l="l" t="t" r="r" b="b"/>
              <a:pathLst>
                <a:path h="13969">
                  <a:moveTo>
                    <a:pt x="0" y="0"/>
                  </a:moveTo>
                  <a:lnTo>
                    <a:pt x="0" y="1371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5" name="object 1405"/>
            <p:cNvSpPr/>
            <p:nvPr/>
          </p:nvSpPr>
          <p:spPr>
            <a:xfrm>
              <a:off x="10290403" y="2029968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5">
                  <a:moveTo>
                    <a:pt x="0" y="0"/>
                  </a:moveTo>
                  <a:lnTo>
                    <a:pt x="10668" y="0"/>
                  </a:lnTo>
                </a:path>
                <a:path w="10795">
                  <a:moveTo>
                    <a:pt x="0" y="0"/>
                  </a:moveTo>
                  <a:lnTo>
                    <a:pt x="1066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6" name="object 1406"/>
            <p:cNvSpPr/>
            <p:nvPr/>
          </p:nvSpPr>
          <p:spPr>
            <a:xfrm>
              <a:off x="10290403" y="2043684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0" y="0"/>
                  </a:moveTo>
                  <a:lnTo>
                    <a:pt x="685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7" name="object 1407"/>
            <p:cNvSpPr/>
            <p:nvPr/>
          </p:nvSpPr>
          <p:spPr>
            <a:xfrm>
              <a:off x="10216489" y="1972818"/>
              <a:ext cx="74295" cy="71120"/>
            </a:xfrm>
            <a:custGeom>
              <a:avLst/>
              <a:gdLst/>
              <a:ahLst/>
              <a:cxnLst/>
              <a:rect l="l" t="t" r="r" b="b"/>
              <a:pathLst>
                <a:path w="74295" h="71119">
                  <a:moveTo>
                    <a:pt x="0" y="70866"/>
                  </a:moveTo>
                  <a:lnTo>
                    <a:pt x="7391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8" name="object 1408"/>
            <p:cNvSpPr/>
            <p:nvPr/>
          </p:nvSpPr>
          <p:spPr>
            <a:xfrm>
              <a:off x="10216489" y="1972818"/>
              <a:ext cx="74295" cy="71120"/>
            </a:xfrm>
            <a:custGeom>
              <a:avLst/>
              <a:gdLst/>
              <a:ahLst/>
              <a:cxnLst/>
              <a:rect l="l" t="t" r="r" b="b"/>
              <a:pathLst>
                <a:path w="74295" h="71119">
                  <a:moveTo>
                    <a:pt x="0" y="0"/>
                  </a:moveTo>
                  <a:lnTo>
                    <a:pt x="73914" y="7086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9" name="object 1409"/>
            <p:cNvSpPr/>
            <p:nvPr/>
          </p:nvSpPr>
          <p:spPr>
            <a:xfrm>
              <a:off x="10263733" y="1972818"/>
              <a:ext cx="26670" cy="0"/>
            </a:xfrm>
            <a:custGeom>
              <a:avLst/>
              <a:gdLst/>
              <a:ahLst/>
              <a:cxnLst/>
              <a:rect l="l" t="t" r="r" b="b"/>
              <a:pathLst>
                <a:path w="26670">
                  <a:moveTo>
                    <a:pt x="26670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0" name="object 1410"/>
            <p:cNvSpPr/>
            <p:nvPr/>
          </p:nvSpPr>
          <p:spPr>
            <a:xfrm>
              <a:off x="10301071" y="2026158"/>
              <a:ext cx="3175" cy="24765"/>
            </a:xfrm>
            <a:custGeom>
              <a:avLst/>
              <a:gdLst/>
              <a:ahLst/>
              <a:cxnLst/>
              <a:rect l="l" t="t" r="r" b="b"/>
              <a:pathLst>
                <a:path w="3175" h="24764">
                  <a:moveTo>
                    <a:pt x="0" y="20574"/>
                  </a:moveTo>
                  <a:lnTo>
                    <a:pt x="0" y="24384"/>
                  </a:lnTo>
                  <a:lnTo>
                    <a:pt x="3048" y="24384"/>
                  </a:lnTo>
                  <a:lnTo>
                    <a:pt x="3047" y="10668"/>
                  </a:lnTo>
                  <a:lnTo>
                    <a:pt x="3047" y="3810"/>
                  </a:lnTo>
                  <a:lnTo>
                    <a:pt x="3047" y="0"/>
                  </a:lnTo>
                  <a:lnTo>
                    <a:pt x="0" y="0"/>
                  </a:lnTo>
                  <a:lnTo>
                    <a:pt x="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1" name="object 1411"/>
            <p:cNvSpPr/>
            <p:nvPr/>
          </p:nvSpPr>
          <p:spPr>
            <a:xfrm>
              <a:off x="10304119" y="1953006"/>
              <a:ext cx="74295" cy="74930"/>
            </a:xfrm>
            <a:custGeom>
              <a:avLst/>
              <a:gdLst/>
              <a:ahLst/>
              <a:cxnLst/>
              <a:rect l="l" t="t" r="r" b="b"/>
              <a:pathLst>
                <a:path w="74295" h="74930">
                  <a:moveTo>
                    <a:pt x="73914" y="74675"/>
                  </a:moveTo>
                  <a:lnTo>
                    <a:pt x="73152" y="66293"/>
                  </a:lnTo>
                  <a:lnTo>
                    <a:pt x="71628" y="57911"/>
                  </a:lnTo>
                  <a:lnTo>
                    <a:pt x="53340" y="21335"/>
                  </a:lnTo>
                  <a:lnTo>
                    <a:pt x="16764" y="2285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2" name="object 1412"/>
            <p:cNvSpPr/>
            <p:nvPr/>
          </p:nvSpPr>
          <p:spPr>
            <a:xfrm>
              <a:off x="10304119" y="2026158"/>
              <a:ext cx="74930" cy="0"/>
            </a:xfrm>
            <a:custGeom>
              <a:avLst/>
              <a:gdLst/>
              <a:ahLst/>
              <a:cxnLst/>
              <a:rect l="l" t="t" r="r" b="b"/>
              <a:pathLst>
                <a:path w="74929">
                  <a:moveTo>
                    <a:pt x="74675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3" name="object 1413"/>
            <p:cNvSpPr/>
            <p:nvPr/>
          </p:nvSpPr>
          <p:spPr>
            <a:xfrm>
              <a:off x="10304119" y="2029968"/>
              <a:ext cx="74930" cy="0"/>
            </a:xfrm>
            <a:custGeom>
              <a:avLst/>
              <a:gdLst/>
              <a:ahLst/>
              <a:cxnLst/>
              <a:rect l="l" t="t" r="r" b="b"/>
              <a:pathLst>
                <a:path w="74929">
                  <a:moveTo>
                    <a:pt x="0" y="0"/>
                  </a:moveTo>
                  <a:lnTo>
                    <a:pt x="7467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414" name="object 1414"/>
          <p:cNvGrpSpPr/>
          <p:nvPr/>
        </p:nvGrpSpPr>
        <p:grpSpPr>
          <a:xfrm>
            <a:off x="12807746" y="1403218"/>
            <a:ext cx="137270" cy="130884"/>
            <a:chOff x="10190581" y="2209038"/>
            <a:chExt cx="109220" cy="104139"/>
          </a:xfrm>
        </p:grpSpPr>
        <p:sp>
          <p:nvSpPr>
            <p:cNvPr id="1415" name="object 1415"/>
            <p:cNvSpPr/>
            <p:nvPr/>
          </p:nvSpPr>
          <p:spPr>
            <a:xfrm>
              <a:off x="10216489" y="2283714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5">
                  <a:moveTo>
                    <a:pt x="16764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6" name="object 1416"/>
            <p:cNvSpPr/>
            <p:nvPr/>
          </p:nvSpPr>
          <p:spPr>
            <a:xfrm>
              <a:off x="10209631" y="2273046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7" name="object 1417"/>
            <p:cNvSpPr/>
            <p:nvPr/>
          </p:nvSpPr>
          <p:spPr>
            <a:xfrm>
              <a:off x="10236301" y="228676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h="20955">
                  <a:moveTo>
                    <a:pt x="0" y="0"/>
                  </a:moveTo>
                  <a:lnTo>
                    <a:pt x="0" y="2057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8" name="object 1418"/>
            <p:cNvSpPr/>
            <p:nvPr/>
          </p:nvSpPr>
          <p:spPr>
            <a:xfrm>
              <a:off x="10233253" y="2283714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0"/>
                  </a:moveTo>
                  <a:lnTo>
                    <a:pt x="0" y="1295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9" name="object 1419"/>
            <p:cNvSpPr/>
            <p:nvPr/>
          </p:nvSpPr>
          <p:spPr>
            <a:xfrm>
              <a:off x="10216489" y="2296668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5">
                  <a:moveTo>
                    <a:pt x="0" y="0"/>
                  </a:moveTo>
                  <a:lnTo>
                    <a:pt x="1676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0" name="object 1420"/>
            <p:cNvSpPr/>
            <p:nvPr/>
          </p:nvSpPr>
          <p:spPr>
            <a:xfrm>
              <a:off x="10192867" y="2269998"/>
              <a:ext cx="24130" cy="6985"/>
            </a:xfrm>
            <a:custGeom>
              <a:avLst/>
              <a:gdLst/>
              <a:ahLst/>
              <a:cxnLst/>
              <a:rect l="l" t="t" r="r" b="b"/>
              <a:pathLst>
                <a:path w="24129" h="6985">
                  <a:moveTo>
                    <a:pt x="0" y="0"/>
                  </a:moveTo>
                  <a:lnTo>
                    <a:pt x="0" y="6858"/>
                  </a:lnTo>
                </a:path>
                <a:path w="24129" h="6985">
                  <a:moveTo>
                    <a:pt x="0" y="0"/>
                  </a:moveTo>
                  <a:lnTo>
                    <a:pt x="2362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1" name="object 1421"/>
            <p:cNvSpPr/>
            <p:nvPr/>
          </p:nvSpPr>
          <p:spPr>
            <a:xfrm>
              <a:off x="10209631" y="2307336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2" name="object 1422"/>
            <p:cNvSpPr/>
            <p:nvPr/>
          </p:nvSpPr>
          <p:spPr>
            <a:xfrm>
              <a:off x="10199725" y="2307336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304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3" name="object 1423"/>
            <p:cNvSpPr/>
            <p:nvPr/>
          </p:nvSpPr>
          <p:spPr>
            <a:xfrm>
              <a:off x="10192867" y="2310384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0" y="0"/>
                  </a:moveTo>
                  <a:lnTo>
                    <a:pt x="685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4" name="object 1424"/>
            <p:cNvSpPr/>
            <p:nvPr/>
          </p:nvSpPr>
          <p:spPr>
            <a:xfrm>
              <a:off x="10199725" y="2307336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5" name="object 1425"/>
            <p:cNvSpPr/>
            <p:nvPr/>
          </p:nvSpPr>
          <p:spPr>
            <a:xfrm>
              <a:off x="10212679" y="2273046"/>
              <a:ext cx="0" cy="34290"/>
            </a:xfrm>
            <a:custGeom>
              <a:avLst/>
              <a:gdLst/>
              <a:ahLst/>
              <a:cxnLst/>
              <a:rect l="l" t="t" r="r" b="b"/>
              <a:pathLst>
                <a:path h="34289">
                  <a:moveTo>
                    <a:pt x="0" y="3429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6" name="object 1426"/>
            <p:cNvSpPr/>
            <p:nvPr/>
          </p:nvSpPr>
          <p:spPr>
            <a:xfrm>
              <a:off x="10209631" y="2273046"/>
              <a:ext cx="0" cy="34290"/>
            </a:xfrm>
            <a:custGeom>
              <a:avLst/>
              <a:gdLst/>
              <a:ahLst/>
              <a:cxnLst/>
              <a:rect l="l" t="t" r="r" b="b"/>
              <a:pathLst>
                <a:path h="34289">
                  <a:moveTo>
                    <a:pt x="0" y="3429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7" name="object 1427"/>
            <p:cNvSpPr/>
            <p:nvPr/>
          </p:nvSpPr>
          <p:spPr>
            <a:xfrm>
              <a:off x="10192867" y="2283714"/>
              <a:ext cx="0" cy="26670"/>
            </a:xfrm>
            <a:custGeom>
              <a:avLst/>
              <a:gdLst/>
              <a:ahLst/>
              <a:cxnLst/>
              <a:rect l="l" t="t" r="r" b="b"/>
              <a:pathLst>
                <a:path h="26669">
                  <a:moveTo>
                    <a:pt x="0" y="0"/>
                  </a:moveTo>
                  <a:lnTo>
                    <a:pt x="0" y="2667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8" name="object 1428"/>
            <p:cNvSpPr/>
            <p:nvPr/>
          </p:nvSpPr>
          <p:spPr>
            <a:xfrm>
              <a:off x="10216489" y="2229612"/>
              <a:ext cx="0" cy="67310"/>
            </a:xfrm>
            <a:custGeom>
              <a:avLst/>
              <a:gdLst/>
              <a:ahLst/>
              <a:cxnLst/>
              <a:rect l="l" t="t" r="r" b="b"/>
              <a:pathLst>
                <a:path h="67310">
                  <a:moveTo>
                    <a:pt x="0" y="67055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9" name="object 1429"/>
            <p:cNvSpPr/>
            <p:nvPr/>
          </p:nvSpPr>
          <p:spPr>
            <a:xfrm>
              <a:off x="10216489" y="2212086"/>
              <a:ext cx="74295" cy="71755"/>
            </a:xfrm>
            <a:custGeom>
              <a:avLst/>
              <a:gdLst/>
              <a:ahLst/>
              <a:cxnLst/>
              <a:rect l="l" t="t" r="r" b="b"/>
              <a:pathLst>
                <a:path w="74295" h="71755">
                  <a:moveTo>
                    <a:pt x="73914" y="71627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0" name="object 1430"/>
            <p:cNvSpPr/>
            <p:nvPr/>
          </p:nvSpPr>
          <p:spPr>
            <a:xfrm>
              <a:off x="10216489" y="2212086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h="17780">
                  <a:moveTo>
                    <a:pt x="0" y="17525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1" name="object 1431"/>
            <p:cNvSpPr/>
            <p:nvPr/>
          </p:nvSpPr>
          <p:spPr>
            <a:xfrm>
              <a:off x="10216489" y="2212086"/>
              <a:ext cx="74295" cy="71755"/>
            </a:xfrm>
            <a:custGeom>
              <a:avLst/>
              <a:gdLst/>
              <a:ahLst/>
              <a:cxnLst/>
              <a:rect l="l" t="t" r="r" b="b"/>
              <a:pathLst>
                <a:path w="74295" h="71755">
                  <a:moveTo>
                    <a:pt x="73914" y="0"/>
                  </a:moveTo>
                  <a:lnTo>
                    <a:pt x="0" y="71628"/>
                  </a:lnTo>
                </a:path>
                <a:path w="74295" h="71755">
                  <a:moveTo>
                    <a:pt x="73914" y="0"/>
                  </a:moveTo>
                  <a:lnTo>
                    <a:pt x="73914" y="7162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2" name="object 1432"/>
            <p:cNvSpPr/>
            <p:nvPr/>
          </p:nvSpPr>
          <p:spPr>
            <a:xfrm>
              <a:off x="10233253" y="2212086"/>
              <a:ext cx="60960" cy="71755"/>
            </a:xfrm>
            <a:custGeom>
              <a:avLst/>
              <a:gdLst/>
              <a:ahLst/>
              <a:cxnLst/>
              <a:rect l="l" t="t" r="r" b="b"/>
              <a:pathLst>
                <a:path w="60959" h="71755">
                  <a:moveTo>
                    <a:pt x="60959" y="0"/>
                  </a:moveTo>
                  <a:lnTo>
                    <a:pt x="60959" y="71628"/>
                  </a:lnTo>
                  <a:lnTo>
                    <a:pt x="0" y="7162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3" name="object 1433"/>
            <p:cNvSpPr/>
            <p:nvPr/>
          </p:nvSpPr>
          <p:spPr>
            <a:xfrm>
              <a:off x="10236301" y="2209038"/>
              <a:ext cx="60960" cy="78105"/>
            </a:xfrm>
            <a:custGeom>
              <a:avLst/>
              <a:gdLst/>
              <a:ahLst/>
              <a:cxnLst/>
              <a:rect l="l" t="t" r="r" b="b"/>
              <a:pathLst>
                <a:path w="60959" h="78105">
                  <a:moveTo>
                    <a:pt x="60959" y="77724"/>
                  </a:moveTo>
                  <a:lnTo>
                    <a:pt x="0" y="77724"/>
                  </a:lnTo>
                </a:path>
                <a:path w="60959" h="78105">
                  <a:moveTo>
                    <a:pt x="60959" y="77724"/>
                  </a:moveTo>
                  <a:lnTo>
                    <a:pt x="60959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434" name="object 1434"/>
          <p:cNvGrpSpPr/>
          <p:nvPr/>
        </p:nvGrpSpPr>
        <p:grpSpPr>
          <a:xfrm>
            <a:off x="12894897" y="1612954"/>
            <a:ext cx="30327" cy="35914"/>
            <a:chOff x="10259923" y="2375916"/>
            <a:chExt cx="24130" cy="28575"/>
          </a:xfrm>
        </p:grpSpPr>
        <p:sp>
          <p:nvSpPr>
            <p:cNvPr id="1435" name="object 1435"/>
            <p:cNvSpPr/>
            <p:nvPr/>
          </p:nvSpPr>
          <p:spPr>
            <a:xfrm>
              <a:off x="10259923" y="2401824"/>
              <a:ext cx="24130" cy="0"/>
            </a:xfrm>
            <a:custGeom>
              <a:avLst/>
              <a:gdLst/>
              <a:ahLst/>
              <a:cxnLst/>
              <a:rect l="l" t="t" r="r" b="b"/>
              <a:pathLst>
                <a:path w="24129">
                  <a:moveTo>
                    <a:pt x="23622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6" name="object 1436"/>
            <p:cNvSpPr/>
            <p:nvPr/>
          </p:nvSpPr>
          <p:spPr>
            <a:xfrm>
              <a:off x="10259923" y="2378202"/>
              <a:ext cx="24130" cy="0"/>
            </a:xfrm>
            <a:custGeom>
              <a:avLst/>
              <a:gdLst/>
              <a:ahLst/>
              <a:cxnLst/>
              <a:rect l="l" t="t" r="r" b="b"/>
              <a:pathLst>
                <a:path w="24129">
                  <a:moveTo>
                    <a:pt x="23622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437" name="object 1437"/>
          <p:cNvGrpSpPr/>
          <p:nvPr/>
        </p:nvGrpSpPr>
        <p:grpSpPr>
          <a:xfrm>
            <a:off x="12807746" y="1519098"/>
            <a:ext cx="60654" cy="150836"/>
            <a:chOff x="10190581" y="2301239"/>
            <a:chExt cx="48260" cy="120014"/>
          </a:xfrm>
        </p:grpSpPr>
        <p:sp>
          <p:nvSpPr>
            <p:cNvPr id="1438" name="object 1438"/>
            <p:cNvSpPr/>
            <p:nvPr/>
          </p:nvSpPr>
          <p:spPr>
            <a:xfrm>
              <a:off x="10209631" y="2385059"/>
              <a:ext cx="0" cy="33655"/>
            </a:xfrm>
            <a:custGeom>
              <a:avLst/>
              <a:gdLst/>
              <a:ahLst/>
              <a:cxnLst/>
              <a:rect l="l" t="t" r="r" b="b"/>
              <a:pathLst>
                <a:path h="33655">
                  <a:moveTo>
                    <a:pt x="0" y="0"/>
                  </a:moveTo>
                  <a:lnTo>
                    <a:pt x="0" y="3352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9" name="object 1439"/>
            <p:cNvSpPr/>
            <p:nvPr/>
          </p:nvSpPr>
          <p:spPr>
            <a:xfrm>
              <a:off x="10212679" y="2385059"/>
              <a:ext cx="0" cy="33655"/>
            </a:xfrm>
            <a:custGeom>
              <a:avLst/>
              <a:gdLst/>
              <a:ahLst/>
              <a:cxnLst/>
              <a:rect l="l" t="t" r="r" b="b"/>
              <a:pathLst>
                <a:path h="33655">
                  <a:moveTo>
                    <a:pt x="0" y="0"/>
                  </a:moveTo>
                  <a:lnTo>
                    <a:pt x="0" y="3352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0" name="object 1440"/>
            <p:cNvSpPr/>
            <p:nvPr/>
          </p:nvSpPr>
          <p:spPr>
            <a:xfrm>
              <a:off x="10192867" y="2381249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39">
                  <a:moveTo>
                    <a:pt x="0" y="0"/>
                  </a:moveTo>
                  <a:lnTo>
                    <a:pt x="0" y="2743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1" name="object 1441"/>
            <p:cNvSpPr/>
            <p:nvPr/>
          </p:nvSpPr>
          <p:spPr>
            <a:xfrm>
              <a:off x="10216489" y="2394965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5">
                  <a:moveTo>
                    <a:pt x="0" y="0"/>
                  </a:moveTo>
                  <a:lnTo>
                    <a:pt x="1676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2" name="object 1442"/>
            <p:cNvSpPr/>
            <p:nvPr/>
          </p:nvSpPr>
          <p:spPr>
            <a:xfrm>
              <a:off x="10209631" y="241858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3" name="object 1443"/>
            <p:cNvSpPr/>
            <p:nvPr/>
          </p:nvSpPr>
          <p:spPr>
            <a:xfrm>
              <a:off x="10209631" y="2385059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4" name="object 1444"/>
            <p:cNvSpPr/>
            <p:nvPr/>
          </p:nvSpPr>
          <p:spPr>
            <a:xfrm>
              <a:off x="10199725" y="2385059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5" name="object 1445"/>
            <p:cNvSpPr/>
            <p:nvPr/>
          </p:nvSpPr>
          <p:spPr>
            <a:xfrm>
              <a:off x="10192867" y="2381249"/>
              <a:ext cx="6985" cy="3810"/>
            </a:xfrm>
            <a:custGeom>
              <a:avLst/>
              <a:gdLst/>
              <a:ahLst/>
              <a:cxnLst/>
              <a:rect l="l" t="t" r="r" b="b"/>
              <a:pathLst>
                <a:path w="6984" h="3810">
                  <a:moveTo>
                    <a:pt x="6857" y="0"/>
                  </a:moveTo>
                  <a:lnTo>
                    <a:pt x="0" y="0"/>
                  </a:lnTo>
                </a:path>
                <a:path w="6984" h="3810">
                  <a:moveTo>
                    <a:pt x="6857" y="0"/>
                  </a:moveTo>
                  <a:lnTo>
                    <a:pt x="6857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6" name="object 1446"/>
            <p:cNvSpPr/>
            <p:nvPr/>
          </p:nvSpPr>
          <p:spPr>
            <a:xfrm>
              <a:off x="10212679" y="2307335"/>
              <a:ext cx="0" cy="78105"/>
            </a:xfrm>
            <a:custGeom>
              <a:avLst/>
              <a:gdLst/>
              <a:ahLst/>
              <a:cxnLst/>
              <a:rect l="l" t="t" r="r" b="b"/>
              <a:pathLst>
                <a:path h="78105">
                  <a:moveTo>
                    <a:pt x="0" y="0"/>
                  </a:moveTo>
                  <a:lnTo>
                    <a:pt x="0" y="7772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7" name="object 1447"/>
            <p:cNvSpPr/>
            <p:nvPr/>
          </p:nvSpPr>
          <p:spPr>
            <a:xfrm>
              <a:off x="10209631" y="2307335"/>
              <a:ext cx="0" cy="78105"/>
            </a:xfrm>
            <a:custGeom>
              <a:avLst/>
              <a:gdLst/>
              <a:ahLst/>
              <a:cxnLst/>
              <a:rect l="l" t="t" r="r" b="b"/>
              <a:pathLst>
                <a:path h="78105">
                  <a:moveTo>
                    <a:pt x="0" y="0"/>
                  </a:moveTo>
                  <a:lnTo>
                    <a:pt x="0" y="7772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8" name="object 1448"/>
            <p:cNvSpPr/>
            <p:nvPr/>
          </p:nvSpPr>
          <p:spPr>
            <a:xfrm>
              <a:off x="10202773" y="2307335"/>
              <a:ext cx="0" cy="78105"/>
            </a:xfrm>
            <a:custGeom>
              <a:avLst/>
              <a:gdLst/>
              <a:ahLst/>
              <a:cxnLst/>
              <a:rect l="l" t="t" r="r" b="b"/>
              <a:pathLst>
                <a:path h="78105">
                  <a:moveTo>
                    <a:pt x="0" y="0"/>
                  </a:moveTo>
                  <a:lnTo>
                    <a:pt x="0" y="7772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9" name="object 1449"/>
            <p:cNvSpPr/>
            <p:nvPr/>
          </p:nvSpPr>
          <p:spPr>
            <a:xfrm>
              <a:off x="10199725" y="2307335"/>
              <a:ext cx="0" cy="78105"/>
            </a:xfrm>
            <a:custGeom>
              <a:avLst/>
              <a:gdLst/>
              <a:ahLst/>
              <a:cxnLst/>
              <a:rect l="l" t="t" r="r" b="b"/>
              <a:pathLst>
                <a:path h="78105">
                  <a:moveTo>
                    <a:pt x="0" y="0"/>
                  </a:moveTo>
                  <a:lnTo>
                    <a:pt x="0" y="7772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0" name="object 1450"/>
            <p:cNvSpPr/>
            <p:nvPr/>
          </p:nvSpPr>
          <p:spPr>
            <a:xfrm>
              <a:off x="10216489" y="2310383"/>
              <a:ext cx="0" cy="71120"/>
            </a:xfrm>
            <a:custGeom>
              <a:avLst/>
              <a:gdLst/>
              <a:ahLst/>
              <a:cxnLst/>
              <a:rect l="l" t="t" r="r" b="b"/>
              <a:pathLst>
                <a:path h="71119">
                  <a:moveTo>
                    <a:pt x="0" y="0"/>
                  </a:moveTo>
                  <a:lnTo>
                    <a:pt x="0" y="7086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1" name="object 1451"/>
            <p:cNvSpPr/>
            <p:nvPr/>
          </p:nvSpPr>
          <p:spPr>
            <a:xfrm>
              <a:off x="10216489" y="2388107"/>
              <a:ext cx="20320" cy="6985"/>
            </a:xfrm>
            <a:custGeom>
              <a:avLst/>
              <a:gdLst/>
              <a:ahLst/>
              <a:cxnLst/>
              <a:rect l="l" t="t" r="r" b="b"/>
              <a:pathLst>
                <a:path w="20320" h="6985">
                  <a:moveTo>
                    <a:pt x="19811" y="6857"/>
                  </a:moveTo>
                  <a:lnTo>
                    <a:pt x="16763" y="6857"/>
                  </a:lnTo>
                  <a:lnTo>
                    <a:pt x="3047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2" name="object 1452"/>
            <p:cNvSpPr/>
            <p:nvPr/>
          </p:nvSpPr>
          <p:spPr>
            <a:xfrm>
              <a:off x="10216489" y="2381249"/>
              <a:ext cx="20320" cy="27940"/>
            </a:xfrm>
            <a:custGeom>
              <a:avLst/>
              <a:gdLst/>
              <a:ahLst/>
              <a:cxnLst/>
              <a:rect l="l" t="t" r="r" b="b"/>
              <a:pathLst>
                <a:path w="20320" h="27939">
                  <a:moveTo>
                    <a:pt x="3048" y="6857"/>
                  </a:moveTo>
                  <a:lnTo>
                    <a:pt x="0" y="6857"/>
                  </a:lnTo>
                  <a:lnTo>
                    <a:pt x="0" y="0"/>
                  </a:lnTo>
                  <a:lnTo>
                    <a:pt x="6858" y="0"/>
                  </a:lnTo>
                  <a:lnTo>
                    <a:pt x="19812" y="13715"/>
                  </a:lnTo>
                  <a:lnTo>
                    <a:pt x="19812" y="27431"/>
                  </a:lnTo>
                  <a:lnTo>
                    <a:pt x="16764" y="27431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3" name="object 1453"/>
            <p:cNvSpPr/>
            <p:nvPr/>
          </p:nvSpPr>
          <p:spPr>
            <a:xfrm>
              <a:off x="10216489" y="2303525"/>
              <a:ext cx="20320" cy="6985"/>
            </a:xfrm>
            <a:custGeom>
              <a:avLst/>
              <a:gdLst/>
              <a:ahLst/>
              <a:cxnLst/>
              <a:rect l="l" t="t" r="r" b="b"/>
              <a:pathLst>
                <a:path w="20320" h="6985">
                  <a:moveTo>
                    <a:pt x="3048" y="0"/>
                  </a:moveTo>
                  <a:lnTo>
                    <a:pt x="0" y="0"/>
                  </a:lnTo>
                  <a:lnTo>
                    <a:pt x="0" y="6858"/>
                  </a:lnTo>
                  <a:lnTo>
                    <a:pt x="19812" y="6857"/>
                  </a:lnTo>
                  <a:lnTo>
                    <a:pt x="19812" y="3809"/>
                  </a:lnTo>
                  <a:lnTo>
                    <a:pt x="16764" y="3809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4" name="object 1454"/>
            <p:cNvSpPr/>
            <p:nvPr/>
          </p:nvSpPr>
          <p:spPr>
            <a:xfrm>
              <a:off x="10216489" y="2303525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19811" y="3809"/>
                  </a:moveTo>
                  <a:lnTo>
                    <a:pt x="16763" y="3809"/>
                  </a:lnTo>
                  <a:lnTo>
                    <a:pt x="3047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455" name="object 1455"/>
          <p:cNvGrpSpPr/>
          <p:nvPr/>
        </p:nvGrpSpPr>
        <p:grpSpPr>
          <a:xfrm>
            <a:off x="13187953" y="1086219"/>
            <a:ext cx="306463" cy="44693"/>
            <a:chOff x="10493095" y="1956816"/>
            <a:chExt cx="243840" cy="35560"/>
          </a:xfrm>
        </p:grpSpPr>
        <p:sp>
          <p:nvSpPr>
            <p:cNvPr id="1456" name="object 1456"/>
            <p:cNvSpPr/>
            <p:nvPr/>
          </p:nvSpPr>
          <p:spPr>
            <a:xfrm>
              <a:off x="10493095" y="1959102"/>
              <a:ext cx="240029" cy="0"/>
            </a:xfrm>
            <a:custGeom>
              <a:avLst/>
              <a:gdLst/>
              <a:ahLst/>
              <a:cxnLst/>
              <a:rect l="l" t="t" r="r" b="b"/>
              <a:pathLst>
                <a:path w="240029">
                  <a:moveTo>
                    <a:pt x="240029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7" name="object 1457"/>
            <p:cNvSpPr/>
            <p:nvPr/>
          </p:nvSpPr>
          <p:spPr>
            <a:xfrm>
              <a:off x="10493095" y="1972818"/>
              <a:ext cx="243840" cy="0"/>
            </a:xfrm>
            <a:custGeom>
              <a:avLst/>
              <a:gdLst/>
              <a:ahLst/>
              <a:cxnLst/>
              <a:rect l="l" t="t" r="r" b="b"/>
              <a:pathLst>
                <a:path w="243840">
                  <a:moveTo>
                    <a:pt x="0" y="0"/>
                  </a:moveTo>
                  <a:lnTo>
                    <a:pt x="24384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8" name="object 1458"/>
            <p:cNvSpPr/>
            <p:nvPr/>
          </p:nvSpPr>
          <p:spPr>
            <a:xfrm>
              <a:off x="10496905" y="1975866"/>
              <a:ext cx="236220" cy="0"/>
            </a:xfrm>
            <a:custGeom>
              <a:avLst/>
              <a:gdLst/>
              <a:ahLst/>
              <a:cxnLst/>
              <a:rect l="l" t="t" r="r" b="b"/>
              <a:pathLst>
                <a:path w="236220">
                  <a:moveTo>
                    <a:pt x="0" y="0"/>
                  </a:moveTo>
                  <a:lnTo>
                    <a:pt x="23622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9" name="object 1459"/>
            <p:cNvSpPr/>
            <p:nvPr/>
          </p:nvSpPr>
          <p:spPr>
            <a:xfrm>
              <a:off x="10496905" y="1989582"/>
              <a:ext cx="236220" cy="0"/>
            </a:xfrm>
            <a:custGeom>
              <a:avLst/>
              <a:gdLst/>
              <a:ahLst/>
              <a:cxnLst/>
              <a:rect l="l" t="t" r="r" b="b"/>
              <a:pathLst>
                <a:path w="236220">
                  <a:moveTo>
                    <a:pt x="0" y="0"/>
                  </a:moveTo>
                  <a:lnTo>
                    <a:pt x="23622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460" name="object 1460"/>
          <p:cNvSpPr/>
          <p:nvPr/>
        </p:nvSpPr>
        <p:spPr>
          <a:xfrm>
            <a:off x="13635197" y="2236414"/>
            <a:ext cx="6385" cy="4788"/>
          </a:xfrm>
          <a:custGeom>
            <a:avLst/>
            <a:gdLst/>
            <a:ahLst/>
            <a:cxnLst/>
            <a:rect l="l" t="t" r="r" b="b"/>
            <a:pathLst>
              <a:path w="5079" h="3810">
                <a:moveTo>
                  <a:pt x="2285" y="0"/>
                </a:moveTo>
                <a:lnTo>
                  <a:pt x="761" y="762"/>
                </a:lnTo>
                <a:lnTo>
                  <a:pt x="0" y="2286"/>
                </a:lnTo>
                <a:lnTo>
                  <a:pt x="761" y="3810"/>
                </a:lnTo>
                <a:lnTo>
                  <a:pt x="2285" y="3810"/>
                </a:lnTo>
                <a:lnTo>
                  <a:pt x="3809" y="3810"/>
                </a:lnTo>
                <a:lnTo>
                  <a:pt x="4571" y="2286"/>
                </a:lnTo>
                <a:lnTo>
                  <a:pt x="3809" y="761"/>
                </a:lnTo>
                <a:lnTo>
                  <a:pt x="2285" y="0"/>
                </a:lnTo>
                <a:lnTo>
                  <a:pt x="761" y="762"/>
                </a:lnTo>
                <a:lnTo>
                  <a:pt x="0" y="2286"/>
                </a:lnTo>
                <a:lnTo>
                  <a:pt x="761" y="3810"/>
                </a:lnTo>
                <a:lnTo>
                  <a:pt x="2285" y="3810"/>
                </a:lnTo>
                <a:lnTo>
                  <a:pt x="3809" y="3810"/>
                </a:lnTo>
                <a:lnTo>
                  <a:pt x="4571" y="2286"/>
                </a:lnTo>
                <a:lnTo>
                  <a:pt x="3809" y="761"/>
                </a:lnTo>
                <a:lnTo>
                  <a:pt x="2285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461" name="object 1461"/>
          <p:cNvGrpSpPr/>
          <p:nvPr/>
        </p:nvGrpSpPr>
        <p:grpSpPr>
          <a:xfrm>
            <a:off x="13104633" y="1748947"/>
            <a:ext cx="83799" cy="65441"/>
            <a:chOff x="10426801" y="2484120"/>
            <a:chExt cx="66675" cy="52069"/>
          </a:xfrm>
        </p:grpSpPr>
        <p:sp>
          <p:nvSpPr>
            <p:cNvPr id="1462" name="object 1462"/>
            <p:cNvSpPr/>
            <p:nvPr/>
          </p:nvSpPr>
          <p:spPr>
            <a:xfrm>
              <a:off x="10429087" y="2489454"/>
              <a:ext cx="20955" cy="0"/>
            </a:xfrm>
            <a:custGeom>
              <a:avLst/>
              <a:gdLst/>
              <a:ahLst/>
              <a:cxnLst/>
              <a:rect l="l" t="t" r="r" b="b"/>
              <a:pathLst>
                <a:path w="20954">
                  <a:moveTo>
                    <a:pt x="20574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3" name="object 1463"/>
            <p:cNvSpPr/>
            <p:nvPr/>
          </p:nvSpPr>
          <p:spPr>
            <a:xfrm>
              <a:off x="10429087" y="2533650"/>
              <a:ext cx="44450" cy="0"/>
            </a:xfrm>
            <a:custGeom>
              <a:avLst/>
              <a:gdLst/>
              <a:ahLst/>
              <a:cxnLst/>
              <a:rect l="l" t="t" r="r" b="b"/>
              <a:pathLst>
                <a:path w="44450">
                  <a:moveTo>
                    <a:pt x="0" y="0"/>
                  </a:moveTo>
                  <a:lnTo>
                    <a:pt x="4419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4" name="object 1464"/>
            <p:cNvSpPr/>
            <p:nvPr/>
          </p:nvSpPr>
          <p:spPr>
            <a:xfrm>
              <a:off x="10429087" y="2489454"/>
              <a:ext cx="0" cy="44450"/>
            </a:xfrm>
            <a:custGeom>
              <a:avLst/>
              <a:gdLst/>
              <a:ahLst/>
              <a:cxnLst/>
              <a:rect l="l" t="t" r="r" b="b"/>
              <a:pathLst>
                <a:path h="44450">
                  <a:moveTo>
                    <a:pt x="0" y="0"/>
                  </a:moveTo>
                  <a:lnTo>
                    <a:pt x="0" y="4419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5" name="object 1465"/>
            <p:cNvSpPr/>
            <p:nvPr/>
          </p:nvSpPr>
          <p:spPr>
            <a:xfrm>
              <a:off x="10476331" y="2506218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h="20955">
                  <a:moveTo>
                    <a:pt x="0" y="0"/>
                  </a:moveTo>
                  <a:lnTo>
                    <a:pt x="0" y="2057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6" name="object 1466"/>
            <p:cNvSpPr/>
            <p:nvPr/>
          </p:nvSpPr>
          <p:spPr>
            <a:xfrm>
              <a:off x="10432897" y="2506218"/>
              <a:ext cx="43815" cy="0"/>
            </a:xfrm>
            <a:custGeom>
              <a:avLst/>
              <a:gdLst/>
              <a:ahLst/>
              <a:cxnLst/>
              <a:rect l="l" t="t" r="r" b="b"/>
              <a:pathLst>
                <a:path w="43815">
                  <a:moveTo>
                    <a:pt x="0" y="0"/>
                  </a:moveTo>
                  <a:lnTo>
                    <a:pt x="4343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7" name="object 1467"/>
            <p:cNvSpPr/>
            <p:nvPr/>
          </p:nvSpPr>
          <p:spPr>
            <a:xfrm>
              <a:off x="10456519" y="248945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8" name="object 1468"/>
            <p:cNvSpPr/>
            <p:nvPr/>
          </p:nvSpPr>
          <p:spPr>
            <a:xfrm>
              <a:off x="10432897" y="2493264"/>
              <a:ext cx="43815" cy="33655"/>
            </a:xfrm>
            <a:custGeom>
              <a:avLst/>
              <a:gdLst/>
              <a:ahLst/>
              <a:cxnLst/>
              <a:rect l="l" t="t" r="r" b="b"/>
              <a:pathLst>
                <a:path w="43815" h="33655">
                  <a:moveTo>
                    <a:pt x="0" y="0"/>
                  </a:moveTo>
                  <a:lnTo>
                    <a:pt x="23622" y="0"/>
                  </a:lnTo>
                </a:path>
                <a:path w="43815" h="33655">
                  <a:moveTo>
                    <a:pt x="0" y="0"/>
                  </a:moveTo>
                  <a:lnTo>
                    <a:pt x="0" y="33528"/>
                  </a:lnTo>
                  <a:lnTo>
                    <a:pt x="43434" y="3352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9" name="object 1469"/>
            <p:cNvSpPr/>
            <p:nvPr/>
          </p:nvSpPr>
          <p:spPr>
            <a:xfrm>
              <a:off x="10456519" y="2489454"/>
              <a:ext cx="36830" cy="0"/>
            </a:xfrm>
            <a:custGeom>
              <a:avLst/>
              <a:gdLst/>
              <a:ahLst/>
              <a:cxnLst/>
              <a:rect l="l" t="t" r="r" b="b"/>
              <a:pathLst>
                <a:path w="36829">
                  <a:moveTo>
                    <a:pt x="0" y="0"/>
                  </a:moveTo>
                  <a:lnTo>
                    <a:pt x="36576" y="0"/>
                  </a:lnTo>
                </a:path>
                <a:path w="36829">
                  <a:moveTo>
                    <a:pt x="0" y="0"/>
                  </a:moveTo>
                  <a:lnTo>
                    <a:pt x="3657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0" name="object 1470"/>
            <p:cNvSpPr/>
            <p:nvPr/>
          </p:nvSpPr>
          <p:spPr>
            <a:xfrm>
              <a:off x="10449661" y="248640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0" y="0"/>
                  </a:moveTo>
                  <a:lnTo>
                    <a:pt x="685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1" name="object 1471"/>
            <p:cNvSpPr/>
            <p:nvPr/>
          </p:nvSpPr>
          <p:spPr>
            <a:xfrm>
              <a:off x="10452709" y="248945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2" name="object 1472"/>
            <p:cNvSpPr/>
            <p:nvPr/>
          </p:nvSpPr>
          <p:spPr>
            <a:xfrm>
              <a:off x="10449661" y="2486406"/>
              <a:ext cx="6985" cy="6985"/>
            </a:xfrm>
            <a:custGeom>
              <a:avLst/>
              <a:gdLst/>
              <a:ahLst/>
              <a:cxnLst/>
              <a:rect l="l" t="t" r="r" b="b"/>
              <a:pathLst>
                <a:path w="6984" h="6985">
                  <a:moveTo>
                    <a:pt x="0" y="3048"/>
                  </a:moveTo>
                  <a:lnTo>
                    <a:pt x="0" y="0"/>
                  </a:lnTo>
                  <a:lnTo>
                    <a:pt x="6858" y="0"/>
                  </a:lnTo>
                  <a:lnTo>
                    <a:pt x="6858" y="685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473" name="object 1473"/>
          <p:cNvGrpSpPr/>
          <p:nvPr/>
        </p:nvGrpSpPr>
        <p:grpSpPr>
          <a:xfrm>
            <a:off x="12769439" y="1785340"/>
            <a:ext cx="112530" cy="73422"/>
            <a:chOff x="10160101" y="2513076"/>
            <a:chExt cx="89535" cy="58419"/>
          </a:xfrm>
        </p:grpSpPr>
        <p:sp>
          <p:nvSpPr>
            <p:cNvPr id="1474" name="object 1474"/>
            <p:cNvSpPr/>
            <p:nvPr/>
          </p:nvSpPr>
          <p:spPr>
            <a:xfrm>
              <a:off x="10186009" y="2547366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h="24130">
                  <a:moveTo>
                    <a:pt x="0" y="0"/>
                  </a:moveTo>
                  <a:lnTo>
                    <a:pt x="0" y="2362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5" name="object 1475"/>
            <p:cNvSpPr/>
            <p:nvPr/>
          </p:nvSpPr>
          <p:spPr>
            <a:xfrm>
              <a:off x="10162387" y="2547366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h="24130">
                  <a:moveTo>
                    <a:pt x="0" y="0"/>
                  </a:moveTo>
                  <a:lnTo>
                    <a:pt x="0" y="2362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6" name="object 1476"/>
            <p:cNvSpPr/>
            <p:nvPr/>
          </p:nvSpPr>
          <p:spPr>
            <a:xfrm>
              <a:off x="10209631" y="2547366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h="24130">
                  <a:moveTo>
                    <a:pt x="0" y="0"/>
                  </a:moveTo>
                  <a:lnTo>
                    <a:pt x="0" y="2362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7" name="object 1477"/>
            <p:cNvSpPr/>
            <p:nvPr/>
          </p:nvSpPr>
          <p:spPr>
            <a:xfrm>
              <a:off x="10233253" y="2547366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h="24130">
                  <a:moveTo>
                    <a:pt x="0" y="0"/>
                  </a:moveTo>
                  <a:lnTo>
                    <a:pt x="0" y="2362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8" name="object 1478"/>
            <p:cNvSpPr/>
            <p:nvPr/>
          </p:nvSpPr>
          <p:spPr>
            <a:xfrm>
              <a:off x="10244683" y="2515362"/>
              <a:ext cx="2540" cy="5715"/>
            </a:xfrm>
            <a:custGeom>
              <a:avLst/>
              <a:gdLst/>
              <a:ahLst/>
              <a:cxnLst/>
              <a:rect l="l" t="t" r="r" b="b"/>
              <a:pathLst>
                <a:path w="2540" h="5714">
                  <a:moveTo>
                    <a:pt x="2285" y="5333"/>
                  </a:moveTo>
                  <a:lnTo>
                    <a:pt x="1523" y="2285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479" name="object 1479"/>
          <p:cNvGrpSpPr/>
          <p:nvPr/>
        </p:nvGrpSpPr>
        <p:grpSpPr>
          <a:xfrm>
            <a:off x="12788592" y="1672331"/>
            <a:ext cx="153232" cy="126097"/>
            <a:chOff x="10175341" y="2423160"/>
            <a:chExt cx="121920" cy="100330"/>
          </a:xfrm>
        </p:grpSpPr>
        <p:sp>
          <p:nvSpPr>
            <p:cNvPr id="1480" name="object 1480"/>
            <p:cNvSpPr/>
            <p:nvPr/>
          </p:nvSpPr>
          <p:spPr>
            <a:xfrm>
              <a:off x="10259923" y="2425446"/>
              <a:ext cx="24130" cy="0"/>
            </a:xfrm>
            <a:custGeom>
              <a:avLst/>
              <a:gdLst/>
              <a:ahLst/>
              <a:cxnLst/>
              <a:rect l="l" t="t" r="r" b="b"/>
              <a:pathLst>
                <a:path w="24129">
                  <a:moveTo>
                    <a:pt x="23622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1" name="object 1481"/>
            <p:cNvSpPr/>
            <p:nvPr/>
          </p:nvSpPr>
          <p:spPr>
            <a:xfrm>
              <a:off x="10192867" y="2425446"/>
              <a:ext cx="24130" cy="0"/>
            </a:xfrm>
            <a:custGeom>
              <a:avLst/>
              <a:gdLst/>
              <a:ahLst/>
              <a:cxnLst/>
              <a:rect l="l" t="t" r="r" b="b"/>
              <a:pathLst>
                <a:path w="24129">
                  <a:moveTo>
                    <a:pt x="0" y="0"/>
                  </a:moveTo>
                  <a:lnTo>
                    <a:pt x="2362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2" name="object 1482"/>
            <p:cNvSpPr/>
            <p:nvPr/>
          </p:nvSpPr>
          <p:spPr>
            <a:xfrm>
              <a:off x="10205821" y="2425446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5">
                  <a:moveTo>
                    <a:pt x="0" y="0"/>
                  </a:moveTo>
                  <a:lnTo>
                    <a:pt x="1066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3" name="object 1483"/>
            <p:cNvSpPr/>
            <p:nvPr/>
          </p:nvSpPr>
          <p:spPr>
            <a:xfrm>
              <a:off x="10236301" y="2428494"/>
              <a:ext cx="60960" cy="0"/>
            </a:xfrm>
            <a:custGeom>
              <a:avLst/>
              <a:gdLst/>
              <a:ahLst/>
              <a:cxnLst/>
              <a:rect l="l" t="t" r="r" b="b"/>
              <a:pathLst>
                <a:path w="60959">
                  <a:moveTo>
                    <a:pt x="0" y="0"/>
                  </a:moveTo>
                  <a:lnTo>
                    <a:pt x="6096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4" name="object 1484"/>
            <p:cNvSpPr/>
            <p:nvPr/>
          </p:nvSpPr>
          <p:spPr>
            <a:xfrm>
              <a:off x="10233253" y="2432304"/>
              <a:ext cx="60960" cy="0"/>
            </a:xfrm>
            <a:custGeom>
              <a:avLst/>
              <a:gdLst/>
              <a:ahLst/>
              <a:cxnLst/>
              <a:rect l="l" t="t" r="r" b="b"/>
              <a:pathLst>
                <a:path w="60959">
                  <a:moveTo>
                    <a:pt x="0" y="0"/>
                  </a:moveTo>
                  <a:lnTo>
                    <a:pt x="6096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5" name="object 1485"/>
            <p:cNvSpPr/>
            <p:nvPr/>
          </p:nvSpPr>
          <p:spPr>
            <a:xfrm>
              <a:off x="10192867" y="2449068"/>
              <a:ext cx="64135" cy="64135"/>
            </a:xfrm>
            <a:custGeom>
              <a:avLst/>
              <a:gdLst/>
              <a:ahLst/>
              <a:cxnLst/>
              <a:rect l="l" t="t" r="r" b="b"/>
              <a:pathLst>
                <a:path w="64134" h="64135">
                  <a:moveTo>
                    <a:pt x="64007" y="64007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6" name="object 1486"/>
            <p:cNvSpPr/>
            <p:nvPr/>
          </p:nvSpPr>
          <p:spPr>
            <a:xfrm>
              <a:off x="10175341" y="2458974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5">
                  <a:moveTo>
                    <a:pt x="0" y="0"/>
                  </a:moveTo>
                  <a:lnTo>
                    <a:pt x="1066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7" name="object 1487"/>
            <p:cNvSpPr/>
            <p:nvPr/>
          </p:nvSpPr>
          <p:spPr>
            <a:xfrm>
              <a:off x="10184485" y="2458212"/>
              <a:ext cx="5715" cy="2540"/>
            </a:xfrm>
            <a:custGeom>
              <a:avLst/>
              <a:gdLst/>
              <a:ahLst/>
              <a:cxnLst/>
              <a:rect l="l" t="t" r="r" b="b"/>
              <a:pathLst>
                <a:path w="5715" h="2539">
                  <a:moveTo>
                    <a:pt x="5333" y="2285"/>
                  </a:moveTo>
                  <a:lnTo>
                    <a:pt x="3047" y="761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8" name="object 1488"/>
            <p:cNvSpPr/>
            <p:nvPr/>
          </p:nvSpPr>
          <p:spPr>
            <a:xfrm>
              <a:off x="10244683" y="2515362"/>
              <a:ext cx="2540" cy="5715"/>
            </a:xfrm>
            <a:custGeom>
              <a:avLst/>
              <a:gdLst/>
              <a:ahLst/>
              <a:cxnLst/>
              <a:rect l="l" t="t" r="r" b="b"/>
              <a:pathLst>
                <a:path w="2540" h="5714">
                  <a:moveTo>
                    <a:pt x="2285" y="5333"/>
                  </a:moveTo>
                  <a:lnTo>
                    <a:pt x="2285" y="5333"/>
                  </a:lnTo>
                  <a:lnTo>
                    <a:pt x="2285" y="5333"/>
                  </a:lnTo>
                </a:path>
                <a:path w="2540" h="5714">
                  <a:moveTo>
                    <a:pt x="2285" y="5333"/>
                  </a:moveTo>
                  <a:lnTo>
                    <a:pt x="1523" y="2285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9" name="object 1489"/>
            <p:cNvSpPr/>
            <p:nvPr/>
          </p:nvSpPr>
          <p:spPr>
            <a:xfrm>
              <a:off x="10192867" y="2452116"/>
              <a:ext cx="60960" cy="60960"/>
            </a:xfrm>
            <a:custGeom>
              <a:avLst/>
              <a:gdLst/>
              <a:ahLst/>
              <a:cxnLst/>
              <a:rect l="l" t="t" r="r" b="b"/>
              <a:pathLst>
                <a:path w="60959" h="60960">
                  <a:moveTo>
                    <a:pt x="60959" y="60959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0" name="object 1490"/>
            <p:cNvSpPr/>
            <p:nvPr/>
          </p:nvSpPr>
          <p:spPr>
            <a:xfrm>
              <a:off x="10189057" y="2458974"/>
              <a:ext cx="54610" cy="58419"/>
            </a:xfrm>
            <a:custGeom>
              <a:avLst/>
              <a:gdLst/>
              <a:ahLst/>
              <a:cxnLst/>
              <a:rect l="l" t="t" r="r" b="b"/>
              <a:pathLst>
                <a:path w="54609" h="58419">
                  <a:moveTo>
                    <a:pt x="54101" y="57911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491" name="object 1491"/>
          <p:cNvGrpSpPr/>
          <p:nvPr/>
        </p:nvGrpSpPr>
        <p:grpSpPr>
          <a:xfrm>
            <a:off x="13112295" y="2305369"/>
            <a:ext cx="75818" cy="9577"/>
            <a:chOff x="10432897" y="2926842"/>
            <a:chExt cx="60325" cy="7620"/>
          </a:xfrm>
        </p:grpSpPr>
        <p:sp>
          <p:nvSpPr>
            <p:cNvPr id="1492" name="object 1492"/>
            <p:cNvSpPr/>
            <p:nvPr/>
          </p:nvSpPr>
          <p:spPr>
            <a:xfrm>
              <a:off x="10476331" y="2932176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5">
                  <a:moveTo>
                    <a:pt x="0" y="0"/>
                  </a:moveTo>
                  <a:lnTo>
                    <a:pt x="1676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3" name="object 1493"/>
            <p:cNvSpPr/>
            <p:nvPr/>
          </p:nvSpPr>
          <p:spPr>
            <a:xfrm>
              <a:off x="10432897" y="2929128"/>
              <a:ext cx="40640" cy="0"/>
            </a:xfrm>
            <a:custGeom>
              <a:avLst/>
              <a:gdLst/>
              <a:ahLst/>
              <a:cxnLst/>
              <a:rect l="l" t="t" r="r" b="b"/>
              <a:pathLst>
                <a:path w="40640">
                  <a:moveTo>
                    <a:pt x="0" y="0"/>
                  </a:moveTo>
                  <a:lnTo>
                    <a:pt x="4038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4" name="object 1494"/>
            <p:cNvSpPr/>
            <p:nvPr/>
          </p:nvSpPr>
          <p:spPr>
            <a:xfrm>
              <a:off x="10435945" y="2932176"/>
              <a:ext cx="57150" cy="0"/>
            </a:xfrm>
            <a:custGeom>
              <a:avLst/>
              <a:gdLst/>
              <a:ahLst/>
              <a:cxnLst/>
              <a:rect l="l" t="t" r="r" b="b"/>
              <a:pathLst>
                <a:path w="57150">
                  <a:moveTo>
                    <a:pt x="0" y="0"/>
                  </a:moveTo>
                  <a:lnTo>
                    <a:pt x="40386" y="0"/>
                  </a:lnTo>
                </a:path>
                <a:path w="57150">
                  <a:moveTo>
                    <a:pt x="0" y="0"/>
                  </a:moveTo>
                  <a:lnTo>
                    <a:pt x="40386" y="0"/>
                  </a:lnTo>
                  <a:lnTo>
                    <a:pt x="5715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5" name="object 1495"/>
            <p:cNvSpPr/>
            <p:nvPr/>
          </p:nvSpPr>
          <p:spPr>
            <a:xfrm>
              <a:off x="10432897" y="2929128"/>
              <a:ext cx="40640" cy="0"/>
            </a:xfrm>
            <a:custGeom>
              <a:avLst/>
              <a:gdLst/>
              <a:ahLst/>
              <a:cxnLst/>
              <a:rect l="l" t="t" r="r" b="b"/>
              <a:pathLst>
                <a:path w="40640">
                  <a:moveTo>
                    <a:pt x="0" y="0"/>
                  </a:moveTo>
                  <a:lnTo>
                    <a:pt x="4038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6" name="object 1496"/>
            <p:cNvSpPr/>
            <p:nvPr/>
          </p:nvSpPr>
          <p:spPr>
            <a:xfrm>
              <a:off x="10435945" y="2932176"/>
              <a:ext cx="40640" cy="0"/>
            </a:xfrm>
            <a:custGeom>
              <a:avLst/>
              <a:gdLst/>
              <a:ahLst/>
              <a:cxnLst/>
              <a:rect l="l" t="t" r="r" b="b"/>
              <a:pathLst>
                <a:path w="40640">
                  <a:moveTo>
                    <a:pt x="0" y="0"/>
                  </a:moveTo>
                  <a:lnTo>
                    <a:pt x="4038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497" name="object 1497"/>
          <p:cNvGrpSpPr/>
          <p:nvPr/>
        </p:nvGrpSpPr>
        <p:grpSpPr>
          <a:xfrm>
            <a:off x="12769439" y="2159798"/>
            <a:ext cx="94972" cy="30327"/>
            <a:chOff x="10160101" y="2811017"/>
            <a:chExt cx="75565" cy="24130"/>
          </a:xfrm>
        </p:grpSpPr>
        <p:sp>
          <p:nvSpPr>
            <p:cNvPr id="1498" name="object 1498"/>
            <p:cNvSpPr/>
            <p:nvPr/>
          </p:nvSpPr>
          <p:spPr>
            <a:xfrm>
              <a:off x="10233253" y="2811017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h="24130">
                  <a:moveTo>
                    <a:pt x="0" y="0"/>
                  </a:moveTo>
                  <a:lnTo>
                    <a:pt x="0" y="2362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9" name="object 1499"/>
            <p:cNvSpPr/>
            <p:nvPr/>
          </p:nvSpPr>
          <p:spPr>
            <a:xfrm>
              <a:off x="10209631" y="2811017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h="24130">
                  <a:moveTo>
                    <a:pt x="0" y="0"/>
                  </a:moveTo>
                  <a:lnTo>
                    <a:pt x="0" y="2362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0" name="object 1500"/>
            <p:cNvSpPr/>
            <p:nvPr/>
          </p:nvSpPr>
          <p:spPr>
            <a:xfrm>
              <a:off x="10162387" y="2811017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h="24130">
                  <a:moveTo>
                    <a:pt x="0" y="0"/>
                  </a:moveTo>
                  <a:lnTo>
                    <a:pt x="0" y="2362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1" name="object 1501"/>
            <p:cNvSpPr/>
            <p:nvPr/>
          </p:nvSpPr>
          <p:spPr>
            <a:xfrm>
              <a:off x="10186009" y="2811017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h="24130">
                  <a:moveTo>
                    <a:pt x="0" y="0"/>
                  </a:moveTo>
                  <a:lnTo>
                    <a:pt x="0" y="2362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502" name="object 1502"/>
          <p:cNvSpPr/>
          <p:nvPr/>
        </p:nvSpPr>
        <p:spPr>
          <a:xfrm>
            <a:off x="12840309" y="2312073"/>
            <a:ext cx="98164" cy="0"/>
          </a:xfrm>
          <a:custGeom>
            <a:avLst/>
            <a:gdLst/>
            <a:ahLst/>
            <a:cxnLst/>
            <a:rect l="l" t="t" r="r" b="b"/>
            <a:pathLst>
              <a:path w="78104">
                <a:moveTo>
                  <a:pt x="77724" y="0"/>
                </a:moveTo>
                <a:lnTo>
                  <a:pt x="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3" name="object 1503"/>
          <p:cNvSpPr/>
          <p:nvPr/>
        </p:nvSpPr>
        <p:spPr>
          <a:xfrm>
            <a:off x="12933205" y="2100421"/>
            <a:ext cx="8779" cy="0"/>
          </a:xfrm>
          <a:custGeom>
            <a:avLst/>
            <a:gdLst/>
            <a:ahLst/>
            <a:cxnLst/>
            <a:rect l="l" t="t" r="r" b="b"/>
            <a:pathLst>
              <a:path w="6984">
                <a:moveTo>
                  <a:pt x="6857" y="0"/>
                </a:moveTo>
                <a:lnTo>
                  <a:pt x="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504" name="object 1504"/>
          <p:cNvGrpSpPr/>
          <p:nvPr/>
        </p:nvGrpSpPr>
        <p:grpSpPr>
          <a:xfrm>
            <a:off x="12769439" y="1994117"/>
            <a:ext cx="276934" cy="320829"/>
            <a:chOff x="10160101" y="2679192"/>
            <a:chExt cx="220345" cy="255270"/>
          </a:xfrm>
        </p:grpSpPr>
        <p:sp>
          <p:nvSpPr>
            <p:cNvPr id="1505" name="object 1505"/>
            <p:cNvSpPr/>
            <p:nvPr/>
          </p:nvSpPr>
          <p:spPr>
            <a:xfrm>
              <a:off x="10253827" y="2844546"/>
              <a:ext cx="26670" cy="0"/>
            </a:xfrm>
            <a:custGeom>
              <a:avLst/>
              <a:gdLst/>
              <a:ahLst/>
              <a:cxnLst/>
              <a:rect l="l" t="t" r="r" b="b"/>
              <a:pathLst>
                <a:path w="26670">
                  <a:moveTo>
                    <a:pt x="26670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6" name="object 1506"/>
            <p:cNvSpPr/>
            <p:nvPr/>
          </p:nvSpPr>
          <p:spPr>
            <a:xfrm>
              <a:off x="10290403" y="2844546"/>
              <a:ext cx="0" cy="81280"/>
            </a:xfrm>
            <a:custGeom>
              <a:avLst/>
              <a:gdLst/>
              <a:ahLst/>
              <a:cxnLst/>
              <a:rect l="l" t="t" r="r" b="b"/>
              <a:pathLst>
                <a:path h="81280">
                  <a:moveTo>
                    <a:pt x="0" y="0"/>
                  </a:moveTo>
                  <a:lnTo>
                    <a:pt x="0" y="8077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7" name="object 1507"/>
            <p:cNvSpPr/>
            <p:nvPr/>
          </p:nvSpPr>
          <p:spPr>
            <a:xfrm>
              <a:off x="10290403" y="2763774"/>
              <a:ext cx="0" cy="74295"/>
            </a:xfrm>
            <a:custGeom>
              <a:avLst/>
              <a:gdLst/>
              <a:ahLst/>
              <a:cxnLst/>
              <a:rect l="l" t="t" r="r" b="b"/>
              <a:pathLst>
                <a:path h="74294">
                  <a:moveTo>
                    <a:pt x="0" y="0"/>
                  </a:moveTo>
                  <a:lnTo>
                    <a:pt x="0" y="7391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8" name="object 1508"/>
            <p:cNvSpPr/>
            <p:nvPr/>
          </p:nvSpPr>
          <p:spPr>
            <a:xfrm>
              <a:off x="10294975" y="2926842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80">
                  <a:moveTo>
                    <a:pt x="2285" y="0"/>
                  </a:moveTo>
                  <a:lnTo>
                    <a:pt x="3902" y="669"/>
                  </a:lnTo>
                  <a:lnTo>
                    <a:pt x="4571" y="2285"/>
                  </a:lnTo>
                  <a:lnTo>
                    <a:pt x="3902" y="3902"/>
                  </a:lnTo>
                  <a:lnTo>
                    <a:pt x="2285" y="4571"/>
                  </a:lnTo>
                  <a:lnTo>
                    <a:pt x="669" y="3902"/>
                  </a:lnTo>
                  <a:lnTo>
                    <a:pt x="0" y="2285"/>
                  </a:lnTo>
                  <a:lnTo>
                    <a:pt x="669" y="669"/>
                  </a:lnTo>
                  <a:lnTo>
                    <a:pt x="228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9" name="object 1509"/>
            <p:cNvSpPr/>
            <p:nvPr/>
          </p:nvSpPr>
          <p:spPr>
            <a:xfrm>
              <a:off x="10246207" y="2833116"/>
              <a:ext cx="5080" cy="2540"/>
            </a:xfrm>
            <a:custGeom>
              <a:avLst/>
              <a:gdLst/>
              <a:ahLst/>
              <a:cxnLst/>
              <a:rect l="l" t="t" r="r" b="b"/>
              <a:pathLst>
                <a:path w="5079" h="2539">
                  <a:moveTo>
                    <a:pt x="0" y="0"/>
                  </a:moveTo>
                  <a:lnTo>
                    <a:pt x="762" y="1524"/>
                  </a:lnTo>
                  <a:lnTo>
                    <a:pt x="2286" y="2286"/>
                  </a:lnTo>
                  <a:lnTo>
                    <a:pt x="3810" y="1523"/>
                  </a:lnTo>
                  <a:lnTo>
                    <a:pt x="457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0" name="object 1510"/>
            <p:cNvSpPr/>
            <p:nvPr/>
          </p:nvSpPr>
          <p:spPr>
            <a:xfrm>
              <a:off x="10216489" y="2932176"/>
              <a:ext cx="78105" cy="0"/>
            </a:xfrm>
            <a:custGeom>
              <a:avLst/>
              <a:gdLst/>
              <a:ahLst/>
              <a:cxnLst/>
              <a:rect l="l" t="t" r="r" b="b"/>
              <a:pathLst>
                <a:path w="78104">
                  <a:moveTo>
                    <a:pt x="77724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1" name="object 1511"/>
            <p:cNvSpPr/>
            <p:nvPr/>
          </p:nvSpPr>
          <p:spPr>
            <a:xfrm>
              <a:off x="10186009" y="2692146"/>
              <a:ext cx="0" cy="95250"/>
            </a:xfrm>
            <a:custGeom>
              <a:avLst/>
              <a:gdLst/>
              <a:ahLst/>
              <a:cxnLst/>
              <a:rect l="l" t="t" r="r" b="b"/>
              <a:pathLst>
                <a:path h="95250">
                  <a:moveTo>
                    <a:pt x="0" y="0"/>
                  </a:moveTo>
                  <a:lnTo>
                    <a:pt x="0" y="9525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2" name="object 1512"/>
            <p:cNvSpPr/>
            <p:nvPr/>
          </p:nvSpPr>
          <p:spPr>
            <a:xfrm>
              <a:off x="10209631" y="2811018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h="24130">
                  <a:moveTo>
                    <a:pt x="0" y="0"/>
                  </a:moveTo>
                  <a:lnTo>
                    <a:pt x="0" y="2362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3" name="object 1513"/>
            <p:cNvSpPr/>
            <p:nvPr/>
          </p:nvSpPr>
          <p:spPr>
            <a:xfrm>
              <a:off x="10162387" y="2811018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h="24130">
                  <a:moveTo>
                    <a:pt x="0" y="0"/>
                  </a:moveTo>
                  <a:lnTo>
                    <a:pt x="0" y="2362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4" name="object 1514"/>
            <p:cNvSpPr/>
            <p:nvPr/>
          </p:nvSpPr>
          <p:spPr>
            <a:xfrm>
              <a:off x="10186009" y="2811018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h="24130">
                  <a:moveTo>
                    <a:pt x="0" y="0"/>
                  </a:moveTo>
                  <a:lnTo>
                    <a:pt x="0" y="2362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5" name="object 1515"/>
            <p:cNvSpPr/>
            <p:nvPr/>
          </p:nvSpPr>
          <p:spPr>
            <a:xfrm>
              <a:off x="10186009" y="2692146"/>
              <a:ext cx="0" cy="10795"/>
            </a:xfrm>
            <a:custGeom>
              <a:avLst/>
              <a:gdLst/>
              <a:ahLst/>
              <a:cxnLst/>
              <a:rect l="l" t="t" r="r" b="b"/>
              <a:pathLst>
                <a:path h="10794">
                  <a:moveTo>
                    <a:pt x="0" y="0"/>
                  </a:moveTo>
                  <a:lnTo>
                    <a:pt x="0" y="1066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6" name="object 1516"/>
            <p:cNvSpPr/>
            <p:nvPr/>
          </p:nvSpPr>
          <p:spPr>
            <a:xfrm>
              <a:off x="10291927" y="2923032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80">
                  <a:moveTo>
                    <a:pt x="2285" y="0"/>
                  </a:moveTo>
                  <a:lnTo>
                    <a:pt x="3902" y="669"/>
                  </a:lnTo>
                  <a:lnTo>
                    <a:pt x="4571" y="2285"/>
                  </a:lnTo>
                  <a:lnTo>
                    <a:pt x="3902" y="3902"/>
                  </a:lnTo>
                  <a:lnTo>
                    <a:pt x="2285" y="4571"/>
                  </a:lnTo>
                  <a:lnTo>
                    <a:pt x="669" y="3902"/>
                  </a:lnTo>
                  <a:lnTo>
                    <a:pt x="0" y="2285"/>
                  </a:lnTo>
                  <a:lnTo>
                    <a:pt x="669" y="669"/>
                  </a:lnTo>
                  <a:lnTo>
                    <a:pt x="228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7" name="object 1517"/>
            <p:cNvSpPr/>
            <p:nvPr/>
          </p:nvSpPr>
          <p:spPr>
            <a:xfrm>
              <a:off x="10287355" y="2925318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809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8" name="object 1518"/>
            <p:cNvSpPr/>
            <p:nvPr/>
          </p:nvSpPr>
          <p:spPr>
            <a:xfrm>
              <a:off x="10287355" y="292912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4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9" name="object 1519"/>
            <p:cNvSpPr/>
            <p:nvPr/>
          </p:nvSpPr>
          <p:spPr>
            <a:xfrm>
              <a:off x="10294213" y="2925318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10">
                  <a:moveTo>
                    <a:pt x="3048" y="3809"/>
                  </a:moveTo>
                  <a:lnTo>
                    <a:pt x="0" y="3809"/>
                  </a:lnTo>
                </a:path>
                <a:path w="3175" h="3810">
                  <a:moveTo>
                    <a:pt x="3048" y="3809"/>
                  </a:moveTo>
                  <a:lnTo>
                    <a:pt x="3048" y="0"/>
                  </a:lnTo>
                  <a:lnTo>
                    <a:pt x="0" y="0"/>
                  </a:lnTo>
                  <a:lnTo>
                    <a:pt x="30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0" name="object 1520"/>
            <p:cNvSpPr/>
            <p:nvPr/>
          </p:nvSpPr>
          <p:spPr>
            <a:xfrm>
              <a:off x="10287355" y="292531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6857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1" name="object 1521"/>
            <p:cNvSpPr/>
            <p:nvPr/>
          </p:nvSpPr>
          <p:spPr>
            <a:xfrm>
              <a:off x="10294213" y="2908554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4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2" name="object 1522"/>
            <p:cNvSpPr/>
            <p:nvPr/>
          </p:nvSpPr>
          <p:spPr>
            <a:xfrm>
              <a:off x="10297261" y="2844546"/>
              <a:ext cx="0" cy="81280"/>
            </a:xfrm>
            <a:custGeom>
              <a:avLst/>
              <a:gdLst/>
              <a:ahLst/>
              <a:cxnLst/>
              <a:rect l="l" t="t" r="r" b="b"/>
              <a:pathLst>
                <a:path h="81280">
                  <a:moveTo>
                    <a:pt x="0" y="0"/>
                  </a:moveTo>
                  <a:lnTo>
                    <a:pt x="0" y="8077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3" name="object 1523"/>
            <p:cNvSpPr/>
            <p:nvPr/>
          </p:nvSpPr>
          <p:spPr>
            <a:xfrm>
              <a:off x="10294213" y="2844546"/>
              <a:ext cx="0" cy="81280"/>
            </a:xfrm>
            <a:custGeom>
              <a:avLst/>
              <a:gdLst/>
              <a:ahLst/>
              <a:cxnLst/>
              <a:rect l="l" t="t" r="r" b="b"/>
              <a:pathLst>
                <a:path h="81280">
                  <a:moveTo>
                    <a:pt x="0" y="0"/>
                  </a:moveTo>
                  <a:lnTo>
                    <a:pt x="0" y="8077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4" name="object 1524"/>
            <p:cNvSpPr/>
            <p:nvPr/>
          </p:nvSpPr>
          <p:spPr>
            <a:xfrm>
              <a:off x="10294213" y="2756916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5" name="object 1525"/>
            <p:cNvSpPr/>
            <p:nvPr/>
          </p:nvSpPr>
          <p:spPr>
            <a:xfrm>
              <a:off x="10294213" y="2759964"/>
              <a:ext cx="0" cy="85090"/>
            </a:xfrm>
            <a:custGeom>
              <a:avLst/>
              <a:gdLst/>
              <a:ahLst/>
              <a:cxnLst/>
              <a:rect l="l" t="t" r="r" b="b"/>
              <a:pathLst>
                <a:path h="85089">
                  <a:moveTo>
                    <a:pt x="0" y="0"/>
                  </a:moveTo>
                  <a:lnTo>
                    <a:pt x="0" y="8458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6" name="object 1526"/>
            <p:cNvSpPr/>
            <p:nvPr/>
          </p:nvSpPr>
          <p:spPr>
            <a:xfrm>
              <a:off x="10290403" y="2759964"/>
              <a:ext cx="0" cy="81915"/>
            </a:xfrm>
            <a:custGeom>
              <a:avLst/>
              <a:gdLst/>
              <a:ahLst/>
              <a:cxnLst/>
              <a:rect l="l" t="t" r="r" b="b"/>
              <a:pathLst>
                <a:path h="81914">
                  <a:moveTo>
                    <a:pt x="0" y="0"/>
                  </a:moveTo>
                  <a:lnTo>
                    <a:pt x="0" y="8153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7" name="object 1527"/>
            <p:cNvSpPr/>
            <p:nvPr/>
          </p:nvSpPr>
          <p:spPr>
            <a:xfrm>
              <a:off x="10297261" y="2759964"/>
              <a:ext cx="0" cy="85090"/>
            </a:xfrm>
            <a:custGeom>
              <a:avLst/>
              <a:gdLst/>
              <a:ahLst/>
              <a:cxnLst/>
              <a:rect l="l" t="t" r="r" b="b"/>
              <a:pathLst>
                <a:path h="85089">
                  <a:moveTo>
                    <a:pt x="0" y="0"/>
                  </a:moveTo>
                  <a:lnTo>
                    <a:pt x="0" y="8458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8" name="object 1528"/>
            <p:cNvSpPr/>
            <p:nvPr/>
          </p:nvSpPr>
          <p:spPr>
            <a:xfrm>
              <a:off x="10294213" y="2759964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9" name="object 1529"/>
            <p:cNvSpPr/>
            <p:nvPr/>
          </p:nvSpPr>
          <p:spPr>
            <a:xfrm>
              <a:off x="10290403" y="2756916"/>
              <a:ext cx="6985" cy="3175"/>
            </a:xfrm>
            <a:custGeom>
              <a:avLst/>
              <a:gdLst/>
              <a:ahLst/>
              <a:cxnLst/>
              <a:rect l="l" t="t" r="r" b="b"/>
              <a:pathLst>
                <a:path w="6984" h="3175">
                  <a:moveTo>
                    <a:pt x="0" y="3048"/>
                  </a:moveTo>
                  <a:lnTo>
                    <a:pt x="6858" y="3048"/>
                  </a:lnTo>
                  <a:lnTo>
                    <a:pt x="6858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0" name="object 1530"/>
            <p:cNvSpPr/>
            <p:nvPr/>
          </p:nvSpPr>
          <p:spPr>
            <a:xfrm>
              <a:off x="10290403" y="2753106"/>
              <a:ext cx="0" cy="88900"/>
            </a:xfrm>
            <a:custGeom>
              <a:avLst/>
              <a:gdLst/>
              <a:ahLst/>
              <a:cxnLst/>
              <a:rect l="l" t="t" r="r" b="b"/>
              <a:pathLst>
                <a:path h="88900">
                  <a:moveTo>
                    <a:pt x="0" y="0"/>
                  </a:moveTo>
                  <a:lnTo>
                    <a:pt x="0" y="8839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1" name="object 1531"/>
            <p:cNvSpPr/>
            <p:nvPr/>
          </p:nvSpPr>
          <p:spPr>
            <a:xfrm>
              <a:off x="10290403" y="2753106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809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2" name="object 1532"/>
            <p:cNvSpPr/>
            <p:nvPr/>
          </p:nvSpPr>
          <p:spPr>
            <a:xfrm>
              <a:off x="10246969" y="2833116"/>
              <a:ext cx="5080" cy="2540"/>
            </a:xfrm>
            <a:custGeom>
              <a:avLst/>
              <a:gdLst/>
              <a:ahLst/>
              <a:cxnLst/>
              <a:rect l="l" t="t" r="r" b="b"/>
              <a:pathLst>
                <a:path w="5079" h="2539">
                  <a:moveTo>
                    <a:pt x="0" y="0"/>
                  </a:moveTo>
                  <a:lnTo>
                    <a:pt x="762" y="1524"/>
                  </a:lnTo>
                  <a:lnTo>
                    <a:pt x="2286" y="2286"/>
                  </a:lnTo>
                  <a:lnTo>
                    <a:pt x="3810" y="1523"/>
                  </a:lnTo>
                  <a:lnTo>
                    <a:pt x="457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3" name="object 1533"/>
            <p:cNvSpPr/>
            <p:nvPr/>
          </p:nvSpPr>
          <p:spPr>
            <a:xfrm>
              <a:off x="10233253" y="2811018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h="24130">
                  <a:moveTo>
                    <a:pt x="0" y="0"/>
                  </a:moveTo>
                  <a:lnTo>
                    <a:pt x="0" y="2362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4" name="object 1534"/>
            <p:cNvSpPr/>
            <p:nvPr/>
          </p:nvSpPr>
          <p:spPr>
            <a:xfrm>
              <a:off x="10182199" y="2783586"/>
              <a:ext cx="7620" cy="7620"/>
            </a:xfrm>
            <a:custGeom>
              <a:avLst/>
              <a:gdLst/>
              <a:ahLst/>
              <a:cxnLst/>
              <a:rect l="l" t="t" r="r" b="b"/>
              <a:pathLst>
                <a:path w="7620" h="7619">
                  <a:moveTo>
                    <a:pt x="0" y="3809"/>
                  </a:moveTo>
                  <a:lnTo>
                    <a:pt x="762" y="6857"/>
                  </a:lnTo>
                  <a:lnTo>
                    <a:pt x="3810" y="7619"/>
                  </a:lnTo>
                  <a:lnTo>
                    <a:pt x="6858" y="6857"/>
                  </a:lnTo>
                  <a:lnTo>
                    <a:pt x="7620" y="3809"/>
                  </a:lnTo>
                  <a:lnTo>
                    <a:pt x="6858" y="761"/>
                  </a:lnTo>
                  <a:lnTo>
                    <a:pt x="3810" y="0"/>
                  </a:lnTo>
                  <a:lnTo>
                    <a:pt x="761" y="761"/>
                  </a:lnTo>
                  <a:lnTo>
                    <a:pt x="0" y="3809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5" name="object 1535"/>
            <p:cNvSpPr/>
            <p:nvPr/>
          </p:nvSpPr>
          <p:spPr>
            <a:xfrm>
              <a:off x="10294213" y="2766822"/>
              <a:ext cx="3175" cy="78105"/>
            </a:xfrm>
            <a:custGeom>
              <a:avLst/>
              <a:gdLst/>
              <a:ahLst/>
              <a:cxnLst/>
              <a:rect l="l" t="t" r="r" b="b"/>
              <a:pathLst>
                <a:path w="3175" h="78105">
                  <a:moveTo>
                    <a:pt x="0" y="77724"/>
                  </a:moveTo>
                  <a:lnTo>
                    <a:pt x="0" y="0"/>
                  </a:lnTo>
                  <a:lnTo>
                    <a:pt x="3047" y="0"/>
                  </a:lnTo>
                  <a:lnTo>
                    <a:pt x="3048" y="7772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6" name="object 1536"/>
            <p:cNvSpPr/>
            <p:nvPr/>
          </p:nvSpPr>
          <p:spPr>
            <a:xfrm>
              <a:off x="10280497" y="2925318"/>
              <a:ext cx="17145" cy="3810"/>
            </a:xfrm>
            <a:custGeom>
              <a:avLst/>
              <a:gdLst/>
              <a:ahLst/>
              <a:cxnLst/>
              <a:rect l="l" t="t" r="r" b="b"/>
              <a:pathLst>
                <a:path w="17145" h="3810">
                  <a:moveTo>
                    <a:pt x="9905" y="3809"/>
                  </a:moveTo>
                  <a:lnTo>
                    <a:pt x="16763" y="3809"/>
                  </a:lnTo>
                  <a:lnTo>
                    <a:pt x="16763" y="0"/>
                  </a:lnTo>
                  <a:lnTo>
                    <a:pt x="13715" y="0"/>
                  </a:lnTo>
                  <a:lnTo>
                    <a:pt x="0" y="0"/>
                  </a:lnTo>
                  <a:lnTo>
                    <a:pt x="0" y="3809"/>
                  </a:lnTo>
                  <a:lnTo>
                    <a:pt x="3047" y="3809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7" name="object 1537"/>
            <p:cNvSpPr/>
            <p:nvPr/>
          </p:nvSpPr>
          <p:spPr>
            <a:xfrm>
              <a:off x="10290403" y="2763774"/>
              <a:ext cx="6985" cy="3175"/>
            </a:xfrm>
            <a:custGeom>
              <a:avLst/>
              <a:gdLst/>
              <a:ahLst/>
              <a:cxnLst/>
              <a:rect l="l" t="t" r="r" b="b"/>
              <a:pathLst>
                <a:path w="6984" h="3175">
                  <a:moveTo>
                    <a:pt x="6857" y="3048"/>
                  </a:moveTo>
                  <a:lnTo>
                    <a:pt x="3809" y="3048"/>
                  </a:lnTo>
                  <a:lnTo>
                    <a:pt x="0" y="3048"/>
                  </a:lnTo>
                  <a:lnTo>
                    <a:pt x="0" y="0"/>
                  </a:lnTo>
                  <a:lnTo>
                    <a:pt x="6857" y="0"/>
                  </a:lnTo>
                  <a:lnTo>
                    <a:pt x="6857" y="3048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8" name="object 1538"/>
            <p:cNvSpPr/>
            <p:nvPr/>
          </p:nvSpPr>
          <p:spPr>
            <a:xfrm>
              <a:off x="10292689" y="2766060"/>
              <a:ext cx="83185" cy="160020"/>
            </a:xfrm>
            <a:custGeom>
              <a:avLst/>
              <a:gdLst/>
              <a:ahLst/>
              <a:cxnLst/>
              <a:rect l="l" t="t" r="r" b="b"/>
              <a:pathLst>
                <a:path w="83184" h="160019">
                  <a:moveTo>
                    <a:pt x="0" y="160020"/>
                  </a:moveTo>
                  <a:lnTo>
                    <a:pt x="8382" y="159258"/>
                  </a:lnTo>
                  <a:lnTo>
                    <a:pt x="18288" y="158496"/>
                  </a:lnTo>
                  <a:lnTo>
                    <a:pt x="58674" y="139446"/>
                  </a:lnTo>
                  <a:lnTo>
                    <a:pt x="80010" y="101346"/>
                  </a:lnTo>
                  <a:lnTo>
                    <a:pt x="83058" y="83058"/>
                  </a:lnTo>
                  <a:lnTo>
                    <a:pt x="83058" y="74676"/>
                  </a:lnTo>
                  <a:lnTo>
                    <a:pt x="81533" y="65532"/>
                  </a:lnTo>
                  <a:lnTo>
                    <a:pt x="63245" y="25146"/>
                  </a:lnTo>
                  <a:lnTo>
                    <a:pt x="24383" y="3048"/>
                  </a:lnTo>
                  <a:lnTo>
                    <a:pt x="6095" y="0"/>
                  </a:lnTo>
                  <a:lnTo>
                    <a:pt x="4571" y="0"/>
                  </a:lnTo>
                  <a:lnTo>
                    <a:pt x="2285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9" name="object 1539"/>
            <p:cNvSpPr/>
            <p:nvPr/>
          </p:nvSpPr>
          <p:spPr>
            <a:xfrm>
              <a:off x="10297261" y="2759964"/>
              <a:ext cx="81280" cy="167005"/>
            </a:xfrm>
            <a:custGeom>
              <a:avLst/>
              <a:gdLst/>
              <a:ahLst/>
              <a:cxnLst/>
              <a:rect l="l" t="t" r="r" b="b"/>
              <a:pathLst>
                <a:path w="81279" h="167005">
                  <a:moveTo>
                    <a:pt x="0" y="166877"/>
                  </a:moveTo>
                  <a:lnTo>
                    <a:pt x="8382" y="166115"/>
                  </a:lnTo>
                  <a:lnTo>
                    <a:pt x="18288" y="163829"/>
                  </a:lnTo>
                  <a:lnTo>
                    <a:pt x="59436" y="141731"/>
                  </a:lnTo>
                  <a:lnTo>
                    <a:pt x="79248" y="99821"/>
                  </a:lnTo>
                  <a:lnTo>
                    <a:pt x="80772" y="89915"/>
                  </a:lnTo>
                  <a:lnTo>
                    <a:pt x="80772" y="81533"/>
                  </a:lnTo>
                  <a:lnTo>
                    <a:pt x="80009" y="72389"/>
                  </a:lnTo>
                  <a:lnTo>
                    <a:pt x="78485" y="63245"/>
                  </a:lnTo>
                  <a:lnTo>
                    <a:pt x="57911" y="23621"/>
                  </a:lnTo>
                  <a:lnTo>
                    <a:pt x="27431" y="6095"/>
                  </a:lnTo>
                  <a:lnTo>
                    <a:pt x="17525" y="2285"/>
                  </a:lnTo>
                  <a:lnTo>
                    <a:pt x="8381" y="761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0" name="object 1540"/>
            <p:cNvSpPr/>
            <p:nvPr/>
          </p:nvSpPr>
          <p:spPr>
            <a:xfrm>
              <a:off x="10294213" y="2679192"/>
              <a:ext cx="0" cy="85090"/>
            </a:xfrm>
            <a:custGeom>
              <a:avLst/>
              <a:gdLst/>
              <a:ahLst/>
              <a:cxnLst/>
              <a:rect l="l" t="t" r="r" b="b"/>
              <a:pathLst>
                <a:path h="85089">
                  <a:moveTo>
                    <a:pt x="0" y="0"/>
                  </a:moveTo>
                  <a:lnTo>
                    <a:pt x="0" y="8458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1" name="object 1541"/>
            <p:cNvSpPr/>
            <p:nvPr/>
          </p:nvSpPr>
          <p:spPr>
            <a:xfrm>
              <a:off x="10290403" y="2679192"/>
              <a:ext cx="0" cy="85090"/>
            </a:xfrm>
            <a:custGeom>
              <a:avLst/>
              <a:gdLst/>
              <a:ahLst/>
              <a:cxnLst/>
              <a:rect l="l" t="t" r="r" b="b"/>
              <a:pathLst>
                <a:path h="85089">
                  <a:moveTo>
                    <a:pt x="0" y="0"/>
                  </a:moveTo>
                  <a:lnTo>
                    <a:pt x="0" y="8458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2" name="object 1542"/>
            <p:cNvSpPr/>
            <p:nvPr/>
          </p:nvSpPr>
          <p:spPr>
            <a:xfrm>
              <a:off x="10297261" y="2679192"/>
              <a:ext cx="0" cy="85090"/>
            </a:xfrm>
            <a:custGeom>
              <a:avLst/>
              <a:gdLst/>
              <a:ahLst/>
              <a:cxnLst/>
              <a:rect l="l" t="t" r="r" b="b"/>
              <a:pathLst>
                <a:path h="85089">
                  <a:moveTo>
                    <a:pt x="0" y="0"/>
                  </a:moveTo>
                  <a:lnTo>
                    <a:pt x="0" y="8458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3" name="object 1543"/>
            <p:cNvSpPr/>
            <p:nvPr/>
          </p:nvSpPr>
          <p:spPr>
            <a:xfrm>
              <a:off x="10246969" y="2679192"/>
              <a:ext cx="0" cy="155575"/>
            </a:xfrm>
            <a:custGeom>
              <a:avLst/>
              <a:gdLst/>
              <a:ahLst/>
              <a:cxnLst/>
              <a:rect l="l" t="t" r="r" b="b"/>
              <a:pathLst>
                <a:path h="155575">
                  <a:moveTo>
                    <a:pt x="0" y="0"/>
                  </a:moveTo>
                  <a:lnTo>
                    <a:pt x="0" y="1554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544" name="object 1544"/>
          <p:cNvGrpSpPr/>
          <p:nvPr/>
        </p:nvGrpSpPr>
        <p:grpSpPr>
          <a:xfrm>
            <a:off x="13160179" y="1994118"/>
            <a:ext cx="9577" cy="318435"/>
            <a:chOff x="10470997" y="2679192"/>
            <a:chExt cx="7620" cy="253365"/>
          </a:xfrm>
        </p:grpSpPr>
        <p:sp>
          <p:nvSpPr>
            <p:cNvPr id="1545" name="object 1545"/>
            <p:cNvSpPr/>
            <p:nvPr/>
          </p:nvSpPr>
          <p:spPr>
            <a:xfrm>
              <a:off x="10473283" y="2679192"/>
              <a:ext cx="0" cy="250190"/>
            </a:xfrm>
            <a:custGeom>
              <a:avLst/>
              <a:gdLst/>
              <a:ahLst/>
              <a:cxnLst/>
              <a:rect l="l" t="t" r="r" b="b"/>
              <a:pathLst>
                <a:path h="250189">
                  <a:moveTo>
                    <a:pt x="0" y="0"/>
                  </a:moveTo>
                  <a:lnTo>
                    <a:pt x="0" y="24993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6" name="object 1546"/>
            <p:cNvSpPr/>
            <p:nvPr/>
          </p:nvSpPr>
          <p:spPr>
            <a:xfrm>
              <a:off x="10476331" y="2679192"/>
              <a:ext cx="0" cy="253365"/>
            </a:xfrm>
            <a:custGeom>
              <a:avLst/>
              <a:gdLst/>
              <a:ahLst/>
              <a:cxnLst/>
              <a:rect l="l" t="t" r="r" b="b"/>
              <a:pathLst>
                <a:path h="253364">
                  <a:moveTo>
                    <a:pt x="0" y="0"/>
                  </a:moveTo>
                  <a:lnTo>
                    <a:pt x="0" y="25298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547" name="object 1547"/>
          <p:cNvGrpSpPr/>
          <p:nvPr/>
        </p:nvGrpSpPr>
        <p:grpSpPr>
          <a:xfrm>
            <a:off x="12799127" y="1802578"/>
            <a:ext cx="6385" cy="225059"/>
            <a:chOff x="10183723" y="2526792"/>
            <a:chExt cx="5080" cy="179070"/>
          </a:xfrm>
        </p:grpSpPr>
        <p:sp>
          <p:nvSpPr>
            <p:cNvPr id="1548" name="object 1548"/>
            <p:cNvSpPr/>
            <p:nvPr/>
          </p:nvSpPr>
          <p:spPr>
            <a:xfrm>
              <a:off x="10186009" y="2526792"/>
              <a:ext cx="0" cy="179070"/>
            </a:xfrm>
            <a:custGeom>
              <a:avLst/>
              <a:gdLst/>
              <a:ahLst/>
              <a:cxnLst/>
              <a:rect l="l" t="t" r="r" b="b"/>
              <a:pathLst>
                <a:path h="179069">
                  <a:moveTo>
                    <a:pt x="0" y="0"/>
                  </a:moveTo>
                  <a:lnTo>
                    <a:pt x="0" y="17907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9" name="object 1549"/>
            <p:cNvSpPr/>
            <p:nvPr/>
          </p:nvSpPr>
          <p:spPr>
            <a:xfrm>
              <a:off x="10186009" y="2594610"/>
              <a:ext cx="0" cy="111760"/>
            </a:xfrm>
            <a:custGeom>
              <a:avLst/>
              <a:gdLst/>
              <a:ahLst/>
              <a:cxnLst/>
              <a:rect l="l" t="t" r="r" b="b"/>
              <a:pathLst>
                <a:path h="111760">
                  <a:moveTo>
                    <a:pt x="0" y="0"/>
                  </a:moveTo>
                  <a:lnTo>
                    <a:pt x="0" y="111252"/>
                  </a:lnTo>
                </a:path>
                <a:path h="111760">
                  <a:moveTo>
                    <a:pt x="0" y="0"/>
                  </a:moveTo>
                  <a:lnTo>
                    <a:pt x="0" y="10820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550" name="object 1550"/>
          <p:cNvSpPr/>
          <p:nvPr/>
        </p:nvSpPr>
        <p:spPr>
          <a:xfrm>
            <a:off x="13163052" y="1811198"/>
            <a:ext cx="0" cy="497205"/>
          </a:xfrm>
          <a:custGeom>
            <a:avLst/>
            <a:gdLst/>
            <a:ahLst/>
            <a:cxnLst/>
            <a:rect l="l" t="t" r="r" b="b"/>
            <a:pathLst>
              <a:path h="395605">
                <a:moveTo>
                  <a:pt x="0" y="0"/>
                </a:moveTo>
                <a:lnTo>
                  <a:pt x="0" y="395478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1" name="object 1551"/>
          <p:cNvSpPr/>
          <p:nvPr/>
        </p:nvSpPr>
        <p:spPr>
          <a:xfrm>
            <a:off x="12937993" y="1683823"/>
            <a:ext cx="0" cy="403829"/>
          </a:xfrm>
          <a:custGeom>
            <a:avLst/>
            <a:gdLst/>
            <a:ahLst/>
            <a:cxnLst/>
            <a:rect l="l" t="t" r="r" b="b"/>
            <a:pathLst>
              <a:path h="321310">
                <a:moveTo>
                  <a:pt x="0" y="0"/>
                </a:moveTo>
                <a:lnTo>
                  <a:pt x="0" y="320802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2" name="object 1552"/>
          <p:cNvSpPr/>
          <p:nvPr/>
        </p:nvSpPr>
        <p:spPr>
          <a:xfrm>
            <a:off x="13166883" y="1802578"/>
            <a:ext cx="0" cy="509974"/>
          </a:xfrm>
          <a:custGeom>
            <a:avLst/>
            <a:gdLst/>
            <a:ahLst/>
            <a:cxnLst/>
            <a:rect l="l" t="t" r="r" b="b"/>
            <a:pathLst>
              <a:path h="405764">
                <a:moveTo>
                  <a:pt x="0" y="0"/>
                </a:moveTo>
                <a:lnTo>
                  <a:pt x="0" y="405384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553" name="object 1553"/>
          <p:cNvGrpSpPr/>
          <p:nvPr/>
        </p:nvGrpSpPr>
        <p:grpSpPr>
          <a:xfrm>
            <a:off x="12875743" y="1679035"/>
            <a:ext cx="69432" cy="510772"/>
            <a:chOff x="10244683" y="2428494"/>
            <a:chExt cx="55244" cy="406400"/>
          </a:xfrm>
        </p:grpSpPr>
        <p:sp>
          <p:nvSpPr>
            <p:cNvPr id="1554" name="object 1554"/>
            <p:cNvSpPr/>
            <p:nvPr/>
          </p:nvSpPr>
          <p:spPr>
            <a:xfrm>
              <a:off x="10290403" y="2432304"/>
              <a:ext cx="0" cy="321310"/>
            </a:xfrm>
            <a:custGeom>
              <a:avLst/>
              <a:gdLst/>
              <a:ahLst/>
              <a:cxnLst/>
              <a:rect l="l" t="t" r="r" b="b"/>
              <a:pathLst>
                <a:path h="321310">
                  <a:moveTo>
                    <a:pt x="0" y="0"/>
                  </a:moveTo>
                  <a:lnTo>
                    <a:pt x="0" y="32080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5" name="object 1555"/>
            <p:cNvSpPr/>
            <p:nvPr/>
          </p:nvSpPr>
          <p:spPr>
            <a:xfrm>
              <a:off x="10297261" y="2428494"/>
              <a:ext cx="0" cy="328930"/>
            </a:xfrm>
            <a:custGeom>
              <a:avLst/>
              <a:gdLst/>
              <a:ahLst/>
              <a:cxnLst/>
              <a:rect l="l" t="t" r="r" b="b"/>
              <a:pathLst>
                <a:path h="328930">
                  <a:moveTo>
                    <a:pt x="0" y="0"/>
                  </a:moveTo>
                  <a:lnTo>
                    <a:pt x="0" y="32842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6" name="object 1556"/>
            <p:cNvSpPr/>
            <p:nvPr/>
          </p:nvSpPr>
          <p:spPr>
            <a:xfrm>
              <a:off x="10246969" y="2519934"/>
              <a:ext cx="0" cy="314960"/>
            </a:xfrm>
            <a:custGeom>
              <a:avLst/>
              <a:gdLst/>
              <a:ahLst/>
              <a:cxnLst/>
              <a:rect l="l" t="t" r="r" b="b"/>
              <a:pathLst>
                <a:path h="314960">
                  <a:moveTo>
                    <a:pt x="0" y="0"/>
                  </a:moveTo>
                  <a:lnTo>
                    <a:pt x="0" y="31470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557" name="object 1557"/>
          <p:cNvSpPr/>
          <p:nvPr/>
        </p:nvSpPr>
        <p:spPr>
          <a:xfrm>
            <a:off x="13116125" y="2333141"/>
            <a:ext cx="148443" cy="0"/>
          </a:xfrm>
          <a:custGeom>
            <a:avLst/>
            <a:gdLst/>
            <a:ahLst/>
            <a:cxnLst/>
            <a:rect l="l" t="t" r="r" b="b"/>
            <a:pathLst>
              <a:path w="118109">
                <a:moveTo>
                  <a:pt x="0" y="0"/>
                </a:moveTo>
                <a:lnTo>
                  <a:pt x="118110" y="0"/>
                </a:lnTo>
              </a:path>
              <a:path w="118109">
                <a:moveTo>
                  <a:pt x="0" y="0"/>
                </a:moveTo>
                <a:lnTo>
                  <a:pt x="11811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558" name="object 1558"/>
          <p:cNvGrpSpPr/>
          <p:nvPr/>
        </p:nvGrpSpPr>
        <p:grpSpPr>
          <a:xfrm>
            <a:off x="12807746" y="1479833"/>
            <a:ext cx="119712" cy="204309"/>
            <a:chOff x="10190581" y="2269998"/>
            <a:chExt cx="95250" cy="162560"/>
          </a:xfrm>
        </p:grpSpPr>
        <p:sp>
          <p:nvSpPr>
            <p:cNvPr id="1559" name="object 1559"/>
            <p:cNvSpPr/>
            <p:nvPr/>
          </p:nvSpPr>
          <p:spPr>
            <a:xfrm>
              <a:off x="10283545" y="2378202"/>
              <a:ext cx="0" cy="47625"/>
            </a:xfrm>
            <a:custGeom>
              <a:avLst/>
              <a:gdLst/>
              <a:ahLst/>
              <a:cxnLst/>
              <a:rect l="l" t="t" r="r" b="b"/>
              <a:pathLst>
                <a:path h="47625">
                  <a:moveTo>
                    <a:pt x="0" y="0"/>
                  </a:moveTo>
                  <a:lnTo>
                    <a:pt x="0" y="4724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0" name="object 1560"/>
            <p:cNvSpPr/>
            <p:nvPr/>
          </p:nvSpPr>
          <p:spPr>
            <a:xfrm>
              <a:off x="10259923" y="2378202"/>
              <a:ext cx="0" cy="47625"/>
            </a:xfrm>
            <a:custGeom>
              <a:avLst/>
              <a:gdLst/>
              <a:ahLst/>
              <a:cxnLst/>
              <a:rect l="l" t="t" r="r" b="b"/>
              <a:pathLst>
                <a:path h="47625">
                  <a:moveTo>
                    <a:pt x="0" y="0"/>
                  </a:moveTo>
                  <a:lnTo>
                    <a:pt x="0" y="4724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1" name="object 1561"/>
            <p:cNvSpPr/>
            <p:nvPr/>
          </p:nvSpPr>
          <p:spPr>
            <a:xfrm>
              <a:off x="10216489" y="2394966"/>
              <a:ext cx="0" cy="37465"/>
            </a:xfrm>
            <a:custGeom>
              <a:avLst/>
              <a:gdLst/>
              <a:ahLst/>
              <a:cxnLst/>
              <a:rect l="l" t="t" r="r" b="b"/>
              <a:pathLst>
                <a:path h="37464">
                  <a:moveTo>
                    <a:pt x="0" y="3733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2" name="object 1562"/>
            <p:cNvSpPr/>
            <p:nvPr/>
          </p:nvSpPr>
          <p:spPr>
            <a:xfrm>
              <a:off x="10236301" y="2408682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19">
                  <a:moveTo>
                    <a:pt x="0" y="19811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3" name="object 1563"/>
            <p:cNvSpPr/>
            <p:nvPr/>
          </p:nvSpPr>
          <p:spPr>
            <a:xfrm>
              <a:off x="10233253" y="2394966"/>
              <a:ext cx="0" cy="37465"/>
            </a:xfrm>
            <a:custGeom>
              <a:avLst/>
              <a:gdLst/>
              <a:ahLst/>
              <a:cxnLst/>
              <a:rect l="l" t="t" r="r" b="b"/>
              <a:pathLst>
                <a:path h="37464">
                  <a:moveTo>
                    <a:pt x="0" y="3733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4" name="object 1564"/>
            <p:cNvSpPr/>
            <p:nvPr/>
          </p:nvSpPr>
          <p:spPr>
            <a:xfrm>
              <a:off x="10192867" y="2415540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9905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5" name="object 1565"/>
            <p:cNvSpPr/>
            <p:nvPr/>
          </p:nvSpPr>
          <p:spPr>
            <a:xfrm>
              <a:off x="10205821" y="2269998"/>
              <a:ext cx="0" cy="155575"/>
            </a:xfrm>
            <a:custGeom>
              <a:avLst/>
              <a:gdLst/>
              <a:ahLst/>
              <a:cxnLst/>
              <a:rect l="l" t="t" r="r" b="b"/>
              <a:pathLst>
                <a:path h="155575">
                  <a:moveTo>
                    <a:pt x="0" y="0"/>
                  </a:moveTo>
                  <a:lnTo>
                    <a:pt x="0" y="1554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566" name="object 1566"/>
          <p:cNvGrpSpPr/>
          <p:nvPr/>
        </p:nvGrpSpPr>
        <p:grpSpPr>
          <a:xfrm>
            <a:off x="13187953" y="2237371"/>
            <a:ext cx="1198718" cy="6385"/>
            <a:chOff x="10493095" y="2872739"/>
            <a:chExt cx="953769" cy="5080"/>
          </a:xfrm>
        </p:grpSpPr>
        <p:sp>
          <p:nvSpPr>
            <p:cNvPr id="1567" name="object 1567"/>
            <p:cNvSpPr/>
            <p:nvPr/>
          </p:nvSpPr>
          <p:spPr>
            <a:xfrm>
              <a:off x="10496905" y="2875025"/>
              <a:ext cx="949960" cy="0"/>
            </a:xfrm>
            <a:custGeom>
              <a:avLst/>
              <a:gdLst/>
              <a:ahLst/>
              <a:cxnLst/>
              <a:rect l="l" t="t" r="r" b="b"/>
              <a:pathLst>
                <a:path w="949959">
                  <a:moveTo>
                    <a:pt x="0" y="0"/>
                  </a:moveTo>
                  <a:lnTo>
                    <a:pt x="94945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8" name="object 1568"/>
            <p:cNvSpPr/>
            <p:nvPr/>
          </p:nvSpPr>
          <p:spPr>
            <a:xfrm>
              <a:off x="10493095" y="2875025"/>
              <a:ext cx="953769" cy="0"/>
            </a:xfrm>
            <a:custGeom>
              <a:avLst/>
              <a:gdLst/>
              <a:ahLst/>
              <a:cxnLst/>
              <a:rect l="l" t="t" r="r" b="b"/>
              <a:pathLst>
                <a:path w="953770">
                  <a:moveTo>
                    <a:pt x="0" y="0"/>
                  </a:moveTo>
                  <a:lnTo>
                    <a:pt x="95326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569" name="object 1569"/>
          <p:cNvGrpSpPr/>
          <p:nvPr/>
        </p:nvGrpSpPr>
        <p:grpSpPr>
          <a:xfrm>
            <a:off x="13489628" y="1086220"/>
            <a:ext cx="301674" cy="23144"/>
            <a:chOff x="10733125" y="1956816"/>
            <a:chExt cx="240029" cy="18415"/>
          </a:xfrm>
        </p:grpSpPr>
        <p:sp>
          <p:nvSpPr>
            <p:cNvPr id="1570" name="object 1570"/>
            <p:cNvSpPr/>
            <p:nvPr/>
          </p:nvSpPr>
          <p:spPr>
            <a:xfrm>
              <a:off x="10733125" y="1972818"/>
              <a:ext cx="240029" cy="0"/>
            </a:xfrm>
            <a:custGeom>
              <a:avLst/>
              <a:gdLst/>
              <a:ahLst/>
              <a:cxnLst/>
              <a:rect l="l" t="t" r="r" b="b"/>
              <a:pathLst>
                <a:path w="240029">
                  <a:moveTo>
                    <a:pt x="0" y="0"/>
                  </a:moveTo>
                  <a:lnTo>
                    <a:pt x="240029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1" name="object 1571"/>
            <p:cNvSpPr/>
            <p:nvPr/>
          </p:nvSpPr>
          <p:spPr>
            <a:xfrm>
              <a:off x="10733125" y="1959102"/>
              <a:ext cx="240029" cy="0"/>
            </a:xfrm>
            <a:custGeom>
              <a:avLst/>
              <a:gdLst/>
              <a:ahLst/>
              <a:cxnLst/>
              <a:rect l="l" t="t" r="r" b="b"/>
              <a:pathLst>
                <a:path w="240029">
                  <a:moveTo>
                    <a:pt x="240029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572" name="object 1572"/>
          <p:cNvSpPr/>
          <p:nvPr/>
        </p:nvSpPr>
        <p:spPr>
          <a:xfrm>
            <a:off x="13723306" y="1518140"/>
            <a:ext cx="697524" cy="0"/>
          </a:xfrm>
          <a:custGeom>
            <a:avLst/>
            <a:gdLst/>
            <a:ahLst/>
            <a:cxnLst/>
            <a:rect l="l" t="t" r="r" b="b"/>
            <a:pathLst>
              <a:path w="554990">
                <a:moveTo>
                  <a:pt x="0" y="0"/>
                </a:moveTo>
                <a:lnTo>
                  <a:pt x="55473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573" name="object 1573"/>
          <p:cNvGrpSpPr/>
          <p:nvPr/>
        </p:nvGrpSpPr>
        <p:grpSpPr>
          <a:xfrm>
            <a:off x="13723306" y="1090050"/>
            <a:ext cx="366320" cy="14365"/>
            <a:chOff x="10919053" y="1959864"/>
            <a:chExt cx="291465" cy="11430"/>
          </a:xfrm>
        </p:grpSpPr>
        <p:sp>
          <p:nvSpPr>
            <p:cNvPr id="1574" name="object 1574"/>
            <p:cNvSpPr/>
            <p:nvPr/>
          </p:nvSpPr>
          <p:spPr>
            <a:xfrm>
              <a:off x="10919053" y="1962150"/>
              <a:ext cx="291465" cy="0"/>
            </a:xfrm>
            <a:custGeom>
              <a:avLst/>
              <a:gdLst/>
              <a:ahLst/>
              <a:cxnLst/>
              <a:rect l="l" t="t" r="r" b="b"/>
              <a:pathLst>
                <a:path w="291465">
                  <a:moveTo>
                    <a:pt x="0" y="0"/>
                  </a:moveTo>
                  <a:lnTo>
                    <a:pt x="291084" y="0"/>
                  </a:lnTo>
                </a:path>
                <a:path w="291465">
                  <a:moveTo>
                    <a:pt x="0" y="0"/>
                  </a:moveTo>
                  <a:lnTo>
                    <a:pt x="28117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5" name="object 1575"/>
            <p:cNvSpPr/>
            <p:nvPr/>
          </p:nvSpPr>
          <p:spPr>
            <a:xfrm>
              <a:off x="10919053" y="1965960"/>
              <a:ext cx="281305" cy="0"/>
            </a:xfrm>
            <a:custGeom>
              <a:avLst/>
              <a:gdLst/>
              <a:ahLst/>
              <a:cxnLst/>
              <a:rect l="l" t="t" r="r" b="b"/>
              <a:pathLst>
                <a:path w="281304">
                  <a:moveTo>
                    <a:pt x="0" y="0"/>
                  </a:moveTo>
                  <a:lnTo>
                    <a:pt x="28117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6" name="object 1576"/>
            <p:cNvSpPr/>
            <p:nvPr/>
          </p:nvSpPr>
          <p:spPr>
            <a:xfrm>
              <a:off x="10919053" y="1969008"/>
              <a:ext cx="291465" cy="0"/>
            </a:xfrm>
            <a:custGeom>
              <a:avLst/>
              <a:gdLst/>
              <a:ahLst/>
              <a:cxnLst/>
              <a:rect l="l" t="t" r="r" b="b"/>
              <a:pathLst>
                <a:path w="291465">
                  <a:moveTo>
                    <a:pt x="0" y="0"/>
                  </a:moveTo>
                  <a:lnTo>
                    <a:pt x="29108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7" name="object 1577"/>
            <p:cNvSpPr/>
            <p:nvPr/>
          </p:nvSpPr>
          <p:spPr>
            <a:xfrm>
              <a:off x="10919053" y="1965960"/>
              <a:ext cx="281305" cy="0"/>
            </a:xfrm>
            <a:custGeom>
              <a:avLst/>
              <a:gdLst/>
              <a:ahLst/>
              <a:cxnLst/>
              <a:rect l="l" t="t" r="r" b="b"/>
              <a:pathLst>
                <a:path w="281304">
                  <a:moveTo>
                    <a:pt x="0" y="0"/>
                  </a:moveTo>
                  <a:lnTo>
                    <a:pt x="28117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578" name="object 1578"/>
          <p:cNvGrpSpPr/>
          <p:nvPr/>
        </p:nvGrpSpPr>
        <p:grpSpPr>
          <a:xfrm>
            <a:off x="13723306" y="1498030"/>
            <a:ext cx="366320" cy="14365"/>
            <a:chOff x="10919053" y="2284476"/>
            <a:chExt cx="291465" cy="11430"/>
          </a:xfrm>
        </p:grpSpPr>
        <p:sp>
          <p:nvSpPr>
            <p:cNvPr id="1579" name="object 1579"/>
            <p:cNvSpPr/>
            <p:nvPr/>
          </p:nvSpPr>
          <p:spPr>
            <a:xfrm>
              <a:off x="10919053" y="2293620"/>
              <a:ext cx="281305" cy="0"/>
            </a:xfrm>
            <a:custGeom>
              <a:avLst/>
              <a:gdLst/>
              <a:ahLst/>
              <a:cxnLst/>
              <a:rect l="l" t="t" r="r" b="b"/>
              <a:pathLst>
                <a:path w="281304">
                  <a:moveTo>
                    <a:pt x="0" y="0"/>
                  </a:moveTo>
                  <a:lnTo>
                    <a:pt x="281178" y="0"/>
                  </a:lnTo>
                </a:path>
                <a:path w="281304">
                  <a:moveTo>
                    <a:pt x="0" y="0"/>
                  </a:moveTo>
                  <a:lnTo>
                    <a:pt x="28117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0" name="object 1580"/>
            <p:cNvSpPr/>
            <p:nvPr/>
          </p:nvSpPr>
          <p:spPr>
            <a:xfrm>
              <a:off x="10919053" y="2289810"/>
              <a:ext cx="281305" cy="0"/>
            </a:xfrm>
            <a:custGeom>
              <a:avLst/>
              <a:gdLst/>
              <a:ahLst/>
              <a:cxnLst/>
              <a:rect l="l" t="t" r="r" b="b"/>
              <a:pathLst>
                <a:path w="281304">
                  <a:moveTo>
                    <a:pt x="0" y="0"/>
                  </a:moveTo>
                  <a:lnTo>
                    <a:pt x="28117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1" name="object 1581"/>
            <p:cNvSpPr/>
            <p:nvPr/>
          </p:nvSpPr>
          <p:spPr>
            <a:xfrm>
              <a:off x="10919053" y="2286762"/>
              <a:ext cx="291465" cy="0"/>
            </a:xfrm>
            <a:custGeom>
              <a:avLst/>
              <a:gdLst/>
              <a:ahLst/>
              <a:cxnLst/>
              <a:rect l="l" t="t" r="r" b="b"/>
              <a:pathLst>
                <a:path w="291465">
                  <a:moveTo>
                    <a:pt x="0" y="0"/>
                  </a:moveTo>
                  <a:lnTo>
                    <a:pt x="29108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2" name="object 1582"/>
            <p:cNvSpPr/>
            <p:nvPr/>
          </p:nvSpPr>
          <p:spPr>
            <a:xfrm>
              <a:off x="10919053" y="2293620"/>
              <a:ext cx="291465" cy="0"/>
            </a:xfrm>
            <a:custGeom>
              <a:avLst/>
              <a:gdLst/>
              <a:ahLst/>
              <a:cxnLst/>
              <a:rect l="l" t="t" r="r" b="b"/>
              <a:pathLst>
                <a:path w="291465">
                  <a:moveTo>
                    <a:pt x="0" y="0"/>
                  </a:moveTo>
                  <a:lnTo>
                    <a:pt x="29108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583" name="object 1583"/>
          <p:cNvSpPr/>
          <p:nvPr/>
        </p:nvSpPr>
        <p:spPr>
          <a:xfrm>
            <a:off x="13035678" y="247275"/>
            <a:ext cx="0" cy="926573"/>
          </a:xfrm>
          <a:custGeom>
            <a:avLst/>
            <a:gdLst/>
            <a:ahLst/>
            <a:cxnLst/>
            <a:rect l="l" t="t" r="r" b="b"/>
            <a:pathLst>
              <a:path h="737235">
                <a:moveTo>
                  <a:pt x="0" y="0"/>
                </a:moveTo>
                <a:lnTo>
                  <a:pt x="0" y="736854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584" name="object 1584"/>
          <p:cNvGrpSpPr/>
          <p:nvPr/>
        </p:nvGrpSpPr>
        <p:grpSpPr>
          <a:xfrm>
            <a:off x="12892023" y="-23753"/>
            <a:ext cx="44693" cy="1201911"/>
            <a:chOff x="10257637" y="1073658"/>
            <a:chExt cx="35560" cy="956310"/>
          </a:xfrm>
        </p:grpSpPr>
        <p:sp>
          <p:nvSpPr>
            <p:cNvPr id="1585" name="object 1585"/>
            <p:cNvSpPr/>
            <p:nvPr/>
          </p:nvSpPr>
          <p:spPr>
            <a:xfrm>
              <a:off x="10290403" y="1073658"/>
              <a:ext cx="0" cy="956310"/>
            </a:xfrm>
            <a:custGeom>
              <a:avLst/>
              <a:gdLst/>
              <a:ahLst/>
              <a:cxnLst/>
              <a:rect l="l" t="t" r="r" b="b"/>
              <a:pathLst>
                <a:path h="956310">
                  <a:moveTo>
                    <a:pt x="0" y="956309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6" name="object 1586"/>
            <p:cNvSpPr/>
            <p:nvPr/>
          </p:nvSpPr>
          <p:spPr>
            <a:xfrm>
              <a:off x="10263733" y="1154430"/>
              <a:ext cx="0" cy="818515"/>
            </a:xfrm>
            <a:custGeom>
              <a:avLst/>
              <a:gdLst/>
              <a:ahLst/>
              <a:cxnLst/>
              <a:rect l="l" t="t" r="r" b="b"/>
              <a:pathLst>
                <a:path h="818514">
                  <a:moveTo>
                    <a:pt x="0" y="818388"/>
                  </a:moveTo>
                  <a:lnTo>
                    <a:pt x="0" y="0"/>
                  </a:lnTo>
                </a:path>
                <a:path h="818514">
                  <a:moveTo>
                    <a:pt x="0" y="818388"/>
                  </a:moveTo>
                  <a:lnTo>
                    <a:pt x="0" y="685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7" name="object 1587"/>
            <p:cNvSpPr/>
            <p:nvPr/>
          </p:nvSpPr>
          <p:spPr>
            <a:xfrm>
              <a:off x="10290403" y="1140714"/>
              <a:ext cx="0" cy="889635"/>
            </a:xfrm>
            <a:custGeom>
              <a:avLst/>
              <a:gdLst/>
              <a:ahLst/>
              <a:cxnLst/>
              <a:rect l="l" t="t" r="r" b="b"/>
              <a:pathLst>
                <a:path h="889635">
                  <a:moveTo>
                    <a:pt x="0" y="889253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8" name="object 1588"/>
            <p:cNvSpPr/>
            <p:nvPr/>
          </p:nvSpPr>
          <p:spPr>
            <a:xfrm>
              <a:off x="10259923" y="1759458"/>
              <a:ext cx="0" cy="209550"/>
            </a:xfrm>
            <a:custGeom>
              <a:avLst/>
              <a:gdLst/>
              <a:ahLst/>
              <a:cxnLst/>
              <a:rect l="l" t="t" r="r" b="b"/>
              <a:pathLst>
                <a:path h="209550">
                  <a:moveTo>
                    <a:pt x="0" y="20955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1589" name="object 1589"/>
          <p:cNvPicPr/>
          <p:nvPr/>
        </p:nvPicPr>
        <p:blipFill>
          <a:blip r:embed="rId13" cstate="print"/>
          <a:stretch>
            <a:fillRect/>
          </a:stretch>
        </p:blipFill>
        <p:spPr>
          <a:xfrm>
            <a:off x="13064410" y="990450"/>
            <a:ext cx="126415" cy="97684"/>
          </a:xfrm>
          <a:prstGeom prst="rect">
            <a:avLst/>
          </a:prstGeom>
        </p:spPr>
      </p:pic>
      <p:sp>
        <p:nvSpPr>
          <p:cNvPr id="1590" name="object 1590"/>
          <p:cNvSpPr/>
          <p:nvPr/>
        </p:nvSpPr>
        <p:spPr>
          <a:xfrm>
            <a:off x="13914845" y="-53441"/>
            <a:ext cx="0" cy="1142852"/>
          </a:xfrm>
          <a:custGeom>
            <a:avLst/>
            <a:gdLst/>
            <a:ahLst/>
            <a:cxnLst/>
            <a:rect l="l" t="t" r="r" b="b"/>
            <a:pathLst>
              <a:path h="909319">
                <a:moveTo>
                  <a:pt x="0" y="909066"/>
                </a:moveTo>
                <a:lnTo>
                  <a:pt x="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1" name="object 1591"/>
          <p:cNvSpPr/>
          <p:nvPr/>
        </p:nvSpPr>
        <p:spPr>
          <a:xfrm>
            <a:off x="13171672" y="991407"/>
            <a:ext cx="12769" cy="21548"/>
          </a:xfrm>
          <a:custGeom>
            <a:avLst/>
            <a:gdLst/>
            <a:ahLst/>
            <a:cxnLst/>
            <a:rect l="l" t="t" r="r" b="b"/>
            <a:pathLst>
              <a:path w="10159" h="17144">
                <a:moveTo>
                  <a:pt x="0" y="0"/>
                </a:moveTo>
                <a:lnTo>
                  <a:pt x="9906" y="16764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2" name="object 1592"/>
          <p:cNvSpPr/>
          <p:nvPr/>
        </p:nvSpPr>
        <p:spPr>
          <a:xfrm>
            <a:off x="13655309" y="1000025"/>
            <a:ext cx="0" cy="106943"/>
          </a:xfrm>
          <a:custGeom>
            <a:avLst/>
            <a:gdLst/>
            <a:ahLst/>
            <a:cxnLst/>
            <a:rect l="l" t="t" r="r" b="b"/>
            <a:pathLst>
              <a:path h="85089">
                <a:moveTo>
                  <a:pt x="0" y="0"/>
                </a:moveTo>
                <a:lnTo>
                  <a:pt x="0" y="84582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593" name="object 1593"/>
          <p:cNvGrpSpPr/>
          <p:nvPr/>
        </p:nvGrpSpPr>
        <p:grpSpPr>
          <a:xfrm>
            <a:off x="14676215" y="217587"/>
            <a:ext cx="6385" cy="889063"/>
            <a:chOff x="11677243" y="1265682"/>
            <a:chExt cx="5080" cy="707390"/>
          </a:xfrm>
        </p:grpSpPr>
        <p:sp>
          <p:nvSpPr>
            <p:cNvPr id="1594" name="object 1594"/>
            <p:cNvSpPr/>
            <p:nvPr/>
          </p:nvSpPr>
          <p:spPr>
            <a:xfrm>
              <a:off x="11679529" y="1265682"/>
              <a:ext cx="0" cy="707390"/>
            </a:xfrm>
            <a:custGeom>
              <a:avLst/>
              <a:gdLst/>
              <a:ahLst/>
              <a:cxnLst/>
              <a:rect l="l" t="t" r="r" b="b"/>
              <a:pathLst>
                <a:path h="707389">
                  <a:moveTo>
                    <a:pt x="0" y="0"/>
                  </a:moveTo>
                  <a:lnTo>
                    <a:pt x="0" y="70713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5" name="object 1595"/>
            <p:cNvSpPr/>
            <p:nvPr/>
          </p:nvSpPr>
          <p:spPr>
            <a:xfrm>
              <a:off x="11679529" y="1269492"/>
              <a:ext cx="0" cy="703580"/>
            </a:xfrm>
            <a:custGeom>
              <a:avLst/>
              <a:gdLst/>
              <a:ahLst/>
              <a:cxnLst/>
              <a:rect l="l" t="t" r="r" b="b"/>
              <a:pathLst>
                <a:path h="703580">
                  <a:moveTo>
                    <a:pt x="0" y="0"/>
                  </a:moveTo>
                  <a:lnTo>
                    <a:pt x="0" y="70332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596" name="object 1596"/>
          <p:cNvGrpSpPr/>
          <p:nvPr/>
        </p:nvGrpSpPr>
        <p:grpSpPr>
          <a:xfrm>
            <a:off x="14412849" y="744321"/>
            <a:ext cx="11173" cy="383079"/>
            <a:chOff x="11467693" y="1684782"/>
            <a:chExt cx="8890" cy="304800"/>
          </a:xfrm>
        </p:grpSpPr>
        <p:sp>
          <p:nvSpPr>
            <p:cNvPr id="1597" name="object 1597"/>
            <p:cNvSpPr/>
            <p:nvPr/>
          </p:nvSpPr>
          <p:spPr>
            <a:xfrm>
              <a:off x="11473789" y="1684782"/>
              <a:ext cx="0" cy="300990"/>
            </a:xfrm>
            <a:custGeom>
              <a:avLst/>
              <a:gdLst/>
              <a:ahLst/>
              <a:cxnLst/>
              <a:rect l="l" t="t" r="r" b="b"/>
              <a:pathLst>
                <a:path h="300989">
                  <a:moveTo>
                    <a:pt x="0" y="0"/>
                  </a:moveTo>
                  <a:lnTo>
                    <a:pt x="0" y="30099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8" name="object 1598"/>
            <p:cNvSpPr/>
            <p:nvPr/>
          </p:nvSpPr>
          <p:spPr>
            <a:xfrm>
              <a:off x="11469979" y="1684782"/>
              <a:ext cx="0" cy="304800"/>
            </a:xfrm>
            <a:custGeom>
              <a:avLst/>
              <a:gdLst/>
              <a:ahLst/>
              <a:cxnLst/>
              <a:rect l="l" t="t" r="r" b="b"/>
              <a:pathLst>
                <a:path h="304800">
                  <a:moveTo>
                    <a:pt x="0" y="0"/>
                  </a:moveTo>
                  <a:lnTo>
                    <a:pt x="0" y="30480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599" name="object 1599"/>
          <p:cNvSpPr/>
          <p:nvPr/>
        </p:nvSpPr>
        <p:spPr>
          <a:xfrm>
            <a:off x="14645569" y="744321"/>
            <a:ext cx="0" cy="451714"/>
          </a:xfrm>
          <a:custGeom>
            <a:avLst/>
            <a:gdLst/>
            <a:ahLst/>
            <a:cxnLst/>
            <a:rect l="l" t="t" r="r" b="b"/>
            <a:pathLst>
              <a:path h="359410">
                <a:moveTo>
                  <a:pt x="0" y="345185"/>
                </a:moveTo>
                <a:lnTo>
                  <a:pt x="0" y="0"/>
                </a:lnTo>
                <a:lnTo>
                  <a:pt x="0" y="358901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600" name="object 1600"/>
          <p:cNvGrpSpPr/>
          <p:nvPr/>
        </p:nvGrpSpPr>
        <p:grpSpPr>
          <a:xfrm>
            <a:off x="14387948" y="502981"/>
            <a:ext cx="9577" cy="598561"/>
            <a:chOff x="11447881" y="1492758"/>
            <a:chExt cx="7620" cy="476250"/>
          </a:xfrm>
        </p:grpSpPr>
        <p:sp>
          <p:nvSpPr>
            <p:cNvPr id="1601" name="object 1601"/>
            <p:cNvSpPr/>
            <p:nvPr/>
          </p:nvSpPr>
          <p:spPr>
            <a:xfrm>
              <a:off x="11453215" y="1495806"/>
              <a:ext cx="0" cy="473709"/>
            </a:xfrm>
            <a:custGeom>
              <a:avLst/>
              <a:gdLst/>
              <a:ahLst/>
              <a:cxnLst/>
              <a:rect l="l" t="t" r="r" b="b"/>
              <a:pathLst>
                <a:path h="473710">
                  <a:moveTo>
                    <a:pt x="0" y="0"/>
                  </a:moveTo>
                  <a:lnTo>
                    <a:pt x="0" y="47320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2" name="object 1602"/>
            <p:cNvSpPr/>
            <p:nvPr/>
          </p:nvSpPr>
          <p:spPr>
            <a:xfrm>
              <a:off x="11450167" y="1492758"/>
              <a:ext cx="0" cy="476250"/>
            </a:xfrm>
            <a:custGeom>
              <a:avLst/>
              <a:gdLst/>
              <a:ahLst/>
              <a:cxnLst/>
              <a:rect l="l" t="t" r="r" b="b"/>
              <a:pathLst>
                <a:path h="476250">
                  <a:moveTo>
                    <a:pt x="0" y="0"/>
                  </a:moveTo>
                  <a:lnTo>
                    <a:pt x="0" y="47625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603" name="object 1603"/>
          <p:cNvSpPr/>
          <p:nvPr/>
        </p:nvSpPr>
        <p:spPr>
          <a:xfrm>
            <a:off x="14645570" y="1403217"/>
            <a:ext cx="1865118" cy="0"/>
          </a:xfrm>
          <a:custGeom>
            <a:avLst/>
            <a:gdLst/>
            <a:ahLst/>
            <a:cxnLst/>
            <a:rect l="l" t="t" r="r" b="b"/>
            <a:pathLst>
              <a:path w="1483994">
                <a:moveTo>
                  <a:pt x="0" y="0"/>
                </a:moveTo>
                <a:lnTo>
                  <a:pt x="148361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604" name="object 1604"/>
          <p:cNvGrpSpPr/>
          <p:nvPr/>
        </p:nvGrpSpPr>
        <p:grpSpPr>
          <a:xfrm>
            <a:off x="14679089" y="2300581"/>
            <a:ext cx="64645" cy="14365"/>
            <a:chOff x="11679529" y="2923032"/>
            <a:chExt cx="51435" cy="11430"/>
          </a:xfrm>
        </p:grpSpPr>
        <p:sp>
          <p:nvSpPr>
            <p:cNvPr id="1605" name="object 1605"/>
            <p:cNvSpPr/>
            <p:nvPr/>
          </p:nvSpPr>
          <p:spPr>
            <a:xfrm>
              <a:off x="11683339" y="2925318"/>
              <a:ext cx="47625" cy="0"/>
            </a:xfrm>
            <a:custGeom>
              <a:avLst/>
              <a:gdLst/>
              <a:ahLst/>
              <a:cxnLst/>
              <a:rect l="l" t="t" r="r" b="b"/>
              <a:pathLst>
                <a:path w="47625">
                  <a:moveTo>
                    <a:pt x="0" y="0"/>
                  </a:moveTo>
                  <a:lnTo>
                    <a:pt x="4724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6" name="object 1606"/>
            <p:cNvSpPr/>
            <p:nvPr/>
          </p:nvSpPr>
          <p:spPr>
            <a:xfrm>
              <a:off x="11679529" y="2932176"/>
              <a:ext cx="48260" cy="0"/>
            </a:xfrm>
            <a:custGeom>
              <a:avLst/>
              <a:gdLst/>
              <a:ahLst/>
              <a:cxnLst/>
              <a:rect l="l" t="t" r="r" b="b"/>
              <a:pathLst>
                <a:path w="48259">
                  <a:moveTo>
                    <a:pt x="0" y="0"/>
                  </a:moveTo>
                  <a:lnTo>
                    <a:pt x="4800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607" name="object 1607"/>
          <p:cNvGrpSpPr/>
          <p:nvPr/>
        </p:nvGrpSpPr>
        <p:grpSpPr>
          <a:xfrm>
            <a:off x="14645570" y="1391725"/>
            <a:ext cx="98164" cy="18355"/>
            <a:chOff x="11652859" y="2199894"/>
            <a:chExt cx="78105" cy="14604"/>
          </a:xfrm>
        </p:grpSpPr>
        <p:sp>
          <p:nvSpPr>
            <p:cNvPr id="1608" name="object 1608"/>
            <p:cNvSpPr/>
            <p:nvPr/>
          </p:nvSpPr>
          <p:spPr>
            <a:xfrm>
              <a:off x="11673433" y="2202180"/>
              <a:ext cx="57150" cy="0"/>
            </a:xfrm>
            <a:custGeom>
              <a:avLst/>
              <a:gdLst/>
              <a:ahLst/>
              <a:cxnLst/>
              <a:rect l="l" t="t" r="r" b="b"/>
              <a:pathLst>
                <a:path w="57150">
                  <a:moveTo>
                    <a:pt x="57150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9" name="object 1609"/>
            <p:cNvSpPr/>
            <p:nvPr/>
          </p:nvSpPr>
          <p:spPr>
            <a:xfrm>
              <a:off x="11673433" y="2205990"/>
              <a:ext cx="57150" cy="0"/>
            </a:xfrm>
            <a:custGeom>
              <a:avLst/>
              <a:gdLst/>
              <a:ahLst/>
              <a:cxnLst/>
              <a:rect l="l" t="t" r="r" b="b"/>
              <a:pathLst>
                <a:path w="57150">
                  <a:moveTo>
                    <a:pt x="57150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0" name="object 1610"/>
            <p:cNvSpPr/>
            <p:nvPr/>
          </p:nvSpPr>
          <p:spPr>
            <a:xfrm>
              <a:off x="11652859" y="2212086"/>
              <a:ext cx="78105" cy="0"/>
            </a:xfrm>
            <a:custGeom>
              <a:avLst/>
              <a:gdLst/>
              <a:ahLst/>
              <a:cxnLst/>
              <a:rect l="l" t="t" r="r" b="b"/>
              <a:pathLst>
                <a:path w="78104">
                  <a:moveTo>
                    <a:pt x="77724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611" name="object 1611"/>
          <p:cNvGrpSpPr/>
          <p:nvPr/>
        </p:nvGrpSpPr>
        <p:grpSpPr>
          <a:xfrm>
            <a:off x="14645569" y="1103458"/>
            <a:ext cx="94174" cy="6385"/>
            <a:chOff x="11652859" y="1970532"/>
            <a:chExt cx="74930" cy="5080"/>
          </a:xfrm>
        </p:grpSpPr>
        <p:sp>
          <p:nvSpPr>
            <p:cNvPr id="1612" name="object 1612"/>
            <p:cNvSpPr/>
            <p:nvPr/>
          </p:nvSpPr>
          <p:spPr>
            <a:xfrm>
              <a:off x="11679529" y="1972818"/>
              <a:ext cx="48260" cy="0"/>
            </a:xfrm>
            <a:custGeom>
              <a:avLst/>
              <a:gdLst/>
              <a:ahLst/>
              <a:cxnLst/>
              <a:rect l="l" t="t" r="r" b="b"/>
              <a:pathLst>
                <a:path w="48259">
                  <a:moveTo>
                    <a:pt x="0" y="0"/>
                  </a:moveTo>
                  <a:lnTo>
                    <a:pt x="4800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3" name="object 1613"/>
            <p:cNvSpPr/>
            <p:nvPr/>
          </p:nvSpPr>
          <p:spPr>
            <a:xfrm>
              <a:off x="11652859" y="1972818"/>
              <a:ext cx="74930" cy="0"/>
            </a:xfrm>
            <a:custGeom>
              <a:avLst/>
              <a:gdLst/>
              <a:ahLst/>
              <a:cxnLst/>
              <a:rect l="l" t="t" r="r" b="b"/>
              <a:pathLst>
                <a:path w="74929">
                  <a:moveTo>
                    <a:pt x="0" y="0"/>
                  </a:moveTo>
                  <a:lnTo>
                    <a:pt x="7467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614" name="object 1614"/>
          <p:cNvGrpSpPr/>
          <p:nvPr/>
        </p:nvGrpSpPr>
        <p:grpSpPr>
          <a:xfrm>
            <a:off x="14390821" y="1192524"/>
            <a:ext cx="378291" cy="9577"/>
            <a:chOff x="11450167" y="2041398"/>
            <a:chExt cx="300990" cy="7620"/>
          </a:xfrm>
        </p:grpSpPr>
        <p:sp>
          <p:nvSpPr>
            <p:cNvPr id="1615" name="object 1615"/>
            <p:cNvSpPr/>
            <p:nvPr/>
          </p:nvSpPr>
          <p:spPr>
            <a:xfrm>
              <a:off x="11450167" y="2046732"/>
              <a:ext cx="300990" cy="0"/>
            </a:xfrm>
            <a:custGeom>
              <a:avLst/>
              <a:gdLst/>
              <a:ahLst/>
              <a:cxnLst/>
              <a:rect l="l" t="t" r="r" b="b"/>
              <a:pathLst>
                <a:path w="300990">
                  <a:moveTo>
                    <a:pt x="300990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6" name="object 1616"/>
            <p:cNvSpPr/>
            <p:nvPr/>
          </p:nvSpPr>
          <p:spPr>
            <a:xfrm>
              <a:off x="11453215" y="2043684"/>
              <a:ext cx="294640" cy="0"/>
            </a:xfrm>
            <a:custGeom>
              <a:avLst/>
              <a:gdLst/>
              <a:ahLst/>
              <a:cxnLst/>
              <a:rect l="l" t="t" r="r" b="b"/>
              <a:pathLst>
                <a:path w="294640">
                  <a:moveTo>
                    <a:pt x="0" y="0"/>
                  </a:moveTo>
                  <a:lnTo>
                    <a:pt x="29413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617" name="object 1617"/>
          <p:cNvGrpSpPr/>
          <p:nvPr/>
        </p:nvGrpSpPr>
        <p:grpSpPr>
          <a:xfrm>
            <a:off x="14679089" y="1494197"/>
            <a:ext cx="64645" cy="9577"/>
            <a:chOff x="11679529" y="2281427"/>
            <a:chExt cx="51435" cy="7620"/>
          </a:xfrm>
        </p:grpSpPr>
        <p:sp>
          <p:nvSpPr>
            <p:cNvPr id="1618" name="object 1618"/>
            <p:cNvSpPr/>
            <p:nvPr/>
          </p:nvSpPr>
          <p:spPr>
            <a:xfrm>
              <a:off x="11683339" y="2286761"/>
              <a:ext cx="47625" cy="0"/>
            </a:xfrm>
            <a:custGeom>
              <a:avLst/>
              <a:gdLst/>
              <a:ahLst/>
              <a:cxnLst/>
              <a:rect l="l" t="t" r="r" b="b"/>
              <a:pathLst>
                <a:path w="47625">
                  <a:moveTo>
                    <a:pt x="0" y="0"/>
                  </a:moveTo>
                  <a:lnTo>
                    <a:pt x="4724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9" name="object 1619"/>
            <p:cNvSpPr/>
            <p:nvPr/>
          </p:nvSpPr>
          <p:spPr>
            <a:xfrm>
              <a:off x="11679529" y="2283713"/>
              <a:ext cx="48260" cy="0"/>
            </a:xfrm>
            <a:custGeom>
              <a:avLst/>
              <a:gdLst/>
              <a:ahLst/>
              <a:cxnLst/>
              <a:rect l="l" t="t" r="r" b="b"/>
              <a:pathLst>
                <a:path w="48259">
                  <a:moveTo>
                    <a:pt x="0" y="0"/>
                  </a:moveTo>
                  <a:lnTo>
                    <a:pt x="4800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620" name="object 1620"/>
          <p:cNvGrpSpPr/>
          <p:nvPr/>
        </p:nvGrpSpPr>
        <p:grpSpPr>
          <a:xfrm>
            <a:off x="14679089" y="796995"/>
            <a:ext cx="76616" cy="23144"/>
            <a:chOff x="11679529" y="1726692"/>
            <a:chExt cx="60960" cy="18415"/>
          </a:xfrm>
        </p:grpSpPr>
        <p:sp>
          <p:nvSpPr>
            <p:cNvPr id="1621" name="object 1621"/>
            <p:cNvSpPr/>
            <p:nvPr/>
          </p:nvSpPr>
          <p:spPr>
            <a:xfrm>
              <a:off x="11679529" y="1728978"/>
              <a:ext cx="60960" cy="0"/>
            </a:xfrm>
            <a:custGeom>
              <a:avLst/>
              <a:gdLst/>
              <a:ahLst/>
              <a:cxnLst/>
              <a:rect l="l" t="t" r="r" b="b"/>
              <a:pathLst>
                <a:path w="60959">
                  <a:moveTo>
                    <a:pt x="0" y="0"/>
                  </a:moveTo>
                  <a:lnTo>
                    <a:pt x="6096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2" name="object 1622"/>
            <p:cNvSpPr/>
            <p:nvPr/>
          </p:nvSpPr>
          <p:spPr>
            <a:xfrm>
              <a:off x="11679529" y="1742694"/>
              <a:ext cx="60960" cy="0"/>
            </a:xfrm>
            <a:custGeom>
              <a:avLst/>
              <a:gdLst/>
              <a:ahLst/>
              <a:cxnLst/>
              <a:rect l="l" t="t" r="r" b="b"/>
              <a:pathLst>
                <a:path w="60959">
                  <a:moveTo>
                    <a:pt x="0" y="0"/>
                  </a:moveTo>
                  <a:lnTo>
                    <a:pt x="6096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623" name="object 1623"/>
          <p:cNvSpPr/>
          <p:nvPr/>
        </p:nvSpPr>
        <p:spPr>
          <a:xfrm>
            <a:off x="14679089" y="128521"/>
            <a:ext cx="603349" cy="0"/>
          </a:xfrm>
          <a:custGeom>
            <a:avLst/>
            <a:gdLst/>
            <a:ahLst/>
            <a:cxnLst/>
            <a:rect l="l" t="t" r="r" b="b"/>
            <a:pathLst>
              <a:path w="480059">
                <a:moveTo>
                  <a:pt x="0" y="0"/>
                </a:moveTo>
                <a:lnTo>
                  <a:pt x="4800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624" name="object 1624"/>
          <p:cNvGrpSpPr/>
          <p:nvPr/>
        </p:nvGrpSpPr>
        <p:grpSpPr>
          <a:xfrm>
            <a:off x="14679089" y="240571"/>
            <a:ext cx="76616" cy="23144"/>
            <a:chOff x="11679529" y="1283969"/>
            <a:chExt cx="60960" cy="18415"/>
          </a:xfrm>
        </p:grpSpPr>
        <p:sp>
          <p:nvSpPr>
            <p:cNvPr id="1625" name="object 1625"/>
            <p:cNvSpPr/>
            <p:nvPr/>
          </p:nvSpPr>
          <p:spPr>
            <a:xfrm>
              <a:off x="11679529" y="1286255"/>
              <a:ext cx="60960" cy="0"/>
            </a:xfrm>
            <a:custGeom>
              <a:avLst/>
              <a:gdLst/>
              <a:ahLst/>
              <a:cxnLst/>
              <a:rect l="l" t="t" r="r" b="b"/>
              <a:pathLst>
                <a:path w="60959">
                  <a:moveTo>
                    <a:pt x="60959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6" name="object 1626"/>
            <p:cNvSpPr/>
            <p:nvPr/>
          </p:nvSpPr>
          <p:spPr>
            <a:xfrm>
              <a:off x="11679529" y="1299971"/>
              <a:ext cx="60960" cy="0"/>
            </a:xfrm>
            <a:custGeom>
              <a:avLst/>
              <a:gdLst/>
              <a:ahLst/>
              <a:cxnLst/>
              <a:rect l="l" t="t" r="r" b="b"/>
              <a:pathLst>
                <a:path w="60959">
                  <a:moveTo>
                    <a:pt x="60959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627" name="object 1627"/>
          <p:cNvGrpSpPr/>
          <p:nvPr/>
        </p:nvGrpSpPr>
        <p:grpSpPr>
          <a:xfrm>
            <a:off x="14645569" y="57650"/>
            <a:ext cx="89385" cy="27135"/>
            <a:chOff x="11652859" y="1138427"/>
            <a:chExt cx="71120" cy="21590"/>
          </a:xfrm>
        </p:grpSpPr>
        <p:sp>
          <p:nvSpPr>
            <p:cNvPr id="1628" name="object 1628"/>
            <p:cNvSpPr/>
            <p:nvPr/>
          </p:nvSpPr>
          <p:spPr>
            <a:xfrm>
              <a:off x="11679529" y="1157477"/>
              <a:ext cx="44450" cy="0"/>
            </a:xfrm>
            <a:custGeom>
              <a:avLst/>
              <a:gdLst/>
              <a:ahLst/>
              <a:cxnLst/>
              <a:rect l="l" t="t" r="r" b="b"/>
              <a:pathLst>
                <a:path w="44450">
                  <a:moveTo>
                    <a:pt x="44196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9" name="object 1629"/>
            <p:cNvSpPr/>
            <p:nvPr/>
          </p:nvSpPr>
          <p:spPr>
            <a:xfrm>
              <a:off x="11679529" y="1154429"/>
              <a:ext cx="44450" cy="0"/>
            </a:xfrm>
            <a:custGeom>
              <a:avLst/>
              <a:gdLst/>
              <a:ahLst/>
              <a:cxnLst/>
              <a:rect l="l" t="t" r="r" b="b"/>
              <a:pathLst>
                <a:path w="44450">
                  <a:moveTo>
                    <a:pt x="44196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0" name="object 1630"/>
            <p:cNvSpPr/>
            <p:nvPr/>
          </p:nvSpPr>
          <p:spPr>
            <a:xfrm>
              <a:off x="11652859" y="1140713"/>
              <a:ext cx="67945" cy="0"/>
            </a:xfrm>
            <a:custGeom>
              <a:avLst/>
              <a:gdLst/>
              <a:ahLst/>
              <a:cxnLst/>
              <a:rect l="l" t="t" r="r" b="b"/>
              <a:pathLst>
                <a:path w="67945">
                  <a:moveTo>
                    <a:pt x="0" y="0"/>
                  </a:moveTo>
                  <a:lnTo>
                    <a:pt x="6781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1" name="object 1631"/>
            <p:cNvSpPr/>
            <p:nvPr/>
          </p:nvSpPr>
          <p:spPr>
            <a:xfrm>
              <a:off x="11679529" y="1151381"/>
              <a:ext cx="41275" cy="0"/>
            </a:xfrm>
            <a:custGeom>
              <a:avLst/>
              <a:gdLst/>
              <a:ahLst/>
              <a:cxnLst/>
              <a:rect l="l" t="t" r="r" b="b"/>
              <a:pathLst>
                <a:path w="41275">
                  <a:moveTo>
                    <a:pt x="0" y="0"/>
                  </a:moveTo>
                  <a:lnTo>
                    <a:pt x="41148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632" name="object 1632"/>
          <p:cNvGrpSpPr/>
          <p:nvPr/>
        </p:nvGrpSpPr>
        <p:grpSpPr>
          <a:xfrm>
            <a:off x="14497126" y="-56315"/>
            <a:ext cx="237828" cy="9577"/>
            <a:chOff x="11534749" y="1047750"/>
            <a:chExt cx="189230" cy="7620"/>
          </a:xfrm>
        </p:grpSpPr>
        <p:sp>
          <p:nvSpPr>
            <p:cNvPr id="1633" name="object 1633"/>
            <p:cNvSpPr/>
            <p:nvPr/>
          </p:nvSpPr>
          <p:spPr>
            <a:xfrm>
              <a:off x="11534749" y="1050036"/>
              <a:ext cx="189230" cy="0"/>
            </a:xfrm>
            <a:custGeom>
              <a:avLst/>
              <a:gdLst/>
              <a:ahLst/>
              <a:cxnLst/>
              <a:rect l="l" t="t" r="r" b="b"/>
              <a:pathLst>
                <a:path w="189229">
                  <a:moveTo>
                    <a:pt x="0" y="0"/>
                  </a:moveTo>
                  <a:lnTo>
                    <a:pt x="18897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4" name="object 1634"/>
            <p:cNvSpPr/>
            <p:nvPr/>
          </p:nvSpPr>
          <p:spPr>
            <a:xfrm>
              <a:off x="11537797" y="1053083"/>
              <a:ext cx="182880" cy="0"/>
            </a:xfrm>
            <a:custGeom>
              <a:avLst/>
              <a:gdLst/>
              <a:ahLst/>
              <a:cxnLst/>
              <a:rect l="l" t="t" r="r" b="b"/>
              <a:pathLst>
                <a:path w="182879">
                  <a:moveTo>
                    <a:pt x="0" y="0"/>
                  </a:moveTo>
                  <a:lnTo>
                    <a:pt x="18288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5" name="object 1635"/>
            <p:cNvSpPr/>
            <p:nvPr/>
          </p:nvSpPr>
          <p:spPr>
            <a:xfrm>
              <a:off x="11541607" y="1053083"/>
              <a:ext cx="179070" cy="0"/>
            </a:xfrm>
            <a:custGeom>
              <a:avLst/>
              <a:gdLst/>
              <a:ahLst/>
              <a:cxnLst/>
              <a:rect l="l" t="t" r="r" b="b"/>
              <a:pathLst>
                <a:path w="179070">
                  <a:moveTo>
                    <a:pt x="0" y="0"/>
                  </a:moveTo>
                  <a:lnTo>
                    <a:pt x="17907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636" name="object 1636"/>
          <p:cNvSpPr/>
          <p:nvPr/>
        </p:nvSpPr>
        <p:spPr>
          <a:xfrm>
            <a:off x="16524559" y="2398265"/>
            <a:ext cx="18355" cy="6385"/>
          </a:xfrm>
          <a:custGeom>
            <a:avLst/>
            <a:gdLst/>
            <a:ahLst/>
            <a:cxnLst/>
            <a:rect l="l" t="t" r="r" b="b"/>
            <a:pathLst>
              <a:path w="14605" h="5080">
                <a:moveTo>
                  <a:pt x="4572" y="2286"/>
                </a:moveTo>
                <a:lnTo>
                  <a:pt x="3911" y="673"/>
                </a:lnTo>
                <a:lnTo>
                  <a:pt x="2286" y="0"/>
                </a:lnTo>
                <a:lnTo>
                  <a:pt x="673" y="673"/>
                </a:lnTo>
                <a:lnTo>
                  <a:pt x="0" y="2286"/>
                </a:lnTo>
                <a:lnTo>
                  <a:pt x="673" y="3911"/>
                </a:lnTo>
                <a:lnTo>
                  <a:pt x="2286" y="4572"/>
                </a:lnTo>
                <a:lnTo>
                  <a:pt x="3911" y="3911"/>
                </a:lnTo>
                <a:lnTo>
                  <a:pt x="4572" y="2286"/>
                </a:lnTo>
                <a:close/>
              </a:path>
              <a:path w="14605" h="5080">
                <a:moveTo>
                  <a:pt x="14478" y="2286"/>
                </a:moveTo>
                <a:lnTo>
                  <a:pt x="13817" y="673"/>
                </a:lnTo>
                <a:lnTo>
                  <a:pt x="12192" y="0"/>
                </a:lnTo>
                <a:lnTo>
                  <a:pt x="10579" y="673"/>
                </a:lnTo>
                <a:lnTo>
                  <a:pt x="9906" y="2286"/>
                </a:lnTo>
                <a:lnTo>
                  <a:pt x="10579" y="3911"/>
                </a:lnTo>
                <a:lnTo>
                  <a:pt x="12192" y="4572"/>
                </a:lnTo>
                <a:lnTo>
                  <a:pt x="13817" y="3911"/>
                </a:lnTo>
                <a:lnTo>
                  <a:pt x="14478" y="228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7" name="object 1637"/>
          <p:cNvSpPr/>
          <p:nvPr/>
        </p:nvSpPr>
        <p:spPr>
          <a:xfrm>
            <a:off x="16455619" y="2371450"/>
            <a:ext cx="0" cy="30327"/>
          </a:xfrm>
          <a:custGeom>
            <a:avLst/>
            <a:gdLst/>
            <a:ahLst/>
            <a:cxnLst/>
            <a:rect l="l" t="t" r="r" b="b"/>
            <a:pathLst>
              <a:path h="24130">
                <a:moveTo>
                  <a:pt x="0" y="0"/>
                </a:moveTo>
                <a:lnTo>
                  <a:pt x="0" y="23622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638" name="object 1638"/>
          <p:cNvGrpSpPr/>
          <p:nvPr/>
        </p:nvGrpSpPr>
        <p:grpSpPr>
          <a:xfrm>
            <a:off x="16524573" y="2398265"/>
            <a:ext cx="23144" cy="11173"/>
            <a:chOff x="13147902" y="3000755"/>
            <a:chExt cx="18415" cy="8890"/>
          </a:xfrm>
        </p:grpSpPr>
        <p:sp>
          <p:nvSpPr>
            <p:cNvPr id="1639" name="object 1639"/>
            <p:cNvSpPr/>
            <p:nvPr/>
          </p:nvSpPr>
          <p:spPr>
            <a:xfrm>
              <a:off x="13150188" y="3006851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69">
                  <a:moveTo>
                    <a:pt x="0" y="0"/>
                  </a:moveTo>
                  <a:lnTo>
                    <a:pt x="6858" y="0"/>
                  </a:lnTo>
                  <a:lnTo>
                    <a:pt x="1371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0" name="object 1640"/>
            <p:cNvSpPr/>
            <p:nvPr/>
          </p:nvSpPr>
          <p:spPr>
            <a:xfrm>
              <a:off x="13150188" y="3003041"/>
              <a:ext cx="13970" cy="3810"/>
            </a:xfrm>
            <a:custGeom>
              <a:avLst/>
              <a:gdLst/>
              <a:ahLst/>
              <a:cxnLst/>
              <a:rect l="l" t="t" r="r" b="b"/>
              <a:pathLst>
                <a:path w="13969" h="3810">
                  <a:moveTo>
                    <a:pt x="0" y="0"/>
                  </a:moveTo>
                  <a:lnTo>
                    <a:pt x="13716" y="0"/>
                  </a:lnTo>
                </a:path>
                <a:path w="13969" h="3810">
                  <a:moveTo>
                    <a:pt x="0" y="0"/>
                  </a:moveTo>
                  <a:lnTo>
                    <a:pt x="0" y="0"/>
                  </a:lnTo>
                  <a:lnTo>
                    <a:pt x="0" y="3810"/>
                  </a:lnTo>
                </a:path>
                <a:path w="13969" h="3810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1" name="object 1641"/>
            <p:cNvSpPr/>
            <p:nvPr/>
          </p:nvSpPr>
          <p:spPr>
            <a:xfrm>
              <a:off x="13154760" y="3004565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80" h="5080">
                  <a:moveTo>
                    <a:pt x="2286" y="0"/>
                  </a:moveTo>
                  <a:lnTo>
                    <a:pt x="3902" y="669"/>
                  </a:lnTo>
                  <a:lnTo>
                    <a:pt x="4572" y="2285"/>
                  </a:lnTo>
                  <a:lnTo>
                    <a:pt x="3902" y="3902"/>
                  </a:lnTo>
                  <a:lnTo>
                    <a:pt x="2286" y="4571"/>
                  </a:lnTo>
                  <a:lnTo>
                    <a:pt x="669" y="3902"/>
                  </a:lnTo>
                  <a:lnTo>
                    <a:pt x="0" y="2285"/>
                  </a:lnTo>
                  <a:lnTo>
                    <a:pt x="669" y="669"/>
                  </a:lnTo>
                  <a:lnTo>
                    <a:pt x="228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2" name="object 1642"/>
            <p:cNvSpPr/>
            <p:nvPr/>
          </p:nvSpPr>
          <p:spPr>
            <a:xfrm>
              <a:off x="13163904" y="3003041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3" name="object 1643"/>
            <p:cNvSpPr/>
            <p:nvPr/>
          </p:nvSpPr>
          <p:spPr>
            <a:xfrm>
              <a:off x="13160094" y="3003041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644" name="object 1644"/>
          <p:cNvSpPr/>
          <p:nvPr/>
        </p:nvSpPr>
        <p:spPr>
          <a:xfrm>
            <a:off x="16450830" y="2906804"/>
            <a:ext cx="98164" cy="0"/>
          </a:xfrm>
          <a:custGeom>
            <a:avLst/>
            <a:gdLst/>
            <a:ahLst/>
            <a:cxnLst/>
            <a:rect l="l" t="t" r="r" b="b"/>
            <a:pathLst>
              <a:path w="78105">
                <a:moveTo>
                  <a:pt x="0" y="0"/>
                </a:moveTo>
                <a:lnTo>
                  <a:pt x="7772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645" name="object 1645"/>
          <p:cNvGrpSpPr/>
          <p:nvPr/>
        </p:nvGrpSpPr>
        <p:grpSpPr>
          <a:xfrm>
            <a:off x="16332077" y="2401139"/>
            <a:ext cx="237030" cy="432560"/>
            <a:chOff x="12994741" y="3003042"/>
            <a:chExt cx="188595" cy="344170"/>
          </a:xfrm>
        </p:grpSpPr>
        <p:sp>
          <p:nvSpPr>
            <p:cNvPr id="1646" name="object 1646"/>
            <p:cNvSpPr/>
            <p:nvPr/>
          </p:nvSpPr>
          <p:spPr>
            <a:xfrm>
              <a:off x="13147891" y="3325367"/>
              <a:ext cx="32384" cy="5080"/>
            </a:xfrm>
            <a:custGeom>
              <a:avLst/>
              <a:gdLst/>
              <a:ahLst/>
              <a:cxnLst/>
              <a:rect l="l" t="t" r="r" b="b"/>
              <a:pathLst>
                <a:path w="32384" h="5079">
                  <a:moveTo>
                    <a:pt x="4572" y="2286"/>
                  </a:moveTo>
                  <a:lnTo>
                    <a:pt x="3911" y="673"/>
                  </a:lnTo>
                  <a:lnTo>
                    <a:pt x="2286" y="0"/>
                  </a:lnTo>
                  <a:lnTo>
                    <a:pt x="673" y="673"/>
                  </a:lnTo>
                  <a:lnTo>
                    <a:pt x="0" y="2286"/>
                  </a:lnTo>
                  <a:lnTo>
                    <a:pt x="673" y="3911"/>
                  </a:lnTo>
                  <a:lnTo>
                    <a:pt x="2286" y="4572"/>
                  </a:lnTo>
                  <a:lnTo>
                    <a:pt x="3911" y="3911"/>
                  </a:lnTo>
                  <a:lnTo>
                    <a:pt x="4572" y="2286"/>
                  </a:lnTo>
                  <a:close/>
                </a:path>
                <a:path w="32384" h="5079">
                  <a:moveTo>
                    <a:pt x="14478" y="2286"/>
                  </a:moveTo>
                  <a:lnTo>
                    <a:pt x="13817" y="673"/>
                  </a:lnTo>
                  <a:lnTo>
                    <a:pt x="12192" y="0"/>
                  </a:lnTo>
                  <a:lnTo>
                    <a:pt x="10579" y="673"/>
                  </a:lnTo>
                  <a:lnTo>
                    <a:pt x="9906" y="2286"/>
                  </a:lnTo>
                  <a:lnTo>
                    <a:pt x="10579" y="3911"/>
                  </a:lnTo>
                  <a:lnTo>
                    <a:pt x="12192" y="4572"/>
                  </a:lnTo>
                  <a:lnTo>
                    <a:pt x="13817" y="3911"/>
                  </a:lnTo>
                  <a:lnTo>
                    <a:pt x="14478" y="2286"/>
                  </a:lnTo>
                  <a:close/>
                </a:path>
                <a:path w="32384" h="5079">
                  <a:moveTo>
                    <a:pt x="32016" y="2286"/>
                  </a:moveTo>
                  <a:lnTo>
                    <a:pt x="31343" y="673"/>
                  </a:lnTo>
                  <a:lnTo>
                    <a:pt x="29730" y="0"/>
                  </a:lnTo>
                  <a:lnTo>
                    <a:pt x="28105" y="673"/>
                  </a:lnTo>
                  <a:lnTo>
                    <a:pt x="27444" y="2286"/>
                  </a:lnTo>
                  <a:lnTo>
                    <a:pt x="28105" y="3911"/>
                  </a:lnTo>
                  <a:lnTo>
                    <a:pt x="29730" y="4572"/>
                  </a:lnTo>
                  <a:lnTo>
                    <a:pt x="31343" y="3911"/>
                  </a:lnTo>
                  <a:lnTo>
                    <a:pt x="32016" y="228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7" name="object 1647"/>
            <p:cNvSpPr/>
            <p:nvPr/>
          </p:nvSpPr>
          <p:spPr>
            <a:xfrm>
              <a:off x="13180669" y="3331464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5">
                  <a:moveTo>
                    <a:pt x="0" y="0"/>
                  </a:moveTo>
                  <a:lnTo>
                    <a:pt x="0" y="685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8" name="object 1648"/>
            <p:cNvSpPr/>
            <p:nvPr/>
          </p:nvSpPr>
          <p:spPr>
            <a:xfrm>
              <a:off x="13178383" y="3329178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80" h="5079">
                  <a:moveTo>
                    <a:pt x="2286" y="0"/>
                  </a:moveTo>
                  <a:lnTo>
                    <a:pt x="3902" y="669"/>
                  </a:lnTo>
                  <a:lnTo>
                    <a:pt x="4572" y="2285"/>
                  </a:lnTo>
                  <a:lnTo>
                    <a:pt x="3902" y="3902"/>
                  </a:lnTo>
                  <a:lnTo>
                    <a:pt x="2286" y="4571"/>
                  </a:lnTo>
                  <a:lnTo>
                    <a:pt x="669" y="3902"/>
                  </a:lnTo>
                  <a:lnTo>
                    <a:pt x="0" y="2285"/>
                  </a:lnTo>
                  <a:lnTo>
                    <a:pt x="669" y="669"/>
                  </a:lnTo>
                  <a:lnTo>
                    <a:pt x="228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9" name="object 1649"/>
            <p:cNvSpPr/>
            <p:nvPr/>
          </p:nvSpPr>
          <p:spPr>
            <a:xfrm>
              <a:off x="13150189" y="3327654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>
                  <a:moveTo>
                    <a:pt x="27432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0" name="object 1650"/>
            <p:cNvSpPr/>
            <p:nvPr/>
          </p:nvSpPr>
          <p:spPr>
            <a:xfrm>
              <a:off x="13166953" y="3344418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4">
                  <a:moveTo>
                    <a:pt x="0" y="0"/>
                  </a:moveTo>
                  <a:lnTo>
                    <a:pt x="1066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1" name="object 1651"/>
            <p:cNvSpPr/>
            <p:nvPr/>
          </p:nvSpPr>
          <p:spPr>
            <a:xfrm>
              <a:off x="13166953" y="3327654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5">
                  <a:moveTo>
                    <a:pt x="0" y="0"/>
                  </a:moveTo>
                  <a:lnTo>
                    <a:pt x="0" y="1676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2" name="object 1652"/>
            <p:cNvSpPr/>
            <p:nvPr/>
          </p:nvSpPr>
          <p:spPr>
            <a:xfrm>
              <a:off x="13177621" y="3327654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5">
                  <a:moveTo>
                    <a:pt x="0" y="0"/>
                  </a:moveTo>
                  <a:lnTo>
                    <a:pt x="0" y="1676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3" name="object 1653"/>
            <p:cNvSpPr/>
            <p:nvPr/>
          </p:nvSpPr>
          <p:spPr>
            <a:xfrm>
              <a:off x="13177621" y="3334512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4" name="object 1654"/>
            <p:cNvSpPr/>
            <p:nvPr/>
          </p:nvSpPr>
          <p:spPr>
            <a:xfrm>
              <a:off x="13177621" y="332765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5" name="object 1655"/>
            <p:cNvSpPr/>
            <p:nvPr/>
          </p:nvSpPr>
          <p:spPr>
            <a:xfrm>
              <a:off x="13147891" y="3325367"/>
              <a:ext cx="32384" cy="11430"/>
            </a:xfrm>
            <a:custGeom>
              <a:avLst/>
              <a:gdLst/>
              <a:ahLst/>
              <a:cxnLst/>
              <a:rect l="l" t="t" r="r" b="b"/>
              <a:pathLst>
                <a:path w="32384" h="11429">
                  <a:moveTo>
                    <a:pt x="4572" y="2286"/>
                  </a:moveTo>
                  <a:lnTo>
                    <a:pt x="3911" y="673"/>
                  </a:lnTo>
                  <a:lnTo>
                    <a:pt x="2286" y="0"/>
                  </a:lnTo>
                  <a:lnTo>
                    <a:pt x="673" y="673"/>
                  </a:lnTo>
                  <a:lnTo>
                    <a:pt x="0" y="2286"/>
                  </a:lnTo>
                  <a:lnTo>
                    <a:pt x="673" y="3911"/>
                  </a:lnTo>
                  <a:lnTo>
                    <a:pt x="2286" y="4572"/>
                  </a:lnTo>
                  <a:lnTo>
                    <a:pt x="3911" y="3911"/>
                  </a:lnTo>
                  <a:lnTo>
                    <a:pt x="4572" y="2286"/>
                  </a:lnTo>
                  <a:close/>
                </a:path>
                <a:path w="32384" h="11429">
                  <a:moveTo>
                    <a:pt x="32016" y="9144"/>
                  </a:moveTo>
                  <a:lnTo>
                    <a:pt x="31343" y="7531"/>
                  </a:lnTo>
                  <a:lnTo>
                    <a:pt x="29730" y="6858"/>
                  </a:lnTo>
                  <a:lnTo>
                    <a:pt x="28105" y="7531"/>
                  </a:lnTo>
                  <a:lnTo>
                    <a:pt x="27444" y="9144"/>
                  </a:lnTo>
                  <a:lnTo>
                    <a:pt x="28105" y="10769"/>
                  </a:lnTo>
                  <a:lnTo>
                    <a:pt x="29730" y="11430"/>
                  </a:lnTo>
                  <a:lnTo>
                    <a:pt x="31343" y="10769"/>
                  </a:lnTo>
                  <a:lnTo>
                    <a:pt x="32016" y="914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6" name="object 1656"/>
            <p:cNvSpPr/>
            <p:nvPr/>
          </p:nvSpPr>
          <p:spPr>
            <a:xfrm>
              <a:off x="13150189" y="3324606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69">
                  <a:moveTo>
                    <a:pt x="0" y="0"/>
                  </a:moveTo>
                  <a:lnTo>
                    <a:pt x="6858" y="0"/>
                  </a:lnTo>
                  <a:lnTo>
                    <a:pt x="1371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7" name="object 1657"/>
            <p:cNvSpPr/>
            <p:nvPr/>
          </p:nvSpPr>
          <p:spPr>
            <a:xfrm>
              <a:off x="13150189" y="3324606"/>
              <a:ext cx="3810" cy="3175"/>
            </a:xfrm>
            <a:custGeom>
              <a:avLst/>
              <a:gdLst/>
              <a:ahLst/>
              <a:cxnLst/>
              <a:rect l="l" t="t" r="r" b="b"/>
              <a:pathLst>
                <a:path w="3809" h="3175">
                  <a:moveTo>
                    <a:pt x="0" y="3048"/>
                  </a:moveTo>
                  <a:lnTo>
                    <a:pt x="0" y="0"/>
                  </a:lnTo>
                </a:path>
                <a:path w="3809" h="3175">
                  <a:moveTo>
                    <a:pt x="0" y="3048"/>
                  </a:moveTo>
                  <a:lnTo>
                    <a:pt x="381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8" name="object 1658"/>
            <p:cNvSpPr/>
            <p:nvPr/>
          </p:nvSpPr>
          <p:spPr>
            <a:xfrm>
              <a:off x="13160095" y="3324606"/>
              <a:ext cx="3810" cy="3175"/>
            </a:xfrm>
            <a:custGeom>
              <a:avLst/>
              <a:gdLst/>
              <a:ahLst/>
              <a:cxnLst/>
              <a:rect l="l" t="t" r="r" b="b"/>
              <a:pathLst>
                <a:path w="3809" h="3175">
                  <a:moveTo>
                    <a:pt x="0" y="3048"/>
                  </a:moveTo>
                  <a:lnTo>
                    <a:pt x="3810" y="3048"/>
                  </a:lnTo>
                  <a:lnTo>
                    <a:pt x="381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9" name="object 1659"/>
            <p:cNvSpPr/>
            <p:nvPr/>
          </p:nvSpPr>
          <p:spPr>
            <a:xfrm>
              <a:off x="13177621" y="3327654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4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0" name="object 1660"/>
            <p:cNvSpPr/>
            <p:nvPr/>
          </p:nvSpPr>
          <p:spPr>
            <a:xfrm>
              <a:off x="13177621" y="3338322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4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1" name="object 1661"/>
            <p:cNvSpPr/>
            <p:nvPr/>
          </p:nvSpPr>
          <p:spPr>
            <a:xfrm>
              <a:off x="13086181" y="3327654"/>
              <a:ext cx="64135" cy="0"/>
            </a:xfrm>
            <a:custGeom>
              <a:avLst/>
              <a:gdLst/>
              <a:ahLst/>
              <a:cxnLst/>
              <a:rect l="l" t="t" r="r" b="b"/>
              <a:pathLst>
                <a:path w="64134">
                  <a:moveTo>
                    <a:pt x="0" y="0"/>
                  </a:moveTo>
                  <a:lnTo>
                    <a:pt x="6400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2" name="object 1662"/>
            <p:cNvSpPr/>
            <p:nvPr/>
          </p:nvSpPr>
          <p:spPr>
            <a:xfrm>
              <a:off x="13089229" y="3327654"/>
              <a:ext cx="64769" cy="0"/>
            </a:xfrm>
            <a:custGeom>
              <a:avLst/>
              <a:gdLst/>
              <a:ahLst/>
              <a:cxnLst/>
              <a:rect l="l" t="t" r="r" b="b"/>
              <a:pathLst>
                <a:path w="64769">
                  <a:moveTo>
                    <a:pt x="0" y="0"/>
                  </a:moveTo>
                  <a:lnTo>
                    <a:pt x="64769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3" name="object 1663"/>
            <p:cNvSpPr/>
            <p:nvPr/>
          </p:nvSpPr>
          <p:spPr>
            <a:xfrm>
              <a:off x="13180669" y="3253740"/>
              <a:ext cx="0" cy="78105"/>
            </a:xfrm>
            <a:custGeom>
              <a:avLst/>
              <a:gdLst/>
              <a:ahLst/>
              <a:cxnLst/>
              <a:rect l="l" t="t" r="r" b="b"/>
              <a:pathLst>
                <a:path h="78104">
                  <a:moveTo>
                    <a:pt x="0" y="0"/>
                  </a:moveTo>
                  <a:lnTo>
                    <a:pt x="0" y="7772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4" name="object 1664"/>
            <p:cNvSpPr/>
            <p:nvPr/>
          </p:nvSpPr>
          <p:spPr>
            <a:xfrm>
              <a:off x="12997789" y="3324606"/>
              <a:ext cx="159385" cy="0"/>
            </a:xfrm>
            <a:custGeom>
              <a:avLst/>
              <a:gdLst/>
              <a:ahLst/>
              <a:cxnLst/>
              <a:rect l="l" t="t" r="r" b="b"/>
              <a:pathLst>
                <a:path w="159384">
                  <a:moveTo>
                    <a:pt x="0" y="0"/>
                  </a:moveTo>
                  <a:lnTo>
                    <a:pt x="15925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5" name="object 1665"/>
            <p:cNvSpPr/>
            <p:nvPr/>
          </p:nvSpPr>
          <p:spPr>
            <a:xfrm>
              <a:off x="12997027" y="3165348"/>
              <a:ext cx="159385" cy="159385"/>
            </a:xfrm>
            <a:custGeom>
              <a:avLst/>
              <a:gdLst/>
              <a:ahLst/>
              <a:cxnLst/>
              <a:rect l="l" t="t" r="r" b="b"/>
              <a:pathLst>
                <a:path w="159384" h="159385">
                  <a:moveTo>
                    <a:pt x="159257" y="0"/>
                  </a:moveTo>
                  <a:lnTo>
                    <a:pt x="150113" y="762"/>
                  </a:lnTo>
                  <a:lnTo>
                    <a:pt x="140969" y="1524"/>
                  </a:lnTo>
                  <a:lnTo>
                    <a:pt x="95249" y="12954"/>
                  </a:lnTo>
                  <a:lnTo>
                    <a:pt x="57911" y="36576"/>
                  </a:lnTo>
                  <a:lnTo>
                    <a:pt x="27431" y="70104"/>
                  </a:lnTo>
                  <a:lnTo>
                    <a:pt x="8381" y="107442"/>
                  </a:lnTo>
                  <a:lnTo>
                    <a:pt x="0" y="150876"/>
                  </a:lnTo>
                  <a:lnTo>
                    <a:pt x="0" y="15925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6" name="object 1666"/>
            <p:cNvSpPr/>
            <p:nvPr/>
          </p:nvSpPr>
          <p:spPr>
            <a:xfrm>
              <a:off x="12997027" y="3006852"/>
              <a:ext cx="159385" cy="158750"/>
            </a:xfrm>
            <a:custGeom>
              <a:avLst/>
              <a:gdLst/>
              <a:ahLst/>
              <a:cxnLst/>
              <a:rect l="l" t="t" r="r" b="b"/>
              <a:pathLst>
                <a:path w="159384" h="158750">
                  <a:moveTo>
                    <a:pt x="0" y="0"/>
                  </a:moveTo>
                  <a:lnTo>
                    <a:pt x="0" y="8382"/>
                  </a:lnTo>
                  <a:lnTo>
                    <a:pt x="762" y="17526"/>
                  </a:lnTo>
                  <a:lnTo>
                    <a:pt x="12954" y="63246"/>
                  </a:lnTo>
                  <a:lnTo>
                    <a:pt x="36576" y="100584"/>
                  </a:lnTo>
                  <a:lnTo>
                    <a:pt x="70104" y="131826"/>
                  </a:lnTo>
                  <a:lnTo>
                    <a:pt x="107442" y="150876"/>
                  </a:lnTo>
                  <a:lnTo>
                    <a:pt x="150114" y="158496"/>
                  </a:lnTo>
                  <a:lnTo>
                    <a:pt x="159258" y="15849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7" name="object 1667"/>
            <p:cNvSpPr/>
            <p:nvPr/>
          </p:nvSpPr>
          <p:spPr>
            <a:xfrm>
              <a:off x="12997789" y="3006852"/>
              <a:ext cx="159385" cy="0"/>
            </a:xfrm>
            <a:custGeom>
              <a:avLst/>
              <a:gdLst/>
              <a:ahLst/>
              <a:cxnLst/>
              <a:rect l="l" t="t" r="r" b="b"/>
              <a:pathLst>
                <a:path w="159384">
                  <a:moveTo>
                    <a:pt x="0" y="0"/>
                  </a:moveTo>
                  <a:lnTo>
                    <a:pt x="15925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8" name="object 1668"/>
            <p:cNvSpPr/>
            <p:nvPr/>
          </p:nvSpPr>
          <p:spPr>
            <a:xfrm>
              <a:off x="13147141" y="3003042"/>
              <a:ext cx="0" cy="325120"/>
            </a:xfrm>
            <a:custGeom>
              <a:avLst/>
              <a:gdLst/>
              <a:ahLst/>
              <a:cxnLst/>
              <a:rect l="l" t="t" r="r" b="b"/>
              <a:pathLst>
                <a:path h="325120">
                  <a:moveTo>
                    <a:pt x="0" y="324611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9" name="object 1669"/>
            <p:cNvSpPr/>
            <p:nvPr/>
          </p:nvSpPr>
          <p:spPr>
            <a:xfrm>
              <a:off x="13163905" y="3003042"/>
              <a:ext cx="0" cy="325120"/>
            </a:xfrm>
            <a:custGeom>
              <a:avLst/>
              <a:gdLst/>
              <a:ahLst/>
              <a:cxnLst/>
              <a:rect l="l" t="t" r="r" b="b"/>
              <a:pathLst>
                <a:path h="325120">
                  <a:moveTo>
                    <a:pt x="0" y="324611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670" name="object 1670"/>
          <p:cNvGrpSpPr/>
          <p:nvPr/>
        </p:nvGrpSpPr>
        <p:grpSpPr>
          <a:xfrm>
            <a:off x="16444127" y="3136652"/>
            <a:ext cx="18355" cy="3990"/>
            <a:chOff x="13083895" y="3588258"/>
            <a:chExt cx="14604" cy="3175"/>
          </a:xfrm>
        </p:grpSpPr>
        <p:sp>
          <p:nvSpPr>
            <p:cNvPr id="1671" name="object 1671"/>
            <p:cNvSpPr/>
            <p:nvPr/>
          </p:nvSpPr>
          <p:spPr>
            <a:xfrm>
              <a:off x="13096087" y="3588258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304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2" name="object 1672"/>
            <p:cNvSpPr/>
            <p:nvPr/>
          </p:nvSpPr>
          <p:spPr>
            <a:xfrm>
              <a:off x="13086181" y="3588258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304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673" name="object 1673"/>
          <p:cNvSpPr/>
          <p:nvPr/>
        </p:nvSpPr>
        <p:spPr>
          <a:xfrm>
            <a:off x="16548515" y="3136652"/>
            <a:ext cx="0" cy="71827"/>
          </a:xfrm>
          <a:custGeom>
            <a:avLst/>
            <a:gdLst/>
            <a:ahLst/>
            <a:cxnLst/>
            <a:rect l="l" t="t" r="r" b="b"/>
            <a:pathLst>
              <a:path h="57150">
                <a:moveTo>
                  <a:pt x="0" y="0"/>
                </a:moveTo>
                <a:lnTo>
                  <a:pt x="0" y="5715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674" name="object 1674"/>
          <p:cNvGrpSpPr/>
          <p:nvPr/>
        </p:nvGrpSpPr>
        <p:grpSpPr>
          <a:xfrm>
            <a:off x="16444127" y="3201774"/>
            <a:ext cx="7183" cy="45491"/>
            <a:chOff x="13083895" y="3640073"/>
            <a:chExt cx="5715" cy="36195"/>
          </a:xfrm>
        </p:grpSpPr>
        <p:sp>
          <p:nvSpPr>
            <p:cNvPr id="1675" name="object 1675"/>
            <p:cNvSpPr/>
            <p:nvPr/>
          </p:nvSpPr>
          <p:spPr>
            <a:xfrm>
              <a:off x="13086181" y="3642359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6" name="object 1676"/>
            <p:cNvSpPr/>
            <p:nvPr/>
          </p:nvSpPr>
          <p:spPr>
            <a:xfrm>
              <a:off x="13086181" y="3645407"/>
              <a:ext cx="0" cy="30480"/>
            </a:xfrm>
            <a:custGeom>
              <a:avLst/>
              <a:gdLst/>
              <a:ahLst/>
              <a:cxnLst/>
              <a:rect l="l" t="t" r="r" b="b"/>
              <a:pathLst>
                <a:path h="30479">
                  <a:moveTo>
                    <a:pt x="0" y="0"/>
                  </a:moveTo>
                  <a:lnTo>
                    <a:pt x="0" y="3048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677" name="object 1677"/>
          <p:cNvGrpSpPr/>
          <p:nvPr/>
        </p:nvGrpSpPr>
        <p:grpSpPr>
          <a:xfrm>
            <a:off x="16447000" y="3137609"/>
            <a:ext cx="12769" cy="6385"/>
            <a:chOff x="13086181" y="3589020"/>
            <a:chExt cx="10160" cy="5080"/>
          </a:xfrm>
        </p:grpSpPr>
        <p:sp>
          <p:nvSpPr>
            <p:cNvPr id="1678" name="object 1678"/>
            <p:cNvSpPr/>
            <p:nvPr/>
          </p:nvSpPr>
          <p:spPr>
            <a:xfrm>
              <a:off x="13086943" y="3589020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80" h="5079">
                  <a:moveTo>
                    <a:pt x="2286" y="0"/>
                  </a:moveTo>
                  <a:lnTo>
                    <a:pt x="3902" y="669"/>
                  </a:lnTo>
                  <a:lnTo>
                    <a:pt x="4572" y="2285"/>
                  </a:lnTo>
                  <a:lnTo>
                    <a:pt x="3902" y="3902"/>
                  </a:lnTo>
                  <a:lnTo>
                    <a:pt x="2286" y="4571"/>
                  </a:lnTo>
                  <a:lnTo>
                    <a:pt x="669" y="3902"/>
                  </a:lnTo>
                  <a:lnTo>
                    <a:pt x="0" y="2285"/>
                  </a:lnTo>
                  <a:lnTo>
                    <a:pt x="669" y="669"/>
                  </a:lnTo>
                  <a:lnTo>
                    <a:pt x="228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9" name="object 1679"/>
            <p:cNvSpPr/>
            <p:nvPr/>
          </p:nvSpPr>
          <p:spPr>
            <a:xfrm>
              <a:off x="13086181" y="3591306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0" y="0"/>
                  </a:moveTo>
                  <a:lnTo>
                    <a:pt x="3048" y="0"/>
                  </a:lnTo>
                  <a:lnTo>
                    <a:pt x="990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680" name="object 1680"/>
          <p:cNvGrpSpPr/>
          <p:nvPr/>
        </p:nvGrpSpPr>
        <p:grpSpPr>
          <a:xfrm>
            <a:off x="16545643" y="3208479"/>
            <a:ext cx="6385" cy="98164"/>
            <a:chOff x="13164667" y="3645408"/>
            <a:chExt cx="5080" cy="78105"/>
          </a:xfrm>
        </p:grpSpPr>
        <p:sp>
          <p:nvSpPr>
            <p:cNvPr id="1681" name="object 1681"/>
            <p:cNvSpPr/>
            <p:nvPr/>
          </p:nvSpPr>
          <p:spPr>
            <a:xfrm>
              <a:off x="13166953" y="3645408"/>
              <a:ext cx="0" cy="30480"/>
            </a:xfrm>
            <a:custGeom>
              <a:avLst/>
              <a:gdLst/>
              <a:ahLst/>
              <a:cxnLst/>
              <a:rect l="l" t="t" r="r" b="b"/>
              <a:pathLst>
                <a:path h="30479">
                  <a:moveTo>
                    <a:pt x="0" y="0"/>
                  </a:moveTo>
                  <a:lnTo>
                    <a:pt x="0" y="3048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2" name="object 1682"/>
            <p:cNvSpPr/>
            <p:nvPr/>
          </p:nvSpPr>
          <p:spPr>
            <a:xfrm>
              <a:off x="13166953" y="3692652"/>
              <a:ext cx="0" cy="30480"/>
            </a:xfrm>
            <a:custGeom>
              <a:avLst/>
              <a:gdLst/>
              <a:ahLst/>
              <a:cxnLst/>
              <a:rect l="l" t="t" r="r" b="b"/>
              <a:pathLst>
                <a:path h="30479">
                  <a:moveTo>
                    <a:pt x="0" y="0"/>
                  </a:moveTo>
                  <a:lnTo>
                    <a:pt x="0" y="3048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3" name="object 1683"/>
            <p:cNvSpPr/>
            <p:nvPr/>
          </p:nvSpPr>
          <p:spPr>
            <a:xfrm>
              <a:off x="13166953" y="3675888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5">
                  <a:moveTo>
                    <a:pt x="0" y="0"/>
                  </a:moveTo>
                  <a:lnTo>
                    <a:pt x="0" y="1676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684" name="object 1684"/>
          <p:cNvGrpSpPr/>
          <p:nvPr/>
        </p:nvGrpSpPr>
        <p:grpSpPr>
          <a:xfrm>
            <a:off x="16444127" y="3196987"/>
            <a:ext cx="18355" cy="11971"/>
            <a:chOff x="13083895" y="3636264"/>
            <a:chExt cx="14604" cy="9525"/>
          </a:xfrm>
        </p:grpSpPr>
        <p:sp>
          <p:nvSpPr>
            <p:cNvPr id="1685" name="object 1685"/>
            <p:cNvSpPr/>
            <p:nvPr/>
          </p:nvSpPr>
          <p:spPr>
            <a:xfrm>
              <a:off x="13096087" y="3638550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810"/>
                  </a:lnTo>
                  <a:lnTo>
                    <a:pt x="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6" name="object 1686"/>
            <p:cNvSpPr/>
            <p:nvPr/>
          </p:nvSpPr>
          <p:spPr>
            <a:xfrm>
              <a:off x="13083895" y="3640074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80" h="5079">
                  <a:moveTo>
                    <a:pt x="2286" y="0"/>
                  </a:moveTo>
                  <a:lnTo>
                    <a:pt x="3902" y="669"/>
                  </a:lnTo>
                  <a:lnTo>
                    <a:pt x="4572" y="2285"/>
                  </a:lnTo>
                  <a:lnTo>
                    <a:pt x="3902" y="3902"/>
                  </a:lnTo>
                  <a:lnTo>
                    <a:pt x="2286" y="4571"/>
                  </a:lnTo>
                  <a:lnTo>
                    <a:pt x="669" y="3902"/>
                  </a:lnTo>
                  <a:lnTo>
                    <a:pt x="0" y="2285"/>
                  </a:lnTo>
                  <a:lnTo>
                    <a:pt x="669" y="669"/>
                  </a:lnTo>
                  <a:lnTo>
                    <a:pt x="228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7" name="object 1687"/>
            <p:cNvSpPr/>
            <p:nvPr/>
          </p:nvSpPr>
          <p:spPr>
            <a:xfrm>
              <a:off x="13089229" y="3638550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8" name="object 1688"/>
            <p:cNvSpPr/>
            <p:nvPr/>
          </p:nvSpPr>
          <p:spPr>
            <a:xfrm>
              <a:off x="13086181" y="364236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9" name="object 1689"/>
            <p:cNvSpPr/>
            <p:nvPr/>
          </p:nvSpPr>
          <p:spPr>
            <a:xfrm>
              <a:off x="13089229" y="3638550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0" y="0"/>
                  </a:moveTo>
                  <a:lnTo>
                    <a:pt x="685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0" name="object 1690"/>
            <p:cNvSpPr/>
            <p:nvPr/>
          </p:nvSpPr>
          <p:spPr>
            <a:xfrm>
              <a:off x="13086181" y="3642360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1" name="object 1691"/>
            <p:cNvSpPr/>
            <p:nvPr/>
          </p:nvSpPr>
          <p:spPr>
            <a:xfrm>
              <a:off x="13096087" y="3642360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692" name="object 1692"/>
          <p:cNvGrpSpPr/>
          <p:nvPr/>
        </p:nvGrpSpPr>
        <p:grpSpPr>
          <a:xfrm>
            <a:off x="16444127" y="3128988"/>
            <a:ext cx="107741" cy="180367"/>
            <a:chOff x="13083895" y="3582161"/>
            <a:chExt cx="85725" cy="143510"/>
          </a:xfrm>
        </p:grpSpPr>
        <p:sp>
          <p:nvSpPr>
            <p:cNvPr id="1693" name="object 1693"/>
            <p:cNvSpPr/>
            <p:nvPr/>
          </p:nvSpPr>
          <p:spPr>
            <a:xfrm>
              <a:off x="13089229" y="3649217"/>
              <a:ext cx="78105" cy="74295"/>
            </a:xfrm>
            <a:custGeom>
              <a:avLst/>
              <a:gdLst/>
              <a:ahLst/>
              <a:cxnLst/>
              <a:rect l="l" t="t" r="r" b="b"/>
              <a:pathLst>
                <a:path w="78105" h="74295">
                  <a:moveTo>
                    <a:pt x="0" y="43433"/>
                  </a:moveTo>
                  <a:lnTo>
                    <a:pt x="0" y="73913"/>
                  </a:lnTo>
                </a:path>
                <a:path w="78105" h="74295">
                  <a:moveTo>
                    <a:pt x="0" y="43433"/>
                  </a:moveTo>
                  <a:lnTo>
                    <a:pt x="0" y="0"/>
                  </a:lnTo>
                  <a:lnTo>
                    <a:pt x="7772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4" name="object 1694"/>
            <p:cNvSpPr/>
            <p:nvPr/>
          </p:nvSpPr>
          <p:spPr>
            <a:xfrm>
              <a:off x="13089229" y="3723131"/>
              <a:ext cx="78105" cy="0"/>
            </a:xfrm>
            <a:custGeom>
              <a:avLst/>
              <a:gdLst/>
              <a:ahLst/>
              <a:cxnLst/>
              <a:rect l="l" t="t" r="r" b="b"/>
              <a:pathLst>
                <a:path w="78105">
                  <a:moveTo>
                    <a:pt x="0" y="0"/>
                  </a:moveTo>
                  <a:lnTo>
                    <a:pt x="7772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5" name="object 1695"/>
            <p:cNvSpPr/>
            <p:nvPr/>
          </p:nvSpPr>
          <p:spPr>
            <a:xfrm>
              <a:off x="13086181" y="3645407"/>
              <a:ext cx="81280" cy="0"/>
            </a:xfrm>
            <a:custGeom>
              <a:avLst/>
              <a:gdLst/>
              <a:ahLst/>
              <a:cxnLst/>
              <a:rect l="l" t="t" r="r" b="b"/>
              <a:pathLst>
                <a:path w="81280">
                  <a:moveTo>
                    <a:pt x="0" y="0"/>
                  </a:moveTo>
                  <a:lnTo>
                    <a:pt x="8077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6" name="object 1696"/>
            <p:cNvSpPr/>
            <p:nvPr/>
          </p:nvSpPr>
          <p:spPr>
            <a:xfrm>
              <a:off x="13089229" y="3591305"/>
              <a:ext cx="0" cy="47625"/>
            </a:xfrm>
            <a:custGeom>
              <a:avLst/>
              <a:gdLst/>
              <a:ahLst/>
              <a:cxnLst/>
              <a:rect l="l" t="t" r="r" b="b"/>
              <a:pathLst>
                <a:path h="47625">
                  <a:moveTo>
                    <a:pt x="0" y="0"/>
                  </a:moveTo>
                  <a:lnTo>
                    <a:pt x="0" y="4724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7" name="object 1697"/>
            <p:cNvSpPr/>
            <p:nvPr/>
          </p:nvSpPr>
          <p:spPr>
            <a:xfrm>
              <a:off x="13086181" y="3591305"/>
              <a:ext cx="0" cy="51435"/>
            </a:xfrm>
            <a:custGeom>
              <a:avLst/>
              <a:gdLst/>
              <a:ahLst/>
              <a:cxnLst/>
              <a:rect l="l" t="t" r="r" b="b"/>
              <a:pathLst>
                <a:path h="51435">
                  <a:moveTo>
                    <a:pt x="0" y="51053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8" name="object 1698"/>
            <p:cNvSpPr/>
            <p:nvPr/>
          </p:nvSpPr>
          <p:spPr>
            <a:xfrm>
              <a:off x="13083883" y="3585971"/>
              <a:ext cx="14604" cy="5080"/>
            </a:xfrm>
            <a:custGeom>
              <a:avLst/>
              <a:gdLst/>
              <a:ahLst/>
              <a:cxnLst/>
              <a:rect l="l" t="t" r="r" b="b"/>
              <a:pathLst>
                <a:path w="14605" h="5079">
                  <a:moveTo>
                    <a:pt x="4572" y="2286"/>
                  </a:moveTo>
                  <a:lnTo>
                    <a:pt x="3911" y="673"/>
                  </a:lnTo>
                  <a:lnTo>
                    <a:pt x="2286" y="0"/>
                  </a:lnTo>
                  <a:lnTo>
                    <a:pt x="673" y="673"/>
                  </a:lnTo>
                  <a:lnTo>
                    <a:pt x="0" y="2286"/>
                  </a:lnTo>
                  <a:lnTo>
                    <a:pt x="673" y="3911"/>
                  </a:lnTo>
                  <a:lnTo>
                    <a:pt x="2286" y="4572"/>
                  </a:lnTo>
                  <a:lnTo>
                    <a:pt x="3911" y="3911"/>
                  </a:lnTo>
                  <a:lnTo>
                    <a:pt x="4572" y="2286"/>
                  </a:lnTo>
                  <a:close/>
                </a:path>
                <a:path w="14605" h="5079">
                  <a:moveTo>
                    <a:pt x="14478" y="2286"/>
                  </a:moveTo>
                  <a:lnTo>
                    <a:pt x="13817" y="673"/>
                  </a:lnTo>
                  <a:lnTo>
                    <a:pt x="12192" y="0"/>
                  </a:lnTo>
                  <a:lnTo>
                    <a:pt x="10579" y="673"/>
                  </a:lnTo>
                  <a:lnTo>
                    <a:pt x="9906" y="2286"/>
                  </a:lnTo>
                  <a:lnTo>
                    <a:pt x="10579" y="3911"/>
                  </a:lnTo>
                  <a:lnTo>
                    <a:pt x="12192" y="4572"/>
                  </a:lnTo>
                  <a:lnTo>
                    <a:pt x="13817" y="3911"/>
                  </a:lnTo>
                  <a:lnTo>
                    <a:pt x="14478" y="228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9" name="object 1699"/>
            <p:cNvSpPr/>
            <p:nvPr/>
          </p:nvSpPr>
          <p:spPr>
            <a:xfrm>
              <a:off x="13086181" y="358825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0" name="object 1700"/>
            <p:cNvSpPr/>
            <p:nvPr/>
          </p:nvSpPr>
          <p:spPr>
            <a:xfrm>
              <a:off x="13093801" y="3585971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80" h="5079">
                  <a:moveTo>
                    <a:pt x="2286" y="0"/>
                  </a:moveTo>
                  <a:lnTo>
                    <a:pt x="3902" y="669"/>
                  </a:lnTo>
                  <a:lnTo>
                    <a:pt x="4572" y="2285"/>
                  </a:lnTo>
                  <a:lnTo>
                    <a:pt x="3902" y="3902"/>
                  </a:lnTo>
                  <a:lnTo>
                    <a:pt x="2286" y="4571"/>
                  </a:lnTo>
                  <a:lnTo>
                    <a:pt x="669" y="3902"/>
                  </a:lnTo>
                  <a:lnTo>
                    <a:pt x="0" y="2285"/>
                  </a:lnTo>
                  <a:lnTo>
                    <a:pt x="669" y="669"/>
                  </a:lnTo>
                  <a:lnTo>
                    <a:pt x="228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1" name="object 1701"/>
            <p:cNvSpPr/>
            <p:nvPr/>
          </p:nvSpPr>
          <p:spPr>
            <a:xfrm>
              <a:off x="13086181" y="3588257"/>
              <a:ext cx="81280" cy="0"/>
            </a:xfrm>
            <a:custGeom>
              <a:avLst/>
              <a:gdLst/>
              <a:ahLst/>
              <a:cxnLst/>
              <a:rect l="l" t="t" r="r" b="b"/>
              <a:pathLst>
                <a:path w="81280">
                  <a:moveTo>
                    <a:pt x="0" y="0"/>
                  </a:moveTo>
                  <a:lnTo>
                    <a:pt x="8077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2" name="object 1702"/>
            <p:cNvSpPr/>
            <p:nvPr/>
          </p:nvSpPr>
          <p:spPr>
            <a:xfrm>
              <a:off x="13089229" y="3584447"/>
              <a:ext cx="78105" cy="0"/>
            </a:xfrm>
            <a:custGeom>
              <a:avLst/>
              <a:gdLst/>
              <a:ahLst/>
              <a:cxnLst/>
              <a:rect l="l" t="t" r="r" b="b"/>
              <a:pathLst>
                <a:path w="78105">
                  <a:moveTo>
                    <a:pt x="0" y="0"/>
                  </a:moveTo>
                  <a:lnTo>
                    <a:pt x="7772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03" name="object 1703"/>
          <p:cNvGrpSpPr/>
          <p:nvPr/>
        </p:nvGrpSpPr>
        <p:grpSpPr>
          <a:xfrm>
            <a:off x="16295684" y="3138567"/>
            <a:ext cx="160414" cy="132482"/>
            <a:chOff x="12965785" y="3589782"/>
            <a:chExt cx="127635" cy="105410"/>
          </a:xfrm>
        </p:grpSpPr>
        <p:sp>
          <p:nvSpPr>
            <p:cNvPr id="1704" name="object 1704"/>
            <p:cNvSpPr/>
            <p:nvPr/>
          </p:nvSpPr>
          <p:spPr>
            <a:xfrm>
              <a:off x="12971119" y="3682746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5" name="object 1705"/>
            <p:cNvSpPr/>
            <p:nvPr/>
          </p:nvSpPr>
          <p:spPr>
            <a:xfrm>
              <a:off x="12968071" y="367588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48" y="0"/>
                  </a:moveTo>
                  <a:lnTo>
                    <a:pt x="3048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6" name="object 1706"/>
            <p:cNvSpPr/>
            <p:nvPr/>
          </p:nvSpPr>
          <p:spPr>
            <a:xfrm>
              <a:off x="12968071" y="3682746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4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7" name="object 1707"/>
            <p:cNvSpPr/>
            <p:nvPr/>
          </p:nvSpPr>
          <p:spPr>
            <a:xfrm>
              <a:off x="12968071" y="3679698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8" name="object 1708"/>
            <p:cNvSpPr/>
            <p:nvPr/>
          </p:nvSpPr>
          <p:spPr>
            <a:xfrm>
              <a:off x="12965773" y="3677411"/>
              <a:ext cx="7620" cy="7620"/>
            </a:xfrm>
            <a:custGeom>
              <a:avLst/>
              <a:gdLst/>
              <a:ahLst/>
              <a:cxnLst/>
              <a:rect l="l" t="t" r="r" b="b"/>
              <a:pathLst>
                <a:path w="7620" h="7620">
                  <a:moveTo>
                    <a:pt x="7620" y="5334"/>
                  </a:moveTo>
                  <a:lnTo>
                    <a:pt x="6959" y="3721"/>
                  </a:lnTo>
                  <a:lnTo>
                    <a:pt x="5334" y="3048"/>
                  </a:lnTo>
                  <a:lnTo>
                    <a:pt x="4038" y="3594"/>
                  </a:lnTo>
                  <a:lnTo>
                    <a:pt x="4572" y="2286"/>
                  </a:lnTo>
                  <a:lnTo>
                    <a:pt x="3911" y="673"/>
                  </a:lnTo>
                  <a:lnTo>
                    <a:pt x="2286" y="0"/>
                  </a:lnTo>
                  <a:lnTo>
                    <a:pt x="673" y="673"/>
                  </a:lnTo>
                  <a:lnTo>
                    <a:pt x="0" y="2286"/>
                  </a:lnTo>
                  <a:lnTo>
                    <a:pt x="673" y="3911"/>
                  </a:lnTo>
                  <a:lnTo>
                    <a:pt x="2286" y="4572"/>
                  </a:lnTo>
                  <a:lnTo>
                    <a:pt x="3581" y="4051"/>
                  </a:lnTo>
                  <a:lnTo>
                    <a:pt x="3048" y="5334"/>
                  </a:lnTo>
                  <a:lnTo>
                    <a:pt x="3721" y="6959"/>
                  </a:lnTo>
                  <a:lnTo>
                    <a:pt x="5334" y="7620"/>
                  </a:lnTo>
                  <a:lnTo>
                    <a:pt x="6959" y="6959"/>
                  </a:lnTo>
                  <a:lnTo>
                    <a:pt x="7620" y="533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9" name="object 1709"/>
            <p:cNvSpPr/>
            <p:nvPr/>
          </p:nvSpPr>
          <p:spPr>
            <a:xfrm>
              <a:off x="12968071" y="3675888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0" name="object 1710"/>
            <p:cNvSpPr/>
            <p:nvPr/>
          </p:nvSpPr>
          <p:spPr>
            <a:xfrm>
              <a:off x="12974167" y="3675888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5">
                  <a:moveTo>
                    <a:pt x="0" y="0"/>
                  </a:moveTo>
                  <a:lnTo>
                    <a:pt x="0" y="1676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1" name="object 1711"/>
            <p:cNvSpPr/>
            <p:nvPr/>
          </p:nvSpPr>
          <p:spPr>
            <a:xfrm>
              <a:off x="12971119" y="3675888"/>
              <a:ext cx="115570" cy="0"/>
            </a:xfrm>
            <a:custGeom>
              <a:avLst/>
              <a:gdLst/>
              <a:ahLst/>
              <a:cxnLst/>
              <a:rect l="l" t="t" r="r" b="b"/>
              <a:pathLst>
                <a:path w="115569">
                  <a:moveTo>
                    <a:pt x="0" y="0"/>
                  </a:moveTo>
                  <a:lnTo>
                    <a:pt x="3048" y="0"/>
                  </a:lnTo>
                  <a:lnTo>
                    <a:pt x="11506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2" name="object 1712"/>
            <p:cNvSpPr/>
            <p:nvPr/>
          </p:nvSpPr>
          <p:spPr>
            <a:xfrm>
              <a:off x="12974167" y="3675888"/>
              <a:ext cx="115570" cy="0"/>
            </a:xfrm>
            <a:custGeom>
              <a:avLst/>
              <a:gdLst/>
              <a:ahLst/>
              <a:cxnLst/>
              <a:rect l="l" t="t" r="r" b="b"/>
              <a:pathLst>
                <a:path w="115569">
                  <a:moveTo>
                    <a:pt x="0" y="0"/>
                  </a:moveTo>
                  <a:lnTo>
                    <a:pt x="11506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3" name="object 1713"/>
            <p:cNvSpPr/>
            <p:nvPr/>
          </p:nvSpPr>
          <p:spPr>
            <a:xfrm>
              <a:off x="12974167" y="3692652"/>
              <a:ext cx="115570" cy="0"/>
            </a:xfrm>
            <a:custGeom>
              <a:avLst/>
              <a:gdLst/>
              <a:ahLst/>
              <a:cxnLst/>
              <a:rect l="l" t="t" r="r" b="b"/>
              <a:pathLst>
                <a:path w="115569">
                  <a:moveTo>
                    <a:pt x="0" y="0"/>
                  </a:moveTo>
                  <a:lnTo>
                    <a:pt x="11506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4" name="object 1714"/>
            <p:cNvSpPr/>
            <p:nvPr/>
          </p:nvSpPr>
          <p:spPr>
            <a:xfrm>
              <a:off x="13041223" y="3592068"/>
              <a:ext cx="49530" cy="44450"/>
            </a:xfrm>
            <a:custGeom>
              <a:avLst/>
              <a:gdLst/>
              <a:ahLst/>
              <a:cxnLst/>
              <a:rect l="l" t="t" r="r" b="b"/>
              <a:pathLst>
                <a:path w="49530" h="44450">
                  <a:moveTo>
                    <a:pt x="49530" y="0"/>
                  </a:moveTo>
                  <a:lnTo>
                    <a:pt x="44196" y="0"/>
                  </a:lnTo>
                  <a:lnTo>
                    <a:pt x="38100" y="1524"/>
                  </a:lnTo>
                  <a:lnTo>
                    <a:pt x="6096" y="25146"/>
                  </a:lnTo>
                  <a:lnTo>
                    <a:pt x="1524" y="38100"/>
                  </a:lnTo>
                  <a:lnTo>
                    <a:pt x="0" y="4419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5" name="object 1715"/>
            <p:cNvSpPr/>
            <p:nvPr/>
          </p:nvSpPr>
          <p:spPr>
            <a:xfrm>
              <a:off x="13041223" y="3636264"/>
              <a:ext cx="0" cy="5715"/>
            </a:xfrm>
            <a:custGeom>
              <a:avLst/>
              <a:gdLst/>
              <a:ahLst/>
              <a:cxnLst/>
              <a:rect l="l" t="t" r="r" b="b"/>
              <a:pathLst>
                <a:path h="5714">
                  <a:moveTo>
                    <a:pt x="0" y="0"/>
                  </a:moveTo>
                  <a:lnTo>
                    <a:pt x="0" y="5334"/>
                  </a:lnTo>
                  <a:lnTo>
                    <a:pt x="0" y="533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6" name="object 1716"/>
            <p:cNvSpPr/>
            <p:nvPr/>
          </p:nvSpPr>
          <p:spPr>
            <a:xfrm>
              <a:off x="13041985" y="3642360"/>
              <a:ext cx="47625" cy="0"/>
            </a:xfrm>
            <a:custGeom>
              <a:avLst/>
              <a:gdLst/>
              <a:ahLst/>
              <a:cxnLst/>
              <a:rect l="l" t="t" r="r" b="b"/>
              <a:pathLst>
                <a:path w="47625">
                  <a:moveTo>
                    <a:pt x="0" y="0"/>
                  </a:moveTo>
                  <a:lnTo>
                    <a:pt x="4724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17" name="object 1717"/>
          <p:cNvGrpSpPr/>
          <p:nvPr/>
        </p:nvGrpSpPr>
        <p:grpSpPr>
          <a:xfrm>
            <a:off x="15835031" y="3243914"/>
            <a:ext cx="165203" cy="27135"/>
            <a:chOff x="12599263" y="3673602"/>
            <a:chExt cx="131445" cy="21590"/>
          </a:xfrm>
        </p:grpSpPr>
        <p:sp>
          <p:nvSpPr>
            <p:cNvPr id="1718" name="object 1718"/>
            <p:cNvSpPr/>
            <p:nvPr/>
          </p:nvSpPr>
          <p:spPr>
            <a:xfrm>
              <a:off x="12724231" y="367588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0" y="0"/>
                  </a:lnTo>
                  <a:lnTo>
                    <a:pt x="381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9" name="object 1719"/>
            <p:cNvSpPr/>
            <p:nvPr/>
          </p:nvSpPr>
          <p:spPr>
            <a:xfrm>
              <a:off x="12728041" y="3679698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0" name="object 1720"/>
            <p:cNvSpPr/>
            <p:nvPr/>
          </p:nvSpPr>
          <p:spPr>
            <a:xfrm>
              <a:off x="12725755" y="3677412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2285" y="0"/>
                  </a:moveTo>
                  <a:lnTo>
                    <a:pt x="3902" y="669"/>
                  </a:lnTo>
                  <a:lnTo>
                    <a:pt x="4571" y="2285"/>
                  </a:lnTo>
                  <a:lnTo>
                    <a:pt x="3902" y="3902"/>
                  </a:lnTo>
                  <a:lnTo>
                    <a:pt x="2285" y="4571"/>
                  </a:lnTo>
                  <a:lnTo>
                    <a:pt x="669" y="3902"/>
                  </a:lnTo>
                  <a:lnTo>
                    <a:pt x="0" y="2285"/>
                  </a:lnTo>
                  <a:lnTo>
                    <a:pt x="669" y="669"/>
                  </a:lnTo>
                  <a:lnTo>
                    <a:pt x="228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1" name="object 1721"/>
            <p:cNvSpPr/>
            <p:nvPr/>
          </p:nvSpPr>
          <p:spPr>
            <a:xfrm>
              <a:off x="12728041" y="3675888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2" name="object 1722"/>
            <p:cNvSpPr/>
            <p:nvPr/>
          </p:nvSpPr>
          <p:spPr>
            <a:xfrm>
              <a:off x="12721945" y="3673602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2285" y="0"/>
                  </a:moveTo>
                  <a:lnTo>
                    <a:pt x="3902" y="669"/>
                  </a:lnTo>
                  <a:lnTo>
                    <a:pt x="4571" y="2285"/>
                  </a:lnTo>
                  <a:lnTo>
                    <a:pt x="3902" y="3902"/>
                  </a:lnTo>
                  <a:lnTo>
                    <a:pt x="2285" y="4571"/>
                  </a:lnTo>
                  <a:lnTo>
                    <a:pt x="669" y="3902"/>
                  </a:lnTo>
                  <a:lnTo>
                    <a:pt x="0" y="2285"/>
                  </a:lnTo>
                  <a:lnTo>
                    <a:pt x="669" y="669"/>
                  </a:lnTo>
                  <a:lnTo>
                    <a:pt x="228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3" name="object 1723"/>
            <p:cNvSpPr/>
            <p:nvPr/>
          </p:nvSpPr>
          <p:spPr>
            <a:xfrm>
              <a:off x="12724231" y="3682746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0" y="0"/>
                  </a:lnTo>
                  <a:lnTo>
                    <a:pt x="381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4" name="object 1724"/>
            <p:cNvSpPr/>
            <p:nvPr/>
          </p:nvSpPr>
          <p:spPr>
            <a:xfrm>
              <a:off x="12721945" y="3680460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2285" y="0"/>
                  </a:moveTo>
                  <a:lnTo>
                    <a:pt x="3902" y="669"/>
                  </a:lnTo>
                  <a:lnTo>
                    <a:pt x="4571" y="2285"/>
                  </a:lnTo>
                  <a:lnTo>
                    <a:pt x="3902" y="3902"/>
                  </a:lnTo>
                  <a:lnTo>
                    <a:pt x="2285" y="4571"/>
                  </a:lnTo>
                  <a:lnTo>
                    <a:pt x="669" y="3902"/>
                  </a:lnTo>
                  <a:lnTo>
                    <a:pt x="0" y="2285"/>
                  </a:lnTo>
                  <a:lnTo>
                    <a:pt x="669" y="669"/>
                  </a:lnTo>
                  <a:lnTo>
                    <a:pt x="228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5" name="object 1725"/>
            <p:cNvSpPr/>
            <p:nvPr/>
          </p:nvSpPr>
          <p:spPr>
            <a:xfrm>
              <a:off x="12724231" y="3675888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5">
                  <a:moveTo>
                    <a:pt x="0" y="0"/>
                  </a:moveTo>
                  <a:lnTo>
                    <a:pt x="0" y="1676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6" name="object 1726"/>
            <p:cNvSpPr/>
            <p:nvPr/>
          </p:nvSpPr>
          <p:spPr>
            <a:xfrm>
              <a:off x="12599263" y="3675888"/>
              <a:ext cx="125095" cy="0"/>
            </a:xfrm>
            <a:custGeom>
              <a:avLst/>
              <a:gdLst/>
              <a:ahLst/>
              <a:cxnLst/>
              <a:rect l="l" t="t" r="r" b="b"/>
              <a:pathLst>
                <a:path w="125095">
                  <a:moveTo>
                    <a:pt x="0" y="0"/>
                  </a:moveTo>
                  <a:lnTo>
                    <a:pt x="12496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7" name="object 1727"/>
            <p:cNvSpPr/>
            <p:nvPr/>
          </p:nvSpPr>
          <p:spPr>
            <a:xfrm>
              <a:off x="12616027" y="3692652"/>
              <a:ext cx="108585" cy="0"/>
            </a:xfrm>
            <a:custGeom>
              <a:avLst/>
              <a:gdLst/>
              <a:ahLst/>
              <a:cxnLst/>
              <a:rect l="l" t="t" r="r" b="b"/>
              <a:pathLst>
                <a:path w="108584">
                  <a:moveTo>
                    <a:pt x="0" y="0"/>
                  </a:moveTo>
                  <a:lnTo>
                    <a:pt x="10820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8" name="object 1728"/>
            <p:cNvSpPr/>
            <p:nvPr/>
          </p:nvSpPr>
          <p:spPr>
            <a:xfrm>
              <a:off x="12599263" y="3675888"/>
              <a:ext cx="125095" cy="0"/>
            </a:xfrm>
            <a:custGeom>
              <a:avLst/>
              <a:gdLst/>
              <a:ahLst/>
              <a:cxnLst/>
              <a:rect l="l" t="t" r="r" b="b"/>
              <a:pathLst>
                <a:path w="125095">
                  <a:moveTo>
                    <a:pt x="0" y="0"/>
                  </a:moveTo>
                  <a:lnTo>
                    <a:pt x="12496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29" name="object 1729"/>
          <p:cNvGrpSpPr/>
          <p:nvPr/>
        </p:nvGrpSpPr>
        <p:grpSpPr>
          <a:xfrm>
            <a:off x="15742135" y="3246787"/>
            <a:ext cx="117318" cy="428570"/>
            <a:chOff x="12525349" y="3675888"/>
            <a:chExt cx="93345" cy="340995"/>
          </a:xfrm>
        </p:grpSpPr>
        <p:sp>
          <p:nvSpPr>
            <p:cNvPr id="1730" name="object 1730"/>
            <p:cNvSpPr/>
            <p:nvPr/>
          </p:nvSpPr>
          <p:spPr>
            <a:xfrm>
              <a:off x="12528397" y="4007358"/>
              <a:ext cx="74295" cy="0"/>
            </a:xfrm>
            <a:custGeom>
              <a:avLst/>
              <a:gdLst/>
              <a:ahLst/>
              <a:cxnLst/>
              <a:rect l="l" t="t" r="r" b="b"/>
              <a:pathLst>
                <a:path w="74295">
                  <a:moveTo>
                    <a:pt x="0" y="0"/>
                  </a:moveTo>
                  <a:lnTo>
                    <a:pt x="7391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1" name="object 1731"/>
            <p:cNvSpPr/>
            <p:nvPr/>
          </p:nvSpPr>
          <p:spPr>
            <a:xfrm>
              <a:off x="12527635" y="3934968"/>
              <a:ext cx="74295" cy="74295"/>
            </a:xfrm>
            <a:custGeom>
              <a:avLst/>
              <a:gdLst/>
              <a:ahLst/>
              <a:cxnLst/>
              <a:rect l="l" t="t" r="r" b="b"/>
              <a:pathLst>
                <a:path w="74295" h="74295">
                  <a:moveTo>
                    <a:pt x="73914" y="0"/>
                  </a:moveTo>
                  <a:lnTo>
                    <a:pt x="66294" y="0"/>
                  </a:lnTo>
                  <a:lnTo>
                    <a:pt x="57912" y="2286"/>
                  </a:lnTo>
                  <a:lnTo>
                    <a:pt x="20574" y="20574"/>
                  </a:lnTo>
                  <a:lnTo>
                    <a:pt x="2286" y="57150"/>
                  </a:lnTo>
                  <a:lnTo>
                    <a:pt x="0" y="7391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2" name="object 1732"/>
            <p:cNvSpPr/>
            <p:nvPr/>
          </p:nvSpPr>
          <p:spPr>
            <a:xfrm>
              <a:off x="12606121" y="3929634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3" name="object 1733"/>
            <p:cNvSpPr/>
            <p:nvPr/>
          </p:nvSpPr>
          <p:spPr>
            <a:xfrm>
              <a:off x="12606121" y="4010406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4" name="object 1734"/>
            <p:cNvSpPr/>
            <p:nvPr/>
          </p:nvSpPr>
          <p:spPr>
            <a:xfrm>
              <a:off x="12599263" y="3929634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5" name="object 1735"/>
            <p:cNvSpPr/>
            <p:nvPr/>
          </p:nvSpPr>
          <p:spPr>
            <a:xfrm>
              <a:off x="12599263" y="393649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0" y="0"/>
                  </a:moveTo>
                  <a:lnTo>
                    <a:pt x="3048" y="0"/>
                  </a:lnTo>
                  <a:lnTo>
                    <a:pt x="685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6" name="object 1736"/>
            <p:cNvSpPr/>
            <p:nvPr/>
          </p:nvSpPr>
          <p:spPr>
            <a:xfrm>
              <a:off x="12606121" y="3932682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7" name="object 1737"/>
            <p:cNvSpPr/>
            <p:nvPr/>
          </p:nvSpPr>
          <p:spPr>
            <a:xfrm>
              <a:off x="12600013" y="3930395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89">
                  <a:moveTo>
                    <a:pt x="4572" y="6096"/>
                  </a:moveTo>
                  <a:lnTo>
                    <a:pt x="3911" y="4483"/>
                  </a:lnTo>
                  <a:lnTo>
                    <a:pt x="2286" y="3810"/>
                  </a:lnTo>
                  <a:lnTo>
                    <a:pt x="673" y="4483"/>
                  </a:lnTo>
                  <a:lnTo>
                    <a:pt x="0" y="6096"/>
                  </a:lnTo>
                  <a:lnTo>
                    <a:pt x="673" y="7721"/>
                  </a:lnTo>
                  <a:lnTo>
                    <a:pt x="2286" y="8382"/>
                  </a:lnTo>
                  <a:lnTo>
                    <a:pt x="3911" y="7721"/>
                  </a:lnTo>
                  <a:lnTo>
                    <a:pt x="4572" y="6096"/>
                  </a:lnTo>
                  <a:close/>
                </a:path>
                <a:path w="8890" h="8889">
                  <a:moveTo>
                    <a:pt x="8382" y="2286"/>
                  </a:moveTo>
                  <a:lnTo>
                    <a:pt x="7721" y="673"/>
                  </a:lnTo>
                  <a:lnTo>
                    <a:pt x="6096" y="0"/>
                  </a:lnTo>
                  <a:lnTo>
                    <a:pt x="4483" y="673"/>
                  </a:lnTo>
                  <a:lnTo>
                    <a:pt x="3810" y="2286"/>
                  </a:lnTo>
                  <a:lnTo>
                    <a:pt x="4483" y="3911"/>
                  </a:lnTo>
                  <a:lnTo>
                    <a:pt x="6096" y="4572"/>
                  </a:lnTo>
                  <a:lnTo>
                    <a:pt x="7721" y="3911"/>
                  </a:lnTo>
                  <a:lnTo>
                    <a:pt x="8382" y="228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8" name="object 1738"/>
            <p:cNvSpPr/>
            <p:nvPr/>
          </p:nvSpPr>
          <p:spPr>
            <a:xfrm>
              <a:off x="12599263" y="3929634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5">
                  <a:moveTo>
                    <a:pt x="0" y="0"/>
                  </a:moveTo>
                  <a:lnTo>
                    <a:pt x="1676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9" name="object 1739"/>
            <p:cNvSpPr/>
            <p:nvPr/>
          </p:nvSpPr>
          <p:spPr>
            <a:xfrm>
              <a:off x="12599263" y="3932682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0" name="object 1740"/>
            <p:cNvSpPr/>
            <p:nvPr/>
          </p:nvSpPr>
          <p:spPr>
            <a:xfrm>
              <a:off x="12596977" y="3930396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2285" y="0"/>
                  </a:moveTo>
                  <a:lnTo>
                    <a:pt x="3902" y="669"/>
                  </a:lnTo>
                  <a:lnTo>
                    <a:pt x="4571" y="2285"/>
                  </a:lnTo>
                  <a:lnTo>
                    <a:pt x="3902" y="3902"/>
                  </a:lnTo>
                  <a:lnTo>
                    <a:pt x="2285" y="4571"/>
                  </a:lnTo>
                  <a:lnTo>
                    <a:pt x="669" y="3902"/>
                  </a:lnTo>
                  <a:lnTo>
                    <a:pt x="0" y="2285"/>
                  </a:lnTo>
                  <a:lnTo>
                    <a:pt x="669" y="669"/>
                  </a:lnTo>
                  <a:lnTo>
                    <a:pt x="228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1" name="object 1741"/>
            <p:cNvSpPr/>
            <p:nvPr/>
          </p:nvSpPr>
          <p:spPr>
            <a:xfrm>
              <a:off x="12599263" y="400735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0" y="0"/>
                  </a:moveTo>
                  <a:lnTo>
                    <a:pt x="3048" y="0"/>
                  </a:lnTo>
                  <a:lnTo>
                    <a:pt x="685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2" name="object 1742"/>
            <p:cNvSpPr/>
            <p:nvPr/>
          </p:nvSpPr>
          <p:spPr>
            <a:xfrm>
              <a:off x="12596965" y="4005071"/>
              <a:ext cx="11430" cy="7620"/>
            </a:xfrm>
            <a:custGeom>
              <a:avLst/>
              <a:gdLst/>
              <a:ahLst/>
              <a:cxnLst/>
              <a:rect l="l" t="t" r="r" b="b"/>
              <a:pathLst>
                <a:path w="11429" h="7620">
                  <a:moveTo>
                    <a:pt x="7620" y="2286"/>
                  </a:moveTo>
                  <a:lnTo>
                    <a:pt x="6959" y="673"/>
                  </a:lnTo>
                  <a:lnTo>
                    <a:pt x="5334" y="0"/>
                  </a:lnTo>
                  <a:lnTo>
                    <a:pt x="3721" y="673"/>
                  </a:lnTo>
                  <a:lnTo>
                    <a:pt x="3048" y="2286"/>
                  </a:lnTo>
                  <a:lnTo>
                    <a:pt x="3581" y="3594"/>
                  </a:lnTo>
                  <a:lnTo>
                    <a:pt x="2286" y="3048"/>
                  </a:lnTo>
                  <a:lnTo>
                    <a:pt x="673" y="3721"/>
                  </a:lnTo>
                  <a:lnTo>
                    <a:pt x="0" y="5334"/>
                  </a:lnTo>
                  <a:lnTo>
                    <a:pt x="673" y="6959"/>
                  </a:lnTo>
                  <a:lnTo>
                    <a:pt x="2286" y="7620"/>
                  </a:lnTo>
                  <a:lnTo>
                    <a:pt x="3911" y="6959"/>
                  </a:lnTo>
                  <a:lnTo>
                    <a:pt x="4572" y="5334"/>
                  </a:lnTo>
                  <a:lnTo>
                    <a:pt x="4038" y="4051"/>
                  </a:lnTo>
                  <a:lnTo>
                    <a:pt x="5334" y="4572"/>
                  </a:lnTo>
                  <a:lnTo>
                    <a:pt x="6959" y="3911"/>
                  </a:lnTo>
                  <a:lnTo>
                    <a:pt x="7620" y="2286"/>
                  </a:lnTo>
                  <a:close/>
                </a:path>
                <a:path w="11429" h="7620">
                  <a:moveTo>
                    <a:pt x="11430" y="5334"/>
                  </a:moveTo>
                  <a:lnTo>
                    <a:pt x="10769" y="3721"/>
                  </a:lnTo>
                  <a:lnTo>
                    <a:pt x="9144" y="3048"/>
                  </a:lnTo>
                  <a:lnTo>
                    <a:pt x="7531" y="3721"/>
                  </a:lnTo>
                  <a:lnTo>
                    <a:pt x="6858" y="5334"/>
                  </a:lnTo>
                  <a:lnTo>
                    <a:pt x="7531" y="6959"/>
                  </a:lnTo>
                  <a:lnTo>
                    <a:pt x="9144" y="7620"/>
                  </a:lnTo>
                  <a:lnTo>
                    <a:pt x="10769" y="6959"/>
                  </a:lnTo>
                  <a:lnTo>
                    <a:pt x="11430" y="533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3" name="object 1743"/>
            <p:cNvSpPr/>
            <p:nvPr/>
          </p:nvSpPr>
          <p:spPr>
            <a:xfrm>
              <a:off x="12599263" y="4007358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304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4" name="object 1744"/>
            <p:cNvSpPr/>
            <p:nvPr/>
          </p:nvSpPr>
          <p:spPr>
            <a:xfrm>
              <a:off x="12599263" y="4014216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5">
                  <a:moveTo>
                    <a:pt x="0" y="0"/>
                  </a:moveTo>
                  <a:lnTo>
                    <a:pt x="1676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5" name="object 1745"/>
            <p:cNvSpPr/>
            <p:nvPr/>
          </p:nvSpPr>
          <p:spPr>
            <a:xfrm>
              <a:off x="12606121" y="4007358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304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6" name="object 1746"/>
            <p:cNvSpPr/>
            <p:nvPr/>
          </p:nvSpPr>
          <p:spPr>
            <a:xfrm>
              <a:off x="12599263" y="4010406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7" name="object 1747"/>
            <p:cNvSpPr/>
            <p:nvPr/>
          </p:nvSpPr>
          <p:spPr>
            <a:xfrm>
              <a:off x="12599263" y="3936492"/>
              <a:ext cx="0" cy="71120"/>
            </a:xfrm>
            <a:custGeom>
              <a:avLst/>
              <a:gdLst/>
              <a:ahLst/>
              <a:cxnLst/>
              <a:rect l="l" t="t" r="r" b="b"/>
              <a:pathLst>
                <a:path h="71120">
                  <a:moveTo>
                    <a:pt x="0" y="0"/>
                  </a:moveTo>
                  <a:lnTo>
                    <a:pt x="0" y="7086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8" name="object 1748"/>
            <p:cNvSpPr/>
            <p:nvPr/>
          </p:nvSpPr>
          <p:spPr>
            <a:xfrm>
              <a:off x="12602311" y="3936492"/>
              <a:ext cx="0" cy="71120"/>
            </a:xfrm>
            <a:custGeom>
              <a:avLst/>
              <a:gdLst/>
              <a:ahLst/>
              <a:cxnLst/>
              <a:rect l="l" t="t" r="r" b="b"/>
              <a:pathLst>
                <a:path h="71120">
                  <a:moveTo>
                    <a:pt x="0" y="70866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9" name="object 1749"/>
            <p:cNvSpPr/>
            <p:nvPr/>
          </p:nvSpPr>
          <p:spPr>
            <a:xfrm>
              <a:off x="12616027" y="3692652"/>
              <a:ext cx="0" cy="237490"/>
            </a:xfrm>
            <a:custGeom>
              <a:avLst/>
              <a:gdLst/>
              <a:ahLst/>
              <a:cxnLst/>
              <a:rect l="l" t="t" r="r" b="b"/>
              <a:pathLst>
                <a:path h="237489">
                  <a:moveTo>
                    <a:pt x="0" y="0"/>
                  </a:moveTo>
                  <a:lnTo>
                    <a:pt x="0" y="23698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0" name="object 1750"/>
            <p:cNvSpPr/>
            <p:nvPr/>
          </p:nvSpPr>
          <p:spPr>
            <a:xfrm>
              <a:off x="12599263" y="3675888"/>
              <a:ext cx="0" cy="254000"/>
            </a:xfrm>
            <a:custGeom>
              <a:avLst/>
              <a:gdLst/>
              <a:ahLst/>
              <a:cxnLst/>
              <a:rect l="l" t="t" r="r" b="b"/>
              <a:pathLst>
                <a:path h="254000">
                  <a:moveTo>
                    <a:pt x="0" y="0"/>
                  </a:moveTo>
                  <a:lnTo>
                    <a:pt x="0" y="253746"/>
                  </a:lnTo>
                </a:path>
                <a:path h="254000">
                  <a:moveTo>
                    <a:pt x="0" y="0"/>
                  </a:moveTo>
                  <a:lnTo>
                    <a:pt x="0" y="25374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51" name="object 1751"/>
          <p:cNvGrpSpPr/>
          <p:nvPr/>
        </p:nvGrpSpPr>
        <p:grpSpPr>
          <a:xfrm>
            <a:off x="15993051" y="3095469"/>
            <a:ext cx="309655" cy="159616"/>
            <a:chOff x="12724993" y="3555491"/>
            <a:chExt cx="246379" cy="127000"/>
          </a:xfrm>
        </p:grpSpPr>
        <p:sp>
          <p:nvSpPr>
            <p:cNvPr id="1752" name="object 1752"/>
            <p:cNvSpPr/>
            <p:nvPr/>
          </p:nvSpPr>
          <p:spPr>
            <a:xfrm>
              <a:off x="12727279" y="3558539"/>
              <a:ext cx="121285" cy="120650"/>
            </a:xfrm>
            <a:custGeom>
              <a:avLst/>
              <a:gdLst/>
              <a:ahLst/>
              <a:cxnLst/>
              <a:rect l="l" t="t" r="r" b="b"/>
              <a:pathLst>
                <a:path w="121284" h="120650">
                  <a:moveTo>
                    <a:pt x="121157" y="120396"/>
                  </a:moveTo>
                  <a:lnTo>
                    <a:pt x="120395" y="114300"/>
                  </a:lnTo>
                  <a:lnTo>
                    <a:pt x="119633" y="106680"/>
                  </a:lnTo>
                  <a:lnTo>
                    <a:pt x="105917" y="62484"/>
                  </a:lnTo>
                  <a:lnTo>
                    <a:pt x="76961" y="27432"/>
                  </a:lnTo>
                  <a:lnTo>
                    <a:pt x="39623" y="6096"/>
                  </a:lnTo>
                  <a:lnTo>
                    <a:pt x="13715" y="762"/>
                  </a:lnTo>
                  <a:lnTo>
                    <a:pt x="6857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3" name="object 1753"/>
            <p:cNvSpPr/>
            <p:nvPr/>
          </p:nvSpPr>
          <p:spPr>
            <a:xfrm>
              <a:off x="12728041" y="3557777"/>
              <a:ext cx="0" cy="121920"/>
            </a:xfrm>
            <a:custGeom>
              <a:avLst/>
              <a:gdLst/>
              <a:ahLst/>
              <a:cxnLst/>
              <a:rect l="l" t="t" r="r" b="b"/>
              <a:pathLst>
                <a:path h="121920">
                  <a:moveTo>
                    <a:pt x="0" y="0"/>
                  </a:moveTo>
                  <a:lnTo>
                    <a:pt x="0" y="12192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4" name="object 1754"/>
            <p:cNvSpPr/>
            <p:nvPr/>
          </p:nvSpPr>
          <p:spPr>
            <a:xfrm>
              <a:off x="12848437" y="3558539"/>
              <a:ext cx="120650" cy="120650"/>
            </a:xfrm>
            <a:custGeom>
              <a:avLst/>
              <a:gdLst/>
              <a:ahLst/>
              <a:cxnLst/>
              <a:rect l="l" t="t" r="r" b="b"/>
              <a:pathLst>
                <a:path w="120650" h="120650">
                  <a:moveTo>
                    <a:pt x="120396" y="0"/>
                  </a:moveTo>
                  <a:lnTo>
                    <a:pt x="114300" y="0"/>
                  </a:lnTo>
                  <a:lnTo>
                    <a:pt x="106680" y="762"/>
                  </a:lnTo>
                  <a:lnTo>
                    <a:pt x="99060" y="1524"/>
                  </a:lnTo>
                  <a:lnTo>
                    <a:pt x="90678" y="3810"/>
                  </a:lnTo>
                  <a:lnTo>
                    <a:pt x="81534" y="6096"/>
                  </a:lnTo>
                  <a:lnTo>
                    <a:pt x="43434" y="27432"/>
                  </a:lnTo>
                  <a:lnTo>
                    <a:pt x="14478" y="62484"/>
                  </a:lnTo>
                  <a:lnTo>
                    <a:pt x="6096" y="81534"/>
                  </a:lnTo>
                  <a:lnTo>
                    <a:pt x="3048" y="90678"/>
                  </a:lnTo>
                  <a:lnTo>
                    <a:pt x="1524" y="99060"/>
                  </a:lnTo>
                  <a:lnTo>
                    <a:pt x="762" y="106680"/>
                  </a:lnTo>
                  <a:lnTo>
                    <a:pt x="0" y="114300"/>
                  </a:lnTo>
                  <a:lnTo>
                    <a:pt x="0" y="12039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5" name="object 1755"/>
            <p:cNvSpPr/>
            <p:nvPr/>
          </p:nvSpPr>
          <p:spPr>
            <a:xfrm>
              <a:off x="12728041" y="3557777"/>
              <a:ext cx="240029" cy="121920"/>
            </a:xfrm>
            <a:custGeom>
              <a:avLst/>
              <a:gdLst/>
              <a:ahLst/>
              <a:cxnLst/>
              <a:rect l="l" t="t" r="r" b="b"/>
              <a:pathLst>
                <a:path w="240029" h="121920">
                  <a:moveTo>
                    <a:pt x="240029" y="0"/>
                  </a:moveTo>
                  <a:lnTo>
                    <a:pt x="240029" y="121920"/>
                  </a:lnTo>
                  <a:lnTo>
                    <a:pt x="0" y="12192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6" name="object 1756"/>
            <p:cNvSpPr/>
            <p:nvPr/>
          </p:nvSpPr>
          <p:spPr>
            <a:xfrm>
              <a:off x="12728041" y="3675887"/>
              <a:ext cx="240029" cy="0"/>
            </a:xfrm>
            <a:custGeom>
              <a:avLst/>
              <a:gdLst/>
              <a:ahLst/>
              <a:cxnLst/>
              <a:rect l="l" t="t" r="r" b="b"/>
              <a:pathLst>
                <a:path w="240029">
                  <a:moveTo>
                    <a:pt x="0" y="0"/>
                  </a:moveTo>
                  <a:lnTo>
                    <a:pt x="240029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757" name="object 1757"/>
          <p:cNvSpPr/>
          <p:nvPr/>
        </p:nvSpPr>
        <p:spPr>
          <a:xfrm>
            <a:off x="16548515" y="2830187"/>
            <a:ext cx="0" cy="306463"/>
          </a:xfrm>
          <a:custGeom>
            <a:avLst/>
            <a:gdLst/>
            <a:ahLst/>
            <a:cxnLst/>
            <a:rect l="l" t="t" r="r" b="b"/>
            <a:pathLst>
              <a:path h="243839">
                <a:moveTo>
                  <a:pt x="0" y="0"/>
                </a:moveTo>
                <a:lnTo>
                  <a:pt x="0" y="24384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758" name="object 1758"/>
          <p:cNvGrpSpPr/>
          <p:nvPr/>
        </p:nvGrpSpPr>
        <p:grpSpPr>
          <a:xfrm>
            <a:off x="16444127" y="2809118"/>
            <a:ext cx="9577" cy="328012"/>
            <a:chOff x="13083895" y="3327653"/>
            <a:chExt cx="7620" cy="260985"/>
          </a:xfrm>
        </p:grpSpPr>
        <p:sp>
          <p:nvSpPr>
            <p:cNvPr id="1759" name="object 1759"/>
            <p:cNvSpPr/>
            <p:nvPr/>
          </p:nvSpPr>
          <p:spPr>
            <a:xfrm>
              <a:off x="13086181" y="3327653"/>
              <a:ext cx="0" cy="260985"/>
            </a:xfrm>
            <a:custGeom>
              <a:avLst/>
              <a:gdLst/>
              <a:ahLst/>
              <a:cxnLst/>
              <a:rect l="l" t="t" r="r" b="b"/>
              <a:pathLst>
                <a:path h="260985">
                  <a:moveTo>
                    <a:pt x="0" y="0"/>
                  </a:moveTo>
                  <a:lnTo>
                    <a:pt x="0" y="26060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0" name="object 1760"/>
            <p:cNvSpPr/>
            <p:nvPr/>
          </p:nvSpPr>
          <p:spPr>
            <a:xfrm>
              <a:off x="13089229" y="3327653"/>
              <a:ext cx="0" cy="257175"/>
            </a:xfrm>
            <a:custGeom>
              <a:avLst/>
              <a:gdLst/>
              <a:ahLst/>
              <a:cxnLst/>
              <a:rect l="l" t="t" r="r" b="b"/>
              <a:pathLst>
                <a:path h="257175">
                  <a:moveTo>
                    <a:pt x="0" y="256794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61" name="object 1761"/>
          <p:cNvGrpSpPr/>
          <p:nvPr/>
        </p:nvGrpSpPr>
        <p:grpSpPr>
          <a:xfrm>
            <a:off x="15509413" y="2368577"/>
            <a:ext cx="41500" cy="138865"/>
            <a:chOff x="12340183" y="2977133"/>
            <a:chExt cx="33020" cy="110489"/>
          </a:xfrm>
        </p:grpSpPr>
        <p:sp>
          <p:nvSpPr>
            <p:cNvPr id="1762" name="object 1762"/>
            <p:cNvSpPr/>
            <p:nvPr/>
          </p:nvSpPr>
          <p:spPr>
            <a:xfrm>
              <a:off x="12349327" y="2979419"/>
              <a:ext cx="24130" cy="0"/>
            </a:xfrm>
            <a:custGeom>
              <a:avLst/>
              <a:gdLst/>
              <a:ahLst/>
              <a:cxnLst/>
              <a:rect l="l" t="t" r="r" b="b"/>
              <a:pathLst>
                <a:path w="24129">
                  <a:moveTo>
                    <a:pt x="0" y="0"/>
                  </a:moveTo>
                  <a:lnTo>
                    <a:pt x="2362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3" name="object 1763"/>
            <p:cNvSpPr/>
            <p:nvPr/>
          </p:nvSpPr>
          <p:spPr>
            <a:xfrm>
              <a:off x="12345517" y="2996945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4" name="object 1764"/>
            <p:cNvSpPr/>
            <p:nvPr/>
          </p:nvSpPr>
          <p:spPr>
            <a:xfrm>
              <a:off x="12343231" y="2994659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80">
                  <a:moveTo>
                    <a:pt x="2285" y="0"/>
                  </a:moveTo>
                  <a:lnTo>
                    <a:pt x="3902" y="669"/>
                  </a:lnTo>
                  <a:lnTo>
                    <a:pt x="4571" y="2285"/>
                  </a:lnTo>
                  <a:lnTo>
                    <a:pt x="3902" y="3902"/>
                  </a:lnTo>
                  <a:lnTo>
                    <a:pt x="2285" y="4571"/>
                  </a:lnTo>
                  <a:lnTo>
                    <a:pt x="669" y="3902"/>
                  </a:lnTo>
                  <a:lnTo>
                    <a:pt x="0" y="2285"/>
                  </a:lnTo>
                  <a:lnTo>
                    <a:pt x="669" y="669"/>
                  </a:lnTo>
                  <a:lnTo>
                    <a:pt x="228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5" name="object 1765"/>
            <p:cNvSpPr/>
            <p:nvPr/>
          </p:nvSpPr>
          <p:spPr>
            <a:xfrm>
              <a:off x="12342469" y="2996945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0"/>
                  </a:moveTo>
                  <a:lnTo>
                    <a:pt x="0" y="3048"/>
                  </a:lnTo>
                </a:path>
                <a:path w="3175" h="3175">
                  <a:moveTo>
                    <a:pt x="0" y="0"/>
                  </a:moveTo>
                  <a:lnTo>
                    <a:pt x="30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6" name="object 1766"/>
            <p:cNvSpPr/>
            <p:nvPr/>
          </p:nvSpPr>
          <p:spPr>
            <a:xfrm>
              <a:off x="12342469" y="2999993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5">
                  <a:moveTo>
                    <a:pt x="0" y="0"/>
                  </a:moveTo>
                  <a:lnTo>
                    <a:pt x="0" y="685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7" name="object 1767"/>
            <p:cNvSpPr/>
            <p:nvPr/>
          </p:nvSpPr>
          <p:spPr>
            <a:xfrm>
              <a:off x="12340183" y="2997707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80">
                  <a:moveTo>
                    <a:pt x="2285" y="0"/>
                  </a:moveTo>
                  <a:lnTo>
                    <a:pt x="3902" y="669"/>
                  </a:lnTo>
                  <a:lnTo>
                    <a:pt x="4571" y="2285"/>
                  </a:lnTo>
                  <a:lnTo>
                    <a:pt x="3902" y="3902"/>
                  </a:lnTo>
                  <a:lnTo>
                    <a:pt x="2285" y="4571"/>
                  </a:lnTo>
                  <a:lnTo>
                    <a:pt x="669" y="3902"/>
                  </a:lnTo>
                  <a:lnTo>
                    <a:pt x="0" y="2285"/>
                  </a:lnTo>
                  <a:lnTo>
                    <a:pt x="669" y="669"/>
                  </a:lnTo>
                  <a:lnTo>
                    <a:pt x="228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8" name="object 1768"/>
            <p:cNvSpPr/>
            <p:nvPr/>
          </p:nvSpPr>
          <p:spPr>
            <a:xfrm>
              <a:off x="12342469" y="300685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9" name="object 1769"/>
            <p:cNvSpPr/>
            <p:nvPr/>
          </p:nvSpPr>
          <p:spPr>
            <a:xfrm>
              <a:off x="12345517" y="3003041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0" name="object 1770"/>
            <p:cNvSpPr/>
            <p:nvPr/>
          </p:nvSpPr>
          <p:spPr>
            <a:xfrm>
              <a:off x="12349327" y="2979419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h="24130">
                  <a:moveTo>
                    <a:pt x="0" y="0"/>
                  </a:moveTo>
                  <a:lnTo>
                    <a:pt x="0" y="2362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1" name="object 1771"/>
            <p:cNvSpPr/>
            <p:nvPr/>
          </p:nvSpPr>
          <p:spPr>
            <a:xfrm>
              <a:off x="12345517" y="3003041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2" name="object 1772"/>
            <p:cNvSpPr/>
            <p:nvPr/>
          </p:nvSpPr>
          <p:spPr>
            <a:xfrm>
              <a:off x="12350851" y="3022853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1524"/>
                  </a:moveTo>
                  <a:lnTo>
                    <a:pt x="0" y="3810"/>
                  </a:lnTo>
                  <a:lnTo>
                    <a:pt x="3810" y="3810"/>
                  </a:lnTo>
                  <a:lnTo>
                    <a:pt x="3810" y="0"/>
                  </a:lnTo>
                  <a:lnTo>
                    <a:pt x="0" y="0"/>
                  </a:lnTo>
                  <a:lnTo>
                    <a:pt x="0" y="152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3" name="object 1773"/>
            <p:cNvSpPr/>
            <p:nvPr/>
          </p:nvSpPr>
          <p:spPr>
            <a:xfrm>
              <a:off x="12342469" y="2999993"/>
              <a:ext cx="0" cy="87630"/>
            </a:xfrm>
            <a:custGeom>
              <a:avLst/>
              <a:gdLst/>
              <a:ahLst/>
              <a:cxnLst/>
              <a:rect l="l" t="t" r="r" b="b"/>
              <a:pathLst>
                <a:path h="87630">
                  <a:moveTo>
                    <a:pt x="0" y="0"/>
                  </a:moveTo>
                  <a:lnTo>
                    <a:pt x="0" y="8763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774" name="object 1774"/>
          <p:cNvSpPr/>
          <p:nvPr/>
        </p:nvSpPr>
        <p:spPr>
          <a:xfrm>
            <a:off x="15639660" y="2371450"/>
            <a:ext cx="0" cy="30327"/>
          </a:xfrm>
          <a:custGeom>
            <a:avLst/>
            <a:gdLst/>
            <a:ahLst/>
            <a:cxnLst/>
            <a:rect l="l" t="t" r="r" b="b"/>
            <a:pathLst>
              <a:path h="24130">
                <a:moveTo>
                  <a:pt x="0" y="0"/>
                </a:moveTo>
                <a:lnTo>
                  <a:pt x="0" y="23622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5" name="object 1775"/>
          <p:cNvSpPr/>
          <p:nvPr/>
        </p:nvSpPr>
        <p:spPr>
          <a:xfrm>
            <a:off x="15550594" y="2371450"/>
            <a:ext cx="0" cy="30327"/>
          </a:xfrm>
          <a:custGeom>
            <a:avLst/>
            <a:gdLst/>
            <a:ahLst/>
            <a:cxnLst/>
            <a:rect l="l" t="t" r="r" b="b"/>
            <a:pathLst>
              <a:path h="24130">
                <a:moveTo>
                  <a:pt x="0" y="0"/>
                </a:moveTo>
                <a:lnTo>
                  <a:pt x="0" y="23622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776" name="object 1776"/>
          <p:cNvGrpSpPr/>
          <p:nvPr/>
        </p:nvGrpSpPr>
        <p:grpSpPr>
          <a:xfrm>
            <a:off x="15202950" y="2338888"/>
            <a:ext cx="313645" cy="171588"/>
            <a:chOff x="12096343" y="2953511"/>
            <a:chExt cx="249554" cy="136525"/>
          </a:xfrm>
        </p:grpSpPr>
        <p:sp>
          <p:nvSpPr>
            <p:cNvPr id="1777" name="object 1777"/>
            <p:cNvSpPr/>
            <p:nvPr/>
          </p:nvSpPr>
          <p:spPr>
            <a:xfrm>
              <a:off x="12098629" y="3006851"/>
              <a:ext cx="162560" cy="0"/>
            </a:xfrm>
            <a:custGeom>
              <a:avLst/>
              <a:gdLst/>
              <a:ahLst/>
              <a:cxnLst/>
              <a:rect l="l" t="t" r="r" b="b"/>
              <a:pathLst>
                <a:path w="162559">
                  <a:moveTo>
                    <a:pt x="0" y="0"/>
                  </a:moveTo>
                  <a:lnTo>
                    <a:pt x="16230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8" name="object 1778"/>
            <p:cNvSpPr/>
            <p:nvPr/>
          </p:nvSpPr>
          <p:spPr>
            <a:xfrm>
              <a:off x="12098629" y="3005327"/>
              <a:ext cx="163830" cy="82550"/>
            </a:xfrm>
            <a:custGeom>
              <a:avLst/>
              <a:gdLst/>
              <a:ahLst/>
              <a:cxnLst/>
              <a:rect l="l" t="t" r="r" b="b"/>
              <a:pathLst>
                <a:path w="163829" h="82550">
                  <a:moveTo>
                    <a:pt x="0" y="0"/>
                  </a:moveTo>
                  <a:lnTo>
                    <a:pt x="0" y="9144"/>
                  </a:lnTo>
                  <a:lnTo>
                    <a:pt x="2286" y="18288"/>
                  </a:lnTo>
                  <a:lnTo>
                    <a:pt x="22860" y="59436"/>
                  </a:lnTo>
                  <a:lnTo>
                    <a:pt x="63246" y="80010"/>
                  </a:lnTo>
                  <a:lnTo>
                    <a:pt x="81534" y="82296"/>
                  </a:lnTo>
                  <a:lnTo>
                    <a:pt x="90678" y="81534"/>
                  </a:lnTo>
                  <a:lnTo>
                    <a:pt x="131826" y="66293"/>
                  </a:lnTo>
                  <a:lnTo>
                    <a:pt x="158496" y="28955"/>
                  </a:lnTo>
                  <a:lnTo>
                    <a:pt x="16383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9" name="object 1779"/>
            <p:cNvSpPr/>
            <p:nvPr/>
          </p:nvSpPr>
          <p:spPr>
            <a:xfrm>
              <a:off x="12135967" y="2979419"/>
              <a:ext cx="20955" cy="17780"/>
            </a:xfrm>
            <a:custGeom>
              <a:avLst/>
              <a:gdLst/>
              <a:ahLst/>
              <a:cxnLst/>
              <a:rect l="l" t="t" r="r" b="b"/>
              <a:pathLst>
                <a:path w="20954" h="17780">
                  <a:moveTo>
                    <a:pt x="20574" y="0"/>
                  </a:moveTo>
                  <a:lnTo>
                    <a:pt x="0" y="1752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0" name="object 1780"/>
            <p:cNvSpPr/>
            <p:nvPr/>
          </p:nvSpPr>
          <p:spPr>
            <a:xfrm>
              <a:off x="12135967" y="2979419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29" h="24130">
                  <a:moveTo>
                    <a:pt x="23622" y="0"/>
                  </a:moveTo>
                  <a:lnTo>
                    <a:pt x="0" y="2362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1" name="object 1781"/>
            <p:cNvSpPr/>
            <p:nvPr/>
          </p:nvSpPr>
          <p:spPr>
            <a:xfrm>
              <a:off x="12139777" y="2966465"/>
              <a:ext cx="37465" cy="36830"/>
            </a:xfrm>
            <a:custGeom>
              <a:avLst/>
              <a:gdLst/>
              <a:ahLst/>
              <a:cxnLst/>
              <a:rect l="l" t="t" r="r" b="b"/>
              <a:pathLst>
                <a:path w="37465" h="36830">
                  <a:moveTo>
                    <a:pt x="37338" y="0"/>
                  </a:moveTo>
                  <a:lnTo>
                    <a:pt x="0" y="3657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2" name="object 1782"/>
            <p:cNvSpPr/>
            <p:nvPr/>
          </p:nvSpPr>
          <p:spPr>
            <a:xfrm>
              <a:off x="12159589" y="2962655"/>
              <a:ext cx="17780" cy="13970"/>
            </a:xfrm>
            <a:custGeom>
              <a:avLst/>
              <a:gdLst/>
              <a:ahLst/>
              <a:cxnLst/>
              <a:rect l="l" t="t" r="r" b="b"/>
              <a:pathLst>
                <a:path w="17779" h="13969">
                  <a:moveTo>
                    <a:pt x="17525" y="0"/>
                  </a:moveTo>
                  <a:lnTo>
                    <a:pt x="0" y="1371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3" name="object 1783"/>
            <p:cNvSpPr/>
            <p:nvPr/>
          </p:nvSpPr>
          <p:spPr>
            <a:xfrm>
              <a:off x="12159589" y="2955797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79" h="17780">
                  <a:moveTo>
                    <a:pt x="17525" y="0"/>
                  </a:moveTo>
                  <a:lnTo>
                    <a:pt x="0" y="1752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4" name="object 1784"/>
            <p:cNvSpPr/>
            <p:nvPr/>
          </p:nvSpPr>
          <p:spPr>
            <a:xfrm>
              <a:off x="12133681" y="2994659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80">
                  <a:moveTo>
                    <a:pt x="2285" y="0"/>
                  </a:moveTo>
                  <a:lnTo>
                    <a:pt x="3902" y="669"/>
                  </a:lnTo>
                  <a:lnTo>
                    <a:pt x="4571" y="2285"/>
                  </a:lnTo>
                  <a:lnTo>
                    <a:pt x="3902" y="3902"/>
                  </a:lnTo>
                  <a:lnTo>
                    <a:pt x="2285" y="4571"/>
                  </a:lnTo>
                  <a:lnTo>
                    <a:pt x="669" y="3902"/>
                  </a:lnTo>
                  <a:lnTo>
                    <a:pt x="0" y="2285"/>
                  </a:lnTo>
                  <a:lnTo>
                    <a:pt x="669" y="669"/>
                  </a:lnTo>
                  <a:lnTo>
                    <a:pt x="228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5" name="object 1785"/>
            <p:cNvSpPr/>
            <p:nvPr/>
          </p:nvSpPr>
          <p:spPr>
            <a:xfrm>
              <a:off x="12177115" y="300304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6" name="object 1786"/>
            <p:cNvSpPr/>
            <p:nvPr/>
          </p:nvSpPr>
          <p:spPr>
            <a:xfrm>
              <a:off x="12135967" y="3003041"/>
              <a:ext cx="41275" cy="0"/>
            </a:xfrm>
            <a:custGeom>
              <a:avLst/>
              <a:gdLst/>
              <a:ahLst/>
              <a:cxnLst/>
              <a:rect l="l" t="t" r="r" b="b"/>
              <a:pathLst>
                <a:path w="41275">
                  <a:moveTo>
                    <a:pt x="0" y="0"/>
                  </a:moveTo>
                  <a:lnTo>
                    <a:pt x="411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7" name="object 1787"/>
            <p:cNvSpPr/>
            <p:nvPr/>
          </p:nvSpPr>
          <p:spPr>
            <a:xfrm>
              <a:off x="12180163" y="3003041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8" name="object 1788"/>
            <p:cNvSpPr/>
            <p:nvPr/>
          </p:nvSpPr>
          <p:spPr>
            <a:xfrm>
              <a:off x="12180163" y="2999993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5">
                  <a:moveTo>
                    <a:pt x="0" y="0"/>
                  </a:moveTo>
                  <a:lnTo>
                    <a:pt x="0" y="6858"/>
                  </a:lnTo>
                  <a:lnTo>
                    <a:pt x="0" y="685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9" name="object 1789"/>
            <p:cNvSpPr/>
            <p:nvPr/>
          </p:nvSpPr>
          <p:spPr>
            <a:xfrm>
              <a:off x="12180163" y="2999993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4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0" name="object 1790"/>
            <p:cNvSpPr/>
            <p:nvPr/>
          </p:nvSpPr>
          <p:spPr>
            <a:xfrm>
              <a:off x="12180163" y="2996945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048" y="0"/>
                  </a:moveTo>
                  <a:lnTo>
                    <a:pt x="3048" y="3048"/>
                  </a:lnTo>
                </a:path>
                <a:path w="3175" h="3175">
                  <a:moveTo>
                    <a:pt x="3048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1" name="object 1791"/>
            <p:cNvSpPr/>
            <p:nvPr/>
          </p:nvSpPr>
          <p:spPr>
            <a:xfrm>
              <a:off x="12132919" y="2996945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2" name="object 1792"/>
            <p:cNvSpPr/>
            <p:nvPr/>
          </p:nvSpPr>
          <p:spPr>
            <a:xfrm>
              <a:off x="12132919" y="2996945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4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3" name="object 1793"/>
            <p:cNvSpPr/>
            <p:nvPr/>
          </p:nvSpPr>
          <p:spPr>
            <a:xfrm>
              <a:off x="12133681" y="2994659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80">
                  <a:moveTo>
                    <a:pt x="2285" y="0"/>
                  </a:moveTo>
                  <a:lnTo>
                    <a:pt x="3902" y="669"/>
                  </a:lnTo>
                  <a:lnTo>
                    <a:pt x="4571" y="2285"/>
                  </a:lnTo>
                  <a:lnTo>
                    <a:pt x="3902" y="3902"/>
                  </a:lnTo>
                  <a:lnTo>
                    <a:pt x="2285" y="4571"/>
                  </a:lnTo>
                  <a:lnTo>
                    <a:pt x="669" y="3902"/>
                  </a:lnTo>
                  <a:lnTo>
                    <a:pt x="0" y="2285"/>
                  </a:lnTo>
                  <a:lnTo>
                    <a:pt x="669" y="669"/>
                  </a:lnTo>
                  <a:lnTo>
                    <a:pt x="228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4" name="object 1794"/>
            <p:cNvSpPr/>
            <p:nvPr/>
          </p:nvSpPr>
          <p:spPr>
            <a:xfrm>
              <a:off x="12132919" y="2999993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5">
                  <a:moveTo>
                    <a:pt x="0" y="0"/>
                  </a:moveTo>
                  <a:lnTo>
                    <a:pt x="0" y="685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5" name="object 1795"/>
            <p:cNvSpPr/>
            <p:nvPr/>
          </p:nvSpPr>
          <p:spPr>
            <a:xfrm>
              <a:off x="12130633" y="2997707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80">
                  <a:moveTo>
                    <a:pt x="2285" y="0"/>
                  </a:moveTo>
                  <a:lnTo>
                    <a:pt x="3902" y="669"/>
                  </a:lnTo>
                  <a:lnTo>
                    <a:pt x="4571" y="2285"/>
                  </a:lnTo>
                  <a:lnTo>
                    <a:pt x="3902" y="3902"/>
                  </a:lnTo>
                  <a:lnTo>
                    <a:pt x="2285" y="4571"/>
                  </a:lnTo>
                  <a:lnTo>
                    <a:pt x="669" y="3902"/>
                  </a:lnTo>
                  <a:lnTo>
                    <a:pt x="0" y="2285"/>
                  </a:lnTo>
                  <a:lnTo>
                    <a:pt x="669" y="669"/>
                  </a:lnTo>
                  <a:lnTo>
                    <a:pt x="228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6" name="object 1796"/>
            <p:cNvSpPr/>
            <p:nvPr/>
          </p:nvSpPr>
          <p:spPr>
            <a:xfrm>
              <a:off x="12132919" y="300685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4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7" name="object 1797"/>
            <p:cNvSpPr/>
            <p:nvPr/>
          </p:nvSpPr>
          <p:spPr>
            <a:xfrm>
              <a:off x="12135967" y="3003041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8" name="object 1798"/>
            <p:cNvSpPr/>
            <p:nvPr/>
          </p:nvSpPr>
          <p:spPr>
            <a:xfrm>
              <a:off x="12135967" y="2979419"/>
              <a:ext cx="41275" cy="24130"/>
            </a:xfrm>
            <a:custGeom>
              <a:avLst/>
              <a:gdLst/>
              <a:ahLst/>
              <a:cxnLst/>
              <a:rect l="l" t="t" r="r" b="b"/>
              <a:pathLst>
                <a:path w="41275" h="24130">
                  <a:moveTo>
                    <a:pt x="0" y="0"/>
                  </a:moveTo>
                  <a:lnTo>
                    <a:pt x="0" y="23622"/>
                  </a:lnTo>
                  <a:lnTo>
                    <a:pt x="41148" y="23621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9" name="object 1799"/>
            <p:cNvSpPr/>
            <p:nvPr/>
          </p:nvSpPr>
          <p:spPr>
            <a:xfrm>
              <a:off x="12133681" y="3000755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80">
                  <a:moveTo>
                    <a:pt x="2285" y="0"/>
                  </a:moveTo>
                  <a:lnTo>
                    <a:pt x="3902" y="669"/>
                  </a:lnTo>
                  <a:lnTo>
                    <a:pt x="4571" y="2285"/>
                  </a:lnTo>
                  <a:lnTo>
                    <a:pt x="3902" y="3902"/>
                  </a:lnTo>
                  <a:lnTo>
                    <a:pt x="2285" y="4571"/>
                  </a:lnTo>
                  <a:lnTo>
                    <a:pt x="669" y="3902"/>
                  </a:lnTo>
                  <a:lnTo>
                    <a:pt x="0" y="2285"/>
                  </a:lnTo>
                  <a:lnTo>
                    <a:pt x="669" y="669"/>
                  </a:lnTo>
                  <a:lnTo>
                    <a:pt x="228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0" name="object 1800"/>
            <p:cNvSpPr/>
            <p:nvPr/>
          </p:nvSpPr>
          <p:spPr>
            <a:xfrm>
              <a:off x="12135967" y="2979419"/>
              <a:ext cx="24130" cy="0"/>
            </a:xfrm>
            <a:custGeom>
              <a:avLst/>
              <a:gdLst/>
              <a:ahLst/>
              <a:cxnLst/>
              <a:rect l="l" t="t" r="r" b="b"/>
              <a:pathLst>
                <a:path w="24129">
                  <a:moveTo>
                    <a:pt x="0" y="0"/>
                  </a:moveTo>
                  <a:lnTo>
                    <a:pt x="2362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1" name="object 1801"/>
            <p:cNvSpPr/>
            <p:nvPr/>
          </p:nvSpPr>
          <p:spPr>
            <a:xfrm>
              <a:off x="12153493" y="3021329"/>
              <a:ext cx="3810" cy="5080"/>
            </a:xfrm>
            <a:custGeom>
              <a:avLst/>
              <a:gdLst/>
              <a:ahLst/>
              <a:cxnLst/>
              <a:rect l="l" t="t" r="r" b="b"/>
              <a:pathLst>
                <a:path w="3809" h="5080">
                  <a:moveTo>
                    <a:pt x="0" y="2285"/>
                  </a:moveTo>
                  <a:lnTo>
                    <a:pt x="0" y="4571"/>
                  </a:lnTo>
                  <a:lnTo>
                    <a:pt x="3810" y="4571"/>
                  </a:lnTo>
                  <a:lnTo>
                    <a:pt x="3810" y="0"/>
                  </a:lnTo>
                  <a:lnTo>
                    <a:pt x="0" y="0"/>
                  </a:lnTo>
                  <a:lnTo>
                    <a:pt x="0" y="2285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2" name="object 1802"/>
            <p:cNvSpPr/>
            <p:nvPr/>
          </p:nvSpPr>
          <p:spPr>
            <a:xfrm>
              <a:off x="12262459" y="3005327"/>
              <a:ext cx="81280" cy="81915"/>
            </a:xfrm>
            <a:custGeom>
              <a:avLst/>
              <a:gdLst/>
              <a:ahLst/>
              <a:cxnLst/>
              <a:rect l="l" t="t" r="r" b="b"/>
              <a:pathLst>
                <a:path w="81279" h="81914">
                  <a:moveTo>
                    <a:pt x="0" y="0"/>
                  </a:moveTo>
                  <a:lnTo>
                    <a:pt x="762" y="9144"/>
                  </a:lnTo>
                  <a:lnTo>
                    <a:pt x="2286" y="18288"/>
                  </a:lnTo>
                  <a:lnTo>
                    <a:pt x="22860" y="58674"/>
                  </a:lnTo>
                  <a:lnTo>
                    <a:pt x="62484" y="78486"/>
                  </a:lnTo>
                  <a:lnTo>
                    <a:pt x="80772" y="8153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3" name="object 1803"/>
            <p:cNvSpPr/>
            <p:nvPr/>
          </p:nvSpPr>
          <p:spPr>
            <a:xfrm>
              <a:off x="12180163" y="3006851"/>
              <a:ext cx="162560" cy="0"/>
            </a:xfrm>
            <a:custGeom>
              <a:avLst/>
              <a:gdLst/>
              <a:ahLst/>
              <a:cxnLst/>
              <a:rect l="l" t="t" r="r" b="b"/>
              <a:pathLst>
                <a:path w="162559">
                  <a:moveTo>
                    <a:pt x="0" y="0"/>
                  </a:moveTo>
                  <a:lnTo>
                    <a:pt x="16230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4" name="object 1804"/>
            <p:cNvSpPr/>
            <p:nvPr/>
          </p:nvSpPr>
          <p:spPr>
            <a:xfrm>
              <a:off x="12183211" y="2999993"/>
              <a:ext cx="159385" cy="0"/>
            </a:xfrm>
            <a:custGeom>
              <a:avLst/>
              <a:gdLst/>
              <a:ahLst/>
              <a:cxnLst/>
              <a:rect l="l" t="t" r="r" b="b"/>
              <a:pathLst>
                <a:path w="159384">
                  <a:moveTo>
                    <a:pt x="159257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805" name="object 1805"/>
          <p:cNvGrpSpPr/>
          <p:nvPr/>
        </p:nvGrpSpPr>
        <p:grpSpPr>
          <a:xfrm>
            <a:off x="15202950" y="2789965"/>
            <a:ext cx="448522" cy="194732"/>
            <a:chOff x="12096343" y="3312414"/>
            <a:chExt cx="356870" cy="154940"/>
          </a:xfrm>
        </p:grpSpPr>
        <p:pic>
          <p:nvPicPr>
            <p:cNvPr id="1806" name="object 1806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12096343" y="3312414"/>
              <a:ext cx="356615" cy="154685"/>
            </a:xfrm>
            <a:prstGeom prst="rect">
              <a:avLst/>
            </a:prstGeom>
          </p:spPr>
        </p:pic>
        <p:sp>
          <p:nvSpPr>
            <p:cNvPr id="1807" name="object 1807"/>
            <p:cNvSpPr/>
            <p:nvPr/>
          </p:nvSpPr>
          <p:spPr>
            <a:xfrm>
              <a:off x="12129109" y="3446526"/>
              <a:ext cx="300990" cy="0"/>
            </a:xfrm>
            <a:custGeom>
              <a:avLst/>
              <a:gdLst/>
              <a:ahLst/>
              <a:cxnLst/>
              <a:rect l="l" t="t" r="r" b="b"/>
              <a:pathLst>
                <a:path w="300990">
                  <a:moveTo>
                    <a:pt x="0" y="0"/>
                  </a:moveTo>
                  <a:lnTo>
                    <a:pt x="30099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8" name="object 1808"/>
            <p:cNvSpPr/>
            <p:nvPr/>
          </p:nvSpPr>
          <p:spPr>
            <a:xfrm>
              <a:off x="12129109" y="3449574"/>
              <a:ext cx="300990" cy="0"/>
            </a:xfrm>
            <a:custGeom>
              <a:avLst/>
              <a:gdLst/>
              <a:ahLst/>
              <a:cxnLst/>
              <a:rect l="l" t="t" r="r" b="b"/>
              <a:pathLst>
                <a:path w="300990">
                  <a:moveTo>
                    <a:pt x="0" y="0"/>
                  </a:moveTo>
                  <a:lnTo>
                    <a:pt x="30099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9" name="object 1809"/>
            <p:cNvSpPr/>
            <p:nvPr/>
          </p:nvSpPr>
          <p:spPr>
            <a:xfrm>
              <a:off x="12129109" y="3442716"/>
              <a:ext cx="300990" cy="0"/>
            </a:xfrm>
            <a:custGeom>
              <a:avLst/>
              <a:gdLst/>
              <a:ahLst/>
              <a:cxnLst/>
              <a:rect l="l" t="t" r="r" b="b"/>
              <a:pathLst>
                <a:path w="300990">
                  <a:moveTo>
                    <a:pt x="0" y="0"/>
                  </a:moveTo>
                  <a:lnTo>
                    <a:pt x="30099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0" name="object 1810"/>
            <p:cNvSpPr/>
            <p:nvPr/>
          </p:nvSpPr>
          <p:spPr>
            <a:xfrm>
              <a:off x="12129109" y="3452622"/>
              <a:ext cx="300990" cy="0"/>
            </a:xfrm>
            <a:custGeom>
              <a:avLst/>
              <a:gdLst/>
              <a:ahLst/>
              <a:cxnLst/>
              <a:rect l="l" t="t" r="r" b="b"/>
              <a:pathLst>
                <a:path w="300990">
                  <a:moveTo>
                    <a:pt x="0" y="0"/>
                  </a:moveTo>
                  <a:lnTo>
                    <a:pt x="30099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1" name="object 1811"/>
            <p:cNvSpPr/>
            <p:nvPr/>
          </p:nvSpPr>
          <p:spPr>
            <a:xfrm>
              <a:off x="12129109" y="3456432"/>
              <a:ext cx="300990" cy="0"/>
            </a:xfrm>
            <a:custGeom>
              <a:avLst/>
              <a:gdLst/>
              <a:ahLst/>
              <a:cxnLst/>
              <a:rect l="l" t="t" r="r" b="b"/>
              <a:pathLst>
                <a:path w="300990">
                  <a:moveTo>
                    <a:pt x="0" y="0"/>
                  </a:moveTo>
                  <a:lnTo>
                    <a:pt x="30099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2" name="object 1812"/>
            <p:cNvSpPr/>
            <p:nvPr/>
          </p:nvSpPr>
          <p:spPr>
            <a:xfrm>
              <a:off x="12129109" y="3439668"/>
              <a:ext cx="300990" cy="0"/>
            </a:xfrm>
            <a:custGeom>
              <a:avLst/>
              <a:gdLst/>
              <a:ahLst/>
              <a:cxnLst/>
              <a:rect l="l" t="t" r="r" b="b"/>
              <a:pathLst>
                <a:path w="300990">
                  <a:moveTo>
                    <a:pt x="0" y="0"/>
                  </a:moveTo>
                  <a:lnTo>
                    <a:pt x="30099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3" name="object 1813"/>
            <p:cNvSpPr/>
            <p:nvPr/>
          </p:nvSpPr>
          <p:spPr>
            <a:xfrm>
              <a:off x="12251029" y="3398520"/>
              <a:ext cx="30480" cy="34290"/>
            </a:xfrm>
            <a:custGeom>
              <a:avLst/>
              <a:gdLst/>
              <a:ahLst/>
              <a:cxnLst/>
              <a:rect l="l" t="t" r="r" b="b"/>
              <a:pathLst>
                <a:path w="30479" h="34289">
                  <a:moveTo>
                    <a:pt x="0" y="34290"/>
                  </a:moveTo>
                  <a:lnTo>
                    <a:pt x="3048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4" name="object 1814"/>
            <p:cNvSpPr/>
            <p:nvPr/>
          </p:nvSpPr>
          <p:spPr>
            <a:xfrm>
              <a:off x="12217501" y="3334512"/>
              <a:ext cx="151765" cy="0"/>
            </a:xfrm>
            <a:custGeom>
              <a:avLst/>
              <a:gdLst/>
              <a:ahLst/>
              <a:cxnLst/>
              <a:rect l="l" t="t" r="r" b="b"/>
              <a:pathLst>
                <a:path w="151765">
                  <a:moveTo>
                    <a:pt x="0" y="0"/>
                  </a:moveTo>
                  <a:lnTo>
                    <a:pt x="15163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5" name="object 1815"/>
            <p:cNvSpPr/>
            <p:nvPr/>
          </p:nvSpPr>
          <p:spPr>
            <a:xfrm>
              <a:off x="12217501" y="3317748"/>
              <a:ext cx="233679" cy="0"/>
            </a:xfrm>
            <a:custGeom>
              <a:avLst/>
              <a:gdLst/>
              <a:ahLst/>
              <a:cxnLst/>
              <a:rect l="l" t="t" r="r" b="b"/>
              <a:pathLst>
                <a:path w="233679">
                  <a:moveTo>
                    <a:pt x="0" y="0"/>
                  </a:moveTo>
                  <a:lnTo>
                    <a:pt x="233172" y="0"/>
                  </a:lnTo>
                </a:path>
                <a:path w="233679">
                  <a:moveTo>
                    <a:pt x="0" y="0"/>
                  </a:moveTo>
                  <a:lnTo>
                    <a:pt x="229361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6" name="object 1816"/>
            <p:cNvSpPr/>
            <p:nvPr/>
          </p:nvSpPr>
          <p:spPr>
            <a:xfrm>
              <a:off x="12278461" y="3317748"/>
              <a:ext cx="20320" cy="17145"/>
            </a:xfrm>
            <a:custGeom>
              <a:avLst/>
              <a:gdLst/>
              <a:ahLst/>
              <a:cxnLst/>
              <a:rect l="l" t="t" r="r" b="b"/>
              <a:pathLst>
                <a:path w="20320" h="17145">
                  <a:moveTo>
                    <a:pt x="19811" y="0"/>
                  </a:moveTo>
                  <a:lnTo>
                    <a:pt x="0" y="1676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7" name="object 1817"/>
            <p:cNvSpPr/>
            <p:nvPr/>
          </p:nvSpPr>
          <p:spPr>
            <a:xfrm>
              <a:off x="12217501" y="3338322"/>
              <a:ext cx="74295" cy="0"/>
            </a:xfrm>
            <a:custGeom>
              <a:avLst/>
              <a:gdLst/>
              <a:ahLst/>
              <a:cxnLst/>
              <a:rect l="l" t="t" r="r" b="b"/>
              <a:pathLst>
                <a:path w="74295">
                  <a:moveTo>
                    <a:pt x="0" y="0"/>
                  </a:moveTo>
                  <a:lnTo>
                    <a:pt x="7391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818" name="object 1818"/>
          <p:cNvGrpSpPr/>
          <p:nvPr/>
        </p:nvGrpSpPr>
        <p:grpSpPr>
          <a:xfrm>
            <a:off x="14736551" y="2364745"/>
            <a:ext cx="363925" cy="196328"/>
            <a:chOff x="11725249" y="2974085"/>
            <a:chExt cx="289560" cy="156210"/>
          </a:xfrm>
        </p:grpSpPr>
        <p:sp>
          <p:nvSpPr>
            <p:cNvPr id="1819" name="object 1819"/>
            <p:cNvSpPr/>
            <p:nvPr/>
          </p:nvSpPr>
          <p:spPr>
            <a:xfrm>
              <a:off x="11727535" y="2979419"/>
              <a:ext cx="158750" cy="0"/>
            </a:xfrm>
            <a:custGeom>
              <a:avLst/>
              <a:gdLst/>
              <a:ahLst/>
              <a:cxnLst/>
              <a:rect l="l" t="t" r="r" b="b"/>
              <a:pathLst>
                <a:path w="158750">
                  <a:moveTo>
                    <a:pt x="0" y="0"/>
                  </a:moveTo>
                  <a:lnTo>
                    <a:pt x="15849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0" name="object 1820"/>
            <p:cNvSpPr/>
            <p:nvPr/>
          </p:nvSpPr>
          <p:spPr>
            <a:xfrm>
              <a:off x="11862409" y="2976371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1" name="object 1821"/>
            <p:cNvSpPr/>
            <p:nvPr/>
          </p:nvSpPr>
          <p:spPr>
            <a:xfrm>
              <a:off x="11727535" y="2979419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h="24130">
                  <a:moveTo>
                    <a:pt x="0" y="0"/>
                  </a:moveTo>
                  <a:lnTo>
                    <a:pt x="0" y="2362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2" name="object 1822"/>
            <p:cNvSpPr/>
            <p:nvPr/>
          </p:nvSpPr>
          <p:spPr>
            <a:xfrm>
              <a:off x="11730583" y="2976371"/>
              <a:ext cx="132080" cy="0"/>
            </a:xfrm>
            <a:custGeom>
              <a:avLst/>
              <a:gdLst/>
              <a:ahLst/>
              <a:cxnLst/>
              <a:rect l="l" t="t" r="r" b="b"/>
              <a:pathLst>
                <a:path w="132079">
                  <a:moveTo>
                    <a:pt x="0" y="0"/>
                  </a:moveTo>
                  <a:lnTo>
                    <a:pt x="13182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3" name="object 1823"/>
            <p:cNvSpPr/>
            <p:nvPr/>
          </p:nvSpPr>
          <p:spPr>
            <a:xfrm>
              <a:off x="11886031" y="2996945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4" name="object 1824"/>
            <p:cNvSpPr/>
            <p:nvPr/>
          </p:nvSpPr>
          <p:spPr>
            <a:xfrm>
              <a:off x="11886031" y="300304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5" name="object 1825"/>
            <p:cNvSpPr/>
            <p:nvPr/>
          </p:nvSpPr>
          <p:spPr>
            <a:xfrm>
              <a:off x="11890603" y="2997707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80">
                  <a:moveTo>
                    <a:pt x="2285" y="0"/>
                  </a:moveTo>
                  <a:lnTo>
                    <a:pt x="3902" y="669"/>
                  </a:lnTo>
                  <a:lnTo>
                    <a:pt x="4571" y="2285"/>
                  </a:lnTo>
                  <a:lnTo>
                    <a:pt x="3902" y="3902"/>
                  </a:lnTo>
                  <a:lnTo>
                    <a:pt x="2285" y="4571"/>
                  </a:lnTo>
                  <a:lnTo>
                    <a:pt x="669" y="3902"/>
                  </a:lnTo>
                  <a:lnTo>
                    <a:pt x="0" y="2285"/>
                  </a:lnTo>
                  <a:lnTo>
                    <a:pt x="669" y="669"/>
                  </a:lnTo>
                  <a:lnTo>
                    <a:pt x="228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6" name="object 1826"/>
            <p:cNvSpPr/>
            <p:nvPr/>
          </p:nvSpPr>
          <p:spPr>
            <a:xfrm>
              <a:off x="11889079" y="3006851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7" name="object 1827"/>
            <p:cNvSpPr/>
            <p:nvPr/>
          </p:nvSpPr>
          <p:spPr>
            <a:xfrm>
              <a:off x="11889079" y="3003041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8" name="object 1828"/>
            <p:cNvSpPr/>
            <p:nvPr/>
          </p:nvSpPr>
          <p:spPr>
            <a:xfrm>
              <a:off x="11892889" y="2999993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5">
                  <a:moveTo>
                    <a:pt x="0" y="0"/>
                  </a:moveTo>
                  <a:lnTo>
                    <a:pt x="0" y="685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9" name="object 1829"/>
            <p:cNvSpPr/>
            <p:nvPr/>
          </p:nvSpPr>
          <p:spPr>
            <a:xfrm>
              <a:off x="11892889" y="2996945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0" name="object 1830"/>
            <p:cNvSpPr/>
            <p:nvPr/>
          </p:nvSpPr>
          <p:spPr>
            <a:xfrm>
              <a:off x="11889079" y="2996945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1" name="object 1831"/>
            <p:cNvSpPr/>
            <p:nvPr/>
          </p:nvSpPr>
          <p:spPr>
            <a:xfrm>
              <a:off x="11886793" y="2994659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80">
                  <a:moveTo>
                    <a:pt x="2285" y="0"/>
                  </a:moveTo>
                  <a:lnTo>
                    <a:pt x="3902" y="669"/>
                  </a:lnTo>
                  <a:lnTo>
                    <a:pt x="4571" y="2285"/>
                  </a:lnTo>
                  <a:lnTo>
                    <a:pt x="3902" y="3902"/>
                  </a:lnTo>
                  <a:lnTo>
                    <a:pt x="2285" y="4571"/>
                  </a:lnTo>
                  <a:lnTo>
                    <a:pt x="669" y="3902"/>
                  </a:lnTo>
                  <a:lnTo>
                    <a:pt x="0" y="2285"/>
                  </a:lnTo>
                  <a:lnTo>
                    <a:pt x="669" y="669"/>
                  </a:lnTo>
                  <a:lnTo>
                    <a:pt x="228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2" name="object 1832"/>
            <p:cNvSpPr/>
            <p:nvPr/>
          </p:nvSpPr>
          <p:spPr>
            <a:xfrm>
              <a:off x="11886031" y="2979419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h="24130">
                  <a:moveTo>
                    <a:pt x="0" y="0"/>
                  </a:moveTo>
                  <a:lnTo>
                    <a:pt x="0" y="2362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3" name="object 1833"/>
            <p:cNvSpPr/>
            <p:nvPr/>
          </p:nvSpPr>
          <p:spPr>
            <a:xfrm>
              <a:off x="11767921" y="3006851"/>
              <a:ext cx="243204" cy="0"/>
            </a:xfrm>
            <a:custGeom>
              <a:avLst/>
              <a:gdLst/>
              <a:ahLst/>
              <a:cxnLst/>
              <a:rect l="l" t="t" r="r" b="b"/>
              <a:pathLst>
                <a:path w="243204">
                  <a:moveTo>
                    <a:pt x="0" y="0"/>
                  </a:moveTo>
                  <a:lnTo>
                    <a:pt x="24307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4" name="object 1834"/>
            <p:cNvSpPr/>
            <p:nvPr/>
          </p:nvSpPr>
          <p:spPr>
            <a:xfrm>
              <a:off x="11768683" y="3006089"/>
              <a:ext cx="161925" cy="121920"/>
            </a:xfrm>
            <a:custGeom>
              <a:avLst/>
              <a:gdLst/>
              <a:ahLst/>
              <a:cxnLst/>
              <a:rect l="l" t="t" r="r" b="b"/>
              <a:pathLst>
                <a:path w="161925" h="121919">
                  <a:moveTo>
                    <a:pt x="0" y="0"/>
                  </a:moveTo>
                  <a:lnTo>
                    <a:pt x="0" y="6096"/>
                  </a:lnTo>
                  <a:lnTo>
                    <a:pt x="762" y="13716"/>
                  </a:lnTo>
                  <a:lnTo>
                    <a:pt x="2286" y="21336"/>
                  </a:lnTo>
                  <a:lnTo>
                    <a:pt x="3810" y="30480"/>
                  </a:lnTo>
                  <a:lnTo>
                    <a:pt x="6096" y="39624"/>
                  </a:lnTo>
                  <a:lnTo>
                    <a:pt x="27432" y="76962"/>
                  </a:lnTo>
                  <a:lnTo>
                    <a:pt x="63246" y="106680"/>
                  </a:lnTo>
                  <a:lnTo>
                    <a:pt x="82296" y="115062"/>
                  </a:lnTo>
                  <a:lnTo>
                    <a:pt x="91440" y="118110"/>
                  </a:lnTo>
                  <a:lnTo>
                    <a:pt x="99822" y="119634"/>
                  </a:lnTo>
                  <a:lnTo>
                    <a:pt x="108204" y="120396"/>
                  </a:lnTo>
                  <a:lnTo>
                    <a:pt x="115062" y="121157"/>
                  </a:lnTo>
                  <a:lnTo>
                    <a:pt x="121920" y="121920"/>
                  </a:lnTo>
                  <a:lnTo>
                    <a:pt x="128778" y="121157"/>
                  </a:lnTo>
                  <a:lnTo>
                    <a:pt x="135636" y="120396"/>
                  </a:lnTo>
                  <a:lnTo>
                    <a:pt x="144018" y="119634"/>
                  </a:lnTo>
                  <a:lnTo>
                    <a:pt x="152400" y="118110"/>
                  </a:lnTo>
                  <a:lnTo>
                    <a:pt x="161544" y="11506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5" name="object 1835"/>
            <p:cNvSpPr/>
            <p:nvPr/>
          </p:nvSpPr>
          <p:spPr>
            <a:xfrm>
              <a:off x="11930227" y="3006089"/>
              <a:ext cx="82550" cy="115570"/>
            </a:xfrm>
            <a:custGeom>
              <a:avLst/>
              <a:gdLst/>
              <a:ahLst/>
              <a:cxnLst/>
              <a:rect l="l" t="t" r="r" b="b"/>
              <a:pathLst>
                <a:path w="82550" h="115569">
                  <a:moveTo>
                    <a:pt x="0" y="115061"/>
                  </a:moveTo>
                  <a:lnTo>
                    <a:pt x="38100" y="93725"/>
                  </a:lnTo>
                  <a:lnTo>
                    <a:pt x="67818" y="57911"/>
                  </a:lnTo>
                  <a:lnTo>
                    <a:pt x="80009" y="21335"/>
                  </a:lnTo>
                  <a:lnTo>
                    <a:pt x="81533" y="13715"/>
                  </a:lnTo>
                  <a:lnTo>
                    <a:pt x="82296" y="6095"/>
                  </a:lnTo>
                  <a:lnTo>
                    <a:pt x="8229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836" name="object 1836"/>
          <p:cNvGrpSpPr/>
          <p:nvPr/>
        </p:nvGrpSpPr>
        <p:grpSpPr>
          <a:xfrm>
            <a:off x="15131123" y="2789965"/>
            <a:ext cx="14365" cy="31125"/>
            <a:chOff x="12039193" y="3312414"/>
            <a:chExt cx="11430" cy="24765"/>
          </a:xfrm>
        </p:grpSpPr>
        <p:sp>
          <p:nvSpPr>
            <p:cNvPr id="1837" name="object 1837"/>
            <p:cNvSpPr/>
            <p:nvPr/>
          </p:nvSpPr>
          <p:spPr>
            <a:xfrm>
              <a:off x="12041479" y="3317748"/>
              <a:ext cx="3810" cy="6985"/>
            </a:xfrm>
            <a:custGeom>
              <a:avLst/>
              <a:gdLst/>
              <a:ahLst/>
              <a:cxnLst/>
              <a:rect l="l" t="t" r="r" b="b"/>
              <a:pathLst>
                <a:path w="3809" h="6985">
                  <a:moveTo>
                    <a:pt x="0" y="3048"/>
                  </a:moveTo>
                  <a:lnTo>
                    <a:pt x="0" y="6858"/>
                  </a:lnTo>
                  <a:lnTo>
                    <a:pt x="3810" y="6858"/>
                  </a:lnTo>
                  <a:lnTo>
                    <a:pt x="3810" y="0"/>
                  </a:lnTo>
                  <a:lnTo>
                    <a:pt x="0" y="0"/>
                  </a:lnTo>
                  <a:lnTo>
                    <a:pt x="0" y="3048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8" name="object 1838"/>
            <p:cNvSpPr/>
            <p:nvPr/>
          </p:nvSpPr>
          <p:spPr>
            <a:xfrm>
              <a:off x="12041479" y="3324606"/>
              <a:ext cx="3810" cy="6985"/>
            </a:xfrm>
            <a:custGeom>
              <a:avLst/>
              <a:gdLst/>
              <a:ahLst/>
              <a:cxnLst/>
              <a:rect l="l" t="t" r="r" b="b"/>
              <a:pathLst>
                <a:path w="3809" h="6985">
                  <a:moveTo>
                    <a:pt x="0" y="3048"/>
                  </a:moveTo>
                  <a:lnTo>
                    <a:pt x="0" y="6858"/>
                  </a:lnTo>
                  <a:lnTo>
                    <a:pt x="3810" y="6858"/>
                  </a:lnTo>
                  <a:lnTo>
                    <a:pt x="3810" y="0"/>
                  </a:lnTo>
                  <a:lnTo>
                    <a:pt x="0" y="0"/>
                  </a:lnTo>
                  <a:lnTo>
                    <a:pt x="0" y="3048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9" name="object 1839"/>
            <p:cNvSpPr/>
            <p:nvPr/>
          </p:nvSpPr>
          <p:spPr>
            <a:xfrm>
              <a:off x="12045289" y="3314700"/>
              <a:ext cx="3175" cy="20320"/>
            </a:xfrm>
            <a:custGeom>
              <a:avLst/>
              <a:gdLst/>
              <a:ahLst/>
              <a:cxnLst/>
              <a:rect l="l" t="t" r="r" b="b"/>
              <a:pathLst>
                <a:path w="3175" h="20320">
                  <a:moveTo>
                    <a:pt x="0" y="16764"/>
                  </a:moveTo>
                  <a:lnTo>
                    <a:pt x="0" y="19812"/>
                  </a:lnTo>
                  <a:lnTo>
                    <a:pt x="3048" y="19812"/>
                  </a:lnTo>
                  <a:lnTo>
                    <a:pt x="3047" y="0"/>
                  </a:lnTo>
                  <a:lnTo>
                    <a:pt x="0" y="0"/>
                  </a:ln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840" name="object 1840"/>
          <p:cNvGrpSpPr/>
          <p:nvPr/>
        </p:nvGrpSpPr>
        <p:grpSpPr>
          <a:xfrm>
            <a:off x="14791139" y="2793794"/>
            <a:ext cx="347964" cy="175578"/>
            <a:chOff x="11768683" y="3315461"/>
            <a:chExt cx="276860" cy="139700"/>
          </a:xfrm>
        </p:grpSpPr>
        <p:sp>
          <p:nvSpPr>
            <p:cNvPr id="1841" name="object 1841"/>
            <p:cNvSpPr/>
            <p:nvPr/>
          </p:nvSpPr>
          <p:spPr>
            <a:xfrm>
              <a:off x="11841835" y="3332987"/>
              <a:ext cx="26034" cy="13970"/>
            </a:xfrm>
            <a:custGeom>
              <a:avLst/>
              <a:gdLst/>
              <a:ahLst/>
              <a:cxnLst/>
              <a:rect l="l" t="t" r="r" b="b"/>
              <a:pathLst>
                <a:path w="26034" h="13970">
                  <a:moveTo>
                    <a:pt x="25907" y="0"/>
                  </a:moveTo>
                  <a:lnTo>
                    <a:pt x="12953" y="6858"/>
                  </a:lnTo>
                  <a:lnTo>
                    <a:pt x="0" y="1371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2" name="object 1842"/>
            <p:cNvSpPr/>
            <p:nvPr/>
          </p:nvSpPr>
          <p:spPr>
            <a:xfrm>
              <a:off x="11835739" y="3334511"/>
              <a:ext cx="47625" cy="81915"/>
            </a:xfrm>
            <a:custGeom>
              <a:avLst/>
              <a:gdLst/>
              <a:ahLst/>
              <a:cxnLst/>
              <a:rect l="l" t="t" r="r" b="b"/>
              <a:pathLst>
                <a:path w="47625" h="81914">
                  <a:moveTo>
                    <a:pt x="47244" y="81533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3" name="object 1843"/>
            <p:cNvSpPr/>
            <p:nvPr/>
          </p:nvSpPr>
          <p:spPr>
            <a:xfrm>
              <a:off x="11808307" y="3398519"/>
              <a:ext cx="64135" cy="41275"/>
            </a:xfrm>
            <a:custGeom>
              <a:avLst/>
              <a:gdLst/>
              <a:ahLst/>
              <a:cxnLst/>
              <a:rect l="l" t="t" r="r" b="b"/>
              <a:pathLst>
                <a:path w="64134" h="41275">
                  <a:moveTo>
                    <a:pt x="0" y="41148"/>
                  </a:moveTo>
                  <a:lnTo>
                    <a:pt x="6400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4" name="object 1844"/>
            <p:cNvSpPr/>
            <p:nvPr/>
          </p:nvSpPr>
          <p:spPr>
            <a:xfrm>
              <a:off x="11818213" y="3416045"/>
              <a:ext cx="64769" cy="36830"/>
            </a:xfrm>
            <a:custGeom>
              <a:avLst/>
              <a:gdLst/>
              <a:ahLst/>
              <a:cxnLst/>
              <a:rect l="l" t="t" r="r" b="b"/>
              <a:pathLst>
                <a:path w="64770" h="36829">
                  <a:moveTo>
                    <a:pt x="0" y="36575"/>
                  </a:moveTo>
                  <a:lnTo>
                    <a:pt x="64769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5" name="object 1845"/>
            <p:cNvSpPr/>
            <p:nvPr/>
          </p:nvSpPr>
          <p:spPr>
            <a:xfrm>
              <a:off x="11770969" y="3371849"/>
              <a:ext cx="13970" cy="26670"/>
            </a:xfrm>
            <a:custGeom>
              <a:avLst/>
              <a:gdLst/>
              <a:ahLst/>
              <a:cxnLst/>
              <a:rect l="l" t="t" r="r" b="b"/>
              <a:pathLst>
                <a:path w="13970" h="26670">
                  <a:moveTo>
                    <a:pt x="13716" y="2667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6" name="object 1846"/>
            <p:cNvSpPr/>
            <p:nvPr/>
          </p:nvSpPr>
          <p:spPr>
            <a:xfrm>
              <a:off x="11784685" y="3398519"/>
              <a:ext cx="33655" cy="54610"/>
            </a:xfrm>
            <a:custGeom>
              <a:avLst/>
              <a:gdLst/>
              <a:ahLst/>
              <a:cxnLst/>
              <a:rect l="l" t="t" r="r" b="b"/>
              <a:pathLst>
                <a:path w="33654" h="54610">
                  <a:moveTo>
                    <a:pt x="30479" y="54101"/>
                  </a:moveTo>
                  <a:lnTo>
                    <a:pt x="33527" y="54101"/>
                  </a:lnTo>
                </a:path>
                <a:path w="33654" h="54610">
                  <a:moveTo>
                    <a:pt x="30479" y="54101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7" name="object 1847"/>
            <p:cNvSpPr/>
            <p:nvPr/>
          </p:nvSpPr>
          <p:spPr>
            <a:xfrm>
              <a:off x="11865457" y="3317747"/>
              <a:ext cx="3810" cy="6985"/>
            </a:xfrm>
            <a:custGeom>
              <a:avLst/>
              <a:gdLst/>
              <a:ahLst/>
              <a:cxnLst/>
              <a:rect l="l" t="t" r="r" b="b"/>
              <a:pathLst>
                <a:path w="3809" h="6985">
                  <a:moveTo>
                    <a:pt x="3809" y="3048"/>
                  </a:moveTo>
                  <a:lnTo>
                    <a:pt x="3809" y="6858"/>
                  </a:lnTo>
                  <a:lnTo>
                    <a:pt x="0" y="6858"/>
                  </a:lnTo>
                  <a:lnTo>
                    <a:pt x="0" y="0"/>
                  </a:lnTo>
                  <a:lnTo>
                    <a:pt x="3809" y="0"/>
                  </a:lnTo>
                  <a:lnTo>
                    <a:pt x="3809" y="3048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8" name="object 1848"/>
            <p:cNvSpPr/>
            <p:nvPr/>
          </p:nvSpPr>
          <p:spPr>
            <a:xfrm>
              <a:off x="11865457" y="3324605"/>
              <a:ext cx="3810" cy="6985"/>
            </a:xfrm>
            <a:custGeom>
              <a:avLst/>
              <a:gdLst/>
              <a:ahLst/>
              <a:cxnLst/>
              <a:rect l="l" t="t" r="r" b="b"/>
              <a:pathLst>
                <a:path w="3809" h="6985">
                  <a:moveTo>
                    <a:pt x="3809" y="3048"/>
                  </a:moveTo>
                  <a:lnTo>
                    <a:pt x="3809" y="6858"/>
                  </a:lnTo>
                  <a:lnTo>
                    <a:pt x="0" y="6858"/>
                  </a:lnTo>
                  <a:lnTo>
                    <a:pt x="0" y="0"/>
                  </a:lnTo>
                  <a:lnTo>
                    <a:pt x="3809" y="0"/>
                  </a:lnTo>
                  <a:lnTo>
                    <a:pt x="3809" y="3048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9" name="object 1849"/>
            <p:cNvSpPr/>
            <p:nvPr/>
          </p:nvSpPr>
          <p:spPr>
            <a:xfrm>
              <a:off x="11859361" y="3317747"/>
              <a:ext cx="6350" cy="6985"/>
            </a:xfrm>
            <a:custGeom>
              <a:avLst/>
              <a:gdLst/>
              <a:ahLst/>
              <a:cxnLst/>
              <a:rect l="l" t="t" r="r" b="b"/>
              <a:pathLst>
                <a:path w="6350" h="6985">
                  <a:moveTo>
                    <a:pt x="3048" y="3048"/>
                  </a:moveTo>
                  <a:lnTo>
                    <a:pt x="0" y="3048"/>
                  </a:lnTo>
                  <a:lnTo>
                    <a:pt x="3048" y="0"/>
                  </a:lnTo>
                  <a:lnTo>
                    <a:pt x="6096" y="6858"/>
                  </a:lnTo>
                  <a:lnTo>
                    <a:pt x="3048" y="685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0" name="object 1850"/>
            <p:cNvSpPr/>
            <p:nvPr/>
          </p:nvSpPr>
          <p:spPr>
            <a:xfrm>
              <a:off x="11862409" y="3324605"/>
              <a:ext cx="3175" cy="6985"/>
            </a:xfrm>
            <a:custGeom>
              <a:avLst/>
              <a:gdLst/>
              <a:ahLst/>
              <a:cxnLst/>
              <a:rect l="l" t="t" r="r" b="b"/>
              <a:pathLst>
                <a:path w="3175" h="6985">
                  <a:moveTo>
                    <a:pt x="0" y="3048"/>
                  </a:moveTo>
                  <a:lnTo>
                    <a:pt x="3047" y="0"/>
                  </a:lnTo>
                  <a:lnTo>
                    <a:pt x="3048" y="6858"/>
                  </a:lnTo>
                  <a:lnTo>
                    <a:pt x="0" y="6858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1" name="object 1851"/>
            <p:cNvSpPr/>
            <p:nvPr/>
          </p:nvSpPr>
          <p:spPr>
            <a:xfrm>
              <a:off x="11835739" y="3331463"/>
              <a:ext cx="6350" cy="6985"/>
            </a:xfrm>
            <a:custGeom>
              <a:avLst/>
              <a:gdLst/>
              <a:ahLst/>
              <a:cxnLst/>
              <a:rect l="l" t="t" r="r" b="b"/>
              <a:pathLst>
                <a:path w="6350" h="6985">
                  <a:moveTo>
                    <a:pt x="6096" y="3048"/>
                  </a:moveTo>
                  <a:lnTo>
                    <a:pt x="3048" y="6858"/>
                  </a:lnTo>
                  <a:lnTo>
                    <a:pt x="0" y="3048"/>
                  </a:lnTo>
                  <a:lnTo>
                    <a:pt x="3048" y="0"/>
                  </a:lnTo>
                  <a:lnTo>
                    <a:pt x="609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2" name="object 1852"/>
            <p:cNvSpPr/>
            <p:nvPr/>
          </p:nvSpPr>
          <p:spPr>
            <a:xfrm>
              <a:off x="11838787" y="3338321"/>
              <a:ext cx="6985" cy="6350"/>
            </a:xfrm>
            <a:custGeom>
              <a:avLst/>
              <a:gdLst/>
              <a:ahLst/>
              <a:cxnLst/>
              <a:rect l="l" t="t" r="r" b="b"/>
              <a:pathLst>
                <a:path w="6984" h="6350">
                  <a:moveTo>
                    <a:pt x="6857" y="3048"/>
                  </a:moveTo>
                  <a:lnTo>
                    <a:pt x="3047" y="6096"/>
                  </a:lnTo>
                  <a:lnTo>
                    <a:pt x="0" y="0"/>
                  </a:lnTo>
                  <a:lnTo>
                    <a:pt x="6857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3" name="object 1853"/>
            <p:cNvSpPr/>
            <p:nvPr/>
          </p:nvSpPr>
          <p:spPr>
            <a:xfrm>
              <a:off x="11839549" y="3326129"/>
              <a:ext cx="25400" cy="13335"/>
            </a:xfrm>
            <a:custGeom>
              <a:avLst/>
              <a:gdLst/>
              <a:ahLst/>
              <a:cxnLst/>
              <a:rect l="l" t="t" r="r" b="b"/>
              <a:pathLst>
                <a:path w="25400" h="13335">
                  <a:moveTo>
                    <a:pt x="25146" y="0"/>
                  </a:moveTo>
                  <a:lnTo>
                    <a:pt x="12954" y="6096"/>
                  </a:lnTo>
                  <a:lnTo>
                    <a:pt x="0" y="1295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4" name="object 1854"/>
            <p:cNvSpPr/>
            <p:nvPr/>
          </p:nvSpPr>
          <p:spPr>
            <a:xfrm>
              <a:off x="11839549" y="3323843"/>
              <a:ext cx="26034" cy="13970"/>
            </a:xfrm>
            <a:custGeom>
              <a:avLst/>
              <a:gdLst/>
              <a:ahLst/>
              <a:cxnLst/>
              <a:rect l="l" t="t" r="r" b="b"/>
              <a:pathLst>
                <a:path w="26034" h="13970">
                  <a:moveTo>
                    <a:pt x="25907" y="0"/>
                  </a:moveTo>
                  <a:lnTo>
                    <a:pt x="12953" y="6858"/>
                  </a:lnTo>
                  <a:lnTo>
                    <a:pt x="0" y="1371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5" name="object 1855"/>
            <p:cNvSpPr/>
            <p:nvPr/>
          </p:nvSpPr>
          <p:spPr>
            <a:xfrm>
              <a:off x="11839549" y="3318509"/>
              <a:ext cx="25400" cy="13335"/>
            </a:xfrm>
            <a:custGeom>
              <a:avLst/>
              <a:gdLst/>
              <a:ahLst/>
              <a:cxnLst/>
              <a:rect l="l" t="t" r="r" b="b"/>
              <a:pathLst>
                <a:path w="25400" h="13335">
                  <a:moveTo>
                    <a:pt x="25146" y="0"/>
                  </a:moveTo>
                  <a:lnTo>
                    <a:pt x="12192" y="6858"/>
                  </a:lnTo>
                  <a:lnTo>
                    <a:pt x="0" y="1295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6" name="object 1856"/>
            <p:cNvSpPr/>
            <p:nvPr/>
          </p:nvSpPr>
          <p:spPr>
            <a:xfrm>
              <a:off x="11842597" y="3330701"/>
              <a:ext cx="24765" cy="13335"/>
            </a:xfrm>
            <a:custGeom>
              <a:avLst/>
              <a:gdLst/>
              <a:ahLst/>
              <a:cxnLst/>
              <a:rect l="l" t="t" r="r" b="b"/>
              <a:pathLst>
                <a:path w="24765" h="13335">
                  <a:moveTo>
                    <a:pt x="24383" y="0"/>
                  </a:moveTo>
                  <a:lnTo>
                    <a:pt x="12191" y="6096"/>
                  </a:lnTo>
                  <a:lnTo>
                    <a:pt x="0" y="12954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7" name="object 1857"/>
            <p:cNvSpPr/>
            <p:nvPr/>
          </p:nvSpPr>
          <p:spPr>
            <a:xfrm>
              <a:off x="11865457" y="3324605"/>
              <a:ext cx="180340" cy="0"/>
            </a:xfrm>
            <a:custGeom>
              <a:avLst/>
              <a:gdLst/>
              <a:ahLst/>
              <a:cxnLst/>
              <a:rect l="l" t="t" r="r" b="b"/>
              <a:pathLst>
                <a:path w="180340">
                  <a:moveTo>
                    <a:pt x="179831" y="0"/>
                  </a:moveTo>
                  <a:lnTo>
                    <a:pt x="0" y="0"/>
                  </a:lnTo>
                </a:path>
                <a:path w="180340">
                  <a:moveTo>
                    <a:pt x="179831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8" name="object 1858"/>
            <p:cNvSpPr/>
            <p:nvPr/>
          </p:nvSpPr>
          <p:spPr>
            <a:xfrm>
              <a:off x="11869267" y="3334511"/>
              <a:ext cx="176530" cy="0"/>
            </a:xfrm>
            <a:custGeom>
              <a:avLst/>
              <a:gdLst/>
              <a:ahLst/>
              <a:cxnLst/>
              <a:rect l="l" t="t" r="r" b="b"/>
              <a:pathLst>
                <a:path w="176529">
                  <a:moveTo>
                    <a:pt x="176022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9" name="object 1859"/>
            <p:cNvSpPr/>
            <p:nvPr/>
          </p:nvSpPr>
          <p:spPr>
            <a:xfrm>
              <a:off x="11865457" y="3331463"/>
              <a:ext cx="180340" cy="0"/>
            </a:xfrm>
            <a:custGeom>
              <a:avLst/>
              <a:gdLst/>
              <a:ahLst/>
              <a:cxnLst/>
              <a:rect l="l" t="t" r="r" b="b"/>
              <a:pathLst>
                <a:path w="180340">
                  <a:moveTo>
                    <a:pt x="179831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0" name="object 1860"/>
            <p:cNvSpPr/>
            <p:nvPr/>
          </p:nvSpPr>
          <p:spPr>
            <a:xfrm>
              <a:off x="11862409" y="3317747"/>
              <a:ext cx="182880" cy="0"/>
            </a:xfrm>
            <a:custGeom>
              <a:avLst/>
              <a:gdLst/>
              <a:ahLst/>
              <a:cxnLst/>
              <a:rect l="l" t="t" r="r" b="b"/>
              <a:pathLst>
                <a:path w="182879">
                  <a:moveTo>
                    <a:pt x="182879" y="0"/>
                  </a:moveTo>
                  <a:lnTo>
                    <a:pt x="0" y="0"/>
                  </a:lnTo>
                </a:path>
                <a:path w="182879">
                  <a:moveTo>
                    <a:pt x="182879" y="0"/>
                  </a:moveTo>
                  <a:lnTo>
                    <a:pt x="3047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861" name="object 1861"/>
          <p:cNvGrpSpPr/>
          <p:nvPr/>
        </p:nvGrpSpPr>
        <p:grpSpPr>
          <a:xfrm>
            <a:off x="14942456" y="2394434"/>
            <a:ext cx="310454" cy="159616"/>
            <a:chOff x="11889079" y="2997707"/>
            <a:chExt cx="247015" cy="127000"/>
          </a:xfrm>
        </p:grpSpPr>
        <p:sp>
          <p:nvSpPr>
            <p:cNvPr id="1862" name="object 1862"/>
            <p:cNvSpPr/>
            <p:nvPr/>
          </p:nvSpPr>
          <p:spPr>
            <a:xfrm>
              <a:off x="11889079" y="3006851"/>
              <a:ext cx="243840" cy="0"/>
            </a:xfrm>
            <a:custGeom>
              <a:avLst/>
              <a:gdLst/>
              <a:ahLst/>
              <a:cxnLst/>
              <a:rect l="l" t="t" r="r" b="b"/>
              <a:pathLst>
                <a:path w="243840">
                  <a:moveTo>
                    <a:pt x="0" y="0"/>
                  </a:moveTo>
                  <a:lnTo>
                    <a:pt x="24384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3" name="object 1863"/>
            <p:cNvSpPr/>
            <p:nvPr/>
          </p:nvSpPr>
          <p:spPr>
            <a:xfrm>
              <a:off x="11892889" y="2999993"/>
              <a:ext cx="240029" cy="0"/>
            </a:xfrm>
            <a:custGeom>
              <a:avLst/>
              <a:gdLst/>
              <a:ahLst/>
              <a:cxnLst/>
              <a:rect l="l" t="t" r="r" b="b"/>
              <a:pathLst>
                <a:path w="240029">
                  <a:moveTo>
                    <a:pt x="240029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4" name="object 1864"/>
            <p:cNvSpPr/>
            <p:nvPr/>
          </p:nvSpPr>
          <p:spPr>
            <a:xfrm>
              <a:off x="12132919" y="2999993"/>
              <a:ext cx="0" cy="121920"/>
            </a:xfrm>
            <a:custGeom>
              <a:avLst/>
              <a:gdLst/>
              <a:ahLst/>
              <a:cxnLst/>
              <a:rect l="l" t="t" r="r" b="b"/>
              <a:pathLst>
                <a:path h="121919">
                  <a:moveTo>
                    <a:pt x="0" y="12192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5" name="object 1865"/>
            <p:cNvSpPr/>
            <p:nvPr/>
          </p:nvSpPr>
          <p:spPr>
            <a:xfrm>
              <a:off x="12012523" y="3000755"/>
              <a:ext cx="121285" cy="121285"/>
            </a:xfrm>
            <a:custGeom>
              <a:avLst/>
              <a:gdLst/>
              <a:ahLst/>
              <a:cxnLst/>
              <a:rect l="l" t="t" r="r" b="b"/>
              <a:pathLst>
                <a:path w="121284" h="121285">
                  <a:moveTo>
                    <a:pt x="0" y="0"/>
                  </a:moveTo>
                  <a:lnTo>
                    <a:pt x="0" y="6858"/>
                  </a:lnTo>
                  <a:lnTo>
                    <a:pt x="762" y="13716"/>
                  </a:lnTo>
                  <a:lnTo>
                    <a:pt x="2286" y="21336"/>
                  </a:lnTo>
                  <a:lnTo>
                    <a:pt x="3810" y="30480"/>
                  </a:lnTo>
                  <a:lnTo>
                    <a:pt x="6096" y="39624"/>
                  </a:lnTo>
                  <a:lnTo>
                    <a:pt x="27432" y="76962"/>
                  </a:lnTo>
                  <a:lnTo>
                    <a:pt x="63246" y="105918"/>
                  </a:lnTo>
                  <a:lnTo>
                    <a:pt x="72390" y="111252"/>
                  </a:lnTo>
                  <a:lnTo>
                    <a:pt x="81534" y="115062"/>
                  </a:lnTo>
                  <a:lnTo>
                    <a:pt x="90678" y="117348"/>
                  </a:lnTo>
                  <a:lnTo>
                    <a:pt x="99060" y="118872"/>
                  </a:lnTo>
                  <a:lnTo>
                    <a:pt x="107442" y="119634"/>
                  </a:lnTo>
                  <a:lnTo>
                    <a:pt x="114300" y="120396"/>
                  </a:lnTo>
                  <a:lnTo>
                    <a:pt x="121157" y="121157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866" name="object 1866"/>
          <p:cNvGrpSpPr/>
          <p:nvPr/>
        </p:nvGrpSpPr>
        <p:grpSpPr>
          <a:xfrm>
            <a:off x="15139742" y="2732503"/>
            <a:ext cx="69432" cy="88587"/>
            <a:chOff x="12046051" y="3266694"/>
            <a:chExt cx="55244" cy="70485"/>
          </a:xfrm>
        </p:grpSpPr>
        <p:sp>
          <p:nvSpPr>
            <p:cNvPr id="1867" name="object 1867"/>
            <p:cNvSpPr/>
            <p:nvPr/>
          </p:nvSpPr>
          <p:spPr>
            <a:xfrm>
              <a:off x="12048337" y="3334512"/>
              <a:ext cx="50800" cy="0"/>
            </a:xfrm>
            <a:custGeom>
              <a:avLst/>
              <a:gdLst/>
              <a:ahLst/>
              <a:cxnLst/>
              <a:rect l="l" t="t" r="r" b="b"/>
              <a:pathLst>
                <a:path w="50800">
                  <a:moveTo>
                    <a:pt x="0" y="0"/>
                  </a:moveTo>
                  <a:lnTo>
                    <a:pt x="5029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8" name="object 1868"/>
            <p:cNvSpPr/>
            <p:nvPr/>
          </p:nvSpPr>
          <p:spPr>
            <a:xfrm>
              <a:off x="12098629" y="3270504"/>
              <a:ext cx="0" cy="47625"/>
            </a:xfrm>
            <a:custGeom>
              <a:avLst/>
              <a:gdLst/>
              <a:ahLst/>
              <a:cxnLst/>
              <a:rect l="l" t="t" r="r" b="b"/>
              <a:pathLst>
                <a:path h="47625">
                  <a:moveTo>
                    <a:pt x="0" y="0"/>
                  </a:moveTo>
                  <a:lnTo>
                    <a:pt x="0" y="4724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9" name="object 1869"/>
            <p:cNvSpPr/>
            <p:nvPr/>
          </p:nvSpPr>
          <p:spPr>
            <a:xfrm>
              <a:off x="12048337" y="3268980"/>
              <a:ext cx="50800" cy="50800"/>
            </a:xfrm>
            <a:custGeom>
              <a:avLst/>
              <a:gdLst/>
              <a:ahLst/>
              <a:cxnLst/>
              <a:rect l="l" t="t" r="r" b="b"/>
              <a:pathLst>
                <a:path w="50800" h="50800">
                  <a:moveTo>
                    <a:pt x="50292" y="0"/>
                  </a:moveTo>
                  <a:lnTo>
                    <a:pt x="44958" y="0"/>
                  </a:lnTo>
                  <a:lnTo>
                    <a:pt x="38862" y="1524"/>
                  </a:lnTo>
                  <a:lnTo>
                    <a:pt x="6096" y="25908"/>
                  </a:lnTo>
                  <a:lnTo>
                    <a:pt x="3810" y="32766"/>
                  </a:lnTo>
                  <a:lnTo>
                    <a:pt x="1524" y="38862"/>
                  </a:lnTo>
                  <a:lnTo>
                    <a:pt x="762" y="44958"/>
                  </a:lnTo>
                  <a:lnTo>
                    <a:pt x="0" y="5029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0" name="object 1870"/>
            <p:cNvSpPr/>
            <p:nvPr/>
          </p:nvSpPr>
          <p:spPr>
            <a:xfrm>
              <a:off x="12048337" y="3317748"/>
              <a:ext cx="50800" cy="0"/>
            </a:xfrm>
            <a:custGeom>
              <a:avLst/>
              <a:gdLst/>
              <a:ahLst/>
              <a:cxnLst/>
              <a:rect l="l" t="t" r="r" b="b"/>
              <a:pathLst>
                <a:path w="50800">
                  <a:moveTo>
                    <a:pt x="0" y="0"/>
                  </a:moveTo>
                  <a:lnTo>
                    <a:pt x="5029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1" name="object 1871"/>
            <p:cNvSpPr/>
            <p:nvPr/>
          </p:nvSpPr>
          <p:spPr>
            <a:xfrm>
              <a:off x="12048337" y="3314700"/>
              <a:ext cx="50800" cy="0"/>
            </a:xfrm>
            <a:custGeom>
              <a:avLst/>
              <a:gdLst/>
              <a:ahLst/>
              <a:cxnLst/>
              <a:rect l="l" t="t" r="r" b="b"/>
              <a:pathLst>
                <a:path w="50800">
                  <a:moveTo>
                    <a:pt x="50292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872" name="object 1872"/>
          <p:cNvSpPr/>
          <p:nvPr/>
        </p:nvSpPr>
        <p:spPr>
          <a:xfrm>
            <a:off x="15541975" y="3089724"/>
            <a:ext cx="0" cy="12769"/>
          </a:xfrm>
          <a:custGeom>
            <a:avLst/>
            <a:gdLst/>
            <a:ahLst/>
            <a:cxnLst/>
            <a:rect l="l" t="t" r="r" b="b"/>
            <a:pathLst>
              <a:path h="10160">
                <a:moveTo>
                  <a:pt x="0" y="0"/>
                </a:moveTo>
                <a:lnTo>
                  <a:pt x="0" y="9906"/>
                </a:lnTo>
                <a:lnTo>
                  <a:pt x="0" y="6858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873" name="object 1873"/>
          <p:cNvGrpSpPr/>
          <p:nvPr/>
        </p:nvGrpSpPr>
        <p:grpSpPr>
          <a:xfrm>
            <a:off x="15432798" y="3077274"/>
            <a:ext cx="218674" cy="142855"/>
            <a:chOff x="12279223" y="3541014"/>
            <a:chExt cx="173990" cy="113664"/>
          </a:xfrm>
        </p:grpSpPr>
        <p:sp>
          <p:nvSpPr>
            <p:cNvPr id="1874" name="object 1874"/>
            <p:cNvSpPr/>
            <p:nvPr/>
          </p:nvSpPr>
          <p:spPr>
            <a:xfrm>
              <a:off x="12366091" y="3645408"/>
              <a:ext cx="3175" cy="6985"/>
            </a:xfrm>
            <a:custGeom>
              <a:avLst/>
              <a:gdLst/>
              <a:ahLst/>
              <a:cxnLst/>
              <a:rect l="l" t="t" r="r" b="b"/>
              <a:pathLst>
                <a:path w="3175" h="6985">
                  <a:moveTo>
                    <a:pt x="0" y="0"/>
                  </a:moveTo>
                  <a:lnTo>
                    <a:pt x="3048" y="0"/>
                  </a:lnTo>
                  <a:lnTo>
                    <a:pt x="3048" y="6858"/>
                  </a:lnTo>
                  <a:lnTo>
                    <a:pt x="0" y="6858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5" name="object 1875"/>
            <p:cNvSpPr/>
            <p:nvPr/>
          </p:nvSpPr>
          <p:spPr>
            <a:xfrm>
              <a:off x="12281509" y="3645408"/>
              <a:ext cx="146050" cy="0"/>
            </a:xfrm>
            <a:custGeom>
              <a:avLst/>
              <a:gdLst/>
              <a:ahLst/>
              <a:cxnLst/>
              <a:rect l="l" t="t" r="r" b="b"/>
              <a:pathLst>
                <a:path w="146050">
                  <a:moveTo>
                    <a:pt x="0" y="0"/>
                  </a:moveTo>
                  <a:lnTo>
                    <a:pt x="14554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6" name="object 1876"/>
            <p:cNvSpPr/>
            <p:nvPr/>
          </p:nvSpPr>
          <p:spPr>
            <a:xfrm>
              <a:off x="12352375" y="3560826"/>
              <a:ext cx="74930" cy="74295"/>
            </a:xfrm>
            <a:custGeom>
              <a:avLst/>
              <a:gdLst/>
              <a:ahLst/>
              <a:cxnLst/>
              <a:rect l="l" t="t" r="r" b="b"/>
              <a:pathLst>
                <a:path w="74929" h="74295">
                  <a:moveTo>
                    <a:pt x="74675" y="0"/>
                  </a:moveTo>
                  <a:lnTo>
                    <a:pt x="66293" y="762"/>
                  </a:lnTo>
                  <a:lnTo>
                    <a:pt x="57911" y="2286"/>
                  </a:lnTo>
                  <a:lnTo>
                    <a:pt x="48767" y="4572"/>
                  </a:lnTo>
                  <a:lnTo>
                    <a:pt x="38861" y="9144"/>
                  </a:lnTo>
                  <a:lnTo>
                    <a:pt x="28955" y="13716"/>
                  </a:lnTo>
                  <a:lnTo>
                    <a:pt x="5333" y="48006"/>
                  </a:lnTo>
                  <a:lnTo>
                    <a:pt x="0" y="7391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7" name="object 1877"/>
            <p:cNvSpPr/>
            <p:nvPr/>
          </p:nvSpPr>
          <p:spPr>
            <a:xfrm>
              <a:off x="12352375" y="3635502"/>
              <a:ext cx="78105" cy="0"/>
            </a:xfrm>
            <a:custGeom>
              <a:avLst/>
              <a:gdLst/>
              <a:ahLst/>
              <a:cxnLst/>
              <a:rect l="l" t="t" r="r" b="b"/>
              <a:pathLst>
                <a:path w="78104">
                  <a:moveTo>
                    <a:pt x="0" y="0"/>
                  </a:moveTo>
                  <a:lnTo>
                    <a:pt x="7772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8" name="object 1878"/>
            <p:cNvSpPr/>
            <p:nvPr/>
          </p:nvSpPr>
          <p:spPr>
            <a:xfrm>
              <a:off x="12281509" y="3541014"/>
              <a:ext cx="0" cy="104775"/>
            </a:xfrm>
            <a:custGeom>
              <a:avLst/>
              <a:gdLst/>
              <a:ahLst/>
              <a:cxnLst/>
              <a:rect l="l" t="t" r="r" b="b"/>
              <a:pathLst>
                <a:path h="104775">
                  <a:moveTo>
                    <a:pt x="0" y="0"/>
                  </a:moveTo>
                  <a:lnTo>
                    <a:pt x="0" y="10439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9" name="object 1879"/>
            <p:cNvSpPr/>
            <p:nvPr/>
          </p:nvSpPr>
          <p:spPr>
            <a:xfrm>
              <a:off x="12281509" y="3554730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>
                  <a:moveTo>
                    <a:pt x="0" y="0"/>
                  </a:moveTo>
                  <a:lnTo>
                    <a:pt x="8458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0" name="object 1880"/>
            <p:cNvSpPr/>
            <p:nvPr/>
          </p:nvSpPr>
          <p:spPr>
            <a:xfrm>
              <a:off x="12281509" y="3560826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>
                  <a:moveTo>
                    <a:pt x="0" y="0"/>
                  </a:moveTo>
                  <a:lnTo>
                    <a:pt x="8458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1" name="object 1881"/>
            <p:cNvSpPr/>
            <p:nvPr/>
          </p:nvSpPr>
          <p:spPr>
            <a:xfrm>
              <a:off x="12427051" y="3560826"/>
              <a:ext cx="0" cy="74930"/>
            </a:xfrm>
            <a:custGeom>
              <a:avLst/>
              <a:gdLst/>
              <a:ahLst/>
              <a:cxnLst/>
              <a:rect l="l" t="t" r="r" b="b"/>
              <a:pathLst>
                <a:path h="74929">
                  <a:moveTo>
                    <a:pt x="0" y="0"/>
                  </a:moveTo>
                  <a:lnTo>
                    <a:pt x="0" y="7467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2" name="object 1882"/>
            <p:cNvSpPr/>
            <p:nvPr/>
          </p:nvSpPr>
          <p:spPr>
            <a:xfrm>
              <a:off x="12430099" y="3560826"/>
              <a:ext cx="0" cy="71755"/>
            </a:xfrm>
            <a:custGeom>
              <a:avLst/>
              <a:gdLst/>
              <a:ahLst/>
              <a:cxnLst/>
              <a:rect l="l" t="t" r="r" b="b"/>
              <a:pathLst>
                <a:path h="71754">
                  <a:moveTo>
                    <a:pt x="0" y="71627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3" name="object 1883"/>
            <p:cNvSpPr/>
            <p:nvPr/>
          </p:nvSpPr>
          <p:spPr>
            <a:xfrm>
              <a:off x="12427051" y="3632454"/>
              <a:ext cx="24130" cy="3175"/>
            </a:xfrm>
            <a:custGeom>
              <a:avLst/>
              <a:gdLst/>
              <a:ahLst/>
              <a:cxnLst/>
              <a:rect l="l" t="t" r="r" b="b"/>
              <a:pathLst>
                <a:path w="24129" h="3175">
                  <a:moveTo>
                    <a:pt x="19811" y="3048"/>
                  </a:moveTo>
                  <a:lnTo>
                    <a:pt x="23621" y="3048"/>
                  </a:lnTo>
                  <a:lnTo>
                    <a:pt x="6857" y="3048"/>
                  </a:lnTo>
                  <a:lnTo>
                    <a:pt x="6857" y="0"/>
                  </a:lnTo>
                  <a:lnTo>
                    <a:pt x="3047" y="0"/>
                  </a:lnTo>
                  <a:lnTo>
                    <a:pt x="3047" y="3048"/>
                  </a:lnTo>
                  <a:lnTo>
                    <a:pt x="0" y="3048"/>
                  </a:lnTo>
                  <a:lnTo>
                    <a:pt x="3047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884" name="object 1884"/>
          <p:cNvGrpSpPr/>
          <p:nvPr/>
        </p:nvGrpSpPr>
        <p:grpSpPr>
          <a:xfrm>
            <a:off x="15643491" y="3320528"/>
            <a:ext cx="7981" cy="9577"/>
            <a:chOff x="12446863" y="3734561"/>
            <a:chExt cx="6350" cy="7620"/>
          </a:xfrm>
        </p:grpSpPr>
        <p:sp>
          <p:nvSpPr>
            <p:cNvPr id="1885" name="object 1885"/>
            <p:cNvSpPr/>
            <p:nvPr/>
          </p:nvSpPr>
          <p:spPr>
            <a:xfrm>
              <a:off x="12446863" y="3739895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6" name="object 1886"/>
            <p:cNvSpPr/>
            <p:nvPr/>
          </p:nvSpPr>
          <p:spPr>
            <a:xfrm>
              <a:off x="12448387" y="3734561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2285" y="0"/>
                  </a:moveTo>
                  <a:lnTo>
                    <a:pt x="3902" y="669"/>
                  </a:lnTo>
                  <a:lnTo>
                    <a:pt x="4571" y="2285"/>
                  </a:lnTo>
                  <a:lnTo>
                    <a:pt x="3902" y="3902"/>
                  </a:lnTo>
                  <a:lnTo>
                    <a:pt x="2285" y="4571"/>
                  </a:lnTo>
                  <a:lnTo>
                    <a:pt x="669" y="3902"/>
                  </a:lnTo>
                  <a:lnTo>
                    <a:pt x="0" y="2285"/>
                  </a:lnTo>
                  <a:lnTo>
                    <a:pt x="669" y="669"/>
                  </a:lnTo>
                  <a:lnTo>
                    <a:pt x="228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887" name="object 1887"/>
          <p:cNvGrpSpPr/>
          <p:nvPr/>
        </p:nvGrpSpPr>
        <p:grpSpPr>
          <a:xfrm>
            <a:off x="15615718" y="3196029"/>
            <a:ext cx="35914" cy="20750"/>
            <a:chOff x="12424765" y="3635502"/>
            <a:chExt cx="28575" cy="16510"/>
          </a:xfrm>
        </p:grpSpPr>
        <p:sp>
          <p:nvSpPr>
            <p:cNvPr id="1888" name="object 1888"/>
            <p:cNvSpPr/>
            <p:nvPr/>
          </p:nvSpPr>
          <p:spPr>
            <a:xfrm>
              <a:off x="12450673" y="3635502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9" name="object 1889"/>
            <p:cNvSpPr/>
            <p:nvPr/>
          </p:nvSpPr>
          <p:spPr>
            <a:xfrm>
              <a:off x="12430099" y="3649218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5">
                  <a:moveTo>
                    <a:pt x="0" y="0"/>
                  </a:moveTo>
                  <a:lnTo>
                    <a:pt x="1676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0" name="object 1890"/>
            <p:cNvSpPr/>
            <p:nvPr/>
          </p:nvSpPr>
          <p:spPr>
            <a:xfrm>
              <a:off x="12430099" y="3638550"/>
              <a:ext cx="0" cy="10795"/>
            </a:xfrm>
            <a:custGeom>
              <a:avLst/>
              <a:gdLst/>
              <a:ahLst/>
              <a:cxnLst/>
              <a:rect l="l" t="t" r="r" b="b"/>
              <a:pathLst>
                <a:path h="10795">
                  <a:moveTo>
                    <a:pt x="0" y="0"/>
                  </a:moveTo>
                  <a:lnTo>
                    <a:pt x="0" y="1066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1" name="object 1891"/>
            <p:cNvSpPr/>
            <p:nvPr/>
          </p:nvSpPr>
          <p:spPr>
            <a:xfrm>
              <a:off x="12427051" y="3635502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0"/>
                  </a:moveTo>
                  <a:lnTo>
                    <a:pt x="0" y="990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2" name="object 1892"/>
            <p:cNvSpPr/>
            <p:nvPr/>
          </p:nvSpPr>
          <p:spPr>
            <a:xfrm>
              <a:off x="12430099" y="3638550"/>
              <a:ext cx="20955" cy="0"/>
            </a:xfrm>
            <a:custGeom>
              <a:avLst/>
              <a:gdLst/>
              <a:ahLst/>
              <a:cxnLst/>
              <a:rect l="l" t="t" r="r" b="b"/>
              <a:pathLst>
                <a:path w="20954">
                  <a:moveTo>
                    <a:pt x="0" y="0"/>
                  </a:moveTo>
                  <a:lnTo>
                    <a:pt x="2057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893" name="object 1893"/>
          <p:cNvGrpSpPr/>
          <p:nvPr/>
        </p:nvGrpSpPr>
        <p:grpSpPr>
          <a:xfrm>
            <a:off x="15619549" y="3199860"/>
            <a:ext cx="31923" cy="130884"/>
            <a:chOff x="12427813" y="3638550"/>
            <a:chExt cx="25400" cy="104139"/>
          </a:xfrm>
        </p:grpSpPr>
        <p:sp>
          <p:nvSpPr>
            <p:cNvPr id="1894" name="object 1894"/>
            <p:cNvSpPr/>
            <p:nvPr/>
          </p:nvSpPr>
          <p:spPr>
            <a:xfrm>
              <a:off x="12430099" y="3723131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5">
                  <a:moveTo>
                    <a:pt x="0" y="0"/>
                  </a:moveTo>
                  <a:lnTo>
                    <a:pt x="1676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5" name="object 1895"/>
            <p:cNvSpPr/>
            <p:nvPr/>
          </p:nvSpPr>
          <p:spPr>
            <a:xfrm>
              <a:off x="12446863" y="373684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6" name="object 1896"/>
            <p:cNvSpPr/>
            <p:nvPr/>
          </p:nvSpPr>
          <p:spPr>
            <a:xfrm>
              <a:off x="12440767" y="3739896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0" y="0"/>
                  </a:moveTo>
                  <a:lnTo>
                    <a:pt x="609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7" name="object 1897"/>
            <p:cNvSpPr/>
            <p:nvPr/>
          </p:nvSpPr>
          <p:spPr>
            <a:xfrm>
              <a:off x="12440767" y="3736847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0"/>
                  </a:moveTo>
                  <a:lnTo>
                    <a:pt x="0" y="3048"/>
                  </a:lnTo>
                </a:path>
                <a:path w="3175" h="3175">
                  <a:moveTo>
                    <a:pt x="0" y="0"/>
                  </a:moveTo>
                  <a:lnTo>
                    <a:pt x="30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8" name="object 1898"/>
            <p:cNvSpPr/>
            <p:nvPr/>
          </p:nvSpPr>
          <p:spPr>
            <a:xfrm>
              <a:off x="12444577" y="3737610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2285" y="0"/>
                  </a:moveTo>
                  <a:lnTo>
                    <a:pt x="3902" y="669"/>
                  </a:lnTo>
                  <a:lnTo>
                    <a:pt x="4571" y="2285"/>
                  </a:lnTo>
                  <a:lnTo>
                    <a:pt x="3902" y="3902"/>
                  </a:lnTo>
                  <a:lnTo>
                    <a:pt x="2285" y="4571"/>
                  </a:lnTo>
                  <a:lnTo>
                    <a:pt x="669" y="3902"/>
                  </a:lnTo>
                  <a:lnTo>
                    <a:pt x="0" y="2285"/>
                  </a:lnTo>
                  <a:lnTo>
                    <a:pt x="669" y="669"/>
                  </a:lnTo>
                  <a:lnTo>
                    <a:pt x="228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9" name="object 1899"/>
            <p:cNvSpPr/>
            <p:nvPr/>
          </p:nvSpPr>
          <p:spPr>
            <a:xfrm>
              <a:off x="12450673" y="3736847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0" name="object 1900"/>
            <p:cNvSpPr/>
            <p:nvPr/>
          </p:nvSpPr>
          <p:spPr>
            <a:xfrm>
              <a:off x="12430099" y="3736847"/>
              <a:ext cx="20955" cy="0"/>
            </a:xfrm>
            <a:custGeom>
              <a:avLst/>
              <a:gdLst/>
              <a:ahLst/>
              <a:cxnLst/>
              <a:rect l="l" t="t" r="r" b="b"/>
              <a:pathLst>
                <a:path w="20954">
                  <a:moveTo>
                    <a:pt x="0" y="0"/>
                  </a:moveTo>
                  <a:lnTo>
                    <a:pt x="2057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1" name="object 1901"/>
            <p:cNvSpPr/>
            <p:nvPr/>
          </p:nvSpPr>
          <p:spPr>
            <a:xfrm>
              <a:off x="12438481" y="3734561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2285" y="0"/>
                  </a:moveTo>
                  <a:lnTo>
                    <a:pt x="3902" y="669"/>
                  </a:lnTo>
                  <a:lnTo>
                    <a:pt x="4571" y="2285"/>
                  </a:lnTo>
                  <a:lnTo>
                    <a:pt x="3902" y="3902"/>
                  </a:lnTo>
                  <a:lnTo>
                    <a:pt x="2285" y="4571"/>
                  </a:lnTo>
                  <a:lnTo>
                    <a:pt x="669" y="3902"/>
                  </a:lnTo>
                  <a:lnTo>
                    <a:pt x="0" y="2285"/>
                  </a:lnTo>
                  <a:lnTo>
                    <a:pt x="669" y="669"/>
                  </a:lnTo>
                  <a:lnTo>
                    <a:pt x="228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2" name="object 1902"/>
            <p:cNvSpPr/>
            <p:nvPr/>
          </p:nvSpPr>
          <p:spPr>
            <a:xfrm>
              <a:off x="12430099" y="3723131"/>
              <a:ext cx="0" cy="13970"/>
            </a:xfrm>
            <a:custGeom>
              <a:avLst/>
              <a:gdLst/>
              <a:ahLst/>
              <a:cxnLst/>
              <a:rect l="l" t="t" r="r" b="b"/>
              <a:pathLst>
                <a:path h="13970">
                  <a:moveTo>
                    <a:pt x="0" y="0"/>
                  </a:moveTo>
                  <a:lnTo>
                    <a:pt x="0" y="1371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3" name="object 1903"/>
            <p:cNvSpPr/>
            <p:nvPr/>
          </p:nvSpPr>
          <p:spPr>
            <a:xfrm>
              <a:off x="12450673" y="3638550"/>
              <a:ext cx="0" cy="98425"/>
            </a:xfrm>
            <a:custGeom>
              <a:avLst/>
              <a:gdLst/>
              <a:ahLst/>
              <a:cxnLst/>
              <a:rect l="l" t="t" r="r" b="b"/>
              <a:pathLst>
                <a:path h="98425">
                  <a:moveTo>
                    <a:pt x="0" y="0"/>
                  </a:moveTo>
                  <a:lnTo>
                    <a:pt x="0" y="9829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4" name="object 1904"/>
            <p:cNvSpPr/>
            <p:nvPr/>
          </p:nvSpPr>
          <p:spPr>
            <a:xfrm>
              <a:off x="12446863" y="3638550"/>
              <a:ext cx="0" cy="98425"/>
            </a:xfrm>
            <a:custGeom>
              <a:avLst/>
              <a:gdLst/>
              <a:ahLst/>
              <a:cxnLst/>
              <a:rect l="l" t="t" r="r" b="b"/>
              <a:pathLst>
                <a:path h="98425">
                  <a:moveTo>
                    <a:pt x="0" y="0"/>
                  </a:moveTo>
                  <a:lnTo>
                    <a:pt x="0" y="9829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905" name="object 1905"/>
          <p:cNvGrpSpPr/>
          <p:nvPr/>
        </p:nvGrpSpPr>
        <p:grpSpPr>
          <a:xfrm>
            <a:off x="15542933" y="3210394"/>
            <a:ext cx="79808" cy="98962"/>
            <a:chOff x="12366853" y="3646932"/>
            <a:chExt cx="63500" cy="78740"/>
          </a:xfrm>
        </p:grpSpPr>
        <p:sp>
          <p:nvSpPr>
            <p:cNvPr id="1906" name="object 1906"/>
            <p:cNvSpPr/>
            <p:nvPr/>
          </p:nvSpPr>
          <p:spPr>
            <a:xfrm>
              <a:off x="12369139" y="3649218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0"/>
                  </a:moveTo>
                  <a:lnTo>
                    <a:pt x="0" y="1295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7" name="object 1907"/>
            <p:cNvSpPr/>
            <p:nvPr/>
          </p:nvSpPr>
          <p:spPr>
            <a:xfrm>
              <a:off x="12369139" y="3692652"/>
              <a:ext cx="0" cy="30480"/>
            </a:xfrm>
            <a:custGeom>
              <a:avLst/>
              <a:gdLst/>
              <a:ahLst/>
              <a:cxnLst/>
              <a:rect l="l" t="t" r="r" b="b"/>
              <a:pathLst>
                <a:path h="30479">
                  <a:moveTo>
                    <a:pt x="0" y="0"/>
                  </a:moveTo>
                  <a:lnTo>
                    <a:pt x="0" y="3048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8" name="object 1908"/>
            <p:cNvSpPr/>
            <p:nvPr/>
          </p:nvSpPr>
          <p:spPr>
            <a:xfrm>
              <a:off x="12369139" y="3662172"/>
              <a:ext cx="0" cy="30480"/>
            </a:xfrm>
            <a:custGeom>
              <a:avLst/>
              <a:gdLst/>
              <a:ahLst/>
              <a:cxnLst/>
              <a:rect l="l" t="t" r="r" b="b"/>
              <a:pathLst>
                <a:path h="30479">
                  <a:moveTo>
                    <a:pt x="0" y="0"/>
                  </a:moveTo>
                  <a:lnTo>
                    <a:pt x="0" y="3048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9" name="object 1909"/>
            <p:cNvSpPr/>
            <p:nvPr/>
          </p:nvSpPr>
          <p:spPr>
            <a:xfrm>
              <a:off x="12369139" y="3723132"/>
              <a:ext cx="60960" cy="0"/>
            </a:xfrm>
            <a:custGeom>
              <a:avLst/>
              <a:gdLst/>
              <a:ahLst/>
              <a:cxnLst/>
              <a:rect l="l" t="t" r="r" b="b"/>
              <a:pathLst>
                <a:path w="60959">
                  <a:moveTo>
                    <a:pt x="0" y="0"/>
                  </a:moveTo>
                  <a:lnTo>
                    <a:pt x="6096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0" name="object 1910"/>
            <p:cNvSpPr/>
            <p:nvPr/>
          </p:nvSpPr>
          <p:spPr>
            <a:xfrm>
              <a:off x="12369139" y="3649218"/>
              <a:ext cx="60960" cy="0"/>
            </a:xfrm>
            <a:custGeom>
              <a:avLst/>
              <a:gdLst/>
              <a:ahLst/>
              <a:cxnLst/>
              <a:rect l="l" t="t" r="r" b="b"/>
              <a:pathLst>
                <a:path w="60959">
                  <a:moveTo>
                    <a:pt x="0" y="0"/>
                  </a:moveTo>
                  <a:lnTo>
                    <a:pt x="6096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911" name="object 1911"/>
          <p:cNvGrpSpPr/>
          <p:nvPr/>
        </p:nvGrpSpPr>
        <p:grpSpPr>
          <a:xfrm>
            <a:off x="15564960" y="3072484"/>
            <a:ext cx="6385" cy="17558"/>
            <a:chOff x="12384379" y="3537203"/>
            <a:chExt cx="5080" cy="13970"/>
          </a:xfrm>
        </p:grpSpPr>
        <p:sp>
          <p:nvSpPr>
            <p:cNvPr id="1912" name="object 1912"/>
            <p:cNvSpPr/>
            <p:nvPr/>
          </p:nvSpPr>
          <p:spPr>
            <a:xfrm>
              <a:off x="12386665" y="3547871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3" name="object 1913"/>
            <p:cNvSpPr/>
            <p:nvPr/>
          </p:nvSpPr>
          <p:spPr>
            <a:xfrm>
              <a:off x="12386665" y="3537203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5">
                  <a:moveTo>
                    <a:pt x="0" y="0"/>
                  </a:moveTo>
                  <a:lnTo>
                    <a:pt x="0" y="685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914" name="object 1914"/>
          <p:cNvSpPr/>
          <p:nvPr/>
        </p:nvSpPr>
        <p:spPr>
          <a:xfrm>
            <a:off x="15567833" y="3013107"/>
            <a:ext cx="0" cy="17558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0" y="0"/>
                </a:moveTo>
                <a:lnTo>
                  <a:pt x="0" y="13716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915" name="object 1915"/>
          <p:cNvGrpSpPr/>
          <p:nvPr/>
        </p:nvGrpSpPr>
        <p:grpSpPr>
          <a:xfrm>
            <a:off x="15542933" y="3080147"/>
            <a:ext cx="108539" cy="25539"/>
            <a:chOff x="12366853" y="3543300"/>
            <a:chExt cx="86360" cy="20320"/>
          </a:xfrm>
        </p:grpSpPr>
        <p:sp>
          <p:nvSpPr>
            <p:cNvPr id="1916" name="object 1916"/>
            <p:cNvSpPr/>
            <p:nvPr/>
          </p:nvSpPr>
          <p:spPr>
            <a:xfrm>
              <a:off x="12382855" y="3547110"/>
              <a:ext cx="29209" cy="5080"/>
            </a:xfrm>
            <a:custGeom>
              <a:avLst/>
              <a:gdLst/>
              <a:ahLst/>
              <a:cxnLst/>
              <a:rect l="l" t="t" r="r" b="b"/>
              <a:pathLst>
                <a:path w="29209" h="5079">
                  <a:moveTo>
                    <a:pt x="28955" y="4572"/>
                  </a:moveTo>
                  <a:lnTo>
                    <a:pt x="28955" y="0"/>
                  </a:lnTo>
                  <a:lnTo>
                    <a:pt x="0" y="0"/>
                  </a:lnTo>
                  <a:lnTo>
                    <a:pt x="0" y="457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7" name="object 1917"/>
            <p:cNvSpPr/>
            <p:nvPr/>
          </p:nvSpPr>
          <p:spPr>
            <a:xfrm>
              <a:off x="12381331" y="3545586"/>
              <a:ext cx="32384" cy="6350"/>
            </a:xfrm>
            <a:custGeom>
              <a:avLst/>
              <a:gdLst/>
              <a:ahLst/>
              <a:cxnLst/>
              <a:rect l="l" t="t" r="r" b="b"/>
              <a:pathLst>
                <a:path w="32384" h="6350">
                  <a:moveTo>
                    <a:pt x="32003" y="6096"/>
                  </a:moveTo>
                  <a:lnTo>
                    <a:pt x="32003" y="0"/>
                  </a:lnTo>
                  <a:lnTo>
                    <a:pt x="0" y="0"/>
                  </a:lnTo>
                  <a:lnTo>
                    <a:pt x="0" y="609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8" name="object 1918"/>
            <p:cNvSpPr/>
            <p:nvPr/>
          </p:nvSpPr>
          <p:spPr>
            <a:xfrm>
              <a:off x="12423241" y="3550920"/>
              <a:ext cx="3810" cy="6985"/>
            </a:xfrm>
            <a:custGeom>
              <a:avLst/>
              <a:gdLst/>
              <a:ahLst/>
              <a:cxnLst/>
              <a:rect l="l" t="t" r="r" b="b"/>
              <a:pathLst>
                <a:path w="3809" h="6985">
                  <a:moveTo>
                    <a:pt x="0" y="6857"/>
                  </a:moveTo>
                  <a:lnTo>
                    <a:pt x="3810" y="6857"/>
                  </a:lnTo>
                  <a:lnTo>
                    <a:pt x="3809" y="0"/>
                  </a:lnTo>
                  <a:lnTo>
                    <a:pt x="0" y="0"/>
                  </a:lnTo>
                  <a:lnTo>
                    <a:pt x="0" y="3809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9" name="object 1919"/>
            <p:cNvSpPr/>
            <p:nvPr/>
          </p:nvSpPr>
          <p:spPr>
            <a:xfrm>
              <a:off x="12369139" y="3550920"/>
              <a:ext cx="58419" cy="0"/>
            </a:xfrm>
            <a:custGeom>
              <a:avLst/>
              <a:gdLst/>
              <a:ahLst/>
              <a:cxnLst/>
              <a:rect l="l" t="t" r="r" b="b"/>
              <a:pathLst>
                <a:path w="58420">
                  <a:moveTo>
                    <a:pt x="0" y="0"/>
                  </a:moveTo>
                  <a:lnTo>
                    <a:pt x="5791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0" name="object 1920"/>
            <p:cNvSpPr/>
            <p:nvPr/>
          </p:nvSpPr>
          <p:spPr>
            <a:xfrm>
              <a:off x="12369139" y="3550920"/>
              <a:ext cx="3810" cy="6985"/>
            </a:xfrm>
            <a:custGeom>
              <a:avLst/>
              <a:gdLst/>
              <a:ahLst/>
              <a:cxnLst/>
              <a:rect l="l" t="t" r="r" b="b"/>
              <a:pathLst>
                <a:path w="3809" h="6985">
                  <a:moveTo>
                    <a:pt x="3809" y="6857"/>
                  </a:moveTo>
                  <a:lnTo>
                    <a:pt x="0" y="6857"/>
                  </a:lnTo>
                  <a:lnTo>
                    <a:pt x="0" y="0"/>
                  </a:lnTo>
                  <a:lnTo>
                    <a:pt x="3809" y="0"/>
                  </a:lnTo>
                  <a:lnTo>
                    <a:pt x="3809" y="3809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1" name="object 1921"/>
            <p:cNvSpPr/>
            <p:nvPr/>
          </p:nvSpPr>
          <p:spPr>
            <a:xfrm>
              <a:off x="12369139" y="3557777"/>
              <a:ext cx="58419" cy="0"/>
            </a:xfrm>
            <a:custGeom>
              <a:avLst/>
              <a:gdLst/>
              <a:ahLst/>
              <a:cxnLst/>
              <a:rect l="l" t="t" r="r" b="b"/>
              <a:pathLst>
                <a:path w="58420">
                  <a:moveTo>
                    <a:pt x="0" y="0"/>
                  </a:moveTo>
                  <a:lnTo>
                    <a:pt x="5791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2" name="object 1922"/>
            <p:cNvSpPr/>
            <p:nvPr/>
          </p:nvSpPr>
          <p:spPr>
            <a:xfrm>
              <a:off x="12427051" y="3557777"/>
              <a:ext cx="24130" cy="3175"/>
            </a:xfrm>
            <a:custGeom>
              <a:avLst/>
              <a:gdLst/>
              <a:ahLst/>
              <a:cxnLst/>
              <a:rect l="l" t="t" r="r" b="b"/>
              <a:pathLst>
                <a:path w="24129" h="3175">
                  <a:moveTo>
                    <a:pt x="3048" y="0"/>
                  </a:moveTo>
                  <a:lnTo>
                    <a:pt x="0" y="0"/>
                  </a:lnTo>
                  <a:lnTo>
                    <a:pt x="0" y="3048"/>
                  </a:lnTo>
                  <a:lnTo>
                    <a:pt x="23622" y="3047"/>
                  </a:lnTo>
                  <a:lnTo>
                    <a:pt x="23622" y="0"/>
                  </a:lnTo>
                  <a:lnTo>
                    <a:pt x="1981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923" name="object 1923"/>
          <p:cNvGrpSpPr/>
          <p:nvPr/>
        </p:nvGrpSpPr>
        <p:grpSpPr>
          <a:xfrm>
            <a:off x="15550594" y="3010234"/>
            <a:ext cx="68635" cy="6385"/>
            <a:chOff x="12372949" y="3487673"/>
            <a:chExt cx="54610" cy="5080"/>
          </a:xfrm>
        </p:grpSpPr>
        <p:sp>
          <p:nvSpPr>
            <p:cNvPr id="1924" name="object 1924"/>
            <p:cNvSpPr/>
            <p:nvPr/>
          </p:nvSpPr>
          <p:spPr>
            <a:xfrm>
              <a:off x="12410287" y="3489959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5">
                  <a:moveTo>
                    <a:pt x="0" y="0"/>
                  </a:moveTo>
                  <a:lnTo>
                    <a:pt x="1676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5" name="object 1925"/>
            <p:cNvSpPr/>
            <p:nvPr/>
          </p:nvSpPr>
          <p:spPr>
            <a:xfrm>
              <a:off x="12372949" y="3489959"/>
              <a:ext cx="54610" cy="0"/>
            </a:xfrm>
            <a:custGeom>
              <a:avLst/>
              <a:gdLst/>
              <a:ahLst/>
              <a:cxnLst/>
              <a:rect l="l" t="t" r="r" b="b"/>
              <a:pathLst>
                <a:path w="54609">
                  <a:moveTo>
                    <a:pt x="0" y="0"/>
                  </a:moveTo>
                  <a:lnTo>
                    <a:pt x="0" y="0"/>
                  </a:lnTo>
                  <a:lnTo>
                    <a:pt x="54102" y="0"/>
                  </a:lnTo>
                </a:path>
                <a:path w="54609">
                  <a:moveTo>
                    <a:pt x="0" y="0"/>
                  </a:moveTo>
                  <a:lnTo>
                    <a:pt x="3733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926" name="object 1926"/>
          <p:cNvGrpSpPr/>
          <p:nvPr/>
        </p:nvGrpSpPr>
        <p:grpSpPr>
          <a:xfrm>
            <a:off x="15541976" y="3013108"/>
            <a:ext cx="109337" cy="88587"/>
            <a:chOff x="12366091" y="3489959"/>
            <a:chExt cx="86995" cy="70485"/>
          </a:xfrm>
        </p:grpSpPr>
        <p:sp>
          <p:nvSpPr>
            <p:cNvPr id="1927" name="object 1927"/>
            <p:cNvSpPr/>
            <p:nvPr/>
          </p:nvSpPr>
          <p:spPr>
            <a:xfrm>
              <a:off x="12366091" y="3550919"/>
              <a:ext cx="60960" cy="0"/>
            </a:xfrm>
            <a:custGeom>
              <a:avLst/>
              <a:gdLst/>
              <a:ahLst/>
              <a:cxnLst/>
              <a:rect l="l" t="t" r="r" b="b"/>
              <a:pathLst>
                <a:path w="60959">
                  <a:moveTo>
                    <a:pt x="0" y="0"/>
                  </a:moveTo>
                  <a:lnTo>
                    <a:pt x="6096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8" name="object 1928"/>
            <p:cNvSpPr/>
            <p:nvPr/>
          </p:nvSpPr>
          <p:spPr>
            <a:xfrm>
              <a:off x="12366091" y="3557777"/>
              <a:ext cx="60960" cy="0"/>
            </a:xfrm>
            <a:custGeom>
              <a:avLst/>
              <a:gdLst/>
              <a:ahLst/>
              <a:cxnLst/>
              <a:rect l="l" t="t" r="r" b="b"/>
              <a:pathLst>
                <a:path w="60959">
                  <a:moveTo>
                    <a:pt x="0" y="0"/>
                  </a:moveTo>
                  <a:lnTo>
                    <a:pt x="6096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9" name="object 1929"/>
            <p:cNvSpPr/>
            <p:nvPr/>
          </p:nvSpPr>
          <p:spPr>
            <a:xfrm>
              <a:off x="12430099" y="3534155"/>
              <a:ext cx="20955" cy="17145"/>
            </a:xfrm>
            <a:custGeom>
              <a:avLst/>
              <a:gdLst/>
              <a:ahLst/>
              <a:cxnLst/>
              <a:rect l="l" t="t" r="r" b="b"/>
              <a:pathLst>
                <a:path w="20954" h="17145">
                  <a:moveTo>
                    <a:pt x="20574" y="0"/>
                  </a:moveTo>
                  <a:lnTo>
                    <a:pt x="0" y="1676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0" name="object 1930"/>
            <p:cNvSpPr/>
            <p:nvPr/>
          </p:nvSpPr>
          <p:spPr>
            <a:xfrm>
              <a:off x="12430099" y="3524249"/>
              <a:ext cx="20955" cy="17145"/>
            </a:xfrm>
            <a:custGeom>
              <a:avLst/>
              <a:gdLst/>
              <a:ahLst/>
              <a:cxnLst/>
              <a:rect l="l" t="t" r="r" b="b"/>
              <a:pathLst>
                <a:path w="20954" h="17145">
                  <a:moveTo>
                    <a:pt x="20574" y="0"/>
                  </a:moveTo>
                  <a:lnTo>
                    <a:pt x="0" y="1676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1" name="object 1931"/>
            <p:cNvSpPr/>
            <p:nvPr/>
          </p:nvSpPr>
          <p:spPr>
            <a:xfrm>
              <a:off x="12430099" y="3527297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20574" y="0"/>
                  </a:moveTo>
                  <a:lnTo>
                    <a:pt x="0" y="2057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2" name="object 1932"/>
            <p:cNvSpPr/>
            <p:nvPr/>
          </p:nvSpPr>
          <p:spPr>
            <a:xfrm>
              <a:off x="12448387" y="3555491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2285" y="0"/>
                  </a:moveTo>
                  <a:lnTo>
                    <a:pt x="3902" y="669"/>
                  </a:lnTo>
                  <a:lnTo>
                    <a:pt x="4571" y="2285"/>
                  </a:lnTo>
                  <a:lnTo>
                    <a:pt x="3902" y="3902"/>
                  </a:lnTo>
                  <a:lnTo>
                    <a:pt x="2285" y="4571"/>
                  </a:lnTo>
                  <a:lnTo>
                    <a:pt x="669" y="3902"/>
                  </a:lnTo>
                  <a:lnTo>
                    <a:pt x="0" y="2285"/>
                  </a:lnTo>
                  <a:lnTo>
                    <a:pt x="669" y="669"/>
                  </a:lnTo>
                  <a:lnTo>
                    <a:pt x="228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3" name="object 1933"/>
            <p:cNvSpPr/>
            <p:nvPr/>
          </p:nvSpPr>
          <p:spPr>
            <a:xfrm>
              <a:off x="12430099" y="3557777"/>
              <a:ext cx="20955" cy="0"/>
            </a:xfrm>
            <a:custGeom>
              <a:avLst/>
              <a:gdLst/>
              <a:ahLst/>
              <a:cxnLst/>
              <a:rect l="l" t="t" r="r" b="b"/>
              <a:pathLst>
                <a:path w="20954">
                  <a:moveTo>
                    <a:pt x="0" y="0"/>
                  </a:moveTo>
                  <a:lnTo>
                    <a:pt x="2057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4" name="object 1934"/>
            <p:cNvSpPr/>
            <p:nvPr/>
          </p:nvSpPr>
          <p:spPr>
            <a:xfrm>
              <a:off x="12420193" y="3489959"/>
              <a:ext cx="0" cy="60960"/>
            </a:xfrm>
            <a:custGeom>
              <a:avLst/>
              <a:gdLst/>
              <a:ahLst/>
              <a:cxnLst/>
              <a:rect l="l" t="t" r="r" b="b"/>
              <a:pathLst>
                <a:path h="60960">
                  <a:moveTo>
                    <a:pt x="0" y="0"/>
                  </a:moveTo>
                  <a:lnTo>
                    <a:pt x="0" y="6096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935" name="object 1935"/>
          <p:cNvGrpSpPr/>
          <p:nvPr/>
        </p:nvGrpSpPr>
        <p:grpSpPr>
          <a:xfrm>
            <a:off x="15424178" y="3081104"/>
            <a:ext cx="14365" cy="145251"/>
            <a:chOff x="12272365" y="3544061"/>
            <a:chExt cx="11430" cy="115570"/>
          </a:xfrm>
        </p:grpSpPr>
        <p:sp>
          <p:nvSpPr>
            <p:cNvPr id="1936" name="object 1936"/>
            <p:cNvSpPr/>
            <p:nvPr/>
          </p:nvSpPr>
          <p:spPr>
            <a:xfrm>
              <a:off x="12274651" y="3547871"/>
              <a:ext cx="0" cy="111760"/>
            </a:xfrm>
            <a:custGeom>
              <a:avLst/>
              <a:gdLst/>
              <a:ahLst/>
              <a:cxnLst/>
              <a:rect l="l" t="t" r="r" b="b"/>
              <a:pathLst>
                <a:path h="111760">
                  <a:moveTo>
                    <a:pt x="0" y="0"/>
                  </a:moveTo>
                  <a:lnTo>
                    <a:pt x="0" y="11125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7" name="object 1937"/>
            <p:cNvSpPr/>
            <p:nvPr/>
          </p:nvSpPr>
          <p:spPr>
            <a:xfrm>
              <a:off x="12281509" y="3544061"/>
              <a:ext cx="0" cy="115570"/>
            </a:xfrm>
            <a:custGeom>
              <a:avLst/>
              <a:gdLst/>
              <a:ahLst/>
              <a:cxnLst/>
              <a:rect l="l" t="t" r="r" b="b"/>
              <a:pathLst>
                <a:path h="115570">
                  <a:moveTo>
                    <a:pt x="0" y="0"/>
                  </a:moveTo>
                  <a:lnTo>
                    <a:pt x="0" y="11506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938" name="object 1938"/>
          <p:cNvGrpSpPr/>
          <p:nvPr/>
        </p:nvGrpSpPr>
        <p:grpSpPr>
          <a:xfrm>
            <a:off x="15326493" y="3094512"/>
            <a:ext cx="18355" cy="118914"/>
            <a:chOff x="12194641" y="3554729"/>
            <a:chExt cx="14604" cy="94615"/>
          </a:xfrm>
        </p:grpSpPr>
        <p:sp>
          <p:nvSpPr>
            <p:cNvPr id="1939" name="object 1939"/>
            <p:cNvSpPr/>
            <p:nvPr/>
          </p:nvSpPr>
          <p:spPr>
            <a:xfrm>
              <a:off x="12196927" y="3554729"/>
              <a:ext cx="0" cy="94615"/>
            </a:xfrm>
            <a:custGeom>
              <a:avLst/>
              <a:gdLst/>
              <a:ahLst/>
              <a:cxnLst/>
              <a:rect l="l" t="t" r="r" b="b"/>
              <a:pathLst>
                <a:path h="94614">
                  <a:moveTo>
                    <a:pt x="0" y="0"/>
                  </a:moveTo>
                  <a:lnTo>
                    <a:pt x="0" y="9448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0" name="object 1940"/>
            <p:cNvSpPr/>
            <p:nvPr/>
          </p:nvSpPr>
          <p:spPr>
            <a:xfrm>
              <a:off x="12206833" y="3554729"/>
              <a:ext cx="0" cy="94615"/>
            </a:xfrm>
            <a:custGeom>
              <a:avLst/>
              <a:gdLst/>
              <a:ahLst/>
              <a:cxnLst/>
              <a:rect l="l" t="t" r="r" b="b"/>
              <a:pathLst>
                <a:path h="94614">
                  <a:moveTo>
                    <a:pt x="0" y="0"/>
                  </a:moveTo>
                  <a:lnTo>
                    <a:pt x="0" y="9448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941" name="object 1941"/>
          <p:cNvSpPr/>
          <p:nvPr/>
        </p:nvSpPr>
        <p:spPr>
          <a:xfrm>
            <a:off x="15423220" y="3094512"/>
            <a:ext cx="0" cy="118914"/>
          </a:xfrm>
          <a:custGeom>
            <a:avLst/>
            <a:gdLst/>
            <a:ahLst/>
            <a:cxnLst/>
            <a:rect l="l" t="t" r="r" b="b"/>
            <a:pathLst>
              <a:path h="94614">
                <a:moveTo>
                  <a:pt x="0" y="0"/>
                </a:moveTo>
                <a:lnTo>
                  <a:pt x="0" y="94488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942" name="object 1942"/>
          <p:cNvGrpSpPr/>
          <p:nvPr/>
        </p:nvGrpSpPr>
        <p:grpSpPr>
          <a:xfrm>
            <a:off x="15246047" y="3094512"/>
            <a:ext cx="83799" cy="122107"/>
            <a:chOff x="12130633" y="3554729"/>
            <a:chExt cx="66675" cy="97155"/>
          </a:xfrm>
        </p:grpSpPr>
        <p:sp>
          <p:nvSpPr>
            <p:cNvPr id="1943" name="object 1943"/>
            <p:cNvSpPr/>
            <p:nvPr/>
          </p:nvSpPr>
          <p:spPr>
            <a:xfrm>
              <a:off x="12132919" y="3554729"/>
              <a:ext cx="0" cy="94615"/>
            </a:xfrm>
            <a:custGeom>
              <a:avLst/>
              <a:gdLst/>
              <a:ahLst/>
              <a:cxnLst/>
              <a:rect l="l" t="t" r="r" b="b"/>
              <a:pathLst>
                <a:path h="94614">
                  <a:moveTo>
                    <a:pt x="0" y="0"/>
                  </a:moveTo>
                  <a:lnTo>
                    <a:pt x="0" y="9448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4" name="object 1944"/>
            <p:cNvSpPr/>
            <p:nvPr/>
          </p:nvSpPr>
          <p:spPr>
            <a:xfrm>
              <a:off x="12132919" y="3625595"/>
              <a:ext cx="26670" cy="24130"/>
            </a:xfrm>
            <a:custGeom>
              <a:avLst/>
              <a:gdLst/>
              <a:ahLst/>
              <a:cxnLst/>
              <a:rect l="l" t="t" r="r" b="b"/>
              <a:pathLst>
                <a:path w="26670" h="24129">
                  <a:moveTo>
                    <a:pt x="0" y="0"/>
                  </a:moveTo>
                  <a:lnTo>
                    <a:pt x="26670" y="23621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5" name="object 1945"/>
            <p:cNvSpPr/>
            <p:nvPr/>
          </p:nvSpPr>
          <p:spPr>
            <a:xfrm>
              <a:off x="12132919" y="3649217"/>
              <a:ext cx="64135" cy="0"/>
            </a:xfrm>
            <a:custGeom>
              <a:avLst/>
              <a:gdLst/>
              <a:ahLst/>
              <a:cxnLst/>
              <a:rect l="l" t="t" r="r" b="b"/>
              <a:pathLst>
                <a:path w="64134">
                  <a:moveTo>
                    <a:pt x="0" y="0"/>
                  </a:moveTo>
                  <a:lnTo>
                    <a:pt x="6400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6" name="object 1946"/>
            <p:cNvSpPr/>
            <p:nvPr/>
          </p:nvSpPr>
          <p:spPr>
            <a:xfrm>
              <a:off x="12163399" y="3642359"/>
              <a:ext cx="6985" cy="6985"/>
            </a:xfrm>
            <a:custGeom>
              <a:avLst/>
              <a:gdLst/>
              <a:ahLst/>
              <a:cxnLst/>
              <a:rect l="l" t="t" r="r" b="b"/>
              <a:pathLst>
                <a:path w="6984" h="6985">
                  <a:moveTo>
                    <a:pt x="3048" y="6857"/>
                  </a:moveTo>
                  <a:lnTo>
                    <a:pt x="6858" y="0"/>
                  </a:lnTo>
                  <a:lnTo>
                    <a:pt x="0" y="0"/>
                  </a:lnTo>
                  <a:lnTo>
                    <a:pt x="3048" y="6857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947" name="object 1947"/>
          <p:cNvGrpSpPr/>
          <p:nvPr/>
        </p:nvGrpSpPr>
        <p:grpSpPr>
          <a:xfrm>
            <a:off x="15338944" y="3180704"/>
            <a:ext cx="99760" cy="47885"/>
            <a:chOff x="12204547" y="3623309"/>
            <a:chExt cx="79375" cy="38100"/>
          </a:xfrm>
        </p:grpSpPr>
        <p:sp>
          <p:nvSpPr>
            <p:cNvPr id="1948" name="object 1948"/>
            <p:cNvSpPr/>
            <p:nvPr/>
          </p:nvSpPr>
          <p:spPr>
            <a:xfrm>
              <a:off x="12274651" y="3656075"/>
              <a:ext cx="6985" cy="3175"/>
            </a:xfrm>
            <a:custGeom>
              <a:avLst/>
              <a:gdLst/>
              <a:ahLst/>
              <a:cxnLst/>
              <a:rect l="l" t="t" r="r" b="b"/>
              <a:pathLst>
                <a:path w="6984" h="3175">
                  <a:moveTo>
                    <a:pt x="3809" y="0"/>
                  </a:moveTo>
                  <a:lnTo>
                    <a:pt x="6857" y="0"/>
                  </a:lnTo>
                  <a:lnTo>
                    <a:pt x="6857" y="3047"/>
                  </a:lnTo>
                  <a:lnTo>
                    <a:pt x="0" y="3048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9" name="object 1949"/>
            <p:cNvSpPr/>
            <p:nvPr/>
          </p:nvSpPr>
          <p:spPr>
            <a:xfrm>
              <a:off x="12281509" y="3645407"/>
              <a:ext cx="0" cy="10795"/>
            </a:xfrm>
            <a:custGeom>
              <a:avLst/>
              <a:gdLst/>
              <a:ahLst/>
              <a:cxnLst/>
              <a:rect l="l" t="t" r="r" b="b"/>
              <a:pathLst>
                <a:path h="10795">
                  <a:moveTo>
                    <a:pt x="0" y="1066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0" name="object 1950"/>
            <p:cNvSpPr/>
            <p:nvPr/>
          </p:nvSpPr>
          <p:spPr>
            <a:xfrm>
              <a:off x="12234265" y="3642359"/>
              <a:ext cx="6985" cy="6985"/>
            </a:xfrm>
            <a:custGeom>
              <a:avLst/>
              <a:gdLst/>
              <a:ahLst/>
              <a:cxnLst/>
              <a:rect l="l" t="t" r="r" b="b"/>
              <a:pathLst>
                <a:path w="6984" h="6985">
                  <a:moveTo>
                    <a:pt x="3048" y="6857"/>
                  </a:moveTo>
                  <a:lnTo>
                    <a:pt x="6858" y="0"/>
                  </a:lnTo>
                  <a:lnTo>
                    <a:pt x="0" y="0"/>
                  </a:lnTo>
                  <a:lnTo>
                    <a:pt x="3048" y="6857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1" name="object 1951"/>
            <p:cNvSpPr/>
            <p:nvPr/>
          </p:nvSpPr>
          <p:spPr>
            <a:xfrm>
              <a:off x="12206833" y="3649217"/>
              <a:ext cx="64769" cy="0"/>
            </a:xfrm>
            <a:custGeom>
              <a:avLst/>
              <a:gdLst/>
              <a:ahLst/>
              <a:cxnLst/>
              <a:rect l="l" t="t" r="r" b="b"/>
              <a:pathLst>
                <a:path w="64770">
                  <a:moveTo>
                    <a:pt x="0" y="0"/>
                  </a:moveTo>
                  <a:lnTo>
                    <a:pt x="64769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2" name="object 1952"/>
            <p:cNvSpPr/>
            <p:nvPr/>
          </p:nvSpPr>
          <p:spPr>
            <a:xfrm>
              <a:off x="12206833" y="3625595"/>
              <a:ext cx="24765" cy="24130"/>
            </a:xfrm>
            <a:custGeom>
              <a:avLst/>
              <a:gdLst/>
              <a:ahLst/>
              <a:cxnLst/>
              <a:rect l="l" t="t" r="r" b="b"/>
              <a:pathLst>
                <a:path w="24765" h="24129">
                  <a:moveTo>
                    <a:pt x="0" y="0"/>
                  </a:moveTo>
                  <a:lnTo>
                    <a:pt x="24384" y="23621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953" name="object 1953"/>
          <p:cNvGrpSpPr/>
          <p:nvPr/>
        </p:nvGrpSpPr>
        <p:grpSpPr>
          <a:xfrm>
            <a:off x="15325536" y="3074401"/>
            <a:ext cx="21548" cy="14365"/>
            <a:chOff x="12193879" y="3538728"/>
            <a:chExt cx="17145" cy="11430"/>
          </a:xfrm>
        </p:grpSpPr>
        <p:sp>
          <p:nvSpPr>
            <p:cNvPr id="1954" name="object 1954"/>
            <p:cNvSpPr/>
            <p:nvPr/>
          </p:nvSpPr>
          <p:spPr>
            <a:xfrm>
              <a:off x="12193879" y="3544062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5">
                  <a:moveTo>
                    <a:pt x="0" y="0"/>
                  </a:moveTo>
                  <a:lnTo>
                    <a:pt x="1676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5" name="object 1955"/>
            <p:cNvSpPr/>
            <p:nvPr/>
          </p:nvSpPr>
          <p:spPr>
            <a:xfrm>
              <a:off x="12193879" y="3547872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>
                  <a:moveTo>
                    <a:pt x="0" y="0"/>
                  </a:moveTo>
                  <a:lnTo>
                    <a:pt x="1295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6" name="object 1956"/>
            <p:cNvSpPr/>
            <p:nvPr/>
          </p:nvSpPr>
          <p:spPr>
            <a:xfrm>
              <a:off x="12193879" y="3541014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5">
                  <a:moveTo>
                    <a:pt x="0" y="0"/>
                  </a:moveTo>
                  <a:lnTo>
                    <a:pt x="1676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957" name="object 1957"/>
          <p:cNvSpPr/>
          <p:nvPr/>
        </p:nvSpPr>
        <p:spPr>
          <a:xfrm>
            <a:off x="15244131" y="3081104"/>
            <a:ext cx="8779" cy="4788"/>
          </a:xfrm>
          <a:custGeom>
            <a:avLst/>
            <a:gdLst/>
            <a:ahLst/>
            <a:cxnLst/>
            <a:rect l="l" t="t" r="r" b="b"/>
            <a:pathLst>
              <a:path w="6984" h="3810">
                <a:moveTo>
                  <a:pt x="3809" y="3809"/>
                </a:moveTo>
                <a:lnTo>
                  <a:pt x="0" y="3809"/>
                </a:lnTo>
                <a:lnTo>
                  <a:pt x="0" y="0"/>
                </a:lnTo>
                <a:lnTo>
                  <a:pt x="3809" y="0"/>
                </a:lnTo>
              </a:path>
              <a:path w="6984" h="3810">
                <a:moveTo>
                  <a:pt x="3809" y="3809"/>
                </a:moveTo>
                <a:lnTo>
                  <a:pt x="6857" y="3809"/>
                </a:lnTo>
                <a:lnTo>
                  <a:pt x="6857" y="0"/>
                </a:lnTo>
                <a:lnTo>
                  <a:pt x="380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958" name="object 1958"/>
          <p:cNvGrpSpPr/>
          <p:nvPr/>
        </p:nvGrpSpPr>
        <p:grpSpPr>
          <a:xfrm>
            <a:off x="15320747" y="3074401"/>
            <a:ext cx="11971" cy="14365"/>
            <a:chOff x="12190069" y="3538728"/>
            <a:chExt cx="9525" cy="11430"/>
          </a:xfrm>
        </p:grpSpPr>
        <p:sp>
          <p:nvSpPr>
            <p:cNvPr id="1959" name="object 1959"/>
            <p:cNvSpPr/>
            <p:nvPr/>
          </p:nvSpPr>
          <p:spPr>
            <a:xfrm>
              <a:off x="12193879" y="3544062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10">
                  <a:moveTo>
                    <a:pt x="3048" y="3809"/>
                  </a:moveTo>
                  <a:lnTo>
                    <a:pt x="0" y="3809"/>
                  </a:lnTo>
                  <a:lnTo>
                    <a:pt x="0" y="0"/>
                  </a:lnTo>
                  <a:lnTo>
                    <a:pt x="30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0" name="object 1960"/>
            <p:cNvSpPr/>
            <p:nvPr/>
          </p:nvSpPr>
          <p:spPr>
            <a:xfrm>
              <a:off x="12190069" y="354101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961" name="object 1961"/>
          <p:cNvGrpSpPr/>
          <p:nvPr/>
        </p:nvGrpSpPr>
        <p:grpSpPr>
          <a:xfrm>
            <a:off x="15248919" y="3074401"/>
            <a:ext cx="100558" cy="44693"/>
            <a:chOff x="12132919" y="3538728"/>
            <a:chExt cx="80010" cy="35560"/>
          </a:xfrm>
        </p:grpSpPr>
        <p:sp>
          <p:nvSpPr>
            <p:cNvPr id="1962" name="object 1962"/>
            <p:cNvSpPr/>
            <p:nvPr/>
          </p:nvSpPr>
          <p:spPr>
            <a:xfrm>
              <a:off x="12132919" y="3541014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0" y="0"/>
                  </a:moveTo>
                  <a:lnTo>
                    <a:pt x="685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3" name="object 1963"/>
            <p:cNvSpPr/>
            <p:nvPr/>
          </p:nvSpPr>
          <p:spPr>
            <a:xfrm>
              <a:off x="12139777" y="3541014"/>
              <a:ext cx="50800" cy="0"/>
            </a:xfrm>
            <a:custGeom>
              <a:avLst/>
              <a:gdLst/>
              <a:ahLst/>
              <a:cxnLst/>
              <a:rect l="l" t="t" r="r" b="b"/>
              <a:pathLst>
                <a:path w="50800">
                  <a:moveTo>
                    <a:pt x="3048" y="0"/>
                  </a:moveTo>
                  <a:lnTo>
                    <a:pt x="0" y="0"/>
                  </a:lnTo>
                </a:path>
                <a:path w="50800">
                  <a:moveTo>
                    <a:pt x="3048" y="0"/>
                  </a:moveTo>
                  <a:lnTo>
                    <a:pt x="5029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4" name="object 1964"/>
            <p:cNvSpPr/>
            <p:nvPr/>
          </p:nvSpPr>
          <p:spPr>
            <a:xfrm>
              <a:off x="12193879" y="3547872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5">
                  <a:moveTo>
                    <a:pt x="0" y="6857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5" name="object 1965"/>
            <p:cNvSpPr/>
            <p:nvPr/>
          </p:nvSpPr>
          <p:spPr>
            <a:xfrm>
              <a:off x="12190069" y="3544062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3809"/>
                  </a:moveTo>
                  <a:lnTo>
                    <a:pt x="3810" y="3809"/>
                  </a:lnTo>
                </a:path>
                <a:path w="3809" h="3810">
                  <a:moveTo>
                    <a:pt x="0" y="3809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6" name="object 1966"/>
            <p:cNvSpPr/>
            <p:nvPr/>
          </p:nvSpPr>
          <p:spPr>
            <a:xfrm>
              <a:off x="12139777" y="3547872"/>
              <a:ext cx="13335" cy="24130"/>
            </a:xfrm>
            <a:custGeom>
              <a:avLst/>
              <a:gdLst/>
              <a:ahLst/>
              <a:cxnLst/>
              <a:rect l="l" t="t" r="r" b="b"/>
              <a:pathLst>
                <a:path w="13334" h="24129">
                  <a:moveTo>
                    <a:pt x="0" y="6857"/>
                  </a:moveTo>
                  <a:lnTo>
                    <a:pt x="0" y="0"/>
                  </a:lnTo>
                  <a:lnTo>
                    <a:pt x="6858" y="23621"/>
                  </a:lnTo>
                  <a:lnTo>
                    <a:pt x="1295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7" name="object 1967"/>
            <p:cNvSpPr/>
            <p:nvPr/>
          </p:nvSpPr>
          <p:spPr>
            <a:xfrm>
              <a:off x="12137491" y="3545586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2285" y="0"/>
                  </a:moveTo>
                  <a:lnTo>
                    <a:pt x="3902" y="669"/>
                  </a:lnTo>
                  <a:lnTo>
                    <a:pt x="4571" y="2285"/>
                  </a:lnTo>
                  <a:lnTo>
                    <a:pt x="3902" y="3902"/>
                  </a:lnTo>
                  <a:lnTo>
                    <a:pt x="2285" y="4571"/>
                  </a:lnTo>
                  <a:lnTo>
                    <a:pt x="669" y="3902"/>
                  </a:lnTo>
                  <a:lnTo>
                    <a:pt x="0" y="2285"/>
                  </a:lnTo>
                  <a:lnTo>
                    <a:pt x="669" y="669"/>
                  </a:lnTo>
                  <a:lnTo>
                    <a:pt x="228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8" name="object 1968"/>
            <p:cNvSpPr/>
            <p:nvPr/>
          </p:nvSpPr>
          <p:spPr>
            <a:xfrm>
              <a:off x="12139777" y="3544062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4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9" name="object 1969"/>
            <p:cNvSpPr/>
            <p:nvPr/>
          </p:nvSpPr>
          <p:spPr>
            <a:xfrm>
              <a:off x="12139777" y="3544062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809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0" name="object 1970"/>
            <p:cNvSpPr/>
            <p:nvPr/>
          </p:nvSpPr>
          <p:spPr>
            <a:xfrm>
              <a:off x="12132919" y="3554730"/>
              <a:ext cx="64135" cy="0"/>
            </a:xfrm>
            <a:custGeom>
              <a:avLst/>
              <a:gdLst/>
              <a:ahLst/>
              <a:cxnLst/>
              <a:rect l="l" t="t" r="r" b="b"/>
              <a:pathLst>
                <a:path w="64134">
                  <a:moveTo>
                    <a:pt x="0" y="0"/>
                  </a:moveTo>
                  <a:lnTo>
                    <a:pt x="6400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1" name="object 1971"/>
            <p:cNvSpPr/>
            <p:nvPr/>
          </p:nvSpPr>
          <p:spPr>
            <a:xfrm>
              <a:off x="12142825" y="3544062"/>
              <a:ext cx="47625" cy="0"/>
            </a:xfrm>
            <a:custGeom>
              <a:avLst/>
              <a:gdLst/>
              <a:ahLst/>
              <a:cxnLst/>
              <a:rect l="l" t="t" r="r" b="b"/>
              <a:pathLst>
                <a:path w="47625">
                  <a:moveTo>
                    <a:pt x="0" y="0"/>
                  </a:moveTo>
                  <a:lnTo>
                    <a:pt x="4724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2" name="object 1972"/>
            <p:cNvSpPr/>
            <p:nvPr/>
          </p:nvSpPr>
          <p:spPr>
            <a:xfrm>
              <a:off x="12139777" y="3547872"/>
              <a:ext cx="50800" cy="0"/>
            </a:xfrm>
            <a:custGeom>
              <a:avLst/>
              <a:gdLst/>
              <a:ahLst/>
              <a:cxnLst/>
              <a:rect l="l" t="t" r="r" b="b"/>
              <a:pathLst>
                <a:path w="50800">
                  <a:moveTo>
                    <a:pt x="0" y="0"/>
                  </a:moveTo>
                  <a:lnTo>
                    <a:pt x="5029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3" name="object 1973"/>
            <p:cNvSpPr/>
            <p:nvPr/>
          </p:nvSpPr>
          <p:spPr>
            <a:xfrm>
              <a:off x="12139777" y="3541014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304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4" name="object 1974"/>
            <p:cNvSpPr/>
            <p:nvPr/>
          </p:nvSpPr>
          <p:spPr>
            <a:xfrm>
              <a:off x="12142825" y="3541014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304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5" name="object 1975"/>
            <p:cNvSpPr/>
            <p:nvPr/>
          </p:nvSpPr>
          <p:spPr>
            <a:xfrm>
              <a:off x="12190069" y="3541014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304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6" name="object 1976"/>
            <p:cNvSpPr/>
            <p:nvPr/>
          </p:nvSpPr>
          <p:spPr>
            <a:xfrm>
              <a:off x="12193879" y="3541014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304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7" name="object 1977"/>
            <p:cNvSpPr/>
            <p:nvPr/>
          </p:nvSpPr>
          <p:spPr>
            <a:xfrm>
              <a:off x="12206833" y="3544062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3809"/>
                  </a:moveTo>
                  <a:lnTo>
                    <a:pt x="3810" y="3809"/>
                  </a:lnTo>
                  <a:lnTo>
                    <a:pt x="3810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978" name="object 1978"/>
          <p:cNvGrpSpPr/>
          <p:nvPr/>
        </p:nvGrpSpPr>
        <p:grpSpPr>
          <a:xfrm>
            <a:off x="15409813" y="3074401"/>
            <a:ext cx="28731" cy="18355"/>
            <a:chOff x="12260935" y="3538728"/>
            <a:chExt cx="22860" cy="14604"/>
          </a:xfrm>
        </p:grpSpPr>
        <p:sp>
          <p:nvSpPr>
            <p:cNvPr id="1979" name="object 1979"/>
            <p:cNvSpPr/>
            <p:nvPr/>
          </p:nvSpPr>
          <p:spPr>
            <a:xfrm>
              <a:off x="12267793" y="3544062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809" y="3809"/>
                  </a:moveTo>
                  <a:lnTo>
                    <a:pt x="0" y="3809"/>
                  </a:lnTo>
                  <a:lnTo>
                    <a:pt x="0" y="0"/>
                  </a:lnTo>
                  <a:lnTo>
                    <a:pt x="3809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0" name="object 1980"/>
            <p:cNvSpPr/>
            <p:nvPr/>
          </p:nvSpPr>
          <p:spPr>
            <a:xfrm>
              <a:off x="12274651" y="3544062"/>
              <a:ext cx="6985" cy="3810"/>
            </a:xfrm>
            <a:custGeom>
              <a:avLst/>
              <a:gdLst/>
              <a:ahLst/>
              <a:cxnLst/>
              <a:rect l="l" t="t" r="r" b="b"/>
              <a:pathLst>
                <a:path w="6984" h="3810">
                  <a:moveTo>
                    <a:pt x="0" y="3809"/>
                  </a:moveTo>
                  <a:lnTo>
                    <a:pt x="6858" y="3809"/>
                  </a:lnTo>
                  <a:lnTo>
                    <a:pt x="6858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1" name="object 1981"/>
            <p:cNvSpPr/>
            <p:nvPr/>
          </p:nvSpPr>
          <p:spPr>
            <a:xfrm>
              <a:off x="12274651" y="3547872"/>
              <a:ext cx="6985" cy="3175"/>
            </a:xfrm>
            <a:custGeom>
              <a:avLst/>
              <a:gdLst/>
              <a:ahLst/>
              <a:cxnLst/>
              <a:rect l="l" t="t" r="r" b="b"/>
              <a:pathLst>
                <a:path w="6984" h="3175">
                  <a:moveTo>
                    <a:pt x="3809" y="3048"/>
                  </a:moveTo>
                  <a:lnTo>
                    <a:pt x="6857" y="3048"/>
                  </a:lnTo>
                  <a:lnTo>
                    <a:pt x="6857" y="0"/>
                  </a:lnTo>
                  <a:lnTo>
                    <a:pt x="0" y="0"/>
                  </a:ln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2" name="object 1982"/>
            <p:cNvSpPr/>
            <p:nvPr/>
          </p:nvSpPr>
          <p:spPr>
            <a:xfrm>
              <a:off x="12267793" y="3544062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70">
                  <a:moveTo>
                    <a:pt x="0" y="0"/>
                  </a:moveTo>
                  <a:lnTo>
                    <a:pt x="1371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3" name="object 1983"/>
            <p:cNvSpPr/>
            <p:nvPr/>
          </p:nvSpPr>
          <p:spPr>
            <a:xfrm>
              <a:off x="12260935" y="354101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984" name="object 1984"/>
          <p:cNvGrpSpPr/>
          <p:nvPr/>
        </p:nvGrpSpPr>
        <p:grpSpPr>
          <a:xfrm>
            <a:off x="15341817" y="3074401"/>
            <a:ext cx="85395" cy="44693"/>
            <a:chOff x="12206833" y="3538728"/>
            <a:chExt cx="67945" cy="35560"/>
          </a:xfrm>
        </p:grpSpPr>
        <p:sp>
          <p:nvSpPr>
            <p:cNvPr id="1985" name="object 1985"/>
            <p:cNvSpPr/>
            <p:nvPr/>
          </p:nvSpPr>
          <p:spPr>
            <a:xfrm>
              <a:off x="12210643" y="3541014"/>
              <a:ext cx="50800" cy="0"/>
            </a:xfrm>
            <a:custGeom>
              <a:avLst/>
              <a:gdLst/>
              <a:ahLst/>
              <a:cxnLst/>
              <a:rect l="l" t="t" r="r" b="b"/>
              <a:pathLst>
                <a:path w="50800">
                  <a:moveTo>
                    <a:pt x="3048" y="0"/>
                  </a:moveTo>
                  <a:lnTo>
                    <a:pt x="0" y="0"/>
                  </a:lnTo>
                </a:path>
                <a:path w="50800">
                  <a:moveTo>
                    <a:pt x="3048" y="0"/>
                  </a:moveTo>
                  <a:lnTo>
                    <a:pt x="5029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6" name="object 1986"/>
            <p:cNvSpPr/>
            <p:nvPr/>
          </p:nvSpPr>
          <p:spPr>
            <a:xfrm>
              <a:off x="12264745" y="3547872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5">
                  <a:moveTo>
                    <a:pt x="0" y="6857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7" name="object 1987"/>
            <p:cNvSpPr/>
            <p:nvPr/>
          </p:nvSpPr>
          <p:spPr>
            <a:xfrm>
              <a:off x="12260935" y="354406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8" name="object 1988"/>
            <p:cNvSpPr/>
            <p:nvPr/>
          </p:nvSpPr>
          <p:spPr>
            <a:xfrm>
              <a:off x="12264745" y="3544062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809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9" name="object 1989"/>
            <p:cNvSpPr/>
            <p:nvPr/>
          </p:nvSpPr>
          <p:spPr>
            <a:xfrm>
              <a:off x="12267793" y="354787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0" y="0"/>
                  </a:moveTo>
                  <a:lnTo>
                    <a:pt x="685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0" name="object 1990"/>
            <p:cNvSpPr/>
            <p:nvPr/>
          </p:nvSpPr>
          <p:spPr>
            <a:xfrm>
              <a:off x="12213691" y="3547872"/>
              <a:ext cx="10795" cy="24130"/>
            </a:xfrm>
            <a:custGeom>
              <a:avLst/>
              <a:gdLst/>
              <a:ahLst/>
              <a:cxnLst/>
              <a:rect l="l" t="t" r="r" b="b"/>
              <a:pathLst>
                <a:path w="10795" h="24129">
                  <a:moveTo>
                    <a:pt x="0" y="0"/>
                  </a:moveTo>
                  <a:lnTo>
                    <a:pt x="3810" y="23622"/>
                  </a:lnTo>
                  <a:lnTo>
                    <a:pt x="1066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1" name="object 1991"/>
            <p:cNvSpPr/>
            <p:nvPr/>
          </p:nvSpPr>
          <p:spPr>
            <a:xfrm>
              <a:off x="12210643" y="3547872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5">
                  <a:moveTo>
                    <a:pt x="0" y="6857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2" name="object 1992"/>
            <p:cNvSpPr/>
            <p:nvPr/>
          </p:nvSpPr>
          <p:spPr>
            <a:xfrm>
              <a:off x="12210643" y="3544062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10">
                  <a:moveTo>
                    <a:pt x="3048" y="3809"/>
                  </a:moveTo>
                  <a:lnTo>
                    <a:pt x="0" y="3809"/>
                  </a:lnTo>
                </a:path>
                <a:path w="3175" h="3810">
                  <a:moveTo>
                    <a:pt x="3048" y="3809"/>
                  </a:moveTo>
                  <a:lnTo>
                    <a:pt x="3048" y="0"/>
                  </a:lnTo>
                  <a:lnTo>
                    <a:pt x="30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3" name="object 1993"/>
            <p:cNvSpPr/>
            <p:nvPr/>
          </p:nvSpPr>
          <p:spPr>
            <a:xfrm>
              <a:off x="12206833" y="3554730"/>
              <a:ext cx="64769" cy="0"/>
            </a:xfrm>
            <a:custGeom>
              <a:avLst/>
              <a:gdLst/>
              <a:ahLst/>
              <a:cxnLst/>
              <a:rect l="l" t="t" r="r" b="b"/>
              <a:pathLst>
                <a:path w="64770">
                  <a:moveTo>
                    <a:pt x="0" y="0"/>
                  </a:moveTo>
                  <a:lnTo>
                    <a:pt x="64769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4" name="object 1994"/>
            <p:cNvSpPr/>
            <p:nvPr/>
          </p:nvSpPr>
          <p:spPr>
            <a:xfrm>
              <a:off x="12213691" y="3544062"/>
              <a:ext cx="47625" cy="0"/>
            </a:xfrm>
            <a:custGeom>
              <a:avLst/>
              <a:gdLst/>
              <a:ahLst/>
              <a:cxnLst/>
              <a:rect l="l" t="t" r="r" b="b"/>
              <a:pathLst>
                <a:path w="47625">
                  <a:moveTo>
                    <a:pt x="0" y="0"/>
                  </a:moveTo>
                  <a:lnTo>
                    <a:pt x="4724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5" name="object 1995"/>
            <p:cNvSpPr/>
            <p:nvPr/>
          </p:nvSpPr>
          <p:spPr>
            <a:xfrm>
              <a:off x="12213691" y="3547872"/>
              <a:ext cx="51435" cy="0"/>
            </a:xfrm>
            <a:custGeom>
              <a:avLst/>
              <a:gdLst/>
              <a:ahLst/>
              <a:cxnLst/>
              <a:rect l="l" t="t" r="r" b="b"/>
              <a:pathLst>
                <a:path w="51434">
                  <a:moveTo>
                    <a:pt x="0" y="0"/>
                  </a:moveTo>
                  <a:lnTo>
                    <a:pt x="51053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6" name="object 1996"/>
            <p:cNvSpPr/>
            <p:nvPr/>
          </p:nvSpPr>
          <p:spPr>
            <a:xfrm>
              <a:off x="12213691" y="3541014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304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7" name="object 1997"/>
            <p:cNvSpPr/>
            <p:nvPr/>
          </p:nvSpPr>
          <p:spPr>
            <a:xfrm>
              <a:off x="12210643" y="3541014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304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8" name="object 1998"/>
            <p:cNvSpPr/>
            <p:nvPr/>
          </p:nvSpPr>
          <p:spPr>
            <a:xfrm>
              <a:off x="12260935" y="3541014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304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9" name="object 1999"/>
            <p:cNvSpPr/>
            <p:nvPr/>
          </p:nvSpPr>
          <p:spPr>
            <a:xfrm>
              <a:off x="12264745" y="3541014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304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00" name="object 2000"/>
          <p:cNvGrpSpPr/>
          <p:nvPr/>
        </p:nvGrpSpPr>
        <p:grpSpPr>
          <a:xfrm>
            <a:off x="15244131" y="3205604"/>
            <a:ext cx="301674" cy="27135"/>
            <a:chOff x="12129109" y="3643121"/>
            <a:chExt cx="240029" cy="21590"/>
          </a:xfrm>
        </p:grpSpPr>
        <p:sp>
          <p:nvSpPr>
            <p:cNvPr id="2001" name="object 2001"/>
            <p:cNvSpPr/>
            <p:nvPr/>
          </p:nvSpPr>
          <p:spPr>
            <a:xfrm>
              <a:off x="12281509" y="3652265"/>
              <a:ext cx="87630" cy="0"/>
            </a:xfrm>
            <a:custGeom>
              <a:avLst/>
              <a:gdLst/>
              <a:ahLst/>
              <a:cxnLst/>
              <a:rect l="l" t="t" r="r" b="b"/>
              <a:pathLst>
                <a:path w="87629">
                  <a:moveTo>
                    <a:pt x="0" y="0"/>
                  </a:moveTo>
                  <a:lnTo>
                    <a:pt x="8763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2" name="object 2002"/>
            <p:cNvSpPr/>
            <p:nvPr/>
          </p:nvSpPr>
          <p:spPr>
            <a:xfrm>
              <a:off x="12281509" y="3645407"/>
              <a:ext cx="87630" cy="0"/>
            </a:xfrm>
            <a:custGeom>
              <a:avLst/>
              <a:gdLst/>
              <a:ahLst/>
              <a:cxnLst/>
              <a:rect l="l" t="t" r="r" b="b"/>
              <a:pathLst>
                <a:path w="87629">
                  <a:moveTo>
                    <a:pt x="0" y="0"/>
                  </a:moveTo>
                  <a:lnTo>
                    <a:pt x="8763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3" name="object 2003"/>
            <p:cNvSpPr/>
            <p:nvPr/>
          </p:nvSpPr>
          <p:spPr>
            <a:xfrm>
              <a:off x="12129109" y="3662171"/>
              <a:ext cx="240029" cy="0"/>
            </a:xfrm>
            <a:custGeom>
              <a:avLst/>
              <a:gdLst/>
              <a:ahLst/>
              <a:cxnLst/>
              <a:rect l="l" t="t" r="r" b="b"/>
              <a:pathLst>
                <a:path w="240029">
                  <a:moveTo>
                    <a:pt x="0" y="0"/>
                  </a:moveTo>
                  <a:lnTo>
                    <a:pt x="240029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4" name="object 2004"/>
            <p:cNvSpPr/>
            <p:nvPr/>
          </p:nvSpPr>
          <p:spPr>
            <a:xfrm>
              <a:off x="12281509" y="3645407"/>
              <a:ext cx="3175" cy="6985"/>
            </a:xfrm>
            <a:custGeom>
              <a:avLst/>
              <a:gdLst/>
              <a:ahLst/>
              <a:cxnLst/>
              <a:rect l="l" t="t" r="r" b="b"/>
              <a:pathLst>
                <a:path w="3175" h="6985">
                  <a:moveTo>
                    <a:pt x="3048" y="0"/>
                  </a:moveTo>
                  <a:lnTo>
                    <a:pt x="0" y="0"/>
                  </a:lnTo>
                  <a:lnTo>
                    <a:pt x="0" y="6858"/>
                  </a:lnTo>
                  <a:lnTo>
                    <a:pt x="3048" y="6858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005" name="object 2005"/>
          <p:cNvSpPr/>
          <p:nvPr/>
        </p:nvSpPr>
        <p:spPr>
          <a:xfrm>
            <a:off x="15414602" y="3077274"/>
            <a:ext cx="21548" cy="0"/>
          </a:xfrm>
          <a:custGeom>
            <a:avLst/>
            <a:gdLst/>
            <a:ahLst/>
            <a:cxnLst/>
            <a:rect l="l" t="t" r="r" b="b"/>
            <a:pathLst>
              <a:path w="17145">
                <a:moveTo>
                  <a:pt x="0" y="0"/>
                </a:moveTo>
                <a:lnTo>
                  <a:pt x="1676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006" name="object 2006"/>
          <p:cNvGrpSpPr/>
          <p:nvPr/>
        </p:nvGrpSpPr>
        <p:grpSpPr>
          <a:xfrm>
            <a:off x="15632957" y="3327234"/>
            <a:ext cx="27933" cy="200319"/>
            <a:chOff x="12438481" y="3739896"/>
            <a:chExt cx="22225" cy="159385"/>
          </a:xfrm>
        </p:grpSpPr>
        <p:sp>
          <p:nvSpPr>
            <p:cNvPr id="2007" name="object 2007"/>
            <p:cNvSpPr/>
            <p:nvPr/>
          </p:nvSpPr>
          <p:spPr>
            <a:xfrm>
              <a:off x="12448387" y="3886962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2285" y="0"/>
                  </a:moveTo>
                  <a:lnTo>
                    <a:pt x="3902" y="669"/>
                  </a:lnTo>
                  <a:lnTo>
                    <a:pt x="4571" y="2285"/>
                  </a:lnTo>
                  <a:lnTo>
                    <a:pt x="3902" y="3902"/>
                  </a:lnTo>
                  <a:lnTo>
                    <a:pt x="2285" y="4571"/>
                  </a:lnTo>
                  <a:lnTo>
                    <a:pt x="669" y="3902"/>
                  </a:lnTo>
                  <a:lnTo>
                    <a:pt x="0" y="2285"/>
                  </a:lnTo>
                  <a:lnTo>
                    <a:pt x="669" y="669"/>
                  </a:lnTo>
                  <a:lnTo>
                    <a:pt x="228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8" name="object 2008"/>
            <p:cNvSpPr/>
            <p:nvPr/>
          </p:nvSpPr>
          <p:spPr>
            <a:xfrm>
              <a:off x="12446863" y="388924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9" name="object 2009"/>
            <p:cNvSpPr/>
            <p:nvPr/>
          </p:nvSpPr>
          <p:spPr>
            <a:xfrm>
              <a:off x="12444577" y="3883152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2285" y="0"/>
                  </a:moveTo>
                  <a:lnTo>
                    <a:pt x="3902" y="669"/>
                  </a:lnTo>
                  <a:lnTo>
                    <a:pt x="4571" y="2285"/>
                  </a:lnTo>
                  <a:lnTo>
                    <a:pt x="3902" y="3902"/>
                  </a:lnTo>
                  <a:lnTo>
                    <a:pt x="2285" y="4571"/>
                  </a:lnTo>
                  <a:lnTo>
                    <a:pt x="669" y="3902"/>
                  </a:lnTo>
                  <a:lnTo>
                    <a:pt x="0" y="2285"/>
                  </a:lnTo>
                  <a:lnTo>
                    <a:pt x="669" y="669"/>
                  </a:lnTo>
                  <a:lnTo>
                    <a:pt x="228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0" name="object 2010"/>
            <p:cNvSpPr/>
            <p:nvPr/>
          </p:nvSpPr>
          <p:spPr>
            <a:xfrm>
              <a:off x="12440767" y="3885438"/>
              <a:ext cx="6350" cy="3810"/>
            </a:xfrm>
            <a:custGeom>
              <a:avLst/>
              <a:gdLst/>
              <a:ahLst/>
              <a:cxnLst/>
              <a:rect l="l" t="t" r="r" b="b"/>
              <a:pathLst>
                <a:path w="6350" h="3810">
                  <a:moveTo>
                    <a:pt x="0" y="3809"/>
                  </a:moveTo>
                  <a:lnTo>
                    <a:pt x="3048" y="3809"/>
                  </a:lnTo>
                </a:path>
                <a:path w="6350" h="3810">
                  <a:moveTo>
                    <a:pt x="0" y="3809"/>
                  </a:moveTo>
                  <a:lnTo>
                    <a:pt x="0" y="0"/>
                  </a:lnTo>
                  <a:lnTo>
                    <a:pt x="609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1" name="object 2011"/>
            <p:cNvSpPr/>
            <p:nvPr/>
          </p:nvSpPr>
          <p:spPr>
            <a:xfrm>
              <a:off x="12450673" y="3885438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809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2" name="object 2012"/>
            <p:cNvSpPr/>
            <p:nvPr/>
          </p:nvSpPr>
          <p:spPr>
            <a:xfrm>
              <a:off x="12438481" y="3886962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2285" y="0"/>
                  </a:moveTo>
                  <a:lnTo>
                    <a:pt x="3902" y="669"/>
                  </a:lnTo>
                  <a:lnTo>
                    <a:pt x="4571" y="2285"/>
                  </a:lnTo>
                  <a:lnTo>
                    <a:pt x="3902" y="3902"/>
                  </a:lnTo>
                  <a:lnTo>
                    <a:pt x="2285" y="4571"/>
                  </a:lnTo>
                  <a:lnTo>
                    <a:pt x="669" y="3902"/>
                  </a:lnTo>
                  <a:lnTo>
                    <a:pt x="0" y="2285"/>
                  </a:lnTo>
                  <a:lnTo>
                    <a:pt x="669" y="669"/>
                  </a:lnTo>
                  <a:lnTo>
                    <a:pt x="228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3" name="object 2013"/>
            <p:cNvSpPr/>
            <p:nvPr/>
          </p:nvSpPr>
          <p:spPr>
            <a:xfrm>
              <a:off x="12453721" y="3893058"/>
              <a:ext cx="5080" cy="3810"/>
            </a:xfrm>
            <a:custGeom>
              <a:avLst/>
              <a:gdLst/>
              <a:ahLst/>
              <a:cxnLst/>
              <a:rect l="l" t="t" r="r" b="b"/>
              <a:pathLst>
                <a:path w="5079" h="3810">
                  <a:moveTo>
                    <a:pt x="0" y="2285"/>
                  </a:moveTo>
                  <a:lnTo>
                    <a:pt x="0" y="3809"/>
                  </a:lnTo>
                  <a:lnTo>
                    <a:pt x="4572" y="3809"/>
                  </a:lnTo>
                  <a:lnTo>
                    <a:pt x="4572" y="0"/>
                  </a:lnTo>
                  <a:lnTo>
                    <a:pt x="0" y="0"/>
                  </a:lnTo>
                  <a:lnTo>
                    <a:pt x="0" y="2285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4" name="object 2014"/>
            <p:cNvSpPr/>
            <p:nvPr/>
          </p:nvSpPr>
          <p:spPr>
            <a:xfrm>
              <a:off x="12450673" y="3739896"/>
              <a:ext cx="0" cy="146050"/>
            </a:xfrm>
            <a:custGeom>
              <a:avLst/>
              <a:gdLst/>
              <a:ahLst/>
              <a:cxnLst/>
              <a:rect l="l" t="t" r="r" b="b"/>
              <a:pathLst>
                <a:path h="146050">
                  <a:moveTo>
                    <a:pt x="0" y="0"/>
                  </a:moveTo>
                  <a:lnTo>
                    <a:pt x="0" y="14554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5" name="object 2015"/>
            <p:cNvSpPr/>
            <p:nvPr/>
          </p:nvSpPr>
          <p:spPr>
            <a:xfrm>
              <a:off x="12446863" y="3739896"/>
              <a:ext cx="0" cy="146050"/>
            </a:xfrm>
            <a:custGeom>
              <a:avLst/>
              <a:gdLst/>
              <a:ahLst/>
              <a:cxnLst/>
              <a:rect l="l" t="t" r="r" b="b"/>
              <a:pathLst>
                <a:path h="146050">
                  <a:moveTo>
                    <a:pt x="0" y="145542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16" name="object 2016"/>
          <p:cNvGrpSpPr/>
          <p:nvPr/>
        </p:nvGrpSpPr>
        <p:grpSpPr>
          <a:xfrm>
            <a:off x="14970229" y="3128988"/>
            <a:ext cx="576215" cy="180367"/>
            <a:chOff x="11911177" y="3582161"/>
            <a:chExt cx="458470" cy="143510"/>
          </a:xfrm>
        </p:grpSpPr>
        <p:sp>
          <p:nvSpPr>
            <p:cNvPr id="2017" name="object 2017"/>
            <p:cNvSpPr/>
            <p:nvPr/>
          </p:nvSpPr>
          <p:spPr>
            <a:xfrm>
              <a:off x="11913463" y="3584447"/>
              <a:ext cx="67310" cy="37465"/>
            </a:xfrm>
            <a:custGeom>
              <a:avLst/>
              <a:gdLst/>
              <a:ahLst/>
              <a:cxnLst/>
              <a:rect l="l" t="t" r="r" b="b"/>
              <a:pathLst>
                <a:path w="67309" h="37464">
                  <a:moveTo>
                    <a:pt x="0" y="37338"/>
                  </a:moveTo>
                  <a:lnTo>
                    <a:pt x="6705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8" name="object 2018"/>
            <p:cNvSpPr/>
            <p:nvPr/>
          </p:nvSpPr>
          <p:spPr>
            <a:xfrm>
              <a:off x="11980519" y="3584447"/>
              <a:ext cx="44450" cy="78105"/>
            </a:xfrm>
            <a:custGeom>
              <a:avLst/>
              <a:gdLst/>
              <a:ahLst/>
              <a:cxnLst/>
              <a:rect l="l" t="t" r="r" b="b"/>
              <a:pathLst>
                <a:path w="44450" h="78104">
                  <a:moveTo>
                    <a:pt x="44196" y="77724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9" name="object 2019"/>
            <p:cNvSpPr/>
            <p:nvPr/>
          </p:nvSpPr>
          <p:spPr>
            <a:xfrm>
              <a:off x="11911177" y="3619499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2285" y="0"/>
                  </a:moveTo>
                  <a:lnTo>
                    <a:pt x="3902" y="669"/>
                  </a:lnTo>
                  <a:lnTo>
                    <a:pt x="4571" y="2285"/>
                  </a:lnTo>
                  <a:lnTo>
                    <a:pt x="3902" y="3902"/>
                  </a:lnTo>
                  <a:lnTo>
                    <a:pt x="2285" y="4571"/>
                  </a:lnTo>
                  <a:lnTo>
                    <a:pt x="669" y="3902"/>
                  </a:lnTo>
                  <a:lnTo>
                    <a:pt x="0" y="2285"/>
                  </a:lnTo>
                  <a:lnTo>
                    <a:pt x="669" y="669"/>
                  </a:lnTo>
                  <a:lnTo>
                    <a:pt x="228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0" name="object 2020"/>
            <p:cNvSpPr/>
            <p:nvPr/>
          </p:nvSpPr>
          <p:spPr>
            <a:xfrm>
              <a:off x="12004141" y="3692651"/>
              <a:ext cx="0" cy="30480"/>
            </a:xfrm>
            <a:custGeom>
              <a:avLst/>
              <a:gdLst/>
              <a:ahLst/>
              <a:cxnLst/>
              <a:rect l="l" t="t" r="r" b="b"/>
              <a:pathLst>
                <a:path h="30479">
                  <a:moveTo>
                    <a:pt x="0" y="0"/>
                  </a:moveTo>
                  <a:lnTo>
                    <a:pt x="0" y="3048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1" name="object 2021"/>
            <p:cNvSpPr/>
            <p:nvPr/>
          </p:nvSpPr>
          <p:spPr>
            <a:xfrm>
              <a:off x="12004141" y="3649217"/>
              <a:ext cx="0" cy="43815"/>
            </a:xfrm>
            <a:custGeom>
              <a:avLst/>
              <a:gdLst/>
              <a:ahLst/>
              <a:cxnLst/>
              <a:rect l="l" t="t" r="r" b="b"/>
              <a:pathLst>
                <a:path h="43814">
                  <a:moveTo>
                    <a:pt x="0" y="0"/>
                  </a:moveTo>
                  <a:lnTo>
                    <a:pt x="0" y="4343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2" name="object 2022"/>
            <p:cNvSpPr/>
            <p:nvPr/>
          </p:nvSpPr>
          <p:spPr>
            <a:xfrm>
              <a:off x="11930227" y="3723131"/>
              <a:ext cx="24130" cy="0"/>
            </a:xfrm>
            <a:custGeom>
              <a:avLst/>
              <a:gdLst/>
              <a:ahLst/>
              <a:cxnLst/>
              <a:rect l="l" t="t" r="r" b="b"/>
              <a:pathLst>
                <a:path w="24129">
                  <a:moveTo>
                    <a:pt x="0" y="0"/>
                  </a:moveTo>
                  <a:lnTo>
                    <a:pt x="2362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3" name="object 2023"/>
            <p:cNvSpPr/>
            <p:nvPr/>
          </p:nvSpPr>
          <p:spPr>
            <a:xfrm>
              <a:off x="11930227" y="3649217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>
                  <a:moveTo>
                    <a:pt x="0" y="0"/>
                  </a:moveTo>
                  <a:lnTo>
                    <a:pt x="8458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4" name="object 2024"/>
            <p:cNvSpPr/>
            <p:nvPr/>
          </p:nvSpPr>
          <p:spPr>
            <a:xfrm>
              <a:off x="11953849" y="3723131"/>
              <a:ext cx="50800" cy="0"/>
            </a:xfrm>
            <a:custGeom>
              <a:avLst/>
              <a:gdLst/>
              <a:ahLst/>
              <a:cxnLst/>
              <a:rect l="l" t="t" r="r" b="b"/>
              <a:pathLst>
                <a:path w="50800">
                  <a:moveTo>
                    <a:pt x="0" y="0"/>
                  </a:moveTo>
                  <a:lnTo>
                    <a:pt x="5029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5" name="object 2025"/>
            <p:cNvSpPr/>
            <p:nvPr/>
          </p:nvSpPr>
          <p:spPr>
            <a:xfrm>
              <a:off x="11913463" y="3621785"/>
              <a:ext cx="17145" cy="27940"/>
            </a:xfrm>
            <a:custGeom>
              <a:avLst/>
              <a:gdLst/>
              <a:ahLst/>
              <a:cxnLst/>
              <a:rect l="l" t="t" r="r" b="b"/>
              <a:pathLst>
                <a:path w="17145" h="27939">
                  <a:moveTo>
                    <a:pt x="16764" y="27431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6" name="object 2026"/>
            <p:cNvSpPr/>
            <p:nvPr/>
          </p:nvSpPr>
          <p:spPr>
            <a:xfrm>
              <a:off x="11950039" y="3601973"/>
              <a:ext cx="30480" cy="47625"/>
            </a:xfrm>
            <a:custGeom>
              <a:avLst/>
              <a:gdLst/>
              <a:ahLst/>
              <a:cxnLst/>
              <a:rect l="l" t="t" r="r" b="b"/>
              <a:pathLst>
                <a:path w="30479" h="47625">
                  <a:moveTo>
                    <a:pt x="30479" y="47244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7" name="object 2027"/>
            <p:cNvSpPr/>
            <p:nvPr/>
          </p:nvSpPr>
          <p:spPr>
            <a:xfrm>
              <a:off x="12024715" y="3662171"/>
              <a:ext cx="87630" cy="0"/>
            </a:xfrm>
            <a:custGeom>
              <a:avLst/>
              <a:gdLst/>
              <a:ahLst/>
              <a:cxnLst/>
              <a:rect l="l" t="t" r="r" b="b"/>
              <a:pathLst>
                <a:path w="87629">
                  <a:moveTo>
                    <a:pt x="0" y="0"/>
                  </a:moveTo>
                  <a:lnTo>
                    <a:pt x="8763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8" name="object 2028"/>
            <p:cNvSpPr/>
            <p:nvPr/>
          </p:nvSpPr>
          <p:spPr>
            <a:xfrm>
              <a:off x="12004141" y="3692651"/>
              <a:ext cx="365125" cy="0"/>
            </a:xfrm>
            <a:custGeom>
              <a:avLst/>
              <a:gdLst/>
              <a:ahLst/>
              <a:cxnLst/>
              <a:rect l="l" t="t" r="r" b="b"/>
              <a:pathLst>
                <a:path w="365125">
                  <a:moveTo>
                    <a:pt x="0" y="0"/>
                  </a:moveTo>
                  <a:lnTo>
                    <a:pt x="36499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9" name="object 2029"/>
          <p:cNvGrpSpPr/>
          <p:nvPr/>
        </p:nvGrpSpPr>
        <p:grpSpPr>
          <a:xfrm>
            <a:off x="15640618" y="2796668"/>
            <a:ext cx="11173" cy="301674"/>
            <a:chOff x="12444577" y="3317747"/>
            <a:chExt cx="8890" cy="240029"/>
          </a:xfrm>
        </p:grpSpPr>
        <p:sp>
          <p:nvSpPr>
            <p:cNvPr id="2030" name="object 2030"/>
            <p:cNvSpPr/>
            <p:nvPr/>
          </p:nvSpPr>
          <p:spPr>
            <a:xfrm>
              <a:off x="12450673" y="3317747"/>
              <a:ext cx="0" cy="240029"/>
            </a:xfrm>
            <a:custGeom>
              <a:avLst/>
              <a:gdLst/>
              <a:ahLst/>
              <a:cxnLst/>
              <a:rect l="l" t="t" r="r" b="b"/>
              <a:pathLst>
                <a:path h="240029">
                  <a:moveTo>
                    <a:pt x="0" y="0"/>
                  </a:moveTo>
                  <a:lnTo>
                    <a:pt x="0" y="240029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1" name="object 2031"/>
            <p:cNvSpPr/>
            <p:nvPr/>
          </p:nvSpPr>
          <p:spPr>
            <a:xfrm>
              <a:off x="12446863" y="3317747"/>
              <a:ext cx="0" cy="240029"/>
            </a:xfrm>
            <a:custGeom>
              <a:avLst/>
              <a:gdLst/>
              <a:ahLst/>
              <a:cxnLst/>
              <a:rect l="l" t="t" r="r" b="b"/>
              <a:pathLst>
                <a:path h="240029">
                  <a:moveTo>
                    <a:pt x="0" y="0"/>
                  </a:moveTo>
                  <a:lnTo>
                    <a:pt x="0" y="240029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32" name="object 2032"/>
          <p:cNvGrpSpPr/>
          <p:nvPr/>
        </p:nvGrpSpPr>
        <p:grpSpPr>
          <a:xfrm>
            <a:off x="15220188" y="2796668"/>
            <a:ext cx="27135" cy="433359"/>
            <a:chOff x="12110059" y="3317747"/>
            <a:chExt cx="21590" cy="344805"/>
          </a:xfrm>
        </p:grpSpPr>
        <p:sp>
          <p:nvSpPr>
            <p:cNvPr id="2033" name="object 2033"/>
            <p:cNvSpPr/>
            <p:nvPr/>
          </p:nvSpPr>
          <p:spPr>
            <a:xfrm>
              <a:off x="12112345" y="3317747"/>
              <a:ext cx="0" cy="344805"/>
            </a:xfrm>
            <a:custGeom>
              <a:avLst/>
              <a:gdLst/>
              <a:ahLst/>
              <a:cxnLst/>
              <a:rect l="l" t="t" r="r" b="b"/>
              <a:pathLst>
                <a:path h="344804">
                  <a:moveTo>
                    <a:pt x="0" y="0"/>
                  </a:moveTo>
                  <a:lnTo>
                    <a:pt x="0" y="34442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4" name="object 2034"/>
            <p:cNvSpPr/>
            <p:nvPr/>
          </p:nvSpPr>
          <p:spPr>
            <a:xfrm>
              <a:off x="12129109" y="3334511"/>
              <a:ext cx="0" cy="327660"/>
            </a:xfrm>
            <a:custGeom>
              <a:avLst/>
              <a:gdLst/>
              <a:ahLst/>
              <a:cxnLst/>
              <a:rect l="l" t="t" r="r" b="b"/>
              <a:pathLst>
                <a:path h="327660">
                  <a:moveTo>
                    <a:pt x="0" y="0"/>
                  </a:moveTo>
                  <a:lnTo>
                    <a:pt x="0" y="32766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035" name="object 2035"/>
          <p:cNvSpPr/>
          <p:nvPr/>
        </p:nvSpPr>
        <p:spPr>
          <a:xfrm>
            <a:off x="14849560" y="2966180"/>
            <a:ext cx="123703" cy="213088"/>
          </a:xfrm>
          <a:custGeom>
            <a:avLst/>
            <a:gdLst/>
            <a:ahLst/>
            <a:cxnLst/>
            <a:rect l="l" t="t" r="r" b="b"/>
            <a:pathLst>
              <a:path w="98425" h="169545">
                <a:moveTo>
                  <a:pt x="98298" y="169164"/>
                </a:moveTo>
                <a:lnTo>
                  <a:pt x="0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6" name="object 2036"/>
          <p:cNvSpPr/>
          <p:nvPr/>
        </p:nvSpPr>
        <p:spPr>
          <a:xfrm>
            <a:off x="15248919" y="2970970"/>
            <a:ext cx="0" cy="106943"/>
          </a:xfrm>
          <a:custGeom>
            <a:avLst/>
            <a:gdLst/>
            <a:ahLst/>
            <a:cxnLst/>
            <a:rect l="l" t="t" r="r" b="b"/>
            <a:pathLst>
              <a:path h="85089">
                <a:moveTo>
                  <a:pt x="0" y="0"/>
                </a:moveTo>
                <a:lnTo>
                  <a:pt x="0" y="84582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7" name="object 2037"/>
          <p:cNvSpPr/>
          <p:nvPr/>
        </p:nvSpPr>
        <p:spPr>
          <a:xfrm>
            <a:off x="15550594" y="2974799"/>
            <a:ext cx="0" cy="38308"/>
          </a:xfrm>
          <a:custGeom>
            <a:avLst/>
            <a:gdLst/>
            <a:ahLst/>
            <a:cxnLst/>
            <a:rect l="l" t="t" r="r" b="b"/>
            <a:pathLst>
              <a:path h="30479">
                <a:moveTo>
                  <a:pt x="0" y="30479"/>
                </a:moveTo>
                <a:lnTo>
                  <a:pt x="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038" name="object 2038"/>
          <p:cNvGrpSpPr/>
          <p:nvPr/>
        </p:nvGrpSpPr>
        <p:grpSpPr>
          <a:xfrm>
            <a:off x="15594648" y="2970970"/>
            <a:ext cx="6385" cy="42298"/>
            <a:chOff x="12408001" y="3456432"/>
            <a:chExt cx="5080" cy="33655"/>
          </a:xfrm>
        </p:grpSpPr>
        <p:sp>
          <p:nvSpPr>
            <p:cNvPr id="2039" name="object 2039"/>
            <p:cNvSpPr/>
            <p:nvPr/>
          </p:nvSpPr>
          <p:spPr>
            <a:xfrm>
              <a:off x="12410287" y="3456432"/>
              <a:ext cx="0" cy="33655"/>
            </a:xfrm>
            <a:custGeom>
              <a:avLst/>
              <a:gdLst/>
              <a:ahLst/>
              <a:cxnLst/>
              <a:rect l="l" t="t" r="r" b="b"/>
              <a:pathLst>
                <a:path h="33654">
                  <a:moveTo>
                    <a:pt x="0" y="0"/>
                  </a:moveTo>
                  <a:lnTo>
                    <a:pt x="0" y="3352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0" name="object 2040"/>
            <p:cNvSpPr/>
            <p:nvPr/>
          </p:nvSpPr>
          <p:spPr>
            <a:xfrm>
              <a:off x="12410287" y="3459480"/>
              <a:ext cx="0" cy="30480"/>
            </a:xfrm>
            <a:custGeom>
              <a:avLst/>
              <a:gdLst/>
              <a:ahLst/>
              <a:cxnLst/>
              <a:rect l="l" t="t" r="r" b="b"/>
              <a:pathLst>
                <a:path h="30479">
                  <a:moveTo>
                    <a:pt x="0" y="0"/>
                  </a:moveTo>
                  <a:lnTo>
                    <a:pt x="0" y="3048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41" name="object 2041"/>
          <p:cNvGrpSpPr/>
          <p:nvPr/>
        </p:nvGrpSpPr>
        <p:grpSpPr>
          <a:xfrm>
            <a:off x="15615718" y="2906804"/>
            <a:ext cx="9577" cy="191540"/>
            <a:chOff x="12424765" y="3405378"/>
            <a:chExt cx="7620" cy="152400"/>
          </a:xfrm>
        </p:grpSpPr>
        <p:sp>
          <p:nvSpPr>
            <p:cNvPr id="2042" name="object 2042"/>
            <p:cNvSpPr/>
            <p:nvPr/>
          </p:nvSpPr>
          <p:spPr>
            <a:xfrm>
              <a:off x="12427051" y="3456432"/>
              <a:ext cx="0" cy="101600"/>
            </a:xfrm>
            <a:custGeom>
              <a:avLst/>
              <a:gdLst/>
              <a:ahLst/>
              <a:cxnLst/>
              <a:rect l="l" t="t" r="r" b="b"/>
              <a:pathLst>
                <a:path h="101600">
                  <a:moveTo>
                    <a:pt x="0" y="0"/>
                  </a:moveTo>
                  <a:lnTo>
                    <a:pt x="0" y="10134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3" name="object 2043"/>
            <p:cNvSpPr/>
            <p:nvPr/>
          </p:nvSpPr>
          <p:spPr>
            <a:xfrm>
              <a:off x="12430099" y="3405378"/>
              <a:ext cx="0" cy="152400"/>
            </a:xfrm>
            <a:custGeom>
              <a:avLst/>
              <a:gdLst/>
              <a:ahLst/>
              <a:cxnLst/>
              <a:rect l="l" t="t" r="r" b="b"/>
              <a:pathLst>
                <a:path h="152400">
                  <a:moveTo>
                    <a:pt x="0" y="0"/>
                  </a:moveTo>
                  <a:lnTo>
                    <a:pt x="0" y="15240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2044" name="object 2044"/>
          <p:cNvPicPr/>
          <p:nvPr/>
        </p:nvPicPr>
        <p:blipFill>
          <a:blip r:embed="rId15" cstate="print"/>
          <a:stretch>
            <a:fillRect/>
          </a:stretch>
        </p:blipFill>
        <p:spPr>
          <a:xfrm>
            <a:off x="15643491" y="3324360"/>
            <a:ext cx="98642" cy="189623"/>
          </a:xfrm>
          <a:prstGeom prst="rect">
            <a:avLst/>
          </a:prstGeom>
        </p:spPr>
      </p:pic>
      <p:grpSp>
        <p:nvGrpSpPr>
          <p:cNvPr id="2045" name="object 2045"/>
          <p:cNvGrpSpPr/>
          <p:nvPr/>
        </p:nvGrpSpPr>
        <p:grpSpPr>
          <a:xfrm>
            <a:off x="15520906" y="2364745"/>
            <a:ext cx="1011968" cy="39904"/>
            <a:chOff x="12349327" y="2974085"/>
            <a:chExt cx="805180" cy="31750"/>
          </a:xfrm>
        </p:grpSpPr>
        <p:sp>
          <p:nvSpPr>
            <p:cNvPr id="2046" name="object 2046"/>
            <p:cNvSpPr/>
            <p:nvPr/>
          </p:nvSpPr>
          <p:spPr>
            <a:xfrm>
              <a:off x="12349327" y="3003041"/>
              <a:ext cx="801370" cy="0"/>
            </a:xfrm>
            <a:custGeom>
              <a:avLst/>
              <a:gdLst/>
              <a:ahLst/>
              <a:cxnLst/>
              <a:rect l="l" t="t" r="r" b="b"/>
              <a:pathLst>
                <a:path w="801369">
                  <a:moveTo>
                    <a:pt x="0" y="0"/>
                  </a:moveTo>
                  <a:lnTo>
                    <a:pt x="80086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7" name="object 2047"/>
            <p:cNvSpPr/>
            <p:nvPr/>
          </p:nvSpPr>
          <p:spPr>
            <a:xfrm>
              <a:off x="12450673" y="2976371"/>
              <a:ext cx="635635" cy="0"/>
            </a:xfrm>
            <a:custGeom>
              <a:avLst/>
              <a:gdLst/>
              <a:ahLst/>
              <a:cxnLst/>
              <a:rect l="l" t="t" r="r" b="b"/>
              <a:pathLst>
                <a:path w="635634">
                  <a:moveTo>
                    <a:pt x="0" y="0"/>
                  </a:moveTo>
                  <a:lnTo>
                    <a:pt x="63550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8" name="object 2048"/>
            <p:cNvSpPr/>
            <p:nvPr/>
          </p:nvSpPr>
          <p:spPr>
            <a:xfrm>
              <a:off x="12443815" y="2979419"/>
              <a:ext cx="649605" cy="0"/>
            </a:xfrm>
            <a:custGeom>
              <a:avLst/>
              <a:gdLst/>
              <a:ahLst/>
              <a:cxnLst/>
              <a:rect l="l" t="t" r="r" b="b"/>
              <a:pathLst>
                <a:path w="649605">
                  <a:moveTo>
                    <a:pt x="0" y="0"/>
                  </a:moveTo>
                  <a:lnTo>
                    <a:pt x="64922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9" name="object 2049"/>
            <p:cNvSpPr/>
            <p:nvPr/>
          </p:nvSpPr>
          <p:spPr>
            <a:xfrm>
              <a:off x="12349327" y="3003041"/>
              <a:ext cx="805180" cy="0"/>
            </a:xfrm>
            <a:custGeom>
              <a:avLst/>
              <a:gdLst/>
              <a:ahLst/>
              <a:cxnLst/>
              <a:rect l="l" t="t" r="r" b="b"/>
              <a:pathLst>
                <a:path w="805180">
                  <a:moveTo>
                    <a:pt x="0" y="0"/>
                  </a:moveTo>
                  <a:lnTo>
                    <a:pt x="80467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50" name="object 2050"/>
          <p:cNvGrpSpPr/>
          <p:nvPr/>
        </p:nvGrpSpPr>
        <p:grpSpPr>
          <a:xfrm>
            <a:off x="16243968" y="3698821"/>
            <a:ext cx="304867" cy="23144"/>
            <a:chOff x="12924637" y="4035552"/>
            <a:chExt cx="242570" cy="18415"/>
          </a:xfrm>
        </p:grpSpPr>
        <p:sp>
          <p:nvSpPr>
            <p:cNvPr id="2051" name="object 2051"/>
            <p:cNvSpPr/>
            <p:nvPr/>
          </p:nvSpPr>
          <p:spPr>
            <a:xfrm>
              <a:off x="12926923" y="4044696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809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2" name="object 2052"/>
            <p:cNvSpPr/>
            <p:nvPr/>
          </p:nvSpPr>
          <p:spPr>
            <a:xfrm>
              <a:off x="12928447" y="4042410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2285" y="0"/>
                  </a:moveTo>
                  <a:lnTo>
                    <a:pt x="3902" y="669"/>
                  </a:lnTo>
                  <a:lnTo>
                    <a:pt x="4571" y="2285"/>
                  </a:lnTo>
                  <a:lnTo>
                    <a:pt x="3902" y="3902"/>
                  </a:lnTo>
                  <a:lnTo>
                    <a:pt x="2285" y="4571"/>
                  </a:lnTo>
                  <a:lnTo>
                    <a:pt x="669" y="3902"/>
                  </a:lnTo>
                  <a:lnTo>
                    <a:pt x="0" y="2285"/>
                  </a:lnTo>
                  <a:lnTo>
                    <a:pt x="669" y="669"/>
                  </a:lnTo>
                  <a:lnTo>
                    <a:pt x="228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3" name="object 2053"/>
            <p:cNvSpPr/>
            <p:nvPr/>
          </p:nvSpPr>
          <p:spPr>
            <a:xfrm>
              <a:off x="12930733" y="4037838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4" name="object 2054"/>
            <p:cNvSpPr/>
            <p:nvPr/>
          </p:nvSpPr>
          <p:spPr>
            <a:xfrm>
              <a:off x="12926923" y="4040886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5" name="object 2055"/>
            <p:cNvSpPr/>
            <p:nvPr/>
          </p:nvSpPr>
          <p:spPr>
            <a:xfrm>
              <a:off x="12926923" y="4037838"/>
              <a:ext cx="3810" cy="3175"/>
            </a:xfrm>
            <a:custGeom>
              <a:avLst/>
              <a:gdLst/>
              <a:ahLst/>
              <a:cxnLst/>
              <a:rect l="l" t="t" r="r" b="b"/>
              <a:pathLst>
                <a:path w="3809" h="3175">
                  <a:moveTo>
                    <a:pt x="3809" y="0"/>
                  </a:moveTo>
                  <a:lnTo>
                    <a:pt x="3809" y="3048"/>
                  </a:ln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6" name="object 2056"/>
            <p:cNvSpPr/>
            <p:nvPr/>
          </p:nvSpPr>
          <p:spPr>
            <a:xfrm>
              <a:off x="12930733" y="4044696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4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7" name="object 2057"/>
            <p:cNvSpPr/>
            <p:nvPr/>
          </p:nvSpPr>
          <p:spPr>
            <a:xfrm>
              <a:off x="12933781" y="4037838"/>
              <a:ext cx="0" cy="13970"/>
            </a:xfrm>
            <a:custGeom>
              <a:avLst/>
              <a:gdLst/>
              <a:ahLst/>
              <a:cxnLst/>
              <a:rect l="l" t="t" r="r" b="b"/>
              <a:pathLst>
                <a:path h="13970">
                  <a:moveTo>
                    <a:pt x="0" y="0"/>
                  </a:moveTo>
                  <a:lnTo>
                    <a:pt x="0" y="1371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8" name="object 2058"/>
            <p:cNvSpPr/>
            <p:nvPr/>
          </p:nvSpPr>
          <p:spPr>
            <a:xfrm>
              <a:off x="12930733" y="4037838"/>
              <a:ext cx="236220" cy="0"/>
            </a:xfrm>
            <a:custGeom>
              <a:avLst/>
              <a:gdLst/>
              <a:ahLst/>
              <a:cxnLst/>
              <a:rect l="l" t="t" r="r" b="b"/>
              <a:pathLst>
                <a:path w="236219">
                  <a:moveTo>
                    <a:pt x="0" y="0"/>
                  </a:moveTo>
                  <a:lnTo>
                    <a:pt x="3048" y="0"/>
                  </a:lnTo>
                  <a:lnTo>
                    <a:pt x="23622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9" name="object 2059"/>
            <p:cNvSpPr/>
            <p:nvPr/>
          </p:nvSpPr>
          <p:spPr>
            <a:xfrm>
              <a:off x="12933781" y="4051554"/>
              <a:ext cx="207010" cy="0"/>
            </a:xfrm>
            <a:custGeom>
              <a:avLst/>
              <a:gdLst/>
              <a:ahLst/>
              <a:cxnLst/>
              <a:rect l="l" t="t" r="r" b="b"/>
              <a:pathLst>
                <a:path w="207009">
                  <a:moveTo>
                    <a:pt x="0" y="0"/>
                  </a:moveTo>
                  <a:lnTo>
                    <a:pt x="20650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60" name="object 2060"/>
          <p:cNvGrpSpPr/>
          <p:nvPr/>
        </p:nvGrpSpPr>
        <p:grpSpPr>
          <a:xfrm>
            <a:off x="16512125" y="4055084"/>
            <a:ext cx="39904" cy="61452"/>
            <a:chOff x="13137998" y="4319015"/>
            <a:chExt cx="31750" cy="48895"/>
          </a:xfrm>
        </p:grpSpPr>
        <p:sp>
          <p:nvSpPr>
            <p:cNvPr id="2061" name="object 2061"/>
            <p:cNvSpPr/>
            <p:nvPr/>
          </p:nvSpPr>
          <p:spPr>
            <a:xfrm>
              <a:off x="13140284" y="4321301"/>
              <a:ext cx="26670" cy="44450"/>
            </a:xfrm>
            <a:custGeom>
              <a:avLst/>
              <a:gdLst/>
              <a:ahLst/>
              <a:cxnLst/>
              <a:rect l="l" t="t" r="r" b="b"/>
              <a:pathLst>
                <a:path w="26669" h="44450">
                  <a:moveTo>
                    <a:pt x="0" y="0"/>
                  </a:moveTo>
                  <a:lnTo>
                    <a:pt x="0" y="44196"/>
                  </a:lnTo>
                  <a:lnTo>
                    <a:pt x="26670" y="44196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2" name="object 2062"/>
            <p:cNvSpPr/>
            <p:nvPr/>
          </p:nvSpPr>
          <p:spPr>
            <a:xfrm>
              <a:off x="13140284" y="4365497"/>
              <a:ext cx="26670" cy="0"/>
            </a:xfrm>
            <a:custGeom>
              <a:avLst/>
              <a:gdLst/>
              <a:ahLst/>
              <a:cxnLst/>
              <a:rect l="l" t="t" r="r" b="b"/>
              <a:pathLst>
                <a:path w="26669">
                  <a:moveTo>
                    <a:pt x="0" y="0"/>
                  </a:moveTo>
                  <a:lnTo>
                    <a:pt x="2667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063" name="object 2063"/>
          <p:cNvSpPr/>
          <p:nvPr/>
        </p:nvSpPr>
        <p:spPr>
          <a:xfrm>
            <a:off x="16450830" y="4113502"/>
            <a:ext cx="64645" cy="35116"/>
          </a:xfrm>
          <a:custGeom>
            <a:avLst/>
            <a:gdLst/>
            <a:ahLst/>
            <a:cxnLst/>
            <a:rect l="l" t="t" r="r" b="b"/>
            <a:pathLst>
              <a:path w="51434" h="27939">
                <a:moveTo>
                  <a:pt x="0" y="0"/>
                </a:moveTo>
                <a:lnTo>
                  <a:pt x="0" y="0"/>
                </a:lnTo>
                <a:lnTo>
                  <a:pt x="0" y="27432"/>
                </a:lnTo>
              </a:path>
              <a:path w="51434" h="27939">
                <a:moveTo>
                  <a:pt x="0" y="0"/>
                </a:moveTo>
                <a:lnTo>
                  <a:pt x="5105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064" name="object 2064"/>
          <p:cNvGrpSpPr/>
          <p:nvPr/>
        </p:nvGrpSpPr>
        <p:grpSpPr>
          <a:xfrm>
            <a:off x="16447958" y="3718931"/>
            <a:ext cx="100558" cy="495609"/>
            <a:chOff x="13086943" y="4051553"/>
            <a:chExt cx="80010" cy="394335"/>
          </a:xfrm>
        </p:grpSpPr>
        <p:sp>
          <p:nvSpPr>
            <p:cNvPr id="2065" name="object 2065"/>
            <p:cNvSpPr/>
            <p:nvPr/>
          </p:nvSpPr>
          <p:spPr>
            <a:xfrm>
              <a:off x="13140283" y="4443221"/>
              <a:ext cx="26670" cy="0"/>
            </a:xfrm>
            <a:custGeom>
              <a:avLst/>
              <a:gdLst/>
              <a:ahLst/>
              <a:cxnLst/>
              <a:rect l="l" t="t" r="r" b="b"/>
              <a:pathLst>
                <a:path w="26669">
                  <a:moveTo>
                    <a:pt x="0" y="0"/>
                  </a:moveTo>
                  <a:lnTo>
                    <a:pt x="2667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6" name="object 2066"/>
            <p:cNvSpPr/>
            <p:nvPr/>
          </p:nvSpPr>
          <p:spPr>
            <a:xfrm>
              <a:off x="13089229" y="4416551"/>
              <a:ext cx="51435" cy="26670"/>
            </a:xfrm>
            <a:custGeom>
              <a:avLst/>
              <a:gdLst/>
              <a:ahLst/>
              <a:cxnLst/>
              <a:rect l="l" t="t" r="r" b="b"/>
              <a:pathLst>
                <a:path w="51434" h="26670">
                  <a:moveTo>
                    <a:pt x="0" y="0"/>
                  </a:moveTo>
                  <a:lnTo>
                    <a:pt x="0" y="26670"/>
                  </a:lnTo>
                  <a:lnTo>
                    <a:pt x="51053" y="26669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7" name="object 2067"/>
            <p:cNvSpPr/>
            <p:nvPr/>
          </p:nvSpPr>
          <p:spPr>
            <a:xfrm>
              <a:off x="13089229" y="4392929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h="24129">
                  <a:moveTo>
                    <a:pt x="0" y="0"/>
                  </a:moveTo>
                  <a:lnTo>
                    <a:pt x="0" y="2362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8" name="object 2068"/>
            <p:cNvSpPr/>
            <p:nvPr/>
          </p:nvSpPr>
          <p:spPr>
            <a:xfrm>
              <a:off x="13140283" y="4051553"/>
              <a:ext cx="0" cy="314325"/>
            </a:xfrm>
            <a:custGeom>
              <a:avLst/>
              <a:gdLst/>
              <a:ahLst/>
              <a:cxnLst/>
              <a:rect l="l" t="t" r="r" b="b"/>
              <a:pathLst>
                <a:path h="314325">
                  <a:moveTo>
                    <a:pt x="0" y="0"/>
                  </a:moveTo>
                  <a:lnTo>
                    <a:pt x="0" y="31394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2069" name="object 2069"/>
          <p:cNvPicPr/>
          <p:nvPr/>
        </p:nvPicPr>
        <p:blipFill>
          <a:blip r:embed="rId16" cstate="print"/>
          <a:stretch>
            <a:fillRect/>
          </a:stretch>
        </p:blipFill>
        <p:spPr>
          <a:xfrm>
            <a:off x="15742134" y="3694031"/>
            <a:ext cx="308378" cy="163765"/>
          </a:xfrm>
          <a:prstGeom prst="rect">
            <a:avLst/>
          </a:prstGeom>
        </p:spPr>
      </p:pic>
      <p:grpSp>
        <p:nvGrpSpPr>
          <p:cNvPr id="2070" name="object 2070"/>
          <p:cNvGrpSpPr/>
          <p:nvPr/>
        </p:nvGrpSpPr>
        <p:grpSpPr>
          <a:xfrm>
            <a:off x="15832158" y="3854925"/>
            <a:ext cx="619310" cy="469272"/>
            <a:chOff x="12596977" y="4159758"/>
            <a:chExt cx="492759" cy="373380"/>
          </a:xfrm>
        </p:grpSpPr>
        <p:sp>
          <p:nvSpPr>
            <p:cNvPr id="2071" name="object 2071"/>
            <p:cNvSpPr/>
            <p:nvPr/>
          </p:nvSpPr>
          <p:spPr>
            <a:xfrm>
              <a:off x="12616027" y="4321302"/>
              <a:ext cx="0" cy="71755"/>
            </a:xfrm>
            <a:custGeom>
              <a:avLst/>
              <a:gdLst/>
              <a:ahLst/>
              <a:cxnLst/>
              <a:rect l="l" t="t" r="r" b="b"/>
              <a:pathLst>
                <a:path h="71754">
                  <a:moveTo>
                    <a:pt x="0" y="71627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2" name="object 2072"/>
            <p:cNvSpPr/>
            <p:nvPr/>
          </p:nvSpPr>
          <p:spPr>
            <a:xfrm>
              <a:off x="12639649" y="4416552"/>
              <a:ext cx="0" cy="114300"/>
            </a:xfrm>
            <a:custGeom>
              <a:avLst/>
              <a:gdLst/>
              <a:ahLst/>
              <a:cxnLst/>
              <a:rect l="l" t="t" r="r" b="b"/>
              <a:pathLst>
                <a:path h="114300">
                  <a:moveTo>
                    <a:pt x="0" y="11430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3" name="object 2073"/>
            <p:cNvSpPr/>
            <p:nvPr/>
          </p:nvSpPr>
          <p:spPr>
            <a:xfrm>
              <a:off x="12616027" y="4530852"/>
              <a:ext cx="24130" cy="0"/>
            </a:xfrm>
            <a:custGeom>
              <a:avLst/>
              <a:gdLst/>
              <a:ahLst/>
              <a:cxnLst/>
              <a:rect l="l" t="t" r="r" b="b"/>
              <a:pathLst>
                <a:path w="24129">
                  <a:moveTo>
                    <a:pt x="0" y="0"/>
                  </a:moveTo>
                  <a:lnTo>
                    <a:pt x="2362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4" name="object 2074"/>
            <p:cNvSpPr/>
            <p:nvPr/>
          </p:nvSpPr>
          <p:spPr>
            <a:xfrm>
              <a:off x="12622885" y="4511040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5">
                  <a:moveTo>
                    <a:pt x="0" y="0"/>
                  </a:moveTo>
                  <a:lnTo>
                    <a:pt x="1676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5" name="object 2075"/>
            <p:cNvSpPr/>
            <p:nvPr/>
          </p:nvSpPr>
          <p:spPr>
            <a:xfrm>
              <a:off x="12622885" y="4480560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5">
                  <a:moveTo>
                    <a:pt x="0" y="0"/>
                  </a:moveTo>
                  <a:lnTo>
                    <a:pt x="1676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6" name="object 2076"/>
            <p:cNvSpPr/>
            <p:nvPr/>
          </p:nvSpPr>
          <p:spPr>
            <a:xfrm>
              <a:off x="12622885" y="4447032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5">
                  <a:moveTo>
                    <a:pt x="0" y="0"/>
                  </a:moveTo>
                  <a:lnTo>
                    <a:pt x="1676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7" name="object 2077"/>
            <p:cNvSpPr/>
            <p:nvPr/>
          </p:nvSpPr>
          <p:spPr>
            <a:xfrm>
              <a:off x="12639649" y="4416552"/>
              <a:ext cx="0" cy="111760"/>
            </a:xfrm>
            <a:custGeom>
              <a:avLst/>
              <a:gdLst/>
              <a:ahLst/>
              <a:cxnLst/>
              <a:rect l="l" t="t" r="r" b="b"/>
              <a:pathLst>
                <a:path h="111760">
                  <a:moveTo>
                    <a:pt x="0" y="111251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8" name="object 2078"/>
            <p:cNvSpPr/>
            <p:nvPr/>
          </p:nvSpPr>
          <p:spPr>
            <a:xfrm>
              <a:off x="12616027" y="4527804"/>
              <a:ext cx="24130" cy="0"/>
            </a:xfrm>
            <a:custGeom>
              <a:avLst/>
              <a:gdLst/>
              <a:ahLst/>
              <a:cxnLst/>
              <a:rect l="l" t="t" r="r" b="b"/>
              <a:pathLst>
                <a:path w="24129">
                  <a:moveTo>
                    <a:pt x="0" y="0"/>
                  </a:moveTo>
                  <a:lnTo>
                    <a:pt x="2362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9" name="object 2079"/>
            <p:cNvSpPr/>
            <p:nvPr/>
          </p:nvSpPr>
          <p:spPr>
            <a:xfrm>
              <a:off x="12622885" y="4416552"/>
              <a:ext cx="0" cy="94615"/>
            </a:xfrm>
            <a:custGeom>
              <a:avLst/>
              <a:gdLst/>
              <a:ahLst/>
              <a:cxnLst/>
              <a:rect l="l" t="t" r="r" b="b"/>
              <a:pathLst>
                <a:path h="94614">
                  <a:moveTo>
                    <a:pt x="0" y="94487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0" name="object 2080"/>
            <p:cNvSpPr/>
            <p:nvPr/>
          </p:nvSpPr>
          <p:spPr>
            <a:xfrm>
              <a:off x="12616027" y="4416552"/>
              <a:ext cx="6985" cy="94615"/>
            </a:xfrm>
            <a:custGeom>
              <a:avLst/>
              <a:gdLst/>
              <a:ahLst/>
              <a:cxnLst/>
              <a:rect l="l" t="t" r="r" b="b"/>
              <a:pathLst>
                <a:path w="6984" h="94614">
                  <a:moveTo>
                    <a:pt x="0" y="94487"/>
                  </a:moveTo>
                  <a:lnTo>
                    <a:pt x="6858" y="94487"/>
                  </a:lnTo>
                </a:path>
                <a:path w="6984" h="94614">
                  <a:moveTo>
                    <a:pt x="0" y="94487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1" name="object 2081"/>
            <p:cNvSpPr/>
            <p:nvPr/>
          </p:nvSpPr>
          <p:spPr>
            <a:xfrm>
              <a:off x="12599263" y="4416552"/>
              <a:ext cx="17145" cy="94615"/>
            </a:xfrm>
            <a:custGeom>
              <a:avLst/>
              <a:gdLst/>
              <a:ahLst/>
              <a:cxnLst/>
              <a:rect l="l" t="t" r="r" b="b"/>
              <a:pathLst>
                <a:path w="17145" h="94614">
                  <a:moveTo>
                    <a:pt x="0" y="94487"/>
                  </a:moveTo>
                  <a:lnTo>
                    <a:pt x="0" y="0"/>
                  </a:lnTo>
                </a:path>
                <a:path w="17145" h="94614">
                  <a:moveTo>
                    <a:pt x="0" y="94487"/>
                  </a:moveTo>
                  <a:lnTo>
                    <a:pt x="16764" y="94487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2" name="object 2082"/>
            <p:cNvSpPr/>
            <p:nvPr/>
          </p:nvSpPr>
          <p:spPr>
            <a:xfrm>
              <a:off x="12599263" y="4423410"/>
              <a:ext cx="20955" cy="0"/>
            </a:xfrm>
            <a:custGeom>
              <a:avLst/>
              <a:gdLst/>
              <a:ahLst/>
              <a:cxnLst/>
              <a:rect l="l" t="t" r="r" b="b"/>
              <a:pathLst>
                <a:path w="20954">
                  <a:moveTo>
                    <a:pt x="0" y="0"/>
                  </a:moveTo>
                  <a:lnTo>
                    <a:pt x="2057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3" name="object 2083"/>
            <p:cNvSpPr/>
            <p:nvPr/>
          </p:nvSpPr>
          <p:spPr>
            <a:xfrm>
              <a:off x="12599263" y="4504182"/>
              <a:ext cx="20955" cy="0"/>
            </a:xfrm>
            <a:custGeom>
              <a:avLst/>
              <a:gdLst/>
              <a:ahLst/>
              <a:cxnLst/>
              <a:rect l="l" t="t" r="r" b="b"/>
              <a:pathLst>
                <a:path w="20954">
                  <a:moveTo>
                    <a:pt x="0" y="0"/>
                  </a:moveTo>
                  <a:lnTo>
                    <a:pt x="2057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4" name="object 2084"/>
            <p:cNvSpPr/>
            <p:nvPr/>
          </p:nvSpPr>
          <p:spPr>
            <a:xfrm>
              <a:off x="12599263" y="4423410"/>
              <a:ext cx="0" cy="81280"/>
            </a:xfrm>
            <a:custGeom>
              <a:avLst/>
              <a:gdLst/>
              <a:ahLst/>
              <a:cxnLst/>
              <a:rect l="l" t="t" r="r" b="b"/>
              <a:pathLst>
                <a:path h="81279">
                  <a:moveTo>
                    <a:pt x="0" y="0"/>
                  </a:moveTo>
                  <a:lnTo>
                    <a:pt x="0" y="8077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5" name="object 2085"/>
            <p:cNvSpPr/>
            <p:nvPr/>
          </p:nvSpPr>
          <p:spPr>
            <a:xfrm>
              <a:off x="12619837" y="4423410"/>
              <a:ext cx="0" cy="81280"/>
            </a:xfrm>
            <a:custGeom>
              <a:avLst/>
              <a:gdLst/>
              <a:ahLst/>
              <a:cxnLst/>
              <a:rect l="l" t="t" r="r" b="b"/>
              <a:pathLst>
                <a:path h="81279">
                  <a:moveTo>
                    <a:pt x="0" y="0"/>
                  </a:moveTo>
                  <a:lnTo>
                    <a:pt x="0" y="8077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6" name="object 2086"/>
            <p:cNvSpPr/>
            <p:nvPr/>
          </p:nvSpPr>
          <p:spPr>
            <a:xfrm>
              <a:off x="12599263" y="4423410"/>
              <a:ext cx="20955" cy="81280"/>
            </a:xfrm>
            <a:custGeom>
              <a:avLst/>
              <a:gdLst/>
              <a:ahLst/>
              <a:cxnLst/>
              <a:rect l="l" t="t" r="r" b="b"/>
              <a:pathLst>
                <a:path w="20954" h="81279">
                  <a:moveTo>
                    <a:pt x="0" y="80772"/>
                  </a:moveTo>
                  <a:lnTo>
                    <a:pt x="20573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7" name="object 2087"/>
            <p:cNvSpPr/>
            <p:nvPr/>
          </p:nvSpPr>
          <p:spPr>
            <a:xfrm>
              <a:off x="12599263" y="4159758"/>
              <a:ext cx="0" cy="257175"/>
            </a:xfrm>
            <a:custGeom>
              <a:avLst/>
              <a:gdLst/>
              <a:ahLst/>
              <a:cxnLst/>
              <a:rect l="l" t="t" r="r" b="b"/>
              <a:pathLst>
                <a:path h="257175">
                  <a:moveTo>
                    <a:pt x="0" y="256794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8" name="object 2088"/>
            <p:cNvSpPr/>
            <p:nvPr/>
          </p:nvSpPr>
          <p:spPr>
            <a:xfrm>
              <a:off x="12616027" y="4159758"/>
              <a:ext cx="0" cy="233679"/>
            </a:xfrm>
            <a:custGeom>
              <a:avLst/>
              <a:gdLst/>
              <a:ahLst/>
              <a:cxnLst/>
              <a:rect l="l" t="t" r="r" b="b"/>
              <a:pathLst>
                <a:path h="233679">
                  <a:moveTo>
                    <a:pt x="0" y="0"/>
                  </a:moveTo>
                  <a:lnTo>
                    <a:pt x="0" y="23317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9" name="object 2089"/>
            <p:cNvSpPr/>
            <p:nvPr/>
          </p:nvSpPr>
          <p:spPr>
            <a:xfrm>
              <a:off x="12599263" y="4159758"/>
              <a:ext cx="0" cy="257175"/>
            </a:xfrm>
            <a:custGeom>
              <a:avLst/>
              <a:gdLst/>
              <a:ahLst/>
              <a:cxnLst/>
              <a:rect l="l" t="t" r="r" b="b"/>
              <a:pathLst>
                <a:path h="257175">
                  <a:moveTo>
                    <a:pt x="0" y="0"/>
                  </a:moveTo>
                  <a:lnTo>
                    <a:pt x="0" y="25679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0" name="object 2090"/>
            <p:cNvSpPr/>
            <p:nvPr/>
          </p:nvSpPr>
          <p:spPr>
            <a:xfrm>
              <a:off x="12616027" y="4392930"/>
              <a:ext cx="473709" cy="0"/>
            </a:xfrm>
            <a:custGeom>
              <a:avLst/>
              <a:gdLst/>
              <a:ahLst/>
              <a:cxnLst/>
              <a:rect l="l" t="t" r="r" b="b"/>
              <a:pathLst>
                <a:path w="473709">
                  <a:moveTo>
                    <a:pt x="0" y="0"/>
                  </a:moveTo>
                  <a:lnTo>
                    <a:pt x="47320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1" name="object 2091"/>
            <p:cNvSpPr/>
            <p:nvPr/>
          </p:nvSpPr>
          <p:spPr>
            <a:xfrm>
              <a:off x="12599263" y="4416552"/>
              <a:ext cx="490220" cy="0"/>
            </a:xfrm>
            <a:custGeom>
              <a:avLst/>
              <a:gdLst/>
              <a:ahLst/>
              <a:cxnLst/>
              <a:rect l="l" t="t" r="r" b="b"/>
              <a:pathLst>
                <a:path w="490219">
                  <a:moveTo>
                    <a:pt x="0" y="0"/>
                  </a:moveTo>
                  <a:lnTo>
                    <a:pt x="48996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92" name="object 2092"/>
          <p:cNvGrpSpPr/>
          <p:nvPr/>
        </p:nvGrpSpPr>
        <p:grpSpPr>
          <a:xfrm>
            <a:off x="16047640" y="3698820"/>
            <a:ext cx="204309" cy="9577"/>
            <a:chOff x="12768427" y="4035552"/>
            <a:chExt cx="162560" cy="7620"/>
          </a:xfrm>
        </p:grpSpPr>
        <p:sp>
          <p:nvSpPr>
            <p:cNvPr id="2093" name="object 2093"/>
            <p:cNvSpPr/>
            <p:nvPr/>
          </p:nvSpPr>
          <p:spPr>
            <a:xfrm>
              <a:off x="12768427" y="4040886"/>
              <a:ext cx="158750" cy="0"/>
            </a:xfrm>
            <a:custGeom>
              <a:avLst/>
              <a:gdLst/>
              <a:ahLst/>
              <a:cxnLst/>
              <a:rect l="l" t="t" r="r" b="b"/>
              <a:pathLst>
                <a:path w="158750">
                  <a:moveTo>
                    <a:pt x="0" y="0"/>
                  </a:moveTo>
                  <a:lnTo>
                    <a:pt x="15849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4" name="object 2094"/>
            <p:cNvSpPr/>
            <p:nvPr/>
          </p:nvSpPr>
          <p:spPr>
            <a:xfrm>
              <a:off x="12768427" y="4037838"/>
              <a:ext cx="162560" cy="0"/>
            </a:xfrm>
            <a:custGeom>
              <a:avLst/>
              <a:gdLst/>
              <a:ahLst/>
              <a:cxnLst/>
              <a:rect l="l" t="t" r="r" b="b"/>
              <a:pathLst>
                <a:path w="162559">
                  <a:moveTo>
                    <a:pt x="162305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2095" name="object 2095"/>
          <p:cNvPicPr/>
          <p:nvPr/>
        </p:nvPicPr>
        <p:blipFill>
          <a:blip r:embed="rId17" cstate="print"/>
          <a:stretch>
            <a:fillRect/>
          </a:stretch>
        </p:blipFill>
        <p:spPr>
          <a:xfrm>
            <a:off x="15728727" y="4296424"/>
            <a:ext cx="130246" cy="433837"/>
          </a:xfrm>
          <a:prstGeom prst="rect">
            <a:avLst/>
          </a:prstGeom>
        </p:spPr>
      </p:pic>
      <p:pic>
        <p:nvPicPr>
          <p:cNvPr id="2096" name="object 2096"/>
          <p:cNvPicPr/>
          <p:nvPr/>
        </p:nvPicPr>
        <p:blipFill>
          <a:blip r:embed="rId18" cstate="print"/>
          <a:stretch>
            <a:fillRect/>
          </a:stretch>
        </p:blipFill>
        <p:spPr>
          <a:xfrm>
            <a:off x="15539103" y="3718931"/>
            <a:ext cx="121626" cy="520988"/>
          </a:xfrm>
          <a:prstGeom prst="rect">
            <a:avLst/>
          </a:prstGeom>
        </p:spPr>
      </p:pic>
      <p:sp>
        <p:nvSpPr>
          <p:cNvPr id="2097" name="object 2097"/>
          <p:cNvSpPr/>
          <p:nvPr/>
        </p:nvSpPr>
        <p:spPr>
          <a:xfrm>
            <a:off x="14994172" y="4113502"/>
            <a:ext cx="30327" cy="0"/>
          </a:xfrm>
          <a:custGeom>
            <a:avLst/>
            <a:gdLst/>
            <a:ahLst/>
            <a:cxnLst/>
            <a:rect l="l" t="t" r="r" b="b"/>
            <a:pathLst>
              <a:path w="24129">
                <a:moveTo>
                  <a:pt x="0" y="0"/>
                </a:moveTo>
                <a:lnTo>
                  <a:pt x="2362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098" name="object 2098"/>
          <p:cNvGrpSpPr/>
          <p:nvPr/>
        </p:nvGrpSpPr>
        <p:grpSpPr>
          <a:xfrm>
            <a:off x="14994171" y="3698821"/>
            <a:ext cx="628889" cy="515560"/>
            <a:chOff x="11930227" y="4035552"/>
            <a:chExt cx="500380" cy="410209"/>
          </a:xfrm>
        </p:grpSpPr>
        <p:sp>
          <p:nvSpPr>
            <p:cNvPr id="2099" name="object 2099"/>
            <p:cNvSpPr/>
            <p:nvPr/>
          </p:nvSpPr>
          <p:spPr>
            <a:xfrm>
              <a:off x="12004141" y="4365498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h="24129">
                  <a:moveTo>
                    <a:pt x="0" y="0"/>
                  </a:moveTo>
                  <a:lnTo>
                    <a:pt x="0" y="0"/>
                  </a:lnTo>
                  <a:lnTo>
                    <a:pt x="0" y="2362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0" name="object 2100"/>
            <p:cNvSpPr/>
            <p:nvPr/>
          </p:nvSpPr>
          <p:spPr>
            <a:xfrm>
              <a:off x="11930227" y="4365498"/>
              <a:ext cx="74295" cy="0"/>
            </a:xfrm>
            <a:custGeom>
              <a:avLst/>
              <a:gdLst/>
              <a:ahLst/>
              <a:cxnLst/>
              <a:rect l="l" t="t" r="r" b="b"/>
              <a:pathLst>
                <a:path w="74295">
                  <a:moveTo>
                    <a:pt x="0" y="0"/>
                  </a:moveTo>
                  <a:lnTo>
                    <a:pt x="23622" y="0"/>
                  </a:lnTo>
                  <a:lnTo>
                    <a:pt x="7391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1" name="object 2101"/>
            <p:cNvSpPr/>
            <p:nvPr/>
          </p:nvSpPr>
          <p:spPr>
            <a:xfrm>
              <a:off x="12004141" y="4419600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h="24129">
                  <a:moveTo>
                    <a:pt x="0" y="0"/>
                  </a:moveTo>
                  <a:lnTo>
                    <a:pt x="0" y="2362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2" name="object 2102"/>
            <p:cNvSpPr/>
            <p:nvPr/>
          </p:nvSpPr>
          <p:spPr>
            <a:xfrm>
              <a:off x="11930227" y="4443222"/>
              <a:ext cx="74295" cy="0"/>
            </a:xfrm>
            <a:custGeom>
              <a:avLst/>
              <a:gdLst/>
              <a:ahLst/>
              <a:cxnLst/>
              <a:rect l="l" t="t" r="r" b="b"/>
              <a:pathLst>
                <a:path w="74295">
                  <a:moveTo>
                    <a:pt x="0" y="0"/>
                  </a:moveTo>
                  <a:lnTo>
                    <a:pt x="23622" y="0"/>
                  </a:lnTo>
                  <a:lnTo>
                    <a:pt x="7391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3" name="object 2103"/>
            <p:cNvSpPr/>
            <p:nvPr/>
          </p:nvSpPr>
          <p:spPr>
            <a:xfrm>
              <a:off x="12004141" y="4389120"/>
              <a:ext cx="0" cy="30480"/>
            </a:xfrm>
            <a:custGeom>
              <a:avLst/>
              <a:gdLst/>
              <a:ahLst/>
              <a:cxnLst/>
              <a:rect l="l" t="t" r="r" b="b"/>
              <a:pathLst>
                <a:path h="30479">
                  <a:moveTo>
                    <a:pt x="0" y="0"/>
                  </a:moveTo>
                  <a:lnTo>
                    <a:pt x="0" y="3048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4" name="object 2104"/>
            <p:cNvSpPr/>
            <p:nvPr/>
          </p:nvSpPr>
          <p:spPr>
            <a:xfrm>
              <a:off x="11953849" y="4051554"/>
              <a:ext cx="0" cy="314325"/>
            </a:xfrm>
            <a:custGeom>
              <a:avLst/>
              <a:gdLst/>
              <a:ahLst/>
              <a:cxnLst/>
              <a:rect l="l" t="t" r="r" b="b"/>
              <a:pathLst>
                <a:path h="314325">
                  <a:moveTo>
                    <a:pt x="0" y="0"/>
                  </a:moveTo>
                  <a:lnTo>
                    <a:pt x="0" y="31394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5" name="object 2105"/>
            <p:cNvSpPr/>
            <p:nvPr/>
          </p:nvSpPr>
          <p:spPr>
            <a:xfrm>
              <a:off x="11953849" y="4037838"/>
              <a:ext cx="476250" cy="0"/>
            </a:xfrm>
            <a:custGeom>
              <a:avLst/>
              <a:gdLst/>
              <a:ahLst/>
              <a:cxnLst/>
              <a:rect l="l" t="t" r="r" b="b"/>
              <a:pathLst>
                <a:path w="476250">
                  <a:moveTo>
                    <a:pt x="0" y="0"/>
                  </a:moveTo>
                  <a:lnTo>
                    <a:pt x="47625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6" name="object 2106"/>
            <p:cNvSpPr/>
            <p:nvPr/>
          </p:nvSpPr>
          <p:spPr>
            <a:xfrm>
              <a:off x="11953849" y="4051554"/>
              <a:ext cx="476250" cy="0"/>
            </a:xfrm>
            <a:custGeom>
              <a:avLst/>
              <a:gdLst/>
              <a:ahLst/>
              <a:cxnLst/>
              <a:rect l="l" t="t" r="r" b="b"/>
              <a:pathLst>
                <a:path w="476250">
                  <a:moveTo>
                    <a:pt x="0" y="0"/>
                  </a:moveTo>
                  <a:lnTo>
                    <a:pt x="47625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7" name="object 2107"/>
            <p:cNvSpPr/>
            <p:nvPr/>
          </p:nvSpPr>
          <p:spPr>
            <a:xfrm>
              <a:off x="12004141" y="4419600"/>
              <a:ext cx="365125" cy="0"/>
            </a:xfrm>
            <a:custGeom>
              <a:avLst/>
              <a:gdLst/>
              <a:ahLst/>
              <a:cxnLst/>
              <a:rect l="l" t="t" r="r" b="b"/>
              <a:pathLst>
                <a:path w="365125">
                  <a:moveTo>
                    <a:pt x="0" y="0"/>
                  </a:moveTo>
                  <a:lnTo>
                    <a:pt x="36499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8" name="object 2108"/>
            <p:cNvSpPr/>
            <p:nvPr/>
          </p:nvSpPr>
          <p:spPr>
            <a:xfrm>
              <a:off x="12004141" y="4389120"/>
              <a:ext cx="365125" cy="0"/>
            </a:xfrm>
            <a:custGeom>
              <a:avLst/>
              <a:gdLst/>
              <a:ahLst/>
              <a:cxnLst/>
              <a:rect l="l" t="t" r="r" b="b"/>
              <a:pathLst>
                <a:path w="365125">
                  <a:moveTo>
                    <a:pt x="0" y="0"/>
                  </a:moveTo>
                  <a:lnTo>
                    <a:pt x="36499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109" name="object 2109"/>
          <p:cNvGrpSpPr/>
          <p:nvPr/>
        </p:nvGrpSpPr>
        <p:grpSpPr>
          <a:xfrm>
            <a:off x="15618591" y="4232258"/>
            <a:ext cx="47087" cy="241819"/>
            <a:chOff x="12427051" y="4459985"/>
            <a:chExt cx="37465" cy="192405"/>
          </a:xfrm>
        </p:grpSpPr>
        <p:sp>
          <p:nvSpPr>
            <p:cNvPr id="2110" name="object 2110"/>
            <p:cNvSpPr/>
            <p:nvPr/>
          </p:nvSpPr>
          <p:spPr>
            <a:xfrm>
              <a:off x="12438481" y="4623815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2285" y="0"/>
                  </a:moveTo>
                  <a:lnTo>
                    <a:pt x="3902" y="669"/>
                  </a:lnTo>
                  <a:lnTo>
                    <a:pt x="4571" y="2286"/>
                  </a:lnTo>
                  <a:lnTo>
                    <a:pt x="3902" y="3902"/>
                  </a:lnTo>
                  <a:lnTo>
                    <a:pt x="2285" y="4572"/>
                  </a:lnTo>
                  <a:lnTo>
                    <a:pt x="669" y="3902"/>
                  </a:lnTo>
                  <a:lnTo>
                    <a:pt x="0" y="2286"/>
                  </a:lnTo>
                  <a:lnTo>
                    <a:pt x="669" y="669"/>
                  </a:lnTo>
                  <a:lnTo>
                    <a:pt x="228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1" name="object 2111"/>
            <p:cNvSpPr/>
            <p:nvPr/>
          </p:nvSpPr>
          <p:spPr>
            <a:xfrm>
              <a:off x="12450673" y="4622291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81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2" name="object 2112"/>
            <p:cNvSpPr/>
            <p:nvPr/>
          </p:nvSpPr>
          <p:spPr>
            <a:xfrm>
              <a:off x="12458293" y="4629911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1524"/>
                  </a:moveTo>
                  <a:lnTo>
                    <a:pt x="0" y="3810"/>
                  </a:lnTo>
                  <a:lnTo>
                    <a:pt x="3810" y="3810"/>
                  </a:lnTo>
                  <a:lnTo>
                    <a:pt x="3810" y="0"/>
                  </a:lnTo>
                  <a:lnTo>
                    <a:pt x="0" y="0"/>
                  </a:lnTo>
                  <a:lnTo>
                    <a:pt x="0" y="152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3" name="object 2113"/>
            <p:cNvSpPr/>
            <p:nvPr/>
          </p:nvSpPr>
          <p:spPr>
            <a:xfrm>
              <a:off x="12427051" y="4649723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4" name="object 2114"/>
            <p:cNvSpPr/>
            <p:nvPr/>
          </p:nvSpPr>
          <p:spPr>
            <a:xfrm>
              <a:off x="12440767" y="4622291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81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5" name="object 2115"/>
            <p:cNvSpPr/>
            <p:nvPr/>
          </p:nvSpPr>
          <p:spPr>
            <a:xfrm>
              <a:off x="12438481" y="4623815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2285" y="0"/>
                  </a:moveTo>
                  <a:lnTo>
                    <a:pt x="3902" y="669"/>
                  </a:lnTo>
                  <a:lnTo>
                    <a:pt x="4571" y="2286"/>
                  </a:lnTo>
                  <a:lnTo>
                    <a:pt x="3902" y="3902"/>
                  </a:lnTo>
                  <a:lnTo>
                    <a:pt x="2285" y="4572"/>
                  </a:lnTo>
                  <a:lnTo>
                    <a:pt x="669" y="3902"/>
                  </a:lnTo>
                  <a:lnTo>
                    <a:pt x="0" y="2286"/>
                  </a:lnTo>
                  <a:lnTo>
                    <a:pt x="669" y="669"/>
                  </a:lnTo>
                  <a:lnTo>
                    <a:pt x="228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6" name="object 2116"/>
            <p:cNvSpPr/>
            <p:nvPr/>
          </p:nvSpPr>
          <p:spPr>
            <a:xfrm>
              <a:off x="12440767" y="4622291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0" y="0"/>
                  </a:moveTo>
                  <a:lnTo>
                    <a:pt x="6096" y="0"/>
                  </a:lnTo>
                  <a:lnTo>
                    <a:pt x="990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7" name="object 2117"/>
            <p:cNvSpPr/>
            <p:nvPr/>
          </p:nvSpPr>
          <p:spPr>
            <a:xfrm>
              <a:off x="12430099" y="4626101"/>
              <a:ext cx="20955" cy="0"/>
            </a:xfrm>
            <a:custGeom>
              <a:avLst/>
              <a:gdLst/>
              <a:ahLst/>
              <a:cxnLst/>
              <a:rect l="l" t="t" r="r" b="b"/>
              <a:pathLst>
                <a:path w="20954">
                  <a:moveTo>
                    <a:pt x="0" y="0"/>
                  </a:moveTo>
                  <a:lnTo>
                    <a:pt x="2057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8" name="object 2118"/>
            <p:cNvSpPr/>
            <p:nvPr/>
          </p:nvSpPr>
          <p:spPr>
            <a:xfrm>
              <a:off x="12446863" y="4626101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810" y="0"/>
                  </a:lnTo>
                  <a:lnTo>
                    <a:pt x="381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9" name="object 2119"/>
            <p:cNvSpPr/>
            <p:nvPr/>
          </p:nvSpPr>
          <p:spPr>
            <a:xfrm>
              <a:off x="12450673" y="4459985"/>
              <a:ext cx="0" cy="162560"/>
            </a:xfrm>
            <a:custGeom>
              <a:avLst/>
              <a:gdLst/>
              <a:ahLst/>
              <a:cxnLst/>
              <a:rect l="l" t="t" r="r" b="b"/>
              <a:pathLst>
                <a:path h="162560">
                  <a:moveTo>
                    <a:pt x="0" y="0"/>
                  </a:moveTo>
                  <a:lnTo>
                    <a:pt x="0" y="16230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0" name="object 2120"/>
            <p:cNvSpPr/>
            <p:nvPr/>
          </p:nvSpPr>
          <p:spPr>
            <a:xfrm>
              <a:off x="12446863" y="4463795"/>
              <a:ext cx="0" cy="158750"/>
            </a:xfrm>
            <a:custGeom>
              <a:avLst/>
              <a:gdLst/>
              <a:ahLst/>
              <a:cxnLst/>
              <a:rect l="l" t="t" r="r" b="b"/>
              <a:pathLst>
                <a:path h="158750">
                  <a:moveTo>
                    <a:pt x="0" y="158496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121" name="object 2121"/>
          <p:cNvGrpSpPr/>
          <p:nvPr/>
        </p:nvGrpSpPr>
        <p:grpSpPr>
          <a:xfrm>
            <a:off x="15647322" y="3985172"/>
            <a:ext cx="94972" cy="97366"/>
            <a:chOff x="12449911" y="4263390"/>
            <a:chExt cx="75565" cy="77470"/>
          </a:xfrm>
        </p:grpSpPr>
        <p:sp>
          <p:nvSpPr>
            <p:cNvPr id="2122" name="object 2122"/>
            <p:cNvSpPr/>
            <p:nvPr/>
          </p:nvSpPr>
          <p:spPr>
            <a:xfrm>
              <a:off x="12457531" y="4265676"/>
              <a:ext cx="66040" cy="72390"/>
            </a:xfrm>
            <a:custGeom>
              <a:avLst/>
              <a:gdLst/>
              <a:ahLst/>
              <a:cxnLst/>
              <a:rect l="l" t="t" r="r" b="b"/>
              <a:pathLst>
                <a:path w="66040" h="72389">
                  <a:moveTo>
                    <a:pt x="65531" y="72389"/>
                  </a:moveTo>
                  <a:lnTo>
                    <a:pt x="64769" y="64769"/>
                  </a:lnTo>
                  <a:lnTo>
                    <a:pt x="63245" y="56387"/>
                  </a:lnTo>
                  <a:lnTo>
                    <a:pt x="44957" y="19811"/>
                  </a:lnTo>
                  <a:lnTo>
                    <a:pt x="8381" y="1523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3" name="object 2123"/>
            <p:cNvSpPr/>
            <p:nvPr/>
          </p:nvSpPr>
          <p:spPr>
            <a:xfrm>
              <a:off x="12449911" y="4265676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762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124" name="object 2124"/>
          <p:cNvGrpSpPr/>
          <p:nvPr/>
        </p:nvGrpSpPr>
        <p:grpSpPr>
          <a:xfrm>
            <a:off x="15638703" y="4229385"/>
            <a:ext cx="108539" cy="210694"/>
            <a:chOff x="12443053" y="4457700"/>
            <a:chExt cx="86360" cy="167640"/>
          </a:xfrm>
        </p:grpSpPr>
        <p:sp>
          <p:nvSpPr>
            <p:cNvPr id="2125" name="object 2125"/>
            <p:cNvSpPr/>
            <p:nvPr/>
          </p:nvSpPr>
          <p:spPr>
            <a:xfrm>
              <a:off x="12445339" y="4542281"/>
              <a:ext cx="81915" cy="81280"/>
            </a:xfrm>
            <a:custGeom>
              <a:avLst/>
              <a:gdLst/>
              <a:ahLst/>
              <a:cxnLst/>
              <a:rect l="l" t="t" r="r" b="b"/>
              <a:pathLst>
                <a:path w="81915" h="81279">
                  <a:moveTo>
                    <a:pt x="81533" y="80772"/>
                  </a:moveTo>
                  <a:lnTo>
                    <a:pt x="80771" y="71628"/>
                  </a:lnTo>
                  <a:lnTo>
                    <a:pt x="79247" y="62484"/>
                  </a:lnTo>
                  <a:lnTo>
                    <a:pt x="58673" y="22098"/>
                  </a:lnTo>
                  <a:lnTo>
                    <a:pt x="18287" y="2286"/>
                  </a:lnTo>
                  <a:lnTo>
                    <a:pt x="9143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6" name="object 2126"/>
            <p:cNvSpPr/>
            <p:nvPr/>
          </p:nvSpPr>
          <p:spPr>
            <a:xfrm>
              <a:off x="12446863" y="4622292"/>
              <a:ext cx="81915" cy="0"/>
            </a:xfrm>
            <a:custGeom>
              <a:avLst/>
              <a:gdLst/>
              <a:ahLst/>
              <a:cxnLst/>
              <a:rect l="l" t="t" r="r" b="b"/>
              <a:pathLst>
                <a:path w="81915">
                  <a:moveTo>
                    <a:pt x="81533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7" name="object 2127"/>
            <p:cNvSpPr/>
            <p:nvPr/>
          </p:nvSpPr>
          <p:spPr>
            <a:xfrm>
              <a:off x="12445339" y="4460747"/>
              <a:ext cx="81915" cy="81915"/>
            </a:xfrm>
            <a:custGeom>
              <a:avLst/>
              <a:gdLst/>
              <a:ahLst/>
              <a:cxnLst/>
              <a:rect l="l" t="t" r="r" b="b"/>
              <a:pathLst>
                <a:path w="81915" h="81914">
                  <a:moveTo>
                    <a:pt x="0" y="81534"/>
                  </a:moveTo>
                  <a:lnTo>
                    <a:pt x="9144" y="80772"/>
                  </a:lnTo>
                  <a:lnTo>
                    <a:pt x="18288" y="78486"/>
                  </a:lnTo>
                  <a:lnTo>
                    <a:pt x="58674" y="58674"/>
                  </a:lnTo>
                  <a:lnTo>
                    <a:pt x="79248" y="18288"/>
                  </a:lnTo>
                  <a:lnTo>
                    <a:pt x="8153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8" name="object 2128"/>
            <p:cNvSpPr/>
            <p:nvPr/>
          </p:nvSpPr>
          <p:spPr>
            <a:xfrm>
              <a:off x="12446863" y="4459986"/>
              <a:ext cx="81915" cy="0"/>
            </a:xfrm>
            <a:custGeom>
              <a:avLst/>
              <a:gdLst/>
              <a:ahLst/>
              <a:cxnLst/>
              <a:rect l="l" t="t" r="r" b="b"/>
              <a:pathLst>
                <a:path w="81915">
                  <a:moveTo>
                    <a:pt x="81533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129" name="object 2129"/>
          <p:cNvSpPr/>
          <p:nvPr/>
        </p:nvSpPr>
        <p:spPr>
          <a:xfrm>
            <a:off x="15643491" y="4079984"/>
            <a:ext cx="94174" cy="0"/>
          </a:xfrm>
          <a:custGeom>
            <a:avLst/>
            <a:gdLst/>
            <a:ahLst/>
            <a:cxnLst/>
            <a:rect l="l" t="t" r="r" b="b"/>
            <a:pathLst>
              <a:path w="74929">
                <a:moveTo>
                  <a:pt x="0" y="0"/>
                </a:moveTo>
                <a:lnTo>
                  <a:pt x="7467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130" name="object 2130"/>
          <p:cNvGrpSpPr/>
          <p:nvPr/>
        </p:nvGrpSpPr>
        <p:grpSpPr>
          <a:xfrm>
            <a:off x="15643491" y="3893234"/>
            <a:ext cx="98962" cy="98164"/>
            <a:chOff x="12446863" y="4190238"/>
            <a:chExt cx="78740" cy="78105"/>
          </a:xfrm>
        </p:grpSpPr>
        <p:sp>
          <p:nvSpPr>
            <p:cNvPr id="2131" name="object 2131"/>
            <p:cNvSpPr/>
            <p:nvPr/>
          </p:nvSpPr>
          <p:spPr>
            <a:xfrm>
              <a:off x="12449911" y="4192524"/>
              <a:ext cx="73660" cy="73660"/>
            </a:xfrm>
            <a:custGeom>
              <a:avLst/>
              <a:gdLst/>
              <a:ahLst/>
              <a:cxnLst/>
              <a:rect l="l" t="t" r="r" b="b"/>
              <a:pathLst>
                <a:path w="73659" h="73660">
                  <a:moveTo>
                    <a:pt x="0" y="73151"/>
                  </a:moveTo>
                  <a:lnTo>
                    <a:pt x="7620" y="72389"/>
                  </a:lnTo>
                  <a:lnTo>
                    <a:pt x="16002" y="70865"/>
                  </a:lnTo>
                  <a:lnTo>
                    <a:pt x="52577" y="52577"/>
                  </a:lnTo>
                  <a:lnTo>
                    <a:pt x="70866" y="16001"/>
                  </a:lnTo>
                  <a:lnTo>
                    <a:pt x="7315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2" name="object 2132"/>
            <p:cNvSpPr/>
            <p:nvPr/>
          </p:nvSpPr>
          <p:spPr>
            <a:xfrm>
              <a:off x="12446863" y="4193286"/>
              <a:ext cx="74930" cy="0"/>
            </a:xfrm>
            <a:custGeom>
              <a:avLst/>
              <a:gdLst/>
              <a:ahLst/>
              <a:cxnLst/>
              <a:rect l="l" t="t" r="r" b="b"/>
              <a:pathLst>
                <a:path w="74929">
                  <a:moveTo>
                    <a:pt x="0" y="0"/>
                  </a:moveTo>
                  <a:lnTo>
                    <a:pt x="7467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133" name="object 2133"/>
          <p:cNvSpPr/>
          <p:nvPr/>
        </p:nvSpPr>
        <p:spPr>
          <a:xfrm>
            <a:off x="15023860" y="3306164"/>
            <a:ext cx="0" cy="395849"/>
          </a:xfrm>
          <a:custGeom>
            <a:avLst/>
            <a:gdLst/>
            <a:ahLst/>
            <a:cxnLst/>
            <a:rect l="l" t="t" r="r" b="b"/>
            <a:pathLst>
              <a:path h="314960">
                <a:moveTo>
                  <a:pt x="0" y="0"/>
                </a:moveTo>
                <a:lnTo>
                  <a:pt x="0" y="314706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134" name="object 2134"/>
          <p:cNvGrpSpPr/>
          <p:nvPr/>
        </p:nvGrpSpPr>
        <p:grpSpPr>
          <a:xfrm>
            <a:off x="15619549" y="3514942"/>
            <a:ext cx="31923" cy="377493"/>
            <a:chOff x="12427813" y="3889247"/>
            <a:chExt cx="25400" cy="300355"/>
          </a:xfrm>
        </p:grpSpPr>
        <p:sp>
          <p:nvSpPr>
            <p:cNvPr id="2135" name="object 2135"/>
            <p:cNvSpPr/>
            <p:nvPr/>
          </p:nvSpPr>
          <p:spPr>
            <a:xfrm>
              <a:off x="12446863" y="3889247"/>
              <a:ext cx="0" cy="300355"/>
            </a:xfrm>
            <a:custGeom>
              <a:avLst/>
              <a:gdLst/>
              <a:ahLst/>
              <a:cxnLst/>
              <a:rect l="l" t="t" r="r" b="b"/>
              <a:pathLst>
                <a:path h="300354">
                  <a:moveTo>
                    <a:pt x="0" y="0"/>
                  </a:moveTo>
                  <a:lnTo>
                    <a:pt x="0" y="30022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6" name="object 2136"/>
            <p:cNvSpPr/>
            <p:nvPr/>
          </p:nvSpPr>
          <p:spPr>
            <a:xfrm>
              <a:off x="12450673" y="3889247"/>
              <a:ext cx="0" cy="300355"/>
            </a:xfrm>
            <a:custGeom>
              <a:avLst/>
              <a:gdLst/>
              <a:ahLst/>
              <a:cxnLst/>
              <a:rect l="l" t="t" r="r" b="b"/>
              <a:pathLst>
                <a:path h="300354">
                  <a:moveTo>
                    <a:pt x="0" y="0"/>
                  </a:moveTo>
                  <a:lnTo>
                    <a:pt x="0" y="30022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7" name="object 2137"/>
            <p:cNvSpPr/>
            <p:nvPr/>
          </p:nvSpPr>
          <p:spPr>
            <a:xfrm>
              <a:off x="12430099" y="3889247"/>
              <a:ext cx="0" cy="148590"/>
            </a:xfrm>
            <a:custGeom>
              <a:avLst/>
              <a:gdLst/>
              <a:ahLst/>
              <a:cxnLst/>
              <a:rect l="l" t="t" r="r" b="b"/>
              <a:pathLst>
                <a:path h="148589">
                  <a:moveTo>
                    <a:pt x="0" y="0"/>
                  </a:moveTo>
                  <a:lnTo>
                    <a:pt x="0" y="14859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138" name="object 2138"/>
          <p:cNvGrpSpPr/>
          <p:nvPr/>
        </p:nvGrpSpPr>
        <p:grpSpPr>
          <a:xfrm>
            <a:off x="15832157" y="3672004"/>
            <a:ext cx="27135" cy="80606"/>
            <a:chOff x="12596977" y="4014215"/>
            <a:chExt cx="21590" cy="64135"/>
          </a:xfrm>
        </p:grpSpPr>
        <p:sp>
          <p:nvSpPr>
            <p:cNvPr id="2139" name="object 2139"/>
            <p:cNvSpPr/>
            <p:nvPr/>
          </p:nvSpPr>
          <p:spPr>
            <a:xfrm>
              <a:off x="12599263" y="4014215"/>
              <a:ext cx="0" cy="64135"/>
            </a:xfrm>
            <a:custGeom>
              <a:avLst/>
              <a:gdLst/>
              <a:ahLst/>
              <a:cxnLst/>
              <a:rect l="l" t="t" r="r" b="b"/>
              <a:pathLst>
                <a:path h="64135">
                  <a:moveTo>
                    <a:pt x="0" y="0"/>
                  </a:moveTo>
                  <a:lnTo>
                    <a:pt x="0" y="6400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0" name="object 2140"/>
            <p:cNvSpPr/>
            <p:nvPr/>
          </p:nvSpPr>
          <p:spPr>
            <a:xfrm>
              <a:off x="12616027" y="4014215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h="24129">
                  <a:moveTo>
                    <a:pt x="0" y="0"/>
                  </a:moveTo>
                  <a:lnTo>
                    <a:pt x="0" y="2362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1" name="object 2141"/>
            <p:cNvSpPr/>
            <p:nvPr/>
          </p:nvSpPr>
          <p:spPr>
            <a:xfrm>
              <a:off x="12599263" y="4014215"/>
              <a:ext cx="0" cy="64135"/>
            </a:xfrm>
            <a:custGeom>
              <a:avLst/>
              <a:gdLst/>
              <a:ahLst/>
              <a:cxnLst/>
              <a:rect l="l" t="t" r="r" b="b"/>
              <a:pathLst>
                <a:path h="64135">
                  <a:moveTo>
                    <a:pt x="0" y="0"/>
                  </a:moveTo>
                  <a:lnTo>
                    <a:pt x="0" y="6400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2142" name="object 2142"/>
          <p:cNvPicPr/>
          <p:nvPr/>
        </p:nvPicPr>
        <p:blipFill>
          <a:blip r:embed="rId19" cstate="print"/>
          <a:stretch>
            <a:fillRect/>
          </a:stretch>
        </p:blipFill>
        <p:spPr>
          <a:xfrm>
            <a:off x="16042852" y="3600177"/>
            <a:ext cx="211650" cy="107261"/>
          </a:xfrm>
          <a:prstGeom prst="rect">
            <a:avLst/>
          </a:prstGeom>
        </p:spPr>
      </p:pic>
      <p:sp>
        <p:nvSpPr>
          <p:cNvPr id="2143" name="object 2143"/>
          <p:cNvSpPr/>
          <p:nvPr/>
        </p:nvSpPr>
        <p:spPr>
          <a:xfrm>
            <a:off x="14642696" y="2398265"/>
            <a:ext cx="6385" cy="6385"/>
          </a:xfrm>
          <a:custGeom>
            <a:avLst/>
            <a:gdLst/>
            <a:ahLst/>
            <a:cxnLst/>
            <a:rect l="l" t="t" r="r" b="b"/>
            <a:pathLst>
              <a:path w="5079" h="5080">
                <a:moveTo>
                  <a:pt x="2285" y="0"/>
                </a:moveTo>
                <a:lnTo>
                  <a:pt x="3902" y="669"/>
                </a:lnTo>
                <a:lnTo>
                  <a:pt x="4571" y="2285"/>
                </a:lnTo>
                <a:lnTo>
                  <a:pt x="3902" y="3902"/>
                </a:lnTo>
                <a:lnTo>
                  <a:pt x="2285" y="4571"/>
                </a:lnTo>
                <a:lnTo>
                  <a:pt x="669" y="3902"/>
                </a:lnTo>
                <a:lnTo>
                  <a:pt x="0" y="2285"/>
                </a:lnTo>
                <a:lnTo>
                  <a:pt x="669" y="669"/>
                </a:lnTo>
                <a:lnTo>
                  <a:pt x="228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144" name="object 2144"/>
          <p:cNvGrpSpPr/>
          <p:nvPr/>
        </p:nvGrpSpPr>
        <p:grpSpPr>
          <a:xfrm>
            <a:off x="14387948" y="2338888"/>
            <a:ext cx="78212" cy="138068"/>
            <a:chOff x="11447881" y="2953511"/>
            <a:chExt cx="62230" cy="109855"/>
          </a:xfrm>
        </p:grpSpPr>
        <p:sp>
          <p:nvSpPr>
            <p:cNvPr id="2145" name="object 2145"/>
            <p:cNvSpPr/>
            <p:nvPr/>
          </p:nvSpPr>
          <p:spPr>
            <a:xfrm>
              <a:off x="11469979" y="2969513"/>
              <a:ext cx="17780" cy="0"/>
            </a:xfrm>
            <a:custGeom>
              <a:avLst/>
              <a:gdLst/>
              <a:ahLst/>
              <a:cxnLst/>
              <a:rect l="l" t="t" r="r" b="b"/>
              <a:pathLst>
                <a:path w="17779">
                  <a:moveTo>
                    <a:pt x="0" y="0"/>
                  </a:moveTo>
                  <a:lnTo>
                    <a:pt x="1752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6" name="object 2146"/>
            <p:cNvSpPr/>
            <p:nvPr/>
          </p:nvSpPr>
          <p:spPr>
            <a:xfrm>
              <a:off x="11469979" y="2976371"/>
              <a:ext cx="17780" cy="0"/>
            </a:xfrm>
            <a:custGeom>
              <a:avLst/>
              <a:gdLst/>
              <a:ahLst/>
              <a:cxnLst/>
              <a:rect l="l" t="t" r="r" b="b"/>
              <a:pathLst>
                <a:path w="17779">
                  <a:moveTo>
                    <a:pt x="0" y="0"/>
                  </a:moveTo>
                  <a:lnTo>
                    <a:pt x="1752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7" name="object 2147"/>
            <p:cNvSpPr/>
            <p:nvPr/>
          </p:nvSpPr>
          <p:spPr>
            <a:xfrm>
              <a:off x="11469979" y="2973323"/>
              <a:ext cx="17780" cy="0"/>
            </a:xfrm>
            <a:custGeom>
              <a:avLst/>
              <a:gdLst/>
              <a:ahLst/>
              <a:cxnLst/>
              <a:rect l="l" t="t" r="r" b="b"/>
              <a:pathLst>
                <a:path w="17779">
                  <a:moveTo>
                    <a:pt x="0" y="0"/>
                  </a:moveTo>
                  <a:lnTo>
                    <a:pt x="1752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8" name="object 2148"/>
            <p:cNvSpPr/>
            <p:nvPr/>
          </p:nvSpPr>
          <p:spPr>
            <a:xfrm>
              <a:off x="11486743" y="2966465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24" y="0"/>
                  </a:moveTo>
                  <a:lnTo>
                    <a:pt x="762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9" name="object 2149"/>
            <p:cNvSpPr/>
            <p:nvPr/>
          </p:nvSpPr>
          <p:spPr>
            <a:xfrm>
              <a:off x="11488267" y="2967227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80">
                  <a:moveTo>
                    <a:pt x="2285" y="0"/>
                  </a:moveTo>
                  <a:lnTo>
                    <a:pt x="3902" y="669"/>
                  </a:lnTo>
                  <a:lnTo>
                    <a:pt x="4571" y="2285"/>
                  </a:lnTo>
                  <a:lnTo>
                    <a:pt x="3902" y="3902"/>
                  </a:lnTo>
                  <a:lnTo>
                    <a:pt x="2285" y="4571"/>
                  </a:lnTo>
                  <a:lnTo>
                    <a:pt x="669" y="3902"/>
                  </a:lnTo>
                  <a:lnTo>
                    <a:pt x="0" y="2285"/>
                  </a:lnTo>
                  <a:lnTo>
                    <a:pt x="669" y="669"/>
                  </a:lnTo>
                  <a:lnTo>
                    <a:pt x="228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0" name="object 2150"/>
            <p:cNvSpPr/>
            <p:nvPr/>
          </p:nvSpPr>
          <p:spPr>
            <a:xfrm>
              <a:off x="11487505" y="2966465"/>
              <a:ext cx="13335" cy="3175"/>
            </a:xfrm>
            <a:custGeom>
              <a:avLst/>
              <a:gdLst/>
              <a:ahLst/>
              <a:cxnLst/>
              <a:rect l="l" t="t" r="r" b="b"/>
              <a:pathLst>
                <a:path w="13334" h="3175">
                  <a:moveTo>
                    <a:pt x="9905" y="0"/>
                  </a:moveTo>
                  <a:lnTo>
                    <a:pt x="12953" y="0"/>
                  </a:lnTo>
                  <a:lnTo>
                    <a:pt x="12953" y="3047"/>
                  </a:lnTo>
                  <a:lnTo>
                    <a:pt x="6095" y="3048"/>
                  </a:lnTo>
                  <a:lnTo>
                    <a:pt x="6095" y="0"/>
                  </a:lnTo>
                  <a:lnTo>
                    <a:pt x="0" y="0"/>
                  </a:lnTo>
                  <a:lnTo>
                    <a:pt x="3047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1" name="object 2151"/>
            <p:cNvSpPr/>
            <p:nvPr/>
          </p:nvSpPr>
          <p:spPr>
            <a:xfrm>
              <a:off x="11490553" y="2966465"/>
              <a:ext cx="0" cy="71120"/>
            </a:xfrm>
            <a:custGeom>
              <a:avLst/>
              <a:gdLst/>
              <a:ahLst/>
              <a:cxnLst/>
              <a:rect l="l" t="t" r="r" b="b"/>
              <a:pathLst>
                <a:path h="71119">
                  <a:moveTo>
                    <a:pt x="0" y="70866"/>
                  </a:moveTo>
                  <a:lnTo>
                    <a:pt x="0" y="70866"/>
                  </a:lnTo>
                  <a:lnTo>
                    <a:pt x="0" y="0"/>
                  </a:lnTo>
                </a:path>
                <a:path h="71119">
                  <a:moveTo>
                    <a:pt x="0" y="70866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2" name="object 2152"/>
            <p:cNvSpPr/>
            <p:nvPr/>
          </p:nvSpPr>
          <p:spPr>
            <a:xfrm>
              <a:off x="11505793" y="304190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69">
                  <a:moveTo>
                    <a:pt x="761" y="0"/>
                  </a:moveTo>
                  <a:lnTo>
                    <a:pt x="0" y="0"/>
                  </a:lnTo>
                  <a:lnTo>
                    <a:pt x="761" y="76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3" name="object 2153"/>
            <p:cNvSpPr/>
            <p:nvPr/>
          </p:nvSpPr>
          <p:spPr>
            <a:xfrm>
              <a:off x="11490553" y="3037331"/>
              <a:ext cx="17145" cy="10160"/>
            </a:xfrm>
            <a:custGeom>
              <a:avLst/>
              <a:gdLst/>
              <a:ahLst/>
              <a:cxnLst/>
              <a:rect l="l" t="t" r="r" b="b"/>
              <a:pathLst>
                <a:path w="17145" h="10160">
                  <a:moveTo>
                    <a:pt x="16764" y="3048"/>
                  </a:moveTo>
                  <a:lnTo>
                    <a:pt x="13716" y="3048"/>
                  </a:lnTo>
                  <a:lnTo>
                    <a:pt x="13716" y="6858"/>
                  </a:lnTo>
                  <a:lnTo>
                    <a:pt x="16764" y="6858"/>
                  </a:lnTo>
                  <a:lnTo>
                    <a:pt x="9906" y="6858"/>
                  </a:lnTo>
                  <a:lnTo>
                    <a:pt x="9906" y="9906"/>
                  </a:lnTo>
                  <a:lnTo>
                    <a:pt x="3048" y="9906"/>
                  </a:lnTo>
                  <a:lnTo>
                    <a:pt x="3048" y="6858"/>
                  </a:lnTo>
                  <a:lnTo>
                    <a:pt x="0" y="6858"/>
                  </a:lnTo>
                  <a:lnTo>
                    <a:pt x="0" y="0"/>
                  </a:lnTo>
                  <a:lnTo>
                    <a:pt x="6858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4" name="object 2154"/>
            <p:cNvSpPr/>
            <p:nvPr/>
          </p:nvSpPr>
          <p:spPr>
            <a:xfrm>
              <a:off x="11496649" y="3031997"/>
              <a:ext cx="10160" cy="10160"/>
            </a:xfrm>
            <a:custGeom>
              <a:avLst/>
              <a:gdLst/>
              <a:ahLst/>
              <a:cxnLst/>
              <a:rect l="l" t="t" r="r" b="b"/>
              <a:pathLst>
                <a:path w="10159" h="10160">
                  <a:moveTo>
                    <a:pt x="0" y="0"/>
                  </a:moveTo>
                  <a:lnTo>
                    <a:pt x="0" y="4572"/>
                  </a:lnTo>
                  <a:lnTo>
                    <a:pt x="9144" y="4571"/>
                  </a:lnTo>
                  <a:lnTo>
                    <a:pt x="9144" y="0"/>
                  </a:lnTo>
                  <a:lnTo>
                    <a:pt x="9906" y="0"/>
                  </a:lnTo>
                  <a:lnTo>
                    <a:pt x="9906" y="9906"/>
                  </a:lnTo>
                  <a:lnTo>
                    <a:pt x="9144" y="9906"/>
                  </a:lnTo>
                  <a:lnTo>
                    <a:pt x="9144" y="4571"/>
                  </a:lnTo>
                  <a:lnTo>
                    <a:pt x="0" y="4572"/>
                  </a:lnTo>
                  <a:lnTo>
                    <a:pt x="0" y="9906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5" name="object 2155"/>
            <p:cNvSpPr/>
            <p:nvPr/>
          </p:nvSpPr>
          <p:spPr>
            <a:xfrm>
              <a:off x="11447881" y="2964179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80">
                  <a:moveTo>
                    <a:pt x="2285" y="0"/>
                  </a:moveTo>
                  <a:lnTo>
                    <a:pt x="3902" y="669"/>
                  </a:lnTo>
                  <a:lnTo>
                    <a:pt x="4571" y="2285"/>
                  </a:lnTo>
                  <a:lnTo>
                    <a:pt x="3902" y="3902"/>
                  </a:lnTo>
                  <a:lnTo>
                    <a:pt x="2285" y="4571"/>
                  </a:lnTo>
                  <a:lnTo>
                    <a:pt x="669" y="3902"/>
                  </a:lnTo>
                  <a:lnTo>
                    <a:pt x="0" y="2285"/>
                  </a:lnTo>
                  <a:lnTo>
                    <a:pt x="669" y="669"/>
                  </a:lnTo>
                  <a:lnTo>
                    <a:pt x="228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6" name="object 2156"/>
            <p:cNvSpPr/>
            <p:nvPr/>
          </p:nvSpPr>
          <p:spPr>
            <a:xfrm>
              <a:off x="11450167" y="2962655"/>
              <a:ext cx="37465" cy="0"/>
            </a:xfrm>
            <a:custGeom>
              <a:avLst/>
              <a:gdLst/>
              <a:ahLst/>
              <a:cxnLst/>
              <a:rect l="l" t="t" r="r" b="b"/>
              <a:pathLst>
                <a:path w="37465">
                  <a:moveTo>
                    <a:pt x="3733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7" name="object 2157"/>
            <p:cNvSpPr/>
            <p:nvPr/>
          </p:nvSpPr>
          <p:spPr>
            <a:xfrm>
              <a:off x="11450167" y="2955797"/>
              <a:ext cx="33655" cy="0"/>
            </a:xfrm>
            <a:custGeom>
              <a:avLst/>
              <a:gdLst/>
              <a:ahLst/>
              <a:cxnLst/>
              <a:rect l="l" t="t" r="r" b="b"/>
              <a:pathLst>
                <a:path w="33654">
                  <a:moveTo>
                    <a:pt x="33527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8" name="object 2158"/>
            <p:cNvSpPr/>
            <p:nvPr/>
          </p:nvSpPr>
          <p:spPr>
            <a:xfrm>
              <a:off x="11450167" y="2966465"/>
              <a:ext cx="37465" cy="0"/>
            </a:xfrm>
            <a:custGeom>
              <a:avLst/>
              <a:gdLst/>
              <a:ahLst/>
              <a:cxnLst/>
              <a:rect l="l" t="t" r="r" b="b"/>
              <a:pathLst>
                <a:path w="37465">
                  <a:moveTo>
                    <a:pt x="3733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9" name="object 2159"/>
            <p:cNvSpPr/>
            <p:nvPr/>
          </p:nvSpPr>
          <p:spPr>
            <a:xfrm>
              <a:off x="11487505" y="2962655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0" name="object 2160"/>
            <p:cNvSpPr/>
            <p:nvPr/>
          </p:nvSpPr>
          <p:spPr>
            <a:xfrm>
              <a:off x="11487505" y="2962655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6096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1" name="object 2161"/>
            <p:cNvSpPr/>
            <p:nvPr/>
          </p:nvSpPr>
          <p:spPr>
            <a:xfrm>
              <a:off x="11469979" y="3060953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2" name="object 2162"/>
            <p:cNvSpPr/>
            <p:nvPr/>
          </p:nvSpPr>
          <p:spPr>
            <a:xfrm>
              <a:off x="11469979" y="305104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0" y="0"/>
                  </a:moveTo>
                  <a:lnTo>
                    <a:pt x="685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3" name="object 2163"/>
            <p:cNvSpPr/>
            <p:nvPr/>
          </p:nvSpPr>
          <p:spPr>
            <a:xfrm>
              <a:off x="11469979" y="3057143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4" name="object 2164"/>
            <p:cNvSpPr/>
            <p:nvPr/>
          </p:nvSpPr>
          <p:spPr>
            <a:xfrm>
              <a:off x="11469979" y="3016757"/>
              <a:ext cx="17780" cy="0"/>
            </a:xfrm>
            <a:custGeom>
              <a:avLst/>
              <a:gdLst/>
              <a:ahLst/>
              <a:cxnLst/>
              <a:rect l="l" t="t" r="r" b="b"/>
              <a:pathLst>
                <a:path w="17779">
                  <a:moveTo>
                    <a:pt x="0" y="0"/>
                  </a:moveTo>
                  <a:lnTo>
                    <a:pt x="1752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5" name="object 2165"/>
            <p:cNvSpPr/>
            <p:nvPr/>
          </p:nvSpPr>
          <p:spPr>
            <a:xfrm>
              <a:off x="11469979" y="3020567"/>
              <a:ext cx="17780" cy="0"/>
            </a:xfrm>
            <a:custGeom>
              <a:avLst/>
              <a:gdLst/>
              <a:ahLst/>
              <a:cxnLst/>
              <a:rect l="l" t="t" r="r" b="b"/>
              <a:pathLst>
                <a:path w="17779">
                  <a:moveTo>
                    <a:pt x="0" y="0"/>
                  </a:moveTo>
                  <a:lnTo>
                    <a:pt x="1752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6" name="object 2166"/>
            <p:cNvSpPr/>
            <p:nvPr/>
          </p:nvSpPr>
          <p:spPr>
            <a:xfrm>
              <a:off x="11469979" y="3023615"/>
              <a:ext cx="17780" cy="0"/>
            </a:xfrm>
            <a:custGeom>
              <a:avLst/>
              <a:gdLst/>
              <a:ahLst/>
              <a:cxnLst/>
              <a:rect l="l" t="t" r="r" b="b"/>
              <a:pathLst>
                <a:path w="17779">
                  <a:moveTo>
                    <a:pt x="0" y="0"/>
                  </a:moveTo>
                  <a:lnTo>
                    <a:pt x="1752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7" name="object 2167"/>
            <p:cNvSpPr/>
            <p:nvPr/>
          </p:nvSpPr>
          <p:spPr>
            <a:xfrm>
              <a:off x="11469979" y="3027425"/>
              <a:ext cx="17780" cy="0"/>
            </a:xfrm>
            <a:custGeom>
              <a:avLst/>
              <a:gdLst/>
              <a:ahLst/>
              <a:cxnLst/>
              <a:rect l="l" t="t" r="r" b="b"/>
              <a:pathLst>
                <a:path w="17779">
                  <a:moveTo>
                    <a:pt x="0" y="0"/>
                  </a:moveTo>
                  <a:lnTo>
                    <a:pt x="1752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8" name="object 2168"/>
            <p:cNvSpPr/>
            <p:nvPr/>
          </p:nvSpPr>
          <p:spPr>
            <a:xfrm>
              <a:off x="11469979" y="3037331"/>
              <a:ext cx="17780" cy="0"/>
            </a:xfrm>
            <a:custGeom>
              <a:avLst/>
              <a:gdLst/>
              <a:ahLst/>
              <a:cxnLst/>
              <a:rect l="l" t="t" r="r" b="b"/>
              <a:pathLst>
                <a:path w="17779">
                  <a:moveTo>
                    <a:pt x="0" y="0"/>
                  </a:moveTo>
                  <a:lnTo>
                    <a:pt x="1752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9" name="object 2169"/>
            <p:cNvSpPr/>
            <p:nvPr/>
          </p:nvSpPr>
          <p:spPr>
            <a:xfrm>
              <a:off x="11469979" y="3030473"/>
              <a:ext cx="17780" cy="0"/>
            </a:xfrm>
            <a:custGeom>
              <a:avLst/>
              <a:gdLst/>
              <a:ahLst/>
              <a:cxnLst/>
              <a:rect l="l" t="t" r="r" b="b"/>
              <a:pathLst>
                <a:path w="17779">
                  <a:moveTo>
                    <a:pt x="0" y="0"/>
                  </a:moveTo>
                  <a:lnTo>
                    <a:pt x="1752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0" name="object 2170"/>
            <p:cNvSpPr/>
            <p:nvPr/>
          </p:nvSpPr>
          <p:spPr>
            <a:xfrm>
              <a:off x="11469979" y="3040379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70">
                  <a:moveTo>
                    <a:pt x="0" y="0"/>
                  </a:moveTo>
                  <a:lnTo>
                    <a:pt x="1371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1" name="object 2171"/>
            <p:cNvSpPr/>
            <p:nvPr/>
          </p:nvSpPr>
          <p:spPr>
            <a:xfrm>
              <a:off x="11469979" y="3044189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5">
                  <a:moveTo>
                    <a:pt x="0" y="0"/>
                  </a:moveTo>
                  <a:lnTo>
                    <a:pt x="1066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2" name="object 2172"/>
            <p:cNvSpPr/>
            <p:nvPr/>
          </p:nvSpPr>
          <p:spPr>
            <a:xfrm>
              <a:off x="11469979" y="3047237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5">
                  <a:moveTo>
                    <a:pt x="0" y="0"/>
                  </a:moveTo>
                  <a:lnTo>
                    <a:pt x="1066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3" name="object 2173"/>
            <p:cNvSpPr/>
            <p:nvPr/>
          </p:nvSpPr>
          <p:spPr>
            <a:xfrm>
              <a:off x="11469979" y="3013709"/>
              <a:ext cx="17780" cy="0"/>
            </a:xfrm>
            <a:custGeom>
              <a:avLst/>
              <a:gdLst/>
              <a:ahLst/>
              <a:cxnLst/>
              <a:rect l="l" t="t" r="r" b="b"/>
              <a:pathLst>
                <a:path w="17779">
                  <a:moveTo>
                    <a:pt x="0" y="0"/>
                  </a:moveTo>
                  <a:lnTo>
                    <a:pt x="1752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4" name="object 2174"/>
            <p:cNvSpPr/>
            <p:nvPr/>
          </p:nvSpPr>
          <p:spPr>
            <a:xfrm>
              <a:off x="11469979" y="3003041"/>
              <a:ext cx="17780" cy="0"/>
            </a:xfrm>
            <a:custGeom>
              <a:avLst/>
              <a:gdLst/>
              <a:ahLst/>
              <a:cxnLst/>
              <a:rect l="l" t="t" r="r" b="b"/>
              <a:pathLst>
                <a:path w="17779">
                  <a:moveTo>
                    <a:pt x="0" y="0"/>
                  </a:moveTo>
                  <a:lnTo>
                    <a:pt x="1752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5" name="object 2175"/>
            <p:cNvSpPr/>
            <p:nvPr/>
          </p:nvSpPr>
          <p:spPr>
            <a:xfrm>
              <a:off x="11469979" y="3006851"/>
              <a:ext cx="17780" cy="0"/>
            </a:xfrm>
            <a:custGeom>
              <a:avLst/>
              <a:gdLst/>
              <a:ahLst/>
              <a:cxnLst/>
              <a:rect l="l" t="t" r="r" b="b"/>
              <a:pathLst>
                <a:path w="17779">
                  <a:moveTo>
                    <a:pt x="0" y="0"/>
                  </a:moveTo>
                  <a:lnTo>
                    <a:pt x="1752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6" name="object 2176"/>
            <p:cNvSpPr/>
            <p:nvPr/>
          </p:nvSpPr>
          <p:spPr>
            <a:xfrm>
              <a:off x="11469979" y="2999993"/>
              <a:ext cx="17780" cy="0"/>
            </a:xfrm>
            <a:custGeom>
              <a:avLst/>
              <a:gdLst/>
              <a:ahLst/>
              <a:cxnLst/>
              <a:rect l="l" t="t" r="r" b="b"/>
              <a:pathLst>
                <a:path w="17779">
                  <a:moveTo>
                    <a:pt x="0" y="0"/>
                  </a:moveTo>
                  <a:lnTo>
                    <a:pt x="1752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7" name="object 2177"/>
            <p:cNvSpPr/>
            <p:nvPr/>
          </p:nvSpPr>
          <p:spPr>
            <a:xfrm>
              <a:off x="11469979" y="2996945"/>
              <a:ext cx="17780" cy="0"/>
            </a:xfrm>
            <a:custGeom>
              <a:avLst/>
              <a:gdLst/>
              <a:ahLst/>
              <a:cxnLst/>
              <a:rect l="l" t="t" r="r" b="b"/>
              <a:pathLst>
                <a:path w="17779">
                  <a:moveTo>
                    <a:pt x="0" y="0"/>
                  </a:moveTo>
                  <a:lnTo>
                    <a:pt x="1752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8" name="object 2178"/>
            <p:cNvSpPr/>
            <p:nvPr/>
          </p:nvSpPr>
          <p:spPr>
            <a:xfrm>
              <a:off x="11469979" y="2993135"/>
              <a:ext cx="17780" cy="0"/>
            </a:xfrm>
            <a:custGeom>
              <a:avLst/>
              <a:gdLst/>
              <a:ahLst/>
              <a:cxnLst/>
              <a:rect l="l" t="t" r="r" b="b"/>
              <a:pathLst>
                <a:path w="17779">
                  <a:moveTo>
                    <a:pt x="0" y="0"/>
                  </a:moveTo>
                  <a:lnTo>
                    <a:pt x="1752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9" name="object 2179"/>
            <p:cNvSpPr/>
            <p:nvPr/>
          </p:nvSpPr>
          <p:spPr>
            <a:xfrm>
              <a:off x="11469979" y="2986277"/>
              <a:ext cx="17780" cy="0"/>
            </a:xfrm>
            <a:custGeom>
              <a:avLst/>
              <a:gdLst/>
              <a:ahLst/>
              <a:cxnLst/>
              <a:rect l="l" t="t" r="r" b="b"/>
              <a:pathLst>
                <a:path w="17779">
                  <a:moveTo>
                    <a:pt x="0" y="0"/>
                  </a:moveTo>
                  <a:lnTo>
                    <a:pt x="1752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0" name="object 2180"/>
            <p:cNvSpPr/>
            <p:nvPr/>
          </p:nvSpPr>
          <p:spPr>
            <a:xfrm>
              <a:off x="11469979" y="2983229"/>
              <a:ext cx="17780" cy="0"/>
            </a:xfrm>
            <a:custGeom>
              <a:avLst/>
              <a:gdLst/>
              <a:ahLst/>
              <a:cxnLst/>
              <a:rect l="l" t="t" r="r" b="b"/>
              <a:pathLst>
                <a:path w="17779">
                  <a:moveTo>
                    <a:pt x="0" y="0"/>
                  </a:moveTo>
                  <a:lnTo>
                    <a:pt x="1752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1" name="object 2181"/>
            <p:cNvSpPr/>
            <p:nvPr/>
          </p:nvSpPr>
          <p:spPr>
            <a:xfrm>
              <a:off x="11469979" y="2979419"/>
              <a:ext cx="17780" cy="0"/>
            </a:xfrm>
            <a:custGeom>
              <a:avLst/>
              <a:gdLst/>
              <a:ahLst/>
              <a:cxnLst/>
              <a:rect l="l" t="t" r="r" b="b"/>
              <a:pathLst>
                <a:path w="17779">
                  <a:moveTo>
                    <a:pt x="0" y="0"/>
                  </a:moveTo>
                  <a:lnTo>
                    <a:pt x="1752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182" name="object 2182"/>
          <p:cNvGrpSpPr/>
          <p:nvPr/>
        </p:nvGrpSpPr>
        <p:grpSpPr>
          <a:xfrm>
            <a:off x="14222267" y="2806244"/>
            <a:ext cx="243415" cy="180367"/>
            <a:chOff x="11316055" y="3325367"/>
            <a:chExt cx="193675" cy="143510"/>
          </a:xfrm>
        </p:grpSpPr>
        <p:pic>
          <p:nvPicPr>
            <p:cNvPr id="2183" name="object 2183"/>
            <p:cNvPicPr/>
            <p:nvPr/>
          </p:nvPicPr>
          <p:blipFill>
            <a:blip r:embed="rId20" cstate="print"/>
            <a:stretch>
              <a:fillRect/>
            </a:stretch>
          </p:blipFill>
          <p:spPr>
            <a:xfrm>
              <a:off x="11316055" y="3366515"/>
              <a:ext cx="193548" cy="102107"/>
            </a:xfrm>
            <a:prstGeom prst="rect">
              <a:avLst/>
            </a:prstGeom>
          </p:spPr>
        </p:pic>
        <p:sp>
          <p:nvSpPr>
            <p:cNvPr id="2184" name="object 2184"/>
            <p:cNvSpPr/>
            <p:nvPr/>
          </p:nvSpPr>
          <p:spPr>
            <a:xfrm>
              <a:off x="11469979" y="3338321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5" name="object 2185"/>
            <p:cNvSpPr/>
            <p:nvPr/>
          </p:nvSpPr>
          <p:spPr>
            <a:xfrm>
              <a:off x="11469979" y="3331463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6" name="object 2186"/>
            <p:cNvSpPr/>
            <p:nvPr/>
          </p:nvSpPr>
          <p:spPr>
            <a:xfrm>
              <a:off x="11469979" y="3327653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0" y="0"/>
                  </a:moveTo>
                  <a:lnTo>
                    <a:pt x="685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187" name="object 2187"/>
          <p:cNvGrpSpPr/>
          <p:nvPr/>
        </p:nvGrpSpPr>
        <p:grpSpPr>
          <a:xfrm>
            <a:off x="14412849" y="2355170"/>
            <a:ext cx="35914" cy="603349"/>
            <a:chOff x="11467693" y="2966466"/>
            <a:chExt cx="28575" cy="480059"/>
          </a:xfrm>
        </p:grpSpPr>
        <p:sp>
          <p:nvSpPr>
            <p:cNvPr id="2188" name="object 2188"/>
            <p:cNvSpPr/>
            <p:nvPr/>
          </p:nvSpPr>
          <p:spPr>
            <a:xfrm>
              <a:off x="11483695" y="324002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9" name="object 2189"/>
            <p:cNvSpPr/>
            <p:nvPr/>
          </p:nvSpPr>
          <p:spPr>
            <a:xfrm>
              <a:off x="11476837" y="3256788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5">
                  <a:moveTo>
                    <a:pt x="0" y="0"/>
                  </a:moveTo>
                  <a:lnTo>
                    <a:pt x="1066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0" name="object 2190"/>
            <p:cNvSpPr/>
            <p:nvPr/>
          </p:nvSpPr>
          <p:spPr>
            <a:xfrm>
              <a:off x="11476837" y="3253740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5">
                  <a:moveTo>
                    <a:pt x="0" y="0"/>
                  </a:moveTo>
                  <a:lnTo>
                    <a:pt x="1066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1" name="object 2191"/>
            <p:cNvSpPr/>
            <p:nvPr/>
          </p:nvSpPr>
          <p:spPr>
            <a:xfrm>
              <a:off x="11480647" y="3249930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0" y="0"/>
                  </a:moveTo>
                  <a:lnTo>
                    <a:pt x="685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2" name="object 2192"/>
            <p:cNvSpPr/>
            <p:nvPr/>
          </p:nvSpPr>
          <p:spPr>
            <a:xfrm>
              <a:off x="11483695" y="324688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3" name="object 2193"/>
            <p:cNvSpPr/>
            <p:nvPr/>
          </p:nvSpPr>
          <p:spPr>
            <a:xfrm>
              <a:off x="11473789" y="3260598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70">
                  <a:moveTo>
                    <a:pt x="0" y="0"/>
                  </a:moveTo>
                  <a:lnTo>
                    <a:pt x="1371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4" name="object 2194"/>
            <p:cNvSpPr/>
            <p:nvPr/>
          </p:nvSpPr>
          <p:spPr>
            <a:xfrm>
              <a:off x="11469979" y="3263646"/>
              <a:ext cx="17780" cy="0"/>
            </a:xfrm>
            <a:custGeom>
              <a:avLst/>
              <a:gdLst/>
              <a:ahLst/>
              <a:cxnLst/>
              <a:rect l="l" t="t" r="r" b="b"/>
              <a:pathLst>
                <a:path w="17779">
                  <a:moveTo>
                    <a:pt x="0" y="0"/>
                  </a:moveTo>
                  <a:lnTo>
                    <a:pt x="1752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5" name="object 2195"/>
            <p:cNvSpPr/>
            <p:nvPr/>
          </p:nvSpPr>
          <p:spPr>
            <a:xfrm>
              <a:off x="11469979" y="3270504"/>
              <a:ext cx="17780" cy="0"/>
            </a:xfrm>
            <a:custGeom>
              <a:avLst/>
              <a:gdLst/>
              <a:ahLst/>
              <a:cxnLst/>
              <a:rect l="l" t="t" r="r" b="b"/>
              <a:pathLst>
                <a:path w="17779">
                  <a:moveTo>
                    <a:pt x="0" y="0"/>
                  </a:moveTo>
                  <a:lnTo>
                    <a:pt x="1752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6" name="object 2196"/>
            <p:cNvSpPr/>
            <p:nvPr/>
          </p:nvSpPr>
          <p:spPr>
            <a:xfrm>
              <a:off x="11469979" y="3273552"/>
              <a:ext cx="17780" cy="0"/>
            </a:xfrm>
            <a:custGeom>
              <a:avLst/>
              <a:gdLst/>
              <a:ahLst/>
              <a:cxnLst/>
              <a:rect l="l" t="t" r="r" b="b"/>
              <a:pathLst>
                <a:path w="17779">
                  <a:moveTo>
                    <a:pt x="0" y="0"/>
                  </a:moveTo>
                  <a:lnTo>
                    <a:pt x="1752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7" name="object 2197"/>
            <p:cNvSpPr/>
            <p:nvPr/>
          </p:nvSpPr>
          <p:spPr>
            <a:xfrm>
              <a:off x="11469979" y="3277362"/>
              <a:ext cx="17780" cy="0"/>
            </a:xfrm>
            <a:custGeom>
              <a:avLst/>
              <a:gdLst/>
              <a:ahLst/>
              <a:cxnLst/>
              <a:rect l="l" t="t" r="r" b="b"/>
              <a:pathLst>
                <a:path w="17779">
                  <a:moveTo>
                    <a:pt x="0" y="0"/>
                  </a:moveTo>
                  <a:lnTo>
                    <a:pt x="1752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8" name="object 2198"/>
            <p:cNvSpPr/>
            <p:nvPr/>
          </p:nvSpPr>
          <p:spPr>
            <a:xfrm>
              <a:off x="11469979" y="3297174"/>
              <a:ext cx="17780" cy="0"/>
            </a:xfrm>
            <a:custGeom>
              <a:avLst/>
              <a:gdLst/>
              <a:ahLst/>
              <a:cxnLst/>
              <a:rect l="l" t="t" r="r" b="b"/>
              <a:pathLst>
                <a:path w="17779">
                  <a:moveTo>
                    <a:pt x="0" y="0"/>
                  </a:moveTo>
                  <a:lnTo>
                    <a:pt x="1752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9" name="object 2199"/>
            <p:cNvSpPr/>
            <p:nvPr/>
          </p:nvSpPr>
          <p:spPr>
            <a:xfrm>
              <a:off x="11469979" y="3300984"/>
              <a:ext cx="17780" cy="0"/>
            </a:xfrm>
            <a:custGeom>
              <a:avLst/>
              <a:gdLst/>
              <a:ahLst/>
              <a:cxnLst/>
              <a:rect l="l" t="t" r="r" b="b"/>
              <a:pathLst>
                <a:path w="17779">
                  <a:moveTo>
                    <a:pt x="0" y="0"/>
                  </a:moveTo>
                  <a:lnTo>
                    <a:pt x="1752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0" name="object 2200"/>
            <p:cNvSpPr/>
            <p:nvPr/>
          </p:nvSpPr>
          <p:spPr>
            <a:xfrm>
              <a:off x="11469979" y="3294126"/>
              <a:ext cx="17780" cy="0"/>
            </a:xfrm>
            <a:custGeom>
              <a:avLst/>
              <a:gdLst/>
              <a:ahLst/>
              <a:cxnLst/>
              <a:rect l="l" t="t" r="r" b="b"/>
              <a:pathLst>
                <a:path w="17779">
                  <a:moveTo>
                    <a:pt x="0" y="0"/>
                  </a:moveTo>
                  <a:lnTo>
                    <a:pt x="1752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1" name="object 2201"/>
            <p:cNvSpPr/>
            <p:nvPr/>
          </p:nvSpPr>
          <p:spPr>
            <a:xfrm>
              <a:off x="11469979" y="3287268"/>
              <a:ext cx="17780" cy="0"/>
            </a:xfrm>
            <a:custGeom>
              <a:avLst/>
              <a:gdLst/>
              <a:ahLst/>
              <a:cxnLst/>
              <a:rect l="l" t="t" r="r" b="b"/>
              <a:pathLst>
                <a:path w="17779">
                  <a:moveTo>
                    <a:pt x="0" y="0"/>
                  </a:moveTo>
                  <a:lnTo>
                    <a:pt x="1752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2" name="object 2202"/>
            <p:cNvSpPr/>
            <p:nvPr/>
          </p:nvSpPr>
          <p:spPr>
            <a:xfrm>
              <a:off x="11469979" y="3284220"/>
              <a:ext cx="17780" cy="0"/>
            </a:xfrm>
            <a:custGeom>
              <a:avLst/>
              <a:gdLst/>
              <a:ahLst/>
              <a:cxnLst/>
              <a:rect l="l" t="t" r="r" b="b"/>
              <a:pathLst>
                <a:path w="17779">
                  <a:moveTo>
                    <a:pt x="0" y="0"/>
                  </a:moveTo>
                  <a:lnTo>
                    <a:pt x="1752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3" name="object 2203"/>
            <p:cNvSpPr/>
            <p:nvPr/>
          </p:nvSpPr>
          <p:spPr>
            <a:xfrm>
              <a:off x="11469979" y="3280410"/>
              <a:ext cx="17780" cy="0"/>
            </a:xfrm>
            <a:custGeom>
              <a:avLst/>
              <a:gdLst/>
              <a:ahLst/>
              <a:cxnLst/>
              <a:rect l="l" t="t" r="r" b="b"/>
              <a:pathLst>
                <a:path w="17779">
                  <a:moveTo>
                    <a:pt x="0" y="0"/>
                  </a:moveTo>
                  <a:lnTo>
                    <a:pt x="1752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4" name="object 2204"/>
            <p:cNvSpPr/>
            <p:nvPr/>
          </p:nvSpPr>
          <p:spPr>
            <a:xfrm>
              <a:off x="11469979" y="3317748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70">
                  <a:moveTo>
                    <a:pt x="0" y="0"/>
                  </a:moveTo>
                  <a:lnTo>
                    <a:pt x="1371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5" name="object 2205"/>
            <p:cNvSpPr/>
            <p:nvPr/>
          </p:nvSpPr>
          <p:spPr>
            <a:xfrm>
              <a:off x="11469979" y="3314700"/>
              <a:ext cx="17780" cy="0"/>
            </a:xfrm>
            <a:custGeom>
              <a:avLst/>
              <a:gdLst/>
              <a:ahLst/>
              <a:cxnLst/>
              <a:rect l="l" t="t" r="r" b="b"/>
              <a:pathLst>
                <a:path w="17779">
                  <a:moveTo>
                    <a:pt x="0" y="0"/>
                  </a:moveTo>
                  <a:lnTo>
                    <a:pt x="1752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6" name="object 2206"/>
            <p:cNvSpPr/>
            <p:nvPr/>
          </p:nvSpPr>
          <p:spPr>
            <a:xfrm>
              <a:off x="11469979" y="3307842"/>
              <a:ext cx="17780" cy="0"/>
            </a:xfrm>
            <a:custGeom>
              <a:avLst/>
              <a:gdLst/>
              <a:ahLst/>
              <a:cxnLst/>
              <a:rect l="l" t="t" r="r" b="b"/>
              <a:pathLst>
                <a:path w="17779">
                  <a:moveTo>
                    <a:pt x="0" y="0"/>
                  </a:moveTo>
                  <a:lnTo>
                    <a:pt x="1752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7" name="object 2207"/>
            <p:cNvSpPr/>
            <p:nvPr/>
          </p:nvSpPr>
          <p:spPr>
            <a:xfrm>
              <a:off x="11469979" y="3304032"/>
              <a:ext cx="17780" cy="0"/>
            </a:xfrm>
            <a:custGeom>
              <a:avLst/>
              <a:gdLst/>
              <a:ahLst/>
              <a:cxnLst/>
              <a:rect l="l" t="t" r="r" b="b"/>
              <a:pathLst>
                <a:path w="17779">
                  <a:moveTo>
                    <a:pt x="0" y="0"/>
                  </a:moveTo>
                  <a:lnTo>
                    <a:pt x="1752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8" name="object 2208"/>
            <p:cNvSpPr/>
            <p:nvPr/>
          </p:nvSpPr>
          <p:spPr>
            <a:xfrm>
              <a:off x="11469979" y="3320796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5">
                  <a:moveTo>
                    <a:pt x="0" y="0"/>
                  </a:moveTo>
                  <a:lnTo>
                    <a:pt x="1066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9" name="object 2209"/>
            <p:cNvSpPr/>
            <p:nvPr/>
          </p:nvSpPr>
          <p:spPr>
            <a:xfrm>
              <a:off x="11469979" y="3324606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5">
                  <a:moveTo>
                    <a:pt x="0" y="0"/>
                  </a:moveTo>
                  <a:lnTo>
                    <a:pt x="1066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0" name="object 2210"/>
            <p:cNvSpPr/>
            <p:nvPr/>
          </p:nvSpPr>
          <p:spPr>
            <a:xfrm>
              <a:off x="11490553" y="3040380"/>
              <a:ext cx="0" cy="331470"/>
            </a:xfrm>
            <a:custGeom>
              <a:avLst/>
              <a:gdLst/>
              <a:ahLst/>
              <a:cxnLst/>
              <a:rect l="l" t="t" r="r" b="b"/>
              <a:pathLst>
                <a:path h="331470">
                  <a:moveTo>
                    <a:pt x="0" y="0"/>
                  </a:moveTo>
                  <a:lnTo>
                    <a:pt x="0" y="33147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1" name="object 2211"/>
            <p:cNvSpPr/>
            <p:nvPr/>
          </p:nvSpPr>
          <p:spPr>
            <a:xfrm>
              <a:off x="11493601" y="3047238"/>
              <a:ext cx="0" cy="321945"/>
            </a:xfrm>
            <a:custGeom>
              <a:avLst/>
              <a:gdLst/>
              <a:ahLst/>
              <a:cxnLst/>
              <a:rect l="l" t="t" r="r" b="b"/>
              <a:pathLst>
                <a:path h="321945">
                  <a:moveTo>
                    <a:pt x="0" y="0"/>
                  </a:moveTo>
                  <a:lnTo>
                    <a:pt x="0" y="32156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2" name="object 2212"/>
            <p:cNvSpPr/>
            <p:nvPr/>
          </p:nvSpPr>
          <p:spPr>
            <a:xfrm>
              <a:off x="11469979" y="2966466"/>
              <a:ext cx="0" cy="462915"/>
            </a:xfrm>
            <a:custGeom>
              <a:avLst/>
              <a:gdLst/>
              <a:ahLst/>
              <a:cxnLst/>
              <a:rect l="l" t="t" r="r" b="b"/>
              <a:pathLst>
                <a:path h="462914">
                  <a:moveTo>
                    <a:pt x="0" y="0"/>
                  </a:moveTo>
                  <a:lnTo>
                    <a:pt x="0" y="46253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3" name="object 2213"/>
            <p:cNvSpPr/>
            <p:nvPr/>
          </p:nvSpPr>
          <p:spPr>
            <a:xfrm>
              <a:off x="11487505" y="2966466"/>
              <a:ext cx="0" cy="480059"/>
            </a:xfrm>
            <a:custGeom>
              <a:avLst/>
              <a:gdLst/>
              <a:ahLst/>
              <a:cxnLst/>
              <a:rect l="l" t="t" r="r" b="b"/>
              <a:pathLst>
                <a:path h="480060">
                  <a:moveTo>
                    <a:pt x="0" y="0"/>
                  </a:moveTo>
                  <a:lnTo>
                    <a:pt x="0" y="480059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214" name="object 2214"/>
          <p:cNvGrpSpPr/>
          <p:nvPr/>
        </p:nvGrpSpPr>
        <p:grpSpPr>
          <a:xfrm>
            <a:off x="14192578" y="2945112"/>
            <a:ext cx="27135" cy="16760"/>
            <a:chOff x="11292433" y="3435858"/>
            <a:chExt cx="21590" cy="13335"/>
          </a:xfrm>
        </p:grpSpPr>
        <p:sp>
          <p:nvSpPr>
            <p:cNvPr id="2215" name="object 2215"/>
            <p:cNvSpPr/>
            <p:nvPr/>
          </p:nvSpPr>
          <p:spPr>
            <a:xfrm>
              <a:off x="11311483" y="3442716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809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6" name="object 2216"/>
            <p:cNvSpPr/>
            <p:nvPr/>
          </p:nvSpPr>
          <p:spPr>
            <a:xfrm>
              <a:off x="11306149" y="3444240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2285" y="0"/>
                  </a:moveTo>
                  <a:lnTo>
                    <a:pt x="3902" y="669"/>
                  </a:lnTo>
                  <a:lnTo>
                    <a:pt x="4571" y="2285"/>
                  </a:lnTo>
                  <a:lnTo>
                    <a:pt x="3902" y="3902"/>
                  </a:lnTo>
                  <a:lnTo>
                    <a:pt x="2285" y="4571"/>
                  </a:lnTo>
                  <a:lnTo>
                    <a:pt x="669" y="3902"/>
                  </a:lnTo>
                  <a:lnTo>
                    <a:pt x="0" y="2285"/>
                  </a:lnTo>
                  <a:lnTo>
                    <a:pt x="669" y="669"/>
                  </a:lnTo>
                  <a:lnTo>
                    <a:pt x="228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7" name="object 2217"/>
            <p:cNvSpPr/>
            <p:nvPr/>
          </p:nvSpPr>
          <p:spPr>
            <a:xfrm>
              <a:off x="11294719" y="3435858"/>
              <a:ext cx="0" cy="10795"/>
            </a:xfrm>
            <a:custGeom>
              <a:avLst/>
              <a:gdLst/>
              <a:ahLst/>
              <a:cxnLst/>
              <a:rect l="l" t="t" r="r" b="b"/>
              <a:pathLst>
                <a:path h="10795">
                  <a:moveTo>
                    <a:pt x="0" y="1066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218" name="object 2218"/>
          <p:cNvGrpSpPr/>
          <p:nvPr/>
        </p:nvGrpSpPr>
        <p:grpSpPr>
          <a:xfrm>
            <a:off x="13763529" y="2653972"/>
            <a:ext cx="756582" cy="869111"/>
            <a:chOff x="10951057" y="3204210"/>
            <a:chExt cx="601980" cy="691515"/>
          </a:xfrm>
        </p:grpSpPr>
        <p:sp>
          <p:nvSpPr>
            <p:cNvPr id="2219" name="object 2219"/>
            <p:cNvSpPr/>
            <p:nvPr/>
          </p:nvSpPr>
          <p:spPr>
            <a:xfrm>
              <a:off x="10956391" y="3446526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29" h="24129">
                  <a:moveTo>
                    <a:pt x="23622" y="0"/>
                  </a:moveTo>
                  <a:lnTo>
                    <a:pt x="0" y="2362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0" name="object 2220"/>
            <p:cNvSpPr/>
            <p:nvPr/>
          </p:nvSpPr>
          <p:spPr>
            <a:xfrm>
              <a:off x="10956391" y="3446526"/>
              <a:ext cx="27940" cy="26670"/>
            </a:xfrm>
            <a:custGeom>
              <a:avLst/>
              <a:gdLst/>
              <a:ahLst/>
              <a:cxnLst/>
              <a:rect l="l" t="t" r="r" b="b"/>
              <a:pathLst>
                <a:path w="27940" h="26670">
                  <a:moveTo>
                    <a:pt x="27431" y="0"/>
                  </a:moveTo>
                  <a:lnTo>
                    <a:pt x="0" y="2667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1" name="object 2221"/>
            <p:cNvSpPr/>
            <p:nvPr/>
          </p:nvSpPr>
          <p:spPr>
            <a:xfrm>
              <a:off x="10956391" y="3446526"/>
              <a:ext cx="17145" cy="17145"/>
            </a:xfrm>
            <a:custGeom>
              <a:avLst/>
              <a:gdLst/>
              <a:ahLst/>
              <a:cxnLst/>
              <a:rect l="l" t="t" r="r" b="b"/>
              <a:pathLst>
                <a:path w="17145" h="17145">
                  <a:moveTo>
                    <a:pt x="16764" y="0"/>
                  </a:moveTo>
                  <a:lnTo>
                    <a:pt x="0" y="1676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2" name="object 2222"/>
            <p:cNvSpPr/>
            <p:nvPr/>
          </p:nvSpPr>
          <p:spPr>
            <a:xfrm>
              <a:off x="10980013" y="3435858"/>
              <a:ext cx="0" cy="10795"/>
            </a:xfrm>
            <a:custGeom>
              <a:avLst/>
              <a:gdLst/>
              <a:ahLst/>
              <a:cxnLst/>
              <a:rect l="l" t="t" r="r" b="b"/>
              <a:pathLst>
                <a:path h="10795">
                  <a:moveTo>
                    <a:pt x="0" y="1066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3" name="object 2223"/>
            <p:cNvSpPr/>
            <p:nvPr/>
          </p:nvSpPr>
          <p:spPr>
            <a:xfrm>
              <a:off x="10963249" y="3435858"/>
              <a:ext cx="0" cy="10795"/>
            </a:xfrm>
            <a:custGeom>
              <a:avLst/>
              <a:gdLst/>
              <a:ahLst/>
              <a:cxnLst/>
              <a:rect l="l" t="t" r="r" b="b"/>
              <a:pathLst>
                <a:path h="10795">
                  <a:moveTo>
                    <a:pt x="0" y="1066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4" name="object 2224"/>
            <p:cNvSpPr/>
            <p:nvPr/>
          </p:nvSpPr>
          <p:spPr>
            <a:xfrm>
              <a:off x="10956391" y="3446526"/>
              <a:ext cx="30480" cy="0"/>
            </a:xfrm>
            <a:custGeom>
              <a:avLst/>
              <a:gdLst/>
              <a:ahLst/>
              <a:cxnLst/>
              <a:rect l="l" t="t" r="r" b="b"/>
              <a:pathLst>
                <a:path w="30479">
                  <a:moveTo>
                    <a:pt x="0" y="0"/>
                  </a:moveTo>
                  <a:lnTo>
                    <a:pt x="3048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5" name="object 2225"/>
            <p:cNvSpPr/>
            <p:nvPr/>
          </p:nvSpPr>
          <p:spPr>
            <a:xfrm>
              <a:off x="10960201" y="3449574"/>
              <a:ext cx="24130" cy="0"/>
            </a:xfrm>
            <a:custGeom>
              <a:avLst/>
              <a:gdLst/>
              <a:ahLst/>
              <a:cxnLst/>
              <a:rect l="l" t="t" r="r" b="b"/>
              <a:pathLst>
                <a:path w="24129">
                  <a:moveTo>
                    <a:pt x="0" y="0"/>
                  </a:moveTo>
                  <a:lnTo>
                    <a:pt x="2362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6" name="object 2226"/>
            <p:cNvSpPr/>
            <p:nvPr/>
          </p:nvSpPr>
          <p:spPr>
            <a:xfrm>
              <a:off x="10986871" y="3446526"/>
              <a:ext cx="304165" cy="0"/>
            </a:xfrm>
            <a:custGeom>
              <a:avLst/>
              <a:gdLst/>
              <a:ahLst/>
              <a:cxnLst/>
              <a:rect l="l" t="t" r="r" b="b"/>
              <a:pathLst>
                <a:path w="304165">
                  <a:moveTo>
                    <a:pt x="0" y="0"/>
                  </a:moveTo>
                  <a:lnTo>
                    <a:pt x="30403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7" name="object 2227"/>
            <p:cNvSpPr/>
            <p:nvPr/>
          </p:nvSpPr>
          <p:spPr>
            <a:xfrm>
              <a:off x="10986871" y="3473196"/>
              <a:ext cx="304165" cy="0"/>
            </a:xfrm>
            <a:custGeom>
              <a:avLst/>
              <a:gdLst/>
              <a:ahLst/>
              <a:cxnLst/>
              <a:rect l="l" t="t" r="r" b="b"/>
              <a:pathLst>
                <a:path w="304165">
                  <a:moveTo>
                    <a:pt x="0" y="0"/>
                  </a:moveTo>
                  <a:lnTo>
                    <a:pt x="30403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8" name="object 2228"/>
            <p:cNvSpPr/>
            <p:nvPr/>
          </p:nvSpPr>
          <p:spPr>
            <a:xfrm>
              <a:off x="10980013" y="3435858"/>
              <a:ext cx="314960" cy="0"/>
            </a:xfrm>
            <a:custGeom>
              <a:avLst/>
              <a:gdLst/>
              <a:ahLst/>
              <a:cxnLst/>
              <a:rect l="l" t="t" r="r" b="b"/>
              <a:pathLst>
                <a:path w="314959">
                  <a:moveTo>
                    <a:pt x="314705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229" name="object 2229"/>
            <p:cNvPicPr/>
            <p:nvPr/>
          </p:nvPicPr>
          <p:blipFill>
            <a:blip r:embed="rId21" cstate="print"/>
            <a:stretch>
              <a:fillRect/>
            </a:stretch>
          </p:blipFill>
          <p:spPr>
            <a:xfrm>
              <a:off x="11243665" y="3204210"/>
              <a:ext cx="247650" cy="247649"/>
            </a:xfrm>
            <a:prstGeom prst="rect">
              <a:avLst/>
            </a:prstGeom>
          </p:spPr>
        </p:pic>
        <p:pic>
          <p:nvPicPr>
            <p:cNvPr id="2230" name="object 2230"/>
            <p:cNvPicPr/>
            <p:nvPr/>
          </p:nvPicPr>
          <p:blipFill>
            <a:blip r:embed="rId22" cstate="print"/>
            <a:stretch>
              <a:fillRect/>
            </a:stretch>
          </p:blipFill>
          <p:spPr>
            <a:xfrm>
              <a:off x="11328247" y="3487674"/>
              <a:ext cx="223265" cy="248411"/>
            </a:xfrm>
            <a:prstGeom prst="rect">
              <a:avLst/>
            </a:prstGeom>
          </p:spPr>
        </p:pic>
        <p:sp>
          <p:nvSpPr>
            <p:cNvPr id="2231" name="object 2231"/>
            <p:cNvSpPr/>
            <p:nvPr/>
          </p:nvSpPr>
          <p:spPr>
            <a:xfrm>
              <a:off x="11287861" y="3578352"/>
              <a:ext cx="0" cy="97790"/>
            </a:xfrm>
            <a:custGeom>
              <a:avLst/>
              <a:gdLst/>
              <a:ahLst/>
              <a:cxnLst/>
              <a:rect l="l" t="t" r="r" b="b"/>
              <a:pathLst>
                <a:path h="97789">
                  <a:moveTo>
                    <a:pt x="0" y="0"/>
                  </a:moveTo>
                  <a:lnTo>
                    <a:pt x="0" y="9753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2" name="object 2232"/>
            <p:cNvSpPr/>
            <p:nvPr/>
          </p:nvSpPr>
          <p:spPr>
            <a:xfrm>
              <a:off x="11213185" y="3571494"/>
              <a:ext cx="0" cy="111760"/>
            </a:xfrm>
            <a:custGeom>
              <a:avLst/>
              <a:gdLst/>
              <a:ahLst/>
              <a:cxnLst/>
              <a:rect l="l" t="t" r="r" b="b"/>
              <a:pathLst>
                <a:path h="111760">
                  <a:moveTo>
                    <a:pt x="0" y="0"/>
                  </a:moveTo>
                  <a:lnTo>
                    <a:pt x="0" y="11125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3" name="object 2233"/>
            <p:cNvSpPr/>
            <p:nvPr/>
          </p:nvSpPr>
          <p:spPr>
            <a:xfrm>
              <a:off x="11290909" y="3682746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70">
                  <a:moveTo>
                    <a:pt x="0" y="0"/>
                  </a:moveTo>
                  <a:lnTo>
                    <a:pt x="1371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4" name="object 2234"/>
            <p:cNvSpPr/>
            <p:nvPr/>
          </p:nvSpPr>
          <p:spPr>
            <a:xfrm>
              <a:off x="10990681" y="3578352"/>
              <a:ext cx="0" cy="97790"/>
            </a:xfrm>
            <a:custGeom>
              <a:avLst/>
              <a:gdLst/>
              <a:ahLst/>
              <a:cxnLst/>
              <a:rect l="l" t="t" r="r" b="b"/>
              <a:pathLst>
                <a:path h="97789">
                  <a:moveTo>
                    <a:pt x="0" y="0"/>
                  </a:moveTo>
                  <a:lnTo>
                    <a:pt x="0" y="9753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5" name="object 2235"/>
            <p:cNvSpPr/>
            <p:nvPr/>
          </p:nvSpPr>
          <p:spPr>
            <a:xfrm>
              <a:off x="10990681" y="3571494"/>
              <a:ext cx="0" cy="111760"/>
            </a:xfrm>
            <a:custGeom>
              <a:avLst/>
              <a:gdLst/>
              <a:ahLst/>
              <a:cxnLst/>
              <a:rect l="l" t="t" r="r" b="b"/>
              <a:pathLst>
                <a:path h="111760">
                  <a:moveTo>
                    <a:pt x="0" y="0"/>
                  </a:moveTo>
                  <a:lnTo>
                    <a:pt x="0" y="11125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6" name="object 2236"/>
            <p:cNvSpPr/>
            <p:nvPr/>
          </p:nvSpPr>
          <p:spPr>
            <a:xfrm>
              <a:off x="10953343" y="3571494"/>
              <a:ext cx="0" cy="111760"/>
            </a:xfrm>
            <a:custGeom>
              <a:avLst/>
              <a:gdLst/>
              <a:ahLst/>
              <a:cxnLst/>
              <a:rect l="l" t="t" r="r" b="b"/>
              <a:pathLst>
                <a:path h="111760">
                  <a:moveTo>
                    <a:pt x="0" y="0"/>
                  </a:moveTo>
                  <a:lnTo>
                    <a:pt x="0" y="11125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7" name="object 2237"/>
            <p:cNvSpPr/>
            <p:nvPr/>
          </p:nvSpPr>
          <p:spPr>
            <a:xfrm>
              <a:off x="10953343" y="3578352"/>
              <a:ext cx="0" cy="97790"/>
            </a:xfrm>
            <a:custGeom>
              <a:avLst/>
              <a:gdLst/>
              <a:ahLst/>
              <a:cxnLst/>
              <a:rect l="l" t="t" r="r" b="b"/>
              <a:pathLst>
                <a:path h="97789">
                  <a:moveTo>
                    <a:pt x="0" y="0"/>
                  </a:moveTo>
                  <a:lnTo>
                    <a:pt x="0" y="9753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8" name="object 2238"/>
            <p:cNvSpPr/>
            <p:nvPr/>
          </p:nvSpPr>
          <p:spPr>
            <a:xfrm>
              <a:off x="10983823" y="3682746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9" name="object 2239"/>
            <p:cNvSpPr/>
            <p:nvPr/>
          </p:nvSpPr>
          <p:spPr>
            <a:xfrm>
              <a:off x="10956391" y="3682746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810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0" name="object 2240"/>
            <p:cNvSpPr/>
            <p:nvPr/>
          </p:nvSpPr>
          <p:spPr>
            <a:xfrm>
              <a:off x="10990681" y="3665982"/>
              <a:ext cx="222885" cy="0"/>
            </a:xfrm>
            <a:custGeom>
              <a:avLst/>
              <a:gdLst/>
              <a:ahLst/>
              <a:cxnLst/>
              <a:rect l="l" t="t" r="r" b="b"/>
              <a:pathLst>
                <a:path w="222884">
                  <a:moveTo>
                    <a:pt x="0" y="0"/>
                  </a:moveTo>
                  <a:lnTo>
                    <a:pt x="22250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1" name="object 2241"/>
            <p:cNvSpPr/>
            <p:nvPr/>
          </p:nvSpPr>
          <p:spPr>
            <a:xfrm>
              <a:off x="10986871" y="3682746"/>
              <a:ext cx="304165" cy="0"/>
            </a:xfrm>
            <a:custGeom>
              <a:avLst/>
              <a:gdLst/>
              <a:ahLst/>
              <a:cxnLst/>
              <a:rect l="l" t="t" r="r" b="b"/>
              <a:pathLst>
                <a:path w="304165">
                  <a:moveTo>
                    <a:pt x="0" y="0"/>
                  </a:moveTo>
                  <a:lnTo>
                    <a:pt x="30403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2" name="object 2242"/>
            <p:cNvSpPr/>
            <p:nvPr/>
          </p:nvSpPr>
          <p:spPr>
            <a:xfrm>
              <a:off x="10986871" y="3571494"/>
              <a:ext cx="304165" cy="0"/>
            </a:xfrm>
            <a:custGeom>
              <a:avLst/>
              <a:gdLst/>
              <a:ahLst/>
              <a:cxnLst/>
              <a:rect l="l" t="t" r="r" b="b"/>
              <a:pathLst>
                <a:path w="304165">
                  <a:moveTo>
                    <a:pt x="0" y="0"/>
                  </a:moveTo>
                  <a:lnTo>
                    <a:pt x="30403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3" name="object 2243"/>
            <p:cNvSpPr/>
            <p:nvPr/>
          </p:nvSpPr>
          <p:spPr>
            <a:xfrm>
              <a:off x="10986871" y="3554730"/>
              <a:ext cx="304165" cy="0"/>
            </a:xfrm>
            <a:custGeom>
              <a:avLst/>
              <a:gdLst/>
              <a:ahLst/>
              <a:cxnLst/>
              <a:rect l="l" t="t" r="r" b="b"/>
              <a:pathLst>
                <a:path w="304165">
                  <a:moveTo>
                    <a:pt x="0" y="0"/>
                  </a:moveTo>
                  <a:lnTo>
                    <a:pt x="30403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4" name="object 2244"/>
            <p:cNvSpPr/>
            <p:nvPr/>
          </p:nvSpPr>
          <p:spPr>
            <a:xfrm>
              <a:off x="10990681" y="3578352"/>
              <a:ext cx="297180" cy="0"/>
            </a:xfrm>
            <a:custGeom>
              <a:avLst/>
              <a:gdLst/>
              <a:ahLst/>
              <a:cxnLst/>
              <a:rect l="l" t="t" r="r" b="b"/>
              <a:pathLst>
                <a:path w="297179">
                  <a:moveTo>
                    <a:pt x="0" y="0"/>
                  </a:moveTo>
                  <a:lnTo>
                    <a:pt x="29718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5" name="object 2245"/>
            <p:cNvSpPr/>
            <p:nvPr/>
          </p:nvSpPr>
          <p:spPr>
            <a:xfrm>
              <a:off x="10990681" y="3675888"/>
              <a:ext cx="297180" cy="0"/>
            </a:xfrm>
            <a:custGeom>
              <a:avLst/>
              <a:gdLst/>
              <a:ahLst/>
              <a:cxnLst/>
              <a:rect l="l" t="t" r="r" b="b"/>
              <a:pathLst>
                <a:path w="297179">
                  <a:moveTo>
                    <a:pt x="0" y="0"/>
                  </a:moveTo>
                  <a:lnTo>
                    <a:pt x="29718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6" name="object 2246"/>
            <p:cNvSpPr/>
            <p:nvPr/>
          </p:nvSpPr>
          <p:spPr>
            <a:xfrm>
              <a:off x="10996777" y="3774186"/>
              <a:ext cx="335280" cy="108585"/>
            </a:xfrm>
            <a:custGeom>
              <a:avLst/>
              <a:gdLst/>
              <a:ahLst/>
              <a:cxnLst/>
              <a:rect l="l" t="t" r="r" b="b"/>
              <a:pathLst>
                <a:path w="335279" h="108585">
                  <a:moveTo>
                    <a:pt x="0" y="16764"/>
                  </a:moveTo>
                  <a:lnTo>
                    <a:pt x="0" y="0"/>
                  </a:lnTo>
                  <a:lnTo>
                    <a:pt x="23622" y="40386"/>
                  </a:lnTo>
                  <a:lnTo>
                    <a:pt x="23622" y="23622"/>
                  </a:lnTo>
                  <a:lnTo>
                    <a:pt x="335280" y="10820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247" name="object 2247"/>
            <p:cNvPicPr/>
            <p:nvPr/>
          </p:nvPicPr>
          <p:blipFill>
            <a:blip r:embed="rId23" cstate="print"/>
            <a:stretch>
              <a:fillRect/>
            </a:stretch>
          </p:blipFill>
          <p:spPr>
            <a:xfrm>
              <a:off x="11306149" y="3703320"/>
              <a:ext cx="112775" cy="192023"/>
            </a:xfrm>
            <a:prstGeom prst="rect">
              <a:avLst/>
            </a:prstGeom>
          </p:spPr>
        </p:pic>
        <p:sp>
          <p:nvSpPr>
            <p:cNvPr id="2248" name="object 2248"/>
            <p:cNvSpPr/>
            <p:nvPr/>
          </p:nvSpPr>
          <p:spPr>
            <a:xfrm>
              <a:off x="11318341" y="3358134"/>
              <a:ext cx="0" cy="382270"/>
            </a:xfrm>
            <a:custGeom>
              <a:avLst/>
              <a:gdLst/>
              <a:ahLst/>
              <a:cxnLst/>
              <a:rect l="l" t="t" r="r" b="b"/>
              <a:pathLst>
                <a:path h="382270">
                  <a:moveTo>
                    <a:pt x="0" y="381761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9" name="object 2249"/>
            <p:cNvSpPr/>
            <p:nvPr/>
          </p:nvSpPr>
          <p:spPr>
            <a:xfrm>
              <a:off x="11318341" y="3358134"/>
              <a:ext cx="0" cy="148590"/>
            </a:xfrm>
            <a:custGeom>
              <a:avLst/>
              <a:gdLst/>
              <a:ahLst/>
              <a:cxnLst/>
              <a:rect l="l" t="t" r="r" b="b"/>
              <a:pathLst>
                <a:path h="148589">
                  <a:moveTo>
                    <a:pt x="0" y="14859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0" name="object 2250"/>
            <p:cNvSpPr/>
            <p:nvPr/>
          </p:nvSpPr>
          <p:spPr>
            <a:xfrm>
              <a:off x="10960201" y="3449574"/>
              <a:ext cx="0" cy="233679"/>
            </a:xfrm>
            <a:custGeom>
              <a:avLst/>
              <a:gdLst/>
              <a:ahLst/>
              <a:cxnLst/>
              <a:rect l="l" t="t" r="r" b="b"/>
              <a:pathLst>
                <a:path h="233679">
                  <a:moveTo>
                    <a:pt x="0" y="0"/>
                  </a:moveTo>
                  <a:lnTo>
                    <a:pt x="0" y="23317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1" name="object 2251"/>
            <p:cNvSpPr/>
            <p:nvPr/>
          </p:nvSpPr>
          <p:spPr>
            <a:xfrm>
              <a:off x="10983823" y="3449574"/>
              <a:ext cx="0" cy="233679"/>
            </a:xfrm>
            <a:custGeom>
              <a:avLst/>
              <a:gdLst/>
              <a:ahLst/>
              <a:cxnLst/>
              <a:rect l="l" t="t" r="r" b="b"/>
              <a:pathLst>
                <a:path h="233679">
                  <a:moveTo>
                    <a:pt x="0" y="0"/>
                  </a:moveTo>
                  <a:lnTo>
                    <a:pt x="0" y="23317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2" name="object 2252"/>
            <p:cNvSpPr/>
            <p:nvPr/>
          </p:nvSpPr>
          <p:spPr>
            <a:xfrm>
              <a:off x="10986871" y="3446526"/>
              <a:ext cx="0" cy="236220"/>
            </a:xfrm>
            <a:custGeom>
              <a:avLst/>
              <a:gdLst/>
              <a:ahLst/>
              <a:cxnLst/>
              <a:rect l="l" t="t" r="r" b="b"/>
              <a:pathLst>
                <a:path h="236220">
                  <a:moveTo>
                    <a:pt x="0" y="0"/>
                  </a:moveTo>
                  <a:lnTo>
                    <a:pt x="0" y="23622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3" name="object 2253"/>
            <p:cNvSpPr/>
            <p:nvPr/>
          </p:nvSpPr>
          <p:spPr>
            <a:xfrm>
              <a:off x="10956391" y="3446526"/>
              <a:ext cx="0" cy="236220"/>
            </a:xfrm>
            <a:custGeom>
              <a:avLst/>
              <a:gdLst/>
              <a:ahLst/>
              <a:cxnLst/>
              <a:rect l="l" t="t" r="r" b="b"/>
              <a:pathLst>
                <a:path h="236220">
                  <a:moveTo>
                    <a:pt x="0" y="0"/>
                  </a:moveTo>
                  <a:lnTo>
                    <a:pt x="0" y="23622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4" name="object 2254"/>
            <p:cNvSpPr/>
            <p:nvPr/>
          </p:nvSpPr>
          <p:spPr>
            <a:xfrm>
              <a:off x="11328247" y="3466338"/>
              <a:ext cx="0" cy="216535"/>
            </a:xfrm>
            <a:custGeom>
              <a:avLst/>
              <a:gdLst/>
              <a:ahLst/>
              <a:cxnLst/>
              <a:rect l="l" t="t" r="r" b="b"/>
              <a:pathLst>
                <a:path h="216535">
                  <a:moveTo>
                    <a:pt x="0" y="0"/>
                  </a:moveTo>
                  <a:lnTo>
                    <a:pt x="0" y="21640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5" name="object 2255"/>
            <p:cNvSpPr/>
            <p:nvPr/>
          </p:nvSpPr>
          <p:spPr>
            <a:xfrm>
              <a:off x="11304625" y="3449574"/>
              <a:ext cx="0" cy="233679"/>
            </a:xfrm>
            <a:custGeom>
              <a:avLst/>
              <a:gdLst/>
              <a:ahLst/>
              <a:cxnLst/>
              <a:rect l="l" t="t" r="r" b="b"/>
              <a:pathLst>
                <a:path h="233679">
                  <a:moveTo>
                    <a:pt x="0" y="0"/>
                  </a:moveTo>
                  <a:lnTo>
                    <a:pt x="0" y="23317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6" name="object 2256"/>
            <p:cNvSpPr/>
            <p:nvPr/>
          </p:nvSpPr>
          <p:spPr>
            <a:xfrm>
              <a:off x="11290909" y="3446526"/>
              <a:ext cx="0" cy="236220"/>
            </a:xfrm>
            <a:custGeom>
              <a:avLst/>
              <a:gdLst/>
              <a:ahLst/>
              <a:cxnLst/>
              <a:rect l="l" t="t" r="r" b="b"/>
              <a:pathLst>
                <a:path h="236220">
                  <a:moveTo>
                    <a:pt x="0" y="0"/>
                  </a:moveTo>
                  <a:lnTo>
                    <a:pt x="0" y="23622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7" name="object 2257"/>
            <p:cNvSpPr/>
            <p:nvPr/>
          </p:nvSpPr>
          <p:spPr>
            <a:xfrm>
              <a:off x="11290909" y="3446526"/>
              <a:ext cx="44450" cy="43815"/>
            </a:xfrm>
            <a:custGeom>
              <a:avLst/>
              <a:gdLst/>
              <a:ahLst/>
              <a:cxnLst/>
              <a:rect l="l" t="t" r="r" b="b"/>
              <a:pathLst>
                <a:path w="44450" h="43814">
                  <a:moveTo>
                    <a:pt x="44196" y="0"/>
                  </a:moveTo>
                  <a:lnTo>
                    <a:pt x="0" y="4343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8" name="object 2258"/>
            <p:cNvSpPr/>
            <p:nvPr/>
          </p:nvSpPr>
          <p:spPr>
            <a:xfrm>
              <a:off x="11290909" y="3446526"/>
              <a:ext cx="51435" cy="54610"/>
            </a:xfrm>
            <a:custGeom>
              <a:avLst/>
              <a:gdLst/>
              <a:ahLst/>
              <a:cxnLst/>
              <a:rect l="l" t="t" r="r" b="b"/>
              <a:pathLst>
                <a:path w="51434" h="54610">
                  <a:moveTo>
                    <a:pt x="51053" y="0"/>
                  </a:moveTo>
                  <a:lnTo>
                    <a:pt x="0" y="5410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9" name="object 2259"/>
            <p:cNvSpPr/>
            <p:nvPr/>
          </p:nvSpPr>
          <p:spPr>
            <a:xfrm>
              <a:off x="11290909" y="3446526"/>
              <a:ext cx="47625" cy="47625"/>
            </a:xfrm>
            <a:custGeom>
              <a:avLst/>
              <a:gdLst/>
              <a:ahLst/>
              <a:cxnLst/>
              <a:rect l="l" t="t" r="r" b="b"/>
              <a:pathLst>
                <a:path w="47625" h="47625">
                  <a:moveTo>
                    <a:pt x="47244" y="0"/>
                  </a:moveTo>
                  <a:lnTo>
                    <a:pt x="0" y="4724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0" name="object 2260"/>
            <p:cNvSpPr/>
            <p:nvPr/>
          </p:nvSpPr>
          <p:spPr>
            <a:xfrm>
              <a:off x="11500459" y="3494532"/>
              <a:ext cx="50800" cy="50800"/>
            </a:xfrm>
            <a:custGeom>
              <a:avLst/>
              <a:gdLst/>
              <a:ahLst/>
              <a:cxnLst/>
              <a:rect l="l" t="t" r="r" b="b"/>
              <a:pathLst>
                <a:path w="50800" h="50800">
                  <a:moveTo>
                    <a:pt x="50292" y="50292"/>
                  </a:moveTo>
                  <a:lnTo>
                    <a:pt x="49530" y="44958"/>
                  </a:lnTo>
                  <a:lnTo>
                    <a:pt x="48768" y="39624"/>
                  </a:lnTo>
                  <a:lnTo>
                    <a:pt x="46482" y="32766"/>
                  </a:lnTo>
                  <a:lnTo>
                    <a:pt x="17526" y="3810"/>
                  </a:lnTo>
                  <a:lnTo>
                    <a:pt x="11430" y="1524"/>
                  </a:lnTo>
                  <a:lnTo>
                    <a:pt x="5334" y="762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1" name="object 2261"/>
            <p:cNvSpPr/>
            <p:nvPr/>
          </p:nvSpPr>
          <p:spPr>
            <a:xfrm>
              <a:off x="11497411" y="3449574"/>
              <a:ext cx="0" cy="40640"/>
            </a:xfrm>
            <a:custGeom>
              <a:avLst/>
              <a:gdLst/>
              <a:ahLst/>
              <a:cxnLst/>
              <a:rect l="l" t="t" r="r" b="b"/>
              <a:pathLst>
                <a:path h="40639">
                  <a:moveTo>
                    <a:pt x="0" y="0"/>
                  </a:moveTo>
                  <a:lnTo>
                    <a:pt x="0" y="4038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2" name="object 2262"/>
            <p:cNvSpPr/>
            <p:nvPr/>
          </p:nvSpPr>
          <p:spPr>
            <a:xfrm>
              <a:off x="11493601" y="3449574"/>
              <a:ext cx="3810" cy="40640"/>
            </a:xfrm>
            <a:custGeom>
              <a:avLst/>
              <a:gdLst/>
              <a:ahLst/>
              <a:cxnLst/>
              <a:rect l="l" t="t" r="r" b="b"/>
              <a:pathLst>
                <a:path w="3809" h="40639">
                  <a:moveTo>
                    <a:pt x="0" y="0"/>
                  </a:moveTo>
                  <a:lnTo>
                    <a:pt x="0" y="40386"/>
                  </a:lnTo>
                </a:path>
                <a:path w="3809" h="40639">
                  <a:moveTo>
                    <a:pt x="0" y="0"/>
                  </a:moveTo>
                  <a:lnTo>
                    <a:pt x="0" y="40386"/>
                  </a:lnTo>
                  <a:lnTo>
                    <a:pt x="3809" y="40386"/>
                  </a:lnTo>
                  <a:lnTo>
                    <a:pt x="3809" y="0"/>
                  </a:lnTo>
                  <a:lnTo>
                    <a:pt x="0" y="0"/>
                  </a:lnTo>
                  <a:close/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3" name="object 2263"/>
            <p:cNvSpPr/>
            <p:nvPr/>
          </p:nvSpPr>
          <p:spPr>
            <a:xfrm>
              <a:off x="11469979" y="3466338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h="24129">
                  <a:moveTo>
                    <a:pt x="0" y="0"/>
                  </a:moveTo>
                  <a:lnTo>
                    <a:pt x="0" y="2362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4" name="object 2264"/>
            <p:cNvSpPr/>
            <p:nvPr/>
          </p:nvSpPr>
          <p:spPr>
            <a:xfrm>
              <a:off x="11500459" y="3446526"/>
              <a:ext cx="0" cy="47625"/>
            </a:xfrm>
            <a:custGeom>
              <a:avLst/>
              <a:gdLst/>
              <a:ahLst/>
              <a:cxnLst/>
              <a:rect l="l" t="t" r="r" b="b"/>
              <a:pathLst>
                <a:path h="47625">
                  <a:moveTo>
                    <a:pt x="0" y="0"/>
                  </a:moveTo>
                  <a:lnTo>
                    <a:pt x="0" y="4724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265" name="object 2265"/>
          <p:cNvSpPr/>
          <p:nvPr/>
        </p:nvSpPr>
        <p:spPr>
          <a:xfrm>
            <a:off x="13367042" y="2945113"/>
            <a:ext cx="0" cy="13567"/>
          </a:xfrm>
          <a:custGeom>
            <a:avLst/>
            <a:gdLst/>
            <a:ahLst/>
            <a:cxnLst/>
            <a:rect l="l" t="t" r="r" b="b"/>
            <a:pathLst>
              <a:path h="10795">
                <a:moveTo>
                  <a:pt x="0" y="10668"/>
                </a:moveTo>
                <a:lnTo>
                  <a:pt x="0" y="0"/>
                </a:lnTo>
              </a:path>
              <a:path h="10795">
                <a:moveTo>
                  <a:pt x="0" y="10668"/>
                </a:moveTo>
                <a:lnTo>
                  <a:pt x="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266" name="object 2266"/>
          <p:cNvGrpSpPr/>
          <p:nvPr/>
        </p:nvGrpSpPr>
        <p:grpSpPr>
          <a:xfrm>
            <a:off x="13003117" y="2343677"/>
            <a:ext cx="188347" cy="324021"/>
            <a:chOff x="10346029" y="2957322"/>
            <a:chExt cx="149860" cy="257810"/>
          </a:xfrm>
        </p:grpSpPr>
        <p:sp>
          <p:nvSpPr>
            <p:cNvPr id="2267" name="object 2267"/>
            <p:cNvSpPr/>
            <p:nvPr/>
          </p:nvSpPr>
          <p:spPr>
            <a:xfrm>
              <a:off x="10449661" y="319963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0" y="0"/>
                  </a:moveTo>
                  <a:lnTo>
                    <a:pt x="685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8" name="object 2268"/>
            <p:cNvSpPr/>
            <p:nvPr/>
          </p:nvSpPr>
          <p:spPr>
            <a:xfrm>
              <a:off x="10452709" y="3209544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9" name="object 2269"/>
            <p:cNvSpPr/>
            <p:nvPr/>
          </p:nvSpPr>
          <p:spPr>
            <a:xfrm>
              <a:off x="10449661" y="3209544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6857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0" name="object 2270"/>
            <p:cNvSpPr/>
            <p:nvPr/>
          </p:nvSpPr>
          <p:spPr>
            <a:xfrm>
              <a:off x="10449661" y="320649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0" y="0"/>
                  </a:moveTo>
                  <a:lnTo>
                    <a:pt x="685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1" name="object 2271"/>
            <p:cNvSpPr/>
            <p:nvPr/>
          </p:nvSpPr>
          <p:spPr>
            <a:xfrm>
              <a:off x="10454233" y="3204210"/>
              <a:ext cx="1270" cy="5080"/>
            </a:xfrm>
            <a:custGeom>
              <a:avLst/>
              <a:gdLst/>
              <a:ahLst/>
              <a:cxnLst/>
              <a:rect l="l" t="t" r="r" b="b"/>
              <a:pathLst>
                <a:path w="1270" h="5080">
                  <a:moveTo>
                    <a:pt x="761" y="0"/>
                  </a:moveTo>
                  <a:lnTo>
                    <a:pt x="0" y="2286"/>
                  </a:lnTo>
                  <a:lnTo>
                    <a:pt x="761" y="457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2" name="object 2272"/>
            <p:cNvSpPr/>
            <p:nvPr/>
          </p:nvSpPr>
          <p:spPr>
            <a:xfrm>
              <a:off x="10449661" y="3199638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5">
                  <a:moveTo>
                    <a:pt x="0" y="0"/>
                  </a:moveTo>
                  <a:lnTo>
                    <a:pt x="0" y="685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3" name="object 2273"/>
            <p:cNvSpPr/>
            <p:nvPr/>
          </p:nvSpPr>
          <p:spPr>
            <a:xfrm>
              <a:off x="10456519" y="2969514"/>
              <a:ext cx="0" cy="237490"/>
            </a:xfrm>
            <a:custGeom>
              <a:avLst/>
              <a:gdLst/>
              <a:ahLst/>
              <a:cxnLst/>
              <a:rect l="l" t="t" r="r" b="b"/>
              <a:pathLst>
                <a:path h="237489">
                  <a:moveTo>
                    <a:pt x="0" y="230124"/>
                  </a:moveTo>
                  <a:lnTo>
                    <a:pt x="0" y="236982"/>
                  </a:lnTo>
                </a:path>
                <a:path h="237489">
                  <a:moveTo>
                    <a:pt x="0" y="230124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4" name="object 2274"/>
            <p:cNvSpPr/>
            <p:nvPr/>
          </p:nvSpPr>
          <p:spPr>
            <a:xfrm>
              <a:off x="10435945" y="3199638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0"/>
                  </a:moveTo>
                  <a:lnTo>
                    <a:pt x="0" y="1295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5" name="object 2275"/>
            <p:cNvSpPr/>
            <p:nvPr/>
          </p:nvSpPr>
          <p:spPr>
            <a:xfrm>
              <a:off x="10449661" y="3199638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0"/>
                  </a:moveTo>
                  <a:lnTo>
                    <a:pt x="0" y="1295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6" name="object 2276"/>
            <p:cNvSpPr/>
            <p:nvPr/>
          </p:nvSpPr>
          <p:spPr>
            <a:xfrm>
              <a:off x="10456519" y="3199638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5">
                  <a:moveTo>
                    <a:pt x="0" y="0"/>
                  </a:moveTo>
                  <a:lnTo>
                    <a:pt x="0" y="685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7" name="object 2277"/>
            <p:cNvSpPr/>
            <p:nvPr/>
          </p:nvSpPr>
          <p:spPr>
            <a:xfrm>
              <a:off x="10435945" y="3199638"/>
              <a:ext cx="13970" cy="6985"/>
            </a:xfrm>
            <a:custGeom>
              <a:avLst/>
              <a:gdLst/>
              <a:ahLst/>
              <a:cxnLst/>
              <a:rect l="l" t="t" r="r" b="b"/>
              <a:pathLst>
                <a:path w="13970" h="6985">
                  <a:moveTo>
                    <a:pt x="13716" y="0"/>
                  </a:moveTo>
                  <a:lnTo>
                    <a:pt x="13716" y="6858"/>
                  </a:lnTo>
                  <a:lnTo>
                    <a:pt x="0" y="685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8" name="object 2278"/>
            <p:cNvSpPr/>
            <p:nvPr/>
          </p:nvSpPr>
          <p:spPr>
            <a:xfrm>
              <a:off x="10454233" y="3204210"/>
              <a:ext cx="1270" cy="5080"/>
            </a:xfrm>
            <a:custGeom>
              <a:avLst/>
              <a:gdLst/>
              <a:ahLst/>
              <a:cxnLst/>
              <a:rect l="l" t="t" r="r" b="b"/>
              <a:pathLst>
                <a:path w="1270" h="5080">
                  <a:moveTo>
                    <a:pt x="761" y="0"/>
                  </a:moveTo>
                  <a:lnTo>
                    <a:pt x="0" y="2286"/>
                  </a:lnTo>
                  <a:lnTo>
                    <a:pt x="761" y="457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9" name="object 2279"/>
            <p:cNvSpPr/>
            <p:nvPr/>
          </p:nvSpPr>
          <p:spPr>
            <a:xfrm>
              <a:off x="10449661" y="320649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0" y="0"/>
                  </a:moveTo>
                  <a:lnTo>
                    <a:pt x="685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0" name="object 2280"/>
            <p:cNvSpPr/>
            <p:nvPr/>
          </p:nvSpPr>
          <p:spPr>
            <a:xfrm>
              <a:off x="10449661" y="3209544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6857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1" name="object 2281"/>
            <p:cNvSpPr/>
            <p:nvPr/>
          </p:nvSpPr>
          <p:spPr>
            <a:xfrm>
              <a:off x="10452709" y="3209544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2" name="object 2282"/>
            <p:cNvSpPr/>
            <p:nvPr/>
          </p:nvSpPr>
          <p:spPr>
            <a:xfrm>
              <a:off x="10449661" y="319963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0" y="0"/>
                  </a:moveTo>
                  <a:lnTo>
                    <a:pt x="685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3" name="object 2283"/>
            <p:cNvSpPr/>
            <p:nvPr/>
          </p:nvSpPr>
          <p:spPr>
            <a:xfrm>
              <a:off x="10348315" y="3010300"/>
              <a:ext cx="47625" cy="46990"/>
            </a:xfrm>
            <a:custGeom>
              <a:avLst/>
              <a:gdLst/>
              <a:ahLst/>
              <a:cxnLst/>
              <a:rect l="l" t="t" r="r" b="b"/>
              <a:pathLst>
                <a:path w="47625" h="46989">
                  <a:moveTo>
                    <a:pt x="47244" y="23221"/>
                  </a:moveTo>
                  <a:lnTo>
                    <a:pt x="45720" y="14077"/>
                  </a:lnTo>
                  <a:lnTo>
                    <a:pt x="35175" y="2755"/>
                  </a:lnTo>
                  <a:lnTo>
                    <a:pt x="21231" y="0"/>
                  </a:lnTo>
                  <a:lnTo>
                    <a:pt x="8101" y="5426"/>
                  </a:lnTo>
                  <a:lnTo>
                    <a:pt x="0" y="18649"/>
                  </a:lnTo>
                  <a:lnTo>
                    <a:pt x="0" y="28555"/>
                  </a:lnTo>
                  <a:lnTo>
                    <a:pt x="8501" y="41658"/>
                  </a:lnTo>
                  <a:lnTo>
                    <a:pt x="21621" y="46963"/>
                  </a:lnTo>
                  <a:lnTo>
                    <a:pt x="35361" y="44016"/>
                  </a:lnTo>
                  <a:lnTo>
                    <a:pt x="45720" y="32365"/>
                  </a:lnTo>
                  <a:lnTo>
                    <a:pt x="46482" y="28555"/>
                  </a:lnTo>
                  <a:lnTo>
                    <a:pt x="47244" y="23221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4" name="object 2284"/>
            <p:cNvSpPr/>
            <p:nvPr/>
          </p:nvSpPr>
          <p:spPr>
            <a:xfrm>
              <a:off x="10355173" y="3016758"/>
              <a:ext cx="33655" cy="34290"/>
            </a:xfrm>
            <a:custGeom>
              <a:avLst/>
              <a:gdLst/>
              <a:ahLst/>
              <a:cxnLst/>
              <a:rect l="l" t="t" r="r" b="b"/>
              <a:pathLst>
                <a:path w="33654" h="34289">
                  <a:moveTo>
                    <a:pt x="33527" y="34290"/>
                  </a:moveTo>
                  <a:lnTo>
                    <a:pt x="0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5" name="object 2285"/>
            <p:cNvSpPr/>
            <p:nvPr/>
          </p:nvSpPr>
          <p:spPr>
            <a:xfrm>
              <a:off x="10355173" y="3016758"/>
              <a:ext cx="33655" cy="34290"/>
            </a:xfrm>
            <a:custGeom>
              <a:avLst/>
              <a:gdLst/>
              <a:ahLst/>
              <a:cxnLst/>
              <a:rect l="l" t="t" r="r" b="b"/>
              <a:pathLst>
                <a:path w="33654" h="34289">
                  <a:moveTo>
                    <a:pt x="0" y="34290"/>
                  </a:moveTo>
                  <a:lnTo>
                    <a:pt x="33528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6" name="object 2286"/>
            <p:cNvSpPr/>
            <p:nvPr/>
          </p:nvSpPr>
          <p:spPr>
            <a:xfrm>
              <a:off x="10429087" y="296265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7" name="object 2287"/>
            <p:cNvSpPr/>
            <p:nvPr/>
          </p:nvSpPr>
          <p:spPr>
            <a:xfrm>
              <a:off x="10432897" y="2962656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8" name="object 2288"/>
            <p:cNvSpPr/>
            <p:nvPr/>
          </p:nvSpPr>
          <p:spPr>
            <a:xfrm>
              <a:off x="10429087" y="2966466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9" name="object 2289"/>
            <p:cNvSpPr/>
            <p:nvPr/>
          </p:nvSpPr>
          <p:spPr>
            <a:xfrm>
              <a:off x="10429087" y="2962656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0" name="object 2290"/>
            <p:cNvSpPr/>
            <p:nvPr/>
          </p:nvSpPr>
          <p:spPr>
            <a:xfrm>
              <a:off x="10429087" y="2959608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1" name="object 2291"/>
            <p:cNvSpPr/>
            <p:nvPr/>
          </p:nvSpPr>
          <p:spPr>
            <a:xfrm>
              <a:off x="10429087" y="295960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809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2" name="object 2292"/>
            <p:cNvSpPr/>
            <p:nvPr/>
          </p:nvSpPr>
          <p:spPr>
            <a:xfrm>
              <a:off x="10430611" y="2957322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80">
                  <a:moveTo>
                    <a:pt x="2285" y="0"/>
                  </a:moveTo>
                  <a:lnTo>
                    <a:pt x="3902" y="669"/>
                  </a:lnTo>
                  <a:lnTo>
                    <a:pt x="4571" y="2285"/>
                  </a:lnTo>
                  <a:lnTo>
                    <a:pt x="3902" y="3902"/>
                  </a:lnTo>
                  <a:lnTo>
                    <a:pt x="2285" y="4571"/>
                  </a:lnTo>
                  <a:lnTo>
                    <a:pt x="669" y="3902"/>
                  </a:lnTo>
                  <a:lnTo>
                    <a:pt x="0" y="2285"/>
                  </a:lnTo>
                  <a:lnTo>
                    <a:pt x="669" y="669"/>
                  </a:lnTo>
                  <a:lnTo>
                    <a:pt x="228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3" name="object 2293"/>
            <p:cNvSpPr/>
            <p:nvPr/>
          </p:nvSpPr>
          <p:spPr>
            <a:xfrm>
              <a:off x="10452709" y="2962656"/>
              <a:ext cx="40640" cy="3810"/>
            </a:xfrm>
            <a:custGeom>
              <a:avLst/>
              <a:gdLst/>
              <a:ahLst/>
              <a:cxnLst/>
              <a:rect l="l" t="t" r="r" b="b"/>
              <a:pathLst>
                <a:path w="40640" h="3810">
                  <a:moveTo>
                    <a:pt x="0" y="3809"/>
                  </a:moveTo>
                  <a:lnTo>
                    <a:pt x="0" y="0"/>
                  </a:lnTo>
                  <a:lnTo>
                    <a:pt x="40386" y="0"/>
                  </a:lnTo>
                </a:path>
                <a:path w="40640" h="3810">
                  <a:moveTo>
                    <a:pt x="0" y="3809"/>
                  </a:moveTo>
                  <a:lnTo>
                    <a:pt x="40386" y="3809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4" name="object 2294"/>
            <p:cNvSpPr/>
            <p:nvPr/>
          </p:nvSpPr>
          <p:spPr>
            <a:xfrm>
              <a:off x="10435945" y="2962656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5">
                  <a:moveTo>
                    <a:pt x="0" y="0"/>
                  </a:moveTo>
                  <a:lnTo>
                    <a:pt x="1676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5" name="object 2295"/>
            <p:cNvSpPr/>
            <p:nvPr/>
          </p:nvSpPr>
          <p:spPr>
            <a:xfrm>
              <a:off x="10435945" y="296265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6" name="object 2296"/>
            <p:cNvSpPr/>
            <p:nvPr/>
          </p:nvSpPr>
          <p:spPr>
            <a:xfrm>
              <a:off x="10456519" y="296951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7" name="object 2297"/>
            <p:cNvSpPr/>
            <p:nvPr/>
          </p:nvSpPr>
          <p:spPr>
            <a:xfrm>
              <a:off x="10449661" y="296951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8" name="object 2298"/>
            <p:cNvSpPr/>
            <p:nvPr/>
          </p:nvSpPr>
          <p:spPr>
            <a:xfrm>
              <a:off x="10449661" y="2969514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6857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9" name="object 2299"/>
            <p:cNvSpPr/>
            <p:nvPr/>
          </p:nvSpPr>
          <p:spPr>
            <a:xfrm>
              <a:off x="10449661" y="2973324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0" y="0"/>
                  </a:moveTo>
                  <a:lnTo>
                    <a:pt x="685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0" name="object 2300"/>
            <p:cNvSpPr/>
            <p:nvPr/>
          </p:nvSpPr>
          <p:spPr>
            <a:xfrm>
              <a:off x="10433659" y="2960370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80">
                  <a:moveTo>
                    <a:pt x="2285" y="0"/>
                  </a:moveTo>
                  <a:lnTo>
                    <a:pt x="3902" y="669"/>
                  </a:lnTo>
                  <a:lnTo>
                    <a:pt x="4571" y="2285"/>
                  </a:lnTo>
                  <a:lnTo>
                    <a:pt x="3902" y="3902"/>
                  </a:lnTo>
                  <a:lnTo>
                    <a:pt x="2285" y="4571"/>
                  </a:lnTo>
                  <a:lnTo>
                    <a:pt x="669" y="3902"/>
                  </a:lnTo>
                  <a:lnTo>
                    <a:pt x="0" y="2285"/>
                  </a:lnTo>
                  <a:lnTo>
                    <a:pt x="669" y="669"/>
                  </a:lnTo>
                  <a:lnTo>
                    <a:pt x="228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1" name="object 2301"/>
            <p:cNvSpPr/>
            <p:nvPr/>
          </p:nvSpPr>
          <p:spPr>
            <a:xfrm>
              <a:off x="10355173" y="2959608"/>
              <a:ext cx="74295" cy="0"/>
            </a:xfrm>
            <a:custGeom>
              <a:avLst/>
              <a:gdLst/>
              <a:ahLst/>
              <a:cxnLst/>
              <a:rect l="l" t="t" r="r" b="b"/>
              <a:pathLst>
                <a:path w="74295">
                  <a:moveTo>
                    <a:pt x="73914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2" name="object 2302"/>
            <p:cNvSpPr/>
            <p:nvPr/>
          </p:nvSpPr>
          <p:spPr>
            <a:xfrm>
              <a:off x="10358221" y="2962656"/>
              <a:ext cx="71120" cy="0"/>
            </a:xfrm>
            <a:custGeom>
              <a:avLst/>
              <a:gdLst/>
              <a:ahLst/>
              <a:cxnLst/>
              <a:rect l="l" t="t" r="r" b="b"/>
              <a:pathLst>
                <a:path w="71120">
                  <a:moveTo>
                    <a:pt x="70866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3" name="object 2303"/>
            <p:cNvSpPr/>
            <p:nvPr/>
          </p:nvSpPr>
          <p:spPr>
            <a:xfrm>
              <a:off x="10355173" y="2959608"/>
              <a:ext cx="74295" cy="0"/>
            </a:xfrm>
            <a:custGeom>
              <a:avLst/>
              <a:gdLst/>
              <a:ahLst/>
              <a:cxnLst/>
              <a:rect l="l" t="t" r="r" b="b"/>
              <a:pathLst>
                <a:path w="74295">
                  <a:moveTo>
                    <a:pt x="73914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4" name="object 2304"/>
            <p:cNvSpPr/>
            <p:nvPr/>
          </p:nvSpPr>
          <p:spPr>
            <a:xfrm>
              <a:off x="10358221" y="2962656"/>
              <a:ext cx="71120" cy="0"/>
            </a:xfrm>
            <a:custGeom>
              <a:avLst/>
              <a:gdLst/>
              <a:ahLst/>
              <a:cxnLst/>
              <a:rect l="l" t="t" r="r" b="b"/>
              <a:pathLst>
                <a:path w="71120">
                  <a:moveTo>
                    <a:pt x="70866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5" name="object 2305"/>
            <p:cNvSpPr/>
            <p:nvPr/>
          </p:nvSpPr>
          <p:spPr>
            <a:xfrm>
              <a:off x="10426801" y="2960370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80">
                  <a:moveTo>
                    <a:pt x="2285" y="0"/>
                  </a:moveTo>
                  <a:lnTo>
                    <a:pt x="3902" y="669"/>
                  </a:lnTo>
                  <a:lnTo>
                    <a:pt x="4571" y="2285"/>
                  </a:lnTo>
                  <a:lnTo>
                    <a:pt x="3902" y="3902"/>
                  </a:lnTo>
                  <a:lnTo>
                    <a:pt x="2285" y="4571"/>
                  </a:lnTo>
                  <a:lnTo>
                    <a:pt x="669" y="3902"/>
                  </a:lnTo>
                  <a:lnTo>
                    <a:pt x="0" y="2285"/>
                  </a:lnTo>
                  <a:lnTo>
                    <a:pt x="669" y="669"/>
                  </a:lnTo>
                  <a:lnTo>
                    <a:pt x="228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6" name="object 2306"/>
            <p:cNvSpPr/>
            <p:nvPr/>
          </p:nvSpPr>
          <p:spPr>
            <a:xfrm>
              <a:off x="10348315" y="3010300"/>
              <a:ext cx="47625" cy="46990"/>
            </a:xfrm>
            <a:custGeom>
              <a:avLst/>
              <a:gdLst/>
              <a:ahLst/>
              <a:cxnLst/>
              <a:rect l="l" t="t" r="r" b="b"/>
              <a:pathLst>
                <a:path w="47625" h="46989">
                  <a:moveTo>
                    <a:pt x="47244" y="23221"/>
                  </a:moveTo>
                  <a:lnTo>
                    <a:pt x="45720" y="14077"/>
                  </a:lnTo>
                  <a:lnTo>
                    <a:pt x="35175" y="2755"/>
                  </a:lnTo>
                  <a:lnTo>
                    <a:pt x="21231" y="0"/>
                  </a:lnTo>
                  <a:lnTo>
                    <a:pt x="8101" y="5426"/>
                  </a:lnTo>
                  <a:lnTo>
                    <a:pt x="0" y="18649"/>
                  </a:lnTo>
                  <a:lnTo>
                    <a:pt x="0" y="28555"/>
                  </a:lnTo>
                  <a:lnTo>
                    <a:pt x="8501" y="41658"/>
                  </a:lnTo>
                  <a:lnTo>
                    <a:pt x="21621" y="46963"/>
                  </a:lnTo>
                  <a:lnTo>
                    <a:pt x="35361" y="44016"/>
                  </a:lnTo>
                  <a:lnTo>
                    <a:pt x="45720" y="32365"/>
                  </a:lnTo>
                  <a:lnTo>
                    <a:pt x="46482" y="28555"/>
                  </a:lnTo>
                  <a:lnTo>
                    <a:pt x="47244" y="23221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7" name="object 2307"/>
            <p:cNvSpPr/>
            <p:nvPr/>
          </p:nvSpPr>
          <p:spPr>
            <a:xfrm>
              <a:off x="10355173" y="3016758"/>
              <a:ext cx="33655" cy="34290"/>
            </a:xfrm>
            <a:custGeom>
              <a:avLst/>
              <a:gdLst/>
              <a:ahLst/>
              <a:cxnLst/>
              <a:rect l="l" t="t" r="r" b="b"/>
              <a:pathLst>
                <a:path w="33654" h="34289">
                  <a:moveTo>
                    <a:pt x="33527" y="34290"/>
                  </a:moveTo>
                  <a:lnTo>
                    <a:pt x="0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8" name="object 2308"/>
            <p:cNvSpPr/>
            <p:nvPr/>
          </p:nvSpPr>
          <p:spPr>
            <a:xfrm>
              <a:off x="10355173" y="3016758"/>
              <a:ext cx="33655" cy="34290"/>
            </a:xfrm>
            <a:custGeom>
              <a:avLst/>
              <a:gdLst/>
              <a:ahLst/>
              <a:cxnLst/>
              <a:rect l="l" t="t" r="r" b="b"/>
              <a:pathLst>
                <a:path w="33654" h="34289">
                  <a:moveTo>
                    <a:pt x="0" y="34290"/>
                  </a:moveTo>
                  <a:lnTo>
                    <a:pt x="33528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9" name="object 2309"/>
            <p:cNvSpPr/>
            <p:nvPr/>
          </p:nvSpPr>
          <p:spPr>
            <a:xfrm>
              <a:off x="10432897" y="2962656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0" name="object 2310"/>
            <p:cNvSpPr/>
            <p:nvPr/>
          </p:nvSpPr>
          <p:spPr>
            <a:xfrm>
              <a:off x="10429087" y="2966466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1" name="object 2311"/>
            <p:cNvSpPr/>
            <p:nvPr/>
          </p:nvSpPr>
          <p:spPr>
            <a:xfrm>
              <a:off x="10429087" y="2962656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2" name="object 2312"/>
            <p:cNvSpPr/>
            <p:nvPr/>
          </p:nvSpPr>
          <p:spPr>
            <a:xfrm>
              <a:off x="10429087" y="2959608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3" name="object 2313"/>
            <p:cNvSpPr/>
            <p:nvPr/>
          </p:nvSpPr>
          <p:spPr>
            <a:xfrm>
              <a:off x="10429087" y="295960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809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4" name="object 2314"/>
            <p:cNvSpPr/>
            <p:nvPr/>
          </p:nvSpPr>
          <p:spPr>
            <a:xfrm>
              <a:off x="10430611" y="2957322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80">
                  <a:moveTo>
                    <a:pt x="2285" y="0"/>
                  </a:moveTo>
                  <a:lnTo>
                    <a:pt x="3902" y="669"/>
                  </a:lnTo>
                  <a:lnTo>
                    <a:pt x="4571" y="2285"/>
                  </a:lnTo>
                  <a:lnTo>
                    <a:pt x="3902" y="3902"/>
                  </a:lnTo>
                  <a:lnTo>
                    <a:pt x="2285" y="4571"/>
                  </a:lnTo>
                  <a:lnTo>
                    <a:pt x="669" y="3902"/>
                  </a:lnTo>
                  <a:lnTo>
                    <a:pt x="0" y="2285"/>
                  </a:lnTo>
                  <a:lnTo>
                    <a:pt x="669" y="669"/>
                  </a:lnTo>
                  <a:lnTo>
                    <a:pt x="228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5" name="object 2315"/>
            <p:cNvSpPr/>
            <p:nvPr/>
          </p:nvSpPr>
          <p:spPr>
            <a:xfrm>
              <a:off x="10452709" y="2962656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809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6" name="object 2316"/>
            <p:cNvSpPr/>
            <p:nvPr/>
          </p:nvSpPr>
          <p:spPr>
            <a:xfrm>
              <a:off x="10449661" y="319963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0" y="0"/>
                  </a:moveTo>
                  <a:lnTo>
                    <a:pt x="685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7" name="object 2317"/>
            <p:cNvSpPr/>
            <p:nvPr/>
          </p:nvSpPr>
          <p:spPr>
            <a:xfrm>
              <a:off x="10452709" y="3209544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8" name="object 2318"/>
            <p:cNvSpPr/>
            <p:nvPr/>
          </p:nvSpPr>
          <p:spPr>
            <a:xfrm>
              <a:off x="10449661" y="3209544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6857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9" name="object 2319"/>
            <p:cNvSpPr/>
            <p:nvPr/>
          </p:nvSpPr>
          <p:spPr>
            <a:xfrm>
              <a:off x="10449661" y="320649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0" y="0"/>
                  </a:moveTo>
                  <a:lnTo>
                    <a:pt x="685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0" name="object 2320"/>
            <p:cNvSpPr/>
            <p:nvPr/>
          </p:nvSpPr>
          <p:spPr>
            <a:xfrm>
              <a:off x="10454233" y="3204210"/>
              <a:ext cx="1270" cy="5080"/>
            </a:xfrm>
            <a:custGeom>
              <a:avLst/>
              <a:gdLst/>
              <a:ahLst/>
              <a:cxnLst/>
              <a:rect l="l" t="t" r="r" b="b"/>
              <a:pathLst>
                <a:path w="1270" h="5080">
                  <a:moveTo>
                    <a:pt x="761" y="0"/>
                  </a:moveTo>
                  <a:lnTo>
                    <a:pt x="0" y="2286"/>
                  </a:lnTo>
                  <a:lnTo>
                    <a:pt x="761" y="457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1" name="object 2321"/>
            <p:cNvSpPr/>
            <p:nvPr/>
          </p:nvSpPr>
          <p:spPr>
            <a:xfrm>
              <a:off x="10449661" y="3199638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5">
                  <a:moveTo>
                    <a:pt x="0" y="0"/>
                  </a:moveTo>
                  <a:lnTo>
                    <a:pt x="0" y="685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2" name="object 2322"/>
            <p:cNvSpPr/>
            <p:nvPr/>
          </p:nvSpPr>
          <p:spPr>
            <a:xfrm>
              <a:off x="10456519" y="3199638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5">
                  <a:moveTo>
                    <a:pt x="0" y="0"/>
                  </a:moveTo>
                  <a:lnTo>
                    <a:pt x="0" y="685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3" name="object 2323"/>
            <p:cNvSpPr/>
            <p:nvPr/>
          </p:nvSpPr>
          <p:spPr>
            <a:xfrm>
              <a:off x="10452709" y="2962656"/>
              <a:ext cx="40640" cy="0"/>
            </a:xfrm>
            <a:custGeom>
              <a:avLst/>
              <a:gdLst/>
              <a:ahLst/>
              <a:cxnLst/>
              <a:rect l="l" t="t" r="r" b="b"/>
              <a:pathLst>
                <a:path w="40640">
                  <a:moveTo>
                    <a:pt x="0" y="0"/>
                  </a:moveTo>
                  <a:lnTo>
                    <a:pt x="4038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4" name="object 2324"/>
            <p:cNvSpPr/>
            <p:nvPr/>
          </p:nvSpPr>
          <p:spPr>
            <a:xfrm>
              <a:off x="10452709" y="2966466"/>
              <a:ext cx="40640" cy="0"/>
            </a:xfrm>
            <a:custGeom>
              <a:avLst/>
              <a:gdLst/>
              <a:ahLst/>
              <a:cxnLst/>
              <a:rect l="l" t="t" r="r" b="b"/>
              <a:pathLst>
                <a:path w="40640">
                  <a:moveTo>
                    <a:pt x="0" y="0"/>
                  </a:moveTo>
                  <a:lnTo>
                    <a:pt x="4038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5" name="object 2325"/>
            <p:cNvSpPr/>
            <p:nvPr/>
          </p:nvSpPr>
          <p:spPr>
            <a:xfrm>
              <a:off x="10435945" y="2962656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5">
                  <a:moveTo>
                    <a:pt x="0" y="0"/>
                  </a:moveTo>
                  <a:lnTo>
                    <a:pt x="1676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6" name="object 2326"/>
            <p:cNvSpPr/>
            <p:nvPr/>
          </p:nvSpPr>
          <p:spPr>
            <a:xfrm>
              <a:off x="10435945" y="296265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7" name="object 2327"/>
            <p:cNvSpPr/>
            <p:nvPr/>
          </p:nvSpPr>
          <p:spPr>
            <a:xfrm>
              <a:off x="10456519" y="296951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8" name="object 2328"/>
            <p:cNvSpPr/>
            <p:nvPr/>
          </p:nvSpPr>
          <p:spPr>
            <a:xfrm>
              <a:off x="10449661" y="296951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9" name="object 2329"/>
            <p:cNvSpPr/>
            <p:nvPr/>
          </p:nvSpPr>
          <p:spPr>
            <a:xfrm>
              <a:off x="10449661" y="2969514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6857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0" name="object 2330"/>
            <p:cNvSpPr/>
            <p:nvPr/>
          </p:nvSpPr>
          <p:spPr>
            <a:xfrm>
              <a:off x="10449661" y="2973324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0" y="0"/>
                  </a:moveTo>
                  <a:lnTo>
                    <a:pt x="685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1" name="object 2331"/>
            <p:cNvSpPr/>
            <p:nvPr/>
          </p:nvSpPr>
          <p:spPr>
            <a:xfrm>
              <a:off x="10435945" y="3199638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0"/>
                  </a:moveTo>
                  <a:lnTo>
                    <a:pt x="0" y="1295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2" name="object 2332"/>
            <p:cNvSpPr/>
            <p:nvPr/>
          </p:nvSpPr>
          <p:spPr>
            <a:xfrm>
              <a:off x="10449661" y="3199638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0"/>
                  </a:moveTo>
                  <a:lnTo>
                    <a:pt x="0" y="1295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3" name="object 2333"/>
            <p:cNvSpPr/>
            <p:nvPr/>
          </p:nvSpPr>
          <p:spPr>
            <a:xfrm>
              <a:off x="10456519" y="3199638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5">
                  <a:moveTo>
                    <a:pt x="0" y="0"/>
                  </a:moveTo>
                  <a:lnTo>
                    <a:pt x="0" y="685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4" name="object 2334"/>
            <p:cNvSpPr/>
            <p:nvPr/>
          </p:nvSpPr>
          <p:spPr>
            <a:xfrm>
              <a:off x="10435945" y="3199638"/>
              <a:ext cx="13970" cy="6985"/>
            </a:xfrm>
            <a:custGeom>
              <a:avLst/>
              <a:gdLst/>
              <a:ahLst/>
              <a:cxnLst/>
              <a:rect l="l" t="t" r="r" b="b"/>
              <a:pathLst>
                <a:path w="13970" h="6985">
                  <a:moveTo>
                    <a:pt x="13716" y="0"/>
                  </a:moveTo>
                  <a:lnTo>
                    <a:pt x="13716" y="6858"/>
                  </a:lnTo>
                  <a:lnTo>
                    <a:pt x="0" y="685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5" name="object 2335"/>
            <p:cNvSpPr/>
            <p:nvPr/>
          </p:nvSpPr>
          <p:spPr>
            <a:xfrm>
              <a:off x="10454233" y="3204210"/>
              <a:ext cx="1270" cy="5080"/>
            </a:xfrm>
            <a:custGeom>
              <a:avLst/>
              <a:gdLst/>
              <a:ahLst/>
              <a:cxnLst/>
              <a:rect l="l" t="t" r="r" b="b"/>
              <a:pathLst>
                <a:path w="1270" h="5080">
                  <a:moveTo>
                    <a:pt x="761" y="0"/>
                  </a:moveTo>
                  <a:lnTo>
                    <a:pt x="0" y="2286"/>
                  </a:lnTo>
                  <a:lnTo>
                    <a:pt x="761" y="457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6" name="object 2336"/>
            <p:cNvSpPr/>
            <p:nvPr/>
          </p:nvSpPr>
          <p:spPr>
            <a:xfrm>
              <a:off x="10449661" y="320649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0" y="0"/>
                  </a:moveTo>
                  <a:lnTo>
                    <a:pt x="685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7" name="object 2337"/>
            <p:cNvSpPr/>
            <p:nvPr/>
          </p:nvSpPr>
          <p:spPr>
            <a:xfrm>
              <a:off x="10449661" y="3209544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6857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8" name="object 2338"/>
            <p:cNvSpPr/>
            <p:nvPr/>
          </p:nvSpPr>
          <p:spPr>
            <a:xfrm>
              <a:off x="10452709" y="3209544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9" name="object 2339"/>
            <p:cNvSpPr/>
            <p:nvPr/>
          </p:nvSpPr>
          <p:spPr>
            <a:xfrm>
              <a:off x="10449661" y="2969514"/>
              <a:ext cx="6985" cy="230504"/>
            </a:xfrm>
            <a:custGeom>
              <a:avLst/>
              <a:gdLst/>
              <a:ahLst/>
              <a:cxnLst/>
              <a:rect l="l" t="t" r="r" b="b"/>
              <a:pathLst>
                <a:path w="6984" h="230505">
                  <a:moveTo>
                    <a:pt x="0" y="230124"/>
                  </a:moveTo>
                  <a:lnTo>
                    <a:pt x="6858" y="230124"/>
                  </a:lnTo>
                  <a:lnTo>
                    <a:pt x="6857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0" name="object 2340"/>
            <p:cNvSpPr/>
            <p:nvPr/>
          </p:nvSpPr>
          <p:spPr>
            <a:xfrm>
              <a:off x="10428325" y="3206496"/>
              <a:ext cx="3810" cy="1905"/>
            </a:xfrm>
            <a:custGeom>
              <a:avLst/>
              <a:gdLst/>
              <a:ahLst/>
              <a:cxnLst/>
              <a:rect l="l" t="t" r="r" b="b"/>
              <a:pathLst>
                <a:path w="3809" h="1905">
                  <a:moveTo>
                    <a:pt x="3809" y="1524"/>
                  </a:moveTo>
                  <a:lnTo>
                    <a:pt x="3047" y="762"/>
                  </a:lnTo>
                  <a:lnTo>
                    <a:pt x="1523" y="0"/>
                  </a:lnTo>
                  <a:lnTo>
                    <a:pt x="761" y="762"/>
                  </a:lnTo>
                  <a:lnTo>
                    <a:pt x="0" y="152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1" name="object 2341"/>
            <p:cNvSpPr/>
            <p:nvPr/>
          </p:nvSpPr>
          <p:spPr>
            <a:xfrm>
              <a:off x="10449661" y="2966466"/>
              <a:ext cx="6985" cy="3175"/>
            </a:xfrm>
            <a:custGeom>
              <a:avLst/>
              <a:gdLst/>
              <a:ahLst/>
              <a:cxnLst/>
              <a:rect l="l" t="t" r="r" b="b"/>
              <a:pathLst>
                <a:path w="6984" h="3175">
                  <a:moveTo>
                    <a:pt x="6857" y="0"/>
                  </a:moveTo>
                  <a:lnTo>
                    <a:pt x="0" y="0"/>
                  </a:lnTo>
                  <a:lnTo>
                    <a:pt x="0" y="3048"/>
                  </a:lnTo>
                  <a:lnTo>
                    <a:pt x="6857" y="3048"/>
                  </a:lnTo>
                  <a:lnTo>
                    <a:pt x="6857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2" name="object 2342"/>
            <p:cNvSpPr/>
            <p:nvPr/>
          </p:nvSpPr>
          <p:spPr>
            <a:xfrm>
              <a:off x="10435945" y="3206496"/>
              <a:ext cx="3175" cy="6350"/>
            </a:xfrm>
            <a:custGeom>
              <a:avLst/>
              <a:gdLst/>
              <a:ahLst/>
              <a:cxnLst/>
              <a:rect l="l" t="t" r="r" b="b"/>
              <a:pathLst>
                <a:path w="3175" h="6350">
                  <a:moveTo>
                    <a:pt x="0" y="6096"/>
                  </a:moveTo>
                  <a:lnTo>
                    <a:pt x="3048" y="6096"/>
                  </a:lnTo>
                  <a:lnTo>
                    <a:pt x="3047" y="0"/>
                  </a:lnTo>
                  <a:lnTo>
                    <a:pt x="2285" y="762"/>
                  </a:lnTo>
                  <a:lnTo>
                    <a:pt x="1523" y="152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3" name="object 2343"/>
            <p:cNvSpPr/>
            <p:nvPr/>
          </p:nvSpPr>
          <p:spPr>
            <a:xfrm>
              <a:off x="10438993" y="320649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0" y="0"/>
                  </a:moveTo>
                  <a:lnTo>
                    <a:pt x="685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4" name="object 2344"/>
            <p:cNvSpPr/>
            <p:nvPr/>
          </p:nvSpPr>
          <p:spPr>
            <a:xfrm>
              <a:off x="10446613" y="320649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1524" y="1524"/>
                  </a:moveTo>
                  <a:lnTo>
                    <a:pt x="762" y="762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5" name="object 2345"/>
            <p:cNvSpPr/>
            <p:nvPr/>
          </p:nvSpPr>
          <p:spPr>
            <a:xfrm>
              <a:off x="10445851" y="3199638"/>
              <a:ext cx="3810" cy="13335"/>
            </a:xfrm>
            <a:custGeom>
              <a:avLst/>
              <a:gdLst/>
              <a:ahLst/>
              <a:cxnLst/>
              <a:rect l="l" t="t" r="r" b="b"/>
              <a:pathLst>
                <a:path w="3809" h="13335">
                  <a:moveTo>
                    <a:pt x="0" y="6857"/>
                  </a:moveTo>
                  <a:lnTo>
                    <a:pt x="0" y="12953"/>
                  </a:lnTo>
                  <a:lnTo>
                    <a:pt x="3810" y="12953"/>
                  </a:lnTo>
                  <a:lnTo>
                    <a:pt x="3809" y="0"/>
                  </a:lnTo>
                  <a:lnTo>
                    <a:pt x="0" y="0"/>
                  </a:lnTo>
                  <a:lnTo>
                    <a:pt x="0" y="6857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6" name="object 2346"/>
            <p:cNvSpPr/>
            <p:nvPr/>
          </p:nvSpPr>
          <p:spPr>
            <a:xfrm>
              <a:off x="10446613" y="320497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0" y="1524"/>
                  </a:moveTo>
                  <a:lnTo>
                    <a:pt x="761" y="762"/>
                  </a:lnTo>
                  <a:lnTo>
                    <a:pt x="1523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7" name="object 2347"/>
            <p:cNvSpPr/>
            <p:nvPr/>
          </p:nvSpPr>
          <p:spPr>
            <a:xfrm>
              <a:off x="10438993" y="320649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6857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8" name="object 2348"/>
            <p:cNvSpPr/>
            <p:nvPr/>
          </p:nvSpPr>
          <p:spPr>
            <a:xfrm>
              <a:off x="10435945" y="3199638"/>
              <a:ext cx="3175" cy="13335"/>
            </a:xfrm>
            <a:custGeom>
              <a:avLst/>
              <a:gdLst/>
              <a:ahLst/>
              <a:cxnLst/>
              <a:rect l="l" t="t" r="r" b="b"/>
              <a:pathLst>
                <a:path w="3175" h="13335">
                  <a:moveTo>
                    <a:pt x="1524" y="5333"/>
                  </a:moveTo>
                  <a:lnTo>
                    <a:pt x="2286" y="6095"/>
                  </a:lnTo>
                  <a:lnTo>
                    <a:pt x="3048" y="6857"/>
                  </a:lnTo>
                  <a:lnTo>
                    <a:pt x="3048" y="0"/>
                  </a:lnTo>
                  <a:lnTo>
                    <a:pt x="0" y="0"/>
                  </a:lnTo>
                  <a:lnTo>
                    <a:pt x="0" y="12953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9" name="object 2349"/>
            <p:cNvSpPr/>
            <p:nvPr/>
          </p:nvSpPr>
          <p:spPr>
            <a:xfrm>
              <a:off x="10466425" y="3199638"/>
              <a:ext cx="13970" cy="13335"/>
            </a:xfrm>
            <a:custGeom>
              <a:avLst/>
              <a:gdLst/>
              <a:ahLst/>
              <a:cxnLst/>
              <a:rect l="l" t="t" r="r" b="b"/>
              <a:pathLst>
                <a:path w="13970" h="13335">
                  <a:moveTo>
                    <a:pt x="13716" y="0"/>
                  </a:moveTo>
                  <a:lnTo>
                    <a:pt x="13716" y="12954"/>
                  </a:lnTo>
                  <a:lnTo>
                    <a:pt x="0" y="12954"/>
                  </a:lnTo>
                  <a:lnTo>
                    <a:pt x="0" y="0"/>
                  </a:lnTo>
                  <a:lnTo>
                    <a:pt x="13716" y="0"/>
                  </a:lnTo>
                  <a:lnTo>
                    <a:pt x="13716" y="12954"/>
                  </a:lnTo>
                  <a:lnTo>
                    <a:pt x="0" y="12954"/>
                  </a:lnTo>
                  <a:lnTo>
                    <a:pt x="0" y="0"/>
                  </a:lnTo>
                  <a:lnTo>
                    <a:pt x="1371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0" name="object 2350"/>
            <p:cNvSpPr/>
            <p:nvPr/>
          </p:nvSpPr>
          <p:spPr>
            <a:xfrm>
              <a:off x="10432897" y="2966466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5">
                  <a:moveTo>
                    <a:pt x="0" y="0"/>
                  </a:moveTo>
                  <a:lnTo>
                    <a:pt x="1676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1" name="object 2351"/>
            <p:cNvSpPr/>
            <p:nvPr/>
          </p:nvSpPr>
          <p:spPr>
            <a:xfrm>
              <a:off x="10351363" y="2959608"/>
              <a:ext cx="6985" cy="6985"/>
            </a:xfrm>
            <a:custGeom>
              <a:avLst/>
              <a:gdLst/>
              <a:ahLst/>
              <a:cxnLst/>
              <a:rect l="l" t="t" r="r" b="b"/>
              <a:pathLst>
                <a:path w="6984" h="6985">
                  <a:moveTo>
                    <a:pt x="3809" y="3048"/>
                  </a:moveTo>
                  <a:lnTo>
                    <a:pt x="0" y="3048"/>
                  </a:lnTo>
                  <a:lnTo>
                    <a:pt x="0" y="0"/>
                  </a:lnTo>
                  <a:lnTo>
                    <a:pt x="3809" y="0"/>
                  </a:lnTo>
                  <a:lnTo>
                    <a:pt x="3809" y="3048"/>
                  </a:lnTo>
                  <a:lnTo>
                    <a:pt x="6857" y="3048"/>
                  </a:lnTo>
                  <a:lnTo>
                    <a:pt x="3809" y="3048"/>
                  </a:lnTo>
                  <a:lnTo>
                    <a:pt x="3809" y="6858"/>
                  </a:lnTo>
                  <a:lnTo>
                    <a:pt x="0" y="6858"/>
                  </a:lnTo>
                  <a:lnTo>
                    <a:pt x="0" y="3048"/>
                  </a:lnTo>
                  <a:lnTo>
                    <a:pt x="3809" y="3048"/>
                  </a:lnTo>
                  <a:lnTo>
                    <a:pt x="0" y="3048"/>
                  </a:lnTo>
                  <a:lnTo>
                    <a:pt x="0" y="0"/>
                  </a:lnTo>
                  <a:lnTo>
                    <a:pt x="3809" y="0"/>
                  </a:lnTo>
                  <a:lnTo>
                    <a:pt x="3809" y="3048"/>
                  </a:lnTo>
                  <a:lnTo>
                    <a:pt x="6857" y="3048"/>
                  </a:lnTo>
                  <a:lnTo>
                    <a:pt x="3809" y="3048"/>
                  </a:lnTo>
                  <a:lnTo>
                    <a:pt x="3809" y="6858"/>
                  </a:lnTo>
                  <a:lnTo>
                    <a:pt x="0" y="6858"/>
                  </a:lnTo>
                  <a:lnTo>
                    <a:pt x="0" y="3048"/>
                  </a:lnTo>
                  <a:lnTo>
                    <a:pt x="3809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2" name="object 2352"/>
            <p:cNvSpPr/>
            <p:nvPr/>
          </p:nvSpPr>
          <p:spPr>
            <a:xfrm>
              <a:off x="10449661" y="2966466"/>
              <a:ext cx="6985" cy="3175"/>
            </a:xfrm>
            <a:custGeom>
              <a:avLst/>
              <a:gdLst/>
              <a:ahLst/>
              <a:cxnLst/>
              <a:rect l="l" t="t" r="r" b="b"/>
              <a:pathLst>
                <a:path w="6984" h="3175">
                  <a:moveTo>
                    <a:pt x="6857" y="0"/>
                  </a:moveTo>
                  <a:lnTo>
                    <a:pt x="0" y="0"/>
                  </a:lnTo>
                  <a:lnTo>
                    <a:pt x="0" y="3048"/>
                  </a:lnTo>
                  <a:lnTo>
                    <a:pt x="6857" y="3048"/>
                  </a:lnTo>
                  <a:lnTo>
                    <a:pt x="6857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3" name="object 2353"/>
            <p:cNvSpPr/>
            <p:nvPr/>
          </p:nvSpPr>
          <p:spPr>
            <a:xfrm>
              <a:off x="10432897" y="2966466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5">
                  <a:moveTo>
                    <a:pt x="0" y="0"/>
                  </a:moveTo>
                  <a:lnTo>
                    <a:pt x="1676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4" name="object 2354"/>
            <p:cNvSpPr/>
            <p:nvPr/>
          </p:nvSpPr>
          <p:spPr>
            <a:xfrm>
              <a:off x="10435945" y="3206496"/>
              <a:ext cx="3175" cy="6350"/>
            </a:xfrm>
            <a:custGeom>
              <a:avLst/>
              <a:gdLst/>
              <a:ahLst/>
              <a:cxnLst/>
              <a:rect l="l" t="t" r="r" b="b"/>
              <a:pathLst>
                <a:path w="3175" h="6350">
                  <a:moveTo>
                    <a:pt x="0" y="6096"/>
                  </a:moveTo>
                  <a:lnTo>
                    <a:pt x="3048" y="6096"/>
                  </a:lnTo>
                  <a:lnTo>
                    <a:pt x="3047" y="0"/>
                  </a:lnTo>
                  <a:lnTo>
                    <a:pt x="2285" y="762"/>
                  </a:lnTo>
                  <a:lnTo>
                    <a:pt x="1523" y="152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5" name="object 2355"/>
            <p:cNvSpPr/>
            <p:nvPr/>
          </p:nvSpPr>
          <p:spPr>
            <a:xfrm>
              <a:off x="10438993" y="320649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0" y="0"/>
                  </a:moveTo>
                  <a:lnTo>
                    <a:pt x="685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6" name="object 2356"/>
            <p:cNvSpPr/>
            <p:nvPr/>
          </p:nvSpPr>
          <p:spPr>
            <a:xfrm>
              <a:off x="10446613" y="320649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1524" y="1524"/>
                  </a:moveTo>
                  <a:lnTo>
                    <a:pt x="762" y="762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7" name="object 2357"/>
            <p:cNvSpPr/>
            <p:nvPr/>
          </p:nvSpPr>
          <p:spPr>
            <a:xfrm>
              <a:off x="10445851" y="3199638"/>
              <a:ext cx="3810" cy="13335"/>
            </a:xfrm>
            <a:custGeom>
              <a:avLst/>
              <a:gdLst/>
              <a:ahLst/>
              <a:cxnLst/>
              <a:rect l="l" t="t" r="r" b="b"/>
              <a:pathLst>
                <a:path w="3809" h="13335">
                  <a:moveTo>
                    <a:pt x="0" y="6857"/>
                  </a:moveTo>
                  <a:lnTo>
                    <a:pt x="0" y="12953"/>
                  </a:lnTo>
                  <a:lnTo>
                    <a:pt x="3810" y="12953"/>
                  </a:lnTo>
                  <a:lnTo>
                    <a:pt x="3809" y="0"/>
                  </a:lnTo>
                  <a:lnTo>
                    <a:pt x="0" y="0"/>
                  </a:lnTo>
                  <a:lnTo>
                    <a:pt x="0" y="6857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8" name="object 2358"/>
            <p:cNvSpPr/>
            <p:nvPr/>
          </p:nvSpPr>
          <p:spPr>
            <a:xfrm>
              <a:off x="10446613" y="320497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0" y="1524"/>
                  </a:moveTo>
                  <a:lnTo>
                    <a:pt x="761" y="762"/>
                  </a:lnTo>
                  <a:lnTo>
                    <a:pt x="1523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9" name="object 2359"/>
            <p:cNvSpPr/>
            <p:nvPr/>
          </p:nvSpPr>
          <p:spPr>
            <a:xfrm>
              <a:off x="10438993" y="320649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6857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0" name="object 2360"/>
            <p:cNvSpPr/>
            <p:nvPr/>
          </p:nvSpPr>
          <p:spPr>
            <a:xfrm>
              <a:off x="10435945" y="3199638"/>
              <a:ext cx="3175" cy="13335"/>
            </a:xfrm>
            <a:custGeom>
              <a:avLst/>
              <a:gdLst/>
              <a:ahLst/>
              <a:cxnLst/>
              <a:rect l="l" t="t" r="r" b="b"/>
              <a:pathLst>
                <a:path w="3175" h="13335">
                  <a:moveTo>
                    <a:pt x="1524" y="5333"/>
                  </a:moveTo>
                  <a:lnTo>
                    <a:pt x="2286" y="6095"/>
                  </a:lnTo>
                  <a:lnTo>
                    <a:pt x="3048" y="6857"/>
                  </a:lnTo>
                  <a:lnTo>
                    <a:pt x="3048" y="0"/>
                  </a:lnTo>
                  <a:lnTo>
                    <a:pt x="0" y="0"/>
                  </a:lnTo>
                  <a:lnTo>
                    <a:pt x="0" y="12953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361" name="object 2361"/>
          <p:cNvGrpSpPr/>
          <p:nvPr/>
        </p:nvGrpSpPr>
        <p:grpSpPr>
          <a:xfrm>
            <a:off x="12828816" y="2648225"/>
            <a:ext cx="14365" cy="23942"/>
            <a:chOff x="10207345" y="3199638"/>
            <a:chExt cx="11430" cy="19050"/>
          </a:xfrm>
        </p:grpSpPr>
        <p:sp>
          <p:nvSpPr>
            <p:cNvPr id="2362" name="object 2362"/>
            <p:cNvSpPr/>
            <p:nvPr/>
          </p:nvSpPr>
          <p:spPr>
            <a:xfrm>
              <a:off x="10216489" y="3199638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9905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3" name="object 2363"/>
            <p:cNvSpPr/>
            <p:nvPr/>
          </p:nvSpPr>
          <p:spPr>
            <a:xfrm>
              <a:off x="10209631" y="3212592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10">
                  <a:moveTo>
                    <a:pt x="3048" y="3809"/>
                  </a:moveTo>
                  <a:lnTo>
                    <a:pt x="0" y="3809"/>
                  </a:lnTo>
                </a:path>
                <a:path w="3175" h="3810">
                  <a:moveTo>
                    <a:pt x="3048" y="3809"/>
                  </a:moveTo>
                  <a:lnTo>
                    <a:pt x="30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4" name="object 2364"/>
            <p:cNvSpPr/>
            <p:nvPr/>
          </p:nvSpPr>
          <p:spPr>
            <a:xfrm>
              <a:off x="10209631" y="3209544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6857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5" name="object 2365"/>
            <p:cNvSpPr/>
            <p:nvPr/>
          </p:nvSpPr>
          <p:spPr>
            <a:xfrm>
              <a:off x="10209631" y="3209544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5">
                  <a:moveTo>
                    <a:pt x="0" y="6857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6" name="object 2366"/>
            <p:cNvSpPr/>
            <p:nvPr/>
          </p:nvSpPr>
          <p:spPr>
            <a:xfrm>
              <a:off x="10216489" y="3199638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9905"/>
                  </a:moveTo>
                  <a:lnTo>
                    <a:pt x="0" y="0"/>
                  </a:lnTo>
                </a:path>
                <a:path h="10160">
                  <a:moveTo>
                    <a:pt x="0" y="9905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367" name="object 2367"/>
          <p:cNvSpPr/>
          <p:nvPr/>
        </p:nvSpPr>
        <p:spPr>
          <a:xfrm>
            <a:off x="12941824" y="2355170"/>
            <a:ext cx="0" cy="51077"/>
          </a:xfrm>
          <a:custGeom>
            <a:avLst/>
            <a:gdLst/>
            <a:ahLst/>
            <a:cxnLst/>
            <a:rect l="l" t="t" r="r" b="b"/>
            <a:pathLst>
              <a:path h="40639">
                <a:moveTo>
                  <a:pt x="0" y="40385"/>
                </a:moveTo>
                <a:lnTo>
                  <a:pt x="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368" name="object 2368"/>
          <p:cNvGrpSpPr/>
          <p:nvPr/>
        </p:nvGrpSpPr>
        <p:grpSpPr>
          <a:xfrm>
            <a:off x="12824027" y="2648225"/>
            <a:ext cx="40701" cy="19154"/>
            <a:chOff x="10203535" y="3199638"/>
            <a:chExt cx="32384" cy="15240"/>
          </a:xfrm>
        </p:grpSpPr>
        <p:sp>
          <p:nvSpPr>
            <p:cNvPr id="2369" name="object 2369"/>
            <p:cNvSpPr/>
            <p:nvPr/>
          </p:nvSpPr>
          <p:spPr>
            <a:xfrm>
              <a:off x="10212679" y="3212592"/>
              <a:ext cx="20955" cy="0"/>
            </a:xfrm>
            <a:custGeom>
              <a:avLst/>
              <a:gdLst/>
              <a:ahLst/>
              <a:cxnLst/>
              <a:rect l="l" t="t" r="r" b="b"/>
              <a:pathLst>
                <a:path w="20954">
                  <a:moveTo>
                    <a:pt x="0" y="0"/>
                  </a:moveTo>
                  <a:lnTo>
                    <a:pt x="2057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0" name="object 2370"/>
            <p:cNvSpPr/>
            <p:nvPr/>
          </p:nvSpPr>
          <p:spPr>
            <a:xfrm>
              <a:off x="10205821" y="3199638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12953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1" name="object 2371"/>
            <p:cNvSpPr/>
            <p:nvPr/>
          </p:nvSpPr>
          <p:spPr>
            <a:xfrm>
              <a:off x="10210393" y="3210306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80">
                  <a:moveTo>
                    <a:pt x="2285" y="0"/>
                  </a:moveTo>
                  <a:lnTo>
                    <a:pt x="3902" y="669"/>
                  </a:lnTo>
                  <a:lnTo>
                    <a:pt x="4571" y="2285"/>
                  </a:lnTo>
                  <a:lnTo>
                    <a:pt x="3902" y="3902"/>
                  </a:lnTo>
                  <a:lnTo>
                    <a:pt x="2285" y="4571"/>
                  </a:lnTo>
                  <a:lnTo>
                    <a:pt x="669" y="3902"/>
                  </a:lnTo>
                  <a:lnTo>
                    <a:pt x="0" y="2285"/>
                  </a:lnTo>
                  <a:lnTo>
                    <a:pt x="669" y="669"/>
                  </a:lnTo>
                  <a:lnTo>
                    <a:pt x="228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2" name="object 2372"/>
            <p:cNvSpPr/>
            <p:nvPr/>
          </p:nvSpPr>
          <p:spPr>
            <a:xfrm>
              <a:off x="10216489" y="3199638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12953"/>
                  </a:moveTo>
                  <a:lnTo>
                    <a:pt x="0" y="0"/>
                  </a:lnTo>
                </a:path>
                <a:path h="13335">
                  <a:moveTo>
                    <a:pt x="0" y="12953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3" name="object 2373"/>
            <p:cNvSpPr/>
            <p:nvPr/>
          </p:nvSpPr>
          <p:spPr>
            <a:xfrm>
              <a:off x="10209631" y="3206496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6096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4" name="object 2374"/>
            <p:cNvSpPr/>
            <p:nvPr/>
          </p:nvSpPr>
          <p:spPr>
            <a:xfrm>
              <a:off x="10209631" y="3212592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4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5" name="object 2375"/>
            <p:cNvSpPr/>
            <p:nvPr/>
          </p:nvSpPr>
          <p:spPr>
            <a:xfrm>
              <a:off x="10209631" y="320649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6857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6" name="object 2376"/>
            <p:cNvSpPr/>
            <p:nvPr/>
          </p:nvSpPr>
          <p:spPr>
            <a:xfrm>
              <a:off x="10233253" y="3199638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12953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377" name="object 2377"/>
          <p:cNvSpPr/>
          <p:nvPr/>
        </p:nvSpPr>
        <p:spPr>
          <a:xfrm>
            <a:off x="12941824" y="2355170"/>
            <a:ext cx="0" cy="51077"/>
          </a:xfrm>
          <a:custGeom>
            <a:avLst/>
            <a:gdLst/>
            <a:ahLst/>
            <a:cxnLst/>
            <a:rect l="l" t="t" r="r" b="b"/>
            <a:pathLst>
              <a:path h="40639">
                <a:moveTo>
                  <a:pt x="0" y="40385"/>
                </a:moveTo>
                <a:lnTo>
                  <a:pt x="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8" name="object 2378"/>
          <p:cNvSpPr/>
          <p:nvPr/>
        </p:nvSpPr>
        <p:spPr>
          <a:xfrm>
            <a:off x="12840308" y="2380069"/>
            <a:ext cx="0" cy="21548"/>
          </a:xfrm>
          <a:custGeom>
            <a:avLst/>
            <a:gdLst/>
            <a:ahLst/>
            <a:cxnLst/>
            <a:rect l="l" t="t" r="r" b="b"/>
            <a:pathLst>
              <a:path h="17144">
                <a:moveTo>
                  <a:pt x="0" y="0"/>
                </a:moveTo>
                <a:lnTo>
                  <a:pt x="0" y="16764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9" name="object 2379"/>
          <p:cNvSpPr/>
          <p:nvPr/>
        </p:nvSpPr>
        <p:spPr>
          <a:xfrm>
            <a:off x="12937994" y="2346550"/>
            <a:ext cx="3990" cy="8779"/>
          </a:xfrm>
          <a:custGeom>
            <a:avLst/>
            <a:gdLst/>
            <a:ahLst/>
            <a:cxnLst/>
            <a:rect l="l" t="t" r="r" b="b"/>
            <a:pathLst>
              <a:path w="3175" h="6985">
                <a:moveTo>
                  <a:pt x="0" y="6857"/>
                </a:moveTo>
                <a:lnTo>
                  <a:pt x="3048" y="6857"/>
                </a:lnTo>
                <a:lnTo>
                  <a:pt x="3047" y="3047"/>
                </a:lnTo>
                <a:lnTo>
                  <a:pt x="3047" y="0"/>
                </a:lnTo>
                <a:lnTo>
                  <a:pt x="0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380" name="object 2380"/>
          <p:cNvGrpSpPr/>
          <p:nvPr/>
        </p:nvGrpSpPr>
        <p:grpSpPr>
          <a:xfrm>
            <a:off x="12837435" y="2648226"/>
            <a:ext cx="18355" cy="16760"/>
            <a:chOff x="10214203" y="3199638"/>
            <a:chExt cx="14604" cy="13335"/>
          </a:xfrm>
        </p:grpSpPr>
        <p:sp>
          <p:nvSpPr>
            <p:cNvPr id="2381" name="object 2381"/>
            <p:cNvSpPr/>
            <p:nvPr/>
          </p:nvSpPr>
          <p:spPr>
            <a:xfrm>
              <a:off x="10216489" y="3199638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5">
                  <a:moveTo>
                    <a:pt x="0" y="0"/>
                  </a:moveTo>
                  <a:lnTo>
                    <a:pt x="0" y="0"/>
                  </a:lnTo>
                  <a:lnTo>
                    <a:pt x="0" y="685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2" name="object 2382"/>
            <p:cNvSpPr/>
            <p:nvPr/>
          </p:nvSpPr>
          <p:spPr>
            <a:xfrm>
              <a:off x="10216489" y="3204972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5">
                  <a:moveTo>
                    <a:pt x="0" y="0"/>
                  </a:moveTo>
                  <a:lnTo>
                    <a:pt x="0" y="762"/>
                  </a:lnTo>
                  <a:lnTo>
                    <a:pt x="762" y="152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3" name="object 2383"/>
            <p:cNvSpPr/>
            <p:nvPr/>
          </p:nvSpPr>
          <p:spPr>
            <a:xfrm>
              <a:off x="10216489" y="3206496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0" y="0"/>
                  </a:moveTo>
                  <a:lnTo>
                    <a:pt x="990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4" name="object 2384"/>
            <p:cNvSpPr/>
            <p:nvPr/>
          </p:nvSpPr>
          <p:spPr>
            <a:xfrm>
              <a:off x="10225633" y="3204972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5">
                  <a:moveTo>
                    <a:pt x="0" y="1524"/>
                  </a:moveTo>
                  <a:lnTo>
                    <a:pt x="0" y="762"/>
                  </a:lnTo>
                  <a:lnTo>
                    <a:pt x="761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5" name="object 2385"/>
            <p:cNvSpPr/>
            <p:nvPr/>
          </p:nvSpPr>
          <p:spPr>
            <a:xfrm>
              <a:off x="10226395" y="3199638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6857"/>
                  </a:moveTo>
                  <a:lnTo>
                    <a:pt x="0" y="0"/>
                  </a:lnTo>
                  <a:lnTo>
                    <a:pt x="0" y="12953"/>
                  </a:lnTo>
                  <a:lnTo>
                    <a:pt x="0" y="6857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6" name="object 2386"/>
            <p:cNvSpPr/>
            <p:nvPr/>
          </p:nvSpPr>
          <p:spPr>
            <a:xfrm>
              <a:off x="10225633" y="3206496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5">
                  <a:moveTo>
                    <a:pt x="761" y="1524"/>
                  </a:moveTo>
                  <a:lnTo>
                    <a:pt x="0" y="762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7" name="object 2387"/>
            <p:cNvSpPr/>
            <p:nvPr/>
          </p:nvSpPr>
          <p:spPr>
            <a:xfrm>
              <a:off x="10216489" y="3206496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9905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8" name="object 2388"/>
            <p:cNvSpPr/>
            <p:nvPr/>
          </p:nvSpPr>
          <p:spPr>
            <a:xfrm>
              <a:off x="10216489" y="3206496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5">
                  <a:moveTo>
                    <a:pt x="761" y="0"/>
                  </a:moveTo>
                  <a:lnTo>
                    <a:pt x="0" y="762"/>
                  </a:lnTo>
                  <a:lnTo>
                    <a:pt x="0" y="152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9" name="object 2389"/>
            <p:cNvSpPr/>
            <p:nvPr/>
          </p:nvSpPr>
          <p:spPr>
            <a:xfrm>
              <a:off x="10216489" y="3199638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6857"/>
                  </a:moveTo>
                  <a:lnTo>
                    <a:pt x="0" y="12953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390" name="object 2390"/>
          <p:cNvSpPr/>
          <p:nvPr/>
        </p:nvSpPr>
        <p:spPr>
          <a:xfrm>
            <a:off x="12937994" y="2346550"/>
            <a:ext cx="3990" cy="8779"/>
          </a:xfrm>
          <a:custGeom>
            <a:avLst/>
            <a:gdLst/>
            <a:ahLst/>
            <a:cxnLst/>
            <a:rect l="l" t="t" r="r" b="b"/>
            <a:pathLst>
              <a:path w="3175" h="6985">
                <a:moveTo>
                  <a:pt x="0" y="6857"/>
                </a:moveTo>
                <a:lnTo>
                  <a:pt x="3048" y="6857"/>
                </a:lnTo>
                <a:lnTo>
                  <a:pt x="3047" y="3047"/>
                </a:lnTo>
                <a:lnTo>
                  <a:pt x="3047" y="0"/>
                </a:lnTo>
                <a:lnTo>
                  <a:pt x="0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391" name="object 2391"/>
          <p:cNvGrpSpPr/>
          <p:nvPr/>
        </p:nvGrpSpPr>
        <p:grpSpPr>
          <a:xfrm>
            <a:off x="12837435" y="2648226"/>
            <a:ext cx="18355" cy="16760"/>
            <a:chOff x="10214203" y="3199638"/>
            <a:chExt cx="14604" cy="13335"/>
          </a:xfrm>
        </p:grpSpPr>
        <p:sp>
          <p:nvSpPr>
            <p:cNvPr id="2392" name="object 2392"/>
            <p:cNvSpPr/>
            <p:nvPr/>
          </p:nvSpPr>
          <p:spPr>
            <a:xfrm>
              <a:off x="10216489" y="3199638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5">
                  <a:moveTo>
                    <a:pt x="0" y="0"/>
                  </a:moveTo>
                  <a:lnTo>
                    <a:pt x="0" y="0"/>
                  </a:lnTo>
                  <a:lnTo>
                    <a:pt x="0" y="685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3" name="object 2393"/>
            <p:cNvSpPr/>
            <p:nvPr/>
          </p:nvSpPr>
          <p:spPr>
            <a:xfrm>
              <a:off x="10216489" y="3204972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5">
                  <a:moveTo>
                    <a:pt x="0" y="0"/>
                  </a:moveTo>
                  <a:lnTo>
                    <a:pt x="0" y="762"/>
                  </a:lnTo>
                  <a:lnTo>
                    <a:pt x="762" y="152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4" name="object 2394"/>
            <p:cNvSpPr/>
            <p:nvPr/>
          </p:nvSpPr>
          <p:spPr>
            <a:xfrm>
              <a:off x="10216489" y="3206496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0" y="0"/>
                  </a:moveTo>
                  <a:lnTo>
                    <a:pt x="990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5" name="object 2395"/>
            <p:cNvSpPr/>
            <p:nvPr/>
          </p:nvSpPr>
          <p:spPr>
            <a:xfrm>
              <a:off x="10225633" y="3204972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5">
                  <a:moveTo>
                    <a:pt x="0" y="1524"/>
                  </a:moveTo>
                  <a:lnTo>
                    <a:pt x="0" y="762"/>
                  </a:lnTo>
                  <a:lnTo>
                    <a:pt x="761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6" name="object 2396"/>
            <p:cNvSpPr/>
            <p:nvPr/>
          </p:nvSpPr>
          <p:spPr>
            <a:xfrm>
              <a:off x="10224109" y="3202686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80">
                  <a:moveTo>
                    <a:pt x="2285" y="0"/>
                  </a:moveTo>
                  <a:lnTo>
                    <a:pt x="3902" y="669"/>
                  </a:lnTo>
                  <a:lnTo>
                    <a:pt x="4571" y="2285"/>
                  </a:lnTo>
                  <a:lnTo>
                    <a:pt x="3902" y="3902"/>
                  </a:lnTo>
                  <a:lnTo>
                    <a:pt x="2285" y="4571"/>
                  </a:lnTo>
                  <a:lnTo>
                    <a:pt x="669" y="3902"/>
                  </a:lnTo>
                  <a:lnTo>
                    <a:pt x="0" y="2285"/>
                  </a:lnTo>
                  <a:lnTo>
                    <a:pt x="669" y="669"/>
                  </a:lnTo>
                  <a:lnTo>
                    <a:pt x="228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7" name="object 2397"/>
            <p:cNvSpPr/>
            <p:nvPr/>
          </p:nvSpPr>
          <p:spPr>
            <a:xfrm>
              <a:off x="10226395" y="3199638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6857"/>
                  </a:moveTo>
                  <a:lnTo>
                    <a:pt x="0" y="0"/>
                  </a:lnTo>
                  <a:lnTo>
                    <a:pt x="0" y="12953"/>
                  </a:lnTo>
                  <a:lnTo>
                    <a:pt x="0" y="6857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8" name="object 2398"/>
            <p:cNvSpPr/>
            <p:nvPr/>
          </p:nvSpPr>
          <p:spPr>
            <a:xfrm>
              <a:off x="10225633" y="3206496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5">
                  <a:moveTo>
                    <a:pt x="761" y="1524"/>
                  </a:moveTo>
                  <a:lnTo>
                    <a:pt x="0" y="762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9" name="object 2399"/>
            <p:cNvSpPr/>
            <p:nvPr/>
          </p:nvSpPr>
          <p:spPr>
            <a:xfrm>
              <a:off x="10216489" y="3206496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9905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0" name="object 2400"/>
            <p:cNvSpPr/>
            <p:nvPr/>
          </p:nvSpPr>
          <p:spPr>
            <a:xfrm>
              <a:off x="10216489" y="3206496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5">
                  <a:moveTo>
                    <a:pt x="761" y="0"/>
                  </a:moveTo>
                  <a:lnTo>
                    <a:pt x="0" y="762"/>
                  </a:lnTo>
                  <a:lnTo>
                    <a:pt x="0" y="152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1" name="object 2401"/>
            <p:cNvSpPr/>
            <p:nvPr/>
          </p:nvSpPr>
          <p:spPr>
            <a:xfrm>
              <a:off x="10216489" y="3199638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6857"/>
                  </a:moveTo>
                  <a:lnTo>
                    <a:pt x="0" y="12953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402" name="object 2402"/>
          <p:cNvGrpSpPr/>
          <p:nvPr/>
        </p:nvGrpSpPr>
        <p:grpSpPr>
          <a:xfrm>
            <a:off x="12941824" y="2343677"/>
            <a:ext cx="68635" cy="14365"/>
            <a:chOff x="10297261" y="2957322"/>
            <a:chExt cx="54610" cy="11430"/>
          </a:xfrm>
        </p:grpSpPr>
        <p:sp>
          <p:nvSpPr>
            <p:cNvPr id="2403" name="object 2403"/>
            <p:cNvSpPr/>
            <p:nvPr/>
          </p:nvSpPr>
          <p:spPr>
            <a:xfrm>
              <a:off x="10297261" y="2962656"/>
              <a:ext cx="54610" cy="0"/>
            </a:xfrm>
            <a:custGeom>
              <a:avLst/>
              <a:gdLst/>
              <a:ahLst/>
              <a:cxnLst/>
              <a:rect l="l" t="t" r="r" b="b"/>
              <a:pathLst>
                <a:path w="54609">
                  <a:moveTo>
                    <a:pt x="54101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4" name="object 2404"/>
            <p:cNvSpPr/>
            <p:nvPr/>
          </p:nvSpPr>
          <p:spPr>
            <a:xfrm>
              <a:off x="10297261" y="2959608"/>
              <a:ext cx="54610" cy="0"/>
            </a:xfrm>
            <a:custGeom>
              <a:avLst/>
              <a:gdLst/>
              <a:ahLst/>
              <a:cxnLst/>
              <a:rect l="l" t="t" r="r" b="b"/>
              <a:pathLst>
                <a:path w="54609">
                  <a:moveTo>
                    <a:pt x="54101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5" name="object 2405"/>
            <p:cNvSpPr/>
            <p:nvPr/>
          </p:nvSpPr>
          <p:spPr>
            <a:xfrm>
              <a:off x="10297261" y="2966466"/>
              <a:ext cx="54610" cy="0"/>
            </a:xfrm>
            <a:custGeom>
              <a:avLst/>
              <a:gdLst/>
              <a:ahLst/>
              <a:cxnLst/>
              <a:rect l="l" t="t" r="r" b="b"/>
              <a:pathLst>
                <a:path w="54609">
                  <a:moveTo>
                    <a:pt x="54101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6" name="object 2406"/>
            <p:cNvSpPr/>
            <p:nvPr/>
          </p:nvSpPr>
          <p:spPr>
            <a:xfrm>
              <a:off x="10297261" y="2962656"/>
              <a:ext cx="54610" cy="0"/>
            </a:xfrm>
            <a:custGeom>
              <a:avLst/>
              <a:gdLst/>
              <a:ahLst/>
              <a:cxnLst/>
              <a:rect l="l" t="t" r="r" b="b"/>
              <a:pathLst>
                <a:path w="54609">
                  <a:moveTo>
                    <a:pt x="54101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7" name="object 2407"/>
            <p:cNvSpPr/>
            <p:nvPr/>
          </p:nvSpPr>
          <p:spPr>
            <a:xfrm>
              <a:off x="10297261" y="2959608"/>
              <a:ext cx="54610" cy="0"/>
            </a:xfrm>
            <a:custGeom>
              <a:avLst/>
              <a:gdLst/>
              <a:ahLst/>
              <a:cxnLst/>
              <a:rect l="l" t="t" r="r" b="b"/>
              <a:pathLst>
                <a:path w="54609">
                  <a:moveTo>
                    <a:pt x="54101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8" name="object 2408"/>
            <p:cNvSpPr/>
            <p:nvPr/>
          </p:nvSpPr>
          <p:spPr>
            <a:xfrm>
              <a:off x="10297261" y="2966466"/>
              <a:ext cx="54610" cy="0"/>
            </a:xfrm>
            <a:custGeom>
              <a:avLst/>
              <a:gdLst/>
              <a:ahLst/>
              <a:cxnLst/>
              <a:rect l="l" t="t" r="r" b="b"/>
              <a:pathLst>
                <a:path w="54609">
                  <a:moveTo>
                    <a:pt x="54101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409" name="object 2409"/>
          <p:cNvGrpSpPr/>
          <p:nvPr/>
        </p:nvGrpSpPr>
        <p:grpSpPr>
          <a:xfrm>
            <a:off x="13113252" y="2924043"/>
            <a:ext cx="135674" cy="64645"/>
            <a:chOff x="10433659" y="3419094"/>
            <a:chExt cx="107950" cy="51435"/>
          </a:xfrm>
        </p:grpSpPr>
        <p:sp>
          <p:nvSpPr>
            <p:cNvPr id="2410" name="object 2410"/>
            <p:cNvSpPr/>
            <p:nvPr/>
          </p:nvSpPr>
          <p:spPr>
            <a:xfrm>
              <a:off x="10435945" y="3439668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12953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1" name="object 2411"/>
            <p:cNvSpPr/>
            <p:nvPr/>
          </p:nvSpPr>
          <p:spPr>
            <a:xfrm>
              <a:off x="10435945" y="3446526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70">
                  <a:moveTo>
                    <a:pt x="13716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2" name="object 2412"/>
            <p:cNvSpPr/>
            <p:nvPr/>
          </p:nvSpPr>
          <p:spPr>
            <a:xfrm>
              <a:off x="10449661" y="3439668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12953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3" name="object 2413"/>
            <p:cNvSpPr/>
            <p:nvPr/>
          </p:nvSpPr>
          <p:spPr>
            <a:xfrm>
              <a:off x="10449661" y="344652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6857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4" name="object 2414"/>
            <p:cNvSpPr/>
            <p:nvPr/>
          </p:nvSpPr>
          <p:spPr>
            <a:xfrm>
              <a:off x="10456519" y="3425952"/>
              <a:ext cx="81280" cy="0"/>
            </a:xfrm>
            <a:custGeom>
              <a:avLst/>
              <a:gdLst/>
              <a:ahLst/>
              <a:cxnLst/>
              <a:rect l="l" t="t" r="r" b="b"/>
              <a:pathLst>
                <a:path w="81279">
                  <a:moveTo>
                    <a:pt x="80772" y="0"/>
                  </a:moveTo>
                  <a:lnTo>
                    <a:pt x="0" y="0"/>
                  </a:lnTo>
                </a:path>
                <a:path w="81279">
                  <a:moveTo>
                    <a:pt x="80772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5" name="object 2415"/>
            <p:cNvSpPr/>
            <p:nvPr/>
          </p:nvSpPr>
          <p:spPr>
            <a:xfrm>
              <a:off x="10456519" y="3429000"/>
              <a:ext cx="81280" cy="0"/>
            </a:xfrm>
            <a:custGeom>
              <a:avLst/>
              <a:gdLst/>
              <a:ahLst/>
              <a:cxnLst/>
              <a:rect l="l" t="t" r="r" b="b"/>
              <a:pathLst>
                <a:path w="81279">
                  <a:moveTo>
                    <a:pt x="80772" y="0"/>
                  </a:moveTo>
                  <a:lnTo>
                    <a:pt x="0" y="0"/>
                  </a:lnTo>
                </a:path>
                <a:path w="81279">
                  <a:moveTo>
                    <a:pt x="80772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6" name="object 2416"/>
            <p:cNvSpPr/>
            <p:nvPr/>
          </p:nvSpPr>
          <p:spPr>
            <a:xfrm>
              <a:off x="10456519" y="3432810"/>
              <a:ext cx="81280" cy="0"/>
            </a:xfrm>
            <a:custGeom>
              <a:avLst/>
              <a:gdLst/>
              <a:ahLst/>
              <a:cxnLst/>
              <a:rect l="l" t="t" r="r" b="b"/>
              <a:pathLst>
                <a:path w="81279">
                  <a:moveTo>
                    <a:pt x="80772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7" name="object 2417"/>
            <p:cNvSpPr/>
            <p:nvPr/>
          </p:nvSpPr>
          <p:spPr>
            <a:xfrm>
              <a:off x="10456519" y="3435858"/>
              <a:ext cx="81280" cy="0"/>
            </a:xfrm>
            <a:custGeom>
              <a:avLst/>
              <a:gdLst/>
              <a:ahLst/>
              <a:cxnLst/>
              <a:rect l="l" t="t" r="r" b="b"/>
              <a:pathLst>
                <a:path w="81279">
                  <a:moveTo>
                    <a:pt x="80772" y="0"/>
                  </a:moveTo>
                  <a:lnTo>
                    <a:pt x="0" y="0"/>
                  </a:lnTo>
                </a:path>
                <a:path w="81279">
                  <a:moveTo>
                    <a:pt x="80772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8" name="object 2418"/>
            <p:cNvSpPr/>
            <p:nvPr/>
          </p:nvSpPr>
          <p:spPr>
            <a:xfrm>
              <a:off x="10456519" y="3439668"/>
              <a:ext cx="81280" cy="0"/>
            </a:xfrm>
            <a:custGeom>
              <a:avLst/>
              <a:gdLst/>
              <a:ahLst/>
              <a:cxnLst/>
              <a:rect l="l" t="t" r="r" b="b"/>
              <a:pathLst>
                <a:path w="81279">
                  <a:moveTo>
                    <a:pt x="80772" y="0"/>
                  </a:moveTo>
                  <a:lnTo>
                    <a:pt x="0" y="0"/>
                  </a:lnTo>
                </a:path>
                <a:path w="81279">
                  <a:moveTo>
                    <a:pt x="80772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9" name="object 2419"/>
            <p:cNvSpPr/>
            <p:nvPr/>
          </p:nvSpPr>
          <p:spPr>
            <a:xfrm>
              <a:off x="10456519" y="3442716"/>
              <a:ext cx="81280" cy="0"/>
            </a:xfrm>
            <a:custGeom>
              <a:avLst/>
              <a:gdLst/>
              <a:ahLst/>
              <a:cxnLst/>
              <a:rect l="l" t="t" r="r" b="b"/>
              <a:pathLst>
                <a:path w="81279">
                  <a:moveTo>
                    <a:pt x="80772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0" name="object 2420"/>
            <p:cNvSpPr/>
            <p:nvPr/>
          </p:nvSpPr>
          <p:spPr>
            <a:xfrm>
              <a:off x="10456519" y="3446526"/>
              <a:ext cx="81280" cy="0"/>
            </a:xfrm>
            <a:custGeom>
              <a:avLst/>
              <a:gdLst/>
              <a:ahLst/>
              <a:cxnLst/>
              <a:rect l="l" t="t" r="r" b="b"/>
              <a:pathLst>
                <a:path w="81279">
                  <a:moveTo>
                    <a:pt x="80772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1" name="object 2421"/>
            <p:cNvSpPr/>
            <p:nvPr/>
          </p:nvSpPr>
          <p:spPr>
            <a:xfrm>
              <a:off x="10435945" y="3452622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h="17779">
                  <a:moveTo>
                    <a:pt x="0" y="17525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2" name="object 2422"/>
            <p:cNvSpPr/>
            <p:nvPr/>
          </p:nvSpPr>
          <p:spPr>
            <a:xfrm>
              <a:off x="10449661" y="344652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6857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3" name="object 2423"/>
            <p:cNvSpPr/>
            <p:nvPr/>
          </p:nvSpPr>
          <p:spPr>
            <a:xfrm>
              <a:off x="10435945" y="3446526"/>
              <a:ext cx="3175" cy="6350"/>
            </a:xfrm>
            <a:custGeom>
              <a:avLst/>
              <a:gdLst/>
              <a:ahLst/>
              <a:cxnLst/>
              <a:rect l="l" t="t" r="r" b="b"/>
              <a:pathLst>
                <a:path w="3175" h="6350">
                  <a:moveTo>
                    <a:pt x="0" y="6096"/>
                  </a:moveTo>
                  <a:lnTo>
                    <a:pt x="3048" y="6096"/>
                  </a:lnTo>
                  <a:lnTo>
                    <a:pt x="3047" y="0"/>
                  </a:lnTo>
                  <a:lnTo>
                    <a:pt x="2285" y="0"/>
                  </a:lnTo>
                  <a:lnTo>
                    <a:pt x="1523" y="76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4" name="object 2424"/>
            <p:cNvSpPr/>
            <p:nvPr/>
          </p:nvSpPr>
          <p:spPr>
            <a:xfrm>
              <a:off x="10438993" y="344652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0" y="0"/>
                  </a:moveTo>
                  <a:lnTo>
                    <a:pt x="685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5" name="object 2425"/>
            <p:cNvSpPr/>
            <p:nvPr/>
          </p:nvSpPr>
          <p:spPr>
            <a:xfrm>
              <a:off x="10446613" y="3446526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1524" y="761"/>
                  </a:moveTo>
                  <a:lnTo>
                    <a:pt x="762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6" name="object 2426"/>
            <p:cNvSpPr/>
            <p:nvPr/>
          </p:nvSpPr>
          <p:spPr>
            <a:xfrm>
              <a:off x="10445851" y="3439668"/>
              <a:ext cx="3810" cy="13335"/>
            </a:xfrm>
            <a:custGeom>
              <a:avLst/>
              <a:gdLst/>
              <a:ahLst/>
              <a:cxnLst/>
              <a:rect l="l" t="t" r="r" b="b"/>
              <a:pathLst>
                <a:path w="3809" h="13335">
                  <a:moveTo>
                    <a:pt x="0" y="6857"/>
                  </a:moveTo>
                  <a:lnTo>
                    <a:pt x="0" y="12953"/>
                  </a:lnTo>
                  <a:lnTo>
                    <a:pt x="3810" y="12953"/>
                  </a:lnTo>
                  <a:lnTo>
                    <a:pt x="3809" y="0"/>
                  </a:lnTo>
                  <a:lnTo>
                    <a:pt x="0" y="0"/>
                  </a:lnTo>
                  <a:lnTo>
                    <a:pt x="0" y="6857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7" name="object 2427"/>
            <p:cNvSpPr/>
            <p:nvPr/>
          </p:nvSpPr>
          <p:spPr>
            <a:xfrm>
              <a:off x="10446613" y="3445002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0" y="761"/>
                  </a:moveTo>
                  <a:lnTo>
                    <a:pt x="762" y="761"/>
                  </a:lnTo>
                  <a:lnTo>
                    <a:pt x="152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8" name="object 2428"/>
            <p:cNvSpPr/>
            <p:nvPr/>
          </p:nvSpPr>
          <p:spPr>
            <a:xfrm>
              <a:off x="10438993" y="344652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6857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9" name="object 2429"/>
            <p:cNvSpPr/>
            <p:nvPr/>
          </p:nvSpPr>
          <p:spPr>
            <a:xfrm>
              <a:off x="10437469" y="3445002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0" y="0"/>
                  </a:moveTo>
                  <a:lnTo>
                    <a:pt x="762" y="761"/>
                  </a:lnTo>
                  <a:lnTo>
                    <a:pt x="1524" y="761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0" name="object 2430"/>
            <p:cNvSpPr/>
            <p:nvPr/>
          </p:nvSpPr>
          <p:spPr>
            <a:xfrm>
              <a:off x="10435945" y="3439668"/>
              <a:ext cx="3175" cy="13335"/>
            </a:xfrm>
            <a:custGeom>
              <a:avLst/>
              <a:gdLst/>
              <a:ahLst/>
              <a:cxnLst/>
              <a:rect l="l" t="t" r="r" b="b"/>
              <a:pathLst>
                <a:path w="3175" h="13335">
                  <a:moveTo>
                    <a:pt x="3048" y="6857"/>
                  </a:moveTo>
                  <a:lnTo>
                    <a:pt x="3048" y="0"/>
                  </a:lnTo>
                  <a:lnTo>
                    <a:pt x="0" y="0"/>
                  </a:lnTo>
                  <a:lnTo>
                    <a:pt x="0" y="12953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1" name="object 2431"/>
            <p:cNvSpPr/>
            <p:nvPr/>
          </p:nvSpPr>
          <p:spPr>
            <a:xfrm>
              <a:off x="10523575" y="3419094"/>
              <a:ext cx="0" cy="30480"/>
            </a:xfrm>
            <a:custGeom>
              <a:avLst/>
              <a:gdLst/>
              <a:ahLst/>
              <a:cxnLst/>
              <a:rect l="l" t="t" r="r" b="b"/>
              <a:pathLst>
                <a:path h="30479">
                  <a:moveTo>
                    <a:pt x="0" y="0"/>
                  </a:moveTo>
                  <a:lnTo>
                    <a:pt x="0" y="3048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2" name="object 2432"/>
            <p:cNvSpPr/>
            <p:nvPr/>
          </p:nvSpPr>
          <p:spPr>
            <a:xfrm>
              <a:off x="10506811" y="3435858"/>
              <a:ext cx="34290" cy="0"/>
            </a:xfrm>
            <a:custGeom>
              <a:avLst/>
              <a:gdLst/>
              <a:ahLst/>
              <a:cxnLst/>
              <a:rect l="l" t="t" r="r" b="b"/>
              <a:pathLst>
                <a:path w="34290">
                  <a:moveTo>
                    <a:pt x="0" y="0"/>
                  </a:moveTo>
                  <a:lnTo>
                    <a:pt x="3429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3" name="object 2433"/>
            <p:cNvSpPr/>
            <p:nvPr/>
          </p:nvSpPr>
          <p:spPr>
            <a:xfrm>
              <a:off x="10520527" y="3431286"/>
              <a:ext cx="8890" cy="7620"/>
            </a:xfrm>
            <a:custGeom>
              <a:avLst/>
              <a:gdLst/>
              <a:ahLst/>
              <a:cxnLst/>
              <a:rect l="l" t="t" r="r" b="b"/>
              <a:pathLst>
                <a:path w="8890" h="7620">
                  <a:moveTo>
                    <a:pt x="0" y="3809"/>
                  </a:moveTo>
                  <a:lnTo>
                    <a:pt x="1524" y="6095"/>
                  </a:lnTo>
                  <a:lnTo>
                    <a:pt x="3810" y="7619"/>
                  </a:lnTo>
                  <a:lnTo>
                    <a:pt x="6858" y="6095"/>
                  </a:lnTo>
                  <a:lnTo>
                    <a:pt x="8382" y="3809"/>
                  </a:lnTo>
                  <a:lnTo>
                    <a:pt x="6858" y="761"/>
                  </a:lnTo>
                  <a:lnTo>
                    <a:pt x="3810" y="0"/>
                  </a:lnTo>
                  <a:lnTo>
                    <a:pt x="1523" y="761"/>
                  </a:lnTo>
                  <a:lnTo>
                    <a:pt x="0" y="3809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4" name="object 2434"/>
            <p:cNvSpPr/>
            <p:nvPr/>
          </p:nvSpPr>
          <p:spPr>
            <a:xfrm>
              <a:off x="10523575" y="3419094"/>
              <a:ext cx="0" cy="30480"/>
            </a:xfrm>
            <a:custGeom>
              <a:avLst/>
              <a:gdLst/>
              <a:ahLst/>
              <a:cxnLst/>
              <a:rect l="l" t="t" r="r" b="b"/>
              <a:pathLst>
                <a:path h="30479">
                  <a:moveTo>
                    <a:pt x="0" y="0"/>
                  </a:moveTo>
                  <a:lnTo>
                    <a:pt x="0" y="3048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5" name="object 2435"/>
            <p:cNvSpPr/>
            <p:nvPr/>
          </p:nvSpPr>
          <p:spPr>
            <a:xfrm>
              <a:off x="10506811" y="3435858"/>
              <a:ext cx="34290" cy="0"/>
            </a:xfrm>
            <a:custGeom>
              <a:avLst/>
              <a:gdLst/>
              <a:ahLst/>
              <a:cxnLst/>
              <a:rect l="l" t="t" r="r" b="b"/>
              <a:pathLst>
                <a:path w="34290">
                  <a:moveTo>
                    <a:pt x="0" y="0"/>
                  </a:moveTo>
                  <a:lnTo>
                    <a:pt x="3429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6" name="object 2436"/>
            <p:cNvSpPr/>
            <p:nvPr/>
          </p:nvSpPr>
          <p:spPr>
            <a:xfrm>
              <a:off x="10520527" y="3431286"/>
              <a:ext cx="8890" cy="7620"/>
            </a:xfrm>
            <a:custGeom>
              <a:avLst/>
              <a:gdLst/>
              <a:ahLst/>
              <a:cxnLst/>
              <a:rect l="l" t="t" r="r" b="b"/>
              <a:pathLst>
                <a:path w="8890" h="7620">
                  <a:moveTo>
                    <a:pt x="0" y="3809"/>
                  </a:moveTo>
                  <a:lnTo>
                    <a:pt x="1524" y="6095"/>
                  </a:lnTo>
                  <a:lnTo>
                    <a:pt x="3810" y="7619"/>
                  </a:lnTo>
                  <a:lnTo>
                    <a:pt x="6858" y="6095"/>
                  </a:lnTo>
                  <a:lnTo>
                    <a:pt x="8382" y="3809"/>
                  </a:lnTo>
                  <a:lnTo>
                    <a:pt x="6858" y="761"/>
                  </a:lnTo>
                  <a:lnTo>
                    <a:pt x="3810" y="0"/>
                  </a:lnTo>
                  <a:lnTo>
                    <a:pt x="1523" y="761"/>
                  </a:lnTo>
                  <a:lnTo>
                    <a:pt x="0" y="3809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7" name="object 2437"/>
            <p:cNvSpPr/>
            <p:nvPr/>
          </p:nvSpPr>
          <p:spPr>
            <a:xfrm>
              <a:off x="10435945" y="3446526"/>
              <a:ext cx="3175" cy="6350"/>
            </a:xfrm>
            <a:custGeom>
              <a:avLst/>
              <a:gdLst/>
              <a:ahLst/>
              <a:cxnLst/>
              <a:rect l="l" t="t" r="r" b="b"/>
              <a:pathLst>
                <a:path w="3175" h="6350">
                  <a:moveTo>
                    <a:pt x="0" y="6096"/>
                  </a:moveTo>
                  <a:lnTo>
                    <a:pt x="3048" y="6096"/>
                  </a:lnTo>
                  <a:lnTo>
                    <a:pt x="3047" y="0"/>
                  </a:lnTo>
                  <a:lnTo>
                    <a:pt x="2285" y="0"/>
                  </a:lnTo>
                  <a:lnTo>
                    <a:pt x="1523" y="76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8" name="object 2438"/>
            <p:cNvSpPr/>
            <p:nvPr/>
          </p:nvSpPr>
          <p:spPr>
            <a:xfrm>
              <a:off x="10438993" y="344652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0" y="0"/>
                  </a:moveTo>
                  <a:lnTo>
                    <a:pt x="685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9" name="object 2439"/>
            <p:cNvSpPr/>
            <p:nvPr/>
          </p:nvSpPr>
          <p:spPr>
            <a:xfrm>
              <a:off x="10446613" y="3446526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1524" y="761"/>
                  </a:moveTo>
                  <a:lnTo>
                    <a:pt x="762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0" name="object 2440"/>
            <p:cNvSpPr/>
            <p:nvPr/>
          </p:nvSpPr>
          <p:spPr>
            <a:xfrm>
              <a:off x="10445851" y="3439668"/>
              <a:ext cx="3810" cy="13335"/>
            </a:xfrm>
            <a:custGeom>
              <a:avLst/>
              <a:gdLst/>
              <a:ahLst/>
              <a:cxnLst/>
              <a:rect l="l" t="t" r="r" b="b"/>
              <a:pathLst>
                <a:path w="3809" h="13335">
                  <a:moveTo>
                    <a:pt x="0" y="6857"/>
                  </a:moveTo>
                  <a:lnTo>
                    <a:pt x="0" y="12953"/>
                  </a:lnTo>
                  <a:lnTo>
                    <a:pt x="3810" y="12953"/>
                  </a:lnTo>
                  <a:lnTo>
                    <a:pt x="3809" y="0"/>
                  </a:lnTo>
                  <a:lnTo>
                    <a:pt x="0" y="0"/>
                  </a:lnTo>
                  <a:lnTo>
                    <a:pt x="0" y="6857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1" name="object 2441"/>
            <p:cNvSpPr/>
            <p:nvPr/>
          </p:nvSpPr>
          <p:spPr>
            <a:xfrm>
              <a:off x="10446613" y="3445002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0" y="761"/>
                  </a:moveTo>
                  <a:lnTo>
                    <a:pt x="762" y="761"/>
                  </a:lnTo>
                  <a:lnTo>
                    <a:pt x="152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2" name="object 2442"/>
            <p:cNvSpPr/>
            <p:nvPr/>
          </p:nvSpPr>
          <p:spPr>
            <a:xfrm>
              <a:off x="10438993" y="344652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6857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3" name="object 2443"/>
            <p:cNvSpPr/>
            <p:nvPr/>
          </p:nvSpPr>
          <p:spPr>
            <a:xfrm>
              <a:off x="10437469" y="3445002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0" y="0"/>
                  </a:moveTo>
                  <a:lnTo>
                    <a:pt x="762" y="761"/>
                  </a:lnTo>
                  <a:lnTo>
                    <a:pt x="1524" y="761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4" name="object 2444"/>
            <p:cNvSpPr/>
            <p:nvPr/>
          </p:nvSpPr>
          <p:spPr>
            <a:xfrm>
              <a:off x="10435945" y="3439668"/>
              <a:ext cx="3175" cy="13335"/>
            </a:xfrm>
            <a:custGeom>
              <a:avLst/>
              <a:gdLst/>
              <a:ahLst/>
              <a:cxnLst/>
              <a:rect l="l" t="t" r="r" b="b"/>
              <a:pathLst>
                <a:path w="3175" h="13335">
                  <a:moveTo>
                    <a:pt x="3048" y="6857"/>
                  </a:moveTo>
                  <a:lnTo>
                    <a:pt x="3048" y="0"/>
                  </a:lnTo>
                  <a:lnTo>
                    <a:pt x="0" y="0"/>
                  </a:lnTo>
                  <a:lnTo>
                    <a:pt x="0" y="12953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445" name="object 2445"/>
          <p:cNvGrpSpPr/>
          <p:nvPr/>
        </p:nvGrpSpPr>
        <p:grpSpPr>
          <a:xfrm>
            <a:off x="12826900" y="2806244"/>
            <a:ext cx="188347" cy="201117"/>
            <a:chOff x="10205821" y="3325367"/>
            <a:chExt cx="149860" cy="160020"/>
          </a:xfrm>
        </p:grpSpPr>
        <p:sp>
          <p:nvSpPr>
            <p:cNvPr id="2446" name="object 2446"/>
            <p:cNvSpPr/>
            <p:nvPr/>
          </p:nvSpPr>
          <p:spPr>
            <a:xfrm>
              <a:off x="10209631" y="3327653"/>
              <a:ext cx="0" cy="112395"/>
            </a:xfrm>
            <a:custGeom>
              <a:avLst/>
              <a:gdLst/>
              <a:ahLst/>
              <a:cxnLst/>
              <a:rect l="l" t="t" r="r" b="b"/>
              <a:pathLst>
                <a:path h="112395">
                  <a:moveTo>
                    <a:pt x="0" y="112014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7" name="object 2447"/>
            <p:cNvSpPr/>
            <p:nvPr/>
          </p:nvSpPr>
          <p:spPr>
            <a:xfrm>
              <a:off x="10229443" y="3483101"/>
              <a:ext cx="17780" cy="0"/>
            </a:xfrm>
            <a:custGeom>
              <a:avLst/>
              <a:gdLst/>
              <a:ahLst/>
              <a:cxnLst/>
              <a:rect l="l" t="t" r="r" b="b"/>
              <a:pathLst>
                <a:path w="17779">
                  <a:moveTo>
                    <a:pt x="17525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8" name="object 2448"/>
            <p:cNvSpPr/>
            <p:nvPr/>
          </p:nvSpPr>
          <p:spPr>
            <a:xfrm>
              <a:off x="10209631" y="3446525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6857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9" name="object 2449"/>
            <p:cNvSpPr/>
            <p:nvPr/>
          </p:nvSpPr>
          <p:spPr>
            <a:xfrm>
              <a:off x="10209631" y="3439667"/>
              <a:ext cx="3175" cy="6985"/>
            </a:xfrm>
            <a:custGeom>
              <a:avLst/>
              <a:gdLst/>
              <a:ahLst/>
              <a:cxnLst/>
              <a:rect l="l" t="t" r="r" b="b"/>
              <a:pathLst>
                <a:path w="3175" h="6985">
                  <a:moveTo>
                    <a:pt x="3048" y="0"/>
                  </a:moveTo>
                  <a:lnTo>
                    <a:pt x="3048" y="3048"/>
                  </a:lnTo>
                </a:path>
                <a:path w="3175" h="6985">
                  <a:moveTo>
                    <a:pt x="3048" y="0"/>
                  </a:moveTo>
                  <a:lnTo>
                    <a:pt x="0" y="0"/>
                  </a:lnTo>
                  <a:lnTo>
                    <a:pt x="0" y="685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0" name="object 2450"/>
            <p:cNvSpPr/>
            <p:nvPr/>
          </p:nvSpPr>
          <p:spPr>
            <a:xfrm>
              <a:off x="10209631" y="3327653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48" y="0"/>
                  </a:lnTo>
                </a:path>
                <a:path w="3175">
                  <a:moveTo>
                    <a:pt x="0" y="0"/>
                  </a:moveTo>
                  <a:lnTo>
                    <a:pt x="30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1" name="object 2451"/>
            <p:cNvSpPr/>
            <p:nvPr/>
          </p:nvSpPr>
          <p:spPr>
            <a:xfrm>
              <a:off x="10256875" y="3459479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2" name="object 2452"/>
            <p:cNvSpPr/>
            <p:nvPr/>
          </p:nvSpPr>
          <p:spPr>
            <a:xfrm>
              <a:off x="10256875" y="3463289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3" name="object 2453"/>
            <p:cNvSpPr/>
            <p:nvPr/>
          </p:nvSpPr>
          <p:spPr>
            <a:xfrm>
              <a:off x="10257637" y="3450335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2285" y="0"/>
                  </a:moveTo>
                  <a:lnTo>
                    <a:pt x="3902" y="669"/>
                  </a:lnTo>
                  <a:lnTo>
                    <a:pt x="4571" y="2285"/>
                  </a:lnTo>
                  <a:lnTo>
                    <a:pt x="3902" y="3902"/>
                  </a:lnTo>
                  <a:lnTo>
                    <a:pt x="2285" y="4571"/>
                  </a:lnTo>
                  <a:lnTo>
                    <a:pt x="669" y="3902"/>
                  </a:lnTo>
                  <a:lnTo>
                    <a:pt x="0" y="2285"/>
                  </a:lnTo>
                  <a:lnTo>
                    <a:pt x="669" y="669"/>
                  </a:lnTo>
                  <a:lnTo>
                    <a:pt x="228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4" name="object 2454"/>
            <p:cNvSpPr/>
            <p:nvPr/>
          </p:nvSpPr>
          <p:spPr>
            <a:xfrm>
              <a:off x="10256875" y="3452621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10">
                  <a:moveTo>
                    <a:pt x="0" y="3809"/>
                  </a:moveTo>
                  <a:lnTo>
                    <a:pt x="3048" y="3809"/>
                  </a:lnTo>
                </a:path>
                <a:path w="3175" h="3810">
                  <a:moveTo>
                    <a:pt x="0" y="3809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5" name="object 2455"/>
            <p:cNvSpPr/>
            <p:nvPr/>
          </p:nvSpPr>
          <p:spPr>
            <a:xfrm>
              <a:off x="10257637" y="3454145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2285" y="0"/>
                  </a:moveTo>
                  <a:lnTo>
                    <a:pt x="3902" y="669"/>
                  </a:lnTo>
                  <a:lnTo>
                    <a:pt x="4571" y="2285"/>
                  </a:lnTo>
                  <a:lnTo>
                    <a:pt x="3902" y="3902"/>
                  </a:lnTo>
                  <a:lnTo>
                    <a:pt x="2285" y="4571"/>
                  </a:lnTo>
                  <a:lnTo>
                    <a:pt x="669" y="3902"/>
                  </a:lnTo>
                  <a:lnTo>
                    <a:pt x="0" y="2285"/>
                  </a:lnTo>
                  <a:lnTo>
                    <a:pt x="669" y="669"/>
                  </a:lnTo>
                  <a:lnTo>
                    <a:pt x="228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6" name="object 2456"/>
            <p:cNvSpPr/>
            <p:nvPr/>
          </p:nvSpPr>
          <p:spPr>
            <a:xfrm>
              <a:off x="10219537" y="3456431"/>
              <a:ext cx="40640" cy="0"/>
            </a:xfrm>
            <a:custGeom>
              <a:avLst/>
              <a:gdLst/>
              <a:ahLst/>
              <a:cxnLst/>
              <a:rect l="l" t="t" r="r" b="b"/>
              <a:pathLst>
                <a:path w="40640">
                  <a:moveTo>
                    <a:pt x="0" y="0"/>
                  </a:moveTo>
                  <a:lnTo>
                    <a:pt x="4038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7" name="object 2457"/>
            <p:cNvSpPr/>
            <p:nvPr/>
          </p:nvSpPr>
          <p:spPr>
            <a:xfrm>
              <a:off x="10216489" y="3452621"/>
              <a:ext cx="40640" cy="0"/>
            </a:xfrm>
            <a:custGeom>
              <a:avLst/>
              <a:gdLst/>
              <a:ahLst/>
              <a:cxnLst/>
              <a:rect l="l" t="t" r="r" b="b"/>
              <a:pathLst>
                <a:path w="40640">
                  <a:moveTo>
                    <a:pt x="0" y="0"/>
                  </a:moveTo>
                  <a:lnTo>
                    <a:pt x="4038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8" name="object 2458"/>
            <p:cNvSpPr/>
            <p:nvPr/>
          </p:nvSpPr>
          <p:spPr>
            <a:xfrm>
              <a:off x="10226395" y="3452621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9" name="object 2459"/>
            <p:cNvSpPr/>
            <p:nvPr/>
          </p:nvSpPr>
          <p:spPr>
            <a:xfrm>
              <a:off x="10205821" y="3446525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809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0" name="object 2460"/>
            <p:cNvSpPr/>
            <p:nvPr/>
          </p:nvSpPr>
          <p:spPr>
            <a:xfrm>
              <a:off x="10259923" y="3452621"/>
              <a:ext cx="64769" cy="0"/>
            </a:xfrm>
            <a:custGeom>
              <a:avLst/>
              <a:gdLst/>
              <a:ahLst/>
              <a:cxnLst/>
              <a:rect l="l" t="t" r="r" b="b"/>
              <a:pathLst>
                <a:path w="64770">
                  <a:moveTo>
                    <a:pt x="64770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1" name="object 2461"/>
            <p:cNvSpPr/>
            <p:nvPr/>
          </p:nvSpPr>
          <p:spPr>
            <a:xfrm>
              <a:off x="10216489" y="3446525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6096"/>
                  </a:moveTo>
                  <a:lnTo>
                    <a:pt x="0" y="6096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2" name="object 2462"/>
            <p:cNvSpPr/>
            <p:nvPr/>
          </p:nvSpPr>
          <p:spPr>
            <a:xfrm>
              <a:off x="10216489" y="344652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761" y="0"/>
                  </a:moveTo>
                  <a:lnTo>
                    <a:pt x="0" y="0"/>
                  </a:lnTo>
                  <a:lnTo>
                    <a:pt x="0" y="76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3" name="object 2463"/>
            <p:cNvSpPr/>
            <p:nvPr/>
          </p:nvSpPr>
          <p:spPr>
            <a:xfrm>
              <a:off x="10216489" y="3446525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0" y="0"/>
                  </a:moveTo>
                  <a:lnTo>
                    <a:pt x="990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4" name="object 2464"/>
            <p:cNvSpPr/>
            <p:nvPr/>
          </p:nvSpPr>
          <p:spPr>
            <a:xfrm>
              <a:off x="10225633" y="344652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761" y="761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5" name="object 2465"/>
            <p:cNvSpPr/>
            <p:nvPr/>
          </p:nvSpPr>
          <p:spPr>
            <a:xfrm>
              <a:off x="10226395" y="3439667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6857"/>
                  </a:moveTo>
                  <a:lnTo>
                    <a:pt x="0" y="12953"/>
                  </a:lnTo>
                  <a:lnTo>
                    <a:pt x="0" y="0"/>
                  </a:lnTo>
                  <a:lnTo>
                    <a:pt x="0" y="6857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6" name="object 2466"/>
            <p:cNvSpPr/>
            <p:nvPr/>
          </p:nvSpPr>
          <p:spPr>
            <a:xfrm>
              <a:off x="10225633" y="344500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761"/>
                  </a:moveTo>
                  <a:lnTo>
                    <a:pt x="761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7" name="object 2467"/>
            <p:cNvSpPr/>
            <p:nvPr/>
          </p:nvSpPr>
          <p:spPr>
            <a:xfrm>
              <a:off x="10216489" y="3446525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9905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8" name="object 2468"/>
            <p:cNvSpPr/>
            <p:nvPr/>
          </p:nvSpPr>
          <p:spPr>
            <a:xfrm>
              <a:off x="10216489" y="344500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0"/>
                  </a:moveTo>
                  <a:lnTo>
                    <a:pt x="0" y="762"/>
                  </a:lnTo>
                  <a:lnTo>
                    <a:pt x="762" y="761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9" name="object 2469"/>
            <p:cNvSpPr/>
            <p:nvPr/>
          </p:nvSpPr>
          <p:spPr>
            <a:xfrm>
              <a:off x="10216489" y="3439667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6857"/>
                  </a:moveTo>
                  <a:lnTo>
                    <a:pt x="0" y="0"/>
                  </a:lnTo>
                  <a:lnTo>
                    <a:pt x="0" y="12953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0" name="object 2470"/>
            <p:cNvSpPr/>
            <p:nvPr/>
          </p:nvSpPr>
          <p:spPr>
            <a:xfrm>
              <a:off x="10259923" y="3452621"/>
              <a:ext cx="95250" cy="0"/>
            </a:xfrm>
            <a:custGeom>
              <a:avLst/>
              <a:gdLst/>
              <a:ahLst/>
              <a:cxnLst/>
              <a:rect l="l" t="t" r="r" b="b"/>
              <a:pathLst>
                <a:path w="95250">
                  <a:moveTo>
                    <a:pt x="95250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471" name="object 2471"/>
          <p:cNvGrpSpPr/>
          <p:nvPr/>
        </p:nvGrpSpPr>
        <p:grpSpPr>
          <a:xfrm>
            <a:off x="13130491" y="2660675"/>
            <a:ext cx="14365" cy="298483"/>
            <a:chOff x="10447375" y="3209544"/>
            <a:chExt cx="11430" cy="237490"/>
          </a:xfrm>
        </p:grpSpPr>
        <p:sp>
          <p:nvSpPr>
            <p:cNvPr id="2472" name="object 2472"/>
            <p:cNvSpPr/>
            <p:nvPr/>
          </p:nvSpPr>
          <p:spPr>
            <a:xfrm>
              <a:off x="10456519" y="3209544"/>
              <a:ext cx="0" cy="237490"/>
            </a:xfrm>
            <a:custGeom>
              <a:avLst/>
              <a:gdLst/>
              <a:ahLst/>
              <a:cxnLst/>
              <a:rect l="l" t="t" r="r" b="b"/>
              <a:pathLst>
                <a:path h="237489">
                  <a:moveTo>
                    <a:pt x="0" y="0"/>
                  </a:moveTo>
                  <a:lnTo>
                    <a:pt x="0" y="23698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3" name="object 2473"/>
            <p:cNvSpPr/>
            <p:nvPr/>
          </p:nvSpPr>
          <p:spPr>
            <a:xfrm>
              <a:off x="10449661" y="3209544"/>
              <a:ext cx="0" cy="237490"/>
            </a:xfrm>
            <a:custGeom>
              <a:avLst/>
              <a:gdLst/>
              <a:ahLst/>
              <a:cxnLst/>
              <a:rect l="l" t="t" r="r" b="b"/>
              <a:pathLst>
                <a:path h="237489">
                  <a:moveTo>
                    <a:pt x="0" y="0"/>
                  </a:moveTo>
                  <a:lnTo>
                    <a:pt x="0" y="23698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474" name="object 2474"/>
          <p:cNvGrpSpPr/>
          <p:nvPr/>
        </p:nvGrpSpPr>
        <p:grpSpPr>
          <a:xfrm>
            <a:off x="12828815" y="2669294"/>
            <a:ext cx="9577" cy="289702"/>
            <a:chOff x="10207345" y="3216401"/>
            <a:chExt cx="7620" cy="230504"/>
          </a:xfrm>
        </p:grpSpPr>
        <p:sp>
          <p:nvSpPr>
            <p:cNvPr id="2475" name="object 2475"/>
            <p:cNvSpPr/>
            <p:nvPr/>
          </p:nvSpPr>
          <p:spPr>
            <a:xfrm>
              <a:off x="10209631" y="3216401"/>
              <a:ext cx="0" cy="223520"/>
            </a:xfrm>
            <a:custGeom>
              <a:avLst/>
              <a:gdLst/>
              <a:ahLst/>
              <a:cxnLst/>
              <a:rect l="l" t="t" r="r" b="b"/>
              <a:pathLst>
                <a:path h="223520">
                  <a:moveTo>
                    <a:pt x="0" y="223266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6" name="object 2476"/>
            <p:cNvSpPr/>
            <p:nvPr/>
          </p:nvSpPr>
          <p:spPr>
            <a:xfrm>
              <a:off x="10212679" y="3216401"/>
              <a:ext cx="0" cy="230504"/>
            </a:xfrm>
            <a:custGeom>
              <a:avLst/>
              <a:gdLst/>
              <a:ahLst/>
              <a:cxnLst/>
              <a:rect l="l" t="t" r="r" b="b"/>
              <a:pathLst>
                <a:path h="230504">
                  <a:moveTo>
                    <a:pt x="0" y="230124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477" name="object 2477"/>
          <p:cNvGrpSpPr/>
          <p:nvPr/>
        </p:nvGrpSpPr>
        <p:grpSpPr>
          <a:xfrm>
            <a:off x="13130491" y="2355170"/>
            <a:ext cx="31125" cy="603349"/>
            <a:chOff x="10447375" y="2966466"/>
            <a:chExt cx="24765" cy="480059"/>
          </a:xfrm>
        </p:grpSpPr>
        <p:sp>
          <p:nvSpPr>
            <p:cNvPr id="2478" name="object 2478"/>
            <p:cNvSpPr/>
            <p:nvPr/>
          </p:nvSpPr>
          <p:spPr>
            <a:xfrm>
              <a:off x="10469473" y="2966466"/>
              <a:ext cx="0" cy="456565"/>
            </a:xfrm>
            <a:custGeom>
              <a:avLst/>
              <a:gdLst/>
              <a:ahLst/>
              <a:cxnLst/>
              <a:rect l="l" t="t" r="r" b="b"/>
              <a:pathLst>
                <a:path h="456564">
                  <a:moveTo>
                    <a:pt x="0" y="0"/>
                  </a:moveTo>
                  <a:lnTo>
                    <a:pt x="0" y="45643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9" name="object 2479"/>
            <p:cNvSpPr/>
            <p:nvPr/>
          </p:nvSpPr>
          <p:spPr>
            <a:xfrm>
              <a:off x="10449661" y="3209544"/>
              <a:ext cx="0" cy="237490"/>
            </a:xfrm>
            <a:custGeom>
              <a:avLst/>
              <a:gdLst/>
              <a:ahLst/>
              <a:cxnLst/>
              <a:rect l="l" t="t" r="r" b="b"/>
              <a:pathLst>
                <a:path h="237489">
                  <a:moveTo>
                    <a:pt x="0" y="0"/>
                  </a:moveTo>
                  <a:lnTo>
                    <a:pt x="0" y="23698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0" name="object 2480"/>
            <p:cNvSpPr/>
            <p:nvPr/>
          </p:nvSpPr>
          <p:spPr>
            <a:xfrm>
              <a:off x="10456519" y="3209544"/>
              <a:ext cx="0" cy="237490"/>
            </a:xfrm>
            <a:custGeom>
              <a:avLst/>
              <a:gdLst/>
              <a:ahLst/>
              <a:cxnLst/>
              <a:rect l="l" t="t" r="r" b="b"/>
              <a:pathLst>
                <a:path h="237489">
                  <a:moveTo>
                    <a:pt x="0" y="0"/>
                  </a:moveTo>
                  <a:lnTo>
                    <a:pt x="0" y="23698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81" name="object 2481"/>
          <p:cNvSpPr/>
          <p:nvPr/>
        </p:nvSpPr>
        <p:spPr>
          <a:xfrm>
            <a:off x="12831689" y="2669294"/>
            <a:ext cx="0" cy="140462"/>
          </a:xfrm>
          <a:custGeom>
            <a:avLst/>
            <a:gdLst/>
            <a:ahLst/>
            <a:cxnLst/>
            <a:rect l="l" t="t" r="r" b="b"/>
            <a:pathLst>
              <a:path h="111760">
                <a:moveTo>
                  <a:pt x="0" y="111251"/>
                </a:moveTo>
                <a:lnTo>
                  <a:pt x="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482" name="object 2482"/>
          <p:cNvGrpSpPr/>
          <p:nvPr/>
        </p:nvGrpSpPr>
        <p:grpSpPr>
          <a:xfrm>
            <a:off x="13113252" y="2355170"/>
            <a:ext cx="47885" cy="603349"/>
            <a:chOff x="10433659" y="2966466"/>
            <a:chExt cx="38100" cy="480059"/>
          </a:xfrm>
        </p:grpSpPr>
        <p:sp>
          <p:nvSpPr>
            <p:cNvPr id="2483" name="object 2483"/>
            <p:cNvSpPr/>
            <p:nvPr/>
          </p:nvSpPr>
          <p:spPr>
            <a:xfrm>
              <a:off x="10469473" y="2966466"/>
              <a:ext cx="0" cy="456565"/>
            </a:xfrm>
            <a:custGeom>
              <a:avLst/>
              <a:gdLst/>
              <a:ahLst/>
              <a:cxnLst/>
              <a:rect l="l" t="t" r="r" b="b"/>
              <a:pathLst>
                <a:path h="456564">
                  <a:moveTo>
                    <a:pt x="0" y="0"/>
                  </a:moveTo>
                  <a:lnTo>
                    <a:pt x="0" y="45643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4" name="object 2484"/>
            <p:cNvSpPr/>
            <p:nvPr/>
          </p:nvSpPr>
          <p:spPr>
            <a:xfrm>
              <a:off x="10466425" y="2966466"/>
              <a:ext cx="0" cy="456565"/>
            </a:xfrm>
            <a:custGeom>
              <a:avLst/>
              <a:gdLst/>
              <a:ahLst/>
              <a:cxnLst/>
              <a:rect l="l" t="t" r="r" b="b"/>
              <a:pathLst>
                <a:path h="456564">
                  <a:moveTo>
                    <a:pt x="0" y="0"/>
                  </a:moveTo>
                  <a:lnTo>
                    <a:pt x="0" y="456438"/>
                  </a:lnTo>
                </a:path>
                <a:path h="456564">
                  <a:moveTo>
                    <a:pt x="0" y="0"/>
                  </a:moveTo>
                  <a:lnTo>
                    <a:pt x="0" y="45643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5" name="object 2485"/>
            <p:cNvSpPr/>
            <p:nvPr/>
          </p:nvSpPr>
          <p:spPr>
            <a:xfrm>
              <a:off x="10463377" y="2966466"/>
              <a:ext cx="0" cy="456565"/>
            </a:xfrm>
            <a:custGeom>
              <a:avLst/>
              <a:gdLst/>
              <a:ahLst/>
              <a:cxnLst/>
              <a:rect l="l" t="t" r="r" b="b"/>
              <a:pathLst>
                <a:path h="456564">
                  <a:moveTo>
                    <a:pt x="0" y="0"/>
                  </a:moveTo>
                  <a:lnTo>
                    <a:pt x="0" y="45643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6" name="object 2486"/>
            <p:cNvSpPr/>
            <p:nvPr/>
          </p:nvSpPr>
          <p:spPr>
            <a:xfrm>
              <a:off x="10459567" y="2966466"/>
              <a:ext cx="0" cy="456565"/>
            </a:xfrm>
            <a:custGeom>
              <a:avLst/>
              <a:gdLst/>
              <a:ahLst/>
              <a:cxnLst/>
              <a:rect l="l" t="t" r="r" b="b"/>
              <a:pathLst>
                <a:path h="456564">
                  <a:moveTo>
                    <a:pt x="0" y="0"/>
                  </a:moveTo>
                  <a:lnTo>
                    <a:pt x="0" y="456438"/>
                  </a:lnTo>
                </a:path>
                <a:path h="456564">
                  <a:moveTo>
                    <a:pt x="0" y="0"/>
                  </a:moveTo>
                  <a:lnTo>
                    <a:pt x="0" y="45643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7" name="object 2487"/>
            <p:cNvSpPr/>
            <p:nvPr/>
          </p:nvSpPr>
          <p:spPr>
            <a:xfrm>
              <a:off x="10456519" y="2966466"/>
              <a:ext cx="0" cy="456565"/>
            </a:xfrm>
            <a:custGeom>
              <a:avLst/>
              <a:gdLst/>
              <a:ahLst/>
              <a:cxnLst/>
              <a:rect l="l" t="t" r="r" b="b"/>
              <a:pathLst>
                <a:path h="456564">
                  <a:moveTo>
                    <a:pt x="0" y="0"/>
                  </a:moveTo>
                  <a:lnTo>
                    <a:pt x="0" y="45643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8" name="object 2488"/>
            <p:cNvSpPr/>
            <p:nvPr/>
          </p:nvSpPr>
          <p:spPr>
            <a:xfrm>
              <a:off x="10469473" y="2966466"/>
              <a:ext cx="0" cy="456565"/>
            </a:xfrm>
            <a:custGeom>
              <a:avLst/>
              <a:gdLst/>
              <a:ahLst/>
              <a:cxnLst/>
              <a:rect l="l" t="t" r="r" b="b"/>
              <a:pathLst>
                <a:path h="456564">
                  <a:moveTo>
                    <a:pt x="0" y="0"/>
                  </a:moveTo>
                  <a:lnTo>
                    <a:pt x="0" y="45643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9" name="object 2489"/>
            <p:cNvSpPr/>
            <p:nvPr/>
          </p:nvSpPr>
          <p:spPr>
            <a:xfrm>
              <a:off x="10456519" y="3209544"/>
              <a:ext cx="0" cy="237490"/>
            </a:xfrm>
            <a:custGeom>
              <a:avLst/>
              <a:gdLst/>
              <a:ahLst/>
              <a:cxnLst/>
              <a:rect l="l" t="t" r="r" b="b"/>
              <a:pathLst>
                <a:path h="237489">
                  <a:moveTo>
                    <a:pt x="0" y="0"/>
                  </a:moveTo>
                  <a:lnTo>
                    <a:pt x="0" y="23698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0" name="object 2490"/>
            <p:cNvSpPr/>
            <p:nvPr/>
          </p:nvSpPr>
          <p:spPr>
            <a:xfrm>
              <a:off x="10449661" y="3209544"/>
              <a:ext cx="0" cy="237490"/>
            </a:xfrm>
            <a:custGeom>
              <a:avLst/>
              <a:gdLst/>
              <a:ahLst/>
              <a:cxnLst/>
              <a:rect l="l" t="t" r="r" b="b"/>
              <a:pathLst>
                <a:path h="237489">
                  <a:moveTo>
                    <a:pt x="0" y="0"/>
                  </a:moveTo>
                  <a:lnTo>
                    <a:pt x="0" y="23698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1" name="object 2491"/>
            <p:cNvSpPr/>
            <p:nvPr/>
          </p:nvSpPr>
          <p:spPr>
            <a:xfrm>
              <a:off x="10435945" y="3212592"/>
              <a:ext cx="0" cy="227329"/>
            </a:xfrm>
            <a:custGeom>
              <a:avLst/>
              <a:gdLst/>
              <a:ahLst/>
              <a:cxnLst/>
              <a:rect l="l" t="t" r="r" b="b"/>
              <a:pathLst>
                <a:path h="227329">
                  <a:moveTo>
                    <a:pt x="0" y="0"/>
                  </a:moveTo>
                  <a:lnTo>
                    <a:pt x="0" y="22707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492" name="object 2492"/>
          <p:cNvGrpSpPr/>
          <p:nvPr/>
        </p:nvGrpSpPr>
        <p:grpSpPr>
          <a:xfrm>
            <a:off x="12828815" y="2664506"/>
            <a:ext cx="9577" cy="114924"/>
            <a:chOff x="10207345" y="3212592"/>
            <a:chExt cx="7620" cy="91440"/>
          </a:xfrm>
        </p:grpSpPr>
        <p:sp>
          <p:nvSpPr>
            <p:cNvPr id="2493" name="object 2493"/>
            <p:cNvSpPr/>
            <p:nvPr/>
          </p:nvSpPr>
          <p:spPr>
            <a:xfrm>
              <a:off x="10209631" y="3212592"/>
              <a:ext cx="0" cy="91440"/>
            </a:xfrm>
            <a:custGeom>
              <a:avLst/>
              <a:gdLst/>
              <a:ahLst/>
              <a:cxnLst/>
              <a:rect l="l" t="t" r="r" b="b"/>
              <a:pathLst>
                <a:path h="91439">
                  <a:moveTo>
                    <a:pt x="0" y="9144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4" name="object 2494"/>
            <p:cNvSpPr/>
            <p:nvPr/>
          </p:nvSpPr>
          <p:spPr>
            <a:xfrm>
              <a:off x="10212679" y="3212592"/>
              <a:ext cx="0" cy="91440"/>
            </a:xfrm>
            <a:custGeom>
              <a:avLst/>
              <a:gdLst/>
              <a:ahLst/>
              <a:cxnLst/>
              <a:rect l="l" t="t" r="r" b="b"/>
              <a:pathLst>
                <a:path h="91439">
                  <a:moveTo>
                    <a:pt x="0" y="9144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5" name="object 2495"/>
            <p:cNvSpPr/>
            <p:nvPr/>
          </p:nvSpPr>
          <p:spPr>
            <a:xfrm>
              <a:off x="10209631" y="3212592"/>
              <a:ext cx="0" cy="91440"/>
            </a:xfrm>
            <a:custGeom>
              <a:avLst/>
              <a:gdLst/>
              <a:ahLst/>
              <a:cxnLst/>
              <a:rect l="l" t="t" r="r" b="b"/>
              <a:pathLst>
                <a:path h="91439">
                  <a:moveTo>
                    <a:pt x="0" y="9144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496" name="object 2496"/>
          <p:cNvGrpSpPr/>
          <p:nvPr/>
        </p:nvGrpSpPr>
        <p:grpSpPr>
          <a:xfrm>
            <a:off x="13104633" y="2645351"/>
            <a:ext cx="266559" cy="343175"/>
            <a:chOff x="10426801" y="3197351"/>
            <a:chExt cx="212090" cy="273050"/>
          </a:xfrm>
        </p:grpSpPr>
        <p:sp>
          <p:nvSpPr>
            <p:cNvPr id="2497" name="object 2497"/>
            <p:cNvSpPr/>
            <p:nvPr/>
          </p:nvSpPr>
          <p:spPr>
            <a:xfrm>
              <a:off x="10435945" y="3212591"/>
              <a:ext cx="0" cy="227329"/>
            </a:xfrm>
            <a:custGeom>
              <a:avLst/>
              <a:gdLst/>
              <a:ahLst/>
              <a:cxnLst/>
              <a:rect l="l" t="t" r="r" b="b"/>
              <a:pathLst>
                <a:path h="227329">
                  <a:moveTo>
                    <a:pt x="0" y="0"/>
                  </a:moveTo>
                  <a:lnTo>
                    <a:pt x="0" y="22707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8" name="object 2498"/>
            <p:cNvSpPr/>
            <p:nvPr/>
          </p:nvSpPr>
          <p:spPr>
            <a:xfrm>
              <a:off x="10449661" y="3209543"/>
              <a:ext cx="0" cy="237490"/>
            </a:xfrm>
            <a:custGeom>
              <a:avLst/>
              <a:gdLst/>
              <a:ahLst/>
              <a:cxnLst/>
              <a:rect l="l" t="t" r="r" b="b"/>
              <a:pathLst>
                <a:path h="237489">
                  <a:moveTo>
                    <a:pt x="0" y="0"/>
                  </a:moveTo>
                  <a:lnTo>
                    <a:pt x="0" y="23698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9" name="object 2499"/>
            <p:cNvSpPr/>
            <p:nvPr/>
          </p:nvSpPr>
          <p:spPr>
            <a:xfrm>
              <a:off x="10456519" y="3209543"/>
              <a:ext cx="0" cy="237490"/>
            </a:xfrm>
            <a:custGeom>
              <a:avLst/>
              <a:gdLst/>
              <a:ahLst/>
              <a:cxnLst/>
              <a:rect l="l" t="t" r="r" b="b"/>
              <a:pathLst>
                <a:path h="237489">
                  <a:moveTo>
                    <a:pt x="0" y="0"/>
                  </a:moveTo>
                  <a:lnTo>
                    <a:pt x="0" y="23698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0" name="object 2500"/>
            <p:cNvSpPr/>
            <p:nvPr/>
          </p:nvSpPr>
          <p:spPr>
            <a:xfrm>
              <a:off x="10429087" y="3209543"/>
              <a:ext cx="0" cy="260985"/>
            </a:xfrm>
            <a:custGeom>
              <a:avLst/>
              <a:gdLst/>
              <a:ahLst/>
              <a:cxnLst/>
              <a:rect l="l" t="t" r="r" b="b"/>
              <a:pathLst>
                <a:path h="260985">
                  <a:moveTo>
                    <a:pt x="0" y="260603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1" name="object 2501"/>
            <p:cNvSpPr/>
            <p:nvPr/>
          </p:nvSpPr>
          <p:spPr>
            <a:xfrm>
              <a:off x="10432897" y="3209543"/>
              <a:ext cx="0" cy="260985"/>
            </a:xfrm>
            <a:custGeom>
              <a:avLst/>
              <a:gdLst/>
              <a:ahLst/>
              <a:cxnLst/>
              <a:rect l="l" t="t" r="r" b="b"/>
              <a:pathLst>
                <a:path h="260985">
                  <a:moveTo>
                    <a:pt x="0" y="0"/>
                  </a:moveTo>
                  <a:lnTo>
                    <a:pt x="0" y="26060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2" name="object 2502"/>
            <p:cNvSpPr/>
            <p:nvPr/>
          </p:nvSpPr>
          <p:spPr>
            <a:xfrm>
              <a:off x="10456519" y="3199637"/>
              <a:ext cx="94615" cy="0"/>
            </a:xfrm>
            <a:custGeom>
              <a:avLst/>
              <a:gdLst/>
              <a:ahLst/>
              <a:cxnLst/>
              <a:rect l="l" t="t" r="r" b="b"/>
              <a:pathLst>
                <a:path w="94615">
                  <a:moveTo>
                    <a:pt x="9448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3" name="object 2503"/>
            <p:cNvSpPr/>
            <p:nvPr/>
          </p:nvSpPr>
          <p:spPr>
            <a:xfrm>
              <a:off x="10452709" y="3449573"/>
              <a:ext cx="186055" cy="0"/>
            </a:xfrm>
            <a:custGeom>
              <a:avLst/>
              <a:gdLst/>
              <a:ahLst/>
              <a:cxnLst/>
              <a:rect l="l" t="t" r="r" b="b"/>
              <a:pathLst>
                <a:path w="186054">
                  <a:moveTo>
                    <a:pt x="0" y="0"/>
                  </a:moveTo>
                  <a:lnTo>
                    <a:pt x="18592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4" name="object 2504"/>
            <p:cNvSpPr/>
            <p:nvPr/>
          </p:nvSpPr>
          <p:spPr>
            <a:xfrm>
              <a:off x="10452709" y="3446525"/>
              <a:ext cx="186055" cy="0"/>
            </a:xfrm>
            <a:custGeom>
              <a:avLst/>
              <a:gdLst/>
              <a:ahLst/>
              <a:cxnLst/>
              <a:rect l="l" t="t" r="r" b="b"/>
              <a:pathLst>
                <a:path w="186054">
                  <a:moveTo>
                    <a:pt x="0" y="0"/>
                  </a:moveTo>
                  <a:lnTo>
                    <a:pt x="18592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5" name="object 2505"/>
            <p:cNvSpPr/>
            <p:nvPr/>
          </p:nvSpPr>
          <p:spPr>
            <a:xfrm>
              <a:off x="10469473" y="3466337"/>
              <a:ext cx="146050" cy="0"/>
            </a:xfrm>
            <a:custGeom>
              <a:avLst/>
              <a:gdLst/>
              <a:ahLst/>
              <a:cxnLst/>
              <a:rect l="l" t="t" r="r" b="b"/>
              <a:pathLst>
                <a:path w="146050">
                  <a:moveTo>
                    <a:pt x="0" y="0"/>
                  </a:moveTo>
                  <a:lnTo>
                    <a:pt x="14554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506" name="object 2506"/>
          <p:cNvGrpSpPr/>
          <p:nvPr/>
        </p:nvGrpSpPr>
        <p:grpSpPr>
          <a:xfrm>
            <a:off x="13137194" y="2360916"/>
            <a:ext cx="150836" cy="291300"/>
            <a:chOff x="10452709" y="2971038"/>
            <a:chExt cx="120014" cy="231775"/>
          </a:xfrm>
        </p:grpSpPr>
        <p:sp>
          <p:nvSpPr>
            <p:cNvPr id="2507" name="object 2507"/>
            <p:cNvSpPr/>
            <p:nvPr/>
          </p:nvSpPr>
          <p:spPr>
            <a:xfrm>
              <a:off x="10454995" y="2974086"/>
              <a:ext cx="111760" cy="111760"/>
            </a:xfrm>
            <a:custGeom>
              <a:avLst/>
              <a:gdLst/>
              <a:ahLst/>
              <a:cxnLst/>
              <a:rect l="l" t="t" r="r" b="b"/>
              <a:pathLst>
                <a:path w="111759" h="111760">
                  <a:moveTo>
                    <a:pt x="0" y="111251"/>
                  </a:moveTo>
                  <a:lnTo>
                    <a:pt x="12954" y="110489"/>
                  </a:lnTo>
                  <a:lnTo>
                    <a:pt x="28194" y="108203"/>
                  </a:lnTo>
                  <a:lnTo>
                    <a:pt x="70866" y="86105"/>
                  </a:lnTo>
                  <a:lnTo>
                    <a:pt x="78486" y="78485"/>
                  </a:lnTo>
                  <a:lnTo>
                    <a:pt x="86106" y="70865"/>
                  </a:lnTo>
                  <a:lnTo>
                    <a:pt x="105918" y="36575"/>
                  </a:lnTo>
                  <a:lnTo>
                    <a:pt x="11125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8" name="object 2508"/>
            <p:cNvSpPr/>
            <p:nvPr/>
          </p:nvSpPr>
          <p:spPr>
            <a:xfrm>
              <a:off x="10454995" y="3085338"/>
              <a:ext cx="115570" cy="115570"/>
            </a:xfrm>
            <a:custGeom>
              <a:avLst/>
              <a:gdLst/>
              <a:ahLst/>
              <a:cxnLst/>
              <a:rect l="l" t="t" r="r" b="b"/>
              <a:pathLst>
                <a:path w="115570" h="115569">
                  <a:moveTo>
                    <a:pt x="115061" y="115061"/>
                  </a:moveTo>
                  <a:lnTo>
                    <a:pt x="115061" y="108965"/>
                  </a:lnTo>
                  <a:lnTo>
                    <a:pt x="114299" y="102107"/>
                  </a:lnTo>
                  <a:lnTo>
                    <a:pt x="101345" y="60197"/>
                  </a:lnTo>
                  <a:lnTo>
                    <a:pt x="73151" y="26669"/>
                  </a:lnTo>
                  <a:lnTo>
                    <a:pt x="64769" y="19811"/>
                  </a:lnTo>
                  <a:lnTo>
                    <a:pt x="28955" y="3809"/>
                  </a:lnTo>
                  <a:lnTo>
                    <a:pt x="20573" y="2285"/>
                  </a:lnTo>
                  <a:lnTo>
                    <a:pt x="13715" y="761"/>
                  </a:lnTo>
                  <a:lnTo>
                    <a:pt x="6095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9" name="object 2509"/>
            <p:cNvSpPr/>
            <p:nvPr/>
          </p:nvSpPr>
          <p:spPr>
            <a:xfrm>
              <a:off x="10456519" y="3199638"/>
              <a:ext cx="114300" cy="0"/>
            </a:xfrm>
            <a:custGeom>
              <a:avLst/>
              <a:gdLst/>
              <a:ahLst/>
              <a:cxnLst/>
              <a:rect l="l" t="t" r="r" b="b"/>
              <a:pathLst>
                <a:path w="114300">
                  <a:moveTo>
                    <a:pt x="114300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0" name="object 2510"/>
            <p:cNvSpPr/>
            <p:nvPr/>
          </p:nvSpPr>
          <p:spPr>
            <a:xfrm>
              <a:off x="10456519" y="2973324"/>
              <a:ext cx="111760" cy="0"/>
            </a:xfrm>
            <a:custGeom>
              <a:avLst/>
              <a:gdLst/>
              <a:ahLst/>
              <a:cxnLst/>
              <a:rect l="l" t="t" r="r" b="b"/>
              <a:pathLst>
                <a:path w="111759">
                  <a:moveTo>
                    <a:pt x="111251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511" name="object 2511"/>
          <p:cNvGrpSpPr/>
          <p:nvPr/>
        </p:nvGrpSpPr>
        <p:grpSpPr>
          <a:xfrm>
            <a:off x="13133364" y="2942237"/>
            <a:ext cx="237828" cy="44693"/>
            <a:chOff x="10449661" y="3433571"/>
            <a:chExt cx="189230" cy="35560"/>
          </a:xfrm>
        </p:grpSpPr>
        <p:sp>
          <p:nvSpPr>
            <p:cNvPr id="2512" name="object 2512"/>
            <p:cNvSpPr/>
            <p:nvPr/>
          </p:nvSpPr>
          <p:spPr>
            <a:xfrm>
              <a:off x="10537291" y="3435857"/>
              <a:ext cx="98425" cy="0"/>
            </a:xfrm>
            <a:custGeom>
              <a:avLst/>
              <a:gdLst/>
              <a:ahLst/>
              <a:cxnLst/>
              <a:rect l="l" t="t" r="r" b="b"/>
              <a:pathLst>
                <a:path w="98425">
                  <a:moveTo>
                    <a:pt x="9829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3" name="object 2513"/>
            <p:cNvSpPr/>
            <p:nvPr/>
          </p:nvSpPr>
          <p:spPr>
            <a:xfrm>
              <a:off x="10537291" y="3439667"/>
              <a:ext cx="98425" cy="0"/>
            </a:xfrm>
            <a:custGeom>
              <a:avLst/>
              <a:gdLst/>
              <a:ahLst/>
              <a:cxnLst/>
              <a:rect l="l" t="t" r="r" b="b"/>
              <a:pathLst>
                <a:path w="98425">
                  <a:moveTo>
                    <a:pt x="98298" y="0"/>
                  </a:moveTo>
                  <a:lnTo>
                    <a:pt x="0" y="0"/>
                  </a:lnTo>
                </a:path>
                <a:path w="98425">
                  <a:moveTo>
                    <a:pt x="9829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4" name="object 2514"/>
            <p:cNvSpPr/>
            <p:nvPr/>
          </p:nvSpPr>
          <p:spPr>
            <a:xfrm>
              <a:off x="10537291" y="3442715"/>
              <a:ext cx="98425" cy="0"/>
            </a:xfrm>
            <a:custGeom>
              <a:avLst/>
              <a:gdLst/>
              <a:ahLst/>
              <a:cxnLst/>
              <a:rect l="l" t="t" r="r" b="b"/>
              <a:pathLst>
                <a:path w="98425">
                  <a:moveTo>
                    <a:pt x="98298" y="0"/>
                  </a:moveTo>
                  <a:lnTo>
                    <a:pt x="0" y="0"/>
                  </a:lnTo>
                </a:path>
                <a:path w="98425">
                  <a:moveTo>
                    <a:pt x="9829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5" name="object 2515"/>
            <p:cNvSpPr/>
            <p:nvPr/>
          </p:nvSpPr>
          <p:spPr>
            <a:xfrm>
              <a:off x="10449661" y="3449573"/>
              <a:ext cx="189230" cy="0"/>
            </a:xfrm>
            <a:custGeom>
              <a:avLst/>
              <a:gdLst/>
              <a:ahLst/>
              <a:cxnLst/>
              <a:rect l="l" t="t" r="r" b="b"/>
              <a:pathLst>
                <a:path w="189229">
                  <a:moveTo>
                    <a:pt x="0" y="0"/>
                  </a:moveTo>
                  <a:lnTo>
                    <a:pt x="18897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6" name="object 2516"/>
            <p:cNvSpPr/>
            <p:nvPr/>
          </p:nvSpPr>
          <p:spPr>
            <a:xfrm>
              <a:off x="10449661" y="3446525"/>
              <a:ext cx="189230" cy="0"/>
            </a:xfrm>
            <a:custGeom>
              <a:avLst/>
              <a:gdLst/>
              <a:ahLst/>
              <a:cxnLst/>
              <a:rect l="l" t="t" r="r" b="b"/>
              <a:pathLst>
                <a:path w="189229">
                  <a:moveTo>
                    <a:pt x="0" y="0"/>
                  </a:moveTo>
                  <a:lnTo>
                    <a:pt x="18897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7" name="object 2517"/>
            <p:cNvSpPr/>
            <p:nvPr/>
          </p:nvSpPr>
          <p:spPr>
            <a:xfrm>
              <a:off x="10469473" y="3466337"/>
              <a:ext cx="146050" cy="0"/>
            </a:xfrm>
            <a:custGeom>
              <a:avLst/>
              <a:gdLst/>
              <a:ahLst/>
              <a:cxnLst/>
              <a:rect l="l" t="t" r="r" b="b"/>
              <a:pathLst>
                <a:path w="146050">
                  <a:moveTo>
                    <a:pt x="0" y="0"/>
                  </a:moveTo>
                  <a:lnTo>
                    <a:pt x="14554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518" name="object 2518"/>
          <p:cNvGrpSpPr/>
          <p:nvPr/>
        </p:nvGrpSpPr>
        <p:grpSpPr>
          <a:xfrm>
            <a:off x="13137194" y="2360916"/>
            <a:ext cx="150836" cy="291300"/>
            <a:chOff x="10452709" y="2971038"/>
            <a:chExt cx="120014" cy="231775"/>
          </a:xfrm>
        </p:grpSpPr>
        <p:sp>
          <p:nvSpPr>
            <p:cNvPr id="2519" name="object 2519"/>
            <p:cNvSpPr/>
            <p:nvPr/>
          </p:nvSpPr>
          <p:spPr>
            <a:xfrm>
              <a:off x="10456519" y="3199638"/>
              <a:ext cx="94615" cy="0"/>
            </a:xfrm>
            <a:custGeom>
              <a:avLst/>
              <a:gdLst/>
              <a:ahLst/>
              <a:cxnLst/>
              <a:rect l="l" t="t" r="r" b="b"/>
              <a:pathLst>
                <a:path w="94615">
                  <a:moveTo>
                    <a:pt x="9448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0" name="object 2520"/>
            <p:cNvSpPr/>
            <p:nvPr/>
          </p:nvSpPr>
          <p:spPr>
            <a:xfrm>
              <a:off x="10454995" y="2974086"/>
              <a:ext cx="115570" cy="226695"/>
            </a:xfrm>
            <a:custGeom>
              <a:avLst/>
              <a:gdLst/>
              <a:ahLst/>
              <a:cxnLst/>
              <a:rect l="l" t="t" r="r" b="b"/>
              <a:pathLst>
                <a:path w="115570" h="226694">
                  <a:moveTo>
                    <a:pt x="115061" y="226314"/>
                  </a:moveTo>
                  <a:lnTo>
                    <a:pt x="115061" y="220218"/>
                  </a:lnTo>
                  <a:lnTo>
                    <a:pt x="114299" y="213360"/>
                  </a:lnTo>
                  <a:lnTo>
                    <a:pt x="101345" y="171450"/>
                  </a:lnTo>
                  <a:lnTo>
                    <a:pt x="73151" y="137922"/>
                  </a:lnTo>
                  <a:lnTo>
                    <a:pt x="37337" y="117348"/>
                  </a:lnTo>
                  <a:lnTo>
                    <a:pt x="20573" y="113538"/>
                  </a:lnTo>
                  <a:lnTo>
                    <a:pt x="13715" y="112014"/>
                  </a:lnTo>
                  <a:lnTo>
                    <a:pt x="6095" y="111252"/>
                  </a:lnTo>
                  <a:lnTo>
                    <a:pt x="0" y="111252"/>
                  </a:lnTo>
                  <a:lnTo>
                    <a:pt x="12953" y="110490"/>
                  </a:lnTo>
                  <a:lnTo>
                    <a:pt x="28193" y="108204"/>
                  </a:lnTo>
                  <a:lnTo>
                    <a:pt x="70865" y="86106"/>
                  </a:lnTo>
                  <a:lnTo>
                    <a:pt x="78485" y="78486"/>
                  </a:lnTo>
                  <a:lnTo>
                    <a:pt x="86105" y="70866"/>
                  </a:lnTo>
                  <a:lnTo>
                    <a:pt x="105917" y="36576"/>
                  </a:lnTo>
                  <a:lnTo>
                    <a:pt x="111251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1" name="object 2521"/>
            <p:cNvSpPr/>
            <p:nvPr/>
          </p:nvSpPr>
          <p:spPr>
            <a:xfrm>
              <a:off x="10456519" y="3199638"/>
              <a:ext cx="114300" cy="0"/>
            </a:xfrm>
            <a:custGeom>
              <a:avLst/>
              <a:gdLst/>
              <a:ahLst/>
              <a:cxnLst/>
              <a:rect l="l" t="t" r="r" b="b"/>
              <a:pathLst>
                <a:path w="114300">
                  <a:moveTo>
                    <a:pt x="114300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2" name="object 2522"/>
            <p:cNvSpPr/>
            <p:nvPr/>
          </p:nvSpPr>
          <p:spPr>
            <a:xfrm>
              <a:off x="10456519" y="2973324"/>
              <a:ext cx="111760" cy="0"/>
            </a:xfrm>
            <a:custGeom>
              <a:avLst/>
              <a:gdLst/>
              <a:ahLst/>
              <a:cxnLst/>
              <a:rect l="l" t="t" r="r" b="b"/>
              <a:pathLst>
                <a:path w="111759">
                  <a:moveTo>
                    <a:pt x="111251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523" name="object 2523"/>
          <p:cNvGrpSpPr/>
          <p:nvPr/>
        </p:nvGrpSpPr>
        <p:grpSpPr>
          <a:xfrm>
            <a:off x="13521232" y="3123962"/>
            <a:ext cx="104549" cy="67039"/>
            <a:chOff x="10758271" y="3578162"/>
            <a:chExt cx="83185" cy="53340"/>
          </a:xfrm>
        </p:grpSpPr>
        <p:sp>
          <p:nvSpPr>
            <p:cNvPr id="2524" name="object 2524"/>
            <p:cNvSpPr/>
            <p:nvPr/>
          </p:nvSpPr>
          <p:spPr>
            <a:xfrm>
              <a:off x="10769511" y="3578543"/>
              <a:ext cx="33020" cy="40640"/>
            </a:xfrm>
            <a:custGeom>
              <a:avLst/>
              <a:gdLst/>
              <a:ahLst/>
              <a:cxnLst/>
              <a:rect l="l" t="t" r="r" b="b"/>
              <a:pathLst>
                <a:path w="33020" h="40639">
                  <a:moveTo>
                    <a:pt x="28383" y="35622"/>
                  </a:moveTo>
                  <a:lnTo>
                    <a:pt x="25335" y="37908"/>
                  </a:lnTo>
                  <a:lnTo>
                    <a:pt x="23049" y="40194"/>
                  </a:lnTo>
                  <a:lnTo>
                    <a:pt x="10698" y="40224"/>
                  </a:lnTo>
                  <a:lnTo>
                    <a:pt x="3132" y="33922"/>
                  </a:lnTo>
                  <a:lnTo>
                    <a:pt x="0" y="23708"/>
                  </a:lnTo>
                  <a:lnTo>
                    <a:pt x="951" y="12000"/>
                  </a:lnTo>
                  <a:lnTo>
                    <a:pt x="2475" y="8190"/>
                  </a:lnTo>
                  <a:lnTo>
                    <a:pt x="4761" y="5904"/>
                  </a:lnTo>
                  <a:lnTo>
                    <a:pt x="17408" y="0"/>
                  </a:lnTo>
                  <a:lnTo>
                    <a:pt x="27173" y="4785"/>
                  </a:lnTo>
                  <a:lnTo>
                    <a:pt x="32400" y="16036"/>
                  </a:lnTo>
                  <a:lnTo>
                    <a:pt x="31431" y="29526"/>
                  </a:lnTo>
                  <a:lnTo>
                    <a:pt x="29907" y="33336"/>
                  </a:lnTo>
                  <a:lnTo>
                    <a:pt x="28383" y="35622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5" name="object 2525"/>
            <p:cNvSpPr/>
            <p:nvPr/>
          </p:nvSpPr>
          <p:spPr>
            <a:xfrm>
              <a:off x="10775035" y="3583300"/>
              <a:ext cx="22225" cy="32384"/>
            </a:xfrm>
            <a:custGeom>
              <a:avLst/>
              <a:gdLst/>
              <a:ahLst/>
              <a:cxnLst/>
              <a:rect l="l" t="t" r="r" b="b"/>
              <a:pathLst>
                <a:path w="22225" h="32385">
                  <a:moveTo>
                    <a:pt x="3048" y="28579"/>
                  </a:moveTo>
                  <a:lnTo>
                    <a:pt x="6858" y="31627"/>
                  </a:lnTo>
                  <a:lnTo>
                    <a:pt x="10668" y="32389"/>
                  </a:lnTo>
                  <a:lnTo>
                    <a:pt x="15240" y="31627"/>
                  </a:lnTo>
                  <a:lnTo>
                    <a:pt x="18288" y="28579"/>
                  </a:lnTo>
                  <a:lnTo>
                    <a:pt x="21336" y="23245"/>
                  </a:lnTo>
                  <a:lnTo>
                    <a:pt x="22098" y="16387"/>
                  </a:lnTo>
                  <a:lnTo>
                    <a:pt x="21336" y="8767"/>
                  </a:lnTo>
                  <a:lnTo>
                    <a:pt x="18288" y="3433"/>
                  </a:lnTo>
                  <a:lnTo>
                    <a:pt x="15240" y="385"/>
                  </a:lnTo>
                  <a:lnTo>
                    <a:pt x="7900" y="0"/>
                  </a:lnTo>
                  <a:lnTo>
                    <a:pt x="3162" y="3319"/>
                  </a:lnTo>
                  <a:lnTo>
                    <a:pt x="652" y="9172"/>
                  </a:lnTo>
                  <a:lnTo>
                    <a:pt x="0" y="16387"/>
                  </a:lnTo>
                  <a:lnTo>
                    <a:pt x="762" y="23245"/>
                  </a:lnTo>
                  <a:lnTo>
                    <a:pt x="3048" y="2857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6" name="object 2526"/>
            <p:cNvSpPr/>
            <p:nvPr/>
          </p:nvSpPr>
          <p:spPr>
            <a:xfrm>
              <a:off x="10805515" y="3579876"/>
              <a:ext cx="35560" cy="39370"/>
            </a:xfrm>
            <a:custGeom>
              <a:avLst/>
              <a:gdLst/>
              <a:ahLst/>
              <a:cxnLst/>
              <a:rect l="l" t="t" r="r" b="b"/>
              <a:pathLst>
                <a:path w="35559" h="39370">
                  <a:moveTo>
                    <a:pt x="29718" y="38861"/>
                  </a:moveTo>
                  <a:lnTo>
                    <a:pt x="25908" y="28193"/>
                  </a:lnTo>
                  <a:lnTo>
                    <a:pt x="8382" y="28193"/>
                  </a:lnTo>
                  <a:lnTo>
                    <a:pt x="4572" y="38861"/>
                  </a:lnTo>
                  <a:lnTo>
                    <a:pt x="0" y="38861"/>
                  </a:lnTo>
                  <a:lnTo>
                    <a:pt x="15240" y="0"/>
                  </a:lnTo>
                  <a:lnTo>
                    <a:pt x="20574" y="0"/>
                  </a:lnTo>
                  <a:lnTo>
                    <a:pt x="35052" y="38861"/>
                  </a:lnTo>
                  <a:lnTo>
                    <a:pt x="29718" y="3886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7" name="object 2527"/>
            <p:cNvSpPr/>
            <p:nvPr/>
          </p:nvSpPr>
          <p:spPr>
            <a:xfrm>
              <a:off x="10815421" y="3585972"/>
              <a:ext cx="14604" cy="18415"/>
            </a:xfrm>
            <a:custGeom>
              <a:avLst/>
              <a:gdLst/>
              <a:ahLst/>
              <a:cxnLst/>
              <a:rect l="l" t="t" r="r" b="b"/>
              <a:pathLst>
                <a:path w="14604" h="18414">
                  <a:moveTo>
                    <a:pt x="0" y="18288"/>
                  </a:moveTo>
                  <a:lnTo>
                    <a:pt x="14478" y="18288"/>
                  </a:lnTo>
                  <a:lnTo>
                    <a:pt x="7619" y="0"/>
                  </a:lnTo>
                  <a:lnTo>
                    <a:pt x="0" y="18288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8" name="object 2528"/>
            <p:cNvSpPr/>
            <p:nvPr/>
          </p:nvSpPr>
          <p:spPr>
            <a:xfrm>
              <a:off x="10769701" y="3579113"/>
              <a:ext cx="71120" cy="40640"/>
            </a:xfrm>
            <a:custGeom>
              <a:avLst/>
              <a:gdLst/>
              <a:ahLst/>
              <a:cxnLst/>
              <a:rect l="l" t="t" r="r" b="b"/>
              <a:pathLst>
                <a:path w="71120" h="40639">
                  <a:moveTo>
                    <a:pt x="32766" y="17526"/>
                  </a:moveTo>
                  <a:lnTo>
                    <a:pt x="16764" y="0"/>
                  </a:lnTo>
                  <a:lnTo>
                    <a:pt x="10668" y="762"/>
                  </a:lnTo>
                  <a:lnTo>
                    <a:pt x="355" y="6654"/>
                  </a:lnTo>
                  <a:lnTo>
                    <a:pt x="139" y="11645"/>
                  </a:lnTo>
                  <a:lnTo>
                    <a:pt x="0" y="22860"/>
                  </a:lnTo>
                  <a:lnTo>
                    <a:pt x="762" y="28956"/>
                  </a:lnTo>
                  <a:lnTo>
                    <a:pt x="3810" y="35052"/>
                  </a:lnTo>
                  <a:lnTo>
                    <a:pt x="4572" y="35052"/>
                  </a:lnTo>
                  <a:lnTo>
                    <a:pt x="4572" y="35814"/>
                  </a:lnTo>
                  <a:lnTo>
                    <a:pt x="9144" y="38862"/>
                  </a:lnTo>
                  <a:lnTo>
                    <a:pt x="12954" y="40386"/>
                  </a:lnTo>
                  <a:lnTo>
                    <a:pt x="19812" y="40386"/>
                  </a:lnTo>
                  <a:lnTo>
                    <a:pt x="32004" y="26670"/>
                  </a:lnTo>
                  <a:lnTo>
                    <a:pt x="32004" y="22860"/>
                  </a:lnTo>
                  <a:lnTo>
                    <a:pt x="32766" y="17526"/>
                  </a:lnTo>
                  <a:close/>
                </a:path>
                <a:path w="71120" h="40639">
                  <a:moveTo>
                    <a:pt x="70866" y="39624"/>
                  </a:moveTo>
                  <a:lnTo>
                    <a:pt x="56388" y="762"/>
                  </a:lnTo>
                  <a:lnTo>
                    <a:pt x="51054" y="762"/>
                  </a:lnTo>
                  <a:lnTo>
                    <a:pt x="35814" y="39624"/>
                  </a:lnTo>
                  <a:lnTo>
                    <a:pt x="40386" y="39624"/>
                  </a:lnTo>
                  <a:lnTo>
                    <a:pt x="44196" y="28956"/>
                  </a:lnTo>
                  <a:lnTo>
                    <a:pt x="61722" y="28956"/>
                  </a:lnTo>
                  <a:lnTo>
                    <a:pt x="65532" y="39624"/>
                  </a:lnTo>
                  <a:lnTo>
                    <a:pt x="70866" y="39624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9" name="object 2529"/>
            <p:cNvSpPr/>
            <p:nvPr/>
          </p:nvSpPr>
          <p:spPr>
            <a:xfrm>
              <a:off x="10760557" y="3588258"/>
              <a:ext cx="54610" cy="40640"/>
            </a:xfrm>
            <a:custGeom>
              <a:avLst/>
              <a:gdLst/>
              <a:ahLst/>
              <a:cxnLst/>
              <a:rect l="l" t="t" r="r" b="b"/>
              <a:pathLst>
                <a:path w="54609" h="40639">
                  <a:moveTo>
                    <a:pt x="0" y="40385"/>
                  </a:moveTo>
                  <a:lnTo>
                    <a:pt x="54102" y="40385"/>
                  </a:lnTo>
                  <a:lnTo>
                    <a:pt x="54102" y="0"/>
                  </a:lnTo>
                  <a:lnTo>
                    <a:pt x="0" y="0"/>
                  </a:lnTo>
                  <a:lnTo>
                    <a:pt x="0" y="40385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530" name="object 2530"/>
          <p:cNvSpPr/>
          <p:nvPr/>
        </p:nvSpPr>
        <p:spPr>
          <a:xfrm>
            <a:off x="13302876" y="3255406"/>
            <a:ext cx="38308" cy="0"/>
          </a:xfrm>
          <a:custGeom>
            <a:avLst/>
            <a:gdLst/>
            <a:ahLst/>
            <a:cxnLst/>
            <a:rect l="l" t="t" r="r" b="b"/>
            <a:pathLst>
              <a:path w="30479">
                <a:moveTo>
                  <a:pt x="30479" y="0"/>
                </a:moveTo>
                <a:lnTo>
                  <a:pt x="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531" name="object 2531"/>
          <p:cNvGrpSpPr/>
          <p:nvPr/>
        </p:nvGrpSpPr>
        <p:grpSpPr>
          <a:xfrm>
            <a:off x="13113252" y="3205605"/>
            <a:ext cx="47885" cy="65441"/>
            <a:chOff x="10433659" y="3643121"/>
            <a:chExt cx="38100" cy="52069"/>
          </a:xfrm>
        </p:grpSpPr>
        <p:sp>
          <p:nvSpPr>
            <p:cNvPr id="2532" name="object 2532"/>
            <p:cNvSpPr/>
            <p:nvPr/>
          </p:nvSpPr>
          <p:spPr>
            <a:xfrm>
              <a:off x="10469473" y="3652265"/>
              <a:ext cx="0" cy="30480"/>
            </a:xfrm>
            <a:custGeom>
              <a:avLst/>
              <a:gdLst/>
              <a:ahLst/>
              <a:cxnLst/>
              <a:rect l="l" t="t" r="r" b="b"/>
              <a:pathLst>
                <a:path h="30479">
                  <a:moveTo>
                    <a:pt x="0" y="0"/>
                  </a:moveTo>
                  <a:lnTo>
                    <a:pt x="0" y="3048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3" name="object 2533"/>
            <p:cNvSpPr/>
            <p:nvPr/>
          </p:nvSpPr>
          <p:spPr>
            <a:xfrm>
              <a:off x="10449661" y="3686555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0" y="0"/>
                  </a:moveTo>
                  <a:lnTo>
                    <a:pt x="685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4" name="object 2534"/>
            <p:cNvSpPr/>
            <p:nvPr/>
          </p:nvSpPr>
          <p:spPr>
            <a:xfrm>
              <a:off x="10435945" y="3686555"/>
              <a:ext cx="3175" cy="6350"/>
            </a:xfrm>
            <a:custGeom>
              <a:avLst/>
              <a:gdLst/>
              <a:ahLst/>
              <a:cxnLst/>
              <a:rect l="l" t="t" r="r" b="b"/>
              <a:pathLst>
                <a:path w="3175" h="6350">
                  <a:moveTo>
                    <a:pt x="0" y="6096"/>
                  </a:moveTo>
                  <a:lnTo>
                    <a:pt x="3048" y="6096"/>
                  </a:lnTo>
                  <a:lnTo>
                    <a:pt x="3047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5" name="object 2535"/>
            <p:cNvSpPr/>
            <p:nvPr/>
          </p:nvSpPr>
          <p:spPr>
            <a:xfrm>
              <a:off x="10437469" y="3685793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1524" y="0"/>
                  </a:moveTo>
                  <a:lnTo>
                    <a:pt x="762" y="762"/>
                  </a:lnTo>
                  <a:lnTo>
                    <a:pt x="0" y="76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6" name="object 2536"/>
            <p:cNvSpPr/>
            <p:nvPr/>
          </p:nvSpPr>
          <p:spPr>
            <a:xfrm>
              <a:off x="10438993" y="3686555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0" y="0"/>
                  </a:moveTo>
                  <a:lnTo>
                    <a:pt x="685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7" name="object 2537"/>
            <p:cNvSpPr/>
            <p:nvPr/>
          </p:nvSpPr>
          <p:spPr>
            <a:xfrm>
              <a:off x="10446613" y="3685793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1524" y="761"/>
                  </a:moveTo>
                  <a:lnTo>
                    <a:pt x="762" y="761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8" name="object 2538"/>
            <p:cNvSpPr/>
            <p:nvPr/>
          </p:nvSpPr>
          <p:spPr>
            <a:xfrm>
              <a:off x="10445851" y="3679697"/>
              <a:ext cx="3810" cy="13335"/>
            </a:xfrm>
            <a:custGeom>
              <a:avLst/>
              <a:gdLst/>
              <a:ahLst/>
              <a:cxnLst/>
              <a:rect l="l" t="t" r="r" b="b"/>
              <a:pathLst>
                <a:path w="3809" h="13335">
                  <a:moveTo>
                    <a:pt x="0" y="6857"/>
                  </a:moveTo>
                  <a:lnTo>
                    <a:pt x="0" y="12953"/>
                  </a:lnTo>
                  <a:lnTo>
                    <a:pt x="3810" y="12953"/>
                  </a:lnTo>
                  <a:lnTo>
                    <a:pt x="3809" y="0"/>
                  </a:lnTo>
                  <a:lnTo>
                    <a:pt x="0" y="0"/>
                  </a:lnTo>
                  <a:lnTo>
                    <a:pt x="0" y="3047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9" name="object 2539"/>
            <p:cNvSpPr/>
            <p:nvPr/>
          </p:nvSpPr>
          <p:spPr>
            <a:xfrm>
              <a:off x="10446613" y="3684269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0" y="761"/>
                  </a:moveTo>
                  <a:lnTo>
                    <a:pt x="762" y="761"/>
                  </a:lnTo>
                  <a:lnTo>
                    <a:pt x="152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0" name="object 2540"/>
            <p:cNvSpPr/>
            <p:nvPr/>
          </p:nvSpPr>
          <p:spPr>
            <a:xfrm>
              <a:off x="10438993" y="3686555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6857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1" name="object 2541"/>
            <p:cNvSpPr/>
            <p:nvPr/>
          </p:nvSpPr>
          <p:spPr>
            <a:xfrm>
              <a:off x="10437469" y="3684269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0" y="0"/>
                  </a:moveTo>
                  <a:lnTo>
                    <a:pt x="762" y="761"/>
                  </a:lnTo>
                  <a:lnTo>
                    <a:pt x="1524" y="761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2" name="object 2542"/>
            <p:cNvSpPr/>
            <p:nvPr/>
          </p:nvSpPr>
          <p:spPr>
            <a:xfrm>
              <a:off x="10435945" y="3679697"/>
              <a:ext cx="3175" cy="13335"/>
            </a:xfrm>
            <a:custGeom>
              <a:avLst/>
              <a:gdLst/>
              <a:ahLst/>
              <a:cxnLst/>
              <a:rect l="l" t="t" r="r" b="b"/>
              <a:pathLst>
                <a:path w="3175" h="13335">
                  <a:moveTo>
                    <a:pt x="3048" y="3048"/>
                  </a:moveTo>
                  <a:lnTo>
                    <a:pt x="3048" y="0"/>
                  </a:lnTo>
                  <a:lnTo>
                    <a:pt x="0" y="0"/>
                  </a:lnTo>
                  <a:lnTo>
                    <a:pt x="0" y="12954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3" name="object 2543"/>
            <p:cNvSpPr/>
            <p:nvPr/>
          </p:nvSpPr>
          <p:spPr>
            <a:xfrm>
              <a:off x="10449661" y="3645407"/>
              <a:ext cx="6985" cy="37465"/>
            </a:xfrm>
            <a:custGeom>
              <a:avLst/>
              <a:gdLst/>
              <a:ahLst/>
              <a:cxnLst/>
              <a:rect l="l" t="t" r="r" b="b"/>
              <a:pathLst>
                <a:path w="6984" h="37464">
                  <a:moveTo>
                    <a:pt x="6857" y="0"/>
                  </a:moveTo>
                  <a:lnTo>
                    <a:pt x="6857" y="37338"/>
                  </a:lnTo>
                  <a:lnTo>
                    <a:pt x="0" y="37338"/>
                  </a:lnTo>
                  <a:lnTo>
                    <a:pt x="0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544" name="object 2544"/>
          <p:cNvSpPr/>
          <p:nvPr/>
        </p:nvSpPr>
        <p:spPr>
          <a:xfrm>
            <a:off x="12856589" y="3174959"/>
            <a:ext cx="22346" cy="0"/>
          </a:xfrm>
          <a:custGeom>
            <a:avLst/>
            <a:gdLst/>
            <a:ahLst/>
            <a:cxnLst/>
            <a:rect l="l" t="t" r="r" b="b"/>
            <a:pathLst>
              <a:path w="17779">
                <a:moveTo>
                  <a:pt x="17525" y="0"/>
                </a:moveTo>
                <a:lnTo>
                  <a:pt x="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545" name="object 2545"/>
          <p:cNvGrpSpPr/>
          <p:nvPr/>
        </p:nvGrpSpPr>
        <p:grpSpPr>
          <a:xfrm>
            <a:off x="12894897" y="3006135"/>
            <a:ext cx="81403" cy="86991"/>
            <a:chOff x="10259923" y="3484411"/>
            <a:chExt cx="64769" cy="69215"/>
          </a:xfrm>
        </p:grpSpPr>
        <p:sp>
          <p:nvSpPr>
            <p:cNvPr id="2546" name="object 2546"/>
            <p:cNvSpPr/>
            <p:nvPr/>
          </p:nvSpPr>
          <p:spPr>
            <a:xfrm>
              <a:off x="10273639" y="3493770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4">
                  <a:moveTo>
                    <a:pt x="0" y="33527"/>
                  </a:moveTo>
                  <a:lnTo>
                    <a:pt x="3352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7" name="object 2547"/>
            <p:cNvSpPr/>
            <p:nvPr/>
          </p:nvSpPr>
          <p:spPr>
            <a:xfrm>
              <a:off x="10273639" y="3493770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4">
                  <a:moveTo>
                    <a:pt x="33527" y="33527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8" name="object 2548"/>
            <p:cNvSpPr/>
            <p:nvPr/>
          </p:nvSpPr>
          <p:spPr>
            <a:xfrm>
              <a:off x="10266781" y="3486697"/>
              <a:ext cx="47625" cy="47625"/>
            </a:xfrm>
            <a:custGeom>
              <a:avLst/>
              <a:gdLst/>
              <a:ahLst/>
              <a:cxnLst/>
              <a:rect l="l" t="t" r="r" b="b"/>
              <a:pathLst>
                <a:path w="47625" h="47625">
                  <a:moveTo>
                    <a:pt x="47244" y="23836"/>
                  </a:moveTo>
                  <a:lnTo>
                    <a:pt x="47244" y="19264"/>
                  </a:lnTo>
                  <a:lnTo>
                    <a:pt x="45720" y="14692"/>
                  </a:lnTo>
                  <a:lnTo>
                    <a:pt x="35064" y="2946"/>
                  </a:lnTo>
                  <a:lnTo>
                    <a:pt x="21293" y="0"/>
                  </a:lnTo>
                  <a:lnTo>
                    <a:pt x="8495" y="5542"/>
                  </a:lnTo>
                  <a:lnTo>
                    <a:pt x="762" y="19264"/>
                  </a:lnTo>
                  <a:lnTo>
                    <a:pt x="0" y="23836"/>
                  </a:lnTo>
                  <a:lnTo>
                    <a:pt x="762" y="28408"/>
                  </a:lnTo>
                  <a:lnTo>
                    <a:pt x="8268" y="41897"/>
                  </a:lnTo>
                  <a:lnTo>
                    <a:pt x="21336" y="47301"/>
                  </a:lnTo>
                  <a:lnTo>
                    <a:pt x="35355" y="44401"/>
                  </a:lnTo>
                  <a:lnTo>
                    <a:pt x="45720" y="32980"/>
                  </a:lnTo>
                  <a:lnTo>
                    <a:pt x="47244" y="28408"/>
                  </a:lnTo>
                  <a:lnTo>
                    <a:pt x="47244" y="2383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9" name="object 2549"/>
            <p:cNvSpPr/>
            <p:nvPr/>
          </p:nvSpPr>
          <p:spPr>
            <a:xfrm>
              <a:off x="10259923" y="3550920"/>
              <a:ext cx="64769" cy="0"/>
            </a:xfrm>
            <a:custGeom>
              <a:avLst/>
              <a:gdLst/>
              <a:ahLst/>
              <a:cxnLst/>
              <a:rect l="l" t="t" r="r" b="b"/>
              <a:pathLst>
                <a:path w="64770">
                  <a:moveTo>
                    <a:pt x="0" y="0"/>
                  </a:moveTo>
                  <a:lnTo>
                    <a:pt x="64769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550" name="object 2550"/>
          <p:cNvGrpSpPr/>
          <p:nvPr/>
        </p:nvGrpSpPr>
        <p:grpSpPr>
          <a:xfrm>
            <a:off x="12820196" y="3023642"/>
            <a:ext cx="197924" cy="290502"/>
            <a:chOff x="10200487" y="3498341"/>
            <a:chExt cx="157480" cy="231140"/>
          </a:xfrm>
        </p:grpSpPr>
        <p:sp>
          <p:nvSpPr>
            <p:cNvPr id="2551" name="object 2551"/>
            <p:cNvSpPr/>
            <p:nvPr/>
          </p:nvSpPr>
          <p:spPr>
            <a:xfrm>
              <a:off x="10202773" y="3686555"/>
              <a:ext cx="0" cy="40640"/>
            </a:xfrm>
            <a:custGeom>
              <a:avLst/>
              <a:gdLst/>
              <a:ahLst/>
              <a:cxnLst/>
              <a:rect l="l" t="t" r="r" b="b"/>
              <a:pathLst>
                <a:path h="40639">
                  <a:moveTo>
                    <a:pt x="0" y="40385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2" name="object 2552"/>
            <p:cNvSpPr/>
            <p:nvPr/>
          </p:nvSpPr>
          <p:spPr>
            <a:xfrm>
              <a:off x="10202773" y="3686555"/>
              <a:ext cx="3175" cy="40640"/>
            </a:xfrm>
            <a:custGeom>
              <a:avLst/>
              <a:gdLst/>
              <a:ahLst/>
              <a:cxnLst/>
              <a:rect l="l" t="t" r="r" b="b"/>
              <a:pathLst>
                <a:path w="3175" h="40639">
                  <a:moveTo>
                    <a:pt x="3048" y="40385"/>
                  </a:moveTo>
                  <a:lnTo>
                    <a:pt x="3048" y="0"/>
                  </a:lnTo>
                </a:path>
                <a:path w="3175" h="40639">
                  <a:moveTo>
                    <a:pt x="3048" y="40385"/>
                  </a:moveTo>
                  <a:lnTo>
                    <a:pt x="3048" y="0"/>
                  </a:lnTo>
                </a:path>
                <a:path w="3175" h="40639">
                  <a:moveTo>
                    <a:pt x="3048" y="40385"/>
                  </a:moveTo>
                  <a:lnTo>
                    <a:pt x="0" y="40385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3" name="object 2553"/>
            <p:cNvSpPr/>
            <p:nvPr/>
          </p:nvSpPr>
          <p:spPr>
            <a:xfrm>
              <a:off x="10205821" y="3723131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809" y="3809"/>
                  </a:moveTo>
                  <a:lnTo>
                    <a:pt x="3809" y="0"/>
                  </a:lnTo>
                </a:path>
                <a:path w="3809" h="3810">
                  <a:moveTo>
                    <a:pt x="3809" y="3809"/>
                  </a:moveTo>
                  <a:lnTo>
                    <a:pt x="0" y="3809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4" name="object 2554"/>
            <p:cNvSpPr/>
            <p:nvPr/>
          </p:nvSpPr>
          <p:spPr>
            <a:xfrm>
              <a:off x="10202773" y="372313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4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5" name="object 2555"/>
            <p:cNvSpPr/>
            <p:nvPr/>
          </p:nvSpPr>
          <p:spPr>
            <a:xfrm>
              <a:off x="10200487" y="3724655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2285" y="0"/>
                  </a:moveTo>
                  <a:lnTo>
                    <a:pt x="3902" y="669"/>
                  </a:lnTo>
                  <a:lnTo>
                    <a:pt x="4571" y="2285"/>
                  </a:lnTo>
                  <a:lnTo>
                    <a:pt x="3902" y="3902"/>
                  </a:lnTo>
                  <a:lnTo>
                    <a:pt x="2285" y="4571"/>
                  </a:lnTo>
                  <a:lnTo>
                    <a:pt x="669" y="3902"/>
                  </a:lnTo>
                  <a:lnTo>
                    <a:pt x="0" y="2285"/>
                  </a:lnTo>
                  <a:lnTo>
                    <a:pt x="669" y="669"/>
                  </a:lnTo>
                  <a:lnTo>
                    <a:pt x="228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6" name="object 2556"/>
            <p:cNvSpPr/>
            <p:nvPr/>
          </p:nvSpPr>
          <p:spPr>
            <a:xfrm>
              <a:off x="10209631" y="3686555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304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7" name="object 2557"/>
            <p:cNvSpPr/>
            <p:nvPr/>
          </p:nvSpPr>
          <p:spPr>
            <a:xfrm>
              <a:off x="10205821" y="3682745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809" y="0"/>
                  </a:moveTo>
                  <a:lnTo>
                    <a:pt x="3809" y="3810"/>
                  </a:lnTo>
                  <a:lnTo>
                    <a:pt x="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8" name="object 2558"/>
            <p:cNvSpPr/>
            <p:nvPr/>
          </p:nvSpPr>
          <p:spPr>
            <a:xfrm>
              <a:off x="10202773" y="3686555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6857" y="0"/>
                  </a:moveTo>
                  <a:lnTo>
                    <a:pt x="3047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9" name="object 2559"/>
            <p:cNvSpPr/>
            <p:nvPr/>
          </p:nvSpPr>
          <p:spPr>
            <a:xfrm>
              <a:off x="10202773" y="3686555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4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0" name="object 2560"/>
            <p:cNvSpPr/>
            <p:nvPr/>
          </p:nvSpPr>
          <p:spPr>
            <a:xfrm>
              <a:off x="10205821" y="3645407"/>
              <a:ext cx="0" cy="41275"/>
            </a:xfrm>
            <a:custGeom>
              <a:avLst/>
              <a:gdLst/>
              <a:ahLst/>
              <a:cxnLst/>
              <a:rect l="l" t="t" r="r" b="b"/>
              <a:pathLst>
                <a:path h="41275">
                  <a:moveTo>
                    <a:pt x="0" y="0"/>
                  </a:moveTo>
                  <a:lnTo>
                    <a:pt x="0" y="411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1" name="object 2561"/>
            <p:cNvSpPr/>
            <p:nvPr/>
          </p:nvSpPr>
          <p:spPr>
            <a:xfrm>
              <a:off x="10205821" y="3645407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809" y="0"/>
                  </a:moveTo>
                  <a:lnTo>
                    <a:pt x="3809" y="3810"/>
                  </a:lnTo>
                </a:path>
                <a:path w="3809" h="3810">
                  <a:moveTo>
                    <a:pt x="3809" y="0"/>
                  </a:moveTo>
                  <a:lnTo>
                    <a:pt x="0" y="0"/>
                  </a:lnTo>
                  <a:lnTo>
                    <a:pt x="3809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2" name="object 2562"/>
            <p:cNvSpPr/>
            <p:nvPr/>
          </p:nvSpPr>
          <p:spPr>
            <a:xfrm>
              <a:off x="10219537" y="3638549"/>
              <a:ext cx="40640" cy="0"/>
            </a:xfrm>
            <a:custGeom>
              <a:avLst/>
              <a:gdLst/>
              <a:ahLst/>
              <a:cxnLst/>
              <a:rect l="l" t="t" r="r" b="b"/>
              <a:pathLst>
                <a:path w="40640">
                  <a:moveTo>
                    <a:pt x="0" y="0"/>
                  </a:moveTo>
                  <a:lnTo>
                    <a:pt x="4038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3" name="object 2563"/>
            <p:cNvSpPr/>
            <p:nvPr/>
          </p:nvSpPr>
          <p:spPr>
            <a:xfrm>
              <a:off x="10216489" y="3642359"/>
              <a:ext cx="40640" cy="0"/>
            </a:xfrm>
            <a:custGeom>
              <a:avLst/>
              <a:gdLst/>
              <a:ahLst/>
              <a:cxnLst/>
              <a:rect l="l" t="t" r="r" b="b"/>
              <a:pathLst>
                <a:path w="40640">
                  <a:moveTo>
                    <a:pt x="0" y="0"/>
                  </a:moveTo>
                  <a:lnTo>
                    <a:pt x="4038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4" name="object 2564"/>
            <p:cNvSpPr/>
            <p:nvPr/>
          </p:nvSpPr>
          <p:spPr>
            <a:xfrm>
              <a:off x="10256875" y="3638549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5" name="object 2565"/>
            <p:cNvSpPr/>
            <p:nvPr/>
          </p:nvSpPr>
          <p:spPr>
            <a:xfrm>
              <a:off x="10256875" y="363550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6" name="object 2566"/>
            <p:cNvSpPr/>
            <p:nvPr/>
          </p:nvSpPr>
          <p:spPr>
            <a:xfrm>
              <a:off x="10257637" y="3640073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2285" y="0"/>
                  </a:moveTo>
                  <a:lnTo>
                    <a:pt x="3902" y="669"/>
                  </a:lnTo>
                  <a:lnTo>
                    <a:pt x="4571" y="2285"/>
                  </a:lnTo>
                  <a:lnTo>
                    <a:pt x="3902" y="3902"/>
                  </a:lnTo>
                  <a:lnTo>
                    <a:pt x="2285" y="4571"/>
                  </a:lnTo>
                  <a:lnTo>
                    <a:pt x="669" y="3902"/>
                  </a:lnTo>
                  <a:lnTo>
                    <a:pt x="0" y="2285"/>
                  </a:lnTo>
                  <a:lnTo>
                    <a:pt x="669" y="669"/>
                  </a:lnTo>
                  <a:lnTo>
                    <a:pt x="228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7" name="object 2567"/>
            <p:cNvSpPr/>
            <p:nvPr/>
          </p:nvSpPr>
          <p:spPr>
            <a:xfrm>
              <a:off x="10256875" y="3642359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8" name="object 2568"/>
            <p:cNvSpPr/>
            <p:nvPr/>
          </p:nvSpPr>
          <p:spPr>
            <a:xfrm>
              <a:off x="10259923" y="363854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9" name="object 2569"/>
            <p:cNvSpPr/>
            <p:nvPr/>
          </p:nvSpPr>
          <p:spPr>
            <a:xfrm>
              <a:off x="10254589" y="3640073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2285" y="0"/>
                  </a:moveTo>
                  <a:lnTo>
                    <a:pt x="3902" y="669"/>
                  </a:lnTo>
                  <a:lnTo>
                    <a:pt x="4571" y="2285"/>
                  </a:lnTo>
                  <a:lnTo>
                    <a:pt x="3902" y="3902"/>
                  </a:lnTo>
                  <a:lnTo>
                    <a:pt x="2285" y="4571"/>
                  </a:lnTo>
                  <a:lnTo>
                    <a:pt x="669" y="3902"/>
                  </a:lnTo>
                  <a:lnTo>
                    <a:pt x="0" y="2285"/>
                  </a:lnTo>
                  <a:lnTo>
                    <a:pt x="669" y="669"/>
                  </a:lnTo>
                  <a:lnTo>
                    <a:pt x="228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0" name="object 2570"/>
            <p:cNvSpPr/>
            <p:nvPr/>
          </p:nvSpPr>
          <p:spPr>
            <a:xfrm>
              <a:off x="10259923" y="3500627"/>
              <a:ext cx="64769" cy="144780"/>
            </a:xfrm>
            <a:custGeom>
              <a:avLst/>
              <a:gdLst/>
              <a:ahLst/>
              <a:cxnLst/>
              <a:rect l="l" t="t" r="r" b="b"/>
              <a:pathLst>
                <a:path w="64770" h="144779">
                  <a:moveTo>
                    <a:pt x="0" y="0"/>
                  </a:moveTo>
                  <a:lnTo>
                    <a:pt x="64769" y="50291"/>
                  </a:lnTo>
                  <a:lnTo>
                    <a:pt x="0" y="97536"/>
                  </a:lnTo>
                  <a:lnTo>
                    <a:pt x="64770" y="14478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1" name="object 2571"/>
            <p:cNvSpPr/>
            <p:nvPr/>
          </p:nvSpPr>
          <p:spPr>
            <a:xfrm>
              <a:off x="10259923" y="3645407"/>
              <a:ext cx="64769" cy="0"/>
            </a:xfrm>
            <a:custGeom>
              <a:avLst/>
              <a:gdLst/>
              <a:ahLst/>
              <a:cxnLst/>
              <a:rect l="l" t="t" r="r" b="b"/>
              <a:pathLst>
                <a:path w="64770">
                  <a:moveTo>
                    <a:pt x="0" y="0"/>
                  </a:moveTo>
                  <a:lnTo>
                    <a:pt x="64769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2" name="object 2572"/>
            <p:cNvSpPr/>
            <p:nvPr/>
          </p:nvSpPr>
          <p:spPr>
            <a:xfrm>
              <a:off x="10202773" y="3567683"/>
              <a:ext cx="3175" cy="119380"/>
            </a:xfrm>
            <a:custGeom>
              <a:avLst/>
              <a:gdLst/>
              <a:ahLst/>
              <a:cxnLst/>
              <a:rect l="l" t="t" r="r" b="b"/>
              <a:pathLst>
                <a:path w="3175" h="119379">
                  <a:moveTo>
                    <a:pt x="0" y="0"/>
                  </a:moveTo>
                  <a:lnTo>
                    <a:pt x="3048" y="0"/>
                  </a:lnTo>
                  <a:lnTo>
                    <a:pt x="3048" y="118872"/>
                  </a:lnTo>
                  <a:lnTo>
                    <a:pt x="0" y="118872"/>
                  </a:lnTo>
                  <a:lnTo>
                    <a:pt x="0" y="0"/>
                  </a:lnTo>
                  <a:lnTo>
                    <a:pt x="3048" y="0"/>
                  </a:lnTo>
                  <a:lnTo>
                    <a:pt x="3048" y="118872"/>
                  </a:lnTo>
                  <a:lnTo>
                    <a:pt x="0" y="118872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3" name="object 2573"/>
            <p:cNvSpPr/>
            <p:nvPr/>
          </p:nvSpPr>
          <p:spPr>
            <a:xfrm>
              <a:off x="10216489" y="3645407"/>
              <a:ext cx="78105" cy="81915"/>
            </a:xfrm>
            <a:custGeom>
              <a:avLst/>
              <a:gdLst/>
              <a:ahLst/>
              <a:cxnLst/>
              <a:rect l="l" t="t" r="r" b="b"/>
              <a:pathLst>
                <a:path w="78104" h="81914">
                  <a:moveTo>
                    <a:pt x="0" y="81533"/>
                  </a:moveTo>
                  <a:lnTo>
                    <a:pt x="77724" y="81533"/>
                  </a:lnTo>
                  <a:lnTo>
                    <a:pt x="77724" y="0"/>
                  </a:lnTo>
                  <a:lnTo>
                    <a:pt x="0" y="0"/>
                  </a:lnTo>
                  <a:lnTo>
                    <a:pt x="0" y="81533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4" name="object 2574"/>
            <p:cNvSpPr/>
            <p:nvPr/>
          </p:nvSpPr>
          <p:spPr>
            <a:xfrm>
              <a:off x="10216489" y="3649217"/>
              <a:ext cx="74295" cy="74295"/>
            </a:xfrm>
            <a:custGeom>
              <a:avLst/>
              <a:gdLst/>
              <a:ahLst/>
              <a:cxnLst/>
              <a:rect l="l" t="t" r="r" b="b"/>
              <a:pathLst>
                <a:path w="74295" h="74295">
                  <a:moveTo>
                    <a:pt x="0" y="73914"/>
                  </a:moveTo>
                  <a:lnTo>
                    <a:pt x="73914" y="73914"/>
                  </a:lnTo>
                  <a:lnTo>
                    <a:pt x="73914" y="0"/>
                  </a:lnTo>
                  <a:lnTo>
                    <a:pt x="0" y="0"/>
                  </a:lnTo>
                  <a:lnTo>
                    <a:pt x="0" y="7391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5" name="object 2575"/>
            <p:cNvSpPr/>
            <p:nvPr/>
          </p:nvSpPr>
          <p:spPr>
            <a:xfrm>
              <a:off x="10260685" y="3548633"/>
              <a:ext cx="94615" cy="95250"/>
            </a:xfrm>
            <a:custGeom>
              <a:avLst/>
              <a:gdLst/>
              <a:ahLst/>
              <a:cxnLst/>
              <a:rect l="l" t="t" r="r" b="b"/>
              <a:pathLst>
                <a:path w="94615" h="95250">
                  <a:moveTo>
                    <a:pt x="94488" y="95250"/>
                  </a:moveTo>
                  <a:lnTo>
                    <a:pt x="94488" y="84582"/>
                  </a:lnTo>
                  <a:lnTo>
                    <a:pt x="92202" y="71628"/>
                  </a:lnTo>
                  <a:lnTo>
                    <a:pt x="73152" y="35052"/>
                  </a:lnTo>
                  <a:lnTo>
                    <a:pt x="38100" y="7619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6" name="object 2576"/>
            <p:cNvSpPr/>
            <p:nvPr/>
          </p:nvSpPr>
          <p:spPr>
            <a:xfrm>
              <a:off x="10259923" y="3642359"/>
              <a:ext cx="95250" cy="0"/>
            </a:xfrm>
            <a:custGeom>
              <a:avLst/>
              <a:gdLst/>
              <a:ahLst/>
              <a:cxnLst/>
              <a:rect l="l" t="t" r="r" b="b"/>
              <a:pathLst>
                <a:path w="95250">
                  <a:moveTo>
                    <a:pt x="95250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577" name="object 2577"/>
          <p:cNvSpPr/>
          <p:nvPr/>
        </p:nvSpPr>
        <p:spPr>
          <a:xfrm>
            <a:off x="13133364" y="3349259"/>
            <a:ext cx="55068" cy="0"/>
          </a:xfrm>
          <a:custGeom>
            <a:avLst/>
            <a:gdLst/>
            <a:ahLst/>
            <a:cxnLst/>
            <a:rect l="l" t="t" r="r" b="b"/>
            <a:pathLst>
              <a:path w="43815">
                <a:moveTo>
                  <a:pt x="43433" y="0"/>
                </a:moveTo>
                <a:lnTo>
                  <a:pt x="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578" name="object 2578"/>
          <p:cNvGrpSpPr/>
          <p:nvPr/>
        </p:nvGrpSpPr>
        <p:grpSpPr>
          <a:xfrm>
            <a:off x="13133364" y="3465141"/>
            <a:ext cx="80606" cy="35914"/>
            <a:chOff x="10449661" y="3849623"/>
            <a:chExt cx="64135" cy="28575"/>
          </a:xfrm>
        </p:grpSpPr>
        <p:sp>
          <p:nvSpPr>
            <p:cNvPr id="2579" name="object 2579"/>
            <p:cNvSpPr/>
            <p:nvPr/>
          </p:nvSpPr>
          <p:spPr>
            <a:xfrm>
              <a:off x="10449661" y="3851909"/>
              <a:ext cx="43815" cy="0"/>
            </a:xfrm>
            <a:custGeom>
              <a:avLst/>
              <a:gdLst/>
              <a:ahLst/>
              <a:cxnLst/>
              <a:rect l="l" t="t" r="r" b="b"/>
              <a:pathLst>
                <a:path w="43815">
                  <a:moveTo>
                    <a:pt x="43433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0" name="object 2580"/>
            <p:cNvSpPr/>
            <p:nvPr/>
          </p:nvSpPr>
          <p:spPr>
            <a:xfrm>
              <a:off x="10476331" y="3875531"/>
              <a:ext cx="37465" cy="0"/>
            </a:xfrm>
            <a:custGeom>
              <a:avLst/>
              <a:gdLst/>
              <a:ahLst/>
              <a:cxnLst/>
              <a:rect l="l" t="t" r="r" b="b"/>
              <a:pathLst>
                <a:path w="37465">
                  <a:moveTo>
                    <a:pt x="3733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581" name="object 2581"/>
          <p:cNvGrpSpPr/>
          <p:nvPr/>
        </p:nvGrpSpPr>
        <p:grpSpPr>
          <a:xfrm>
            <a:off x="13113252" y="3550376"/>
            <a:ext cx="28731" cy="18355"/>
            <a:chOff x="10433659" y="3917441"/>
            <a:chExt cx="22860" cy="14604"/>
          </a:xfrm>
        </p:grpSpPr>
        <p:sp>
          <p:nvSpPr>
            <p:cNvPr id="2582" name="object 2582"/>
            <p:cNvSpPr/>
            <p:nvPr/>
          </p:nvSpPr>
          <p:spPr>
            <a:xfrm>
              <a:off x="10449661" y="3925823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0" y="0"/>
                  </a:moveTo>
                  <a:lnTo>
                    <a:pt x="685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3" name="object 2583"/>
            <p:cNvSpPr/>
            <p:nvPr/>
          </p:nvSpPr>
          <p:spPr>
            <a:xfrm>
              <a:off x="10449661" y="3922775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6857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4" name="object 2584"/>
            <p:cNvSpPr/>
            <p:nvPr/>
          </p:nvSpPr>
          <p:spPr>
            <a:xfrm>
              <a:off x="10435945" y="3925823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10">
                  <a:moveTo>
                    <a:pt x="0" y="3809"/>
                  </a:moveTo>
                  <a:lnTo>
                    <a:pt x="3048" y="3809"/>
                  </a:lnTo>
                  <a:lnTo>
                    <a:pt x="3047" y="0"/>
                  </a:lnTo>
                  <a:lnTo>
                    <a:pt x="2285" y="0"/>
                  </a:lnTo>
                  <a:lnTo>
                    <a:pt x="1523" y="761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5" name="object 2585"/>
            <p:cNvSpPr/>
            <p:nvPr/>
          </p:nvSpPr>
          <p:spPr>
            <a:xfrm>
              <a:off x="10438993" y="3925823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0" y="0"/>
                  </a:moveTo>
                  <a:lnTo>
                    <a:pt x="685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6" name="object 2586"/>
            <p:cNvSpPr/>
            <p:nvPr/>
          </p:nvSpPr>
          <p:spPr>
            <a:xfrm>
              <a:off x="10446613" y="3925823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1524" y="761"/>
                  </a:moveTo>
                  <a:lnTo>
                    <a:pt x="762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7" name="object 2587"/>
            <p:cNvSpPr/>
            <p:nvPr/>
          </p:nvSpPr>
          <p:spPr>
            <a:xfrm>
              <a:off x="10445851" y="3919727"/>
              <a:ext cx="3810" cy="10160"/>
            </a:xfrm>
            <a:custGeom>
              <a:avLst/>
              <a:gdLst/>
              <a:ahLst/>
              <a:cxnLst/>
              <a:rect l="l" t="t" r="r" b="b"/>
              <a:pathLst>
                <a:path w="3809" h="10160">
                  <a:moveTo>
                    <a:pt x="0" y="6096"/>
                  </a:moveTo>
                  <a:lnTo>
                    <a:pt x="0" y="9906"/>
                  </a:lnTo>
                  <a:lnTo>
                    <a:pt x="3810" y="9906"/>
                  </a:lnTo>
                  <a:lnTo>
                    <a:pt x="3809" y="0"/>
                  </a:lnTo>
                  <a:lnTo>
                    <a:pt x="0" y="0"/>
                  </a:lnTo>
                  <a:lnTo>
                    <a:pt x="0" y="3048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8" name="object 2588"/>
            <p:cNvSpPr/>
            <p:nvPr/>
          </p:nvSpPr>
          <p:spPr>
            <a:xfrm>
              <a:off x="10446613" y="392353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1524"/>
                  </a:moveTo>
                  <a:lnTo>
                    <a:pt x="761" y="762"/>
                  </a:lnTo>
                  <a:lnTo>
                    <a:pt x="1523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9" name="object 2589"/>
            <p:cNvSpPr/>
            <p:nvPr/>
          </p:nvSpPr>
          <p:spPr>
            <a:xfrm>
              <a:off x="10438993" y="3925823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6857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0" name="object 2590"/>
            <p:cNvSpPr/>
            <p:nvPr/>
          </p:nvSpPr>
          <p:spPr>
            <a:xfrm>
              <a:off x="10437469" y="392353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0"/>
                  </a:moveTo>
                  <a:lnTo>
                    <a:pt x="762" y="761"/>
                  </a:lnTo>
                  <a:lnTo>
                    <a:pt x="1524" y="1523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1" name="object 2591"/>
            <p:cNvSpPr/>
            <p:nvPr/>
          </p:nvSpPr>
          <p:spPr>
            <a:xfrm>
              <a:off x="10435945" y="3919727"/>
              <a:ext cx="3175" cy="10160"/>
            </a:xfrm>
            <a:custGeom>
              <a:avLst/>
              <a:gdLst/>
              <a:ahLst/>
              <a:cxnLst/>
              <a:rect l="l" t="t" r="r" b="b"/>
              <a:pathLst>
                <a:path w="3175" h="10160">
                  <a:moveTo>
                    <a:pt x="3048" y="3048"/>
                  </a:moveTo>
                  <a:lnTo>
                    <a:pt x="3048" y="0"/>
                  </a:lnTo>
                  <a:lnTo>
                    <a:pt x="0" y="0"/>
                  </a:lnTo>
                  <a:lnTo>
                    <a:pt x="0" y="990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592" name="object 2592"/>
          <p:cNvGrpSpPr/>
          <p:nvPr/>
        </p:nvGrpSpPr>
        <p:grpSpPr>
          <a:xfrm>
            <a:off x="13130491" y="3362668"/>
            <a:ext cx="31125" cy="95770"/>
            <a:chOff x="10447375" y="3768090"/>
            <a:chExt cx="24765" cy="76200"/>
          </a:xfrm>
        </p:grpSpPr>
        <p:sp>
          <p:nvSpPr>
            <p:cNvPr id="2593" name="object 2593"/>
            <p:cNvSpPr/>
            <p:nvPr/>
          </p:nvSpPr>
          <p:spPr>
            <a:xfrm>
              <a:off x="10449661" y="3770376"/>
              <a:ext cx="20320" cy="71755"/>
            </a:xfrm>
            <a:custGeom>
              <a:avLst/>
              <a:gdLst/>
              <a:ahLst/>
              <a:cxnLst/>
              <a:rect l="l" t="t" r="r" b="b"/>
              <a:pathLst>
                <a:path w="20320" h="71754">
                  <a:moveTo>
                    <a:pt x="0" y="0"/>
                  </a:moveTo>
                  <a:lnTo>
                    <a:pt x="0" y="71628"/>
                  </a:lnTo>
                  <a:lnTo>
                    <a:pt x="19812" y="71628"/>
                  </a:lnTo>
                  <a:lnTo>
                    <a:pt x="19812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4" name="object 2594"/>
            <p:cNvSpPr/>
            <p:nvPr/>
          </p:nvSpPr>
          <p:spPr>
            <a:xfrm>
              <a:off x="10449661" y="3770376"/>
              <a:ext cx="20320" cy="71755"/>
            </a:xfrm>
            <a:custGeom>
              <a:avLst/>
              <a:gdLst/>
              <a:ahLst/>
              <a:cxnLst/>
              <a:rect l="l" t="t" r="r" b="b"/>
              <a:pathLst>
                <a:path w="20320" h="71754">
                  <a:moveTo>
                    <a:pt x="19811" y="0"/>
                  </a:moveTo>
                  <a:lnTo>
                    <a:pt x="0" y="71628"/>
                  </a:lnTo>
                  <a:lnTo>
                    <a:pt x="19811" y="71628"/>
                  </a:lnTo>
                  <a:lnTo>
                    <a:pt x="19811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595" name="object 2595"/>
          <p:cNvGrpSpPr/>
          <p:nvPr/>
        </p:nvGrpSpPr>
        <p:grpSpPr>
          <a:xfrm>
            <a:off x="12820196" y="3400976"/>
            <a:ext cx="78212" cy="205905"/>
            <a:chOff x="10200487" y="3798570"/>
            <a:chExt cx="62230" cy="163830"/>
          </a:xfrm>
        </p:grpSpPr>
        <p:sp>
          <p:nvSpPr>
            <p:cNvPr id="2596" name="object 2596"/>
            <p:cNvSpPr/>
            <p:nvPr/>
          </p:nvSpPr>
          <p:spPr>
            <a:xfrm>
              <a:off x="10209631" y="3919728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7" name="object 2597"/>
            <p:cNvSpPr/>
            <p:nvPr/>
          </p:nvSpPr>
          <p:spPr>
            <a:xfrm>
              <a:off x="10209631" y="3919728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048" y="0"/>
                  </a:moveTo>
                  <a:lnTo>
                    <a:pt x="0" y="0"/>
                  </a:lnTo>
                </a:path>
                <a:path w="3175" h="3175">
                  <a:moveTo>
                    <a:pt x="3048" y="0"/>
                  </a:moveTo>
                  <a:lnTo>
                    <a:pt x="3048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8" name="object 2598"/>
            <p:cNvSpPr/>
            <p:nvPr/>
          </p:nvSpPr>
          <p:spPr>
            <a:xfrm>
              <a:off x="10209631" y="392277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6857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9" name="object 2599"/>
            <p:cNvSpPr/>
            <p:nvPr/>
          </p:nvSpPr>
          <p:spPr>
            <a:xfrm>
              <a:off x="10229443" y="3960114"/>
              <a:ext cx="17780" cy="0"/>
            </a:xfrm>
            <a:custGeom>
              <a:avLst/>
              <a:gdLst/>
              <a:ahLst/>
              <a:cxnLst/>
              <a:rect l="l" t="t" r="r" b="b"/>
              <a:pathLst>
                <a:path w="17779">
                  <a:moveTo>
                    <a:pt x="17525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0" name="object 2600"/>
            <p:cNvSpPr/>
            <p:nvPr/>
          </p:nvSpPr>
          <p:spPr>
            <a:xfrm>
              <a:off x="10257637" y="3930396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2285" y="0"/>
                  </a:moveTo>
                  <a:lnTo>
                    <a:pt x="3902" y="669"/>
                  </a:lnTo>
                  <a:lnTo>
                    <a:pt x="4571" y="2285"/>
                  </a:lnTo>
                  <a:lnTo>
                    <a:pt x="3902" y="3902"/>
                  </a:lnTo>
                  <a:lnTo>
                    <a:pt x="2285" y="4571"/>
                  </a:lnTo>
                  <a:lnTo>
                    <a:pt x="669" y="3902"/>
                  </a:lnTo>
                  <a:lnTo>
                    <a:pt x="0" y="2285"/>
                  </a:lnTo>
                  <a:lnTo>
                    <a:pt x="669" y="669"/>
                  </a:lnTo>
                  <a:lnTo>
                    <a:pt x="228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1" name="object 2601"/>
            <p:cNvSpPr/>
            <p:nvPr/>
          </p:nvSpPr>
          <p:spPr>
            <a:xfrm>
              <a:off x="10256875" y="393954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2" name="object 2602"/>
            <p:cNvSpPr/>
            <p:nvPr/>
          </p:nvSpPr>
          <p:spPr>
            <a:xfrm>
              <a:off x="10256875" y="3932682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10">
                  <a:moveTo>
                    <a:pt x="0" y="3809"/>
                  </a:moveTo>
                  <a:lnTo>
                    <a:pt x="3048" y="3809"/>
                  </a:lnTo>
                  <a:lnTo>
                    <a:pt x="3047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3" name="object 2603"/>
            <p:cNvSpPr/>
            <p:nvPr/>
          </p:nvSpPr>
          <p:spPr>
            <a:xfrm>
              <a:off x="10256875" y="3932682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0" y="0"/>
                  </a:lnTo>
                  <a:lnTo>
                    <a:pt x="30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4" name="object 2604"/>
            <p:cNvSpPr/>
            <p:nvPr/>
          </p:nvSpPr>
          <p:spPr>
            <a:xfrm>
              <a:off x="10219537" y="3936492"/>
              <a:ext cx="40640" cy="0"/>
            </a:xfrm>
            <a:custGeom>
              <a:avLst/>
              <a:gdLst/>
              <a:ahLst/>
              <a:cxnLst/>
              <a:rect l="l" t="t" r="r" b="b"/>
              <a:pathLst>
                <a:path w="40640">
                  <a:moveTo>
                    <a:pt x="0" y="0"/>
                  </a:moveTo>
                  <a:lnTo>
                    <a:pt x="4038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5" name="object 2605"/>
            <p:cNvSpPr/>
            <p:nvPr/>
          </p:nvSpPr>
          <p:spPr>
            <a:xfrm>
              <a:off x="10216489" y="3932682"/>
              <a:ext cx="40640" cy="0"/>
            </a:xfrm>
            <a:custGeom>
              <a:avLst/>
              <a:gdLst/>
              <a:ahLst/>
              <a:cxnLst/>
              <a:rect l="l" t="t" r="r" b="b"/>
              <a:pathLst>
                <a:path w="40640">
                  <a:moveTo>
                    <a:pt x="0" y="0"/>
                  </a:moveTo>
                  <a:lnTo>
                    <a:pt x="4038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6" name="object 2606"/>
            <p:cNvSpPr/>
            <p:nvPr/>
          </p:nvSpPr>
          <p:spPr>
            <a:xfrm>
              <a:off x="10205821" y="392277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6857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7" name="object 2607"/>
            <p:cNvSpPr/>
            <p:nvPr/>
          </p:nvSpPr>
          <p:spPr>
            <a:xfrm>
              <a:off x="10205821" y="3919728"/>
              <a:ext cx="3810" cy="3175"/>
            </a:xfrm>
            <a:custGeom>
              <a:avLst/>
              <a:gdLst/>
              <a:ahLst/>
              <a:cxnLst/>
              <a:rect l="l" t="t" r="r" b="b"/>
              <a:pathLst>
                <a:path w="3809" h="3175">
                  <a:moveTo>
                    <a:pt x="3809" y="0"/>
                  </a:moveTo>
                  <a:lnTo>
                    <a:pt x="3809" y="3048"/>
                  </a:lnTo>
                </a:path>
                <a:path w="3809" h="3175">
                  <a:moveTo>
                    <a:pt x="3809" y="0"/>
                  </a:moveTo>
                  <a:lnTo>
                    <a:pt x="0" y="0"/>
                  </a:ln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8" name="object 2608"/>
            <p:cNvSpPr/>
            <p:nvPr/>
          </p:nvSpPr>
          <p:spPr>
            <a:xfrm>
              <a:off x="10205821" y="392582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9" name="object 2609"/>
            <p:cNvSpPr/>
            <p:nvPr/>
          </p:nvSpPr>
          <p:spPr>
            <a:xfrm>
              <a:off x="10202773" y="3922776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4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0" name="object 2610"/>
            <p:cNvSpPr/>
            <p:nvPr/>
          </p:nvSpPr>
          <p:spPr>
            <a:xfrm>
              <a:off x="10202773" y="3885438"/>
              <a:ext cx="0" cy="37465"/>
            </a:xfrm>
            <a:custGeom>
              <a:avLst/>
              <a:gdLst/>
              <a:ahLst/>
              <a:cxnLst/>
              <a:rect l="l" t="t" r="r" b="b"/>
              <a:pathLst>
                <a:path h="37464">
                  <a:moveTo>
                    <a:pt x="0" y="0"/>
                  </a:moveTo>
                  <a:lnTo>
                    <a:pt x="0" y="3733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1" name="object 2611"/>
            <p:cNvSpPr/>
            <p:nvPr/>
          </p:nvSpPr>
          <p:spPr>
            <a:xfrm>
              <a:off x="10202773" y="3885438"/>
              <a:ext cx="3175" cy="37465"/>
            </a:xfrm>
            <a:custGeom>
              <a:avLst/>
              <a:gdLst/>
              <a:ahLst/>
              <a:cxnLst/>
              <a:rect l="l" t="t" r="r" b="b"/>
              <a:pathLst>
                <a:path w="3175" h="37464">
                  <a:moveTo>
                    <a:pt x="3048" y="0"/>
                  </a:moveTo>
                  <a:lnTo>
                    <a:pt x="3048" y="37338"/>
                  </a:lnTo>
                </a:path>
                <a:path w="3175" h="37464">
                  <a:moveTo>
                    <a:pt x="304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2" name="object 2612"/>
            <p:cNvSpPr/>
            <p:nvPr/>
          </p:nvSpPr>
          <p:spPr>
            <a:xfrm>
              <a:off x="10202773" y="388924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4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3" name="object 2613"/>
            <p:cNvSpPr/>
            <p:nvPr/>
          </p:nvSpPr>
          <p:spPr>
            <a:xfrm>
              <a:off x="10200487" y="3883152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2285" y="0"/>
                  </a:moveTo>
                  <a:lnTo>
                    <a:pt x="3902" y="669"/>
                  </a:lnTo>
                  <a:lnTo>
                    <a:pt x="4571" y="2285"/>
                  </a:lnTo>
                  <a:lnTo>
                    <a:pt x="3902" y="3902"/>
                  </a:lnTo>
                  <a:lnTo>
                    <a:pt x="2285" y="4571"/>
                  </a:lnTo>
                  <a:lnTo>
                    <a:pt x="669" y="3902"/>
                  </a:lnTo>
                  <a:lnTo>
                    <a:pt x="0" y="2285"/>
                  </a:lnTo>
                  <a:lnTo>
                    <a:pt x="669" y="669"/>
                  </a:lnTo>
                  <a:lnTo>
                    <a:pt x="228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4" name="object 2614"/>
            <p:cNvSpPr/>
            <p:nvPr/>
          </p:nvSpPr>
          <p:spPr>
            <a:xfrm>
              <a:off x="10202773" y="3807714"/>
              <a:ext cx="0" cy="81915"/>
            </a:xfrm>
            <a:custGeom>
              <a:avLst/>
              <a:gdLst/>
              <a:ahLst/>
              <a:cxnLst/>
              <a:rect l="l" t="t" r="r" b="b"/>
              <a:pathLst>
                <a:path h="81914">
                  <a:moveTo>
                    <a:pt x="0" y="81533"/>
                  </a:moveTo>
                  <a:lnTo>
                    <a:pt x="0" y="0"/>
                  </a:lnTo>
                </a:path>
                <a:path h="81914">
                  <a:moveTo>
                    <a:pt x="0" y="81533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5" name="object 2615"/>
            <p:cNvSpPr/>
            <p:nvPr/>
          </p:nvSpPr>
          <p:spPr>
            <a:xfrm>
              <a:off x="10202773" y="3811524"/>
              <a:ext cx="0" cy="74295"/>
            </a:xfrm>
            <a:custGeom>
              <a:avLst/>
              <a:gdLst/>
              <a:ahLst/>
              <a:cxnLst/>
              <a:rect l="l" t="t" r="r" b="b"/>
              <a:pathLst>
                <a:path h="74295">
                  <a:moveTo>
                    <a:pt x="0" y="0"/>
                  </a:moveTo>
                  <a:lnTo>
                    <a:pt x="0" y="7391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6" name="object 2616"/>
            <p:cNvSpPr/>
            <p:nvPr/>
          </p:nvSpPr>
          <p:spPr>
            <a:xfrm>
              <a:off x="10205821" y="3811524"/>
              <a:ext cx="0" cy="74295"/>
            </a:xfrm>
            <a:custGeom>
              <a:avLst/>
              <a:gdLst/>
              <a:ahLst/>
              <a:cxnLst/>
              <a:rect l="l" t="t" r="r" b="b"/>
              <a:pathLst>
                <a:path h="74295">
                  <a:moveTo>
                    <a:pt x="0" y="0"/>
                  </a:moveTo>
                  <a:lnTo>
                    <a:pt x="0" y="7391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7" name="object 2617"/>
            <p:cNvSpPr/>
            <p:nvPr/>
          </p:nvSpPr>
          <p:spPr>
            <a:xfrm>
              <a:off x="10202773" y="3800856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8" name="object 2618"/>
            <p:cNvSpPr/>
            <p:nvPr/>
          </p:nvSpPr>
          <p:spPr>
            <a:xfrm>
              <a:off x="10202773" y="3804666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5">
                  <a:moveTo>
                    <a:pt x="0" y="6857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9" name="object 2619"/>
            <p:cNvSpPr/>
            <p:nvPr/>
          </p:nvSpPr>
          <p:spPr>
            <a:xfrm>
              <a:off x="10202773" y="3800856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10">
                  <a:moveTo>
                    <a:pt x="3048" y="0"/>
                  </a:moveTo>
                  <a:lnTo>
                    <a:pt x="3048" y="3810"/>
                  </a:lnTo>
                </a:path>
                <a:path w="3175" h="3810">
                  <a:moveTo>
                    <a:pt x="304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0" name="object 2620"/>
            <p:cNvSpPr/>
            <p:nvPr/>
          </p:nvSpPr>
          <p:spPr>
            <a:xfrm>
              <a:off x="10202773" y="3804666"/>
              <a:ext cx="3175" cy="6985"/>
            </a:xfrm>
            <a:custGeom>
              <a:avLst/>
              <a:gdLst/>
              <a:ahLst/>
              <a:cxnLst/>
              <a:rect l="l" t="t" r="r" b="b"/>
              <a:pathLst>
                <a:path w="3175" h="6985">
                  <a:moveTo>
                    <a:pt x="3048" y="6857"/>
                  </a:moveTo>
                  <a:lnTo>
                    <a:pt x="3048" y="0"/>
                  </a:lnTo>
                </a:path>
                <a:path w="3175" h="6985">
                  <a:moveTo>
                    <a:pt x="3048" y="6857"/>
                  </a:moveTo>
                  <a:lnTo>
                    <a:pt x="0" y="6857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1" name="object 2621"/>
            <p:cNvSpPr/>
            <p:nvPr/>
          </p:nvSpPr>
          <p:spPr>
            <a:xfrm>
              <a:off x="10202773" y="3814572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4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2" name="object 2622"/>
            <p:cNvSpPr/>
            <p:nvPr/>
          </p:nvSpPr>
          <p:spPr>
            <a:xfrm>
              <a:off x="10202773" y="3804666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4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3" name="object 2623"/>
            <p:cNvSpPr/>
            <p:nvPr/>
          </p:nvSpPr>
          <p:spPr>
            <a:xfrm>
              <a:off x="10200487" y="3798570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2285" y="0"/>
                  </a:moveTo>
                  <a:lnTo>
                    <a:pt x="3902" y="669"/>
                  </a:lnTo>
                  <a:lnTo>
                    <a:pt x="4571" y="2285"/>
                  </a:lnTo>
                  <a:lnTo>
                    <a:pt x="3902" y="3902"/>
                  </a:lnTo>
                  <a:lnTo>
                    <a:pt x="2285" y="4571"/>
                  </a:lnTo>
                  <a:lnTo>
                    <a:pt x="669" y="3902"/>
                  </a:lnTo>
                  <a:lnTo>
                    <a:pt x="0" y="2285"/>
                  </a:lnTo>
                  <a:lnTo>
                    <a:pt x="669" y="669"/>
                  </a:lnTo>
                  <a:lnTo>
                    <a:pt x="228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4" name="object 2624"/>
            <p:cNvSpPr/>
            <p:nvPr/>
          </p:nvSpPr>
          <p:spPr>
            <a:xfrm>
              <a:off x="10202773" y="3804666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4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5" name="object 2625"/>
            <p:cNvSpPr/>
            <p:nvPr/>
          </p:nvSpPr>
          <p:spPr>
            <a:xfrm>
              <a:off x="10202773" y="3807714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4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6" name="object 2626"/>
            <p:cNvSpPr/>
            <p:nvPr/>
          </p:nvSpPr>
          <p:spPr>
            <a:xfrm>
              <a:off x="10202773" y="3804666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4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7" name="object 2627"/>
            <p:cNvSpPr/>
            <p:nvPr/>
          </p:nvSpPr>
          <p:spPr>
            <a:xfrm>
              <a:off x="10200475" y="3809237"/>
              <a:ext cx="5080" cy="7620"/>
            </a:xfrm>
            <a:custGeom>
              <a:avLst/>
              <a:gdLst/>
              <a:ahLst/>
              <a:cxnLst/>
              <a:rect l="l" t="t" r="r" b="b"/>
              <a:pathLst>
                <a:path w="5079" h="7620">
                  <a:moveTo>
                    <a:pt x="4572" y="2286"/>
                  </a:moveTo>
                  <a:lnTo>
                    <a:pt x="3911" y="673"/>
                  </a:lnTo>
                  <a:lnTo>
                    <a:pt x="2286" y="0"/>
                  </a:lnTo>
                  <a:lnTo>
                    <a:pt x="673" y="673"/>
                  </a:lnTo>
                  <a:lnTo>
                    <a:pt x="0" y="2286"/>
                  </a:lnTo>
                  <a:lnTo>
                    <a:pt x="622" y="3822"/>
                  </a:lnTo>
                  <a:lnTo>
                    <a:pt x="0" y="5334"/>
                  </a:lnTo>
                  <a:lnTo>
                    <a:pt x="673" y="6959"/>
                  </a:lnTo>
                  <a:lnTo>
                    <a:pt x="2286" y="7620"/>
                  </a:lnTo>
                  <a:lnTo>
                    <a:pt x="3911" y="6959"/>
                  </a:lnTo>
                  <a:lnTo>
                    <a:pt x="4572" y="5334"/>
                  </a:lnTo>
                  <a:lnTo>
                    <a:pt x="3949" y="3822"/>
                  </a:lnTo>
                  <a:lnTo>
                    <a:pt x="4572" y="228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8" name="object 2628"/>
            <p:cNvSpPr/>
            <p:nvPr/>
          </p:nvSpPr>
          <p:spPr>
            <a:xfrm>
              <a:off x="10202773" y="3824478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5">
                  <a:moveTo>
                    <a:pt x="0" y="0"/>
                  </a:moveTo>
                  <a:lnTo>
                    <a:pt x="0" y="685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9" name="object 2629"/>
            <p:cNvSpPr/>
            <p:nvPr/>
          </p:nvSpPr>
          <p:spPr>
            <a:xfrm>
              <a:off x="10202773" y="3831336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809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0" name="object 2630"/>
            <p:cNvSpPr/>
            <p:nvPr/>
          </p:nvSpPr>
          <p:spPr>
            <a:xfrm>
              <a:off x="10202773" y="3818382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304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1" name="object 2631"/>
            <p:cNvSpPr/>
            <p:nvPr/>
          </p:nvSpPr>
          <p:spPr>
            <a:xfrm>
              <a:off x="10202773" y="3824478"/>
              <a:ext cx="3175" cy="6985"/>
            </a:xfrm>
            <a:custGeom>
              <a:avLst/>
              <a:gdLst/>
              <a:ahLst/>
              <a:cxnLst/>
              <a:rect l="l" t="t" r="r" b="b"/>
              <a:pathLst>
                <a:path w="3175" h="6985">
                  <a:moveTo>
                    <a:pt x="3048" y="0"/>
                  </a:moveTo>
                  <a:lnTo>
                    <a:pt x="0" y="0"/>
                  </a:lnTo>
                </a:path>
                <a:path w="3175" h="6985">
                  <a:moveTo>
                    <a:pt x="3048" y="0"/>
                  </a:moveTo>
                  <a:lnTo>
                    <a:pt x="3048" y="685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2" name="object 2632"/>
            <p:cNvSpPr/>
            <p:nvPr/>
          </p:nvSpPr>
          <p:spPr>
            <a:xfrm>
              <a:off x="10202773" y="3831336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10">
                  <a:moveTo>
                    <a:pt x="3048" y="3809"/>
                  </a:moveTo>
                  <a:lnTo>
                    <a:pt x="0" y="3809"/>
                  </a:lnTo>
                </a:path>
                <a:path w="3175" h="3810">
                  <a:moveTo>
                    <a:pt x="3048" y="3809"/>
                  </a:moveTo>
                  <a:lnTo>
                    <a:pt x="30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3" name="object 2633"/>
            <p:cNvSpPr/>
            <p:nvPr/>
          </p:nvSpPr>
          <p:spPr>
            <a:xfrm>
              <a:off x="10202773" y="3818382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048" y="3048"/>
                  </a:moveTo>
                  <a:lnTo>
                    <a:pt x="0" y="3048"/>
                  </a:lnTo>
                </a:path>
                <a:path w="3175" h="3175">
                  <a:moveTo>
                    <a:pt x="3048" y="3048"/>
                  </a:moveTo>
                  <a:lnTo>
                    <a:pt x="30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4" name="object 2634"/>
            <p:cNvSpPr/>
            <p:nvPr/>
          </p:nvSpPr>
          <p:spPr>
            <a:xfrm>
              <a:off x="10200487" y="3822192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2285" y="0"/>
                  </a:moveTo>
                  <a:lnTo>
                    <a:pt x="3902" y="669"/>
                  </a:lnTo>
                  <a:lnTo>
                    <a:pt x="4571" y="2285"/>
                  </a:lnTo>
                  <a:lnTo>
                    <a:pt x="3902" y="3902"/>
                  </a:lnTo>
                  <a:lnTo>
                    <a:pt x="2285" y="4571"/>
                  </a:lnTo>
                  <a:lnTo>
                    <a:pt x="669" y="3902"/>
                  </a:lnTo>
                  <a:lnTo>
                    <a:pt x="0" y="2285"/>
                  </a:lnTo>
                  <a:lnTo>
                    <a:pt x="669" y="669"/>
                  </a:lnTo>
                  <a:lnTo>
                    <a:pt x="228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5" name="object 2635"/>
            <p:cNvSpPr/>
            <p:nvPr/>
          </p:nvSpPr>
          <p:spPr>
            <a:xfrm>
              <a:off x="10202773" y="3831336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4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6" name="object 2636"/>
            <p:cNvSpPr/>
            <p:nvPr/>
          </p:nvSpPr>
          <p:spPr>
            <a:xfrm>
              <a:off x="10202773" y="382828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4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7" name="object 2637"/>
            <p:cNvSpPr/>
            <p:nvPr/>
          </p:nvSpPr>
          <p:spPr>
            <a:xfrm>
              <a:off x="10202773" y="3831336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4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8" name="object 2638"/>
            <p:cNvSpPr/>
            <p:nvPr/>
          </p:nvSpPr>
          <p:spPr>
            <a:xfrm>
              <a:off x="10200487" y="3832860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2285" y="0"/>
                  </a:moveTo>
                  <a:lnTo>
                    <a:pt x="3902" y="669"/>
                  </a:lnTo>
                  <a:lnTo>
                    <a:pt x="4571" y="2285"/>
                  </a:lnTo>
                  <a:lnTo>
                    <a:pt x="3902" y="3902"/>
                  </a:lnTo>
                  <a:lnTo>
                    <a:pt x="2285" y="4571"/>
                  </a:lnTo>
                  <a:lnTo>
                    <a:pt x="669" y="3902"/>
                  </a:lnTo>
                  <a:lnTo>
                    <a:pt x="0" y="2285"/>
                  </a:lnTo>
                  <a:lnTo>
                    <a:pt x="669" y="669"/>
                  </a:lnTo>
                  <a:lnTo>
                    <a:pt x="228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9" name="object 2639"/>
            <p:cNvSpPr/>
            <p:nvPr/>
          </p:nvSpPr>
          <p:spPr>
            <a:xfrm>
              <a:off x="10202773" y="3831336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4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0" name="object 2640"/>
            <p:cNvSpPr/>
            <p:nvPr/>
          </p:nvSpPr>
          <p:spPr>
            <a:xfrm>
              <a:off x="10202773" y="3818382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4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1" name="object 2641"/>
            <p:cNvSpPr/>
            <p:nvPr/>
          </p:nvSpPr>
          <p:spPr>
            <a:xfrm>
              <a:off x="10202773" y="3814572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4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2" name="object 2642"/>
            <p:cNvSpPr/>
            <p:nvPr/>
          </p:nvSpPr>
          <p:spPr>
            <a:xfrm>
              <a:off x="10202773" y="3818382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4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3" name="object 2643"/>
            <p:cNvSpPr/>
            <p:nvPr/>
          </p:nvSpPr>
          <p:spPr>
            <a:xfrm>
              <a:off x="10200487" y="3819144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2285" y="0"/>
                  </a:moveTo>
                  <a:lnTo>
                    <a:pt x="3902" y="669"/>
                  </a:lnTo>
                  <a:lnTo>
                    <a:pt x="4571" y="2285"/>
                  </a:lnTo>
                  <a:lnTo>
                    <a:pt x="3902" y="3902"/>
                  </a:lnTo>
                  <a:lnTo>
                    <a:pt x="2285" y="4571"/>
                  </a:lnTo>
                  <a:lnTo>
                    <a:pt x="669" y="3902"/>
                  </a:lnTo>
                  <a:lnTo>
                    <a:pt x="0" y="2285"/>
                  </a:lnTo>
                  <a:lnTo>
                    <a:pt x="669" y="669"/>
                  </a:lnTo>
                  <a:lnTo>
                    <a:pt x="228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4" name="object 2644"/>
            <p:cNvSpPr/>
            <p:nvPr/>
          </p:nvSpPr>
          <p:spPr>
            <a:xfrm>
              <a:off x="10202773" y="382143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4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5" name="object 2645"/>
            <p:cNvSpPr/>
            <p:nvPr/>
          </p:nvSpPr>
          <p:spPr>
            <a:xfrm>
              <a:off x="10202773" y="3814572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6" name="object 2646"/>
            <p:cNvSpPr/>
            <p:nvPr/>
          </p:nvSpPr>
          <p:spPr>
            <a:xfrm>
              <a:off x="10205821" y="3814572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7" name="object 2647"/>
            <p:cNvSpPr/>
            <p:nvPr/>
          </p:nvSpPr>
          <p:spPr>
            <a:xfrm>
              <a:off x="10202773" y="3922776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4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648" name="object 2648"/>
          <p:cNvGrpSpPr/>
          <p:nvPr/>
        </p:nvGrpSpPr>
        <p:grpSpPr>
          <a:xfrm>
            <a:off x="12824027" y="3553250"/>
            <a:ext cx="212290" cy="126097"/>
            <a:chOff x="10203535" y="3919728"/>
            <a:chExt cx="168910" cy="100330"/>
          </a:xfrm>
        </p:grpSpPr>
        <p:sp>
          <p:nvSpPr>
            <p:cNvPr id="2649" name="object 2649"/>
            <p:cNvSpPr/>
            <p:nvPr/>
          </p:nvSpPr>
          <p:spPr>
            <a:xfrm>
              <a:off x="10205821" y="4014216"/>
              <a:ext cx="3810" cy="3175"/>
            </a:xfrm>
            <a:custGeom>
              <a:avLst/>
              <a:gdLst/>
              <a:ahLst/>
              <a:cxnLst/>
              <a:rect l="l" t="t" r="r" b="b"/>
              <a:pathLst>
                <a:path w="3809" h="3175">
                  <a:moveTo>
                    <a:pt x="0" y="0"/>
                  </a:moveTo>
                  <a:lnTo>
                    <a:pt x="3810" y="3047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0" name="object 2650"/>
            <p:cNvSpPr/>
            <p:nvPr/>
          </p:nvSpPr>
          <p:spPr>
            <a:xfrm>
              <a:off x="10205821" y="4010406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0"/>
                  </a:moveTo>
                  <a:lnTo>
                    <a:pt x="381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1" name="object 2651"/>
            <p:cNvSpPr/>
            <p:nvPr/>
          </p:nvSpPr>
          <p:spPr>
            <a:xfrm>
              <a:off x="10205821" y="400735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2" name="object 2652"/>
            <p:cNvSpPr/>
            <p:nvPr/>
          </p:nvSpPr>
          <p:spPr>
            <a:xfrm>
              <a:off x="10205821" y="400354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3" name="object 2653"/>
            <p:cNvSpPr/>
            <p:nvPr/>
          </p:nvSpPr>
          <p:spPr>
            <a:xfrm>
              <a:off x="10205821" y="400050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4" name="object 2654"/>
            <p:cNvSpPr/>
            <p:nvPr/>
          </p:nvSpPr>
          <p:spPr>
            <a:xfrm>
              <a:off x="10205821" y="399745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5" name="object 2655"/>
            <p:cNvSpPr/>
            <p:nvPr/>
          </p:nvSpPr>
          <p:spPr>
            <a:xfrm>
              <a:off x="10205821" y="399364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6" name="object 2656"/>
            <p:cNvSpPr/>
            <p:nvPr/>
          </p:nvSpPr>
          <p:spPr>
            <a:xfrm>
              <a:off x="10205821" y="399059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7" name="object 2657"/>
            <p:cNvSpPr/>
            <p:nvPr/>
          </p:nvSpPr>
          <p:spPr>
            <a:xfrm>
              <a:off x="10205821" y="398678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8" name="object 2658"/>
            <p:cNvSpPr/>
            <p:nvPr/>
          </p:nvSpPr>
          <p:spPr>
            <a:xfrm>
              <a:off x="10205821" y="3979926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0"/>
                  </a:moveTo>
                  <a:lnTo>
                    <a:pt x="381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9" name="object 2659"/>
            <p:cNvSpPr/>
            <p:nvPr/>
          </p:nvSpPr>
          <p:spPr>
            <a:xfrm>
              <a:off x="10205821" y="3976878"/>
              <a:ext cx="3810" cy="3175"/>
            </a:xfrm>
            <a:custGeom>
              <a:avLst/>
              <a:gdLst/>
              <a:ahLst/>
              <a:cxnLst/>
              <a:rect l="l" t="t" r="r" b="b"/>
              <a:pathLst>
                <a:path w="3809" h="3175">
                  <a:moveTo>
                    <a:pt x="0" y="0"/>
                  </a:moveTo>
                  <a:lnTo>
                    <a:pt x="3810" y="3047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0" name="object 2660"/>
            <p:cNvSpPr/>
            <p:nvPr/>
          </p:nvSpPr>
          <p:spPr>
            <a:xfrm>
              <a:off x="10205821" y="3973830"/>
              <a:ext cx="3810" cy="3175"/>
            </a:xfrm>
            <a:custGeom>
              <a:avLst/>
              <a:gdLst/>
              <a:ahLst/>
              <a:cxnLst/>
              <a:rect l="l" t="t" r="r" b="b"/>
              <a:pathLst>
                <a:path w="3809" h="3175">
                  <a:moveTo>
                    <a:pt x="0" y="0"/>
                  </a:moveTo>
                  <a:lnTo>
                    <a:pt x="3810" y="3047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1" name="object 2661"/>
            <p:cNvSpPr/>
            <p:nvPr/>
          </p:nvSpPr>
          <p:spPr>
            <a:xfrm>
              <a:off x="10205821" y="3970020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0"/>
                  </a:moveTo>
                  <a:lnTo>
                    <a:pt x="381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2" name="object 2662"/>
            <p:cNvSpPr/>
            <p:nvPr/>
          </p:nvSpPr>
          <p:spPr>
            <a:xfrm>
              <a:off x="10205821" y="3966972"/>
              <a:ext cx="3810" cy="3175"/>
            </a:xfrm>
            <a:custGeom>
              <a:avLst/>
              <a:gdLst/>
              <a:ahLst/>
              <a:cxnLst/>
              <a:rect l="l" t="t" r="r" b="b"/>
              <a:pathLst>
                <a:path w="3809" h="3175">
                  <a:moveTo>
                    <a:pt x="0" y="0"/>
                  </a:moveTo>
                  <a:lnTo>
                    <a:pt x="3810" y="3047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3" name="object 2663"/>
            <p:cNvSpPr/>
            <p:nvPr/>
          </p:nvSpPr>
          <p:spPr>
            <a:xfrm>
              <a:off x="10205821" y="3963162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0"/>
                  </a:moveTo>
                  <a:lnTo>
                    <a:pt x="381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4" name="object 2664"/>
            <p:cNvSpPr/>
            <p:nvPr/>
          </p:nvSpPr>
          <p:spPr>
            <a:xfrm>
              <a:off x="10205821" y="3960114"/>
              <a:ext cx="3810" cy="3175"/>
            </a:xfrm>
            <a:custGeom>
              <a:avLst/>
              <a:gdLst/>
              <a:ahLst/>
              <a:cxnLst/>
              <a:rect l="l" t="t" r="r" b="b"/>
              <a:pathLst>
                <a:path w="3809" h="3175">
                  <a:moveTo>
                    <a:pt x="0" y="0"/>
                  </a:moveTo>
                  <a:lnTo>
                    <a:pt x="3810" y="3047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5" name="object 2665"/>
            <p:cNvSpPr/>
            <p:nvPr/>
          </p:nvSpPr>
          <p:spPr>
            <a:xfrm>
              <a:off x="10205821" y="3956304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0"/>
                  </a:moveTo>
                  <a:lnTo>
                    <a:pt x="381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6" name="object 2666"/>
            <p:cNvSpPr/>
            <p:nvPr/>
          </p:nvSpPr>
          <p:spPr>
            <a:xfrm>
              <a:off x="10205821" y="3953256"/>
              <a:ext cx="3810" cy="3175"/>
            </a:xfrm>
            <a:custGeom>
              <a:avLst/>
              <a:gdLst/>
              <a:ahLst/>
              <a:cxnLst/>
              <a:rect l="l" t="t" r="r" b="b"/>
              <a:pathLst>
                <a:path w="3809" h="3175">
                  <a:moveTo>
                    <a:pt x="0" y="0"/>
                  </a:moveTo>
                  <a:lnTo>
                    <a:pt x="3810" y="3047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7" name="object 2667"/>
            <p:cNvSpPr/>
            <p:nvPr/>
          </p:nvSpPr>
          <p:spPr>
            <a:xfrm>
              <a:off x="10205821" y="3950208"/>
              <a:ext cx="3810" cy="3175"/>
            </a:xfrm>
            <a:custGeom>
              <a:avLst/>
              <a:gdLst/>
              <a:ahLst/>
              <a:cxnLst/>
              <a:rect l="l" t="t" r="r" b="b"/>
              <a:pathLst>
                <a:path w="3809" h="3175">
                  <a:moveTo>
                    <a:pt x="0" y="0"/>
                  </a:moveTo>
                  <a:lnTo>
                    <a:pt x="3810" y="3047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8" name="object 2668"/>
            <p:cNvSpPr/>
            <p:nvPr/>
          </p:nvSpPr>
          <p:spPr>
            <a:xfrm>
              <a:off x="10205821" y="3946398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0"/>
                  </a:moveTo>
                  <a:lnTo>
                    <a:pt x="381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9" name="object 2669"/>
            <p:cNvSpPr/>
            <p:nvPr/>
          </p:nvSpPr>
          <p:spPr>
            <a:xfrm>
              <a:off x="10205821" y="3943350"/>
              <a:ext cx="3810" cy="3175"/>
            </a:xfrm>
            <a:custGeom>
              <a:avLst/>
              <a:gdLst/>
              <a:ahLst/>
              <a:cxnLst/>
              <a:rect l="l" t="t" r="r" b="b"/>
              <a:pathLst>
                <a:path w="3809" h="3175">
                  <a:moveTo>
                    <a:pt x="0" y="0"/>
                  </a:moveTo>
                  <a:lnTo>
                    <a:pt x="3810" y="3047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0" name="object 2670"/>
            <p:cNvSpPr/>
            <p:nvPr/>
          </p:nvSpPr>
          <p:spPr>
            <a:xfrm>
              <a:off x="10205821" y="3939540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0"/>
                  </a:moveTo>
                  <a:lnTo>
                    <a:pt x="381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1" name="object 2671"/>
            <p:cNvSpPr/>
            <p:nvPr/>
          </p:nvSpPr>
          <p:spPr>
            <a:xfrm>
              <a:off x="10205821" y="3936492"/>
              <a:ext cx="3810" cy="3175"/>
            </a:xfrm>
            <a:custGeom>
              <a:avLst/>
              <a:gdLst/>
              <a:ahLst/>
              <a:cxnLst/>
              <a:rect l="l" t="t" r="r" b="b"/>
              <a:pathLst>
                <a:path w="3809" h="3175">
                  <a:moveTo>
                    <a:pt x="0" y="0"/>
                  </a:moveTo>
                  <a:lnTo>
                    <a:pt x="3810" y="3047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2" name="object 2672"/>
            <p:cNvSpPr/>
            <p:nvPr/>
          </p:nvSpPr>
          <p:spPr>
            <a:xfrm>
              <a:off x="10205821" y="3932682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0"/>
                  </a:moveTo>
                  <a:lnTo>
                    <a:pt x="381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3" name="object 2673"/>
            <p:cNvSpPr/>
            <p:nvPr/>
          </p:nvSpPr>
          <p:spPr>
            <a:xfrm>
              <a:off x="10209631" y="3929634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4" name="object 2674"/>
            <p:cNvSpPr/>
            <p:nvPr/>
          </p:nvSpPr>
          <p:spPr>
            <a:xfrm>
              <a:off x="10216489" y="392582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809"/>
                  </a:moveTo>
                  <a:lnTo>
                    <a:pt x="0" y="3809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5" name="object 2675"/>
            <p:cNvSpPr/>
            <p:nvPr/>
          </p:nvSpPr>
          <p:spPr>
            <a:xfrm>
              <a:off x="10216489" y="392582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761" y="0"/>
                  </a:moveTo>
                  <a:lnTo>
                    <a:pt x="0" y="0"/>
                  </a:lnTo>
                  <a:lnTo>
                    <a:pt x="0" y="76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6" name="object 2676"/>
            <p:cNvSpPr/>
            <p:nvPr/>
          </p:nvSpPr>
          <p:spPr>
            <a:xfrm>
              <a:off x="10216489" y="3925824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0" y="0"/>
                  </a:moveTo>
                  <a:lnTo>
                    <a:pt x="990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7" name="object 2677"/>
            <p:cNvSpPr/>
            <p:nvPr/>
          </p:nvSpPr>
          <p:spPr>
            <a:xfrm>
              <a:off x="10225633" y="392582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761" y="761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8" name="object 2678"/>
            <p:cNvSpPr/>
            <p:nvPr/>
          </p:nvSpPr>
          <p:spPr>
            <a:xfrm>
              <a:off x="10226395" y="3919728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6096"/>
                  </a:moveTo>
                  <a:lnTo>
                    <a:pt x="0" y="9906"/>
                  </a:lnTo>
                  <a:lnTo>
                    <a:pt x="0" y="0"/>
                  </a:ln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9" name="object 2679"/>
            <p:cNvSpPr/>
            <p:nvPr/>
          </p:nvSpPr>
          <p:spPr>
            <a:xfrm>
              <a:off x="10225633" y="3923538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4">
                  <a:moveTo>
                    <a:pt x="0" y="1524"/>
                  </a:moveTo>
                  <a:lnTo>
                    <a:pt x="0" y="762"/>
                  </a:lnTo>
                  <a:lnTo>
                    <a:pt x="761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0" name="object 2680"/>
            <p:cNvSpPr/>
            <p:nvPr/>
          </p:nvSpPr>
          <p:spPr>
            <a:xfrm>
              <a:off x="10216489" y="3925824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9905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1" name="object 2681"/>
            <p:cNvSpPr/>
            <p:nvPr/>
          </p:nvSpPr>
          <p:spPr>
            <a:xfrm>
              <a:off x="10216489" y="3923538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4">
                  <a:moveTo>
                    <a:pt x="0" y="0"/>
                  </a:moveTo>
                  <a:lnTo>
                    <a:pt x="0" y="762"/>
                  </a:lnTo>
                  <a:lnTo>
                    <a:pt x="762" y="152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2" name="object 2682"/>
            <p:cNvSpPr/>
            <p:nvPr/>
          </p:nvSpPr>
          <p:spPr>
            <a:xfrm>
              <a:off x="10216489" y="3919728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3048"/>
                  </a:moveTo>
                  <a:lnTo>
                    <a:pt x="0" y="0"/>
                  </a:lnTo>
                  <a:lnTo>
                    <a:pt x="0" y="990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3" name="object 2683"/>
            <p:cNvSpPr/>
            <p:nvPr/>
          </p:nvSpPr>
          <p:spPr>
            <a:xfrm>
              <a:off x="10259923" y="3932682"/>
              <a:ext cx="112395" cy="0"/>
            </a:xfrm>
            <a:custGeom>
              <a:avLst/>
              <a:gdLst/>
              <a:ahLst/>
              <a:cxnLst/>
              <a:rect l="l" t="t" r="r" b="b"/>
              <a:pathLst>
                <a:path w="112395">
                  <a:moveTo>
                    <a:pt x="112014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684" name="object 2684"/>
          <p:cNvSpPr/>
          <p:nvPr/>
        </p:nvSpPr>
        <p:spPr>
          <a:xfrm>
            <a:off x="13213810" y="3285094"/>
            <a:ext cx="0" cy="213088"/>
          </a:xfrm>
          <a:custGeom>
            <a:avLst/>
            <a:gdLst/>
            <a:ahLst/>
            <a:cxnLst/>
            <a:rect l="l" t="t" r="r" b="b"/>
            <a:pathLst>
              <a:path h="169545">
                <a:moveTo>
                  <a:pt x="0" y="0"/>
                </a:moveTo>
                <a:lnTo>
                  <a:pt x="0" y="169164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685" name="object 2685"/>
          <p:cNvGrpSpPr/>
          <p:nvPr/>
        </p:nvGrpSpPr>
        <p:grpSpPr>
          <a:xfrm>
            <a:off x="12820196" y="3306164"/>
            <a:ext cx="9577" cy="102953"/>
            <a:chOff x="10200487" y="3723132"/>
            <a:chExt cx="7620" cy="81915"/>
          </a:xfrm>
        </p:grpSpPr>
        <p:sp>
          <p:nvSpPr>
            <p:cNvPr id="2686" name="object 2686"/>
            <p:cNvSpPr/>
            <p:nvPr/>
          </p:nvSpPr>
          <p:spPr>
            <a:xfrm>
              <a:off x="10202773" y="3726942"/>
              <a:ext cx="0" cy="74295"/>
            </a:xfrm>
            <a:custGeom>
              <a:avLst/>
              <a:gdLst/>
              <a:ahLst/>
              <a:cxnLst/>
              <a:rect l="l" t="t" r="r" b="b"/>
              <a:pathLst>
                <a:path h="74295">
                  <a:moveTo>
                    <a:pt x="0" y="73914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7" name="object 2687"/>
            <p:cNvSpPr/>
            <p:nvPr/>
          </p:nvSpPr>
          <p:spPr>
            <a:xfrm>
              <a:off x="10202773" y="3723132"/>
              <a:ext cx="0" cy="81915"/>
            </a:xfrm>
            <a:custGeom>
              <a:avLst/>
              <a:gdLst/>
              <a:ahLst/>
              <a:cxnLst/>
              <a:rect l="l" t="t" r="r" b="b"/>
              <a:pathLst>
                <a:path h="81914">
                  <a:moveTo>
                    <a:pt x="0" y="0"/>
                  </a:moveTo>
                  <a:lnTo>
                    <a:pt x="0" y="81534"/>
                  </a:lnTo>
                </a:path>
                <a:path h="81914">
                  <a:moveTo>
                    <a:pt x="0" y="0"/>
                  </a:moveTo>
                  <a:lnTo>
                    <a:pt x="0" y="8153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8" name="object 2688"/>
            <p:cNvSpPr/>
            <p:nvPr/>
          </p:nvSpPr>
          <p:spPr>
            <a:xfrm>
              <a:off x="10205821" y="3726942"/>
              <a:ext cx="0" cy="74295"/>
            </a:xfrm>
            <a:custGeom>
              <a:avLst/>
              <a:gdLst/>
              <a:ahLst/>
              <a:cxnLst/>
              <a:rect l="l" t="t" r="r" b="b"/>
              <a:pathLst>
                <a:path h="74295">
                  <a:moveTo>
                    <a:pt x="0" y="73914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689" name="object 2689"/>
          <p:cNvGrpSpPr/>
          <p:nvPr/>
        </p:nvGrpSpPr>
        <p:grpSpPr>
          <a:xfrm>
            <a:off x="13130491" y="3252532"/>
            <a:ext cx="284117" cy="304867"/>
            <a:chOff x="10447375" y="3680459"/>
            <a:chExt cx="226060" cy="242570"/>
          </a:xfrm>
        </p:grpSpPr>
        <p:sp>
          <p:nvSpPr>
            <p:cNvPr id="2690" name="object 2690"/>
            <p:cNvSpPr/>
            <p:nvPr/>
          </p:nvSpPr>
          <p:spPr>
            <a:xfrm>
              <a:off x="10456519" y="3686555"/>
              <a:ext cx="0" cy="236220"/>
            </a:xfrm>
            <a:custGeom>
              <a:avLst/>
              <a:gdLst/>
              <a:ahLst/>
              <a:cxnLst/>
              <a:rect l="l" t="t" r="r" b="b"/>
              <a:pathLst>
                <a:path h="236220">
                  <a:moveTo>
                    <a:pt x="0" y="0"/>
                  </a:moveTo>
                  <a:lnTo>
                    <a:pt x="0" y="23622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1" name="object 2691"/>
            <p:cNvSpPr/>
            <p:nvPr/>
          </p:nvSpPr>
          <p:spPr>
            <a:xfrm>
              <a:off x="10449661" y="3686555"/>
              <a:ext cx="0" cy="236220"/>
            </a:xfrm>
            <a:custGeom>
              <a:avLst/>
              <a:gdLst/>
              <a:ahLst/>
              <a:cxnLst/>
              <a:rect l="l" t="t" r="r" b="b"/>
              <a:pathLst>
                <a:path h="236220">
                  <a:moveTo>
                    <a:pt x="0" y="23622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2" name="object 2692"/>
            <p:cNvSpPr/>
            <p:nvPr/>
          </p:nvSpPr>
          <p:spPr>
            <a:xfrm>
              <a:off x="10469473" y="3682745"/>
              <a:ext cx="115570" cy="0"/>
            </a:xfrm>
            <a:custGeom>
              <a:avLst/>
              <a:gdLst/>
              <a:ahLst/>
              <a:cxnLst/>
              <a:rect l="l" t="t" r="r" b="b"/>
              <a:pathLst>
                <a:path w="115570">
                  <a:moveTo>
                    <a:pt x="115061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3" name="object 2693"/>
            <p:cNvSpPr/>
            <p:nvPr/>
          </p:nvSpPr>
          <p:spPr>
            <a:xfrm>
              <a:off x="10513669" y="3706367"/>
              <a:ext cx="159385" cy="0"/>
            </a:xfrm>
            <a:custGeom>
              <a:avLst/>
              <a:gdLst/>
              <a:ahLst/>
              <a:cxnLst/>
              <a:rect l="l" t="t" r="r" b="b"/>
              <a:pathLst>
                <a:path w="159384">
                  <a:moveTo>
                    <a:pt x="159257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694" name="object 2694"/>
          <p:cNvGrpSpPr/>
          <p:nvPr/>
        </p:nvGrpSpPr>
        <p:grpSpPr>
          <a:xfrm>
            <a:off x="12853715" y="2966180"/>
            <a:ext cx="44693" cy="242617"/>
            <a:chOff x="10227157" y="3452621"/>
            <a:chExt cx="35560" cy="193040"/>
          </a:xfrm>
        </p:grpSpPr>
        <p:sp>
          <p:nvSpPr>
            <p:cNvPr id="2695" name="object 2695"/>
            <p:cNvSpPr/>
            <p:nvPr/>
          </p:nvSpPr>
          <p:spPr>
            <a:xfrm>
              <a:off x="10259923" y="3452621"/>
              <a:ext cx="0" cy="193040"/>
            </a:xfrm>
            <a:custGeom>
              <a:avLst/>
              <a:gdLst/>
              <a:ahLst/>
              <a:cxnLst/>
              <a:rect l="l" t="t" r="r" b="b"/>
              <a:pathLst>
                <a:path h="193039">
                  <a:moveTo>
                    <a:pt x="0" y="0"/>
                  </a:moveTo>
                  <a:lnTo>
                    <a:pt x="0" y="19278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6" name="object 2696"/>
            <p:cNvSpPr/>
            <p:nvPr/>
          </p:nvSpPr>
          <p:spPr>
            <a:xfrm>
              <a:off x="10229443" y="3483101"/>
              <a:ext cx="0" cy="135890"/>
            </a:xfrm>
            <a:custGeom>
              <a:avLst/>
              <a:gdLst/>
              <a:ahLst/>
              <a:cxnLst/>
              <a:rect l="l" t="t" r="r" b="b"/>
              <a:pathLst>
                <a:path h="135889">
                  <a:moveTo>
                    <a:pt x="0" y="0"/>
                  </a:moveTo>
                  <a:lnTo>
                    <a:pt x="0" y="13563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7" name="object 2697"/>
            <p:cNvSpPr/>
            <p:nvPr/>
          </p:nvSpPr>
          <p:spPr>
            <a:xfrm>
              <a:off x="10246969" y="3483101"/>
              <a:ext cx="0" cy="135890"/>
            </a:xfrm>
            <a:custGeom>
              <a:avLst/>
              <a:gdLst/>
              <a:ahLst/>
              <a:cxnLst/>
              <a:rect l="l" t="t" r="r" b="b"/>
              <a:pathLst>
                <a:path h="135889">
                  <a:moveTo>
                    <a:pt x="0" y="0"/>
                  </a:moveTo>
                  <a:lnTo>
                    <a:pt x="0" y="13563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698" name="object 2698"/>
          <p:cNvSpPr/>
          <p:nvPr/>
        </p:nvSpPr>
        <p:spPr>
          <a:xfrm>
            <a:off x="13158264" y="2983420"/>
            <a:ext cx="0" cy="233838"/>
          </a:xfrm>
          <a:custGeom>
            <a:avLst/>
            <a:gdLst/>
            <a:ahLst/>
            <a:cxnLst/>
            <a:rect l="l" t="t" r="r" b="b"/>
            <a:pathLst>
              <a:path h="186054">
                <a:moveTo>
                  <a:pt x="0" y="0"/>
                </a:moveTo>
                <a:lnTo>
                  <a:pt x="0" y="185928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699" name="object 2699"/>
          <p:cNvGrpSpPr/>
          <p:nvPr/>
        </p:nvGrpSpPr>
        <p:grpSpPr>
          <a:xfrm>
            <a:off x="13338311" y="2847427"/>
            <a:ext cx="35914" cy="480445"/>
            <a:chOff x="10612729" y="3358134"/>
            <a:chExt cx="28575" cy="382270"/>
          </a:xfrm>
        </p:grpSpPr>
        <p:sp>
          <p:nvSpPr>
            <p:cNvPr id="2700" name="object 2700"/>
            <p:cNvSpPr/>
            <p:nvPr/>
          </p:nvSpPr>
          <p:spPr>
            <a:xfrm>
              <a:off x="10624921" y="3358134"/>
              <a:ext cx="0" cy="382270"/>
            </a:xfrm>
            <a:custGeom>
              <a:avLst/>
              <a:gdLst/>
              <a:ahLst/>
              <a:cxnLst/>
              <a:rect l="l" t="t" r="r" b="b"/>
              <a:pathLst>
                <a:path h="382270">
                  <a:moveTo>
                    <a:pt x="0" y="381761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1" name="object 2701"/>
            <p:cNvSpPr/>
            <p:nvPr/>
          </p:nvSpPr>
          <p:spPr>
            <a:xfrm>
              <a:off x="10638637" y="3446526"/>
              <a:ext cx="0" cy="236220"/>
            </a:xfrm>
            <a:custGeom>
              <a:avLst/>
              <a:gdLst/>
              <a:ahLst/>
              <a:cxnLst/>
              <a:rect l="l" t="t" r="r" b="b"/>
              <a:pathLst>
                <a:path h="236220">
                  <a:moveTo>
                    <a:pt x="0" y="23622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2" name="object 2702"/>
            <p:cNvSpPr/>
            <p:nvPr/>
          </p:nvSpPr>
          <p:spPr>
            <a:xfrm>
              <a:off x="10615015" y="3466338"/>
              <a:ext cx="0" cy="216535"/>
            </a:xfrm>
            <a:custGeom>
              <a:avLst/>
              <a:gdLst/>
              <a:ahLst/>
              <a:cxnLst/>
              <a:rect l="l" t="t" r="r" b="b"/>
              <a:pathLst>
                <a:path h="216535">
                  <a:moveTo>
                    <a:pt x="0" y="216407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703" name="object 2703"/>
          <p:cNvSpPr/>
          <p:nvPr/>
        </p:nvSpPr>
        <p:spPr>
          <a:xfrm>
            <a:off x="12894897" y="2966180"/>
            <a:ext cx="81403" cy="123703"/>
          </a:xfrm>
          <a:custGeom>
            <a:avLst/>
            <a:gdLst/>
            <a:ahLst/>
            <a:cxnLst/>
            <a:rect l="l" t="t" r="r" b="b"/>
            <a:pathLst>
              <a:path w="64770" h="98425">
                <a:moveTo>
                  <a:pt x="64770" y="0"/>
                </a:moveTo>
                <a:lnTo>
                  <a:pt x="0" y="98298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4" name="object 2704"/>
          <p:cNvSpPr/>
          <p:nvPr/>
        </p:nvSpPr>
        <p:spPr>
          <a:xfrm>
            <a:off x="13370873" y="2962350"/>
            <a:ext cx="0" cy="293693"/>
          </a:xfrm>
          <a:custGeom>
            <a:avLst/>
            <a:gdLst/>
            <a:ahLst/>
            <a:cxnLst/>
            <a:rect l="l" t="t" r="r" b="b"/>
            <a:pathLst>
              <a:path h="233679">
                <a:moveTo>
                  <a:pt x="0" y="233172"/>
                </a:moveTo>
                <a:lnTo>
                  <a:pt x="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705" name="object 2705"/>
          <p:cNvGrpSpPr/>
          <p:nvPr/>
        </p:nvGrpSpPr>
        <p:grpSpPr>
          <a:xfrm>
            <a:off x="12824028" y="2958519"/>
            <a:ext cx="193934" cy="250598"/>
            <a:chOff x="10203535" y="3446526"/>
            <a:chExt cx="154305" cy="199390"/>
          </a:xfrm>
        </p:grpSpPr>
        <p:sp>
          <p:nvSpPr>
            <p:cNvPr id="2706" name="object 2706"/>
            <p:cNvSpPr/>
            <p:nvPr/>
          </p:nvSpPr>
          <p:spPr>
            <a:xfrm>
              <a:off x="10209631" y="3446526"/>
              <a:ext cx="0" cy="199390"/>
            </a:xfrm>
            <a:custGeom>
              <a:avLst/>
              <a:gdLst/>
              <a:ahLst/>
              <a:cxnLst/>
              <a:rect l="l" t="t" r="r" b="b"/>
              <a:pathLst>
                <a:path h="199389">
                  <a:moveTo>
                    <a:pt x="0" y="198881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7" name="object 2707"/>
            <p:cNvSpPr/>
            <p:nvPr/>
          </p:nvSpPr>
          <p:spPr>
            <a:xfrm>
              <a:off x="10205821" y="3446526"/>
              <a:ext cx="0" cy="199390"/>
            </a:xfrm>
            <a:custGeom>
              <a:avLst/>
              <a:gdLst/>
              <a:ahLst/>
              <a:cxnLst/>
              <a:rect l="l" t="t" r="r" b="b"/>
              <a:pathLst>
                <a:path h="199389">
                  <a:moveTo>
                    <a:pt x="0" y="0"/>
                  </a:moveTo>
                  <a:lnTo>
                    <a:pt x="0" y="19888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8" name="object 2708"/>
            <p:cNvSpPr/>
            <p:nvPr/>
          </p:nvSpPr>
          <p:spPr>
            <a:xfrm>
              <a:off x="10219537" y="3456432"/>
              <a:ext cx="0" cy="182245"/>
            </a:xfrm>
            <a:custGeom>
              <a:avLst/>
              <a:gdLst/>
              <a:ahLst/>
              <a:cxnLst/>
              <a:rect l="l" t="t" r="r" b="b"/>
              <a:pathLst>
                <a:path h="182245">
                  <a:moveTo>
                    <a:pt x="0" y="18211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9" name="object 2709"/>
            <p:cNvSpPr/>
            <p:nvPr/>
          </p:nvSpPr>
          <p:spPr>
            <a:xfrm>
              <a:off x="10216489" y="3452622"/>
              <a:ext cx="0" cy="189865"/>
            </a:xfrm>
            <a:custGeom>
              <a:avLst/>
              <a:gdLst/>
              <a:ahLst/>
              <a:cxnLst/>
              <a:rect l="l" t="t" r="r" b="b"/>
              <a:pathLst>
                <a:path h="189864">
                  <a:moveTo>
                    <a:pt x="0" y="18973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0" name="object 2710"/>
            <p:cNvSpPr/>
            <p:nvPr/>
          </p:nvSpPr>
          <p:spPr>
            <a:xfrm>
              <a:off x="10259923" y="3452622"/>
              <a:ext cx="0" cy="189865"/>
            </a:xfrm>
            <a:custGeom>
              <a:avLst/>
              <a:gdLst/>
              <a:ahLst/>
              <a:cxnLst/>
              <a:rect l="l" t="t" r="r" b="b"/>
              <a:pathLst>
                <a:path h="189864">
                  <a:moveTo>
                    <a:pt x="0" y="18973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1" name="object 2711"/>
            <p:cNvSpPr/>
            <p:nvPr/>
          </p:nvSpPr>
          <p:spPr>
            <a:xfrm>
              <a:off x="10256875" y="3459480"/>
              <a:ext cx="0" cy="179070"/>
            </a:xfrm>
            <a:custGeom>
              <a:avLst/>
              <a:gdLst/>
              <a:ahLst/>
              <a:cxnLst/>
              <a:rect l="l" t="t" r="r" b="b"/>
              <a:pathLst>
                <a:path h="179070">
                  <a:moveTo>
                    <a:pt x="0" y="17907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2" name="object 2712"/>
            <p:cNvSpPr/>
            <p:nvPr/>
          </p:nvSpPr>
          <p:spPr>
            <a:xfrm>
              <a:off x="10260685" y="3454146"/>
              <a:ext cx="94615" cy="94615"/>
            </a:xfrm>
            <a:custGeom>
              <a:avLst/>
              <a:gdLst/>
              <a:ahLst/>
              <a:cxnLst/>
              <a:rect l="l" t="t" r="r" b="b"/>
              <a:pathLst>
                <a:path w="94615" h="94614">
                  <a:moveTo>
                    <a:pt x="0" y="94488"/>
                  </a:moveTo>
                  <a:lnTo>
                    <a:pt x="10668" y="93726"/>
                  </a:lnTo>
                  <a:lnTo>
                    <a:pt x="23622" y="92202"/>
                  </a:lnTo>
                  <a:lnTo>
                    <a:pt x="60198" y="73152"/>
                  </a:lnTo>
                  <a:lnTo>
                    <a:pt x="86868" y="38100"/>
                  </a:lnTo>
                  <a:lnTo>
                    <a:pt x="94488" y="10668"/>
                  </a:lnTo>
                  <a:lnTo>
                    <a:pt x="9448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713" name="object 2713"/>
          <p:cNvGrpSpPr/>
          <p:nvPr/>
        </p:nvGrpSpPr>
        <p:grpSpPr>
          <a:xfrm>
            <a:off x="13125702" y="2958519"/>
            <a:ext cx="35914" cy="250598"/>
            <a:chOff x="10443565" y="3446526"/>
            <a:chExt cx="28575" cy="199390"/>
          </a:xfrm>
        </p:grpSpPr>
        <p:sp>
          <p:nvSpPr>
            <p:cNvPr id="2714" name="object 2714"/>
            <p:cNvSpPr/>
            <p:nvPr/>
          </p:nvSpPr>
          <p:spPr>
            <a:xfrm>
              <a:off x="10445851" y="3446526"/>
              <a:ext cx="0" cy="199390"/>
            </a:xfrm>
            <a:custGeom>
              <a:avLst/>
              <a:gdLst/>
              <a:ahLst/>
              <a:cxnLst/>
              <a:rect l="l" t="t" r="r" b="b"/>
              <a:pathLst>
                <a:path h="199389">
                  <a:moveTo>
                    <a:pt x="0" y="198881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5" name="object 2715"/>
            <p:cNvSpPr/>
            <p:nvPr/>
          </p:nvSpPr>
          <p:spPr>
            <a:xfrm>
              <a:off x="10452709" y="3446526"/>
              <a:ext cx="0" cy="199390"/>
            </a:xfrm>
            <a:custGeom>
              <a:avLst/>
              <a:gdLst/>
              <a:ahLst/>
              <a:cxnLst/>
              <a:rect l="l" t="t" r="r" b="b"/>
              <a:pathLst>
                <a:path h="199389">
                  <a:moveTo>
                    <a:pt x="0" y="198881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6" name="object 2716"/>
            <p:cNvSpPr/>
            <p:nvPr/>
          </p:nvSpPr>
          <p:spPr>
            <a:xfrm>
              <a:off x="10469473" y="3466338"/>
              <a:ext cx="0" cy="40640"/>
            </a:xfrm>
            <a:custGeom>
              <a:avLst/>
              <a:gdLst/>
              <a:ahLst/>
              <a:cxnLst/>
              <a:rect l="l" t="t" r="r" b="b"/>
              <a:pathLst>
                <a:path h="40639">
                  <a:moveTo>
                    <a:pt x="0" y="0"/>
                  </a:moveTo>
                  <a:lnTo>
                    <a:pt x="0" y="4038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7" name="object 2717"/>
            <p:cNvSpPr/>
            <p:nvPr/>
          </p:nvSpPr>
          <p:spPr>
            <a:xfrm>
              <a:off x="10449661" y="3446526"/>
              <a:ext cx="0" cy="60325"/>
            </a:xfrm>
            <a:custGeom>
              <a:avLst/>
              <a:gdLst/>
              <a:ahLst/>
              <a:cxnLst/>
              <a:rect l="l" t="t" r="r" b="b"/>
              <a:pathLst>
                <a:path h="60325">
                  <a:moveTo>
                    <a:pt x="0" y="0"/>
                  </a:moveTo>
                  <a:lnTo>
                    <a:pt x="0" y="6019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718" name="object 2718"/>
          <p:cNvGrpSpPr/>
          <p:nvPr/>
        </p:nvGrpSpPr>
        <p:grpSpPr>
          <a:xfrm>
            <a:off x="13338311" y="2847427"/>
            <a:ext cx="35914" cy="186751"/>
            <a:chOff x="10612729" y="3358134"/>
            <a:chExt cx="28575" cy="148590"/>
          </a:xfrm>
        </p:grpSpPr>
        <p:sp>
          <p:nvSpPr>
            <p:cNvPr id="2719" name="object 2719"/>
            <p:cNvSpPr/>
            <p:nvPr/>
          </p:nvSpPr>
          <p:spPr>
            <a:xfrm>
              <a:off x="10624921" y="3358134"/>
              <a:ext cx="0" cy="148590"/>
            </a:xfrm>
            <a:custGeom>
              <a:avLst/>
              <a:gdLst/>
              <a:ahLst/>
              <a:cxnLst/>
              <a:rect l="l" t="t" r="r" b="b"/>
              <a:pathLst>
                <a:path h="148589">
                  <a:moveTo>
                    <a:pt x="0" y="14859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0" name="object 2720"/>
            <p:cNvSpPr/>
            <p:nvPr/>
          </p:nvSpPr>
          <p:spPr>
            <a:xfrm>
              <a:off x="10615015" y="3466338"/>
              <a:ext cx="0" cy="40640"/>
            </a:xfrm>
            <a:custGeom>
              <a:avLst/>
              <a:gdLst/>
              <a:ahLst/>
              <a:cxnLst/>
              <a:rect l="l" t="t" r="r" b="b"/>
              <a:pathLst>
                <a:path h="40639">
                  <a:moveTo>
                    <a:pt x="0" y="40385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1" name="object 2721"/>
            <p:cNvSpPr/>
            <p:nvPr/>
          </p:nvSpPr>
          <p:spPr>
            <a:xfrm>
              <a:off x="10638637" y="3446526"/>
              <a:ext cx="0" cy="60325"/>
            </a:xfrm>
            <a:custGeom>
              <a:avLst/>
              <a:gdLst/>
              <a:ahLst/>
              <a:cxnLst/>
              <a:rect l="l" t="t" r="r" b="b"/>
              <a:pathLst>
                <a:path h="60325">
                  <a:moveTo>
                    <a:pt x="0" y="60198"/>
                  </a:moveTo>
                  <a:lnTo>
                    <a:pt x="0" y="0"/>
                  </a:lnTo>
                </a:path>
                <a:path h="60325">
                  <a:moveTo>
                    <a:pt x="0" y="60198"/>
                  </a:move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722" name="object 2722"/>
          <p:cNvGrpSpPr/>
          <p:nvPr/>
        </p:nvGrpSpPr>
        <p:grpSpPr>
          <a:xfrm>
            <a:off x="12892024" y="2963307"/>
            <a:ext cx="87789" cy="245809"/>
            <a:chOff x="10257637" y="3450335"/>
            <a:chExt cx="69850" cy="195580"/>
          </a:xfrm>
        </p:grpSpPr>
        <p:sp>
          <p:nvSpPr>
            <p:cNvPr id="2723" name="object 2723"/>
            <p:cNvSpPr/>
            <p:nvPr/>
          </p:nvSpPr>
          <p:spPr>
            <a:xfrm>
              <a:off x="10259923" y="3452621"/>
              <a:ext cx="64769" cy="48260"/>
            </a:xfrm>
            <a:custGeom>
              <a:avLst/>
              <a:gdLst/>
              <a:ahLst/>
              <a:cxnLst/>
              <a:rect l="l" t="t" r="r" b="b"/>
              <a:pathLst>
                <a:path w="64770" h="48260">
                  <a:moveTo>
                    <a:pt x="64770" y="0"/>
                  </a:moveTo>
                  <a:lnTo>
                    <a:pt x="0" y="4800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4" name="object 2724"/>
            <p:cNvSpPr/>
            <p:nvPr/>
          </p:nvSpPr>
          <p:spPr>
            <a:xfrm>
              <a:off x="10324693" y="3452621"/>
              <a:ext cx="0" cy="193040"/>
            </a:xfrm>
            <a:custGeom>
              <a:avLst/>
              <a:gdLst/>
              <a:ahLst/>
              <a:cxnLst/>
              <a:rect l="l" t="t" r="r" b="b"/>
              <a:pathLst>
                <a:path h="193039">
                  <a:moveTo>
                    <a:pt x="0" y="192785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5" name="object 2725"/>
            <p:cNvSpPr/>
            <p:nvPr/>
          </p:nvSpPr>
          <p:spPr>
            <a:xfrm>
              <a:off x="10259923" y="3452621"/>
              <a:ext cx="0" cy="193040"/>
            </a:xfrm>
            <a:custGeom>
              <a:avLst/>
              <a:gdLst/>
              <a:ahLst/>
              <a:cxnLst/>
              <a:rect l="l" t="t" r="r" b="b"/>
              <a:pathLst>
                <a:path h="193039">
                  <a:moveTo>
                    <a:pt x="0" y="0"/>
                  </a:moveTo>
                  <a:lnTo>
                    <a:pt x="0" y="19278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726" name="object 2726"/>
          <p:cNvGrpSpPr/>
          <p:nvPr/>
        </p:nvGrpSpPr>
        <p:grpSpPr>
          <a:xfrm>
            <a:off x="13370873" y="3252532"/>
            <a:ext cx="973660" cy="35914"/>
            <a:chOff x="10638637" y="3680459"/>
            <a:chExt cx="774700" cy="28575"/>
          </a:xfrm>
        </p:grpSpPr>
        <p:sp>
          <p:nvSpPr>
            <p:cNvPr id="2727" name="object 2727"/>
            <p:cNvSpPr/>
            <p:nvPr/>
          </p:nvSpPr>
          <p:spPr>
            <a:xfrm>
              <a:off x="10672927" y="3706367"/>
              <a:ext cx="740410" cy="0"/>
            </a:xfrm>
            <a:custGeom>
              <a:avLst/>
              <a:gdLst/>
              <a:ahLst/>
              <a:cxnLst/>
              <a:rect l="l" t="t" r="r" b="b"/>
              <a:pathLst>
                <a:path w="740409">
                  <a:moveTo>
                    <a:pt x="739901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8" name="object 2728"/>
            <p:cNvSpPr/>
            <p:nvPr/>
          </p:nvSpPr>
          <p:spPr>
            <a:xfrm>
              <a:off x="10638637" y="3682745"/>
              <a:ext cx="318135" cy="0"/>
            </a:xfrm>
            <a:custGeom>
              <a:avLst/>
              <a:gdLst/>
              <a:ahLst/>
              <a:cxnLst/>
              <a:rect l="l" t="t" r="r" b="b"/>
              <a:pathLst>
                <a:path w="318134">
                  <a:moveTo>
                    <a:pt x="317753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729" name="object 2729"/>
          <p:cNvGrpSpPr/>
          <p:nvPr/>
        </p:nvGrpSpPr>
        <p:grpSpPr>
          <a:xfrm>
            <a:off x="13243499" y="2933620"/>
            <a:ext cx="1091776" cy="52673"/>
            <a:chOff x="10537291" y="3426714"/>
            <a:chExt cx="868680" cy="41910"/>
          </a:xfrm>
        </p:grpSpPr>
        <p:sp>
          <p:nvSpPr>
            <p:cNvPr id="2730" name="object 2730"/>
            <p:cNvSpPr/>
            <p:nvPr/>
          </p:nvSpPr>
          <p:spPr>
            <a:xfrm>
              <a:off x="10537291" y="3429000"/>
              <a:ext cx="868680" cy="0"/>
            </a:xfrm>
            <a:custGeom>
              <a:avLst/>
              <a:gdLst/>
              <a:ahLst/>
              <a:cxnLst/>
              <a:rect l="l" t="t" r="r" b="b"/>
              <a:pathLst>
                <a:path w="868679">
                  <a:moveTo>
                    <a:pt x="868679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1" name="object 2731"/>
            <p:cNvSpPr/>
            <p:nvPr/>
          </p:nvSpPr>
          <p:spPr>
            <a:xfrm>
              <a:off x="10638637" y="3446526"/>
              <a:ext cx="318135" cy="0"/>
            </a:xfrm>
            <a:custGeom>
              <a:avLst/>
              <a:gdLst/>
              <a:ahLst/>
              <a:cxnLst/>
              <a:rect l="l" t="t" r="r" b="b"/>
              <a:pathLst>
                <a:path w="318134">
                  <a:moveTo>
                    <a:pt x="317753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2" name="object 2732"/>
            <p:cNvSpPr/>
            <p:nvPr/>
          </p:nvSpPr>
          <p:spPr>
            <a:xfrm>
              <a:off x="10638637" y="3466338"/>
              <a:ext cx="318135" cy="0"/>
            </a:xfrm>
            <a:custGeom>
              <a:avLst/>
              <a:gdLst/>
              <a:ahLst/>
              <a:cxnLst/>
              <a:rect l="l" t="t" r="r" b="b"/>
              <a:pathLst>
                <a:path w="318134">
                  <a:moveTo>
                    <a:pt x="317753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733" name="object 2733"/>
          <p:cNvGrpSpPr/>
          <p:nvPr/>
        </p:nvGrpSpPr>
        <p:grpSpPr>
          <a:xfrm>
            <a:off x="13370873" y="3091639"/>
            <a:ext cx="399839" cy="27135"/>
            <a:chOff x="10638637" y="3552444"/>
            <a:chExt cx="318135" cy="21590"/>
          </a:xfrm>
        </p:grpSpPr>
        <p:sp>
          <p:nvSpPr>
            <p:cNvPr id="2734" name="object 2734"/>
            <p:cNvSpPr/>
            <p:nvPr/>
          </p:nvSpPr>
          <p:spPr>
            <a:xfrm>
              <a:off x="10638637" y="3571494"/>
              <a:ext cx="318135" cy="0"/>
            </a:xfrm>
            <a:custGeom>
              <a:avLst/>
              <a:gdLst/>
              <a:ahLst/>
              <a:cxnLst/>
              <a:rect l="l" t="t" r="r" b="b"/>
              <a:pathLst>
                <a:path w="318134">
                  <a:moveTo>
                    <a:pt x="317753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5" name="object 2735"/>
            <p:cNvSpPr/>
            <p:nvPr/>
          </p:nvSpPr>
          <p:spPr>
            <a:xfrm>
              <a:off x="10638637" y="3554730"/>
              <a:ext cx="318135" cy="0"/>
            </a:xfrm>
            <a:custGeom>
              <a:avLst/>
              <a:gdLst/>
              <a:ahLst/>
              <a:cxnLst/>
              <a:rect l="l" t="t" r="r" b="b"/>
              <a:pathLst>
                <a:path w="318134">
                  <a:moveTo>
                    <a:pt x="317753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736" name="object 2736"/>
          <p:cNvSpPr/>
          <p:nvPr/>
        </p:nvSpPr>
        <p:spPr>
          <a:xfrm>
            <a:off x="13367042" y="2945112"/>
            <a:ext cx="411810" cy="0"/>
          </a:xfrm>
          <a:custGeom>
            <a:avLst/>
            <a:gdLst/>
            <a:ahLst/>
            <a:cxnLst/>
            <a:rect l="l" t="t" r="r" b="b"/>
            <a:pathLst>
              <a:path w="327659">
                <a:moveTo>
                  <a:pt x="327659" y="0"/>
                </a:moveTo>
                <a:lnTo>
                  <a:pt x="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7" name="object 2737"/>
          <p:cNvSpPr/>
          <p:nvPr/>
        </p:nvSpPr>
        <p:spPr>
          <a:xfrm>
            <a:off x="13171671" y="3421087"/>
            <a:ext cx="747005" cy="0"/>
          </a:xfrm>
          <a:custGeom>
            <a:avLst/>
            <a:gdLst/>
            <a:ahLst/>
            <a:cxnLst/>
            <a:rect l="l" t="t" r="r" b="b"/>
            <a:pathLst>
              <a:path w="594359">
                <a:moveTo>
                  <a:pt x="0" y="0"/>
                </a:moveTo>
                <a:lnTo>
                  <a:pt x="59436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8" name="object 2738"/>
          <p:cNvSpPr/>
          <p:nvPr/>
        </p:nvSpPr>
        <p:spPr>
          <a:xfrm>
            <a:off x="13184122" y="3565700"/>
            <a:ext cx="976852" cy="0"/>
          </a:xfrm>
          <a:custGeom>
            <a:avLst/>
            <a:gdLst/>
            <a:ahLst/>
            <a:cxnLst/>
            <a:rect l="l" t="t" r="r" b="b"/>
            <a:pathLst>
              <a:path w="777240">
                <a:moveTo>
                  <a:pt x="0" y="0"/>
                </a:moveTo>
                <a:lnTo>
                  <a:pt x="77724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739" name="object 2739"/>
          <p:cNvGrpSpPr/>
          <p:nvPr/>
        </p:nvGrpSpPr>
        <p:grpSpPr>
          <a:xfrm>
            <a:off x="13243499" y="2933619"/>
            <a:ext cx="1091776" cy="57462"/>
            <a:chOff x="10537291" y="3426714"/>
            <a:chExt cx="868680" cy="45720"/>
          </a:xfrm>
        </p:grpSpPr>
        <p:sp>
          <p:nvSpPr>
            <p:cNvPr id="2740" name="object 2740"/>
            <p:cNvSpPr/>
            <p:nvPr/>
          </p:nvSpPr>
          <p:spPr>
            <a:xfrm>
              <a:off x="10537291" y="3432810"/>
              <a:ext cx="868680" cy="0"/>
            </a:xfrm>
            <a:custGeom>
              <a:avLst/>
              <a:gdLst/>
              <a:ahLst/>
              <a:cxnLst/>
              <a:rect l="l" t="t" r="r" b="b"/>
              <a:pathLst>
                <a:path w="868679">
                  <a:moveTo>
                    <a:pt x="868679" y="0"/>
                  </a:moveTo>
                  <a:lnTo>
                    <a:pt x="0" y="0"/>
                  </a:lnTo>
                </a:path>
                <a:path w="868679">
                  <a:moveTo>
                    <a:pt x="868679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1" name="object 2741"/>
            <p:cNvSpPr/>
            <p:nvPr/>
          </p:nvSpPr>
          <p:spPr>
            <a:xfrm>
              <a:off x="10537291" y="3429000"/>
              <a:ext cx="868680" cy="0"/>
            </a:xfrm>
            <a:custGeom>
              <a:avLst/>
              <a:gdLst/>
              <a:ahLst/>
              <a:cxnLst/>
              <a:rect l="l" t="t" r="r" b="b"/>
              <a:pathLst>
                <a:path w="868679">
                  <a:moveTo>
                    <a:pt x="868679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2" name="object 2742"/>
            <p:cNvSpPr/>
            <p:nvPr/>
          </p:nvSpPr>
          <p:spPr>
            <a:xfrm>
              <a:off x="10638637" y="3446526"/>
              <a:ext cx="666115" cy="0"/>
            </a:xfrm>
            <a:custGeom>
              <a:avLst/>
              <a:gdLst/>
              <a:ahLst/>
              <a:cxnLst/>
              <a:rect l="l" t="t" r="r" b="b"/>
              <a:pathLst>
                <a:path w="666115">
                  <a:moveTo>
                    <a:pt x="665987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3" name="object 2743"/>
            <p:cNvSpPr/>
            <p:nvPr/>
          </p:nvSpPr>
          <p:spPr>
            <a:xfrm>
              <a:off x="10635589" y="3435858"/>
              <a:ext cx="327660" cy="0"/>
            </a:xfrm>
            <a:custGeom>
              <a:avLst/>
              <a:gdLst/>
              <a:ahLst/>
              <a:cxnLst/>
              <a:rect l="l" t="t" r="r" b="b"/>
              <a:pathLst>
                <a:path w="327659">
                  <a:moveTo>
                    <a:pt x="327659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4" name="object 2744"/>
            <p:cNvSpPr/>
            <p:nvPr/>
          </p:nvSpPr>
          <p:spPr>
            <a:xfrm>
              <a:off x="10638637" y="3470148"/>
              <a:ext cx="318135" cy="0"/>
            </a:xfrm>
            <a:custGeom>
              <a:avLst/>
              <a:gdLst/>
              <a:ahLst/>
              <a:cxnLst/>
              <a:rect l="l" t="t" r="r" b="b"/>
              <a:pathLst>
                <a:path w="318134">
                  <a:moveTo>
                    <a:pt x="317753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745" name="object 2745"/>
          <p:cNvGrpSpPr/>
          <p:nvPr/>
        </p:nvGrpSpPr>
        <p:grpSpPr>
          <a:xfrm>
            <a:off x="13104633" y="3196987"/>
            <a:ext cx="1235431" cy="214684"/>
            <a:chOff x="10426801" y="3636264"/>
            <a:chExt cx="982980" cy="170815"/>
          </a:xfrm>
        </p:grpSpPr>
        <p:sp>
          <p:nvSpPr>
            <p:cNvPr id="2746" name="object 2746"/>
            <p:cNvSpPr/>
            <p:nvPr/>
          </p:nvSpPr>
          <p:spPr>
            <a:xfrm>
              <a:off x="10912957" y="3804666"/>
              <a:ext cx="439420" cy="0"/>
            </a:xfrm>
            <a:custGeom>
              <a:avLst/>
              <a:gdLst/>
              <a:ahLst/>
              <a:cxnLst/>
              <a:rect l="l" t="t" r="r" b="b"/>
              <a:pathLst>
                <a:path w="439420">
                  <a:moveTo>
                    <a:pt x="0" y="0"/>
                  </a:moveTo>
                  <a:lnTo>
                    <a:pt x="43891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7" name="object 2747"/>
            <p:cNvSpPr/>
            <p:nvPr/>
          </p:nvSpPr>
          <p:spPr>
            <a:xfrm>
              <a:off x="10429087" y="3638550"/>
              <a:ext cx="567690" cy="152400"/>
            </a:xfrm>
            <a:custGeom>
              <a:avLst/>
              <a:gdLst/>
              <a:ahLst/>
              <a:cxnLst/>
              <a:rect l="l" t="t" r="r" b="b"/>
              <a:pathLst>
                <a:path w="567690" h="152400">
                  <a:moveTo>
                    <a:pt x="0" y="0"/>
                  </a:moveTo>
                  <a:lnTo>
                    <a:pt x="567690" y="152399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8" name="object 2748"/>
            <p:cNvSpPr/>
            <p:nvPr/>
          </p:nvSpPr>
          <p:spPr>
            <a:xfrm>
              <a:off x="10912957" y="3716274"/>
              <a:ext cx="497205" cy="0"/>
            </a:xfrm>
            <a:custGeom>
              <a:avLst/>
              <a:gdLst/>
              <a:ahLst/>
              <a:cxnLst/>
              <a:rect l="l" t="t" r="r" b="b"/>
              <a:pathLst>
                <a:path w="497204">
                  <a:moveTo>
                    <a:pt x="0" y="0"/>
                  </a:moveTo>
                  <a:lnTo>
                    <a:pt x="496823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749" name="object 2749"/>
          <p:cNvSpPr/>
          <p:nvPr/>
        </p:nvSpPr>
        <p:spPr>
          <a:xfrm>
            <a:off x="13715644" y="2936492"/>
            <a:ext cx="700716" cy="0"/>
          </a:xfrm>
          <a:custGeom>
            <a:avLst/>
            <a:gdLst/>
            <a:ahLst/>
            <a:cxnLst/>
            <a:rect l="l" t="t" r="r" b="b"/>
            <a:pathLst>
              <a:path w="557529">
                <a:moveTo>
                  <a:pt x="0" y="0"/>
                </a:moveTo>
                <a:lnTo>
                  <a:pt x="55702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0" name="object 2750"/>
          <p:cNvSpPr/>
          <p:nvPr/>
        </p:nvSpPr>
        <p:spPr>
          <a:xfrm>
            <a:off x="13715644" y="3285093"/>
            <a:ext cx="632081" cy="0"/>
          </a:xfrm>
          <a:custGeom>
            <a:avLst/>
            <a:gdLst/>
            <a:ahLst/>
            <a:cxnLst/>
            <a:rect l="l" t="t" r="r" b="b"/>
            <a:pathLst>
              <a:path w="502920">
                <a:moveTo>
                  <a:pt x="0" y="0"/>
                </a:moveTo>
                <a:lnTo>
                  <a:pt x="50292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751" name="object 2751"/>
          <p:cNvGrpSpPr/>
          <p:nvPr/>
        </p:nvGrpSpPr>
        <p:grpSpPr>
          <a:xfrm>
            <a:off x="13715644" y="3536969"/>
            <a:ext cx="480445" cy="23144"/>
            <a:chOff x="10912957" y="3906773"/>
            <a:chExt cx="382270" cy="18415"/>
          </a:xfrm>
        </p:grpSpPr>
        <p:sp>
          <p:nvSpPr>
            <p:cNvPr id="2752" name="object 2752"/>
            <p:cNvSpPr/>
            <p:nvPr/>
          </p:nvSpPr>
          <p:spPr>
            <a:xfrm>
              <a:off x="10912957" y="3909059"/>
              <a:ext cx="382270" cy="0"/>
            </a:xfrm>
            <a:custGeom>
              <a:avLst/>
              <a:gdLst/>
              <a:ahLst/>
              <a:cxnLst/>
              <a:rect l="l" t="t" r="r" b="b"/>
              <a:pathLst>
                <a:path w="382270">
                  <a:moveTo>
                    <a:pt x="0" y="0"/>
                  </a:moveTo>
                  <a:lnTo>
                    <a:pt x="38176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3" name="object 2753"/>
            <p:cNvSpPr/>
            <p:nvPr/>
          </p:nvSpPr>
          <p:spPr>
            <a:xfrm>
              <a:off x="10912957" y="3922775"/>
              <a:ext cx="375285" cy="0"/>
            </a:xfrm>
            <a:custGeom>
              <a:avLst/>
              <a:gdLst/>
              <a:ahLst/>
              <a:cxnLst/>
              <a:rect l="l" t="t" r="r" b="b"/>
              <a:pathLst>
                <a:path w="375284">
                  <a:moveTo>
                    <a:pt x="0" y="0"/>
                  </a:moveTo>
                  <a:lnTo>
                    <a:pt x="37490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754" name="object 2754"/>
          <p:cNvGrpSpPr/>
          <p:nvPr/>
        </p:nvGrpSpPr>
        <p:grpSpPr>
          <a:xfrm>
            <a:off x="13715645" y="3388527"/>
            <a:ext cx="564244" cy="23144"/>
            <a:chOff x="10912957" y="3788664"/>
            <a:chExt cx="448945" cy="18415"/>
          </a:xfrm>
        </p:grpSpPr>
        <p:sp>
          <p:nvSpPr>
            <p:cNvPr id="2755" name="object 2755"/>
            <p:cNvSpPr/>
            <p:nvPr/>
          </p:nvSpPr>
          <p:spPr>
            <a:xfrm>
              <a:off x="10912957" y="3790950"/>
              <a:ext cx="448945" cy="0"/>
            </a:xfrm>
            <a:custGeom>
              <a:avLst/>
              <a:gdLst/>
              <a:ahLst/>
              <a:cxnLst/>
              <a:rect l="l" t="t" r="r" b="b"/>
              <a:pathLst>
                <a:path w="448945">
                  <a:moveTo>
                    <a:pt x="0" y="0"/>
                  </a:moveTo>
                  <a:lnTo>
                    <a:pt x="44881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6" name="object 2756"/>
            <p:cNvSpPr/>
            <p:nvPr/>
          </p:nvSpPr>
          <p:spPr>
            <a:xfrm>
              <a:off x="10912957" y="3804666"/>
              <a:ext cx="439420" cy="0"/>
            </a:xfrm>
            <a:custGeom>
              <a:avLst/>
              <a:gdLst/>
              <a:ahLst/>
              <a:cxnLst/>
              <a:rect l="l" t="t" r="r" b="b"/>
              <a:pathLst>
                <a:path w="439420">
                  <a:moveTo>
                    <a:pt x="0" y="0"/>
                  </a:moveTo>
                  <a:lnTo>
                    <a:pt x="43891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757" name="object 2757"/>
          <p:cNvGrpSpPr/>
          <p:nvPr/>
        </p:nvGrpSpPr>
        <p:grpSpPr>
          <a:xfrm>
            <a:off x="13715645" y="3231463"/>
            <a:ext cx="55068" cy="27135"/>
            <a:chOff x="10912957" y="3663696"/>
            <a:chExt cx="43815" cy="21590"/>
          </a:xfrm>
        </p:grpSpPr>
        <p:sp>
          <p:nvSpPr>
            <p:cNvPr id="2758" name="object 2758"/>
            <p:cNvSpPr/>
            <p:nvPr/>
          </p:nvSpPr>
          <p:spPr>
            <a:xfrm>
              <a:off x="10912957" y="3682746"/>
              <a:ext cx="43815" cy="0"/>
            </a:xfrm>
            <a:custGeom>
              <a:avLst/>
              <a:gdLst/>
              <a:ahLst/>
              <a:cxnLst/>
              <a:rect l="l" t="t" r="r" b="b"/>
              <a:pathLst>
                <a:path w="43815">
                  <a:moveTo>
                    <a:pt x="0" y="0"/>
                  </a:moveTo>
                  <a:lnTo>
                    <a:pt x="4343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9" name="object 2759"/>
            <p:cNvSpPr/>
            <p:nvPr/>
          </p:nvSpPr>
          <p:spPr>
            <a:xfrm>
              <a:off x="10912957" y="3665982"/>
              <a:ext cx="40640" cy="0"/>
            </a:xfrm>
            <a:custGeom>
              <a:avLst/>
              <a:gdLst/>
              <a:ahLst/>
              <a:cxnLst/>
              <a:rect l="l" t="t" r="r" b="b"/>
              <a:pathLst>
                <a:path w="40640">
                  <a:moveTo>
                    <a:pt x="40385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0" name="object 2760"/>
            <p:cNvSpPr/>
            <p:nvPr/>
          </p:nvSpPr>
          <p:spPr>
            <a:xfrm>
              <a:off x="10912957" y="3675888"/>
              <a:ext cx="40640" cy="0"/>
            </a:xfrm>
            <a:custGeom>
              <a:avLst/>
              <a:gdLst/>
              <a:ahLst/>
              <a:cxnLst/>
              <a:rect l="l" t="t" r="r" b="b"/>
              <a:pathLst>
                <a:path w="40640">
                  <a:moveTo>
                    <a:pt x="40385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761" name="object 2761"/>
          <p:cNvGrpSpPr/>
          <p:nvPr/>
        </p:nvGrpSpPr>
        <p:grpSpPr>
          <a:xfrm>
            <a:off x="13715644" y="2942238"/>
            <a:ext cx="63847" cy="52673"/>
            <a:chOff x="10912957" y="3433571"/>
            <a:chExt cx="50800" cy="41910"/>
          </a:xfrm>
        </p:grpSpPr>
        <p:sp>
          <p:nvSpPr>
            <p:cNvPr id="2762" name="object 2762"/>
            <p:cNvSpPr/>
            <p:nvPr/>
          </p:nvSpPr>
          <p:spPr>
            <a:xfrm>
              <a:off x="10912957" y="3446525"/>
              <a:ext cx="43815" cy="0"/>
            </a:xfrm>
            <a:custGeom>
              <a:avLst/>
              <a:gdLst/>
              <a:ahLst/>
              <a:cxnLst/>
              <a:rect l="l" t="t" r="r" b="b"/>
              <a:pathLst>
                <a:path w="43815">
                  <a:moveTo>
                    <a:pt x="43433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3" name="object 2763"/>
            <p:cNvSpPr/>
            <p:nvPr/>
          </p:nvSpPr>
          <p:spPr>
            <a:xfrm>
              <a:off x="10912957" y="3473195"/>
              <a:ext cx="43815" cy="0"/>
            </a:xfrm>
            <a:custGeom>
              <a:avLst/>
              <a:gdLst/>
              <a:ahLst/>
              <a:cxnLst/>
              <a:rect l="l" t="t" r="r" b="b"/>
              <a:pathLst>
                <a:path w="43815">
                  <a:moveTo>
                    <a:pt x="43433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4" name="object 2764"/>
            <p:cNvSpPr/>
            <p:nvPr/>
          </p:nvSpPr>
          <p:spPr>
            <a:xfrm>
              <a:off x="10912957" y="3435857"/>
              <a:ext cx="50800" cy="0"/>
            </a:xfrm>
            <a:custGeom>
              <a:avLst/>
              <a:gdLst/>
              <a:ahLst/>
              <a:cxnLst/>
              <a:rect l="l" t="t" r="r" b="b"/>
              <a:pathLst>
                <a:path w="50800">
                  <a:moveTo>
                    <a:pt x="0" y="0"/>
                  </a:moveTo>
                  <a:lnTo>
                    <a:pt x="5029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765" name="object 2765"/>
          <p:cNvGrpSpPr/>
          <p:nvPr/>
        </p:nvGrpSpPr>
        <p:grpSpPr>
          <a:xfrm>
            <a:off x="13715645" y="3091640"/>
            <a:ext cx="55068" cy="35914"/>
            <a:chOff x="10912957" y="3552444"/>
            <a:chExt cx="43815" cy="28575"/>
          </a:xfrm>
        </p:grpSpPr>
        <p:sp>
          <p:nvSpPr>
            <p:cNvPr id="2766" name="object 2766"/>
            <p:cNvSpPr/>
            <p:nvPr/>
          </p:nvSpPr>
          <p:spPr>
            <a:xfrm>
              <a:off x="10912957" y="3554730"/>
              <a:ext cx="43815" cy="0"/>
            </a:xfrm>
            <a:custGeom>
              <a:avLst/>
              <a:gdLst/>
              <a:ahLst/>
              <a:cxnLst/>
              <a:rect l="l" t="t" r="r" b="b"/>
              <a:pathLst>
                <a:path w="43815">
                  <a:moveTo>
                    <a:pt x="43433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7" name="object 2767"/>
            <p:cNvSpPr/>
            <p:nvPr/>
          </p:nvSpPr>
          <p:spPr>
            <a:xfrm>
              <a:off x="10912957" y="3578352"/>
              <a:ext cx="40640" cy="0"/>
            </a:xfrm>
            <a:custGeom>
              <a:avLst/>
              <a:gdLst/>
              <a:ahLst/>
              <a:cxnLst/>
              <a:rect l="l" t="t" r="r" b="b"/>
              <a:pathLst>
                <a:path w="40640">
                  <a:moveTo>
                    <a:pt x="40385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8" name="object 2768"/>
            <p:cNvSpPr/>
            <p:nvPr/>
          </p:nvSpPr>
          <p:spPr>
            <a:xfrm>
              <a:off x="10912957" y="3571494"/>
              <a:ext cx="43815" cy="0"/>
            </a:xfrm>
            <a:custGeom>
              <a:avLst/>
              <a:gdLst/>
              <a:ahLst/>
              <a:cxnLst/>
              <a:rect l="l" t="t" r="r" b="b"/>
              <a:pathLst>
                <a:path w="43815">
                  <a:moveTo>
                    <a:pt x="43433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2769" name="object 2769"/>
          <p:cNvPicPr/>
          <p:nvPr/>
        </p:nvPicPr>
        <p:blipFill>
          <a:blip r:embed="rId24" cstate="print"/>
          <a:stretch>
            <a:fillRect/>
          </a:stretch>
        </p:blipFill>
        <p:spPr>
          <a:xfrm>
            <a:off x="13745333" y="3898020"/>
            <a:ext cx="409894" cy="321787"/>
          </a:xfrm>
          <a:prstGeom prst="rect">
            <a:avLst/>
          </a:prstGeom>
        </p:spPr>
      </p:pic>
      <p:sp>
        <p:nvSpPr>
          <p:cNvPr id="2770" name="object 2770"/>
          <p:cNvSpPr/>
          <p:nvPr/>
        </p:nvSpPr>
        <p:spPr>
          <a:xfrm>
            <a:off x="14420511" y="5006079"/>
            <a:ext cx="3990" cy="3990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0" y="0"/>
                </a:moveTo>
                <a:lnTo>
                  <a:pt x="3048" y="3047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1" name="object 2771"/>
          <p:cNvSpPr/>
          <p:nvPr/>
        </p:nvSpPr>
        <p:spPr>
          <a:xfrm>
            <a:off x="13311496" y="3684454"/>
            <a:ext cx="51077" cy="51077"/>
          </a:xfrm>
          <a:custGeom>
            <a:avLst/>
            <a:gdLst/>
            <a:ahLst/>
            <a:cxnLst/>
            <a:rect l="l" t="t" r="r" b="b"/>
            <a:pathLst>
              <a:path w="40640" h="40639">
                <a:moveTo>
                  <a:pt x="0" y="40385"/>
                </a:moveTo>
                <a:lnTo>
                  <a:pt x="0" y="0"/>
                </a:lnTo>
                <a:lnTo>
                  <a:pt x="40386" y="0"/>
                </a:lnTo>
                <a:lnTo>
                  <a:pt x="40386" y="40385"/>
                </a:lnTo>
                <a:lnTo>
                  <a:pt x="0" y="40385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772" name="object 2772"/>
          <p:cNvGrpSpPr/>
          <p:nvPr/>
        </p:nvGrpSpPr>
        <p:grpSpPr>
          <a:xfrm>
            <a:off x="13368000" y="4047423"/>
            <a:ext cx="59856" cy="13567"/>
            <a:chOff x="10636351" y="4312920"/>
            <a:chExt cx="47625" cy="10795"/>
          </a:xfrm>
        </p:grpSpPr>
        <p:sp>
          <p:nvSpPr>
            <p:cNvPr id="2773" name="object 2773"/>
            <p:cNvSpPr/>
            <p:nvPr/>
          </p:nvSpPr>
          <p:spPr>
            <a:xfrm>
              <a:off x="10638637" y="4315206"/>
              <a:ext cx="40640" cy="6350"/>
            </a:xfrm>
            <a:custGeom>
              <a:avLst/>
              <a:gdLst/>
              <a:ahLst/>
              <a:cxnLst/>
              <a:rect l="l" t="t" r="r" b="b"/>
              <a:pathLst>
                <a:path w="40640" h="6350">
                  <a:moveTo>
                    <a:pt x="0" y="3048"/>
                  </a:moveTo>
                  <a:lnTo>
                    <a:pt x="10668" y="0"/>
                  </a:lnTo>
                </a:path>
                <a:path w="40640" h="6350">
                  <a:moveTo>
                    <a:pt x="0" y="3048"/>
                  </a:moveTo>
                  <a:lnTo>
                    <a:pt x="10668" y="6096"/>
                  </a:lnTo>
                </a:path>
                <a:path w="40640" h="6350">
                  <a:moveTo>
                    <a:pt x="0" y="3048"/>
                  </a:moveTo>
                  <a:lnTo>
                    <a:pt x="40386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4" name="object 2774"/>
            <p:cNvSpPr/>
            <p:nvPr/>
          </p:nvSpPr>
          <p:spPr>
            <a:xfrm>
              <a:off x="10679023" y="431749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524"/>
                  </a:moveTo>
                  <a:lnTo>
                    <a:pt x="762" y="2286"/>
                  </a:lnTo>
                  <a:lnTo>
                    <a:pt x="1524" y="2286"/>
                  </a:lnTo>
                  <a:lnTo>
                    <a:pt x="2286" y="2286"/>
                  </a:lnTo>
                  <a:lnTo>
                    <a:pt x="2286" y="1524"/>
                  </a:lnTo>
                  <a:lnTo>
                    <a:pt x="2286" y="762"/>
                  </a:lnTo>
                  <a:lnTo>
                    <a:pt x="1523" y="0"/>
                  </a:lnTo>
                  <a:lnTo>
                    <a:pt x="761" y="762"/>
                  </a:lnTo>
                  <a:lnTo>
                    <a:pt x="0" y="152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775" name="object 2775"/>
          <p:cNvSpPr/>
          <p:nvPr/>
        </p:nvSpPr>
        <p:spPr>
          <a:xfrm>
            <a:off x="13141983" y="3761071"/>
            <a:ext cx="25539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776" name="object 2776"/>
          <p:cNvGrpSpPr/>
          <p:nvPr/>
        </p:nvGrpSpPr>
        <p:grpSpPr>
          <a:xfrm>
            <a:off x="13113252" y="3852051"/>
            <a:ext cx="28731" cy="18355"/>
            <a:chOff x="10433659" y="4157471"/>
            <a:chExt cx="22860" cy="14604"/>
          </a:xfrm>
        </p:grpSpPr>
        <p:sp>
          <p:nvSpPr>
            <p:cNvPr id="2777" name="object 2777"/>
            <p:cNvSpPr/>
            <p:nvPr/>
          </p:nvSpPr>
          <p:spPr>
            <a:xfrm>
              <a:off x="10449661" y="4162805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6857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8" name="object 2778"/>
            <p:cNvSpPr/>
            <p:nvPr/>
          </p:nvSpPr>
          <p:spPr>
            <a:xfrm>
              <a:off x="10449661" y="4165853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0" y="0"/>
                  </a:moveTo>
                  <a:lnTo>
                    <a:pt x="685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9" name="object 2779"/>
            <p:cNvSpPr/>
            <p:nvPr/>
          </p:nvSpPr>
          <p:spPr>
            <a:xfrm>
              <a:off x="10435945" y="4165853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10">
                  <a:moveTo>
                    <a:pt x="0" y="3809"/>
                  </a:moveTo>
                  <a:lnTo>
                    <a:pt x="3048" y="3809"/>
                  </a:lnTo>
                  <a:lnTo>
                    <a:pt x="3047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0" name="object 2780"/>
            <p:cNvSpPr/>
            <p:nvPr/>
          </p:nvSpPr>
          <p:spPr>
            <a:xfrm>
              <a:off x="10437469" y="4165091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1524" y="0"/>
                  </a:moveTo>
                  <a:lnTo>
                    <a:pt x="762" y="0"/>
                  </a:lnTo>
                  <a:lnTo>
                    <a:pt x="0" y="76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1" name="object 2781"/>
            <p:cNvSpPr/>
            <p:nvPr/>
          </p:nvSpPr>
          <p:spPr>
            <a:xfrm>
              <a:off x="10438993" y="4165853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0" y="0"/>
                  </a:moveTo>
                  <a:lnTo>
                    <a:pt x="685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2" name="object 2782"/>
            <p:cNvSpPr/>
            <p:nvPr/>
          </p:nvSpPr>
          <p:spPr>
            <a:xfrm>
              <a:off x="10446613" y="4165091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1524" y="761"/>
                  </a:moveTo>
                  <a:lnTo>
                    <a:pt x="762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3" name="object 2783"/>
            <p:cNvSpPr/>
            <p:nvPr/>
          </p:nvSpPr>
          <p:spPr>
            <a:xfrm>
              <a:off x="10445851" y="4159757"/>
              <a:ext cx="3810" cy="10160"/>
            </a:xfrm>
            <a:custGeom>
              <a:avLst/>
              <a:gdLst/>
              <a:ahLst/>
              <a:cxnLst/>
              <a:rect l="l" t="t" r="r" b="b"/>
              <a:pathLst>
                <a:path w="3809" h="10160">
                  <a:moveTo>
                    <a:pt x="0" y="6096"/>
                  </a:moveTo>
                  <a:lnTo>
                    <a:pt x="0" y="9906"/>
                  </a:lnTo>
                  <a:lnTo>
                    <a:pt x="3810" y="9906"/>
                  </a:lnTo>
                  <a:lnTo>
                    <a:pt x="3809" y="0"/>
                  </a:lnTo>
                  <a:lnTo>
                    <a:pt x="0" y="0"/>
                  </a:lnTo>
                  <a:lnTo>
                    <a:pt x="0" y="3048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4" name="object 2784"/>
            <p:cNvSpPr/>
            <p:nvPr/>
          </p:nvSpPr>
          <p:spPr>
            <a:xfrm>
              <a:off x="10446613" y="4163567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0" y="761"/>
                  </a:moveTo>
                  <a:lnTo>
                    <a:pt x="762" y="761"/>
                  </a:lnTo>
                  <a:lnTo>
                    <a:pt x="152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5" name="object 2785"/>
            <p:cNvSpPr/>
            <p:nvPr/>
          </p:nvSpPr>
          <p:spPr>
            <a:xfrm>
              <a:off x="10438993" y="4162805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6857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6" name="object 2786"/>
            <p:cNvSpPr/>
            <p:nvPr/>
          </p:nvSpPr>
          <p:spPr>
            <a:xfrm>
              <a:off x="10437469" y="4163567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0" y="0"/>
                  </a:moveTo>
                  <a:lnTo>
                    <a:pt x="762" y="761"/>
                  </a:lnTo>
                  <a:lnTo>
                    <a:pt x="1524" y="761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7" name="object 2787"/>
            <p:cNvSpPr/>
            <p:nvPr/>
          </p:nvSpPr>
          <p:spPr>
            <a:xfrm>
              <a:off x="10435945" y="4159757"/>
              <a:ext cx="3175" cy="10160"/>
            </a:xfrm>
            <a:custGeom>
              <a:avLst/>
              <a:gdLst/>
              <a:ahLst/>
              <a:cxnLst/>
              <a:rect l="l" t="t" r="r" b="b"/>
              <a:pathLst>
                <a:path w="3175" h="10160">
                  <a:moveTo>
                    <a:pt x="3048" y="3048"/>
                  </a:moveTo>
                  <a:lnTo>
                    <a:pt x="3048" y="0"/>
                  </a:lnTo>
                  <a:lnTo>
                    <a:pt x="0" y="0"/>
                  </a:lnTo>
                  <a:lnTo>
                    <a:pt x="0" y="990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788" name="object 2788"/>
          <p:cNvSpPr/>
          <p:nvPr/>
        </p:nvSpPr>
        <p:spPr>
          <a:xfrm>
            <a:off x="12856589" y="3773521"/>
            <a:ext cx="22346" cy="0"/>
          </a:xfrm>
          <a:custGeom>
            <a:avLst/>
            <a:gdLst/>
            <a:ahLst/>
            <a:cxnLst/>
            <a:rect l="l" t="t" r="r" b="b"/>
            <a:pathLst>
              <a:path w="17779">
                <a:moveTo>
                  <a:pt x="17525" y="0"/>
                </a:moveTo>
                <a:lnTo>
                  <a:pt x="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789" name="object 2789"/>
          <p:cNvGrpSpPr/>
          <p:nvPr/>
        </p:nvGrpSpPr>
        <p:grpSpPr>
          <a:xfrm>
            <a:off x="12820196" y="3838643"/>
            <a:ext cx="78212" cy="171588"/>
            <a:chOff x="10200487" y="4146803"/>
            <a:chExt cx="62230" cy="136525"/>
          </a:xfrm>
        </p:grpSpPr>
        <p:sp>
          <p:nvSpPr>
            <p:cNvPr id="2790" name="object 2790"/>
            <p:cNvSpPr/>
            <p:nvPr/>
          </p:nvSpPr>
          <p:spPr>
            <a:xfrm>
              <a:off x="10202773" y="4203191"/>
              <a:ext cx="0" cy="78105"/>
            </a:xfrm>
            <a:custGeom>
              <a:avLst/>
              <a:gdLst/>
              <a:ahLst/>
              <a:cxnLst/>
              <a:rect l="l" t="t" r="r" b="b"/>
              <a:pathLst>
                <a:path h="78104">
                  <a:moveTo>
                    <a:pt x="0" y="0"/>
                  </a:moveTo>
                  <a:lnTo>
                    <a:pt x="0" y="77724"/>
                  </a:lnTo>
                </a:path>
                <a:path h="78104">
                  <a:moveTo>
                    <a:pt x="0" y="0"/>
                  </a:moveTo>
                  <a:lnTo>
                    <a:pt x="0" y="77724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1" name="object 2791"/>
            <p:cNvSpPr/>
            <p:nvPr/>
          </p:nvSpPr>
          <p:spPr>
            <a:xfrm>
              <a:off x="10202773" y="4203191"/>
              <a:ext cx="3175" cy="78105"/>
            </a:xfrm>
            <a:custGeom>
              <a:avLst/>
              <a:gdLst/>
              <a:ahLst/>
              <a:cxnLst/>
              <a:rect l="l" t="t" r="r" b="b"/>
              <a:pathLst>
                <a:path w="3175" h="78104">
                  <a:moveTo>
                    <a:pt x="3048" y="77724"/>
                  </a:moveTo>
                  <a:lnTo>
                    <a:pt x="3048" y="0"/>
                  </a:lnTo>
                </a:path>
                <a:path w="3175" h="78104">
                  <a:moveTo>
                    <a:pt x="3048" y="77724"/>
                  </a:moveTo>
                  <a:lnTo>
                    <a:pt x="0" y="77724"/>
                  </a:lnTo>
                </a:path>
                <a:path w="3175" h="78104">
                  <a:moveTo>
                    <a:pt x="3048" y="77724"/>
                  </a:moveTo>
                  <a:lnTo>
                    <a:pt x="0" y="77724"/>
                  </a:lnTo>
                  <a:lnTo>
                    <a:pt x="0" y="7772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2" name="object 2792"/>
            <p:cNvSpPr/>
            <p:nvPr/>
          </p:nvSpPr>
          <p:spPr>
            <a:xfrm>
              <a:off x="10202773" y="4165853"/>
              <a:ext cx="0" cy="37465"/>
            </a:xfrm>
            <a:custGeom>
              <a:avLst/>
              <a:gdLst/>
              <a:ahLst/>
              <a:cxnLst/>
              <a:rect l="l" t="t" r="r" b="b"/>
              <a:pathLst>
                <a:path h="37464">
                  <a:moveTo>
                    <a:pt x="0" y="3733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3" name="object 2793"/>
            <p:cNvSpPr/>
            <p:nvPr/>
          </p:nvSpPr>
          <p:spPr>
            <a:xfrm>
              <a:off x="10202773" y="4165853"/>
              <a:ext cx="3175" cy="37465"/>
            </a:xfrm>
            <a:custGeom>
              <a:avLst/>
              <a:gdLst/>
              <a:ahLst/>
              <a:cxnLst/>
              <a:rect l="l" t="t" r="r" b="b"/>
              <a:pathLst>
                <a:path w="3175" h="37464">
                  <a:moveTo>
                    <a:pt x="3048" y="37338"/>
                  </a:moveTo>
                  <a:lnTo>
                    <a:pt x="3048" y="0"/>
                  </a:lnTo>
                </a:path>
                <a:path w="3175" h="37464">
                  <a:moveTo>
                    <a:pt x="3048" y="37338"/>
                  </a:moveTo>
                  <a:lnTo>
                    <a:pt x="0" y="37338"/>
                  </a:lnTo>
                </a:path>
                <a:path w="3175" h="37464">
                  <a:moveTo>
                    <a:pt x="3048" y="37338"/>
                  </a:moveTo>
                  <a:lnTo>
                    <a:pt x="0" y="37338"/>
                  </a:lnTo>
                  <a:lnTo>
                    <a:pt x="0" y="3733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4" name="object 2794"/>
            <p:cNvSpPr/>
            <p:nvPr/>
          </p:nvSpPr>
          <p:spPr>
            <a:xfrm>
              <a:off x="10205821" y="4169663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809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5" name="object 2795"/>
            <p:cNvSpPr/>
            <p:nvPr/>
          </p:nvSpPr>
          <p:spPr>
            <a:xfrm>
              <a:off x="10207345" y="4167377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2285" y="0"/>
                  </a:moveTo>
                  <a:lnTo>
                    <a:pt x="3902" y="669"/>
                  </a:lnTo>
                  <a:lnTo>
                    <a:pt x="4571" y="2285"/>
                  </a:lnTo>
                  <a:lnTo>
                    <a:pt x="3902" y="3902"/>
                  </a:lnTo>
                  <a:lnTo>
                    <a:pt x="2285" y="4571"/>
                  </a:lnTo>
                  <a:lnTo>
                    <a:pt x="669" y="3902"/>
                  </a:lnTo>
                  <a:lnTo>
                    <a:pt x="0" y="2285"/>
                  </a:lnTo>
                  <a:lnTo>
                    <a:pt x="669" y="669"/>
                  </a:lnTo>
                  <a:lnTo>
                    <a:pt x="228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6" name="object 2796"/>
            <p:cNvSpPr/>
            <p:nvPr/>
          </p:nvSpPr>
          <p:spPr>
            <a:xfrm>
              <a:off x="10205821" y="4165853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6857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7" name="object 2797"/>
            <p:cNvSpPr/>
            <p:nvPr/>
          </p:nvSpPr>
          <p:spPr>
            <a:xfrm>
              <a:off x="10205821" y="4165853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809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8" name="object 2798"/>
            <p:cNvSpPr/>
            <p:nvPr/>
          </p:nvSpPr>
          <p:spPr>
            <a:xfrm>
              <a:off x="10202773" y="4165853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6857" y="0"/>
                  </a:moveTo>
                  <a:lnTo>
                    <a:pt x="3047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9" name="object 2799"/>
            <p:cNvSpPr/>
            <p:nvPr/>
          </p:nvSpPr>
          <p:spPr>
            <a:xfrm>
              <a:off x="10254589" y="4153661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2285" y="0"/>
                  </a:moveTo>
                  <a:lnTo>
                    <a:pt x="3902" y="669"/>
                  </a:lnTo>
                  <a:lnTo>
                    <a:pt x="4571" y="2285"/>
                  </a:lnTo>
                  <a:lnTo>
                    <a:pt x="3902" y="3902"/>
                  </a:lnTo>
                  <a:lnTo>
                    <a:pt x="2285" y="4571"/>
                  </a:lnTo>
                  <a:lnTo>
                    <a:pt x="669" y="3902"/>
                  </a:lnTo>
                  <a:lnTo>
                    <a:pt x="0" y="2285"/>
                  </a:lnTo>
                  <a:lnTo>
                    <a:pt x="669" y="669"/>
                  </a:lnTo>
                  <a:lnTo>
                    <a:pt x="228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0" name="object 2800"/>
            <p:cNvSpPr/>
            <p:nvPr/>
          </p:nvSpPr>
          <p:spPr>
            <a:xfrm>
              <a:off x="10259923" y="4152899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1" name="object 2801"/>
            <p:cNvSpPr/>
            <p:nvPr/>
          </p:nvSpPr>
          <p:spPr>
            <a:xfrm>
              <a:off x="10256875" y="415594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2" name="object 2802"/>
            <p:cNvSpPr/>
            <p:nvPr/>
          </p:nvSpPr>
          <p:spPr>
            <a:xfrm>
              <a:off x="10256875" y="4149089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3" name="object 2803"/>
            <p:cNvSpPr/>
            <p:nvPr/>
          </p:nvSpPr>
          <p:spPr>
            <a:xfrm>
              <a:off x="10256875" y="4152899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4" name="object 2804"/>
            <p:cNvSpPr/>
            <p:nvPr/>
          </p:nvSpPr>
          <p:spPr>
            <a:xfrm>
              <a:off x="10257637" y="4153661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2285" y="0"/>
                  </a:moveTo>
                  <a:lnTo>
                    <a:pt x="3902" y="669"/>
                  </a:lnTo>
                  <a:lnTo>
                    <a:pt x="4571" y="2285"/>
                  </a:lnTo>
                  <a:lnTo>
                    <a:pt x="3902" y="3902"/>
                  </a:lnTo>
                  <a:lnTo>
                    <a:pt x="2285" y="4571"/>
                  </a:lnTo>
                  <a:lnTo>
                    <a:pt x="669" y="3902"/>
                  </a:lnTo>
                  <a:lnTo>
                    <a:pt x="0" y="2285"/>
                  </a:lnTo>
                  <a:lnTo>
                    <a:pt x="669" y="669"/>
                  </a:lnTo>
                  <a:lnTo>
                    <a:pt x="228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5" name="object 2805"/>
            <p:cNvSpPr/>
            <p:nvPr/>
          </p:nvSpPr>
          <p:spPr>
            <a:xfrm>
              <a:off x="10216489" y="4155947"/>
              <a:ext cx="40640" cy="0"/>
            </a:xfrm>
            <a:custGeom>
              <a:avLst/>
              <a:gdLst/>
              <a:ahLst/>
              <a:cxnLst/>
              <a:rect l="l" t="t" r="r" b="b"/>
              <a:pathLst>
                <a:path w="40640">
                  <a:moveTo>
                    <a:pt x="0" y="0"/>
                  </a:moveTo>
                  <a:lnTo>
                    <a:pt x="4038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6" name="object 2806"/>
            <p:cNvSpPr/>
            <p:nvPr/>
          </p:nvSpPr>
          <p:spPr>
            <a:xfrm>
              <a:off x="10219537" y="4152899"/>
              <a:ext cx="40640" cy="0"/>
            </a:xfrm>
            <a:custGeom>
              <a:avLst/>
              <a:gdLst/>
              <a:ahLst/>
              <a:cxnLst/>
              <a:rect l="l" t="t" r="r" b="b"/>
              <a:pathLst>
                <a:path w="40640">
                  <a:moveTo>
                    <a:pt x="0" y="0"/>
                  </a:moveTo>
                  <a:lnTo>
                    <a:pt x="4038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807" name="object 2807"/>
          <p:cNvGrpSpPr/>
          <p:nvPr/>
        </p:nvGrpSpPr>
        <p:grpSpPr>
          <a:xfrm>
            <a:off x="12820196" y="3677751"/>
            <a:ext cx="14365" cy="188347"/>
            <a:chOff x="10200487" y="4018788"/>
            <a:chExt cx="11430" cy="149860"/>
          </a:xfrm>
        </p:grpSpPr>
        <p:sp>
          <p:nvSpPr>
            <p:cNvPr id="2808" name="object 2808"/>
            <p:cNvSpPr/>
            <p:nvPr/>
          </p:nvSpPr>
          <p:spPr>
            <a:xfrm>
              <a:off x="10202773" y="4044696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9" name="object 2809"/>
            <p:cNvSpPr/>
            <p:nvPr/>
          </p:nvSpPr>
          <p:spPr>
            <a:xfrm>
              <a:off x="10205821" y="4040886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0"/>
                  </a:moveTo>
                  <a:lnTo>
                    <a:pt x="381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0" name="object 2810"/>
            <p:cNvSpPr/>
            <p:nvPr/>
          </p:nvSpPr>
          <p:spPr>
            <a:xfrm>
              <a:off x="10205821" y="4037838"/>
              <a:ext cx="3810" cy="3175"/>
            </a:xfrm>
            <a:custGeom>
              <a:avLst/>
              <a:gdLst/>
              <a:ahLst/>
              <a:cxnLst/>
              <a:rect l="l" t="t" r="r" b="b"/>
              <a:pathLst>
                <a:path w="3809" h="3175">
                  <a:moveTo>
                    <a:pt x="0" y="0"/>
                  </a:moveTo>
                  <a:lnTo>
                    <a:pt x="3810" y="3047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1" name="object 2811"/>
            <p:cNvSpPr/>
            <p:nvPr/>
          </p:nvSpPr>
          <p:spPr>
            <a:xfrm>
              <a:off x="10205821" y="4034028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0"/>
                  </a:moveTo>
                  <a:lnTo>
                    <a:pt x="381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2" name="object 2812"/>
            <p:cNvSpPr/>
            <p:nvPr/>
          </p:nvSpPr>
          <p:spPr>
            <a:xfrm>
              <a:off x="10205821" y="4030980"/>
              <a:ext cx="3810" cy="3175"/>
            </a:xfrm>
            <a:custGeom>
              <a:avLst/>
              <a:gdLst/>
              <a:ahLst/>
              <a:cxnLst/>
              <a:rect l="l" t="t" r="r" b="b"/>
              <a:pathLst>
                <a:path w="3809" h="3175">
                  <a:moveTo>
                    <a:pt x="0" y="0"/>
                  </a:moveTo>
                  <a:lnTo>
                    <a:pt x="3810" y="3047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3" name="object 2813"/>
            <p:cNvSpPr/>
            <p:nvPr/>
          </p:nvSpPr>
          <p:spPr>
            <a:xfrm>
              <a:off x="10205821" y="4027932"/>
              <a:ext cx="3810" cy="3175"/>
            </a:xfrm>
            <a:custGeom>
              <a:avLst/>
              <a:gdLst/>
              <a:ahLst/>
              <a:cxnLst/>
              <a:rect l="l" t="t" r="r" b="b"/>
              <a:pathLst>
                <a:path w="3809" h="3175">
                  <a:moveTo>
                    <a:pt x="0" y="0"/>
                  </a:moveTo>
                  <a:lnTo>
                    <a:pt x="3810" y="3047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4" name="object 2814"/>
            <p:cNvSpPr/>
            <p:nvPr/>
          </p:nvSpPr>
          <p:spPr>
            <a:xfrm>
              <a:off x="10205821" y="4024122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0"/>
                  </a:moveTo>
                  <a:lnTo>
                    <a:pt x="381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5" name="object 2815"/>
            <p:cNvSpPr/>
            <p:nvPr/>
          </p:nvSpPr>
          <p:spPr>
            <a:xfrm>
              <a:off x="10205821" y="4021074"/>
              <a:ext cx="3810" cy="3175"/>
            </a:xfrm>
            <a:custGeom>
              <a:avLst/>
              <a:gdLst/>
              <a:ahLst/>
              <a:cxnLst/>
              <a:rect l="l" t="t" r="r" b="b"/>
              <a:pathLst>
                <a:path w="3809" h="3175">
                  <a:moveTo>
                    <a:pt x="0" y="0"/>
                  </a:moveTo>
                  <a:lnTo>
                    <a:pt x="3810" y="3047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6" name="object 2816"/>
            <p:cNvSpPr/>
            <p:nvPr/>
          </p:nvSpPr>
          <p:spPr>
            <a:xfrm>
              <a:off x="10205821" y="4044696"/>
              <a:ext cx="3810" cy="3175"/>
            </a:xfrm>
            <a:custGeom>
              <a:avLst/>
              <a:gdLst/>
              <a:ahLst/>
              <a:cxnLst/>
              <a:rect l="l" t="t" r="r" b="b"/>
              <a:pathLst>
                <a:path w="3809" h="3175">
                  <a:moveTo>
                    <a:pt x="0" y="0"/>
                  </a:moveTo>
                  <a:lnTo>
                    <a:pt x="3810" y="3047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7" name="object 2817"/>
            <p:cNvSpPr/>
            <p:nvPr/>
          </p:nvSpPr>
          <p:spPr>
            <a:xfrm>
              <a:off x="10205821" y="4047744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0"/>
                  </a:moveTo>
                  <a:lnTo>
                    <a:pt x="381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8" name="object 2818"/>
            <p:cNvSpPr/>
            <p:nvPr/>
          </p:nvSpPr>
          <p:spPr>
            <a:xfrm>
              <a:off x="10205821" y="4051554"/>
              <a:ext cx="3810" cy="3175"/>
            </a:xfrm>
            <a:custGeom>
              <a:avLst/>
              <a:gdLst/>
              <a:ahLst/>
              <a:cxnLst/>
              <a:rect l="l" t="t" r="r" b="b"/>
              <a:pathLst>
                <a:path w="3809" h="3175">
                  <a:moveTo>
                    <a:pt x="0" y="0"/>
                  </a:moveTo>
                  <a:lnTo>
                    <a:pt x="3810" y="3047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9" name="object 2819"/>
            <p:cNvSpPr/>
            <p:nvPr/>
          </p:nvSpPr>
          <p:spPr>
            <a:xfrm>
              <a:off x="10205821" y="4054602"/>
              <a:ext cx="3810" cy="3175"/>
            </a:xfrm>
            <a:custGeom>
              <a:avLst/>
              <a:gdLst/>
              <a:ahLst/>
              <a:cxnLst/>
              <a:rect l="l" t="t" r="r" b="b"/>
              <a:pathLst>
                <a:path w="3809" h="3175">
                  <a:moveTo>
                    <a:pt x="0" y="0"/>
                  </a:moveTo>
                  <a:lnTo>
                    <a:pt x="3810" y="3047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0" name="object 2820"/>
            <p:cNvSpPr/>
            <p:nvPr/>
          </p:nvSpPr>
          <p:spPr>
            <a:xfrm>
              <a:off x="10205821" y="4057650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0"/>
                  </a:moveTo>
                  <a:lnTo>
                    <a:pt x="381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1" name="object 2821"/>
            <p:cNvSpPr/>
            <p:nvPr/>
          </p:nvSpPr>
          <p:spPr>
            <a:xfrm>
              <a:off x="10205821" y="4061460"/>
              <a:ext cx="3810" cy="3175"/>
            </a:xfrm>
            <a:custGeom>
              <a:avLst/>
              <a:gdLst/>
              <a:ahLst/>
              <a:cxnLst/>
              <a:rect l="l" t="t" r="r" b="b"/>
              <a:pathLst>
                <a:path w="3809" h="3175">
                  <a:moveTo>
                    <a:pt x="0" y="0"/>
                  </a:moveTo>
                  <a:lnTo>
                    <a:pt x="3810" y="3047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2" name="object 2822"/>
            <p:cNvSpPr/>
            <p:nvPr/>
          </p:nvSpPr>
          <p:spPr>
            <a:xfrm>
              <a:off x="10205821" y="406831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3" name="object 2823"/>
            <p:cNvSpPr/>
            <p:nvPr/>
          </p:nvSpPr>
          <p:spPr>
            <a:xfrm>
              <a:off x="10205821" y="4071366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4" name="object 2824"/>
            <p:cNvSpPr/>
            <p:nvPr/>
          </p:nvSpPr>
          <p:spPr>
            <a:xfrm>
              <a:off x="10205821" y="4075176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5" name="object 2825"/>
            <p:cNvSpPr/>
            <p:nvPr/>
          </p:nvSpPr>
          <p:spPr>
            <a:xfrm>
              <a:off x="10205821" y="407822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6" name="object 2826"/>
            <p:cNvSpPr/>
            <p:nvPr/>
          </p:nvSpPr>
          <p:spPr>
            <a:xfrm>
              <a:off x="10205821" y="408203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7" name="object 2827"/>
            <p:cNvSpPr/>
            <p:nvPr/>
          </p:nvSpPr>
          <p:spPr>
            <a:xfrm>
              <a:off x="10205821" y="408508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8" name="object 2828"/>
            <p:cNvSpPr/>
            <p:nvPr/>
          </p:nvSpPr>
          <p:spPr>
            <a:xfrm>
              <a:off x="10205821" y="4088130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0"/>
                  </a:moveTo>
                  <a:lnTo>
                    <a:pt x="381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9" name="object 2829"/>
            <p:cNvSpPr/>
            <p:nvPr/>
          </p:nvSpPr>
          <p:spPr>
            <a:xfrm>
              <a:off x="10205821" y="4091940"/>
              <a:ext cx="3810" cy="3175"/>
            </a:xfrm>
            <a:custGeom>
              <a:avLst/>
              <a:gdLst/>
              <a:ahLst/>
              <a:cxnLst/>
              <a:rect l="l" t="t" r="r" b="b"/>
              <a:pathLst>
                <a:path w="3809" h="3175">
                  <a:moveTo>
                    <a:pt x="0" y="0"/>
                  </a:moveTo>
                  <a:lnTo>
                    <a:pt x="3810" y="3047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0" name="object 2830"/>
            <p:cNvSpPr/>
            <p:nvPr/>
          </p:nvSpPr>
          <p:spPr>
            <a:xfrm>
              <a:off x="10205821" y="4094988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0"/>
                  </a:moveTo>
                  <a:lnTo>
                    <a:pt x="381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1" name="object 2831"/>
            <p:cNvSpPr/>
            <p:nvPr/>
          </p:nvSpPr>
          <p:spPr>
            <a:xfrm>
              <a:off x="10205821" y="4098798"/>
              <a:ext cx="3810" cy="3175"/>
            </a:xfrm>
            <a:custGeom>
              <a:avLst/>
              <a:gdLst/>
              <a:ahLst/>
              <a:cxnLst/>
              <a:rect l="l" t="t" r="r" b="b"/>
              <a:pathLst>
                <a:path w="3809" h="3175">
                  <a:moveTo>
                    <a:pt x="0" y="0"/>
                  </a:moveTo>
                  <a:lnTo>
                    <a:pt x="3810" y="3047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2" name="object 2832"/>
            <p:cNvSpPr/>
            <p:nvPr/>
          </p:nvSpPr>
          <p:spPr>
            <a:xfrm>
              <a:off x="10205821" y="4101846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0"/>
                  </a:moveTo>
                  <a:lnTo>
                    <a:pt x="381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3" name="object 2833"/>
            <p:cNvSpPr/>
            <p:nvPr/>
          </p:nvSpPr>
          <p:spPr>
            <a:xfrm>
              <a:off x="10205821" y="4105656"/>
              <a:ext cx="3810" cy="3175"/>
            </a:xfrm>
            <a:custGeom>
              <a:avLst/>
              <a:gdLst/>
              <a:ahLst/>
              <a:cxnLst/>
              <a:rect l="l" t="t" r="r" b="b"/>
              <a:pathLst>
                <a:path w="3809" h="3175">
                  <a:moveTo>
                    <a:pt x="0" y="0"/>
                  </a:moveTo>
                  <a:lnTo>
                    <a:pt x="3810" y="3047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4" name="object 2834"/>
            <p:cNvSpPr/>
            <p:nvPr/>
          </p:nvSpPr>
          <p:spPr>
            <a:xfrm>
              <a:off x="10205821" y="4108704"/>
              <a:ext cx="3810" cy="3175"/>
            </a:xfrm>
            <a:custGeom>
              <a:avLst/>
              <a:gdLst/>
              <a:ahLst/>
              <a:cxnLst/>
              <a:rect l="l" t="t" r="r" b="b"/>
              <a:pathLst>
                <a:path w="3809" h="3175">
                  <a:moveTo>
                    <a:pt x="0" y="0"/>
                  </a:moveTo>
                  <a:lnTo>
                    <a:pt x="3810" y="3047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5" name="object 2835"/>
            <p:cNvSpPr/>
            <p:nvPr/>
          </p:nvSpPr>
          <p:spPr>
            <a:xfrm>
              <a:off x="10205821" y="4111752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0"/>
                  </a:moveTo>
                  <a:lnTo>
                    <a:pt x="381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6" name="object 2836"/>
            <p:cNvSpPr/>
            <p:nvPr/>
          </p:nvSpPr>
          <p:spPr>
            <a:xfrm>
              <a:off x="10205821" y="4115562"/>
              <a:ext cx="3810" cy="3175"/>
            </a:xfrm>
            <a:custGeom>
              <a:avLst/>
              <a:gdLst/>
              <a:ahLst/>
              <a:cxnLst/>
              <a:rect l="l" t="t" r="r" b="b"/>
              <a:pathLst>
                <a:path w="3809" h="3175">
                  <a:moveTo>
                    <a:pt x="0" y="0"/>
                  </a:moveTo>
                  <a:lnTo>
                    <a:pt x="3810" y="3047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7" name="object 2837"/>
            <p:cNvSpPr/>
            <p:nvPr/>
          </p:nvSpPr>
          <p:spPr>
            <a:xfrm>
              <a:off x="10205821" y="4118610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0"/>
                  </a:moveTo>
                  <a:lnTo>
                    <a:pt x="381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8" name="object 2838"/>
            <p:cNvSpPr/>
            <p:nvPr/>
          </p:nvSpPr>
          <p:spPr>
            <a:xfrm>
              <a:off x="10205821" y="4122420"/>
              <a:ext cx="3810" cy="3175"/>
            </a:xfrm>
            <a:custGeom>
              <a:avLst/>
              <a:gdLst/>
              <a:ahLst/>
              <a:cxnLst/>
              <a:rect l="l" t="t" r="r" b="b"/>
              <a:pathLst>
                <a:path w="3809" h="3175">
                  <a:moveTo>
                    <a:pt x="0" y="0"/>
                  </a:moveTo>
                  <a:lnTo>
                    <a:pt x="3810" y="3047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9" name="object 2839"/>
            <p:cNvSpPr/>
            <p:nvPr/>
          </p:nvSpPr>
          <p:spPr>
            <a:xfrm>
              <a:off x="10205821" y="4125468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0"/>
                  </a:moveTo>
                  <a:lnTo>
                    <a:pt x="381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0" name="object 2840"/>
            <p:cNvSpPr/>
            <p:nvPr/>
          </p:nvSpPr>
          <p:spPr>
            <a:xfrm>
              <a:off x="10205821" y="4129278"/>
              <a:ext cx="3810" cy="3175"/>
            </a:xfrm>
            <a:custGeom>
              <a:avLst/>
              <a:gdLst/>
              <a:ahLst/>
              <a:cxnLst/>
              <a:rect l="l" t="t" r="r" b="b"/>
              <a:pathLst>
                <a:path w="3809" h="3175">
                  <a:moveTo>
                    <a:pt x="0" y="0"/>
                  </a:moveTo>
                  <a:lnTo>
                    <a:pt x="3810" y="3047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1" name="object 2841"/>
            <p:cNvSpPr/>
            <p:nvPr/>
          </p:nvSpPr>
          <p:spPr>
            <a:xfrm>
              <a:off x="10205821" y="4132326"/>
              <a:ext cx="3810" cy="3175"/>
            </a:xfrm>
            <a:custGeom>
              <a:avLst/>
              <a:gdLst/>
              <a:ahLst/>
              <a:cxnLst/>
              <a:rect l="l" t="t" r="r" b="b"/>
              <a:pathLst>
                <a:path w="3809" h="3175">
                  <a:moveTo>
                    <a:pt x="0" y="0"/>
                  </a:moveTo>
                  <a:lnTo>
                    <a:pt x="3810" y="3047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2" name="object 2842"/>
            <p:cNvSpPr/>
            <p:nvPr/>
          </p:nvSpPr>
          <p:spPr>
            <a:xfrm>
              <a:off x="10205821" y="4135374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0"/>
                  </a:moveTo>
                  <a:lnTo>
                    <a:pt x="381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3" name="object 2843"/>
            <p:cNvSpPr/>
            <p:nvPr/>
          </p:nvSpPr>
          <p:spPr>
            <a:xfrm>
              <a:off x="10205821" y="4139184"/>
              <a:ext cx="3810" cy="3175"/>
            </a:xfrm>
            <a:custGeom>
              <a:avLst/>
              <a:gdLst/>
              <a:ahLst/>
              <a:cxnLst/>
              <a:rect l="l" t="t" r="r" b="b"/>
              <a:pathLst>
                <a:path w="3809" h="3175">
                  <a:moveTo>
                    <a:pt x="0" y="0"/>
                  </a:moveTo>
                  <a:lnTo>
                    <a:pt x="3810" y="3047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4" name="object 2844"/>
            <p:cNvSpPr/>
            <p:nvPr/>
          </p:nvSpPr>
          <p:spPr>
            <a:xfrm>
              <a:off x="10205821" y="414604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5" name="object 2845"/>
            <p:cNvSpPr/>
            <p:nvPr/>
          </p:nvSpPr>
          <p:spPr>
            <a:xfrm>
              <a:off x="10205821" y="414909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6" name="object 2846"/>
            <p:cNvSpPr/>
            <p:nvPr/>
          </p:nvSpPr>
          <p:spPr>
            <a:xfrm>
              <a:off x="10205821" y="415290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7" name="object 2847"/>
            <p:cNvSpPr/>
            <p:nvPr/>
          </p:nvSpPr>
          <p:spPr>
            <a:xfrm>
              <a:off x="10205821" y="415594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8" name="object 2848"/>
            <p:cNvSpPr/>
            <p:nvPr/>
          </p:nvSpPr>
          <p:spPr>
            <a:xfrm>
              <a:off x="10202773" y="4047744"/>
              <a:ext cx="3175" cy="118110"/>
            </a:xfrm>
            <a:custGeom>
              <a:avLst/>
              <a:gdLst/>
              <a:ahLst/>
              <a:cxnLst/>
              <a:rect l="l" t="t" r="r" b="b"/>
              <a:pathLst>
                <a:path w="3175" h="118110">
                  <a:moveTo>
                    <a:pt x="0" y="0"/>
                  </a:moveTo>
                  <a:lnTo>
                    <a:pt x="3048" y="0"/>
                  </a:lnTo>
                  <a:lnTo>
                    <a:pt x="3048" y="118110"/>
                  </a:lnTo>
                  <a:lnTo>
                    <a:pt x="0" y="11811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849" name="object 2849"/>
          <p:cNvGrpSpPr/>
          <p:nvPr/>
        </p:nvGrpSpPr>
        <p:grpSpPr>
          <a:xfrm>
            <a:off x="12837435" y="3706481"/>
            <a:ext cx="202713" cy="164405"/>
            <a:chOff x="10214203" y="4041647"/>
            <a:chExt cx="161290" cy="130810"/>
          </a:xfrm>
        </p:grpSpPr>
        <p:sp>
          <p:nvSpPr>
            <p:cNvPr id="2850" name="object 2850"/>
            <p:cNvSpPr/>
            <p:nvPr/>
          </p:nvSpPr>
          <p:spPr>
            <a:xfrm>
              <a:off x="10259923" y="4044695"/>
              <a:ext cx="64769" cy="111760"/>
            </a:xfrm>
            <a:custGeom>
              <a:avLst/>
              <a:gdLst/>
              <a:ahLst/>
              <a:cxnLst/>
              <a:rect l="l" t="t" r="r" b="b"/>
              <a:pathLst>
                <a:path w="64770" h="111760">
                  <a:moveTo>
                    <a:pt x="0" y="111251"/>
                  </a:moveTo>
                  <a:lnTo>
                    <a:pt x="64769" y="111251"/>
                  </a:lnTo>
                  <a:lnTo>
                    <a:pt x="64769" y="0"/>
                  </a:lnTo>
                  <a:lnTo>
                    <a:pt x="0" y="0"/>
                  </a:lnTo>
                  <a:lnTo>
                    <a:pt x="0" y="111251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1" name="object 2851"/>
            <p:cNvSpPr/>
            <p:nvPr/>
          </p:nvSpPr>
          <p:spPr>
            <a:xfrm>
              <a:off x="10259923" y="4044695"/>
              <a:ext cx="64769" cy="111760"/>
            </a:xfrm>
            <a:custGeom>
              <a:avLst/>
              <a:gdLst/>
              <a:ahLst/>
              <a:cxnLst/>
              <a:rect l="l" t="t" r="r" b="b"/>
              <a:pathLst>
                <a:path w="64770" h="111760">
                  <a:moveTo>
                    <a:pt x="64770" y="0"/>
                  </a:moveTo>
                  <a:lnTo>
                    <a:pt x="0" y="57150"/>
                  </a:lnTo>
                  <a:lnTo>
                    <a:pt x="64770" y="11125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2" name="object 2852"/>
            <p:cNvSpPr/>
            <p:nvPr/>
          </p:nvSpPr>
          <p:spPr>
            <a:xfrm>
              <a:off x="10216489" y="4159757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0"/>
                  </a:ln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3" name="object 2853"/>
            <p:cNvSpPr/>
            <p:nvPr/>
          </p:nvSpPr>
          <p:spPr>
            <a:xfrm>
              <a:off x="10216489" y="416356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0"/>
                  </a:moveTo>
                  <a:lnTo>
                    <a:pt x="0" y="762"/>
                  </a:lnTo>
                  <a:lnTo>
                    <a:pt x="762" y="761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4" name="object 2854"/>
            <p:cNvSpPr/>
            <p:nvPr/>
          </p:nvSpPr>
          <p:spPr>
            <a:xfrm>
              <a:off x="10216489" y="4162805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0" y="0"/>
                  </a:moveTo>
                  <a:lnTo>
                    <a:pt x="990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5" name="object 2855"/>
            <p:cNvSpPr/>
            <p:nvPr/>
          </p:nvSpPr>
          <p:spPr>
            <a:xfrm>
              <a:off x="10225633" y="416356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761"/>
                  </a:moveTo>
                  <a:lnTo>
                    <a:pt x="761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6" name="object 2856"/>
            <p:cNvSpPr/>
            <p:nvPr/>
          </p:nvSpPr>
          <p:spPr>
            <a:xfrm>
              <a:off x="10225633" y="4159757"/>
              <a:ext cx="1270" cy="10160"/>
            </a:xfrm>
            <a:custGeom>
              <a:avLst/>
              <a:gdLst/>
              <a:ahLst/>
              <a:cxnLst/>
              <a:rect l="l" t="t" r="r" b="b"/>
              <a:pathLst>
                <a:path w="1270" h="10160">
                  <a:moveTo>
                    <a:pt x="761" y="3048"/>
                  </a:moveTo>
                  <a:lnTo>
                    <a:pt x="761" y="0"/>
                  </a:lnTo>
                  <a:lnTo>
                    <a:pt x="761" y="9906"/>
                  </a:lnTo>
                  <a:lnTo>
                    <a:pt x="761" y="6096"/>
                  </a:lnTo>
                  <a:lnTo>
                    <a:pt x="0" y="5334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7" name="object 2857"/>
            <p:cNvSpPr/>
            <p:nvPr/>
          </p:nvSpPr>
          <p:spPr>
            <a:xfrm>
              <a:off x="10216489" y="4165853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9905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8" name="object 2858"/>
            <p:cNvSpPr/>
            <p:nvPr/>
          </p:nvSpPr>
          <p:spPr>
            <a:xfrm>
              <a:off x="10216489" y="4159757"/>
              <a:ext cx="1270" cy="10160"/>
            </a:xfrm>
            <a:custGeom>
              <a:avLst/>
              <a:gdLst/>
              <a:ahLst/>
              <a:cxnLst/>
              <a:rect l="l" t="t" r="r" b="b"/>
              <a:pathLst>
                <a:path w="1270" h="10160">
                  <a:moveTo>
                    <a:pt x="761" y="5333"/>
                  </a:moveTo>
                  <a:lnTo>
                    <a:pt x="0" y="5333"/>
                  </a:lnTo>
                  <a:lnTo>
                    <a:pt x="0" y="6095"/>
                  </a:lnTo>
                  <a:lnTo>
                    <a:pt x="0" y="9905"/>
                  </a:lnTo>
                  <a:lnTo>
                    <a:pt x="0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9" name="object 2859"/>
            <p:cNvSpPr/>
            <p:nvPr/>
          </p:nvSpPr>
          <p:spPr>
            <a:xfrm>
              <a:off x="10259923" y="4155947"/>
              <a:ext cx="112395" cy="0"/>
            </a:xfrm>
            <a:custGeom>
              <a:avLst/>
              <a:gdLst/>
              <a:ahLst/>
              <a:cxnLst/>
              <a:rect l="l" t="t" r="r" b="b"/>
              <a:pathLst>
                <a:path w="112395">
                  <a:moveTo>
                    <a:pt x="112014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0" name="object 2860"/>
            <p:cNvSpPr/>
            <p:nvPr/>
          </p:nvSpPr>
          <p:spPr>
            <a:xfrm>
              <a:off x="10260685" y="4043933"/>
              <a:ext cx="112395" cy="112395"/>
            </a:xfrm>
            <a:custGeom>
              <a:avLst/>
              <a:gdLst/>
              <a:ahLst/>
              <a:cxnLst/>
              <a:rect l="l" t="t" r="r" b="b"/>
              <a:pathLst>
                <a:path w="112395" h="112395">
                  <a:moveTo>
                    <a:pt x="112014" y="112014"/>
                  </a:moveTo>
                  <a:lnTo>
                    <a:pt x="111252" y="99060"/>
                  </a:lnTo>
                  <a:lnTo>
                    <a:pt x="108204" y="83820"/>
                  </a:lnTo>
                  <a:lnTo>
                    <a:pt x="86106" y="41148"/>
                  </a:lnTo>
                  <a:lnTo>
                    <a:pt x="79248" y="32766"/>
                  </a:lnTo>
                  <a:lnTo>
                    <a:pt x="70866" y="25908"/>
                  </a:lnTo>
                  <a:lnTo>
                    <a:pt x="62484" y="19050"/>
                  </a:lnTo>
                  <a:lnTo>
                    <a:pt x="53340" y="13716"/>
                  </a:lnTo>
                  <a:lnTo>
                    <a:pt x="12954" y="762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861" name="object 2861"/>
          <p:cNvGrpSpPr/>
          <p:nvPr/>
        </p:nvGrpSpPr>
        <p:grpSpPr>
          <a:xfrm>
            <a:off x="13113253" y="4034015"/>
            <a:ext cx="138068" cy="138068"/>
            <a:chOff x="10433659" y="4302252"/>
            <a:chExt cx="109855" cy="109855"/>
          </a:xfrm>
        </p:grpSpPr>
        <p:sp>
          <p:nvSpPr>
            <p:cNvPr id="2862" name="object 2862"/>
            <p:cNvSpPr/>
            <p:nvPr/>
          </p:nvSpPr>
          <p:spPr>
            <a:xfrm>
              <a:off x="10493095" y="4341876"/>
              <a:ext cx="48260" cy="47625"/>
            </a:xfrm>
            <a:custGeom>
              <a:avLst/>
              <a:gdLst/>
              <a:ahLst/>
              <a:cxnLst/>
              <a:rect l="l" t="t" r="r" b="b"/>
              <a:pathLst>
                <a:path w="48259" h="47625">
                  <a:moveTo>
                    <a:pt x="0" y="0"/>
                  </a:moveTo>
                  <a:lnTo>
                    <a:pt x="48006" y="47243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3" name="object 2863"/>
            <p:cNvSpPr/>
            <p:nvPr/>
          </p:nvSpPr>
          <p:spPr>
            <a:xfrm>
              <a:off x="10493095" y="4341876"/>
              <a:ext cx="48260" cy="47625"/>
            </a:xfrm>
            <a:custGeom>
              <a:avLst/>
              <a:gdLst/>
              <a:ahLst/>
              <a:cxnLst/>
              <a:rect l="l" t="t" r="r" b="b"/>
              <a:pathLst>
                <a:path w="48259" h="47625">
                  <a:moveTo>
                    <a:pt x="0" y="47244"/>
                  </a:moveTo>
                  <a:lnTo>
                    <a:pt x="4800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4" name="object 2864"/>
            <p:cNvSpPr/>
            <p:nvPr/>
          </p:nvSpPr>
          <p:spPr>
            <a:xfrm>
              <a:off x="10445851" y="430453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809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5" name="object 2865"/>
            <p:cNvSpPr/>
            <p:nvPr/>
          </p:nvSpPr>
          <p:spPr>
            <a:xfrm>
              <a:off x="10449661" y="4405884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0" y="0"/>
                  </a:moveTo>
                  <a:lnTo>
                    <a:pt x="685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6" name="object 2866"/>
            <p:cNvSpPr/>
            <p:nvPr/>
          </p:nvSpPr>
          <p:spPr>
            <a:xfrm>
              <a:off x="10449661" y="440283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6857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7" name="object 2867"/>
            <p:cNvSpPr/>
            <p:nvPr/>
          </p:nvSpPr>
          <p:spPr>
            <a:xfrm>
              <a:off x="10493095" y="4341876"/>
              <a:ext cx="48260" cy="47625"/>
            </a:xfrm>
            <a:custGeom>
              <a:avLst/>
              <a:gdLst/>
              <a:ahLst/>
              <a:cxnLst/>
              <a:rect l="l" t="t" r="r" b="b"/>
              <a:pathLst>
                <a:path w="48259" h="47625">
                  <a:moveTo>
                    <a:pt x="0" y="0"/>
                  </a:moveTo>
                  <a:lnTo>
                    <a:pt x="48006" y="0"/>
                  </a:lnTo>
                  <a:lnTo>
                    <a:pt x="48006" y="47243"/>
                  </a:lnTo>
                  <a:lnTo>
                    <a:pt x="0" y="47244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8" name="object 2868"/>
            <p:cNvSpPr/>
            <p:nvPr/>
          </p:nvSpPr>
          <p:spPr>
            <a:xfrm>
              <a:off x="10435945" y="4405884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10">
                  <a:moveTo>
                    <a:pt x="0" y="3810"/>
                  </a:moveTo>
                  <a:lnTo>
                    <a:pt x="3048" y="3810"/>
                  </a:lnTo>
                  <a:lnTo>
                    <a:pt x="3047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9" name="object 2869"/>
            <p:cNvSpPr/>
            <p:nvPr/>
          </p:nvSpPr>
          <p:spPr>
            <a:xfrm>
              <a:off x="10437469" y="440436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524" y="0"/>
                  </a:moveTo>
                  <a:lnTo>
                    <a:pt x="762" y="762"/>
                  </a:lnTo>
                  <a:lnTo>
                    <a:pt x="0" y="152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0" name="object 2870"/>
            <p:cNvSpPr/>
            <p:nvPr/>
          </p:nvSpPr>
          <p:spPr>
            <a:xfrm>
              <a:off x="10438993" y="4405884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0" y="0"/>
                  </a:moveTo>
                  <a:lnTo>
                    <a:pt x="685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1" name="object 2871"/>
            <p:cNvSpPr/>
            <p:nvPr/>
          </p:nvSpPr>
          <p:spPr>
            <a:xfrm>
              <a:off x="10446613" y="440436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524" y="1524"/>
                  </a:moveTo>
                  <a:lnTo>
                    <a:pt x="762" y="762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2" name="object 2872"/>
            <p:cNvSpPr/>
            <p:nvPr/>
          </p:nvSpPr>
          <p:spPr>
            <a:xfrm>
              <a:off x="10445851" y="4399026"/>
              <a:ext cx="3810" cy="10795"/>
            </a:xfrm>
            <a:custGeom>
              <a:avLst/>
              <a:gdLst/>
              <a:ahLst/>
              <a:cxnLst/>
              <a:rect l="l" t="t" r="r" b="b"/>
              <a:pathLst>
                <a:path w="3809" h="10795">
                  <a:moveTo>
                    <a:pt x="0" y="6858"/>
                  </a:moveTo>
                  <a:lnTo>
                    <a:pt x="0" y="10668"/>
                  </a:lnTo>
                  <a:lnTo>
                    <a:pt x="3810" y="10668"/>
                  </a:lnTo>
                  <a:lnTo>
                    <a:pt x="3809" y="0"/>
                  </a:lnTo>
                  <a:lnTo>
                    <a:pt x="0" y="0"/>
                  </a:lnTo>
                  <a:lnTo>
                    <a:pt x="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3" name="object 2873"/>
            <p:cNvSpPr/>
            <p:nvPr/>
          </p:nvSpPr>
          <p:spPr>
            <a:xfrm>
              <a:off x="10446613" y="4402836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0" y="762"/>
                  </a:moveTo>
                  <a:lnTo>
                    <a:pt x="762" y="762"/>
                  </a:lnTo>
                  <a:lnTo>
                    <a:pt x="152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4" name="object 2874"/>
            <p:cNvSpPr/>
            <p:nvPr/>
          </p:nvSpPr>
          <p:spPr>
            <a:xfrm>
              <a:off x="10438993" y="440283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6857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5" name="object 2875"/>
            <p:cNvSpPr/>
            <p:nvPr/>
          </p:nvSpPr>
          <p:spPr>
            <a:xfrm>
              <a:off x="10437469" y="4402836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0" y="0"/>
                  </a:moveTo>
                  <a:lnTo>
                    <a:pt x="762" y="761"/>
                  </a:lnTo>
                  <a:lnTo>
                    <a:pt x="1524" y="761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6" name="object 2876"/>
            <p:cNvSpPr/>
            <p:nvPr/>
          </p:nvSpPr>
          <p:spPr>
            <a:xfrm>
              <a:off x="10435945" y="4399026"/>
              <a:ext cx="3175" cy="10795"/>
            </a:xfrm>
            <a:custGeom>
              <a:avLst/>
              <a:gdLst/>
              <a:ahLst/>
              <a:cxnLst/>
              <a:rect l="l" t="t" r="r" b="b"/>
              <a:pathLst>
                <a:path w="3175" h="10795">
                  <a:moveTo>
                    <a:pt x="3048" y="3810"/>
                  </a:moveTo>
                  <a:lnTo>
                    <a:pt x="3048" y="0"/>
                  </a:lnTo>
                  <a:lnTo>
                    <a:pt x="0" y="0"/>
                  </a:lnTo>
                  <a:lnTo>
                    <a:pt x="0" y="1066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877" name="object 2877"/>
          <p:cNvGrpSpPr/>
          <p:nvPr/>
        </p:nvGrpSpPr>
        <p:grpSpPr>
          <a:xfrm>
            <a:off x="12820196" y="4009115"/>
            <a:ext cx="78212" cy="243415"/>
            <a:chOff x="10200487" y="4282440"/>
            <a:chExt cx="62230" cy="193675"/>
          </a:xfrm>
        </p:grpSpPr>
        <p:sp>
          <p:nvSpPr>
            <p:cNvPr id="2878" name="object 2878"/>
            <p:cNvSpPr/>
            <p:nvPr/>
          </p:nvSpPr>
          <p:spPr>
            <a:xfrm>
              <a:off x="10229443" y="4473702"/>
              <a:ext cx="17780" cy="0"/>
            </a:xfrm>
            <a:custGeom>
              <a:avLst/>
              <a:gdLst/>
              <a:ahLst/>
              <a:cxnLst/>
              <a:rect l="l" t="t" r="r" b="b"/>
              <a:pathLst>
                <a:path w="17779">
                  <a:moveTo>
                    <a:pt x="17525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9" name="object 2879"/>
            <p:cNvSpPr/>
            <p:nvPr/>
          </p:nvSpPr>
          <p:spPr>
            <a:xfrm>
              <a:off x="10256875" y="445008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0" name="object 2880"/>
            <p:cNvSpPr/>
            <p:nvPr/>
          </p:nvSpPr>
          <p:spPr>
            <a:xfrm>
              <a:off x="10256875" y="445312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1" name="object 2881"/>
            <p:cNvSpPr/>
            <p:nvPr/>
          </p:nvSpPr>
          <p:spPr>
            <a:xfrm>
              <a:off x="10257637" y="4444746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2285" y="0"/>
                  </a:moveTo>
                  <a:lnTo>
                    <a:pt x="3902" y="669"/>
                  </a:lnTo>
                  <a:lnTo>
                    <a:pt x="4571" y="2286"/>
                  </a:lnTo>
                  <a:lnTo>
                    <a:pt x="3902" y="3902"/>
                  </a:lnTo>
                  <a:lnTo>
                    <a:pt x="2285" y="4572"/>
                  </a:lnTo>
                  <a:lnTo>
                    <a:pt x="669" y="3902"/>
                  </a:lnTo>
                  <a:lnTo>
                    <a:pt x="0" y="2286"/>
                  </a:lnTo>
                  <a:lnTo>
                    <a:pt x="669" y="669"/>
                  </a:lnTo>
                  <a:lnTo>
                    <a:pt x="228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2" name="object 2882"/>
            <p:cNvSpPr/>
            <p:nvPr/>
          </p:nvSpPr>
          <p:spPr>
            <a:xfrm>
              <a:off x="10256875" y="4447032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3" name="object 2883"/>
            <p:cNvSpPr/>
            <p:nvPr/>
          </p:nvSpPr>
          <p:spPr>
            <a:xfrm>
              <a:off x="10259923" y="4447032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304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4" name="object 2884"/>
            <p:cNvSpPr/>
            <p:nvPr/>
          </p:nvSpPr>
          <p:spPr>
            <a:xfrm>
              <a:off x="10254589" y="4444746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2285" y="0"/>
                  </a:moveTo>
                  <a:lnTo>
                    <a:pt x="3902" y="669"/>
                  </a:lnTo>
                  <a:lnTo>
                    <a:pt x="4571" y="2286"/>
                  </a:lnTo>
                  <a:lnTo>
                    <a:pt x="3902" y="3902"/>
                  </a:lnTo>
                  <a:lnTo>
                    <a:pt x="2285" y="4572"/>
                  </a:lnTo>
                  <a:lnTo>
                    <a:pt x="669" y="3902"/>
                  </a:lnTo>
                  <a:lnTo>
                    <a:pt x="0" y="2286"/>
                  </a:lnTo>
                  <a:lnTo>
                    <a:pt x="669" y="669"/>
                  </a:lnTo>
                  <a:lnTo>
                    <a:pt x="228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5" name="object 2885"/>
            <p:cNvSpPr/>
            <p:nvPr/>
          </p:nvSpPr>
          <p:spPr>
            <a:xfrm>
              <a:off x="10219537" y="4450080"/>
              <a:ext cx="40640" cy="0"/>
            </a:xfrm>
            <a:custGeom>
              <a:avLst/>
              <a:gdLst/>
              <a:ahLst/>
              <a:cxnLst/>
              <a:rect l="l" t="t" r="r" b="b"/>
              <a:pathLst>
                <a:path w="40640">
                  <a:moveTo>
                    <a:pt x="0" y="0"/>
                  </a:moveTo>
                  <a:lnTo>
                    <a:pt x="4038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6" name="object 2886"/>
            <p:cNvSpPr/>
            <p:nvPr/>
          </p:nvSpPr>
          <p:spPr>
            <a:xfrm>
              <a:off x="10216489" y="4447032"/>
              <a:ext cx="40640" cy="0"/>
            </a:xfrm>
            <a:custGeom>
              <a:avLst/>
              <a:gdLst/>
              <a:ahLst/>
              <a:cxnLst/>
              <a:rect l="l" t="t" r="r" b="b"/>
              <a:pathLst>
                <a:path w="40640">
                  <a:moveTo>
                    <a:pt x="0" y="0"/>
                  </a:moveTo>
                  <a:lnTo>
                    <a:pt x="4038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7" name="object 2887"/>
            <p:cNvSpPr/>
            <p:nvPr/>
          </p:nvSpPr>
          <p:spPr>
            <a:xfrm>
              <a:off x="10205821" y="444703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8" name="object 2888"/>
            <p:cNvSpPr/>
            <p:nvPr/>
          </p:nvSpPr>
          <p:spPr>
            <a:xfrm>
              <a:off x="10205821" y="444322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809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9" name="object 2889"/>
            <p:cNvSpPr/>
            <p:nvPr/>
          </p:nvSpPr>
          <p:spPr>
            <a:xfrm>
              <a:off x="10207345" y="4440936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2285" y="0"/>
                  </a:moveTo>
                  <a:lnTo>
                    <a:pt x="3902" y="669"/>
                  </a:lnTo>
                  <a:lnTo>
                    <a:pt x="4571" y="2286"/>
                  </a:lnTo>
                  <a:lnTo>
                    <a:pt x="3902" y="3902"/>
                  </a:lnTo>
                  <a:lnTo>
                    <a:pt x="2285" y="4572"/>
                  </a:lnTo>
                  <a:lnTo>
                    <a:pt x="669" y="3902"/>
                  </a:lnTo>
                  <a:lnTo>
                    <a:pt x="0" y="2286"/>
                  </a:lnTo>
                  <a:lnTo>
                    <a:pt x="669" y="669"/>
                  </a:lnTo>
                  <a:lnTo>
                    <a:pt x="228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0" name="object 2890"/>
            <p:cNvSpPr/>
            <p:nvPr/>
          </p:nvSpPr>
          <p:spPr>
            <a:xfrm>
              <a:off x="10205821" y="4405884"/>
              <a:ext cx="0" cy="37465"/>
            </a:xfrm>
            <a:custGeom>
              <a:avLst/>
              <a:gdLst/>
              <a:ahLst/>
              <a:cxnLst/>
              <a:rect l="l" t="t" r="r" b="b"/>
              <a:pathLst>
                <a:path h="37464">
                  <a:moveTo>
                    <a:pt x="0" y="37337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1" name="object 2891"/>
            <p:cNvSpPr/>
            <p:nvPr/>
          </p:nvSpPr>
          <p:spPr>
            <a:xfrm>
              <a:off x="10205821" y="440588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809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2" name="object 2892"/>
            <p:cNvSpPr/>
            <p:nvPr/>
          </p:nvSpPr>
          <p:spPr>
            <a:xfrm>
              <a:off x="10207345" y="4403598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2285" y="0"/>
                  </a:moveTo>
                  <a:lnTo>
                    <a:pt x="3902" y="669"/>
                  </a:lnTo>
                  <a:lnTo>
                    <a:pt x="4571" y="2286"/>
                  </a:lnTo>
                  <a:lnTo>
                    <a:pt x="3902" y="3902"/>
                  </a:lnTo>
                  <a:lnTo>
                    <a:pt x="2285" y="4572"/>
                  </a:lnTo>
                  <a:lnTo>
                    <a:pt x="669" y="3902"/>
                  </a:lnTo>
                  <a:lnTo>
                    <a:pt x="0" y="2286"/>
                  </a:lnTo>
                  <a:lnTo>
                    <a:pt x="669" y="669"/>
                  </a:lnTo>
                  <a:lnTo>
                    <a:pt x="228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3" name="object 2893"/>
            <p:cNvSpPr/>
            <p:nvPr/>
          </p:nvSpPr>
          <p:spPr>
            <a:xfrm>
              <a:off x="10205821" y="4402836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809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4" name="object 2894"/>
            <p:cNvSpPr/>
            <p:nvPr/>
          </p:nvSpPr>
          <p:spPr>
            <a:xfrm>
              <a:off x="10209631" y="4399026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5" name="object 2895"/>
            <p:cNvSpPr/>
            <p:nvPr/>
          </p:nvSpPr>
          <p:spPr>
            <a:xfrm>
              <a:off x="10202773" y="4402836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4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6" name="object 2896"/>
            <p:cNvSpPr/>
            <p:nvPr/>
          </p:nvSpPr>
          <p:spPr>
            <a:xfrm>
              <a:off x="10202773" y="4365498"/>
              <a:ext cx="0" cy="37465"/>
            </a:xfrm>
            <a:custGeom>
              <a:avLst/>
              <a:gdLst/>
              <a:ahLst/>
              <a:cxnLst/>
              <a:rect l="l" t="t" r="r" b="b"/>
              <a:pathLst>
                <a:path h="37464">
                  <a:moveTo>
                    <a:pt x="0" y="0"/>
                  </a:moveTo>
                  <a:lnTo>
                    <a:pt x="0" y="3733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7" name="object 2897"/>
            <p:cNvSpPr/>
            <p:nvPr/>
          </p:nvSpPr>
          <p:spPr>
            <a:xfrm>
              <a:off x="10205821" y="4365498"/>
              <a:ext cx="0" cy="37465"/>
            </a:xfrm>
            <a:custGeom>
              <a:avLst/>
              <a:gdLst/>
              <a:ahLst/>
              <a:cxnLst/>
              <a:rect l="l" t="t" r="r" b="b"/>
              <a:pathLst>
                <a:path h="37464">
                  <a:moveTo>
                    <a:pt x="0" y="0"/>
                  </a:moveTo>
                  <a:lnTo>
                    <a:pt x="0" y="37338"/>
                  </a:lnTo>
                </a:path>
                <a:path h="37464">
                  <a:moveTo>
                    <a:pt x="0" y="0"/>
                  </a:moveTo>
                  <a:lnTo>
                    <a:pt x="0" y="3733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8" name="object 2898"/>
            <p:cNvSpPr/>
            <p:nvPr/>
          </p:nvSpPr>
          <p:spPr>
            <a:xfrm>
              <a:off x="10202773" y="4284726"/>
              <a:ext cx="0" cy="81280"/>
            </a:xfrm>
            <a:custGeom>
              <a:avLst/>
              <a:gdLst/>
              <a:ahLst/>
              <a:cxnLst/>
              <a:rect l="l" t="t" r="r" b="b"/>
              <a:pathLst>
                <a:path h="81279">
                  <a:moveTo>
                    <a:pt x="0" y="3048"/>
                  </a:moveTo>
                  <a:lnTo>
                    <a:pt x="0" y="80772"/>
                  </a:lnTo>
                </a:path>
                <a:path h="81279">
                  <a:moveTo>
                    <a:pt x="0" y="304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9" name="object 2899"/>
            <p:cNvSpPr/>
            <p:nvPr/>
          </p:nvSpPr>
          <p:spPr>
            <a:xfrm>
              <a:off x="10202773" y="4297680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81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0" name="object 2900"/>
            <p:cNvSpPr/>
            <p:nvPr/>
          </p:nvSpPr>
          <p:spPr>
            <a:xfrm>
              <a:off x="10202773" y="4291584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609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1" name="object 2901"/>
            <p:cNvSpPr/>
            <p:nvPr/>
          </p:nvSpPr>
          <p:spPr>
            <a:xfrm>
              <a:off x="10202773" y="4287774"/>
              <a:ext cx="0" cy="78105"/>
            </a:xfrm>
            <a:custGeom>
              <a:avLst/>
              <a:gdLst/>
              <a:ahLst/>
              <a:cxnLst/>
              <a:rect l="l" t="t" r="r" b="b"/>
              <a:pathLst>
                <a:path h="78104">
                  <a:moveTo>
                    <a:pt x="0" y="77724"/>
                  </a:moveTo>
                  <a:lnTo>
                    <a:pt x="0" y="0"/>
                  </a:lnTo>
                </a:path>
                <a:path h="78104">
                  <a:moveTo>
                    <a:pt x="0" y="77724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2" name="object 2902"/>
            <p:cNvSpPr/>
            <p:nvPr/>
          </p:nvSpPr>
          <p:spPr>
            <a:xfrm>
              <a:off x="10202773" y="4284726"/>
              <a:ext cx="3175" cy="81280"/>
            </a:xfrm>
            <a:custGeom>
              <a:avLst/>
              <a:gdLst/>
              <a:ahLst/>
              <a:cxnLst/>
              <a:rect l="l" t="t" r="r" b="b"/>
              <a:pathLst>
                <a:path w="3175" h="81279">
                  <a:moveTo>
                    <a:pt x="3048" y="3048"/>
                  </a:moveTo>
                  <a:lnTo>
                    <a:pt x="3048" y="80772"/>
                  </a:lnTo>
                </a:path>
                <a:path w="3175" h="81279">
                  <a:moveTo>
                    <a:pt x="3048" y="3048"/>
                  </a:moveTo>
                  <a:lnTo>
                    <a:pt x="3048" y="0"/>
                  </a:lnTo>
                </a:path>
                <a:path w="3175" h="81279">
                  <a:moveTo>
                    <a:pt x="3048" y="3048"/>
                  </a:move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3" name="object 2903"/>
            <p:cNvSpPr/>
            <p:nvPr/>
          </p:nvSpPr>
          <p:spPr>
            <a:xfrm>
              <a:off x="10205821" y="4297680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81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4" name="object 2904"/>
            <p:cNvSpPr/>
            <p:nvPr/>
          </p:nvSpPr>
          <p:spPr>
            <a:xfrm>
              <a:off x="10202773" y="4291584"/>
              <a:ext cx="3175" cy="6350"/>
            </a:xfrm>
            <a:custGeom>
              <a:avLst/>
              <a:gdLst/>
              <a:ahLst/>
              <a:cxnLst/>
              <a:rect l="l" t="t" r="r" b="b"/>
              <a:pathLst>
                <a:path w="3175" h="6350">
                  <a:moveTo>
                    <a:pt x="3048" y="0"/>
                  </a:moveTo>
                  <a:lnTo>
                    <a:pt x="3048" y="6096"/>
                  </a:lnTo>
                </a:path>
                <a:path w="3175" h="6350">
                  <a:moveTo>
                    <a:pt x="304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5" name="object 2905"/>
            <p:cNvSpPr/>
            <p:nvPr/>
          </p:nvSpPr>
          <p:spPr>
            <a:xfrm>
              <a:off x="10202773" y="4287774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48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6" name="object 2906"/>
            <p:cNvSpPr/>
            <p:nvPr/>
          </p:nvSpPr>
          <p:spPr>
            <a:xfrm>
              <a:off x="10202773" y="4284726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48" y="0"/>
                  </a:moveTo>
                  <a:lnTo>
                    <a:pt x="0" y="0"/>
                  </a:lnTo>
                </a:path>
                <a:path w="3175">
                  <a:moveTo>
                    <a:pt x="304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7" name="object 2907"/>
            <p:cNvSpPr/>
            <p:nvPr/>
          </p:nvSpPr>
          <p:spPr>
            <a:xfrm>
              <a:off x="10202773" y="429768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48" y="0"/>
                  </a:moveTo>
                  <a:lnTo>
                    <a:pt x="0" y="0"/>
                  </a:lnTo>
                </a:path>
                <a:path w="3175">
                  <a:moveTo>
                    <a:pt x="304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8" name="object 2908"/>
            <p:cNvSpPr/>
            <p:nvPr/>
          </p:nvSpPr>
          <p:spPr>
            <a:xfrm>
              <a:off x="10202773" y="4294632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4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9" name="object 2909"/>
            <p:cNvSpPr/>
            <p:nvPr/>
          </p:nvSpPr>
          <p:spPr>
            <a:xfrm>
              <a:off x="10202773" y="429768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4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0" name="object 2910"/>
            <p:cNvSpPr/>
            <p:nvPr/>
          </p:nvSpPr>
          <p:spPr>
            <a:xfrm>
              <a:off x="10200487" y="4289298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2285" y="0"/>
                  </a:moveTo>
                  <a:lnTo>
                    <a:pt x="3902" y="669"/>
                  </a:lnTo>
                  <a:lnTo>
                    <a:pt x="4571" y="2286"/>
                  </a:lnTo>
                  <a:lnTo>
                    <a:pt x="3902" y="3902"/>
                  </a:lnTo>
                  <a:lnTo>
                    <a:pt x="2285" y="4572"/>
                  </a:lnTo>
                  <a:lnTo>
                    <a:pt x="669" y="3902"/>
                  </a:lnTo>
                  <a:lnTo>
                    <a:pt x="0" y="2286"/>
                  </a:lnTo>
                  <a:lnTo>
                    <a:pt x="669" y="669"/>
                  </a:lnTo>
                  <a:lnTo>
                    <a:pt x="228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1" name="object 2911"/>
            <p:cNvSpPr/>
            <p:nvPr/>
          </p:nvSpPr>
          <p:spPr>
            <a:xfrm>
              <a:off x="10202773" y="436549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4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2" name="object 2912"/>
            <p:cNvSpPr/>
            <p:nvPr/>
          </p:nvSpPr>
          <p:spPr>
            <a:xfrm>
              <a:off x="10202773" y="436549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6857" y="0"/>
                  </a:moveTo>
                  <a:lnTo>
                    <a:pt x="3047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3" name="object 2913"/>
            <p:cNvSpPr/>
            <p:nvPr/>
          </p:nvSpPr>
          <p:spPr>
            <a:xfrm>
              <a:off x="10202773" y="430149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48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914" name="object 2914"/>
          <p:cNvSpPr/>
          <p:nvPr/>
        </p:nvSpPr>
        <p:spPr>
          <a:xfrm>
            <a:off x="12823070" y="4313661"/>
            <a:ext cx="3990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5" name="object 2915"/>
          <p:cNvSpPr/>
          <p:nvPr/>
        </p:nvSpPr>
        <p:spPr>
          <a:xfrm>
            <a:off x="12894897" y="4334732"/>
            <a:ext cx="81403" cy="0"/>
          </a:xfrm>
          <a:custGeom>
            <a:avLst/>
            <a:gdLst/>
            <a:ahLst/>
            <a:cxnLst/>
            <a:rect l="l" t="t" r="r" b="b"/>
            <a:pathLst>
              <a:path w="64770">
                <a:moveTo>
                  <a:pt x="64770" y="0"/>
                </a:moveTo>
                <a:lnTo>
                  <a:pt x="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916" name="object 2916"/>
          <p:cNvGrpSpPr/>
          <p:nvPr/>
        </p:nvGrpSpPr>
        <p:grpSpPr>
          <a:xfrm>
            <a:off x="12820196" y="4110629"/>
            <a:ext cx="194732" cy="201117"/>
            <a:chOff x="10200487" y="4363211"/>
            <a:chExt cx="154940" cy="160020"/>
          </a:xfrm>
        </p:grpSpPr>
        <p:sp>
          <p:nvSpPr>
            <p:cNvPr id="2917" name="object 2917"/>
            <p:cNvSpPr/>
            <p:nvPr/>
          </p:nvSpPr>
          <p:spPr>
            <a:xfrm>
              <a:off x="10202773" y="4402835"/>
              <a:ext cx="3175" cy="118110"/>
            </a:xfrm>
            <a:custGeom>
              <a:avLst/>
              <a:gdLst/>
              <a:ahLst/>
              <a:cxnLst/>
              <a:rect l="l" t="t" r="r" b="b"/>
              <a:pathLst>
                <a:path w="3175" h="118110">
                  <a:moveTo>
                    <a:pt x="0" y="118110"/>
                  </a:moveTo>
                  <a:lnTo>
                    <a:pt x="3048" y="118110"/>
                  </a:lnTo>
                  <a:lnTo>
                    <a:pt x="3047" y="0"/>
                  </a:lnTo>
                  <a:lnTo>
                    <a:pt x="0" y="0"/>
                  </a:lnTo>
                  <a:lnTo>
                    <a:pt x="0" y="1181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8" name="object 2918"/>
            <p:cNvSpPr/>
            <p:nvPr/>
          </p:nvSpPr>
          <p:spPr>
            <a:xfrm>
              <a:off x="10216489" y="4365497"/>
              <a:ext cx="78105" cy="78105"/>
            </a:xfrm>
            <a:custGeom>
              <a:avLst/>
              <a:gdLst/>
              <a:ahLst/>
              <a:cxnLst/>
              <a:rect l="l" t="t" r="r" b="b"/>
              <a:pathLst>
                <a:path w="78104" h="78104">
                  <a:moveTo>
                    <a:pt x="0" y="77724"/>
                  </a:moveTo>
                  <a:lnTo>
                    <a:pt x="77724" y="77724"/>
                  </a:lnTo>
                  <a:lnTo>
                    <a:pt x="77724" y="0"/>
                  </a:lnTo>
                  <a:lnTo>
                    <a:pt x="0" y="0"/>
                  </a:lnTo>
                  <a:lnTo>
                    <a:pt x="0" y="77724"/>
                  </a:lnTo>
                  <a:lnTo>
                    <a:pt x="73914" y="77724"/>
                  </a:lnTo>
                  <a:lnTo>
                    <a:pt x="73914" y="0"/>
                  </a:lnTo>
                  <a:lnTo>
                    <a:pt x="0" y="0"/>
                  </a:lnTo>
                  <a:lnTo>
                    <a:pt x="0" y="7772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9" name="object 2919"/>
            <p:cNvSpPr/>
            <p:nvPr/>
          </p:nvSpPr>
          <p:spPr>
            <a:xfrm>
              <a:off x="10259923" y="4447031"/>
              <a:ext cx="95250" cy="0"/>
            </a:xfrm>
            <a:custGeom>
              <a:avLst/>
              <a:gdLst/>
              <a:ahLst/>
              <a:cxnLst/>
              <a:rect l="l" t="t" r="r" b="b"/>
              <a:pathLst>
                <a:path w="95250">
                  <a:moveTo>
                    <a:pt x="95250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920" name="object 2920"/>
          <p:cNvGrpSpPr/>
          <p:nvPr/>
        </p:nvGrpSpPr>
        <p:grpSpPr>
          <a:xfrm>
            <a:off x="12820196" y="4007198"/>
            <a:ext cx="9577" cy="4788"/>
            <a:chOff x="10200487" y="4280915"/>
            <a:chExt cx="7620" cy="3810"/>
          </a:xfrm>
        </p:grpSpPr>
        <p:sp>
          <p:nvSpPr>
            <p:cNvPr id="2921" name="object 2921"/>
            <p:cNvSpPr/>
            <p:nvPr/>
          </p:nvSpPr>
          <p:spPr>
            <a:xfrm>
              <a:off x="10202773" y="4280915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2" name="object 2922"/>
            <p:cNvSpPr/>
            <p:nvPr/>
          </p:nvSpPr>
          <p:spPr>
            <a:xfrm>
              <a:off x="10205821" y="4280915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923" name="object 2923"/>
          <p:cNvGrpSpPr/>
          <p:nvPr/>
        </p:nvGrpSpPr>
        <p:grpSpPr>
          <a:xfrm>
            <a:off x="13130491" y="3862585"/>
            <a:ext cx="14365" cy="298483"/>
            <a:chOff x="10447375" y="4165853"/>
            <a:chExt cx="11430" cy="237490"/>
          </a:xfrm>
        </p:grpSpPr>
        <p:sp>
          <p:nvSpPr>
            <p:cNvPr id="2924" name="object 2924"/>
            <p:cNvSpPr/>
            <p:nvPr/>
          </p:nvSpPr>
          <p:spPr>
            <a:xfrm>
              <a:off x="10456519" y="4165853"/>
              <a:ext cx="0" cy="237490"/>
            </a:xfrm>
            <a:custGeom>
              <a:avLst/>
              <a:gdLst/>
              <a:ahLst/>
              <a:cxnLst/>
              <a:rect l="l" t="t" r="r" b="b"/>
              <a:pathLst>
                <a:path h="237489">
                  <a:moveTo>
                    <a:pt x="0" y="0"/>
                  </a:moveTo>
                  <a:lnTo>
                    <a:pt x="0" y="23698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5" name="object 2925"/>
            <p:cNvSpPr/>
            <p:nvPr/>
          </p:nvSpPr>
          <p:spPr>
            <a:xfrm>
              <a:off x="10449661" y="4165853"/>
              <a:ext cx="0" cy="237490"/>
            </a:xfrm>
            <a:custGeom>
              <a:avLst/>
              <a:gdLst/>
              <a:ahLst/>
              <a:cxnLst/>
              <a:rect l="l" t="t" r="r" b="b"/>
              <a:pathLst>
                <a:path h="237489">
                  <a:moveTo>
                    <a:pt x="0" y="236982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926" name="object 2926"/>
          <p:cNvSpPr/>
          <p:nvPr/>
        </p:nvSpPr>
        <p:spPr>
          <a:xfrm>
            <a:off x="13311496" y="4589479"/>
            <a:ext cx="51077" cy="51077"/>
          </a:xfrm>
          <a:custGeom>
            <a:avLst/>
            <a:gdLst/>
            <a:ahLst/>
            <a:cxnLst/>
            <a:rect l="l" t="t" r="r" b="b"/>
            <a:pathLst>
              <a:path w="40640" h="40639">
                <a:moveTo>
                  <a:pt x="0" y="40386"/>
                </a:moveTo>
                <a:lnTo>
                  <a:pt x="0" y="0"/>
                </a:lnTo>
                <a:lnTo>
                  <a:pt x="40386" y="0"/>
                </a:lnTo>
                <a:lnTo>
                  <a:pt x="40386" y="40386"/>
                </a:lnTo>
                <a:lnTo>
                  <a:pt x="0" y="40386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27" name="object 2927"/>
          <p:cNvSpPr/>
          <p:nvPr/>
        </p:nvSpPr>
        <p:spPr>
          <a:xfrm>
            <a:off x="13158265" y="4601929"/>
            <a:ext cx="13567" cy="51077"/>
          </a:xfrm>
          <a:custGeom>
            <a:avLst/>
            <a:gdLst/>
            <a:ahLst/>
            <a:cxnLst/>
            <a:rect l="l" t="t" r="r" b="b"/>
            <a:pathLst>
              <a:path w="10795" h="40639">
                <a:moveTo>
                  <a:pt x="6857" y="0"/>
                </a:moveTo>
                <a:lnTo>
                  <a:pt x="0" y="6858"/>
                </a:lnTo>
              </a:path>
              <a:path w="10795" h="40639">
                <a:moveTo>
                  <a:pt x="6857" y="0"/>
                </a:moveTo>
                <a:lnTo>
                  <a:pt x="10667" y="6858"/>
                </a:lnTo>
              </a:path>
              <a:path w="10795" h="40639">
                <a:moveTo>
                  <a:pt x="6857" y="0"/>
                </a:moveTo>
                <a:lnTo>
                  <a:pt x="6857" y="40386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28" name="object 2928"/>
          <p:cNvSpPr/>
          <p:nvPr/>
        </p:nvSpPr>
        <p:spPr>
          <a:xfrm>
            <a:off x="13187952" y="4538722"/>
            <a:ext cx="38308" cy="0"/>
          </a:xfrm>
          <a:custGeom>
            <a:avLst/>
            <a:gdLst/>
            <a:ahLst/>
            <a:cxnLst/>
            <a:rect l="l" t="t" r="r" b="b"/>
            <a:pathLst>
              <a:path w="30479">
                <a:moveTo>
                  <a:pt x="0" y="0"/>
                </a:moveTo>
                <a:lnTo>
                  <a:pt x="3048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929" name="object 2929"/>
          <p:cNvGrpSpPr/>
          <p:nvPr/>
        </p:nvGrpSpPr>
        <p:grpSpPr>
          <a:xfrm>
            <a:off x="13133364" y="4459232"/>
            <a:ext cx="8779" cy="9577"/>
            <a:chOff x="10449661" y="4640579"/>
            <a:chExt cx="6985" cy="7620"/>
          </a:xfrm>
        </p:grpSpPr>
        <p:sp>
          <p:nvSpPr>
            <p:cNvPr id="2930" name="object 2930"/>
            <p:cNvSpPr/>
            <p:nvPr/>
          </p:nvSpPr>
          <p:spPr>
            <a:xfrm>
              <a:off x="10449661" y="4642865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6857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1" name="object 2931"/>
            <p:cNvSpPr/>
            <p:nvPr/>
          </p:nvSpPr>
          <p:spPr>
            <a:xfrm>
              <a:off x="10449661" y="4645913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0" y="0"/>
                  </a:moveTo>
                  <a:lnTo>
                    <a:pt x="685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932" name="object 2932"/>
          <p:cNvSpPr/>
          <p:nvPr/>
        </p:nvSpPr>
        <p:spPr>
          <a:xfrm>
            <a:off x="13164010" y="4651729"/>
            <a:ext cx="3192" cy="3192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761" y="0"/>
                </a:moveTo>
                <a:lnTo>
                  <a:pt x="0" y="0"/>
                </a:lnTo>
                <a:lnTo>
                  <a:pt x="0" y="762"/>
                </a:lnTo>
                <a:lnTo>
                  <a:pt x="0" y="1524"/>
                </a:lnTo>
                <a:lnTo>
                  <a:pt x="761" y="2286"/>
                </a:lnTo>
                <a:lnTo>
                  <a:pt x="1523" y="1524"/>
                </a:lnTo>
                <a:lnTo>
                  <a:pt x="2285" y="761"/>
                </a:lnTo>
                <a:lnTo>
                  <a:pt x="1523" y="0"/>
                </a:lnTo>
                <a:lnTo>
                  <a:pt x="761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933" name="object 2933"/>
          <p:cNvGrpSpPr/>
          <p:nvPr/>
        </p:nvGrpSpPr>
        <p:grpSpPr>
          <a:xfrm>
            <a:off x="13113253" y="4454444"/>
            <a:ext cx="23144" cy="19154"/>
            <a:chOff x="10433659" y="4636770"/>
            <a:chExt cx="18415" cy="15240"/>
          </a:xfrm>
        </p:grpSpPr>
        <p:sp>
          <p:nvSpPr>
            <p:cNvPr id="2934" name="object 2934"/>
            <p:cNvSpPr/>
            <p:nvPr/>
          </p:nvSpPr>
          <p:spPr>
            <a:xfrm>
              <a:off x="10435945" y="4645914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10">
                  <a:moveTo>
                    <a:pt x="0" y="3810"/>
                  </a:moveTo>
                  <a:lnTo>
                    <a:pt x="3048" y="3810"/>
                  </a:lnTo>
                  <a:lnTo>
                    <a:pt x="3047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5" name="object 2935"/>
            <p:cNvSpPr/>
            <p:nvPr/>
          </p:nvSpPr>
          <p:spPr>
            <a:xfrm>
              <a:off x="10437469" y="4644390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1524" y="0"/>
                  </a:moveTo>
                  <a:lnTo>
                    <a:pt x="762" y="0"/>
                  </a:lnTo>
                  <a:lnTo>
                    <a:pt x="0" y="76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6" name="object 2936"/>
            <p:cNvSpPr/>
            <p:nvPr/>
          </p:nvSpPr>
          <p:spPr>
            <a:xfrm>
              <a:off x="10438993" y="464286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0" y="0"/>
                  </a:moveTo>
                  <a:lnTo>
                    <a:pt x="685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7" name="object 2937"/>
            <p:cNvSpPr/>
            <p:nvPr/>
          </p:nvSpPr>
          <p:spPr>
            <a:xfrm>
              <a:off x="10446613" y="4644390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1524" y="762"/>
                  </a:moveTo>
                  <a:lnTo>
                    <a:pt x="762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8" name="object 2938"/>
            <p:cNvSpPr/>
            <p:nvPr/>
          </p:nvSpPr>
          <p:spPr>
            <a:xfrm>
              <a:off x="10445851" y="4639056"/>
              <a:ext cx="3810" cy="10795"/>
            </a:xfrm>
            <a:custGeom>
              <a:avLst/>
              <a:gdLst/>
              <a:ahLst/>
              <a:cxnLst/>
              <a:rect l="l" t="t" r="r" b="b"/>
              <a:pathLst>
                <a:path w="3809" h="10795">
                  <a:moveTo>
                    <a:pt x="0" y="6858"/>
                  </a:moveTo>
                  <a:lnTo>
                    <a:pt x="0" y="10668"/>
                  </a:lnTo>
                  <a:lnTo>
                    <a:pt x="3810" y="10668"/>
                  </a:lnTo>
                  <a:lnTo>
                    <a:pt x="3809" y="0"/>
                  </a:lnTo>
                  <a:lnTo>
                    <a:pt x="0" y="0"/>
                  </a:lnTo>
                  <a:lnTo>
                    <a:pt x="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9" name="object 2939"/>
            <p:cNvSpPr/>
            <p:nvPr/>
          </p:nvSpPr>
          <p:spPr>
            <a:xfrm>
              <a:off x="10446613" y="4642866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0" y="762"/>
                  </a:moveTo>
                  <a:lnTo>
                    <a:pt x="761" y="0"/>
                  </a:lnTo>
                  <a:lnTo>
                    <a:pt x="152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0" name="object 2940"/>
            <p:cNvSpPr/>
            <p:nvPr/>
          </p:nvSpPr>
          <p:spPr>
            <a:xfrm>
              <a:off x="10438993" y="464286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6857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1" name="object 2941"/>
            <p:cNvSpPr/>
            <p:nvPr/>
          </p:nvSpPr>
          <p:spPr>
            <a:xfrm>
              <a:off x="10437469" y="4642866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0" y="0"/>
                  </a:moveTo>
                  <a:lnTo>
                    <a:pt x="762" y="0"/>
                  </a:lnTo>
                  <a:lnTo>
                    <a:pt x="1524" y="761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2" name="object 2942"/>
            <p:cNvSpPr/>
            <p:nvPr/>
          </p:nvSpPr>
          <p:spPr>
            <a:xfrm>
              <a:off x="10435945" y="4639056"/>
              <a:ext cx="3175" cy="10795"/>
            </a:xfrm>
            <a:custGeom>
              <a:avLst/>
              <a:gdLst/>
              <a:ahLst/>
              <a:cxnLst/>
              <a:rect l="l" t="t" r="r" b="b"/>
              <a:pathLst>
                <a:path w="3175" h="10795">
                  <a:moveTo>
                    <a:pt x="3048" y="3810"/>
                  </a:moveTo>
                  <a:lnTo>
                    <a:pt x="3048" y="0"/>
                  </a:lnTo>
                  <a:lnTo>
                    <a:pt x="0" y="0"/>
                  </a:lnTo>
                  <a:lnTo>
                    <a:pt x="0" y="1066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943" name="object 2943"/>
          <p:cNvSpPr/>
          <p:nvPr/>
        </p:nvSpPr>
        <p:spPr>
          <a:xfrm>
            <a:off x="12856589" y="4419967"/>
            <a:ext cx="22346" cy="0"/>
          </a:xfrm>
          <a:custGeom>
            <a:avLst/>
            <a:gdLst/>
            <a:ahLst/>
            <a:cxnLst/>
            <a:rect l="l" t="t" r="r" b="b"/>
            <a:pathLst>
              <a:path w="17779">
                <a:moveTo>
                  <a:pt x="17525" y="0"/>
                </a:moveTo>
                <a:lnTo>
                  <a:pt x="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944" name="object 2944"/>
          <p:cNvGrpSpPr/>
          <p:nvPr/>
        </p:nvGrpSpPr>
        <p:grpSpPr>
          <a:xfrm>
            <a:off x="12820196" y="4465937"/>
            <a:ext cx="9577" cy="156424"/>
            <a:chOff x="10200487" y="4645914"/>
            <a:chExt cx="7620" cy="124460"/>
          </a:xfrm>
        </p:grpSpPr>
        <p:sp>
          <p:nvSpPr>
            <p:cNvPr id="2945" name="object 2945"/>
            <p:cNvSpPr/>
            <p:nvPr/>
          </p:nvSpPr>
          <p:spPr>
            <a:xfrm>
              <a:off x="10205821" y="4764786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304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6" name="object 2946"/>
            <p:cNvSpPr/>
            <p:nvPr/>
          </p:nvSpPr>
          <p:spPr>
            <a:xfrm>
              <a:off x="10202773" y="4764786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304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7" name="object 2947"/>
            <p:cNvSpPr/>
            <p:nvPr/>
          </p:nvSpPr>
          <p:spPr>
            <a:xfrm>
              <a:off x="10202773" y="4764786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4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8" name="object 2948"/>
            <p:cNvSpPr/>
            <p:nvPr/>
          </p:nvSpPr>
          <p:spPr>
            <a:xfrm>
              <a:off x="10202773" y="4767834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48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9" name="object 2949"/>
            <p:cNvSpPr/>
            <p:nvPr/>
          </p:nvSpPr>
          <p:spPr>
            <a:xfrm>
              <a:off x="10202773" y="4764786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4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0" name="object 2950"/>
            <p:cNvSpPr/>
            <p:nvPr/>
          </p:nvSpPr>
          <p:spPr>
            <a:xfrm>
              <a:off x="10202773" y="4760976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4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1" name="object 2951"/>
            <p:cNvSpPr/>
            <p:nvPr/>
          </p:nvSpPr>
          <p:spPr>
            <a:xfrm>
              <a:off x="10202773" y="4764786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4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2" name="object 2952"/>
            <p:cNvSpPr/>
            <p:nvPr/>
          </p:nvSpPr>
          <p:spPr>
            <a:xfrm>
              <a:off x="10202773" y="4757928"/>
              <a:ext cx="3175" cy="6985"/>
            </a:xfrm>
            <a:custGeom>
              <a:avLst/>
              <a:gdLst/>
              <a:ahLst/>
              <a:cxnLst/>
              <a:rect l="l" t="t" r="r" b="b"/>
              <a:pathLst>
                <a:path w="3175" h="6985">
                  <a:moveTo>
                    <a:pt x="3048" y="0"/>
                  </a:moveTo>
                  <a:lnTo>
                    <a:pt x="3048" y="6858"/>
                  </a:lnTo>
                </a:path>
                <a:path w="3175" h="6985">
                  <a:moveTo>
                    <a:pt x="3048" y="0"/>
                  </a:moveTo>
                  <a:lnTo>
                    <a:pt x="0" y="0"/>
                  </a:lnTo>
                  <a:lnTo>
                    <a:pt x="0" y="685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3" name="object 2953"/>
            <p:cNvSpPr/>
            <p:nvPr/>
          </p:nvSpPr>
          <p:spPr>
            <a:xfrm>
              <a:off x="10200487" y="4755642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2285" y="0"/>
                  </a:moveTo>
                  <a:lnTo>
                    <a:pt x="3902" y="669"/>
                  </a:lnTo>
                  <a:lnTo>
                    <a:pt x="4571" y="2286"/>
                  </a:lnTo>
                  <a:lnTo>
                    <a:pt x="3902" y="3902"/>
                  </a:lnTo>
                  <a:lnTo>
                    <a:pt x="2285" y="4572"/>
                  </a:lnTo>
                  <a:lnTo>
                    <a:pt x="669" y="3902"/>
                  </a:lnTo>
                  <a:lnTo>
                    <a:pt x="0" y="2286"/>
                  </a:lnTo>
                  <a:lnTo>
                    <a:pt x="669" y="669"/>
                  </a:lnTo>
                  <a:lnTo>
                    <a:pt x="228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4" name="object 2954"/>
            <p:cNvSpPr/>
            <p:nvPr/>
          </p:nvSpPr>
          <p:spPr>
            <a:xfrm>
              <a:off x="10202773" y="4680204"/>
              <a:ext cx="0" cy="81280"/>
            </a:xfrm>
            <a:custGeom>
              <a:avLst/>
              <a:gdLst/>
              <a:ahLst/>
              <a:cxnLst/>
              <a:rect l="l" t="t" r="r" b="b"/>
              <a:pathLst>
                <a:path h="81279">
                  <a:moveTo>
                    <a:pt x="0" y="0"/>
                  </a:moveTo>
                  <a:lnTo>
                    <a:pt x="0" y="80772"/>
                  </a:lnTo>
                </a:path>
                <a:path h="81279">
                  <a:moveTo>
                    <a:pt x="0" y="0"/>
                  </a:moveTo>
                  <a:lnTo>
                    <a:pt x="0" y="8077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5" name="object 2955"/>
            <p:cNvSpPr/>
            <p:nvPr/>
          </p:nvSpPr>
          <p:spPr>
            <a:xfrm>
              <a:off x="10202773" y="4683252"/>
              <a:ext cx="0" cy="74930"/>
            </a:xfrm>
            <a:custGeom>
              <a:avLst/>
              <a:gdLst/>
              <a:ahLst/>
              <a:cxnLst/>
              <a:rect l="l" t="t" r="r" b="b"/>
              <a:pathLst>
                <a:path h="74929">
                  <a:moveTo>
                    <a:pt x="0" y="74675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6" name="object 2956"/>
            <p:cNvSpPr/>
            <p:nvPr/>
          </p:nvSpPr>
          <p:spPr>
            <a:xfrm>
              <a:off x="10205821" y="4645914"/>
              <a:ext cx="0" cy="112395"/>
            </a:xfrm>
            <a:custGeom>
              <a:avLst/>
              <a:gdLst/>
              <a:ahLst/>
              <a:cxnLst/>
              <a:rect l="l" t="t" r="r" b="b"/>
              <a:pathLst>
                <a:path h="112395">
                  <a:moveTo>
                    <a:pt x="0" y="112013"/>
                  </a:moveTo>
                  <a:lnTo>
                    <a:pt x="0" y="37337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7" name="object 2957"/>
            <p:cNvSpPr/>
            <p:nvPr/>
          </p:nvSpPr>
          <p:spPr>
            <a:xfrm>
              <a:off x="10202773" y="4645914"/>
              <a:ext cx="0" cy="37465"/>
            </a:xfrm>
            <a:custGeom>
              <a:avLst/>
              <a:gdLst/>
              <a:ahLst/>
              <a:cxnLst/>
              <a:rect l="l" t="t" r="r" b="b"/>
              <a:pathLst>
                <a:path h="37464">
                  <a:moveTo>
                    <a:pt x="0" y="37337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8" name="object 2958"/>
            <p:cNvSpPr/>
            <p:nvPr/>
          </p:nvSpPr>
          <p:spPr>
            <a:xfrm>
              <a:off x="10202773" y="4680204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4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9" name="object 2959"/>
            <p:cNvSpPr/>
            <p:nvPr/>
          </p:nvSpPr>
          <p:spPr>
            <a:xfrm>
              <a:off x="10202773" y="4683252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48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960" name="object 2960"/>
          <p:cNvGrpSpPr/>
          <p:nvPr/>
        </p:nvGrpSpPr>
        <p:grpSpPr>
          <a:xfrm>
            <a:off x="12820196" y="4391236"/>
            <a:ext cx="194732" cy="83001"/>
            <a:chOff x="10200487" y="4586478"/>
            <a:chExt cx="154940" cy="66040"/>
          </a:xfrm>
        </p:grpSpPr>
        <p:sp>
          <p:nvSpPr>
            <p:cNvPr id="2961" name="object 2961"/>
            <p:cNvSpPr/>
            <p:nvPr/>
          </p:nvSpPr>
          <p:spPr>
            <a:xfrm>
              <a:off x="10256875" y="463296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2" name="object 2962"/>
            <p:cNvSpPr/>
            <p:nvPr/>
          </p:nvSpPr>
          <p:spPr>
            <a:xfrm>
              <a:off x="10256875" y="462915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3" name="object 2963"/>
            <p:cNvSpPr/>
            <p:nvPr/>
          </p:nvSpPr>
          <p:spPr>
            <a:xfrm>
              <a:off x="10257637" y="4633722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2285" y="0"/>
                  </a:moveTo>
                  <a:lnTo>
                    <a:pt x="3902" y="669"/>
                  </a:lnTo>
                  <a:lnTo>
                    <a:pt x="4571" y="2286"/>
                  </a:lnTo>
                  <a:lnTo>
                    <a:pt x="3902" y="3902"/>
                  </a:lnTo>
                  <a:lnTo>
                    <a:pt x="2285" y="4572"/>
                  </a:lnTo>
                  <a:lnTo>
                    <a:pt x="669" y="3902"/>
                  </a:lnTo>
                  <a:lnTo>
                    <a:pt x="0" y="2286"/>
                  </a:lnTo>
                  <a:lnTo>
                    <a:pt x="669" y="669"/>
                  </a:lnTo>
                  <a:lnTo>
                    <a:pt x="228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4" name="object 2964"/>
            <p:cNvSpPr/>
            <p:nvPr/>
          </p:nvSpPr>
          <p:spPr>
            <a:xfrm>
              <a:off x="10256875" y="4632960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0"/>
                  </a:moveTo>
                  <a:lnTo>
                    <a:pt x="3048" y="0"/>
                  </a:lnTo>
                </a:path>
                <a:path w="3175" h="3175">
                  <a:moveTo>
                    <a:pt x="0" y="0"/>
                  </a:move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5" name="object 2965"/>
            <p:cNvSpPr/>
            <p:nvPr/>
          </p:nvSpPr>
          <p:spPr>
            <a:xfrm>
              <a:off x="10257637" y="4630674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2285" y="0"/>
                  </a:moveTo>
                  <a:lnTo>
                    <a:pt x="3902" y="669"/>
                  </a:lnTo>
                  <a:lnTo>
                    <a:pt x="4571" y="2286"/>
                  </a:lnTo>
                  <a:lnTo>
                    <a:pt x="3902" y="3902"/>
                  </a:lnTo>
                  <a:lnTo>
                    <a:pt x="2285" y="4572"/>
                  </a:lnTo>
                  <a:lnTo>
                    <a:pt x="669" y="3902"/>
                  </a:lnTo>
                  <a:lnTo>
                    <a:pt x="0" y="2286"/>
                  </a:lnTo>
                  <a:lnTo>
                    <a:pt x="669" y="669"/>
                  </a:lnTo>
                  <a:lnTo>
                    <a:pt x="228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6" name="object 2966"/>
            <p:cNvSpPr/>
            <p:nvPr/>
          </p:nvSpPr>
          <p:spPr>
            <a:xfrm>
              <a:off x="10219537" y="4632960"/>
              <a:ext cx="40640" cy="0"/>
            </a:xfrm>
            <a:custGeom>
              <a:avLst/>
              <a:gdLst/>
              <a:ahLst/>
              <a:cxnLst/>
              <a:rect l="l" t="t" r="r" b="b"/>
              <a:pathLst>
                <a:path w="40640">
                  <a:moveTo>
                    <a:pt x="0" y="0"/>
                  </a:moveTo>
                  <a:lnTo>
                    <a:pt x="4038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7" name="object 2967"/>
            <p:cNvSpPr/>
            <p:nvPr/>
          </p:nvSpPr>
          <p:spPr>
            <a:xfrm>
              <a:off x="10216489" y="4636008"/>
              <a:ext cx="40640" cy="0"/>
            </a:xfrm>
            <a:custGeom>
              <a:avLst/>
              <a:gdLst/>
              <a:ahLst/>
              <a:cxnLst/>
              <a:rect l="l" t="t" r="r" b="b"/>
              <a:pathLst>
                <a:path w="40640">
                  <a:moveTo>
                    <a:pt x="0" y="0"/>
                  </a:moveTo>
                  <a:lnTo>
                    <a:pt x="4038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8" name="object 2968"/>
            <p:cNvSpPr/>
            <p:nvPr/>
          </p:nvSpPr>
          <p:spPr>
            <a:xfrm>
              <a:off x="10205821" y="4642866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809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9" name="object 2969"/>
            <p:cNvSpPr/>
            <p:nvPr/>
          </p:nvSpPr>
          <p:spPr>
            <a:xfrm>
              <a:off x="10205821" y="464972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809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0" name="object 2970"/>
            <p:cNvSpPr/>
            <p:nvPr/>
          </p:nvSpPr>
          <p:spPr>
            <a:xfrm>
              <a:off x="10205821" y="4645914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6857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1" name="object 2971"/>
            <p:cNvSpPr/>
            <p:nvPr/>
          </p:nvSpPr>
          <p:spPr>
            <a:xfrm>
              <a:off x="10209631" y="464591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81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2" name="object 2972"/>
            <p:cNvSpPr/>
            <p:nvPr/>
          </p:nvSpPr>
          <p:spPr>
            <a:xfrm>
              <a:off x="10202773" y="4645914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4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3" name="object 2973"/>
            <p:cNvSpPr/>
            <p:nvPr/>
          </p:nvSpPr>
          <p:spPr>
            <a:xfrm>
              <a:off x="10202773" y="4645914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10">
                  <a:moveTo>
                    <a:pt x="3048" y="3810"/>
                  </a:moveTo>
                  <a:lnTo>
                    <a:pt x="3048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4" name="object 2974"/>
            <p:cNvSpPr/>
            <p:nvPr/>
          </p:nvSpPr>
          <p:spPr>
            <a:xfrm>
              <a:off x="10259923" y="4636008"/>
              <a:ext cx="64769" cy="0"/>
            </a:xfrm>
            <a:custGeom>
              <a:avLst/>
              <a:gdLst/>
              <a:ahLst/>
              <a:cxnLst/>
              <a:rect l="l" t="t" r="r" b="b"/>
              <a:pathLst>
                <a:path w="64770">
                  <a:moveTo>
                    <a:pt x="0" y="0"/>
                  </a:moveTo>
                  <a:lnTo>
                    <a:pt x="64769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5" name="object 2975"/>
            <p:cNvSpPr/>
            <p:nvPr/>
          </p:nvSpPr>
          <p:spPr>
            <a:xfrm>
              <a:off x="10259923" y="4588764"/>
              <a:ext cx="64769" cy="47625"/>
            </a:xfrm>
            <a:custGeom>
              <a:avLst/>
              <a:gdLst/>
              <a:ahLst/>
              <a:cxnLst/>
              <a:rect l="l" t="t" r="r" b="b"/>
              <a:pathLst>
                <a:path w="64770" h="47625">
                  <a:moveTo>
                    <a:pt x="0" y="0"/>
                  </a:moveTo>
                  <a:lnTo>
                    <a:pt x="64769" y="47243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6" name="object 2976"/>
            <p:cNvSpPr/>
            <p:nvPr/>
          </p:nvSpPr>
          <p:spPr>
            <a:xfrm>
              <a:off x="10216489" y="4639056"/>
              <a:ext cx="1270" cy="5080"/>
            </a:xfrm>
            <a:custGeom>
              <a:avLst/>
              <a:gdLst/>
              <a:ahLst/>
              <a:cxnLst/>
              <a:rect l="l" t="t" r="r" b="b"/>
              <a:pathLst>
                <a:path w="1270" h="5079">
                  <a:moveTo>
                    <a:pt x="0" y="0"/>
                  </a:moveTo>
                  <a:lnTo>
                    <a:pt x="0" y="3810"/>
                  </a:lnTo>
                  <a:lnTo>
                    <a:pt x="762" y="457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7" name="object 2977"/>
            <p:cNvSpPr/>
            <p:nvPr/>
          </p:nvSpPr>
          <p:spPr>
            <a:xfrm>
              <a:off x="10216489" y="4642866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0" y="0"/>
                  </a:moveTo>
                  <a:lnTo>
                    <a:pt x="990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8" name="object 2978"/>
            <p:cNvSpPr/>
            <p:nvPr/>
          </p:nvSpPr>
          <p:spPr>
            <a:xfrm>
              <a:off x="10225633" y="4639056"/>
              <a:ext cx="1270" cy="10795"/>
            </a:xfrm>
            <a:custGeom>
              <a:avLst/>
              <a:gdLst/>
              <a:ahLst/>
              <a:cxnLst/>
              <a:rect l="l" t="t" r="r" b="b"/>
              <a:pathLst>
                <a:path w="1270" h="10795">
                  <a:moveTo>
                    <a:pt x="0" y="4572"/>
                  </a:moveTo>
                  <a:lnTo>
                    <a:pt x="0" y="3810"/>
                  </a:lnTo>
                  <a:lnTo>
                    <a:pt x="761" y="3810"/>
                  </a:lnTo>
                  <a:lnTo>
                    <a:pt x="761" y="0"/>
                  </a:lnTo>
                  <a:lnTo>
                    <a:pt x="762" y="10668"/>
                  </a:lnTo>
                  <a:lnTo>
                    <a:pt x="762" y="685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9" name="object 2979"/>
            <p:cNvSpPr/>
            <p:nvPr/>
          </p:nvSpPr>
          <p:spPr>
            <a:xfrm>
              <a:off x="10225633" y="464439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761" y="762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0" name="object 2980"/>
            <p:cNvSpPr/>
            <p:nvPr/>
          </p:nvSpPr>
          <p:spPr>
            <a:xfrm>
              <a:off x="10216489" y="4642866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9905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1" name="object 2981"/>
            <p:cNvSpPr/>
            <p:nvPr/>
          </p:nvSpPr>
          <p:spPr>
            <a:xfrm>
              <a:off x="10216489" y="464439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761" y="0"/>
                  </a:moveTo>
                  <a:lnTo>
                    <a:pt x="0" y="0"/>
                  </a:lnTo>
                  <a:lnTo>
                    <a:pt x="0" y="76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2" name="object 2982"/>
            <p:cNvSpPr/>
            <p:nvPr/>
          </p:nvSpPr>
          <p:spPr>
            <a:xfrm>
              <a:off x="10216489" y="4639056"/>
              <a:ext cx="0" cy="10795"/>
            </a:xfrm>
            <a:custGeom>
              <a:avLst/>
              <a:gdLst/>
              <a:ahLst/>
              <a:cxnLst/>
              <a:rect l="l" t="t" r="r" b="b"/>
              <a:pathLst>
                <a:path h="10795">
                  <a:moveTo>
                    <a:pt x="0" y="6858"/>
                  </a:moveTo>
                  <a:lnTo>
                    <a:pt x="0" y="10668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3" name="object 2983"/>
            <p:cNvSpPr/>
            <p:nvPr/>
          </p:nvSpPr>
          <p:spPr>
            <a:xfrm>
              <a:off x="10259923" y="4636008"/>
              <a:ext cx="95250" cy="0"/>
            </a:xfrm>
            <a:custGeom>
              <a:avLst/>
              <a:gdLst/>
              <a:ahLst/>
              <a:cxnLst/>
              <a:rect l="l" t="t" r="r" b="b"/>
              <a:pathLst>
                <a:path w="95250">
                  <a:moveTo>
                    <a:pt x="95250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984" name="object 2984"/>
          <p:cNvGrpSpPr/>
          <p:nvPr/>
        </p:nvGrpSpPr>
        <p:grpSpPr>
          <a:xfrm>
            <a:off x="13113252" y="4752289"/>
            <a:ext cx="28731" cy="23144"/>
            <a:chOff x="10433659" y="4873752"/>
            <a:chExt cx="22860" cy="18415"/>
          </a:xfrm>
        </p:grpSpPr>
        <p:sp>
          <p:nvSpPr>
            <p:cNvPr id="2985" name="object 2985"/>
            <p:cNvSpPr/>
            <p:nvPr/>
          </p:nvSpPr>
          <p:spPr>
            <a:xfrm>
              <a:off x="10449661" y="4885944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0" y="0"/>
                  </a:moveTo>
                  <a:lnTo>
                    <a:pt x="685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6" name="object 2986"/>
            <p:cNvSpPr/>
            <p:nvPr/>
          </p:nvSpPr>
          <p:spPr>
            <a:xfrm>
              <a:off x="10449661" y="488289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6857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7" name="object 2987"/>
            <p:cNvSpPr/>
            <p:nvPr/>
          </p:nvSpPr>
          <p:spPr>
            <a:xfrm>
              <a:off x="10435945" y="4885944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10">
                  <a:moveTo>
                    <a:pt x="0" y="3810"/>
                  </a:moveTo>
                  <a:lnTo>
                    <a:pt x="3048" y="3810"/>
                  </a:lnTo>
                  <a:lnTo>
                    <a:pt x="3047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8" name="object 2988"/>
            <p:cNvSpPr/>
            <p:nvPr/>
          </p:nvSpPr>
          <p:spPr>
            <a:xfrm>
              <a:off x="10437469" y="4883658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1524" y="0"/>
                  </a:moveTo>
                  <a:lnTo>
                    <a:pt x="762" y="0"/>
                  </a:lnTo>
                  <a:lnTo>
                    <a:pt x="0" y="76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9" name="object 2989"/>
            <p:cNvSpPr/>
            <p:nvPr/>
          </p:nvSpPr>
          <p:spPr>
            <a:xfrm>
              <a:off x="10438993" y="488289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0" y="0"/>
                  </a:moveTo>
                  <a:lnTo>
                    <a:pt x="685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0" name="object 2990"/>
            <p:cNvSpPr/>
            <p:nvPr/>
          </p:nvSpPr>
          <p:spPr>
            <a:xfrm>
              <a:off x="10446613" y="4883658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1524" y="762"/>
                  </a:moveTo>
                  <a:lnTo>
                    <a:pt x="762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1" name="object 2991"/>
            <p:cNvSpPr/>
            <p:nvPr/>
          </p:nvSpPr>
          <p:spPr>
            <a:xfrm>
              <a:off x="10445851" y="4876038"/>
              <a:ext cx="3810" cy="13970"/>
            </a:xfrm>
            <a:custGeom>
              <a:avLst/>
              <a:gdLst/>
              <a:ahLst/>
              <a:cxnLst/>
              <a:rect l="l" t="t" r="r" b="b"/>
              <a:pathLst>
                <a:path w="3809" h="13970">
                  <a:moveTo>
                    <a:pt x="0" y="9905"/>
                  </a:moveTo>
                  <a:lnTo>
                    <a:pt x="0" y="13715"/>
                  </a:lnTo>
                  <a:lnTo>
                    <a:pt x="3810" y="13715"/>
                  </a:lnTo>
                  <a:lnTo>
                    <a:pt x="3809" y="0"/>
                  </a:lnTo>
                  <a:lnTo>
                    <a:pt x="0" y="0"/>
                  </a:lnTo>
                  <a:lnTo>
                    <a:pt x="0" y="6857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2" name="object 2992"/>
            <p:cNvSpPr/>
            <p:nvPr/>
          </p:nvSpPr>
          <p:spPr>
            <a:xfrm>
              <a:off x="10446613" y="4882134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0" y="762"/>
                  </a:moveTo>
                  <a:lnTo>
                    <a:pt x="762" y="762"/>
                  </a:lnTo>
                  <a:lnTo>
                    <a:pt x="152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3" name="object 2993"/>
            <p:cNvSpPr/>
            <p:nvPr/>
          </p:nvSpPr>
          <p:spPr>
            <a:xfrm>
              <a:off x="10438993" y="488289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6857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4" name="object 2994"/>
            <p:cNvSpPr/>
            <p:nvPr/>
          </p:nvSpPr>
          <p:spPr>
            <a:xfrm>
              <a:off x="10435945" y="4876038"/>
              <a:ext cx="3175" cy="13970"/>
            </a:xfrm>
            <a:custGeom>
              <a:avLst/>
              <a:gdLst/>
              <a:ahLst/>
              <a:cxnLst/>
              <a:rect l="l" t="t" r="r" b="b"/>
              <a:pathLst>
                <a:path w="3175" h="13970">
                  <a:moveTo>
                    <a:pt x="1524" y="6096"/>
                  </a:moveTo>
                  <a:lnTo>
                    <a:pt x="2286" y="6858"/>
                  </a:lnTo>
                  <a:lnTo>
                    <a:pt x="3048" y="6858"/>
                  </a:lnTo>
                  <a:lnTo>
                    <a:pt x="3048" y="0"/>
                  </a:lnTo>
                  <a:lnTo>
                    <a:pt x="0" y="0"/>
                  </a:lnTo>
                  <a:lnTo>
                    <a:pt x="0" y="1371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995" name="object 2995"/>
          <p:cNvGrpSpPr/>
          <p:nvPr/>
        </p:nvGrpSpPr>
        <p:grpSpPr>
          <a:xfrm>
            <a:off x="12820196" y="4615337"/>
            <a:ext cx="197924" cy="402233"/>
            <a:chOff x="10200487" y="4764785"/>
            <a:chExt cx="157480" cy="320040"/>
          </a:xfrm>
        </p:grpSpPr>
        <p:sp>
          <p:nvSpPr>
            <p:cNvPr id="2996" name="object 2996"/>
            <p:cNvSpPr/>
            <p:nvPr/>
          </p:nvSpPr>
          <p:spPr>
            <a:xfrm>
              <a:off x="10229443" y="5055107"/>
              <a:ext cx="17780" cy="0"/>
            </a:xfrm>
            <a:custGeom>
              <a:avLst/>
              <a:gdLst/>
              <a:ahLst/>
              <a:cxnLst/>
              <a:rect l="l" t="t" r="r" b="b"/>
              <a:pathLst>
                <a:path w="17779">
                  <a:moveTo>
                    <a:pt x="17525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7" name="object 2997"/>
            <p:cNvSpPr/>
            <p:nvPr/>
          </p:nvSpPr>
          <p:spPr>
            <a:xfrm>
              <a:off x="10229443" y="4920233"/>
              <a:ext cx="17780" cy="135255"/>
            </a:xfrm>
            <a:custGeom>
              <a:avLst/>
              <a:gdLst/>
              <a:ahLst/>
              <a:cxnLst/>
              <a:rect l="l" t="t" r="r" b="b"/>
              <a:pathLst>
                <a:path w="17779" h="135254">
                  <a:moveTo>
                    <a:pt x="17525" y="0"/>
                  </a:moveTo>
                  <a:lnTo>
                    <a:pt x="0" y="0"/>
                  </a:lnTo>
                  <a:lnTo>
                    <a:pt x="0" y="134874"/>
                  </a:lnTo>
                </a:path>
                <a:path w="17779" h="135254">
                  <a:moveTo>
                    <a:pt x="17525" y="0"/>
                  </a:moveTo>
                  <a:lnTo>
                    <a:pt x="17525" y="13487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8" name="object 2998"/>
            <p:cNvSpPr/>
            <p:nvPr/>
          </p:nvSpPr>
          <p:spPr>
            <a:xfrm>
              <a:off x="10266781" y="4923439"/>
              <a:ext cx="47625" cy="47625"/>
            </a:xfrm>
            <a:custGeom>
              <a:avLst/>
              <a:gdLst/>
              <a:ahLst/>
              <a:cxnLst/>
              <a:rect l="l" t="t" r="r" b="b"/>
              <a:pathLst>
                <a:path w="47625" h="47625">
                  <a:moveTo>
                    <a:pt x="47244" y="23464"/>
                  </a:moveTo>
                  <a:lnTo>
                    <a:pt x="47244" y="18892"/>
                  </a:lnTo>
                  <a:lnTo>
                    <a:pt x="45720" y="14320"/>
                  </a:lnTo>
                  <a:lnTo>
                    <a:pt x="35355" y="2899"/>
                  </a:lnTo>
                  <a:lnTo>
                    <a:pt x="21336" y="0"/>
                  </a:lnTo>
                  <a:lnTo>
                    <a:pt x="8268" y="5403"/>
                  </a:lnTo>
                  <a:lnTo>
                    <a:pt x="762" y="18892"/>
                  </a:lnTo>
                  <a:lnTo>
                    <a:pt x="0" y="23464"/>
                  </a:lnTo>
                  <a:lnTo>
                    <a:pt x="762" y="28036"/>
                  </a:lnTo>
                  <a:lnTo>
                    <a:pt x="8495" y="41758"/>
                  </a:lnTo>
                  <a:lnTo>
                    <a:pt x="21293" y="47301"/>
                  </a:lnTo>
                  <a:lnTo>
                    <a:pt x="35064" y="44354"/>
                  </a:lnTo>
                  <a:lnTo>
                    <a:pt x="45720" y="32608"/>
                  </a:lnTo>
                  <a:lnTo>
                    <a:pt x="47244" y="28036"/>
                  </a:lnTo>
                  <a:lnTo>
                    <a:pt x="47244" y="2346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9" name="object 2999"/>
            <p:cNvSpPr/>
            <p:nvPr/>
          </p:nvSpPr>
          <p:spPr>
            <a:xfrm>
              <a:off x="10273639" y="4930139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4">
                  <a:moveTo>
                    <a:pt x="33527" y="33527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0" name="object 3000"/>
            <p:cNvSpPr/>
            <p:nvPr/>
          </p:nvSpPr>
          <p:spPr>
            <a:xfrm>
              <a:off x="10273639" y="4930139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4">
                  <a:moveTo>
                    <a:pt x="0" y="33527"/>
                  </a:moveTo>
                  <a:lnTo>
                    <a:pt x="3352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1" name="object 3001"/>
            <p:cNvSpPr/>
            <p:nvPr/>
          </p:nvSpPr>
          <p:spPr>
            <a:xfrm>
              <a:off x="10259923" y="4987289"/>
              <a:ext cx="64769" cy="0"/>
            </a:xfrm>
            <a:custGeom>
              <a:avLst/>
              <a:gdLst/>
              <a:ahLst/>
              <a:cxnLst/>
              <a:rect l="l" t="t" r="r" b="b"/>
              <a:pathLst>
                <a:path w="64770">
                  <a:moveTo>
                    <a:pt x="0" y="0"/>
                  </a:moveTo>
                  <a:lnTo>
                    <a:pt x="64769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2" name="object 3002"/>
            <p:cNvSpPr/>
            <p:nvPr/>
          </p:nvSpPr>
          <p:spPr>
            <a:xfrm>
              <a:off x="10219537" y="4892801"/>
              <a:ext cx="0" cy="186055"/>
            </a:xfrm>
            <a:custGeom>
              <a:avLst/>
              <a:gdLst/>
              <a:ahLst/>
              <a:cxnLst/>
              <a:rect l="l" t="t" r="r" b="b"/>
              <a:pathLst>
                <a:path h="186054">
                  <a:moveTo>
                    <a:pt x="0" y="185927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3" name="object 3003"/>
            <p:cNvSpPr/>
            <p:nvPr/>
          </p:nvSpPr>
          <p:spPr>
            <a:xfrm>
              <a:off x="10205821" y="508253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809" y="0"/>
                  </a:moveTo>
                  <a:lnTo>
                    <a:pt x="0" y="0"/>
                  </a:lnTo>
                </a:path>
                <a:path w="3809">
                  <a:moveTo>
                    <a:pt x="3809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4" name="object 3004"/>
            <p:cNvSpPr/>
            <p:nvPr/>
          </p:nvSpPr>
          <p:spPr>
            <a:xfrm>
              <a:off x="10209631" y="4882895"/>
              <a:ext cx="0" cy="200025"/>
            </a:xfrm>
            <a:custGeom>
              <a:avLst/>
              <a:gdLst/>
              <a:ahLst/>
              <a:cxnLst/>
              <a:rect l="l" t="t" r="r" b="b"/>
              <a:pathLst>
                <a:path h="200025">
                  <a:moveTo>
                    <a:pt x="0" y="0"/>
                  </a:moveTo>
                  <a:lnTo>
                    <a:pt x="0" y="199644"/>
                  </a:lnTo>
                </a:path>
                <a:path h="200025">
                  <a:moveTo>
                    <a:pt x="0" y="0"/>
                  </a:moveTo>
                  <a:lnTo>
                    <a:pt x="0" y="19964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5" name="object 3005"/>
            <p:cNvSpPr/>
            <p:nvPr/>
          </p:nvSpPr>
          <p:spPr>
            <a:xfrm>
              <a:off x="10205821" y="4882895"/>
              <a:ext cx="0" cy="200025"/>
            </a:xfrm>
            <a:custGeom>
              <a:avLst/>
              <a:gdLst/>
              <a:ahLst/>
              <a:cxnLst/>
              <a:rect l="l" t="t" r="r" b="b"/>
              <a:pathLst>
                <a:path h="200025">
                  <a:moveTo>
                    <a:pt x="0" y="199644"/>
                  </a:moveTo>
                  <a:lnTo>
                    <a:pt x="0" y="0"/>
                  </a:lnTo>
                </a:path>
                <a:path h="200025">
                  <a:moveTo>
                    <a:pt x="0" y="199644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6" name="object 3006"/>
            <p:cNvSpPr/>
            <p:nvPr/>
          </p:nvSpPr>
          <p:spPr>
            <a:xfrm>
              <a:off x="10216489" y="4892801"/>
              <a:ext cx="40640" cy="189865"/>
            </a:xfrm>
            <a:custGeom>
              <a:avLst/>
              <a:gdLst/>
              <a:ahLst/>
              <a:cxnLst/>
              <a:rect l="l" t="t" r="r" b="b"/>
              <a:pathLst>
                <a:path w="40640" h="189864">
                  <a:moveTo>
                    <a:pt x="0" y="189737"/>
                  </a:moveTo>
                  <a:lnTo>
                    <a:pt x="0" y="0"/>
                  </a:lnTo>
                </a:path>
                <a:path w="40640" h="189864">
                  <a:moveTo>
                    <a:pt x="0" y="189737"/>
                  </a:moveTo>
                  <a:lnTo>
                    <a:pt x="40386" y="189737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7" name="object 3007"/>
            <p:cNvSpPr/>
            <p:nvPr/>
          </p:nvSpPr>
          <p:spPr>
            <a:xfrm>
              <a:off x="10219537" y="5078729"/>
              <a:ext cx="40640" cy="0"/>
            </a:xfrm>
            <a:custGeom>
              <a:avLst/>
              <a:gdLst/>
              <a:ahLst/>
              <a:cxnLst/>
              <a:rect l="l" t="t" r="r" b="b"/>
              <a:pathLst>
                <a:path w="40640">
                  <a:moveTo>
                    <a:pt x="0" y="0"/>
                  </a:moveTo>
                  <a:lnTo>
                    <a:pt x="4038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8" name="object 3008"/>
            <p:cNvSpPr/>
            <p:nvPr/>
          </p:nvSpPr>
          <p:spPr>
            <a:xfrm>
              <a:off x="10256875" y="507872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9" name="object 3009"/>
            <p:cNvSpPr/>
            <p:nvPr/>
          </p:nvSpPr>
          <p:spPr>
            <a:xfrm>
              <a:off x="10257637" y="5076443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2285" y="0"/>
                  </a:moveTo>
                  <a:lnTo>
                    <a:pt x="3902" y="669"/>
                  </a:lnTo>
                  <a:lnTo>
                    <a:pt x="4571" y="2286"/>
                  </a:lnTo>
                  <a:lnTo>
                    <a:pt x="3902" y="3902"/>
                  </a:lnTo>
                  <a:lnTo>
                    <a:pt x="2285" y="4572"/>
                  </a:lnTo>
                  <a:lnTo>
                    <a:pt x="669" y="3902"/>
                  </a:lnTo>
                  <a:lnTo>
                    <a:pt x="0" y="2286"/>
                  </a:lnTo>
                  <a:lnTo>
                    <a:pt x="669" y="669"/>
                  </a:lnTo>
                  <a:lnTo>
                    <a:pt x="228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0" name="object 3010"/>
            <p:cNvSpPr/>
            <p:nvPr/>
          </p:nvSpPr>
          <p:spPr>
            <a:xfrm>
              <a:off x="10256875" y="5078729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1" name="object 3011"/>
            <p:cNvSpPr/>
            <p:nvPr/>
          </p:nvSpPr>
          <p:spPr>
            <a:xfrm>
              <a:off x="10257637" y="5080253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2285" y="0"/>
                  </a:moveTo>
                  <a:lnTo>
                    <a:pt x="3902" y="669"/>
                  </a:lnTo>
                  <a:lnTo>
                    <a:pt x="4571" y="2286"/>
                  </a:lnTo>
                  <a:lnTo>
                    <a:pt x="3902" y="3902"/>
                  </a:lnTo>
                  <a:lnTo>
                    <a:pt x="2285" y="4572"/>
                  </a:lnTo>
                  <a:lnTo>
                    <a:pt x="669" y="3902"/>
                  </a:lnTo>
                  <a:lnTo>
                    <a:pt x="0" y="2286"/>
                  </a:lnTo>
                  <a:lnTo>
                    <a:pt x="669" y="669"/>
                  </a:lnTo>
                  <a:lnTo>
                    <a:pt x="228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2" name="object 3012"/>
            <p:cNvSpPr/>
            <p:nvPr/>
          </p:nvSpPr>
          <p:spPr>
            <a:xfrm>
              <a:off x="10256875" y="507187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3" name="object 3013"/>
            <p:cNvSpPr/>
            <p:nvPr/>
          </p:nvSpPr>
          <p:spPr>
            <a:xfrm>
              <a:off x="10256875" y="4896611"/>
              <a:ext cx="3175" cy="179070"/>
            </a:xfrm>
            <a:custGeom>
              <a:avLst/>
              <a:gdLst/>
              <a:ahLst/>
              <a:cxnLst/>
              <a:rect l="l" t="t" r="r" b="b"/>
              <a:pathLst>
                <a:path w="3175" h="179070">
                  <a:moveTo>
                    <a:pt x="0" y="179070"/>
                  </a:moveTo>
                  <a:lnTo>
                    <a:pt x="3048" y="179070"/>
                  </a:lnTo>
                </a:path>
                <a:path w="3175" h="179070">
                  <a:moveTo>
                    <a:pt x="0" y="17907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4" name="object 3014"/>
            <p:cNvSpPr/>
            <p:nvPr/>
          </p:nvSpPr>
          <p:spPr>
            <a:xfrm>
              <a:off x="10257637" y="4890515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2285" y="0"/>
                  </a:moveTo>
                  <a:lnTo>
                    <a:pt x="3902" y="669"/>
                  </a:lnTo>
                  <a:lnTo>
                    <a:pt x="4571" y="2286"/>
                  </a:lnTo>
                  <a:lnTo>
                    <a:pt x="3902" y="3902"/>
                  </a:lnTo>
                  <a:lnTo>
                    <a:pt x="2285" y="4572"/>
                  </a:lnTo>
                  <a:lnTo>
                    <a:pt x="669" y="3902"/>
                  </a:lnTo>
                  <a:lnTo>
                    <a:pt x="0" y="2286"/>
                  </a:lnTo>
                  <a:lnTo>
                    <a:pt x="669" y="669"/>
                  </a:lnTo>
                  <a:lnTo>
                    <a:pt x="228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5" name="object 3015"/>
            <p:cNvSpPr/>
            <p:nvPr/>
          </p:nvSpPr>
          <p:spPr>
            <a:xfrm>
              <a:off x="10256875" y="489280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6" name="object 3016"/>
            <p:cNvSpPr/>
            <p:nvPr/>
          </p:nvSpPr>
          <p:spPr>
            <a:xfrm>
              <a:off x="10256875" y="4899659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7" name="object 3017"/>
            <p:cNvSpPr/>
            <p:nvPr/>
          </p:nvSpPr>
          <p:spPr>
            <a:xfrm>
              <a:off x="10256875" y="489661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8" name="object 3018"/>
            <p:cNvSpPr/>
            <p:nvPr/>
          </p:nvSpPr>
          <p:spPr>
            <a:xfrm>
              <a:off x="10216489" y="4892801"/>
              <a:ext cx="40640" cy="0"/>
            </a:xfrm>
            <a:custGeom>
              <a:avLst/>
              <a:gdLst/>
              <a:ahLst/>
              <a:cxnLst/>
              <a:rect l="l" t="t" r="r" b="b"/>
              <a:pathLst>
                <a:path w="40640">
                  <a:moveTo>
                    <a:pt x="0" y="0"/>
                  </a:moveTo>
                  <a:lnTo>
                    <a:pt x="4038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9" name="object 3019"/>
            <p:cNvSpPr/>
            <p:nvPr/>
          </p:nvSpPr>
          <p:spPr>
            <a:xfrm>
              <a:off x="10219537" y="4892801"/>
              <a:ext cx="40640" cy="0"/>
            </a:xfrm>
            <a:custGeom>
              <a:avLst/>
              <a:gdLst/>
              <a:ahLst/>
              <a:cxnLst/>
              <a:rect l="l" t="t" r="r" b="b"/>
              <a:pathLst>
                <a:path w="40640">
                  <a:moveTo>
                    <a:pt x="0" y="0"/>
                  </a:moveTo>
                  <a:lnTo>
                    <a:pt x="4038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0" name="object 3020"/>
            <p:cNvSpPr/>
            <p:nvPr/>
          </p:nvSpPr>
          <p:spPr>
            <a:xfrm>
              <a:off x="10259923" y="4892801"/>
              <a:ext cx="0" cy="189865"/>
            </a:xfrm>
            <a:custGeom>
              <a:avLst/>
              <a:gdLst/>
              <a:ahLst/>
              <a:cxnLst/>
              <a:rect l="l" t="t" r="r" b="b"/>
              <a:pathLst>
                <a:path h="189864">
                  <a:moveTo>
                    <a:pt x="0" y="189737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1" name="object 3021"/>
            <p:cNvSpPr/>
            <p:nvPr/>
          </p:nvSpPr>
          <p:spPr>
            <a:xfrm>
              <a:off x="10205821" y="4882895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810" y="0"/>
                  </a:lnTo>
                </a:path>
                <a:path w="3809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2" name="object 3022"/>
            <p:cNvSpPr/>
            <p:nvPr/>
          </p:nvSpPr>
          <p:spPr>
            <a:xfrm>
              <a:off x="10205821" y="4876037"/>
              <a:ext cx="3810" cy="3175"/>
            </a:xfrm>
            <a:custGeom>
              <a:avLst/>
              <a:gdLst/>
              <a:ahLst/>
              <a:cxnLst/>
              <a:rect l="l" t="t" r="r" b="b"/>
              <a:pathLst>
                <a:path w="3809" h="3175">
                  <a:moveTo>
                    <a:pt x="3809" y="0"/>
                  </a:moveTo>
                  <a:lnTo>
                    <a:pt x="0" y="0"/>
                  </a:lnTo>
                </a:path>
                <a:path w="3809" h="3175">
                  <a:moveTo>
                    <a:pt x="3809" y="0"/>
                  </a:moveTo>
                  <a:lnTo>
                    <a:pt x="3809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3" name="object 3023"/>
            <p:cNvSpPr/>
            <p:nvPr/>
          </p:nvSpPr>
          <p:spPr>
            <a:xfrm>
              <a:off x="10202773" y="4882895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4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4" name="object 3024"/>
            <p:cNvSpPr/>
            <p:nvPr/>
          </p:nvSpPr>
          <p:spPr>
            <a:xfrm>
              <a:off x="10202773" y="4876037"/>
              <a:ext cx="3175" cy="6985"/>
            </a:xfrm>
            <a:custGeom>
              <a:avLst/>
              <a:gdLst/>
              <a:ahLst/>
              <a:cxnLst/>
              <a:rect l="l" t="t" r="r" b="b"/>
              <a:pathLst>
                <a:path w="3175" h="6985">
                  <a:moveTo>
                    <a:pt x="3048" y="0"/>
                  </a:moveTo>
                  <a:lnTo>
                    <a:pt x="3048" y="6858"/>
                  </a:lnTo>
                  <a:lnTo>
                    <a:pt x="0" y="685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5" name="object 3025"/>
            <p:cNvSpPr/>
            <p:nvPr/>
          </p:nvSpPr>
          <p:spPr>
            <a:xfrm>
              <a:off x="10205821" y="4882895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6857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6" name="object 3026"/>
            <p:cNvSpPr/>
            <p:nvPr/>
          </p:nvSpPr>
          <p:spPr>
            <a:xfrm>
              <a:off x="10205821" y="4842509"/>
              <a:ext cx="0" cy="40640"/>
            </a:xfrm>
            <a:custGeom>
              <a:avLst/>
              <a:gdLst/>
              <a:ahLst/>
              <a:cxnLst/>
              <a:rect l="l" t="t" r="r" b="b"/>
              <a:pathLst>
                <a:path h="40639">
                  <a:moveTo>
                    <a:pt x="0" y="0"/>
                  </a:moveTo>
                  <a:lnTo>
                    <a:pt x="0" y="4038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7" name="object 3027"/>
            <p:cNvSpPr/>
            <p:nvPr/>
          </p:nvSpPr>
          <p:spPr>
            <a:xfrm>
              <a:off x="10202773" y="4842509"/>
              <a:ext cx="0" cy="40640"/>
            </a:xfrm>
            <a:custGeom>
              <a:avLst/>
              <a:gdLst/>
              <a:ahLst/>
              <a:cxnLst/>
              <a:rect l="l" t="t" r="r" b="b"/>
              <a:pathLst>
                <a:path h="40639">
                  <a:moveTo>
                    <a:pt x="0" y="0"/>
                  </a:moveTo>
                  <a:lnTo>
                    <a:pt x="0" y="4038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8" name="object 3028"/>
            <p:cNvSpPr/>
            <p:nvPr/>
          </p:nvSpPr>
          <p:spPr>
            <a:xfrm>
              <a:off x="10202773" y="484555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4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9" name="object 3029"/>
            <p:cNvSpPr/>
            <p:nvPr/>
          </p:nvSpPr>
          <p:spPr>
            <a:xfrm>
              <a:off x="10202773" y="4842509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48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0" name="object 3030"/>
            <p:cNvSpPr/>
            <p:nvPr/>
          </p:nvSpPr>
          <p:spPr>
            <a:xfrm>
              <a:off x="10202773" y="5004815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1" name="object 3031"/>
            <p:cNvSpPr/>
            <p:nvPr/>
          </p:nvSpPr>
          <p:spPr>
            <a:xfrm>
              <a:off x="10259923" y="4892801"/>
              <a:ext cx="64769" cy="142240"/>
            </a:xfrm>
            <a:custGeom>
              <a:avLst/>
              <a:gdLst/>
              <a:ahLst/>
              <a:cxnLst/>
              <a:rect l="l" t="t" r="r" b="b"/>
              <a:pathLst>
                <a:path w="64770" h="142239">
                  <a:moveTo>
                    <a:pt x="64770" y="0"/>
                  </a:moveTo>
                  <a:lnTo>
                    <a:pt x="0" y="0"/>
                  </a:lnTo>
                </a:path>
                <a:path w="64770" h="142239">
                  <a:moveTo>
                    <a:pt x="64770" y="0"/>
                  </a:moveTo>
                  <a:lnTo>
                    <a:pt x="0" y="47244"/>
                  </a:lnTo>
                  <a:lnTo>
                    <a:pt x="64770" y="94488"/>
                  </a:lnTo>
                  <a:lnTo>
                    <a:pt x="0" y="14173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2" name="object 3032"/>
            <p:cNvSpPr/>
            <p:nvPr/>
          </p:nvSpPr>
          <p:spPr>
            <a:xfrm>
              <a:off x="10202773" y="4882895"/>
              <a:ext cx="3175" cy="118110"/>
            </a:xfrm>
            <a:custGeom>
              <a:avLst/>
              <a:gdLst/>
              <a:ahLst/>
              <a:cxnLst/>
              <a:rect l="l" t="t" r="r" b="b"/>
              <a:pathLst>
                <a:path w="3175" h="118110">
                  <a:moveTo>
                    <a:pt x="0" y="118110"/>
                  </a:moveTo>
                  <a:lnTo>
                    <a:pt x="3048" y="118110"/>
                  </a:lnTo>
                  <a:lnTo>
                    <a:pt x="3047" y="0"/>
                  </a:lnTo>
                  <a:lnTo>
                    <a:pt x="0" y="0"/>
                  </a:lnTo>
                  <a:lnTo>
                    <a:pt x="0" y="1181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3" name="object 3033"/>
            <p:cNvSpPr/>
            <p:nvPr/>
          </p:nvSpPr>
          <p:spPr>
            <a:xfrm>
              <a:off x="10216489" y="4885943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810"/>
                  </a:moveTo>
                  <a:lnTo>
                    <a:pt x="0" y="381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4" name="object 3034"/>
            <p:cNvSpPr/>
            <p:nvPr/>
          </p:nvSpPr>
          <p:spPr>
            <a:xfrm>
              <a:off x="10216489" y="488365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761" y="0"/>
                  </a:moveTo>
                  <a:lnTo>
                    <a:pt x="0" y="0"/>
                  </a:lnTo>
                  <a:lnTo>
                    <a:pt x="0" y="76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5" name="object 3035"/>
            <p:cNvSpPr/>
            <p:nvPr/>
          </p:nvSpPr>
          <p:spPr>
            <a:xfrm>
              <a:off x="10216489" y="4882895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0" y="0"/>
                  </a:moveTo>
                  <a:lnTo>
                    <a:pt x="990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6" name="object 3036"/>
            <p:cNvSpPr/>
            <p:nvPr/>
          </p:nvSpPr>
          <p:spPr>
            <a:xfrm>
              <a:off x="10225633" y="488365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761" y="762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7" name="object 3037"/>
            <p:cNvSpPr/>
            <p:nvPr/>
          </p:nvSpPr>
          <p:spPr>
            <a:xfrm>
              <a:off x="10226395" y="4876037"/>
              <a:ext cx="0" cy="13970"/>
            </a:xfrm>
            <a:custGeom>
              <a:avLst/>
              <a:gdLst/>
              <a:ahLst/>
              <a:cxnLst/>
              <a:rect l="l" t="t" r="r" b="b"/>
              <a:pathLst>
                <a:path h="13970">
                  <a:moveTo>
                    <a:pt x="0" y="9905"/>
                  </a:moveTo>
                  <a:lnTo>
                    <a:pt x="0" y="13715"/>
                  </a:lnTo>
                  <a:lnTo>
                    <a:pt x="0" y="0"/>
                  </a:lnTo>
                  <a:lnTo>
                    <a:pt x="0" y="6857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8" name="object 3038"/>
            <p:cNvSpPr/>
            <p:nvPr/>
          </p:nvSpPr>
          <p:spPr>
            <a:xfrm>
              <a:off x="10225633" y="488213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762"/>
                  </a:moveTo>
                  <a:lnTo>
                    <a:pt x="761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9" name="object 3039"/>
            <p:cNvSpPr/>
            <p:nvPr/>
          </p:nvSpPr>
          <p:spPr>
            <a:xfrm>
              <a:off x="10216489" y="4882895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9905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0" name="object 3040"/>
            <p:cNvSpPr/>
            <p:nvPr/>
          </p:nvSpPr>
          <p:spPr>
            <a:xfrm>
              <a:off x="10216489" y="488213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0"/>
                  </a:moveTo>
                  <a:lnTo>
                    <a:pt x="0" y="762"/>
                  </a:lnTo>
                  <a:lnTo>
                    <a:pt x="762" y="761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1" name="object 3041"/>
            <p:cNvSpPr/>
            <p:nvPr/>
          </p:nvSpPr>
          <p:spPr>
            <a:xfrm>
              <a:off x="10216489" y="4876037"/>
              <a:ext cx="0" cy="13970"/>
            </a:xfrm>
            <a:custGeom>
              <a:avLst/>
              <a:gdLst/>
              <a:ahLst/>
              <a:cxnLst/>
              <a:rect l="l" t="t" r="r" b="b"/>
              <a:pathLst>
                <a:path h="13970">
                  <a:moveTo>
                    <a:pt x="0" y="6858"/>
                  </a:moveTo>
                  <a:lnTo>
                    <a:pt x="0" y="0"/>
                  </a:lnTo>
                  <a:lnTo>
                    <a:pt x="0" y="1371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2" name="object 3042"/>
            <p:cNvSpPr/>
            <p:nvPr/>
          </p:nvSpPr>
          <p:spPr>
            <a:xfrm>
              <a:off x="10259923" y="5082539"/>
              <a:ext cx="95250" cy="0"/>
            </a:xfrm>
            <a:custGeom>
              <a:avLst/>
              <a:gdLst/>
              <a:ahLst/>
              <a:cxnLst/>
              <a:rect l="l" t="t" r="r" b="b"/>
              <a:pathLst>
                <a:path w="95250">
                  <a:moveTo>
                    <a:pt x="95250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3" name="object 3043"/>
            <p:cNvSpPr/>
            <p:nvPr/>
          </p:nvSpPr>
          <p:spPr>
            <a:xfrm>
              <a:off x="10260685" y="4985765"/>
              <a:ext cx="94615" cy="95250"/>
            </a:xfrm>
            <a:custGeom>
              <a:avLst/>
              <a:gdLst/>
              <a:ahLst/>
              <a:cxnLst/>
              <a:rect l="l" t="t" r="r" b="b"/>
              <a:pathLst>
                <a:path w="94615" h="95250">
                  <a:moveTo>
                    <a:pt x="94488" y="95250"/>
                  </a:moveTo>
                  <a:lnTo>
                    <a:pt x="94488" y="84582"/>
                  </a:lnTo>
                  <a:lnTo>
                    <a:pt x="92202" y="71628"/>
                  </a:lnTo>
                  <a:lnTo>
                    <a:pt x="73152" y="35052"/>
                  </a:lnTo>
                  <a:lnTo>
                    <a:pt x="38100" y="8382"/>
                  </a:lnTo>
                  <a:lnTo>
                    <a:pt x="31242" y="5333"/>
                  </a:lnTo>
                  <a:lnTo>
                    <a:pt x="23622" y="3048"/>
                  </a:lnTo>
                  <a:lnTo>
                    <a:pt x="10668" y="761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4" name="object 3044"/>
            <p:cNvSpPr/>
            <p:nvPr/>
          </p:nvSpPr>
          <p:spPr>
            <a:xfrm>
              <a:off x="10260685" y="4891277"/>
              <a:ext cx="94615" cy="94615"/>
            </a:xfrm>
            <a:custGeom>
              <a:avLst/>
              <a:gdLst/>
              <a:ahLst/>
              <a:cxnLst/>
              <a:rect l="l" t="t" r="r" b="b"/>
              <a:pathLst>
                <a:path w="94615" h="94614">
                  <a:moveTo>
                    <a:pt x="0" y="94487"/>
                  </a:moveTo>
                  <a:lnTo>
                    <a:pt x="10668" y="93725"/>
                  </a:lnTo>
                  <a:lnTo>
                    <a:pt x="23622" y="92201"/>
                  </a:lnTo>
                  <a:lnTo>
                    <a:pt x="60198" y="73151"/>
                  </a:lnTo>
                  <a:lnTo>
                    <a:pt x="86868" y="38099"/>
                  </a:lnTo>
                  <a:lnTo>
                    <a:pt x="94488" y="10667"/>
                  </a:lnTo>
                  <a:lnTo>
                    <a:pt x="9448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5" name="object 3045"/>
            <p:cNvSpPr/>
            <p:nvPr/>
          </p:nvSpPr>
          <p:spPr>
            <a:xfrm>
              <a:off x="10259923" y="4892801"/>
              <a:ext cx="95250" cy="0"/>
            </a:xfrm>
            <a:custGeom>
              <a:avLst/>
              <a:gdLst/>
              <a:ahLst/>
              <a:cxnLst/>
              <a:rect l="l" t="t" r="r" b="b"/>
              <a:pathLst>
                <a:path w="95250">
                  <a:moveTo>
                    <a:pt x="95250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6" name="object 3046"/>
            <p:cNvSpPr/>
            <p:nvPr/>
          </p:nvSpPr>
          <p:spPr>
            <a:xfrm>
              <a:off x="10202773" y="4764785"/>
              <a:ext cx="0" cy="81280"/>
            </a:xfrm>
            <a:custGeom>
              <a:avLst/>
              <a:gdLst/>
              <a:ahLst/>
              <a:cxnLst/>
              <a:rect l="l" t="t" r="r" b="b"/>
              <a:pathLst>
                <a:path h="81279">
                  <a:moveTo>
                    <a:pt x="0" y="80772"/>
                  </a:moveTo>
                  <a:lnTo>
                    <a:pt x="0" y="0"/>
                  </a:lnTo>
                </a:path>
                <a:path h="81279">
                  <a:moveTo>
                    <a:pt x="0" y="80772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7" name="object 3047"/>
            <p:cNvSpPr/>
            <p:nvPr/>
          </p:nvSpPr>
          <p:spPr>
            <a:xfrm>
              <a:off x="10205821" y="4767833"/>
              <a:ext cx="0" cy="74930"/>
            </a:xfrm>
            <a:custGeom>
              <a:avLst/>
              <a:gdLst/>
              <a:ahLst/>
              <a:cxnLst/>
              <a:rect l="l" t="t" r="r" b="b"/>
              <a:pathLst>
                <a:path h="74929">
                  <a:moveTo>
                    <a:pt x="0" y="0"/>
                  </a:moveTo>
                  <a:lnTo>
                    <a:pt x="0" y="7467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8" name="object 3048"/>
            <p:cNvSpPr/>
            <p:nvPr/>
          </p:nvSpPr>
          <p:spPr>
            <a:xfrm>
              <a:off x="10202773" y="4767833"/>
              <a:ext cx="0" cy="74930"/>
            </a:xfrm>
            <a:custGeom>
              <a:avLst/>
              <a:gdLst/>
              <a:ahLst/>
              <a:cxnLst/>
              <a:rect l="l" t="t" r="r" b="b"/>
              <a:pathLst>
                <a:path h="74929">
                  <a:moveTo>
                    <a:pt x="0" y="0"/>
                  </a:moveTo>
                  <a:lnTo>
                    <a:pt x="0" y="7467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049" name="object 3049"/>
          <p:cNvGrpSpPr/>
          <p:nvPr/>
        </p:nvGrpSpPr>
        <p:grpSpPr>
          <a:xfrm>
            <a:off x="13130490" y="4465937"/>
            <a:ext cx="126097" cy="298483"/>
            <a:chOff x="10447375" y="4645914"/>
            <a:chExt cx="100330" cy="237490"/>
          </a:xfrm>
        </p:grpSpPr>
        <p:sp>
          <p:nvSpPr>
            <p:cNvPr id="3050" name="object 3050"/>
            <p:cNvSpPr/>
            <p:nvPr/>
          </p:nvSpPr>
          <p:spPr>
            <a:xfrm>
              <a:off x="10456519" y="4645914"/>
              <a:ext cx="0" cy="237490"/>
            </a:xfrm>
            <a:custGeom>
              <a:avLst/>
              <a:gdLst/>
              <a:ahLst/>
              <a:cxnLst/>
              <a:rect l="l" t="t" r="r" b="b"/>
              <a:pathLst>
                <a:path h="237489">
                  <a:moveTo>
                    <a:pt x="0" y="0"/>
                  </a:moveTo>
                  <a:lnTo>
                    <a:pt x="0" y="23698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1" name="object 3051"/>
            <p:cNvSpPr/>
            <p:nvPr/>
          </p:nvSpPr>
          <p:spPr>
            <a:xfrm>
              <a:off x="10449661" y="4645914"/>
              <a:ext cx="0" cy="237490"/>
            </a:xfrm>
            <a:custGeom>
              <a:avLst/>
              <a:gdLst/>
              <a:ahLst/>
              <a:cxnLst/>
              <a:rect l="l" t="t" r="r" b="b"/>
              <a:pathLst>
                <a:path h="237489">
                  <a:moveTo>
                    <a:pt x="0" y="236982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2" name="object 3052"/>
            <p:cNvSpPr/>
            <p:nvPr/>
          </p:nvSpPr>
          <p:spPr>
            <a:xfrm>
              <a:off x="10493095" y="4687062"/>
              <a:ext cx="54610" cy="0"/>
            </a:xfrm>
            <a:custGeom>
              <a:avLst/>
              <a:gdLst/>
              <a:ahLst/>
              <a:cxnLst/>
              <a:rect l="l" t="t" r="r" b="b"/>
              <a:pathLst>
                <a:path w="54609">
                  <a:moveTo>
                    <a:pt x="0" y="0"/>
                  </a:moveTo>
                  <a:lnTo>
                    <a:pt x="5410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053" name="object 3053"/>
          <p:cNvGrpSpPr/>
          <p:nvPr/>
        </p:nvGrpSpPr>
        <p:grpSpPr>
          <a:xfrm>
            <a:off x="12820196" y="4212147"/>
            <a:ext cx="197924" cy="253790"/>
            <a:chOff x="10200487" y="4443984"/>
            <a:chExt cx="157480" cy="201930"/>
          </a:xfrm>
        </p:grpSpPr>
        <p:sp>
          <p:nvSpPr>
            <p:cNvPr id="3054" name="object 3054"/>
            <p:cNvSpPr/>
            <p:nvPr/>
          </p:nvSpPr>
          <p:spPr>
            <a:xfrm>
              <a:off x="10246969" y="4473702"/>
              <a:ext cx="0" cy="135890"/>
            </a:xfrm>
            <a:custGeom>
              <a:avLst/>
              <a:gdLst/>
              <a:ahLst/>
              <a:cxnLst/>
              <a:rect l="l" t="t" r="r" b="b"/>
              <a:pathLst>
                <a:path h="135889">
                  <a:moveTo>
                    <a:pt x="0" y="135636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5" name="object 3055"/>
            <p:cNvSpPr/>
            <p:nvPr/>
          </p:nvSpPr>
          <p:spPr>
            <a:xfrm>
              <a:off x="10229443" y="4473702"/>
              <a:ext cx="0" cy="135890"/>
            </a:xfrm>
            <a:custGeom>
              <a:avLst/>
              <a:gdLst/>
              <a:ahLst/>
              <a:cxnLst/>
              <a:rect l="l" t="t" r="r" b="b"/>
              <a:pathLst>
                <a:path h="135889">
                  <a:moveTo>
                    <a:pt x="0" y="135636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6" name="object 3056"/>
            <p:cNvSpPr/>
            <p:nvPr/>
          </p:nvSpPr>
          <p:spPr>
            <a:xfrm>
              <a:off x="10259923" y="4447032"/>
              <a:ext cx="0" cy="189230"/>
            </a:xfrm>
            <a:custGeom>
              <a:avLst/>
              <a:gdLst/>
              <a:ahLst/>
              <a:cxnLst/>
              <a:rect l="l" t="t" r="r" b="b"/>
              <a:pathLst>
                <a:path h="189229">
                  <a:moveTo>
                    <a:pt x="0" y="0"/>
                  </a:moveTo>
                  <a:lnTo>
                    <a:pt x="0" y="18897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7" name="object 3057"/>
            <p:cNvSpPr/>
            <p:nvPr/>
          </p:nvSpPr>
          <p:spPr>
            <a:xfrm>
              <a:off x="10256875" y="4450080"/>
              <a:ext cx="0" cy="182880"/>
            </a:xfrm>
            <a:custGeom>
              <a:avLst/>
              <a:gdLst/>
              <a:ahLst/>
              <a:cxnLst/>
              <a:rect l="l" t="t" r="r" b="b"/>
              <a:pathLst>
                <a:path h="182879">
                  <a:moveTo>
                    <a:pt x="0" y="0"/>
                  </a:moveTo>
                  <a:lnTo>
                    <a:pt x="0" y="18288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8" name="object 3058"/>
            <p:cNvSpPr/>
            <p:nvPr/>
          </p:nvSpPr>
          <p:spPr>
            <a:xfrm>
              <a:off x="10260685" y="4540758"/>
              <a:ext cx="94615" cy="95250"/>
            </a:xfrm>
            <a:custGeom>
              <a:avLst/>
              <a:gdLst/>
              <a:ahLst/>
              <a:cxnLst/>
              <a:rect l="l" t="t" r="r" b="b"/>
              <a:pathLst>
                <a:path w="94615" h="95250">
                  <a:moveTo>
                    <a:pt x="94488" y="95250"/>
                  </a:moveTo>
                  <a:lnTo>
                    <a:pt x="94488" y="83820"/>
                  </a:lnTo>
                  <a:lnTo>
                    <a:pt x="92202" y="70866"/>
                  </a:lnTo>
                  <a:lnTo>
                    <a:pt x="73152" y="35052"/>
                  </a:lnTo>
                  <a:lnTo>
                    <a:pt x="38100" y="7619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9" name="object 3059"/>
            <p:cNvSpPr/>
            <p:nvPr/>
          </p:nvSpPr>
          <p:spPr>
            <a:xfrm>
              <a:off x="10219537" y="4450080"/>
              <a:ext cx="0" cy="182880"/>
            </a:xfrm>
            <a:custGeom>
              <a:avLst/>
              <a:gdLst/>
              <a:ahLst/>
              <a:cxnLst/>
              <a:rect l="l" t="t" r="r" b="b"/>
              <a:pathLst>
                <a:path h="182879">
                  <a:moveTo>
                    <a:pt x="0" y="0"/>
                  </a:moveTo>
                  <a:lnTo>
                    <a:pt x="0" y="18288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0" name="object 3060"/>
            <p:cNvSpPr/>
            <p:nvPr/>
          </p:nvSpPr>
          <p:spPr>
            <a:xfrm>
              <a:off x="10216489" y="4447032"/>
              <a:ext cx="0" cy="189230"/>
            </a:xfrm>
            <a:custGeom>
              <a:avLst/>
              <a:gdLst/>
              <a:ahLst/>
              <a:cxnLst/>
              <a:rect l="l" t="t" r="r" b="b"/>
              <a:pathLst>
                <a:path h="189229">
                  <a:moveTo>
                    <a:pt x="0" y="0"/>
                  </a:moveTo>
                  <a:lnTo>
                    <a:pt x="0" y="18897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1" name="object 3061"/>
            <p:cNvSpPr/>
            <p:nvPr/>
          </p:nvSpPr>
          <p:spPr>
            <a:xfrm>
              <a:off x="10209631" y="4447032"/>
              <a:ext cx="0" cy="196215"/>
            </a:xfrm>
            <a:custGeom>
              <a:avLst/>
              <a:gdLst/>
              <a:ahLst/>
              <a:cxnLst/>
              <a:rect l="l" t="t" r="r" b="b"/>
              <a:pathLst>
                <a:path h="196214">
                  <a:moveTo>
                    <a:pt x="0" y="0"/>
                  </a:moveTo>
                  <a:lnTo>
                    <a:pt x="0" y="19583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2" name="object 3062"/>
            <p:cNvSpPr/>
            <p:nvPr/>
          </p:nvSpPr>
          <p:spPr>
            <a:xfrm>
              <a:off x="10205821" y="4447032"/>
              <a:ext cx="0" cy="196215"/>
            </a:xfrm>
            <a:custGeom>
              <a:avLst/>
              <a:gdLst/>
              <a:ahLst/>
              <a:cxnLst/>
              <a:rect l="l" t="t" r="r" b="b"/>
              <a:pathLst>
                <a:path h="196214">
                  <a:moveTo>
                    <a:pt x="0" y="195834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3" name="object 3063"/>
            <p:cNvSpPr/>
            <p:nvPr/>
          </p:nvSpPr>
          <p:spPr>
            <a:xfrm>
              <a:off x="10260685" y="4446270"/>
              <a:ext cx="94615" cy="94615"/>
            </a:xfrm>
            <a:custGeom>
              <a:avLst/>
              <a:gdLst/>
              <a:ahLst/>
              <a:cxnLst/>
              <a:rect l="l" t="t" r="r" b="b"/>
              <a:pathLst>
                <a:path w="94615" h="94614">
                  <a:moveTo>
                    <a:pt x="0" y="94487"/>
                  </a:moveTo>
                  <a:lnTo>
                    <a:pt x="10668" y="93725"/>
                  </a:lnTo>
                  <a:lnTo>
                    <a:pt x="23622" y="91439"/>
                  </a:lnTo>
                  <a:lnTo>
                    <a:pt x="60198" y="73151"/>
                  </a:lnTo>
                  <a:lnTo>
                    <a:pt x="86868" y="38099"/>
                  </a:lnTo>
                  <a:lnTo>
                    <a:pt x="94488" y="10667"/>
                  </a:lnTo>
                  <a:lnTo>
                    <a:pt x="9448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4" name="object 3064"/>
            <p:cNvSpPr/>
            <p:nvPr/>
          </p:nvSpPr>
          <p:spPr>
            <a:xfrm>
              <a:off x="10205821" y="4524756"/>
              <a:ext cx="0" cy="121285"/>
            </a:xfrm>
            <a:custGeom>
              <a:avLst/>
              <a:gdLst/>
              <a:ahLst/>
              <a:cxnLst/>
              <a:rect l="l" t="t" r="r" b="b"/>
              <a:pathLst>
                <a:path h="121285">
                  <a:moveTo>
                    <a:pt x="0" y="0"/>
                  </a:moveTo>
                  <a:lnTo>
                    <a:pt x="0" y="121157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5" name="object 3065"/>
            <p:cNvSpPr/>
            <p:nvPr/>
          </p:nvSpPr>
          <p:spPr>
            <a:xfrm>
              <a:off x="10202773" y="4524756"/>
              <a:ext cx="0" cy="121285"/>
            </a:xfrm>
            <a:custGeom>
              <a:avLst/>
              <a:gdLst/>
              <a:ahLst/>
              <a:cxnLst/>
              <a:rect l="l" t="t" r="r" b="b"/>
              <a:pathLst>
                <a:path h="121285">
                  <a:moveTo>
                    <a:pt x="0" y="12115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6" name="object 3066"/>
            <p:cNvSpPr/>
            <p:nvPr/>
          </p:nvSpPr>
          <p:spPr>
            <a:xfrm>
              <a:off x="10324693" y="4541520"/>
              <a:ext cx="0" cy="94615"/>
            </a:xfrm>
            <a:custGeom>
              <a:avLst/>
              <a:gdLst/>
              <a:ahLst/>
              <a:cxnLst/>
              <a:rect l="l" t="t" r="r" b="b"/>
              <a:pathLst>
                <a:path h="94614">
                  <a:moveTo>
                    <a:pt x="0" y="94487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7" name="object 3067"/>
            <p:cNvSpPr/>
            <p:nvPr/>
          </p:nvSpPr>
          <p:spPr>
            <a:xfrm>
              <a:off x="10259923" y="4541520"/>
              <a:ext cx="0" cy="94615"/>
            </a:xfrm>
            <a:custGeom>
              <a:avLst/>
              <a:gdLst/>
              <a:ahLst/>
              <a:cxnLst/>
              <a:rect l="l" t="t" r="r" b="b"/>
              <a:pathLst>
                <a:path h="94614">
                  <a:moveTo>
                    <a:pt x="0" y="0"/>
                  </a:moveTo>
                  <a:lnTo>
                    <a:pt x="0" y="9448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8" name="object 3068"/>
            <p:cNvSpPr/>
            <p:nvPr/>
          </p:nvSpPr>
          <p:spPr>
            <a:xfrm>
              <a:off x="10259923" y="4541520"/>
              <a:ext cx="64769" cy="47625"/>
            </a:xfrm>
            <a:custGeom>
              <a:avLst/>
              <a:gdLst/>
              <a:ahLst/>
              <a:cxnLst/>
              <a:rect l="l" t="t" r="r" b="b"/>
              <a:pathLst>
                <a:path w="64770" h="47625">
                  <a:moveTo>
                    <a:pt x="64770" y="0"/>
                  </a:moveTo>
                  <a:lnTo>
                    <a:pt x="0" y="4724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069" name="object 3069"/>
          <p:cNvGrpSpPr/>
          <p:nvPr/>
        </p:nvGrpSpPr>
        <p:grpSpPr>
          <a:xfrm>
            <a:off x="13130491" y="4164262"/>
            <a:ext cx="14365" cy="298483"/>
            <a:chOff x="10447375" y="4405884"/>
            <a:chExt cx="11430" cy="237490"/>
          </a:xfrm>
        </p:grpSpPr>
        <p:sp>
          <p:nvSpPr>
            <p:cNvPr id="3070" name="object 3070"/>
            <p:cNvSpPr/>
            <p:nvPr/>
          </p:nvSpPr>
          <p:spPr>
            <a:xfrm>
              <a:off x="10456519" y="4405884"/>
              <a:ext cx="0" cy="237490"/>
            </a:xfrm>
            <a:custGeom>
              <a:avLst/>
              <a:gdLst/>
              <a:ahLst/>
              <a:cxnLst/>
              <a:rect l="l" t="t" r="r" b="b"/>
              <a:pathLst>
                <a:path h="237489">
                  <a:moveTo>
                    <a:pt x="0" y="0"/>
                  </a:moveTo>
                  <a:lnTo>
                    <a:pt x="0" y="23698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1" name="object 3071"/>
            <p:cNvSpPr/>
            <p:nvPr/>
          </p:nvSpPr>
          <p:spPr>
            <a:xfrm>
              <a:off x="10449661" y="4405884"/>
              <a:ext cx="0" cy="237490"/>
            </a:xfrm>
            <a:custGeom>
              <a:avLst/>
              <a:gdLst/>
              <a:ahLst/>
              <a:cxnLst/>
              <a:rect l="l" t="t" r="r" b="b"/>
              <a:pathLst>
                <a:path h="237489">
                  <a:moveTo>
                    <a:pt x="0" y="236982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072" name="object 3072"/>
          <p:cNvGrpSpPr/>
          <p:nvPr/>
        </p:nvGrpSpPr>
        <p:grpSpPr>
          <a:xfrm>
            <a:off x="13141983" y="4009115"/>
            <a:ext cx="930564" cy="78212"/>
            <a:chOff x="10456519" y="4282440"/>
            <a:chExt cx="740410" cy="62230"/>
          </a:xfrm>
        </p:grpSpPr>
        <p:sp>
          <p:nvSpPr>
            <p:cNvPr id="3073" name="object 3073"/>
            <p:cNvSpPr/>
            <p:nvPr/>
          </p:nvSpPr>
          <p:spPr>
            <a:xfrm>
              <a:off x="10476331" y="4284726"/>
              <a:ext cx="710565" cy="0"/>
            </a:xfrm>
            <a:custGeom>
              <a:avLst/>
              <a:gdLst/>
              <a:ahLst/>
              <a:cxnLst/>
              <a:rect l="l" t="t" r="r" b="b"/>
              <a:pathLst>
                <a:path w="710565">
                  <a:moveTo>
                    <a:pt x="710183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4" name="object 3074"/>
            <p:cNvSpPr/>
            <p:nvPr/>
          </p:nvSpPr>
          <p:spPr>
            <a:xfrm>
              <a:off x="10456519" y="4304538"/>
              <a:ext cx="740410" cy="0"/>
            </a:xfrm>
            <a:custGeom>
              <a:avLst/>
              <a:gdLst/>
              <a:ahLst/>
              <a:cxnLst/>
              <a:rect l="l" t="t" r="r" b="b"/>
              <a:pathLst>
                <a:path w="740409">
                  <a:moveTo>
                    <a:pt x="0" y="0"/>
                  </a:moveTo>
                  <a:lnTo>
                    <a:pt x="73990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5" name="object 3075"/>
            <p:cNvSpPr/>
            <p:nvPr/>
          </p:nvSpPr>
          <p:spPr>
            <a:xfrm>
              <a:off x="10486999" y="4335018"/>
              <a:ext cx="676275" cy="0"/>
            </a:xfrm>
            <a:custGeom>
              <a:avLst/>
              <a:gdLst/>
              <a:ahLst/>
              <a:cxnLst/>
              <a:rect l="l" t="t" r="r" b="b"/>
              <a:pathLst>
                <a:path w="676275">
                  <a:moveTo>
                    <a:pt x="0" y="0"/>
                  </a:moveTo>
                  <a:lnTo>
                    <a:pt x="67589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6" name="object 3076"/>
            <p:cNvSpPr/>
            <p:nvPr/>
          </p:nvSpPr>
          <p:spPr>
            <a:xfrm>
              <a:off x="10456519" y="4341876"/>
              <a:ext cx="740410" cy="0"/>
            </a:xfrm>
            <a:custGeom>
              <a:avLst/>
              <a:gdLst/>
              <a:ahLst/>
              <a:cxnLst/>
              <a:rect l="l" t="t" r="r" b="b"/>
              <a:pathLst>
                <a:path w="740409">
                  <a:moveTo>
                    <a:pt x="0" y="0"/>
                  </a:moveTo>
                  <a:lnTo>
                    <a:pt x="73990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077" name="object 3077"/>
          <p:cNvSpPr/>
          <p:nvPr/>
        </p:nvSpPr>
        <p:spPr>
          <a:xfrm>
            <a:off x="13187952" y="3710313"/>
            <a:ext cx="922583" cy="0"/>
          </a:xfrm>
          <a:custGeom>
            <a:avLst/>
            <a:gdLst/>
            <a:ahLst/>
            <a:cxnLst/>
            <a:rect l="l" t="t" r="r" b="b"/>
            <a:pathLst>
              <a:path w="734059">
                <a:moveTo>
                  <a:pt x="0" y="0"/>
                </a:moveTo>
                <a:lnTo>
                  <a:pt x="73380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8" name="object 3078"/>
          <p:cNvSpPr/>
          <p:nvPr/>
        </p:nvSpPr>
        <p:spPr>
          <a:xfrm>
            <a:off x="13184122" y="3854925"/>
            <a:ext cx="888265" cy="0"/>
          </a:xfrm>
          <a:custGeom>
            <a:avLst/>
            <a:gdLst/>
            <a:ahLst/>
            <a:cxnLst/>
            <a:rect l="l" t="t" r="r" b="b"/>
            <a:pathLst>
              <a:path w="706754">
                <a:moveTo>
                  <a:pt x="0" y="0"/>
                </a:moveTo>
                <a:lnTo>
                  <a:pt x="70637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079" name="object 3079"/>
          <p:cNvGrpSpPr/>
          <p:nvPr/>
        </p:nvGrpSpPr>
        <p:grpSpPr>
          <a:xfrm>
            <a:off x="13715645" y="4009115"/>
            <a:ext cx="356743" cy="22346"/>
            <a:chOff x="10912957" y="4282440"/>
            <a:chExt cx="283845" cy="17780"/>
          </a:xfrm>
        </p:grpSpPr>
        <p:sp>
          <p:nvSpPr>
            <p:cNvPr id="3080" name="object 3080"/>
            <p:cNvSpPr/>
            <p:nvPr/>
          </p:nvSpPr>
          <p:spPr>
            <a:xfrm>
              <a:off x="10912957" y="4297680"/>
              <a:ext cx="283845" cy="0"/>
            </a:xfrm>
            <a:custGeom>
              <a:avLst/>
              <a:gdLst/>
              <a:ahLst/>
              <a:cxnLst/>
              <a:rect l="l" t="t" r="r" b="b"/>
              <a:pathLst>
                <a:path w="283845">
                  <a:moveTo>
                    <a:pt x="0" y="0"/>
                  </a:moveTo>
                  <a:lnTo>
                    <a:pt x="28346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1" name="object 3081"/>
            <p:cNvSpPr/>
            <p:nvPr/>
          </p:nvSpPr>
          <p:spPr>
            <a:xfrm>
              <a:off x="10912957" y="4284726"/>
              <a:ext cx="273685" cy="0"/>
            </a:xfrm>
            <a:custGeom>
              <a:avLst/>
              <a:gdLst/>
              <a:ahLst/>
              <a:cxnLst/>
              <a:rect l="l" t="t" r="r" b="b"/>
              <a:pathLst>
                <a:path w="273684">
                  <a:moveTo>
                    <a:pt x="0" y="0"/>
                  </a:moveTo>
                  <a:lnTo>
                    <a:pt x="27355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082" name="object 3082"/>
          <p:cNvGrpSpPr/>
          <p:nvPr/>
        </p:nvGrpSpPr>
        <p:grpSpPr>
          <a:xfrm>
            <a:off x="13715644" y="3694031"/>
            <a:ext cx="407022" cy="19154"/>
            <a:chOff x="10912957" y="4031741"/>
            <a:chExt cx="323850" cy="15240"/>
          </a:xfrm>
        </p:grpSpPr>
        <p:sp>
          <p:nvSpPr>
            <p:cNvPr id="3083" name="object 3083"/>
            <p:cNvSpPr/>
            <p:nvPr/>
          </p:nvSpPr>
          <p:spPr>
            <a:xfrm>
              <a:off x="10912957" y="4044695"/>
              <a:ext cx="321310" cy="0"/>
            </a:xfrm>
            <a:custGeom>
              <a:avLst/>
              <a:gdLst/>
              <a:ahLst/>
              <a:cxnLst/>
              <a:rect l="l" t="t" r="r" b="b"/>
              <a:pathLst>
                <a:path w="321309">
                  <a:moveTo>
                    <a:pt x="0" y="0"/>
                  </a:moveTo>
                  <a:lnTo>
                    <a:pt x="32080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4" name="object 3084"/>
            <p:cNvSpPr/>
            <p:nvPr/>
          </p:nvSpPr>
          <p:spPr>
            <a:xfrm>
              <a:off x="10912957" y="4034027"/>
              <a:ext cx="323850" cy="0"/>
            </a:xfrm>
            <a:custGeom>
              <a:avLst/>
              <a:gdLst/>
              <a:ahLst/>
              <a:cxnLst/>
              <a:rect l="l" t="t" r="r" b="b"/>
              <a:pathLst>
                <a:path w="323850">
                  <a:moveTo>
                    <a:pt x="0" y="0"/>
                  </a:moveTo>
                  <a:lnTo>
                    <a:pt x="32385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085" name="object 3085"/>
          <p:cNvGrpSpPr/>
          <p:nvPr/>
        </p:nvGrpSpPr>
        <p:grpSpPr>
          <a:xfrm>
            <a:off x="13715644" y="4059873"/>
            <a:ext cx="314444" cy="35914"/>
            <a:chOff x="10912957" y="4322826"/>
            <a:chExt cx="250190" cy="28575"/>
          </a:xfrm>
        </p:grpSpPr>
        <p:sp>
          <p:nvSpPr>
            <p:cNvPr id="3086" name="object 3086"/>
            <p:cNvSpPr/>
            <p:nvPr/>
          </p:nvSpPr>
          <p:spPr>
            <a:xfrm>
              <a:off x="10912957" y="4325112"/>
              <a:ext cx="250190" cy="0"/>
            </a:xfrm>
            <a:custGeom>
              <a:avLst/>
              <a:gdLst/>
              <a:ahLst/>
              <a:cxnLst/>
              <a:rect l="l" t="t" r="r" b="b"/>
              <a:pathLst>
                <a:path w="250190">
                  <a:moveTo>
                    <a:pt x="0" y="0"/>
                  </a:moveTo>
                  <a:lnTo>
                    <a:pt x="24993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7" name="object 3087"/>
            <p:cNvSpPr/>
            <p:nvPr/>
          </p:nvSpPr>
          <p:spPr>
            <a:xfrm>
              <a:off x="10912957" y="4348734"/>
              <a:ext cx="97790" cy="0"/>
            </a:xfrm>
            <a:custGeom>
              <a:avLst/>
              <a:gdLst/>
              <a:ahLst/>
              <a:cxnLst/>
              <a:rect l="l" t="t" r="r" b="b"/>
              <a:pathLst>
                <a:path w="97790">
                  <a:moveTo>
                    <a:pt x="97535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088" name="object 3088"/>
          <p:cNvGrpSpPr/>
          <p:nvPr/>
        </p:nvGrpSpPr>
        <p:grpSpPr>
          <a:xfrm>
            <a:off x="13715645" y="3690202"/>
            <a:ext cx="420589" cy="23144"/>
            <a:chOff x="10912957" y="4028694"/>
            <a:chExt cx="334645" cy="18415"/>
          </a:xfrm>
        </p:grpSpPr>
        <p:sp>
          <p:nvSpPr>
            <p:cNvPr id="3089" name="object 3089"/>
            <p:cNvSpPr/>
            <p:nvPr/>
          </p:nvSpPr>
          <p:spPr>
            <a:xfrm>
              <a:off x="10912957" y="4030980"/>
              <a:ext cx="334645" cy="0"/>
            </a:xfrm>
            <a:custGeom>
              <a:avLst/>
              <a:gdLst/>
              <a:ahLst/>
              <a:cxnLst/>
              <a:rect l="l" t="t" r="r" b="b"/>
              <a:pathLst>
                <a:path w="334645">
                  <a:moveTo>
                    <a:pt x="0" y="0"/>
                  </a:moveTo>
                  <a:lnTo>
                    <a:pt x="33451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0" name="object 3090"/>
            <p:cNvSpPr/>
            <p:nvPr/>
          </p:nvSpPr>
          <p:spPr>
            <a:xfrm>
              <a:off x="10912957" y="4044696"/>
              <a:ext cx="330835" cy="0"/>
            </a:xfrm>
            <a:custGeom>
              <a:avLst/>
              <a:gdLst/>
              <a:ahLst/>
              <a:cxnLst/>
              <a:rect l="l" t="t" r="r" b="b"/>
              <a:pathLst>
                <a:path w="330834">
                  <a:moveTo>
                    <a:pt x="0" y="0"/>
                  </a:moveTo>
                  <a:lnTo>
                    <a:pt x="33070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091" name="object 3091"/>
          <p:cNvSpPr/>
          <p:nvPr/>
        </p:nvSpPr>
        <p:spPr>
          <a:xfrm>
            <a:off x="13715645" y="3914302"/>
            <a:ext cx="356743" cy="0"/>
          </a:xfrm>
          <a:custGeom>
            <a:avLst/>
            <a:gdLst/>
            <a:ahLst/>
            <a:cxnLst/>
            <a:rect l="l" t="t" r="r" b="b"/>
            <a:pathLst>
              <a:path w="283845">
                <a:moveTo>
                  <a:pt x="0" y="0"/>
                </a:moveTo>
                <a:lnTo>
                  <a:pt x="28346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092" name="object 3092"/>
          <p:cNvGrpSpPr/>
          <p:nvPr/>
        </p:nvGrpSpPr>
        <p:grpSpPr>
          <a:xfrm>
            <a:off x="13715645" y="3838644"/>
            <a:ext cx="382281" cy="23144"/>
            <a:chOff x="10912957" y="4146803"/>
            <a:chExt cx="304165" cy="18415"/>
          </a:xfrm>
        </p:grpSpPr>
        <p:sp>
          <p:nvSpPr>
            <p:cNvPr id="3093" name="object 3093"/>
            <p:cNvSpPr/>
            <p:nvPr/>
          </p:nvSpPr>
          <p:spPr>
            <a:xfrm>
              <a:off x="10912957" y="4149089"/>
              <a:ext cx="304165" cy="0"/>
            </a:xfrm>
            <a:custGeom>
              <a:avLst/>
              <a:gdLst/>
              <a:ahLst/>
              <a:cxnLst/>
              <a:rect l="l" t="t" r="r" b="b"/>
              <a:pathLst>
                <a:path w="304165">
                  <a:moveTo>
                    <a:pt x="0" y="0"/>
                  </a:moveTo>
                  <a:lnTo>
                    <a:pt x="30403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4" name="object 3094"/>
            <p:cNvSpPr/>
            <p:nvPr/>
          </p:nvSpPr>
          <p:spPr>
            <a:xfrm>
              <a:off x="10912957" y="4162805"/>
              <a:ext cx="300355" cy="0"/>
            </a:xfrm>
            <a:custGeom>
              <a:avLst/>
              <a:gdLst/>
              <a:ahLst/>
              <a:cxnLst/>
              <a:rect l="l" t="t" r="r" b="b"/>
              <a:pathLst>
                <a:path w="300354">
                  <a:moveTo>
                    <a:pt x="0" y="0"/>
                  </a:moveTo>
                  <a:lnTo>
                    <a:pt x="30022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095" name="object 3095"/>
          <p:cNvGrpSpPr/>
          <p:nvPr/>
        </p:nvGrpSpPr>
        <p:grpSpPr>
          <a:xfrm>
            <a:off x="13715644" y="4034015"/>
            <a:ext cx="352752" cy="31923"/>
            <a:chOff x="10912957" y="4302252"/>
            <a:chExt cx="280670" cy="25400"/>
          </a:xfrm>
        </p:grpSpPr>
        <p:sp>
          <p:nvSpPr>
            <p:cNvPr id="3096" name="object 3096"/>
            <p:cNvSpPr/>
            <p:nvPr/>
          </p:nvSpPr>
          <p:spPr>
            <a:xfrm>
              <a:off x="10912957" y="4325112"/>
              <a:ext cx="280670" cy="0"/>
            </a:xfrm>
            <a:custGeom>
              <a:avLst/>
              <a:gdLst/>
              <a:ahLst/>
              <a:cxnLst/>
              <a:rect l="l" t="t" r="r" b="b"/>
              <a:pathLst>
                <a:path w="280670">
                  <a:moveTo>
                    <a:pt x="0" y="0"/>
                  </a:moveTo>
                  <a:lnTo>
                    <a:pt x="28041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7" name="object 3097"/>
            <p:cNvSpPr/>
            <p:nvPr/>
          </p:nvSpPr>
          <p:spPr>
            <a:xfrm>
              <a:off x="10912957" y="4304538"/>
              <a:ext cx="280670" cy="0"/>
            </a:xfrm>
            <a:custGeom>
              <a:avLst/>
              <a:gdLst/>
              <a:ahLst/>
              <a:cxnLst/>
              <a:rect l="l" t="t" r="r" b="b"/>
              <a:pathLst>
                <a:path w="280670">
                  <a:moveTo>
                    <a:pt x="0" y="0"/>
                  </a:moveTo>
                  <a:lnTo>
                    <a:pt x="28041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098" name="object 3098"/>
          <p:cNvGrpSpPr/>
          <p:nvPr/>
        </p:nvGrpSpPr>
        <p:grpSpPr>
          <a:xfrm>
            <a:off x="12853716" y="3604009"/>
            <a:ext cx="27933" cy="169991"/>
            <a:chOff x="10227157" y="3960114"/>
            <a:chExt cx="22225" cy="135255"/>
          </a:xfrm>
        </p:grpSpPr>
        <p:sp>
          <p:nvSpPr>
            <p:cNvPr id="3099" name="object 3099"/>
            <p:cNvSpPr/>
            <p:nvPr/>
          </p:nvSpPr>
          <p:spPr>
            <a:xfrm>
              <a:off x="10246969" y="3960114"/>
              <a:ext cx="0" cy="135255"/>
            </a:xfrm>
            <a:custGeom>
              <a:avLst/>
              <a:gdLst/>
              <a:ahLst/>
              <a:cxnLst/>
              <a:rect l="l" t="t" r="r" b="b"/>
              <a:pathLst>
                <a:path h="135254">
                  <a:moveTo>
                    <a:pt x="0" y="0"/>
                  </a:moveTo>
                  <a:lnTo>
                    <a:pt x="0" y="13487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0" name="object 3100"/>
            <p:cNvSpPr/>
            <p:nvPr/>
          </p:nvSpPr>
          <p:spPr>
            <a:xfrm>
              <a:off x="10229443" y="3960114"/>
              <a:ext cx="0" cy="135255"/>
            </a:xfrm>
            <a:custGeom>
              <a:avLst/>
              <a:gdLst/>
              <a:ahLst/>
              <a:cxnLst/>
              <a:rect l="l" t="t" r="r" b="b"/>
              <a:pathLst>
                <a:path h="135254">
                  <a:moveTo>
                    <a:pt x="0" y="0"/>
                  </a:moveTo>
                  <a:lnTo>
                    <a:pt x="0" y="13487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101" name="object 3101"/>
          <p:cNvSpPr/>
          <p:nvPr/>
        </p:nvSpPr>
        <p:spPr>
          <a:xfrm>
            <a:off x="13166883" y="3217097"/>
            <a:ext cx="0" cy="820428"/>
          </a:xfrm>
          <a:custGeom>
            <a:avLst/>
            <a:gdLst/>
            <a:ahLst/>
            <a:cxnLst/>
            <a:rect l="l" t="t" r="r" b="b"/>
            <a:pathLst>
              <a:path h="652779">
                <a:moveTo>
                  <a:pt x="0" y="0"/>
                </a:moveTo>
                <a:lnTo>
                  <a:pt x="0" y="652272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102" name="object 3102"/>
          <p:cNvGrpSpPr/>
          <p:nvPr/>
        </p:nvGrpSpPr>
        <p:grpSpPr>
          <a:xfrm>
            <a:off x="12824027" y="3560911"/>
            <a:ext cx="11173" cy="301674"/>
            <a:chOff x="10203535" y="3925823"/>
            <a:chExt cx="8890" cy="240029"/>
          </a:xfrm>
        </p:grpSpPr>
        <p:sp>
          <p:nvSpPr>
            <p:cNvPr id="3103" name="object 3103"/>
            <p:cNvSpPr/>
            <p:nvPr/>
          </p:nvSpPr>
          <p:spPr>
            <a:xfrm>
              <a:off x="10209631" y="3925823"/>
              <a:ext cx="0" cy="240029"/>
            </a:xfrm>
            <a:custGeom>
              <a:avLst/>
              <a:gdLst/>
              <a:ahLst/>
              <a:cxnLst/>
              <a:rect l="l" t="t" r="r" b="b"/>
              <a:pathLst>
                <a:path h="240029">
                  <a:moveTo>
                    <a:pt x="0" y="0"/>
                  </a:moveTo>
                  <a:lnTo>
                    <a:pt x="0" y="240029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4" name="object 3104"/>
            <p:cNvSpPr/>
            <p:nvPr/>
          </p:nvSpPr>
          <p:spPr>
            <a:xfrm>
              <a:off x="10205821" y="3925823"/>
              <a:ext cx="0" cy="240029"/>
            </a:xfrm>
            <a:custGeom>
              <a:avLst/>
              <a:gdLst/>
              <a:ahLst/>
              <a:cxnLst/>
              <a:rect l="l" t="t" r="r" b="b"/>
              <a:pathLst>
                <a:path h="240029">
                  <a:moveTo>
                    <a:pt x="0" y="240029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105" name="object 3105"/>
          <p:cNvGrpSpPr/>
          <p:nvPr/>
        </p:nvGrpSpPr>
        <p:grpSpPr>
          <a:xfrm>
            <a:off x="12837435" y="3569531"/>
            <a:ext cx="60654" cy="280925"/>
            <a:chOff x="10214203" y="3932682"/>
            <a:chExt cx="48260" cy="223520"/>
          </a:xfrm>
        </p:grpSpPr>
        <p:sp>
          <p:nvSpPr>
            <p:cNvPr id="3106" name="object 3106"/>
            <p:cNvSpPr/>
            <p:nvPr/>
          </p:nvSpPr>
          <p:spPr>
            <a:xfrm>
              <a:off x="10259923" y="3932682"/>
              <a:ext cx="0" cy="223520"/>
            </a:xfrm>
            <a:custGeom>
              <a:avLst/>
              <a:gdLst/>
              <a:ahLst/>
              <a:cxnLst/>
              <a:rect l="l" t="t" r="r" b="b"/>
              <a:pathLst>
                <a:path h="223520">
                  <a:moveTo>
                    <a:pt x="0" y="223266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7" name="object 3107"/>
            <p:cNvSpPr/>
            <p:nvPr/>
          </p:nvSpPr>
          <p:spPr>
            <a:xfrm>
              <a:off x="10256875" y="3936492"/>
              <a:ext cx="0" cy="216535"/>
            </a:xfrm>
            <a:custGeom>
              <a:avLst/>
              <a:gdLst/>
              <a:ahLst/>
              <a:cxnLst/>
              <a:rect l="l" t="t" r="r" b="b"/>
              <a:pathLst>
                <a:path h="216535">
                  <a:moveTo>
                    <a:pt x="0" y="216407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8" name="object 3108"/>
            <p:cNvSpPr/>
            <p:nvPr/>
          </p:nvSpPr>
          <p:spPr>
            <a:xfrm>
              <a:off x="10219537" y="3936492"/>
              <a:ext cx="0" cy="216535"/>
            </a:xfrm>
            <a:custGeom>
              <a:avLst/>
              <a:gdLst/>
              <a:ahLst/>
              <a:cxnLst/>
              <a:rect l="l" t="t" r="r" b="b"/>
              <a:pathLst>
                <a:path h="216535">
                  <a:moveTo>
                    <a:pt x="0" y="216407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9" name="object 3109"/>
            <p:cNvSpPr/>
            <p:nvPr/>
          </p:nvSpPr>
          <p:spPr>
            <a:xfrm>
              <a:off x="10216489" y="3932682"/>
              <a:ext cx="0" cy="223520"/>
            </a:xfrm>
            <a:custGeom>
              <a:avLst/>
              <a:gdLst/>
              <a:ahLst/>
              <a:cxnLst/>
              <a:rect l="l" t="t" r="r" b="b"/>
              <a:pathLst>
                <a:path h="223520">
                  <a:moveTo>
                    <a:pt x="0" y="223266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110" name="object 3110"/>
          <p:cNvSpPr/>
          <p:nvPr/>
        </p:nvSpPr>
        <p:spPr>
          <a:xfrm>
            <a:off x="13128575" y="3208479"/>
            <a:ext cx="0" cy="828409"/>
          </a:xfrm>
          <a:custGeom>
            <a:avLst/>
            <a:gdLst/>
            <a:ahLst/>
            <a:cxnLst/>
            <a:rect l="l" t="t" r="r" b="b"/>
            <a:pathLst>
              <a:path h="659129">
                <a:moveTo>
                  <a:pt x="0" y="659130"/>
                </a:moveTo>
                <a:lnTo>
                  <a:pt x="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111" name="object 3111"/>
          <p:cNvGrpSpPr/>
          <p:nvPr/>
        </p:nvGrpSpPr>
        <p:grpSpPr>
          <a:xfrm>
            <a:off x="12820196" y="3557081"/>
            <a:ext cx="9577" cy="153232"/>
            <a:chOff x="10200487" y="3922776"/>
            <a:chExt cx="7620" cy="121920"/>
          </a:xfrm>
        </p:grpSpPr>
        <p:sp>
          <p:nvSpPr>
            <p:cNvPr id="3112" name="object 3112"/>
            <p:cNvSpPr/>
            <p:nvPr/>
          </p:nvSpPr>
          <p:spPr>
            <a:xfrm>
              <a:off x="10205821" y="3922776"/>
              <a:ext cx="0" cy="121920"/>
            </a:xfrm>
            <a:custGeom>
              <a:avLst/>
              <a:gdLst/>
              <a:ahLst/>
              <a:cxnLst/>
              <a:rect l="l" t="t" r="r" b="b"/>
              <a:pathLst>
                <a:path h="121920">
                  <a:moveTo>
                    <a:pt x="0" y="12192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3" name="object 3113"/>
            <p:cNvSpPr/>
            <p:nvPr/>
          </p:nvSpPr>
          <p:spPr>
            <a:xfrm>
              <a:off x="10202773" y="3922776"/>
              <a:ext cx="0" cy="121920"/>
            </a:xfrm>
            <a:custGeom>
              <a:avLst/>
              <a:gdLst/>
              <a:ahLst/>
              <a:cxnLst/>
              <a:rect l="l" t="t" r="r" b="b"/>
              <a:pathLst>
                <a:path h="121920">
                  <a:moveTo>
                    <a:pt x="0" y="0"/>
                  </a:moveTo>
                  <a:lnTo>
                    <a:pt x="0" y="12192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3114" name="object 3114"/>
          <p:cNvPicPr/>
          <p:nvPr/>
        </p:nvPicPr>
        <p:blipFill>
          <a:blip r:embed="rId25" cstate="print"/>
          <a:stretch>
            <a:fillRect/>
          </a:stretch>
        </p:blipFill>
        <p:spPr>
          <a:xfrm>
            <a:off x="12892982" y="3566659"/>
            <a:ext cx="146527" cy="145569"/>
          </a:xfrm>
          <a:prstGeom prst="rect">
            <a:avLst/>
          </a:prstGeom>
        </p:spPr>
      </p:pic>
      <p:sp>
        <p:nvSpPr>
          <p:cNvPr id="3115" name="object 3115"/>
          <p:cNvSpPr/>
          <p:nvPr/>
        </p:nvSpPr>
        <p:spPr>
          <a:xfrm>
            <a:off x="12826900" y="3675836"/>
            <a:ext cx="4788" cy="4788"/>
          </a:xfrm>
          <a:custGeom>
            <a:avLst/>
            <a:gdLst/>
            <a:ahLst/>
            <a:cxnLst/>
            <a:rect l="l" t="t" r="r" b="b"/>
            <a:pathLst>
              <a:path w="3809" h="3810">
                <a:moveTo>
                  <a:pt x="0" y="0"/>
                </a:moveTo>
                <a:lnTo>
                  <a:pt x="3810" y="381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116" name="object 3116"/>
          <p:cNvGrpSpPr/>
          <p:nvPr/>
        </p:nvGrpSpPr>
        <p:grpSpPr>
          <a:xfrm>
            <a:off x="13130491" y="3560910"/>
            <a:ext cx="14365" cy="298483"/>
            <a:chOff x="10447375" y="3925823"/>
            <a:chExt cx="11430" cy="237490"/>
          </a:xfrm>
        </p:grpSpPr>
        <p:sp>
          <p:nvSpPr>
            <p:cNvPr id="3117" name="object 3117"/>
            <p:cNvSpPr/>
            <p:nvPr/>
          </p:nvSpPr>
          <p:spPr>
            <a:xfrm>
              <a:off x="10456519" y="3925823"/>
              <a:ext cx="0" cy="237490"/>
            </a:xfrm>
            <a:custGeom>
              <a:avLst/>
              <a:gdLst/>
              <a:ahLst/>
              <a:cxnLst/>
              <a:rect l="l" t="t" r="r" b="b"/>
              <a:pathLst>
                <a:path h="237489">
                  <a:moveTo>
                    <a:pt x="0" y="0"/>
                  </a:moveTo>
                  <a:lnTo>
                    <a:pt x="0" y="23698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8" name="object 3118"/>
            <p:cNvSpPr/>
            <p:nvPr/>
          </p:nvSpPr>
          <p:spPr>
            <a:xfrm>
              <a:off x="10449661" y="3925823"/>
              <a:ext cx="0" cy="237490"/>
            </a:xfrm>
            <a:custGeom>
              <a:avLst/>
              <a:gdLst/>
              <a:ahLst/>
              <a:cxnLst/>
              <a:rect l="l" t="t" r="r" b="b"/>
              <a:pathLst>
                <a:path h="237489">
                  <a:moveTo>
                    <a:pt x="0" y="236981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119" name="object 3119"/>
          <p:cNvGrpSpPr/>
          <p:nvPr/>
        </p:nvGrpSpPr>
        <p:grpSpPr>
          <a:xfrm>
            <a:off x="14069993" y="3287967"/>
            <a:ext cx="325616" cy="837188"/>
            <a:chOff x="11194897" y="3708653"/>
            <a:chExt cx="259079" cy="666115"/>
          </a:xfrm>
        </p:grpSpPr>
        <p:sp>
          <p:nvSpPr>
            <p:cNvPr id="3120" name="object 3120"/>
            <p:cNvSpPr/>
            <p:nvPr/>
          </p:nvSpPr>
          <p:spPr>
            <a:xfrm>
              <a:off x="11227663" y="3710939"/>
              <a:ext cx="224154" cy="661670"/>
            </a:xfrm>
            <a:custGeom>
              <a:avLst/>
              <a:gdLst/>
              <a:ahLst/>
              <a:cxnLst/>
              <a:rect l="l" t="t" r="r" b="b"/>
              <a:pathLst>
                <a:path w="224154" h="661670">
                  <a:moveTo>
                    <a:pt x="224027" y="0"/>
                  </a:moveTo>
                  <a:lnTo>
                    <a:pt x="211073" y="19050"/>
                  </a:lnTo>
                  <a:lnTo>
                    <a:pt x="197357" y="39624"/>
                  </a:lnTo>
                  <a:lnTo>
                    <a:pt x="169925" y="83820"/>
                  </a:lnTo>
                  <a:lnTo>
                    <a:pt x="140969" y="134874"/>
                  </a:lnTo>
                  <a:lnTo>
                    <a:pt x="110489" y="191262"/>
                  </a:lnTo>
                  <a:lnTo>
                    <a:pt x="82295" y="251460"/>
                  </a:lnTo>
                  <a:lnTo>
                    <a:pt x="58673" y="313182"/>
                  </a:lnTo>
                  <a:lnTo>
                    <a:pt x="40385" y="376428"/>
                  </a:lnTo>
                  <a:lnTo>
                    <a:pt x="25907" y="441198"/>
                  </a:lnTo>
                  <a:lnTo>
                    <a:pt x="20573" y="473202"/>
                  </a:lnTo>
                  <a:lnTo>
                    <a:pt x="15239" y="503681"/>
                  </a:lnTo>
                  <a:lnTo>
                    <a:pt x="11429" y="533400"/>
                  </a:lnTo>
                  <a:lnTo>
                    <a:pt x="7619" y="561594"/>
                  </a:lnTo>
                  <a:lnTo>
                    <a:pt x="4571" y="588264"/>
                  </a:lnTo>
                  <a:lnTo>
                    <a:pt x="2285" y="614172"/>
                  </a:lnTo>
                  <a:lnTo>
                    <a:pt x="761" y="638556"/>
                  </a:lnTo>
                  <a:lnTo>
                    <a:pt x="0" y="66141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1" name="object 3121"/>
            <p:cNvSpPr/>
            <p:nvPr/>
          </p:nvSpPr>
          <p:spPr>
            <a:xfrm>
              <a:off x="11197183" y="3890009"/>
              <a:ext cx="94615" cy="307975"/>
            </a:xfrm>
            <a:custGeom>
              <a:avLst/>
              <a:gdLst/>
              <a:ahLst/>
              <a:cxnLst/>
              <a:rect l="l" t="t" r="r" b="b"/>
              <a:pathLst>
                <a:path w="94615" h="307975">
                  <a:moveTo>
                    <a:pt x="94488" y="0"/>
                  </a:moveTo>
                  <a:lnTo>
                    <a:pt x="78486" y="37338"/>
                  </a:lnTo>
                  <a:lnTo>
                    <a:pt x="63246" y="74676"/>
                  </a:lnTo>
                  <a:lnTo>
                    <a:pt x="49530" y="112776"/>
                  </a:lnTo>
                  <a:lnTo>
                    <a:pt x="37338" y="150876"/>
                  </a:lnTo>
                  <a:lnTo>
                    <a:pt x="25908" y="189738"/>
                  </a:lnTo>
                  <a:lnTo>
                    <a:pt x="16002" y="228600"/>
                  </a:lnTo>
                  <a:lnTo>
                    <a:pt x="6858" y="268224"/>
                  </a:lnTo>
                  <a:lnTo>
                    <a:pt x="0" y="307848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122" name="object 3122"/>
          <p:cNvGrpSpPr/>
          <p:nvPr/>
        </p:nvGrpSpPr>
        <p:grpSpPr>
          <a:xfrm>
            <a:off x="13065367" y="2791880"/>
            <a:ext cx="1848358" cy="438945"/>
            <a:chOff x="10395559" y="3313938"/>
            <a:chExt cx="1470660" cy="349250"/>
          </a:xfrm>
        </p:grpSpPr>
        <p:sp>
          <p:nvSpPr>
            <p:cNvPr id="3123" name="object 3123"/>
            <p:cNvSpPr/>
            <p:nvPr/>
          </p:nvSpPr>
          <p:spPr>
            <a:xfrm>
              <a:off x="10395559" y="3456432"/>
              <a:ext cx="1426845" cy="0"/>
            </a:xfrm>
            <a:custGeom>
              <a:avLst/>
              <a:gdLst/>
              <a:ahLst/>
              <a:cxnLst/>
              <a:rect l="l" t="t" r="r" b="b"/>
              <a:pathLst>
                <a:path w="1426845">
                  <a:moveTo>
                    <a:pt x="1426464" y="0"/>
                  </a:moveTo>
                  <a:lnTo>
                    <a:pt x="0" y="0"/>
                  </a:lnTo>
                </a:path>
                <a:path w="1426845">
                  <a:moveTo>
                    <a:pt x="1426464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4" name="object 3124"/>
            <p:cNvSpPr/>
            <p:nvPr/>
          </p:nvSpPr>
          <p:spPr>
            <a:xfrm>
              <a:off x="11499697" y="3316224"/>
              <a:ext cx="364490" cy="280035"/>
            </a:xfrm>
            <a:custGeom>
              <a:avLst/>
              <a:gdLst/>
              <a:ahLst/>
              <a:cxnLst/>
              <a:rect l="l" t="t" r="r" b="b"/>
              <a:pathLst>
                <a:path w="364490" h="280035">
                  <a:moveTo>
                    <a:pt x="364235" y="0"/>
                  </a:moveTo>
                  <a:lnTo>
                    <a:pt x="313181" y="27432"/>
                  </a:lnTo>
                  <a:lnTo>
                    <a:pt x="263651" y="56388"/>
                  </a:lnTo>
                  <a:lnTo>
                    <a:pt x="215645" y="88392"/>
                  </a:lnTo>
                  <a:lnTo>
                    <a:pt x="168401" y="122682"/>
                  </a:lnTo>
                  <a:lnTo>
                    <a:pt x="123443" y="158496"/>
                  </a:lnTo>
                  <a:lnTo>
                    <a:pt x="80771" y="197358"/>
                  </a:lnTo>
                  <a:lnTo>
                    <a:pt x="39623" y="236982"/>
                  </a:lnTo>
                  <a:lnTo>
                    <a:pt x="0" y="27965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5" name="object 3125"/>
            <p:cNvSpPr/>
            <p:nvPr/>
          </p:nvSpPr>
          <p:spPr>
            <a:xfrm>
              <a:off x="11495887" y="3334512"/>
              <a:ext cx="339090" cy="270510"/>
            </a:xfrm>
            <a:custGeom>
              <a:avLst/>
              <a:gdLst/>
              <a:ahLst/>
              <a:cxnLst/>
              <a:rect l="l" t="t" r="r" b="b"/>
              <a:pathLst>
                <a:path w="339090" h="270510">
                  <a:moveTo>
                    <a:pt x="339090" y="0"/>
                  </a:moveTo>
                  <a:lnTo>
                    <a:pt x="291846" y="27432"/>
                  </a:lnTo>
                  <a:lnTo>
                    <a:pt x="245364" y="56388"/>
                  </a:lnTo>
                  <a:lnTo>
                    <a:pt x="201168" y="86868"/>
                  </a:lnTo>
                  <a:lnTo>
                    <a:pt x="156972" y="120396"/>
                  </a:lnTo>
                  <a:lnTo>
                    <a:pt x="115062" y="154686"/>
                  </a:lnTo>
                  <a:lnTo>
                    <a:pt x="75438" y="192024"/>
                  </a:lnTo>
                  <a:lnTo>
                    <a:pt x="36576" y="230124"/>
                  </a:lnTo>
                  <a:lnTo>
                    <a:pt x="0" y="2705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126" name="object 3126"/>
            <p:cNvPicPr/>
            <p:nvPr/>
          </p:nvPicPr>
          <p:blipFill>
            <a:blip r:embed="rId26" cstate="print"/>
            <a:stretch>
              <a:fillRect/>
            </a:stretch>
          </p:blipFill>
          <p:spPr>
            <a:xfrm>
              <a:off x="11488267" y="3397758"/>
              <a:ext cx="299465" cy="265175"/>
            </a:xfrm>
            <a:prstGeom prst="rect">
              <a:avLst/>
            </a:prstGeom>
          </p:spPr>
        </p:pic>
      </p:grpSp>
      <p:sp>
        <p:nvSpPr>
          <p:cNvPr id="3127" name="object 3127"/>
          <p:cNvSpPr/>
          <p:nvPr/>
        </p:nvSpPr>
        <p:spPr>
          <a:xfrm>
            <a:off x="14645570" y="2401139"/>
            <a:ext cx="293693" cy="0"/>
          </a:xfrm>
          <a:custGeom>
            <a:avLst/>
            <a:gdLst/>
            <a:ahLst/>
            <a:cxnLst/>
            <a:rect l="l" t="t" r="r" b="b"/>
            <a:pathLst>
              <a:path w="233679">
                <a:moveTo>
                  <a:pt x="0" y="0"/>
                </a:moveTo>
                <a:lnTo>
                  <a:pt x="233172" y="0"/>
                </a:lnTo>
              </a:path>
              <a:path w="233679">
                <a:moveTo>
                  <a:pt x="0" y="0"/>
                </a:moveTo>
                <a:lnTo>
                  <a:pt x="23317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128" name="object 3128"/>
          <p:cNvGrpSpPr/>
          <p:nvPr/>
        </p:nvGrpSpPr>
        <p:grpSpPr>
          <a:xfrm>
            <a:off x="13618917" y="2240246"/>
            <a:ext cx="35914" cy="122107"/>
            <a:chOff x="10835995" y="2875026"/>
            <a:chExt cx="28575" cy="97155"/>
          </a:xfrm>
        </p:grpSpPr>
        <p:sp>
          <p:nvSpPr>
            <p:cNvPr id="3129" name="object 3129"/>
            <p:cNvSpPr/>
            <p:nvPr/>
          </p:nvSpPr>
          <p:spPr>
            <a:xfrm>
              <a:off x="10838281" y="2945892"/>
              <a:ext cx="13970" cy="24130"/>
            </a:xfrm>
            <a:custGeom>
              <a:avLst/>
              <a:gdLst/>
              <a:ahLst/>
              <a:cxnLst/>
              <a:rect l="l" t="t" r="r" b="b"/>
              <a:pathLst>
                <a:path w="13970" h="24130">
                  <a:moveTo>
                    <a:pt x="0" y="0"/>
                  </a:moveTo>
                  <a:lnTo>
                    <a:pt x="13716" y="2362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0" name="object 3130"/>
            <p:cNvSpPr/>
            <p:nvPr/>
          </p:nvSpPr>
          <p:spPr>
            <a:xfrm>
              <a:off x="10851997" y="2875026"/>
              <a:ext cx="0" cy="94615"/>
            </a:xfrm>
            <a:custGeom>
              <a:avLst/>
              <a:gdLst/>
              <a:ahLst/>
              <a:cxnLst/>
              <a:rect l="l" t="t" r="r" b="b"/>
              <a:pathLst>
                <a:path h="94614">
                  <a:moveTo>
                    <a:pt x="0" y="0"/>
                  </a:moveTo>
                  <a:lnTo>
                    <a:pt x="0" y="9448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1" name="object 3131"/>
            <p:cNvSpPr/>
            <p:nvPr/>
          </p:nvSpPr>
          <p:spPr>
            <a:xfrm>
              <a:off x="10851997" y="2945892"/>
              <a:ext cx="10160" cy="24130"/>
            </a:xfrm>
            <a:custGeom>
              <a:avLst/>
              <a:gdLst/>
              <a:ahLst/>
              <a:cxnLst/>
              <a:rect l="l" t="t" r="r" b="b"/>
              <a:pathLst>
                <a:path w="10159" h="24130">
                  <a:moveTo>
                    <a:pt x="9905" y="0"/>
                  </a:moveTo>
                  <a:lnTo>
                    <a:pt x="0" y="2362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132" name="object 3132"/>
          <p:cNvGrpSpPr/>
          <p:nvPr/>
        </p:nvGrpSpPr>
        <p:grpSpPr>
          <a:xfrm>
            <a:off x="13172629" y="1891642"/>
            <a:ext cx="18355" cy="633677"/>
            <a:chOff x="10480903" y="2597657"/>
            <a:chExt cx="14604" cy="504190"/>
          </a:xfrm>
        </p:grpSpPr>
        <p:sp>
          <p:nvSpPr>
            <p:cNvPr id="3133" name="object 3133"/>
            <p:cNvSpPr/>
            <p:nvPr/>
          </p:nvSpPr>
          <p:spPr>
            <a:xfrm>
              <a:off x="10483189" y="2597657"/>
              <a:ext cx="0" cy="504190"/>
            </a:xfrm>
            <a:custGeom>
              <a:avLst/>
              <a:gdLst/>
              <a:ahLst/>
              <a:cxnLst/>
              <a:rect l="l" t="t" r="r" b="b"/>
              <a:pathLst>
                <a:path h="504189">
                  <a:moveTo>
                    <a:pt x="0" y="503681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4" name="object 3134"/>
            <p:cNvSpPr/>
            <p:nvPr/>
          </p:nvSpPr>
          <p:spPr>
            <a:xfrm>
              <a:off x="10493095" y="2679191"/>
              <a:ext cx="0" cy="287655"/>
            </a:xfrm>
            <a:custGeom>
              <a:avLst/>
              <a:gdLst/>
              <a:ahLst/>
              <a:cxnLst/>
              <a:rect l="l" t="t" r="r" b="b"/>
              <a:pathLst>
                <a:path h="287655">
                  <a:moveTo>
                    <a:pt x="0" y="287274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5" name="object 3135"/>
            <p:cNvSpPr/>
            <p:nvPr/>
          </p:nvSpPr>
          <p:spPr>
            <a:xfrm>
              <a:off x="10493095" y="2679191"/>
              <a:ext cx="0" cy="283845"/>
            </a:xfrm>
            <a:custGeom>
              <a:avLst/>
              <a:gdLst/>
              <a:ahLst/>
              <a:cxnLst/>
              <a:rect l="l" t="t" r="r" b="b"/>
              <a:pathLst>
                <a:path h="283844">
                  <a:moveTo>
                    <a:pt x="0" y="283464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136" name="object 3136"/>
          <p:cNvGrpSpPr/>
          <p:nvPr/>
        </p:nvGrpSpPr>
        <p:grpSpPr>
          <a:xfrm>
            <a:off x="12930332" y="2308241"/>
            <a:ext cx="14365" cy="93376"/>
            <a:chOff x="10288117" y="2929127"/>
            <a:chExt cx="11430" cy="74295"/>
          </a:xfrm>
        </p:grpSpPr>
        <p:sp>
          <p:nvSpPr>
            <p:cNvPr id="3137" name="object 3137"/>
            <p:cNvSpPr/>
            <p:nvPr/>
          </p:nvSpPr>
          <p:spPr>
            <a:xfrm>
              <a:off x="10297261" y="2929127"/>
              <a:ext cx="0" cy="30480"/>
            </a:xfrm>
            <a:custGeom>
              <a:avLst/>
              <a:gdLst/>
              <a:ahLst/>
              <a:cxnLst/>
              <a:rect l="l" t="t" r="r" b="b"/>
              <a:pathLst>
                <a:path h="30480">
                  <a:moveTo>
                    <a:pt x="0" y="30479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8" name="object 3138"/>
            <p:cNvSpPr/>
            <p:nvPr/>
          </p:nvSpPr>
          <p:spPr>
            <a:xfrm>
              <a:off x="10294213" y="2932175"/>
              <a:ext cx="0" cy="71120"/>
            </a:xfrm>
            <a:custGeom>
              <a:avLst/>
              <a:gdLst/>
              <a:ahLst/>
              <a:cxnLst/>
              <a:rect l="l" t="t" r="r" b="b"/>
              <a:pathLst>
                <a:path h="71119">
                  <a:moveTo>
                    <a:pt x="0" y="70866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9" name="object 3139"/>
            <p:cNvSpPr/>
            <p:nvPr/>
          </p:nvSpPr>
          <p:spPr>
            <a:xfrm>
              <a:off x="10290403" y="2932175"/>
              <a:ext cx="0" cy="71120"/>
            </a:xfrm>
            <a:custGeom>
              <a:avLst/>
              <a:gdLst/>
              <a:ahLst/>
              <a:cxnLst/>
              <a:rect l="l" t="t" r="r" b="b"/>
              <a:pathLst>
                <a:path h="71119">
                  <a:moveTo>
                    <a:pt x="0" y="0"/>
                  </a:moveTo>
                  <a:lnTo>
                    <a:pt x="0" y="7086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140" name="object 3140"/>
          <p:cNvSpPr/>
          <p:nvPr/>
        </p:nvSpPr>
        <p:spPr>
          <a:xfrm>
            <a:off x="12840308" y="2312073"/>
            <a:ext cx="0" cy="68635"/>
          </a:xfrm>
          <a:custGeom>
            <a:avLst/>
            <a:gdLst/>
            <a:ahLst/>
            <a:cxnLst/>
            <a:rect l="l" t="t" r="r" b="b"/>
            <a:pathLst>
              <a:path h="54610">
                <a:moveTo>
                  <a:pt x="0" y="0"/>
                </a:moveTo>
                <a:lnTo>
                  <a:pt x="0" y="54102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3141" name="object 3141"/>
          <p:cNvPicPr/>
          <p:nvPr/>
        </p:nvPicPr>
        <p:blipFill>
          <a:blip r:embed="rId27" cstate="print"/>
          <a:stretch>
            <a:fillRect/>
          </a:stretch>
        </p:blipFill>
        <p:spPr>
          <a:xfrm>
            <a:off x="13012694" y="2247908"/>
            <a:ext cx="127373" cy="102472"/>
          </a:xfrm>
          <a:prstGeom prst="rect">
            <a:avLst/>
          </a:prstGeom>
        </p:spPr>
      </p:pic>
      <p:sp>
        <p:nvSpPr>
          <p:cNvPr id="3142" name="object 3142"/>
          <p:cNvSpPr/>
          <p:nvPr/>
        </p:nvSpPr>
        <p:spPr>
          <a:xfrm>
            <a:off x="12840308" y="2312073"/>
            <a:ext cx="0" cy="68635"/>
          </a:xfrm>
          <a:custGeom>
            <a:avLst/>
            <a:gdLst/>
            <a:ahLst/>
            <a:cxnLst/>
            <a:rect l="l" t="t" r="r" b="b"/>
            <a:pathLst>
              <a:path h="54610">
                <a:moveTo>
                  <a:pt x="0" y="0"/>
                </a:moveTo>
                <a:lnTo>
                  <a:pt x="0" y="54102"/>
                </a:lnTo>
              </a:path>
              <a:path h="54610">
                <a:moveTo>
                  <a:pt x="0" y="0"/>
                </a:moveTo>
                <a:lnTo>
                  <a:pt x="0" y="54102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143" name="object 3143"/>
          <p:cNvGrpSpPr/>
          <p:nvPr/>
        </p:nvGrpSpPr>
        <p:grpSpPr>
          <a:xfrm>
            <a:off x="13185079" y="1755650"/>
            <a:ext cx="6385" cy="600158"/>
            <a:chOff x="10490809" y="2489454"/>
            <a:chExt cx="5080" cy="477520"/>
          </a:xfrm>
        </p:grpSpPr>
        <p:sp>
          <p:nvSpPr>
            <p:cNvPr id="3144" name="object 3144"/>
            <p:cNvSpPr/>
            <p:nvPr/>
          </p:nvSpPr>
          <p:spPr>
            <a:xfrm>
              <a:off x="10493095" y="2489454"/>
              <a:ext cx="0" cy="477520"/>
            </a:xfrm>
            <a:custGeom>
              <a:avLst/>
              <a:gdLst/>
              <a:ahLst/>
              <a:cxnLst/>
              <a:rect l="l" t="t" r="r" b="b"/>
              <a:pathLst>
                <a:path h="477519">
                  <a:moveTo>
                    <a:pt x="0" y="477012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5" name="object 3145"/>
            <p:cNvSpPr/>
            <p:nvPr/>
          </p:nvSpPr>
          <p:spPr>
            <a:xfrm>
              <a:off x="10493095" y="2489454"/>
              <a:ext cx="0" cy="473709"/>
            </a:xfrm>
            <a:custGeom>
              <a:avLst/>
              <a:gdLst/>
              <a:ahLst/>
              <a:cxnLst/>
              <a:rect l="l" t="t" r="r" b="b"/>
              <a:pathLst>
                <a:path h="473710">
                  <a:moveTo>
                    <a:pt x="0" y="473201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146" name="object 3146"/>
          <p:cNvSpPr/>
          <p:nvPr/>
        </p:nvSpPr>
        <p:spPr>
          <a:xfrm>
            <a:off x="13015567" y="2250779"/>
            <a:ext cx="94174" cy="94174"/>
          </a:xfrm>
          <a:custGeom>
            <a:avLst/>
            <a:gdLst/>
            <a:ahLst/>
            <a:cxnLst/>
            <a:rect l="l" t="t" r="r" b="b"/>
            <a:pathLst>
              <a:path w="74929" h="74930">
                <a:moveTo>
                  <a:pt x="74675" y="0"/>
                </a:moveTo>
                <a:lnTo>
                  <a:pt x="66293" y="762"/>
                </a:lnTo>
                <a:lnTo>
                  <a:pt x="57911" y="2286"/>
                </a:lnTo>
                <a:lnTo>
                  <a:pt x="21335" y="20574"/>
                </a:lnTo>
                <a:lnTo>
                  <a:pt x="2285" y="57912"/>
                </a:lnTo>
                <a:lnTo>
                  <a:pt x="0" y="74676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147" name="object 3147"/>
          <p:cNvGrpSpPr/>
          <p:nvPr/>
        </p:nvGrpSpPr>
        <p:grpSpPr>
          <a:xfrm>
            <a:off x="12930332" y="2308241"/>
            <a:ext cx="14365" cy="93376"/>
            <a:chOff x="10288117" y="2929127"/>
            <a:chExt cx="11430" cy="74295"/>
          </a:xfrm>
        </p:grpSpPr>
        <p:sp>
          <p:nvSpPr>
            <p:cNvPr id="3148" name="object 3148"/>
            <p:cNvSpPr/>
            <p:nvPr/>
          </p:nvSpPr>
          <p:spPr>
            <a:xfrm>
              <a:off x="10297261" y="2929127"/>
              <a:ext cx="0" cy="30480"/>
            </a:xfrm>
            <a:custGeom>
              <a:avLst/>
              <a:gdLst/>
              <a:ahLst/>
              <a:cxnLst/>
              <a:rect l="l" t="t" r="r" b="b"/>
              <a:pathLst>
                <a:path h="30480">
                  <a:moveTo>
                    <a:pt x="0" y="30479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9" name="object 3149"/>
            <p:cNvSpPr/>
            <p:nvPr/>
          </p:nvSpPr>
          <p:spPr>
            <a:xfrm>
              <a:off x="10294213" y="2932175"/>
              <a:ext cx="0" cy="71120"/>
            </a:xfrm>
            <a:custGeom>
              <a:avLst/>
              <a:gdLst/>
              <a:ahLst/>
              <a:cxnLst/>
              <a:rect l="l" t="t" r="r" b="b"/>
              <a:pathLst>
                <a:path h="71119">
                  <a:moveTo>
                    <a:pt x="0" y="70866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0" name="object 3150"/>
            <p:cNvSpPr/>
            <p:nvPr/>
          </p:nvSpPr>
          <p:spPr>
            <a:xfrm>
              <a:off x="10290403" y="2932175"/>
              <a:ext cx="0" cy="71120"/>
            </a:xfrm>
            <a:custGeom>
              <a:avLst/>
              <a:gdLst/>
              <a:ahLst/>
              <a:cxnLst/>
              <a:rect l="l" t="t" r="r" b="b"/>
              <a:pathLst>
                <a:path h="71119">
                  <a:moveTo>
                    <a:pt x="0" y="0"/>
                  </a:moveTo>
                  <a:lnTo>
                    <a:pt x="0" y="7086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151" name="object 3151"/>
          <p:cNvGrpSpPr/>
          <p:nvPr/>
        </p:nvGrpSpPr>
        <p:grpSpPr>
          <a:xfrm>
            <a:off x="13104633" y="2252696"/>
            <a:ext cx="35914" cy="98164"/>
            <a:chOff x="10426801" y="2884932"/>
            <a:chExt cx="28575" cy="78105"/>
          </a:xfrm>
        </p:grpSpPr>
        <p:sp>
          <p:nvSpPr>
            <p:cNvPr id="3152" name="object 3152"/>
            <p:cNvSpPr/>
            <p:nvPr/>
          </p:nvSpPr>
          <p:spPr>
            <a:xfrm>
              <a:off x="10429087" y="2884932"/>
              <a:ext cx="0" cy="74930"/>
            </a:xfrm>
            <a:custGeom>
              <a:avLst/>
              <a:gdLst/>
              <a:ahLst/>
              <a:cxnLst/>
              <a:rect l="l" t="t" r="r" b="b"/>
              <a:pathLst>
                <a:path h="74930">
                  <a:moveTo>
                    <a:pt x="0" y="74675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3" name="object 3153"/>
            <p:cNvSpPr/>
            <p:nvPr/>
          </p:nvSpPr>
          <p:spPr>
            <a:xfrm>
              <a:off x="10452709" y="2932176"/>
              <a:ext cx="0" cy="30480"/>
            </a:xfrm>
            <a:custGeom>
              <a:avLst/>
              <a:gdLst/>
              <a:ahLst/>
              <a:cxnLst/>
              <a:rect l="l" t="t" r="r" b="b"/>
              <a:pathLst>
                <a:path h="30480">
                  <a:moveTo>
                    <a:pt x="0" y="30479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4" name="object 3154"/>
            <p:cNvSpPr/>
            <p:nvPr/>
          </p:nvSpPr>
          <p:spPr>
            <a:xfrm>
              <a:off x="10432897" y="2929128"/>
              <a:ext cx="0" cy="30480"/>
            </a:xfrm>
            <a:custGeom>
              <a:avLst/>
              <a:gdLst/>
              <a:ahLst/>
              <a:cxnLst/>
              <a:rect l="l" t="t" r="r" b="b"/>
              <a:pathLst>
                <a:path h="30480">
                  <a:moveTo>
                    <a:pt x="0" y="30479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5" name="object 3155"/>
            <p:cNvSpPr/>
            <p:nvPr/>
          </p:nvSpPr>
          <p:spPr>
            <a:xfrm>
              <a:off x="10435945" y="2932176"/>
              <a:ext cx="0" cy="30480"/>
            </a:xfrm>
            <a:custGeom>
              <a:avLst/>
              <a:gdLst/>
              <a:ahLst/>
              <a:cxnLst/>
              <a:rect l="l" t="t" r="r" b="b"/>
              <a:pathLst>
                <a:path h="30480">
                  <a:moveTo>
                    <a:pt x="0" y="30479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156" name="object 3156"/>
          <p:cNvGrpSpPr/>
          <p:nvPr/>
        </p:nvGrpSpPr>
        <p:grpSpPr>
          <a:xfrm>
            <a:off x="12837435" y="2309199"/>
            <a:ext cx="98962" cy="94972"/>
            <a:chOff x="10214203" y="2929889"/>
            <a:chExt cx="78740" cy="75565"/>
          </a:xfrm>
        </p:grpSpPr>
        <p:sp>
          <p:nvSpPr>
            <p:cNvPr id="3157" name="object 3157"/>
            <p:cNvSpPr/>
            <p:nvPr/>
          </p:nvSpPr>
          <p:spPr>
            <a:xfrm>
              <a:off x="10216489" y="2932175"/>
              <a:ext cx="74295" cy="71120"/>
            </a:xfrm>
            <a:custGeom>
              <a:avLst/>
              <a:gdLst/>
              <a:ahLst/>
              <a:cxnLst/>
              <a:rect l="l" t="t" r="r" b="b"/>
              <a:pathLst>
                <a:path w="74295" h="71119">
                  <a:moveTo>
                    <a:pt x="0" y="70866"/>
                  </a:moveTo>
                  <a:lnTo>
                    <a:pt x="7391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8" name="object 3158"/>
            <p:cNvSpPr/>
            <p:nvPr/>
          </p:nvSpPr>
          <p:spPr>
            <a:xfrm>
              <a:off x="10216489" y="2932175"/>
              <a:ext cx="74295" cy="71120"/>
            </a:xfrm>
            <a:custGeom>
              <a:avLst/>
              <a:gdLst/>
              <a:ahLst/>
              <a:cxnLst/>
              <a:rect l="l" t="t" r="r" b="b"/>
              <a:pathLst>
                <a:path w="74295" h="71119">
                  <a:moveTo>
                    <a:pt x="0" y="0"/>
                  </a:moveTo>
                  <a:lnTo>
                    <a:pt x="73914" y="7086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159" name="object 3159"/>
          <p:cNvGrpSpPr/>
          <p:nvPr/>
        </p:nvGrpSpPr>
        <p:grpSpPr>
          <a:xfrm>
            <a:off x="14233759" y="1755651"/>
            <a:ext cx="223463" cy="904227"/>
            <a:chOff x="11325199" y="2489454"/>
            <a:chExt cx="177800" cy="719455"/>
          </a:xfrm>
        </p:grpSpPr>
        <p:sp>
          <p:nvSpPr>
            <p:cNvPr id="3160" name="object 3160"/>
            <p:cNvSpPr/>
            <p:nvPr/>
          </p:nvSpPr>
          <p:spPr>
            <a:xfrm>
              <a:off x="11327485" y="2904744"/>
              <a:ext cx="161925" cy="302260"/>
            </a:xfrm>
            <a:custGeom>
              <a:avLst/>
              <a:gdLst/>
              <a:ahLst/>
              <a:cxnLst/>
              <a:rect l="l" t="t" r="r" b="b"/>
              <a:pathLst>
                <a:path w="161925" h="302260">
                  <a:moveTo>
                    <a:pt x="76961" y="0"/>
                  </a:moveTo>
                  <a:lnTo>
                    <a:pt x="70103" y="5334"/>
                  </a:lnTo>
                  <a:lnTo>
                    <a:pt x="61721" y="10668"/>
                  </a:lnTo>
                  <a:lnTo>
                    <a:pt x="54101" y="18288"/>
                  </a:lnTo>
                  <a:lnTo>
                    <a:pt x="44957" y="25908"/>
                  </a:lnTo>
                  <a:lnTo>
                    <a:pt x="36575" y="35052"/>
                  </a:lnTo>
                  <a:lnTo>
                    <a:pt x="14477" y="71628"/>
                  </a:lnTo>
                  <a:lnTo>
                    <a:pt x="1523" y="116586"/>
                  </a:lnTo>
                  <a:lnTo>
                    <a:pt x="0" y="132588"/>
                  </a:lnTo>
                  <a:lnTo>
                    <a:pt x="0" y="147828"/>
                  </a:lnTo>
                  <a:lnTo>
                    <a:pt x="7619" y="187452"/>
                  </a:lnTo>
                  <a:lnTo>
                    <a:pt x="16001" y="208026"/>
                  </a:lnTo>
                  <a:lnTo>
                    <a:pt x="19811" y="217170"/>
                  </a:lnTo>
                  <a:lnTo>
                    <a:pt x="24383" y="224790"/>
                  </a:lnTo>
                  <a:lnTo>
                    <a:pt x="36575" y="241554"/>
                  </a:lnTo>
                  <a:lnTo>
                    <a:pt x="50291" y="256794"/>
                  </a:lnTo>
                  <a:lnTo>
                    <a:pt x="83057" y="281178"/>
                  </a:lnTo>
                  <a:lnTo>
                    <a:pt x="121157" y="296418"/>
                  </a:lnTo>
                  <a:lnTo>
                    <a:pt x="161543" y="30175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1" name="object 3161"/>
            <p:cNvSpPr/>
            <p:nvPr/>
          </p:nvSpPr>
          <p:spPr>
            <a:xfrm>
              <a:off x="11450167" y="2489454"/>
              <a:ext cx="0" cy="477520"/>
            </a:xfrm>
            <a:custGeom>
              <a:avLst/>
              <a:gdLst/>
              <a:ahLst/>
              <a:cxnLst/>
              <a:rect l="l" t="t" r="r" b="b"/>
              <a:pathLst>
                <a:path h="477519">
                  <a:moveTo>
                    <a:pt x="0" y="0"/>
                  </a:moveTo>
                  <a:lnTo>
                    <a:pt x="0" y="473202"/>
                  </a:lnTo>
                </a:path>
                <a:path h="477519">
                  <a:moveTo>
                    <a:pt x="0" y="0"/>
                  </a:moveTo>
                  <a:lnTo>
                    <a:pt x="0" y="47701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2" name="object 3162"/>
            <p:cNvSpPr/>
            <p:nvPr/>
          </p:nvSpPr>
          <p:spPr>
            <a:xfrm>
              <a:off x="11500459" y="2908554"/>
              <a:ext cx="0" cy="58419"/>
            </a:xfrm>
            <a:custGeom>
              <a:avLst/>
              <a:gdLst/>
              <a:ahLst/>
              <a:cxnLst/>
              <a:rect l="l" t="t" r="r" b="b"/>
              <a:pathLst>
                <a:path h="58419">
                  <a:moveTo>
                    <a:pt x="0" y="0"/>
                  </a:moveTo>
                  <a:lnTo>
                    <a:pt x="0" y="5791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3" name="object 3163"/>
            <p:cNvSpPr/>
            <p:nvPr/>
          </p:nvSpPr>
          <p:spPr>
            <a:xfrm>
              <a:off x="11405971" y="2905506"/>
              <a:ext cx="85090" cy="135255"/>
            </a:xfrm>
            <a:custGeom>
              <a:avLst/>
              <a:gdLst/>
              <a:ahLst/>
              <a:cxnLst/>
              <a:rect l="l" t="t" r="r" b="b"/>
              <a:pathLst>
                <a:path w="85090" h="135255">
                  <a:moveTo>
                    <a:pt x="0" y="0"/>
                  </a:moveTo>
                  <a:lnTo>
                    <a:pt x="84582" y="13487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4" name="object 3164"/>
            <p:cNvSpPr/>
            <p:nvPr/>
          </p:nvSpPr>
          <p:spPr>
            <a:xfrm>
              <a:off x="11493601" y="2891790"/>
              <a:ext cx="0" cy="71120"/>
            </a:xfrm>
            <a:custGeom>
              <a:avLst/>
              <a:gdLst/>
              <a:ahLst/>
              <a:cxnLst/>
              <a:rect l="l" t="t" r="r" b="b"/>
              <a:pathLst>
                <a:path h="71119">
                  <a:moveTo>
                    <a:pt x="0" y="0"/>
                  </a:moveTo>
                  <a:lnTo>
                    <a:pt x="0" y="7086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5" name="object 3165"/>
            <p:cNvSpPr/>
            <p:nvPr/>
          </p:nvSpPr>
          <p:spPr>
            <a:xfrm>
              <a:off x="11483695" y="2915412"/>
              <a:ext cx="0" cy="40640"/>
            </a:xfrm>
            <a:custGeom>
              <a:avLst/>
              <a:gdLst/>
              <a:ahLst/>
              <a:cxnLst/>
              <a:rect l="l" t="t" r="r" b="b"/>
              <a:pathLst>
                <a:path h="40639">
                  <a:moveTo>
                    <a:pt x="0" y="0"/>
                  </a:moveTo>
                  <a:lnTo>
                    <a:pt x="0" y="4038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6" name="object 3166"/>
            <p:cNvSpPr/>
            <p:nvPr/>
          </p:nvSpPr>
          <p:spPr>
            <a:xfrm>
              <a:off x="11493601" y="2922270"/>
              <a:ext cx="3810" cy="3175"/>
            </a:xfrm>
            <a:custGeom>
              <a:avLst/>
              <a:gdLst/>
              <a:ahLst/>
              <a:cxnLst/>
              <a:rect l="l" t="t" r="r" b="b"/>
              <a:pathLst>
                <a:path w="3809" h="3175">
                  <a:moveTo>
                    <a:pt x="0" y="0"/>
                  </a:moveTo>
                  <a:lnTo>
                    <a:pt x="3810" y="3047"/>
                  </a:lnTo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7" name="object 3167"/>
            <p:cNvSpPr/>
            <p:nvPr/>
          </p:nvSpPr>
          <p:spPr>
            <a:xfrm>
              <a:off x="11493601" y="2908554"/>
              <a:ext cx="3810" cy="54610"/>
            </a:xfrm>
            <a:custGeom>
              <a:avLst/>
              <a:gdLst/>
              <a:ahLst/>
              <a:cxnLst/>
              <a:rect l="l" t="t" r="r" b="b"/>
              <a:pathLst>
                <a:path w="3809" h="54610">
                  <a:moveTo>
                    <a:pt x="3809" y="54102"/>
                  </a:moveTo>
                  <a:lnTo>
                    <a:pt x="3809" y="0"/>
                  </a:lnTo>
                  <a:lnTo>
                    <a:pt x="0" y="0"/>
                  </a:lnTo>
                  <a:lnTo>
                    <a:pt x="0" y="54102"/>
                  </a:lnTo>
                  <a:lnTo>
                    <a:pt x="3809" y="54102"/>
                  </a:lnTo>
                  <a:close/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168" name="object 3168"/>
          <p:cNvSpPr/>
          <p:nvPr/>
        </p:nvSpPr>
        <p:spPr>
          <a:xfrm>
            <a:off x="14645569" y="2282385"/>
            <a:ext cx="0" cy="118914"/>
          </a:xfrm>
          <a:custGeom>
            <a:avLst/>
            <a:gdLst/>
            <a:ahLst/>
            <a:cxnLst/>
            <a:rect l="l" t="t" r="r" b="b"/>
            <a:pathLst>
              <a:path h="94614">
                <a:moveTo>
                  <a:pt x="0" y="0"/>
                </a:moveTo>
                <a:lnTo>
                  <a:pt x="0" y="94488"/>
                </a:lnTo>
              </a:path>
              <a:path h="94614">
                <a:moveTo>
                  <a:pt x="0" y="0"/>
                </a:moveTo>
                <a:lnTo>
                  <a:pt x="0" y="94488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169" name="object 3169"/>
          <p:cNvGrpSpPr/>
          <p:nvPr/>
        </p:nvGrpSpPr>
        <p:grpSpPr>
          <a:xfrm>
            <a:off x="14736551" y="2303453"/>
            <a:ext cx="9577" cy="68635"/>
            <a:chOff x="11725249" y="2925317"/>
            <a:chExt cx="7620" cy="54610"/>
          </a:xfrm>
        </p:grpSpPr>
        <p:sp>
          <p:nvSpPr>
            <p:cNvPr id="3170" name="object 3170"/>
            <p:cNvSpPr/>
            <p:nvPr/>
          </p:nvSpPr>
          <p:spPr>
            <a:xfrm>
              <a:off x="11730583" y="2925317"/>
              <a:ext cx="0" cy="51435"/>
            </a:xfrm>
            <a:custGeom>
              <a:avLst/>
              <a:gdLst/>
              <a:ahLst/>
              <a:cxnLst/>
              <a:rect l="l" t="t" r="r" b="b"/>
              <a:pathLst>
                <a:path h="51435">
                  <a:moveTo>
                    <a:pt x="0" y="0"/>
                  </a:moveTo>
                  <a:lnTo>
                    <a:pt x="0" y="51053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1" name="object 3171"/>
            <p:cNvSpPr/>
            <p:nvPr/>
          </p:nvSpPr>
          <p:spPr>
            <a:xfrm>
              <a:off x="11727535" y="2932175"/>
              <a:ext cx="0" cy="47625"/>
            </a:xfrm>
            <a:custGeom>
              <a:avLst/>
              <a:gdLst/>
              <a:ahLst/>
              <a:cxnLst/>
              <a:rect l="l" t="t" r="r" b="b"/>
              <a:pathLst>
                <a:path h="47625">
                  <a:moveTo>
                    <a:pt x="0" y="0"/>
                  </a:moveTo>
                  <a:lnTo>
                    <a:pt x="0" y="4724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172" name="object 3172"/>
          <p:cNvSpPr/>
          <p:nvPr/>
        </p:nvSpPr>
        <p:spPr>
          <a:xfrm>
            <a:off x="16544685" y="1106330"/>
            <a:ext cx="0" cy="1295287"/>
          </a:xfrm>
          <a:custGeom>
            <a:avLst/>
            <a:gdLst/>
            <a:ahLst/>
            <a:cxnLst/>
            <a:rect l="l" t="t" r="r" b="b"/>
            <a:pathLst>
              <a:path h="1030605">
                <a:moveTo>
                  <a:pt x="0" y="0"/>
                </a:moveTo>
                <a:lnTo>
                  <a:pt x="0" y="1030224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173" name="object 3173"/>
          <p:cNvGrpSpPr/>
          <p:nvPr/>
        </p:nvGrpSpPr>
        <p:grpSpPr>
          <a:xfrm>
            <a:off x="15275735" y="1432906"/>
            <a:ext cx="35914" cy="968872"/>
            <a:chOff x="12154255" y="2232660"/>
            <a:chExt cx="28575" cy="770890"/>
          </a:xfrm>
        </p:grpSpPr>
        <p:sp>
          <p:nvSpPr>
            <p:cNvPr id="3174" name="object 3174"/>
            <p:cNvSpPr/>
            <p:nvPr/>
          </p:nvSpPr>
          <p:spPr>
            <a:xfrm>
              <a:off x="12180163" y="2236470"/>
              <a:ext cx="0" cy="760730"/>
            </a:xfrm>
            <a:custGeom>
              <a:avLst/>
              <a:gdLst/>
              <a:ahLst/>
              <a:cxnLst/>
              <a:rect l="l" t="t" r="r" b="b"/>
              <a:pathLst>
                <a:path h="760730">
                  <a:moveTo>
                    <a:pt x="0" y="760476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5" name="object 3175"/>
            <p:cNvSpPr/>
            <p:nvPr/>
          </p:nvSpPr>
          <p:spPr>
            <a:xfrm>
              <a:off x="12156541" y="2236470"/>
              <a:ext cx="0" cy="742950"/>
            </a:xfrm>
            <a:custGeom>
              <a:avLst/>
              <a:gdLst/>
              <a:ahLst/>
              <a:cxnLst/>
              <a:rect l="l" t="t" r="r" b="b"/>
              <a:pathLst>
                <a:path h="742950">
                  <a:moveTo>
                    <a:pt x="0" y="0"/>
                  </a:moveTo>
                  <a:lnTo>
                    <a:pt x="0" y="74295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6" name="object 3176"/>
            <p:cNvSpPr/>
            <p:nvPr/>
          </p:nvSpPr>
          <p:spPr>
            <a:xfrm>
              <a:off x="12159589" y="2232660"/>
              <a:ext cx="0" cy="746760"/>
            </a:xfrm>
            <a:custGeom>
              <a:avLst/>
              <a:gdLst/>
              <a:ahLst/>
              <a:cxnLst/>
              <a:rect l="l" t="t" r="r" b="b"/>
              <a:pathLst>
                <a:path h="746760">
                  <a:moveTo>
                    <a:pt x="0" y="0"/>
                  </a:moveTo>
                  <a:lnTo>
                    <a:pt x="0" y="74676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7" name="object 3177"/>
            <p:cNvSpPr/>
            <p:nvPr/>
          </p:nvSpPr>
          <p:spPr>
            <a:xfrm>
              <a:off x="12177115" y="2232660"/>
              <a:ext cx="0" cy="770890"/>
            </a:xfrm>
            <a:custGeom>
              <a:avLst/>
              <a:gdLst/>
              <a:ahLst/>
              <a:cxnLst/>
              <a:rect l="l" t="t" r="r" b="b"/>
              <a:pathLst>
                <a:path h="770889">
                  <a:moveTo>
                    <a:pt x="0" y="0"/>
                  </a:moveTo>
                  <a:lnTo>
                    <a:pt x="0" y="77038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178" name="object 3178"/>
          <p:cNvGrpSpPr/>
          <p:nvPr/>
        </p:nvGrpSpPr>
        <p:grpSpPr>
          <a:xfrm>
            <a:off x="15636787" y="2303453"/>
            <a:ext cx="14365" cy="68635"/>
            <a:chOff x="12441529" y="2925317"/>
            <a:chExt cx="11430" cy="54610"/>
          </a:xfrm>
        </p:grpSpPr>
        <p:sp>
          <p:nvSpPr>
            <p:cNvPr id="3179" name="object 3179"/>
            <p:cNvSpPr/>
            <p:nvPr/>
          </p:nvSpPr>
          <p:spPr>
            <a:xfrm>
              <a:off x="12450673" y="2925317"/>
              <a:ext cx="0" cy="51435"/>
            </a:xfrm>
            <a:custGeom>
              <a:avLst/>
              <a:gdLst/>
              <a:ahLst/>
              <a:cxnLst/>
              <a:rect l="l" t="t" r="r" b="b"/>
              <a:pathLst>
                <a:path h="51435">
                  <a:moveTo>
                    <a:pt x="0" y="0"/>
                  </a:moveTo>
                  <a:lnTo>
                    <a:pt x="0" y="51053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0" name="object 3180"/>
            <p:cNvSpPr/>
            <p:nvPr/>
          </p:nvSpPr>
          <p:spPr>
            <a:xfrm>
              <a:off x="12443815" y="2932175"/>
              <a:ext cx="0" cy="47625"/>
            </a:xfrm>
            <a:custGeom>
              <a:avLst/>
              <a:gdLst/>
              <a:ahLst/>
              <a:cxnLst/>
              <a:rect l="l" t="t" r="r" b="b"/>
              <a:pathLst>
                <a:path h="47625">
                  <a:moveTo>
                    <a:pt x="0" y="0"/>
                  </a:moveTo>
                  <a:lnTo>
                    <a:pt x="0" y="4724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181" name="object 3181"/>
          <p:cNvGrpSpPr/>
          <p:nvPr/>
        </p:nvGrpSpPr>
        <p:grpSpPr>
          <a:xfrm>
            <a:off x="15542933" y="2303453"/>
            <a:ext cx="11173" cy="68635"/>
            <a:chOff x="12366853" y="2925317"/>
            <a:chExt cx="8890" cy="54610"/>
          </a:xfrm>
        </p:grpSpPr>
        <p:sp>
          <p:nvSpPr>
            <p:cNvPr id="3182" name="object 3182"/>
            <p:cNvSpPr/>
            <p:nvPr/>
          </p:nvSpPr>
          <p:spPr>
            <a:xfrm>
              <a:off x="12369139" y="2925317"/>
              <a:ext cx="0" cy="54610"/>
            </a:xfrm>
            <a:custGeom>
              <a:avLst/>
              <a:gdLst/>
              <a:ahLst/>
              <a:cxnLst/>
              <a:rect l="l" t="t" r="r" b="b"/>
              <a:pathLst>
                <a:path h="54610">
                  <a:moveTo>
                    <a:pt x="0" y="0"/>
                  </a:moveTo>
                  <a:lnTo>
                    <a:pt x="0" y="5410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3" name="object 3183"/>
            <p:cNvSpPr/>
            <p:nvPr/>
          </p:nvSpPr>
          <p:spPr>
            <a:xfrm>
              <a:off x="12372949" y="2932175"/>
              <a:ext cx="0" cy="47625"/>
            </a:xfrm>
            <a:custGeom>
              <a:avLst/>
              <a:gdLst/>
              <a:ahLst/>
              <a:cxnLst/>
              <a:rect l="l" t="t" r="r" b="b"/>
              <a:pathLst>
                <a:path h="47625">
                  <a:moveTo>
                    <a:pt x="0" y="0"/>
                  </a:moveTo>
                  <a:lnTo>
                    <a:pt x="0" y="4724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184" name="object 3184"/>
          <p:cNvGrpSpPr/>
          <p:nvPr/>
        </p:nvGrpSpPr>
        <p:grpSpPr>
          <a:xfrm>
            <a:off x="16444127" y="2303453"/>
            <a:ext cx="14365" cy="68635"/>
            <a:chOff x="13083895" y="2925317"/>
            <a:chExt cx="11430" cy="54610"/>
          </a:xfrm>
        </p:grpSpPr>
        <p:sp>
          <p:nvSpPr>
            <p:cNvPr id="3185" name="object 3185"/>
            <p:cNvSpPr/>
            <p:nvPr/>
          </p:nvSpPr>
          <p:spPr>
            <a:xfrm>
              <a:off x="13086181" y="2925317"/>
              <a:ext cx="0" cy="51435"/>
            </a:xfrm>
            <a:custGeom>
              <a:avLst/>
              <a:gdLst/>
              <a:ahLst/>
              <a:cxnLst/>
              <a:rect l="l" t="t" r="r" b="b"/>
              <a:pathLst>
                <a:path h="51435">
                  <a:moveTo>
                    <a:pt x="0" y="0"/>
                  </a:moveTo>
                  <a:lnTo>
                    <a:pt x="0" y="51053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6" name="object 3186"/>
            <p:cNvSpPr/>
            <p:nvPr/>
          </p:nvSpPr>
          <p:spPr>
            <a:xfrm>
              <a:off x="13093039" y="2932175"/>
              <a:ext cx="0" cy="47625"/>
            </a:xfrm>
            <a:custGeom>
              <a:avLst/>
              <a:gdLst/>
              <a:ahLst/>
              <a:cxnLst/>
              <a:rect l="l" t="t" r="r" b="b"/>
              <a:pathLst>
                <a:path h="47625">
                  <a:moveTo>
                    <a:pt x="0" y="0"/>
                  </a:moveTo>
                  <a:lnTo>
                    <a:pt x="0" y="4724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187" name="object 3187"/>
          <p:cNvSpPr/>
          <p:nvPr/>
        </p:nvSpPr>
        <p:spPr>
          <a:xfrm>
            <a:off x="12639191" y="731871"/>
            <a:ext cx="92578" cy="87789"/>
          </a:xfrm>
          <a:custGeom>
            <a:avLst/>
            <a:gdLst/>
            <a:ahLst/>
            <a:cxnLst/>
            <a:rect l="l" t="t" r="r" b="b"/>
            <a:pathLst>
              <a:path w="73659" h="69850">
                <a:moveTo>
                  <a:pt x="73151" y="69342"/>
                </a:moveTo>
                <a:lnTo>
                  <a:pt x="72389" y="61722"/>
                </a:lnTo>
                <a:lnTo>
                  <a:pt x="70865" y="54102"/>
                </a:lnTo>
                <a:lnTo>
                  <a:pt x="52577" y="19050"/>
                </a:lnTo>
                <a:lnTo>
                  <a:pt x="18287" y="2286"/>
                </a:lnTo>
                <a:lnTo>
                  <a:pt x="2285" y="0"/>
                </a:lnTo>
                <a:lnTo>
                  <a:pt x="1523" y="0"/>
                </a:lnTo>
                <a:lnTo>
                  <a:pt x="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88" name="object 3188"/>
          <p:cNvSpPr/>
          <p:nvPr/>
        </p:nvSpPr>
        <p:spPr>
          <a:xfrm>
            <a:off x="11340553" y="-53442"/>
            <a:ext cx="85395" cy="0"/>
          </a:xfrm>
          <a:custGeom>
            <a:avLst/>
            <a:gdLst/>
            <a:ahLst/>
            <a:cxnLst/>
            <a:rect l="l" t="t" r="r" b="b"/>
            <a:pathLst>
              <a:path w="67945">
                <a:moveTo>
                  <a:pt x="0" y="0"/>
                </a:moveTo>
                <a:lnTo>
                  <a:pt x="6781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189" name="object 3189"/>
          <p:cNvGrpSpPr/>
          <p:nvPr/>
        </p:nvGrpSpPr>
        <p:grpSpPr>
          <a:xfrm>
            <a:off x="11337679" y="-52485"/>
            <a:ext cx="86193" cy="133280"/>
            <a:chOff x="9020911" y="1050797"/>
            <a:chExt cx="68580" cy="106045"/>
          </a:xfrm>
        </p:grpSpPr>
        <p:sp>
          <p:nvSpPr>
            <p:cNvPr id="3190" name="object 3190"/>
            <p:cNvSpPr/>
            <p:nvPr/>
          </p:nvSpPr>
          <p:spPr>
            <a:xfrm>
              <a:off x="9023197" y="1137665"/>
              <a:ext cx="64135" cy="17145"/>
            </a:xfrm>
            <a:custGeom>
              <a:avLst/>
              <a:gdLst/>
              <a:ahLst/>
              <a:cxnLst/>
              <a:rect l="l" t="t" r="r" b="b"/>
              <a:pathLst>
                <a:path w="64134" h="17144">
                  <a:moveTo>
                    <a:pt x="0" y="0"/>
                  </a:moveTo>
                  <a:lnTo>
                    <a:pt x="3048" y="0"/>
                  </a:lnTo>
                  <a:lnTo>
                    <a:pt x="3048" y="16764"/>
                  </a:lnTo>
                  <a:lnTo>
                    <a:pt x="60960" y="16763"/>
                  </a:lnTo>
                  <a:lnTo>
                    <a:pt x="60960" y="0"/>
                  </a:lnTo>
                  <a:lnTo>
                    <a:pt x="6400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1" name="object 3191"/>
            <p:cNvSpPr/>
            <p:nvPr/>
          </p:nvSpPr>
          <p:spPr>
            <a:xfrm>
              <a:off x="9026245" y="1053083"/>
              <a:ext cx="58419" cy="87630"/>
            </a:xfrm>
            <a:custGeom>
              <a:avLst/>
              <a:gdLst/>
              <a:ahLst/>
              <a:cxnLst/>
              <a:rect l="l" t="t" r="r" b="b"/>
              <a:pathLst>
                <a:path w="58420" h="87630">
                  <a:moveTo>
                    <a:pt x="57911" y="0"/>
                  </a:moveTo>
                  <a:lnTo>
                    <a:pt x="0" y="8763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2" name="object 3192"/>
            <p:cNvSpPr/>
            <p:nvPr/>
          </p:nvSpPr>
          <p:spPr>
            <a:xfrm>
              <a:off x="9026245" y="1053083"/>
              <a:ext cx="58419" cy="87630"/>
            </a:xfrm>
            <a:custGeom>
              <a:avLst/>
              <a:gdLst/>
              <a:ahLst/>
              <a:cxnLst/>
              <a:rect l="l" t="t" r="r" b="b"/>
              <a:pathLst>
                <a:path w="58420" h="87630">
                  <a:moveTo>
                    <a:pt x="0" y="0"/>
                  </a:moveTo>
                  <a:lnTo>
                    <a:pt x="57912" y="8763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193" name="object 3193"/>
          <p:cNvGrpSpPr/>
          <p:nvPr/>
        </p:nvGrpSpPr>
        <p:grpSpPr>
          <a:xfrm>
            <a:off x="11038878" y="-56315"/>
            <a:ext cx="85395" cy="119712"/>
            <a:chOff x="8783167" y="1047750"/>
            <a:chExt cx="67945" cy="95250"/>
          </a:xfrm>
        </p:grpSpPr>
        <p:sp>
          <p:nvSpPr>
            <p:cNvPr id="3194" name="object 3194"/>
            <p:cNvSpPr/>
            <p:nvPr/>
          </p:nvSpPr>
          <p:spPr>
            <a:xfrm>
              <a:off x="8783167" y="1050036"/>
              <a:ext cx="67945" cy="0"/>
            </a:xfrm>
            <a:custGeom>
              <a:avLst/>
              <a:gdLst/>
              <a:ahLst/>
              <a:cxnLst/>
              <a:rect l="l" t="t" r="r" b="b"/>
              <a:pathLst>
                <a:path w="67945">
                  <a:moveTo>
                    <a:pt x="0" y="0"/>
                  </a:moveTo>
                  <a:lnTo>
                    <a:pt x="6781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5" name="object 3195"/>
            <p:cNvSpPr/>
            <p:nvPr/>
          </p:nvSpPr>
          <p:spPr>
            <a:xfrm>
              <a:off x="8786215" y="1053083"/>
              <a:ext cx="60960" cy="87630"/>
            </a:xfrm>
            <a:custGeom>
              <a:avLst/>
              <a:gdLst/>
              <a:ahLst/>
              <a:cxnLst/>
              <a:rect l="l" t="t" r="r" b="b"/>
              <a:pathLst>
                <a:path w="60959" h="87630">
                  <a:moveTo>
                    <a:pt x="60959" y="0"/>
                  </a:moveTo>
                  <a:lnTo>
                    <a:pt x="0" y="8763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6" name="object 3196"/>
            <p:cNvSpPr/>
            <p:nvPr/>
          </p:nvSpPr>
          <p:spPr>
            <a:xfrm>
              <a:off x="8786215" y="1053083"/>
              <a:ext cx="58419" cy="87630"/>
            </a:xfrm>
            <a:custGeom>
              <a:avLst/>
              <a:gdLst/>
              <a:ahLst/>
              <a:cxnLst/>
              <a:rect l="l" t="t" r="r" b="b"/>
              <a:pathLst>
                <a:path w="58420" h="87630">
                  <a:moveTo>
                    <a:pt x="0" y="0"/>
                  </a:moveTo>
                  <a:lnTo>
                    <a:pt x="57912" y="8763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3197" name="object 3197"/>
          <p:cNvPicPr/>
          <p:nvPr/>
        </p:nvPicPr>
        <p:blipFill>
          <a:blip r:embed="rId28" cstate="print"/>
          <a:stretch>
            <a:fillRect/>
          </a:stretch>
        </p:blipFill>
        <p:spPr>
          <a:xfrm>
            <a:off x="11393226" y="686858"/>
            <a:ext cx="292577" cy="101995"/>
          </a:xfrm>
          <a:prstGeom prst="rect">
            <a:avLst/>
          </a:prstGeom>
        </p:spPr>
      </p:pic>
      <p:grpSp>
        <p:nvGrpSpPr>
          <p:cNvPr id="3198" name="object 3198"/>
          <p:cNvGrpSpPr/>
          <p:nvPr/>
        </p:nvGrpSpPr>
        <p:grpSpPr>
          <a:xfrm>
            <a:off x="10917250" y="707928"/>
            <a:ext cx="158020" cy="70231"/>
            <a:chOff x="8686393" y="1655826"/>
            <a:chExt cx="125730" cy="55880"/>
          </a:xfrm>
        </p:grpSpPr>
        <p:sp>
          <p:nvSpPr>
            <p:cNvPr id="3199" name="object 3199"/>
            <p:cNvSpPr/>
            <p:nvPr/>
          </p:nvSpPr>
          <p:spPr>
            <a:xfrm>
              <a:off x="8783167" y="1674876"/>
              <a:ext cx="6985" cy="10160"/>
            </a:xfrm>
            <a:custGeom>
              <a:avLst/>
              <a:gdLst/>
              <a:ahLst/>
              <a:cxnLst/>
              <a:rect l="l" t="t" r="r" b="b"/>
              <a:pathLst>
                <a:path w="6984" h="10160">
                  <a:moveTo>
                    <a:pt x="6857" y="5333"/>
                  </a:moveTo>
                  <a:lnTo>
                    <a:pt x="5333" y="1523"/>
                  </a:lnTo>
                  <a:lnTo>
                    <a:pt x="4571" y="761"/>
                  </a:lnTo>
                  <a:lnTo>
                    <a:pt x="3047" y="0"/>
                  </a:lnTo>
                  <a:lnTo>
                    <a:pt x="2285" y="761"/>
                  </a:lnTo>
                  <a:lnTo>
                    <a:pt x="761" y="1523"/>
                  </a:lnTo>
                  <a:lnTo>
                    <a:pt x="0" y="5333"/>
                  </a:lnTo>
                  <a:lnTo>
                    <a:pt x="761" y="9143"/>
                  </a:lnTo>
                  <a:lnTo>
                    <a:pt x="2285" y="9905"/>
                  </a:lnTo>
                  <a:lnTo>
                    <a:pt x="4571" y="9905"/>
                  </a:lnTo>
                  <a:lnTo>
                    <a:pt x="5333" y="9143"/>
                  </a:lnTo>
                  <a:lnTo>
                    <a:pt x="6857" y="5333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0" name="object 3200"/>
            <p:cNvSpPr/>
            <p:nvPr/>
          </p:nvSpPr>
          <p:spPr>
            <a:xfrm>
              <a:off x="8762593" y="1684782"/>
              <a:ext cx="17145" cy="20955"/>
            </a:xfrm>
            <a:custGeom>
              <a:avLst/>
              <a:gdLst/>
              <a:ahLst/>
              <a:cxnLst/>
              <a:rect l="l" t="t" r="r" b="b"/>
              <a:pathLst>
                <a:path w="17145" h="20955">
                  <a:moveTo>
                    <a:pt x="16764" y="0"/>
                  </a:moveTo>
                  <a:lnTo>
                    <a:pt x="0" y="2057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1" name="object 3201"/>
            <p:cNvSpPr/>
            <p:nvPr/>
          </p:nvSpPr>
          <p:spPr>
            <a:xfrm>
              <a:off x="8688679" y="1661160"/>
              <a:ext cx="50800" cy="48260"/>
            </a:xfrm>
            <a:custGeom>
              <a:avLst/>
              <a:gdLst/>
              <a:ahLst/>
              <a:cxnLst/>
              <a:rect l="l" t="t" r="r" b="b"/>
              <a:pathLst>
                <a:path w="50800" h="48260">
                  <a:moveTo>
                    <a:pt x="0" y="48005"/>
                  </a:moveTo>
                  <a:lnTo>
                    <a:pt x="50291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2" name="object 3202"/>
            <p:cNvSpPr/>
            <p:nvPr/>
          </p:nvSpPr>
          <p:spPr>
            <a:xfrm>
              <a:off x="8790025" y="1684782"/>
              <a:ext cx="20320" cy="20955"/>
            </a:xfrm>
            <a:custGeom>
              <a:avLst/>
              <a:gdLst/>
              <a:ahLst/>
              <a:cxnLst/>
              <a:rect l="l" t="t" r="r" b="b"/>
              <a:pathLst>
                <a:path w="20320" h="20955">
                  <a:moveTo>
                    <a:pt x="0" y="0"/>
                  </a:moveTo>
                  <a:lnTo>
                    <a:pt x="19812" y="2057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3" name="object 3203"/>
            <p:cNvSpPr/>
            <p:nvPr/>
          </p:nvSpPr>
          <p:spPr>
            <a:xfrm>
              <a:off x="8790025" y="1658112"/>
              <a:ext cx="20320" cy="17145"/>
            </a:xfrm>
            <a:custGeom>
              <a:avLst/>
              <a:gdLst/>
              <a:ahLst/>
              <a:cxnLst/>
              <a:rect l="l" t="t" r="r" b="b"/>
              <a:pathLst>
                <a:path w="20320" h="17144">
                  <a:moveTo>
                    <a:pt x="19811" y="0"/>
                  </a:moveTo>
                  <a:lnTo>
                    <a:pt x="0" y="1676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204" name="object 3204"/>
          <p:cNvSpPr/>
          <p:nvPr/>
        </p:nvSpPr>
        <p:spPr>
          <a:xfrm>
            <a:off x="11273514" y="896594"/>
            <a:ext cx="90183" cy="90183"/>
          </a:xfrm>
          <a:custGeom>
            <a:avLst/>
            <a:gdLst/>
            <a:ahLst/>
            <a:cxnLst/>
            <a:rect l="l" t="t" r="r" b="b"/>
            <a:pathLst>
              <a:path w="71754" h="71755">
                <a:moveTo>
                  <a:pt x="71627" y="0"/>
                </a:moveTo>
                <a:lnTo>
                  <a:pt x="64007" y="762"/>
                </a:lnTo>
                <a:lnTo>
                  <a:pt x="55625" y="2286"/>
                </a:lnTo>
                <a:lnTo>
                  <a:pt x="19811" y="19812"/>
                </a:lnTo>
                <a:lnTo>
                  <a:pt x="2285" y="55626"/>
                </a:lnTo>
                <a:lnTo>
                  <a:pt x="0" y="71628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205" name="object 3205"/>
          <p:cNvGrpSpPr/>
          <p:nvPr/>
        </p:nvGrpSpPr>
        <p:grpSpPr>
          <a:xfrm>
            <a:off x="12565449" y="1072811"/>
            <a:ext cx="35914" cy="220271"/>
            <a:chOff x="9997795" y="1946148"/>
            <a:chExt cx="28575" cy="175260"/>
          </a:xfrm>
        </p:grpSpPr>
        <p:sp>
          <p:nvSpPr>
            <p:cNvPr id="3206" name="object 3206"/>
            <p:cNvSpPr/>
            <p:nvPr/>
          </p:nvSpPr>
          <p:spPr>
            <a:xfrm>
              <a:off x="10006939" y="1952244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9905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7" name="object 3207"/>
            <p:cNvSpPr/>
            <p:nvPr/>
          </p:nvSpPr>
          <p:spPr>
            <a:xfrm>
              <a:off x="10006939" y="1975866"/>
              <a:ext cx="0" cy="60960"/>
            </a:xfrm>
            <a:custGeom>
              <a:avLst/>
              <a:gdLst/>
              <a:ahLst/>
              <a:cxnLst/>
              <a:rect l="l" t="t" r="r" b="b"/>
              <a:pathLst>
                <a:path h="60960">
                  <a:moveTo>
                    <a:pt x="0" y="60959"/>
                  </a:moveTo>
                  <a:lnTo>
                    <a:pt x="0" y="0"/>
                  </a:lnTo>
                </a:path>
                <a:path h="60960">
                  <a:moveTo>
                    <a:pt x="0" y="60959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8" name="object 3208"/>
            <p:cNvSpPr/>
            <p:nvPr/>
          </p:nvSpPr>
          <p:spPr>
            <a:xfrm>
              <a:off x="10019893" y="1952244"/>
              <a:ext cx="0" cy="94615"/>
            </a:xfrm>
            <a:custGeom>
              <a:avLst/>
              <a:gdLst/>
              <a:ahLst/>
              <a:cxnLst/>
              <a:rect l="l" t="t" r="r" b="b"/>
              <a:pathLst>
                <a:path h="94614">
                  <a:moveTo>
                    <a:pt x="0" y="94488"/>
                  </a:moveTo>
                  <a:lnTo>
                    <a:pt x="0" y="0"/>
                  </a:lnTo>
                </a:path>
                <a:path h="94614">
                  <a:moveTo>
                    <a:pt x="0" y="9448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9" name="object 3209"/>
            <p:cNvSpPr/>
            <p:nvPr/>
          </p:nvSpPr>
          <p:spPr>
            <a:xfrm>
              <a:off x="10006939" y="2046732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>
                  <a:moveTo>
                    <a:pt x="0" y="0"/>
                  </a:moveTo>
                  <a:lnTo>
                    <a:pt x="12954" y="0"/>
                  </a:lnTo>
                </a:path>
                <a:path w="13334">
                  <a:moveTo>
                    <a:pt x="0" y="0"/>
                  </a:moveTo>
                  <a:lnTo>
                    <a:pt x="1295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0" name="object 3210"/>
            <p:cNvSpPr/>
            <p:nvPr/>
          </p:nvSpPr>
          <p:spPr>
            <a:xfrm>
              <a:off x="10006939" y="1952244"/>
              <a:ext cx="0" cy="13970"/>
            </a:xfrm>
            <a:custGeom>
              <a:avLst/>
              <a:gdLst/>
              <a:ahLst/>
              <a:cxnLst/>
              <a:rect l="l" t="t" r="r" b="b"/>
              <a:pathLst>
                <a:path h="13969">
                  <a:moveTo>
                    <a:pt x="0" y="13716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1" name="object 3211"/>
            <p:cNvSpPr/>
            <p:nvPr/>
          </p:nvSpPr>
          <p:spPr>
            <a:xfrm>
              <a:off x="10003129" y="2050542"/>
              <a:ext cx="0" cy="71120"/>
            </a:xfrm>
            <a:custGeom>
              <a:avLst/>
              <a:gdLst/>
              <a:ahLst/>
              <a:cxnLst/>
              <a:rect l="l" t="t" r="r" b="b"/>
              <a:pathLst>
                <a:path h="71119">
                  <a:moveTo>
                    <a:pt x="0" y="0"/>
                  </a:moveTo>
                  <a:lnTo>
                    <a:pt x="0" y="7086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2" name="object 3212"/>
            <p:cNvSpPr/>
            <p:nvPr/>
          </p:nvSpPr>
          <p:spPr>
            <a:xfrm>
              <a:off x="10000081" y="2036826"/>
              <a:ext cx="6985" cy="13970"/>
            </a:xfrm>
            <a:custGeom>
              <a:avLst/>
              <a:gdLst/>
              <a:ahLst/>
              <a:cxnLst/>
              <a:rect l="l" t="t" r="r" b="b"/>
              <a:pathLst>
                <a:path w="6984" h="13969">
                  <a:moveTo>
                    <a:pt x="6857" y="0"/>
                  </a:moveTo>
                  <a:lnTo>
                    <a:pt x="0" y="0"/>
                  </a:lnTo>
                  <a:lnTo>
                    <a:pt x="0" y="3048"/>
                  </a:lnTo>
                  <a:lnTo>
                    <a:pt x="0" y="9906"/>
                  </a:lnTo>
                  <a:lnTo>
                    <a:pt x="3047" y="9906"/>
                  </a:lnTo>
                  <a:lnTo>
                    <a:pt x="3047" y="13716"/>
                  </a:lnTo>
                  <a:lnTo>
                    <a:pt x="6857" y="13716"/>
                  </a:lnTo>
                  <a:lnTo>
                    <a:pt x="6857" y="990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3" name="object 3213"/>
            <p:cNvSpPr/>
            <p:nvPr/>
          </p:nvSpPr>
          <p:spPr>
            <a:xfrm>
              <a:off x="10006939" y="2023110"/>
              <a:ext cx="13335" cy="3175"/>
            </a:xfrm>
            <a:custGeom>
              <a:avLst/>
              <a:gdLst/>
              <a:ahLst/>
              <a:cxnLst/>
              <a:rect l="l" t="t" r="r" b="b"/>
              <a:pathLst>
                <a:path w="13334" h="3175">
                  <a:moveTo>
                    <a:pt x="3048" y="3048"/>
                  </a:moveTo>
                  <a:lnTo>
                    <a:pt x="0" y="3048"/>
                  </a:lnTo>
                  <a:lnTo>
                    <a:pt x="0" y="0"/>
                  </a:lnTo>
                  <a:lnTo>
                    <a:pt x="12954" y="0"/>
                  </a:lnTo>
                  <a:lnTo>
                    <a:pt x="12954" y="3048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4" name="object 3214"/>
            <p:cNvSpPr/>
            <p:nvPr/>
          </p:nvSpPr>
          <p:spPr>
            <a:xfrm>
              <a:off x="10006939" y="1985772"/>
              <a:ext cx="13335" cy="3810"/>
            </a:xfrm>
            <a:custGeom>
              <a:avLst/>
              <a:gdLst/>
              <a:ahLst/>
              <a:cxnLst/>
              <a:rect l="l" t="t" r="r" b="b"/>
              <a:pathLst>
                <a:path w="13334" h="3810">
                  <a:moveTo>
                    <a:pt x="3048" y="3809"/>
                  </a:moveTo>
                  <a:lnTo>
                    <a:pt x="0" y="3809"/>
                  </a:lnTo>
                  <a:lnTo>
                    <a:pt x="0" y="0"/>
                  </a:lnTo>
                  <a:lnTo>
                    <a:pt x="12954" y="0"/>
                  </a:lnTo>
                  <a:lnTo>
                    <a:pt x="12954" y="3809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5" name="object 3215"/>
            <p:cNvSpPr/>
            <p:nvPr/>
          </p:nvSpPr>
          <p:spPr>
            <a:xfrm>
              <a:off x="10003129" y="1948434"/>
              <a:ext cx="20955" cy="3810"/>
            </a:xfrm>
            <a:custGeom>
              <a:avLst/>
              <a:gdLst/>
              <a:ahLst/>
              <a:cxnLst/>
              <a:rect l="l" t="t" r="r" b="b"/>
              <a:pathLst>
                <a:path w="20954" h="3810">
                  <a:moveTo>
                    <a:pt x="16764" y="3809"/>
                  </a:moveTo>
                  <a:lnTo>
                    <a:pt x="20574" y="3809"/>
                  </a:lnTo>
                  <a:lnTo>
                    <a:pt x="13716" y="3809"/>
                  </a:lnTo>
                  <a:lnTo>
                    <a:pt x="13716" y="0"/>
                  </a:lnTo>
                  <a:lnTo>
                    <a:pt x="6858" y="0"/>
                  </a:lnTo>
                  <a:lnTo>
                    <a:pt x="6858" y="3809"/>
                  </a:lnTo>
                  <a:lnTo>
                    <a:pt x="0" y="3809"/>
                  </a:lnTo>
                  <a:lnTo>
                    <a:pt x="3810" y="3809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216" name="object 3216"/>
          <p:cNvGrpSpPr/>
          <p:nvPr/>
        </p:nvGrpSpPr>
        <p:grpSpPr>
          <a:xfrm>
            <a:off x="12275266" y="1110161"/>
            <a:ext cx="19154" cy="92578"/>
            <a:chOff x="9766909" y="1975866"/>
            <a:chExt cx="15240" cy="73660"/>
          </a:xfrm>
        </p:grpSpPr>
        <p:sp>
          <p:nvSpPr>
            <p:cNvPr id="3217" name="object 3217"/>
            <p:cNvSpPr/>
            <p:nvPr/>
          </p:nvSpPr>
          <p:spPr>
            <a:xfrm>
              <a:off x="9779863" y="1975866"/>
              <a:ext cx="0" cy="60960"/>
            </a:xfrm>
            <a:custGeom>
              <a:avLst/>
              <a:gdLst/>
              <a:ahLst/>
              <a:cxnLst/>
              <a:rect l="l" t="t" r="r" b="b"/>
              <a:pathLst>
                <a:path h="60960">
                  <a:moveTo>
                    <a:pt x="0" y="60959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8" name="object 3218"/>
            <p:cNvSpPr/>
            <p:nvPr/>
          </p:nvSpPr>
          <p:spPr>
            <a:xfrm>
              <a:off x="9766909" y="2046732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>
                  <a:moveTo>
                    <a:pt x="0" y="0"/>
                  </a:moveTo>
                  <a:lnTo>
                    <a:pt x="1295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9" name="object 3219"/>
            <p:cNvSpPr/>
            <p:nvPr/>
          </p:nvSpPr>
          <p:spPr>
            <a:xfrm>
              <a:off x="9779863" y="1975866"/>
              <a:ext cx="0" cy="71120"/>
            </a:xfrm>
            <a:custGeom>
              <a:avLst/>
              <a:gdLst/>
              <a:ahLst/>
              <a:cxnLst/>
              <a:rect l="l" t="t" r="r" b="b"/>
              <a:pathLst>
                <a:path h="71119">
                  <a:moveTo>
                    <a:pt x="0" y="0"/>
                  </a:moveTo>
                  <a:lnTo>
                    <a:pt x="0" y="7086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220" name="object 3220"/>
          <p:cNvGrpSpPr/>
          <p:nvPr/>
        </p:nvGrpSpPr>
        <p:grpSpPr>
          <a:xfrm>
            <a:off x="12288674" y="1178158"/>
            <a:ext cx="194732" cy="118914"/>
            <a:chOff x="9777577" y="2029967"/>
            <a:chExt cx="154940" cy="94615"/>
          </a:xfrm>
        </p:grpSpPr>
        <p:sp>
          <p:nvSpPr>
            <p:cNvPr id="3221" name="object 3221"/>
            <p:cNvSpPr/>
            <p:nvPr/>
          </p:nvSpPr>
          <p:spPr>
            <a:xfrm>
              <a:off x="9894925" y="2029967"/>
              <a:ext cx="0" cy="13970"/>
            </a:xfrm>
            <a:custGeom>
              <a:avLst/>
              <a:gdLst/>
              <a:ahLst/>
              <a:cxnLst/>
              <a:rect l="l" t="t" r="r" b="b"/>
              <a:pathLst>
                <a:path h="13969">
                  <a:moveTo>
                    <a:pt x="0" y="0"/>
                  </a:moveTo>
                  <a:lnTo>
                    <a:pt x="0" y="1371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2" name="object 3222"/>
            <p:cNvSpPr/>
            <p:nvPr/>
          </p:nvSpPr>
          <p:spPr>
            <a:xfrm>
              <a:off x="9856825" y="2049017"/>
              <a:ext cx="73660" cy="73660"/>
            </a:xfrm>
            <a:custGeom>
              <a:avLst/>
              <a:gdLst/>
              <a:ahLst/>
              <a:cxnLst/>
              <a:rect l="l" t="t" r="r" b="b"/>
              <a:pathLst>
                <a:path w="73659" h="73660">
                  <a:moveTo>
                    <a:pt x="0" y="73151"/>
                  </a:moveTo>
                  <a:lnTo>
                    <a:pt x="7620" y="72389"/>
                  </a:lnTo>
                  <a:lnTo>
                    <a:pt x="16002" y="70865"/>
                  </a:lnTo>
                  <a:lnTo>
                    <a:pt x="52577" y="52577"/>
                  </a:lnTo>
                  <a:lnTo>
                    <a:pt x="70866" y="16001"/>
                  </a:lnTo>
                  <a:lnTo>
                    <a:pt x="7315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3" name="object 3223"/>
            <p:cNvSpPr/>
            <p:nvPr/>
          </p:nvSpPr>
          <p:spPr>
            <a:xfrm>
              <a:off x="9858349" y="2050541"/>
              <a:ext cx="0" cy="71120"/>
            </a:xfrm>
            <a:custGeom>
              <a:avLst/>
              <a:gdLst/>
              <a:ahLst/>
              <a:cxnLst/>
              <a:rect l="l" t="t" r="r" b="b"/>
              <a:pathLst>
                <a:path h="71119">
                  <a:moveTo>
                    <a:pt x="0" y="0"/>
                  </a:moveTo>
                  <a:lnTo>
                    <a:pt x="0" y="7086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4" name="object 3224"/>
            <p:cNvSpPr/>
            <p:nvPr/>
          </p:nvSpPr>
          <p:spPr>
            <a:xfrm>
              <a:off x="9782911" y="2049017"/>
              <a:ext cx="74295" cy="73660"/>
            </a:xfrm>
            <a:custGeom>
              <a:avLst/>
              <a:gdLst/>
              <a:ahLst/>
              <a:cxnLst/>
              <a:rect l="l" t="t" r="r" b="b"/>
              <a:pathLst>
                <a:path w="74295" h="73660">
                  <a:moveTo>
                    <a:pt x="0" y="0"/>
                  </a:moveTo>
                  <a:lnTo>
                    <a:pt x="762" y="7620"/>
                  </a:lnTo>
                  <a:lnTo>
                    <a:pt x="2286" y="16002"/>
                  </a:lnTo>
                  <a:lnTo>
                    <a:pt x="20574" y="52577"/>
                  </a:lnTo>
                  <a:lnTo>
                    <a:pt x="57150" y="70866"/>
                  </a:lnTo>
                  <a:lnTo>
                    <a:pt x="73914" y="73152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5" name="object 3225"/>
            <p:cNvSpPr/>
            <p:nvPr/>
          </p:nvSpPr>
          <p:spPr>
            <a:xfrm>
              <a:off x="9783673" y="2046731"/>
              <a:ext cx="71120" cy="0"/>
            </a:xfrm>
            <a:custGeom>
              <a:avLst/>
              <a:gdLst/>
              <a:ahLst/>
              <a:cxnLst/>
              <a:rect l="l" t="t" r="r" b="b"/>
              <a:pathLst>
                <a:path w="71120">
                  <a:moveTo>
                    <a:pt x="0" y="0"/>
                  </a:moveTo>
                  <a:lnTo>
                    <a:pt x="7086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6" name="object 3226"/>
            <p:cNvSpPr/>
            <p:nvPr/>
          </p:nvSpPr>
          <p:spPr>
            <a:xfrm>
              <a:off x="9779863" y="2036825"/>
              <a:ext cx="3810" cy="13970"/>
            </a:xfrm>
            <a:custGeom>
              <a:avLst/>
              <a:gdLst/>
              <a:ahLst/>
              <a:cxnLst/>
              <a:rect l="l" t="t" r="r" b="b"/>
              <a:pathLst>
                <a:path w="3809" h="13969">
                  <a:moveTo>
                    <a:pt x="0" y="0"/>
                  </a:moveTo>
                  <a:lnTo>
                    <a:pt x="3810" y="0"/>
                  </a:lnTo>
                  <a:lnTo>
                    <a:pt x="3810" y="3047"/>
                  </a:lnTo>
                  <a:lnTo>
                    <a:pt x="3810" y="9906"/>
                  </a:lnTo>
                  <a:lnTo>
                    <a:pt x="3810" y="13716"/>
                  </a:lnTo>
                  <a:lnTo>
                    <a:pt x="0" y="13716"/>
                  </a:lnTo>
                  <a:lnTo>
                    <a:pt x="0" y="9906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7" name="object 3227"/>
            <p:cNvSpPr/>
            <p:nvPr/>
          </p:nvSpPr>
          <p:spPr>
            <a:xfrm>
              <a:off x="9854539" y="2036825"/>
              <a:ext cx="3810" cy="10160"/>
            </a:xfrm>
            <a:custGeom>
              <a:avLst/>
              <a:gdLst/>
              <a:ahLst/>
              <a:cxnLst/>
              <a:rect l="l" t="t" r="r" b="b"/>
              <a:pathLst>
                <a:path w="3809" h="10160">
                  <a:moveTo>
                    <a:pt x="0" y="0"/>
                  </a:moveTo>
                  <a:lnTo>
                    <a:pt x="0" y="9906"/>
                  </a:lnTo>
                  <a:lnTo>
                    <a:pt x="3810" y="9906"/>
                  </a:lnTo>
                  <a:lnTo>
                    <a:pt x="3810" y="0"/>
                  </a:lnTo>
                  <a:lnTo>
                    <a:pt x="0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228" name="object 3228"/>
          <p:cNvGrpSpPr/>
          <p:nvPr/>
        </p:nvGrpSpPr>
        <p:grpSpPr>
          <a:xfrm>
            <a:off x="12272393" y="1094838"/>
            <a:ext cx="35914" cy="56664"/>
            <a:chOff x="9764623" y="1963673"/>
            <a:chExt cx="28575" cy="45085"/>
          </a:xfrm>
        </p:grpSpPr>
        <p:sp>
          <p:nvSpPr>
            <p:cNvPr id="3229" name="object 3229"/>
            <p:cNvSpPr/>
            <p:nvPr/>
          </p:nvSpPr>
          <p:spPr>
            <a:xfrm>
              <a:off x="9786721" y="1965959"/>
              <a:ext cx="3810" cy="10160"/>
            </a:xfrm>
            <a:custGeom>
              <a:avLst/>
              <a:gdLst/>
              <a:ahLst/>
              <a:cxnLst/>
              <a:rect l="l" t="t" r="r" b="b"/>
              <a:pathLst>
                <a:path w="3809" h="10160">
                  <a:moveTo>
                    <a:pt x="3809" y="0"/>
                  </a:moveTo>
                  <a:lnTo>
                    <a:pt x="0" y="0"/>
                  </a:lnTo>
                  <a:lnTo>
                    <a:pt x="0" y="9906"/>
                  </a:lnTo>
                  <a:lnTo>
                    <a:pt x="3809" y="9906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0" name="object 3230"/>
            <p:cNvSpPr/>
            <p:nvPr/>
          </p:nvSpPr>
          <p:spPr>
            <a:xfrm>
              <a:off x="9766909" y="1999487"/>
              <a:ext cx="13335" cy="6985"/>
            </a:xfrm>
            <a:custGeom>
              <a:avLst/>
              <a:gdLst/>
              <a:ahLst/>
              <a:cxnLst/>
              <a:rect l="l" t="t" r="r" b="b"/>
              <a:pathLst>
                <a:path w="13334" h="6985">
                  <a:moveTo>
                    <a:pt x="3048" y="6857"/>
                  </a:moveTo>
                  <a:lnTo>
                    <a:pt x="0" y="6857"/>
                  </a:lnTo>
                  <a:lnTo>
                    <a:pt x="0" y="0"/>
                  </a:lnTo>
                  <a:lnTo>
                    <a:pt x="12954" y="0"/>
                  </a:lnTo>
                  <a:lnTo>
                    <a:pt x="12954" y="6857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231" name="object 3231"/>
          <p:cNvGrpSpPr/>
          <p:nvPr/>
        </p:nvGrpSpPr>
        <p:grpSpPr>
          <a:xfrm>
            <a:off x="12291547" y="1077599"/>
            <a:ext cx="285712" cy="35914"/>
            <a:chOff x="9779863" y="1949957"/>
            <a:chExt cx="227329" cy="28575"/>
          </a:xfrm>
        </p:grpSpPr>
        <p:sp>
          <p:nvSpPr>
            <p:cNvPr id="3232" name="object 3232"/>
            <p:cNvSpPr/>
            <p:nvPr/>
          </p:nvSpPr>
          <p:spPr>
            <a:xfrm>
              <a:off x="9936073" y="1952243"/>
              <a:ext cx="67310" cy="0"/>
            </a:xfrm>
            <a:custGeom>
              <a:avLst/>
              <a:gdLst/>
              <a:ahLst/>
              <a:cxnLst/>
              <a:rect l="l" t="t" r="r" b="b"/>
              <a:pathLst>
                <a:path w="67309">
                  <a:moveTo>
                    <a:pt x="67055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3" name="object 3233"/>
            <p:cNvSpPr/>
            <p:nvPr/>
          </p:nvSpPr>
          <p:spPr>
            <a:xfrm>
              <a:off x="9779863" y="1965959"/>
              <a:ext cx="227329" cy="0"/>
            </a:xfrm>
            <a:custGeom>
              <a:avLst/>
              <a:gdLst/>
              <a:ahLst/>
              <a:cxnLst/>
              <a:rect l="l" t="t" r="r" b="b"/>
              <a:pathLst>
                <a:path w="227329">
                  <a:moveTo>
                    <a:pt x="227075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4" name="object 3234"/>
            <p:cNvSpPr/>
            <p:nvPr/>
          </p:nvSpPr>
          <p:spPr>
            <a:xfrm>
              <a:off x="9779863" y="1962149"/>
              <a:ext cx="227329" cy="0"/>
            </a:xfrm>
            <a:custGeom>
              <a:avLst/>
              <a:gdLst/>
              <a:ahLst/>
              <a:cxnLst/>
              <a:rect l="l" t="t" r="r" b="b"/>
              <a:pathLst>
                <a:path w="227329">
                  <a:moveTo>
                    <a:pt x="227075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5" name="object 3235"/>
            <p:cNvSpPr/>
            <p:nvPr/>
          </p:nvSpPr>
          <p:spPr>
            <a:xfrm>
              <a:off x="9779863" y="1975865"/>
              <a:ext cx="227329" cy="0"/>
            </a:xfrm>
            <a:custGeom>
              <a:avLst/>
              <a:gdLst/>
              <a:ahLst/>
              <a:cxnLst/>
              <a:rect l="l" t="t" r="r" b="b"/>
              <a:pathLst>
                <a:path w="227329">
                  <a:moveTo>
                    <a:pt x="227075" y="0"/>
                  </a:moveTo>
                  <a:lnTo>
                    <a:pt x="0" y="0"/>
                  </a:lnTo>
                </a:path>
                <a:path w="227329">
                  <a:moveTo>
                    <a:pt x="227075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236" name="object 3236"/>
          <p:cNvGrpSpPr/>
          <p:nvPr/>
        </p:nvGrpSpPr>
        <p:grpSpPr>
          <a:xfrm>
            <a:off x="12291547" y="1175286"/>
            <a:ext cx="285712" cy="122107"/>
            <a:chOff x="9779863" y="2027682"/>
            <a:chExt cx="227329" cy="97155"/>
          </a:xfrm>
        </p:grpSpPr>
        <p:sp>
          <p:nvSpPr>
            <p:cNvPr id="3237" name="object 3237"/>
            <p:cNvSpPr/>
            <p:nvPr/>
          </p:nvSpPr>
          <p:spPr>
            <a:xfrm>
              <a:off x="9779863" y="2029968"/>
              <a:ext cx="227329" cy="0"/>
            </a:xfrm>
            <a:custGeom>
              <a:avLst/>
              <a:gdLst/>
              <a:ahLst/>
              <a:cxnLst/>
              <a:rect l="l" t="t" r="r" b="b"/>
              <a:pathLst>
                <a:path w="227329">
                  <a:moveTo>
                    <a:pt x="227075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8" name="object 3238"/>
            <p:cNvSpPr/>
            <p:nvPr/>
          </p:nvSpPr>
          <p:spPr>
            <a:xfrm>
              <a:off x="9929977" y="2049018"/>
              <a:ext cx="73660" cy="73660"/>
            </a:xfrm>
            <a:custGeom>
              <a:avLst/>
              <a:gdLst/>
              <a:ahLst/>
              <a:cxnLst/>
              <a:rect l="l" t="t" r="r" b="b"/>
              <a:pathLst>
                <a:path w="73659" h="73660">
                  <a:moveTo>
                    <a:pt x="0" y="0"/>
                  </a:moveTo>
                  <a:lnTo>
                    <a:pt x="0" y="7620"/>
                  </a:lnTo>
                  <a:lnTo>
                    <a:pt x="2286" y="16002"/>
                  </a:lnTo>
                  <a:lnTo>
                    <a:pt x="20574" y="52577"/>
                  </a:lnTo>
                  <a:lnTo>
                    <a:pt x="56388" y="70866"/>
                  </a:lnTo>
                  <a:lnTo>
                    <a:pt x="73152" y="7315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9" name="object 3239"/>
            <p:cNvSpPr/>
            <p:nvPr/>
          </p:nvSpPr>
          <p:spPr>
            <a:xfrm>
              <a:off x="9858349" y="2046732"/>
              <a:ext cx="142240" cy="0"/>
            </a:xfrm>
            <a:custGeom>
              <a:avLst/>
              <a:gdLst/>
              <a:ahLst/>
              <a:cxnLst/>
              <a:rect l="l" t="t" r="r" b="b"/>
              <a:pathLst>
                <a:path w="142240">
                  <a:moveTo>
                    <a:pt x="0" y="0"/>
                  </a:moveTo>
                  <a:lnTo>
                    <a:pt x="14173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0" name="object 3240"/>
            <p:cNvSpPr/>
            <p:nvPr/>
          </p:nvSpPr>
          <p:spPr>
            <a:xfrm>
              <a:off x="9783673" y="2050542"/>
              <a:ext cx="219710" cy="0"/>
            </a:xfrm>
            <a:custGeom>
              <a:avLst/>
              <a:gdLst/>
              <a:ahLst/>
              <a:cxnLst/>
              <a:rect l="l" t="t" r="r" b="b"/>
              <a:pathLst>
                <a:path w="219709">
                  <a:moveTo>
                    <a:pt x="0" y="0"/>
                  </a:moveTo>
                  <a:lnTo>
                    <a:pt x="21945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241" name="object 3241"/>
          <p:cNvGrpSpPr/>
          <p:nvPr/>
        </p:nvGrpSpPr>
        <p:grpSpPr>
          <a:xfrm>
            <a:off x="12650684" y="1488452"/>
            <a:ext cx="9577" cy="174780"/>
            <a:chOff x="10065613" y="2276855"/>
            <a:chExt cx="7620" cy="139065"/>
          </a:xfrm>
        </p:grpSpPr>
        <p:sp>
          <p:nvSpPr>
            <p:cNvPr id="3242" name="object 3242"/>
            <p:cNvSpPr/>
            <p:nvPr/>
          </p:nvSpPr>
          <p:spPr>
            <a:xfrm>
              <a:off x="10070947" y="2283713"/>
              <a:ext cx="0" cy="125095"/>
            </a:xfrm>
            <a:custGeom>
              <a:avLst/>
              <a:gdLst/>
              <a:ahLst/>
              <a:cxnLst/>
              <a:rect l="l" t="t" r="r" b="b"/>
              <a:pathLst>
                <a:path h="125094">
                  <a:moveTo>
                    <a:pt x="0" y="12496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3" name="object 3243"/>
            <p:cNvSpPr/>
            <p:nvPr/>
          </p:nvSpPr>
          <p:spPr>
            <a:xfrm>
              <a:off x="10067899" y="2276855"/>
              <a:ext cx="0" cy="139065"/>
            </a:xfrm>
            <a:custGeom>
              <a:avLst/>
              <a:gdLst/>
              <a:ahLst/>
              <a:cxnLst/>
              <a:rect l="l" t="t" r="r" b="b"/>
              <a:pathLst>
                <a:path h="139064">
                  <a:moveTo>
                    <a:pt x="0" y="0"/>
                  </a:moveTo>
                  <a:lnTo>
                    <a:pt x="0" y="13868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244" name="object 3244"/>
          <p:cNvGrpSpPr/>
          <p:nvPr/>
        </p:nvGrpSpPr>
        <p:grpSpPr>
          <a:xfrm>
            <a:off x="12281013" y="1400343"/>
            <a:ext cx="184357" cy="201117"/>
            <a:chOff x="9771481" y="2206751"/>
            <a:chExt cx="146685" cy="160020"/>
          </a:xfrm>
        </p:grpSpPr>
        <p:sp>
          <p:nvSpPr>
            <p:cNvPr id="3245" name="object 3245"/>
            <p:cNvSpPr/>
            <p:nvPr/>
          </p:nvSpPr>
          <p:spPr>
            <a:xfrm>
              <a:off x="9833965" y="2212085"/>
              <a:ext cx="78105" cy="0"/>
            </a:xfrm>
            <a:custGeom>
              <a:avLst/>
              <a:gdLst/>
              <a:ahLst/>
              <a:cxnLst/>
              <a:rect l="l" t="t" r="r" b="b"/>
              <a:pathLst>
                <a:path w="78104">
                  <a:moveTo>
                    <a:pt x="0" y="0"/>
                  </a:moveTo>
                  <a:lnTo>
                    <a:pt x="7772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6" name="object 3246"/>
            <p:cNvSpPr/>
            <p:nvPr/>
          </p:nvSpPr>
          <p:spPr>
            <a:xfrm>
              <a:off x="9830917" y="2209037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>
                  <a:moveTo>
                    <a:pt x="0" y="0"/>
                  </a:moveTo>
                  <a:lnTo>
                    <a:pt x="8458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7" name="object 3247"/>
            <p:cNvSpPr/>
            <p:nvPr/>
          </p:nvSpPr>
          <p:spPr>
            <a:xfrm>
              <a:off x="9833965" y="2222753"/>
              <a:ext cx="0" cy="60960"/>
            </a:xfrm>
            <a:custGeom>
              <a:avLst/>
              <a:gdLst/>
              <a:ahLst/>
              <a:cxnLst/>
              <a:rect l="l" t="t" r="r" b="b"/>
              <a:pathLst>
                <a:path h="60960">
                  <a:moveTo>
                    <a:pt x="0" y="0"/>
                  </a:moveTo>
                  <a:lnTo>
                    <a:pt x="0" y="60960"/>
                  </a:lnTo>
                </a:path>
                <a:path h="60960">
                  <a:moveTo>
                    <a:pt x="0" y="0"/>
                  </a:moveTo>
                  <a:lnTo>
                    <a:pt x="0" y="6096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8" name="object 3248"/>
            <p:cNvSpPr/>
            <p:nvPr/>
          </p:nvSpPr>
          <p:spPr>
            <a:xfrm>
              <a:off x="9847681" y="2225801"/>
              <a:ext cx="20955" cy="58419"/>
            </a:xfrm>
            <a:custGeom>
              <a:avLst/>
              <a:gdLst/>
              <a:ahLst/>
              <a:cxnLst/>
              <a:rect l="l" t="t" r="r" b="b"/>
              <a:pathLst>
                <a:path w="20954" h="58419">
                  <a:moveTo>
                    <a:pt x="20574" y="0"/>
                  </a:moveTo>
                  <a:lnTo>
                    <a:pt x="0" y="57912"/>
                  </a:lnTo>
                </a:path>
                <a:path w="20954" h="58419">
                  <a:moveTo>
                    <a:pt x="20574" y="0"/>
                  </a:moveTo>
                  <a:lnTo>
                    <a:pt x="20574" y="5791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9" name="object 3249"/>
            <p:cNvSpPr/>
            <p:nvPr/>
          </p:nvSpPr>
          <p:spPr>
            <a:xfrm>
              <a:off x="9847681" y="2225801"/>
              <a:ext cx="0" cy="58419"/>
            </a:xfrm>
            <a:custGeom>
              <a:avLst/>
              <a:gdLst/>
              <a:ahLst/>
              <a:cxnLst/>
              <a:rect l="l" t="t" r="r" b="b"/>
              <a:pathLst>
                <a:path h="58419">
                  <a:moveTo>
                    <a:pt x="0" y="0"/>
                  </a:moveTo>
                  <a:lnTo>
                    <a:pt x="0" y="5791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0" name="object 3250"/>
            <p:cNvSpPr/>
            <p:nvPr/>
          </p:nvSpPr>
          <p:spPr>
            <a:xfrm>
              <a:off x="9847681" y="2222753"/>
              <a:ext cx="0" cy="60960"/>
            </a:xfrm>
            <a:custGeom>
              <a:avLst/>
              <a:gdLst/>
              <a:ahLst/>
              <a:cxnLst/>
              <a:rect l="l" t="t" r="r" b="b"/>
              <a:pathLst>
                <a:path h="60960">
                  <a:moveTo>
                    <a:pt x="0" y="0"/>
                  </a:moveTo>
                  <a:lnTo>
                    <a:pt x="0" y="6096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1" name="object 3251"/>
            <p:cNvSpPr/>
            <p:nvPr/>
          </p:nvSpPr>
          <p:spPr>
            <a:xfrm>
              <a:off x="9911689" y="2225801"/>
              <a:ext cx="0" cy="54610"/>
            </a:xfrm>
            <a:custGeom>
              <a:avLst/>
              <a:gdLst/>
              <a:ahLst/>
              <a:cxnLst/>
              <a:rect l="l" t="t" r="r" b="b"/>
              <a:pathLst>
                <a:path h="54610">
                  <a:moveTo>
                    <a:pt x="0" y="0"/>
                  </a:moveTo>
                  <a:lnTo>
                    <a:pt x="0" y="5410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2" name="object 3252"/>
            <p:cNvSpPr/>
            <p:nvPr/>
          </p:nvSpPr>
          <p:spPr>
            <a:xfrm>
              <a:off x="9915499" y="2225801"/>
              <a:ext cx="0" cy="58419"/>
            </a:xfrm>
            <a:custGeom>
              <a:avLst/>
              <a:gdLst/>
              <a:ahLst/>
              <a:cxnLst/>
              <a:rect l="l" t="t" r="r" b="b"/>
              <a:pathLst>
                <a:path h="58419">
                  <a:moveTo>
                    <a:pt x="0" y="0"/>
                  </a:moveTo>
                  <a:lnTo>
                    <a:pt x="0" y="5791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3" name="object 3253"/>
            <p:cNvSpPr/>
            <p:nvPr/>
          </p:nvSpPr>
          <p:spPr>
            <a:xfrm>
              <a:off x="9847681" y="2283713"/>
              <a:ext cx="64135" cy="0"/>
            </a:xfrm>
            <a:custGeom>
              <a:avLst/>
              <a:gdLst/>
              <a:ahLst/>
              <a:cxnLst/>
              <a:rect l="l" t="t" r="r" b="b"/>
              <a:pathLst>
                <a:path w="64134">
                  <a:moveTo>
                    <a:pt x="0" y="0"/>
                  </a:moveTo>
                  <a:lnTo>
                    <a:pt x="51053" y="0"/>
                  </a:lnTo>
                </a:path>
                <a:path w="64134">
                  <a:moveTo>
                    <a:pt x="0" y="0"/>
                  </a:moveTo>
                  <a:lnTo>
                    <a:pt x="6400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4" name="object 3254"/>
            <p:cNvSpPr/>
            <p:nvPr/>
          </p:nvSpPr>
          <p:spPr>
            <a:xfrm>
              <a:off x="9911689" y="2283713"/>
              <a:ext cx="0" cy="81280"/>
            </a:xfrm>
            <a:custGeom>
              <a:avLst/>
              <a:gdLst/>
              <a:ahLst/>
              <a:cxnLst/>
              <a:rect l="l" t="t" r="r" b="b"/>
              <a:pathLst>
                <a:path h="81280">
                  <a:moveTo>
                    <a:pt x="0" y="80772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5" name="object 3255"/>
            <p:cNvSpPr/>
            <p:nvPr/>
          </p:nvSpPr>
          <p:spPr>
            <a:xfrm>
              <a:off x="9915499" y="2283713"/>
              <a:ext cx="0" cy="81280"/>
            </a:xfrm>
            <a:custGeom>
              <a:avLst/>
              <a:gdLst/>
              <a:ahLst/>
              <a:cxnLst/>
              <a:rect l="l" t="t" r="r" b="b"/>
              <a:pathLst>
                <a:path h="81280">
                  <a:moveTo>
                    <a:pt x="0" y="0"/>
                  </a:moveTo>
                  <a:lnTo>
                    <a:pt x="0" y="8077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6" name="object 3256"/>
            <p:cNvSpPr/>
            <p:nvPr/>
          </p:nvSpPr>
          <p:spPr>
            <a:xfrm>
              <a:off x="9908641" y="2296667"/>
              <a:ext cx="0" cy="67945"/>
            </a:xfrm>
            <a:custGeom>
              <a:avLst/>
              <a:gdLst/>
              <a:ahLst/>
              <a:cxnLst/>
              <a:rect l="l" t="t" r="r" b="b"/>
              <a:pathLst>
                <a:path h="67944">
                  <a:moveTo>
                    <a:pt x="0" y="0"/>
                  </a:moveTo>
                  <a:lnTo>
                    <a:pt x="0" y="6781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7" name="object 3257"/>
            <p:cNvSpPr/>
            <p:nvPr/>
          </p:nvSpPr>
          <p:spPr>
            <a:xfrm>
              <a:off x="9905593" y="2296667"/>
              <a:ext cx="0" cy="67945"/>
            </a:xfrm>
            <a:custGeom>
              <a:avLst/>
              <a:gdLst/>
              <a:ahLst/>
              <a:cxnLst/>
              <a:rect l="l" t="t" r="r" b="b"/>
              <a:pathLst>
                <a:path h="67944">
                  <a:moveTo>
                    <a:pt x="0" y="0"/>
                  </a:moveTo>
                  <a:lnTo>
                    <a:pt x="0" y="6781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8" name="object 3258"/>
            <p:cNvSpPr/>
            <p:nvPr/>
          </p:nvSpPr>
          <p:spPr>
            <a:xfrm>
              <a:off x="9911689" y="2364485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809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9" name="object 3259"/>
            <p:cNvSpPr/>
            <p:nvPr/>
          </p:nvSpPr>
          <p:spPr>
            <a:xfrm>
              <a:off x="9905593" y="2364485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0" y="0"/>
                  </a:moveTo>
                  <a:lnTo>
                    <a:pt x="3048" y="0"/>
                  </a:lnTo>
                  <a:lnTo>
                    <a:pt x="609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0" name="object 3260"/>
            <p:cNvSpPr/>
            <p:nvPr/>
          </p:nvSpPr>
          <p:spPr>
            <a:xfrm>
              <a:off x="9847681" y="2225801"/>
              <a:ext cx="51435" cy="0"/>
            </a:xfrm>
            <a:custGeom>
              <a:avLst/>
              <a:gdLst/>
              <a:ahLst/>
              <a:cxnLst/>
              <a:rect l="l" t="t" r="r" b="b"/>
              <a:pathLst>
                <a:path w="51434">
                  <a:moveTo>
                    <a:pt x="51053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1" name="object 3261"/>
            <p:cNvSpPr/>
            <p:nvPr/>
          </p:nvSpPr>
          <p:spPr>
            <a:xfrm>
              <a:off x="9847681" y="2222753"/>
              <a:ext cx="64135" cy="0"/>
            </a:xfrm>
            <a:custGeom>
              <a:avLst/>
              <a:gdLst/>
              <a:ahLst/>
              <a:cxnLst/>
              <a:rect l="l" t="t" r="r" b="b"/>
              <a:pathLst>
                <a:path w="64134">
                  <a:moveTo>
                    <a:pt x="64007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2" name="object 3262"/>
            <p:cNvSpPr/>
            <p:nvPr/>
          </p:nvSpPr>
          <p:spPr>
            <a:xfrm>
              <a:off x="9911689" y="2212085"/>
              <a:ext cx="0" cy="10795"/>
            </a:xfrm>
            <a:custGeom>
              <a:avLst/>
              <a:gdLst/>
              <a:ahLst/>
              <a:cxnLst/>
              <a:rect l="l" t="t" r="r" b="b"/>
              <a:pathLst>
                <a:path h="10794">
                  <a:moveTo>
                    <a:pt x="0" y="0"/>
                  </a:moveTo>
                  <a:lnTo>
                    <a:pt x="0" y="1066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3" name="object 3263"/>
            <p:cNvSpPr/>
            <p:nvPr/>
          </p:nvSpPr>
          <p:spPr>
            <a:xfrm>
              <a:off x="9915499" y="2209037"/>
              <a:ext cx="0" cy="13970"/>
            </a:xfrm>
            <a:custGeom>
              <a:avLst/>
              <a:gdLst/>
              <a:ahLst/>
              <a:cxnLst/>
              <a:rect l="l" t="t" r="r" b="b"/>
              <a:pathLst>
                <a:path h="13969">
                  <a:moveTo>
                    <a:pt x="0" y="0"/>
                  </a:moveTo>
                  <a:lnTo>
                    <a:pt x="0" y="1371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4" name="object 3264"/>
            <p:cNvSpPr/>
            <p:nvPr/>
          </p:nvSpPr>
          <p:spPr>
            <a:xfrm>
              <a:off x="9827869" y="2209037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h="20955">
                  <a:moveTo>
                    <a:pt x="0" y="0"/>
                  </a:moveTo>
                  <a:lnTo>
                    <a:pt x="0" y="2057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5" name="object 3265"/>
            <p:cNvSpPr/>
            <p:nvPr/>
          </p:nvSpPr>
          <p:spPr>
            <a:xfrm>
              <a:off x="9898735" y="2222753"/>
              <a:ext cx="17145" cy="3175"/>
            </a:xfrm>
            <a:custGeom>
              <a:avLst/>
              <a:gdLst/>
              <a:ahLst/>
              <a:cxnLst/>
              <a:rect l="l" t="t" r="r" b="b"/>
              <a:pathLst>
                <a:path w="17145" h="3175">
                  <a:moveTo>
                    <a:pt x="3048" y="3048"/>
                  </a:moveTo>
                  <a:lnTo>
                    <a:pt x="0" y="3048"/>
                  </a:lnTo>
                  <a:lnTo>
                    <a:pt x="12954" y="3048"/>
                  </a:lnTo>
                  <a:lnTo>
                    <a:pt x="16764" y="3048"/>
                  </a:lnTo>
                  <a:lnTo>
                    <a:pt x="16764" y="0"/>
                  </a:lnTo>
                  <a:lnTo>
                    <a:pt x="1295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6" name="object 3266"/>
            <p:cNvSpPr/>
            <p:nvPr/>
          </p:nvSpPr>
          <p:spPr>
            <a:xfrm>
              <a:off x="9908641" y="2212085"/>
              <a:ext cx="3175" cy="10795"/>
            </a:xfrm>
            <a:custGeom>
              <a:avLst/>
              <a:gdLst/>
              <a:ahLst/>
              <a:cxnLst/>
              <a:rect l="l" t="t" r="r" b="b"/>
              <a:pathLst>
                <a:path w="3175" h="10794">
                  <a:moveTo>
                    <a:pt x="0" y="0"/>
                  </a:moveTo>
                  <a:lnTo>
                    <a:pt x="3048" y="0"/>
                  </a:lnTo>
                  <a:lnTo>
                    <a:pt x="3048" y="10668"/>
                  </a:lnTo>
                  <a:lnTo>
                    <a:pt x="0" y="1066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7" name="object 3267"/>
            <p:cNvSpPr/>
            <p:nvPr/>
          </p:nvSpPr>
          <p:spPr>
            <a:xfrm>
              <a:off x="9908641" y="2283713"/>
              <a:ext cx="3175" cy="13335"/>
            </a:xfrm>
            <a:custGeom>
              <a:avLst/>
              <a:gdLst/>
              <a:ahLst/>
              <a:cxnLst/>
              <a:rect l="l" t="t" r="r" b="b"/>
              <a:pathLst>
                <a:path w="3175" h="13335">
                  <a:moveTo>
                    <a:pt x="0" y="3048"/>
                  </a:moveTo>
                  <a:lnTo>
                    <a:pt x="0" y="0"/>
                  </a:lnTo>
                  <a:lnTo>
                    <a:pt x="3047" y="0"/>
                  </a:lnTo>
                  <a:lnTo>
                    <a:pt x="3048" y="12954"/>
                  </a:lnTo>
                  <a:lnTo>
                    <a:pt x="0" y="12954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8" name="object 3268"/>
            <p:cNvSpPr/>
            <p:nvPr/>
          </p:nvSpPr>
          <p:spPr>
            <a:xfrm>
              <a:off x="9898735" y="2279903"/>
              <a:ext cx="17145" cy="3810"/>
            </a:xfrm>
            <a:custGeom>
              <a:avLst/>
              <a:gdLst/>
              <a:ahLst/>
              <a:cxnLst/>
              <a:rect l="l" t="t" r="r" b="b"/>
              <a:pathLst>
                <a:path w="17145" h="3810">
                  <a:moveTo>
                    <a:pt x="3048" y="3809"/>
                  </a:moveTo>
                  <a:lnTo>
                    <a:pt x="0" y="3809"/>
                  </a:lnTo>
                  <a:lnTo>
                    <a:pt x="0" y="0"/>
                  </a:lnTo>
                  <a:lnTo>
                    <a:pt x="12954" y="0"/>
                  </a:lnTo>
                  <a:lnTo>
                    <a:pt x="12954" y="3809"/>
                  </a:lnTo>
                  <a:lnTo>
                    <a:pt x="16764" y="3809"/>
                  </a:lnTo>
                  <a:lnTo>
                    <a:pt x="12954" y="3809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9" name="object 3269"/>
            <p:cNvSpPr/>
            <p:nvPr/>
          </p:nvSpPr>
          <p:spPr>
            <a:xfrm>
              <a:off x="9908641" y="2361437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048" y="0"/>
                  </a:moveTo>
                  <a:lnTo>
                    <a:pt x="3048" y="3048"/>
                  </a:lnTo>
                  <a:lnTo>
                    <a:pt x="0" y="3048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0" name="object 3270"/>
            <p:cNvSpPr/>
            <p:nvPr/>
          </p:nvSpPr>
          <p:spPr>
            <a:xfrm>
              <a:off x="9903307" y="2362199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80">
                  <a:moveTo>
                    <a:pt x="2285" y="0"/>
                  </a:moveTo>
                  <a:lnTo>
                    <a:pt x="3902" y="669"/>
                  </a:lnTo>
                  <a:lnTo>
                    <a:pt x="4571" y="2285"/>
                  </a:lnTo>
                  <a:lnTo>
                    <a:pt x="3902" y="3902"/>
                  </a:lnTo>
                  <a:lnTo>
                    <a:pt x="2285" y="4571"/>
                  </a:lnTo>
                  <a:lnTo>
                    <a:pt x="669" y="3902"/>
                  </a:lnTo>
                  <a:lnTo>
                    <a:pt x="0" y="2285"/>
                  </a:lnTo>
                  <a:lnTo>
                    <a:pt x="669" y="669"/>
                  </a:lnTo>
                  <a:lnTo>
                    <a:pt x="228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1" name="object 3271"/>
            <p:cNvSpPr/>
            <p:nvPr/>
          </p:nvSpPr>
          <p:spPr>
            <a:xfrm>
              <a:off x="9905593" y="2364485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0" y="0"/>
                  </a:moveTo>
                  <a:lnTo>
                    <a:pt x="990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2" name="object 3272"/>
            <p:cNvSpPr/>
            <p:nvPr/>
          </p:nvSpPr>
          <p:spPr>
            <a:xfrm>
              <a:off x="9908641" y="2296667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10">
                  <a:moveTo>
                    <a:pt x="3048" y="3809"/>
                  </a:moveTo>
                  <a:lnTo>
                    <a:pt x="3048" y="0"/>
                  </a:lnTo>
                  <a:lnTo>
                    <a:pt x="0" y="0"/>
                  </a:lnTo>
                  <a:lnTo>
                    <a:pt x="0" y="3809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3" name="object 3273"/>
            <p:cNvSpPr/>
            <p:nvPr/>
          </p:nvSpPr>
          <p:spPr>
            <a:xfrm>
              <a:off x="9848443" y="2324099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80">
                  <a:moveTo>
                    <a:pt x="3048" y="0"/>
                  </a:moveTo>
                  <a:lnTo>
                    <a:pt x="1524" y="1524"/>
                  </a:lnTo>
                  <a:lnTo>
                    <a:pt x="0" y="457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4" name="object 3274"/>
            <p:cNvSpPr/>
            <p:nvPr/>
          </p:nvSpPr>
          <p:spPr>
            <a:xfrm>
              <a:off x="9849967" y="2325623"/>
              <a:ext cx="3175" cy="7620"/>
            </a:xfrm>
            <a:custGeom>
              <a:avLst/>
              <a:gdLst/>
              <a:ahLst/>
              <a:cxnLst/>
              <a:rect l="l" t="t" r="r" b="b"/>
              <a:pathLst>
                <a:path w="3175" h="7619">
                  <a:moveTo>
                    <a:pt x="3048" y="0"/>
                  </a:moveTo>
                  <a:lnTo>
                    <a:pt x="762" y="3048"/>
                  </a:lnTo>
                  <a:lnTo>
                    <a:pt x="0" y="762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5" name="object 3275"/>
            <p:cNvSpPr/>
            <p:nvPr/>
          </p:nvSpPr>
          <p:spPr>
            <a:xfrm>
              <a:off x="9853015" y="2321051"/>
              <a:ext cx="7620" cy="5080"/>
            </a:xfrm>
            <a:custGeom>
              <a:avLst/>
              <a:gdLst/>
              <a:ahLst/>
              <a:cxnLst/>
              <a:rect l="l" t="t" r="r" b="b"/>
              <a:pathLst>
                <a:path w="7620" h="5080">
                  <a:moveTo>
                    <a:pt x="7620" y="0"/>
                  </a:moveTo>
                  <a:lnTo>
                    <a:pt x="3810" y="1524"/>
                  </a:lnTo>
                  <a:lnTo>
                    <a:pt x="0" y="457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6" name="object 3276"/>
            <p:cNvSpPr/>
            <p:nvPr/>
          </p:nvSpPr>
          <p:spPr>
            <a:xfrm>
              <a:off x="9878923" y="2324099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80">
                  <a:moveTo>
                    <a:pt x="3048" y="4572"/>
                  </a:moveTo>
                  <a:lnTo>
                    <a:pt x="2286" y="1524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7" name="object 3277"/>
            <p:cNvSpPr/>
            <p:nvPr/>
          </p:nvSpPr>
          <p:spPr>
            <a:xfrm>
              <a:off x="9847681" y="2328671"/>
              <a:ext cx="3810" cy="13970"/>
            </a:xfrm>
            <a:custGeom>
              <a:avLst/>
              <a:gdLst/>
              <a:ahLst/>
              <a:cxnLst/>
              <a:rect l="l" t="t" r="r" b="b"/>
              <a:pathLst>
                <a:path w="3809" h="13969">
                  <a:moveTo>
                    <a:pt x="761" y="0"/>
                  </a:moveTo>
                  <a:lnTo>
                    <a:pt x="0" y="3810"/>
                  </a:lnTo>
                  <a:lnTo>
                    <a:pt x="0" y="7620"/>
                  </a:lnTo>
                  <a:lnTo>
                    <a:pt x="1523" y="10668"/>
                  </a:lnTo>
                  <a:lnTo>
                    <a:pt x="3809" y="13716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8" name="object 3278"/>
            <p:cNvSpPr/>
            <p:nvPr/>
          </p:nvSpPr>
          <p:spPr>
            <a:xfrm>
              <a:off x="9869779" y="2321051"/>
              <a:ext cx="7620" cy="5080"/>
            </a:xfrm>
            <a:custGeom>
              <a:avLst/>
              <a:gdLst/>
              <a:ahLst/>
              <a:cxnLst/>
              <a:rect l="l" t="t" r="r" b="b"/>
              <a:pathLst>
                <a:path w="7620" h="5080">
                  <a:moveTo>
                    <a:pt x="7620" y="4572"/>
                  </a:moveTo>
                  <a:lnTo>
                    <a:pt x="3810" y="1524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9" name="object 3279"/>
            <p:cNvSpPr/>
            <p:nvPr/>
          </p:nvSpPr>
          <p:spPr>
            <a:xfrm>
              <a:off x="9877399" y="2325623"/>
              <a:ext cx="3175" cy="7620"/>
            </a:xfrm>
            <a:custGeom>
              <a:avLst/>
              <a:gdLst/>
              <a:ahLst/>
              <a:cxnLst/>
              <a:rect l="l" t="t" r="r" b="b"/>
              <a:pathLst>
                <a:path w="3175" h="7619">
                  <a:moveTo>
                    <a:pt x="3048" y="7620"/>
                  </a:moveTo>
                  <a:lnTo>
                    <a:pt x="2286" y="3048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0" name="object 3280"/>
            <p:cNvSpPr/>
            <p:nvPr/>
          </p:nvSpPr>
          <p:spPr>
            <a:xfrm>
              <a:off x="9869779" y="2333243"/>
              <a:ext cx="10795" cy="11430"/>
            </a:xfrm>
            <a:custGeom>
              <a:avLst/>
              <a:gdLst/>
              <a:ahLst/>
              <a:cxnLst/>
              <a:rect l="l" t="t" r="r" b="b"/>
              <a:pathLst>
                <a:path w="10795" h="11430">
                  <a:moveTo>
                    <a:pt x="0" y="11429"/>
                  </a:moveTo>
                  <a:lnTo>
                    <a:pt x="3810" y="9905"/>
                  </a:lnTo>
                  <a:lnTo>
                    <a:pt x="7620" y="7619"/>
                  </a:lnTo>
                  <a:lnTo>
                    <a:pt x="9906" y="3809"/>
                  </a:lnTo>
                  <a:lnTo>
                    <a:pt x="10668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1" name="object 3281"/>
            <p:cNvSpPr/>
            <p:nvPr/>
          </p:nvSpPr>
          <p:spPr>
            <a:xfrm>
              <a:off x="9869779" y="2318765"/>
              <a:ext cx="9525" cy="5715"/>
            </a:xfrm>
            <a:custGeom>
              <a:avLst/>
              <a:gdLst/>
              <a:ahLst/>
              <a:cxnLst/>
              <a:rect l="l" t="t" r="r" b="b"/>
              <a:pathLst>
                <a:path w="9525" h="5714">
                  <a:moveTo>
                    <a:pt x="9144" y="5333"/>
                  </a:moveTo>
                  <a:lnTo>
                    <a:pt x="5334" y="2285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2" name="object 3282"/>
            <p:cNvSpPr/>
            <p:nvPr/>
          </p:nvSpPr>
          <p:spPr>
            <a:xfrm>
              <a:off x="9869779" y="2328671"/>
              <a:ext cx="13335" cy="18415"/>
            </a:xfrm>
            <a:custGeom>
              <a:avLst/>
              <a:gdLst/>
              <a:ahLst/>
              <a:cxnLst/>
              <a:rect l="l" t="t" r="r" b="b"/>
              <a:pathLst>
                <a:path w="13334" h="18414">
                  <a:moveTo>
                    <a:pt x="0" y="18288"/>
                  </a:moveTo>
                  <a:lnTo>
                    <a:pt x="5334" y="16764"/>
                  </a:lnTo>
                  <a:lnTo>
                    <a:pt x="9144" y="13716"/>
                  </a:lnTo>
                  <a:lnTo>
                    <a:pt x="11430" y="10668"/>
                  </a:lnTo>
                  <a:lnTo>
                    <a:pt x="12954" y="7620"/>
                  </a:lnTo>
                  <a:lnTo>
                    <a:pt x="12954" y="3810"/>
                  </a:lnTo>
                  <a:lnTo>
                    <a:pt x="12191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3" name="object 3283"/>
            <p:cNvSpPr/>
            <p:nvPr/>
          </p:nvSpPr>
          <p:spPr>
            <a:xfrm>
              <a:off x="9853015" y="2340863"/>
              <a:ext cx="7620" cy="3810"/>
            </a:xfrm>
            <a:custGeom>
              <a:avLst/>
              <a:gdLst/>
              <a:ahLst/>
              <a:cxnLst/>
              <a:rect l="l" t="t" r="r" b="b"/>
              <a:pathLst>
                <a:path w="7620" h="3810">
                  <a:moveTo>
                    <a:pt x="0" y="0"/>
                  </a:moveTo>
                  <a:lnTo>
                    <a:pt x="3810" y="2285"/>
                  </a:lnTo>
                  <a:lnTo>
                    <a:pt x="7620" y="3809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4" name="object 3284"/>
            <p:cNvSpPr/>
            <p:nvPr/>
          </p:nvSpPr>
          <p:spPr>
            <a:xfrm>
              <a:off x="9849967" y="2333243"/>
              <a:ext cx="3175" cy="7620"/>
            </a:xfrm>
            <a:custGeom>
              <a:avLst/>
              <a:gdLst/>
              <a:ahLst/>
              <a:cxnLst/>
              <a:rect l="l" t="t" r="r" b="b"/>
              <a:pathLst>
                <a:path w="3175" h="7619">
                  <a:moveTo>
                    <a:pt x="0" y="0"/>
                  </a:moveTo>
                  <a:lnTo>
                    <a:pt x="762" y="3810"/>
                  </a:lnTo>
                  <a:lnTo>
                    <a:pt x="3048" y="762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5" name="object 3285"/>
            <p:cNvSpPr/>
            <p:nvPr/>
          </p:nvSpPr>
          <p:spPr>
            <a:xfrm>
              <a:off x="9851491" y="2318765"/>
              <a:ext cx="9525" cy="5715"/>
            </a:xfrm>
            <a:custGeom>
              <a:avLst/>
              <a:gdLst/>
              <a:ahLst/>
              <a:cxnLst/>
              <a:rect l="l" t="t" r="r" b="b"/>
              <a:pathLst>
                <a:path w="9525" h="5714">
                  <a:moveTo>
                    <a:pt x="9144" y="0"/>
                  </a:moveTo>
                  <a:lnTo>
                    <a:pt x="3810" y="2286"/>
                  </a:lnTo>
                  <a:lnTo>
                    <a:pt x="0" y="533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6" name="object 3286"/>
            <p:cNvSpPr/>
            <p:nvPr/>
          </p:nvSpPr>
          <p:spPr>
            <a:xfrm>
              <a:off x="9851491" y="2342387"/>
              <a:ext cx="9525" cy="5080"/>
            </a:xfrm>
            <a:custGeom>
              <a:avLst/>
              <a:gdLst/>
              <a:ahLst/>
              <a:cxnLst/>
              <a:rect l="l" t="t" r="r" b="b"/>
              <a:pathLst>
                <a:path w="9525" h="5080">
                  <a:moveTo>
                    <a:pt x="0" y="0"/>
                  </a:moveTo>
                  <a:lnTo>
                    <a:pt x="3810" y="3047"/>
                  </a:lnTo>
                  <a:lnTo>
                    <a:pt x="9144" y="4571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7" name="object 3287"/>
            <p:cNvSpPr/>
            <p:nvPr/>
          </p:nvSpPr>
          <p:spPr>
            <a:xfrm>
              <a:off x="9860635" y="2321051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9144" y="0"/>
                  </a:moveTo>
                  <a:lnTo>
                    <a:pt x="4572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8" name="object 3288"/>
            <p:cNvSpPr/>
            <p:nvPr/>
          </p:nvSpPr>
          <p:spPr>
            <a:xfrm>
              <a:off x="9860635" y="2344673"/>
              <a:ext cx="9525" cy="1270"/>
            </a:xfrm>
            <a:custGeom>
              <a:avLst/>
              <a:gdLst/>
              <a:ahLst/>
              <a:cxnLst/>
              <a:rect l="l" t="t" r="r" b="b"/>
              <a:pathLst>
                <a:path w="9525" h="1269">
                  <a:moveTo>
                    <a:pt x="0" y="0"/>
                  </a:moveTo>
                  <a:lnTo>
                    <a:pt x="4572" y="761"/>
                  </a:lnTo>
                  <a:lnTo>
                    <a:pt x="9144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9" name="object 3289"/>
            <p:cNvSpPr/>
            <p:nvPr/>
          </p:nvSpPr>
          <p:spPr>
            <a:xfrm>
              <a:off x="9860635" y="2318765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9144" y="0"/>
                  </a:moveTo>
                  <a:lnTo>
                    <a:pt x="4572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0" name="object 3290"/>
            <p:cNvSpPr/>
            <p:nvPr/>
          </p:nvSpPr>
          <p:spPr>
            <a:xfrm>
              <a:off x="9860635" y="2346959"/>
              <a:ext cx="9525" cy="1270"/>
            </a:xfrm>
            <a:custGeom>
              <a:avLst/>
              <a:gdLst/>
              <a:ahLst/>
              <a:cxnLst/>
              <a:rect l="l" t="t" r="r" b="b"/>
              <a:pathLst>
                <a:path w="9525" h="1269">
                  <a:moveTo>
                    <a:pt x="0" y="0"/>
                  </a:moveTo>
                  <a:lnTo>
                    <a:pt x="4572" y="761"/>
                  </a:lnTo>
                  <a:lnTo>
                    <a:pt x="9144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1" name="object 3291"/>
            <p:cNvSpPr/>
            <p:nvPr/>
          </p:nvSpPr>
          <p:spPr>
            <a:xfrm>
              <a:off x="9861397" y="2327147"/>
              <a:ext cx="6985" cy="3810"/>
            </a:xfrm>
            <a:custGeom>
              <a:avLst/>
              <a:gdLst/>
              <a:ahLst/>
              <a:cxnLst/>
              <a:rect l="l" t="t" r="r" b="b"/>
              <a:pathLst>
                <a:path w="6984" h="3810">
                  <a:moveTo>
                    <a:pt x="6857" y="2285"/>
                  </a:moveTo>
                  <a:lnTo>
                    <a:pt x="6095" y="761"/>
                  </a:lnTo>
                  <a:lnTo>
                    <a:pt x="3047" y="0"/>
                  </a:lnTo>
                  <a:lnTo>
                    <a:pt x="761" y="761"/>
                  </a:lnTo>
                  <a:lnTo>
                    <a:pt x="0" y="2285"/>
                  </a:lnTo>
                  <a:lnTo>
                    <a:pt x="761" y="3047"/>
                  </a:lnTo>
                  <a:lnTo>
                    <a:pt x="3047" y="3809"/>
                  </a:lnTo>
                  <a:lnTo>
                    <a:pt x="6095" y="3047"/>
                  </a:lnTo>
                  <a:lnTo>
                    <a:pt x="6857" y="2285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2" name="object 3292"/>
            <p:cNvSpPr/>
            <p:nvPr/>
          </p:nvSpPr>
          <p:spPr>
            <a:xfrm>
              <a:off x="9863684" y="2309621"/>
              <a:ext cx="1905" cy="18415"/>
            </a:xfrm>
            <a:custGeom>
              <a:avLst/>
              <a:gdLst/>
              <a:ahLst/>
              <a:cxnLst/>
              <a:rect l="l" t="t" r="r" b="b"/>
              <a:pathLst>
                <a:path w="1904" h="18414">
                  <a:moveTo>
                    <a:pt x="1524" y="17526"/>
                  </a:moveTo>
                  <a:lnTo>
                    <a:pt x="1295" y="16992"/>
                  </a:lnTo>
                  <a:lnTo>
                    <a:pt x="762" y="16764"/>
                  </a:lnTo>
                  <a:lnTo>
                    <a:pt x="215" y="16992"/>
                  </a:lnTo>
                  <a:lnTo>
                    <a:pt x="0" y="17526"/>
                  </a:lnTo>
                  <a:lnTo>
                    <a:pt x="215" y="18072"/>
                  </a:lnTo>
                  <a:lnTo>
                    <a:pt x="762" y="18288"/>
                  </a:lnTo>
                  <a:lnTo>
                    <a:pt x="1295" y="18072"/>
                  </a:lnTo>
                  <a:lnTo>
                    <a:pt x="1524" y="17526"/>
                  </a:lnTo>
                  <a:close/>
                </a:path>
                <a:path w="1904" h="18414">
                  <a:moveTo>
                    <a:pt x="1524" y="762"/>
                  </a:moveTo>
                  <a:lnTo>
                    <a:pt x="1295" y="228"/>
                  </a:lnTo>
                  <a:lnTo>
                    <a:pt x="762" y="0"/>
                  </a:lnTo>
                  <a:lnTo>
                    <a:pt x="215" y="228"/>
                  </a:lnTo>
                  <a:lnTo>
                    <a:pt x="0" y="762"/>
                  </a:lnTo>
                  <a:lnTo>
                    <a:pt x="215" y="1308"/>
                  </a:lnTo>
                  <a:lnTo>
                    <a:pt x="762" y="1524"/>
                  </a:lnTo>
                  <a:lnTo>
                    <a:pt x="1295" y="1308"/>
                  </a:lnTo>
                  <a:lnTo>
                    <a:pt x="1524" y="76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3" name="object 3293"/>
            <p:cNvSpPr/>
            <p:nvPr/>
          </p:nvSpPr>
          <p:spPr>
            <a:xfrm>
              <a:off x="9885019" y="2239517"/>
              <a:ext cx="0" cy="26670"/>
            </a:xfrm>
            <a:custGeom>
              <a:avLst/>
              <a:gdLst/>
              <a:ahLst/>
              <a:cxnLst/>
              <a:rect l="l" t="t" r="r" b="b"/>
              <a:pathLst>
                <a:path h="26669">
                  <a:moveTo>
                    <a:pt x="0" y="2667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4" name="object 3294"/>
            <p:cNvSpPr/>
            <p:nvPr/>
          </p:nvSpPr>
          <p:spPr>
            <a:xfrm>
              <a:off x="9876637" y="2231135"/>
              <a:ext cx="7620" cy="8890"/>
            </a:xfrm>
            <a:custGeom>
              <a:avLst/>
              <a:gdLst/>
              <a:ahLst/>
              <a:cxnLst/>
              <a:rect l="l" t="t" r="r" b="b"/>
              <a:pathLst>
                <a:path w="7620" h="8889">
                  <a:moveTo>
                    <a:pt x="7620" y="8381"/>
                  </a:moveTo>
                  <a:lnTo>
                    <a:pt x="7620" y="5333"/>
                  </a:lnTo>
                  <a:lnTo>
                    <a:pt x="6096" y="3047"/>
                  </a:lnTo>
                  <a:lnTo>
                    <a:pt x="3810" y="761"/>
                  </a:lnTo>
                  <a:lnTo>
                    <a:pt x="762" y="0"/>
                  </a:lnTo>
                  <a:lnTo>
                    <a:pt x="0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5" name="object 3295"/>
            <p:cNvSpPr/>
            <p:nvPr/>
          </p:nvSpPr>
          <p:spPr>
            <a:xfrm>
              <a:off x="9876637" y="2268473"/>
              <a:ext cx="7620" cy="7620"/>
            </a:xfrm>
            <a:custGeom>
              <a:avLst/>
              <a:gdLst/>
              <a:ahLst/>
              <a:cxnLst/>
              <a:rect l="l" t="t" r="r" b="b"/>
              <a:pathLst>
                <a:path w="7620" h="7619">
                  <a:moveTo>
                    <a:pt x="0" y="7620"/>
                  </a:moveTo>
                  <a:lnTo>
                    <a:pt x="3048" y="7620"/>
                  </a:lnTo>
                  <a:lnTo>
                    <a:pt x="5334" y="6096"/>
                  </a:lnTo>
                  <a:lnTo>
                    <a:pt x="6858" y="3048"/>
                  </a:lnTo>
                  <a:lnTo>
                    <a:pt x="7620" y="762"/>
                  </a:lnTo>
                  <a:lnTo>
                    <a:pt x="762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6" name="object 3296"/>
            <p:cNvSpPr/>
            <p:nvPr/>
          </p:nvSpPr>
          <p:spPr>
            <a:xfrm>
              <a:off x="9847681" y="2276855"/>
              <a:ext cx="30480" cy="0"/>
            </a:xfrm>
            <a:custGeom>
              <a:avLst/>
              <a:gdLst/>
              <a:ahLst/>
              <a:cxnLst/>
              <a:rect l="l" t="t" r="r" b="b"/>
              <a:pathLst>
                <a:path w="30479">
                  <a:moveTo>
                    <a:pt x="0" y="0"/>
                  </a:moveTo>
                  <a:lnTo>
                    <a:pt x="3048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7" name="object 3297"/>
            <p:cNvSpPr/>
            <p:nvPr/>
          </p:nvSpPr>
          <p:spPr>
            <a:xfrm>
              <a:off x="9847681" y="2232659"/>
              <a:ext cx="30480" cy="0"/>
            </a:xfrm>
            <a:custGeom>
              <a:avLst/>
              <a:gdLst/>
              <a:ahLst/>
              <a:cxnLst/>
              <a:rect l="l" t="t" r="r" b="b"/>
              <a:pathLst>
                <a:path w="30479">
                  <a:moveTo>
                    <a:pt x="0" y="0"/>
                  </a:moveTo>
                  <a:lnTo>
                    <a:pt x="3048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8" name="object 3298"/>
            <p:cNvSpPr/>
            <p:nvPr/>
          </p:nvSpPr>
          <p:spPr>
            <a:xfrm>
              <a:off x="9847681" y="2232659"/>
              <a:ext cx="0" cy="44450"/>
            </a:xfrm>
            <a:custGeom>
              <a:avLst/>
              <a:gdLst/>
              <a:ahLst/>
              <a:cxnLst/>
              <a:rect l="l" t="t" r="r" b="b"/>
              <a:pathLst>
                <a:path h="44450">
                  <a:moveTo>
                    <a:pt x="0" y="44196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9" name="object 3299"/>
            <p:cNvSpPr/>
            <p:nvPr/>
          </p:nvSpPr>
          <p:spPr>
            <a:xfrm>
              <a:off x="9784435" y="2324099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80">
                  <a:moveTo>
                    <a:pt x="3048" y="0"/>
                  </a:moveTo>
                  <a:lnTo>
                    <a:pt x="1524" y="1524"/>
                  </a:lnTo>
                  <a:lnTo>
                    <a:pt x="0" y="457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0" name="object 3300"/>
            <p:cNvSpPr/>
            <p:nvPr/>
          </p:nvSpPr>
          <p:spPr>
            <a:xfrm>
              <a:off x="9785959" y="2325623"/>
              <a:ext cx="3175" cy="7620"/>
            </a:xfrm>
            <a:custGeom>
              <a:avLst/>
              <a:gdLst/>
              <a:ahLst/>
              <a:cxnLst/>
              <a:rect l="l" t="t" r="r" b="b"/>
              <a:pathLst>
                <a:path w="3175" h="7619">
                  <a:moveTo>
                    <a:pt x="3048" y="0"/>
                  </a:moveTo>
                  <a:lnTo>
                    <a:pt x="762" y="3048"/>
                  </a:lnTo>
                  <a:lnTo>
                    <a:pt x="0" y="762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1" name="object 3301"/>
            <p:cNvSpPr/>
            <p:nvPr/>
          </p:nvSpPr>
          <p:spPr>
            <a:xfrm>
              <a:off x="9789007" y="2321051"/>
              <a:ext cx="7620" cy="5080"/>
            </a:xfrm>
            <a:custGeom>
              <a:avLst/>
              <a:gdLst/>
              <a:ahLst/>
              <a:cxnLst/>
              <a:rect l="l" t="t" r="r" b="b"/>
              <a:pathLst>
                <a:path w="7620" h="5080">
                  <a:moveTo>
                    <a:pt x="7620" y="0"/>
                  </a:moveTo>
                  <a:lnTo>
                    <a:pt x="3810" y="1524"/>
                  </a:lnTo>
                  <a:lnTo>
                    <a:pt x="0" y="457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2" name="object 3302"/>
            <p:cNvSpPr/>
            <p:nvPr/>
          </p:nvSpPr>
          <p:spPr>
            <a:xfrm>
              <a:off x="9814915" y="2324099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80">
                  <a:moveTo>
                    <a:pt x="3048" y="4572"/>
                  </a:moveTo>
                  <a:lnTo>
                    <a:pt x="2286" y="1524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3" name="object 3303"/>
            <p:cNvSpPr/>
            <p:nvPr/>
          </p:nvSpPr>
          <p:spPr>
            <a:xfrm>
              <a:off x="9783673" y="2328671"/>
              <a:ext cx="3810" cy="13970"/>
            </a:xfrm>
            <a:custGeom>
              <a:avLst/>
              <a:gdLst/>
              <a:ahLst/>
              <a:cxnLst/>
              <a:rect l="l" t="t" r="r" b="b"/>
              <a:pathLst>
                <a:path w="3809" h="13969">
                  <a:moveTo>
                    <a:pt x="761" y="0"/>
                  </a:moveTo>
                  <a:lnTo>
                    <a:pt x="0" y="3810"/>
                  </a:lnTo>
                  <a:lnTo>
                    <a:pt x="0" y="7620"/>
                  </a:lnTo>
                  <a:lnTo>
                    <a:pt x="1523" y="10668"/>
                  </a:lnTo>
                  <a:lnTo>
                    <a:pt x="3809" y="13716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4" name="object 3304"/>
            <p:cNvSpPr/>
            <p:nvPr/>
          </p:nvSpPr>
          <p:spPr>
            <a:xfrm>
              <a:off x="9805771" y="2321051"/>
              <a:ext cx="7620" cy="5080"/>
            </a:xfrm>
            <a:custGeom>
              <a:avLst/>
              <a:gdLst/>
              <a:ahLst/>
              <a:cxnLst/>
              <a:rect l="l" t="t" r="r" b="b"/>
              <a:pathLst>
                <a:path w="7620" h="5080">
                  <a:moveTo>
                    <a:pt x="7620" y="4572"/>
                  </a:moveTo>
                  <a:lnTo>
                    <a:pt x="3810" y="1524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5" name="object 3305"/>
            <p:cNvSpPr/>
            <p:nvPr/>
          </p:nvSpPr>
          <p:spPr>
            <a:xfrm>
              <a:off x="9813391" y="2325623"/>
              <a:ext cx="3175" cy="7620"/>
            </a:xfrm>
            <a:custGeom>
              <a:avLst/>
              <a:gdLst/>
              <a:ahLst/>
              <a:cxnLst/>
              <a:rect l="l" t="t" r="r" b="b"/>
              <a:pathLst>
                <a:path w="3175" h="7619">
                  <a:moveTo>
                    <a:pt x="3048" y="7620"/>
                  </a:moveTo>
                  <a:lnTo>
                    <a:pt x="2286" y="3048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6" name="object 3306"/>
            <p:cNvSpPr/>
            <p:nvPr/>
          </p:nvSpPr>
          <p:spPr>
            <a:xfrm>
              <a:off x="9805771" y="2333243"/>
              <a:ext cx="10795" cy="11430"/>
            </a:xfrm>
            <a:custGeom>
              <a:avLst/>
              <a:gdLst/>
              <a:ahLst/>
              <a:cxnLst/>
              <a:rect l="l" t="t" r="r" b="b"/>
              <a:pathLst>
                <a:path w="10795" h="11430">
                  <a:moveTo>
                    <a:pt x="0" y="11429"/>
                  </a:moveTo>
                  <a:lnTo>
                    <a:pt x="3810" y="9905"/>
                  </a:lnTo>
                  <a:lnTo>
                    <a:pt x="7620" y="7619"/>
                  </a:lnTo>
                  <a:lnTo>
                    <a:pt x="9906" y="3809"/>
                  </a:lnTo>
                  <a:lnTo>
                    <a:pt x="10668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7" name="object 3307"/>
            <p:cNvSpPr/>
            <p:nvPr/>
          </p:nvSpPr>
          <p:spPr>
            <a:xfrm>
              <a:off x="9806533" y="2318765"/>
              <a:ext cx="8890" cy="5715"/>
            </a:xfrm>
            <a:custGeom>
              <a:avLst/>
              <a:gdLst/>
              <a:ahLst/>
              <a:cxnLst/>
              <a:rect l="l" t="t" r="r" b="b"/>
              <a:pathLst>
                <a:path w="8890" h="5714">
                  <a:moveTo>
                    <a:pt x="8381" y="5333"/>
                  </a:moveTo>
                  <a:lnTo>
                    <a:pt x="4571" y="2285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8" name="object 3308"/>
            <p:cNvSpPr/>
            <p:nvPr/>
          </p:nvSpPr>
          <p:spPr>
            <a:xfrm>
              <a:off x="9806533" y="2328671"/>
              <a:ext cx="13335" cy="18415"/>
            </a:xfrm>
            <a:custGeom>
              <a:avLst/>
              <a:gdLst/>
              <a:ahLst/>
              <a:cxnLst/>
              <a:rect l="l" t="t" r="r" b="b"/>
              <a:pathLst>
                <a:path w="13334" h="18414">
                  <a:moveTo>
                    <a:pt x="0" y="18288"/>
                  </a:moveTo>
                  <a:lnTo>
                    <a:pt x="4572" y="16764"/>
                  </a:lnTo>
                  <a:lnTo>
                    <a:pt x="8382" y="13716"/>
                  </a:lnTo>
                  <a:lnTo>
                    <a:pt x="10668" y="10668"/>
                  </a:lnTo>
                  <a:lnTo>
                    <a:pt x="12192" y="7620"/>
                  </a:lnTo>
                  <a:lnTo>
                    <a:pt x="12954" y="3810"/>
                  </a:lnTo>
                  <a:lnTo>
                    <a:pt x="11429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9" name="object 3309"/>
            <p:cNvSpPr/>
            <p:nvPr/>
          </p:nvSpPr>
          <p:spPr>
            <a:xfrm>
              <a:off x="9789007" y="2340863"/>
              <a:ext cx="7620" cy="3810"/>
            </a:xfrm>
            <a:custGeom>
              <a:avLst/>
              <a:gdLst/>
              <a:ahLst/>
              <a:cxnLst/>
              <a:rect l="l" t="t" r="r" b="b"/>
              <a:pathLst>
                <a:path w="7620" h="3810">
                  <a:moveTo>
                    <a:pt x="0" y="0"/>
                  </a:moveTo>
                  <a:lnTo>
                    <a:pt x="3810" y="2285"/>
                  </a:lnTo>
                  <a:lnTo>
                    <a:pt x="7620" y="3809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0" name="object 3310"/>
            <p:cNvSpPr/>
            <p:nvPr/>
          </p:nvSpPr>
          <p:spPr>
            <a:xfrm>
              <a:off x="9785959" y="2333243"/>
              <a:ext cx="3175" cy="7620"/>
            </a:xfrm>
            <a:custGeom>
              <a:avLst/>
              <a:gdLst/>
              <a:ahLst/>
              <a:cxnLst/>
              <a:rect l="l" t="t" r="r" b="b"/>
              <a:pathLst>
                <a:path w="3175" h="7619">
                  <a:moveTo>
                    <a:pt x="0" y="0"/>
                  </a:moveTo>
                  <a:lnTo>
                    <a:pt x="762" y="3810"/>
                  </a:lnTo>
                  <a:lnTo>
                    <a:pt x="3048" y="762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1" name="object 3311"/>
            <p:cNvSpPr/>
            <p:nvPr/>
          </p:nvSpPr>
          <p:spPr>
            <a:xfrm>
              <a:off x="9787483" y="2318765"/>
              <a:ext cx="9525" cy="5715"/>
            </a:xfrm>
            <a:custGeom>
              <a:avLst/>
              <a:gdLst/>
              <a:ahLst/>
              <a:cxnLst/>
              <a:rect l="l" t="t" r="r" b="b"/>
              <a:pathLst>
                <a:path w="9525" h="5714">
                  <a:moveTo>
                    <a:pt x="9144" y="0"/>
                  </a:moveTo>
                  <a:lnTo>
                    <a:pt x="4572" y="2286"/>
                  </a:lnTo>
                  <a:lnTo>
                    <a:pt x="0" y="533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2" name="object 3312"/>
            <p:cNvSpPr/>
            <p:nvPr/>
          </p:nvSpPr>
          <p:spPr>
            <a:xfrm>
              <a:off x="9787483" y="2342387"/>
              <a:ext cx="9525" cy="5080"/>
            </a:xfrm>
            <a:custGeom>
              <a:avLst/>
              <a:gdLst/>
              <a:ahLst/>
              <a:cxnLst/>
              <a:rect l="l" t="t" r="r" b="b"/>
              <a:pathLst>
                <a:path w="9525" h="5080">
                  <a:moveTo>
                    <a:pt x="0" y="0"/>
                  </a:moveTo>
                  <a:lnTo>
                    <a:pt x="4572" y="3047"/>
                  </a:lnTo>
                  <a:lnTo>
                    <a:pt x="9144" y="4571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3" name="object 3313"/>
            <p:cNvSpPr/>
            <p:nvPr/>
          </p:nvSpPr>
          <p:spPr>
            <a:xfrm>
              <a:off x="9796627" y="2321051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9144" y="0"/>
                  </a:moveTo>
                  <a:lnTo>
                    <a:pt x="4572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4" name="object 3314"/>
            <p:cNvSpPr/>
            <p:nvPr/>
          </p:nvSpPr>
          <p:spPr>
            <a:xfrm>
              <a:off x="9796627" y="2344673"/>
              <a:ext cx="9525" cy="1270"/>
            </a:xfrm>
            <a:custGeom>
              <a:avLst/>
              <a:gdLst/>
              <a:ahLst/>
              <a:cxnLst/>
              <a:rect l="l" t="t" r="r" b="b"/>
              <a:pathLst>
                <a:path w="9525" h="1269">
                  <a:moveTo>
                    <a:pt x="0" y="0"/>
                  </a:moveTo>
                  <a:lnTo>
                    <a:pt x="4572" y="761"/>
                  </a:lnTo>
                  <a:lnTo>
                    <a:pt x="9144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5" name="object 3315"/>
            <p:cNvSpPr/>
            <p:nvPr/>
          </p:nvSpPr>
          <p:spPr>
            <a:xfrm>
              <a:off x="9796627" y="2318765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9905" y="0"/>
                  </a:moveTo>
                  <a:lnTo>
                    <a:pt x="4571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6" name="object 3316"/>
            <p:cNvSpPr/>
            <p:nvPr/>
          </p:nvSpPr>
          <p:spPr>
            <a:xfrm>
              <a:off x="9796627" y="2346959"/>
              <a:ext cx="10160" cy="1270"/>
            </a:xfrm>
            <a:custGeom>
              <a:avLst/>
              <a:gdLst/>
              <a:ahLst/>
              <a:cxnLst/>
              <a:rect l="l" t="t" r="r" b="b"/>
              <a:pathLst>
                <a:path w="10159" h="1269">
                  <a:moveTo>
                    <a:pt x="0" y="0"/>
                  </a:moveTo>
                  <a:lnTo>
                    <a:pt x="4572" y="761"/>
                  </a:lnTo>
                  <a:lnTo>
                    <a:pt x="9906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7" name="object 3317"/>
            <p:cNvSpPr/>
            <p:nvPr/>
          </p:nvSpPr>
          <p:spPr>
            <a:xfrm>
              <a:off x="9800437" y="2327147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809" y="2285"/>
                  </a:moveTo>
                  <a:lnTo>
                    <a:pt x="3047" y="761"/>
                  </a:lnTo>
                  <a:lnTo>
                    <a:pt x="1523" y="0"/>
                  </a:lnTo>
                  <a:lnTo>
                    <a:pt x="761" y="761"/>
                  </a:lnTo>
                  <a:lnTo>
                    <a:pt x="0" y="2285"/>
                  </a:lnTo>
                  <a:lnTo>
                    <a:pt x="1523" y="3809"/>
                  </a:lnTo>
                  <a:lnTo>
                    <a:pt x="3047" y="3047"/>
                  </a:lnTo>
                  <a:lnTo>
                    <a:pt x="3809" y="2285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8" name="object 3318"/>
            <p:cNvSpPr/>
            <p:nvPr/>
          </p:nvSpPr>
          <p:spPr>
            <a:xfrm>
              <a:off x="9799676" y="2309621"/>
              <a:ext cx="1905" cy="18415"/>
            </a:xfrm>
            <a:custGeom>
              <a:avLst/>
              <a:gdLst/>
              <a:ahLst/>
              <a:cxnLst/>
              <a:rect l="l" t="t" r="r" b="b"/>
              <a:pathLst>
                <a:path w="1904" h="18414">
                  <a:moveTo>
                    <a:pt x="1524" y="17526"/>
                  </a:moveTo>
                  <a:lnTo>
                    <a:pt x="1295" y="16992"/>
                  </a:lnTo>
                  <a:lnTo>
                    <a:pt x="762" y="16764"/>
                  </a:lnTo>
                  <a:lnTo>
                    <a:pt x="215" y="16992"/>
                  </a:lnTo>
                  <a:lnTo>
                    <a:pt x="0" y="17526"/>
                  </a:lnTo>
                  <a:lnTo>
                    <a:pt x="215" y="18072"/>
                  </a:lnTo>
                  <a:lnTo>
                    <a:pt x="762" y="18288"/>
                  </a:lnTo>
                  <a:lnTo>
                    <a:pt x="1295" y="18072"/>
                  </a:lnTo>
                  <a:lnTo>
                    <a:pt x="1524" y="17526"/>
                  </a:lnTo>
                  <a:close/>
                </a:path>
                <a:path w="1904" h="18414">
                  <a:moveTo>
                    <a:pt x="1524" y="762"/>
                  </a:moveTo>
                  <a:lnTo>
                    <a:pt x="1295" y="228"/>
                  </a:lnTo>
                  <a:lnTo>
                    <a:pt x="762" y="0"/>
                  </a:lnTo>
                  <a:lnTo>
                    <a:pt x="215" y="228"/>
                  </a:lnTo>
                  <a:lnTo>
                    <a:pt x="0" y="762"/>
                  </a:lnTo>
                  <a:lnTo>
                    <a:pt x="215" y="1308"/>
                  </a:lnTo>
                  <a:lnTo>
                    <a:pt x="762" y="1524"/>
                  </a:lnTo>
                  <a:lnTo>
                    <a:pt x="1295" y="1308"/>
                  </a:lnTo>
                  <a:lnTo>
                    <a:pt x="1524" y="76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9" name="object 3319"/>
            <p:cNvSpPr/>
            <p:nvPr/>
          </p:nvSpPr>
          <p:spPr>
            <a:xfrm>
              <a:off x="9773767" y="2283713"/>
              <a:ext cx="3175" cy="13335"/>
            </a:xfrm>
            <a:custGeom>
              <a:avLst/>
              <a:gdLst/>
              <a:ahLst/>
              <a:cxnLst/>
              <a:rect l="l" t="t" r="r" b="b"/>
              <a:pathLst>
                <a:path w="3175" h="13335">
                  <a:moveTo>
                    <a:pt x="0" y="3048"/>
                  </a:moveTo>
                  <a:lnTo>
                    <a:pt x="0" y="0"/>
                  </a:lnTo>
                  <a:lnTo>
                    <a:pt x="3047" y="0"/>
                  </a:lnTo>
                  <a:lnTo>
                    <a:pt x="3048" y="12954"/>
                  </a:lnTo>
                  <a:lnTo>
                    <a:pt x="0" y="12954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320" name="object 3320"/>
          <p:cNvGrpSpPr/>
          <p:nvPr/>
        </p:nvGrpSpPr>
        <p:grpSpPr>
          <a:xfrm>
            <a:off x="11881652" y="1090051"/>
            <a:ext cx="396647" cy="117318"/>
            <a:chOff x="9453727" y="1959864"/>
            <a:chExt cx="315595" cy="93345"/>
          </a:xfrm>
        </p:grpSpPr>
        <p:sp>
          <p:nvSpPr>
            <p:cNvPr id="3321" name="object 3321"/>
            <p:cNvSpPr/>
            <p:nvPr/>
          </p:nvSpPr>
          <p:spPr>
            <a:xfrm>
              <a:off x="9584791" y="1962150"/>
              <a:ext cx="73660" cy="68580"/>
            </a:xfrm>
            <a:custGeom>
              <a:avLst/>
              <a:gdLst/>
              <a:ahLst/>
              <a:cxnLst/>
              <a:rect l="l" t="t" r="r" b="b"/>
              <a:pathLst>
                <a:path w="73659" h="68580">
                  <a:moveTo>
                    <a:pt x="73151" y="68579"/>
                  </a:moveTo>
                  <a:lnTo>
                    <a:pt x="72389" y="61721"/>
                  </a:lnTo>
                  <a:lnTo>
                    <a:pt x="70865" y="53339"/>
                  </a:lnTo>
                  <a:lnTo>
                    <a:pt x="53339" y="19049"/>
                  </a:lnTo>
                  <a:lnTo>
                    <a:pt x="27431" y="4571"/>
                  </a:lnTo>
                  <a:lnTo>
                    <a:pt x="18287" y="1523"/>
                  </a:lnTo>
                  <a:lnTo>
                    <a:pt x="10667" y="0"/>
                  </a:lnTo>
                  <a:lnTo>
                    <a:pt x="3047" y="0"/>
                  </a:lnTo>
                  <a:lnTo>
                    <a:pt x="1523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2" name="object 3322"/>
            <p:cNvSpPr/>
            <p:nvPr/>
          </p:nvSpPr>
          <p:spPr>
            <a:xfrm>
              <a:off x="9584029" y="2029968"/>
              <a:ext cx="146050" cy="0"/>
            </a:xfrm>
            <a:custGeom>
              <a:avLst/>
              <a:gdLst/>
              <a:ahLst/>
              <a:cxnLst/>
              <a:rect l="l" t="t" r="r" b="b"/>
              <a:pathLst>
                <a:path w="146050">
                  <a:moveTo>
                    <a:pt x="145542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3" name="object 3323"/>
            <p:cNvSpPr/>
            <p:nvPr/>
          </p:nvSpPr>
          <p:spPr>
            <a:xfrm>
              <a:off x="9584029" y="2036826"/>
              <a:ext cx="146050" cy="0"/>
            </a:xfrm>
            <a:custGeom>
              <a:avLst/>
              <a:gdLst/>
              <a:ahLst/>
              <a:cxnLst/>
              <a:rect l="l" t="t" r="r" b="b"/>
              <a:pathLst>
                <a:path w="146050">
                  <a:moveTo>
                    <a:pt x="145542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4" name="object 3324"/>
            <p:cNvSpPr/>
            <p:nvPr/>
          </p:nvSpPr>
          <p:spPr>
            <a:xfrm>
              <a:off x="9584029" y="1962150"/>
              <a:ext cx="0" cy="67945"/>
            </a:xfrm>
            <a:custGeom>
              <a:avLst/>
              <a:gdLst/>
              <a:ahLst/>
              <a:cxnLst/>
              <a:rect l="l" t="t" r="r" b="b"/>
              <a:pathLst>
                <a:path h="67944">
                  <a:moveTo>
                    <a:pt x="0" y="6781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5" name="object 3325"/>
            <p:cNvSpPr/>
            <p:nvPr/>
          </p:nvSpPr>
          <p:spPr>
            <a:xfrm>
              <a:off x="9729571" y="1962150"/>
              <a:ext cx="0" cy="67945"/>
            </a:xfrm>
            <a:custGeom>
              <a:avLst/>
              <a:gdLst/>
              <a:ahLst/>
              <a:cxnLst/>
              <a:rect l="l" t="t" r="r" b="b"/>
              <a:pathLst>
                <a:path h="67944">
                  <a:moveTo>
                    <a:pt x="0" y="6781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6" name="object 3326"/>
            <p:cNvSpPr/>
            <p:nvPr/>
          </p:nvSpPr>
          <p:spPr>
            <a:xfrm>
              <a:off x="9657943" y="1962150"/>
              <a:ext cx="73660" cy="68580"/>
            </a:xfrm>
            <a:custGeom>
              <a:avLst/>
              <a:gdLst/>
              <a:ahLst/>
              <a:cxnLst/>
              <a:rect l="l" t="t" r="r" b="b"/>
              <a:pathLst>
                <a:path w="73659" h="68580">
                  <a:moveTo>
                    <a:pt x="73151" y="0"/>
                  </a:moveTo>
                  <a:lnTo>
                    <a:pt x="65531" y="0"/>
                  </a:lnTo>
                  <a:lnTo>
                    <a:pt x="57149" y="1524"/>
                  </a:lnTo>
                  <a:lnTo>
                    <a:pt x="22097" y="16764"/>
                  </a:lnTo>
                  <a:lnTo>
                    <a:pt x="3047" y="50292"/>
                  </a:lnTo>
                  <a:lnTo>
                    <a:pt x="0" y="66294"/>
                  </a:lnTo>
                  <a:lnTo>
                    <a:pt x="0" y="67818"/>
                  </a:lnTo>
                  <a:lnTo>
                    <a:pt x="0" y="6858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7" name="object 3327"/>
            <p:cNvSpPr/>
            <p:nvPr/>
          </p:nvSpPr>
          <p:spPr>
            <a:xfrm>
              <a:off x="9763099" y="2029968"/>
              <a:ext cx="3810" cy="17145"/>
            </a:xfrm>
            <a:custGeom>
              <a:avLst/>
              <a:gdLst/>
              <a:ahLst/>
              <a:cxnLst/>
              <a:rect l="l" t="t" r="r" b="b"/>
              <a:pathLst>
                <a:path w="3809" h="17144">
                  <a:moveTo>
                    <a:pt x="0" y="16764"/>
                  </a:moveTo>
                  <a:lnTo>
                    <a:pt x="0" y="3048"/>
                  </a:lnTo>
                  <a:lnTo>
                    <a:pt x="0" y="0"/>
                  </a:lnTo>
                  <a:lnTo>
                    <a:pt x="3809" y="0"/>
                  </a:lnTo>
                  <a:lnTo>
                    <a:pt x="3809" y="3048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8" name="object 3328"/>
            <p:cNvSpPr/>
            <p:nvPr/>
          </p:nvSpPr>
          <p:spPr>
            <a:xfrm>
              <a:off x="9732619" y="2029968"/>
              <a:ext cx="30480" cy="3175"/>
            </a:xfrm>
            <a:custGeom>
              <a:avLst/>
              <a:gdLst/>
              <a:ahLst/>
              <a:cxnLst/>
              <a:rect l="l" t="t" r="r" b="b"/>
              <a:pathLst>
                <a:path w="30479" h="3175">
                  <a:moveTo>
                    <a:pt x="0" y="3048"/>
                  </a:moveTo>
                  <a:lnTo>
                    <a:pt x="0" y="0"/>
                  </a:lnTo>
                  <a:lnTo>
                    <a:pt x="30480" y="0"/>
                  </a:lnTo>
                  <a:lnTo>
                    <a:pt x="3048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9" name="object 3329"/>
            <p:cNvSpPr/>
            <p:nvPr/>
          </p:nvSpPr>
          <p:spPr>
            <a:xfrm>
              <a:off x="9729571" y="2029968"/>
              <a:ext cx="33655" cy="20955"/>
            </a:xfrm>
            <a:custGeom>
              <a:avLst/>
              <a:gdLst/>
              <a:ahLst/>
              <a:cxnLst/>
              <a:rect l="l" t="t" r="r" b="b"/>
              <a:pathLst>
                <a:path w="33654" h="20955">
                  <a:moveTo>
                    <a:pt x="33527" y="16764"/>
                  </a:moveTo>
                  <a:lnTo>
                    <a:pt x="33527" y="20574"/>
                  </a:lnTo>
                  <a:lnTo>
                    <a:pt x="9905" y="20574"/>
                  </a:lnTo>
                  <a:lnTo>
                    <a:pt x="0" y="13716"/>
                  </a:lnTo>
                  <a:lnTo>
                    <a:pt x="0" y="6858"/>
                  </a:lnTo>
                  <a:lnTo>
                    <a:pt x="0" y="0"/>
                  </a:lnTo>
                  <a:lnTo>
                    <a:pt x="3047" y="0"/>
                  </a:lnTo>
                  <a:lnTo>
                    <a:pt x="3047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0" name="object 3330"/>
            <p:cNvSpPr/>
            <p:nvPr/>
          </p:nvSpPr>
          <p:spPr>
            <a:xfrm>
              <a:off x="9584029" y="2029968"/>
              <a:ext cx="3810" cy="20955"/>
            </a:xfrm>
            <a:custGeom>
              <a:avLst/>
              <a:gdLst/>
              <a:ahLst/>
              <a:cxnLst/>
              <a:rect l="l" t="t" r="r" b="b"/>
              <a:pathLst>
                <a:path w="3809" h="20955">
                  <a:moveTo>
                    <a:pt x="0" y="16764"/>
                  </a:moveTo>
                  <a:lnTo>
                    <a:pt x="0" y="20574"/>
                  </a:lnTo>
                  <a:lnTo>
                    <a:pt x="0" y="13716"/>
                  </a:lnTo>
                  <a:lnTo>
                    <a:pt x="3810" y="13716"/>
                  </a:lnTo>
                  <a:lnTo>
                    <a:pt x="3809" y="6858"/>
                  </a:lnTo>
                  <a:lnTo>
                    <a:pt x="0" y="6858"/>
                  </a:lnTo>
                  <a:lnTo>
                    <a:pt x="0" y="0"/>
                  </a:ln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1" name="object 3331"/>
            <p:cNvSpPr/>
            <p:nvPr/>
          </p:nvSpPr>
          <p:spPr>
            <a:xfrm>
              <a:off x="9496399" y="1969008"/>
              <a:ext cx="78105" cy="0"/>
            </a:xfrm>
            <a:custGeom>
              <a:avLst/>
              <a:gdLst/>
              <a:ahLst/>
              <a:cxnLst/>
              <a:rect l="l" t="t" r="r" b="b"/>
              <a:pathLst>
                <a:path w="78104">
                  <a:moveTo>
                    <a:pt x="77724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2" name="object 3332"/>
            <p:cNvSpPr/>
            <p:nvPr/>
          </p:nvSpPr>
          <p:spPr>
            <a:xfrm>
              <a:off x="9496399" y="1969008"/>
              <a:ext cx="0" cy="64135"/>
            </a:xfrm>
            <a:custGeom>
              <a:avLst/>
              <a:gdLst/>
              <a:ahLst/>
              <a:cxnLst/>
              <a:rect l="l" t="t" r="r" b="b"/>
              <a:pathLst>
                <a:path h="64135">
                  <a:moveTo>
                    <a:pt x="0" y="64007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3" name="object 3333"/>
            <p:cNvSpPr/>
            <p:nvPr/>
          </p:nvSpPr>
          <p:spPr>
            <a:xfrm>
              <a:off x="9499447" y="1972818"/>
              <a:ext cx="71120" cy="71120"/>
            </a:xfrm>
            <a:custGeom>
              <a:avLst/>
              <a:gdLst/>
              <a:ahLst/>
              <a:cxnLst/>
              <a:rect l="l" t="t" r="r" b="b"/>
              <a:pathLst>
                <a:path w="71120" h="71119">
                  <a:moveTo>
                    <a:pt x="70866" y="70866"/>
                  </a:moveTo>
                  <a:lnTo>
                    <a:pt x="0" y="70866"/>
                  </a:lnTo>
                  <a:lnTo>
                    <a:pt x="0" y="0"/>
                  </a:lnTo>
                </a:path>
                <a:path w="71120" h="71119">
                  <a:moveTo>
                    <a:pt x="70866" y="70866"/>
                  </a:moveTo>
                  <a:lnTo>
                    <a:pt x="70866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4" name="object 3334"/>
            <p:cNvSpPr/>
            <p:nvPr/>
          </p:nvSpPr>
          <p:spPr>
            <a:xfrm>
              <a:off x="9574123" y="1969008"/>
              <a:ext cx="0" cy="64135"/>
            </a:xfrm>
            <a:custGeom>
              <a:avLst/>
              <a:gdLst/>
              <a:ahLst/>
              <a:cxnLst/>
              <a:rect l="l" t="t" r="r" b="b"/>
              <a:pathLst>
                <a:path h="64135">
                  <a:moveTo>
                    <a:pt x="0" y="64007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5" name="object 3335"/>
            <p:cNvSpPr/>
            <p:nvPr/>
          </p:nvSpPr>
          <p:spPr>
            <a:xfrm>
              <a:off x="9499447" y="1972818"/>
              <a:ext cx="71120" cy="71120"/>
            </a:xfrm>
            <a:custGeom>
              <a:avLst/>
              <a:gdLst/>
              <a:ahLst/>
              <a:cxnLst/>
              <a:rect l="l" t="t" r="r" b="b"/>
              <a:pathLst>
                <a:path w="71120" h="71119">
                  <a:moveTo>
                    <a:pt x="0" y="70866"/>
                  </a:moveTo>
                  <a:lnTo>
                    <a:pt x="7086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6" name="object 3336"/>
            <p:cNvSpPr/>
            <p:nvPr/>
          </p:nvSpPr>
          <p:spPr>
            <a:xfrm>
              <a:off x="9499447" y="1972818"/>
              <a:ext cx="71120" cy="71120"/>
            </a:xfrm>
            <a:custGeom>
              <a:avLst/>
              <a:gdLst/>
              <a:ahLst/>
              <a:cxnLst/>
              <a:rect l="l" t="t" r="r" b="b"/>
              <a:pathLst>
                <a:path w="71120" h="71119">
                  <a:moveTo>
                    <a:pt x="0" y="0"/>
                  </a:moveTo>
                  <a:lnTo>
                    <a:pt x="70866" y="7086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7" name="object 3337"/>
            <p:cNvSpPr/>
            <p:nvPr/>
          </p:nvSpPr>
          <p:spPr>
            <a:xfrm>
              <a:off x="9489541" y="2033016"/>
              <a:ext cx="3175" cy="13970"/>
            </a:xfrm>
            <a:custGeom>
              <a:avLst/>
              <a:gdLst/>
              <a:ahLst/>
              <a:cxnLst/>
              <a:rect l="l" t="t" r="r" b="b"/>
              <a:pathLst>
                <a:path w="3175" h="13969">
                  <a:moveTo>
                    <a:pt x="0" y="3809"/>
                  </a:moveTo>
                  <a:lnTo>
                    <a:pt x="0" y="0"/>
                  </a:lnTo>
                  <a:lnTo>
                    <a:pt x="3047" y="0"/>
                  </a:lnTo>
                  <a:lnTo>
                    <a:pt x="3048" y="13715"/>
                  </a:lnTo>
                  <a:lnTo>
                    <a:pt x="0" y="13715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8" name="object 3338"/>
            <p:cNvSpPr/>
            <p:nvPr/>
          </p:nvSpPr>
          <p:spPr>
            <a:xfrm>
              <a:off x="9456013" y="2033016"/>
              <a:ext cx="3175" cy="13970"/>
            </a:xfrm>
            <a:custGeom>
              <a:avLst/>
              <a:gdLst/>
              <a:ahLst/>
              <a:cxnLst/>
              <a:rect l="l" t="t" r="r" b="b"/>
              <a:pathLst>
                <a:path w="3175" h="13969">
                  <a:moveTo>
                    <a:pt x="3048" y="3809"/>
                  </a:moveTo>
                  <a:lnTo>
                    <a:pt x="3048" y="0"/>
                  </a:lnTo>
                  <a:lnTo>
                    <a:pt x="0" y="0"/>
                  </a:lnTo>
                  <a:lnTo>
                    <a:pt x="0" y="13715"/>
                  </a:lnTo>
                  <a:lnTo>
                    <a:pt x="3048" y="13715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9" name="object 3339"/>
            <p:cNvSpPr/>
            <p:nvPr/>
          </p:nvSpPr>
          <p:spPr>
            <a:xfrm>
              <a:off x="9570313" y="2046732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70">
                  <a:moveTo>
                    <a:pt x="0" y="0"/>
                  </a:moveTo>
                  <a:lnTo>
                    <a:pt x="1371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0" name="object 3340"/>
            <p:cNvSpPr/>
            <p:nvPr/>
          </p:nvSpPr>
          <p:spPr>
            <a:xfrm>
              <a:off x="9574123" y="2033016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9905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1" name="object 3341"/>
            <p:cNvSpPr/>
            <p:nvPr/>
          </p:nvSpPr>
          <p:spPr>
            <a:xfrm>
              <a:off x="9570313" y="2033016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70">
                  <a:moveTo>
                    <a:pt x="0" y="0"/>
                  </a:moveTo>
                  <a:lnTo>
                    <a:pt x="1371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342" name="object 3342"/>
          <p:cNvGrpSpPr/>
          <p:nvPr/>
        </p:nvGrpSpPr>
        <p:grpSpPr>
          <a:xfrm>
            <a:off x="12038714" y="1513351"/>
            <a:ext cx="231444" cy="105347"/>
            <a:chOff x="9578695" y="2296667"/>
            <a:chExt cx="184150" cy="83820"/>
          </a:xfrm>
        </p:grpSpPr>
        <p:sp>
          <p:nvSpPr>
            <p:cNvPr id="3343" name="object 3343"/>
            <p:cNvSpPr/>
            <p:nvPr/>
          </p:nvSpPr>
          <p:spPr>
            <a:xfrm>
              <a:off x="9614509" y="2357627"/>
              <a:ext cx="81915" cy="0"/>
            </a:xfrm>
            <a:custGeom>
              <a:avLst/>
              <a:gdLst/>
              <a:ahLst/>
              <a:cxnLst/>
              <a:rect l="l" t="t" r="r" b="b"/>
              <a:pathLst>
                <a:path w="81915">
                  <a:moveTo>
                    <a:pt x="0" y="0"/>
                  </a:moveTo>
                  <a:lnTo>
                    <a:pt x="8153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4" name="object 3344"/>
            <p:cNvSpPr/>
            <p:nvPr/>
          </p:nvSpPr>
          <p:spPr>
            <a:xfrm>
              <a:off x="9614509" y="2314193"/>
              <a:ext cx="142240" cy="0"/>
            </a:xfrm>
            <a:custGeom>
              <a:avLst/>
              <a:gdLst/>
              <a:ahLst/>
              <a:cxnLst/>
              <a:rect l="l" t="t" r="r" b="b"/>
              <a:pathLst>
                <a:path w="142240">
                  <a:moveTo>
                    <a:pt x="0" y="0"/>
                  </a:moveTo>
                  <a:lnTo>
                    <a:pt x="14173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5" name="object 3345"/>
            <p:cNvSpPr/>
            <p:nvPr/>
          </p:nvSpPr>
          <p:spPr>
            <a:xfrm>
              <a:off x="9607651" y="2296667"/>
              <a:ext cx="0" cy="81915"/>
            </a:xfrm>
            <a:custGeom>
              <a:avLst/>
              <a:gdLst/>
              <a:ahLst/>
              <a:cxnLst/>
              <a:rect l="l" t="t" r="r" b="b"/>
              <a:pathLst>
                <a:path h="81914">
                  <a:moveTo>
                    <a:pt x="0" y="0"/>
                  </a:moveTo>
                  <a:lnTo>
                    <a:pt x="0" y="8153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6" name="object 3346"/>
            <p:cNvSpPr/>
            <p:nvPr/>
          </p:nvSpPr>
          <p:spPr>
            <a:xfrm>
              <a:off x="9611461" y="2296667"/>
              <a:ext cx="0" cy="81915"/>
            </a:xfrm>
            <a:custGeom>
              <a:avLst/>
              <a:gdLst/>
              <a:ahLst/>
              <a:cxnLst/>
              <a:rect l="l" t="t" r="r" b="b"/>
              <a:pathLst>
                <a:path h="81914">
                  <a:moveTo>
                    <a:pt x="0" y="81533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7" name="object 3347"/>
            <p:cNvSpPr/>
            <p:nvPr/>
          </p:nvSpPr>
          <p:spPr>
            <a:xfrm>
              <a:off x="9614509" y="2296667"/>
              <a:ext cx="0" cy="81915"/>
            </a:xfrm>
            <a:custGeom>
              <a:avLst/>
              <a:gdLst/>
              <a:ahLst/>
              <a:cxnLst/>
              <a:rect l="l" t="t" r="r" b="b"/>
              <a:pathLst>
                <a:path h="81914">
                  <a:moveTo>
                    <a:pt x="0" y="81533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8" name="object 3348"/>
            <p:cNvSpPr/>
            <p:nvPr/>
          </p:nvSpPr>
          <p:spPr>
            <a:xfrm>
              <a:off x="9604603" y="2296667"/>
              <a:ext cx="0" cy="81915"/>
            </a:xfrm>
            <a:custGeom>
              <a:avLst/>
              <a:gdLst/>
              <a:ahLst/>
              <a:cxnLst/>
              <a:rect l="l" t="t" r="r" b="b"/>
              <a:pathLst>
                <a:path h="81914">
                  <a:moveTo>
                    <a:pt x="0" y="81533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9" name="object 3349"/>
            <p:cNvSpPr/>
            <p:nvPr/>
          </p:nvSpPr>
          <p:spPr>
            <a:xfrm>
              <a:off x="9580981" y="2296667"/>
              <a:ext cx="0" cy="74930"/>
            </a:xfrm>
            <a:custGeom>
              <a:avLst/>
              <a:gdLst/>
              <a:ahLst/>
              <a:cxnLst/>
              <a:rect l="l" t="t" r="r" b="b"/>
              <a:pathLst>
                <a:path h="74930">
                  <a:moveTo>
                    <a:pt x="0" y="74675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0" name="object 3350"/>
            <p:cNvSpPr/>
            <p:nvPr/>
          </p:nvSpPr>
          <p:spPr>
            <a:xfrm>
              <a:off x="9607651" y="2378201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1" name="object 3351"/>
            <p:cNvSpPr/>
            <p:nvPr/>
          </p:nvSpPr>
          <p:spPr>
            <a:xfrm>
              <a:off x="9604603" y="2378201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0" y="0"/>
                  </a:moveTo>
                  <a:lnTo>
                    <a:pt x="990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2" name="object 3352"/>
            <p:cNvSpPr/>
            <p:nvPr/>
          </p:nvSpPr>
          <p:spPr>
            <a:xfrm>
              <a:off x="9760051" y="2296667"/>
              <a:ext cx="0" cy="78105"/>
            </a:xfrm>
            <a:custGeom>
              <a:avLst/>
              <a:gdLst/>
              <a:ahLst/>
              <a:cxnLst/>
              <a:rect l="l" t="t" r="r" b="b"/>
              <a:pathLst>
                <a:path h="78105">
                  <a:moveTo>
                    <a:pt x="0" y="77724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3" name="object 3353"/>
            <p:cNvSpPr/>
            <p:nvPr/>
          </p:nvSpPr>
          <p:spPr>
            <a:xfrm>
              <a:off x="9756241" y="2296667"/>
              <a:ext cx="0" cy="78105"/>
            </a:xfrm>
            <a:custGeom>
              <a:avLst/>
              <a:gdLst/>
              <a:ahLst/>
              <a:cxnLst/>
              <a:rect l="l" t="t" r="r" b="b"/>
              <a:pathLst>
                <a:path h="78105">
                  <a:moveTo>
                    <a:pt x="0" y="77724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4" name="object 3354"/>
            <p:cNvSpPr/>
            <p:nvPr/>
          </p:nvSpPr>
          <p:spPr>
            <a:xfrm>
              <a:off x="9750145" y="2317241"/>
              <a:ext cx="0" cy="44450"/>
            </a:xfrm>
            <a:custGeom>
              <a:avLst/>
              <a:gdLst/>
              <a:ahLst/>
              <a:cxnLst/>
              <a:rect l="l" t="t" r="r" b="b"/>
              <a:pathLst>
                <a:path h="44450">
                  <a:moveTo>
                    <a:pt x="0" y="0"/>
                  </a:moveTo>
                  <a:lnTo>
                    <a:pt x="0" y="4419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5" name="object 3355"/>
            <p:cNvSpPr/>
            <p:nvPr/>
          </p:nvSpPr>
          <p:spPr>
            <a:xfrm>
              <a:off x="9746335" y="2340863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h="20955">
                  <a:moveTo>
                    <a:pt x="0" y="0"/>
                  </a:moveTo>
                  <a:lnTo>
                    <a:pt x="0" y="2057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6" name="object 3356"/>
            <p:cNvSpPr/>
            <p:nvPr/>
          </p:nvSpPr>
          <p:spPr>
            <a:xfrm>
              <a:off x="9747097" y="2361437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69">
                  <a:moveTo>
                    <a:pt x="0" y="0"/>
                  </a:moveTo>
                  <a:lnTo>
                    <a:pt x="0" y="762"/>
                  </a:lnTo>
                  <a:lnTo>
                    <a:pt x="762" y="761"/>
                  </a:lnTo>
                  <a:lnTo>
                    <a:pt x="1524" y="761"/>
                  </a:lnTo>
                  <a:lnTo>
                    <a:pt x="228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7" name="object 3357"/>
            <p:cNvSpPr/>
            <p:nvPr/>
          </p:nvSpPr>
          <p:spPr>
            <a:xfrm>
              <a:off x="9756241" y="2374391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8" name="object 3358"/>
            <p:cNvSpPr/>
            <p:nvPr/>
          </p:nvSpPr>
          <p:spPr>
            <a:xfrm>
              <a:off x="9746335" y="2317241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h="24130">
                  <a:moveTo>
                    <a:pt x="0" y="0"/>
                  </a:moveTo>
                  <a:lnTo>
                    <a:pt x="0" y="2362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9" name="object 3359"/>
            <p:cNvSpPr/>
            <p:nvPr/>
          </p:nvSpPr>
          <p:spPr>
            <a:xfrm>
              <a:off x="9737191" y="2338577"/>
              <a:ext cx="6350" cy="1905"/>
            </a:xfrm>
            <a:custGeom>
              <a:avLst/>
              <a:gdLst/>
              <a:ahLst/>
              <a:cxnLst/>
              <a:rect l="l" t="t" r="r" b="b"/>
              <a:pathLst>
                <a:path w="6350" h="1905">
                  <a:moveTo>
                    <a:pt x="0" y="0"/>
                  </a:moveTo>
                  <a:lnTo>
                    <a:pt x="3048" y="761"/>
                  </a:lnTo>
                  <a:lnTo>
                    <a:pt x="6096" y="1523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0" name="object 3360"/>
            <p:cNvSpPr/>
            <p:nvPr/>
          </p:nvSpPr>
          <p:spPr>
            <a:xfrm>
              <a:off x="9736429" y="2340863"/>
              <a:ext cx="6985" cy="1905"/>
            </a:xfrm>
            <a:custGeom>
              <a:avLst/>
              <a:gdLst/>
              <a:ahLst/>
              <a:cxnLst/>
              <a:rect l="l" t="t" r="r" b="b"/>
              <a:pathLst>
                <a:path w="6984" h="1905">
                  <a:moveTo>
                    <a:pt x="0" y="0"/>
                  </a:moveTo>
                  <a:lnTo>
                    <a:pt x="3048" y="761"/>
                  </a:lnTo>
                  <a:lnTo>
                    <a:pt x="6858" y="1523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1" name="object 3361"/>
            <p:cNvSpPr/>
            <p:nvPr/>
          </p:nvSpPr>
          <p:spPr>
            <a:xfrm>
              <a:off x="9743287" y="2340863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6857" y="0"/>
                  </a:moveTo>
                  <a:lnTo>
                    <a:pt x="0" y="0"/>
                  </a:lnTo>
                </a:path>
                <a:path w="6984">
                  <a:moveTo>
                    <a:pt x="6857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2" name="object 3362"/>
            <p:cNvSpPr/>
            <p:nvPr/>
          </p:nvSpPr>
          <p:spPr>
            <a:xfrm>
              <a:off x="9747859" y="2340101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39">
                  <a:moveTo>
                    <a:pt x="0" y="2285"/>
                  </a:moveTo>
                  <a:lnTo>
                    <a:pt x="761" y="1523"/>
                  </a:lnTo>
                  <a:lnTo>
                    <a:pt x="1523" y="761"/>
                  </a:lnTo>
                  <a:lnTo>
                    <a:pt x="761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3" name="object 3363"/>
            <p:cNvSpPr/>
            <p:nvPr/>
          </p:nvSpPr>
          <p:spPr>
            <a:xfrm>
              <a:off x="9750145" y="2357627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0" y="0"/>
                  </a:moveTo>
                  <a:lnTo>
                    <a:pt x="609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4" name="object 3364"/>
            <p:cNvSpPr/>
            <p:nvPr/>
          </p:nvSpPr>
          <p:spPr>
            <a:xfrm>
              <a:off x="9699091" y="2340863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h="20955">
                  <a:moveTo>
                    <a:pt x="0" y="0"/>
                  </a:moveTo>
                  <a:lnTo>
                    <a:pt x="0" y="2057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5" name="object 3365"/>
            <p:cNvSpPr/>
            <p:nvPr/>
          </p:nvSpPr>
          <p:spPr>
            <a:xfrm>
              <a:off x="9696043" y="2317241"/>
              <a:ext cx="0" cy="44450"/>
            </a:xfrm>
            <a:custGeom>
              <a:avLst/>
              <a:gdLst/>
              <a:ahLst/>
              <a:cxnLst/>
              <a:rect l="l" t="t" r="r" b="b"/>
              <a:pathLst>
                <a:path h="44450">
                  <a:moveTo>
                    <a:pt x="0" y="0"/>
                  </a:moveTo>
                  <a:lnTo>
                    <a:pt x="0" y="4419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6" name="object 3366"/>
            <p:cNvSpPr/>
            <p:nvPr/>
          </p:nvSpPr>
          <p:spPr>
            <a:xfrm>
              <a:off x="9695281" y="2361437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69">
                  <a:moveTo>
                    <a:pt x="0" y="0"/>
                  </a:moveTo>
                  <a:lnTo>
                    <a:pt x="762" y="761"/>
                  </a:lnTo>
                  <a:lnTo>
                    <a:pt x="1524" y="761"/>
                  </a:lnTo>
                  <a:lnTo>
                    <a:pt x="2286" y="761"/>
                  </a:lnTo>
                  <a:lnTo>
                    <a:pt x="228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7" name="object 3367"/>
            <p:cNvSpPr/>
            <p:nvPr/>
          </p:nvSpPr>
          <p:spPr>
            <a:xfrm>
              <a:off x="9699091" y="2317241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h="24130">
                  <a:moveTo>
                    <a:pt x="0" y="0"/>
                  </a:moveTo>
                  <a:lnTo>
                    <a:pt x="0" y="2362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8" name="object 3368"/>
            <p:cNvSpPr/>
            <p:nvPr/>
          </p:nvSpPr>
          <p:spPr>
            <a:xfrm>
              <a:off x="9708235" y="2340101"/>
              <a:ext cx="10795" cy="1270"/>
            </a:xfrm>
            <a:custGeom>
              <a:avLst/>
              <a:gdLst/>
              <a:ahLst/>
              <a:cxnLst/>
              <a:rect l="l" t="t" r="r" b="b"/>
              <a:pathLst>
                <a:path w="10795" h="1269">
                  <a:moveTo>
                    <a:pt x="10668" y="0"/>
                  </a:moveTo>
                  <a:lnTo>
                    <a:pt x="5334" y="0"/>
                  </a:lnTo>
                  <a:lnTo>
                    <a:pt x="0" y="76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9" name="object 3369"/>
            <p:cNvSpPr/>
            <p:nvPr/>
          </p:nvSpPr>
          <p:spPr>
            <a:xfrm>
              <a:off x="9695281" y="2340101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39">
                  <a:moveTo>
                    <a:pt x="1524" y="0"/>
                  </a:moveTo>
                  <a:lnTo>
                    <a:pt x="762" y="0"/>
                  </a:lnTo>
                  <a:lnTo>
                    <a:pt x="0" y="762"/>
                  </a:lnTo>
                  <a:lnTo>
                    <a:pt x="762" y="1524"/>
                  </a:lnTo>
                  <a:lnTo>
                    <a:pt x="1524" y="228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0" name="object 3370"/>
            <p:cNvSpPr/>
            <p:nvPr/>
          </p:nvSpPr>
          <p:spPr>
            <a:xfrm>
              <a:off x="9696043" y="2340863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48" y="0"/>
                  </a:lnTo>
                </a:path>
                <a:path w="3175">
                  <a:moveTo>
                    <a:pt x="0" y="0"/>
                  </a:moveTo>
                  <a:lnTo>
                    <a:pt x="30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1" name="object 3371"/>
            <p:cNvSpPr/>
            <p:nvPr/>
          </p:nvSpPr>
          <p:spPr>
            <a:xfrm>
              <a:off x="9699853" y="2338577"/>
              <a:ext cx="7620" cy="1905"/>
            </a:xfrm>
            <a:custGeom>
              <a:avLst/>
              <a:gdLst/>
              <a:ahLst/>
              <a:cxnLst/>
              <a:rect l="l" t="t" r="r" b="b"/>
              <a:pathLst>
                <a:path w="7620" h="1905">
                  <a:moveTo>
                    <a:pt x="0" y="1524"/>
                  </a:moveTo>
                  <a:lnTo>
                    <a:pt x="3810" y="762"/>
                  </a:lnTo>
                  <a:lnTo>
                    <a:pt x="7620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2" name="object 3372"/>
            <p:cNvSpPr/>
            <p:nvPr/>
          </p:nvSpPr>
          <p:spPr>
            <a:xfrm>
              <a:off x="9699853" y="2340863"/>
              <a:ext cx="8890" cy="1905"/>
            </a:xfrm>
            <a:custGeom>
              <a:avLst/>
              <a:gdLst/>
              <a:ahLst/>
              <a:cxnLst/>
              <a:rect l="l" t="t" r="r" b="b"/>
              <a:pathLst>
                <a:path w="8890" h="1905">
                  <a:moveTo>
                    <a:pt x="0" y="1524"/>
                  </a:moveTo>
                  <a:lnTo>
                    <a:pt x="4572" y="762"/>
                  </a:lnTo>
                  <a:lnTo>
                    <a:pt x="838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3" name="object 3373"/>
            <p:cNvSpPr/>
            <p:nvPr/>
          </p:nvSpPr>
          <p:spPr>
            <a:xfrm>
              <a:off x="9699091" y="2357627"/>
              <a:ext cx="47625" cy="0"/>
            </a:xfrm>
            <a:custGeom>
              <a:avLst/>
              <a:gdLst/>
              <a:ahLst/>
              <a:cxnLst/>
              <a:rect l="l" t="t" r="r" b="b"/>
              <a:pathLst>
                <a:path w="47625">
                  <a:moveTo>
                    <a:pt x="0" y="0"/>
                  </a:moveTo>
                  <a:lnTo>
                    <a:pt x="4724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4" name="object 3374"/>
            <p:cNvSpPr/>
            <p:nvPr/>
          </p:nvSpPr>
          <p:spPr>
            <a:xfrm>
              <a:off x="9718903" y="2337053"/>
              <a:ext cx="17780" cy="1905"/>
            </a:xfrm>
            <a:custGeom>
              <a:avLst/>
              <a:gdLst/>
              <a:ahLst/>
              <a:cxnLst/>
              <a:rect l="l" t="t" r="r" b="b"/>
              <a:pathLst>
                <a:path w="17779" h="1905">
                  <a:moveTo>
                    <a:pt x="17525" y="1524"/>
                  </a:moveTo>
                  <a:lnTo>
                    <a:pt x="9143" y="762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5" name="object 3375"/>
            <p:cNvSpPr/>
            <p:nvPr/>
          </p:nvSpPr>
          <p:spPr>
            <a:xfrm>
              <a:off x="9718903" y="2340101"/>
              <a:ext cx="17780" cy="1270"/>
            </a:xfrm>
            <a:custGeom>
              <a:avLst/>
              <a:gdLst/>
              <a:ahLst/>
              <a:cxnLst/>
              <a:rect l="l" t="t" r="r" b="b"/>
              <a:pathLst>
                <a:path w="17779" h="1269">
                  <a:moveTo>
                    <a:pt x="17525" y="761"/>
                  </a:moveTo>
                  <a:lnTo>
                    <a:pt x="9143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376" name="object 3376"/>
          <p:cNvGrpSpPr/>
          <p:nvPr/>
        </p:nvGrpSpPr>
        <p:grpSpPr>
          <a:xfrm>
            <a:off x="12041588" y="1400344"/>
            <a:ext cx="71827" cy="23144"/>
            <a:chOff x="9580981" y="2206751"/>
            <a:chExt cx="57150" cy="18415"/>
          </a:xfrm>
        </p:grpSpPr>
        <p:sp>
          <p:nvSpPr>
            <p:cNvPr id="3377" name="object 3377"/>
            <p:cNvSpPr/>
            <p:nvPr/>
          </p:nvSpPr>
          <p:spPr>
            <a:xfrm>
              <a:off x="9580981" y="2222753"/>
              <a:ext cx="57150" cy="0"/>
            </a:xfrm>
            <a:custGeom>
              <a:avLst/>
              <a:gdLst/>
              <a:ahLst/>
              <a:cxnLst/>
              <a:rect l="l" t="t" r="r" b="b"/>
              <a:pathLst>
                <a:path w="57150">
                  <a:moveTo>
                    <a:pt x="0" y="0"/>
                  </a:moveTo>
                  <a:lnTo>
                    <a:pt x="5715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8" name="object 3378"/>
            <p:cNvSpPr/>
            <p:nvPr/>
          </p:nvSpPr>
          <p:spPr>
            <a:xfrm>
              <a:off x="9580981" y="2212085"/>
              <a:ext cx="57150" cy="0"/>
            </a:xfrm>
            <a:custGeom>
              <a:avLst/>
              <a:gdLst/>
              <a:ahLst/>
              <a:cxnLst/>
              <a:rect l="l" t="t" r="r" b="b"/>
              <a:pathLst>
                <a:path w="57150">
                  <a:moveTo>
                    <a:pt x="0" y="0"/>
                  </a:moveTo>
                  <a:lnTo>
                    <a:pt x="5715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9" name="object 3379"/>
            <p:cNvSpPr/>
            <p:nvPr/>
          </p:nvSpPr>
          <p:spPr>
            <a:xfrm>
              <a:off x="9580981" y="2209037"/>
              <a:ext cx="57150" cy="0"/>
            </a:xfrm>
            <a:custGeom>
              <a:avLst/>
              <a:gdLst/>
              <a:ahLst/>
              <a:cxnLst/>
              <a:rect l="l" t="t" r="r" b="b"/>
              <a:pathLst>
                <a:path w="57150">
                  <a:moveTo>
                    <a:pt x="0" y="0"/>
                  </a:moveTo>
                  <a:lnTo>
                    <a:pt x="5715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380" name="object 3380"/>
          <p:cNvSpPr/>
          <p:nvPr/>
        </p:nvSpPr>
        <p:spPr>
          <a:xfrm>
            <a:off x="12249408" y="1403218"/>
            <a:ext cx="0" cy="26337"/>
          </a:xfrm>
          <a:custGeom>
            <a:avLst/>
            <a:gdLst/>
            <a:ahLst/>
            <a:cxnLst/>
            <a:rect l="l" t="t" r="r" b="b"/>
            <a:pathLst>
              <a:path h="20955">
                <a:moveTo>
                  <a:pt x="0" y="20574"/>
                </a:moveTo>
                <a:lnTo>
                  <a:pt x="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381" name="object 3381"/>
          <p:cNvGrpSpPr/>
          <p:nvPr/>
        </p:nvGrpSpPr>
        <p:grpSpPr>
          <a:xfrm>
            <a:off x="12030095" y="1404175"/>
            <a:ext cx="9577" cy="19154"/>
            <a:chOff x="9571837" y="2209800"/>
            <a:chExt cx="7620" cy="15240"/>
          </a:xfrm>
        </p:grpSpPr>
        <p:sp>
          <p:nvSpPr>
            <p:cNvPr id="3382" name="object 3382"/>
            <p:cNvSpPr/>
            <p:nvPr/>
          </p:nvSpPr>
          <p:spPr>
            <a:xfrm>
              <a:off x="9571837" y="2209799"/>
              <a:ext cx="5080" cy="15240"/>
            </a:xfrm>
            <a:custGeom>
              <a:avLst/>
              <a:gdLst/>
              <a:ahLst/>
              <a:cxnLst/>
              <a:rect l="l" t="t" r="r" b="b"/>
              <a:pathLst>
                <a:path w="5079" h="15239">
                  <a:moveTo>
                    <a:pt x="4572" y="12954"/>
                  </a:moveTo>
                  <a:lnTo>
                    <a:pt x="3898" y="11341"/>
                  </a:lnTo>
                  <a:lnTo>
                    <a:pt x="2286" y="10668"/>
                  </a:lnTo>
                  <a:lnTo>
                    <a:pt x="660" y="11341"/>
                  </a:lnTo>
                  <a:lnTo>
                    <a:pt x="0" y="12954"/>
                  </a:lnTo>
                  <a:lnTo>
                    <a:pt x="660" y="14579"/>
                  </a:lnTo>
                  <a:lnTo>
                    <a:pt x="2286" y="15240"/>
                  </a:lnTo>
                  <a:lnTo>
                    <a:pt x="3898" y="14579"/>
                  </a:lnTo>
                  <a:lnTo>
                    <a:pt x="4572" y="12954"/>
                  </a:lnTo>
                  <a:close/>
                </a:path>
                <a:path w="5079" h="15239">
                  <a:moveTo>
                    <a:pt x="4572" y="2286"/>
                  </a:moveTo>
                  <a:lnTo>
                    <a:pt x="3898" y="673"/>
                  </a:lnTo>
                  <a:lnTo>
                    <a:pt x="2286" y="0"/>
                  </a:lnTo>
                  <a:lnTo>
                    <a:pt x="660" y="673"/>
                  </a:lnTo>
                  <a:lnTo>
                    <a:pt x="0" y="2286"/>
                  </a:lnTo>
                  <a:lnTo>
                    <a:pt x="660" y="3911"/>
                  </a:lnTo>
                  <a:lnTo>
                    <a:pt x="2286" y="4572"/>
                  </a:lnTo>
                  <a:lnTo>
                    <a:pt x="3898" y="3911"/>
                  </a:lnTo>
                  <a:lnTo>
                    <a:pt x="4572" y="228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3" name="object 3383"/>
            <p:cNvSpPr/>
            <p:nvPr/>
          </p:nvSpPr>
          <p:spPr>
            <a:xfrm>
              <a:off x="9577171" y="2212086"/>
              <a:ext cx="0" cy="10795"/>
            </a:xfrm>
            <a:custGeom>
              <a:avLst/>
              <a:gdLst/>
              <a:ahLst/>
              <a:cxnLst/>
              <a:rect l="l" t="t" r="r" b="b"/>
              <a:pathLst>
                <a:path h="10794">
                  <a:moveTo>
                    <a:pt x="0" y="1066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384" name="object 3384"/>
          <p:cNvGrpSpPr/>
          <p:nvPr/>
        </p:nvGrpSpPr>
        <p:grpSpPr>
          <a:xfrm>
            <a:off x="12033926" y="1548787"/>
            <a:ext cx="11173" cy="26337"/>
            <a:chOff x="9574885" y="2324861"/>
            <a:chExt cx="8890" cy="20955"/>
          </a:xfrm>
        </p:grpSpPr>
        <p:sp>
          <p:nvSpPr>
            <p:cNvPr id="3385" name="object 3385"/>
            <p:cNvSpPr/>
            <p:nvPr/>
          </p:nvSpPr>
          <p:spPr>
            <a:xfrm>
              <a:off x="9579457" y="2329433"/>
              <a:ext cx="1905" cy="11430"/>
            </a:xfrm>
            <a:custGeom>
              <a:avLst/>
              <a:gdLst/>
              <a:ahLst/>
              <a:cxnLst/>
              <a:rect l="l" t="t" r="r" b="b"/>
              <a:pathLst>
                <a:path w="1904" h="11430">
                  <a:moveTo>
                    <a:pt x="0" y="11429"/>
                  </a:moveTo>
                  <a:lnTo>
                    <a:pt x="1523" y="5333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6" name="object 3386"/>
            <p:cNvSpPr/>
            <p:nvPr/>
          </p:nvSpPr>
          <p:spPr>
            <a:xfrm>
              <a:off x="9577171" y="234086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2285"/>
                  </a:moveTo>
                  <a:lnTo>
                    <a:pt x="0" y="2285"/>
                  </a:lnTo>
                  <a:lnTo>
                    <a:pt x="0" y="2285"/>
                  </a:lnTo>
                </a:path>
                <a:path w="2540" h="2539">
                  <a:moveTo>
                    <a:pt x="0" y="2285"/>
                  </a:moveTo>
                  <a:lnTo>
                    <a:pt x="1524" y="1523"/>
                  </a:lnTo>
                  <a:lnTo>
                    <a:pt x="228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7" name="object 3387"/>
            <p:cNvSpPr/>
            <p:nvPr/>
          </p:nvSpPr>
          <p:spPr>
            <a:xfrm>
              <a:off x="9577171" y="232714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285" y="2285"/>
                  </a:moveTo>
                  <a:lnTo>
                    <a:pt x="1523" y="761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388" name="object 3388"/>
          <p:cNvSpPr/>
          <p:nvPr/>
        </p:nvSpPr>
        <p:spPr>
          <a:xfrm>
            <a:off x="12036799" y="1403218"/>
            <a:ext cx="4788" cy="21548"/>
          </a:xfrm>
          <a:custGeom>
            <a:avLst/>
            <a:gdLst/>
            <a:ahLst/>
            <a:cxnLst/>
            <a:rect l="l" t="t" r="r" b="b"/>
            <a:pathLst>
              <a:path w="3809" h="17144">
                <a:moveTo>
                  <a:pt x="3809" y="3048"/>
                </a:moveTo>
                <a:lnTo>
                  <a:pt x="3809" y="0"/>
                </a:lnTo>
                <a:lnTo>
                  <a:pt x="3809" y="3048"/>
                </a:lnTo>
                <a:lnTo>
                  <a:pt x="3809" y="6858"/>
                </a:lnTo>
                <a:lnTo>
                  <a:pt x="3809" y="16764"/>
                </a:lnTo>
                <a:lnTo>
                  <a:pt x="3809" y="13716"/>
                </a:lnTo>
                <a:lnTo>
                  <a:pt x="0" y="13716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389" name="object 3389"/>
          <p:cNvGrpSpPr/>
          <p:nvPr/>
        </p:nvGrpSpPr>
        <p:grpSpPr>
          <a:xfrm>
            <a:off x="12110542" y="1400343"/>
            <a:ext cx="18355" cy="27135"/>
            <a:chOff x="9635845" y="2206751"/>
            <a:chExt cx="14604" cy="21590"/>
          </a:xfrm>
        </p:grpSpPr>
        <p:sp>
          <p:nvSpPr>
            <p:cNvPr id="3390" name="object 3390"/>
            <p:cNvSpPr/>
            <p:nvPr/>
          </p:nvSpPr>
          <p:spPr>
            <a:xfrm>
              <a:off x="9638131" y="2209037"/>
              <a:ext cx="3810" cy="17145"/>
            </a:xfrm>
            <a:custGeom>
              <a:avLst/>
              <a:gdLst/>
              <a:ahLst/>
              <a:cxnLst/>
              <a:rect l="l" t="t" r="r" b="b"/>
              <a:pathLst>
                <a:path w="3809" h="17144">
                  <a:moveTo>
                    <a:pt x="3809" y="3048"/>
                  </a:moveTo>
                  <a:lnTo>
                    <a:pt x="3809" y="0"/>
                  </a:lnTo>
                  <a:lnTo>
                    <a:pt x="0" y="0"/>
                  </a:lnTo>
                  <a:lnTo>
                    <a:pt x="0" y="3048"/>
                  </a:lnTo>
                  <a:lnTo>
                    <a:pt x="0" y="6858"/>
                  </a:lnTo>
                  <a:lnTo>
                    <a:pt x="0" y="16764"/>
                  </a:lnTo>
                  <a:lnTo>
                    <a:pt x="3809" y="16764"/>
                  </a:lnTo>
                  <a:lnTo>
                    <a:pt x="3809" y="13716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1" name="object 3391"/>
            <p:cNvSpPr/>
            <p:nvPr/>
          </p:nvSpPr>
          <p:spPr>
            <a:xfrm>
              <a:off x="9641941" y="2212085"/>
              <a:ext cx="6350" cy="10795"/>
            </a:xfrm>
            <a:custGeom>
              <a:avLst/>
              <a:gdLst/>
              <a:ahLst/>
              <a:cxnLst/>
              <a:rect l="l" t="t" r="r" b="b"/>
              <a:pathLst>
                <a:path w="6350" h="10794">
                  <a:moveTo>
                    <a:pt x="6096" y="10668"/>
                  </a:moveTo>
                  <a:lnTo>
                    <a:pt x="0" y="10668"/>
                  </a:lnTo>
                  <a:lnTo>
                    <a:pt x="0" y="0"/>
                  </a:lnTo>
                  <a:lnTo>
                    <a:pt x="609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392" name="object 3392"/>
          <p:cNvGrpSpPr/>
          <p:nvPr/>
        </p:nvGrpSpPr>
        <p:grpSpPr>
          <a:xfrm>
            <a:off x="12025307" y="1407047"/>
            <a:ext cx="236232" cy="212290"/>
            <a:chOff x="9568027" y="2212085"/>
            <a:chExt cx="187960" cy="168910"/>
          </a:xfrm>
        </p:grpSpPr>
        <p:sp>
          <p:nvSpPr>
            <p:cNvPr id="3393" name="object 3393"/>
            <p:cNvSpPr/>
            <p:nvPr/>
          </p:nvSpPr>
          <p:spPr>
            <a:xfrm>
              <a:off x="9720427" y="234314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1524" y="0"/>
                  </a:lnTo>
                  <a:lnTo>
                    <a:pt x="381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4" name="object 3394"/>
            <p:cNvSpPr/>
            <p:nvPr/>
          </p:nvSpPr>
          <p:spPr>
            <a:xfrm>
              <a:off x="9720427" y="2340101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2286" y="0"/>
                  </a:lnTo>
                  <a:lnTo>
                    <a:pt x="381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5" name="object 3395"/>
            <p:cNvSpPr/>
            <p:nvPr/>
          </p:nvSpPr>
          <p:spPr>
            <a:xfrm>
              <a:off x="9716617" y="2326385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29">
                  <a:moveTo>
                    <a:pt x="11429" y="0"/>
                  </a:moveTo>
                  <a:lnTo>
                    <a:pt x="5333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6" name="object 3396"/>
            <p:cNvSpPr/>
            <p:nvPr/>
          </p:nvSpPr>
          <p:spPr>
            <a:xfrm>
              <a:off x="9719665" y="2330957"/>
              <a:ext cx="6985" cy="3175"/>
            </a:xfrm>
            <a:custGeom>
              <a:avLst/>
              <a:gdLst/>
              <a:ahLst/>
              <a:cxnLst/>
              <a:rect l="l" t="t" r="r" b="b"/>
              <a:pathLst>
                <a:path w="6984" h="3175">
                  <a:moveTo>
                    <a:pt x="6857" y="0"/>
                  </a:moveTo>
                  <a:lnTo>
                    <a:pt x="0" y="3048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7" name="object 3397"/>
            <p:cNvSpPr/>
            <p:nvPr/>
          </p:nvSpPr>
          <p:spPr>
            <a:xfrm>
              <a:off x="9719665" y="2330957"/>
              <a:ext cx="6985" cy="3175"/>
            </a:xfrm>
            <a:custGeom>
              <a:avLst/>
              <a:gdLst/>
              <a:ahLst/>
              <a:cxnLst/>
              <a:rect l="l" t="t" r="r" b="b"/>
              <a:pathLst>
                <a:path w="6984" h="3175">
                  <a:moveTo>
                    <a:pt x="0" y="0"/>
                  </a:moveTo>
                  <a:lnTo>
                    <a:pt x="6858" y="3047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8" name="object 3398"/>
            <p:cNvSpPr/>
            <p:nvPr/>
          </p:nvSpPr>
          <p:spPr>
            <a:xfrm>
              <a:off x="9734905" y="2314193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12953"/>
                  </a:moveTo>
                  <a:lnTo>
                    <a:pt x="0" y="6857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9" name="object 3399"/>
            <p:cNvSpPr/>
            <p:nvPr/>
          </p:nvSpPr>
          <p:spPr>
            <a:xfrm>
              <a:off x="9728047" y="2326385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69">
                  <a:moveTo>
                    <a:pt x="2285" y="761"/>
                  </a:moveTo>
                  <a:lnTo>
                    <a:pt x="1523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0" name="object 3400"/>
            <p:cNvSpPr/>
            <p:nvPr/>
          </p:nvSpPr>
          <p:spPr>
            <a:xfrm>
              <a:off x="9724237" y="233857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0" y="1524"/>
                  </a:moveTo>
                  <a:lnTo>
                    <a:pt x="761" y="762"/>
                  </a:lnTo>
                  <a:lnTo>
                    <a:pt x="1523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1" name="object 3401"/>
            <p:cNvSpPr/>
            <p:nvPr/>
          </p:nvSpPr>
          <p:spPr>
            <a:xfrm>
              <a:off x="9728047" y="2327147"/>
              <a:ext cx="6985" cy="13970"/>
            </a:xfrm>
            <a:custGeom>
              <a:avLst/>
              <a:gdLst/>
              <a:ahLst/>
              <a:cxnLst/>
              <a:rect l="l" t="t" r="r" b="b"/>
              <a:pathLst>
                <a:path w="6984" h="13969">
                  <a:moveTo>
                    <a:pt x="0" y="13716"/>
                  </a:moveTo>
                  <a:lnTo>
                    <a:pt x="3047" y="9906"/>
                  </a:lnTo>
                  <a:lnTo>
                    <a:pt x="5333" y="5334"/>
                  </a:lnTo>
                  <a:lnTo>
                    <a:pt x="6095" y="2286"/>
                  </a:lnTo>
                  <a:lnTo>
                    <a:pt x="6857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2" name="object 3402"/>
            <p:cNvSpPr/>
            <p:nvPr/>
          </p:nvSpPr>
          <p:spPr>
            <a:xfrm>
              <a:off x="9724237" y="2340863"/>
              <a:ext cx="3810" cy="2540"/>
            </a:xfrm>
            <a:custGeom>
              <a:avLst/>
              <a:gdLst/>
              <a:ahLst/>
              <a:cxnLst/>
              <a:rect l="l" t="t" r="r" b="b"/>
              <a:pathLst>
                <a:path w="3809" h="2539">
                  <a:moveTo>
                    <a:pt x="0" y="2285"/>
                  </a:moveTo>
                  <a:lnTo>
                    <a:pt x="2286" y="1523"/>
                  </a:lnTo>
                  <a:lnTo>
                    <a:pt x="381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3" name="object 3403"/>
            <p:cNvSpPr/>
            <p:nvPr/>
          </p:nvSpPr>
          <p:spPr>
            <a:xfrm>
              <a:off x="9725761" y="2327909"/>
              <a:ext cx="5715" cy="10795"/>
            </a:xfrm>
            <a:custGeom>
              <a:avLst/>
              <a:gdLst/>
              <a:ahLst/>
              <a:cxnLst/>
              <a:rect l="l" t="t" r="r" b="b"/>
              <a:pathLst>
                <a:path w="5715" h="10794">
                  <a:moveTo>
                    <a:pt x="0" y="10668"/>
                  </a:moveTo>
                  <a:lnTo>
                    <a:pt x="3047" y="6096"/>
                  </a:lnTo>
                  <a:lnTo>
                    <a:pt x="5333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4" name="object 3404"/>
            <p:cNvSpPr/>
            <p:nvPr/>
          </p:nvSpPr>
          <p:spPr>
            <a:xfrm>
              <a:off x="9729571" y="2327147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10">
                  <a:moveTo>
                    <a:pt x="0" y="0"/>
                  </a:moveTo>
                  <a:lnTo>
                    <a:pt x="3048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5" name="object 3405"/>
            <p:cNvSpPr/>
            <p:nvPr/>
          </p:nvSpPr>
          <p:spPr>
            <a:xfrm>
              <a:off x="9721951" y="231343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61" y="0"/>
                  </a:moveTo>
                  <a:lnTo>
                    <a:pt x="1300" y="223"/>
                  </a:lnTo>
                  <a:lnTo>
                    <a:pt x="1523" y="761"/>
                  </a:lnTo>
                  <a:lnTo>
                    <a:pt x="1300" y="1300"/>
                  </a:lnTo>
                  <a:lnTo>
                    <a:pt x="761" y="1523"/>
                  </a:lnTo>
                  <a:lnTo>
                    <a:pt x="223" y="1300"/>
                  </a:lnTo>
                  <a:lnTo>
                    <a:pt x="0" y="761"/>
                  </a:lnTo>
                  <a:lnTo>
                    <a:pt x="223" y="223"/>
                  </a:lnTo>
                  <a:lnTo>
                    <a:pt x="7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6" name="object 3406"/>
            <p:cNvSpPr/>
            <p:nvPr/>
          </p:nvSpPr>
          <p:spPr>
            <a:xfrm>
              <a:off x="9709759" y="2314193"/>
              <a:ext cx="10795" cy="29209"/>
            </a:xfrm>
            <a:custGeom>
              <a:avLst/>
              <a:gdLst/>
              <a:ahLst/>
              <a:cxnLst/>
              <a:rect l="l" t="t" r="r" b="b"/>
              <a:pathLst>
                <a:path w="10795" h="29210">
                  <a:moveTo>
                    <a:pt x="0" y="0"/>
                  </a:moveTo>
                  <a:lnTo>
                    <a:pt x="0" y="6858"/>
                  </a:lnTo>
                  <a:lnTo>
                    <a:pt x="0" y="12954"/>
                  </a:lnTo>
                  <a:lnTo>
                    <a:pt x="762" y="15240"/>
                  </a:lnTo>
                  <a:lnTo>
                    <a:pt x="1524" y="18288"/>
                  </a:lnTo>
                  <a:lnTo>
                    <a:pt x="3810" y="22860"/>
                  </a:lnTo>
                  <a:lnTo>
                    <a:pt x="6858" y="26670"/>
                  </a:lnTo>
                  <a:lnTo>
                    <a:pt x="8382" y="28194"/>
                  </a:lnTo>
                  <a:lnTo>
                    <a:pt x="10668" y="2895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7" name="object 3407"/>
            <p:cNvSpPr/>
            <p:nvPr/>
          </p:nvSpPr>
          <p:spPr>
            <a:xfrm>
              <a:off x="9714331" y="2326385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69">
                  <a:moveTo>
                    <a:pt x="2285" y="0"/>
                  </a:moveTo>
                  <a:lnTo>
                    <a:pt x="761" y="0"/>
                  </a:lnTo>
                  <a:lnTo>
                    <a:pt x="0" y="76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8" name="object 3408"/>
            <p:cNvSpPr/>
            <p:nvPr/>
          </p:nvSpPr>
          <p:spPr>
            <a:xfrm>
              <a:off x="9718903" y="233857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0" y="0"/>
                  </a:moveTo>
                  <a:lnTo>
                    <a:pt x="762" y="761"/>
                  </a:lnTo>
                  <a:lnTo>
                    <a:pt x="1524" y="1523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9" name="object 3409"/>
            <p:cNvSpPr/>
            <p:nvPr/>
          </p:nvSpPr>
          <p:spPr>
            <a:xfrm>
              <a:off x="9713569" y="2327909"/>
              <a:ext cx="5715" cy="10795"/>
            </a:xfrm>
            <a:custGeom>
              <a:avLst/>
              <a:gdLst/>
              <a:ahLst/>
              <a:cxnLst/>
              <a:rect l="l" t="t" r="r" b="b"/>
              <a:pathLst>
                <a:path w="5715" h="10794">
                  <a:moveTo>
                    <a:pt x="0" y="0"/>
                  </a:moveTo>
                  <a:lnTo>
                    <a:pt x="2286" y="6096"/>
                  </a:lnTo>
                  <a:lnTo>
                    <a:pt x="5334" y="1066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0" name="object 3410"/>
            <p:cNvSpPr/>
            <p:nvPr/>
          </p:nvSpPr>
          <p:spPr>
            <a:xfrm>
              <a:off x="9708997" y="2327147"/>
              <a:ext cx="6985" cy="3810"/>
            </a:xfrm>
            <a:custGeom>
              <a:avLst/>
              <a:gdLst/>
              <a:ahLst/>
              <a:cxnLst/>
              <a:rect l="l" t="t" r="r" b="b"/>
              <a:pathLst>
                <a:path w="6984" h="3810">
                  <a:moveTo>
                    <a:pt x="6857" y="0"/>
                  </a:moveTo>
                  <a:lnTo>
                    <a:pt x="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1" name="object 3411"/>
            <p:cNvSpPr/>
            <p:nvPr/>
          </p:nvSpPr>
          <p:spPr>
            <a:xfrm>
              <a:off x="9665563" y="2283713"/>
              <a:ext cx="3175" cy="13335"/>
            </a:xfrm>
            <a:custGeom>
              <a:avLst/>
              <a:gdLst/>
              <a:ahLst/>
              <a:cxnLst/>
              <a:rect l="l" t="t" r="r" b="b"/>
              <a:pathLst>
                <a:path w="3175" h="13335">
                  <a:moveTo>
                    <a:pt x="0" y="3048"/>
                  </a:moveTo>
                  <a:lnTo>
                    <a:pt x="0" y="0"/>
                  </a:lnTo>
                  <a:lnTo>
                    <a:pt x="3047" y="0"/>
                  </a:lnTo>
                  <a:lnTo>
                    <a:pt x="3048" y="12954"/>
                  </a:lnTo>
                  <a:lnTo>
                    <a:pt x="0" y="12954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2" name="object 3412"/>
            <p:cNvSpPr/>
            <p:nvPr/>
          </p:nvSpPr>
          <p:spPr>
            <a:xfrm>
              <a:off x="9692233" y="2314193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3" name="object 3413"/>
            <p:cNvSpPr/>
            <p:nvPr/>
          </p:nvSpPr>
          <p:spPr>
            <a:xfrm>
              <a:off x="9692995" y="231571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0" y="0"/>
                  </a:moveTo>
                  <a:lnTo>
                    <a:pt x="762" y="761"/>
                  </a:lnTo>
                  <a:lnTo>
                    <a:pt x="1524" y="1523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4" name="object 3414"/>
            <p:cNvSpPr/>
            <p:nvPr/>
          </p:nvSpPr>
          <p:spPr>
            <a:xfrm>
              <a:off x="9696043" y="231724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5" name="object 3415"/>
            <p:cNvSpPr/>
            <p:nvPr/>
          </p:nvSpPr>
          <p:spPr>
            <a:xfrm>
              <a:off x="9698329" y="231571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0" y="1524"/>
                  </a:moveTo>
                  <a:lnTo>
                    <a:pt x="1524" y="762"/>
                  </a:lnTo>
                  <a:lnTo>
                    <a:pt x="1523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6" name="object 3416"/>
            <p:cNvSpPr/>
            <p:nvPr/>
          </p:nvSpPr>
          <p:spPr>
            <a:xfrm>
              <a:off x="9699091" y="2314193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7" name="object 3417"/>
            <p:cNvSpPr/>
            <p:nvPr/>
          </p:nvSpPr>
          <p:spPr>
            <a:xfrm>
              <a:off x="9708235" y="2337053"/>
              <a:ext cx="11430" cy="1905"/>
            </a:xfrm>
            <a:custGeom>
              <a:avLst/>
              <a:gdLst/>
              <a:ahLst/>
              <a:cxnLst/>
              <a:rect l="l" t="t" r="r" b="b"/>
              <a:pathLst>
                <a:path w="11429" h="1905">
                  <a:moveTo>
                    <a:pt x="11429" y="0"/>
                  </a:moveTo>
                  <a:lnTo>
                    <a:pt x="5333" y="762"/>
                  </a:lnTo>
                  <a:lnTo>
                    <a:pt x="0" y="152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8" name="object 3418"/>
            <p:cNvSpPr/>
            <p:nvPr/>
          </p:nvSpPr>
          <p:spPr>
            <a:xfrm>
              <a:off x="9743287" y="2314193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9" name="object 3419"/>
            <p:cNvSpPr/>
            <p:nvPr/>
          </p:nvSpPr>
          <p:spPr>
            <a:xfrm>
              <a:off x="9744811" y="2315717"/>
              <a:ext cx="6985" cy="1905"/>
            </a:xfrm>
            <a:custGeom>
              <a:avLst/>
              <a:gdLst/>
              <a:ahLst/>
              <a:cxnLst/>
              <a:rect l="l" t="t" r="r" b="b"/>
              <a:pathLst>
                <a:path w="6984" h="1905">
                  <a:moveTo>
                    <a:pt x="0" y="0"/>
                  </a:moveTo>
                  <a:lnTo>
                    <a:pt x="0" y="762"/>
                  </a:lnTo>
                  <a:lnTo>
                    <a:pt x="1524" y="1523"/>
                  </a:lnTo>
                  <a:lnTo>
                    <a:pt x="5334" y="1523"/>
                  </a:lnTo>
                  <a:lnTo>
                    <a:pt x="6096" y="761"/>
                  </a:lnTo>
                  <a:lnTo>
                    <a:pt x="685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0" name="object 3420"/>
            <p:cNvSpPr/>
            <p:nvPr/>
          </p:nvSpPr>
          <p:spPr>
            <a:xfrm>
              <a:off x="9753193" y="2314193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1" name="object 3421"/>
            <p:cNvSpPr/>
            <p:nvPr/>
          </p:nvSpPr>
          <p:spPr>
            <a:xfrm>
              <a:off x="9628225" y="2283713"/>
              <a:ext cx="3175" cy="13335"/>
            </a:xfrm>
            <a:custGeom>
              <a:avLst/>
              <a:gdLst/>
              <a:ahLst/>
              <a:cxnLst/>
              <a:rect l="l" t="t" r="r" b="b"/>
              <a:pathLst>
                <a:path w="3175" h="13335">
                  <a:moveTo>
                    <a:pt x="0" y="3048"/>
                  </a:moveTo>
                  <a:lnTo>
                    <a:pt x="0" y="0"/>
                  </a:lnTo>
                  <a:lnTo>
                    <a:pt x="3047" y="0"/>
                  </a:lnTo>
                  <a:lnTo>
                    <a:pt x="3048" y="12954"/>
                  </a:lnTo>
                  <a:lnTo>
                    <a:pt x="0" y="12954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2" name="object 3422"/>
            <p:cNvSpPr/>
            <p:nvPr/>
          </p:nvSpPr>
          <p:spPr>
            <a:xfrm>
              <a:off x="9590887" y="2283713"/>
              <a:ext cx="3810" cy="13335"/>
            </a:xfrm>
            <a:custGeom>
              <a:avLst/>
              <a:gdLst/>
              <a:ahLst/>
              <a:cxnLst/>
              <a:rect l="l" t="t" r="r" b="b"/>
              <a:pathLst>
                <a:path w="3809" h="13335">
                  <a:moveTo>
                    <a:pt x="0" y="3048"/>
                  </a:moveTo>
                  <a:lnTo>
                    <a:pt x="0" y="0"/>
                  </a:lnTo>
                  <a:lnTo>
                    <a:pt x="3810" y="0"/>
                  </a:lnTo>
                  <a:lnTo>
                    <a:pt x="3810" y="12954"/>
                  </a:lnTo>
                  <a:lnTo>
                    <a:pt x="0" y="12954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3" name="object 3423"/>
            <p:cNvSpPr/>
            <p:nvPr/>
          </p:nvSpPr>
          <p:spPr>
            <a:xfrm>
              <a:off x="9607651" y="2296667"/>
              <a:ext cx="3810" cy="6985"/>
            </a:xfrm>
            <a:custGeom>
              <a:avLst/>
              <a:gdLst/>
              <a:ahLst/>
              <a:cxnLst/>
              <a:rect l="l" t="t" r="r" b="b"/>
              <a:pathLst>
                <a:path w="3809" h="6985">
                  <a:moveTo>
                    <a:pt x="3809" y="6857"/>
                  </a:moveTo>
                  <a:lnTo>
                    <a:pt x="3809" y="0"/>
                  </a:lnTo>
                  <a:lnTo>
                    <a:pt x="0" y="0"/>
                  </a:lnTo>
                  <a:lnTo>
                    <a:pt x="0" y="6857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4" name="object 3424"/>
            <p:cNvSpPr/>
            <p:nvPr/>
          </p:nvSpPr>
          <p:spPr>
            <a:xfrm>
              <a:off x="9607651" y="2337815"/>
              <a:ext cx="3810" cy="3175"/>
            </a:xfrm>
            <a:custGeom>
              <a:avLst/>
              <a:gdLst/>
              <a:ahLst/>
              <a:cxnLst/>
              <a:rect l="l" t="t" r="r" b="b"/>
              <a:pathLst>
                <a:path w="3809" h="3175">
                  <a:moveTo>
                    <a:pt x="3809" y="0"/>
                  </a:moveTo>
                  <a:lnTo>
                    <a:pt x="3809" y="3048"/>
                  </a:lnTo>
                  <a:lnTo>
                    <a:pt x="0" y="3048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5" name="object 3425"/>
            <p:cNvSpPr/>
            <p:nvPr/>
          </p:nvSpPr>
          <p:spPr>
            <a:xfrm>
              <a:off x="9607651" y="2374391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809" y="0"/>
                  </a:moveTo>
                  <a:lnTo>
                    <a:pt x="3809" y="3810"/>
                  </a:lnTo>
                  <a:lnTo>
                    <a:pt x="0" y="381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6" name="object 3426"/>
            <p:cNvSpPr/>
            <p:nvPr/>
          </p:nvSpPr>
          <p:spPr>
            <a:xfrm>
              <a:off x="9666325" y="2314193"/>
              <a:ext cx="1270" cy="13970"/>
            </a:xfrm>
            <a:custGeom>
              <a:avLst/>
              <a:gdLst/>
              <a:ahLst/>
              <a:cxnLst/>
              <a:rect l="l" t="t" r="r" b="b"/>
              <a:pathLst>
                <a:path w="1270" h="13969">
                  <a:moveTo>
                    <a:pt x="0" y="13716"/>
                  </a:moveTo>
                  <a:lnTo>
                    <a:pt x="0" y="6858"/>
                  </a:lnTo>
                  <a:lnTo>
                    <a:pt x="761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7" name="object 3427"/>
            <p:cNvSpPr/>
            <p:nvPr/>
          </p:nvSpPr>
          <p:spPr>
            <a:xfrm>
              <a:off x="9634321" y="2314193"/>
              <a:ext cx="0" cy="13970"/>
            </a:xfrm>
            <a:custGeom>
              <a:avLst/>
              <a:gdLst/>
              <a:ahLst/>
              <a:cxnLst/>
              <a:rect l="l" t="t" r="r" b="b"/>
              <a:pathLst>
                <a:path h="13969">
                  <a:moveTo>
                    <a:pt x="0" y="0"/>
                  </a:moveTo>
                  <a:lnTo>
                    <a:pt x="0" y="6858"/>
                  </a:lnTo>
                  <a:lnTo>
                    <a:pt x="0" y="1371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8" name="object 3428"/>
            <p:cNvSpPr/>
            <p:nvPr/>
          </p:nvSpPr>
          <p:spPr>
            <a:xfrm>
              <a:off x="9650323" y="2330957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5">
                  <a:moveTo>
                    <a:pt x="10668" y="0"/>
                  </a:moveTo>
                  <a:lnTo>
                    <a:pt x="5334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9" name="object 3429"/>
            <p:cNvSpPr/>
            <p:nvPr/>
          </p:nvSpPr>
          <p:spPr>
            <a:xfrm>
              <a:off x="9650323" y="2343149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762" y="0"/>
                  </a:lnTo>
                  <a:lnTo>
                    <a:pt x="152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0" name="object 3430"/>
            <p:cNvSpPr/>
            <p:nvPr/>
          </p:nvSpPr>
          <p:spPr>
            <a:xfrm>
              <a:off x="9650323" y="2343911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69">
                  <a:moveTo>
                    <a:pt x="0" y="761"/>
                  </a:moveTo>
                  <a:lnTo>
                    <a:pt x="1524" y="761"/>
                  </a:lnTo>
                  <a:lnTo>
                    <a:pt x="228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1" name="object 3431"/>
            <p:cNvSpPr/>
            <p:nvPr/>
          </p:nvSpPr>
          <p:spPr>
            <a:xfrm>
              <a:off x="9650323" y="2329433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5">
                  <a:moveTo>
                    <a:pt x="10668" y="0"/>
                  </a:moveTo>
                  <a:lnTo>
                    <a:pt x="5334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2" name="object 3432"/>
            <p:cNvSpPr/>
            <p:nvPr/>
          </p:nvSpPr>
          <p:spPr>
            <a:xfrm>
              <a:off x="9648037" y="2343911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69">
                  <a:moveTo>
                    <a:pt x="0" y="0"/>
                  </a:moveTo>
                  <a:lnTo>
                    <a:pt x="1524" y="761"/>
                  </a:lnTo>
                  <a:lnTo>
                    <a:pt x="2286" y="761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3" name="object 3433"/>
            <p:cNvSpPr/>
            <p:nvPr/>
          </p:nvSpPr>
          <p:spPr>
            <a:xfrm>
              <a:off x="9637369" y="233171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69">
                  <a:moveTo>
                    <a:pt x="761" y="0"/>
                  </a:moveTo>
                  <a:lnTo>
                    <a:pt x="0" y="76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4" name="object 3434"/>
            <p:cNvSpPr/>
            <p:nvPr/>
          </p:nvSpPr>
          <p:spPr>
            <a:xfrm>
              <a:off x="9635083" y="2329433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70" h="3175">
                  <a:moveTo>
                    <a:pt x="0" y="0"/>
                  </a:moveTo>
                  <a:lnTo>
                    <a:pt x="762" y="1524"/>
                  </a:lnTo>
                  <a:lnTo>
                    <a:pt x="762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5" name="object 3435"/>
            <p:cNvSpPr/>
            <p:nvPr/>
          </p:nvSpPr>
          <p:spPr>
            <a:xfrm>
              <a:off x="9638131" y="2331719"/>
              <a:ext cx="11430" cy="11430"/>
            </a:xfrm>
            <a:custGeom>
              <a:avLst/>
              <a:gdLst/>
              <a:ahLst/>
              <a:cxnLst/>
              <a:rect l="l" t="t" r="r" b="b"/>
              <a:pathLst>
                <a:path w="11429" h="11430">
                  <a:moveTo>
                    <a:pt x="0" y="0"/>
                  </a:moveTo>
                  <a:lnTo>
                    <a:pt x="5334" y="6096"/>
                  </a:lnTo>
                  <a:lnTo>
                    <a:pt x="11430" y="1143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6" name="object 3436"/>
            <p:cNvSpPr/>
            <p:nvPr/>
          </p:nvSpPr>
          <p:spPr>
            <a:xfrm>
              <a:off x="9636607" y="2332481"/>
              <a:ext cx="11430" cy="11430"/>
            </a:xfrm>
            <a:custGeom>
              <a:avLst/>
              <a:gdLst/>
              <a:ahLst/>
              <a:cxnLst/>
              <a:rect l="l" t="t" r="r" b="b"/>
              <a:pathLst>
                <a:path w="11429" h="11430">
                  <a:moveTo>
                    <a:pt x="0" y="0"/>
                  </a:moveTo>
                  <a:lnTo>
                    <a:pt x="5334" y="6096"/>
                  </a:lnTo>
                  <a:lnTo>
                    <a:pt x="11430" y="1143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7" name="object 3437"/>
            <p:cNvSpPr/>
            <p:nvPr/>
          </p:nvSpPr>
          <p:spPr>
            <a:xfrm>
              <a:off x="9649561" y="234314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76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8" name="object 3438"/>
            <p:cNvSpPr/>
            <p:nvPr/>
          </p:nvSpPr>
          <p:spPr>
            <a:xfrm>
              <a:off x="9637369" y="2329433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285" y="0"/>
                  </a:moveTo>
                  <a:lnTo>
                    <a:pt x="1523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9" name="object 3439"/>
            <p:cNvSpPr/>
            <p:nvPr/>
          </p:nvSpPr>
          <p:spPr>
            <a:xfrm>
              <a:off x="9638131" y="2330957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69">
                  <a:moveTo>
                    <a:pt x="1524" y="0"/>
                  </a:moveTo>
                  <a:lnTo>
                    <a:pt x="762" y="0"/>
                  </a:lnTo>
                  <a:lnTo>
                    <a:pt x="0" y="76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0" name="object 3440"/>
            <p:cNvSpPr/>
            <p:nvPr/>
          </p:nvSpPr>
          <p:spPr>
            <a:xfrm>
              <a:off x="9635083" y="2327147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0" y="0"/>
                  </a:moveTo>
                  <a:lnTo>
                    <a:pt x="762" y="761"/>
                  </a:lnTo>
                  <a:lnTo>
                    <a:pt x="762" y="228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1" name="object 3441"/>
            <p:cNvSpPr/>
            <p:nvPr/>
          </p:nvSpPr>
          <p:spPr>
            <a:xfrm>
              <a:off x="9634321" y="2327909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5">
                  <a:moveTo>
                    <a:pt x="0" y="0"/>
                  </a:moveTo>
                  <a:lnTo>
                    <a:pt x="762" y="761"/>
                  </a:lnTo>
                  <a:lnTo>
                    <a:pt x="762" y="152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2" name="object 3442"/>
            <p:cNvSpPr/>
            <p:nvPr/>
          </p:nvSpPr>
          <p:spPr>
            <a:xfrm>
              <a:off x="9635845" y="2329433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69">
                  <a:moveTo>
                    <a:pt x="0" y="0"/>
                  </a:moveTo>
                  <a:lnTo>
                    <a:pt x="762" y="761"/>
                  </a:lnTo>
                  <a:lnTo>
                    <a:pt x="1524" y="761"/>
                  </a:lnTo>
                  <a:lnTo>
                    <a:pt x="152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3" name="object 3443"/>
            <p:cNvSpPr/>
            <p:nvPr/>
          </p:nvSpPr>
          <p:spPr>
            <a:xfrm>
              <a:off x="9635083" y="2325623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0" y="0"/>
                  </a:moveTo>
                  <a:lnTo>
                    <a:pt x="0" y="762"/>
                  </a:lnTo>
                  <a:lnTo>
                    <a:pt x="0" y="152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4" name="object 3444"/>
            <p:cNvSpPr/>
            <p:nvPr/>
          </p:nvSpPr>
          <p:spPr>
            <a:xfrm>
              <a:off x="9639655" y="2329433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5">
                  <a:moveTo>
                    <a:pt x="10668" y="0"/>
                  </a:moveTo>
                  <a:lnTo>
                    <a:pt x="5334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5" name="object 3445"/>
            <p:cNvSpPr/>
            <p:nvPr/>
          </p:nvSpPr>
          <p:spPr>
            <a:xfrm>
              <a:off x="9639655" y="2330957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5">
                  <a:moveTo>
                    <a:pt x="10668" y="0"/>
                  </a:moveTo>
                  <a:lnTo>
                    <a:pt x="5334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6" name="object 3446"/>
            <p:cNvSpPr/>
            <p:nvPr/>
          </p:nvSpPr>
          <p:spPr>
            <a:xfrm>
              <a:off x="9662515" y="233171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69">
                  <a:moveTo>
                    <a:pt x="761" y="761"/>
                  </a:moveTo>
                  <a:lnTo>
                    <a:pt x="761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7" name="object 3447"/>
            <p:cNvSpPr/>
            <p:nvPr/>
          </p:nvSpPr>
          <p:spPr>
            <a:xfrm>
              <a:off x="9664801" y="2329433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0" y="3048"/>
                  </a:moveTo>
                  <a:lnTo>
                    <a:pt x="761" y="1524"/>
                  </a:lnTo>
                  <a:lnTo>
                    <a:pt x="1523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8" name="object 3448"/>
            <p:cNvSpPr/>
            <p:nvPr/>
          </p:nvSpPr>
          <p:spPr>
            <a:xfrm>
              <a:off x="9651847" y="2331719"/>
              <a:ext cx="11430" cy="11430"/>
            </a:xfrm>
            <a:custGeom>
              <a:avLst/>
              <a:gdLst/>
              <a:ahLst/>
              <a:cxnLst/>
              <a:rect l="l" t="t" r="r" b="b"/>
              <a:pathLst>
                <a:path w="11429" h="11430">
                  <a:moveTo>
                    <a:pt x="0" y="11429"/>
                  </a:moveTo>
                  <a:lnTo>
                    <a:pt x="6096" y="6095"/>
                  </a:lnTo>
                  <a:lnTo>
                    <a:pt x="1143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9" name="object 3449"/>
            <p:cNvSpPr/>
            <p:nvPr/>
          </p:nvSpPr>
          <p:spPr>
            <a:xfrm>
              <a:off x="9652609" y="2332481"/>
              <a:ext cx="12700" cy="11430"/>
            </a:xfrm>
            <a:custGeom>
              <a:avLst/>
              <a:gdLst/>
              <a:ahLst/>
              <a:cxnLst/>
              <a:rect l="l" t="t" r="r" b="b"/>
              <a:pathLst>
                <a:path w="12700" h="11430">
                  <a:moveTo>
                    <a:pt x="0" y="11429"/>
                  </a:moveTo>
                  <a:lnTo>
                    <a:pt x="6096" y="6095"/>
                  </a:lnTo>
                  <a:lnTo>
                    <a:pt x="1219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0" name="object 3450"/>
            <p:cNvSpPr/>
            <p:nvPr/>
          </p:nvSpPr>
          <p:spPr>
            <a:xfrm>
              <a:off x="9660991" y="2329433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285" y="0"/>
                  </a:moveTo>
                  <a:lnTo>
                    <a:pt x="1523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1" name="object 3451"/>
            <p:cNvSpPr/>
            <p:nvPr/>
          </p:nvSpPr>
          <p:spPr>
            <a:xfrm>
              <a:off x="9660991" y="2330957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69">
                  <a:moveTo>
                    <a:pt x="1524" y="761"/>
                  </a:moveTo>
                  <a:lnTo>
                    <a:pt x="762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2" name="object 3452"/>
            <p:cNvSpPr/>
            <p:nvPr/>
          </p:nvSpPr>
          <p:spPr>
            <a:xfrm>
              <a:off x="9666325" y="2327909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0" y="1524"/>
                  </a:moveTo>
                  <a:lnTo>
                    <a:pt x="0" y="762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3" name="object 3453"/>
            <p:cNvSpPr/>
            <p:nvPr/>
          </p:nvSpPr>
          <p:spPr>
            <a:xfrm>
              <a:off x="9664801" y="2327147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0" y="2285"/>
                  </a:moveTo>
                  <a:lnTo>
                    <a:pt x="761" y="761"/>
                  </a:lnTo>
                  <a:lnTo>
                    <a:pt x="761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4" name="object 3454"/>
            <p:cNvSpPr/>
            <p:nvPr/>
          </p:nvSpPr>
          <p:spPr>
            <a:xfrm>
              <a:off x="9663277" y="2329433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69">
                  <a:moveTo>
                    <a:pt x="0" y="0"/>
                  </a:moveTo>
                  <a:lnTo>
                    <a:pt x="762" y="761"/>
                  </a:lnTo>
                  <a:lnTo>
                    <a:pt x="1524" y="0"/>
                  </a:lnTo>
                  <a:lnTo>
                    <a:pt x="152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5" name="object 3455"/>
            <p:cNvSpPr/>
            <p:nvPr/>
          </p:nvSpPr>
          <p:spPr>
            <a:xfrm>
              <a:off x="9665563" y="2325623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5">
                  <a:moveTo>
                    <a:pt x="0" y="1524"/>
                  </a:moveTo>
                  <a:lnTo>
                    <a:pt x="0" y="762"/>
                  </a:lnTo>
                  <a:lnTo>
                    <a:pt x="761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6" name="object 3456"/>
            <p:cNvSpPr/>
            <p:nvPr/>
          </p:nvSpPr>
          <p:spPr>
            <a:xfrm>
              <a:off x="9570313" y="2212085"/>
              <a:ext cx="0" cy="71755"/>
            </a:xfrm>
            <a:custGeom>
              <a:avLst/>
              <a:gdLst/>
              <a:ahLst/>
              <a:cxnLst/>
              <a:rect l="l" t="t" r="r" b="b"/>
              <a:pathLst>
                <a:path h="71755">
                  <a:moveTo>
                    <a:pt x="0" y="71627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457" name="object 3457"/>
          <p:cNvSpPr/>
          <p:nvPr/>
        </p:nvSpPr>
        <p:spPr>
          <a:xfrm>
            <a:off x="11939114" y="1432906"/>
            <a:ext cx="0" cy="64645"/>
          </a:xfrm>
          <a:custGeom>
            <a:avLst/>
            <a:gdLst/>
            <a:ahLst/>
            <a:cxnLst/>
            <a:rect l="l" t="t" r="r" b="b"/>
            <a:pathLst>
              <a:path h="51435">
                <a:moveTo>
                  <a:pt x="0" y="51053"/>
                </a:moveTo>
                <a:lnTo>
                  <a:pt x="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58" name="object 3458"/>
          <p:cNvSpPr/>
          <p:nvPr/>
        </p:nvSpPr>
        <p:spPr>
          <a:xfrm>
            <a:off x="12028180" y="1407048"/>
            <a:ext cx="0" cy="90183"/>
          </a:xfrm>
          <a:custGeom>
            <a:avLst/>
            <a:gdLst/>
            <a:ahLst/>
            <a:cxnLst/>
            <a:rect l="l" t="t" r="r" b="b"/>
            <a:pathLst>
              <a:path h="71755">
                <a:moveTo>
                  <a:pt x="0" y="71627"/>
                </a:moveTo>
                <a:lnTo>
                  <a:pt x="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59" name="object 3459"/>
          <p:cNvSpPr/>
          <p:nvPr/>
        </p:nvSpPr>
        <p:spPr>
          <a:xfrm>
            <a:off x="11939114" y="1432906"/>
            <a:ext cx="0" cy="64645"/>
          </a:xfrm>
          <a:custGeom>
            <a:avLst/>
            <a:gdLst/>
            <a:ahLst/>
            <a:cxnLst/>
            <a:rect l="l" t="t" r="r" b="b"/>
            <a:pathLst>
              <a:path h="51435">
                <a:moveTo>
                  <a:pt x="0" y="51053"/>
                </a:moveTo>
                <a:lnTo>
                  <a:pt x="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60" name="object 3460"/>
          <p:cNvSpPr/>
          <p:nvPr/>
        </p:nvSpPr>
        <p:spPr>
          <a:xfrm>
            <a:off x="11790670" y="1521972"/>
            <a:ext cx="0" cy="64645"/>
          </a:xfrm>
          <a:custGeom>
            <a:avLst/>
            <a:gdLst/>
            <a:ahLst/>
            <a:cxnLst/>
            <a:rect l="l" t="t" r="r" b="b"/>
            <a:pathLst>
              <a:path h="51435">
                <a:moveTo>
                  <a:pt x="0" y="0"/>
                </a:moveTo>
                <a:lnTo>
                  <a:pt x="0" y="51053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61" name="object 3461"/>
          <p:cNvSpPr/>
          <p:nvPr/>
        </p:nvSpPr>
        <p:spPr>
          <a:xfrm>
            <a:off x="11900806" y="1497072"/>
            <a:ext cx="38308" cy="0"/>
          </a:xfrm>
          <a:custGeom>
            <a:avLst/>
            <a:gdLst/>
            <a:ahLst/>
            <a:cxnLst/>
            <a:rect l="l" t="t" r="r" b="b"/>
            <a:pathLst>
              <a:path w="30479">
                <a:moveTo>
                  <a:pt x="0" y="0"/>
                </a:moveTo>
                <a:lnTo>
                  <a:pt x="3048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62" name="object 3462"/>
          <p:cNvSpPr/>
          <p:nvPr/>
        </p:nvSpPr>
        <p:spPr>
          <a:xfrm>
            <a:off x="11990829" y="1607208"/>
            <a:ext cx="0" cy="3990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0" y="3048"/>
                </a:moveTo>
                <a:lnTo>
                  <a:pt x="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463" name="object 3463"/>
          <p:cNvGrpSpPr/>
          <p:nvPr/>
        </p:nvGrpSpPr>
        <p:grpSpPr>
          <a:xfrm>
            <a:off x="11957310" y="1512394"/>
            <a:ext cx="70231" cy="14365"/>
            <a:chOff x="9513925" y="2295905"/>
            <a:chExt cx="55880" cy="11430"/>
          </a:xfrm>
        </p:grpSpPr>
        <p:sp>
          <p:nvSpPr>
            <p:cNvPr id="3464" name="object 3464"/>
            <p:cNvSpPr/>
            <p:nvPr/>
          </p:nvSpPr>
          <p:spPr>
            <a:xfrm>
              <a:off x="9516211" y="2303525"/>
              <a:ext cx="48260" cy="0"/>
            </a:xfrm>
            <a:custGeom>
              <a:avLst/>
              <a:gdLst/>
              <a:ahLst/>
              <a:cxnLst/>
              <a:rect l="l" t="t" r="r" b="b"/>
              <a:pathLst>
                <a:path w="48259">
                  <a:moveTo>
                    <a:pt x="0" y="0"/>
                  </a:moveTo>
                  <a:lnTo>
                    <a:pt x="4800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5" name="object 3465"/>
            <p:cNvSpPr/>
            <p:nvPr/>
          </p:nvSpPr>
          <p:spPr>
            <a:xfrm>
              <a:off x="9516211" y="2300477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5">
                  <a:moveTo>
                    <a:pt x="0" y="6857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6" name="object 3466"/>
            <p:cNvSpPr/>
            <p:nvPr/>
          </p:nvSpPr>
          <p:spPr>
            <a:xfrm>
              <a:off x="9567265" y="2300477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5">
                  <a:moveTo>
                    <a:pt x="0" y="6857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7" name="object 3467"/>
            <p:cNvSpPr/>
            <p:nvPr/>
          </p:nvSpPr>
          <p:spPr>
            <a:xfrm>
              <a:off x="9564217" y="2300477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5">
                  <a:moveTo>
                    <a:pt x="0" y="6857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8" name="object 3468"/>
            <p:cNvSpPr/>
            <p:nvPr/>
          </p:nvSpPr>
          <p:spPr>
            <a:xfrm>
              <a:off x="9559645" y="2295905"/>
              <a:ext cx="8890" cy="1905"/>
            </a:xfrm>
            <a:custGeom>
              <a:avLst/>
              <a:gdLst/>
              <a:ahLst/>
              <a:cxnLst/>
              <a:rect l="l" t="t" r="r" b="b"/>
              <a:pathLst>
                <a:path w="8890" h="1905">
                  <a:moveTo>
                    <a:pt x="1524" y="762"/>
                  </a:moveTo>
                  <a:lnTo>
                    <a:pt x="1295" y="228"/>
                  </a:lnTo>
                  <a:lnTo>
                    <a:pt x="762" y="0"/>
                  </a:lnTo>
                  <a:lnTo>
                    <a:pt x="215" y="228"/>
                  </a:lnTo>
                  <a:lnTo>
                    <a:pt x="0" y="762"/>
                  </a:lnTo>
                  <a:lnTo>
                    <a:pt x="215" y="1308"/>
                  </a:lnTo>
                  <a:lnTo>
                    <a:pt x="762" y="1524"/>
                  </a:lnTo>
                  <a:lnTo>
                    <a:pt x="1295" y="1308"/>
                  </a:lnTo>
                  <a:lnTo>
                    <a:pt x="1524" y="762"/>
                  </a:lnTo>
                  <a:close/>
                </a:path>
                <a:path w="8890" h="1905">
                  <a:moveTo>
                    <a:pt x="8382" y="762"/>
                  </a:moveTo>
                  <a:lnTo>
                    <a:pt x="8153" y="228"/>
                  </a:lnTo>
                  <a:lnTo>
                    <a:pt x="7620" y="0"/>
                  </a:lnTo>
                  <a:lnTo>
                    <a:pt x="7073" y="228"/>
                  </a:lnTo>
                  <a:lnTo>
                    <a:pt x="6858" y="762"/>
                  </a:lnTo>
                  <a:lnTo>
                    <a:pt x="7073" y="1308"/>
                  </a:lnTo>
                  <a:lnTo>
                    <a:pt x="7620" y="1524"/>
                  </a:lnTo>
                  <a:lnTo>
                    <a:pt x="8153" y="1308"/>
                  </a:lnTo>
                  <a:lnTo>
                    <a:pt x="8382" y="76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469" name="object 3469"/>
          <p:cNvGrpSpPr/>
          <p:nvPr/>
        </p:nvGrpSpPr>
        <p:grpSpPr>
          <a:xfrm>
            <a:off x="11899849" y="1494197"/>
            <a:ext cx="128491" cy="142059"/>
            <a:chOff x="9468205" y="2281427"/>
            <a:chExt cx="102235" cy="113030"/>
          </a:xfrm>
        </p:grpSpPr>
        <p:sp>
          <p:nvSpPr>
            <p:cNvPr id="3470" name="object 3470"/>
            <p:cNvSpPr/>
            <p:nvPr/>
          </p:nvSpPr>
          <p:spPr>
            <a:xfrm>
              <a:off x="9475825" y="238505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809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1" name="object 3471"/>
            <p:cNvSpPr/>
            <p:nvPr/>
          </p:nvSpPr>
          <p:spPr>
            <a:xfrm>
              <a:off x="9475825" y="239191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809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2" name="object 3472"/>
            <p:cNvSpPr/>
            <p:nvPr/>
          </p:nvSpPr>
          <p:spPr>
            <a:xfrm>
              <a:off x="9475825" y="2296667"/>
              <a:ext cx="0" cy="78105"/>
            </a:xfrm>
            <a:custGeom>
              <a:avLst/>
              <a:gdLst/>
              <a:ahLst/>
              <a:cxnLst/>
              <a:rect l="l" t="t" r="r" b="b"/>
              <a:pathLst>
                <a:path h="78105">
                  <a:moveTo>
                    <a:pt x="0" y="0"/>
                  </a:moveTo>
                  <a:lnTo>
                    <a:pt x="0" y="7772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3" name="object 3473"/>
            <p:cNvSpPr/>
            <p:nvPr/>
          </p:nvSpPr>
          <p:spPr>
            <a:xfrm>
              <a:off x="9472777" y="238810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48" y="0"/>
                  </a:moveTo>
                  <a:lnTo>
                    <a:pt x="0" y="0"/>
                  </a:lnTo>
                </a:path>
                <a:path w="3175">
                  <a:moveTo>
                    <a:pt x="304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4" name="object 3474"/>
            <p:cNvSpPr/>
            <p:nvPr/>
          </p:nvSpPr>
          <p:spPr>
            <a:xfrm>
              <a:off x="9470491" y="2387345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39">
                  <a:moveTo>
                    <a:pt x="1524" y="0"/>
                  </a:moveTo>
                  <a:lnTo>
                    <a:pt x="762" y="0"/>
                  </a:lnTo>
                  <a:lnTo>
                    <a:pt x="0" y="762"/>
                  </a:lnTo>
                  <a:lnTo>
                    <a:pt x="762" y="2286"/>
                  </a:lnTo>
                  <a:lnTo>
                    <a:pt x="1524" y="228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5" name="object 3475"/>
            <p:cNvSpPr/>
            <p:nvPr/>
          </p:nvSpPr>
          <p:spPr>
            <a:xfrm>
              <a:off x="9475825" y="2385059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5">
                  <a:moveTo>
                    <a:pt x="0" y="0"/>
                  </a:moveTo>
                  <a:lnTo>
                    <a:pt x="0" y="685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6" name="object 3476"/>
            <p:cNvSpPr/>
            <p:nvPr/>
          </p:nvSpPr>
          <p:spPr>
            <a:xfrm>
              <a:off x="9482683" y="2296667"/>
              <a:ext cx="0" cy="78105"/>
            </a:xfrm>
            <a:custGeom>
              <a:avLst/>
              <a:gdLst/>
              <a:ahLst/>
              <a:cxnLst/>
              <a:rect l="l" t="t" r="r" b="b"/>
              <a:pathLst>
                <a:path h="78105">
                  <a:moveTo>
                    <a:pt x="0" y="77724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7" name="object 3477"/>
            <p:cNvSpPr/>
            <p:nvPr/>
          </p:nvSpPr>
          <p:spPr>
            <a:xfrm>
              <a:off x="9486493" y="2296667"/>
              <a:ext cx="0" cy="78105"/>
            </a:xfrm>
            <a:custGeom>
              <a:avLst/>
              <a:gdLst/>
              <a:ahLst/>
              <a:cxnLst/>
              <a:rect l="l" t="t" r="r" b="b"/>
              <a:pathLst>
                <a:path h="78105">
                  <a:moveTo>
                    <a:pt x="0" y="77724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8" name="object 3478"/>
            <p:cNvSpPr/>
            <p:nvPr/>
          </p:nvSpPr>
          <p:spPr>
            <a:xfrm>
              <a:off x="9475825" y="2296667"/>
              <a:ext cx="0" cy="78105"/>
            </a:xfrm>
            <a:custGeom>
              <a:avLst/>
              <a:gdLst/>
              <a:ahLst/>
              <a:cxnLst/>
              <a:rect l="l" t="t" r="r" b="b"/>
              <a:pathLst>
                <a:path h="78105">
                  <a:moveTo>
                    <a:pt x="0" y="0"/>
                  </a:moveTo>
                  <a:lnTo>
                    <a:pt x="0" y="7772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9" name="object 3479"/>
            <p:cNvSpPr/>
            <p:nvPr/>
          </p:nvSpPr>
          <p:spPr>
            <a:xfrm>
              <a:off x="9492589" y="2324099"/>
              <a:ext cx="0" cy="47625"/>
            </a:xfrm>
            <a:custGeom>
              <a:avLst/>
              <a:gdLst/>
              <a:ahLst/>
              <a:cxnLst/>
              <a:rect l="l" t="t" r="r" b="b"/>
              <a:pathLst>
                <a:path h="47625">
                  <a:moveTo>
                    <a:pt x="0" y="0"/>
                  </a:moveTo>
                  <a:lnTo>
                    <a:pt x="0" y="4724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0" name="object 3480"/>
            <p:cNvSpPr/>
            <p:nvPr/>
          </p:nvSpPr>
          <p:spPr>
            <a:xfrm>
              <a:off x="9488017" y="2387345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0" y="2285"/>
                  </a:moveTo>
                  <a:lnTo>
                    <a:pt x="762" y="2285"/>
                  </a:lnTo>
                  <a:lnTo>
                    <a:pt x="761" y="761"/>
                  </a:lnTo>
                  <a:lnTo>
                    <a:pt x="761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1" name="object 3481"/>
            <p:cNvSpPr/>
            <p:nvPr/>
          </p:nvSpPr>
          <p:spPr>
            <a:xfrm>
              <a:off x="9480398" y="2382773"/>
              <a:ext cx="5080" cy="11430"/>
            </a:xfrm>
            <a:custGeom>
              <a:avLst/>
              <a:gdLst/>
              <a:ahLst/>
              <a:cxnLst/>
              <a:rect l="l" t="t" r="r" b="b"/>
              <a:pathLst>
                <a:path w="5079" h="11430">
                  <a:moveTo>
                    <a:pt x="4572" y="9144"/>
                  </a:moveTo>
                  <a:lnTo>
                    <a:pt x="3898" y="7531"/>
                  </a:lnTo>
                  <a:lnTo>
                    <a:pt x="2286" y="6858"/>
                  </a:lnTo>
                  <a:lnTo>
                    <a:pt x="660" y="7531"/>
                  </a:lnTo>
                  <a:lnTo>
                    <a:pt x="0" y="9144"/>
                  </a:lnTo>
                  <a:lnTo>
                    <a:pt x="660" y="10769"/>
                  </a:lnTo>
                  <a:lnTo>
                    <a:pt x="2286" y="11430"/>
                  </a:lnTo>
                  <a:lnTo>
                    <a:pt x="3898" y="10769"/>
                  </a:lnTo>
                  <a:lnTo>
                    <a:pt x="4572" y="9144"/>
                  </a:lnTo>
                  <a:close/>
                </a:path>
                <a:path w="5079" h="11430">
                  <a:moveTo>
                    <a:pt x="4572" y="2286"/>
                  </a:moveTo>
                  <a:lnTo>
                    <a:pt x="3898" y="673"/>
                  </a:lnTo>
                  <a:lnTo>
                    <a:pt x="2286" y="0"/>
                  </a:lnTo>
                  <a:lnTo>
                    <a:pt x="660" y="673"/>
                  </a:lnTo>
                  <a:lnTo>
                    <a:pt x="0" y="2286"/>
                  </a:lnTo>
                  <a:lnTo>
                    <a:pt x="660" y="3911"/>
                  </a:lnTo>
                  <a:lnTo>
                    <a:pt x="2286" y="4572"/>
                  </a:lnTo>
                  <a:lnTo>
                    <a:pt x="3898" y="3911"/>
                  </a:lnTo>
                  <a:lnTo>
                    <a:pt x="4572" y="228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2" name="object 3482"/>
            <p:cNvSpPr/>
            <p:nvPr/>
          </p:nvSpPr>
          <p:spPr>
            <a:xfrm>
              <a:off x="9482683" y="2385059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5">
                  <a:moveTo>
                    <a:pt x="0" y="0"/>
                  </a:moveTo>
                  <a:lnTo>
                    <a:pt x="0" y="685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3" name="object 3483"/>
            <p:cNvSpPr/>
            <p:nvPr/>
          </p:nvSpPr>
          <p:spPr>
            <a:xfrm>
              <a:off x="9482683" y="238810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810" y="0"/>
                  </a:lnTo>
                </a:path>
                <a:path w="3809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4" name="object 3484"/>
            <p:cNvSpPr/>
            <p:nvPr/>
          </p:nvSpPr>
          <p:spPr>
            <a:xfrm>
              <a:off x="9492589" y="2371343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304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5" name="object 3485"/>
            <p:cNvSpPr/>
            <p:nvPr/>
          </p:nvSpPr>
          <p:spPr>
            <a:xfrm>
              <a:off x="9486493" y="237439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0" y="0"/>
                  </a:moveTo>
                  <a:lnTo>
                    <a:pt x="609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6" name="object 3486"/>
            <p:cNvSpPr/>
            <p:nvPr/>
          </p:nvSpPr>
          <p:spPr>
            <a:xfrm>
              <a:off x="9486493" y="2371343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0" y="0"/>
                  </a:moveTo>
                  <a:lnTo>
                    <a:pt x="609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7" name="object 3487"/>
            <p:cNvSpPr/>
            <p:nvPr/>
          </p:nvSpPr>
          <p:spPr>
            <a:xfrm>
              <a:off x="9479635" y="237820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8" name="object 3488"/>
            <p:cNvSpPr/>
            <p:nvPr/>
          </p:nvSpPr>
          <p:spPr>
            <a:xfrm>
              <a:off x="9516211" y="2300477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5">
                  <a:moveTo>
                    <a:pt x="0" y="6857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9" name="object 3489"/>
            <p:cNvSpPr/>
            <p:nvPr/>
          </p:nvSpPr>
          <p:spPr>
            <a:xfrm>
              <a:off x="9493351" y="2324861"/>
              <a:ext cx="48260" cy="48260"/>
            </a:xfrm>
            <a:custGeom>
              <a:avLst/>
              <a:gdLst/>
              <a:ahLst/>
              <a:cxnLst/>
              <a:rect l="l" t="t" r="r" b="b"/>
              <a:pathLst>
                <a:path w="48259" h="48260">
                  <a:moveTo>
                    <a:pt x="48005" y="48005"/>
                  </a:moveTo>
                  <a:lnTo>
                    <a:pt x="47243" y="42671"/>
                  </a:lnTo>
                  <a:lnTo>
                    <a:pt x="46481" y="37337"/>
                  </a:lnTo>
                  <a:lnTo>
                    <a:pt x="44195" y="31241"/>
                  </a:lnTo>
                  <a:lnTo>
                    <a:pt x="22859" y="6095"/>
                  </a:lnTo>
                  <a:lnTo>
                    <a:pt x="16763" y="3047"/>
                  </a:lnTo>
                  <a:lnTo>
                    <a:pt x="10667" y="1523"/>
                  </a:lnTo>
                  <a:lnTo>
                    <a:pt x="4571" y="761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0" name="object 3490"/>
            <p:cNvSpPr/>
            <p:nvPr/>
          </p:nvSpPr>
          <p:spPr>
            <a:xfrm>
              <a:off x="9516211" y="2307335"/>
              <a:ext cx="51435" cy="0"/>
            </a:xfrm>
            <a:custGeom>
              <a:avLst/>
              <a:gdLst/>
              <a:ahLst/>
              <a:cxnLst/>
              <a:rect l="l" t="t" r="r" b="b"/>
              <a:pathLst>
                <a:path w="51434">
                  <a:moveTo>
                    <a:pt x="0" y="0"/>
                  </a:moveTo>
                  <a:lnTo>
                    <a:pt x="51053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1" name="object 3491"/>
            <p:cNvSpPr/>
            <p:nvPr/>
          </p:nvSpPr>
          <p:spPr>
            <a:xfrm>
              <a:off x="9515449" y="2306573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5">
                  <a:moveTo>
                    <a:pt x="0" y="0"/>
                  </a:moveTo>
                  <a:lnTo>
                    <a:pt x="762" y="761"/>
                  </a:lnTo>
                  <a:lnTo>
                    <a:pt x="1524" y="1523"/>
                  </a:lnTo>
                  <a:lnTo>
                    <a:pt x="2286" y="761"/>
                  </a:lnTo>
                  <a:lnTo>
                    <a:pt x="30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2" name="object 3492"/>
            <p:cNvSpPr/>
            <p:nvPr/>
          </p:nvSpPr>
          <p:spPr>
            <a:xfrm>
              <a:off x="9499447" y="2283713"/>
              <a:ext cx="71120" cy="0"/>
            </a:xfrm>
            <a:custGeom>
              <a:avLst/>
              <a:gdLst/>
              <a:ahLst/>
              <a:cxnLst/>
              <a:rect l="l" t="t" r="r" b="b"/>
              <a:pathLst>
                <a:path w="71120">
                  <a:moveTo>
                    <a:pt x="70866" y="0"/>
                  </a:moveTo>
                  <a:lnTo>
                    <a:pt x="0" y="0"/>
                  </a:lnTo>
                </a:path>
                <a:path w="71120">
                  <a:moveTo>
                    <a:pt x="70866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493" name="object 3493"/>
          <p:cNvGrpSpPr/>
          <p:nvPr/>
        </p:nvGrpSpPr>
        <p:grpSpPr>
          <a:xfrm>
            <a:off x="11843344" y="1400343"/>
            <a:ext cx="87789" cy="35914"/>
            <a:chOff x="9423247" y="2206751"/>
            <a:chExt cx="69850" cy="28575"/>
          </a:xfrm>
        </p:grpSpPr>
        <p:sp>
          <p:nvSpPr>
            <p:cNvPr id="3494" name="object 3494"/>
            <p:cNvSpPr/>
            <p:nvPr/>
          </p:nvSpPr>
          <p:spPr>
            <a:xfrm>
              <a:off x="9428581" y="2209037"/>
              <a:ext cx="58419" cy="0"/>
            </a:xfrm>
            <a:custGeom>
              <a:avLst/>
              <a:gdLst/>
              <a:ahLst/>
              <a:cxnLst/>
              <a:rect l="l" t="t" r="r" b="b"/>
              <a:pathLst>
                <a:path w="58420">
                  <a:moveTo>
                    <a:pt x="0" y="0"/>
                  </a:moveTo>
                  <a:lnTo>
                    <a:pt x="5791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5" name="object 3495"/>
            <p:cNvSpPr/>
            <p:nvPr/>
          </p:nvSpPr>
          <p:spPr>
            <a:xfrm>
              <a:off x="9428581" y="2212085"/>
              <a:ext cx="58419" cy="0"/>
            </a:xfrm>
            <a:custGeom>
              <a:avLst/>
              <a:gdLst/>
              <a:ahLst/>
              <a:cxnLst/>
              <a:rect l="l" t="t" r="r" b="b"/>
              <a:pathLst>
                <a:path w="58420">
                  <a:moveTo>
                    <a:pt x="0" y="0"/>
                  </a:moveTo>
                  <a:lnTo>
                    <a:pt x="5791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6" name="object 3496"/>
            <p:cNvSpPr/>
            <p:nvPr/>
          </p:nvSpPr>
          <p:spPr>
            <a:xfrm>
              <a:off x="9425533" y="2232659"/>
              <a:ext cx="67310" cy="0"/>
            </a:xfrm>
            <a:custGeom>
              <a:avLst/>
              <a:gdLst/>
              <a:ahLst/>
              <a:cxnLst/>
              <a:rect l="l" t="t" r="r" b="b"/>
              <a:pathLst>
                <a:path w="67309">
                  <a:moveTo>
                    <a:pt x="0" y="0"/>
                  </a:moveTo>
                  <a:lnTo>
                    <a:pt x="6705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7" name="object 3497"/>
            <p:cNvSpPr/>
            <p:nvPr/>
          </p:nvSpPr>
          <p:spPr>
            <a:xfrm>
              <a:off x="9425533" y="2218943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8" name="object 3498"/>
            <p:cNvSpPr/>
            <p:nvPr/>
          </p:nvSpPr>
          <p:spPr>
            <a:xfrm>
              <a:off x="9425533" y="2212085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h="20955">
                  <a:moveTo>
                    <a:pt x="0" y="0"/>
                  </a:moveTo>
                  <a:lnTo>
                    <a:pt x="0" y="2057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499" name="object 3499"/>
          <p:cNvSpPr/>
          <p:nvPr/>
        </p:nvSpPr>
        <p:spPr>
          <a:xfrm>
            <a:off x="12025306" y="1404175"/>
            <a:ext cx="6385" cy="6385"/>
          </a:xfrm>
          <a:custGeom>
            <a:avLst/>
            <a:gdLst/>
            <a:ahLst/>
            <a:cxnLst/>
            <a:rect l="l" t="t" r="r" b="b"/>
            <a:pathLst>
              <a:path w="5079" h="5080">
                <a:moveTo>
                  <a:pt x="2285" y="0"/>
                </a:moveTo>
                <a:lnTo>
                  <a:pt x="3902" y="669"/>
                </a:lnTo>
                <a:lnTo>
                  <a:pt x="4571" y="2285"/>
                </a:lnTo>
                <a:lnTo>
                  <a:pt x="3902" y="3902"/>
                </a:lnTo>
                <a:lnTo>
                  <a:pt x="2285" y="4571"/>
                </a:lnTo>
                <a:lnTo>
                  <a:pt x="669" y="3902"/>
                </a:lnTo>
                <a:lnTo>
                  <a:pt x="0" y="2285"/>
                </a:lnTo>
                <a:lnTo>
                  <a:pt x="669" y="669"/>
                </a:lnTo>
                <a:lnTo>
                  <a:pt x="228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0" name="object 3500"/>
          <p:cNvSpPr/>
          <p:nvPr/>
        </p:nvSpPr>
        <p:spPr>
          <a:xfrm>
            <a:off x="11871117" y="1420456"/>
            <a:ext cx="0" cy="12769"/>
          </a:xfrm>
          <a:custGeom>
            <a:avLst/>
            <a:gdLst/>
            <a:ahLst/>
            <a:cxnLst/>
            <a:rect l="l" t="t" r="r" b="b"/>
            <a:pathLst>
              <a:path h="10160">
                <a:moveTo>
                  <a:pt x="0" y="0"/>
                </a:moveTo>
                <a:lnTo>
                  <a:pt x="0" y="9906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01" name="object 3501"/>
          <p:cNvGrpSpPr/>
          <p:nvPr/>
        </p:nvGrpSpPr>
        <p:grpSpPr>
          <a:xfrm>
            <a:off x="11923791" y="1404175"/>
            <a:ext cx="107741" cy="95770"/>
            <a:chOff x="9487255" y="2209800"/>
            <a:chExt cx="85725" cy="76200"/>
          </a:xfrm>
        </p:grpSpPr>
        <p:sp>
          <p:nvSpPr>
            <p:cNvPr id="3502" name="object 3502"/>
            <p:cNvSpPr/>
            <p:nvPr/>
          </p:nvSpPr>
          <p:spPr>
            <a:xfrm>
              <a:off x="9499447" y="2212086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h="20955">
                  <a:moveTo>
                    <a:pt x="0" y="20574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3" name="object 3503"/>
            <p:cNvSpPr/>
            <p:nvPr/>
          </p:nvSpPr>
          <p:spPr>
            <a:xfrm>
              <a:off x="9492589" y="2212086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h="20955">
                  <a:moveTo>
                    <a:pt x="0" y="0"/>
                  </a:moveTo>
                  <a:lnTo>
                    <a:pt x="0" y="2057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4" name="object 3504"/>
            <p:cNvSpPr/>
            <p:nvPr/>
          </p:nvSpPr>
          <p:spPr>
            <a:xfrm>
              <a:off x="9489541" y="2218944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10">
                  <a:moveTo>
                    <a:pt x="0" y="0"/>
                  </a:moveTo>
                  <a:lnTo>
                    <a:pt x="3048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5" name="object 3505"/>
            <p:cNvSpPr/>
            <p:nvPr/>
          </p:nvSpPr>
          <p:spPr>
            <a:xfrm>
              <a:off x="9492589" y="2232659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0" y="0"/>
                  </a:moveTo>
                  <a:lnTo>
                    <a:pt x="685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6" name="object 3506"/>
            <p:cNvSpPr/>
            <p:nvPr/>
          </p:nvSpPr>
          <p:spPr>
            <a:xfrm>
              <a:off x="9492589" y="2212086"/>
              <a:ext cx="78105" cy="0"/>
            </a:xfrm>
            <a:custGeom>
              <a:avLst/>
              <a:gdLst/>
              <a:ahLst/>
              <a:cxnLst/>
              <a:rect l="l" t="t" r="r" b="b"/>
              <a:pathLst>
                <a:path w="78104">
                  <a:moveTo>
                    <a:pt x="77724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7" name="object 3507"/>
            <p:cNvSpPr/>
            <p:nvPr/>
          </p:nvSpPr>
          <p:spPr>
            <a:xfrm>
              <a:off x="9499447" y="2212086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h="20955">
                  <a:moveTo>
                    <a:pt x="0" y="20574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8" name="object 3508"/>
            <p:cNvSpPr/>
            <p:nvPr/>
          </p:nvSpPr>
          <p:spPr>
            <a:xfrm>
              <a:off x="9492589" y="2212086"/>
              <a:ext cx="6985" cy="20955"/>
            </a:xfrm>
            <a:custGeom>
              <a:avLst/>
              <a:gdLst/>
              <a:ahLst/>
              <a:cxnLst/>
              <a:rect l="l" t="t" r="r" b="b"/>
              <a:pathLst>
                <a:path w="6984" h="20955">
                  <a:moveTo>
                    <a:pt x="0" y="0"/>
                  </a:moveTo>
                  <a:lnTo>
                    <a:pt x="0" y="20574"/>
                  </a:lnTo>
                  <a:lnTo>
                    <a:pt x="6858" y="20574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9" name="object 3509"/>
            <p:cNvSpPr/>
            <p:nvPr/>
          </p:nvSpPr>
          <p:spPr>
            <a:xfrm>
              <a:off x="9492589" y="2212086"/>
              <a:ext cx="78105" cy="0"/>
            </a:xfrm>
            <a:custGeom>
              <a:avLst/>
              <a:gdLst/>
              <a:ahLst/>
              <a:cxnLst/>
              <a:rect l="l" t="t" r="r" b="b"/>
              <a:pathLst>
                <a:path w="78104">
                  <a:moveTo>
                    <a:pt x="77724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0" name="object 3510"/>
            <p:cNvSpPr/>
            <p:nvPr/>
          </p:nvSpPr>
          <p:spPr>
            <a:xfrm>
              <a:off x="9499447" y="2212086"/>
              <a:ext cx="71120" cy="71755"/>
            </a:xfrm>
            <a:custGeom>
              <a:avLst/>
              <a:gdLst/>
              <a:ahLst/>
              <a:cxnLst/>
              <a:rect l="l" t="t" r="r" b="b"/>
              <a:pathLst>
                <a:path w="71120" h="71755">
                  <a:moveTo>
                    <a:pt x="0" y="71627"/>
                  </a:moveTo>
                  <a:lnTo>
                    <a:pt x="7086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1" name="object 3511"/>
            <p:cNvSpPr/>
            <p:nvPr/>
          </p:nvSpPr>
          <p:spPr>
            <a:xfrm>
              <a:off x="9499447" y="2212086"/>
              <a:ext cx="71120" cy="71755"/>
            </a:xfrm>
            <a:custGeom>
              <a:avLst/>
              <a:gdLst/>
              <a:ahLst/>
              <a:cxnLst/>
              <a:rect l="l" t="t" r="r" b="b"/>
              <a:pathLst>
                <a:path w="71120" h="71755">
                  <a:moveTo>
                    <a:pt x="0" y="0"/>
                  </a:moveTo>
                  <a:lnTo>
                    <a:pt x="70866" y="7162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12" name="object 3512"/>
          <p:cNvSpPr/>
          <p:nvPr/>
        </p:nvSpPr>
        <p:spPr>
          <a:xfrm>
            <a:off x="11794501" y="1513352"/>
            <a:ext cx="0" cy="4788"/>
          </a:xfrm>
          <a:custGeom>
            <a:avLst/>
            <a:gdLst/>
            <a:ahLst/>
            <a:cxnLst/>
            <a:rect l="l" t="t" r="r" b="b"/>
            <a:pathLst>
              <a:path h="3810">
                <a:moveTo>
                  <a:pt x="0" y="3809"/>
                </a:moveTo>
                <a:lnTo>
                  <a:pt x="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13" name="object 3513"/>
          <p:cNvGrpSpPr/>
          <p:nvPr/>
        </p:nvGrpSpPr>
        <p:grpSpPr>
          <a:xfrm>
            <a:off x="12025307" y="1404175"/>
            <a:ext cx="11173" cy="19154"/>
            <a:chOff x="9568027" y="2209800"/>
            <a:chExt cx="8890" cy="15240"/>
          </a:xfrm>
        </p:grpSpPr>
        <p:sp>
          <p:nvSpPr>
            <p:cNvPr id="3514" name="object 3514"/>
            <p:cNvSpPr/>
            <p:nvPr/>
          </p:nvSpPr>
          <p:spPr>
            <a:xfrm>
              <a:off x="9570313" y="2212086"/>
              <a:ext cx="0" cy="10795"/>
            </a:xfrm>
            <a:custGeom>
              <a:avLst/>
              <a:gdLst/>
              <a:ahLst/>
              <a:cxnLst/>
              <a:rect l="l" t="t" r="r" b="b"/>
              <a:pathLst>
                <a:path h="10794">
                  <a:moveTo>
                    <a:pt x="0" y="1066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5" name="object 3515"/>
            <p:cNvSpPr/>
            <p:nvPr/>
          </p:nvSpPr>
          <p:spPr>
            <a:xfrm>
              <a:off x="9571838" y="2209799"/>
              <a:ext cx="5080" cy="15240"/>
            </a:xfrm>
            <a:custGeom>
              <a:avLst/>
              <a:gdLst/>
              <a:ahLst/>
              <a:cxnLst/>
              <a:rect l="l" t="t" r="r" b="b"/>
              <a:pathLst>
                <a:path w="5079" h="15239">
                  <a:moveTo>
                    <a:pt x="4572" y="12954"/>
                  </a:moveTo>
                  <a:lnTo>
                    <a:pt x="3898" y="11341"/>
                  </a:lnTo>
                  <a:lnTo>
                    <a:pt x="2286" y="10668"/>
                  </a:lnTo>
                  <a:lnTo>
                    <a:pt x="660" y="11341"/>
                  </a:lnTo>
                  <a:lnTo>
                    <a:pt x="0" y="12954"/>
                  </a:lnTo>
                  <a:lnTo>
                    <a:pt x="660" y="14579"/>
                  </a:lnTo>
                  <a:lnTo>
                    <a:pt x="2286" y="15240"/>
                  </a:lnTo>
                  <a:lnTo>
                    <a:pt x="3898" y="14579"/>
                  </a:lnTo>
                  <a:lnTo>
                    <a:pt x="4572" y="12954"/>
                  </a:lnTo>
                  <a:close/>
                </a:path>
                <a:path w="5079" h="15239">
                  <a:moveTo>
                    <a:pt x="4572" y="2286"/>
                  </a:moveTo>
                  <a:lnTo>
                    <a:pt x="3898" y="673"/>
                  </a:lnTo>
                  <a:lnTo>
                    <a:pt x="2286" y="0"/>
                  </a:lnTo>
                  <a:lnTo>
                    <a:pt x="660" y="673"/>
                  </a:lnTo>
                  <a:lnTo>
                    <a:pt x="0" y="2286"/>
                  </a:lnTo>
                  <a:lnTo>
                    <a:pt x="660" y="3911"/>
                  </a:lnTo>
                  <a:lnTo>
                    <a:pt x="2286" y="4572"/>
                  </a:lnTo>
                  <a:lnTo>
                    <a:pt x="3898" y="3911"/>
                  </a:lnTo>
                  <a:lnTo>
                    <a:pt x="4572" y="228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516" name="object 3516"/>
          <p:cNvGrpSpPr/>
          <p:nvPr/>
        </p:nvGrpSpPr>
        <p:grpSpPr>
          <a:xfrm>
            <a:off x="11972633" y="1540169"/>
            <a:ext cx="55866" cy="42298"/>
            <a:chOff x="9526117" y="2318004"/>
            <a:chExt cx="44450" cy="33655"/>
          </a:xfrm>
        </p:grpSpPr>
        <p:sp>
          <p:nvSpPr>
            <p:cNvPr id="3517" name="object 3517"/>
            <p:cNvSpPr/>
            <p:nvPr/>
          </p:nvSpPr>
          <p:spPr>
            <a:xfrm>
              <a:off x="9564979" y="2332482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285"/>
                  </a:moveTo>
                  <a:lnTo>
                    <a:pt x="0" y="1523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8" name="object 3518"/>
            <p:cNvSpPr/>
            <p:nvPr/>
          </p:nvSpPr>
          <p:spPr>
            <a:xfrm>
              <a:off x="9557359" y="2334006"/>
              <a:ext cx="6985" cy="3810"/>
            </a:xfrm>
            <a:custGeom>
              <a:avLst/>
              <a:gdLst/>
              <a:ahLst/>
              <a:cxnLst/>
              <a:rect l="l" t="t" r="r" b="b"/>
              <a:pathLst>
                <a:path w="6984" h="3810">
                  <a:moveTo>
                    <a:pt x="6857" y="3809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9" name="object 3519"/>
            <p:cNvSpPr/>
            <p:nvPr/>
          </p:nvSpPr>
          <p:spPr>
            <a:xfrm>
              <a:off x="9557359" y="2334006"/>
              <a:ext cx="6985" cy="3810"/>
            </a:xfrm>
            <a:custGeom>
              <a:avLst/>
              <a:gdLst/>
              <a:ahLst/>
              <a:cxnLst/>
              <a:rect l="l" t="t" r="r" b="b"/>
              <a:pathLst>
                <a:path w="6984" h="3810">
                  <a:moveTo>
                    <a:pt x="0" y="3809"/>
                  </a:moveTo>
                  <a:lnTo>
                    <a:pt x="685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20" name="object 3520"/>
            <p:cNvSpPr/>
            <p:nvPr/>
          </p:nvSpPr>
          <p:spPr>
            <a:xfrm>
              <a:off x="9528403" y="2327148"/>
              <a:ext cx="3810" cy="16510"/>
            </a:xfrm>
            <a:custGeom>
              <a:avLst/>
              <a:gdLst/>
              <a:ahLst/>
              <a:cxnLst/>
              <a:rect l="l" t="t" r="r" b="b"/>
              <a:pathLst>
                <a:path w="3809" h="16510">
                  <a:moveTo>
                    <a:pt x="3809" y="0"/>
                  </a:moveTo>
                  <a:lnTo>
                    <a:pt x="761" y="3048"/>
                  </a:lnTo>
                  <a:lnTo>
                    <a:pt x="0" y="7620"/>
                  </a:lnTo>
                  <a:lnTo>
                    <a:pt x="761" y="12192"/>
                  </a:lnTo>
                  <a:lnTo>
                    <a:pt x="3047" y="16002"/>
                  </a:lnTo>
                  <a:lnTo>
                    <a:pt x="3809" y="16002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21" name="object 3521"/>
            <p:cNvSpPr/>
            <p:nvPr/>
          </p:nvSpPr>
          <p:spPr>
            <a:xfrm>
              <a:off x="9551263" y="234924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0" y="0"/>
                  </a:moveTo>
                  <a:lnTo>
                    <a:pt x="3048" y="0"/>
                  </a:lnTo>
                  <a:lnTo>
                    <a:pt x="685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22" name="object 3522"/>
            <p:cNvSpPr/>
            <p:nvPr/>
          </p:nvSpPr>
          <p:spPr>
            <a:xfrm>
              <a:off x="9539833" y="2347722"/>
              <a:ext cx="11430" cy="1905"/>
            </a:xfrm>
            <a:custGeom>
              <a:avLst/>
              <a:gdLst/>
              <a:ahLst/>
              <a:cxnLst/>
              <a:rect l="l" t="t" r="r" b="b"/>
              <a:pathLst>
                <a:path w="11429" h="1905">
                  <a:moveTo>
                    <a:pt x="0" y="0"/>
                  </a:moveTo>
                  <a:lnTo>
                    <a:pt x="6096" y="1523"/>
                  </a:lnTo>
                  <a:lnTo>
                    <a:pt x="11430" y="1523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23" name="object 3523"/>
            <p:cNvSpPr/>
            <p:nvPr/>
          </p:nvSpPr>
          <p:spPr>
            <a:xfrm>
              <a:off x="9532213" y="2343150"/>
              <a:ext cx="7620" cy="5080"/>
            </a:xfrm>
            <a:custGeom>
              <a:avLst/>
              <a:gdLst/>
              <a:ahLst/>
              <a:cxnLst/>
              <a:rect l="l" t="t" r="r" b="b"/>
              <a:pathLst>
                <a:path w="7620" h="5080">
                  <a:moveTo>
                    <a:pt x="0" y="0"/>
                  </a:moveTo>
                  <a:lnTo>
                    <a:pt x="3810" y="3047"/>
                  </a:lnTo>
                  <a:lnTo>
                    <a:pt x="7620" y="4571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24" name="object 3524"/>
            <p:cNvSpPr/>
            <p:nvPr/>
          </p:nvSpPr>
          <p:spPr>
            <a:xfrm>
              <a:off x="9566503" y="2339340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0" y="3048"/>
                  </a:moveTo>
                  <a:lnTo>
                    <a:pt x="761" y="2286"/>
                  </a:lnTo>
                  <a:lnTo>
                    <a:pt x="1523" y="1524"/>
                  </a:lnTo>
                  <a:lnTo>
                    <a:pt x="761" y="762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25" name="object 3525"/>
            <p:cNvSpPr/>
            <p:nvPr/>
          </p:nvSpPr>
          <p:spPr>
            <a:xfrm>
              <a:off x="9559645" y="2346960"/>
              <a:ext cx="7620" cy="1905"/>
            </a:xfrm>
            <a:custGeom>
              <a:avLst/>
              <a:gdLst/>
              <a:ahLst/>
              <a:cxnLst/>
              <a:rect l="l" t="t" r="r" b="b"/>
              <a:pathLst>
                <a:path w="7620" h="1905">
                  <a:moveTo>
                    <a:pt x="0" y="1524"/>
                  </a:moveTo>
                  <a:lnTo>
                    <a:pt x="3810" y="762"/>
                  </a:lnTo>
                  <a:lnTo>
                    <a:pt x="7620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26" name="object 3526"/>
            <p:cNvSpPr/>
            <p:nvPr/>
          </p:nvSpPr>
          <p:spPr>
            <a:xfrm>
              <a:off x="9558121" y="2337816"/>
              <a:ext cx="6985" cy="11430"/>
            </a:xfrm>
            <a:custGeom>
              <a:avLst/>
              <a:gdLst/>
              <a:ahLst/>
              <a:cxnLst/>
              <a:rect l="l" t="t" r="r" b="b"/>
              <a:pathLst>
                <a:path w="6984" h="11430">
                  <a:moveTo>
                    <a:pt x="0" y="11429"/>
                  </a:moveTo>
                  <a:lnTo>
                    <a:pt x="2286" y="10667"/>
                  </a:lnTo>
                  <a:lnTo>
                    <a:pt x="4572" y="8381"/>
                  </a:lnTo>
                  <a:lnTo>
                    <a:pt x="6096" y="6095"/>
                  </a:lnTo>
                  <a:lnTo>
                    <a:pt x="6858" y="3809"/>
                  </a:lnTo>
                  <a:lnTo>
                    <a:pt x="6858" y="1523"/>
                  </a:lnTo>
                  <a:lnTo>
                    <a:pt x="685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27" name="object 3527"/>
            <p:cNvSpPr/>
            <p:nvPr/>
          </p:nvSpPr>
          <p:spPr>
            <a:xfrm>
              <a:off x="9564217" y="2340864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4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28" name="object 3528"/>
            <p:cNvSpPr/>
            <p:nvPr/>
          </p:nvSpPr>
          <p:spPr>
            <a:xfrm>
              <a:off x="9564979" y="2334768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3048"/>
                  </a:moveTo>
                  <a:lnTo>
                    <a:pt x="0" y="1524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29" name="object 3529"/>
            <p:cNvSpPr/>
            <p:nvPr/>
          </p:nvSpPr>
          <p:spPr>
            <a:xfrm>
              <a:off x="9564217" y="2340864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4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30" name="object 3530"/>
            <p:cNvSpPr/>
            <p:nvPr/>
          </p:nvSpPr>
          <p:spPr>
            <a:xfrm>
              <a:off x="9532213" y="2320290"/>
              <a:ext cx="26034" cy="6985"/>
            </a:xfrm>
            <a:custGeom>
              <a:avLst/>
              <a:gdLst/>
              <a:ahLst/>
              <a:cxnLst/>
              <a:rect l="l" t="t" r="r" b="b"/>
              <a:pathLst>
                <a:path w="26034" h="6985">
                  <a:moveTo>
                    <a:pt x="25907" y="761"/>
                  </a:moveTo>
                  <a:lnTo>
                    <a:pt x="22097" y="761"/>
                  </a:lnTo>
                  <a:lnTo>
                    <a:pt x="19049" y="0"/>
                  </a:lnTo>
                  <a:lnTo>
                    <a:pt x="13715" y="761"/>
                  </a:lnTo>
                  <a:lnTo>
                    <a:pt x="7619" y="2285"/>
                  </a:lnTo>
                  <a:lnTo>
                    <a:pt x="3809" y="3809"/>
                  </a:lnTo>
                  <a:lnTo>
                    <a:pt x="0" y="6857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31" name="object 3531"/>
            <p:cNvSpPr/>
            <p:nvPr/>
          </p:nvSpPr>
          <p:spPr>
            <a:xfrm>
              <a:off x="9566503" y="2327910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0" y="3048"/>
                  </a:moveTo>
                  <a:lnTo>
                    <a:pt x="761" y="2286"/>
                  </a:lnTo>
                  <a:lnTo>
                    <a:pt x="1523" y="1524"/>
                  </a:lnTo>
                  <a:lnTo>
                    <a:pt x="761" y="762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32" name="object 3532"/>
            <p:cNvSpPr/>
            <p:nvPr/>
          </p:nvSpPr>
          <p:spPr>
            <a:xfrm>
              <a:off x="9559645" y="2321814"/>
              <a:ext cx="7620" cy="1905"/>
            </a:xfrm>
            <a:custGeom>
              <a:avLst/>
              <a:gdLst/>
              <a:ahLst/>
              <a:cxnLst/>
              <a:rect l="l" t="t" r="r" b="b"/>
              <a:pathLst>
                <a:path w="7620" h="1905">
                  <a:moveTo>
                    <a:pt x="7620" y="1524"/>
                  </a:moveTo>
                  <a:lnTo>
                    <a:pt x="3810" y="762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33" name="object 3533"/>
            <p:cNvSpPr/>
            <p:nvPr/>
          </p:nvSpPr>
          <p:spPr>
            <a:xfrm>
              <a:off x="9558121" y="2321052"/>
              <a:ext cx="6985" cy="7620"/>
            </a:xfrm>
            <a:custGeom>
              <a:avLst/>
              <a:gdLst/>
              <a:ahLst/>
              <a:cxnLst/>
              <a:rect l="l" t="t" r="r" b="b"/>
              <a:pathLst>
                <a:path w="6984" h="7619">
                  <a:moveTo>
                    <a:pt x="6857" y="7620"/>
                  </a:moveTo>
                  <a:lnTo>
                    <a:pt x="6095" y="5334"/>
                  </a:lnTo>
                  <a:lnTo>
                    <a:pt x="4571" y="3048"/>
                  </a:lnTo>
                  <a:lnTo>
                    <a:pt x="2285" y="762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34" name="object 3534"/>
            <p:cNvSpPr/>
            <p:nvPr/>
          </p:nvSpPr>
          <p:spPr>
            <a:xfrm>
              <a:off x="9564979" y="2328672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809"/>
                  </a:moveTo>
                  <a:lnTo>
                    <a:pt x="0" y="2285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35" name="object 3535"/>
            <p:cNvSpPr/>
            <p:nvPr/>
          </p:nvSpPr>
          <p:spPr>
            <a:xfrm>
              <a:off x="9564217" y="233095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4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36" name="object 3536"/>
            <p:cNvSpPr/>
            <p:nvPr/>
          </p:nvSpPr>
          <p:spPr>
            <a:xfrm>
              <a:off x="9564217" y="232714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4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37" name="object 3537"/>
          <p:cNvSpPr/>
          <p:nvPr/>
        </p:nvSpPr>
        <p:spPr>
          <a:xfrm>
            <a:off x="11922834" y="1403218"/>
            <a:ext cx="3990" cy="12769"/>
          </a:xfrm>
          <a:custGeom>
            <a:avLst/>
            <a:gdLst/>
            <a:ahLst/>
            <a:cxnLst/>
            <a:rect l="l" t="t" r="r" b="b"/>
            <a:pathLst>
              <a:path w="3175" h="10160">
                <a:moveTo>
                  <a:pt x="3048" y="3048"/>
                </a:moveTo>
                <a:lnTo>
                  <a:pt x="3048" y="0"/>
                </a:lnTo>
                <a:lnTo>
                  <a:pt x="0" y="0"/>
                </a:lnTo>
                <a:lnTo>
                  <a:pt x="0" y="3048"/>
                </a:lnTo>
                <a:lnTo>
                  <a:pt x="0" y="6858"/>
                </a:lnTo>
                <a:lnTo>
                  <a:pt x="0" y="9906"/>
                </a:lnTo>
                <a:lnTo>
                  <a:pt x="3048" y="9906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38" name="object 3538"/>
          <p:cNvGrpSpPr/>
          <p:nvPr/>
        </p:nvGrpSpPr>
        <p:grpSpPr>
          <a:xfrm>
            <a:off x="11843344" y="1400343"/>
            <a:ext cx="9577" cy="18355"/>
            <a:chOff x="9423247" y="2206751"/>
            <a:chExt cx="7620" cy="14604"/>
          </a:xfrm>
        </p:grpSpPr>
        <p:sp>
          <p:nvSpPr>
            <p:cNvPr id="3539" name="object 3539"/>
            <p:cNvSpPr/>
            <p:nvPr/>
          </p:nvSpPr>
          <p:spPr>
            <a:xfrm>
              <a:off x="9425533" y="2209037"/>
              <a:ext cx="3175" cy="6985"/>
            </a:xfrm>
            <a:custGeom>
              <a:avLst/>
              <a:gdLst/>
              <a:ahLst/>
              <a:cxnLst/>
              <a:rect l="l" t="t" r="r" b="b"/>
              <a:pathLst>
                <a:path w="3175" h="6985">
                  <a:moveTo>
                    <a:pt x="0" y="3048"/>
                  </a:moveTo>
                  <a:lnTo>
                    <a:pt x="0" y="0"/>
                  </a:lnTo>
                  <a:lnTo>
                    <a:pt x="3047" y="0"/>
                  </a:lnTo>
                  <a:lnTo>
                    <a:pt x="3048" y="3048"/>
                  </a:lnTo>
                  <a:lnTo>
                    <a:pt x="3048" y="685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40" name="object 3540"/>
            <p:cNvSpPr/>
            <p:nvPr/>
          </p:nvSpPr>
          <p:spPr>
            <a:xfrm>
              <a:off x="9425533" y="2215895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048" y="0"/>
                  </a:moveTo>
                  <a:lnTo>
                    <a:pt x="3048" y="3048"/>
                  </a:ln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541" name="object 3541"/>
          <p:cNvGrpSpPr/>
          <p:nvPr/>
        </p:nvGrpSpPr>
        <p:grpSpPr>
          <a:xfrm>
            <a:off x="11906552" y="1494198"/>
            <a:ext cx="62250" cy="31125"/>
            <a:chOff x="9473539" y="2281427"/>
            <a:chExt cx="49530" cy="24765"/>
          </a:xfrm>
        </p:grpSpPr>
        <p:sp>
          <p:nvSpPr>
            <p:cNvPr id="3542" name="object 3542"/>
            <p:cNvSpPr/>
            <p:nvPr/>
          </p:nvSpPr>
          <p:spPr>
            <a:xfrm>
              <a:off x="9520021" y="2296667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0"/>
                  </a:lnTo>
                  <a:lnTo>
                    <a:pt x="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43" name="object 3543"/>
            <p:cNvSpPr/>
            <p:nvPr/>
          </p:nvSpPr>
          <p:spPr>
            <a:xfrm>
              <a:off x="9519259" y="229971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0" y="1524"/>
                  </a:moveTo>
                  <a:lnTo>
                    <a:pt x="761" y="762"/>
                  </a:lnTo>
                  <a:lnTo>
                    <a:pt x="1523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44" name="object 3544"/>
            <p:cNvSpPr/>
            <p:nvPr/>
          </p:nvSpPr>
          <p:spPr>
            <a:xfrm>
              <a:off x="9516211" y="230047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809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45" name="object 3545"/>
            <p:cNvSpPr/>
            <p:nvPr/>
          </p:nvSpPr>
          <p:spPr>
            <a:xfrm>
              <a:off x="9513163" y="229971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0" y="0"/>
                  </a:moveTo>
                  <a:lnTo>
                    <a:pt x="762" y="761"/>
                  </a:lnTo>
                  <a:lnTo>
                    <a:pt x="1524" y="1523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46" name="object 3546"/>
            <p:cNvSpPr/>
            <p:nvPr/>
          </p:nvSpPr>
          <p:spPr>
            <a:xfrm>
              <a:off x="9513163" y="2296667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809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47" name="object 3547"/>
            <p:cNvSpPr/>
            <p:nvPr/>
          </p:nvSpPr>
          <p:spPr>
            <a:xfrm>
              <a:off x="9482683" y="2283713"/>
              <a:ext cx="3810" cy="13335"/>
            </a:xfrm>
            <a:custGeom>
              <a:avLst/>
              <a:gdLst/>
              <a:ahLst/>
              <a:cxnLst/>
              <a:rect l="l" t="t" r="r" b="b"/>
              <a:pathLst>
                <a:path w="3809" h="13335">
                  <a:moveTo>
                    <a:pt x="0" y="3048"/>
                  </a:moveTo>
                  <a:lnTo>
                    <a:pt x="0" y="0"/>
                  </a:lnTo>
                  <a:lnTo>
                    <a:pt x="3810" y="0"/>
                  </a:lnTo>
                  <a:lnTo>
                    <a:pt x="3810" y="12954"/>
                  </a:lnTo>
                  <a:lnTo>
                    <a:pt x="0" y="12954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48" name="object 3548"/>
            <p:cNvSpPr/>
            <p:nvPr/>
          </p:nvSpPr>
          <p:spPr>
            <a:xfrm>
              <a:off x="9475825" y="2296667"/>
              <a:ext cx="6985" cy="6985"/>
            </a:xfrm>
            <a:custGeom>
              <a:avLst/>
              <a:gdLst/>
              <a:ahLst/>
              <a:cxnLst/>
              <a:rect l="l" t="t" r="r" b="b"/>
              <a:pathLst>
                <a:path w="6984" h="6985">
                  <a:moveTo>
                    <a:pt x="6857" y="6857"/>
                  </a:moveTo>
                  <a:lnTo>
                    <a:pt x="6857" y="0"/>
                  </a:lnTo>
                  <a:lnTo>
                    <a:pt x="0" y="0"/>
                  </a:lnTo>
                  <a:lnTo>
                    <a:pt x="0" y="6857"/>
                  </a:lnTo>
                  <a:lnTo>
                    <a:pt x="3809" y="6857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49" name="object 3549"/>
          <p:cNvSpPr/>
          <p:nvPr/>
        </p:nvSpPr>
        <p:spPr>
          <a:xfrm>
            <a:off x="11909426" y="1607208"/>
            <a:ext cx="8779" cy="3990"/>
          </a:xfrm>
          <a:custGeom>
            <a:avLst/>
            <a:gdLst/>
            <a:ahLst/>
            <a:cxnLst/>
            <a:rect l="l" t="t" r="r" b="b"/>
            <a:pathLst>
              <a:path w="6984" h="3175">
                <a:moveTo>
                  <a:pt x="6857" y="0"/>
                </a:moveTo>
                <a:lnTo>
                  <a:pt x="6857" y="3048"/>
                </a:lnTo>
                <a:lnTo>
                  <a:pt x="0" y="3048"/>
                </a:lnTo>
                <a:lnTo>
                  <a:pt x="0" y="0"/>
                </a:lnTo>
                <a:lnTo>
                  <a:pt x="3809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0" name="object 3550"/>
          <p:cNvSpPr/>
          <p:nvPr/>
        </p:nvSpPr>
        <p:spPr>
          <a:xfrm>
            <a:off x="11871118" y="1497072"/>
            <a:ext cx="8779" cy="16760"/>
          </a:xfrm>
          <a:custGeom>
            <a:avLst/>
            <a:gdLst/>
            <a:ahLst/>
            <a:cxnLst/>
            <a:rect l="l" t="t" r="r" b="b"/>
            <a:pathLst>
              <a:path w="6984" h="13335">
                <a:moveTo>
                  <a:pt x="0" y="3048"/>
                </a:moveTo>
                <a:lnTo>
                  <a:pt x="0" y="0"/>
                </a:lnTo>
                <a:lnTo>
                  <a:pt x="6858" y="0"/>
                </a:lnTo>
                <a:lnTo>
                  <a:pt x="6858" y="12954"/>
                </a:lnTo>
                <a:lnTo>
                  <a:pt x="0" y="12954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1" name="object 3551"/>
          <p:cNvSpPr/>
          <p:nvPr/>
        </p:nvSpPr>
        <p:spPr>
          <a:xfrm>
            <a:off x="11909426" y="1611038"/>
            <a:ext cx="13567" cy="8779"/>
          </a:xfrm>
          <a:custGeom>
            <a:avLst/>
            <a:gdLst/>
            <a:ahLst/>
            <a:cxnLst/>
            <a:rect l="l" t="t" r="r" b="b"/>
            <a:pathLst>
              <a:path w="10795" h="6985">
                <a:moveTo>
                  <a:pt x="6857" y="0"/>
                </a:moveTo>
                <a:lnTo>
                  <a:pt x="10667" y="0"/>
                </a:lnTo>
                <a:lnTo>
                  <a:pt x="10667" y="3810"/>
                </a:lnTo>
                <a:lnTo>
                  <a:pt x="3809" y="3810"/>
                </a:lnTo>
                <a:lnTo>
                  <a:pt x="0" y="3810"/>
                </a:lnTo>
                <a:lnTo>
                  <a:pt x="0" y="6858"/>
                </a:lnTo>
                <a:lnTo>
                  <a:pt x="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52" name="object 3552"/>
          <p:cNvGrpSpPr/>
          <p:nvPr/>
        </p:nvGrpSpPr>
        <p:grpSpPr>
          <a:xfrm>
            <a:off x="11962099" y="1494198"/>
            <a:ext cx="65441" cy="27933"/>
            <a:chOff x="9517735" y="2281427"/>
            <a:chExt cx="52069" cy="22225"/>
          </a:xfrm>
        </p:grpSpPr>
        <p:sp>
          <p:nvSpPr>
            <p:cNvPr id="3553" name="object 3553"/>
            <p:cNvSpPr/>
            <p:nvPr/>
          </p:nvSpPr>
          <p:spPr>
            <a:xfrm>
              <a:off x="9557359" y="2283713"/>
              <a:ext cx="3175" cy="13335"/>
            </a:xfrm>
            <a:custGeom>
              <a:avLst/>
              <a:gdLst/>
              <a:ahLst/>
              <a:cxnLst/>
              <a:rect l="l" t="t" r="r" b="b"/>
              <a:pathLst>
                <a:path w="3175" h="13335">
                  <a:moveTo>
                    <a:pt x="0" y="3048"/>
                  </a:moveTo>
                  <a:lnTo>
                    <a:pt x="0" y="0"/>
                  </a:lnTo>
                  <a:lnTo>
                    <a:pt x="3047" y="0"/>
                  </a:lnTo>
                  <a:lnTo>
                    <a:pt x="3048" y="12954"/>
                  </a:lnTo>
                  <a:lnTo>
                    <a:pt x="0" y="12954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54" name="object 3554"/>
            <p:cNvSpPr/>
            <p:nvPr/>
          </p:nvSpPr>
          <p:spPr>
            <a:xfrm>
              <a:off x="9520021" y="2283713"/>
              <a:ext cx="3175" cy="13335"/>
            </a:xfrm>
            <a:custGeom>
              <a:avLst/>
              <a:gdLst/>
              <a:ahLst/>
              <a:cxnLst/>
              <a:rect l="l" t="t" r="r" b="b"/>
              <a:pathLst>
                <a:path w="3175" h="13335">
                  <a:moveTo>
                    <a:pt x="0" y="3048"/>
                  </a:moveTo>
                  <a:lnTo>
                    <a:pt x="0" y="0"/>
                  </a:lnTo>
                  <a:lnTo>
                    <a:pt x="3047" y="0"/>
                  </a:lnTo>
                  <a:lnTo>
                    <a:pt x="3048" y="12954"/>
                  </a:lnTo>
                  <a:lnTo>
                    <a:pt x="0" y="12954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55" name="object 3555"/>
            <p:cNvSpPr/>
            <p:nvPr/>
          </p:nvSpPr>
          <p:spPr>
            <a:xfrm>
              <a:off x="9567265" y="2296667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56" name="object 3556"/>
            <p:cNvSpPr/>
            <p:nvPr/>
          </p:nvSpPr>
          <p:spPr>
            <a:xfrm>
              <a:off x="9565741" y="229971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0" y="1524"/>
                  </a:moveTo>
                  <a:lnTo>
                    <a:pt x="761" y="762"/>
                  </a:lnTo>
                  <a:lnTo>
                    <a:pt x="1523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57" name="object 3557"/>
            <p:cNvSpPr/>
            <p:nvPr/>
          </p:nvSpPr>
          <p:spPr>
            <a:xfrm>
              <a:off x="9564217" y="230047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4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58" name="object 3558"/>
            <p:cNvSpPr/>
            <p:nvPr/>
          </p:nvSpPr>
          <p:spPr>
            <a:xfrm>
              <a:off x="9562693" y="229971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0" y="0"/>
                  </a:moveTo>
                  <a:lnTo>
                    <a:pt x="0" y="762"/>
                  </a:lnTo>
                  <a:lnTo>
                    <a:pt x="1524" y="1523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59" name="object 3559"/>
            <p:cNvSpPr/>
            <p:nvPr/>
          </p:nvSpPr>
          <p:spPr>
            <a:xfrm>
              <a:off x="9564217" y="2296667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809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560" name="object 3560"/>
          <p:cNvGrpSpPr/>
          <p:nvPr/>
        </p:nvGrpSpPr>
        <p:grpSpPr>
          <a:xfrm>
            <a:off x="11990830" y="1604333"/>
            <a:ext cx="80606" cy="9577"/>
            <a:chOff x="9540595" y="2369057"/>
            <a:chExt cx="64135" cy="7620"/>
          </a:xfrm>
        </p:grpSpPr>
        <p:sp>
          <p:nvSpPr>
            <p:cNvPr id="3561" name="object 3561"/>
            <p:cNvSpPr/>
            <p:nvPr/>
          </p:nvSpPr>
          <p:spPr>
            <a:xfrm>
              <a:off x="9540595" y="2374391"/>
              <a:ext cx="64135" cy="0"/>
            </a:xfrm>
            <a:custGeom>
              <a:avLst/>
              <a:gdLst/>
              <a:ahLst/>
              <a:cxnLst/>
              <a:rect l="l" t="t" r="r" b="b"/>
              <a:pathLst>
                <a:path w="64134">
                  <a:moveTo>
                    <a:pt x="0" y="0"/>
                  </a:moveTo>
                  <a:lnTo>
                    <a:pt x="6400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62" name="object 3562"/>
            <p:cNvSpPr/>
            <p:nvPr/>
          </p:nvSpPr>
          <p:spPr>
            <a:xfrm>
              <a:off x="9540595" y="2371343"/>
              <a:ext cx="64135" cy="0"/>
            </a:xfrm>
            <a:custGeom>
              <a:avLst/>
              <a:gdLst/>
              <a:ahLst/>
              <a:cxnLst/>
              <a:rect l="l" t="t" r="r" b="b"/>
              <a:pathLst>
                <a:path w="64134">
                  <a:moveTo>
                    <a:pt x="0" y="0"/>
                  </a:moveTo>
                  <a:lnTo>
                    <a:pt x="6400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563" name="object 3563"/>
          <p:cNvGrpSpPr/>
          <p:nvPr/>
        </p:nvGrpSpPr>
        <p:grpSpPr>
          <a:xfrm>
            <a:off x="11922833" y="1510480"/>
            <a:ext cx="161213" cy="27933"/>
            <a:chOff x="9486493" y="2294382"/>
            <a:chExt cx="128270" cy="22225"/>
          </a:xfrm>
        </p:grpSpPr>
        <p:sp>
          <p:nvSpPr>
            <p:cNvPr id="3564" name="object 3564"/>
            <p:cNvSpPr/>
            <p:nvPr/>
          </p:nvSpPr>
          <p:spPr>
            <a:xfrm>
              <a:off x="9486493" y="2296668"/>
              <a:ext cx="128270" cy="0"/>
            </a:xfrm>
            <a:custGeom>
              <a:avLst/>
              <a:gdLst/>
              <a:ahLst/>
              <a:cxnLst/>
              <a:rect l="l" t="t" r="r" b="b"/>
              <a:pathLst>
                <a:path w="128270">
                  <a:moveTo>
                    <a:pt x="0" y="0"/>
                  </a:moveTo>
                  <a:lnTo>
                    <a:pt x="12801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65" name="object 3565"/>
            <p:cNvSpPr/>
            <p:nvPr/>
          </p:nvSpPr>
          <p:spPr>
            <a:xfrm>
              <a:off x="9486493" y="2314194"/>
              <a:ext cx="118110" cy="0"/>
            </a:xfrm>
            <a:custGeom>
              <a:avLst/>
              <a:gdLst/>
              <a:ahLst/>
              <a:cxnLst/>
              <a:rect l="l" t="t" r="r" b="b"/>
              <a:pathLst>
                <a:path w="118109">
                  <a:moveTo>
                    <a:pt x="0" y="0"/>
                  </a:moveTo>
                  <a:lnTo>
                    <a:pt x="11811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566" name="object 3566"/>
          <p:cNvGrpSpPr/>
          <p:nvPr/>
        </p:nvGrpSpPr>
        <p:grpSpPr>
          <a:xfrm>
            <a:off x="11926664" y="1400344"/>
            <a:ext cx="114924" cy="23144"/>
            <a:chOff x="9489541" y="2206751"/>
            <a:chExt cx="91440" cy="18415"/>
          </a:xfrm>
        </p:grpSpPr>
        <p:sp>
          <p:nvSpPr>
            <p:cNvPr id="3567" name="object 3567"/>
            <p:cNvSpPr/>
            <p:nvPr/>
          </p:nvSpPr>
          <p:spPr>
            <a:xfrm>
              <a:off x="9570313" y="2222753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6857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68" name="object 3568"/>
            <p:cNvSpPr/>
            <p:nvPr/>
          </p:nvSpPr>
          <p:spPr>
            <a:xfrm>
              <a:off x="9570313" y="2212085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0" y="0"/>
                  </a:moveTo>
                  <a:lnTo>
                    <a:pt x="685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69" name="object 3569"/>
            <p:cNvSpPr/>
            <p:nvPr/>
          </p:nvSpPr>
          <p:spPr>
            <a:xfrm>
              <a:off x="9570313" y="2222753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5">
                  <a:moveTo>
                    <a:pt x="1066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70" name="object 3570"/>
            <p:cNvSpPr/>
            <p:nvPr/>
          </p:nvSpPr>
          <p:spPr>
            <a:xfrm>
              <a:off x="9489541" y="2209037"/>
              <a:ext cx="91440" cy="0"/>
            </a:xfrm>
            <a:custGeom>
              <a:avLst/>
              <a:gdLst/>
              <a:ahLst/>
              <a:cxnLst/>
              <a:rect l="l" t="t" r="r" b="b"/>
              <a:pathLst>
                <a:path w="91440">
                  <a:moveTo>
                    <a:pt x="0" y="0"/>
                  </a:moveTo>
                  <a:lnTo>
                    <a:pt x="9144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71" name="object 3571"/>
            <p:cNvSpPr/>
            <p:nvPr/>
          </p:nvSpPr>
          <p:spPr>
            <a:xfrm>
              <a:off x="9570313" y="2222753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809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72" name="object 3572"/>
            <p:cNvSpPr/>
            <p:nvPr/>
          </p:nvSpPr>
          <p:spPr>
            <a:xfrm>
              <a:off x="9570313" y="2212085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73" name="object 3573"/>
            <p:cNvSpPr/>
            <p:nvPr/>
          </p:nvSpPr>
          <p:spPr>
            <a:xfrm>
              <a:off x="9574123" y="2222753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74" name="object 3574"/>
            <p:cNvSpPr/>
            <p:nvPr/>
          </p:nvSpPr>
          <p:spPr>
            <a:xfrm>
              <a:off x="9574123" y="2212085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4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575" name="object 3575"/>
          <p:cNvGrpSpPr/>
          <p:nvPr/>
        </p:nvGrpSpPr>
        <p:grpSpPr>
          <a:xfrm>
            <a:off x="12021476" y="1543998"/>
            <a:ext cx="18355" cy="35914"/>
            <a:chOff x="9564979" y="2321051"/>
            <a:chExt cx="14604" cy="28575"/>
          </a:xfrm>
        </p:grpSpPr>
        <p:sp>
          <p:nvSpPr>
            <p:cNvPr id="3576" name="object 3576"/>
            <p:cNvSpPr/>
            <p:nvPr/>
          </p:nvSpPr>
          <p:spPr>
            <a:xfrm>
              <a:off x="9567265" y="2343149"/>
              <a:ext cx="10160" cy="3810"/>
            </a:xfrm>
            <a:custGeom>
              <a:avLst/>
              <a:gdLst/>
              <a:ahLst/>
              <a:cxnLst/>
              <a:rect l="l" t="t" r="r" b="b"/>
              <a:pathLst>
                <a:path w="10159" h="3810">
                  <a:moveTo>
                    <a:pt x="0" y="3809"/>
                  </a:moveTo>
                  <a:lnTo>
                    <a:pt x="5334" y="1523"/>
                  </a:lnTo>
                  <a:lnTo>
                    <a:pt x="9906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77" name="object 3577"/>
            <p:cNvSpPr/>
            <p:nvPr/>
          </p:nvSpPr>
          <p:spPr>
            <a:xfrm>
              <a:off x="9567265" y="2323337"/>
              <a:ext cx="10160" cy="3810"/>
            </a:xfrm>
            <a:custGeom>
              <a:avLst/>
              <a:gdLst/>
              <a:ahLst/>
              <a:cxnLst/>
              <a:rect l="l" t="t" r="r" b="b"/>
              <a:pathLst>
                <a:path w="10159" h="3810">
                  <a:moveTo>
                    <a:pt x="9905" y="3809"/>
                  </a:moveTo>
                  <a:lnTo>
                    <a:pt x="5333" y="2285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78" name="object 3578"/>
          <p:cNvSpPr/>
          <p:nvPr/>
        </p:nvSpPr>
        <p:spPr>
          <a:xfrm>
            <a:off x="11850048" y="1329475"/>
            <a:ext cx="74222" cy="74222"/>
          </a:xfrm>
          <a:custGeom>
            <a:avLst/>
            <a:gdLst/>
            <a:ahLst/>
            <a:cxnLst/>
            <a:rect l="l" t="t" r="r" b="b"/>
            <a:pathLst>
              <a:path w="59054" h="59055">
                <a:moveTo>
                  <a:pt x="58674" y="0"/>
                </a:moveTo>
                <a:lnTo>
                  <a:pt x="51816" y="762"/>
                </a:lnTo>
                <a:lnTo>
                  <a:pt x="45720" y="2286"/>
                </a:lnTo>
                <a:lnTo>
                  <a:pt x="11430" y="22860"/>
                </a:lnTo>
                <a:lnTo>
                  <a:pt x="2286" y="45720"/>
                </a:lnTo>
                <a:lnTo>
                  <a:pt x="762" y="52577"/>
                </a:lnTo>
                <a:lnTo>
                  <a:pt x="0" y="58674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79" name="object 3579"/>
          <p:cNvGrpSpPr/>
          <p:nvPr/>
        </p:nvGrpSpPr>
        <p:grpSpPr>
          <a:xfrm>
            <a:off x="12038714" y="1326600"/>
            <a:ext cx="79808" cy="79808"/>
            <a:chOff x="9578695" y="2148077"/>
            <a:chExt cx="63500" cy="63500"/>
          </a:xfrm>
        </p:grpSpPr>
        <p:sp>
          <p:nvSpPr>
            <p:cNvPr id="3580" name="object 3580"/>
            <p:cNvSpPr/>
            <p:nvPr/>
          </p:nvSpPr>
          <p:spPr>
            <a:xfrm>
              <a:off x="9580981" y="2150363"/>
              <a:ext cx="59055" cy="59055"/>
            </a:xfrm>
            <a:custGeom>
              <a:avLst/>
              <a:gdLst/>
              <a:ahLst/>
              <a:cxnLst/>
              <a:rect l="l" t="t" r="r" b="b"/>
              <a:pathLst>
                <a:path w="59054" h="59055">
                  <a:moveTo>
                    <a:pt x="58674" y="58674"/>
                  </a:moveTo>
                  <a:lnTo>
                    <a:pt x="57912" y="52578"/>
                  </a:lnTo>
                  <a:lnTo>
                    <a:pt x="57150" y="45720"/>
                  </a:lnTo>
                  <a:lnTo>
                    <a:pt x="35814" y="11430"/>
                  </a:lnTo>
                  <a:lnTo>
                    <a:pt x="12954" y="2286"/>
                  </a:lnTo>
                  <a:lnTo>
                    <a:pt x="6858" y="762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81" name="object 3581"/>
            <p:cNvSpPr/>
            <p:nvPr/>
          </p:nvSpPr>
          <p:spPr>
            <a:xfrm>
              <a:off x="9580981" y="2151887"/>
              <a:ext cx="0" cy="57150"/>
            </a:xfrm>
            <a:custGeom>
              <a:avLst/>
              <a:gdLst/>
              <a:ahLst/>
              <a:cxnLst/>
              <a:rect l="l" t="t" r="r" b="b"/>
              <a:pathLst>
                <a:path h="57150">
                  <a:moveTo>
                    <a:pt x="0" y="5715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82" name="object 3582"/>
          <p:cNvSpPr/>
          <p:nvPr/>
        </p:nvSpPr>
        <p:spPr>
          <a:xfrm>
            <a:off x="11922833" y="1331390"/>
            <a:ext cx="0" cy="71827"/>
          </a:xfrm>
          <a:custGeom>
            <a:avLst/>
            <a:gdLst/>
            <a:ahLst/>
            <a:cxnLst/>
            <a:rect l="l" t="t" r="r" b="b"/>
            <a:pathLst>
              <a:path h="57150">
                <a:moveTo>
                  <a:pt x="0" y="57150"/>
                </a:moveTo>
                <a:lnTo>
                  <a:pt x="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83" name="object 3583"/>
          <p:cNvGrpSpPr/>
          <p:nvPr/>
        </p:nvGrpSpPr>
        <p:grpSpPr>
          <a:xfrm>
            <a:off x="11918045" y="1494198"/>
            <a:ext cx="539502" cy="98962"/>
            <a:chOff x="9482683" y="2281427"/>
            <a:chExt cx="429259" cy="78740"/>
          </a:xfrm>
        </p:grpSpPr>
        <p:sp>
          <p:nvSpPr>
            <p:cNvPr id="3584" name="object 3584"/>
            <p:cNvSpPr/>
            <p:nvPr/>
          </p:nvSpPr>
          <p:spPr>
            <a:xfrm>
              <a:off x="9763099" y="2310383"/>
              <a:ext cx="142875" cy="0"/>
            </a:xfrm>
            <a:custGeom>
              <a:avLst/>
              <a:gdLst/>
              <a:ahLst/>
              <a:cxnLst/>
              <a:rect l="l" t="t" r="r" b="b"/>
              <a:pathLst>
                <a:path w="142875">
                  <a:moveTo>
                    <a:pt x="0" y="0"/>
                  </a:moveTo>
                  <a:lnTo>
                    <a:pt x="14249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85" name="object 3585"/>
            <p:cNvSpPr/>
            <p:nvPr/>
          </p:nvSpPr>
          <p:spPr>
            <a:xfrm>
              <a:off x="9760051" y="2314193"/>
              <a:ext cx="146050" cy="0"/>
            </a:xfrm>
            <a:custGeom>
              <a:avLst/>
              <a:gdLst/>
              <a:ahLst/>
              <a:cxnLst/>
              <a:rect l="l" t="t" r="r" b="b"/>
              <a:pathLst>
                <a:path w="146050">
                  <a:moveTo>
                    <a:pt x="0" y="0"/>
                  </a:moveTo>
                  <a:lnTo>
                    <a:pt x="14554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86" name="object 3586"/>
            <p:cNvSpPr/>
            <p:nvPr/>
          </p:nvSpPr>
          <p:spPr>
            <a:xfrm>
              <a:off x="9760051" y="2357627"/>
              <a:ext cx="146050" cy="0"/>
            </a:xfrm>
            <a:custGeom>
              <a:avLst/>
              <a:gdLst/>
              <a:ahLst/>
              <a:cxnLst/>
              <a:rect l="l" t="t" r="r" b="b"/>
              <a:pathLst>
                <a:path w="146050">
                  <a:moveTo>
                    <a:pt x="0" y="0"/>
                  </a:moveTo>
                  <a:lnTo>
                    <a:pt x="14554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87" name="object 3587"/>
            <p:cNvSpPr/>
            <p:nvPr/>
          </p:nvSpPr>
          <p:spPr>
            <a:xfrm>
              <a:off x="9614509" y="2296667"/>
              <a:ext cx="291465" cy="0"/>
            </a:xfrm>
            <a:custGeom>
              <a:avLst/>
              <a:gdLst/>
              <a:ahLst/>
              <a:cxnLst/>
              <a:rect l="l" t="t" r="r" b="b"/>
              <a:pathLst>
                <a:path w="291465">
                  <a:moveTo>
                    <a:pt x="0" y="0"/>
                  </a:moveTo>
                  <a:lnTo>
                    <a:pt x="29108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88" name="object 3588"/>
            <p:cNvSpPr/>
            <p:nvPr/>
          </p:nvSpPr>
          <p:spPr>
            <a:xfrm>
              <a:off x="9482683" y="2296667"/>
              <a:ext cx="429259" cy="0"/>
            </a:xfrm>
            <a:custGeom>
              <a:avLst/>
              <a:gdLst/>
              <a:ahLst/>
              <a:cxnLst/>
              <a:rect l="l" t="t" r="r" b="b"/>
              <a:pathLst>
                <a:path w="429259">
                  <a:moveTo>
                    <a:pt x="0" y="0"/>
                  </a:moveTo>
                  <a:lnTo>
                    <a:pt x="42900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89" name="object 3589"/>
            <p:cNvSpPr/>
            <p:nvPr/>
          </p:nvSpPr>
          <p:spPr>
            <a:xfrm>
              <a:off x="9570313" y="2283713"/>
              <a:ext cx="264160" cy="0"/>
            </a:xfrm>
            <a:custGeom>
              <a:avLst/>
              <a:gdLst/>
              <a:ahLst/>
              <a:cxnLst/>
              <a:rect l="l" t="t" r="r" b="b"/>
              <a:pathLst>
                <a:path w="264159">
                  <a:moveTo>
                    <a:pt x="0" y="0"/>
                  </a:moveTo>
                  <a:lnTo>
                    <a:pt x="263652" y="0"/>
                  </a:lnTo>
                </a:path>
                <a:path w="264159">
                  <a:moveTo>
                    <a:pt x="0" y="0"/>
                  </a:moveTo>
                  <a:lnTo>
                    <a:pt x="26365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590" name="object 3590"/>
          <p:cNvGrpSpPr/>
          <p:nvPr/>
        </p:nvGrpSpPr>
        <p:grpSpPr>
          <a:xfrm>
            <a:off x="12118204" y="1400343"/>
            <a:ext cx="241819" cy="31923"/>
            <a:chOff x="9641941" y="2206751"/>
            <a:chExt cx="192405" cy="25400"/>
          </a:xfrm>
        </p:grpSpPr>
        <p:sp>
          <p:nvSpPr>
            <p:cNvPr id="3591" name="object 3591"/>
            <p:cNvSpPr/>
            <p:nvPr/>
          </p:nvSpPr>
          <p:spPr>
            <a:xfrm>
              <a:off x="9641941" y="2212085"/>
              <a:ext cx="192405" cy="0"/>
            </a:xfrm>
            <a:custGeom>
              <a:avLst/>
              <a:gdLst/>
              <a:ahLst/>
              <a:cxnLst/>
              <a:rect l="l" t="t" r="r" b="b"/>
              <a:pathLst>
                <a:path w="192404">
                  <a:moveTo>
                    <a:pt x="192024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92" name="object 3592"/>
            <p:cNvSpPr/>
            <p:nvPr/>
          </p:nvSpPr>
          <p:spPr>
            <a:xfrm>
              <a:off x="9641941" y="2209037"/>
              <a:ext cx="189230" cy="0"/>
            </a:xfrm>
            <a:custGeom>
              <a:avLst/>
              <a:gdLst/>
              <a:ahLst/>
              <a:cxnLst/>
              <a:rect l="l" t="t" r="r" b="b"/>
              <a:pathLst>
                <a:path w="189229">
                  <a:moveTo>
                    <a:pt x="0" y="0"/>
                  </a:moveTo>
                  <a:lnTo>
                    <a:pt x="18897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93" name="object 3593"/>
            <p:cNvSpPr/>
            <p:nvPr/>
          </p:nvSpPr>
          <p:spPr>
            <a:xfrm>
              <a:off x="9641941" y="2222753"/>
              <a:ext cx="192405" cy="0"/>
            </a:xfrm>
            <a:custGeom>
              <a:avLst/>
              <a:gdLst/>
              <a:ahLst/>
              <a:cxnLst/>
              <a:rect l="l" t="t" r="r" b="b"/>
              <a:pathLst>
                <a:path w="192404">
                  <a:moveTo>
                    <a:pt x="0" y="0"/>
                  </a:moveTo>
                  <a:lnTo>
                    <a:pt x="192024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94" name="object 3594"/>
            <p:cNvSpPr/>
            <p:nvPr/>
          </p:nvSpPr>
          <p:spPr>
            <a:xfrm>
              <a:off x="9746335" y="2209037"/>
              <a:ext cx="81915" cy="20955"/>
            </a:xfrm>
            <a:custGeom>
              <a:avLst/>
              <a:gdLst/>
              <a:ahLst/>
              <a:cxnLst/>
              <a:rect l="l" t="t" r="r" b="b"/>
              <a:pathLst>
                <a:path w="81915" h="20955">
                  <a:moveTo>
                    <a:pt x="81533" y="20574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95" name="object 3595"/>
            <p:cNvSpPr/>
            <p:nvPr/>
          </p:nvSpPr>
          <p:spPr>
            <a:xfrm>
              <a:off x="9746335" y="2209037"/>
              <a:ext cx="81915" cy="20955"/>
            </a:xfrm>
            <a:custGeom>
              <a:avLst/>
              <a:gdLst/>
              <a:ahLst/>
              <a:cxnLst/>
              <a:rect l="l" t="t" r="r" b="b"/>
              <a:pathLst>
                <a:path w="81915" h="20955">
                  <a:moveTo>
                    <a:pt x="0" y="20574"/>
                  </a:moveTo>
                  <a:lnTo>
                    <a:pt x="8153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96" name="object 3596"/>
          <p:cNvSpPr/>
          <p:nvPr/>
        </p:nvSpPr>
        <p:spPr>
          <a:xfrm>
            <a:off x="12270478" y="1199228"/>
            <a:ext cx="21548" cy="0"/>
          </a:xfrm>
          <a:custGeom>
            <a:avLst/>
            <a:gdLst/>
            <a:ahLst/>
            <a:cxnLst/>
            <a:rect l="l" t="t" r="r" b="b"/>
            <a:pathLst>
              <a:path w="17145">
                <a:moveTo>
                  <a:pt x="0" y="0"/>
                </a:moveTo>
                <a:lnTo>
                  <a:pt x="1676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7" name="object 3597"/>
          <p:cNvGrpSpPr/>
          <p:nvPr/>
        </p:nvGrpSpPr>
        <p:grpSpPr>
          <a:xfrm>
            <a:off x="12249408" y="1400343"/>
            <a:ext cx="102953" cy="31923"/>
            <a:chOff x="9746335" y="2206751"/>
            <a:chExt cx="81915" cy="25400"/>
          </a:xfrm>
        </p:grpSpPr>
        <p:sp>
          <p:nvSpPr>
            <p:cNvPr id="3598" name="object 3598"/>
            <p:cNvSpPr/>
            <p:nvPr/>
          </p:nvSpPr>
          <p:spPr>
            <a:xfrm>
              <a:off x="9746335" y="2209037"/>
              <a:ext cx="81915" cy="0"/>
            </a:xfrm>
            <a:custGeom>
              <a:avLst/>
              <a:gdLst/>
              <a:ahLst/>
              <a:cxnLst/>
              <a:rect l="l" t="t" r="r" b="b"/>
              <a:pathLst>
                <a:path w="81915">
                  <a:moveTo>
                    <a:pt x="0" y="0"/>
                  </a:moveTo>
                  <a:lnTo>
                    <a:pt x="8153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99" name="object 3599"/>
            <p:cNvSpPr/>
            <p:nvPr/>
          </p:nvSpPr>
          <p:spPr>
            <a:xfrm>
              <a:off x="9746335" y="2229611"/>
              <a:ext cx="81915" cy="0"/>
            </a:xfrm>
            <a:custGeom>
              <a:avLst/>
              <a:gdLst/>
              <a:ahLst/>
              <a:cxnLst/>
              <a:rect l="l" t="t" r="r" b="b"/>
              <a:pathLst>
                <a:path w="81915">
                  <a:moveTo>
                    <a:pt x="81533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600" name="object 3600"/>
          <p:cNvGrpSpPr/>
          <p:nvPr/>
        </p:nvGrpSpPr>
        <p:grpSpPr>
          <a:xfrm>
            <a:off x="12542464" y="1855251"/>
            <a:ext cx="136472" cy="65441"/>
            <a:chOff x="9979507" y="2568701"/>
            <a:chExt cx="108585" cy="52069"/>
          </a:xfrm>
        </p:grpSpPr>
        <p:sp>
          <p:nvSpPr>
            <p:cNvPr id="3601" name="object 3601"/>
            <p:cNvSpPr/>
            <p:nvPr/>
          </p:nvSpPr>
          <p:spPr>
            <a:xfrm>
              <a:off x="9979507" y="2594609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>
                  <a:moveTo>
                    <a:pt x="0" y="0"/>
                  </a:moveTo>
                  <a:lnTo>
                    <a:pt x="8458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02" name="object 3602"/>
            <p:cNvSpPr/>
            <p:nvPr/>
          </p:nvSpPr>
          <p:spPr>
            <a:xfrm>
              <a:off x="9979507" y="2618231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>
                  <a:moveTo>
                    <a:pt x="0" y="0"/>
                  </a:moveTo>
                  <a:lnTo>
                    <a:pt x="8458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03" name="object 3603"/>
            <p:cNvSpPr/>
            <p:nvPr/>
          </p:nvSpPr>
          <p:spPr>
            <a:xfrm>
              <a:off x="9993223" y="2594609"/>
              <a:ext cx="94615" cy="0"/>
            </a:xfrm>
            <a:custGeom>
              <a:avLst/>
              <a:gdLst/>
              <a:ahLst/>
              <a:cxnLst/>
              <a:rect l="l" t="t" r="r" b="b"/>
              <a:pathLst>
                <a:path w="94615">
                  <a:moveTo>
                    <a:pt x="0" y="0"/>
                  </a:moveTo>
                  <a:lnTo>
                    <a:pt x="9448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04" name="object 3604"/>
            <p:cNvSpPr/>
            <p:nvPr/>
          </p:nvSpPr>
          <p:spPr>
            <a:xfrm>
              <a:off x="9993223" y="2570987"/>
              <a:ext cx="94615" cy="0"/>
            </a:xfrm>
            <a:custGeom>
              <a:avLst/>
              <a:gdLst/>
              <a:ahLst/>
              <a:cxnLst/>
              <a:rect l="l" t="t" r="r" b="b"/>
              <a:pathLst>
                <a:path w="94615">
                  <a:moveTo>
                    <a:pt x="0" y="0"/>
                  </a:moveTo>
                  <a:lnTo>
                    <a:pt x="9448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05" name="object 3605"/>
          <p:cNvSpPr/>
          <p:nvPr/>
        </p:nvSpPr>
        <p:spPr>
          <a:xfrm>
            <a:off x="12559703" y="1980708"/>
            <a:ext cx="136472" cy="0"/>
          </a:xfrm>
          <a:custGeom>
            <a:avLst/>
            <a:gdLst/>
            <a:ahLst/>
            <a:cxnLst/>
            <a:rect l="l" t="t" r="r" b="b"/>
            <a:pathLst>
              <a:path w="108584">
                <a:moveTo>
                  <a:pt x="0" y="0"/>
                </a:moveTo>
                <a:lnTo>
                  <a:pt x="10820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606" name="object 3606"/>
          <p:cNvGrpSpPr/>
          <p:nvPr/>
        </p:nvGrpSpPr>
        <p:grpSpPr>
          <a:xfrm>
            <a:off x="12542464" y="1914627"/>
            <a:ext cx="153232" cy="39904"/>
            <a:chOff x="9979507" y="2615945"/>
            <a:chExt cx="121920" cy="31750"/>
          </a:xfrm>
        </p:grpSpPr>
        <p:sp>
          <p:nvSpPr>
            <p:cNvPr id="3607" name="object 3607"/>
            <p:cNvSpPr/>
            <p:nvPr/>
          </p:nvSpPr>
          <p:spPr>
            <a:xfrm>
              <a:off x="9979507" y="2618231"/>
              <a:ext cx="121920" cy="0"/>
            </a:xfrm>
            <a:custGeom>
              <a:avLst/>
              <a:gdLst/>
              <a:ahLst/>
              <a:cxnLst/>
              <a:rect l="l" t="t" r="r" b="b"/>
              <a:pathLst>
                <a:path w="121920">
                  <a:moveTo>
                    <a:pt x="0" y="0"/>
                  </a:moveTo>
                  <a:lnTo>
                    <a:pt x="12192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08" name="object 3608"/>
            <p:cNvSpPr/>
            <p:nvPr/>
          </p:nvSpPr>
          <p:spPr>
            <a:xfrm>
              <a:off x="9979507" y="2644901"/>
              <a:ext cx="121920" cy="0"/>
            </a:xfrm>
            <a:custGeom>
              <a:avLst/>
              <a:gdLst/>
              <a:ahLst/>
              <a:cxnLst/>
              <a:rect l="l" t="t" r="r" b="b"/>
              <a:pathLst>
                <a:path w="121920">
                  <a:moveTo>
                    <a:pt x="0" y="0"/>
                  </a:moveTo>
                  <a:lnTo>
                    <a:pt x="12192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609" name="object 3609"/>
          <p:cNvGrpSpPr/>
          <p:nvPr/>
        </p:nvGrpSpPr>
        <p:grpSpPr>
          <a:xfrm>
            <a:off x="12518521" y="1667543"/>
            <a:ext cx="70231" cy="130884"/>
            <a:chOff x="9960457" y="2419350"/>
            <a:chExt cx="55880" cy="104139"/>
          </a:xfrm>
        </p:grpSpPr>
        <p:sp>
          <p:nvSpPr>
            <p:cNvPr id="3610" name="object 3610"/>
            <p:cNvSpPr/>
            <p:nvPr/>
          </p:nvSpPr>
          <p:spPr>
            <a:xfrm>
              <a:off x="9962743" y="2421636"/>
              <a:ext cx="51435" cy="54610"/>
            </a:xfrm>
            <a:custGeom>
              <a:avLst/>
              <a:gdLst/>
              <a:ahLst/>
              <a:cxnLst/>
              <a:rect l="l" t="t" r="r" b="b"/>
              <a:pathLst>
                <a:path w="51434" h="54610">
                  <a:moveTo>
                    <a:pt x="0" y="54101"/>
                  </a:moveTo>
                  <a:lnTo>
                    <a:pt x="51053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1" name="object 3611"/>
            <p:cNvSpPr/>
            <p:nvPr/>
          </p:nvSpPr>
          <p:spPr>
            <a:xfrm>
              <a:off x="9980269" y="2515361"/>
              <a:ext cx="2540" cy="5715"/>
            </a:xfrm>
            <a:custGeom>
              <a:avLst/>
              <a:gdLst/>
              <a:ahLst/>
              <a:cxnLst/>
              <a:rect l="l" t="t" r="r" b="b"/>
              <a:pathLst>
                <a:path w="2540" h="5714">
                  <a:moveTo>
                    <a:pt x="2285" y="0"/>
                  </a:moveTo>
                  <a:lnTo>
                    <a:pt x="761" y="2286"/>
                  </a:lnTo>
                  <a:lnTo>
                    <a:pt x="0" y="533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612" name="object 3612"/>
          <p:cNvGrpSpPr/>
          <p:nvPr/>
        </p:nvGrpSpPr>
        <p:grpSpPr>
          <a:xfrm>
            <a:off x="12556830" y="1858124"/>
            <a:ext cx="35914" cy="30327"/>
            <a:chOff x="9990937" y="2570988"/>
            <a:chExt cx="28575" cy="24130"/>
          </a:xfrm>
        </p:grpSpPr>
        <p:sp>
          <p:nvSpPr>
            <p:cNvPr id="3613" name="object 3613"/>
            <p:cNvSpPr/>
            <p:nvPr/>
          </p:nvSpPr>
          <p:spPr>
            <a:xfrm>
              <a:off x="9993223" y="2570988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h="24130">
                  <a:moveTo>
                    <a:pt x="0" y="0"/>
                  </a:moveTo>
                  <a:lnTo>
                    <a:pt x="0" y="2362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4" name="object 3614"/>
            <p:cNvSpPr/>
            <p:nvPr/>
          </p:nvSpPr>
          <p:spPr>
            <a:xfrm>
              <a:off x="10016845" y="2570988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h="24130">
                  <a:moveTo>
                    <a:pt x="0" y="0"/>
                  </a:moveTo>
                  <a:lnTo>
                    <a:pt x="0" y="2362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615" name="object 3615"/>
          <p:cNvGrpSpPr/>
          <p:nvPr/>
        </p:nvGrpSpPr>
        <p:grpSpPr>
          <a:xfrm>
            <a:off x="12530971" y="1785339"/>
            <a:ext cx="18355" cy="183559"/>
            <a:chOff x="9970363" y="2513076"/>
            <a:chExt cx="14604" cy="146050"/>
          </a:xfrm>
        </p:grpSpPr>
        <p:sp>
          <p:nvSpPr>
            <p:cNvPr id="3616" name="object 3616"/>
            <p:cNvSpPr/>
            <p:nvPr/>
          </p:nvSpPr>
          <p:spPr>
            <a:xfrm>
              <a:off x="9980269" y="2515362"/>
              <a:ext cx="2540" cy="5715"/>
            </a:xfrm>
            <a:custGeom>
              <a:avLst/>
              <a:gdLst/>
              <a:ahLst/>
              <a:cxnLst/>
              <a:rect l="l" t="t" r="r" b="b"/>
              <a:pathLst>
                <a:path w="2540" h="5714">
                  <a:moveTo>
                    <a:pt x="2285" y="0"/>
                  </a:moveTo>
                  <a:lnTo>
                    <a:pt x="761" y="2286"/>
                  </a:lnTo>
                  <a:lnTo>
                    <a:pt x="0" y="533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7" name="object 3617"/>
            <p:cNvSpPr/>
            <p:nvPr/>
          </p:nvSpPr>
          <p:spPr>
            <a:xfrm>
              <a:off x="9972649" y="2513076"/>
              <a:ext cx="0" cy="142875"/>
            </a:xfrm>
            <a:custGeom>
              <a:avLst/>
              <a:gdLst/>
              <a:ahLst/>
              <a:cxnLst/>
              <a:rect l="l" t="t" r="r" b="b"/>
              <a:pathLst>
                <a:path h="142875">
                  <a:moveTo>
                    <a:pt x="0" y="0"/>
                  </a:moveTo>
                  <a:lnTo>
                    <a:pt x="0" y="14249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8" name="object 3618"/>
            <p:cNvSpPr/>
            <p:nvPr/>
          </p:nvSpPr>
          <p:spPr>
            <a:xfrm>
              <a:off x="9979507" y="2519934"/>
              <a:ext cx="0" cy="139065"/>
            </a:xfrm>
            <a:custGeom>
              <a:avLst/>
              <a:gdLst/>
              <a:ahLst/>
              <a:cxnLst/>
              <a:rect l="l" t="t" r="r" b="b"/>
              <a:pathLst>
                <a:path h="139064">
                  <a:moveTo>
                    <a:pt x="0" y="0"/>
                  </a:moveTo>
                  <a:lnTo>
                    <a:pt x="0" y="13868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619" name="object 3619"/>
          <p:cNvGrpSpPr/>
          <p:nvPr/>
        </p:nvGrpSpPr>
        <p:grpSpPr>
          <a:xfrm>
            <a:off x="12616207" y="1858124"/>
            <a:ext cx="65441" cy="30327"/>
            <a:chOff x="10038181" y="2570988"/>
            <a:chExt cx="52069" cy="24130"/>
          </a:xfrm>
        </p:grpSpPr>
        <p:sp>
          <p:nvSpPr>
            <p:cNvPr id="3620" name="object 3620"/>
            <p:cNvSpPr/>
            <p:nvPr/>
          </p:nvSpPr>
          <p:spPr>
            <a:xfrm>
              <a:off x="10087711" y="2570988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h="24130">
                  <a:moveTo>
                    <a:pt x="0" y="0"/>
                  </a:moveTo>
                  <a:lnTo>
                    <a:pt x="0" y="2362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1" name="object 3621"/>
            <p:cNvSpPr/>
            <p:nvPr/>
          </p:nvSpPr>
          <p:spPr>
            <a:xfrm>
              <a:off x="10064089" y="2570988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h="24130">
                  <a:moveTo>
                    <a:pt x="0" y="0"/>
                  </a:moveTo>
                  <a:lnTo>
                    <a:pt x="0" y="2362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2" name="object 3622"/>
            <p:cNvSpPr/>
            <p:nvPr/>
          </p:nvSpPr>
          <p:spPr>
            <a:xfrm>
              <a:off x="10040467" y="2570988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h="24130">
                  <a:moveTo>
                    <a:pt x="0" y="0"/>
                  </a:moveTo>
                  <a:lnTo>
                    <a:pt x="0" y="2362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623" name="object 3623"/>
          <p:cNvGrpSpPr/>
          <p:nvPr/>
        </p:nvGrpSpPr>
        <p:grpSpPr>
          <a:xfrm>
            <a:off x="12692823" y="1828436"/>
            <a:ext cx="52673" cy="47087"/>
            <a:chOff x="10099141" y="2547366"/>
            <a:chExt cx="41910" cy="37465"/>
          </a:xfrm>
        </p:grpSpPr>
        <p:sp>
          <p:nvSpPr>
            <p:cNvPr id="3624" name="object 3624"/>
            <p:cNvSpPr/>
            <p:nvPr/>
          </p:nvSpPr>
          <p:spPr>
            <a:xfrm>
              <a:off x="10138765" y="2547366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h="24130">
                  <a:moveTo>
                    <a:pt x="0" y="0"/>
                  </a:moveTo>
                  <a:lnTo>
                    <a:pt x="0" y="2362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5" name="object 3625"/>
            <p:cNvSpPr/>
            <p:nvPr/>
          </p:nvSpPr>
          <p:spPr>
            <a:xfrm>
              <a:off x="10101427" y="2571750"/>
              <a:ext cx="24130" cy="10795"/>
            </a:xfrm>
            <a:custGeom>
              <a:avLst/>
              <a:gdLst/>
              <a:ahLst/>
              <a:cxnLst/>
              <a:rect l="l" t="t" r="r" b="b"/>
              <a:pathLst>
                <a:path w="24129" h="10794">
                  <a:moveTo>
                    <a:pt x="23622" y="10668"/>
                  </a:moveTo>
                  <a:lnTo>
                    <a:pt x="22098" y="6096"/>
                  </a:lnTo>
                  <a:lnTo>
                    <a:pt x="19050" y="2286"/>
                  </a:lnTo>
                  <a:lnTo>
                    <a:pt x="15240" y="0"/>
                  </a:lnTo>
                  <a:lnTo>
                    <a:pt x="9906" y="0"/>
                  </a:lnTo>
                  <a:lnTo>
                    <a:pt x="6858" y="1524"/>
                  </a:lnTo>
                  <a:lnTo>
                    <a:pt x="3048" y="3810"/>
                  </a:lnTo>
                  <a:lnTo>
                    <a:pt x="762" y="6858"/>
                  </a:lnTo>
                  <a:lnTo>
                    <a:pt x="0" y="1066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626" name="object 3626"/>
          <p:cNvGrpSpPr/>
          <p:nvPr/>
        </p:nvGrpSpPr>
        <p:grpSpPr>
          <a:xfrm>
            <a:off x="12527141" y="1702019"/>
            <a:ext cx="104549" cy="90981"/>
            <a:chOff x="9967315" y="2446782"/>
            <a:chExt cx="83185" cy="72390"/>
          </a:xfrm>
        </p:grpSpPr>
        <p:sp>
          <p:nvSpPr>
            <p:cNvPr id="3627" name="object 3627"/>
            <p:cNvSpPr/>
            <p:nvPr/>
          </p:nvSpPr>
          <p:spPr>
            <a:xfrm>
              <a:off x="10036657" y="2458212"/>
              <a:ext cx="6350" cy="2540"/>
            </a:xfrm>
            <a:custGeom>
              <a:avLst/>
              <a:gdLst/>
              <a:ahLst/>
              <a:cxnLst/>
              <a:rect l="l" t="t" r="r" b="b"/>
              <a:pathLst>
                <a:path w="6350" h="2539">
                  <a:moveTo>
                    <a:pt x="6096" y="0"/>
                  </a:moveTo>
                  <a:lnTo>
                    <a:pt x="3048" y="762"/>
                  </a:lnTo>
                  <a:lnTo>
                    <a:pt x="0" y="228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8" name="object 3628"/>
            <p:cNvSpPr/>
            <p:nvPr/>
          </p:nvSpPr>
          <p:spPr>
            <a:xfrm>
              <a:off x="10043515" y="2458974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0" y="0"/>
                  </a:moveTo>
                  <a:lnTo>
                    <a:pt x="685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9" name="object 3629"/>
            <p:cNvSpPr/>
            <p:nvPr/>
          </p:nvSpPr>
          <p:spPr>
            <a:xfrm>
              <a:off x="9969601" y="2449068"/>
              <a:ext cx="67945" cy="64135"/>
            </a:xfrm>
            <a:custGeom>
              <a:avLst/>
              <a:gdLst/>
              <a:ahLst/>
              <a:cxnLst/>
              <a:rect l="l" t="t" r="r" b="b"/>
              <a:pathLst>
                <a:path w="67945" h="64135">
                  <a:moveTo>
                    <a:pt x="0" y="64007"/>
                  </a:moveTo>
                  <a:lnTo>
                    <a:pt x="6781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0" name="object 3630"/>
            <p:cNvSpPr/>
            <p:nvPr/>
          </p:nvSpPr>
          <p:spPr>
            <a:xfrm>
              <a:off x="9972649" y="2452116"/>
              <a:ext cx="60960" cy="60960"/>
            </a:xfrm>
            <a:custGeom>
              <a:avLst/>
              <a:gdLst/>
              <a:ahLst/>
              <a:cxnLst/>
              <a:rect l="l" t="t" r="r" b="b"/>
              <a:pathLst>
                <a:path w="60959" h="60960">
                  <a:moveTo>
                    <a:pt x="0" y="60959"/>
                  </a:moveTo>
                  <a:lnTo>
                    <a:pt x="6096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1" name="object 3631"/>
            <p:cNvSpPr/>
            <p:nvPr/>
          </p:nvSpPr>
          <p:spPr>
            <a:xfrm>
              <a:off x="9983317" y="2458974"/>
              <a:ext cx="54610" cy="58419"/>
            </a:xfrm>
            <a:custGeom>
              <a:avLst/>
              <a:gdLst/>
              <a:ahLst/>
              <a:cxnLst/>
              <a:rect l="l" t="t" r="r" b="b"/>
              <a:pathLst>
                <a:path w="54609" h="58419">
                  <a:moveTo>
                    <a:pt x="0" y="57911"/>
                  </a:moveTo>
                  <a:lnTo>
                    <a:pt x="5410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632" name="object 3632"/>
          <p:cNvGrpSpPr/>
          <p:nvPr/>
        </p:nvGrpSpPr>
        <p:grpSpPr>
          <a:xfrm>
            <a:off x="12283885" y="1752777"/>
            <a:ext cx="225059" cy="80606"/>
            <a:chOff x="9773767" y="2487167"/>
            <a:chExt cx="179070" cy="64135"/>
          </a:xfrm>
        </p:grpSpPr>
        <p:sp>
          <p:nvSpPr>
            <p:cNvPr id="3633" name="object 3633"/>
            <p:cNvSpPr/>
            <p:nvPr/>
          </p:nvSpPr>
          <p:spPr>
            <a:xfrm>
              <a:off x="9814915" y="2492501"/>
              <a:ext cx="43815" cy="55244"/>
            </a:xfrm>
            <a:custGeom>
              <a:avLst/>
              <a:gdLst/>
              <a:ahLst/>
              <a:cxnLst/>
              <a:rect l="l" t="t" r="r" b="b"/>
              <a:pathLst>
                <a:path w="43815" h="55244">
                  <a:moveTo>
                    <a:pt x="0" y="0"/>
                  </a:moveTo>
                  <a:lnTo>
                    <a:pt x="0" y="6096"/>
                  </a:lnTo>
                  <a:lnTo>
                    <a:pt x="1524" y="12954"/>
                  </a:lnTo>
                  <a:lnTo>
                    <a:pt x="21336" y="45720"/>
                  </a:lnTo>
                  <a:lnTo>
                    <a:pt x="36576" y="52577"/>
                  </a:lnTo>
                  <a:lnTo>
                    <a:pt x="43434" y="5486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4" name="object 3634"/>
            <p:cNvSpPr/>
            <p:nvPr/>
          </p:nvSpPr>
          <p:spPr>
            <a:xfrm>
              <a:off x="9858349" y="2547365"/>
              <a:ext cx="12700" cy="1905"/>
            </a:xfrm>
            <a:custGeom>
              <a:avLst/>
              <a:gdLst/>
              <a:ahLst/>
              <a:cxnLst/>
              <a:rect l="l" t="t" r="r" b="b"/>
              <a:pathLst>
                <a:path w="12700" h="1905">
                  <a:moveTo>
                    <a:pt x="0" y="0"/>
                  </a:moveTo>
                  <a:lnTo>
                    <a:pt x="6096" y="761"/>
                  </a:lnTo>
                  <a:lnTo>
                    <a:pt x="12192" y="1523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5" name="object 3635"/>
            <p:cNvSpPr/>
            <p:nvPr/>
          </p:nvSpPr>
          <p:spPr>
            <a:xfrm>
              <a:off x="9773767" y="2489453"/>
              <a:ext cx="179070" cy="0"/>
            </a:xfrm>
            <a:custGeom>
              <a:avLst/>
              <a:gdLst/>
              <a:ahLst/>
              <a:cxnLst/>
              <a:rect l="l" t="t" r="r" b="b"/>
              <a:pathLst>
                <a:path w="179070">
                  <a:moveTo>
                    <a:pt x="179070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6" name="object 3636"/>
            <p:cNvSpPr/>
            <p:nvPr/>
          </p:nvSpPr>
          <p:spPr>
            <a:xfrm>
              <a:off x="9773767" y="2493263"/>
              <a:ext cx="179070" cy="0"/>
            </a:xfrm>
            <a:custGeom>
              <a:avLst/>
              <a:gdLst/>
              <a:ahLst/>
              <a:cxnLst/>
              <a:rect l="l" t="t" r="r" b="b"/>
              <a:pathLst>
                <a:path w="179070">
                  <a:moveTo>
                    <a:pt x="179070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637" name="object 3637"/>
          <p:cNvGrpSpPr/>
          <p:nvPr/>
        </p:nvGrpSpPr>
        <p:grpSpPr>
          <a:xfrm>
            <a:off x="12272393" y="1731708"/>
            <a:ext cx="252992" cy="260973"/>
            <a:chOff x="9764623" y="2470404"/>
            <a:chExt cx="201295" cy="207645"/>
          </a:xfrm>
        </p:grpSpPr>
        <p:sp>
          <p:nvSpPr>
            <p:cNvPr id="3638" name="object 3638"/>
            <p:cNvSpPr/>
            <p:nvPr/>
          </p:nvSpPr>
          <p:spPr>
            <a:xfrm>
              <a:off x="9773767" y="2658618"/>
              <a:ext cx="179070" cy="0"/>
            </a:xfrm>
            <a:custGeom>
              <a:avLst/>
              <a:gdLst/>
              <a:ahLst/>
              <a:cxnLst/>
              <a:rect l="l" t="t" r="r" b="b"/>
              <a:pathLst>
                <a:path w="179070">
                  <a:moveTo>
                    <a:pt x="0" y="0"/>
                  </a:moveTo>
                  <a:lnTo>
                    <a:pt x="17907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9" name="object 3639"/>
            <p:cNvSpPr/>
            <p:nvPr/>
          </p:nvSpPr>
          <p:spPr>
            <a:xfrm>
              <a:off x="9821011" y="263804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809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40" name="object 3640"/>
            <p:cNvSpPr/>
            <p:nvPr/>
          </p:nvSpPr>
          <p:spPr>
            <a:xfrm>
              <a:off x="9769957" y="2564130"/>
              <a:ext cx="0" cy="87630"/>
            </a:xfrm>
            <a:custGeom>
              <a:avLst/>
              <a:gdLst/>
              <a:ahLst/>
              <a:cxnLst/>
              <a:rect l="l" t="t" r="r" b="b"/>
              <a:pathLst>
                <a:path h="87630">
                  <a:moveTo>
                    <a:pt x="0" y="0"/>
                  </a:moveTo>
                  <a:lnTo>
                    <a:pt x="0" y="8763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41" name="object 3641"/>
            <p:cNvSpPr/>
            <p:nvPr/>
          </p:nvSpPr>
          <p:spPr>
            <a:xfrm>
              <a:off x="9773767" y="2564130"/>
              <a:ext cx="0" cy="87630"/>
            </a:xfrm>
            <a:custGeom>
              <a:avLst/>
              <a:gdLst/>
              <a:ahLst/>
              <a:cxnLst/>
              <a:rect l="l" t="t" r="r" b="b"/>
              <a:pathLst>
                <a:path h="87630">
                  <a:moveTo>
                    <a:pt x="0" y="0"/>
                  </a:moveTo>
                  <a:lnTo>
                    <a:pt x="0" y="8763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42" name="object 3642"/>
            <p:cNvSpPr/>
            <p:nvPr/>
          </p:nvSpPr>
          <p:spPr>
            <a:xfrm>
              <a:off x="9773767" y="2668524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5">
                  <a:moveTo>
                    <a:pt x="0" y="6857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43" name="object 3643"/>
            <p:cNvSpPr/>
            <p:nvPr/>
          </p:nvSpPr>
          <p:spPr>
            <a:xfrm>
              <a:off x="9769957" y="2668524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5">
                  <a:moveTo>
                    <a:pt x="0" y="6857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44" name="object 3644"/>
            <p:cNvSpPr/>
            <p:nvPr/>
          </p:nvSpPr>
          <p:spPr>
            <a:xfrm>
              <a:off x="9769957" y="267538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809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45" name="object 3645"/>
            <p:cNvSpPr/>
            <p:nvPr/>
          </p:nvSpPr>
          <p:spPr>
            <a:xfrm>
              <a:off x="9776815" y="2651760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5">
                  <a:moveTo>
                    <a:pt x="0" y="6857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46" name="object 3646"/>
            <p:cNvSpPr/>
            <p:nvPr/>
          </p:nvSpPr>
          <p:spPr>
            <a:xfrm>
              <a:off x="9773767" y="265176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47" name="object 3647"/>
            <p:cNvSpPr/>
            <p:nvPr/>
          </p:nvSpPr>
          <p:spPr>
            <a:xfrm>
              <a:off x="9773767" y="2651760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5">
                  <a:moveTo>
                    <a:pt x="0" y="6857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48" name="object 3648"/>
            <p:cNvSpPr/>
            <p:nvPr/>
          </p:nvSpPr>
          <p:spPr>
            <a:xfrm>
              <a:off x="9773767" y="2493264"/>
              <a:ext cx="0" cy="67310"/>
            </a:xfrm>
            <a:custGeom>
              <a:avLst/>
              <a:gdLst/>
              <a:ahLst/>
              <a:cxnLst/>
              <a:rect l="l" t="t" r="r" b="b"/>
              <a:pathLst>
                <a:path h="67310">
                  <a:moveTo>
                    <a:pt x="0" y="67055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49" name="object 3649"/>
            <p:cNvSpPr/>
            <p:nvPr/>
          </p:nvSpPr>
          <p:spPr>
            <a:xfrm>
              <a:off x="9773767" y="2567178"/>
              <a:ext cx="0" cy="10795"/>
            </a:xfrm>
            <a:custGeom>
              <a:avLst/>
              <a:gdLst/>
              <a:ahLst/>
              <a:cxnLst/>
              <a:rect l="l" t="t" r="r" b="b"/>
              <a:pathLst>
                <a:path h="10794">
                  <a:moveTo>
                    <a:pt x="0" y="0"/>
                  </a:moveTo>
                  <a:lnTo>
                    <a:pt x="0" y="10668"/>
                  </a:lnTo>
                  <a:lnTo>
                    <a:pt x="0" y="1066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50" name="object 3650"/>
            <p:cNvSpPr/>
            <p:nvPr/>
          </p:nvSpPr>
          <p:spPr>
            <a:xfrm>
              <a:off x="9769957" y="256413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809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51" name="object 3651"/>
            <p:cNvSpPr/>
            <p:nvPr/>
          </p:nvSpPr>
          <p:spPr>
            <a:xfrm>
              <a:off x="9778339" y="2571750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39">
                  <a:moveTo>
                    <a:pt x="0" y="2285"/>
                  </a:moveTo>
                  <a:lnTo>
                    <a:pt x="761" y="1523"/>
                  </a:lnTo>
                  <a:lnTo>
                    <a:pt x="1523" y="761"/>
                  </a:lnTo>
                  <a:lnTo>
                    <a:pt x="761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52" name="object 3652"/>
            <p:cNvSpPr/>
            <p:nvPr/>
          </p:nvSpPr>
          <p:spPr>
            <a:xfrm>
              <a:off x="9773767" y="2574036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53" name="object 3653"/>
            <p:cNvSpPr/>
            <p:nvPr/>
          </p:nvSpPr>
          <p:spPr>
            <a:xfrm>
              <a:off x="9773767" y="257098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54" name="object 3654"/>
            <p:cNvSpPr/>
            <p:nvPr/>
          </p:nvSpPr>
          <p:spPr>
            <a:xfrm>
              <a:off x="9771481" y="2564892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80">
                  <a:moveTo>
                    <a:pt x="2285" y="0"/>
                  </a:moveTo>
                  <a:lnTo>
                    <a:pt x="3902" y="669"/>
                  </a:lnTo>
                  <a:lnTo>
                    <a:pt x="4571" y="2285"/>
                  </a:lnTo>
                  <a:lnTo>
                    <a:pt x="3902" y="3902"/>
                  </a:lnTo>
                  <a:lnTo>
                    <a:pt x="2285" y="4571"/>
                  </a:lnTo>
                  <a:lnTo>
                    <a:pt x="669" y="3902"/>
                  </a:lnTo>
                  <a:lnTo>
                    <a:pt x="0" y="2285"/>
                  </a:lnTo>
                  <a:lnTo>
                    <a:pt x="669" y="669"/>
                  </a:lnTo>
                  <a:lnTo>
                    <a:pt x="228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55" name="object 3655"/>
            <p:cNvSpPr/>
            <p:nvPr/>
          </p:nvSpPr>
          <p:spPr>
            <a:xfrm>
              <a:off x="9773767" y="2489454"/>
              <a:ext cx="0" cy="67945"/>
            </a:xfrm>
            <a:custGeom>
              <a:avLst/>
              <a:gdLst/>
              <a:ahLst/>
              <a:cxnLst/>
              <a:rect l="l" t="t" r="r" b="b"/>
              <a:pathLst>
                <a:path h="67944">
                  <a:moveTo>
                    <a:pt x="0" y="6781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56" name="object 3656"/>
            <p:cNvSpPr/>
            <p:nvPr/>
          </p:nvSpPr>
          <p:spPr>
            <a:xfrm>
              <a:off x="9949027" y="2587752"/>
              <a:ext cx="0" cy="71120"/>
            </a:xfrm>
            <a:custGeom>
              <a:avLst/>
              <a:gdLst/>
              <a:ahLst/>
              <a:cxnLst/>
              <a:rect l="l" t="t" r="r" b="b"/>
              <a:pathLst>
                <a:path h="71119">
                  <a:moveTo>
                    <a:pt x="0" y="70866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57" name="object 3657"/>
            <p:cNvSpPr/>
            <p:nvPr/>
          </p:nvSpPr>
          <p:spPr>
            <a:xfrm>
              <a:off x="9885019" y="2594610"/>
              <a:ext cx="44450" cy="0"/>
            </a:xfrm>
            <a:custGeom>
              <a:avLst/>
              <a:gdLst/>
              <a:ahLst/>
              <a:cxnLst/>
              <a:rect l="l" t="t" r="r" b="b"/>
              <a:pathLst>
                <a:path w="44450">
                  <a:moveTo>
                    <a:pt x="44196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58" name="object 3658"/>
            <p:cNvSpPr/>
            <p:nvPr/>
          </p:nvSpPr>
          <p:spPr>
            <a:xfrm>
              <a:off x="9885019" y="2597658"/>
              <a:ext cx="44450" cy="0"/>
            </a:xfrm>
            <a:custGeom>
              <a:avLst/>
              <a:gdLst/>
              <a:ahLst/>
              <a:cxnLst/>
              <a:rect l="l" t="t" r="r" b="b"/>
              <a:pathLst>
                <a:path w="44450">
                  <a:moveTo>
                    <a:pt x="44196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59" name="object 3659"/>
            <p:cNvSpPr/>
            <p:nvPr/>
          </p:nvSpPr>
          <p:spPr>
            <a:xfrm>
              <a:off x="9885019" y="2651760"/>
              <a:ext cx="44450" cy="0"/>
            </a:xfrm>
            <a:custGeom>
              <a:avLst/>
              <a:gdLst/>
              <a:ahLst/>
              <a:cxnLst/>
              <a:rect l="l" t="t" r="r" b="b"/>
              <a:pathLst>
                <a:path w="44450">
                  <a:moveTo>
                    <a:pt x="44196" y="0"/>
                  </a:moveTo>
                  <a:lnTo>
                    <a:pt x="0" y="0"/>
                  </a:lnTo>
                </a:path>
                <a:path w="44450">
                  <a:moveTo>
                    <a:pt x="44196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60" name="object 3660"/>
            <p:cNvSpPr/>
            <p:nvPr/>
          </p:nvSpPr>
          <p:spPr>
            <a:xfrm>
              <a:off x="9884257" y="2650236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1524" y="0"/>
                  </a:moveTo>
                  <a:lnTo>
                    <a:pt x="0" y="762"/>
                  </a:lnTo>
                  <a:lnTo>
                    <a:pt x="0" y="1524"/>
                  </a:lnTo>
                  <a:lnTo>
                    <a:pt x="0" y="3048"/>
                  </a:lnTo>
                  <a:lnTo>
                    <a:pt x="1524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61" name="object 3661"/>
            <p:cNvSpPr/>
            <p:nvPr/>
          </p:nvSpPr>
          <p:spPr>
            <a:xfrm>
              <a:off x="9868255" y="2496312"/>
              <a:ext cx="0" cy="51435"/>
            </a:xfrm>
            <a:custGeom>
              <a:avLst/>
              <a:gdLst/>
              <a:ahLst/>
              <a:cxnLst/>
              <a:rect l="l" t="t" r="r" b="b"/>
              <a:pathLst>
                <a:path h="51435">
                  <a:moveTo>
                    <a:pt x="0" y="0"/>
                  </a:moveTo>
                  <a:lnTo>
                    <a:pt x="0" y="51053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62" name="object 3662"/>
            <p:cNvSpPr/>
            <p:nvPr/>
          </p:nvSpPr>
          <p:spPr>
            <a:xfrm>
              <a:off x="9871303" y="2496312"/>
              <a:ext cx="0" cy="51435"/>
            </a:xfrm>
            <a:custGeom>
              <a:avLst/>
              <a:gdLst/>
              <a:ahLst/>
              <a:cxnLst/>
              <a:rect l="l" t="t" r="r" b="b"/>
              <a:pathLst>
                <a:path h="51435">
                  <a:moveTo>
                    <a:pt x="0" y="0"/>
                  </a:moveTo>
                  <a:lnTo>
                    <a:pt x="0" y="51053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63" name="object 3663"/>
            <p:cNvSpPr/>
            <p:nvPr/>
          </p:nvSpPr>
          <p:spPr>
            <a:xfrm>
              <a:off x="9884257" y="2594610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1524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0" y="2286"/>
                  </a:lnTo>
                  <a:lnTo>
                    <a:pt x="1524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64" name="object 3664"/>
            <p:cNvSpPr/>
            <p:nvPr/>
          </p:nvSpPr>
          <p:spPr>
            <a:xfrm>
              <a:off x="9869017" y="2547366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5">
                  <a:moveTo>
                    <a:pt x="0" y="0"/>
                  </a:moveTo>
                  <a:lnTo>
                    <a:pt x="762" y="761"/>
                  </a:lnTo>
                  <a:lnTo>
                    <a:pt x="1524" y="1523"/>
                  </a:lnTo>
                  <a:lnTo>
                    <a:pt x="3048" y="761"/>
                  </a:lnTo>
                  <a:lnTo>
                    <a:pt x="30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65" name="object 3665"/>
            <p:cNvSpPr/>
            <p:nvPr/>
          </p:nvSpPr>
          <p:spPr>
            <a:xfrm>
              <a:off x="9861397" y="2540508"/>
              <a:ext cx="3175" cy="6985"/>
            </a:xfrm>
            <a:custGeom>
              <a:avLst/>
              <a:gdLst/>
              <a:ahLst/>
              <a:cxnLst/>
              <a:rect l="l" t="t" r="r" b="b"/>
              <a:pathLst>
                <a:path w="3175" h="6985">
                  <a:moveTo>
                    <a:pt x="3048" y="3048"/>
                  </a:moveTo>
                  <a:lnTo>
                    <a:pt x="3048" y="762"/>
                  </a:lnTo>
                  <a:lnTo>
                    <a:pt x="1524" y="0"/>
                  </a:lnTo>
                  <a:lnTo>
                    <a:pt x="762" y="762"/>
                  </a:lnTo>
                  <a:lnTo>
                    <a:pt x="0" y="3048"/>
                  </a:lnTo>
                  <a:lnTo>
                    <a:pt x="762" y="5334"/>
                  </a:lnTo>
                  <a:lnTo>
                    <a:pt x="1524" y="6858"/>
                  </a:lnTo>
                  <a:lnTo>
                    <a:pt x="3048" y="5334"/>
                  </a:lnTo>
                  <a:lnTo>
                    <a:pt x="3048" y="3048"/>
                  </a:lnTo>
                  <a:lnTo>
                    <a:pt x="3048" y="762"/>
                  </a:lnTo>
                  <a:lnTo>
                    <a:pt x="1524" y="0"/>
                  </a:lnTo>
                  <a:lnTo>
                    <a:pt x="762" y="762"/>
                  </a:lnTo>
                  <a:lnTo>
                    <a:pt x="0" y="3048"/>
                  </a:lnTo>
                  <a:lnTo>
                    <a:pt x="762" y="5334"/>
                  </a:lnTo>
                  <a:lnTo>
                    <a:pt x="1524" y="6858"/>
                  </a:lnTo>
                  <a:lnTo>
                    <a:pt x="3048" y="5334"/>
                  </a:lnTo>
                  <a:lnTo>
                    <a:pt x="3048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66" name="object 3666"/>
            <p:cNvSpPr/>
            <p:nvPr/>
          </p:nvSpPr>
          <p:spPr>
            <a:xfrm>
              <a:off x="9936073" y="2587752"/>
              <a:ext cx="0" cy="71120"/>
            </a:xfrm>
            <a:custGeom>
              <a:avLst/>
              <a:gdLst/>
              <a:ahLst/>
              <a:cxnLst/>
              <a:rect l="l" t="t" r="r" b="b"/>
              <a:pathLst>
                <a:path h="71119">
                  <a:moveTo>
                    <a:pt x="0" y="70866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67" name="object 3667"/>
            <p:cNvSpPr/>
            <p:nvPr/>
          </p:nvSpPr>
          <p:spPr>
            <a:xfrm>
              <a:off x="9898735" y="2597658"/>
              <a:ext cx="0" cy="54610"/>
            </a:xfrm>
            <a:custGeom>
              <a:avLst/>
              <a:gdLst/>
              <a:ahLst/>
              <a:cxnLst/>
              <a:rect l="l" t="t" r="r" b="b"/>
              <a:pathLst>
                <a:path h="54610">
                  <a:moveTo>
                    <a:pt x="0" y="54101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68" name="object 3668"/>
            <p:cNvSpPr/>
            <p:nvPr/>
          </p:nvSpPr>
          <p:spPr>
            <a:xfrm>
              <a:off x="9901783" y="2597658"/>
              <a:ext cx="0" cy="54610"/>
            </a:xfrm>
            <a:custGeom>
              <a:avLst/>
              <a:gdLst/>
              <a:ahLst/>
              <a:cxnLst/>
              <a:rect l="l" t="t" r="r" b="b"/>
              <a:pathLst>
                <a:path h="54610">
                  <a:moveTo>
                    <a:pt x="0" y="54101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69" name="object 3669"/>
            <p:cNvSpPr/>
            <p:nvPr/>
          </p:nvSpPr>
          <p:spPr>
            <a:xfrm>
              <a:off x="9928453" y="2517648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39">
                  <a:moveTo>
                    <a:pt x="1524" y="0"/>
                  </a:moveTo>
                  <a:lnTo>
                    <a:pt x="762" y="762"/>
                  </a:lnTo>
                  <a:lnTo>
                    <a:pt x="0" y="1524"/>
                  </a:lnTo>
                  <a:lnTo>
                    <a:pt x="0" y="2286"/>
                  </a:lnTo>
                  <a:lnTo>
                    <a:pt x="762" y="228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70" name="object 3670"/>
            <p:cNvSpPr/>
            <p:nvPr/>
          </p:nvSpPr>
          <p:spPr>
            <a:xfrm>
              <a:off x="9926929" y="2515362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10">
                  <a:moveTo>
                    <a:pt x="3048" y="0"/>
                  </a:moveTo>
                  <a:lnTo>
                    <a:pt x="762" y="1524"/>
                  </a:lnTo>
                  <a:lnTo>
                    <a:pt x="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71" name="object 3671"/>
            <p:cNvSpPr/>
            <p:nvPr/>
          </p:nvSpPr>
          <p:spPr>
            <a:xfrm>
              <a:off x="9929215" y="2519934"/>
              <a:ext cx="0" cy="44450"/>
            </a:xfrm>
            <a:custGeom>
              <a:avLst/>
              <a:gdLst/>
              <a:ahLst/>
              <a:cxnLst/>
              <a:rect l="l" t="t" r="r" b="b"/>
              <a:pathLst>
                <a:path h="44450">
                  <a:moveTo>
                    <a:pt x="0" y="44196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72" name="object 3672"/>
            <p:cNvSpPr/>
            <p:nvPr/>
          </p:nvSpPr>
          <p:spPr>
            <a:xfrm>
              <a:off x="9936073" y="2493264"/>
              <a:ext cx="0" cy="94615"/>
            </a:xfrm>
            <a:custGeom>
              <a:avLst/>
              <a:gdLst/>
              <a:ahLst/>
              <a:cxnLst/>
              <a:rect l="l" t="t" r="r" b="b"/>
              <a:pathLst>
                <a:path h="94614">
                  <a:moveTo>
                    <a:pt x="0" y="0"/>
                  </a:moveTo>
                  <a:lnTo>
                    <a:pt x="0" y="9448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73" name="object 3673"/>
            <p:cNvSpPr/>
            <p:nvPr/>
          </p:nvSpPr>
          <p:spPr>
            <a:xfrm>
              <a:off x="9942169" y="2493264"/>
              <a:ext cx="0" cy="87630"/>
            </a:xfrm>
            <a:custGeom>
              <a:avLst/>
              <a:gdLst/>
              <a:ahLst/>
              <a:cxnLst/>
              <a:rect l="l" t="t" r="r" b="b"/>
              <a:pathLst>
                <a:path h="87630">
                  <a:moveTo>
                    <a:pt x="0" y="0"/>
                  </a:moveTo>
                  <a:lnTo>
                    <a:pt x="0" y="8763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74" name="object 3674"/>
            <p:cNvSpPr/>
            <p:nvPr/>
          </p:nvSpPr>
          <p:spPr>
            <a:xfrm>
              <a:off x="9936073" y="2493264"/>
              <a:ext cx="0" cy="94615"/>
            </a:xfrm>
            <a:custGeom>
              <a:avLst/>
              <a:gdLst/>
              <a:ahLst/>
              <a:cxnLst/>
              <a:rect l="l" t="t" r="r" b="b"/>
              <a:pathLst>
                <a:path h="94614">
                  <a:moveTo>
                    <a:pt x="0" y="0"/>
                  </a:moveTo>
                  <a:lnTo>
                    <a:pt x="0" y="9448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75" name="object 3675"/>
            <p:cNvSpPr/>
            <p:nvPr/>
          </p:nvSpPr>
          <p:spPr>
            <a:xfrm>
              <a:off x="9925405" y="2519934"/>
              <a:ext cx="0" cy="44450"/>
            </a:xfrm>
            <a:custGeom>
              <a:avLst/>
              <a:gdLst/>
              <a:ahLst/>
              <a:cxnLst/>
              <a:rect l="l" t="t" r="r" b="b"/>
              <a:pathLst>
                <a:path h="44450">
                  <a:moveTo>
                    <a:pt x="0" y="44196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76" name="object 3676"/>
            <p:cNvSpPr/>
            <p:nvPr/>
          </p:nvSpPr>
          <p:spPr>
            <a:xfrm>
              <a:off x="9926929" y="2561843"/>
              <a:ext cx="5080" cy="7620"/>
            </a:xfrm>
            <a:custGeom>
              <a:avLst/>
              <a:gdLst/>
              <a:ahLst/>
              <a:cxnLst/>
              <a:rect l="l" t="t" r="r" b="b"/>
              <a:pathLst>
                <a:path w="5079" h="7619">
                  <a:moveTo>
                    <a:pt x="4572" y="2286"/>
                  </a:moveTo>
                  <a:lnTo>
                    <a:pt x="3898" y="673"/>
                  </a:lnTo>
                  <a:lnTo>
                    <a:pt x="2286" y="0"/>
                  </a:lnTo>
                  <a:lnTo>
                    <a:pt x="660" y="673"/>
                  </a:lnTo>
                  <a:lnTo>
                    <a:pt x="0" y="2286"/>
                  </a:lnTo>
                  <a:lnTo>
                    <a:pt x="609" y="3822"/>
                  </a:lnTo>
                  <a:lnTo>
                    <a:pt x="0" y="5334"/>
                  </a:lnTo>
                  <a:lnTo>
                    <a:pt x="660" y="6959"/>
                  </a:lnTo>
                  <a:lnTo>
                    <a:pt x="2286" y="7620"/>
                  </a:lnTo>
                  <a:lnTo>
                    <a:pt x="3898" y="6959"/>
                  </a:lnTo>
                  <a:lnTo>
                    <a:pt x="4572" y="5334"/>
                  </a:lnTo>
                  <a:lnTo>
                    <a:pt x="3937" y="3822"/>
                  </a:lnTo>
                  <a:lnTo>
                    <a:pt x="4572" y="228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77" name="object 3677"/>
            <p:cNvSpPr/>
            <p:nvPr/>
          </p:nvSpPr>
          <p:spPr>
            <a:xfrm>
              <a:off x="9925405" y="2564130"/>
              <a:ext cx="3810" cy="3175"/>
            </a:xfrm>
            <a:custGeom>
              <a:avLst/>
              <a:gdLst/>
              <a:ahLst/>
              <a:cxnLst/>
              <a:rect l="l" t="t" r="r" b="b"/>
              <a:pathLst>
                <a:path w="3809" h="3175">
                  <a:moveTo>
                    <a:pt x="3809" y="1524"/>
                  </a:moveTo>
                  <a:lnTo>
                    <a:pt x="3047" y="0"/>
                  </a:lnTo>
                  <a:lnTo>
                    <a:pt x="761" y="0"/>
                  </a:lnTo>
                  <a:lnTo>
                    <a:pt x="0" y="1524"/>
                  </a:lnTo>
                  <a:lnTo>
                    <a:pt x="761" y="3048"/>
                  </a:lnTo>
                  <a:lnTo>
                    <a:pt x="3047" y="3048"/>
                  </a:lnTo>
                  <a:lnTo>
                    <a:pt x="3809" y="152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78" name="object 3678"/>
            <p:cNvSpPr/>
            <p:nvPr/>
          </p:nvSpPr>
          <p:spPr>
            <a:xfrm>
              <a:off x="9929215" y="251688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79" name="object 3679"/>
            <p:cNvSpPr/>
            <p:nvPr/>
          </p:nvSpPr>
          <p:spPr>
            <a:xfrm>
              <a:off x="9894925" y="2661666"/>
              <a:ext cx="58419" cy="0"/>
            </a:xfrm>
            <a:custGeom>
              <a:avLst/>
              <a:gdLst/>
              <a:ahLst/>
              <a:cxnLst/>
              <a:rect l="l" t="t" r="r" b="b"/>
              <a:pathLst>
                <a:path w="58420">
                  <a:moveTo>
                    <a:pt x="0" y="0"/>
                  </a:moveTo>
                  <a:lnTo>
                    <a:pt x="5791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80" name="object 3680"/>
            <p:cNvSpPr/>
            <p:nvPr/>
          </p:nvSpPr>
          <p:spPr>
            <a:xfrm>
              <a:off x="9908641" y="2665476"/>
              <a:ext cx="44450" cy="0"/>
            </a:xfrm>
            <a:custGeom>
              <a:avLst/>
              <a:gdLst/>
              <a:ahLst/>
              <a:cxnLst/>
              <a:rect l="l" t="t" r="r" b="b"/>
              <a:pathLst>
                <a:path w="44450">
                  <a:moveTo>
                    <a:pt x="0" y="0"/>
                  </a:moveTo>
                  <a:lnTo>
                    <a:pt x="4419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81" name="object 3681"/>
            <p:cNvSpPr/>
            <p:nvPr/>
          </p:nvSpPr>
          <p:spPr>
            <a:xfrm>
              <a:off x="9936073" y="2587752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5">
                  <a:moveTo>
                    <a:pt x="0" y="0"/>
                  </a:moveTo>
                  <a:lnTo>
                    <a:pt x="16764" y="0"/>
                  </a:lnTo>
                </a:path>
                <a:path w="17145">
                  <a:moveTo>
                    <a:pt x="0" y="0"/>
                  </a:moveTo>
                  <a:lnTo>
                    <a:pt x="1676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82" name="object 3682"/>
            <p:cNvSpPr/>
            <p:nvPr/>
          </p:nvSpPr>
          <p:spPr>
            <a:xfrm>
              <a:off x="9942169" y="2580894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5">
                  <a:moveTo>
                    <a:pt x="0" y="0"/>
                  </a:moveTo>
                  <a:lnTo>
                    <a:pt x="1066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83" name="object 3683"/>
            <p:cNvSpPr/>
            <p:nvPr/>
          </p:nvSpPr>
          <p:spPr>
            <a:xfrm>
              <a:off x="9769957" y="2493264"/>
              <a:ext cx="3810" cy="3175"/>
            </a:xfrm>
            <a:custGeom>
              <a:avLst/>
              <a:gdLst/>
              <a:ahLst/>
              <a:cxnLst/>
              <a:rect l="l" t="t" r="r" b="b"/>
              <a:pathLst>
                <a:path w="3809" h="3175">
                  <a:moveTo>
                    <a:pt x="0" y="3048"/>
                  </a:moveTo>
                  <a:lnTo>
                    <a:pt x="3810" y="3048"/>
                  </a:lnTo>
                  <a:lnTo>
                    <a:pt x="381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84" name="object 3684"/>
            <p:cNvSpPr/>
            <p:nvPr/>
          </p:nvSpPr>
          <p:spPr>
            <a:xfrm>
              <a:off x="9769957" y="2529840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3809"/>
                  </a:moveTo>
                  <a:lnTo>
                    <a:pt x="3810" y="3809"/>
                  </a:lnTo>
                  <a:lnTo>
                    <a:pt x="381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85" name="object 3685"/>
            <p:cNvSpPr/>
            <p:nvPr/>
          </p:nvSpPr>
          <p:spPr>
            <a:xfrm>
              <a:off x="9769957" y="2560320"/>
              <a:ext cx="6985" cy="3810"/>
            </a:xfrm>
            <a:custGeom>
              <a:avLst/>
              <a:gdLst/>
              <a:ahLst/>
              <a:cxnLst/>
              <a:rect l="l" t="t" r="r" b="b"/>
              <a:pathLst>
                <a:path w="6984" h="3810">
                  <a:moveTo>
                    <a:pt x="0" y="3809"/>
                  </a:moveTo>
                  <a:lnTo>
                    <a:pt x="3810" y="3809"/>
                  </a:lnTo>
                  <a:lnTo>
                    <a:pt x="6858" y="3809"/>
                  </a:lnTo>
                  <a:lnTo>
                    <a:pt x="6858" y="0"/>
                  </a:lnTo>
                  <a:lnTo>
                    <a:pt x="381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86" name="object 3686"/>
            <p:cNvSpPr/>
            <p:nvPr/>
          </p:nvSpPr>
          <p:spPr>
            <a:xfrm>
              <a:off x="9767671" y="2659379"/>
              <a:ext cx="5080" cy="8890"/>
            </a:xfrm>
            <a:custGeom>
              <a:avLst/>
              <a:gdLst/>
              <a:ahLst/>
              <a:cxnLst/>
              <a:rect l="l" t="t" r="r" b="b"/>
              <a:pathLst>
                <a:path w="5079" h="8889">
                  <a:moveTo>
                    <a:pt x="4572" y="2286"/>
                  </a:moveTo>
                  <a:lnTo>
                    <a:pt x="3898" y="673"/>
                  </a:lnTo>
                  <a:lnTo>
                    <a:pt x="2286" y="0"/>
                  </a:lnTo>
                  <a:lnTo>
                    <a:pt x="660" y="673"/>
                  </a:lnTo>
                  <a:lnTo>
                    <a:pt x="0" y="2286"/>
                  </a:lnTo>
                  <a:lnTo>
                    <a:pt x="660" y="3911"/>
                  </a:lnTo>
                  <a:lnTo>
                    <a:pt x="1346" y="4203"/>
                  </a:lnTo>
                  <a:lnTo>
                    <a:pt x="660" y="4483"/>
                  </a:lnTo>
                  <a:lnTo>
                    <a:pt x="0" y="6096"/>
                  </a:lnTo>
                  <a:lnTo>
                    <a:pt x="660" y="7721"/>
                  </a:lnTo>
                  <a:lnTo>
                    <a:pt x="2286" y="8382"/>
                  </a:lnTo>
                  <a:lnTo>
                    <a:pt x="3898" y="7721"/>
                  </a:lnTo>
                  <a:lnTo>
                    <a:pt x="4572" y="6096"/>
                  </a:lnTo>
                  <a:lnTo>
                    <a:pt x="3898" y="4483"/>
                  </a:lnTo>
                  <a:lnTo>
                    <a:pt x="3200" y="4203"/>
                  </a:lnTo>
                  <a:lnTo>
                    <a:pt x="3898" y="3911"/>
                  </a:lnTo>
                  <a:lnTo>
                    <a:pt x="4572" y="228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87" name="object 3687"/>
            <p:cNvSpPr/>
            <p:nvPr/>
          </p:nvSpPr>
          <p:spPr>
            <a:xfrm>
              <a:off x="9766909" y="2648712"/>
              <a:ext cx="10160" cy="10160"/>
            </a:xfrm>
            <a:custGeom>
              <a:avLst/>
              <a:gdLst/>
              <a:ahLst/>
              <a:cxnLst/>
              <a:rect l="l" t="t" r="r" b="b"/>
              <a:pathLst>
                <a:path w="10159" h="10160">
                  <a:moveTo>
                    <a:pt x="0" y="0"/>
                  </a:moveTo>
                  <a:lnTo>
                    <a:pt x="0" y="3048"/>
                  </a:lnTo>
                  <a:lnTo>
                    <a:pt x="6858" y="3047"/>
                  </a:lnTo>
                  <a:lnTo>
                    <a:pt x="6858" y="9906"/>
                  </a:lnTo>
                  <a:lnTo>
                    <a:pt x="9906" y="9906"/>
                  </a:lnTo>
                  <a:lnTo>
                    <a:pt x="6858" y="990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88" name="object 3688"/>
            <p:cNvSpPr/>
            <p:nvPr/>
          </p:nvSpPr>
          <p:spPr>
            <a:xfrm>
              <a:off x="9773767" y="2675382"/>
              <a:ext cx="47625" cy="0"/>
            </a:xfrm>
            <a:custGeom>
              <a:avLst/>
              <a:gdLst/>
              <a:ahLst/>
              <a:cxnLst/>
              <a:rect l="l" t="t" r="r" b="b"/>
              <a:pathLst>
                <a:path w="47625">
                  <a:moveTo>
                    <a:pt x="47244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89" name="object 3689"/>
            <p:cNvSpPr/>
            <p:nvPr/>
          </p:nvSpPr>
          <p:spPr>
            <a:xfrm>
              <a:off x="9911689" y="2479548"/>
              <a:ext cx="6985" cy="10160"/>
            </a:xfrm>
            <a:custGeom>
              <a:avLst/>
              <a:gdLst/>
              <a:ahLst/>
              <a:cxnLst/>
              <a:rect l="l" t="t" r="r" b="b"/>
              <a:pathLst>
                <a:path w="6984" h="10160">
                  <a:moveTo>
                    <a:pt x="0" y="0"/>
                  </a:moveTo>
                  <a:lnTo>
                    <a:pt x="6858" y="0"/>
                  </a:lnTo>
                  <a:lnTo>
                    <a:pt x="6858" y="9906"/>
                  </a:lnTo>
                  <a:lnTo>
                    <a:pt x="0" y="9906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90" name="object 3690"/>
            <p:cNvSpPr/>
            <p:nvPr/>
          </p:nvSpPr>
          <p:spPr>
            <a:xfrm>
              <a:off x="9949027" y="2479548"/>
              <a:ext cx="3810" cy="10160"/>
            </a:xfrm>
            <a:custGeom>
              <a:avLst/>
              <a:gdLst/>
              <a:ahLst/>
              <a:cxnLst/>
              <a:rect l="l" t="t" r="r" b="b"/>
              <a:pathLst>
                <a:path w="3809" h="10160">
                  <a:moveTo>
                    <a:pt x="0" y="0"/>
                  </a:moveTo>
                  <a:lnTo>
                    <a:pt x="3810" y="0"/>
                  </a:lnTo>
                  <a:lnTo>
                    <a:pt x="3810" y="9906"/>
                  </a:lnTo>
                  <a:lnTo>
                    <a:pt x="0" y="9906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91" name="object 3691"/>
            <p:cNvSpPr/>
            <p:nvPr/>
          </p:nvSpPr>
          <p:spPr>
            <a:xfrm>
              <a:off x="9936073" y="2493264"/>
              <a:ext cx="6350" cy="3175"/>
            </a:xfrm>
            <a:custGeom>
              <a:avLst/>
              <a:gdLst/>
              <a:ahLst/>
              <a:cxnLst/>
              <a:rect l="l" t="t" r="r" b="b"/>
              <a:pathLst>
                <a:path w="6350" h="3175">
                  <a:moveTo>
                    <a:pt x="6096" y="3048"/>
                  </a:moveTo>
                  <a:lnTo>
                    <a:pt x="6096" y="0"/>
                  </a:lnTo>
                  <a:lnTo>
                    <a:pt x="0" y="0"/>
                  </a:lnTo>
                  <a:lnTo>
                    <a:pt x="0" y="3048"/>
                  </a:lnTo>
                  <a:lnTo>
                    <a:pt x="3048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92" name="object 3692"/>
            <p:cNvSpPr/>
            <p:nvPr/>
          </p:nvSpPr>
          <p:spPr>
            <a:xfrm>
              <a:off x="9932263" y="256717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809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93" name="object 3693"/>
            <p:cNvSpPr/>
            <p:nvPr/>
          </p:nvSpPr>
          <p:spPr>
            <a:xfrm>
              <a:off x="9930739" y="256565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0"/>
                  </a:moveTo>
                  <a:lnTo>
                    <a:pt x="762" y="1524"/>
                  </a:lnTo>
                  <a:lnTo>
                    <a:pt x="2286" y="228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94" name="object 3694"/>
            <p:cNvSpPr/>
            <p:nvPr/>
          </p:nvSpPr>
          <p:spPr>
            <a:xfrm>
              <a:off x="9929215" y="2564130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304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95" name="object 3695"/>
            <p:cNvSpPr/>
            <p:nvPr/>
          </p:nvSpPr>
          <p:spPr>
            <a:xfrm>
              <a:off x="9930739" y="256108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285" y="0"/>
                  </a:moveTo>
                  <a:lnTo>
                    <a:pt x="761" y="762"/>
                  </a:lnTo>
                  <a:lnTo>
                    <a:pt x="0" y="228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96" name="object 3696"/>
            <p:cNvSpPr/>
            <p:nvPr/>
          </p:nvSpPr>
          <p:spPr>
            <a:xfrm>
              <a:off x="9932263" y="256032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97" name="object 3697"/>
            <p:cNvSpPr/>
            <p:nvPr/>
          </p:nvSpPr>
          <p:spPr>
            <a:xfrm>
              <a:off x="9936073" y="2554224"/>
              <a:ext cx="6350" cy="3175"/>
            </a:xfrm>
            <a:custGeom>
              <a:avLst/>
              <a:gdLst/>
              <a:ahLst/>
              <a:cxnLst/>
              <a:rect l="l" t="t" r="r" b="b"/>
              <a:pathLst>
                <a:path w="6350" h="3175">
                  <a:moveTo>
                    <a:pt x="6096" y="0"/>
                  </a:moveTo>
                  <a:lnTo>
                    <a:pt x="6096" y="3048"/>
                  </a:lnTo>
                  <a:lnTo>
                    <a:pt x="0" y="3048"/>
                  </a:lnTo>
                  <a:lnTo>
                    <a:pt x="0" y="0"/>
                  </a:lnTo>
                  <a:lnTo>
                    <a:pt x="30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98" name="object 3698"/>
            <p:cNvSpPr/>
            <p:nvPr/>
          </p:nvSpPr>
          <p:spPr>
            <a:xfrm>
              <a:off x="9932263" y="260146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809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99" name="object 3699"/>
            <p:cNvSpPr/>
            <p:nvPr/>
          </p:nvSpPr>
          <p:spPr>
            <a:xfrm>
              <a:off x="9930739" y="2596896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0" y="0"/>
                  </a:moveTo>
                  <a:lnTo>
                    <a:pt x="762" y="2286"/>
                  </a:lnTo>
                  <a:lnTo>
                    <a:pt x="2286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00" name="object 3700"/>
            <p:cNvSpPr/>
            <p:nvPr/>
          </p:nvSpPr>
          <p:spPr>
            <a:xfrm>
              <a:off x="9929215" y="2594610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304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01" name="object 3701"/>
            <p:cNvSpPr/>
            <p:nvPr/>
          </p:nvSpPr>
          <p:spPr>
            <a:xfrm>
              <a:off x="9930739" y="259232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285" y="0"/>
                  </a:moveTo>
                  <a:lnTo>
                    <a:pt x="761" y="762"/>
                  </a:lnTo>
                  <a:lnTo>
                    <a:pt x="0" y="228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02" name="object 3702"/>
            <p:cNvSpPr/>
            <p:nvPr/>
          </p:nvSpPr>
          <p:spPr>
            <a:xfrm>
              <a:off x="9932263" y="259080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03" name="object 3703"/>
            <p:cNvSpPr/>
            <p:nvPr/>
          </p:nvSpPr>
          <p:spPr>
            <a:xfrm>
              <a:off x="9932263" y="251993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809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04" name="object 3704"/>
            <p:cNvSpPr/>
            <p:nvPr/>
          </p:nvSpPr>
          <p:spPr>
            <a:xfrm>
              <a:off x="9930739" y="2517648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0" y="0"/>
                  </a:moveTo>
                  <a:lnTo>
                    <a:pt x="762" y="2286"/>
                  </a:lnTo>
                  <a:lnTo>
                    <a:pt x="2286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05" name="object 3705"/>
            <p:cNvSpPr/>
            <p:nvPr/>
          </p:nvSpPr>
          <p:spPr>
            <a:xfrm>
              <a:off x="9926929" y="2514600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80">
                  <a:moveTo>
                    <a:pt x="2285" y="0"/>
                  </a:moveTo>
                  <a:lnTo>
                    <a:pt x="3902" y="669"/>
                  </a:lnTo>
                  <a:lnTo>
                    <a:pt x="4571" y="2285"/>
                  </a:lnTo>
                  <a:lnTo>
                    <a:pt x="3902" y="3902"/>
                  </a:lnTo>
                  <a:lnTo>
                    <a:pt x="2285" y="4571"/>
                  </a:lnTo>
                  <a:lnTo>
                    <a:pt x="669" y="3902"/>
                  </a:lnTo>
                  <a:lnTo>
                    <a:pt x="0" y="2285"/>
                  </a:lnTo>
                  <a:lnTo>
                    <a:pt x="669" y="669"/>
                  </a:lnTo>
                  <a:lnTo>
                    <a:pt x="228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06" name="object 3706"/>
            <p:cNvSpPr/>
            <p:nvPr/>
          </p:nvSpPr>
          <p:spPr>
            <a:xfrm>
              <a:off x="9930739" y="251307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285" y="0"/>
                  </a:moveTo>
                  <a:lnTo>
                    <a:pt x="761" y="762"/>
                  </a:lnTo>
                  <a:lnTo>
                    <a:pt x="0" y="228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07" name="object 3707"/>
            <p:cNvSpPr/>
            <p:nvPr/>
          </p:nvSpPr>
          <p:spPr>
            <a:xfrm>
              <a:off x="9932263" y="2513076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08" name="object 3708"/>
            <p:cNvSpPr/>
            <p:nvPr/>
          </p:nvSpPr>
          <p:spPr>
            <a:xfrm>
              <a:off x="9932263" y="265557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809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09" name="object 3709"/>
            <p:cNvSpPr/>
            <p:nvPr/>
          </p:nvSpPr>
          <p:spPr>
            <a:xfrm>
              <a:off x="9930739" y="265328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0"/>
                  </a:moveTo>
                  <a:lnTo>
                    <a:pt x="762" y="1524"/>
                  </a:lnTo>
                  <a:lnTo>
                    <a:pt x="2286" y="228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10" name="object 3710"/>
            <p:cNvSpPr/>
            <p:nvPr/>
          </p:nvSpPr>
          <p:spPr>
            <a:xfrm>
              <a:off x="9926929" y="2649474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80">
                  <a:moveTo>
                    <a:pt x="2285" y="0"/>
                  </a:moveTo>
                  <a:lnTo>
                    <a:pt x="3902" y="669"/>
                  </a:lnTo>
                  <a:lnTo>
                    <a:pt x="4571" y="2285"/>
                  </a:lnTo>
                  <a:lnTo>
                    <a:pt x="3902" y="3902"/>
                  </a:lnTo>
                  <a:lnTo>
                    <a:pt x="2285" y="4571"/>
                  </a:lnTo>
                  <a:lnTo>
                    <a:pt x="669" y="3902"/>
                  </a:lnTo>
                  <a:lnTo>
                    <a:pt x="0" y="2285"/>
                  </a:lnTo>
                  <a:lnTo>
                    <a:pt x="669" y="669"/>
                  </a:lnTo>
                  <a:lnTo>
                    <a:pt x="228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11" name="object 3711"/>
            <p:cNvSpPr/>
            <p:nvPr/>
          </p:nvSpPr>
          <p:spPr>
            <a:xfrm>
              <a:off x="9930739" y="264871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285" y="0"/>
                  </a:moveTo>
                  <a:lnTo>
                    <a:pt x="761" y="0"/>
                  </a:lnTo>
                  <a:lnTo>
                    <a:pt x="0" y="228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12" name="object 3712"/>
            <p:cNvSpPr/>
            <p:nvPr/>
          </p:nvSpPr>
          <p:spPr>
            <a:xfrm>
              <a:off x="9932263" y="264871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13" name="object 3713"/>
            <p:cNvSpPr/>
            <p:nvPr/>
          </p:nvSpPr>
          <p:spPr>
            <a:xfrm>
              <a:off x="9901783" y="2665476"/>
              <a:ext cx="6985" cy="3175"/>
            </a:xfrm>
            <a:custGeom>
              <a:avLst/>
              <a:gdLst/>
              <a:ahLst/>
              <a:cxnLst/>
              <a:rect l="l" t="t" r="r" b="b"/>
              <a:pathLst>
                <a:path w="6984" h="3175">
                  <a:moveTo>
                    <a:pt x="0" y="3048"/>
                  </a:moveTo>
                  <a:lnTo>
                    <a:pt x="0" y="0"/>
                  </a:lnTo>
                  <a:lnTo>
                    <a:pt x="6858" y="0"/>
                  </a:lnTo>
                  <a:lnTo>
                    <a:pt x="6858" y="3048"/>
                  </a:lnTo>
                  <a:lnTo>
                    <a:pt x="3810" y="3048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14" name="object 3714"/>
            <p:cNvSpPr/>
            <p:nvPr/>
          </p:nvSpPr>
          <p:spPr>
            <a:xfrm>
              <a:off x="9921595" y="2606040"/>
              <a:ext cx="1270" cy="18415"/>
            </a:xfrm>
            <a:custGeom>
              <a:avLst/>
              <a:gdLst/>
              <a:ahLst/>
              <a:cxnLst/>
              <a:rect l="l" t="t" r="r" b="b"/>
              <a:pathLst>
                <a:path w="1270" h="18414">
                  <a:moveTo>
                    <a:pt x="761" y="18288"/>
                  </a:moveTo>
                  <a:lnTo>
                    <a:pt x="761" y="9144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15" name="object 3715"/>
            <p:cNvSpPr/>
            <p:nvPr/>
          </p:nvSpPr>
          <p:spPr>
            <a:xfrm>
              <a:off x="9932263" y="2604516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h="20955">
                  <a:moveTo>
                    <a:pt x="0" y="20574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16" name="object 3716"/>
            <p:cNvSpPr/>
            <p:nvPr/>
          </p:nvSpPr>
          <p:spPr>
            <a:xfrm>
              <a:off x="9891877" y="2606040"/>
              <a:ext cx="2540" cy="7620"/>
            </a:xfrm>
            <a:custGeom>
              <a:avLst/>
              <a:gdLst/>
              <a:ahLst/>
              <a:cxnLst/>
              <a:rect l="l" t="t" r="r" b="b"/>
              <a:pathLst>
                <a:path w="2540" h="7619">
                  <a:moveTo>
                    <a:pt x="2285" y="0"/>
                  </a:moveTo>
                  <a:lnTo>
                    <a:pt x="761" y="3810"/>
                  </a:lnTo>
                  <a:lnTo>
                    <a:pt x="0" y="762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17" name="object 3717"/>
            <p:cNvSpPr/>
            <p:nvPr/>
          </p:nvSpPr>
          <p:spPr>
            <a:xfrm>
              <a:off x="9897973" y="2603754"/>
              <a:ext cx="9525" cy="6985"/>
            </a:xfrm>
            <a:custGeom>
              <a:avLst/>
              <a:gdLst/>
              <a:ahLst/>
              <a:cxnLst/>
              <a:rect l="l" t="t" r="r" b="b"/>
              <a:pathLst>
                <a:path w="9525" h="6985">
                  <a:moveTo>
                    <a:pt x="9144" y="0"/>
                  </a:moveTo>
                  <a:lnTo>
                    <a:pt x="9144" y="0"/>
                  </a:lnTo>
                  <a:lnTo>
                    <a:pt x="9144" y="0"/>
                  </a:lnTo>
                </a:path>
                <a:path w="9525" h="6985">
                  <a:moveTo>
                    <a:pt x="9144" y="0"/>
                  </a:moveTo>
                  <a:lnTo>
                    <a:pt x="6096" y="762"/>
                  </a:lnTo>
                  <a:lnTo>
                    <a:pt x="3810" y="2286"/>
                  </a:lnTo>
                  <a:lnTo>
                    <a:pt x="1524" y="3810"/>
                  </a:lnTo>
                  <a:lnTo>
                    <a:pt x="0" y="685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18" name="object 3718"/>
            <p:cNvSpPr/>
            <p:nvPr/>
          </p:nvSpPr>
          <p:spPr>
            <a:xfrm>
              <a:off x="9894163" y="2599944"/>
              <a:ext cx="22225" cy="6350"/>
            </a:xfrm>
            <a:custGeom>
              <a:avLst/>
              <a:gdLst/>
              <a:ahLst/>
              <a:cxnLst/>
              <a:rect l="l" t="t" r="r" b="b"/>
              <a:pathLst>
                <a:path w="22225" h="6350">
                  <a:moveTo>
                    <a:pt x="22098" y="0"/>
                  </a:moveTo>
                  <a:lnTo>
                    <a:pt x="16002" y="0"/>
                  </a:lnTo>
                  <a:lnTo>
                    <a:pt x="9144" y="762"/>
                  </a:lnTo>
                  <a:lnTo>
                    <a:pt x="3810" y="2286"/>
                  </a:lnTo>
                  <a:lnTo>
                    <a:pt x="0" y="609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19" name="object 3719"/>
            <p:cNvSpPr/>
            <p:nvPr/>
          </p:nvSpPr>
          <p:spPr>
            <a:xfrm>
              <a:off x="9919309" y="260375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285" y="2285"/>
                  </a:moveTo>
                  <a:lnTo>
                    <a:pt x="1523" y="761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20" name="object 3720"/>
            <p:cNvSpPr/>
            <p:nvPr/>
          </p:nvSpPr>
          <p:spPr>
            <a:xfrm>
              <a:off x="9918547" y="2604516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70">
                  <a:moveTo>
                    <a:pt x="0" y="0"/>
                  </a:moveTo>
                  <a:lnTo>
                    <a:pt x="1371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21" name="object 3721"/>
            <p:cNvSpPr/>
            <p:nvPr/>
          </p:nvSpPr>
          <p:spPr>
            <a:xfrm>
              <a:off x="9915499" y="2601468"/>
              <a:ext cx="20955" cy="0"/>
            </a:xfrm>
            <a:custGeom>
              <a:avLst/>
              <a:gdLst/>
              <a:ahLst/>
              <a:cxnLst/>
              <a:rect l="l" t="t" r="r" b="b"/>
              <a:pathLst>
                <a:path w="20954">
                  <a:moveTo>
                    <a:pt x="0" y="0"/>
                  </a:moveTo>
                  <a:lnTo>
                    <a:pt x="2057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22" name="object 3722"/>
            <p:cNvSpPr/>
            <p:nvPr/>
          </p:nvSpPr>
          <p:spPr>
            <a:xfrm>
              <a:off x="9907117" y="2602992"/>
              <a:ext cx="7620" cy="1270"/>
            </a:xfrm>
            <a:custGeom>
              <a:avLst/>
              <a:gdLst/>
              <a:ahLst/>
              <a:cxnLst/>
              <a:rect l="l" t="t" r="r" b="b"/>
              <a:pathLst>
                <a:path w="7620" h="1269">
                  <a:moveTo>
                    <a:pt x="7620" y="0"/>
                  </a:moveTo>
                  <a:lnTo>
                    <a:pt x="3810" y="0"/>
                  </a:lnTo>
                  <a:lnTo>
                    <a:pt x="0" y="76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23" name="object 3723"/>
            <p:cNvSpPr/>
            <p:nvPr/>
          </p:nvSpPr>
          <p:spPr>
            <a:xfrm>
              <a:off x="9915499" y="2604516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24" name="object 3724"/>
            <p:cNvSpPr/>
            <p:nvPr/>
          </p:nvSpPr>
          <p:spPr>
            <a:xfrm>
              <a:off x="9930739" y="260299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1524" y="1524"/>
                  </a:moveTo>
                  <a:lnTo>
                    <a:pt x="1524" y="762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25" name="object 3725"/>
            <p:cNvSpPr/>
            <p:nvPr/>
          </p:nvSpPr>
          <p:spPr>
            <a:xfrm>
              <a:off x="9903307" y="2647950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>
                  <a:moveTo>
                    <a:pt x="0" y="0"/>
                  </a:moveTo>
                  <a:lnTo>
                    <a:pt x="6858" y="0"/>
                  </a:lnTo>
                  <a:lnTo>
                    <a:pt x="1295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26" name="object 3726"/>
            <p:cNvSpPr/>
            <p:nvPr/>
          </p:nvSpPr>
          <p:spPr>
            <a:xfrm>
              <a:off x="9897973" y="2637282"/>
              <a:ext cx="9525" cy="6985"/>
            </a:xfrm>
            <a:custGeom>
              <a:avLst/>
              <a:gdLst/>
              <a:ahLst/>
              <a:cxnLst/>
              <a:rect l="l" t="t" r="r" b="b"/>
              <a:pathLst>
                <a:path w="9525" h="6985">
                  <a:moveTo>
                    <a:pt x="0" y="0"/>
                  </a:moveTo>
                  <a:lnTo>
                    <a:pt x="1524" y="3048"/>
                  </a:lnTo>
                  <a:lnTo>
                    <a:pt x="3810" y="4572"/>
                  </a:lnTo>
                  <a:lnTo>
                    <a:pt x="6096" y="6095"/>
                  </a:lnTo>
                  <a:lnTo>
                    <a:pt x="9144" y="6858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27" name="object 3727"/>
            <p:cNvSpPr/>
            <p:nvPr/>
          </p:nvSpPr>
          <p:spPr>
            <a:xfrm>
              <a:off x="9891877" y="2624328"/>
              <a:ext cx="1270" cy="10160"/>
            </a:xfrm>
            <a:custGeom>
              <a:avLst/>
              <a:gdLst/>
              <a:ahLst/>
              <a:cxnLst/>
              <a:rect l="l" t="t" r="r" b="b"/>
              <a:pathLst>
                <a:path w="1270" h="10160">
                  <a:moveTo>
                    <a:pt x="0" y="9905"/>
                  </a:moveTo>
                  <a:lnTo>
                    <a:pt x="761" y="4571"/>
                  </a:lnTo>
                  <a:lnTo>
                    <a:pt x="761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28" name="object 3728"/>
            <p:cNvSpPr/>
            <p:nvPr/>
          </p:nvSpPr>
          <p:spPr>
            <a:xfrm>
              <a:off x="9895687" y="2628900"/>
              <a:ext cx="2540" cy="8890"/>
            </a:xfrm>
            <a:custGeom>
              <a:avLst/>
              <a:gdLst/>
              <a:ahLst/>
              <a:cxnLst/>
              <a:rect l="l" t="t" r="r" b="b"/>
              <a:pathLst>
                <a:path w="2540" h="8889">
                  <a:moveTo>
                    <a:pt x="0" y="0"/>
                  </a:moveTo>
                  <a:lnTo>
                    <a:pt x="762" y="4572"/>
                  </a:lnTo>
                  <a:lnTo>
                    <a:pt x="2286" y="838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29" name="object 3729"/>
            <p:cNvSpPr/>
            <p:nvPr/>
          </p:nvSpPr>
          <p:spPr>
            <a:xfrm>
              <a:off x="9895687" y="2618994"/>
              <a:ext cx="0" cy="5715"/>
            </a:xfrm>
            <a:custGeom>
              <a:avLst/>
              <a:gdLst/>
              <a:ahLst/>
              <a:cxnLst/>
              <a:rect l="l" t="t" r="r" b="b"/>
              <a:pathLst>
                <a:path h="5714">
                  <a:moveTo>
                    <a:pt x="0" y="0"/>
                  </a:moveTo>
                  <a:lnTo>
                    <a:pt x="0" y="2286"/>
                  </a:lnTo>
                  <a:lnTo>
                    <a:pt x="0" y="533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0" name="object 3730"/>
            <p:cNvSpPr/>
            <p:nvPr/>
          </p:nvSpPr>
          <p:spPr>
            <a:xfrm>
              <a:off x="9891877" y="2613660"/>
              <a:ext cx="1270" cy="10795"/>
            </a:xfrm>
            <a:custGeom>
              <a:avLst/>
              <a:gdLst/>
              <a:ahLst/>
              <a:cxnLst/>
              <a:rect l="l" t="t" r="r" b="b"/>
              <a:pathLst>
                <a:path w="1270" h="10794">
                  <a:moveTo>
                    <a:pt x="761" y="10668"/>
                  </a:moveTo>
                  <a:lnTo>
                    <a:pt x="761" y="5334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1" name="object 3731"/>
            <p:cNvSpPr/>
            <p:nvPr/>
          </p:nvSpPr>
          <p:spPr>
            <a:xfrm>
              <a:off x="9895687" y="2610612"/>
              <a:ext cx="2540" cy="8890"/>
            </a:xfrm>
            <a:custGeom>
              <a:avLst/>
              <a:gdLst/>
              <a:ahLst/>
              <a:cxnLst/>
              <a:rect l="l" t="t" r="r" b="b"/>
              <a:pathLst>
                <a:path w="2540" h="8889">
                  <a:moveTo>
                    <a:pt x="2285" y="0"/>
                  </a:moveTo>
                  <a:lnTo>
                    <a:pt x="761" y="3810"/>
                  </a:lnTo>
                  <a:lnTo>
                    <a:pt x="0" y="838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2" name="object 3732"/>
            <p:cNvSpPr/>
            <p:nvPr/>
          </p:nvSpPr>
          <p:spPr>
            <a:xfrm>
              <a:off x="9895687" y="2624328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0" y="0"/>
                  </a:moveTo>
                  <a:lnTo>
                    <a:pt x="0" y="2286"/>
                  </a:lnTo>
                  <a:lnTo>
                    <a:pt x="0" y="457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3" name="object 3733"/>
            <p:cNvSpPr/>
            <p:nvPr/>
          </p:nvSpPr>
          <p:spPr>
            <a:xfrm>
              <a:off x="9891877" y="2634234"/>
              <a:ext cx="11430" cy="13970"/>
            </a:xfrm>
            <a:custGeom>
              <a:avLst/>
              <a:gdLst/>
              <a:ahLst/>
              <a:cxnLst/>
              <a:rect l="l" t="t" r="r" b="b"/>
              <a:pathLst>
                <a:path w="11429" h="13969">
                  <a:moveTo>
                    <a:pt x="0" y="0"/>
                  </a:moveTo>
                  <a:lnTo>
                    <a:pt x="762" y="3810"/>
                  </a:lnTo>
                  <a:lnTo>
                    <a:pt x="2286" y="7620"/>
                  </a:lnTo>
                  <a:lnTo>
                    <a:pt x="6096" y="11430"/>
                  </a:lnTo>
                  <a:lnTo>
                    <a:pt x="11430" y="1371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4" name="object 3734"/>
            <p:cNvSpPr/>
            <p:nvPr/>
          </p:nvSpPr>
          <p:spPr>
            <a:xfrm>
              <a:off x="9922357" y="2624328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6096"/>
                  </a:moveTo>
                  <a:lnTo>
                    <a:pt x="0" y="3048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5" name="object 3735"/>
            <p:cNvSpPr/>
            <p:nvPr/>
          </p:nvSpPr>
          <p:spPr>
            <a:xfrm>
              <a:off x="9932263" y="2625090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4">
                  <a:moveTo>
                    <a:pt x="0" y="0"/>
                  </a:moveTo>
                  <a:lnTo>
                    <a:pt x="0" y="1676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6" name="object 3736"/>
            <p:cNvSpPr/>
            <p:nvPr/>
          </p:nvSpPr>
          <p:spPr>
            <a:xfrm>
              <a:off x="9925405" y="2634996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5">
                  <a:moveTo>
                    <a:pt x="0" y="0"/>
                  </a:moveTo>
                  <a:lnTo>
                    <a:pt x="0" y="685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7" name="object 3737"/>
            <p:cNvSpPr/>
            <p:nvPr/>
          </p:nvSpPr>
          <p:spPr>
            <a:xfrm>
              <a:off x="9918547" y="2634996"/>
              <a:ext cx="3810" cy="6985"/>
            </a:xfrm>
            <a:custGeom>
              <a:avLst/>
              <a:gdLst/>
              <a:ahLst/>
              <a:cxnLst/>
              <a:rect l="l" t="t" r="r" b="b"/>
              <a:pathLst>
                <a:path w="3809" h="6985">
                  <a:moveTo>
                    <a:pt x="3809" y="3048"/>
                  </a:moveTo>
                  <a:lnTo>
                    <a:pt x="3047" y="762"/>
                  </a:lnTo>
                  <a:lnTo>
                    <a:pt x="2285" y="0"/>
                  </a:lnTo>
                  <a:lnTo>
                    <a:pt x="761" y="762"/>
                  </a:lnTo>
                  <a:lnTo>
                    <a:pt x="0" y="3048"/>
                  </a:lnTo>
                  <a:lnTo>
                    <a:pt x="761" y="6096"/>
                  </a:lnTo>
                  <a:lnTo>
                    <a:pt x="2285" y="6858"/>
                  </a:lnTo>
                  <a:lnTo>
                    <a:pt x="3047" y="6096"/>
                  </a:lnTo>
                  <a:lnTo>
                    <a:pt x="3809" y="3048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8" name="object 3738"/>
            <p:cNvSpPr/>
            <p:nvPr/>
          </p:nvSpPr>
          <p:spPr>
            <a:xfrm>
              <a:off x="9923881" y="2633472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70" h="3175">
                  <a:moveTo>
                    <a:pt x="761" y="3048"/>
                  </a:moveTo>
                  <a:lnTo>
                    <a:pt x="761" y="1524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9" name="object 3739"/>
            <p:cNvSpPr/>
            <p:nvPr/>
          </p:nvSpPr>
          <p:spPr>
            <a:xfrm>
              <a:off x="9922357" y="2630424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0" y="0"/>
                  </a:moveTo>
                  <a:lnTo>
                    <a:pt x="0" y="2286"/>
                  </a:lnTo>
                  <a:lnTo>
                    <a:pt x="1524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40" name="object 3740"/>
            <p:cNvSpPr/>
            <p:nvPr/>
          </p:nvSpPr>
          <p:spPr>
            <a:xfrm>
              <a:off x="9915499" y="264490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0" y="0"/>
                  </a:moveTo>
                  <a:lnTo>
                    <a:pt x="685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41" name="object 3741"/>
            <p:cNvSpPr/>
            <p:nvPr/>
          </p:nvSpPr>
          <p:spPr>
            <a:xfrm>
              <a:off x="9915499" y="2648712"/>
              <a:ext cx="20955" cy="0"/>
            </a:xfrm>
            <a:custGeom>
              <a:avLst/>
              <a:gdLst/>
              <a:ahLst/>
              <a:cxnLst/>
              <a:rect l="l" t="t" r="r" b="b"/>
              <a:pathLst>
                <a:path w="20954">
                  <a:moveTo>
                    <a:pt x="0" y="0"/>
                  </a:moveTo>
                  <a:lnTo>
                    <a:pt x="2057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42" name="object 3742"/>
            <p:cNvSpPr/>
            <p:nvPr/>
          </p:nvSpPr>
          <p:spPr>
            <a:xfrm>
              <a:off x="9907117" y="2644140"/>
              <a:ext cx="7620" cy="1270"/>
            </a:xfrm>
            <a:custGeom>
              <a:avLst/>
              <a:gdLst/>
              <a:ahLst/>
              <a:cxnLst/>
              <a:rect l="l" t="t" r="r" b="b"/>
              <a:pathLst>
                <a:path w="7620" h="1269">
                  <a:moveTo>
                    <a:pt x="0" y="0"/>
                  </a:moveTo>
                  <a:lnTo>
                    <a:pt x="3810" y="761"/>
                  </a:lnTo>
                  <a:lnTo>
                    <a:pt x="7620" y="761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43" name="object 3743"/>
            <p:cNvSpPr/>
            <p:nvPr/>
          </p:nvSpPr>
          <p:spPr>
            <a:xfrm>
              <a:off x="9922357" y="2641854"/>
              <a:ext cx="10160" cy="3175"/>
            </a:xfrm>
            <a:custGeom>
              <a:avLst/>
              <a:gdLst/>
              <a:ahLst/>
              <a:cxnLst/>
              <a:rect l="l" t="t" r="r" b="b"/>
              <a:pathLst>
                <a:path w="10159" h="3175">
                  <a:moveTo>
                    <a:pt x="0" y="3048"/>
                  </a:moveTo>
                  <a:lnTo>
                    <a:pt x="9906" y="3048"/>
                  </a:lnTo>
                </a:path>
                <a:path w="10159" h="3175">
                  <a:moveTo>
                    <a:pt x="0" y="3048"/>
                  </a:moveTo>
                  <a:lnTo>
                    <a:pt x="1524" y="2286"/>
                  </a:lnTo>
                  <a:lnTo>
                    <a:pt x="2285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44" name="object 3744"/>
            <p:cNvSpPr/>
            <p:nvPr/>
          </p:nvSpPr>
          <p:spPr>
            <a:xfrm>
              <a:off x="9930739" y="264337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0" y="1524"/>
                  </a:moveTo>
                  <a:lnTo>
                    <a:pt x="1524" y="762"/>
                  </a:lnTo>
                  <a:lnTo>
                    <a:pt x="1523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45" name="object 3745"/>
            <p:cNvSpPr/>
            <p:nvPr/>
          </p:nvSpPr>
          <p:spPr>
            <a:xfrm>
              <a:off x="9872827" y="2490978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80">
                  <a:moveTo>
                    <a:pt x="2285" y="0"/>
                  </a:moveTo>
                  <a:lnTo>
                    <a:pt x="3902" y="669"/>
                  </a:lnTo>
                  <a:lnTo>
                    <a:pt x="4571" y="2285"/>
                  </a:lnTo>
                  <a:lnTo>
                    <a:pt x="3902" y="3902"/>
                  </a:lnTo>
                  <a:lnTo>
                    <a:pt x="2285" y="4571"/>
                  </a:lnTo>
                  <a:lnTo>
                    <a:pt x="669" y="3902"/>
                  </a:lnTo>
                  <a:lnTo>
                    <a:pt x="0" y="2285"/>
                  </a:lnTo>
                  <a:lnTo>
                    <a:pt x="669" y="669"/>
                  </a:lnTo>
                  <a:lnTo>
                    <a:pt x="228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46" name="object 3746"/>
            <p:cNvSpPr/>
            <p:nvPr/>
          </p:nvSpPr>
          <p:spPr>
            <a:xfrm>
              <a:off x="9872065" y="2494026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0" y="3048"/>
                  </a:moveTo>
                  <a:lnTo>
                    <a:pt x="1524" y="2286"/>
                  </a:lnTo>
                  <a:lnTo>
                    <a:pt x="2285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47" name="object 3747"/>
            <p:cNvSpPr/>
            <p:nvPr/>
          </p:nvSpPr>
          <p:spPr>
            <a:xfrm>
              <a:off x="9868255" y="2496312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4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48" name="object 3748"/>
            <p:cNvSpPr/>
            <p:nvPr/>
          </p:nvSpPr>
          <p:spPr>
            <a:xfrm>
              <a:off x="9866731" y="2494026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0"/>
                  </a:moveTo>
                  <a:lnTo>
                    <a:pt x="762" y="2286"/>
                  </a:lnTo>
                  <a:lnTo>
                    <a:pt x="3048" y="3047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49" name="object 3749"/>
            <p:cNvSpPr/>
            <p:nvPr/>
          </p:nvSpPr>
          <p:spPr>
            <a:xfrm>
              <a:off x="9865969" y="2490978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80">
                  <a:moveTo>
                    <a:pt x="2285" y="0"/>
                  </a:moveTo>
                  <a:lnTo>
                    <a:pt x="3902" y="669"/>
                  </a:lnTo>
                  <a:lnTo>
                    <a:pt x="4571" y="2285"/>
                  </a:lnTo>
                  <a:lnTo>
                    <a:pt x="3902" y="3902"/>
                  </a:lnTo>
                  <a:lnTo>
                    <a:pt x="2285" y="4571"/>
                  </a:lnTo>
                  <a:lnTo>
                    <a:pt x="669" y="3902"/>
                  </a:lnTo>
                  <a:lnTo>
                    <a:pt x="0" y="2285"/>
                  </a:lnTo>
                  <a:lnTo>
                    <a:pt x="669" y="669"/>
                  </a:lnTo>
                  <a:lnTo>
                    <a:pt x="228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50" name="object 3750"/>
            <p:cNvSpPr/>
            <p:nvPr/>
          </p:nvSpPr>
          <p:spPr>
            <a:xfrm>
              <a:off x="9878161" y="2661666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0"/>
                  </a:moveTo>
                  <a:lnTo>
                    <a:pt x="3810" y="0"/>
                  </a:lnTo>
                  <a:lnTo>
                    <a:pt x="3810" y="3810"/>
                  </a:lnTo>
                  <a:lnTo>
                    <a:pt x="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51" name="object 3751"/>
            <p:cNvSpPr/>
            <p:nvPr/>
          </p:nvSpPr>
          <p:spPr>
            <a:xfrm>
              <a:off x="9894925" y="2548890"/>
              <a:ext cx="7620" cy="1270"/>
            </a:xfrm>
            <a:custGeom>
              <a:avLst/>
              <a:gdLst/>
              <a:ahLst/>
              <a:cxnLst/>
              <a:rect l="l" t="t" r="r" b="b"/>
              <a:pathLst>
                <a:path w="7620" h="1269">
                  <a:moveTo>
                    <a:pt x="0" y="0"/>
                  </a:moveTo>
                  <a:lnTo>
                    <a:pt x="3810" y="761"/>
                  </a:lnTo>
                  <a:lnTo>
                    <a:pt x="762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52" name="object 3752"/>
            <p:cNvSpPr/>
            <p:nvPr/>
          </p:nvSpPr>
          <p:spPr>
            <a:xfrm>
              <a:off x="9891877" y="2496312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70">
                  <a:moveTo>
                    <a:pt x="0" y="0"/>
                  </a:moveTo>
                  <a:lnTo>
                    <a:pt x="1371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53" name="object 3753"/>
            <p:cNvSpPr/>
            <p:nvPr/>
          </p:nvSpPr>
          <p:spPr>
            <a:xfrm>
              <a:off x="9894925" y="2513076"/>
              <a:ext cx="6985" cy="3810"/>
            </a:xfrm>
            <a:custGeom>
              <a:avLst/>
              <a:gdLst/>
              <a:ahLst/>
              <a:cxnLst/>
              <a:rect l="l" t="t" r="r" b="b"/>
              <a:pathLst>
                <a:path w="6984" h="3810">
                  <a:moveTo>
                    <a:pt x="6857" y="0"/>
                  </a:moveTo>
                  <a:lnTo>
                    <a:pt x="0" y="0"/>
                  </a:lnTo>
                </a:path>
                <a:path w="6984" h="3810">
                  <a:moveTo>
                    <a:pt x="6857" y="0"/>
                  </a:moveTo>
                  <a:lnTo>
                    <a:pt x="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54" name="object 3754"/>
            <p:cNvSpPr/>
            <p:nvPr/>
          </p:nvSpPr>
          <p:spPr>
            <a:xfrm>
              <a:off x="9894925" y="2513076"/>
              <a:ext cx="6985" cy="3810"/>
            </a:xfrm>
            <a:custGeom>
              <a:avLst/>
              <a:gdLst/>
              <a:ahLst/>
              <a:cxnLst/>
              <a:rect l="l" t="t" r="r" b="b"/>
              <a:pathLst>
                <a:path w="6984" h="3810">
                  <a:moveTo>
                    <a:pt x="6857" y="3809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55" name="object 3755"/>
            <p:cNvSpPr/>
            <p:nvPr/>
          </p:nvSpPr>
          <p:spPr>
            <a:xfrm>
              <a:off x="9905593" y="2496312"/>
              <a:ext cx="6350" cy="24765"/>
            </a:xfrm>
            <a:custGeom>
              <a:avLst/>
              <a:gdLst/>
              <a:ahLst/>
              <a:cxnLst/>
              <a:rect l="l" t="t" r="r" b="b"/>
              <a:pathLst>
                <a:path w="6350" h="24764">
                  <a:moveTo>
                    <a:pt x="6096" y="24383"/>
                  </a:moveTo>
                  <a:lnTo>
                    <a:pt x="3810" y="12191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56" name="object 3756"/>
            <p:cNvSpPr/>
            <p:nvPr/>
          </p:nvSpPr>
          <p:spPr>
            <a:xfrm>
              <a:off x="9904069" y="2527554"/>
              <a:ext cx="9525" cy="21590"/>
            </a:xfrm>
            <a:custGeom>
              <a:avLst/>
              <a:gdLst/>
              <a:ahLst/>
              <a:cxnLst/>
              <a:rect l="l" t="t" r="r" b="b"/>
              <a:pathLst>
                <a:path w="9525" h="21589">
                  <a:moveTo>
                    <a:pt x="0" y="21335"/>
                  </a:moveTo>
                  <a:lnTo>
                    <a:pt x="3810" y="16763"/>
                  </a:lnTo>
                  <a:lnTo>
                    <a:pt x="6858" y="11429"/>
                  </a:lnTo>
                  <a:lnTo>
                    <a:pt x="8381" y="6095"/>
                  </a:lnTo>
                  <a:lnTo>
                    <a:pt x="9143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57" name="object 3757"/>
            <p:cNvSpPr/>
            <p:nvPr/>
          </p:nvSpPr>
          <p:spPr>
            <a:xfrm>
              <a:off x="9902545" y="2548890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762" y="0"/>
                  </a:lnTo>
                  <a:lnTo>
                    <a:pt x="152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58" name="object 3758"/>
            <p:cNvSpPr/>
            <p:nvPr/>
          </p:nvSpPr>
          <p:spPr>
            <a:xfrm>
              <a:off x="9904831" y="2513076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39">
                  <a:moveTo>
                    <a:pt x="3048" y="2285"/>
                  </a:moveTo>
                  <a:lnTo>
                    <a:pt x="1524" y="1523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59" name="object 3759"/>
            <p:cNvSpPr/>
            <p:nvPr/>
          </p:nvSpPr>
          <p:spPr>
            <a:xfrm>
              <a:off x="9907879" y="2515362"/>
              <a:ext cx="5715" cy="12700"/>
            </a:xfrm>
            <a:custGeom>
              <a:avLst/>
              <a:gdLst/>
              <a:ahLst/>
              <a:cxnLst/>
              <a:rect l="l" t="t" r="r" b="b"/>
              <a:pathLst>
                <a:path w="5715" h="12700">
                  <a:moveTo>
                    <a:pt x="5333" y="12192"/>
                  </a:moveTo>
                  <a:lnTo>
                    <a:pt x="4571" y="6096"/>
                  </a:lnTo>
                  <a:lnTo>
                    <a:pt x="761" y="0"/>
                  </a:lnTo>
                  <a:lnTo>
                    <a:pt x="0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60" name="object 3760"/>
            <p:cNvSpPr/>
            <p:nvPr/>
          </p:nvSpPr>
          <p:spPr>
            <a:xfrm>
              <a:off x="9903307" y="251079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524"/>
                  </a:lnTo>
                  <a:lnTo>
                    <a:pt x="0" y="228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61" name="object 3761"/>
            <p:cNvSpPr/>
            <p:nvPr/>
          </p:nvSpPr>
          <p:spPr>
            <a:xfrm>
              <a:off x="9905593" y="2510028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62" name="object 3762"/>
            <p:cNvSpPr/>
            <p:nvPr/>
          </p:nvSpPr>
          <p:spPr>
            <a:xfrm>
              <a:off x="9903307" y="2510790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24" y="0"/>
                  </a:moveTo>
                  <a:lnTo>
                    <a:pt x="762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63" name="object 3763"/>
            <p:cNvSpPr/>
            <p:nvPr/>
          </p:nvSpPr>
          <p:spPr>
            <a:xfrm>
              <a:off x="9897973" y="2492501"/>
              <a:ext cx="1905" cy="21590"/>
            </a:xfrm>
            <a:custGeom>
              <a:avLst/>
              <a:gdLst/>
              <a:ahLst/>
              <a:cxnLst/>
              <a:rect l="l" t="t" r="r" b="b"/>
              <a:pathLst>
                <a:path w="1904" h="21589">
                  <a:moveTo>
                    <a:pt x="1524" y="20574"/>
                  </a:moveTo>
                  <a:lnTo>
                    <a:pt x="1295" y="20040"/>
                  </a:lnTo>
                  <a:lnTo>
                    <a:pt x="762" y="19812"/>
                  </a:lnTo>
                  <a:lnTo>
                    <a:pt x="215" y="20040"/>
                  </a:lnTo>
                  <a:lnTo>
                    <a:pt x="0" y="20574"/>
                  </a:lnTo>
                  <a:lnTo>
                    <a:pt x="215" y="21120"/>
                  </a:lnTo>
                  <a:lnTo>
                    <a:pt x="762" y="21336"/>
                  </a:lnTo>
                  <a:lnTo>
                    <a:pt x="1295" y="21120"/>
                  </a:lnTo>
                  <a:lnTo>
                    <a:pt x="1524" y="20574"/>
                  </a:lnTo>
                  <a:close/>
                </a:path>
                <a:path w="1904" h="21589">
                  <a:moveTo>
                    <a:pt x="1524" y="762"/>
                  </a:moveTo>
                  <a:lnTo>
                    <a:pt x="1295" y="228"/>
                  </a:lnTo>
                  <a:lnTo>
                    <a:pt x="762" y="0"/>
                  </a:lnTo>
                  <a:lnTo>
                    <a:pt x="215" y="228"/>
                  </a:lnTo>
                  <a:lnTo>
                    <a:pt x="0" y="762"/>
                  </a:lnTo>
                  <a:lnTo>
                    <a:pt x="215" y="1308"/>
                  </a:lnTo>
                  <a:lnTo>
                    <a:pt x="762" y="1524"/>
                  </a:lnTo>
                  <a:lnTo>
                    <a:pt x="1295" y="1308"/>
                  </a:lnTo>
                  <a:lnTo>
                    <a:pt x="1524" y="76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64" name="object 3764"/>
            <p:cNvSpPr/>
            <p:nvPr/>
          </p:nvSpPr>
          <p:spPr>
            <a:xfrm>
              <a:off x="9885781" y="2496312"/>
              <a:ext cx="6350" cy="24130"/>
            </a:xfrm>
            <a:custGeom>
              <a:avLst/>
              <a:gdLst/>
              <a:ahLst/>
              <a:cxnLst/>
              <a:rect l="l" t="t" r="r" b="b"/>
              <a:pathLst>
                <a:path w="6350" h="24130">
                  <a:moveTo>
                    <a:pt x="6096" y="0"/>
                  </a:moveTo>
                  <a:lnTo>
                    <a:pt x="2286" y="12192"/>
                  </a:lnTo>
                  <a:lnTo>
                    <a:pt x="0" y="2362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65" name="object 3765"/>
            <p:cNvSpPr/>
            <p:nvPr/>
          </p:nvSpPr>
          <p:spPr>
            <a:xfrm>
              <a:off x="9883495" y="2527554"/>
              <a:ext cx="11430" cy="21590"/>
            </a:xfrm>
            <a:custGeom>
              <a:avLst/>
              <a:gdLst/>
              <a:ahLst/>
              <a:cxnLst/>
              <a:rect l="l" t="t" r="r" b="b"/>
              <a:pathLst>
                <a:path w="11429" h="21589">
                  <a:moveTo>
                    <a:pt x="0" y="0"/>
                  </a:moveTo>
                  <a:lnTo>
                    <a:pt x="762" y="6096"/>
                  </a:lnTo>
                  <a:lnTo>
                    <a:pt x="3048" y="11430"/>
                  </a:lnTo>
                  <a:lnTo>
                    <a:pt x="6096" y="16764"/>
                  </a:lnTo>
                  <a:lnTo>
                    <a:pt x="9906" y="21336"/>
                  </a:lnTo>
                  <a:lnTo>
                    <a:pt x="10668" y="21336"/>
                  </a:lnTo>
                  <a:lnTo>
                    <a:pt x="11430" y="2133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66" name="object 3766"/>
            <p:cNvSpPr/>
            <p:nvPr/>
          </p:nvSpPr>
          <p:spPr>
            <a:xfrm>
              <a:off x="9889591" y="251307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285" y="0"/>
                  </a:moveTo>
                  <a:lnTo>
                    <a:pt x="1523" y="1524"/>
                  </a:lnTo>
                  <a:lnTo>
                    <a:pt x="0" y="228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67" name="object 3767"/>
            <p:cNvSpPr/>
            <p:nvPr/>
          </p:nvSpPr>
          <p:spPr>
            <a:xfrm>
              <a:off x="9894163" y="251079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285"/>
                  </a:moveTo>
                  <a:lnTo>
                    <a:pt x="0" y="1523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68" name="object 3768"/>
            <p:cNvSpPr/>
            <p:nvPr/>
          </p:nvSpPr>
          <p:spPr>
            <a:xfrm>
              <a:off x="9891877" y="2510028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69" name="object 3769"/>
            <p:cNvSpPr/>
            <p:nvPr/>
          </p:nvSpPr>
          <p:spPr>
            <a:xfrm>
              <a:off x="9891877" y="2510790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24" y="0"/>
                  </a:moveTo>
                  <a:lnTo>
                    <a:pt x="762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70" name="object 3770"/>
            <p:cNvSpPr/>
            <p:nvPr/>
          </p:nvSpPr>
          <p:spPr>
            <a:xfrm>
              <a:off x="9883495" y="2515362"/>
              <a:ext cx="5715" cy="12700"/>
            </a:xfrm>
            <a:custGeom>
              <a:avLst/>
              <a:gdLst/>
              <a:ahLst/>
              <a:cxnLst/>
              <a:rect l="l" t="t" r="r" b="b"/>
              <a:pathLst>
                <a:path w="5715" h="12700">
                  <a:moveTo>
                    <a:pt x="5333" y="0"/>
                  </a:moveTo>
                  <a:lnTo>
                    <a:pt x="1523" y="5334"/>
                  </a:lnTo>
                  <a:lnTo>
                    <a:pt x="0" y="1219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71" name="object 3771"/>
            <p:cNvSpPr/>
            <p:nvPr/>
          </p:nvSpPr>
          <p:spPr>
            <a:xfrm>
              <a:off x="9888829" y="2515362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761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72" name="object 3772"/>
            <p:cNvSpPr/>
            <p:nvPr/>
          </p:nvSpPr>
          <p:spPr>
            <a:xfrm>
              <a:off x="9894925" y="2548890"/>
              <a:ext cx="7620" cy="1270"/>
            </a:xfrm>
            <a:custGeom>
              <a:avLst/>
              <a:gdLst/>
              <a:ahLst/>
              <a:cxnLst/>
              <a:rect l="l" t="t" r="r" b="b"/>
              <a:pathLst>
                <a:path w="7620" h="1269">
                  <a:moveTo>
                    <a:pt x="0" y="0"/>
                  </a:moveTo>
                  <a:lnTo>
                    <a:pt x="3810" y="761"/>
                  </a:lnTo>
                  <a:lnTo>
                    <a:pt x="762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73" name="object 3773"/>
            <p:cNvSpPr/>
            <p:nvPr/>
          </p:nvSpPr>
          <p:spPr>
            <a:xfrm>
              <a:off x="9891877" y="2496312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70">
                  <a:moveTo>
                    <a:pt x="0" y="0"/>
                  </a:moveTo>
                  <a:lnTo>
                    <a:pt x="1371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74" name="object 3774"/>
            <p:cNvSpPr/>
            <p:nvPr/>
          </p:nvSpPr>
          <p:spPr>
            <a:xfrm>
              <a:off x="9894925" y="2513076"/>
              <a:ext cx="6985" cy="3810"/>
            </a:xfrm>
            <a:custGeom>
              <a:avLst/>
              <a:gdLst/>
              <a:ahLst/>
              <a:cxnLst/>
              <a:rect l="l" t="t" r="r" b="b"/>
              <a:pathLst>
                <a:path w="6984" h="3810">
                  <a:moveTo>
                    <a:pt x="6857" y="0"/>
                  </a:moveTo>
                  <a:lnTo>
                    <a:pt x="0" y="0"/>
                  </a:lnTo>
                </a:path>
                <a:path w="6984" h="3810">
                  <a:moveTo>
                    <a:pt x="6857" y="0"/>
                  </a:moveTo>
                  <a:lnTo>
                    <a:pt x="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75" name="object 3775"/>
            <p:cNvSpPr/>
            <p:nvPr/>
          </p:nvSpPr>
          <p:spPr>
            <a:xfrm>
              <a:off x="9894925" y="2513076"/>
              <a:ext cx="6985" cy="3810"/>
            </a:xfrm>
            <a:custGeom>
              <a:avLst/>
              <a:gdLst/>
              <a:ahLst/>
              <a:cxnLst/>
              <a:rect l="l" t="t" r="r" b="b"/>
              <a:pathLst>
                <a:path w="6984" h="3810">
                  <a:moveTo>
                    <a:pt x="6857" y="3809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76" name="object 3776"/>
            <p:cNvSpPr/>
            <p:nvPr/>
          </p:nvSpPr>
          <p:spPr>
            <a:xfrm>
              <a:off x="9905593" y="2496312"/>
              <a:ext cx="6350" cy="24765"/>
            </a:xfrm>
            <a:custGeom>
              <a:avLst/>
              <a:gdLst/>
              <a:ahLst/>
              <a:cxnLst/>
              <a:rect l="l" t="t" r="r" b="b"/>
              <a:pathLst>
                <a:path w="6350" h="24764">
                  <a:moveTo>
                    <a:pt x="6096" y="24383"/>
                  </a:moveTo>
                  <a:lnTo>
                    <a:pt x="3810" y="12191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77" name="object 3777"/>
            <p:cNvSpPr/>
            <p:nvPr/>
          </p:nvSpPr>
          <p:spPr>
            <a:xfrm>
              <a:off x="9904069" y="2527554"/>
              <a:ext cx="9525" cy="21590"/>
            </a:xfrm>
            <a:custGeom>
              <a:avLst/>
              <a:gdLst/>
              <a:ahLst/>
              <a:cxnLst/>
              <a:rect l="l" t="t" r="r" b="b"/>
              <a:pathLst>
                <a:path w="9525" h="21589">
                  <a:moveTo>
                    <a:pt x="0" y="21335"/>
                  </a:moveTo>
                  <a:lnTo>
                    <a:pt x="3810" y="16763"/>
                  </a:lnTo>
                  <a:lnTo>
                    <a:pt x="6858" y="11429"/>
                  </a:lnTo>
                  <a:lnTo>
                    <a:pt x="8381" y="6095"/>
                  </a:lnTo>
                  <a:lnTo>
                    <a:pt x="9143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78" name="object 3778"/>
            <p:cNvSpPr/>
            <p:nvPr/>
          </p:nvSpPr>
          <p:spPr>
            <a:xfrm>
              <a:off x="9902545" y="2548890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762" y="0"/>
                  </a:lnTo>
                  <a:lnTo>
                    <a:pt x="152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79" name="object 3779"/>
            <p:cNvSpPr/>
            <p:nvPr/>
          </p:nvSpPr>
          <p:spPr>
            <a:xfrm>
              <a:off x="9904831" y="2513076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39">
                  <a:moveTo>
                    <a:pt x="3048" y="2285"/>
                  </a:moveTo>
                  <a:lnTo>
                    <a:pt x="1524" y="1523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80" name="object 3780"/>
            <p:cNvSpPr/>
            <p:nvPr/>
          </p:nvSpPr>
          <p:spPr>
            <a:xfrm>
              <a:off x="9907879" y="2515362"/>
              <a:ext cx="5715" cy="12700"/>
            </a:xfrm>
            <a:custGeom>
              <a:avLst/>
              <a:gdLst/>
              <a:ahLst/>
              <a:cxnLst/>
              <a:rect l="l" t="t" r="r" b="b"/>
              <a:pathLst>
                <a:path w="5715" h="12700">
                  <a:moveTo>
                    <a:pt x="5333" y="12192"/>
                  </a:moveTo>
                  <a:lnTo>
                    <a:pt x="4571" y="6096"/>
                  </a:lnTo>
                  <a:lnTo>
                    <a:pt x="761" y="0"/>
                  </a:lnTo>
                  <a:lnTo>
                    <a:pt x="0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81" name="object 3781"/>
            <p:cNvSpPr/>
            <p:nvPr/>
          </p:nvSpPr>
          <p:spPr>
            <a:xfrm>
              <a:off x="9903307" y="251079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524"/>
                  </a:lnTo>
                  <a:lnTo>
                    <a:pt x="0" y="228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82" name="object 3782"/>
            <p:cNvSpPr/>
            <p:nvPr/>
          </p:nvSpPr>
          <p:spPr>
            <a:xfrm>
              <a:off x="9905593" y="2510028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83" name="object 3783"/>
            <p:cNvSpPr/>
            <p:nvPr/>
          </p:nvSpPr>
          <p:spPr>
            <a:xfrm>
              <a:off x="9903307" y="2510790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24" y="0"/>
                  </a:moveTo>
                  <a:lnTo>
                    <a:pt x="762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84" name="object 3784"/>
            <p:cNvSpPr/>
            <p:nvPr/>
          </p:nvSpPr>
          <p:spPr>
            <a:xfrm>
              <a:off x="9897973" y="2492501"/>
              <a:ext cx="1905" cy="21590"/>
            </a:xfrm>
            <a:custGeom>
              <a:avLst/>
              <a:gdLst/>
              <a:ahLst/>
              <a:cxnLst/>
              <a:rect l="l" t="t" r="r" b="b"/>
              <a:pathLst>
                <a:path w="1904" h="21589">
                  <a:moveTo>
                    <a:pt x="1524" y="20574"/>
                  </a:moveTo>
                  <a:lnTo>
                    <a:pt x="1295" y="20040"/>
                  </a:lnTo>
                  <a:lnTo>
                    <a:pt x="762" y="19812"/>
                  </a:lnTo>
                  <a:lnTo>
                    <a:pt x="215" y="20040"/>
                  </a:lnTo>
                  <a:lnTo>
                    <a:pt x="0" y="20574"/>
                  </a:lnTo>
                  <a:lnTo>
                    <a:pt x="215" y="21120"/>
                  </a:lnTo>
                  <a:lnTo>
                    <a:pt x="762" y="21336"/>
                  </a:lnTo>
                  <a:lnTo>
                    <a:pt x="1295" y="21120"/>
                  </a:lnTo>
                  <a:lnTo>
                    <a:pt x="1524" y="20574"/>
                  </a:lnTo>
                  <a:close/>
                </a:path>
                <a:path w="1904" h="21589">
                  <a:moveTo>
                    <a:pt x="1524" y="762"/>
                  </a:moveTo>
                  <a:lnTo>
                    <a:pt x="1295" y="228"/>
                  </a:lnTo>
                  <a:lnTo>
                    <a:pt x="762" y="0"/>
                  </a:lnTo>
                  <a:lnTo>
                    <a:pt x="215" y="228"/>
                  </a:lnTo>
                  <a:lnTo>
                    <a:pt x="0" y="762"/>
                  </a:lnTo>
                  <a:lnTo>
                    <a:pt x="215" y="1308"/>
                  </a:lnTo>
                  <a:lnTo>
                    <a:pt x="762" y="1524"/>
                  </a:lnTo>
                  <a:lnTo>
                    <a:pt x="1295" y="1308"/>
                  </a:lnTo>
                  <a:lnTo>
                    <a:pt x="1524" y="76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85" name="object 3785"/>
            <p:cNvSpPr/>
            <p:nvPr/>
          </p:nvSpPr>
          <p:spPr>
            <a:xfrm>
              <a:off x="9885781" y="2496312"/>
              <a:ext cx="6350" cy="24130"/>
            </a:xfrm>
            <a:custGeom>
              <a:avLst/>
              <a:gdLst/>
              <a:ahLst/>
              <a:cxnLst/>
              <a:rect l="l" t="t" r="r" b="b"/>
              <a:pathLst>
                <a:path w="6350" h="24130">
                  <a:moveTo>
                    <a:pt x="6096" y="0"/>
                  </a:moveTo>
                  <a:lnTo>
                    <a:pt x="2286" y="12192"/>
                  </a:lnTo>
                  <a:lnTo>
                    <a:pt x="0" y="2362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86" name="object 3786"/>
            <p:cNvSpPr/>
            <p:nvPr/>
          </p:nvSpPr>
          <p:spPr>
            <a:xfrm>
              <a:off x="9883495" y="2527554"/>
              <a:ext cx="11430" cy="21590"/>
            </a:xfrm>
            <a:custGeom>
              <a:avLst/>
              <a:gdLst/>
              <a:ahLst/>
              <a:cxnLst/>
              <a:rect l="l" t="t" r="r" b="b"/>
              <a:pathLst>
                <a:path w="11429" h="21589">
                  <a:moveTo>
                    <a:pt x="0" y="0"/>
                  </a:moveTo>
                  <a:lnTo>
                    <a:pt x="762" y="6096"/>
                  </a:lnTo>
                  <a:lnTo>
                    <a:pt x="3048" y="11430"/>
                  </a:lnTo>
                  <a:lnTo>
                    <a:pt x="6096" y="16764"/>
                  </a:lnTo>
                  <a:lnTo>
                    <a:pt x="9906" y="21336"/>
                  </a:lnTo>
                  <a:lnTo>
                    <a:pt x="10668" y="21336"/>
                  </a:lnTo>
                  <a:lnTo>
                    <a:pt x="11430" y="2133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87" name="object 3787"/>
            <p:cNvSpPr/>
            <p:nvPr/>
          </p:nvSpPr>
          <p:spPr>
            <a:xfrm>
              <a:off x="9889591" y="251307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285" y="0"/>
                  </a:moveTo>
                  <a:lnTo>
                    <a:pt x="1523" y="1524"/>
                  </a:lnTo>
                  <a:lnTo>
                    <a:pt x="0" y="228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88" name="object 3788"/>
            <p:cNvSpPr/>
            <p:nvPr/>
          </p:nvSpPr>
          <p:spPr>
            <a:xfrm>
              <a:off x="9894163" y="251079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285"/>
                  </a:moveTo>
                  <a:lnTo>
                    <a:pt x="0" y="1523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89" name="object 3789"/>
            <p:cNvSpPr/>
            <p:nvPr/>
          </p:nvSpPr>
          <p:spPr>
            <a:xfrm>
              <a:off x="9891877" y="2510028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90" name="object 3790"/>
            <p:cNvSpPr/>
            <p:nvPr/>
          </p:nvSpPr>
          <p:spPr>
            <a:xfrm>
              <a:off x="9891877" y="2510790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24" y="0"/>
                  </a:moveTo>
                  <a:lnTo>
                    <a:pt x="762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91" name="object 3791"/>
            <p:cNvSpPr/>
            <p:nvPr/>
          </p:nvSpPr>
          <p:spPr>
            <a:xfrm>
              <a:off x="9883495" y="2515362"/>
              <a:ext cx="5715" cy="12700"/>
            </a:xfrm>
            <a:custGeom>
              <a:avLst/>
              <a:gdLst/>
              <a:ahLst/>
              <a:cxnLst/>
              <a:rect l="l" t="t" r="r" b="b"/>
              <a:pathLst>
                <a:path w="5715" h="12700">
                  <a:moveTo>
                    <a:pt x="5333" y="0"/>
                  </a:moveTo>
                  <a:lnTo>
                    <a:pt x="1523" y="5334"/>
                  </a:lnTo>
                  <a:lnTo>
                    <a:pt x="0" y="1219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92" name="object 3792"/>
            <p:cNvSpPr/>
            <p:nvPr/>
          </p:nvSpPr>
          <p:spPr>
            <a:xfrm>
              <a:off x="9888829" y="2515362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761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93" name="object 3793"/>
            <p:cNvSpPr/>
            <p:nvPr/>
          </p:nvSpPr>
          <p:spPr>
            <a:xfrm>
              <a:off x="9949027" y="2580894"/>
              <a:ext cx="3810" cy="6985"/>
            </a:xfrm>
            <a:custGeom>
              <a:avLst/>
              <a:gdLst/>
              <a:ahLst/>
              <a:cxnLst/>
              <a:rect l="l" t="t" r="r" b="b"/>
              <a:pathLst>
                <a:path w="3809" h="6985">
                  <a:moveTo>
                    <a:pt x="0" y="0"/>
                  </a:moveTo>
                  <a:lnTo>
                    <a:pt x="3810" y="0"/>
                  </a:lnTo>
                  <a:lnTo>
                    <a:pt x="3810" y="6858"/>
                  </a:lnTo>
                  <a:lnTo>
                    <a:pt x="0" y="6858"/>
                  </a:ln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94" name="object 3794"/>
            <p:cNvSpPr/>
            <p:nvPr/>
          </p:nvSpPr>
          <p:spPr>
            <a:xfrm>
              <a:off x="9949027" y="2661666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0"/>
                  </a:moveTo>
                  <a:lnTo>
                    <a:pt x="3810" y="0"/>
                  </a:lnTo>
                  <a:lnTo>
                    <a:pt x="3810" y="3810"/>
                  </a:lnTo>
                  <a:lnTo>
                    <a:pt x="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95" name="object 3795"/>
            <p:cNvSpPr/>
            <p:nvPr/>
          </p:nvSpPr>
          <p:spPr>
            <a:xfrm>
              <a:off x="9905593" y="2472690"/>
              <a:ext cx="10160" cy="3175"/>
            </a:xfrm>
            <a:custGeom>
              <a:avLst/>
              <a:gdLst/>
              <a:ahLst/>
              <a:cxnLst/>
              <a:rect l="l" t="t" r="r" b="b"/>
              <a:pathLst>
                <a:path w="10159" h="3175">
                  <a:moveTo>
                    <a:pt x="0" y="3048"/>
                  </a:moveTo>
                  <a:lnTo>
                    <a:pt x="0" y="0"/>
                  </a:lnTo>
                  <a:lnTo>
                    <a:pt x="9906" y="0"/>
                  </a:lnTo>
                  <a:lnTo>
                    <a:pt x="9906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96" name="object 3796"/>
            <p:cNvSpPr/>
            <p:nvPr/>
          </p:nvSpPr>
          <p:spPr>
            <a:xfrm>
              <a:off x="9773767" y="2648712"/>
              <a:ext cx="24130" cy="3175"/>
            </a:xfrm>
            <a:custGeom>
              <a:avLst/>
              <a:gdLst/>
              <a:ahLst/>
              <a:cxnLst/>
              <a:rect l="l" t="t" r="r" b="b"/>
              <a:pathLst>
                <a:path w="24129" h="3175">
                  <a:moveTo>
                    <a:pt x="0" y="3048"/>
                  </a:moveTo>
                  <a:lnTo>
                    <a:pt x="2362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97" name="object 3797"/>
            <p:cNvSpPr/>
            <p:nvPr/>
          </p:nvSpPr>
          <p:spPr>
            <a:xfrm>
              <a:off x="9795865" y="2640330"/>
              <a:ext cx="24765" cy="8890"/>
            </a:xfrm>
            <a:custGeom>
              <a:avLst/>
              <a:gdLst/>
              <a:ahLst/>
              <a:cxnLst/>
              <a:rect l="l" t="t" r="r" b="b"/>
              <a:pathLst>
                <a:path w="24765" h="8889">
                  <a:moveTo>
                    <a:pt x="0" y="8381"/>
                  </a:moveTo>
                  <a:lnTo>
                    <a:pt x="12192" y="5333"/>
                  </a:lnTo>
                  <a:lnTo>
                    <a:pt x="2438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98" name="object 3798"/>
            <p:cNvSpPr/>
            <p:nvPr/>
          </p:nvSpPr>
          <p:spPr>
            <a:xfrm>
              <a:off x="9804247" y="2661666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10">
                  <a:moveTo>
                    <a:pt x="0" y="0"/>
                  </a:moveTo>
                  <a:lnTo>
                    <a:pt x="3048" y="0"/>
                  </a:lnTo>
                  <a:lnTo>
                    <a:pt x="3048" y="3810"/>
                  </a:lnTo>
                  <a:lnTo>
                    <a:pt x="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99" name="object 3799"/>
            <p:cNvSpPr/>
            <p:nvPr/>
          </p:nvSpPr>
          <p:spPr>
            <a:xfrm>
              <a:off x="9915499" y="2475738"/>
              <a:ext cx="47625" cy="0"/>
            </a:xfrm>
            <a:custGeom>
              <a:avLst/>
              <a:gdLst/>
              <a:ahLst/>
              <a:cxnLst/>
              <a:rect l="l" t="t" r="r" b="b"/>
              <a:pathLst>
                <a:path w="47625">
                  <a:moveTo>
                    <a:pt x="47244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00" name="object 3800"/>
            <p:cNvSpPr/>
            <p:nvPr/>
          </p:nvSpPr>
          <p:spPr>
            <a:xfrm>
              <a:off x="9915499" y="2475738"/>
              <a:ext cx="50800" cy="0"/>
            </a:xfrm>
            <a:custGeom>
              <a:avLst/>
              <a:gdLst/>
              <a:ahLst/>
              <a:cxnLst/>
              <a:rect l="l" t="t" r="r" b="b"/>
              <a:pathLst>
                <a:path w="50800">
                  <a:moveTo>
                    <a:pt x="50292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801" name="object 3801"/>
          <p:cNvSpPr/>
          <p:nvPr/>
        </p:nvSpPr>
        <p:spPr>
          <a:xfrm>
            <a:off x="12598011" y="2010397"/>
            <a:ext cx="98164" cy="0"/>
          </a:xfrm>
          <a:custGeom>
            <a:avLst/>
            <a:gdLst/>
            <a:ahLst/>
            <a:cxnLst/>
            <a:rect l="l" t="t" r="r" b="b"/>
            <a:pathLst>
              <a:path w="78104">
                <a:moveTo>
                  <a:pt x="0" y="0"/>
                </a:moveTo>
                <a:lnTo>
                  <a:pt x="7772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802" name="object 3802"/>
          <p:cNvGrpSpPr/>
          <p:nvPr/>
        </p:nvGrpSpPr>
        <p:grpSpPr>
          <a:xfrm>
            <a:off x="12710061" y="2159798"/>
            <a:ext cx="35914" cy="30327"/>
            <a:chOff x="10112857" y="2811017"/>
            <a:chExt cx="28575" cy="24130"/>
          </a:xfrm>
        </p:grpSpPr>
        <p:sp>
          <p:nvSpPr>
            <p:cNvPr id="3803" name="object 3803"/>
            <p:cNvSpPr/>
            <p:nvPr/>
          </p:nvSpPr>
          <p:spPr>
            <a:xfrm>
              <a:off x="10138765" y="2811017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h="24130">
                  <a:moveTo>
                    <a:pt x="0" y="0"/>
                  </a:moveTo>
                  <a:lnTo>
                    <a:pt x="0" y="2362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04" name="object 3804"/>
            <p:cNvSpPr/>
            <p:nvPr/>
          </p:nvSpPr>
          <p:spPr>
            <a:xfrm>
              <a:off x="10112857" y="2825495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80">
                  <a:moveTo>
                    <a:pt x="2285" y="0"/>
                  </a:moveTo>
                  <a:lnTo>
                    <a:pt x="3902" y="669"/>
                  </a:lnTo>
                  <a:lnTo>
                    <a:pt x="4571" y="2285"/>
                  </a:lnTo>
                  <a:lnTo>
                    <a:pt x="3902" y="3902"/>
                  </a:lnTo>
                  <a:lnTo>
                    <a:pt x="2285" y="4571"/>
                  </a:lnTo>
                  <a:lnTo>
                    <a:pt x="669" y="3902"/>
                  </a:lnTo>
                  <a:lnTo>
                    <a:pt x="0" y="2285"/>
                  </a:lnTo>
                  <a:lnTo>
                    <a:pt x="669" y="669"/>
                  </a:lnTo>
                  <a:lnTo>
                    <a:pt x="228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05" name="object 3805"/>
            <p:cNvSpPr/>
            <p:nvPr/>
          </p:nvSpPr>
          <p:spPr>
            <a:xfrm>
              <a:off x="10118191" y="2827781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6857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806" name="object 3806"/>
          <p:cNvGrpSpPr/>
          <p:nvPr/>
        </p:nvGrpSpPr>
        <p:grpSpPr>
          <a:xfrm>
            <a:off x="12598968" y="2007525"/>
            <a:ext cx="146846" cy="312848"/>
            <a:chOff x="10024465" y="2689860"/>
            <a:chExt cx="116839" cy="248920"/>
          </a:xfrm>
        </p:grpSpPr>
        <p:sp>
          <p:nvSpPr>
            <p:cNvPr id="3807" name="object 3807"/>
            <p:cNvSpPr/>
            <p:nvPr/>
          </p:nvSpPr>
          <p:spPr>
            <a:xfrm>
              <a:off x="10057231" y="2715768"/>
              <a:ext cx="44450" cy="0"/>
            </a:xfrm>
            <a:custGeom>
              <a:avLst/>
              <a:gdLst/>
              <a:ahLst/>
              <a:cxnLst/>
              <a:rect l="l" t="t" r="r" b="b"/>
              <a:pathLst>
                <a:path w="44450">
                  <a:moveTo>
                    <a:pt x="0" y="0"/>
                  </a:moveTo>
                  <a:lnTo>
                    <a:pt x="4419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08" name="object 3808"/>
            <p:cNvSpPr/>
            <p:nvPr/>
          </p:nvSpPr>
          <p:spPr>
            <a:xfrm>
              <a:off x="10094569" y="2739390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0" y="0"/>
                  </a:moveTo>
                  <a:lnTo>
                    <a:pt x="685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09" name="object 3809"/>
            <p:cNvSpPr/>
            <p:nvPr/>
          </p:nvSpPr>
          <p:spPr>
            <a:xfrm>
              <a:off x="10097617" y="2739390"/>
              <a:ext cx="0" cy="196850"/>
            </a:xfrm>
            <a:custGeom>
              <a:avLst/>
              <a:gdLst/>
              <a:ahLst/>
              <a:cxnLst/>
              <a:rect l="l" t="t" r="r" b="b"/>
              <a:pathLst>
                <a:path h="196850">
                  <a:moveTo>
                    <a:pt x="0" y="196596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10" name="object 3810"/>
            <p:cNvSpPr/>
            <p:nvPr/>
          </p:nvSpPr>
          <p:spPr>
            <a:xfrm>
              <a:off x="10097617" y="2750058"/>
              <a:ext cx="17780" cy="186055"/>
            </a:xfrm>
            <a:custGeom>
              <a:avLst/>
              <a:gdLst/>
              <a:ahLst/>
              <a:cxnLst/>
              <a:rect l="l" t="t" r="r" b="b"/>
              <a:pathLst>
                <a:path w="17779" h="186055">
                  <a:moveTo>
                    <a:pt x="17525" y="185927"/>
                  </a:moveTo>
                  <a:lnTo>
                    <a:pt x="0" y="185927"/>
                  </a:lnTo>
                </a:path>
                <a:path w="17779" h="186055">
                  <a:moveTo>
                    <a:pt x="17525" y="185927"/>
                  </a:moveTo>
                  <a:lnTo>
                    <a:pt x="17525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11" name="object 3811"/>
            <p:cNvSpPr/>
            <p:nvPr/>
          </p:nvSpPr>
          <p:spPr>
            <a:xfrm>
              <a:off x="10138765" y="2811018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h="24130">
                  <a:moveTo>
                    <a:pt x="0" y="0"/>
                  </a:moveTo>
                  <a:lnTo>
                    <a:pt x="0" y="2362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12" name="object 3812"/>
            <p:cNvSpPr/>
            <p:nvPr/>
          </p:nvSpPr>
          <p:spPr>
            <a:xfrm>
              <a:off x="10112857" y="2825496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80">
                  <a:moveTo>
                    <a:pt x="2285" y="0"/>
                  </a:moveTo>
                  <a:lnTo>
                    <a:pt x="3902" y="669"/>
                  </a:lnTo>
                  <a:lnTo>
                    <a:pt x="4571" y="2285"/>
                  </a:lnTo>
                  <a:lnTo>
                    <a:pt x="3902" y="3902"/>
                  </a:lnTo>
                  <a:lnTo>
                    <a:pt x="2285" y="4571"/>
                  </a:lnTo>
                  <a:lnTo>
                    <a:pt x="669" y="3902"/>
                  </a:lnTo>
                  <a:lnTo>
                    <a:pt x="0" y="2285"/>
                  </a:lnTo>
                  <a:lnTo>
                    <a:pt x="669" y="669"/>
                  </a:lnTo>
                  <a:lnTo>
                    <a:pt x="228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13" name="object 3813"/>
            <p:cNvSpPr/>
            <p:nvPr/>
          </p:nvSpPr>
          <p:spPr>
            <a:xfrm>
              <a:off x="10118191" y="282778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6857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14" name="object 3814"/>
            <p:cNvSpPr/>
            <p:nvPr/>
          </p:nvSpPr>
          <p:spPr>
            <a:xfrm>
              <a:off x="10026751" y="2692146"/>
              <a:ext cx="74930" cy="0"/>
            </a:xfrm>
            <a:custGeom>
              <a:avLst/>
              <a:gdLst/>
              <a:ahLst/>
              <a:cxnLst/>
              <a:rect l="l" t="t" r="r" b="b"/>
              <a:pathLst>
                <a:path w="74929">
                  <a:moveTo>
                    <a:pt x="0" y="0"/>
                  </a:moveTo>
                  <a:lnTo>
                    <a:pt x="7467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15" name="object 3815"/>
            <p:cNvSpPr/>
            <p:nvPr/>
          </p:nvSpPr>
          <p:spPr>
            <a:xfrm>
              <a:off x="10061041" y="2715768"/>
              <a:ext cx="40640" cy="0"/>
            </a:xfrm>
            <a:custGeom>
              <a:avLst/>
              <a:gdLst/>
              <a:ahLst/>
              <a:cxnLst/>
              <a:rect l="l" t="t" r="r" b="b"/>
              <a:pathLst>
                <a:path w="40640">
                  <a:moveTo>
                    <a:pt x="0" y="0"/>
                  </a:moveTo>
                  <a:lnTo>
                    <a:pt x="4038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16" name="object 3816"/>
            <p:cNvSpPr/>
            <p:nvPr/>
          </p:nvSpPr>
          <p:spPr>
            <a:xfrm>
              <a:off x="10097617" y="273939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17" name="object 3817"/>
            <p:cNvSpPr/>
            <p:nvPr/>
          </p:nvSpPr>
          <p:spPr>
            <a:xfrm>
              <a:off x="10026751" y="2692146"/>
              <a:ext cx="3810" cy="30480"/>
            </a:xfrm>
            <a:custGeom>
              <a:avLst/>
              <a:gdLst/>
              <a:ahLst/>
              <a:cxnLst/>
              <a:rect l="l" t="t" r="r" b="b"/>
              <a:pathLst>
                <a:path w="3809" h="30480">
                  <a:moveTo>
                    <a:pt x="3809" y="0"/>
                  </a:moveTo>
                  <a:lnTo>
                    <a:pt x="0" y="3048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18" name="object 3818"/>
            <p:cNvSpPr/>
            <p:nvPr/>
          </p:nvSpPr>
          <p:spPr>
            <a:xfrm>
              <a:off x="10050373" y="2709672"/>
              <a:ext cx="74930" cy="47625"/>
            </a:xfrm>
            <a:custGeom>
              <a:avLst/>
              <a:gdLst/>
              <a:ahLst/>
              <a:cxnLst/>
              <a:rect l="l" t="t" r="r" b="b"/>
              <a:pathLst>
                <a:path w="74929" h="47625">
                  <a:moveTo>
                    <a:pt x="0" y="0"/>
                  </a:moveTo>
                  <a:lnTo>
                    <a:pt x="74676" y="47243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19" name="object 3819"/>
            <p:cNvSpPr/>
            <p:nvPr/>
          </p:nvSpPr>
          <p:spPr>
            <a:xfrm>
              <a:off x="10026751" y="2695956"/>
              <a:ext cx="3810" cy="26670"/>
            </a:xfrm>
            <a:custGeom>
              <a:avLst/>
              <a:gdLst/>
              <a:ahLst/>
              <a:cxnLst/>
              <a:rect l="l" t="t" r="r" b="b"/>
              <a:pathLst>
                <a:path w="3809" h="26669">
                  <a:moveTo>
                    <a:pt x="3809" y="0"/>
                  </a:moveTo>
                  <a:lnTo>
                    <a:pt x="0" y="2667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20" name="object 3820"/>
            <p:cNvSpPr/>
            <p:nvPr/>
          </p:nvSpPr>
          <p:spPr>
            <a:xfrm>
              <a:off x="10050373" y="2709672"/>
              <a:ext cx="74930" cy="50800"/>
            </a:xfrm>
            <a:custGeom>
              <a:avLst/>
              <a:gdLst/>
              <a:ahLst/>
              <a:cxnLst/>
              <a:rect l="l" t="t" r="r" b="b"/>
              <a:pathLst>
                <a:path w="74929" h="50800">
                  <a:moveTo>
                    <a:pt x="0" y="0"/>
                  </a:moveTo>
                  <a:lnTo>
                    <a:pt x="74676" y="50291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821" name="object 3821"/>
          <p:cNvSpPr/>
          <p:nvPr/>
        </p:nvSpPr>
        <p:spPr>
          <a:xfrm>
            <a:off x="12376782" y="2295792"/>
            <a:ext cx="0" cy="7981"/>
          </a:xfrm>
          <a:custGeom>
            <a:avLst/>
            <a:gdLst/>
            <a:ahLst/>
            <a:cxnLst/>
            <a:rect l="l" t="t" r="r" b="b"/>
            <a:pathLst>
              <a:path h="6350">
                <a:moveTo>
                  <a:pt x="0" y="0"/>
                </a:moveTo>
                <a:lnTo>
                  <a:pt x="0" y="6096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822" name="object 3822"/>
          <p:cNvGrpSpPr/>
          <p:nvPr/>
        </p:nvGrpSpPr>
        <p:grpSpPr>
          <a:xfrm>
            <a:off x="12276224" y="2025721"/>
            <a:ext cx="236232" cy="60654"/>
            <a:chOff x="9767671" y="2704338"/>
            <a:chExt cx="187960" cy="48260"/>
          </a:xfrm>
        </p:grpSpPr>
        <p:sp>
          <p:nvSpPr>
            <p:cNvPr id="3823" name="object 3823"/>
            <p:cNvSpPr/>
            <p:nvPr/>
          </p:nvSpPr>
          <p:spPr>
            <a:xfrm>
              <a:off x="9810343" y="2733294"/>
              <a:ext cx="51435" cy="0"/>
            </a:xfrm>
            <a:custGeom>
              <a:avLst/>
              <a:gdLst/>
              <a:ahLst/>
              <a:cxnLst/>
              <a:rect l="l" t="t" r="r" b="b"/>
              <a:pathLst>
                <a:path w="51434">
                  <a:moveTo>
                    <a:pt x="0" y="0"/>
                  </a:moveTo>
                  <a:lnTo>
                    <a:pt x="51053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24" name="object 3824"/>
            <p:cNvSpPr/>
            <p:nvPr/>
          </p:nvSpPr>
          <p:spPr>
            <a:xfrm>
              <a:off x="9811105" y="2731770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69">
                  <a:moveTo>
                    <a:pt x="2285" y="761"/>
                  </a:moveTo>
                  <a:lnTo>
                    <a:pt x="2285" y="0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761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25" name="object 3825"/>
            <p:cNvSpPr/>
            <p:nvPr/>
          </p:nvSpPr>
          <p:spPr>
            <a:xfrm>
              <a:off x="9814153" y="2733294"/>
              <a:ext cx="44450" cy="6350"/>
            </a:xfrm>
            <a:custGeom>
              <a:avLst/>
              <a:gdLst/>
              <a:ahLst/>
              <a:cxnLst/>
              <a:rect l="l" t="t" r="r" b="b"/>
              <a:pathLst>
                <a:path w="44450" h="6350">
                  <a:moveTo>
                    <a:pt x="0" y="0"/>
                  </a:moveTo>
                  <a:lnTo>
                    <a:pt x="44196" y="0"/>
                  </a:lnTo>
                  <a:lnTo>
                    <a:pt x="44196" y="6095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26" name="object 3826"/>
            <p:cNvSpPr/>
            <p:nvPr/>
          </p:nvSpPr>
          <p:spPr>
            <a:xfrm>
              <a:off x="9810343" y="2733294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609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27" name="object 3827"/>
            <p:cNvSpPr/>
            <p:nvPr/>
          </p:nvSpPr>
          <p:spPr>
            <a:xfrm>
              <a:off x="9814153" y="2733294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609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28" name="object 3828"/>
            <p:cNvSpPr/>
            <p:nvPr/>
          </p:nvSpPr>
          <p:spPr>
            <a:xfrm>
              <a:off x="9769957" y="2726436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12953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29" name="object 3829"/>
            <p:cNvSpPr/>
            <p:nvPr/>
          </p:nvSpPr>
          <p:spPr>
            <a:xfrm>
              <a:off x="9769957" y="2726436"/>
              <a:ext cx="3810" cy="13335"/>
            </a:xfrm>
            <a:custGeom>
              <a:avLst/>
              <a:gdLst/>
              <a:ahLst/>
              <a:cxnLst/>
              <a:rect l="l" t="t" r="r" b="b"/>
              <a:pathLst>
                <a:path w="3809" h="13335">
                  <a:moveTo>
                    <a:pt x="3809" y="12953"/>
                  </a:moveTo>
                  <a:lnTo>
                    <a:pt x="3809" y="0"/>
                  </a:lnTo>
                  <a:lnTo>
                    <a:pt x="0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30" name="object 3830"/>
            <p:cNvSpPr/>
            <p:nvPr/>
          </p:nvSpPr>
          <p:spPr>
            <a:xfrm>
              <a:off x="9769957" y="2726436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19">
                  <a:moveTo>
                    <a:pt x="0" y="19811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31" name="object 3831"/>
            <p:cNvSpPr/>
            <p:nvPr/>
          </p:nvSpPr>
          <p:spPr>
            <a:xfrm>
              <a:off x="9772243" y="2706624"/>
              <a:ext cx="38100" cy="18415"/>
            </a:xfrm>
            <a:custGeom>
              <a:avLst/>
              <a:gdLst/>
              <a:ahLst/>
              <a:cxnLst/>
              <a:rect l="l" t="t" r="r" b="b"/>
              <a:pathLst>
                <a:path w="38100" h="18414">
                  <a:moveTo>
                    <a:pt x="0" y="18288"/>
                  </a:moveTo>
                  <a:lnTo>
                    <a:pt x="10668" y="16764"/>
                  </a:lnTo>
                  <a:lnTo>
                    <a:pt x="21336" y="13716"/>
                  </a:lnTo>
                  <a:lnTo>
                    <a:pt x="30480" y="7620"/>
                  </a:lnTo>
                  <a:lnTo>
                    <a:pt x="3810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32" name="object 3832"/>
            <p:cNvSpPr/>
            <p:nvPr/>
          </p:nvSpPr>
          <p:spPr>
            <a:xfrm>
              <a:off x="9894925" y="2750058"/>
              <a:ext cx="58419" cy="0"/>
            </a:xfrm>
            <a:custGeom>
              <a:avLst/>
              <a:gdLst/>
              <a:ahLst/>
              <a:cxnLst/>
              <a:rect l="l" t="t" r="r" b="b"/>
              <a:pathLst>
                <a:path w="58420">
                  <a:moveTo>
                    <a:pt x="0" y="0"/>
                  </a:moveTo>
                  <a:lnTo>
                    <a:pt x="5791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33" name="object 3833"/>
            <p:cNvSpPr/>
            <p:nvPr/>
          </p:nvSpPr>
          <p:spPr>
            <a:xfrm>
              <a:off x="9908641" y="2743200"/>
              <a:ext cx="44450" cy="0"/>
            </a:xfrm>
            <a:custGeom>
              <a:avLst/>
              <a:gdLst/>
              <a:ahLst/>
              <a:cxnLst/>
              <a:rect l="l" t="t" r="r" b="b"/>
              <a:pathLst>
                <a:path w="44450">
                  <a:moveTo>
                    <a:pt x="0" y="0"/>
                  </a:moveTo>
                  <a:lnTo>
                    <a:pt x="4419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34" name="object 3834"/>
            <p:cNvSpPr/>
            <p:nvPr/>
          </p:nvSpPr>
          <p:spPr>
            <a:xfrm>
              <a:off x="9861397" y="2733294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609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35" name="object 3835"/>
            <p:cNvSpPr/>
            <p:nvPr/>
          </p:nvSpPr>
          <p:spPr>
            <a:xfrm>
              <a:off x="9867493" y="2738627"/>
              <a:ext cx="5080" cy="1905"/>
            </a:xfrm>
            <a:custGeom>
              <a:avLst/>
              <a:gdLst/>
              <a:ahLst/>
              <a:cxnLst/>
              <a:rect l="l" t="t" r="r" b="b"/>
              <a:pathLst>
                <a:path w="5079" h="1905">
                  <a:moveTo>
                    <a:pt x="1524" y="762"/>
                  </a:moveTo>
                  <a:lnTo>
                    <a:pt x="1295" y="228"/>
                  </a:lnTo>
                  <a:lnTo>
                    <a:pt x="762" y="0"/>
                  </a:lnTo>
                  <a:lnTo>
                    <a:pt x="215" y="228"/>
                  </a:lnTo>
                  <a:lnTo>
                    <a:pt x="0" y="762"/>
                  </a:lnTo>
                  <a:lnTo>
                    <a:pt x="215" y="1308"/>
                  </a:lnTo>
                  <a:lnTo>
                    <a:pt x="762" y="1524"/>
                  </a:lnTo>
                  <a:lnTo>
                    <a:pt x="1295" y="1308"/>
                  </a:lnTo>
                  <a:lnTo>
                    <a:pt x="1524" y="762"/>
                  </a:lnTo>
                  <a:close/>
                </a:path>
                <a:path w="5079" h="1905">
                  <a:moveTo>
                    <a:pt x="4572" y="762"/>
                  </a:moveTo>
                  <a:lnTo>
                    <a:pt x="4343" y="228"/>
                  </a:lnTo>
                  <a:lnTo>
                    <a:pt x="3810" y="0"/>
                  </a:lnTo>
                  <a:lnTo>
                    <a:pt x="3263" y="228"/>
                  </a:lnTo>
                  <a:lnTo>
                    <a:pt x="3048" y="762"/>
                  </a:lnTo>
                  <a:lnTo>
                    <a:pt x="3263" y="1308"/>
                  </a:lnTo>
                  <a:lnTo>
                    <a:pt x="3810" y="1524"/>
                  </a:lnTo>
                  <a:lnTo>
                    <a:pt x="4343" y="1308"/>
                  </a:lnTo>
                  <a:lnTo>
                    <a:pt x="4572" y="76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36" name="object 3836"/>
            <p:cNvSpPr/>
            <p:nvPr/>
          </p:nvSpPr>
          <p:spPr>
            <a:xfrm>
              <a:off x="9898735" y="2705862"/>
              <a:ext cx="0" cy="33655"/>
            </a:xfrm>
            <a:custGeom>
              <a:avLst/>
              <a:gdLst/>
              <a:ahLst/>
              <a:cxnLst/>
              <a:rect l="l" t="t" r="r" b="b"/>
              <a:pathLst>
                <a:path h="33655">
                  <a:moveTo>
                    <a:pt x="0" y="0"/>
                  </a:moveTo>
                  <a:lnTo>
                    <a:pt x="0" y="3352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37" name="object 3837"/>
            <p:cNvSpPr/>
            <p:nvPr/>
          </p:nvSpPr>
          <p:spPr>
            <a:xfrm>
              <a:off x="9901783" y="2705862"/>
              <a:ext cx="0" cy="37465"/>
            </a:xfrm>
            <a:custGeom>
              <a:avLst/>
              <a:gdLst/>
              <a:ahLst/>
              <a:cxnLst/>
              <a:rect l="l" t="t" r="r" b="b"/>
              <a:pathLst>
                <a:path h="37464">
                  <a:moveTo>
                    <a:pt x="0" y="0"/>
                  </a:moveTo>
                  <a:lnTo>
                    <a:pt x="0" y="3733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38" name="object 3838"/>
            <p:cNvSpPr/>
            <p:nvPr/>
          </p:nvSpPr>
          <p:spPr>
            <a:xfrm>
              <a:off x="9908641" y="2705862"/>
              <a:ext cx="0" cy="37465"/>
            </a:xfrm>
            <a:custGeom>
              <a:avLst/>
              <a:gdLst/>
              <a:ahLst/>
              <a:cxnLst/>
              <a:rect l="l" t="t" r="r" b="b"/>
              <a:pathLst>
                <a:path h="37464">
                  <a:moveTo>
                    <a:pt x="0" y="0"/>
                  </a:moveTo>
                  <a:lnTo>
                    <a:pt x="0" y="3733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39" name="object 3839"/>
            <p:cNvSpPr/>
            <p:nvPr/>
          </p:nvSpPr>
          <p:spPr>
            <a:xfrm>
              <a:off x="9952837" y="2746248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809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40" name="object 3840"/>
            <p:cNvSpPr/>
            <p:nvPr/>
          </p:nvSpPr>
          <p:spPr>
            <a:xfrm>
              <a:off x="9810343" y="2733294"/>
              <a:ext cx="51435" cy="0"/>
            </a:xfrm>
            <a:custGeom>
              <a:avLst/>
              <a:gdLst/>
              <a:ahLst/>
              <a:cxnLst/>
              <a:rect l="l" t="t" r="r" b="b"/>
              <a:pathLst>
                <a:path w="51434">
                  <a:moveTo>
                    <a:pt x="0" y="0"/>
                  </a:moveTo>
                  <a:lnTo>
                    <a:pt x="51053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41" name="object 3841"/>
            <p:cNvSpPr/>
            <p:nvPr/>
          </p:nvSpPr>
          <p:spPr>
            <a:xfrm>
              <a:off x="9814153" y="2733294"/>
              <a:ext cx="44450" cy="0"/>
            </a:xfrm>
            <a:custGeom>
              <a:avLst/>
              <a:gdLst/>
              <a:ahLst/>
              <a:cxnLst/>
              <a:rect l="l" t="t" r="r" b="b"/>
              <a:pathLst>
                <a:path w="44450">
                  <a:moveTo>
                    <a:pt x="0" y="0"/>
                  </a:moveTo>
                  <a:lnTo>
                    <a:pt x="4419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42" name="object 3842"/>
            <p:cNvSpPr/>
            <p:nvPr/>
          </p:nvSpPr>
          <p:spPr>
            <a:xfrm>
              <a:off x="9811105" y="2731770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69">
                  <a:moveTo>
                    <a:pt x="2285" y="761"/>
                  </a:moveTo>
                  <a:lnTo>
                    <a:pt x="2285" y="0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761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43" name="object 3843"/>
            <p:cNvSpPr/>
            <p:nvPr/>
          </p:nvSpPr>
          <p:spPr>
            <a:xfrm>
              <a:off x="9810343" y="2733294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609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44" name="object 3844"/>
            <p:cNvSpPr/>
            <p:nvPr/>
          </p:nvSpPr>
          <p:spPr>
            <a:xfrm>
              <a:off x="9814153" y="2733294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609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45" name="object 3845"/>
            <p:cNvSpPr/>
            <p:nvPr/>
          </p:nvSpPr>
          <p:spPr>
            <a:xfrm>
              <a:off x="9769957" y="2726436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809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46" name="object 3846"/>
            <p:cNvSpPr/>
            <p:nvPr/>
          </p:nvSpPr>
          <p:spPr>
            <a:xfrm>
              <a:off x="9769957" y="2726436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12953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47" name="object 3847"/>
            <p:cNvSpPr/>
            <p:nvPr/>
          </p:nvSpPr>
          <p:spPr>
            <a:xfrm>
              <a:off x="9773767" y="2726436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12953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48" name="object 3848"/>
            <p:cNvSpPr/>
            <p:nvPr/>
          </p:nvSpPr>
          <p:spPr>
            <a:xfrm>
              <a:off x="9894925" y="2750058"/>
              <a:ext cx="58419" cy="0"/>
            </a:xfrm>
            <a:custGeom>
              <a:avLst/>
              <a:gdLst/>
              <a:ahLst/>
              <a:cxnLst/>
              <a:rect l="l" t="t" r="r" b="b"/>
              <a:pathLst>
                <a:path w="58420">
                  <a:moveTo>
                    <a:pt x="0" y="0"/>
                  </a:moveTo>
                  <a:lnTo>
                    <a:pt x="5791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849" name="object 3849"/>
          <p:cNvGrpSpPr/>
          <p:nvPr/>
        </p:nvGrpSpPr>
        <p:grpSpPr>
          <a:xfrm>
            <a:off x="12365290" y="2303452"/>
            <a:ext cx="11971" cy="7981"/>
            <a:chOff x="9838537" y="2925317"/>
            <a:chExt cx="9525" cy="6350"/>
          </a:xfrm>
        </p:grpSpPr>
        <p:sp>
          <p:nvSpPr>
            <p:cNvPr id="3850" name="object 3850"/>
            <p:cNvSpPr/>
            <p:nvPr/>
          </p:nvSpPr>
          <p:spPr>
            <a:xfrm>
              <a:off x="9840823" y="292912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0" y="0"/>
                  </a:moveTo>
                  <a:lnTo>
                    <a:pt x="685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51" name="object 3851"/>
            <p:cNvSpPr/>
            <p:nvPr/>
          </p:nvSpPr>
          <p:spPr>
            <a:xfrm>
              <a:off x="9840823" y="2925317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852" name="object 3852"/>
          <p:cNvGrpSpPr/>
          <p:nvPr/>
        </p:nvGrpSpPr>
        <p:grpSpPr>
          <a:xfrm>
            <a:off x="12387317" y="2062114"/>
            <a:ext cx="122107" cy="15962"/>
            <a:chOff x="9856063" y="2733294"/>
            <a:chExt cx="97155" cy="12700"/>
          </a:xfrm>
        </p:grpSpPr>
        <p:sp>
          <p:nvSpPr>
            <p:cNvPr id="3853" name="object 3853"/>
            <p:cNvSpPr/>
            <p:nvPr/>
          </p:nvSpPr>
          <p:spPr>
            <a:xfrm>
              <a:off x="9867493" y="2738627"/>
              <a:ext cx="5080" cy="1905"/>
            </a:xfrm>
            <a:custGeom>
              <a:avLst/>
              <a:gdLst/>
              <a:ahLst/>
              <a:cxnLst/>
              <a:rect l="l" t="t" r="r" b="b"/>
              <a:pathLst>
                <a:path w="5079" h="1905">
                  <a:moveTo>
                    <a:pt x="1524" y="762"/>
                  </a:moveTo>
                  <a:lnTo>
                    <a:pt x="1295" y="228"/>
                  </a:lnTo>
                  <a:lnTo>
                    <a:pt x="762" y="0"/>
                  </a:lnTo>
                  <a:lnTo>
                    <a:pt x="215" y="228"/>
                  </a:lnTo>
                  <a:lnTo>
                    <a:pt x="0" y="762"/>
                  </a:lnTo>
                  <a:lnTo>
                    <a:pt x="215" y="1308"/>
                  </a:lnTo>
                  <a:lnTo>
                    <a:pt x="762" y="1524"/>
                  </a:lnTo>
                  <a:lnTo>
                    <a:pt x="1295" y="1308"/>
                  </a:lnTo>
                  <a:lnTo>
                    <a:pt x="1524" y="762"/>
                  </a:lnTo>
                  <a:close/>
                </a:path>
                <a:path w="5079" h="1905">
                  <a:moveTo>
                    <a:pt x="4572" y="762"/>
                  </a:moveTo>
                  <a:lnTo>
                    <a:pt x="4343" y="228"/>
                  </a:lnTo>
                  <a:lnTo>
                    <a:pt x="3810" y="0"/>
                  </a:lnTo>
                  <a:lnTo>
                    <a:pt x="3263" y="228"/>
                  </a:lnTo>
                  <a:lnTo>
                    <a:pt x="3048" y="762"/>
                  </a:lnTo>
                  <a:lnTo>
                    <a:pt x="3263" y="1308"/>
                  </a:lnTo>
                  <a:lnTo>
                    <a:pt x="3810" y="1524"/>
                  </a:lnTo>
                  <a:lnTo>
                    <a:pt x="4343" y="1308"/>
                  </a:lnTo>
                  <a:lnTo>
                    <a:pt x="4572" y="76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54" name="object 3854"/>
            <p:cNvSpPr/>
            <p:nvPr/>
          </p:nvSpPr>
          <p:spPr>
            <a:xfrm>
              <a:off x="9858349" y="2733294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609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55" name="object 3855"/>
            <p:cNvSpPr/>
            <p:nvPr/>
          </p:nvSpPr>
          <p:spPr>
            <a:xfrm>
              <a:off x="9861397" y="2733294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609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56" name="object 3856"/>
            <p:cNvSpPr/>
            <p:nvPr/>
          </p:nvSpPr>
          <p:spPr>
            <a:xfrm>
              <a:off x="9908641" y="2743200"/>
              <a:ext cx="44450" cy="0"/>
            </a:xfrm>
            <a:custGeom>
              <a:avLst/>
              <a:gdLst/>
              <a:ahLst/>
              <a:cxnLst/>
              <a:rect l="l" t="t" r="r" b="b"/>
              <a:pathLst>
                <a:path w="44450">
                  <a:moveTo>
                    <a:pt x="0" y="0"/>
                  </a:moveTo>
                  <a:lnTo>
                    <a:pt x="4419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857" name="object 3857"/>
          <p:cNvGrpSpPr/>
          <p:nvPr/>
        </p:nvGrpSpPr>
        <p:grpSpPr>
          <a:xfrm>
            <a:off x="12274308" y="2230668"/>
            <a:ext cx="47885" cy="52673"/>
            <a:chOff x="9766147" y="2867405"/>
            <a:chExt cx="38100" cy="41910"/>
          </a:xfrm>
        </p:grpSpPr>
        <p:sp>
          <p:nvSpPr>
            <p:cNvPr id="3858" name="object 3858"/>
            <p:cNvSpPr/>
            <p:nvPr/>
          </p:nvSpPr>
          <p:spPr>
            <a:xfrm>
              <a:off x="9768433" y="2884931"/>
              <a:ext cx="11430" cy="11430"/>
            </a:xfrm>
            <a:custGeom>
              <a:avLst/>
              <a:gdLst/>
              <a:ahLst/>
              <a:cxnLst/>
              <a:rect l="l" t="t" r="r" b="b"/>
              <a:pathLst>
                <a:path w="11429" h="11430">
                  <a:moveTo>
                    <a:pt x="0" y="0"/>
                  </a:moveTo>
                  <a:lnTo>
                    <a:pt x="762" y="3810"/>
                  </a:lnTo>
                  <a:lnTo>
                    <a:pt x="3048" y="7620"/>
                  </a:lnTo>
                  <a:lnTo>
                    <a:pt x="6858" y="9906"/>
                  </a:lnTo>
                  <a:lnTo>
                    <a:pt x="11430" y="1143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59" name="object 3859"/>
            <p:cNvSpPr/>
            <p:nvPr/>
          </p:nvSpPr>
          <p:spPr>
            <a:xfrm>
              <a:off x="9798151" y="2889503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80">
                  <a:moveTo>
                    <a:pt x="0" y="4572"/>
                  </a:moveTo>
                  <a:lnTo>
                    <a:pt x="1523" y="2286"/>
                  </a:lnTo>
                  <a:lnTo>
                    <a:pt x="3047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60" name="object 3860"/>
            <p:cNvSpPr/>
            <p:nvPr/>
          </p:nvSpPr>
          <p:spPr>
            <a:xfrm>
              <a:off x="9788245" y="2884931"/>
              <a:ext cx="11430" cy="11430"/>
            </a:xfrm>
            <a:custGeom>
              <a:avLst/>
              <a:gdLst/>
              <a:ahLst/>
              <a:cxnLst/>
              <a:rect l="l" t="t" r="r" b="b"/>
              <a:pathLst>
                <a:path w="11429" h="11430">
                  <a:moveTo>
                    <a:pt x="0" y="11429"/>
                  </a:moveTo>
                  <a:lnTo>
                    <a:pt x="4572" y="9905"/>
                  </a:lnTo>
                  <a:lnTo>
                    <a:pt x="7620" y="7619"/>
                  </a:lnTo>
                  <a:lnTo>
                    <a:pt x="9906" y="3809"/>
                  </a:lnTo>
                  <a:lnTo>
                    <a:pt x="1143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61" name="object 3861"/>
            <p:cNvSpPr/>
            <p:nvPr/>
          </p:nvSpPr>
          <p:spPr>
            <a:xfrm>
              <a:off x="9788245" y="2872739"/>
              <a:ext cx="7620" cy="5080"/>
            </a:xfrm>
            <a:custGeom>
              <a:avLst/>
              <a:gdLst/>
              <a:ahLst/>
              <a:cxnLst/>
              <a:rect l="l" t="t" r="r" b="b"/>
              <a:pathLst>
                <a:path w="7620" h="5080">
                  <a:moveTo>
                    <a:pt x="7620" y="4572"/>
                  </a:moveTo>
                  <a:lnTo>
                    <a:pt x="4572" y="1524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62" name="object 3862"/>
            <p:cNvSpPr/>
            <p:nvPr/>
          </p:nvSpPr>
          <p:spPr>
            <a:xfrm>
              <a:off x="9795865" y="2877311"/>
              <a:ext cx="3810" cy="7620"/>
            </a:xfrm>
            <a:custGeom>
              <a:avLst/>
              <a:gdLst/>
              <a:ahLst/>
              <a:cxnLst/>
              <a:rect l="l" t="t" r="r" b="b"/>
              <a:pathLst>
                <a:path w="3809" h="7619">
                  <a:moveTo>
                    <a:pt x="3809" y="7620"/>
                  </a:moveTo>
                  <a:lnTo>
                    <a:pt x="2285" y="3048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63" name="object 3863"/>
            <p:cNvSpPr/>
            <p:nvPr/>
          </p:nvSpPr>
          <p:spPr>
            <a:xfrm>
              <a:off x="9789007" y="2894075"/>
              <a:ext cx="9525" cy="5080"/>
            </a:xfrm>
            <a:custGeom>
              <a:avLst/>
              <a:gdLst/>
              <a:ahLst/>
              <a:cxnLst/>
              <a:rect l="l" t="t" r="r" b="b"/>
              <a:pathLst>
                <a:path w="9525" h="5080">
                  <a:moveTo>
                    <a:pt x="0" y="4572"/>
                  </a:moveTo>
                  <a:lnTo>
                    <a:pt x="4572" y="3048"/>
                  </a:lnTo>
                  <a:lnTo>
                    <a:pt x="914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64" name="object 3864"/>
            <p:cNvSpPr/>
            <p:nvPr/>
          </p:nvSpPr>
          <p:spPr>
            <a:xfrm>
              <a:off x="9789007" y="2870453"/>
              <a:ext cx="9525" cy="5080"/>
            </a:xfrm>
            <a:custGeom>
              <a:avLst/>
              <a:gdLst/>
              <a:ahLst/>
              <a:cxnLst/>
              <a:rect l="l" t="t" r="r" b="b"/>
              <a:pathLst>
                <a:path w="9525" h="5080">
                  <a:moveTo>
                    <a:pt x="9144" y="4572"/>
                  </a:moveTo>
                  <a:lnTo>
                    <a:pt x="4572" y="1524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65" name="object 3865"/>
            <p:cNvSpPr/>
            <p:nvPr/>
          </p:nvSpPr>
          <p:spPr>
            <a:xfrm>
              <a:off x="9798151" y="2875025"/>
              <a:ext cx="3810" cy="14604"/>
            </a:xfrm>
            <a:custGeom>
              <a:avLst/>
              <a:gdLst/>
              <a:ahLst/>
              <a:cxnLst/>
              <a:rect l="l" t="t" r="r" b="b"/>
              <a:pathLst>
                <a:path w="3809" h="14605">
                  <a:moveTo>
                    <a:pt x="3048" y="14477"/>
                  </a:moveTo>
                  <a:lnTo>
                    <a:pt x="3810" y="10667"/>
                  </a:lnTo>
                  <a:lnTo>
                    <a:pt x="3048" y="6857"/>
                  </a:lnTo>
                  <a:lnTo>
                    <a:pt x="2286" y="3047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66" name="object 3866"/>
            <p:cNvSpPr/>
            <p:nvPr/>
          </p:nvSpPr>
          <p:spPr>
            <a:xfrm>
              <a:off x="9771481" y="2872739"/>
              <a:ext cx="8890" cy="5080"/>
            </a:xfrm>
            <a:custGeom>
              <a:avLst/>
              <a:gdLst/>
              <a:ahLst/>
              <a:cxnLst/>
              <a:rect l="l" t="t" r="r" b="b"/>
              <a:pathLst>
                <a:path w="8890" h="5080">
                  <a:moveTo>
                    <a:pt x="8381" y="0"/>
                  </a:moveTo>
                  <a:lnTo>
                    <a:pt x="3809" y="1524"/>
                  </a:lnTo>
                  <a:lnTo>
                    <a:pt x="0" y="457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67" name="object 3867"/>
            <p:cNvSpPr/>
            <p:nvPr/>
          </p:nvSpPr>
          <p:spPr>
            <a:xfrm>
              <a:off x="9768433" y="2876549"/>
              <a:ext cx="3175" cy="8890"/>
            </a:xfrm>
            <a:custGeom>
              <a:avLst/>
              <a:gdLst/>
              <a:ahLst/>
              <a:cxnLst/>
              <a:rect l="l" t="t" r="r" b="b"/>
              <a:pathLst>
                <a:path w="3175" h="8889">
                  <a:moveTo>
                    <a:pt x="3048" y="0"/>
                  </a:moveTo>
                  <a:lnTo>
                    <a:pt x="3048" y="762"/>
                  </a:lnTo>
                  <a:lnTo>
                    <a:pt x="762" y="3810"/>
                  </a:lnTo>
                  <a:lnTo>
                    <a:pt x="0" y="838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68" name="object 3868"/>
            <p:cNvSpPr/>
            <p:nvPr/>
          </p:nvSpPr>
          <p:spPr>
            <a:xfrm>
              <a:off x="9769957" y="2894075"/>
              <a:ext cx="9525" cy="5080"/>
            </a:xfrm>
            <a:custGeom>
              <a:avLst/>
              <a:gdLst/>
              <a:ahLst/>
              <a:cxnLst/>
              <a:rect l="l" t="t" r="r" b="b"/>
              <a:pathLst>
                <a:path w="9525" h="5080">
                  <a:moveTo>
                    <a:pt x="0" y="0"/>
                  </a:moveTo>
                  <a:lnTo>
                    <a:pt x="4572" y="3047"/>
                  </a:lnTo>
                  <a:lnTo>
                    <a:pt x="9144" y="4571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69" name="object 3869"/>
            <p:cNvSpPr/>
            <p:nvPr/>
          </p:nvSpPr>
          <p:spPr>
            <a:xfrm>
              <a:off x="9769957" y="2870453"/>
              <a:ext cx="9525" cy="5080"/>
            </a:xfrm>
            <a:custGeom>
              <a:avLst/>
              <a:gdLst/>
              <a:ahLst/>
              <a:cxnLst/>
              <a:rect l="l" t="t" r="r" b="b"/>
              <a:pathLst>
                <a:path w="9525" h="5080">
                  <a:moveTo>
                    <a:pt x="9144" y="0"/>
                  </a:moveTo>
                  <a:lnTo>
                    <a:pt x="4572" y="1524"/>
                  </a:lnTo>
                  <a:lnTo>
                    <a:pt x="0" y="457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70" name="object 3870"/>
            <p:cNvSpPr/>
            <p:nvPr/>
          </p:nvSpPr>
          <p:spPr>
            <a:xfrm>
              <a:off x="9779863" y="2896361"/>
              <a:ext cx="8890" cy="1270"/>
            </a:xfrm>
            <a:custGeom>
              <a:avLst/>
              <a:gdLst/>
              <a:ahLst/>
              <a:cxnLst/>
              <a:rect l="l" t="t" r="r" b="b"/>
              <a:pathLst>
                <a:path w="8890" h="1269">
                  <a:moveTo>
                    <a:pt x="0" y="0"/>
                  </a:moveTo>
                  <a:lnTo>
                    <a:pt x="3810" y="761"/>
                  </a:lnTo>
                  <a:lnTo>
                    <a:pt x="838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71" name="object 3871"/>
            <p:cNvSpPr/>
            <p:nvPr/>
          </p:nvSpPr>
          <p:spPr>
            <a:xfrm>
              <a:off x="9779863" y="2872739"/>
              <a:ext cx="8890" cy="0"/>
            </a:xfrm>
            <a:custGeom>
              <a:avLst/>
              <a:gdLst/>
              <a:ahLst/>
              <a:cxnLst/>
              <a:rect l="l" t="t" r="r" b="b"/>
              <a:pathLst>
                <a:path w="8890">
                  <a:moveTo>
                    <a:pt x="8381" y="0"/>
                  </a:moveTo>
                  <a:lnTo>
                    <a:pt x="3809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72" name="object 3872"/>
            <p:cNvSpPr/>
            <p:nvPr/>
          </p:nvSpPr>
          <p:spPr>
            <a:xfrm>
              <a:off x="9779101" y="2898647"/>
              <a:ext cx="10160" cy="1270"/>
            </a:xfrm>
            <a:custGeom>
              <a:avLst/>
              <a:gdLst/>
              <a:ahLst/>
              <a:cxnLst/>
              <a:rect l="l" t="t" r="r" b="b"/>
              <a:pathLst>
                <a:path w="10159" h="1269">
                  <a:moveTo>
                    <a:pt x="0" y="0"/>
                  </a:moveTo>
                  <a:lnTo>
                    <a:pt x="4572" y="761"/>
                  </a:lnTo>
                  <a:lnTo>
                    <a:pt x="9906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73" name="object 3873"/>
            <p:cNvSpPr/>
            <p:nvPr/>
          </p:nvSpPr>
          <p:spPr>
            <a:xfrm>
              <a:off x="9779101" y="2869691"/>
              <a:ext cx="10160" cy="1270"/>
            </a:xfrm>
            <a:custGeom>
              <a:avLst/>
              <a:gdLst/>
              <a:ahLst/>
              <a:cxnLst/>
              <a:rect l="l" t="t" r="r" b="b"/>
              <a:pathLst>
                <a:path w="10159" h="1269">
                  <a:moveTo>
                    <a:pt x="9905" y="761"/>
                  </a:moveTo>
                  <a:lnTo>
                    <a:pt x="4571" y="0"/>
                  </a:lnTo>
                  <a:lnTo>
                    <a:pt x="0" y="761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74" name="object 3874"/>
            <p:cNvSpPr/>
            <p:nvPr/>
          </p:nvSpPr>
          <p:spPr>
            <a:xfrm>
              <a:off x="9779863" y="2888741"/>
              <a:ext cx="6985" cy="3175"/>
            </a:xfrm>
            <a:custGeom>
              <a:avLst/>
              <a:gdLst/>
              <a:ahLst/>
              <a:cxnLst/>
              <a:rect l="l" t="t" r="r" b="b"/>
              <a:pathLst>
                <a:path w="6984" h="3175">
                  <a:moveTo>
                    <a:pt x="6857" y="1524"/>
                  </a:moveTo>
                  <a:lnTo>
                    <a:pt x="6095" y="0"/>
                  </a:lnTo>
                  <a:lnTo>
                    <a:pt x="1523" y="0"/>
                  </a:lnTo>
                  <a:lnTo>
                    <a:pt x="0" y="1524"/>
                  </a:lnTo>
                  <a:lnTo>
                    <a:pt x="1523" y="2286"/>
                  </a:lnTo>
                  <a:lnTo>
                    <a:pt x="3809" y="3048"/>
                  </a:lnTo>
                  <a:lnTo>
                    <a:pt x="6095" y="2286"/>
                  </a:lnTo>
                  <a:lnTo>
                    <a:pt x="6857" y="152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75" name="object 3875"/>
            <p:cNvSpPr/>
            <p:nvPr/>
          </p:nvSpPr>
          <p:spPr>
            <a:xfrm>
              <a:off x="9782911" y="2887979"/>
              <a:ext cx="1905" cy="21590"/>
            </a:xfrm>
            <a:custGeom>
              <a:avLst/>
              <a:gdLst/>
              <a:ahLst/>
              <a:cxnLst/>
              <a:rect l="l" t="t" r="r" b="b"/>
              <a:pathLst>
                <a:path w="1904" h="21589">
                  <a:moveTo>
                    <a:pt x="1524" y="20574"/>
                  </a:moveTo>
                  <a:lnTo>
                    <a:pt x="1295" y="20040"/>
                  </a:lnTo>
                  <a:lnTo>
                    <a:pt x="762" y="19812"/>
                  </a:lnTo>
                  <a:lnTo>
                    <a:pt x="215" y="20040"/>
                  </a:lnTo>
                  <a:lnTo>
                    <a:pt x="0" y="20574"/>
                  </a:lnTo>
                  <a:lnTo>
                    <a:pt x="215" y="21120"/>
                  </a:lnTo>
                  <a:lnTo>
                    <a:pt x="762" y="21336"/>
                  </a:lnTo>
                  <a:lnTo>
                    <a:pt x="1295" y="21120"/>
                  </a:lnTo>
                  <a:lnTo>
                    <a:pt x="1524" y="20574"/>
                  </a:lnTo>
                  <a:close/>
                </a:path>
                <a:path w="1904" h="21589">
                  <a:moveTo>
                    <a:pt x="1524" y="762"/>
                  </a:moveTo>
                  <a:lnTo>
                    <a:pt x="1295" y="228"/>
                  </a:lnTo>
                  <a:lnTo>
                    <a:pt x="762" y="0"/>
                  </a:lnTo>
                  <a:lnTo>
                    <a:pt x="215" y="228"/>
                  </a:lnTo>
                  <a:lnTo>
                    <a:pt x="0" y="762"/>
                  </a:lnTo>
                  <a:lnTo>
                    <a:pt x="215" y="1308"/>
                  </a:lnTo>
                  <a:lnTo>
                    <a:pt x="762" y="1524"/>
                  </a:lnTo>
                  <a:lnTo>
                    <a:pt x="1295" y="1308"/>
                  </a:lnTo>
                  <a:lnTo>
                    <a:pt x="1524" y="76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876" name="object 3876"/>
          <p:cNvGrpSpPr/>
          <p:nvPr/>
        </p:nvGrpSpPr>
        <p:grpSpPr>
          <a:xfrm>
            <a:off x="12276223" y="2071692"/>
            <a:ext cx="6385" cy="11971"/>
            <a:chOff x="9767671" y="2740914"/>
            <a:chExt cx="5080" cy="9525"/>
          </a:xfrm>
        </p:grpSpPr>
        <p:sp>
          <p:nvSpPr>
            <p:cNvPr id="3877" name="object 3877"/>
            <p:cNvSpPr/>
            <p:nvPr/>
          </p:nvSpPr>
          <p:spPr>
            <a:xfrm>
              <a:off x="9767671" y="2740914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80">
                  <a:moveTo>
                    <a:pt x="2285" y="0"/>
                  </a:moveTo>
                  <a:lnTo>
                    <a:pt x="3902" y="669"/>
                  </a:lnTo>
                  <a:lnTo>
                    <a:pt x="4571" y="2285"/>
                  </a:lnTo>
                  <a:lnTo>
                    <a:pt x="3902" y="3902"/>
                  </a:lnTo>
                  <a:lnTo>
                    <a:pt x="2285" y="4571"/>
                  </a:lnTo>
                  <a:lnTo>
                    <a:pt x="669" y="3902"/>
                  </a:lnTo>
                  <a:lnTo>
                    <a:pt x="0" y="2285"/>
                  </a:lnTo>
                  <a:lnTo>
                    <a:pt x="669" y="669"/>
                  </a:lnTo>
                  <a:lnTo>
                    <a:pt x="228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78" name="object 3878"/>
            <p:cNvSpPr/>
            <p:nvPr/>
          </p:nvSpPr>
          <p:spPr>
            <a:xfrm>
              <a:off x="9769957" y="2746248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809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79" name="object 3879"/>
            <p:cNvSpPr/>
            <p:nvPr/>
          </p:nvSpPr>
          <p:spPr>
            <a:xfrm>
              <a:off x="9767671" y="2740914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80">
                  <a:moveTo>
                    <a:pt x="2285" y="0"/>
                  </a:moveTo>
                  <a:lnTo>
                    <a:pt x="3902" y="669"/>
                  </a:lnTo>
                  <a:lnTo>
                    <a:pt x="4571" y="2285"/>
                  </a:lnTo>
                  <a:lnTo>
                    <a:pt x="3902" y="3902"/>
                  </a:lnTo>
                  <a:lnTo>
                    <a:pt x="2285" y="4571"/>
                  </a:lnTo>
                  <a:lnTo>
                    <a:pt x="669" y="3902"/>
                  </a:lnTo>
                  <a:lnTo>
                    <a:pt x="0" y="2285"/>
                  </a:lnTo>
                  <a:lnTo>
                    <a:pt x="669" y="669"/>
                  </a:lnTo>
                  <a:lnTo>
                    <a:pt x="228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80" name="object 3880"/>
            <p:cNvSpPr/>
            <p:nvPr/>
          </p:nvSpPr>
          <p:spPr>
            <a:xfrm>
              <a:off x="9769957" y="2746248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809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881" name="object 3881"/>
          <p:cNvGrpSpPr/>
          <p:nvPr/>
        </p:nvGrpSpPr>
        <p:grpSpPr>
          <a:xfrm>
            <a:off x="12274308" y="2230668"/>
            <a:ext cx="47885" cy="52673"/>
            <a:chOff x="9766147" y="2867405"/>
            <a:chExt cx="38100" cy="41910"/>
          </a:xfrm>
        </p:grpSpPr>
        <p:sp>
          <p:nvSpPr>
            <p:cNvPr id="3882" name="object 3882"/>
            <p:cNvSpPr/>
            <p:nvPr/>
          </p:nvSpPr>
          <p:spPr>
            <a:xfrm>
              <a:off x="9768433" y="2884931"/>
              <a:ext cx="11430" cy="11430"/>
            </a:xfrm>
            <a:custGeom>
              <a:avLst/>
              <a:gdLst/>
              <a:ahLst/>
              <a:cxnLst/>
              <a:rect l="l" t="t" r="r" b="b"/>
              <a:pathLst>
                <a:path w="11429" h="11430">
                  <a:moveTo>
                    <a:pt x="0" y="0"/>
                  </a:moveTo>
                  <a:lnTo>
                    <a:pt x="762" y="3810"/>
                  </a:lnTo>
                  <a:lnTo>
                    <a:pt x="3048" y="7620"/>
                  </a:lnTo>
                  <a:lnTo>
                    <a:pt x="6858" y="9906"/>
                  </a:lnTo>
                  <a:lnTo>
                    <a:pt x="11430" y="1143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83" name="object 3883"/>
            <p:cNvSpPr/>
            <p:nvPr/>
          </p:nvSpPr>
          <p:spPr>
            <a:xfrm>
              <a:off x="9798151" y="2889503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80">
                  <a:moveTo>
                    <a:pt x="0" y="4572"/>
                  </a:moveTo>
                  <a:lnTo>
                    <a:pt x="1523" y="2286"/>
                  </a:lnTo>
                  <a:lnTo>
                    <a:pt x="3047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84" name="object 3884"/>
            <p:cNvSpPr/>
            <p:nvPr/>
          </p:nvSpPr>
          <p:spPr>
            <a:xfrm>
              <a:off x="9788245" y="2884931"/>
              <a:ext cx="11430" cy="11430"/>
            </a:xfrm>
            <a:custGeom>
              <a:avLst/>
              <a:gdLst/>
              <a:ahLst/>
              <a:cxnLst/>
              <a:rect l="l" t="t" r="r" b="b"/>
              <a:pathLst>
                <a:path w="11429" h="11430">
                  <a:moveTo>
                    <a:pt x="0" y="11429"/>
                  </a:moveTo>
                  <a:lnTo>
                    <a:pt x="4572" y="9905"/>
                  </a:lnTo>
                  <a:lnTo>
                    <a:pt x="7620" y="7619"/>
                  </a:lnTo>
                  <a:lnTo>
                    <a:pt x="9906" y="3809"/>
                  </a:lnTo>
                  <a:lnTo>
                    <a:pt x="1143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85" name="object 3885"/>
            <p:cNvSpPr/>
            <p:nvPr/>
          </p:nvSpPr>
          <p:spPr>
            <a:xfrm>
              <a:off x="9788245" y="2872739"/>
              <a:ext cx="7620" cy="5080"/>
            </a:xfrm>
            <a:custGeom>
              <a:avLst/>
              <a:gdLst/>
              <a:ahLst/>
              <a:cxnLst/>
              <a:rect l="l" t="t" r="r" b="b"/>
              <a:pathLst>
                <a:path w="7620" h="5080">
                  <a:moveTo>
                    <a:pt x="7620" y="4572"/>
                  </a:moveTo>
                  <a:lnTo>
                    <a:pt x="4572" y="1524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86" name="object 3886"/>
            <p:cNvSpPr/>
            <p:nvPr/>
          </p:nvSpPr>
          <p:spPr>
            <a:xfrm>
              <a:off x="9795865" y="2877311"/>
              <a:ext cx="3810" cy="7620"/>
            </a:xfrm>
            <a:custGeom>
              <a:avLst/>
              <a:gdLst/>
              <a:ahLst/>
              <a:cxnLst/>
              <a:rect l="l" t="t" r="r" b="b"/>
              <a:pathLst>
                <a:path w="3809" h="7619">
                  <a:moveTo>
                    <a:pt x="3809" y="7620"/>
                  </a:moveTo>
                  <a:lnTo>
                    <a:pt x="2285" y="3048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87" name="object 3887"/>
            <p:cNvSpPr/>
            <p:nvPr/>
          </p:nvSpPr>
          <p:spPr>
            <a:xfrm>
              <a:off x="9789007" y="2894075"/>
              <a:ext cx="9525" cy="5080"/>
            </a:xfrm>
            <a:custGeom>
              <a:avLst/>
              <a:gdLst/>
              <a:ahLst/>
              <a:cxnLst/>
              <a:rect l="l" t="t" r="r" b="b"/>
              <a:pathLst>
                <a:path w="9525" h="5080">
                  <a:moveTo>
                    <a:pt x="0" y="4572"/>
                  </a:moveTo>
                  <a:lnTo>
                    <a:pt x="4572" y="3048"/>
                  </a:lnTo>
                  <a:lnTo>
                    <a:pt x="914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88" name="object 3888"/>
            <p:cNvSpPr/>
            <p:nvPr/>
          </p:nvSpPr>
          <p:spPr>
            <a:xfrm>
              <a:off x="9789007" y="2870453"/>
              <a:ext cx="9525" cy="5080"/>
            </a:xfrm>
            <a:custGeom>
              <a:avLst/>
              <a:gdLst/>
              <a:ahLst/>
              <a:cxnLst/>
              <a:rect l="l" t="t" r="r" b="b"/>
              <a:pathLst>
                <a:path w="9525" h="5080">
                  <a:moveTo>
                    <a:pt x="9144" y="4572"/>
                  </a:moveTo>
                  <a:lnTo>
                    <a:pt x="4572" y="1524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89" name="object 3889"/>
            <p:cNvSpPr/>
            <p:nvPr/>
          </p:nvSpPr>
          <p:spPr>
            <a:xfrm>
              <a:off x="9798151" y="2875025"/>
              <a:ext cx="3810" cy="14604"/>
            </a:xfrm>
            <a:custGeom>
              <a:avLst/>
              <a:gdLst/>
              <a:ahLst/>
              <a:cxnLst/>
              <a:rect l="l" t="t" r="r" b="b"/>
              <a:pathLst>
                <a:path w="3809" h="14605">
                  <a:moveTo>
                    <a:pt x="3048" y="14477"/>
                  </a:moveTo>
                  <a:lnTo>
                    <a:pt x="3810" y="10667"/>
                  </a:lnTo>
                  <a:lnTo>
                    <a:pt x="3048" y="6857"/>
                  </a:lnTo>
                  <a:lnTo>
                    <a:pt x="2286" y="3047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90" name="object 3890"/>
            <p:cNvSpPr/>
            <p:nvPr/>
          </p:nvSpPr>
          <p:spPr>
            <a:xfrm>
              <a:off x="9771481" y="2872739"/>
              <a:ext cx="8890" cy="5080"/>
            </a:xfrm>
            <a:custGeom>
              <a:avLst/>
              <a:gdLst/>
              <a:ahLst/>
              <a:cxnLst/>
              <a:rect l="l" t="t" r="r" b="b"/>
              <a:pathLst>
                <a:path w="8890" h="5080">
                  <a:moveTo>
                    <a:pt x="8381" y="0"/>
                  </a:moveTo>
                  <a:lnTo>
                    <a:pt x="3809" y="1524"/>
                  </a:lnTo>
                  <a:lnTo>
                    <a:pt x="0" y="457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91" name="object 3891"/>
            <p:cNvSpPr/>
            <p:nvPr/>
          </p:nvSpPr>
          <p:spPr>
            <a:xfrm>
              <a:off x="9768433" y="2876549"/>
              <a:ext cx="3175" cy="8890"/>
            </a:xfrm>
            <a:custGeom>
              <a:avLst/>
              <a:gdLst/>
              <a:ahLst/>
              <a:cxnLst/>
              <a:rect l="l" t="t" r="r" b="b"/>
              <a:pathLst>
                <a:path w="3175" h="8889">
                  <a:moveTo>
                    <a:pt x="3048" y="0"/>
                  </a:moveTo>
                  <a:lnTo>
                    <a:pt x="3048" y="762"/>
                  </a:lnTo>
                  <a:lnTo>
                    <a:pt x="762" y="3810"/>
                  </a:lnTo>
                  <a:lnTo>
                    <a:pt x="0" y="838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92" name="object 3892"/>
            <p:cNvSpPr/>
            <p:nvPr/>
          </p:nvSpPr>
          <p:spPr>
            <a:xfrm>
              <a:off x="9769957" y="2894075"/>
              <a:ext cx="9525" cy="5080"/>
            </a:xfrm>
            <a:custGeom>
              <a:avLst/>
              <a:gdLst/>
              <a:ahLst/>
              <a:cxnLst/>
              <a:rect l="l" t="t" r="r" b="b"/>
              <a:pathLst>
                <a:path w="9525" h="5080">
                  <a:moveTo>
                    <a:pt x="0" y="0"/>
                  </a:moveTo>
                  <a:lnTo>
                    <a:pt x="4572" y="3047"/>
                  </a:lnTo>
                  <a:lnTo>
                    <a:pt x="9144" y="4571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93" name="object 3893"/>
            <p:cNvSpPr/>
            <p:nvPr/>
          </p:nvSpPr>
          <p:spPr>
            <a:xfrm>
              <a:off x="9769957" y="2870453"/>
              <a:ext cx="9525" cy="5080"/>
            </a:xfrm>
            <a:custGeom>
              <a:avLst/>
              <a:gdLst/>
              <a:ahLst/>
              <a:cxnLst/>
              <a:rect l="l" t="t" r="r" b="b"/>
              <a:pathLst>
                <a:path w="9525" h="5080">
                  <a:moveTo>
                    <a:pt x="9144" y="0"/>
                  </a:moveTo>
                  <a:lnTo>
                    <a:pt x="4572" y="1524"/>
                  </a:lnTo>
                  <a:lnTo>
                    <a:pt x="0" y="457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94" name="object 3894"/>
            <p:cNvSpPr/>
            <p:nvPr/>
          </p:nvSpPr>
          <p:spPr>
            <a:xfrm>
              <a:off x="9779863" y="2896361"/>
              <a:ext cx="8890" cy="1270"/>
            </a:xfrm>
            <a:custGeom>
              <a:avLst/>
              <a:gdLst/>
              <a:ahLst/>
              <a:cxnLst/>
              <a:rect l="l" t="t" r="r" b="b"/>
              <a:pathLst>
                <a:path w="8890" h="1269">
                  <a:moveTo>
                    <a:pt x="0" y="0"/>
                  </a:moveTo>
                  <a:lnTo>
                    <a:pt x="3810" y="761"/>
                  </a:lnTo>
                  <a:lnTo>
                    <a:pt x="838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95" name="object 3895"/>
            <p:cNvSpPr/>
            <p:nvPr/>
          </p:nvSpPr>
          <p:spPr>
            <a:xfrm>
              <a:off x="9779863" y="2872739"/>
              <a:ext cx="8890" cy="0"/>
            </a:xfrm>
            <a:custGeom>
              <a:avLst/>
              <a:gdLst/>
              <a:ahLst/>
              <a:cxnLst/>
              <a:rect l="l" t="t" r="r" b="b"/>
              <a:pathLst>
                <a:path w="8890">
                  <a:moveTo>
                    <a:pt x="8381" y="0"/>
                  </a:moveTo>
                  <a:lnTo>
                    <a:pt x="3809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96" name="object 3896"/>
            <p:cNvSpPr/>
            <p:nvPr/>
          </p:nvSpPr>
          <p:spPr>
            <a:xfrm>
              <a:off x="9779101" y="2898647"/>
              <a:ext cx="10160" cy="1270"/>
            </a:xfrm>
            <a:custGeom>
              <a:avLst/>
              <a:gdLst/>
              <a:ahLst/>
              <a:cxnLst/>
              <a:rect l="l" t="t" r="r" b="b"/>
              <a:pathLst>
                <a:path w="10159" h="1269">
                  <a:moveTo>
                    <a:pt x="0" y="0"/>
                  </a:moveTo>
                  <a:lnTo>
                    <a:pt x="4572" y="761"/>
                  </a:lnTo>
                  <a:lnTo>
                    <a:pt x="9906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97" name="object 3897"/>
            <p:cNvSpPr/>
            <p:nvPr/>
          </p:nvSpPr>
          <p:spPr>
            <a:xfrm>
              <a:off x="9779101" y="2869691"/>
              <a:ext cx="10160" cy="1270"/>
            </a:xfrm>
            <a:custGeom>
              <a:avLst/>
              <a:gdLst/>
              <a:ahLst/>
              <a:cxnLst/>
              <a:rect l="l" t="t" r="r" b="b"/>
              <a:pathLst>
                <a:path w="10159" h="1269">
                  <a:moveTo>
                    <a:pt x="9905" y="761"/>
                  </a:moveTo>
                  <a:lnTo>
                    <a:pt x="4571" y="0"/>
                  </a:lnTo>
                  <a:lnTo>
                    <a:pt x="0" y="761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98" name="object 3898"/>
            <p:cNvSpPr/>
            <p:nvPr/>
          </p:nvSpPr>
          <p:spPr>
            <a:xfrm>
              <a:off x="9779863" y="2888741"/>
              <a:ext cx="6985" cy="3175"/>
            </a:xfrm>
            <a:custGeom>
              <a:avLst/>
              <a:gdLst/>
              <a:ahLst/>
              <a:cxnLst/>
              <a:rect l="l" t="t" r="r" b="b"/>
              <a:pathLst>
                <a:path w="6984" h="3175">
                  <a:moveTo>
                    <a:pt x="6857" y="1524"/>
                  </a:moveTo>
                  <a:lnTo>
                    <a:pt x="6095" y="0"/>
                  </a:lnTo>
                  <a:lnTo>
                    <a:pt x="1523" y="0"/>
                  </a:lnTo>
                  <a:lnTo>
                    <a:pt x="0" y="1524"/>
                  </a:lnTo>
                  <a:lnTo>
                    <a:pt x="1523" y="2286"/>
                  </a:lnTo>
                  <a:lnTo>
                    <a:pt x="3809" y="3048"/>
                  </a:lnTo>
                  <a:lnTo>
                    <a:pt x="6095" y="2286"/>
                  </a:lnTo>
                  <a:lnTo>
                    <a:pt x="6857" y="152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99" name="object 3899"/>
            <p:cNvSpPr/>
            <p:nvPr/>
          </p:nvSpPr>
          <p:spPr>
            <a:xfrm>
              <a:off x="9782911" y="2887979"/>
              <a:ext cx="1905" cy="21590"/>
            </a:xfrm>
            <a:custGeom>
              <a:avLst/>
              <a:gdLst/>
              <a:ahLst/>
              <a:cxnLst/>
              <a:rect l="l" t="t" r="r" b="b"/>
              <a:pathLst>
                <a:path w="1904" h="21589">
                  <a:moveTo>
                    <a:pt x="1524" y="20574"/>
                  </a:moveTo>
                  <a:lnTo>
                    <a:pt x="1295" y="20040"/>
                  </a:lnTo>
                  <a:lnTo>
                    <a:pt x="762" y="19812"/>
                  </a:lnTo>
                  <a:lnTo>
                    <a:pt x="215" y="20040"/>
                  </a:lnTo>
                  <a:lnTo>
                    <a:pt x="0" y="20574"/>
                  </a:lnTo>
                  <a:lnTo>
                    <a:pt x="215" y="21120"/>
                  </a:lnTo>
                  <a:lnTo>
                    <a:pt x="762" y="21336"/>
                  </a:lnTo>
                  <a:lnTo>
                    <a:pt x="1295" y="21120"/>
                  </a:lnTo>
                  <a:lnTo>
                    <a:pt x="1524" y="20574"/>
                  </a:lnTo>
                  <a:close/>
                </a:path>
                <a:path w="1904" h="21589">
                  <a:moveTo>
                    <a:pt x="1524" y="762"/>
                  </a:moveTo>
                  <a:lnTo>
                    <a:pt x="1295" y="228"/>
                  </a:lnTo>
                  <a:lnTo>
                    <a:pt x="762" y="0"/>
                  </a:lnTo>
                  <a:lnTo>
                    <a:pt x="215" y="228"/>
                  </a:lnTo>
                  <a:lnTo>
                    <a:pt x="0" y="762"/>
                  </a:lnTo>
                  <a:lnTo>
                    <a:pt x="215" y="1308"/>
                  </a:lnTo>
                  <a:lnTo>
                    <a:pt x="762" y="1524"/>
                  </a:lnTo>
                  <a:lnTo>
                    <a:pt x="1295" y="1308"/>
                  </a:lnTo>
                  <a:lnTo>
                    <a:pt x="1524" y="76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900" name="object 3900"/>
          <p:cNvGrpSpPr/>
          <p:nvPr/>
        </p:nvGrpSpPr>
        <p:grpSpPr>
          <a:xfrm>
            <a:off x="12386359" y="2020932"/>
            <a:ext cx="70231" cy="56664"/>
            <a:chOff x="9855301" y="2700527"/>
            <a:chExt cx="55880" cy="45085"/>
          </a:xfrm>
        </p:grpSpPr>
        <p:sp>
          <p:nvSpPr>
            <p:cNvPr id="3901" name="object 3901"/>
            <p:cNvSpPr/>
            <p:nvPr/>
          </p:nvSpPr>
          <p:spPr>
            <a:xfrm>
              <a:off x="9901783" y="2702813"/>
              <a:ext cx="6985" cy="3175"/>
            </a:xfrm>
            <a:custGeom>
              <a:avLst/>
              <a:gdLst/>
              <a:ahLst/>
              <a:cxnLst/>
              <a:rect l="l" t="t" r="r" b="b"/>
              <a:pathLst>
                <a:path w="6984" h="3175">
                  <a:moveTo>
                    <a:pt x="0" y="0"/>
                  </a:moveTo>
                  <a:lnTo>
                    <a:pt x="0" y="3048"/>
                  </a:lnTo>
                  <a:lnTo>
                    <a:pt x="6858" y="3047"/>
                  </a:lnTo>
                  <a:lnTo>
                    <a:pt x="6858" y="0"/>
                  </a:lnTo>
                  <a:lnTo>
                    <a:pt x="3810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02" name="object 3902"/>
            <p:cNvSpPr/>
            <p:nvPr/>
          </p:nvSpPr>
          <p:spPr>
            <a:xfrm>
              <a:off x="9901783" y="2739389"/>
              <a:ext cx="6985" cy="3810"/>
            </a:xfrm>
            <a:custGeom>
              <a:avLst/>
              <a:gdLst/>
              <a:ahLst/>
              <a:cxnLst/>
              <a:rect l="l" t="t" r="r" b="b"/>
              <a:pathLst>
                <a:path w="6984" h="3810">
                  <a:moveTo>
                    <a:pt x="0" y="0"/>
                  </a:moveTo>
                  <a:lnTo>
                    <a:pt x="0" y="3810"/>
                  </a:lnTo>
                  <a:lnTo>
                    <a:pt x="6858" y="3809"/>
                  </a:lnTo>
                  <a:lnTo>
                    <a:pt x="6858" y="0"/>
                  </a:lnTo>
                  <a:lnTo>
                    <a:pt x="381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03" name="object 3903"/>
            <p:cNvSpPr/>
            <p:nvPr/>
          </p:nvSpPr>
          <p:spPr>
            <a:xfrm>
              <a:off x="9859111" y="2737103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80">
                  <a:moveTo>
                    <a:pt x="2285" y="0"/>
                  </a:moveTo>
                  <a:lnTo>
                    <a:pt x="3902" y="669"/>
                  </a:lnTo>
                  <a:lnTo>
                    <a:pt x="4571" y="2285"/>
                  </a:lnTo>
                  <a:lnTo>
                    <a:pt x="3902" y="3902"/>
                  </a:lnTo>
                  <a:lnTo>
                    <a:pt x="2285" y="4571"/>
                  </a:lnTo>
                  <a:lnTo>
                    <a:pt x="669" y="3902"/>
                  </a:lnTo>
                  <a:lnTo>
                    <a:pt x="0" y="2285"/>
                  </a:lnTo>
                  <a:lnTo>
                    <a:pt x="669" y="669"/>
                  </a:lnTo>
                  <a:lnTo>
                    <a:pt x="228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04" name="object 3904"/>
            <p:cNvSpPr/>
            <p:nvPr/>
          </p:nvSpPr>
          <p:spPr>
            <a:xfrm>
              <a:off x="9861397" y="273862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1524" y="1524"/>
                  </a:moveTo>
                  <a:lnTo>
                    <a:pt x="762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05" name="object 3905"/>
            <p:cNvSpPr/>
            <p:nvPr/>
          </p:nvSpPr>
          <p:spPr>
            <a:xfrm>
              <a:off x="9858349" y="2739389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4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06" name="object 3906"/>
            <p:cNvSpPr/>
            <p:nvPr/>
          </p:nvSpPr>
          <p:spPr>
            <a:xfrm>
              <a:off x="9857587" y="273862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1524" y="0"/>
                  </a:moveTo>
                  <a:lnTo>
                    <a:pt x="762" y="0"/>
                  </a:lnTo>
                  <a:lnTo>
                    <a:pt x="0" y="152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07" name="object 3907"/>
            <p:cNvSpPr/>
            <p:nvPr/>
          </p:nvSpPr>
          <p:spPr>
            <a:xfrm>
              <a:off x="9856063" y="2737103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80">
                  <a:moveTo>
                    <a:pt x="2285" y="0"/>
                  </a:moveTo>
                  <a:lnTo>
                    <a:pt x="3902" y="669"/>
                  </a:lnTo>
                  <a:lnTo>
                    <a:pt x="4571" y="2285"/>
                  </a:lnTo>
                  <a:lnTo>
                    <a:pt x="3902" y="3902"/>
                  </a:lnTo>
                  <a:lnTo>
                    <a:pt x="2285" y="4571"/>
                  </a:lnTo>
                  <a:lnTo>
                    <a:pt x="669" y="3902"/>
                  </a:lnTo>
                  <a:lnTo>
                    <a:pt x="0" y="2285"/>
                  </a:lnTo>
                  <a:lnTo>
                    <a:pt x="669" y="669"/>
                  </a:lnTo>
                  <a:lnTo>
                    <a:pt x="228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908" name="object 3908"/>
          <p:cNvSpPr/>
          <p:nvPr/>
        </p:nvSpPr>
        <p:spPr>
          <a:xfrm>
            <a:off x="12368163" y="2312073"/>
            <a:ext cx="8779" cy="4788"/>
          </a:xfrm>
          <a:custGeom>
            <a:avLst/>
            <a:gdLst/>
            <a:ahLst/>
            <a:cxnLst/>
            <a:rect l="l" t="t" r="r" b="b"/>
            <a:pathLst>
              <a:path w="6984" h="3810">
                <a:moveTo>
                  <a:pt x="0" y="0"/>
                </a:moveTo>
                <a:lnTo>
                  <a:pt x="0" y="3810"/>
                </a:lnTo>
                <a:lnTo>
                  <a:pt x="3810" y="3810"/>
                </a:lnTo>
                <a:lnTo>
                  <a:pt x="3810" y="0"/>
                </a:lnTo>
                <a:lnTo>
                  <a:pt x="685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09" name="object 3909"/>
          <p:cNvSpPr/>
          <p:nvPr/>
        </p:nvSpPr>
        <p:spPr>
          <a:xfrm>
            <a:off x="12462018" y="2074565"/>
            <a:ext cx="3990" cy="8779"/>
          </a:xfrm>
          <a:custGeom>
            <a:avLst/>
            <a:gdLst/>
            <a:ahLst/>
            <a:cxnLst/>
            <a:rect l="l" t="t" r="r" b="b"/>
            <a:pathLst>
              <a:path w="3175" h="6985">
                <a:moveTo>
                  <a:pt x="0" y="0"/>
                </a:moveTo>
                <a:lnTo>
                  <a:pt x="3048" y="0"/>
                </a:lnTo>
                <a:lnTo>
                  <a:pt x="3048" y="6858"/>
                </a:lnTo>
                <a:lnTo>
                  <a:pt x="0" y="6858"/>
                </a:lnTo>
                <a:lnTo>
                  <a:pt x="0" y="3048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10" name="object 3910"/>
          <p:cNvSpPr/>
          <p:nvPr/>
        </p:nvSpPr>
        <p:spPr>
          <a:xfrm>
            <a:off x="12368163" y="2074565"/>
            <a:ext cx="4788" cy="8779"/>
          </a:xfrm>
          <a:custGeom>
            <a:avLst/>
            <a:gdLst/>
            <a:ahLst/>
            <a:cxnLst/>
            <a:rect l="l" t="t" r="r" b="b"/>
            <a:pathLst>
              <a:path w="3809" h="6985">
                <a:moveTo>
                  <a:pt x="0" y="0"/>
                </a:moveTo>
                <a:lnTo>
                  <a:pt x="3810" y="0"/>
                </a:lnTo>
                <a:lnTo>
                  <a:pt x="3810" y="6858"/>
                </a:lnTo>
                <a:lnTo>
                  <a:pt x="0" y="6858"/>
                </a:lnTo>
                <a:lnTo>
                  <a:pt x="0" y="3048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11" name="object 3911"/>
          <p:cNvSpPr/>
          <p:nvPr/>
        </p:nvSpPr>
        <p:spPr>
          <a:xfrm>
            <a:off x="12504156" y="2074565"/>
            <a:ext cx="4788" cy="8779"/>
          </a:xfrm>
          <a:custGeom>
            <a:avLst/>
            <a:gdLst/>
            <a:ahLst/>
            <a:cxnLst/>
            <a:rect l="l" t="t" r="r" b="b"/>
            <a:pathLst>
              <a:path w="3809" h="6985">
                <a:moveTo>
                  <a:pt x="0" y="0"/>
                </a:moveTo>
                <a:lnTo>
                  <a:pt x="3810" y="0"/>
                </a:lnTo>
                <a:lnTo>
                  <a:pt x="3810" y="6858"/>
                </a:lnTo>
                <a:lnTo>
                  <a:pt x="0" y="6858"/>
                </a:lnTo>
                <a:lnTo>
                  <a:pt x="0" y="3048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912" name="object 3912"/>
          <p:cNvGrpSpPr/>
          <p:nvPr/>
        </p:nvGrpSpPr>
        <p:grpSpPr>
          <a:xfrm>
            <a:off x="12319320" y="2065945"/>
            <a:ext cx="22346" cy="20750"/>
            <a:chOff x="9801961" y="2736342"/>
            <a:chExt cx="17780" cy="16510"/>
          </a:xfrm>
        </p:grpSpPr>
        <p:sp>
          <p:nvSpPr>
            <p:cNvPr id="3913" name="object 3913"/>
            <p:cNvSpPr/>
            <p:nvPr/>
          </p:nvSpPr>
          <p:spPr>
            <a:xfrm>
              <a:off x="9817201" y="2739390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14" name="object 3914"/>
            <p:cNvSpPr/>
            <p:nvPr/>
          </p:nvSpPr>
          <p:spPr>
            <a:xfrm>
              <a:off x="9814153" y="273862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1524" y="1524"/>
                  </a:moveTo>
                  <a:lnTo>
                    <a:pt x="1524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15" name="object 3915"/>
            <p:cNvSpPr/>
            <p:nvPr/>
          </p:nvSpPr>
          <p:spPr>
            <a:xfrm>
              <a:off x="9810343" y="273939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809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16" name="object 3916"/>
            <p:cNvSpPr/>
            <p:nvPr/>
          </p:nvSpPr>
          <p:spPr>
            <a:xfrm>
              <a:off x="9808819" y="273862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1524" y="0"/>
                  </a:moveTo>
                  <a:lnTo>
                    <a:pt x="0" y="0"/>
                  </a:lnTo>
                  <a:lnTo>
                    <a:pt x="0" y="152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17" name="object 3917"/>
            <p:cNvSpPr/>
            <p:nvPr/>
          </p:nvSpPr>
          <p:spPr>
            <a:xfrm>
              <a:off x="9807295" y="2739390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18" name="object 3918"/>
            <p:cNvSpPr/>
            <p:nvPr/>
          </p:nvSpPr>
          <p:spPr>
            <a:xfrm>
              <a:off x="9804247" y="2743200"/>
              <a:ext cx="3175" cy="6985"/>
            </a:xfrm>
            <a:custGeom>
              <a:avLst/>
              <a:gdLst/>
              <a:ahLst/>
              <a:cxnLst/>
              <a:rect l="l" t="t" r="r" b="b"/>
              <a:pathLst>
                <a:path w="3175" h="6985">
                  <a:moveTo>
                    <a:pt x="0" y="0"/>
                  </a:moveTo>
                  <a:lnTo>
                    <a:pt x="3048" y="0"/>
                  </a:lnTo>
                  <a:lnTo>
                    <a:pt x="3048" y="6858"/>
                  </a:lnTo>
                  <a:lnTo>
                    <a:pt x="0" y="6858"/>
                  </a:lnTo>
                  <a:lnTo>
                    <a:pt x="0" y="3048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919" name="object 3919"/>
          <p:cNvGrpSpPr/>
          <p:nvPr/>
        </p:nvGrpSpPr>
        <p:grpSpPr>
          <a:xfrm>
            <a:off x="12319320" y="2005609"/>
            <a:ext cx="193136" cy="80606"/>
            <a:chOff x="9801961" y="2688335"/>
            <a:chExt cx="153670" cy="64135"/>
          </a:xfrm>
        </p:grpSpPr>
        <p:sp>
          <p:nvSpPr>
            <p:cNvPr id="3920" name="object 3920"/>
            <p:cNvSpPr/>
            <p:nvPr/>
          </p:nvSpPr>
          <p:spPr>
            <a:xfrm>
              <a:off x="9875113" y="2699003"/>
              <a:ext cx="1270" cy="11430"/>
            </a:xfrm>
            <a:custGeom>
              <a:avLst/>
              <a:gdLst/>
              <a:ahLst/>
              <a:cxnLst/>
              <a:rect l="l" t="t" r="r" b="b"/>
              <a:pathLst>
                <a:path w="1270" h="11430">
                  <a:moveTo>
                    <a:pt x="0" y="11429"/>
                  </a:moveTo>
                  <a:lnTo>
                    <a:pt x="761" y="6095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21" name="object 3921"/>
            <p:cNvSpPr/>
            <p:nvPr/>
          </p:nvSpPr>
          <p:spPr>
            <a:xfrm>
              <a:off x="9860635" y="2702051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3048"/>
                  </a:moveTo>
                  <a:lnTo>
                    <a:pt x="0" y="1524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22" name="object 3922"/>
            <p:cNvSpPr/>
            <p:nvPr/>
          </p:nvSpPr>
          <p:spPr>
            <a:xfrm>
              <a:off x="9854539" y="2702813"/>
              <a:ext cx="3810" cy="3175"/>
            </a:xfrm>
            <a:custGeom>
              <a:avLst/>
              <a:gdLst/>
              <a:ahLst/>
              <a:cxnLst/>
              <a:rect l="l" t="t" r="r" b="b"/>
              <a:pathLst>
                <a:path w="3809" h="3175">
                  <a:moveTo>
                    <a:pt x="3809" y="304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23" name="object 3923"/>
            <p:cNvSpPr/>
            <p:nvPr/>
          </p:nvSpPr>
          <p:spPr>
            <a:xfrm>
              <a:off x="9854539" y="2702813"/>
              <a:ext cx="3810" cy="3175"/>
            </a:xfrm>
            <a:custGeom>
              <a:avLst/>
              <a:gdLst/>
              <a:ahLst/>
              <a:cxnLst/>
              <a:rect l="l" t="t" r="r" b="b"/>
              <a:pathLst>
                <a:path w="3809" h="3175">
                  <a:moveTo>
                    <a:pt x="0" y="3048"/>
                  </a:moveTo>
                  <a:lnTo>
                    <a:pt x="381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24" name="object 3924"/>
            <p:cNvSpPr/>
            <p:nvPr/>
          </p:nvSpPr>
          <p:spPr>
            <a:xfrm>
              <a:off x="9824059" y="2696717"/>
              <a:ext cx="3175" cy="17145"/>
            </a:xfrm>
            <a:custGeom>
              <a:avLst/>
              <a:gdLst/>
              <a:ahLst/>
              <a:cxnLst/>
              <a:rect l="l" t="t" r="r" b="b"/>
              <a:pathLst>
                <a:path w="3175" h="17144">
                  <a:moveTo>
                    <a:pt x="3048" y="0"/>
                  </a:moveTo>
                  <a:lnTo>
                    <a:pt x="762" y="3810"/>
                  </a:lnTo>
                  <a:lnTo>
                    <a:pt x="0" y="7620"/>
                  </a:lnTo>
                  <a:lnTo>
                    <a:pt x="0" y="12192"/>
                  </a:lnTo>
                  <a:lnTo>
                    <a:pt x="2286" y="16002"/>
                  </a:lnTo>
                  <a:lnTo>
                    <a:pt x="3048" y="16002"/>
                  </a:lnTo>
                  <a:lnTo>
                    <a:pt x="3048" y="1676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25" name="object 3925"/>
            <p:cNvSpPr/>
            <p:nvPr/>
          </p:nvSpPr>
          <p:spPr>
            <a:xfrm>
              <a:off x="9846919" y="2718815"/>
              <a:ext cx="6350" cy="1270"/>
            </a:xfrm>
            <a:custGeom>
              <a:avLst/>
              <a:gdLst/>
              <a:ahLst/>
              <a:cxnLst/>
              <a:rect l="l" t="t" r="r" b="b"/>
              <a:pathLst>
                <a:path w="6350" h="1269">
                  <a:moveTo>
                    <a:pt x="0" y="761"/>
                  </a:moveTo>
                  <a:lnTo>
                    <a:pt x="3048" y="761"/>
                  </a:lnTo>
                  <a:lnTo>
                    <a:pt x="609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26" name="object 3926"/>
            <p:cNvSpPr/>
            <p:nvPr/>
          </p:nvSpPr>
          <p:spPr>
            <a:xfrm>
              <a:off x="9835489" y="2718053"/>
              <a:ext cx="11430" cy="1905"/>
            </a:xfrm>
            <a:custGeom>
              <a:avLst/>
              <a:gdLst/>
              <a:ahLst/>
              <a:cxnLst/>
              <a:rect l="l" t="t" r="r" b="b"/>
              <a:pathLst>
                <a:path w="11429" h="1905">
                  <a:moveTo>
                    <a:pt x="0" y="0"/>
                  </a:moveTo>
                  <a:lnTo>
                    <a:pt x="5334" y="761"/>
                  </a:lnTo>
                  <a:lnTo>
                    <a:pt x="11430" y="1523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27" name="object 3927"/>
            <p:cNvSpPr/>
            <p:nvPr/>
          </p:nvSpPr>
          <p:spPr>
            <a:xfrm>
              <a:off x="9827107" y="2713481"/>
              <a:ext cx="8890" cy="5080"/>
            </a:xfrm>
            <a:custGeom>
              <a:avLst/>
              <a:gdLst/>
              <a:ahLst/>
              <a:cxnLst/>
              <a:rect l="l" t="t" r="r" b="b"/>
              <a:pathLst>
                <a:path w="8890" h="5080">
                  <a:moveTo>
                    <a:pt x="0" y="0"/>
                  </a:moveTo>
                  <a:lnTo>
                    <a:pt x="3810" y="2285"/>
                  </a:lnTo>
                  <a:lnTo>
                    <a:pt x="8382" y="4571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28" name="object 3928"/>
            <p:cNvSpPr/>
            <p:nvPr/>
          </p:nvSpPr>
          <p:spPr>
            <a:xfrm>
              <a:off x="9862159" y="2708909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70" h="3175">
                  <a:moveTo>
                    <a:pt x="0" y="3048"/>
                  </a:moveTo>
                  <a:lnTo>
                    <a:pt x="761" y="2286"/>
                  </a:lnTo>
                  <a:lnTo>
                    <a:pt x="761" y="1524"/>
                  </a:lnTo>
                  <a:lnTo>
                    <a:pt x="761" y="762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29" name="object 3929"/>
            <p:cNvSpPr/>
            <p:nvPr/>
          </p:nvSpPr>
          <p:spPr>
            <a:xfrm>
              <a:off x="9855301" y="2716529"/>
              <a:ext cx="7620" cy="1905"/>
            </a:xfrm>
            <a:custGeom>
              <a:avLst/>
              <a:gdLst/>
              <a:ahLst/>
              <a:cxnLst/>
              <a:rect l="l" t="t" r="r" b="b"/>
              <a:pathLst>
                <a:path w="7620" h="1905">
                  <a:moveTo>
                    <a:pt x="0" y="1524"/>
                  </a:moveTo>
                  <a:lnTo>
                    <a:pt x="3810" y="762"/>
                  </a:lnTo>
                  <a:lnTo>
                    <a:pt x="7620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30" name="object 3930"/>
            <p:cNvSpPr/>
            <p:nvPr/>
          </p:nvSpPr>
          <p:spPr>
            <a:xfrm>
              <a:off x="9853015" y="2707385"/>
              <a:ext cx="7620" cy="11430"/>
            </a:xfrm>
            <a:custGeom>
              <a:avLst/>
              <a:gdLst/>
              <a:ahLst/>
              <a:cxnLst/>
              <a:rect l="l" t="t" r="r" b="b"/>
              <a:pathLst>
                <a:path w="7620" h="11430">
                  <a:moveTo>
                    <a:pt x="0" y="11429"/>
                  </a:moveTo>
                  <a:lnTo>
                    <a:pt x="3048" y="10667"/>
                  </a:lnTo>
                  <a:lnTo>
                    <a:pt x="4572" y="9143"/>
                  </a:lnTo>
                  <a:lnTo>
                    <a:pt x="6096" y="6857"/>
                  </a:lnTo>
                  <a:lnTo>
                    <a:pt x="6858" y="3809"/>
                  </a:lnTo>
                  <a:lnTo>
                    <a:pt x="6858" y="2285"/>
                  </a:lnTo>
                  <a:lnTo>
                    <a:pt x="762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31" name="object 3931"/>
            <p:cNvSpPr/>
            <p:nvPr/>
          </p:nvSpPr>
          <p:spPr>
            <a:xfrm>
              <a:off x="9859111" y="2710433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80">
                  <a:moveTo>
                    <a:pt x="2285" y="0"/>
                  </a:moveTo>
                  <a:lnTo>
                    <a:pt x="3902" y="669"/>
                  </a:lnTo>
                  <a:lnTo>
                    <a:pt x="4571" y="2285"/>
                  </a:lnTo>
                  <a:lnTo>
                    <a:pt x="3902" y="3902"/>
                  </a:lnTo>
                  <a:lnTo>
                    <a:pt x="2285" y="4571"/>
                  </a:lnTo>
                  <a:lnTo>
                    <a:pt x="669" y="3902"/>
                  </a:lnTo>
                  <a:lnTo>
                    <a:pt x="0" y="2285"/>
                  </a:lnTo>
                  <a:lnTo>
                    <a:pt x="669" y="669"/>
                  </a:lnTo>
                  <a:lnTo>
                    <a:pt x="228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32" name="object 3932"/>
            <p:cNvSpPr/>
            <p:nvPr/>
          </p:nvSpPr>
          <p:spPr>
            <a:xfrm>
              <a:off x="9860635" y="2705099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285"/>
                  </a:moveTo>
                  <a:lnTo>
                    <a:pt x="0" y="1523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33" name="object 3933"/>
            <p:cNvSpPr/>
            <p:nvPr/>
          </p:nvSpPr>
          <p:spPr>
            <a:xfrm>
              <a:off x="9859111" y="2707385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80">
                  <a:moveTo>
                    <a:pt x="2285" y="0"/>
                  </a:moveTo>
                  <a:lnTo>
                    <a:pt x="3902" y="669"/>
                  </a:lnTo>
                  <a:lnTo>
                    <a:pt x="4571" y="2285"/>
                  </a:lnTo>
                  <a:lnTo>
                    <a:pt x="3902" y="3902"/>
                  </a:lnTo>
                  <a:lnTo>
                    <a:pt x="2285" y="4571"/>
                  </a:lnTo>
                  <a:lnTo>
                    <a:pt x="669" y="3902"/>
                  </a:lnTo>
                  <a:lnTo>
                    <a:pt x="0" y="2285"/>
                  </a:lnTo>
                  <a:lnTo>
                    <a:pt x="669" y="669"/>
                  </a:lnTo>
                  <a:lnTo>
                    <a:pt x="228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34" name="object 3934"/>
            <p:cNvSpPr/>
            <p:nvPr/>
          </p:nvSpPr>
          <p:spPr>
            <a:xfrm>
              <a:off x="9862921" y="2710433"/>
              <a:ext cx="12700" cy="6350"/>
            </a:xfrm>
            <a:custGeom>
              <a:avLst/>
              <a:gdLst/>
              <a:ahLst/>
              <a:cxnLst/>
              <a:rect l="l" t="t" r="r" b="b"/>
              <a:pathLst>
                <a:path w="12700" h="6350">
                  <a:moveTo>
                    <a:pt x="0" y="6096"/>
                  </a:moveTo>
                  <a:lnTo>
                    <a:pt x="4572" y="4572"/>
                  </a:lnTo>
                  <a:lnTo>
                    <a:pt x="9906" y="2286"/>
                  </a:lnTo>
                  <a:lnTo>
                    <a:pt x="11430" y="1524"/>
                  </a:lnTo>
                  <a:lnTo>
                    <a:pt x="1219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35" name="object 3935"/>
            <p:cNvSpPr/>
            <p:nvPr/>
          </p:nvSpPr>
          <p:spPr>
            <a:xfrm>
              <a:off x="9827107" y="2690621"/>
              <a:ext cx="26034" cy="6350"/>
            </a:xfrm>
            <a:custGeom>
              <a:avLst/>
              <a:gdLst/>
              <a:ahLst/>
              <a:cxnLst/>
              <a:rect l="l" t="t" r="r" b="b"/>
              <a:pathLst>
                <a:path w="26034" h="6350">
                  <a:moveTo>
                    <a:pt x="25907" y="761"/>
                  </a:moveTo>
                  <a:lnTo>
                    <a:pt x="22859" y="0"/>
                  </a:lnTo>
                  <a:lnTo>
                    <a:pt x="19811" y="0"/>
                  </a:lnTo>
                  <a:lnTo>
                    <a:pt x="13715" y="0"/>
                  </a:lnTo>
                  <a:lnTo>
                    <a:pt x="8381" y="1523"/>
                  </a:lnTo>
                  <a:lnTo>
                    <a:pt x="3809" y="3047"/>
                  </a:lnTo>
                  <a:lnTo>
                    <a:pt x="0" y="6095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36" name="object 3936"/>
            <p:cNvSpPr/>
            <p:nvPr/>
          </p:nvSpPr>
          <p:spPr>
            <a:xfrm>
              <a:off x="9862159" y="2698241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0" y="2285"/>
                  </a:moveTo>
                  <a:lnTo>
                    <a:pt x="762" y="2285"/>
                  </a:lnTo>
                  <a:lnTo>
                    <a:pt x="761" y="761"/>
                  </a:lnTo>
                  <a:lnTo>
                    <a:pt x="761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37" name="object 3937"/>
            <p:cNvSpPr/>
            <p:nvPr/>
          </p:nvSpPr>
          <p:spPr>
            <a:xfrm>
              <a:off x="9855301" y="2691383"/>
              <a:ext cx="7620" cy="2540"/>
            </a:xfrm>
            <a:custGeom>
              <a:avLst/>
              <a:gdLst/>
              <a:ahLst/>
              <a:cxnLst/>
              <a:rect l="l" t="t" r="r" b="b"/>
              <a:pathLst>
                <a:path w="7620" h="2539">
                  <a:moveTo>
                    <a:pt x="7620" y="2285"/>
                  </a:moveTo>
                  <a:lnTo>
                    <a:pt x="3810" y="761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38" name="object 3938"/>
            <p:cNvSpPr/>
            <p:nvPr/>
          </p:nvSpPr>
          <p:spPr>
            <a:xfrm>
              <a:off x="9853015" y="2691383"/>
              <a:ext cx="6985" cy="6985"/>
            </a:xfrm>
            <a:custGeom>
              <a:avLst/>
              <a:gdLst/>
              <a:ahLst/>
              <a:cxnLst/>
              <a:rect l="l" t="t" r="r" b="b"/>
              <a:pathLst>
                <a:path w="6984" h="6985">
                  <a:moveTo>
                    <a:pt x="6857" y="6857"/>
                  </a:moveTo>
                  <a:lnTo>
                    <a:pt x="6095" y="4571"/>
                  </a:lnTo>
                  <a:lnTo>
                    <a:pt x="4571" y="2285"/>
                  </a:lnTo>
                  <a:lnTo>
                    <a:pt x="3047" y="761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39" name="object 3939"/>
            <p:cNvSpPr/>
            <p:nvPr/>
          </p:nvSpPr>
          <p:spPr>
            <a:xfrm>
              <a:off x="9859873" y="2698241"/>
              <a:ext cx="1270" cy="3810"/>
            </a:xfrm>
            <a:custGeom>
              <a:avLst/>
              <a:gdLst/>
              <a:ahLst/>
              <a:cxnLst/>
              <a:rect l="l" t="t" r="r" b="b"/>
              <a:pathLst>
                <a:path w="1270" h="3810">
                  <a:moveTo>
                    <a:pt x="761" y="3809"/>
                  </a:moveTo>
                  <a:lnTo>
                    <a:pt x="0" y="2285"/>
                  </a:lnTo>
                  <a:lnTo>
                    <a:pt x="0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40" name="object 3940"/>
            <p:cNvSpPr/>
            <p:nvPr/>
          </p:nvSpPr>
          <p:spPr>
            <a:xfrm>
              <a:off x="9861397" y="2699003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41" name="object 3941"/>
            <p:cNvSpPr/>
            <p:nvPr/>
          </p:nvSpPr>
          <p:spPr>
            <a:xfrm>
              <a:off x="9862921" y="2693669"/>
              <a:ext cx="10160" cy="3175"/>
            </a:xfrm>
            <a:custGeom>
              <a:avLst/>
              <a:gdLst/>
              <a:ahLst/>
              <a:cxnLst/>
              <a:rect l="l" t="t" r="r" b="b"/>
              <a:pathLst>
                <a:path w="10159" h="3175">
                  <a:moveTo>
                    <a:pt x="9905" y="3048"/>
                  </a:moveTo>
                  <a:lnTo>
                    <a:pt x="4571" y="1524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42" name="object 3942"/>
            <p:cNvSpPr/>
            <p:nvPr/>
          </p:nvSpPr>
          <p:spPr>
            <a:xfrm>
              <a:off x="9872827" y="269671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285" y="2285"/>
                  </a:moveTo>
                  <a:lnTo>
                    <a:pt x="1523" y="761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43" name="object 3943"/>
            <p:cNvSpPr/>
            <p:nvPr/>
          </p:nvSpPr>
          <p:spPr>
            <a:xfrm>
              <a:off x="9915499" y="2743199"/>
              <a:ext cx="3175" cy="6985"/>
            </a:xfrm>
            <a:custGeom>
              <a:avLst/>
              <a:gdLst/>
              <a:ahLst/>
              <a:cxnLst/>
              <a:rect l="l" t="t" r="r" b="b"/>
              <a:pathLst>
                <a:path w="3175" h="6985">
                  <a:moveTo>
                    <a:pt x="0" y="0"/>
                  </a:moveTo>
                  <a:lnTo>
                    <a:pt x="3048" y="0"/>
                  </a:lnTo>
                  <a:lnTo>
                    <a:pt x="3048" y="6858"/>
                  </a:lnTo>
                  <a:lnTo>
                    <a:pt x="0" y="6858"/>
                  </a:lnTo>
                  <a:lnTo>
                    <a:pt x="0" y="3048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44" name="object 3944"/>
            <p:cNvSpPr/>
            <p:nvPr/>
          </p:nvSpPr>
          <p:spPr>
            <a:xfrm>
              <a:off x="9946741" y="2740913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80">
                  <a:moveTo>
                    <a:pt x="2285" y="0"/>
                  </a:moveTo>
                  <a:lnTo>
                    <a:pt x="3902" y="669"/>
                  </a:lnTo>
                  <a:lnTo>
                    <a:pt x="4571" y="2285"/>
                  </a:lnTo>
                  <a:lnTo>
                    <a:pt x="3902" y="3902"/>
                  </a:lnTo>
                  <a:lnTo>
                    <a:pt x="2285" y="4571"/>
                  </a:lnTo>
                  <a:lnTo>
                    <a:pt x="669" y="3902"/>
                  </a:lnTo>
                  <a:lnTo>
                    <a:pt x="0" y="2285"/>
                  </a:lnTo>
                  <a:lnTo>
                    <a:pt x="669" y="669"/>
                  </a:lnTo>
                  <a:lnTo>
                    <a:pt x="228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45" name="object 3945"/>
            <p:cNvSpPr/>
            <p:nvPr/>
          </p:nvSpPr>
          <p:spPr>
            <a:xfrm>
              <a:off x="9949027" y="2743199"/>
              <a:ext cx="3810" cy="6985"/>
            </a:xfrm>
            <a:custGeom>
              <a:avLst/>
              <a:gdLst/>
              <a:ahLst/>
              <a:cxnLst/>
              <a:rect l="l" t="t" r="r" b="b"/>
              <a:pathLst>
                <a:path w="3809" h="6985">
                  <a:moveTo>
                    <a:pt x="0" y="0"/>
                  </a:moveTo>
                  <a:lnTo>
                    <a:pt x="3810" y="0"/>
                  </a:lnTo>
                  <a:lnTo>
                    <a:pt x="3810" y="6858"/>
                  </a:lnTo>
                  <a:lnTo>
                    <a:pt x="0" y="6858"/>
                  </a:ln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46" name="object 3946"/>
            <p:cNvSpPr/>
            <p:nvPr/>
          </p:nvSpPr>
          <p:spPr>
            <a:xfrm>
              <a:off x="9901783" y="2739389"/>
              <a:ext cx="6985" cy="3810"/>
            </a:xfrm>
            <a:custGeom>
              <a:avLst/>
              <a:gdLst/>
              <a:ahLst/>
              <a:cxnLst/>
              <a:rect l="l" t="t" r="r" b="b"/>
              <a:pathLst>
                <a:path w="6984" h="3810">
                  <a:moveTo>
                    <a:pt x="0" y="0"/>
                  </a:moveTo>
                  <a:lnTo>
                    <a:pt x="0" y="3810"/>
                  </a:lnTo>
                  <a:lnTo>
                    <a:pt x="6858" y="3809"/>
                  </a:lnTo>
                  <a:lnTo>
                    <a:pt x="6858" y="0"/>
                  </a:lnTo>
                  <a:lnTo>
                    <a:pt x="381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47" name="object 3947"/>
            <p:cNvSpPr/>
            <p:nvPr/>
          </p:nvSpPr>
          <p:spPr>
            <a:xfrm>
              <a:off x="9840823" y="2743199"/>
              <a:ext cx="3810" cy="6985"/>
            </a:xfrm>
            <a:custGeom>
              <a:avLst/>
              <a:gdLst/>
              <a:ahLst/>
              <a:cxnLst/>
              <a:rect l="l" t="t" r="r" b="b"/>
              <a:pathLst>
                <a:path w="3809" h="6985">
                  <a:moveTo>
                    <a:pt x="0" y="0"/>
                  </a:moveTo>
                  <a:lnTo>
                    <a:pt x="3810" y="0"/>
                  </a:lnTo>
                  <a:lnTo>
                    <a:pt x="3810" y="6858"/>
                  </a:lnTo>
                  <a:lnTo>
                    <a:pt x="0" y="6858"/>
                  </a:ln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48" name="object 3948"/>
            <p:cNvSpPr/>
            <p:nvPr/>
          </p:nvSpPr>
          <p:spPr>
            <a:xfrm>
              <a:off x="9804247" y="2743199"/>
              <a:ext cx="3175" cy="6985"/>
            </a:xfrm>
            <a:custGeom>
              <a:avLst/>
              <a:gdLst/>
              <a:ahLst/>
              <a:cxnLst/>
              <a:rect l="l" t="t" r="r" b="b"/>
              <a:pathLst>
                <a:path w="3175" h="6985">
                  <a:moveTo>
                    <a:pt x="0" y="0"/>
                  </a:moveTo>
                  <a:lnTo>
                    <a:pt x="3048" y="0"/>
                  </a:lnTo>
                  <a:lnTo>
                    <a:pt x="3048" y="6858"/>
                  </a:lnTo>
                  <a:lnTo>
                    <a:pt x="0" y="6858"/>
                  </a:lnTo>
                  <a:lnTo>
                    <a:pt x="0" y="3048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49" name="object 3949"/>
            <p:cNvSpPr/>
            <p:nvPr/>
          </p:nvSpPr>
          <p:spPr>
            <a:xfrm>
              <a:off x="9817201" y="2739389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50" name="object 3950"/>
            <p:cNvSpPr/>
            <p:nvPr/>
          </p:nvSpPr>
          <p:spPr>
            <a:xfrm>
              <a:off x="9814153" y="273862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1524" y="1524"/>
                  </a:moveTo>
                  <a:lnTo>
                    <a:pt x="1524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51" name="object 3951"/>
            <p:cNvSpPr/>
            <p:nvPr/>
          </p:nvSpPr>
          <p:spPr>
            <a:xfrm>
              <a:off x="9810343" y="273938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809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52" name="object 3952"/>
            <p:cNvSpPr/>
            <p:nvPr/>
          </p:nvSpPr>
          <p:spPr>
            <a:xfrm>
              <a:off x="9808819" y="273862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1524" y="0"/>
                  </a:moveTo>
                  <a:lnTo>
                    <a:pt x="0" y="0"/>
                  </a:lnTo>
                  <a:lnTo>
                    <a:pt x="0" y="152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53" name="object 3953"/>
            <p:cNvSpPr/>
            <p:nvPr/>
          </p:nvSpPr>
          <p:spPr>
            <a:xfrm>
              <a:off x="9807295" y="2739389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54" name="object 3954"/>
            <p:cNvSpPr/>
            <p:nvPr/>
          </p:nvSpPr>
          <p:spPr>
            <a:xfrm>
              <a:off x="9859111" y="2737103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80">
                  <a:moveTo>
                    <a:pt x="2285" y="0"/>
                  </a:moveTo>
                  <a:lnTo>
                    <a:pt x="3902" y="669"/>
                  </a:lnTo>
                  <a:lnTo>
                    <a:pt x="4571" y="2285"/>
                  </a:lnTo>
                  <a:lnTo>
                    <a:pt x="3902" y="3902"/>
                  </a:lnTo>
                  <a:lnTo>
                    <a:pt x="2285" y="4571"/>
                  </a:lnTo>
                  <a:lnTo>
                    <a:pt x="669" y="3902"/>
                  </a:lnTo>
                  <a:lnTo>
                    <a:pt x="0" y="2285"/>
                  </a:lnTo>
                  <a:lnTo>
                    <a:pt x="669" y="669"/>
                  </a:lnTo>
                  <a:lnTo>
                    <a:pt x="228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55" name="object 3955"/>
            <p:cNvSpPr/>
            <p:nvPr/>
          </p:nvSpPr>
          <p:spPr>
            <a:xfrm>
              <a:off x="9861397" y="273862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1524" y="1524"/>
                  </a:moveTo>
                  <a:lnTo>
                    <a:pt x="762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56" name="object 3956"/>
            <p:cNvSpPr/>
            <p:nvPr/>
          </p:nvSpPr>
          <p:spPr>
            <a:xfrm>
              <a:off x="9858349" y="2739389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4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57" name="object 3957"/>
            <p:cNvSpPr/>
            <p:nvPr/>
          </p:nvSpPr>
          <p:spPr>
            <a:xfrm>
              <a:off x="9857587" y="273862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1524" y="0"/>
                  </a:moveTo>
                  <a:lnTo>
                    <a:pt x="762" y="0"/>
                  </a:lnTo>
                  <a:lnTo>
                    <a:pt x="0" y="152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58" name="object 3958"/>
            <p:cNvSpPr/>
            <p:nvPr/>
          </p:nvSpPr>
          <p:spPr>
            <a:xfrm>
              <a:off x="9856063" y="2737103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80">
                  <a:moveTo>
                    <a:pt x="2285" y="0"/>
                  </a:moveTo>
                  <a:lnTo>
                    <a:pt x="3902" y="669"/>
                  </a:lnTo>
                  <a:lnTo>
                    <a:pt x="4571" y="2285"/>
                  </a:lnTo>
                  <a:lnTo>
                    <a:pt x="3902" y="3902"/>
                  </a:lnTo>
                  <a:lnTo>
                    <a:pt x="2285" y="4571"/>
                  </a:lnTo>
                  <a:lnTo>
                    <a:pt x="669" y="3902"/>
                  </a:lnTo>
                  <a:lnTo>
                    <a:pt x="0" y="2285"/>
                  </a:lnTo>
                  <a:lnTo>
                    <a:pt x="669" y="669"/>
                  </a:lnTo>
                  <a:lnTo>
                    <a:pt x="228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959" name="object 3959"/>
          <p:cNvGrpSpPr/>
          <p:nvPr/>
        </p:nvGrpSpPr>
        <p:grpSpPr>
          <a:xfrm>
            <a:off x="12356671" y="2288131"/>
            <a:ext cx="23144" cy="31923"/>
            <a:chOff x="9831679" y="2913126"/>
            <a:chExt cx="18415" cy="25400"/>
          </a:xfrm>
        </p:grpSpPr>
        <p:sp>
          <p:nvSpPr>
            <p:cNvPr id="3960" name="object 3960"/>
            <p:cNvSpPr/>
            <p:nvPr/>
          </p:nvSpPr>
          <p:spPr>
            <a:xfrm>
              <a:off x="9840823" y="2915412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809" y="0"/>
                  </a:moveTo>
                  <a:lnTo>
                    <a:pt x="3809" y="3810"/>
                  </a:lnTo>
                  <a:lnTo>
                    <a:pt x="0" y="381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61" name="object 3961"/>
            <p:cNvSpPr/>
            <p:nvPr/>
          </p:nvSpPr>
          <p:spPr>
            <a:xfrm>
              <a:off x="9840823" y="2919222"/>
              <a:ext cx="3810" cy="6350"/>
            </a:xfrm>
            <a:custGeom>
              <a:avLst/>
              <a:gdLst/>
              <a:ahLst/>
              <a:cxnLst/>
              <a:rect l="l" t="t" r="r" b="b"/>
              <a:pathLst>
                <a:path w="3809" h="6350">
                  <a:moveTo>
                    <a:pt x="0" y="0"/>
                  </a:moveTo>
                  <a:lnTo>
                    <a:pt x="3810" y="0"/>
                  </a:lnTo>
                  <a:lnTo>
                    <a:pt x="3810" y="6096"/>
                  </a:lnTo>
                  <a:lnTo>
                    <a:pt x="0" y="6096"/>
                  </a:ln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62" name="object 3962"/>
            <p:cNvSpPr/>
            <p:nvPr/>
          </p:nvSpPr>
          <p:spPr>
            <a:xfrm>
              <a:off x="9840823" y="2932176"/>
              <a:ext cx="6985" cy="3810"/>
            </a:xfrm>
            <a:custGeom>
              <a:avLst/>
              <a:gdLst/>
              <a:ahLst/>
              <a:cxnLst/>
              <a:rect l="l" t="t" r="r" b="b"/>
              <a:pathLst>
                <a:path w="6984" h="3810">
                  <a:moveTo>
                    <a:pt x="0" y="0"/>
                  </a:moveTo>
                  <a:lnTo>
                    <a:pt x="0" y="3810"/>
                  </a:lnTo>
                  <a:lnTo>
                    <a:pt x="3810" y="3810"/>
                  </a:lnTo>
                  <a:lnTo>
                    <a:pt x="3810" y="0"/>
                  </a:lnTo>
                  <a:lnTo>
                    <a:pt x="685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63" name="object 3963"/>
            <p:cNvSpPr/>
            <p:nvPr/>
          </p:nvSpPr>
          <p:spPr>
            <a:xfrm>
              <a:off x="9833965" y="2925318"/>
              <a:ext cx="10795" cy="6985"/>
            </a:xfrm>
            <a:custGeom>
              <a:avLst/>
              <a:gdLst/>
              <a:ahLst/>
              <a:cxnLst/>
              <a:rect l="l" t="t" r="r" b="b"/>
              <a:pathLst>
                <a:path w="10795" h="6985">
                  <a:moveTo>
                    <a:pt x="0" y="3809"/>
                  </a:moveTo>
                  <a:lnTo>
                    <a:pt x="0" y="6857"/>
                  </a:lnTo>
                  <a:lnTo>
                    <a:pt x="10668" y="6857"/>
                  </a:lnTo>
                  <a:lnTo>
                    <a:pt x="10668" y="3809"/>
                  </a:lnTo>
                </a:path>
                <a:path w="10795" h="6985">
                  <a:moveTo>
                    <a:pt x="0" y="3809"/>
                  </a:moveTo>
                  <a:lnTo>
                    <a:pt x="0" y="0"/>
                  </a:lnTo>
                  <a:lnTo>
                    <a:pt x="10668" y="0"/>
                  </a:lnTo>
                  <a:lnTo>
                    <a:pt x="10668" y="3809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964" name="object 3964"/>
          <p:cNvGrpSpPr/>
          <p:nvPr/>
        </p:nvGrpSpPr>
        <p:grpSpPr>
          <a:xfrm>
            <a:off x="12692823" y="1866742"/>
            <a:ext cx="35914" cy="314444"/>
            <a:chOff x="10099141" y="2577845"/>
            <a:chExt cx="28575" cy="250190"/>
          </a:xfrm>
        </p:grpSpPr>
        <p:sp>
          <p:nvSpPr>
            <p:cNvPr id="3965" name="object 3965"/>
            <p:cNvSpPr/>
            <p:nvPr/>
          </p:nvSpPr>
          <p:spPr>
            <a:xfrm>
              <a:off x="10101427" y="2679191"/>
              <a:ext cx="0" cy="64135"/>
            </a:xfrm>
            <a:custGeom>
              <a:avLst/>
              <a:gdLst/>
              <a:ahLst/>
              <a:cxnLst/>
              <a:rect l="l" t="t" r="r" b="b"/>
              <a:pathLst>
                <a:path h="64135">
                  <a:moveTo>
                    <a:pt x="0" y="64007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66" name="object 3966"/>
            <p:cNvSpPr/>
            <p:nvPr/>
          </p:nvSpPr>
          <p:spPr>
            <a:xfrm>
              <a:off x="10125049" y="2577845"/>
              <a:ext cx="0" cy="250190"/>
            </a:xfrm>
            <a:custGeom>
              <a:avLst/>
              <a:gdLst/>
              <a:ahLst/>
              <a:cxnLst/>
              <a:rect l="l" t="t" r="r" b="b"/>
              <a:pathLst>
                <a:path h="250189">
                  <a:moveTo>
                    <a:pt x="0" y="249935"/>
                  </a:moveTo>
                  <a:lnTo>
                    <a:pt x="0" y="101345"/>
                  </a:lnTo>
                </a:path>
                <a:path h="250189">
                  <a:moveTo>
                    <a:pt x="0" y="249935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967" name="object 3967"/>
          <p:cNvSpPr/>
          <p:nvPr/>
        </p:nvSpPr>
        <p:spPr>
          <a:xfrm>
            <a:off x="12589391" y="1959640"/>
            <a:ext cx="30327" cy="51077"/>
          </a:xfrm>
          <a:custGeom>
            <a:avLst/>
            <a:gdLst/>
            <a:ahLst/>
            <a:cxnLst/>
            <a:rect l="l" t="t" r="r" b="b"/>
            <a:pathLst>
              <a:path w="24129" h="40639">
                <a:moveTo>
                  <a:pt x="23622" y="40385"/>
                </a:moveTo>
                <a:lnTo>
                  <a:pt x="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968" name="object 3968"/>
          <p:cNvGrpSpPr/>
          <p:nvPr/>
        </p:nvGrpSpPr>
        <p:grpSpPr>
          <a:xfrm>
            <a:off x="12408386" y="1976879"/>
            <a:ext cx="47885" cy="98164"/>
            <a:chOff x="9872827" y="2665476"/>
            <a:chExt cx="38100" cy="78105"/>
          </a:xfrm>
        </p:grpSpPr>
        <p:sp>
          <p:nvSpPr>
            <p:cNvPr id="3969" name="object 3969"/>
            <p:cNvSpPr/>
            <p:nvPr/>
          </p:nvSpPr>
          <p:spPr>
            <a:xfrm>
              <a:off x="9875113" y="2668524"/>
              <a:ext cx="0" cy="71120"/>
            </a:xfrm>
            <a:custGeom>
              <a:avLst/>
              <a:gdLst/>
              <a:ahLst/>
              <a:cxnLst/>
              <a:rect l="l" t="t" r="r" b="b"/>
              <a:pathLst>
                <a:path h="71119">
                  <a:moveTo>
                    <a:pt x="0" y="0"/>
                  </a:moveTo>
                  <a:lnTo>
                    <a:pt x="0" y="7086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70" name="object 3970"/>
            <p:cNvSpPr/>
            <p:nvPr/>
          </p:nvSpPr>
          <p:spPr>
            <a:xfrm>
              <a:off x="9908641" y="2665476"/>
              <a:ext cx="0" cy="78105"/>
            </a:xfrm>
            <a:custGeom>
              <a:avLst/>
              <a:gdLst/>
              <a:ahLst/>
              <a:cxnLst/>
              <a:rect l="l" t="t" r="r" b="b"/>
              <a:pathLst>
                <a:path h="78105">
                  <a:moveTo>
                    <a:pt x="0" y="0"/>
                  </a:moveTo>
                  <a:lnTo>
                    <a:pt x="0" y="7772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71" name="object 3971"/>
            <p:cNvSpPr/>
            <p:nvPr/>
          </p:nvSpPr>
          <p:spPr>
            <a:xfrm>
              <a:off x="9901783" y="2665476"/>
              <a:ext cx="0" cy="78105"/>
            </a:xfrm>
            <a:custGeom>
              <a:avLst/>
              <a:gdLst/>
              <a:ahLst/>
              <a:cxnLst/>
              <a:rect l="l" t="t" r="r" b="b"/>
              <a:pathLst>
                <a:path h="78105">
                  <a:moveTo>
                    <a:pt x="0" y="0"/>
                  </a:moveTo>
                  <a:lnTo>
                    <a:pt x="0" y="7772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72" name="object 3972"/>
            <p:cNvSpPr/>
            <p:nvPr/>
          </p:nvSpPr>
          <p:spPr>
            <a:xfrm>
              <a:off x="9898735" y="2668524"/>
              <a:ext cx="0" cy="71120"/>
            </a:xfrm>
            <a:custGeom>
              <a:avLst/>
              <a:gdLst/>
              <a:ahLst/>
              <a:cxnLst/>
              <a:rect l="l" t="t" r="r" b="b"/>
              <a:pathLst>
                <a:path h="71119">
                  <a:moveTo>
                    <a:pt x="0" y="0"/>
                  </a:moveTo>
                  <a:lnTo>
                    <a:pt x="0" y="7086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973" name="object 3973"/>
          <p:cNvGrpSpPr/>
          <p:nvPr/>
        </p:nvGrpSpPr>
        <p:grpSpPr>
          <a:xfrm>
            <a:off x="12514691" y="1802578"/>
            <a:ext cx="184357" cy="272146"/>
            <a:chOff x="9957409" y="2526792"/>
            <a:chExt cx="146685" cy="216535"/>
          </a:xfrm>
        </p:grpSpPr>
        <p:sp>
          <p:nvSpPr>
            <p:cNvPr id="3974" name="object 3974"/>
            <p:cNvSpPr/>
            <p:nvPr/>
          </p:nvSpPr>
          <p:spPr>
            <a:xfrm>
              <a:off x="10101427" y="2577846"/>
              <a:ext cx="0" cy="165735"/>
            </a:xfrm>
            <a:custGeom>
              <a:avLst/>
              <a:gdLst/>
              <a:ahLst/>
              <a:cxnLst/>
              <a:rect l="l" t="t" r="r" b="b"/>
              <a:pathLst>
                <a:path h="165735">
                  <a:moveTo>
                    <a:pt x="0" y="165353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75" name="object 3975"/>
            <p:cNvSpPr/>
            <p:nvPr/>
          </p:nvSpPr>
          <p:spPr>
            <a:xfrm>
              <a:off x="10040467" y="2651760"/>
              <a:ext cx="24130" cy="40640"/>
            </a:xfrm>
            <a:custGeom>
              <a:avLst/>
              <a:gdLst/>
              <a:ahLst/>
              <a:cxnLst/>
              <a:rect l="l" t="t" r="r" b="b"/>
              <a:pathLst>
                <a:path w="24129" h="40639">
                  <a:moveTo>
                    <a:pt x="0" y="40385"/>
                  </a:moveTo>
                  <a:lnTo>
                    <a:pt x="23621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76" name="object 3976"/>
            <p:cNvSpPr/>
            <p:nvPr/>
          </p:nvSpPr>
          <p:spPr>
            <a:xfrm>
              <a:off x="10040467" y="2526792"/>
              <a:ext cx="0" cy="165735"/>
            </a:xfrm>
            <a:custGeom>
              <a:avLst/>
              <a:gdLst/>
              <a:ahLst/>
              <a:cxnLst/>
              <a:rect l="l" t="t" r="r" b="b"/>
              <a:pathLst>
                <a:path h="165735">
                  <a:moveTo>
                    <a:pt x="0" y="0"/>
                  </a:moveTo>
                  <a:lnTo>
                    <a:pt x="0" y="16535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77" name="object 3977"/>
            <p:cNvSpPr/>
            <p:nvPr/>
          </p:nvSpPr>
          <p:spPr>
            <a:xfrm>
              <a:off x="9959695" y="2644902"/>
              <a:ext cx="71120" cy="47625"/>
            </a:xfrm>
            <a:custGeom>
              <a:avLst/>
              <a:gdLst/>
              <a:ahLst/>
              <a:cxnLst/>
              <a:rect l="l" t="t" r="r" b="b"/>
              <a:pathLst>
                <a:path w="71120" h="47625">
                  <a:moveTo>
                    <a:pt x="0" y="0"/>
                  </a:moveTo>
                  <a:lnTo>
                    <a:pt x="70866" y="47243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78" name="object 3978"/>
            <p:cNvSpPr/>
            <p:nvPr/>
          </p:nvSpPr>
          <p:spPr>
            <a:xfrm>
              <a:off x="10026751" y="2682240"/>
              <a:ext cx="27940" cy="40640"/>
            </a:xfrm>
            <a:custGeom>
              <a:avLst/>
              <a:gdLst/>
              <a:ahLst/>
              <a:cxnLst/>
              <a:rect l="l" t="t" r="r" b="b"/>
              <a:pathLst>
                <a:path w="27940" h="40639">
                  <a:moveTo>
                    <a:pt x="0" y="40385"/>
                  </a:moveTo>
                  <a:lnTo>
                    <a:pt x="27432" y="0"/>
                  </a:lnTo>
                  <a:lnTo>
                    <a:pt x="23622" y="27431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979" name="object 3979"/>
          <p:cNvSpPr/>
          <p:nvPr/>
        </p:nvSpPr>
        <p:spPr>
          <a:xfrm>
            <a:off x="12281970" y="1991243"/>
            <a:ext cx="60654" cy="60654"/>
          </a:xfrm>
          <a:custGeom>
            <a:avLst/>
            <a:gdLst/>
            <a:ahLst/>
            <a:cxnLst/>
            <a:rect l="l" t="t" r="r" b="b"/>
            <a:pathLst>
              <a:path w="48259" h="48260">
                <a:moveTo>
                  <a:pt x="0" y="48005"/>
                </a:moveTo>
                <a:lnTo>
                  <a:pt x="5334" y="48005"/>
                </a:lnTo>
                <a:lnTo>
                  <a:pt x="10668" y="46481"/>
                </a:lnTo>
                <a:lnTo>
                  <a:pt x="42672" y="22859"/>
                </a:lnTo>
                <a:lnTo>
                  <a:pt x="46482" y="10667"/>
                </a:lnTo>
                <a:lnTo>
                  <a:pt x="48006" y="5333"/>
                </a:lnTo>
                <a:lnTo>
                  <a:pt x="4800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980" name="object 3980"/>
          <p:cNvGrpSpPr/>
          <p:nvPr/>
        </p:nvGrpSpPr>
        <p:grpSpPr>
          <a:xfrm>
            <a:off x="12574069" y="1991243"/>
            <a:ext cx="65441" cy="60654"/>
            <a:chOff x="10004653" y="2676905"/>
            <a:chExt cx="52069" cy="48260"/>
          </a:xfrm>
        </p:grpSpPr>
        <p:sp>
          <p:nvSpPr>
            <p:cNvPr id="3981" name="object 3981"/>
            <p:cNvSpPr/>
            <p:nvPr/>
          </p:nvSpPr>
          <p:spPr>
            <a:xfrm>
              <a:off x="10006939" y="2679191"/>
              <a:ext cx="24130" cy="17145"/>
            </a:xfrm>
            <a:custGeom>
              <a:avLst/>
              <a:gdLst/>
              <a:ahLst/>
              <a:cxnLst/>
              <a:rect l="l" t="t" r="r" b="b"/>
              <a:pathLst>
                <a:path w="24129" h="17144">
                  <a:moveTo>
                    <a:pt x="0" y="0"/>
                  </a:moveTo>
                  <a:lnTo>
                    <a:pt x="23622" y="16763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82" name="object 3982"/>
            <p:cNvSpPr/>
            <p:nvPr/>
          </p:nvSpPr>
          <p:spPr>
            <a:xfrm>
              <a:off x="10026751" y="2682239"/>
              <a:ext cx="27940" cy="40640"/>
            </a:xfrm>
            <a:custGeom>
              <a:avLst/>
              <a:gdLst/>
              <a:ahLst/>
              <a:cxnLst/>
              <a:rect l="l" t="t" r="r" b="b"/>
              <a:pathLst>
                <a:path w="27940" h="40639">
                  <a:moveTo>
                    <a:pt x="0" y="40385"/>
                  </a:moveTo>
                  <a:lnTo>
                    <a:pt x="27432" y="0"/>
                  </a:lnTo>
                  <a:lnTo>
                    <a:pt x="23622" y="27431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983" name="object 3983"/>
          <p:cNvGrpSpPr/>
          <p:nvPr/>
        </p:nvGrpSpPr>
        <p:grpSpPr>
          <a:xfrm>
            <a:off x="12045418" y="1844716"/>
            <a:ext cx="106943" cy="118116"/>
            <a:chOff x="9584029" y="2560320"/>
            <a:chExt cx="85090" cy="93980"/>
          </a:xfrm>
        </p:grpSpPr>
        <p:sp>
          <p:nvSpPr>
            <p:cNvPr id="3984" name="object 3984"/>
            <p:cNvSpPr/>
            <p:nvPr/>
          </p:nvSpPr>
          <p:spPr>
            <a:xfrm>
              <a:off x="9597745" y="2648712"/>
              <a:ext cx="67945" cy="0"/>
            </a:xfrm>
            <a:custGeom>
              <a:avLst/>
              <a:gdLst/>
              <a:ahLst/>
              <a:cxnLst/>
              <a:rect l="l" t="t" r="r" b="b"/>
              <a:pathLst>
                <a:path w="67945">
                  <a:moveTo>
                    <a:pt x="0" y="0"/>
                  </a:moveTo>
                  <a:lnTo>
                    <a:pt x="6781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85" name="object 3985"/>
            <p:cNvSpPr/>
            <p:nvPr/>
          </p:nvSpPr>
          <p:spPr>
            <a:xfrm>
              <a:off x="9584029" y="2638044"/>
              <a:ext cx="71120" cy="0"/>
            </a:xfrm>
            <a:custGeom>
              <a:avLst/>
              <a:gdLst/>
              <a:ahLst/>
              <a:cxnLst/>
              <a:rect l="l" t="t" r="r" b="b"/>
              <a:pathLst>
                <a:path w="71120">
                  <a:moveTo>
                    <a:pt x="0" y="0"/>
                  </a:moveTo>
                  <a:lnTo>
                    <a:pt x="7086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86" name="object 3986"/>
            <p:cNvSpPr/>
            <p:nvPr/>
          </p:nvSpPr>
          <p:spPr>
            <a:xfrm>
              <a:off x="9584029" y="2634996"/>
              <a:ext cx="67945" cy="0"/>
            </a:xfrm>
            <a:custGeom>
              <a:avLst/>
              <a:gdLst/>
              <a:ahLst/>
              <a:cxnLst/>
              <a:rect l="l" t="t" r="r" b="b"/>
              <a:pathLst>
                <a:path w="67945">
                  <a:moveTo>
                    <a:pt x="0" y="0"/>
                  </a:moveTo>
                  <a:lnTo>
                    <a:pt x="6781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87" name="object 3987"/>
            <p:cNvSpPr/>
            <p:nvPr/>
          </p:nvSpPr>
          <p:spPr>
            <a:xfrm>
              <a:off x="9597745" y="2651760"/>
              <a:ext cx="71120" cy="0"/>
            </a:xfrm>
            <a:custGeom>
              <a:avLst/>
              <a:gdLst/>
              <a:ahLst/>
              <a:cxnLst/>
              <a:rect l="l" t="t" r="r" b="b"/>
              <a:pathLst>
                <a:path w="71120">
                  <a:moveTo>
                    <a:pt x="0" y="0"/>
                  </a:moveTo>
                  <a:lnTo>
                    <a:pt x="7086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88" name="object 3988"/>
            <p:cNvSpPr/>
            <p:nvPr/>
          </p:nvSpPr>
          <p:spPr>
            <a:xfrm>
              <a:off x="9584029" y="2638044"/>
              <a:ext cx="71120" cy="0"/>
            </a:xfrm>
            <a:custGeom>
              <a:avLst/>
              <a:gdLst/>
              <a:ahLst/>
              <a:cxnLst/>
              <a:rect l="l" t="t" r="r" b="b"/>
              <a:pathLst>
                <a:path w="71120">
                  <a:moveTo>
                    <a:pt x="0" y="0"/>
                  </a:moveTo>
                  <a:lnTo>
                    <a:pt x="7086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89" name="object 3989"/>
            <p:cNvSpPr/>
            <p:nvPr/>
          </p:nvSpPr>
          <p:spPr>
            <a:xfrm>
              <a:off x="9584029" y="2634996"/>
              <a:ext cx="67945" cy="0"/>
            </a:xfrm>
            <a:custGeom>
              <a:avLst/>
              <a:gdLst/>
              <a:ahLst/>
              <a:cxnLst/>
              <a:rect l="l" t="t" r="r" b="b"/>
              <a:pathLst>
                <a:path w="67945">
                  <a:moveTo>
                    <a:pt x="0" y="0"/>
                  </a:moveTo>
                  <a:lnTo>
                    <a:pt x="6781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90" name="object 3990"/>
            <p:cNvSpPr/>
            <p:nvPr/>
          </p:nvSpPr>
          <p:spPr>
            <a:xfrm>
              <a:off x="9594697" y="2560320"/>
              <a:ext cx="0" cy="74930"/>
            </a:xfrm>
            <a:custGeom>
              <a:avLst/>
              <a:gdLst/>
              <a:ahLst/>
              <a:cxnLst/>
              <a:rect l="l" t="t" r="r" b="b"/>
              <a:pathLst>
                <a:path h="74930">
                  <a:moveTo>
                    <a:pt x="0" y="0"/>
                  </a:moveTo>
                  <a:lnTo>
                    <a:pt x="0" y="7467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91" name="object 3991"/>
            <p:cNvSpPr/>
            <p:nvPr/>
          </p:nvSpPr>
          <p:spPr>
            <a:xfrm>
              <a:off x="9635083" y="2560320"/>
              <a:ext cx="0" cy="74930"/>
            </a:xfrm>
            <a:custGeom>
              <a:avLst/>
              <a:gdLst/>
              <a:ahLst/>
              <a:cxnLst/>
              <a:rect l="l" t="t" r="r" b="b"/>
              <a:pathLst>
                <a:path h="74930">
                  <a:moveTo>
                    <a:pt x="0" y="0"/>
                  </a:moveTo>
                  <a:lnTo>
                    <a:pt x="0" y="74676"/>
                  </a:lnTo>
                </a:path>
                <a:path h="74930">
                  <a:moveTo>
                    <a:pt x="0" y="0"/>
                  </a:moveTo>
                  <a:lnTo>
                    <a:pt x="0" y="7467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992" name="object 3992"/>
          <p:cNvGrpSpPr/>
          <p:nvPr/>
        </p:nvGrpSpPr>
        <p:grpSpPr>
          <a:xfrm>
            <a:off x="12251323" y="1942402"/>
            <a:ext cx="27135" cy="38308"/>
            <a:chOff x="9747859" y="2638044"/>
            <a:chExt cx="21590" cy="30480"/>
          </a:xfrm>
        </p:grpSpPr>
        <p:sp>
          <p:nvSpPr>
            <p:cNvPr id="3993" name="object 3993"/>
            <p:cNvSpPr/>
            <p:nvPr/>
          </p:nvSpPr>
          <p:spPr>
            <a:xfrm>
              <a:off x="9766909" y="2651760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4">
                  <a:moveTo>
                    <a:pt x="0" y="0"/>
                  </a:moveTo>
                  <a:lnTo>
                    <a:pt x="0" y="1676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94" name="object 3994"/>
            <p:cNvSpPr/>
            <p:nvPr/>
          </p:nvSpPr>
          <p:spPr>
            <a:xfrm>
              <a:off x="9750145" y="263804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809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995" name="object 3995"/>
          <p:cNvGrpSpPr/>
          <p:nvPr/>
        </p:nvGrpSpPr>
        <p:grpSpPr>
          <a:xfrm>
            <a:off x="12234085" y="1820774"/>
            <a:ext cx="44693" cy="97366"/>
            <a:chOff x="9734143" y="2541270"/>
            <a:chExt cx="35560" cy="77470"/>
          </a:xfrm>
        </p:grpSpPr>
        <p:sp>
          <p:nvSpPr>
            <p:cNvPr id="3996" name="object 3996"/>
            <p:cNvSpPr/>
            <p:nvPr/>
          </p:nvSpPr>
          <p:spPr>
            <a:xfrm>
              <a:off x="9766909" y="2567178"/>
              <a:ext cx="0" cy="10795"/>
            </a:xfrm>
            <a:custGeom>
              <a:avLst/>
              <a:gdLst/>
              <a:ahLst/>
              <a:cxnLst/>
              <a:rect l="l" t="t" r="r" b="b"/>
              <a:pathLst>
                <a:path h="10794">
                  <a:moveTo>
                    <a:pt x="0" y="0"/>
                  </a:moveTo>
                  <a:lnTo>
                    <a:pt x="0" y="1066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97" name="object 3997"/>
            <p:cNvSpPr/>
            <p:nvPr/>
          </p:nvSpPr>
          <p:spPr>
            <a:xfrm>
              <a:off x="9736429" y="2560320"/>
              <a:ext cx="0" cy="58419"/>
            </a:xfrm>
            <a:custGeom>
              <a:avLst/>
              <a:gdLst/>
              <a:ahLst/>
              <a:cxnLst/>
              <a:rect l="l" t="t" r="r" b="b"/>
              <a:pathLst>
                <a:path h="58419">
                  <a:moveTo>
                    <a:pt x="0" y="0"/>
                  </a:moveTo>
                  <a:lnTo>
                    <a:pt x="0" y="5791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98" name="object 3998"/>
            <p:cNvSpPr/>
            <p:nvPr/>
          </p:nvSpPr>
          <p:spPr>
            <a:xfrm>
              <a:off x="9766147" y="255955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61" y="0"/>
                  </a:moveTo>
                  <a:lnTo>
                    <a:pt x="1300" y="223"/>
                  </a:lnTo>
                  <a:lnTo>
                    <a:pt x="1523" y="761"/>
                  </a:lnTo>
                  <a:lnTo>
                    <a:pt x="1300" y="1300"/>
                  </a:lnTo>
                  <a:lnTo>
                    <a:pt x="761" y="1523"/>
                  </a:lnTo>
                  <a:lnTo>
                    <a:pt x="223" y="1300"/>
                  </a:lnTo>
                  <a:lnTo>
                    <a:pt x="0" y="761"/>
                  </a:lnTo>
                  <a:lnTo>
                    <a:pt x="223" y="223"/>
                  </a:lnTo>
                  <a:lnTo>
                    <a:pt x="7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99" name="object 3999"/>
            <p:cNvSpPr/>
            <p:nvPr/>
          </p:nvSpPr>
          <p:spPr>
            <a:xfrm>
              <a:off x="9739477" y="2560320"/>
              <a:ext cx="24130" cy="0"/>
            </a:xfrm>
            <a:custGeom>
              <a:avLst/>
              <a:gdLst/>
              <a:ahLst/>
              <a:cxnLst/>
              <a:rect l="l" t="t" r="r" b="b"/>
              <a:pathLst>
                <a:path w="24129">
                  <a:moveTo>
                    <a:pt x="23622" y="0"/>
                  </a:moveTo>
                  <a:lnTo>
                    <a:pt x="0" y="0"/>
                  </a:lnTo>
                </a:path>
                <a:path w="24129">
                  <a:moveTo>
                    <a:pt x="23622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00" name="object 4000"/>
            <p:cNvSpPr/>
            <p:nvPr/>
          </p:nvSpPr>
          <p:spPr>
            <a:xfrm>
              <a:off x="9763099" y="257098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809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01" name="object 4001"/>
            <p:cNvSpPr/>
            <p:nvPr/>
          </p:nvSpPr>
          <p:spPr>
            <a:xfrm>
              <a:off x="9763099" y="2574036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809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02" name="object 4002"/>
            <p:cNvSpPr/>
            <p:nvPr/>
          </p:nvSpPr>
          <p:spPr>
            <a:xfrm>
              <a:off x="9761575" y="2571750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761" y="0"/>
                  </a:moveTo>
                  <a:lnTo>
                    <a:pt x="0" y="0"/>
                  </a:lnTo>
                  <a:lnTo>
                    <a:pt x="0" y="762"/>
                  </a:lnTo>
                  <a:lnTo>
                    <a:pt x="0" y="1524"/>
                  </a:lnTo>
                  <a:lnTo>
                    <a:pt x="761" y="228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03" name="object 4003"/>
            <p:cNvSpPr/>
            <p:nvPr/>
          </p:nvSpPr>
          <p:spPr>
            <a:xfrm>
              <a:off x="9739477" y="2543556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5">
                  <a:moveTo>
                    <a:pt x="16764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04" name="object 4004"/>
            <p:cNvSpPr/>
            <p:nvPr/>
          </p:nvSpPr>
          <p:spPr>
            <a:xfrm>
              <a:off x="9739477" y="2547366"/>
              <a:ext cx="20955" cy="0"/>
            </a:xfrm>
            <a:custGeom>
              <a:avLst/>
              <a:gdLst/>
              <a:ahLst/>
              <a:cxnLst/>
              <a:rect l="l" t="t" r="r" b="b"/>
              <a:pathLst>
                <a:path w="20954">
                  <a:moveTo>
                    <a:pt x="20574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005" name="object 4005"/>
          <p:cNvGrpSpPr/>
          <p:nvPr/>
        </p:nvGrpSpPr>
        <p:grpSpPr>
          <a:xfrm>
            <a:off x="12042545" y="1735537"/>
            <a:ext cx="236232" cy="271348"/>
            <a:chOff x="9581743" y="2473451"/>
            <a:chExt cx="187960" cy="215900"/>
          </a:xfrm>
        </p:grpSpPr>
        <p:sp>
          <p:nvSpPr>
            <p:cNvPr id="4006" name="object 4006"/>
            <p:cNvSpPr/>
            <p:nvPr/>
          </p:nvSpPr>
          <p:spPr>
            <a:xfrm>
              <a:off x="9651847" y="2560319"/>
              <a:ext cx="0" cy="74930"/>
            </a:xfrm>
            <a:custGeom>
              <a:avLst/>
              <a:gdLst/>
              <a:ahLst/>
              <a:cxnLst/>
              <a:rect l="l" t="t" r="r" b="b"/>
              <a:pathLst>
                <a:path h="74930">
                  <a:moveTo>
                    <a:pt x="0" y="0"/>
                  </a:moveTo>
                  <a:lnTo>
                    <a:pt x="0" y="7467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07" name="object 4007"/>
            <p:cNvSpPr/>
            <p:nvPr/>
          </p:nvSpPr>
          <p:spPr>
            <a:xfrm>
              <a:off x="9668611" y="2560319"/>
              <a:ext cx="0" cy="91440"/>
            </a:xfrm>
            <a:custGeom>
              <a:avLst/>
              <a:gdLst/>
              <a:ahLst/>
              <a:cxnLst/>
              <a:rect l="l" t="t" r="r" b="b"/>
              <a:pathLst>
                <a:path h="91439">
                  <a:moveTo>
                    <a:pt x="0" y="0"/>
                  </a:moveTo>
                  <a:lnTo>
                    <a:pt x="0" y="9144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08" name="object 4008"/>
            <p:cNvSpPr/>
            <p:nvPr/>
          </p:nvSpPr>
          <p:spPr>
            <a:xfrm>
              <a:off x="9665563" y="2560319"/>
              <a:ext cx="0" cy="88900"/>
            </a:xfrm>
            <a:custGeom>
              <a:avLst/>
              <a:gdLst/>
              <a:ahLst/>
              <a:cxnLst/>
              <a:rect l="l" t="t" r="r" b="b"/>
              <a:pathLst>
                <a:path h="88900">
                  <a:moveTo>
                    <a:pt x="0" y="0"/>
                  </a:moveTo>
                  <a:lnTo>
                    <a:pt x="0" y="8839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09" name="object 4009"/>
            <p:cNvSpPr/>
            <p:nvPr/>
          </p:nvSpPr>
          <p:spPr>
            <a:xfrm>
              <a:off x="9654895" y="2560319"/>
              <a:ext cx="0" cy="78105"/>
            </a:xfrm>
            <a:custGeom>
              <a:avLst/>
              <a:gdLst/>
              <a:ahLst/>
              <a:cxnLst/>
              <a:rect l="l" t="t" r="r" b="b"/>
              <a:pathLst>
                <a:path h="78105">
                  <a:moveTo>
                    <a:pt x="0" y="0"/>
                  </a:moveTo>
                  <a:lnTo>
                    <a:pt x="0" y="7772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10" name="object 4010"/>
            <p:cNvSpPr/>
            <p:nvPr/>
          </p:nvSpPr>
          <p:spPr>
            <a:xfrm>
              <a:off x="9678517" y="2561081"/>
              <a:ext cx="59055" cy="57150"/>
            </a:xfrm>
            <a:custGeom>
              <a:avLst/>
              <a:gdLst/>
              <a:ahLst/>
              <a:cxnLst/>
              <a:rect l="l" t="t" r="r" b="b"/>
              <a:pathLst>
                <a:path w="59054" h="57150">
                  <a:moveTo>
                    <a:pt x="0" y="0"/>
                  </a:moveTo>
                  <a:lnTo>
                    <a:pt x="762" y="6096"/>
                  </a:lnTo>
                  <a:lnTo>
                    <a:pt x="1524" y="12954"/>
                  </a:lnTo>
                  <a:lnTo>
                    <a:pt x="22098" y="46482"/>
                  </a:lnTo>
                  <a:lnTo>
                    <a:pt x="48006" y="56388"/>
                  </a:lnTo>
                  <a:lnTo>
                    <a:pt x="51053" y="57150"/>
                  </a:lnTo>
                  <a:lnTo>
                    <a:pt x="55626" y="57150"/>
                  </a:lnTo>
                  <a:lnTo>
                    <a:pt x="57912" y="57150"/>
                  </a:lnTo>
                  <a:lnTo>
                    <a:pt x="58674" y="5715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11" name="object 4011"/>
            <p:cNvSpPr/>
            <p:nvPr/>
          </p:nvSpPr>
          <p:spPr>
            <a:xfrm>
              <a:off x="9678517" y="2557271"/>
              <a:ext cx="58419" cy="0"/>
            </a:xfrm>
            <a:custGeom>
              <a:avLst/>
              <a:gdLst/>
              <a:ahLst/>
              <a:cxnLst/>
              <a:rect l="l" t="t" r="r" b="b"/>
              <a:pathLst>
                <a:path w="58420">
                  <a:moveTo>
                    <a:pt x="57911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12" name="object 4012"/>
            <p:cNvSpPr/>
            <p:nvPr/>
          </p:nvSpPr>
          <p:spPr>
            <a:xfrm>
              <a:off x="9678517" y="2560319"/>
              <a:ext cx="58419" cy="0"/>
            </a:xfrm>
            <a:custGeom>
              <a:avLst/>
              <a:gdLst/>
              <a:ahLst/>
              <a:cxnLst/>
              <a:rect l="l" t="t" r="r" b="b"/>
              <a:pathLst>
                <a:path w="58420">
                  <a:moveTo>
                    <a:pt x="57911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13" name="object 4013"/>
            <p:cNvSpPr/>
            <p:nvPr/>
          </p:nvSpPr>
          <p:spPr>
            <a:xfrm>
              <a:off x="9678517" y="2543555"/>
              <a:ext cx="58419" cy="0"/>
            </a:xfrm>
            <a:custGeom>
              <a:avLst/>
              <a:gdLst/>
              <a:ahLst/>
              <a:cxnLst/>
              <a:rect l="l" t="t" r="r" b="b"/>
              <a:pathLst>
                <a:path w="58420">
                  <a:moveTo>
                    <a:pt x="57911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14" name="object 4014"/>
            <p:cNvSpPr/>
            <p:nvPr/>
          </p:nvSpPr>
          <p:spPr>
            <a:xfrm>
              <a:off x="9760051" y="2479547"/>
              <a:ext cx="0" cy="67945"/>
            </a:xfrm>
            <a:custGeom>
              <a:avLst/>
              <a:gdLst/>
              <a:ahLst/>
              <a:cxnLst/>
              <a:rect l="l" t="t" r="r" b="b"/>
              <a:pathLst>
                <a:path h="67944">
                  <a:moveTo>
                    <a:pt x="0" y="6781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15" name="object 4015"/>
            <p:cNvSpPr/>
            <p:nvPr/>
          </p:nvSpPr>
          <p:spPr>
            <a:xfrm>
              <a:off x="9756241" y="2475737"/>
              <a:ext cx="0" cy="67945"/>
            </a:xfrm>
            <a:custGeom>
              <a:avLst/>
              <a:gdLst/>
              <a:ahLst/>
              <a:cxnLst/>
              <a:rect l="l" t="t" r="r" b="b"/>
              <a:pathLst>
                <a:path h="67944">
                  <a:moveTo>
                    <a:pt x="0" y="6781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16" name="object 4016"/>
            <p:cNvSpPr/>
            <p:nvPr/>
          </p:nvSpPr>
          <p:spPr>
            <a:xfrm>
              <a:off x="9760051" y="2493263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3048"/>
                  </a:ln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17" name="object 4017"/>
            <p:cNvSpPr/>
            <p:nvPr/>
          </p:nvSpPr>
          <p:spPr>
            <a:xfrm>
              <a:off x="9760051" y="252983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810"/>
                  </a:lnTo>
                  <a:lnTo>
                    <a:pt x="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18" name="object 4018"/>
            <p:cNvSpPr/>
            <p:nvPr/>
          </p:nvSpPr>
          <p:spPr>
            <a:xfrm>
              <a:off x="9763099" y="2560319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809" y="0"/>
                  </a:moveTo>
                  <a:lnTo>
                    <a:pt x="0" y="0"/>
                  </a:lnTo>
                  <a:lnTo>
                    <a:pt x="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19" name="object 4019"/>
            <p:cNvSpPr/>
            <p:nvPr/>
          </p:nvSpPr>
          <p:spPr>
            <a:xfrm>
              <a:off x="9766909" y="2661665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20" name="object 4020"/>
            <p:cNvSpPr/>
            <p:nvPr/>
          </p:nvSpPr>
          <p:spPr>
            <a:xfrm>
              <a:off x="9763099" y="2648711"/>
              <a:ext cx="3810" cy="3175"/>
            </a:xfrm>
            <a:custGeom>
              <a:avLst/>
              <a:gdLst/>
              <a:ahLst/>
              <a:cxnLst/>
              <a:rect l="l" t="t" r="r" b="b"/>
              <a:pathLst>
                <a:path w="3809" h="3175">
                  <a:moveTo>
                    <a:pt x="3809" y="3048"/>
                  </a:moveTo>
                  <a:lnTo>
                    <a:pt x="0" y="3048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21" name="object 4021"/>
            <p:cNvSpPr/>
            <p:nvPr/>
          </p:nvSpPr>
          <p:spPr>
            <a:xfrm>
              <a:off x="9615271" y="2671571"/>
              <a:ext cx="13335" cy="1270"/>
            </a:xfrm>
            <a:custGeom>
              <a:avLst/>
              <a:gdLst/>
              <a:ahLst/>
              <a:cxnLst/>
              <a:rect l="l" t="t" r="r" b="b"/>
              <a:pathLst>
                <a:path w="13334" h="1269">
                  <a:moveTo>
                    <a:pt x="12953" y="761"/>
                  </a:moveTo>
                  <a:lnTo>
                    <a:pt x="6095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22" name="object 4022"/>
            <p:cNvSpPr/>
            <p:nvPr/>
          </p:nvSpPr>
          <p:spPr>
            <a:xfrm>
              <a:off x="9632035" y="267538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69">
                  <a:moveTo>
                    <a:pt x="761" y="0"/>
                  </a:moveTo>
                  <a:lnTo>
                    <a:pt x="0" y="0"/>
                  </a:lnTo>
                  <a:lnTo>
                    <a:pt x="0" y="76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23" name="object 4023"/>
            <p:cNvSpPr/>
            <p:nvPr/>
          </p:nvSpPr>
          <p:spPr>
            <a:xfrm>
              <a:off x="9629749" y="2672333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5">
                  <a:moveTo>
                    <a:pt x="3048" y="1524"/>
                  </a:moveTo>
                  <a:lnTo>
                    <a:pt x="1524" y="762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24" name="object 4024"/>
            <p:cNvSpPr/>
            <p:nvPr/>
          </p:nvSpPr>
          <p:spPr>
            <a:xfrm>
              <a:off x="9632035" y="2675381"/>
              <a:ext cx="11430" cy="11430"/>
            </a:xfrm>
            <a:custGeom>
              <a:avLst/>
              <a:gdLst/>
              <a:ahLst/>
              <a:cxnLst/>
              <a:rect l="l" t="t" r="r" b="b"/>
              <a:pathLst>
                <a:path w="11429" h="11430">
                  <a:moveTo>
                    <a:pt x="11429" y="11429"/>
                  </a:moveTo>
                  <a:lnTo>
                    <a:pt x="6095" y="5333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25" name="object 4025"/>
            <p:cNvSpPr/>
            <p:nvPr/>
          </p:nvSpPr>
          <p:spPr>
            <a:xfrm>
              <a:off x="9632797" y="2673857"/>
              <a:ext cx="11430" cy="12700"/>
            </a:xfrm>
            <a:custGeom>
              <a:avLst/>
              <a:gdLst/>
              <a:ahLst/>
              <a:cxnLst/>
              <a:rect l="l" t="t" r="r" b="b"/>
              <a:pathLst>
                <a:path w="11429" h="12700">
                  <a:moveTo>
                    <a:pt x="11429" y="12192"/>
                  </a:moveTo>
                  <a:lnTo>
                    <a:pt x="6095" y="6096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26" name="object 4026"/>
            <p:cNvSpPr/>
            <p:nvPr/>
          </p:nvSpPr>
          <p:spPr>
            <a:xfrm>
              <a:off x="9629749" y="2675381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761" y="0"/>
                  </a:moveTo>
                  <a:lnTo>
                    <a:pt x="0" y="762"/>
                  </a:lnTo>
                  <a:lnTo>
                    <a:pt x="0" y="228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27" name="object 4027"/>
            <p:cNvSpPr/>
            <p:nvPr/>
          </p:nvSpPr>
          <p:spPr>
            <a:xfrm>
              <a:off x="9631273" y="2676143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5">
                  <a:moveTo>
                    <a:pt x="761" y="0"/>
                  </a:moveTo>
                  <a:lnTo>
                    <a:pt x="0" y="762"/>
                  </a:lnTo>
                  <a:lnTo>
                    <a:pt x="0" y="152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28" name="object 4028"/>
            <p:cNvSpPr/>
            <p:nvPr/>
          </p:nvSpPr>
          <p:spPr>
            <a:xfrm>
              <a:off x="9628225" y="2672333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24" y="0"/>
                  </a:moveTo>
                  <a:lnTo>
                    <a:pt x="762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29" name="object 4029"/>
            <p:cNvSpPr/>
            <p:nvPr/>
          </p:nvSpPr>
          <p:spPr>
            <a:xfrm>
              <a:off x="9627463" y="2673095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69">
                  <a:moveTo>
                    <a:pt x="2285" y="761"/>
                  </a:moveTo>
                  <a:lnTo>
                    <a:pt x="761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30" name="object 4030"/>
            <p:cNvSpPr/>
            <p:nvPr/>
          </p:nvSpPr>
          <p:spPr>
            <a:xfrm>
              <a:off x="9629749" y="2673857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5">
                  <a:moveTo>
                    <a:pt x="761" y="1524"/>
                  </a:moveTo>
                  <a:lnTo>
                    <a:pt x="761" y="762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31" name="object 4031"/>
            <p:cNvSpPr/>
            <p:nvPr/>
          </p:nvSpPr>
          <p:spPr>
            <a:xfrm>
              <a:off x="9625939" y="2672333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69">
                  <a:moveTo>
                    <a:pt x="1524" y="761"/>
                  </a:moveTo>
                  <a:lnTo>
                    <a:pt x="762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32" name="object 4032"/>
            <p:cNvSpPr/>
            <p:nvPr/>
          </p:nvSpPr>
          <p:spPr>
            <a:xfrm>
              <a:off x="9732619" y="2475737"/>
              <a:ext cx="3810" cy="13970"/>
            </a:xfrm>
            <a:custGeom>
              <a:avLst/>
              <a:gdLst/>
              <a:ahLst/>
              <a:cxnLst/>
              <a:rect l="l" t="t" r="r" b="b"/>
              <a:pathLst>
                <a:path w="3809" h="13969">
                  <a:moveTo>
                    <a:pt x="0" y="3809"/>
                  </a:moveTo>
                  <a:lnTo>
                    <a:pt x="0" y="0"/>
                  </a:lnTo>
                  <a:lnTo>
                    <a:pt x="3810" y="0"/>
                  </a:lnTo>
                  <a:lnTo>
                    <a:pt x="3810" y="13715"/>
                  </a:lnTo>
                  <a:lnTo>
                    <a:pt x="0" y="13715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33" name="object 4033"/>
            <p:cNvSpPr/>
            <p:nvPr/>
          </p:nvSpPr>
          <p:spPr>
            <a:xfrm>
              <a:off x="9654895" y="2560319"/>
              <a:ext cx="10795" cy="3810"/>
            </a:xfrm>
            <a:custGeom>
              <a:avLst/>
              <a:gdLst/>
              <a:ahLst/>
              <a:cxnLst/>
              <a:rect l="l" t="t" r="r" b="b"/>
              <a:pathLst>
                <a:path w="10795" h="3810">
                  <a:moveTo>
                    <a:pt x="10668" y="3809"/>
                  </a:moveTo>
                  <a:lnTo>
                    <a:pt x="10668" y="0"/>
                  </a:lnTo>
                  <a:lnTo>
                    <a:pt x="0" y="0"/>
                  </a:lnTo>
                  <a:lnTo>
                    <a:pt x="0" y="3809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34" name="object 4034"/>
            <p:cNvSpPr/>
            <p:nvPr/>
          </p:nvSpPr>
          <p:spPr>
            <a:xfrm>
              <a:off x="9675469" y="2543555"/>
              <a:ext cx="3175" cy="17145"/>
            </a:xfrm>
            <a:custGeom>
              <a:avLst/>
              <a:gdLst/>
              <a:ahLst/>
              <a:cxnLst/>
              <a:rect l="l" t="t" r="r" b="b"/>
              <a:pathLst>
                <a:path w="3175" h="17144">
                  <a:moveTo>
                    <a:pt x="0" y="13716"/>
                  </a:moveTo>
                  <a:lnTo>
                    <a:pt x="0" y="16764"/>
                  </a:lnTo>
                  <a:lnTo>
                    <a:pt x="3048" y="16764"/>
                  </a:lnTo>
                  <a:lnTo>
                    <a:pt x="3048" y="13716"/>
                  </a:lnTo>
                  <a:lnTo>
                    <a:pt x="3047" y="10668"/>
                  </a:lnTo>
                  <a:lnTo>
                    <a:pt x="3047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35" name="object 4035"/>
            <p:cNvSpPr/>
            <p:nvPr/>
          </p:nvSpPr>
          <p:spPr>
            <a:xfrm>
              <a:off x="9672421" y="2547365"/>
              <a:ext cx="3175" cy="10160"/>
            </a:xfrm>
            <a:custGeom>
              <a:avLst/>
              <a:gdLst/>
              <a:ahLst/>
              <a:cxnLst/>
              <a:rect l="l" t="t" r="r" b="b"/>
              <a:pathLst>
                <a:path w="3175" h="10160">
                  <a:moveTo>
                    <a:pt x="0" y="0"/>
                  </a:moveTo>
                  <a:lnTo>
                    <a:pt x="3048" y="0"/>
                  </a:lnTo>
                  <a:lnTo>
                    <a:pt x="3048" y="9906"/>
                  </a:lnTo>
                  <a:lnTo>
                    <a:pt x="0" y="990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36" name="object 4036"/>
            <p:cNvSpPr/>
            <p:nvPr/>
          </p:nvSpPr>
          <p:spPr>
            <a:xfrm>
              <a:off x="9739477" y="2547365"/>
              <a:ext cx="6985" cy="10160"/>
            </a:xfrm>
            <a:custGeom>
              <a:avLst/>
              <a:gdLst/>
              <a:ahLst/>
              <a:cxnLst/>
              <a:rect l="l" t="t" r="r" b="b"/>
              <a:pathLst>
                <a:path w="6984" h="10160">
                  <a:moveTo>
                    <a:pt x="6857" y="9905"/>
                  </a:moveTo>
                  <a:lnTo>
                    <a:pt x="0" y="9905"/>
                  </a:lnTo>
                  <a:lnTo>
                    <a:pt x="0" y="0"/>
                  </a:lnTo>
                  <a:lnTo>
                    <a:pt x="6857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37" name="object 4037"/>
            <p:cNvSpPr/>
            <p:nvPr/>
          </p:nvSpPr>
          <p:spPr>
            <a:xfrm>
              <a:off x="9736429" y="2543555"/>
              <a:ext cx="3175" cy="17145"/>
            </a:xfrm>
            <a:custGeom>
              <a:avLst/>
              <a:gdLst/>
              <a:ahLst/>
              <a:cxnLst/>
              <a:rect l="l" t="t" r="r" b="b"/>
              <a:pathLst>
                <a:path w="3175" h="17144">
                  <a:moveTo>
                    <a:pt x="3048" y="13716"/>
                  </a:moveTo>
                  <a:lnTo>
                    <a:pt x="3048" y="16764"/>
                  </a:lnTo>
                  <a:lnTo>
                    <a:pt x="0" y="16764"/>
                  </a:lnTo>
                  <a:lnTo>
                    <a:pt x="0" y="13716"/>
                  </a:lnTo>
                  <a:lnTo>
                    <a:pt x="0" y="10668"/>
                  </a:lnTo>
                  <a:lnTo>
                    <a:pt x="0" y="0"/>
                  </a:lnTo>
                  <a:lnTo>
                    <a:pt x="30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38" name="object 4038"/>
            <p:cNvSpPr/>
            <p:nvPr/>
          </p:nvSpPr>
          <p:spPr>
            <a:xfrm>
              <a:off x="9584029" y="2675381"/>
              <a:ext cx="13970" cy="3810"/>
            </a:xfrm>
            <a:custGeom>
              <a:avLst/>
              <a:gdLst/>
              <a:ahLst/>
              <a:cxnLst/>
              <a:rect l="l" t="t" r="r" b="b"/>
              <a:pathLst>
                <a:path w="13970" h="3810">
                  <a:moveTo>
                    <a:pt x="10668" y="3809"/>
                  </a:moveTo>
                  <a:lnTo>
                    <a:pt x="13716" y="3809"/>
                  </a:lnTo>
                  <a:lnTo>
                    <a:pt x="13716" y="0"/>
                  </a:lnTo>
                  <a:lnTo>
                    <a:pt x="0" y="0"/>
                  </a:lnTo>
                  <a:lnTo>
                    <a:pt x="0" y="3809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39" name="object 4039"/>
            <p:cNvSpPr/>
            <p:nvPr/>
          </p:nvSpPr>
          <p:spPr>
            <a:xfrm>
              <a:off x="9606889" y="2596133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1524"/>
                  </a:lnTo>
                  <a:lnTo>
                    <a:pt x="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40" name="object 4040"/>
            <p:cNvSpPr/>
            <p:nvPr/>
          </p:nvSpPr>
          <p:spPr>
            <a:xfrm>
              <a:off x="9609937" y="2596133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1524"/>
                  </a:lnTo>
                  <a:lnTo>
                    <a:pt x="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41" name="object 4041"/>
            <p:cNvSpPr/>
            <p:nvPr/>
          </p:nvSpPr>
          <p:spPr>
            <a:xfrm>
              <a:off x="9623653" y="2592323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30">
                  <a:moveTo>
                    <a:pt x="0" y="11429"/>
                  </a:moveTo>
                  <a:lnTo>
                    <a:pt x="0" y="5333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42" name="object 4042"/>
            <p:cNvSpPr/>
            <p:nvPr/>
          </p:nvSpPr>
          <p:spPr>
            <a:xfrm>
              <a:off x="9614509" y="2594609"/>
              <a:ext cx="6985" cy="6985"/>
            </a:xfrm>
            <a:custGeom>
              <a:avLst/>
              <a:gdLst/>
              <a:ahLst/>
              <a:cxnLst/>
              <a:rect l="l" t="t" r="r" b="b"/>
              <a:pathLst>
                <a:path w="6984" h="6985">
                  <a:moveTo>
                    <a:pt x="6857" y="0"/>
                  </a:moveTo>
                  <a:lnTo>
                    <a:pt x="0" y="685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43" name="object 4043"/>
            <p:cNvSpPr/>
            <p:nvPr/>
          </p:nvSpPr>
          <p:spPr>
            <a:xfrm>
              <a:off x="9614509" y="2594609"/>
              <a:ext cx="6985" cy="6985"/>
            </a:xfrm>
            <a:custGeom>
              <a:avLst/>
              <a:gdLst/>
              <a:ahLst/>
              <a:cxnLst/>
              <a:rect l="l" t="t" r="r" b="b"/>
              <a:pathLst>
                <a:path w="6984" h="6985">
                  <a:moveTo>
                    <a:pt x="6857" y="6857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44" name="object 4044"/>
            <p:cNvSpPr/>
            <p:nvPr/>
          </p:nvSpPr>
          <p:spPr>
            <a:xfrm>
              <a:off x="9622891" y="2585465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>
                  <a:moveTo>
                    <a:pt x="12192" y="0"/>
                  </a:moveTo>
                  <a:lnTo>
                    <a:pt x="6096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45" name="object 4045"/>
            <p:cNvSpPr/>
            <p:nvPr/>
          </p:nvSpPr>
          <p:spPr>
            <a:xfrm>
              <a:off x="9622891" y="2590037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761" y="2285"/>
                  </a:moveTo>
                  <a:lnTo>
                    <a:pt x="761" y="761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46" name="object 4046"/>
            <p:cNvSpPr/>
            <p:nvPr/>
          </p:nvSpPr>
          <p:spPr>
            <a:xfrm>
              <a:off x="9609937" y="2594609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5">
                  <a:moveTo>
                    <a:pt x="761" y="0"/>
                  </a:moveTo>
                  <a:lnTo>
                    <a:pt x="0" y="762"/>
                  </a:lnTo>
                  <a:lnTo>
                    <a:pt x="0" y="152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47" name="object 4047"/>
            <p:cNvSpPr/>
            <p:nvPr/>
          </p:nvSpPr>
          <p:spPr>
            <a:xfrm>
              <a:off x="9609175" y="2586989"/>
              <a:ext cx="8890" cy="5715"/>
            </a:xfrm>
            <a:custGeom>
              <a:avLst/>
              <a:gdLst/>
              <a:ahLst/>
              <a:cxnLst/>
              <a:rect l="l" t="t" r="r" b="b"/>
              <a:pathLst>
                <a:path w="8890" h="5714">
                  <a:moveTo>
                    <a:pt x="8381" y="0"/>
                  </a:moveTo>
                  <a:lnTo>
                    <a:pt x="3809" y="2286"/>
                  </a:lnTo>
                  <a:lnTo>
                    <a:pt x="0" y="5334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48" name="object 4048"/>
            <p:cNvSpPr/>
            <p:nvPr/>
          </p:nvSpPr>
          <p:spPr>
            <a:xfrm>
              <a:off x="9617557" y="2585465"/>
              <a:ext cx="5715" cy="1905"/>
            </a:xfrm>
            <a:custGeom>
              <a:avLst/>
              <a:gdLst/>
              <a:ahLst/>
              <a:cxnLst/>
              <a:rect l="l" t="t" r="r" b="b"/>
              <a:pathLst>
                <a:path w="5715" h="1905">
                  <a:moveTo>
                    <a:pt x="5333" y="0"/>
                  </a:moveTo>
                  <a:lnTo>
                    <a:pt x="2285" y="762"/>
                  </a:lnTo>
                  <a:lnTo>
                    <a:pt x="0" y="152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49" name="object 4049"/>
            <p:cNvSpPr/>
            <p:nvPr/>
          </p:nvSpPr>
          <p:spPr>
            <a:xfrm>
              <a:off x="9606889" y="2592323"/>
              <a:ext cx="2540" cy="3810"/>
            </a:xfrm>
            <a:custGeom>
              <a:avLst/>
              <a:gdLst/>
              <a:ahLst/>
              <a:cxnLst/>
              <a:rect l="l" t="t" r="r" b="b"/>
              <a:pathLst>
                <a:path w="2540" h="3810">
                  <a:moveTo>
                    <a:pt x="2285" y="0"/>
                  </a:moveTo>
                  <a:lnTo>
                    <a:pt x="761" y="1524"/>
                  </a:lnTo>
                  <a:lnTo>
                    <a:pt x="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50" name="object 4050"/>
            <p:cNvSpPr/>
            <p:nvPr/>
          </p:nvSpPr>
          <p:spPr>
            <a:xfrm>
              <a:off x="9610699" y="2589275"/>
              <a:ext cx="11430" cy="5715"/>
            </a:xfrm>
            <a:custGeom>
              <a:avLst/>
              <a:gdLst/>
              <a:ahLst/>
              <a:cxnLst/>
              <a:rect l="l" t="t" r="r" b="b"/>
              <a:pathLst>
                <a:path w="11429" h="5714">
                  <a:moveTo>
                    <a:pt x="11429" y="0"/>
                  </a:moveTo>
                  <a:lnTo>
                    <a:pt x="5333" y="2286"/>
                  </a:lnTo>
                  <a:lnTo>
                    <a:pt x="0" y="533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51" name="object 4051"/>
            <p:cNvSpPr/>
            <p:nvPr/>
          </p:nvSpPr>
          <p:spPr>
            <a:xfrm>
              <a:off x="9618319" y="2587751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048" y="304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52" name="object 4052"/>
            <p:cNvSpPr/>
            <p:nvPr/>
          </p:nvSpPr>
          <p:spPr>
            <a:xfrm>
              <a:off x="9634321" y="259689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61" y="0"/>
                  </a:moveTo>
                  <a:lnTo>
                    <a:pt x="1300" y="223"/>
                  </a:lnTo>
                  <a:lnTo>
                    <a:pt x="1523" y="761"/>
                  </a:lnTo>
                  <a:lnTo>
                    <a:pt x="1300" y="1300"/>
                  </a:lnTo>
                  <a:lnTo>
                    <a:pt x="761" y="1523"/>
                  </a:lnTo>
                  <a:lnTo>
                    <a:pt x="223" y="1300"/>
                  </a:lnTo>
                  <a:lnTo>
                    <a:pt x="0" y="761"/>
                  </a:lnTo>
                  <a:lnTo>
                    <a:pt x="223" y="223"/>
                  </a:lnTo>
                  <a:lnTo>
                    <a:pt x="7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53" name="object 4053"/>
            <p:cNvSpPr/>
            <p:nvPr/>
          </p:nvSpPr>
          <p:spPr>
            <a:xfrm>
              <a:off x="9622891" y="2610611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>
                  <a:moveTo>
                    <a:pt x="0" y="0"/>
                  </a:moveTo>
                  <a:lnTo>
                    <a:pt x="6096" y="0"/>
                  </a:lnTo>
                  <a:lnTo>
                    <a:pt x="1219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54" name="object 4054"/>
            <p:cNvSpPr/>
            <p:nvPr/>
          </p:nvSpPr>
          <p:spPr>
            <a:xfrm>
              <a:off x="9617557" y="2609087"/>
              <a:ext cx="5715" cy="1905"/>
            </a:xfrm>
            <a:custGeom>
              <a:avLst/>
              <a:gdLst/>
              <a:ahLst/>
              <a:cxnLst/>
              <a:rect l="l" t="t" r="r" b="b"/>
              <a:pathLst>
                <a:path w="5715" h="1905">
                  <a:moveTo>
                    <a:pt x="0" y="0"/>
                  </a:moveTo>
                  <a:lnTo>
                    <a:pt x="2286" y="761"/>
                  </a:lnTo>
                  <a:lnTo>
                    <a:pt x="5334" y="1523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55" name="object 4055"/>
            <p:cNvSpPr/>
            <p:nvPr/>
          </p:nvSpPr>
          <p:spPr>
            <a:xfrm>
              <a:off x="9609175" y="2603753"/>
              <a:ext cx="8890" cy="5715"/>
            </a:xfrm>
            <a:custGeom>
              <a:avLst/>
              <a:gdLst/>
              <a:ahLst/>
              <a:cxnLst/>
              <a:rect l="l" t="t" r="r" b="b"/>
              <a:pathLst>
                <a:path w="8890" h="5714">
                  <a:moveTo>
                    <a:pt x="0" y="0"/>
                  </a:moveTo>
                  <a:lnTo>
                    <a:pt x="3810" y="3047"/>
                  </a:lnTo>
                  <a:lnTo>
                    <a:pt x="8382" y="5333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56" name="object 4056"/>
            <p:cNvSpPr/>
            <p:nvPr/>
          </p:nvSpPr>
          <p:spPr>
            <a:xfrm>
              <a:off x="9606889" y="2599943"/>
              <a:ext cx="2540" cy="3810"/>
            </a:xfrm>
            <a:custGeom>
              <a:avLst/>
              <a:gdLst/>
              <a:ahLst/>
              <a:cxnLst/>
              <a:rect l="l" t="t" r="r" b="b"/>
              <a:pathLst>
                <a:path w="2540" h="3810">
                  <a:moveTo>
                    <a:pt x="0" y="0"/>
                  </a:moveTo>
                  <a:lnTo>
                    <a:pt x="762" y="2286"/>
                  </a:lnTo>
                  <a:lnTo>
                    <a:pt x="2286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57" name="object 4057"/>
            <p:cNvSpPr/>
            <p:nvPr/>
          </p:nvSpPr>
          <p:spPr>
            <a:xfrm>
              <a:off x="9622891" y="2603753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0" y="2285"/>
                  </a:moveTo>
                  <a:lnTo>
                    <a:pt x="761" y="1523"/>
                  </a:lnTo>
                  <a:lnTo>
                    <a:pt x="761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58" name="object 4058"/>
            <p:cNvSpPr/>
            <p:nvPr/>
          </p:nvSpPr>
          <p:spPr>
            <a:xfrm>
              <a:off x="9609937" y="2599943"/>
              <a:ext cx="12700" cy="6985"/>
            </a:xfrm>
            <a:custGeom>
              <a:avLst/>
              <a:gdLst/>
              <a:ahLst/>
              <a:cxnLst/>
              <a:rect l="l" t="t" r="r" b="b"/>
              <a:pathLst>
                <a:path w="12700" h="6985">
                  <a:moveTo>
                    <a:pt x="0" y="0"/>
                  </a:moveTo>
                  <a:lnTo>
                    <a:pt x="0" y="762"/>
                  </a:lnTo>
                  <a:lnTo>
                    <a:pt x="762" y="1524"/>
                  </a:lnTo>
                  <a:lnTo>
                    <a:pt x="6096" y="4571"/>
                  </a:lnTo>
                  <a:lnTo>
                    <a:pt x="12192" y="6857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59" name="object 4059"/>
            <p:cNvSpPr/>
            <p:nvPr/>
          </p:nvSpPr>
          <p:spPr>
            <a:xfrm>
              <a:off x="9618319" y="2604515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048" y="0"/>
                  </a:move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60" name="object 4060"/>
            <p:cNvSpPr/>
            <p:nvPr/>
          </p:nvSpPr>
          <p:spPr>
            <a:xfrm>
              <a:off x="9641941" y="2547365"/>
              <a:ext cx="3175" cy="10160"/>
            </a:xfrm>
            <a:custGeom>
              <a:avLst/>
              <a:gdLst/>
              <a:ahLst/>
              <a:cxnLst/>
              <a:rect l="l" t="t" r="r" b="b"/>
              <a:pathLst>
                <a:path w="3175" h="10160">
                  <a:moveTo>
                    <a:pt x="0" y="0"/>
                  </a:moveTo>
                  <a:lnTo>
                    <a:pt x="3048" y="0"/>
                  </a:lnTo>
                  <a:lnTo>
                    <a:pt x="3048" y="9906"/>
                  </a:lnTo>
                  <a:lnTo>
                    <a:pt x="0" y="990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061" name="object 4061"/>
          <p:cNvGrpSpPr/>
          <p:nvPr/>
        </p:nvGrpSpPr>
        <p:grpSpPr>
          <a:xfrm>
            <a:off x="11850048" y="1705849"/>
            <a:ext cx="94174" cy="11173"/>
            <a:chOff x="9428581" y="2449829"/>
            <a:chExt cx="74930" cy="8890"/>
          </a:xfrm>
        </p:grpSpPr>
        <p:sp>
          <p:nvSpPr>
            <p:cNvPr id="4062" name="object 4062"/>
            <p:cNvSpPr/>
            <p:nvPr/>
          </p:nvSpPr>
          <p:spPr>
            <a:xfrm>
              <a:off x="9428581" y="2452115"/>
              <a:ext cx="74930" cy="0"/>
            </a:xfrm>
            <a:custGeom>
              <a:avLst/>
              <a:gdLst/>
              <a:ahLst/>
              <a:cxnLst/>
              <a:rect l="l" t="t" r="r" b="b"/>
              <a:pathLst>
                <a:path w="74929">
                  <a:moveTo>
                    <a:pt x="74675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63" name="object 4063"/>
            <p:cNvSpPr/>
            <p:nvPr/>
          </p:nvSpPr>
          <p:spPr>
            <a:xfrm>
              <a:off x="9428581" y="2455925"/>
              <a:ext cx="74930" cy="0"/>
            </a:xfrm>
            <a:custGeom>
              <a:avLst/>
              <a:gdLst/>
              <a:ahLst/>
              <a:cxnLst/>
              <a:rect l="l" t="t" r="r" b="b"/>
              <a:pathLst>
                <a:path w="74929">
                  <a:moveTo>
                    <a:pt x="74675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064" name="object 4064"/>
          <p:cNvGrpSpPr/>
          <p:nvPr/>
        </p:nvGrpSpPr>
        <p:grpSpPr>
          <a:xfrm>
            <a:off x="11850048" y="1939527"/>
            <a:ext cx="94174" cy="11173"/>
            <a:chOff x="9428581" y="2635757"/>
            <a:chExt cx="74930" cy="8890"/>
          </a:xfrm>
        </p:grpSpPr>
        <p:sp>
          <p:nvSpPr>
            <p:cNvPr id="4065" name="object 4065"/>
            <p:cNvSpPr/>
            <p:nvPr/>
          </p:nvSpPr>
          <p:spPr>
            <a:xfrm>
              <a:off x="9428581" y="2641853"/>
              <a:ext cx="74930" cy="0"/>
            </a:xfrm>
            <a:custGeom>
              <a:avLst/>
              <a:gdLst/>
              <a:ahLst/>
              <a:cxnLst/>
              <a:rect l="l" t="t" r="r" b="b"/>
              <a:pathLst>
                <a:path w="74929">
                  <a:moveTo>
                    <a:pt x="74675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66" name="object 4066"/>
            <p:cNvSpPr/>
            <p:nvPr/>
          </p:nvSpPr>
          <p:spPr>
            <a:xfrm>
              <a:off x="9428581" y="2638043"/>
              <a:ext cx="74930" cy="0"/>
            </a:xfrm>
            <a:custGeom>
              <a:avLst/>
              <a:gdLst/>
              <a:ahLst/>
              <a:cxnLst/>
              <a:rect l="l" t="t" r="r" b="b"/>
              <a:pathLst>
                <a:path w="74929">
                  <a:moveTo>
                    <a:pt x="74675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067" name="object 4067"/>
          <p:cNvGrpSpPr/>
          <p:nvPr/>
        </p:nvGrpSpPr>
        <p:grpSpPr>
          <a:xfrm>
            <a:off x="11787798" y="1708723"/>
            <a:ext cx="65441" cy="122905"/>
            <a:chOff x="9379051" y="2452116"/>
            <a:chExt cx="52069" cy="97790"/>
          </a:xfrm>
        </p:grpSpPr>
        <p:sp>
          <p:nvSpPr>
            <p:cNvPr id="4068" name="object 4068"/>
            <p:cNvSpPr/>
            <p:nvPr/>
          </p:nvSpPr>
          <p:spPr>
            <a:xfrm>
              <a:off x="9428581" y="2452116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809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69" name="object 4069"/>
            <p:cNvSpPr/>
            <p:nvPr/>
          </p:nvSpPr>
          <p:spPr>
            <a:xfrm>
              <a:off x="9381337" y="2496312"/>
              <a:ext cx="0" cy="51435"/>
            </a:xfrm>
            <a:custGeom>
              <a:avLst/>
              <a:gdLst/>
              <a:ahLst/>
              <a:cxnLst/>
              <a:rect l="l" t="t" r="r" b="b"/>
              <a:pathLst>
                <a:path h="51435">
                  <a:moveTo>
                    <a:pt x="0" y="0"/>
                  </a:moveTo>
                  <a:lnTo>
                    <a:pt x="0" y="51053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70" name="object 4070"/>
            <p:cNvSpPr/>
            <p:nvPr/>
          </p:nvSpPr>
          <p:spPr>
            <a:xfrm>
              <a:off x="9384385" y="2540508"/>
              <a:ext cx="6985" cy="6985"/>
            </a:xfrm>
            <a:custGeom>
              <a:avLst/>
              <a:gdLst/>
              <a:ahLst/>
              <a:cxnLst/>
              <a:rect l="l" t="t" r="r" b="b"/>
              <a:pathLst>
                <a:path w="6984" h="6985">
                  <a:moveTo>
                    <a:pt x="6857" y="3048"/>
                  </a:moveTo>
                  <a:lnTo>
                    <a:pt x="6095" y="762"/>
                  </a:lnTo>
                  <a:lnTo>
                    <a:pt x="3809" y="0"/>
                  </a:lnTo>
                  <a:lnTo>
                    <a:pt x="1523" y="762"/>
                  </a:lnTo>
                  <a:lnTo>
                    <a:pt x="0" y="3048"/>
                  </a:lnTo>
                  <a:lnTo>
                    <a:pt x="1523" y="5334"/>
                  </a:lnTo>
                  <a:lnTo>
                    <a:pt x="3809" y="6858"/>
                  </a:lnTo>
                  <a:lnTo>
                    <a:pt x="6095" y="5334"/>
                  </a:lnTo>
                  <a:lnTo>
                    <a:pt x="6857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71" name="object 4071"/>
            <p:cNvSpPr/>
            <p:nvPr/>
          </p:nvSpPr>
          <p:spPr>
            <a:xfrm>
              <a:off x="9384385" y="2540508"/>
              <a:ext cx="3810" cy="6985"/>
            </a:xfrm>
            <a:custGeom>
              <a:avLst/>
              <a:gdLst/>
              <a:ahLst/>
              <a:cxnLst/>
              <a:rect l="l" t="t" r="r" b="b"/>
              <a:pathLst>
                <a:path w="3809" h="6985">
                  <a:moveTo>
                    <a:pt x="3809" y="3048"/>
                  </a:moveTo>
                  <a:lnTo>
                    <a:pt x="3047" y="762"/>
                  </a:lnTo>
                  <a:lnTo>
                    <a:pt x="2285" y="0"/>
                  </a:lnTo>
                  <a:lnTo>
                    <a:pt x="761" y="762"/>
                  </a:lnTo>
                  <a:lnTo>
                    <a:pt x="0" y="3048"/>
                  </a:lnTo>
                  <a:lnTo>
                    <a:pt x="761" y="5334"/>
                  </a:lnTo>
                  <a:lnTo>
                    <a:pt x="2285" y="6858"/>
                  </a:lnTo>
                  <a:lnTo>
                    <a:pt x="3047" y="5334"/>
                  </a:lnTo>
                  <a:lnTo>
                    <a:pt x="3809" y="3048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072" name="object 4072"/>
          <p:cNvSpPr/>
          <p:nvPr/>
        </p:nvSpPr>
        <p:spPr>
          <a:xfrm>
            <a:off x="11850048" y="1942402"/>
            <a:ext cx="0" cy="4788"/>
          </a:xfrm>
          <a:custGeom>
            <a:avLst/>
            <a:gdLst/>
            <a:ahLst/>
            <a:cxnLst/>
            <a:rect l="l" t="t" r="r" b="b"/>
            <a:pathLst>
              <a:path h="3810">
                <a:moveTo>
                  <a:pt x="0" y="3809"/>
                </a:moveTo>
                <a:lnTo>
                  <a:pt x="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073" name="object 4073"/>
          <p:cNvGrpSpPr/>
          <p:nvPr/>
        </p:nvGrpSpPr>
        <p:grpSpPr>
          <a:xfrm>
            <a:off x="11906552" y="1708723"/>
            <a:ext cx="40701" cy="32720"/>
            <a:chOff x="9473539" y="2452116"/>
            <a:chExt cx="32384" cy="26034"/>
          </a:xfrm>
        </p:grpSpPr>
        <p:sp>
          <p:nvSpPr>
            <p:cNvPr id="4074" name="object 4074"/>
            <p:cNvSpPr/>
            <p:nvPr/>
          </p:nvSpPr>
          <p:spPr>
            <a:xfrm>
              <a:off x="9475825" y="2475738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5">
                  <a:moveTo>
                    <a:pt x="16764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75" name="object 4075"/>
            <p:cNvSpPr/>
            <p:nvPr/>
          </p:nvSpPr>
          <p:spPr>
            <a:xfrm>
              <a:off x="9475825" y="2469642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3048"/>
                  </a:moveTo>
                  <a:lnTo>
                    <a:pt x="0" y="0"/>
                  </a:lnTo>
                </a:path>
                <a:path h="3175">
                  <a:moveTo>
                    <a:pt x="0" y="3048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76" name="object 4076"/>
            <p:cNvSpPr/>
            <p:nvPr/>
          </p:nvSpPr>
          <p:spPr>
            <a:xfrm>
              <a:off x="9486493" y="2465832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0"/>
                  </a:moveTo>
                  <a:lnTo>
                    <a:pt x="0" y="990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77" name="object 4077"/>
            <p:cNvSpPr/>
            <p:nvPr/>
          </p:nvSpPr>
          <p:spPr>
            <a:xfrm>
              <a:off x="9479635" y="2465832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4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78" name="object 4078"/>
            <p:cNvSpPr/>
            <p:nvPr/>
          </p:nvSpPr>
          <p:spPr>
            <a:xfrm>
              <a:off x="9503257" y="2452116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809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079" name="object 4079"/>
          <p:cNvGrpSpPr/>
          <p:nvPr/>
        </p:nvGrpSpPr>
        <p:grpSpPr>
          <a:xfrm>
            <a:off x="11899849" y="1738412"/>
            <a:ext cx="47087" cy="253790"/>
            <a:chOff x="9468205" y="2475738"/>
            <a:chExt cx="37465" cy="201930"/>
          </a:xfrm>
        </p:grpSpPr>
        <p:sp>
          <p:nvSpPr>
            <p:cNvPr id="4080" name="object 4080"/>
            <p:cNvSpPr/>
            <p:nvPr/>
          </p:nvSpPr>
          <p:spPr>
            <a:xfrm>
              <a:off x="9482683" y="2564130"/>
              <a:ext cx="0" cy="87630"/>
            </a:xfrm>
            <a:custGeom>
              <a:avLst/>
              <a:gdLst/>
              <a:ahLst/>
              <a:cxnLst/>
              <a:rect l="l" t="t" r="r" b="b"/>
              <a:pathLst>
                <a:path h="87630">
                  <a:moveTo>
                    <a:pt x="0" y="0"/>
                  </a:moveTo>
                  <a:lnTo>
                    <a:pt x="0" y="8763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81" name="object 4081"/>
            <p:cNvSpPr/>
            <p:nvPr/>
          </p:nvSpPr>
          <p:spPr>
            <a:xfrm>
              <a:off x="9479635" y="2564130"/>
              <a:ext cx="0" cy="87630"/>
            </a:xfrm>
            <a:custGeom>
              <a:avLst/>
              <a:gdLst/>
              <a:ahLst/>
              <a:cxnLst/>
              <a:rect l="l" t="t" r="r" b="b"/>
              <a:pathLst>
                <a:path h="87630">
                  <a:moveTo>
                    <a:pt x="0" y="0"/>
                  </a:moveTo>
                  <a:lnTo>
                    <a:pt x="0" y="8763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82" name="object 4082"/>
            <p:cNvSpPr/>
            <p:nvPr/>
          </p:nvSpPr>
          <p:spPr>
            <a:xfrm>
              <a:off x="9475825" y="2651760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5">
                  <a:moveTo>
                    <a:pt x="0" y="6857"/>
                  </a:moveTo>
                  <a:lnTo>
                    <a:pt x="0" y="0"/>
                  </a:lnTo>
                  <a:lnTo>
                    <a:pt x="0" y="0"/>
                  </a:lnTo>
                </a:path>
                <a:path h="6985">
                  <a:moveTo>
                    <a:pt x="0" y="6857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83" name="object 4083"/>
            <p:cNvSpPr/>
            <p:nvPr/>
          </p:nvSpPr>
          <p:spPr>
            <a:xfrm>
              <a:off x="9486493" y="2651760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4">
                  <a:moveTo>
                    <a:pt x="0" y="0"/>
                  </a:moveTo>
                  <a:lnTo>
                    <a:pt x="0" y="1676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84" name="object 4084"/>
            <p:cNvSpPr/>
            <p:nvPr/>
          </p:nvSpPr>
          <p:spPr>
            <a:xfrm>
              <a:off x="9482683" y="2668524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5">
                  <a:moveTo>
                    <a:pt x="0" y="6857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85" name="object 4085"/>
            <p:cNvSpPr/>
            <p:nvPr/>
          </p:nvSpPr>
          <p:spPr>
            <a:xfrm>
              <a:off x="9479635" y="2668524"/>
              <a:ext cx="3175" cy="6985"/>
            </a:xfrm>
            <a:custGeom>
              <a:avLst/>
              <a:gdLst/>
              <a:ahLst/>
              <a:cxnLst/>
              <a:rect l="l" t="t" r="r" b="b"/>
              <a:pathLst>
                <a:path w="3175" h="6985">
                  <a:moveTo>
                    <a:pt x="0" y="6857"/>
                  </a:moveTo>
                  <a:lnTo>
                    <a:pt x="0" y="0"/>
                  </a:lnTo>
                </a:path>
                <a:path w="3175" h="6985">
                  <a:moveTo>
                    <a:pt x="0" y="6857"/>
                  </a:moveTo>
                  <a:lnTo>
                    <a:pt x="3048" y="6857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86" name="object 4086"/>
            <p:cNvSpPr/>
            <p:nvPr/>
          </p:nvSpPr>
          <p:spPr>
            <a:xfrm>
              <a:off x="9482683" y="2661666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87" name="object 4087"/>
            <p:cNvSpPr/>
            <p:nvPr/>
          </p:nvSpPr>
          <p:spPr>
            <a:xfrm>
              <a:off x="9503257" y="263804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809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88" name="object 4088"/>
            <p:cNvSpPr/>
            <p:nvPr/>
          </p:nvSpPr>
          <p:spPr>
            <a:xfrm>
              <a:off x="9479635" y="265176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89" name="object 4089"/>
            <p:cNvSpPr/>
            <p:nvPr/>
          </p:nvSpPr>
          <p:spPr>
            <a:xfrm>
              <a:off x="9475825" y="256717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809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90" name="object 4090"/>
            <p:cNvSpPr/>
            <p:nvPr/>
          </p:nvSpPr>
          <p:spPr>
            <a:xfrm>
              <a:off x="9475825" y="2577846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809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91" name="object 4091"/>
            <p:cNvSpPr/>
            <p:nvPr/>
          </p:nvSpPr>
          <p:spPr>
            <a:xfrm>
              <a:off x="9475825" y="2493264"/>
              <a:ext cx="0" cy="67310"/>
            </a:xfrm>
            <a:custGeom>
              <a:avLst/>
              <a:gdLst/>
              <a:ahLst/>
              <a:cxnLst/>
              <a:rect l="l" t="t" r="r" b="b"/>
              <a:pathLst>
                <a:path h="67310">
                  <a:moveTo>
                    <a:pt x="0" y="67055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92" name="object 4092"/>
            <p:cNvSpPr/>
            <p:nvPr/>
          </p:nvSpPr>
          <p:spPr>
            <a:xfrm>
              <a:off x="9475825" y="2567178"/>
              <a:ext cx="0" cy="10795"/>
            </a:xfrm>
            <a:custGeom>
              <a:avLst/>
              <a:gdLst/>
              <a:ahLst/>
              <a:cxnLst/>
              <a:rect l="l" t="t" r="r" b="b"/>
              <a:pathLst>
                <a:path h="10794">
                  <a:moveTo>
                    <a:pt x="0" y="0"/>
                  </a:moveTo>
                  <a:lnTo>
                    <a:pt x="0" y="1066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93" name="object 4093"/>
            <p:cNvSpPr/>
            <p:nvPr/>
          </p:nvSpPr>
          <p:spPr>
            <a:xfrm>
              <a:off x="9472777" y="257098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4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94" name="object 4094"/>
            <p:cNvSpPr/>
            <p:nvPr/>
          </p:nvSpPr>
          <p:spPr>
            <a:xfrm>
              <a:off x="9472777" y="2574036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4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95" name="object 4095"/>
            <p:cNvSpPr/>
            <p:nvPr/>
          </p:nvSpPr>
          <p:spPr>
            <a:xfrm>
              <a:off x="9470491" y="2571750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39">
                  <a:moveTo>
                    <a:pt x="1524" y="0"/>
                  </a:moveTo>
                  <a:lnTo>
                    <a:pt x="762" y="0"/>
                  </a:lnTo>
                  <a:lnTo>
                    <a:pt x="0" y="762"/>
                  </a:lnTo>
                  <a:lnTo>
                    <a:pt x="762" y="1524"/>
                  </a:lnTo>
                  <a:lnTo>
                    <a:pt x="1524" y="228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96" name="object 4096"/>
            <p:cNvSpPr/>
            <p:nvPr/>
          </p:nvSpPr>
          <p:spPr>
            <a:xfrm>
              <a:off x="9482683" y="2567178"/>
              <a:ext cx="0" cy="10795"/>
            </a:xfrm>
            <a:custGeom>
              <a:avLst/>
              <a:gdLst/>
              <a:ahLst/>
              <a:cxnLst/>
              <a:rect l="l" t="t" r="r" b="b"/>
              <a:pathLst>
                <a:path h="10794">
                  <a:moveTo>
                    <a:pt x="0" y="0"/>
                  </a:moveTo>
                  <a:lnTo>
                    <a:pt x="0" y="10668"/>
                  </a:lnTo>
                  <a:lnTo>
                    <a:pt x="0" y="1066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97" name="object 4097"/>
            <p:cNvSpPr/>
            <p:nvPr/>
          </p:nvSpPr>
          <p:spPr>
            <a:xfrm>
              <a:off x="9479635" y="256413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98" name="object 4098"/>
            <p:cNvSpPr/>
            <p:nvPr/>
          </p:nvSpPr>
          <p:spPr>
            <a:xfrm>
              <a:off x="9488017" y="2571750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0" y="2285"/>
                  </a:moveTo>
                  <a:lnTo>
                    <a:pt x="761" y="1523"/>
                  </a:lnTo>
                  <a:lnTo>
                    <a:pt x="761" y="761"/>
                  </a:lnTo>
                  <a:lnTo>
                    <a:pt x="761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99" name="object 4099"/>
            <p:cNvSpPr/>
            <p:nvPr/>
          </p:nvSpPr>
          <p:spPr>
            <a:xfrm>
              <a:off x="9480397" y="2564892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80">
                  <a:moveTo>
                    <a:pt x="2285" y="0"/>
                  </a:moveTo>
                  <a:lnTo>
                    <a:pt x="3902" y="669"/>
                  </a:lnTo>
                  <a:lnTo>
                    <a:pt x="4571" y="2285"/>
                  </a:lnTo>
                  <a:lnTo>
                    <a:pt x="3902" y="3902"/>
                  </a:lnTo>
                  <a:lnTo>
                    <a:pt x="2285" y="4571"/>
                  </a:lnTo>
                  <a:lnTo>
                    <a:pt x="669" y="3902"/>
                  </a:lnTo>
                  <a:lnTo>
                    <a:pt x="0" y="2285"/>
                  </a:lnTo>
                  <a:lnTo>
                    <a:pt x="669" y="669"/>
                  </a:lnTo>
                  <a:lnTo>
                    <a:pt x="228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00" name="object 4100"/>
            <p:cNvSpPr/>
            <p:nvPr/>
          </p:nvSpPr>
          <p:spPr>
            <a:xfrm>
              <a:off x="9482683" y="2574036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01" name="object 4101"/>
            <p:cNvSpPr/>
            <p:nvPr/>
          </p:nvSpPr>
          <p:spPr>
            <a:xfrm>
              <a:off x="9482683" y="257098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02" name="object 4102"/>
            <p:cNvSpPr/>
            <p:nvPr/>
          </p:nvSpPr>
          <p:spPr>
            <a:xfrm>
              <a:off x="9479635" y="2489454"/>
              <a:ext cx="0" cy="67945"/>
            </a:xfrm>
            <a:custGeom>
              <a:avLst/>
              <a:gdLst/>
              <a:ahLst/>
              <a:cxnLst/>
              <a:rect l="l" t="t" r="r" b="b"/>
              <a:pathLst>
                <a:path h="67944">
                  <a:moveTo>
                    <a:pt x="0" y="6781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03" name="object 4103"/>
            <p:cNvSpPr/>
            <p:nvPr/>
          </p:nvSpPr>
          <p:spPr>
            <a:xfrm>
              <a:off x="9489541" y="2479548"/>
              <a:ext cx="0" cy="67945"/>
            </a:xfrm>
            <a:custGeom>
              <a:avLst/>
              <a:gdLst/>
              <a:ahLst/>
              <a:cxnLst/>
              <a:rect l="l" t="t" r="r" b="b"/>
              <a:pathLst>
                <a:path h="67944">
                  <a:moveTo>
                    <a:pt x="0" y="6781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04" name="object 4104"/>
            <p:cNvSpPr/>
            <p:nvPr/>
          </p:nvSpPr>
          <p:spPr>
            <a:xfrm>
              <a:off x="9492589" y="2475738"/>
              <a:ext cx="0" cy="67945"/>
            </a:xfrm>
            <a:custGeom>
              <a:avLst/>
              <a:gdLst/>
              <a:ahLst/>
              <a:cxnLst/>
              <a:rect l="l" t="t" r="r" b="b"/>
              <a:pathLst>
                <a:path h="67944">
                  <a:moveTo>
                    <a:pt x="0" y="6781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105" name="object 4105"/>
          <p:cNvSpPr/>
          <p:nvPr/>
        </p:nvSpPr>
        <p:spPr>
          <a:xfrm>
            <a:off x="11791628" y="1757564"/>
            <a:ext cx="6385" cy="6385"/>
          </a:xfrm>
          <a:custGeom>
            <a:avLst/>
            <a:gdLst/>
            <a:ahLst/>
            <a:cxnLst/>
            <a:rect l="l" t="t" r="r" b="b"/>
            <a:pathLst>
              <a:path w="5079" h="5080">
                <a:moveTo>
                  <a:pt x="2285" y="0"/>
                </a:moveTo>
                <a:lnTo>
                  <a:pt x="3902" y="669"/>
                </a:lnTo>
                <a:lnTo>
                  <a:pt x="4571" y="2285"/>
                </a:lnTo>
                <a:lnTo>
                  <a:pt x="3902" y="3902"/>
                </a:lnTo>
                <a:lnTo>
                  <a:pt x="2285" y="4571"/>
                </a:lnTo>
                <a:lnTo>
                  <a:pt x="669" y="3902"/>
                </a:lnTo>
                <a:lnTo>
                  <a:pt x="0" y="2285"/>
                </a:lnTo>
                <a:lnTo>
                  <a:pt x="669" y="669"/>
                </a:lnTo>
                <a:lnTo>
                  <a:pt x="228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06" name="object 4106"/>
          <p:cNvSpPr/>
          <p:nvPr/>
        </p:nvSpPr>
        <p:spPr>
          <a:xfrm>
            <a:off x="11850048" y="1989329"/>
            <a:ext cx="64645" cy="0"/>
          </a:xfrm>
          <a:custGeom>
            <a:avLst/>
            <a:gdLst/>
            <a:ahLst/>
            <a:cxnLst/>
            <a:rect l="l" t="t" r="r" b="b"/>
            <a:pathLst>
              <a:path w="51434">
                <a:moveTo>
                  <a:pt x="0" y="0"/>
                </a:moveTo>
                <a:lnTo>
                  <a:pt x="5105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107" name="object 4107"/>
          <p:cNvGrpSpPr/>
          <p:nvPr/>
        </p:nvGrpSpPr>
        <p:grpSpPr>
          <a:xfrm>
            <a:off x="11911341" y="1735538"/>
            <a:ext cx="51875" cy="31923"/>
            <a:chOff x="9477349" y="2473451"/>
            <a:chExt cx="41275" cy="25400"/>
          </a:xfrm>
        </p:grpSpPr>
        <p:sp>
          <p:nvSpPr>
            <p:cNvPr id="4108" name="object 4108"/>
            <p:cNvSpPr/>
            <p:nvPr/>
          </p:nvSpPr>
          <p:spPr>
            <a:xfrm>
              <a:off x="9513163" y="2475737"/>
              <a:ext cx="3175" cy="13970"/>
            </a:xfrm>
            <a:custGeom>
              <a:avLst/>
              <a:gdLst/>
              <a:ahLst/>
              <a:cxnLst/>
              <a:rect l="l" t="t" r="r" b="b"/>
              <a:pathLst>
                <a:path w="3175" h="13969">
                  <a:moveTo>
                    <a:pt x="0" y="3809"/>
                  </a:moveTo>
                  <a:lnTo>
                    <a:pt x="0" y="0"/>
                  </a:lnTo>
                  <a:lnTo>
                    <a:pt x="3047" y="0"/>
                  </a:lnTo>
                  <a:lnTo>
                    <a:pt x="3048" y="13715"/>
                  </a:lnTo>
                  <a:lnTo>
                    <a:pt x="0" y="13715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09" name="object 4109"/>
            <p:cNvSpPr/>
            <p:nvPr/>
          </p:nvSpPr>
          <p:spPr>
            <a:xfrm>
              <a:off x="9479635" y="2493263"/>
              <a:ext cx="10160" cy="3175"/>
            </a:xfrm>
            <a:custGeom>
              <a:avLst/>
              <a:gdLst/>
              <a:ahLst/>
              <a:cxnLst/>
              <a:rect l="l" t="t" r="r" b="b"/>
              <a:pathLst>
                <a:path w="10159" h="3175">
                  <a:moveTo>
                    <a:pt x="0" y="3048"/>
                  </a:moveTo>
                  <a:lnTo>
                    <a:pt x="0" y="0"/>
                  </a:lnTo>
                  <a:lnTo>
                    <a:pt x="9906" y="0"/>
                  </a:lnTo>
                  <a:lnTo>
                    <a:pt x="9906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110" name="object 4110"/>
          <p:cNvSpPr/>
          <p:nvPr/>
        </p:nvSpPr>
        <p:spPr>
          <a:xfrm>
            <a:off x="11909426" y="1844717"/>
            <a:ext cx="13567" cy="4788"/>
          </a:xfrm>
          <a:custGeom>
            <a:avLst/>
            <a:gdLst/>
            <a:ahLst/>
            <a:cxnLst/>
            <a:rect l="l" t="t" r="r" b="b"/>
            <a:pathLst>
              <a:path w="10795" h="3810">
                <a:moveTo>
                  <a:pt x="6857" y="0"/>
                </a:moveTo>
                <a:lnTo>
                  <a:pt x="10667" y="0"/>
                </a:lnTo>
                <a:lnTo>
                  <a:pt x="10667" y="3810"/>
                </a:lnTo>
                <a:lnTo>
                  <a:pt x="3809" y="3810"/>
                </a:lnTo>
                <a:lnTo>
                  <a:pt x="0" y="3810"/>
                </a:lnTo>
                <a:lnTo>
                  <a:pt x="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111" name="object 4111"/>
          <p:cNvGrpSpPr/>
          <p:nvPr/>
        </p:nvGrpSpPr>
        <p:grpSpPr>
          <a:xfrm>
            <a:off x="11906552" y="1845674"/>
            <a:ext cx="38308" cy="134078"/>
            <a:chOff x="9473539" y="2561082"/>
            <a:chExt cx="30480" cy="106680"/>
          </a:xfrm>
        </p:grpSpPr>
        <p:sp>
          <p:nvSpPr>
            <p:cNvPr id="4112" name="object 4112"/>
            <p:cNvSpPr/>
            <p:nvPr/>
          </p:nvSpPr>
          <p:spPr>
            <a:xfrm>
              <a:off x="9479635" y="2661666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10">
                  <a:moveTo>
                    <a:pt x="0" y="0"/>
                  </a:moveTo>
                  <a:lnTo>
                    <a:pt x="3048" y="0"/>
                  </a:lnTo>
                  <a:lnTo>
                    <a:pt x="3048" y="3810"/>
                  </a:lnTo>
                  <a:lnTo>
                    <a:pt x="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13" name="object 4113"/>
            <p:cNvSpPr/>
            <p:nvPr/>
          </p:nvSpPr>
          <p:spPr>
            <a:xfrm>
              <a:off x="9475825" y="2648712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5" h="10160">
                  <a:moveTo>
                    <a:pt x="6857" y="3048"/>
                  </a:moveTo>
                  <a:lnTo>
                    <a:pt x="10667" y="3048"/>
                  </a:lnTo>
                  <a:lnTo>
                    <a:pt x="10667" y="0"/>
                  </a:lnTo>
                  <a:lnTo>
                    <a:pt x="6857" y="0"/>
                  </a:lnTo>
                  <a:lnTo>
                    <a:pt x="6857" y="3048"/>
                  </a:lnTo>
                  <a:lnTo>
                    <a:pt x="3809" y="3048"/>
                  </a:lnTo>
                  <a:lnTo>
                    <a:pt x="3809" y="9906"/>
                  </a:lnTo>
                  <a:lnTo>
                    <a:pt x="0" y="990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14" name="object 4114"/>
            <p:cNvSpPr/>
            <p:nvPr/>
          </p:nvSpPr>
          <p:spPr>
            <a:xfrm>
              <a:off x="9481159" y="2563368"/>
              <a:ext cx="20955" cy="74295"/>
            </a:xfrm>
            <a:custGeom>
              <a:avLst/>
              <a:gdLst/>
              <a:ahLst/>
              <a:cxnLst/>
              <a:rect l="l" t="t" r="r" b="b"/>
              <a:pathLst>
                <a:path w="20954" h="74294">
                  <a:moveTo>
                    <a:pt x="20574" y="73914"/>
                  </a:moveTo>
                  <a:lnTo>
                    <a:pt x="20574" y="64008"/>
                  </a:lnTo>
                  <a:lnTo>
                    <a:pt x="19812" y="54864"/>
                  </a:lnTo>
                  <a:lnTo>
                    <a:pt x="18288" y="44958"/>
                  </a:lnTo>
                  <a:lnTo>
                    <a:pt x="16002" y="35814"/>
                  </a:lnTo>
                  <a:lnTo>
                    <a:pt x="13716" y="25908"/>
                  </a:lnTo>
                  <a:lnTo>
                    <a:pt x="9906" y="17526"/>
                  </a:lnTo>
                  <a:lnTo>
                    <a:pt x="5334" y="8382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115" name="object 4115"/>
          <p:cNvGrpSpPr/>
          <p:nvPr/>
        </p:nvGrpSpPr>
        <p:grpSpPr>
          <a:xfrm>
            <a:off x="11864414" y="1723088"/>
            <a:ext cx="61452" cy="35914"/>
            <a:chOff x="9440011" y="2463545"/>
            <a:chExt cx="48895" cy="28575"/>
          </a:xfrm>
        </p:grpSpPr>
        <p:sp>
          <p:nvSpPr>
            <p:cNvPr id="4116" name="object 4116"/>
            <p:cNvSpPr/>
            <p:nvPr/>
          </p:nvSpPr>
          <p:spPr>
            <a:xfrm>
              <a:off x="9475825" y="2465831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5" h="10160">
                  <a:moveTo>
                    <a:pt x="6857" y="0"/>
                  </a:moveTo>
                  <a:lnTo>
                    <a:pt x="10667" y="0"/>
                  </a:lnTo>
                  <a:lnTo>
                    <a:pt x="6857" y="0"/>
                  </a:lnTo>
                  <a:lnTo>
                    <a:pt x="3809" y="0"/>
                  </a:lnTo>
                  <a:lnTo>
                    <a:pt x="3809" y="6858"/>
                  </a:lnTo>
                  <a:lnTo>
                    <a:pt x="0" y="6858"/>
                  </a:lnTo>
                  <a:lnTo>
                    <a:pt x="0" y="990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17" name="object 4117"/>
            <p:cNvSpPr/>
            <p:nvPr/>
          </p:nvSpPr>
          <p:spPr>
            <a:xfrm>
              <a:off x="9442297" y="2479547"/>
              <a:ext cx="3175" cy="10160"/>
            </a:xfrm>
            <a:custGeom>
              <a:avLst/>
              <a:gdLst/>
              <a:ahLst/>
              <a:cxnLst/>
              <a:rect l="l" t="t" r="r" b="b"/>
              <a:pathLst>
                <a:path w="3175" h="10160">
                  <a:moveTo>
                    <a:pt x="0" y="0"/>
                  </a:moveTo>
                  <a:lnTo>
                    <a:pt x="3048" y="0"/>
                  </a:lnTo>
                  <a:lnTo>
                    <a:pt x="3048" y="9906"/>
                  </a:lnTo>
                  <a:lnTo>
                    <a:pt x="0" y="990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118" name="object 4118"/>
          <p:cNvGrpSpPr/>
          <p:nvPr/>
        </p:nvGrpSpPr>
        <p:grpSpPr>
          <a:xfrm>
            <a:off x="11849090" y="1942402"/>
            <a:ext cx="68635" cy="37510"/>
            <a:chOff x="9427819" y="2638044"/>
            <a:chExt cx="54610" cy="29845"/>
          </a:xfrm>
        </p:grpSpPr>
        <p:sp>
          <p:nvSpPr>
            <p:cNvPr id="4119" name="object 4119"/>
            <p:cNvSpPr/>
            <p:nvPr/>
          </p:nvSpPr>
          <p:spPr>
            <a:xfrm>
              <a:off x="9442297" y="2661666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10">
                  <a:moveTo>
                    <a:pt x="0" y="0"/>
                  </a:moveTo>
                  <a:lnTo>
                    <a:pt x="3048" y="0"/>
                  </a:lnTo>
                  <a:lnTo>
                    <a:pt x="3048" y="3810"/>
                  </a:lnTo>
                  <a:lnTo>
                    <a:pt x="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20" name="object 4120"/>
            <p:cNvSpPr/>
            <p:nvPr/>
          </p:nvSpPr>
          <p:spPr>
            <a:xfrm>
              <a:off x="9456013" y="2648712"/>
              <a:ext cx="24130" cy="3175"/>
            </a:xfrm>
            <a:custGeom>
              <a:avLst/>
              <a:gdLst/>
              <a:ahLst/>
              <a:cxnLst/>
              <a:rect l="l" t="t" r="r" b="b"/>
              <a:pathLst>
                <a:path w="24129" h="3175">
                  <a:moveTo>
                    <a:pt x="23622" y="304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21" name="object 4121"/>
            <p:cNvSpPr/>
            <p:nvPr/>
          </p:nvSpPr>
          <p:spPr>
            <a:xfrm>
              <a:off x="9430105" y="2640330"/>
              <a:ext cx="24765" cy="8890"/>
            </a:xfrm>
            <a:custGeom>
              <a:avLst/>
              <a:gdLst/>
              <a:ahLst/>
              <a:cxnLst/>
              <a:rect l="l" t="t" r="r" b="b"/>
              <a:pathLst>
                <a:path w="24765" h="8889">
                  <a:moveTo>
                    <a:pt x="0" y="0"/>
                  </a:moveTo>
                  <a:lnTo>
                    <a:pt x="12192" y="5333"/>
                  </a:lnTo>
                  <a:lnTo>
                    <a:pt x="24384" y="8381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122" name="object 4122"/>
          <p:cNvGrpSpPr/>
          <p:nvPr/>
        </p:nvGrpSpPr>
        <p:grpSpPr>
          <a:xfrm>
            <a:off x="11849090" y="1711596"/>
            <a:ext cx="413406" cy="136472"/>
            <a:chOff x="9427819" y="2454401"/>
            <a:chExt cx="328930" cy="108585"/>
          </a:xfrm>
        </p:grpSpPr>
        <p:sp>
          <p:nvSpPr>
            <p:cNvPr id="4123" name="object 4123"/>
            <p:cNvSpPr/>
            <p:nvPr/>
          </p:nvSpPr>
          <p:spPr>
            <a:xfrm>
              <a:off x="9456013" y="2465831"/>
              <a:ext cx="24130" cy="0"/>
            </a:xfrm>
            <a:custGeom>
              <a:avLst/>
              <a:gdLst/>
              <a:ahLst/>
              <a:cxnLst/>
              <a:rect l="l" t="t" r="r" b="b"/>
              <a:pathLst>
                <a:path w="24129">
                  <a:moveTo>
                    <a:pt x="23622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24" name="object 4124"/>
            <p:cNvSpPr/>
            <p:nvPr/>
          </p:nvSpPr>
          <p:spPr>
            <a:xfrm>
              <a:off x="9430105" y="2456687"/>
              <a:ext cx="24765" cy="7620"/>
            </a:xfrm>
            <a:custGeom>
              <a:avLst/>
              <a:gdLst/>
              <a:ahLst/>
              <a:cxnLst/>
              <a:rect l="l" t="t" r="r" b="b"/>
              <a:pathLst>
                <a:path w="24765" h="7619">
                  <a:moveTo>
                    <a:pt x="0" y="0"/>
                  </a:moveTo>
                  <a:lnTo>
                    <a:pt x="12192" y="4571"/>
                  </a:lnTo>
                  <a:lnTo>
                    <a:pt x="24384" y="7619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25" name="object 4125"/>
            <p:cNvSpPr/>
            <p:nvPr/>
          </p:nvSpPr>
          <p:spPr>
            <a:xfrm>
              <a:off x="9492589" y="2475737"/>
              <a:ext cx="264160" cy="0"/>
            </a:xfrm>
            <a:custGeom>
              <a:avLst/>
              <a:gdLst/>
              <a:ahLst/>
              <a:cxnLst/>
              <a:rect l="l" t="t" r="r" b="b"/>
              <a:pathLst>
                <a:path w="264159">
                  <a:moveTo>
                    <a:pt x="263651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26" name="object 4126"/>
            <p:cNvSpPr/>
            <p:nvPr/>
          </p:nvSpPr>
          <p:spPr>
            <a:xfrm>
              <a:off x="9492589" y="2489453"/>
              <a:ext cx="264160" cy="0"/>
            </a:xfrm>
            <a:custGeom>
              <a:avLst/>
              <a:gdLst/>
              <a:ahLst/>
              <a:cxnLst/>
              <a:rect l="l" t="t" r="r" b="b"/>
              <a:pathLst>
                <a:path w="264159">
                  <a:moveTo>
                    <a:pt x="263651" y="0"/>
                  </a:moveTo>
                  <a:lnTo>
                    <a:pt x="0" y="0"/>
                  </a:lnTo>
                </a:path>
                <a:path w="264159">
                  <a:moveTo>
                    <a:pt x="263651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127" name="object 4127"/>
            <p:cNvPicPr/>
            <p:nvPr/>
          </p:nvPicPr>
          <p:blipFill>
            <a:blip r:embed="rId29" cstate="print"/>
            <a:stretch>
              <a:fillRect/>
            </a:stretch>
          </p:blipFill>
          <p:spPr>
            <a:xfrm>
              <a:off x="9479635" y="2490801"/>
              <a:ext cx="195833" cy="71804"/>
            </a:xfrm>
            <a:prstGeom prst="rect">
              <a:avLst/>
            </a:prstGeom>
          </p:spPr>
        </p:pic>
      </p:grpSp>
      <p:grpSp>
        <p:nvGrpSpPr>
          <p:cNvPr id="4128" name="object 4128"/>
          <p:cNvGrpSpPr/>
          <p:nvPr/>
        </p:nvGrpSpPr>
        <p:grpSpPr>
          <a:xfrm>
            <a:off x="12032011" y="2243118"/>
            <a:ext cx="32720" cy="70231"/>
            <a:chOff x="9573361" y="2877311"/>
            <a:chExt cx="26034" cy="55880"/>
          </a:xfrm>
        </p:grpSpPr>
        <p:sp>
          <p:nvSpPr>
            <p:cNvPr id="4129" name="object 4129"/>
            <p:cNvSpPr/>
            <p:nvPr/>
          </p:nvSpPr>
          <p:spPr>
            <a:xfrm>
              <a:off x="9587077" y="2926079"/>
              <a:ext cx="6350" cy="5080"/>
            </a:xfrm>
            <a:custGeom>
              <a:avLst/>
              <a:gdLst/>
              <a:ahLst/>
              <a:cxnLst/>
              <a:rect l="l" t="t" r="r" b="b"/>
              <a:pathLst>
                <a:path w="6350" h="5080">
                  <a:moveTo>
                    <a:pt x="761" y="0"/>
                  </a:moveTo>
                  <a:lnTo>
                    <a:pt x="0" y="2286"/>
                  </a:lnTo>
                  <a:lnTo>
                    <a:pt x="1523" y="4572"/>
                  </a:lnTo>
                  <a:lnTo>
                    <a:pt x="3809" y="4572"/>
                  </a:lnTo>
                  <a:lnTo>
                    <a:pt x="5333" y="3810"/>
                  </a:lnTo>
                  <a:lnTo>
                    <a:pt x="6095" y="1523"/>
                  </a:lnTo>
                  <a:lnTo>
                    <a:pt x="5333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30" name="object 4130"/>
            <p:cNvSpPr/>
            <p:nvPr/>
          </p:nvSpPr>
          <p:spPr>
            <a:xfrm>
              <a:off x="9581743" y="2926079"/>
              <a:ext cx="5715" cy="5080"/>
            </a:xfrm>
            <a:custGeom>
              <a:avLst/>
              <a:gdLst/>
              <a:ahLst/>
              <a:cxnLst/>
              <a:rect l="l" t="t" r="r" b="b"/>
              <a:pathLst>
                <a:path w="5715" h="508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  <a:path w="5715" h="5080">
                  <a:moveTo>
                    <a:pt x="0" y="0"/>
                  </a:moveTo>
                  <a:lnTo>
                    <a:pt x="0" y="2286"/>
                  </a:lnTo>
                  <a:lnTo>
                    <a:pt x="762" y="4572"/>
                  </a:lnTo>
                  <a:lnTo>
                    <a:pt x="3048" y="4572"/>
                  </a:lnTo>
                  <a:lnTo>
                    <a:pt x="5334" y="3810"/>
                  </a:lnTo>
                  <a:lnTo>
                    <a:pt x="5334" y="1523"/>
                  </a:lnTo>
                  <a:lnTo>
                    <a:pt x="533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31" name="object 4131"/>
            <p:cNvSpPr/>
            <p:nvPr/>
          </p:nvSpPr>
          <p:spPr>
            <a:xfrm>
              <a:off x="9575647" y="2926079"/>
              <a:ext cx="5715" cy="5080"/>
            </a:xfrm>
            <a:custGeom>
              <a:avLst/>
              <a:gdLst/>
              <a:ahLst/>
              <a:cxnLst/>
              <a:rect l="l" t="t" r="r" b="b"/>
              <a:pathLst>
                <a:path w="5715" h="5080">
                  <a:moveTo>
                    <a:pt x="0" y="0"/>
                  </a:moveTo>
                  <a:lnTo>
                    <a:pt x="0" y="2286"/>
                  </a:lnTo>
                  <a:lnTo>
                    <a:pt x="762" y="4572"/>
                  </a:lnTo>
                  <a:lnTo>
                    <a:pt x="3048" y="4572"/>
                  </a:lnTo>
                  <a:lnTo>
                    <a:pt x="5334" y="3810"/>
                  </a:lnTo>
                  <a:lnTo>
                    <a:pt x="5334" y="1523"/>
                  </a:lnTo>
                  <a:lnTo>
                    <a:pt x="533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32" name="object 4132"/>
            <p:cNvSpPr/>
            <p:nvPr/>
          </p:nvSpPr>
          <p:spPr>
            <a:xfrm>
              <a:off x="9593173" y="2926079"/>
              <a:ext cx="3810" cy="5080"/>
            </a:xfrm>
            <a:custGeom>
              <a:avLst/>
              <a:gdLst/>
              <a:ahLst/>
              <a:cxnLst/>
              <a:rect l="l" t="t" r="r" b="b"/>
              <a:pathLst>
                <a:path w="3809" h="5080">
                  <a:moveTo>
                    <a:pt x="761" y="0"/>
                  </a:moveTo>
                  <a:lnTo>
                    <a:pt x="0" y="2286"/>
                  </a:lnTo>
                  <a:lnTo>
                    <a:pt x="1523" y="4572"/>
                  </a:lnTo>
                  <a:lnTo>
                    <a:pt x="2285" y="4572"/>
                  </a:lnTo>
                  <a:lnTo>
                    <a:pt x="3809" y="457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33" name="object 4133"/>
            <p:cNvSpPr/>
            <p:nvPr/>
          </p:nvSpPr>
          <p:spPr>
            <a:xfrm>
              <a:off x="9588601" y="2896361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80">
                  <a:moveTo>
                    <a:pt x="2285" y="0"/>
                  </a:moveTo>
                  <a:lnTo>
                    <a:pt x="3902" y="669"/>
                  </a:lnTo>
                  <a:lnTo>
                    <a:pt x="4571" y="2285"/>
                  </a:lnTo>
                  <a:lnTo>
                    <a:pt x="3902" y="3902"/>
                  </a:lnTo>
                  <a:lnTo>
                    <a:pt x="2285" y="4571"/>
                  </a:lnTo>
                  <a:lnTo>
                    <a:pt x="669" y="3902"/>
                  </a:lnTo>
                  <a:lnTo>
                    <a:pt x="0" y="2285"/>
                  </a:lnTo>
                  <a:lnTo>
                    <a:pt x="669" y="669"/>
                  </a:lnTo>
                  <a:lnTo>
                    <a:pt x="228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34" name="object 4134"/>
            <p:cNvSpPr/>
            <p:nvPr/>
          </p:nvSpPr>
          <p:spPr>
            <a:xfrm>
              <a:off x="9591649" y="2894075"/>
              <a:ext cx="5715" cy="6350"/>
            </a:xfrm>
            <a:custGeom>
              <a:avLst/>
              <a:gdLst/>
              <a:ahLst/>
              <a:cxnLst/>
              <a:rect l="l" t="t" r="r" b="b"/>
              <a:pathLst>
                <a:path w="5715" h="6350">
                  <a:moveTo>
                    <a:pt x="0" y="6096"/>
                  </a:moveTo>
                  <a:lnTo>
                    <a:pt x="2286" y="6096"/>
                  </a:lnTo>
                  <a:lnTo>
                    <a:pt x="4572" y="5334"/>
                  </a:lnTo>
                  <a:lnTo>
                    <a:pt x="5334" y="3048"/>
                  </a:lnTo>
                  <a:lnTo>
                    <a:pt x="3810" y="762"/>
                  </a:lnTo>
                  <a:lnTo>
                    <a:pt x="1523" y="0"/>
                  </a:lnTo>
                  <a:lnTo>
                    <a:pt x="0" y="152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35" name="object 4135"/>
            <p:cNvSpPr/>
            <p:nvPr/>
          </p:nvSpPr>
          <p:spPr>
            <a:xfrm>
              <a:off x="9584791" y="2897123"/>
              <a:ext cx="5080" cy="6350"/>
            </a:xfrm>
            <a:custGeom>
              <a:avLst/>
              <a:gdLst/>
              <a:ahLst/>
              <a:cxnLst/>
              <a:rect l="l" t="t" r="r" b="b"/>
              <a:pathLst>
                <a:path w="5079" h="6350">
                  <a:moveTo>
                    <a:pt x="4572" y="761"/>
                  </a:moveTo>
                  <a:lnTo>
                    <a:pt x="2286" y="0"/>
                  </a:lnTo>
                  <a:lnTo>
                    <a:pt x="762" y="1523"/>
                  </a:lnTo>
                  <a:lnTo>
                    <a:pt x="0" y="3809"/>
                  </a:lnTo>
                  <a:lnTo>
                    <a:pt x="762" y="5333"/>
                  </a:lnTo>
                  <a:lnTo>
                    <a:pt x="3048" y="6095"/>
                  </a:lnTo>
                  <a:lnTo>
                    <a:pt x="4572" y="6095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36" name="object 4136"/>
            <p:cNvSpPr/>
            <p:nvPr/>
          </p:nvSpPr>
          <p:spPr>
            <a:xfrm>
              <a:off x="9591649" y="2900171"/>
              <a:ext cx="5715" cy="6350"/>
            </a:xfrm>
            <a:custGeom>
              <a:avLst/>
              <a:gdLst/>
              <a:ahLst/>
              <a:cxnLst/>
              <a:rect l="l" t="t" r="r" b="b"/>
              <a:pathLst>
                <a:path w="5715" h="6350">
                  <a:moveTo>
                    <a:pt x="0" y="5333"/>
                  </a:moveTo>
                  <a:lnTo>
                    <a:pt x="2286" y="6095"/>
                  </a:lnTo>
                  <a:lnTo>
                    <a:pt x="4572" y="5333"/>
                  </a:lnTo>
                  <a:lnTo>
                    <a:pt x="5334" y="3047"/>
                  </a:lnTo>
                  <a:lnTo>
                    <a:pt x="3810" y="761"/>
                  </a:lnTo>
                  <a:lnTo>
                    <a:pt x="1523" y="0"/>
                  </a:lnTo>
                  <a:lnTo>
                    <a:pt x="0" y="1523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37" name="object 4137"/>
            <p:cNvSpPr/>
            <p:nvPr/>
          </p:nvSpPr>
          <p:spPr>
            <a:xfrm>
              <a:off x="9588601" y="2899409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80">
                  <a:moveTo>
                    <a:pt x="2285" y="0"/>
                  </a:moveTo>
                  <a:lnTo>
                    <a:pt x="3902" y="669"/>
                  </a:lnTo>
                  <a:lnTo>
                    <a:pt x="4571" y="2285"/>
                  </a:lnTo>
                  <a:lnTo>
                    <a:pt x="3902" y="3902"/>
                  </a:lnTo>
                  <a:lnTo>
                    <a:pt x="2285" y="4571"/>
                  </a:lnTo>
                  <a:lnTo>
                    <a:pt x="669" y="3902"/>
                  </a:lnTo>
                  <a:lnTo>
                    <a:pt x="0" y="2285"/>
                  </a:lnTo>
                  <a:lnTo>
                    <a:pt x="669" y="669"/>
                  </a:lnTo>
                  <a:lnTo>
                    <a:pt x="228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38" name="object 4138"/>
            <p:cNvSpPr/>
            <p:nvPr/>
          </p:nvSpPr>
          <p:spPr>
            <a:xfrm>
              <a:off x="9584791" y="2903219"/>
              <a:ext cx="5080" cy="6350"/>
            </a:xfrm>
            <a:custGeom>
              <a:avLst/>
              <a:gdLst/>
              <a:ahLst/>
              <a:cxnLst/>
              <a:rect l="l" t="t" r="r" b="b"/>
              <a:pathLst>
                <a:path w="5079" h="6350">
                  <a:moveTo>
                    <a:pt x="4572" y="761"/>
                  </a:moveTo>
                  <a:lnTo>
                    <a:pt x="2286" y="0"/>
                  </a:lnTo>
                  <a:lnTo>
                    <a:pt x="762" y="1523"/>
                  </a:lnTo>
                  <a:lnTo>
                    <a:pt x="0" y="3809"/>
                  </a:lnTo>
                  <a:lnTo>
                    <a:pt x="762" y="5333"/>
                  </a:lnTo>
                  <a:lnTo>
                    <a:pt x="3048" y="6095"/>
                  </a:lnTo>
                  <a:lnTo>
                    <a:pt x="4572" y="5333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39" name="object 4139"/>
            <p:cNvSpPr/>
            <p:nvPr/>
          </p:nvSpPr>
          <p:spPr>
            <a:xfrm>
              <a:off x="9591649" y="2912363"/>
              <a:ext cx="5715" cy="6350"/>
            </a:xfrm>
            <a:custGeom>
              <a:avLst/>
              <a:gdLst/>
              <a:ahLst/>
              <a:cxnLst/>
              <a:rect l="l" t="t" r="r" b="b"/>
              <a:pathLst>
                <a:path w="5715" h="6350">
                  <a:moveTo>
                    <a:pt x="0" y="5333"/>
                  </a:moveTo>
                  <a:lnTo>
                    <a:pt x="2286" y="6095"/>
                  </a:lnTo>
                  <a:lnTo>
                    <a:pt x="4572" y="4571"/>
                  </a:lnTo>
                  <a:lnTo>
                    <a:pt x="5334" y="2285"/>
                  </a:lnTo>
                  <a:lnTo>
                    <a:pt x="3810" y="761"/>
                  </a:lnTo>
                  <a:lnTo>
                    <a:pt x="1523" y="0"/>
                  </a:lnTo>
                  <a:lnTo>
                    <a:pt x="0" y="761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40" name="object 4140"/>
            <p:cNvSpPr/>
            <p:nvPr/>
          </p:nvSpPr>
          <p:spPr>
            <a:xfrm>
              <a:off x="9591649" y="2906267"/>
              <a:ext cx="5715" cy="6350"/>
            </a:xfrm>
            <a:custGeom>
              <a:avLst/>
              <a:gdLst/>
              <a:ahLst/>
              <a:cxnLst/>
              <a:rect l="l" t="t" r="r" b="b"/>
              <a:pathLst>
                <a:path w="5715" h="6350">
                  <a:moveTo>
                    <a:pt x="0" y="5333"/>
                  </a:moveTo>
                  <a:lnTo>
                    <a:pt x="2286" y="6095"/>
                  </a:lnTo>
                  <a:lnTo>
                    <a:pt x="4572" y="5333"/>
                  </a:lnTo>
                  <a:lnTo>
                    <a:pt x="5334" y="3047"/>
                  </a:lnTo>
                  <a:lnTo>
                    <a:pt x="3810" y="761"/>
                  </a:lnTo>
                  <a:lnTo>
                    <a:pt x="1523" y="0"/>
                  </a:lnTo>
                  <a:lnTo>
                    <a:pt x="0" y="761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41" name="object 4141"/>
            <p:cNvSpPr/>
            <p:nvPr/>
          </p:nvSpPr>
          <p:spPr>
            <a:xfrm>
              <a:off x="9590887" y="2908553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5">
                  <a:moveTo>
                    <a:pt x="0" y="3809"/>
                  </a:moveTo>
                  <a:lnTo>
                    <a:pt x="0" y="6857"/>
                  </a:lnTo>
                </a:path>
                <a:path h="6985">
                  <a:moveTo>
                    <a:pt x="0" y="3809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42" name="object 4142"/>
            <p:cNvSpPr/>
            <p:nvPr/>
          </p:nvSpPr>
          <p:spPr>
            <a:xfrm>
              <a:off x="9590887" y="2905505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43" name="object 4143"/>
            <p:cNvSpPr/>
            <p:nvPr/>
          </p:nvSpPr>
          <p:spPr>
            <a:xfrm>
              <a:off x="9588601" y="2903219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80">
                  <a:moveTo>
                    <a:pt x="2285" y="0"/>
                  </a:moveTo>
                  <a:lnTo>
                    <a:pt x="3902" y="669"/>
                  </a:lnTo>
                  <a:lnTo>
                    <a:pt x="4571" y="2285"/>
                  </a:lnTo>
                  <a:lnTo>
                    <a:pt x="3902" y="3902"/>
                  </a:lnTo>
                  <a:lnTo>
                    <a:pt x="2285" y="4571"/>
                  </a:lnTo>
                  <a:lnTo>
                    <a:pt x="669" y="3902"/>
                  </a:lnTo>
                  <a:lnTo>
                    <a:pt x="0" y="2285"/>
                  </a:lnTo>
                  <a:lnTo>
                    <a:pt x="669" y="669"/>
                  </a:lnTo>
                  <a:lnTo>
                    <a:pt x="228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44" name="object 4144"/>
            <p:cNvSpPr/>
            <p:nvPr/>
          </p:nvSpPr>
          <p:spPr>
            <a:xfrm>
              <a:off x="9584791" y="2915411"/>
              <a:ext cx="5080" cy="3175"/>
            </a:xfrm>
            <a:custGeom>
              <a:avLst/>
              <a:gdLst/>
              <a:ahLst/>
              <a:cxnLst/>
              <a:rect l="l" t="t" r="r" b="b"/>
              <a:pathLst>
                <a:path w="5079" h="3175">
                  <a:moveTo>
                    <a:pt x="4572" y="761"/>
                  </a:moveTo>
                  <a:lnTo>
                    <a:pt x="2286" y="0"/>
                  </a:lnTo>
                  <a:lnTo>
                    <a:pt x="762" y="1523"/>
                  </a:lnTo>
                  <a:lnTo>
                    <a:pt x="0" y="2285"/>
                  </a:lnTo>
                  <a:lnTo>
                    <a:pt x="0" y="3047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45" name="object 4145"/>
            <p:cNvSpPr/>
            <p:nvPr/>
          </p:nvSpPr>
          <p:spPr>
            <a:xfrm>
              <a:off x="9584791" y="2909315"/>
              <a:ext cx="5080" cy="6350"/>
            </a:xfrm>
            <a:custGeom>
              <a:avLst/>
              <a:gdLst/>
              <a:ahLst/>
              <a:cxnLst/>
              <a:rect l="l" t="t" r="r" b="b"/>
              <a:pathLst>
                <a:path w="5079" h="6350">
                  <a:moveTo>
                    <a:pt x="4572" y="761"/>
                  </a:moveTo>
                  <a:lnTo>
                    <a:pt x="2286" y="0"/>
                  </a:lnTo>
                  <a:lnTo>
                    <a:pt x="762" y="1523"/>
                  </a:lnTo>
                  <a:lnTo>
                    <a:pt x="0" y="3809"/>
                  </a:lnTo>
                  <a:lnTo>
                    <a:pt x="762" y="5333"/>
                  </a:lnTo>
                  <a:lnTo>
                    <a:pt x="3048" y="6095"/>
                  </a:lnTo>
                  <a:lnTo>
                    <a:pt x="4572" y="5333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46" name="object 4146"/>
            <p:cNvSpPr/>
            <p:nvPr/>
          </p:nvSpPr>
          <p:spPr>
            <a:xfrm>
              <a:off x="9590887" y="2915411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809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47" name="object 4147"/>
            <p:cNvSpPr/>
            <p:nvPr/>
          </p:nvSpPr>
          <p:spPr>
            <a:xfrm>
              <a:off x="9580981" y="2922269"/>
              <a:ext cx="6985" cy="3175"/>
            </a:xfrm>
            <a:custGeom>
              <a:avLst/>
              <a:gdLst/>
              <a:ahLst/>
              <a:cxnLst/>
              <a:rect l="l" t="t" r="r" b="b"/>
              <a:pathLst>
                <a:path w="6984" h="3175">
                  <a:moveTo>
                    <a:pt x="3048" y="0"/>
                  </a:moveTo>
                  <a:lnTo>
                    <a:pt x="0" y="3048"/>
                  </a:lnTo>
                </a:path>
                <a:path w="6984" h="3175">
                  <a:moveTo>
                    <a:pt x="3048" y="0"/>
                  </a:moveTo>
                  <a:lnTo>
                    <a:pt x="6858" y="3047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48" name="object 4148"/>
            <p:cNvSpPr/>
            <p:nvPr/>
          </p:nvSpPr>
          <p:spPr>
            <a:xfrm>
              <a:off x="9587839" y="2922269"/>
              <a:ext cx="6985" cy="3175"/>
            </a:xfrm>
            <a:custGeom>
              <a:avLst/>
              <a:gdLst/>
              <a:ahLst/>
              <a:cxnLst/>
              <a:rect l="l" t="t" r="r" b="b"/>
              <a:pathLst>
                <a:path w="6984" h="3175">
                  <a:moveTo>
                    <a:pt x="3048" y="0"/>
                  </a:moveTo>
                  <a:lnTo>
                    <a:pt x="0" y="3048"/>
                  </a:lnTo>
                </a:path>
                <a:path w="6984" h="3175">
                  <a:moveTo>
                    <a:pt x="3048" y="0"/>
                  </a:moveTo>
                  <a:lnTo>
                    <a:pt x="6858" y="3047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49" name="object 4149"/>
            <p:cNvSpPr/>
            <p:nvPr/>
          </p:nvSpPr>
          <p:spPr>
            <a:xfrm>
              <a:off x="9594697" y="2922269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50" name="object 4150"/>
            <p:cNvSpPr/>
            <p:nvPr/>
          </p:nvSpPr>
          <p:spPr>
            <a:xfrm>
              <a:off x="9577171" y="2922269"/>
              <a:ext cx="3810" cy="3175"/>
            </a:xfrm>
            <a:custGeom>
              <a:avLst/>
              <a:gdLst/>
              <a:ahLst/>
              <a:cxnLst/>
              <a:rect l="l" t="t" r="r" b="b"/>
              <a:pathLst>
                <a:path w="3809" h="3175">
                  <a:moveTo>
                    <a:pt x="0" y="0"/>
                  </a:moveTo>
                  <a:lnTo>
                    <a:pt x="0" y="3048"/>
                  </a:lnTo>
                </a:path>
                <a:path w="3809" h="3175">
                  <a:moveTo>
                    <a:pt x="0" y="0"/>
                  </a:moveTo>
                  <a:lnTo>
                    <a:pt x="3810" y="3047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51" name="object 4151"/>
            <p:cNvSpPr/>
            <p:nvPr/>
          </p:nvSpPr>
          <p:spPr>
            <a:xfrm>
              <a:off x="9578695" y="2919221"/>
              <a:ext cx="5715" cy="5080"/>
            </a:xfrm>
            <a:custGeom>
              <a:avLst/>
              <a:gdLst/>
              <a:ahLst/>
              <a:cxnLst/>
              <a:rect l="l" t="t" r="r" b="b"/>
              <a:pathLst>
                <a:path w="5715" h="5080">
                  <a:moveTo>
                    <a:pt x="4572" y="4572"/>
                  </a:moveTo>
                  <a:lnTo>
                    <a:pt x="5334" y="3048"/>
                  </a:lnTo>
                  <a:lnTo>
                    <a:pt x="4572" y="762"/>
                  </a:lnTo>
                  <a:lnTo>
                    <a:pt x="2286" y="0"/>
                  </a:lnTo>
                  <a:lnTo>
                    <a:pt x="762" y="762"/>
                  </a:lnTo>
                  <a:lnTo>
                    <a:pt x="0" y="2286"/>
                  </a:lnTo>
                  <a:lnTo>
                    <a:pt x="0" y="457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52" name="object 4152"/>
            <p:cNvSpPr/>
            <p:nvPr/>
          </p:nvSpPr>
          <p:spPr>
            <a:xfrm>
              <a:off x="9584029" y="2919221"/>
              <a:ext cx="6350" cy="5080"/>
            </a:xfrm>
            <a:custGeom>
              <a:avLst/>
              <a:gdLst/>
              <a:ahLst/>
              <a:cxnLst/>
              <a:rect l="l" t="t" r="r" b="b"/>
              <a:pathLst>
                <a:path w="6350" h="5080">
                  <a:moveTo>
                    <a:pt x="5333" y="4572"/>
                  </a:moveTo>
                  <a:lnTo>
                    <a:pt x="6095" y="3048"/>
                  </a:lnTo>
                  <a:lnTo>
                    <a:pt x="5333" y="762"/>
                  </a:lnTo>
                  <a:lnTo>
                    <a:pt x="3047" y="0"/>
                  </a:lnTo>
                  <a:lnTo>
                    <a:pt x="1523" y="762"/>
                  </a:lnTo>
                  <a:lnTo>
                    <a:pt x="0" y="2286"/>
                  </a:lnTo>
                  <a:lnTo>
                    <a:pt x="761" y="457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53" name="object 4153"/>
            <p:cNvSpPr/>
            <p:nvPr/>
          </p:nvSpPr>
          <p:spPr>
            <a:xfrm>
              <a:off x="9590125" y="2919221"/>
              <a:ext cx="6350" cy="5080"/>
            </a:xfrm>
            <a:custGeom>
              <a:avLst/>
              <a:gdLst/>
              <a:ahLst/>
              <a:cxnLst/>
              <a:rect l="l" t="t" r="r" b="b"/>
              <a:pathLst>
                <a:path w="6350" h="5080">
                  <a:moveTo>
                    <a:pt x="5333" y="4572"/>
                  </a:moveTo>
                  <a:lnTo>
                    <a:pt x="6095" y="3048"/>
                  </a:lnTo>
                  <a:lnTo>
                    <a:pt x="5333" y="762"/>
                  </a:lnTo>
                  <a:lnTo>
                    <a:pt x="3047" y="0"/>
                  </a:lnTo>
                  <a:lnTo>
                    <a:pt x="761" y="762"/>
                  </a:lnTo>
                  <a:lnTo>
                    <a:pt x="0" y="2286"/>
                  </a:lnTo>
                  <a:lnTo>
                    <a:pt x="761" y="457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54" name="object 4154"/>
            <p:cNvSpPr/>
            <p:nvPr/>
          </p:nvSpPr>
          <p:spPr>
            <a:xfrm>
              <a:off x="9591649" y="2882645"/>
              <a:ext cx="5715" cy="6350"/>
            </a:xfrm>
            <a:custGeom>
              <a:avLst/>
              <a:gdLst/>
              <a:ahLst/>
              <a:cxnLst/>
              <a:rect l="l" t="t" r="r" b="b"/>
              <a:pathLst>
                <a:path w="5715" h="6350">
                  <a:moveTo>
                    <a:pt x="0" y="5333"/>
                  </a:moveTo>
                  <a:lnTo>
                    <a:pt x="2286" y="6095"/>
                  </a:lnTo>
                  <a:lnTo>
                    <a:pt x="4572" y="4571"/>
                  </a:lnTo>
                  <a:lnTo>
                    <a:pt x="5334" y="2285"/>
                  </a:lnTo>
                  <a:lnTo>
                    <a:pt x="3810" y="761"/>
                  </a:lnTo>
                  <a:lnTo>
                    <a:pt x="1523" y="0"/>
                  </a:lnTo>
                  <a:lnTo>
                    <a:pt x="0" y="761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55" name="object 4155"/>
            <p:cNvSpPr/>
            <p:nvPr/>
          </p:nvSpPr>
          <p:spPr>
            <a:xfrm>
              <a:off x="9590887" y="2881883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56" name="object 4156"/>
            <p:cNvSpPr/>
            <p:nvPr/>
          </p:nvSpPr>
          <p:spPr>
            <a:xfrm>
              <a:off x="9584791" y="2879597"/>
              <a:ext cx="5080" cy="6350"/>
            </a:xfrm>
            <a:custGeom>
              <a:avLst/>
              <a:gdLst/>
              <a:ahLst/>
              <a:cxnLst/>
              <a:rect l="l" t="t" r="r" b="b"/>
              <a:pathLst>
                <a:path w="5079" h="6350">
                  <a:moveTo>
                    <a:pt x="4572" y="761"/>
                  </a:moveTo>
                  <a:lnTo>
                    <a:pt x="2286" y="0"/>
                  </a:lnTo>
                  <a:lnTo>
                    <a:pt x="762" y="761"/>
                  </a:lnTo>
                  <a:lnTo>
                    <a:pt x="0" y="3047"/>
                  </a:lnTo>
                  <a:lnTo>
                    <a:pt x="762" y="5333"/>
                  </a:lnTo>
                  <a:lnTo>
                    <a:pt x="3048" y="6095"/>
                  </a:lnTo>
                  <a:lnTo>
                    <a:pt x="4572" y="5333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57" name="object 4157"/>
            <p:cNvSpPr/>
            <p:nvPr/>
          </p:nvSpPr>
          <p:spPr>
            <a:xfrm>
              <a:off x="9589363" y="2891789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80">
                  <a:moveTo>
                    <a:pt x="2285" y="0"/>
                  </a:moveTo>
                  <a:lnTo>
                    <a:pt x="3902" y="669"/>
                  </a:lnTo>
                  <a:lnTo>
                    <a:pt x="4571" y="2285"/>
                  </a:lnTo>
                  <a:lnTo>
                    <a:pt x="3902" y="3902"/>
                  </a:lnTo>
                  <a:lnTo>
                    <a:pt x="2285" y="4571"/>
                  </a:lnTo>
                  <a:lnTo>
                    <a:pt x="669" y="3902"/>
                  </a:lnTo>
                  <a:lnTo>
                    <a:pt x="0" y="2285"/>
                  </a:lnTo>
                  <a:lnTo>
                    <a:pt x="669" y="669"/>
                  </a:lnTo>
                  <a:lnTo>
                    <a:pt x="228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58" name="object 4158"/>
            <p:cNvSpPr/>
            <p:nvPr/>
          </p:nvSpPr>
          <p:spPr>
            <a:xfrm>
              <a:off x="9591649" y="2888741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4">
                  <a:moveTo>
                    <a:pt x="0" y="5333"/>
                  </a:moveTo>
                  <a:lnTo>
                    <a:pt x="2286" y="5333"/>
                  </a:lnTo>
                  <a:lnTo>
                    <a:pt x="4572" y="4571"/>
                  </a:lnTo>
                  <a:lnTo>
                    <a:pt x="5334" y="2285"/>
                  </a:lnTo>
                  <a:lnTo>
                    <a:pt x="3810" y="0"/>
                  </a:lnTo>
                  <a:lnTo>
                    <a:pt x="1523" y="0"/>
                  </a:lnTo>
                  <a:lnTo>
                    <a:pt x="0" y="761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59" name="object 4159"/>
            <p:cNvSpPr/>
            <p:nvPr/>
          </p:nvSpPr>
          <p:spPr>
            <a:xfrm>
              <a:off x="9590887" y="2884931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5">
                  <a:moveTo>
                    <a:pt x="0" y="3809"/>
                  </a:moveTo>
                  <a:lnTo>
                    <a:pt x="0" y="6857"/>
                  </a:lnTo>
                </a:path>
                <a:path h="6985">
                  <a:moveTo>
                    <a:pt x="0" y="3809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60" name="object 4160"/>
            <p:cNvSpPr/>
            <p:nvPr/>
          </p:nvSpPr>
          <p:spPr>
            <a:xfrm>
              <a:off x="9584791" y="2885693"/>
              <a:ext cx="5080" cy="6350"/>
            </a:xfrm>
            <a:custGeom>
              <a:avLst/>
              <a:gdLst/>
              <a:ahLst/>
              <a:cxnLst/>
              <a:rect l="l" t="t" r="r" b="b"/>
              <a:pathLst>
                <a:path w="5079" h="6350">
                  <a:moveTo>
                    <a:pt x="4572" y="0"/>
                  </a:moveTo>
                  <a:lnTo>
                    <a:pt x="2286" y="0"/>
                  </a:lnTo>
                  <a:lnTo>
                    <a:pt x="762" y="762"/>
                  </a:lnTo>
                  <a:lnTo>
                    <a:pt x="0" y="3048"/>
                  </a:lnTo>
                  <a:lnTo>
                    <a:pt x="762" y="5334"/>
                  </a:lnTo>
                  <a:lnTo>
                    <a:pt x="3048" y="6096"/>
                  </a:lnTo>
                  <a:lnTo>
                    <a:pt x="4572" y="533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61" name="object 4161"/>
            <p:cNvSpPr/>
            <p:nvPr/>
          </p:nvSpPr>
          <p:spPr>
            <a:xfrm>
              <a:off x="9584791" y="2891789"/>
              <a:ext cx="5080" cy="5715"/>
            </a:xfrm>
            <a:custGeom>
              <a:avLst/>
              <a:gdLst/>
              <a:ahLst/>
              <a:cxnLst/>
              <a:rect l="l" t="t" r="r" b="b"/>
              <a:pathLst>
                <a:path w="5079" h="5714">
                  <a:moveTo>
                    <a:pt x="4572" y="0"/>
                  </a:moveTo>
                  <a:lnTo>
                    <a:pt x="2286" y="0"/>
                  </a:lnTo>
                  <a:lnTo>
                    <a:pt x="762" y="762"/>
                  </a:lnTo>
                  <a:lnTo>
                    <a:pt x="0" y="3048"/>
                  </a:lnTo>
                  <a:lnTo>
                    <a:pt x="762" y="5334"/>
                  </a:lnTo>
                  <a:lnTo>
                    <a:pt x="3048" y="5334"/>
                  </a:lnTo>
                  <a:lnTo>
                    <a:pt x="4572" y="533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62" name="object 4162"/>
            <p:cNvSpPr/>
            <p:nvPr/>
          </p:nvSpPr>
          <p:spPr>
            <a:xfrm>
              <a:off x="9590887" y="289178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809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63" name="object 4163"/>
            <p:cNvSpPr/>
            <p:nvPr/>
          </p:nvSpPr>
          <p:spPr>
            <a:xfrm>
              <a:off x="9588601" y="2893313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80">
                  <a:moveTo>
                    <a:pt x="2285" y="0"/>
                  </a:moveTo>
                  <a:lnTo>
                    <a:pt x="3902" y="669"/>
                  </a:lnTo>
                  <a:lnTo>
                    <a:pt x="4571" y="2285"/>
                  </a:lnTo>
                  <a:lnTo>
                    <a:pt x="3902" y="3902"/>
                  </a:lnTo>
                  <a:lnTo>
                    <a:pt x="2285" y="4571"/>
                  </a:lnTo>
                  <a:lnTo>
                    <a:pt x="669" y="3902"/>
                  </a:lnTo>
                  <a:lnTo>
                    <a:pt x="0" y="2285"/>
                  </a:lnTo>
                  <a:lnTo>
                    <a:pt x="669" y="669"/>
                  </a:lnTo>
                  <a:lnTo>
                    <a:pt x="228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164" name="object 4164"/>
          <p:cNvSpPr/>
          <p:nvPr/>
        </p:nvSpPr>
        <p:spPr>
          <a:xfrm>
            <a:off x="12164173" y="2142559"/>
            <a:ext cx="0" cy="148443"/>
          </a:xfrm>
          <a:custGeom>
            <a:avLst/>
            <a:gdLst/>
            <a:ahLst/>
            <a:cxnLst/>
            <a:rect l="l" t="t" r="r" b="b"/>
            <a:pathLst>
              <a:path h="118110">
                <a:moveTo>
                  <a:pt x="0" y="0"/>
                </a:moveTo>
                <a:lnTo>
                  <a:pt x="0" y="11811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165" name="object 4165"/>
          <p:cNvGrpSpPr/>
          <p:nvPr/>
        </p:nvGrpSpPr>
        <p:grpSpPr>
          <a:xfrm>
            <a:off x="12042545" y="2027636"/>
            <a:ext cx="124501" cy="284915"/>
            <a:chOff x="9581743" y="2705861"/>
            <a:chExt cx="99060" cy="226695"/>
          </a:xfrm>
        </p:grpSpPr>
        <p:sp>
          <p:nvSpPr>
            <p:cNvPr id="4166" name="object 4166"/>
            <p:cNvSpPr/>
            <p:nvPr/>
          </p:nvSpPr>
          <p:spPr>
            <a:xfrm>
              <a:off x="9591649" y="2791967"/>
              <a:ext cx="5715" cy="6350"/>
            </a:xfrm>
            <a:custGeom>
              <a:avLst/>
              <a:gdLst/>
              <a:ahLst/>
              <a:cxnLst/>
              <a:rect l="l" t="t" r="r" b="b"/>
              <a:pathLst>
                <a:path w="5715" h="6350">
                  <a:moveTo>
                    <a:pt x="0" y="5333"/>
                  </a:moveTo>
                  <a:lnTo>
                    <a:pt x="2286" y="6095"/>
                  </a:lnTo>
                  <a:lnTo>
                    <a:pt x="4572" y="5333"/>
                  </a:lnTo>
                  <a:lnTo>
                    <a:pt x="5334" y="3047"/>
                  </a:lnTo>
                  <a:lnTo>
                    <a:pt x="3810" y="761"/>
                  </a:lnTo>
                  <a:lnTo>
                    <a:pt x="1523" y="0"/>
                  </a:lnTo>
                  <a:lnTo>
                    <a:pt x="0" y="761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67" name="object 4167"/>
            <p:cNvSpPr/>
            <p:nvPr/>
          </p:nvSpPr>
          <p:spPr>
            <a:xfrm>
              <a:off x="9584791" y="2795015"/>
              <a:ext cx="5080" cy="6350"/>
            </a:xfrm>
            <a:custGeom>
              <a:avLst/>
              <a:gdLst/>
              <a:ahLst/>
              <a:cxnLst/>
              <a:rect l="l" t="t" r="r" b="b"/>
              <a:pathLst>
                <a:path w="5079" h="6350">
                  <a:moveTo>
                    <a:pt x="4572" y="761"/>
                  </a:moveTo>
                  <a:lnTo>
                    <a:pt x="2286" y="0"/>
                  </a:lnTo>
                  <a:lnTo>
                    <a:pt x="762" y="1523"/>
                  </a:lnTo>
                  <a:lnTo>
                    <a:pt x="0" y="3809"/>
                  </a:lnTo>
                  <a:lnTo>
                    <a:pt x="762" y="5333"/>
                  </a:lnTo>
                  <a:lnTo>
                    <a:pt x="3048" y="6095"/>
                  </a:lnTo>
                  <a:lnTo>
                    <a:pt x="4572" y="5333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68" name="object 4168"/>
            <p:cNvSpPr/>
            <p:nvPr/>
          </p:nvSpPr>
          <p:spPr>
            <a:xfrm>
              <a:off x="9597745" y="2705861"/>
              <a:ext cx="0" cy="91440"/>
            </a:xfrm>
            <a:custGeom>
              <a:avLst/>
              <a:gdLst/>
              <a:ahLst/>
              <a:cxnLst/>
              <a:rect l="l" t="t" r="r" b="b"/>
              <a:pathLst>
                <a:path h="91439">
                  <a:moveTo>
                    <a:pt x="0" y="0"/>
                  </a:moveTo>
                  <a:lnTo>
                    <a:pt x="0" y="9144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69" name="object 4169"/>
            <p:cNvSpPr/>
            <p:nvPr/>
          </p:nvSpPr>
          <p:spPr>
            <a:xfrm>
              <a:off x="9584029" y="2705861"/>
              <a:ext cx="0" cy="213360"/>
            </a:xfrm>
            <a:custGeom>
              <a:avLst/>
              <a:gdLst/>
              <a:ahLst/>
              <a:cxnLst/>
              <a:rect l="l" t="t" r="r" b="b"/>
              <a:pathLst>
                <a:path h="213360">
                  <a:moveTo>
                    <a:pt x="0" y="0"/>
                  </a:moveTo>
                  <a:lnTo>
                    <a:pt x="0" y="209550"/>
                  </a:lnTo>
                </a:path>
                <a:path h="213360">
                  <a:moveTo>
                    <a:pt x="0" y="0"/>
                  </a:moveTo>
                  <a:lnTo>
                    <a:pt x="0" y="21336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70" name="object 4170"/>
            <p:cNvSpPr/>
            <p:nvPr/>
          </p:nvSpPr>
          <p:spPr>
            <a:xfrm>
              <a:off x="9597745" y="2804159"/>
              <a:ext cx="74930" cy="0"/>
            </a:xfrm>
            <a:custGeom>
              <a:avLst/>
              <a:gdLst/>
              <a:ahLst/>
              <a:cxnLst/>
              <a:rect l="l" t="t" r="r" b="b"/>
              <a:pathLst>
                <a:path w="74929">
                  <a:moveTo>
                    <a:pt x="0" y="0"/>
                  </a:moveTo>
                  <a:lnTo>
                    <a:pt x="7467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71" name="object 4171"/>
            <p:cNvSpPr/>
            <p:nvPr/>
          </p:nvSpPr>
          <p:spPr>
            <a:xfrm>
              <a:off x="9597745" y="2797301"/>
              <a:ext cx="81280" cy="0"/>
            </a:xfrm>
            <a:custGeom>
              <a:avLst/>
              <a:gdLst/>
              <a:ahLst/>
              <a:cxnLst/>
              <a:rect l="l" t="t" r="r" b="b"/>
              <a:pathLst>
                <a:path w="81279">
                  <a:moveTo>
                    <a:pt x="0" y="0"/>
                  </a:moveTo>
                  <a:lnTo>
                    <a:pt x="8077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72" name="object 4172"/>
            <p:cNvSpPr/>
            <p:nvPr/>
          </p:nvSpPr>
          <p:spPr>
            <a:xfrm>
              <a:off x="9600793" y="2800349"/>
              <a:ext cx="74930" cy="0"/>
            </a:xfrm>
            <a:custGeom>
              <a:avLst/>
              <a:gdLst/>
              <a:ahLst/>
              <a:cxnLst/>
              <a:rect l="l" t="t" r="r" b="b"/>
              <a:pathLst>
                <a:path w="74929">
                  <a:moveTo>
                    <a:pt x="74675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73" name="object 4173"/>
            <p:cNvSpPr/>
            <p:nvPr/>
          </p:nvSpPr>
          <p:spPr>
            <a:xfrm>
              <a:off x="9591649" y="2810255"/>
              <a:ext cx="5715" cy="6350"/>
            </a:xfrm>
            <a:custGeom>
              <a:avLst/>
              <a:gdLst/>
              <a:ahLst/>
              <a:cxnLst/>
              <a:rect l="l" t="t" r="r" b="b"/>
              <a:pathLst>
                <a:path w="5715" h="6350">
                  <a:moveTo>
                    <a:pt x="0" y="5333"/>
                  </a:moveTo>
                  <a:lnTo>
                    <a:pt x="2286" y="6095"/>
                  </a:lnTo>
                  <a:lnTo>
                    <a:pt x="4572" y="4571"/>
                  </a:lnTo>
                  <a:lnTo>
                    <a:pt x="5334" y="2285"/>
                  </a:lnTo>
                  <a:lnTo>
                    <a:pt x="3810" y="761"/>
                  </a:lnTo>
                  <a:lnTo>
                    <a:pt x="1523" y="0"/>
                  </a:lnTo>
                  <a:lnTo>
                    <a:pt x="0" y="761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74" name="object 4174"/>
            <p:cNvSpPr/>
            <p:nvPr/>
          </p:nvSpPr>
          <p:spPr>
            <a:xfrm>
              <a:off x="9588601" y="2811779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80">
                  <a:moveTo>
                    <a:pt x="2285" y="0"/>
                  </a:moveTo>
                  <a:lnTo>
                    <a:pt x="3902" y="669"/>
                  </a:lnTo>
                  <a:lnTo>
                    <a:pt x="4571" y="2285"/>
                  </a:lnTo>
                  <a:lnTo>
                    <a:pt x="3902" y="3902"/>
                  </a:lnTo>
                  <a:lnTo>
                    <a:pt x="2285" y="4571"/>
                  </a:lnTo>
                  <a:lnTo>
                    <a:pt x="669" y="3902"/>
                  </a:lnTo>
                  <a:lnTo>
                    <a:pt x="0" y="2285"/>
                  </a:lnTo>
                  <a:lnTo>
                    <a:pt x="669" y="669"/>
                  </a:lnTo>
                  <a:lnTo>
                    <a:pt x="228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75" name="object 4175"/>
            <p:cNvSpPr/>
            <p:nvPr/>
          </p:nvSpPr>
          <p:spPr>
            <a:xfrm>
              <a:off x="9584791" y="2813303"/>
              <a:ext cx="5080" cy="3175"/>
            </a:xfrm>
            <a:custGeom>
              <a:avLst/>
              <a:gdLst/>
              <a:ahLst/>
              <a:cxnLst/>
              <a:rect l="l" t="t" r="r" b="b"/>
              <a:pathLst>
                <a:path w="5079" h="3175">
                  <a:moveTo>
                    <a:pt x="4572" y="761"/>
                  </a:moveTo>
                  <a:lnTo>
                    <a:pt x="2286" y="0"/>
                  </a:lnTo>
                  <a:lnTo>
                    <a:pt x="762" y="761"/>
                  </a:lnTo>
                  <a:lnTo>
                    <a:pt x="0" y="1523"/>
                  </a:lnTo>
                  <a:lnTo>
                    <a:pt x="0" y="3047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76" name="object 4176"/>
            <p:cNvSpPr/>
            <p:nvPr/>
          </p:nvSpPr>
          <p:spPr>
            <a:xfrm>
              <a:off x="9597745" y="2804159"/>
              <a:ext cx="0" cy="128270"/>
            </a:xfrm>
            <a:custGeom>
              <a:avLst/>
              <a:gdLst/>
              <a:ahLst/>
              <a:cxnLst/>
              <a:rect l="l" t="t" r="r" b="b"/>
              <a:pathLst>
                <a:path h="128269">
                  <a:moveTo>
                    <a:pt x="0" y="0"/>
                  </a:moveTo>
                  <a:lnTo>
                    <a:pt x="0" y="12801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77" name="object 4177"/>
            <p:cNvSpPr/>
            <p:nvPr/>
          </p:nvSpPr>
          <p:spPr>
            <a:xfrm>
              <a:off x="9591649" y="2798063"/>
              <a:ext cx="5715" cy="6350"/>
            </a:xfrm>
            <a:custGeom>
              <a:avLst/>
              <a:gdLst/>
              <a:ahLst/>
              <a:cxnLst/>
              <a:rect l="l" t="t" r="r" b="b"/>
              <a:pathLst>
                <a:path w="5715" h="6350">
                  <a:moveTo>
                    <a:pt x="0" y="5333"/>
                  </a:moveTo>
                  <a:lnTo>
                    <a:pt x="2286" y="6095"/>
                  </a:lnTo>
                  <a:lnTo>
                    <a:pt x="4572" y="4571"/>
                  </a:lnTo>
                  <a:lnTo>
                    <a:pt x="5334" y="2285"/>
                  </a:lnTo>
                  <a:lnTo>
                    <a:pt x="3810" y="761"/>
                  </a:lnTo>
                  <a:lnTo>
                    <a:pt x="1523" y="0"/>
                  </a:lnTo>
                  <a:lnTo>
                    <a:pt x="0" y="761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78" name="object 4178"/>
            <p:cNvSpPr/>
            <p:nvPr/>
          </p:nvSpPr>
          <p:spPr>
            <a:xfrm>
              <a:off x="9591649" y="2804159"/>
              <a:ext cx="5715" cy="6350"/>
            </a:xfrm>
            <a:custGeom>
              <a:avLst/>
              <a:gdLst/>
              <a:ahLst/>
              <a:cxnLst/>
              <a:rect l="l" t="t" r="r" b="b"/>
              <a:pathLst>
                <a:path w="5715" h="6350">
                  <a:moveTo>
                    <a:pt x="0" y="5333"/>
                  </a:moveTo>
                  <a:lnTo>
                    <a:pt x="2286" y="6095"/>
                  </a:lnTo>
                  <a:lnTo>
                    <a:pt x="4572" y="4571"/>
                  </a:lnTo>
                  <a:lnTo>
                    <a:pt x="5334" y="2285"/>
                  </a:lnTo>
                  <a:lnTo>
                    <a:pt x="3810" y="761"/>
                  </a:lnTo>
                  <a:lnTo>
                    <a:pt x="1523" y="0"/>
                  </a:lnTo>
                  <a:lnTo>
                    <a:pt x="0" y="761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79" name="object 4179"/>
            <p:cNvSpPr/>
            <p:nvPr/>
          </p:nvSpPr>
          <p:spPr>
            <a:xfrm>
              <a:off x="9590887" y="2797301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80" name="object 4180"/>
            <p:cNvSpPr/>
            <p:nvPr/>
          </p:nvSpPr>
          <p:spPr>
            <a:xfrm>
              <a:off x="9590887" y="2800349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5">
                  <a:moveTo>
                    <a:pt x="0" y="3809"/>
                  </a:moveTo>
                  <a:lnTo>
                    <a:pt x="0" y="0"/>
                  </a:lnTo>
                </a:path>
                <a:path h="6985">
                  <a:moveTo>
                    <a:pt x="0" y="3809"/>
                  </a:moveTo>
                  <a:lnTo>
                    <a:pt x="0" y="6857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81" name="object 4181"/>
            <p:cNvSpPr/>
            <p:nvPr/>
          </p:nvSpPr>
          <p:spPr>
            <a:xfrm>
              <a:off x="9584791" y="2801111"/>
              <a:ext cx="5080" cy="6350"/>
            </a:xfrm>
            <a:custGeom>
              <a:avLst/>
              <a:gdLst/>
              <a:ahLst/>
              <a:cxnLst/>
              <a:rect l="l" t="t" r="r" b="b"/>
              <a:pathLst>
                <a:path w="5079" h="6350">
                  <a:moveTo>
                    <a:pt x="4572" y="761"/>
                  </a:moveTo>
                  <a:lnTo>
                    <a:pt x="2286" y="0"/>
                  </a:lnTo>
                  <a:lnTo>
                    <a:pt x="762" y="1523"/>
                  </a:lnTo>
                  <a:lnTo>
                    <a:pt x="0" y="3047"/>
                  </a:lnTo>
                  <a:lnTo>
                    <a:pt x="762" y="5333"/>
                  </a:lnTo>
                  <a:lnTo>
                    <a:pt x="3048" y="6095"/>
                  </a:lnTo>
                  <a:lnTo>
                    <a:pt x="4572" y="5333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82" name="object 4182"/>
            <p:cNvSpPr/>
            <p:nvPr/>
          </p:nvSpPr>
          <p:spPr>
            <a:xfrm>
              <a:off x="9590887" y="2807207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5">
                  <a:moveTo>
                    <a:pt x="0" y="3809"/>
                  </a:moveTo>
                  <a:lnTo>
                    <a:pt x="0" y="0"/>
                  </a:lnTo>
                </a:path>
                <a:path h="6985">
                  <a:moveTo>
                    <a:pt x="0" y="3809"/>
                  </a:moveTo>
                  <a:lnTo>
                    <a:pt x="0" y="6857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83" name="object 4183"/>
            <p:cNvSpPr/>
            <p:nvPr/>
          </p:nvSpPr>
          <p:spPr>
            <a:xfrm>
              <a:off x="9584791" y="2807207"/>
              <a:ext cx="5080" cy="6350"/>
            </a:xfrm>
            <a:custGeom>
              <a:avLst/>
              <a:gdLst/>
              <a:ahLst/>
              <a:cxnLst/>
              <a:rect l="l" t="t" r="r" b="b"/>
              <a:pathLst>
                <a:path w="5079" h="6350">
                  <a:moveTo>
                    <a:pt x="4572" y="761"/>
                  </a:moveTo>
                  <a:lnTo>
                    <a:pt x="2286" y="0"/>
                  </a:lnTo>
                  <a:lnTo>
                    <a:pt x="762" y="761"/>
                  </a:lnTo>
                  <a:lnTo>
                    <a:pt x="0" y="3047"/>
                  </a:lnTo>
                  <a:lnTo>
                    <a:pt x="762" y="5333"/>
                  </a:lnTo>
                  <a:lnTo>
                    <a:pt x="3048" y="6095"/>
                  </a:lnTo>
                  <a:lnTo>
                    <a:pt x="4572" y="5333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84" name="object 4184"/>
            <p:cNvSpPr/>
            <p:nvPr/>
          </p:nvSpPr>
          <p:spPr>
            <a:xfrm>
              <a:off x="9678517" y="2797301"/>
              <a:ext cx="0" cy="121920"/>
            </a:xfrm>
            <a:custGeom>
              <a:avLst/>
              <a:gdLst/>
              <a:ahLst/>
              <a:cxnLst/>
              <a:rect l="l" t="t" r="r" b="b"/>
              <a:pathLst>
                <a:path h="121919">
                  <a:moveTo>
                    <a:pt x="0" y="0"/>
                  </a:moveTo>
                  <a:lnTo>
                    <a:pt x="0" y="12192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85" name="object 4185"/>
            <p:cNvSpPr/>
            <p:nvPr/>
          </p:nvSpPr>
          <p:spPr>
            <a:xfrm>
              <a:off x="9672421" y="2804159"/>
              <a:ext cx="0" cy="121285"/>
            </a:xfrm>
            <a:custGeom>
              <a:avLst/>
              <a:gdLst/>
              <a:ahLst/>
              <a:cxnLst/>
              <a:rect l="l" t="t" r="r" b="b"/>
              <a:pathLst>
                <a:path h="121285">
                  <a:moveTo>
                    <a:pt x="0" y="0"/>
                  </a:moveTo>
                  <a:lnTo>
                    <a:pt x="0" y="121157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86" name="object 4186"/>
            <p:cNvSpPr/>
            <p:nvPr/>
          </p:nvSpPr>
          <p:spPr>
            <a:xfrm>
              <a:off x="9597745" y="2797301"/>
              <a:ext cx="81280" cy="0"/>
            </a:xfrm>
            <a:custGeom>
              <a:avLst/>
              <a:gdLst/>
              <a:ahLst/>
              <a:cxnLst/>
              <a:rect l="l" t="t" r="r" b="b"/>
              <a:pathLst>
                <a:path w="81279">
                  <a:moveTo>
                    <a:pt x="0" y="0"/>
                  </a:moveTo>
                  <a:lnTo>
                    <a:pt x="8077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87" name="object 4187"/>
            <p:cNvSpPr/>
            <p:nvPr/>
          </p:nvSpPr>
          <p:spPr>
            <a:xfrm>
              <a:off x="9618319" y="2733293"/>
              <a:ext cx="43815" cy="0"/>
            </a:xfrm>
            <a:custGeom>
              <a:avLst/>
              <a:gdLst/>
              <a:ahLst/>
              <a:cxnLst/>
              <a:rect l="l" t="t" r="r" b="b"/>
              <a:pathLst>
                <a:path w="43815">
                  <a:moveTo>
                    <a:pt x="0" y="0"/>
                  </a:moveTo>
                  <a:lnTo>
                    <a:pt x="4343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88" name="object 4188"/>
            <p:cNvSpPr/>
            <p:nvPr/>
          </p:nvSpPr>
          <p:spPr>
            <a:xfrm>
              <a:off x="9641941" y="2736341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0" y="0"/>
                  </a:moveTo>
                  <a:lnTo>
                    <a:pt x="1981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89" name="object 4189"/>
            <p:cNvSpPr/>
            <p:nvPr/>
          </p:nvSpPr>
          <p:spPr>
            <a:xfrm>
              <a:off x="9641941" y="2733293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3048"/>
                  </a:lnTo>
                </a:path>
                <a:path h="3175">
                  <a:moveTo>
                    <a:pt x="0" y="0"/>
                  </a:move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90" name="object 4190"/>
            <p:cNvSpPr/>
            <p:nvPr/>
          </p:nvSpPr>
          <p:spPr>
            <a:xfrm>
              <a:off x="9618319" y="2736341"/>
              <a:ext cx="24130" cy="0"/>
            </a:xfrm>
            <a:custGeom>
              <a:avLst/>
              <a:gdLst/>
              <a:ahLst/>
              <a:cxnLst/>
              <a:rect l="l" t="t" r="r" b="b"/>
              <a:pathLst>
                <a:path w="24129">
                  <a:moveTo>
                    <a:pt x="0" y="0"/>
                  </a:moveTo>
                  <a:lnTo>
                    <a:pt x="2362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91" name="object 4191"/>
            <p:cNvSpPr/>
            <p:nvPr/>
          </p:nvSpPr>
          <p:spPr>
            <a:xfrm>
              <a:off x="9641179" y="2737865"/>
              <a:ext cx="1905" cy="8890"/>
            </a:xfrm>
            <a:custGeom>
              <a:avLst/>
              <a:gdLst/>
              <a:ahLst/>
              <a:cxnLst/>
              <a:rect l="l" t="t" r="r" b="b"/>
              <a:pathLst>
                <a:path w="1904" h="8889">
                  <a:moveTo>
                    <a:pt x="0" y="8381"/>
                  </a:moveTo>
                  <a:lnTo>
                    <a:pt x="761" y="3809"/>
                  </a:lnTo>
                  <a:lnTo>
                    <a:pt x="1523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92" name="object 4192"/>
            <p:cNvSpPr/>
            <p:nvPr/>
          </p:nvSpPr>
          <p:spPr>
            <a:xfrm>
              <a:off x="9638893" y="2737865"/>
              <a:ext cx="1905" cy="7620"/>
            </a:xfrm>
            <a:custGeom>
              <a:avLst/>
              <a:gdLst/>
              <a:ahLst/>
              <a:cxnLst/>
              <a:rect l="l" t="t" r="r" b="b"/>
              <a:pathLst>
                <a:path w="1904" h="7619">
                  <a:moveTo>
                    <a:pt x="0" y="7620"/>
                  </a:moveTo>
                  <a:lnTo>
                    <a:pt x="761" y="3810"/>
                  </a:lnTo>
                  <a:lnTo>
                    <a:pt x="1523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93" name="object 4193"/>
            <p:cNvSpPr/>
            <p:nvPr/>
          </p:nvSpPr>
          <p:spPr>
            <a:xfrm>
              <a:off x="9640417" y="2733293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69">
                  <a:moveTo>
                    <a:pt x="2285" y="761"/>
                  </a:moveTo>
                  <a:lnTo>
                    <a:pt x="1523" y="0"/>
                  </a:lnTo>
                  <a:lnTo>
                    <a:pt x="761" y="0"/>
                  </a:lnTo>
                  <a:lnTo>
                    <a:pt x="0" y="0"/>
                  </a:lnTo>
                  <a:lnTo>
                    <a:pt x="0" y="761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94" name="object 4194"/>
            <p:cNvSpPr/>
            <p:nvPr/>
          </p:nvSpPr>
          <p:spPr>
            <a:xfrm>
              <a:off x="9661753" y="2733293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0" y="2285"/>
                  </a:moveTo>
                  <a:lnTo>
                    <a:pt x="761" y="1523"/>
                  </a:lnTo>
                  <a:lnTo>
                    <a:pt x="761" y="761"/>
                  </a:lnTo>
                  <a:lnTo>
                    <a:pt x="761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95" name="object 4195"/>
            <p:cNvSpPr/>
            <p:nvPr/>
          </p:nvSpPr>
          <p:spPr>
            <a:xfrm>
              <a:off x="9658705" y="2705861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39">
                  <a:moveTo>
                    <a:pt x="0" y="0"/>
                  </a:moveTo>
                  <a:lnTo>
                    <a:pt x="0" y="2743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96" name="object 4196"/>
            <p:cNvSpPr/>
            <p:nvPr/>
          </p:nvSpPr>
          <p:spPr>
            <a:xfrm>
              <a:off x="9637369" y="2756915"/>
              <a:ext cx="1905" cy="17780"/>
            </a:xfrm>
            <a:custGeom>
              <a:avLst/>
              <a:gdLst/>
              <a:ahLst/>
              <a:cxnLst/>
              <a:rect l="l" t="t" r="r" b="b"/>
              <a:pathLst>
                <a:path w="1904" h="17780">
                  <a:moveTo>
                    <a:pt x="0" y="0"/>
                  </a:moveTo>
                  <a:lnTo>
                    <a:pt x="762" y="8382"/>
                  </a:lnTo>
                  <a:lnTo>
                    <a:pt x="1524" y="1752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97" name="object 4197"/>
            <p:cNvSpPr/>
            <p:nvPr/>
          </p:nvSpPr>
          <p:spPr>
            <a:xfrm>
              <a:off x="9640417" y="2756915"/>
              <a:ext cx="1270" cy="17145"/>
            </a:xfrm>
            <a:custGeom>
              <a:avLst/>
              <a:gdLst/>
              <a:ahLst/>
              <a:cxnLst/>
              <a:rect l="l" t="t" r="r" b="b"/>
              <a:pathLst>
                <a:path w="1270" h="17144">
                  <a:moveTo>
                    <a:pt x="0" y="0"/>
                  </a:moveTo>
                  <a:lnTo>
                    <a:pt x="0" y="8382"/>
                  </a:lnTo>
                  <a:lnTo>
                    <a:pt x="762" y="1676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98" name="object 4198"/>
            <p:cNvSpPr/>
            <p:nvPr/>
          </p:nvSpPr>
          <p:spPr>
            <a:xfrm>
              <a:off x="9641941" y="2783585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0" y="0"/>
                  </a:moveTo>
                  <a:lnTo>
                    <a:pt x="1981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99" name="object 4199"/>
            <p:cNvSpPr/>
            <p:nvPr/>
          </p:nvSpPr>
          <p:spPr>
            <a:xfrm>
              <a:off x="9618319" y="2787395"/>
              <a:ext cx="43815" cy="0"/>
            </a:xfrm>
            <a:custGeom>
              <a:avLst/>
              <a:gdLst/>
              <a:ahLst/>
              <a:cxnLst/>
              <a:rect l="l" t="t" r="r" b="b"/>
              <a:pathLst>
                <a:path w="43815">
                  <a:moveTo>
                    <a:pt x="0" y="0"/>
                  </a:moveTo>
                  <a:lnTo>
                    <a:pt x="4343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00" name="object 4200"/>
            <p:cNvSpPr/>
            <p:nvPr/>
          </p:nvSpPr>
          <p:spPr>
            <a:xfrm>
              <a:off x="9618319" y="2783585"/>
              <a:ext cx="24130" cy="0"/>
            </a:xfrm>
            <a:custGeom>
              <a:avLst/>
              <a:gdLst/>
              <a:ahLst/>
              <a:cxnLst/>
              <a:rect l="l" t="t" r="r" b="b"/>
              <a:pathLst>
                <a:path w="24129">
                  <a:moveTo>
                    <a:pt x="0" y="0"/>
                  </a:moveTo>
                  <a:lnTo>
                    <a:pt x="2362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01" name="object 4201"/>
            <p:cNvSpPr/>
            <p:nvPr/>
          </p:nvSpPr>
          <p:spPr>
            <a:xfrm>
              <a:off x="9641941" y="2780537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5">
                  <a:moveTo>
                    <a:pt x="0" y="6857"/>
                  </a:moveTo>
                  <a:lnTo>
                    <a:pt x="0" y="0"/>
                  </a:lnTo>
                </a:path>
                <a:path h="6985">
                  <a:moveTo>
                    <a:pt x="0" y="6857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02" name="object 4202"/>
            <p:cNvSpPr/>
            <p:nvPr/>
          </p:nvSpPr>
          <p:spPr>
            <a:xfrm>
              <a:off x="9640417" y="2785871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69">
                  <a:moveTo>
                    <a:pt x="0" y="0"/>
                  </a:moveTo>
                  <a:lnTo>
                    <a:pt x="0" y="762"/>
                  </a:lnTo>
                  <a:lnTo>
                    <a:pt x="762" y="761"/>
                  </a:lnTo>
                  <a:lnTo>
                    <a:pt x="1524" y="761"/>
                  </a:lnTo>
                  <a:lnTo>
                    <a:pt x="228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03" name="object 4203"/>
            <p:cNvSpPr/>
            <p:nvPr/>
          </p:nvSpPr>
          <p:spPr>
            <a:xfrm>
              <a:off x="9638893" y="2774441"/>
              <a:ext cx="1905" cy="6985"/>
            </a:xfrm>
            <a:custGeom>
              <a:avLst/>
              <a:gdLst/>
              <a:ahLst/>
              <a:cxnLst/>
              <a:rect l="l" t="t" r="r" b="b"/>
              <a:pathLst>
                <a:path w="1904" h="6985">
                  <a:moveTo>
                    <a:pt x="1524" y="6857"/>
                  </a:moveTo>
                  <a:lnTo>
                    <a:pt x="762" y="3047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04" name="object 4204"/>
            <p:cNvSpPr/>
            <p:nvPr/>
          </p:nvSpPr>
          <p:spPr>
            <a:xfrm>
              <a:off x="9641179" y="2773679"/>
              <a:ext cx="1905" cy="7620"/>
            </a:xfrm>
            <a:custGeom>
              <a:avLst/>
              <a:gdLst/>
              <a:ahLst/>
              <a:cxnLst/>
              <a:rect l="l" t="t" r="r" b="b"/>
              <a:pathLst>
                <a:path w="1904" h="7619">
                  <a:moveTo>
                    <a:pt x="1524" y="7620"/>
                  </a:moveTo>
                  <a:lnTo>
                    <a:pt x="762" y="3810"/>
                  </a:lnTo>
                  <a:lnTo>
                    <a:pt x="0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05" name="object 4205"/>
            <p:cNvSpPr/>
            <p:nvPr/>
          </p:nvSpPr>
          <p:spPr>
            <a:xfrm>
              <a:off x="9661753" y="2784347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0" y="2285"/>
                  </a:moveTo>
                  <a:lnTo>
                    <a:pt x="762" y="2285"/>
                  </a:lnTo>
                  <a:lnTo>
                    <a:pt x="761" y="1523"/>
                  </a:lnTo>
                  <a:lnTo>
                    <a:pt x="761" y="761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06" name="object 4206"/>
            <p:cNvSpPr/>
            <p:nvPr/>
          </p:nvSpPr>
          <p:spPr>
            <a:xfrm>
              <a:off x="9658705" y="2787395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0"/>
                  </a:moveTo>
                  <a:lnTo>
                    <a:pt x="0" y="990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07" name="object 4207"/>
            <p:cNvSpPr/>
            <p:nvPr/>
          </p:nvSpPr>
          <p:spPr>
            <a:xfrm>
              <a:off x="9588601" y="2785109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80">
                  <a:moveTo>
                    <a:pt x="2285" y="0"/>
                  </a:moveTo>
                  <a:lnTo>
                    <a:pt x="3902" y="669"/>
                  </a:lnTo>
                  <a:lnTo>
                    <a:pt x="4571" y="2285"/>
                  </a:lnTo>
                  <a:lnTo>
                    <a:pt x="3902" y="3902"/>
                  </a:lnTo>
                  <a:lnTo>
                    <a:pt x="2285" y="4571"/>
                  </a:lnTo>
                  <a:lnTo>
                    <a:pt x="669" y="3902"/>
                  </a:lnTo>
                  <a:lnTo>
                    <a:pt x="0" y="2285"/>
                  </a:lnTo>
                  <a:lnTo>
                    <a:pt x="669" y="669"/>
                  </a:lnTo>
                  <a:lnTo>
                    <a:pt x="228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08" name="object 4208"/>
            <p:cNvSpPr/>
            <p:nvPr/>
          </p:nvSpPr>
          <p:spPr>
            <a:xfrm>
              <a:off x="9591649" y="2785871"/>
              <a:ext cx="5715" cy="6350"/>
            </a:xfrm>
            <a:custGeom>
              <a:avLst/>
              <a:gdLst/>
              <a:ahLst/>
              <a:cxnLst/>
              <a:rect l="l" t="t" r="r" b="b"/>
              <a:pathLst>
                <a:path w="5715" h="6350">
                  <a:moveTo>
                    <a:pt x="0" y="5333"/>
                  </a:moveTo>
                  <a:lnTo>
                    <a:pt x="2286" y="6095"/>
                  </a:lnTo>
                  <a:lnTo>
                    <a:pt x="4572" y="5333"/>
                  </a:lnTo>
                  <a:lnTo>
                    <a:pt x="5334" y="3047"/>
                  </a:lnTo>
                  <a:lnTo>
                    <a:pt x="3810" y="761"/>
                  </a:lnTo>
                  <a:lnTo>
                    <a:pt x="1523" y="0"/>
                  </a:lnTo>
                  <a:lnTo>
                    <a:pt x="0" y="1523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09" name="object 4209"/>
            <p:cNvSpPr/>
            <p:nvPr/>
          </p:nvSpPr>
          <p:spPr>
            <a:xfrm>
              <a:off x="9584791" y="2782823"/>
              <a:ext cx="5080" cy="6350"/>
            </a:xfrm>
            <a:custGeom>
              <a:avLst/>
              <a:gdLst/>
              <a:ahLst/>
              <a:cxnLst/>
              <a:rect l="l" t="t" r="r" b="b"/>
              <a:pathLst>
                <a:path w="5079" h="6350">
                  <a:moveTo>
                    <a:pt x="4572" y="761"/>
                  </a:moveTo>
                  <a:lnTo>
                    <a:pt x="2286" y="0"/>
                  </a:lnTo>
                  <a:lnTo>
                    <a:pt x="762" y="1523"/>
                  </a:lnTo>
                  <a:lnTo>
                    <a:pt x="0" y="3809"/>
                  </a:lnTo>
                  <a:lnTo>
                    <a:pt x="762" y="6095"/>
                  </a:lnTo>
                  <a:lnTo>
                    <a:pt x="3048" y="6095"/>
                  </a:lnTo>
                  <a:lnTo>
                    <a:pt x="4572" y="6095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10" name="object 4210"/>
            <p:cNvSpPr/>
            <p:nvPr/>
          </p:nvSpPr>
          <p:spPr>
            <a:xfrm>
              <a:off x="9588589" y="2788157"/>
              <a:ext cx="5080" cy="11430"/>
            </a:xfrm>
            <a:custGeom>
              <a:avLst/>
              <a:gdLst/>
              <a:ahLst/>
              <a:cxnLst/>
              <a:rect l="l" t="t" r="r" b="b"/>
              <a:pathLst>
                <a:path w="5079" h="11430">
                  <a:moveTo>
                    <a:pt x="4572" y="2286"/>
                  </a:moveTo>
                  <a:lnTo>
                    <a:pt x="3911" y="673"/>
                  </a:lnTo>
                  <a:lnTo>
                    <a:pt x="2286" y="0"/>
                  </a:lnTo>
                  <a:lnTo>
                    <a:pt x="673" y="673"/>
                  </a:lnTo>
                  <a:lnTo>
                    <a:pt x="0" y="2286"/>
                  </a:lnTo>
                  <a:lnTo>
                    <a:pt x="622" y="3822"/>
                  </a:lnTo>
                  <a:lnTo>
                    <a:pt x="0" y="5334"/>
                  </a:lnTo>
                  <a:lnTo>
                    <a:pt x="673" y="6959"/>
                  </a:lnTo>
                  <a:lnTo>
                    <a:pt x="1358" y="7251"/>
                  </a:lnTo>
                  <a:lnTo>
                    <a:pt x="673" y="7531"/>
                  </a:lnTo>
                  <a:lnTo>
                    <a:pt x="0" y="9144"/>
                  </a:lnTo>
                  <a:lnTo>
                    <a:pt x="673" y="10769"/>
                  </a:lnTo>
                  <a:lnTo>
                    <a:pt x="2286" y="11430"/>
                  </a:lnTo>
                  <a:lnTo>
                    <a:pt x="3911" y="10769"/>
                  </a:lnTo>
                  <a:lnTo>
                    <a:pt x="4572" y="9144"/>
                  </a:lnTo>
                  <a:lnTo>
                    <a:pt x="3911" y="7531"/>
                  </a:lnTo>
                  <a:lnTo>
                    <a:pt x="3213" y="7251"/>
                  </a:lnTo>
                  <a:lnTo>
                    <a:pt x="3911" y="6959"/>
                  </a:lnTo>
                  <a:lnTo>
                    <a:pt x="4572" y="5334"/>
                  </a:lnTo>
                  <a:lnTo>
                    <a:pt x="3949" y="3822"/>
                  </a:lnTo>
                  <a:lnTo>
                    <a:pt x="4572" y="228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11" name="object 4211"/>
            <p:cNvSpPr/>
            <p:nvPr/>
          </p:nvSpPr>
          <p:spPr>
            <a:xfrm>
              <a:off x="9584791" y="2788919"/>
              <a:ext cx="5080" cy="6350"/>
            </a:xfrm>
            <a:custGeom>
              <a:avLst/>
              <a:gdLst/>
              <a:ahLst/>
              <a:cxnLst/>
              <a:rect l="l" t="t" r="r" b="b"/>
              <a:pathLst>
                <a:path w="5079" h="6350">
                  <a:moveTo>
                    <a:pt x="4572" y="761"/>
                  </a:moveTo>
                  <a:lnTo>
                    <a:pt x="2286" y="0"/>
                  </a:lnTo>
                  <a:lnTo>
                    <a:pt x="762" y="1523"/>
                  </a:lnTo>
                  <a:lnTo>
                    <a:pt x="0" y="3809"/>
                  </a:lnTo>
                  <a:lnTo>
                    <a:pt x="762" y="5333"/>
                  </a:lnTo>
                  <a:lnTo>
                    <a:pt x="3048" y="6095"/>
                  </a:lnTo>
                  <a:lnTo>
                    <a:pt x="4572" y="5333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12" name="object 4212"/>
            <p:cNvSpPr/>
            <p:nvPr/>
          </p:nvSpPr>
          <p:spPr>
            <a:xfrm>
              <a:off x="9591649" y="2780537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4">
                  <a:moveTo>
                    <a:pt x="0" y="5333"/>
                  </a:moveTo>
                  <a:lnTo>
                    <a:pt x="2286" y="5333"/>
                  </a:lnTo>
                  <a:lnTo>
                    <a:pt x="4572" y="4571"/>
                  </a:lnTo>
                  <a:lnTo>
                    <a:pt x="5334" y="2285"/>
                  </a:lnTo>
                  <a:lnTo>
                    <a:pt x="3810" y="0"/>
                  </a:lnTo>
                  <a:lnTo>
                    <a:pt x="1523" y="0"/>
                  </a:lnTo>
                  <a:lnTo>
                    <a:pt x="0" y="761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13" name="object 4213"/>
            <p:cNvSpPr/>
            <p:nvPr/>
          </p:nvSpPr>
          <p:spPr>
            <a:xfrm>
              <a:off x="9590887" y="2780537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14" name="object 4214"/>
            <p:cNvSpPr/>
            <p:nvPr/>
          </p:nvSpPr>
          <p:spPr>
            <a:xfrm>
              <a:off x="9584791" y="2777489"/>
              <a:ext cx="5080" cy="5715"/>
            </a:xfrm>
            <a:custGeom>
              <a:avLst/>
              <a:gdLst/>
              <a:ahLst/>
              <a:cxnLst/>
              <a:rect l="l" t="t" r="r" b="b"/>
              <a:pathLst>
                <a:path w="5079" h="5714">
                  <a:moveTo>
                    <a:pt x="4572" y="0"/>
                  </a:moveTo>
                  <a:lnTo>
                    <a:pt x="2286" y="0"/>
                  </a:lnTo>
                  <a:lnTo>
                    <a:pt x="762" y="762"/>
                  </a:lnTo>
                  <a:lnTo>
                    <a:pt x="0" y="3048"/>
                  </a:lnTo>
                  <a:lnTo>
                    <a:pt x="762" y="5334"/>
                  </a:lnTo>
                  <a:lnTo>
                    <a:pt x="3048" y="5334"/>
                  </a:lnTo>
                  <a:lnTo>
                    <a:pt x="4572" y="533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15" name="object 4215"/>
            <p:cNvSpPr/>
            <p:nvPr/>
          </p:nvSpPr>
          <p:spPr>
            <a:xfrm>
              <a:off x="9590887" y="2783585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809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16" name="object 4216"/>
            <p:cNvSpPr/>
            <p:nvPr/>
          </p:nvSpPr>
          <p:spPr>
            <a:xfrm>
              <a:off x="9640417" y="2746247"/>
              <a:ext cx="1270" cy="10795"/>
            </a:xfrm>
            <a:custGeom>
              <a:avLst/>
              <a:gdLst/>
              <a:ahLst/>
              <a:cxnLst/>
              <a:rect l="l" t="t" r="r" b="b"/>
              <a:pathLst>
                <a:path w="1270" h="10794">
                  <a:moveTo>
                    <a:pt x="761" y="0"/>
                  </a:moveTo>
                  <a:lnTo>
                    <a:pt x="0" y="5334"/>
                  </a:lnTo>
                  <a:lnTo>
                    <a:pt x="0" y="1066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17" name="object 4217"/>
            <p:cNvSpPr/>
            <p:nvPr/>
          </p:nvSpPr>
          <p:spPr>
            <a:xfrm>
              <a:off x="9658705" y="2736341"/>
              <a:ext cx="0" cy="47625"/>
            </a:xfrm>
            <a:custGeom>
              <a:avLst/>
              <a:gdLst/>
              <a:ahLst/>
              <a:cxnLst/>
              <a:rect l="l" t="t" r="r" b="b"/>
              <a:pathLst>
                <a:path h="47625">
                  <a:moveTo>
                    <a:pt x="0" y="0"/>
                  </a:moveTo>
                  <a:lnTo>
                    <a:pt x="0" y="4724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18" name="object 4218"/>
            <p:cNvSpPr/>
            <p:nvPr/>
          </p:nvSpPr>
          <p:spPr>
            <a:xfrm>
              <a:off x="9614509" y="2705861"/>
              <a:ext cx="0" cy="91440"/>
            </a:xfrm>
            <a:custGeom>
              <a:avLst/>
              <a:gdLst/>
              <a:ahLst/>
              <a:cxnLst/>
              <a:rect l="l" t="t" r="r" b="b"/>
              <a:pathLst>
                <a:path h="91439">
                  <a:moveTo>
                    <a:pt x="0" y="0"/>
                  </a:moveTo>
                  <a:lnTo>
                    <a:pt x="0" y="91440"/>
                  </a:lnTo>
                </a:path>
                <a:path h="91439">
                  <a:moveTo>
                    <a:pt x="0" y="0"/>
                  </a:moveTo>
                  <a:lnTo>
                    <a:pt x="0" y="9144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19" name="object 4219"/>
            <p:cNvSpPr/>
            <p:nvPr/>
          </p:nvSpPr>
          <p:spPr>
            <a:xfrm>
              <a:off x="9597745" y="2705861"/>
              <a:ext cx="0" cy="91440"/>
            </a:xfrm>
            <a:custGeom>
              <a:avLst/>
              <a:gdLst/>
              <a:ahLst/>
              <a:cxnLst/>
              <a:rect l="l" t="t" r="r" b="b"/>
              <a:pathLst>
                <a:path h="91439">
                  <a:moveTo>
                    <a:pt x="0" y="0"/>
                  </a:moveTo>
                  <a:lnTo>
                    <a:pt x="0" y="9144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220" name="object 4220"/>
          <p:cNvGrpSpPr/>
          <p:nvPr/>
        </p:nvGrpSpPr>
        <p:grpSpPr>
          <a:xfrm>
            <a:off x="12272393" y="2069775"/>
            <a:ext cx="6385" cy="13567"/>
            <a:chOff x="9764623" y="2739389"/>
            <a:chExt cx="5080" cy="10795"/>
          </a:xfrm>
        </p:grpSpPr>
        <p:sp>
          <p:nvSpPr>
            <p:cNvPr id="4221" name="object 4221"/>
            <p:cNvSpPr/>
            <p:nvPr/>
          </p:nvSpPr>
          <p:spPr>
            <a:xfrm>
              <a:off x="9766909" y="2743199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5">
                  <a:moveTo>
                    <a:pt x="0" y="0"/>
                  </a:moveTo>
                  <a:lnTo>
                    <a:pt x="0" y="685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22" name="object 4222"/>
            <p:cNvSpPr/>
            <p:nvPr/>
          </p:nvSpPr>
          <p:spPr>
            <a:xfrm>
              <a:off x="9766909" y="2739389"/>
              <a:ext cx="0" cy="10795"/>
            </a:xfrm>
            <a:custGeom>
              <a:avLst/>
              <a:gdLst/>
              <a:ahLst/>
              <a:cxnLst/>
              <a:rect l="l" t="t" r="r" b="b"/>
              <a:pathLst>
                <a:path h="10794">
                  <a:moveTo>
                    <a:pt x="0" y="0"/>
                  </a:moveTo>
                  <a:lnTo>
                    <a:pt x="0" y="10668"/>
                  </a:lnTo>
                </a:path>
                <a:path h="10794">
                  <a:moveTo>
                    <a:pt x="0" y="0"/>
                  </a:moveTo>
                  <a:lnTo>
                    <a:pt x="0" y="1066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23" name="object 4223"/>
            <p:cNvSpPr/>
            <p:nvPr/>
          </p:nvSpPr>
          <p:spPr>
            <a:xfrm>
              <a:off x="9766909" y="2743199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5">
                  <a:moveTo>
                    <a:pt x="0" y="0"/>
                  </a:moveTo>
                  <a:lnTo>
                    <a:pt x="0" y="685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224" name="object 4224"/>
          <p:cNvGrpSpPr/>
          <p:nvPr/>
        </p:nvGrpSpPr>
        <p:grpSpPr>
          <a:xfrm>
            <a:off x="12059784" y="2059240"/>
            <a:ext cx="107741" cy="252992"/>
            <a:chOff x="9595459" y="2731007"/>
            <a:chExt cx="85725" cy="201295"/>
          </a:xfrm>
        </p:grpSpPr>
        <p:sp>
          <p:nvSpPr>
            <p:cNvPr id="4225" name="object 4225"/>
            <p:cNvSpPr/>
            <p:nvPr/>
          </p:nvSpPr>
          <p:spPr>
            <a:xfrm>
              <a:off x="9641179" y="2737865"/>
              <a:ext cx="1905" cy="8890"/>
            </a:xfrm>
            <a:custGeom>
              <a:avLst/>
              <a:gdLst/>
              <a:ahLst/>
              <a:cxnLst/>
              <a:rect l="l" t="t" r="r" b="b"/>
              <a:pathLst>
                <a:path w="1904" h="8889">
                  <a:moveTo>
                    <a:pt x="0" y="8381"/>
                  </a:moveTo>
                  <a:lnTo>
                    <a:pt x="761" y="3809"/>
                  </a:lnTo>
                  <a:lnTo>
                    <a:pt x="1523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26" name="object 4226"/>
            <p:cNvSpPr/>
            <p:nvPr/>
          </p:nvSpPr>
          <p:spPr>
            <a:xfrm>
              <a:off x="9638893" y="2737865"/>
              <a:ext cx="1905" cy="7620"/>
            </a:xfrm>
            <a:custGeom>
              <a:avLst/>
              <a:gdLst/>
              <a:ahLst/>
              <a:cxnLst/>
              <a:rect l="l" t="t" r="r" b="b"/>
              <a:pathLst>
                <a:path w="1904" h="7619">
                  <a:moveTo>
                    <a:pt x="0" y="7620"/>
                  </a:moveTo>
                  <a:lnTo>
                    <a:pt x="761" y="3810"/>
                  </a:lnTo>
                  <a:lnTo>
                    <a:pt x="1523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27" name="object 4227"/>
            <p:cNvSpPr/>
            <p:nvPr/>
          </p:nvSpPr>
          <p:spPr>
            <a:xfrm>
              <a:off x="9658705" y="2736341"/>
              <a:ext cx="0" cy="47625"/>
            </a:xfrm>
            <a:custGeom>
              <a:avLst/>
              <a:gdLst/>
              <a:ahLst/>
              <a:cxnLst/>
              <a:rect l="l" t="t" r="r" b="b"/>
              <a:pathLst>
                <a:path h="47625">
                  <a:moveTo>
                    <a:pt x="0" y="0"/>
                  </a:moveTo>
                  <a:lnTo>
                    <a:pt x="0" y="4724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28" name="object 4228"/>
            <p:cNvSpPr/>
            <p:nvPr/>
          </p:nvSpPr>
          <p:spPr>
            <a:xfrm>
              <a:off x="9597745" y="2804159"/>
              <a:ext cx="74930" cy="0"/>
            </a:xfrm>
            <a:custGeom>
              <a:avLst/>
              <a:gdLst/>
              <a:ahLst/>
              <a:cxnLst/>
              <a:rect l="l" t="t" r="r" b="b"/>
              <a:pathLst>
                <a:path w="74929">
                  <a:moveTo>
                    <a:pt x="0" y="0"/>
                  </a:moveTo>
                  <a:lnTo>
                    <a:pt x="7467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29" name="object 4229"/>
            <p:cNvSpPr/>
            <p:nvPr/>
          </p:nvSpPr>
          <p:spPr>
            <a:xfrm>
              <a:off x="9597745" y="2797301"/>
              <a:ext cx="81280" cy="0"/>
            </a:xfrm>
            <a:custGeom>
              <a:avLst/>
              <a:gdLst/>
              <a:ahLst/>
              <a:cxnLst/>
              <a:rect l="l" t="t" r="r" b="b"/>
              <a:pathLst>
                <a:path w="81279">
                  <a:moveTo>
                    <a:pt x="0" y="0"/>
                  </a:moveTo>
                  <a:lnTo>
                    <a:pt x="8077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30" name="object 4230"/>
            <p:cNvSpPr/>
            <p:nvPr/>
          </p:nvSpPr>
          <p:spPr>
            <a:xfrm>
              <a:off x="9618319" y="2787395"/>
              <a:ext cx="43815" cy="0"/>
            </a:xfrm>
            <a:custGeom>
              <a:avLst/>
              <a:gdLst/>
              <a:ahLst/>
              <a:cxnLst/>
              <a:rect l="l" t="t" r="r" b="b"/>
              <a:pathLst>
                <a:path w="43815">
                  <a:moveTo>
                    <a:pt x="0" y="0"/>
                  </a:moveTo>
                  <a:lnTo>
                    <a:pt x="4343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31" name="object 4231"/>
            <p:cNvSpPr/>
            <p:nvPr/>
          </p:nvSpPr>
          <p:spPr>
            <a:xfrm>
              <a:off x="9597745" y="2797301"/>
              <a:ext cx="81280" cy="0"/>
            </a:xfrm>
            <a:custGeom>
              <a:avLst/>
              <a:gdLst/>
              <a:ahLst/>
              <a:cxnLst/>
              <a:rect l="l" t="t" r="r" b="b"/>
              <a:pathLst>
                <a:path w="81279">
                  <a:moveTo>
                    <a:pt x="0" y="0"/>
                  </a:moveTo>
                  <a:lnTo>
                    <a:pt x="8077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32" name="object 4232"/>
            <p:cNvSpPr/>
            <p:nvPr/>
          </p:nvSpPr>
          <p:spPr>
            <a:xfrm>
              <a:off x="9641941" y="2783585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0" y="0"/>
                  </a:moveTo>
                  <a:lnTo>
                    <a:pt x="1981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33" name="object 4233"/>
            <p:cNvSpPr/>
            <p:nvPr/>
          </p:nvSpPr>
          <p:spPr>
            <a:xfrm>
              <a:off x="9637369" y="2756915"/>
              <a:ext cx="1905" cy="17780"/>
            </a:xfrm>
            <a:custGeom>
              <a:avLst/>
              <a:gdLst/>
              <a:ahLst/>
              <a:cxnLst/>
              <a:rect l="l" t="t" r="r" b="b"/>
              <a:pathLst>
                <a:path w="1904" h="17780">
                  <a:moveTo>
                    <a:pt x="0" y="0"/>
                  </a:moveTo>
                  <a:lnTo>
                    <a:pt x="762" y="8382"/>
                  </a:lnTo>
                  <a:lnTo>
                    <a:pt x="1524" y="1752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34" name="object 4234"/>
            <p:cNvSpPr/>
            <p:nvPr/>
          </p:nvSpPr>
          <p:spPr>
            <a:xfrm>
              <a:off x="9640417" y="2756915"/>
              <a:ext cx="1270" cy="17145"/>
            </a:xfrm>
            <a:custGeom>
              <a:avLst/>
              <a:gdLst/>
              <a:ahLst/>
              <a:cxnLst/>
              <a:rect l="l" t="t" r="r" b="b"/>
              <a:pathLst>
                <a:path w="1270" h="17144">
                  <a:moveTo>
                    <a:pt x="0" y="0"/>
                  </a:moveTo>
                  <a:lnTo>
                    <a:pt x="0" y="8382"/>
                  </a:lnTo>
                  <a:lnTo>
                    <a:pt x="762" y="1676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35" name="object 4235"/>
            <p:cNvSpPr/>
            <p:nvPr/>
          </p:nvSpPr>
          <p:spPr>
            <a:xfrm>
              <a:off x="9640417" y="2746247"/>
              <a:ext cx="1270" cy="10795"/>
            </a:xfrm>
            <a:custGeom>
              <a:avLst/>
              <a:gdLst/>
              <a:ahLst/>
              <a:cxnLst/>
              <a:rect l="l" t="t" r="r" b="b"/>
              <a:pathLst>
                <a:path w="1270" h="10794">
                  <a:moveTo>
                    <a:pt x="761" y="0"/>
                  </a:moveTo>
                  <a:lnTo>
                    <a:pt x="0" y="5334"/>
                  </a:lnTo>
                  <a:lnTo>
                    <a:pt x="0" y="1066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36" name="object 4236"/>
            <p:cNvSpPr/>
            <p:nvPr/>
          </p:nvSpPr>
          <p:spPr>
            <a:xfrm>
              <a:off x="9618319" y="2783585"/>
              <a:ext cx="24130" cy="0"/>
            </a:xfrm>
            <a:custGeom>
              <a:avLst/>
              <a:gdLst/>
              <a:ahLst/>
              <a:cxnLst/>
              <a:rect l="l" t="t" r="r" b="b"/>
              <a:pathLst>
                <a:path w="24129">
                  <a:moveTo>
                    <a:pt x="0" y="0"/>
                  </a:moveTo>
                  <a:lnTo>
                    <a:pt x="2362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37" name="object 4237"/>
            <p:cNvSpPr/>
            <p:nvPr/>
          </p:nvSpPr>
          <p:spPr>
            <a:xfrm>
              <a:off x="9597745" y="2804159"/>
              <a:ext cx="0" cy="128270"/>
            </a:xfrm>
            <a:custGeom>
              <a:avLst/>
              <a:gdLst/>
              <a:ahLst/>
              <a:cxnLst/>
              <a:rect l="l" t="t" r="r" b="b"/>
              <a:pathLst>
                <a:path h="128269">
                  <a:moveTo>
                    <a:pt x="0" y="0"/>
                  </a:moveTo>
                  <a:lnTo>
                    <a:pt x="0" y="12801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38" name="object 4238"/>
            <p:cNvSpPr/>
            <p:nvPr/>
          </p:nvSpPr>
          <p:spPr>
            <a:xfrm>
              <a:off x="9641941" y="2780537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5">
                  <a:moveTo>
                    <a:pt x="0" y="6857"/>
                  </a:moveTo>
                  <a:lnTo>
                    <a:pt x="0" y="0"/>
                  </a:lnTo>
                </a:path>
                <a:path h="6985">
                  <a:moveTo>
                    <a:pt x="0" y="6857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39" name="object 4239"/>
            <p:cNvSpPr/>
            <p:nvPr/>
          </p:nvSpPr>
          <p:spPr>
            <a:xfrm>
              <a:off x="9640417" y="2785871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69">
                  <a:moveTo>
                    <a:pt x="0" y="0"/>
                  </a:moveTo>
                  <a:lnTo>
                    <a:pt x="0" y="762"/>
                  </a:lnTo>
                  <a:lnTo>
                    <a:pt x="762" y="761"/>
                  </a:lnTo>
                  <a:lnTo>
                    <a:pt x="1524" y="761"/>
                  </a:lnTo>
                  <a:lnTo>
                    <a:pt x="228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40" name="object 4240"/>
            <p:cNvSpPr/>
            <p:nvPr/>
          </p:nvSpPr>
          <p:spPr>
            <a:xfrm>
              <a:off x="9638893" y="2774441"/>
              <a:ext cx="1905" cy="6985"/>
            </a:xfrm>
            <a:custGeom>
              <a:avLst/>
              <a:gdLst/>
              <a:ahLst/>
              <a:cxnLst/>
              <a:rect l="l" t="t" r="r" b="b"/>
              <a:pathLst>
                <a:path w="1904" h="6985">
                  <a:moveTo>
                    <a:pt x="1524" y="6857"/>
                  </a:moveTo>
                  <a:lnTo>
                    <a:pt x="762" y="3047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41" name="object 4241"/>
            <p:cNvSpPr/>
            <p:nvPr/>
          </p:nvSpPr>
          <p:spPr>
            <a:xfrm>
              <a:off x="9641179" y="2773679"/>
              <a:ext cx="1905" cy="7620"/>
            </a:xfrm>
            <a:custGeom>
              <a:avLst/>
              <a:gdLst/>
              <a:ahLst/>
              <a:cxnLst/>
              <a:rect l="l" t="t" r="r" b="b"/>
              <a:pathLst>
                <a:path w="1904" h="7619">
                  <a:moveTo>
                    <a:pt x="1524" y="7620"/>
                  </a:moveTo>
                  <a:lnTo>
                    <a:pt x="762" y="3810"/>
                  </a:lnTo>
                  <a:lnTo>
                    <a:pt x="0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42" name="object 4242"/>
            <p:cNvSpPr/>
            <p:nvPr/>
          </p:nvSpPr>
          <p:spPr>
            <a:xfrm>
              <a:off x="9678517" y="2797301"/>
              <a:ext cx="0" cy="121920"/>
            </a:xfrm>
            <a:custGeom>
              <a:avLst/>
              <a:gdLst/>
              <a:ahLst/>
              <a:cxnLst/>
              <a:rect l="l" t="t" r="r" b="b"/>
              <a:pathLst>
                <a:path h="121919">
                  <a:moveTo>
                    <a:pt x="0" y="0"/>
                  </a:moveTo>
                  <a:lnTo>
                    <a:pt x="0" y="118110"/>
                  </a:lnTo>
                </a:path>
                <a:path h="121919">
                  <a:moveTo>
                    <a:pt x="0" y="0"/>
                  </a:moveTo>
                  <a:lnTo>
                    <a:pt x="0" y="12192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43" name="object 4243"/>
            <p:cNvSpPr/>
            <p:nvPr/>
          </p:nvSpPr>
          <p:spPr>
            <a:xfrm>
              <a:off x="9672421" y="2804159"/>
              <a:ext cx="0" cy="121285"/>
            </a:xfrm>
            <a:custGeom>
              <a:avLst/>
              <a:gdLst/>
              <a:ahLst/>
              <a:cxnLst/>
              <a:rect l="l" t="t" r="r" b="b"/>
              <a:pathLst>
                <a:path h="121285">
                  <a:moveTo>
                    <a:pt x="0" y="0"/>
                  </a:moveTo>
                  <a:lnTo>
                    <a:pt x="0" y="121157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44" name="object 4244"/>
            <p:cNvSpPr/>
            <p:nvPr/>
          </p:nvSpPr>
          <p:spPr>
            <a:xfrm>
              <a:off x="9658705" y="2787395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0"/>
                  </a:moveTo>
                  <a:lnTo>
                    <a:pt x="0" y="990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45" name="object 4245"/>
            <p:cNvSpPr/>
            <p:nvPr/>
          </p:nvSpPr>
          <p:spPr>
            <a:xfrm>
              <a:off x="9661753" y="2784347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0" y="2285"/>
                  </a:moveTo>
                  <a:lnTo>
                    <a:pt x="762" y="2285"/>
                  </a:lnTo>
                  <a:lnTo>
                    <a:pt x="761" y="1523"/>
                  </a:lnTo>
                  <a:lnTo>
                    <a:pt x="761" y="761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46" name="object 4246"/>
            <p:cNvSpPr/>
            <p:nvPr/>
          </p:nvSpPr>
          <p:spPr>
            <a:xfrm>
              <a:off x="9618319" y="2733293"/>
              <a:ext cx="43815" cy="0"/>
            </a:xfrm>
            <a:custGeom>
              <a:avLst/>
              <a:gdLst/>
              <a:ahLst/>
              <a:cxnLst/>
              <a:rect l="l" t="t" r="r" b="b"/>
              <a:pathLst>
                <a:path w="43815">
                  <a:moveTo>
                    <a:pt x="0" y="0"/>
                  </a:moveTo>
                  <a:lnTo>
                    <a:pt x="4343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47" name="object 4247"/>
            <p:cNvSpPr/>
            <p:nvPr/>
          </p:nvSpPr>
          <p:spPr>
            <a:xfrm>
              <a:off x="9641941" y="2736341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0" y="0"/>
                  </a:moveTo>
                  <a:lnTo>
                    <a:pt x="1981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48" name="object 4248"/>
            <p:cNvSpPr/>
            <p:nvPr/>
          </p:nvSpPr>
          <p:spPr>
            <a:xfrm>
              <a:off x="9618319" y="2736341"/>
              <a:ext cx="24130" cy="0"/>
            </a:xfrm>
            <a:custGeom>
              <a:avLst/>
              <a:gdLst/>
              <a:ahLst/>
              <a:cxnLst/>
              <a:rect l="l" t="t" r="r" b="b"/>
              <a:pathLst>
                <a:path w="24129">
                  <a:moveTo>
                    <a:pt x="0" y="0"/>
                  </a:moveTo>
                  <a:lnTo>
                    <a:pt x="2362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49" name="object 4249"/>
            <p:cNvSpPr/>
            <p:nvPr/>
          </p:nvSpPr>
          <p:spPr>
            <a:xfrm>
              <a:off x="9641941" y="2733293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3048"/>
                  </a:lnTo>
                </a:path>
                <a:path h="3175">
                  <a:moveTo>
                    <a:pt x="0" y="0"/>
                  </a:move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50" name="object 4250"/>
            <p:cNvSpPr/>
            <p:nvPr/>
          </p:nvSpPr>
          <p:spPr>
            <a:xfrm>
              <a:off x="9640417" y="2733293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69">
                  <a:moveTo>
                    <a:pt x="2285" y="761"/>
                  </a:moveTo>
                  <a:lnTo>
                    <a:pt x="1523" y="0"/>
                  </a:lnTo>
                  <a:lnTo>
                    <a:pt x="761" y="0"/>
                  </a:lnTo>
                  <a:lnTo>
                    <a:pt x="0" y="0"/>
                  </a:lnTo>
                  <a:lnTo>
                    <a:pt x="0" y="761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51" name="object 4251"/>
            <p:cNvSpPr/>
            <p:nvPr/>
          </p:nvSpPr>
          <p:spPr>
            <a:xfrm>
              <a:off x="9661753" y="2733293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0" y="2285"/>
                  </a:moveTo>
                  <a:lnTo>
                    <a:pt x="761" y="1523"/>
                  </a:lnTo>
                  <a:lnTo>
                    <a:pt x="761" y="761"/>
                  </a:lnTo>
                  <a:lnTo>
                    <a:pt x="761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252" name="object 4252"/>
          <p:cNvSpPr/>
          <p:nvPr/>
        </p:nvSpPr>
        <p:spPr>
          <a:xfrm>
            <a:off x="12275266" y="2074565"/>
            <a:ext cx="0" cy="8779"/>
          </a:xfrm>
          <a:custGeom>
            <a:avLst/>
            <a:gdLst/>
            <a:ahLst/>
            <a:cxnLst/>
            <a:rect l="l" t="t" r="r" b="b"/>
            <a:pathLst>
              <a:path h="6985">
                <a:moveTo>
                  <a:pt x="0" y="0"/>
                </a:moveTo>
                <a:lnTo>
                  <a:pt x="0" y="6858"/>
                </a:lnTo>
              </a:path>
              <a:path h="6985">
                <a:moveTo>
                  <a:pt x="0" y="0"/>
                </a:moveTo>
                <a:lnTo>
                  <a:pt x="0" y="6858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253" name="object 4253"/>
          <p:cNvGrpSpPr/>
          <p:nvPr/>
        </p:nvGrpSpPr>
        <p:grpSpPr>
          <a:xfrm>
            <a:off x="12042545" y="2002737"/>
            <a:ext cx="83001" cy="68635"/>
            <a:chOff x="9581743" y="2686050"/>
            <a:chExt cx="66040" cy="54610"/>
          </a:xfrm>
        </p:grpSpPr>
        <p:sp>
          <p:nvSpPr>
            <p:cNvPr id="4254" name="object 4254"/>
            <p:cNvSpPr/>
            <p:nvPr/>
          </p:nvSpPr>
          <p:spPr>
            <a:xfrm>
              <a:off x="9615271" y="2704338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0" y="0"/>
                  </a:moveTo>
                  <a:lnTo>
                    <a:pt x="609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55" name="object 4255"/>
            <p:cNvSpPr/>
            <p:nvPr/>
          </p:nvSpPr>
          <p:spPr>
            <a:xfrm>
              <a:off x="9621367" y="2703575"/>
              <a:ext cx="6985" cy="1270"/>
            </a:xfrm>
            <a:custGeom>
              <a:avLst/>
              <a:gdLst/>
              <a:ahLst/>
              <a:cxnLst/>
              <a:rect l="l" t="t" r="r" b="b"/>
              <a:pathLst>
                <a:path w="6984" h="1269">
                  <a:moveTo>
                    <a:pt x="0" y="761"/>
                  </a:moveTo>
                  <a:lnTo>
                    <a:pt x="6858" y="0"/>
                  </a:lnTo>
                  <a:lnTo>
                    <a:pt x="685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56" name="object 4256"/>
            <p:cNvSpPr/>
            <p:nvPr/>
          </p:nvSpPr>
          <p:spPr>
            <a:xfrm>
              <a:off x="9644227" y="2688336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0" y="2285"/>
                  </a:moveTo>
                  <a:lnTo>
                    <a:pt x="761" y="761"/>
                  </a:lnTo>
                  <a:lnTo>
                    <a:pt x="761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57" name="object 4257"/>
            <p:cNvSpPr/>
            <p:nvPr/>
          </p:nvSpPr>
          <p:spPr>
            <a:xfrm>
              <a:off x="9632035" y="270052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69">
                  <a:moveTo>
                    <a:pt x="0" y="0"/>
                  </a:moveTo>
                  <a:lnTo>
                    <a:pt x="762" y="761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58" name="object 4258"/>
            <p:cNvSpPr/>
            <p:nvPr/>
          </p:nvSpPr>
          <p:spPr>
            <a:xfrm>
              <a:off x="9629749" y="2702051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5">
                  <a:moveTo>
                    <a:pt x="0" y="1524"/>
                  </a:moveTo>
                  <a:lnTo>
                    <a:pt x="1524" y="762"/>
                  </a:lnTo>
                  <a:lnTo>
                    <a:pt x="30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59" name="object 4259"/>
            <p:cNvSpPr/>
            <p:nvPr/>
          </p:nvSpPr>
          <p:spPr>
            <a:xfrm>
              <a:off x="9632035" y="2689097"/>
              <a:ext cx="11430" cy="11430"/>
            </a:xfrm>
            <a:custGeom>
              <a:avLst/>
              <a:gdLst/>
              <a:ahLst/>
              <a:cxnLst/>
              <a:rect l="l" t="t" r="r" b="b"/>
              <a:pathLst>
                <a:path w="11429" h="11430">
                  <a:moveTo>
                    <a:pt x="0" y="11429"/>
                  </a:moveTo>
                  <a:lnTo>
                    <a:pt x="6096" y="6095"/>
                  </a:lnTo>
                  <a:lnTo>
                    <a:pt x="1143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60" name="object 4260"/>
            <p:cNvSpPr/>
            <p:nvPr/>
          </p:nvSpPr>
          <p:spPr>
            <a:xfrm>
              <a:off x="9632797" y="2690622"/>
              <a:ext cx="11430" cy="11430"/>
            </a:xfrm>
            <a:custGeom>
              <a:avLst/>
              <a:gdLst/>
              <a:ahLst/>
              <a:cxnLst/>
              <a:rect l="l" t="t" r="r" b="b"/>
              <a:pathLst>
                <a:path w="11429" h="11430">
                  <a:moveTo>
                    <a:pt x="0" y="11429"/>
                  </a:moveTo>
                  <a:lnTo>
                    <a:pt x="6096" y="6095"/>
                  </a:lnTo>
                  <a:lnTo>
                    <a:pt x="1143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61" name="object 4261"/>
            <p:cNvSpPr/>
            <p:nvPr/>
          </p:nvSpPr>
          <p:spPr>
            <a:xfrm>
              <a:off x="9643465" y="268833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0" y="761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62" name="object 4262"/>
            <p:cNvSpPr/>
            <p:nvPr/>
          </p:nvSpPr>
          <p:spPr>
            <a:xfrm>
              <a:off x="9629749" y="2699003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5">
                  <a:moveTo>
                    <a:pt x="0" y="0"/>
                  </a:moveTo>
                  <a:lnTo>
                    <a:pt x="0" y="762"/>
                  </a:lnTo>
                  <a:lnTo>
                    <a:pt x="762" y="152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63" name="object 4263"/>
            <p:cNvSpPr/>
            <p:nvPr/>
          </p:nvSpPr>
          <p:spPr>
            <a:xfrm>
              <a:off x="9631273" y="2699003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5">
                  <a:moveTo>
                    <a:pt x="0" y="0"/>
                  </a:moveTo>
                  <a:lnTo>
                    <a:pt x="0" y="762"/>
                  </a:lnTo>
                  <a:lnTo>
                    <a:pt x="762" y="152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64" name="object 4264"/>
            <p:cNvSpPr/>
            <p:nvPr/>
          </p:nvSpPr>
          <p:spPr>
            <a:xfrm>
              <a:off x="9627463" y="2702814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69">
                  <a:moveTo>
                    <a:pt x="0" y="761"/>
                  </a:moveTo>
                  <a:lnTo>
                    <a:pt x="761" y="0"/>
                  </a:lnTo>
                  <a:lnTo>
                    <a:pt x="228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65" name="object 4265"/>
            <p:cNvSpPr/>
            <p:nvPr/>
          </p:nvSpPr>
          <p:spPr>
            <a:xfrm>
              <a:off x="9628225" y="2703575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762" y="0"/>
                  </a:lnTo>
                  <a:lnTo>
                    <a:pt x="152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66" name="object 4266"/>
            <p:cNvSpPr/>
            <p:nvPr/>
          </p:nvSpPr>
          <p:spPr>
            <a:xfrm>
              <a:off x="9629749" y="2700527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0" y="2285"/>
                  </a:moveTo>
                  <a:lnTo>
                    <a:pt x="761" y="1523"/>
                  </a:lnTo>
                  <a:lnTo>
                    <a:pt x="761" y="761"/>
                  </a:lnTo>
                  <a:lnTo>
                    <a:pt x="761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67" name="object 4267"/>
            <p:cNvSpPr/>
            <p:nvPr/>
          </p:nvSpPr>
          <p:spPr>
            <a:xfrm>
              <a:off x="9625939" y="2703575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762" y="0"/>
                  </a:lnTo>
                  <a:lnTo>
                    <a:pt x="152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68" name="object 4268"/>
            <p:cNvSpPr/>
            <p:nvPr/>
          </p:nvSpPr>
          <p:spPr>
            <a:xfrm>
              <a:off x="9629749" y="2688336"/>
              <a:ext cx="0" cy="10795"/>
            </a:xfrm>
            <a:custGeom>
              <a:avLst/>
              <a:gdLst/>
              <a:ahLst/>
              <a:cxnLst/>
              <a:rect l="l" t="t" r="r" b="b"/>
              <a:pathLst>
                <a:path h="10794">
                  <a:moveTo>
                    <a:pt x="0" y="0"/>
                  </a:moveTo>
                  <a:lnTo>
                    <a:pt x="0" y="5334"/>
                  </a:lnTo>
                  <a:lnTo>
                    <a:pt x="0" y="1066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69" name="object 4269"/>
            <p:cNvSpPr/>
            <p:nvPr/>
          </p:nvSpPr>
          <p:spPr>
            <a:xfrm>
              <a:off x="9631273" y="2688336"/>
              <a:ext cx="0" cy="10795"/>
            </a:xfrm>
            <a:custGeom>
              <a:avLst/>
              <a:gdLst/>
              <a:ahLst/>
              <a:cxnLst/>
              <a:rect l="l" t="t" r="r" b="b"/>
              <a:pathLst>
                <a:path h="10794">
                  <a:moveTo>
                    <a:pt x="0" y="0"/>
                  </a:moveTo>
                  <a:lnTo>
                    <a:pt x="0" y="5334"/>
                  </a:lnTo>
                  <a:lnTo>
                    <a:pt x="0" y="1066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70" name="object 4270"/>
            <p:cNvSpPr/>
            <p:nvPr/>
          </p:nvSpPr>
          <p:spPr>
            <a:xfrm>
              <a:off x="9614509" y="2729484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71" name="object 4271"/>
            <p:cNvSpPr/>
            <p:nvPr/>
          </p:nvSpPr>
          <p:spPr>
            <a:xfrm>
              <a:off x="9616033" y="2730246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39">
                  <a:moveTo>
                    <a:pt x="1524" y="2285"/>
                  </a:moveTo>
                  <a:lnTo>
                    <a:pt x="762" y="761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72" name="object 4272"/>
            <p:cNvSpPr/>
            <p:nvPr/>
          </p:nvSpPr>
          <p:spPr>
            <a:xfrm>
              <a:off x="9618319" y="2733294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73" name="object 4273"/>
            <p:cNvSpPr/>
            <p:nvPr/>
          </p:nvSpPr>
          <p:spPr>
            <a:xfrm>
              <a:off x="9616033" y="273634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0" y="1524"/>
                  </a:moveTo>
                  <a:lnTo>
                    <a:pt x="761" y="762"/>
                  </a:lnTo>
                  <a:lnTo>
                    <a:pt x="1523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74" name="object 4274"/>
            <p:cNvSpPr/>
            <p:nvPr/>
          </p:nvSpPr>
          <p:spPr>
            <a:xfrm>
              <a:off x="9614509" y="2736342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75" name="object 4275"/>
            <p:cNvSpPr/>
            <p:nvPr/>
          </p:nvSpPr>
          <p:spPr>
            <a:xfrm>
              <a:off x="9584029" y="2709672"/>
              <a:ext cx="13970" cy="6350"/>
            </a:xfrm>
            <a:custGeom>
              <a:avLst/>
              <a:gdLst/>
              <a:ahLst/>
              <a:cxnLst/>
              <a:rect l="l" t="t" r="r" b="b"/>
              <a:pathLst>
                <a:path w="13970" h="6350">
                  <a:moveTo>
                    <a:pt x="10668" y="6096"/>
                  </a:moveTo>
                  <a:lnTo>
                    <a:pt x="13716" y="6096"/>
                  </a:lnTo>
                  <a:lnTo>
                    <a:pt x="13716" y="0"/>
                  </a:lnTo>
                  <a:lnTo>
                    <a:pt x="0" y="0"/>
                  </a:lnTo>
                  <a:lnTo>
                    <a:pt x="0" y="6096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276" name="object 4276"/>
          <p:cNvGrpSpPr/>
          <p:nvPr/>
        </p:nvGrpSpPr>
        <p:grpSpPr>
          <a:xfrm>
            <a:off x="12153639" y="2230668"/>
            <a:ext cx="88587" cy="75818"/>
            <a:chOff x="9670135" y="2867405"/>
            <a:chExt cx="70485" cy="60325"/>
          </a:xfrm>
        </p:grpSpPr>
        <p:sp>
          <p:nvSpPr>
            <p:cNvPr id="4277" name="object 4277"/>
            <p:cNvSpPr/>
            <p:nvPr/>
          </p:nvSpPr>
          <p:spPr>
            <a:xfrm>
              <a:off x="9702901" y="2889503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80">
                  <a:moveTo>
                    <a:pt x="0" y="0"/>
                  </a:moveTo>
                  <a:lnTo>
                    <a:pt x="1524" y="2286"/>
                  </a:lnTo>
                  <a:lnTo>
                    <a:pt x="3048" y="457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78" name="object 4278"/>
            <p:cNvSpPr/>
            <p:nvPr/>
          </p:nvSpPr>
          <p:spPr>
            <a:xfrm>
              <a:off x="9704425" y="2884931"/>
              <a:ext cx="11430" cy="11430"/>
            </a:xfrm>
            <a:custGeom>
              <a:avLst/>
              <a:gdLst/>
              <a:ahLst/>
              <a:cxnLst/>
              <a:rect l="l" t="t" r="r" b="b"/>
              <a:pathLst>
                <a:path w="11429" h="11430">
                  <a:moveTo>
                    <a:pt x="0" y="0"/>
                  </a:moveTo>
                  <a:lnTo>
                    <a:pt x="762" y="3810"/>
                  </a:lnTo>
                  <a:lnTo>
                    <a:pt x="3810" y="7620"/>
                  </a:lnTo>
                  <a:lnTo>
                    <a:pt x="6858" y="9906"/>
                  </a:lnTo>
                  <a:lnTo>
                    <a:pt x="11430" y="1143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79" name="object 4279"/>
            <p:cNvSpPr/>
            <p:nvPr/>
          </p:nvSpPr>
          <p:spPr>
            <a:xfrm>
              <a:off x="9734143" y="2889503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80">
                  <a:moveTo>
                    <a:pt x="0" y="4572"/>
                  </a:moveTo>
                  <a:lnTo>
                    <a:pt x="1523" y="2286"/>
                  </a:lnTo>
                  <a:lnTo>
                    <a:pt x="3047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80" name="object 4280"/>
            <p:cNvSpPr/>
            <p:nvPr/>
          </p:nvSpPr>
          <p:spPr>
            <a:xfrm>
              <a:off x="9702139" y="2875025"/>
              <a:ext cx="3810" cy="14604"/>
            </a:xfrm>
            <a:custGeom>
              <a:avLst/>
              <a:gdLst/>
              <a:ahLst/>
              <a:cxnLst/>
              <a:rect l="l" t="t" r="r" b="b"/>
              <a:pathLst>
                <a:path w="3809" h="14605">
                  <a:moveTo>
                    <a:pt x="3809" y="0"/>
                  </a:moveTo>
                  <a:lnTo>
                    <a:pt x="1523" y="3048"/>
                  </a:lnTo>
                  <a:lnTo>
                    <a:pt x="761" y="6858"/>
                  </a:lnTo>
                  <a:lnTo>
                    <a:pt x="0" y="10668"/>
                  </a:lnTo>
                  <a:lnTo>
                    <a:pt x="761" y="1447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81" name="object 4281"/>
            <p:cNvSpPr/>
            <p:nvPr/>
          </p:nvSpPr>
          <p:spPr>
            <a:xfrm>
              <a:off x="9724237" y="2884931"/>
              <a:ext cx="11430" cy="11430"/>
            </a:xfrm>
            <a:custGeom>
              <a:avLst/>
              <a:gdLst/>
              <a:ahLst/>
              <a:cxnLst/>
              <a:rect l="l" t="t" r="r" b="b"/>
              <a:pathLst>
                <a:path w="11429" h="11430">
                  <a:moveTo>
                    <a:pt x="0" y="11429"/>
                  </a:moveTo>
                  <a:lnTo>
                    <a:pt x="4572" y="9905"/>
                  </a:lnTo>
                  <a:lnTo>
                    <a:pt x="7620" y="7619"/>
                  </a:lnTo>
                  <a:lnTo>
                    <a:pt x="10668" y="3809"/>
                  </a:lnTo>
                  <a:lnTo>
                    <a:pt x="1143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82" name="object 4282"/>
            <p:cNvSpPr/>
            <p:nvPr/>
          </p:nvSpPr>
          <p:spPr>
            <a:xfrm>
              <a:off x="9724237" y="2872739"/>
              <a:ext cx="7620" cy="5080"/>
            </a:xfrm>
            <a:custGeom>
              <a:avLst/>
              <a:gdLst/>
              <a:ahLst/>
              <a:cxnLst/>
              <a:rect l="l" t="t" r="r" b="b"/>
              <a:pathLst>
                <a:path w="7620" h="5080">
                  <a:moveTo>
                    <a:pt x="7620" y="4572"/>
                  </a:moveTo>
                  <a:lnTo>
                    <a:pt x="4572" y="1524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83" name="object 4283"/>
            <p:cNvSpPr/>
            <p:nvPr/>
          </p:nvSpPr>
          <p:spPr>
            <a:xfrm>
              <a:off x="9731857" y="2877311"/>
              <a:ext cx="3810" cy="7620"/>
            </a:xfrm>
            <a:custGeom>
              <a:avLst/>
              <a:gdLst/>
              <a:ahLst/>
              <a:cxnLst/>
              <a:rect l="l" t="t" r="r" b="b"/>
              <a:pathLst>
                <a:path w="3809" h="7619">
                  <a:moveTo>
                    <a:pt x="3809" y="7620"/>
                  </a:moveTo>
                  <a:lnTo>
                    <a:pt x="3047" y="3048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84" name="object 4284"/>
            <p:cNvSpPr/>
            <p:nvPr/>
          </p:nvSpPr>
          <p:spPr>
            <a:xfrm>
              <a:off x="9724999" y="2894075"/>
              <a:ext cx="9525" cy="5080"/>
            </a:xfrm>
            <a:custGeom>
              <a:avLst/>
              <a:gdLst/>
              <a:ahLst/>
              <a:cxnLst/>
              <a:rect l="l" t="t" r="r" b="b"/>
              <a:pathLst>
                <a:path w="9525" h="5080">
                  <a:moveTo>
                    <a:pt x="0" y="4572"/>
                  </a:moveTo>
                  <a:lnTo>
                    <a:pt x="4572" y="3048"/>
                  </a:lnTo>
                  <a:lnTo>
                    <a:pt x="914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85" name="object 4285"/>
            <p:cNvSpPr/>
            <p:nvPr/>
          </p:nvSpPr>
          <p:spPr>
            <a:xfrm>
              <a:off x="9724999" y="2870453"/>
              <a:ext cx="9525" cy="5080"/>
            </a:xfrm>
            <a:custGeom>
              <a:avLst/>
              <a:gdLst/>
              <a:ahLst/>
              <a:cxnLst/>
              <a:rect l="l" t="t" r="r" b="b"/>
              <a:pathLst>
                <a:path w="9525" h="5080">
                  <a:moveTo>
                    <a:pt x="9144" y="4572"/>
                  </a:moveTo>
                  <a:lnTo>
                    <a:pt x="4572" y="1524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86" name="object 4286"/>
            <p:cNvSpPr/>
            <p:nvPr/>
          </p:nvSpPr>
          <p:spPr>
            <a:xfrm>
              <a:off x="9734143" y="2875025"/>
              <a:ext cx="3810" cy="14604"/>
            </a:xfrm>
            <a:custGeom>
              <a:avLst/>
              <a:gdLst/>
              <a:ahLst/>
              <a:cxnLst/>
              <a:rect l="l" t="t" r="r" b="b"/>
              <a:pathLst>
                <a:path w="3809" h="14605">
                  <a:moveTo>
                    <a:pt x="3048" y="14477"/>
                  </a:moveTo>
                  <a:lnTo>
                    <a:pt x="3810" y="10667"/>
                  </a:lnTo>
                  <a:lnTo>
                    <a:pt x="3048" y="6857"/>
                  </a:lnTo>
                  <a:lnTo>
                    <a:pt x="2286" y="3047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87" name="object 4287"/>
            <p:cNvSpPr/>
            <p:nvPr/>
          </p:nvSpPr>
          <p:spPr>
            <a:xfrm>
              <a:off x="9708235" y="2872739"/>
              <a:ext cx="7620" cy="5080"/>
            </a:xfrm>
            <a:custGeom>
              <a:avLst/>
              <a:gdLst/>
              <a:ahLst/>
              <a:cxnLst/>
              <a:rect l="l" t="t" r="r" b="b"/>
              <a:pathLst>
                <a:path w="7620" h="5080">
                  <a:moveTo>
                    <a:pt x="7620" y="0"/>
                  </a:moveTo>
                  <a:lnTo>
                    <a:pt x="3048" y="1524"/>
                  </a:lnTo>
                  <a:lnTo>
                    <a:pt x="0" y="457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88" name="object 4288"/>
            <p:cNvSpPr/>
            <p:nvPr/>
          </p:nvSpPr>
          <p:spPr>
            <a:xfrm>
              <a:off x="9704425" y="2876549"/>
              <a:ext cx="3810" cy="8890"/>
            </a:xfrm>
            <a:custGeom>
              <a:avLst/>
              <a:gdLst/>
              <a:ahLst/>
              <a:cxnLst/>
              <a:rect l="l" t="t" r="r" b="b"/>
              <a:pathLst>
                <a:path w="3809" h="8889">
                  <a:moveTo>
                    <a:pt x="3809" y="0"/>
                  </a:moveTo>
                  <a:lnTo>
                    <a:pt x="3809" y="762"/>
                  </a:lnTo>
                  <a:lnTo>
                    <a:pt x="761" y="3810"/>
                  </a:lnTo>
                  <a:lnTo>
                    <a:pt x="0" y="838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89" name="object 4289"/>
            <p:cNvSpPr/>
            <p:nvPr/>
          </p:nvSpPr>
          <p:spPr>
            <a:xfrm>
              <a:off x="9705949" y="2894075"/>
              <a:ext cx="9525" cy="5080"/>
            </a:xfrm>
            <a:custGeom>
              <a:avLst/>
              <a:gdLst/>
              <a:ahLst/>
              <a:cxnLst/>
              <a:rect l="l" t="t" r="r" b="b"/>
              <a:pathLst>
                <a:path w="9525" h="5080">
                  <a:moveTo>
                    <a:pt x="0" y="0"/>
                  </a:moveTo>
                  <a:lnTo>
                    <a:pt x="4572" y="3047"/>
                  </a:lnTo>
                  <a:lnTo>
                    <a:pt x="9144" y="4571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90" name="object 4290"/>
            <p:cNvSpPr/>
            <p:nvPr/>
          </p:nvSpPr>
          <p:spPr>
            <a:xfrm>
              <a:off x="9705949" y="2870453"/>
              <a:ext cx="9525" cy="5080"/>
            </a:xfrm>
            <a:custGeom>
              <a:avLst/>
              <a:gdLst/>
              <a:ahLst/>
              <a:cxnLst/>
              <a:rect l="l" t="t" r="r" b="b"/>
              <a:pathLst>
                <a:path w="9525" h="5080">
                  <a:moveTo>
                    <a:pt x="9144" y="0"/>
                  </a:moveTo>
                  <a:lnTo>
                    <a:pt x="4572" y="1524"/>
                  </a:lnTo>
                  <a:lnTo>
                    <a:pt x="0" y="457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91" name="object 4291"/>
            <p:cNvSpPr/>
            <p:nvPr/>
          </p:nvSpPr>
          <p:spPr>
            <a:xfrm>
              <a:off x="9715855" y="2896361"/>
              <a:ext cx="8890" cy="1270"/>
            </a:xfrm>
            <a:custGeom>
              <a:avLst/>
              <a:gdLst/>
              <a:ahLst/>
              <a:cxnLst/>
              <a:rect l="l" t="t" r="r" b="b"/>
              <a:pathLst>
                <a:path w="8890" h="1269">
                  <a:moveTo>
                    <a:pt x="0" y="0"/>
                  </a:moveTo>
                  <a:lnTo>
                    <a:pt x="4572" y="761"/>
                  </a:lnTo>
                  <a:lnTo>
                    <a:pt x="838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92" name="object 4292"/>
            <p:cNvSpPr/>
            <p:nvPr/>
          </p:nvSpPr>
          <p:spPr>
            <a:xfrm>
              <a:off x="9715855" y="2872739"/>
              <a:ext cx="8890" cy="0"/>
            </a:xfrm>
            <a:custGeom>
              <a:avLst/>
              <a:gdLst/>
              <a:ahLst/>
              <a:cxnLst/>
              <a:rect l="l" t="t" r="r" b="b"/>
              <a:pathLst>
                <a:path w="8890">
                  <a:moveTo>
                    <a:pt x="8381" y="0"/>
                  </a:moveTo>
                  <a:lnTo>
                    <a:pt x="4571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93" name="object 4293"/>
            <p:cNvSpPr/>
            <p:nvPr/>
          </p:nvSpPr>
          <p:spPr>
            <a:xfrm>
              <a:off x="9715093" y="2898647"/>
              <a:ext cx="10160" cy="1270"/>
            </a:xfrm>
            <a:custGeom>
              <a:avLst/>
              <a:gdLst/>
              <a:ahLst/>
              <a:cxnLst/>
              <a:rect l="l" t="t" r="r" b="b"/>
              <a:pathLst>
                <a:path w="10159" h="1269">
                  <a:moveTo>
                    <a:pt x="0" y="0"/>
                  </a:moveTo>
                  <a:lnTo>
                    <a:pt x="5334" y="761"/>
                  </a:lnTo>
                  <a:lnTo>
                    <a:pt x="9906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94" name="object 4294"/>
            <p:cNvSpPr/>
            <p:nvPr/>
          </p:nvSpPr>
          <p:spPr>
            <a:xfrm>
              <a:off x="9715093" y="2869691"/>
              <a:ext cx="10160" cy="1270"/>
            </a:xfrm>
            <a:custGeom>
              <a:avLst/>
              <a:gdLst/>
              <a:ahLst/>
              <a:cxnLst/>
              <a:rect l="l" t="t" r="r" b="b"/>
              <a:pathLst>
                <a:path w="10159" h="1269">
                  <a:moveTo>
                    <a:pt x="9905" y="761"/>
                  </a:moveTo>
                  <a:lnTo>
                    <a:pt x="5333" y="0"/>
                  </a:lnTo>
                  <a:lnTo>
                    <a:pt x="0" y="761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95" name="object 4295"/>
            <p:cNvSpPr/>
            <p:nvPr/>
          </p:nvSpPr>
          <p:spPr>
            <a:xfrm>
              <a:off x="9715855" y="2888741"/>
              <a:ext cx="6985" cy="3175"/>
            </a:xfrm>
            <a:custGeom>
              <a:avLst/>
              <a:gdLst/>
              <a:ahLst/>
              <a:cxnLst/>
              <a:rect l="l" t="t" r="r" b="b"/>
              <a:pathLst>
                <a:path w="6984" h="3175">
                  <a:moveTo>
                    <a:pt x="6857" y="1524"/>
                  </a:moveTo>
                  <a:lnTo>
                    <a:pt x="6095" y="0"/>
                  </a:lnTo>
                  <a:lnTo>
                    <a:pt x="1523" y="0"/>
                  </a:lnTo>
                  <a:lnTo>
                    <a:pt x="0" y="1524"/>
                  </a:lnTo>
                  <a:lnTo>
                    <a:pt x="1523" y="2286"/>
                  </a:lnTo>
                  <a:lnTo>
                    <a:pt x="3809" y="3048"/>
                  </a:lnTo>
                  <a:lnTo>
                    <a:pt x="6095" y="2286"/>
                  </a:lnTo>
                  <a:lnTo>
                    <a:pt x="6857" y="152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96" name="object 4296"/>
            <p:cNvSpPr/>
            <p:nvPr/>
          </p:nvSpPr>
          <p:spPr>
            <a:xfrm>
              <a:off x="9718903" y="2887979"/>
              <a:ext cx="1905" cy="21590"/>
            </a:xfrm>
            <a:custGeom>
              <a:avLst/>
              <a:gdLst/>
              <a:ahLst/>
              <a:cxnLst/>
              <a:rect l="l" t="t" r="r" b="b"/>
              <a:pathLst>
                <a:path w="1904" h="21589">
                  <a:moveTo>
                    <a:pt x="1524" y="20574"/>
                  </a:moveTo>
                  <a:lnTo>
                    <a:pt x="1295" y="20040"/>
                  </a:lnTo>
                  <a:lnTo>
                    <a:pt x="762" y="19812"/>
                  </a:lnTo>
                  <a:lnTo>
                    <a:pt x="215" y="20040"/>
                  </a:lnTo>
                  <a:lnTo>
                    <a:pt x="0" y="20574"/>
                  </a:lnTo>
                  <a:lnTo>
                    <a:pt x="215" y="21120"/>
                  </a:lnTo>
                  <a:lnTo>
                    <a:pt x="762" y="21336"/>
                  </a:lnTo>
                  <a:lnTo>
                    <a:pt x="1295" y="21120"/>
                  </a:lnTo>
                  <a:lnTo>
                    <a:pt x="1524" y="20574"/>
                  </a:lnTo>
                  <a:close/>
                </a:path>
                <a:path w="1904" h="21589">
                  <a:moveTo>
                    <a:pt x="1524" y="762"/>
                  </a:moveTo>
                  <a:lnTo>
                    <a:pt x="1295" y="228"/>
                  </a:lnTo>
                  <a:lnTo>
                    <a:pt x="762" y="0"/>
                  </a:lnTo>
                  <a:lnTo>
                    <a:pt x="215" y="228"/>
                  </a:lnTo>
                  <a:lnTo>
                    <a:pt x="0" y="762"/>
                  </a:lnTo>
                  <a:lnTo>
                    <a:pt x="215" y="1308"/>
                  </a:lnTo>
                  <a:lnTo>
                    <a:pt x="762" y="1524"/>
                  </a:lnTo>
                  <a:lnTo>
                    <a:pt x="1295" y="1308"/>
                  </a:lnTo>
                  <a:lnTo>
                    <a:pt x="1524" y="76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97" name="object 4297"/>
            <p:cNvSpPr/>
            <p:nvPr/>
          </p:nvSpPr>
          <p:spPr>
            <a:xfrm>
              <a:off x="9712807" y="2919221"/>
              <a:ext cx="3175" cy="6350"/>
            </a:xfrm>
            <a:custGeom>
              <a:avLst/>
              <a:gdLst/>
              <a:ahLst/>
              <a:cxnLst/>
              <a:rect l="l" t="t" r="r" b="b"/>
              <a:pathLst>
                <a:path w="3175" h="6350">
                  <a:moveTo>
                    <a:pt x="0" y="0"/>
                  </a:moveTo>
                  <a:lnTo>
                    <a:pt x="3048" y="0"/>
                  </a:lnTo>
                  <a:lnTo>
                    <a:pt x="3048" y="6096"/>
                  </a:lnTo>
                  <a:lnTo>
                    <a:pt x="0" y="6096"/>
                  </a:ln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98" name="object 4298"/>
            <p:cNvSpPr/>
            <p:nvPr/>
          </p:nvSpPr>
          <p:spPr>
            <a:xfrm>
              <a:off x="9672421" y="2891789"/>
              <a:ext cx="6350" cy="3810"/>
            </a:xfrm>
            <a:custGeom>
              <a:avLst/>
              <a:gdLst/>
              <a:ahLst/>
              <a:cxnLst/>
              <a:rect l="l" t="t" r="r" b="b"/>
              <a:pathLst>
                <a:path w="6350" h="3810">
                  <a:moveTo>
                    <a:pt x="3048" y="3809"/>
                  </a:moveTo>
                  <a:lnTo>
                    <a:pt x="6096" y="3809"/>
                  </a:lnTo>
                  <a:lnTo>
                    <a:pt x="6096" y="0"/>
                  </a:lnTo>
                  <a:lnTo>
                    <a:pt x="0" y="0"/>
                  </a:lnTo>
                  <a:lnTo>
                    <a:pt x="0" y="3809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299" name="object 4299"/>
          <p:cNvGrpSpPr/>
          <p:nvPr/>
        </p:nvGrpSpPr>
        <p:grpSpPr>
          <a:xfrm>
            <a:off x="12042545" y="2120534"/>
            <a:ext cx="70231" cy="55068"/>
            <a:chOff x="9581743" y="2779776"/>
            <a:chExt cx="55880" cy="43815"/>
          </a:xfrm>
        </p:grpSpPr>
        <p:sp>
          <p:nvSpPr>
            <p:cNvPr id="4300" name="object 4300"/>
            <p:cNvSpPr/>
            <p:nvPr/>
          </p:nvSpPr>
          <p:spPr>
            <a:xfrm>
              <a:off x="9631273" y="2797302"/>
              <a:ext cx="3810" cy="6985"/>
            </a:xfrm>
            <a:custGeom>
              <a:avLst/>
              <a:gdLst/>
              <a:ahLst/>
              <a:cxnLst/>
              <a:rect l="l" t="t" r="r" b="b"/>
              <a:pathLst>
                <a:path w="3809" h="6985">
                  <a:moveTo>
                    <a:pt x="0" y="3048"/>
                  </a:moveTo>
                  <a:lnTo>
                    <a:pt x="0" y="0"/>
                  </a:lnTo>
                  <a:lnTo>
                    <a:pt x="3810" y="0"/>
                  </a:lnTo>
                  <a:lnTo>
                    <a:pt x="3810" y="6858"/>
                  </a:lnTo>
                  <a:lnTo>
                    <a:pt x="0" y="6858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01" name="object 4301"/>
            <p:cNvSpPr/>
            <p:nvPr/>
          </p:nvSpPr>
          <p:spPr>
            <a:xfrm>
              <a:off x="9584029" y="2783586"/>
              <a:ext cx="13970" cy="3810"/>
            </a:xfrm>
            <a:custGeom>
              <a:avLst/>
              <a:gdLst/>
              <a:ahLst/>
              <a:cxnLst/>
              <a:rect l="l" t="t" r="r" b="b"/>
              <a:pathLst>
                <a:path w="13970" h="3810">
                  <a:moveTo>
                    <a:pt x="10668" y="3809"/>
                  </a:moveTo>
                  <a:lnTo>
                    <a:pt x="13716" y="3809"/>
                  </a:lnTo>
                  <a:lnTo>
                    <a:pt x="13716" y="0"/>
                  </a:lnTo>
                  <a:lnTo>
                    <a:pt x="0" y="0"/>
                  </a:lnTo>
                  <a:lnTo>
                    <a:pt x="0" y="3809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02" name="object 4302"/>
            <p:cNvSpPr/>
            <p:nvPr/>
          </p:nvSpPr>
          <p:spPr>
            <a:xfrm>
              <a:off x="9614509" y="278358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03" name="object 4303"/>
            <p:cNvSpPr/>
            <p:nvPr/>
          </p:nvSpPr>
          <p:spPr>
            <a:xfrm>
              <a:off x="9616033" y="278206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1524" y="1524"/>
                  </a:moveTo>
                  <a:lnTo>
                    <a:pt x="762" y="762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04" name="object 4304"/>
            <p:cNvSpPr/>
            <p:nvPr/>
          </p:nvSpPr>
          <p:spPr>
            <a:xfrm>
              <a:off x="9618319" y="2783586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05" name="object 4305"/>
            <p:cNvSpPr/>
            <p:nvPr/>
          </p:nvSpPr>
          <p:spPr>
            <a:xfrm>
              <a:off x="9616033" y="2787396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39">
                  <a:moveTo>
                    <a:pt x="0" y="2285"/>
                  </a:moveTo>
                  <a:lnTo>
                    <a:pt x="761" y="1523"/>
                  </a:lnTo>
                  <a:lnTo>
                    <a:pt x="1523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06" name="object 4306"/>
            <p:cNvSpPr/>
            <p:nvPr/>
          </p:nvSpPr>
          <p:spPr>
            <a:xfrm>
              <a:off x="9614509" y="2790444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07" name="object 4307"/>
            <p:cNvSpPr/>
            <p:nvPr/>
          </p:nvSpPr>
          <p:spPr>
            <a:xfrm>
              <a:off x="9584029" y="2817114"/>
              <a:ext cx="13970" cy="3810"/>
            </a:xfrm>
            <a:custGeom>
              <a:avLst/>
              <a:gdLst/>
              <a:ahLst/>
              <a:cxnLst/>
              <a:rect l="l" t="t" r="r" b="b"/>
              <a:pathLst>
                <a:path w="13970" h="3810">
                  <a:moveTo>
                    <a:pt x="10668" y="3809"/>
                  </a:moveTo>
                  <a:lnTo>
                    <a:pt x="13716" y="3809"/>
                  </a:lnTo>
                  <a:lnTo>
                    <a:pt x="13716" y="0"/>
                  </a:lnTo>
                  <a:lnTo>
                    <a:pt x="0" y="0"/>
                  </a:lnTo>
                  <a:lnTo>
                    <a:pt x="0" y="3809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08" name="object 4308"/>
            <p:cNvSpPr/>
            <p:nvPr/>
          </p:nvSpPr>
          <p:spPr>
            <a:xfrm>
              <a:off x="9597745" y="2797302"/>
              <a:ext cx="3175" cy="6985"/>
            </a:xfrm>
            <a:custGeom>
              <a:avLst/>
              <a:gdLst/>
              <a:ahLst/>
              <a:cxnLst/>
              <a:rect l="l" t="t" r="r" b="b"/>
              <a:pathLst>
                <a:path w="3175" h="6985">
                  <a:moveTo>
                    <a:pt x="3048" y="3048"/>
                  </a:moveTo>
                  <a:lnTo>
                    <a:pt x="3048" y="0"/>
                  </a:lnTo>
                  <a:lnTo>
                    <a:pt x="0" y="0"/>
                  </a:lnTo>
                  <a:lnTo>
                    <a:pt x="0" y="6858"/>
                  </a:lnTo>
                  <a:lnTo>
                    <a:pt x="3048" y="685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309" name="object 4309"/>
          <p:cNvSpPr/>
          <p:nvPr/>
        </p:nvSpPr>
        <p:spPr>
          <a:xfrm>
            <a:off x="12045418" y="2266104"/>
            <a:ext cx="17558" cy="3990"/>
          </a:xfrm>
          <a:custGeom>
            <a:avLst/>
            <a:gdLst/>
            <a:ahLst/>
            <a:cxnLst/>
            <a:rect l="l" t="t" r="r" b="b"/>
            <a:pathLst>
              <a:path w="13970" h="3175">
                <a:moveTo>
                  <a:pt x="10668" y="3048"/>
                </a:moveTo>
                <a:lnTo>
                  <a:pt x="13716" y="3048"/>
                </a:lnTo>
                <a:lnTo>
                  <a:pt x="13716" y="0"/>
                </a:lnTo>
                <a:lnTo>
                  <a:pt x="0" y="0"/>
                </a:lnTo>
                <a:lnTo>
                  <a:pt x="0" y="3048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310" name="object 4310"/>
          <p:cNvGrpSpPr/>
          <p:nvPr/>
        </p:nvGrpSpPr>
        <p:grpSpPr>
          <a:xfrm>
            <a:off x="12081811" y="2074564"/>
            <a:ext cx="41500" cy="40701"/>
            <a:chOff x="9612985" y="2743200"/>
            <a:chExt cx="33020" cy="32384"/>
          </a:xfrm>
        </p:grpSpPr>
        <p:sp>
          <p:nvSpPr>
            <p:cNvPr id="4311" name="object 4311"/>
            <p:cNvSpPr/>
            <p:nvPr/>
          </p:nvSpPr>
          <p:spPr>
            <a:xfrm>
              <a:off x="9637369" y="2745486"/>
              <a:ext cx="1905" cy="11430"/>
            </a:xfrm>
            <a:custGeom>
              <a:avLst/>
              <a:gdLst/>
              <a:ahLst/>
              <a:cxnLst/>
              <a:rect l="l" t="t" r="r" b="b"/>
              <a:pathLst>
                <a:path w="1904" h="11430">
                  <a:moveTo>
                    <a:pt x="1524" y="0"/>
                  </a:moveTo>
                  <a:lnTo>
                    <a:pt x="762" y="6096"/>
                  </a:lnTo>
                  <a:lnTo>
                    <a:pt x="0" y="1143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12" name="object 4312"/>
            <p:cNvSpPr/>
            <p:nvPr/>
          </p:nvSpPr>
          <p:spPr>
            <a:xfrm>
              <a:off x="9643465" y="2757677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0" y="4572"/>
                  </a:moveTo>
                  <a:lnTo>
                    <a:pt x="0" y="2286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13" name="object 4313"/>
            <p:cNvSpPr/>
            <p:nvPr/>
          </p:nvSpPr>
          <p:spPr>
            <a:xfrm>
              <a:off x="9640417" y="2758440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3048"/>
                  </a:moveTo>
                  <a:lnTo>
                    <a:pt x="0" y="1524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14" name="object 4314"/>
            <p:cNvSpPr/>
            <p:nvPr/>
          </p:nvSpPr>
          <p:spPr>
            <a:xfrm>
              <a:off x="9626701" y="2753867"/>
              <a:ext cx="0" cy="12700"/>
            </a:xfrm>
            <a:custGeom>
              <a:avLst/>
              <a:gdLst/>
              <a:ahLst/>
              <a:cxnLst/>
              <a:rect l="l" t="t" r="r" b="b"/>
              <a:pathLst>
                <a:path h="12700">
                  <a:moveTo>
                    <a:pt x="0" y="0"/>
                  </a:moveTo>
                  <a:lnTo>
                    <a:pt x="0" y="6096"/>
                  </a:lnTo>
                  <a:lnTo>
                    <a:pt x="0" y="1219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15" name="object 4315"/>
            <p:cNvSpPr/>
            <p:nvPr/>
          </p:nvSpPr>
          <p:spPr>
            <a:xfrm>
              <a:off x="9631273" y="2756916"/>
              <a:ext cx="3810" cy="6985"/>
            </a:xfrm>
            <a:custGeom>
              <a:avLst/>
              <a:gdLst/>
              <a:ahLst/>
              <a:cxnLst/>
              <a:rect l="l" t="t" r="r" b="b"/>
              <a:pathLst>
                <a:path w="3809" h="6985">
                  <a:moveTo>
                    <a:pt x="0" y="0"/>
                  </a:moveTo>
                  <a:lnTo>
                    <a:pt x="3810" y="685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16" name="object 4316"/>
            <p:cNvSpPr/>
            <p:nvPr/>
          </p:nvSpPr>
          <p:spPr>
            <a:xfrm>
              <a:off x="9631273" y="2756916"/>
              <a:ext cx="3810" cy="6985"/>
            </a:xfrm>
            <a:custGeom>
              <a:avLst/>
              <a:gdLst/>
              <a:ahLst/>
              <a:cxnLst/>
              <a:rect l="l" t="t" r="r" b="b"/>
              <a:pathLst>
                <a:path w="3809" h="6985">
                  <a:moveTo>
                    <a:pt x="0" y="6857"/>
                  </a:moveTo>
                  <a:lnTo>
                    <a:pt x="3809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17" name="object 4317"/>
            <p:cNvSpPr/>
            <p:nvPr/>
          </p:nvSpPr>
          <p:spPr>
            <a:xfrm>
              <a:off x="9615271" y="2747010"/>
              <a:ext cx="12700" cy="1270"/>
            </a:xfrm>
            <a:custGeom>
              <a:avLst/>
              <a:gdLst/>
              <a:ahLst/>
              <a:cxnLst/>
              <a:rect l="l" t="t" r="r" b="b"/>
              <a:pathLst>
                <a:path w="12700" h="1269">
                  <a:moveTo>
                    <a:pt x="12192" y="761"/>
                  </a:moveTo>
                  <a:lnTo>
                    <a:pt x="6096" y="0"/>
                  </a:lnTo>
                  <a:lnTo>
                    <a:pt x="0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18" name="object 4318"/>
            <p:cNvSpPr/>
            <p:nvPr/>
          </p:nvSpPr>
          <p:spPr>
            <a:xfrm>
              <a:off x="9626701" y="2752344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5">
                  <a:moveTo>
                    <a:pt x="761" y="0"/>
                  </a:moveTo>
                  <a:lnTo>
                    <a:pt x="0" y="762"/>
                  </a:lnTo>
                  <a:lnTo>
                    <a:pt x="0" y="152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19" name="object 4319"/>
            <p:cNvSpPr/>
            <p:nvPr/>
          </p:nvSpPr>
          <p:spPr>
            <a:xfrm>
              <a:off x="9638893" y="275691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1524" y="1524"/>
                  </a:moveTo>
                  <a:lnTo>
                    <a:pt x="762" y="762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20" name="object 4320"/>
            <p:cNvSpPr/>
            <p:nvPr/>
          </p:nvSpPr>
          <p:spPr>
            <a:xfrm>
              <a:off x="9627463" y="2747772"/>
              <a:ext cx="13970" cy="6350"/>
            </a:xfrm>
            <a:custGeom>
              <a:avLst/>
              <a:gdLst/>
              <a:ahLst/>
              <a:cxnLst/>
              <a:rect l="l" t="t" r="r" b="b"/>
              <a:pathLst>
                <a:path w="13970" h="6350">
                  <a:moveTo>
                    <a:pt x="13716" y="6096"/>
                  </a:moveTo>
                  <a:lnTo>
                    <a:pt x="9906" y="3810"/>
                  </a:lnTo>
                  <a:lnTo>
                    <a:pt x="5334" y="762"/>
                  </a:lnTo>
                  <a:lnTo>
                    <a:pt x="2286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21" name="object 4321"/>
            <p:cNvSpPr/>
            <p:nvPr/>
          </p:nvSpPr>
          <p:spPr>
            <a:xfrm>
              <a:off x="9641179" y="2753867"/>
              <a:ext cx="2540" cy="3810"/>
            </a:xfrm>
            <a:custGeom>
              <a:avLst/>
              <a:gdLst/>
              <a:ahLst/>
              <a:cxnLst/>
              <a:rect l="l" t="t" r="r" b="b"/>
              <a:pathLst>
                <a:path w="2540" h="3810">
                  <a:moveTo>
                    <a:pt x="2285" y="3809"/>
                  </a:moveTo>
                  <a:lnTo>
                    <a:pt x="1523" y="1523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22" name="object 4322"/>
            <p:cNvSpPr/>
            <p:nvPr/>
          </p:nvSpPr>
          <p:spPr>
            <a:xfrm>
              <a:off x="9628225" y="2751582"/>
              <a:ext cx="10795" cy="5715"/>
            </a:xfrm>
            <a:custGeom>
              <a:avLst/>
              <a:gdLst/>
              <a:ahLst/>
              <a:cxnLst/>
              <a:rect l="l" t="t" r="r" b="b"/>
              <a:pathLst>
                <a:path w="10795" h="5714">
                  <a:moveTo>
                    <a:pt x="10668" y="5333"/>
                  </a:moveTo>
                  <a:lnTo>
                    <a:pt x="6096" y="2285"/>
                  </a:lnTo>
                  <a:lnTo>
                    <a:pt x="0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23" name="object 4323"/>
            <p:cNvSpPr/>
            <p:nvPr/>
          </p:nvSpPr>
          <p:spPr>
            <a:xfrm>
              <a:off x="9628225" y="2750058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3048"/>
                  </a:moveTo>
                  <a:lnTo>
                    <a:pt x="3047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24" name="object 4324"/>
            <p:cNvSpPr/>
            <p:nvPr/>
          </p:nvSpPr>
          <p:spPr>
            <a:xfrm>
              <a:off x="9613747" y="275920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61" y="0"/>
                  </a:moveTo>
                  <a:lnTo>
                    <a:pt x="1300" y="223"/>
                  </a:lnTo>
                  <a:lnTo>
                    <a:pt x="1523" y="761"/>
                  </a:lnTo>
                  <a:lnTo>
                    <a:pt x="1300" y="1300"/>
                  </a:lnTo>
                  <a:lnTo>
                    <a:pt x="761" y="1523"/>
                  </a:lnTo>
                  <a:lnTo>
                    <a:pt x="223" y="1300"/>
                  </a:lnTo>
                  <a:lnTo>
                    <a:pt x="0" y="761"/>
                  </a:lnTo>
                  <a:lnTo>
                    <a:pt x="223" y="223"/>
                  </a:lnTo>
                  <a:lnTo>
                    <a:pt x="7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25" name="object 4325"/>
            <p:cNvSpPr/>
            <p:nvPr/>
          </p:nvSpPr>
          <p:spPr>
            <a:xfrm>
              <a:off x="9615271" y="2762250"/>
              <a:ext cx="28575" cy="10795"/>
            </a:xfrm>
            <a:custGeom>
              <a:avLst/>
              <a:gdLst/>
              <a:ahLst/>
              <a:cxnLst/>
              <a:rect l="l" t="t" r="r" b="b"/>
              <a:pathLst>
                <a:path w="28575" h="10794">
                  <a:moveTo>
                    <a:pt x="0" y="10668"/>
                  </a:moveTo>
                  <a:lnTo>
                    <a:pt x="6096" y="10668"/>
                  </a:lnTo>
                  <a:lnTo>
                    <a:pt x="12192" y="9906"/>
                  </a:lnTo>
                  <a:lnTo>
                    <a:pt x="14478" y="9906"/>
                  </a:lnTo>
                  <a:lnTo>
                    <a:pt x="17526" y="9144"/>
                  </a:lnTo>
                  <a:lnTo>
                    <a:pt x="22098" y="6096"/>
                  </a:lnTo>
                  <a:lnTo>
                    <a:pt x="25908" y="3810"/>
                  </a:lnTo>
                  <a:lnTo>
                    <a:pt x="27432" y="1524"/>
                  </a:lnTo>
                  <a:lnTo>
                    <a:pt x="2819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26" name="object 4326"/>
            <p:cNvSpPr/>
            <p:nvPr/>
          </p:nvSpPr>
          <p:spPr>
            <a:xfrm>
              <a:off x="9626701" y="2766059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5">
                  <a:moveTo>
                    <a:pt x="0" y="0"/>
                  </a:moveTo>
                  <a:lnTo>
                    <a:pt x="0" y="762"/>
                  </a:lnTo>
                  <a:lnTo>
                    <a:pt x="762" y="152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27" name="object 4327"/>
            <p:cNvSpPr/>
            <p:nvPr/>
          </p:nvSpPr>
          <p:spPr>
            <a:xfrm>
              <a:off x="9638893" y="276148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0" y="1524"/>
                  </a:moveTo>
                  <a:lnTo>
                    <a:pt x="761" y="762"/>
                  </a:lnTo>
                  <a:lnTo>
                    <a:pt x="1523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28" name="object 4328"/>
            <p:cNvSpPr/>
            <p:nvPr/>
          </p:nvSpPr>
          <p:spPr>
            <a:xfrm>
              <a:off x="9628225" y="2763011"/>
              <a:ext cx="10795" cy="5715"/>
            </a:xfrm>
            <a:custGeom>
              <a:avLst/>
              <a:gdLst/>
              <a:ahLst/>
              <a:cxnLst/>
              <a:rect l="l" t="t" r="r" b="b"/>
              <a:pathLst>
                <a:path w="10795" h="5714">
                  <a:moveTo>
                    <a:pt x="0" y="5333"/>
                  </a:moveTo>
                  <a:lnTo>
                    <a:pt x="6096" y="3047"/>
                  </a:lnTo>
                  <a:lnTo>
                    <a:pt x="1066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29" name="object 4329"/>
            <p:cNvSpPr/>
            <p:nvPr/>
          </p:nvSpPr>
          <p:spPr>
            <a:xfrm>
              <a:off x="9628225" y="2766822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0"/>
                  </a:moveTo>
                  <a:lnTo>
                    <a:pt x="3048" y="3047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330" name="object 4330"/>
          <p:cNvGrpSpPr/>
          <p:nvPr/>
        </p:nvGrpSpPr>
        <p:grpSpPr>
          <a:xfrm>
            <a:off x="12190988" y="2230668"/>
            <a:ext cx="70231" cy="75818"/>
            <a:chOff x="9699853" y="2867405"/>
            <a:chExt cx="55880" cy="60325"/>
          </a:xfrm>
        </p:grpSpPr>
        <p:sp>
          <p:nvSpPr>
            <p:cNvPr id="4331" name="object 4331"/>
            <p:cNvSpPr/>
            <p:nvPr/>
          </p:nvSpPr>
          <p:spPr>
            <a:xfrm>
              <a:off x="9712807" y="2919221"/>
              <a:ext cx="3175" cy="6350"/>
            </a:xfrm>
            <a:custGeom>
              <a:avLst/>
              <a:gdLst/>
              <a:ahLst/>
              <a:cxnLst/>
              <a:rect l="l" t="t" r="r" b="b"/>
              <a:pathLst>
                <a:path w="3175" h="6350">
                  <a:moveTo>
                    <a:pt x="0" y="0"/>
                  </a:moveTo>
                  <a:lnTo>
                    <a:pt x="3048" y="0"/>
                  </a:lnTo>
                  <a:lnTo>
                    <a:pt x="3048" y="6096"/>
                  </a:lnTo>
                  <a:lnTo>
                    <a:pt x="0" y="6096"/>
                  </a:ln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32" name="object 4332"/>
            <p:cNvSpPr/>
            <p:nvPr/>
          </p:nvSpPr>
          <p:spPr>
            <a:xfrm>
              <a:off x="9746335" y="2919221"/>
              <a:ext cx="6985" cy="6350"/>
            </a:xfrm>
            <a:custGeom>
              <a:avLst/>
              <a:gdLst/>
              <a:ahLst/>
              <a:cxnLst/>
              <a:rect l="l" t="t" r="r" b="b"/>
              <a:pathLst>
                <a:path w="6984" h="6350">
                  <a:moveTo>
                    <a:pt x="0" y="0"/>
                  </a:moveTo>
                  <a:lnTo>
                    <a:pt x="6858" y="0"/>
                  </a:lnTo>
                  <a:lnTo>
                    <a:pt x="6858" y="6095"/>
                  </a:lnTo>
                  <a:lnTo>
                    <a:pt x="0" y="6096"/>
                  </a:ln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33" name="object 4333"/>
            <p:cNvSpPr/>
            <p:nvPr/>
          </p:nvSpPr>
          <p:spPr>
            <a:xfrm>
              <a:off x="9702901" y="2889503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80">
                  <a:moveTo>
                    <a:pt x="0" y="0"/>
                  </a:moveTo>
                  <a:lnTo>
                    <a:pt x="1524" y="2286"/>
                  </a:lnTo>
                  <a:lnTo>
                    <a:pt x="3048" y="457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34" name="object 4334"/>
            <p:cNvSpPr/>
            <p:nvPr/>
          </p:nvSpPr>
          <p:spPr>
            <a:xfrm>
              <a:off x="9704425" y="2884931"/>
              <a:ext cx="11430" cy="11430"/>
            </a:xfrm>
            <a:custGeom>
              <a:avLst/>
              <a:gdLst/>
              <a:ahLst/>
              <a:cxnLst/>
              <a:rect l="l" t="t" r="r" b="b"/>
              <a:pathLst>
                <a:path w="11429" h="11430">
                  <a:moveTo>
                    <a:pt x="0" y="0"/>
                  </a:moveTo>
                  <a:lnTo>
                    <a:pt x="762" y="3810"/>
                  </a:lnTo>
                  <a:lnTo>
                    <a:pt x="3810" y="7620"/>
                  </a:lnTo>
                  <a:lnTo>
                    <a:pt x="6858" y="9906"/>
                  </a:lnTo>
                  <a:lnTo>
                    <a:pt x="11430" y="1143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35" name="object 4335"/>
            <p:cNvSpPr/>
            <p:nvPr/>
          </p:nvSpPr>
          <p:spPr>
            <a:xfrm>
              <a:off x="9734143" y="2889503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80">
                  <a:moveTo>
                    <a:pt x="0" y="4572"/>
                  </a:moveTo>
                  <a:lnTo>
                    <a:pt x="1523" y="2286"/>
                  </a:lnTo>
                  <a:lnTo>
                    <a:pt x="3047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36" name="object 4336"/>
            <p:cNvSpPr/>
            <p:nvPr/>
          </p:nvSpPr>
          <p:spPr>
            <a:xfrm>
              <a:off x="9702139" y="2875025"/>
              <a:ext cx="3810" cy="14604"/>
            </a:xfrm>
            <a:custGeom>
              <a:avLst/>
              <a:gdLst/>
              <a:ahLst/>
              <a:cxnLst/>
              <a:rect l="l" t="t" r="r" b="b"/>
              <a:pathLst>
                <a:path w="3809" h="14605">
                  <a:moveTo>
                    <a:pt x="3809" y="0"/>
                  </a:moveTo>
                  <a:lnTo>
                    <a:pt x="1523" y="3048"/>
                  </a:lnTo>
                  <a:lnTo>
                    <a:pt x="761" y="6858"/>
                  </a:lnTo>
                  <a:lnTo>
                    <a:pt x="0" y="10668"/>
                  </a:lnTo>
                  <a:lnTo>
                    <a:pt x="761" y="1447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37" name="object 4337"/>
            <p:cNvSpPr/>
            <p:nvPr/>
          </p:nvSpPr>
          <p:spPr>
            <a:xfrm>
              <a:off x="9724237" y="2884931"/>
              <a:ext cx="11430" cy="11430"/>
            </a:xfrm>
            <a:custGeom>
              <a:avLst/>
              <a:gdLst/>
              <a:ahLst/>
              <a:cxnLst/>
              <a:rect l="l" t="t" r="r" b="b"/>
              <a:pathLst>
                <a:path w="11429" h="11430">
                  <a:moveTo>
                    <a:pt x="0" y="11429"/>
                  </a:moveTo>
                  <a:lnTo>
                    <a:pt x="4572" y="9905"/>
                  </a:lnTo>
                  <a:lnTo>
                    <a:pt x="7620" y="7619"/>
                  </a:lnTo>
                  <a:lnTo>
                    <a:pt x="10668" y="3809"/>
                  </a:lnTo>
                  <a:lnTo>
                    <a:pt x="1143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38" name="object 4338"/>
            <p:cNvSpPr/>
            <p:nvPr/>
          </p:nvSpPr>
          <p:spPr>
            <a:xfrm>
              <a:off x="9724237" y="2872739"/>
              <a:ext cx="7620" cy="5080"/>
            </a:xfrm>
            <a:custGeom>
              <a:avLst/>
              <a:gdLst/>
              <a:ahLst/>
              <a:cxnLst/>
              <a:rect l="l" t="t" r="r" b="b"/>
              <a:pathLst>
                <a:path w="7620" h="5080">
                  <a:moveTo>
                    <a:pt x="7620" y="4572"/>
                  </a:moveTo>
                  <a:lnTo>
                    <a:pt x="4572" y="1524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39" name="object 4339"/>
            <p:cNvSpPr/>
            <p:nvPr/>
          </p:nvSpPr>
          <p:spPr>
            <a:xfrm>
              <a:off x="9731857" y="2877311"/>
              <a:ext cx="3810" cy="7620"/>
            </a:xfrm>
            <a:custGeom>
              <a:avLst/>
              <a:gdLst/>
              <a:ahLst/>
              <a:cxnLst/>
              <a:rect l="l" t="t" r="r" b="b"/>
              <a:pathLst>
                <a:path w="3809" h="7619">
                  <a:moveTo>
                    <a:pt x="3809" y="7620"/>
                  </a:moveTo>
                  <a:lnTo>
                    <a:pt x="3047" y="3048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40" name="object 4340"/>
            <p:cNvSpPr/>
            <p:nvPr/>
          </p:nvSpPr>
          <p:spPr>
            <a:xfrm>
              <a:off x="9724999" y="2894075"/>
              <a:ext cx="9525" cy="5080"/>
            </a:xfrm>
            <a:custGeom>
              <a:avLst/>
              <a:gdLst/>
              <a:ahLst/>
              <a:cxnLst/>
              <a:rect l="l" t="t" r="r" b="b"/>
              <a:pathLst>
                <a:path w="9525" h="5080">
                  <a:moveTo>
                    <a:pt x="0" y="4572"/>
                  </a:moveTo>
                  <a:lnTo>
                    <a:pt x="4572" y="3048"/>
                  </a:lnTo>
                  <a:lnTo>
                    <a:pt x="914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41" name="object 4341"/>
            <p:cNvSpPr/>
            <p:nvPr/>
          </p:nvSpPr>
          <p:spPr>
            <a:xfrm>
              <a:off x="9724999" y="2870453"/>
              <a:ext cx="9525" cy="5080"/>
            </a:xfrm>
            <a:custGeom>
              <a:avLst/>
              <a:gdLst/>
              <a:ahLst/>
              <a:cxnLst/>
              <a:rect l="l" t="t" r="r" b="b"/>
              <a:pathLst>
                <a:path w="9525" h="5080">
                  <a:moveTo>
                    <a:pt x="9144" y="4572"/>
                  </a:moveTo>
                  <a:lnTo>
                    <a:pt x="4572" y="1524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42" name="object 4342"/>
            <p:cNvSpPr/>
            <p:nvPr/>
          </p:nvSpPr>
          <p:spPr>
            <a:xfrm>
              <a:off x="9734143" y="2875025"/>
              <a:ext cx="3810" cy="14604"/>
            </a:xfrm>
            <a:custGeom>
              <a:avLst/>
              <a:gdLst/>
              <a:ahLst/>
              <a:cxnLst/>
              <a:rect l="l" t="t" r="r" b="b"/>
              <a:pathLst>
                <a:path w="3809" h="14605">
                  <a:moveTo>
                    <a:pt x="3048" y="14477"/>
                  </a:moveTo>
                  <a:lnTo>
                    <a:pt x="3810" y="10667"/>
                  </a:lnTo>
                  <a:lnTo>
                    <a:pt x="3048" y="6857"/>
                  </a:lnTo>
                  <a:lnTo>
                    <a:pt x="2286" y="3047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43" name="object 4343"/>
            <p:cNvSpPr/>
            <p:nvPr/>
          </p:nvSpPr>
          <p:spPr>
            <a:xfrm>
              <a:off x="9708235" y="2872739"/>
              <a:ext cx="7620" cy="5080"/>
            </a:xfrm>
            <a:custGeom>
              <a:avLst/>
              <a:gdLst/>
              <a:ahLst/>
              <a:cxnLst/>
              <a:rect l="l" t="t" r="r" b="b"/>
              <a:pathLst>
                <a:path w="7620" h="5080">
                  <a:moveTo>
                    <a:pt x="7620" y="0"/>
                  </a:moveTo>
                  <a:lnTo>
                    <a:pt x="3048" y="1524"/>
                  </a:lnTo>
                  <a:lnTo>
                    <a:pt x="0" y="457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44" name="object 4344"/>
            <p:cNvSpPr/>
            <p:nvPr/>
          </p:nvSpPr>
          <p:spPr>
            <a:xfrm>
              <a:off x="9704425" y="2876549"/>
              <a:ext cx="3810" cy="8890"/>
            </a:xfrm>
            <a:custGeom>
              <a:avLst/>
              <a:gdLst/>
              <a:ahLst/>
              <a:cxnLst/>
              <a:rect l="l" t="t" r="r" b="b"/>
              <a:pathLst>
                <a:path w="3809" h="8889">
                  <a:moveTo>
                    <a:pt x="3809" y="0"/>
                  </a:moveTo>
                  <a:lnTo>
                    <a:pt x="3809" y="762"/>
                  </a:lnTo>
                  <a:lnTo>
                    <a:pt x="761" y="3810"/>
                  </a:lnTo>
                  <a:lnTo>
                    <a:pt x="0" y="838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45" name="object 4345"/>
            <p:cNvSpPr/>
            <p:nvPr/>
          </p:nvSpPr>
          <p:spPr>
            <a:xfrm>
              <a:off x="9705949" y="2894075"/>
              <a:ext cx="9525" cy="5080"/>
            </a:xfrm>
            <a:custGeom>
              <a:avLst/>
              <a:gdLst/>
              <a:ahLst/>
              <a:cxnLst/>
              <a:rect l="l" t="t" r="r" b="b"/>
              <a:pathLst>
                <a:path w="9525" h="5080">
                  <a:moveTo>
                    <a:pt x="0" y="0"/>
                  </a:moveTo>
                  <a:lnTo>
                    <a:pt x="4572" y="3047"/>
                  </a:lnTo>
                  <a:lnTo>
                    <a:pt x="9144" y="4571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46" name="object 4346"/>
            <p:cNvSpPr/>
            <p:nvPr/>
          </p:nvSpPr>
          <p:spPr>
            <a:xfrm>
              <a:off x="9705949" y="2870453"/>
              <a:ext cx="9525" cy="5080"/>
            </a:xfrm>
            <a:custGeom>
              <a:avLst/>
              <a:gdLst/>
              <a:ahLst/>
              <a:cxnLst/>
              <a:rect l="l" t="t" r="r" b="b"/>
              <a:pathLst>
                <a:path w="9525" h="5080">
                  <a:moveTo>
                    <a:pt x="9144" y="0"/>
                  </a:moveTo>
                  <a:lnTo>
                    <a:pt x="4572" y="1524"/>
                  </a:lnTo>
                  <a:lnTo>
                    <a:pt x="0" y="457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47" name="object 4347"/>
            <p:cNvSpPr/>
            <p:nvPr/>
          </p:nvSpPr>
          <p:spPr>
            <a:xfrm>
              <a:off x="9715855" y="2896361"/>
              <a:ext cx="8890" cy="1270"/>
            </a:xfrm>
            <a:custGeom>
              <a:avLst/>
              <a:gdLst/>
              <a:ahLst/>
              <a:cxnLst/>
              <a:rect l="l" t="t" r="r" b="b"/>
              <a:pathLst>
                <a:path w="8890" h="1269">
                  <a:moveTo>
                    <a:pt x="0" y="0"/>
                  </a:moveTo>
                  <a:lnTo>
                    <a:pt x="4572" y="761"/>
                  </a:lnTo>
                  <a:lnTo>
                    <a:pt x="838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48" name="object 4348"/>
            <p:cNvSpPr/>
            <p:nvPr/>
          </p:nvSpPr>
          <p:spPr>
            <a:xfrm>
              <a:off x="9715855" y="2872739"/>
              <a:ext cx="8890" cy="0"/>
            </a:xfrm>
            <a:custGeom>
              <a:avLst/>
              <a:gdLst/>
              <a:ahLst/>
              <a:cxnLst/>
              <a:rect l="l" t="t" r="r" b="b"/>
              <a:pathLst>
                <a:path w="8890">
                  <a:moveTo>
                    <a:pt x="8381" y="0"/>
                  </a:moveTo>
                  <a:lnTo>
                    <a:pt x="4571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49" name="object 4349"/>
            <p:cNvSpPr/>
            <p:nvPr/>
          </p:nvSpPr>
          <p:spPr>
            <a:xfrm>
              <a:off x="9715093" y="2898647"/>
              <a:ext cx="10160" cy="1270"/>
            </a:xfrm>
            <a:custGeom>
              <a:avLst/>
              <a:gdLst/>
              <a:ahLst/>
              <a:cxnLst/>
              <a:rect l="l" t="t" r="r" b="b"/>
              <a:pathLst>
                <a:path w="10159" h="1269">
                  <a:moveTo>
                    <a:pt x="0" y="0"/>
                  </a:moveTo>
                  <a:lnTo>
                    <a:pt x="5334" y="761"/>
                  </a:lnTo>
                  <a:lnTo>
                    <a:pt x="9906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50" name="object 4350"/>
            <p:cNvSpPr/>
            <p:nvPr/>
          </p:nvSpPr>
          <p:spPr>
            <a:xfrm>
              <a:off x="9715093" y="2869691"/>
              <a:ext cx="10160" cy="1270"/>
            </a:xfrm>
            <a:custGeom>
              <a:avLst/>
              <a:gdLst/>
              <a:ahLst/>
              <a:cxnLst/>
              <a:rect l="l" t="t" r="r" b="b"/>
              <a:pathLst>
                <a:path w="10159" h="1269">
                  <a:moveTo>
                    <a:pt x="9905" y="761"/>
                  </a:moveTo>
                  <a:lnTo>
                    <a:pt x="5333" y="0"/>
                  </a:lnTo>
                  <a:lnTo>
                    <a:pt x="0" y="761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51" name="object 4351"/>
            <p:cNvSpPr/>
            <p:nvPr/>
          </p:nvSpPr>
          <p:spPr>
            <a:xfrm>
              <a:off x="9715855" y="2888741"/>
              <a:ext cx="6985" cy="3175"/>
            </a:xfrm>
            <a:custGeom>
              <a:avLst/>
              <a:gdLst/>
              <a:ahLst/>
              <a:cxnLst/>
              <a:rect l="l" t="t" r="r" b="b"/>
              <a:pathLst>
                <a:path w="6984" h="3175">
                  <a:moveTo>
                    <a:pt x="6857" y="1524"/>
                  </a:moveTo>
                  <a:lnTo>
                    <a:pt x="6095" y="0"/>
                  </a:lnTo>
                  <a:lnTo>
                    <a:pt x="1523" y="0"/>
                  </a:lnTo>
                  <a:lnTo>
                    <a:pt x="0" y="1524"/>
                  </a:lnTo>
                  <a:lnTo>
                    <a:pt x="1523" y="2286"/>
                  </a:lnTo>
                  <a:lnTo>
                    <a:pt x="3809" y="3048"/>
                  </a:lnTo>
                  <a:lnTo>
                    <a:pt x="6095" y="2286"/>
                  </a:lnTo>
                  <a:lnTo>
                    <a:pt x="6857" y="152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52" name="object 4352"/>
            <p:cNvSpPr/>
            <p:nvPr/>
          </p:nvSpPr>
          <p:spPr>
            <a:xfrm>
              <a:off x="9718904" y="2887979"/>
              <a:ext cx="1905" cy="21590"/>
            </a:xfrm>
            <a:custGeom>
              <a:avLst/>
              <a:gdLst/>
              <a:ahLst/>
              <a:cxnLst/>
              <a:rect l="l" t="t" r="r" b="b"/>
              <a:pathLst>
                <a:path w="1904" h="21589">
                  <a:moveTo>
                    <a:pt x="1524" y="20574"/>
                  </a:moveTo>
                  <a:lnTo>
                    <a:pt x="1295" y="20040"/>
                  </a:lnTo>
                  <a:lnTo>
                    <a:pt x="762" y="19812"/>
                  </a:lnTo>
                  <a:lnTo>
                    <a:pt x="215" y="20040"/>
                  </a:lnTo>
                  <a:lnTo>
                    <a:pt x="0" y="20574"/>
                  </a:lnTo>
                  <a:lnTo>
                    <a:pt x="215" y="21120"/>
                  </a:lnTo>
                  <a:lnTo>
                    <a:pt x="762" y="21336"/>
                  </a:lnTo>
                  <a:lnTo>
                    <a:pt x="1295" y="21120"/>
                  </a:lnTo>
                  <a:lnTo>
                    <a:pt x="1524" y="20574"/>
                  </a:lnTo>
                  <a:close/>
                </a:path>
                <a:path w="1904" h="21589">
                  <a:moveTo>
                    <a:pt x="1524" y="762"/>
                  </a:moveTo>
                  <a:lnTo>
                    <a:pt x="1295" y="228"/>
                  </a:lnTo>
                  <a:lnTo>
                    <a:pt x="762" y="0"/>
                  </a:lnTo>
                  <a:lnTo>
                    <a:pt x="215" y="228"/>
                  </a:lnTo>
                  <a:lnTo>
                    <a:pt x="0" y="762"/>
                  </a:lnTo>
                  <a:lnTo>
                    <a:pt x="215" y="1308"/>
                  </a:lnTo>
                  <a:lnTo>
                    <a:pt x="762" y="1524"/>
                  </a:lnTo>
                  <a:lnTo>
                    <a:pt x="1295" y="1308"/>
                  </a:lnTo>
                  <a:lnTo>
                    <a:pt x="1524" y="76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353" name="object 4353"/>
          <p:cNvGrpSpPr/>
          <p:nvPr/>
        </p:nvGrpSpPr>
        <p:grpSpPr>
          <a:xfrm>
            <a:off x="12042545" y="2054452"/>
            <a:ext cx="124501" cy="121308"/>
            <a:chOff x="9581743" y="2727198"/>
            <a:chExt cx="99060" cy="96520"/>
          </a:xfrm>
        </p:grpSpPr>
        <p:sp>
          <p:nvSpPr>
            <p:cNvPr id="4354" name="object 4354"/>
            <p:cNvSpPr/>
            <p:nvPr/>
          </p:nvSpPr>
          <p:spPr>
            <a:xfrm>
              <a:off x="9637369" y="2745486"/>
              <a:ext cx="1905" cy="11430"/>
            </a:xfrm>
            <a:custGeom>
              <a:avLst/>
              <a:gdLst/>
              <a:ahLst/>
              <a:cxnLst/>
              <a:rect l="l" t="t" r="r" b="b"/>
              <a:pathLst>
                <a:path w="1904" h="11430">
                  <a:moveTo>
                    <a:pt x="1524" y="0"/>
                  </a:moveTo>
                  <a:lnTo>
                    <a:pt x="762" y="6096"/>
                  </a:lnTo>
                  <a:lnTo>
                    <a:pt x="0" y="1143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55" name="object 4355"/>
            <p:cNvSpPr/>
            <p:nvPr/>
          </p:nvSpPr>
          <p:spPr>
            <a:xfrm>
              <a:off x="9643465" y="2757678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0" y="4572"/>
                  </a:moveTo>
                  <a:lnTo>
                    <a:pt x="0" y="2286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56" name="object 4356"/>
            <p:cNvSpPr/>
            <p:nvPr/>
          </p:nvSpPr>
          <p:spPr>
            <a:xfrm>
              <a:off x="9640417" y="2758440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3048"/>
                  </a:moveTo>
                  <a:lnTo>
                    <a:pt x="0" y="1524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57" name="object 4357"/>
            <p:cNvSpPr/>
            <p:nvPr/>
          </p:nvSpPr>
          <p:spPr>
            <a:xfrm>
              <a:off x="9626701" y="2753868"/>
              <a:ext cx="0" cy="12700"/>
            </a:xfrm>
            <a:custGeom>
              <a:avLst/>
              <a:gdLst/>
              <a:ahLst/>
              <a:cxnLst/>
              <a:rect l="l" t="t" r="r" b="b"/>
              <a:pathLst>
                <a:path h="12700">
                  <a:moveTo>
                    <a:pt x="0" y="0"/>
                  </a:moveTo>
                  <a:lnTo>
                    <a:pt x="0" y="6096"/>
                  </a:lnTo>
                  <a:lnTo>
                    <a:pt x="0" y="1219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58" name="object 4358"/>
            <p:cNvSpPr/>
            <p:nvPr/>
          </p:nvSpPr>
          <p:spPr>
            <a:xfrm>
              <a:off x="9631273" y="2756916"/>
              <a:ext cx="3810" cy="6985"/>
            </a:xfrm>
            <a:custGeom>
              <a:avLst/>
              <a:gdLst/>
              <a:ahLst/>
              <a:cxnLst/>
              <a:rect l="l" t="t" r="r" b="b"/>
              <a:pathLst>
                <a:path w="3809" h="6985">
                  <a:moveTo>
                    <a:pt x="0" y="0"/>
                  </a:moveTo>
                  <a:lnTo>
                    <a:pt x="3810" y="685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59" name="object 4359"/>
            <p:cNvSpPr/>
            <p:nvPr/>
          </p:nvSpPr>
          <p:spPr>
            <a:xfrm>
              <a:off x="9631273" y="2756916"/>
              <a:ext cx="3810" cy="6985"/>
            </a:xfrm>
            <a:custGeom>
              <a:avLst/>
              <a:gdLst/>
              <a:ahLst/>
              <a:cxnLst/>
              <a:rect l="l" t="t" r="r" b="b"/>
              <a:pathLst>
                <a:path w="3809" h="6985">
                  <a:moveTo>
                    <a:pt x="0" y="6857"/>
                  </a:moveTo>
                  <a:lnTo>
                    <a:pt x="3809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60" name="object 4360"/>
            <p:cNvSpPr/>
            <p:nvPr/>
          </p:nvSpPr>
          <p:spPr>
            <a:xfrm>
              <a:off x="9615271" y="2747010"/>
              <a:ext cx="12700" cy="1270"/>
            </a:xfrm>
            <a:custGeom>
              <a:avLst/>
              <a:gdLst/>
              <a:ahLst/>
              <a:cxnLst/>
              <a:rect l="l" t="t" r="r" b="b"/>
              <a:pathLst>
                <a:path w="12700" h="1269">
                  <a:moveTo>
                    <a:pt x="12192" y="761"/>
                  </a:moveTo>
                  <a:lnTo>
                    <a:pt x="6096" y="0"/>
                  </a:lnTo>
                  <a:lnTo>
                    <a:pt x="0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61" name="object 4361"/>
            <p:cNvSpPr/>
            <p:nvPr/>
          </p:nvSpPr>
          <p:spPr>
            <a:xfrm>
              <a:off x="9626701" y="2752344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5">
                  <a:moveTo>
                    <a:pt x="761" y="0"/>
                  </a:moveTo>
                  <a:lnTo>
                    <a:pt x="0" y="762"/>
                  </a:lnTo>
                  <a:lnTo>
                    <a:pt x="0" y="152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62" name="object 4362"/>
            <p:cNvSpPr/>
            <p:nvPr/>
          </p:nvSpPr>
          <p:spPr>
            <a:xfrm>
              <a:off x="9638893" y="275691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1524" y="1524"/>
                  </a:moveTo>
                  <a:lnTo>
                    <a:pt x="762" y="762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63" name="object 4363"/>
            <p:cNvSpPr/>
            <p:nvPr/>
          </p:nvSpPr>
          <p:spPr>
            <a:xfrm>
              <a:off x="9627463" y="2747772"/>
              <a:ext cx="13970" cy="6350"/>
            </a:xfrm>
            <a:custGeom>
              <a:avLst/>
              <a:gdLst/>
              <a:ahLst/>
              <a:cxnLst/>
              <a:rect l="l" t="t" r="r" b="b"/>
              <a:pathLst>
                <a:path w="13970" h="6350">
                  <a:moveTo>
                    <a:pt x="13716" y="6096"/>
                  </a:moveTo>
                  <a:lnTo>
                    <a:pt x="9906" y="3810"/>
                  </a:lnTo>
                  <a:lnTo>
                    <a:pt x="5334" y="762"/>
                  </a:lnTo>
                  <a:lnTo>
                    <a:pt x="2286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64" name="object 4364"/>
            <p:cNvSpPr/>
            <p:nvPr/>
          </p:nvSpPr>
          <p:spPr>
            <a:xfrm>
              <a:off x="9641179" y="2753868"/>
              <a:ext cx="2540" cy="3810"/>
            </a:xfrm>
            <a:custGeom>
              <a:avLst/>
              <a:gdLst/>
              <a:ahLst/>
              <a:cxnLst/>
              <a:rect l="l" t="t" r="r" b="b"/>
              <a:pathLst>
                <a:path w="2540" h="3810">
                  <a:moveTo>
                    <a:pt x="2285" y="3809"/>
                  </a:moveTo>
                  <a:lnTo>
                    <a:pt x="1523" y="1523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65" name="object 4365"/>
            <p:cNvSpPr/>
            <p:nvPr/>
          </p:nvSpPr>
          <p:spPr>
            <a:xfrm>
              <a:off x="9628225" y="2751582"/>
              <a:ext cx="10795" cy="5715"/>
            </a:xfrm>
            <a:custGeom>
              <a:avLst/>
              <a:gdLst/>
              <a:ahLst/>
              <a:cxnLst/>
              <a:rect l="l" t="t" r="r" b="b"/>
              <a:pathLst>
                <a:path w="10795" h="5714">
                  <a:moveTo>
                    <a:pt x="10668" y="5333"/>
                  </a:moveTo>
                  <a:lnTo>
                    <a:pt x="6096" y="2285"/>
                  </a:lnTo>
                  <a:lnTo>
                    <a:pt x="0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66" name="object 4366"/>
            <p:cNvSpPr/>
            <p:nvPr/>
          </p:nvSpPr>
          <p:spPr>
            <a:xfrm>
              <a:off x="9628225" y="2750058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3048"/>
                  </a:moveTo>
                  <a:lnTo>
                    <a:pt x="3047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67" name="object 4367"/>
            <p:cNvSpPr/>
            <p:nvPr/>
          </p:nvSpPr>
          <p:spPr>
            <a:xfrm>
              <a:off x="9613747" y="275920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61" y="0"/>
                  </a:moveTo>
                  <a:lnTo>
                    <a:pt x="1300" y="223"/>
                  </a:lnTo>
                  <a:lnTo>
                    <a:pt x="1523" y="761"/>
                  </a:lnTo>
                  <a:lnTo>
                    <a:pt x="1300" y="1300"/>
                  </a:lnTo>
                  <a:lnTo>
                    <a:pt x="761" y="1523"/>
                  </a:lnTo>
                  <a:lnTo>
                    <a:pt x="223" y="1300"/>
                  </a:lnTo>
                  <a:lnTo>
                    <a:pt x="0" y="761"/>
                  </a:lnTo>
                  <a:lnTo>
                    <a:pt x="223" y="223"/>
                  </a:lnTo>
                  <a:lnTo>
                    <a:pt x="7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68" name="object 4368"/>
            <p:cNvSpPr/>
            <p:nvPr/>
          </p:nvSpPr>
          <p:spPr>
            <a:xfrm>
              <a:off x="9615271" y="2762250"/>
              <a:ext cx="28575" cy="10795"/>
            </a:xfrm>
            <a:custGeom>
              <a:avLst/>
              <a:gdLst/>
              <a:ahLst/>
              <a:cxnLst/>
              <a:rect l="l" t="t" r="r" b="b"/>
              <a:pathLst>
                <a:path w="28575" h="10794">
                  <a:moveTo>
                    <a:pt x="0" y="10668"/>
                  </a:moveTo>
                  <a:lnTo>
                    <a:pt x="6096" y="10668"/>
                  </a:lnTo>
                  <a:lnTo>
                    <a:pt x="12192" y="9906"/>
                  </a:lnTo>
                  <a:lnTo>
                    <a:pt x="14478" y="9906"/>
                  </a:lnTo>
                  <a:lnTo>
                    <a:pt x="17526" y="9144"/>
                  </a:lnTo>
                  <a:lnTo>
                    <a:pt x="22098" y="6096"/>
                  </a:lnTo>
                  <a:lnTo>
                    <a:pt x="25908" y="3810"/>
                  </a:lnTo>
                  <a:lnTo>
                    <a:pt x="27432" y="1524"/>
                  </a:lnTo>
                  <a:lnTo>
                    <a:pt x="2819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69" name="object 4369"/>
            <p:cNvSpPr/>
            <p:nvPr/>
          </p:nvSpPr>
          <p:spPr>
            <a:xfrm>
              <a:off x="9626701" y="2766060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5">
                  <a:moveTo>
                    <a:pt x="0" y="0"/>
                  </a:moveTo>
                  <a:lnTo>
                    <a:pt x="0" y="762"/>
                  </a:lnTo>
                  <a:lnTo>
                    <a:pt x="762" y="152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70" name="object 4370"/>
            <p:cNvSpPr/>
            <p:nvPr/>
          </p:nvSpPr>
          <p:spPr>
            <a:xfrm>
              <a:off x="9638893" y="276148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0" y="1524"/>
                  </a:moveTo>
                  <a:lnTo>
                    <a:pt x="761" y="762"/>
                  </a:lnTo>
                  <a:lnTo>
                    <a:pt x="1523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71" name="object 4371"/>
            <p:cNvSpPr/>
            <p:nvPr/>
          </p:nvSpPr>
          <p:spPr>
            <a:xfrm>
              <a:off x="9628225" y="2763012"/>
              <a:ext cx="10795" cy="5715"/>
            </a:xfrm>
            <a:custGeom>
              <a:avLst/>
              <a:gdLst/>
              <a:ahLst/>
              <a:cxnLst/>
              <a:rect l="l" t="t" r="r" b="b"/>
              <a:pathLst>
                <a:path w="10795" h="5714">
                  <a:moveTo>
                    <a:pt x="0" y="5333"/>
                  </a:moveTo>
                  <a:lnTo>
                    <a:pt x="6096" y="3047"/>
                  </a:lnTo>
                  <a:lnTo>
                    <a:pt x="1066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72" name="object 4372"/>
            <p:cNvSpPr/>
            <p:nvPr/>
          </p:nvSpPr>
          <p:spPr>
            <a:xfrm>
              <a:off x="9628225" y="2766822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0"/>
                  </a:moveTo>
                  <a:lnTo>
                    <a:pt x="3048" y="3047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73" name="object 4373"/>
            <p:cNvSpPr/>
            <p:nvPr/>
          </p:nvSpPr>
          <p:spPr>
            <a:xfrm>
              <a:off x="9584029" y="2783586"/>
              <a:ext cx="13970" cy="3810"/>
            </a:xfrm>
            <a:custGeom>
              <a:avLst/>
              <a:gdLst/>
              <a:ahLst/>
              <a:cxnLst/>
              <a:rect l="l" t="t" r="r" b="b"/>
              <a:pathLst>
                <a:path w="13970" h="3810">
                  <a:moveTo>
                    <a:pt x="10668" y="3809"/>
                  </a:moveTo>
                  <a:lnTo>
                    <a:pt x="13716" y="3809"/>
                  </a:lnTo>
                  <a:lnTo>
                    <a:pt x="13716" y="0"/>
                  </a:lnTo>
                  <a:lnTo>
                    <a:pt x="0" y="0"/>
                  </a:lnTo>
                  <a:lnTo>
                    <a:pt x="0" y="3809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74" name="object 4374"/>
            <p:cNvSpPr/>
            <p:nvPr/>
          </p:nvSpPr>
          <p:spPr>
            <a:xfrm>
              <a:off x="9614509" y="278358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75" name="object 4375"/>
            <p:cNvSpPr/>
            <p:nvPr/>
          </p:nvSpPr>
          <p:spPr>
            <a:xfrm>
              <a:off x="9616033" y="278206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1524" y="1524"/>
                  </a:moveTo>
                  <a:lnTo>
                    <a:pt x="762" y="762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76" name="object 4376"/>
            <p:cNvSpPr/>
            <p:nvPr/>
          </p:nvSpPr>
          <p:spPr>
            <a:xfrm>
              <a:off x="9618319" y="2783586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77" name="object 4377"/>
            <p:cNvSpPr/>
            <p:nvPr/>
          </p:nvSpPr>
          <p:spPr>
            <a:xfrm>
              <a:off x="9616033" y="2787396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39">
                  <a:moveTo>
                    <a:pt x="0" y="2285"/>
                  </a:moveTo>
                  <a:lnTo>
                    <a:pt x="761" y="1523"/>
                  </a:lnTo>
                  <a:lnTo>
                    <a:pt x="1523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78" name="object 4378"/>
            <p:cNvSpPr/>
            <p:nvPr/>
          </p:nvSpPr>
          <p:spPr>
            <a:xfrm>
              <a:off x="9614509" y="2790444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79" name="object 4379"/>
            <p:cNvSpPr/>
            <p:nvPr/>
          </p:nvSpPr>
          <p:spPr>
            <a:xfrm>
              <a:off x="9584029" y="2746248"/>
              <a:ext cx="13970" cy="3810"/>
            </a:xfrm>
            <a:custGeom>
              <a:avLst/>
              <a:gdLst/>
              <a:ahLst/>
              <a:cxnLst/>
              <a:rect l="l" t="t" r="r" b="b"/>
              <a:pathLst>
                <a:path w="13970" h="3810">
                  <a:moveTo>
                    <a:pt x="10668" y="3809"/>
                  </a:moveTo>
                  <a:lnTo>
                    <a:pt x="13716" y="3809"/>
                  </a:lnTo>
                  <a:lnTo>
                    <a:pt x="13716" y="0"/>
                  </a:lnTo>
                  <a:lnTo>
                    <a:pt x="0" y="0"/>
                  </a:lnTo>
                  <a:lnTo>
                    <a:pt x="0" y="3809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80" name="object 4380"/>
            <p:cNvSpPr/>
            <p:nvPr/>
          </p:nvSpPr>
          <p:spPr>
            <a:xfrm>
              <a:off x="9614509" y="2729484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81" name="object 4381"/>
            <p:cNvSpPr/>
            <p:nvPr/>
          </p:nvSpPr>
          <p:spPr>
            <a:xfrm>
              <a:off x="9616033" y="2730246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39">
                  <a:moveTo>
                    <a:pt x="1524" y="2285"/>
                  </a:moveTo>
                  <a:lnTo>
                    <a:pt x="762" y="761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82" name="object 4382"/>
            <p:cNvSpPr/>
            <p:nvPr/>
          </p:nvSpPr>
          <p:spPr>
            <a:xfrm>
              <a:off x="9618319" y="2733294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83" name="object 4383"/>
            <p:cNvSpPr/>
            <p:nvPr/>
          </p:nvSpPr>
          <p:spPr>
            <a:xfrm>
              <a:off x="9616033" y="273634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0" y="1524"/>
                  </a:moveTo>
                  <a:lnTo>
                    <a:pt x="761" y="762"/>
                  </a:lnTo>
                  <a:lnTo>
                    <a:pt x="1523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84" name="object 4384"/>
            <p:cNvSpPr/>
            <p:nvPr/>
          </p:nvSpPr>
          <p:spPr>
            <a:xfrm>
              <a:off x="9614509" y="2736342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85" name="object 4385"/>
            <p:cNvSpPr/>
            <p:nvPr/>
          </p:nvSpPr>
          <p:spPr>
            <a:xfrm>
              <a:off x="9672421" y="2804160"/>
              <a:ext cx="6350" cy="3175"/>
            </a:xfrm>
            <a:custGeom>
              <a:avLst/>
              <a:gdLst/>
              <a:ahLst/>
              <a:cxnLst/>
              <a:rect l="l" t="t" r="r" b="b"/>
              <a:pathLst>
                <a:path w="6350" h="3175">
                  <a:moveTo>
                    <a:pt x="3048" y="3048"/>
                  </a:moveTo>
                  <a:lnTo>
                    <a:pt x="6096" y="3048"/>
                  </a:lnTo>
                  <a:lnTo>
                    <a:pt x="6096" y="0"/>
                  </a:lnTo>
                  <a:lnTo>
                    <a:pt x="0" y="0"/>
                  </a:ln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86" name="object 4386"/>
            <p:cNvSpPr/>
            <p:nvPr/>
          </p:nvSpPr>
          <p:spPr>
            <a:xfrm>
              <a:off x="9675469" y="2797302"/>
              <a:ext cx="3175" cy="6985"/>
            </a:xfrm>
            <a:custGeom>
              <a:avLst/>
              <a:gdLst/>
              <a:ahLst/>
              <a:cxnLst/>
              <a:rect l="l" t="t" r="r" b="b"/>
              <a:pathLst>
                <a:path w="3175" h="6985">
                  <a:moveTo>
                    <a:pt x="0" y="3048"/>
                  </a:moveTo>
                  <a:lnTo>
                    <a:pt x="0" y="0"/>
                  </a:lnTo>
                  <a:lnTo>
                    <a:pt x="3047" y="0"/>
                  </a:lnTo>
                  <a:lnTo>
                    <a:pt x="3048" y="6858"/>
                  </a:lnTo>
                  <a:lnTo>
                    <a:pt x="0" y="685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87" name="object 4387"/>
            <p:cNvSpPr/>
            <p:nvPr/>
          </p:nvSpPr>
          <p:spPr>
            <a:xfrm>
              <a:off x="9597745" y="2797302"/>
              <a:ext cx="3175" cy="6985"/>
            </a:xfrm>
            <a:custGeom>
              <a:avLst/>
              <a:gdLst/>
              <a:ahLst/>
              <a:cxnLst/>
              <a:rect l="l" t="t" r="r" b="b"/>
              <a:pathLst>
                <a:path w="3175" h="6985">
                  <a:moveTo>
                    <a:pt x="3048" y="3048"/>
                  </a:moveTo>
                  <a:lnTo>
                    <a:pt x="3048" y="0"/>
                  </a:lnTo>
                  <a:lnTo>
                    <a:pt x="0" y="0"/>
                  </a:lnTo>
                  <a:lnTo>
                    <a:pt x="0" y="6858"/>
                  </a:lnTo>
                  <a:lnTo>
                    <a:pt x="3048" y="685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88" name="object 4388"/>
            <p:cNvSpPr/>
            <p:nvPr/>
          </p:nvSpPr>
          <p:spPr>
            <a:xfrm>
              <a:off x="9584029" y="2817114"/>
              <a:ext cx="13970" cy="3810"/>
            </a:xfrm>
            <a:custGeom>
              <a:avLst/>
              <a:gdLst/>
              <a:ahLst/>
              <a:cxnLst/>
              <a:rect l="l" t="t" r="r" b="b"/>
              <a:pathLst>
                <a:path w="13970" h="3810">
                  <a:moveTo>
                    <a:pt x="10668" y="3809"/>
                  </a:moveTo>
                  <a:lnTo>
                    <a:pt x="13716" y="3809"/>
                  </a:lnTo>
                  <a:lnTo>
                    <a:pt x="13716" y="0"/>
                  </a:lnTo>
                  <a:lnTo>
                    <a:pt x="0" y="0"/>
                  </a:lnTo>
                  <a:lnTo>
                    <a:pt x="0" y="3809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89" name="object 4389"/>
            <p:cNvSpPr/>
            <p:nvPr/>
          </p:nvSpPr>
          <p:spPr>
            <a:xfrm>
              <a:off x="9631273" y="2797302"/>
              <a:ext cx="3810" cy="6985"/>
            </a:xfrm>
            <a:custGeom>
              <a:avLst/>
              <a:gdLst/>
              <a:ahLst/>
              <a:cxnLst/>
              <a:rect l="l" t="t" r="r" b="b"/>
              <a:pathLst>
                <a:path w="3809" h="6985">
                  <a:moveTo>
                    <a:pt x="0" y="3048"/>
                  </a:moveTo>
                  <a:lnTo>
                    <a:pt x="0" y="0"/>
                  </a:lnTo>
                  <a:lnTo>
                    <a:pt x="3810" y="0"/>
                  </a:lnTo>
                  <a:lnTo>
                    <a:pt x="3810" y="6858"/>
                  </a:lnTo>
                  <a:lnTo>
                    <a:pt x="0" y="6858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390" name="object 4390"/>
          <p:cNvGrpSpPr/>
          <p:nvPr/>
        </p:nvGrpSpPr>
        <p:grpSpPr>
          <a:xfrm>
            <a:off x="12153638" y="2258442"/>
            <a:ext cx="18355" cy="47885"/>
            <a:chOff x="9670135" y="2889504"/>
            <a:chExt cx="14604" cy="38100"/>
          </a:xfrm>
        </p:grpSpPr>
        <p:sp>
          <p:nvSpPr>
            <p:cNvPr id="4391" name="object 4391"/>
            <p:cNvSpPr/>
            <p:nvPr/>
          </p:nvSpPr>
          <p:spPr>
            <a:xfrm>
              <a:off x="9672421" y="2891790"/>
              <a:ext cx="6350" cy="3810"/>
            </a:xfrm>
            <a:custGeom>
              <a:avLst/>
              <a:gdLst/>
              <a:ahLst/>
              <a:cxnLst/>
              <a:rect l="l" t="t" r="r" b="b"/>
              <a:pathLst>
                <a:path w="6350" h="3810">
                  <a:moveTo>
                    <a:pt x="3048" y="3809"/>
                  </a:moveTo>
                  <a:lnTo>
                    <a:pt x="6096" y="3809"/>
                  </a:lnTo>
                  <a:lnTo>
                    <a:pt x="6096" y="0"/>
                  </a:lnTo>
                  <a:lnTo>
                    <a:pt x="0" y="0"/>
                  </a:lnTo>
                  <a:lnTo>
                    <a:pt x="0" y="3809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92" name="object 4392"/>
            <p:cNvSpPr/>
            <p:nvPr/>
          </p:nvSpPr>
          <p:spPr>
            <a:xfrm>
              <a:off x="9678517" y="2919222"/>
              <a:ext cx="3810" cy="6350"/>
            </a:xfrm>
            <a:custGeom>
              <a:avLst/>
              <a:gdLst/>
              <a:ahLst/>
              <a:cxnLst/>
              <a:rect l="l" t="t" r="r" b="b"/>
              <a:pathLst>
                <a:path w="3809" h="6350">
                  <a:moveTo>
                    <a:pt x="3809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3809" y="6096"/>
                  </a:lnTo>
                  <a:lnTo>
                    <a:pt x="3809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93" name="object 4393"/>
            <p:cNvSpPr/>
            <p:nvPr/>
          </p:nvSpPr>
          <p:spPr>
            <a:xfrm>
              <a:off x="9672421" y="2919222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3048" y="0"/>
                  </a:moveTo>
                  <a:lnTo>
                    <a:pt x="6096" y="0"/>
                  </a:lnTo>
                  <a:lnTo>
                    <a:pt x="6096" y="6096"/>
                  </a:lnTo>
                  <a:lnTo>
                    <a:pt x="0" y="6096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394" name="object 4394"/>
          <p:cNvGrpSpPr/>
          <p:nvPr/>
        </p:nvGrpSpPr>
        <p:grpSpPr>
          <a:xfrm>
            <a:off x="12042546" y="2263231"/>
            <a:ext cx="23144" cy="51875"/>
            <a:chOff x="9581743" y="2893314"/>
            <a:chExt cx="18415" cy="41275"/>
          </a:xfrm>
        </p:grpSpPr>
        <p:sp>
          <p:nvSpPr>
            <p:cNvPr id="4395" name="object 4395"/>
            <p:cNvSpPr/>
            <p:nvPr/>
          </p:nvSpPr>
          <p:spPr>
            <a:xfrm>
              <a:off x="9584029" y="2915412"/>
              <a:ext cx="13970" cy="3810"/>
            </a:xfrm>
            <a:custGeom>
              <a:avLst/>
              <a:gdLst/>
              <a:ahLst/>
              <a:cxnLst/>
              <a:rect l="l" t="t" r="r" b="b"/>
              <a:pathLst>
                <a:path w="13970" h="3810">
                  <a:moveTo>
                    <a:pt x="10668" y="0"/>
                  </a:moveTo>
                  <a:lnTo>
                    <a:pt x="13716" y="0"/>
                  </a:lnTo>
                  <a:lnTo>
                    <a:pt x="13716" y="3810"/>
                  </a:lnTo>
                  <a:lnTo>
                    <a:pt x="0" y="3810"/>
                  </a:lnTo>
                  <a:lnTo>
                    <a:pt x="0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96" name="object 4396"/>
            <p:cNvSpPr/>
            <p:nvPr/>
          </p:nvSpPr>
          <p:spPr>
            <a:xfrm>
              <a:off x="9584029" y="2895600"/>
              <a:ext cx="13970" cy="3175"/>
            </a:xfrm>
            <a:custGeom>
              <a:avLst/>
              <a:gdLst/>
              <a:ahLst/>
              <a:cxnLst/>
              <a:rect l="l" t="t" r="r" b="b"/>
              <a:pathLst>
                <a:path w="13970" h="3175">
                  <a:moveTo>
                    <a:pt x="10668" y="3048"/>
                  </a:moveTo>
                  <a:lnTo>
                    <a:pt x="13716" y="3048"/>
                  </a:lnTo>
                  <a:lnTo>
                    <a:pt x="13716" y="0"/>
                  </a:lnTo>
                  <a:lnTo>
                    <a:pt x="0" y="0"/>
                  </a:ln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97" name="object 4397"/>
            <p:cNvSpPr/>
            <p:nvPr/>
          </p:nvSpPr>
          <p:spPr>
            <a:xfrm>
              <a:off x="9594697" y="2919222"/>
              <a:ext cx="3175" cy="13335"/>
            </a:xfrm>
            <a:custGeom>
              <a:avLst/>
              <a:gdLst/>
              <a:ahLst/>
              <a:cxnLst/>
              <a:rect l="l" t="t" r="r" b="b"/>
              <a:pathLst>
                <a:path w="3175" h="13335">
                  <a:moveTo>
                    <a:pt x="0" y="3048"/>
                  </a:moveTo>
                  <a:lnTo>
                    <a:pt x="0" y="0"/>
                  </a:lnTo>
                  <a:lnTo>
                    <a:pt x="3047" y="0"/>
                  </a:lnTo>
                  <a:lnTo>
                    <a:pt x="3048" y="12954"/>
                  </a:lnTo>
                  <a:lnTo>
                    <a:pt x="0" y="12954"/>
                  </a:lnTo>
                  <a:lnTo>
                    <a:pt x="0" y="9906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398" name="object 4398"/>
          <p:cNvGrpSpPr/>
          <p:nvPr/>
        </p:nvGrpSpPr>
        <p:grpSpPr>
          <a:xfrm>
            <a:off x="11855795" y="2025721"/>
            <a:ext cx="59856" cy="44693"/>
            <a:chOff x="9433153" y="2704338"/>
            <a:chExt cx="47625" cy="35560"/>
          </a:xfrm>
        </p:grpSpPr>
        <p:sp>
          <p:nvSpPr>
            <p:cNvPr id="4399" name="object 4399"/>
            <p:cNvSpPr/>
            <p:nvPr/>
          </p:nvSpPr>
          <p:spPr>
            <a:xfrm>
              <a:off x="9440011" y="2706624"/>
              <a:ext cx="38100" cy="18415"/>
            </a:xfrm>
            <a:custGeom>
              <a:avLst/>
              <a:gdLst/>
              <a:ahLst/>
              <a:cxnLst/>
              <a:rect l="l" t="t" r="r" b="b"/>
              <a:pathLst>
                <a:path w="38100" h="18414">
                  <a:moveTo>
                    <a:pt x="0" y="0"/>
                  </a:moveTo>
                  <a:lnTo>
                    <a:pt x="7620" y="7620"/>
                  </a:lnTo>
                  <a:lnTo>
                    <a:pt x="16764" y="13716"/>
                  </a:lnTo>
                  <a:lnTo>
                    <a:pt x="27432" y="16763"/>
                  </a:lnTo>
                  <a:lnTo>
                    <a:pt x="38100" y="18287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00" name="object 4400"/>
            <p:cNvSpPr/>
            <p:nvPr/>
          </p:nvSpPr>
          <p:spPr>
            <a:xfrm>
              <a:off x="9436963" y="2731770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69">
                  <a:moveTo>
                    <a:pt x="2285" y="761"/>
                  </a:moveTo>
                  <a:lnTo>
                    <a:pt x="1523" y="0"/>
                  </a:lnTo>
                  <a:lnTo>
                    <a:pt x="761" y="0"/>
                  </a:lnTo>
                  <a:lnTo>
                    <a:pt x="0" y="0"/>
                  </a:lnTo>
                  <a:lnTo>
                    <a:pt x="0" y="761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01" name="object 4401"/>
            <p:cNvSpPr/>
            <p:nvPr/>
          </p:nvSpPr>
          <p:spPr>
            <a:xfrm>
              <a:off x="9435439" y="2733294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609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02" name="object 4402"/>
            <p:cNvSpPr/>
            <p:nvPr/>
          </p:nvSpPr>
          <p:spPr>
            <a:xfrm>
              <a:off x="9438487" y="2733294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609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403" name="object 4403"/>
          <p:cNvGrpSpPr/>
          <p:nvPr/>
        </p:nvGrpSpPr>
        <p:grpSpPr>
          <a:xfrm>
            <a:off x="11793543" y="2050622"/>
            <a:ext cx="132482" cy="32720"/>
            <a:chOff x="9383623" y="2724150"/>
            <a:chExt cx="105410" cy="26034"/>
          </a:xfrm>
        </p:grpSpPr>
        <p:sp>
          <p:nvSpPr>
            <p:cNvPr id="4404" name="object 4404"/>
            <p:cNvSpPr/>
            <p:nvPr/>
          </p:nvSpPr>
          <p:spPr>
            <a:xfrm>
              <a:off x="9383623" y="273862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61" y="0"/>
                  </a:moveTo>
                  <a:lnTo>
                    <a:pt x="1300" y="223"/>
                  </a:lnTo>
                  <a:lnTo>
                    <a:pt x="1523" y="761"/>
                  </a:lnTo>
                  <a:lnTo>
                    <a:pt x="1300" y="1300"/>
                  </a:lnTo>
                  <a:lnTo>
                    <a:pt x="761" y="1523"/>
                  </a:lnTo>
                  <a:lnTo>
                    <a:pt x="223" y="1300"/>
                  </a:lnTo>
                  <a:lnTo>
                    <a:pt x="0" y="761"/>
                  </a:lnTo>
                  <a:lnTo>
                    <a:pt x="223" y="223"/>
                  </a:lnTo>
                  <a:lnTo>
                    <a:pt x="7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05" name="object 4405"/>
            <p:cNvSpPr/>
            <p:nvPr/>
          </p:nvSpPr>
          <p:spPr>
            <a:xfrm>
              <a:off x="9388195" y="2733294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609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06" name="object 4406"/>
            <p:cNvSpPr/>
            <p:nvPr/>
          </p:nvSpPr>
          <p:spPr>
            <a:xfrm>
              <a:off x="9391243" y="2733294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609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07" name="object 4407"/>
            <p:cNvSpPr/>
            <p:nvPr/>
          </p:nvSpPr>
          <p:spPr>
            <a:xfrm>
              <a:off x="9388195" y="2733294"/>
              <a:ext cx="50800" cy="0"/>
            </a:xfrm>
            <a:custGeom>
              <a:avLst/>
              <a:gdLst/>
              <a:ahLst/>
              <a:cxnLst/>
              <a:rect l="l" t="t" r="r" b="b"/>
              <a:pathLst>
                <a:path w="50800">
                  <a:moveTo>
                    <a:pt x="50292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08" name="object 4408"/>
            <p:cNvSpPr/>
            <p:nvPr/>
          </p:nvSpPr>
          <p:spPr>
            <a:xfrm>
              <a:off x="9391243" y="2733294"/>
              <a:ext cx="44450" cy="0"/>
            </a:xfrm>
            <a:custGeom>
              <a:avLst/>
              <a:gdLst/>
              <a:ahLst/>
              <a:cxnLst/>
              <a:rect l="l" t="t" r="r" b="b"/>
              <a:pathLst>
                <a:path w="44450">
                  <a:moveTo>
                    <a:pt x="44196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09" name="object 4409"/>
            <p:cNvSpPr/>
            <p:nvPr/>
          </p:nvSpPr>
          <p:spPr>
            <a:xfrm>
              <a:off x="9482683" y="2726436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12953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10" name="object 4410"/>
            <p:cNvSpPr/>
            <p:nvPr/>
          </p:nvSpPr>
          <p:spPr>
            <a:xfrm>
              <a:off x="9479635" y="2726436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12953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11" name="object 4411"/>
            <p:cNvSpPr/>
            <p:nvPr/>
          </p:nvSpPr>
          <p:spPr>
            <a:xfrm>
              <a:off x="9486493" y="2739390"/>
              <a:ext cx="0" cy="10795"/>
            </a:xfrm>
            <a:custGeom>
              <a:avLst/>
              <a:gdLst/>
              <a:ahLst/>
              <a:cxnLst/>
              <a:rect l="l" t="t" r="r" b="b"/>
              <a:pathLst>
                <a:path h="10794">
                  <a:moveTo>
                    <a:pt x="0" y="0"/>
                  </a:moveTo>
                  <a:lnTo>
                    <a:pt x="0" y="1066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12" name="object 4412"/>
            <p:cNvSpPr/>
            <p:nvPr/>
          </p:nvSpPr>
          <p:spPr>
            <a:xfrm>
              <a:off x="9482683" y="2743200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5">
                  <a:moveTo>
                    <a:pt x="0" y="0"/>
                  </a:moveTo>
                  <a:lnTo>
                    <a:pt x="0" y="685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13" name="object 4413"/>
            <p:cNvSpPr/>
            <p:nvPr/>
          </p:nvSpPr>
          <p:spPr>
            <a:xfrm>
              <a:off x="9486493" y="2739390"/>
              <a:ext cx="0" cy="10795"/>
            </a:xfrm>
            <a:custGeom>
              <a:avLst/>
              <a:gdLst/>
              <a:ahLst/>
              <a:cxnLst/>
              <a:rect l="l" t="t" r="r" b="b"/>
              <a:pathLst>
                <a:path h="10794">
                  <a:moveTo>
                    <a:pt x="0" y="0"/>
                  </a:moveTo>
                  <a:lnTo>
                    <a:pt x="0" y="1066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14" name="object 4414"/>
            <p:cNvSpPr/>
            <p:nvPr/>
          </p:nvSpPr>
          <p:spPr>
            <a:xfrm>
              <a:off x="9479635" y="2726436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415" name="object 4415"/>
          <p:cNvGrpSpPr/>
          <p:nvPr/>
        </p:nvGrpSpPr>
        <p:grpSpPr>
          <a:xfrm>
            <a:off x="11813655" y="2207683"/>
            <a:ext cx="126097" cy="107741"/>
            <a:chOff x="9399625" y="2849117"/>
            <a:chExt cx="100330" cy="85725"/>
          </a:xfrm>
        </p:grpSpPr>
        <p:sp>
          <p:nvSpPr>
            <p:cNvPr id="4416" name="object 4416"/>
            <p:cNvSpPr/>
            <p:nvPr/>
          </p:nvSpPr>
          <p:spPr>
            <a:xfrm>
              <a:off x="9412579" y="2929889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80">
                  <a:moveTo>
                    <a:pt x="2285" y="0"/>
                  </a:moveTo>
                  <a:lnTo>
                    <a:pt x="3902" y="669"/>
                  </a:lnTo>
                  <a:lnTo>
                    <a:pt x="4571" y="2285"/>
                  </a:lnTo>
                  <a:lnTo>
                    <a:pt x="3902" y="3902"/>
                  </a:lnTo>
                  <a:lnTo>
                    <a:pt x="2285" y="4571"/>
                  </a:lnTo>
                  <a:lnTo>
                    <a:pt x="669" y="3902"/>
                  </a:lnTo>
                  <a:lnTo>
                    <a:pt x="0" y="2285"/>
                  </a:lnTo>
                  <a:lnTo>
                    <a:pt x="669" y="669"/>
                  </a:lnTo>
                  <a:lnTo>
                    <a:pt x="228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17" name="object 4417"/>
            <p:cNvSpPr/>
            <p:nvPr/>
          </p:nvSpPr>
          <p:spPr>
            <a:xfrm>
              <a:off x="9411817" y="2851403"/>
              <a:ext cx="0" cy="64135"/>
            </a:xfrm>
            <a:custGeom>
              <a:avLst/>
              <a:gdLst/>
              <a:ahLst/>
              <a:cxnLst/>
              <a:rect l="l" t="t" r="r" b="b"/>
              <a:pathLst>
                <a:path h="64135">
                  <a:moveTo>
                    <a:pt x="0" y="64007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18" name="object 4418"/>
            <p:cNvSpPr/>
            <p:nvPr/>
          </p:nvSpPr>
          <p:spPr>
            <a:xfrm>
              <a:off x="9408769" y="2851403"/>
              <a:ext cx="0" cy="67945"/>
            </a:xfrm>
            <a:custGeom>
              <a:avLst/>
              <a:gdLst/>
              <a:ahLst/>
              <a:cxnLst/>
              <a:rect l="l" t="t" r="r" b="b"/>
              <a:pathLst>
                <a:path h="67944">
                  <a:moveTo>
                    <a:pt x="0" y="6781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19" name="object 4419"/>
            <p:cNvSpPr/>
            <p:nvPr/>
          </p:nvSpPr>
          <p:spPr>
            <a:xfrm>
              <a:off x="9404959" y="2919221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12953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20" name="object 4420"/>
            <p:cNvSpPr/>
            <p:nvPr/>
          </p:nvSpPr>
          <p:spPr>
            <a:xfrm>
              <a:off x="9401911" y="2915411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4">
                  <a:moveTo>
                    <a:pt x="0" y="16764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21" name="object 4421"/>
            <p:cNvSpPr/>
            <p:nvPr/>
          </p:nvSpPr>
          <p:spPr>
            <a:xfrm>
              <a:off x="9404959" y="2851403"/>
              <a:ext cx="0" cy="67945"/>
            </a:xfrm>
            <a:custGeom>
              <a:avLst/>
              <a:gdLst/>
              <a:ahLst/>
              <a:cxnLst/>
              <a:rect l="l" t="t" r="r" b="b"/>
              <a:pathLst>
                <a:path h="67944">
                  <a:moveTo>
                    <a:pt x="0" y="6781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22" name="object 4422"/>
            <p:cNvSpPr/>
            <p:nvPr/>
          </p:nvSpPr>
          <p:spPr>
            <a:xfrm>
              <a:off x="9401911" y="2851403"/>
              <a:ext cx="0" cy="64135"/>
            </a:xfrm>
            <a:custGeom>
              <a:avLst/>
              <a:gdLst/>
              <a:ahLst/>
              <a:cxnLst/>
              <a:rect l="l" t="t" r="r" b="b"/>
              <a:pathLst>
                <a:path h="64135">
                  <a:moveTo>
                    <a:pt x="0" y="64007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23" name="object 4423"/>
            <p:cNvSpPr/>
            <p:nvPr/>
          </p:nvSpPr>
          <p:spPr>
            <a:xfrm>
              <a:off x="9404959" y="2851403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809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24" name="object 4424"/>
            <p:cNvSpPr/>
            <p:nvPr/>
          </p:nvSpPr>
          <p:spPr>
            <a:xfrm>
              <a:off x="9414865" y="2932175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>
                  <a:moveTo>
                    <a:pt x="3809" y="0"/>
                  </a:moveTo>
                  <a:lnTo>
                    <a:pt x="84581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425" name="object 4425"/>
          <p:cNvGrpSpPr/>
          <p:nvPr/>
        </p:nvGrpSpPr>
        <p:grpSpPr>
          <a:xfrm>
            <a:off x="11832809" y="2292918"/>
            <a:ext cx="201117" cy="22346"/>
            <a:chOff x="9414865" y="2916935"/>
            <a:chExt cx="160020" cy="17780"/>
          </a:xfrm>
        </p:grpSpPr>
        <p:sp>
          <p:nvSpPr>
            <p:cNvPr id="4426" name="object 4426"/>
            <p:cNvSpPr/>
            <p:nvPr/>
          </p:nvSpPr>
          <p:spPr>
            <a:xfrm>
              <a:off x="9563455" y="2926079"/>
              <a:ext cx="6350" cy="5080"/>
            </a:xfrm>
            <a:custGeom>
              <a:avLst/>
              <a:gdLst/>
              <a:ahLst/>
              <a:cxnLst/>
              <a:rect l="l" t="t" r="r" b="b"/>
              <a:pathLst>
                <a:path w="6350" h="5080">
                  <a:moveTo>
                    <a:pt x="761" y="0"/>
                  </a:moveTo>
                  <a:lnTo>
                    <a:pt x="0" y="2286"/>
                  </a:lnTo>
                  <a:lnTo>
                    <a:pt x="761" y="4572"/>
                  </a:lnTo>
                  <a:lnTo>
                    <a:pt x="3047" y="4572"/>
                  </a:lnTo>
                  <a:lnTo>
                    <a:pt x="5333" y="3810"/>
                  </a:lnTo>
                  <a:lnTo>
                    <a:pt x="6095" y="1523"/>
                  </a:lnTo>
                  <a:lnTo>
                    <a:pt x="5333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27" name="object 4427"/>
            <p:cNvSpPr/>
            <p:nvPr/>
          </p:nvSpPr>
          <p:spPr>
            <a:xfrm>
              <a:off x="9560407" y="2926079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80">
                  <a:moveTo>
                    <a:pt x="0" y="4572"/>
                  </a:moveTo>
                  <a:lnTo>
                    <a:pt x="2286" y="3810"/>
                  </a:lnTo>
                  <a:lnTo>
                    <a:pt x="3048" y="2286"/>
                  </a:lnTo>
                  <a:lnTo>
                    <a:pt x="3047" y="762"/>
                  </a:lnTo>
                  <a:lnTo>
                    <a:pt x="2285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28" name="object 4428"/>
            <p:cNvSpPr/>
            <p:nvPr/>
          </p:nvSpPr>
          <p:spPr>
            <a:xfrm>
              <a:off x="9499447" y="2932175"/>
              <a:ext cx="71120" cy="0"/>
            </a:xfrm>
            <a:custGeom>
              <a:avLst/>
              <a:gdLst/>
              <a:ahLst/>
              <a:cxnLst/>
              <a:rect l="l" t="t" r="r" b="b"/>
              <a:pathLst>
                <a:path w="71120">
                  <a:moveTo>
                    <a:pt x="0" y="0"/>
                  </a:moveTo>
                  <a:lnTo>
                    <a:pt x="7086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29" name="object 4429"/>
            <p:cNvSpPr/>
            <p:nvPr/>
          </p:nvSpPr>
          <p:spPr>
            <a:xfrm>
              <a:off x="9560407" y="2922269"/>
              <a:ext cx="3810" cy="3175"/>
            </a:xfrm>
            <a:custGeom>
              <a:avLst/>
              <a:gdLst/>
              <a:ahLst/>
              <a:cxnLst/>
              <a:rect l="l" t="t" r="r" b="b"/>
              <a:pathLst>
                <a:path w="3809" h="3175">
                  <a:moveTo>
                    <a:pt x="0" y="0"/>
                  </a:moveTo>
                  <a:lnTo>
                    <a:pt x="3810" y="3047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30" name="object 4430"/>
            <p:cNvSpPr/>
            <p:nvPr/>
          </p:nvSpPr>
          <p:spPr>
            <a:xfrm>
              <a:off x="9564217" y="2922269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048" y="0"/>
                  </a:moveTo>
                  <a:lnTo>
                    <a:pt x="0" y="3048"/>
                  </a:lnTo>
                </a:path>
                <a:path w="3175" h="3175">
                  <a:moveTo>
                    <a:pt x="3048" y="0"/>
                  </a:moveTo>
                  <a:lnTo>
                    <a:pt x="3048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31" name="object 4431"/>
            <p:cNvSpPr/>
            <p:nvPr/>
          </p:nvSpPr>
          <p:spPr>
            <a:xfrm>
              <a:off x="9570313" y="2922269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32" name="object 4432"/>
            <p:cNvSpPr/>
            <p:nvPr/>
          </p:nvSpPr>
          <p:spPr>
            <a:xfrm>
              <a:off x="9560407" y="2919221"/>
              <a:ext cx="6350" cy="5080"/>
            </a:xfrm>
            <a:custGeom>
              <a:avLst/>
              <a:gdLst/>
              <a:ahLst/>
              <a:cxnLst/>
              <a:rect l="l" t="t" r="r" b="b"/>
              <a:pathLst>
                <a:path w="6350" h="5080">
                  <a:moveTo>
                    <a:pt x="5333" y="4572"/>
                  </a:moveTo>
                  <a:lnTo>
                    <a:pt x="6095" y="3048"/>
                  </a:lnTo>
                  <a:lnTo>
                    <a:pt x="5333" y="762"/>
                  </a:lnTo>
                  <a:lnTo>
                    <a:pt x="3047" y="0"/>
                  </a:lnTo>
                  <a:lnTo>
                    <a:pt x="761" y="762"/>
                  </a:lnTo>
                  <a:lnTo>
                    <a:pt x="0" y="2286"/>
                  </a:lnTo>
                  <a:lnTo>
                    <a:pt x="761" y="457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33" name="object 4433"/>
            <p:cNvSpPr/>
            <p:nvPr/>
          </p:nvSpPr>
          <p:spPr>
            <a:xfrm>
              <a:off x="9566503" y="2919221"/>
              <a:ext cx="6350" cy="5080"/>
            </a:xfrm>
            <a:custGeom>
              <a:avLst/>
              <a:gdLst/>
              <a:ahLst/>
              <a:cxnLst/>
              <a:rect l="l" t="t" r="r" b="b"/>
              <a:pathLst>
                <a:path w="6350" h="5080">
                  <a:moveTo>
                    <a:pt x="5333" y="4572"/>
                  </a:moveTo>
                  <a:lnTo>
                    <a:pt x="6095" y="3048"/>
                  </a:lnTo>
                  <a:lnTo>
                    <a:pt x="5333" y="762"/>
                  </a:lnTo>
                  <a:lnTo>
                    <a:pt x="3047" y="0"/>
                  </a:lnTo>
                  <a:lnTo>
                    <a:pt x="761" y="762"/>
                  </a:lnTo>
                  <a:lnTo>
                    <a:pt x="0" y="2286"/>
                  </a:lnTo>
                  <a:lnTo>
                    <a:pt x="761" y="457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34" name="object 4434"/>
            <p:cNvSpPr/>
            <p:nvPr/>
          </p:nvSpPr>
          <p:spPr>
            <a:xfrm>
              <a:off x="9414865" y="2932175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>
                  <a:moveTo>
                    <a:pt x="3809" y="0"/>
                  </a:moveTo>
                  <a:lnTo>
                    <a:pt x="84581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435" name="object 4435"/>
          <p:cNvGrpSpPr/>
          <p:nvPr/>
        </p:nvGrpSpPr>
        <p:grpSpPr>
          <a:xfrm>
            <a:off x="11813655" y="2207683"/>
            <a:ext cx="22346" cy="107741"/>
            <a:chOff x="9399625" y="2849117"/>
            <a:chExt cx="17780" cy="85725"/>
          </a:xfrm>
        </p:grpSpPr>
        <p:sp>
          <p:nvSpPr>
            <p:cNvPr id="4436" name="object 4436"/>
            <p:cNvSpPr/>
            <p:nvPr/>
          </p:nvSpPr>
          <p:spPr>
            <a:xfrm>
              <a:off x="9404959" y="2851403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809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37" name="object 4437"/>
            <p:cNvSpPr/>
            <p:nvPr/>
          </p:nvSpPr>
          <p:spPr>
            <a:xfrm>
              <a:off x="9401911" y="2851403"/>
              <a:ext cx="0" cy="81280"/>
            </a:xfrm>
            <a:custGeom>
              <a:avLst/>
              <a:gdLst/>
              <a:ahLst/>
              <a:cxnLst/>
              <a:rect l="l" t="t" r="r" b="b"/>
              <a:pathLst>
                <a:path h="81280">
                  <a:moveTo>
                    <a:pt x="0" y="80772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38" name="object 4438"/>
            <p:cNvSpPr/>
            <p:nvPr/>
          </p:nvSpPr>
          <p:spPr>
            <a:xfrm>
              <a:off x="9404959" y="2851403"/>
              <a:ext cx="0" cy="64135"/>
            </a:xfrm>
            <a:custGeom>
              <a:avLst/>
              <a:gdLst/>
              <a:ahLst/>
              <a:cxnLst/>
              <a:rect l="l" t="t" r="r" b="b"/>
              <a:pathLst>
                <a:path h="64135">
                  <a:moveTo>
                    <a:pt x="0" y="64007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39" name="object 4439"/>
            <p:cNvSpPr/>
            <p:nvPr/>
          </p:nvSpPr>
          <p:spPr>
            <a:xfrm>
              <a:off x="9404959" y="2919221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0"/>
                  </a:moveTo>
                  <a:lnTo>
                    <a:pt x="0" y="1295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40" name="object 4440"/>
            <p:cNvSpPr/>
            <p:nvPr/>
          </p:nvSpPr>
          <p:spPr>
            <a:xfrm>
              <a:off x="9411817" y="2851403"/>
              <a:ext cx="0" cy="64135"/>
            </a:xfrm>
            <a:custGeom>
              <a:avLst/>
              <a:gdLst/>
              <a:ahLst/>
              <a:cxnLst/>
              <a:rect l="l" t="t" r="r" b="b"/>
              <a:pathLst>
                <a:path h="64135">
                  <a:moveTo>
                    <a:pt x="0" y="64007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41" name="object 4441"/>
            <p:cNvSpPr/>
            <p:nvPr/>
          </p:nvSpPr>
          <p:spPr>
            <a:xfrm>
              <a:off x="9408769" y="2851403"/>
              <a:ext cx="0" cy="64135"/>
            </a:xfrm>
            <a:custGeom>
              <a:avLst/>
              <a:gdLst/>
              <a:ahLst/>
              <a:cxnLst/>
              <a:rect l="l" t="t" r="r" b="b"/>
              <a:pathLst>
                <a:path h="64135">
                  <a:moveTo>
                    <a:pt x="0" y="64007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42" name="object 4442"/>
            <p:cNvSpPr/>
            <p:nvPr/>
          </p:nvSpPr>
          <p:spPr>
            <a:xfrm>
              <a:off x="9412579" y="2929889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80">
                  <a:moveTo>
                    <a:pt x="2285" y="0"/>
                  </a:moveTo>
                  <a:lnTo>
                    <a:pt x="3902" y="669"/>
                  </a:lnTo>
                  <a:lnTo>
                    <a:pt x="4571" y="2285"/>
                  </a:lnTo>
                  <a:lnTo>
                    <a:pt x="3902" y="3902"/>
                  </a:lnTo>
                  <a:lnTo>
                    <a:pt x="2285" y="4571"/>
                  </a:lnTo>
                  <a:lnTo>
                    <a:pt x="669" y="3902"/>
                  </a:lnTo>
                  <a:lnTo>
                    <a:pt x="0" y="2285"/>
                  </a:lnTo>
                  <a:lnTo>
                    <a:pt x="669" y="669"/>
                  </a:lnTo>
                  <a:lnTo>
                    <a:pt x="228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443" name="object 4443"/>
          <p:cNvGrpSpPr/>
          <p:nvPr/>
        </p:nvGrpSpPr>
        <p:grpSpPr>
          <a:xfrm>
            <a:off x="11796417" y="2057325"/>
            <a:ext cx="129289" cy="26337"/>
            <a:chOff x="9385909" y="2729483"/>
            <a:chExt cx="102870" cy="20955"/>
          </a:xfrm>
        </p:grpSpPr>
        <p:sp>
          <p:nvSpPr>
            <p:cNvPr id="4444" name="object 4444"/>
            <p:cNvSpPr/>
            <p:nvPr/>
          </p:nvSpPr>
          <p:spPr>
            <a:xfrm>
              <a:off x="9388195" y="2733293"/>
              <a:ext cx="50800" cy="0"/>
            </a:xfrm>
            <a:custGeom>
              <a:avLst/>
              <a:gdLst/>
              <a:ahLst/>
              <a:cxnLst/>
              <a:rect l="l" t="t" r="r" b="b"/>
              <a:pathLst>
                <a:path w="50800">
                  <a:moveTo>
                    <a:pt x="50292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45" name="object 4445"/>
            <p:cNvSpPr/>
            <p:nvPr/>
          </p:nvSpPr>
          <p:spPr>
            <a:xfrm>
              <a:off x="9391243" y="2733293"/>
              <a:ext cx="44450" cy="0"/>
            </a:xfrm>
            <a:custGeom>
              <a:avLst/>
              <a:gdLst/>
              <a:ahLst/>
              <a:cxnLst/>
              <a:rect l="l" t="t" r="r" b="b"/>
              <a:pathLst>
                <a:path w="44450">
                  <a:moveTo>
                    <a:pt x="44196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46" name="object 4446"/>
            <p:cNvSpPr/>
            <p:nvPr/>
          </p:nvSpPr>
          <p:spPr>
            <a:xfrm>
              <a:off x="9388195" y="2733293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609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47" name="object 4447"/>
            <p:cNvSpPr/>
            <p:nvPr/>
          </p:nvSpPr>
          <p:spPr>
            <a:xfrm>
              <a:off x="9391243" y="2733293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609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48" name="object 4448"/>
            <p:cNvSpPr/>
            <p:nvPr/>
          </p:nvSpPr>
          <p:spPr>
            <a:xfrm>
              <a:off x="9436963" y="2731769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69">
                  <a:moveTo>
                    <a:pt x="2285" y="761"/>
                  </a:moveTo>
                  <a:lnTo>
                    <a:pt x="1523" y="0"/>
                  </a:lnTo>
                  <a:lnTo>
                    <a:pt x="761" y="0"/>
                  </a:lnTo>
                  <a:lnTo>
                    <a:pt x="0" y="0"/>
                  </a:lnTo>
                  <a:lnTo>
                    <a:pt x="0" y="761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49" name="object 4449"/>
            <p:cNvSpPr/>
            <p:nvPr/>
          </p:nvSpPr>
          <p:spPr>
            <a:xfrm>
              <a:off x="9435439" y="2733293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609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50" name="object 4450"/>
            <p:cNvSpPr/>
            <p:nvPr/>
          </p:nvSpPr>
          <p:spPr>
            <a:xfrm>
              <a:off x="9438487" y="2733293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609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51" name="object 4451"/>
            <p:cNvSpPr/>
            <p:nvPr/>
          </p:nvSpPr>
          <p:spPr>
            <a:xfrm>
              <a:off x="9486493" y="2739389"/>
              <a:ext cx="0" cy="10795"/>
            </a:xfrm>
            <a:custGeom>
              <a:avLst/>
              <a:gdLst/>
              <a:ahLst/>
              <a:cxnLst/>
              <a:rect l="l" t="t" r="r" b="b"/>
              <a:pathLst>
                <a:path h="10794">
                  <a:moveTo>
                    <a:pt x="0" y="0"/>
                  </a:moveTo>
                  <a:lnTo>
                    <a:pt x="0" y="10668"/>
                  </a:lnTo>
                </a:path>
                <a:path h="10794">
                  <a:moveTo>
                    <a:pt x="0" y="0"/>
                  </a:moveTo>
                  <a:lnTo>
                    <a:pt x="0" y="1066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52" name="object 4452"/>
            <p:cNvSpPr/>
            <p:nvPr/>
          </p:nvSpPr>
          <p:spPr>
            <a:xfrm>
              <a:off x="9482683" y="2743199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5">
                  <a:moveTo>
                    <a:pt x="0" y="0"/>
                  </a:moveTo>
                  <a:lnTo>
                    <a:pt x="0" y="685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453" name="object 4453"/>
          <p:cNvSpPr/>
          <p:nvPr/>
        </p:nvSpPr>
        <p:spPr>
          <a:xfrm>
            <a:off x="11939114" y="2312073"/>
            <a:ext cx="89385" cy="0"/>
          </a:xfrm>
          <a:custGeom>
            <a:avLst/>
            <a:gdLst/>
            <a:ahLst/>
            <a:cxnLst/>
            <a:rect l="l" t="t" r="r" b="b"/>
            <a:pathLst>
              <a:path w="71120">
                <a:moveTo>
                  <a:pt x="0" y="0"/>
                </a:moveTo>
                <a:lnTo>
                  <a:pt x="7086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454" name="object 4454"/>
          <p:cNvGrpSpPr/>
          <p:nvPr/>
        </p:nvGrpSpPr>
        <p:grpSpPr>
          <a:xfrm>
            <a:off x="11911340" y="2050621"/>
            <a:ext cx="9577" cy="19154"/>
            <a:chOff x="9477349" y="2724150"/>
            <a:chExt cx="7620" cy="15240"/>
          </a:xfrm>
        </p:grpSpPr>
        <p:sp>
          <p:nvSpPr>
            <p:cNvPr id="4455" name="object 4455"/>
            <p:cNvSpPr/>
            <p:nvPr/>
          </p:nvSpPr>
          <p:spPr>
            <a:xfrm>
              <a:off x="9479635" y="2726436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56" name="object 4456"/>
            <p:cNvSpPr/>
            <p:nvPr/>
          </p:nvSpPr>
          <p:spPr>
            <a:xfrm>
              <a:off x="9482683" y="2726436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12953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57" name="object 4457"/>
            <p:cNvSpPr/>
            <p:nvPr/>
          </p:nvSpPr>
          <p:spPr>
            <a:xfrm>
              <a:off x="9479635" y="2726436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12953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458" name="object 4458"/>
          <p:cNvGrpSpPr/>
          <p:nvPr/>
        </p:nvGrpSpPr>
        <p:grpSpPr>
          <a:xfrm>
            <a:off x="11877821" y="2317820"/>
            <a:ext cx="49481" cy="16760"/>
            <a:chOff x="9450679" y="2936748"/>
            <a:chExt cx="39370" cy="13335"/>
          </a:xfrm>
        </p:grpSpPr>
        <p:sp>
          <p:nvSpPr>
            <p:cNvPr id="4459" name="object 4459"/>
            <p:cNvSpPr/>
            <p:nvPr/>
          </p:nvSpPr>
          <p:spPr>
            <a:xfrm>
              <a:off x="9452965" y="2939034"/>
              <a:ext cx="7620" cy="8890"/>
            </a:xfrm>
            <a:custGeom>
              <a:avLst/>
              <a:gdLst/>
              <a:ahLst/>
              <a:cxnLst/>
              <a:rect l="l" t="t" r="r" b="b"/>
              <a:pathLst>
                <a:path w="7620" h="8889">
                  <a:moveTo>
                    <a:pt x="7620" y="0"/>
                  </a:moveTo>
                  <a:lnTo>
                    <a:pt x="4572" y="762"/>
                  </a:lnTo>
                  <a:lnTo>
                    <a:pt x="2286" y="2286"/>
                  </a:lnTo>
                  <a:lnTo>
                    <a:pt x="762" y="4572"/>
                  </a:lnTo>
                  <a:lnTo>
                    <a:pt x="0" y="7620"/>
                  </a:lnTo>
                  <a:lnTo>
                    <a:pt x="0" y="8382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60" name="object 4460"/>
            <p:cNvSpPr/>
            <p:nvPr/>
          </p:nvSpPr>
          <p:spPr>
            <a:xfrm>
              <a:off x="9459061" y="2939034"/>
              <a:ext cx="30480" cy="0"/>
            </a:xfrm>
            <a:custGeom>
              <a:avLst/>
              <a:gdLst/>
              <a:ahLst/>
              <a:cxnLst/>
              <a:rect l="l" t="t" r="r" b="b"/>
              <a:pathLst>
                <a:path w="30479">
                  <a:moveTo>
                    <a:pt x="30479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61" name="object 4461"/>
            <p:cNvSpPr/>
            <p:nvPr/>
          </p:nvSpPr>
          <p:spPr>
            <a:xfrm>
              <a:off x="9452965" y="2939034"/>
              <a:ext cx="7620" cy="8890"/>
            </a:xfrm>
            <a:custGeom>
              <a:avLst/>
              <a:gdLst/>
              <a:ahLst/>
              <a:cxnLst/>
              <a:rect l="l" t="t" r="r" b="b"/>
              <a:pathLst>
                <a:path w="7620" h="8889">
                  <a:moveTo>
                    <a:pt x="7620" y="0"/>
                  </a:moveTo>
                  <a:lnTo>
                    <a:pt x="4572" y="762"/>
                  </a:lnTo>
                  <a:lnTo>
                    <a:pt x="2286" y="2286"/>
                  </a:lnTo>
                  <a:lnTo>
                    <a:pt x="762" y="4572"/>
                  </a:lnTo>
                  <a:lnTo>
                    <a:pt x="0" y="7620"/>
                  </a:lnTo>
                  <a:lnTo>
                    <a:pt x="0" y="8382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62" name="object 4462"/>
            <p:cNvSpPr/>
            <p:nvPr/>
          </p:nvSpPr>
          <p:spPr>
            <a:xfrm>
              <a:off x="9459061" y="2939034"/>
              <a:ext cx="30480" cy="0"/>
            </a:xfrm>
            <a:custGeom>
              <a:avLst/>
              <a:gdLst/>
              <a:ahLst/>
              <a:cxnLst/>
              <a:rect l="l" t="t" r="r" b="b"/>
              <a:pathLst>
                <a:path w="30479">
                  <a:moveTo>
                    <a:pt x="30479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463" name="object 4463"/>
          <p:cNvGrpSpPr/>
          <p:nvPr/>
        </p:nvGrpSpPr>
        <p:grpSpPr>
          <a:xfrm>
            <a:off x="11795459" y="2005609"/>
            <a:ext cx="55068" cy="42298"/>
            <a:chOff x="9385147" y="2688335"/>
            <a:chExt cx="43815" cy="33655"/>
          </a:xfrm>
        </p:grpSpPr>
        <p:sp>
          <p:nvSpPr>
            <p:cNvPr id="4464" name="object 4464"/>
            <p:cNvSpPr/>
            <p:nvPr/>
          </p:nvSpPr>
          <p:spPr>
            <a:xfrm>
              <a:off x="9389719" y="2702051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1524"/>
                  </a:ln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65" name="object 4465"/>
            <p:cNvSpPr/>
            <p:nvPr/>
          </p:nvSpPr>
          <p:spPr>
            <a:xfrm>
              <a:off x="9391243" y="2702813"/>
              <a:ext cx="6985" cy="3175"/>
            </a:xfrm>
            <a:custGeom>
              <a:avLst/>
              <a:gdLst/>
              <a:ahLst/>
              <a:cxnLst/>
              <a:rect l="l" t="t" r="r" b="b"/>
              <a:pathLst>
                <a:path w="6984" h="3175">
                  <a:moveTo>
                    <a:pt x="0" y="3048"/>
                  </a:moveTo>
                  <a:lnTo>
                    <a:pt x="6858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66" name="object 4466"/>
            <p:cNvSpPr/>
            <p:nvPr/>
          </p:nvSpPr>
          <p:spPr>
            <a:xfrm>
              <a:off x="9391243" y="2702813"/>
              <a:ext cx="6985" cy="3175"/>
            </a:xfrm>
            <a:custGeom>
              <a:avLst/>
              <a:gdLst/>
              <a:ahLst/>
              <a:cxnLst/>
              <a:rect l="l" t="t" r="r" b="b"/>
              <a:pathLst>
                <a:path w="6984" h="3175">
                  <a:moveTo>
                    <a:pt x="6857" y="304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67" name="object 4467"/>
            <p:cNvSpPr/>
            <p:nvPr/>
          </p:nvSpPr>
          <p:spPr>
            <a:xfrm>
              <a:off x="9423247" y="2696717"/>
              <a:ext cx="3175" cy="17145"/>
            </a:xfrm>
            <a:custGeom>
              <a:avLst/>
              <a:gdLst/>
              <a:ahLst/>
              <a:cxnLst/>
              <a:rect l="l" t="t" r="r" b="b"/>
              <a:pathLst>
                <a:path w="3175" h="17144">
                  <a:moveTo>
                    <a:pt x="0" y="16764"/>
                  </a:moveTo>
                  <a:lnTo>
                    <a:pt x="2285" y="12954"/>
                  </a:lnTo>
                  <a:lnTo>
                    <a:pt x="3047" y="8382"/>
                  </a:lnTo>
                  <a:lnTo>
                    <a:pt x="3047" y="4572"/>
                  </a:lnTo>
                  <a:lnTo>
                    <a:pt x="0" y="762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68" name="object 4468"/>
            <p:cNvSpPr/>
            <p:nvPr/>
          </p:nvSpPr>
          <p:spPr>
            <a:xfrm>
              <a:off x="9397339" y="2713481"/>
              <a:ext cx="26034" cy="6350"/>
            </a:xfrm>
            <a:custGeom>
              <a:avLst/>
              <a:gdLst/>
              <a:ahLst/>
              <a:cxnLst/>
              <a:rect l="l" t="t" r="r" b="b"/>
              <a:pathLst>
                <a:path w="26034" h="6350">
                  <a:moveTo>
                    <a:pt x="0" y="5333"/>
                  </a:moveTo>
                  <a:lnTo>
                    <a:pt x="3048" y="6095"/>
                  </a:lnTo>
                  <a:lnTo>
                    <a:pt x="6096" y="6095"/>
                  </a:lnTo>
                  <a:lnTo>
                    <a:pt x="12192" y="5333"/>
                  </a:lnTo>
                  <a:lnTo>
                    <a:pt x="17526" y="4571"/>
                  </a:lnTo>
                  <a:lnTo>
                    <a:pt x="22098" y="2285"/>
                  </a:lnTo>
                  <a:lnTo>
                    <a:pt x="25908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69" name="object 4469"/>
            <p:cNvSpPr/>
            <p:nvPr/>
          </p:nvSpPr>
          <p:spPr>
            <a:xfrm>
              <a:off x="9387433" y="2708909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70" h="3175">
                  <a:moveTo>
                    <a:pt x="761" y="0"/>
                  </a:moveTo>
                  <a:lnTo>
                    <a:pt x="0" y="762"/>
                  </a:lnTo>
                  <a:lnTo>
                    <a:pt x="0" y="1524"/>
                  </a:lnTo>
                  <a:lnTo>
                    <a:pt x="0" y="2286"/>
                  </a:lnTo>
                  <a:lnTo>
                    <a:pt x="761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70" name="object 4470"/>
            <p:cNvSpPr/>
            <p:nvPr/>
          </p:nvSpPr>
          <p:spPr>
            <a:xfrm>
              <a:off x="9387433" y="2716529"/>
              <a:ext cx="7620" cy="1905"/>
            </a:xfrm>
            <a:custGeom>
              <a:avLst/>
              <a:gdLst/>
              <a:ahLst/>
              <a:cxnLst/>
              <a:rect l="l" t="t" r="r" b="b"/>
              <a:pathLst>
                <a:path w="7620" h="1905">
                  <a:moveTo>
                    <a:pt x="0" y="0"/>
                  </a:moveTo>
                  <a:lnTo>
                    <a:pt x="3810" y="761"/>
                  </a:lnTo>
                  <a:lnTo>
                    <a:pt x="7620" y="1523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71" name="object 4471"/>
            <p:cNvSpPr/>
            <p:nvPr/>
          </p:nvSpPr>
          <p:spPr>
            <a:xfrm>
              <a:off x="9390481" y="2711195"/>
              <a:ext cx="6985" cy="7620"/>
            </a:xfrm>
            <a:custGeom>
              <a:avLst/>
              <a:gdLst/>
              <a:ahLst/>
              <a:cxnLst/>
              <a:rect l="l" t="t" r="r" b="b"/>
              <a:pathLst>
                <a:path w="6984" h="7619">
                  <a:moveTo>
                    <a:pt x="0" y="0"/>
                  </a:moveTo>
                  <a:lnTo>
                    <a:pt x="0" y="3048"/>
                  </a:lnTo>
                  <a:lnTo>
                    <a:pt x="1524" y="5334"/>
                  </a:lnTo>
                  <a:lnTo>
                    <a:pt x="3810" y="6858"/>
                  </a:lnTo>
                  <a:lnTo>
                    <a:pt x="6858" y="762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72" name="object 4472"/>
            <p:cNvSpPr/>
            <p:nvPr/>
          </p:nvSpPr>
          <p:spPr>
            <a:xfrm>
              <a:off x="9389719" y="2707385"/>
              <a:ext cx="1270" cy="3810"/>
            </a:xfrm>
            <a:custGeom>
              <a:avLst/>
              <a:gdLst/>
              <a:ahLst/>
              <a:cxnLst/>
              <a:rect l="l" t="t" r="r" b="b"/>
              <a:pathLst>
                <a:path w="1270" h="3810">
                  <a:moveTo>
                    <a:pt x="0" y="0"/>
                  </a:moveTo>
                  <a:lnTo>
                    <a:pt x="0" y="2286"/>
                  </a:lnTo>
                  <a:lnTo>
                    <a:pt x="762" y="381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73" name="object 4473"/>
            <p:cNvSpPr/>
            <p:nvPr/>
          </p:nvSpPr>
          <p:spPr>
            <a:xfrm>
              <a:off x="9388195" y="2712719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74" name="object 4474"/>
            <p:cNvSpPr/>
            <p:nvPr/>
          </p:nvSpPr>
          <p:spPr>
            <a:xfrm>
              <a:off x="9389719" y="2705099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524"/>
                  </a:lnTo>
                  <a:lnTo>
                    <a:pt x="0" y="228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75" name="object 4475"/>
            <p:cNvSpPr/>
            <p:nvPr/>
          </p:nvSpPr>
          <p:spPr>
            <a:xfrm>
              <a:off x="9388195" y="270967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76" name="object 4476"/>
            <p:cNvSpPr/>
            <p:nvPr/>
          </p:nvSpPr>
          <p:spPr>
            <a:xfrm>
              <a:off x="9397339" y="2690621"/>
              <a:ext cx="6350" cy="1270"/>
            </a:xfrm>
            <a:custGeom>
              <a:avLst/>
              <a:gdLst/>
              <a:ahLst/>
              <a:cxnLst/>
              <a:rect l="l" t="t" r="r" b="b"/>
              <a:pathLst>
                <a:path w="6350" h="1269">
                  <a:moveTo>
                    <a:pt x="6096" y="0"/>
                  </a:moveTo>
                  <a:lnTo>
                    <a:pt x="3048" y="0"/>
                  </a:lnTo>
                  <a:lnTo>
                    <a:pt x="0" y="76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77" name="object 4477"/>
            <p:cNvSpPr/>
            <p:nvPr/>
          </p:nvSpPr>
          <p:spPr>
            <a:xfrm>
              <a:off x="9403435" y="2690621"/>
              <a:ext cx="11430" cy="1905"/>
            </a:xfrm>
            <a:custGeom>
              <a:avLst/>
              <a:gdLst/>
              <a:ahLst/>
              <a:cxnLst/>
              <a:rect l="l" t="t" r="r" b="b"/>
              <a:pathLst>
                <a:path w="11429" h="1905">
                  <a:moveTo>
                    <a:pt x="11429" y="1524"/>
                  </a:moveTo>
                  <a:lnTo>
                    <a:pt x="6095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78" name="object 4478"/>
            <p:cNvSpPr/>
            <p:nvPr/>
          </p:nvSpPr>
          <p:spPr>
            <a:xfrm>
              <a:off x="9414865" y="2692145"/>
              <a:ext cx="8890" cy="5080"/>
            </a:xfrm>
            <a:custGeom>
              <a:avLst/>
              <a:gdLst/>
              <a:ahLst/>
              <a:cxnLst/>
              <a:rect l="l" t="t" r="r" b="b"/>
              <a:pathLst>
                <a:path w="8890" h="5080">
                  <a:moveTo>
                    <a:pt x="8381" y="4572"/>
                  </a:moveTo>
                  <a:lnTo>
                    <a:pt x="4571" y="1524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79" name="object 4479"/>
            <p:cNvSpPr/>
            <p:nvPr/>
          </p:nvSpPr>
          <p:spPr>
            <a:xfrm>
              <a:off x="9385909" y="2695955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80">
                  <a:moveTo>
                    <a:pt x="2285" y="0"/>
                  </a:moveTo>
                  <a:lnTo>
                    <a:pt x="3902" y="669"/>
                  </a:lnTo>
                  <a:lnTo>
                    <a:pt x="4571" y="2285"/>
                  </a:lnTo>
                  <a:lnTo>
                    <a:pt x="3902" y="3902"/>
                  </a:lnTo>
                  <a:lnTo>
                    <a:pt x="2285" y="4571"/>
                  </a:lnTo>
                  <a:lnTo>
                    <a:pt x="669" y="3902"/>
                  </a:lnTo>
                  <a:lnTo>
                    <a:pt x="0" y="2285"/>
                  </a:lnTo>
                  <a:lnTo>
                    <a:pt x="669" y="669"/>
                  </a:lnTo>
                  <a:lnTo>
                    <a:pt x="228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80" name="object 4480"/>
            <p:cNvSpPr/>
            <p:nvPr/>
          </p:nvSpPr>
          <p:spPr>
            <a:xfrm>
              <a:off x="9387433" y="2698241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761" y="0"/>
                  </a:moveTo>
                  <a:lnTo>
                    <a:pt x="0" y="0"/>
                  </a:lnTo>
                  <a:lnTo>
                    <a:pt x="0" y="762"/>
                  </a:lnTo>
                  <a:lnTo>
                    <a:pt x="0" y="2286"/>
                  </a:lnTo>
                  <a:lnTo>
                    <a:pt x="761" y="228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81" name="object 4481"/>
            <p:cNvSpPr/>
            <p:nvPr/>
          </p:nvSpPr>
          <p:spPr>
            <a:xfrm>
              <a:off x="9387433" y="2691383"/>
              <a:ext cx="7620" cy="2540"/>
            </a:xfrm>
            <a:custGeom>
              <a:avLst/>
              <a:gdLst/>
              <a:ahLst/>
              <a:cxnLst/>
              <a:rect l="l" t="t" r="r" b="b"/>
              <a:pathLst>
                <a:path w="7620" h="2539">
                  <a:moveTo>
                    <a:pt x="7620" y="0"/>
                  </a:moveTo>
                  <a:lnTo>
                    <a:pt x="3810" y="762"/>
                  </a:lnTo>
                  <a:lnTo>
                    <a:pt x="0" y="228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82" name="object 4482"/>
            <p:cNvSpPr/>
            <p:nvPr/>
          </p:nvSpPr>
          <p:spPr>
            <a:xfrm>
              <a:off x="9389719" y="2691383"/>
              <a:ext cx="7620" cy="10795"/>
            </a:xfrm>
            <a:custGeom>
              <a:avLst/>
              <a:gdLst/>
              <a:ahLst/>
              <a:cxnLst/>
              <a:rect l="l" t="t" r="r" b="b"/>
              <a:pathLst>
                <a:path w="7620" h="10794">
                  <a:moveTo>
                    <a:pt x="7620" y="0"/>
                  </a:moveTo>
                  <a:lnTo>
                    <a:pt x="4572" y="762"/>
                  </a:lnTo>
                  <a:lnTo>
                    <a:pt x="2286" y="2286"/>
                  </a:lnTo>
                  <a:lnTo>
                    <a:pt x="762" y="4572"/>
                  </a:lnTo>
                  <a:lnTo>
                    <a:pt x="762" y="6858"/>
                  </a:lnTo>
                  <a:lnTo>
                    <a:pt x="0" y="9144"/>
                  </a:lnTo>
                  <a:lnTo>
                    <a:pt x="0" y="1066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83" name="object 4483"/>
            <p:cNvSpPr/>
            <p:nvPr/>
          </p:nvSpPr>
          <p:spPr>
            <a:xfrm>
              <a:off x="9388195" y="2699003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48" y="0"/>
                  </a:lnTo>
                </a:path>
                <a:path w="3175">
                  <a:moveTo>
                    <a:pt x="0" y="0"/>
                  </a:moveTo>
                  <a:lnTo>
                    <a:pt x="30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484" name="object 4484"/>
          <p:cNvGrpSpPr/>
          <p:nvPr/>
        </p:nvGrpSpPr>
        <p:grpSpPr>
          <a:xfrm>
            <a:off x="11888356" y="2230667"/>
            <a:ext cx="130884" cy="84597"/>
            <a:chOff x="9459061" y="2867405"/>
            <a:chExt cx="104139" cy="67310"/>
          </a:xfrm>
        </p:grpSpPr>
        <p:sp>
          <p:nvSpPr>
            <p:cNvPr id="4485" name="object 4485"/>
            <p:cNvSpPr/>
            <p:nvPr/>
          </p:nvSpPr>
          <p:spPr>
            <a:xfrm>
              <a:off x="9482683" y="2919221"/>
              <a:ext cx="3810" cy="13335"/>
            </a:xfrm>
            <a:custGeom>
              <a:avLst/>
              <a:gdLst/>
              <a:ahLst/>
              <a:cxnLst/>
              <a:rect l="l" t="t" r="r" b="b"/>
              <a:pathLst>
                <a:path w="3809" h="13335">
                  <a:moveTo>
                    <a:pt x="0" y="3048"/>
                  </a:moveTo>
                  <a:lnTo>
                    <a:pt x="0" y="0"/>
                  </a:lnTo>
                  <a:lnTo>
                    <a:pt x="3810" y="0"/>
                  </a:lnTo>
                  <a:lnTo>
                    <a:pt x="3810" y="12954"/>
                  </a:lnTo>
                  <a:lnTo>
                    <a:pt x="0" y="12954"/>
                  </a:lnTo>
                  <a:lnTo>
                    <a:pt x="0" y="9906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86" name="object 4486"/>
            <p:cNvSpPr/>
            <p:nvPr/>
          </p:nvSpPr>
          <p:spPr>
            <a:xfrm>
              <a:off x="9462109" y="2889503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80">
                  <a:moveTo>
                    <a:pt x="0" y="0"/>
                  </a:moveTo>
                  <a:lnTo>
                    <a:pt x="762" y="2286"/>
                  </a:lnTo>
                  <a:lnTo>
                    <a:pt x="3048" y="457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87" name="object 4487"/>
            <p:cNvSpPr/>
            <p:nvPr/>
          </p:nvSpPr>
          <p:spPr>
            <a:xfrm>
              <a:off x="9463633" y="2884931"/>
              <a:ext cx="10795" cy="11430"/>
            </a:xfrm>
            <a:custGeom>
              <a:avLst/>
              <a:gdLst/>
              <a:ahLst/>
              <a:cxnLst/>
              <a:rect l="l" t="t" r="r" b="b"/>
              <a:pathLst>
                <a:path w="10795" h="11430">
                  <a:moveTo>
                    <a:pt x="0" y="0"/>
                  </a:moveTo>
                  <a:lnTo>
                    <a:pt x="762" y="3810"/>
                  </a:lnTo>
                  <a:lnTo>
                    <a:pt x="3048" y="7620"/>
                  </a:lnTo>
                  <a:lnTo>
                    <a:pt x="6858" y="9906"/>
                  </a:lnTo>
                  <a:lnTo>
                    <a:pt x="10668" y="1143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88" name="object 4488"/>
            <p:cNvSpPr/>
            <p:nvPr/>
          </p:nvSpPr>
          <p:spPr>
            <a:xfrm>
              <a:off x="9492589" y="2889503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80">
                  <a:moveTo>
                    <a:pt x="0" y="4572"/>
                  </a:moveTo>
                  <a:lnTo>
                    <a:pt x="1523" y="2286"/>
                  </a:lnTo>
                  <a:lnTo>
                    <a:pt x="3047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89" name="object 4489"/>
            <p:cNvSpPr/>
            <p:nvPr/>
          </p:nvSpPr>
          <p:spPr>
            <a:xfrm>
              <a:off x="9461347" y="2875025"/>
              <a:ext cx="3810" cy="14604"/>
            </a:xfrm>
            <a:custGeom>
              <a:avLst/>
              <a:gdLst/>
              <a:ahLst/>
              <a:cxnLst/>
              <a:rect l="l" t="t" r="r" b="b"/>
              <a:pathLst>
                <a:path w="3809" h="14605">
                  <a:moveTo>
                    <a:pt x="3809" y="0"/>
                  </a:moveTo>
                  <a:lnTo>
                    <a:pt x="1523" y="3048"/>
                  </a:lnTo>
                  <a:lnTo>
                    <a:pt x="0" y="6858"/>
                  </a:lnTo>
                  <a:lnTo>
                    <a:pt x="0" y="10668"/>
                  </a:lnTo>
                  <a:lnTo>
                    <a:pt x="761" y="1447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90" name="object 4490"/>
            <p:cNvSpPr/>
            <p:nvPr/>
          </p:nvSpPr>
          <p:spPr>
            <a:xfrm>
              <a:off x="9483445" y="2884931"/>
              <a:ext cx="10795" cy="11430"/>
            </a:xfrm>
            <a:custGeom>
              <a:avLst/>
              <a:gdLst/>
              <a:ahLst/>
              <a:cxnLst/>
              <a:rect l="l" t="t" r="r" b="b"/>
              <a:pathLst>
                <a:path w="10795" h="11430">
                  <a:moveTo>
                    <a:pt x="0" y="11429"/>
                  </a:moveTo>
                  <a:lnTo>
                    <a:pt x="3810" y="9905"/>
                  </a:lnTo>
                  <a:lnTo>
                    <a:pt x="7620" y="7619"/>
                  </a:lnTo>
                  <a:lnTo>
                    <a:pt x="9906" y="3809"/>
                  </a:lnTo>
                  <a:lnTo>
                    <a:pt x="10668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91" name="object 4491"/>
            <p:cNvSpPr/>
            <p:nvPr/>
          </p:nvSpPr>
          <p:spPr>
            <a:xfrm>
              <a:off x="9483445" y="2872739"/>
              <a:ext cx="7620" cy="5080"/>
            </a:xfrm>
            <a:custGeom>
              <a:avLst/>
              <a:gdLst/>
              <a:ahLst/>
              <a:cxnLst/>
              <a:rect l="l" t="t" r="r" b="b"/>
              <a:pathLst>
                <a:path w="7620" h="5080">
                  <a:moveTo>
                    <a:pt x="7620" y="4572"/>
                  </a:moveTo>
                  <a:lnTo>
                    <a:pt x="3810" y="1524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92" name="object 4492"/>
            <p:cNvSpPr/>
            <p:nvPr/>
          </p:nvSpPr>
          <p:spPr>
            <a:xfrm>
              <a:off x="9491065" y="2877311"/>
              <a:ext cx="3175" cy="7620"/>
            </a:xfrm>
            <a:custGeom>
              <a:avLst/>
              <a:gdLst/>
              <a:ahLst/>
              <a:cxnLst/>
              <a:rect l="l" t="t" r="r" b="b"/>
              <a:pathLst>
                <a:path w="3175" h="7619">
                  <a:moveTo>
                    <a:pt x="3048" y="7620"/>
                  </a:moveTo>
                  <a:lnTo>
                    <a:pt x="2286" y="3048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93" name="object 4493"/>
            <p:cNvSpPr/>
            <p:nvPr/>
          </p:nvSpPr>
          <p:spPr>
            <a:xfrm>
              <a:off x="9483445" y="2894075"/>
              <a:ext cx="9525" cy="5080"/>
            </a:xfrm>
            <a:custGeom>
              <a:avLst/>
              <a:gdLst/>
              <a:ahLst/>
              <a:cxnLst/>
              <a:rect l="l" t="t" r="r" b="b"/>
              <a:pathLst>
                <a:path w="9525" h="5080">
                  <a:moveTo>
                    <a:pt x="0" y="4572"/>
                  </a:moveTo>
                  <a:lnTo>
                    <a:pt x="4572" y="3048"/>
                  </a:lnTo>
                  <a:lnTo>
                    <a:pt x="914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94" name="object 4494"/>
            <p:cNvSpPr/>
            <p:nvPr/>
          </p:nvSpPr>
          <p:spPr>
            <a:xfrm>
              <a:off x="9483445" y="2870453"/>
              <a:ext cx="9525" cy="5080"/>
            </a:xfrm>
            <a:custGeom>
              <a:avLst/>
              <a:gdLst/>
              <a:ahLst/>
              <a:cxnLst/>
              <a:rect l="l" t="t" r="r" b="b"/>
              <a:pathLst>
                <a:path w="9525" h="5080">
                  <a:moveTo>
                    <a:pt x="9144" y="4572"/>
                  </a:moveTo>
                  <a:lnTo>
                    <a:pt x="4572" y="1524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95" name="object 4495"/>
            <p:cNvSpPr/>
            <p:nvPr/>
          </p:nvSpPr>
          <p:spPr>
            <a:xfrm>
              <a:off x="9492589" y="2875025"/>
              <a:ext cx="3810" cy="14604"/>
            </a:xfrm>
            <a:custGeom>
              <a:avLst/>
              <a:gdLst/>
              <a:ahLst/>
              <a:cxnLst/>
              <a:rect l="l" t="t" r="r" b="b"/>
              <a:pathLst>
                <a:path w="3809" h="14605">
                  <a:moveTo>
                    <a:pt x="3048" y="14477"/>
                  </a:moveTo>
                  <a:lnTo>
                    <a:pt x="3810" y="10667"/>
                  </a:lnTo>
                  <a:lnTo>
                    <a:pt x="3810" y="6857"/>
                  </a:lnTo>
                  <a:lnTo>
                    <a:pt x="2286" y="3047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96" name="object 4496"/>
            <p:cNvSpPr/>
            <p:nvPr/>
          </p:nvSpPr>
          <p:spPr>
            <a:xfrm>
              <a:off x="9466681" y="2872739"/>
              <a:ext cx="7620" cy="5080"/>
            </a:xfrm>
            <a:custGeom>
              <a:avLst/>
              <a:gdLst/>
              <a:ahLst/>
              <a:cxnLst/>
              <a:rect l="l" t="t" r="r" b="b"/>
              <a:pathLst>
                <a:path w="7620" h="5080">
                  <a:moveTo>
                    <a:pt x="7620" y="0"/>
                  </a:moveTo>
                  <a:lnTo>
                    <a:pt x="3810" y="1524"/>
                  </a:lnTo>
                  <a:lnTo>
                    <a:pt x="0" y="457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97" name="object 4497"/>
            <p:cNvSpPr/>
            <p:nvPr/>
          </p:nvSpPr>
          <p:spPr>
            <a:xfrm>
              <a:off x="9463633" y="2876549"/>
              <a:ext cx="3175" cy="8890"/>
            </a:xfrm>
            <a:custGeom>
              <a:avLst/>
              <a:gdLst/>
              <a:ahLst/>
              <a:cxnLst/>
              <a:rect l="l" t="t" r="r" b="b"/>
              <a:pathLst>
                <a:path w="3175" h="8889">
                  <a:moveTo>
                    <a:pt x="3048" y="0"/>
                  </a:moveTo>
                  <a:lnTo>
                    <a:pt x="3048" y="762"/>
                  </a:lnTo>
                  <a:lnTo>
                    <a:pt x="762" y="3810"/>
                  </a:lnTo>
                  <a:lnTo>
                    <a:pt x="0" y="838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98" name="object 4498"/>
            <p:cNvSpPr/>
            <p:nvPr/>
          </p:nvSpPr>
          <p:spPr>
            <a:xfrm>
              <a:off x="9465157" y="2894075"/>
              <a:ext cx="8890" cy="5080"/>
            </a:xfrm>
            <a:custGeom>
              <a:avLst/>
              <a:gdLst/>
              <a:ahLst/>
              <a:cxnLst/>
              <a:rect l="l" t="t" r="r" b="b"/>
              <a:pathLst>
                <a:path w="8890" h="5080">
                  <a:moveTo>
                    <a:pt x="0" y="0"/>
                  </a:moveTo>
                  <a:lnTo>
                    <a:pt x="3810" y="3047"/>
                  </a:lnTo>
                  <a:lnTo>
                    <a:pt x="8382" y="4571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99" name="object 4499"/>
            <p:cNvSpPr/>
            <p:nvPr/>
          </p:nvSpPr>
          <p:spPr>
            <a:xfrm>
              <a:off x="9465157" y="2870453"/>
              <a:ext cx="8890" cy="5080"/>
            </a:xfrm>
            <a:custGeom>
              <a:avLst/>
              <a:gdLst/>
              <a:ahLst/>
              <a:cxnLst/>
              <a:rect l="l" t="t" r="r" b="b"/>
              <a:pathLst>
                <a:path w="8890" h="5080">
                  <a:moveTo>
                    <a:pt x="8381" y="0"/>
                  </a:moveTo>
                  <a:lnTo>
                    <a:pt x="3809" y="1524"/>
                  </a:lnTo>
                  <a:lnTo>
                    <a:pt x="0" y="457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00" name="object 4500"/>
            <p:cNvSpPr/>
            <p:nvPr/>
          </p:nvSpPr>
          <p:spPr>
            <a:xfrm>
              <a:off x="9474301" y="2896361"/>
              <a:ext cx="9525" cy="1270"/>
            </a:xfrm>
            <a:custGeom>
              <a:avLst/>
              <a:gdLst/>
              <a:ahLst/>
              <a:cxnLst/>
              <a:rect l="l" t="t" r="r" b="b"/>
              <a:pathLst>
                <a:path w="9525" h="1269">
                  <a:moveTo>
                    <a:pt x="0" y="0"/>
                  </a:moveTo>
                  <a:lnTo>
                    <a:pt x="4572" y="761"/>
                  </a:lnTo>
                  <a:lnTo>
                    <a:pt x="9144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01" name="object 4501"/>
            <p:cNvSpPr/>
            <p:nvPr/>
          </p:nvSpPr>
          <p:spPr>
            <a:xfrm>
              <a:off x="9474301" y="2872739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9144" y="0"/>
                  </a:moveTo>
                  <a:lnTo>
                    <a:pt x="4572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02" name="object 4502"/>
            <p:cNvSpPr/>
            <p:nvPr/>
          </p:nvSpPr>
          <p:spPr>
            <a:xfrm>
              <a:off x="9473539" y="2898647"/>
              <a:ext cx="10160" cy="1270"/>
            </a:xfrm>
            <a:custGeom>
              <a:avLst/>
              <a:gdLst/>
              <a:ahLst/>
              <a:cxnLst/>
              <a:rect l="l" t="t" r="r" b="b"/>
              <a:pathLst>
                <a:path w="10159" h="1269">
                  <a:moveTo>
                    <a:pt x="0" y="0"/>
                  </a:moveTo>
                  <a:lnTo>
                    <a:pt x="5334" y="761"/>
                  </a:lnTo>
                  <a:lnTo>
                    <a:pt x="9906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03" name="object 4503"/>
            <p:cNvSpPr/>
            <p:nvPr/>
          </p:nvSpPr>
          <p:spPr>
            <a:xfrm>
              <a:off x="9473539" y="2869691"/>
              <a:ext cx="10160" cy="1270"/>
            </a:xfrm>
            <a:custGeom>
              <a:avLst/>
              <a:gdLst/>
              <a:ahLst/>
              <a:cxnLst/>
              <a:rect l="l" t="t" r="r" b="b"/>
              <a:pathLst>
                <a:path w="10159" h="1269">
                  <a:moveTo>
                    <a:pt x="9905" y="761"/>
                  </a:moveTo>
                  <a:lnTo>
                    <a:pt x="5333" y="0"/>
                  </a:lnTo>
                  <a:lnTo>
                    <a:pt x="0" y="761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04" name="object 4504"/>
            <p:cNvSpPr/>
            <p:nvPr/>
          </p:nvSpPr>
          <p:spPr>
            <a:xfrm>
              <a:off x="9475825" y="2888741"/>
              <a:ext cx="6985" cy="3175"/>
            </a:xfrm>
            <a:custGeom>
              <a:avLst/>
              <a:gdLst/>
              <a:ahLst/>
              <a:cxnLst/>
              <a:rect l="l" t="t" r="r" b="b"/>
              <a:pathLst>
                <a:path w="6984" h="3175">
                  <a:moveTo>
                    <a:pt x="6857" y="1524"/>
                  </a:moveTo>
                  <a:lnTo>
                    <a:pt x="6095" y="0"/>
                  </a:lnTo>
                  <a:lnTo>
                    <a:pt x="1523" y="0"/>
                  </a:lnTo>
                  <a:lnTo>
                    <a:pt x="0" y="1524"/>
                  </a:lnTo>
                  <a:lnTo>
                    <a:pt x="1523" y="2286"/>
                  </a:lnTo>
                  <a:lnTo>
                    <a:pt x="3809" y="3048"/>
                  </a:lnTo>
                  <a:lnTo>
                    <a:pt x="6095" y="2286"/>
                  </a:lnTo>
                  <a:lnTo>
                    <a:pt x="6857" y="152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05" name="object 4505"/>
            <p:cNvSpPr/>
            <p:nvPr/>
          </p:nvSpPr>
          <p:spPr>
            <a:xfrm>
              <a:off x="9478873" y="2887979"/>
              <a:ext cx="1905" cy="21590"/>
            </a:xfrm>
            <a:custGeom>
              <a:avLst/>
              <a:gdLst/>
              <a:ahLst/>
              <a:cxnLst/>
              <a:rect l="l" t="t" r="r" b="b"/>
              <a:pathLst>
                <a:path w="1904" h="21589">
                  <a:moveTo>
                    <a:pt x="1524" y="20574"/>
                  </a:moveTo>
                  <a:lnTo>
                    <a:pt x="1295" y="20040"/>
                  </a:lnTo>
                  <a:lnTo>
                    <a:pt x="762" y="19812"/>
                  </a:lnTo>
                  <a:lnTo>
                    <a:pt x="215" y="20040"/>
                  </a:lnTo>
                  <a:lnTo>
                    <a:pt x="0" y="20574"/>
                  </a:lnTo>
                  <a:lnTo>
                    <a:pt x="215" y="21120"/>
                  </a:lnTo>
                  <a:lnTo>
                    <a:pt x="762" y="21336"/>
                  </a:lnTo>
                  <a:lnTo>
                    <a:pt x="1295" y="21120"/>
                  </a:lnTo>
                  <a:lnTo>
                    <a:pt x="1524" y="20574"/>
                  </a:lnTo>
                  <a:close/>
                </a:path>
                <a:path w="1904" h="21589">
                  <a:moveTo>
                    <a:pt x="1524" y="762"/>
                  </a:moveTo>
                  <a:lnTo>
                    <a:pt x="1295" y="228"/>
                  </a:lnTo>
                  <a:lnTo>
                    <a:pt x="762" y="0"/>
                  </a:lnTo>
                  <a:lnTo>
                    <a:pt x="215" y="228"/>
                  </a:lnTo>
                  <a:lnTo>
                    <a:pt x="0" y="762"/>
                  </a:lnTo>
                  <a:lnTo>
                    <a:pt x="215" y="1308"/>
                  </a:lnTo>
                  <a:lnTo>
                    <a:pt x="762" y="1524"/>
                  </a:lnTo>
                  <a:lnTo>
                    <a:pt x="1295" y="1308"/>
                  </a:lnTo>
                  <a:lnTo>
                    <a:pt x="1524" y="76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06" name="object 4506"/>
            <p:cNvSpPr/>
            <p:nvPr/>
          </p:nvSpPr>
          <p:spPr>
            <a:xfrm>
              <a:off x="9525355" y="2889503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80">
                  <a:moveTo>
                    <a:pt x="0" y="0"/>
                  </a:moveTo>
                  <a:lnTo>
                    <a:pt x="1524" y="2286"/>
                  </a:lnTo>
                  <a:lnTo>
                    <a:pt x="3048" y="457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07" name="object 4507"/>
            <p:cNvSpPr/>
            <p:nvPr/>
          </p:nvSpPr>
          <p:spPr>
            <a:xfrm>
              <a:off x="9526879" y="2884931"/>
              <a:ext cx="11430" cy="11430"/>
            </a:xfrm>
            <a:custGeom>
              <a:avLst/>
              <a:gdLst/>
              <a:ahLst/>
              <a:cxnLst/>
              <a:rect l="l" t="t" r="r" b="b"/>
              <a:pathLst>
                <a:path w="11429" h="11430">
                  <a:moveTo>
                    <a:pt x="0" y="0"/>
                  </a:moveTo>
                  <a:lnTo>
                    <a:pt x="1524" y="3810"/>
                  </a:lnTo>
                  <a:lnTo>
                    <a:pt x="3810" y="7620"/>
                  </a:lnTo>
                  <a:lnTo>
                    <a:pt x="6858" y="9906"/>
                  </a:lnTo>
                  <a:lnTo>
                    <a:pt x="11430" y="1143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08" name="object 4508"/>
            <p:cNvSpPr/>
            <p:nvPr/>
          </p:nvSpPr>
          <p:spPr>
            <a:xfrm>
              <a:off x="9556597" y="2889503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80">
                  <a:moveTo>
                    <a:pt x="0" y="4572"/>
                  </a:moveTo>
                  <a:lnTo>
                    <a:pt x="1523" y="2286"/>
                  </a:lnTo>
                  <a:lnTo>
                    <a:pt x="3047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09" name="object 4509"/>
            <p:cNvSpPr/>
            <p:nvPr/>
          </p:nvSpPr>
          <p:spPr>
            <a:xfrm>
              <a:off x="9524593" y="2875025"/>
              <a:ext cx="3810" cy="14604"/>
            </a:xfrm>
            <a:custGeom>
              <a:avLst/>
              <a:gdLst/>
              <a:ahLst/>
              <a:cxnLst/>
              <a:rect l="l" t="t" r="r" b="b"/>
              <a:pathLst>
                <a:path w="3809" h="14605">
                  <a:moveTo>
                    <a:pt x="3809" y="0"/>
                  </a:moveTo>
                  <a:lnTo>
                    <a:pt x="1523" y="3048"/>
                  </a:lnTo>
                  <a:lnTo>
                    <a:pt x="761" y="6858"/>
                  </a:lnTo>
                  <a:lnTo>
                    <a:pt x="0" y="10668"/>
                  </a:lnTo>
                  <a:lnTo>
                    <a:pt x="761" y="1447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10" name="object 4510"/>
            <p:cNvSpPr/>
            <p:nvPr/>
          </p:nvSpPr>
          <p:spPr>
            <a:xfrm>
              <a:off x="9546691" y="2884931"/>
              <a:ext cx="11430" cy="11430"/>
            </a:xfrm>
            <a:custGeom>
              <a:avLst/>
              <a:gdLst/>
              <a:ahLst/>
              <a:cxnLst/>
              <a:rect l="l" t="t" r="r" b="b"/>
              <a:pathLst>
                <a:path w="11429" h="11430">
                  <a:moveTo>
                    <a:pt x="0" y="11429"/>
                  </a:moveTo>
                  <a:lnTo>
                    <a:pt x="4572" y="9905"/>
                  </a:lnTo>
                  <a:lnTo>
                    <a:pt x="8382" y="7619"/>
                  </a:lnTo>
                  <a:lnTo>
                    <a:pt x="10668" y="3809"/>
                  </a:lnTo>
                  <a:lnTo>
                    <a:pt x="1143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11" name="object 4511"/>
            <p:cNvSpPr/>
            <p:nvPr/>
          </p:nvSpPr>
          <p:spPr>
            <a:xfrm>
              <a:off x="9546691" y="2872739"/>
              <a:ext cx="8890" cy="5080"/>
            </a:xfrm>
            <a:custGeom>
              <a:avLst/>
              <a:gdLst/>
              <a:ahLst/>
              <a:cxnLst/>
              <a:rect l="l" t="t" r="r" b="b"/>
              <a:pathLst>
                <a:path w="8890" h="5080">
                  <a:moveTo>
                    <a:pt x="8381" y="4572"/>
                  </a:moveTo>
                  <a:lnTo>
                    <a:pt x="4571" y="1524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12" name="object 4512"/>
            <p:cNvSpPr/>
            <p:nvPr/>
          </p:nvSpPr>
          <p:spPr>
            <a:xfrm>
              <a:off x="9555073" y="2877311"/>
              <a:ext cx="3175" cy="7620"/>
            </a:xfrm>
            <a:custGeom>
              <a:avLst/>
              <a:gdLst/>
              <a:ahLst/>
              <a:cxnLst/>
              <a:rect l="l" t="t" r="r" b="b"/>
              <a:pathLst>
                <a:path w="3175" h="7619">
                  <a:moveTo>
                    <a:pt x="3048" y="7620"/>
                  </a:moveTo>
                  <a:lnTo>
                    <a:pt x="2286" y="3048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13" name="object 4513"/>
            <p:cNvSpPr/>
            <p:nvPr/>
          </p:nvSpPr>
          <p:spPr>
            <a:xfrm>
              <a:off x="9547453" y="2894075"/>
              <a:ext cx="9525" cy="5080"/>
            </a:xfrm>
            <a:custGeom>
              <a:avLst/>
              <a:gdLst/>
              <a:ahLst/>
              <a:cxnLst/>
              <a:rect l="l" t="t" r="r" b="b"/>
              <a:pathLst>
                <a:path w="9525" h="5080">
                  <a:moveTo>
                    <a:pt x="0" y="4572"/>
                  </a:moveTo>
                  <a:lnTo>
                    <a:pt x="4572" y="3048"/>
                  </a:lnTo>
                  <a:lnTo>
                    <a:pt x="914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14" name="object 4514"/>
            <p:cNvSpPr/>
            <p:nvPr/>
          </p:nvSpPr>
          <p:spPr>
            <a:xfrm>
              <a:off x="9547453" y="2870453"/>
              <a:ext cx="9525" cy="5080"/>
            </a:xfrm>
            <a:custGeom>
              <a:avLst/>
              <a:gdLst/>
              <a:ahLst/>
              <a:cxnLst/>
              <a:rect l="l" t="t" r="r" b="b"/>
              <a:pathLst>
                <a:path w="9525" h="5080">
                  <a:moveTo>
                    <a:pt x="9144" y="4572"/>
                  </a:moveTo>
                  <a:lnTo>
                    <a:pt x="4572" y="1524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15" name="object 4515"/>
            <p:cNvSpPr/>
            <p:nvPr/>
          </p:nvSpPr>
          <p:spPr>
            <a:xfrm>
              <a:off x="9556597" y="2875025"/>
              <a:ext cx="3810" cy="14604"/>
            </a:xfrm>
            <a:custGeom>
              <a:avLst/>
              <a:gdLst/>
              <a:ahLst/>
              <a:cxnLst/>
              <a:rect l="l" t="t" r="r" b="b"/>
              <a:pathLst>
                <a:path w="3809" h="14605">
                  <a:moveTo>
                    <a:pt x="3048" y="14477"/>
                  </a:moveTo>
                  <a:lnTo>
                    <a:pt x="3810" y="10667"/>
                  </a:lnTo>
                  <a:lnTo>
                    <a:pt x="3810" y="6857"/>
                  </a:lnTo>
                  <a:lnTo>
                    <a:pt x="2286" y="3047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16" name="object 4516"/>
            <p:cNvSpPr/>
            <p:nvPr/>
          </p:nvSpPr>
          <p:spPr>
            <a:xfrm>
              <a:off x="9530689" y="2872739"/>
              <a:ext cx="7620" cy="5080"/>
            </a:xfrm>
            <a:custGeom>
              <a:avLst/>
              <a:gdLst/>
              <a:ahLst/>
              <a:cxnLst/>
              <a:rect l="l" t="t" r="r" b="b"/>
              <a:pathLst>
                <a:path w="7620" h="5080">
                  <a:moveTo>
                    <a:pt x="7620" y="0"/>
                  </a:moveTo>
                  <a:lnTo>
                    <a:pt x="3048" y="1524"/>
                  </a:lnTo>
                  <a:lnTo>
                    <a:pt x="0" y="457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17" name="object 4517"/>
            <p:cNvSpPr/>
            <p:nvPr/>
          </p:nvSpPr>
          <p:spPr>
            <a:xfrm>
              <a:off x="9526879" y="2876549"/>
              <a:ext cx="3810" cy="8890"/>
            </a:xfrm>
            <a:custGeom>
              <a:avLst/>
              <a:gdLst/>
              <a:ahLst/>
              <a:cxnLst/>
              <a:rect l="l" t="t" r="r" b="b"/>
              <a:pathLst>
                <a:path w="3809" h="8889">
                  <a:moveTo>
                    <a:pt x="3809" y="0"/>
                  </a:moveTo>
                  <a:lnTo>
                    <a:pt x="3809" y="762"/>
                  </a:lnTo>
                  <a:lnTo>
                    <a:pt x="1523" y="3810"/>
                  </a:lnTo>
                  <a:lnTo>
                    <a:pt x="0" y="838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18" name="object 4518"/>
            <p:cNvSpPr/>
            <p:nvPr/>
          </p:nvSpPr>
          <p:spPr>
            <a:xfrm>
              <a:off x="9528403" y="2894075"/>
              <a:ext cx="9525" cy="5080"/>
            </a:xfrm>
            <a:custGeom>
              <a:avLst/>
              <a:gdLst/>
              <a:ahLst/>
              <a:cxnLst/>
              <a:rect l="l" t="t" r="r" b="b"/>
              <a:pathLst>
                <a:path w="9525" h="5080">
                  <a:moveTo>
                    <a:pt x="0" y="0"/>
                  </a:moveTo>
                  <a:lnTo>
                    <a:pt x="4572" y="3047"/>
                  </a:lnTo>
                  <a:lnTo>
                    <a:pt x="9144" y="4571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19" name="object 4519"/>
            <p:cNvSpPr/>
            <p:nvPr/>
          </p:nvSpPr>
          <p:spPr>
            <a:xfrm>
              <a:off x="9528403" y="2870453"/>
              <a:ext cx="9525" cy="5080"/>
            </a:xfrm>
            <a:custGeom>
              <a:avLst/>
              <a:gdLst/>
              <a:ahLst/>
              <a:cxnLst/>
              <a:rect l="l" t="t" r="r" b="b"/>
              <a:pathLst>
                <a:path w="9525" h="5080">
                  <a:moveTo>
                    <a:pt x="9144" y="0"/>
                  </a:moveTo>
                  <a:lnTo>
                    <a:pt x="4572" y="1524"/>
                  </a:lnTo>
                  <a:lnTo>
                    <a:pt x="0" y="457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20" name="object 4520"/>
            <p:cNvSpPr/>
            <p:nvPr/>
          </p:nvSpPr>
          <p:spPr>
            <a:xfrm>
              <a:off x="9538309" y="2896361"/>
              <a:ext cx="8890" cy="1270"/>
            </a:xfrm>
            <a:custGeom>
              <a:avLst/>
              <a:gdLst/>
              <a:ahLst/>
              <a:cxnLst/>
              <a:rect l="l" t="t" r="r" b="b"/>
              <a:pathLst>
                <a:path w="8890" h="1269">
                  <a:moveTo>
                    <a:pt x="0" y="0"/>
                  </a:moveTo>
                  <a:lnTo>
                    <a:pt x="4572" y="761"/>
                  </a:lnTo>
                  <a:lnTo>
                    <a:pt x="838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21" name="object 4521"/>
            <p:cNvSpPr/>
            <p:nvPr/>
          </p:nvSpPr>
          <p:spPr>
            <a:xfrm>
              <a:off x="9538309" y="2872739"/>
              <a:ext cx="8890" cy="0"/>
            </a:xfrm>
            <a:custGeom>
              <a:avLst/>
              <a:gdLst/>
              <a:ahLst/>
              <a:cxnLst/>
              <a:rect l="l" t="t" r="r" b="b"/>
              <a:pathLst>
                <a:path w="8890">
                  <a:moveTo>
                    <a:pt x="8381" y="0"/>
                  </a:moveTo>
                  <a:lnTo>
                    <a:pt x="4571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22" name="object 4522"/>
            <p:cNvSpPr/>
            <p:nvPr/>
          </p:nvSpPr>
          <p:spPr>
            <a:xfrm>
              <a:off x="9537547" y="2898647"/>
              <a:ext cx="10160" cy="1270"/>
            </a:xfrm>
            <a:custGeom>
              <a:avLst/>
              <a:gdLst/>
              <a:ahLst/>
              <a:cxnLst/>
              <a:rect l="l" t="t" r="r" b="b"/>
              <a:pathLst>
                <a:path w="10159" h="1269">
                  <a:moveTo>
                    <a:pt x="0" y="0"/>
                  </a:moveTo>
                  <a:lnTo>
                    <a:pt x="5334" y="761"/>
                  </a:lnTo>
                  <a:lnTo>
                    <a:pt x="9906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23" name="object 4523"/>
            <p:cNvSpPr/>
            <p:nvPr/>
          </p:nvSpPr>
          <p:spPr>
            <a:xfrm>
              <a:off x="9537547" y="2869691"/>
              <a:ext cx="10160" cy="1270"/>
            </a:xfrm>
            <a:custGeom>
              <a:avLst/>
              <a:gdLst/>
              <a:ahLst/>
              <a:cxnLst/>
              <a:rect l="l" t="t" r="r" b="b"/>
              <a:pathLst>
                <a:path w="10159" h="1269">
                  <a:moveTo>
                    <a:pt x="9905" y="761"/>
                  </a:moveTo>
                  <a:lnTo>
                    <a:pt x="5333" y="0"/>
                  </a:lnTo>
                  <a:lnTo>
                    <a:pt x="0" y="761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24" name="object 4524"/>
            <p:cNvSpPr/>
            <p:nvPr/>
          </p:nvSpPr>
          <p:spPr>
            <a:xfrm>
              <a:off x="9540595" y="2888741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048" y="1524"/>
                  </a:moveTo>
                  <a:lnTo>
                    <a:pt x="2286" y="0"/>
                  </a:lnTo>
                  <a:lnTo>
                    <a:pt x="0" y="0"/>
                  </a:lnTo>
                  <a:lnTo>
                    <a:pt x="0" y="2286"/>
                  </a:lnTo>
                  <a:lnTo>
                    <a:pt x="1524" y="3048"/>
                  </a:lnTo>
                  <a:lnTo>
                    <a:pt x="2286" y="2286"/>
                  </a:lnTo>
                  <a:lnTo>
                    <a:pt x="3048" y="152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25" name="object 4525"/>
            <p:cNvSpPr/>
            <p:nvPr/>
          </p:nvSpPr>
          <p:spPr>
            <a:xfrm>
              <a:off x="9542881" y="2887979"/>
              <a:ext cx="1905" cy="21590"/>
            </a:xfrm>
            <a:custGeom>
              <a:avLst/>
              <a:gdLst/>
              <a:ahLst/>
              <a:cxnLst/>
              <a:rect l="l" t="t" r="r" b="b"/>
              <a:pathLst>
                <a:path w="1904" h="21589">
                  <a:moveTo>
                    <a:pt x="1524" y="20574"/>
                  </a:moveTo>
                  <a:lnTo>
                    <a:pt x="1295" y="20040"/>
                  </a:lnTo>
                  <a:lnTo>
                    <a:pt x="762" y="19812"/>
                  </a:lnTo>
                  <a:lnTo>
                    <a:pt x="215" y="20040"/>
                  </a:lnTo>
                  <a:lnTo>
                    <a:pt x="0" y="20574"/>
                  </a:lnTo>
                  <a:lnTo>
                    <a:pt x="215" y="21120"/>
                  </a:lnTo>
                  <a:lnTo>
                    <a:pt x="762" y="21336"/>
                  </a:lnTo>
                  <a:lnTo>
                    <a:pt x="1295" y="21120"/>
                  </a:lnTo>
                  <a:lnTo>
                    <a:pt x="1524" y="20574"/>
                  </a:lnTo>
                  <a:close/>
                </a:path>
                <a:path w="1904" h="21589">
                  <a:moveTo>
                    <a:pt x="1524" y="762"/>
                  </a:moveTo>
                  <a:lnTo>
                    <a:pt x="1295" y="228"/>
                  </a:lnTo>
                  <a:lnTo>
                    <a:pt x="762" y="0"/>
                  </a:lnTo>
                  <a:lnTo>
                    <a:pt x="215" y="228"/>
                  </a:lnTo>
                  <a:lnTo>
                    <a:pt x="0" y="762"/>
                  </a:lnTo>
                  <a:lnTo>
                    <a:pt x="215" y="1308"/>
                  </a:lnTo>
                  <a:lnTo>
                    <a:pt x="762" y="1524"/>
                  </a:lnTo>
                  <a:lnTo>
                    <a:pt x="1295" y="1308"/>
                  </a:lnTo>
                  <a:lnTo>
                    <a:pt x="1524" y="76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26" name="object 4526"/>
            <p:cNvSpPr/>
            <p:nvPr/>
          </p:nvSpPr>
          <p:spPr>
            <a:xfrm>
              <a:off x="9557359" y="2919221"/>
              <a:ext cx="3175" cy="13335"/>
            </a:xfrm>
            <a:custGeom>
              <a:avLst/>
              <a:gdLst/>
              <a:ahLst/>
              <a:cxnLst/>
              <a:rect l="l" t="t" r="r" b="b"/>
              <a:pathLst>
                <a:path w="3175" h="13335">
                  <a:moveTo>
                    <a:pt x="0" y="3048"/>
                  </a:moveTo>
                  <a:lnTo>
                    <a:pt x="0" y="0"/>
                  </a:lnTo>
                  <a:lnTo>
                    <a:pt x="3047" y="0"/>
                  </a:lnTo>
                  <a:lnTo>
                    <a:pt x="3048" y="12954"/>
                  </a:lnTo>
                  <a:lnTo>
                    <a:pt x="0" y="12954"/>
                  </a:lnTo>
                  <a:lnTo>
                    <a:pt x="0" y="9906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527" name="object 4527"/>
          <p:cNvGrpSpPr/>
          <p:nvPr/>
        </p:nvGrpSpPr>
        <p:grpSpPr>
          <a:xfrm>
            <a:off x="11795459" y="2065945"/>
            <a:ext cx="126097" cy="20750"/>
            <a:chOff x="9385147" y="2736342"/>
            <a:chExt cx="100330" cy="16510"/>
          </a:xfrm>
        </p:grpSpPr>
        <p:sp>
          <p:nvSpPr>
            <p:cNvPr id="4528" name="object 4528"/>
            <p:cNvSpPr/>
            <p:nvPr/>
          </p:nvSpPr>
          <p:spPr>
            <a:xfrm>
              <a:off x="9479635" y="2743200"/>
              <a:ext cx="3175" cy="6985"/>
            </a:xfrm>
            <a:custGeom>
              <a:avLst/>
              <a:gdLst/>
              <a:ahLst/>
              <a:cxnLst/>
              <a:rect l="l" t="t" r="r" b="b"/>
              <a:pathLst>
                <a:path w="3175" h="6985">
                  <a:moveTo>
                    <a:pt x="0" y="0"/>
                  </a:moveTo>
                  <a:lnTo>
                    <a:pt x="3048" y="0"/>
                  </a:lnTo>
                  <a:lnTo>
                    <a:pt x="3048" y="6858"/>
                  </a:lnTo>
                  <a:lnTo>
                    <a:pt x="0" y="6858"/>
                  </a:lnTo>
                  <a:lnTo>
                    <a:pt x="0" y="3048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29" name="object 4529"/>
            <p:cNvSpPr/>
            <p:nvPr/>
          </p:nvSpPr>
          <p:spPr>
            <a:xfrm>
              <a:off x="9435439" y="2739390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30" name="object 4530"/>
            <p:cNvSpPr/>
            <p:nvPr/>
          </p:nvSpPr>
          <p:spPr>
            <a:xfrm>
              <a:off x="9434677" y="273862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1524" y="0"/>
                  </a:moveTo>
                  <a:lnTo>
                    <a:pt x="0" y="0"/>
                  </a:lnTo>
                  <a:lnTo>
                    <a:pt x="0" y="152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31" name="object 4531"/>
            <p:cNvSpPr/>
            <p:nvPr/>
          </p:nvSpPr>
          <p:spPr>
            <a:xfrm>
              <a:off x="9435439" y="273939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32" name="object 4532"/>
            <p:cNvSpPr/>
            <p:nvPr/>
          </p:nvSpPr>
          <p:spPr>
            <a:xfrm>
              <a:off x="9440011" y="273862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1524" y="1524"/>
                  </a:moveTo>
                  <a:lnTo>
                    <a:pt x="762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33" name="object 4533"/>
            <p:cNvSpPr/>
            <p:nvPr/>
          </p:nvSpPr>
          <p:spPr>
            <a:xfrm>
              <a:off x="9442297" y="2739390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34" name="object 4534"/>
            <p:cNvSpPr/>
            <p:nvPr/>
          </p:nvSpPr>
          <p:spPr>
            <a:xfrm>
              <a:off x="9385909" y="2737104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80">
                  <a:moveTo>
                    <a:pt x="2285" y="0"/>
                  </a:moveTo>
                  <a:lnTo>
                    <a:pt x="3902" y="669"/>
                  </a:lnTo>
                  <a:lnTo>
                    <a:pt x="4571" y="2285"/>
                  </a:lnTo>
                  <a:lnTo>
                    <a:pt x="3902" y="3902"/>
                  </a:lnTo>
                  <a:lnTo>
                    <a:pt x="2285" y="4571"/>
                  </a:lnTo>
                  <a:lnTo>
                    <a:pt x="669" y="3902"/>
                  </a:lnTo>
                  <a:lnTo>
                    <a:pt x="0" y="2285"/>
                  </a:lnTo>
                  <a:lnTo>
                    <a:pt x="669" y="669"/>
                  </a:lnTo>
                  <a:lnTo>
                    <a:pt x="228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35" name="object 4535"/>
            <p:cNvSpPr/>
            <p:nvPr/>
          </p:nvSpPr>
          <p:spPr>
            <a:xfrm>
              <a:off x="9387433" y="273862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1524" y="0"/>
                  </a:moveTo>
                  <a:lnTo>
                    <a:pt x="762" y="0"/>
                  </a:lnTo>
                  <a:lnTo>
                    <a:pt x="0" y="152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36" name="object 4536"/>
            <p:cNvSpPr/>
            <p:nvPr/>
          </p:nvSpPr>
          <p:spPr>
            <a:xfrm>
              <a:off x="9388195" y="273939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37" name="object 4537"/>
            <p:cNvSpPr/>
            <p:nvPr/>
          </p:nvSpPr>
          <p:spPr>
            <a:xfrm>
              <a:off x="9391243" y="273862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1524" y="1524"/>
                  </a:moveTo>
                  <a:lnTo>
                    <a:pt x="762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38" name="object 4538"/>
            <p:cNvSpPr/>
            <p:nvPr/>
          </p:nvSpPr>
          <p:spPr>
            <a:xfrm>
              <a:off x="9388957" y="2737104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80">
                  <a:moveTo>
                    <a:pt x="2285" y="0"/>
                  </a:moveTo>
                  <a:lnTo>
                    <a:pt x="3902" y="669"/>
                  </a:lnTo>
                  <a:lnTo>
                    <a:pt x="4571" y="2285"/>
                  </a:lnTo>
                  <a:lnTo>
                    <a:pt x="3902" y="3902"/>
                  </a:lnTo>
                  <a:lnTo>
                    <a:pt x="2285" y="4571"/>
                  </a:lnTo>
                  <a:lnTo>
                    <a:pt x="669" y="3902"/>
                  </a:lnTo>
                  <a:lnTo>
                    <a:pt x="0" y="2285"/>
                  </a:lnTo>
                  <a:lnTo>
                    <a:pt x="669" y="669"/>
                  </a:lnTo>
                  <a:lnTo>
                    <a:pt x="228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539" name="object 4539"/>
          <p:cNvSpPr/>
          <p:nvPr/>
        </p:nvSpPr>
        <p:spPr>
          <a:xfrm>
            <a:off x="11816528" y="2205769"/>
            <a:ext cx="12769" cy="4788"/>
          </a:xfrm>
          <a:custGeom>
            <a:avLst/>
            <a:gdLst/>
            <a:ahLst/>
            <a:cxnLst/>
            <a:rect l="l" t="t" r="r" b="b"/>
            <a:pathLst>
              <a:path w="10159" h="3810">
                <a:moveTo>
                  <a:pt x="0" y="3809"/>
                </a:moveTo>
                <a:lnTo>
                  <a:pt x="0" y="0"/>
                </a:lnTo>
                <a:lnTo>
                  <a:pt x="9906" y="0"/>
                </a:lnTo>
                <a:lnTo>
                  <a:pt x="9906" y="3809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40" name="object 4540"/>
          <p:cNvSpPr/>
          <p:nvPr/>
        </p:nvSpPr>
        <p:spPr>
          <a:xfrm>
            <a:off x="11816529" y="2312073"/>
            <a:ext cx="21548" cy="4788"/>
          </a:xfrm>
          <a:custGeom>
            <a:avLst/>
            <a:gdLst/>
            <a:ahLst/>
            <a:cxnLst/>
            <a:rect l="l" t="t" r="r" b="b"/>
            <a:pathLst>
              <a:path w="17145" h="3810">
                <a:moveTo>
                  <a:pt x="12953" y="0"/>
                </a:moveTo>
                <a:lnTo>
                  <a:pt x="16763" y="0"/>
                </a:lnTo>
                <a:lnTo>
                  <a:pt x="16763" y="3810"/>
                </a:lnTo>
                <a:lnTo>
                  <a:pt x="3047" y="3810"/>
                </a:lnTo>
                <a:lnTo>
                  <a:pt x="3047" y="0"/>
                </a:lnTo>
                <a:lnTo>
                  <a:pt x="0" y="0"/>
                </a:lnTo>
                <a:lnTo>
                  <a:pt x="3047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41" name="object 4541"/>
          <p:cNvSpPr/>
          <p:nvPr/>
        </p:nvSpPr>
        <p:spPr>
          <a:xfrm>
            <a:off x="11820360" y="2074565"/>
            <a:ext cx="8779" cy="8779"/>
          </a:xfrm>
          <a:custGeom>
            <a:avLst/>
            <a:gdLst/>
            <a:ahLst/>
            <a:cxnLst/>
            <a:rect l="l" t="t" r="r" b="b"/>
            <a:pathLst>
              <a:path w="6984" h="6985">
                <a:moveTo>
                  <a:pt x="0" y="0"/>
                </a:moveTo>
                <a:lnTo>
                  <a:pt x="6858" y="0"/>
                </a:lnTo>
                <a:lnTo>
                  <a:pt x="6858" y="6858"/>
                </a:lnTo>
                <a:lnTo>
                  <a:pt x="0" y="6858"/>
                </a:lnTo>
                <a:lnTo>
                  <a:pt x="0" y="3048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542" name="object 4542"/>
          <p:cNvGrpSpPr/>
          <p:nvPr/>
        </p:nvGrpSpPr>
        <p:grpSpPr>
          <a:xfrm>
            <a:off x="11888356" y="2230667"/>
            <a:ext cx="130884" cy="84597"/>
            <a:chOff x="9459061" y="2867405"/>
            <a:chExt cx="104139" cy="67310"/>
          </a:xfrm>
        </p:grpSpPr>
        <p:sp>
          <p:nvSpPr>
            <p:cNvPr id="4543" name="object 4543"/>
            <p:cNvSpPr/>
            <p:nvPr/>
          </p:nvSpPr>
          <p:spPr>
            <a:xfrm>
              <a:off x="9525355" y="2889503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80">
                  <a:moveTo>
                    <a:pt x="0" y="0"/>
                  </a:moveTo>
                  <a:lnTo>
                    <a:pt x="1524" y="2286"/>
                  </a:lnTo>
                  <a:lnTo>
                    <a:pt x="3048" y="457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44" name="object 4544"/>
            <p:cNvSpPr/>
            <p:nvPr/>
          </p:nvSpPr>
          <p:spPr>
            <a:xfrm>
              <a:off x="9526879" y="2884931"/>
              <a:ext cx="11430" cy="11430"/>
            </a:xfrm>
            <a:custGeom>
              <a:avLst/>
              <a:gdLst/>
              <a:ahLst/>
              <a:cxnLst/>
              <a:rect l="l" t="t" r="r" b="b"/>
              <a:pathLst>
                <a:path w="11429" h="11430">
                  <a:moveTo>
                    <a:pt x="0" y="0"/>
                  </a:moveTo>
                  <a:lnTo>
                    <a:pt x="1524" y="3810"/>
                  </a:lnTo>
                  <a:lnTo>
                    <a:pt x="3810" y="7620"/>
                  </a:lnTo>
                  <a:lnTo>
                    <a:pt x="6858" y="9906"/>
                  </a:lnTo>
                  <a:lnTo>
                    <a:pt x="11430" y="1143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45" name="object 4545"/>
            <p:cNvSpPr/>
            <p:nvPr/>
          </p:nvSpPr>
          <p:spPr>
            <a:xfrm>
              <a:off x="9556597" y="2889503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80">
                  <a:moveTo>
                    <a:pt x="0" y="4572"/>
                  </a:moveTo>
                  <a:lnTo>
                    <a:pt x="1523" y="2286"/>
                  </a:lnTo>
                  <a:lnTo>
                    <a:pt x="3047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46" name="object 4546"/>
            <p:cNvSpPr/>
            <p:nvPr/>
          </p:nvSpPr>
          <p:spPr>
            <a:xfrm>
              <a:off x="9524593" y="2875025"/>
              <a:ext cx="3810" cy="14604"/>
            </a:xfrm>
            <a:custGeom>
              <a:avLst/>
              <a:gdLst/>
              <a:ahLst/>
              <a:cxnLst/>
              <a:rect l="l" t="t" r="r" b="b"/>
              <a:pathLst>
                <a:path w="3809" h="14605">
                  <a:moveTo>
                    <a:pt x="3809" y="0"/>
                  </a:moveTo>
                  <a:lnTo>
                    <a:pt x="1523" y="3048"/>
                  </a:lnTo>
                  <a:lnTo>
                    <a:pt x="761" y="6858"/>
                  </a:lnTo>
                  <a:lnTo>
                    <a:pt x="0" y="10668"/>
                  </a:lnTo>
                  <a:lnTo>
                    <a:pt x="761" y="1447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47" name="object 4547"/>
            <p:cNvSpPr/>
            <p:nvPr/>
          </p:nvSpPr>
          <p:spPr>
            <a:xfrm>
              <a:off x="9546691" y="2884931"/>
              <a:ext cx="11430" cy="11430"/>
            </a:xfrm>
            <a:custGeom>
              <a:avLst/>
              <a:gdLst/>
              <a:ahLst/>
              <a:cxnLst/>
              <a:rect l="l" t="t" r="r" b="b"/>
              <a:pathLst>
                <a:path w="11429" h="11430">
                  <a:moveTo>
                    <a:pt x="0" y="11429"/>
                  </a:moveTo>
                  <a:lnTo>
                    <a:pt x="4572" y="9905"/>
                  </a:lnTo>
                  <a:lnTo>
                    <a:pt x="8382" y="7619"/>
                  </a:lnTo>
                  <a:lnTo>
                    <a:pt x="10668" y="3809"/>
                  </a:lnTo>
                  <a:lnTo>
                    <a:pt x="1143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48" name="object 4548"/>
            <p:cNvSpPr/>
            <p:nvPr/>
          </p:nvSpPr>
          <p:spPr>
            <a:xfrm>
              <a:off x="9546691" y="2872739"/>
              <a:ext cx="8890" cy="5080"/>
            </a:xfrm>
            <a:custGeom>
              <a:avLst/>
              <a:gdLst/>
              <a:ahLst/>
              <a:cxnLst/>
              <a:rect l="l" t="t" r="r" b="b"/>
              <a:pathLst>
                <a:path w="8890" h="5080">
                  <a:moveTo>
                    <a:pt x="8381" y="4572"/>
                  </a:moveTo>
                  <a:lnTo>
                    <a:pt x="4571" y="1524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49" name="object 4549"/>
            <p:cNvSpPr/>
            <p:nvPr/>
          </p:nvSpPr>
          <p:spPr>
            <a:xfrm>
              <a:off x="9555073" y="2877311"/>
              <a:ext cx="3175" cy="7620"/>
            </a:xfrm>
            <a:custGeom>
              <a:avLst/>
              <a:gdLst/>
              <a:ahLst/>
              <a:cxnLst/>
              <a:rect l="l" t="t" r="r" b="b"/>
              <a:pathLst>
                <a:path w="3175" h="7619">
                  <a:moveTo>
                    <a:pt x="3048" y="7620"/>
                  </a:moveTo>
                  <a:lnTo>
                    <a:pt x="2286" y="3048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50" name="object 4550"/>
            <p:cNvSpPr/>
            <p:nvPr/>
          </p:nvSpPr>
          <p:spPr>
            <a:xfrm>
              <a:off x="9547453" y="2894075"/>
              <a:ext cx="9525" cy="5080"/>
            </a:xfrm>
            <a:custGeom>
              <a:avLst/>
              <a:gdLst/>
              <a:ahLst/>
              <a:cxnLst/>
              <a:rect l="l" t="t" r="r" b="b"/>
              <a:pathLst>
                <a:path w="9525" h="5080">
                  <a:moveTo>
                    <a:pt x="0" y="4572"/>
                  </a:moveTo>
                  <a:lnTo>
                    <a:pt x="4572" y="3048"/>
                  </a:lnTo>
                  <a:lnTo>
                    <a:pt x="914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51" name="object 4551"/>
            <p:cNvSpPr/>
            <p:nvPr/>
          </p:nvSpPr>
          <p:spPr>
            <a:xfrm>
              <a:off x="9547453" y="2870453"/>
              <a:ext cx="9525" cy="5080"/>
            </a:xfrm>
            <a:custGeom>
              <a:avLst/>
              <a:gdLst/>
              <a:ahLst/>
              <a:cxnLst/>
              <a:rect l="l" t="t" r="r" b="b"/>
              <a:pathLst>
                <a:path w="9525" h="5080">
                  <a:moveTo>
                    <a:pt x="9144" y="4572"/>
                  </a:moveTo>
                  <a:lnTo>
                    <a:pt x="4572" y="1524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52" name="object 4552"/>
            <p:cNvSpPr/>
            <p:nvPr/>
          </p:nvSpPr>
          <p:spPr>
            <a:xfrm>
              <a:off x="9556597" y="2875025"/>
              <a:ext cx="3810" cy="14604"/>
            </a:xfrm>
            <a:custGeom>
              <a:avLst/>
              <a:gdLst/>
              <a:ahLst/>
              <a:cxnLst/>
              <a:rect l="l" t="t" r="r" b="b"/>
              <a:pathLst>
                <a:path w="3809" h="14605">
                  <a:moveTo>
                    <a:pt x="3048" y="14477"/>
                  </a:moveTo>
                  <a:lnTo>
                    <a:pt x="3810" y="10667"/>
                  </a:lnTo>
                  <a:lnTo>
                    <a:pt x="3810" y="6857"/>
                  </a:lnTo>
                  <a:lnTo>
                    <a:pt x="2286" y="3047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53" name="object 4553"/>
            <p:cNvSpPr/>
            <p:nvPr/>
          </p:nvSpPr>
          <p:spPr>
            <a:xfrm>
              <a:off x="9530689" y="2872739"/>
              <a:ext cx="7620" cy="5080"/>
            </a:xfrm>
            <a:custGeom>
              <a:avLst/>
              <a:gdLst/>
              <a:ahLst/>
              <a:cxnLst/>
              <a:rect l="l" t="t" r="r" b="b"/>
              <a:pathLst>
                <a:path w="7620" h="5080">
                  <a:moveTo>
                    <a:pt x="7620" y="0"/>
                  </a:moveTo>
                  <a:lnTo>
                    <a:pt x="3048" y="1524"/>
                  </a:lnTo>
                  <a:lnTo>
                    <a:pt x="0" y="457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54" name="object 4554"/>
            <p:cNvSpPr/>
            <p:nvPr/>
          </p:nvSpPr>
          <p:spPr>
            <a:xfrm>
              <a:off x="9526879" y="2876549"/>
              <a:ext cx="3810" cy="8890"/>
            </a:xfrm>
            <a:custGeom>
              <a:avLst/>
              <a:gdLst/>
              <a:ahLst/>
              <a:cxnLst/>
              <a:rect l="l" t="t" r="r" b="b"/>
              <a:pathLst>
                <a:path w="3809" h="8889">
                  <a:moveTo>
                    <a:pt x="3809" y="0"/>
                  </a:moveTo>
                  <a:lnTo>
                    <a:pt x="3809" y="762"/>
                  </a:lnTo>
                  <a:lnTo>
                    <a:pt x="1523" y="3810"/>
                  </a:lnTo>
                  <a:lnTo>
                    <a:pt x="0" y="838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55" name="object 4555"/>
            <p:cNvSpPr/>
            <p:nvPr/>
          </p:nvSpPr>
          <p:spPr>
            <a:xfrm>
              <a:off x="9528403" y="2894075"/>
              <a:ext cx="9525" cy="5080"/>
            </a:xfrm>
            <a:custGeom>
              <a:avLst/>
              <a:gdLst/>
              <a:ahLst/>
              <a:cxnLst/>
              <a:rect l="l" t="t" r="r" b="b"/>
              <a:pathLst>
                <a:path w="9525" h="5080">
                  <a:moveTo>
                    <a:pt x="0" y="0"/>
                  </a:moveTo>
                  <a:lnTo>
                    <a:pt x="4572" y="3047"/>
                  </a:lnTo>
                  <a:lnTo>
                    <a:pt x="9144" y="4571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56" name="object 4556"/>
            <p:cNvSpPr/>
            <p:nvPr/>
          </p:nvSpPr>
          <p:spPr>
            <a:xfrm>
              <a:off x="9528403" y="2870453"/>
              <a:ext cx="9525" cy="5080"/>
            </a:xfrm>
            <a:custGeom>
              <a:avLst/>
              <a:gdLst/>
              <a:ahLst/>
              <a:cxnLst/>
              <a:rect l="l" t="t" r="r" b="b"/>
              <a:pathLst>
                <a:path w="9525" h="5080">
                  <a:moveTo>
                    <a:pt x="9144" y="0"/>
                  </a:moveTo>
                  <a:lnTo>
                    <a:pt x="4572" y="1524"/>
                  </a:lnTo>
                  <a:lnTo>
                    <a:pt x="0" y="457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57" name="object 4557"/>
            <p:cNvSpPr/>
            <p:nvPr/>
          </p:nvSpPr>
          <p:spPr>
            <a:xfrm>
              <a:off x="9538309" y="2896361"/>
              <a:ext cx="8890" cy="1270"/>
            </a:xfrm>
            <a:custGeom>
              <a:avLst/>
              <a:gdLst/>
              <a:ahLst/>
              <a:cxnLst/>
              <a:rect l="l" t="t" r="r" b="b"/>
              <a:pathLst>
                <a:path w="8890" h="1269">
                  <a:moveTo>
                    <a:pt x="0" y="0"/>
                  </a:moveTo>
                  <a:lnTo>
                    <a:pt x="4572" y="761"/>
                  </a:lnTo>
                  <a:lnTo>
                    <a:pt x="838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58" name="object 4558"/>
            <p:cNvSpPr/>
            <p:nvPr/>
          </p:nvSpPr>
          <p:spPr>
            <a:xfrm>
              <a:off x="9538309" y="2872739"/>
              <a:ext cx="8890" cy="0"/>
            </a:xfrm>
            <a:custGeom>
              <a:avLst/>
              <a:gdLst/>
              <a:ahLst/>
              <a:cxnLst/>
              <a:rect l="l" t="t" r="r" b="b"/>
              <a:pathLst>
                <a:path w="8890">
                  <a:moveTo>
                    <a:pt x="8381" y="0"/>
                  </a:moveTo>
                  <a:lnTo>
                    <a:pt x="4571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59" name="object 4559"/>
            <p:cNvSpPr/>
            <p:nvPr/>
          </p:nvSpPr>
          <p:spPr>
            <a:xfrm>
              <a:off x="9537547" y="2898647"/>
              <a:ext cx="10160" cy="1270"/>
            </a:xfrm>
            <a:custGeom>
              <a:avLst/>
              <a:gdLst/>
              <a:ahLst/>
              <a:cxnLst/>
              <a:rect l="l" t="t" r="r" b="b"/>
              <a:pathLst>
                <a:path w="10159" h="1269">
                  <a:moveTo>
                    <a:pt x="0" y="0"/>
                  </a:moveTo>
                  <a:lnTo>
                    <a:pt x="5334" y="761"/>
                  </a:lnTo>
                  <a:lnTo>
                    <a:pt x="9906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60" name="object 4560"/>
            <p:cNvSpPr/>
            <p:nvPr/>
          </p:nvSpPr>
          <p:spPr>
            <a:xfrm>
              <a:off x="9537547" y="2869691"/>
              <a:ext cx="10160" cy="1270"/>
            </a:xfrm>
            <a:custGeom>
              <a:avLst/>
              <a:gdLst/>
              <a:ahLst/>
              <a:cxnLst/>
              <a:rect l="l" t="t" r="r" b="b"/>
              <a:pathLst>
                <a:path w="10159" h="1269">
                  <a:moveTo>
                    <a:pt x="9905" y="761"/>
                  </a:moveTo>
                  <a:lnTo>
                    <a:pt x="5333" y="0"/>
                  </a:lnTo>
                  <a:lnTo>
                    <a:pt x="0" y="761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61" name="object 4561"/>
            <p:cNvSpPr/>
            <p:nvPr/>
          </p:nvSpPr>
          <p:spPr>
            <a:xfrm>
              <a:off x="9540595" y="2888741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048" y="1524"/>
                  </a:moveTo>
                  <a:lnTo>
                    <a:pt x="2286" y="0"/>
                  </a:lnTo>
                  <a:lnTo>
                    <a:pt x="0" y="0"/>
                  </a:lnTo>
                  <a:lnTo>
                    <a:pt x="0" y="2286"/>
                  </a:lnTo>
                  <a:lnTo>
                    <a:pt x="1524" y="3048"/>
                  </a:lnTo>
                  <a:lnTo>
                    <a:pt x="2286" y="2286"/>
                  </a:lnTo>
                  <a:lnTo>
                    <a:pt x="3048" y="152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62" name="object 4562"/>
            <p:cNvSpPr/>
            <p:nvPr/>
          </p:nvSpPr>
          <p:spPr>
            <a:xfrm>
              <a:off x="9542881" y="2887979"/>
              <a:ext cx="1905" cy="21590"/>
            </a:xfrm>
            <a:custGeom>
              <a:avLst/>
              <a:gdLst/>
              <a:ahLst/>
              <a:cxnLst/>
              <a:rect l="l" t="t" r="r" b="b"/>
              <a:pathLst>
                <a:path w="1904" h="21589">
                  <a:moveTo>
                    <a:pt x="1524" y="20574"/>
                  </a:moveTo>
                  <a:lnTo>
                    <a:pt x="1295" y="20040"/>
                  </a:lnTo>
                  <a:lnTo>
                    <a:pt x="762" y="19812"/>
                  </a:lnTo>
                  <a:lnTo>
                    <a:pt x="215" y="20040"/>
                  </a:lnTo>
                  <a:lnTo>
                    <a:pt x="0" y="20574"/>
                  </a:lnTo>
                  <a:lnTo>
                    <a:pt x="215" y="21120"/>
                  </a:lnTo>
                  <a:lnTo>
                    <a:pt x="762" y="21336"/>
                  </a:lnTo>
                  <a:lnTo>
                    <a:pt x="1295" y="21120"/>
                  </a:lnTo>
                  <a:lnTo>
                    <a:pt x="1524" y="20574"/>
                  </a:lnTo>
                  <a:close/>
                </a:path>
                <a:path w="1904" h="21589">
                  <a:moveTo>
                    <a:pt x="1524" y="762"/>
                  </a:moveTo>
                  <a:lnTo>
                    <a:pt x="1295" y="228"/>
                  </a:lnTo>
                  <a:lnTo>
                    <a:pt x="762" y="0"/>
                  </a:lnTo>
                  <a:lnTo>
                    <a:pt x="215" y="228"/>
                  </a:lnTo>
                  <a:lnTo>
                    <a:pt x="0" y="762"/>
                  </a:lnTo>
                  <a:lnTo>
                    <a:pt x="215" y="1308"/>
                  </a:lnTo>
                  <a:lnTo>
                    <a:pt x="762" y="1524"/>
                  </a:lnTo>
                  <a:lnTo>
                    <a:pt x="1295" y="1308"/>
                  </a:lnTo>
                  <a:lnTo>
                    <a:pt x="1524" y="76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63" name="object 4563"/>
            <p:cNvSpPr/>
            <p:nvPr/>
          </p:nvSpPr>
          <p:spPr>
            <a:xfrm>
              <a:off x="9557359" y="2919221"/>
              <a:ext cx="3175" cy="13335"/>
            </a:xfrm>
            <a:custGeom>
              <a:avLst/>
              <a:gdLst/>
              <a:ahLst/>
              <a:cxnLst/>
              <a:rect l="l" t="t" r="r" b="b"/>
              <a:pathLst>
                <a:path w="3175" h="13335">
                  <a:moveTo>
                    <a:pt x="0" y="3048"/>
                  </a:moveTo>
                  <a:lnTo>
                    <a:pt x="0" y="0"/>
                  </a:lnTo>
                  <a:lnTo>
                    <a:pt x="3047" y="0"/>
                  </a:lnTo>
                  <a:lnTo>
                    <a:pt x="3048" y="12954"/>
                  </a:lnTo>
                  <a:lnTo>
                    <a:pt x="0" y="12954"/>
                  </a:lnTo>
                  <a:lnTo>
                    <a:pt x="0" y="9906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64" name="object 4564"/>
            <p:cNvSpPr/>
            <p:nvPr/>
          </p:nvSpPr>
          <p:spPr>
            <a:xfrm>
              <a:off x="9482683" y="2919221"/>
              <a:ext cx="3810" cy="13335"/>
            </a:xfrm>
            <a:custGeom>
              <a:avLst/>
              <a:gdLst/>
              <a:ahLst/>
              <a:cxnLst/>
              <a:rect l="l" t="t" r="r" b="b"/>
              <a:pathLst>
                <a:path w="3809" h="13335">
                  <a:moveTo>
                    <a:pt x="0" y="3048"/>
                  </a:moveTo>
                  <a:lnTo>
                    <a:pt x="0" y="0"/>
                  </a:lnTo>
                  <a:lnTo>
                    <a:pt x="3810" y="0"/>
                  </a:lnTo>
                  <a:lnTo>
                    <a:pt x="3810" y="12954"/>
                  </a:lnTo>
                  <a:lnTo>
                    <a:pt x="0" y="12954"/>
                  </a:lnTo>
                  <a:lnTo>
                    <a:pt x="0" y="9906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65" name="object 4565"/>
            <p:cNvSpPr/>
            <p:nvPr/>
          </p:nvSpPr>
          <p:spPr>
            <a:xfrm>
              <a:off x="9462109" y="2889503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80">
                  <a:moveTo>
                    <a:pt x="0" y="0"/>
                  </a:moveTo>
                  <a:lnTo>
                    <a:pt x="762" y="2286"/>
                  </a:lnTo>
                  <a:lnTo>
                    <a:pt x="3048" y="457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66" name="object 4566"/>
            <p:cNvSpPr/>
            <p:nvPr/>
          </p:nvSpPr>
          <p:spPr>
            <a:xfrm>
              <a:off x="9463633" y="2884931"/>
              <a:ext cx="10795" cy="11430"/>
            </a:xfrm>
            <a:custGeom>
              <a:avLst/>
              <a:gdLst/>
              <a:ahLst/>
              <a:cxnLst/>
              <a:rect l="l" t="t" r="r" b="b"/>
              <a:pathLst>
                <a:path w="10795" h="11430">
                  <a:moveTo>
                    <a:pt x="0" y="0"/>
                  </a:moveTo>
                  <a:lnTo>
                    <a:pt x="762" y="3810"/>
                  </a:lnTo>
                  <a:lnTo>
                    <a:pt x="3048" y="7620"/>
                  </a:lnTo>
                  <a:lnTo>
                    <a:pt x="6858" y="9906"/>
                  </a:lnTo>
                  <a:lnTo>
                    <a:pt x="10668" y="1143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67" name="object 4567"/>
            <p:cNvSpPr/>
            <p:nvPr/>
          </p:nvSpPr>
          <p:spPr>
            <a:xfrm>
              <a:off x="9492589" y="2889503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80">
                  <a:moveTo>
                    <a:pt x="0" y="4572"/>
                  </a:moveTo>
                  <a:lnTo>
                    <a:pt x="1523" y="2286"/>
                  </a:lnTo>
                  <a:lnTo>
                    <a:pt x="3047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68" name="object 4568"/>
            <p:cNvSpPr/>
            <p:nvPr/>
          </p:nvSpPr>
          <p:spPr>
            <a:xfrm>
              <a:off x="9461347" y="2875025"/>
              <a:ext cx="3810" cy="14604"/>
            </a:xfrm>
            <a:custGeom>
              <a:avLst/>
              <a:gdLst/>
              <a:ahLst/>
              <a:cxnLst/>
              <a:rect l="l" t="t" r="r" b="b"/>
              <a:pathLst>
                <a:path w="3809" h="14605">
                  <a:moveTo>
                    <a:pt x="3809" y="0"/>
                  </a:moveTo>
                  <a:lnTo>
                    <a:pt x="1523" y="3048"/>
                  </a:lnTo>
                  <a:lnTo>
                    <a:pt x="0" y="6858"/>
                  </a:lnTo>
                  <a:lnTo>
                    <a:pt x="0" y="10668"/>
                  </a:lnTo>
                  <a:lnTo>
                    <a:pt x="761" y="1447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69" name="object 4569"/>
            <p:cNvSpPr/>
            <p:nvPr/>
          </p:nvSpPr>
          <p:spPr>
            <a:xfrm>
              <a:off x="9483445" y="2884931"/>
              <a:ext cx="10795" cy="11430"/>
            </a:xfrm>
            <a:custGeom>
              <a:avLst/>
              <a:gdLst/>
              <a:ahLst/>
              <a:cxnLst/>
              <a:rect l="l" t="t" r="r" b="b"/>
              <a:pathLst>
                <a:path w="10795" h="11430">
                  <a:moveTo>
                    <a:pt x="0" y="11429"/>
                  </a:moveTo>
                  <a:lnTo>
                    <a:pt x="3810" y="9905"/>
                  </a:lnTo>
                  <a:lnTo>
                    <a:pt x="7620" y="7619"/>
                  </a:lnTo>
                  <a:lnTo>
                    <a:pt x="9906" y="3809"/>
                  </a:lnTo>
                  <a:lnTo>
                    <a:pt x="10668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70" name="object 4570"/>
            <p:cNvSpPr/>
            <p:nvPr/>
          </p:nvSpPr>
          <p:spPr>
            <a:xfrm>
              <a:off x="9483445" y="2872739"/>
              <a:ext cx="7620" cy="5080"/>
            </a:xfrm>
            <a:custGeom>
              <a:avLst/>
              <a:gdLst/>
              <a:ahLst/>
              <a:cxnLst/>
              <a:rect l="l" t="t" r="r" b="b"/>
              <a:pathLst>
                <a:path w="7620" h="5080">
                  <a:moveTo>
                    <a:pt x="7620" y="4572"/>
                  </a:moveTo>
                  <a:lnTo>
                    <a:pt x="3810" y="1524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71" name="object 4571"/>
            <p:cNvSpPr/>
            <p:nvPr/>
          </p:nvSpPr>
          <p:spPr>
            <a:xfrm>
              <a:off x="9491065" y="2877311"/>
              <a:ext cx="3175" cy="7620"/>
            </a:xfrm>
            <a:custGeom>
              <a:avLst/>
              <a:gdLst/>
              <a:ahLst/>
              <a:cxnLst/>
              <a:rect l="l" t="t" r="r" b="b"/>
              <a:pathLst>
                <a:path w="3175" h="7619">
                  <a:moveTo>
                    <a:pt x="3048" y="7620"/>
                  </a:moveTo>
                  <a:lnTo>
                    <a:pt x="2286" y="3048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72" name="object 4572"/>
            <p:cNvSpPr/>
            <p:nvPr/>
          </p:nvSpPr>
          <p:spPr>
            <a:xfrm>
              <a:off x="9483445" y="2894075"/>
              <a:ext cx="9525" cy="5080"/>
            </a:xfrm>
            <a:custGeom>
              <a:avLst/>
              <a:gdLst/>
              <a:ahLst/>
              <a:cxnLst/>
              <a:rect l="l" t="t" r="r" b="b"/>
              <a:pathLst>
                <a:path w="9525" h="5080">
                  <a:moveTo>
                    <a:pt x="0" y="4572"/>
                  </a:moveTo>
                  <a:lnTo>
                    <a:pt x="4572" y="3048"/>
                  </a:lnTo>
                  <a:lnTo>
                    <a:pt x="914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73" name="object 4573"/>
            <p:cNvSpPr/>
            <p:nvPr/>
          </p:nvSpPr>
          <p:spPr>
            <a:xfrm>
              <a:off x="9483445" y="2870453"/>
              <a:ext cx="9525" cy="5080"/>
            </a:xfrm>
            <a:custGeom>
              <a:avLst/>
              <a:gdLst/>
              <a:ahLst/>
              <a:cxnLst/>
              <a:rect l="l" t="t" r="r" b="b"/>
              <a:pathLst>
                <a:path w="9525" h="5080">
                  <a:moveTo>
                    <a:pt x="9144" y="4572"/>
                  </a:moveTo>
                  <a:lnTo>
                    <a:pt x="4572" y="1524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74" name="object 4574"/>
            <p:cNvSpPr/>
            <p:nvPr/>
          </p:nvSpPr>
          <p:spPr>
            <a:xfrm>
              <a:off x="9492589" y="2875025"/>
              <a:ext cx="3810" cy="14604"/>
            </a:xfrm>
            <a:custGeom>
              <a:avLst/>
              <a:gdLst/>
              <a:ahLst/>
              <a:cxnLst/>
              <a:rect l="l" t="t" r="r" b="b"/>
              <a:pathLst>
                <a:path w="3809" h="14605">
                  <a:moveTo>
                    <a:pt x="3048" y="14477"/>
                  </a:moveTo>
                  <a:lnTo>
                    <a:pt x="3810" y="10667"/>
                  </a:lnTo>
                  <a:lnTo>
                    <a:pt x="3810" y="6857"/>
                  </a:lnTo>
                  <a:lnTo>
                    <a:pt x="2286" y="3047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75" name="object 4575"/>
            <p:cNvSpPr/>
            <p:nvPr/>
          </p:nvSpPr>
          <p:spPr>
            <a:xfrm>
              <a:off x="9466681" y="2872739"/>
              <a:ext cx="7620" cy="5080"/>
            </a:xfrm>
            <a:custGeom>
              <a:avLst/>
              <a:gdLst/>
              <a:ahLst/>
              <a:cxnLst/>
              <a:rect l="l" t="t" r="r" b="b"/>
              <a:pathLst>
                <a:path w="7620" h="5080">
                  <a:moveTo>
                    <a:pt x="7620" y="0"/>
                  </a:moveTo>
                  <a:lnTo>
                    <a:pt x="3810" y="1524"/>
                  </a:lnTo>
                  <a:lnTo>
                    <a:pt x="0" y="457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76" name="object 4576"/>
            <p:cNvSpPr/>
            <p:nvPr/>
          </p:nvSpPr>
          <p:spPr>
            <a:xfrm>
              <a:off x="9463633" y="2876549"/>
              <a:ext cx="3175" cy="8890"/>
            </a:xfrm>
            <a:custGeom>
              <a:avLst/>
              <a:gdLst/>
              <a:ahLst/>
              <a:cxnLst/>
              <a:rect l="l" t="t" r="r" b="b"/>
              <a:pathLst>
                <a:path w="3175" h="8889">
                  <a:moveTo>
                    <a:pt x="3048" y="0"/>
                  </a:moveTo>
                  <a:lnTo>
                    <a:pt x="3048" y="762"/>
                  </a:lnTo>
                  <a:lnTo>
                    <a:pt x="762" y="3810"/>
                  </a:lnTo>
                  <a:lnTo>
                    <a:pt x="0" y="838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77" name="object 4577"/>
            <p:cNvSpPr/>
            <p:nvPr/>
          </p:nvSpPr>
          <p:spPr>
            <a:xfrm>
              <a:off x="9465157" y="2894075"/>
              <a:ext cx="8890" cy="5080"/>
            </a:xfrm>
            <a:custGeom>
              <a:avLst/>
              <a:gdLst/>
              <a:ahLst/>
              <a:cxnLst/>
              <a:rect l="l" t="t" r="r" b="b"/>
              <a:pathLst>
                <a:path w="8890" h="5080">
                  <a:moveTo>
                    <a:pt x="0" y="0"/>
                  </a:moveTo>
                  <a:lnTo>
                    <a:pt x="3810" y="3047"/>
                  </a:lnTo>
                  <a:lnTo>
                    <a:pt x="8382" y="4571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78" name="object 4578"/>
            <p:cNvSpPr/>
            <p:nvPr/>
          </p:nvSpPr>
          <p:spPr>
            <a:xfrm>
              <a:off x="9465157" y="2870453"/>
              <a:ext cx="8890" cy="5080"/>
            </a:xfrm>
            <a:custGeom>
              <a:avLst/>
              <a:gdLst/>
              <a:ahLst/>
              <a:cxnLst/>
              <a:rect l="l" t="t" r="r" b="b"/>
              <a:pathLst>
                <a:path w="8890" h="5080">
                  <a:moveTo>
                    <a:pt x="8381" y="0"/>
                  </a:moveTo>
                  <a:lnTo>
                    <a:pt x="3809" y="1524"/>
                  </a:lnTo>
                  <a:lnTo>
                    <a:pt x="0" y="457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79" name="object 4579"/>
            <p:cNvSpPr/>
            <p:nvPr/>
          </p:nvSpPr>
          <p:spPr>
            <a:xfrm>
              <a:off x="9474301" y="2896361"/>
              <a:ext cx="9525" cy="1270"/>
            </a:xfrm>
            <a:custGeom>
              <a:avLst/>
              <a:gdLst/>
              <a:ahLst/>
              <a:cxnLst/>
              <a:rect l="l" t="t" r="r" b="b"/>
              <a:pathLst>
                <a:path w="9525" h="1269">
                  <a:moveTo>
                    <a:pt x="0" y="0"/>
                  </a:moveTo>
                  <a:lnTo>
                    <a:pt x="4572" y="761"/>
                  </a:lnTo>
                  <a:lnTo>
                    <a:pt x="9144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80" name="object 4580"/>
            <p:cNvSpPr/>
            <p:nvPr/>
          </p:nvSpPr>
          <p:spPr>
            <a:xfrm>
              <a:off x="9474301" y="2872739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9144" y="0"/>
                  </a:moveTo>
                  <a:lnTo>
                    <a:pt x="4572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81" name="object 4581"/>
            <p:cNvSpPr/>
            <p:nvPr/>
          </p:nvSpPr>
          <p:spPr>
            <a:xfrm>
              <a:off x="9473539" y="2898647"/>
              <a:ext cx="10160" cy="1270"/>
            </a:xfrm>
            <a:custGeom>
              <a:avLst/>
              <a:gdLst/>
              <a:ahLst/>
              <a:cxnLst/>
              <a:rect l="l" t="t" r="r" b="b"/>
              <a:pathLst>
                <a:path w="10159" h="1269">
                  <a:moveTo>
                    <a:pt x="0" y="0"/>
                  </a:moveTo>
                  <a:lnTo>
                    <a:pt x="5334" y="761"/>
                  </a:lnTo>
                  <a:lnTo>
                    <a:pt x="9906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82" name="object 4582"/>
            <p:cNvSpPr/>
            <p:nvPr/>
          </p:nvSpPr>
          <p:spPr>
            <a:xfrm>
              <a:off x="9473539" y="2869691"/>
              <a:ext cx="10160" cy="1270"/>
            </a:xfrm>
            <a:custGeom>
              <a:avLst/>
              <a:gdLst/>
              <a:ahLst/>
              <a:cxnLst/>
              <a:rect l="l" t="t" r="r" b="b"/>
              <a:pathLst>
                <a:path w="10159" h="1269">
                  <a:moveTo>
                    <a:pt x="9905" y="761"/>
                  </a:moveTo>
                  <a:lnTo>
                    <a:pt x="5333" y="0"/>
                  </a:lnTo>
                  <a:lnTo>
                    <a:pt x="0" y="761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83" name="object 4583"/>
            <p:cNvSpPr/>
            <p:nvPr/>
          </p:nvSpPr>
          <p:spPr>
            <a:xfrm>
              <a:off x="9475825" y="2888741"/>
              <a:ext cx="6985" cy="3175"/>
            </a:xfrm>
            <a:custGeom>
              <a:avLst/>
              <a:gdLst/>
              <a:ahLst/>
              <a:cxnLst/>
              <a:rect l="l" t="t" r="r" b="b"/>
              <a:pathLst>
                <a:path w="6984" h="3175">
                  <a:moveTo>
                    <a:pt x="6857" y="1524"/>
                  </a:moveTo>
                  <a:lnTo>
                    <a:pt x="6095" y="0"/>
                  </a:lnTo>
                  <a:lnTo>
                    <a:pt x="1523" y="0"/>
                  </a:lnTo>
                  <a:lnTo>
                    <a:pt x="0" y="1524"/>
                  </a:lnTo>
                  <a:lnTo>
                    <a:pt x="1523" y="2286"/>
                  </a:lnTo>
                  <a:lnTo>
                    <a:pt x="3809" y="3048"/>
                  </a:lnTo>
                  <a:lnTo>
                    <a:pt x="6095" y="2286"/>
                  </a:lnTo>
                  <a:lnTo>
                    <a:pt x="6857" y="152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84" name="object 4584"/>
            <p:cNvSpPr/>
            <p:nvPr/>
          </p:nvSpPr>
          <p:spPr>
            <a:xfrm>
              <a:off x="9478873" y="2887979"/>
              <a:ext cx="1905" cy="21590"/>
            </a:xfrm>
            <a:custGeom>
              <a:avLst/>
              <a:gdLst/>
              <a:ahLst/>
              <a:cxnLst/>
              <a:rect l="l" t="t" r="r" b="b"/>
              <a:pathLst>
                <a:path w="1904" h="21589">
                  <a:moveTo>
                    <a:pt x="1524" y="20574"/>
                  </a:moveTo>
                  <a:lnTo>
                    <a:pt x="1295" y="20040"/>
                  </a:lnTo>
                  <a:lnTo>
                    <a:pt x="762" y="19812"/>
                  </a:lnTo>
                  <a:lnTo>
                    <a:pt x="215" y="20040"/>
                  </a:lnTo>
                  <a:lnTo>
                    <a:pt x="0" y="20574"/>
                  </a:lnTo>
                  <a:lnTo>
                    <a:pt x="215" y="21120"/>
                  </a:lnTo>
                  <a:lnTo>
                    <a:pt x="762" y="21336"/>
                  </a:lnTo>
                  <a:lnTo>
                    <a:pt x="1295" y="21120"/>
                  </a:lnTo>
                  <a:lnTo>
                    <a:pt x="1524" y="20574"/>
                  </a:lnTo>
                  <a:close/>
                </a:path>
                <a:path w="1904" h="21589">
                  <a:moveTo>
                    <a:pt x="1524" y="762"/>
                  </a:moveTo>
                  <a:lnTo>
                    <a:pt x="1295" y="228"/>
                  </a:lnTo>
                  <a:lnTo>
                    <a:pt x="762" y="0"/>
                  </a:lnTo>
                  <a:lnTo>
                    <a:pt x="215" y="228"/>
                  </a:lnTo>
                  <a:lnTo>
                    <a:pt x="0" y="762"/>
                  </a:lnTo>
                  <a:lnTo>
                    <a:pt x="215" y="1308"/>
                  </a:lnTo>
                  <a:lnTo>
                    <a:pt x="762" y="1524"/>
                  </a:lnTo>
                  <a:lnTo>
                    <a:pt x="1295" y="1308"/>
                  </a:lnTo>
                  <a:lnTo>
                    <a:pt x="1524" y="76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585" name="object 4585"/>
          <p:cNvSpPr/>
          <p:nvPr/>
        </p:nvSpPr>
        <p:spPr>
          <a:xfrm>
            <a:off x="11816528" y="2205769"/>
            <a:ext cx="12769" cy="4788"/>
          </a:xfrm>
          <a:custGeom>
            <a:avLst/>
            <a:gdLst/>
            <a:ahLst/>
            <a:cxnLst/>
            <a:rect l="l" t="t" r="r" b="b"/>
            <a:pathLst>
              <a:path w="10159" h="3810">
                <a:moveTo>
                  <a:pt x="0" y="3809"/>
                </a:moveTo>
                <a:lnTo>
                  <a:pt x="0" y="0"/>
                </a:lnTo>
                <a:lnTo>
                  <a:pt x="9906" y="0"/>
                </a:lnTo>
                <a:lnTo>
                  <a:pt x="9906" y="3809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586" name="object 4586"/>
          <p:cNvGrpSpPr/>
          <p:nvPr/>
        </p:nvGrpSpPr>
        <p:grpSpPr>
          <a:xfrm>
            <a:off x="11813656" y="2292918"/>
            <a:ext cx="31125" cy="27135"/>
            <a:chOff x="9399625" y="2916935"/>
            <a:chExt cx="24765" cy="21590"/>
          </a:xfrm>
        </p:grpSpPr>
        <p:sp>
          <p:nvSpPr>
            <p:cNvPr id="4587" name="object 4587"/>
            <p:cNvSpPr/>
            <p:nvPr/>
          </p:nvSpPr>
          <p:spPr>
            <a:xfrm>
              <a:off x="9404959" y="2919221"/>
              <a:ext cx="10160" cy="3175"/>
            </a:xfrm>
            <a:custGeom>
              <a:avLst/>
              <a:gdLst/>
              <a:ahLst/>
              <a:cxnLst/>
              <a:rect l="l" t="t" r="r" b="b"/>
              <a:pathLst>
                <a:path w="10159" h="3175">
                  <a:moveTo>
                    <a:pt x="0" y="3048"/>
                  </a:moveTo>
                  <a:lnTo>
                    <a:pt x="0" y="0"/>
                  </a:lnTo>
                  <a:lnTo>
                    <a:pt x="9906" y="0"/>
                  </a:lnTo>
                  <a:lnTo>
                    <a:pt x="9906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88" name="object 4588"/>
            <p:cNvSpPr/>
            <p:nvPr/>
          </p:nvSpPr>
          <p:spPr>
            <a:xfrm>
              <a:off x="9404959" y="2925317"/>
              <a:ext cx="10160" cy="6985"/>
            </a:xfrm>
            <a:custGeom>
              <a:avLst/>
              <a:gdLst/>
              <a:ahLst/>
              <a:cxnLst/>
              <a:rect l="l" t="t" r="r" b="b"/>
              <a:pathLst>
                <a:path w="10159" h="6985">
                  <a:moveTo>
                    <a:pt x="9905" y="0"/>
                  </a:moveTo>
                  <a:lnTo>
                    <a:pt x="9905" y="6858"/>
                  </a:lnTo>
                  <a:lnTo>
                    <a:pt x="0" y="6858"/>
                  </a:lnTo>
                  <a:lnTo>
                    <a:pt x="0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89" name="object 4589"/>
            <p:cNvSpPr/>
            <p:nvPr/>
          </p:nvSpPr>
          <p:spPr>
            <a:xfrm>
              <a:off x="9401911" y="2932175"/>
              <a:ext cx="17145" cy="3810"/>
            </a:xfrm>
            <a:custGeom>
              <a:avLst/>
              <a:gdLst/>
              <a:ahLst/>
              <a:cxnLst/>
              <a:rect l="l" t="t" r="r" b="b"/>
              <a:pathLst>
                <a:path w="17145" h="3810">
                  <a:moveTo>
                    <a:pt x="12953" y="0"/>
                  </a:moveTo>
                  <a:lnTo>
                    <a:pt x="16763" y="0"/>
                  </a:lnTo>
                  <a:lnTo>
                    <a:pt x="16763" y="3810"/>
                  </a:lnTo>
                  <a:lnTo>
                    <a:pt x="3047" y="3810"/>
                  </a:lnTo>
                  <a:lnTo>
                    <a:pt x="3047" y="0"/>
                  </a:lnTo>
                  <a:lnTo>
                    <a:pt x="0" y="0"/>
                  </a:lnTo>
                  <a:lnTo>
                    <a:pt x="3047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90" name="object 4590"/>
            <p:cNvSpPr/>
            <p:nvPr/>
          </p:nvSpPr>
          <p:spPr>
            <a:xfrm>
              <a:off x="9414865" y="2919221"/>
              <a:ext cx="6985" cy="13335"/>
            </a:xfrm>
            <a:custGeom>
              <a:avLst/>
              <a:gdLst/>
              <a:ahLst/>
              <a:cxnLst/>
              <a:rect l="l" t="t" r="r" b="b"/>
              <a:pathLst>
                <a:path w="6984" h="13335">
                  <a:moveTo>
                    <a:pt x="6857" y="3048"/>
                  </a:moveTo>
                  <a:lnTo>
                    <a:pt x="6857" y="0"/>
                  </a:lnTo>
                  <a:lnTo>
                    <a:pt x="0" y="0"/>
                  </a:lnTo>
                  <a:lnTo>
                    <a:pt x="0" y="12954"/>
                  </a:lnTo>
                  <a:lnTo>
                    <a:pt x="6857" y="12954"/>
                  </a:lnTo>
                  <a:lnTo>
                    <a:pt x="6857" y="9906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591" name="object 4591"/>
          <p:cNvSpPr/>
          <p:nvPr/>
        </p:nvSpPr>
        <p:spPr>
          <a:xfrm>
            <a:off x="11914214" y="2074565"/>
            <a:ext cx="3990" cy="8779"/>
          </a:xfrm>
          <a:custGeom>
            <a:avLst/>
            <a:gdLst/>
            <a:ahLst/>
            <a:cxnLst/>
            <a:rect l="l" t="t" r="r" b="b"/>
            <a:pathLst>
              <a:path w="3175" h="6985">
                <a:moveTo>
                  <a:pt x="0" y="0"/>
                </a:moveTo>
                <a:lnTo>
                  <a:pt x="3048" y="0"/>
                </a:lnTo>
                <a:lnTo>
                  <a:pt x="3048" y="6858"/>
                </a:lnTo>
                <a:lnTo>
                  <a:pt x="0" y="6858"/>
                </a:lnTo>
                <a:lnTo>
                  <a:pt x="0" y="3048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592" name="object 4592"/>
          <p:cNvGrpSpPr/>
          <p:nvPr/>
        </p:nvGrpSpPr>
        <p:grpSpPr>
          <a:xfrm>
            <a:off x="11795460" y="2065945"/>
            <a:ext cx="79010" cy="20750"/>
            <a:chOff x="9385147" y="2736342"/>
            <a:chExt cx="62865" cy="16510"/>
          </a:xfrm>
        </p:grpSpPr>
        <p:sp>
          <p:nvSpPr>
            <p:cNvPr id="4593" name="object 4593"/>
            <p:cNvSpPr/>
            <p:nvPr/>
          </p:nvSpPr>
          <p:spPr>
            <a:xfrm>
              <a:off x="9404959" y="2743200"/>
              <a:ext cx="6985" cy="6985"/>
            </a:xfrm>
            <a:custGeom>
              <a:avLst/>
              <a:gdLst/>
              <a:ahLst/>
              <a:cxnLst/>
              <a:rect l="l" t="t" r="r" b="b"/>
              <a:pathLst>
                <a:path w="6984" h="6985">
                  <a:moveTo>
                    <a:pt x="0" y="0"/>
                  </a:moveTo>
                  <a:lnTo>
                    <a:pt x="6858" y="0"/>
                  </a:lnTo>
                  <a:lnTo>
                    <a:pt x="6858" y="6858"/>
                  </a:lnTo>
                  <a:lnTo>
                    <a:pt x="0" y="6858"/>
                  </a:ln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94" name="object 4594"/>
            <p:cNvSpPr/>
            <p:nvPr/>
          </p:nvSpPr>
          <p:spPr>
            <a:xfrm>
              <a:off x="9385909" y="2737104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80">
                  <a:moveTo>
                    <a:pt x="2285" y="0"/>
                  </a:moveTo>
                  <a:lnTo>
                    <a:pt x="3902" y="669"/>
                  </a:lnTo>
                  <a:lnTo>
                    <a:pt x="4571" y="2285"/>
                  </a:lnTo>
                  <a:lnTo>
                    <a:pt x="3902" y="3902"/>
                  </a:lnTo>
                  <a:lnTo>
                    <a:pt x="2285" y="4571"/>
                  </a:lnTo>
                  <a:lnTo>
                    <a:pt x="669" y="3902"/>
                  </a:lnTo>
                  <a:lnTo>
                    <a:pt x="0" y="2285"/>
                  </a:lnTo>
                  <a:lnTo>
                    <a:pt x="669" y="669"/>
                  </a:lnTo>
                  <a:lnTo>
                    <a:pt x="228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95" name="object 4595"/>
            <p:cNvSpPr/>
            <p:nvPr/>
          </p:nvSpPr>
          <p:spPr>
            <a:xfrm>
              <a:off x="9387433" y="273862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1524" y="0"/>
                  </a:moveTo>
                  <a:lnTo>
                    <a:pt x="762" y="0"/>
                  </a:lnTo>
                  <a:lnTo>
                    <a:pt x="0" y="152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96" name="object 4596"/>
            <p:cNvSpPr/>
            <p:nvPr/>
          </p:nvSpPr>
          <p:spPr>
            <a:xfrm>
              <a:off x="9388195" y="273939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97" name="object 4597"/>
            <p:cNvSpPr/>
            <p:nvPr/>
          </p:nvSpPr>
          <p:spPr>
            <a:xfrm>
              <a:off x="9391243" y="273862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1524" y="1524"/>
                  </a:moveTo>
                  <a:lnTo>
                    <a:pt x="762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98" name="object 4598"/>
            <p:cNvSpPr/>
            <p:nvPr/>
          </p:nvSpPr>
          <p:spPr>
            <a:xfrm>
              <a:off x="9388957" y="2737104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80">
                  <a:moveTo>
                    <a:pt x="2285" y="0"/>
                  </a:moveTo>
                  <a:lnTo>
                    <a:pt x="3902" y="669"/>
                  </a:lnTo>
                  <a:lnTo>
                    <a:pt x="4571" y="2285"/>
                  </a:lnTo>
                  <a:lnTo>
                    <a:pt x="3902" y="3902"/>
                  </a:lnTo>
                  <a:lnTo>
                    <a:pt x="2285" y="4571"/>
                  </a:lnTo>
                  <a:lnTo>
                    <a:pt x="669" y="3902"/>
                  </a:lnTo>
                  <a:lnTo>
                    <a:pt x="0" y="2285"/>
                  </a:lnTo>
                  <a:lnTo>
                    <a:pt x="669" y="669"/>
                  </a:lnTo>
                  <a:lnTo>
                    <a:pt x="228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99" name="object 4599"/>
            <p:cNvSpPr/>
            <p:nvPr/>
          </p:nvSpPr>
          <p:spPr>
            <a:xfrm>
              <a:off x="9442297" y="2743200"/>
              <a:ext cx="3175" cy="6985"/>
            </a:xfrm>
            <a:custGeom>
              <a:avLst/>
              <a:gdLst/>
              <a:ahLst/>
              <a:cxnLst/>
              <a:rect l="l" t="t" r="r" b="b"/>
              <a:pathLst>
                <a:path w="3175" h="6985">
                  <a:moveTo>
                    <a:pt x="0" y="0"/>
                  </a:moveTo>
                  <a:lnTo>
                    <a:pt x="3048" y="0"/>
                  </a:lnTo>
                  <a:lnTo>
                    <a:pt x="3048" y="6858"/>
                  </a:lnTo>
                  <a:lnTo>
                    <a:pt x="0" y="6858"/>
                  </a:lnTo>
                  <a:lnTo>
                    <a:pt x="0" y="3048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00" name="object 4600"/>
            <p:cNvSpPr/>
            <p:nvPr/>
          </p:nvSpPr>
          <p:spPr>
            <a:xfrm>
              <a:off x="9435439" y="2739390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01" name="object 4601"/>
            <p:cNvSpPr/>
            <p:nvPr/>
          </p:nvSpPr>
          <p:spPr>
            <a:xfrm>
              <a:off x="9434677" y="273862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1524" y="0"/>
                  </a:moveTo>
                  <a:lnTo>
                    <a:pt x="0" y="0"/>
                  </a:lnTo>
                  <a:lnTo>
                    <a:pt x="0" y="152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02" name="object 4602"/>
            <p:cNvSpPr/>
            <p:nvPr/>
          </p:nvSpPr>
          <p:spPr>
            <a:xfrm>
              <a:off x="9435439" y="273939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03" name="object 4603"/>
            <p:cNvSpPr/>
            <p:nvPr/>
          </p:nvSpPr>
          <p:spPr>
            <a:xfrm>
              <a:off x="9440011" y="273862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1524" y="1524"/>
                  </a:moveTo>
                  <a:lnTo>
                    <a:pt x="762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04" name="object 4604"/>
            <p:cNvSpPr/>
            <p:nvPr/>
          </p:nvSpPr>
          <p:spPr>
            <a:xfrm>
              <a:off x="9442297" y="2739390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605" name="object 4605"/>
          <p:cNvGrpSpPr/>
          <p:nvPr/>
        </p:nvGrpSpPr>
        <p:grpSpPr>
          <a:xfrm>
            <a:off x="11828979" y="2279510"/>
            <a:ext cx="217078" cy="14365"/>
            <a:chOff x="9411817" y="2906267"/>
            <a:chExt cx="172720" cy="11430"/>
          </a:xfrm>
        </p:grpSpPr>
        <p:sp>
          <p:nvSpPr>
            <p:cNvPr id="4606" name="object 4606"/>
            <p:cNvSpPr/>
            <p:nvPr/>
          </p:nvSpPr>
          <p:spPr>
            <a:xfrm>
              <a:off x="9411817" y="2915411"/>
              <a:ext cx="172720" cy="0"/>
            </a:xfrm>
            <a:custGeom>
              <a:avLst/>
              <a:gdLst/>
              <a:ahLst/>
              <a:cxnLst/>
              <a:rect l="l" t="t" r="r" b="b"/>
              <a:pathLst>
                <a:path w="172720">
                  <a:moveTo>
                    <a:pt x="0" y="0"/>
                  </a:moveTo>
                  <a:lnTo>
                    <a:pt x="17221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07" name="object 4607"/>
            <p:cNvSpPr/>
            <p:nvPr/>
          </p:nvSpPr>
          <p:spPr>
            <a:xfrm>
              <a:off x="9411817" y="2908553"/>
              <a:ext cx="172720" cy="0"/>
            </a:xfrm>
            <a:custGeom>
              <a:avLst/>
              <a:gdLst/>
              <a:ahLst/>
              <a:cxnLst/>
              <a:rect l="l" t="t" r="r" b="b"/>
              <a:pathLst>
                <a:path w="172720">
                  <a:moveTo>
                    <a:pt x="0" y="0"/>
                  </a:moveTo>
                  <a:lnTo>
                    <a:pt x="17221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608" name="object 4608"/>
          <p:cNvSpPr/>
          <p:nvPr/>
        </p:nvSpPr>
        <p:spPr>
          <a:xfrm>
            <a:off x="11828979" y="2219175"/>
            <a:ext cx="217078" cy="0"/>
          </a:xfrm>
          <a:custGeom>
            <a:avLst/>
            <a:gdLst/>
            <a:ahLst/>
            <a:cxnLst/>
            <a:rect l="l" t="t" r="r" b="b"/>
            <a:pathLst>
              <a:path w="172720">
                <a:moveTo>
                  <a:pt x="172211" y="0"/>
                </a:moveTo>
                <a:lnTo>
                  <a:pt x="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609" name="object 4609"/>
          <p:cNvGrpSpPr/>
          <p:nvPr/>
        </p:nvGrpSpPr>
        <p:grpSpPr>
          <a:xfrm>
            <a:off x="11816529" y="2288131"/>
            <a:ext cx="246607" cy="27135"/>
            <a:chOff x="9401911" y="2913126"/>
            <a:chExt cx="196215" cy="21590"/>
          </a:xfrm>
        </p:grpSpPr>
        <p:sp>
          <p:nvSpPr>
            <p:cNvPr id="4610" name="object 4610"/>
            <p:cNvSpPr/>
            <p:nvPr/>
          </p:nvSpPr>
          <p:spPr>
            <a:xfrm>
              <a:off x="9404959" y="2919222"/>
              <a:ext cx="179070" cy="0"/>
            </a:xfrm>
            <a:custGeom>
              <a:avLst/>
              <a:gdLst/>
              <a:ahLst/>
              <a:cxnLst/>
              <a:rect l="l" t="t" r="r" b="b"/>
              <a:pathLst>
                <a:path w="179070">
                  <a:moveTo>
                    <a:pt x="179070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11" name="object 4611"/>
            <p:cNvSpPr/>
            <p:nvPr/>
          </p:nvSpPr>
          <p:spPr>
            <a:xfrm>
              <a:off x="9569551" y="2926080"/>
              <a:ext cx="6350" cy="5080"/>
            </a:xfrm>
            <a:custGeom>
              <a:avLst/>
              <a:gdLst/>
              <a:ahLst/>
              <a:cxnLst/>
              <a:rect l="l" t="t" r="r" b="b"/>
              <a:pathLst>
                <a:path w="6350" h="5080">
                  <a:moveTo>
                    <a:pt x="761" y="0"/>
                  </a:moveTo>
                  <a:lnTo>
                    <a:pt x="0" y="2286"/>
                  </a:lnTo>
                  <a:lnTo>
                    <a:pt x="761" y="4572"/>
                  </a:lnTo>
                  <a:lnTo>
                    <a:pt x="3047" y="4572"/>
                  </a:lnTo>
                  <a:lnTo>
                    <a:pt x="5333" y="3810"/>
                  </a:lnTo>
                  <a:lnTo>
                    <a:pt x="6095" y="1523"/>
                  </a:lnTo>
                  <a:lnTo>
                    <a:pt x="5333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12" name="object 4612"/>
            <p:cNvSpPr/>
            <p:nvPr/>
          </p:nvSpPr>
          <p:spPr>
            <a:xfrm>
              <a:off x="9570313" y="2932176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>
                  <a:moveTo>
                    <a:pt x="27431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13" name="object 4613"/>
            <p:cNvSpPr/>
            <p:nvPr/>
          </p:nvSpPr>
          <p:spPr>
            <a:xfrm>
              <a:off x="9574123" y="2922270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14" name="object 4614"/>
            <p:cNvSpPr/>
            <p:nvPr/>
          </p:nvSpPr>
          <p:spPr>
            <a:xfrm>
              <a:off x="9572599" y="2919222"/>
              <a:ext cx="6350" cy="5080"/>
            </a:xfrm>
            <a:custGeom>
              <a:avLst/>
              <a:gdLst/>
              <a:ahLst/>
              <a:cxnLst/>
              <a:rect l="l" t="t" r="r" b="b"/>
              <a:pathLst>
                <a:path w="6350" h="5080">
                  <a:moveTo>
                    <a:pt x="4572" y="4572"/>
                  </a:moveTo>
                  <a:lnTo>
                    <a:pt x="6096" y="3048"/>
                  </a:lnTo>
                  <a:lnTo>
                    <a:pt x="4572" y="762"/>
                  </a:lnTo>
                  <a:lnTo>
                    <a:pt x="3048" y="0"/>
                  </a:lnTo>
                  <a:lnTo>
                    <a:pt x="762" y="762"/>
                  </a:lnTo>
                  <a:lnTo>
                    <a:pt x="0" y="2286"/>
                  </a:lnTo>
                  <a:lnTo>
                    <a:pt x="0" y="457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15" name="object 4615"/>
            <p:cNvSpPr/>
            <p:nvPr/>
          </p:nvSpPr>
          <p:spPr>
            <a:xfrm>
              <a:off x="9401911" y="2915412"/>
              <a:ext cx="182245" cy="0"/>
            </a:xfrm>
            <a:custGeom>
              <a:avLst/>
              <a:gdLst/>
              <a:ahLst/>
              <a:cxnLst/>
              <a:rect l="l" t="t" r="r" b="b"/>
              <a:pathLst>
                <a:path w="182245">
                  <a:moveTo>
                    <a:pt x="0" y="0"/>
                  </a:moveTo>
                  <a:lnTo>
                    <a:pt x="18211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16" name="object 4616"/>
            <p:cNvSpPr/>
            <p:nvPr/>
          </p:nvSpPr>
          <p:spPr>
            <a:xfrm>
              <a:off x="9404959" y="2919222"/>
              <a:ext cx="179070" cy="0"/>
            </a:xfrm>
            <a:custGeom>
              <a:avLst/>
              <a:gdLst/>
              <a:ahLst/>
              <a:cxnLst/>
              <a:rect l="l" t="t" r="r" b="b"/>
              <a:pathLst>
                <a:path w="179070">
                  <a:moveTo>
                    <a:pt x="179070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617" name="object 4617"/>
          <p:cNvSpPr/>
          <p:nvPr/>
        </p:nvSpPr>
        <p:spPr>
          <a:xfrm>
            <a:off x="11828979" y="2219175"/>
            <a:ext cx="217078" cy="0"/>
          </a:xfrm>
          <a:custGeom>
            <a:avLst/>
            <a:gdLst/>
            <a:ahLst/>
            <a:cxnLst/>
            <a:rect l="l" t="t" r="r" b="b"/>
            <a:pathLst>
              <a:path w="172720">
                <a:moveTo>
                  <a:pt x="172211" y="0"/>
                </a:moveTo>
                <a:lnTo>
                  <a:pt x="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618" name="object 4618"/>
          <p:cNvGrpSpPr/>
          <p:nvPr/>
        </p:nvGrpSpPr>
        <p:grpSpPr>
          <a:xfrm>
            <a:off x="11828979" y="1938569"/>
            <a:ext cx="675177" cy="376695"/>
            <a:chOff x="9411817" y="2634995"/>
            <a:chExt cx="537210" cy="299720"/>
          </a:xfrm>
        </p:grpSpPr>
        <p:sp>
          <p:nvSpPr>
            <p:cNvPr id="4619" name="object 4619"/>
            <p:cNvSpPr/>
            <p:nvPr/>
          </p:nvSpPr>
          <p:spPr>
            <a:xfrm>
              <a:off x="9411817" y="2908553"/>
              <a:ext cx="172720" cy="0"/>
            </a:xfrm>
            <a:custGeom>
              <a:avLst/>
              <a:gdLst/>
              <a:ahLst/>
              <a:cxnLst/>
              <a:rect l="l" t="t" r="r" b="b"/>
              <a:pathLst>
                <a:path w="172720">
                  <a:moveTo>
                    <a:pt x="0" y="0"/>
                  </a:moveTo>
                  <a:lnTo>
                    <a:pt x="17221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20" name="object 4620"/>
            <p:cNvSpPr/>
            <p:nvPr/>
          </p:nvSpPr>
          <p:spPr>
            <a:xfrm>
              <a:off x="9570313" y="2932175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>
                  <a:moveTo>
                    <a:pt x="27431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21" name="object 4621"/>
            <p:cNvSpPr/>
            <p:nvPr/>
          </p:nvSpPr>
          <p:spPr>
            <a:xfrm>
              <a:off x="9584029" y="2638043"/>
              <a:ext cx="0" cy="281305"/>
            </a:xfrm>
            <a:custGeom>
              <a:avLst/>
              <a:gdLst/>
              <a:ahLst/>
              <a:cxnLst/>
              <a:rect l="l" t="t" r="r" b="b"/>
              <a:pathLst>
                <a:path h="281305">
                  <a:moveTo>
                    <a:pt x="0" y="0"/>
                  </a:moveTo>
                  <a:lnTo>
                    <a:pt x="0" y="28117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22" name="object 4622"/>
            <p:cNvSpPr/>
            <p:nvPr/>
          </p:nvSpPr>
          <p:spPr>
            <a:xfrm>
              <a:off x="9584029" y="2634995"/>
              <a:ext cx="0" cy="280670"/>
            </a:xfrm>
            <a:custGeom>
              <a:avLst/>
              <a:gdLst/>
              <a:ahLst/>
              <a:cxnLst/>
              <a:rect l="l" t="t" r="r" b="b"/>
              <a:pathLst>
                <a:path h="280669">
                  <a:moveTo>
                    <a:pt x="0" y="0"/>
                  </a:moveTo>
                  <a:lnTo>
                    <a:pt x="0" y="28041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623" name="object 4623"/>
            <p:cNvPicPr/>
            <p:nvPr/>
          </p:nvPicPr>
          <p:blipFill>
            <a:blip r:embed="rId30" cstate="print"/>
            <a:stretch>
              <a:fillRect/>
            </a:stretch>
          </p:blipFill>
          <p:spPr>
            <a:xfrm>
              <a:off x="9595459" y="2648711"/>
              <a:ext cx="65531" cy="148590"/>
            </a:xfrm>
            <a:prstGeom prst="rect">
              <a:avLst/>
            </a:prstGeom>
          </p:spPr>
        </p:pic>
        <p:sp>
          <p:nvSpPr>
            <p:cNvPr id="4624" name="object 4624"/>
            <p:cNvSpPr/>
            <p:nvPr/>
          </p:nvSpPr>
          <p:spPr>
            <a:xfrm>
              <a:off x="9430105" y="2676905"/>
              <a:ext cx="48260" cy="48260"/>
            </a:xfrm>
            <a:custGeom>
              <a:avLst/>
              <a:gdLst/>
              <a:ahLst/>
              <a:cxnLst/>
              <a:rect l="l" t="t" r="r" b="b"/>
              <a:pathLst>
                <a:path w="48259" h="48260">
                  <a:moveTo>
                    <a:pt x="0" y="0"/>
                  </a:moveTo>
                  <a:lnTo>
                    <a:pt x="0" y="5334"/>
                  </a:lnTo>
                  <a:lnTo>
                    <a:pt x="1524" y="10668"/>
                  </a:lnTo>
                  <a:lnTo>
                    <a:pt x="24384" y="41910"/>
                  </a:lnTo>
                  <a:lnTo>
                    <a:pt x="37338" y="46482"/>
                  </a:lnTo>
                  <a:lnTo>
                    <a:pt x="42672" y="48006"/>
                  </a:lnTo>
                  <a:lnTo>
                    <a:pt x="48006" y="4800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25" name="object 4625"/>
            <p:cNvSpPr/>
            <p:nvPr/>
          </p:nvSpPr>
          <p:spPr>
            <a:xfrm>
              <a:off x="9678517" y="2858261"/>
              <a:ext cx="159385" cy="0"/>
            </a:xfrm>
            <a:custGeom>
              <a:avLst/>
              <a:gdLst/>
              <a:ahLst/>
              <a:cxnLst/>
              <a:rect l="l" t="t" r="r" b="b"/>
              <a:pathLst>
                <a:path w="159384">
                  <a:moveTo>
                    <a:pt x="0" y="0"/>
                  </a:moveTo>
                  <a:lnTo>
                    <a:pt x="15925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26" name="object 4626"/>
            <p:cNvSpPr/>
            <p:nvPr/>
          </p:nvSpPr>
          <p:spPr>
            <a:xfrm>
              <a:off x="9678517" y="2919221"/>
              <a:ext cx="169545" cy="0"/>
            </a:xfrm>
            <a:custGeom>
              <a:avLst/>
              <a:gdLst/>
              <a:ahLst/>
              <a:cxnLst/>
              <a:rect l="l" t="t" r="r" b="b"/>
              <a:pathLst>
                <a:path w="169545">
                  <a:moveTo>
                    <a:pt x="0" y="0"/>
                  </a:moveTo>
                  <a:lnTo>
                    <a:pt x="16916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27" name="object 4627"/>
            <p:cNvSpPr/>
            <p:nvPr/>
          </p:nvSpPr>
          <p:spPr>
            <a:xfrm>
              <a:off x="9672421" y="2925317"/>
              <a:ext cx="175260" cy="0"/>
            </a:xfrm>
            <a:custGeom>
              <a:avLst/>
              <a:gdLst/>
              <a:ahLst/>
              <a:cxnLst/>
              <a:rect l="l" t="t" r="r" b="b"/>
              <a:pathLst>
                <a:path w="175259">
                  <a:moveTo>
                    <a:pt x="0" y="0"/>
                  </a:moveTo>
                  <a:lnTo>
                    <a:pt x="17526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28" name="object 4628"/>
            <p:cNvSpPr/>
            <p:nvPr/>
          </p:nvSpPr>
          <p:spPr>
            <a:xfrm>
              <a:off x="9678517" y="2915411"/>
              <a:ext cx="159385" cy="0"/>
            </a:xfrm>
            <a:custGeom>
              <a:avLst/>
              <a:gdLst/>
              <a:ahLst/>
              <a:cxnLst/>
              <a:rect l="l" t="t" r="r" b="b"/>
              <a:pathLst>
                <a:path w="159384">
                  <a:moveTo>
                    <a:pt x="0" y="0"/>
                  </a:moveTo>
                  <a:lnTo>
                    <a:pt x="15925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29" name="object 4629"/>
            <p:cNvSpPr/>
            <p:nvPr/>
          </p:nvSpPr>
          <p:spPr>
            <a:xfrm>
              <a:off x="9678517" y="2908553"/>
              <a:ext cx="159385" cy="0"/>
            </a:xfrm>
            <a:custGeom>
              <a:avLst/>
              <a:gdLst/>
              <a:ahLst/>
              <a:cxnLst/>
              <a:rect l="l" t="t" r="r" b="b"/>
              <a:pathLst>
                <a:path w="159384">
                  <a:moveTo>
                    <a:pt x="0" y="0"/>
                  </a:moveTo>
                  <a:lnTo>
                    <a:pt x="15925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30" name="object 4630"/>
            <p:cNvSpPr/>
            <p:nvPr/>
          </p:nvSpPr>
          <p:spPr>
            <a:xfrm>
              <a:off x="9766909" y="2750057"/>
              <a:ext cx="182245" cy="0"/>
            </a:xfrm>
            <a:custGeom>
              <a:avLst/>
              <a:gdLst/>
              <a:ahLst/>
              <a:cxnLst/>
              <a:rect l="l" t="t" r="r" b="b"/>
              <a:pathLst>
                <a:path w="182245">
                  <a:moveTo>
                    <a:pt x="0" y="0"/>
                  </a:moveTo>
                  <a:lnTo>
                    <a:pt x="18211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31" name="object 4631"/>
            <p:cNvSpPr/>
            <p:nvPr/>
          </p:nvSpPr>
          <p:spPr>
            <a:xfrm>
              <a:off x="9766909" y="2743199"/>
              <a:ext cx="135255" cy="0"/>
            </a:xfrm>
            <a:custGeom>
              <a:avLst/>
              <a:gdLst/>
              <a:ahLst/>
              <a:cxnLst/>
              <a:rect l="l" t="t" r="r" b="b"/>
              <a:pathLst>
                <a:path w="135254">
                  <a:moveTo>
                    <a:pt x="0" y="0"/>
                  </a:moveTo>
                  <a:lnTo>
                    <a:pt x="13487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32" name="object 4632"/>
            <p:cNvSpPr/>
            <p:nvPr/>
          </p:nvSpPr>
          <p:spPr>
            <a:xfrm>
              <a:off x="9766909" y="2750057"/>
              <a:ext cx="128270" cy="0"/>
            </a:xfrm>
            <a:custGeom>
              <a:avLst/>
              <a:gdLst/>
              <a:ahLst/>
              <a:cxnLst/>
              <a:rect l="l" t="t" r="r" b="b"/>
              <a:pathLst>
                <a:path w="128270">
                  <a:moveTo>
                    <a:pt x="0" y="0"/>
                  </a:moveTo>
                  <a:lnTo>
                    <a:pt x="12801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33" name="object 4633"/>
            <p:cNvSpPr/>
            <p:nvPr/>
          </p:nvSpPr>
          <p:spPr>
            <a:xfrm>
              <a:off x="9766909" y="2739389"/>
              <a:ext cx="132080" cy="0"/>
            </a:xfrm>
            <a:custGeom>
              <a:avLst/>
              <a:gdLst/>
              <a:ahLst/>
              <a:cxnLst/>
              <a:rect l="l" t="t" r="r" b="b"/>
              <a:pathLst>
                <a:path w="132079">
                  <a:moveTo>
                    <a:pt x="0" y="0"/>
                  </a:moveTo>
                  <a:lnTo>
                    <a:pt x="13182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634" name="object 4634"/>
          <p:cNvGrpSpPr/>
          <p:nvPr/>
        </p:nvGrpSpPr>
        <p:grpSpPr>
          <a:xfrm>
            <a:off x="11930495" y="1735538"/>
            <a:ext cx="578609" cy="11173"/>
            <a:chOff x="9492589" y="2473451"/>
            <a:chExt cx="460375" cy="8890"/>
          </a:xfrm>
        </p:grpSpPr>
        <p:sp>
          <p:nvSpPr>
            <p:cNvPr id="4635" name="object 4635"/>
            <p:cNvSpPr/>
            <p:nvPr/>
          </p:nvSpPr>
          <p:spPr>
            <a:xfrm>
              <a:off x="9492589" y="2475737"/>
              <a:ext cx="413384" cy="0"/>
            </a:xfrm>
            <a:custGeom>
              <a:avLst/>
              <a:gdLst/>
              <a:ahLst/>
              <a:cxnLst/>
              <a:rect l="l" t="t" r="r" b="b"/>
              <a:pathLst>
                <a:path w="413384">
                  <a:moveTo>
                    <a:pt x="413003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36" name="object 4636"/>
            <p:cNvSpPr/>
            <p:nvPr/>
          </p:nvSpPr>
          <p:spPr>
            <a:xfrm>
              <a:off x="9760051" y="2479547"/>
              <a:ext cx="193040" cy="0"/>
            </a:xfrm>
            <a:custGeom>
              <a:avLst/>
              <a:gdLst/>
              <a:ahLst/>
              <a:cxnLst/>
              <a:rect l="l" t="t" r="r" b="b"/>
              <a:pathLst>
                <a:path w="193040">
                  <a:moveTo>
                    <a:pt x="192785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637" name="object 4637"/>
          <p:cNvGrpSpPr/>
          <p:nvPr/>
        </p:nvGrpSpPr>
        <p:grpSpPr>
          <a:xfrm>
            <a:off x="12275267" y="1969216"/>
            <a:ext cx="169991" cy="14365"/>
            <a:chOff x="9766909" y="2659379"/>
            <a:chExt cx="135255" cy="11430"/>
          </a:xfrm>
        </p:grpSpPr>
        <p:sp>
          <p:nvSpPr>
            <p:cNvPr id="4638" name="object 4638"/>
            <p:cNvSpPr/>
            <p:nvPr/>
          </p:nvSpPr>
          <p:spPr>
            <a:xfrm>
              <a:off x="9766909" y="2661665"/>
              <a:ext cx="128270" cy="0"/>
            </a:xfrm>
            <a:custGeom>
              <a:avLst/>
              <a:gdLst/>
              <a:ahLst/>
              <a:cxnLst/>
              <a:rect l="l" t="t" r="r" b="b"/>
              <a:pathLst>
                <a:path w="128270">
                  <a:moveTo>
                    <a:pt x="0" y="0"/>
                  </a:moveTo>
                  <a:lnTo>
                    <a:pt x="12801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39" name="object 4639"/>
            <p:cNvSpPr/>
            <p:nvPr/>
          </p:nvSpPr>
          <p:spPr>
            <a:xfrm>
              <a:off x="9766909" y="2665475"/>
              <a:ext cx="135255" cy="0"/>
            </a:xfrm>
            <a:custGeom>
              <a:avLst/>
              <a:gdLst/>
              <a:ahLst/>
              <a:cxnLst/>
              <a:rect l="l" t="t" r="r" b="b"/>
              <a:pathLst>
                <a:path w="135254">
                  <a:moveTo>
                    <a:pt x="0" y="0"/>
                  </a:moveTo>
                  <a:lnTo>
                    <a:pt x="13487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40" name="object 4640"/>
            <p:cNvSpPr/>
            <p:nvPr/>
          </p:nvSpPr>
          <p:spPr>
            <a:xfrm>
              <a:off x="9766909" y="2668523"/>
              <a:ext cx="132080" cy="0"/>
            </a:xfrm>
            <a:custGeom>
              <a:avLst/>
              <a:gdLst/>
              <a:ahLst/>
              <a:cxnLst/>
              <a:rect l="l" t="t" r="r" b="b"/>
              <a:pathLst>
                <a:path w="132079">
                  <a:moveTo>
                    <a:pt x="0" y="0"/>
                  </a:moveTo>
                  <a:lnTo>
                    <a:pt x="13182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641" name="object 4641"/>
          <p:cNvGrpSpPr/>
          <p:nvPr/>
        </p:nvGrpSpPr>
        <p:grpSpPr>
          <a:xfrm>
            <a:off x="12275267" y="2066902"/>
            <a:ext cx="169991" cy="19154"/>
            <a:chOff x="9766909" y="2737104"/>
            <a:chExt cx="135255" cy="15240"/>
          </a:xfrm>
        </p:grpSpPr>
        <p:sp>
          <p:nvSpPr>
            <p:cNvPr id="4642" name="object 4642"/>
            <p:cNvSpPr/>
            <p:nvPr/>
          </p:nvSpPr>
          <p:spPr>
            <a:xfrm>
              <a:off x="9766909" y="2743200"/>
              <a:ext cx="135255" cy="0"/>
            </a:xfrm>
            <a:custGeom>
              <a:avLst/>
              <a:gdLst/>
              <a:ahLst/>
              <a:cxnLst/>
              <a:rect l="l" t="t" r="r" b="b"/>
              <a:pathLst>
                <a:path w="135254">
                  <a:moveTo>
                    <a:pt x="0" y="0"/>
                  </a:moveTo>
                  <a:lnTo>
                    <a:pt x="13487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43" name="object 4643"/>
            <p:cNvSpPr/>
            <p:nvPr/>
          </p:nvSpPr>
          <p:spPr>
            <a:xfrm>
              <a:off x="9766909" y="2750058"/>
              <a:ext cx="128270" cy="0"/>
            </a:xfrm>
            <a:custGeom>
              <a:avLst/>
              <a:gdLst/>
              <a:ahLst/>
              <a:cxnLst/>
              <a:rect l="l" t="t" r="r" b="b"/>
              <a:pathLst>
                <a:path w="128270">
                  <a:moveTo>
                    <a:pt x="0" y="0"/>
                  </a:moveTo>
                  <a:lnTo>
                    <a:pt x="12801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44" name="object 4644"/>
            <p:cNvSpPr/>
            <p:nvPr/>
          </p:nvSpPr>
          <p:spPr>
            <a:xfrm>
              <a:off x="9766909" y="2739390"/>
              <a:ext cx="132080" cy="0"/>
            </a:xfrm>
            <a:custGeom>
              <a:avLst/>
              <a:gdLst/>
              <a:ahLst/>
              <a:cxnLst/>
              <a:rect l="l" t="t" r="r" b="b"/>
              <a:pathLst>
                <a:path w="132079">
                  <a:moveTo>
                    <a:pt x="0" y="0"/>
                  </a:moveTo>
                  <a:lnTo>
                    <a:pt x="13182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645" name="object 4645"/>
          <p:cNvGrpSpPr/>
          <p:nvPr/>
        </p:nvGrpSpPr>
        <p:grpSpPr>
          <a:xfrm>
            <a:off x="12156511" y="2292919"/>
            <a:ext cx="212290" cy="13567"/>
            <a:chOff x="9672421" y="2916935"/>
            <a:chExt cx="168910" cy="10795"/>
          </a:xfrm>
        </p:grpSpPr>
        <p:sp>
          <p:nvSpPr>
            <p:cNvPr id="4646" name="object 4646"/>
            <p:cNvSpPr/>
            <p:nvPr/>
          </p:nvSpPr>
          <p:spPr>
            <a:xfrm>
              <a:off x="9678517" y="2919221"/>
              <a:ext cx="162560" cy="0"/>
            </a:xfrm>
            <a:custGeom>
              <a:avLst/>
              <a:gdLst/>
              <a:ahLst/>
              <a:cxnLst/>
              <a:rect l="l" t="t" r="r" b="b"/>
              <a:pathLst>
                <a:path w="162559">
                  <a:moveTo>
                    <a:pt x="0" y="0"/>
                  </a:moveTo>
                  <a:lnTo>
                    <a:pt x="16230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47" name="object 4647"/>
            <p:cNvSpPr/>
            <p:nvPr/>
          </p:nvSpPr>
          <p:spPr>
            <a:xfrm>
              <a:off x="9672421" y="2925317"/>
              <a:ext cx="168910" cy="0"/>
            </a:xfrm>
            <a:custGeom>
              <a:avLst/>
              <a:gdLst/>
              <a:ahLst/>
              <a:cxnLst/>
              <a:rect l="l" t="t" r="r" b="b"/>
              <a:pathLst>
                <a:path w="168909">
                  <a:moveTo>
                    <a:pt x="0" y="0"/>
                  </a:moveTo>
                  <a:lnTo>
                    <a:pt x="16840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648" name="object 4648"/>
          <p:cNvSpPr/>
          <p:nvPr/>
        </p:nvSpPr>
        <p:spPr>
          <a:xfrm>
            <a:off x="12275266" y="2083182"/>
            <a:ext cx="233838" cy="0"/>
          </a:xfrm>
          <a:custGeom>
            <a:avLst/>
            <a:gdLst/>
            <a:ahLst/>
            <a:cxnLst/>
            <a:rect l="l" t="t" r="r" b="b"/>
            <a:pathLst>
              <a:path w="186054">
                <a:moveTo>
                  <a:pt x="0" y="0"/>
                </a:moveTo>
                <a:lnTo>
                  <a:pt x="18592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49" name="object 4649"/>
          <p:cNvSpPr/>
          <p:nvPr/>
        </p:nvSpPr>
        <p:spPr>
          <a:xfrm>
            <a:off x="12164173" y="2219175"/>
            <a:ext cx="200319" cy="0"/>
          </a:xfrm>
          <a:custGeom>
            <a:avLst/>
            <a:gdLst/>
            <a:ahLst/>
            <a:cxnLst/>
            <a:rect l="l" t="t" r="r" b="b"/>
            <a:pathLst>
              <a:path w="159384">
                <a:moveTo>
                  <a:pt x="0" y="0"/>
                </a:moveTo>
                <a:lnTo>
                  <a:pt x="15925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650" name="object 4650"/>
          <p:cNvGrpSpPr/>
          <p:nvPr/>
        </p:nvGrpSpPr>
        <p:grpSpPr>
          <a:xfrm>
            <a:off x="12164173" y="2279510"/>
            <a:ext cx="200319" cy="14365"/>
            <a:chOff x="9678517" y="2906267"/>
            <a:chExt cx="159385" cy="11430"/>
          </a:xfrm>
        </p:grpSpPr>
        <p:sp>
          <p:nvSpPr>
            <p:cNvPr id="4651" name="object 4651"/>
            <p:cNvSpPr/>
            <p:nvPr/>
          </p:nvSpPr>
          <p:spPr>
            <a:xfrm>
              <a:off x="9678517" y="2915411"/>
              <a:ext cx="159385" cy="0"/>
            </a:xfrm>
            <a:custGeom>
              <a:avLst/>
              <a:gdLst/>
              <a:ahLst/>
              <a:cxnLst/>
              <a:rect l="l" t="t" r="r" b="b"/>
              <a:pathLst>
                <a:path w="159384">
                  <a:moveTo>
                    <a:pt x="0" y="0"/>
                  </a:moveTo>
                  <a:lnTo>
                    <a:pt x="15925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52" name="object 4652"/>
            <p:cNvSpPr/>
            <p:nvPr/>
          </p:nvSpPr>
          <p:spPr>
            <a:xfrm>
              <a:off x="9678517" y="2908553"/>
              <a:ext cx="159385" cy="0"/>
            </a:xfrm>
            <a:custGeom>
              <a:avLst/>
              <a:gdLst/>
              <a:ahLst/>
              <a:cxnLst/>
              <a:rect l="l" t="t" r="r" b="b"/>
              <a:pathLst>
                <a:path w="159384">
                  <a:moveTo>
                    <a:pt x="0" y="0"/>
                  </a:moveTo>
                  <a:lnTo>
                    <a:pt x="15925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653" name="object 4653"/>
          <p:cNvGrpSpPr/>
          <p:nvPr/>
        </p:nvGrpSpPr>
        <p:grpSpPr>
          <a:xfrm>
            <a:off x="12240789" y="1838011"/>
            <a:ext cx="43096" cy="31923"/>
            <a:chOff x="9739477" y="2554985"/>
            <a:chExt cx="34290" cy="25400"/>
          </a:xfrm>
        </p:grpSpPr>
        <p:sp>
          <p:nvSpPr>
            <p:cNvPr id="4654" name="object 4654"/>
            <p:cNvSpPr/>
            <p:nvPr/>
          </p:nvSpPr>
          <p:spPr>
            <a:xfrm>
              <a:off x="9766909" y="2577845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4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55" name="object 4655"/>
            <p:cNvSpPr/>
            <p:nvPr/>
          </p:nvSpPr>
          <p:spPr>
            <a:xfrm>
              <a:off x="9739477" y="2557271"/>
              <a:ext cx="34290" cy="0"/>
            </a:xfrm>
            <a:custGeom>
              <a:avLst/>
              <a:gdLst/>
              <a:ahLst/>
              <a:cxnLst/>
              <a:rect l="l" t="t" r="r" b="b"/>
              <a:pathLst>
                <a:path w="34290">
                  <a:moveTo>
                    <a:pt x="34290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56" name="object 4656"/>
            <p:cNvSpPr/>
            <p:nvPr/>
          </p:nvSpPr>
          <p:spPr>
            <a:xfrm>
              <a:off x="9766909" y="256717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4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657" name="object 4657"/>
          <p:cNvGrpSpPr/>
          <p:nvPr/>
        </p:nvGrpSpPr>
        <p:grpSpPr>
          <a:xfrm>
            <a:off x="12254197" y="1939527"/>
            <a:ext cx="89385" cy="11173"/>
            <a:chOff x="9750145" y="2635757"/>
            <a:chExt cx="71120" cy="8890"/>
          </a:xfrm>
        </p:grpSpPr>
        <p:sp>
          <p:nvSpPr>
            <p:cNvPr id="4658" name="object 4658"/>
            <p:cNvSpPr/>
            <p:nvPr/>
          </p:nvSpPr>
          <p:spPr>
            <a:xfrm>
              <a:off x="9750145" y="2638043"/>
              <a:ext cx="71120" cy="0"/>
            </a:xfrm>
            <a:custGeom>
              <a:avLst/>
              <a:gdLst/>
              <a:ahLst/>
              <a:cxnLst/>
              <a:rect l="l" t="t" r="r" b="b"/>
              <a:pathLst>
                <a:path w="71120">
                  <a:moveTo>
                    <a:pt x="0" y="0"/>
                  </a:moveTo>
                  <a:lnTo>
                    <a:pt x="7086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59" name="object 4659"/>
            <p:cNvSpPr/>
            <p:nvPr/>
          </p:nvSpPr>
          <p:spPr>
            <a:xfrm>
              <a:off x="9750145" y="2641853"/>
              <a:ext cx="71120" cy="0"/>
            </a:xfrm>
            <a:custGeom>
              <a:avLst/>
              <a:gdLst/>
              <a:ahLst/>
              <a:cxnLst/>
              <a:rect l="l" t="t" r="r" b="b"/>
              <a:pathLst>
                <a:path w="71120">
                  <a:moveTo>
                    <a:pt x="0" y="0"/>
                  </a:moveTo>
                  <a:lnTo>
                    <a:pt x="7086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660" name="object 4660"/>
          <p:cNvGrpSpPr/>
          <p:nvPr/>
        </p:nvGrpSpPr>
        <p:grpSpPr>
          <a:xfrm>
            <a:off x="12266646" y="1757565"/>
            <a:ext cx="17558" cy="94972"/>
            <a:chOff x="9760051" y="2490977"/>
            <a:chExt cx="13970" cy="75565"/>
          </a:xfrm>
        </p:grpSpPr>
        <p:sp>
          <p:nvSpPr>
            <p:cNvPr id="4661" name="object 4661"/>
            <p:cNvSpPr/>
            <p:nvPr/>
          </p:nvSpPr>
          <p:spPr>
            <a:xfrm>
              <a:off x="9760051" y="2493263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70">
                  <a:moveTo>
                    <a:pt x="13716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62" name="object 4662"/>
            <p:cNvSpPr/>
            <p:nvPr/>
          </p:nvSpPr>
          <p:spPr>
            <a:xfrm>
              <a:off x="9760051" y="2529839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70">
                  <a:moveTo>
                    <a:pt x="13716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63" name="object 4663"/>
            <p:cNvSpPr/>
            <p:nvPr/>
          </p:nvSpPr>
          <p:spPr>
            <a:xfrm>
              <a:off x="9763099" y="2564129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0" y="0"/>
                  </a:moveTo>
                  <a:lnTo>
                    <a:pt x="685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664" name="object 4664"/>
          <p:cNvGrpSpPr/>
          <p:nvPr/>
        </p:nvGrpSpPr>
        <p:grpSpPr>
          <a:xfrm>
            <a:off x="12249408" y="1845674"/>
            <a:ext cx="31923" cy="134078"/>
            <a:chOff x="9746335" y="2561082"/>
            <a:chExt cx="25400" cy="106680"/>
          </a:xfrm>
        </p:grpSpPr>
        <p:sp>
          <p:nvSpPr>
            <p:cNvPr id="4665" name="object 4665"/>
            <p:cNvSpPr/>
            <p:nvPr/>
          </p:nvSpPr>
          <p:spPr>
            <a:xfrm>
              <a:off x="9766909" y="2661666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4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66" name="object 4666"/>
            <p:cNvSpPr/>
            <p:nvPr/>
          </p:nvSpPr>
          <p:spPr>
            <a:xfrm>
              <a:off x="9766909" y="2665476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67" name="object 4667"/>
            <p:cNvSpPr/>
            <p:nvPr/>
          </p:nvSpPr>
          <p:spPr>
            <a:xfrm>
              <a:off x="9763099" y="264871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68" name="object 4668"/>
            <p:cNvSpPr/>
            <p:nvPr/>
          </p:nvSpPr>
          <p:spPr>
            <a:xfrm>
              <a:off x="9748621" y="2563368"/>
              <a:ext cx="20955" cy="74295"/>
            </a:xfrm>
            <a:custGeom>
              <a:avLst/>
              <a:gdLst/>
              <a:ahLst/>
              <a:cxnLst/>
              <a:rect l="l" t="t" r="r" b="b"/>
              <a:pathLst>
                <a:path w="20954" h="74294">
                  <a:moveTo>
                    <a:pt x="20574" y="0"/>
                  </a:moveTo>
                  <a:lnTo>
                    <a:pt x="15240" y="8382"/>
                  </a:lnTo>
                  <a:lnTo>
                    <a:pt x="10668" y="17526"/>
                  </a:lnTo>
                  <a:lnTo>
                    <a:pt x="762" y="54864"/>
                  </a:lnTo>
                  <a:lnTo>
                    <a:pt x="0" y="64008"/>
                  </a:lnTo>
                  <a:lnTo>
                    <a:pt x="0" y="7391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669" name="object 4669"/>
          <p:cNvGrpSpPr/>
          <p:nvPr/>
        </p:nvGrpSpPr>
        <p:grpSpPr>
          <a:xfrm>
            <a:off x="12271435" y="2237371"/>
            <a:ext cx="11173" cy="30327"/>
            <a:chOff x="9763861" y="2872739"/>
            <a:chExt cx="8890" cy="24130"/>
          </a:xfrm>
        </p:grpSpPr>
        <p:sp>
          <p:nvSpPr>
            <p:cNvPr id="4670" name="object 4670"/>
            <p:cNvSpPr/>
            <p:nvPr/>
          </p:nvSpPr>
          <p:spPr>
            <a:xfrm>
              <a:off x="9766909" y="2889503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80">
                  <a:moveTo>
                    <a:pt x="0" y="0"/>
                  </a:moveTo>
                  <a:lnTo>
                    <a:pt x="1524" y="2286"/>
                  </a:lnTo>
                  <a:lnTo>
                    <a:pt x="3048" y="457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71" name="object 4671"/>
            <p:cNvSpPr/>
            <p:nvPr/>
          </p:nvSpPr>
          <p:spPr>
            <a:xfrm>
              <a:off x="9767671" y="2872739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80">
                  <a:moveTo>
                    <a:pt x="2285" y="0"/>
                  </a:moveTo>
                  <a:lnTo>
                    <a:pt x="3902" y="669"/>
                  </a:lnTo>
                  <a:lnTo>
                    <a:pt x="4571" y="2285"/>
                  </a:lnTo>
                  <a:lnTo>
                    <a:pt x="3902" y="3902"/>
                  </a:lnTo>
                  <a:lnTo>
                    <a:pt x="2285" y="4571"/>
                  </a:lnTo>
                  <a:lnTo>
                    <a:pt x="669" y="3902"/>
                  </a:lnTo>
                  <a:lnTo>
                    <a:pt x="0" y="2285"/>
                  </a:lnTo>
                  <a:lnTo>
                    <a:pt x="669" y="669"/>
                  </a:lnTo>
                  <a:lnTo>
                    <a:pt x="228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72" name="object 4672"/>
            <p:cNvSpPr/>
            <p:nvPr/>
          </p:nvSpPr>
          <p:spPr>
            <a:xfrm>
              <a:off x="9766147" y="2875025"/>
              <a:ext cx="3810" cy="14604"/>
            </a:xfrm>
            <a:custGeom>
              <a:avLst/>
              <a:gdLst/>
              <a:ahLst/>
              <a:cxnLst/>
              <a:rect l="l" t="t" r="r" b="b"/>
              <a:pathLst>
                <a:path w="3809" h="14605">
                  <a:moveTo>
                    <a:pt x="3809" y="0"/>
                  </a:moveTo>
                  <a:lnTo>
                    <a:pt x="1523" y="3048"/>
                  </a:lnTo>
                  <a:lnTo>
                    <a:pt x="0" y="6858"/>
                  </a:lnTo>
                  <a:lnTo>
                    <a:pt x="0" y="10668"/>
                  </a:lnTo>
                  <a:lnTo>
                    <a:pt x="761" y="1447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673" name="object 4673"/>
          <p:cNvGrpSpPr/>
          <p:nvPr/>
        </p:nvGrpSpPr>
        <p:grpSpPr>
          <a:xfrm>
            <a:off x="12275267" y="2071691"/>
            <a:ext cx="3990" cy="14365"/>
            <a:chOff x="9766909" y="2740914"/>
            <a:chExt cx="3175" cy="11430"/>
          </a:xfrm>
        </p:grpSpPr>
        <p:sp>
          <p:nvSpPr>
            <p:cNvPr id="4674" name="object 4674"/>
            <p:cNvSpPr/>
            <p:nvPr/>
          </p:nvSpPr>
          <p:spPr>
            <a:xfrm>
              <a:off x="9766909" y="274320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4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75" name="object 4675"/>
            <p:cNvSpPr/>
            <p:nvPr/>
          </p:nvSpPr>
          <p:spPr>
            <a:xfrm>
              <a:off x="9766909" y="275005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76" name="object 4676"/>
            <p:cNvSpPr/>
            <p:nvPr/>
          </p:nvSpPr>
          <p:spPr>
            <a:xfrm>
              <a:off x="9766909" y="274320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4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77" name="object 4677"/>
            <p:cNvSpPr/>
            <p:nvPr/>
          </p:nvSpPr>
          <p:spPr>
            <a:xfrm>
              <a:off x="9766909" y="275005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678" name="object 4678"/>
          <p:cNvGrpSpPr/>
          <p:nvPr/>
        </p:nvGrpSpPr>
        <p:grpSpPr>
          <a:xfrm>
            <a:off x="12271435" y="2237371"/>
            <a:ext cx="11173" cy="30327"/>
            <a:chOff x="9763861" y="2872739"/>
            <a:chExt cx="8890" cy="24130"/>
          </a:xfrm>
        </p:grpSpPr>
        <p:sp>
          <p:nvSpPr>
            <p:cNvPr id="4679" name="object 4679"/>
            <p:cNvSpPr/>
            <p:nvPr/>
          </p:nvSpPr>
          <p:spPr>
            <a:xfrm>
              <a:off x="9766909" y="2889503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80">
                  <a:moveTo>
                    <a:pt x="0" y="0"/>
                  </a:moveTo>
                  <a:lnTo>
                    <a:pt x="1524" y="2286"/>
                  </a:lnTo>
                  <a:lnTo>
                    <a:pt x="3048" y="457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80" name="object 4680"/>
            <p:cNvSpPr/>
            <p:nvPr/>
          </p:nvSpPr>
          <p:spPr>
            <a:xfrm>
              <a:off x="9766147" y="2875025"/>
              <a:ext cx="3810" cy="14604"/>
            </a:xfrm>
            <a:custGeom>
              <a:avLst/>
              <a:gdLst/>
              <a:ahLst/>
              <a:cxnLst/>
              <a:rect l="l" t="t" r="r" b="b"/>
              <a:pathLst>
                <a:path w="3809" h="14605">
                  <a:moveTo>
                    <a:pt x="3809" y="0"/>
                  </a:moveTo>
                  <a:lnTo>
                    <a:pt x="1523" y="3048"/>
                  </a:lnTo>
                  <a:lnTo>
                    <a:pt x="0" y="6858"/>
                  </a:lnTo>
                  <a:lnTo>
                    <a:pt x="0" y="10668"/>
                  </a:lnTo>
                  <a:lnTo>
                    <a:pt x="761" y="1447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681" name="object 4681"/>
          <p:cNvGrpSpPr/>
          <p:nvPr/>
        </p:nvGrpSpPr>
        <p:grpSpPr>
          <a:xfrm>
            <a:off x="11911340" y="1615825"/>
            <a:ext cx="9577" cy="110135"/>
            <a:chOff x="9477349" y="2378201"/>
            <a:chExt cx="7620" cy="87630"/>
          </a:xfrm>
        </p:grpSpPr>
        <p:sp>
          <p:nvSpPr>
            <p:cNvPr id="4682" name="object 4682"/>
            <p:cNvSpPr/>
            <p:nvPr/>
          </p:nvSpPr>
          <p:spPr>
            <a:xfrm>
              <a:off x="9479635" y="2378201"/>
              <a:ext cx="0" cy="87630"/>
            </a:xfrm>
            <a:custGeom>
              <a:avLst/>
              <a:gdLst/>
              <a:ahLst/>
              <a:cxnLst/>
              <a:rect l="l" t="t" r="r" b="b"/>
              <a:pathLst>
                <a:path h="87630">
                  <a:moveTo>
                    <a:pt x="0" y="0"/>
                  </a:moveTo>
                  <a:lnTo>
                    <a:pt x="0" y="8763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83" name="object 4683"/>
            <p:cNvSpPr/>
            <p:nvPr/>
          </p:nvSpPr>
          <p:spPr>
            <a:xfrm>
              <a:off x="9482683" y="2378201"/>
              <a:ext cx="0" cy="87630"/>
            </a:xfrm>
            <a:custGeom>
              <a:avLst/>
              <a:gdLst/>
              <a:ahLst/>
              <a:cxnLst/>
              <a:rect l="l" t="t" r="r" b="b"/>
              <a:pathLst>
                <a:path h="87630">
                  <a:moveTo>
                    <a:pt x="0" y="0"/>
                  </a:moveTo>
                  <a:lnTo>
                    <a:pt x="0" y="8763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684" name="object 4684"/>
          <p:cNvGrpSpPr/>
          <p:nvPr/>
        </p:nvGrpSpPr>
        <p:grpSpPr>
          <a:xfrm>
            <a:off x="12582688" y="1403217"/>
            <a:ext cx="31125" cy="280925"/>
            <a:chOff x="10011511" y="2209038"/>
            <a:chExt cx="24765" cy="223520"/>
          </a:xfrm>
        </p:grpSpPr>
        <p:sp>
          <p:nvSpPr>
            <p:cNvPr id="4685" name="object 4685"/>
            <p:cNvSpPr/>
            <p:nvPr/>
          </p:nvSpPr>
          <p:spPr>
            <a:xfrm>
              <a:off x="10013797" y="2209038"/>
              <a:ext cx="0" cy="212725"/>
            </a:xfrm>
            <a:custGeom>
              <a:avLst/>
              <a:gdLst/>
              <a:ahLst/>
              <a:cxnLst/>
              <a:rect l="l" t="t" r="r" b="b"/>
              <a:pathLst>
                <a:path h="212725">
                  <a:moveTo>
                    <a:pt x="0" y="0"/>
                  </a:moveTo>
                  <a:lnTo>
                    <a:pt x="0" y="212597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86" name="object 4686"/>
            <p:cNvSpPr/>
            <p:nvPr/>
          </p:nvSpPr>
          <p:spPr>
            <a:xfrm>
              <a:off x="10033609" y="2229612"/>
              <a:ext cx="0" cy="203200"/>
            </a:xfrm>
            <a:custGeom>
              <a:avLst/>
              <a:gdLst/>
              <a:ahLst/>
              <a:cxnLst/>
              <a:rect l="l" t="t" r="r" b="b"/>
              <a:pathLst>
                <a:path h="203200">
                  <a:moveTo>
                    <a:pt x="0" y="0"/>
                  </a:moveTo>
                  <a:lnTo>
                    <a:pt x="0" y="20269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687" name="object 4687"/>
          <p:cNvSpPr/>
          <p:nvPr/>
        </p:nvSpPr>
        <p:spPr>
          <a:xfrm>
            <a:off x="11916129" y="1616785"/>
            <a:ext cx="26337" cy="93376"/>
          </a:xfrm>
          <a:custGeom>
            <a:avLst/>
            <a:gdLst/>
            <a:ahLst/>
            <a:cxnLst/>
            <a:rect l="l" t="t" r="r" b="b"/>
            <a:pathLst>
              <a:path w="20954" h="74294">
                <a:moveTo>
                  <a:pt x="20574" y="73914"/>
                </a:moveTo>
                <a:lnTo>
                  <a:pt x="20574" y="64008"/>
                </a:lnTo>
                <a:lnTo>
                  <a:pt x="19812" y="54864"/>
                </a:lnTo>
                <a:lnTo>
                  <a:pt x="18288" y="44958"/>
                </a:lnTo>
                <a:lnTo>
                  <a:pt x="16002" y="35814"/>
                </a:lnTo>
                <a:lnTo>
                  <a:pt x="13716" y="25908"/>
                </a:lnTo>
                <a:lnTo>
                  <a:pt x="9906" y="17526"/>
                </a:lnTo>
                <a:lnTo>
                  <a:pt x="5334" y="8382"/>
                </a:lnTo>
                <a:lnTo>
                  <a:pt x="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688" name="object 4688"/>
          <p:cNvGrpSpPr/>
          <p:nvPr/>
        </p:nvGrpSpPr>
        <p:grpSpPr>
          <a:xfrm>
            <a:off x="11647973" y="1089091"/>
            <a:ext cx="27135" cy="93376"/>
            <a:chOff x="9267799" y="1959101"/>
            <a:chExt cx="21590" cy="74295"/>
          </a:xfrm>
        </p:grpSpPr>
        <p:sp>
          <p:nvSpPr>
            <p:cNvPr id="4689" name="object 4689"/>
            <p:cNvSpPr/>
            <p:nvPr/>
          </p:nvSpPr>
          <p:spPr>
            <a:xfrm>
              <a:off x="9270085" y="1959101"/>
              <a:ext cx="0" cy="74295"/>
            </a:xfrm>
            <a:custGeom>
              <a:avLst/>
              <a:gdLst/>
              <a:ahLst/>
              <a:cxnLst/>
              <a:rect l="l" t="t" r="r" b="b"/>
              <a:pathLst>
                <a:path h="74294">
                  <a:moveTo>
                    <a:pt x="0" y="0"/>
                  </a:moveTo>
                  <a:lnTo>
                    <a:pt x="0" y="7391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90" name="object 4690"/>
            <p:cNvSpPr/>
            <p:nvPr/>
          </p:nvSpPr>
          <p:spPr>
            <a:xfrm>
              <a:off x="9286849" y="1959101"/>
              <a:ext cx="0" cy="74295"/>
            </a:xfrm>
            <a:custGeom>
              <a:avLst/>
              <a:gdLst/>
              <a:ahLst/>
              <a:cxnLst/>
              <a:rect l="l" t="t" r="r" b="b"/>
              <a:pathLst>
                <a:path h="74294">
                  <a:moveTo>
                    <a:pt x="0" y="0"/>
                  </a:moveTo>
                  <a:lnTo>
                    <a:pt x="0" y="7391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691" name="object 4691"/>
          <p:cNvGrpSpPr/>
          <p:nvPr/>
        </p:nvGrpSpPr>
        <p:grpSpPr>
          <a:xfrm>
            <a:off x="11545500" y="1068981"/>
            <a:ext cx="6385" cy="20750"/>
            <a:chOff x="9186265" y="1943100"/>
            <a:chExt cx="5080" cy="16510"/>
          </a:xfrm>
        </p:grpSpPr>
        <p:sp>
          <p:nvSpPr>
            <p:cNvPr id="4692" name="object 4692"/>
            <p:cNvSpPr/>
            <p:nvPr/>
          </p:nvSpPr>
          <p:spPr>
            <a:xfrm>
              <a:off x="9188551" y="1955291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93" name="object 4693"/>
            <p:cNvSpPr/>
            <p:nvPr/>
          </p:nvSpPr>
          <p:spPr>
            <a:xfrm>
              <a:off x="9186265" y="1943100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80">
                  <a:moveTo>
                    <a:pt x="2285" y="0"/>
                  </a:moveTo>
                  <a:lnTo>
                    <a:pt x="3902" y="669"/>
                  </a:lnTo>
                  <a:lnTo>
                    <a:pt x="4571" y="2285"/>
                  </a:lnTo>
                  <a:lnTo>
                    <a:pt x="3902" y="3902"/>
                  </a:lnTo>
                  <a:lnTo>
                    <a:pt x="2285" y="4571"/>
                  </a:lnTo>
                  <a:lnTo>
                    <a:pt x="669" y="3902"/>
                  </a:lnTo>
                  <a:lnTo>
                    <a:pt x="0" y="2285"/>
                  </a:lnTo>
                  <a:lnTo>
                    <a:pt x="669" y="669"/>
                  </a:lnTo>
                  <a:lnTo>
                    <a:pt x="228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694" name="object 4694"/>
          <p:cNvSpPr/>
          <p:nvPr/>
        </p:nvSpPr>
        <p:spPr>
          <a:xfrm>
            <a:off x="11565612" y="1181989"/>
            <a:ext cx="3990" cy="17558"/>
          </a:xfrm>
          <a:custGeom>
            <a:avLst/>
            <a:gdLst/>
            <a:ahLst/>
            <a:cxnLst/>
            <a:rect l="l" t="t" r="r" b="b"/>
            <a:pathLst>
              <a:path w="3175" h="13969">
                <a:moveTo>
                  <a:pt x="3048" y="3809"/>
                </a:moveTo>
                <a:lnTo>
                  <a:pt x="3048" y="0"/>
                </a:lnTo>
                <a:lnTo>
                  <a:pt x="0" y="0"/>
                </a:lnTo>
                <a:lnTo>
                  <a:pt x="0" y="13715"/>
                </a:lnTo>
                <a:lnTo>
                  <a:pt x="3048" y="13715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695" name="object 4695"/>
          <p:cNvGrpSpPr/>
          <p:nvPr/>
        </p:nvGrpSpPr>
        <p:grpSpPr>
          <a:xfrm>
            <a:off x="11609666" y="1094838"/>
            <a:ext cx="98962" cy="107741"/>
            <a:chOff x="9237319" y="1963673"/>
            <a:chExt cx="78740" cy="85725"/>
          </a:xfrm>
        </p:grpSpPr>
        <p:sp>
          <p:nvSpPr>
            <p:cNvPr id="4696" name="object 4696"/>
            <p:cNvSpPr/>
            <p:nvPr/>
          </p:nvSpPr>
          <p:spPr>
            <a:xfrm>
              <a:off x="9273133" y="2033015"/>
              <a:ext cx="3810" cy="13970"/>
            </a:xfrm>
            <a:custGeom>
              <a:avLst/>
              <a:gdLst/>
              <a:ahLst/>
              <a:cxnLst/>
              <a:rect l="l" t="t" r="r" b="b"/>
              <a:pathLst>
                <a:path w="3809" h="13969">
                  <a:moveTo>
                    <a:pt x="3809" y="3809"/>
                  </a:moveTo>
                  <a:lnTo>
                    <a:pt x="3809" y="0"/>
                  </a:lnTo>
                  <a:lnTo>
                    <a:pt x="0" y="0"/>
                  </a:lnTo>
                  <a:lnTo>
                    <a:pt x="0" y="13715"/>
                  </a:lnTo>
                  <a:lnTo>
                    <a:pt x="3809" y="13715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97" name="object 4697"/>
            <p:cNvSpPr/>
            <p:nvPr/>
          </p:nvSpPr>
          <p:spPr>
            <a:xfrm>
              <a:off x="9239605" y="2033015"/>
              <a:ext cx="3175" cy="13970"/>
            </a:xfrm>
            <a:custGeom>
              <a:avLst/>
              <a:gdLst/>
              <a:ahLst/>
              <a:cxnLst/>
              <a:rect l="l" t="t" r="r" b="b"/>
              <a:pathLst>
                <a:path w="3175" h="13969">
                  <a:moveTo>
                    <a:pt x="3048" y="3809"/>
                  </a:moveTo>
                  <a:lnTo>
                    <a:pt x="3048" y="0"/>
                  </a:lnTo>
                  <a:lnTo>
                    <a:pt x="0" y="0"/>
                  </a:lnTo>
                  <a:lnTo>
                    <a:pt x="0" y="13715"/>
                  </a:lnTo>
                  <a:lnTo>
                    <a:pt x="3048" y="13715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98" name="object 4698"/>
            <p:cNvSpPr/>
            <p:nvPr/>
          </p:nvSpPr>
          <p:spPr>
            <a:xfrm>
              <a:off x="9310471" y="2033015"/>
              <a:ext cx="3175" cy="13970"/>
            </a:xfrm>
            <a:custGeom>
              <a:avLst/>
              <a:gdLst/>
              <a:ahLst/>
              <a:cxnLst/>
              <a:rect l="l" t="t" r="r" b="b"/>
              <a:pathLst>
                <a:path w="3175" h="13969">
                  <a:moveTo>
                    <a:pt x="3048" y="3809"/>
                  </a:moveTo>
                  <a:lnTo>
                    <a:pt x="3048" y="0"/>
                  </a:lnTo>
                  <a:lnTo>
                    <a:pt x="0" y="0"/>
                  </a:lnTo>
                  <a:lnTo>
                    <a:pt x="0" y="13715"/>
                  </a:lnTo>
                  <a:lnTo>
                    <a:pt x="3048" y="13715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99" name="object 4699"/>
            <p:cNvSpPr/>
            <p:nvPr/>
          </p:nvSpPr>
          <p:spPr>
            <a:xfrm>
              <a:off x="9289897" y="1999487"/>
              <a:ext cx="10795" cy="6985"/>
            </a:xfrm>
            <a:custGeom>
              <a:avLst/>
              <a:gdLst/>
              <a:ahLst/>
              <a:cxnLst/>
              <a:rect l="l" t="t" r="r" b="b"/>
              <a:pathLst>
                <a:path w="10795" h="6985">
                  <a:moveTo>
                    <a:pt x="0" y="6857"/>
                  </a:moveTo>
                  <a:lnTo>
                    <a:pt x="0" y="0"/>
                  </a:lnTo>
                  <a:lnTo>
                    <a:pt x="10668" y="0"/>
                  </a:lnTo>
                  <a:lnTo>
                    <a:pt x="10668" y="6857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00" name="object 4700"/>
            <p:cNvSpPr/>
            <p:nvPr/>
          </p:nvSpPr>
          <p:spPr>
            <a:xfrm>
              <a:off x="9289897" y="2029967"/>
              <a:ext cx="10795" cy="3175"/>
            </a:xfrm>
            <a:custGeom>
              <a:avLst/>
              <a:gdLst/>
              <a:ahLst/>
              <a:cxnLst/>
              <a:rect l="l" t="t" r="r" b="b"/>
              <a:pathLst>
                <a:path w="10795" h="3175">
                  <a:moveTo>
                    <a:pt x="0" y="0"/>
                  </a:moveTo>
                  <a:lnTo>
                    <a:pt x="0" y="3048"/>
                  </a:lnTo>
                  <a:lnTo>
                    <a:pt x="10668" y="3047"/>
                  </a:lnTo>
                  <a:lnTo>
                    <a:pt x="1066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01" name="object 4701"/>
            <p:cNvSpPr/>
            <p:nvPr/>
          </p:nvSpPr>
          <p:spPr>
            <a:xfrm>
              <a:off x="9289897" y="1965959"/>
              <a:ext cx="10795" cy="3175"/>
            </a:xfrm>
            <a:custGeom>
              <a:avLst/>
              <a:gdLst/>
              <a:ahLst/>
              <a:cxnLst/>
              <a:rect l="l" t="t" r="r" b="b"/>
              <a:pathLst>
                <a:path w="10795" h="3175">
                  <a:moveTo>
                    <a:pt x="0" y="3048"/>
                  </a:moveTo>
                  <a:lnTo>
                    <a:pt x="0" y="0"/>
                  </a:lnTo>
                  <a:lnTo>
                    <a:pt x="10668" y="0"/>
                  </a:lnTo>
                  <a:lnTo>
                    <a:pt x="10668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702" name="object 4702"/>
          <p:cNvGrpSpPr/>
          <p:nvPr/>
        </p:nvGrpSpPr>
        <p:grpSpPr>
          <a:xfrm>
            <a:off x="11609665" y="1007688"/>
            <a:ext cx="83001" cy="84597"/>
            <a:chOff x="9237319" y="1894332"/>
            <a:chExt cx="66040" cy="67310"/>
          </a:xfrm>
        </p:grpSpPr>
        <p:sp>
          <p:nvSpPr>
            <p:cNvPr id="4703" name="object 4703"/>
            <p:cNvSpPr/>
            <p:nvPr/>
          </p:nvSpPr>
          <p:spPr>
            <a:xfrm>
              <a:off x="9287611" y="1895475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523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04" name="object 4704"/>
            <p:cNvSpPr/>
            <p:nvPr/>
          </p:nvSpPr>
          <p:spPr>
            <a:xfrm>
              <a:off x="9289897" y="1928622"/>
              <a:ext cx="10795" cy="3175"/>
            </a:xfrm>
            <a:custGeom>
              <a:avLst/>
              <a:gdLst/>
              <a:ahLst/>
              <a:cxnLst/>
              <a:rect l="l" t="t" r="r" b="b"/>
              <a:pathLst>
                <a:path w="10795" h="3175">
                  <a:moveTo>
                    <a:pt x="0" y="3048"/>
                  </a:moveTo>
                  <a:lnTo>
                    <a:pt x="0" y="0"/>
                  </a:lnTo>
                  <a:lnTo>
                    <a:pt x="10668" y="0"/>
                  </a:lnTo>
                  <a:lnTo>
                    <a:pt x="10668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05" name="object 4705"/>
            <p:cNvSpPr/>
            <p:nvPr/>
          </p:nvSpPr>
          <p:spPr>
            <a:xfrm>
              <a:off x="9239605" y="1945386"/>
              <a:ext cx="3175" cy="13970"/>
            </a:xfrm>
            <a:custGeom>
              <a:avLst/>
              <a:gdLst/>
              <a:ahLst/>
              <a:cxnLst/>
              <a:rect l="l" t="t" r="r" b="b"/>
              <a:pathLst>
                <a:path w="3175" h="13969">
                  <a:moveTo>
                    <a:pt x="0" y="9905"/>
                  </a:moveTo>
                  <a:lnTo>
                    <a:pt x="0" y="13715"/>
                  </a:lnTo>
                  <a:lnTo>
                    <a:pt x="3048" y="13715"/>
                  </a:lnTo>
                  <a:lnTo>
                    <a:pt x="3047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706" name="object 4706"/>
          <p:cNvGrpSpPr/>
          <p:nvPr/>
        </p:nvGrpSpPr>
        <p:grpSpPr>
          <a:xfrm>
            <a:off x="11579019" y="1113993"/>
            <a:ext cx="71827" cy="71029"/>
            <a:chOff x="9212935" y="1978914"/>
            <a:chExt cx="57150" cy="56515"/>
          </a:xfrm>
        </p:grpSpPr>
        <p:sp>
          <p:nvSpPr>
            <p:cNvPr id="4707" name="object 4707"/>
            <p:cNvSpPr/>
            <p:nvPr/>
          </p:nvSpPr>
          <p:spPr>
            <a:xfrm>
              <a:off x="9215983" y="2023110"/>
              <a:ext cx="10160" cy="10160"/>
            </a:xfrm>
            <a:custGeom>
              <a:avLst/>
              <a:gdLst/>
              <a:ahLst/>
              <a:cxnLst/>
              <a:rect l="l" t="t" r="r" b="b"/>
              <a:pathLst>
                <a:path w="10159" h="10160">
                  <a:moveTo>
                    <a:pt x="0" y="9905"/>
                  </a:moveTo>
                  <a:lnTo>
                    <a:pt x="0" y="0"/>
                  </a:lnTo>
                  <a:lnTo>
                    <a:pt x="9906" y="0"/>
                  </a:lnTo>
                  <a:lnTo>
                    <a:pt x="9906" y="9905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08" name="object 4708"/>
            <p:cNvSpPr/>
            <p:nvPr/>
          </p:nvSpPr>
          <p:spPr>
            <a:xfrm>
              <a:off x="9266275" y="1990344"/>
              <a:ext cx="1905" cy="11430"/>
            </a:xfrm>
            <a:custGeom>
              <a:avLst/>
              <a:gdLst/>
              <a:ahLst/>
              <a:cxnLst/>
              <a:rect l="l" t="t" r="r" b="b"/>
              <a:pathLst>
                <a:path w="1904" h="11430">
                  <a:moveTo>
                    <a:pt x="0" y="11429"/>
                  </a:moveTo>
                  <a:lnTo>
                    <a:pt x="1523" y="5333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09" name="object 4709"/>
            <p:cNvSpPr/>
            <p:nvPr/>
          </p:nvSpPr>
          <p:spPr>
            <a:xfrm>
              <a:off x="9251797" y="1993392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285"/>
                  </a:moveTo>
                  <a:lnTo>
                    <a:pt x="0" y="1523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10" name="object 4710"/>
            <p:cNvSpPr/>
            <p:nvPr/>
          </p:nvSpPr>
          <p:spPr>
            <a:xfrm>
              <a:off x="9246463" y="1992630"/>
              <a:ext cx="3175" cy="6985"/>
            </a:xfrm>
            <a:custGeom>
              <a:avLst/>
              <a:gdLst/>
              <a:ahLst/>
              <a:cxnLst/>
              <a:rect l="l" t="t" r="r" b="b"/>
              <a:pathLst>
                <a:path w="3175" h="6985">
                  <a:moveTo>
                    <a:pt x="3048" y="6857"/>
                  </a:moveTo>
                  <a:lnTo>
                    <a:pt x="0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11" name="object 4711"/>
            <p:cNvSpPr/>
            <p:nvPr/>
          </p:nvSpPr>
          <p:spPr>
            <a:xfrm>
              <a:off x="9246463" y="1992630"/>
              <a:ext cx="3175" cy="6985"/>
            </a:xfrm>
            <a:custGeom>
              <a:avLst/>
              <a:gdLst/>
              <a:ahLst/>
              <a:cxnLst/>
              <a:rect l="l" t="t" r="r" b="b"/>
              <a:pathLst>
                <a:path w="3175" h="6985">
                  <a:moveTo>
                    <a:pt x="0" y="6857"/>
                  </a:moveTo>
                  <a:lnTo>
                    <a:pt x="3047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12" name="object 4712"/>
            <p:cNvSpPr/>
            <p:nvPr/>
          </p:nvSpPr>
          <p:spPr>
            <a:xfrm>
              <a:off x="9215221" y="1987296"/>
              <a:ext cx="3810" cy="17145"/>
            </a:xfrm>
            <a:custGeom>
              <a:avLst/>
              <a:gdLst/>
              <a:ahLst/>
              <a:cxnLst/>
              <a:rect l="l" t="t" r="r" b="b"/>
              <a:pathLst>
                <a:path w="3809" h="17144">
                  <a:moveTo>
                    <a:pt x="3809" y="0"/>
                  </a:moveTo>
                  <a:lnTo>
                    <a:pt x="761" y="3810"/>
                  </a:lnTo>
                  <a:lnTo>
                    <a:pt x="0" y="8382"/>
                  </a:lnTo>
                  <a:lnTo>
                    <a:pt x="761" y="12954"/>
                  </a:lnTo>
                  <a:lnTo>
                    <a:pt x="3047" y="16764"/>
                  </a:lnTo>
                  <a:lnTo>
                    <a:pt x="3809" y="16764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13" name="object 4713"/>
            <p:cNvSpPr/>
            <p:nvPr/>
          </p:nvSpPr>
          <p:spPr>
            <a:xfrm>
              <a:off x="9238081" y="2010156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0" y="0"/>
                  </a:moveTo>
                  <a:lnTo>
                    <a:pt x="3048" y="0"/>
                  </a:lnTo>
                  <a:lnTo>
                    <a:pt x="609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14" name="object 4714"/>
            <p:cNvSpPr/>
            <p:nvPr/>
          </p:nvSpPr>
          <p:spPr>
            <a:xfrm>
              <a:off x="9226651" y="2008632"/>
              <a:ext cx="11430" cy="1905"/>
            </a:xfrm>
            <a:custGeom>
              <a:avLst/>
              <a:gdLst/>
              <a:ahLst/>
              <a:cxnLst/>
              <a:rect l="l" t="t" r="r" b="b"/>
              <a:pathLst>
                <a:path w="11429" h="1905">
                  <a:moveTo>
                    <a:pt x="0" y="0"/>
                  </a:moveTo>
                  <a:lnTo>
                    <a:pt x="6096" y="1523"/>
                  </a:lnTo>
                  <a:lnTo>
                    <a:pt x="11430" y="1523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15" name="object 4715"/>
            <p:cNvSpPr/>
            <p:nvPr/>
          </p:nvSpPr>
          <p:spPr>
            <a:xfrm>
              <a:off x="9219031" y="2004060"/>
              <a:ext cx="7620" cy="5080"/>
            </a:xfrm>
            <a:custGeom>
              <a:avLst/>
              <a:gdLst/>
              <a:ahLst/>
              <a:cxnLst/>
              <a:rect l="l" t="t" r="r" b="b"/>
              <a:pathLst>
                <a:path w="7620" h="5080">
                  <a:moveTo>
                    <a:pt x="0" y="0"/>
                  </a:moveTo>
                  <a:lnTo>
                    <a:pt x="3810" y="3047"/>
                  </a:lnTo>
                  <a:lnTo>
                    <a:pt x="7620" y="4571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16" name="object 4716"/>
            <p:cNvSpPr/>
            <p:nvPr/>
          </p:nvSpPr>
          <p:spPr>
            <a:xfrm>
              <a:off x="9253321" y="2000250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0" y="3048"/>
                  </a:moveTo>
                  <a:lnTo>
                    <a:pt x="761" y="2286"/>
                  </a:lnTo>
                  <a:lnTo>
                    <a:pt x="1523" y="1524"/>
                  </a:lnTo>
                  <a:lnTo>
                    <a:pt x="761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17" name="object 4717"/>
            <p:cNvSpPr/>
            <p:nvPr/>
          </p:nvSpPr>
          <p:spPr>
            <a:xfrm>
              <a:off x="9246463" y="2007870"/>
              <a:ext cx="7620" cy="1905"/>
            </a:xfrm>
            <a:custGeom>
              <a:avLst/>
              <a:gdLst/>
              <a:ahLst/>
              <a:cxnLst/>
              <a:rect l="l" t="t" r="r" b="b"/>
              <a:pathLst>
                <a:path w="7620" h="1905">
                  <a:moveTo>
                    <a:pt x="0" y="1524"/>
                  </a:moveTo>
                  <a:lnTo>
                    <a:pt x="3810" y="762"/>
                  </a:lnTo>
                  <a:lnTo>
                    <a:pt x="7620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18" name="object 4718"/>
            <p:cNvSpPr/>
            <p:nvPr/>
          </p:nvSpPr>
          <p:spPr>
            <a:xfrm>
              <a:off x="9244177" y="1998726"/>
              <a:ext cx="7620" cy="11430"/>
            </a:xfrm>
            <a:custGeom>
              <a:avLst/>
              <a:gdLst/>
              <a:ahLst/>
              <a:cxnLst/>
              <a:rect l="l" t="t" r="r" b="b"/>
              <a:pathLst>
                <a:path w="7620" h="11430">
                  <a:moveTo>
                    <a:pt x="0" y="11429"/>
                  </a:moveTo>
                  <a:lnTo>
                    <a:pt x="3048" y="10667"/>
                  </a:lnTo>
                  <a:lnTo>
                    <a:pt x="5334" y="8381"/>
                  </a:lnTo>
                  <a:lnTo>
                    <a:pt x="6858" y="6095"/>
                  </a:lnTo>
                  <a:lnTo>
                    <a:pt x="7620" y="3809"/>
                  </a:lnTo>
                  <a:lnTo>
                    <a:pt x="7620" y="1523"/>
                  </a:lnTo>
                  <a:lnTo>
                    <a:pt x="762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19" name="object 4719"/>
            <p:cNvSpPr/>
            <p:nvPr/>
          </p:nvSpPr>
          <p:spPr>
            <a:xfrm>
              <a:off x="9250273" y="2000250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80">
                  <a:moveTo>
                    <a:pt x="2285" y="0"/>
                  </a:moveTo>
                  <a:lnTo>
                    <a:pt x="3902" y="669"/>
                  </a:lnTo>
                  <a:lnTo>
                    <a:pt x="4571" y="2285"/>
                  </a:lnTo>
                  <a:lnTo>
                    <a:pt x="3902" y="3902"/>
                  </a:lnTo>
                  <a:lnTo>
                    <a:pt x="2285" y="4571"/>
                  </a:lnTo>
                  <a:lnTo>
                    <a:pt x="669" y="3902"/>
                  </a:lnTo>
                  <a:lnTo>
                    <a:pt x="0" y="2285"/>
                  </a:lnTo>
                  <a:lnTo>
                    <a:pt x="669" y="669"/>
                  </a:lnTo>
                  <a:lnTo>
                    <a:pt x="228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20" name="object 4720"/>
            <p:cNvSpPr/>
            <p:nvPr/>
          </p:nvSpPr>
          <p:spPr>
            <a:xfrm>
              <a:off x="9251797" y="1995678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3048"/>
                  </a:moveTo>
                  <a:lnTo>
                    <a:pt x="0" y="1524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21" name="object 4721"/>
            <p:cNvSpPr/>
            <p:nvPr/>
          </p:nvSpPr>
          <p:spPr>
            <a:xfrm>
              <a:off x="9250273" y="1997202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80">
                  <a:moveTo>
                    <a:pt x="2285" y="0"/>
                  </a:moveTo>
                  <a:lnTo>
                    <a:pt x="3902" y="669"/>
                  </a:lnTo>
                  <a:lnTo>
                    <a:pt x="4571" y="2285"/>
                  </a:lnTo>
                  <a:lnTo>
                    <a:pt x="3902" y="3902"/>
                  </a:lnTo>
                  <a:lnTo>
                    <a:pt x="2285" y="4571"/>
                  </a:lnTo>
                  <a:lnTo>
                    <a:pt x="669" y="3902"/>
                  </a:lnTo>
                  <a:lnTo>
                    <a:pt x="0" y="2285"/>
                  </a:lnTo>
                  <a:lnTo>
                    <a:pt x="669" y="669"/>
                  </a:lnTo>
                  <a:lnTo>
                    <a:pt x="228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22" name="object 4722"/>
            <p:cNvSpPr/>
            <p:nvPr/>
          </p:nvSpPr>
          <p:spPr>
            <a:xfrm>
              <a:off x="9254083" y="2001774"/>
              <a:ext cx="12700" cy="6350"/>
            </a:xfrm>
            <a:custGeom>
              <a:avLst/>
              <a:gdLst/>
              <a:ahLst/>
              <a:cxnLst/>
              <a:rect l="l" t="t" r="r" b="b"/>
              <a:pathLst>
                <a:path w="12700" h="6350">
                  <a:moveTo>
                    <a:pt x="0" y="6096"/>
                  </a:moveTo>
                  <a:lnTo>
                    <a:pt x="5334" y="3810"/>
                  </a:lnTo>
                  <a:lnTo>
                    <a:pt x="9906" y="2286"/>
                  </a:lnTo>
                  <a:lnTo>
                    <a:pt x="11430" y="1524"/>
                  </a:lnTo>
                  <a:lnTo>
                    <a:pt x="1219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23" name="object 4723"/>
            <p:cNvSpPr/>
            <p:nvPr/>
          </p:nvSpPr>
          <p:spPr>
            <a:xfrm>
              <a:off x="9219031" y="1981200"/>
              <a:ext cx="25400" cy="6350"/>
            </a:xfrm>
            <a:custGeom>
              <a:avLst/>
              <a:gdLst/>
              <a:ahLst/>
              <a:cxnLst/>
              <a:rect l="l" t="t" r="r" b="b"/>
              <a:pathLst>
                <a:path w="25400" h="6350">
                  <a:moveTo>
                    <a:pt x="25146" y="761"/>
                  </a:moveTo>
                  <a:lnTo>
                    <a:pt x="22098" y="761"/>
                  </a:lnTo>
                  <a:lnTo>
                    <a:pt x="19050" y="0"/>
                  </a:lnTo>
                  <a:lnTo>
                    <a:pt x="13716" y="761"/>
                  </a:lnTo>
                  <a:lnTo>
                    <a:pt x="7620" y="1523"/>
                  </a:lnTo>
                  <a:lnTo>
                    <a:pt x="3810" y="3809"/>
                  </a:lnTo>
                  <a:lnTo>
                    <a:pt x="0" y="6095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24" name="object 4724"/>
            <p:cNvSpPr/>
            <p:nvPr/>
          </p:nvSpPr>
          <p:spPr>
            <a:xfrm>
              <a:off x="9253321" y="1988820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0" y="3048"/>
                  </a:moveTo>
                  <a:lnTo>
                    <a:pt x="761" y="2286"/>
                  </a:lnTo>
                  <a:lnTo>
                    <a:pt x="1523" y="1524"/>
                  </a:lnTo>
                  <a:lnTo>
                    <a:pt x="761" y="762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25" name="object 4725"/>
            <p:cNvSpPr/>
            <p:nvPr/>
          </p:nvSpPr>
          <p:spPr>
            <a:xfrm>
              <a:off x="9246463" y="1982724"/>
              <a:ext cx="7620" cy="1905"/>
            </a:xfrm>
            <a:custGeom>
              <a:avLst/>
              <a:gdLst/>
              <a:ahLst/>
              <a:cxnLst/>
              <a:rect l="l" t="t" r="r" b="b"/>
              <a:pathLst>
                <a:path w="7620" h="1905">
                  <a:moveTo>
                    <a:pt x="7620" y="1524"/>
                  </a:moveTo>
                  <a:lnTo>
                    <a:pt x="3810" y="762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26" name="object 4726"/>
            <p:cNvSpPr/>
            <p:nvPr/>
          </p:nvSpPr>
          <p:spPr>
            <a:xfrm>
              <a:off x="9244177" y="1981962"/>
              <a:ext cx="7620" cy="7620"/>
            </a:xfrm>
            <a:custGeom>
              <a:avLst/>
              <a:gdLst/>
              <a:ahLst/>
              <a:cxnLst/>
              <a:rect l="l" t="t" r="r" b="b"/>
              <a:pathLst>
                <a:path w="7620" h="7619">
                  <a:moveTo>
                    <a:pt x="7620" y="7620"/>
                  </a:moveTo>
                  <a:lnTo>
                    <a:pt x="6858" y="5334"/>
                  </a:lnTo>
                  <a:lnTo>
                    <a:pt x="5334" y="3048"/>
                  </a:lnTo>
                  <a:lnTo>
                    <a:pt x="3048" y="762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27" name="object 4727"/>
            <p:cNvSpPr/>
            <p:nvPr/>
          </p:nvSpPr>
          <p:spPr>
            <a:xfrm>
              <a:off x="9251797" y="1989582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809"/>
                  </a:moveTo>
                  <a:lnTo>
                    <a:pt x="0" y="2285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28" name="object 4728"/>
            <p:cNvSpPr/>
            <p:nvPr/>
          </p:nvSpPr>
          <p:spPr>
            <a:xfrm>
              <a:off x="9250273" y="1987295"/>
              <a:ext cx="5080" cy="7620"/>
            </a:xfrm>
            <a:custGeom>
              <a:avLst/>
              <a:gdLst/>
              <a:ahLst/>
              <a:cxnLst/>
              <a:rect l="l" t="t" r="r" b="b"/>
              <a:pathLst>
                <a:path w="5079" h="7619">
                  <a:moveTo>
                    <a:pt x="4572" y="2286"/>
                  </a:moveTo>
                  <a:lnTo>
                    <a:pt x="3898" y="673"/>
                  </a:lnTo>
                  <a:lnTo>
                    <a:pt x="2286" y="0"/>
                  </a:lnTo>
                  <a:lnTo>
                    <a:pt x="660" y="673"/>
                  </a:lnTo>
                  <a:lnTo>
                    <a:pt x="0" y="2286"/>
                  </a:lnTo>
                  <a:lnTo>
                    <a:pt x="609" y="3822"/>
                  </a:lnTo>
                  <a:lnTo>
                    <a:pt x="0" y="5334"/>
                  </a:lnTo>
                  <a:lnTo>
                    <a:pt x="660" y="6959"/>
                  </a:lnTo>
                  <a:lnTo>
                    <a:pt x="2286" y="7620"/>
                  </a:lnTo>
                  <a:lnTo>
                    <a:pt x="3898" y="6959"/>
                  </a:lnTo>
                  <a:lnTo>
                    <a:pt x="4572" y="5334"/>
                  </a:lnTo>
                  <a:lnTo>
                    <a:pt x="3937" y="3822"/>
                  </a:lnTo>
                  <a:lnTo>
                    <a:pt x="4572" y="228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29" name="object 4729"/>
            <p:cNvSpPr/>
            <p:nvPr/>
          </p:nvSpPr>
          <p:spPr>
            <a:xfrm>
              <a:off x="9254083" y="1984248"/>
              <a:ext cx="10160" cy="3810"/>
            </a:xfrm>
            <a:custGeom>
              <a:avLst/>
              <a:gdLst/>
              <a:ahLst/>
              <a:cxnLst/>
              <a:rect l="l" t="t" r="r" b="b"/>
              <a:pathLst>
                <a:path w="10159" h="3810">
                  <a:moveTo>
                    <a:pt x="9905" y="3809"/>
                  </a:moveTo>
                  <a:lnTo>
                    <a:pt x="5333" y="1523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30" name="object 4730"/>
            <p:cNvSpPr/>
            <p:nvPr/>
          </p:nvSpPr>
          <p:spPr>
            <a:xfrm>
              <a:off x="9263989" y="198805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285" y="2285"/>
                  </a:moveTo>
                  <a:lnTo>
                    <a:pt x="1523" y="761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731" name="object 4731"/>
          <p:cNvSpPr/>
          <p:nvPr/>
        </p:nvSpPr>
        <p:spPr>
          <a:xfrm>
            <a:off x="11374072" y="1097712"/>
            <a:ext cx="0" cy="102154"/>
          </a:xfrm>
          <a:custGeom>
            <a:avLst/>
            <a:gdLst/>
            <a:ahLst/>
            <a:cxnLst/>
            <a:rect l="l" t="t" r="r" b="b"/>
            <a:pathLst>
              <a:path h="81280">
                <a:moveTo>
                  <a:pt x="0" y="0"/>
                </a:moveTo>
                <a:lnTo>
                  <a:pt x="0" y="80772"/>
                </a:lnTo>
              </a:path>
              <a:path h="81280">
                <a:moveTo>
                  <a:pt x="0" y="0"/>
                </a:moveTo>
                <a:lnTo>
                  <a:pt x="0" y="80772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32" name="object 4732"/>
          <p:cNvSpPr/>
          <p:nvPr/>
        </p:nvSpPr>
        <p:spPr>
          <a:xfrm>
            <a:off x="11518684" y="1089092"/>
            <a:ext cx="0" cy="8779"/>
          </a:xfrm>
          <a:custGeom>
            <a:avLst/>
            <a:gdLst/>
            <a:ahLst/>
            <a:cxnLst/>
            <a:rect l="l" t="t" r="r" b="b"/>
            <a:pathLst>
              <a:path h="6985">
                <a:moveTo>
                  <a:pt x="0" y="0"/>
                </a:moveTo>
                <a:lnTo>
                  <a:pt x="0" y="6858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733" name="object 4733"/>
          <p:cNvGrpSpPr/>
          <p:nvPr/>
        </p:nvGrpSpPr>
        <p:grpSpPr>
          <a:xfrm>
            <a:off x="11371199" y="1000984"/>
            <a:ext cx="304867" cy="201117"/>
            <a:chOff x="9047581" y="1888998"/>
            <a:chExt cx="242570" cy="160020"/>
          </a:xfrm>
        </p:grpSpPr>
        <p:sp>
          <p:nvSpPr>
            <p:cNvPr id="4734" name="object 4734"/>
            <p:cNvSpPr/>
            <p:nvPr/>
          </p:nvSpPr>
          <p:spPr>
            <a:xfrm>
              <a:off x="9067393" y="1972818"/>
              <a:ext cx="33655" cy="0"/>
            </a:xfrm>
            <a:custGeom>
              <a:avLst/>
              <a:gdLst/>
              <a:ahLst/>
              <a:cxnLst/>
              <a:rect l="l" t="t" r="r" b="b"/>
              <a:pathLst>
                <a:path w="33654">
                  <a:moveTo>
                    <a:pt x="33527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35" name="object 4735"/>
            <p:cNvSpPr/>
            <p:nvPr/>
          </p:nvSpPr>
          <p:spPr>
            <a:xfrm>
              <a:off x="9067393" y="1962150"/>
              <a:ext cx="71120" cy="0"/>
            </a:xfrm>
            <a:custGeom>
              <a:avLst/>
              <a:gdLst/>
              <a:ahLst/>
              <a:cxnLst/>
              <a:rect l="l" t="t" r="r" b="b"/>
              <a:pathLst>
                <a:path w="71120">
                  <a:moveTo>
                    <a:pt x="0" y="0"/>
                  </a:moveTo>
                  <a:lnTo>
                    <a:pt x="7086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36" name="object 4736"/>
            <p:cNvSpPr/>
            <p:nvPr/>
          </p:nvSpPr>
          <p:spPr>
            <a:xfrm>
              <a:off x="9067393" y="1975866"/>
              <a:ext cx="33655" cy="0"/>
            </a:xfrm>
            <a:custGeom>
              <a:avLst/>
              <a:gdLst/>
              <a:ahLst/>
              <a:cxnLst/>
              <a:rect l="l" t="t" r="r" b="b"/>
              <a:pathLst>
                <a:path w="33654">
                  <a:moveTo>
                    <a:pt x="33527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37" name="object 4737"/>
            <p:cNvSpPr/>
            <p:nvPr/>
          </p:nvSpPr>
          <p:spPr>
            <a:xfrm>
              <a:off x="9091015" y="1985772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38" name="object 4738"/>
            <p:cNvSpPr/>
            <p:nvPr/>
          </p:nvSpPr>
          <p:spPr>
            <a:xfrm>
              <a:off x="9073489" y="1982724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>
                  <a:moveTo>
                    <a:pt x="27431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39" name="object 4739"/>
            <p:cNvSpPr/>
            <p:nvPr/>
          </p:nvSpPr>
          <p:spPr>
            <a:xfrm>
              <a:off x="9099397" y="1982724"/>
              <a:ext cx="11430" cy="13335"/>
            </a:xfrm>
            <a:custGeom>
              <a:avLst/>
              <a:gdLst/>
              <a:ahLst/>
              <a:cxnLst/>
              <a:rect l="l" t="t" r="r" b="b"/>
              <a:pathLst>
                <a:path w="11429" h="13335">
                  <a:moveTo>
                    <a:pt x="11429" y="12953"/>
                  </a:moveTo>
                  <a:lnTo>
                    <a:pt x="6857" y="6095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40" name="object 4740"/>
            <p:cNvSpPr/>
            <p:nvPr/>
          </p:nvSpPr>
          <p:spPr>
            <a:xfrm>
              <a:off x="9084919" y="1985772"/>
              <a:ext cx="6350" cy="6985"/>
            </a:xfrm>
            <a:custGeom>
              <a:avLst/>
              <a:gdLst/>
              <a:ahLst/>
              <a:cxnLst/>
              <a:rect l="l" t="t" r="r" b="b"/>
              <a:pathLst>
                <a:path w="6350" h="6985">
                  <a:moveTo>
                    <a:pt x="6096" y="0"/>
                  </a:moveTo>
                  <a:lnTo>
                    <a:pt x="3048" y="762"/>
                  </a:lnTo>
                  <a:lnTo>
                    <a:pt x="1524" y="3048"/>
                  </a:lnTo>
                  <a:lnTo>
                    <a:pt x="762" y="4572"/>
                  </a:lnTo>
                  <a:lnTo>
                    <a:pt x="0" y="6858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41" name="object 4741"/>
            <p:cNvSpPr/>
            <p:nvPr/>
          </p:nvSpPr>
          <p:spPr>
            <a:xfrm>
              <a:off x="9095587" y="1985772"/>
              <a:ext cx="5080" cy="1905"/>
            </a:xfrm>
            <a:custGeom>
              <a:avLst/>
              <a:gdLst/>
              <a:ahLst/>
              <a:cxnLst/>
              <a:rect l="l" t="t" r="r" b="b"/>
              <a:pathLst>
                <a:path w="5079" h="1905">
                  <a:moveTo>
                    <a:pt x="4572" y="1524"/>
                  </a:moveTo>
                  <a:lnTo>
                    <a:pt x="2286" y="762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42" name="object 4742"/>
            <p:cNvSpPr/>
            <p:nvPr/>
          </p:nvSpPr>
          <p:spPr>
            <a:xfrm>
              <a:off x="9097111" y="1975866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5">
                  <a:moveTo>
                    <a:pt x="0" y="0"/>
                  </a:moveTo>
                  <a:lnTo>
                    <a:pt x="0" y="685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43" name="object 4743"/>
            <p:cNvSpPr/>
            <p:nvPr/>
          </p:nvSpPr>
          <p:spPr>
            <a:xfrm>
              <a:off x="9100921" y="1972818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44" name="object 4744"/>
            <p:cNvSpPr/>
            <p:nvPr/>
          </p:nvSpPr>
          <p:spPr>
            <a:xfrm>
              <a:off x="9069680" y="2001773"/>
              <a:ext cx="22225" cy="1905"/>
            </a:xfrm>
            <a:custGeom>
              <a:avLst/>
              <a:gdLst/>
              <a:ahLst/>
              <a:cxnLst/>
              <a:rect l="l" t="t" r="r" b="b"/>
              <a:pathLst>
                <a:path w="22225" h="1905">
                  <a:moveTo>
                    <a:pt x="1524" y="762"/>
                  </a:moveTo>
                  <a:lnTo>
                    <a:pt x="1295" y="228"/>
                  </a:lnTo>
                  <a:lnTo>
                    <a:pt x="762" y="0"/>
                  </a:lnTo>
                  <a:lnTo>
                    <a:pt x="215" y="228"/>
                  </a:lnTo>
                  <a:lnTo>
                    <a:pt x="0" y="762"/>
                  </a:lnTo>
                  <a:lnTo>
                    <a:pt x="215" y="1308"/>
                  </a:lnTo>
                  <a:lnTo>
                    <a:pt x="762" y="1524"/>
                  </a:lnTo>
                  <a:lnTo>
                    <a:pt x="1295" y="1308"/>
                  </a:lnTo>
                  <a:lnTo>
                    <a:pt x="1524" y="762"/>
                  </a:lnTo>
                  <a:close/>
                </a:path>
                <a:path w="22225" h="1905">
                  <a:moveTo>
                    <a:pt x="22098" y="762"/>
                  </a:moveTo>
                  <a:lnTo>
                    <a:pt x="21869" y="228"/>
                  </a:lnTo>
                  <a:lnTo>
                    <a:pt x="21336" y="0"/>
                  </a:lnTo>
                  <a:lnTo>
                    <a:pt x="20789" y="228"/>
                  </a:lnTo>
                  <a:lnTo>
                    <a:pt x="20574" y="762"/>
                  </a:lnTo>
                  <a:lnTo>
                    <a:pt x="20789" y="1308"/>
                  </a:lnTo>
                  <a:lnTo>
                    <a:pt x="21336" y="1524"/>
                  </a:lnTo>
                  <a:lnTo>
                    <a:pt x="21869" y="1308"/>
                  </a:lnTo>
                  <a:lnTo>
                    <a:pt x="22098" y="76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45" name="object 4745"/>
            <p:cNvSpPr/>
            <p:nvPr/>
          </p:nvSpPr>
          <p:spPr>
            <a:xfrm>
              <a:off x="9091015" y="202311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46" name="object 4746"/>
            <p:cNvSpPr/>
            <p:nvPr/>
          </p:nvSpPr>
          <p:spPr>
            <a:xfrm>
              <a:off x="9073489" y="2026158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>
                  <a:moveTo>
                    <a:pt x="27431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47" name="object 4747"/>
            <p:cNvSpPr/>
            <p:nvPr/>
          </p:nvSpPr>
          <p:spPr>
            <a:xfrm>
              <a:off x="9099397" y="2013204"/>
              <a:ext cx="11430" cy="13335"/>
            </a:xfrm>
            <a:custGeom>
              <a:avLst/>
              <a:gdLst/>
              <a:ahLst/>
              <a:cxnLst/>
              <a:rect l="l" t="t" r="r" b="b"/>
              <a:pathLst>
                <a:path w="11429" h="13335">
                  <a:moveTo>
                    <a:pt x="0" y="12953"/>
                  </a:moveTo>
                  <a:lnTo>
                    <a:pt x="6858" y="6857"/>
                  </a:lnTo>
                  <a:lnTo>
                    <a:pt x="11429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48" name="object 4748"/>
            <p:cNvSpPr/>
            <p:nvPr/>
          </p:nvSpPr>
          <p:spPr>
            <a:xfrm>
              <a:off x="9086443" y="2020062"/>
              <a:ext cx="5080" cy="3175"/>
            </a:xfrm>
            <a:custGeom>
              <a:avLst/>
              <a:gdLst/>
              <a:ahLst/>
              <a:cxnLst/>
              <a:rect l="l" t="t" r="r" b="b"/>
              <a:pathLst>
                <a:path w="5079" h="3175">
                  <a:moveTo>
                    <a:pt x="0" y="0"/>
                  </a:moveTo>
                  <a:lnTo>
                    <a:pt x="1524" y="1523"/>
                  </a:lnTo>
                  <a:lnTo>
                    <a:pt x="4572" y="3047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49" name="object 4749"/>
            <p:cNvSpPr/>
            <p:nvPr/>
          </p:nvSpPr>
          <p:spPr>
            <a:xfrm>
              <a:off x="9084919" y="2016252"/>
              <a:ext cx="1905" cy="3810"/>
            </a:xfrm>
            <a:custGeom>
              <a:avLst/>
              <a:gdLst/>
              <a:ahLst/>
              <a:cxnLst/>
              <a:rect l="l" t="t" r="r" b="b"/>
              <a:pathLst>
                <a:path w="1904" h="3810">
                  <a:moveTo>
                    <a:pt x="0" y="0"/>
                  </a:moveTo>
                  <a:lnTo>
                    <a:pt x="762" y="1524"/>
                  </a:lnTo>
                  <a:lnTo>
                    <a:pt x="1524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50" name="object 4750"/>
            <p:cNvSpPr/>
            <p:nvPr/>
          </p:nvSpPr>
          <p:spPr>
            <a:xfrm>
              <a:off x="9095587" y="2021586"/>
              <a:ext cx="5080" cy="1905"/>
            </a:xfrm>
            <a:custGeom>
              <a:avLst/>
              <a:gdLst/>
              <a:ahLst/>
              <a:cxnLst/>
              <a:rect l="l" t="t" r="r" b="b"/>
              <a:pathLst>
                <a:path w="5079" h="1905">
                  <a:moveTo>
                    <a:pt x="0" y="1524"/>
                  </a:moveTo>
                  <a:lnTo>
                    <a:pt x="2286" y="762"/>
                  </a:lnTo>
                  <a:lnTo>
                    <a:pt x="457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51" name="object 4751"/>
            <p:cNvSpPr/>
            <p:nvPr/>
          </p:nvSpPr>
          <p:spPr>
            <a:xfrm>
              <a:off x="9067393" y="2033016"/>
              <a:ext cx="83820" cy="0"/>
            </a:xfrm>
            <a:custGeom>
              <a:avLst/>
              <a:gdLst/>
              <a:ahLst/>
              <a:cxnLst/>
              <a:rect l="l" t="t" r="r" b="b"/>
              <a:pathLst>
                <a:path w="83820">
                  <a:moveTo>
                    <a:pt x="0" y="0"/>
                  </a:moveTo>
                  <a:lnTo>
                    <a:pt x="8382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52" name="object 4752"/>
            <p:cNvSpPr/>
            <p:nvPr/>
          </p:nvSpPr>
          <p:spPr>
            <a:xfrm>
              <a:off x="9168739" y="2023110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0"/>
                  </a:moveTo>
                  <a:lnTo>
                    <a:pt x="0" y="990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53" name="object 4753"/>
            <p:cNvSpPr/>
            <p:nvPr/>
          </p:nvSpPr>
          <p:spPr>
            <a:xfrm>
              <a:off x="9164929" y="2026158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5">
                  <a:moveTo>
                    <a:pt x="0" y="0"/>
                  </a:moveTo>
                  <a:lnTo>
                    <a:pt x="0" y="685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54" name="object 4754"/>
            <p:cNvSpPr/>
            <p:nvPr/>
          </p:nvSpPr>
          <p:spPr>
            <a:xfrm>
              <a:off x="9151213" y="2023110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0"/>
                  </a:moveTo>
                  <a:lnTo>
                    <a:pt x="0" y="990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55" name="object 4755"/>
            <p:cNvSpPr/>
            <p:nvPr/>
          </p:nvSpPr>
          <p:spPr>
            <a:xfrm>
              <a:off x="9151213" y="2026158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5">
                  <a:moveTo>
                    <a:pt x="0" y="0"/>
                  </a:moveTo>
                  <a:lnTo>
                    <a:pt x="0" y="685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56" name="object 4756"/>
            <p:cNvSpPr/>
            <p:nvPr/>
          </p:nvSpPr>
          <p:spPr>
            <a:xfrm>
              <a:off x="9097111" y="2026158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5">
                  <a:moveTo>
                    <a:pt x="0" y="0"/>
                  </a:moveTo>
                  <a:lnTo>
                    <a:pt x="0" y="685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57" name="object 4757"/>
            <p:cNvSpPr/>
            <p:nvPr/>
          </p:nvSpPr>
          <p:spPr>
            <a:xfrm>
              <a:off x="9063583" y="1965960"/>
              <a:ext cx="0" cy="67310"/>
            </a:xfrm>
            <a:custGeom>
              <a:avLst/>
              <a:gdLst/>
              <a:ahLst/>
              <a:cxnLst/>
              <a:rect l="l" t="t" r="r" b="b"/>
              <a:pathLst>
                <a:path h="67310">
                  <a:moveTo>
                    <a:pt x="0" y="0"/>
                  </a:moveTo>
                  <a:lnTo>
                    <a:pt x="0" y="6705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58" name="object 4758"/>
            <p:cNvSpPr/>
            <p:nvPr/>
          </p:nvSpPr>
          <p:spPr>
            <a:xfrm>
              <a:off x="9067393" y="1965960"/>
              <a:ext cx="0" cy="67310"/>
            </a:xfrm>
            <a:custGeom>
              <a:avLst/>
              <a:gdLst/>
              <a:ahLst/>
              <a:cxnLst/>
              <a:rect l="l" t="t" r="r" b="b"/>
              <a:pathLst>
                <a:path h="67310">
                  <a:moveTo>
                    <a:pt x="0" y="0"/>
                  </a:moveTo>
                  <a:lnTo>
                    <a:pt x="0" y="6705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59" name="object 4759"/>
            <p:cNvSpPr/>
            <p:nvPr/>
          </p:nvSpPr>
          <p:spPr>
            <a:xfrm>
              <a:off x="9164929" y="1972818"/>
              <a:ext cx="0" cy="47625"/>
            </a:xfrm>
            <a:custGeom>
              <a:avLst/>
              <a:gdLst/>
              <a:ahLst/>
              <a:cxnLst/>
              <a:rect l="l" t="t" r="r" b="b"/>
              <a:pathLst>
                <a:path h="47625">
                  <a:moveTo>
                    <a:pt x="0" y="0"/>
                  </a:moveTo>
                  <a:lnTo>
                    <a:pt x="0" y="4724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60" name="object 4760"/>
            <p:cNvSpPr/>
            <p:nvPr/>
          </p:nvSpPr>
          <p:spPr>
            <a:xfrm>
              <a:off x="9168739" y="1972818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h="50800">
                  <a:moveTo>
                    <a:pt x="0" y="0"/>
                  </a:moveTo>
                  <a:lnTo>
                    <a:pt x="0" y="5029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61" name="object 4761"/>
            <p:cNvSpPr/>
            <p:nvPr/>
          </p:nvSpPr>
          <p:spPr>
            <a:xfrm>
              <a:off x="9070441" y="1975866"/>
              <a:ext cx="0" cy="57150"/>
            </a:xfrm>
            <a:custGeom>
              <a:avLst/>
              <a:gdLst/>
              <a:ahLst/>
              <a:cxnLst/>
              <a:rect l="l" t="t" r="r" b="b"/>
              <a:pathLst>
                <a:path h="57150">
                  <a:moveTo>
                    <a:pt x="0" y="0"/>
                  </a:moveTo>
                  <a:lnTo>
                    <a:pt x="0" y="5715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62" name="object 4762"/>
            <p:cNvSpPr/>
            <p:nvPr/>
          </p:nvSpPr>
          <p:spPr>
            <a:xfrm>
              <a:off x="9110827" y="1995678"/>
              <a:ext cx="1905" cy="17780"/>
            </a:xfrm>
            <a:custGeom>
              <a:avLst/>
              <a:gdLst/>
              <a:ahLst/>
              <a:cxnLst/>
              <a:rect l="l" t="t" r="r" b="b"/>
              <a:pathLst>
                <a:path w="1904" h="17780">
                  <a:moveTo>
                    <a:pt x="0" y="17525"/>
                  </a:moveTo>
                  <a:lnTo>
                    <a:pt x="761" y="12953"/>
                  </a:lnTo>
                  <a:lnTo>
                    <a:pt x="1523" y="8381"/>
                  </a:lnTo>
                  <a:lnTo>
                    <a:pt x="761" y="4571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63" name="object 4763"/>
            <p:cNvSpPr/>
            <p:nvPr/>
          </p:nvSpPr>
          <p:spPr>
            <a:xfrm>
              <a:off x="9084157" y="1992630"/>
              <a:ext cx="1270" cy="24130"/>
            </a:xfrm>
            <a:custGeom>
              <a:avLst/>
              <a:gdLst/>
              <a:ahLst/>
              <a:cxnLst/>
              <a:rect l="l" t="t" r="r" b="b"/>
              <a:pathLst>
                <a:path w="1270" h="24130">
                  <a:moveTo>
                    <a:pt x="761" y="0"/>
                  </a:moveTo>
                  <a:lnTo>
                    <a:pt x="0" y="11430"/>
                  </a:lnTo>
                  <a:lnTo>
                    <a:pt x="761" y="2362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64" name="object 4764"/>
            <p:cNvSpPr/>
            <p:nvPr/>
          </p:nvSpPr>
          <p:spPr>
            <a:xfrm>
              <a:off x="9087205" y="2002536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809" y="2285"/>
                  </a:moveTo>
                  <a:lnTo>
                    <a:pt x="3047" y="761"/>
                  </a:lnTo>
                  <a:lnTo>
                    <a:pt x="1523" y="0"/>
                  </a:lnTo>
                  <a:lnTo>
                    <a:pt x="761" y="761"/>
                  </a:lnTo>
                  <a:lnTo>
                    <a:pt x="0" y="2285"/>
                  </a:lnTo>
                  <a:lnTo>
                    <a:pt x="761" y="3047"/>
                  </a:lnTo>
                  <a:lnTo>
                    <a:pt x="1523" y="3809"/>
                  </a:lnTo>
                  <a:lnTo>
                    <a:pt x="3047" y="3047"/>
                  </a:lnTo>
                  <a:lnTo>
                    <a:pt x="3809" y="2285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65" name="object 4765"/>
            <p:cNvSpPr/>
            <p:nvPr/>
          </p:nvSpPr>
          <p:spPr>
            <a:xfrm>
              <a:off x="9100159" y="1987296"/>
              <a:ext cx="10160" cy="34290"/>
            </a:xfrm>
            <a:custGeom>
              <a:avLst/>
              <a:gdLst/>
              <a:ahLst/>
              <a:cxnLst/>
              <a:rect l="l" t="t" r="r" b="b"/>
              <a:pathLst>
                <a:path w="10159" h="34289">
                  <a:moveTo>
                    <a:pt x="0" y="34290"/>
                  </a:moveTo>
                  <a:lnTo>
                    <a:pt x="3810" y="31242"/>
                  </a:lnTo>
                  <a:lnTo>
                    <a:pt x="6096" y="28956"/>
                  </a:lnTo>
                  <a:lnTo>
                    <a:pt x="7620" y="25146"/>
                  </a:lnTo>
                  <a:lnTo>
                    <a:pt x="9143" y="21336"/>
                  </a:lnTo>
                  <a:lnTo>
                    <a:pt x="9905" y="17526"/>
                  </a:lnTo>
                  <a:lnTo>
                    <a:pt x="9143" y="13716"/>
                  </a:lnTo>
                  <a:lnTo>
                    <a:pt x="8381" y="9906"/>
                  </a:lnTo>
                  <a:lnTo>
                    <a:pt x="6857" y="6096"/>
                  </a:lnTo>
                  <a:lnTo>
                    <a:pt x="3809" y="3048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66" name="object 4766"/>
            <p:cNvSpPr/>
            <p:nvPr/>
          </p:nvSpPr>
          <p:spPr>
            <a:xfrm>
              <a:off x="9073489" y="1982724"/>
              <a:ext cx="0" cy="43815"/>
            </a:xfrm>
            <a:custGeom>
              <a:avLst/>
              <a:gdLst/>
              <a:ahLst/>
              <a:cxnLst/>
              <a:rect l="l" t="t" r="r" b="b"/>
              <a:pathLst>
                <a:path h="43814">
                  <a:moveTo>
                    <a:pt x="0" y="43433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67" name="object 4767"/>
            <p:cNvSpPr/>
            <p:nvPr/>
          </p:nvSpPr>
          <p:spPr>
            <a:xfrm>
              <a:off x="9063583" y="1894332"/>
              <a:ext cx="0" cy="67945"/>
            </a:xfrm>
            <a:custGeom>
              <a:avLst/>
              <a:gdLst/>
              <a:ahLst/>
              <a:cxnLst/>
              <a:rect l="l" t="t" r="r" b="b"/>
              <a:pathLst>
                <a:path h="67944">
                  <a:moveTo>
                    <a:pt x="0" y="0"/>
                  </a:moveTo>
                  <a:lnTo>
                    <a:pt x="0" y="6781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68" name="object 4768"/>
            <p:cNvSpPr/>
            <p:nvPr/>
          </p:nvSpPr>
          <p:spPr>
            <a:xfrm>
              <a:off x="9067393" y="1894332"/>
              <a:ext cx="0" cy="67945"/>
            </a:xfrm>
            <a:custGeom>
              <a:avLst/>
              <a:gdLst/>
              <a:ahLst/>
              <a:cxnLst/>
              <a:rect l="l" t="t" r="r" b="b"/>
              <a:pathLst>
                <a:path h="67944">
                  <a:moveTo>
                    <a:pt x="0" y="0"/>
                  </a:moveTo>
                  <a:lnTo>
                    <a:pt x="0" y="67818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69" name="object 4769"/>
            <p:cNvSpPr/>
            <p:nvPr/>
          </p:nvSpPr>
          <p:spPr>
            <a:xfrm>
              <a:off x="9151213" y="1945386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h="24130">
                  <a:moveTo>
                    <a:pt x="0" y="0"/>
                  </a:moveTo>
                  <a:lnTo>
                    <a:pt x="0" y="23622"/>
                  </a:lnTo>
                </a:path>
                <a:path h="24130">
                  <a:moveTo>
                    <a:pt x="0" y="0"/>
                  </a:moveTo>
                  <a:lnTo>
                    <a:pt x="0" y="2057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70" name="object 4770"/>
            <p:cNvSpPr/>
            <p:nvPr/>
          </p:nvSpPr>
          <p:spPr>
            <a:xfrm>
              <a:off x="9168739" y="1959102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0"/>
                  </a:moveTo>
                  <a:lnTo>
                    <a:pt x="0" y="990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71" name="object 4771"/>
            <p:cNvSpPr/>
            <p:nvPr/>
          </p:nvSpPr>
          <p:spPr>
            <a:xfrm>
              <a:off x="9185503" y="1945386"/>
              <a:ext cx="0" cy="13970"/>
            </a:xfrm>
            <a:custGeom>
              <a:avLst/>
              <a:gdLst/>
              <a:ahLst/>
              <a:cxnLst/>
              <a:rect l="l" t="t" r="r" b="b"/>
              <a:pathLst>
                <a:path h="13969">
                  <a:moveTo>
                    <a:pt x="0" y="13716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72" name="object 4772"/>
            <p:cNvSpPr/>
            <p:nvPr/>
          </p:nvSpPr>
          <p:spPr>
            <a:xfrm>
              <a:off x="9094063" y="2033016"/>
              <a:ext cx="3175" cy="13970"/>
            </a:xfrm>
            <a:custGeom>
              <a:avLst/>
              <a:gdLst/>
              <a:ahLst/>
              <a:cxnLst/>
              <a:rect l="l" t="t" r="r" b="b"/>
              <a:pathLst>
                <a:path w="3175" h="13969">
                  <a:moveTo>
                    <a:pt x="3048" y="3809"/>
                  </a:moveTo>
                  <a:lnTo>
                    <a:pt x="3048" y="0"/>
                  </a:lnTo>
                  <a:lnTo>
                    <a:pt x="0" y="0"/>
                  </a:lnTo>
                  <a:lnTo>
                    <a:pt x="0" y="13715"/>
                  </a:lnTo>
                  <a:lnTo>
                    <a:pt x="3048" y="13715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73" name="object 4773"/>
            <p:cNvSpPr/>
            <p:nvPr/>
          </p:nvSpPr>
          <p:spPr>
            <a:xfrm>
              <a:off x="9164929" y="2033016"/>
              <a:ext cx="3810" cy="13970"/>
            </a:xfrm>
            <a:custGeom>
              <a:avLst/>
              <a:gdLst/>
              <a:ahLst/>
              <a:cxnLst/>
              <a:rect l="l" t="t" r="r" b="b"/>
              <a:pathLst>
                <a:path w="3809" h="13969">
                  <a:moveTo>
                    <a:pt x="3809" y="3809"/>
                  </a:moveTo>
                  <a:lnTo>
                    <a:pt x="3809" y="0"/>
                  </a:lnTo>
                  <a:lnTo>
                    <a:pt x="0" y="0"/>
                  </a:lnTo>
                  <a:lnTo>
                    <a:pt x="0" y="13715"/>
                  </a:lnTo>
                  <a:lnTo>
                    <a:pt x="3809" y="13715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74" name="object 4774"/>
            <p:cNvSpPr/>
            <p:nvPr/>
          </p:nvSpPr>
          <p:spPr>
            <a:xfrm>
              <a:off x="9127591" y="2033016"/>
              <a:ext cx="3810" cy="13970"/>
            </a:xfrm>
            <a:custGeom>
              <a:avLst/>
              <a:gdLst/>
              <a:ahLst/>
              <a:cxnLst/>
              <a:rect l="l" t="t" r="r" b="b"/>
              <a:pathLst>
                <a:path w="3809" h="13969">
                  <a:moveTo>
                    <a:pt x="3809" y="3809"/>
                  </a:moveTo>
                  <a:lnTo>
                    <a:pt x="3809" y="0"/>
                  </a:lnTo>
                  <a:lnTo>
                    <a:pt x="0" y="0"/>
                  </a:lnTo>
                  <a:lnTo>
                    <a:pt x="0" y="13715"/>
                  </a:lnTo>
                  <a:lnTo>
                    <a:pt x="3809" y="13715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75" name="object 4775"/>
            <p:cNvSpPr/>
            <p:nvPr/>
          </p:nvSpPr>
          <p:spPr>
            <a:xfrm>
              <a:off x="9151213" y="2026158"/>
              <a:ext cx="13970" cy="3810"/>
            </a:xfrm>
            <a:custGeom>
              <a:avLst/>
              <a:gdLst/>
              <a:ahLst/>
              <a:cxnLst/>
              <a:rect l="l" t="t" r="r" b="b"/>
              <a:pathLst>
                <a:path w="13970" h="3810">
                  <a:moveTo>
                    <a:pt x="13716" y="3809"/>
                  </a:moveTo>
                  <a:lnTo>
                    <a:pt x="13716" y="0"/>
                  </a:lnTo>
                  <a:lnTo>
                    <a:pt x="0" y="0"/>
                  </a:lnTo>
                  <a:lnTo>
                    <a:pt x="0" y="3809"/>
                  </a:lnTo>
                  <a:lnTo>
                    <a:pt x="3810" y="3809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76" name="object 4776"/>
            <p:cNvSpPr/>
            <p:nvPr/>
          </p:nvSpPr>
          <p:spPr>
            <a:xfrm>
              <a:off x="9151213" y="1962150"/>
              <a:ext cx="13970" cy="3810"/>
            </a:xfrm>
            <a:custGeom>
              <a:avLst/>
              <a:gdLst/>
              <a:ahLst/>
              <a:cxnLst/>
              <a:rect l="l" t="t" r="r" b="b"/>
              <a:pathLst>
                <a:path w="13970" h="3810">
                  <a:moveTo>
                    <a:pt x="13716" y="0"/>
                  </a:moveTo>
                  <a:lnTo>
                    <a:pt x="13716" y="3810"/>
                  </a:lnTo>
                  <a:lnTo>
                    <a:pt x="0" y="3810"/>
                  </a:lnTo>
                  <a:lnTo>
                    <a:pt x="0" y="0"/>
                  </a:lnTo>
                  <a:lnTo>
                    <a:pt x="3810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77" name="object 4777"/>
            <p:cNvSpPr/>
            <p:nvPr/>
          </p:nvSpPr>
          <p:spPr>
            <a:xfrm>
              <a:off x="9151213" y="1969008"/>
              <a:ext cx="17780" cy="3810"/>
            </a:xfrm>
            <a:custGeom>
              <a:avLst/>
              <a:gdLst/>
              <a:ahLst/>
              <a:cxnLst/>
              <a:rect l="l" t="t" r="r" b="b"/>
              <a:pathLst>
                <a:path w="17779" h="3810">
                  <a:moveTo>
                    <a:pt x="0" y="0"/>
                  </a:moveTo>
                  <a:lnTo>
                    <a:pt x="0" y="3810"/>
                  </a:lnTo>
                  <a:lnTo>
                    <a:pt x="10668" y="3809"/>
                  </a:lnTo>
                  <a:lnTo>
                    <a:pt x="13716" y="3809"/>
                  </a:lnTo>
                  <a:lnTo>
                    <a:pt x="17526" y="3809"/>
                  </a:lnTo>
                  <a:lnTo>
                    <a:pt x="17526" y="0"/>
                  </a:lnTo>
                  <a:lnTo>
                    <a:pt x="1371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78" name="object 4778"/>
            <p:cNvSpPr/>
            <p:nvPr/>
          </p:nvSpPr>
          <p:spPr>
            <a:xfrm>
              <a:off x="9151213" y="2020062"/>
              <a:ext cx="17780" cy="3175"/>
            </a:xfrm>
            <a:custGeom>
              <a:avLst/>
              <a:gdLst/>
              <a:ahLst/>
              <a:cxnLst/>
              <a:rect l="l" t="t" r="r" b="b"/>
              <a:pathLst>
                <a:path w="17779" h="3175">
                  <a:moveTo>
                    <a:pt x="0" y="3048"/>
                  </a:moveTo>
                  <a:lnTo>
                    <a:pt x="10668" y="3048"/>
                  </a:lnTo>
                  <a:lnTo>
                    <a:pt x="10668" y="0"/>
                  </a:lnTo>
                  <a:lnTo>
                    <a:pt x="13716" y="0"/>
                  </a:lnTo>
                  <a:lnTo>
                    <a:pt x="13716" y="3048"/>
                  </a:lnTo>
                  <a:lnTo>
                    <a:pt x="17526" y="3048"/>
                  </a:lnTo>
                  <a:lnTo>
                    <a:pt x="13716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79" name="object 4779"/>
            <p:cNvSpPr/>
            <p:nvPr/>
          </p:nvSpPr>
          <p:spPr>
            <a:xfrm>
              <a:off x="9049867" y="1965960"/>
              <a:ext cx="13970" cy="3175"/>
            </a:xfrm>
            <a:custGeom>
              <a:avLst/>
              <a:gdLst/>
              <a:ahLst/>
              <a:cxnLst/>
              <a:rect l="l" t="t" r="r" b="b"/>
              <a:pathLst>
                <a:path w="13970" h="3175">
                  <a:moveTo>
                    <a:pt x="13716" y="3048"/>
                  </a:moveTo>
                  <a:lnTo>
                    <a:pt x="13716" y="0"/>
                  </a:lnTo>
                  <a:lnTo>
                    <a:pt x="0" y="0"/>
                  </a:lnTo>
                  <a:lnTo>
                    <a:pt x="0" y="3048"/>
                  </a:lnTo>
                  <a:lnTo>
                    <a:pt x="381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80" name="object 4780"/>
            <p:cNvSpPr/>
            <p:nvPr/>
          </p:nvSpPr>
          <p:spPr>
            <a:xfrm>
              <a:off x="9049867" y="1891284"/>
              <a:ext cx="17780" cy="3175"/>
            </a:xfrm>
            <a:custGeom>
              <a:avLst/>
              <a:gdLst/>
              <a:ahLst/>
              <a:cxnLst/>
              <a:rect l="l" t="t" r="r" b="b"/>
              <a:pathLst>
                <a:path w="17779" h="3175">
                  <a:moveTo>
                    <a:pt x="13716" y="0"/>
                  </a:moveTo>
                  <a:lnTo>
                    <a:pt x="17526" y="0"/>
                  </a:lnTo>
                  <a:lnTo>
                    <a:pt x="13716" y="0"/>
                  </a:lnTo>
                  <a:lnTo>
                    <a:pt x="13716" y="3048"/>
                  </a:lnTo>
                  <a:lnTo>
                    <a:pt x="10668" y="3048"/>
                  </a:lnTo>
                  <a:lnTo>
                    <a:pt x="10668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81" name="object 4781"/>
            <p:cNvSpPr/>
            <p:nvPr/>
          </p:nvSpPr>
          <p:spPr>
            <a:xfrm>
              <a:off x="9049867" y="1962150"/>
              <a:ext cx="17780" cy="3810"/>
            </a:xfrm>
            <a:custGeom>
              <a:avLst/>
              <a:gdLst/>
              <a:ahLst/>
              <a:cxnLst/>
              <a:rect l="l" t="t" r="r" b="b"/>
              <a:pathLst>
                <a:path w="17779" h="3810">
                  <a:moveTo>
                    <a:pt x="13716" y="3809"/>
                  </a:moveTo>
                  <a:lnTo>
                    <a:pt x="17526" y="3809"/>
                  </a:lnTo>
                  <a:lnTo>
                    <a:pt x="17526" y="0"/>
                  </a:lnTo>
                  <a:lnTo>
                    <a:pt x="13716" y="0"/>
                  </a:lnTo>
                  <a:lnTo>
                    <a:pt x="10668" y="0"/>
                  </a:lnTo>
                  <a:lnTo>
                    <a:pt x="0" y="0"/>
                  </a:lnTo>
                  <a:lnTo>
                    <a:pt x="0" y="3809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82" name="object 4782"/>
            <p:cNvSpPr/>
            <p:nvPr/>
          </p:nvSpPr>
          <p:spPr>
            <a:xfrm>
              <a:off x="9151213" y="1945386"/>
              <a:ext cx="139065" cy="0"/>
            </a:xfrm>
            <a:custGeom>
              <a:avLst/>
              <a:gdLst/>
              <a:ahLst/>
              <a:cxnLst/>
              <a:rect l="l" t="t" r="r" b="b"/>
              <a:pathLst>
                <a:path w="139065">
                  <a:moveTo>
                    <a:pt x="138683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83" name="object 4783"/>
            <p:cNvSpPr/>
            <p:nvPr/>
          </p:nvSpPr>
          <p:spPr>
            <a:xfrm>
              <a:off x="9151213" y="1945386"/>
              <a:ext cx="135890" cy="0"/>
            </a:xfrm>
            <a:custGeom>
              <a:avLst/>
              <a:gdLst/>
              <a:ahLst/>
              <a:cxnLst/>
              <a:rect l="l" t="t" r="r" b="b"/>
              <a:pathLst>
                <a:path w="135890">
                  <a:moveTo>
                    <a:pt x="135635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84" name="object 4784"/>
            <p:cNvSpPr/>
            <p:nvPr/>
          </p:nvSpPr>
          <p:spPr>
            <a:xfrm>
              <a:off x="9168739" y="2033016"/>
              <a:ext cx="118110" cy="0"/>
            </a:xfrm>
            <a:custGeom>
              <a:avLst/>
              <a:gdLst/>
              <a:ahLst/>
              <a:cxnLst/>
              <a:rect l="l" t="t" r="r" b="b"/>
              <a:pathLst>
                <a:path w="118109">
                  <a:moveTo>
                    <a:pt x="0" y="0"/>
                  </a:moveTo>
                  <a:lnTo>
                    <a:pt x="11811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85" name="object 4785"/>
            <p:cNvSpPr/>
            <p:nvPr/>
          </p:nvSpPr>
          <p:spPr>
            <a:xfrm>
              <a:off x="9168739" y="2023110"/>
              <a:ext cx="50800" cy="0"/>
            </a:xfrm>
            <a:custGeom>
              <a:avLst/>
              <a:gdLst/>
              <a:ahLst/>
              <a:cxnLst/>
              <a:rect l="l" t="t" r="r" b="b"/>
              <a:pathLst>
                <a:path w="50800">
                  <a:moveTo>
                    <a:pt x="0" y="0"/>
                  </a:moveTo>
                  <a:lnTo>
                    <a:pt x="5029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86" name="object 4786"/>
            <p:cNvSpPr/>
            <p:nvPr/>
          </p:nvSpPr>
          <p:spPr>
            <a:xfrm>
              <a:off x="9167215" y="1971294"/>
              <a:ext cx="50800" cy="50800"/>
            </a:xfrm>
            <a:custGeom>
              <a:avLst/>
              <a:gdLst/>
              <a:ahLst/>
              <a:cxnLst/>
              <a:rect l="l" t="t" r="r" b="b"/>
              <a:pathLst>
                <a:path w="50800" h="50800">
                  <a:moveTo>
                    <a:pt x="50292" y="50292"/>
                  </a:moveTo>
                  <a:lnTo>
                    <a:pt x="50292" y="44958"/>
                  </a:lnTo>
                  <a:lnTo>
                    <a:pt x="48768" y="38862"/>
                  </a:lnTo>
                  <a:lnTo>
                    <a:pt x="24384" y="6096"/>
                  </a:lnTo>
                  <a:lnTo>
                    <a:pt x="11430" y="1524"/>
                  </a:lnTo>
                  <a:lnTo>
                    <a:pt x="5334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87" name="object 4787"/>
            <p:cNvSpPr/>
            <p:nvPr/>
          </p:nvSpPr>
          <p:spPr>
            <a:xfrm>
              <a:off x="9164929" y="1959102"/>
              <a:ext cx="125095" cy="0"/>
            </a:xfrm>
            <a:custGeom>
              <a:avLst/>
              <a:gdLst/>
              <a:ahLst/>
              <a:cxnLst/>
              <a:rect l="l" t="t" r="r" b="b"/>
              <a:pathLst>
                <a:path w="125095">
                  <a:moveTo>
                    <a:pt x="12496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88" name="object 4788"/>
            <p:cNvSpPr/>
            <p:nvPr/>
          </p:nvSpPr>
          <p:spPr>
            <a:xfrm>
              <a:off x="9168739" y="1959102"/>
              <a:ext cx="118110" cy="0"/>
            </a:xfrm>
            <a:custGeom>
              <a:avLst/>
              <a:gdLst/>
              <a:ahLst/>
              <a:cxnLst/>
              <a:rect l="l" t="t" r="r" b="b"/>
              <a:pathLst>
                <a:path w="118109">
                  <a:moveTo>
                    <a:pt x="118109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89" name="object 4789"/>
            <p:cNvSpPr/>
            <p:nvPr/>
          </p:nvSpPr>
          <p:spPr>
            <a:xfrm>
              <a:off x="9185503" y="1959102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4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90" name="object 4790"/>
            <p:cNvSpPr/>
            <p:nvPr/>
          </p:nvSpPr>
          <p:spPr>
            <a:xfrm>
              <a:off x="9185503" y="1945386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4791" name="object 4791"/>
          <p:cNvPicPr/>
          <p:nvPr/>
        </p:nvPicPr>
        <p:blipFill>
          <a:blip r:embed="rId31" cstate="print"/>
          <a:stretch>
            <a:fillRect/>
          </a:stretch>
        </p:blipFill>
        <p:spPr>
          <a:xfrm>
            <a:off x="11681494" y="1494198"/>
            <a:ext cx="109176" cy="173342"/>
          </a:xfrm>
          <a:prstGeom prst="rect">
            <a:avLst/>
          </a:prstGeom>
        </p:spPr>
      </p:pic>
      <p:grpSp>
        <p:nvGrpSpPr>
          <p:cNvPr id="4792" name="object 4792"/>
          <p:cNvGrpSpPr/>
          <p:nvPr/>
        </p:nvGrpSpPr>
        <p:grpSpPr>
          <a:xfrm>
            <a:off x="11064735" y="1090050"/>
            <a:ext cx="110135" cy="31923"/>
            <a:chOff x="8803741" y="1959864"/>
            <a:chExt cx="87630" cy="25400"/>
          </a:xfrm>
        </p:grpSpPr>
        <p:sp>
          <p:nvSpPr>
            <p:cNvPr id="4793" name="object 4793"/>
            <p:cNvSpPr/>
            <p:nvPr/>
          </p:nvSpPr>
          <p:spPr>
            <a:xfrm>
              <a:off x="8850985" y="1969008"/>
              <a:ext cx="26670" cy="0"/>
            </a:xfrm>
            <a:custGeom>
              <a:avLst/>
              <a:gdLst/>
              <a:ahLst/>
              <a:cxnLst/>
              <a:rect l="l" t="t" r="r" b="b"/>
              <a:pathLst>
                <a:path w="26670">
                  <a:moveTo>
                    <a:pt x="26670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94" name="object 4794"/>
            <p:cNvSpPr/>
            <p:nvPr/>
          </p:nvSpPr>
          <p:spPr>
            <a:xfrm>
              <a:off x="8803741" y="1962150"/>
              <a:ext cx="71120" cy="0"/>
            </a:xfrm>
            <a:custGeom>
              <a:avLst/>
              <a:gdLst/>
              <a:ahLst/>
              <a:cxnLst/>
              <a:rect l="l" t="t" r="r" b="b"/>
              <a:pathLst>
                <a:path w="71120">
                  <a:moveTo>
                    <a:pt x="70866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95" name="object 4795"/>
            <p:cNvSpPr/>
            <p:nvPr/>
          </p:nvSpPr>
          <p:spPr>
            <a:xfrm>
              <a:off x="8850985" y="1982724"/>
              <a:ext cx="40640" cy="0"/>
            </a:xfrm>
            <a:custGeom>
              <a:avLst/>
              <a:gdLst/>
              <a:ahLst/>
              <a:cxnLst/>
              <a:rect l="l" t="t" r="r" b="b"/>
              <a:pathLst>
                <a:path w="40640">
                  <a:moveTo>
                    <a:pt x="40385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96" name="object 4796"/>
            <p:cNvSpPr/>
            <p:nvPr/>
          </p:nvSpPr>
          <p:spPr>
            <a:xfrm>
              <a:off x="8850985" y="1982724"/>
              <a:ext cx="36830" cy="0"/>
            </a:xfrm>
            <a:custGeom>
              <a:avLst/>
              <a:gdLst/>
              <a:ahLst/>
              <a:cxnLst/>
              <a:rect l="l" t="t" r="r" b="b"/>
              <a:pathLst>
                <a:path w="36829">
                  <a:moveTo>
                    <a:pt x="36575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797" name="object 4797"/>
          <p:cNvGrpSpPr/>
          <p:nvPr/>
        </p:nvGrpSpPr>
        <p:grpSpPr>
          <a:xfrm>
            <a:off x="11121240" y="1000984"/>
            <a:ext cx="56664" cy="201117"/>
            <a:chOff x="8848699" y="1888998"/>
            <a:chExt cx="45085" cy="160020"/>
          </a:xfrm>
        </p:grpSpPr>
        <p:sp>
          <p:nvSpPr>
            <p:cNvPr id="4798" name="object 4798"/>
            <p:cNvSpPr/>
            <p:nvPr/>
          </p:nvSpPr>
          <p:spPr>
            <a:xfrm>
              <a:off x="8850985" y="2046732"/>
              <a:ext cx="36830" cy="0"/>
            </a:xfrm>
            <a:custGeom>
              <a:avLst/>
              <a:gdLst/>
              <a:ahLst/>
              <a:cxnLst/>
              <a:rect l="l" t="t" r="r" b="b"/>
              <a:pathLst>
                <a:path w="36829">
                  <a:moveTo>
                    <a:pt x="36575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99" name="object 4799"/>
            <p:cNvSpPr/>
            <p:nvPr/>
          </p:nvSpPr>
          <p:spPr>
            <a:xfrm>
              <a:off x="8850985" y="2039874"/>
              <a:ext cx="33655" cy="0"/>
            </a:xfrm>
            <a:custGeom>
              <a:avLst/>
              <a:gdLst/>
              <a:ahLst/>
              <a:cxnLst/>
              <a:rect l="l" t="t" r="r" b="b"/>
              <a:pathLst>
                <a:path w="33654">
                  <a:moveTo>
                    <a:pt x="33527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00" name="object 4800"/>
            <p:cNvSpPr/>
            <p:nvPr/>
          </p:nvSpPr>
          <p:spPr>
            <a:xfrm>
              <a:off x="8850985" y="1972818"/>
              <a:ext cx="0" cy="71120"/>
            </a:xfrm>
            <a:custGeom>
              <a:avLst/>
              <a:gdLst/>
              <a:ahLst/>
              <a:cxnLst/>
              <a:rect l="l" t="t" r="r" b="b"/>
              <a:pathLst>
                <a:path h="71119">
                  <a:moveTo>
                    <a:pt x="0" y="70866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01" name="object 4801"/>
            <p:cNvSpPr/>
            <p:nvPr/>
          </p:nvSpPr>
          <p:spPr>
            <a:xfrm>
              <a:off x="8874607" y="1965960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02" name="object 4802"/>
            <p:cNvSpPr/>
            <p:nvPr/>
          </p:nvSpPr>
          <p:spPr>
            <a:xfrm>
              <a:off x="8877655" y="1965960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03" name="object 4803"/>
            <p:cNvSpPr/>
            <p:nvPr/>
          </p:nvSpPr>
          <p:spPr>
            <a:xfrm>
              <a:off x="8887561" y="1965960"/>
              <a:ext cx="0" cy="81280"/>
            </a:xfrm>
            <a:custGeom>
              <a:avLst/>
              <a:gdLst/>
              <a:ahLst/>
              <a:cxnLst/>
              <a:rect l="l" t="t" r="r" b="b"/>
              <a:pathLst>
                <a:path h="81280">
                  <a:moveTo>
                    <a:pt x="0" y="0"/>
                  </a:moveTo>
                  <a:lnTo>
                    <a:pt x="0" y="16764"/>
                  </a:lnTo>
                  <a:lnTo>
                    <a:pt x="0" y="8077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04" name="object 4804"/>
            <p:cNvSpPr/>
            <p:nvPr/>
          </p:nvSpPr>
          <p:spPr>
            <a:xfrm>
              <a:off x="8884513" y="1982724"/>
              <a:ext cx="0" cy="57150"/>
            </a:xfrm>
            <a:custGeom>
              <a:avLst/>
              <a:gdLst/>
              <a:ahLst/>
              <a:cxnLst/>
              <a:rect l="l" t="t" r="r" b="b"/>
              <a:pathLst>
                <a:path h="57150">
                  <a:moveTo>
                    <a:pt x="0" y="0"/>
                  </a:moveTo>
                  <a:lnTo>
                    <a:pt x="0" y="5715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05" name="object 4805"/>
            <p:cNvSpPr/>
            <p:nvPr/>
          </p:nvSpPr>
          <p:spPr>
            <a:xfrm>
              <a:off x="8891371" y="1965960"/>
              <a:ext cx="0" cy="81280"/>
            </a:xfrm>
            <a:custGeom>
              <a:avLst/>
              <a:gdLst/>
              <a:ahLst/>
              <a:cxnLst/>
              <a:rect l="l" t="t" r="r" b="b"/>
              <a:pathLst>
                <a:path h="81280">
                  <a:moveTo>
                    <a:pt x="0" y="0"/>
                  </a:moveTo>
                  <a:lnTo>
                    <a:pt x="0" y="8077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06" name="object 4806"/>
            <p:cNvSpPr/>
            <p:nvPr/>
          </p:nvSpPr>
          <p:spPr>
            <a:xfrm>
              <a:off x="8884513" y="1982724"/>
              <a:ext cx="0" cy="57150"/>
            </a:xfrm>
            <a:custGeom>
              <a:avLst/>
              <a:gdLst/>
              <a:ahLst/>
              <a:cxnLst/>
              <a:rect l="l" t="t" r="r" b="b"/>
              <a:pathLst>
                <a:path h="57150">
                  <a:moveTo>
                    <a:pt x="0" y="0"/>
                  </a:moveTo>
                  <a:lnTo>
                    <a:pt x="0" y="5715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07" name="object 4807"/>
            <p:cNvSpPr/>
            <p:nvPr/>
          </p:nvSpPr>
          <p:spPr>
            <a:xfrm>
              <a:off x="8874607" y="1894332"/>
              <a:ext cx="0" cy="67945"/>
            </a:xfrm>
            <a:custGeom>
              <a:avLst/>
              <a:gdLst/>
              <a:ahLst/>
              <a:cxnLst/>
              <a:rect l="l" t="t" r="r" b="b"/>
              <a:pathLst>
                <a:path h="67944">
                  <a:moveTo>
                    <a:pt x="0" y="0"/>
                  </a:moveTo>
                  <a:lnTo>
                    <a:pt x="0" y="67818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08" name="object 4808"/>
            <p:cNvSpPr/>
            <p:nvPr/>
          </p:nvSpPr>
          <p:spPr>
            <a:xfrm>
              <a:off x="8877655" y="1894332"/>
              <a:ext cx="0" cy="67945"/>
            </a:xfrm>
            <a:custGeom>
              <a:avLst/>
              <a:gdLst/>
              <a:ahLst/>
              <a:cxnLst/>
              <a:rect l="l" t="t" r="r" b="b"/>
              <a:pathLst>
                <a:path h="67944">
                  <a:moveTo>
                    <a:pt x="0" y="0"/>
                  </a:moveTo>
                  <a:lnTo>
                    <a:pt x="0" y="6781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09" name="object 4809"/>
            <p:cNvSpPr/>
            <p:nvPr/>
          </p:nvSpPr>
          <p:spPr>
            <a:xfrm>
              <a:off x="8854033" y="1965960"/>
              <a:ext cx="20955" cy="0"/>
            </a:xfrm>
            <a:custGeom>
              <a:avLst/>
              <a:gdLst/>
              <a:ahLst/>
              <a:cxnLst/>
              <a:rect l="l" t="t" r="r" b="b"/>
              <a:pathLst>
                <a:path w="20954">
                  <a:moveTo>
                    <a:pt x="0" y="0"/>
                  </a:moveTo>
                  <a:lnTo>
                    <a:pt x="2057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10" name="object 4810"/>
            <p:cNvSpPr/>
            <p:nvPr/>
          </p:nvSpPr>
          <p:spPr>
            <a:xfrm>
              <a:off x="8884513" y="2002536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10">
                  <a:moveTo>
                    <a:pt x="0" y="3809"/>
                  </a:moveTo>
                  <a:lnTo>
                    <a:pt x="0" y="0"/>
                  </a:lnTo>
                  <a:lnTo>
                    <a:pt x="3047" y="0"/>
                  </a:lnTo>
                  <a:lnTo>
                    <a:pt x="3048" y="3809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11" name="object 4811"/>
            <p:cNvSpPr/>
            <p:nvPr/>
          </p:nvSpPr>
          <p:spPr>
            <a:xfrm>
              <a:off x="8877655" y="2039874"/>
              <a:ext cx="3810" cy="6985"/>
            </a:xfrm>
            <a:custGeom>
              <a:avLst/>
              <a:gdLst/>
              <a:ahLst/>
              <a:cxnLst/>
              <a:rect l="l" t="t" r="r" b="b"/>
              <a:pathLst>
                <a:path w="3809" h="6985">
                  <a:moveTo>
                    <a:pt x="0" y="6857"/>
                  </a:moveTo>
                  <a:lnTo>
                    <a:pt x="3810" y="6857"/>
                  </a:lnTo>
                  <a:lnTo>
                    <a:pt x="3809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12" name="object 4812"/>
            <p:cNvSpPr/>
            <p:nvPr/>
          </p:nvSpPr>
          <p:spPr>
            <a:xfrm>
              <a:off x="8884513" y="2043684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0"/>
                  </a:moveTo>
                  <a:lnTo>
                    <a:pt x="0" y="3048"/>
                  </a:lnTo>
                  <a:lnTo>
                    <a:pt x="3048" y="3047"/>
                  </a:lnTo>
                  <a:lnTo>
                    <a:pt x="30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13" name="object 4813"/>
            <p:cNvSpPr/>
            <p:nvPr/>
          </p:nvSpPr>
          <p:spPr>
            <a:xfrm>
              <a:off x="8884513" y="2036826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0"/>
                  </a:moveTo>
                  <a:lnTo>
                    <a:pt x="0" y="3048"/>
                  </a:lnTo>
                  <a:lnTo>
                    <a:pt x="3048" y="3047"/>
                  </a:lnTo>
                  <a:lnTo>
                    <a:pt x="30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14" name="object 4814"/>
            <p:cNvSpPr/>
            <p:nvPr/>
          </p:nvSpPr>
          <p:spPr>
            <a:xfrm>
              <a:off x="8884513" y="2039874"/>
              <a:ext cx="3175" cy="6985"/>
            </a:xfrm>
            <a:custGeom>
              <a:avLst/>
              <a:gdLst/>
              <a:ahLst/>
              <a:cxnLst/>
              <a:rect l="l" t="t" r="r" b="b"/>
              <a:pathLst>
                <a:path w="3175" h="6985">
                  <a:moveTo>
                    <a:pt x="0" y="6857"/>
                  </a:moveTo>
                  <a:lnTo>
                    <a:pt x="3048" y="6857"/>
                  </a:lnTo>
                  <a:lnTo>
                    <a:pt x="3047" y="0"/>
                  </a:lnTo>
                  <a:lnTo>
                    <a:pt x="0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15" name="object 4815"/>
            <p:cNvSpPr/>
            <p:nvPr/>
          </p:nvSpPr>
          <p:spPr>
            <a:xfrm>
              <a:off x="8870797" y="1969008"/>
              <a:ext cx="6985" cy="13970"/>
            </a:xfrm>
            <a:custGeom>
              <a:avLst/>
              <a:gdLst/>
              <a:ahLst/>
              <a:cxnLst/>
              <a:rect l="l" t="t" r="r" b="b"/>
              <a:pathLst>
                <a:path w="6984" h="13969">
                  <a:moveTo>
                    <a:pt x="0" y="13716"/>
                  </a:moveTo>
                  <a:lnTo>
                    <a:pt x="6858" y="13716"/>
                  </a:lnTo>
                  <a:lnTo>
                    <a:pt x="6857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16" name="object 4816"/>
            <p:cNvSpPr/>
            <p:nvPr/>
          </p:nvSpPr>
          <p:spPr>
            <a:xfrm>
              <a:off x="8877655" y="1978914"/>
              <a:ext cx="10160" cy="3810"/>
            </a:xfrm>
            <a:custGeom>
              <a:avLst/>
              <a:gdLst/>
              <a:ahLst/>
              <a:cxnLst/>
              <a:rect l="l" t="t" r="r" b="b"/>
              <a:pathLst>
                <a:path w="10159" h="3810">
                  <a:moveTo>
                    <a:pt x="0" y="0"/>
                  </a:moveTo>
                  <a:lnTo>
                    <a:pt x="0" y="3810"/>
                  </a:lnTo>
                  <a:lnTo>
                    <a:pt x="9906" y="3809"/>
                  </a:lnTo>
                  <a:lnTo>
                    <a:pt x="9906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17" name="object 4817"/>
            <p:cNvSpPr/>
            <p:nvPr/>
          </p:nvSpPr>
          <p:spPr>
            <a:xfrm>
              <a:off x="8884513" y="1982724"/>
              <a:ext cx="3175" cy="6985"/>
            </a:xfrm>
            <a:custGeom>
              <a:avLst/>
              <a:gdLst/>
              <a:ahLst/>
              <a:cxnLst/>
              <a:rect l="l" t="t" r="r" b="b"/>
              <a:pathLst>
                <a:path w="3175" h="6985">
                  <a:moveTo>
                    <a:pt x="0" y="6857"/>
                  </a:moveTo>
                  <a:lnTo>
                    <a:pt x="0" y="0"/>
                  </a:lnTo>
                  <a:lnTo>
                    <a:pt x="3047" y="0"/>
                  </a:lnTo>
                  <a:lnTo>
                    <a:pt x="3048" y="6857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18" name="object 4818"/>
            <p:cNvSpPr/>
            <p:nvPr/>
          </p:nvSpPr>
          <p:spPr>
            <a:xfrm>
              <a:off x="8877655" y="1965960"/>
              <a:ext cx="10160" cy="3175"/>
            </a:xfrm>
            <a:custGeom>
              <a:avLst/>
              <a:gdLst/>
              <a:ahLst/>
              <a:cxnLst/>
              <a:rect l="l" t="t" r="r" b="b"/>
              <a:pathLst>
                <a:path w="10159" h="3175">
                  <a:moveTo>
                    <a:pt x="0" y="3048"/>
                  </a:moveTo>
                  <a:lnTo>
                    <a:pt x="0" y="0"/>
                  </a:lnTo>
                  <a:lnTo>
                    <a:pt x="9906" y="0"/>
                  </a:lnTo>
                  <a:lnTo>
                    <a:pt x="9906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19" name="object 4819"/>
            <p:cNvSpPr/>
            <p:nvPr/>
          </p:nvSpPr>
          <p:spPr>
            <a:xfrm>
              <a:off x="8874607" y="1962150"/>
              <a:ext cx="17145" cy="3810"/>
            </a:xfrm>
            <a:custGeom>
              <a:avLst/>
              <a:gdLst/>
              <a:ahLst/>
              <a:cxnLst/>
              <a:rect l="l" t="t" r="r" b="b"/>
              <a:pathLst>
                <a:path w="17145" h="3810">
                  <a:moveTo>
                    <a:pt x="0" y="3809"/>
                  </a:moveTo>
                  <a:lnTo>
                    <a:pt x="0" y="0"/>
                  </a:lnTo>
                  <a:lnTo>
                    <a:pt x="3047" y="0"/>
                  </a:lnTo>
                  <a:lnTo>
                    <a:pt x="16764" y="0"/>
                  </a:lnTo>
                  <a:lnTo>
                    <a:pt x="16764" y="3809"/>
                  </a:lnTo>
                  <a:lnTo>
                    <a:pt x="12954" y="3809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20" name="object 4820"/>
            <p:cNvSpPr/>
            <p:nvPr/>
          </p:nvSpPr>
          <p:spPr>
            <a:xfrm>
              <a:off x="8874607" y="1891284"/>
              <a:ext cx="17145" cy="3175"/>
            </a:xfrm>
            <a:custGeom>
              <a:avLst/>
              <a:gdLst/>
              <a:ahLst/>
              <a:cxnLst/>
              <a:rect l="l" t="t" r="r" b="b"/>
              <a:pathLst>
                <a:path w="17145" h="3175">
                  <a:moveTo>
                    <a:pt x="0" y="0"/>
                  </a:moveTo>
                  <a:lnTo>
                    <a:pt x="3048" y="0"/>
                  </a:lnTo>
                  <a:lnTo>
                    <a:pt x="3048" y="3047"/>
                  </a:lnTo>
                  <a:lnTo>
                    <a:pt x="3048" y="0"/>
                  </a:lnTo>
                  <a:lnTo>
                    <a:pt x="16764" y="0"/>
                  </a:lnTo>
                  <a:lnTo>
                    <a:pt x="1295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21" name="object 4821"/>
            <p:cNvSpPr/>
            <p:nvPr/>
          </p:nvSpPr>
          <p:spPr>
            <a:xfrm>
              <a:off x="8850985" y="2039874"/>
              <a:ext cx="6350" cy="6985"/>
            </a:xfrm>
            <a:custGeom>
              <a:avLst/>
              <a:gdLst/>
              <a:ahLst/>
              <a:cxnLst/>
              <a:rect l="l" t="t" r="r" b="b"/>
              <a:pathLst>
                <a:path w="6350" h="6985">
                  <a:moveTo>
                    <a:pt x="6096" y="6857"/>
                  </a:moveTo>
                  <a:lnTo>
                    <a:pt x="0" y="6857"/>
                  </a:lnTo>
                  <a:lnTo>
                    <a:pt x="0" y="0"/>
                  </a:lnTo>
                  <a:lnTo>
                    <a:pt x="609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22" name="object 4822"/>
            <p:cNvSpPr/>
            <p:nvPr/>
          </p:nvSpPr>
          <p:spPr>
            <a:xfrm>
              <a:off x="8854795" y="1980438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80">
                  <a:moveTo>
                    <a:pt x="2285" y="0"/>
                  </a:moveTo>
                  <a:lnTo>
                    <a:pt x="3902" y="669"/>
                  </a:lnTo>
                  <a:lnTo>
                    <a:pt x="4571" y="2285"/>
                  </a:lnTo>
                  <a:lnTo>
                    <a:pt x="3902" y="3902"/>
                  </a:lnTo>
                  <a:lnTo>
                    <a:pt x="2285" y="4571"/>
                  </a:lnTo>
                  <a:lnTo>
                    <a:pt x="669" y="3902"/>
                  </a:lnTo>
                  <a:lnTo>
                    <a:pt x="0" y="2285"/>
                  </a:lnTo>
                  <a:lnTo>
                    <a:pt x="669" y="669"/>
                  </a:lnTo>
                  <a:lnTo>
                    <a:pt x="228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23" name="object 4823"/>
            <p:cNvSpPr/>
            <p:nvPr/>
          </p:nvSpPr>
          <p:spPr>
            <a:xfrm>
              <a:off x="8850985" y="1969008"/>
              <a:ext cx="6350" cy="13970"/>
            </a:xfrm>
            <a:custGeom>
              <a:avLst/>
              <a:gdLst/>
              <a:ahLst/>
              <a:cxnLst/>
              <a:rect l="l" t="t" r="r" b="b"/>
              <a:pathLst>
                <a:path w="6350" h="13969">
                  <a:moveTo>
                    <a:pt x="6096" y="13716"/>
                  </a:moveTo>
                  <a:lnTo>
                    <a:pt x="0" y="13716"/>
                  </a:lnTo>
                  <a:lnTo>
                    <a:pt x="0" y="0"/>
                  </a:lnTo>
                  <a:lnTo>
                    <a:pt x="6096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24" name="object 4824"/>
            <p:cNvSpPr/>
            <p:nvPr/>
          </p:nvSpPr>
          <p:spPr>
            <a:xfrm>
              <a:off x="8862415" y="1894332"/>
              <a:ext cx="0" cy="74295"/>
            </a:xfrm>
            <a:custGeom>
              <a:avLst/>
              <a:gdLst/>
              <a:ahLst/>
              <a:cxnLst/>
              <a:rect l="l" t="t" r="r" b="b"/>
              <a:pathLst>
                <a:path h="74294">
                  <a:moveTo>
                    <a:pt x="0" y="0"/>
                  </a:moveTo>
                  <a:lnTo>
                    <a:pt x="0" y="73913"/>
                  </a:lnTo>
                </a:path>
              </a:pathLst>
            </a:custGeom>
            <a:ln w="2133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825" name="object 4825"/>
          <p:cNvGrpSpPr/>
          <p:nvPr/>
        </p:nvGrpSpPr>
        <p:grpSpPr>
          <a:xfrm>
            <a:off x="10835846" y="1007688"/>
            <a:ext cx="339185" cy="194732"/>
            <a:chOff x="8621623" y="1894332"/>
            <a:chExt cx="269875" cy="154940"/>
          </a:xfrm>
        </p:grpSpPr>
        <p:sp>
          <p:nvSpPr>
            <p:cNvPr id="4826" name="object 4826"/>
            <p:cNvSpPr/>
            <p:nvPr/>
          </p:nvSpPr>
          <p:spPr>
            <a:xfrm>
              <a:off x="8623909" y="1996440"/>
              <a:ext cx="152400" cy="0"/>
            </a:xfrm>
            <a:custGeom>
              <a:avLst/>
              <a:gdLst/>
              <a:ahLst/>
              <a:cxnLst/>
              <a:rect l="l" t="t" r="r" b="b"/>
              <a:pathLst>
                <a:path w="152400">
                  <a:moveTo>
                    <a:pt x="0" y="0"/>
                  </a:moveTo>
                  <a:lnTo>
                    <a:pt x="15240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27" name="object 4827"/>
            <p:cNvSpPr/>
            <p:nvPr/>
          </p:nvSpPr>
          <p:spPr>
            <a:xfrm>
              <a:off x="8623909" y="1894332"/>
              <a:ext cx="0" cy="102235"/>
            </a:xfrm>
            <a:custGeom>
              <a:avLst/>
              <a:gdLst/>
              <a:ahLst/>
              <a:cxnLst/>
              <a:rect l="l" t="t" r="r" b="b"/>
              <a:pathLst>
                <a:path h="102235">
                  <a:moveTo>
                    <a:pt x="0" y="0"/>
                  </a:moveTo>
                  <a:lnTo>
                    <a:pt x="0" y="102107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28" name="object 4828"/>
            <p:cNvSpPr/>
            <p:nvPr/>
          </p:nvSpPr>
          <p:spPr>
            <a:xfrm>
              <a:off x="8776309" y="1894332"/>
              <a:ext cx="0" cy="10795"/>
            </a:xfrm>
            <a:custGeom>
              <a:avLst/>
              <a:gdLst/>
              <a:ahLst/>
              <a:cxnLst/>
              <a:rect l="l" t="t" r="r" b="b"/>
              <a:pathLst>
                <a:path h="10794">
                  <a:moveTo>
                    <a:pt x="0" y="0"/>
                  </a:moveTo>
                  <a:lnTo>
                    <a:pt x="0" y="1066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29" name="object 4829"/>
            <p:cNvSpPr/>
            <p:nvPr/>
          </p:nvSpPr>
          <p:spPr>
            <a:xfrm>
              <a:off x="8776309" y="1894332"/>
              <a:ext cx="6985" cy="10795"/>
            </a:xfrm>
            <a:custGeom>
              <a:avLst/>
              <a:gdLst/>
              <a:ahLst/>
              <a:cxnLst/>
              <a:rect l="l" t="t" r="r" b="b"/>
              <a:pathLst>
                <a:path w="6984" h="10794">
                  <a:moveTo>
                    <a:pt x="0" y="0"/>
                  </a:moveTo>
                  <a:lnTo>
                    <a:pt x="0" y="10667"/>
                  </a:lnTo>
                </a:path>
                <a:path w="6984" h="10794">
                  <a:moveTo>
                    <a:pt x="6857" y="0"/>
                  </a:moveTo>
                  <a:lnTo>
                    <a:pt x="6857" y="10667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30" name="object 4830"/>
            <p:cNvSpPr/>
            <p:nvPr/>
          </p:nvSpPr>
          <p:spPr>
            <a:xfrm>
              <a:off x="8715349" y="1908048"/>
              <a:ext cx="58419" cy="0"/>
            </a:xfrm>
            <a:custGeom>
              <a:avLst/>
              <a:gdLst/>
              <a:ahLst/>
              <a:cxnLst/>
              <a:rect l="l" t="t" r="r" b="b"/>
              <a:pathLst>
                <a:path w="58420">
                  <a:moveTo>
                    <a:pt x="57911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31" name="object 4831"/>
            <p:cNvSpPr/>
            <p:nvPr/>
          </p:nvSpPr>
          <p:spPr>
            <a:xfrm>
              <a:off x="8776309" y="1972818"/>
              <a:ext cx="0" cy="71120"/>
            </a:xfrm>
            <a:custGeom>
              <a:avLst/>
              <a:gdLst/>
              <a:ahLst/>
              <a:cxnLst/>
              <a:rect l="l" t="t" r="r" b="b"/>
              <a:pathLst>
                <a:path h="71119">
                  <a:moveTo>
                    <a:pt x="0" y="70866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32" name="object 4832"/>
            <p:cNvSpPr/>
            <p:nvPr/>
          </p:nvSpPr>
          <p:spPr>
            <a:xfrm>
              <a:off x="8779357" y="1972818"/>
              <a:ext cx="0" cy="71120"/>
            </a:xfrm>
            <a:custGeom>
              <a:avLst/>
              <a:gdLst/>
              <a:ahLst/>
              <a:cxnLst/>
              <a:rect l="l" t="t" r="r" b="b"/>
              <a:pathLst>
                <a:path h="71119">
                  <a:moveTo>
                    <a:pt x="0" y="70866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33" name="object 4833"/>
            <p:cNvSpPr/>
            <p:nvPr/>
          </p:nvSpPr>
          <p:spPr>
            <a:xfrm>
              <a:off x="8776309" y="1969008"/>
              <a:ext cx="0" cy="64135"/>
            </a:xfrm>
            <a:custGeom>
              <a:avLst/>
              <a:gdLst/>
              <a:ahLst/>
              <a:cxnLst/>
              <a:rect l="l" t="t" r="r" b="b"/>
              <a:pathLst>
                <a:path h="64135">
                  <a:moveTo>
                    <a:pt x="0" y="64007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34" name="object 4834"/>
            <p:cNvSpPr/>
            <p:nvPr/>
          </p:nvSpPr>
          <p:spPr>
            <a:xfrm>
              <a:off x="8773261" y="1908048"/>
              <a:ext cx="0" cy="58419"/>
            </a:xfrm>
            <a:custGeom>
              <a:avLst/>
              <a:gdLst/>
              <a:ahLst/>
              <a:cxnLst/>
              <a:rect l="l" t="t" r="r" b="b"/>
              <a:pathLst>
                <a:path h="58419">
                  <a:moveTo>
                    <a:pt x="0" y="0"/>
                  </a:moveTo>
                  <a:lnTo>
                    <a:pt x="0" y="5791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35" name="object 4835"/>
            <p:cNvSpPr/>
            <p:nvPr/>
          </p:nvSpPr>
          <p:spPr>
            <a:xfrm>
              <a:off x="8776309" y="1908048"/>
              <a:ext cx="0" cy="58419"/>
            </a:xfrm>
            <a:custGeom>
              <a:avLst/>
              <a:gdLst/>
              <a:ahLst/>
              <a:cxnLst/>
              <a:rect l="l" t="t" r="r" b="b"/>
              <a:pathLst>
                <a:path h="58419">
                  <a:moveTo>
                    <a:pt x="0" y="0"/>
                  </a:moveTo>
                  <a:lnTo>
                    <a:pt x="0" y="5791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36" name="object 4836"/>
            <p:cNvSpPr/>
            <p:nvPr/>
          </p:nvSpPr>
          <p:spPr>
            <a:xfrm>
              <a:off x="8715349" y="1907286"/>
              <a:ext cx="59055" cy="59055"/>
            </a:xfrm>
            <a:custGeom>
              <a:avLst/>
              <a:gdLst/>
              <a:ahLst/>
              <a:cxnLst/>
              <a:rect l="l" t="t" r="r" b="b"/>
              <a:pathLst>
                <a:path w="59054" h="59055">
                  <a:moveTo>
                    <a:pt x="0" y="0"/>
                  </a:moveTo>
                  <a:lnTo>
                    <a:pt x="762" y="6096"/>
                  </a:lnTo>
                  <a:lnTo>
                    <a:pt x="2286" y="12954"/>
                  </a:lnTo>
                  <a:lnTo>
                    <a:pt x="22860" y="47244"/>
                  </a:lnTo>
                  <a:lnTo>
                    <a:pt x="58674" y="5867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37" name="object 4837"/>
            <p:cNvSpPr/>
            <p:nvPr/>
          </p:nvSpPr>
          <p:spPr>
            <a:xfrm>
              <a:off x="8779357" y="1894332"/>
              <a:ext cx="0" cy="10795"/>
            </a:xfrm>
            <a:custGeom>
              <a:avLst/>
              <a:gdLst/>
              <a:ahLst/>
              <a:cxnLst/>
              <a:rect l="l" t="t" r="r" b="b"/>
              <a:pathLst>
                <a:path h="10794">
                  <a:moveTo>
                    <a:pt x="0" y="0"/>
                  </a:moveTo>
                  <a:lnTo>
                    <a:pt x="0" y="10667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38" name="object 4838"/>
            <p:cNvSpPr/>
            <p:nvPr/>
          </p:nvSpPr>
          <p:spPr>
            <a:xfrm>
              <a:off x="8668105" y="2033016"/>
              <a:ext cx="3810" cy="13970"/>
            </a:xfrm>
            <a:custGeom>
              <a:avLst/>
              <a:gdLst/>
              <a:ahLst/>
              <a:cxnLst/>
              <a:rect l="l" t="t" r="r" b="b"/>
              <a:pathLst>
                <a:path w="3809" h="13969">
                  <a:moveTo>
                    <a:pt x="3809" y="3809"/>
                  </a:moveTo>
                  <a:lnTo>
                    <a:pt x="3809" y="0"/>
                  </a:lnTo>
                  <a:lnTo>
                    <a:pt x="0" y="0"/>
                  </a:lnTo>
                  <a:lnTo>
                    <a:pt x="0" y="13715"/>
                  </a:lnTo>
                  <a:lnTo>
                    <a:pt x="3809" y="13715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39" name="object 4839"/>
            <p:cNvSpPr/>
            <p:nvPr/>
          </p:nvSpPr>
          <p:spPr>
            <a:xfrm>
              <a:off x="8712301" y="2033016"/>
              <a:ext cx="3175" cy="13970"/>
            </a:xfrm>
            <a:custGeom>
              <a:avLst/>
              <a:gdLst/>
              <a:ahLst/>
              <a:cxnLst/>
              <a:rect l="l" t="t" r="r" b="b"/>
              <a:pathLst>
                <a:path w="3175" h="13969">
                  <a:moveTo>
                    <a:pt x="3048" y="13716"/>
                  </a:moveTo>
                  <a:lnTo>
                    <a:pt x="0" y="13716"/>
                  </a:lnTo>
                  <a:lnTo>
                    <a:pt x="0" y="0"/>
                  </a:lnTo>
                  <a:lnTo>
                    <a:pt x="30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40" name="object 4840"/>
            <p:cNvSpPr/>
            <p:nvPr/>
          </p:nvSpPr>
          <p:spPr>
            <a:xfrm>
              <a:off x="8773261" y="2033016"/>
              <a:ext cx="3175" cy="13970"/>
            </a:xfrm>
            <a:custGeom>
              <a:avLst/>
              <a:gdLst/>
              <a:ahLst/>
              <a:cxnLst/>
              <a:rect l="l" t="t" r="r" b="b"/>
              <a:pathLst>
                <a:path w="3175" h="13969">
                  <a:moveTo>
                    <a:pt x="0" y="13716"/>
                  </a:moveTo>
                  <a:lnTo>
                    <a:pt x="3048" y="13716"/>
                  </a:lnTo>
                  <a:lnTo>
                    <a:pt x="3047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41" name="object 4841"/>
            <p:cNvSpPr/>
            <p:nvPr/>
          </p:nvSpPr>
          <p:spPr>
            <a:xfrm>
              <a:off x="8774023" y="1895475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29">
                  <a:moveTo>
                    <a:pt x="0" y="0"/>
                  </a:moveTo>
                  <a:lnTo>
                    <a:pt x="1142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42" name="object 4842"/>
            <p:cNvSpPr/>
            <p:nvPr/>
          </p:nvSpPr>
          <p:spPr>
            <a:xfrm>
              <a:off x="8776309" y="1901190"/>
              <a:ext cx="6985" cy="3810"/>
            </a:xfrm>
            <a:custGeom>
              <a:avLst/>
              <a:gdLst/>
              <a:ahLst/>
              <a:cxnLst/>
              <a:rect l="l" t="t" r="r" b="b"/>
              <a:pathLst>
                <a:path w="6984" h="3810">
                  <a:moveTo>
                    <a:pt x="0" y="0"/>
                  </a:moveTo>
                  <a:lnTo>
                    <a:pt x="0" y="3810"/>
                  </a:lnTo>
                  <a:lnTo>
                    <a:pt x="6858" y="3809"/>
                  </a:lnTo>
                  <a:lnTo>
                    <a:pt x="685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43" name="object 4843"/>
            <p:cNvSpPr/>
            <p:nvPr/>
          </p:nvSpPr>
          <p:spPr>
            <a:xfrm>
              <a:off x="8773261" y="1965960"/>
              <a:ext cx="13335" cy="3175"/>
            </a:xfrm>
            <a:custGeom>
              <a:avLst/>
              <a:gdLst/>
              <a:ahLst/>
              <a:cxnLst/>
              <a:rect l="l" t="t" r="r" b="b"/>
              <a:pathLst>
                <a:path w="13334" h="3175">
                  <a:moveTo>
                    <a:pt x="3048" y="3048"/>
                  </a:moveTo>
                  <a:lnTo>
                    <a:pt x="0" y="3048"/>
                  </a:lnTo>
                  <a:lnTo>
                    <a:pt x="0" y="0"/>
                  </a:lnTo>
                  <a:lnTo>
                    <a:pt x="3048" y="0"/>
                  </a:lnTo>
                  <a:lnTo>
                    <a:pt x="6096" y="0"/>
                  </a:lnTo>
                  <a:lnTo>
                    <a:pt x="12954" y="0"/>
                  </a:lnTo>
                  <a:lnTo>
                    <a:pt x="12954" y="3048"/>
                  </a:lnTo>
                  <a:lnTo>
                    <a:pt x="9906" y="3048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44" name="object 4844"/>
            <p:cNvSpPr/>
            <p:nvPr/>
          </p:nvSpPr>
          <p:spPr>
            <a:xfrm>
              <a:off x="8773261" y="1905000"/>
              <a:ext cx="13335" cy="3175"/>
            </a:xfrm>
            <a:custGeom>
              <a:avLst/>
              <a:gdLst/>
              <a:ahLst/>
              <a:cxnLst/>
              <a:rect l="l" t="t" r="r" b="b"/>
              <a:pathLst>
                <a:path w="13334" h="3175">
                  <a:moveTo>
                    <a:pt x="3048" y="0"/>
                  </a:moveTo>
                  <a:lnTo>
                    <a:pt x="0" y="0"/>
                  </a:lnTo>
                  <a:lnTo>
                    <a:pt x="0" y="3048"/>
                  </a:lnTo>
                  <a:lnTo>
                    <a:pt x="3048" y="3048"/>
                  </a:lnTo>
                  <a:lnTo>
                    <a:pt x="6096" y="3047"/>
                  </a:lnTo>
                  <a:lnTo>
                    <a:pt x="12954" y="3047"/>
                  </a:lnTo>
                  <a:lnTo>
                    <a:pt x="12954" y="0"/>
                  </a:lnTo>
                  <a:lnTo>
                    <a:pt x="9906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45" name="object 4845"/>
            <p:cNvSpPr/>
            <p:nvPr/>
          </p:nvSpPr>
          <p:spPr>
            <a:xfrm>
              <a:off x="8786215" y="1969008"/>
              <a:ext cx="88900" cy="0"/>
            </a:xfrm>
            <a:custGeom>
              <a:avLst/>
              <a:gdLst/>
              <a:ahLst/>
              <a:cxnLst/>
              <a:rect l="l" t="t" r="r" b="b"/>
              <a:pathLst>
                <a:path w="88900">
                  <a:moveTo>
                    <a:pt x="88392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46" name="object 4846"/>
            <p:cNvSpPr/>
            <p:nvPr/>
          </p:nvSpPr>
          <p:spPr>
            <a:xfrm>
              <a:off x="8762593" y="2046732"/>
              <a:ext cx="128905" cy="0"/>
            </a:xfrm>
            <a:custGeom>
              <a:avLst/>
              <a:gdLst/>
              <a:ahLst/>
              <a:cxnLst/>
              <a:rect l="l" t="t" r="r" b="b"/>
              <a:pathLst>
                <a:path w="128904">
                  <a:moveTo>
                    <a:pt x="128777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47" name="object 4847"/>
            <p:cNvSpPr/>
            <p:nvPr/>
          </p:nvSpPr>
          <p:spPr>
            <a:xfrm>
              <a:off x="8776309" y="1972818"/>
              <a:ext cx="74930" cy="0"/>
            </a:xfrm>
            <a:custGeom>
              <a:avLst/>
              <a:gdLst/>
              <a:ahLst/>
              <a:cxnLst/>
              <a:rect l="l" t="t" r="r" b="b"/>
              <a:pathLst>
                <a:path w="74929">
                  <a:moveTo>
                    <a:pt x="74675" y="0"/>
                  </a:moveTo>
                  <a:lnTo>
                    <a:pt x="0" y="0"/>
                  </a:lnTo>
                </a:path>
                <a:path w="74929">
                  <a:moveTo>
                    <a:pt x="74675" y="0"/>
                  </a:moveTo>
                  <a:lnTo>
                    <a:pt x="3047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48" name="object 4848"/>
            <p:cNvSpPr/>
            <p:nvPr/>
          </p:nvSpPr>
          <p:spPr>
            <a:xfrm>
              <a:off x="8776309" y="2043684"/>
              <a:ext cx="74930" cy="0"/>
            </a:xfrm>
            <a:custGeom>
              <a:avLst/>
              <a:gdLst/>
              <a:ahLst/>
              <a:cxnLst/>
              <a:rect l="l" t="t" r="r" b="b"/>
              <a:pathLst>
                <a:path w="74929">
                  <a:moveTo>
                    <a:pt x="74675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49" name="object 4849"/>
            <p:cNvSpPr/>
            <p:nvPr/>
          </p:nvSpPr>
          <p:spPr>
            <a:xfrm>
              <a:off x="8779357" y="1972818"/>
              <a:ext cx="71755" cy="71120"/>
            </a:xfrm>
            <a:custGeom>
              <a:avLst/>
              <a:gdLst/>
              <a:ahLst/>
              <a:cxnLst/>
              <a:rect l="l" t="t" r="r" b="b"/>
              <a:pathLst>
                <a:path w="71754" h="71119">
                  <a:moveTo>
                    <a:pt x="0" y="70866"/>
                  </a:moveTo>
                  <a:lnTo>
                    <a:pt x="7162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50" name="object 4850"/>
            <p:cNvSpPr/>
            <p:nvPr/>
          </p:nvSpPr>
          <p:spPr>
            <a:xfrm>
              <a:off x="8779357" y="1972818"/>
              <a:ext cx="71755" cy="71120"/>
            </a:xfrm>
            <a:custGeom>
              <a:avLst/>
              <a:gdLst/>
              <a:ahLst/>
              <a:cxnLst/>
              <a:rect l="l" t="t" r="r" b="b"/>
              <a:pathLst>
                <a:path w="71754" h="71119">
                  <a:moveTo>
                    <a:pt x="0" y="0"/>
                  </a:moveTo>
                  <a:lnTo>
                    <a:pt x="71628" y="7086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851" name="object 4851"/>
          <p:cNvGrpSpPr/>
          <p:nvPr/>
        </p:nvGrpSpPr>
        <p:grpSpPr>
          <a:xfrm>
            <a:off x="11031216" y="1404175"/>
            <a:ext cx="632081" cy="95770"/>
            <a:chOff x="8777071" y="2209800"/>
            <a:chExt cx="502920" cy="76200"/>
          </a:xfrm>
        </p:grpSpPr>
        <p:pic>
          <p:nvPicPr>
            <p:cNvPr id="4852" name="object 4852"/>
            <p:cNvPicPr/>
            <p:nvPr/>
          </p:nvPicPr>
          <p:blipFill>
            <a:blip r:embed="rId32" cstate="print"/>
            <a:stretch>
              <a:fillRect/>
            </a:stretch>
          </p:blipFill>
          <p:spPr>
            <a:xfrm>
              <a:off x="8777071" y="2209800"/>
              <a:ext cx="76199" cy="76199"/>
            </a:xfrm>
            <a:prstGeom prst="rect">
              <a:avLst/>
            </a:prstGeom>
          </p:spPr>
        </p:pic>
        <p:sp>
          <p:nvSpPr>
            <p:cNvPr id="4853" name="object 4853"/>
            <p:cNvSpPr/>
            <p:nvPr/>
          </p:nvSpPr>
          <p:spPr>
            <a:xfrm>
              <a:off x="8850985" y="2232659"/>
              <a:ext cx="429259" cy="0"/>
            </a:xfrm>
            <a:custGeom>
              <a:avLst/>
              <a:gdLst/>
              <a:ahLst/>
              <a:cxnLst/>
              <a:rect l="l" t="t" r="r" b="b"/>
              <a:pathLst>
                <a:path w="429259">
                  <a:moveTo>
                    <a:pt x="0" y="0"/>
                  </a:moveTo>
                  <a:lnTo>
                    <a:pt x="42900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854" name="object 4854"/>
          <p:cNvSpPr/>
          <p:nvPr/>
        </p:nvSpPr>
        <p:spPr>
          <a:xfrm>
            <a:off x="11769602" y="1720216"/>
            <a:ext cx="2394" cy="3990"/>
          </a:xfrm>
          <a:custGeom>
            <a:avLst/>
            <a:gdLst/>
            <a:ahLst/>
            <a:cxnLst/>
            <a:rect l="l" t="t" r="r" b="b"/>
            <a:pathLst>
              <a:path w="1904" h="3175">
                <a:moveTo>
                  <a:pt x="0" y="3048"/>
                </a:moveTo>
                <a:lnTo>
                  <a:pt x="1524" y="2286"/>
                </a:lnTo>
                <a:lnTo>
                  <a:pt x="1523" y="1524"/>
                </a:lnTo>
                <a:lnTo>
                  <a:pt x="1523" y="0"/>
                </a:lnTo>
                <a:lnTo>
                  <a:pt x="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55" name="object 4855"/>
          <p:cNvSpPr/>
          <p:nvPr/>
        </p:nvSpPr>
        <p:spPr>
          <a:xfrm>
            <a:off x="11769602" y="1957724"/>
            <a:ext cx="2394" cy="3990"/>
          </a:xfrm>
          <a:custGeom>
            <a:avLst/>
            <a:gdLst/>
            <a:ahLst/>
            <a:cxnLst/>
            <a:rect l="l" t="t" r="r" b="b"/>
            <a:pathLst>
              <a:path w="1904" h="3175">
                <a:moveTo>
                  <a:pt x="0" y="3048"/>
                </a:moveTo>
                <a:lnTo>
                  <a:pt x="1524" y="3048"/>
                </a:lnTo>
                <a:lnTo>
                  <a:pt x="1523" y="1524"/>
                </a:lnTo>
                <a:lnTo>
                  <a:pt x="1523" y="762"/>
                </a:lnTo>
                <a:lnTo>
                  <a:pt x="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56" name="object 4856"/>
          <p:cNvSpPr/>
          <p:nvPr/>
        </p:nvSpPr>
        <p:spPr>
          <a:xfrm>
            <a:off x="11786840" y="1764269"/>
            <a:ext cx="0" cy="64645"/>
          </a:xfrm>
          <a:custGeom>
            <a:avLst/>
            <a:gdLst/>
            <a:ahLst/>
            <a:cxnLst/>
            <a:rect l="l" t="t" r="r" b="b"/>
            <a:pathLst>
              <a:path h="51435">
                <a:moveTo>
                  <a:pt x="0" y="0"/>
                </a:moveTo>
                <a:lnTo>
                  <a:pt x="0" y="51053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857" name="object 4857"/>
          <p:cNvGrpSpPr/>
          <p:nvPr/>
        </p:nvGrpSpPr>
        <p:grpSpPr>
          <a:xfrm>
            <a:off x="11707351" y="1879192"/>
            <a:ext cx="67039" cy="89385"/>
            <a:chOff x="9315043" y="2587751"/>
            <a:chExt cx="53340" cy="71120"/>
          </a:xfrm>
        </p:grpSpPr>
        <p:sp>
          <p:nvSpPr>
            <p:cNvPr id="4858" name="object 4858"/>
            <p:cNvSpPr/>
            <p:nvPr/>
          </p:nvSpPr>
          <p:spPr>
            <a:xfrm>
              <a:off x="9364573" y="2594609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0" y="3048"/>
                  </a:moveTo>
                  <a:lnTo>
                    <a:pt x="1524" y="2286"/>
                  </a:lnTo>
                  <a:lnTo>
                    <a:pt x="1523" y="1524"/>
                  </a:lnTo>
                  <a:lnTo>
                    <a:pt x="1523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59" name="object 4859"/>
            <p:cNvSpPr/>
            <p:nvPr/>
          </p:nvSpPr>
          <p:spPr>
            <a:xfrm>
              <a:off x="9317329" y="2587751"/>
              <a:ext cx="0" cy="71120"/>
            </a:xfrm>
            <a:custGeom>
              <a:avLst/>
              <a:gdLst/>
              <a:ahLst/>
              <a:cxnLst/>
              <a:rect l="l" t="t" r="r" b="b"/>
              <a:pathLst>
                <a:path h="71119">
                  <a:moveTo>
                    <a:pt x="0" y="70866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60" name="object 4860"/>
            <p:cNvSpPr/>
            <p:nvPr/>
          </p:nvSpPr>
          <p:spPr>
            <a:xfrm>
              <a:off x="9347809" y="2597657"/>
              <a:ext cx="0" cy="54610"/>
            </a:xfrm>
            <a:custGeom>
              <a:avLst/>
              <a:gdLst/>
              <a:ahLst/>
              <a:cxnLst/>
              <a:rect l="l" t="t" r="r" b="b"/>
              <a:pathLst>
                <a:path h="54610">
                  <a:moveTo>
                    <a:pt x="0" y="54101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61" name="object 4861"/>
            <p:cNvSpPr/>
            <p:nvPr/>
          </p:nvSpPr>
          <p:spPr>
            <a:xfrm>
              <a:off x="9350857" y="2597657"/>
              <a:ext cx="0" cy="54610"/>
            </a:xfrm>
            <a:custGeom>
              <a:avLst/>
              <a:gdLst/>
              <a:ahLst/>
              <a:cxnLst/>
              <a:rect l="l" t="t" r="r" b="b"/>
              <a:pathLst>
                <a:path h="54610">
                  <a:moveTo>
                    <a:pt x="0" y="54101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862" name="object 4862"/>
          <p:cNvGrpSpPr/>
          <p:nvPr/>
        </p:nvGrpSpPr>
        <p:grpSpPr>
          <a:xfrm>
            <a:off x="11681494" y="1668499"/>
            <a:ext cx="109337" cy="315242"/>
            <a:chOff x="9294469" y="2420111"/>
            <a:chExt cx="86995" cy="250825"/>
          </a:xfrm>
        </p:grpSpPr>
        <p:sp>
          <p:nvSpPr>
            <p:cNvPr id="4863" name="object 4863"/>
            <p:cNvSpPr/>
            <p:nvPr/>
          </p:nvSpPr>
          <p:spPr>
            <a:xfrm>
              <a:off x="9320377" y="2515361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10">
                  <a:moveTo>
                    <a:pt x="3048" y="3809"/>
                  </a:moveTo>
                  <a:lnTo>
                    <a:pt x="2286" y="1523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64" name="object 4864"/>
            <p:cNvSpPr/>
            <p:nvPr/>
          </p:nvSpPr>
          <p:spPr>
            <a:xfrm>
              <a:off x="9320377" y="2517647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39">
                  <a:moveTo>
                    <a:pt x="761" y="2285"/>
                  </a:moveTo>
                  <a:lnTo>
                    <a:pt x="1523" y="1523"/>
                  </a:lnTo>
                  <a:lnTo>
                    <a:pt x="761" y="761"/>
                  </a:lnTo>
                  <a:lnTo>
                    <a:pt x="761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65" name="object 4865"/>
            <p:cNvSpPr/>
            <p:nvPr/>
          </p:nvSpPr>
          <p:spPr>
            <a:xfrm>
              <a:off x="9320377" y="2519933"/>
              <a:ext cx="0" cy="44450"/>
            </a:xfrm>
            <a:custGeom>
              <a:avLst/>
              <a:gdLst/>
              <a:ahLst/>
              <a:cxnLst/>
              <a:rect l="l" t="t" r="r" b="b"/>
              <a:pathLst>
                <a:path h="44450">
                  <a:moveTo>
                    <a:pt x="0" y="44196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66" name="object 4866"/>
            <p:cNvSpPr/>
            <p:nvPr/>
          </p:nvSpPr>
          <p:spPr>
            <a:xfrm>
              <a:off x="9317329" y="2493263"/>
              <a:ext cx="0" cy="94615"/>
            </a:xfrm>
            <a:custGeom>
              <a:avLst/>
              <a:gdLst/>
              <a:ahLst/>
              <a:cxnLst/>
              <a:rect l="l" t="t" r="r" b="b"/>
              <a:pathLst>
                <a:path h="94614">
                  <a:moveTo>
                    <a:pt x="0" y="0"/>
                  </a:moveTo>
                  <a:lnTo>
                    <a:pt x="0" y="9448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67" name="object 4867"/>
            <p:cNvSpPr/>
            <p:nvPr/>
          </p:nvSpPr>
          <p:spPr>
            <a:xfrm>
              <a:off x="9306661" y="2493263"/>
              <a:ext cx="0" cy="87630"/>
            </a:xfrm>
            <a:custGeom>
              <a:avLst/>
              <a:gdLst/>
              <a:ahLst/>
              <a:cxnLst/>
              <a:rect l="l" t="t" r="r" b="b"/>
              <a:pathLst>
                <a:path h="87630">
                  <a:moveTo>
                    <a:pt x="0" y="0"/>
                  </a:moveTo>
                  <a:lnTo>
                    <a:pt x="0" y="8763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68" name="object 4868"/>
            <p:cNvSpPr/>
            <p:nvPr/>
          </p:nvSpPr>
          <p:spPr>
            <a:xfrm>
              <a:off x="9313519" y="2493263"/>
              <a:ext cx="0" cy="94615"/>
            </a:xfrm>
            <a:custGeom>
              <a:avLst/>
              <a:gdLst/>
              <a:ahLst/>
              <a:cxnLst/>
              <a:rect l="l" t="t" r="r" b="b"/>
              <a:pathLst>
                <a:path h="94614">
                  <a:moveTo>
                    <a:pt x="0" y="0"/>
                  </a:moveTo>
                  <a:lnTo>
                    <a:pt x="0" y="9448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69" name="object 4869"/>
            <p:cNvSpPr/>
            <p:nvPr/>
          </p:nvSpPr>
          <p:spPr>
            <a:xfrm>
              <a:off x="9324187" y="2519933"/>
              <a:ext cx="0" cy="44450"/>
            </a:xfrm>
            <a:custGeom>
              <a:avLst/>
              <a:gdLst/>
              <a:ahLst/>
              <a:cxnLst/>
              <a:rect l="l" t="t" r="r" b="b"/>
              <a:pathLst>
                <a:path h="44450">
                  <a:moveTo>
                    <a:pt x="0" y="44196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70" name="object 4870"/>
            <p:cNvSpPr/>
            <p:nvPr/>
          </p:nvSpPr>
          <p:spPr>
            <a:xfrm>
              <a:off x="9320377" y="2564129"/>
              <a:ext cx="3810" cy="3175"/>
            </a:xfrm>
            <a:custGeom>
              <a:avLst/>
              <a:gdLst/>
              <a:ahLst/>
              <a:cxnLst/>
              <a:rect l="l" t="t" r="r" b="b"/>
              <a:pathLst>
                <a:path w="3809" h="3175">
                  <a:moveTo>
                    <a:pt x="3809" y="1524"/>
                  </a:moveTo>
                  <a:lnTo>
                    <a:pt x="3047" y="0"/>
                  </a:lnTo>
                  <a:lnTo>
                    <a:pt x="761" y="0"/>
                  </a:lnTo>
                  <a:lnTo>
                    <a:pt x="0" y="1524"/>
                  </a:lnTo>
                  <a:lnTo>
                    <a:pt x="761" y="3048"/>
                  </a:lnTo>
                  <a:lnTo>
                    <a:pt x="3047" y="3048"/>
                  </a:lnTo>
                  <a:lnTo>
                    <a:pt x="3809" y="152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71" name="object 4871"/>
            <p:cNvSpPr/>
            <p:nvPr/>
          </p:nvSpPr>
          <p:spPr>
            <a:xfrm>
              <a:off x="9320377" y="256717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72" name="object 4872"/>
            <p:cNvSpPr/>
            <p:nvPr/>
          </p:nvSpPr>
          <p:spPr>
            <a:xfrm>
              <a:off x="9318091" y="2561843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80">
                  <a:moveTo>
                    <a:pt x="2285" y="0"/>
                  </a:moveTo>
                  <a:lnTo>
                    <a:pt x="3902" y="669"/>
                  </a:lnTo>
                  <a:lnTo>
                    <a:pt x="4571" y="2285"/>
                  </a:lnTo>
                  <a:lnTo>
                    <a:pt x="3902" y="3902"/>
                  </a:lnTo>
                  <a:lnTo>
                    <a:pt x="2285" y="4571"/>
                  </a:lnTo>
                  <a:lnTo>
                    <a:pt x="669" y="3902"/>
                  </a:lnTo>
                  <a:lnTo>
                    <a:pt x="0" y="2285"/>
                  </a:lnTo>
                  <a:lnTo>
                    <a:pt x="669" y="669"/>
                  </a:lnTo>
                  <a:lnTo>
                    <a:pt x="228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73" name="object 4873"/>
            <p:cNvSpPr/>
            <p:nvPr/>
          </p:nvSpPr>
          <p:spPr>
            <a:xfrm>
              <a:off x="9320377" y="251688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74" name="object 4874"/>
            <p:cNvSpPr/>
            <p:nvPr/>
          </p:nvSpPr>
          <p:spPr>
            <a:xfrm>
              <a:off x="9300565" y="2587751"/>
              <a:ext cx="0" cy="71120"/>
            </a:xfrm>
            <a:custGeom>
              <a:avLst/>
              <a:gdLst/>
              <a:ahLst/>
              <a:cxnLst/>
              <a:rect l="l" t="t" r="r" b="b"/>
              <a:pathLst>
                <a:path h="71119">
                  <a:moveTo>
                    <a:pt x="0" y="0"/>
                  </a:moveTo>
                  <a:lnTo>
                    <a:pt x="0" y="7086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75" name="object 4875"/>
            <p:cNvSpPr/>
            <p:nvPr/>
          </p:nvSpPr>
          <p:spPr>
            <a:xfrm>
              <a:off x="9296755" y="2665475"/>
              <a:ext cx="47625" cy="0"/>
            </a:xfrm>
            <a:custGeom>
              <a:avLst/>
              <a:gdLst/>
              <a:ahLst/>
              <a:cxnLst/>
              <a:rect l="l" t="t" r="r" b="b"/>
              <a:pathLst>
                <a:path w="47625">
                  <a:moveTo>
                    <a:pt x="47244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76" name="object 4876"/>
            <p:cNvSpPr/>
            <p:nvPr/>
          </p:nvSpPr>
          <p:spPr>
            <a:xfrm>
              <a:off x="9296755" y="2661665"/>
              <a:ext cx="58419" cy="0"/>
            </a:xfrm>
            <a:custGeom>
              <a:avLst/>
              <a:gdLst/>
              <a:ahLst/>
              <a:cxnLst/>
              <a:rect l="l" t="t" r="r" b="b"/>
              <a:pathLst>
                <a:path w="58420">
                  <a:moveTo>
                    <a:pt x="57911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77" name="object 4877"/>
            <p:cNvSpPr/>
            <p:nvPr/>
          </p:nvSpPr>
          <p:spPr>
            <a:xfrm>
              <a:off x="9296755" y="2580893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9905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78" name="object 4878"/>
            <p:cNvSpPr/>
            <p:nvPr/>
          </p:nvSpPr>
          <p:spPr>
            <a:xfrm>
              <a:off x="9296755" y="2587751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5">
                  <a:moveTo>
                    <a:pt x="16764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79" name="object 4879"/>
            <p:cNvSpPr/>
            <p:nvPr/>
          </p:nvSpPr>
          <p:spPr>
            <a:xfrm>
              <a:off x="9296755" y="2587751"/>
              <a:ext cx="20955" cy="0"/>
            </a:xfrm>
            <a:custGeom>
              <a:avLst/>
              <a:gdLst/>
              <a:ahLst/>
              <a:cxnLst/>
              <a:rect l="l" t="t" r="r" b="b"/>
              <a:pathLst>
                <a:path w="20954">
                  <a:moveTo>
                    <a:pt x="20574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80" name="object 4880"/>
            <p:cNvSpPr/>
            <p:nvPr/>
          </p:nvSpPr>
          <p:spPr>
            <a:xfrm>
              <a:off x="9320377" y="2651759"/>
              <a:ext cx="44450" cy="0"/>
            </a:xfrm>
            <a:custGeom>
              <a:avLst/>
              <a:gdLst/>
              <a:ahLst/>
              <a:cxnLst/>
              <a:rect l="l" t="t" r="r" b="b"/>
              <a:pathLst>
                <a:path w="44450">
                  <a:moveTo>
                    <a:pt x="0" y="0"/>
                  </a:moveTo>
                  <a:lnTo>
                    <a:pt x="44196" y="0"/>
                  </a:lnTo>
                </a:path>
                <a:path w="44450">
                  <a:moveTo>
                    <a:pt x="0" y="0"/>
                  </a:moveTo>
                  <a:lnTo>
                    <a:pt x="4419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81" name="object 4881"/>
            <p:cNvSpPr/>
            <p:nvPr/>
          </p:nvSpPr>
          <p:spPr>
            <a:xfrm>
              <a:off x="9320377" y="2594609"/>
              <a:ext cx="44450" cy="0"/>
            </a:xfrm>
            <a:custGeom>
              <a:avLst/>
              <a:gdLst/>
              <a:ahLst/>
              <a:cxnLst/>
              <a:rect l="l" t="t" r="r" b="b"/>
              <a:pathLst>
                <a:path w="44450">
                  <a:moveTo>
                    <a:pt x="0" y="0"/>
                  </a:moveTo>
                  <a:lnTo>
                    <a:pt x="4419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82" name="object 4882"/>
            <p:cNvSpPr/>
            <p:nvPr/>
          </p:nvSpPr>
          <p:spPr>
            <a:xfrm>
              <a:off x="9320377" y="2597657"/>
              <a:ext cx="44450" cy="0"/>
            </a:xfrm>
            <a:custGeom>
              <a:avLst/>
              <a:gdLst/>
              <a:ahLst/>
              <a:cxnLst/>
              <a:rect l="l" t="t" r="r" b="b"/>
              <a:pathLst>
                <a:path w="44450">
                  <a:moveTo>
                    <a:pt x="0" y="0"/>
                  </a:moveTo>
                  <a:lnTo>
                    <a:pt x="4419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83" name="object 4883"/>
            <p:cNvSpPr/>
            <p:nvPr/>
          </p:nvSpPr>
          <p:spPr>
            <a:xfrm>
              <a:off x="9320377" y="2465831"/>
              <a:ext cx="44450" cy="0"/>
            </a:xfrm>
            <a:custGeom>
              <a:avLst/>
              <a:gdLst/>
              <a:ahLst/>
              <a:cxnLst/>
              <a:rect l="l" t="t" r="r" b="b"/>
              <a:pathLst>
                <a:path w="44450">
                  <a:moveTo>
                    <a:pt x="0" y="0"/>
                  </a:moveTo>
                  <a:lnTo>
                    <a:pt x="4419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84" name="object 4884"/>
            <p:cNvSpPr/>
            <p:nvPr/>
          </p:nvSpPr>
          <p:spPr>
            <a:xfrm>
              <a:off x="9320377" y="2462783"/>
              <a:ext cx="44450" cy="0"/>
            </a:xfrm>
            <a:custGeom>
              <a:avLst/>
              <a:gdLst/>
              <a:ahLst/>
              <a:cxnLst/>
              <a:rect l="l" t="t" r="r" b="b"/>
              <a:pathLst>
                <a:path w="44450">
                  <a:moveTo>
                    <a:pt x="0" y="0"/>
                  </a:moveTo>
                  <a:lnTo>
                    <a:pt x="4419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85" name="object 4885"/>
            <p:cNvSpPr/>
            <p:nvPr/>
          </p:nvSpPr>
          <p:spPr>
            <a:xfrm>
              <a:off x="9372193" y="2490977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80">
                  <a:moveTo>
                    <a:pt x="2285" y="0"/>
                  </a:moveTo>
                  <a:lnTo>
                    <a:pt x="3902" y="669"/>
                  </a:lnTo>
                  <a:lnTo>
                    <a:pt x="4571" y="2285"/>
                  </a:lnTo>
                  <a:lnTo>
                    <a:pt x="3902" y="3902"/>
                  </a:lnTo>
                  <a:lnTo>
                    <a:pt x="2285" y="4571"/>
                  </a:lnTo>
                  <a:lnTo>
                    <a:pt x="669" y="3902"/>
                  </a:lnTo>
                  <a:lnTo>
                    <a:pt x="0" y="2285"/>
                  </a:lnTo>
                  <a:lnTo>
                    <a:pt x="669" y="669"/>
                  </a:lnTo>
                  <a:lnTo>
                    <a:pt x="228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86" name="object 4886"/>
            <p:cNvSpPr/>
            <p:nvPr/>
          </p:nvSpPr>
          <p:spPr>
            <a:xfrm>
              <a:off x="9376003" y="2494025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0" y="0"/>
                  </a:moveTo>
                  <a:lnTo>
                    <a:pt x="762" y="2286"/>
                  </a:lnTo>
                  <a:lnTo>
                    <a:pt x="2286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87" name="object 4887"/>
            <p:cNvSpPr/>
            <p:nvPr/>
          </p:nvSpPr>
          <p:spPr>
            <a:xfrm>
              <a:off x="9378289" y="249631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88" name="object 4888"/>
            <p:cNvSpPr/>
            <p:nvPr/>
          </p:nvSpPr>
          <p:spPr>
            <a:xfrm>
              <a:off x="9327997" y="2434589"/>
              <a:ext cx="1270" cy="18415"/>
            </a:xfrm>
            <a:custGeom>
              <a:avLst/>
              <a:gdLst/>
              <a:ahLst/>
              <a:cxnLst/>
              <a:rect l="l" t="t" r="r" b="b"/>
              <a:pathLst>
                <a:path w="1270" h="18414">
                  <a:moveTo>
                    <a:pt x="0" y="0"/>
                  </a:moveTo>
                  <a:lnTo>
                    <a:pt x="0" y="9144"/>
                  </a:lnTo>
                  <a:lnTo>
                    <a:pt x="762" y="1828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89" name="object 4889"/>
            <p:cNvSpPr/>
            <p:nvPr/>
          </p:nvSpPr>
          <p:spPr>
            <a:xfrm>
              <a:off x="9317329" y="2435351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4">
                  <a:moveTo>
                    <a:pt x="0" y="0"/>
                  </a:moveTo>
                  <a:lnTo>
                    <a:pt x="0" y="1676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90" name="object 4890"/>
            <p:cNvSpPr/>
            <p:nvPr/>
          </p:nvSpPr>
          <p:spPr>
            <a:xfrm>
              <a:off x="9356191" y="2445257"/>
              <a:ext cx="1905" cy="7620"/>
            </a:xfrm>
            <a:custGeom>
              <a:avLst/>
              <a:gdLst/>
              <a:ahLst/>
              <a:cxnLst/>
              <a:rect l="l" t="t" r="r" b="b"/>
              <a:pathLst>
                <a:path w="1904" h="7619">
                  <a:moveTo>
                    <a:pt x="0" y="7620"/>
                  </a:moveTo>
                  <a:lnTo>
                    <a:pt x="1523" y="3810"/>
                  </a:lnTo>
                  <a:lnTo>
                    <a:pt x="1523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91" name="object 4891"/>
            <p:cNvSpPr/>
            <p:nvPr/>
          </p:nvSpPr>
          <p:spPr>
            <a:xfrm>
              <a:off x="9343237" y="2448305"/>
              <a:ext cx="9525" cy="6985"/>
            </a:xfrm>
            <a:custGeom>
              <a:avLst/>
              <a:gdLst/>
              <a:ahLst/>
              <a:cxnLst/>
              <a:rect l="l" t="t" r="r" b="b"/>
              <a:pathLst>
                <a:path w="9525" h="6985">
                  <a:moveTo>
                    <a:pt x="0" y="6857"/>
                  </a:moveTo>
                  <a:lnTo>
                    <a:pt x="3048" y="6095"/>
                  </a:lnTo>
                  <a:lnTo>
                    <a:pt x="5334" y="4571"/>
                  </a:lnTo>
                  <a:lnTo>
                    <a:pt x="7620" y="2285"/>
                  </a:lnTo>
                  <a:lnTo>
                    <a:pt x="9144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92" name="object 4892"/>
            <p:cNvSpPr/>
            <p:nvPr/>
          </p:nvSpPr>
          <p:spPr>
            <a:xfrm>
              <a:off x="9334093" y="2452877"/>
              <a:ext cx="22225" cy="6350"/>
            </a:xfrm>
            <a:custGeom>
              <a:avLst/>
              <a:gdLst/>
              <a:ahLst/>
              <a:cxnLst/>
              <a:rect l="l" t="t" r="r" b="b"/>
              <a:pathLst>
                <a:path w="22225" h="6350">
                  <a:moveTo>
                    <a:pt x="0" y="6096"/>
                  </a:moveTo>
                  <a:lnTo>
                    <a:pt x="6096" y="6096"/>
                  </a:lnTo>
                  <a:lnTo>
                    <a:pt x="12954" y="5334"/>
                  </a:lnTo>
                  <a:lnTo>
                    <a:pt x="18288" y="3810"/>
                  </a:lnTo>
                  <a:lnTo>
                    <a:pt x="2209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93" name="object 4893"/>
            <p:cNvSpPr/>
            <p:nvPr/>
          </p:nvSpPr>
          <p:spPr>
            <a:xfrm>
              <a:off x="9328759" y="245287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0"/>
                  </a:moveTo>
                  <a:lnTo>
                    <a:pt x="762" y="1524"/>
                  </a:lnTo>
                  <a:lnTo>
                    <a:pt x="2286" y="228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94" name="object 4894"/>
            <p:cNvSpPr/>
            <p:nvPr/>
          </p:nvSpPr>
          <p:spPr>
            <a:xfrm>
              <a:off x="9320377" y="2455925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5">
                  <a:moveTo>
                    <a:pt x="1066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95" name="object 4895"/>
            <p:cNvSpPr/>
            <p:nvPr/>
          </p:nvSpPr>
          <p:spPr>
            <a:xfrm>
              <a:off x="9317329" y="2458973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5">
                  <a:moveTo>
                    <a:pt x="16764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96" name="object 4896"/>
            <p:cNvSpPr/>
            <p:nvPr/>
          </p:nvSpPr>
          <p:spPr>
            <a:xfrm>
              <a:off x="9335617" y="2455163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0" y="0"/>
                  </a:moveTo>
                  <a:lnTo>
                    <a:pt x="3810" y="0"/>
                  </a:lnTo>
                  <a:lnTo>
                    <a:pt x="762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97" name="object 4897"/>
            <p:cNvSpPr/>
            <p:nvPr/>
          </p:nvSpPr>
          <p:spPr>
            <a:xfrm>
              <a:off x="9340951" y="2452877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80">
                  <a:moveTo>
                    <a:pt x="2285" y="0"/>
                  </a:moveTo>
                  <a:lnTo>
                    <a:pt x="3902" y="669"/>
                  </a:lnTo>
                  <a:lnTo>
                    <a:pt x="4571" y="2285"/>
                  </a:lnTo>
                  <a:lnTo>
                    <a:pt x="3902" y="3902"/>
                  </a:lnTo>
                  <a:lnTo>
                    <a:pt x="2285" y="4571"/>
                  </a:lnTo>
                  <a:lnTo>
                    <a:pt x="669" y="3902"/>
                  </a:lnTo>
                  <a:lnTo>
                    <a:pt x="0" y="2285"/>
                  </a:lnTo>
                  <a:lnTo>
                    <a:pt x="669" y="669"/>
                  </a:lnTo>
                  <a:lnTo>
                    <a:pt x="228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98" name="object 4898"/>
            <p:cNvSpPr/>
            <p:nvPr/>
          </p:nvSpPr>
          <p:spPr>
            <a:xfrm>
              <a:off x="9331045" y="2455925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4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99" name="object 4899"/>
            <p:cNvSpPr/>
            <p:nvPr/>
          </p:nvSpPr>
          <p:spPr>
            <a:xfrm>
              <a:off x="9318091" y="245363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0" y="0"/>
                  </a:moveTo>
                  <a:lnTo>
                    <a:pt x="0" y="1524"/>
                  </a:lnTo>
                  <a:lnTo>
                    <a:pt x="1524" y="1523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00" name="object 4900"/>
            <p:cNvSpPr/>
            <p:nvPr/>
          </p:nvSpPr>
          <p:spPr>
            <a:xfrm>
              <a:off x="9357715" y="2424683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0"/>
                  </a:moveTo>
                  <a:lnTo>
                    <a:pt x="0" y="4572"/>
                  </a:lnTo>
                  <a:lnTo>
                    <a:pt x="0" y="990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01" name="object 4901"/>
            <p:cNvSpPr/>
            <p:nvPr/>
          </p:nvSpPr>
          <p:spPr>
            <a:xfrm>
              <a:off x="9354667" y="2434589"/>
              <a:ext cx="0" cy="5715"/>
            </a:xfrm>
            <a:custGeom>
              <a:avLst/>
              <a:gdLst/>
              <a:ahLst/>
              <a:cxnLst/>
              <a:rect l="l" t="t" r="r" b="b"/>
              <a:pathLst>
                <a:path h="5714">
                  <a:moveTo>
                    <a:pt x="0" y="5333"/>
                  </a:moveTo>
                  <a:lnTo>
                    <a:pt x="0" y="2285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02" name="object 4902"/>
            <p:cNvSpPr/>
            <p:nvPr/>
          </p:nvSpPr>
          <p:spPr>
            <a:xfrm>
              <a:off x="9357715" y="2434589"/>
              <a:ext cx="0" cy="10795"/>
            </a:xfrm>
            <a:custGeom>
              <a:avLst/>
              <a:gdLst/>
              <a:ahLst/>
              <a:cxnLst/>
              <a:rect l="l" t="t" r="r" b="b"/>
              <a:pathLst>
                <a:path h="10794">
                  <a:moveTo>
                    <a:pt x="0" y="0"/>
                  </a:moveTo>
                  <a:lnTo>
                    <a:pt x="0" y="5334"/>
                  </a:lnTo>
                  <a:lnTo>
                    <a:pt x="0" y="1066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03" name="object 4903"/>
            <p:cNvSpPr/>
            <p:nvPr/>
          </p:nvSpPr>
          <p:spPr>
            <a:xfrm>
              <a:off x="9352381" y="2439923"/>
              <a:ext cx="2540" cy="8890"/>
            </a:xfrm>
            <a:custGeom>
              <a:avLst/>
              <a:gdLst/>
              <a:ahLst/>
              <a:cxnLst/>
              <a:rect l="l" t="t" r="r" b="b"/>
              <a:pathLst>
                <a:path w="2540" h="8889">
                  <a:moveTo>
                    <a:pt x="0" y="8381"/>
                  </a:moveTo>
                  <a:lnTo>
                    <a:pt x="1523" y="3809"/>
                  </a:lnTo>
                  <a:lnTo>
                    <a:pt x="2285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04" name="object 4904"/>
            <p:cNvSpPr/>
            <p:nvPr/>
          </p:nvSpPr>
          <p:spPr>
            <a:xfrm>
              <a:off x="9354667" y="2430017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0" y="4572"/>
                  </a:moveTo>
                  <a:lnTo>
                    <a:pt x="0" y="2286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05" name="object 4905"/>
            <p:cNvSpPr/>
            <p:nvPr/>
          </p:nvSpPr>
          <p:spPr>
            <a:xfrm>
              <a:off x="9327997" y="2428493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3048"/>
                  </a:lnTo>
                  <a:lnTo>
                    <a:pt x="0" y="609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06" name="object 4906"/>
            <p:cNvSpPr/>
            <p:nvPr/>
          </p:nvSpPr>
          <p:spPr>
            <a:xfrm>
              <a:off x="9325711" y="2422397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0" y="0"/>
                  </a:moveTo>
                  <a:lnTo>
                    <a:pt x="0" y="1524"/>
                  </a:lnTo>
                  <a:lnTo>
                    <a:pt x="762" y="228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07" name="object 4907"/>
            <p:cNvSpPr/>
            <p:nvPr/>
          </p:nvSpPr>
          <p:spPr>
            <a:xfrm>
              <a:off x="9326473" y="2424683"/>
              <a:ext cx="1905" cy="3810"/>
            </a:xfrm>
            <a:custGeom>
              <a:avLst/>
              <a:gdLst/>
              <a:ahLst/>
              <a:cxnLst/>
              <a:rect l="l" t="t" r="r" b="b"/>
              <a:pathLst>
                <a:path w="1904" h="3810">
                  <a:moveTo>
                    <a:pt x="1524" y="3809"/>
                  </a:moveTo>
                  <a:lnTo>
                    <a:pt x="1524" y="1523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08" name="object 4908"/>
            <p:cNvSpPr/>
            <p:nvPr/>
          </p:nvSpPr>
          <p:spPr>
            <a:xfrm>
              <a:off x="9347809" y="2548889"/>
              <a:ext cx="7620" cy="1270"/>
            </a:xfrm>
            <a:custGeom>
              <a:avLst/>
              <a:gdLst/>
              <a:ahLst/>
              <a:cxnLst/>
              <a:rect l="l" t="t" r="r" b="b"/>
              <a:pathLst>
                <a:path w="7620" h="1269">
                  <a:moveTo>
                    <a:pt x="0" y="0"/>
                  </a:moveTo>
                  <a:lnTo>
                    <a:pt x="3810" y="761"/>
                  </a:lnTo>
                  <a:lnTo>
                    <a:pt x="762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09" name="object 4909"/>
            <p:cNvSpPr/>
            <p:nvPr/>
          </p:nvSpPr>
          <p:spPr>
            <a:xfrm>
              <a:off x="9343999" y="2496311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70">
                  <a:moveTo>
                    <a:pt x="13716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10" name="object 4910"/>
            <p:cNvSpPr/>
            <p:nvPr/>
          </p:nvSpPr>
          <p:spPr>
            <a:xfrm>
              <a:off x="9347809" y="2513075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0" y="0"/>
                  </a:moveTo>
                  <a:lnTo>
                    <a:pt x="990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11" name="object 4911"/>
            <p:cNvSpPr/>
            <p:nvPr/>
          </p:nvSpPr>
          <p:spPr>
            <a:xfrm>
              <a:off x="9350857" y="2513075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0"/>
                  </a:moveTo>
                  <a:lnTo>
                    <a:pt x="381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12" name="object 4912"/>
            <p:cNvSpPr/>
            <p:nvPr/>
          </p:nvSpPr>
          <p:spPr>
            <a:xfrm>
              <a:off x="9350857" y="2513075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3809"/>
                  </a:moveTo>
                  <a:lnTo>
                    <a:pt x="381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13" name="object 4913"/>
            <p:cNvSpPr/>
            <p:nvPr/>
          </p:nvSpPr>
          <p:spPr>
            <a:xfrm>
              <a:off x="9338665" y="2496311"/>
              <a:ext cx="6350" cy="24765"/>
            </a:xfrm>
            <a:custGeom>
              <a:avLst/>
              <a:gdLst/>
              <a:ahLst/>
              <a:cxnLst/>
              <a:rect l="l" t="t" r="r" b="b"/>
              <a:pathLst>
                <a:path w="6350" h="24764">
                  <a:moveTo>
                    <a:pt x="6096" y="0"/>
                  </a:moveTo>
                  <a:lnTo>
                    <a:pt x="2286" y="12192"/>
                  </a:lnTo>
                  <a:lnTo>
                    <a:pt x="0" y="2438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14" name="object 4914"/>
            <p:cNvSpPr/>
            <p:nvPr/>
          </p:nvSpPr>
          <p:spPr>
            <a:xfrm>
              <a:off x="9337141" y="2527553"/>
              <a:ext cx="10795" cy="21590"/>
            </a:xfrm>
            <a:custGeom>
              <a:avLst/>
              <a:gdLst/>
              <a:ahLst/>
              <a:cxnLst/>
              <a:rect l="l" t="t" r="r" b="b"/>
              <a:pathLst>
                <a:path w="10795" h="21589">
                  <a:moveTo>
                    <a:pt x="0" y="0"/>
                  </a:moveTo>
                  <a:lnTo>
                    <a:pt x="0" y="6096"/>
                  </a:lnTo>
                  <a:lnTo>
                    <a:pt x="2286" y="11430"/>
                  </a:lnTo>
                  <a:lnTo>
                    <a:pt x="5334" y="16764"/>
                  </a:lnTo>
                  <a:lnTo>
                    <a:pt x="9144" y="21336"/>
                  </a:lnTo>
                  <a:lnTo>
                    <a:pt x="9906" y="21336"/>
                  </a:lnTo>
                  <a:lnTo>
                    <a:pt x="10668" y="2133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15" name="object 4915"/>
            <p:cNvSpPr/>
            <p:nvPr/>
          </p:nvSpPr>
          <p:spPr>
            <a:xfrm>
              <a:off x="9342475" y="2513075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39">
                  <a:moveTo>
                    <a:pt x="3048" y="0"/>
                  </a:moveTo>
                  <a:lnTo>
                    <a:pt x="1524" y="1524"/>
                  </a:lnTo>
                  <a:lnTo>
                    <a:pt x="0" y="228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16" name="object 4916"/>
            <p:cNvSpPr/>
            <p:nvPr/>
          </p:nvSpPr>
          <p:spPr>
            <a:xfrm>
              <a:off x="9337141" y="2515361"/>
              <a:ext cx="5080" cy="12700"/>
            </a:xfrm>
            <a:custGeom>
              <a:avLst/>
              <a:gdLst/>
              <a:ahLst/>
              <a:cxnLst/>
              <a:rect l="l" t="t" r="r" b="b"/>
              <a:pathLst>
                <a:path w="5079" h="12700">
                  <a:moveTo>
                    <a:pt x="4572" y="0"/>
                  </a:moveTo>
                  <a:lnTo>
                    <a:pt x="762" y="6096"/>
                  </a:lnTo>
                  <a:lnTo>
                    <a:pt x="0" y="1219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17" name="object 4917"/>
            <p:cNvSpPr/>
            <p:nvPr/>
          </p:nvSpPr>
          <p:spPr>
            <a:xfrm>
              <a:off x="9341713" y="2515361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761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18" name="object 4918"/>
            <p:cNvSpPr/>
            <p:nvPr/>
          </p:nvSpPr>
          <p:spPr>
            <a:xfrm>
              <a:off x="9347047" y="2510789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285"/>
                  </a:moveTo>
                  <a:lnTo>
                    <a:pt x="0" y="1523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19" name="object 4919"/>
            <p:cNvSpPr/>
            <p:nvPr/>
          </p:nvSpPr>
          <p:spPr>
            <a:xfrm>
              <a:off x="9343999" y="2510027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20" name="object 4920"/>
            <p:cNvSpPr/>
            <p:nvPr/>
          </p:nvSpPr>
          <p:spPr>
            <a:xfrm>
              <a:off x="9345523" y="2510789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24" y="0"/>
                  </a:moveTo>
                  <a:lnTo>
                    <a:pt x="762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21" name="object 4921"/>
            <p:cNvSpPr/>
            <p:nvPr/>
          </p:nvSpPr>
          <p:spPr>
            <a:xfrm>
              <a:off x="9350096" y="2492501"/>
              <a:ext cx="1905" cy="21590"/>
            </a:xfrm>
            <a:custGeom>
              <a:avLst/>
              <a:gdLst/>
              <a:ahLst/>
              <a:cxnLst/>
              <a:rect l="l" t="t" r="r" b="b"/>
              <a:pathLst>
                <a:path w="1904" h="21589">
                  <a:moveTo>
                    <a:pt x="1524" y="20574"/>
                  </a:moveTo>
                  <a:lnTo>
                    <a:pt x="1295" y="20040"/>
                  </a:lnTo>
                  <a:lnTo>
                    <a:pt x="762" y="19812"/>
                  </a:lnTo>
                  <a:lnTo>
                    <a:pt x="215" y="20040"/>
                  </a:lnTo>
                  <a:lnTo>
                    <a:pt x="0" y="20574"/>
                  </a:lnTo>
                  <a:lnTo>
                    <a:pt x="215" y="21120"/>
                  </a:lnTo>
                  <a:lnTo>
                    <a:pt x="762" y="21336"/>
                  </a:lnTo>
                  <a:lnTo>
                    <a:pt x="1295" y="21120"/>
                  </a:lnTo>
                  <a:lnTo>
                    <a:pt x="1524" y="20574"/>
                  </a:lnTo>
                  <a:close/>
                </a:path>
                <a:path w="1904" h="21589">
                  <a:moveTo>
                    <a:pt x="1524" y="762"/>
                  </a:moveTo>
                  <a:lnTo>
                    <a:pt x="1295" y="228"/>
                  </a:lnTo>
                  <a:lnTo>
                    <a:pt x="762" y="0"/>
                  </a:lnTo>
                  <a:lnTo>
                    <a:pt x="215" y="228"/>
                  </a:lnTo>
                  <a:lnTo>
                    <a:pt x="0" y="762"/>
                  </a:lnTo>
                  <a:lnTo>
                    <a:pt x="215" y="1308"/>
                  </a:lnTo>
                  <a:lnTo>
                    <a:pt x="762" y="1524"/>
                  </a:lnTo>
                  <a:lnTo>
                    <a:pt x="1295" y="1308"/>
                  </a:lnTo>
                  <a:lnTo>
                    <a:pt x="1524" y="76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22" name="object 4922"/>
            <p:cNvSpPr/>
            <p:nvPr/>
          </p:nvSpPr>
          <p:spPr>
            <a:xfrm>
              <a:off x="9358477" y="2496311"/>
              <a:ext cx="6350" cy="24130"/>
            </a:xfrm>
            <a:custGeom>
              <a:avLst/>
              <a:gdLst/>
              <a:ahLst/>
              <a:cxnLst/>
              <a:rect l="l" t="t" r="r" b="b"/>
              <a:pathLst>
                <a:path w="6350" h="24130">
                  <a:moveTo>
                    <a:pt x="6096" y="23622"/>
                  </a:moveTo>
                  <a:lnTo>
                    <a:pt x="3810" y="12192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23" name="object 4923"/>
            <p:cNvSpPr/>
            <p:nvPr/>
          </p:nvSpPr>
          <p:spPr>
            <a:xfrm>
              <a:off x="9356953" y="2527553"/>
              <a:ext cx="9525" cy="21590"/>
            </a:xfrm>
            <a:custGeom>
              <a:avLst/>
              <a:gdLst/>
              <a:ahLst/>
              <a:cxnLst/>
              <a:rect l="l" t="t" r="r" b="b"/>
              <a:pathLst>
                <a:path w="9525" h="21589">
                  <a:moveTo>
                    <a:pt x="0" y="21335"/>
                  </a:moveTo>
                  <a:lnTo>
                    <a:pt x="3810" y="16763"/>
                  </a:lnTo>
                  <a:lnTo>
                    <a:pt x="6858" y="11429"/>
                  </a:lnTo>
                  <a:lnTo>
                    <a:pt x="9143" y="6095"/>
                  </a:lnTo>
                  <a:lnTo>
                    <a:pt x="9143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24" name="object 4924"/>
            <p:cNvSpPr/>
            <p:nvPr/>
          </p:nvSpPr>
          <p:spPr>
            <a:xfrm>
              <a:off x="9355429" y="2548889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762" y="0"/>
                  </a:lnTo>
                  <a:lnTo>
                    <a:pt x="152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25" name="object 4925"/>
            <p:cNvSpPr/>
            <p:nvPr/>
          </p:nvSpPr>
          <p:spPr>
            <a:xfrm>
              <a:off x="9358477" y="251307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285" y="2285"/>
                  </a:moveTo>
                  <a:lnTo>
                    <a:pt x="761" y="1523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26" name="object 4926"/>
            <p:cNvSpPr/>
            <p:nvPr/>
          </p:nvSpPr>
          <p:spPr>
            <a:xfrm>
              <a:off x="9356191" y="2510789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524"/>
                  </a:lnTo>
                  <a:lnTo>
                    <a:pt x="0" y="228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27" name="object 4927"/>
            <p:cNvSpPr/>
            <p:nvPr/>
          </p:nvSpPr>
          <p:spPr>
            <a:xfrm>
              <a:off x="9357715" y="2510027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28" name="object 4928"/>
            <p:cNvSpPr/>
            <p:nvPr/>
          </p:nvSpPr>
          <p:spPr>
            <a:xfrm>
              <a:off x="9356191" y="2510789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285" y="0"/>
                  </a:moveTo>
                  <a:lnTo>
                    <a:pt x="1523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29" name="object 4929"/>
            <p:cNvSpPr/>
            <p:nvPr/>
          </p:nvSpPr>
          <p:spPr>
            <a:xfrm>
              <a:off x="9360763" y="2515361"/>
              <a:ext cx="5715" cy="12700"/>
            </a:xfrm>
            <a:custGeom>
              <a:avLst/>
              <a:gdLst/>
              <a:ahLst/>
              <a:cxnLst/>
              <a:rect l="l" t="t" r="r" b="b"/>
              <a:pathLst>
                <a:path w="5715" h="12700">
                  <a:moveTo>
                    <a:pt x="5333" y="12192"/>
                  </a:moveTo>
                  <a:lnTo>
                    <a:pt x="4571" y="5334"/>
                  </a:lnTo>
                  <a:lnTo>
                    <a:pt x="761" y="0"/>
                  </a:lnTo>
                  <a:lnTo>
                    <a:pt x="0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30" name="object 4930"/>
            <p:cNvSpPr/>
            <p:nvPr/>
          </p:nvSpPr>
          <p:spPr>
            <a:xfrm>
              <a:off x="9296755" y="2479547"/>
              <a:ext cx="3810" cy="10160"/>
            </a:xfrm>
            <a:custGeom>
              <a:avLst/>
              <a:gdLst/>
              <a:ahLst/>
              <a:cxnLst/>
              <a:rect l="l" t="t" r="r" b="b"/>
              <a:pathLst>
                <a:path w="3809" h="10160">
                  <a:moveTo>
                    <a:pt x="3809" y="0"/>
                  </a:moveTo>
                  <a:lnTo>
                    <a:pt x="0" y="0"/>
                  </a:lnTo>
                  <a:lnTo>
                    <a:pt x="0" y="9906"/>
                  </a:lnTo>
                  <a:lnTo>
                    <a:pt x="3809" y="9906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31" name="object 4931"/>
            <p:cNvSpPr/>
            <p:nvPr/>
          </p:nvSpPr>
          <p:spPr>
            <a:xfrm>
              <a:off x="9331045" y="2479547"/>
              <a:ext cx="6350" cy="10160"/>
            </a:xfrm>
            <a:custGeom>
              <a:avLst/>
              <a:gdLst/>
              <a:ahLst/>
              <a:cxnLst/>
              <a:rect l="l" t="t" r="r" b="b"/>
              <a:pathLst>
                <a:path w="6350" h="10160">
                  <a:moveTo>
                    <a:pt x="0" y="0"/>
                  </a:moveTo>
                  <a:lnTo>
                    <a:pt x="6096" y="0"/>
                  </a:lnTo>
                  <a:lnTo>
                    <a:pt x="6096" y="9906"/>
                  </a:lnTo>
                  <a:lnTo>
                    <a:pt x="0" y="990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32" name="object 4932"/>
            <p:cNvSpPr/>
            <p:nvPr/>
          </p:nvSpPr>
          <p:spPr>
            <a:xfrm>
              <a:off x="9296755" y="2580893"/>
              <a:ext cx="3810" cy="6985"/>
            </a:xfrm>
            <a:custGeom>
              <a:avLst/>
              <a:gdLst/>
              <a:ahLst/>
              <a:cxnLst/>
              <a:rect l="l" t="t" r="r" b="b"/>
              <a:pathLst>
                <a:path w="3809" h="6985">
                  <a:moveTo>
                    <a:pt x="3809" y="0"/>
                  </a:moveTo>
                  <a:lnTo>
                    <a:pt x="0" y="0"/>
                  </a:lnTo>
                  <a:lnTo>
                    <a:pt x="0" y="6858"/>
                  </a:lnTo>
                  <a:lnTo>
                    <a:pt x="3809" y="6858"/>
                  </a:lnTo>
                  <a:lnTo>
                    <a:pt x="3809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33" name="object 4933"/>
            <p:cNvSpPr/>
            <p:nvPr/>
          </p:nvSpPr>
          <p:spPr>
            <a:xfrm>
              <a:off x="9296755" y="2661665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809" y="0"/>
                  </a:moveTo>
                  <a:lnTo>
                    <a:pt x="0" y="0"/>
                  </a:lnTo>
                  <a:lnTo>
                    <a:pt x="0" y="3810"/>
                  </a:lnTo>
                  <a:lnTo>
                    <a:pt x="3809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34" name="object 4934"/>
            <p:cNvSpPr/>
            <p:nvPr/>
          </p:nvSpPr>
          <p:spPr>
            <a:xfrm>
              <a:off x="9306661" y="2493263"/>
              <a:ext cx="6985" cy="3175"/>
            </a:xfrm>
            <a:custGeom>
              <a:avLst/>
              <a:gdLst/>
              <a:ahLst/>
              <a:cxnLst/>
              <a:rect l="l" t="t" r="r" b="b"/>
              <a:pathLst>
                <a:path w="6984" h="3175">
                  <a:moveTo>
                    <a:pt x="3809" y="3048"/>
                  </a:moveTo>
                  <a:lnTo>
                    <a:pt x="0" y="3048"/>
                  </a:lnTo>
                  <a:lnTo>
                    <a:pt x="0" y="0"/>
                  </a:lnTo>
                  <a:lnTo>
                    <a:pt x="6857" y="0"/>
                  </a:lnTo>
                  <a:lnTo>
                    <a:pt x="6857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35" name="object 4935"/>
            <p:cNvSpPr/>
            <p:nvPr/>
          </p:nvSpPr>
          <p:spPr>
            <a:xfrm>
              <a:off x="9315043" y="2564891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80">
                  <a:moveTo>
                    <a:pt x="2285" y="0"/>
                  </a:moveTo>
                  <a:lnTo>
                    <a:pt x="3902" y="669"/>
                  </a:lnTo>
                  <a:lnTo>
                    <a:pt x="4571" y="2285"/>
                  </a:lnTo>
                  <a:lnTo>
                    <a:pt x="3902" y="3902"/>
                  </a:lnTo>
                  <a:lnTo>
                    <a:pt x="2285" y="4571"/>
                  </a:lnTo>
                  <a:lnTo>
                    <a:pt x="669" y="3902"/>
                  </a:lnTo>
                  <a:lnTo>
                    <a:pt x="0" y="2285"/>
                  </a:lnTo>
                  <a:lnTo>
                    <a:pt x="669" y="669"/>
                  </a:lnTo>
                  <a:lnTo>
                    <a:pt x="228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36" name="object 4936"/>
            <p:cNvSpPr/>
            <p:nvPr/>
          </p:nvSpPr>
          <p:spPr>
            <a:xfrm>
              <a:off x="9317329" y="256565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2285"/>
                  </a:moveTo>
                  <a:lnTo>
                    <a:pt x="1524" y="1523"/>
                  </a:lnTo>
                  <a:lnTo>
                    <a:pt x="228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37" name="object 4937"/>
            <p:cNvSpPr/>
            <p:nvPr/>
          </p:nvSpPr>
          <p:spPr>
            <a:xfrm>
              <a:off x="9320377" y="2564129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304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38" name="object 4938"/>
            <p:cNvSpPr/>
            <p:nvPr/>
          </p:nvSpPr>
          <p:spPr>
            <a:xfrm>
              <a:off x="9317329" y="256108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285" y="2285"/>
                  </a:moveTo>
                  <a:lnTo>
                    <a:pt x="1523" y="761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39" name="object 4939"/>
            <p:cNvSpPr/>
            <p:nvPr/>
          </p:nvSpPr>
          <p:spPr>
            <a:xfrm>
              <a:off x="9315043" y="2558033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80">
                  <a:moveTo>
                    <a:pt x="2285" y="0"/>
                  </a:moveTo>
                  <a:lnTo>
                    <a:pt x="3902" y="669"/>
                  </a:lnTo>
                  <a:lnTo>
                    <a:pt x="4571" y="2285"/>
                  </a:lnTo>
                  <a:lnTo>
                    <a:pt x="3902" y="3902"/>
                  </a:lnTo>
                  <a:lnTo>
                    <a:pt x="2285" y="4571"/>
                  </a:lnTo>
                  <a:lnTo>
                    <a:pt x="669" y="3902"/>
                  </a:lnTo>
                  <a:lnTo>
                    <a:pt x="0" y="2285"/>
                  </a:lnTo>
                  <a:lnTo>
                    <a:pt x="669" y="669"/>
                  </a:lnTo>
                  <a:lnTo>
                    <a:pt x="228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40" name="object 4940"/>
            <p:cNvSpPr/>
            <p:nvPr/>
          </p:nvSpPr>
          <p:spPr>
            <a:xfrm>
              <a:off x="9306661" y="2554223"/>
              <a:ext cx="6985" cy="3175"/>
            </a:xfrm>
            <a:custGeom>
              <a:avLst/>
              <a:gdLst/>
              <a:ahLst/>
              <a:cxnLst/>
              <a:rect l="l" t="t" r="r" b="b"/>
              <a:pathLst>
                <a:path w="6984" h="3175">
                  <a:moveTo>
                    <a:pt x="3809" y="0"/>
                  </a:moveTo>
                  <a:lnTo>
                    <a:pt x="0" y="0"/>
                  </a:lnTo>
                  <a:lnTo>
                    <a:pt x="0" y="3048"/>
                  </a:lnTo>
                  <a:lnTo>
                    <a:pt x="6857" y="3047"/>
                  </a:lnTo>
                  <a:lnTo>
                    <a:pt x="6857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41" name="object 4941"/>
            <p:cNvSpPr/>
            <p:nvPr/>
          </p:nvSpPr>
          <p:spPr>
            <a:xfrm>
              <a:off x="9315043" y="2599181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80">
                  <a:moveTo>
                    <a:pt x="2285" y="0"/>
                  </a:moveTo>
                  <a:lnTo>
                    <a:pt x="3902" y="669"/>
                  </a:lnTo>
                  <a:lnTo>
                    <a:pt x="4571" y="2285"/>
                  </a:lnTo>
                  <a:lnTo>
                    <a:pt x="3902" y="3902"/>
                  </a:lnTo>
                  <a:lnTo>
                    <a:pt x="2285" y="4571"/>
                  </a:lnTo>
                  <a:lnTo>
                    <a:pt x="669" y="3902"/>
                  </a:lnTo>
                  <a:lnTo>
                    <a:pt x="0" y="2285"/>
                  </a:lnTo>
                  <a:lnTo>
                    <a:pt x="669" y="669"/>
                  </a:lnTo>
                  <a:lnTo>
                    <a:pt x="228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42" name="object 4942"/>
            <p:cNvSpPr/>
            <p:nvPr/>
          </p:nvSpPr>
          <p:spPr>
            <a:xfrm>
              <a:off x="9317329" y="2596895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0" y="3048"/>
                  </a:moveTo>
                  <a:lnTo>
                    <a:pt x="1524" y="2286"/>
                  </a:lnTo>
                  <a:lnTo>
                    <a:pt x="2285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43" name="object 4943"/>
            <p:cNvSpPr/>
            <p:nvPr/>
          </p:nvSpPr>
          <p:spPr>
            <a:xfrm>
              <a:off x="9320377" y="2594609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304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44" name="object 4944"/>
            <p:cNvSpPr/>
            <p:nvPr/>
          </p:nvSpPr>
          <p:spPr>
            <a:xfrm>
              <a:off x="9317329" y="259232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285" y="2285"/>
                  </a:moveTo>
                  <a:lnTo>
                    <a:pt x="1523" y="761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45" name="object 4945"/>
            <p:cNvSpPr/>
            <p:nvPr/>
          </p:nvSpPr>
          <p:spPr>
            <a:xfrm>
              <a:off x="9315044" y="2517660"/>
              <a:ext cx="5080" cy="75565"/>
            </a:xfrm>
            <a:custGeom>
              <a:avLst/>
              <a:gdLst/>
              <a:ahLst/>
              <a:cxnLst/>
              <a:rect l="l" t="t" r="r" b="b"/>
              <a:pathLst>
                <a:path w="5079" h="75564">
                  <a:moveTo>
                    <a:pt x="4572" y="73152"/>
                  </a:moveTo>
                  <a:lnTo>
                    <a:pt x="3898" y="71526"/>
                  </a:lnTo>
                  <a:lnTo>
                    <a:pt x="2286" y="70866"/>
                  </a:lnTo>
                  <a:lnTo>
                    <a:pt x="660" y="71526"/>
                  </a:lnTo>
                  <a:lnTo>
                    <a:pt x="0" y="73152"/>
                  </a:lnTo>
                  <a:lnTo>
                    <a:pt x="660" y="74764"/>
                  </a:lnTo>
                  <a:lnTo>
                    <a:pt x="2286" y="75438"/>
                  </a:lnTo>
                  <a:lnTo>
                    <a:pt x="3898" y="74764"/>
                  </a:lnTo>
                  <a:lnTo>
                    <a:pt x="4572" y="73152"/>
                  </a:lnTo>
                  <a:close/>
                </a:path>
                <a:path w="5079" h="75564">
                  <a:moveTo>
                    <a:pt x="4572" y="2286"/>
                  </a:moveTo>
                  <a:lnTo>
                    <a:pt x="3898" y="660"/>
                  </a:lnTo>
                  <a:lnTo>
                    <a:pt x="2286" y="0"/>
                  </a:lnTo>
                  <a:lnTo>
                    <a:pt x="660" y="660"/>
                  </a:lnTo>
                  <a:lnTo>
                    <a:pt x="0" y="2286"/>
                  </a:lnTo>
                  <a:lnTo>
                    <a:pt x="660" y="3898"/>
                  </a:lnTo>
                  <a:lnTo>
                    <a:pt x="2286" y="4572"/>
                  </a:lnTo>
                  <a:lnTo>
                    <a:pt x="3898" y="3898"/>
                  </a:lnTo>
                  <a:lnTo>
                    <a:pt x="4572" y="228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46" name="object 4946"/>
            <p:cNvSpPr/>
            <p:nvPr/>
          </p:nvSpPr>
          <p:spPr>
            <a:xfrm>
              <a:off x="9317329" y="2517647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0" y="3048"/>
                  </a:moveTo>
                  <a:lnTo>
                    <a:pt x="1524" y="2286"/>
                  </a:lnTo>
                  <a:lnTo>
                    <a:pt x="2285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47" name="object 4947"/>
            <p:cNvSpPr/>
            <p:nvPr/>
          </p:nvSpPr>
          <p:spPr>
            <a:xfrm>
              <a:off x="9318091" y="2514599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80">
                  <a:moveTo>
                    <a:pt x="2285" y="0"/>
                  </a:moveTo>
                  <a:lnTo>
                    <a:pt x="3902" y="669"/>
                  </a:lnTo>
                  <a:lnTo>
                    <a:pt x="4571" y="2285"/>
                  </a:lnTo>
                  <a:lnTo>
                    <a:pt x="3902" y="3902"/>
                  </a:lnTo>
                  <a:lnTo>
                    <a:pt x="2285" y="4571"/>
                  </a:lnTo>
                  <a:lnTo>
                    <a:pt x="669" y="3902"/>
                  </a:lnTo>
                  <a:lnTo>
                    <a:pt x="0" y="2285"/>
                  </a:lnTo>
                  <a:lnTo>
                    <a:pt x="669" y="669"/>
                  </a:lnTo>
                  <a:lnTo>
                    <a:pt x="228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48" name="object 4948"/>
            <p:cNvSpPr/>
            <p:nvPr/>
          </p:nvSpPr>
          <p:spPr>
            <a:xfrm>
              <a:off x="9317329" y="251307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285" y="2285"/>
                  </a:moveTo>
                  <a:lnTo>
                    <a:pt x="1523" y="761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49" name="object 4949"/>
            <p:cNvSpPr/>
            <p:nvPr/>
          </p:nvSpPr>
          <p:spPr>
            <a:xfrm>
              <a:off x="9317329" y="265328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2285"/>
                  </a:moveTo>
                  <a:lnTo>
                    <a:pt x="1524" y="1523"/>
                  </a:lnTo>
                  <a:lnTo>
                    <a:pt x="228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50" name="object 4950"/>
            <p:cNvSpPr/>
            <p:nvPr/>
          </p:nvSpPr>
          <p:spPr>
            <a:xfrm>
              <a:off x="9318091" y="2649473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80">
                  <a:moveTo>
                    <a:pt x="2285" y="0"/>
                  </a:moveTo>
                  <a:lnTo>
                    <a:pt x="3902" y="669"/>
                  </a:lnTo>
                  <a:lnTo>
                    <a:pt x="4571" y="2285"/>
                  </a:lnTo>
                  <a:lnTo>
                    <a:pt x="3902" y="3902"/>
                  </a:lnTo>
                  <a:lnTo>
                    <a:pt x="2285" y="4571"/>
                  </a:lnTo>
                  <a:lnTo>
                    <a:pt x="669" y="3902"/>
                  </a:lnTo>
                  <a:lnTo>
                    <a:pt x="0" y="2285"/>
                  </a:lnTo>
                  <a:lnTo>
                    <a:pt x="669" y="669"/>
                  </a:lnTo>
                  <a:lnTo>
                    <a:pt x="228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51" name="object 4951"/>
            <p:cNvSpPr/>
            <p:nvPr/>
          </p:nvSpPr>
          <p:spPr>
            <a:xfrm>
              <a:off x="9317329" y="264871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285" y="2285"/>
                  </a:moveTo>
                  <a:lnTo>
                    <a:pt x="1523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52" name="object 4952"/>
            <p:cNvSpPr/>
            <p:nvPr/>
          </p:nvSpPr>
          <p:spPr>
            <a:xfrm>
              <a:off x="9343999" y="2665475"/>
              <a:ext cx="3810" cy="3175"/>
            </a:xfrm>
            <a:custGeom>
              <a:avLst/>
              <a:gdLst/>
              <a:ahLst/>
              <a:cxnLst/>
              <a:rect l="l" t="t" r="r" b="b"/>
              <a:pathLst>
                <a:path w="3809" h="3175">
                  <a:moveTo>
                    <a:pt x="0" y="3048"/>
                  </a:moveTo>
                  <a:lnTo>
                    <a:pt x="0" y="0"/>
                  </a:lnTo>
                  <a:lnTo>
                    <a:pt x="3810" y="0"/>
                  </a:lnTo>
                  <a:lnTo>
                    <a:pt x="381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53" name="object 4953"/>
            <p:cNvSpPr/>
            <p:nvPr/>
          </p:nvSpPr>
          <p:spPr>
            <a:xfrm>
              <a:off x="9327997" y="2624327"/>
              <a:ext cx="1270" cy="17780"/>
            </a:xfrm>
            <a:custGeom>
              <a:avLst/>
              <a:gdLst/>
              <a:ahLst/>
              <a:cxnLst/>
              <a:rect l="l" t="t" r="r" b="b"/>
              <a:pathLst>
                <a:path w="1270" h="17780">
                  <a:moveTo>
                    <a:pt x="0" y="0"/>
                  </a:moveTo>
                  <a:lnTo>
                    <a:pt x="0" y="8382"/>
                  </a:lnTo>
                  <a:lnTo>
                    <a:pt x="762" y="1752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54" name="object 4954"/>
            <p:cNvSpPr/>
            <p:nvPr/>
          </p:nvSpPr>
          <p:spPr>
            <a:xfrm>
              <a:off x="9317329" y="2625089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4">
                  <a:moveTo>
                    <a:pt x="0" y="0"/>
                  </a:moveTo>
                  <a:lnTo>
                    <a:pt x="0" y="1676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55" name="object 4955"/>
            <p:cNvSpPr/>
            <p:nvPr/>
          </p:nvSpPr>
          <p:spPr>
            <a:xfrm>
              <a:off x="9356191" y="2634233"/>
              <a:ext cx="1905" cy="7620"/>
            </a:xfrm>
            <a:custGeom>
              <a:avLst/>
              <a:gdLst/>
              <a:ahLst/>
              <a:cxnLst/>
              <a:rect l="l" t="t" r="r" b="b"/>
              <a:pathLst>
                <a:path w="1904" h="7619">
                  <a:moveTo>
                    <a:pt x="0" y="7620"/>
                  </a:moveTo>
                  <a:lnTo>
                    <a:pt x="1523" y="3810"/>
                  </a:lnTo>
                  <a:lnTo>
                    <a:pt x="1523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56" name="object 4956"/>
            <p:cNvSpPr/>
            <p:nvPr/>
          </p:nvSpPr>
          <p:spPr>
            <a:xfrm>
              <a:off x="9343237" y="2637281"/>
              <a:ext cx="9525" cy="6985"/>
            </a:xfrm>
            <a:custGeom>
              <a:avLst/>
              <a:gdLst/>
              <a:ahLst/>
              <a:cxnLst/>
              <a:rect l="l" t="t" r="r" b="b"/>
              <a:pathLst>
                <a:path w="9525" h="6985">
                  <a:moveTo>
                    <a:pt x="0" y="6857"/>
                  </a:moveTo>
                  <a:lnTo>
                    <a:pt x="3048" y="6095"/>
                  </a:lnTo>
                  <a:lnTo>
                    <a:pt x="5334" y="4571"/>
                  </a:lnTo>
                  <a:lnTo>
                    <a:pt x="7620" y="3047"/>
                  </a:lnTo>
                  <a:lnTo>
                    <a:pt x="9144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57" name="object 4957"/>
            <p:cNvSpPr/>
            <p:nvPr/>
          </p:nvSpPr>
          <p:spPr>
            <a:xfrm>
              <a:off x="9334093" y="2641853"/>
              <a:ext cx="22225" cy="6350"/>
            </a:xfrm>
            <a:custGeom>
              <a:avLst/>
              <a:gdLst/>
              <a:ahLst/>
              <a:cxnLst/>
              <a:rect l="l" t="t" r="r" b="b"/>
              <a:pathLst>
                <a:path w="22225" h="6350">
                  <a:moveTo>
                    <a:pt x="0" y="6096"/>
                  </a:moveTo>
                  <a:lnTo>
                    <a:pt x="6096" y="6096"/>
                  </a:lnTo>
                  <a:lnTo>
                    <a:pt x="12954" y="6096"/>
                  </a:lnTo>
                  <a:lnTo>
                    <a:pt x="18288" y="3810"/>
                  </a:lnTo>
                  <a:lnTo>
                    <a:pt x="2209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58" name="object 4958"/>
            <p:cNvSpPr/>
            <p:nvPr/>
          </p:nvSpPr>
          <p:spPr>
            <a:xfrm>
              <a:off x="9320377" y="2641853"/>
              <a:ext cx="10795" cy="3175"/>
            </a:xfrm>
            <a:custGeom>
              <a:avLst/>
              <a:gdLst/>
              <a:ahLst/>
              <a:cxnLst/>
              <a:rect l="l" t="t" r="r" b="b"/>
              <a:pathLst>
                <a:path w="10795" h="3175">
                  <a:moveTo>
                    <a:pt x="8381" y="0"/>
                  </a:moveTo>
                  <a:lnTo>
                    <a:pt x="9143" y="2286"/>
                  </a:lnTo>
                  <a:lnTo>
                    <a:pt x="10667" y="3048"/>
                  </a:ln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59" name="object 4959"/>
            <p:cNvSpPr/>
            <p:nvPr/>
          </p:nvSpPr>
          <p:spPr>
            <a:xfrm>
              <a:off x="9317329" y="2648711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5">
                  <a:moveTo>
                    <a:pt x="16764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60" name="object 4960"/>
            <p:cNvSpPr/>
            <p:nvPr/>
          </p:nvSpPr>
          <p:spPr>
            <a:xfrm>
              <a:off x="9335617" y="2644139"/>
              <a:ext cx="7620" cy="1270"/>
            </a:xfrm>
            <a:custGeom>
              <a:avLst/>
              <a:gdLst/>
              <a:ahLst/>
              <a:cxnLst/>
              <a:rect l="l" t="t" r="r" b="b"/>
              <a:pathLst>
                <a:path w="7620" h="1269">
                  <a:moveTo>
                    <a:pt x="0" y="761"/>
                  </a:moveTo>
                  <a:lnTo>
                    <a:pt x="3810" y="761"/>
                  </a:lnTo>
                  <a:lnTo>
                    <a:pt x="762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61" name="object 4961"/>
            <p:cNvSpPr/>
            <p:nvPr/>
          </p:nvSpPr>
          <p:spPr>
            <a:xfrm>
              <a:off x="9331045" y="264490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4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62" name="object 4962"/>
            <p:cNvSpPr/>
            <p:nvPr/>
          </p:nvSpPr>
          <p:spPr>
            <a:xfrm>
              <a:off x="9318091" y="264337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0" y="0"/>
                  </a:moveTo>
                  <a:lnTo>
                    <a:pt x="0" y="762"/>
                  </a:lnTo>
                  <a:lnTo>
                    <a:pt x="1524" y="1523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63" name="object 4963"/>
            <p:cNvSpPr/>
            <p:nvPr/>
          </p:nvSpPr>
          <p:spPr>
            <a:xfrm>
              <a:off x="9334093" y="2599943"/>
              <a:ext cx="13335" cy="1270"/>
            </a:xfrm>
            <a:custGeom>
              <a:avLst/>
              <a:gdLst/>
              <a:ahLst/>
              <a:cxnLst/>
              <a:rect l="l" t="t" r="r" b="b"/>
              <a:pathLst>
                <a:path w="13334" h="1269">
                  <a:moveTo>
                    <a:pt x="12953" y="761"/>
                  </a:moveTo>
                  <a:lnTo>
                    <a:pt x="6095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64" name="object 4964"/>
            <p:cNvSpPr/>
            <p:nvPr/>
          </p:nvSpPr>
          <p:spPr>
            <a:xfrm>
              <a:off x="9343237" y="2603753"/>
              <a:ext cx="9525" cy="6985"/>
            </a:xfrm>
            <a:custGeom>
              <a:avLst/>
              <a:gdLst/>
              <a:ahLst/>
              <a:cxnLst/>
              <a:rect l="l" t="t" r="r" b="b"/>
              <a:pathLst>
                <a:path w="9525" h="6985">
                  <a:moveTo>
                    <a:pt x="9144" y="6857"/>
                  </a:moveTo>
                  <a:lnTo>
                    <a:pt x="7620" y="3809"/>
                  </a:lnTo>
                  <a:lnTo>
                    <a:pt x="5334" y="2285"/>
                  </a:lnTo>
                  <a:lnTo>
                    <a:pt x="3048" y="761"/>
                  </a:lnTo>
                  <a:lnTo>
                    <a:pt x="0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65" name="object 4965"/>
            <p:cNvSpPr/>
            <p:nvPr/>
          </p:nvSpPr>
          <p:spPr>
            <a:xfrm>
              <a:off x="9357715" y="2613659"/>
              <a:ext cx="0" cy="10795"/>
            </a:xfrm>
            <a:custGeom>
              <a:avLst/>
              <a:gdLst/>
              <a:ahLst/>
              <a:cxnLst/>
              <a:rect l="l" t="t" r="r" b="b"/>
              <a:pathLst>
                <a:path h="10794">
                  <a:moveTo>
                    <a:pt x="0" y="0"/>
                  </a:moveTo>
                  <a:lnTo>
                    <a:pt x="0" y="5334"/>
                  </a:lnTo>
                  <a:lnTo>
                    <a:pt x="0" y="1066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66" name="object 4966"/>
            <p:cNvSpPr/>
            <p:nvPr/>
          </p:nvSpPr>
          <p:spPr>
            <a:xfrm>
              <a:off x="9352381" y="2610611"/>
              <a:ext cx="2540" cy="8890"/>
            </a:xfrm>
            <a:custGeom>
              <a:avLst/>
              <a:gdLst/>
              <a:ahLst/>
              <a:cxnLst/>
              <a:rect l="l" t="t" r="r" b="b"/>
              <a:pathLst>
                <a:path w="2540" h="8889">
                  <a:moveTo>
                    <a:pt x="2285" y="8381"/>
                  </a:moveTo>
                  <a:lnTo>
                    <a:pt x="1523" y="3809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67" name="object 4967"/>
            <p:cNvSpPr/>
            <p:nvPr/>
          </p:nvSpPr>
          <p:spPr>
            <a:xfrm>
              <a:off x="9354667" y="2624327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0" y="4572"/>
                  </a:moveTo>
                  <a:lnTo>
                    <a:pt x="0" y="4572"/>
                  </a:lnTo>
                  <a:lnTo>
                    <a:pt x="0" y="4572"/>
                  </a:lnTo>
                </a:path>
                <a:path h="5080">
                  <a:moveTo>
                    <a:pt x="0" y="4572"/>
                  </a:moveTo>
                  <a:lnTo>
                    <a:pt x="0" y="2286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68" name="object 4968"/>
            <p:cNvSpPr/>
            <p:nvPr/>
          </p:nvSpPr>
          <p:spPr>
            <a:xfrm>
              <a:off x="9357715" y="2624327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0"/>
                  </a:moveTo>
                  <a:lnTo>
                    <a:pt x="0" y="4572"/>
                  </a:lnTo>
                  <a:lnTo>
                    <a:pt x="0" y="990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69" name="object 4969"/>
            <p:cNvSpPr/>
            <p:nvPr/>
          </p:nvSpPr>
          <p:spPr>
            <a:xfrm>
              <a:off x="9352381" y="2628899"/>
              <a:ext cx="2540" cy="8890"/>
            </a:xfrm>
            <a:custGeom>
              <a:avLst/>
              <a:gdLst/>
              <a:ahLst/>
              <a:cxnLst/>
              <a:rect l="l" t="t" r="r" b="b"/>
              <a:pathLst>
                <a:path w="2540" h="8889">
                  <a:moveTo>
                    <a:pt x="0" y="8381"/>
                  </a:moveTo>
                  <a:lnTo>
                    <a:pt x="1523" y="4571"/>
                  </a:lnTo>
                  <a:lnTo>
                    <a:pt x="2285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70" name="object 4970"/>
            <p:cNvSpPr/>
            <p:nvPr/>
          </p:nvSpPr>
          <p:spPr>
            <a:xfrm>
              <a:off x="9354667" y="2618993"/>
              <a:ext cx="0" cy="5715"/>
            </a:xfrm>
            <a:custGeom>
              <a:avLst/>
              <a:gdLst/>
              <a:ahLst/>
              <a:cxnLst/>
              <a:rect l="l" t="t" r="r" b="b"/>
              <a:pathLst>
                <a:path h="5714">
                  <a:moveTo>
                    <a:pt x="0" y="5333"/>
                  </a:moveTo>
                  <a:lnTo>
                    <a:pt x="0" y="2285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71" name="object 4971"/>
            <p:cNvSpPr/>
            <p:nvPr/>
          </p:nvSpPr>
          <p:spPr>
            <a:xfrm>
              <a:off x="9347047" y="2600705"/>
              <a:ext cx="10795" cy="13335"/>
            </a:xfrm>
            <a:custGeom>
              <a:avLst/>
              <a:gdLst/>
              <a:ahLst/>
              <a:cxnLst/>
              <a:rect l="l" t="t" r="r" b="b"/>
              <a:pathLst>
                <a:path w="10795" h="13335">
                  <a:moveTo>
                    <a:pt x="10668" y="12953"/>
                  </a:moveTo>
                  <a:lnTo>
                    <a:pt x="10668" y="9143"/>
                  </a:lnTo>
                  <a:lnTo>
                    <a:pt x="9144" y="5333"/>
                  </a:lnTo>
                  <a:lnTo>
                    <a:pt x="5334" y="1523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72" name="object 4972"/>
            <p:cNvSpPr/>
            <p:nvPr/>
          </p:nvSpPr>
          <p:spPr>
            <a:xfrm>
              <a:off x="9327997" y="2617469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5">
                  <a:moveTo>
                    <a:pt x="0" y="0"/>
                  </a:moveTo>
                  <a:lnTo>
                    <a:pt x="0" y="3048"/>
                  </a:lnTo>
                  <a:lnTo>
                    <a:pt x="0" y="685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73" name="object 4973"/>
            <p:cNvSpPr/>
            <p:nvPr/>
          </p:nvSpPr>
          <p:spPr>
            <a:xfrm>
              <a:off x="9317329" y="2604515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h="20955">
                  <a:moveTo>
                    <a:pt x="0" y="20574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74" name="object 4974"/>
            <p:cNvSpPr/>
            <p:nvPr/>
          </p:nvSpPr>
          <p:spPr>
            <a:xfrm>
              <a:off x="9324187" y="2604515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5">
                  <a:moveTo>
                    <a:pt x="0" y="6857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75" name="object 4975"/>
            <p:cNvSpPr/>
            <p:nvPr/>
          </p:nvSpPr>
          <p:spPr>
            <a:xfrm>
              <a:off x="9327235" y="2607563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809" y="2285"/>
                  </a:moveTo>
                  <a:lnTo>
                    <a:pt x="3047" y="761"/>
                  </a:lnTo>
                  <a:lnTo>
                    <a:pt x="1523" y="0"/>
                  </a:lnTo>
                  <a:lnTo>
                    <a:pt x="761" y="761"/>
                  </a:lnTo>
                  <a:lnTo>
                    <a:pt x="0" y="2285"/>
                  </a:lnTo>
                  <a:lnTo>
                    <a:pt x="1523" y="3809"/>
                  </a:lnTo>
                  <a:lnTo>
                    <a:pt x="3047" y="3047"/>
                  </a:lnTo>
                  <a:lnTo>
                    <a:pt x="3809" y="2285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76" name="object 4976"/>
            <p:cNvSpPr/>
            <p:nvPr/>
          </p:nvSpPr>
          <p:spPr>
            <a:xfrm>
              <a:off x="9325711" y="2611373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70" h="3175">
                  <a:moveTo>
                    <a:pt x="0" y="0"/>
                  </a:moveTo>
                  <a:lnTo>
                    <a:pt x="0" y="1524"/>
                  </a:lnTo>
                  <a:lnTo>
                    <a:pt x="762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77" name="object 4977"/>
            <p:cNvSpPr/>
            <p:nvPr/>
          </p:nvSpPr>
          <p:spPr>
            <a:xfrm>
              <a:off x="9326473" y="2614421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1524" y="3048"/>
                  </a:moveTo>
                  <a:lnTo>
                    <a:pt x="1524" y="1524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78" name="object 4978"/>
            <p:cNvSpPr/>
            <p:nvPr/>
          </p:nvSpPr>
          <p:spPr>
            <a:xfrm>
              <a:off x="9327235" y="2604515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6857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79" name="object 4979"/>
            <p:cNvSpPr/>
            <p:nvPr/>
          </p:nvSpPr>
          <p:spPr>
            <a:xfrm>
              <a:off x="9317329" y="2601467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5">
                  <a:moveTo>
                    <a:pt x="16764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80" name="object 4980"/>
            <p:cNvSpPr/>
            <p:nvPr/>
          </p:nvSpPr>
          <p:spPr>
            <a:xfrm>
              <a:off x="9335617" y="2602991"/>
              <a:ext cx="7620" cy="1270"/>
            </a:xfrm>
            <a:custGeom>
              <a:avLst/>
              <a:gdLst/>
              <a:ahLst/>
              <a:cxnLst/>
              <a:rect l="l" t="t" r="r" b="b"/>
              <a:pathLst>
                <a:path w="7620" h="1269">
                  <a:moveTo>
                    <a:pt x="7620" y="761"/>
                  </a:moveTo>
                  <a:lnTo>
                    <a:pt x="3810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81" name="object 4981"/>
            <p:cNvSpPr/>
            <p:nvPr/>
          </p:nvSpPr>
          <p:spPr>
            <a:xfrm>
              <a:off x="9320377" y="2604515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6857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82" name="object 4982"/>
            <p:cNvSpPr/>
            <p:nvPr/>
          </p:nvSpPr>
          <p:spPr>
            <a:xfrm>
              <a:off x="9325711" y="2602991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2285" y="0"/>
                  </a:moveTo>
                  <a:lnTo>
                    <a:pt x="761" y="1524"/>
                  </a:ln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83" name="object 4983"/>
            <p:cNvSpPr/>
            <p:nvPr/>
          </p:nvSpPr>
          <p:spPr>
            <a:xfrm>
              <a:off x="9318091" y="260299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1524" y="0"/>
                  </a:moveTo>
                  <a:lnTo>
                    <a:pt x="0" y="762"/>
                  </a:lnTo>
                  <a:lnTo>
                    <a:pt x="0" y="152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84" name="object 4984"/>
            <p:cNvSpPr/>
            <p:nvPr/>
          </p:nvSpPr>
          <p:spPr>
            <a:xfrm>
              <a:off x="9315043" y="2463545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80">
                  <a:moveTo>
                    <a:pt x="2285" y="0"/>
                  </a:moveTo>
                  <a:lnTo>
                    <a:pt x="3902" y="669"/>
                  </a:lnTo>
                  <a:lnTo>
                    <a:pt x="4571" y="2285"/>
                  </a:lnTo>
                  <a:lnTo>
                    <a:pt x="3902" y="3902"/>
                  </a:lnTo>
                  <a:lnTo>
                    <a:pt x="2285" y="4571"/>
                  </a:lnTo>
                  <a:lnTo>
                    <a:pt x="669" y="3902"/>
                  </a:lnTo>
                  <a:lnTo>
                    <a:pt x="0" y="2285"/>
                  </a:lnTo>
                  <a:lnTo>
                    <a:pt x="669" y="669"/>
                  </a:lnTo>
                  <a:lnTo>
                    <a:pt x="228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85" name="object 4985"/>
            <p:cNvSpPr/>
            <p:nvPr/>
          </p:nvSpPr>
          <p:spPr>
            <a:xfrm>
              <a:off x="9317329" y="2463545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0" y="3048"/>
                  </a:moveTo>
                  <a:lnTo>
                    <a:pt x="1524" y="2286"/>
                  </a:lnTo>
                  <a:lnTo>
                    <a:pt x="2285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86" name="object 4986"/>
            <p:cNvSpPr/>
            <p:nvPr/>
          </p:nvSpPr>
          <p:spPr>
            <a:xfrm>
              <a:off x="9318091" y="2460497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80">
                  <a:moveTo>
                    <a:pt x="2285" y="0"/>
                  </a:moveTo>
                  <a:lnTo>
                    <a:pt x="3902" y="669"/>
                  </a:lnTo>
                  <a:lnTo>
                    <a:pt x="4571" y="2285"/>
                  </a:lnTo>
                  <a:lnTo>
                    <a:pt x="3902" y="3902"/>
                  </a:lnTo>
                  <a:lnTo>
                    <a:pt x="2285" y="4571"/>
                  </a:lnTo>
                  <a:lnTo>
                    <a:pt x="669" y="3902"/>
                  </a:lnTo>
                  <a:lnTo>
                    <a:pt x="0" y="2285"/>
                  </a:lnTo>
                  <a:lnTo>
                    <a:pt x="669" y="669"/>
                  </a:lnTo>
                  <a:lnTo>
                    <a:pt x="228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87" name="object 4987"/>
            <p:cNvSpPr/>
            <p:nvPr/>
          </p:nvSpPr>
          <p:spPr>
            <a:xfrm>
              <a:off x="9317329" y="245897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285" y="2285"/>
                  </a:moveTo>
                  <a:lnTo>
                    <a:pt x="1523" y="761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88" name="object 4988"/>
            <p:cNvSpPr/>
            <p:nvPr/>
          </p:nvSpPr>
          <p:spPr>
            <a:xfrm>
              <a:off x="9371431" y="2661665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10">
                  <a:moveTo>
                    <a:pt x="0" y="0"/>
                  </a:moveTo>
                  <a:lnTo>
                    <a:pt x="3048" y="0"/>
                  </a:lnTo>
                  <a:lnTo>
                    <a:pt x="3048" y="3810"/>
                  </a:lnTo>
                  <a:lnTo>
                    <a:pt x="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989" name="object 4989"/>
          <p:cNvGrpSpPr/>
          <p:nvPr/>
        </p:nvGrpSpPr>
        <p:grpSpPr>
          <a:xfrm>
            <a:off x="11681494" y="2013272"/>
            <a:ext cx="107741" cy="73422"/>
            <a:chOff x="9294469" y="2694432"/>
            <a:chExt cx="85725" cy="58419"/>
          </a:xfrm>
        </p:grpSpPr>
        <p:sp>
          <p:nvSpPr>
            <p:cNvPr id="4990" name="object 4990"/>
            <p:cNvSpPr/>
            <p:nvPr/>
          </p:nvSpPr>
          <p:spPr>
            <a:xfrm>
              <a:off x="9296755" y="2750058"/>
              <a:ext cx="58419" cy="0"/>
            </a:xfrm>
            <a:custGeom>
              <a:avLst/>
              <a:gdLst/>
              <a:ahLst/>
              <a:cxnLst/>
              <a:rect l="l" t="t" r="r" b="b"/>
              <a:pathLst>
                <a:path w="58420">
                  <a:moveTo>
                    <a:pt x="57911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91" name="object 4991"/>
            <p:cNvSpPr/>
            <p:nvPr/>
          </p:nvSpPr>
          <p:spPr>
            <a:xfrm>
              <a:off x="9296755" y="2743200"/>
              <a:ext cx="47625" cy="0"/>
            </a:xfrm>
            <a:custGeom>
              <a:avLst/>
              <a:gdLst/>
              <a:ahLst/>
              <a:cxnLst/>
              <a:rect l="l" t="t" r="r" b="b"/>
              <a:pathLst>
                <a:path w="47625">
                  <a:moveTo>
                    <a:pt x="47244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92" name="object 4992"/>
            <p:cNvSpPr/>
            <p:nvPr/>
          </p:nvSpPr>
          <p:spPr>
            <a:xfrm>
              <a:off x="9377527" y="273862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61" y="0"/>
                  </a:moveTo>
                  <a:lnTo>
                    <a:pt x="1300" y="223"/>
                  </a:lnTo>
                  <a:lnTo>
                    <a:pt x="1523" y="761"/>
                  </a:lnTo>
                  <a:lnTo>
                    <a:pt x="1300" y="1300"/>
                  </a:lnTo>
                  <a:lnTo>
                    <a:pt x="761" y="1523"/>
                  </a:lnTo>
                  <a:lnTo>
                    <a:pt x="223" y="1300"/>
                  </a:lnTo>
                  <a:lnTo>
                    <a:pt x="0" y="761"/>
                  </a:lnTo>
                  <a:lnTo>
                    <a:pt x="223" y="223"/>
                  </a:lnTo>
                  <a:lnTo>
                    <a:pt x="7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93" name="object 4993"/>
            <p:cNvSpPr/>
            <p:nvPr/>
          </p:nvSpPr>
          <p:spPr>
            <a:xfrm>
              <a:off x="9350857" y="2705862"/>
              <a:ext cx="0" cy="33655"/>
            </a:xfrm>
            <a:custGeom>
              <a:avLst/>
              <a:gdLst/>
              <a:ahLst/>
              <a:cxnLst/>
              <a:rect l="l" t="t" r="r" b="b"/>
              <a:pathLst>
                <a:path h="33655">
                  <a:moveTo>
                    <a:pt x="0" y="0"/>
                  </a:moveTo>
                  <a:lnTo>
                    <a:pt x="0" y="3352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94" name="object 4994"/>
            <p:cNvSpPr/>
            <p:nvPr/>
          </p:nvSpPr>
          <p:spPr>
            <a:xfrm>
              <a:off x="9347809" y="2705862"/>
              <a:ext cx="0" cy="37465"/>
            </a:xfrm>
            <a:custGeom>
              <a:avLst/>
              <a:gdLst/>
              <a:ahLst/>
              <a:cxnLst/>
              <a:rect l="l" t="t" r="r" b="b"/>
              <a:pathLst>
                <a:path h="37464">
                  <a:moveTo>
                    <a:pt x="0" y="0"/>
                  </a:moveTo>
                  <a:lnTo>
                    <a:pt x="0" y="3733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95" name="object 4995"/>
            <p:cNvSpPr/>
            <p:nvPr/>
          </p:nvSpPr>
          <p:spPr>
            <a:xfrm>
              <a:off x="9343999" y="2705862"/>
              <a:ext cx="0" cy="37465"/>
            </a:xfrm>
            <a:custGeom>
              <a:avLst/>
              <a:gdLst/>
              <a:ahLst/>
              <a:cxnLst/>
              <a:rect l="l" t="t" r="r" b="b"/>
              <a:pathLst>
                <a:path h="37464">
                  <a:moveTo>
                    <a:pt x="0" y="0"/>
                  </a:moveTo>
                  <a:lnTo>
                    <a:pt x="0" y="3733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96" name="object 4996"/>
            <p:cNvSpPr/>
            <p:nvPr/>
          </p:nvSpPr>
          <p:spPr>
            <a:xfrm>
              <a:off x="9296755" y="2750058"/>
              <a:ext cx="58419" cy="0"/>
            </a:xfrm>
            <a:custGeom>
              <a:avLst/>
              <a:gdLst/>
              <a:ahLst/>
              <a:cxnLst/>
              <a:rect l="l" t="t" r="r" b="b"/>
              <a:pathLst>
                <a:path w="58420">
                  <a:moveTo>
                    <a:pt x="57911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97" name="object 4997"/>
            <p:cNvSpPr/>
            <p:nvPr/>
          </p:nvSpPr>
          <p:spPr>
            <a:xfrm>
              <a:off x="9377527" y="273862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61" y="0"/>
                  </a:moveTo>
                  <a:lnTo>
                    <a:pt x="1300" y="223"/>
                  </a:lnTo>
                  <a:lnTo>
                    <a:pt x="1523" y="761"/>
                  </a:lnTo>
                  <a:lnTo>
                    <a:pt x="1300" y="1300"/>
                  </a:lnTo>
                  <a:lnTo>
                    <a:pt x="761" y="1523"/>
                  </a:lnTo>
                  <a:lnTo>
                    <a:pt x="223" y="1300"/>
                  </a:lnTo>
                  <a:lnTo>
                    <a:pt x="0" y="761"/>
                  </a:lnTo>
                  <a:lnTo>
                    <a:pt x="223" y="223"/>
                  </a:lnTo>
                  <a:lnTo>
                    <a:pt x="7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98" name="object 4998"/>
            <p:cNvSpPr/>
            <p:nvPr/>
          </p:nvSpPr>
          <p:spPr>
            <a:xfrm>
              <a:off x="9296755" y="2743200"/>
              <a:ext cx="47625" cy="0"/>
            </a:xfrm>
            <a:custGeom>
              <a:avLst/>
              <a:gdLst/>
              <a:ahLst/>
              <a:cxnLst/>
              <a:rect l="l" t="t" r="r" b="b"/>
              <a:pathLst>
                <a:path w="47625">
                  <a:moveTo>
                    <a:pt x="47244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99" name="object 4999"/>
            <p:cNvSpPr/>
            <p:nvPr/>
          </p:nvSpPr>
          <p:spPr>
            <a:xfrm>
              <a:off x="9374479" y="2699004"/>
              <a:ext cx="3175" cy="13970"/>
            </a:xfrm>
            <a:custGeom>
              <a:avLst/>
              <a:gdLst/>
              <a:ahLst/>
              <a:cxnLst/>
              <a:rect l="l" t="t" r="r" b="b"/>
              <a:pathLst>
                <a:path w="3175" h="13969">
                  <a:moveTo>
                    <a:pt x="761" y="0"/>
                  </a:moveTo>
                  <a:lnTo>
                    <a:pt x="0" y="6096"/>
                  </a:lnTo>
                  <a:lnTo>
                    <a:pt x="761" y="11430"/>
                  </a:lnTo>
                  <a:lnTo>
                    <a:pt x="1523" y="12954"/>
                  </a:lnTo>
                  <a:lnTo>
                    <a:pt x="3047" y="1371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00" name="object 5000"/>
            <p:cNvSpPr/>
            <p:nvPr/>
          </p:nvSpPr>
          <p:spPr>
            <a:xfrm>
              <a:off x="9375241" y="269671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285" y="0"/>
                  </a:moveTo>
                  <a:lnTo>
                    <a:pt x="761" y="762"/>
                  </a:lnTo>
                  <a:lnTo>
                    <a:pt x="0" y="228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01" name="object 5001"/>
            <p:cNvSpPr/>
            <p:nvPr/>
          </p:nvSpPr>
          <p:spPr>
            <a:xfrm>
              <a:off x="9343999" y="2705862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0"/>
                  </a:moveTo>
                  <a:lnTo>
                    <a:pt x="0" y="3810"/>
                  </a:lnTo>
                  <a:lnTo>
                    <a:pt x="3810" y="3810"/>
                  </a:lnTo>
                  <a:lnTo>
                    <a:pt x="381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02" name="object 5002"/>
            <p:cNvSpPr/>
            <p:nvPr/>
          </p:nvSpPr>
          <p:spPr>
            <a:xfrm>
              <a:off x="9343999" y="2739390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0"/>
                  </a:moveTo>
                  <a:lnTo>
                    <a:pt x="0" y="3810"/>
                  </a:lnTo>
                  <a:lnTo>
                    <a:pt x="3810" y="3810"/>
                  </a:lnTo>
                  <a:lnTo>
                    <a:pt x="381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03" name="object 5003"/>
            <p:cNvSpPr/>
            <p:nvPr/>
          </p:nvSpPr>
          <p:spPr>
            <a:xfrm>
              <a:off x="9296755" y="2743200"/>
              <a:ext cx="3810" cy="6985"/>
            </a:xfrm>
            <a:custGeom>
              <a:avLst/>
              <a:gdLst/>
              <a:ahLst/>
              <a:cxnLst/>
              <a:rect l="l" t="t" r="r" b="b"/>
              <a:pathLst>
                <a:path w="3809" h="6985">
                  <a:moveTo>
                    <a:pt x="3809" y="0"/>
                  </a:moveTo>
                  <a:lnTo>
                    <a:pt x="0" y="0"/>
                  </a:lnTo>
                  <a:lnTo>
                    <a:pt x="0" y="6858"/>
                  </a:lnTo>
                  <a:lnTo>
                    <a:pt x="3809" y="6858"/>
                  </a:lnTo>
                  <a:lnTo>
                    <a:pt x="3809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04" name="object 5004"/>
            <p:cNvSpPr/>
            <p:nvPr/>
          </p:nvSpPr>
          <p:spPr>
            <a:xfrm>
              <a:off x="9334093" y="2743200"/>
              <a:ext cx="3175" cy="6985"/>
            </a:xfrm>
            <a:custGeom>
              <a:avLst/>
              <a:gdLst/>
              <a:ahLst/>
              <a:cxnLst/>
              <a:rect l="l" t="t" r="r" b="b"/>
              <a:pathLst>
                <a:path w="3175" h="6985">
                  <a:moveTo>
                    <a:pt x="0" y="0"/>
                  </a:moveTo>
                  <a:lnTo>
                    <a:pt x="3048" y="0"/>
                  </a:lnTo>
                  <a:lnTo>
                    <a:pt x="3048" y="6858"/>
                  </a:lnTo>
                  <a:lnTo>
                    <a:pt x="0" y="6858"/>
                  </a:lnTo>
                  <a:lnTo>
                    <a:pt x="0" y="3048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05" name="object 5005"/>
            <p:cNvSpPr/>
            <p:nvPr/>
          </p:nvSpPr>
          <p:spPr>
            <a:xfrm>
              <a:off x="9371431" y="2743200"/>
              <a:ext cx="3175" cy="6985"/>
            </a:xfrm>
            <a:custGeom>
              <a:avLst/>
              <a:gdLst/>
              <a:ahLst/>
              <a:cxnLst/>
              <a:rect l="l" t="t" r="r" b="b"/>
              <a:pathLst>
                <a:path w="3175" h="6985">
                  <a:moveTo>
                    <a:pt x="0" y="0"/>
                  </a:moveTo>
                  <a:lnTo>
                    <a:pt x="3048" y="0"/>
                  </a:lnTo>
                  <a:lnTo>
                    <a:pt x="3048" y="6858"/>
                  </a:lnTo>
                  <a:lnTo>
                    <a:pt x="0" y="6858"/>
                  </a:lnTo>
                  <a:lnTo>
                    <a:pt x="0" y="3048"/>
                  </a:lnTo>
                </a:path>
                <a:path w="3175" h="6985">
                  <a:moveTo>
                    <a:pt x="0" y="0"/>
                  </a:moveTo>
                  <a:lnTo>
                    <a:pt x="3048" y="0"/>
                  </a:lnTo>
                  <a:lnTo>
                    <a:pt x="3048" y="6858"/>
                  </a:lnTo>
                  <a:lnTo>
                    <a:pt x="0" y="6858"/>
                  </a:ln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06" name="object 5006"/>
            <p:cNvSpPr/>
            <p:nvPr/>
          </p:nvSpPr>
          <p:spPr>
            <a:xfrm>
              <a:off x="9296755" y="2743200"/>
              <a:ext cx="3810" cy="6985"/>
            </a:xfrm>
            <a:custGeom>
              <a:avLst/>
              <a:gdLst/>
              <a:ahLst/>
              <a:cxnLst/>
              <a:rect l="l" t="t" r="r" b="b"/>
              <a:pathLst>
                <a:path w="3809" h="6985">
                  <a:moveTo>
                    <a:pt x="3809" y="0"/>
                  </a:moveTo>
                  <a:lnTo>
                    <a:pt x="0" y="0"/>
                  </a:lnTo>
                  <a:lnTo>
                    <a:pt x="0" y="6858"/>
                  </a:lnTo>
                  <a:lnTo>
                    <a:pt x="3809" y="6858"/>
                  </a:lnTo>
                  <a:lnTo>
                    <a:pt x="3809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07" name="object 5007"/>
            <p:cNvSpPr/>
            <p:nvPr/>
          </p:nvSpPr>
          <p:spPr>
            <a:xfrm>
              <a:off x="9334093" y="2743200"/>
              <a:ext cx="3175" cy="6985"/>
            </a:xfrm>
            <a:custGeom>
              <a:avLst/>
              <a:gdLst/>
              <a:ahLst/>
              <a:cxnLst/>
              <a:rect l="l" t="t" r="r" b="b"/>
              <a:pathLst>
                <a:path w="3175" h="6985">
                  <a:moveTo>
                    <a:pt x="0" y="0"/>
                  </a:moveTo>
                  <a:lnTo>
                    <a:pt x="3048" y="0"/>
                  </a:lnTo>
                  <a:lnTo>
                    <a:pt x="3048" y="6858"/>
                  </a:lnTo>
                  <a:lnTo>
                    <a:pt x="0" y="6858"/>
                  </a:lnTo>
                  <a:lnTo>
                    <a:pt x="0" y="3048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08" name="object 5008"/>
            <p:cNvSpPr/>
            <p:nvPr/>
          </p:nvSpPr>
          <p:spPr>
            <a:xfrm>
              <a:off x="9343999" y="2739390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0"/>
                  </a:moveTo>
                  <a:lnTo>
                    <a:pt x="0" y="3810"/>
                  </a:lnTo>
                  <a:lnTo>
                    <a:pt x="3810" y="3810"/>
                  </a:lnTo>
                  <a:lnTo>
                    <a:pt x="381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009" name="object 5009"/>
          <p:cNvSpPr/>
          <p:nvPr/>
        </p:nvSpPr>
        <p:spPr>
          <a:xfrm>
            <a:off x="11467926" y="2329312"/>
            <a:ext cx="191540" cy="0"/>
          </a:xfrm>
          <a:custGeom>
            <a:avLst/>
            <a:gdLst/>
            <a:ahLst/>
            <a:cxnLst/>
            <a:rect l="l" t="t" r="r" b="b"/>
            <a:pathLst>
              <a:path w="152400">
                <a:moveTo>
                  <a:pt x="0" y="0"/>
                </a:moveTo>
                <a:lnTo>
                  <a:pt x="15240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5010" name="object 5010"/>
          <p:cNvGrpSpPr/>
          <p:nvPr/>
        </p:nvGrpSpPr>
        <p:grpSpPr>
          <a:xfrm>
            <a:off x="11740870" y="1976879"/>
            <a:ext cx="44693" cy="98164"/>
            <a:chOff x="9341713" y="2665476"/>
            <a:chExt cx="35560" cy="78105"/>
          </a:xfrm>
        </p:grpSpPr>
        <p:sp>
          <p:nvSpPr>
            <p:cNvPr id="5011" name="object 5011"/>
            <p:cNvSpPr/>
            <p:nvPr/>
          </p:nvSpPr>
          <p:spPr>
            <a:xfrm>
              <a:off x="9374479" y="2668524"/>
              <a:ext cx="0" cy="71120"/>
            </a:xfrm>
            <a:custGeom>
              <a:avLst/>
              <a:gdLst/>
              <a:ahLst/>
              <a:cxnLst/>
              <a:rect l="l" t="t" r="r" b="b"/>
              <a:pathLst>
                <a:path h="71119">
                  <a:moveTo>
                    <a:pt x="0" y="0"/>
                  </a:moveTo>
                  <a:lnTo>
                    <a:pt x="0" y="7086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12" name="object 5012"/>
            <p:cNvSpPr/>
            <p:nvPr/>
          </p:nvSpPr>
          <p:spPr>
            <a:xfrm>
              <a:off x="9347809" y="2665476"/>
              <a:ext cx="0" cy="78105"/>
            </a:xfrm>
            <a:custGeom>
              <a:avLst/>
              <a:gdLst/>
              <a:ahLst/>
              <a:cxnLst/>
              <a:rect l="l" t="t" r="r" b="b"/>
              <a:pathLst>
                <a:path h="78105">
                  <a:moveTo>
                    <a:pt x="0" y="0"/>
                  </a:moveTo>
                  <a:lnTo>
                    <a:pt x="0" y="7772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13" name="object 5013"/>
            <p:cNvSpPr/>
            <p:nvPr/>
          </p:nvSpPr>
          <p:spPr>
            <a:xfrm>
              <a:off x="9343999" y="2665476"/>
              <a:ext cx="0" cy="78105"/>
            </a:xfrm>
            <a:custGeom>
              <a:avLst/>
              <a:gdLst/>
              <a:ahLst/>
              <a:cxnLst/>
              <a:rect l="l" t="t" r="r" b="b"/>
              <a:pathLst>
                <a:path h="78105">
                  <a:moveTo>
                    <a:pt x="0" y="0"/>
                  </a:moveTo>
                  <a:lnTo>
                    <a:pt x="0" y="7772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14" name="object 5014"/>
            <p:cNvSpPr/>
            <p:nvPr/>
          </p:nvSpPr>
          <p:spPr>
            <a:xfrm>
              <a:off x="9350857" y="2668524"/>
              <a:ext cx="0" cy="71120"/>
            </a:xfrm>
            <a:custGeom>
              <a:avLst/>
              <a:gdLst/>
              <a:ahLst/>
              <a:cxnLst/>
              <a:rect l="l" t="t" r="r" b="b"/>
              <a:pathLst>
                <a:path h="71119">
                  <a:moveTo>
                    <a:pt x="0" y="0"/>
                  </a:moveTo>
                  <a:lnTo>
                    <a:pt x="0" y="7086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015" name="object 5015"/>
          <p:cNvGrpSpPr/>
          <p:nvPr/>
        </p:nvGrpSpPr>
        <p:grpSpPr>
          <a:xfrm>
            <a:off x="11018765" y="2257485"/>
            <a:ext cx="113328" cy="71827"/>
            <a:chOff x="8767165" y="2888742"/>
            <a:chExt cx="90170" cy="57150"/>
          </a:xfrm>
        </p:grpSpPr>
        <p:sp>
          <p:nvSpPr>
            <p:cNvPr id="5016" name="object 5016"/>
            <p:cNvSpPr/>
            <p:nvPr/>
          </p:nvSpPr>
          <p:spPr>
            <a:xfrm>
              <a:off x="8803741" y="2932176"/>
              <a:ext cx="47625" cy="0"/>
            </a:xfrm>
            <a:custGeom>
              <a:avLst/>
              <a:gdLst/>
              <a:ahLst/>
              <a:cxnLst/>
              <a:rect l="l" t="t" r="r" b="b"/>
              <a:pathLst>
                <a:path w="47625">
                  <a:moveTo>
                    <a:pt x="0" y="0"/>
                  </a:moveTo>
                  <a:lnTo>
                    <a:pt x="4724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17" name="object 5017"/>
            <p:cNvSpPr/>
            <p:nvPr/>
          </p:nvSpPr>
          <p:spPr>
            <a:xfrm>
              <a:off x="8806789" y="2925318"/>
              <a:ext cx="50800" cy="0"/>
            </a:xfrm>
            <a:custGeom>
              <a:avLst/>
              <a:gdLst/>
              <a:ahLst/>
              <a:cxnLst/>
              <a:rect l="l" t="t" r="r" b="b"/>
              <a:pathLst>
                <a:path w="50800">
                  <a:moveTo>
                    <a:pt x="0" y="0"/>
                  </a:moveTo>
                  <a:lnTo>
                    <a:pt x="5029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18" name="object 5018"/>
            <p:cNvSpPr/>
            <p:nvPr/>
          </p:nvSpPr>
          <p:spPr>
            <a:xfrm>
              <a:off x="8803741" y="2932176"/>
              <a:ext cx="47625" cy="0"/>
            </a:xfrm>
            <a:custGeom>
              <a:avLst/>
              <a:gdLst/>
              <a:ahLst/>
              <a:cxnLst/>
              <a:rect l="l" t="t" r="r" b="b"/>
              <a:pathLst>
                <a:path w="47625">
                  <a:moveTo>
                    <a:pt x="0" y="0"/>
                  </a:moveTo>
                  <a:lnTo>
                    <a:pt x="4724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19" name="object 5019"/>
            <p:cNvSpPr/>
            <p:nvPr/>
          </p:nvSpPr>
          <p:spPr>
            <a:xfrm>
              <a:off x="8769451" y="2888742"/>
              <a:ext cx="0" cy="57150"/>
            </a:xfrm>
            <a:custGeom>
              <a:avLst/>
              <a:gdLst/>
              <a:ahLst/>
              <a:cxnLst/>
              <a:rect l="l" t="t" r="r" b="b"/>
              <a:pathLst>
                <a:path h="57150">
                  <a:moveTo>
                    <a:pt x="0" y="0"/>
                  </a:moveTo>
                  <a:lnTo>
                    <a:pt x="0" y="5715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020" name="object 5020"/>
          <p:cNvGrpSpPr/>
          <p:nvPr/>
        </p:nvGrpSpPr>
        <p:grpSpPr>
          <a:xfrm>
            <a:off x="10925870" y="2190444"/>
            <a:ext cx="107741" cy="47885"/>
            <a:chOff x="8693251" y="2835401"/>
            <a:chExt cx="85725" cy="38100"/>
          </a:xfrm>
        </p:grpSpPr>
        <p:sp>
          <p:nvSpPr>
            <p:cNvPr id="5021" name="object 5021"/>
            <p:cNvSpPr/>
            <p:nvPr/>
          </p:nvSpPr>
          <p:spPr>
            <a:xfrm>
              <a:off x="8762593" y="2837687"/>
              <a:ext cx="13970" cy="3810"/>
            </a:xfrm>
            <a:custGeom>
              <a:avLst/>
              <a:gdLst/>
              <a:ahLst/>
              <a:cxnLst/>
              <a:rect l="l" t="t" r="r" b="b"/>
              <a:pathLst>
                <a:path w="13970" h="3810">
                  <a:moveTo>
                    <a:pt x="13716" y="0"/>
                  </a:moveTo>
                  <a:lnTo>
                    <a:pt x="13716" y="3810"/>
                  </a:lnTo>
                  <a:lnTo>
                    <a:pt x="0" y="3810"/>
                  </a:lnTo>
                  <a:lnTo>
                    <a:pt x="0" y="0"/>
                  </a:lnTo>
                  <a:lnTo>
                    <a:pt x="3810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22" name="object 5022"/>
            <p:cNvSpPr/>
            <p:nvPr/>
          </p:nvSpPr>
          <p:spPr>
            <a:xfrm>
              <a:off x="8732113" y="2858261"/>
              <a:ext cx="3810" cy="13335"/>
            </a:xfrm>
            <a:custGeom>
              <a:avLst/>
              <a:gdLst/>
              <a:ahLst/>
              <a:cxnLst/>
              <a:rect l="l" t="t" r="r" b="b"/>
              <a:pathLst>
                <a:path w="3809" h="13335">
                  <a:moveTo>
                    <a:pt x="3809" y="12953"/>
                  </a:moveTo>
                  <a:lnTo>
                    <a:pt x="0" y="12953"/>
                  </a:lnTo>
                  <a:lnTo>
                    <a:pt x="0" y="0"/>
                  </a:lnTo>
                  <a:lnTo>
                    <a:pt x="3809" y="0"/>
                  </a:lnTo>
                  <a:lnTo>
                    <a:pt x="3809" y="3047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23" name="object 5023"/>
            <p:cNvSpPr/>
            <p:nvPr/>
          </p:nvSpPr>
          <p:spPr>
            <a:xfrm>
              <a:off x="8695537" y="2858261"/>
              <a:ext cx="3175" cy="13335"/>
            </a:xfrm>
            <a:custGeom>
              <a:avLst/>
              <a:gdLst/>
              <a:ahLst/>
              <a:cxnLst/>
              <a:rect l="l" t="t" r="r" b="b"/>
              <a:pathLst>
                <a:path w="3175" h="13335">
                  <a:moveTo>
                    <a:pt x="3048" y="12953"/>
                  </a:moveTo>
                  <a:lnTo>
                    <a:pt x="0" y="12953"/>
                  </a:lnTo>
                  <a:lnTo>
                    <a:pt x="0" y="0"/>
                  </a:lnTo>
                  <a:lnTo>
                    <a:pt x="3048" y="0"/>
                  </a:lnTo>
                  <a:lnTo>
                    <a:pt x="3048" y="3047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024" name="object 5024"/>
          <p:cNvGrpSpPr/>
          <p:nvPr/>
        </p:nvGrpSpPr>
        <p:grpSpPr>
          <a:xfrm>
            <a:off x="10835845" y="2216303"/>
            <a:ext cx="57462" cy="22346"/>
            <a:chOff x="8621623" y="2855976"/>
            <a:chExt cx="45720" cy="17780"/>
          </a:xfrm>
        </p:grpSpPr>
        <p:sp>
          <p:nvSpPr>
            <p:cNvPr id="5025" name="object 5025"/>
            <p:cNvSpPr/>
            <p:nvPr/>
          </p:nvSpPr>
          <p:spPr>
            <a:xfrm>
              <a:off x="8623909" y="2858262"/>
              <a:ext cx="3810" cy="13335"/>
            </a:xfrm>
            <a:custGeom>
              <a:avLst/>
              <a:gdLst/>
              <a:ahLst/>
              <a:cxnLst/>
              <a:rect l="l" t="t" r="r" b="b"/>
              <a:pathLst>
                <a:path w="3809" h="13335">
                  <a:moveTo>
                    <a:pt x="3809" y="12953"/>
                  </a:moveTo>
                  <a:lnTo>
                    <a:pt x="0" y="12953"/>
                  </a:lnTo>
                  <a:lnTo>
                    <a:pt x="0" y="0"/>
                  </a:lnTo>
                  <a:lnTo>
                    <a:pt x="3809" y="0"/>
                  </a:lnTo>
                  <a:lnTo>
                    <a:pt x="3809" y="3047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26" name="object 5026"/>
            <p:cNvSpPr/>
            <p:nvPr/>
          </p:nvSpPr>
          <p:spPr>
            <a:xfrm>
              <a:off x="8658199" y="2858262"/>
              <a:ext cx="6985" cy="13335"/>
            </a:xfrm>
            <a:custGeom>
              <a:avLst/>
              <a:gdLst/>
              <a:ahLst/>
              <a:cxnLst/>
              <a:rect l="l" t="t" r="r" b="b"/>
              <a:pathLst>
                <a:path w="6984" h="13335">
                  <a:moveTo>
                    <a:pt x="6857" y="12953"/>
                  </a:moveTo>
                  <a:lnTo>
                    <a:pt x="0" y="12953"/>
                  </a:lnTo>
                  <a:lnTo>
                    <a:pt x="0" y="0"/>
                  </a:lnTo>
                  <a:lnTo>
                    <a:pt x="6857" y="0"/>
                  </a:lnTo>
                  <a:lnTo>
                    <a:pt x="6857" y="3047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027" name="object 5027"/>
          <p:cNvGrpSpPr/>
          <p:nvPr/>
        </p:nvGrpSpPr>
        <p:grpSpPr>
          <a:xfrm>
            <a:off x="11010147" y="1497072"/>
            <a:ext cx="61452" cy="818034"/>
            <a:chOff x="8760307" y="2283714"/>
            <a:chExt cx="48895" cy="650875"/>
          </a:xfrm>
        </p:grpSpPr>
        <p:sp>
          <p:nvSpPr>
            <p:cNvPr id="5028" name="object 5028"/>
            <p:cNvSpPr/>
            <p:nvPr/>
          </p:nvSpPr>
          <p:spPr>
            <a:xfrm>
              <a:off x="8779357" y="2932176"/>
              <a:ext cx="24765" cy="0"/>
            </a:xfrm>
            <a:custGeom>
              <a:avLst/>
              <a:gdLst/>
              <a:ahLst/>
              <a:cxnLst/>
              <a:rect l="l" t="t" r="r" b="b"/>
              <a:pathLst>
                <a:path w="24765">
                  <a:moveTo>
                    <a:pt x="24383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29" name="object 5029"/>
            <p:cNvSpPr/>
            <p:nvPr/>
          </p:nvSpPr>
          <p:spPr>
            <a:xfrm>
              <a:off x="8806789" y="2679192"/>
              <a:ext cx="0" cy="246379"/>
            </a:xfrm>
            <a:custGeom>
              <a:avLst/>
              <a:gdLst/>
              <a:ahLst/>
              <a:cxnLst/>
              <a:rect l="l" t="t" r="r" b="b"/>
              <a:pathLst>
                <a:path h="246380">
                  <a:moveTo>
                    <a:pt x="0" y="0"/>
                  </a:moveTo>
                  <a:lnTo>
                    <a:pt x="0" y="24612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30" name="object 5030"/>
            <p:cNvSpPr/>
            <p:nvPr/>
          </p:nvSpPr>
          <p:spPr>
            <a:xfrm>
              <a:off x="8803741" y="2679192"/>
              <a:ext cx="0" cy="253365"/>
            </a:xfrm>
            <a:custGeom>
              <a:avLst/>
              <a:gdLst/>
              <a:ahLst/>
              <a:cxnLst/>
              <a:rect l="l" t="t" r="r" b="b"/>
              <a:pathLst>
                <a:path h="253364">
                  <a:moveTo>
                    <a:pt x="0" y="252983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31" name="object 5031"/>
            <p:cNvSpPr/>
            <p:nvPr/>
          </p:nvSpPr>
          <p:spPr>
            <a:xfrm>
              <a:off x="8773261" y="2679192"/>
              <a:ext cx="0" cy="189230"/>
            </a:xfrm>
            <a:custGeom>
              <a:avLst/>
              <a:gdLst/>
              <a:ahLst/>
              <a:cxnLst/>
              <a:rect l="l" t="t" r="r" b="b"/>
              <a:pathLst>
                <a:path h="189230">
                  <a:moveTo>
                    <a:pt x="0" y="0"/>
                  </a:moveTo>
                  <a:lnTo>
                    <a:pt x="0" y="18897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32" name="object 5032"/>
            <p:cNvSpPr/>
            <p:nvPr/>
          </p:nvSpPr>
          <p:spPr>
            <a:xfrm>
              <a:off x="8766403" y="2679192"/>
              <a:ext cx="0" cy="182245"/>
            </a:xfrm>
            <a:custGeom>
              <a:avLst/>
              <a:gdLst/>
              <a:ahLst/>
              <a:cxnLst/>
              <a:rect l="l" t="t" r="r" b="b"/>
              <a:pathLst>
                <a:path h="182244">
                  <a:moveTo>
                    <a:pt x="0" y="0"/>
                  </a:moveTo>
                  <a:lnTo>
                    <a:pt x="0" y="18211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33" name="object 5033"/>
            <p:cNvSpPr/>
            <p:nvPr/>
          </p:nvSpPr>
          <p:spPr>
            <a:xfrm>
              <a:off x="8762593" y="2679192"/>
              <a:ext cx="0" cy="179070"/>
            </a:xfrm>
            <a:custGeom>
              <a:avLst/>
              <a:gdLst/>
              <a:ahLst/>
              <a:cxnLst/>
              <a:rect l="l" t="t" r="r" b="b"/>
              <a:pathLst>
                <a:path h="179069">
                  <a:moveTo>
                    <a:pt x="0" y="0"/>
                  </a:moveTo>
                  <a:lnTo>
                    <a:pt x="0" y="17907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34" name="object 5034"/>
            <p:cNvSpPr/>
            <p:nvPr/>
          </p:nvSpPr>
          <p:spPr>
            <a:xfrm>
              <a:off x="8776309" y="2286762"/>
              <a:ext cx="0" cy="584835"/>
            </a:xfrm>
            <a:custGeom>
              <a:avLst/>
              <a:gdLst/>
              <a:ahLst/>
              <a:cxnLst/>
              <a:rect l="l" t="t" r="r" b="b"/>
              <a:pathLst>
                <a:path h="584835">
                  <a:moveTo>
                    <a:pt x="0" y="0"/>
                  </a:moveTo>
                  <a:lnTo>
                    <a:pt x="0" y="58445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35" name="object 5035"/>
            <p:cNvSpPr/>
            <p:nvPr/>
          </p:nvSpPr>
          <p:spPr>
            <a:xfrm>
              <a:off x="8803741" y="2283714"/>
              <a:ext cx="0" cy="648970"/>
            </a:xfrm>
            <a:custGeom>
              <a:avLst/>
              <a:gdLst/>
              <a:ahLst/>
              <a:cxnLst/>
              <a:rect l="l" t="t" r="r" b="b"/>
              <a:pathLst>
                <a:path h="648969">
                  <a:moveTo>
                    <a:pt x="0" y="648461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36" name="object 5036"/>
            <p:cNvSpPr/>
            <p:nvPr/>
          </p:nvSpPr>
          <p:spPr>
            <a:xfrm>
              <a:off x="8762593" y="2300478"/>
              <a:ext cx="0" cy="558165"/>
            </a:xfrm>
            <a:custGeom>
              <a:avLst/>
              <a:gdLst/>
              <a:ahLst/>
              <a:cxnLst/>
              <a:rect l="l" t="t" r="r" b="b"/>
              <a:pathLst>
                <a:path h="558164">
                  <a:moveTo>
                    <a:pt x="0" y="0"/>
                  </a:moveTo>
                  <a:lnTo>
                    <a:pt x="0" y="55778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37" name="object 5037"/>
            <p:cNvSpPr/>
            <p:nvPr/>
          </p:nvSpPr>
          <p:spPr>
            <a:xfrm>
              <a:off x="8762593" y="2303526"/>
              <a:ext cx="0" cy="554990"/>
            </a:xfrm>
            <a:custGeom>
              <a:avLst/>
              <a:gdLst/>
              <a:ahLst/>
              <a:cxnLst/>
              <a:rect l="l" t="t" r="r" b="b"/>
              <a:pathLst>
                <a:path h="554989">
                  <a:moveTo>
                    <a:pt x="0" y="0"/>
                  </a:moveTo>
                  <a:lnTo>
                    <a:pt x="0" y="55473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038" name="object 5038"/>
          <p:cNvGrpSpPr/>
          <p:nvPr/>
        </p:nvGrpSpPr>
        <p:grpSpPr>
          <a:xfrm>
            <a:off x="11686281" y="1636896"/>
            <a:ext cx="78212" cy="102154"/>
            <a:chOff x="9298279" y="2394966"/>
            <a:chExt cx="62230" cy="81280"/>
          </a:xfrm>
        </p:grpSpPr>
        <p:sp>
          <p:nvSpPr>
            <p:cNvPr id="5039" name="object 5039"/>
            <p:cNvSpPr/>
            <p:nvPr/>
          </p:nvSpPr>
          <p:spPr>
            <a:xfrm>
              <a:off x="9317329" y="2394966"/>
              <a:ext cx="0" cy="81280"/>
            </a:xfrm>
            <a:custGeom>
              <a:avLst/>
              <a:gdLst/>
              <a:ahLst/>
              <a:cxnLst/>
              <a:rect l="l" t="t" r="r" b="b"/>
              <a:pathLst>
                <a:path h="81280">
                  <a:moveTo>
                    <a:pt x="0" y="80772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40" name="object 5040"/>
            <p:cNvSpPr/>
            <p:nvPr/>
          </p:nvSpPr>
          <p:spPr>
            <a:xfrm>
              <a:off x="9350857" y="2408682"/>
              <a:ext cx="0" cy="54610"/>
            </a:xfrm>
            <a:custGeom>
              <a:avLst/>
              <a:gdLst/>
              <a:ahLst/>
              <a:cxnLst/>
              <a:rect l="l" t="t" r="r" b="b"/>
              <a:pathLst>
                <a:path h="54610">
                  <a:moveTo>
                    <a:pt x="0" y="54101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41" name="object 5041"/>
            <p:cNvSpPr/>
            <p:nvPr/>
          </p:nvSpPr>
          <p:spPr>
            <a:xfrm>
              <a:off x="9347809" y="2408682"/>
              <a:ext cx="0" cy="54610"/>
            </a:xfrm>
            <a:custGeom>
              <a:avLst/>
              <a:gdLst/>
              <a:ahLst/>
              <a:cxnLst/>
              <a:rect l="l" t="t" r="r" b="b"/>
              <a:pathLst>
                <a:path h="54610">
                  <a:moveTo>
                    <a:pt x="0" y="54101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42" name="object 5042"/>
            <p:cNvSpPr/>
            <p:nvPr/>
          </p:nvSpPr>
          <p:spPr>
            <a:xfrm>
              <a:off x="9300565" y="2394966"/>
              <a:ext cx="0" cy="81280"/>
            </a:xfrm>
            <a:custGeom>
              <a:avLst/>
              <a:gdLst/>
              <a:ahLst/>
              <a:cxnLst/>
              <a:rect l="l" t="t" r="r" b="b"/>
              <a:pathLst>
                <a:path h="81280">
                  <a:moveTo>
                    <a:pt x="0" y="0"/>
                  </a:moveTo>
                  <a:lnTo>
                    <a:pt x="0" y="8077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43" name="object 5043"/>
            <p:cNvSpPr/>
            <p:nvPr/>
          </p:nvSpPr>
          <p:spPr>
            <a:xfrm>
              <a:off x="9343237" y="2414016"/>
              <a:ext cx="9525" cy="6985"/>
            </a:xfrm>
            <a:custGeom>
              <a:avLst/>
              <a:gdLst/>
              <a:ahLst/>
              <a:cxnLst/>
              <a:rect l="l" t="t" r="r" b="b"/>
              <a:pathLst>
                <a:path w="9525" h="6985">
                  <a:moveTo>
                    <a:pt x="9144" y="6857"/>
                  </a:moveTo>
                  <a:lnTo>
                    <a:pt x="7620" y="4571"/>
                  </a:lnTo>
                  <a:lnTo>
                    <a:pt x="5334" y="2285"/>
                  </a:lnTo>
                  <a:lnTo>
                    <a:pt x="3048" y="761"/>
                  </a:lnTo>
                  <a:lnTo>
                    <a:pt x="0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44" name="object 5044"/>
            <p:cNvSpPr/>
            <p:nvPr/>
          </p:nvSpPr>
          <p:spPr>
            <a:xfrm>
              <a:off x="9352381" y="2420874"/>
              <a:ext cx="2540" cy="9525"/>
            </a:xfrm>
            <a:custGeom>
              <a:avLst/>
              <a:gdLst/>
              <a:ahLst/>
              <a:cxnLst/>
              <a:rect l="l" t="t" r="r" b="b"/>
              <a:pathLst>
                <a:path w="2540" h="9525">
                  <a:moveTo>
                    <a:pt x="2285" y="9144"/>
                  </a:moveTo>
                  <a:lnTo>
                    <a:pt x="1523" y="4572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45" name="object 5045"/>
            <p:cNvSpPr/>
            <p:nvPr/>
          </p:nvSpPr>
          <p:spPr>
            <a:xfrm>
              <a:off x="9356191" y="2416302"/>
              <a:ext cx="1905" cy="8890"/>
            </a:xfrm>
            <a:custGeom>
              <a:avLst/>
              <a:gdLst/>
              <a:ahLst/>
              <a:cxnLst/>
              <a:rect l="l" t="t" r="r" b="b"/>
              <a:pathLst>
                <a:path w="1904" h="8889">
                  <a:moveTo>
                    <a:pt x="1524" y="8381"/>
                  </a:moveTo>
                  <a:lnTo>
                    <a:pt x="1524" y="3809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46" name="object 5046"/>
            <p:cNvSpPr/>
            <p:nvPr/>
          </p:nvSpPr>
          <p:spPr>
            <a:xfrm>
              <a:off x="9317329" y="2415540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19">
                  <a:moveTo>
                    <a:pt x="0" y="19811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47" name="object 5047"/>
            <p:cNvSpPr/>
            <p:nvPr/>
          </p:nvSpPr>
          <p:spPr>
            <a:xfrm>
              <a:off x="9324187" y="2415540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6096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48" name="object 5048"/>
            <p:cNvSpPr/>
            <p:nvPr/>
          </p:nvSpPr>
          <p:spPr>
            <a:xfrm>
              <a:off x="9327235" y="2418588"/>
              <a:ext cx="3810" cy="3175"/>
            </a:xfrm>
            <a:custGeom>
              <a:avLst/>
              <a:gdLst/>
              <a:ahLst/>
              <a:cxnLst/>
              <a:rect l="l" t="t" r="r" b="b"/>
              <a:pathLst>
                <a:path w="3809" h="3175">
                  <a:moveTo>
                    <a:pt x="3809" y="1524"/>
                  </a:moveTo>
                  <a:lnTo>
                    <a:pt x="3047" y="762"/>
                  </a:lnTo>
                  <a:lnTo>
                    <a:pt x="1523" y="0"/>
                  </a:lnTo>
                  <a:lnTo>
                    <a:pt x="0" y="1524"/>
                  </a:lnTo>
                  <a:lnTo>
                    <a:pt x="761" y="3048"/>
                  </a:lnTo>
                  <a:lnTo>
                    <a:pt x="3047" y="3048"/>
                  </a:lnTo>
                  <a:lnTo>
                    <a:pt x="3809" y="152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049" name="object 5049"/>
          <p:cNvGrpSpPr/>
          <p:nvPr/>
        </p:nvGrpSpPr>
        <p:grpSpPr>
          <a:xfrm>
            <a:off x="11689155" y="2066902"/>
            <a:ext cx="233838" cy="19154"/>
            <a:chOff x="9300565" y="2737104"/>
            <a:chExt cx="186055" cy="15240"/>
          </a:xfrm>
        </p:grpSpPr>
        <p:sp>
          <p:nvSpPr>
            <p:cNvPr id="5050" name="object 5050"/>
            <p:cNvSpPr/>
            <p:nvPr/>
          </p:nvSpPr>
          <p:spPr>
            <a:xfrm>
              <a:off x="9354667" y="2750058"/>
              <a:ext cx="128270" cy="0"/>
            </a:xfrm>
            <a:custGeom>
              <a:avLst/>
              <a:gdLst/>
              <a:ahLst/>
              <a:cxnLst/>
              <a:rect l="l" t="t" r="r" b="b"/>
              <a:pathLst>
                <a:path w="128270">
                  <a:moveTo>
                    <a:pt x="128016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51" name="object 5051"/>
            <p:cNvSpPr/>
            <p:nvPr/>
          </p:nvSpPr>
          <p:spPr>
            <a:xfrm>
              <a:off x="9347809" y="2743200"/>
              <a:ext cx="135255" cy="0"/>
            </a:xfrm>
            <a:custGeom>
              <a:avLst/>
              <a:gdLst/>
              <a:ahLst/>
              <a:cxnLst/>
              <a:rect l="l" t="t" r="r" b="b"/>
              <a:pathLst>
                <a:path w="135254">
                  <a:moveTo>
                    <a:pt x="134874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52" name="object 5052"/>
            <p:cNvSpPr/>
            <p:nvPr/>
          </p:nvSpPr>
          <p:spPr>
            <a:xfrm>
              <a:off x="9300565" y="2750058"/>
              <a:ext cx="186055" cy="0"/>
            </a:xfrm>
            <a:custGeom>
              <a:avLst/>
              <a:gdLst/>
              <a:ahLst/>
              <a:cxnLst/>
              <a:rect l="l" t="t" r="r" b="b"/>
              <a:pathLst>
                <a:path w="186054">
                  <a:moveTo>
                    <a:pt x="185927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53" name="object 5053"/>
            <p:cNvSpPr/>
            <p:nvPr/>
          </p:nvSpPr>
          <p:spPr>
            <a:xfrm>
              <a:off x="9350857" y="2739390"/>
              <a:ext cx="135890" cy="0"/>
            </a:xfrm>
            <a:custGeom>
              <a:avLst/>
              <a:gdLst/>
              <a:ahLst/>
              <a:cxnLst/>
              <a:rect l="l" t="t" r="r" b="b"/>
              <a:pathLst>
                <a:path w="135890">
                  <a:moveTo>
                    <a:pt x="135635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054" name="object 5054"/>
          <p:cNvGrpSpPr/>
          <p:nvPr/>
        </p:nvGrpSpPr>
        <p:grpSpPr>
          <a:xfrm>
            <a:off x="11684366" y="1752777"/>
            <a:ext cx="229848" cy="80606"/>
            <a:chOff x="9296755" y="2487167"/>
            <a:chExt cx="182880" cy="64135"/>
          </a:xfrm>
        </p:grpSpPr>
        <p:sp>
          <p:nvSpPr>
            <p:cNvPr id="5055" name="object 5055"/>
            <p:cNvSpPr/>
            <p:nvPr/>
          </p:nvSpPr>
          <p:spPr>
            <a:xfrm>
              <a:off x="9379813" y="2492501"/>
              <a:ext cx="55880" cy="56515"/>
            </a:xfrm>
            <a:custGeom>
              <a:avLst/>
              <a:gdLst/>
              <a:ahLst/>
              <a:cxnLst/>
              <a:rect l="l" t="t" r="r" b="b"/>
              <a:pathLst>
                <a:path w="55879" h="56514">
                  <a:moveTo>
                    <a:pt x="0" y="56388"/>
                  </a:moveTo>
                  <a:lnTo>
                    <a:pt x="6096" y="55626"/>
                  </a:lnTo>
                  <a:lnTo>
                    <a:pt x="12192" y="54864"/>
                  </a:lnTo>
                  <a:lnTo>
                    <a:pt x="44958" y="34290"/>
                  </a:lnTo>
                  <a:lnTo>
                    <a:pt x="55626" y="6096"/>
                  </a:lnTo>
                  <a:lnTo>
                    <a:pt x="5562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56" name="object 5056"/>
            <p:cNvSpPr/>
            <p:nvPr/>
          </p:nvSpPr>
          <p:spPr>
            <a:xfrm>
              <a:off x="9296755" y="2489453"/>
              <a:ext cx="182880" cy="0"/>
            </a:xfrm>
            <a:custGeom>
              <a:avLst/>
              <a:gdLst/>
              <a:ahLst/>
              <a:cxnLst/>
              <a:rect l="l" t="t" r="r" b="b"/>
              <a:pathLst>
                <a:path w="182879">
                  <a:moveTo>
                    <a:pt x="182879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057" name="object 5057"/>
          <p:cNvGrpSpPr/>
          <p:nvPr/>
        </p:nvGrpSpPr>
        <p:grpSpPr>
          <a:xfrm>
            <a:off x="11748532" y="1969216"/>
            <a:ext cx="174780" cy="14365"/>
            <a:chOff x="9347809" y="2659379"/>
            <a:chExt cx="139065" cy="11430"/>
          </a:xfrm>
        </p:grpSpPr>
        <p:sp>
          <p:nvSpPr>
            <p:cNvPr id="5058" name="object 5058"/>
            <p:cNvSpPr/>
            <p:nvPr/>
          </p:nvSpPr>
          <p:spPr>
            <a:xfrm>
              <a:off x="9354667" y="2661665"/>
              <a:ext cx="128270" cy="0"/>
            </a:xfrm>
            <a:custGeom>
              <a:avLst/>
              <a:gdLst/>
              <a:ahLst/>
              <a:cxnLst/>
              <a:rect l="l" t="t" r="r" b="b"/>
              <a:pathLst>
                <a:path w="128270">
                  <a:moveTo>
                    <a:pt x="128016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59" name="object 5059"/>
            <p:cNvSpPr/>
            <p:nvPr/>
          </p:nvSpPr>
          <p:spPr>
            <a:xfrm>
              <a:off x="9347809" y="2665475"/>
              <a:ext cx="135255" cy="0"/>
            </a:xfrm>
            <a:custGeom>
              <a:avLst/>
              <a:gdLst/>
              <a:ahLst/>
              <a:cxnLst/>
              <a:rect l="l" t="t" r="r" b="b"/>
              <a:pathLst>
                <a:path w="135254">
                  <a:moveTo>
                    <a:pt x="134874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60" name="object 5060"/>
            <p:cNvSpPr/>
            <p:nvPr/>
          </p:nvSpPr>
          <p:spPr>
            <a:xfrm>
              <a:off x="9350857" y="2668523"/>
              <a:ext cx="135890" cy="0"/>
            </a:xfrm>
            <a:custGeom>
              <a:avLst/>
              <a:gdLst/>
              <a:ahLst/>
              <a:cxnLst/>
              <a:rect l="l" t="t" r="r" b="b"/>
              <a:pathLst>
                <a:path w="135890">
                  <a:moveTo>
                    <a:pt x="135635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061" name="object 5061"/>
          <p:cNvGrpSpPr/>
          <p:nvPr/>
        </p:nvGrpSpPr>
        <p:grpSpPr>
          <a:xfrm>
            <a:off x="11684366" y="2066902"/>
            <a:ext cx="238627" cy="19154"/>
            <a:chOff x="9296755" y="2737104"/>
            <a:chExt cx="189865" cy="15240"/>
          </a:xfrm>
        </p:grpSpPr>
        <p:sp>
          <p:nvSpPr>
            <p:cNvPr id="5062" name="object 5062"/>
            <p:cNvSpPr/>
            <p:nvPr/>
          </p:nvSpPr>
          <p:spPr>
            <a:xfrm>
              <a:off x="9354667" y="2750058"/>
              <a:ext cx="128270" cy="0"/>
            </a:xfrm>
            <a:custGeom>
              <a:avLst/>
              <a:gdLst/>
              <a:ahLst/>
              <a:cxnLst/>
              <a:rect l="l" t="t" r="r" b="b"/>
              <a:pathLst>
                <a:path w="128270">
                  <a:moveTo>
                    <a:pt x="128016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63" name="object 5063"/>
            <p:cNvSpPr/>
            <p:nvPr/>
          </p:nvSpPr>
          <p:spPr>
            <a:xfrm>
              <a:off x="9347809" y="2743200"/>
              <a:ext cx="135255" cy="0"/>
            </a:xfrm>
            <a:custGeom>
              <a:avLst/>
              <a:gdLst/>
              <a:ahLst/>
              <a:cxnLst/>
              <a:rect l="l" t="t" r="r" b="b"/>
              <a:pathLst>
                <a:path w="135254">
                  <a:moveTo>
                    <a:pt x="134874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64" name="object 5064"/>
            <p:cNvSpPr/>
            <p:nvPr/>
          </p:nvSpPr>
          <p:spPr>
            <a:xfrm>
              <a:off x="9350857" y="2739390"/>
              <a:ext cx="135890" cy="0"/>
            </a:xfrm>
            <a:custGeom>
              <a:avLst/>
              <a:gdLst/>
              <a:ahLst/>
              <a:cxnLst/>
              <a:rect l="l" t="t" r="r" b="b"/>
              <a:pathLst>
                <a:path w="135890">
                  <a:moveTo>
                    <a:pt x="135635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65" name="object 5065"/>
            <p:cNvSpPr/>
            <p:nvPr/>
          </p:nvSpPr>
          <p:spPr>
            <a:xfrm>
              <a:off x="9296755" y="2750058"/>
              <a:ext cx="189865" cy="0"/>
            </a:xfrm>
            <a:custGeom>
              <a:avLst/>
              <a:gdLst/>
              <a:ahLst/>
              <a:cxnLst/>
              <a:rect l="l" t="t" r="r" b="b"/>
              <a:pathLst>
                <a:path w="189865">
                  <a:moveTo>
                    <a:pt x="18973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066" name="object 5066"/>
          <p:cNvSpPr/>
          <p:nvPr/>
        </p:nvSpPr>
        <p:spPr>
          <a:xfrm>
            <a:off x="11684366" y="1968258"/>
            <a:ext cx="225059" cy="0"/>
          </a:xfrm>
          <a:custGeom>
            <a:avLst/>
            <a:gdLst/>
            <a:ahLst/>
            <a:cxnLst/>
            <a:rect l="l" t="t" r="r" b="b"/>
            <a:pathLst>
              <a:path w="179070">
                <a:moveTo>
                  <a:pt x="179070" y="0"/>
                </a:moveTo>
                <a:lnTo>
                  <a:pt x="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5067" name="object 5067"/>
          <p:cNvGrpSpPr/>
          <p:nvPr/>
        </p:nvGrpSpPr>
        <p:grpSpPr>
          <a:xfrm>
            <a:off x="11684366" y="1735538"/>
            <a:ext cx="242617" cy="27933"/>
            <a:chOff x="9296755" y="2473451"/>
            <a:chExt cx="193040" cy="22225"/>
          </a:xfrm>
        </p:grpSpPr>
        <p:sp>
          <p:nvSpPr>
            <p:cNvPr id="5068" name="object 5068"/>
            <p:cNvSpPr/>
            <p:nvPr/>
          </p:nvSpPr>
          <p:spPr>
            <a:xfrm>
              <a:off x="9296755" y="2493263"/>
              <a:ext cx="179070" cy="0"/>
            </a:xfrm>
            <a:custGeom>
              <a:avLst/>
              <a:gdLst/>
              <a:ahLst/>
              <a:cxnLst/>
              <a:rect l="l" t="t" r="r" b="b"/>
              <a:pathLst>
                <a:path w="179070">
                  <a:moveTo>
                    <a:pt x="179070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69" name="object 5069"/>
            <p:cNvSpPr/>
            <p:nvPr/>
          </p:nvSpPr>
          <p:spPr>
            <a:xfrm>
              <a:off x="9296755" y="2479547"/>
              <a:ext cx="193040" cy="0"/>
            </a:xfrm>
            <a:custGeom>
              <a:avLst/>
              <a:gdLst/>
              <a:ahLst/>
              <a:cxnLst/>
              <a:rect l="l" t="t" r="r" b="b"/>
              <a:pathLst>
                <a:path w="193040">
                  <a:moveTo>
                    <a:pt x="192785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70" name="object 5070"/>
            <p:cNvSpPr/>
            <p:nvPr/>
          </p:nvSpPr>
          <p:spPr>
            <a:xfrm>
              <a:off x="9296755" y="2475737"/>
              <a:ext cx="179070" cy="0"/>
            </a:xfrm>
            <a:custGeom>
              <a:avLst/>
              <a:gdLst/>
              <a:ahLst/>
              <a:cxnLst/>
              <a:rect l="l" t="t" r="r" b="b"/>
              <a:pathLst>
                <a:path w="179070">
                  <a:moveTo>
                    <a:pt x="179070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071" name="object 5071"/>
          <p:cNvGrpSpPr/>
          <p:nvPr/>
        </p:nvGrpSpPr>
        <p:grpSpPr>
          <a:xfrm>
            <a:off x="11684366" y="1494198"/>
            <a:ext cx="255386" cy="22346"/>
            <a:chOff x="9296755" y="2281427"/>
            <a:chExt cx="203200" cy="17780"/>
          </a:xfrm>
        </p:grpSpPr>
        <p:sp>
          <p:nvSpPr>
            <p:cNvPr id="5072" name="object 5072"/>
            <p:cNvSpPr/>
            <p:nvPr/>
          </p:nvSpPr>
          <p:spPr>
            <a:xfrm>
              <a:off x="9296755" y="2296667"/>
              <a:ext cx="186055" cy="0"/>
            </a:xfrm>
            <a:custGeom>
              <a:avLst/>
              <a:gdLst/>
              <a:ahLst/>
              <a:cxnLst/>
              <a:rect l="l" t="t" r="r" b="b"/>
              <a:pathLst>
                <a:path w="186054">
                  <a:moveTo>
                    <a:pt x="185927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73" name="object 5073"/>
            <p:cNvSpPr/>
            <p:nvPr/>
          </p:nvSpPr>
          <p:spPr>
            <a:xfrm>
              <a:off x="9296755" y="2283713"/>
              <a:ext cx="203200" cy="0"/>
            </a:xfrm>
            <a:custGeom>
              <a:avLst/>
              <a:gdLst/>
              <a:ahLst/>
              <a:cxnLst/>
              <a:rect l="l" t="t" r="r" b="b"/>
              <a:pathLst>
                <a:path w="203200">
                  <a:moveTo>
                    <a:pt x="202692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74" name="object 5074"/>
            <p:cNvSpPr/>
            <p:nvPr/>
          </p:nvSpPr>
          <p:spPr>
            <a:xfrm>
              <a:off x="9296755" y="2296667"/>
              <a:ext cx="189865" cy="0"/>
            </a:xfrm>
            <a:custGeom>
              <a:avLst/>
              <a:gdLst/>
              <a:ahLst/>
              <a:cxnLst/>
              <a:rect l="l" t="t" r="r" b="b"/>
              <a:pathLst>
                <a:path w="189865">
                  <a:moveTo>
                    <a:pt x="18973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75" name="object 5075"/>
            <p:cNvSpPr/>
            <p:nvPr/>
          </p:nvSpPr>
          <p:spPr>
            <a:xfrm>
              <a:off x="9296755" y="2283713"/>
              <a:ext cx="172720" cy="0"/>
            </a:xfrm>
            <a:custGeom>
              <a:avLst/>
              <a:gdLst/>
              <a:ahLst/>
              <a:cxnLst/>
              <a:rect l="l" t="t" r="r" b="b"/>
              <a:pathLst>
                <a:path w="172720">
                  <a:moveTo>
                    <a:pt x="172211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076" name="object 5076"/>
          <p:cNvSpPr/>
          <p:nvPr/>
        </p:nvSpPr>
        <p:spPr>
          <a:xfrm>
            <a:off x="11786841" y="1584222"/>
            <a:ext cx="3990" cy="2394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0" y="0"/>
                </a:moveTo>
                <a:lnTo>
                  <a:pt x="0" y="762"/>
                </a:lnTo>
                <a:lnTo>
                  <a:pt x="1524" y="1523"/>
                </a:lnTo>
                <a:lnTo>
                  <a:pt x="2286" y="761"/>
                </a:lnTo>
                <a:lnTo>
                  <a:pt x="304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77" name="object 5077"/>
          <p:cNvSpPr/>
          <p:nvPr/>
        </p:nvSpPr>
        <p:spPr>
          <a:xfrm>
            <a:off x="11786841" y="1828436"/>
            <a:ext cx="3990" cy="2394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0" y="0"/>
                </a:moveTo>
                <a:lnTo>
                  <a:pt x="0" y="762"/>
                </a:lnTo>
                <a:lnTo>
                  <a:pt x="1524" y="1523"/>
                </a:lnTo>
                <a:lnTo>
                  <a:pt x="2286" y="761"/>
                </a:lnTo>
                <a:lnTo>
                  <a:pt x="304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5078" name="object 5078"/>
          <p:cNvGrpSpPr/>
          <p:nvPr/>
        </p:nvGrpSpPr>
        <p:grpSpPr>
          <a:xfrm>
            <a:off x="11374072" y="1179116"/>
            <a:ext cx="671985" cy="23144"/>
            <a:chOff x="9049867" y="2030729"/>
            <a:chExt cx="534670" cy="18415"/>
          </a:xfrm>
        </p:grpSpPr>
        <p:sp>
          <p:nvSpPr>
            <p:cNvPr id="5079" name="object 5079"/>
            <p:cNvSpPr/>
            <p:nvPr/>
          </p:nvSpPr>
          <p:spPr>
            <a:xfrm>
              <a:off x="9049867" y="2046731"/>
              <a:ext cx="534670" cy="0"/>
            </a:xfrm>
            <a:custGeom>
              <a:avLst/>
              <a:gdLst/>
              <a:ahLst/>
              <a:cxnLst/>
              <a:rect l="l" t="t" r="r" b="b"/>
              <a:pathLst>
                <a:path w="534670">
                  <a:moveTo>
                    <a:pt x="0" y="0"/>
                  </a:moveTo>
                  <a:lnTo>
                    <a:pt x="534162" y="0"/>
                  </a:lnTo>
                </a:path>
                <a:path w="534670">
                  <a:moveTo>
                    <a:pt x="0" y="0"/>
                  </a:moveTo>
                  <a:lnTo>
                    <a:pt x="44958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80" name="object 5080"/>
            <p:cNvSpPr/>
            <p:nvPr/>
          </p:nvSpPr>
          <p:spPr>
            <a:xfrm>
              <a:off x="9303613" y="2033015"/>
              <a:ext cx="193040" cy="0"/>
            </a:xfrm>
            <a:custGeom>
              <a:avLst/>
              <a:gdLst/>
              <a:ahLst/>
              <a:cxnLst/>
              <a:rect l="l" t="t" r="r" b="b"/>
              <a:pathLst>
                <a:path w="193040">
                  <a:moveTo>
                    <a:pt x="0" y="0"/>
                  </a:moveTo>
                  <a:lnTo>
                    <a:pt x="19278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81" name="object 5081"/>
            <p:cNvSpPr/>
            <p:nvPr/>
          </p:nvSpPr>
          <p:spPr>
            <a:xfrm>
              <a:off x="9063583" y="2033015"/>
              <a:ext cx="436245" cy="0"/>
            </a:xfrm>
            <a:custGeom>
              <a:avLst/>
              <a:gdLst/>
              <a:ahLst/>
              <a:cxnLst/>
              <a:rect l="l" t="t" r="r" b="b"/>
              <a:pathLst>
                <a:path w="436245">
                  <a:moveTo>
                    <a:pt x="0" y="0"/>
                  </a:moveTo>
                  <a:lnTo>
                    <a:pt x="43586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082" name="object 5082"/>
          <p:cNvSpPr/>
          <p:nvPr/>
        </p:nvSpPr>
        <p:spPr>
          <a:xfrm>
            <a:off x="11684366" y="1432906"/>
            <a:ext cx="162011" cy="0"/>
          </a:xfrm>
          <a:custGeom>
            <a:avLst/>
            <a:gdLst/>
            <a:ahLst/>
            <a:cxnLst/>
            <a:rect l="l" t="t" r="r" b="b"/>
            <a:pathLst>
              <a:path w="128904">
                <a:moveTo>
                  <a:pt x="0" y="0"/>
                </a:moveTo>
                <a:lnTo>
                  <a:pt x="12877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83" name="object 5083"/>
          <p:cNvSpPr/>
          <p:nvPr/>
        </p:nvSpPr>
        <p:spPr>
          <a:xfrm>
            <a:off x="11789713" y="1761397"/>
            <a:ext cx="3192" cy="3990"/>
          </a:xfrm>
          <a:custGeom>
            <a:avLst/>
            <a:gdLst/>
            <a:ahLst/>
            <a:cxnLst/>
            <a:rect l="l" t="t" r="r" b="b"/>
            <a:pathLst>
              <a:path w="2540" h="3175">
                <a:moveTo>
                  <a:pt x="0" y="3048"/>
                </a:moveTo>
                <a:lnTo>
                  <a:pt x="2286" y="2286"/>
                </a:lnTo>
                <a:lnTo>
                  <a:pt x="2285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5084" name="object 5084"/>
          <p:cNvGrpSpPr/>
          <p:nvPr/>
        </p:nvGrpSpPr>
        <p:grpSpPr>
          <a:xfrm>
            <a:off x="11783009" y="2009439"/>
            <a:ext cx="18355" cy="35116"/>
            <a:chOff x="9375241" y="2691383"/>
            <a:chExt cx="14604" cy="27940"/>
          </a:xfrm>
        </p:grpSpPr>
        <p:sp>
          <p:nvSpPr>
            <p:cNvPr id="5085" name="object 5085"/>
            <p:cNvSpPr/>
            <p:nvPr/>
          </p:nvSpPr>
          <p:spPr>
            <a:xfrm>
              <a:off x="9377527" y="2712719"/>
              <a:ext cx="10160" cy="3810"/>
            </a:xfrm>
            <a:custGeom>
              <a:avLst/>
              <a:gdLst/>
              <a:ahLst/>
              <a:cxnLst/>
              <a:rect l="l" t="t" r="r" b="b"/>
              <a:pathLst>
                <a:path w="10159" h="3810">
                  <a:moveTo>
                    <a:pt x="0" y="0"/>
                  </a:moveTo>
                  <a:lnTo>
                    <a:pt x="5334" y="2285"/>
                  </a:lnTo>
                  <a:lnTo>
                    <a:pt x="9906" y="3809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86" name="object 5086"/>
            <p:cNvSpPr/>
            <p:nvPr/>
          </p:nvSpPr>
          <p:spPr>
            <a:xfrm>
              <a:off x="9377527" y="2693669"/>
              <a:ext cx="10160" cy="3175"/>
            </a:xfrm>
            <a:custGeom>
              <a:avLst/>
              <a:gdLst/>
              <a:ahLst/>
              <a:cxnLst/>
              <a:rect l="l" t="t" r="r" b="b"/>
              <a:pathLst>
                <a:path w="10159" h="3175">
                  <a:moveTo>
                    <a:pt x="9905" y="0"/>
                  </a:moveTo>
                  <a:lnTo>
                    <a:pt x="5333" y="1524"/>
                  </a:ln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087" name="object 5087"/>
          <p:cNvSpPr/>
          <p:nvPr/>
        </p:nvSpPr>
        <p:spPr>
          <a:xfrm>
            <a:off x="11789713" y="1518140"/>
            <a:ext cx="3192" cy="3192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0" y="2285"/>
                </a:moveTo>
                <a:lnTo>
                  <a:pt x="0" y="2285"/>
                </a:lnTo>
                <a:lnTo>
                  <a:pt x="0" y="2285"/>
                </a:lnTo>
              </a:path>
              <a:path w="2540" h="2539">
                <a:moveTo>
                  <a:pt x="0" y="2285"/>
                </a:moveTo>
                <a:lnTo>
                  <a:pt x="2286" y="1523"/>
                </a:lnTo>
                <a:lnTo>
                  <a:pt x="228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5088" name="object 5088"/>
          <p:cNvGrpSpPr/>
          <p:nvPr/>
        </p:nvGrpSpPr>
        <p:grpSpPr>
          <a:xfrm>
            <a:off x="11039835" y="1001942"/>
            <a:ext cx="114924" cy="94174"/>
            <a:chOff x="8783929" y="1889760"/>
            <a:chExt cx="91440" cy="74930"/>
          </a:xfrm>
        </p:grpSpPr>
        <p:sp>
          <p:nvSpPr>
            <p:cNvPr id="5089" name="object 5089"/>
            <p:cNvSpPr/>
            <p:nvPr/>
          </p:nvSpPr>
          <p:spPr>
            <a:xfrm>
              <a:off x="8802979" y="1892046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4" h="70485">
                  <a:moveTo>
                    <a:pt x="70103" y="0"/>
                  </a:moveTo>
                  <a:lnTo>
                    <a:pt x="62483" y="0"/>
                  </a:lnTo>
                  <a:lnTo>
                    <a:pt x="54863" y="2286"/>
                  </a:lnTo>
                  <a:lnTo>
                    <a:pt x="19811" y="19812"/>
                  </a:lnTo>
                  <a:lnTo>
                    <a:pt x="2285" y="54102"/>
                  </a:lnTo>
                  <a:lnTo>
                    <a:pt x="0" y="7010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90" name="object 5090"/>
            <p:cNvSpPr/>
            <p:nvPr/>
          </p:nvSpPr>
          <p:spPr>
            <a:xfrm>
              <a:off x="8786215" y="1894332"/>
              <a:ext cx="0" cy="10795"/>
            </a:xfrm>
            <a:custGeom>
              <a:avLst/>
              <a:gdLst/>
              <a:ahLst/>
              <a:cxnLst/>
              <a:rect l="l" t="t" r="r" b="b"/>
              <a:pathLst>
                <a:path h="10794">
                  <a:moveTo>
                    <a:pt x="0" y="0"/>
                  </a:moveTo>
                  <a:lnTo>
                    <a:pt x="0" y="10667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091" name="object 5091"/>
          <p:cNvSpPr/>
          <p:nvPr/>
        </p:nvSpPr>
        <p:spPr>
          <a:xfrm>
            <a:off x="11671917" y="1007689"/>
            <a:ext cx="21548" cy="174780"/>
          </a:xfrm>
          <a:custGeom>
            <a:avLst/>
            <a:gdLst/>
            <a:ahLst/>
            <a:cxnLst/>
            <a:rect l="l" t="t" r="r" b="b"/>
            <a:pathLst>
              <a:path w="17145" h="139064">
                <a:moveTo>
                  <a:pt x="13716" y="0"/>
                </a:moveTo>
                <a:lnTo>
                  <a:pt x="13716" y="138683"/>
                </a:lnTo>
              </a:path>
              <a:path w="17145" h="139064">
                <a:moveTo>
                  <a:pt x="3048" y="0"/>
                </a:moveTo>
                <a:lnTo>
                  <a:pt x="3048" y="138683"/>
                </a:lnTo>
              </a:path>
              <a:path w="17145" h="139064">
                <a:moveTo>
                  <a:pt x="16764" y="0"/>
                </a:moveTo>
                <a:lnTo>
                  <a:pt x="16764" y="138683"/>
                </a:lnTo>
              </a:path>
              <a:path w="17145" h="139064">
                <a:moveTo>
                  <a:pt x="0" y="0"/>
                </a:moveTo>
                <a:lnTo>
                  <a:pt x="0" y="51053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5092" name="object 5092"/>
          <p:cNvPicPr/>
          <p:nvPr/>
        </p:nvPicPr>
        <p:blipFill>
          <a:blip r:embed="rId33" cstate="print"/>
          <a:stretch>
            <a:fillRect/>
          </a:stretch>
        </p:blipFill>
        <p:spPr>
          <a:xfrm>
            <a:off x="11392269" y="1001942"/>
            <a:ext cx="93853" cy="93853"/>
          </a:xfrm>
          <a:prstGeom prst="rect">
            <a:avLst/>
          </a:prstGeom>
        </p:spPr>
      </p:pic>
      <p:pic>
        <p:nvPicPr>
          <p:cNvPr id="5093" name="object 5093"/>
          <p:cNvPicPr/>
          <p:nvPr/>
        </p:nvPicPr>
        <p:blipFill>
          <a:blip r:embed="rId34" cstate="print"/>
          <a:stretch>
            <a:fillRect/>
          </a:stretch>
        </p:blipFill>
        <p:spPr>
          <a:xfrm>
            <a:off x="12484045" y="892765"/>
            <a:ext cx="99599" cy="189623"/>
          </a:xfrm>
          <a:prstGeom prst="rect">
            <a:avLst/>
          </a:prstGeom>
        </p:spPr>
      </p:pic>
      <p:sp>
        <p:nvSpPr>
          <p:cNvPr id="5094" name="object 5094"/>
          <p:cNvSpPr/>
          <p:nvPr/>
        </p:nvSpPr>
        <p:spPr>
          <a:xfrm>
            <a:off x="12275266" y="1007688"/>
            <a:ext cx="16760" cy="191540"/>
          </a:xfrm>
          <a:custGeom>
            <a:avLst/>
            <a:gdLst/>
            <a:ahLst/>
            <a:cxnLst/>
            <a:rect l="l" t="t" r="r" b="b"/>
            <a:pathLst>
              <a:path w="13334" h="152400">
                <a:moveTo>
                  <a:pt x="12953" y="0"/>
                </a:moveTo>
                <a:lnTo>
                  <a:pt x="12953" y="67817"/>
                </a:lnTo>
              </a:path>
              <a:path w="13334" h="152400">
                <a:moveTo>
                  <a:pt x="12953" y="0"/>
                </a:moveTo>
                <a:lnTo>
                  <a:pt x="12953" y="71627"/>
                </a:lnTo>
              </a:path>
              <a:path w="13334" h="152400">
                <a:moveTo>
                  <a:pt x="0" y="0"/>
                </a:moveTo>
                <a:lnTo>
                  <a:pt x="0" y="152399"/>
                </a:lnTo>
              </a:path>
              <a:path w="13334" h="152400">
                <a:moveTo>
                  <a:pt x="0" y="0"/>
                </a:moveTo>
                <a:lnTo>
                  <a:pt x="0" y="135635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95" name="object 5095"/>
          <p:cNvSpPr/>
          <p:nvPr/>
        </p:nvSpPr>
        <p:spPr>
          <a:xfrm>
            <a:off x="11127944" y="1007689"/>
            <a:ext cx="26337" cy="90183"/>
          </a:xfrm>
          <a:custGeom>
            <a:avLst/>
            <a:gdLst/>
            <a:ahLst/>
            <a:cxnLst/>
            <a:rect l="l" t="t" r="r" b="b"/>
            <a:pathLst>
              <a:path w="20954" h="71755">
                <a:moveTo>
                  <a:pt x="0" y="0"/>
                </a:moveTo>
                <a:lnTo>
                  <a:pt x="0" y="71627"/>
                </a:lnTo>
              </a:path>
              <a:path w="20954" h="71755">
                <a:moveTo>
                  <a:pt x="20574" y="0"/>
                </a:moveTo>
                <a:lnTo>
                  <a:pt x="20574" y="71627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5096" name="object 5096"/>
          <p:cNvGrpSpPr/>
          <p:nvPr/>
        </p:nvGrpSpPr>
        <p:grpSpPr>
          <a:xfrm>
            <a:off x="10360827" y="733787"/>
            <a:ext cx="158020" cy="56664"/>
            <a:chOff x="8243671" y="1676400"/>
            <a:chExt cx="125730" cy="45085"/>
          </a:xfrm>
        </p:grpSpPr>
        <p:sp>
          <p:nvSpPr>
            <p:cNvPr id="5097" name="object 5097"/>
            <p:cNvSpPr/>
            <p:nvPr/>
          </p:nvSpPr>
          <p:spPr>
            <a:xfrm>
              <a:off x="8265769" y="1681733"/>
              <a:ext cx="20955" cy="33655"/>
            </a:xfrm>
            <a:custGeom>
              <a:avLst/>
              <a:gdLst/>
              <a:ahLst/>
              <a:cxnLst/>
              <a:rect l="l" t="t" r="r" b="b"/>
              <a:pathLst>
                <a:path w="20954" h="33655">
                  <a:moveTo>
                    <a:pt x="0" y="33527"/>
                  </a:moveTo>
                  <a:lnTo>
                    <a:pt x="2057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98" name="object 5098"/>
            <p:cNvSpPr/>
            <p:nvPr/>
          </p:nvSpPr>
          <p:spPr>
            <a:xfrm>
              <a:off x="8245957" y="1681733"/>
              <a:ext cx="20320" cy="33655"/>
            </a:xfrm>
            <a:custGeom>
              <a:avLst/>
              <a:gdLst/>
              <a:ahLst/>
              <a:cxnLst/>
              <a:rect l="l" t="t" r="r" b="b"/>
              <a:pathLst>
                <a:path w="20320" h="33655">
                  <a:moveTo>
                    <a:pt x="0" y="33527"/>
                  </a:moveTo>
                  <a:lnTo>
                    <a:pt x="19811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99" name="object 5099"/>
            <p:cNvSpPr/>
            <p:nvPr/>
          </p:nvSpPr>
          <p:spPr>
            <a:xfrm>
              <a:off x="8306155" y="1681733"/>
              <a:ext cx="17780" cy="33655"/>
            </a:xfrm>
            <a:custGeom>
              <a:avLst/>
              <a:gdLst/>
              <a:ahLst/>
              <a:cxnLst/>
              <a:rect l="l" t="t" r="r" b="b"/>
              <a:pathLst>
                <a:path w="17779" h="33655">
                  <a:moveTo>
                    <a:pt x="0" y="33527"/>
                  </a:moveTo>
                  <a:lnTo>
                    <a:pt x="17525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00" name="object 5100"/>
            <p:cNvSpPr/>
            <p:nvPr/>
          </p:nvSpPr>
          <p:spPr>
            <a:xfrm>
              <a:off x="8286343" y="1681733"/>
              <a:ext cx="20320" cy="33655"/>
            </a:xfrm>
            <a:custGeom>
              <a:avLst/>
              <a:gdLst/>
              <a:ahLst/>
              <a:cxnLst/>
              <a:rect l="l" t="t" r="r" b="b"/>
              <a:pathLst>
                <a:path w="20320" h="33655">
                  <a:moveTo>
                    <a:pt x="0" y="0"/>
                  </a:moveTo>
                  <a:lnTo>
                    <a:pt x="0" y="33528"/>
                  </a:lnTo>
                  <a:lnTo>
                    <a:pt x="19812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01" name="object 5101"/>
            <p:cNvSpPr/>
            <p:nvPr/>
          </p:nvSpPr>
          <p:spPr>
            <a:xfrm>
              <a:off x="8336635" y="1678686"/>
              <a:ext cx="30480" cy="40640"/>
            </a:xfrm>
            <a:custGeom>
              <a:avLst/>
              <a:gdLst/>
              <a:ahLst/>
              <a:cxnLst/>
              <a:rect l="l" t="t" r="r" b="b"/>
              <a:pathLst>
                <a:path w="30479" h="40639">
                  <a:moveTo>
                    <a:pt x="0" y="40385"/>
                  </a:moveTo>
                  <a:lnTo>
                    <a:pt x="0" y="0"/>
                  </a:lnTo>
                  <a:lnTo>
                    <a:pt x="30480" y="0"/>
                  </a:lnTo>
                  <a:lnTo>
                    <a:pt x="30480" y="40385"/>
                  </a:lnTo>
                  <a:lnTo>
                    <a:pt x="0" y="40385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02" name="object 5102"/>
            <p:cNvSpPr/>
            <p:nvPr/>
          </p:nvSpPr>
          <p:spPr>
            <a:xfrm>
              <a:off x="8245957" y="1681733"/>
              <a:ext cx="78105" cy="33655"/>
            </a:xfrm>
            <a:custGeom>
              <a:avLst/>
              <a:gdLst/>
              <a:ahLst/>
              <a:cxnLst/>
              <a:rect l="l" t="t" r="r" b="b"/>
              <a:pathLst>
                <a:path w="78104" h="33655">
                  <a:moveTo>
                    <a:pt x="0" y="33527"/>
                  </a:moveTo>
                  <a:lnTo>
                    <a:pt x="0" y="6857"/>
                  </a:lnTo>
                  <a:lnTo>
                    <a:pt x="0" y="0"/>
                  </a:lnTo>
                  <a:lnTo>
                    <a:pt x="77724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03" name="object 5103"/>
            <p:cNvSpPr/>
            <p:nvPr/>
          </p:nvSpPr>
          <p:spPr>
            <a:xfrm>
              <a:off x="8245957" y="1681733"/>
              <a:ext cx="78105" cy="33655"/>
            </a:xfrm>
            <a:custGeom>
              <a:avLst/>
              <a:gdLst/>
              <a:ahLst/>
              <a:cxnLst/>
              <a:rect l="l" t="t" r="r" b="b"/>
              <a:pathLst>
                <a:path w="78104" h="33655">
                  <a:moveTo>
                    <a:pt x="77724" y="0"/>
                  </a:moveTo>
                  <a:lnTo>
                    <a:pt x="77724" y="6858"/>
                  </a:lnTo>
                  <a:lnTo>
                    <a:pt x="77724" y="33528"/>
                  </a:lnTo>
                  <a:lnTo>
                    <a:pt x="0" y="33528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104" name="object 5104"/>
          <p:cNvGrpSpPr/>
          <p:nvPr/>
        </p:nvGrpSpPr>
        <p:grpSpPr>
          <a:xfrm>
            <a:off x="10140556" y="734743"/>
            <a:ext cx="41500" cy="20750"/>
            <a:chOff x="8068411" y="1677161"/>
            <a:chExt cx="33020" cy="16510"/>
          </a:xfrm>
        </p:grpSpPr>
        <p:sp>
          <p:nvSpPr>
            <p:cNvPr id="5105" name="object 5105"/>
            <p:cNvSpPr/>
            <p:nvPr/>
          </p:nvSpPr>
          <p:spPr>
            <a:xfrm>
              <a:off x="8085175" y="1679447"/>
              <a:ext cx="11430" cy="11430"/>
            </a:xfrm>
            <a:custGeom>
              <a:avLst/>
              <a:gdLst/>
              <a:ahLst/>
              <a:cxnLst/>
              <a:rect l="l" t="t" r="r" b="b"/>
              <a:pathLst>
                <a:path w="11429" h="11430">
                  <a:moveTo>
                    <a:pt x="0" y="11429"/>
                  </a:moveTo>
                  <a:lnTo>
                    <a:pt x="3810" y="9905"/>
                  </a:lnTo>
                  <a:lnTo>
                    <a:pt x="7620" y="7619"/>
                  </a:lnTo>
                  <a:lnTo>
                    <a:pt x="9906" y="4571"/>
                  </a:lnTo>
                  <a:lnTo>
                    <a:pt x="1143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06" name="object 5106"/>
            <p:cNvSpPr/>
            <p:nvPr/>
          </p:nvSpPr>
          <p:spPr>
            <a:xfrm>
              <a:off x="8073745" y="1679447"/>
              <a:ext cx="11430" cy="11430"/>
            </a:xfrm>
            <a:custGeom>
              <a:avLst/>
              <a:gdLst/>
              <a:ahLst/>
              <a:cxnLst/>
              <a:rect l="l" t="t" r="r" b="b"/>
              <a:pathLst>
                <a:path w="11429" h="11430">
                  <a:moveTo>
                    <a:pt x="0" y="0"/>
                  </a:moveTo>
                  <a:lnTo>
                    <a:pt x="762" y="4572"/>
                  </a:lnTo>
                  <a:lnTo>
                    <a:pt x="3810" y="7620"/>
                  </a:lnTo>
                  <a:lnTo>
                    <a:pt x="6858" y="9906"/>
                  </a:lnTo>
                  <a:lnTo>
                    <a:pt x="11430" y="1143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07" name="object 5107"/>
            <p:cNvSpPr/>
            <p:nvPr/>
          </p:nvSpPr>
          <p:spPr>
            <a:xfrm>
              <a:off x="8094319" y="1680209"/>
              <a:ext cx="5080" cy="8890"/>
            </a:xfrm>
            <a:custGeom>
              <a:avLst/>
              <a:gdLst/>
              <a:ahLst/>
              <a:cxnLst/>
              <a:rect l="l" t="t" r="r" b="b"/>
              <a:pathLst>
                <a:path w="5079" h="8889">
                  <a:moveTo>
                    <a:pt x="0" y="8381"/>
                  </a:moveTo>
                  <a:lnTo>
                    <a:pt x="3047" y="4571"/>
                  </a:lnTo>
                  <a:lnTo>
                    <a:pt x="4571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08" name="object 5108"/>
            <p:cNvSpPr/>
            <p:nvPr/>
          </p:nvSpPr>
          <p:spPr>
            <a:xfrm>
              <a:off x="8070697" y="1680209"/>
              <a:ext cx="5715" cy="8890"/>
            </a:xfrm>
            <a:custGeom>
              <a:avLst/>
              <a:gdLst/>
              <a:ahLst/>
              <a:cxnLst/>
              <a:rect l="l" t="t" r="r" b="b"/>
              <a:pathLst>
                <a:path w="5715" h="8889">
                  <a:moveTo>
                    <a:pt x="0" y="0"/>
                  </a:moveTo>
                  <a:lnTo>
                    <a:pt x="2286" y="4572"/>
                  </a:lnTo>
                  <a:lnTo>
                    <a:pt x="5334" y="8382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109" name="object 5109"/>
          <p:cNvGrpSpPr/>
          <p:nvPr/>
        </p:nvGrpSpPr>
        <p:grpSpPr>
          <a:xfrm>
            <a:off x="9530503" y="-56315"/>
            <a:ext cx="85395" cy="119712"/>
            <a:chOff x="7583017" y="1047750"/>
            <a:chExt cx="67945" cy="95250"/>
          </a:xfrm>
        </p:grpSpPr>
        <p:sp>
          <p:nvSpPr>
            <p:cNvPr id="5110" name="object 5110"/>
            <p:cNvSpPr/>
            <p:nvPr/>
          </p:nvSpPr>
          <p:spPr>
            <a:xfrm>
              <a:off x="7583017" y="1050036"/>
              <a:ext cx="67945" cy="0"/>
            </a:xfrm>
            <a:custGeom>
              <a:avLst/>
              <a:gdLst/>
              <a:ahLst/>
              <a:cxnLst/>
              <a:rect l="l" t="t" r="r" b="b"/>
              <a:pathLst>
                <a:path w="67945">
                  <a:moveTo>
                    <a:pt x="0" y="0"/>
                  </a:moveTo>
                  <a:lnTo>
                    <a:pt x="6781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11" name="object 5111"/>
            <p:cNvSpPr/>
            <p:nvPr/>
          </p:nvSpPr>
          <p:spPr>
            <a:xfrm>
              <a:off x="7589875" y="1053083"/>
              <a:ext cx="57150" cy="87630"/>
            </a:xfrm>
            <a:custGeom>
              <a:avLst/>
              <a:gdLst/>
              <a:ahLst/>
              <a:cxnLst/>
              <a:rect l="l" t="t" r="r" b="b"/>
              <a:pathLst>
                <a:path w="57150" h="87630">
                  <a:moveTo>
                    <a:pt x="57150" y="0"/>
                  </a:moveTo>
                  <a:lnTo>
                    <a:pt x="0" y="8763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12" name="object 5112"/>
            <p:cNvSpPr/>
            <p:nvPr/>
          </p:nvSpPr>
          <p:spPr>
            <a:xfrm>
              <a:off x="7589875" y="1053083"/>
              <a:ext cx="57150" cy="87630"/>
            </a:xfrm>
            <a:custGeom>
              <a:avLst/>
              <a:gdLst/>
              <a:ahLst/>
              <a:cxnLst/>
              <a:rect l="l" t="t" r="r" b="b"/>
              <a:pathLst>
                <a:path w="57150" h="87630">
                  <a:moveTo>
                    <a:pt x="0" y="0"/>
                  </a:moveTo>
                  <a:lnTo>
                    <a:pt x="57150" y="8763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113" name="object 5113"/>
          <p:cNvSpPr/>
          <p:nvPr/>
        </p:nvSpPr>
        <p:spPr>
          <a:xfrm>
            <a:off x="9228827" y="-53442"/>
            <a:ext cx="89385" cy="0"/>
          </a:xfrm>
          <a:custGeom>
            <a:avLst/>
            <a:gdLst/>
            <a:ahLst/>
            <a:cxnLst/>
            <a:rect l="l" t="t" r="r" b="b"/>
            <a:pathLst>
              <a:path w="71120">
                <a:moveTo>
                  <a:pt x="0" y="0"/>
                </a:moveTo>
                <a:lnTo>
                  <a:pt x="7086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5114" name="object 5114"/>
          <p:cNvGrpSpPr/>
          <p:nvPr/>
        </p:nvGrpSpPr>
        <p:grpSpPr>
          <a:xfrm>
            <a:off x="9269051" y="180235"/>
            <a:ext cx="9577" cy="89385"/>
            <a:chOff x="7374991" y="1235963"/>
            <a:chExt cx="7620" cy="71120"/>
          </a:xfrm>
        </p:grpSpPr>
        <p:sp>
          <p:nvSpPr>
            <p:cNvPr id="5115" name="object 5115"/>
            <p:cNvSpPr/>
            <p:nvPr/>
          </p:nvSpPr>
          <p:spPr>
            <a:xfrm>
              <a:off x="7377277" y="1235963"/>
              <a:ext cx="0" cy="71120"/>
            </a:xfrm>
            <a:custGeom>
              <a:avLst/>
              <a:gdLst/>
              <a:ahLst/>
              <a:cxnLst/>
              <a:rect l="l" t="t" r="r" b="b"/>
              <a:pathLst>
                <a:path h="71119">
                  <a:moveTo>
                    <a:pt x="0" y="70866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16" name="object 5116"/>
            <p:cNvSpPr/>
            <p:nvPr/>
          </p:nvSpPr>
          <p:spPr>
            <a:xfrm>
              <a:off x="7380325" y="1261109"/>
              <a:ext cx="0" cy="45720"/>
            </a:xfrm>
            <a:custGeom>
              <a:avLst/>
              <a:gdLst/>
              <a:ahLst/>
              <a:cxnLst/>
              <a:rect l="l" t="t" r="r" b="b"/>
              <a:pathLst>
                <a:path h="45719">
                  <a:moveTo>
                    <a:pt x="0" y="0"/>
                  </a:moveTo>
                  <a:lnTo>
                    <a:pt x="0" y="4572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117" name="object 5117"/>
          <p:cNvSpPr/>
          <p:nvPr/>
        </p:nvSpPr>
        <p:spPr>
          <a:xfrm>
            <a:off x="9233617" y="56694"/>
            <a:ext cx="80606" cy="21548"/>
          </a:xfrm>
          <a:custGeom>
            <a:avLst/>
            <a:gdLst/>
            <a:ahLst/>
            <a:cxnLst/>
            <a:rect l="l" t="t" r="r" b="b"/>
            <a:pathLst>
              <a:path w="64134" h="17144">
                <a:moveTo>
                  <a:pt x="0" y="0"/>
                </a:moveTo>
                <a:lnTo>
                  <a:pt x="3048" y="0"/>
                </a:lnTo>
                <a:lnTo>
                  <a:pt x="3048" y="16764"/>
                </a:lnTo>
                <a:lnTo>
                  <a:pt x="60198" y="16763"/>
                </a:lnTo>
                <a:lnTo>
                  <a:pt x="60198" y="0"/>
                </a:lnTo>
                <a:lnTo>
                  <a:pt x="6400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18" name="object 5118"/>
          <p:cNvSpPr/>
          <p:nvPr/>
        </p:nvSpPr>
        <p:spPr>
          <a:xfrm>
            <a:off x="9267135" y="175447"/>
            <a:ext cx="12769" cy="4788"/>
          </a:xfrm>
          <a:custGeom>
            <a:avLst/>
            <a:gdLst/>
            <a:ahLst/>
            <a:cxnLst/>
            <a:rect l="l" t="t" r="r" b="b"/>
            <a:pathLst>
              <a:path w="10159" h="3809">
                <a:moveTo>
                  <a:pt x="9905" y="3809"/>
                </a:moveTo>
                <a:lnTo>
                  <a:pt x="9905" y="0"/>
                </a:lnTo>
                <a:lnTo>
                  <a:pt x="6857" y="0"/>
                </a:lnTo>
                <a:lnTo>
                  <a:pt x="6857" y="3809"/>
                </a:lnTo>
                <a:lnTo>
                  <a:pt x="3809" y="3809"/>
                </a:lnTo>
                <a:lnTo>
                  <a:pt x="3809" y="0"/>
                </a:lnTo>
                <a:lnTo>
                  <a:pt x="0" y="0"/>
                </a:lnTo>
                <a:lnTo>
                  <a:pt x="0" y="3809"/>
                </a:lnTo>
                <a:lnTo>
                  <a:pt x="3809" y="3809"/>
                </a:lnTo>
                <a:lnTo>
                  <a:pt x="6857" y="3809"/>
                </a:lnTo>
                <a:lnTo>
                  <a:pt x="9905" y="3809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19" name="object 5119"/>
          <p:cNvSpPr/>
          <p:nvPr/>
        </p:nvSpPr>
        <p:spPr>
          <a:xfrm>
            <a:off x="9267135" y="86383"/>
            <a:ext cx="12769" cy="3990"/>
          </a:xfrm>
          <a:custGeom>
            <a:avLst/>
            <a:gdLst/>
            <a:ahLst/>
            <a:cxnLst/>
            <a:rect l="l" t="t" r="r" b="b"/>
            <a:pathLst>
              <a:path w="10159" h="3175">
                <a:moveTo>
                  <a:pt x="9905" y="0"/>
                </a:moveTo>
                <a:lnTo>
                  <a:pt x="9905" y="3048"/>
                </a:lnTo>
                <a:lnTo>
                  <a:pt x="6857" y="3048"/>
                </a:lnTo>
                <a:lnTo>
                  <a:pt x="6857" y="0"/>
                </a:lnTo>
                <a:lnTo>
                  <a:pt x="3809" y="0"/>
                </a:lnTo>
                <a:lnTo>
                  <a:pt x="3809" y="3048"/>
                </a:lnTo>
                <a:lnTo>
                  <a:pt x="0" y="3048"/>
                </a:lnTo>
                <a:lnTo>
                  <a:pt x="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20" name="object 5120"/>
          <p:cNvSpPr/>
          <p:nvPr/>
        </p:nvSpPr>
        <p:spPr>
          <a:xfrm>
            <a:off x="9267135" y="269303"/>
            <a:ext cx="12769" cy="3990"/>
          </a:xfrm>
          <a:custGeom>
            <a:avLst/>
            <a:gdLst/>
            <a:ahLst/>
            <a:cxnLst/>
            <a:rect l="l" t="t" r="r" b="b"/>
            <a:pathLst>
              <a:path w="10159" h="3175">
                <a:moveTo>
                  <a:pt x="9905" y="3048"/>
                </a:moveTo>
                <a:lnTo>
                  <a:pt x="9905" y="0"/>
                </a:lnTo>
                <a:lnTo>
                  <a:pt x="6857" y="0"/>
                </a:lnTo>
                <a:lnTo>
                  <a:pt x="3809" y="0"/>
                </a:lnTo>
                <a:lnTo>
                  <a:pt x="0" y="0"/>
                </a:lnTo>
                <a:lnTo>
                  <a:pt x="0" y="3048"/>
                </a:lnTo>
                <a:lnTo>
                  <a:pt x="3809" y="3048"/>
                </a:lnTo>
                <a:lnTo>
                  <a:pt x="3809" y="0"/>
                </a:lnTo>
                <a:lnTo>
                  <a:pt x="6857" y="0"/>
                </a:lnTo>
                <a:lnTo>
                  <a:pt x="6857" y="3048"/>
                </a:lnTo>
                <a:lnTo>
                  <a:pt x="9905" y="3048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5121" name="object 5121"/>
          <p:cNvGrpSpPr/>
          <p:nvPr/>
        </p:nvGrpSpPr>
        <p:grpSpPr>
          <a:xfrm>
            <a:off x="9234574" y="-52485"/>
            <a:ext cx="78212" cy="116520"/>
            <a:chOff x="7347559" y="1050797"/>
            <a:chExt cx="62230" cy="92710"/>
          </a:xfrm>
        </p:grpSpPr>
        <p:sp>
          <p:nvSpPr>
            <p:cNvPr id="5122" name="object 5122"/>
            <p:cNvSpPr/>
            <p:nvPr/>
          </p:nvSpPr>
          <p:spPr>
            <a:xfrm>
              <a:off x="7349845" y="1053083"/>
              <a:ext cx="57150" cy="87630"/>
            </a:xfrm>
            <a:custGeom>
              <a:avLst/>
              <a:gdLst/>
              <a:ahLst/>
              <a:cxnLst/>
              <a:rect l="l" t="t" r="r" b="b"/>
              <a:pathLst>
                <a:path w="57150" h="87630">
                  <a:moveTo>
                    <a:pt x="57150" y="0"/>
                  </a:moveTo>
                  <a:lnTo>
                    <a:pt x="0" y="8763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23" name="object 5123"/>
            <p:cNvSpPr/>
            <p:nvPr/>
          </p:nvSpPr>
          <p:spPr>
            <a:xfrm>
              <a:off x="7349845" y="1053083"/>
              <a:ext cx="57150" cy="87630"/>
            </a:xfrm>
            <a:custGeom>
              <a:avLst/>
              <a:gdLst/>
              <a:ahLst/>
              <a:cxnLst/>
              <a:rect l="l" t="t" r="r" b="b"/>
              <a:pathLst>
                <a:path w="57150" h="87630">
                  <a:moveTo>
                    <a:pt x="0" y="0"/>
                  </a:moveTo>
                  <a:lnTo>
                    <a:pt x="57150" y="8763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124" name="object 5124"/>
          <p:cNvGrpSpPr/>
          <p:nvPr/>
        </p:nvGrpSpPr>
        <p:grpSpPr>
          <a:xfrm>
            <a:off x="9264262" y="355496"/>
            <a:ext cx="18355" cy="286511"/>
            <a:chOff x="7371181" y="1375410"/>
            <a:chExt cx="14604" cy="227965"/>
          </a:xfrm>
        </p:grpSpPr>
        <p:sp>
          <p:nvSpPr>
            <p:cNvPr id="5125" name="object 5125"/>
            <p:cNvSpPr/>
            <p:nvPr/>
          </p:nvSpPr>
          <p:spPr>
            <a:xfrm>
              <a:off x="7378420" y="1529334"/>
              <a:ext cx="0" cy="67945"/>
            </a:xfrm>
            <a:custGeom>
              <a:avLst/>
              <a:gdLst/>
              <a:ahLst/>
              <a:cxnLst/>
              <a:rect l="l" t="t" r="r" b="b"/>
              <a:pathLst>
                <a:path h="67944">
                  <a:moveTo>
                    <a:pt x="0" y="0"/>
                  </a:moveTo>
                  <a:lnTo>
                    <a:pt x="0" y="67818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26" name="object 5126"/>
            <p:cNvSpPr/>
            <p:nvPr/>
          </p:nvSpPr>
          <p:spPr>
            <a:xfrm>
              <a:off x="7380325" y="1529334"/>
              <a:ext cx="0" cy="67945"/>
            </a:xfrm>
            <a:custGeom>
              <a:avLst/>
              <a:gdLst/>
              <a:ahLst/>
              <a:cxnLst/>
              <a:rect l="l" t="t" r="r" b="b"/>
              <a:pathLst>
                <a:path h="67944">
                  <a:moveTo>
                    <a:pt x="0" y="6781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27" name="object 5127"/>
            <p:cNvSpPr/>
            <p:nvPr/>
          </p:nvSpPr>
          <p:spPr>
            <a:xfrm>
              <a:off x="7377277" y="1455420"/>
              <a:ext cx="0" cy="67945"/>
            </a:xfrm>
            <a:custGeom>
              <a:avLst/>
              <a:gdLst/>
              <a:ahLst/>
              <a:cxnLst/>
              <a:rect l="l" t="t" r="r" b="b"/>
              <a:pathLst>
                <a:path h="67944">
                  <a:moveTo>
                    <a:pt x="0" y="6781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28" name="object 5128"/>
            <p:cNvSpPr/>
            <p:nvPr/>
          </p:nvSpPr>
          <p:spPr>
            <a:xfrm>
              <a:off x="7380325" y="1455420"/>
              <a:ext cx="0" cy="67945"/>
            </a:xfrm>
            <a:custGeom>
              <a:avLst/>
              <a:gdLst/>
              <a:ahLst/>
              <a:cxnLst/>
              <a:rect l="l" t="t" r="r" b="b"/>
              <a:pathLst>
                <a:path h="67944">
                  <a:moveTo>
                    <a:pt x="0" y="6781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29" name="object 5129"/>
            <p:cNvSpPr/>
            <p:nvPr/>
          </p:nvSpPr>
          <p:spPr>
            <a:xfrm>
              <a:off x="7378420" y="1380744"/>
              <a:ext cx="0" cy="71120"/>
            </a:xfrm>
            <a:custGeom>
              <a:avLst/>
              <a:gdLst/>
              <a:ahLst/>
              <a:cxnLst/>
              <a:rect l="l" t="t" r="r" b="b"/>
              <a:pathLst>
                <a:path h="71119">
                  <a:moveTo>
                    <a:pt x="0" y="0"/>
                  </a:moveTo>
                  <a:lnTo>
                    <a:pt x="0" y="7086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30" name="object 5130"/>
            <p:cNvSpPr/>
            <p:nvPr/>
          </p:nvSpPr>
          <p:spPr>
            <a:xfrm>
              <a:off x="7380325" y="1380744"/>
              <a:ext cx="0" cy="71120"/>
            </a:xfrm>
            <a:custGeom>
              <a:avLst/>
              <a:gdLst/>
              <a:ahLst/>
              <a:cxnLst/>
              <a:rect l="l" t="t" r="r" b="b"/>
              <a:pathLst>
                <a:path h="71119">
                  <a:moveTo>
                    <a:pt x="0" y="70866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31" name="object 5131"/>
            <p:cNvSpPr/>
            <p:nvPr/>
          </p:nvSpPr>
          <p:spPr>
            <a:xfrm>
              <a:off x="7373467" y="1377696"/>
              <a:ext cx="10160" cy="3175"/>
            </a:xfrm>
            <a:custGeom>
              <a:avLst/>
              <a:gdLst/>
              <a:ahLst/>
              <a:cxnLst/>
              <a:rect l="l" t="t" r="r" b="b"/>
              <a:pathLst>
                <a:path w="10159" h="3175">
                  <a:moveTo>
                    <a:pt x="9905" y="3048"/>
                  </a:moveTo>
                  <a:lnTo>
                    <a:pt x="9905" y="0"/>
                  </a:lnTo>
                  <a:lnTo>
                    <a:pt x="6857" y="0"/>
                  </a:lnTo>
                  <a:lnTo>
                    <a:pt x="6857" y="3048"/>
                  </a:lnTo>
                  <a:lnTo>
                    <a:pt x="3809" y="3048"/>
                  </a:lnTo>
                  <a:lnTo>
                    <a:pt x="3809" y="0"/>
                  </a:lnTo>
                  <a:lnTo>
                    <a:pt x="0" y="0"/>
                  </a:lnTo>
                  <a:lnTo>
                    <a:pt x="0" y="3048"/>
                  </a:lnTo>
                  <a:lnTo>
                    <a:pt x="3809" y="3048"/>
                  </a:lnTo>
                  <a:lnTo>
                    <a:pt x="6857" y="3048"/>
                  </a:lnTo>
                  <a:lnTo>
                    <a:pt x="9905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32" name="object 5132"/>
            <p:cNvSpPr/>
            <p:nvPr/>
          </p:nvSpPr>
          <p:spPr>
            <a:xfrm>
              <a:off x="7373467" y="1451610"/>
              <a:ext cx="10160" cy="3810"/>
            </a:xfrm>
            <a:custGeom>
              <a:avLst/>
              <a:gdLst/>
              <a:ahLst/>
              <a:cxnLst/>
              <a:rect l="l" t="t" r="r" b="b"/>
              <a:pathLst>
                <a:path w="10159" h="3809">
                  <a:moveTo>
                    <a:pt x="9905" y="3809"/>
                  </a:moveTo>
                  <a:lnTo>
                    <a:pt x="9905" y="0"/>
                  </a:lnTo>
                  <a:lnTo>
                    <a:pt x="6857" y="0"/>
                  </a:lnTo>
                  <a:lnTo>
                    <a:pt x="3809" y="0"/>
                  </a:lnTo>
                  <a:lnTo>
                    <a:pt x="0" y="0"/>
                  </a:lnTo>
                  <a:lnTo>
                    <a:pt x="0" y="3809"/>
                  </a:lnTo>
                  <a:lnTo>
                    <a:pt x="3809" y="3809"/>
                  </a:lnTo>
                  <a:lnTo>
                    <a:pt x="6857" y="3809"/>
                  </a:lnTo>
                  <a:lnTo>
                    <a:pt x="9905" y="3809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33" name="object 5133"/>
            <p:cNvSpPr/>
            <p:nvPr/>
          </p:nvSpPr>
          <p:spPr>
            <a:xfrm>
              <a:off x="7373467" y="1523238"/>
              <a:ext cx="10160" cy="6350"/>
            </a:xfrm>
            <a:custGeom>
              <a:avLst/>
              <a:gdLst/>
              <a:ahLst/>
              <a:cxnLst/>
              <a:rect l="l" t="t" r="r" b="b"/>
              <a:pathLst>
                <a:path w="10159" h="6350">
                  <a:moveTo>
                    <a:pt x="9905" y="6096"/>
                  </a:moveTo>
                  <a:lnTo>
                    <a:pt x="9905" y="0"/>
                  </a:lnTo>
                  <a:lnTo>
                    <a:pt x="6857" y="0"/>
                  </a:lnTo>
                  <a:lnTo>
                    <a:pt x="6857" y="3048"/>
                  </a:lnTo>
                  <a:lnTo>
                    <a:pt x="3809" y="3048"/>
                  </a:lnTo>
                  <a:lnTo>
                    <a:pt x="3809" y="0"/>
                  </a:lnTo>
                  <a:lnTo>
                    <a:pt x="0" y="0"/>
                  </a:lnTo>
                  <a:lnTo>
                    <a:pt x="0" y="6096"/>
                  </a:lnTo>
                  <a:lnTo>
                    <a:pt x="3809" y="6096"/>
                  </a:lnTo>
                  <a:lnTo>
                    <a:pt x="3809" y="3048"/>
                  </a:lnTo>
                  <a:lnTo>
                    <a:pt x="6857" y="3048"/>
                  </a:lnTo>
                  <a:lnTo>
                    <a:pt x="6857" y="6096"/>
                  </a:lnTo>
                  <a:lnTo>
                    <a:pt x="9905" y="609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34" name="object 5134"/>
            <p:cNvSpPr/>
            <p:nvPr/>
          </p:nvSpPr>
          <p:spPr>
            <a:xfrm>
              <a:off x="7377277" y="1597152"/>
              <a:ext cx="6350" cy="3810"/>
            </a:xfrm>
            <a:custGeom>
              <a:avLst/>
              <a:gdLst/>
              <a:ahLst/>
              <a:cxnLst/>
              <a:rect l="l" t="t" r="r" b="b"/>
              <a:pathLst>
                <a:path w="6350" h="3809">
                  <a:moveTo>
                    <a:pt x="6096" y="3809"/>
                  </a:moveTo>
                  <a:lnTo>
                    <a:pt x="6096" y="0"/>
                  </a:lnTo>
                  <a:lnTo>
                    <a:pt x="3048" y="0"/>
                  </a:lnTo>
                  <a:lnTo>
                    <a:pt x="3048" y="3809"/>
                  </a:lnTo>
                  <a:lnTo>
                    <a:pt x="0" y="3809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35" name="object 5135"/>
            <p:cNvSpPr/>
            <p:nvPr/>
          </p:nvSpPr>
          <p:spPr>
            <a:xfrm>
              <a:off x="7377277" y="1599057"/>
              <a:ext cx="8890" cy="0"/>
            </a:xfrm>
            <a:custGeom>
              <a:avLst/>
              <a:gdLst/>
              <a:ahLst/>
              <a:cxnLst/>
              <a:rect l="l" t="t" r="r" b="b"/>
              <a:pathLst>
                <a:path w="8890">
                  <a:moveTo>
                    <a:pt x="0" y="0"/>
                  </a:moveTo>
                  <a:lnTo>
                    <a:pt x="8381" y="0"/>
                  </a:lnTo>
                </a:path>
              </a:pathLst>
            </a:custGeom>
            <a:ln w="838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136" name="object 5136"/>
          <p:cNvGrpSpPr/>
          <p:nvPr/>
        </p:nvGrpSpPr>
        <p:grpSpPr>
          <a:xfrm>
            <a:off x="9264262" y="638973"/>
            <a:ext cx="18355" cy="279329"/>
            <a:chOff x="7371181" y="1600961"/>
            <a:chExt cx="14604" cy="222250"/>
          </a:xfrm>
        </p:grpSpPr>
        <p:sp>
          <p:nvSpPr>
            <p:cNvPr id="5137" name="object 5137"/>
            <p:cNvSpPr/>
            <p:nvPr/>
          </p:nvSpPr>
          <p:spPr>
            <a:xfrm>
              <a:off x="7378420" y="1745741"/>
              <a:ext cx="0" cy="71120"/>
            </a:xfrm>
            <a:custGeom>
              <a:avLst/>
              <a:gdLst/>
              <a:ahLst/>
              <a:cxnLst/>
              <a:rect l="l" t="t" r="r" b="b"/>
              <a:pathLst>
                <a:path h="71119">
                  <a:moveTo>
                    <a:pt x="0" y="0"/>
                  </a:moveTo>
                  <a:lnTo>
                    <a:pt x="0" y="7086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38" name="object 5138"/>
            <p:cNvSpPr/>
            <p:nvPr/>
          </p:nvSpPr>
          <p:spPr>
            <a:xfrm>
              <a:off x="7380325" y="1745741"/>
              <a:ext cx="0" cy="71120"/>
            </a:xfrm>
            <a:custGeom>
              <a:avLst/>
              <a:gdLst/>
              <a:ahLst/>
              <a:cxnLst/>
              <a:rect l="l" t="t" r="r" b="b"/>
              <a:pathLst>
                <a:path h="71119">
                  <a:moveTo>
                    <a:pt x="0" y="70866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39" name="object 5139"/>
            <p:cNvSpPr/>
            <p:nvPr/>
          </p:nvSpPr>
          <p:spPr>
            <a:xfrm>
              <a:off x="7377277" y="1674875"/>
              <a:ext cx="0" cy="67945"/>
            </a:xfrm>
            <a:custGeom>
              <a:avLst/>
              <a:gdLst/>
              <a:ahLst/>
              <a:cxnLst/>
              <a:rect l="l" t="t" r="r" b="b"/>
              <a:pathLst>
                <a:path h="67944">
                  <a:moveTo>
                    <a:pt x="0" y="6781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40" name="object 5140"/>
            <p:cNvSpPr/>
            <p:nvPr/>
          </p:nvSpPr>
          <p:spPr>
            <a:xfrm>
              <a:off x="7380325" y="1674875"/>
              <a:ext cx="0" cy="67945"/>
            </a:xfrm>
            <a:custGeom>
              <a:avLst/>
              <a:gdLst/>
              <a:ahLst/>
              <a:cxnLst/>
              <a:rect l="l" t="t" r="r" b="b"/>
              <a:pathLst>
                <a:path h="67944">
                  <a:moveTo>
                    <a:pt x="0" y="6781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41" name="object 5141"/>
            <p:cNvSpPr/>
            <p:nvPr/>
          </p:nvSpPr>
          <p:spPr>
            <a:xfrm>
              <a:off x="7373467" y="1671827"/>
              <a:ext cx="10160" cy="3175"/>
            </a:xfrm>
            <a:custGeom>
              <a:avLst/>
              <a:gdLst/>
              <a:ahLst/>
              <a:cxnLst/>
              <a:rect l="l" t="t" r="r" b="b"/>
              <a:pathLst>
                <a:path w="10159" h="3175">
                  <a:moveTo>
                    <a:pt x="9905" y="3048"/>
                  </a:moveTo>
                  <a:lnTo>
                    <a:pt x="9905" y="0"/>
                  </a:lnTo>
                  <a:lnTo>
                    <a:pt x="6857" y="0"/>
                  </a:lnTo>
                  <a:lnTo>
                    <a:pt x="3809" y="0"/>
                  </a:lnTo>
                  <a:lnTo>
                    <a:pt x="0" y="0"/>
                  </a:lnTo>
                  <a:lnTo>
                    <a:pt x="0" y="3048"/>
                  </a:lnTo>
                  <a:lnTo>
                    <a:pt x="3809" y="3048"/>
                  </a:lnTo>
                  <a:lnTo>
                    <a:pt x="3809" y="0"/>
                  </a:lnTo>
                  <a:lnTo>
                    <a:pt x="6857" y="0"/>
                  </a:lnTo>
                  <a:lnTo>
                    <a:pt x="6857" y="3048"/>
                  </a:lnTo>
                  <a:lnTo>
                    <a:pt x="9905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42" name="object 5142"/>
            <p:cNvSpPr/>
            <p:nvPr/>
          </p:nvSpPr>
          <p:spPr>
            <a:xfrm>
              <a:off x="7373467" y="1742693"/>
              <a:ext cx="10160" cy="3175"/>
            </a:xfrm>
            <a:custGeom>
              <a:avLst/>
              <a:gdLst/>
              <a:ahLst/>
              <a:cxnLst/>
              <a:rect l="l" t="t" r="r" b="b"/>
              <a:pathLst>
                <a:path w="10159" h="3175">
                  <a:moveTo>
                    <a:pt x="9905" y="3048"/>
                  </a:moveTo>
                  <a:lnTo>
                    <a:pt x="9905" y="0"/>
                  </a:lnTo>
                  <a:lnTo>
                    <a:pt x="6857" y="0"/>
                  </a:lnTo>
                  <a:lnTo>
                    <a:pt x="6857" y="3048"/>
                  </a:lnTo>
                  <a:lnTo>
                    <a:pt x="3809" y="3048"/>
                  </a:lnTo>
                  <a:lnTo>
                    <a:pt x="3809" y="0"/>
                  </a:lnTo>
                  <a:lnTo>
                    <a:pt x="0" y="0"/>
                  </a:lnTo>
                  <a:lnTo>
                    <a:pt x="0" y="3048"/>
                  </a:lnTo>
                  <a:lnTo>
                    <a:pt x="3809" y="3048"/>
                  </a:lnTo>
                  <a:lnTo>
                    <a:pt x="6857" y="3048"/>
                  </a:lnTo>
                  <a:lnTo>
                    <a:pt x="9905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43" name="object 5143"/>
            <p:cNvSpPr/>
            <p:nvPr/>
          </p:nvSpPr>
          <p:spPr>
            <a:xfrm>
              <a:off x="7373467" y="1816607"/>
              <a:ext cx="10160" cy="3810"/>
            </a:xfrm>
            <a:custGeom>
              <a:avLst/>
              <a:gdLst/>
              <a:ahLst/>
              <a:cxnLst/>
              <a:rect l="l" t="t" r="r" b="b"/>
              <a:pathLst>
                <a:path w="10159" h="3810">
                  <a:moveTo>
                    <a:pt x="6857" y="0"/>
                  </a:moveTo>
                  <a:lnTo>
                    <a:pt x="9905" y="0"/>
                  </a:lnTo>
                  <a:lnTo>
                    <a:pt x="9905" y="3810"/>
                  </a:lnTo>
                  <a:lnTo>
                    <a:pt x="3809" y="3810"/>
                  </a:lnTo>
                  <a:lnTo>
                    <a:pt x="0" y="3810"/>
                  </a:lnTo>
                  <a:lnTo>
                    <a:pt x="0" y="0"/>
                  </a:lnTo>
                  <a:lnTo>
                    <a:pt x="3809" y="0"/>
                  </a:lnTo>
                  <a:lnTo>
                    <a:pt x="6857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44" name="object 5144"/>
            <p:cNvSpPr/>
            <p:nvPr/>
          </p:nvSpPr>
          <p:spPr>
            <a:xfrm>
              <a:off x="7378420" y="1600961"/>
              <a:ext cx="0" cy="71120"/>
            </a:xfrm>
            <a:custGeom>
              <a:avLst/>
              <a:gdLst/>
              <a:ahLst/>
              <a:cxnLst/>
              <a:rect l="l" t="t" r="r" b="b"/>
              <a:pathLst>
                <a:path h="71119">
                  <a:moveTo>
                    <a:pt x="0" y="0"/>
                  </a:moveTo>
                  <a:lnTo>
                    <a:pt x="0" y="7086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45" name="object 5145"/>
            <p:cNvSpPr/>
            <p:nvPr/>
          </p:nvSpPr>
          <p:spPr>
            <a:xfrm>
              <a:off x="7380325" y="1600961"/>
              <a:ext cx="0" cy="71120"/>
            </a:xfrm>
            <a:custGeom>
              <a:avLst/>
              <a:gdLst/>
              <a:ahLst/>
              <a:cxnLst/>
              <a:rect l="l" t="t" r="r" b="b"/>
              <a:pathLst>
                <a:path h="71119">
                  <a:moveTo>
                    <a:pt x="0" y="70866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146" name="object 5146"/>
          <p:cNvGrpSpPr/>
          <p:nvPr/>
        </p:nvGrpSpPr>
        <p:grpSpPr>
          <a:xfrm>
            <a:off x="9271924" y="273133"/>
            <a:ext cx="7183" cy="85395"/>
            <a:chOff x="7377277" y="1309877"/>
            <a:chExt cx="5715" cy="67945"/>
          </a:xfrm>
        </p:grpSpPr>
        <p:sp>
          <p:nvSpPr>
            <p:cNvPr id="5147" name="object 5147"/>
            <p:cNvSpPr/>
            <p:nvPr/>
          </p:nvSpPr>
          <p:spPr>
            <a:xfrm>
              <a:off x="7378420" y="1309877"/>
              <a:ext cx="0" cy="67945"/>
            </a:xfrm>
            <a:custGeom>
              <a:avLst/>
              <a:gdLst/>
              <a:ahLst/>
              <a:cxnLst/>
              <a:rect l="l" t="t" r="r" b="b"/>
              <a:pathLst>
                <a:path h="67944">
                  <a:moveTo>
                    <a:pt x="0" y="0"/>
                  </a:moveTo>
                  <a:lnTo>
                    <a:pt x="0" y="67818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48" name="object 5148"/>
            <p:cNvSpPr/>
            <p:nvPr/>
          </p:nvSpPr>
          <p:spPr>
            <a:xfrm>
              <a:off x="7380325" y="1309877"/>
              <a:ext cx="0" cy="67945"/>
            </a:xfrm>
            <a:custGeom>
              <a:avLst/>
              <a:gdLst/>
              <a:ahLst/>
              <a:cxnLst/>
              <a:rect l="l" t="t" r="r" b="b"/>
              <a:pathLst>
                <a:path h="67944">
                  <a:moveTo>
                    <a:pt x="0" y="6781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149" name="object 5149"/>
          <p:cNvGrpSpPr/>
          <p:nvPr/>
        </p:nvGrpSpPr>
        <p:grpSpPr>
          <a:xfrm>
            <a:off x="10581097" y="1022053"/>
            <a:ext cx="185155" cy="65441"/>
            <a:chOff x="8418931" y="1905761"/>
            <a:chExt cx="147320" cy="52069"/>
          </a:xfrm>
        </p:grpSpPr>
        <p:sp>
          <p:nvSpPr>
            <p:cNvPr id="5150" name="object 5150"/>
            <p:cNvSpPr/>
            <p:nvPr/>
          </p:nvSpPr>
          <p:spPr>
            <a:xfrm>
              <a:off x="8421217" y="1908047"/>
              <a:ext cx="142875" cy="47625"/>
            </a:xfrm>
            <a:custGeom>
              <a:avLst/>
              <a:gdLst/>
              <a:ahLst/>
              <a:cxnLst/>
              <a:rect l="l" t="t" r="r" b="b"/>
              <a:pathLst>
                <a:path w="142875" h="47625">
                  <a:moveTo>
                    <a:pt x="0" y="47244"/>
                  </a:moveTo>
                  <a:lnTo>
                    <a:pt x="14249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51" name="object 5151"/>
            <p:cNvSpPr/>
            <p:nvPr/>
          </p:nvSpPr>
          <p:spPr>
            <a:xfrm>
              <a:off x="8421217" y="1908047"/>
              <a:ext cx="0" cy="47625"/>
            </a:xfrm>
            <a:custGeom>
              <a:avLst/>
              <a:gdLst/>
              <a:ahLst/>
              <a:cxnLst/>
              <a:rect l="l" t="t" r="r" b="b"/>
              <a:pathLst>
                <a:path h="47625">
                  <a:moveTo>
                    <a:pt x="0" y="0"/>
                  </a:moveTo>
                  <a:lnTo>
                    <a:pt x="0" y="4724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152" name="object 5152"/>
          <p:cNvGrpSpPr/>
          <p:nvPr/>
        </p:nvGrpSpPr>
        <p:grpSpPr>
          <a:xfrm>
            <a:off x="10572479" y="1007688"/>
            <a:ext cx="227453" cy="199520"/>
            <a:chOff x="8412073" y="1894332"/>
            <a:chExt cx="180975" cy="158750"/>
          </a:xfrm>
        </p:grpSpPr>
        <p:sp>
          <p:nvSpPr>
            <p:cNvPr id="5153" name="object 5153"/>
            <p:cNvSpPr/>
            <p:nvPr/>
          </p:nvSpPr>
          <p:spPr>
            <a:xfrm>
              <a:off x="8566759" y="2029968"/>
              <a:ext cx="20955" cy="0"/>
            </a:xfrm>
            <a:custGeom>
              <a:avLst/>
              <a:gdLst/>
              <a:ahLst/>
              <a:cxnLst/>
              <a:rect l="l" t="t" r="r" b="b"/>
              <a:pathLst>
                <a:path w="20954">
                  <a:moveTo>
                    <a:pt x="0" y="0"/>
                  </a:moveTo>
                  <a:lnTo>
                    <a:pt x="2057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54" name="object 5154"/>
            <p:cNvSpPr/>
            <p:nvPr/>
          </p:nvSpPr>
          <p:spPr>
            <a:xfrm>
              <a:off x="8563711" y="1972818"/>
              <a:ext cx="0" cy="64135"/>
            </a:xfrm>
            <a:custGeom>
              <a:avLst/>
              <a:gdLst/>
              <a:ahLst/>
              <a:cxnLst/>
              <a:rect l="l" t="t" r="r" b="b"/>
              <a:pathLst>
                <a:path h="64135">
                  <a:moveTo>
                    <a:pt x="0" y="0"/>
                  </a:moveTo>
                  <a:lnTo>
                    <a:pt x="0" y="6400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55" name="object 5155"/>
            <p:cNvSpPr/>
            <p:nvPr/>
          </p:nvSpPr>
          <p:spPr>
            <a:xfrm>
              <a:off x="8587333" y="1894332"/>
              <a:ext cx="0" cy="135890"/>
            </a:xfrm>
            <a:custGeom>
              <a:avLst/>
              <a:gdLst/>
              <a:ahLst/>
              <a:cxnLst/>
              <a:rect l="l" t="t" r="r" b="b"/>
              <a:pathLst>
                <a:path h="135889">
                  <a:moveTo>
                    <a:pt x="0" y="0"/>
                  </a:moveTo>
                  <a:lnTo>
                    <a:pt x="0" y="135636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56" name="object 5156"/>
            <p:cNvSpPr/>
            <p:nvPr/>
          </p:nvSpPr>
          <p:spPr>
            <a:xfrm>
              <a:off x="8590381" y="1894332"/>
              <a:ext cx="0" cy="139065"/>
            </a:xfrm>
            <a:custGeom>
              <a:avLst/>
              <a:gdLst/>
              <a:ahLst/>
              <a:cxnLst/>
              <a:rect l="l" t="t" r="r" b="b"/>
              <a:pathLst>
                <a:path h="139064">
                  <a:moveTo>
                    <a:pt x="0" y="0"/>
                  </a:moveTo>
                  <a:lnTo>
                    <a:pt x="0" y="13868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57" name="object 5157"/>
            <p:cNvSpPr/>
            <p:nvPr/>
          </p:nvSpPr>
          <p:spPr>
            <a:xfrm>
              <a:off x="8421217" y="2046732"/>
              <a:ext cx="142875" cy="0"/>
            </a:xfrm>
            <a:custGeom>
              <a:avLst/>
              <a:gdLst/>
              <a:ahLst/>
              <a:cxnLst/>
              <a:rect l="l" t="t" r="r" b="b"/>
              <a:pathLst>
                <a:path w="142875">
                  <a:moveTo>
                    <a:pt x="0" y="0"/>
                  </a:moveTo>
                  <a:lnTo>
                    <a:pt x="14249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58" name="object 5158"/>
            <p:cNvSpPr/>
            <p:nvPr/>
          </p:nvSpPr>
          <p:spPr>
            <a:xfrm>
              <a:off x="8563711" y="2036826"/>
              <a:ext cx="3175" cy="13970"/>
            </a:xfrm>
            <a:custGeom>
              <a:avLst/>
              <a:gdLst/>
              <a:ahLst/>
              <a:cxnLst/>
              <a:rect l="l" t="t" r="r" b="b"/>
              <a:pathLst>
                <a:path w="3175" h="13969">
                  <a:moveTo>
                    <a:pt x="3048" y="0"/>
                  </a:moveTo>
                  <a:lnTo>
                    <a:pt x="0" y="0"/>
                  </a:lnTo>
                  <a:lnTo>
                    <a:pt x="0" y="3048"/>
                  </a:lnTo>
                  <a:lnTo>
                    <a:pt x="0" y="9906"/>
                  </a:lnTo>
                  <a:lnTo>
                    <a:pt x="3048" y="9906"/>
                  </a:lnTo>
                  <a:lnTo>
                    <a:pt x="3048" y="13716"/>
                  </a:lnTo>
                  <a:lnTo>
                    <a:pt x="3048" y="990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59" name="object 5159"/>
            <p:cNvSpPr/>
            <p:nvPr/>
          </p:nvSpPr>
          <p:spPr>
            <a:xfrm>
              <a:off x="8414359" y="2036826"/>
              <a:ext cx="6985" cy="10160"/>
            </a:xfrm>
            <a:custGeom>
              <a:avLst/>
              <a:gdLst/>
              <a:ahLst/>
              <a:cxnLst/>
              <a:rect l="l" t="t" r="r" b="b"/>
              <a:pathLst>
                <a:path w="6984" h="10160">
                  <a:moveTo>
                    <a:pt x="0" y="0"/>
                  </a:moveTo>
                  <a:lnTo>
                    <a:pt x="0" y="9906"/>
                  </a:lnTo>
                  <a:lnTo>
                    <a:pt x="6858" y="9906"/>
                  </a:lnTo>
                  <a:lnTo>
                    <a:pt x="6858" y="0"/>
                  </a:lnTo>
                  <a:lnTo>
                    <a:pt x="0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60" name="object 5160"/>
            <p:cNvSpPr/>
            <p:nvPr/>
          </p:nvSpPr>
          <p:spPr>
            <a:xfrm>
              <a:off x="8569807" y="2033016"/>
              <a:ext cx="3810" cy="13970"/>
            </a:xfrm>
            <a:custGeom>
              <a:avLst/>
              <a:gdLst/>
              <a:ahLst/>
              <a:cxnLst/>
              <a:rect l="l" t="t" r="r" b="b"/>
              <a:pathLst>
                <a:path w="3809" h="13969">
                  <a:moveTo>
                    <a:pt x="3809" y="13716"/>
                  </a:moveTo>
                  <a:lnTo>
                    <a:pt x="0" y="13716"/>
                  </a:lnTo>
                  <a:lnTo>
                    <a:pt x="0" y="0"/>
                  </a:lnTo>
                  <a:lnTo>
                    <a:pt x="3809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61" name="object 5161"/>
            <p:cNvSpPr/>
            <p:nvPr/>
          </p:nvSpPr>
          <p:spPr>
            <a:xfrm>
              <a:off x="8489035" y="1959102"/>
              <a:ext cx="3175" cy="13970"/>
            </a:xfrm>
            <a:custGeom>
              <a:avLst/>
              <a:gdLst/>
              <a:ahLst/>
              <a:cxnLst/>
              <a:rect l="l" t="t" r="r" b="b"/>
              <a:pathLst>
                <a:path w="3175" h="13969">
                  <a:moveTo>
                    <a:pt x="0" y="9905"/>
                  </a:moveTo>
                  <a:lnTo>
                    <a:pt x="0" y="13715"/>
                  </a:lnTo>
                  <a:lnTo>
                    <a:pt x="3048" y="13715"/>
                  </a:lnTo>
                  <a:lnTo>
                    <a:pt x="3047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62" name="object 5162"/>
            <p:cNvSpPr/>
            <p:nvPr/>
          </p:nvSpPr>
          <p:spPr>
            <a:xfrm>
              <a:off x="8563711" y="1959102"/>
              <a:ext cx="3175" cy="13970"/>
            </a:xfrm>
            <a:custGeom>
              <a:avLst/>
              <a:gdLst/>
              <a:ahLst/>
              <a:cxnLst/>
              <a:rect l="l" t="t" r="r" b="b"/>
              <a:pathLst>
                <a:path w="3175" h="13969">
                  <a:moveTo>
                    <a:pt x="0" y="9905"/>
                  </a:moveTo>
                  <a:lnTo>
                    <a:pt x="0" y="13715"/>
                  </a:lnTo>
                  <a:lnTo>
                    <a:pt x="3048" y="13715"/>
                  </a:lnTo>
                  <a:lnTo>
                    <a:pt x="3047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63" name="object 5163"/>
            <p:cNvSpPr/>
            <p:nvPr/>
          </p:nvSpPr>
          <p:spPr>
            <a:xfrm>
              <a:off x="8526373" y="1959102"/>
              <a:ext cx="3175" cy="13970"/>
            </a:xfrm>
            <a:custGeom>
              <a:avLst/>
              <a:gdLst/>
              <a:ahLst/>
              <a:cxnLst/>
              <a:rect l="l" t="t" r="r" b="b"/>
              <a:pathLst>
                <a:path w="3175" h="13969">
                  <a:moveTo>
                    <a:pt x="0" y="9905"/>
                  </a:moveTo>
                  <a:lnTo>
                    <a:pt x="0" y="13715"/>
                  </a:lnTo>
                  <a:lnTo>
                    <a:pt x="3048" y="13715"/>
                  </a:lnTo>
                  <a:lnTo>
                    <a:pt x="3047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64" name="object 5164"/>
            <p:cNvSpPr/>
            <p:nvPr/>
          </p:nvSpPr>
          <p:spPr>
            <a:xfrm>
              <a:off x="8519515" y="1905000"/>
              <a:ext cx="44450" cy="3175"/>
            </a:xfrm>
            <a:custGeom>
              <a:avLst/>
              <a:gdLst/>
              <a:ahLst/>
              <a:cxnLst/>
              <a:rect l="l" t="t" r="r" b="b"/>
              <a:pathLst>
                <a:path w="44450" h="3175">
                  <a:moveTo>
                    <a:pt x="44196" y="3048"/>
                  </a:moveTo>
                  <a:lnTo>
                    <a:pt x="0" y="3048"/>
                  </a:lnTo>
                  <a:lnTo>
                    <a:pt x="0" y="0"/>
                  </a:lnTo>
                  <a:lnTo>
                    <a:pt x="44196" y="0"/>
                  </a:lnTo>
                  <a:lnTo>
                    <a:pt x="44196" y="3048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65" name="object 5165"/>
            <p:cNvSpPr/>
            <p:nvPr/>
          </p:nvSpPr>
          <p:spPr>
            <a:xfrm>
              <a:off x="8468461" y="1905000"/>
              <a:ext cx="44450" cy="3175"/>
            </a:xfrm>
            <a:custGeom>
              <a:avLst/>
              <a:gdLst/>
              <a:ahLst/>
              <a:cxnLst/>
              <a:rect l="l" t="t" r="r" b="b"/>
              <a:pathLst>
                <a:path w="44450" h="3175">
                  <a:moveTo>
                    <a:pt x="44196" y="3048"/>
                  </a:moveTo>
                  <a:lnTo>
                    <a:pt x="0" y="3048"/>
                  </a:lnTo>
                  <a:lnTo>
                    <a:pt x="0" y="0"/>
                  </a:lnTo>
                  <a:lnTo>
                    <a:pt x="44196" y="0"/>
                  </a:lnTo>
                  <a:lnTo>
                    <a:pt x="44196" y="3048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66" name="object 5166"/>
            <p:cNvSpPr/>
            <p:nvPr/>
          </p:nvSpPr>
          <p:spPr>
            <a:xfrm>
              <a:off x="8418169" y="1959102"/>
              <a:ext cx="3175" cy="13970"/>
            </a:xfrm>
            <a:custGeom>
              <a:avLst/>
              <a:gdLst/>
              <a:ahLst/>
              <a:cxnLst/>
              <a:rect l="l" t="t" r="r" b="b"/>
              <a:pathLst>
                <a:path w="3175" h="13969">
                  <a:moveTo>
                    <a:pt x="0" y="9905"/>
                  </a:moveTo>
                  <a:lnTo>
                    <a:pt x="0" y="13715"/>
                  </a:lnTo>
                  <a:lnTo>
                    <a:pt x="3048" y="13715"/>
                  </a:lnTo>
                  <a:lnTo>
                    <a:pt x="3047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67" name="object 5167"/>
            <p:cNvSpPr/>
            <p:nvPr/>
          </p:nvSpPr>
          <p:spPr>
            <a:xfrm>
              <a:off x="8451697" y="1959102"/>
              <a:ext cx="6985" cy="13970"/>
            </a:xfrm>
            <a:custGeom>
              <a:avLst/>
              <a:gdLst/>
              <a:ahLst/>
              <a:cxnLst/>
              <a:rect l="l" t="t" r="r" b="b"/>
              <a:pathLst>
                <a:path w="6984" h="13969">
                  <a:moveTo>
                    <a:pt x="0" y="9905"/>
                  </a:moveTo>
                  <a:lnTo>
                    <a:pt x="0" y="13715"/>
                  </a:lnTo>
                  <a:lnTo>
                    <a:pt x="6858" y="13715"/>
                  </a:lnTo>
                  <a:lnTo>
                    <a:pt x="6858" y="0"/>
                  </a:lnTo>
                  <a:lnTo>
                    <a:pt x="0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68" name="object 5168"/>
            <p:cNvSpPr/>
            <p:nvPr/>
          </p:nvSpPr>
          <p:spPr>
            <a:xfrm>
              <a:off x="8421217" y="1905000"/>
              <a:ext cx="44450" cy="3175"/>
            </a:xfrm>
            <a:custGeom>
              <a:avLst/>
              <a:gdLst/>
              <a:ahLst/>
              <a:cxnLst/>
              <a:rect l="l" t="t" r="r" b="b"/>
              <a:pathLst>
                <a:path w="44450" h="3175">
                  <a:moveTo>
                    <a:pt x="44196" y="3048"/>
                  </a:moveTo>
                  <a:lnTo>
                    <a:pt x="0" y="3048"/>
                  </a:lnTo>
                  <a:lnTo>
                    <a:pt x="0" y="0"/>
                  </a:lnTo>
                  <a:lnTo>
                    <a:pt x="44196" y="0"/>
                  </a:lnTo>
                  <a:lnTo>
                    <a:pt x="44196" y="3048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169" name="object 5169"/>
          <p:cNvGrpSpPr/>
          <p:nvPr/>
        </p:nvGrpSpPr>
        <p:grpSpPr>
          <a:xfrm>
            <a:off x="10334969" y="1024927"/>
            <a:ext cx="44693" cy="59856"/>
            <a:chOff x="8223097" y="1908048"/>
            <a:chExt cx="35560" cy="47625"/>
          </a:xfrm>
        </p:grpSpPr>
        <p:sp>
          <p:nvSpPr>
            <p:cNvPr id="5170" name="object 5170"/>
            <p:cNvSpPr/>
            <p:nvPr/>
          </p:nvSpPr>
          <p:spPr>
            <a:xfrm>
              <a:off x="8232241" y="1928622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h="24130">
                  <a:moveTo>
                    <a:pt x="0" y="0"/>
                  </a:moveTo>
                  <a:lnTo>
                    <a:pt x="0" y="2362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71" name="object 5171"/>
            <p:cNvSpPr/>
            <p:nvPr/>
          </p:nvSpPr>
          <p:spPr>
            <a:xfrm>
              <a:off x="8235289" y="1928622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h="24130">
                  <a:moveTo>
                    <a:pt x="0" y="0"/>
                  </a:moveTo>
                  <a:lnTo>
                    <a:pt x="0" y="2362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72" name="object 5172"/>
            <p:cNvSpPr/>
            <p:nvPr/>
          </p:nvSpPr>
          <p:spPr>
            <a:xfrm>
              <a:off x="8239099" y="1928622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h="24130">
                  <a:moveTo>
                    <a:pt x="0" y="0"/>
                  </a:moveTo>
                  <a:lnTo>
                    <a:pt x="0" y="2362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73" name="object 5173"/>
            <p:cNvSpPr/>
            <p:nvPr/>
          </p:nvSpPr>
          <p:spPr>
            <a:xfrm>
              <a:off x="8225383" y="1928622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h="24130">
                  <a:moveTo>
                    <a:pt x="0" y="0"/>
                  </a:moveTo>
                  <a:lnTo>
                    <a:pt x="0" y="2362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74" name="object 5174"/>
            <p:cNvSpPr/>
            <p:nvPr/>
          </p:nvSpPr>
          <p:spPr>
            <a:xfrm>
              <a:off x="8228431" y="1928622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h="24130">
                  <a:moveTo>
                    <a:pt x="0" y="0"/>
                  </a:moveTo>
                  <a:lnTo>
                    <a:pt x="0" y="2362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75" name="object 5175"/>
            <p:cNvSpPr/>
            <p:nvPr/>
          </p:nvSpPr>
          <p:spPr>
            <a:xfrm>
              <a:off x="8255863" y="1908048"/>
              <a:ext cx="0" cy="47625"/>
            </a:xfrm>
            <a:custGeom>
              <a:avLst/>
              <a:gdLst/>
              <a:ahLst/>
              <a:cxnLst/>
              <a:rect l="l" t="t" r="r" b="b"/>
              <a:pathLst>
                <a:path h="47625">
                  <a:moveTo>
                    <a:pt x="0" y="0"/>
                  </a:moveTo>
                  <a:lnTo>
                    <a:pt x="0" y="4724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76" name="object 5176"/>
            <p:cNvSpPr/>
            <p:nvPr/>
          </p:nvSpPr>
          <p:spPr>
            <a:xfrm>
              <a:off x="8252053" y="1911858"/>
              <a:ext cx="0" cy="40640"/>
            </a:xfrm>
            <a:custGeom>
              <a:avLst/>
              <a:gdLst/>
              <a:ahLst/>
              <a:cxnLst/>
              <a:rect l="l" t="t" r="r" b="b"/>
              <a:pathLst>
                <a:path h="40639">
                  <a:moveTo>
                    <a:pt x="0" y="0"/>
                  </a:moveTo>
                  <a:lnTo>
                    <a:pt x="0" y="4038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77" name="object 5177"/>
            <p:cNvSpPr/>
            <p:nvPr/>
          </p:nvSpPr>
          <p:spPr>
            <a:xfrm>
              <a:off x="8245957" y="1928622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h="24130">
                  <a:moveTo>
                    <a:pt x="0" y="0"/>
                  </a:moveTo>
                  <a:lnTo>
                    <a:pt x="0" y="2362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78" name="object 5178"/>
            <p:cNvSpPr/>
            <p:nvPr/>
          </p:nvSpPr>
          <p:spPr>
            <a:xfrm>
              <a:off x="8249005" y="1928622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h="24130">
                  <a:moveTo>
                    <a:pt x="0" y="0"/>
                  </a:moveTo>
                  <a:lnTo>
                    <a:pt x="0" y="2362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179" name="object 5179"/>
          <p:cNvGrpSpPr/>
          <p:nvPr/>
        </p:nvGrpSpPr>
        <p:grpSpPr>
          <a:xfrm>
            <a:off x="10426908" y="1029380"/>
            <a:ext cx="110135" cy="45491"/>
            <a:chOff x="8296249" y="1911591"/>
            <a:chExt cx="87630" cy="36195"/>
          </a:xfrm>
        </p:grpSpPr>
        <p:sp>
          <p:nvSpPr>
            <p:cNvPr id="5180" name="object 5180"/>
            <p:cNvSpPr/>
            <p:nvPr/>
          </p:nvSpPr>
          <p:spPr>
            <a:xfrm>
              <a:off x="8316823" y="1935479"/>
              <a:ext cx="10160" cy="10160"/>
            </a:xfrm>
            <a:custGeom>
              <a:avLst/>
              <a:gdLst/>
              <a:ahLst/>
              <a:cxnLst/>
              <a:rect l="l" t="t" r="r" b="b"/>
              <a:pathLst>
                <a:path w="10159" h="10160">
                  <a:moveTo>
                    <a:pt x="9905" y="4572"/>
                  </a:moveTo>
                  <a:lnTo>
                    <a:pt x="9905" y="3048"/>
                  </a:lnTo>
                  <a:lnTo>
                    <a:pt x="8381" y="1524"/>
                  </a:lnTo>
                  <a:lnTo>
                    <a:pt x="6857" y="0"/>
                  </a:lnTo>
                  <a:lnTo>
                    <a:pt x="3047" y="0"/>
                  </a:lnTo>
                  <a:lnTo>
                    <a:pt x="0" y="3048"/>
                  </a:lnTo>
                  <a:lnTo>
                    <a:pt x="0" y="6858"/>
                  </a:lnTo>
                  <a:lnTo>
                    <a:pt x="3047" y="9906"/>
                  </a:lnTo>
                  <a:lnTo>
                    <a:pt x="6857" y="9906"/>
                  </a:lnTo>
                  <a:lnTo>
                    <a:pt x="8381" y="8382"/>
                  </a:lnTo>
                  <a:lnTo>
                    <a:pt x="9905" y="6858"/>
                  </a:lnTo>
                  <a:lnTo>
                    <a:pt x="9905" y="457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81" name="object 5181"/>
            <p:cNvSpPr/>
            <p:nvPr/>
          </p:nvSpPr>
          <p:spPr>
            <a:xfrm>
              <a:off x="8313013" y="1942337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5">
                  <a:moveTo>
                    <a:pt x="0" y="0"/>
                  </a:moveTo>
                  <a:lnTo>
                    <a:pt x="1676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82" name="object 5182"/>
            <p:cNvSpPr/>
            <p:nvPr/>
          </p:nvSpPr>
          <p:spPr>
            <a:xfrm>
              <a:off x="8354161" y="1935479"/>
              <a:ext cx="10160" cy="10160"/>
            </a:xfrm>
            <a:custGeom>
              <a:avLst/>
              <a:gdLst/>
              <a:ahLst/>
              <a:cxnLst/>
              <a:rect l="l" t="t" r="r" b="b"/>
              <a:pathLst>
                <a:path w="10159" h="10160">
                  <a:moveTo>
                    <a:pt x="9905" y="4572"/>
                  </a:moveTo>
                  <a:lnTo>
                    <a:pt x="9143" y="3048"/>
                  </a:lnTo>
                  <a:lnTo>
                    <a:pt x="8381" y="1524"/>
                  </a:lnTo>
                  <a:lnTo>
                    <a:pt x="6857" y="0"/>
                  </a:lnTo>
                  <a:lnTo>
                    <a:pt x="3047" y="0"/>
                  </a:lnTo>
                  <a:lnTo>
                    <a:pt x="761" y="1524"/>
                  </a:lnTo>
                  <a:lnTo>
                    <a:pt x="0" y="3048"/>
                  </a:lnTo>
                  <a:lnTo>
                    <a:pt x="0" y="6858"/>
                  </a:lnTo>
                  <a:lnTo>
                    <a:pt x="761" y="8382"/>
                  </a:lnTo>
                  <a:lnTo>
                    <a:pt x="3047" y="9906"/>
                  </a:lnTo>
                  <a:lnTo>
                    <a:pt x="6857" y="9906"/>
                  </a:lnTo>
                  <a:lnTo>
                    <a:pt x="8381" y="8382"/>
                  </a:lnTo>
                  <a:lnTo>
                    <a:pt x="9143" y="6858"/>
                  </a:lnTo>
                  <a:lnTo>
                    <a:pt x="9905" y="457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83" name="object 5183"/>
            <p:cNvSpPr/>
            <p:nvPr/>
          </p:nvSpPr>
          <p:spPr>
            <a:xfrm>
              <a:off x="8350351" y="1942337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5">
                  <a:moveTo>
                    <a:pt x="16764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84" name="object 5184"/>
            <p:cNvSpPr/>
            <p:nvPr/>
          </p:nvSpPr>
          <p:spPr>
            <a:xfrm>
              <a:off x="8333587" y="1921763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70">
                  <a:moveTo>
                    <a:pt x="13716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85" name="object 5185"/>
            <p:cNvSpPr/>
            <p:nvPr/>
          </p:nvSpPr>
          <p:spPr>
            <a:xfrm>
              <a:off x="8367115" y="1921763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5">
                  <a:moveTo>
                    <a:pt x="16764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86" name="object 5186"/>
            <p:cNvSpPr/>
            <p:nvPr/>
          </p:nvSpPr>
          <p:spPr>
            <a:xfrm>
              <a:off x="8303107" y="1911857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4">
                  <a:moveTo>
                    <a:pt x="0" y="0"/>
                  </a:moveTo>
                  <a:lnTo>
                    <a:pt x="0" y="1676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87" name="object 5187"/>
            <p:cNvSpPr/>
            <p:nvPr/>
          </p:nvSpPr>
          <p:spPr>
            <a:xfrm>
              <a:off x="8340445" y="1911857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4">
                  <a:moveTo>
                    <a:pt x="0" y="0"/>
                  </a:moveTo>
                  <a:lnTo>
                    <a:pt x="0" y="1676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88" name="object 5188"/>
            <p:cNvSpPr/>
            <p:nvPr/>
          </p:nvSpPr>
          <p:spPr>
            <a:xfrm>
              <a:off x="8333587" y="1913978"/>
              <a:ext cx="13970" cy="11430"/>
            </a:xfrm>
            <a:custGeom>
              <a:avLst/>
              <a:gdLst/>
              <a:ahLst/>
              <a:cxnLst/>
              <a:rect l="l" t="t" r="r" b="b"/>
              <a:pathLst>
                <a:path w="13970" h="11430">
                  <a:moveTo>
                    <a:pt x="13716" y="6261"/>
                  </a:moveTo>
                  <a:lnTo>
                    <a:pt x="12954" y="3975"/>
                  </a:lnTo>
                  <a:lnTo>
                    <a:pt x="11430" y="2451"/>
                  </a:lnTo>
                  <a:lnTo>
                    <a:pt x="6680" y="546"/>
                  </a:lnTo>
                  <a:lnTo>
                    <a:pt x="4635" y="0"/>
                  </a:lnTo>
                  <a:lnTo>
                    <a:pt x="762" y="3975"/>
                  </a:lnTo>
                  <a:lnTo>
                    <a:pt x="0" y="6261"/>
                  </a:lnTo>
                  <a:lnTo>
                    <a:pt x="762" y="7785"/>
                  </a:lnTo>
                  <a:lnTo>
                    <a:pt x="3810" y="10833"/>
                  </a:lnTo>
                  <a:lnTo>
                    <a:pt x="9144" y="10833"/>
                  </a:lnTo>
                  <a:lnTo>
                    <a:pt x="11430" y="9309"/>
                  </a:lnTo>
                  <a:lnTo>
                    <a:pt x="12954" y="7785"/>
                  </a:lnTo>
                  <a:lnTo>
                    <a:pt x="13716" y="6261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89" name="object 5189"/>
            <p:cNvSpPr/>
            <p:nvPr/>
          </p:nvSpPr>
          <p:spPr>
            <a:xfrm>
              <a:off x="8370925" y="1913877"/>
              <a:ext cx="10160" cy="11430"/>
            </a:xfrm>
            <a:custGeom>
              <a:avLst/>
              <a:gdLst/>
              <a:ahLst/>
              <a:cxnLst/>
              <a:rect l="l" t="t" r="r" b="b"/>
              <a:pathLst>
                <a:path w="10159" h="11430">
                  <a:moveTo>
                    <a:pt x="9905" y="6362"/>
                  </a:moveTo>
                  <a:lnTo>
                    <a:pt x="9905" y="4076"/>
                  </a:lnTo>
                  <a:lnTo>
                    <a:pt x="8381" y="2552"/>
                  </a:lnTo>
                  <a:lnTo>
                    <a:pt x="4584" y="0"/>
                  </a:lnTo>
                  <a:lnTo>
                    <a:pt x="2895" y="1257"/>
                  </a:lnTo>
                  <a:lnTo>
                    <a:pt x="0" y="4076"/>
                  </a:lnTo>
                  <a:lnTo>
                    <a:pt x="0" y="7886"/>
                  </a:lnTo>
                  <a:lnTo>
                    <a:pt x="3047" y="10934"/>
                  </a:lnTo>
                  <a:lnTo>
                    <a:pt x="6857" y="10934"/>
                  </a:lnTo>
                  <a:lnTo>
                    <a:pt x="9905" y="7886"/>
                  </a:lnTo>
                  <a:lnTo>
                    <a:pt x="9905" y="636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90" name="object 5190"/>
            <p:cNvSpPr/>
            <p:nvPr/>
          </p:nvSpPr>
          <p:spPr>
            <a:xfrm>
              <a:off x="8377783" y="1911857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4">
                  <a:moveTo>
                    <a:pt x="0" y="0"/>
                  </a:moveTo>
                  <a:lnTo>
                    <a:pt x="0" y="1676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91" name="object 5191"/>
            <p:cNvSpPr/>
            <p:nvPr/>
          </p:nvSpPr>
          <p:spPr>
            <a:xfrm>
              <a:off x="8300059" y="1913877"/>
              <a:ext cx="10160" cy="11430"/>
            </a:xfrm>
            <a:custGeom>
              <a:avLst/>
              <a:gdLst/>
              <a:ahLst/>
              <a:cxnLst/>
              <a:rect l="l" t="t" r="r" b="b"/>
              <a:pathLst>
                <a:path w="10159" h="11430">
                  <a:moveTo>
                    <a:pt x="9905" y="6362"/>
                  </a:moveTo>
                  <a:lnTo>
                    <a:pt x="9143" y="4076"/>
                  </a:lnTo>
                  <a:lnTo>
                    <a:pt x="8381" y="2552"/>
                  </a:lnTo>
                  <a:lnTo>
                    <a:pt x="4584" y="0"/>
                  </a:lnTo>
                  <a:lnTo>
                    <a:pt x="2895" y="1257"/>
                  </a:lnTo>
                  <a:lnTo>
                    <a:pt x="0" y="4076"/>
                  </a:lnTo>
                  <a:lnTo>
                    <a:pt x="0" y="7886"/>
                  </a:lnTo>
                  <a:lnTo>
                    <a:pt x="3047" y="10934"/>
                  </a:lnTo>
                  <a:lnTo>
                    <a:pt x="6857" y="10934"/>
                  </a:lnTo>
                  <a:lnTo>
                    <a:pt x="8381" y="9410"/>
                  </a:lnTo>
                  <a:lnTo>
                    <a:pt x="9905" y="636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92" name="object 5192"/>
            <p:cNvSpPr/>
            <p:nvPr/>
          </p:nvSpPr>
          <p:spPr>
            <a:xfrm>
              <a:off x="8296249" y="1921763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5">
                  <a:moveTo>
                    <a:pt x="0" y="0"/>
                  </a:moveTo>
                  <a:lnTo>
                    <a:pt x="1676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193" name="object 5193"/>
          <p:cNvGrpSpPr/>
          <p:nvPr/>
        </p:nvGrpSpPr>
        <p:grpSpPr>
          <a:xfrm>
            <a:off x="10402965" y="1024927"/>
            <a:ext cx="86193" cy="177174"/>
            <a:chOff x="8277199" y="1908048"/>
            <a:chExt cx="68580" cy="140970"/>
          </a:xfrm>
        </p:grpSpPr>
        <p:sp>
          <p:nvSpPr>
            <p:cNvPr id="5194" name="object 5194"/>
            <p:cNvSpPr/>
            <p:nvPr/>
          </p:nvSpPr>
          <p:spPr>
            <a:xfrm>
              <a:off x="8329777" y="2046732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70">
                  <a:moveTo>
                    <a:pt x="0" y="0"/>
                  </a:moveTo>
                  <a:lnTo>
                    <a:pt x="1371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95" name="object 5195"/>
            <p:cNvSpPr/>
            <p:nvPr/>
          </p:nvSpPr>
          <p:spPr>
            <a:xfrm>
              <a:off x="8326729" y="2013204"/>
              <a:ext cx="0" cy="33655"/>
            </a:xfrm>
            <a:custGeom>
              <a:avLst/>
              <a:gdLst/>
              <a:ahLst/>
              <a:cxnLst/>
              <a:rect l="l" t="t" r="r" b="b"/>
              <a:pathLst>
                <a:path h="33655">
                  <a:moveTo>
                    <a:pt x="0" y="0"/>
                  </a:moveTo>
                  <a:lnTo>
                    <a:pt x="0" y="3352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96" name="object 5196"/>
            <p:cNvSpPr/>
            <p:nvPr/>
          </p:nvSpPr>
          <p:spPr>
            <a:xfrm>
              <a:off x="8343493" y="1972818"/>
              <a:ext cx="0" cy="64135"/>
            </a:xfrm>
            <a:custGeom>
              <a:avLst/>
              <a:gdLst/>
              <a:ahLst/>
              <a:cxnLst/>
              <a:rect l="l" t="t" r="r" b="b"/>
              <a:pathLst>
                <a:path h="64135">
                  <a:moveTo>
                    <a:pt x="0" y="64007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97" name="object 5197"/>
            <p:cNvSpPr/>
            <p:nvPr/>
          </p:nvSpPr>
          <p:spPr>
            <a:xfrm>
              <a:off x="8329777" y="1972818"/>
              <a:ext cx="0" cy="67310"/>
            </a:xfrm>
            <a:custGeom>
              <a:avLst/>
              <a:gdLst/>
              <a:ahLst/>
              <a:cxnLst/>
              <a:rect l="l" t="t" r="r" b="b"/>
              <a:pathLst>
                <a:path h="67310">
                  <a:moveTo>
                    <a:pt x="0" y="67055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98" name="object 5198"/>
            <p:cNvSpPr/>
            <p:nvPr/>
          </p:nvSpPr>
          <p:spPr>
            <a:xfrm>
              <a:off x="8343493" y="1972818"/>
              <a:ext cx="0" cy="74295"/>
            </a:xfrm>
            <a:custGeom>
              <a:avLst/>
              <a:gdLst/>
              <a:ahLst/>
              <a:cxnLst/>
              <a:rect l="l" t="t" r="r" b="b"/>
              <a:pathLst>
                <a:path h="74294">
                  <a:moveTo>
                    <a:pt x="0" y="73914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99" name="object 5199"/>
            <p:cNvSpPr/>
            <p:nvPr/>
          </p:nvSpPr>
          <p:spPr>
            <a:xfrm>
              <a:off x="8329777" y="1972818"/>
              <a:ext cx="0" cy="74295"/>
            </a:xfrm>
            <a:custGeom>
              <a:avLst/>
              <a:gdLst/>
              <a:ahLst/>
              <a:cxnLst/>
              <a:rect l="l" t="t" r="r" b="b"/>
              <a:pathLst>
                <a:path h="74294">
                  <a:moveTo>
                    <a:pt x="0" y="73914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00" name="object 5200"/>
            <p:cNvSpPr/>
            <p:nvPr/>
          </p:nvSpPr>
          <p:spPr>
            <a:xfrm>
              <a:off x="8279485" y="1908048"/>
              <a:ext cx="0" cy="47625"/>
            </a:xfrm>
            <a:custGeom>
              <a:avLst/>
              <a:gdLst/>
              <a:ahLst/>
              <a:cxnLst/>
              <a:rect l="l" t="t" r="r" b="b"/>
              <a:pathLst>
                <a:path h="47625">
                  <a:moveTo>
                    <a:pt x="0" y="0"/>
                  </a:moveTo>
                  <a:lnTo>
                    <a:pt x="0" y="4724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201" name="object 5201"/>
          <p:cNvGrpSpPr/>
          <p:nvPr/>
        </p:nvGrpSpPr>
        <p:grpSpPr>
          <a:xfrm>
            <a:off x="10347419" y="1018223"/>
            <a:ext cx="419791" cy="189145"/>
            <a:chOff x="8233003" y="1902714"/>
            <a:chExt cx="334010" cy="150495"/>
          </a:xfrm>
        </p:grpSpPr>
        <p:sp>
          <p:nvSpPr>
            <p:cNvPr id="5202" name="object 5202"/>
            <p:cNvSpPr/>
            <p:nvPr/>
          </p:nvSpPr>
          <p:spPr>
            <a:xfrm>
              <a:off x="8401405" y="1908048"/>
              <a:ext cx="0" cy="47625"/>
            </a:xfrm>
            <a:custGeom>
              <a:avLst/>
              <a:gdLst/>
              <a:ahLst/>
              <a:cxnLst/>
              <a:rect l="l" t="t" r="r" b="b"/>
              <a:pathLst>
                <a:path h="47625">
                  <a:moveTo>
                    <a:pt x="0" y="0"/>
                  </a:moveTo>
                  <a:lnTo>
                    <a:pt x="0" y="4724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03" name="object 5203"/>
            <p:cNvSpPr/>
            <p:nvPr/>
          </p:nvSpPr>
          <p:spPr>
            <a:xfrm>
              <a:off x="8357209" y="1931670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4">
                  <a:moveTo>
                    <a:pt x="0" y="0"/>
                  </a:moveTo>
                  <a:lnTo>
                    <a:pt x="0" y="1676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04" name="object 5204"/>
            <p:cNvSpPr/>
            <p:nvPr/>
          </p:nvSpPr>
          <p:spPr>
            <a:xfrm>
              <a:off x="8323681" y="1931670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4">
                  <a:moveTo>
                    <a:pt x="0" y="0"/>
                  </a:moveTo>
                  <a:lnTo>
                    <a:pt x="0" y="1676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05" name="object 5205"/>
            <p:cNvSpPr/>
            <p:nvPr/>
          </p:nvSpPr>
          <p:spPr>
            <a:xfrm>
              <a:off x="8383879" y="1999488"/>
              <a:ext cx="0" cy="30480"/>
            </a:xfrm>
            <a:custGeom>
              <a:avLst/>
              <a:gdLst/>
              <a:ahLst/>
              <a:cxnLst/>
              <a:rect l="l" t="t" r="r" b="b"/>
              <a:pathLst>
                <a:path h="30480">
                  <a:moveTo>
                    <a:pt x="0" y="0"/>
                  </a:moveTo>
                  <a:lnTo>
                    <a:pt x="0" y="3048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06" name="object 5206"/>
            <p:cNvSpPr/>
            <p:nvPr/>
          </p:nvSpPr>
          <p:spPr>
            <a:xfrm>
              <a:off x="8401405" y="2029968"/>
              <a:ext cx="0" cy="13970"/>
            </a:xfrm>
            <a:custGeom>
              <a:avLst/>
              <a:gdLst/>
              <a:ahLst/>
              <a:cxnLst/>
              <a:rect l="l" t="t" r="r" b="b"/>
              <a:pathLst>
                <a:path h="13969">
                  <a:moveTo>
                    <a:pt x="0" y="0"/>
                  </a:moveTo>
                  <a:lnTo>
                    <a:pt x="0" y="1371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07" name="object 5207"/>
            <p:cNvSpPr/>
            <p:nvPr/>
          </p:nvSpPr>
          <p:spPr>
            <a:xfrm>
              <a:off x="8329777" y="2046732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70">
                  <a:moveTo>
                    <a:pt x="0" y="0"/>
                  </a:moveTo>
                  <a:lnTo>
                    <a:pt x="1371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08" name="object 5208"/>
            <p:cNvSpPr/>
            <p:nvPr/>
          </p:nvSpPr>
          <p:spPr>
            <a:xfrm>
              <a:off x="8343493" y="2036826"/>
              <a:ext cx="3810" cy="13970"/>
            </a:xfrm>
            <a:custGeom>
              <a:avLst/>
              <a:gdLst/>
              <a:ahLst/>
              <a:cxnLst/>
              <a:rect l="l" t="t" r="r" b="b"/>
              <a:pathLst>
                <a:path w="3809" h="13969">
                  <a:moveTo>
                    <a:pt x="0" y="0"/>
                  </a:moveTo>
                  <a:lnTo>
                    <a:pt x="3810" y="0"/>
                  </a:lnTo>
                  <a:lnTo>
                    <a:pt x="3810" y="3047"/>
                  </a:lnTo>
                  <a:lnTo>
                    <a:pt x="3810" y="9906"/>
                  </a:lnTo>
                  <a:lnTo>
                    <a:pt x="3810" y="13716"/>
                  </a:lnTo>
                  <a:lnTo>
                    <a:pt x="0" y="13716"/>
                  </a:lnTo>
                  <a:lnTo>
                    <a:pt x="0" y="9906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09" name="object 5209"/>
            <p:cNvSpPr/>
            <p:nvPr/>
          </p:nvSpPr>
          <p:spPr>
            <a:xfrm>
              <a:off x="8329777" y="2036826"/>
              <a:ext cx="13970" cy="3175"/>
            </a:xfrm>
            <a:custGeom>
              <a:avLst/>
              <a:gdLst/>
              <a:ahLst/>
              <a:cxnLst/>
              <a:rect l="l" t="t" r="r" b="b"/>
              <a:pathLst>
                <a:path w="13970" h="3175">
                  <a:moveTo>
                    <a:pt x="0" y="0"/>
                  </a:moveTo>
                  <a:lnTo>
                    <a:pt x="0" y="3048"/>
                  </a:lnTo>
                  <a:lnTo>
                    <a:pt x="13716" y="3047"/>
                  </a:lnTo>
                  <a:lnTo>
                    <a:pt x="13716" y="0"/>
                  </a:lnTo>
                  <a:lnTo>
                    <a:pt x="1066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10" name="object 5210"/>
            <p:cNvSpPr/>
            <p:nvPr/>
          </p:nvSpPr>
          <p:spPr>
            <a:xfrm>
              <a:off x="8326729" y="2039874"/>
              <a:ext cx="3175" cy="10795"/>
            </a:xfrm>
            <a:custGeom>
              <a:avLst/>
              <a:gdLst/>
              <a:ahLst/>
              <a:cxnLst/>
              <a:rect l="l" t="t" r="r" b="b"/>
              <a:pathLst>
                <a:path w="3175" h="10794">
                  <a:moveTo>
                    <a:pt x="3048" y="6857"/>
                  </a:moveTo>
                  <a:lnTo>
                    <a:pt x="3048" y="10667"/>
                  </a:lnTo>
                  <a:lnTo>
                    <a:pt x="0" y="10667"/>
                  </a:lnTo>
                  <a:lnTo>
                    <a:pt x="0" y="0"/>
                  </a:lnTo>
                  <a:lnTo>
                    <a:pt x="30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11" name="object 5211"/>
            <p:cNvSpPr/>
            <p:nvPr/>
          </p:nvSpPr>
          <p:spPr>
            <a:xfrm>
              <a:off x="8272627" y="1959102"/>
              <a:ext cx="3810" cy="13970"/>
            </a:xfrm>
            <a:custGeom>
              <a:avLst/>
              <a:gdLst/>
              <a:ahLst/>
              <a:cxnLst/>
              <a:rect l="l" t="t" r="r" b="b"/>
              <a:pathLst>
                <a:path w="3809" h="13969">
                  <a:moveTo>
                    <a:pt x="0" y="9905"/>
                  </a:moveTo>
                  <a:lnTo>
                    <a:pt x="0" y="13715"/>
                  </a:lnTo>
                  <a:lnTo>
                    <a:pt x="3810" y="13715"/>
                  </a:lnTo>
                  <a:lnTo>
                    <a:pt x="3809" y="0"/>
                  </a:lnTo>
                  <a:lnTo>
                    <a:pt x="0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12" name="object 5212"/>
            <p:cNvSpPr/>
            <p:nvPr/>
          </p:nvSpPr>
          <p:spPr>
            <a:xfrm>
              <a:off x="8329777" y="1972818"/>
              <a:ext cx="13970" cy="6350"/>
            </a:xfrm>
            <a:custGeom>
              <a:avLst/>
              <a:gdLst/>
              <a:ahLst/>
              <a:cxnLst/>
              <a:rect l="l" t="t" r="r" b="b"/>
              <a:pathLst>
                <a:path w="13970" h="6350">
                  <a:moveTo>
                    <a:pt x="0" y="6096"/>
                  </a:moveTo>
                  <a:lnTo>
                    <a:pt x="0" y="0"/>
                  </a:lnTo>
                  <a:lnTo>
                    <a:pt x="13716" y="0"/>
                  </a:lnTo>
                  <a:lnTo>
                    <a:pt x="13716" y="6096"/>
                  </a:lnTo>
                  <a:lnTo>
                    <a:pt x="10668" y="6096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13" name="object 5213"/>
            <p:cNvSpPr/>
            <p:nvPr/>
          </p:nvSpPr>
          <p:spPr>
            <a:xfrm>
              <a:off x="8343493" y="1959102"/>
              <a:ext cx="3810" cy="13970"/>
            </a:xfrm>
            <a:custGeom>
              <a:avLst/>
              <a:gdLst/>
              <a:ahLst/>
              <a:cxnLst/>
              <a:rect l="l" t="t" r="r" b="b"/>
              <a:pathLst>
                <a:path w="3809" h="13969">
                  <a:moveTo>
                    <a:pt x="0" y="9905"/>
                  </a:moveTo>
                  <a:lnTo>
                    <a:pt x="0" y="13715"/>
                  </a:lnTo>
                  <a:lnTo>
                    <a:pt x="3810" y="13715"/>
                  </a:lnTo>
                  <a:lnTo>
                    <a:pt x="3809" y="0"/>
                  </a:lnTo>
                  <a:lnTo>
                    <a:pt x="0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14" name="object 5214"/>
            <p:cNvSpPr/>
            <p:nvPr/>
          </p:nvSpPr>
          <p:spPr>
            <a:xfrm>
              <a:off x="8306155" y="1959102"/>
              <a:ext cx="6985" cy="13970"/>
            </a:xfrm>
            <a:custGeom>
              <a:avLst/>
              <a:gdLst/>
              <a:ahLst/>
              <a:cxnLst/>
              <a:rect l="l" t="t" r="r" b="b"/>
              <a:pathLst>
                <a:path w="6984" h="13969">
                  <a:moveTo>
                    <a:pt x="0" y="9905"/>
                  </a:moveTo>
                  <a:lnTo>
                    <a:pt x="0" y="13715"/>
                  </a:lnTo>
                  <a:lnTo>
                    <a:pt x="6858" y="13715"/>
                  </a:lnTo>
                  <a:lnTo>
                    <a:pt x="6858" y="0"/>
                  </a:lnTo>
                  <a:lnTo>
                    <a:pt x="0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15" name="object 5215"/>
            <p:cNvSpPr/>
            <p:nvPr/>
          </p:nvSpPr>
          <p:spPr>
            <a:xfrm>
              <a:off x="8380831" y="1969008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10">
                  <a:moveTo>
                    <a:pt x="0" y="0"/>
                  </a:moveTo>
                  <a:lnTo>
                    <a:pt x="0" y="3810"/>
                  </a:lnTo>
                  <a:lnTo>
                    <a:pt x="3048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16" name="object 5216"/>
            <p:cNvSpPr/>
            <p:nvPr/>
          </p:nvSpPr>
          <p:spPr>
            <a:xfrm>
              <a:off x="8380831" y="1959102"/>
              <a:ext cx="3175" cy="13970"/>
            </a:xfrm>
            <a:custGeom>
              <a:avLst/>
              <a:gdLst/>
              <a:ahLst/>
              <a:cxnLst/>
              <a:rect l="l" t="t" r="r" b="b"/>
              <a:pathLst>
                <a:path w="3175" h="13969">
                  <a:moveTo>
                    <a:pt x="3048" y="13716"/>
                  </a:moveTo>
                  <a:lnTo>
                    <a:pt x="3048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17" name="object 5217"/>
            <p:cNvSpPr/>
            <p:nvPr/>
          </p:nvSpPr>
          <p:spPr>
            <a:xfrm>
              <a:off x="8282533" y="1905000"/>
              <a:ext cx="54610" cy="3175"/>
            </a:xfrm>
            <a:custGeom>
              <a:avLst/>
              <a:gdLst/>
              <a:ahLst/>
              <a:cxnLst/>
              <a:rect l="l" t="t" r="r" b="b"/>
              <a:pathLst>
                <a:path w="54609" h="3175">
                  <a:moveTo>
                    <a:pt x="54101" y="3048"/>
                  </a:moveTo>
                  <a:lnTo>
                    <a:pt x="0" y="3048"/>
                  </a:lnTo>
                  <a:lnTo>
                    <a:pt x="0" y="0"/>
                  </a:lnTo>
                  <a:lnTo>
                    <a:pt x="54101" y="0"/>
                  </a:lnTo>
                  <a:lnTo>
                    <a:pt x="54101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18" name="object 5218"/>
            <p:cNvSpPr/>
            <p:nvPr/>
          </p:nvSpPr>
          <p:spPr>
            <a:xfrm>
              <a:off x="8343493" y="1905000"/>
              <a:ext cx="54610" cy="3175"/>
            </a:xfrm>
            <a:custGeom>
              <a:avLst/>
              <a:gdLst/>
              <a:ahLst/>
              <a:cxnLst/>
              <a:rect l="l" t="t" r="r" b="b"/>
              <a:pathLst>
                <a:path w="54609" h="3175">
                  <a:moveTo>
                    <a:pt x="54101" y="3048"/>
                  </a:moveTo>
                  <a:lnTo>
                    <a:pt x="0" y="3048"/>
                  </a:lnTo>
                  <a:lnTo>
                    <a:pt x="0" y="0"/>
                  </a:lnTo>
                  <a:lnTo>
                    <a:pt x="54101" y="0"/>
                  </a:lnTo>
                  <a:lnTo>
                    <a:pt x="54101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19" name="object 5219"/>
            <p:cNvSpPr/>
            <p:nvPr/>
          </p:nvSpPr>
          <p:spPr>
            <a:xfrm>
              <a:off x="8235289" y="1959102"/>
              <a:ext cx="3810" cy="13970"/>
            </a:xfrm>
            <a:custGeom>
              <a:avLst/>
              <a:gdLst/>
              <a:ahLst/>
              <a:cxnLst/>
              <a:rect l="l" t="t" r="r" b="b"/>
              <a:pathLst>
                <a:path w="3809" h="13969">
                  <a:moveTo>
                    <a:pt x="0" y="9905"/>
                  </a:moveTo>
                  <a:lnTo>
                    <a:pt x="0" y="13715"/>
                  </a:lnTo>
                  <a:lnTo>
                    <a:pt x="3810" y="13715"/>
                  </a:lnTo>
                  <a:lnTo>
                    <a:pt x="3809" y="0"/>
                  </a:lnTo>
                  <a:lnTo>
                    <a:pt x="0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20" name="object 5220"/>
            <p:cNvSpPr/>
            <p:nvPr/>
          </p:nvSpPr>
          <p:spPr>
            <a:xfrm>
              <a:off x="8343493" y="2029968"/>
              <a:ext cx="220345" cy="0"/>
            </a:xfrm>
            <a:custGeom>
              <a:avLst/>
              <a:gdLst/>
              <a:ahLst/>
              <a:cxnLst/>
              <a:rect l="l" t="t" r="r" b="b"/>
              <a:pathLst>
                <a:path w="220345">
                  <a:moveTo>
                    <a:pt x="22021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21" name="object 5221"/>
            <p:cNvSpPr/>
            <p:nvPr/>
          </p:nvSpPr>
          <p:spPr>
            <a:xfrm>
              <a:off x="8347303" y="2050542"/>
              <a:ext cx="219710" cy="0"/>
            </a:xfrm>
            <a:custGeom>
              <a:avLst/>
              <a:gdLst/>
              <a:ahLst/>
              <a:cxnLst/>
              <a:rect l="l" t="t" r="r" b="b"/>
              <a:pathLst>
                <a:path w="219709">
                  <a:moveTo>
                    <a:pt x="0" y="0"/>
                  </a:moveTo>
                  <a:lnTo>
                    <a:pt x="21945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22" name="object 5222"/>
            <p:cNvSpPr/>
            <p:nvPr/>
          </p:nvSpPr>
          <p:spPr>
            <a:xfrm>
              <a:off x="8347303" y="2046732"/>
              <a:ext cx="67310" cy="0"/>
            </a:xfrm>
            <a:custGeom>
              <a:avLst/>
              <a:gdLst/>
              <a:ahLst/>
              <a:cxnLst/>
              <a:rect l="l" t="t" r="r" b="b"/>
              <a:pathLst>
                <a:path w="67309">
                  <a:moveTo>
                    <a:pt x="0" y="0"/>
                  </a:moveTo>
                  <a:lnTo>
                    <a:pt x="6705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223" name="object 5223"/>
          <p:cNvSpPr/>
          <p:nvPr/>
        </p:nvSpPr>
        <p:spPr>
          <a:xfrm>
            <a:off x="10130022" y="1106330"/>
            <a:ext cx="93376" cy="0"/>
          </a:xfrm>
          <a:custGeom>
            <a:avLst/>
            <a:gdLst/>
            <a:ahLst/>
            <a:cxnLst/>
            <a:rect l="l" t="t" r="r" b="b"/>
            <a:pathLst>
              <a:path w="74295">
                <a:moveTo>
                  <a:pt x="73914" y="0"/>
                </a:moveTo>
                <a:lnTo>
                  <a:pt x="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5224" name="object 5224"/>
          <p:cNvGrpSpPr/>
          <p:nvPr/>
        </p:nvGrpSpPr>
        <p:grpSpPr>
          <a:xfrm>
            <a:off x="10130022" y="1192524"/>
            <a:ext cx="98164" cy="9577"/>
            <a:chOff x="8060029" y="2041398"/>
            <a:chExt cx="78105" cy="7620"/>
          </a:xfrm>
        </p:grpSpPr>
        <p:sp>
          <p:nvSpPr>
            <p:cNvPr id="5225" name="object 5225"/>
            <p:cNvSpPr/>
            <p:nvPr/>
          </p:nvSpPr>
          <p:spPr>
            <a:xfrm>
              <a:off x="8060029" y="2043684"/>
              <a:ext cx="74295" cy="0"/>
            </a:xfrm>
            <a:custGeom>
              <a:avLst/>
              <a:gdLst/>
              <a:ahLst/>
              <a:cxnLst/>
              <a:rect l="l" t="t" r="r" b="b"/>
              <a:pathLst>
                <a:path w="74295">
                  <a:moveTo>
                    <a:pt x="73914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26" name="object 5226"/>
            <p:cNvSpPr/>
            <p:nvPr/>
          </p:nvSpPr>
          <p:spPr>
            <a:xfrm>
              <a:off x="8060029" y="2046732"/>
              <a:ext cx="78105" cy="0"/>
            </a:xfrm>
            <a:custGeom>
              <a:avLst/>
              <a:gdLst/>
              <a:ahLst/>
              <a:cxnLst/>
              <a:rect l="l" t="t" r="r" b="b"/>
              <a:pathLst>
                <a:path w="78104">
                  <a:moveTo>
                    <a:pt x="77724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227" name="object 5227"/>
          <p:cNvSpPr/>
          <p:nvPr/>
        </p:nvSpPr>
        <p:spPr>
          <a:xfrm>
            <a:off x="10104164" y="1009124"/>
            <a:ext cx="21548" cy="0"/>
          </a:xfrm>
          <a:custGeom>
            <a:avLst/>
            <a:gdLst/>
            <a:ahLst/>
            <a:cxnLst/>
            <a:rect l="l" t="t" r="r" b="b"/>
            <a:pathLst>
              <a:path w="17145">
                <a:moveTo>
                  <a:pt x="0" y="0"/>
                </a:moveTo>
                <a:lnTo>
                  <a:pt x="1676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5228" name="object 5228"/>
          <p:cNvGrpSpPr/>
          <p:nvPr/>
        </p:nvGrpSpPr>
        <p:grpSpPr>
          <a:xfrm>
            <a:off x="10127148" y="1016306"/>
            <a:ext cx="6385" cy="183559"/>
            <a:chOff x="8057743" y="1901189"/>
            <a:chExt cx="5080" cy="146050"/>
          </a:xfrm>
        </p:grpSpPr>
        <p:sp>
          <p:nvSpPr>
            <p:cNvPr id="5229" name="object 5229"/>
            <p:cNvSpPr/>
            <p:nvPr/>
          </p:nvSpPr>
          <p:spPr>
            <a:xfrm>
              <a:off x="8060029" y="1972817"/>
              <a:ext cx="0" cy="71120"/>
            </a:xfrm>
            <a:custGeom>
              <a:avLst/>
              <a:gdLst/>
              <a:ahLst/>
              <a:cxnLst/>
              <a:rect l="l" t="t" r="r" b="b"/>
              <a:pathLst>
                <a:path h="71119">
                  <a:moveTo>
                    <a:pt x="0" y="70866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30" name="object 5230"/>
            <p:cNvSpPr/>
            <p:nvPr/>
          </p:nvSpPr>
          <p:spPr>
            <a:xfrm>
              <a:off x="8060029" y="1901189"/>
              <a:ext cx="0" cy="146050"/>
            </a:xfrm>
            <a:custGeom>
              <a:avLst/>
              <a:gdLst/>
              <a:ahLst/>
              <a:cxnLst/>
              <a:rect l="l" t="t" r="r" b="b"/>
              <a:pathLst>
                <a:path h="146050">
                  <a:moveTo>
                    <a:pt x="0" y="145542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231" name="object 5231"/>
          <p:cNvGrpSpPr/>
          <p:nvPr/>
        </p:nvGrpSpPr>
        <p:grpSpPr>
          <a:xfrm>
            <a:off x="10284211" y="1024927"/>
            <a:ext cx="52673" cy="174780"/>
            <a:chOff x="8182711" y="1908048"/>
            <a:chExt cx="41910" cy="139065"/>
          </a:xfrm>
        </p:grpSpPr>
        <p:sp>
          <p:nvSpPr>
            <p:cNvPr id="5232" name="object 5232"/>
            <p:cNvSpPr/>
            <p:nvPr/>
          </p:nvSpPr>
          <p:spPr>
            <a:xfrm>
              <a:off x="8204809" y="2013204"/>
              <a:ext cx="0" cy="33655"/>
            </a:xfrm>
            <a:custGeom>
              <a:avLst/>
              <a:gdLst/>
              <a:ahLst/>
              <a:cxnLst/>
              <a:rect l="l" t="t" r="r" b="b"/>
              <a:pathLst>
                <a:path h="33655">
                  <a:moveTo>
                    <a:pt x="0" y="0"/>
                  </a:moveTo>
                  <a:lnTo>
                    <a:pt x="0" y="3352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33" name="object 5233"/>
            <p:cNvSpPr/>
            <p:nvPr/>
          </p:nvSpPr>
          <p:spPr>
            <a:xfrm>
              <a:off x="8188045" y="1989582"/>
              <a:ext cx="0" cy="57150"/>
            </a:xfrm>
            <a:custGeom>
              <a:avLst/>
              <a:gdLst/>
              <a:ahLst/>
              <a:cxnLst/>
              <a:rect l="l" t="t" r="r" b="b"/>
              <a:pathLst>
                <a:path h="57150">
                  <a:moveTo>
                    <a:pt x="0" y="0"/>
                  </a:moveTo>
                  <a:lnTo>
                    <a:pt x="0" y="5715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34" name="object 5234"/>
            <p:cNvSpPr/>
            <p:nvPr/>
          </p:nvSpPr>
          <p:spPr>
            <a:xfrm>
              <a:off x="8184997" y="1908048"/>
              <a:ext cx="0" cy="47625"/>
            </a:xfrm>
            <a:custGeom>
              <a:avLst/>
              <a:gdLst/>
              <a:ahLst/>
              <a:cxnLst/>
              <a:rect l="l" t="t" r="r" b="b"/>
              <a:pathLst>
                <a:path h="47625">
                  <a:moveTo>
                    <a:pt x="0" y="0"/>
                  </a:moveTo>
                  <a:lnTo>
                    <a:pt x="0" y="4724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35" name="object 5235"/>
            <p:cNvSpPr/>
            <p:nvPr/>
          </p:nvSpPr>
          <p:spPr>
            <a:xfrm>
              <a:off x="8188045" y="1911858"/>
              <a:ext cx="0" cy="40640"/>
            </a:xfrm>
            <a:custGeom>
              <a:avLst/>
              <a:gdLst/>
              <a:ahLst/>
              <a:cxnLst/>
              <a:rect l="l" t="t" r="r" b="b"/>
              <a:pathLst>
                <a:path h="40639">
                  <a:moveTo>
                    <a:pt x="0" y="0"/>
                  </a:moveTo>
                  <a:lnTo>
                    <a:pt x="0" y="4038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36" name="object 5236"/>
            <p:cNvSpPr/>
            <p:nvPr/>
          </p:nvSpPr>
          <p:spPr>
            <a:xfrm>
              <a:off x="8222335" y="1911858"/>
              <a:ext cx="0" cy="40640"/>
            </a:xfrm>
            <a:custGeom>
              <a:avLst/>
              <a:gdLst/>
              <a:ahLst/>
              <a:cxnLst/>
              <a:rect l="l" t="t" r="r" b="b"/>
              <a:pathLst>
                <a:path h="40639">
                  <a:moveTo>
                    <a:pt x="0" y="0"/>
                  </a:moveTo>
                  <a:lnTo>
                    <a:pt x="0" y="4038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37" name="object 5237"/>
            <p:cNvSpPr/>
            <p:nvPr/>
          </p:nvSpPr>
          <p:spPr>
            <a:xfrm>
              <a:off x="8191855" y="1928622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h="24130">
                  <a:moveTo>
                    <a:pt x="0" y="0"/>
                  </a:moveTo>
                  <a:lnTo>
                    <a:pt x="0" y="2362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38" name="object 5238"/>
            <p:cNvSpPr/>
            <p:nvPr/>
          </p:nvSpPr>
          <p:spPr>
            <a:xfrm>
              <a:off x="8194903" y="1928622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h="24130">
                  <a:moveTo>
                    <a:pt x="0" y="0"/>
                  </a:moveTo>
                  <a:lnTo>
                    <a:pt x="0" y="2362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39" name="object 5239"/>
            <p:cNvSpPr/>
            <p:nvPr/>
          </p:nvSpPr>
          <p:spPr>
            <a:xfrm>
              <a:off x="8201761" y="1928622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h="24130">
                  <a:moveTo>
                    <a:pt x="0" y="0"/>
                  </a:moveTo>
                  <a:lnTo>
                    <a:pt x="0" y="2362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40" name="object 5240"/>
            <p:cNvSpPr/>
            <p:nvPr/>
          </p:nvSpPr>
          <p:spPr>
            <a:xfrm>
              <a:off x="8204809" y="1928622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h="24130">
                  <a:moveTo>
                    <a:pt x="0" y="0"/>
                  </a:moveTo>
                  <a:lnTo>
                    <a:pt x="0" y="2362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41" name="object 5241"/>
            <p:cNvSpPr/>
            <p:nvPr/>
          </p:nvSpPr>
          <p:spPr>
            <a:xfrm>
              <a:off x="8208619" y="1928622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h="24130">
                  <a:moveTo>
                    <a:pt x="0" y="0"/>
                  </a:moveTo>
                  <a:lnTo>
                    <a:pt x="0" y="2362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42" name="object 5242"/>
            <p:cNvSpPr/>
            <p:nvPr/>
          </p:nvSpPr>
          <p:spPr>
            <a:xfrm>
              <a:off x="8211667" y="1928622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h="24130">
                  <a:moveTo>
                    <a:pt x="0" y="0"/>
                  </a:moveTo>
                  <a:lnTo>
                    <a:pt x="0" y="2362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43" name="object 5243"/>
            <p:cNvSpPr/>
            <p:nvPr/>
          </p:nvSpPr>
          <p:spPr>
            <a:xfrm>
              <a:off x="8215477" y="1928622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h="24130">
                  <a:moveTo>
                    <a:pt x="0" y="0"/>
                  </a:moveTo>
                  <a:lnTo>
                    <a:pt x="0" y="2362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244" name="object 5244"/>
          <p:cNvGrpSpPr/>
          <p:nvPr/>
        </p:nvGrpSpPr>
        <p:grpSpPr>
          <a:xfrm>
            <a:off x="10092671" y="997154"/>
            <a:ext cx="218674" cy="209896"/>
            <a:chOff x="8030311" y="1885950"/>
            <a:chExt cx="173990" cy="167005"/>
          </a:xfrm>
        </p:grpSpPr>
        <p:sp>
          <p:nvSpPr>
            <p:cNvPr id="5245" name="object 5245"/>
            <p:cNvSpPr/>
            <p:nvPr/>
          </p:nvSpPr>
          <p:spPr>
            <a:xfrm>
              <a:off x="8083651" y="1931669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5">
                  <a:moveTo>
                    <a:pt x="16764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46" name="object 5246"/>
            <p:cNvSpPr/>
            <p:nvPr/>
          </p:nvSpPr>
          <p:spPr>
            <a:xfrm>
              <a:off x="8086699" y="1935480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70">
                  <a:moveTo>
                    <a:pt x="13716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47" name="object 5247"/>
            <p:cNvSpPr/>
            <p:nvPr/>
          </p:nvSpPr>
          <p:spPr>
            <a:xfrm>
              <a:off x="8083651" y="1931669"/>
              <a:ext cx="0" cy="13970"/>
            </a:xfrm>
            <a:custGeom>
              <a:avLst/>
              <a:gdLst/>
              <a:ahLst/>
              <a:cxnLst/>
              <a:rect l="l" t="t" r="r" b="b"/>
              <a:pathLst>
                <a:path h="13969">
                  <a:moveTo>
                    <a:pt x="0" y="0"/>
                  </a:moveTo>
                  <a:lnTo>
                    <a:pt x="0" y="1371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48" name="object 5248"/>
            <p:cNvSpPr/>
            <p:nvPr/>
          </p:nvSpPr>
          <p:spPr>
            <a:xfrm>
              <a:off x="8086699" y="1935480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0"/>
                  </a:moveTo>
                  <a:lnTo>
                    <a:pt x="0" y="990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49" name="object 5249"/>
            <p:cNvSpPr/>
            <p:nvPr/>
          </p:nvSpPr>
          <p:spPr>
            <a:xfrm>
              <a:off x="8083651" y="1945385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50" name="object 5250"/>
            <p:cNvSpPr/>
            <p:nvPr/>
          </p:nvSpPr>
          <p:spPr>
            <a:xfrm>
              <a:off x="8133943" y="1972818"/>
              <a:ext cx="0" cy="71120"/>
            </a:xfrm>
            <a:custGeom>
              <a:avLst/>
              <a:gdLst/>
              <a:ahLst/>
              <a:cxnLst/>
              <a:rect l="l" t="t" r="r" b="b"/>
              <a:pathLst>
                <a:path h="71119">
                  <a:moveTo>
                    <a:pt x="0" y="70866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51" name="object 5251"/>
            <p:cNvSpPr/>
            <p:nvPr/>
          </p:nvSpPr>
          <p:spPr>
            <a:xfrm>
              <a:off x="8137753" y="1972818"/>
              <a:ext cx="0" cy="67310"/>
            </a:xfrm>
            <a:custGeom>
              <a:avLst/>
              <a:gdLst/>
              <a:ahLst/>
              <a:cxnLst/>
              <a:rect l="l" t="t" r="r" b="b"/>
              <a:pathLst>
                <a:path h="67310">
                  <a:moveTo>
                    <a:pt x="0" y="67055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52" name="object 5252"/>
            <p:cNvSpPr/>
            <p:nvPr/>
          </p:nvSpPr>
          <p:spPr>
            <a:xfrm>
              <a:off x="8140801" y="1989581"/>
              <a:ext cx="47625" cy="57150"/>
            </a:xfrm>
            <a:custGeom>
              <a:avLst/>
              <a:gdLst/>
              <a:ahLst/>
              <a:cxnLst/>
              <a:rect l="l" t="t" r="r" b="b"/>
              <a:pathLst>
                <a:path w="47625" h="57150">
                  <a:moveTo>
                    <a:pt x="0" y="0"/>
                  </a:moveTo>
                  <a:lnTo>
                    <a:pt x="0" y="57150"/>
                  </a:lnTo>
                  <a:lnTo>
                    <a:pt x="47244" y="57150"/>
                  </a:lnTo>
                </a:path>
                <a:path w="47625" h="57150">
                  <a:moveTo>
                    <a:pt x="0" y="0"/>
                  </a:moveTo>
                  <a:lnTo>
                    <a:pt x="4724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53" name="object 5253"/>
            <p:cNvSpPr/>
            <p:nvPr/>
          </p:nvSpPr>
          <p:spPr>
            <a:xfrm>
              <a:off x="8060029" y="1972818"/>
              <a:ext cx="74295" cy="71120"/>
            </a:xfrm>
            <a:custGeom>
              <a:avLst/>
              <a:gdLst/>
              <a:ahLst/>
              <a:cxnLst/>
              <a:rect l="l" t="t" r="r" b="b"/>
              <a:pathLst>
                <a:path w="74295" h="71119">
                  <a:moveTo>
                    <a:pt x="0" y="70866"/>
                  </a:moveTo>
                  <a:lnTo>
                    <a:pt x="7391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54" name="object 5254"/>
            <p:cNvSpPr/>
            <p:nvPr/>
          </p:nvSpPr>
          <p:spPr>
            <a:xfrm>
              <a:off x="8060029" y="1972818"/>
              <a:ext cx="74295" cy="71120"/>
            </a:xfrm>
            <a:custGeom>
              <a:avLst/>
              <a:gdLst/>
              <a:ahLst/>
              <a:cxnLst/>
              <a:rect l="l" t="t" r="r" b="b"/>
              <a:pathLst>
                <a:path w="74295" h="71119">
                  <a:moveTo>
                    <a:pt x="0" y="0"/>
                  </a:moveTo>
                  <a:lnTo>
                    <a:pt x="73914" y="7086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55" name="object 5255"/>
            <p:cNvSpPr/>
            <p:nvPr/>
          </p:nvSpPr>
          <p:spPr>
            <a:xfrm>
              <a:off x="8103463" y="1921763"/>
              <a:ext cx="54610" cy="20955"/>
            </a:xfrm>
            <a:custGeom>
              <a:avLst/>
              <a:gdLst/>
              <a:ahLst/>
              <a:cxnLst/>
              <a:rect l="l" t="t" r="r" b="b"/>
              <a:pathLst>
                <a:path w="54609" h="20955">
                  <a:moveTo>
                    <a:pt x="0" y="0"/>
                  </a:moveTo>
                  <a:lnTo>
                    <a:pt x="0" y="20574"/>
                  </a:lnTo>
                  <a:lnTo>
                    <a:pt x="54102" y="20574"/>
                  </a:lnTo>
                  <a:lnTo>
                    <a:pt x="54102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56" name="object 5256"/>
            <p:cNvSpPr/>
            <p:nvPr/>
          </p:nvSpPr>
          <p:spPr>
            <a:xfrm>
              <a:off x="8100415" y="1914905"/>
              <a:ext cx="64135" cy="30480"/>
            </a:xfrm>
            <a:custGeom>
              <a:avLst/>
              <a:gdLst/>
              <a:ahLst/>
              <a:cxnLst/>
              <a:rect l="l" t="t" r="r" b="b"/>
              <a:pathLst>
                <a:path w="64134" h="30480">
                  <a:moveTo>
                    <a:pt x="0" y="0"/>
                  </a:moveTo>
                  <a:lnTo>
                    <a:pt x="0" y="30480"/>
                  </a:lnTo>
                  <a:lnTo>
                    <a:pt x="64008" y="30479"/>
                  </a:lnTo>
                  <a:lnTo>
                    <a:pt x="64008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57" name="object 5257"/>
            <p:cNvSpPr/>
            <p:nvPr/>
          </p:nvSpPr>
          <p:spPr>
            <a:xfrm>
              <a:off x="8135467" y="1902332"/>
              <a:ext cx="45085" cy="0"/>
            </a:xfrm>
            <a:custGeom>
              <a:avLst/>
              <a:gdLst/>
              <a:ahLst/>
              <a:cxnLst/>
              <a:rect l="l" t="t" r="r" b="b"/>
              <a:pathLst>
                <a:path w="45084">
                  <a:moveTo>
                    <a:pt x="0" y="0"/>
                  </a:moveTo>
                  <a:lnTo>
                    <a:pt x="44957" y="0"/>
                  </a:lnTo>
                </a:path>
              </a:pathLst>
            </a:custGeom>
            <a:ln w="1600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58" name="object 5258"/>
            <p:cNvSpPr/>
            <p:nvPr/>
          </p:nvSpPr>
          <p:spPr>
            <a:xfrm>
              <a:off x="8127085" y="1959102"/>
              <a:ext cx="3810" cy="13970"/>
            </a:xfrm>
            <a:custGeom>
              <a:avLst/>
              <a:gdLst/>
              <a:ahLst/>
              <a:cxnLst/>
              <a:rect l="l" t="t" r="r" b="b"/>
              <a:pathLst>
                <a:path w="3809" h="13969">
                  <a:moveTo>
                    <a:pt x="0" y="9905"/>
                  </a:moveTo>
                  <a:lnTo>
                    <a:pt x="0" y="13715"/>
                  </a:lnTo>
                  <a:lnTo>
                    <a:pt x="3810" y="13715"/>
                  </a:lnTo>
                  <a:lnTo>
                    <a:pt x="3809" y="0"/>
                  </a:lnTo>
                  <a:lnTo>
                    <a:pt x="0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59" name="object 5259"/>
            <p:cNvSpPr/>
            <p:nvPr/>
          </p:nvSpPr>
          <p:spPr>
            <a:xfrm>
              <a:off x="8090509" y="1959102"/>
              <a:ext cx="3175" cy="13970"/>
            </a:xfrm>
            <a:custGeom>
              <a:avLst/>
              <a:gdLst/>
              <a:ahLst/>
              <a:cxnLst/>
              <a:rect l="l" t="t" r="r" b="b"/>
              <a:pathLst>
                <a:path w="3175" h="13969">
                  <a:moveTo>
                    <a:pt x="0" y="9905"/>
                  </a:moveTo>
                  <a:lnTo>
                    <a:pt x="0" y="13715"/>
                  </a:lnTo>
                  <a:lnTo>
                    <a:pt x="3048" y="13715"/>
                  </a:lnTo>
                  <a:lnTo>
                    <a:pt x="3047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60" name="object 5260"/>
            <p:cNvSpPr/>
            <p:nvPr/>
          </p:nvSpPr>
          <p:spPr>
            <a:xfrm>
              <a:off x="8084413" y="1902332"/>
              <a:ext cx="45085" cy="0"/>
            </a:xfrm>
            <a:custGeom>
              <a:avLst/>
              <a:gdLst/>
              <a:ahLst/>
              <a:cxnLst/>
              <a:rect l="l" t="t" r="r" b="b"/>
              <a:pathLst>
                <a:path w="45084">
                  <a:moveTo>
                    <a:pt x="0" y="0"/>
                  </a:moveTo>
                  <a:lnTo>
                    <a:pt x="44957" y="0"/>
                  </a:lnTo>
                </a:path>
              </a:pathLst>
            </a:custGeom>
            <a:ln w="1600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61" name="object 5261"/>
            <p:cNvSpPr/>
            <p:nvPr/>
          </p:nvSpPr>
          <p:spPr>
            <a:xfrm>
              <a:off x="8197951" y="1959102"/>
              <a:ext cx="3810" cy="13970"/>
            </a:xfrm>
            <a:custGeom>
              <a:avLst/>
              <a:gdLst/>
              <a:ahLst/>
              <a:cxnLst/>
              <a:rect l="l" t="t" r="r" b="b"/>
              <a:pathLst>
                <a:path w="3809" h="13969">
                  <a:moveTo>
                    <a:pt x="0" y="9905"/>
                  </a:moveTo>
                  <a:lnTo>
                    <a:pt x="0" y="13715"/>
                  </a:lnTo>
                  <a:lnTo>
                    <a:pt x="3810" y="13715"/>
                  </a:lnTo>
                  <a:lnTo>
                    <a:pt x="3809" y="0"/>
                  </a:lnTo>
                  <a:lnTo>
                    <a:pt x="0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62" name="object 5262"/>
            <p:cNvSpPr/>
            <p:nvPr/>
          </p:nvSpPr>
          <p:spPr>
            <a:xfrm>
              <a:off x="8161375" y="1959102"/>
              <a:ext cx="6985" cy="13970"/>
            </a:xfrm>
            <a:custGeom>
              <a:avLst/>
              <a:gdLst/>
              <a:ahLst/>
              <a:cxnLst/>
              <a:rect l="l" t="t" r="r" b="b"/>
              <a:pathLst>
                <a:path w="6984" h="13969">
                  <a:moveTo>
                    <a:pt x="0" y="9905"/>
                  </a:moveTo>
                  <a:lnTo>
                    <a:pt x="0" y="13715"/>
                  </a:lnTo>
                  <a:lnTo>
                    <a:pt x="6858" y="13715"/>
                  </a:lnTo>
                  <a:lnTo>
                    <a:pt x="6858" y="0"/>
                  </a:lnTo>
                  <a:lnTo>
                    <a:pt x="0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63" name="object 5263"/>
            <p:cNvSpPr/>
            <p:nvPr/>
          </p:nvSpPr>
          <p:spPr>
            <a:xfrm>
              <a:off x="8133943" y="2039873"/>
              <a:ext cx="3810" cy="10795"/>
            </a:xfrm>
            <a:custGeom>
              <a:avLst/>
              <a:gdLst/>
              <a:ahLst/>
              <a:cxnLst/>
              <a:rect l="l" t="t" r="r" b="b"/>
              <a:pathLst>
                <a:path w="3809" h="10794">
                  <a:moveTo>
                    <a:pt x="3809" y="6857"/>
                  </a:moveTo>
                  <a:lnTo>
                    <a:pt x="3809" y="10667"/>
                  </a:lnTo>
                  <a:lnTo>
                    <a:pt x="3809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64" name="object 5264"/>
            <p:cNvSpPr/>
            <p:nvPr/>
          </p:nvSpPr>
          <p:spPr>
            <a:xfrm>
              <a:off x="8060029" y="1959102"/>
              <a:ext cx="3175" cy="13970"/>
            </a:xfrm>
            <a:custGeom>
              <a:avLst/>
              <a:gdLst/>
              <a:ahLst/>
              <a:cxnLst/>
              <a:rect l="l" t="t" r="r" b="b"/>
              <a:pathLst>
                <a:path w="3175" h="13969">
                  <a:moveTo>
                    <a:pt x="3048" y="9905"/>
                  </a:moveTo>
                  <a:lnTo>
                    <a:pt x="3048" y="13715"/>
                  </a:lnTo>
                  <a:lnTo>
                    <a:pt x="0" y="13715"/>
                  </a:lnTo>
                  <a:lnTo>
                    <a:pt x="0" y="0"/>
                  </a:lnTo>
                  <a:lnTo>
                    <a:pt x="30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65" name="object 5265"/>
            <p:cNvSpPr/>
            <p:nvPr/>
          </p:nvSpPr>
          <p:spPr>
            <a:xfrm>
              <a:off x="8056219" y="1888236"/>
              <a:ext cx="3810" cy="13335"/>
            </a:xfrm>
            <a:custGeom>
              <a:avLst/>
              <a:gdLst/>
              <a:ahLst/>
              <a:cxnLst/>
              <a:rect l="l" t="t" r="r" b="b"/>
              <a:pathLst>
                <a:path w="3809" h="13335">
                  <a:moveTo>
                    <a:pt x="3809" y="12953"/>
                  </a:moveTo>
                  <a:lnTo>
                    <a:pt x="0" y="12953"/>
                  </a:lnTo>
                  <a:lnTo>
                    <a:pt x="0" y="3047"/>
                  </a:lnTo>
                  <a:lnTo>
                    <a:pt x="0" y="0"/>
                  </a:lnTo>
                  <a:lnTo>
                    <a:pt x="3809" y="0"/>
                  </a:lnTo>
                  <a:lnTo>
                    <a:pt x="3809" y="3047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66" name="object 5266"/>
            <p:cNvSpPr/>
            <p:nvPr/>
          </p:nvSpPr>
          <p:spPr>
            <a:xfrm>
              <a:off x="8032597" y="1888236"/>
              <a:ext cx="6985" cy="13335"/>
            </a:xfrm>
            <a:custGeom>
              <a:avLst/>
              <a:gdLst/>
              <a:ahLst/>
              <a:cxnLst/>
              <a:rect l="l" t="t" r="r" b="b"/>
              <a:pathLst>
                <a:path w="6984" h="13335">
                  <a:moveTo>
                    <a:pt x="6857" y="12953"/>
                  </a:moveTo>
                  <a:lnTo>
                    <a:pt x="0" y="12953"/>
                  </a:lnTo>
                  <a:lnTo>
                    <a:pt x="0" y="3047"/>
                  </a:lnTo>
                  <a:lnTo>
                    <a:pt x="3809" y="3047"/>
                  </a:lnTo>
                  <a:lnTo>
                    <a:pt x="3809" y="0"/>
                  </a:lnTo>
                  <a:lnTo>
                    <a:pt x="6857" y="0"/>
                  </a:lnTo>
                  <a:lnTo>
                    <a:pt x="6857" y="3047"/>
                  </a:lnTo>
                  <a:lnTo>
                    <a:pt x="3809" y="3047"/>
                  </a:lnTo>
                  <a:lnTo>
                    <a:pt x="6857" y="3047"/>
                  </a:lnTo>
                  <a:lnTo>
                    <a:pt x="6857" y="12953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67" name="object 5267"/>
            <p:cNvSpPr/>
            <p:nvPr/>
          </p:nvSpPr>
          <p:spPr>
            <a:xfrm>
              <a:off x="8069935" y="1959102"/>
              <a:ext cx="3175" cy="13970"/>
            </a:xfrm>
            <a:custGeom>
              <a:avLst/>
              <a:gdLst/>
              <a:ahLst/>
              <a:cxnLst/>
              <a:rect l="l" t="t" r="r" b="b"/>
              <a:pathLst>
                <a:path w="3175" h="13969">
                  <a:moveTo>
                    <a:pt x="0" y="9905"/>
                  </a:moveTo>
                  <a:lnTo>
                    <a:pt x="0" y="13715"/>
                  </a:lnTo>
                  <a:lnTo>
                    <a:pt x="3048" y="13715"/>
                  </a:lnTo>
                  <a:lnTo>
                    <a:pt x="3047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68" name="object 5268"/>
            <p:cNvSpPr/>
            <p:nvPr/>
          </p:nvSpPr>
          <p:spPr>
            <a:xfrm>
              <a:off x="8060029" y="1905000"/>
              <a:ext cx="13335" cy="6985"/>
            </a:xfrm>
            <a:custGeom>
              <a:avLst/>
              <a:gdLst/>
              <a:ahLst/>
              <a:cxnLst/>
              <a:rect l="l" t="t" r="r" b="b"/>
              <a:pathLst>
                <a:path w="13334" h="6985">
                  <a:moveTo>
                    <a:pt x="0" y="6857"/>
                  </a:moveTo>
                  <a:lnTo>
                    <a:pt x="0" y="0"/>
                  </a:lnTo>
                  <a:lnTo>
                    <a:pt x="12954" y="0"/>
                  </a:lnTo>
                  <a:lnTo>
                    <a:pt x="12954" y="6857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269" name="object 5269"/>
          <p:cNvSpPr/>
          <p:nvPr/>
        </p:nvSpPr>
        <p:spPr>
          <a:xfrm>
            <a:off x="9887725" y="1009124"/>
            <a:ext cx="21548" cy="0"/>
          </a:xfrm>
          <a:custGeom>
            <a:avLst/>
            <a:gdLst/>
            <a:ahLst/>
            <a:cxnLst/>
            <a:rect l="l" t="t" r="r" b="b"/>
            <a:pathLst>
              <a:path w="17145">
                <a:moveTo>
                  <a:pt x="0" y="0"/>
                </a:moveTo>
                <a:lnTo>
                  <a:pt x="1676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5270" name="object 5270"/>
          <p:cNvGrpSpPr/>
          <p:nvPr/>
        </p:nvGrpSpPr>
        <p:grpSpPr>
          <a:xfrm>
            <a:off x="9858994" y="997154"/>
            <a:ext cx="61452" cy="209896"/>
            <a:chOff x="7844383" y="1885950"/>
            <a:chExt cx="48895" cy="167005"/>
          </a:xfrm>
        </p:grpSpPr>
        <p:sp>
          <p:nvSpPr>
            <p:cNvPr id="5271" name="object 5271"/>
            <p:cNvSpPr/>
            <p:nvPr/>
          </p:nvSpPr>
          <p:spPr>
            <a:xfrm>
              <a:off x="7853527" y="1978914"/>
              <a:ext cx="0" cy="58419"/>
            </a:xfrm>
            <a:custGeom>
              <a:avLst/>
              <a:gdLst/>
              <a:ahLst/>
              <a:cxnLst/>
              <a:rect l="l" t="t" r="r" b="b"/>
              <a:pathLst>
                <a:path h="58419">
                  <a:moveTo>
                    <a:pt x="0" y="0"/>
                  </a:moveTo>
                  <a:lnTo>
                    <a:pt x="0" y="5791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72" name="object 5272"/>
            <p:cNvSpPr/>
            <p:nvPr/>
          </p:nvSpPr>
          <p:spPr>
            <a:xfrm>
              <a:off x="7850479" y="1978914"/>
              <a:ext cx="0" cy="58419"/>
            </a:xfrm>
            <a:custGeom>
              <a:avLst/>
              <a:gdLst/>
              <a:ahLst/>
              <a:cxnLst/>
              <a:rect l="l" t="t" r="r" b="b"/>
              <a:pathLst>
                <a:path h="58419">
                  <a:moveTo>
                    <a:pt x="0" y="0"/>
                  </a:moveTo>
                  <a:lnTo>
                    <a:pt x="0" y="5791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73" name="object 5273"/>
            <p:cNvSpPr/>
            <p:nvPr/>
          </p:nvSpPr>
          <p:spPr>
            <a:xfrm>
              <a:off x="7867243" y="1901190"/>
              <a:ext cx="0" cy="146050"/>
            </a:xfrm>
            <a:custGeom>
              <a:avLst/>
              <a:gdLst/>
              <a:ahLst/>
              <a:cxnLst/>
              <a:rect l="l" t="t" r="r" b="b"/>
              <a:pathLst>
                <a:path h="146050">
                  <a:moveTo>
                    <a:pt x="0" y="145542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74" name="object 5274"/>
            <p:cNvSpPr/>
            <p:nvPr/>
          </p:nvSpPr>
          <p:spPr>
            <a:xfrm>
              <a:off x="7863433" y="1978914"/>
              <a:ext cx="0" cy="67945"/>
            </a:xfrm>
            <a:custGeom>
              <a:avLst/>
              <a:gdLst/>
              <a:ahLst/>
              <a:cxnLst/>
              <a:rect l="l" t="t" r="r" b="b"/>
              <a:pathLst>
                <a:path h="67944">
                  <a:moveTo>
                    <a:pt x="0" y="6781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75" name="object 5275"/>
            <p:cNvSpPr/>
            <p:nvPr/>
          </p:nvSpPr>
          <p:spPr>
            <a:xfrm>
              <a:off x="7867243" y="1908048"/>
              <a:ext cx="0" cy="64769"/>
            </a:xfrm>
            <a:custGeom>
              <a:avLst/>
              <a:gdLst/>
              <a:ahLst/>
              <a:cxnLst/>
              <a:rect l="l" t="t" r="r" b="b"/>
              <a:pathLst>
                <a:path h="64769">
                  <a:moveTo>
                    <a:pt x="0" y="6477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76" name="object 5276"/>
            <p:cNvSpPr/>
            <p:nvPr/>
          </p:nvSpPr>
          <p:spPr>
            <a:xfrm>
              <a:off x="7850479" y="2046731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5">
                  <a:moveTo>
                    <a:pt x="0" y="0"/>
                  </a:moveTo>
                  <a:lnTo>
                    <a:pt x="12954" y="0"/>
                  </a:lnTo>
                </a:path>
                <a:path w="17145">
                  <a:moveTo>
                    <a:pt x="0" y="0"/>
                  </a:moveTo>
                  <a:lnTo>
                    <a:pt x="1676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77" name="object 5277"/>
            <p:cNvSpPr/>
            <p:nvPr/>
          </p:nvSpPr>
          <p:spPr>
            <a:xfrm>
              <a:off x="7846669" y="2036826"/>
              <a:ext cx="3810" cy="13970"/>
            </a:xfrm>
            <a:custGeom>
              <a:avLst/>
              <a:gdLst/>
              <a:ahLst/>
              <a:cxnLst/>
              <a:rect l="l" t="t" r="r" b="b"/>
              <a:pathLst>
                <a:path w="3809" h="13969">
                  <a:moveTo>
                    <a:pt x="3809" y="0"/>
                  </a:moveTo>
                  <a:lnTo>
                    <a:pt x="0" y="0"/>
                  </a:lnTo>
                  <a:lnTo>
                    <a:pt x="0" y="3048"/>
                  </a:lnTo>
                  <a:lnTo>
                    <a:pt x="0" y="9906"/>
                  </a:lnTo>
                  <a:lnTo>
                    <a:pt x="3809" y="9906"/>
                  </a:lnTo>
                  <a:lnTo>
                    <a:pt x="3809" y="13716"/>
                  </a:lnTo>
                  <a:lnTo>
                    <a:pt x="3809" y="9906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78" name="object 5278"/>
            <p:cNvSpPr/>
            <p:nvPr/>
          </p:nvSpPr>
          <p:spPr>
            <a:xfrm>
              <a:off x="7850479" y="1948434"/>
              <a:ext cx="13335" cy="6985"/>
            </a:xfrm>
            <a:custGeom>
              <a:avLst/>
              <a:gdLst/>
              <a:ahLst/>
              <a:cxnLst/>
              <a:rect l="l" t="t" r="r" b="b"/>
              <a:pathLst>
                <a:path w="13334" h="6985">
                  <a:moveTo>
                    <a:pt x="12953" y="6857"/>
                  </a:moveTo>
                  <a:lnTo>
                    <a:pt x="12953" y="0"/>
                  </a:lnTo>
                  <a:lnTo>
                    <a:pt x="0" y="0"/>
                  </a:lnTo>
                  <a:lnTo>
                    <a:pt x="0" y="6857"/>
                  </a:lnTo>
                  <a:lnTo>
                    <a:pt x="3047" y="6857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79" name="object 5279"/>
            <p:cNvSpPr/>
            <p:nvPr/>
          </p:nvSpPr>
          <p:spPr>
            <a:xfrm>
              <a:off x="7884007" y="1888236"/>
              <a:ext cx="6985" cy="13335"/>
            </a:xfrm>
            <a:custGeom>
              <a:avLst/>
              <a:gdLst/>
              <a:ahLst/>
              <a:cxnLst/>
              <a:rect l="l" t="t" r="r" b="b"/>
              <a:pathLst>
                <a:path w="6984" h="13335">
                  <a:moveTo>
                    <a:pt x="0" y="12953"/>
                  </a:moveTo>
                  <a:lnTo>
                    <a:pt x="6858" y="12953"/>
                  </a:lnTo>
                  <a:lnTo>
                    <a:pt x="6858" y="3047"/>
                  </a:lnTo>
                  <a:lnTo>
                    <a:pt x="6857" y="0"/>
                  </a:lnTo>
                  <a:lnTo>
                    <a:pt x="0" y="0"/>
                  </a:lnTo>
                  <a:lnTo>
                    <a:pt x="0" y="3047"/>
                  </a:lnTo>
                  <a:lnTo>
                    <a:pt x="3047" y="3047"/>
                  </a:lnTo>
                  <a:lnTo>
                    <a:pt x="0" y="3047"/>
                  </a:lnTo>
                  <a:lnTo>
                    <a:pt x="0" y="12953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80" name="object 5280"/>
            <p:cNvSpPr/>
            <p:nvPr/>
          </p:nvSpPr>
          <p:spPr>
            <a:xfrm>
              <a:off x="7867243" y="1894332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5">
                  <a:moveTo>
                    <a:pt x="0" y="0"/>
                  </a:moveTo>
                  <a:lnTo>
                    <a:pt x="0" y="6857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5281" name="object 5281"/>
          <p:cNvPicPr/>
          <p:nvPr/>
        </p:nvPicPr>
        <p:blipFill>
          <a:blip r:embed="rId35" cstate="print"/>
          <a:stretch>
            <a:fillRect/>
          </a:stretch>
        </p:blipFill>
        <p:spPr>
          <a:xfrm>
            <a:off x="10127149" y="1404175"/>
            <a:ext cx="98642" cy="95769"/>
          </a:xfrm>
          <a:prstGeom prst="rect">
            <a:avLst/>
          </a:prstGeom>
        </p:spPr>
      </p:pic>
      <p:grpSp>
        <p:nvGrpSpPr>
          <p:cNvPr id="5282" name="object 5282"/>
          <p:cNvGrpSpPr/>
          <p:nvPr/>
        </p:nvGrpSpPr>
        <p:grpSpPr>
          <a:xfrm>
            <a:off x="10311984" y="1154215"/>
            <a:ext cx="153232" cy="47885"/>
            <a:chOff x="8204809" y="2010917"/>
            <a:chExt cx="121920" cy="38100"/>
          </a:xfrm>
        </p:grpSpPr>
        <p:sp>
          <p:nvSpPr>
            <p:cNvPr id="5283" name="object 5283"/>
            <p:cNvSpPr/>
            <p:nvPr/>
          </p:nvSpPr>
          <p:spPr>
            <a:xfrm>
              <a:off x="8204809" y="2046731"/>
              <a:ext cx="121920" cy="0"/>
            </a:xfrm>
            <a:custGeom>
              <a:avLst/>
              <a:gdLst/>
              <a:ahLst/>
              <a:cxnLst/>
              <a:rect l="l" t="t" r="r" b="b"/>
              <a:pathLst>
                <a:path w="121920">
                  <a:moveTo>
                    <a:pt x="0" y="0"/>
                  </a:moveTo>
                  <a:lnTo>
                    <a:pt x="12192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84" name="object 5284"/>
            <p:cNvSpPr/>
            <p:nvPr/>
          </p:nvSpPr>
          <p:spPr>
            <a:xfrm>
              <a:off x="8204809" y="2013203"/>
              <a:ext cx="121920" cy="0"/>
            </a:xfrm>
            <a:custGeom>
              <a:avLst/>
              <a:gdLst/>
              <a:ahLst/>
              <a:cxnLst/>
              <a:rect l="l" t="t" r="r" b="b"/>
              <a:pathLst>
                <a:path w="121920">
                  <a:moveTo>
                    <a:pt x="0" y="0"/>
                  </a:moveTo>
                  <a:lnTo>
                    <a:pt x="12192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285" name="object 5285"/>
          <p:cNvGrpSpPr/>
          <p:nvPr/>
        </p:nvGrpSpPr>
        <p:grpSpPr>
          <a:xfrm>
            <a:off x="10130022" y="1022052"/>
            <a:ext cx="636869" cy="87789"/>
            <a:chOff x="8060029" y="1905761"/>
            <a:chExt cx="506730" cy="69850"/>
          </a:xfrm>
        </p:grpSpPr>
        <p:sp>
          <p:nvSpPr>
            <p:cNvPr id="5286" name="object 5286"/>
            <p:cNvSpPr/>
            <p:nvPr/>
          </p:nvSpPr>
          <p:spPr>
            <a:xfrm>
              <a:off x="8076793" y="1955291"/>
              <a:ext cx="487045" cy="0"/>
            </a:xfrm>
            <a:custGeom>
              <a:avLst/>
              <a:gdLst/>
              <a:ahLst/>
              <a:cxnLst/>
              <a:rect l="l" t="t" r="r" b="b"/>
              <a:pathLst>
                <a:path w="487045">
                  <a:moveTo>
                    <a:pt x="48691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87" name="object 5287"/>
            <p:cNvSpPr/>
            <p:nvPr/>
          </p:nvSpPr>
          <p:spPr>
            <a:xfrm>
              <a:off x="8072983" y="1959101"/>
              <a:ext cx="494030" cy="0"/>
            </a:xfrm>
            <a:custGeom>
              <a:avLst/>
              <a:gdLst/>
              <a:ahLst/>
              <a:cxnLst/>
              <a:rect l="l" t="t" r="r" b="b"/>
              <a:pathLst>
                <a:path w="494029">
                  <a:moveTo>
                    <a:pt x="493775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88" name="object 5288"/>
            <p:cNvSpPr/>
            <p:nvPr/>
          </p:nvSpPr>
          <p:spPr>
            <a:xfrm>
              <a:off x="8060029" y="1972817"/>
              <a:ext cx="506730" cy="0"/>
            </a:xfrm>
            <a:custGeom>
              <a:avLst/>
              <a:gdLst/>
              <a:ahLst/>
              <a:cxnLst/>
              <a:rect l="l" t="t" r="r" b="b"/>
              <a:pathLst>
                <a:path w="506729">
                  <a:moveTo>
                    <a:pt x="506729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89" name="object 5289"/>
            <p:cNvSpPr/>
            <p:nvPr/>
          </p:nvSpPr>
          <p:spPr>
            <a:xfrm>
              <a:off x="8076793" y="1908047"/>
              <a:ext cx="487045" cy="0"/>
            </a:xfrm>
            <a:custGeom>
              <a:avLst/>
              <a:gdLst/>
              <a:ahLst/>
              <a:cxnLst/>
              <a:rect l="l" t="t" r="r" b="b"/>
              <a:pathLst>
                <a:path w="487045">
                  <a:moveTo>
                    <a:pt x="48691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90" name="object 5290"/>
            <p:cNvSpPr/>
            <p:nvPr/>
          </p:nvSpPr>
          <p:spPr>
            <a:xfrm>
              <a:off x="8076793" y="1952243"/>
              <a:ext cx="344805" cy="0"/>
            </a:xfrm>
            <a:custGeom>
              <a:avLst/>
              <a:gdLst/>
              <a:ahLst/>
              <a:cxnLst/>
              <a:rect l="l" t="t" r="r" b="b"/>
              <a:pathLst>
                <a:path w="344804">
                  <a:moveTo>
                    <a:pt x="344424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91" name="object 5291"/>
            <p:cNvSpPr/>
            <p:nvPr/>
          </p:nvSpPr>
          <p:spPr>
            <a:xfrm>
              <a:off x="8137753" y="1972817"/>
              <a:ext cx="426084" cy="0"/>
            </a:xfrm>
            <a:custGeom>
              <a:avLst/>
              <a:gdLst/>
              <a:ahLst/>
              <a:cxnLst/>
              <a:rect l="l" t="t" r="r" b="b"/>
              <a:pathLst>
                <a:path w="426084">
                  <a:moveTo>
                    <a:pt x="425957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92" name="object 5292"/>
            <p:cNvSpPr/>
            <p:nvPr/>
          </p:nvSpPr>
          <p:spPr>
            <a:xfrm>
              <a:off x="8188045" y="1911857"/>
              <a:ext cx="64135" cy="0"/>
            </a:xfrm>
            <a:custGeom>
              <a:avLst/>
              <a:gdLst/>
              <a:ahLst/>
              <a:cxnLst/>
              <a:rect l="l" t="t" r="r" b="b"/>
              <a:pathLst>
                <a:path w="64134">
                  <a:moveTo>
                    <a:pt x="64007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93" name="object 5293"/>
            <p:cNvSpPr/>
            <p:nvPr/>
          </p:nvSpPr>
          <p:spPr>
            <a:xfrm>
              <a:off x="8188045" y="1928621"/>
              <a:ext cx="64135" cy="0"/>
            </a:xfrm>
            <a:custGeom>
              <a:avLst/>
              <a:gdLst/>
              <a:ahLst/>
              <a:cxnLst/>
              <a:rect l="l" t="t" r="r" b="b"/>
              <a:pathLst>
                <a:path w="64134">
                  <a:moveTo>
                    <a:pt x="64007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294" name="object 5294"/>
          <p:cNvGrpSpPr/>
          <p:nvPr/>
        </p:nvGrpSpPr>
        <p:grpSpPr>
          <a:xfrm>
            <a:off x="10653883" y="2216303"/>
            <a:ext cx="150039" cy="113328"/>
            <a:chOff x="8476843" y="2855976"/>
            <a:chExt cx="119380" cy="90170"/>
          </a:xfrm>
        </p:grpSpPr>
        <p:sp>
          <p:nvSpPr>
            <p:cNvPr id="5295" name="object 5295"/>
            <p:cNvSpPr/>
            <p:nvPr/>
          </p:nvSpPr>
          <p:spPr>
            <a:xfrm>
              <a:off x="8593429" y="2888742"/>
              <a:ext cx="0" cy="57150"/>
            </a:xfrm>
            <a:custGeom>
              <a:avLst/>
              <a:gdLst/>
              <a:ahLst/>
              <a:cxnLst/>
              <a:rect l="l" t="t" r="r" b="b"/>
              <a:pathLst>
                <a:path h="57150">
                  <a:moveTo>
                    <a:pt x="0" y="5715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96" name="object 5296"/>
            <p:cNvSpPr/>
            <p:nvPr/>
          </p:nvSpPr>
          <p:spPr>
            <a:xfrm>
              <a:off x="8587333" y="2858262"/>
              <a:ext cx="3175" cy="13335"/>
            </a:xfrm>
            <a:custGeom>
              <a:avLst/>
              <a:gdLst/>
              <a:ahLst/>
              <a:cxnLst/>
              <a:rect l="l" t="t" r="r" b="b"/>
              <a:pathLst>
                <a:path w="3175" h="13335">
                  <a:moveTo>
                    <a:pt x="3048" y="12953"/>
                  </a:moveTo>
                  <a:lnTo>
                    <a:pt x="0" y="12953"/>
                  </a:lnTo>
                  <a:lnTo>
                    <a:pt x="0" y="0"/>
                  </a:lnTo>
                  <a:lnTo>
                    <a:pt x="3048" y="0"/>
                  </a:lnTo>
                  <a:lnTo>
                    <a:pt x="3048" y="3047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97" name="object 5297"/>
            <p:cNvSpPr/>
            <p:nvPr/>
          </p:nvSpPr>
          <p:spPr>
            <a:xfrm>
              <a:off x="8549995" y="2858262"/>
              <a:ext cx="3175" cy="13335"/>
            </a:xfrm>
            <a:custGeom>
              <a:avLst/>
              <a:gdLst/>
              <a:ahLst/>
              <a:cxnLst/>
              <a:rect l="l" t="t" r="r" b="b"/>
              <a:pathLst>
                <a:path w="3175" h="13335">
                  <a:moveTo>
                    <a:pt x="3048" y="12953"/>
                  </a:moveTo>
                  <a:lnTo>
                    <a:pt x="0" y="12953"/>
                  </a:lnTo>
                  <a:lnTo>
                    <a:pt x="0" y="0"/>
                  </a:lnTo>
                  <a:lnTo>
                    <a:pt x="3048" y="0"/>
                  </a:lnTo>
                  <a:lnTo>
                    <a:pt x="3048" y="3047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98" name="object 5298"/>
            <p:cNvSpPr/>
            <p:nvPr/>
          </p:nvSpPr>
          <p:spPr>
            <a:xfrm>
              <a:off x="8512657" y="2858262"/>
              <a:ext cx="6985" cy="13335"/>
            </a:xfrm>
            <a:custGeom>
              <a:avLst/>
              <a:gdLst/>
              <a:ahLst/>
              <a:cxnLst/>
              <a:rect l="l" t="t" r="r" b="b"/>
              <a:pathLst>
                <a:path w="6984" h="13335">
                  <a:moveTo>
                    <a:pt x="6857" y="12953"/>
                  </a:moveTo>
                  <a:lnTo>
                    <a:pt x="0" y="12953"/>
                  </a:lnTo>
                  <a:lnTo>
                    <a:pt x="0" y="0"/>
                  </a:lnTo>
                  <a:lnTo>
                    <a:pt x="6857" y="0"/>
                  </a:lnTo>
                  <a:lnTo>
                    <a:pt x="6857" y="3047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99" name="object 5299"/>
            <p:cNvSpPr/>
            <p:nvPr/>
          </p:nvSpPr>
          <p:spPr>
            <a:xfrm>
              <a:off x="8479129" y="2858262"/>
              <a:ext cx="3175" cy="13335"/>
            </a:xfrm>
            <a:custGeom>
              <a:avLst/>
              <a:gdLst/>
              <a:ahLst/>
              <a:cxnLst/>
              <a:rect l="l" t="t" r="r" b="b"/>
              <a:pathLst>
                <a:path w="3175" h="13335">
                  <a:moveTo>
                    <a:pt x="3048" y="12953"/>
                  </a:moveTo>
                  <a:lnTo>
                    <a:pt x="0" y="12953"/>
                  </a:lnTo>
                  <a:lnTo>
                    <a:pt x="0" y="0"/>
                  </a:lnTo>
                  <a:lnTo>
                    <a:pt x="3048" y="0"/>
                  </a:lnTo>
                  <a:lnTo>
                    <a:pt x="3048" y="3047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300" name="object 5300"/>
          <p:cNvGrpSpPr/>
          <p:nvPr/>
        </p:nvGrpSpPr>
        <p:grpSpPr>
          <a:xfrm>
            <a:off x="10331138" y="2216303"/>
            <a:ext cx="239425" cy="22346"/>
            <a:chOff x="8220049" y="2855976"/>
            <a:chExt cx="190500" cy="17780"/>
          </a:xfrm>
        </p:grpSpPr>
        <p:sp>
          <p:nvSpPr>
            <p:cNvPr id="5301" name="object 5301"/>
            <p:cNvSpPr/>
            <p:nvPr/>
          </p:nvSpPr>
          <p:spPr>
            <a:xfrm>
              <a:off x="8404453" y="2858262"/>
              <a:ext cx="3810" cy="13335"/>
            </a:xfrm>
            <a:custGeom>
              <a:avLst/>
              <a:gdLst/>
              <a:ahLst/>
              <a:cxnLst/>
              <a:rect l="l" t="t" r="r" b="b"/>
              <a:pathLst>
                <a:path w="3809" h="13335">
                  <a:moveTo>
                    <a:pt x="3809" y="12953"/>
                  </a:moveTo>
                  <a:lnTo>
                    <a:pt x="0" y="12953"/>
                  </a:lnTo>
                  <a:lnTo>
                    <a:pt x="0" y="0"/>
                  </a:lnTo>
                  <a:lnTo>
                    <a:pt x="3809" y="0"/>
                  </a:lnTo>
                  <a:lnTo>
                    <a:pt x="3809" y="3047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02" name="object 5302"/>
            <p:cNvSpPr/>
            <p:nvPr/>
          </p:nvSpPr>
          <p:spPr>
            <a:xfrm>
              <a:off x="8367115" y="2858262"/>
              <a:ext cx="6985" cy="13335"/>
            </a:xfrm>
            <a:custGeom>
              <a:avLst/>
              <a:gdLst/>
              <a:ahLst/>
              <a:cxnLst/>
              <a:rect l="l" t="t" r="r" b="b"/>
              <a:pathLst>
                <a:path w="6984" h="13335">
                  <a:moveTo>
                    <a:pt x="6857" y="12953"/>
                  </a:moveTo>
                  <a:lnTo>
                    <a:pt x="0" y="12953"/>
                  </a:lnTo>
                  <a:lnTo>
                    <a:pt x="0" y="0"/>
                  </a:lnTo>
                  <a:lnTo>
                    <a:pt x="6857" y="0"/>
                  </a:lnTo>
                  <a:lnTo>
                    <a:pt x="6857" y="3047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03" name="object 5303"/>
            <p:cNvSpPr/>
            <p:nvPr/>
          </p:nvSpPr>
          <p:spPr>
            <a:xfrm>
              <a:off x="8333587" y="2858262"/>
              <a:ext cx="3175" cy="13335"/>
            </a:xfrm>
            <a:custGeom>
              <a:avLst/>
              <a:gdLst/>
              <a:ahLst/>
              <a:cxnLst/>
              <a:rect l="l" t="t" r="r" b="b"/>
              <a:pathLst>
                <a:path w="3175" h="13335">
                  <a:moveTo>
                    <a:pt x="3048" y="12953"/>
                  </a:moveTo>
                  <a:lnTo>
                    <a:pt x="0" y="12953"/>
                  </a:lnTo>
                  <a:lnTo>
                    <a:pt x="0" y="0"/>
                  </a:lnTo>
                  <a:lnTo>
                    <a:pt x="3048" y="0"/>
                  </a:lnTo>
                  <a:lnTo>
                    <a:pt x="3048" y="3047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04" name="object 5304"/>
            <p:cNvSpPr/>
            <p:nvPr/>
          </p:nvSpPr>
          <p:spPr>
            <a:xfrm>
              <a:off x="8296249" y="2858262"/>
              <a:ext cx="3810" cy="13335"/>
            </a:xfrm>
            <a:custGeom>
              <a:avLst/>
              <a:gdLst/>
              <a:ahLst/>
              <a:cxnLst/>
              <a:rect l="l" t="t" r="r" b="b"/>
              <a:pathLst>
                <a:path w="3809" h="13335">
                  <a:moveTo>
                    <a:pt x="3809" y="12953"/>
                  </a:moveTo>
                  <a:lnTo>
                    <a:pt x="0" y="12953"/>
                  </a:lnTo>
                  <a:lnTo>
                    <a:pt x="0" y="0"/>
                  </a:lnTo>
                  <a:lnTo>
                    <a:pt x="3809" y="0"/>
                  </a:lnTo>
                  <a:lnTo>
                    <a:pt x="3809" y="3047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05" name="object 5305"/>
            <p:cNvSpPr/>
            <p:nvPr/>
          </p:nvSpPr>
          <p:spPr>
            <a:xfrm>
              <a:off x="8258911" y="2858262"/>
              <a:ext cx="3810" cy="13335"/>
            </a:xfrm>
            <a:custGeom>
              <a:avLst/>
              <a:gdLst/>
              <a:ahLst/>
              <a:cxnLst/>
              <a:rect l="l" t="t" r="r" b="b"/>
              <a:pathLst>
                <a:path w="3809" h="13335">
                  <a:moveTo>
                    <a:pt x="3809" y="12953"/>
                  </a:moveTo>
                  <a:lnTo>
                    <a:pt x="0" y="12953"/>
                  </a:lnTo>
                  <a:lnTo>
                    <a:pt x="0" y="0"/>
                  </a:lnTo>
                  <a:lnTo>
                    <a:pt x="3809" y="0"/>
                  </a:lnTo>
                  <a:lnTo>
                    <a:pt x="3809" y="3047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06" name="object 5306"/>
            <p:cNvSpPr/>
            <p:nvPr/>
          </p:nvSpPr>
          <p:spPr>
            <a:xfrm>
              <a:off x="8222335" y="2858262"/>
              <a:ext cx="6350" cy="13335"/>
            </a:xfrm>
            <a:custGeom>
              <a:avLst/>
              <a:gdLst/>
              <a:ahLst/>
              <a:cxnLst/>
              <a:rect l="l" t="t" r="r" b="b"/>
              <a:pathLst>
                <a:path w="6350" h="13335">
                  <a:moveTo>
                    <a:pt x="6096" y="12953"/>
                  </a:moveTo>
                  <a:lnTo>
                    <a:pt x="0" y="12953"/>
                  </a:lnTo>
                  <a:lnTo>
                    <a:pt x="0" y="0"/>
                  </a:lnTo>
                  <a:lnTo>
                    <a:pt x="6096" y="0"/>
                  </a:lnTo>
                  <a:lnTo>
                    <a:pt x="6096" y="3047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307" name="object 5307"/>
          <p:cNvSpPr/>
          <p:nvPr/>
        </p:nvSpPr>
        <p:spPr>
          <a:xfrm>
            <a:off x="10130022" y="2312073"/>
            <a:ext cx="93376" cy="0"/>
          </a:xfrm>
          <a:custGeom>
            <a:avLst/>
            <a:gdLst/>
            <a:ahLst/>
            <a:cxnLst/>
            <a:rect l="l" t="t" r="r" b="b"/>
            <a:pathLst>
              <a:path w="74295">
                <a:moveTo>
                  <a:pt x="73914" y="0"/>
                </a:moveTo>
                <a:lnTo>
                  <a:pt x="0" y="0"/>
                </a:lnTo>
              </a:path>
              <a:path w="74295">
                <a:moveTo>
                  <a:pt x="73914" y="0"/>
                </a:moveTo>
                <a:lnTo>
                  <a:pt x="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5308" name="object 5308"/>
          <p:cNvGrpSpPr/>
          <p:nvPr/>
        </p:nvGrpSpPr>
        <p:grpSpPr>
          <a:xfrm>
            <a:off x="9876232" y="2216303"/>
            <a:ext cx="422983" cy="22346"/>
            <a:chOff x="7858099" y="2855976"/>
            <a:chExt cx="336550" cy="17780"/>
          </a:xfrm>
        </p:grpSpPr>
        <p:sp>
          <p:nvSpPr>
            <p:cNvPr id="5309" name="object 5309"/>
            <p:cNvSpPr/>
            <p:nvPr/>
          </p:nvSpPr>
          <p:spPr>
            <a:xfrm>
              <a:off x="8188045" y="2858262"/>
              <a:ext cx="3810" cy="13335"/>
            </a:xfrm>
            <a:custGeom>
              <a:avLst/>
              <a:gdLst/>
              <a:ahLst/>
              <a:cxnLst/>
              <a:rect l="l" t="t" r="r" b="b"/>
              <a:pathLst>
                <a:path w="3809" h="13335">
                  <a:moveTo>
                    <a:pt x="3809" y="12953"/>
                  </a:moveTo>
                  <a:lnTo>
                    <a:pt x="0" y="12953"/>
                  </a:lnTo>
                  <a:lnTo>
                    <a:pt x="0" y="0"/>
                  </a:lnTo>
                  <a:lnTo>
                    <a:pt x="3809" y="0"/>
                  </a:lnTo>
                  <a:lnTo>
                    <a:pt x="3809" y="3047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10" name="object 5310"/>
            <p:cNvSpPr/>
            <p:nvPr/>
          </p:nvSpPr>
          <p:spPr>
            <a:xfrm>
              <a:off x="8150707" y="2858262"/>
              <a:ext cx="3810" cy="13335"/>
            </a:xfrm>
            <a:custGeom>
              <a:avLst/>
              <a:gdLst/>
              <a:ahLst/>
              <a:cxnLst/>
              <a:rect l="l" t="t" r="r" b="b"/>
              <a:pathLst>
                <a:path w="3809" h="13335">
                  <a:moveTo>
                    <a:pt x="3809" y="12953"/>
                  </a:moveTo>
                  <a:lnTo>
                    <a:pt x="0" y="12953"/>
                  </a:lnTo>
                  <a:lnTo>
                    <a:pt x="0" y="0"/>
                  </a:lnTo>
                  <a:lnTo>
                    <a:pt x="3809" y="0"/>
                  </a:lnTo>
                  <a:lnTo>
                    <a:pt x="3809" y="3047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11" name="object 5311"/>
            <p:cNvSpPr/>
            <p:nvPr/>
          </p:nvSpPr>
          <p:spPr>
            <a:xfrm>
              <a:off x="8114131" y="2858262"/>
              <a:ext cx="3175" cy="13335"/>
            </a:xfrm>
            <a:custGeom>
              <a:avLst/>
              <a:gdLst/>
              <a:ahLst/>
              <a:cxnLst/>
              <a:rect l="l" t="t" r="r" b="b"/>
              <a:pathLst>
                <a:path w="3175" h="13335">
                  <a:moveTo>
                    <a:pt x="3048" y="12953"/>
                  </a:moveTo>
                  <a:lnTo>
                    <a:pt x="0" y="12953"/>
                  </a:lnTo>
                  <a:lnTo>
                    <a:pt x="0" y="0"/>
                  </a:lnTo>
                  <a:lnTo>
                    <a:pt x="3048" y="0"/>
                  </a:lnTo>
                  <a:lnTo>
                    <a:pt x="3048" y="3047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12" name="object 5312"/>
            <p:cNvSpPr/>
            <p:nvPr/>
          </p:nvSpPr>
          <p:spPr>
            <a:xfrm>
              <a:off x="8076793" y="2858262"/>
              <a:ext cx="6985" cy="13335"/>
            </a:xfrm>
            <a:custGeom>
              <a:avLst/>
              <a:gdLst/>
              <a:ahLst/>
              <a:cxnLst/>
              <a:rect l="l" t="t" r="r" b="b"/>
              <a:pathLst>
                <a:path w="6984" h="13335">
                  <a:moveTo>
                    <a:pt x="6857" y="12953"/>
                  </a:moveTo>
                  <a:lnTo>
                    <a:pt x="0" y="12953"/>
                  </a:lnTo>
                  <a:lnTo>
                    <a:pt x="0" y="0"/>
                  </a:lnTo>
                  <a:lnTo>
                    <a:pt x="6857" y="0"/>
                  </a:lnTo>
                  <a:lnTo>
                    <a:pt x="6857" y="3047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13" name="object 5313"/>
            <p:cNvSpPr/>
            <p:nvPr/>
          </p:nvSpPr>
          <p:spPr>
            <a:xfrm>
              <a:off x="8042503" y="2858262"/>
              <a:ext cx="3810" cy="13335"/>
            </a:xfrm>
            <a:custGeom>
              <a:avLst/>
              <a:gdLst/>
              <a:ahLst/>
              <a:cxnLst/>
              <a:rect l="l" t="t" r="r" b="b"/>
              <a:pathLst>
                <a:path w="3809" h="13335">
                  <a:moveTo>
                    <a:pt x="3809" y="12953"/>
                  </a:moveTo>
                  <a:lnTo>
                    <a:pt x="0" y="12953"/>
                  </a:lnTo>
                  <a:lnTo>
                    <a:pt x="0" y="0"/>
                  </a:lnTo>
                  <a:lnTo>
                    <a:pt x="3809" y="0"/>
                  </a:lnTo>
                  <a:lnTo>
                    <a:pt x="3809" y="3047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14" name="object 5314"/>
            <p:cNvSpPr/>
            <p:nvPr/>
          </p:nvSpPr>
          <p:spPr>
            <a:xfrm>
              <a:off x="8005927" y="2858262"/>
              <a:ext cx="3175" cy="13335"/>
            </a:xfrm>
            <a:custGeom>
              <a:avLst/>
              <a:gdLst/>
              <a:ahLst/>
              <a:cxnLst/>
              <a:rect l="l" t="t" r="r" b="b"/>
              <a:pathLst>
                <a:path w="3175" h="13335">
                  <a:moveTo>
                    <a:pt x="3048" y="12953"/>
                  </a:moveTo>
                  <a:lnTo>
                    <a:pt x="0" y="12953"/>
                  </a:lnTo>
                  <a:lnTo>
                    <a:pt x="0" y="0"/>
                  </a:lnTo>
                  <a:lnTo>
                    <a:pt x="3048" y="0"/>
                  </a:lnTo>
                  <a:lnTo>
                    <a:pt x="3048" y="3047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15" name="object 5315"/>
            <p:cNvSpPr/>
            <p:nvPr/>
          </p:nvSpPr>
          <p:spPr>
            <a:xfrm>
              <a:off x="7968589" y="2858262"/>
              <a:ext cx="3175" cy="13335"/>
            </a:xfrm>
            <a:custGeom>
              <a:avLst/>
              <a:gdLst/>
              <a:ahLst/>
              <a:cxnLst/>
              <a:rect l="l" t="t" r="r" b="b"/>
              <a:pathLst>
                <a:path w="3175" h="13335">
                  <a:moveTo>
                    <a:pt x="3048" y="12953"/>
                  </a:moveTo>
                  <a:lnTo>
                    <a:pt x="0" y="12953"/>
                  </a:lnTo>
                  <a:lnTo>
                    <a:pt x="0" y="0"/>
                  </a:lnTo>
                  <a:lnTo>
                    <a:pt x="3048" y="0"/>
                  </a:lnTo>
                  <a:lnTo>
                    <a:pt x="3048" y="3047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16" name="object 5316"/>
            <p:cNvSpPr/>
            <p:nvPr/>
          </p:nvSpPr>
          <p:spPr>
            <a:xfrm>
              <a:off x="7931251" y="2858262"/>
              <a:ext cx="6985" cy="13335"/>
            </a:xfrm>
            <a:custGeom>
              <a:avLst/>
              <a:gdLst/>
              <a:ahLst/>
              <a:cxnLst/>
              <a:rect l="l" t="t" r="r" b="b"/>
              <a:pathLst>
                <a:path w="6984" h="13335">
                  <a:moveTo>
                    <a:pt x="6857" y="12953"/>
                  </a:moveTo>
                  <a:lnTo>
                    <a:pt x="0" y="12953"/>
                  </a:lnTo>
                  <a:lnTo>
                    <a:pt x="0" y="0"/>
                  </a:lnTo>
                  <a:lnTo>
                    <a:pt x="6857" y="0"/>
                  </a:lnTo>
                  <a:lnTo>
                    <a:pt x="6857" y="3047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17" name="object 5317"/>
            <p:cNvSpPr/>
            <p:nvPr/>
          </p:nvSpPr>
          <p:spPr>
            <a:xfrm>
              <a:off x="7897723" y="2858262"/>
              <a:ext cx="3175" cy="13335"/>
            </a:xfrm>
            <a:custGeom>
              <a:avLst/>
              <a:gdLst/>
              <a:ahLst/>
              <a:cxnLst/>
              <a:rect l="l" t="t" r="r" b="b"/>
              <a:pathLst>
                <a:path w="3175" h="13335">
                  <a:moveTo>
                    <a:pt x="3048" y="12953"/>
                  </a:moveTo>
                  <a:lnTo>
                    <a:pt x="0" y="12953"/>
                  </a:lnTo>
                  <a:lnTo>
                    <a:pt x="0" y="0"/>
                  </a:lnTo>
                  <a:lnTo>
                    <a:pt x="3048" y="0"/>
                  </a:lnTo>
                  <a:lnTo>
                    <a:pt x="3048" y="3047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18" name="object 5318"/>
            <p:cNvSpPr/>
            <p:nvPr/>
          </p:nvSpPr>
          <p:spPr>
            <a:xfrm>
              <a:off x="7860385" y="2858262"/>
              <a:ext cx="3175" cy="13335"/>
            </a:xfrm>
            <a:custGeom>
              <a:avLst/>
              <a:gdLst/>
              <a:ahLst/>
              <a:cxnLst/>
              <a:rect l="l" t="t" r="r" b="b"/>
              <a:pathLst>
                <a:path w="3175" h="13335">
                  <a:moveTo>
                    <a:pt x="3048" y="12953"/>
                  </a:moveTo>
                  <a:lnTo>
                    <a:pt x="0" y="12953"/>
                  </a:lnTo>
                  <a:lnTo>
                    <a:pt x="0" y="0"/>
                  </a:lnTo>
                  <a:lnTo>
                    <a:pt x="3048" y="0"/>
                  </a:lnTo>
                  <a:lnTo>
                    <a:pt x="3048" y="3047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319" name="object 5319"/>
          <p:cNvSpPr/>
          <p:nvPr/>
        </p:nvSpPr>
        <p:spPr>
          <a:xfrm>
            <a:off x="9675115" y="1186778"/>
            <a:ext cx="8779" cy="12769"/>
          </a:xfrm>
          <a:custGeom>
            <a:avLst/>
            <a:gdLst/>
            <a:ahLst/>
            <a:cxnLst/>
            <a:rect l="l" t="t" r="r" b="b"/>
            <a:pathLst>
              <a:path w="6984" h="10160">
                <a:moveTo>
                  <a:pt x="0" y="0"/>
                </a:moveTo>
                <a:lnTo>
                  <a:pt x="0" y="9906"/>
                </a:lnTo>
                <a:lnTo>
                  <a:pt x="6858" y="9906"/>
                </a:lnTo>
                <a:lnTo>
                  <a:pt x="6858" y="0"/>
                </a:lnTo>
                <a:lnTo>
                  <a:pt x="0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5320" name="object 5320"/>
          <p:cNvGrpSpPr/>
          <p:nvPr/>
        </p:nvGrpSpPr>
        <p:grpSpPr>
          <a:xfrm>
            <a:off x="9425155" y="1088134"/>
            <a:ext cx="250598" cy="118914"/>
            <a:chOff x="7499197" y="1958339"/>
            <a:chExt cx="199390" cy="94615"/>
          </a:xfrm>
        </p:grpSpPr>
        <p:sp>
          <p:nvSpPr>
            <p:cNvPr id="5321" name="object 5321"/>
            <p:cNvSpPr/>
            <p:nvPr/>
          </p:nvSpPr>
          <p:spPr>
            <a:xfrm>
              <a:off x="7606639" y="2046731"/>
              <a:ext cx="20955" cy="0"/>
            </a:xfrm>
            <a:custGeom>
              <a:avLst/>
              <a:gdLst/>
              <a:ahLst/>
              <a:cxnLst/>
              <a:rect l="l" t="t" r="r" b="b"/>
              <a:pathLst>
                <a:path w="20954">
                  <a:moveTo>
                    <a:pt x="0" y="0"/>
                  </a:moveTo>
                  <a:lnTo>
                    <a:pt x="20574" y="0"/>
                  </a:lnTo>
                </a:path>
                <a:path w="20954">
                  <a:moveTo>
                    <a:pt x="0" y="0"/>
                  </a:moveTo>
                  <a:lnTo>
                    <a:pt x="1676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22" name="object 5322"/>
            <p:cNvSpPr/>
            <p:nvPr/>
          </p:nvSpPr>
          <p:spPr>
            <a:xfrm>
              <a:off x="7501483" y="1960625"/>
              <a:ext cx="73660" cy="69850"/>
            </a:xfrm>
            <a:custGeom>
              <a:avLst/>
              <a:gdLst/>
              <a:ahLst/>
              <a:cxnLst/>
              <a:rect l="l" t="t" r="r" b="b"/>
              <a:pathLst>
                <a:path w="73659" h="69850">
                  <a:moveTo>
                    <a:pt x="73151" y="0"/>
                  </a:moveTo>
                  <a:lnTo>
                    <a:pt x="65531" y="0"/>
                  </a:lnTo>
                  <a:lnTo>
                    <a:pt x="57149" y="1524"/>
                  </a:lnTo>
                  <a:lnTo>
                    <a:pt x="22097" y="17526"/>
                  </a:lnTo>
                  <a:lnTo>
                    <a:pt x="3047" y="51053"/>
                  </a:lnTo>
                  <a:lnTo>
                    <a:pt x="0" y="66294"/>
                  </a:lnTo>
                  <a:lnTo>
                    <a:pt x="0" y="67818"/>
                  </a:lnTo>
                  <a:lnTo>
                    <a:pt x="0" y="6934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23" name="object 5323"/>
            <p:cNvSpPr/>
            <p:nvPr/>
          </p:nvSpPr>
          <p:spPr>
            <a:xfrm>
              <a:off x="7573111" y="1962149"/>
              <a:ext cx="0" cy="67945"/>
            </a:xfrm>
            <a:custGeom>
              <a:avLst/>
              <a:gdLst/>
              <a:ahLst/>
              <a:cxnLst/>
              <a:rect l="l" t="t" r="r" b="b"/>
              <a:pathLst>
                <a:path h="67944">
                  <a:moveTo>
                    <a:pt x="0" y="6781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24" name="object 5324"/>
            <p:cNvSpPr/>
            <p:nvPr/>
          </p:nvSpPr>
          <p:spPr>
            <a:xfrm>
              <a:off x="7623403" y="1975865"/>
              <a:ext cx="0" cy="71120"/>
            </a:xfrm>
            <a:custGeom>
              <a:avLst/>
              <a:gdLst/>
              <a:ahLst/>
              <a:cxnLst/>
              <a:rect l="l" t="t" r="r" b="b"/>
              <a:pathLst>
                <a:path h="71119">
                  <a:moveTo>
                    <a:pt x="0" y="0"/>
                  </a:moveTo>
                  <a:lnTo>
                    <a:pt x="0" y="7086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25" name="object 5325"/>
            <p:cNvSpPr/>
            <p:nvPr/>
          </p:nvSpPr>
          <p:spPr>
            <a:xfrm>
              <a:off x="7627213" y="1978913"/>
              <a:ext cx="0" cy="58419"/>
            </a:xfrm>
            <a:custGeom>
              <a:avLst/>
              <a:gdLst/>
              <a:ahLst/>
              <a:cxnLst/>
              <a:rect l="l" t="t" r="r" b="b"/>
              <a:pathLst>
                <a:path h="58419">
                  <a:moveTo>
                    <a:pt x="0" y="0"/>
                  </a:moveTo>
                  <a:lnTo>
                    <a:pt x="0" y="5791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26" name="object 5326"/>
            <p:cNvSpPr/>
            <p:nvPr/>
          </p:nvSpPr>
          <p:spPr>
            <a:xfrm>
              <a:off x="7610449" y="1962149"/>
              <a:ext cx="0" cy="67945"/>
            </a:xfrm>
            <a:custGeom>
              <a:avLst/>
              <a:gdLst/>
              <a:ahLst/>
              <a:cxnLst/>
              <a:rect l="l" t="t" r="r" b="b"/>
              <a:pathLst>
                <a:path h="67944">
                  <a:moveTo>
                    <a:pt x="0" y="6781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27" name="object 5327"/>
            <p:cNvSpPr/>
            <p:nvPr/>
          </p:nvSpPr>
          <p:spPr>
            <a:xfrm>
              <a:off x="7613497" y="1965959"/>
              <a:ext cx="0" cy="81280"/>
            </a:xfrm>
            <a:custGeom>
              <a:avLst/>
              <a:gdLst/>
              <a:ahLst/>
              <a:cxnLst/>
              <a:rect l="l" t="t" r="r" b="b"/>
              <a:pathLst>
                <a:path h="81280">
                  <a:moveTo>
                    <a:pt x="0" y="80772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28" name="object 5328"/>
            <p:cNvSpPr/>
            <p:nvPr/>
          </p:nvSpPr>
          <p:spPr>
            <a:xfrm>
              <a:off x="7627213" y="2036825"/>
              <a:ext cx="3175" cy="13970"/>
            </a:xfrm>
            <a:custGeom>
              <a:avLst/>
              <a:gdLst/>
              <a:ahLst/>
              <a:cxnLst/>
              <a:rect l="l" t="t" r="r" b="b"/>
              <a:pathLst>
                <a:path w="3175" h="13969">
                  <a:moveTo>
                    <a:pt x="0" y="0"/>
                  </a:moveTo>
                  <a:lnTo>
                    <a:pt x="3048" y="0"/>
                  </a:lnTo>
                  <a:lnTo>
                    <a:pt x="3048" y="3047"/>
                  </a:lnTo>
                  <a:lnTo>
                    <a:pt x="3048" y="9906"/>
                  </a:lnTo>
                  <a:lnTo>
                    <a:pt x="0" y="9906"/>
                  </a:lnTo>
                  <a:lnTo>
                    <a:pt x="0" y="13716"/>
                  </a:lnTo>
                  <a:lnTo>
                    <a:pt x="0" y="990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29" name="object 5329"/>
            <p:cNvSpPr/>
            <p:nvPr/>
          </p:nvSpPr>
          <p:spPr>
            <a:xfrm>
              <a:off x="7606639" y="2029967"/>
              <a:ext cx="3810" cy="3175"/>
            </a:xfrm>
            <a:custGeom>
              <a:avLst/>
              <a:gdLst/>
              <a:ahLst/>
              <a:cxnLst/>
              <a:rect l="l" t="t" r="r" b="b"/>
              <a:pathLst>
                <a:path w="3809" h="3175">
                  <a:moveTo>
                    <a:pt x="0" y="3048"/>
                  </a:moveTo>
                  <a:lnTo>
                    <a:pt x="0" y="0"/>
                  </a:lnTo>
                  <a:lnTo>
                    <a:pt x="3810" y="0"/>
                  </a:lnTo>
                  <a:lnTo>
                    <a:pt x="381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30" name="object 5330"/>
            <p:cNvSpPr/>
            <p:nvPr/>
          </p:nvSpPr>
          <p:spPr>
            <a:xfrm>
              <a:off x="7606639" y="2033015"/>
              <a:ext cx="0" cy="13970"/>
            </a:xfrm>
            <a:custGeom>
              <a:avLst/>
              <a:gdLst/>
              <a:ahLst/>
              <a:cxnLst/>
              <a:rect l="l" t="t" r="r" b="b"/>
              <a:pathLst>
                <a:path h="13969">
                  <a:moveTo>
                    <a:pt x="0" y="13716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31" name="object 5331"/>
            <p:cNvSpPr/>
            <p:nvPr/>
          </p:nvSpPr>
          <p:spPr>
            <a:xfrm>
              <a:off x="7576159" y="2029967"/>
              <a:ext cx="30480" cy="0"/>
            </a:xfrm>
            <a:custGeom>
              <a:avLst/>
              <a:gdLst/>
              <a:ahLst/>
              <a:cxnLst/>
              <a:rect l="l" t="t" r="r" b="b"/>
              <a:pathLst>
                <a:path w="30479">
                  <a:moveTo>
                    <a:pt x="0" y="0"/>
                  </a:moveTo>
                  <a:lnTo>
                    <a:pt x="3048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32" name="object 5332"/>
            <p:cNvSpPr/>
            <p:nvPr/>
          </p:nvSpPr>
          <p:spPr>
            <a:xfrm>
              <a:off x="7573111" y="2029967"/>
              <a:ext cx="33655" cy="20955"/>
            </a:xfrm>
            <a:custGeom>
              <a:avLst/>
              <a:gdLst/>
              <a:ahLst/>
              <a:cxnLst/>
              <a:rect l="l" t="t" r="r" b="b"/>
              <a:pathLst>
                <a:path w="33654" h="20955">
                  <a:moveTo>
                    <a:pt x="33527" y="16764"/>
                  </a:moveTo>
                  <a:lnTo>
                    <a:pt x="33527" y="20574"/>
                  </a:lnTo>
                  <a:lnTo>
                    <a:pt x="9905" y="20574"/>
                  </a:lnTo>
                  <a:lnTo>
                    <a:pt x="0" y="13716"/>
                  </a:lnTo>
                  <a:lnTo>
                    <a:pt x="0" y="3048"/>
                  </a:lnTo>
                  <a:lnTo>
                    <a:pt x="0" y="0"/>
                  </a:lnTo>
                  <a:lnTo>
                    <a:pt x="3047" y="0"/>
                  </a:lnTo>
                  <a:lnTo>
                    <a:pt x="3047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33" name="object 5333"/>
            <p:cNvSpPr/>
            <p:nvPr/>
          </p:nvSpPr>
          <p:spPr>
            <a:xfrm>
              <a:off x="7630261" y="2046731"/>
              <a:ext cx="67945" cy="0"/>
            </a:xfrm>
            <a:custGeom>
              <a:avLst/>
              <a:gdLst/>
              <a:ahLst/>
              <a:cxnLst/>
              <a:rect l="l" t="t" r="r" b="b"/>
              <a:pathLst>
                <a:path w="67945">
                  <a:moveTo>
                    <a:pt x="0" y="0"/>
                  </a:moveTo>
                  <a:lnTo>
                    <a:pt x="6781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334" name="object 5334"/>
          <p:cNvSpPr/>
          <p:nvPr/>
        </p:nvSpPr>
        <p:spPr>
          <a:xfrm>
            <a:off x="9603287" y="1500901"/>
            <a:ext cx="7981" cy="17558"/>
          </a:xfrm>
          <a:custGeom>
            <a:avLst/>
            <a:gdLst/>
            <a:ahLst/>
            <a:cxnLst/>
            <a:rect l="l" t="t" r="r" b="b"/>
            <a:pathLst>
              <a:path w="6350" h="13969">
                <a:moveTo>
                  <a:pt x="6096" y="3048"/>
                </a:moveTo>
                <a:lnTo>
                  <a:pt x="6096" y="0"/>
                </a:lnTo>
                <a:lnTo>
                  <a:pt x="0" y="0"/>
                </a:lnTo>
                <a:lnTo>
                  <a:pt x="0" y="13716"/>
                </a:lnTo>
                <a:lnTo>
                  <a:pt x="6096" y="13716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5335" name="object 5335"/>
          <p:cNvGrpSpPr/>
          <p:nvPr/>
        </p:nvGrpSpPr>
        <p:grpSpPr>
          <a:xfrm>
            <a:off x="9181901" y="1175285"/>
            <a:ext cx="47087" cy="27135"/>
            <a:chOff x="7305649" y="2027682"/>
            <a:chExt cx="37465" cy="21590"/>
          </a:xfrm>
        </p:grpSpPr>
        <p:sp>
          <p:nvSpPr>
            <p:cNvPr id="5336" name="object 5336"/>
            <p:cNvSpPr/>
            <p:nvPr/>
          </p:nvSpPr>
          <p:spPr>
            <a:xfrm>
              <a:off x="7305649" y="2029968"/>
              <a:ext cx="37465" cy="0"/>
            </a:xfrm>
            <a:custGeom>
              <a:avLst/>
              <a:gdLst/>
              <a:ahLst/>
              <a:cxnLst/>
              <a:rect l="l" t="t" r="r" b="b"/>
              <a:pathLst>
                <a:path w="37465">
                  <a:moveTo>
                    <a:pt x="3733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37" name="object 5337"/>
            <p:cNvSpPr/>
            <p:nvPr/>
          </p:nvSpPr>
          <p:spPr>
            <a:xfrm>
              <a:off x="7305649" y="2033016"/>
              <a:ext cx="37465" cy="0"/>
            </a:xfrm>
            <a:custGeom>
              <a:avLst/>
              <a:gdLst/>
              <a:ahLst/>
              <a:cxnLst/>
              <a:rect l="l" t="t" r="r" b="b"/>
              <a:pathLst>
                <a:path w="37465">
                  <a:moveTo>
                    <a:pt x="3733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38" name="object 5338"/>
            <p:cNvSpPr/>
            <p:nvPr/>
          </p:nvSpPr>
          <p:spPr>
            <a:xfrm>
              <a:off x="7305649" y="2046732"/>
              <a:ext cx="37465" cy="0"/>
            </a:xfrm>
            <a:custGeom>
              <a:avLst/>
              <a:gdLst/>
              <a:ahLst/>
              <a:cxnLst/>
              <a:rect l="l" t="t" r="r" b="b"/>
              <a:pathLst>
                <a:path w="37465">
                  <a:moveTo>
                    <a:pt x="3733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339" name="object 5339"/>
          <p:cNvGrpSpPr/>
          <p:nvPr/>
        </p:nvGrpSpPr>
        <p:grpSpPr>
          <a:xfrm>
            <a:off x="9269051" y="1012477"/>
            <a:ext cx="9577" cy="89385"/>
            <a:chOff x="7374991" y="1898142"/>
            <a:chExt cx="7620" cy="71120"/>
          </a:xfrm>
        </p:grpSpPr>
        <p:sp>
          <p:nvSpPr>
            <p:cNvPr id="5340" name="object 5340"/>
            <p:cNvSpPr/>
            <p:nvPr/>
          </p:nvSpPr>
          <p:spPr>
            <a:xfrm>
              <a:off x="7380325" y="1898142"/>
              <a:ext cx="0" cy="71120"/>
            </a:xfrm>
            <a:custGeom>
              <a:avLst/>
              <a:gdLst/>
              <a:ahLst/>
              <a:cxnLst/>
              <a:rect l="l" t="t" r="r" b="b"/>
              <a:pathLst>
                <a:path h="71119">
                  <a:moveTo>
                    <a:pt x="0" y="0"/>
                  </a:moveTo>
                  <a:lnTo>
                    <a:pt x="0" y="7086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41" name="object 5341"/>
            <p:cNvSpPr/>
            <p:nvPr/>
          </p:nvSpPr>
          <p:spPr>
            <a:xfrm>
              <a:off x="7377277" y="1898142"/>
              <a:ext cx="0" cy="71120"/>
            </a:xfrm>
            <a:custGeom>
              <a:avLst/>
              <a:gdLst/>
              <a:ahLst/>
              <a:cxnLst/>
              <a:rect l="l" t="t" r="r" b="b"/>
              <a:pathLst>
                <a:path h="71119">
                  <a:moveTo>
                    <a:pt x="0" y="0"/>
                  </a:moveTo>
                  <a:lnTo>
                    <a:pt x="0" y="7086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342" name="object 5342"/>
          <p:cNvGrpSpPr/>
          <p:nvPr/>
        </p:nvGrpSpPr>
        <p:grpSpPr>
          <a:xfrm>
            <a:off x="9179027" y="1092924"/>
            <a:ext cx="164405" cy="114126"/>
            <a:chOff x="7303363" y="1962150"/>
            <a:chExt cx="130810" cy="90805"/>
          </a:xfrm>
        </p:grpSpPr>
        <p:sp>
          <p:nvSpPr>
            <p:cNvPr id="5343" name="object 5343"/>
            <p:cNvSpPr/>
            <p:nvPr/>
          </p:nvSpPr>
          <p:spPr>
            <a:xfrm>
              <a:off x="7305649" y="1962150"/>
              <a:ext cx="0" cy="67945"/>
            </a:xfrm>
            <a:custGeom>
              <a:avLst/>
              <a:gdLst/>
              <a:ahLst/>
              <a:cxnLst/>
              <a:rect l="l" t="t" r="r" b="b"/>
              <a:pathLst>
                <a:path h="67944">
                  <a:moveTo>
                    <a:pt x="0" y="6781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44" name="object 5344"/>
            <p:cNvSpPr/>
            <p:nvPr/>
          </p:nvSpPr>
          <p:spPr>
            <a:xfrm>
              <a:off x="7339939" y="1969008"/>
              <a:ext cx="33655" cy="0"/>
            </a:xfrm>
            <a:custGeom>
              <a:avLst/>
              <a:gdLst/>
              <a:ahLst/>
              <a:cxnLst/>
              <a:rect l="l" t="t" r="r" b="b"/>
              <a:pathLst>
                <a:path w="33654">
                  <a:moveTo>
                    <a:pt x="33527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45" name="object 5345"/>
            <p:cNvSpPr/>
            <p:nvPr/>
          </p:nvSpPr>
          <p:spPr>
            <a:xfrm>
              <a:off x="7305649" y="2046731"/>
              <a:ext cx="121920" cy="0"/>
            </a:xfrm>
            <a:custGeom>
              <a:avLst/>
              <a:gdLst/>
              <a:ahLst/>
              <a:cxnLst/>
              <a:rect l="l" t="t" r="r" b="b"/>
              <a:pathLst>
                <a:path w="121920">
                  <a:moveTo>
                    <a:pt x="0" y="0"/>
                  </a:moveTo>
                  <a:lnTo>
                    <a:pt x="12192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46" name="object 5346"/>
            <p:cNvSpPr/>
            <p:nvPr/>
          </p:nvSpPr>
          <p:spPr>
            <a:xfrm>
              <a:off x="7417663" y="1969008"/>
              <a:ext cx="0" cy="60960"/>
            </a:xfrm>
            <a:custGeom>
              <a:avLst/>
              <a:gdLst/>
              <a:ahLst/>
              <a:cxnLst/>
              <a:rect l="l" t="t" r="r" b="b"/>
              <a:pathLst>
                <a:path h="60960">
                  <a:moveTo>
                    <a:pt x="0" y="60959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47" name="object 5347"/>
            <p:cNvSpPr/>
            <p:nvPr/>
          </p:nvSpPr>
          <p:spPr>
            <a:xfrm>
              <a:off x="7339939" y="1969008"/>
              <a:ext cx="0" cy="60960"/>
            </a:xfrm>
            <a:custGeom>
              <a:avLst/>
              <a:gdLst/>
              <a:ahLst/>
              <a:cxnLst/>
              <a:rect l="l" t="t" r="r" b="b"/>
              <a:pathLst>
                <a:path h="60960">
                  <a:moveTo>
                    <a:pt x="0" y="0"/>
                  </a:moveTo>
                  <a:lnTo>
                    <a:pt x="0" y="6096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48" name="object 5348"/>
            <p:cNvSpPr/>
            <p:nvPr/>
          </p:nvSpPr>
          <p:spPr>
            <a:xfrm>
              <a:off x="7383373" y="1969008"/>
              <a:ext cx="34290" cy="0"/>
            </a:xfrm>
            <a:custGeom>
              <a:avLst/>
              <a:gdLst/>
              <a:ahLst/>
              <a:cxnLst/>
              <a:rect l="l" t="t" r="r" b="b"/>
              <a:pathLst>
                <a:path w="34290">
                  <a:moveTo>
                    <a:pt x="34290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49" name="object 5349"/>
            <p:cNvSpPr/>
            <p:nvPr/>
          </p:nvSpPr>
          <p:spPr>
            <a:xfrm>
              <a:off x="7342987" y="1972817"/>
              <a:ext cx="71120" cy="71120"/>
            </a:xfrm>
            <a:custGeom>
              <a:avLst/>
              <a:gdLst/>
              <a:ahLst/>
              <a:cxnLst/>
              <a:rect l="l" t="t" r="r" b="b"/>
              <a:pathLst>
                <a:path w="71120" h="71119">
                  <a:moveTo>
                    <a:pt x="0" y="70866"/>
                  </a:moveTo>
                  <a:lnTo>
                    <a:pt x="7086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50" name="object 5350"/>
            <p:cNvSpPr/>
            <p:nvPr/>
          </p:nvSpPr>
          <p:spPr>
            <a:xfrm>
              <a:off x="7342987" y="1972817"/>
              <a:ext cx="71120" cy="71120"/>
            </a:xfrm>
            <a:custGeom>
              <a:avLst/>
              <a:gdLst/>
              <a:ahLst/>
              <a:cxnLst/>
              <a:rect l="l" t="t" r="r" b="b"/>
              <a:pathLst>
                <a:path w="71120" h="71119">
                  <a:moveTo>
                    <a:pt x="0" y="0"/>
                  </a:moveTo>
                  <a:lnTo>
                    <a:pt x="70866" y="7086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51" name="object 5351"/>
            <p:cNvSpPr/>
            <p:nvPr/>
          </p:nvSpPr>
          <p:spPr>
            <a:xfrm>
              <a:off x="7417663" y="1962150"/>
              <a:ext cx="10160" cy="67945"/>
            </a:xfrm>
            <a:custGeom>
              <a:avLst/>
              <a:gdLst/>
              <a:ahLst/>
              <a:cxnLst/>
              <a:rect l="l" t="t" r="r" b="b"/>
              <a:pathLst>
                <a:path w="10159" h="67944">
                  <a:moveTo>
                    <a:pt x="9905" y="67818"/>
                  </a:moveTo>
                  <a:lnTo>
                    <a:pt x="9905" y="0"/>
                  </a:lnTo>
                </a:path>
                <a:path w="10159" h="67944">
                  <a:moveTo>
                    <a:pt x="9905" y="67818"/>
                  </a:moveTo>
                  <a:lnTo>
                    <a:pt x="0" y="6781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52" name="object 5352"/>
            <p:cNvSpPr/>
            <p:nvPr/>
          </p:nvSpPr>
          <p:spPr>
            <a:xfrm>
              <a:off x="7413853" y="2033015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70">
                  <a:moveTo>
                    <a:pt x="13716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53" name="object 5353"/>
            <p:cNvSpPr/>
            <p:nvPr/>
          </p:nvSpPr>
          <p:spPr>
            <a:xfrm>
              <a:off x="7413853" y="2029968"/>
              <a:ext cx="17780" cy="20955"/>
            </a:xfrm>
            <a:custGeom>
              <a:avLst/>
              <a:gdLst/>
              <a:ahLst/>
              <a:cxnLst/>
              <a:rect l="l" t="t" r="r" b="b"/>
              <a:pathLst>
                <a:path w="17779" h="20955">
                  <a:moveTo>
                    <a:pt x="13716" y="16764"/>
                  </a:moveTo>
                  <a:lnTo>
                    <a:pt x="0" y="16764"/>
                  </a:lnTo>
                </a:path>
                <a:path w="17779" h="20955">
                  <a:moveTo>
                    <a:pt x="13716" y="16764"/>
                  </a:moveTo>
                  <a:lnTo>
                    <a:pt x="13716" y="20574"/>
                  </a:lnTo>
                  <a:lnTo>
                    <a:pt x="13716" y="13716"/>
                  </a:lnTo>
                  <a:lnTo>
                    <a:pt x="17526" y="13716"/>
                  </a:lnTo>
                  <a:lnTo>
                    <a:pt x="17526" y="3048"/>
                  </a:lnTo>
                  <a:lnTo>
                    <a:pt x="13716" y="3048"/>
                  </a:lnTo>
                  <a:lnTo>
                    <a:pt x="13716" y="0"/>
                  </a:lnTo>
                  <a:lnTo>
                    <a:pt x="13716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54" name="object 5354"/>
            <p:cNvSpPr/>
            <p:nvPr/>
          </p:nvSpPr>
          <p:spPr>
            <a:xfrm>
              <a:off x="7342987" y="1972817"/>
              <a:ext cx="71120" cy="71120"/>
            </a:xfrm>
            <a:custGeom>
              <a:avLst/>
              <a:gdLst/>
              <a:ahLst/>
              <a:cxnLst/>
              <a:rect l="l" t="t" r="r" b="b"/>
              <a:pathLst>
                <a:path w="71120" h="71119">
                  <a:moveTo>
                    <a:pt x="70866" y="70866"/>
                  </a:moveTo>
                  <a:lnTo>
                    <a:pt x="70866" y="0"/>
                  </a:lnTo>
                  <a:lnTo>
                    <a:pt x="0" y="0"/>
                  </a:lnTo>
                  <a:lnTo>
                    <a:pt x="0" y="70866"/>
                  </a:lnTo>
                  <a:lnTo>
                    <a:pt x="70866" y="7086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55" name="object 5355"/>
            <p:cNvSpPr/>
            <p:nvPr/>
          </p:nvSpPr>
          <p:spPr>
            <a:xfrm>
              <a:off x="7373467" y="1969008"/>
              <a:ext cx="10160" cy="3810"/>
            </a:xfrm>
            <a:custGeom>
              <a:avLst/>
              <a:gdLst/>
              <a:ahLst/>
              <a:cxnLst/>
              <a:rect l="l" t="t" r="r" b="b"/>
              <a:pathLst>
                <a:path w="10159" h="3810">
                  <a:moveTo>
                    <a:pt x="0" y="3809"/>
                  </a:moveTo>
                  <a:lnTo>
                    <a:pt x="0" y="0"/>
                  </a:lnTo>
                  <a:lnTo>
                    <a:pt x="3810" y="0"/>
                  </a:lnTo>
                  <a:lnTo>
                    <a:pt x="6858" y="0"/>
                  </a:lnTo>
                  <a:lnTo>
                    <a:pt x="9906" y="0"/>
                  </a:lnTo>
                  <a:lnTo>
                    <a:pt x="9906" y="3809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356" name="object 5356"/>
          <p:cNvGrpSpPr/>
          <p:nvPr/>
        </p:nvGrpSpPr>
        <p:grpSpPr>
          <a:xfrm>
            <a:off x="9264262" y="1004814"/>
            <a:ext cx="18355" cy="11173"/>
            <a:chOff x="7371181" y="1892045"/>
            <a:chExt cx="14604" cy="8890"/>
          </a:xfrm>
        </p:grpSpPr>
        <p:sp>
          <p:nvSpPr>
            <p:cNvPr id="5357" name="object 5357"/>
            <p:cNvSpPr/>
            <p:nvPr/>
          </p:nvSpPr>
          <p:spPr>
            <a:xfrm>
              <a:off x="7377277" y="1894331"/>
              <a:ext cx="6350" cy="3810"/>
            </a:xfrm>
            <a:custGeom>
              <a:avLst/>
              <a:gdLst/>
              <a:ahLst/>
              <a:cxnLst/>
              <a:rect l="l" t="t" r="r" b="b"/>
              <a:pathLst>
                <a:path w="6350" h="3810">
                  <a:moveTo>
                    <a:pt x="3048" y="3809"/>
                  </a:moveTo>
                  <a:lnTo>
                    <a:pt x="6096" y="3809"/>
                  </a:lnTo>
                  <a:lnTo>
                    <a:pt x="6096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58" name="object 5358"/>
            <p:cNvSpPr/>
            <p:nvPr/>
          </p:nvSpPr>
          <p:spPr>
            <a:xfrm>
              <a:off x="7373467" y="1894331"/>
              <a:ext cx="6985" cy="3810"/>
            </a:xfrm>
            <a:custGeom>
              <a:avLst/>
              <a:gdLst/>
              <a:ahLst/>
              <a:cxnLst/>
              <a:rect l="l" t="t" r="r" b="b"/>
              <a:pathLst>
                <a:path w="6984" h="3810">
                  <a:moveTo>
                    <a:pt x="3809" y="0"/>
                  </a:moveTo>
                  <a:lnTo>
                    <a:pt x="0" y="0"/>
                  </a:lnTo>
                  <a:lnTo>
                    <a:pt x="0" y="3810"/>
                  </a:lnTo>
                  <a:lnTo>
                    <a:pt x="3809" y="3810"/>
                  </a:lnTo>
                  <a:lnTo>
                    <a:pt x="6857" y="381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359" name="object 5359"/>
          <p:cNvSpPr/>
          <p:nvPr/>
        </p:nvSpPr>
        <p:spPr>
          <a:xfrm>
            <a:off x="9178070" y="1178157"/>
            <a:ext cx="3990" cy="26337"/>
          </a:xfrm>
          <a:custGeom>
            <a:avLst/>
            <a:gdLst/>
            <a:ahLst/>
            <a:cxnLst/>
            <a:rect l="l" t="t" r="r" b="b"/>
            <a:pathLst>
              <a:path w="3175" h="20955">
                <a:moveTo>
                  <a:pt x="3048" y="16764"/>
                </a:moveTo>
                <a:lnTo>
                  <a:pt x="3048" y="20574"/>
                </a:lnTo>
                <a:lnTo>
                  <a:pt x="3048" y="13716"/>
                </a:lnTo>
                <a:lnTo>
                  <a:pt x="0" y="13716"/>
                </a:lnTo>
                <a:lnTo>
                  <a:pt x="0" y="3048"/>
                </a:lnTo>
                <a:lnTo>
                  <a:pt x="3048" y="3048"/>
                </a:lnTo>
                <a:lnTo>
                  <a:pt x="3048" y="0"/>
                </a:lnTo>
                <a:lnTo>
                  <a:pt x="3048" y="3048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5360" name="object 5360"/>
          <p:cNvGrpSpPr/>
          <p:nvPr/>
        </p:nvGrpSpPr>
        <p:grpSpPr>
          <a:xfrm>
            <a:off x="8953968" y="1088134"/>
            <a:ext cx="229050" cy="205107"/>
            <a:chOff x="7124293" y="1958339"/>
            <a:chExt cx="182245" cy="163195"/>
          </a:xfrm>
        </p:grpSpPr>
        <p:sp>
          <p:nvSpPr>
            <p:cNvPr id="5361" name="object 5361"/>
            <p:cNvSpPr/>
            <p:nvPr/>
          </p:nvSpPr>
          <p:spPr>
            <a:xfrm>
              <a:off x="7157059" y="1962149"/>
              <a:ext cx="0" cy="67945"/>
            </a:xfrm>
            <a:custGeom>
              <a:avLst/>
              <a:gdLst/>
              <a:ahLst/>
              <a:cxnLst/>
              <a:rect l="l" t="t" r="r" b="b"/>
              <a:pathLst>
                <a:path h="67944">
                  <a:moveTo>
                    <a:pt x="0" y="6781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62" name="object 5362"/>
            <p:cNvSpPr/>
            <p:nvPr/>
          </p:nvSpPr>
          <p:spPr>
            <a:xfrm>
              <a:off x="7158583" y="1960625"/>
              <a:ext cx="73660" cy="69850"/>
            </a:xfrm>
            <a:custGeom>
              <a:avLst/>
              <a:gdLst/>
              <a:ahLst/>
              <a:cxnLst/>
              <a:rect l="l" t="t" r="r" b="b"/>
              <a:pathLst>
                <a:path w="73659" h="69850">
                  <a:moveTo>
                    <a:pt x="73151" y="69342"/>
                  </a:moveTo>
                  <a:lnTo>
                    <a:pt x="72389" y="61722"/>
                  </a:lnTo>
                  <a:lnTo>
                    <a:pt x="70865" y="53340"/>
                  </a:lnTo>
                  <a:lnTo>
                    <a:pt x="52577" y="19050"/>
                  </a:lnTo>
                  <a:lnTo>
                    <a:pt x="18287" y="2286"/>
                  </a:lnTo>
                  <a:lnTo>
                    <a:pt x="2285" y="0"/>
                  </a:lnTo>
                  <a:lnTo>
                    <a:pt x="761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63" name="object 5363"/>
            <p:cNvSpPr/>
            <p:nvPr/>
          </p:nvSpPr>
          <p:spPr>
            <a:xfrm>
              <a:off x="7133437" y="2046731"/>
              <a:ext cx="24130" cy="0"/>
            </a:xfrm>
            <a:custGeom>
              <a:avLst/>
              <a:gdLst/>
              <a:ahLst/>
              <a:cxnLst/>
              <a:rect l="l" t="t" r="r" b="b"/>
              <a:pathLst>
                <a:path w="24129">
                  <a:moveTo>
                    <a:pt x="0" y="0"/>
                  </a:moveTo>
                  <a:lnTo>
                    <a:pt x="2362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64" name="object 5364"/>
            <p:cNvSpPr/>
            <p:nvPr/>
          </p:nvSpPr>
          <p:spPr>
            <a:xfrm>
              <a:off x="7143343" y="2033015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70">
                  <a:moveTo>
                    <a:pt x="0" y="0"/>
                  </a:moveTo>
                  <a:lnTo>
                    <a:pt x="1371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65" name="object 5365"/>
            <p:cNvSpPr/>
            <p:nvPr/>
          </p:nvSpPr>
          <p:spPr>
            <a:xfrm>
              <a:off x="7147153" y="2029967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0" y="0"/>
                  </a:moveTo>
                  <a:lnTo>
                    <a:pt x="990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66" name="object 5366"/>
            <p:cNvSpPr/>
            <p:nvPr/>
          </p:nvSpPr>
          <p:spPr>
            <a:xfrm>
              <a:off x="7133437" y="1975865"/>
              <a:ext cx="0" cy="71120"/>
            </a:xfrm>
            <a:custGeom>
              <a:avLst/>
              <a:gdLst/>
              <a:ahLst/>
              <a:cxnLst/>
              <a:rect l="l" t="t" r="r" b="b"/>
              <a:pathLst>
                <a:path h="71119">
                  <a:moveTo>
                    <a:pt x="0" y="0"/>
                  </a:moveTo>
                  <a:lnTo>
                    <a:pt x="0" y="7086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67" name="object 5367"/>
            <p:cNvSpPr/>
            <p:nvPr/>
          </p:nvSpPr>
          <p:spPr>
            <a:xfrm>
              <a:off x="7130389" y="1978913"/>
              <a:ext cx="0" cy="58419"/>
            </a:xfrm>
            <a:custGeom>
              <a:avLst/>
              <a:gdLst/>
              <a:ahLst/>
              <a:cxnLst/>
              <a:rect l="l" t="t" r="r" b="b"/>
              <a:pathLst>
                <a:path h="58419">
                  <a:moveTo>
                    <a:pt x="0" y="0"/>
                  </a:moveTo>
                  <a:lnTo>
                    <a:pt x="0" y="5791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68" name="object 5368"/>
            <p:cNvSpPr/>
            <p:nvPr/>
          </p:nvSpPr>
          <p:spPr>
            <a:xfrm>
              <a:off x="7147153" y="1962149"/>
              <a:ext cx="0" cy="67945"/>
            </a:xfrm>
            <a:custGeom>
              <a:avLst/>
              <a:gdLst/>
              <a:ahLst/>
              <a:cxnLst/>
              <a:rect l="l" t="t" r="r" b="b"/>
              <a:pathLst>
                <a:path h="67944">
                  <a:moveTo>
                    <a:pt x="0" y="6781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69" name="object 5369"/>
            <p:cNvSpPr/>
            <p:nvPr/>
          </p:nvSpPr>
          <p:spPr>
            <a:xfrm>
              <a:off x="7143343" y="1965959"/>
              <a:ext cx="0" cy="67310"/>
            </a:xfrm>
            <a:custGeom>
              <a:avLst/>
              <a:gdLst/>
              <a:ahLst/>
              <a:cxnLst/>
              <a:rect l="l" t="t" r="r" b="b"/>
              <a:pathLst>
                <a:path h="67310">
                  <a:moveTo>
                    <a:pt x="0" y="67055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70" name="object 5370"/>
            <p:cNvSpPr/>
            <p:nvPr/>
          </p:nvSpPr>
          <p:spPr>
            <a:xfrm>
              <a:off x="7130389" y="2050541"/>
              <a:ext cx="0" cy="71120"/>
            </a:xfrm>
            <a:custGeom>
              <a:avLst/>
              <a:gdLst/>
              <a:ahLst/>
              <a:cxnLst/>
              <a:rect l="l" t="t" r="r" b="b"/>
              <a:pathLst>
                <a:path h="71119">
                  <a:moveTo>
                    <a:pt x="0" y="0"/>
                  </a:moveTo>
                  <a:lnTo>
                    <a:pt x="0" y="7086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71" name="object 5371"/>
            <p:cNvSpPr/>
            <p:nvPr/>
          </p:nvSpPr>
          <p:spPr>
            <a:xfrm>
              <a:off x="7133437" y="2046731"/>
              <a:ext cx="24130" cy="0"/>
            </a:xfrm>
            <a:custGeom>
              <a:avLst/>
              <a:gdLst/>
              <a:ahLst/>
              <a:cxnLst/>
              <a:rect l="l" t="t" r="r" b="b"/>
              <a:pathLst>
                <a:path w="24129">
                  <a:moveTo>
                    <a:pt x="0" y="0"/>
                  </a:moveTo>
                  <a:lnTo>
                    <a:pt x="2362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72" name="object 5372"/>
            <p:cNvSpPr/>
            <p:nvPr/>
          </p:nvSpPr>
          <p:spPr>
            <a:xfrm>
              <a:off x="7126579" y="2036825"/>
              <a:ext cx="6985" cy="13970"/>
            </a:xfrm>
            <a:custGeom>
              <a:avLst/>
              <a:gdLst/>
              <a:ahLst/>
              <a:cxnLst/>
              <a:rect l="l" t="t" r="r" b="b"/>
              <a:pathLst>
                <a:path w="6984" h="13969">
                  <a:moveTo>
                    <a:pt x="6857" y="0"/>
                  </a:moveTo>
                  <a:lnTo>
                    <a:pt x="0" y="0"/>
                  </a:lnTo>
                  <a:lnTo>
                    <a:pt x="0" y="3048"/>
                  </a:lnTo>
                  <a:lnTo>
                    <a:pt x="0" y="9906"/>
                  </a:lnTo>
                  <a:lnTo>
                    <a:pt x="3809" y="9906"/>
                  </a:lnTo>
                  <a:lnTo>
                    <a:pt x="3809" y="13716"/>
                  </a:lnTo>
                  <a:lnTo>
                    <a:pt x="6857" y="13716"/>
                  </a:lnTo>
                  <a:lnTo>
                    <a:pt x="6857" y="990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73" name="object 5373"/>
            <p:cNvSpPr/>
            <p:nvPr/>
          </p:nvSpPr>
          <p:spPr>
            <a:xfrm>
              <a:off x="7157059" y="2029967"/>
              <a:ext cx="3810" cy="20955"/>
            </a:xfrm>
            <a:custGeom>
              <a:avLst/>
              <a:gdLst/>
              <a:ahLst/>
              <a:cxnLst/>
              <a:rect l="l" t="t" r="r" b="b"/>
              <a:pathLst>
                <a:path w="3809" h="20955">
                  <a:moveTo>
                    <a:pt x="0" y="16764"/>
                  </a:moveTo>
                  <a:lnTo>
                    <a:pt x="0" y="20574"/>
                  </a:lnTo>
                  <a:lnTo>
                    <a:pt x="0" y="13716"/>
                  </a:lnTo>
                  <a:lnTo>
                    <a:pt x="3810" y="13716"/>
                  </a:lnTo>
                  <a:lnTo>
                    <a:pt x="3809" y="3048"/>
                  </a:lnTo>
                  <a:lnTo>
                    <a:pt x="0" y="3048"/>
                  </a:lnTo>
                  <a:lnTo>
                    <a:pt x="0" y="0"/>
                  </a:ln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74" name="object 5374"/>
            <p:cNvSpPr/>
            <p:nvPr/>
          </p:nvSpPr>
          <p:spPr>
            <a:xfrm>
              <a:off x="7231735" y="1960625"/>
              <a:ext cx="72390" cy="69850"/>
            </a:xfrm>
            <a:custGeom>
              <a:avLst/>
              <a:gdLst/>
              <a:ahLst/>
              <a:cxnLst/>
              <a:rect l="l" t="t" r="r" b="b"/>
              <a:pathLst>
                <a:path w="72390" h="69850">
                  <a:moveTo>
                    <a:pt x="72390" y="0"/>
                  </a:moveTo>
                  <a:lnTo>
                    <a:pt x="64770" y="0"/>
                  </a:lnTo>
                  <a:lnTo>
                    <a:pt x="57150" y="1524"/>
                  </a:lnTo>
                  <a:lnTo>
                    <a:pt x="21336" y="17526"/>
                  </a:lnTo>
                  <a:lnTo>
                    <a:pt x="2286" y="51053"/>
                  </a:lnTo>
                  <a:lnTo>
                    <a:pt x="0" y="66294"/>
                  </a:lnTo>
                  <a:lnTo>
                    <a:pt x="0" y="67818"/>
                  </a:lnTo>
                  <a:lnTo>
                    <a:pt x="0" y="6934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75" name="object 5375"/>
            <p:cNvSpPr/>
            <p:nvPr/>
          </p:nvSpPr>
          <p:spPr>
            <a:xfrm>
              <a:off x="7157059" y="2029967"/>
              <a:ext cx="148590" cy="0"/>
            </a:xfrm>
            <a:custGeom>
              <a:avLst/>
              <a:gdLst/>
              <a:ahLst/>
              <a:cxnLst/>
              <a:rect l="l" t="t" r="r" b="b"/>
              <a:pathLst>
                <a:path w="148590">
                  <a:moveTo>
                    <a:pt x="148590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76" name="object 5376"/>
            <p:cNvSpPr/>
            <p:nvPr/>
          </p:nvSpPr>
          <p:spPr>
            <a:xfrm>
              <a:off x="7157059" y="2033015"/>
              <a:ext cx="148590" cy="0"/>
            </a:xfrm>
            <a:custGeom>
              <a:avLst/>
              <a:gdLst/>
              <a:ahLst/>
              <a:cxnLst/>
              <a:rect l="l" t="t" r="r" b="b"/>
              <a:pathLst>
                <a:path w="148590">
                  <a:moveTo>
                    <a:pt x="148590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377" name="object 5377"/>
          <p:cNvGrpSpPr/>
          <p:nvPr/>
        </p:nvGrpSpPr>
        <p:grpSpPr>
          <a:xfrm>
            <a:off x="9225955" y="1404175"/>
            <a:ext cx="94972" cy="95770"/>
            <a:chOff x="7340701" y="2209800"/>
            <a:chExt cx="75565" cy="76200"/>
          </a:xfrm>
        </p:grpSpPr>
        <p:sp>
          <p:nvSpPr>
            <p:cNvPr id="5378" name="object 5378"/>
            <p:cNvSpPr/>
            <p:nvPr/>
          </p:nvSpPr>
          <p:spPr>
            <a:xfrm>
              <a:off x="7342987" y="2212086"/>
              <a:ext cx="71120" cy="71755"/>
            </a:xfrm>
            <a:custGeom>
              <a:avLst/>
              <a:gdLst/>
              <a:ahLst/>
              <a:cxnLst/>
              <a:rect l="l" t="t" r="r" b="b"/>
              <a:pathLst>
                <a:path w="71120" h="71755">
                  <a:moveTo>
                    <a:pt x="0" y="71627"/>
                  </a:moveTo>
                  <a:lnTo>
                    <a:pt x="0" y="20573"/>
                  </a:lnTo>
                </a:path>
                <a:path w="71120" h="71755">
                  <a:moveTo>
                    <a:pt x="0" y="71627"/>
                  </a:moveTo>
                  <a:lnTo>
                    <a:pt x="47244" y="71627"/>
                  </a:lnTo>
                </a:path>
                <a:path w="71120" h="71755">
                  <a:moveTo>
                    <a:pt x="0" y="71627"/>
                  </a:moveTo>
                  <a:lnTo>
                    <a:pt x="7086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79" name="object 5379"/>
            <p:cNvSpPr/>
            <p:nvPr/>
          </p:nvSpPr>
          <p:spPr>
            <a:xfrm>
              <a:off x="7342987" y="2212086"/>
              <a:ext cx="71120" cy="71755"/>
            </a:xfrm>
            <a:custGeom>
              <a:avLst/>
              <a:gdLst/>
              <a:ahLst/>
              <a:cxnLst/>
              <a:rect l="l" t="t" r="r" b="b"/>
              <a:pathLst>
                <a:path w="71120" h="71755">
                  <a:moveTo>
                    <a:pt x="0" y="0"/>
                  </a:moveTo>
                  <a:lnTo>
                    <a:pt x="70866" y="7162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80" name="object 5380"/>
            <p:cNvSpPr/>
            <p:nvPr/>
          </p:nvSpPr>
          <p:spPr>
            <a:xfrm>
              <a:off x="7342987" y="2212086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h="20955">
                  <a:moveTo>
                    <a:pt x="0" y="20574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81" name="object 5381"/>
            <p:cNvSpPr/>
            <p:nvPr/>
          </p:nvSpPr>
          <p:spPr>
            <a:xfrm>
              <a:off x="7390231" y="2283714"/>
              <a:ext cx="24130" cy="0"/>
            </a:xfrm>
            <a:custGeom>
              <a:avLst/>
              <a:gdLst/>
              <a:ahLst/>
              <a:cxnLst/>
              <a:rect l="l" t="t" r="r" b="b"/>
              <a:pathLst>
                <a:path w="24129">
                  <a:moveTo>
                    <a:pt x="0" y="0"/>
                  </a:moveTo>
                  <a:lnTo>
                    <a:pt x="2362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82" name="object 5382"/>
            <p:cNvSpPr/>
            <p:nvPr/>
          </p:nvSpPr>
          <p:spPr>
            <a:xfrm>
              <a:off x="7413853" y="2212086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h="20955">
                  <a:moveTo>
                    <a:pt x="0" y="20574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383" name="object 5383"/>
          <p:cNvSpPr/>
          <p:nvPr/>
        </p:nvSpPr>
        <p:spPr>
          <a:xfrm>
            <a:off x="9016218" y="1437695"/>
            <a:ext cx="0" cy="75818"/>
          </a:xfrm>
          <a:custGeom>
            <a:avLst/>
            <a:gdLst/>
            <a:ahLst/>
            <a:cxnLst/>
            <a:rect l="l" t="t" r="r" b="b"/>
            <a:pathLst>
              <a:path h="60325">
                <a:moveTo>
                  <a:pt x="0" y="60198"/>
                </a:moveTo>
                <a:lnTo>
                  <a:pt x="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5384" name="object 5384"/>
          <p:cNvGrpSpPr/>
          <p:nvPr/>
        </p:nvGrpSpPr>
        <p:grpSpPr>
          <a:xfrm>
            <a:off x="9317893" y="1430032"/>
            <a:ext cx="247405" cy="6385"/>
            <a:chOff x="7413853" y="2230373"/>
            <a:chExt cx="196850" cy="5080"/>
          </a:xfrm>
        </p:grpSpPr>
        <p:sp>
          <p:nvSpPr>
            <p:cNvPr id="5385" name="object 5385"/>
            <p:cNvSpPr/>
            <p:nvPr/>
          </p:nvSpPr>
          <p:spPr>
            <a:xfrm>
              <a:off x="7413853" y="2232659"/>
              <a:ext cx="196850" cy="0"/>
            </a:xfrm>
            <a:custGeom>
              <a:avLst/>
              <a:gdLst/>
              <a:ahLst/>
              <a:cxnLst/>
              <a:rect l="l" t="t" r="r" b="b"/>
              <a:pathLst>
                <a:path w="196850">
                  <a:moveTo>
                    <a:pt x="196596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86" name="object 5386"/>
            <p:cNvSpPr/>
            <p:nvPr/>
          </p:nvSpPr>
          <p:spPr>
            <a:xfrm>
              <a:off x="7417663" y="2232659"/>
              <a:ext cx="189230" cy="0"/>
            </a:xfrm>
            <a:custGeom>
              <a:avLst/>
              <a:gdLst/>
              <a:ahLst/>
              <a:cxnLst/>
              <a:rect l="l" t="t" r="r" b="b"/>
              <a:pathLst>
                <a:path w="189229">
                  <a:moveTo>
                    <a:pt x="188975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387" name="object 5387"/>
          <p:cNvGrpSpPr/>
          <p:nvPr/>
        </p:nvGrpSpPr>
        <p:grpSpPr>
          <a:xfrm>
            <a:off x="9333216" y="1088133"/>
            <a:ext cx="185155" cy="97366"/>
            <a:chOff x="7426045" y="1958339"/>
            <a:chExt cx="147320" cy="77470"/>
          </a:xfrm>
        </p:grpSpPr>
        <p:sp>
          <p:nvSpPr>
            <p:cNvPr id="5388" name="object 5388"/>
            <p:cNvSpPr/>
            <p:nvPr/>
          </p:nvSpPr>
          <p:spPr>
            <a:xfrm>
              <a:off x="7428331" y="1960625"/>
              <a:ext cx="73660" cy="69850"/>
            </a:xfrm>
            <a:custGeom>
              <a:avLst/>
              <a:gdLst/>
              <a:ahLst/>
              <a:cxnLst/>
              <a:rect l="l" t="t" r="r" b="b"/>
              <a:pathLst>
                <a:path w="73659" h="69850">
                  <a:moveTo>
                    <a:pt x="73151" y="69342"/>
                  </a:moveTo>
                  <a:lnTo>
                    <a:pt x="72389" y="61722"/>
                  </a:lnTo>
                  <a:lnTo>
                    <a:pt x="70865" y="53340"/>
                  </a:lnTo>
                  <a:lnTo>
                    <a:pt x="53339" y="19050"/>
                  </a:lnTo>
                  <a:lnTo>
                    <a:pt x="18287" y="2286"/>
                  </a:lnTo>
                  <a:lnTo>
                    <a:pt x="3047" y="0"/>
                  </a:lnTo>
                  <a:lnTo>
                    <a:pt x="1523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89" name="object 5389"/>
            <p:cNvSpPr/>
            <p:nvPr/>
          </p:nvSpPr>
          <p:spPr>
            <a:xfrm>
              <a:off x="7427569" y="2029967"/>
              <a:ext cx="146050" cy="0"/>
            </a:xfrm>
            <a:custGeom>
              <a:avLst/>
              <a:gdLst/>
              <a:ahLst/>
              <a:cxnLst/>
              <a:rect l="l" t="t" r="r" b="b"/>
              <a:pathLst>
                <a:path w="146050">
                  <a:moveTo>
                    <a:pt x="145542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90" name="object 5390"/>
            <p:cNvSpPr/>
            <p:nvPr/>
          </p:nvSpPr>
          <p:spPr>
            <a:xfrm>
              <a:off x="7427569" y="2033015"/>
              <a:ext cx="146050" cy="0"/>
            </a:xfrm>
            <a:custGeom>
              <a:avLst/>
              <a:gdLst/>
              <a:ahLst/>
              <a:cxnLst/>
              <a:rect l="l" t="t" r="r" b="b"/>
              <a:pathLst>
                <a:path w="146050">
                  <a:moveTo>
                    <a:pt x="145542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391" name="object 5391"/>
          <p:cNvGrpSpPr/>
          <p:nvPr/>
        </p:nvGrpSpPr>
        <p:grpSpPr>
          <a:xfrm>
            <a:off x="9600414" y="1829392"/>
            <a:ext cx="18355" cy="105347"/>
            <a:chOff x="7638643" y="2548127"/>
            <a:chExt cx="14604" cy="83820"/>
          </a:xfrm>
        </p:grpSpPr>
        <p:sp>
          <p:nvSpPr>
            <p:cNvPr id="5392" name="object 5392"/>
            <p:cNvSpPr/>
            <p:nvPr/>
          </p:nvSpPr>
          <p:spPr>
            <a:xfrm>
              <a:off x="7643977" y="2618231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5">
                  <a:moveTo>
                    <a:pt x="0" y="0"/>
                  </a:moveTo>
                  <a:lnTo>
                    <a:pt x="0" y="6858"/>
                  </a:lnTo>
                </a:path>
                <a:path h="6985">
                  <a:moveTo>
                    <a:pt x="0" y="0"/>
                  </a:moveTo>
                  <a:lnTo>
                    <a:pt x="0" y="0"/>
                  </a:lnTo>
                  <a:lnTo>
                    <a:pt x="0" y="685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93" name="object 5393"/>
            <p:cNvSpPr/>
            <p:nvPr/>
          </p:nvSpPr>
          <p:spPr>
            <a:xfrm>
              <a:off x="7647025" y="262813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809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94" name="object 5394"/>
            <p:cNvSpPr/>
            <p:nvPr/>
          </p:nvSpPr>
          <p:spPr>
            <a:xfrm>
              <a:off x="7647025" y="2625089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5">
                  <a:moveTo>
                    <a:pt x="0" y="6857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95" name="object 5395"/>
            <p:cNvSpPr/>
            <p:nvPr/>
          </p:nvSpPr>
          <p:spPr>
            <a:xfrm>
              <a:off x="7640929" y="2618231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304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96" name="object 5396"/>
            <p:cNvSpPr/>
            <p:nvPr/>
          </p:nvSpPr>
          <p:spPr>
            <a:xfrm>
              <a:off x="7647025" y="2550413"/>
              <a:ext cx="0" cy="78105"/>
            </a:xfrm>
            <a:custGeom>
              <a:avLst/>
              <a:gdLst/>
              <a:ahLst/>
              <a:cxnLst/>
              <a:rect l="l" t="t" r="r" b="b"/>
              <a:pathLst>
                <a:path h="78105">
                  <a:moveTo>
                    <a:pt x="0" y="77724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97" name="object 5397"/>
            <p:cNvSpPr/>
            <p:nvPr/>
          </p:nvSpPr>
          <p:spPr>
            <a:xfrm>
              <a:off x="7647025" y="2550413"/>
              <a:ext cx="3810" cy="78105"/>
            </a:xfrm>
            <a:custGeom>
              <a:avLst/>
              <a:gdLst/>
              <a:ahLst/>
              <a:cxnLst/>
              <a:rect l="l" t="t" r="r" b="b"/>
              <a:pathLst>
                <a:path w="3809" h="78105">
                  <a:moveTo>
                    <a:pt x="3809" y="0"/>
                  </a:moveTo>
                  <a:lnTo>
                    <a:pt x="3809" y="77724"/>
                  </a:lnTo>
                  <a:lnTo>
                    <a:pt x="0" y="77724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398" name="object 5398"/>
          <p:cNvGrpSpPr/>
          <p:nvPr/>
        </p:nvGrpSpPr>
        <p:grpSpPr>
          <a:xfrm>
            <a:off x="9391637" y="1787255"/>
            <a:ext cx="99760" cy="102154"/>
            <a:chOff x="7472527" y="2514600"/>
            <a:chExt cx="79375" cy="81280"/>
          </a:xfrm>
        </p:grpSpPr>
        <p:sp>
          <p:nvSpPr>
            <p:cNvPr id="5399" name="object 5399"/>
            <p:cNvSpPr/>
            <p:nvPr/>
          </p:nvSpPr>
          <p:spPr>
            <a:xfrm>
              <a:off x="7475575" y="2519172"/>
              <a:ext cx="74295" cy="74295"/>
            </a:xfrm>
            <a:custGeom>
              <a:avLst/>
              <a:gdLst/>
              <a:ahLst/>
              <a:cxnLst/>
              <a:rect l="l" t="t" r="r" b="b"/>
              <a:pathLst>
                <a:path w="74295" h="74294">
                  <a:moveTo>
                    <a:pt x="0" y="73914"/>
                  </a:moveTo>
                  <a:lnTo>
                    <a:pt x="7620" y="73914"/>
                  </a:lnTo>
                  <a:lnTo>
                    <a:pt x="16002" y="71628"/>
                  </a:lnTo>
                  <a:lnTo>
                    <a:pt x="53340" y="53340"/>
                  </a:lnTo>
                  <a:lnTo>
                    <a:pt x="71628" y="16764"/>
                  </a:lnTo>
                  <a:lnTo>
                    <a:pt x="7391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00" name="object 5400"/>
            <p:cNvSpPr/>
            <p:nvPr/>
          </p:nvSpPr>
          <p:spPr>
            <a:xfrm>
              <a:off x="7474813" y="2519933"/>
              <a:ext cx="74930" cy="0"/>
            </a:xfrm>
            <a:custGeom>
              <a:avLst/>
              <a:gdLst/>
              <a:ahLst/>
              <a:cxnLst/>
              <a:rect l="l" t="t" r="r" b="b"/>
              <a:pathLst>
                <a:path w="74929">
                  <a:moveTo>
                    <a:pt x="74675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01" name="object 5401"/>
            <p:cNvSpPr/>
            <p:nvPr/>
          </p:nvSpPr>
          <p:spPr>
            <a:xfrm>
              <a:off x="7474813" y="2516886"/>
              <a:ext cx="74930" cy="0"/>
            </a:xfrm>
            <a:custGeom>
              <a:avLst/>
              <a:gdLst/>
              <a:ahLst/>
              <a:cxnLst/>
              <a:rect l="l" t="t" r="r" b="b"/>
              <a:pathLst>
                <a:path w="74929">
                  <a:moveTo>
                    <a:pt x="74675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02" name="object 5402"/>
            <p:cNvSpPr/>
            <p:nvPr/>
          </p:nvSpPr>
          <p:spPr>
            <a:xfrm>
              <a:off x="7474813" y="2519933"/>
              <a:ext cx="0" cy="74930"/>
            </a:xfrm>
            <a:custGeom>
              <a:avLst/>
              <a:gdLst/>
              <a:ahLst/>
              <a:cxnLst/>
              <a:rect l="l" t="t" r="r" b="b"/>
              <a:pathLst>
                <a:path h="74930">
                  <a:moveTo>
                    <a:pt x="0" y="0"/>
                  </a:moveTo>
                  <a:lnTo>
                    <a:pt x="0" y="7467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403" name="object 5403"/>
          <p:cNvGrpSpPr/>
          <p:nvPr/>
        </p:nvGrpSpPr>
        <p:grpSpPr>
          <a:xfrm>
            <a:off x="9485491" y="1766184"/>
            <a:ext cx="107741" cy="171588"/>
            <a:chOff x="7547203" y="2497835"/>
            <a:chExt cx="85725" cy="136525"/>
          </a:xfrm>
        </p:grpSpPr>
        <p:sp>
          <p:nvSpPr>
            <p:cNvPr id="5404" name="object 5404"/>
            <p:cNvSpPr/>
            <p:nvPr/>
          </p:nvSpPr>
          <p:spPr>
            <a:xfrm>
              <a:off x="7599781" y="2618231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0" y="0"/>
                  </a:moveTo>
                  <a:lnTo>
                    <a:pt x="685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05" name="object 5405"/>
            <p:cNvSpPr/>
            <p:nvPr/>
          </p:nvSpPr>
          <p:spPr>
            <a:xfrm>
              <a:off x="7552537" y="2510027"/>
              <a:ext cx="54610" cy="108585"/>
            </a:xfrm>
            <a:custGeom>
              <a:avLst/>
              <a:gdLst/>
              <a:ahLst/>
              <a:cxnLst/>
              <a:rect l="l" t="t" r="r" b="b"/>
              <a:pathLst>
                <a:path w="54609" h="108585">
                  <a:moveTo>
                    <a:pt x="54101" y="0"/>
                  </a:moveTo>
                  <a:lnTo>
                    <a:pt x="54101" y="108204"/>
                  </a:lnTo>
                </a:path>
                <a:path w="54609" h="108585">
                  <a:moveTo>
                    <a:pt x="54101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06" name="object 5406"/>
            <p:cNvSpPr/>
            <p:nvPr/>
          </p:nvSpPr>
          <p:spPr>
            <a:xfrm>
              <a:off x="7552537" y="2516885"/>
              <a:ext cx="47625" cy="101600"/>
            </a:xfrm>
            <a:custGeom>
              <a:avLst/>
              <a:gdLst/>
              <a:ahLst/>
              <a:cxnLst/>
              <a:rect l="l" t="t" r="r" b="b"/>
              <a:pathLst>
                <a:path w="47625" h="101600">
                  <a:moveTo>
                    <a:pt x="47244" y="0"/>
                  </a:moveTo>
                  <a:lnTo>
                    <a:pt x="47244" y="101346"/>
                  </a:lnTo>
                </a:path>
                <a:path w="47625" h="101600">
                  <a:moveTo>
                    <a:pt x="47244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07" name="object 5407"/>
            <p:cNvSpPr/>
            <p:nvPr/>
          </p:nvSpPr>
          <p:spPr>
            <a:xfrm>
              <a:off x="7596733" y="2611373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5">
                  <a:moveTo>
                    <a:pt x="0" y="0"/>
                  </a:moveTo>
                  <a:lnTo>
                    <a:pt x="0" y="0"/>
                  </a:lnTo>
                  <a:lnTo>
                    <a:pt x="0" y="6858"/>
                  </a:lnTo>
                </a:path>
                <a:path h="6985">
                  <a:moveTo>
                    <a:pt x="0" y="0"/>
                  </a:moveTo>
                  <a:lnTo>
                    <a:pt x="0" y="685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08" name="object 5408"/>
            <p:cNvSpPr/>
            <p:nvPr/>
          </p:nvSpPr>
          <p:spPr>
            <a:xfrm>
              <a:off x="7552537" y="2516885"/>
              <a:ext cx="44450" cy="101600"/>
            </a:xfrm>
            <a:custGeom>
              <a:avLst/>
              <a:gdLst/>
              <a:ahLst/>
              <a:cxnLst/>
              <a:rect l="l" t="t" r="r" b="b"/>
              <a:pathLst>
                <a:path w="44450" h="101600">
                  <a:moveTo>
                    <a:pt x="44196" y="0"/>
                  </a:moveTo>
                  <a:lnTo>
                    <a:pt x="44196" y="101346"/>
                  </a:lnTo>
                </a:path>
                <a:path w="44450" h="101600">
                  <a:moveTo>
                    <a:pt x="44196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09" name="object 5409"/>
            <p:cNvSpPr/>
            <p:nvPr/>
          </p:nvSpPr>
          <p:spPr>
            <a:xfrm>
              <a:off x="7549489" y="2510027"/>
              <a:ext cx="57150" cy="0"/>
            </a:xfrm>
            <a:custGeom>
              <a:avLst/>
              <a:gdLst/>
              <a:ahLst/>
              <a:cxnLst/>
              <a:rect l="l" t="t" r="r" b="b"/>
              <a:pathLst>
                <a:path w="57150">
                  <a:moveTo>
                    <a:pt x="57150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10" name="object 5410"/>
            <p:cNvSpPr/>
            <p:nvPr/>
          </p:nvSpPr>
          <p:spPr>
            <a:xfrm>
              <a:off x="7549489" y="2500121"/>
              <a:ext cx="57150" cy="0"/>
            </a:xfrm>
            <a:custGeom>
              <a:avLst/>
              <a:gdLst/>
              <a:ahLst/>
              <a:cxnLst/>
              <a:rect l="l" t="t" r="r" b="b"/>
              <a:pathLst>
                <a:path w="57150">
                  <a:moveTo>
                    <a:pt x="57150" y="0"/>
                  </a:moveTo>
                  <a:lnTo>
                    <a:pt x="3048" y="0"/>
                  </a:lnTo>
                </a:path>
                <a:path w="57150">
                  <a:moveTo>
                    <a:pt x="57150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11" name="object 5411"/>
            <p:cNvSpPr/>
            <p:nvPr/>
          </p:nvSpPr>
          <p:spPr>
            <a:xfrm>
              <a:off x="7549489" y="2506217"/>
              <a:ext cx="57150" cy="0"/>
            </a:xfrm>
            <a:custGeom>
              <a:avLst/>
              <a:gdLst/>
              <a:ahLst/>
              <a:cxnLst/>
              <a:rect l="l" t="t" r="r" b="b"/>
              <a:pathLst>
                <a:path w="57150">
                  <a:moveTo>
                    <a:pt x="57150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12" name="object 5412"/>
            <p:cNvSpPr/>
            <p:nvPr/>
          </p:nvSpPr>
          <p:spPr>
            <a:xfrm>
              <a:off x="7606639" y="2621279"/>
              <a:ext cx="20955" cy="0"/>
            </a:xfrm>
            <a:custGeom>
              <a:avLst/>
              <a:gdLst/>
              <a:ahLst/>
              <a:cxnLst/>
              <a:rect l="l" t="t" r="r" b="b"/>
              <a:pathLst>
                <a:path w="20954">
                  <a:moveTo>
                    <a:pt x="0" y="0"/>
                  </a:moveTo>
                  <a:lnTo>
                    <a:pt x="2057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13" name="object 5413"/>
            <p:cNvSpPr/>
            <p:nvPr/>
          </p:nvSpPr>
          <p:spPr>
            <a:xfrm>
              <a:off x="7566253" y="2560319"/>
              <a:ext cx="30480" cy="67945"/>
            </a:xfrm>
            <a:custGeom>
              <a:avLst/>
              <a:gdLst/>
              <a:ahLst/>
              <a:cxnLst/>
              <a:rect l="l" t="t" r="r" b="b"/>
              <a:pathLst>
                <a:path w="30479" h="67944">
                  <a:moveTo>
                    <a:pt x="23622" y="67818"/>
                  </a:moveTo>
                  <a:lnTo>
                    <a:pt x="30480" y="67818"/>
                  </a:lnTo>
                </a:path>
                <a:path w="30479" h="67944">
                  <a:moveTo>
                    <a:pt x="23622" y="6781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14" name="object 5414"/>
            <p:cNvSpPr/>
            <p:nvPr/>
          </p:nvSpPr>
          <p:spPr>
            <a:xfrm>
              <a:off x="7596733" y="2618231"/>
              <a:ext cx="13970" cy="13970"/>
            </a:xfrm>
            <a:custGeom>
              <a:avLst/>
              <a:gdLst/>
              <a:ahLst/>
              <a:cxnLst/>
              <a:rect l="l" t="t" r="r" b="b"/>
              <a:pathLst>
                <a:path w="13970" h="13969">
                  <a:moveTo>
                    <a:pt x="3048" y="0"/>
                  </a:moveTo>
                  <a:lnTo>
                    <a:pt x="0" y="0"/>
                  </a:lnTo>
                  <a:lnTo>
                    <a:pt x="0" y="9906"/>
                  </a:lnTo>
                  <a:lnTo>
                    <a:pt x="13716" y="9906"/>
                  </a:lnTo>
                  <a:lnTo>
                    <a:pt x="13716" y="1371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15" name="object 5415"/>
            <p:cNvSpPr/>
            <p:nvPr/>
          </p:nvSpPr>
          <p:spPr>
            <a:xfrm>
              <a:off x="7630261" y="2618231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0"/>
                  </a:ln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16" name="object 5416"/>
            <p:cNvSpPr/>
            <p:nvPr/>
          </p:nvSpPr>
          <p:spPr>
            <a:xfrm>
              <a:off x="7549489" y="2500121"/>
              <a:ext cx="3175" cy="20320"/>
            </a:xfrm>
            <a:custGeom>
              <a:avLst/>
              <a:gdLst/>
              <a:ahLst/>
              <a:cxnLst/>
              <a:rect l="l" t="t" r="r" b="b"/>
              <a:pathLst>
                <a:path w="3175" h="20319">
                  <a:moveTo>
                    <a:pt x="3048" y="16764"/>
                  </a:moveTo>
                  <a:lnTo>
                    <a:pt x="3048" y="19812"/>
                  </a:lnTo>
                  <a:lnTo>
                    <a:pt x="0" y="19812"/>
                  </a:lnTo>
                  <a:lnTo>
                    <a:pt x="0" y="16764"/>
                  </a:lnTo>
                  <a:lnTo>
                    <a:pt x="0" y="12954"/>
                  </a:lnTo>
                  <a:lnTo>
                    <a:pt x="0" y="0"/>
                  </a:lnTo>
                  <a:lnTo>
                    <a:pt x="30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17" name="object 5417"/>
            <p:cNvSpPr/>
            <p:nvPr/>
          </p:nvSpPr>
          <p:spPr>
            <a:xfrm>
              <a:off x="7599781" y="2614421"/>
              <a:ext cx="6985" cy="3810"/>
            </a:xfrm>
            <a:custGeom>
              <a:avLst/>
              <a:gdLst/>
              <a:ahLst/>
              <a:cxnLst/>
              <a:rect l="l" t="t" r="r" b="b"/>
              <a:pathLst>
                <a:path w="6984" h="3810">
                  <a:moveTo>
                    <a:pt x="0" y="0"/>
                  </a:moveTo>
                  <a:lnTo>
                    <a:pt x="0" y="3810"/>
                  </a:lnTo>
                  <a:lnTo>
                    <a:pt x="6858" y="3809"/>
                  </a:lnTo>
                  <a:lnTo>
                    <a:pt x="6858" y="0"/>
                  </a:lnTo>
                  <a:lnTo>
                    <a:pt x="381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18" name="object 5418"/>
            <p:cNvSpPr/>
            <p:nvPr/>
          </p:nvSpPr>
          <p:spPr>
            <a:xfrm>
              <a:off x="7599781" y="2577845"/>
              <a:ext cx="6985" cy="3175"/>
            </a:xfrm>
            <a:custGeom>
              <a:avLst/>
              <a:gdLst/>
              <a:ahLst/>
              <a:cxnLst/>
              <a:rect l="l" t="t" r="r" b="b"/>
              <a:pathLst>
                <a:path w="6984" h="3175">
                  <a:moveTo>
                    <a:pt x="0" y="0"/>
                  </a:moveTo>
                  <a:lnTo>
                    <a:pt x="0" y="3048"/>
                  </a:lnTo>
                  <a:lnTo>
                    <a:pt x="6858" y="3047"/>
                  </a:lnTo>
                  <a:lnTo>
                    <a:pt x="6858" y="0"/>
                  </a:lnTo>
                  <a:lnTo>
                    <a:pt x="3810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19" name="object 5419"/>
            <p:cNvSpPr/>
            <p:nvPr/>
          </p:nvSpPr>
          <p:spPr>
            <a:xfrm>
              <a:off x="7599781" y="2540507"/>
              <a:ext cx="6985" cy="3175"/>
            </a:xfrm>
            <a:custGeom>
              <a:avLst/>
              <a:gdLst/>
              <a:ahLst/>
              <a:cxnLst/>
              <a:rect l="l" t="t" r="r" b="b"/>
              <a:pathLst>
                <a:path w="6984" h="3175">
                  <a:moveTo>
                    <a:pt x="0" y="0"/>
                  </a:moveTo>
                  <a:lnTo>
                    <a:pt x="0" y="3048"/>
                  </a:lnTo>
                  <a:lnTo>
                    <a:pt x="6858" y="3047"/>
                  </a:lnTo>
                  <a:lnTo>
                    <a:pt x="6858" y="0"/>
                  </a:lnTo>
                  <a:lnTo>
                    <a:pt x="3810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20" name="object 5420"/>
            <p:cNvSpPr/>
            <p:nvPr/>
          </p:nvSpPr>
          <p:spPr>
            <a:xfrm>
              <a:off x="7599781" y="2519933"/>
              <a:ext cx="6985" cy="3810"/>
            </a:xfrm>
            <a:custGeom>
              <a:avLst/>
              <a:gdLst/>
              <a:ahLst/>
              <a:cxnLst/>
              <a:rect l="l" t="t" r="r" b="b"/>
              <a:pathLst>
                <a:path w="6984" h="3810">
                  <a:moveTo>
                    <a:pt x="0" y="0"/>
                  </a:moveTo>
                  <a:lnTo>
                    <a:pt x="0" y="3810"/>
                  </a:lnTo>
                  <a:lnTo>
                    <a:pt x="6858" y="3809"/>
                  </a:lnTo>
                  <a:lnTo>
                    <a:pt x="6858" y="0"/>
                  </a:lnTo>
                  <a:lnTo>
                    <a:pt x="381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21" name="object 5421"/>
            <p:cNvSpPr/>
            <p:nvPr/>
          </p:nvSpPr>
          <p:spPr>
            <a:xfrm>
              <a:off x="7552537" y="2510027"/>
              <a:ext cx="3810" cy="6985"/>
            </a:xfrm>
            <a:custGeom>
              <a:avLst/>
              <a:gdLst/>
              <a:ahLst/>
              <a:cxnLst/>
              <a:rect l="l" t="t" r="r" b="b"/>
              <a:pathLst>
                <a:path w="3809" h="6985">
                  <a:moveTo>
                    <a:pt x="3809" y="6857"/>
                  </a:moveTo>
                  <a:lnTo>
                    <a:pt x="0" y="6857"/>
                  </a:lnTo>
                  <a:lnTo>
                    <a:pt x="0" y="0"/>
                  </a:lnTo>
                  <a:lnTo>
                    <a:pt x="3809" y="0"/>
                  </a:lnTo>
                  <a:lnTo>
                    <a:pt x="3809" y="3047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22" name="object 5422"/>
            <p:cNvSpPr/>
            <p:nvPr/>
          </p:nvSpPr>
          <p:spPr>
            <a:xfrm>
              <a:off x="7590637" y="2514599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80">
                  <a:moveTo>
                    <a:pt x="2285" y="0"/>
                  </a:moveTo>
                  <a:lnTo>
                    <a:pt x="3902" y="669"/>
                  </a:lnTo>
                  <a:lnTo>
                    <a:pt x="4571" y="2285"/>
                  </a:lnTo>
                  <a:lnTo>
                    <a:pt x="3902" y="3902"/>
                  </a:lnTo>
                  <a:lnTo>
                    <a:pt x="2285" y="4571"/>
                  </a:lnTo>
                  <a:lnTo>
                    <a:pt x="669" y="3902"/>
                  </a:lnTo>
                  <a:lnTo>
                    <a:pt x="0" y="2285"/>
                  </a:lnTo>
                  <a:lnTo>
                    <a:pt x="669" y="669"/>
                  </a:lnTo>
                  <a:lnTo>
                    <a:pt x="228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23" name="object 5423"/>
            <p:cNvSpPr/>
            <p:nvPr/>
          </p:nvSpPr>
          <p:spPr>
            <a:xfrm>
              <a:off x="7589875" y="2510027"/>
              <a:ext cx="3175" cy="6985"/>
            </a:xfrm>
            <a:custGeom>
              <a:avLst/>
              <a:gdLst/>
              <a:ahLst/>
              <a:cxnLst/>
              <a:rect l="l" t="t" r="r" b="b"/>
              <a:pathLst>
                <a:path w="3175" h="6985">
                  <a:moveTo>
                    <a:pt x="3048" y="6857"/>
                  </a:moveTo>
                  <a:lnTo>
                    <a:pt x="0" y="6857"/>
                  </a:lnTo>
                  <a:lnTo>
                    <a:pt x="0" y="0"/>
                  </a:lnTo>
                  <a:lnTo>
                    <a:pt x="3048" y="0"/>
                  </a:lnTo>
                  <a:lnTo>
                    <a:pt x="3048" y="3047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24" name="object 5424"/>
            <p:cNvSpPr/>
            <p:nvPr/>
          </p:nvSpPr>
          <p:spPr>
            <a:xfrm>
              <a:off x="7552537" y="2500121"/>
              <a:ext cx="3810" cy="6350"/>
            </a:xfrm>
            <a:custGeom>
              <a:avLst/>
              <a:gdLst/>
              <a:ahLst/>
              <a:cxnLst/>
              <a:rect l="l" t="t" r="r" b="b"/>
              <a:pathLst>
                <a:path w="3809" h="6350">
                  <a:moveTo>
                    <a:pt x="3809" y="6096"/>
                  </a:moveTo>
                  <a:lnTo>
                    <a:pt x="0" y="6096"/>
                  </a:lnTo>
                  <a:lnTo>
                    <a:pt x="0" y="0"/>
                  </a:lnTo>
                  <a:lnTo>
                    <a:pt x="3809" y="0"/>
                  </a:lnTo>
                  <a:lnTo>
                    <a:pt x="3809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25" name="object 5425"/>
            <p:cNvSpPr/>
            <p:nvPr/>
          </p:nvSpPr>
          <p:spPr>
            <a:xfrm>
              <a:off x="7589875" y="2500121"/>
              <a:ext cx="3175" cy="6350"/>
            </a:xfrm>
            <a:custGeom>
              <a:avLst/>
              <a:gdLst/>
              <a:ahLst/>
              <a:cxnLst/>
              <a:rect l="l" t="t" r="r" b="b"/>
              <a:pathLst>
                <a:path w="3175" h="6350">
                  <a:moveTo>
                    <a:pt x="3048" y="6096"/>
                  </a:moveTo>
                  <a:lnTo>
                    <a:pt x="0" y="6096"/>
                  </a:lnTo>
                  <a:lnTo>
                    <a:pt x="0" y="0"/>
                  </a:lnTo>
                  <a:lnTo>
                    <a:pt x="3048" y="0"/>
                  </a:lnTo>
                  <a:lnTo>
                    <a:pt x="3048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426" name="object 5426"/>
          <p:cNvGrpSpPr/>
          <p:nvPr/>
        </p:nvGrpSpPr>
        <p:grpSpPr>
          <a:xfrm>
            <a:off x="9383017" y="1769058"/>
            <a:ext cx="14365" cy="25539"/>
            <a:chOff x="7465669" y="2500122"/>
            <a:chExt cx="11430" cy="20320"/>
          </a:xfrm>
        </p:grpSpPr>
        <p:sp>
          <p:nvSpPr>
            <p:cNvPr id="5427" name="object 5427"/>
            <p:cNvSpPr/>
            <p:nvPr/>
          </p:nvSpPr>
          <p:spPr>
            <a:xfrm>
              <a:off x="7474813" y="2500122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19">
                  <a:moveTo>
                    <a:pt x="0" y="16764"/>
                  </a:moveTo>
                  <a:lnTo>
                    <a:pt x="0" y="19812"/>
                  </a:lnTo>
                  <a:lnTo>
                    <a:pt x="0" y="19812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28" name="object 5428"/>
            <p:cNvSpPr/>
            <p:nvPr/>
          </p:nvSpPr>
          <p:spPr>
            <a:xfrm>
              <a:off x="7467955" y="2510028"/>
              <a:ext cx="3810" cy="6985"/>
            </a:xfrm>
            <a:custGeom>
              <a:avLst/>
              <a:gdLst/>
              <a:ahLst/>
              <a:cxnLst/>
              <a:rect l="l" t="t" r="r" b="b"/>
              <a:pathLst>
                <a:path w="3809" h="6985">
                  <a:moveTo>
                    <a:pt x="0" y="6857"/>
                  </a:moveTo>
                  <a:lnTo>
                    <a:pt x="3810" y="6857"/>
                  </a:lnTo>
                  <a:lnTo>
                    <a:pt x="3809" y="0"/>
                  </a:lnTo>
                  <a:lnTo>
                    <a:pt x="0" y="0"/>
                  </a:lnTo>
                  <a:lnTo>
                    <a:pt x="0" y="3047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429" name="object 5429"/>
          <p:cNvGrpSpPr/>
          <p:nvPr/>
        </p:nvGrpSpPr>
        <p:grpSpPr>
          <a:xfrm>
            <a:off x="9564979" y="1914628"/>
            <a:ext cx="46289" cy="23144"/>
            <a:chOff x="7610449" y="2615945"/>
            <a:chExt cx="36830" cy="18415"/>
          </a:xfrm>
        </p:grpSpPr>
        <p:sp>
          <p:nvSpPr>
            <p:cNvPr id="5430" name="object 5430"/>
            <p:cNvSpPr/>
            <p:nvPr/>
          </p:nvSpPr>
          <p:spPr>
            <a:xfrm>
              <a:off x="7630261" y="2621279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5">
                  <a:moveTo>
                    <a:pt x="0" y="0"/>
                  </a:moveTo>
                  <a:lnTo>
                    <a:pt x="1066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31" name="object 5431"/>
            <p:cNvSpPr/>
            <p:nvPr/>
          </p:nvSpPr>
          <p:spPr>
            <a:xfrm>
              <a:off x="7610449" y="2631947"/>
              <a:ext cx="36830" cy="0"/>
            </a:xfrm>
            <a:custGeom>
              <a:avLst/>
              <a:gdLst/>
              <a:ahLst/>
              <a:cxnLst/>
              <a:rect l="l" t="t" r="r" b="b"/>
              <a:pathLst>
                <a:path w="36829">
                  <a:moveTo>
                    <a:pt x="0" y="0"/>
                  </a:moveTo>
                  <a:lnTo>
                    <a:pt x="3657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32" name="object 5432"/>
            <p:cNvSpPr/>
            <p:nvPr/>
          </p:nvSpPr>
          <p:spPr>
            <a:xfrm>
              <a:off x="7637119" y="2625089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9905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33" name="object 5433"/>
            <p:cNvSpPr/>
            <p:nvPr/>
          </p:nvSpPr>
          <p:spPr>
            <a:xfrm>
              <a:off x="7630261" y="2621279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5">
                  <a:moveTo>
                    <a:pt x="0" y="0"/>
                  </a:moveTo>
                  <a:lnTo>
                    <a:pt x="1066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34" name="object 5434"/>
            <p:cNvSpPr/>
            <p:nvPr/>
          </p:nvSpPr>
          <p:spPr>
            <a:xfrm>
              <a:off x="7638643" y="2615945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80">
                  <a:moveTo>
                    <a:pt x="2285" y="0"/>
                  </a:moveTo>
                  <a:lnTo>
                    <a:pt x="3902" y="669"/>
                  </a:lnTo>
                  <a:lnTo>
                    <a:pt x="4571" y="2285"/>
                  </a:lnTo>
                  <a:lnTo>
                    <a:pt x="3902" y="3902"/>
                  </a:lnTo>
                  <a:lnTo>
                    <a:pt x="2285" y="4571"/>
                  </a:lnTo>
                  <a:lnTo>
                    <a:pt x="669" y="3902"/>
                  </a:lnTo>
                  <a:lnTo>
                    <a:pt x="0" y="2285"/>
                  </a:lnTo>
                  <a:lnTo>
                    <a:pt x="669" y="669"/>
                  </a:lnTo>
                  <a:lnTo>
                    <a:pt x="228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435" name="object 5435"/>
          <p:cNvGrpSpPr/>
          <p:nvPr/>
        </p:nvGrpSpPr>
        <p:grpSpPr>
          <a:xfrm>
            <a:off x="9600414" y="2121492"/>
            <a:ext cx="9577" cy="98164"/>
            <a:chOff x="7638643" y="2780538"/>
            <a:chExt cx="7620" cy="78105"/>
          </a:xfrm>
        </p:grpSpPr>
        <p:sp>
          <p:nvSpPr>
            <p:cNvPr id="5436" name="object 5436"/>
            <p:cNvSpPr/>
            <p:nvPr/>
          </p:nvSpPr>
          <p:spPr>
            <a:xfrm>
              <a:off x="7643977" y="2780538"/>
              <a:ext cx="0" cy="78105"/>
            </a:xfrm>
            <a:custGeom>
              <a:avLst/>
              <a:gdLst/>
              <a:ahLst/>
              <a:cxnLst/>
              <a:rect l="l" t="t" r="r" b="b"/>
              <a:pathLst>
                <a:path h="78105">
                  <a:moveTo>
                    <a:pt x="0" y="6857"/>
                  </a:moveTo>
                  <a:lnTo>
                    <a:pt x="0" y="0"/>
                  </a:lnTo>
                  <a:lnTo>
                    <a:pt x="0" y="77723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37" name="object 5437"/>
            <p:cNvSpPr/>
            <p:nvPr/>
          </p:nvSpPr>
          <p:spPr>
            <a:xfrm>
              <a:off x="7640929" y="2783586"/>
              <a:ext cx="0" cy="74930"/>
            </a:xfrm>
            <a:custGeom>
              <a:avLst/>
              <a:gdLst/>
              <a:ahLst/>
              <a:cxnLst/>
              <a:rect l="l" t="t" r="r" b="b"/>
              <a:pathLst>
                <a:path h="74930">
                  <a:moveTo>
                    <a:pt x="0" y="0"/>
                  </a:moveTo>
                  <a:lnTo>
                    <a:pt x="0" y="7467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438" name="object 5438"/>
          <p:cNvGrpSpPr/>
          <p:nvPr/>
        </p:nvGrpSpPr>
        <p:grpSpPr>
          <a:xfrm>
            <a:off x="9444309" y="2020932"/>
            <a:ext cx="395849" cy="222665"/>
            <a:chOff x="7514437" y="2700527"/>
            <a:chExt cx="314960" cy="177165"/>
          </a:xfrm>
        </p:grpSpPr>
        <p:sp>
          <p:nvSpPr>
            <p:cNvPr id="5439" name="object 5439"/>
            <p:cNvSpPr/>
            <p:nvPr/>
          </p:nvSpPr>
          <p:spPr>
            <a:xfrm>
              <a:off x="7823047" y="2858261"/>
              <a:ext cx="3810" cy="13335"/>
            </a:xfrm>
            <a:custGeom>
              <a:avLst/>
              <a:gdLst/>
              <a:ahLst/>
              <a:cxnLst/>
              <a:rect l="l" t="t" r="r" b="b"/>
              <a:pathLst>
                <a:path w="3809" h="13335">
                  <a:moveTo>
                    <a:pt x="3809" y="12953"/>
                  </a:moveTo>
                  <a:lnTo>
                    <a:pt x="0" y="12953"/>
                  </a:lnTo>
                  <a:lnTo>
                    <a:pt x="0" y="0"/>
                  </a:lnTo>
                  <a:lnTo>
                    <a:pt x="3809" y="0"/>
                  </a:lnTo>
                  <a:lnTo>
                    <a:pt x="3809" y="3047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40" name="object 5440"/>
            <p:cNvSpPr/>
            <p:nvPr/>
          </p:nvSpPr>
          <p:spPr>
            <a:xfrm>
              <a:off x="7785709" y="2858261"/>
              <a:ext cx="6985" cy="13335"/>
            </a:xfrm>
            <a:custGeom>
              <a:avLst/>
              <a:gdLst/>
              <a:ahLst/>
              <a:cxnLst/>
              <a:rect l="l" t="t" r="r" b="b"/>
              <a:pathLst>
                <a:path w="6984" h="13335">
                  <a:moveTo>
                    <a:pt x="6857" y="12953"/>
                  </a:moveTo>
                  <a:lnTo>
                    <a:pt x="0" y="12953"/>
                  </a:lnTo>
                  <a:lnTo>
                    <a:pt x="0" y="0"/>
                  </a:lnTo>
                  <a:lnTo>
                    <a:pt x="6857" y="0"/>
                  </a:lnTo>
                  <a:lnTo>
                    <a:pt x="6857" y="3047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41" name="object 5441"/>
            <p:cNvSpPr/>
            <p:nvPr/>
          </p:nvSpPr>
          <p:spPr>
            <a:xfrm>
              <a:off x="7752181" y="2858261"/>
              <a:ext cx="3175" cy="13335"/>
            </a:xfrm>
            <a:custGeom>
              <a:avLst/>
              <a:gdLst/>
              <a:ahLst/>
              <a:cxnLst/>
              <a:rect l="l" t="t" r="r" b="b"/>
              <a:pathLst>
                <a:path w="3175" h="13335">
                  <a:moveTo>
                    <a:pt x="3048" y="12953"/>
                  </a:moveTo>
                  <a:lnTo>
                    <a:pt x="0" y="12953"/>
                  </a:lnTo>
                  <a:lnTo>
                    <a:pt x="0" y="0"/>
                  </a:lnTo>
                  <a:lnTo>
                    <a:pt x="3048" y="0"/>
                  </a:lnTo>
                  <a:lnTo>
                    <a:pt x="3048" y="3047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42" name="object 5442"/>
            <p:cNvSpPr/>
            <p:nvPr/>
          </p:nvSpPr>
          <p:spPr>
            <a:xfrm>
              <a:off x="7714843" y="2858261"/>
              <a:ext cx="3810" cy="13335"/>
            </a:xfrm>
            <a:custGeom>
              <a:avLst/>
              <a:gdLst/>
              <a:ahLst/>
              <a:cxnLst/>
              <a:rect l="l" t="t" r="r" b="b"/>
              <a:pathLst>
                <a:path w="3809" h="13335">
                  <a:moveTo>
                    <a:pt x="3809" y="12953"/>
                  </a:moveTo>
                  <a:lnTo>
                    <a:pt x="0" y="12953"/>
                  </a:lnTo>
                  <a:lnTo>
                    <a:pt x="0" y="0"/>
                  </a:lnTo>
                  <a:lnTo>
                    <a:pt x="3809" y="0"/>
                  </a:lnTo>
                  <a:lnTo>
                    <a:pt x="3809" y="3047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43" name="object 5443"/>
            <p:cNvSpPr/>
            <p:nvPr/>
          </p:nvSpPr>
          <p:spPr>
            <a:xfrm>
              <a:off x="7677505" y="2858261"/>
              <a:ext cx="3810" cy="13335"/>
            </a:xfrm>
            <a:custGeom>
              <a:avLst/>
              <a:gdLst/>
              <a:ahLst/>
              <a:cxnLst/>
              <a:rect l="l" t="t" r="r" b="b"/>
              <a:pathLst>
                <a:path w="3809" h="13335">
                  <a:moveTo>
                    <a:pt x="3809" y="12953"/>
                  </a:moveTo>
                  <a:lnTo>
                    <a:pt x="0" y="12953"/>
                  </a:lnTo>
                  <a:lnTo>
                    <a:pt x="0" y="0"/>
                  </a:lnTo>
                  <a:lnTo>
                    <a:pt x="3809" y="0"/>
                  </a:lnTo>
                  <a:lnTo>
                    <a:pt x="3809" y="3047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44" name="object 5444"/>
            <p:cNvSpPr/>
            <p:nvPr/>
          </p:nvSpPr>
          <p:spPr>
            <a:xfrm>
              <a:off x="7647025" y="2780537"/>
              <a:ext cx="3810" cy="74295"/>
            </a:xfrm>
            <a:custGeom>
              <a:avLst/>
              <a:gdLst/>
              <a:ahLst/>
              <a:cxnLst/>
              <a:rect l="l" t="t" r="r" b="b"/>
              <a:pathLst>
                <a:path w="3809" h="74294">
                  <a:moveTo>
                    <a:pt x="0" y="0"/>
                  </a:moveTo>
                  <a:lnTo>
                    <a:pt x="0" y="73914"/>
                  </a:lnTo>
                  <a:lnTo>
                    <a:pt x="3810" y="73914"/>
                  </a:lnTo>
                  <a:lnTo>
                    <a:pt x="3810" y="0"/>
                  </a:lnTo>
                  <a:lnTo>
                    <a:pt x="0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45" name="object 5445"/>
            <p:cNvSpPr/>
            <p:nvPr/>
          </p:nvSpPr>
          <p:spPr>
            <a:xfrm>
              <a:off x="7640929" y="2858261"/>
              <a:ext cx="6350" cy="13335"/>
            </a:xfrm>
            <a:custGeom>
              <a:avLst/>
              <a:gdLst/>
              <a:ahLst/>
              <a:cxnLst/>
              <a:rect l="l" t="t" r="r" b="b"/>
              <a:pathLst>
                <a:path w="6350" h="13335">
                  <a:moveTo>
                    <a:pt x="6096" y="12953"/>
                  </a:moveTo>
                  <a:lnTo>
                    <a:pt x="0" y="12953"/>
                  </a:lnTo>
                  <a:lnTo>
                    <a:pt x="0" y="0"/>
                  </a:lnTo>
                  <a:lnTo>
                    <a:pt x="6096" y="0"/>
                  </a:lnTo>
                  <a:lnTo>
                    <a:pt x="6096" y="3047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46" name="object 5446"/>
            <p:cNvSpPr/>
            <p:nvPr/>
          </p:nvSpPr>
          <p:spPr>
            <a:xfrm>
              <a:off x="7647025" y="2702813"/>
              <a:ext cx="3810" cy="78105"/>
            </a:xfrm>
            <a:custGeom>
              <a:avLst/>
              <a:gdLst/>
              <a:ahLst/>
              <a:cxnLst/>
              <a:rect l="l" t="t" r="r" b="b"/>
              <a:pathLst>
                <a:path w="3809" h="78105">
                  <a:moveTo>
                    <a:pt x="0" y="77724"/>
                  </a:moveTo>
                  <a:lnTo>
                    <a:pt x="0" y="0"/>
                  </a:lnTo>
                  <a:lnTo>
                    <a:pt x="3809" y="0"/>
                  </a:lnTo>
                  <a:lnTo>
                    <a:pt x="3810" y="77724"/>
                  </a:lnTo>
                  <a:lnTo>
                    <a:pt x="0" y="77724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47" name="object 5447"/>
            <p:cNvSpPr/>
            <p:nvPr/>
          </p:nvSpPr>
          <p:spPr>
            <a:xfrm>
              <a:off x="7640929" y="2776727"/>
              <a:ext cx="6350" cy="74930"/>
            </a:xfrm>
            <a:custGeom>
              <a:avLst/>
              <a:gdLst/>
              <a:ahLst/>
              <a:cxnLst/>
              <a:rect l="l" t="t" r="r" b="b"/>
              <a:pathLst>
                <a:path w="6350" h="74930">
                  <a:moveTo>
                    <a:pt x="0" y="0"/>
                  </a:moveTo>
                  <a:lnTo>
                    <a:pt x="0" y="74676"/>
                  </a:lnTo>
                  <a:lnTo>
                    <a:pt x="6096" y="74676"/>
                  </a:lnTo>
                  <a:lnTo>
                    <a:pt x="6096" y="0"/>
                  </a:lnTo>
                  <a:lnTo>
                    <a:pt x="0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48" name="object 5448"/>
            <p:cNvSpPr/>
            <p:nvPr/>
          </p:nvSpPr>
          <p:spPr>
            <a:xfrm>
              <a:off x="7630261" y="277672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0" y="0"/>
                  </a:moveTo>
                  <a:lnTo>
                    <a:pt x="685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49" name="object 5449"/>
            <p:cNvSpPr/>
            <p:nvPr/>
          </p:nvSpPr>
          <p:spPr>
            <a:xfrm>
              <a:off x="7624927" y="2774441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80">
                  <a:moveTo>
                    <a:pt x="2285" y="0"/>
                  </a:moveTo>
                  <a:lnTo>
                    <a:pt x="3902" y="669"/>
                  </a:lnTo>
                  <a:lnTo>
                    <a:pt x="4571" y="2285"/>
                  </a:lnTo>
                  <a:lnTo>
                    <a:pt x="3902" y="3902"/>
                  </a:lnTo>
                  <a:lnTo>
                    <a:pt x="2285" y="4571"/>
                  </a:lnTo>
                  <a:lnTo>
                    <a:pt x="669" y="3902"/>
                  </a:lnTo>
                  <a:lnTo>
                    <a:pt x="0" y="2285"/>
                  </a:lnTo>
                  <a:lnTo>
                    <a:pt x="669" y="669"/>
                  </a:lnTo>
                  <a:lnTo>
                    <a:pt x="228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50" name="object 5450"/>
            <p:cNvSpPr/>
            <p:nvPr/>
          </p:nvSpPr>
          <p:spPr>
            <a:xfrm>
              <a:off x="7610449" y="2776727"/>
              <a:ext cx="17145" cy="98425"/>
            </a:xfrm>
            <a:custGeom>
              <a:avLst/>
              <a:gdLst/>
              <a:ahLst/>
              <a:cxnLst/>
              <a:rect l="l" t="t" r="r" b="b"/>
              <a:pathLst>
                <a:path w="17145" h="98425">
                  <a:moveTo>
                    <a:pt x="0" y="0"/>
                  </a:moveTo>
                  <a:lnTo>
                    <a:pt x="16764" y="0"/>
                  </a:lnTo>
                  <a:lnTo>
                    <a:pt x="16764" y="9829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51" name="object 5451"/>
            <p:cNvSpPr/>
            <p:nvPr/>
          </p:nvSpPr>
          <p:spPr>
            <a:xfrm>
              <a:off x="7627213" y="2776727"/>
              <a:ext cx="0" cy="98425"/>
            </a:xfrm>
            <a:custGeom>
              <a:avLst/>
              <a:gdLst/>
              <a:ahLst/>
              <a:cxnLst/>
              <a:rect l="l" t="t" r="r" b="b"/>
              <a:pathLst>
                <a:path h="98425">
                  <a:moveTo>
                    <a:pt x="0" y="0"/>
                  </a:moveTo>
                  <a:lnTo>
                    <a:pt x="0" y="9829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52" name="object 5452"/>
            <p:cNvSpPr/>
            <p:nvPr/>
          </p:nvSpPr>
          <p:spPr>
            <a:xfrm>
              <a:off x="7630261" y="2776727"/>
              <a:ext cx="0" cy="91440"/>
            </a:xfrm>
            <a:custGeom>
              <a:avLst/>
              <a:gdLst/>
              <a:ahLst/>
              <a:cxnLst/>
              <a:rect l="l" t="t" r="r" b="b"/>
              <a:pathLst>
                <a:path h="91439">
                  <a:moveTo>
                    <a:pt x="0" y="0"/>
                  </a:moveTo>
                  <a:lnTo>
                    <a:pt x="0" y="9144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53" name="object 5453"/>
            <p:cNvSpPr/>
            <p:nvPr/>
          </p:nvSpPr>
          <p:spPr>
            <a:xfrm>
              <a:off x="7640929" y="2773679"/>
              <a:ext cx="0" cy="85090"/>
            </a:xfrm>
            <a:custGeom>
              <a:avLst/>
              <a:gdLst/>
              <a:ahLst/>
              <a:cxnLst/>
              <a:rect l="l" t="t" r="r" b="b"/>
              <a:pathLst>
                <a:path h="85089">
                  <a:moveTo>
                    <a:pt x="0" y="0"/>
                  </a:moveTo>
                  <a:lnTo>
                    <a:pt x="0" y="8458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54" name="object 5454"/>
            <p:cNvSpPr/>
            <p:nvPr/>
          </p:nvSpPr>
          <p:spPr>
            <a:xfrm>
              <a:off x="7637119" y="2776727"/>
              <a:ext cx="0" cy="85090"/>
            </a:xfrm>
            <a:custGeom>
              <a:avLst/>
              <a:gdLst/>
              <a:ahLst/>
              <a:cxnLst/>
              <a:rect l="l" t="t" r="r" b="b"/>
              <a:pathLst>
                <a:path h="85089">
                  <a:moveTo>
                    <a:pt x="0" y="0"/>
                  </a:moveTo>
                  <a:lnTo>
                    <a:pt x="0" y="8458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55" name="object 5455"/>
            <p:cNvSpPr/>
            <p:nvPr/>
          </p:nvSpPr>
          <p:spPr>
            <a:xfrm>
              <a:off x="7516723" y="2703575"/>
              <a:ext cx="74930" cy="144145"/>
            </a:xfrm>
            <a:custGeom>
              <a:avLst/>
              <a:gdLst/>
              <a:ahLst/>
              <a:cxnLst/>
              <a:rect l="l" t="t" r="r" b="b"/>
              <a:pathLst>
                <a:path w="74929" h="144144">
                  <a:moveTo>
                    <a:pt x="74675" y="0"/>
                  </a:moveTo>
                  <a:lnTo>
                    <a:pt x="66293" y="762"/>
                  </a:lnTo>
                  <a:lnTo>
                    <a:pt x="57911" y="2286"/>
                  </a:lnTo>
                  <a:lnTo>
                    <a:pt x="20573" y="20574"/>
                  </a:lnTo>
                  <a:lnTo>
                    <a:pt x="2285" y="58674"/>
                  </a:lnTo>
                  <a:lnTo>
                    <a:pt x="0" y="78486"/>
                  </a:lnTo>
                  <a:lnTo>
                    <a:pt x="761" y="87630"/>
                  </a:lnTo>
                  <a:lnTo>
                    <a:pt x="20573" y="125730"/>
                  </a:lnTo>
                  <a:lnTo>
                    <a:pt x="48767" y="14401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56" name="object 5456"/>
            <p:cNvSpPr/>
            <p:nvPr/>
          </p:nvSpPr>
          <p:spPr>
            <a:xfrm>
              <a:off x="7599781" y="2790443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0" y="0"/>
                  </a:moveTo>
                  <a:lnTo>
                    <a:pt x="685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57" name="object 5457"/>
            <p:cNvSpPr/>
            <p:nvPr/>
          </p:nvSpPr>
          <p:spPr>
            <a:xfrm>
              <a:off x="7630261" y="2783585"/>
              <a:ext cx="0" cy="87630"/>
            </a:xfrm>
            <a:custGeom>
              <a:avLst/>
              <a:gdLst/>
              <a:ahLst/>
              <a:cxnLst/>
              <a:rect l="l" t="t" r="r" b="b"/>
              <a:pathLst>
                <a:path h="87630">
                  <a:moveTo>
                    <a:pt x="0" y="0"/>
                  </a:moveTo>
                  <a:lnTo>
                    <a:pt x="0" y="8763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58" name="object 5458"/>
            <p:cNvSpPr/>
            <p:nvPr/>
          </p:nvSpPr>
          <p:spPr>
            <a:xfrm>
              <a:off x="7606639" y="2783585"/>
              <a:ext cx="20955" cy="0"/>
            </a:xfrm>
            <a:custGeom>
              <a:avLst/>
              <a:gdLst/>
              <a:ahLst/>
              <a:cxnLst/>
              <a:rect l="l" t="t" r="r" b="b"/>
              <a:pathLst>
                <a:path w="20954">
                  <a:moveTo>
                    <a:pt x="0" y="0"/>
                  </a:moveTo>
                  <a:lnTo>
                    <a:pt x="2057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59" name="object 5459"/>
            <p:cNvSpPr/>
            <p:nvPr/>
          </p:nvSpPr>
          <p:spPr>
            <a:xfrm>
              <a:off x="7589875" y="277672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0" y="0"/>
                  </a:moveTo>
                  <a:lnTo>
                    <a:pt x="685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60" name="object 5460"/>
            <p:cNvSpPr/>
            <p:nvPr/>
          </p:nvSpPr>
          <p:spPr>
            <a:xfrm>
              <a:off x="7596733" y="2790443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5">
                  <a:moveTo>
                    <a:pt x="0" y="6857"/>
                  </a:moveTo>
                  <a:lnTo>
                    <a:pt x="0" y="0"/>
                  </a:lnTo>
                </a:path>
                <a:path h="6985">
                  <a:moveTo>
                    <a:pt x="0" y="6857"/>
                  </a:moveTo>
                  <a:lnTo>
                    <a:pt x="0" y="6857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61" name="object 5461"/>
            <p:cNvSpPr/>
            <p:nvPr/>
          </p:nvSpPr>
          <p:spPr>
            <a:xfrm>
              <a:off x="7566253" y="2776727"/>
              <a:ext cx="24130" cy="71120"/>
            </a:xfrm>
            <a:custGeom>
              <a:avLst/>
              <a:gdLst/>
              <a:ahLst/>
              <a:cxnLst/>
              <a:rect l="l" t="t" r="r" b="b"/>
              <a:pathLst>
                <a:path w="24129" h="71119">
                  <a:moveTo>
                    <a:pt x="23622" y="0"/>
                  </a:moveTo>
                  <a:lnTo>
                    <a:pt x="0" y="7086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62" name="object 5462"/>
            <p:cNvSpPr/>
            <p:nvPr/>
          </p:nvSpPr>
          <p:spPr>
            <a:xfrm>
              <a:off x="7630261" y="2783585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0" y="0"/>
                  </a:moveTo>
                  <a:lnTo>
                    <a:pt x="685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63" name="object 5463"/>
            <p:cNvSpPr/>
            <p:nvPr/>
          </p:nvSpPr>
          <p:spPr>
            <a:xfrm>
              <a:off x="7610449" y="2783585"/>
              <a:ext cx="17145" cy="91440"/>
            </a:xfrm>
            <a:custGeom>
              <a:avLst/>
              <a:gdLst/>
              <a:ahLst/>
              <a:cxnLst/>
              <a:rect l="l" t="t" r="r" b="b"/>
              <a:pathLst>
                <a:path w="17145" h="91439">
                  <a:moveTo>
                    <a:pt x="0" y="0"/>
                  </a:moveTo>
                  <a:lnTo>
                    <a:pt x="16764" y="0"/>
                  </a:lnTo>
                  <a:lnTo>
                    <a:pt x="16764" y="9144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64" name="object 5464"/>
            <p:cNvSpPr/>
            <p:nvPr/>
          </p:nvSpPr>
          <p:spPr>
            <a:xfrm>
              <a:off x="7596733" y="2776727"/>
              <a:ext cx="13970" cy="13970"/>
            </a:xfrm>
            <a:custGeom>
              <a:avLst/>
              <a:gdLst/>
              <a:ahLst/>
              <a:cxnLst/>
              <a:rect l="l" t="t" r="r" b="b"/>
              <a:pathLst>
                <a:path w="13970" h="13969">
                  <a:moveTo>
                    <a:pt x="3048" y="13716"/>
                  </a:moveTo>
                  <a:lnTo>
                    <a:pt x="0" y="13716"/>
                  </a:lnTo>
                  <a:lnTo>
                    <a:pt x="0" y="0"/>
                  </a:lnTo>
                  <a:lnTo>
                    <a:pt x="1371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65" name="object 5465"/>
            <p:cNvSpPr/>
            <p:nvPr/>
          </p:nvSpPr>
          <p:spPr>
            <a:xfrm>
              <a:off x="7599781" y="2811017"/>
              <a:ext cx="6985" cy="3175"/>
            </a:xfrm>
            <a:custGeom>
              <a:avLst/>
              <a:gdLst/>
              <a:ahLst/>
              <a:cxnLst/>
              <a:rect l="l" t="t" r="r" b="b"/>
              <a:pathLst>
                <a:path w="6984" h="3175">
                  <a:moveTo>
                    <a:pt x="0" y="0"/>
                  </a:moveTo>
                  <a:lnTo>
                    <a:pt x="0" y="3048"/>
                  </a:lnTo>
                  <a:lnTo>
                    <a:pt x="6858" y="3047"/>
                  </a:lnTo>
                  <a:lnTo>
                    <a:pt x="6858" y="0"/>
                  </a:lnTo>
                  <a:lnTo>
                    <a:pt x="3810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66" name="object 5466"/>
            <p:cNvSpPr/>
            <p:nvPr/>
          </p:nvSpPr>
          <p:spPr>
            <a:xfrm>
              <a:off x="7599781" y="2834639"/>
              <a:ext cx="6985" cy="3175"/>
            </a:xfrm>
            <a:custGeom>
              <a:avLst/>
              <a:gdLst/>
              <a:ahLst/>
              <a:cxnLst/>
              <a:rect l="l" t="t" r="r" b="b"/>
              <a:pathLst>
                <a:path w="6984" h="3175">
                  <a:moveTo>
                    <a:pt x="0" y="0"/>
                  </a:moveTo>
                  <a:lnTo>
                    <a:pt x="0" y="3048"/>
                  </a:lnTo>
                  <a:lnTo>
                    <a:pt x="6858" y="3047"/>
                  </a:lnTo>
                  <a:lnTo>
                    <a:pt x="6858" y="0"/>
                  </a:lnTo>
                  <a:lnTo>
                    <a:pt x="3810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67" name="object 5467"/>
            <p:cNvSpPr/>
            <p:nvPr/>
          </p:nvSpPr>
          <p:spPr>
            <a:xfrm>
              <a:off x="7599781" y="2868167"/>
              <a:ext cx="6985" cy="6985"/>
            </a:xfrm>
            <a:custGeom>
              <a:avLst/>
              <a:gdLst/>
              <a:ahLst/>
              <a:cxnLst/>
              <a:rect l="l" t="t" r="r" b="b"/>
              <a:pathLst>
                <a:path w="6984" h="6985">
                  <a:moveTo>
                    <a:pt x="0" y="0"/>
                  </a:moveTo>
                  <a:lnTo>
                    <a:pt x="0" y="6858"/>
                  </a:lnTo>
                  <a:lnTo>
                    <a:pt x="6858" y="6858"/>
                  </a:lnTo>
                  <a:lnTo>
                    <a:pt x="6858" y="0"/>
                  </a:lnTo>
                  <a:lnTo>
                    <a:pt x="381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468" name="object 5468"/>
          <p:cNvSpPr/>
          <p:nvPr/>
        </p:nvSpPr>
        <p:spPr>
          <a:xfrm>
            <a:off x="9551572" y="2325482"/>
            <a:ext cx="8779" cy="3990"/>
          </a:xfrm>
          <a:custGeom>
            <a:avLst/>
            <a:gdLst/>
            <a:ahLst/>
            <a:cxnLst/>
            <a:rect l="l" t="t" r="r" b="b"/>
            <a:pathLst>
              <a:path w="6984" h="3175">
                <a:moveTo>
                  <a:pt x="0" y="0"/>
                </a:moveTo>
                <a:lnTo>
                  <a:pt x="0" y="3048"/>
                </a:lnTo>
                <a:lnTo>
                  <a:pt x="6858" y="3047"/>
                </a:lnTo>
                <a:lnTo>
                  <a:pt x="6858" y="0"/>
                </a:lnTo>
                <a:lnTo>
                  <a:pt x="3810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5469" name="object 5469"/>
          <p:cNvGrpSpPr/>
          <p:nvPr/>
        </p:nvGrpSpPr>
        <p:grpSpPr>
          <a:xfrm>
            <a:off x="9445267" y="1840885"/>
            <a:ext cx="173982" cy="287310"/>
            <a:chOff x="7515199" y="2557272"/>
            <a:chExt cx="138430" cy="228600"/>
          </a:xfrm>
        </p:grpSpPr>
        <p:sp>
          <p:nvSpPr>
            <p:cNvPr id="5470" name="object 5470"/>
            <p:cNvSpPr/>
            <p:nvPr/>
          </p:nvSpPr>
          <p:spPr>
            <a:xfrm>
              <a:off x="7606639" y="2766822"/>
              <a:ext cx="34290" cy="6985"/>
            </a:xfrm>
            <a:custGeom>
              <a:avLst/>
              <a:gdLst/>
              <a:ahLst/>
              <a:cxnLst/>
              <a:rect l="l" t="t" r="r" b="b"/>
              <a:pathLst>
                <a:path w="34290" h="6985">
                  <a:moveTo>
                    <a:pt x="6857" y="6857"/>
                  </a:moveTo>
                  <a:lnTo>
                    <a:pt x="0" y="6857"/>
                  </a:lnTo>
                  <a:lnTo>
                    <a:pt x="0" y="3047"/>
                  </a:lnTo>
                  <a:lnTo>
                    <a:pt x="16763" y="3047"/>
                  </a:lnTo>
                  <a:lnTo>
                    <a:pt x="16763" y="0"/>
                  </a:lnTo>
                  <a:lnTo>
                    <a:pt x="34289" y="0"/>
                  </a:lnTo>
                  <a:lnTo>
                    <a:pt x="34289" y="6857"/>
                  </a:lnTo>
                  <a:lnTo>
                    <a:pt x="27431" y="6857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71" name="object 5471"/>
            <p:cNvSpPr/>
            <p:nvPr/>
          </p:nvSpPr>
          <p:spPr>
            <a:xfrm>
              <a:off x="7634071" y="278358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0" y="0"/>
                  </a:moveTo>
                  <a:lnTo>
                    <a:pt x="685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72" name="object 5472"/>
            <p:cNvSpPr/>
            <p:nvPr/>
          </p:nvSpPr>
          <p:spPr>
            <a:xfrm>
              <a:off x="7610449" y="2776728"/>
              <a:ext cx="36830" cy="0"/>
            </a:xfrm>
            <a:custGeom>
              <a:avLst/>
              <a:gdLst/>
              <a:ahLst/>
              <a:cxnLst/>
              <a:rect l="l" t="t" r="r" b="b"/>
              <a:pathLst>
                <a:path w="36829">
                  <a:moveTo>
                    <a:pt x="0" y="0"/>
                  </a:moveTo>
                  <a:lnTo>
                    <a:pt x="3657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73" name="object 5473"/>
            <p:cNvSpPr/>
            <p:nvPr/>
          </p:nvSpPr>
          <p:spPr>
            <a:xfrm>
              <a:off x="7637119" y="2780538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9905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74" name="object 5474"/>
            <p:cNvSpPr/>
            <p:nvPr/>
          </p:nvSpPr>
          <p:spPr>
            <a:xfrm>
              <a:off x="7610449" y="2679192"/>
              <a:ext cx="0" cy="90805"/>
            </a:xfrm>
            <a:custGeom>
              <a:avLst/>
              <a:gdLst/>
              <a:ahLst/>
              <a:cxnLst/>
              <a:rect l="l" t="t" r="r" b="b"/>
              <a:pathLst>
                <a:path h="90805">
                  <a:moveTo>
                    <a:pt x="0" y="0"/>
                  </a:moveTo>
                  <a:lnTo>
                    <a:pt x="0" y="9067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75" name="object 5475"/>
            <p:cNvSpPr/>
            <p:nvPr/>
          </p:nvSpPr>
          <p:spPr>
            <a:xfrm>
              <a:off x="7623403" y="2679192"/>
              <a:ext cx="0" cy="87630"/>
            </a:xfrm>
            <a:custGeom>
              <a:avLst/>
              <a:gdLst/>
              <a:ahLst/>
              <a:cxnLst/>
              <a:rect l="l" t="t" r="r" b="b"/>
              <a:pathLst>
                <a:path h="87630">
                  <a:moveTo>
                    <a:pt x="0" y="0"/>
                  </a:moveTo>
                  <a:lnTo>
                    <a:pt x="0" y="8763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76" name="object 5476"/>
            <p:cNvSpPr/>
            <p:nvPr/>
          </p:nvSpPr>
          <p:spPr>
            <a:xfrm>
              <a:off x="7647025" y="2631948"/>
              <a:ext cx="0" cy="144780"/>
            </a:xfrm>
            <a:custGeom>
              <a:avLst/>
              <a:gdLst/>
              <a:ahLst/>
              <a:cxnLst/>
              <a:rect l="l" t="t" r="r" b="b"/>
              <a:pathLst>
                <a:path h="144780">
                  <a:moveTo>
                    <a:pt x="0" y="0"/>
                  </a:moveTo>
                  <a:lnTo>
                    <a:pt x="0" y="14478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77" name="object 5477"/>
            <p:cNvSpPr/>
            <p:nvPr/>
          </p:nvSpPr>
          <p:spPr>
            <a:xfrm>
              <a:off x="7596733" y="2628138"/>
              <a:ext cx="0" cy="148590"/>
            </a:xfrm>
            <a:custGeom>
              <a:avLst/>
              <a:gdLst/>
              <a:ahLst/>
              <a:cxnLst/>
              <a:rect l="l" t="t" r="r" b="b"/>
              <a:pathLst>
                <a:path h="148589">
                  <a:moveTo>
                    <a:pt x="0" y="0"/>
                  </a:moveTo>
                  <a:lnTo>
                    <a:pt x="0" y="14859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78" name="object 5478"/>
            <p:cNvSpPr/>
            <p:nvPr/>
          </p:nvSpPr>
          <p:spPr>
            <a:xfrm>
              <a:off x="7517485" y="2559558"/>
              <a:ext cx="74295" cy="144145"/>
            </a:xfrm>
            <a:custGeom>
              <a:avLst/>
              <a:gdLst/>
              <a:ahLst/>
              <a:cxnLst/>
              <a:rect l="l" t="t" r="r" b="b"/>
              <a:pathLst>
                <a:path w="74295" h="144144">
                  <a:moveTo>
                    <a:pt x="48005" y="0"/>
                  </a:moveTo>
                  <a:lnTo>
                    <a:pt x="41147" y="3048"/>
                  </a:lnTo>
                  <a:lnTo>
                    <a:pt x="33527" y="7620"/>
                  </a:lnTo>
                  <a:lnTo>
                    <a:pt x="5333" y="38100"/>
                  </a:lnTo>
                  <a:lnTo>
                    <a:pt x="0" y="58674"/>
                  </a:lnTo>
                  <a:lnTo>
                    <a:pt x="0" y="69342"/>
                  </a:lnTo>
                  <a:lnTo>
                    <a:pt x="0" y="78486"/>
                  </a:lnTo>
                  <a:lnTo>
                    <a:pt x="1523" y="87630"/>
                  </a:lnTo>
                  <a:lnTo>
                    <a:pt x="3809" y="95250"/>
                  </a:lnTo>
                  <a:lnTo>
                    <a:pt x="8381" y="105918"/>
                  </a:lnTo>
                  <a:lnTo>
                    <a:pt x="14477" y="115062"/>
                  </a:lnTo>
                  <a:lnTo>
                    <a:pt x="51053" y="140970"/>
                  </a:lnTo>
                  <a:lnTo>
                    <a:pt x="73913" y="14401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79" name="object 5479"/>
            <p:cNvSpPr/>
            <p:nvPr/>
          </p:nvSpPr>
          <p:spPr>
            <a:xfrm>
              <a:off x="7647025" y="2628138"/>
              <a:ext cx="0" cy="74930"/>
            </a:xfrm>
            <a:custGeom>
              <a:avLst/>
              <a:gdLst/>
              <a:ahLst/>
              <a:cxnLst/>
              <a:rect l="l" t="t" r="r" b="b"/>
              <a:pathLst>
                <a:path h="74930">
                  <a:moveTo>
                    <a:pt x="0" y="0"/>
                  </a:moveTo>
                  <a:lnTo>
                    <a:pt x="0" y="7467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80" name="object 5480"/>
            <p:cNvSpPr/>
            <p:nvPr/>
          </p:nvSpPr>
          <p:spPr>
            <a:xfrm>
              <a:off x="7650835" y="2628138"/>
              <a:ext cx="0" cy="74930"/>
            </a:xfrm>
            <a:custGeom>
              <a:avLst/>
              <a:gdLst/>
              <a:ahLst/>
              <a:cxnLst/>
              <a:rect l="l" t="t" r="r" b="b"/>
              <a:pathLst>
                <a:path h="74930">
                  <a:moveTo>
                    <a:pt x="0" y="74675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481" name="object 5481"/>
          <p:cNvGrpSpPr/>
          <p:nvPr/>
        </p:nvGrpSpPr>
        <p:grpSpPr>
          <a:xfrm>
            <a:off x="9323640" y="1778636"/>
            <a:ext cx="23144" cy="138865"/>
            <a:chOff x="7418425" y="2507742"/>
            <a:chExt cx="18415" cy="110489"/>
          </a:xfrm>
        </p:grpSpPr>
        <p:sp>
          <p:nvSpPr>
            <p:cNvPr id="5482" name="object 5482"/>
            <p:cNvSpPr/>
            <p:nvPr/>
          </p:nvSpPr>
          <p:spPr>
            <a:xfrm>
              <a:off x="7431379" y="2510028"/>
              <a:ext cx="3175" cy="6985"/>
            </a:xfrm>
            <a:custGeom>
              <a:avLst/>
              <a:gdLst/>
              <a:ahLst/>
              <a:cxnLst/>
              <a:rect l="l" t="t" r="r" b="b"/>
              <a:pathLst>
                <a:path w="3175" h="6985">
                  <a:moveTo>
                    <a:pt x="3048" y="6857"/>
                  </a:moveTo>
                  <a:lnTo>
                    <a:pt x="0" y="6857"/>
                  </a:lnTo>
                  <a:lnTo>
                    <a:pt x="0" y="0"/>
                  </a:lnTo>
                  <a:lnTo>
                    <a:pt x="3048" y="0"/>
                  </a:lnTo>
                  <a:lnTo>
                    <a:pt x="3048" y="3047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83" name="object 5483"/>
            <p:cNvSpPr/>
            <p:nvPr/>
          </p:nvSpPr>
          <p:spPr>
            <a:xfrm>
              <a:off x="7420711" y="2540508"/>
              <a:ext cx="3810" cy="3175"/>
            </a:xfrm>
            <a:custGeom>
              <a:avLst/>
              <a:gdLst/>
              <a:ahLst/>
              <a:cxnLst/>
              <a:rect l="l" t="t" r="r" b="b"/>
              <a:pathLst>
                <a:path w="3809" h="3175">
                  <a:moveTo>
                    <a:pt x="3809" y="0"/>
                  </a:moveTo>
                  <a:lnTo>
                    <a:pt x="3809" y="3048"/>
                  </a:lnTo>
                  <a:lnTo>
                    <a:pt x="0" y="3048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84" name="object 5484"/>
            <p:cNvSpPr/>
            <p:nvPr/>
          </p:nvSpPr>
          <p:spPr>
            <a:xfrm>
              <a:off x="7422235" y="2575560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80">
                  <a:moveTo>
                    <a:pt x="2285" y="0"/>
                  </a:moveTo>
                  <a:lnTo>
                    <a:pt x="3902" y="669"/>
                  </a:lnTo>
                  <a:lnTo>
                    <a:pt x="4571" y="2285"/>
                  </a:lnTo>
                  <a:lnTo>
                    <a:pt x="3902" y="3902"/>
                  </a:lnTo>
                  <a:lnTo>
                    <a:pt x="2285" y="4571"/>
                  </a:lnTo>
                  <a:lnTo>
                    <a:pt x="669" y="3902"/>
                  </a:lnTo>
                  <a:lnTo>
                    <a:pt x="0" y="2285"/>
                  </a:lnTo>
                  <a:lnTo>
                    <a:pt x="669" y="669"/>
                  </a:lnTo>
                  <a:lnTo>
                    <a:pt x="228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85" name="object 5485"/>
            <p:cNvSpPr/>
            <p:nvPr/>
          </p:nvSpPr>
          <p:spPr>
            <a:xfrm>
              <a:off x="7420711" y="2577846"/>
              <a:ext cx="3810" cy="3175"/>
            </a:xfrm>
            <a:custGeom>
              <a:avLst/>
              <a:gdLst/>
              <a:ahLst/>
              <a:cxnLst/>
              <a:rect l="l" t="t" r="r" b="b"/>
              <a:pathLst>
                <a:path w="3809" h="3175">
                  <a:moveTo>
                    <a:pt x="3809" y="0"/>
                  </a:moveTo>
                  <a:lnTo>
                    <a:pt x="3809" y="3048"/>
                  </a:lnTo>
                  <a:lnTo>
                    <a:pt x="0" y="3048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86" name="object 5486"/>
            <p:cNvSpPr/>
            <p:nvPr/>
          </p:nvSpPr>
          <p:spPr>
            <a:xfrm>
              <a:off x="7420711" y="2519934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809" y="0"/>
                  </a:moveTo>
                  <a:lnTo>
                    <a:pt x="3809" y="3810"/>
                  </a:lnTo>
                  <a:lnTo>
                    <a:pt x="0" y="381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87" name="object 5487"/>
            <p:cNvSpPr/>
            <p:nvPr/>
          </p:nvSpPr>
          <p:spPr>
            <a:xfrm>
              <a:off x="7424521" y="2614422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0"/>
                  </a:lnTo>
                  <a:lnTo>
                    <a:pt x="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88" name="object 5488"/>
            <p:cNvSpPr/>
            <p:nvPr/>
          </p:nvSpPr>
          <p:spPr>
            <a:xfrm>
              <a:off x="7420711" y="2614422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809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489" name="object 5489"/>
          <p:cNvGrpSpPr/>
          <p:nvPr/>
        </p:nvGrpSpPr>
        <p:grpSpPr>
          <a:xfrm>
            <a:off x="9224997" y="2300581"/>
            <a:ext cx="93376" cy="14365"/>
            <a:chOff x="7339939" y="2923032"/>
            <a:chExt cx="74295" cy="11430"/>
          </a:xfrm>
        </p:grpSpPr>
        <p:sp>
          <p:nvSpPr>
            <p:cNvPr id="5490" name="object 5490"/>
            <p:cNvSpPr/>
            <p:nvPr/>
          </p:nvSpPr>
          <p:spPr>
            <a:xfrm>
              <a:off x="7342987" y="2932176"/>
              <a:ext cx="47625" cy="0"/>
            </a:xfrm>
            <a:custGeom>
              <a:avLst/>
              <a:gdLst/>
              <a:ahLst/>
              <a:cxnLst/>
              <a:rect l="l" t="t" r="r" b="b"/>
              <a:pathLst>
                <a:path w="47625">
                  <a:moveTo>
                    <a:pt x="47244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91" name="object 5491"/>
            <p:cNvSpPr/>
            <p:nvPr/>
          </p:nvSpPr>
          <p:spPr>
            <a:xfrm>
              <a:off x="7339939" y="2925318"/>
              <a:ext cx="47625" cy="0"/>
            </a:xfrm>
            <a:custGeom>
              <a:avLst/>
              <a:gdLst/>
              <a:ahLst/>
              <a:cxnLst/>
              <a:rect l="l" t="t" r="r" b="b"/>
              <a:pathLst>
                <a:path w="47625">
                  <a:moveTo>
                    <a:pt x="47244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92" name="object 5492"/>
            <p:cNvSpPr/>
            <p:nvPr/>
          </p:nvSpPr>
          <p:spPr>
            <a:xfrm>
              <a:off x="7342987" y="2932176"/>
              <a:ext cx="71120" cy="0"/>
            </a:xfrm>
            <a:custGeom>
              <a:avLst/>
              <a:gdLst/>
              <a:ahLst/>
              <a:cxnLst/>
              <a:rect l="l" t="t" r="r" b="b"/>
              <a:pathLst>
                <a:path w="71120">
                  <a:moveTo>
                    <a:pt x="47244" y="0"/>
                  </a:moveTo>
                  <a:lnTo>
                    <a:pt x="0" y="0"/>
                  </a:lnTo>
                </a:path>
                <a:path w="71120">
                  <a:moveTo>
                    <a:pt x="47244" y="0"/>
                  </a:moveTo>
                  <a:lnTo>
                    <a:pt x="7086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493" name="object 5493"/>
          <p:cNvGrpSpPr/>
          <p:nvPr/>
        </p:nvGrpSpPr>
        <p:grpSpPr>
          <a:xfrm>
            <a:off x="9285332" y="1994118"/>
            <a:ext cx="49481" cy="334396"/>
            <a:chOff x="7387945" y="2679192"/>
            <a:chExt cx="39370" cy="266065"/>
          </a:xfrm>
        </p:grpSpPr>
        <p:sp>
          <p:nvSpPr>
            <p:cNvPr id="5494" name="object 5494"/>
            <p:cNvSpPr/>
            <p:nvPr/>
          </p:nvSpPr>
          <p:spPr>
            <a:xfrm>
              <a:off x="7420711" y="268909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809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95" name="object 5495"/>
            <p:cNvSpPr/>
            <p:nvPr/>
          </p:nvSpPr>
          <p:spPr>
            <a:xfrm>
              <a:off x="7420711" y="2722626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809" y="0"/>
                  </a:moveTo>
                  <a:lnTo>
                    <a:pt x="3809" y="3810"/>
                  </a:lnTo>
                  <a:lnTo>
                    <a:pt x="0" y="381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96" name="object 5496"/>
            <p:cNvSpPr/>
            <p:nvPr/>
          </p:nvSpPr>
          <p:spPr>
            <a:xfrm>
              <a:off x="7420711" y="2759964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809" y="0"/>
                  </a:moveTo>
                  <a:lnTo>
                    <a:pt x="3809" y="3810"/>
                  </a:lnTo>
                  <a:lnTo>
                    <a:pt x="0" y="381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97" name="object 5497"/>
            <p:cNvSpPr/>
            <p:nvPr/>
          </p:nvSpPr>
          <p:spPr>
            <a:xfrm>
              <a:off x="7420711" y="2793492"/>
              <a:ext cx="3810" cy="6985"/>
            </a:xfrm>
            <a:custGeom>
              <a:avLst/>
              <a:gdLst/>
              <a:ahLst/>
              <a:cxnLst/>
              <a:rect l="l" t="t" r="r" b="b"/>
              <a:pathLst>
                <a:path w="3809" h="6985">
                  <a:moveTo>
                    <a:pt x="3809" y="0"/>
                  </a:moveTo>
                  <a:lnTo>
                    <a:pt x="3809" y="6858"/>
                  </a:lnTo>
                  <a:lnTo>
                    <a:pt x="0" y="6858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98" name="object 5498"/>
            <p:cNvSpPr/>
            <p:nvPr/>
          </p:nvSpPr>
          <p:spPr>
            <a:xfrm>
              <a:off x="7420711" y="2830830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809" y="0"/>
                  </a:moveTo>
                  <a:lnTo>
                    <a:pt x="3809" y="3810"/>
                  </a:lnTo>
                  <a:lnTo>
                    <a:pt x="0" y="381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99" name="object 5499"/>
            <p:cNvSpPr/>
            <p:nvPr/>
          </p:nvSpPr>
          <p:spPr>
            <a:xfrm>
              <a:off x="7420711" y="2868168"/>
              <a:ext cx="3810" cy="3175"/>
            </a:xfrm>
            <a:custGeom>
              <a:avLst/>
              <a:gdLst/>
              <a:ahLst/>
              <a:cxnLst/>
              <a:rect l="l" t="t" r="r" b="b"/>
              <a:pathLst>
                <a:path w="3809" h="3175">
                  <a:moveTo>
                    <a:pt x="3809" y="0"/>
                  </a:moveTo>
                  <a:lnTo>
                    <a:pt x="3809" y="3048"/>
                  </a:lnTo>
                  <a:lnTo>
                    <a:pt x="0" y="3048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00" name="object 5500"/>
            <p:cNvSpPr/>
            <p:nvPr/>
          </p:nvSpPr>
          <p:spPr>
            <a:xfrm>
              <a:off x="7420711" y="2905506"/>
              <a:ext cx="3810" cy="3175"/>
            </a:xfrm>
            <a:custGeom>
              <a:avLst/>
              <a:gdLst/>
              <a:ahLst/>
              <a:cxnLst/>
              <a:rect l="l" t="t" r="r" b="b"/>
              <a:pathLst>
                <a:path w="3809" h="3175">
                  <a:moveTo>
                    <a:pt x="3809" y="0"/>
                  </a:moveTo>
                  <a:lnTo>
                    <a:pt x="3809" y="3048"/>
                  </a:lnTo>
                  <a:lnTo>
                    <a:pt x="0" y="3048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01" name="object 5501"/>
            <p:cNvSpPr/>
            <p:nvPr/>
          </p:nvSpPr>
          <p:spPr>
            <a:xfrm>
              <a:off x="7420711" y="2939034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809" y="0"/>
                  </a:moveTo>
                  <a:lnTo>
                    <a:pt x="3809" y="3810"/>
                  </a:lnTo>
                  <a:lnTo>
                    <a:pt x="0" y="381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02" name="object 5502"/>
            <p:cNvSpPr/>
            <p:nvPr/>
          </p:nvSpPr>
          <p:spPr>
            <a:xfrm>
              <a:off x="7390231" y="2679192"/>
              <a:ext cx="0" cy="253365"/>
            </a:xfrm>
            <a:custGeom>
              <a:avLst/>
              <a:gdLst/>
              <a:ahLst/>
              <a:cxnLst/>
              <a:rect l="l" t="t" r="r" b="b"/>
              <a:pathLst>
                <a:path h="253364">
                  <a:moveTo>
                    <a:pt x="0" y="252983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03" name="object 5503"/>
            <p:cNvSpPr/>
            <p:nvPr/>
          </p:nvSpPr>
          <p:spPr>
            <a:xfrm>
              <a:off x="7424521" y="2685288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04" name="object 5504"/>
            <p:cNvSpPr/>
            <p:nvPr/>
          </p:nvSpPr>
          <p:spPr>
            <a:xfrm>
              <a:off x="7420711" y="2685288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809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505" name="object 5505"/>
          <p:cNvGrpSpPr/>
          <p:nvPr/>
        </p:nvGrpSpPr>
        <p:grpSpPr>
          <a:xfrm>
            <a:off x="9322682" y="1766184"/>
            <a:ext cx="71827" cy="27135"/>
            <a:chOff x="7417663" y="2497835"/>
            <a:chExt cx="57150" cy="21590"/>
          </a:xfrm>
        </p:grpSpPr>
        <p:sp>
          <p:nvSpPr>
            <p:cNvPr id="5506" name="object 5506"/>
            <p:cNvSpPr/>
            <p:nvPr/>
          </p:nvSpPr>
          <p:spPr>
            <a:xfrm>
              <a:off x="7420711" y="2510027"/>
              <a:ext cx="54610" cy="0"/>
            </a:xfrm>
            <a:custGeom>
              <a:avLst/>
              <a:gdLst/>
              <a:ahLst/>
              <a:cxnLst/>
              <a:rect l="l" t="t" r="r" b="b"/>
              <a:pathLst>
                <a:path w="54609">
                  <a:moveTo>
                    <a:pt x="0" y="0"/>
                  </a:moveTo>
                  <a:lnTo>
                    <a:pt x="5410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07" name="object 5507"/>
            <p:cNvSpPr/>
            <p:nvPr/>
          </p:nvSpPr>
          <p:spPr>
            <a:xfrm>
              <a:off x="7424521" y="2516885"/>
              <a:ext cx="50800" cy="0"/>
            </a:xfrm>
            <a:custGeom>
              <a:avLst/>
              <a:gdLst/>
              <a:ahLst/>
              <a:cxnLst/>
              <a:rect l="l" t="t" r="r" b="b"/>
              <a:pathLst>
                <a:path w="50800">
                  <a:moveTo>
                    <a:pt x="0" y="0"/>
                  </a:moveTo>
                  <a:lnTo>
                    <a:pt x="50292" y="0"/>
                  </a:lnTo>
                  <a:lnTo>
                    <a:pt x="30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08" name="object 5508"/>
            <p:cNvSpPr/>
            <p:nvPr/>
          </p:nvSpPr>
          <p:spPr>
            <a:xfrm>
              <a:off x="7417663" y="2500121"/>
              <a:ext cx="57150" cy="0"/>
            </a:xfrm>
            <a:custGeom>
              <a:avLst/>
              <a:gdLst/>
              <a:ahLst/>
              <a:cxnLst/>
              <a:rect l="l" t="t" r="r" b="b"/>
              <a:pathLst>
                <a:path w="57150">
                  <a:moveTo>
                    <a:pt x="57150" y="0"/>
                  </a:moveTo>
                  <a:lnTo>
                    <a:pt x="0" y="0"/>
                  </a:lnTo>
                </a:path>
                <a:path w="57150">
                  <a:moveTo>
                    <a:pt x="57150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09" name="object 5509"/>
            <p:cNvSpPr/>
            <p:nvPr/>
          </p:nvSpPr>
          <p:spPr>
            <a:xfrm>
              <a:off x="7417663" y="2506217"/>
              <a:ext cx="57150" cy="0"/>
            </a:xfrm>
            <a:custGeom>
              <a:avLst/>
              <a:gdLst/>
              <a:ahLst/>
              <a:cxnLst/>
              <a:rect l="l" t="t" r="r" b="b"/>
              <a:pathLst>
                <a:path w="57150">
                  <a:moveTo>
                    <a:pt x="57150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10" name="object 5510"/>
            <p:cNvSpPr/>
            <p:nvPr/>
          </p:nvSpPr>
          <p:spPr>
            <a:xfrm>
              <a:off x="7417663" y="2510027"/>
              <a:ext cx="57150" cy="0"/>
            </a:xfrm>
            <a:custGeom>
              <a:avLst/>
              <a:gdLst/>
              <a:ahLst/>
              <a:cxnLst/>
              <a:rect l="l" t="t" r="r" b="b"/>
              <a:pathLst>
                <a:path w="57150">
                  <a:moveTo>
                    <a:pt x="57150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511" name="object 5511"/>
          <p:cNvGrpSpPr/>
          <p:nvPr/>
        </p:nvGrpSpPr>
        <p:grpSpPr>
          <a:xfrm>
            <a:off x="9557318" y="1432906"/>
            <a:ext cx="31923" cy="488426"/>
            <a:chOff x="7604353" y="2232660"/>
            <a:chExt cx="25400" cy="388620"/>
          </a:xfrm>
        </p:grpSpPr>
        <p:sp>
          <p:nvSpPr>
            <p:cNvPr id="5512" name="object 5512"/>
            <p:cNvSpPr/>
            <p:nvPr/>
          </p:nvSpPr>
          <p:spPr>
            <a:xfrm>
              <a:off x="7606639" y="2232660"/>
              <a:ext cx="0" cy="388620"/>
            </a:xfrm>
            <a:custGeom>
              <a:avLst/>
              <a:gdLst/>
              <a:ahLst/>
              <a:cxnLst/>
              <a:rect l="l" t="t" r="r" b="b"/>
              <a:pathLst>
                <a:path h="388619">
                  <a:moveTo>
                    <a:pt x="0" y="0"/>
                  </a:moveTo>
                  <a:lnTo>
                    <a:pt x="0" y="38862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13" name="object 5513"/>
            <p:cNvSpPr/>
            <p:nvPr/>
          </p:nvSpPr>
          <p:spPr>
            <a:xfrm>
              <a:off x="7627213" y="2232660"/>
              <a:ext cx="0" cy="388620"/>
            </a:xfrm>
            <a:custGeom>
              <a:avLst/>
              <a:gdLst/>
              <a:ahLst/>
              <a:cxnLst/>
              <a:rect l="l" t="t" r="r" b="b"/>
              <a:pathLst>
                <a:path h="388619">
                  <a:moveTo>
                    <a:pt x="0" y="0"/>
                  </a:moveTo>
                  <a:lnTo>
                    <a:pt x="0" y="38862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14" name="object 5514"/>
            <p:cNvSpPr/>
            <p:nvPr/>
          </p:nvSpPr>
          <p:spPr>
            <a:xfrm>
              <a:off x="7610449" y="2232660"/>
              <a:ext cx="0" cy="388620"/>
            </a:xfrm>
            <a:custGeom>
              <a:avLst/>
              <a:gdLst/>
              <a:ahLst/>
              <a:cxnLst/>
              <a:rect l="l" t="t" r="r" b="b"/>
              <a:pathLst>
                <a:path h="388619">
                  <a:moveTo>
                    <a:pt x="0" y="0"/>
                  </a:moveTo>
                  <a:lnTo>
                    <a:pt x="0" y="38862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515" name="object 5515"/>
          <p:cNvSpPr/>
          <p:nvPr/>
        </p:nvSpPr>
        <p:spPr>
          <a:xfrm>
            <a:off x="9288205" y="1497072"/>
            <a:ext cx="0" cy="815640"/>
          </a:xfrm>
          <a:custGeom>
            <a:avLst/>
            <a:gdLst/>
            <a:ahLst/>
            <a:cxnLst/>
            <a:rect l="l" t="t" r="r" b="b"/>
            <a:pathLst>
              <a:path h="648969">
                <a:moveTo>
                  <a:pt x="0" y="648461"/>
                </a:moveTo>
                <a:lnTo>
                  <a:pt x="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5516" name="object 5516"/>
          <p:cNvGrpSpPr/>
          <p:nvPr/>
        </p:nvGrpSpPr>
        <p:grpSpPr>
          <a:xfrm>
            <a:off x="9587007" y="1500902"/>
            <a:ext cx="23144" cy="425378"/>
            <a:chOff x="7627975" y="2286761"/>
            <a:chExt cx="18415" cy="338455"/>
          </a:xfrm>
        </p:grpSpPr>
        <p:sp>
          <p:nvSpPr>
            <p:cNvPr id="5517" name="object 5517"/>
            <p:cNvSpPr/>
            <p:nvPr/>
          </p:nvSpPr>
          <p:spPr>
            <a:xfrm>
              <a:off x="7630261" y="2286761"/>
              <a:ext cx="0" cy="334645"/>
            </a:xfrm>
            <a:custGeom>
              <a:avLst/>
              <a:gdLst/>
              <a:ahLst/>
              <a:cxnLst/>
              <a:rect l="l" t="t" r="r" b="b"/>
              <a:pathLst>
                <a:path h="334644">
                  <a:moveTo>
                    <a:pt x="0" y="0"/>
                  </a:moveTo>
                  <a:lnTo>
                    <a:pt x="0" y="33451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18" name="object 5518"/>
            <p:cNvSpPr/>
            <p:nvPr/>
          </p:nvSpPr>
          <p:spPr>
            <a:xfrm>
              <a:off x="7640929" y="2300477"/>
              <a:ext cx="0" cy="321310"/>
            </a:xfrm>
            <a:custGeom>
              <a:avLst/>
              <a:gdLst/>
              <a:ahLst/>
              <a:cxnLst/>
              <a:rect l="l" t="t" r="r" b="b"/>
              <a:pathLst>
                <a:path h="321310">
                  <a:moveTo>
                    <a:pt x="0" y="0"/>
                  </a:moveTo>
                  <a:lnTo>
                    <a:pt x="0" y="32080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19" name="object 5519"/>
            <p:cNvSpPr/>
            <p:nvPr/>
          </p:nvSpPr>
          <p:spPr>
            <a:xfrm>
              <a:off x="7643977" y="2303525"/>
              <a:ext cx="0" cy="321945"/>
            </a:xfrm>
            <a:custGeom>
              <a:avLst/>
              <a:gdLst/>
              <a:ahLst/>
              <a:cxnLst/>
              <a:rect l="l" t="t" r="r" b="b"/>
              <a:pathLst>
                <a:path h="321944">
                  <a:moveTo>
                    <a:pt x="0" y="0"/>
                  </a:moveTo>
                  <a:lnTo>
                    <a:pt x="0" y="32156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520" name="object 5520"/>
          <p:cNvGrpSpPr/>
          <p:nvPr/>
        </p:nvGrpSpPr>
        <p:grpSpPr>
          <a:xfrm>
            <a:off x="9586049" y="2237371"/>
            <a:ext cx="1206699" cy="27135"/>
            <a:chOff x="7627213" y="2872739"/>
            <a:chExt cx="960119" cy="21590"/>
          </a:xfrm>
        </p:grpSpPr>
        <p:sp>
          <p:nvSpPr>
            <p:cNvPr id="5521" name="object 5521"/>
            <p:cNvSpPr/>
            <p:nvPr/>
          </p:nvSpPr>
          <p:spPr>
            <a:xfrm>
              <a:off x="7627213" y="2875025"/>
              <a:ext cx="960119" cy="0"/>
            </a:xfrm>
            <a:custGeom>
              <a:avLst/>
              <a:gdLst/>
              <a:ahLst/>
              <a:cxnLst/>
              <a:rect l="l" t="t" r="r" b="b"/>
              <a:pathLst>
                <a:path w="960120">
                  <a:moveTo>
                    <a:pt x="0" y="0"/>
                  </a:moveTo>
                  <a:lnTo>
                    <a:pt x="960119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22" name="object 5522"/>
            <p:cNvSpPr/>
            <p:nvPr/>
          </p:nvSpPr>
          <p:spPr>
            <a:xfrm>
              <a:off x="7627213" y="2891789"/>
              <a:ext cx="942975" cy="0"/>
            </a:xfrm>
            <a:custGeom>
              <a:avLst/>
              <a:gdLst/>
              <a:ahLst/>
              <a:cxnLst/>
              <a:rect l="l" t="t" r="r" b="b"/>
              <a:pathLst>
                <a:path w="942975">
                  <a:moveTo>
                    <a:pt x="0" y="0"/>
                  </a:moveTo>
                  <a:lnTo>
                    <a:pt x="94259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23" name="object 5523"/>
            <p:cNvSpPr/>
            <p:nvPr/>
          </p:nvSpPr>
          <p:spPr>
            <a:xfrm>
              <a:off x="7627213" y="2875025"/>
              <a:ext cx="956310" cy="0"/>
            </a:xfrm>
            <a:custGeom>
              <a:avLst/>
              <a:gdLst/>
              <a:ahLst/>
              <a:cxnLst/>
              <a:rect l="l" t="t" r="r" b="b"/>
              <a:pathLst>
                <a:path w="956309">
                  <a:moveTo>
                    <a:pt x="0" y="0"/>
                  </a:moveTo>
                  <a:lnTo>
                    <a:pt x="95631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24" name="object 5524"/>
            <p:cNvSpPr/>
            <p:nvPr/>
          </p:nvSpPr>
          <p:spPr>
            <a:xfrm>
              <a:off x="7627213" y="2891789"/>
              <a:ext cx="939800" cy="0"/>
            </a:xfrm>
            <a:custGeom>
              <a:avLst/>
              <a:gdLst/>
              <a:ahLst/>
              <a:cxnLst/>
              <a:rect l="l" t="t" r="r" b="b"/>
              <a:pathLst>
                <a:path w="939800">
                  <a:moveTo>
                    <a:pt x="0" y="0"/>
                  </a:moveTo>
                  <a:lnTo>
                    <a:pt x="93954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25" name="object 5525"/>
            <p:cNvSpPr/>
            <p:nvPr/>
          </p:nvSpPr>
          <p:spPr>
            <a:xfrm>
              <a:off x="7627213" y="2875025"/>
              <a:ext cx="956310" cy="0"/>
            </a:xfrm>
            <a:custGeom>
              <a:avLst/>
              <a:gdLst/>
              <a:ahLst/>
              <a:cxnLst/>
              <a:rect l="l" t="t" r="r" b="b"/>
              <a:pathLst>
                <a:path w="956309">
                  <a:moveTo>
                    <a:pt x="0" y="0"/>
                  </a:moveTo>
                  <a:lnTo>
                    <a:pt x="95631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526" name="object 5526"/>
          <p:cNvSpPr/>
          <p:nvPr/>
        </p:nvSpPr>
        <p:spPr>
          <a:xfrm>
            <a:off x="9586049" y="1432906"/>
            <a:ext cx="544292" cy="0"/>
          </a:xfrm>
          <a:custGeom>
            <a:avLst/>
            <a:gdLst/>
            <a:ahLst/>
            <a:cxnLst/>
            <a:rect l="l" t="t" r="r" b="b"/>
            <a:pathLst>
              <a:path w="433070">
                <a:moveTo>
                  <a:pt x="432816" y="0"/>
                </a:moveTo>
                <a:lnTo>
                  <a:pt x="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5527" name="object 5527"/>
          <p:cNvGrpSpPr/>
          <p:nvPr/>
        </p:nvGrpSpPr>
        <p:grpSpPr>
          <a:xfrm>
            <a:off x="9564980" y="1090050"/>
            <a:ext cx="323223" cy="27135"/>
            <a:chOff x="7610449" y="1959864"/>
            <a:chExt cx="257175" cy="21590"/>
          </a:xfrm>
        </p:grpSpPr>
        <p:sp>
          <p:nvSpPr>
            <p:cNvPr id="5528" name="object 5528"/>
            <p:cNvSpPr/>
            <p:nvPr/>
          </p:nvSpPr>
          <p:spPr>
            <a:xfrm>
              <a:off x="7623403" y="1975866"/>
              <a:ext cx="240029" cy="0"/>
            </a:xfrm>
            <a:custGeom>
              <a:avLst/>
              <a:gdLst/>
              <a:ahLst/>
              <a:cxnLst/>
              <a:rect l="l" t="t" r="r" b="b"/>
              <a:pathLst>
                <a:path w="240029">
                  <a:moveTo>
                    <a:pt x="240029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29" name="object 5529"/>
            <p:cNvSpPr/>
            <p:nvPr/>
          </p:nvSpPr>
          <p:spPr>
            <a:xfrm>
              <a:off x="7627213" y="1978914"/>
              <a:ext cx="240029" cy="0"/>
            </a:xfrm>
            <a:custGeom>
              <a:avLst/>
              <a:gdLst/>
              <a:ahLst/>
              <a:cxnLst/>
              <a:rect l="l" t="t" r="r" b="b"/>
              <a:pathLst>
                <a:path w="240029">
                  <a:moveTo>
                    <a:pt x="240029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30" name="object 5530"/>
            <p:cNvSpPr/>
            <p:nvPr/>
          </p:nvSpPr>
          <p:spPr>
            <a:xfrm>
              <a:off x="7610449" y="1962150"/>
              <a:ext cx="240029" cy="0"/>
            </a:xfrm>
            <a:custGeom>
              <a:avLst/>
              <a:gdLst/>
              <a:ahLst/>
              <a:cxnLst/>
              <a:rect l="l" t="t" r="r" b="b"/>
              <a:pathLst>
                <a:path w="240029">
                  <a:moveTo>
                    <a:pt x="0" y="0"/>
                  </a:moveTo>
                  <a:lnTo>
                    <a:pt x="240029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31" name="object 5531"/>
            <p:cNvSpPr/>
            <p:nvPr/>
          </p:nvSpPr>
          <p:spPr>
            <a:xfrm>
              <a:off x="7613497" y="1965960"/>
              <a:ext cx="237490" cy="0"/>
            </a:xfrm>
            <a:custGeom>
              <a:avLst/>
              <a:gdLst/>
              <a:ahLst/>
              <a:cxnLst/>
              <a:rect l="l" t="t" r="r" b="b"/>
              <a:pathLst>
                <a:path w="237490">
                  <a:moveTo>
                    <a:pt x="0" y="0"/>
                  </a:moveTo>
                  <a:lnTo>
                    <a:pt x="23698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532" name="object 5532"/>
          <p:cNvGrpSpPr/>
          <p:nvPr/>
        </p:nvGrpSpPr>
        <p:grpSpPr>
          <a:xfrm>
            <a:off x="9586049" y="1196353"/>
            <a:ext cx="280925" cy="11173"/>
            <a:chOff x="7627213" y="2044445"/>
            <a:chExt cx="223520" cy="8890"/>
          </a:xfrm>
        </p:grpSpPr>
        <p:sp>
          <p:nvSpPr>
            <p:cNvPr id="5533" name="object 5533"/>
            <p:cNvSpPr/>
            <p:nvPr/>
          </p:nvSpPr>
          <p:spPr>
            <a:xfrm>
              <a:off x="7627213" y="2050541"/>
              <a:ext cx="223520" cy="0"/>
            </a:xfrm>
            <a:custGeom>
              <a:avLst/>
              <a:gdLst/>
              <a:ahLst/>
              <a:cxnLst/>
              <a:rect l="l" t="t" r="r" b="b"/>
              <a:pathLst>
                <a:path w="223520">
                  <a:moveTo>
                    <a:pt x="0" y="0"/>
                  </a:moveTo>
                  <a:lnTo>
                    <a:pt x="223265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34" name="object 5534"/>
            <p:cNvSpPr/>
            <p:nvPr/>
          </p:nvSpPr>
          <p:spPr>
            <a:xfrm>
              <a:off x="7704937" y="2046731"/>
              <a:ext cx="142240" cy="0"/>
            </a:xfrm>
            <a:custGeom>
              <a:avLst/>
              <a:gdLst/>
              <a:ahLst/>
              <a:cxnLst/>
              <a:rect l="l" t="t" r="r" b="b"/>
              <a:pathLst>
                <a:path w="142240">
                  <a:moveTo>
                    <a:pt x="0" y="0"/>
                  </a:moveTo>
                  <a:lnTo>
                    <a:pt x="14173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535" name="object 5535"/>
          <p:cNvGrpSpPr/>
          <p:nvPr/>
        </p:nvGrpSpPr>
        <p:grpSpPr>
          <a:xfrm>
            <a:off x="9172324" y="911919"/>
            <a:ext cx="102953" cy="99760"/>
            <a:chOff x="7298029" y="1818132"/>
            <a:chExt cx="81915" cy="79375"/>
          </a:xfrm>
        </p:grpSpPr>
        <p:sp>
          <p:nvSpPr>
            <p:cNvPr id="5536" name="object 5536"/>
            <p:cNvSpPr/>
            <p:nvPr/>
          </p:nvSpPr>
          <p:spPr>
            <a:xfrm>
              <a:off x="7378420" y="1820418"/>
              <a:ext cx="0" cy="74295"/>
            </a:xfrm>
            <a:custGeom>
              <a:avLst/>
              <a:gdLst/>
              <a:ahLst/>
              <a:cxnLst/>
              <a:rect l="l" t="t" r="r" b="b"/>
              <a:pathLst>
                <a:path h="74294">
                  <a:moveTo>
                    <a:pt x="0" y="0"/>
                  </a:moveTo>
                  <a:lnTo>
                    <a:pt x="0" y="7391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37" name="object 5537"/>
            <p:cNvSpPr/>
            <p:nvPr/>
          </p:nvSpPr>
          <p:spPr>
            <a:xfrm>
              <a:off x="7300315" y="1820418"/>
              <a:ext cx="71755" cy="74930"/>
            </a:xfrm>
            <a:custGeom>
              <a:avLst/>
              <a:gdLst/>
              <a:ahLst/>
              <a:cxnLst/>
              <a:rect l="l" t="t" r="r" b="b"/>
              <a:pathLst>
                <a:path w="71754" h="74930">
                  <a:moveTo>
                    <a:pt x="0" y="0"/>
                  </a:moveTo>
                  <a:lnTo>
                    <a:pt x="0" y="7620"/>
                  </a:lnTo>
                  <a:lnTo>
                    <a:pt x="1524" y="16002"/>
                  </a:lnTo>
                  <a:lnTo>
                    <a:pt x="18288" y="52577"/>
                  </a:lnTo>
                  <a:lnTo>
                    <a:pt x="51816" y="71628"/>
                  </a:lnTo>
                  <a:lnTo>
                    <a:pt x="62484" y="73914"/>
                  </a:lnTo>
                  <a:lnTo>
                    <a:pt x="65532" y="73914"/>
                  </a:lnTo>
                  <a:lnTo>
                    <a:pt x="67818" y="73914"/>
                  </a:lnTo>
                  <a:lnTo>
                    <a:pt x="70104" y="74676"/>
                  </a:lnTo>
                  <a:lnTo>
                    <a:pt x="70866" y="74676"/>
                  </a:lnTo>
                  <a:lnTo>
                    <a:pt x="71628" y="7467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538" name="object 5538"/>
          <p:cNvSpPr/>
          <p:nvPr/>
        </p:nvSpPr>
        <p:spPr>
          <a:xfrm>
            <a:off x="10130022" y="1007688"/>
            <a:ext cx="21548" cy="98962"/>
          </a:xfrm>
          <a:custGeom>
            <a:avLst/>
            <a:gdLst/>
            <a:ahLst/>
            <a:cxnLst/>
            <a:rect l="l" t="t" r="r" b="b"/>
            <a:pathLst>
              <a:path w="17145" h="78739">
                <a:moveTo>
                  <a:pt x="0" y="0"/>
                </a:moveTo>
                <a:lnTo>
                  <a:pt x="0" y="78485"/>
                </a:lnTo>
              </a:path>
              <a:path w="17145" h="78739">
                <a:moveTo>
                  <a:pt x="16764" y="0"/>
                </a:moveTo>
                <a:lnTo>
                  <a:pt x="16764" y="60959"/>
                </a:lnTo>
              </a:path>
              <a:path w="17145" h="78739">
                <a:moveTo>
                  <a:pt x="12954" y="0"/>
                </a:moveTo>
                <a:lnTo>
                  <a:pt x="12954" y="64769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39" name="object 5539"/>
          <p:cNvSpPr/>
          <p:nvPr/>
        </p:nvSpPr>
        <p:spPr>
          <a:xfrm>
            <a:off x="10763060" y="1007688"/>
            <a:ext cx="25539" cy="170790"/>
          </a:xfrm>
          <a:custGeom>
            <a:avLst/>
            <a:gdLst/>
            <a:ahLst/>
            <a:cxnLst/>
            <a:rect l="l" t="t" r="r" b="b"/>
            <a:pathLst>
              <a:path w="20320" h="135889">
                <a:moveTo>
                  <a:pt x="19812" y="0"/>
                </a:moveTo>
                <a:lnTo>
                  <a:pt x="19812" y="135635"/>
                </a:lnTo>
              </a:path>
              <a:path w="20320" h="135889">
                <a:moveTo>
                  <a:pt x="3048" y="0"/>
                </a:moveTo>
                <a:lnTo>
                  <a:pt x="3048" y="135635"/>
                </a:lnTo>
              </a:path>
              <a:path w="20320" h="135889">
                <a:moveTo>
                  <a:pt x="3048" y="0"/>
                </a:moveTo>
                <a:lnTo>
                  <a:pt x="3048" y="135635"/>
                </a:lnTo>
              </a:path>
              <a:path w="20320" h="135889">
                <a:moveTo>
                  <a:pt x="0" y="0"/>
                </a:moveTo>
                <a:lnTo>
                  <a:pt x="0" y="60959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40" name="object 5540"/>
          <p:cNvSpPr/>
          <p:nvPr/>
        </p:nvSpPr>
        <p:spPr>
          <a:xfrm>
            <a:off x="9866655" y="1007688"/>
            <a:ext cx="16760" cy="98962"/>
          </a:xfrm>
          <a:custGeom>
            <a:avLst/>
            <a:gdLst/>
            <a:ahLst/>
            <a:cxnLst/>
            <a:rect l="l" t="t" r="r" b="b"/>
            <a:pathLst>
              <a:path w="13334" h="78739">
                <a:moveTo>
                  <a:pt x="12953" y="0"/>
                </a:moveTo>
                <a:lnTo>
                  <a:pt x="12953" y="78485"/>
                </a:lnTo>
              </a:path>
              <a:path w="13334" h="78739">
                <a:moveTo>
                  <a:pt x="0" y="0"/>
                </a:moveTo>
                <a:lnTo>
                  <a:pt x="0" y="78485"/>
                </a:lnTo>
              </a:path>
              <a:path w="13334" h="78739">
                <a:moveTo>
                  <a:pt x="0" y="0"/>
                </a:moveTo>
                <a:lnTo>
                  <a:pt x="0" y="78485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5541" name="object 5541"/>
          <p:cNvGrpSpPr/>
          <p:nvPr/>
        </p:nvGrpSpPr>
        <p:grpSpPr>
          <a:xfrm>
            <a:off x="9589880" y="2211515"/>
            <a:ext cx="1440538" cy="27135"/>
            <a:chOff x="7630261" y="2852166"/>
            <a:chExt cx="1146175" cy="21590"/>
          </a:xfrm>
        </p:grpSpPr>
        <p:sp>
          <p:nvSpPr>
            <p:cNvPr id="5542" name="object 5542"/>
            <p:cNvSpPr/>
            <p:nvPr/>
          </p:nvSpPr>
          <p:spPr>
            <a:xfrm>
              <a:off x="7630261" y="2868168"/>
              <a:ext cx="1143000" cy="0"/>
            </a:xfrm>
            <a:custGeom>
              <a:avLst/>
              <a:gdLst/>
              <a:ahLst/>
              <a:cxnLst/>
              <a:rect l="l" t="t" r="r" b="b"/>
              <a:pathLst>
                <a:path w="1143000">
                  <a:moveTo>
                    <a:pt x="0" y="0"/>
                  </a:moveTo>
                  <a:lnTo>
                    <a:pt x="114300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43" name="object 5543"/>
            <p:cNvSpPr/>
            <p:nvPr/>
          </p:nvSpPr>
          <p:spPr>
            <a:xfrm>
              <a:off x="7637119" y="2861310"/>
              <a:ext cx="1129665" cy="0"/>
            </a:xfrm>
            <a:custGeom>
              <a:avLst/>
              <a:gdLst/>
              <a:ahLst/>
              <a:cxnLst/>
              <a:rect l="l" t="t" r="r" b="b"/>
              <a:pathLst>
                <a:path w="1129665">
                  <a:moveTo>
                    <a:pt x="0" y="0"/>
                  </a:moveTo>
                  <a:lnTo>
                    <a:pt x="112928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44" name="object 5544"/>
            <p:cNvSpPr/>
            <p:nvPr/>
          </p:nvSpPr>
          <p:spPr>
            <a:xfrm>
              <a:off x="7640929" y="2858262"/>
              <a:ext cx="1122045" cy="0"/>
            </a:xfrm>
            <a:custGeom>
              <a:avLst/>
              <a:gdLst/>
              <a:ahLst/>
              <a:cxnLst/>
              <a:rect l="l" t="t" r="r" b="b"/>
              <a:pathLst>
                <a:path w="1122045">
                  <a:moveTo>
                    <a:pt x="0" y="0"/>
                  </a:moveTo>
                  <a:lnTo>
                    <a:pt x="112166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45" name="object 5545"/>
            <p:cNvSpPr/>
            <p:nvPr/>
          </p:nvSpPr>
          <p:spPr>
            <a:xfrm>
              <a:off x="8529421" y="2854452"/>
              <a:ext cx="233679" cy="0"/>
            </a:xfrm>
            <a:custGeom>
              <a:avLst/>
              <a:gdLst/>
              <a:ahLst/>
              <a:cxnLst/>
              <a:rect l="l" t="t" r="r" b="b"/>
              <a:pathLst>
                <a:path w="233679">
                  <a:moveTo>
                    <a:pt x="0" y="0"/>
                  </a:moveTo>
                  <a:lnTo>
                    <a:pt x="23317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46" name="object 5546"/>
            <p:cNvSpPr/>
            <p:nvPr/>
          </p:nvSpPr>
          <p:spPr>
            <a:xfrm>
              <a:off x="7630261" y="2871216"/>
              <a:ext cx="1146175" cy="0"/>
            </a:xfrm>
            <a:custGeom>
              <a:avLst/>
              <a:gdLst/>
              <a:ahLst/>
              <a:cxnLst/>
              <a:rect l="l" t="t" r="r" b="b"/>
              <a:pathLst>
                <a:path w="1146175">
                  <a:moveTo>
                    <a:pt x="0" y="0"/>
                  </a:moveTo>
                  <a:lnTo>
                    <a:pt x="11460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547" name="object 5547"/>
          <p:cNvGrpSpPr/>
          <p:nvPr/>
        </p:nvGrpSpPr>
        <p:grpSpPr>
          <a:xfrm>
            <a:off x="9589880" y="1498029"/>
            <a:ext cx="1440538" cy="27135"/>
            <a:chOff x="7630261" y="2284476"/>
            <a:chExt cx="1146175" cy="21590"/>
          </a:xfrm>
        </p:grpSpPr>
        <p:sp>
          <p:nvSpPr>
            <p:cNvPr id="5548" name="object 5548"/>
            <p:cNvSpPr/>
            <p:nvPr/>
          </p:nvSpPr>
          <p:spPr>
            <a:xfrm>
              <a:off x="7630261" y="2286762"/>
              <a:ext cx="1146175" cy="0"/>
            </a:xfrm>
            <a:custGeom>
              <a:avLst/>
              <a:gdLst/>
              <a:ahLst/>
              <a:cxnLst/>
              <a:rect l="l" t="t" r="r" b="b"/>
              <a:pathLst>
                <a:path w="1146175">
                  <a:moveTo>
                    <a:pt x="0" y="0"/>
                  </a:moveTo>
                  <a:lnTo>
                    <a:pt x="11460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49" name="object 5549"/>
            <p:cNvSpPr/>
            <p:nvPr/>
          </p:nvSpPr>
          <p:spPr>
            <a:xfrm>
              <a:off x="7640929" y="2300478"/>
              <a:ext cx="1122045" cy="0"/>
            </a:xfrm>
            <a:custGeom>
              <a:avLst/>
              <a:gdLst/>
              <a:ahLst/>
              <a:cxnLst/>
              <a:rect l="l" t="t" r="r" b="b"/>
              <a:pathLst>
                <a:path w="1122045">
                  <a:moveTo>
                    <a:pt x="0" y="0"/>
                  </a:moveTo>
                  <a:lnTo>
                    <a:pt x="112166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50" name="object 5550"/>
            <p:cNvSpPr/>
            <p:nvPr/>
          </p:nvSpPr>
          <p:spPr>
            <a:xfrm>
              <a:off x="7643977" y="2303526"/>
              <a:ext cx="1118870" cy="0"/>
            </a:xfrm>
            <a:custGeom>
              <a:avLst/>
              <a:gdLst/>
              <a:ahLst/>
              <a:cxnLst/>
              <a:rect l="l" t="t" r="r" b="b"/>
              <a:pathLst>
                <a:path w="1118870">
                  <a:moveTo>
                    <a:pt x="0" y="0"/>
                  </a:moveTo>
                  <a:lnTo>
                    <a:pt x="111861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551" name="object 5551"/>
          <p:cNvGrpSpPr/>
          <p:nvPr/>
        </p:nvGrpSpPr>
        <p:grpSpPr>
          <a:xfrm>
            <a:off x="9603288" y="2216303"/>
            <a:ext cx="1410211" cy="6385"/>
            <a:chOff x="7640929" y="2855976"/>
            <a:chExt cx="1122045" cy="5080"/>
          </a:xfrm>
        </p:grpSpPr>
        <p:sp>
          <p:nvSpPr>
            <p:cNvPr id="5552" name="object 5552"/>
            <p:cNvSpPr/>
            <p:nvPr/>
          </p:nvSpPr>
          <p:spPr>
            <a:xfrm>
              <a:off x="7640929" y="2858262"/>
              <a:ext cx="1122045" cy="0"/>
            </a:xfrm>
            <a:custGeom>
              <a:avLst/>
              <a:gdLst/>
              <a:ahLst/>
              <a:cxnLst/>
              <a:rect l="l" t="t" r="r" b="b"/>
              <a:pathLst>
                <a:path w="1122045">
                  <a:moveTo>
                    <a:pt x="0" y="0"/>
                  </a:moveTo>
                  <a:lnTo>
                    <a:pt x="112166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53" name="object 5553"/>
            <p:cNvSpPr/>
            <p:nvPr/>
          </p:nvSpPr>
          <p:spPr>
            <a:xfrm>
              <a:off x="7643977" y="2858262"/>
              <a:ext cx="1118870" cy="0"/>
            </a:xfrm>
            <a:custGeom>
              <a:avLst/>
              <a:gdLst/>
              <a:ahLst/>
              <a:cxnLst/>
              <a:rect l="l" t="t" r="r" b="b"/>
              <a:pathLst>
                <a:path w="1118870">
                  <a:moveTo>
                    <a:pt x="0" y="0"/>
                  </a:moveTo>
                  <a:lnTo>
                    <a:pt x="111861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554" name="object 5554"/>
          <p:cNvSpPr/>
          <p:nvPr/>
        </p:nvSpPr>
        <p:spPr>
          <a:xfrm>
            <a:off x="10222919" y="1432906"/>
            <a:ext cx="811649" cy="0"/>
          </a:xfrm>
          <a:custGeom>
            <a:avLst/>
            <a:gdLst/>
            <a:ahLst/>
            <a:cxnLst/>
            <a:rect l="l" t="t" r="r" b="b"/>
            <a:pathLst>
              <a:path w="645795">
                <a:moveTo>
                  <a:pt x="645414" y="0"/>
                </a:moveTo>
                <a:lnTo>
                  <a:pt x="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55" name="object 5555"/>
          <p:cNvSpPr/>
          <p:nvPr/>
        </p:nvSpPr>
        <p:spPr>
          <a:xfrm>
            <a:off x="10796580" y="1009124"/>
            <a:ext cx="233838" cy="0"/>
          </a:xfrm>
          <a:custGeom>
            <a:avLst/>
            <a:gdLst/>
            <a:ahLst/>
            <a:cxnLst/>
            <a:rect l="l" t="t" r="r" b="b"/>
            <a:pathLst>
              <a:path w="186054">
                <a:moveTo>
                  <a:pt x="0" y="0"/>
                </a:moveTo>
                <a:lnTo>
                  <a:pt x="18592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5556" name="object 5556"/>
          <p:cNvGrpSpPr/>
          <p:nvPr/>
        </p:nvGrpSpPr>
        <p:grpSpPr>
          <a:xfrm>
            <a:off x="10130022" y="1179115"/>
            <a:ext cx="1036708" cy="31923"/>
            <a:chOff x="8060029" y="2030729"/>
            <a:chExt cx="824865" cy="25400"/>
          </a:xfrm>
        </p:grpSpPr>
        <p:sp>
          <p:nvSpPr>
            <p:cNvPr id="5557" name="object 5557"/>
            <p:cNvSpPr/>
            <p:nvPr/>
          </p:nvSpPr>
          <p:spPr>
            <a:xfrm>
              <a:off x="8590381" y="2033015"/>
              <a:ext cx="186055" cy="0"/>
            </a:xfrm>
            <a:custGeom>
              <a:avLst/>
              <a:gdLst/>
              <a:ahLst/>
              <a:cxnLst/>
              <a:rect l="l" t="t" r="r" b="b"/>
              <a:pathLst>
                <a:path w="186054">
                  <a:moveTo>
                    <a:pt x="0" y="0"/>
                  </a:moveTo>
                  <a:lnTo>
                    <a:pt x="18592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58" name="object 5558"/>
            <p:cNvSpPr/>
            <p:nvPr/>
          </p:nvSpPr>
          <p:spPr>
            <a:xfrm>
              <a:off x="8569807" y="2033015"/>
              <a:ext cx="207010" cy="0"/>
            </a:xfrm>
            <a:custGeom>
              <a:avLst/>
              <a:gdLst/>
              <a:ahLst/>
              <a:cxnLst/>
              <a:rect l="l" t="t" r="r" b="b"/>
              <a:pathLst>
                <a:path w="207009">
                  <a:moveTo>
                    <a:pt x="0" y="0"/>
                  </a:moveTo>
                  <a:lnTo>
                    <a:pt x="20650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59" name="object 5559"/>
            <p:cNvSpPr/>
            <p:nvPr/>
          </p:nvSpPr>
          <p:spPr>
            <a:xfrm>
              <a:off x="8569807" y="2046731"/>
              <a:ext cx="207010" cy="0"/>
            </a:xfrm>
            <a:custGeom>
              <a:avLst/>
              <a:gdLst/>
              <a:ahLst/>
              <a:cxnLst/>
              <a:rect l="l" t="t" r="r" b="b"/>
              <a:pathLst>
                <a:path w="207009">
                  <a:moveTo>
                    <a:pt x="0" y="0"/>
                  </a:moveTo>
                  <a:lnTo>
                    <a:pt x="20650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60" name="object 5560"/>
            <p:cNvSpPr/>
            <p:nvPr/>
          </p:nvSpPr>
          <p:spPr>
            <a:xfrm>
              <a:off x="8566759" y="2046731"/>
              <a:ext cx="196215" cy="0"/>
            </a:xfrm>
            <a:custGeom>
              <a:avLst/>
              <a:gdLst/>
              <a:ahLst/>
              <a:cxnLst/>
              <a:rect l="l" t="t" r="r" b="b"/>
              <a:pathLst>
                <a:path w="196215">
                  <a:moveTo>
                    <a:pt x="0" y="0"/>
                  </a:moveTo>
                  <a:lnTo>
                    <a:pt x="19583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61" name="object 5561"/>
            <p:cNvSpPr/>
            <p:nvPr/>
          </p:nvSpPr>
          <p:spPr>
            <a:xfrm>
              <a:off x="8060029" y="2053589"/>
              <a:ext cx="824865" cy="0"/>
            </a:xfrm>
            <a:custGeom>
              <a:avLst/>
              <a:gdLst/>
              <a:ahLst/>
              <a:cxnLst/>
              <a:rect l="l" t="t" r="r" b="b"/>
              <a:pathLst>
                <a:path w="824865">
                  <a:moveTo>
                    <a:pt x="0" y="0"/>
                  </a:moveTo>
                  <a:lnTo>
                    <a:pt x="82448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562" name="object 5562"/>
          <p:cNvSpPr/>
          <p:nvPr/>
        </p:nvSpPr>
        <p:spPr>
          <a:xfrm>
            <a:off x="10800410" y="2257484"/>
            <a:ext cx="221867" cy="0"/>
          </a:xfrm>
          <a:custGeom>
            <a:avLst/>
            <a:gdLst/>
            <a:ahLst/>
            <a:cxnLst/>
            <a:rect l="l" t="t" r="r" b="b"/>
            <a:pathLst>
              <a:path w="176529">
                <a:moveTo>
                  <a:pt x="0" y="0"/>
                </a:moveTo>
                <a:lnTo>
                  <a:pt x="17602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63" name="object 5563"/>
          <p:cNvSpPr/>
          <p:nvPr/>
        </p:nvSpPr>
        <p:spPr>
          <a:xfrm>
            <a:off x="10800410" y="2329312"/>
            <a:ext cx="221867" cy="0"/>
          </a:xfrm>
          <a:custGeom>
            <a:avLst/>
            <a:gdLst/>
            <a:ahLst/>
            <a:cxnLst/>
            <a:rect l="l" t="t" r="r" b="b"/>
            <a:pathLst>
              <a:path w="176529">
                <a:moveTo>
                  <a:pt x="176022" y="0"/>
                </a:moveTo>
                <a:lnTo>
                  <a:pt x="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64" name="object 5564"/>
          <p:cNvSpPr/>
          <p:nvPr/>
        </p:nvSpPr>
        <p:spPr>
          <a:xfrm>
            <a:off x="12530013" y="2380068"/>
            <a:ext cx="161213" cy="0"/>
          </a:xfrm>
          <a:custGeom>
            <a:avLst/>
            <a:gdLst/>
            <a:ahLst/>
            <a:cxnLst/>
            <a:rect l="l" t="t" r="r" b="b"/>
            <a:pathLst>
              <a:path w="128270">
                <a:moveTo>
                  <a:pt x="128016" y="0"/>
                </a:moveTo>
                <a:lnTo>
                  <a:pt x="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5565" name="object 5565"/>
          <p:cNvGrpSpPr/>
          <p:nvPr/>
        </p:nvGrpSpPr>
        <p:grpSpPr>
          <a:xfrm>
            <a:off x="12323151" y="2381984"/>
            <a:ext cx="56664" cy="23942"/>
            <a:chOff x="9805009" y="2987801"/>
            <a:chExt cx="45085" cy="19050"/>
          </a:xfrm>
        </p:grpSpPr>
        <p:sp>
          <p:nvSpPr>
            <p:cNvPr id="5566" name="object 5566"/>
            <p:cNvSpPr/>
            <p:nvPr/>
          </p:nvSpPr>
          <p:spPr>
            <a:xfrm>
              <a:off x="9847681" y="2993135"/>
              <a:ext cx="0" cy="13970"/>
            </a:xfrm>
            <a:custGeom>
              <a:avLst/>
              <a:gdLst/>
              <a:ahLst/>
              <a:cxnLst/>
              <a:rect l="l" t="t" r="r" b="b"/>
              <a:pathLst>
                <a:path h="13969">
                  <a:moveTo>
                    <a:pt x="0" y="0"/>
                  </a:moveTo>
                  <a:lnTo>
                    <a:pt x="0" y="13716"/>
                  </a:lnTo>
                </a:path>
                <a:path h="13969">
                  <a:moveTo>
                    <a:pt x="0" y="0"/>
                  </a:moveTo>
                  <a:lnTo>
                    <a:pt x="0" y="9906"/>
                  </a:lnTo>
                </a:path>
                <a:path h="13969">
                  <a:moveTo>
                    <a:pt x="0" y="0"/>
                  </a:moveTo>
                  <a:lnTo>
                    <a:pt x="0" y="13716"/>
                  </a:lnTo>
                </a:path>
                <a:path h="13969">
                  <a:moveTo>
                    <a:pt x="0" y="0"/>
                  </a:moveTo>
                  <a:lnTo>
                    <a:pt x="0" y="990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67" name="object 5567"/>
            <p:cNvSpPr/>
            <p:nvPr/>
          </p:nvSpPr>
          <p:spPr>
            <a:xfrm>
              <a:off x="9840823" y="2993135"/>
              <a:ext cx="3810" cy="10160"/>
            </a:xfrm>
            <a:custGeom>
              <a:avLst/>
              <a:gdLst/>
              <a:ahLst/>
              <a:cxnLst/>
              <a:rect l="l" t="t" r="r" b="b"/>
              <a:pathLst>
                <a:path w="3809" h="10160">
                  <a:moveTo>
                    <a:pt x="0" y="9905"/>
                  </a:moveTo>
                  <a:lnTo>
                    <a:pt x="3810" y="9905"/>
                  </a:lnTo>
                  <a:lnTo>
                    <a:pt x="3809" y="0"/>
                  </a:lnTo>
                  <a:lnTo>
                    <a:pt x="0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68" name="object 5568"/>
            <p:cNvSpPr/>
            <p:nvPr/>
          </p:nvSpPr>
          <p:spPr>
            <a:xfrm>
              <a:off x="9840823" y="2990087"/>
              <a:ext cx="6985" cy="3175"/>
            </a:xfrm>
            <a:custGeom>
              <a:avLst/>
              <a:gdLst/>
              <a:ahLst/>
              <a:cxnLst/>
              <a:rect l="l" t="t" r="r" b="b"/>
              <a:pathLst>
                <a:path w="6984" h="3175">
                  <a:moveTo>
                    <a:pt x="0" y="0"/>
                  </a:moveTo>
                  <a:lnTo>
                    <a:pt x="3810" y="0"/>
                  </a:lnTo>
                  <a:lnTo>
                    <a:pt x="6858" y="0"/>
                  </a:lnTo>
                  <a:lnTo>
                    <a:pt x="6858" y="3047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69" name="object 5569"/>
            <p:cNvSpPr/>
            <p:nvPr/>
          </p:nvSpPr>
          <p:spPr>
            <a:xfrm>
              <a:off x="9807295" y="2993135"/>
              <a:ext cx="3175" cy="10160"/>
            </a:xfrm>
            <a:custGeom>
              <a:avLst/>
              <a:gdLst/>
              <a:ahLst/>
              <a:cxnLst/>
              <a:rect l="l" t="t" r="r" b="b"/>
              <a:pathLst>
                <a:path w="3175" h="10160">
                  <a:moveTo>
                    <a:pt x="0" y="9905"/>
                  </a:moveTo>
                  <a:lnTo>
                    <a:pt x="3048" y="9905"/>
                  </a:lnTo>
                  <a:lnTo>
                    <a:pt x="3047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70" name="object 5570"/>
            <p:cNvSpPr/>
            <p:nvPr/>
          </p:nvSpPr>
          <p:spPr>
            <a:xfrm>
              <a:off x="9840823" y="2990087"/>
              <a:ext cx="6985" cy="3175"/>
            </a:xfrm>
            <a:custGeom>
              <a:avLst/>
              <a:gdLst/>
              <a:ahLst/>
              <a:cxnLst/>
              <a:rect l="l" t="t" r="r" b="b"/>
              <a:pathLst>
                <a:path w="6984" h="3175">
                  <a:moveTo>
                    <a:pt x="0" y="0"/>
                  </a:moveTo>
                  <a:lnTo>
                    <a:pt x="3810" y="0"/>
                  </a:lnTo>
                  <a:lnTo>
                    <a:pt x="6858" y="0"/>
                  </a:lnTo>
                  <a:lnTo>
                    <a:pt x="6858" y="3047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71" name="object 5571"/>
            <p:cNvSpPr/>
            <p:nvPr/>
          </p:nvSpPr>
          <p:spPr>
            <a:xfrm>
              <a:off x="9840823" y="2993135"/>
              <a:ext cx="3810" cy="10160"/>
            </a:xfrm>
            <a:custGeom>
              <a:avLst/>
              <a:gdLst/>
              <a:ahLst/>
              <a:cxnLst/>
              <a:rect l="l" t="t" r="r" b="b"/>
              <a:pathLst>
                <a:path w="3809" h="10160">
                  <a:moveTo>
                    <a:pt x="0" y="9905"/>
                  </a:moveTo>
                  <a:lnTo>
                    <a:pt x="3810" y="9905"/>
                  </a:lnTo>
                  <a:lnTo>
                    <a:pt x="3809" y="0"/>
                  </a:lnTo>
                  <a:lnTo>
                    <a:pt x="0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72" name="object 5572"/>
            <p:cNvSpPr/>
            <p:nvPr/>
          </p:nvSpPr>
          <p:spPr>
            <a:xfrm>
              <a:off x="9807295" y="2993135"/>
              <a:ext cx="3175" cy="10160"/>
            </a:xfrm>
            <a:custGeom>
              <a:avLst/>
              <a:gdLst/>
              <a:ahLst/>
              <a:cxnLst/>
              <a:rect l="l" t="t" r="r" b="b"/>
              <a:pathLst>
                <a:path w="3175" h="10160">
                  <a:moveTo>
                    <a:pt x="0" y="9905"/>
                  </a:moveTo>
                  <a:lnTo>
                    <a:pt x="3048" y="9905"/>
                  </a:lnTo>
                  <a:lnTo>
                    <a:pt x="3047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573" name="object 5573"/>
          <p:cNvGrpSpPr/>
          <p:nvPr/>
        </p:nvGrpSpPr>
        <p:grpSpPr>
          <a:xfrm>
            <a:off x="12030096" y="2377197"/>
            <a:ext cx="162807" cy="31923"/>
            <a:chOff x="9571837" y="2983992"/>
            <a:chExt cx="129539" cy="25400"/>
          </a:xfrm>
        </p:grpSpPr>
        <p:sp>
          <p:nvSpPr>
            <p:cNvPr id="5574" name="object 5574"/>
            <p:cNvSpPr/>
            <p:nvPr/>
          </p:nvSpPr>
          <p:spPr>
            <a:xfrm>
              <a:off x="9574123" y="2986278"/>
              <a:ext cx="85090" cy="20955"/>
            </a:xfrm>
            <a:custGeom>
              <a:avLst/>
              <a:gdLst/>
              <a:ahLst/>
              <a:cxnLst/>
              <a:rect l="l" t="t" r="r" b="b"/>
              <a:pathLst>
                <a:path w="85090" h="20955">
                  <a:moveTo>
                    <a:pt x="84581" y="0"/>
                  </a:moveTo>
                  <a:lnTo>
                    <a:pt x="0" y="2057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75" name="object 5575"/>
            <p:cNvSpPr/>
            <p:nvPr/>
          </p:nvSpPr>
          <p:spPr>
            <a:xfrm>
              <a:off x="9574123" y="2986278"/>
              <a:ext cx="85090" cy="20955"/>
            </a:xfrm>
            <a:custGeom>
              <a:avLst/>
              <a:gdLst/>
              <a:ahLst/>
              <a:cxnLst/>
              <a:rect l="l" t="t" r="r" b="b"/>
              <a:pathLst>
                <a:path w="85090" h="20955">
                  <a:moveTo>
                    <a:pt x="84581" y="20574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76" name="object 5576"/>
            <p:cNvSpPr/>
            <p:nvPr/>
          </p:nvSpPr>
          <p:spPr>
            <a:xfrm>
              <a:off x="9574123" y="2986278"/>
              <a:ext cx="85090" cy="20955"/>
            </a:xfrm>
            <a:custGeom>
              <a:avLst/>
              <a:gdLst/>
              <a:ahLst/>
              <a:cxnLst/>
              <a:rect l="l" t="t" r="r" b="b"/>
              <a:pathLst>
                <a:path w="85090" h="20955">
                  <a:moveTo>
                    <a:pt x="84581" y="0"/>
                  </a:moveTo>
                  <a:lnTo>
                    <a:pt x="0" y="2057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77" name="object 5577"/>
            <p:cNvSpPr/>
            <p:nvPr/>
          </p:nvSpPr>
          <p:spPr>
            <a:xfrm>
              <a:off x="9574123" y="2986278"/>
              <a:ext cx="85090" cy="20955"/>
            </a:xfrm>
            <a:custGeom>
              <a:avLst/>
              <a:gdLst/>
              <a:ahLst/>
              <a:cxnLst/>
              <a:rect l="l" t="t" r="r" b="b"/>
              <a:pathLst>
                <a:path w="85090" h="20955">
                  <a:moveTo>
                    <a:pt x="84581" y="20574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78" name="object 5578"/>
            <p:cNvSpPr/>
            <p:nvPr/>
          </p:nvSpPr>
          <p:spPr>
            <a:xfrm>
              <a:off x="9571837" y="2990849"/>
              <a:ext cx="5080" cy="14604"/>
            </a:xfrm>
            <a:custGeom>
              <a:avLst/>
              <a:gdLst/>
              <a:ahLst/>
              <a:cxnLst/>
              <a:rect l="l" t="t" r="r" b="b"/>
              <a:pathLst>
                <a:path w="5079" h="14605">
                  <a:moveTo>
                    <a:pt x="4572" y="12192"/>
                  </a:moveTo>
                  <a:lnTo>
                    <a:pt x="3898" y="10579"/>
                  </a:lnTo>
                  <a:lnTo>
                    <a:pt x="2286" y="9906"/>
                  </a:lnTo>
                  <a:lnTo>
                    <a:pt x="660" y="10579"/>
                  </a:lnTo>
                  <a:lnTo>
                    <a:pt x="0" y="12192"/>
                  </a:lnTo>
                  <a:lnTo>
                    <a:pt x="660" y="13817"/>
                  </a:lnTo>
                  <a:lnTo>
                    <a:pt x="2286" y="14478"/>
                  </a:lnTo>
                  <a:lnTo>
                    <a:pt x="3898" y="13817"/>
                  </a:lnTo>
                  <a:lnTo>
                    <a:pt x="4572" y="12192"/>
                  </a:lnTo>
                  <a:close/>
                </a:path>
                <a:path w="5079" h="14605">
                  <a:moveTo>
                    <a:pt x="4572" y="2286"/>
                  </a:moveTo>
                  <a:lnTo>
                    <a:pt x="3898" y="673"/>
                  </a:lnTo>
                  <a:lnTo>
                    <a:pt x="2286" y="0"/>
                  </a:lnTo>
                  <a:lnTo>
                    <a:pt x="660" y="673"/>
                  </a:lnTo>
                  <a:lnTo>
                    <a:pt x="0" y="2286"/>
                  </a:lnTo>
                  <a:lnTo>
                    <a:pt x="660" y="3911"/>
                  </a:lnTo>
                  <a:lnTo>
                    <a:pt x="2286" y="4572"/>
                  </a:lnTo>
                  <a:lnTo>
                    <a:pt x="3898" y="3911"/>
                  </a:lnTo>
                  <a:lnTo>
                    <a:pt x="4572" y="228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79" name="object 5579"/>
            <p:cNvSpPr/>
            <p:nvPr/>
          </p:nvSpPr>
          <p:spPr>
            <a:xfrm>
              <a:off x="9574123" y="2986278"/>
              <a:ext cx="85090" cy="20955"/>
            </a:xfrm>
            <a:custGeom>
              <a:avLst/>
              <a:gdLst/>
              <a:ahLst/>
              <a:cxnLst/>
              <a:rect l="l" t="t" r="r" b="b"/>
              <a:pathLst>
                <a:path w="85090" h="20955">
                  <a:moveTo>
                    <a:pt x="0" y="0"/>
                  </a:moveTo>
                  <a:lnTo>
                    <a:pt x="84582" y="0"/>
                  </a:lnTo>
                  <a:lnTo>
                    <a:pt x="84582" y="20573"/>
                  </a:lnTo>
                  <a:lnTo>
                    <a:pt x="0" y="20574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80" name="object 5580"/>
            <p:cNvSpPr/>
            <p:nvPr/>
          </p:nvSpPr>
          <p:spPr>
            <a:xfrm>
              <a:off x="9696043" y="2993136"/>
              <a:ext cx="3175" cy="10160"/>
            </a:xfrm>
            <a:custGeom>
              <a:avLst/>
              <a:gdLst/>
              <a:ahLst/>
              <a:cxnLst/>
              <a:rect l="l" t="t" r="r" b="b"/>
              <a:pathLst>
                <a:path w="3175" h="10160">
                  <a:moveTo>
                    <a:pt x="0" y="9905"/>
                  </a:moveTo>
                  <a:lnTo>
                    <a:pt x="3048" y="9905"/>
                  </a:lnTo>
                  <a:lnTo>
                    <a:pt x="3047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81" name="object 5581"/>
            <p:cNvSpPr/>
            <p:nvPr/>
          </p:nvSpPr>
          <p:spPr>
            <a:xfrm>
              <a:off x="9574123" y="2986278"/>
              <a:ext cx="85090" cy="20955"/>
            </a:xfrm>
            <a:custGeom>
              <a:avLst/>
              <a:gdLst/>
              <a:ahLst/>
              <a:cxnLst/>
              <a:rect l="l" t="t" r="r" b="b"/>
              <a:pathLst>
                <a:path w="85090" h="20955">
                  <a:moveTo>
                    <a:pt x="0" y="0"/>
                  </a:moveTo>
                  <a:lnTo>
                    <a:pt x="84582" y="0"/>
                  </a:lnTo>
                  <a:lnTo>
                    <a:pt x="84582" y="20573"/>
                  </a:lnTo>
                  <a:lnTo>
                    <a:pt x="0" y="20574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582" name="object 5582"/>
          <p:cNvGrpSpPr/>
          <p:nvPr/>
        </p:nvGrpSpPr>
        <p:grpSpPr>
          <a:xfrm>
            <a:off x="11813656" y="2364745"/>
            <a:ext cx="563445" cy="44693"/>
            <a:chOff x="9399625" y="2974085"/>
            <a:chExt cx="448309" cy="35560"/>
          </a:xfrm>
        </p:grpSpPr>
        <p:sp>
          <p:nvSpPr>
            <p:cNvPr id="5583" name="object 5583"/>
            <p:cNvSpPr/>
            <p:nvPr/>
          </p:nvSpPr>
          <p:spPr>
            <a:xfrm>
              <a:off x="9418675" y="2990087"/>
              <a:ext cx="81280" cy="0"/>
            </a:xfrm>
            <a:custGeom>
              <a:avLst/>
              <a:gdLst/>
              <a:ahLst/>
              <a:cxnLst/>
              <a:rect l="l" t="t" r="r" b="b"/>
              <a:pathLst>
                <a:path w="81279">
                  <a:moveTo>
                    <a:pt x="0" y="0"/>
                  </a:moveTo>
                  <a:lnTo>
                    <a:pt x="8077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84" name="object 5584"/>
            <p:cNvSpPr/>
            <p:nvPr/>
          </p:nvSpPr>
          <p:spPr>
            <a:xfrm>
              <a:off x="9404959" y="3003041"/>
              <a:ext cx="94615" cy="0"/>
            </a:xfrm>
            <a:custGeom>
              <a:avLst/>
              <a:gdLst/>
              <a:ahLst/>
              <a:cxnLst/>
              <a:rect l="l" t="t" r="r" b="b"/>
              <a:pathLst>
                <a:path w="94615">
                  <a:moveTo>
                    <a:pt x="9448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85" name="object 5585"/>
            <p:cNvSpPr/>
            <p:nvPr/>
          </p:nvSpPr>
          <p:spPr>
            <a:xfrm>
              <a:off x="9404959" y="2993135"/>
              <a:ext cx="94615" cy="0"/>
            </a:xfrm>
            <a:custGeom>
              <a:avLst/>
              <a:gdLst/>
              <a:ahLst/>
              <a:cxnLst/>
              <a:rect l="l" t="t" r="r" b="b"/>
              <a:pathLst>
                <a:path w="94615">
                  <a:moveTo>
                    <a:pt x="9448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86" name="object 5586"/>
            <p:cNvSpPr/>
            <p:nvPr/>
          </p:nvSpPr>
          <p:spPr>
            <a:xfrm>
              <a:off x="9401911" y="2993135"/>
              <a:ext cx="0" cy="13970"/>
            </a:xfrm>
            <a:custGeom>
              <a:avLst/>
              <a:gdLst/>
              <a:ahLst/>
              <a:cxnLst/>
              <a:rect l="l" t="t" r="r" b="b"/>
              <a:pathLst>
                <a:path h="13969">
                  <a:moveTo>
                    <a:pt x="0" y="13716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87" name="object 5587"/>
            <p:cNvSpPr/>
            <p:nvPr/>
          </p:nvSpPr>
          <p:spPr>
            <a:xfrm>
              <a:off x="9404959" y="3003041"/>
              <a:ext cx="165735" cy="0"/>
            </a:xfrm>
            <a:custGeom>
              <a:avLst/>
              <a:gdLst/>
              <a:ahLst/>
              <a:cxnLst/>
              <a:rect l="l" t="t" r="r" b="b"/>
              <a:pathLst>
                <a:path w="165734">
                  <a:moveTo>
                    <a:pt x="94488" y="0"/>
                  </a:moveTo>
                  <a:lnTo>
                    <a:pt x="165354" y="0"/>
                  </a:lnTo>
                </a:path>
                <a:path w="165734">
                  <a:moveTo>
                    <a:pt x="9448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88" name="object 5588"/>
            <p:cNvSpPr/>
            <p:nvPr/>
          </p:nvSpPr>
          <p:spPr>
            <a:xfrm>
              <a:off x="9404959" y="2993135"/>
              <a:ext cx="94615" cy="0"/>
            </a:xfrm>
            <a:custGeom>
              <a:avLst/>
              <a:gdLst/>
              <a:ahLst/>
              <a:cxnLst/>
              <a:rect l="l" t="t" r="r" b="b"/>
              <a:pathLst>
                <a:path w="94615">
                  <a:moveTo>
                    <a:pt x="9448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89" name="object 5589"/>
            <p:cNvSpPr/>
            <p:nvPr/>
          </p:nvSpPr>
          <p:spPr>
            <a:xfrm>
              <a:off x="9418675" y="2990087"/>
              <a:ext cx="81280" cy="0"/>
            </a:xfrm>
            <a:custGeom>
              <a:avLst/>
              <a:gdLst/>
              <a:ahLst/>
              <a:cxnLst/>
              <a:rect l="l" t="t" r="r" b="b"/>
              <a:pathLst>
                <a:path w="81279">
                  <a:moveTo>
                    <a:pt x="0" y="0"/>
                  </a:moveTo>
                  <a:lnTo>
                    <a:pt x="8077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90" name="object 5590"/>
            <p:cNvSpPr/>
            <p:nvPr/>
          </p:nvSpPr>
          <p:spPr>
            <a:xfrm>
              <a:off x="9401911" y="2993135"/>
              <a:ext cx="0" cy="13970"/>
            </a:xfrm>
            <a:custGeom>
              <a:avLst/>
              <a:gdLst/>
              <a:ahLst/>
              <a:cxnLst/>
              <a:rect l="l" t="t" r="r" b="b"/>
              <a:pathLst>
                <a:path h="13969">
                  <a:moveTo>
                    <a:pt x="0" y="13716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91" name="object 5591"/>
            <p:cNvSpPr/>
            <p:nvPr/>
          </p:nvSpPr>
          <p:spPr>
            <a:xfrm>
              <a:off x="9499447" y="3003041"/>
              <a:ext cx="71120" cy="0"/>
            </a:xfrm>
            <a:custGeom>
              <a:avLst/>
              <a:gdLst/>
              <a:ahLst/>
              <a:cxnLst/>
              <a:rect l="l" t="t" r="r" b="b"/>
              <a:pathLst>
                <a:path w="71120">
                  <a:moveTo>
                    <a:pt x="0" y="0"/>
                  </a:moveTo>
                  <a:lnTo>
                    <a:pt x="7086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92" name="object 5592"/>
            <p:cNvSpPr/>
            <p:nvPr/>
          </p:nvSpPr>
          <p:spPr>
            <a:xfrm>
              <a:off x="9452965" y="2976371"/>
              <a:ext cx="7620" cy="7620"/>
            </a:xfrm>
            <a:custGeom>
              <a:avLst/>
              <a:gdLst/>
              <a:ahLst/>
              <a:cxnLst/>
              <a:rect l="l" t="t" r="r" b="b"/>
              <a:pathLst>
                <a:path w="7620" h="7619">
                  <a:moveTo>
                    <a:pt x="0" y="0"/>
                  </a:moveTo>
                  <a:lnTo>
                    <a:pt x="0" y="2286"/>
                  </a:lnTo>
                  <a:lnTo>
                    <a:pt x="1524" y="5334"/>
                  </a:lnTo>
                  <a:lnTo>
                    <a:pt x="3810" y="6858"/>
                  </a:lnTo>
                  <a:lnTo>
                    <a:pt x="6858" y="7620"/>
                  </a:lnTo>
                  <a:lnTo>
                    <a:pt x="7620" y="762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93" name="object 5593"/>
            <p:cNvSpPr/>
            <p:nvPr/>
          </p:nvSpPr>
          <p:spPr>
            <a:xfrm>
              <a:off x="9459061" y="2983229"/>
              <a:ext cx="30480" cy="0"/>
            </a:xfrm>
            <a:custGeom>
              <a:avLst/>
              <a:gdLst/>
              <a:ahLst/>
              <a:cxnLst/>
              <a:rect l="l" t="t" r="r" b="b"/>
              <a:pathLst>
                <a:path w="30479">
                  <a:moveTo>
                    <a:pt x="30479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94" name="object 5594"/>
            <p:cNvSpPr/>
            <p:nvPr/>
          </p:nvSpPr>
          <p:spPr>
            <a:xfrm>
              <a:off x="9452965" y="2976371"/>
              <a:ext cx="7620" cy="7620"/>
            </a:xfrm>
            <a:custGeom>
              <a:avLst/>
              <a:gdLst/>
              <a:ahLst/>
              <a:cxnLst/>
              <a:rect l="l" t="t" r="r" b="b"/>
              <a:pathLst>
                <a:path w="7620" h="7619">
                  <a:moveTo>
                    <a:pt x="0" y="0"/>
                  </a:moveTo>
                  <a:lnTo>
                    <a:pt x="0" y="2286"/>
                  </a:lnTo>
                  <a:lnTo>
                    <a:pt x="1524" y="5334"/>
                  </a:lnTo>
                  <a:lnTo>
                    <a:pt x="3810" y="6858"/>
                  </a:lnTo>
                  <a:lnTo>
                    <a:pt x="6858" y="7620"/>
                  </a:lnTo>
                  <a:lnTo>
                    <a:pt x="7620" y="762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95" name="object 5595"/>
            <p:cNvSpPr/>
            <p:nvPr/>
          </p:nvSpPr>
          <p:spPr>
            <a:xfrm>
              <a:off x="9459061" y="2983229"/>
              <a:ext cx="30480" cy="0"/>
            </a:xfrm>
            <a:custGeom>
              <a:avLst/>
              <a:gdLst/>
              <a:ahLst/>
              <a:cxnLst/>
              <a:rect l="l" t="t" r="r" b="b"/>
              <a:pathLst>
                <a:path w="30479">
                  <a:moveTo>
                    <a:pt x="30479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96" name="object 5596"/>
            <p:cNvSpPr/>
            <p:nvPr/>
          </p:nvSpPr>
          <p:spPr>
            <a:xfrm>
              <a:off x="9570313" y="2993135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0"/>
                  </a:moveTo>
                  <a:lnTo>
                    <a:pt x="0" y="9906"/>
                  </a:lnTo>
                </a:path>
                <a:path h="10160">
                  <a:moveTo>
                    <a:pt x="0" y="0"/>
                  </a:moveTo>
                  <a:lnTo>
                    <a:pt x="0" y="990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97" name="object 5597"/>
            <p:cNvSpPr/>
            <p:nvPr/>
          </p:nvSpPr>
          <p:spPr>
            <a:xfrm>
              <a:off x="9492589" y="2993135"/>
              <a:ext cx="6985" cy="10160"/>
            </a:xfrm>
            <a:custGeom>
              <a:avLst/>
              <a:gdLst/>
              <a:ahLst/>
              <a:cxnLst/>
              <a:rect l="l" t="t" r="r" b="b"/>
              <a:pathLst>
                <a:path w="6984" h="10160">
                  <a:moveTo>
                    <a:pt x="0" y="0"/>
                  </a:moveTo>
                  <a:lnTo>
                    <a:pt x="6858" y="0"/>
                  </a:lnTo>
                  <a:lnTo>
                    <a:pt x="6858" y="9906"/>
                  </a:lnTo>
                  <a:lnTo>
                    <a:pt x="0" y="9906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98" name="object 5598"/>
            <p:cNvSpPr/>
            <p:nvPr/>
          </p:nvSpPr>
          <p:spPr>
            <a:xfrm>
              <a:off x="9421723" y="2993135"/>
              <a:ext cx="3810" cy="10160"/>
            </a:xfrm>
            <a:custGeom>
              <a:avLst/>
              <a:gdLst/>
              <a:ahLst/>
              <a:cxnLst/>
              <a:rect l="l" t="t" r="r" b="b"/>
              <a:pathLst>
                <a:path w="3809" h="10160">
                  <a:moveTo>
                    <a:pt x="0" y="0"/>
                  </a:moveTo>
                  <a:lnTo>
                    <a:pt x="3810" y="0"/>
                  </a:lnTo>
                  <a:lnTo>
                    <a:pt x="3810" y="9906"/>
                  </a:lnTo>
                  <a:lnTo>
                    <a:pt x="0" y="9906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99" name="object 5599"/>
            <p:cNvSpPr/>
            <p:nvPr/>
          </p:nvSpPr>
          <p:spPr>
            <a:xfrm>
              <a:off x="9404959" y="2993135"/>
              <a:ext cx="3810" cy="10160"/>
            </a:xfrm>
            <a:custGeom>
              <a:avLst/>
              <a:gdLst/>
              <a:ahLst/>
              <a:cxnLst/>
              <a:rect l="l" t="t" r="r" b="b"/>
              <a:pathLst>
                <a:path w="3809" h="10160">
                  <a:moveTo>
                    <a:pt x="3809" y="0"/>
                  </a:moveTo>
                  <a:lnTo>
                    <a:pt x="0" y="0"/>
                  </a:lnTo>
                  <a:lnTo>
                    <a:pt x="0" y="9906"/>
                  </a:lnTo>
                  <a:lnTo>
                    <a:pt x="3809" y="9906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00" name="object 5600"/>
            <p:cNvSpPr/>
            <p:nvPr/>
          </p:nvSpPr>
          <p:spPr>
            <a:xfrm>
              <a:off x="9401911" y="2990087"/>
              <a:ext cx="17145" cy="3175"/>
            </a:xfrm>
            <a:custGeom>
              <a:avLst/>
              <a:gdLst/>
              <a:ahLst/>
              <a:cxnLst/>
              <a:rect l="l" t="t" r="r" b="b"/>
              <a:pathLst>
                <a:path w="17145" h="3175">
                  <a:moveTo>
                    <a:pt x="12953" y="0"/>
                  </a:moveTo>
                  <a:lnTo>
                    <a:pt x="16763" y="0"/>
                  </a:lnTo>
                  <a:lnTo>
                    <a:pt x="3047" y="0"/>
                  </a:lnTo>
                  <a:lnTo>
                    <a:pt x="0" y="0"/>
                  </a:lnTo>
                  <a:lnTo>
                    <a:pt x="0" y="3048"/>
                  </a:lnTo>
                  <a:lnTo>
                    <a:pt x="3047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01" name="object 5601"/>
            <p:cNvSpPr/>
            <p:nvPr/>
          </p:nvSpPr>
          <p:spPr>
            <a:xfrm>
              <a:off x="9425533" y="2990087"/>
              <a:ext cx="54610" cy="0"/>
            </a:xfrm>
            <a:custGeom>
              <a:avLst/>
              <a:gdLst/>
              <a:ahLst/>
              <a:cxnLst/>
              <a:rect l="l" t="t" r="r" b="b"/>
              <a:pathLst>
                <a:path w="54609">
                  <a:moveTo>
                    <a:pt x="54101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02" name="object 5602"/>
            <p:cNvSpPr/>
            <p:nvPr/>
          </p:nvSpPr>
          <p:spPr>
            <a:xfrm>
              <a:off x="9492589" y="2993135"/>
              <a:ext cx="6985" cy="10160"/>
            </a:xfrm>
            <a:custGeom>
              <a:avLst/>
              <a:gdLst/>
              <a:ahLst/>
              <a:cxnLst/>
              <a:rect l="l" t="t" r="r" b="b"/>
              <a:pathLst>
                <a:path w="6984" h="10160">
                  <a:moveTo>
                    <a:pt x="0" y="0"/>
                  </a:moveTo>
                  <a:lnTo>
                    <a:pt x="6858" y="0"/>
                  </a:lnTo>
                  <a:lnTo>
                    <a:pt x="6858" y="9906"/>
                  </a:lnTo>
                  <a:lnTo>
                    <a:pt x="0" y="9906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03" name="object 5603"/>
            <p:cNvSpPr/>
            <p:nvPr/>
          </p:nvSpPr>
          <p:spPr>
            <a:xfrm>
              <a:off x="9401911" y="2990087"/>
              <a:ext cx="17145" cy="3175"/>
            </a:xfrm>
            <a:custGeom>
              <a:avLst/>
              <a:gdLst/>
              <a:ahLst/>
              <a:cxnLst/>
              <a:rect l="l" t="t" r="r" b="b"/>
              <a:pathLst>
                <a:path w="17145" h="3175">
                  <a:moveTo>
                    <a:pt x="12953" y="0"/>
                  </a:moveTo>
                  <a:lnTo>
                    <a:pt x="16763" y="0"/>
                  </a:lnTo>
                  <a:lnTo>
                    <a:pt x="3047" y="0"/>
                  </a:lnTo>
                  <a:lnTo>
                    <a:pt x="0" y="0"/>
                  </a:lnTo>
                  <a:lnTo>
                    <a:pt x="0" y="3048"/>
                  </a:lnTo>
                  <a:lnTo>
                    <a:pt x="3047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04" name="object 5604"/>
            <p:cNvSpPr/>
            <p:nvPr/>
          </p:nvSpPr>
          <p:spPr>
            <a:xfrm>
              <a:off x="9404959" y="2993135"/>
              <a:ext cx="3810" cy="10160"/>
            </a:xfrm>
            <a:custGeom>
              <a:avLst/>
              <a:gdLst/>
              <a:ahLst/>
              <a:cxnLst/>
              <a:rect l="l" t="t" r="r" b="b"/>
              <a:pathLst>
                <a:path w="3809" h="10160">
                  <a:moveTo>
                    <a:pt x="3809" y="0"/>
                  </a:moveTo>
                  <a:lnTo>
                    <a:pt x="0" y="0"/>
                  </a:lnTo>
                  <a:lnTo>
                    <a:pt x="0" y="9906"/>
                  </a:lnTo>
                  <a:lnTo>
                    <a:pt x="3809" y="9906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05" name="object 5605"/>
            <p:cNvSpPr/>
            <p:nvPr/>
          </p:nvSpPr>
          <p:spPr>
            <a:xfrm>
              <a:off x="9421723" y="2993135"/>
              <a:ext cx="3810" cy="10160"/>
            </a:xfrm>
            <a:custGeom>
              <a:avLst/>
              <a:gdLst/>
              <a:ahLst/>
              <a:cxnLst/>
              <a:rect l="l" t="t" r="r" b="b"/>
              <a:pathLst>
                <a:path w="3809" h="10160">
                  <a:moveTo>
                    <a:pt x="0" y="0"/>
                  </a:moveTo>
                  <a:lnTo>
                    <a:pt x="3810" y="0"/>
                  </a:lnTo>
                  <a:lnTo>
                    <a:pt x="3810" y="9906"/>
                  </a:lnTo>
                  <a:lnTo>
                    <a:pt x="0" y="9906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06" name="object 5606"/>
            <p:cNvSpPr/>
            <p:nvPr/>
          </p:nvSpPr>
          <p:spPr>
            <a:xfrm>
              <a:off x="9425533" y="2990087"/>
              <a:ext cx="54610" cy="0"/>
            </a:xfrm>
            <a:custGeom>
              <a:avLst/>
              <a:gdLst/>
              <a:ahLst/>
              <a:cxnLst/>
              <a:rect l="l" t="t" r="r" b="b"/>
              <a:pathLst>
                <a:path w="54609">
                  <a:moveTo>
                    <a:pt x="54101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07" name="object 5607"/>
            <p:cNvSpPr/>
            <p:nvPr/>
          </p:nvSpPr>
          <p:spPr>
            <a:xfrm>
              <a:off x="9570313" y="2993135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809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08" name="object 5608"/>
            <p:cNvSpPr/>
            <p:nvPr/>
          </p:nvSpPr>
          <p:spPr>
            <a:xfrm>
              <a:off x="9570313" y="3003041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09" name="object 5609"/>
            <p:cNvSpPr/>
            <p:nvPr/>
          </p:nvSpPr>
          <p:spPr>
            <a:xfrm>
              <a:off x="9570313" y="2993135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809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10" name="object 5610"/>
            <p:cNvSpPr/>
            <p:nvPr/>
          </p:nvSpPr>
          <p:spPr>
            <a:xfrm>
              <a:off x="9570313" y="3003041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11" name="object 5611"/>
            <p:cNvSpPr/>
            <p:nvPr/>
          </p:nvSpPr>
          <p:spPr>
            <a:xfrm>
              <a:off x="9401911" y="3006851"/>
              <a:ext cx="445770" cy="0"/>
            </a:xfrm>
            <a:custGeom>
              <a:avLst/>
              <a:gdLst/>
              <a:ahLst/>
              <a:cxnLst/>
              <a:rect l="l" t="t" r="r" b="b"/>
              <a:pathLst>
                <a:path w="445770">
                  <a:moveTo>
                    <a:pt x="0" y="0"/>
                  </a:moveTo>
                  <a:lnTo>
                    <a:pt x="44577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12" name="object 5612"/>
            <p:cNvSpPr/>
            <p:nvPr/>
          </p:nvSpPr>
          <p:spPr>
            <a:xfrm>
              <a:off x="9570313" y="3003041"/>
              <a:ext cx="277495" cy="0"/>
            </a:xfrm>
            <a:custGeom>
              <a:avLst/>
              <a:gdLst/>
              <a:ahLst/>
              <a:cxnLst/>
              <a:rect l="l" t="t" r="r" b="b"/>
              <a:pathLst>
                <a:path w="277495">
                  <a:moveTo>
                    <a:pt x="27736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13" name="object 5613"/>
            <p:cNvSpPr/>
            <p:nvPr/>
          </p:nvSpPr>
          <p:spPr>
            <a:xfrm>
              <a:off x="9570313" y="2993135"/>
              <a:ext cx="277495" cy="0"/>
            </a:xfrm>
            <a:custGeom>
              <a:avLst/>
              <a:gdLst/>
              <a:ahLst/>
              <a:cxnLst/>
              <a:rect l="l" t="t" r="r" b="b"/>
              <a:pathLst>
                <a:path w="277495">
                  <a:moveTo>
                    <a:pt x="27736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14" name="object 5614"/>
            <p:cNvSpPr/>
            <p:nvPr/>
          </p:nvSpPr>
          <p:spPr>
            <a:xfrm>
              <a:off x="9570313" y="3003041"/>
              <a:ext cx="277495" cy="0"/>
            </a:xfrm>
            <a:custGeom>
              <a:avLst/>
              <a:gdLst/>
              <a:ahLst/>
              <a:cxnLst/>
              <a:rect l="l" t="t" r="r" b="b"/>
              <a:pathLst>
                <a:path w="277495">
                  <a:moveTo>
                    <a:pt x="27736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15" name="object 5615"/>
            <p:cNvSpPr/>
            <p:nvPr/>
          </p:nvSpPr>
          <p:spPr>
            <a:xfrm>
              <a:off x="9570313" y="2993135"/>
              <a:ext cx="277495" cy="0"/>
            </a:xfrm>
            <a:custGeom>
              <a:avLst/>
              <a:gdLst/>
              <a:ahLst/>
              <a:cxnLst/>
              <a:rect l="l" t="t" r="r" b="b"/>
              <a:pathLst>
                <a:path w="277495">
                  <a:moveTo>
                    <a:pt x="27736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16" name="object 5616"/>
            <p:cNvSpPr/>
            <p:nvPr/>
          </p:nvSpPr>
          <p:spPr>
            <a:xfrm>
              <a:off x="9401911" y="3006851"/>
              <a:ext cx="445770" cy="0"/>
            </a:xfrm>
            <a:custGeom>
              <a:avLst/>
              <a:gdLst/>
              <a:ahLst/>
              <a:cxnLst/>
              <a:rect l="l" t="t" r="r" b="b"/>
              <a:pathLst>
                <a:path w="445770">
                  <a:moveTo>
                    <a:pt x="0" y="0"/>
                  </a:moveTo>
                  <a:lnTo>
                    <a:pt x="44577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5617" name="object 5617"/>
          <p:cNvPicPr/>
          <p:nvPr/>
        </p:nvPicPr>
        <p:blipFill>
          <a:blip r:embed="rId36" cstate="print"/>
          <a:stretch>
            <a:fillRect/>
          </a:stretch>
        </p:blipFill>
        <p:spPr>
          <a:xfrm>
            <a:off x="11927622" y="3205605"/>
            <a:ext cx="108219" cy="129288"/>
          </a:xfrm>
          <a:prstGeom prst="rect">
            <a:avLst/>
          </a:prstGeom>
        </p:spPr>
      </p:pic>
      <p:sp>
        <p:nvSpPr>
          <p:cNvPr id="5618" name="object 5618"/>
          <p:cNvSpPr/>
          <p:nvPr/>
        </p:nvSpPr>
        <p:spPr>
          <a:xfrm>
            <a:off x="11412380" y="2639606"/>
            <a:ext cx="0" cy="3990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0" y="3048"/>
                </a:moveTo>
                <a:lnTo>
                  <a:pt x="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5619" name="object 5619"/>
          <p:cNvGrpSpPr/>
          <p:nvPr/>
        </p:nvGrpSpPr>
        <p:grpSpPr>
          <a:xfrm>
            <a:off x="11439195" y="2376238"/>
            <a:ext cx="44693" cy="32720"/>
            <a:chOff x="9101683" y="2983229"/>
            <a:chExt cx="35560" cy="26034"/>
          </a:xfrm>
        </p:grpSpPr>
        <p:sp>
          <p:nvSpPr>
            <p:cNvPr id="5620" name="object 5620"/>
            <p:cNvSpPr/>
            <p:nvPr/>
          </p:nvSpPr>
          <p:spPr>
            <a:xfrm>
              <a:off x="9134449" y="2983229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304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21" name="object 5621"/>
            <p:cNvSpPr/>
            <p:nvPr/>
          </p:nvSpPr>
          <p:spPr>
            <a:xfrm>
              <a:off x="9110827" y="2986277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4">
                  <a:moveTo>
                    <a:pt x="0" y="16764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22" name="object 5622"/>
            <p:cNvSpPr/>
            <p:nvPr/>
          </p:nvSpPr>
          <p:spPr>
            <a:xfrm>
              <a:off x="9103969" y="2993135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23" name="object 5623"/>
            <p:cNvSpPr/>
            <p:nvPr/>
          </p:nvSpPr>
          <p:spPr>
            <a:xfrm>
              <a:off x="9103969" y="3003041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809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24" name="object 5624"/>
            <p:cNvSpPr/>
            <p:nvPr/>
          </p:nvSpPr>
          <p:spPr>
            <a:xfrm>
              <a:off x="9107779" y="3003041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809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25" name="object 5625"/>
            <p:cNvSpPr/>
            <p:nvPr/>
          </p:nvSpPr>
          <p:spPr>
            <a:xfrm>
              <a:off x="9105493" y="3004565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80">
                  <a:moveTo>
                    <a:pt x="2285" y="0"/>
                  </a:moveTo>
                  <a:lnTo>
                    <a:pt x="3902" y="669"/>
                  </a:lnTo>
                  <a:lnTo>
                    <a:pt x="4571" y="2285"/>
                  </a:lnTo>
                  <a:lnTo>
                    <a:pt x="3902" y="3902"/>
                  </a:lnTo>
                  <a:lnTo>
                    <a:pt x="2285" y="4571"/>
                  </a:lnTo>
                  <a:lnTo>
                    <a:pt x="669" y="3902"/>
                  </a:lnTo>
                  <a:lnTo>
                    <a:pt x="0" y="2285"/>
                  </a:lnTo>
                  <a:lnTo>
                    <a:pt x="669" y="669"/>
                  </a:lnTo>
                  <a:lnTo>
                    <a:pt x="228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26" name="object 5626"/>
            <p:cNvSpPr/>
            <p:nvPr/>
          </p:nvSpPr>
          <p:spPr>
            <a:xfrm>
              <a:off x="9107779" y="3003041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27" name="object 5627"/>
            <p:cNvSpPr/>
            <p:nvPr/>
          </p:nvSpPr>
          <p:spPr>
            <a:xfrm>
              <a:off x="9103969" y="2993135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9905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28" name="object 5628"/>
            <p:cNvSpPr/>
            <p:nvPr/>
          </p:nvSpPr>
          <p:spPr>
            <a:xfrm>
              <a:off x="9110827" y="2986277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4">
                  <a:moveTo>
                    <a:pt x="0" y="16764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629" name="object 5629"/>
          <p:cNvGrpSpPr/>
          <p:nvPr/>
        </p:nvGrpSpPr>
        <p:grpSpPr>
          <a:xfrm>
            <a:off x="11388437" y="2639605"/>
            <a:ext cx="31923" cy="27933"/>
            <a:chOff x="9061297" y="3192779"/>
            <a:chExt cx="25400" cy="22225"/>
          </a:xfrm>
        </p:grpSpPr>
        <p:sp>
          <p:nvSpPr>
            <p:cNvPr id="5630" name="object 5630"/>
            <p:cNvSpPr/>
            <p:nvPr/>
          </p:nvSpPr>
          <p:spPr>
            <a:xfrm>
              <a:off x="9080347" y="3192779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304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31" name="object 5631"/>
            <p:cNvSpPr/>
            <p:nvPr/>
          </p:nvSpPr>
          <p:spPr>
            <a:xfrm>
              <a:off x="9063583" y="3195827"/>
              <a:ext cx="20955" cy="17145"/>
            </a:xfrm>
            <a:custGeom>
              <a:avLst/>
              <a:gdLst/>
              <a:ahLst/>
              <a:cxnLst/>
              <a:rect l="l" t="t" r="r" b="b"/>
              <a:pathLst>
                <a:path w="20954" h="17144">
                  <a:moveTo>
                    <a:pt x="0" y="16764"/>
                  </a:moveTo>
                  <a:lnTo>
                    <a:pt x="20574" y="16764"/>
                  </a:lnTo>
                  <a:lnTo>
                    <a:pt x="20574" y="10668"/>
                  </a:lnTo>
                  <a:lnTo>
                    <a:pt x="20574" y="3810"/>
                  </a:lnTo>
                  <a:lnTo>
                    <a:pt x="16764" y="3810"/>
                  </a:lnTo>
                  <a:lnTo>
                    <a:pt x="16764" y="0"/>
                  </a:lnTo>
                  <a:lnTo>
                    <a:pt x="0" y="0"/>
                  </a:lnTo>
                  <a:lnTo>
                    <a:pt x="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632" name="object 5632"/>
          <p:cNvGrpSpPr/>
          <p:nvPr/>
        </p:nvGrpSpPr>
        <p:grpSpPr>
          <a:xfrm>
            <a:off x="11439195" y="2390604"/>
            <a:ext cx="11173" cy="18355"/>
            <a:chOff x="9101683" y="2994660"/>
            <a:chExt cx="8890" cy="14604"/>
          </a:xfrm>
        </p:grpSpPr>
        <p:sp>
          <p:nvSpPr>
            <p:cNvPr id="5633" name="object 5633"/>
            <p:cNvSpPr/>
            <p:nvPr/>
          </p:nvSpPr>
          <p:spPr>
            <a:xfrm>
              <a:off x="9103969" y="2996946"/>
              <a:ext cx="3810" cy="10160"/>
            </a:xfrm>
            <a:custGeom>
              <a:avLst/>
              <a:gdLst/>
              <a:ahLst/>
              <a:cxnLst/>
              <a:rect l="l" t="t" r="r" b="b"/>
              <a:pathLst>
                <a:path w="3809" h="10160">
                  <a:moveTo>
                    <a:pt x="3809" y="0"/>
                  </a:moveTo>
                  <a:lnTo>
                    <a:pt x="0" y="0"/>
                  </a:lnTo>
                  <a:lnTo>
                    <a:pt x="0" y="3048"/>
                  </a:lnTo>
                  <a:lnTo>
                    <a:pt x="3809" y="3048"/>
                  </a:lnTo>
                  <a:lnTo>
                    <a:pt x="3809" y="9906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34" name="object 5634"/>
            <p:cNvSpPr/>
            <p:nvPr/>
          </p:nvSpPr>
          <p:spPr>
            <a:xfrm>
              <a:off x="9107779" y="3003042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809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635" name="object 5635"/>
          <p:cNvSpPr/>
          <p:nvPr/>
        </p:nvSpPr>
        <p:spPr>
          <a:xfrm>
            <a:off x="11391311" y="2643436"/>
            <a:ext cx="26337" cy="21548"/>
          </a:xfrm>
          <a:custGeom>
            <a:avLst/>
            <a:gdLst/>
            <a:ahLst/>
            <a:cxnLst/>
            <a:rect l="l" t="t" r="r" b="b"/>
            <a:pathLst>
              <a:path w="20954" h="17144">
                <a:moveTo>
                  <a:pt x="0" y="16764"/>
                </a:moveTo>
                <a:lnTo>
                  <a:pt x="20574" y="16764"/>
                </a:lnTo>
                <a:lnTo>
                  <a:pt x="20574" y="10668"/>
                </a:lnTo>
                <a:lnTo>
                  <a:pt x="20574" y="3810"/>
                </a:lnTo>
                <a:lnTo>
                  <a:pt x="16764" y="3810"/>
                </a:lnTo>
                <a:lnTo>
                  <a:pt x="16764" y="0"/>
                </a:lnTo>
                <a:lnTo>
                  <a:pt x="0" y="0"/>
                </a:lnTo>
                <a:lnTo>
                  <a:pt x="0" y="381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5636" name="object 5636"/>
          <p:cNvGrpSpPr/>
          <p:nvPr/>
        </p:nvGrpSpPr>
        <p:grpSpPr>
          <a:xfrm>
            <a:off x="11446857" y="2373366"/>
            <a:ext cx="242617" cy="35914"/>
            <a:chOff x="9107779" y="2980944"/>
            <a:chExt cx="193040" cy="28575"/>
          </a:xfrm>
        </p:grpSpPr>
        <p:sp>
          <p:nvSpPr>
            <p:cNvPr id="5637" name="object 5637"/>
            <p:cNvSpPr/>
            <p:nvPr/>
          </p:nvSpPr>
          <p:spPr>
            <a:xfrm>
              <a:off x="9134449" y="2983230"/>
              <a:ext cx="142875" cy="0"/>
            </a:xfrm>
            <a:custGeom>
              <a:avLst/>
              <a:gdLst/>
              <a:ahLst/>
              <a:cxnLst/>
              <a:rect l="l" t="t" r="r" b="b"/>
              <a:pathLst>
                <a:path w="142875">
                  <a:moveTo>
                    <a:pt x="142494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38" name="object 5638"/>
            <p:cNvSpPr/>
            <p:nvPr/>
          </p:nvSpPr>
          <p:spPr>
            <a:xfrm>
              <a:off x="9110827" y="2986278"/>
              <a:ext cx="169545" cy="0"/>
            </a:xfrm>
            <a:custGeom>
              <a:avLst/>
              <a:gdLst/>
              <a:ahLst/>
              <a:cxnLst/>
              <a:rect l="l" t="t" r="r" b="b"/>
              <a:pathLst>
                <a:path w="169545">
                  <a:moveTo>
                    <a:pt x="169164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39" name="object 5639"/>
            <p:cNvSpPr/>
            <p:nvPr/>
          </p:nvSpPr>
          <p:spPr>
            <a:xfrm>
              <a:off x="9110827" y="3003042"/>
              <a:ext cx="186055" cy="0"/>
            </a:xfrm>
            <a:custGeom>
              <a:avLst/>
              <a:gdLst/>
              <a:ahLst/>
              <a:cxnLst/>
              <a:rect l="l" t="t" r="r" b="b"/>
              <a:pathLst>
                <a:path w="186054">
                  <a:moveTo>
                    <a:pt x="185927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40" name="object 5640"/>
            <p:cNvSpPr/>
            <p:nvPr/>
          </p:nvSpPr>
          <p:spPr>
            <a:xfrm>
              <a:off x="9107779" y="3006852"/>
              <a:ext cx="193040" cy="0"/>
            </a:xfrm>
            <a:custGeom>
              <a:avLst/>
              <a:gdLst/>
              <a:ahLst/>
              <a:cxnLst/>
              <a:rect l="l" t="t" r="r" b="b"/>
              <a:pathLst>
                <a:path w="193040">
                  <a:moveTo>
                    <a:pt x="192785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641" name="object 5641"/>
          <p:cNvGrpSpPr/>
          <p:nvPr/>
        </p:nvGrpSpPr>
        <p:grpSpPr>
          <a:xfrm>
            <a:off x="11412380" y="2640564"/>
            <a:ext cx="238627" cy="11173"/>
            <a:chOff x="9080347" y="3193542"/>
            <a:chExt cx="189865" cy="8890"/>
          </a:xfrm>
        </p:grpSpPr>
        <p:sp>
          <p:nvSpPr>
            <p:cNvPr id="5642" name="object 5642"/>
            <p:cNvSpPr/>
            <p:nvPr/>
          </p:nvSpPr>
          <p:spPr>
            <a:xfrm>
              <a:off x="9080347" y="3195828"/>
              <a:ext cx="189865" cy="0"/>
            </a:xfrm>
            <a:custGeom>
              <a:avLst/>
              <a:gdLst/>
              <a:ahLst/>
              <a:cxnLst/>
              <a:rect l="l" t="t" r="r" b="b"/>
              <a:pathLst>
                <a:path w="189865">
                  <a:moveTo>
                    <a:pt x="18973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43" name="object 5643"/>
            <p:cNvSpPr/>
            <p:nvPr/>
          </p:nvSpPr>
          <p:spPr>
            <a:xfrm>
              <a:off x="9080347" y="3199638"/>
              <a:ext cx="189865" cy="0"/>
            </a:xfrm>
            <a:custGeom>
              <a:avLst/>
              <a:gdLst/>
              <a:ahLst/>
              <a:cxnLst/>
              <a:rect l="l" t="t" r="r" b="b"/>
              <a:pathLst>
                <a:path w="189865">
                  <a:moveTo>
                    <a:pt x="18973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644" name="object 5644"/>
          <p:cNvSpPr/>
          <p:nvPr/>
        </p:nvSpPr>
        <p:spPr>
          <a:xfrm>
            <a:off x="11446857" y="2409758"/>
            <a:ext cx="148443" cy="0"/>
          </a:xfrm>
          <a:custGeom>
            <a:avLst/>
            <a:gdLst/>
            <a:ahLst/>
            <a:cxnLst/>
            <a:rect l="l" t="t" r="r" b="b"/>
            <a:pathLst>
              <a:path w="118109">
                <a:moveTo>
                  <a:pt x="0" y="0"/>
                </a:moveTo>
                <a:lnTo>
                  <a:pt x="11811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5645" name="object 5645"/>
          <p:cNvGrpSpPr/>
          <p:nvPr/>
        </p:nvGrpSpPr>
        <p:grpSpPr>
          <a:xfrm>
            <a:off x="11412380" y="2645351"/>
            <a:ext cx="238627" cy="9577"/>
            <a:chOff x="9080347" y="3197351"/>
            <a:chExt cx="189865" cy="7620"/>
          </a:xfrm>
        </p:grpSpPr>
        <p:sp>
          <p:nvSpPr>
            <p:cNvPr id="5646" name="object 5646"/>
            <p:cNvSpPr/>
            <p:nvPr/>
          </p:nvSpPr>
          <p:spPr>
            <a:xfrm>
              <a:off x="9084157" y="3202685"/>
              <a:ext cx="182245" cy="0"/>
            </a:xfrm>
            <a:custGeom>
              <a:avLst/>
              <a:gdLst/>
              <a:ahLst/>
              <a:cxnLst/>
              <a:rect l="l" t="t" r="r" b="b"/>
              <a:pathLst>
                <a:path w="182245">
                  <a:moveTo>
                    <a:pt x="18211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47" name="object 5647"/>
            <p:cNvSpPr/>
            <p:nvPr/>
          </p:nvSpPr>
          <p:spPr>
            <a:xfrm>
              <a:off x="9080347" y="3199637"/>
              <a:ext cx="189865" cy="0"/>
            </a:xfrm>
            <a:custGeom>
              <a:avLst/>
              <a:gdLst/>
              <a:ahLst/>
              <a:cxnLst/>
              <a:rect l="l" t="t" r="r" b="b"/>
              <a:pathLst>
                <a:path w="189865">
                  <a:moveTo>
                    <a:pt x="18973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648" name="object 5648"/>
          <p:cNvGrpSpPr/>
          <p:nvPr/>
        </p:nvGrpSpPr>
        <p:grpSpPr>
          <a:xfrm>
            <a:off x="11399930" y="2377197"/>
            <a:ext cx="289702" cy="40701"/>
            <a:chOff x="9070441" y="2983992"/>
            <a:chExt cx="230504" cy="32384"/>
          </a:xfrm>
        </p:grpSpPr>
        <p:sp>
          <p:nvSpPr>
            <p:cNvPr id="5649" name="object 5649"/>
            <p:cNvSpPr/>
            <p:nvPr/>
          </p:nvSpPr>
          <p:spPr>
            <a:xfrm>
              <a:off x="9110827" y="2986278"/>
              <a:ext cx="169545" cy="0"/>
            </a:xfrm>
            <a:custGeom>
              <a:avLst/>
              <a:gdLst/>
              <a:ahLst/>
              <a:cxnLst/>
              <a:rect l="l" t="t" r="r" b="b"/>
              <a:pathLst>
                <a:path w="169545">
                  <a:moveTo>
                    <a:pt x="169164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50" name="object 5650"/>
            <p:cNvSpPr/>
            <p:nvPr/>
          </p:nvSpPr>
          <p:spPr>
            <a:xfrm>
              <a:off x="9110827" y="3003042"/>
              <a:ext cx="186055" cy="0"/>
            </a:xfrm>
            <a:custGeom>
              <a:avLst/>
              <a:gdLst/>
              <a:ahLst/>
              <a:cxnLst/>
              <a:rect l="l" t="t" r="r" b="b"/>
              <a:pathLst>
                <a:path w="186054">
                  <a:moveTo>
                    <a:pt x="185927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51" name="object 5651"/>
            <p:cNvSpPr/>
            <p:nvPr/>
          </p:nvSpPr>
          <p:spPr>
            <a:xfrm>
              <a:off x="9107779" y="3006852"/>
              <a:ext cx="193040" cy="0"/>
            </a:xfrm>
            <a:custGeom>
              <a:avLst/>
              <a:gdLst/>
              <a:ahLst/>
              <a:cxnLst/>
              <a:rect l="l" t="t" r="r" b="b"/>
              <a:pathLst>
                <a:path w="193040">
                  <a:moveTo>
                    <a:pt x="192785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52" name="object 5652"/>
            <p:cNvSpPr/>
            <p:nvPr/>
          </p:nvSpPr>
          <p:spPr>
            <a:xfrm>
              <a:off x="9107779" y="3009900"/>
              <a:ext cx="118110" cy="0"/>
            </a:xfrm>
            <a:custGeom>
              <a:avLst/>
              <a:gdLst/>
              <a:ahLst/>
              <a:cxnLst/>
              <a:rect l="l" t="t" r="r" b="b"/>
              <a:pathLst>
                <a:path w="118109">
                  <a:moveTo>
                    <a:pt x="0" y="0"/>
                  </a:moveTo>
                  <a:lnTo>
                    <a:pt x="11811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53" name="object 5653"/>
            <p:cNvSpPr/>
            <p:nvPr/>
          </p:nvSpPr>
          <p:spPr>
            <a:xfrm>
              <a:off x="9070441" y="3013710"/>
              <a:ext cx="209550" cy="0"/>
            </a:xfrm>
            <a:custGeom>
              <a:avLst/>
              <a:gdLst/>
              <a:ahLst/>
              <a:cxnLst/>
              <a:rect l="l" t="t" r="r" b="b"/>
              <a:pathLst>
                <a:path w="209550">
                  <a:moveTo>
                    <a:pt x="209550" y="0"/>
                  </a:moveTo>
                  <a:lnTo>
                    <a:pt x="0" y="0"/>
                  </a:lnTo>
                </a:path>
                <a:path w="209550">
                  <a:moveTo>
                    <a:pt x="209550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654" name="object 5654"/>
          <p:cNvGrpSpPr/>
          <p:nvPr/>
        </p:nvGrpSpPr>
        <p:grpSpPr>
          <a:xfrm>
            <a:off x="10988120" y="2347509"/>
            <a:ext cx="458897" cy="65441"/>
            <a:chOff x="8742781" y="2960370"/>
            <a:chExt cx="365125" cy="52069"/>
          </a:xfrm>
        </p:grpSpPr>
        <p:sp>
          <p:nvSpPr>
            <p:cNvPr id="5655" name="object 5655"/>
            <p:cNvSpPr/>
            <p:nvPr/>
          </p:nvSpPr>
          <p:spPr>
            <a:xfrm>
              <a:off x="8850985" y="2962656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0" y="0"/>
                  </a:moveTo>
                  <a:lnTo>
                    <a:pt x="609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56" name="object 5656"/>
            <p:cNvSpPr/>
            <p:nvPr/>
          </p:nvSpPr>
          <p:spPr>
            <a:xfrm>
              <a:off x="8850985" y="2986278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0" y="0"/>
                  </a:moveTo>
                  <a:lnTo>
                    <a:pt x="990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57" name="object 5657"/>
            <p:cNvSpPr/>
            <p:nvPr/>
          </p:nvSpPr>
          <p:spPr>
            <a:xfrm>
              <a:off x="8860891" y="2986278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4">
                  <a:moveTo>
                    <a:pt x="0" y="16764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58" name="object 5658"/>
            <p:cNvSpPr/>
            <p:nvPr/>
          </p:nvSpPr>
          <p:spPr>
            <a:xfrm>
              <a:off x="8860891" y="2993136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4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59" name="object 5659"/>
            <p:cNvSpPr/>
            <p:nvPr/>
          </p:nvSpPr>
          <p:spPr>
            <a:xfrm>
              <a:off x="8860891" y="3003042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10">
                  <a:moveTo>
                    <a:pt x="0" y="3809"/>
                  </a:moveTo>
                  <a:lnTo>
                    <a:pt x="3048" y="3809"/>
                  </a:lnTo>
                  <a:lnTo>
                    <a:pt x="3047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60" name="object 5660"/>
            <p:cNvSpPr/>
            <p:nvPr/>
          </p:nvSpPr>
          <p:spPr>
            <a:xfrm>
              <a:off x="8860891" y="3003042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61" name="object 5661"/>
            <p:cNvSpPr/>
            <p:nvPr/>
          </p:nvSpPr>
          <p:spPr>
            <a:xfrm>
              <a:off x="8863939" y="2993136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9905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62" name="object 5662"/>
            <p:cNvSpPr/>
            <p:nvPr/>
          </p:nvSpPr>
          <p:spPr>
            <a:xfrm>
              <a:off x="8850985" y="2986278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0" y="0"/>
                  </a:moveTo>
                  <a:lnTo>
                    <a:pt x="990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63" name="object 5663"/>
            <p:cNvSpPr/>
            <p:nvPr/>
          </p:nvSpPr>
          <p:spPr>
            <a:xfrm>
              <a:off x="8860891" y="2986278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4">
                  <a:moveTo>
                    <a:pt x="0" y="16764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64" name="object 5664"/>
            <p:cNvSpPr/>
            <p:nvPr/>
          </p:nvSpPr>
          <p:spPr>
            <a:xfrm>
              <a:off x="8850985" y="2986278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4">
                  <a:moveTo>
                    <a:pt x="0" y="0"/>
                  </a:moveTo>
                  <a:lnTo>
                    <a:pt x="0" y="1676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65" name="object 5665"/>
            <p:cNvSpPr/>
            <p:nvPr/>
          </p:nvSpPr>
          <p:spPr>
            <a:xfrm>
              <a:off x="8860891" y="2996946"/>
              <a:ext cx="3175" cy="10160"/>
            </a:xfrm>
            <a:custGeom>
              <a:avLst/>
              <a:gdLst/>
              <a:ahLst/>
              <a:cxnLst/>
              <a:rect l="l" t="t" r="r" b="b"/>
              <a:pathLst>
                <a:path w="3175" h="10160">
                  <a:moveTo>
                    <a:pt x="0" y="0"/>
                  </a:moveTo>
                  <a:lnTo>
                    <a:pt x="3048" y="0"/>
                  </a:lnTo>
                  <a:lnTo>
                    <a:pt x="3048" y="3047"/>
                  </a:lnTo>
                  <a:lnTo>
                    <a:pt x="3048" y="9906"/>
                  </a:lnTo>
                  <a:lnTo>
                    <a:pt x="0" y="9906"/>
                  </a:lnTo>
                  <a:lnTo>
                    <a:pt x="0" y="609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66" name="object 5666"/>
            <p:cNvSpPr/>
            <p:nvPr/>
          </p:nvSpPr>
          <p:spPr>
            <a:xfrm>
              <a:off x="8779357" y="2986278"/>
              <a:ext cx="81915" cy="17145"/>
            </a:xfrm>
            <a:custGeom>
              <a:avLst/>
              <a:gdLst/>
              <a:ahLst/>
              <a:cxnLst/>
              <a:rect l="l" t="t" r="r" b="b"/>
              <a:pathLst>
                <a:path w="81915" h="17144">
                  <a:moveTo>
                    <a:pt x="0" y="0"/>
                  </a:moveTo>
                  <a:lnTo>
                    <a:pt x="0" y="16764"/>
                  </a:lnTo>
                  <a:lnTo>
                    <a:pt x="81534" y="16763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67" name="object 5667"/>
            <p:cNvSpPr/>
            <p:nvPr/>
          </p:nvSpPr>
          <p:spPr>
            <a:xfrm>
              <a:off x="8742781" y="3009900"/>
              <a:ext cx="121285" cy="0"/>
            </a:xfrm>
            <a:custGeom>
              <a:avLst/>
              <a:gdLst/>
              <a:ahLst/>
              <a:cxnLst/>
              <a:rect l="l" t="t" r="r" b="b"/>
              <a:pathLst>
                <a:path w="121284">
                  <a:moveTo>
                    <a:pt x="0" y="0"/>
                  </a:moveTo>
                  <a:lnTo>
                    <a:pt x="121157" y="0"/>
                  </a:lnTo>
                </a:path>
                <a:path w="121284">
                  <a:moveTo>
                    <a:pt x="0" y="0"/>
                  </a:moveTo>
                  <a:lnTo>
                    <a:pt x="121157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68" name="object 5668"/>
            <p:cNvSpPr/>
            <p:nvPr/>
          </p:nvSpPr>
          <p:spPr>
            <a:xfrm>
              <a:off x="8779357" y="3003042"/>
              <a:ext cx="81915" cy="0"/>
            </a:xfrm>
            <a:custGeom>
              <a:avLst/>
              <a:gdLst/>
              <a:ahLst/>
              <a:cxnLst/>
              <a:rect l="l" t="t" r="r" b="b"/>
              <a:pathLst>
                <a:path w="81915">
                  <a:moveTo>
                    <a:pt x="0" y="0"/>
                  </a:moveTo>
                  <a:lnTo>
                    <a:pt x="8153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69" name="object 5669"/>
            <p:cNvSpPr/>
            <p:nvPr/>
          </p:nvSpPr>
          <p:spPr>
            <a:xfrm>
              <a:off x="8863939" y="3003042"/>
              <a:ext cx="243840" cy="0"/>
            </a:xfrm>
            <a:custGeom>
              <a:avLst/>
              <a:gdLst/>
              <a:ahLst/>
              <a:cxnLst/>
              <a:rect l="l" t="t" r="r" b="b"/>
              <a:pathLst>
                <a:path w="243840">
                  <a:moveTo>
                    <a:pt x="0" y="0"/>
                  </a:moveTo>
                  <a:lnTo>
                    <a:pt x="24384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70" name="object 5670"/>
            <p:cNvSpPr/>
            <p:nvPr/>
          </p:nvSpPr>
          <p:spPr>
            <a:xfrm>
              <a:off x="8863939" y="3006852"/>
              <a:ext cx="243840" cy="0"/>
            </a:xfrm>
            <a:custGeom>
              <a:avLst/>
              <a:gdLst/>
              <a:ahLst/>
              <a:cxnLst/>
              <a:rect l="l" t="t" r="r" b="b"/>
              <a:pathLst>
                <a:path w="243840">
                  <a:moveTo>
                    <a:pt x="243840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71" name="object 5671"/>
            <p:cNvSpPr/>
            <p:nvPr/>
          </p:nvSpPr>
          <p:spPr>
            <a:xfrm>
              <a:off x="8863939" y="3003042"/>
              <a:ext cx="243840" cy="0"/>
            </a:xfrm>
            <a:custGeom>
              <a:avLst/>
              <a:gdLst/>
              <a:ahLst/>
              <a:cxnLst/>
              <a:rect l="l" t="t" r="r" b="b"/>
              <a:pathLst>
                <a:path w="243840">
                  <a:moveTo>
                    <a:pt x="0" y="0"/>
                  </a:moveTo>
                  <a:lnTo>
                    <a:pt x="24384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72" name="object 5672"/>
            <p:cNvSpPr/>
            <p:nvPr/>
          </p:nvSpPr>
          <p:spPr>
            <a:xfrm>
              <a:off x="8863939" y="3006852"/>
              <a:ext cx="243840" cy="0"/>
            </a:xfrm>
            <a:custGeom>
              <a:avLst/>
              <a:gdLst/>
              <a:ahLst/>
              <a:cxnLst/>
              <a:rect l="l" t="t" r="r" b="b"/>
              <a:pathLst>
                <a:path w="243840">
                  <a:moveTo>
                    <a:pt x="243840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673" name="object 5673"/>
          <p:cNvGrpSpPr/>
          <p:nvPr/>
        </p:nvGrpSpPr>
        <p:grpSpPr>
          <a:xfrm>
            <a:off x="11125070" y="3208479"/>
            <a:ext cx="9577" cy="102953"/>
            <a:chOff x="8851747" y="3645408"/>
            <a:chExt cx="7620" cy="81915"/>
          </a:xfrm>
        </p:grpSpPr>
        <p:sp>
          <p:nvSpPr>
            <p:cNvPr id="5674" name="object 5674"/>
            <p:cNvSpPr/>
            <p:nvPr/>
          </p:nvSpPr>
          <p:spPr>
            <a:xfrm>
              <a:off x="8854033" y="3649218"/>
              <a:ext cx="0" cy="74295"/>
            </a:xfrm>
            <a:custGeom>
              <a:avLst/>
              <a:gdLst/>
              <a:ahLst/>
              <a:cxnLst/>
              <a:rect l="l" t="t" r="r" b="b"/>
              <a:pathLst>
                <a:path h="74295">
                  <a:moveTo>
                    <a:pt x="0" y="0"/>
                  </a:moveTo>
                  <a:lnTo>
                    <a:pt x="0" y="7391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75" name="object 5675"/>
            <p:cNvSpPr/>
            <p:nvPr/>
          </p:nvSpPr>
          <p:spPr>
            <a:xfrm>
              <a:off x="8857081" y="3645408"/>
              <a:ext cx="0" cy="81915"/>
            </a:xfrm>
            <a:custGeom>
              <a:avLst/>
              <a:gdLst/>
              <a:ahLst/>
              <a:cxnLst/>
              <a:rect l="l" t="t" r="r" b="b"/>
              <a:pathLst>
                <a:path h="81914">
                  <a:moveTo>
                    <a:pt x="0" y="0"/>
                  </a:moveTo>
                  <a:lnTo>
                    <a:pt x="0" y="8153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676" name="object 5676"/>
          <p:cNvGrpSpPr/>
          <p:nvPr/>
        </p:nvGrpSpPr>
        <p:grpSpPr>
          <a:xfrm>
            <a:off x="11027385" y="3205605"/>
            <a:ext cx="104549" cy="108539"/>
            <a:chOff x="8774023" y="3643121"/>
            <a:chExt cx="83185" cy="86360"/>
          </a:xfrm>
        </p:grpSpPr>
        <p:sp>
          <p:nvSpPr>
            <p:cNvPr id="5677" name="object 5677"/>
            <p:cNvSpPr/>
            <p:nvPr/>
          </p:nvSpPr>
          <p:spPr>
            <a:xfrm>
              <a:off x="8776309" y="3649217"/>
              <a:ext cx="0" cy="74295"/>
            </a:xfrm>
            <a:custGeom>
              <a:avLst/>
              <a:gdLst/>
              <a:ahLst/>
              <a:cxnLst/>
              <a:rect l="l" t="t" r="r" b="b"/>
              <a:pathLst>
                <a:path h="74295">
                  <a:moveTo>
                    <a:pt x="0" y="73914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78" name="object 5678"/>
            <p:cNvSpPr/>
            <p:nvPr/>
          </p:nvSpPr>
          <p:spPr>
            <a:xfrm>
              <a:off x="8776309" y="3645407"/>
              <a:ext cx="0" cy="81915"/>
            </a:xfrm>
            <a:custGeom>
              <a:avLst/>
              <a:gdLst/>
              <a:ahLst/>
              <a:cxnLst/>
              <a:rect l="l" t="t" r="r" b="b"/>
              <a:pathLst>
                <a:path h="81914">
                  <a:moveTo>
                    <a:pt x="0" y="81533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79" name="object 5679"/>
            <p:cNvSpPr/>
            <p:nvPr/>
          </p:nvSpPr>
          <p:spPr>
            <a:xfrm>
              <a:off x="8776309" y="3649217"/>
              <a:ext cx="78105" cy="0"/>
            </a:xfrm>
            <a:custGeom>
              <a:avLst/>
              <a:gdLst/>
              <a:ahLst/>
              <a:cxnLst/>
              <a:rect l="l" t="t" r="r" b="b"/>
              <a:pathLst>
                <a:path w="78104">
                  <a:moveTo>
                    <a:pt x="0" y="0"/>
                  </a:moveTo>
                  <a:lnTo>
                    <a:pt x="7772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80" name="object 5680"/>
            <p:cNvSpPr/>
            <p:nvPr/>
          </p:nvSpPr>
          <p:spPr>
            <a:xfrm>
              <a:off x="8776309" y="3723131"/>
              <a:ext cx="78105" cy="0"/>
            </a:xfrm>
            <a:custGeom>
              <a:avLst/>
              <a:gdLst/>
              <a:ahLst/>
              <a:cxnLst/>
              <a:rect l="l" t="t" r="r" b="b"/>
              <a:pathLst>
                <a:path w="78104">
                  <a:moveTo>
                    <a:pt x="77724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81" name="object 5681"/>
            <p:cNvSpPr/>
            <p:nvPr/>
          </p:nvSpPr>
          <p:spPr>
            <a:xfrm>
              <a:off x="8776309" y="3645407"/>
              <a:ext cx="81280" cy="0"/>
            </a:xfrm>
            <a:custGeom>
              <a:avLst/>
              <a:gdLst/>
              <a:ahLst/>
              <a:cxnLst/>
              <a:rect l="l" t="t" r="r" b="b"/>
              <a:pathLst>
                <a:path w="81279">
                  <a:moveTo>
                    <a:pt x="0" y="0"/>
                  </a:moveTo>
                  <a:lnTo>
                    <a:pt x="8077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82" name="object 5682"/>
            <p:cNvSpPr/>
            <p:nvPr/>
          </p:nvSpPr>
          <p:spPr>
            <a:xfrm>
              <a:off x="8776309" y="3726941"/>
              <a:ext cx="81280" cy="0"/>
            </a:xfrm>
            <a:custGeom>
              <a:avLst/>
              <a:gdLst/>
              <a:ahLst/>
              <a:cxnLst/>
              <a:rect l="l" t="t" r="r" b="b"/>
              <a:pathLst>
                <a:path w="81279">
                  <a:moveTo>
                    <a:pt x="80772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683" name="object 5683"/>
          <p:cNvSpPr/>
          <p:nvPr/>
        </p:nvSpPr>
        <p:spPr>
          <a:xfrm>
            <a:off x="12032968" y="4113503"/>
            <a:ext cx="0" cy="98164"/>
          </a:xfrm>
          <a:custGeom>
            <a:avLst/>
            <a:gdLst/>
            <a:ahLst/>
            <a:cxnLst/>
            <a:rect l="l" t="t" r="r" b="b"/>
            <a:pathLst>
              <a:path h="78104">
                <a:moveTo>
                  <a:pt x="0" y="0"/>
                </a:moveTo>
                <a:lnTo>
                  <a:pt x="0" y="77724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5684" name="object 5684"/>
          <p:cNvGrpSpPr/>
          <p:nvPr/>
        </p:nvGrpSpPr>
        <p:grpSpPr>
          <a:xfrm>
            <a:off x="11927621" y="4110629"/>
            <a:ext cx="108539" cy="103751"/>
            <a:chOff x="9490303" y="4363211"/>
            <a:chExt cx="86360" cy="82550"/>
          </a:xfrm>
        </p:grpSpPr>
        <p:sp>
          <p:nvSpPr>
            <p:cNvPr id="5685" name="object 5685"/>
            <p:cNvSpPr/>
            <p:nvPr/>
          </p:nvSpPr>
          <p:spPr>
            <a:xfrm>
              <a:off x="9492589" y="4365497"/>
              <a:ext cx="0" cy="78105"/>
            </a:xfrm>
            <a:custGeom>
              <a:avLst/>
              <a:gdLst/>
              <a:ahLst/>
              <a:cxnLst/>
              <a:rect l="l" t="t" r="r" b="b"/>
              <a:pathLst>
                <a:path h="78104">
                  <a:moveTo>
                    <a:pt x="0" y="77724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86" name="object 5686"/>
            <p:cNvSpPr/>
            <p:nvPr/>
          </p:nvSpPr>
          <p:spPr>
            <a:xfrm>
              <a:off x="9496399" y="4365497"/>
              <a:ext cx="78105" cy="78105"/>
            </a:xfrm>
            <a:custGeom>
              <a:avLst/>
              <a:gdLst/>
              <a:ahLst/>
              <a:cxnLst/>
              <a:rect l="l" t="t" r="r" b="b"/>
              <a:pathLst>
                <a:path w="78104" h="78104">
                  <a:moveTo>
                    <a:pt x="0" y="77724"/>
                  </a:moveTo>
                  <a:lnTo>
                    <a:pt x="0" y="0"/>
                  </a:lnTo>
                  <a:lnTo>
                    <a:pt x="77724" y="0"/>
                  </a:lnTo>
                  <a:lnTo>
                    <a:pt x="77724" y="77724"/>
                  </a:lnTo>
                  <a:lnTo>
                    <a:pt x="0" y="7772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87" name="object 5687"/>
            <p:cNvSpPr/>
            <p:nvPr/>
          </p:nvSpPr>
          <p:spPr>
            <a:xfrm>
              <a:off x="9492589" y="4365497"/>
              <a:ext cx="81915" cy="0"/>
            </a:xfrm>
            <a:custGeom>
              <a:avLst/>
              <a:gdLst/>
              <a:ahLst/>
              <a:cxnLst/>
              <a:rect l="l" t="t" r="r" b="b"/>
              <a:pathLst>
                <a:path w="81915">
                  <a:moveTo>
                    <a:pt x="0" y="0"/>
                  </a:moveTo>
                  <a:lnTo>
                    <a:pt x="8153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88" name="object 5688"/>
            <p:cNvSpPr/>
            <p:nvPr/>
          </p:nvSpPr>
          <p:spPr>
            <a:xfrm>
              <a:off x="9492589" y="4443221"/>
              <a:ext cx="81915" cy="0"/>
            </a:xfrm>
            <a:custGeom>
              <a:avLst/>
              <a:gdLst/>
              <a:ahLst/>
              <a:cxnLst/>
              <a:rect l="l" t="t" r="r" b="b"/>
              <a:pathLst>
                <a:path w="81915">
                  <a:moveTo>
                    <a:pt x="81533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689" name="object 5689"/>
          <p:cNvGrpSpPr/>
          <p:nvPr/>
        </p:nvGrpSpPr>
        <p:grpSpPr>
          <a:xfrm>
            <a:off x="11125070" y="4113503"/>
            <a:ext cx="9577" cy="98164"/>
            <a:chOff x="8851747" y="4365497"/>
            <a:chExt cx="7620" cy="78105"/>
          </a:xfrm>
        </p:grpSpPr>
        <p:sp>
          <p:nvSpPr>
            <p:cNvPr id="5690" name="object 5690"/>
            <p:cNvSpPr/>
            <p:nvPr/>
          </p:nvSpPr>
          <p:spPr>
            <a:xfrm>
              <a:off x="8857081" y="4365497"/>
              <a:ext cx="0" cy="78105"/>
            </a:xfrm>
            <a:custGeom>
              <a:avLst/>
              <a:gdLst/>
              <a:ahLst/>
              <a:cxnLst/>
              <a:rect l="l" t="t" r="r" b="b"/>
              <a:pathLst>
                <a:path h="78104">
                  <a:moveTo>
                    <a:pt x="0" y="0"/>
                  </a:moveTo>
                  <a:lnTo>
                    <a:pt x="0" y="7772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91" name="object 5691"/>
            <p:cNvSpPr/>
            <p:nvPr/>
          </p:nvSpPr>
          <p:spPr>
            <a:xfrm>
              <a:off x="8854033" y="4365497"/>
              <a:ext cx="0" cy="78105"/>
            </a:xfrm>
            <a:custGeom>
              <a:avLst/>
              <a:gdLst/>
              <a:ahLst/>
              <a:cxnLst/>
              <a:rect l="l" t="t" r="r" b="b"/>
              <a:pathLst>
                <a:path h="78104">
                  <a:moveTo>
                    <a:pt x="0" y="0"/>
                  </a:moveTo>
                  <a:lnTo>
                    <a:pt x="0" y="7772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692" name="object 5692"/>
          <p:cNvGrpSpPr/>
          <p:nvPr/>
        </p:nvGrpSpPr>
        <p:grpSpPr>
          <a:xfrm>
            <a:off x="11027386" y="4110629"/>
            <a:ext cx="107741" cy="103751"/>
            <a:chOff x="8774023" y="4363211"/>
            <a:chExt cx="85725" cy="82550"/>
          </a:xfrm>
        </p:grpSpPr>
        <p:sp>
          <p:nvSpPr>
            <p:cNvPr id="5693" name="object 5693"/>
            <p:cNvSpPr/>
            <p:nvPr/>
          </p:nvSpPr>
          <p:spPr>
            <a:xfrm>
              <a:off x="8776309" y="4365497"/>
              <a:ext cx="81280" cy="78105"/>
            </a:xfrm>
            <a:custGeom>
              <a:avLst/>
              <a:gdLst/>
              <a:ahLst/>
              <a:cxnLst/>
              <a:rect l="l" t="t" r="r" b="b"/>
              <a:pathLst>
                <a:path w="81279" h="78104">
                  <a:moveTo>
                    <a:pt x="0" y="77724"/>
                  </a:moveTo>
                  <a:lnTo>
                    <a:pt x="0" y="0"/>
                  </a:lnTo>
                </a:path>
                <a:path w="81279" h="78104">
                  <a:moveTo>
                    <a:pt x="0" y="77724"/>
                  </a:moveTo>
                  <a:lnTo>
                    <a:pt x="0" y="0"/>
                  </a:lnTo>
                  <a:lnTo>
                    <a:pt x="8077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94" name="object 5694"/>
            <p:cNvSpPr/>
            <p:nvPr/>
          </p:nvSpPr>
          <p:spPr>
            <a:xfrm>
              <a:off x="8776309" y="4443221"/>
              <a:ext cx="81280" cy="0"/>
            </a:xfrm>
            <a:custGeom>
              <a:avLst/>
              <a:gdLst/>
              <a:ahLst/>
              <a:cxnLst/>
              <a:rect l="l" t="t" r="r" b="b"/>
              <a:pathLst>
                <a:path w="81279">
                  <a:moveTo>
                    <a:pt x="80772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95" name="object 5695"/>
            <p:cNvSpPr/>
            <p:nvPr/>
          </p:nvSpPr>
          <p:spPr>
            <a:xfrm>
              <a:off x="8776309" y="4365497"/>
              <a:ext cx="78105" cy="0"/>
            </a:xfrm>
            <a:custGeom>
              <a:avLst/>
              <a:gdLst/>
              <a:ahLst/>
              <a:cxnLst/>
              <a:rect l="l" t="t" r="r" b="b"/>
              <a:pathLst>
                <a:path w="78104">
                  <a:moveTo>
                    <a:pt x="0" y="0"/>
                  </a:moveTo>
                  <a:lnTo>
                    <a:pt x="7772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96" name="object 5696"/>
            <p:cNvSpPr/>
            <p:nvPr/>
          </p:nvSpPr>
          <p:spPr>
            <a:xfrm>
              <a:off x="8776309" y="4443221"/>
              <a:ext cx="78105" cy="0"/>
            </a:xfrm>
            <a:custGeom>
              <a:avLst/>
              <a:gdLst/>
              <a:ahLst/>
              <a:cxnLst/>
              <a:rect l="l" t="t" r="r" b="b"/>
              <a:pathLst>
                <a:path w="78104">
                  <a:moveTo>
                    <a:pt x="77724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697" name="object 5697"/>
          <p:cNvGrpSpPr/>
          <p:nvPr/>
        </p:nvGrpSpPr>
        <p:grpSpPr>
          <a:xfrm>
            <a:off x="10542790" y="2381984"/>
            <a:ext cx="227453" cy="92578"/>
            <a:chOff x="8388451" y="2987801"/>
            <a:chExt cx="180975" cy="73660"/>
          </a:xfrm>
        </p:grpSpPr>
        <p:sp>
          <p:nvSpPr>
            <p:cNvPr id="5698" name="object 5698"/>
            <p:cNvSpPr/>
            <p:nvPr/>
          </p:nvSpPr>
          <p:spPr>
            <a:xfrm>
              <a:off x="8509609" y="3003041"/>
              <a:ext cx="54610" cy="0"/>
            </a:xfrm>
            <a:custGeom>
              <a:avLst/>
              <a:gdLst/>
              <a:ahLst/>
              <a:cxnLst/>
              <a:rect l="l" t="t" r="r" b="b"/>
              <a:pathLst>
                <a:path w="54609">
                  <a:moveTo>
                    <a:pt x="0" y="0"/>
                  </a:moveTo>
                  <a:lnTo>
                    <a:pt x="5410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99" name="object 5699"/>
            <p:cNvSpPr/>
            <p:nvPr/>
          </p:nvSpPr>
          <p:spPr>
            <a:xfrm>
              <a:off x="8505799" y="3006851"/>
              <a:ext cx="60960" cy="0"/>
            </a:xfrm>
            <a:custGeom>
              <a:avLst/>
              <a:gdLst/>
              <a:ahLst/>
              <a:cxnLst/>
              <a:rect l="l" t="t" r="r" b="b"/>
              <a:pathLst>
                <a:path w="60959">
                  <a:moveTo>
                    <a:pt x="0" y="0"/>
                  </a:moveTo>
                  <a:lnTo>
                    <a:pt x="6096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00" name="object 5700"/>
            <p:cNvSpPr/>
            <p:nvPr/>
          </p:nvSpPr>
          <p:spPr>
            <a:xfrm>
              <a:off x="8556853" y="2993135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9905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01" name="object 5701"/>
            <p:cNvSpPr/>
            <p:nvPr/>
          </p:nvSpPr>
          <p:spPr>
            <a:xfrm>
              <a:off x="8556853" y="2990087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9905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02" name="object 5702"/>
            <p:cNvSpPr/>
            <p:nvPr/>
          </p:nvSpPr>
          <p:spPr>
            <a:xfrm>
              <a:off x="8556853" y="3003041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9905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03" name="object 5703"/>
            <p:cNvSpPr/>
            <p:nvPr/>
          </p:nvSpPr>
          <p:spPr>
            <a:xfrm>
              <a:off x="8498941" y="3003041"/>
              <a:ext cx="54610" cy="0"/>
            </a:xfrm>
            <a:custGeom>
              <a:avLst/>
              <a:gdLst/>
              <a:ahLst/>
              <a:cxnLst/>
              <a:rect l="l" t="t" r="r" b="b"/>
              <a:pathLst>
                <a:path w="54609">
                  <a:moveTo>
                    <a:pt x="54101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04" name="object 5704"/>
            <p:cNvSpPr/>
            <p:nvPr/>
          </p:nvSpPr>
          <p:spPr>
            <a:xfrm>
              <a:off x="8495893" y="3006851"/>
              <a:ext cx="57150" cy="0"/>
            </a:xfrm>
            <a:custGeom>
              <a:avLst/>
              <a:gdLst/>
              <a:ahLst/>
              <a:cxnLst/>
              <a:rect l="l" t="t" r="r" b="b"/>
              <a:pathLst>
                <a:path w="57150">
                  <a:moveTo>
                    <a:pt x="57150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05" name="object 5705"/>
            <p:cNvSpPr/>
            <p:nvPr/>
          </p:nvSpPr>
          <p:spPr>
            <a:xfrm>
              <a:off x="8495893" y="2990087"/>
              <a:ext cx="3175" cy="17145"/>
            </a:xfrm>
            <a:custGeom>
              <a:avLst/>
              <a:gdLst/>
              <a:ahLst/>
              <a:cxnLst/>
              <a:rect l="l" t="t" r="r" b="b"/>
              <a:pathLst>
                <a:path w="3175" h="17144">
                  <a:moveTo>
                    <a:pt x="0" y="3048"/>
                  </a:moveTo>
                  <a:lnTo>
                    <a:pt x="0" y="0"/>
                  </a:lnTo>
                  <a:lnTo>
                    <a:pt x="0" y="9906"/>
                  </a:lnTo>
                  <a:lnTo>
                    <a:pt x="3048" y="9906"/>
                  </a:lnTo>
                  <a:lnTo>
                    <a:pt x="3048" y="12954"/>
                  </a:lnTo>
                  <a:lnTo>
                    <a:pt x="0" y="12954"/>
                  </a:lnTo>
                  <a:lnTo>
                    <a:pt x="0" y="16764"/>
                  </a:lnTo>
                  <a:lnTo>
                    <a:pt x="0" y="1295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06" name="object 5706"/>
            <p:cNvSpPr/>
            <p:nvPr/>
          </p:nvSpPr>
          <p:spPr>
            <a:xfrm>
              <a:off x="8553043" y="2990087"/>
              <a:ext cx="3810" cy="17145"/>
            </a:xfrm>
            <a:custGeom>
              <a:avLst/>
              <a:gdLst/>
              <a:ahLst/>
              <a:cxnLst/>
              <a:rect l="l" t="t" r="r" b="b"/>
              <a:pathLst>
                <a:path w="3809" h="17144">
                  <a:moveTo>
                    <a:pt x="3809" y="3048"/>
                  </a:moveTo>
                  <a:lnTo>
                    <a:pt x="3809" y="0"/>
                  </a:lnTo>
                  <a:lnTo>
                    <a:pt x="0" y="0"/>
                  </a:lnTo>
                  <a:lnTo>
                    <a:pt x="0" y="9906"/>
                  </a:lnTo>
                  <a:lnTo>
                    <a:pt x="0" y="12954"/>
                  </a:lnTo>
                  <a:lnTo>
                    <a:pt x="0" y="16764"/>
                  </a:lnTo>
                  <a:lnTo>
                    <a:pt x="3809" y="16764"/>
                  </a:lnTo>
                  <a:lnTo>
                    <a:pt x="3809" y="12954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07" name="object 5707"/>
            <p:cNvSpPr/>
            <p:nvPr/>
          </p:nvSpPr>
          <p:spPr>
            <a:xfrm>
              <a:off x="8461603" y="2993135"/>
              <a:ext cx="3810" cy="10160"/>
            </a:xfrm>
            <a:custGeom>
              <a:avLst/>
              <a:gdLst/>
              <a:ahLst/>
              <a:cxnLst/>
              <a:rect l="l" t="t" r="r" b="b"/>
              <a:pathLst>
                <a:path w="3809" h="10160">
                  <a:moveTo>
                    <a:pt x="3809" y="0"/>
                  </a:moveTo>
                  <a:lnTo>
                    <a:pt x="0" y="0"/>
                  </a:lnTo>
                  <a:lnTo>
                    <a:pt x="0" y="9906"/>
                  </a:lnTo>
                  <a:lnTo>
                    <a:pt x="3809" y="9906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08" name="object 5708"/>
            <p:cNvSpPr/>
            <p:nvPr/>
          </p:nvSpPr>
          <p:spPr>
            <a:xfrm>
              <a:off x="8489035" y="2993135"/>
              <a:ext cx="3175" cy="10160"/>
            </a:xfrm>
            <a:custGeom>
              <a:avLst/>
              <a:gdLst/>
              <a:ahLst/>
              <a:cxnLst/>
              <a:rect l="l" t="t" r="r" b="b"/>
              <a:pathLst>
                <a:path w="3175" h="10160">
                  <a:moveTo>
                    <a:pt x="0" y="0"/>
                  </a:moveTo>
                  <a:lnTo>
                    <a:pt x="3048" y="0"/>
                  </a:lnTo>
                  <a:lnTo>
                    <a:pt x="3048" y="9906"/>
                  </a:lnTo>
                  <a:lnTo>
                    <a:pt x="0" y="990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09" name="object 5709"/>
            <p:cNvSpPr/>
            <p:nvPr/>
          </p:nvSpPr>
          <p:spPr>
            <a:xfrm>
              <a:off x="8428075" y="2993135"/>
              <a:ext cx="3810" cy="10160"/>
            </a:xfrm>
            <a:custGeom>
              <a:avLst/>
              <a:gdLst/>
              <a:ahLst/>
              <a:cxnLst/>
              <a:rect l="l" t="t" r="r" b="b"/>
              <a:pathLst>
                <a:path w="3809" h="10160">
                  <a:moveTo>
                    <a:pt x="3809" y="0"/>
                  </a:moveTo>
                  <a:lnTo>
                    <a:pt x="0" y="0"/>
                  </a:lnTo>
                  <a:lnTo>
                    <a:pt x="0" y="9906"/>
                  </a:lnTo>
                  <a:lnTo>
                    <a:pt x="3809" y="9906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10" name="object 5710"/>
            <p:cNvSpPr/>
            <p:nvPr/>
          </p:nvSpPr>
          <p:spPr>
            <a:xfrm>
              <a:off x="8563711" y="2990087"/>
              <a:ext cx="3175" cy="17145"/>
            </a:xfrm>
            <a:custGeom>
              <a:avLst/>
              <a:gdLst/>
              <a:ahLst/>
              <a:cxnLst/>
              <a:rect l="l" t="t" r="r" b="b"/>
              <a:pathLst>
                <a:path w="3175" h="17144">
                  <a:moveTo>
                    <a:pt x="3048" y="3048"/>
                  </a:moveTo>
                  <a:lnTo>
                    <a:pt x="3048" y="16764"/>
                  </a:lnTo>
                  <a:lnTo>
                    <a:pt x="3048" y="12954"/>
                  </a:lnTo>
                  <a:lnTo>
                    <a:pt x="0" y="12954"/>
                  </a:lnTo>
                  <a:lnTo>
                    <a:pt x="0" y="0"/>
                  </a:lnTo>
                  <a:lnTo>
                    <a:pt x="3048" y="0"/>
                  </a:lnTo>
                  <a:lnTo>
                    <a:pt x="3048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11" name="object 5711"/>
            <p:cNvSpPr/>
            <p:nvPr/>
          </p:nvSpPr>
          <p:spPr>
            <a:xfrm>
              <a:off x="8505799" y="2990087"/>
              <a:ext cx="3810" cy="17145"/>
            </a:xfrm>
            <a:custGeom>
              <a:avLst/>
              <a:gdLst/>
              <a:ahLst/>
              <a:cxnLst/>
              <a:rect l="l" t="t" r="r" b="b"/>
              <a:pathLst>
                <a:path w="3809" h="17144">
                  <a:moveTo>
                    <a:pt x="0" y="3048"/>
                  </a:moveTo>
                  <a:lnTo>
                    <a:pt x="0" y="16764"/>
                  </a:lnTo>
                  <a:lnTo>
                    <a:pt x="0" y="12954"/>
                  </a:lnTo>
                  <a:lnTo>
                    <a:pt x="3810" y="12954"/>
                  </a:lnTo>
                  <a:lnTo>
                    <a:pt x="3810" y="0"/>
                  </a:lnTo>
                  <a:lnTo>
                    <a:pt x="0" y="0"/>
                  </a:lnTo>
                  <a:lnTo>
                    <a:pt x="0" y="3048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12" name="object 5712"/>
            <p:cNvSpPr/>
            <p:nvPr/>
          </p:nvSpPr>
          <p:spPr>
            <a:xfrm>
              <a:off x="8508085" y="3003041"/>
              <a:ext cx="55880" cy="55880"/>
            </a:xfrm>
            <a:custGeom>
              <a:avLst/>
              <a:gdLst/>
              <a:ahLst/>
              <a:cxnLst/>
              <a:rect l="l" t="t" r="r" b="b"/>
              <a:pathLst>
                <a:path w="55879" h="55880">
                  <a:moveTo>
                    <a:pt x="0" y="0"/>
                  </a:moveTo>
                  <a:lnTo>
                    <a:pt x="762" y="6096"/>
                  </a:lnTo>
                  <a:lnTo>
                    <a:pt x="1524" y="12192"/>
                  </a:lnTo>
                  <a:lnTo>
                    <a:pt x="3810" y="19050"/>
                  </a:lnTo>
                  <a:lnTo>
                    <a:pt x="28956" y="48768"/>
                  </a:lnTo>
                  <a:lnTo>
                    <a:pt x="49530" y="55626"/>
                  </a:lnTo>
                  <a:lnTo>
                    <a:pt x="55626" y="5562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13" name="object 5713"/>
            <p:cNvSpPr/>
            <p:nvPr/>
          </p:nvSpPr>
          <p:spPr>
            <a:xfrm>
              <a:off x="8563711" y="3003041"/>
              <a:ext cx="0" cy="54610"/>
            </a:xfrm>
            <a:custGeom>
              <a:avLst/>
              <a:gdLst/>
              <a:ahLst/>
              <a:cxnLst/>
              <a:rect l="l" t="t" r="r" b="b"/>
              <a:pathLst>
                <a:path h="54610">
                  <a:moveTo>
                    <a:pt x="0" y="54101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14" name="object 5714"/>
            <p:cNvSpPr/>
            <p:nvPr/>
          </p:nvSpPr>
          <p:spPr>
            <a:xfrm>
              <a:off x="8390737" y="2993135"/>
              <a:ext cx="3810" cy="10160"/>
            </a:xfrm>
            <a:custGeom>
              <a:avLst/>
              <a:gdLst/>
              <a:ahLst/>
              <a:cxnLst/>
              <a:rect l="l" t="t" r="r" b="b"/>
              <a:pathLst>
                <a:path w="3809" h="10160">
                  <a:moveTo>
                    <a:pt x="3809" y="0"/>
                  </a:moveTo>
                  <a:lnTo>
                    <a:pt x="0" y="0"/>
                  </a:lnTo>
                  <a:lnTo>
                    <a:pt x="0" y="9906"/>
                  </a:lnTo>
                  <a:lnTo>
                    <a:pt x="3809" y="9906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715" name="object 5715"/>
          <p:cNvGrpSpPr/>
          <p:nvPr/>
        </p:nvGrpSpPr>
        <p:grpSpPr>
          <a:xfrm>
            <a:off x="10360827" y="2385816"/>
            <a:ext cx="146049" cy="18355"/>
            <a:chOff x="8243671" y="2990850"/>
            <a:chExt cx="116205" cy="14604"/>
          </a:xfrm>
        </p:grpSpPr>
        <p:sp>
          <p:nvSpPr>
            <p:cNvPr id="5716" name="object 5716"/>
            <p:cNvSpPr/>
            <p:nvPr/>
          </p:nvSpPr>
          <p:spPr>
            <a:xfrm>
              <a:off x="8316823" y="2993136"/>
              <a:ext cx="3175" cy="10160"/>
            </a:xfrm>
            <a:custGeom>
              <a:avLst/>
              <a:gdLst/>
              <a:ahLst/>
              <a:cxnLst/>
              <a:rect l="l" t="t" r="r" b="b"/>
              <a:pathLst>
                <a:path w="3175" h="10160">
                  <a:moveTo>
                    <a:pt x="3048" y="0"/>
                  </a:moveTo>
                  <a:lnTo>
                    <a:pt x="0" y="0"/>
                  </a:lnTo>
                  <a:lnTo>
                    <a:pt x="0" y="9906"/>
                  </a:lnTo>
                  <a:lnTo>
                    <a:pt x="3048" y="990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17" name="object 5717"/>
            <p:cNvSpPr/>
            <p:nvPr/>
          </p:nvSpPr>
          <p:spPr>
            <a:xfrm>
              <a:off x="8354161" y="2993136"/>
              <a:ext cx="3175" cy="10160"/>
            </a:xfrm>
            <a:custGeom>
              <a:avLst/>
              <a:gdLst/>
              <a:ahLst/>
              <a:cxnLst/>
              <a:rect l="l" t="t" r="r" b="b"/>
              <a:pathLst>
                <a:path w="3175" h="10160">
                  <a:moveTo>
                    <a:pt x="3048" y="0"/>
                  </a:moveTo>
                  <a:lnTo>
                    <a:pt x="0" y="0"/>
                  </a:lnTo>
                  <a:lnTo>
                    <a:pt x="0" y="9906"/>
                  </a:lnTo>
                  <a:lnTo>
                    <a:pt x="3048" y="990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18" name="object 5718"/>
            <p:cNvSpPr/>
            <p:nvPr/>
          </p:nvSpPr>
          <p:spPr>
            <a:xfrm>
              <a:off x="8282533" y="2993136"/>
              <a:ext cx="3810" cy="10160"/>
            </a:xfrm>
            <a:custGeom>
              <a:avLst/>
              <a:gdLst/>
              <a:ahLst/>
              <a:cxnLst/>
              <a:rect l="l" t="t" r="r" b="b"/>
              <a:pathLst>
                <a:path w="3809" h="10160">
                  <a:moveTo>
                    <a:pt x="3809" y="0"/>
                  </a:moveTo>
                  <a:lnTo>
                    <a:pt x="0" y="0"/>
                  </a:lnTo>
                  <a:lnTo>
                    <a:pt x="0" y="9906"/>
                  </a:lnTo>
                  <a:lnTo>
                    <a:pt x="3809" y="9906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19" name="object 5719"/>
            <p:cNvSpPr/>
            <p:nvPr/>
          </p:nvSpPr>
          <p:spPr>
            <a:xfrm>
              <a:off x="8245957" y="2993136"/>
              <a:ext cx="3175" cy="10160"/>
            </a:xfrm>
            <a:custGeom>
              <a:avLst/>
              <a:gdLst/>
              <a:ahLst/>
              <a:cxnLst/>
              <a:rect l="l" t="t" r="r" b="b"/>
              <a:pathLst>
                <a:path w="3175" h="10160">
                  <a:moveTo>
                    <a:pt x="3048" y="0"/>
                  </a:moveTo>
                  <a:lnTo>
                    <a:pt x="0" y="0"/>
                  </a:lnTo>
                  <a:lnTo>
                    <a:pt x="0" y="9906"/>
                  </a:lnTo>
                  <a:lnTo>
                    <a:pt x="3048" y="990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720" name="object 5720"/>
          <p:cNvGrpSpPr/>
          <p:nvPr/>
        </p:nvGrpSpPr>
        <p:grpSpPr>
          <a:xfrm>
            <a:off x="10097460" y="2368576"/>
            <a:ext cx="234636" cy="282521"/>
            <a:chOff x="8034121" y="2977133"/>
            <a:chExt cx="186690" cy="224790"/>
          </a:xfrm>
        </p:grpSpPr>
        <p:sp>
          <p:nvSpPr>
            <p:cNvPr id="5721" name="object 5721"/>
            <p:cNvSpPr/>
            <p:nvPr/>
          </p:nvSpPr>
          <p:spPr>
            <a:xfrm>
              <a:off x="8060029" y="3006851"/>
              <a:ext cx="74295" cy="0"/>
            </a:xfrm>
            <a:custGeom>
              <a:avLst/>
              <a:gdLst/>
              <a:ahLst/>
              <a:cxnLst/>
              <a:rect l="l" t="t" r="r" b="b"/>
              <a:pathLst>
                <a:path w="74295">
                  <a:moveTo>
                    <a:pt x="73914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22" name="object 5722"/>
            <p:cNvSpPr/>
            <p:nvPr/>
          </p:nvSpPr>
          <p:spPr>
            <a:xfrm>
              <a:off x="8060029" y="3003041"/>
              <a:ext cx="74295" cy="0"/>
            </a:xfrm>
            <a:custGeom>
              <a:avLst/>
              <a:gdLst/>
              <a:ahLst/>
              <a:cxnLst/>
              <a:rect l="l" t="t" r="r" b="b"/>
              <a:pathLst>
                <a:path w="74295">
                  <a:moveTo>
                    <a:pt x="0" y="0"/>
                  </a:moveTo>
                  <a:lnTo>
                    <a:pt x="7391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23" name="object 5723"/>
            <p:cNvSpPr/>
            <p:nvPr/>
          </p:nvSpPr>
          <p:spPr>
            <a:xfrm>
              <a:off x="8130895" y="3006851"/>
              <a:ext cx="0" cy="193040"/>
            </a:xfrm>
            <a:custGeom>
              <a:avLst/>
              <a:gdLst/>
              <a:ahLst/>
              <a:cxnLst/>
              <a:rect l="l" t="t" r="r" b="b"/>
              <a:pathLst>
                <a:path h="193039">
                  <a:moveTo>
                    <a:pt x="0" y="192785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24" name="object 5724"/>
            <p:cNvSpPr/>
            <p:nvPr/>
          </p:nvSpPr>
          <p:spPr>
            <a:xfrm>
              <a:off x="8137753" y="3006851"/>
              <a:ext cx="57150" cy="0"/>
            </a:xfrm>
            <a:custGeom>
              <a:avLst/>
              <a:gdLst/>
              <a:ahLst/>
              <a:cxnLst/>
              <a:rect l="l" t="t" r="r" b="b"/>
              <a:pathLst>
                <a:path w="57150">
                  <a:moveTo>
                    <a:pt x="57150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25" name="object 5725"/>
            <p:cNvSpPr/>
            <p:nvPr/>
          </p:nvSpPr>
          <p:spPr>
            <a:xfrm>
              <a:off x="8137753" y="3003041"/>
              <a:ext cx="57150" cy="0"/>
            </a:xfrm>
            <a:custGeom>
              <a:avLst/>
              <a:gdLst/>
              <a:ahLst/>
              <a:cxnLst/>
              <a:rect l="l" t="t" r="r" b="b"/>
              <a:pathLst>
                <a:path w="57150">
                  <a:moveTo>
                    <a:pt x="57150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26" name="object 5726"/>
            <p:cNvSpPr/>
            <p:nvPr/>
          </p:nvSpPr>
          <p:spPr>
            <a:xfrm>
              <a:off x="8060029" y="3003041"/>
              <a:ext cx="74295" cy="0"/>
            </a:xfrm>
            <a:custGeom>
              <a:avLst/>
              <a:gdLst/>
              <a:ahLst/>
              <a:cxnLst/>
              <a:rect l="l" t="t" r="r" b="b"/>
              <a:pathLst>
                <a:path w="74295">
                  <a:moveTo>
                    <a:pt x="0" y="0"/>
                  </a:moveTo>
                  <a:lnTo>
                    <a:pt x="7391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27" name="object 5727"/>
            <p:cNvSpPr/>
            <p:nvPr/>
          </p:nvSpPr>
          <p:spPr>
            <a:xfrm>
              <a:off x="8130895" y="3006851"/>
              <a:ext cx="0" cy="189230"/>
            </a:xfrm>
            <a:custGeom>
              <a:avLst/>
              <a:gdLst/>
              <a:ahLst/>
              <a:cxnLst/>
              <a:rect l="l" t="t" r="r" b="b"/>
              <a:pathLst>
                <a:path h="189230">
                  <a:moveTo>
                    <a:pt x="0" y="188975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28" name="object 5728"/>
            <p:cNvSpPr/>
            <p:nvPr/>
          </p:nvSpPr>
          <p:spPr>
            <a:xfrm>
              <a:off x="8053171" y="2993135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6857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29" name="object 5729"/>
            <p:cNvSpPr/>
            <p:nvPr/>
          </p:nvSpPr>
          <p:spPr>
            <a:xfrm>
              <a:off x="8053171" y="299008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6857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30" name="object 5730"/>
            <p:cNvSpPr/>
            <p:nvPr/>
          </p:nvSpPr>
          <p:spPr>
            <a:xfrm>
              <a:off x="8053171" y="3003041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6857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31" name="object 5731"/>
            <p:cNvSpPr/>
            <p:nvPr/>
          </p:nvSpPr>
          <p:spPr>
            <a:xfrm>
              <a:off x="8133943" y="3006851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6857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32" name="object 5732"/>
            <p:cNvSpPr/>
            <p:nvPr/>
          </p:nvSpPr>
          <p:spPr>
            <a:xfrm>
              <a:off x="8133943" y="3003041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0" y="0"/>
                  </a:moveTo>
                  <a:lnTo>
                    <a:pt x="685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33" name="object 5733"/>
            <p:cNvSpPr/>
            <p:nvPr/>
          </p:nvSpPr>
          <p:spPr>
            <a:xfrm>
              <a:off x="8133943" y="299008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0" y="0"/>
                  </a:moveTo>
                  <a:lnTo>
                    <a:pt x="685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34" name="object 5734"/>
            <p:cNvSpPr/>
            <p:nvPr/>
          </p:nvSpPr>
          <p:spPr>
            <a:xfrm>
              <a:off x="8133943" y="2993135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0" y="0"/>
                  </a:moveTo>
                  <a:lnTo>
                    <a:pt x="685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35" name="object 5735"/>
            <p:cNvSpPr/>
            <p:nvPr/>
          </p:nvSpPr>
          <p:spPr>
            <a:xfrm>
              <a:off x="8053171" y="3006851"/>
              <a:ext cx="74295" cy="0"/>
            </a:xfrm>
            <a:custGeom>
              <a:avLst/>
              <a:gdLst/>
              <a:ahLst/>
              <a:cxnLst/>
              <a:rect l="l" t="t" r="r" b="b"/>
              <a:pathLst>
                <a:path w="74295">
                  <a:moveTo>
                    <a:pt x="73914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36" name="object 5736"/>
            <p:cNvSpPr/>
            <p:nvPr/>
          </p:nvSpPr>
          <p:spPr>
            <a:xfrm>
              <a:off x="8036407" y="2979419"/>
              <a:ext cx="0" cy="13970"/>
            </a:xfrm>
            <a:custGeom>
              <a:avLst/>
              <a:gdLst/>
              <a:ahLst/>
              <a:cxnLst/>
              <a:rect l="l" t="t" r="r" b="b"/>
              <a:pathLst>
                <a:path h="13969">
                  <a:moveTo>
                    <a:pt x="0" y="0"/>
                  </a:moveTo>
                  <a:lnTo>
                    <a:pt x="0" y="1371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37" name="object 5737"/>
            <p:cNvSpPr/>
            <p:nvPr/>
          </p:nvSpPr>
          <p:spPr>
            <a:xfrm>
              <a:off x="8133943" y="2979419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>
                  <a:moveTo>
                    <a:pt x="84581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38" name="object 5738"/>
            <p:cNvSpPr/>
            <p:nvPr/>
          </p:nvSpPr>
          <p:spPr>
            <a:xfrm>
              <a:off x="8218525" y="2979419"/>
              <a:ext cx="0" cy="10795"/>
            </a:xfrm>
            <a:custGeom>
              <a:avLst/>
              <a:gdLst/>
              <a:ahLst/>
              <a:cxnLst/>
              <a:rect l="l" t="t" r="r" b="b"/>
              <a:pathLst>
                <a:path h="10794">
                  <a:moveTo>
                    <a:pt x="0" y="1066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39" name="object 5739"/>
            <p:cNvSpPr/>
            <p:nvPr/>
          </p:nvSpPr>
          <p:spPr>
            <a:xfrm>
              <a:off x="8191855" y="2979419"/>
              <a:ext cx="0" cy="13970"/>
            </a:xfrm>
            <a:custGeom>
              <a:avLst/>
              <a:gdLst/>
              <a:ahLst/>
              <a:cxnLst/>
              <a:rect l="l" t="t" r="r" b="b"/>
              <a:pathLst>
                <a:path h="13969">
                  <a:moveTo>
                    <a:pt x="0" y="0"/>
                  </a:moveTo>
                  <a:lnTo>
                    <a:pt x="0" y="1371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40" name="object 5740"/>
            <p:cNvSpPr/>
            <p:nvPr/>
          </p:nvSpPr>
          <p:spPr>
            <a:xfrm>
              <a:off x="8144611" y="3006851"/>
              <a:ext cx="57150" cy="0"/>
            </a:xfrm>
            <a:custGeom>
              <a:avLst/>
              <a:gdLst/>
              <a:ahLst/>
              <a:cxnLst/>
              <a:rect l="l" t="t" r="r" b="b"/>
              <a:pathLst>
                <a:path w="57150">
                  <a:moveTo>
                    <a:pt x="0" y="0"/>
                  </a:moveTo>
                  <a:lnTo>
                    <a:pt x="5715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41" name="object 5741"/>
            <p:cNvSpPr/>
            <p:nvPr/>
          </p:nvSpPr>
          <p:spPr>
            <a:xfrm>
              <a:off x="8144611" y="3003041"/>
              <a:ext cx="57150" cy="0"/>
            </a:xfrm>
            <a:custGeom>
              <a:avLst/>
              <a:gdLst/>
              <a:ahLst/>
              <a:cxnLst/>
              <a:rect l="l" t="t" r="r" b="b"/>
              <a:pathLst>
                <a:path w="57150">
                  <a:moveTo>
                    <a:pt x="0" y="0"/>
                  </a:moveTo>
                  <a:lnTo>
                    <a:pt x="5715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42" name="object 5742"/>
            <p:cNvSpPr/>
            <p:nvPr/>
          </p:nvSpPr>
          <p:spPr>
            <a:xfrm>
              <a:off x="8056219" y="3003041"/>
              <a:ext cx="0" cy="54610"/>
            </a:xfrm>
            <a:custGeom>
              <a:avLst/>
              <a:gdLst/>
              <a:ahLst/>
              <a:cxnLst/>
              <a:rect l="l" t="t" r="r" b="b"/>
              <a:pathLst>
                <a:path h="54610">
                  <a:moveTo>
                    <a:pt x="0" y="54101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43" name="object 5743"/>
            <p:cNvSpPr/>
            <p:nvPr/>
          </p:nvSpPr>
          <p:spPr>
            <a:xfrm>
              <a:off x="8201761" y="2990087"/>
              <a:ext cx="3175" cy="13335"/>
            </a:xfrm>
            <a:custGeom>
              <a:avLst/>
              <a:gdLst/>
              <a:ahLst/>
              <a:cxnLst/>
              <a:rect l="l" t="t" r="r" b="b"/>
              <a:pathLst>
                <a:path w="3175" h="13335">
                  <a:moveTo>
                    <a:pt x="3048" y="3048"/>
                  </a:moveTo>
                  <a:lnTo>
                    <a:pt x="3048" y="0"/>
                  </a:lnTo>
                  <a:lnTo>
                    <a:pt x="0" y="0"/>
                  </a:lnTo>
                  <a:lnTo>
                    <a:pt x="0" y="9906"/>
                  </a:lnTo>
                  <a:lnTo>
                    <a:pt x="0" y="12954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44" name="object 5744"/>
            <p:cNvSpPr/>
            <p:nvPr/>
          </p:nvSpPr>
          <p:spPr>
            <a:xfrm>
              <a:off x="8201761" y="3003041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10">
                  <a:moveTo>
                    <a:pt x="0" y="0"/>
                  </a:moveTo>
                  <a:lnTo>
                    <a:pt x="0" y="3810"/>
                  </a:lnTo>
                  <a:lnTo>
                    <a:pt x="3048" y="3810"/>
                  </a:lnTo>
                  <a:lnTo>
                    <a:pt x="30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45" name="object 5745"/>
            <p:cNvSpPr/>
            <p:nvPr/>
          </p:nvSpPr>
          <p:spPr>
            <a:xfrm>
              <a:off x="8140801" y="2990087"/>
              <a:ext cx="3810" cy="17145"/>
            </a:xfrm>
            <a:custGeom>
              <a:avLst/>
              <a:gdLst/>
              <a:ahLst/>
              <a:cxnLst/>
              <a:rect l="l" t="t" r="r" b="b"/>
              <a:pathLst>
                <a:path w="3809" h="17144">
                  <a:moveTo>
                    <a:pt x="0" y="3048"/>
                  </a:moveTo>
                  <a:lnTo>
                    <a:pt x="0" y="0"/>
                  </a:lnTo>
                  <a:lnTo>
                    <a:pt x="3810" y="0"/>
                  </a:lnTo>
                  <a:lnTo>
                    <a:pt x="3810" y="9906"/>
                  </a:lnTo>
                  <a:lnTo>
                    <a:pt x="3810" y="12954"/>
                  </a:lnTo>
                  <a:lnTo>
                    <a:pt x="3810" y="16764"/>
                  </a:lnTo>
                  <a:lnTo>
                    <a:pt x="0" y="16764"/>
                  </a:lnTo>
                  <a:lnTo>
                    <a:pt x="0" y="12954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46" name="object 5746"/>
            <p:cNvSpPr/>
            <p:nvPr/>
          </p:nvSpPr>
          <p:spPr>
            <a:xfrm>
              <a:off x="8049361" y="2990087"/>
              <a:ext cx="3810" cy="17145"/>
            </a:xfrm>
            <a:custGeom>
              <a:avLst/>
              <a:gdLst/>
              <a:ahLst/>
              <a:cxnLst/>
              <a:rect l="l" t="t" r="r" b="b"/>
              <a:pathLst>
                <a:path w="3809" h="17144">
                  <a:moveTo>
                    <a:pt x="3809" y="3048"/>
                  </a:moveTo>
                  <a:lnTo>
                    <a:pt x="3809" y="0"/>
                  </a:lnTo>
                  <a:lnTo>
                    <a:pt x="0" y="0"/>
                  </a:lnTo>
                  <a:lnTo>
                    <a:pt x="0" y="9906"/>
                  </a:lnTo>
                  <a:lnTo>
                    <a:pt x="0" y="12954"/>
                  </a:lnTo>
                  <a:lnTo>
                    <a:pt x="0" y="16764"/>
                  </a:lnTo>
                  <a:lnTo>
                    <a:pt x="3809" y="16764"/>
                  </a:lnTo>
                  <a:lnTo>
                    <a:pt x="3809" y="12954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47" name="object 5747"/>
            <p:cNvSpPr/>
            <p:nvPr/>
          </p:nvSpPr>
          <p:spPr>
            <a:xfrm>
              <a:off x="8127085" y="3195827"/>
              <a:ext cx="10795" cy="3810"/>
            </a:xfrm>
            <a:custGeom>
              <a:avLst/>
              <a:gdLst/>
              <a:ahLst/>
              <a:cxnLst/>
              <a:rect l="l" t="t" r="r" b="b"/>
              <a:pathLst>
                <a:path w="10795" h="3810">
                  <a:moveTo>
                    <a:pt x="0" y="3809"/>
                  </a:moveTo>
                  <a:lnTo>
                    <a:pt x="0" y="0"/>
                  </a:lnTo>
                  <a:lnTo>
                    <a:pt x="10668" y="0"/>
                  </a:lnTo>
                  <a:lnTo>
                    <a:pt x="10668" y="3809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48" name="object 5748"/>
            <p:cNvSpPr/>
            <p:nvPr/>
          </p:nvSpPr>
          <p:spPr>
            <a:xfrm>
              <a:off x="8127085" y="3195827"/>
              <a:ext cx="6985" cy="3810"/>
            </a:xfrm>
            <a:custGeom>
              <a:avLst/>
              <a:gdLst/>
              <a:ahLst/>
              <a:cxnLst/>
              <a:rect l="l" t="t" r="r" b="b"/>
              <a:pathLst>
                <a:path w="6984" h="3810">
                  <a:moveTo>
                    <a:pt x="0" y="0"/>
                  </a:moveTo>
                  <a:lnTo>
                    <a:pt x="0" y="3810"/>
                  </a:lnTo>
                  <a:lnTo>
                    <a:pt x="6858" y="3809"/>
                  </a:lnTo>
                  <a:lnTo>
                    <a:pt x="685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49" name="object 5749"/>
            <p:cNvSpPr/>
            <p:nvPr/>
          </p:nvSpPr>
          <p:spPr>
            <a:xfrm>
              <a:off x="8127085" y="3003041"/>
              <a:ext cx="10795" cy="3810"/>
            </a:xfrm>
            <a:custGeom>
              <a:avLst/>
              <a:gdLst/>
              <a:ahLst/>
              <a:cxnLst/>
              <a:rect l="l" t="t" r="r" b="b"/>
              <a:pathLst>
                <a:path w="10795" h="3810">
                  <a:moveTo>
                    <a:pt x="0" y="3809"/>
                  </a:moveTo>
                  <a:lnTo>
                    <a:pt x="10668" y="3809"/>
                  </a:lnTo>
                </a:path>
                <a:path w="10795" h="3810">
                  <a:moveTo>
                    <a:pt x="0" y="3809"/>
                  </a:moveTo>
                  <a:lnTo>
                    <a:pt x="0" y="0"/>
                  </a:lnTo>
                  <a:lnTo>
                    <a:pt x="6858" y="0"/>
                  </a:lnTo>
                  <a:lnTo>
                    <a:pt x="6858" y="3809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50" name="object 5750"/>
            <p:cNvSpPr/>
            <p:nvPr/>
          </p:nvSpPr>
          <p:spPr>
            <a:xfrm>
              <a:off x="8208619" y="2993135"/>
              <a:ext cx="3175" cy="10160"/>
            </a:xfrm>
            <a:custGeom>
              <a:avLst/>
              <a:gdLst/>
              <a:ahLst/>
              <a:cxnLst/>
              <a:rect l="l" t="t" r="r" b="b"/>
              <a:pathLst>
                <a:path w="3175" h="10160">
                  <a:moveTo>
                    <a:pt x="3048" y="0"/>
                  </a:moveTo>
                  <a:lnTo>
                    <a:pt x="0" y="0"/>
                  </a:lnTo>
                  <a:lnTo>
                    <a:pt x="0" y="9906"/>
                  </a:lnTo>
                  <a:lnTo>
                    <a:pt x="3048" y="990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51" name="object 5751"/>
            <p:cNvSpPr/>
            <p:nvPr/>
          </p:nvSpPr>
          <p:spPr>
            <a:xfrm>
              <a:off x="8133943" y="2990087"/>
              <a:ext cx="3810" cy="17145"/>
            </a:xfrm>
            <a:custGeom>
              <a:avLst/>
              <a:gdLst/>
              <a:ahLst/>
              <a:cxnLst/>
              <a:rect l="l" t="t" r="r" b="b"/>
              <a:pathLst>
                <a:path w="3809" h="17144">
                  <a:moveTo>
                    <a:pt x="0" y="3048"/>
                  </a:moveTo>
                  <a:lnTo>
                    <a:pt x="0" y="16764"/>
                  </a:lnTo>
                  <a:lnTo>
                    <a:pt x="3810" y="16764"/>
                  </a:lnTo>
                  <a:lnTo>
                    <a:pt x="3810" y="12954"/>
                  </a:lnTo>
                  <a:lnTo>
                    <a:pt x="3810" y="0"/>
                  </a:lnTo>
                  <a:lnTo>
                    <a:pt x="3810" y="3048"/>
                  </a:lnTo>
                  <a:lnTo>
                    <a:pt x="0" y="3048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52" name="object 5752"/>
            <p:cNvSpPr/>
            <p:nvPr/>
          </p:nvSpPr>
          <p:spPr>
            <a:xfrm>
              <a:off x="8194903" y="2990087"/>
              <a:ext cx="3175" cy="17145"/>
            </a:xfrm>
            <a:custGeom>
              <a:avLst/>
              <a:gdLst/>
              <a:ahLst/>
              <a:cxnLst/>
              <a:rect l="l" t="t" r="r" b="b"/>
              <a:pathLst>
                <a:path w="3175" h="17144">
                  <a:moveTo>
                    <a:pt x="3048" y="3048"/>
                  </a:moveTo>
                  <a:lnTo>
                    <a:pt x="3048" y="16764"/>
                  </a:lnTo>
                  <a:lnTo>
                    <a:pt x="0" y="16764"/>
                  </a:lnTo>
                  <a:lnTo>
                    <a:pt x="0" y="12954"/>
                  </a:lnTo>
                  <a:lnTo>
                    <a:pt x="0" y="0"/>
                  </a:lnTo>
                  <a:lnTo>
                    <a:pt x="0" y="3048"/>
                  </a:lnTo>
                  <a:lnTo>
                    <a:pt x="3048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53" name="object 5753"/>
            <p:cNvSpPr/>
            <p:nvPr/>
          </p:nvSpPr>
          <p:spPr>
            <a:xfrm>
              <a:off x="8138515" y="3003041"/>
              <a:ext cx="55880" cy="55880"/>
            </a:xfrm>
            <a:custGeom>
              <a:avLst/>
              <a:gdLst/>
              <a:ahLst/>
              <a:cxnLst/>
              <a:rect l="l" t="t" r="r" b="b"/>
              <a:pathLst>
                <a:path w="55879" h="55880">
                  <a:moveTo>
                    <a:pt x="0" y="55625"/>
                  </a:moveTo>
                  <a:lnTo>
                    <a:pt x="6096" y="55625"/>
                  </a:lnTo>
                  <a:lnTo>
                    <a:pt x="12192" y="54101"/>
                  </a:lnTo>
                  <a:lnTo>
                    <a:pt x="44958" y="34289"/>
                  </a:lnTo>
                  <a:lnTo>
                    <a:pt x="55626" y="6095"/>
                  </a:lnTo>
                  <a:lnTo>
                    <a:pt x="5562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54" name="object 5754"/>
            <p:cNvSpPr/>
            <p:nvPr/>
          </p:nvSpPr>
          <p:spPr>
            <a:xfrm>
              <a:off x="8137753" y="3003041"/>
              <a:ext cx="0" cy="54610"/>
            </a:xfrm>
            <a:custGeom>
              <a:avLst/>
              <a:gdLst/>
              <a:ahLst/>
              <a:cxnLst/>
              <a:rect l="l" t="t" r="r" b="b"/>
              <a:pathLst>
                <a:path h="54610">
                  <a:moveTo>
                    <a:pt x="0" y="54101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55" name="object 5755"/>
            <p:cNvSpPr/>
            <p:nvPr/>
          </p:nvSpPr>
          <p:spPr>
            <a:xfrm>
              <a:off x="8056219" y="2990087"/>
              <a:ext cx="3810" cy="17145"/>
            </a:xfrm>
            <a:custGeom>
              <a:avLst/>
              <a:gdLst/>
              <a:ahLst/>
              <a:cxnLst/>
              <a:rect l="l" t="t" r="r" b="b"/>
              <a:pathLst>
                <a:path w="3809" h="17144">
                  <a:moveTo>
                    <a:pt x="3809" y="3048"/>
                  </a:moveTo>
                  <a:lnTo>
                    <a:pt x="3809" y="16764"/>
                  </a:lnTo>
                  <a:lnTo>
                    <a:pt x="0" y="16764"/>
                  </a:lnTo>
                  <a:lnTo>
                    <a:pt x="0" y="12954"/>
                  </a:lnTo>
                  <a:lnTo>
                    <a:pt x="0" y="0"/>
                  </a:lnTo>
                  <a:lnTo>
                    <a:pt x="3809" y="0"/>
                  </a:lnTo>
                  <a:lnTo>
                    <a:pt x="3809" y="3048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756" name="object 5756"/>
          <p:cNvGrpSpPr/>
          <p:nvPr/>
        </p:nvGrpSpPr>
        <p:grpSpPr>
          <a:xfrm>
            <a:off x="9994986" y="2371451"/>
            <a:ext cx="52673" cy="37510"/>
            <a:chOff x="7952587" y="2979420"/>
            <a:chExt cx="41910" cy="29845"/>
          </a:xfrm>
        </p:grpSpPr>
        <p:sp>
          <p:nvSpPr>
            <p:cNvPr id="5757" name="object 5757"/>
            <p:cNvSpPr/>
            <p:nvPr/>
          </p:nvSpPr>
          <p:spPr>
            <a:xfrm>
              <a:off x="7975447" y="2979420"/>
              <a:ext cx="0" cy="10795"/>
            </a:xfrm>
            <a:custGeom>
              <a:avLst/>
              <a:gdLst/>
              <a:ahLst/>
              <a:cxnLst/>
              <a:rect l="l" t="t" r="r" b="b"/>
              <a:pathLst>
                <a:path h="10794">
                  <a:moveTo>
                    <a:pt x="0" y="1066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58" name="object 5758"/>
            <p:cNvSpPr/>
            <p:nvPr/>
          </p:nvSpPr>
          <p:spPr>
            <a:xfrm>
              <a:off x="7988401" y="2990088"/>
              <a:ext cx="3810" cy="17145"/>
            </a:xfrm>
            <a:custGeom>
              <a:avLst/>
              <a:gdLst/>
              <a:ahLst/>
              <a:cxnLst/>
              <a:rect l="l" t="t" r="r" b="b"/>
              <a:pathLst>
                <a:path w="3809" h="17144">
                  <a:moveTo>
                    <a:pt x="0" y="3048"/>
                  </a:moveTo>
                  <a:lnTo>
                    <a:pt x="0" y="0"/>
                  </a:lnTo>
                  <a:lnTo>
                    <a:pt x="3810" y="0"/>
                  </a:lnTo>
                  <a:lnTo>
                    <a:pt x="3810" y="9906"/>
                  </a:lnTo>
                  <a:lnTo>
                    <a:pt x="3810" y="12954"/>
                  </a:lnTo>
                  <a:lnTo>
                    <a:pt x="3810" y="16764"/>
                  </a:lnTo>
                  <a:lnTo>
                    <a:pt x="0" y="16764"/>
                  </a:lnTo>
                  <a:lnTo>
                    <a:pt x="0" y="12954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59" name="object 5759"/>
            <p:cNvSpPr/>
            <p:nvPr/>
          </p:nvSpPr>
          <p:spPr>
            <a:xfrm>
              <a:off x="7982305" y="2993136"/>
              <a:ext cx="6350" cy="10160"/>
            </a:xfrm>
            <a:custGeom>
              <a:avLst/>
              <a:gdLst/>
              <a:ahLst/>
              <a:cxnLst/>
              <a:rect l="l" t="t" r="r" b="b"/>
              <a:pathLst>
                <a:path w="6350" h="10160">
                  <a:moveTo>
                    <a:pt x="0" y="0"/>
                  </a:moveTo>
                  <a:lnTo>
                    <a:pt x="6096" y="0"/>
                  </a:lnTo>
                  <a:lnTo>
                    <a:pt x="6096" y="9906"/>
                  </a:lnTo>
                  <a:lnTo>
                    <a:pt x="0" y="990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60" name="object 5760"/>
            <p:cNvSpPr/>
            <p:nvPr/>
          </p:nvSpPr>
          <p:spPr>
            <a:xfrm>
              <a:off x="7954873" y="2993136"/>
              <a:ext cx="6985" cy="10160"/>
            </a:xfrm>
            <a:custGeom>
              <a:avLst/>
              <a:gdLst/>
              <a:ahLst/>
              <a:cxnLst/>
              <a:rect l="l" t="t" r="r" b="b"/>
              <a:pathLst>
                <a:path w="6984" h="10160">
                  <a:moveTo>
                    <a:pt x="6857" y="0"/>
                  </a:moveTo>
                  <a:lnTo>
                    <a:pt x="0" y="0"/>
                  </a:lnTo>
                  <a:lnTo>
                    <a:pt x="0" y="9906"/>
                  </a:lnTo>
                  <a:lnTo>
                    <a:pt x="6857" y="9906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761" name="object 5761"/>
          <p:cNvGrpSpPr/>
          <p:nvPr/>
        </p:nvGrpSpPr>
        <p:grpSpPr>
          <a:xfrm>
            <a:off x="9858993" y="2385816"/>
            <a:ext cx="103751" cy="18355"/>
            <a:chOff x="7844383" y="2990850"/>
            <a:chExt cx="82550" cy="14604"/>
          </a:xfrm>
        </p:grpSpPr>
        <p:sp>
          <p:nvSpPr>
            <p:cNvPr id="5762" name="object 5762"/>
            <p:cNvSpPr/>
            <p:nvPr/>
          </p:nvSpPr>
          <p:spPr>
            <a:xfrm>
              <a:off x="7846669" y="2993136"/>
              <a:ext cx="3810" cy="10160"/>
            </a:xfrm>
            <a:custGeom>
              <a:avLst/>
              <a:gdLst/>
              <a:ahLst/>
              <a:cxnLst/>
              <a:rect l="l" t="t" r="r" b="b"/>
              <a:pathLst>
                <a:path w="3809" h="10160">
                  <a:moveTo>
                    <a:pt x="3809" y="0"/>
                  </a:moveTo>
                  <a:lnTo>
                    <a:pt x="0" y="0"/>
                  </a:lnTo>
                  <a:lnTo>
                    <a:pt x="0" y="9906"/>
                  </a:lnTo>
                  <a:lnTo>
                    <a:pt x="3809" y="9906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63" name="object 5763"/>
            <p:cNvSpPr/>
            <p:nvPr/>
          </p:nvSpPr>
          <p:spPr>
            <a:xfrm>
              <a:off x="7884007" y="2993136"/>
              <a:ext cx="3175" cy="10160"/>
            </a:xfrm>
            <a:custGeom>
              <a:avLst/>
              <a:gdLst/>
              <a:ahLst/>
              <a:cxnLst/>
              <a:rect l="l" t="t" r="r" b="b"/>
              <a:pathLst>
                <a:path w="3175" h="10160">
                  <a:moveTo>
                    <a:pt x="3048" y="0"/>
                  </a:moveTo>
                  <a:lnTo>
                    <a:pt x="0" y="0"/>
                  </a:lnTo>
                  <a:lnTo>
                    <a:pt x="0" y="9906"/>
                  </a:lnTo>
                  <a:lnTo>
                    <a:pt x="3048" y="990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64" name="object 5764"/>
            <p:cNvSpPr/>
            <p:nvPr/>
          </p:nvSpPr>
          <p:spPr>
            <a:xfrm>
              <a:off x="7921345" y="2993136"/>
              <a:ext cx="3175" cy="10160"/>
            </a:xfrm>
            <a:custGeom>
              <a:avLst/>
              <a:gdLst/>
              <a:ahLst/>
              <a:cxnLst/>
              <a:rect l="l" t="t" r="r" b="b"/>
              <a:pathLst>
                <a:path w="3175" h="10160">
                  <a:moveTo>
                    <a:pt x="3048" y="0"/>
                  </a:moveTo>
                  <a:lnTo>
                    <a:pt x="0" y="0"/>
                  </a:lnTo>
                  <a:lnTo>
                    <a:pt x="0" y="9906"/>
                  </a:lnTo>
                  <a:lnTo>
                    <a:pt x="3048" y="990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765" name="object 5765"/>
          <p:cNvGrpSpPr/>
          <p:nvPr/>
        </p:nvGrpSpPr>
        <p:grpSpPr>
          <a:xfrm>
            <a:off x="10023717" y="2368576"/>
            <a:ext cx="106943" cy="105347"/>
            <a:chOff x="7975447" y="2977133"/>
            <a:chExt cx="85090" cy="83820"/>
          </a:xfrm>
        </p:grpSpPr>
        <p:sp>
          <p:nvSpPr>
            <p:cNvPr id="5766" name="object 5766"/>
            <p:cNvSpPr/>
            <p:nvPr/>
          </p:nvSpPr>
          <p:spPr>
            <a:xfrm>
              <a:off x="7995259" y="2990087"/>
              <a:ext cx="3810" cy="17145"/>
            </a:xfrm>
            <a:custGeom>
              <a:avLst/>
              <a:gdLst/>
              <a:ahLst/>
              <a:cxnLst/>
              <a:rect l="l" t="t" r="r" b="b"/>
              <a:pathLst>
                <a:path w="3809" h="17144">
                  <a:moveTo>
                    <a:pt x="0" y="3048"/>
                  </a:moveTo>
                  <a:lnTo>
                    <a:pt x="0" y="16764"/>
                  </a:lnTo>
                  <a:lnTo>
                    <a:pt x="3810" y="16764"/>
                  </a:lnTo>
                  <a:lnTo>
                    <a:pt x="3810" y="12954"/>
                  </a:lnTo>
                  <a:lnTo>
                    <a:pt x="3810" y="0"/>
                  </a:lnTo>
                  <a:lnTo>
                    <a:pt x="3810" y="3048"/>
                  </a:lnTo>
                  <a:lnTo>
                    <a:pt x="0" y="3048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67" name="object 5767"/>
            <p:cNvSpPr/>
            <p:nvPr/>
          </p:nvSpPr>
          <p:spPr>
            <a:xfrm>
              <a:off x="7999069" y="3003041"/>
              <a:ext cx="57150" cy="0"/>
            </a:xfrm>
            <a:custGeom>
              <a:avLst/>
              <a:gdLst/>
              <a:ahLst/>
              <a:cxnLst/>
              <a:rect l="l" t="t" r="r" b="b"/>
              <a:pathLst>
                <a:path w="57150">
                  <a:moveTo>
                    <a:pt x="0" y="0"/>
                  </a:moveTo>
                  <a:lnTo>
                    <a:pt x="5715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68" name="object 5768"/>
            <p:cNvSpPr/>
            <p:nvPr/>
          </p:nvSpPr>
          <p:spPr>
            <a:xfrm>
              <a:off x="7999069" y="3006851"/>
              <a:ext cx="57150" cy="0"/>
            </a:xfrm>
            <a:custGeom>
              <a:avLst/>
              <a:gdLst/>
              <a:ahLst/>
              <a:cxnLst/>
              <a:rect l="l" t="t" r="r" b="b"/>
              <a:pathLst>
                <a:path w="57150">
                  <a:moveTo>
                    <a:pt x="0" y="0"/>
                  </a:moveTo>
                  <a:lnTo>
                    <a:pt x="5715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69" name="object 5769"/>
            <p:cNvSpPr/>
            <p:nvPr/>
          </p:nvSpPr>
          <p:spPr>
            <a:xfrm>
              <a:off x="7975447" y="2979419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>
                  <a:moveTo>
                    <a:pt x="0" y="0"/>
                  </a:moveTo>
                  <a:lnTo>
                    <a:pt x="8458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70" name="object 5770"/>
            <p:cNvSpPr/>
            <p:nvPr/>
          </p:nvSpPr>
          <p:spPr>
            <a:xfrm>
              <a:off x="7992211" y="3003041"/>
              <a:ext cx="57150" cy="0"/>
            </a:xfrm>
            <a:custGeom>
              <a:avLst/>
              <a:gdLst/>
              <a:ahLst/>
              <a:cxnLst/>
              <a:rect l="l" t="t" r="r" b="b"/>
              <a:pathLst>
                <a:path w="57150">
                  <a:moveTo>
                    <a:pt x="57150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71" name="object 5771"/>
            <p:cNvSpPr/>
            <p:nvPr/>
          </p:nvSpPr>
          <p:spPr>
            <a:xfrm>
              <a:off x="7992211" y="3006851"/>
              <a:ext cx="57150" cy="0"/>
            </a:xfrm>
            <a:custGeom>
              <a:avLst/>
              <a:gdLst/>
              <a:ahLst/>
              <a:cxnLst/>
              <a:rect l="l" t="t" r="r" b="b"/>
              <a:pathLst>
                <a:path w="57150">
                  <a:moveTo>
                    <a:pt x="57150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72" name="object 5772"/>
            <p:cNvSpPr/>
            <p:nvPr/>
          </p:nvSpPr>
          <p:spPr>
            <a:xfrm>
              <a:off x="8000593" y="3003041"/>
              <a:ext cx="55880" cy="55880"/>
            </a:xfrm>
            <a:custGeom>
              <a:avLst/>
              <a:gdLst/>
              <a:ahLst/>
              <a:cxnLst/>
              <a:rect l="l" t="t" r="r" b="b"/>
              <a:pathLst>
                <a:path w="55879" h="55880">
                  <a:moveTo>
                    <a:pt x="0" y="0"/>
                  </a:moveTo>
                  <a:lnTo>
                    <a:pt x="0" y="6096"/>
                  </a:lnTo>
                  <a:lnTo>
                    <a:pt x="1524" y="12192"/>
                  </a:lnTo>
                  <a:lnTo>
                    <a:pt x="3810" y="19050"/>
                  </a:lnTo>
                  <a:lnTo>
                    <a:pt x="6096" y="26670"/>
                  </a:lnTo>
                  <a:lnTo>
                    <a:pt x="10668" y="34290"/>
                  </a:lnTo>
                  <a:lnTo>
                    <a:pt x="49530" y="55626"/>
                  </a:lnTo>
                  <a:lnTo>
                    <a:pt x="55626" y="5562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773" name="object 5773"/>
          <p:cNvGrpSpPr/>
          <p:nvPr/>
        </p:nvGrpSpPr>
        <p:grpSpPr>
          <a:xfrm>
            <a:off x="9893470" y="2648226"/>
            <a:ext cx="341579" cy="131684"/>
            <a:chOff x="7871815" y="3199638"/>
            <a:chExt cx="271780" cy="104775"/>
          </a:xfrm>
        </p:grpSpPr>
        <p:sp>
          <p:nvSpPr>
            <p:cNvPr id="5774" name="object 5774"/>
            <p:cNvSpPr/>
            <p:nvPr/>
          </p:nvSpPr>
          <p:spPr>
            <a:xfrm>
              <a:off x="7874101" y="3270504"/>
              <a:ext cx="246379" cy="17145"/>
            </a:xfrm>
            <a:custGeom>
              <a:avLst/>
              <a:gdLst/>
              <a:ahLst/>
              <a:cxnLst/>
              <a:rect l="l" t="t" r="r" b="b"/>
              <a:pathLst>
                <a:path w="246379" h="17145">
                  <a:moveTo>
                    <a:pt x="3048" y="3048"/>
                  </a:moveTo>
                  <a:lnTo>
                    <a:pt x="3048" y="0"/>
                  </a:lnTo>
                  <a:lnTo>
                    <a:pt x="0" y="0"/>
                  </a:lnTo>
                  <a:lnTo>
                    <a:pt x="0" y="9906"/>
                  </a:lnTo>
                  <a:lnTo>
                    <a:pt x="0" y="13716"/>
                  </a:lnTo>
                  <a:lnTo>
                    <a:pt x="0" y="16764"/>
                  </a:lnTo>
                  <a:lnTo>
                    <a:pt x="3048" y="16764"/>
                  </a:lnTo>
                  <a:lnTo>
                    <a:pt x="3048" y="13716"/>
                  </a:lnTo>
                </a:path>
                <a:path w="246379" h="17145">
                  <a:moveTo>
                    <a:pt x="3048" y="3048"/>
                  </a:moveTo>
                  <a:lnTo>
                    <a:pt x="3048" y="0"/>
                  </a:lnTo>
                  <a:lnTo>
                    <a:pt x="0" y="0"/>
                  </a:lnTo>
                  <a:lnTo>
                    <a:pt x="0" y="9906"/>
                  </a:lnTo>
                  <a:lnTo>
                    <a:pt x="0" y="13716"/>
                  </a:lnTo>
                  <a:lnTo>
                    <a:pt x="0" y="16764"/>
                  </a:lnTo>
                  <a:lnTo>
                    <a:pt x="3048" y="16764"/>
                  </a:lnTo>
                  <a:lnTo>
                    <a:pt x="3048" y="13716"/>
                  </a:lnTo>
                  <a:lnTo>
                    <a:pt x="246126" y="1371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75" name="object 5775"/>
            <p:cNvSpPr/>
            <p:nvPr/>
          </p:nvSpPr>
          <p:spPr>
            <a:xfrm>
              <a:off x="7877149" y="3287268"/>
              <a:ext cx="243204" cy="0"/>
            </a:xfrm>
            <a:custGeom>
              <a:avLst/>
              <a:gdLst/>
              <a:ahLst/>
              <a:cxnLst/>
              <a:rect l="l" t="t" r="r" b="b"/>
              <a:pathLst>
                <a:path w="243204">
                  <a:moveTo>
                    <a:pt x="0" y="0"/>
                  </a:moveTo>
                  <a:lnTo>
                    <a:pt x="24307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76" name="object 5776"/>
            <p:cNvSpPr/>
            <p:nvPr/>
          </p:nvSpPr>
          <p:spPr>
            <a:xfrm>
              <a:off x="7877149" y="3273552"/>
              <a:ext cx="243204" cy="0"/>
            </a:xfrm>
            <a:custGeom>
              <a:avLst/>
              <a:gdLst/>
              <a:ahLst/>
              <a:cxnLst/>
              <a:rect l="l" t="t" r="r" b="b"/>
              <a:pathLst>
                <a:path w="243204">
                  <a:moveTo>
                    <a:pt x="0" y="0"/>
                  </a:moveTo>
                  <a:lnTo>
                    <a:pt x="24307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77" name="object 5777"/>
            <p:cNvSpPr/>
            <p:nvPr/>
          </p:nvSpPr>
          <p:spPr>
            <a:xfrm>
              <a:off x="7877149" y="3270504"/>
              <a:ext cx="247015" cy="0"/>
            </a:xfrm>
            <a:custGeom>
              <a:avLst/>
              <a:gdLst/>
              <a:ahLst/>
              <a:cxnLst/>
              <a:rect l="l" t="t" r="r" b="b"/>
              <a:pathLst>
                <a:path w="247015">
                  <a:moveTo>
                    <a:pt x="0" y="0"/>
                  </a:moveTo>
                  <a:lnTo>
                    <a:pt x="243078" y="0"/>
                  </a:lnTo>
                </a:path>
                <a:path w="247015">
                  <a:moveTo>
                    <a:pt x="0" y="0"/>
                  </a:moveTo>
                  <a:lnTo>
                    <a:pt x="24688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78" name="object 5778"/>
            <p:cNvSpPr/>
            <p:nvPr/>
          </p:nvSpPr>
          <p:spPr>
            <a:xfrm>
              <a:off x="7877149" y="3287268"/>
              <a:ext cx="247015" cy="0"/>
            </a:xfrm>
            <a:custGeom>
              <a:avLst/>
              <a:gdLst/>
              <a:ahLst/>
              <a:cxnLst/>
              <a:rect l="l" t="t" r="r" b="b"/>
              <a:pathLst>
                <a:path w="247015">
                  <a:moveTo>
                    <a:pt x="0" y="0"/>
                  </a:moveTo>
                  <a:lnTo>
                    <a:pt x="24688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79" name="object 5779"/>
            <p:cNvSpPr/>
            <p:nvPr/>
          </p:nvSpPr>
          <p:spPr>
            <a:xfrm>
              <a:off x="7877149" y="3273552"/>
              <a:ext cx="247015" cy="0"/>
            </a:xfrm>
            <a:custGeom>
              <a:avLst/>
              <a:gdLst/>
              <a:ahLst/>
              <a:cxnLst/>
              <a:rect l="l" t="t" r="r" b="b"/>
              <a:pathLst>
                <a:path w="247015">
                  <a:moveTo>
                    <a:pt x="0" y="0"/>
                  </a:moveTo>
                  <a:lnTo>
                    <a:pt x="24688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80" name="object 5780"/>
            <p:cNvSpPr/>
            <p:nvPr/>
          </p:nvSpPr>
          <p:spPr>
            <a:xfrm>
              <a:off x="7877149" y="3284220"/>
              <a:ext cx="247015" cy="0"/>
            </a:xfrm>
            <a:custGeom>
              <a:avLst/>
              <a:gdLst/>
              <a:ahLst/>
              <a:cxnLst/>
              <a:rect l="l" t="t" r="r" b="b"/>
              <a:pathLst>
                <a:path w="247015">
                  <a:moveTo>
                    <a:pt x="0" y="0"/>
                  </a:moveTo>
                  <a:lnTo>
                    <a:pt x="24688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81" name="object 5781"/>
            <p:cNvSpPr/>
            <p:nvPr/>
          </p:nvSpPr>
          <p:spPr>
            <a:xfrm>
              <a:off x="8124037" y="3216402"/>
              <a:ext cx="0" cy="87630"/>
            </a:xfrm>
            <a:custGeom>
              <a:avLst/>
              <a:gdLst/>
              <a:ahLst/>
              <a:cxnLst/>
              <a:rect l="l" t="t" r="r" b="b"/>
              <a:pathLst>
                <a:path h="87629">
                  <a:moveTo>
                    <a:pt x="0" y="87629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82" name="object 5782"/>
            <p:cNvSpPr/>
            <p:nvPr/>
          </p:nvSpPr>
          <p:spPr>
            <a:xfrm>
              <a:off x="8127085" y="3212592"/>
              <a:ext cx="0" cy="91440"/>
            </a:xfrm>
            <a:custGeom>
              <a:avLst/>
              <a:gdLst/>
              <a:ahLst/>
              <a:cxnLst/>
              <a:rect l="l" t="t" r="r" b="b"/>
              <a:pathLst>
                <a:path h="91439">
                  <a:moveTo>
                    <a:pt x="0" y="9144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83" name="object 5783"/>
            <p:cNvSpPr/>
            <p:nvPr/>
          </p:nvSpPr>
          <p:spPr>
            <a:xfrm>
              <a:off x="8137753" y="3199638"/>
              <a:ext cx="0" cy="104775"/>
            </a:xfrm>
            <a:custGeom>
              <a:avLst/>
              <a:gdLst/>
              <a:ahLst/>
              <a:cxnLst/>
              <a:rect l="l" t="t" r="r" b="b"/>
              <a:pathLst>
                <a:path h="104775">
                  <a:moveTo>
                    <a:pt x="0" y="104394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84" name="object 5784"/>
            <p:cNvSpPr/>
            <p:nvPr/>
          </p:nvSpPr>
          <p:spPr>
            <a:xfrm>
              <a:off x="8140801" y="3199638"/>
              <a:ext cx="0" cy="104775"/>
            </a:xfrm>
            <a:custGeom>
              <a:avLst/>
              <a:gdLst/>
              <a:ahLst/>
              <a:cxnLst/>
              <a:rect l="l" t="t" r="r" b="b"/>
              <a:pathLst>
                <a:path h="104775">
                  <a:moveTo>
                    <a:pt x="0" y="104394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785" name="object 5785"/>
          <p:cNvGrpSpPr/>
          <p:nvPr/>
        </p:nvGrpSpPr>
        <p:grpSpPr>
          <a:xfrm>
            <a:off x="10299534" y="2381984"/>
            <a:ext cx="391060" cy="27135"/>
            <a:chOff x="8194903" y="2987801"/>
            <a:chExt cx="311150" cy="21590"/>
          </a:xfrm>
        </p:grpSpPr>
        <p:sp>
          <p:nvSpPr>
            <p:cNvPr id="5786" name="object 5786"/>
            <p:cNvSpPr/>
            <p:nvPr/>
          </p:nvSpPr>
          <p:spPr>
            <a:xfrm>
              <a:off x="8197951" y="3006851"/>
              <a:ext cx="307975" cy="0"/>
            </a:xfrm>
            <a:custGeom>
              <a:avLst/>
              <a:gdLst/>
              <a:ahLst/>
              <a:cxnLst/>
              <a:rect l="l" t="t" r="r" b="b"/>
              <a:pathLst>
                <a:path w="307975">
                  <a:moveTo>
                    <a:pt x="0" y="0"/>
                  </a:moveTo>
                  <a:lnTo>
                    <a:pt x="3078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87" name="object 5787"/>
            <p:cNvSpPr/>
            <p:nvPr/>
          </p:nvSpPr>
          <p:spPr>
            <a:xfrm>
              <a:off x="8197951" y="3003041"/>
              <a:ext cx="307975" cy="0"/>
            </a:xfrm>
            <a:custGeom>
              <a:avLst/>
              <a:gdLst/>
              <a:ahLst/>
              <a:cxnLst/>
              <a:rect l="l" t="t" r="r" b="b"/>
              <a:pathLst>
                <a:path w="307975">
                  <a:moveTo>
                    <a:pt x="0" y="0"/>
                  </a:moveTo>
                  <a:lnTo>
                    <a:pt x="3078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88" name="object 5788"/>
            <p:cNvSpPr/>
            <p:nvPr/>
          </p:nvSpPr>
          <p:spPr>
            <a:xfrm>
              <a:off x="8194903" y="2993135"/>
              <a:ext cx="311150" cy="0"/>
            </a:xfrm>
            <a:custGeom>
              <a:avLst/>
              <a:gdLst/>
              <a:ahLst/>
              <a:cxnLst/>
              <a:rect l="l" t="t" r="r" b="b"/>
              <a:pathLst>
                <a:path w="311150">
                  <a:moveTo>
                    <a:pt x="0" y="0"/>
                  </a:moveTo>
                  <a:lnTo>
                    <a:pt x="31089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89" name="object 5789"/>
            <p:cNvSpPr/>
            <p:nvPr/>
          </p:nvSpPr>
          <p:spPr>
            <a:xfrm>
              <a:off x="8194903" y="2990087"/>
              <a:ext cx="311150" cy="0"/>
            </a:xfrm>
            <a:custGeom>
              <a:avLst/>
              <a:gdLst/>
              <a:ahLst/>
              <a:cxnLst/>
              <a:rect l="l" t="t" r="r" b="b"/>
              <a:pathLst>
                <a:path w="311150">
                  <a:moveTo>
                    <a:pt x="0" y="0"/>
                  </a:moveTo>
                  <a:lnTo>
                    <a:pt x="31089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90" name="object 5790"/>
            <p:cNvSpPr/>
            <p:nvPr/>
          </p:nvSpPr>
          <p:spPr>
            <a:xfrm>
              <a:off x="8204809" y="3006851"/>
              <a:ext cx="291465" cy="0"/>
            </a:xfrm>
            <a:custGeom>
              <a:avLst/>
              <a:gdLst/>
              <a:ahLst/>
              <a:cxnLst/>
              <a:rect l="l" t="t" r="r" b="b"/>
              <a:pathLst>
                <a:path w="291465">
                  <a:moveTo>
                    <a:pt x="291083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91" name="object 5791"/>
            <p:cNvSpPr/>
            <p:nvPr/>
          </p:nvSpPr>
          <p:spPr>
            <a:xfrm>
              <a:off x="8204809" y="3003041"/>
              <a:ext cx="291465" cy="0"/>
            </a:xfrm>
            <a:custGeom>
              <a:avLst/>
              <a:gdLst/>
              <a:ahLst/>
              <a:cxnLst/>
              <a:rect l="l" t="t" r="r" b="b"/>
              <a:pathLst>
                <a:path w="291465">
                  <a:moveTo>
                    <a:pt x="0" y="0"/>
                  </a:moveTo>
                  <a:lnTo>
                    <a:pt x="29108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92" name="object 5792"/>
            <p:cNvSpPr/>
            <p:nvPr/>
          </p:nvSpPr>
          <p:spPr>
            <a:xfrm>
              <a:off x="8204809" y="2993135"/>
              <a:ext cx="291465" cy="0"/>
            </a:xfrm>
            <a:custGeom>
              <a:avLst/>
              <a:gdLst/>
              <a:ahLst/>
              <a:cxnLst/>
              <a:rect l="l" t="t" r="r" b="b"/>
              <a:pathLst>
                <a:path w="291465">
                  <a:moveTo>
                    <a:pt x="0" y="0"/>
                  </a:moveTo>
                  <a:lnTo>
                    <a:pt x="29108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93" name="object 5793"/>
            <p:cNvSpPr/>
            <p:nvPr/>
          </p:nvSpPr>
          <p:spPr>
            <a:xfrm>
              <a:off x="8204809" y="2990087"/>
              <a:ext cx="291465" cy="0"/>
            </a:xfrm>
            <a:custGeom>
              <a:avLst/>
              <a:gdLst/>
              <a:ahLst/>
              <a:cxnLst/>
              <a:rect l="l" t="t" r="r" b="b"/>
              <a:pathLst>
                <a:path w="291465">
                  <a:moveTo>
                    <a:pt x="0" y="0"/>
                  </a:moveTo>
                  <a:lnTo>
                    <a:pt x="29108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794" name="object 5794"/>
          <p:cNvGrpSpPr/>
          <p:nvPr/>
        </p:nvGrpSpPr>
        <p:grpSpPr>
          <a:xfrm>
            <a:off x="10122360" y="2648225"/>
            <a:ext cx="108539" cy="665600"/>
            <a:chOff x="8053933" y="3199638"/>
            <a:chExt cx="86360" cy="529590"/>
          </a:xfrm>
        </p:grpSpPr>
        <p:sp>
          <p:nvSpPr>
            <p:cNvPr id="5795" name="object 5795"/>
            <p:cNvSpPr/>
            <p:nvPr/>
          </p:nvSpPr>
          <p:spPr>
            <a:xfrm>
              <a:off x="8056219" y="3645408"/>
              <a:ext cx="78105" cy="81915"/>
            </a:xfrm>
            <a:custGeom>
              <a:avLst/>
              <a:gdLst/>
              <a:ahLst/>
              <a:cxnLst/>
              <a:rect l="l" t="t" r="r" b="b"/>
              <a:pathLst>
                <a:path w="78104" h="81914">
                  <a:moveTo>
                    <a:pt x="0" y="81533"/>
                  </a:moveTo>
                  <a:lnTo>
                    <a:pt x="0" y="0"/>
                  </a:lnTo>
                  <a:lnTo>
                    <a:pt x="7772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96" name="object 5796"/>
            <p:cNvSpPr/>
            <p:nvPr/>
          </p:nvSpPr>
          <p:spPr>
            <a:xfrm>
              <a:off x="8060029" y="3726942"/>
              <a:ext cx="74295" cy="0"/>
            </a:xfrm>
            <a:custGeom>
              <a:avLst/>
              <a:gdLst/>
              <a:ahLst/>
              <a:cxnLst/>
              <a:rect l="l" t="t" r="r" b="b"/>
              <a:pathLst>
                <a:path w="74295">
                  <a:moveTo>
                    <a:pt x="0" y="0"/>
                  </a:moveTo>
                  <a:lnTo>
                    <a:pt x="73914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97" name="object 5797"/>
            <p:cNvSpPr/>
            <p:nvPr/>
          </p:nvSpPr>
          <p:spPr>
            <a:xfrm>
              <a:off x="8060029" y="3649218"/>
              <a:ext cx="74295" cy="74295"/>
            </a:xfrm>
            <a:custGeom>
              <a:avLst/>
              <a:gdLst/>
              <a:ahLst/>
              <a:cxnLst/>
              <a:rect l="l" t="t" r="r" b="b"/>
              <a:pathLst>
                <a:path w="74295" h="74295">
                  <a:moveTo>
                    <a:pt x="0" y="73914"/>
                  </a:moveTo>
                  <a:lnTo>
                    <a:pt x="0" y="0"/>
                  </a:lnTo>
                  <a:lnTo>
                    <a:pt x="7391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98" name="object 5798"/>
            <p:cNvSpPr/>
            <p:nvPr/>
          </p:nvSpPr>
          <p:spPr>
            <a:xfrm>
              <a:off x="8133943" y="3645408"/>
              <a:ext cx="0" cy="81915"/>
            </a:xfrm>
            <a:custGeom>
              <a:avLst/>
              <a:gdLst/>
              <a:ahLst/>
              <a:cxnLst/>
              <a:rect l="l" t="t" r="r" b="b"/>
              <a:pathLst>
                <a:path h="81914">
                  <a:moveTo>
                    <a:pt x="0" y="0"/>
                  </a:moveTo>
                  <a:lnTo>
                    <a:pt x="0" y="8153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99" name="object 5799"/>
            <p:cNvSpPr/>
            <p:nvPr/>
          </p:nvSpPr>
          <p:spPr>
            <a:xfrm>
              <a:off x="8060029" y="3723132"/>
              <a:ext cx="74295" cy="0"/>
            </a:xfrm>
            <a:custGeom>
              <a:avLst/>
              <a:gdLst/>
              <a:ahLst/>
              <a:cxnLst/>
              <a:rect l="l" t="t" r="r" b="b"/>
              <a:pathLst>
                <a:path w="74295">
                  <a:moveTo>
                    <a:pt x="73914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00" name="object 5800"/>
            <p:cNvSpPr/>
            <p:nvPr/>
          </p:nvSpPr>
          <p:spPr>
            <a:xfrm>
              <a:off x="8120227" y="3216402"/>
              <a:ext cx="0" cy="429259"/>
            </a:xfrm>
            <a:custGeom>
              <a:avLst/>
              <a:gdLst/>
              <a:ahLst/>
              <a:cxnLst/>
              <a:rect l="l" t="t" r="r" b="b"/>
              <a:pathLst>
                <a:path h="429260">
                  <a:moveTo>
                    <a:pt x="0" y="429005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01" name="object 5801"/>
            <p:cNvSpPr/>
            <p:nvPr/>
          </p:nvSpPr>
          <p:spPr>
            <a:xfrm>
              <a:off x="8124037" y="3212592"/>
              <a:ext cx="0" cy="433070"/>
            </a:xfrm>
            <a:custGeom>
              <a:avLst/>
              <a:gdLst/>
              <a:ahLst/>
              <a:cxnLst/>
              <a:rect l="l" t="t" r="r" b="b"/>
              <a:pathLst>
                <a:path h="433070">
                  <a:moveTo>
                    <a:pt x="0" y="432816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02" name="object 5802"/>
            <p:cNvSpPr/>
            <p:nvPr/>
          </p:nvSpPr>
          <p:spPr>
            <a:xfrm>
              <a:off x="8137753" y="3199638"/>
              <a:ext cx="0" cy="445770"/>
            </a:xfrm>
            <a:custGeom>
              <a:avLst/>
              <a:gdLst/>
              <a:ahLst/>
              <a:cxnLst/>
              <a:rect l="l" t="t" r="r" b="b"/>
              <a:pathLst>
                <a:path h="445770">
                  <a:moveTo>
                    <a:pt x="0" y="44577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803" name="object 5803"/>
          <p:cNvGrpSpPr/>
          <p:nvPr/>
        </p:nvGrpSpPr>
        <p:grpSpPr>
          <a:xfrm>
            <a:off x="9659792" y="2371451"/>
            <a:ext cx="166799" cy="37510"/>
            <a:chOff x="7685887" y="2979420"/>
            <a:chExt cx="132715" cy="29845"/>
          </a:xfrm>
        </p:grpSpPr>
        <p:sp>
          <p:nvSpPr>
            <p:cNvPr id="5804" name="object 5804"/>
            <p:cNvSpPr/>
            <p:nvPr/>
          </p:nvSpPr>
          <p:spPr>
            <a:xfrm>
              <a:off x="7688173" y="2979420"/>
              <a:ext cx="0" cy="13970"/>
            </a:xfrm>
            <a:custGeom>
              <a:avLst/>
              <a:gdLst/>
              <a:ahLst/>
              <a:cxnLst/>
              <a:rect l="l" t="t" r="r" b="b"/>
              <a:pathLst>
                <a:path h="13969">
                  <a:moveTo>
                    <a:pt x="0" y="0"/>
                  </a:moveTo>
                  <a:lnTo>
                    <a:pt x="0" y="1371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05" name="object 5805"/>
            <p:cNvSpPr/>
            <p:nvPr/>
          </p:nvSpPr>
          <p:spPr>
            <a:xfrm>
              <a:off x="7714843" y="2979420"/>
              <a:ext cx="0" cy="10795"/>
            </a:xfrm>
            <a:custGeom>
              <a:avLst/>
              <a:gdLst/>
              <a:ahLst/>
              <a:cxnLst/>
              <a:rect l="l" t="t" r="r" b="b"/>
              <a:pathLst>
                <a:path h="10794">
                  <a:moveTo>
                    <a:pt x="0" y="1066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06" name="object 5806"/>
            <p:cNvSpPr/>
            <p:nvPr/>
          </p:nvSpPr>
          <p:spPr>
            <a:xfrm>
              <a:off x="7698079" y="2990088"/>
              <a:ext cx="3175" cy="17145"/>
            </a:xfrm>
            <a:custGeom>
              <a:avLst/>
              <a:gdLst/>
              <a:ahLst/>
              <a:cxnLst/>
              <a:rect l="l" t="t" r="r" b="b"/>
              <a:pathLst>
                <a:path w="3175" h="17144">
                  <a:moveTo>
                    <a:pt x="3048" y="3048"/>
                  </a:moveTo>
                  <a:lnTo>
                    <a:pt x="3048" y="0"/>
                  </a:lnTo>
                  <a:lnTo>
                    <a:pt x="0" y="0"/>
                  </a:lnTo>
                  <a:lnTo>
                    <a:pt x="0" y="9906"/>
                  </a:lnTo>
                  <a:lnTo>
                    <a:pt x="0" y="12954"/>
                  </a:lnTo>
                  <a:lnTo>
                    <a:pt x="0" y="16764"/>
                  </a:lnTo>
                  <a:lnTo>
                    <a:pt x="3048" y="1676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07" name="object 5807"/>
            <p:cNvSpPr/>
            <p:nvPr/>
          </p:nvSpPr>
          <p:spPr>
            <a:xfrm>
              <a:off x="7701127" y="3003042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809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08" name="object 5808"/>
            <p:cNvSpPr/>
            <p:nvPr/>
          </p:nvSpPr>
          <p:spPr>
            <a:xfrm>
              <a:off x="7738465" y="2993136"/>
              <a:ext cx="3810" cy="10160"/>
            </a:xfrm>
            <a:custGeom>
              <a:avLst/>
              <a:gdLst/>
              <a:ahLst/>
              <a:cxnLst/>
              <a:rect l="l" t="t" r="r" b="b"/>
              <a:pathLst>
                <a:path w="3809" h="10160">
                  <a:moveTo>
                    <a:pt x="3809" y="0"/>
                  </a:moveTo>
                  <a:lnTo>
                    <a:pt x="0" y="0"/>
                  </a:lnTo>
                  <a:lnTo>
                    <a:pt x="0" y="9906"/>
                  </a:lnTo>
                  <a:lnTo>
                    <a:pt x="3809" y="9906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09" name="object 5809"/>
            <p:cNvSpPr/>
            <p:nvPr/>
          </p:nvSpPr>
          <p:spPr>
            <a:xfrm>
              <a:off x="7775803" y="2993136"/>
              <a:ext cx="3175" cy="10160"/>
            </a:xfrm>
            <a:custGeom>
              <a:avLst/>
              <a:gdLst/>
              <a:ahLst/>
              <a:cxnLst/>
              <a:rect l="l" t="t" r="r" b="b"/>
              <a:pathLst>
                <a:path w="3175" h="10160">
                  <a:moveTo>
                    <a:pt x="3048" y="0"/>
                  </a:moveTo>
                  <a:lnTo>
                    <a:pt x="0" y="0"/>
                  </a:lnTo>
                  <a:lnTo>
                    <a:pt x="0" y="9906"/>
                  </a:lnTo>
                  <a:lnTo>
                    <a:pt x="3048" y="990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10" name="object 5810"/>
            <p:cNvSpPr/>
            <p:nvPr/>
          </p:nvSpPr>
          <p:spPr>
            <a:xfrm>
              <a:off x="7809331" y="2993136"/>
              <a:ext cx="6985" cy="10160"/>
            </a:xfrm>
            <a:custGeom>
              <a:avLst/>
              <a:gdLst/>
              <a:ahLst/>
              <a:cxnLst/>
              <a:rect l="l" t="t" r="r" b="b"/>
              <a:pathLst>
                <a:path w="6984" h="10160">
                  <a:moveTo>
                    <a:pt x="6857" y="0"/>
                  </a:moveTo>
                  <a:lnTo>
                    <a:pt x="0" y="0"/>
                  </a:lnTo>
                  <a:lnTo>
                    <a:pt x="0" y="9906"/>
                  </a:lnTo>
                  <a:lnTo>
                    <a:pt x="6857" y="9906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11" name="object 5811"/>
            <p:cNvSpPr/>
            <p:nvPr/>
          </p:nvSpPr>
          <p:spPr>
            <a:xfrm>
              <a:off x="7701127" y="2993136"/>
              <a:ext cx="3810" cy="10160"/>
            </a:xfrm>
            <a:custGeom>
              <a:avLst/>
              <a:gdLst/>
              <a:ahLst/>
              <a:cxnLst/>
              <a:rect l="l" t="t" r="r" b="b"/>
              <a:pathLst>
                <a:path w="3809" h="10160">
                  <a:moveTo>
                    <a:pt x="3809" y="0"/>
                  </a:moveTo>
                  <a:lnTo>
                    <a:pt x="0" y="0"/>
                  </a:lnTo>
                  <a:lnTo>
                    <a:pt x="0" y="9906"/>
                  </a:lnTo>
                  <a:lnTo>
                    <a:pt x="3809" y="9906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12" name="object 5812"/>
            <p:cNvSpPr/>
            <p:nvPr/>
          </p:nvSpPr>
          <p:spPr>
            <a:xfrm>
              <a:off x="7688173" y="2990088"/>
              <a:ext cx="3175" cy="17145"/>
            </a:xfrm>
            <a:custGeom>
              <a:avLst/>
              <a:gdLst/>
              <a:ahLst/>
              <a:cxnLst/>
              <a:rect l="l" t="t" r="r" b="b"/>
              <a:pathLst>
                <a:path w="3175" h="17144">
                  <a:moveTo>
                    <a:pt x="3048" y="3048"/>
                  </a:moveTo>
                  <a:lnTo>
                    <a:pt x="3048" y="16764"/>
                  </a:lnTo>
                  <a:lnTo>
                    <a:pt x="0" y="16764"/>
                  </a:lnTo>
                  <a:lnTo>
                    <a:pt x="0" y="12954"/>
                  </a:lnTo>
                  <a:lnTo>
                    <a:pt x="0" y="0"/>
                  </a:lnTo>
                  <a:lnTo>
                    <a:pt x="0" y="3048"/>
                  </a:lnTo>
                  <a:lnTo>
                    <a:pt x="3048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813" name="object 5813"/>
          <p:cNvGrpSpPr/>
          <p:nvPr/>
        </p:nvGrpSpPr>
        <p:grpSpPr>
          <a:xfrm>
            <a:off x="9532418" y="2377197"/>
            <a:ext cx="54270" cy="32720"/>
            <a:chOff x="7584541" y="2983992"/>
            <a:chExt cx="43180" cy="26034"/>
          </a:xfrm>
        </p:grpSpPr>
        <p:sp>
          <p:nvSpPr>
            <p:cNvPr id="5814" name="object 5814"/>
            <p:cNvSpPr/>
            <p:nvPr/>
          </p:nvSpPr>
          <p:spPr>
            <a:xfrm>
              <a:off x="7589875" y="3003042"/>
              <a:ext cx="37465" cy="0"/>
            </a:xfrm>
            <a:custGeom>
              <a:avLst/>
              <a:gdLst/>
              <a:ahLst/>
              <a:cxnLst/>
              <a:rect l="l" t="t" r="r" b="b"/>
              <a:pathLst>
                <a:path w="37465">
                  <a:moveTo>
                    <a:pt x="0" y="0"/>
                  </a:moveTo>
                  <a:lnTo>
                    <a:pt x="3733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15" name="object 5815"/>
            <p:cNvSpPr/>
            <p:nvPr/>
          </p:nvSpPr>
          <p:spPr>
            <a:xfrm>
              <a:off x="7586827" y="3006852"/>
              <a:ext cx="40640" cy="0"/>
            </a:xfrm>
            <a:custGeom>
              <a:avLst/>
              <a:gdLst/>
              <a:ahLst/>
              <a:cxnLst/>
              <a:rect l="l" t="t" r="r" b="b"/>
              <a:pathLst>
                <a:path w="40640">
                  <a:moveTo>
                    <a:pt x="40385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16" name="object 5816"/>
            <p:cNvSpPr/>
            <p:nvPr/>
          </p:nvSpPr>
          <p:spPr>
            <a:xfrm>
              <a:off x="7586827" y="2999994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0"/>
                  </a:moveTo>
                  <a:lnTo>
                    <a:pt x="0" y="990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17" name="object 5817"/>
            <p:cNvSpPr/>
            <p:nvPr/>
          </p:nvSpPr>
          <p:spPr>
            <a:xfrm>
              <a:off x="7589875" y="2986278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4">
                  <a:moveTo>
                    <a:pt x="0" y="0"/>
                  </a:moveTo>
                  <a:lnTo>
                    <a:pt x="0" y="1676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18" name="object 5818"/>
            <p:cNvSpPr/>
            <p:nvPr/>
          </p:nvSpPr>
          <p:spPr>
            <a:xfrm>
              <a:off x="7589875" y="2990088"/>
              <a:ext cx="20955" cy="0"/>
            </a:xfrm>
            <a:custGeom>
              <a:avLst/>
              <a:gdLst/>
              <a:ahLst/>
              <a:cxnLst/>
              <a:rect l="l" t="t" r="r" b="b"/>
              <a:pathLst>
                <a:path w="20954">
                  <a:moveTo>
                    <a:pt x="0" y="0"/>
                  </a:moveTo>
                  <a:lnTo>
                    <a:pt x="2057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19" name="object 5819"/>
            <p:cNvSpPr/>
            <p:nvPr/>
          </p:nvSpPr>
          <p:spPr>
            <a:xfrm>
              <a:off x="7589875" y="2986278"/>
              <a:ext cx="20955" cy="0"/>
            </a:xfrm>
            <a:custGeom>
              <a:avLst/>
              <a:gdLst/>
              <a:ahLst/>
              <a:cxnLst/>
              <a:rect l="l" t="t" r="r" b="b"/>
              <a:pathLst>
                <a:path w="20954">
                  <a:moveTo>
                    <a:pt x="0" y="0"/>
                  </a:moveTo>
                  <a:lnTo>
                    <a:pt x="2057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820" name="object 5820"/>
          <p:cNvSpPr/>
          <p:nvPr/>
        </p:nvSpPr>
        <p:spPr>
          <a:xfrm>
            <a:off x="9568810" y="2639606"/>
            <a:ext cx="0" cy="3990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0" y="3048"/>
                </a:moveTo>
                <a:lnTo>
                  <a:pt x="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5821" name="object 5821"/>
          <p:cNvGrpSpPr/>
          <p:nvPr/>
        </p:nvGrpSpPr>
        <p:grpSpPr>
          <a:xfrm>
            <a:off x="9527630" y="2364746"/>
            <a:ext cx="35914" cy="45491"/>
            <a:chOff x="7580731" y="2974085"/>
            <a:chExt cx="28575" cy="36195"/>
          </a:xfrm>
        </p:grpSpPr>
        <p:sp>
          <p:nvSpPr>
            <p:cNvPr id="5822" name="object 5822"/>
            <p:cNvSpPr/>
            <p:nvPr/>
          </p:nvSpPr>
          <p:spPr>
            <a:xfrm>
              <a:off x="7586827" y="2990087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12953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23" name="object 5823"/>
            <p:cNvSpPr/>
            <p:nvPr/>
          </p:nvSpPr>
          <p:spPr>
            <a:xfrm>
              <a:off x="7586827" y="2990087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19811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24" name="object 5824"/>
            <p:cNvSpPr/>
            <p:nvPr/>
          </p:nvSpPr>
          <p:spPr>
            <a:xfrm>
              <a:off x="7586827" y="2993135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19811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25" name="object 5825"/>
            <p:cNvSpPr/>
            <p:nvPr/>
          </p:nvSpPr>
          <p:spPr>
            <a:xfrm>
              <a:off x="7586827" y="3003041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19811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26" name="object 5826"/>
            <p:cNvSpPr/>
            <p:nvPr/>
          </p:nvSpPr>
          <p:spPr>
            <a:xfrm>
              <a:off x="7586827" y="2976371"/>
              <a:ext cx="20320" cy="6985"/>
            </a:xfrm>
            <a:custGeom>
              <a:avLst/>
              <a:gdLst/>
              <a:ahLst/>
              <a:cxnLst/>
              <a:rect l="l" t="t" r="r" b="b"/>
              <a:pathLst>
                <a:path w="20320" h="6985">
                  <a:moveTo>
                    <a:pt x="0" y="0"/>
                  </a:moveTo>
                  <a:lnTo>
                    <a:pt x="0" y="6858"/>
                  </a:lnTo>
                  <a:lnTo>
                    <a:pt x="19812" y="6857"/>
                  </a:lnTo>
                </a:path>
                <a:path w="20320" h="6985">
                  <a:moveTo>
                    <a:pt x="0" y="0"/>
                  </a:moveTo>
                  <a:lnTo>
                    <a:pt x="12954" y="0"/>
                  </a:lnTo>
                </a:path>
                <a:path w="20320" h="6985">
                  <a:moveTo>
                    <a:pt x="0" y="0"/>
                  </a:moveTo>
                  <a:lnTo>
                    <a:pt x="990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27" name="object 5827"/>
            <p:cNvSpPr/>
            <p:nvPr/>
          </p:nvSpPr>
          <p:spPr>
            <a:xfrm>
              <a:off x="7583017" y="3006851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828" name="object 5828"/>
          <p:cNvSpPr/>
          <p:nvPr/>
        </p:nvSpPr>
        <p:spPr>
          <a:xfrm>
            <a:off x="9568810" y="2639606"/>
            <a:ext cx="0" cy="3990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0" y="3048"/>
                </a:moveTo>
                <a:lnTo>
                  <a:pt x="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5829" name="object 5829"/>
          <p:cNvGrpSpPr/>
          <p:nvPr/>
        </p:nvGrpSpPr>
        <p:grpSpPr>
          <a:xfrm>
            <a:off x="9535292" y="2381984"/>
            <a:ext cx="71029" cy="87789"/>
            <a:chOff x="7586827" y="2987801"/>
            <a:chExt cx="56515" cy="69850"/>
          </a:xfrm>
        </p:grpSpPr>
        <p:sp>
          <p:nvSpPr>
            <p:cNvPr id="5830" name="object 5830"/>
            <p:cNvSpPr/>
            <p:nvPr/>
          </p:nvSpPr>
          <p:spPr>
            <a:xfrm>
              <a:off x="7606639" y="3003041"/>
              <a:ext cx="20955" cy="0"/>
            </a:xfrm>
            <a:custGeom>
              <a:avLst/>
              <a:gdLst/>
              <a:ahLst/>
              <a:cxnLst/>
              <a:rect l="l" t="t" r="r" b="b"/>
              <a:pathLst>
                <a:path w="20954">
                  <a:moveTo>
                    <a:pt x="0" y="0"/>
                  </a:moveTo>
                  <a:lnTo>
                    <a:pt x="2057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31" name="object 5831"/>
            <p:cNvSpPr/>
            <p:nvPr/>
          </p:nvSpPr>
          <p:spPr>
            <a:xfrm>
              <a:off x="7586827" y="3006851"/>
              <a:ext cx="50800" cy="0"/>
            </a:xfrm>
            <a:custGeom>
              <a:avLst/>
              <a:gdLst/>
              <a:ahLst/>
              <a:cxnLst/>
              <a:rect l="l" t="t" r="r" b="b"/>
              <a:pathLst>
                <a:path w="50800">
                  <a:moveTo>
                    <a:pt x="50292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32" name="object 5832"/>
            <p:cNvSpPr/>
            <p:nvPr/>
          </p:nvSpPr>
          <p:spPr>
            <a:xfrm>
              <a:off x="7627213" y="2993135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0" y="0"/>
                  </a:moveTo>
                  <a:lnTo>
                    <a:pt x="990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33" name="object 5833"/>
            <p:cNvSpPr/>
            <p:nvPr/>
          </p:nvSpPr>
          <p:spPr>
            <a:xfrm>
              <a:off x="7627213" y="2990087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0" y="0"/>
                  </a:moveTo>
                  <a:lnTo>
                    <a:pt x="990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34" name="object 5834"/>
            <p:cNvSpPr/>
            <p:nvPr/>
          </p:nvSpPr>
          <p:spPr>
            <a:xfrm>
              <a:off x="7627213" y="3003041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0" y="0"/>
                  </a:moveTo>
                  <a:lnTo>
                    <a:pt x="990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35" name="object 5835"/>
            <p:cNvSpPr/>
            <p:nvPr/>
          </p:nvSpPr>
          <p:spPr>
            <a:xfrm>
              <a:off x="7630261" y="3003041"/>
              <a:ext cx="0" cy="54610"/>
            </a:xfrm>
            <a:custGeom>
              <a:avLst/>
              <a:gdLst/>
              <a:ahLst/>
              <a:cxnLst/>
              <a:rect l="l" t="t" r="r" b="b"/>
              <a:pathLst>
                <a:path h="54610">
                  <a:moveTo>
                    <a:pt x="0" y="54101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36" name="object 5836"/>
            <p:cNvSpPr/>
            <p:nvPr/>
          </p:nvSpPr>
          <p:spPr>
            <a:xfrm>
              <a:off x="7637119" y="2990087"/>
              <a:ext cx="3810" cy="17145"/>
            </a:xfrm>
            <a:custGeom>
              <a:avLst/>
              <a:gdLst/>
              <a:ahLst/>
              <a:cxnLst/>
              <a:rect l="l" t="t" r="r" b="b"/>
              <a:pathLst>
                <a:path w="3809" h="17144">
                  <a:moveTo>
                    <a:pt x="0" y="3048"/>
                  </a:moveTo>
                  <a:lnTo>
                    <a:pt x="0" y="0"/>
                  </a:lnTo>
                  <a:lnTo>
                    <a:pt x="3810" y="0"/>
                  </a:lnTo>
                  <a:lnTo>
                    <a:pt x="3810" y="9906"/>
                  </a:lnTo>
                  <a:lnTo>
                    <a:pt x="3810" y="12954"/>
                  </a:lnTo>
                  <a:lnTo>
                    <a:pt x="3810" y="16764"/>
                  </a:lnTo>
                  <a:lnTo>
                    <a:pt x="0" y="16764"/>
                  </a:lnTo>
                  <a:lnTo>
                    <a:pt x="0" y="12954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837" name="object 5837"/>
          <p:cNvSpPr/>
          <p:nvPr/>
        </p:nvSpPr>
        <p:spPr>
          <a:xfrm>
            <a:off x="9568811" y="2643436"/>
            <a:ext cx="26337" cy="26337"/>
          </a:xfrm>
          <a:custGeom>
            <a:avLst/>
            <a:gdLst/>
            <a:ahLst/>
            <a:cxnLst/>
            <a:rect l="l" t="t" r="r" b="b"/>
            <a:pathLst>
              <a:path w="20954" h="20955">
                <a:moveTo>
                  <a:pt x="20574" y="16764"/>
                </a:moveTo>
                <a:lnTo>
                  <a:pt x="20574" y="20574"/>
                </a:lnTo>
                <a:lnTo>
                  <a:pt x="0" y="20574"/>
                </a:lnTo>
                <a:lnTo>
                  <a:pt x="0" y="6858"/>
                </a:lnTo>
                <a:lnTo>
                  <a:pt x="0" y="3810"/>
                </a:lnTo>
                <a:lnTo>
                  <a:pt x="0" y="0"/>
                </a:lnTo>
                <a:lnTo>
                  <a:pt x="20574" y="0"/>
                </a:lnTo>
                <a:lnTo>
                  <a:pt x="20574" y="381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5838" name="object 5838"/>
          <p:cNvGrpSpPr/>
          <p:nvPr/>
        </p:nvGrpSpPr>
        <p:grpSpPr>
          <a:xfrm>
            <a:off x="9527630" y="2360916"/>
            <a:ext cx="65441" cy="47885"/>
            <a:chOff x="7580731" y="2971038"/>
            <a:chExt cx="52069" cy="38100"/>
          </a:xfrm>
        </p:grpSpPr>
        <p:sp>
          <p:nvSpPr>
            <p:cNvPr id="5839" name="object 5839"/>
            <p:cNvSpPr/>
            <p:nvPr/>
          </p:nvSpPr>
          <p:spPr>
            <a:xfrm>
              <a:off x="7583017" y="2973324"/>
              <a:ext cx="3810" cy="33655"/>
            </a:xfrm>
            <a:custGeom>
              <a:avLst/>
              <a:gdLst/>
              <a:ahLst/>
              <a:cxnLst/>
              <a:rect l="l" t="t" r="r" b="b"/>
              <a:pathLst>
                <a:path w="3809" h="33655">
                  <a:moveTo>
                    <a:pt x="3809" y="29718"/>
                  </a:moveTo>
                  <a:lnTo>
                    <a:pt x="3809" y="33528"/>
                  </a:lnTo>
                  <a:lnTo>
                    <a:pt x="0" y="33528"/>
                  </a:lnTo>
                  <a:lnTo>
                    <a:pt x="0" y="29718"/>
                  </a:lnTo>
                  <a:lnTo>
                    <a:pt x="0" y="26670"/>
                  </a:lnTo>
                  <a:lnTo>
                    <a:pt x="0" y="0"/>
                  </a:lnTo>
                  <a:lnTo>
                    <a:pt x="3809" y="0"/>
                  </a:lnTo>
                  <a:lnTo>
                    <a:pt x="3809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40" name="object 5840"/>
            <p:cNvSpPr/>
            <p:nvPr/>
          </p:nvSpPr>
          <p:spPr>
            <a:xfrm>
              <a:off x="7589875" y="2976372"/>
              <a:ext cx="3175" cy="6985"/>
            </a:xfrm>
            <a:custGeom>
              <a:avLst/>
              <a:gdLst/>
              <a:ahLst/>
              <a:cxnLst/>
              <a:rect l="l" t="t" r="r" b="b"/>
              <a:pathLst>
                <a:path w="3175" h="6985">
                  <a:moveTo>
                    <a:pt x="3048" y="0"/>
                  </a:moveTo>
                  <a:lnTo>
                    <a:pt x="0" y="0"/>
                  </a:lnTo>
                  <a:lnTo>
                    <a:pt x="0" y="6858"/>
                  </a:lnTo>
                  <a:lnTo>
                    <a:pt x="3048" y="6858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41" name="object 5841"/>
            <p:cNvSpPr/>
            <p:nvPr/>
          </p:nvSpPr>
          <p:spPr>
            <a:xfrm>
              <a:off x="7627213" y="2990088"/>
              <a:ext cx="3175" cy="17145"/>
            </a:xfrm>
            <a:custGeom>
              <a:avLst/>
              <a:gdLst/>
              <a:ahLst/>
              <a:cxnLst/>
              <a:rect l="l" t="t" r="r" b="b"/>
              <a:pathLst>
                <a:path w="3175" h="17144">
                  <a:moveTo>
                    <a:pt x="0" y="3048"/>
                  </a:moveTo>
                  <a:lnTo>
                    <a:pt x="0" y="16764"/>
                  </a:lnTo>
                  <a:lnTo>
                    <a:pt x="3048" y="16764"/>
                  </a:lnTo>
                  <a:lnTo>
                    <a:pt x="3048" y="12954"/>
                  </a:lnTo>
                  <a:lnTo>
                    <a:pt x="3047" y="0"/>
                  </a:lnTo>
                  <a:lnTo>
                    <a:pt x="0" y="0"/>
                  </a:ln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842" name="object 5842"/>
          <p:cNvSpPr/>
          <p:nvPr/>
        </p:nvSpPr>
        <p:spPr>
          <a:xfrm>
            <a:off x="9568811" y="2643436"/>
            <a:ext cx="26337" cy="26337"/>
          </a:xfrm>
          <a:custGeom>
            <a:avLst/>
            <a:gdLst/>
            <a:ahLst/>
            <a:cxnLst/>
            <a:rect l="l" t="t" r="r" b="b"/>
            <a:pathLst>
              <a:path w="20954" h="20955">
                <a:moveTo>
                  <a:pt x="20574" y="16764"/>
                </a:moveTo>
                <a:lnTo>
                  <a:pt x="20574" y="20574"/>
                </a:lnTo>
                <a:lnTo>
                  <a:pt x="0" y="20574"/>
                </a:lnTo>
                <a:lnTo>
                  <a:pt x="0" y="10668"/>
                </a:lnTo>
                <a:lnTo>
                  <a:pt x="0" y="3810"/>
                </a:lnTo>
                <a:lnTo>
                  <a:pt x="0" y="0"/>
                </a:lnTo>
                <a:lnTo>
                  <a:pt x="20574" y="0"/>
                </a:lnTo>
                <a:lnTo>
                  <a:pt x="20574" y="381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43" name="object 5843"/>
          <p:cNvSpPr/>
          <p:nvPr/>
        </p:nvSpPr>
        <p:spPr>
          <a:xfrm>
            <a:off x="9530503" y="2380069"/>
            <a:ext cx="4788" cy="26337"/>
          </a:xfrm>
          <a:custGeom>
            <a:avLst/>
            <a:gdLst/>
            <a:ahLst/>
            <a:cxnLst/>
            <a:rect l="l" t="t" r="r" b="b"/>
            <a:pathLst>
              <a:path w="3809" h="20955">
                <a:moveTo>
                  <a:pt x="3809" y="3809"/>
                </a:moveTo>
                <a:lnTo>
                  <a:pt x="3809" y="0"/>
                </a:lnTo>
                <a:lnTo>
                  <a:pt x="0" y="0"/>
                </a:lnTo>
                <a:lnTo>
                  <a:pt x="0" y="10667"/>
                </a:lnTo>
                <a:lnTo>
                  <a:pt x="3809" y="10667"/>
                </a:lnTo>
                <a:lnTo>
                  <a:pt x="3809" y="20573"/>
                </a:lnTo>
                <a:lnTo>
                  <a:pt x="3809" y="16763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5844" name="object 5844"/>
          <p:cNvGrpSpPr/>
          <p:nvPr/>
        </p:nvGrpSpPr>
        <p:grpSpPr>
          <a:xfrm>
            <a:off x="9449098" y="2530427"/>
            <a:ext cx="229050" cy="118116"/>
            <a:chOff x="7518247" y="3105911"/>
            <a:chExt cx="182245" cy="93980"/>
          </a:xfrm>
        </p:grpSpPr>
        <p:sp>
          <p:nvSpPr>
            <p:cNvPr id="5845" name="object 5845"/>
            <p:cNvSpPr/>
            <p:nvPr/>
          </p:nvSpPr>
          <p:spPr>
            <a:xfrm>
              <a:off x="7520533" y="3108197"/>
              <a:ext cx="177800" cy="89535"/>
            </a:xfrm>
            <a:custGeom>
              <a:avLst/>
              <a:gdLst/>
              <a:ahLst/>
              <a:cxnLst/>
              <a:rect l="l" t="t" r="r" b="b"/>
              <a:pathLst>
                <a:path w="177800" h="89535">
                  <a:moveTo>
                    <a:pt x="177546" y="86105"/>
                  </a:moveTo>
                  <a:lnTo>
                    <a:pt x="176784" y="76199"/>
                  </a:lnTo>
                  <a:lnTo>
                    <a:pt x="174498" y="66293"/>
                  </a:lnTo>
                  <a:lnTo>
                    <a:pt x="150876" y="22859"/>
                  </a:lnTo>
                  <a:lnTo>
                    <a:pt x="105918" y="2285"/>
                  </a:lnTo>
                  <a:lnTo>
                    <a:pt x="86106" y="0"/>
                  </a:lnTo>
                  <a:lnTo>
                    <a:pt x="76200" y="761"/>
                  </a:lnTo>
                  <a:lnTo>
                    <a:pt x="66294" y="3047"/>
                  </a:lnTo>
                  <a:lnTo>
                    <a:pt x="23622" y="25907"/>
                  </a:lnTo>
                  <a:lnTo>
                    <a:pt x="2286" y="69341"/>
                  </a:lnTo>
                  <a:lnTo>
                    <a:pt x="0" y="89153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46" name="object 5846"/>
            <p:cNvSpPr/>
            <p:nvPr/>
          </p:nvSpPr>
          <p:spPr>
            <a:xfrm>
              <a:off x="7613497" y="3192779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>
                  <a:moveTo>
                    <a:pt x="84581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847" name="object 5847"/>
          <p:cNvGrpSpPr/>
          <p:nvPr/>
        </p:nvGrpSpPr>
        <p:grpSpPr>
          <a:xfrm>
            <a:off x="9589880" y="2398265"/>
            <a:ext cx="73422" cy="11173"/>
            <a:chOff x="7630261" y="3000755"/>
            <a:chExt cx="58419" cy="8890"/>
          </a:xfrm>
        </p:grpSpPr>
        <p:sp>
          <p:nvSpPr>
            <p:cNvPr id="5848" name="object 5848"/>
            <p:cNvSpPr/>
            <p:nvPr/>
          </p:nvSpPr>
          <p:spPr>
            <a:xfrm>
              <a:off x="7630261" y="3003041"/>
              <a:ext cx="58419" cy="0"/>
            </a:xfrm>
            <a:custGeom>
              <a:avLst/>
              <a:gdLst/>
              <a:ahLst/>
              <a:cxnLst/>
              <a:rect l="l" t="t" r="r" b="b"/>
              <a:pathLst>
                <a:path w="58420">
                  <a:moveTo>
                    <a:pt x="57911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49" name="object 5849"/>
            <p:cNvSpPr/>
            <p:nvPr/>
          </p:nvSpPr>
          <p:spPr>
            <a:xfrm>
              <a:off x="7630261" y="3006851"/>
              <a:ext cx="58419" cy="0"/>
            </a:xfrm>
            <a:custGeom>
              <a:avLst/>
              <a:gdLst/>
              <a:ahLst/>
              <a:cxnLst/>
              <a:rect l="l" t="t" r="r" b="b"/>
              <a:pathLst>
                <a:path w="58420">
                  <a:moveTo>
                    <a:pt x="57911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850" name="object 5850"/>
          <p:cNvGrpSpPr/>
          <p:nvPr/>
        </p:nvGrpSpPr>
        <p:grpSpPr>
          <a:xfrm>
            <a:off x="9438563" y="2368577"/>
            <a:ext cx="257779" cy="276934"/>
            <a:chOff x="7509865" y="2977133"/>
            <a:chExt cx="205104" cy="220345"/>
          </a:xfrm>
        </p:grpSpPr>
        <p:sp>
          <p:nvSpPr>
            <p:cNvPr id="5851" name="object 5851"/>
            <p:cNvSpPr/>
            <p:nvPr/>
          </p:nvSpPr>
          <p:spPr>
            <a:xfrm>
              <a:off x="7613497" y="3192779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>
                  <a:moveTo>
                    <a:pt x="84581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52" name="object 5852"/>
            <p:cNvSpPr/>
            <p:nvPr/>
          </p:nvSpPr>
          <p:spPr>
            <a:xfrm>
              <a:off x="7520533" y="3106673"/>
              <a:ext cx="177800" cy="88900"/>
            </a:xfrm>
            <a:custGeom>
              <a:avLst/>
              <a:gdLst/>
              <a:ahLst/>
              <a:cxnLst/>
              <a:rect l="l" t="t" r="r" b="b"/>
              <a:pathLst>
                <a:path w="177800" h="88900">
                  <a:moveTo>
                    <a:pt x="177546" y="85344"/>
                  </a:moveTo>
                  <a:lnTo>
                    <a:pt x="176784" y="76200"/>
                  </a:lnTo>
                  <a:lnTo>
                    <a:pt x="174498" y="65532"/>
                  </a:lnTo>
                  <a:lnTo>
                    <a:pt x="150876" y="22098"/>
                  </a:lnTo>
                  <a:lnTo>
                    <a:pt x="105918" y="1524"/>
                  </a:lnTo>
                  <a:lnTo>
                    <a:pt x="95250" y="0"/>
                  </a:lnTo>
                  <a:lnTo>
                    <a:pt x="86106" y="0"/>
                  </a:lnTo>
                  <a:lnTo>
                    <a:pt x="76200" y="762"/>
                  </a:lnTo>
                  <a:lnTo>
                    <a:pt x="66294" y="3048"/>
                  </a:lnTo>
                  <a:lnTo>
                    <a:pt x="23622" y="25908"/>
                  </a:lnTo>
                  <a:lnTo>
                    <a:pt x="2286" y="69342"/>
                  </a:lnTo>
                  <a:lnTo>
                    <a:pt x="0" y="8839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53" name="object 5853"/>
            <p:cNvSpPr/>
            <p:nvPr/>
          </p:nvSpPr>
          <p:spPr>
            <a:xfrm>
              <a:off x="7512151" y="3006851"/>
              <a:ext cx="146685" cy="73660"/>
            </a:xfrm>
            <a:custGeom>
              <a:avLst/>
              <a:gdLst/>
              <a:ahLst/>
              <a:cxnLst/>
              <a:rect l="l" t="t" r="r" b="b"/>
              <a:pathLst>
                <a:path w="146684" h="73660">
                  <a:moveTo>
                    <a:pt x="0" y="0"/>
                  </a:moveTo>
                  <a:lnTo>
                    <a:pt x="762" y="7620"/>
                  </a:lnTo>
                  <a:lnTo>
                    <a:pt x="2286" y="16764"/>
                  </a:lnTo>
                  <a:lnTo>
                    <a:pt x="20574" y="52577"/>
                  </a:lnTo>
                  <a:lnTo>
                    <a:pt x="57150" y="70866"/>
                  </a:lnTo>
                  <a:lnTo>
                    <a:pt x="73152" y="73152"/>
                  </a:lnTo>
                  <a:lnTo>
                    <a:pt x="80772" y="72390"/>
                  </a:lnTo>
                  <a:lnTo>
                    <a:pt x="124968" y="54101"/>
                  </a:lnTo>
                  <a:lnTo>
                    <a:pt x="143256" y="19049"/>
                  </a:lnTo>
                  <a:lnTo>
                    <a:pt x="146304" y="3047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54" name="object 5854"/>
            <p:cNvSpPr/>
            <p:nvPr/>
          </p:nvSpPr>
          <p:spPr>
            <a:xfrm>
              <a:off x="7627213" y="2979419"/>
              <a:ext cx="87630" cy="0"/>
            </a:xfrm>
            <a:custGeom>
              <a:avLst/>
              <a:gdLst/>
              <a:ahLst/>
              <a:cxnLst/>
              <a:rect l="l" t="t" r="r" b="b"/>
              <a:pathLst>
                <a:path w="87629">
                  <a:moveTo>
                    <a:pt x="87629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55" name="object 5855"/>
            <p:cNvSpPr/>
            <p:nvPr/>
          </p:nvSpPr>
          <p:spPr>
            <a:xfrm>
              <a:off x="7640929" y="3006851"/>
              <a:ext cx="57150" cy="0"/>
            </a:xfrm>
            <a:custGeom>
              <a:avLst/>
              <a:gdLst/>
              <a:ahLst/>
              <a:cxnLst/>
              <a:rect l="l" t="t" r="r" b="b"/>
              <a:pathLst>
                <a:path w="57150">
                  <a:moveTo>
                    <a:pt x="0" y="0"/>
                  </a:moveTo>
                  <a:lnTo>
                    <a:pt x="5715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56" name="object 5856"/>
            <p:cNvSpPr/>
            <p:nvPr/>
          </p:nvSpPr>
          <p:spPr>
            <a:xfrm>
              <a:off x="7640929" y="3003041"/>
              <a:ext cx="57150" cy="0"/>
            </a:xfrm>
            <a:custGeom>
              <a:avLst/>
              <a:gdLst/>
              <a:ahLst/>
              <a:cxnLst/>
              <a:rect l="l" t="t" r="r" b="b"/>
              <a:pathLst>
                <a:path w="57150">
                  <a:moveTo>
                    <a:pt x="0" y="0"/>
                  </a:moveTo>
                  <a:lnTo>
                    <a:pt x="5715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57" name="object 5857"/>
            <p:cNvSpPr/>
            <p:nvPr/>
          </p:nvSpPr>
          <p:spPr>
            <a:xfrm>
              <a:off x="7630261" y="3003041"/>
              <a:ext cx="56515" cy="55880"/>
            </a:xfrm>
            <a:custGeom>
              <a:avLst/>
              <a:gdLst/>
              <a:ahLst/>
              <a:cxnLst/>
              <a:rect l="l" t="t" r="r" b="b"/>
              <a:pathLst>
                <a:path w="56515" h="55880">
                  <a:moveTo>
                    <a:pt x="0" y="55625"/>
                  </a:moveTo>
                  <a:lnTo>
                    <a:pt x="0" y="55625"/>
                  </a:lnTo>
                  <a:lnTo>
                    <a:pt x="0" y="55625"/>
                  </a:lnTo>
                </a:path>
                <a:path w="56515" h="55880">
                  <a:moveTo>
                    <a:pt x="0" y="55625"/>
                  </a:moveTo>
                  <a:lnTo>
                    <a:pt x="6096" y="55625"/>
                  </a:lnTo>
                  <a:lnTo>
                    <a:pt x="12954" y="54101"/>
                  </a:lnTo>
                  <a:lnTo>
                    <a:pt x="45720" y="34289"/>
                  </a:lnTo>
                  <a:lnTo>
                    <a:pt x="55626" y="6095"/>
                  </a:lnTo>
                  <a:lnTo>
                    <a:pt x="5638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858" name="object 5858"/>
          <p:cNvGrpSpPr/>
          <p:nvPr/>
        </p:nvGrpSpPr>
        <p:grpSpPr>
          <a:xfrm>
            <a:off x="9591795" y="2669294"/>
            <a:ext cx="218674" cy="181165"/>
            <a:chOff x="7631785" y="3216401"/>
            <a:chExt cx="173990" cy="144145"/>
          </a:xfrm>
        </p:grpSpPr>
        <p:sp>
          <p:nvSpPr>
            <p:cNvPr id="5859" name="object 5859"/>
            <p:cNvSpPr/>
            <p:nvPr/>
          </p:nvSpPr>
          <p:spPr>
            <a:xfrm>
              <a:off x="7657693" y="3284219"/>
              <a:ext cx="47625" cy="0"/>
            </a:xfrm>
            <a:custGeom>
              <a:avLst/>
              <a:gdLst/>
              <a:ahLst/>
              <a:cxnLst/>
              <a:rect l="l" t="t" r="r" b="b"/>
              <a:pathLst>
                <a:path w="47625">
                  <a:moveTo>
                    <a:pt x="0" y="0"/>
                  </a:moveTo>
                  <a:lnTo>
                    <a:pt x="4724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60" name="object 5860"/>
            <p:cNvSpPr/>
            <p:nvPr/>
          </p:nvSpPr>
          <p:spPr>
            <a:xfrm>
              <a:off x="7657693" y="3286124"/>
              <a:ext cx="47625" cy="0"/>
            </a:xfrm>
            <a:custGeom>
              <a:avLst/>
              <a:gdLst/>
              <a:ahLst/>
              <a:cxnLst/>
              <a:rect l="l" t="t" r="r" b="b"/>
              <a:pathLst>
                <a:path w="47625">
                  <a:moveTo>
                    <a:pt x="0" y="0"/>
                  </a:moveTo>
                  <a:lnTo>
                    <a:pt x="4724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61" name="object 5861"/>
            <p:cNvSpPr/>
            <p:nvPr/>
          </p:nvSpPr>
          <p:spPr>
            <a:xfrm>
              <a:off x="7657693" y="3284219"/>
              <a:ext cx="71120" cy="0"/>
            </a:xfrm>
            <a:custGeom>
              <a:avLst/>
              <a:gdLst/>
              <a:ahLst/>
              <a:cxnLst/>
              <a:rect l="l" t="t" r="r" b="b"/>
              <a:pathLst>
                <a:path w="71120">
                  <a:moveTo>
                    <a:pt x="0" y="0"/>
                  </a:moveTo>
                  <a:lnTo>
                    <a:pt x="7086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62" name="object 5862"/>
            <p:cNvSpPr/>
            <p:nvPr/>
          </p:nvSpPr>
          <p:spPr>
            <a:xfrm>
              <a:off x="7657693" y="3286124"/>
              <a:ext cx="71120" cy="0"/>
            </a:xfrm>
            <a:custGeom>
              <a:avLst/>
              <a:gdLst/>
              <a:ahLst/>
              <a:cxnLst/>
              <a:rect l="l" t="t" r="r" b="b"/>
              <a:pathLst>
                <a:path w="71120">
                  <a:moveTo>
                    <a:pt x="0" y="0"/>
                  </a:moveTo>
                  <a:lnTo>
                    <a:pt x="7086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63" name="object 5863"/>
            <p:cNvSpPr/>
            <p:nvPr/>
          </p:nvSpPr>
          <p:spPr>
            <a:xfrm>
              <a:off x="7656931" y="3287267"/>
              <a:ext cx="71120" cy="71120"/>
            </a:xfrm>
            <a:custGeom>
              <a:avLst/>
              <a:gdLst/>
              <a:ahLst/>
              <a:cxnLst/>
              <a:rect l="l" t="t" r="r" b="b"/>
              <a:pathLst>
                <a:path w="71120" h="71120">
                  <a:moveTo>
                    <a:pt x="0" y="70866"/>
                  </a:moveTo>
                  <a:lnTo>
                    <a:pt x="7620" y="70866"/>
                  </a:lnTo>
                  <a:lnTo>
                    <a:pt x="16002" y="68580"/>
                  </a:lnTo>
                  <a:lnTo>
                    <a:pt x="51053" y="51054"/>
                  </a:lnTo>
                  <a:lnTo>
                    <a:pt x="69342" y="16002"/>
                  </a:lnTo>
                  <a:lnTo>
                    <a:pt x="70866" y="7620"/>
                  </a:lnTo>
                  <a:lnTo>
                    <a:pt x="7086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64" name="object 5864"/>
            <p:cNvSpPr/>
            <p:nvPr/>
          </p:nvSpPr>
          <p:spPr>
            <a:xfrm>
              <a:off x="7732369" y="3287267"/>
              <a:ext cx="71120" cy="71120"/>
            </a:xfrm>
            <a:custGeom>
              <a:avLst/>
              <a:gdLst/>
              <a:ahLst/>
              <a:cxnLst/>
              <a:rect l="l" t="t" r="r" b="b"/>
              <a:pathLst>
                <a:path w="71120" h="71120">
                  <a:moveTo>
                    <a:pt x="0" y="70866"/>
                  </a:moveTo>
                  <a:lnTo>
                    <a:pt x="7620" y="70866"/>
                  </a:lnTo>
                  <a:lnTo>
                    <a:pt x="16002" y="68580"/>
                  </a:lnTo>
                  <a:lnTo>
                    <a:pt x="51053" y="51054"/>
                  </a:lnTo>
                  <a:lnTo>
                    <a:pt x="68580" y="16002"/>
                  </a:lnTo>
                  <a:lnTo>
                    <a:pt x="70866" y="7620"/>
                  </a:lnTo>
                  <a:lnTo>
                    <a:pt x="7086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65" name="object 5865"/>
            <p:cNvSpPr/>
            <p:nvPr/>
          </p:nvSpPr>
          <p:spPr>
            <a:xfrm>
              <a:off x="7647025" y="3273551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5">
                  <a:moveTo>
                    <a:pt x="0" y="0"/>
                  </a:moveTo>
                  <a:lnTo>
                    <a:pt x="1066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66" name="object 5866"/>
            <p:cNvSpPr/>
            <p:nvPr/>
          </p:nvSpPr>
          <p:spPr>
            <a:xfrm>
              <a:off x="7647025" y="3270503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5">
                  <a:moveTo>
                    <a:pt x="0" y="0"/>
                  </a:moveTo>
                  <a:lnTo>
                    <a:pt x="1066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67" name="object 5867"/>
            <p:cNvSpPr/>
            <p:nvPr/>
          </p:nvSpPr>
          <p:spPr>
            <a:xfrm>
              <a:off x="7657693" y="3286124"/>
              <a:ext cx="71120" cy="0"/>
            </a:xfrm>
            <a:custGeom>
              <a:avLst/>
              <a:gdLst/>
              <a:ahLst/>
              <a:cxnLst/>
              <a:rect l="l" t="t" r="r" b="b"/>
              <a:pathLst>
                <a:path w="71120">
                  <a:moveTo>
                    <a:pt x="0" y="0"/>
                  </a:moveTo>
                  <a:lnTo>
                    <a:pt x="7086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68" name="object 5868"/>
            <p:cNvSpPr/>
            <p:nvPr/>
          </p:nvSpPr>
          <p:spPr>
            <a:xfrm>
              <a:off x="7657693" y="3284219"/>
              <a:ext cx="71120" cy="0"/>
            </a:xfrm>
            <a:custGeom>
              <a:avLst/>
              <a:gdLst/>
              <a:ahLst/>
              <a:cxnLst/>
              <a:rect l="l" t="t" r="r" b="b"/>
              <a:pathLst>
                <a:path w="71120">
                  <a:moveTo>
                    <a:pt x="0" y="0"/>
                  </a:moveTo>
                  <a:lnTo>
                    <a:pt x="7086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69" name="object 5869"/>
            <p:cNvSpPr/>
            <p:nvPr/>
          </p:nvSpPr>
          <p:spPr>
            <a:xfrm>
              <a:off x="7656931" y="3287267"/>
              <a:ext cx="71120" cy="71120"/>
            </a:xfrm>
            <a:custGeom>
              <a:avLst/>
              <a:gdLst/>
              <a:ahLst/>
              <a:cxnLst/>
              <a:rect l="l" t="t" r="r" b="b"/>
              <a:pathLst>
                <a:path w="71120" h="71120">
                  <a:moveTo>
                    <a:pt x="0" y="70866"/>
                  </a:moveTo>
                  <a:lnTo>
                    <a:pt x="7620" y="70866"/>
                  </a:lnTo>
                  <a:lnTo>
                    <a:pt x="16002" y="68580"/>
                  </a:lnTo>
                  <a:lnTo>
                    <a:pt x="51053" y="51054"/>
                  </a:lnTo>
                  <a:lnTo>
                    <a:pt x="69342" y="16002"/>
                  </a:lnTo>
                  <a:lnTo>
                    <a:pt x="70866" y="7620"/>
                  </a:lnTo>
                  <a:lnTo>
                    <a:pt x="7086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70" name="object 5870"/>
            <p:cNvSpPr/>
            <p:nvPr/>
          </p:nvSpPr>
          <p:spPr>
            <a:xfrm>
              <a:off x="7647025" y="3270503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5">
                  <a:moveTo>
                    <a:pt x="0" y="0"/>
                  </a:moveTo>
                  <a:lnTo>
                    <a:pt x="1066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71" name="object 5871"/>
            <p:cNvSpPr/>
            <p:nvPr/>
          </p:nvSpPr>
          <p:spPr>
            <a:xfrm>
              <a:off x="7647025" y="3273551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5">
                  <a:moveTo>
                    <a:pt x="0" y="0"/>
                  </a:moveTo>
                  <a:lnTo>
                    <a:pt x="1066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72" name="object 5872"/>
            <p:cNvSpPr/>
            <p:nvPr/>
          </p:nvSpPr>
          <p:spPr>
            <a:xfrm>
              <a:off x="7732369" y="3287267"/>
              <a:ext cx="71120" cy="71120"/>
            </a:xfrm>
            <a:custGeom>
              <a:avLst/>
              <a:gdLst/>
              <a:ahLst/>
              <a:cxnLst/>
              <a:rect l="l" t="t" r="r" b="b"/>
              <a:pathLst>
                <a:path w="71120" h="71120">
                  <a:moveTo>
                    <a:pt x="0" y="70866"/>
                  </a:moveTo>
                  <a:lnTo>
                    <a:pt x="7620" y="70866"/>
                  </a:lnTo>
                  <a:lnTo>
                    <a:pt x="16002" y="68580"/>
                  </a:lnTo>
                  <a:lnTo>
                    <a:pt x="51053" y="51054"/>
                  </a:lnTo>
                  <a:lnTo>
                    <a:pt x="68580" y="16002"/>
                  </a:lnTo>
                  <a:lnTo>
                    <a:pt x="70866" y="7620"/>
                  </a:lnTo>
                  <a:lnTo>
                    <a:pt x="7086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73" name="object 5873"/>
            <p:cNvSpPr/>
            <p:nvPr/>
          </p:nvSpPr>
          <p:spPr>
            <a:xfrm>
              <a:off x="7726273" y="3271265"/>
              <a:ext cx="7620" cy="16510"/>
            </a:xfrm>
            <a:custGeom>
              <a:avLst/>
              <a:gdLst/>
              <a:ahLst/>
              <a:cxnLst/>
              <a:rect l="l" t="t" r="r" b="b"/>
              <a:pathLst>
                <a:path w="7620" h="16510">
                  <a:moveTo>
                    <a:pt x="0" y="16001"/>
                  </a:moveTo>
                  <a:lnTo>
                    <a:pt x="7619" y="16001"/>
                  </a:lnTo>
                  <a:lnTo>
                    <a:pt x="7619" y="0"/>
                  </a:lnTo>
                  <a:lnTo>
                    <a:pt x="0" y="0"/>
                  </a:lnTo>
                  <a:lnTo>
                    <a:pt x="0" y="1600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74" name="object 5874"/>
            <p:cNvSpPr/>
            <p:nvPr/>
          </p:nvSpPr>
          <p:spPr>
            <a:xfrm>
              <a:off x="7653883" y="3270503"/>
              <a:ext cx="3810" cy="17145"/>
            </a:xfrm>
            <a:custGeom>
              <a:avLst/>
              <a:gdLst/>
              <a:ahLst/>
              <a:cxnLst/>
              <a:rect l="l" t="t" r="r" b="b"/>
              <a:pathLst>
                <a:path w="3809" h="17145">
                  <a:moveTo>
                    <a:pt x="3809" y="3048"/>
                  </a:moveTo>
                  <a:lnTo>
                    <a:pt x="3809" y="0"/>
                  </a:lnTo>
                  <a:lnTo>
                    <a:pt x="3809" y="9906"/>
                  </a:lnTo>
                  <a:lnTo>
                    <a:pt x="3809" y="13716"/>
                  </a:lnTo>
                  <a:lnTo>
                    <a:pt x="3809" y="16764"/>
                  </a:lnTo>
                  <a:lnTo>
                    <a:pt x="0" y="16764"/>
                  </a:lnTo>
                  <a:lnTo>
                    <a:pt x="0" y="13716"/>
                  </a:lnTo>
                </a:path>
                <a:path w="3809" h="17145">
                  <a:moveTo>
                    <a:pt x="3809" y="3048"/>
                  </a:moveTo>
                  <a:lnTo>
                    <a:pt x="3809" y="0"/>
                  </a:lnTo>
                  <a:lnTo>
                    <a:pt x="3809" y="9906"/>
                  </a:lnTo>
                  <a:lnTo>
                    <a:pt x="3809" y="13716"/>
                  </a:lnTo>
                  <a:lnTo>
                    <a:pt x="3809" y="16764"/>
                  </a:lnTo>
                  <a:lnTo>
                    <a:pt x="0" y="16764"/>
                  </a:lnTo>
                  <a:lnTo>
                    <a:pt x="0" y="1371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75" name="object 5875"/>
            <p:cNvSpPr/>
            <p:nvPr/>
          </p:nvSpPr>
          <p:spPr>
            <a:xfrm>
              <a:off x="7726273" y="3271265"/>
              <a:ext cx="7620" cy="16510"/>
            </a:xfrm>
            <a:custGeom>
              <a:avLst/>
              <a:gdLst/>
              <a:ahLst/>
              <a:cxnLst/>
              <a:rect l="l" t="t" r="r" b="b"/>
              <a:pathLst>
                <a:path w="7620" h="16510">
                  <a:moveTo>
                    <a:pt x="0" y="16001"/>
                  </a:moveTo>
                  <a:lnTo>
                    <a:pt x="7619" y="16001"/>
                  </a:lnTo>
                  <a:lnTo>
                    <a:pt x="7619" y="0"/>
                  </a:lnTo>
                  <a:lnTo>
                    <a:pt x="0" y="0"/>
                  </a:lnTo>
                  <a:lnTo>
                    <a:pt x="0" y="1600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76" name="object 5876"/>
            <p:cNvSpPr/>
            <p:nvPr/>
          </p:nvSpPr>
          <p:spPr>
            <a:xfrm>
              <a:off x="7640929" y="3230117"/>
              <a:ext cx="0" cy="57150"/>
            </a:xfrm>
            <a:custGeom>
              <a:avLst/>
              <a:gdLst/>
              <a:ahLst/>
              <a:cxnLst/>
              <a:rect l="l" t="t" r="r" b="b"/>
              <a:pathLst>
                <a:path h="57150">
                  <a:moveTo>
                    <a:pt x="0" y="0"/>
                  </a:moveTo>
                  <a:lnTo>
                    <a:pt x="0" y="57149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77" name="object 5877"/>
            <p:cNvSpPr/>
            <p:nvPr/>
          </p:nvSpPr>
          <p:spPr>
            <a:xfrm>
              <a:off x="7634071" y="3284219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0" y="0"/>
                  </a:moveTo>
                  <a:lnTo>
                    <a:pt x="1981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78" name="object 5878"/>
            <p:cNvSpPr/>
            <p:nvPr/>
          </p:nvSpPr>
          <p:spPr>
            <a:xfrm>
              <a:off x="7634071" y="3286124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0" y="0"/>
                  </a:moveTo>
                  <a:lnTo>
                    <a:pt x="19811" y="0"/>
                  </a:lnTo>
                </a:path>
                <a:path w="20320">
                  <a:moveTo>
                    <a:pt x="0" y="0"/>
                  </a:moveTo>
                  <a:lnTo>
                    <a:pt x="1981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79" name="object 5879"/>
            <p:cNvSpPr/>
            <p:nvPr/>
          </p:nvSpPr>
          <p:spPr>
            <a:xfrm>
              <a:off x="7634071" y="3284219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0" y="0"/>
                  </a:moveTo>
                  <a:lnTo>
                    <a:pt x="1981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80" name="object 5880"/>
            <p:cNvSpPr/>
            <p:nvPr/>
          </p:nvSpPr>
          <p:spPr>
            <a:xfrm>
              <a:off x="7647025" y="3216401"/>
              <a:ext cx="0" cy="57150"/>
            </a:xfrm>
            <a:custGeom>
              <a:avLst/>
              <a:gdLst/>
              <a:ahLst/>
              <a:cxnLst/>
              <a:rect l="l" t="t" r="r" b="b"/>
              <a:pathLst>
                <a:path h="57150">
                  <a:moveTo>
                    <a:pt x="0" y="0"/>
                  </a:moveTo>
                  <a:lnTo>
                    <a:pt x="0" y="5715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81" name="object 5881"/>
            <p:cNvSpPr/>
            <p:nvPr/>
          </p:nvSpPr>
          <p:spPr>
            <a:xfrm>
              <a:off x="7634071" y="3216401"/>
              <a:ext cx="0" cy="71120"/>
            </a:xfrm>
            <a:custGeom>
              <a:avLst/>
              <a:gdLst/>
              <a:ahLst/>
              <a:cxnLst/>
              <a:rect l="l" t="t" r="r" b="b"/>
              <a:pathLst>
                <a:path h="71120">
                  <a:moveTo>
                    <a:pt x="0" y="0"/>
                  </a:moveTo>
                  <a:lnTo>
                    <a:pt x="0" y="67818"/>
                  </a:lnTo>
                </a:path>
                <a:path h="71120">
                  <a:moveTo>
                    <a:pt x="0" y="0"/>
                  </a:moveTo>
                  <a:lnTo>
                    <a:pt x="0" y="7086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82" name="object 5882"/>
            <p:cNvSpPr/>
            <p:nvPr/>
          </p:nvSpPr>
          <p:spPr>
            <a:xfrm>
              <a:off x="7647025" y="3216401"/>
              <a:ext cx="0" cy="54610"/>
            </a:xfrm>
            <a:custGeom>
              <a:avLst/>
              <a:gdLst/>
              <a:ahLst/>
              <a:cxnLst/>
              <a:rect l="l" t="t" r="r" b="b"/>
              <a:pathLst>
                <a:path h="54610">
                  <a:moveTo>
                    <a:pt x="0" y="0"/>
                  </a:moveTo>
                  <a:lnTo>
                    <a:pt x="0" y="54102"/>
                  </a:lnTo>
                </a:path>
                <a:path h="54610">
                  <a:moveTo>
                    <a:pt x="0" y="0"/>
                  </a:moveTo>
                  <a:lnTo>
                    <a:pt x="0" y="5410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83" name="object 5883"/>
            <p:cNvSpPr/>
            <p:nvPr/>
          </p:nvSpPr>
          <p:spPr>
            <a:xfrm>
              <a:off x="7634071" y="3216401"/>
              <a:ext cx="0" cy="71120"/>
            </a:xfrm>
            <a:custGeom>
              <a:avLst/>
              <a:gdLst/>
              <a:ahLst/>
              <a:cxnLst/>
              <a:rect l="l" t="t" r="r" b="b"/>
              <a:pathLst>
                <a:path h="71120">
                  <a:moveTo>
                    <a:pt x="0" y="0"/>
                  </a:moveTo>
                  <a:lnTo>
                    <a:pt x="0" y="70866"/>
                  </a:lnTo>
                </a:path>
                <a:path h="71120">
                  <a:moveTo>
                    <a:pt x="0" y="0"/>
                  </a:moveTo>
                  <a:lnTo>
                    <a:pt x="0" y="6781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84" name="object 5884"/>
            <p:cNvSpPr/>
            <p:nvPr/>
          </p:nvSpPr>
          <p:spPr>
            <a:xfrm>
              <a:off x="7647025" y="3216401"/>
              <a:ext cx="0" cy="57150"/>
            </a:xfrm>
            <a:custGeom>
              <a:avLst/>
              <a:gdLst/>
              <a:ahLst/>
              <a:cxnLst/>
              <a:rect l="l" t="t" r="r" b="b"/>
              <a:pathLst>
                <a:path h="57150">
                  <a:moveTo>
                    <a:pt x="0" y="0"/>
                  </a:moveTo>
                  <a:lnTo>
                    <a:pt x="0" y="5715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885" name="object 5885"/>
          <p:cNvGrpSpPr/>
          <p:nvPr/>
        </p:nvGrpSpPr>
        <p:grpSpPr>
          <a:xfrm>
            <a:off x="9216377" y="2377197"/>
            <a:ext cx="134078" cy="32720"/>
            <a:chOff x="7333081" y="2983992"/>
            <a:chExt cx="106680" cy="26034"/>
          </a:xfrm>
        </p:grpSpPr>
        <p:sp>
          <p:nvSpPr>
            <p:cNvPr id="5886" name="object 5886"/>
            <p:cNvSpPr/>
            <p:nvPr/>
          </p:nvSpPr>
          <p:spPr>
            <a:xfrm>
              <a:off x="7417663" y="2986278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5">
                  <a:moveTo>
                    <a:pt x="0" y="0"/>
                  </a:moveTo>
                  <a:lnTo>
                    <a:pt x="1676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87" name="object 5887"/>
            <p:cNvSpPr/>
            <p:nvPr/>
          </p:nvSpPr>
          <p:spPr>
            <a:xfrm>
              <a:off x="7413853" y="2990088"/>
              <a:ext cx="20955" cy="0"/>
            </a:xfrm>
            <a:custGeom>
              <a:avLst/>
              <a:gdLst/>
              <a:ahLst/>
              <a:cxnLst/>
              <a:rect l="l" t="t" r="r" b="b"/>
              <a:pathLst>
                <a:path w="20954">
                  <a:moveTo>
                    <a:pt x="0" y="0"/>
                  </a:moveTo>
                  <a:lnTo>
                    <a:pt x="2057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88" name="object 5888"/>
            <p:cNvSpPr/>
            <p:nvPr/>
          </p:nvSpPr>
          <p:spPr>
            <a:xfrm>
              <a:off x="7413853" y="3003042"/>
              <a:ext cx="20955" cy="0"/>
            </a:xfrm>
            <a:custGeom>
              <a:avLst/>
              <a:gdLst/>
              <a:ahLst/>
              <a:cxnLst/>
              <a:rect l="l" t="t" r="r" b="b"/>
              <a:pathLst>
                <a:path w="20954">
                  <a:moveTo>
                    <a:pt x="0" y="0"/>
                  </a:moveTo>
                  <a:lnTo>
                    <a:pt x="2057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89" name="object 5889"/>
            <p:cNvSpPr/>
            <p:nvPr/>
          </p:nvSpPr>
          <p:spPr>
            <a:xfrm>
              <a:off x="7333081" y="3006852"/>
              <a:ext cx="104775" cy="0"/>
            </a:xfrm>
            <a:custGeom>
              <a:avLst/>
              <a:gdLst/>
              <a:ahLst/>
              <a:cxnLst/>
              <a:rect l="l" t="t" r="r" b="b"/>
              <a:pathLst>
                <a:path w="104775">
                  <a:moveTo>
                    <a:pt x="104394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90" name="object 5890"/>
            <p:cNvSpPr/>
            <p:nvPr/>
          </p:nvSpPr>
          <p:spPr>
            <a:xfrm>
              <a:off x="7336129" y="3003042"/>
              <a:ext cx="78105" cy="0"/>
            </a:xfrm>
            <a:custGeom>
              <a:avLst/>
              <a:gdLst/>
              <a:ahLst/>
              <a:cxnLst/>
              <a:rect l="l" t="t" r="r" b="b"/>
              <a:pathLst>
                <a:path w="78104">
                  <a:moveTo>
                    <a:pt x="77724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91" name="object 5891"/>
            <p:cNvSpPr/>
            <p:nvPr/>
          </p:nvSpPr>
          <p:spPr>
            <a:xfrm>
              <a:off x="7434427" y="2986278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4">
                  <a:moveTo>
                    <a:pt x="0" y="0"/>
                  </a:moveTo>
                  <a:lnTo>
                    <a:pt x="0" y="1676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92" name="object 5892"/>
            <p:cNvSpPr/>
            <p:nvPr/>
          </p:nvSpPr>
          <p:spPr>
            <a:xfrm>
              <a:off x="7437475" y="3006852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893" name="object 5893"/>
          <p:cNvGrpSpPr/>
          <p:nvPr/>
        </p:nvGrpSpPr>
        <p:grpSpPr>
          <a:xfrm>
            <a:off x="9228828" y="2636733"/>
            <a:ext cx="109337" cy="7183"/>
            <a:chOff x="7342987" y="3190494"/>
            <a:chExt cx="86995" cy="5715"/>
          </a:xfrm>
        </p:grpSpPr>
        <p:sp>
          <p:nvSpPr>
            <p:cNvPr id="5894" name="object 5894"/>
            <p:cNvSpPr/>
            <p:nvPr/>
          </p:nvSpPr>
          <p:spPr>
            <a:xfrm>
              <a:off x="7427569" y="3192780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304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95" name="object 5895"/>
            <p:cNvSpPr/>
            <p:nvPr/>
          </p:nvSpPr>
          <p:spPr>
            <a:xfrm>
              <a:off x="7342987" y="3192780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>
                  <a:moveTo>
                    <a:pt x="0" y="0"/>
                  </a:moveTo>
                  <a:lnTo>
                    <a:pt x="8458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896" name="object 5896"/>
          <p:cNvGrpSpPr/>
          <p:nvPr/>
        </p:nvGrpSpPr>
        <p:grpSpPr>
          <a:xfrm>
            <a:off x="9208716" y="2347509"/>
            <a:ext cx="20750" cy="61452"/>
            <a:chOff x="7326985" y="2960370"/>
            <a:chExt cx="16510" cy="48895"/>
          </a:xfrm>
        </p:grpSpPr>
        <p:sp>
          <p:nvSpPr>
            <p:cNvPr id="5897" name="object 5897"/>
            <p:cNvSpPr/>
            <p:nvPr/>
          </p:nvSpPr>
          <p:spPr>
            <a:xfrm>
              <a:off x="7336129" y="298627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6857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98" name="object 5898"/>
            <p:cNvSpPr/>
            <p:nvPr/>
          </p:nvSpPr>
          <p:spPr>
            <a:xfrm>
              <a:off x="7336129" y="2986278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4">
                  <a:moveTo>
                    <a:pt x="0" y="16764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99" name="object 5899"/>
            <p:cNvSpPr/>
            <p:nvPr/>
          </p:nvSpPr>
          <p:spPr>
            <a:xfrm>
              <a:off x="7329271" y="2993136"/>
              <a:ext cx="3810" cy="13970"/>
            </a:xfrm>
            <a:custGeom>
              <a:avLst/>
              <a:gdLst/>
              <a:ahLst/>
              <a:cxnLst/>
              <a:rect l="l" t="t" r="r" b="b"/>
              <a:pathLst>
                <a:path w="3809" h="13969">
                  <a:moveTo>
                    <a:pt x="3809" y="13716"/>
                  </a:moveTo>
                  <a:lnTo>
                    <a:pt x="0" y="13716"/>
                  </a:lnTo>
                  <a:lnTo>
                    <a:pt x="0" y="9906"/>
                  </a:lnTo>
                  <a:lnTo>
                    <a:pt x="0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00" name="object 5900"/>
            <p:cNvSpPr/>
            <p:nvPr/>
          </p:nvSpPr>
          <p:spPr>
            <a:xfrm>
              <a:off x="7333081" y="3003042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01" name="object 5901"/>
            <p:cNvSpPr/>
            <p:nvPr/>
          </p:nvSpPr>
          <p:spPr>
            <a:xfrm>
              <a:off x="7329271" y="2993136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02" name="object 5902"/>
            <p:cNvSpPr/>
            <p:nvPr/>
          </p:nvSpPr>
          <p:spPr>
            <a:xfrm>
              <a:off x="7339939" y="2962656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4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903" name="object 5903"/>
          <p:cNvGrpSpPr/>
          <p:nvPr/>
        </p:nvGrpSpPr>
        <p:grpSpPr>
          <a:xfrm>
            <a:off x="9326513" y="2364745"/>
            <a:ext cx="23942" cy="39904"/>
            <a:chOff x="7420711" y="2974085"/>
            <a:chExt cx="19050" cy="31750"/>
          </a:xfrm>
        </p:grpSpPr>
        <p:sp>
          <p:nvSpPr>
            <p:cNvPr id="5904" name="object 5904"/>
            <p:cNvSpPr/>
            <p:nvPr/>
          </p:nvSpPr>
          <p:spPr>
            <a:xfrm>
              <a:off x="7424521" y="2976371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>
                  <a:moveTo>
                    <a:pt x="12953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05" name="object 5905"/>
            <p:cNvSpPr/>
            <p:nvPr/>
          </p:nvSpPr>
          <p:spPr>
            <a:xfrm>
              <a:off x="7420711" y="2983229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5">
                  <a:moveTo>
                    <a:pt x="16764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06" name="object 5906"/>
            <p:cNvSpPr/>
            <p:nvPr/>
          </p:nvSpPr>
          <p:spPr>
            <a:xfrm>
              <a:off x="7437475" y="2976371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5">
                  <a:moveTo>
                    <a:pt x="0" y="0"/>
                  </a:moveTo>
                  <a:lnTo>
                    <a:pt x="0" y="685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07" name="object 5907"/>
            <p:cNvSpPr/>
            <p:nvPr/>
          </p:nvSpPr>
          <p:spPr>
            <a:xfrm>
              <a:off x="7437475" y="2990087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12953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08" name="object 5908"/>
            <p:cNvSpPr/>
            <p:nvPr/>
          </p:nvSpPr>
          <p:spPr>
            <a:xfrm>
              <a:off x="7424521" y="2990087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>
                  <a:moveTo>
                    <a:pt x="0" y="0"/>
                  </a:moveTo>
                  <a:lnTo>
                    <a:pt x="1295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09" name="object 5909"/>
            <p:cNvSpPr/>
            <p:nvPr/>
          </p:nvSpPr>
          <p:spPr>
            <a:xfrm>
              <a:off x="7424521" y="2993135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>
                  <a:moveTo>
                    <a:pt x="0" y="0"/>
                  </a:moveTo>
                  <a:lnTo>
                    <a:pt x="1295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10" name="object 5910"/>
            <p:cNvSpPr/>
            <p:nvPr/>
          </p:nvSpPr>
          <p:spPr>
            <a:xfrm>
              <a:off x="7424521" y="3003041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>
                  <a:moveTo>
                    <a:pt x="0" y="0"/>
                  </a:moveTo>
                  <a:lnTo>
                    <a:pt x="1295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11" name="object 5911"/>
            <p:cNvSpPr/>
            <p:nvPr/>
          </p:nvSpPr>
          <p:spPr>
            <a:xfrm>
              <a:off x="7427569" y="2976371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0" y="0"/>
                  </a:moveTo>
                  <a:lnTo>
                    <a:pt x="990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912" name="object 5912"/>
          <p:cNvGrpSpPr/>
          <p:nvPr/>
        </p:nvGrpSpPr>
        <p:grpSpPr>
          <a:xfrm>
            <a:off x="9217336" y="2377197"/>
            <a:ext cx="11971" cy="23942"/>
            <a:chOff x="7333843" y="2983992"/>
            <a:chExt cx="9525" cy="19050"/>
          </a:xfrm>
        </p:grpSpPr>
        <p:sp>
          <p:nvSpPr>
            <p:cNvPr id="5913" name="object 5913"/>
            <p:cNvSpPr/>
            <p:nvPr/>
          </p:nvSpPr>
          <p:spPr>
            <a:xfrm>
              <a:off x="7336129" y="298627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6857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14" name="object 5914"/>
            <p:cNvSpPr/>
            <p:nvPr/>
          </p:nvSpPr>
          <p:spPr>
            <a:xfrm>
              <a:off x="7336129" y="2986278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4">
                  <a:moveTo>
                    <a:pt x="0" y="16764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915" name="object 5915"/>
          <p:cNvGrpSpPr/>
          <p:nvPr/>
        </p:nvGrpSpPr>
        <p:grpSpPr>
          <a:xfrm>
            <a:off x="9228828" y="2636733"/>
            <a:ext cx="109337" cy="7183"/>
            <a:chOff x="7342987" y="3190494"/>
            <a:chExt cx="86995" cy="5715"/>
          </a:xfrm>
        </p:grpSpPr>
        <p:sp>
          <p:nvSpPr>
            <p:cNvPr id="5916" name="object 5916"/>
            <p:cNvSpPr/>
            <p:nvPr/>
          </p:nvSpPr>
          <p:spPr>
            <a:xfrm>
              <a:off x="7427569" y="3192780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304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17" name="object 5917"/>
            <p:cNvSpPr/>
            <p:nvPr/>
          </p:nvSpPr>
          <p:spPr>
            <a:xfrm>
              <a:off x="7342987" y="3192780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>
                  <a:moveTo>
                    <a:pt x="0" y="0"/>
                  </a:moveTo>
                  <a:lnTo>
                    <a:pt x="8458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918" name="object 5918"/>
          <p:cNvGrpSpPr/>
          <p:nvPr/>
        </p:nvGrpSpPr>
        <p:grpSpPr>
          <a:xfrm>
            <a:off x="9216378" y="2377197"/>
            <a:ext cx="138865" cy="32720"/>
            <a:chOff x="7333081" y="2983992"/>
            <a:chExt cx="110489" cy="26034"/>
          </a:xfrm>
        </p:grpSpPr>
        <p:sp>
          <p:nvSpPr>
            <p:cNvPr id="5919" name="object 5919"/>
            <p:cNvSpPr/>
            <p:nvPr/>
          </p:nvSpPr>
          <p:spPr>
            <a:xfrm>
              <a:off x="7424521" y="2986278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4">
                  <a:moveTo>
                    <a:pt x="0" y="0"/>
                  </a:moveTo>
                  <a:lnTo>
                    <a:pt x="0" y="1676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20" name="object 5920"/>
            <p:cNvSpPr/>
            <p:nvPr/>
          </p:nvSpPr>
          <p:spPr>
            <a:xfrm>
              <a:off x="7417663" y="298627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0" y="0"/>
                  </a:moveTo>
                  <a:lnTo>
                    <a:pt x="685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21" name="object 5921"/>
            <p:cNvSpPr/>
            <p:nvPr/>
          </p:nvSpPr>
          <p:spPr>
            <a:xfrm>
              <a:off x="7413853" y="2986278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5">
                  <a:moveTo>
                    <a:pt x="0" y="0"/>
                  </a:moveTo>
                  <a:lnTo>
                    <a:pt x="1066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22" name="object 5922"/>
            <p:cNvSpPr/>
            <p:nvPr/>
          </p:nvSpPr>
          <p:spPr>
            <a:xfrm>
              <a:off x="7336129" y="3003042"/>
              <a:ext cx="88900" cy="0"/>
            </a:xfrm>
            <a:custGeom>
              <a:avLst/>
              <a:gdLst/>
              <a:ahLst/>
              <a:cxnLst/>
              <a:rect l="l" t="t" r="r" b="b"/>
              <a:pathLst>
                <a:path w="88900">
                  <a:moveTo>
                    <a:pt x="88392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23" name="object 5923"/>
            <p:cNvSpPr/>
            <p:nvPr/>
          </p:nvSpPr>
          <p:spPr>
            <a:xfrm>
              <a:off x="7333081" y="3006852"/>
              <a:ext cx="104775" cy="0"/>
            </a:xfrm>
            <a:custGeom>
              <a:avLst/>
              <a:gdLst/>
              <a:ahLst/>
              <a:cxnLst/>
              <a:rect l="l" t="t" r="r" b="b"/>
              <a:pathLst>
                <a:path w="104775">
                  <a:moveTo>
                    <a:pt x="104394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24" name="object 5924"/>
            <p:cNvSpPr/>
            <p:nvPr/>
          </p:nvSpPr>
          <p:spPr>
            <a:xfrm>
              <a:off x="7441285" y="3006852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25" name="object 5925"/>
            <p:cNvSpPr/>
            <p:nvPr/>
          </p:nvSpPr>
          <p:spPr>
            <a:xfrm>
              <a:off x="7342987" y="2986278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4">
                  <a:moveTo>
                    <a:pt x="0" y="0"/>
                  </a:moveTo>
                  <a:lnTo>
                    <a:pt x="0" y="1676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926" name="object 5926"/>
          <p:cNvSpPr/>
          <p:nvPr/>
        </p:nvSpPr>
        <p:spPr>
          <a:xfrm>
            <a:off x="9309274" y="2643436"/>
            <a:ext cx="26337" cy="26337"/>
          </a:xfrm>
          <a:custGeom>
            <a:avLst/>
            <a:gdLst/>
            <a:ahLst/>
            <a:cxnLst/>
            <a:rect l="l" t="t" r="r" b="b"/>
            <a:pathLst>
              <a:path w="20954" h="20955">
                <a:moveTo>
                  <a:pt x="0" y="16764"/>
                </a:moveTo>
                <a:lnTo>
                  <a:pt x="0" y="20574"/>
                </a:lnTo>
                <a:lnTo>
                  <a:pt x="20574" y="20574"/>
                </a:lnTo>
                <a:lnTo>
                  <a:pt x="20574" y="6858"/>
                </a:lnTo>
                <a:lnTo>
                  <a:pt x="20574" y="3810"/>
                </a:lnTo>
                <a:lnTo>
                  <a:pt x="20574" y="0"/>
                </a:lnTo>
                <a:lnTo>
                  <a:pt x="0" y="0"/>
                </a:lnTo>
                <a:lnTo>
                  <a:pt x="0" y="381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27" name="object 5927"/>
          <p:cNvSpPr/>
          <p:nvPr/>
        </p:nvSpPr>
        <p:spPr>
          <a:xfrm>
            <a:off x="9347582" y="2363788"/>
            <a:ext cx="4788" cy="42298"/>
          </a:xfrm>
          <a:custGeom>
            <a:avLst/>
            <a:gdLst/>
            <a:ahLst/>
            <a:cxnLst/>
            <a:rect l="l" t="t" r="r" b="b"/>
            <a:pathLst>
              <a:path w="3809" h="33655">
                <a:moveTo>
                  <a:pt x="0" y="29718"/>
                </a:moveTo>
                <a:lnTo>
                  <a:pt x="0" y="33528"/>
                </a:lnTo>
                <a:lnTo>
                  <a:pt x="3810" y="33528"/>
                </a:lnTo>
                <a:lnTo>
                  <a:pt x="3810" y="29718"/>
                </a:lnTo>
                <a:lnTo>
                  <a:pt x="3810" y="26670"/>
                </a:lnTo>
                <a:lnTo>
                  <a:pt x="3809" y="0"/>
                </a:lnTo>
                <a:lnTo>
                  <a:pt x="0" y="0"/>
                </a:lnTo>
                <a:lnTo>
                  <a:pt x="0" y="3048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28" name="object 5928"/>
          <p:cNvSpPr/>
          <p:nvPr/>
        </p:nvSpPr>
        <p:spPr>
          <a:xfrm>
            <a:off x="9211589" y="2393476"/>
            <a:ext cx="4788" cy="12769"/>
          </a:xfrm>
          <a:custGeom>
            <a:avLst/>
            <a:gdLst/>
            <a:ahLst/>
            <a:cxnLst/>
            <a:rect l="l" t="t" r="r" b="b"/>
            <a:pathLst>
              <a:path w="3809" h="10160">
                <a:moveTo>
                  <a:pt x="3809" y="0"/>
                </a:moveTo>
                <a:lnTo>
                  <a:pt x="0" y="0"/>
                </a:lnTo>
                <a:lnTo>
                  <a:pt x="0" y="3048"/>
                </a:lnTo>
                <a:lnTo>
                  <a:pt x="0" y="9906"/>
                </a:lnTo>
                <a:lnTo>
                  <a:pt x="3809" y="9906"/>
                </a:lnTo>
                <a:lnTo>
                  <a:pt x="3809" y="6096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5929" name="object 5929"/>
          <p:cNvGrpSpPr/>
          <p:nvPr/>
        </p:nvGrpSpPr>
        <p:grpSpPr>
          <a:xfrm>
            <a:off x="9323640" y="2360916"/>
            <a:ext cx="23144" cy="18355"/>
            <a:chOff x="7418425" y="2971038"/>
            <a:chExt cx="18415" cy="14604"/>
          </a:xfrm>
        </p:grpSpPr>
        <p:sp>
          <p:nvSpPr>
            <p:cNvPr id="5930" name="object 5930"/>
            <p:cNvSpPr/>
            <p:nvPr/>
          </p:nvSpPr>
          <p:spPr>
            <a:xfrm>
              <a:off x="7420711" y="2973324"/>
              <a:ext cx="3810" cy="3175"/>
            </a:xfrm>
            <a:custGeom>
              <a:avLst/>
              <a:gdLst/>
              <a:ahLst/>
              <a:cxnLst/>
              <a:rect l="l" t="t" r="r" b="b"/>
              <a:pathLst>
                <a:path w="3809" h="3175">
                  <a:moveTo>
                    <a:pt x="3809" y="0"/>
                  </a:moveTo>
                  <a:lnTo>
                    <a:pt x="3809" y="3048"/>
                  </a:lnTo>
                  <a:lnTo>
                    <a:pt x="0" y="3048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31" name="object 5931"/>
            <p:cNvSpPr/>
            <p:nvPr/>
          </p:nvSpPr>
          <p:spPr>
            <a:xfrm>
              <a:off x="7431379" y="2976372"/>
              <a:ext cx="3175" cy="6985"/>
            </a:xfrm>
            <a:custGeom>
              <a:avLst/>
              <a:gdLst/>
              <a:ahLst/>
              <a:cxnLst/>
              <a:rect l="l" t="t" r="r" b="b"/>
              <a:pathLst>
                <a:path w="3175" h="6985">
                  <a:moveTo>
                    <a:pt x="0" y="0"/>
                  </a:moveTo>
                  <a:lnTo>
                    <a:pt x="3048" y="0"/>
                  </a:lnTo>
                  <a:lnTo>
                    <a:pt x="3048" y="6858"/>
                  </a:lnTo>
                  <a:lnTo>
                    <a:pt x="0" y="6858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932" name="object 5932"/>
          <p:cNvGrpSpPr/>
          <p:nvPr/>
        </p:nvGrpSpPr>
        <p:grpSpPr>
          <a:xfrm>
            <a:off x="9306401" y="2640564"/>
            <a:ext cx="31923" cy="31923"/>
            <a:chOff x="7404709" y="3193542"/>
            <a:chExt cx="25400" cy="25400"/>
          </a:xfrm>
        </p:grpSpPr>
        <p:sp>
          <p:nvSpPr>
            <p:cNvPr id="5933" name="object 5933"/>
            <p:cNvSpPr/>
            <p:nvPr/>
          </p:nvSpPr>
          <p:spPr>
            <a:xfrm>
              <a:off x="7406995" y="3199638"/>
              <a:ext cx="20955" cy="17145"/>
            </a:xfrm>
            <a:custGeom>
              <a:avLst/>
              <a:gdLst/>
              <a:ahLst/>
              <a:cxnLst/>
              <a:rect l="l" t="t" r="r" b="b"/>
              <a:pathLst>
                <a:path w="20954" h="17144">
                  <a:moveTo>
                    <a:pt x="0" y="12953"/>
                  </a:moveTo>
                  <a:lnTo>
                    <a:pt x="0" y="16763"/>
                  </a:lnTo>
                  <a:lnTo>
                    <a:pt x="20574" y="16763"/>
                  </a:lnTo>
                  <a:lnTo>
                    <a:pt x="20574" y="6857"/>
                  </a:lnTo>
                  <a:lnTo>
                    <a:pt x="2057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34" name="object 5934"/>
            <p:cNvSpPr/>
            <p:nvPr/>
          </p:nvSpPr>
          <p:spPr>
            <a:xfrm>
              <a:off x="7406995" y="3195828"/>
              <a:ext cx="20955" cy="3810"/>
            </a:xfrm>
            <a:custGeom>
              <a:avLst/>
              <a:gdLst/>
              <a:ahLst/>
              <a:cxnLst/>
              <a:rect l="l" t="t" r="r" b="b"/>
              <a:pathLst>
                <a:path w="20954" h="3810">
                  <a:moveTo>
                    <a:pt x="20574" y="3809"/>
                  </a:moveTo>
                  <a:lnTo>
                    <a:pt x="20574" y="0"/>
                  </a:lnTo>
                  <a:lnTo>
                    <a:pt x="0" y="0"/>
                  </a:lnTo>
                  <a:lnTo>
                    <a:pt x="0" y="3809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935" name="object 5935"/>
          <p:cNvSpPr/>
          <p:nvPr/>
        </p:nvSpPr>
        <p:spPr>
          <a:xfrm>
            <a:off x="9347582" y="2380069"/>
            <a:ext cx="4788" cy="26337"/>
          </a:xfrm>
          <a:custGeom>
            <a:avLst/>
            <a:gdLst/>
            <a:ahLst/>
            <a:cxnLst/>
            <a:rect l="l" t="t" r="r" b="b"/>
            <a:pathLst>
              <a:path w="3809" h="20955">
                <a:moveTo>
                  <a:pt x="0" y="3809"/>
                </a:moveTo>
                <a:lnTo>
                  <a:pt x="0" y="0"/>
                </a:lnTo>
                <a:lnTo>
                  <a:pt x="3810" y="0"/>
                </a:lnTo>
                <a:lnTo>
                  <a:pt x="3810" y="10667"/>
                </a:lnTo>
                <a:lnTo>
                  <a:pt x="0" y="10667"/>
                </a:lnTo>
                <a:lnTo>
                  <a:pt x="0" y="20573"/>
                </a:lnTo>
                <a:lnTo>
                  <a:pt x="0" y="16763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5936" name="object 5936"/>
          <p:cNvGrpSpPr/>
          <p:nvPr/>
        </p:nvGrpSpPr>
        <p:grpSpPr>
          <a:xfrm>
            <a:off x="8899379" y="2380068"/>
            <a:ext cx="312848" cy="28731"/>
            <a:chOff x="7080859" y="2986277"/>
            <a:chExt cx="248920" cy="22860"/>
          </a:xfrm>
        </p:grpSpPr>
        <p:sp>
          <p:nvSpPr>
            <p:cNvPr id="5937" name="object 5937"/>
            <p:cNvSpPr/>
            <p:nvPr/>
          </p:nvSpPr>
          <p:spPr>
            <a:xfrm>
              <a:off x="7086193" y="2993135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809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38" name="object 5938"/>
            <p:cNvSpPr/>
            <p:nvPr/>
          </p:nvSpPr>
          <p:spPr>
            <a:xfrm>
              <a:off x="7090003" y="2993135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9905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39" name="object 5939"/>
            <p:cNvSpPr/>
            <p:nvPr/>
          </p:nvSpPr>
          <p:spPr>
            <a:xfrm>
              <a:off x="7087717" y="3000755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80">
                  <a:moveTo>
                    <a:pt x="2285" y="0"/>
                  </a:moveTo>
                  <a:lnTo>
                    <a:pt x="3902" y="669"/>
                  </a:lnTo>
                  <a:lnTo>
                    <a:pt x="4571" y="2285"/>
                  </a:lnTo>
                  <a:lnTo>
                    <a:pt x="3902" y="3902"/>
                  </a:lnTo>
                  <a:lnTo>
                    <a:pt x="2285" y="4571"/>
                  </a:lnTo>
                  <a:lnTo>
                    <a:pt x="669" y="3902"/>
                  </a:lnTo>
                  <a:lnTo>
                    <a:pt x="0" y="2285"/>
                  </a:lnTo>
                  <a:lnTo>
                    <a:pt x="669" y="669"/>
                  </a:lnTo>
                  <a:lnTo>
                    <a:pt x="228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40" name="object 5940"/>
            <p:cNvSpPr/>
            <p:nvPr/>
          </p:nvSpPr>
          <p:spPr>
            <a:xfrm>
              <a:off x="7090003" y="3003041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809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41" name="object 5941"/>
            <p:cNvSpPr/>
            <p:nvPr/>
          </p:nvSpPr>
          <p:spPr>
            <a:xfrm>
              <a:off x="7086193" y="3006851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42" name="object 5942"/>
            <p:cNvSpPr/>
            <p:nvPr/>
          </p:nvSpPr>
          <p:spPr>
            <a:xfrm>
              <a:off x="7086193" y="3003041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43" name="object 5943"/>
            <p:cNvSpPr/>
            <p:nvPr/>
          </p:nvSpPr>
          <p:spPr>
            <a:xfrm>
              <a:off x="7083145" y="2986277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4">
                  <a:moveTo>
                    <a:pt x="0" y="16764"/>
                  </a:moveTo>
                  <a:lnTo>
                    <a:pt x="0" y="0"/>
                  </a:lnTo>
                </a:path>
                <a:path h="17144">
                  <a:moveTo>
                    <a:pt x="0" y="16764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44" name="object 5944"/>
            <p:cNvSpPr/>
            <p:nvPr/>
          </p:nvSpPr>
          <p:spPr>
            <a:xfrm>
              <a:off x="7086193" y="2996945"/>
              <a:ext cx="3810" cy="10160"/>
            </a:xfrm>
            <a:custGeom>
              <a:avLst/>
              <a:gdLst/>
              <a:ahLst/>
              <a:cxnLst/>
              <a:rect l="l" t="t" r="r" b="b"/>
              <a:pathLst>
                <a:path w="3809" h="10160">
                  <a:moveTo>
                    <a:pt x="0" y="0"/>
                  </a:moveTo>
                  <a:lnTo>
                    <a:pt x="3810" y="0"/>
                  </a:lnTo>
                  <a:lnTo>
                    <a:pt x="3810" y="3047"/>
                  </a:lnTo>
                  <a:lnTo>
                    <a:pt x="3810" y="9906"/>
                  </a:lnTo>
                  <a:lnTo>
                    <a:pt x="0" y="9906"/>
                  </a:lnTo>
                  <a:lnTo>
                    <a:pt x="0" y="6096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45" name="object 5945"/>
            <p:cNvSpPr/>
            <p:nvPr/>
          </p:nvSpPr>
          <p:spPr>
            <a:xfrm>
              <a:off x="7090003" y="3003041"/>
              <a:ext cx="239395" cy="0"/>
            </a:xfrm>
            <a:custGeom>
              <a:avLst/>
              <a:gdLst/>
              <a:ahLst/>
              <a:cxnLst/>
              <a:rect l="l" t="t" r="r" b="b"/>
              <a:pathLst>
                <a:path w="239395">
                  <a:moveTo>
                    <a:pt x="23926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46" name="object 5946"/>
            <p:cNvSpPr/>
            <p:nvPr/>
          </p:nvSpPr>
          <p:spPr>
            <a:xfrm>
              <a:off x="7090003" y="3006851"/>
              <a:ext cx="239395" cy="0"/>
            </a:xfrm>
            <a:custGeom>
              <a:avLst/>
              <a:gdLst/>
              <a:ahLst/>
              <a:cxnLst/>
              <a:rect l="l" t="t" r="r" b="b"/>
              <a:pathLst>
                <a:path w="239395">
                  <a:moveTo>
                    <a:pt x="0" y="0"/>
                  </a:moveTo>
                  <a:lnTo>
                    <a:pt x="239268" y="0"/>
                  </a:lnTo>
                </a:path>
                <a:path w="239395">
                  <a:moveTo>
                    <a:pt x="0" y="0"/>
                  </a:moveTo>
                  <a:lnTo>
                    <a:pt x="23926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47" name="object 5947"/>
            <p:cNvSpPr/>
            <p:nvPr/>
          </p:nvSpPr>
          <p:spPr>
            <a:xfrm>
              <a:off x="7090003" y="3003041"/>
              <a:ext cx="239395" cy="0"/>
            </a:xfrm>
            <a:custGeom>
              <a:avLst/>
              <a:gdLst/>
              <a:ahLst/>
              <a:cxnLst/>
              <a:rect l="l" t="t" r="r" b="b"/>
              <a:pathLst>
                <a:path w="239395">
                  <a:moveTo>
                    <a:pt x="23926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948" name="object 5948"/>
          <p:cNvGrpSpPr/>
          <p:nvPr/>
        </p:nvGrpSpPr>
        <p:grpSpPr>
          <a:xfrm>
            <a:off x="9347582" y="2390604"/>
            <a:ext cx="188347" cy="9577"/>
            <a:chOff x="7437475" y="2994660"/>
            <a:chExt cx="149860" cy="7620"/>
          </a:xfrm>
        </p:grpSpPr>
        <p:sp>
          <p:nvSpPr>
            <p:cNvPr id="5949" name="object 5949"/>
            <p:cNvSpPr/>
            <p:nvPr/>
          </p:nvSpPr>
          <p:spPr>
            <a:xfrm>
              <a:off x="7437475" y="2999994"/>
              <a:ext cx="149860" cy="0"/>
            </a:xfrm>
            <a:custGeom>
              <a:avLst/>
              <a:gdLst/>
              <a:ahLst/>
              <a:cxnLst/>
              <a:rect l="l" t="t" r="r" b="b"/>
              <a:pathLst>
                <a:path w="149859">
                  <a:moveTo>
                    <a:pt x="149351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50" name="object 5950"/>
            <p:cNvSpPr/>
            <p:nvPr/>
          </p:nvSpPr>
          <p:spPr>
            <a:xfrm>
              <a:off x="7437475" y="2996946"/>
              <a:ext cx="149860" cy="0"/>
            </a:xfrm>
            <a:custGeom>
              <a:avLst/>
              <a:gdLst/>
              <a:ahLst/>
              <a:cxnLst/>
              <a:rect l="l" t="t" r="r" b="b"/>
              <a:pathLst>
                <a:path w="149859">
                  <a:moveTo>
                    <a:pt x="149351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951" name="object 5951"/>
          <p:cNvGrpSpPr/>
          <p:nvPr/>
        </p:nvGrpSpPr>
        <p:grpSpPr>
          <a:xfrm>
            <a:off x="9224997" y="2530427"/>
            <a:ext cx="343973" cy="121308"/>
            <a:chOff x="7339939" y="3105911"/>
            <a:chExt cx="273685" cy="96520"/>
          </a:xfrm>
        </p:grpSpPr>
        <p:sp>
          <p:nvSpPr>
            <p:cNvPr id="5952" name="object 5952"/>
            <p:cNvSpPr/>
            <p:nvPr/>
          </p:nvSpPr>
          <p:spPr>
            <a:xfrm>
              <a:off x="7427569" y="3195827"/>
              <a:ext cx="186055" cy="0"/>
            </a:xfrm>
            <a:custGeom>
              <a:avLst/>
              <a:gdLst/>
              <a:ahLst/>
              <a:cxnLst/>
              <a:rect l="l" t="t" r="r" b="b"/>
              <a:pathLst>
                <a:path w="186054">
                  <a:moveTo>
                    <a:pt x="185927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53" name="object 5953"/>
            <p:cNvSpPr/>
            <p:nvPr/>
          </p:nvSpPr>
          <p:spPr>
            <a:xfrm>
              <a:off x="7427569" y="3199637"/>
              <a:ext cx="186055" cy="0"/>
            </a:xfrm>
            <a:custGeom>
              <a:avLst/>
              <a:gdLst/>
              <a:ahLst/>
              <a:cxnLst/>
              <a:rect l="l" t="t" r="r" b="b"/>
              <a:pathLst>
                <a:path w="186054">
                  <a:moveTo>
                    <a:pt x="185927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54" name="object 5954"/>
            <p:cNvSpPr/>
            <p:nvPr/>
          </p:nvSpPr>
          <p:spPr>
            <a:xfrm>
              <a:off x="7342225" y="3108197"/>
              <a:ext cx="178435" cy="89535"/>
            </a:xfrm>
            <a:custGeom>
              <a:avLst/>
              <a:gdLst/>
              <a:ahLst/>
              <a:cxnLst/>
              <a:rect l="l" t="t" r="r" b="b"/>
              <a:pathLst>
                <a:path w="178434" h="89535">
                  <a:moveTo>
                    <a:pt x="178307" y="89153"/>
                  </a:moveTo>
                  <a:lnTo>
                    <a:pt x="177545" y="79247"/>
                  </a:lnTo>
                  <a:lnTo>
                    <a:pt x="175259" y="69341"/>
                  </a:lnTo>
                  <a:lnTo>
                    <a:pt x="153161" y="25145"/>
                  </a:lnTo>
                  <a:lnTo>
                    <a:pt x="108965" y="3047"/>
                  </a:lnTo>
                  <a:lnTo>
                    <a:pt x="89153" y="0"/>
                  </a:lnTo>
                  <a:lnTo>
                    <a:pt x="80009" y="761"/>
                  </a:lnTo>
                  <a:lnTo>
                    <a:pt x="69341" y="2285"/>
                  </a:lnTo>
                  <a:lnTo>
                    <a:pt x="58673" y="6095"/>
                  </a:lnTo>
                  <a:lnTo>
                    <a:pt x="47243" y="9905"/>
                  </a:lnTo>
                  <a:lnTo>
                    <a:pt x="12191" y="44195"/>
                  </a:lnTo>
                  <a:lnTo>
                    <a:pt x="0" y="86105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955" name="object 5955"/>
          <p:cNvSpPr/>
          <p:nvPr/>
        </p:nvSpPr>
        <p:spPr>
          <a:xfrm>
            <a:off x="9211589" y="2409758"/>
            <a:ext cx="153232" cy="0"/>
          </a:xfrm>
          <a:custGeom>
            <a:avLst/>
            <a:gdLst/>
            <a:ahLst/>
            <a:cxnLst/>
            <a:rect l="l" t="t" r="r" b="b"/>
            <a:pathLst>
              <a:path w="121920">
                <a:moveTo>
                  <a:pt x="121920" y="0"/>
                </a:moveTo>
                <a:lnTo>
                  <a:pt x="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5956" name="object 5956"/>
          <p:cNvGrpSpPr/>
          <p:nvPr/>
        </p:nvGrpSpPr>
        <p:grpSpPr>
          <a:xfrm>
            <a:off x="9211589" y="2398265"/>
            <a:ext cx="1016756" cy="274540"/>
            <a:chOff x="7329271" y="3000755"/>
            <a:chExt cx="808990" cy="218440"/>
          </a:xfrm>
        </p:grpSpPr>
        <p:sp>
          <p:nvSpPr>
            <p:cNvPr id="5957" name="object 5957"/>
            <p:cNvSpPr/>
            <p:nvPr/>
          </p:nvSpPr>
          <p:spPr>
            <a:xfrm>
              <a:off x="7427569" y="3195827"/>
              <a:ext cx="186055" cy="0"/>
            </a:xfrm>
            <a:custGeom>
              <a:avLst/>
              <a:gdLst/>
              <a:ahLst/>
              <a:cxnLst/>
              <a:rect l="l" t="t" r="r" b="b"/>
              <a:pathLst>
                <a:path w="186054">
                  <a:moveTo>
                    <a:pt x="0" y="0"/>
                  </a:moveTo>
                  <a:lnTo>
                    <a:pt x="18592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58" name="object 5958"/>
            <p:cNvSpPr/>
            <p:nvPr/>
          </p:nvSpPr>
          <p:spPr>
            <a:xfrm>
              <a:off x="7427569" y="3199637"/>
              <a:ext cx="186055" cy="0"/>
            </a:xfrm>
            <a:custGeom>
              <a:avLst/>
              <a:gdLst/>
              <a:ahLst/>
              <a:cxnLst/>
              <a:rect l="l" t="t" r="r" b="b"/>
              <a:pathLst>
                <a:path w="186054">
                  <a:moveTo>
                    <a:pt x="0" y="0"/>
                  </a:moveTo>
                  <a:lnTo>
                    <a:pt x="18592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59" name="object 5959"/>
            <p:cNvSpPr/>
            <p:nvPr/>
          </p:nvSpPr>
          <p:spPr>
            <a:xfrm>
              <a:off x="7342225" y="3105911"/>
              <a:ext cx="178435" cy="89535"/>
            </a:xfrm>
            <a:custGeom>
              <a:avLst/>
              <a:gdLst/>
              <a:ahLst/>
              <a:cxnLst/>
              <a:rect l="l" t="t" r="r" b="b"/>
              <a:pathLst>
                <a:path w="178434" h="89535">
                  <a:moveTo>
                    <a:pt x="178307" y="89153"/>
                  </a:moveTo>
                  <a:lnTo>
                    <a:pt x="177545" y="80009"/>
                  </a:lnTo>
                  <a:lnTo>
                    <a:pt x="175259" y="69341"/>
                  </a:lnTo>
                  <a:lnTo>
                    <a:pt x="153161" y="25145"/>
                  </a:lnTo>
                  <a:lnTo>
                    <a:pt x="108965" y="3047"/>
                  </a:lnTo>
                  <a:lnTo>
                    <a:pt x="89153" y="0"/>
                  </a:lnTo>
                  <a:lnTo>
                    <a:pt x="80009" y="761"/>
                  </a:lnTo>
                  <a:lnTo>
                    <a:pt x="35813" y="16763"/>
                  </a:lnTo>
                  <a:lnTo>
                    <a:pt x="6857" y="55625"/>
                  </a:lnTo>
                  <a:lnTo>
                    <a:pt x="0" y="86105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60" name="object 5960"/>
            <p:cNvSpPr/>
            <p:nvPr/>
          </p:nvSpPr>
          <p:spPr>
            <a:xfrm>
              <a:off x="7366609" y="3006851"/>
              <a:ext cx="146050" cy="73660"/>
            </a:xfrm>
            <a:custGeom>
              <a:avLst/>
              <a:gdLst/>
              <a:ahLst/>
              <a:cxnLst/>
              <a:rect l="l" t="t" r="r" b="b"/>
              <a:pathLst>
                <a:path w="146050" h="73660">
                  <a:moveTo>
                    <a:pt x="0" y="3048"/>
                  </a:moveTo>
                  <a:lnTo>
                    <a:pt x="762" y="11430"/>
                  </a:lnTo>
                  <a:lnTo>
                    <a:pt x="3048" y="19812"/>
                  </a:lnTo>
                  <a:lnTo>
                    <a:pt x="22860" y="54864"/>
                  </a:lnTo>
                  <a:lnTo>
                    <a:pt x="59436" y="71628"/>
                  </a:lnTo>
                  <a:lnTo>
                    <a:pt x="67818" y="73152"/>
                  </a:lnTo>
                  <a:lnTo>
                    <a:pt x="76200" y="73152"/>
                  </a:lnTo>
                  <a:lnTo>
                    <a:pt x="83820" y="72390"/>
                  </a:lnTo>
                  <a:lnTo>
                    <a:pt x="91440" y="70104"/>
                  </a:lnTo>
                  <a:lnTo>
                    <a:pt x="126492" y="51816"/>
                  </a:lnTo>
                  <a:lnTo>
                    <a:pt x="144018" y="16002"/>
                  </a:lnTo>
                  <a:lnTo>
                    <a:pt x="145542" y="7620"/>
                  </a:lnTo>
                  <a:lnTo>
                    <a:pt x="145542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61" name="object 5961"/>
            <p:cNvSpPr/>
            <p:nvPr/>
          </p:nvSpPr>
          <p:spPr>
            <a:xfrm>
              <a:off x="7441285" y="3006851"/>
              <a:ext cx="142240" cy="0"/>
            </a:xfrm>
            <a:custGeom>
              <a:avLst/>
              <a:gdLst/>
              <a:ahLst/>
              <a:cxnLst/>
              <a:rect l="l" t="t" r="r" b="b"/>
              <a:pathLst>
                <a:path w="142240">
                  <a:moveTo>
                    <a:pt x="141731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62" name="object 5962"/>
            <p:cNvSpPr/>
            <p:nvPr/>
          </p:nvSpPr>
          <p:spPr>
            <a:xfrm>
              <a:off x="7441285" y="3003041"/>
              <a:ext cx="142240" cy="0"/>
            </a:xfrm>
            <a:custGeom>
              <a:avLst/>
              <a:gdLst/>
              <a:ahLst/>
              <a:cxnLst/>
              <a:rect l="l" t="t" r="r" b="b"/>
              <a:pathLst>
                <a:path w="142240">
                  <a:moveTo>
                    <a:pt x="141731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63" name="object 5963"/>
            <p:cNvSpPr/>
            <p:nvPr/>
          </p:nvSpPr>
          <p:spPr>
            <a:xfrm>
              <a:off x="7329271" y="3009899"/>
              <a:ext cx="121920" cy="0"/>
            </a:xfrm>
            <a:custGeom>
              <a:avLst/>
              <a:gdLst/>
              <a:ahLst/>
              <a:cxnLst/>
              <a:rect l="l" t="t" r="r" b="b"/>
              <a:pathLst>
                <a:path w="121920">
                  <a:moveTo>
                    <a:pt x="121920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64" name="object 5964"/>
            <p:cNvSpPr/>
            <p:nvPr/>
          </p:nvSpPr>
          <p:spPr>
            <a:xfrm>
              <a:off x="7634071" y="3199637"/>
              <a:ext cx="504190" cy="0"/>
            </a:xfrm>
            <a:custGeom>
              <a:avLst/>
              <a:gdLst/>
              <a:ahLst/>
              <a:cxnLst/>
              <a:rect l="l" t="t" r="r" b="b"/>
              <a:pathLst>
                <a:path w="504190">
                  <a:moveTo>
                    <a:pt x="0" y="0"/>
                  </a:moveTo>
                  <a:lnTo>
                    <a:pt x="503681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65" name="object 5965"/>
            <p:cNvSpPr/>
            <p:nvPr/>
          </p:nvSpPr>
          <p:spPr>
            <a:xfrm>
              <a:off x="7634071" y="3212591"/>
              <a:ext cx="490220" cy="0"/>
            </a:xfrm>
            <a:custGeom>
              <a:avLst/>
              <a:gdLst/>
              <a:ahLst/>
              <a:cxnLst/>
              <a:rect l="l" t="t" r="r" b="b"/>
              <a:pathLst>
                <a:path w="490220">
                  <a:moveTo>
                    <a:pt x="0" y="0"/>
                  </a:moveTo>
                  <a:lnTo>
                    <a:pt x="48996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66" name="object 5966"/>
            <p:cNvSpPr/>
            <p:nvPr/>
          </p:nvSpPr>
          <p:spPr>
            <a:xfrm>
              <a:off x="7634071" y="3216401"/>
              <a:ext cx="486409" cy="0"/>
            </a:xfrm>
            <a:custGeom>
              <a:avLst/>
              <a:gdLst/>
              <a:ahLst/>
              <a:cxnLst/>
              <a:rect l="l" t="t" r="r" b="b"/>
              <a:pathLst>
                <a:path w="486409">
                  <a:moveTo>
                    <a:pt x="0" y="0"/>
                  </a:moveTo>
                  <a:lnTo>
                    <a:pt x="48615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67" name="object 5967"/>
            <p:cNvSpPr/>
            <p:nvPr/>
          </p:nvSpPr>
          <p:spPr>
            <a:xfrm>
              <a:off x="7691221" y="3006851"/>
              <a:ext cx="304165" cy="0"/>
            </a:xfrm>
            <a:custGeom>
              <a:avLst/>
              <a:gdLst/>
              <a:ahLst/>
              <a:cxnLst/>
              <a:rect l="l" t="t" r="r" b="b"/>
              <a:pathLst>
                <a:path w="304165">
                  <a:moveTo>
                    <a:pt x="30403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68" name="object 5968"/>
            <p:cNvSpPr/>
            <p:nvPr/>
          </p:nvSpPr>
          <p:spPr>
            <a:xfrm>
              <a:off x="7691221" y="3003041"/>
              <a:ext cx="304165" cy="0"/>
            </a:xfrm>
            <a:custGeom>
              <a:avLst/>
              <a:gdLst/>
              <a:ahLst/>
              <a:cxnLst/>
              <a:rect l="l" t="t" r="r" b="b"/>
              <a:pathLst>
                <a:path w="304165">
                  <a:moveTo>
                    <a:pt x="0" y="0"/>
                  </a:moveTo>
                  <a:lnTo>
                    <a:pt x="30403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5969" name="object 5969"/>
          <p:cNvPicPr/>
          <p:nvPr/>
        </p:nvPicPr>
        <p:blipFill>
          <a:blip r:embed="rId37" cstate="print"/>
          <a:stretch>
            <a:fillRect/>
          </a:stretch>
        </p:blipFill>
        <p:spPr>
          <a:xfrm>
            <a:off x="9717254" y="2751657"/>
            <a:ext cx="182919" cy="98642"/>
          </a:xfrm>
          <a:prstGeom prst="rect">
            <a:avLst/>
          </a:prstGeom>
        </p:spPr>
      </p:pic>
      <p:grpSp>
        <p:nvGrpSpPr>
          <p:cNvPr id="5970" name="object 5970"/>
          <p:cNvGrpSpPr/>
          <p:nvPr/>
        </p:nvGrpSpPr>
        <p:grpSpPr>
          <a:xfrm>
            <a:off x="9662665" y="2381984"/>
            <a:ext cx="391060" cy="9577"/>
            <a:chOff x="7688173" y="2987801"/>
            <a:chExt cx="311150" cy="7620"/>
          </a:xfrm>
        </p:grpSpPr>
        <p:sp>
          <p:nvSpPr>
            <p:cNvPr id="5971" name="object 5971"/>
            <p:cNvSpPr/>
            <p:nvPr/>
          </p:nvSpPr>
          <p:spPr>
            <a:xfrm>
              <a:off x="7688173" y="2993135"/>
              <a:ext cx="311150" cy="0"/>
            </a:xfrm>
            <a:custGeom>
              <a:avLst/>
              <a:gdLst/>
              <a:ahLst/>
              <a:cxnLst/>
              <a:rect l="l" t="t" r="r" b="b"/>
              <a:pathLst>
                <a:path w="311150">
                  <a:moveTo>
                    <a:pt x="0" y="0"/>
                  </a:moveTo>
                  <a:lnTo>
                    <a:pt x="31089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72" name="object 5972"/>
            <p:cNvSpPr/>
            <p:nvPr/>
          </p:nvSpPr>
          <p:spPr>
            <a:xfrm>
              <a:off x="7688173" y="2990087"/>
              <a:ext cx="311150" cy="0"/>
            </a:xfrm>
            <a:custGeom>
              <a:avLst/>
              <a:gdLst/>
              <a:ahLst/>
              <a:cxnLst/>
              <a:rect l="l" t="t" r="r" b="b"/>
              <a:pathLst>
                <a:path w="311150">
                  <a:moveTo>
                    <a:pt x="0" y="0"/>
                  </a:moveTo>
                  <a:lnTo>
                    <a:pt x="31089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973" name="object 5973"/>
          <p:cNvSpPr/>
          <p:nvPr/>
        </p:nvSpPr>
        <p:spPr>
          <a:xfrm>
            <a:off x="9594669" y="2648225"/>
            <a:ext cx="620110" cy="0"/>
          </a:xfrm>
          <a:custGeom>
            <a:avLst/>
            <a:gdLst/>
            <a:ahLst/>
            <a:cxnLst/>
            <a:rect l="l" t="t" r="r" b="b"/>
            <a:pathLst>
              <a:path w="493395">
                <a:moveTo>
                  <a:pt x="0" y="0"/>
                </a:moveTo>
                <a:lnTo>
                  <a:pt x="49301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5974" name="object 5974"/>
          <p:cNvPicPr/>
          <p:nvPr/>
        </p:nvPicPr>
        <p:blipFill>
          <a:blip r:embed="rId38" cstate="print"/>
          <a:stretch>
            <a:fillRect/>
          </a:stretch>
        </p:blipFill>
        <p:spPr>
          <a:xfrm>
            <a:off x="9717254" y="2751657"/>
            <a:ext cx="182919" cy="98642"/>
          </a:xfrm>
          <a:prstGeom prst="rect">
            <a:avLst/>
          </a:prstGeom>
        </p:spPr>
      </p:pic>
      <p:grpSp>
        <p:nvGrpSpPr>
          <p:cNvPr id="5975" name="object 5975"/>
          <p:cNvGrpSpPr/>
          <p:nvPr/>
        </p:nvGrpSpPr>
        <p:grpSpPr>
          <a:xfrm>
            <a:off x="9594668" y="2645351"/>
            <a:ext cx="633677" cy="27135"/>
            <a:chOff x="7634071" y="3197351"/>
            <a:chExt cx="504190" cy="21590"/>
          </a:xfrm>
        </p:grpSpPr>
        <p:sp>
          <p:nvSpPr>
            <p:cNvPr id="5976" name="object 5976"/>
            <p:cNvSpPr/>
            <p:nvPr/>
          </p:nvSpPr>
          <p:spPr>
            <a:xfrm>
              <a:off x="7634071" y="3199637"/>
              <a:ext cx="504190" cy="0"/>
            </a:xfrm>
            <a:custGeom>
              <a:avLst/>
              <a:gdLst/>
              <a:ahLst/>
              <a:cxnLst/>
              <a:rect l="l" t="t" r="r" b="b"/>
              <a:pathLst>
                <a:path w="504190">
                  <a:moveTo>
                    <a:pt x="0" y="0"/>
                  </a:moveTo>
                  <a:lnTo>
                    <a:pt x="503681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77" name="object 5977"/>
            <p:cNvSpPr/>
            <p:nvPr/>
          </p:nvSpPr>
          <p:spPr>
            <a:xfrm>
              <a:off x="7634071" y="3212591"/>
              <a:ext cx="493395" cy="0"/>
            </a:xfrm>
            <a:custGeom>
              <a:avLst/>
              <a:gdLst/>
              <a:ahLst/>
              <a:cxnLst/>
              <a:rect l="l" t="t" r="r" b="b"/>
              <a:pathLst>
                <a:path w="493395">
                  <a:moveTo>
                    <a:pt x="0" y="0"/>
                  </a:moveTo>
                  <a:lnTo>
                    <a:pt x="49301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78" name="object 5978"/>
            <p:cNvSpPr/>
            <p:nvPr/>
          </p:nvSpPr>
          <p:spPr>
            <a:xfrm>
              <a:off x="7634071" y="3216401"/>
              <a:ext cx="490220" cy="0"/>
            </a:xfrm>
            <a:custGeom>
              <a:avLst/>
              <a:gdLst/>
              <a:ahLst/>
              <a:cxnLst/>
              <a:rect l="l" t="t" r="r" b="b"/>
              <a:pathLst>
                <a:path w="490220">
                  <a:moveTo>
                    <a:pt x="0" y="0"/>
                  </a:moveTo>
                  <a:lnTo>
                    <a:pt x="48996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979" name="object 5979"/>
          <p:cNvGrpSpPr/>
          <p:nvPr/>
        </p:nvGrpSpPr>
        <p:grpSpPr>
          <a:xfrm>
            <a:off x="9678946" y="2381984"/>
            <a:ext cx="361531" cy="27135"/>
            <a:chOff x="7701127" y="2987801"/>
            <a:chExt cx="287655" cy="21590"/>
          </a:xfrm>
        </p:grpSpPr>
        <p:sp>
          <p:nvSpPr>
            <p:cNvPr id="5980" name="object 5980"/>
            <p:cNvSpPr/>
            <p:nvPr/>
          </p:nvSpPr>
          <p:spPr>
            <a:xfrm>
              <a:off x="7701127" y="3006851"/>
              <a:ext cx="287655" cy="0"/>
            </a:xfrm>
            <a:custGeom>
              <a:avLst/>
              <a:gdLst/>
              <a:ahLst/>
              <a:cxnLst/>
              <a:rect l="l" t="t" r="r" b="b"/>
              <a:pathLst>
                <a:path w="287654">
                  <a:moveTo>
                    <a:pt x="0" y="0"/>
                  </a:moveTo>
                  <a:lnTo>
                    <a:pt x="28727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81" name="object 5981"/>
            <p:cNvSpPr/>
            <p:nvPr/>
          </p:nvSpPr>
          <p:spPr>
            <a:xfrm>
              <a:off x="7701127" y="2993135"/>
              <a:ext cx="287655" cy="0"/>
            </a:xfrm>
            <a:custGeom>
              <a:avLst/>
              <a:gdLst/>
              <a:ahLst/>
              <a:cxnLst/>
              <a:rect l="l" t="t" r="r" b="b"/>
              <a:pathLst>
                <a:path w="287654">
                  <a:moveTo>
                    <a:pt x="287274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82" name="object 5982"/>
            <p:cNvSpPr/>
            <p:nvPr/>
          </p:nvSpPr>
          <p:spPr>
            <a:xfrm>
              <a:off x="7701127" y="2990087"/>
              <a:ext cx="287655" cy="0"/>
            </a:xfrm>
            <a:custGeom>
              <a:avLst/>
              <a:gdLst/>
              <a:ahLst/>
              <a:cxnLst/>
              <a:rect l="l" t="t" r="r" b="b"/>
              <a:pathLst>
                <a:path w="287654">
                  <a:moveTo>
                    <a:pt x="287274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83" name="object 5983"/>
            <p:cNvSpPr/>
            <p:nvPr/>
          </p:nvSpPr>
          <p:spPr>
            <a:xfrm>
              <a:off x="7701127" y="3003041"/>
              <a:ext cx="287655" cy="0"/>
            </a:xfrm>
            <a:custGeom>
              <a:avLst/>
              <a:gdLst/>
              <a:ahLst/>
              <a:cxnLst/>
              <a:rect l="l" t="t" r="r" b="b"/>
              <a:pathLst>
                <a:path w="287654">
                  <a:moveTo>
                    <a:pt x="287274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984" name="object 5984"/>
          <p:cNvGrpSpPr/>
          <p:nvPr/>
        </p:nvGrpSpPr>
        <p:grpSpPr>
          <a:xfrm>
            <a:off x="10122360" y="3310951"/>
            <a:ext cx="108539" cy="903429"/>
            <a:chOff x="8053933" y="3726941"/>
            <a:chExt cx="86360" cy="718820"/>
          </a:xfrm>
        </p:grpSpPr>
        <p:sp>
          <p:nvSpPr>
            <p:cNvPr id="5985" name="object 5985"/>
            <p:cNvSpPr/>
            <p:nvPr/>
          </p:nvSpPr>
          <p:spPr>
            <a:xfrm>
              <a:off x="8056219" y="4365497"/>
              <a:ext cx="78105" cy="78105"/>
            </a:xfrm>
            <a:custGeom>
              <a:avLst/>
              <a:gdLst/>
              <a:ahLst/>
              <a:cxnLst/>
              <a:rect l="l" t="t" r="r" b="b"/>
              <a:pathLst>
                <a:path w="78104" h="78104">
                  <a:moveTo>
                    <a:pt x="77724" y="0"/>
                  </a:moveTo>
                  <a:lnTo>
                    <a:pt x="77724" y="77724"/>
                  </a:lnTo>
                  <a:lnTo>
                    <a:pt x="0" y="7772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86" name="object 5986"/>
            <p:cNvSpPr/>
            <p:nvPr/>
          </p:nvSpPr>
          <p:spPr>
            <a:xfrm>
              <a:off x="8060029" y="4365497"/>
              <a:ext cx="74295" cy="0"/>
            </a:xfrm>
            <a:custGeom>
              <a:avLst/>
              <a:gdLst/>
              <a:ahLst/>
              <a:cxnLst/>
              <a:rect l="l" t="t" r="r" b="b"/>
              <a:pathLst>
                <a:path w="74295">
                  <a:moveTo>
                    <a:pt x="0" y="0"/>
                  </a:moveTo>
                  <a:lnTo>
                    <a:pt x="73913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87" name="object 5987"/>
            <p:cNvSpPr/>
            <p:nvPr/>
          </p:nvSpPr>
          <p:spPr>
            <a:xfrm>
              <a:off x="8060029" y="4443221"/>
              <a:ext cx="74295" cy="0"/>
            </a:xfrm>
            <a:custGeom>
              <a:avLst/>
              <a:gdLst/>
              <a:ahLst/>
              <a:cxnLst/>
              <a:rect l="l" t="t" r="r" b="b"/>
              <a:pathLst>
                <a:path w="74295">
                  <a:moveTo>
                    <a:pt x="73914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88" name="object 5988"/>
            <p:cNvSpPr/>
            <p:nvPr/>
          </p:nvSpPr>
          <p:spPr>
            <a:xfrm>
              <a:off x="8060029" y="4365497"/>
              <a:ext cx="74295" cy="0"/>
            </a:xfrm>
            <a:custGeom>
              <a:avLst/>
              <a:gdLst/>
              <a:ahLst/>
              <a:cxnLst/>
              <a:rect l="l" t="t" r="r" b="b"/>
              <a:pathLst>
                <a:path w="74295">
                  <a:moveTo>
                    <a:pt x="0" y="0"/>
                  </a:moveTo>
                  <a:lnTo>
                    <a:pt x="7391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89" name="object 5989"/>
            <p:cNvSpPr/>
            <p:nvPr/>
          </p:nvSpPr>
          <p:spPr>
            <a:xfrm>
              <a:off x="8061172" y="4365497"/>
              <a:ext cx="0" cy="78105"/>
            </a:xfrm>
            <a:custGeom>
              <a:avLst/>
              <a:gdLst/>
              <a:ahLst/>
              <a:cxnLst/>
              <a:rect l="l" t="t" r="r" b="b"/>
              <a:pathLst>
                <a:path h="78104">
                  <a:moveTo>
                    <a:pt x="0" y="0"/>
                  </a:moveTo>
                  <a:lnTo>
                    <a:pt x="0" y="7772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90" name="object 5990"/>
            <p:cNvSpPr/>
            <p:nvPr/>
          </p:nvSpPr>
          <p:spPr>
            <a:xfrm>
              <a:off x="8124037" y="3726941"/>
              <a:ext cx="0" cy="638810"/>
            </a:xfrm>
            <a:custGeom>
              <a:avLst/>
              <a:gdLst/>
              <a:ahLst/>
              <a:cxnLst/>
              <a:rect l="l" t="t" r="r" b="b"/>
              <a:pathLst>
                <a:path h="638810">
                  <a:moveTo>
                    <a:pt x="0" y="638555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91" name="object 5991"/>
            <p:cNvSpPr/>
            <p:nvPr/>
          </p:nvSpPr>
          <p:spPr>
            <a:xfrm>
              <a:off x="8120227" y="3726941"/>
              <a:ext cx="0" cy="638810"/>
            </a:xfrm>
            <a:custGeom>
              <a:avLst/>
              <a:gdLst/>
              <a:ahLst/>
              <a:cxnLst/>
              <a:rect l="l" t="t" r="r" b="b"/>
              <a:pathLst>
                <a:path h="638810">
                  <a:moveTo>
                    <a:pt x="0" y="638555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92" name="object 5992"/>
            <p:cNvSpPr/>
            <p:nvPr/>
          </p:nvSpPr>
          <p:spPr>
            <a:xfrm>
              <a:off x="8137753" y="3726941"/>
              <a:ext cx="0" cy="638810"/>
            </a:xfrm>
            <a:custGeom>
              <a:avLst/>
              <a:gdLst/>
              <a:ahLst/>
              <a:cxnLst/>
              <a:rect l="l" t="t" r="r" b="b"/>
              <a:pathLst>
                <a:path h="638810">
                  <a:moveTo>
                    <a:pt x="0" y="638556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993" name="object 5993"/>
          <p:cNvGrpSpPr/>
          <p:nvPr/>
        </p:nvGrpSpPr>
        <p:grpSpPr>
          <a:xfrm>
            <a:off x="9594668" y="2645351"/>
            <a:ext cx="1797281" cy="22346"/>
            <a:chOff x="7634071" y="3197351"/>
            <a:chExt cx="1430020" cy="17780"/>
          </a:xfrm>
        </p:grpSpPr>
        <p:sp>
          <p:nvSpPr>
            <p:cNvPr id="5994" name="object 5994"/>
            <p:cNvSpPr/>
            <p:nvPr/>
          </p:nvSpPr>
          <p:spPr>
            <a:xfrm>
              <a:off x="7634071" y="3199637"/>
              <a:ext cx="1430020" cy="0"/>
            </a:xfrm>
            <a:custGeom>
              <a:avLst/>
              <a:gdLst/>
              <a:ahLst/>
              <a:cxnLst/>
              <a:rect l="l" t="t" r="r" b="b"/>
              <a:pathLst>
                <a:path w="1430020">
                  <a:moveTo>
                    <a:pt x="0" y="0"/>
                  </a:moveTo>
                  <a:lnTo>
                    <a:pt x="142951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95" name="object 5995"/>
            <p:cNvSpPr/>
            <p:nvPr/>
          </p:nvSpPr>
          <p:spPr>
            <a:xfrm>
              <a:off x="8137753" y="3212591"/>
              <a:ext cx="925830" cy="0"/>
            </a:xfrm>
            <a:custGeom>
              <a:avLst/>
              <a:gdLst/>
              <a:ahLst/>
              <a:cxnLst/>
              <a:rect l="l" t="t" r="r" b="b"/>
              <a:pathLst>
                <a:path w="925829">
                  <a:moveTo>
                    <a:pt x="0" y="0"/>
                  </a:moveTo>
                  <a:lnTo>
                    <a:pt x="92583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996" name="object 5996"/>
          <p:cNvGrpSpPr/>
          <p:nvPr/>
        </p:nvGrpSpPr>
        <p:grpSpPr>
          <a:xfrm>
            <a:off x="10766891" y="2377197"/>
            <a:ext cx="370310" cy="31923"/>
            <a:chOff x="8566759" y="2983992"/>
            <a:chExt cx="294640" cy="25400"/>
          </a:xfrm>
        </p:grpSpPr>
        <p:sp>
          <p:nvSpPr>
            <p:cNvPr id="5997" name="object 5997"/>
            <p:cNvSpPr/>
            <p:nvPr/>
          </p:nvSpPr>
          <p:spPr>
            <a:xfrm>
              <a:off x="8587333" y="2986278"/>
              <a:ext cx="189230" cy="0"/>
            </a:xfrm>
            <a:custGeom>
              <a:avLst/>
              <a:gdLst/>
              <a:ahLst/>
              <a:cxnLst/>
              <a:rect l="l" t="t" r="r" b="b"/>
              <a:pathLst>
                <a:path w="189229">
                  <a:moveTo>
                    <a:pt x="0" y="0"/>
                  </a:moveTo>
                  <a:lnTo>
                    <a:pt x="18897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98" name="object 5998"/>
            <p:cNvSpPr/>
            <p:nvPr/>
          </p:nvSpPr>
          <p:spPr>
            <a:xfrm>
              <a:off x="8569807" y="3003042"/>
              <a:ext cx="209550" cy="0"/>
            </a:xfrm>
            <a:custGeom>
              <a:avLst/>
              <a:gdLst/>
              <a:ahLst/>
              <a:cxnLst/>
              <a:rect l="l" t="t" r="r" b="b"/>
              <a:pathLst>
                <a:path w="209550">
                  <a:moveTo>
                    <a:pt x="209550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99" name="object 5999"/>
            <p:cNvSpPr/>
            <p:nvPr/>
          </p:nvSpPr>
          <p:spPr>
            <a:xfrm>
              <a:off x="8583523" y="2990088"/>
              <a:ext cx="196215" cy="0"/>
            </a:xfrm>
            <a:custGeom>
              <a:avLst/>
              <a:gdLst/>
              <a:ahLst/>
              <a:cxnLst/>
              <a:rect l="l" t="t" r="r" b="b"/>
              <a:pathLst>
                <a:path w="196215">
                  <a:moveTo>
                    <a:pt x="0" y="0"/>
                  </a:moveTo>
                  <a:lnTo>
                    <a:pt x="19583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00" name="object 6000"/>
            <p:cNvSpPr/>
            <p:nvPr/>
          </p:nvSpPr>
          <p:spPr>
            <a:xfrm>
              <a:off x="8566759" y="3006852"/>
              <a:ext cx="294640" cy="0"/>
            </a:xfrm>
            <a:custGeom>
              <a:avLst/>
              <a:gdLst/>
              <a:ahLst/>
              <a:cxnLst/>
              <a:rect l="l" t="t" r="r" b="b"/>
              <a:pathLst>
                <a:path w="294640">
                  <a:moveTo>
                    <a:pt x="0" y="0"/>
                  </a:moveTo>
                  <a:lnTo>
                    <a:pt x="29413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001" name="object 6001"/>
          <p:cNvGrpSpPr/>
          <p:nvPr/>
        </p:nvGrpSpPr>
        <p:grpSpPr>
          <a:xfrm>
            <a:off x="10227706" y="2645351"/>
            <a:ext cx="1163604" cy="22346"/>
            <a:chOff x="8137753" y="3197351"/>
            <a:chExt cx="925830" cy="17780"/>
          </a:xfrm>
        </p:grpSpPr>
        <p:sp>
          <p:nvSpPr>
            <p:cNvPr id="6002" name="object 6002"/>
            <p:cNvSpPr/>
            <p:nvPr/>
          </p:nvSpPr>
          <p:spPr>
            <a:xfrm>
              <a:off x="8137753" y="3199637"/>
              <a:ext cx="925830" cy="0"/>
            </a:xfrm>
            <a:custGeom>
              <a:avLst/>
              <a:gdLst/>
              <a:ahLst/>
              <a:cxnLst/>
              <a:rect l="l" t="t" r="r" b="b"/>
              <a:pathLst>
                <a:path w="925829">
                  <a:moveTo>
                    <a:pt x="0" y="0"/>
                  </a:moveTo>
                  <a:lnTo>
                    <a:pt x="92583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03" name="object 6003"/>
            <p:cNvSpPr/>
            <p:nvPr/>
          </p:nvSpPr>
          <p:spPr>
            <a:xfrm>
              <a:off x="8137753" y="3212591"/>
              <a:ext cx="925830" cy="0"/>
            </a:xfrm>
            <a:custGeom>
              <a:avLst/>
              <a:gdLst/>
              <a:ahLst/>
              <a:cxnLst/>
              <a:rect l="l" t="t" r="r" b="b"/>
              <a:pathLst>
                <a:path w="925829">
                  <a:moveTo>
                    <a:pt x="0" y="0"/>
                  </a:moveTo>
                  <a:lnTo>
                    <a:pt x="92583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04" name="object 6004"/>
            <p:cNvSpPr/>
            <p:nvPr/>
          </p:nvSpPr>
          <p:spPr>
            <a:xfrm>
              <a:off x="8140801" y="3212591"/>
              <a:ext cx="923290" cy="0"/>
            </a:xfrm>
            <a:custGeom>
              <a:avLst/>
              <a:gdLst/>
              <a:ahLst/>
              <a:cxnLst/>
              <a:rect l="l" t="t" r="r" b="b"/>
              <a:pathLst>
                <a:path w="923290">
                  <a:moveTo>
                    <a:pt x="0" y="0"/>
                  </a:moveTo>
                  <a:lnTo>
                    <a:pt x="92278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05" name="object 6005"/>
            <p:cNvSpPr/>
            <p:nvPr/>
          </p:nvSpPr>
          <p:spPr>
            <a:xfrm>
              <a:off x="8140801" y="3199637"/>
              <a:ext cx="923290" cy="0"/>
            </a:xfrm>
            <a:custGeom>
              <a:avLst/>
              <a:gdLst/>
              <a:ahLst/>
              <a:cxnLst/>
              <a:rect l="l" t="t" r="r" b="b"/>
              <a:pathLst>
                <a:path w="923290">
                  <a:moveTo>
                    <a:pt x="0" y="0"/>
                  </a:moveTo>
                  <a:lnTo>
                    <a:pt x="92278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06" name="object 6006"/>
            <p:cNvSpPr/>
            <p:nvPr/>
          </p:nvSpPr>
          <p:spPr>
            <a:xfrm>
              <a:off x="8140801" y="3212591"/>
              <a:ext cx="923290" cy="0"/>
            </a:xfrm>
            <a:custGeom>
              <a:avLst/>
              <a:gdLst/>
              <a:ahLst/>
              <a:cxnLst/>
              <a:rect l="l" t="t" r="r" b="b"/>
              <a:pathLst>
                <a:path w="923290">
                  <a:moveTo>
                    <a:pt x="0" y="0"/>
                  </a:moveTo>
                  <a:lnTo>
                    <a:pt x="92278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007" name="object 6007"/>
          <p:cNvGrpSpPr/>
          <p:nvPr/>
        </p:nvGrpSpPr>
        <p:grpSpPr>
          <a:xfrm>
            <a:off x="10754442" y="2377197"/>
            <a:ext cx="382281" cy="31923"/>
            <a:chOff x="8556853" y="2983992"/>
            <a:chExt cx="304165" cy="25400"/>
          </a:xfrm>
        </p:grpSpPr>
        <p:sp>
          <p:nvSpPr>
            <p:cNvPr id="6008" name="object 6008"/>
            <p:cNvSpPr/>
            <p:nvPr/>
          </p:nvSpPr>
          <p:spPr>
            <a:xfrm>
              <a:off x="8566759" y="3003042"/>
              <a:ext cx="212725" cy="0"/>
            </a:xfrm>
            <a:custGeom>
              <a:avLst/>
              <a:gdLst/>
              <a:ahLst/>
              <a:cxnLst/>
              <a:rect l="l" t="t" r="r" b="b"/>
              <a:pathLst>
                <a:path w="212725">
                  <a:moveTo>
                    <a:pt x="21259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09" name="object 6009"/>
            <p:cNvSpPr/>
            <p:nvPr/>
          </p:nvSpPr>
          <p:spPr>
            <a:xfrm>
              <a:off x="8583523" y="2986278"/>
              <a:ext cx="196215" cy="0"/>
            </a:xfrm>
            <a:custGeom>
              <a:avLst/>
              <a:gdLst/>
              <a:ahLst/>
              <a:cxnLst/>
              <a:rect l="l" t="t" r="r" b="b"/>
              <a:pathLst>
                <a:path w="196215">
                  <a:moveTo>
                    <a:pt x="0" y="0"/>
                  </a:moveTo>
                  <a:lnTo>
                    <a:pt x="19583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10" name="object 6010"/>
            <p:cNvSpPr/>
            <p:nvPr/>
          </p:nvSpPr>
          <p:spPr>
            <a:xfrm>
              <a:off x="8556853" y="3006852"/>
              <a:ext cx="304165" cy="0"/>
            </a:xfrm>
            <a:custGeom>
              <a:avLst/>
              <a:gdLst/>
              <a:ahLst/>
              <a:cxnLst/>
              <a:rect l="l" t="t" r="r" b="b"/>
              <a:pathLst>
                <a:path w="304165">
                  <a:moveTo>
                    <a:pt x="0" y="0"/>
                  </a:moveTo>
                  <a:lnTo>
                    <a:pt x="30403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6011" name="object 6011"/>
          <p:cNvSpPr/>
          <p:nvPr/>
        </p:nvSpPr>
        <p:spPr>
          <a:xfrm>
            <a:off x="10222918" y="2648225"/>
            <a:ext cx="1168392" cy="0"/>
          </a:xfrm>
          <a:custGeom>
            <a:avLst/>
            <a:gdLst/>
            <a:ahLst/>
            <a:cxnLst/>
            <a:rect l="l" t="t" r="r" b="b"/>
            <a:pathLst>
              <a:path w="929640">
                <a:moveTo>
                  <a:pt x="0" y="0"/>
                </a:moveTo>
                <a:lnTo>
                  <a:pt x="92964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6012" name="object 6012"/>
          <p:cNvGrpSpPr/>
          <p:nvPr/>
        </p:nvGrpSpPr>
        <p:grpSpPr>
          <a:xfrm>
            <a:off x="9315020" y="1994117"/>
            <a:ext cx="11173" cy="391060"/>
            <a:chOff x="7411567" y="2679192"/>
            <a:chExt cx="8890" cy="311150"/>
          </a:xfrm>
        </p:grpSpPr>
        <p:sp>
          <p:nvSpPr>
            <p:cNvPr id="6013" name="object 6013"/>
            <p:cNvSpPr/>
            <p:nvPr/>
          </p:nvSpPr>
          <p:spPr>
            <a:xfrm>
              <a:off x="7417663" y="2679192"/>
              <a:ext cx="0" cy="307340"/>
            </a:xfrm>
            <a:custGeom>
              <a:avLst/>
              <a:gdLst/>
              <a:ahLst/>
              <a:cxnLst/>
              <a:rect l="l" t="t" r="r" b="b"/>
              <a:pathLst>
                <a:path h="307339">
                  <a:moveTo>
                    <a:pt x="0" y="0"/>
                  </a:moveTo>
                  <a:lnTo>
                    <a:pt x="0" y="30708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14" name="object 6014"/>
            <p:cNvSpPr/>
            <p:nvPr/>
          </p:nvSpPr>
          <p:spPr>
            <a:xfrm>
              <a:off x="7413853" y="2679192"/>
              <a:ext cx="0" cy="311150"/>
            </a:xfrm>
            <a:custGeom>
              <a:avLst/>
              <a:gdLst/>
              <a:ahLst/>
              <a:cxnLst/>
              <a:rect l="l" t="t" r="r" b="b"/>
              <a:pathLst>
                <a:path h="311150">
                  <a:moveTo>
                    <a:pt x="0" y="0"/>
                  </a:moveTo>
                  <a:lnTo>
                    <a:pt x="0" y="31089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015" name="object 6015"/>
          <p:cNvGrpSpPr/>
          <p:nvPr/>
        </p:nvGrpSpPr>
        <p:grpSpPr>
          <a:xfrm>
            <a:off x="9222123" y="2303453"/>
            <a:ext cx="9577" cy="76616"/>
            <a:chOff x="7337653" y="2925317"/>
            <a:chExt cx="7620" cy="60960"/>
          </a:xfrm>
        </p:grpSpPr>
        <p:sp>
          <p:nvSpPr>
            <p:cNvPr id="6016" name="object 6016"/>
            <p:cNvSpPr/>
            <p:nvPr/>
          </p:nvSpPr>
          <p:spPr>
            <a:xfrm>
              <a:off x="7342987" y="2932175"/>
              <a:ext cx="0" cy="54610"/>
            </a:xfrm>
            <a:custGeom>
              <a:avLst/>
              <a:gdLst/>
              <a:ahLst/>
              <a:cxnLst/>
              <a:rect l="l" t="t" r="r" b="b"/>
              <a:pathLst>
                <a:path h="54610">
                  <a:moveTo>
                    <a:pt x="0" y="54101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17" name="object 6017"/>
            <p:cNvSpPr/>
            <p:nvPr/>
          </p:nvSpPr>
          <p:spPr>
            <a:xfrm>
              <a:off x="7339939" y="2925317"/>
              <a:ext cx="0" cy="37465"/>
            </a:xfrm>
            <a:custGeom>
              <a:avLst/>
              <a:gdLst/>
              <a:ahLst/>
              <a:cxnLst/>
              <a:rect l="l" t="t" r="r" b="b"/>
              <a:pathLst>
                <a:path h="37464">
                  <a:moveTo>
                    <a:pt x="0" y="3733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018" name="object 6018"/>
          <p:cNvGrpSpPr/>
          <p:nvPr/>
        </p:nvGrpSpPr>
        <p:grpSpPr>
          <a:xfrm>
            <a:off x="9562106" y="2116702"/>
            <a:ext cx="27135" cy="284915"/>
            <a:chOff x="7608163" y="2776727"/>
            <a:chExt cx="21590" cy="226695"/>
          </a:xfrm>
        </p:grpSpPr>
        <p:sp>
          <p:nvSpPr>
            <p:cNvPr id="6019" name="object 6019"/>
            <p:cNvSpPr/>
            <p:nvPr/>
          </p:nvSpPr>
          <p:spPr>
            <a:xfrm>
              <a:off x="7627213" y="2891789"/>
              <a:ext cx="0" cy="111760"/>
            </a:xfrm>
            <a:custGeom>
              <a:avLst/>
              <a:gdLst/>
              <a:ahLst/>
              <a:cxnLst/>
              <a:rect l="l" t="t" r="r" b="b"/>
              <a:pathLst>
                <a:path h="111760">
                  <a:moveTo>
                    <a:pt x="0" y="0"/>
                  </a:moveTo>
                  <a:lnTo>
                    <a:pt x="0" y="11125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20" name="object 6020"/>
            <p:cNvSpPr/>
            <p:nvPr/>
          </p:nvSpPr>
          <p:spPr>
            <a:xfrm>
              <a:off x="7610449" y="2776727"/>
              <a:ext cx="0" cy="213360"/>
            </a:xfrm>
            <a:custGeom>
              <a:avLst/>
              <a:gdLst/>
              <a:ahLst/>
              <a:cxnLst/>
              <a:rect l="l" t="t" r="r" b="b"/>
              <a:pathLst>
                <a:path h="213360">
                  <a:moveTo>
                    <a:pt x="0" y="0"/>
                  </a:moveTo>
                  <a:lnTo>
                    <a:pt x="0" y="209550"/>
                  </a:lnTo>
                </a:path>
                <a:path h="213360">
                  <a:moveTo>
                    <a:pt x="0" y="0"/>
                  </a:moveTo>
                  <a:lnTo>
                    <a:pt x="0" y="21336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6021" name="object 6021"/>
          <p:cNvSpPr/>
          <p:nvPr/>
        </p:nvSpPr>
        <p:spPr>
          <a:xfrm>
            <a:off x="10130022" y="2312073"/>
            <a:ext cx="0" cy="89385"/>
          </a:xfrm>
          <a:custGeom>
            <a:avLst/>
            <a:gdLst/>
            <a:ahLst/>
            <a:cxnLst/>
            <a:rect l="l" t="t" r="r" b="b"/>
            <a:pathLst>
              <a:path h="71119">
                <a:moveTo>
                  <a:pt x="0" y="0"/>
                </a:moveTo>
                <a:lnTo>
                  <a:pt x="0" y="70866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22" name="object 6022"/>
          <p:cNvSpPr/>
          <p:nvPr/>
        </p:nvSpPr>
        <p:spPr>
          <a:xfrm>
            <a:off x="10222918" y="2312073"/>
            <a:ext cx="0" cy="89385"/>
          </a:xfrm>
          <a:custGeom>
            <a:avLst/>
            <a:gdLst/>
            <a:ahLst/>
            <a:cxnLst/>
            <a:rect l="l" t="t" r="r" b="b"/>
            <a:pathLst>
              <a:path h="71119">
                <a:moveTo>
                  <a:pt x="0" y="70866"/>
                </a:moveTo>
                <a:lnTo>
                  <a:pt x="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6023" name="object 6023"/>
          <p:cNvGrpSpPr/>
          <p:nvPr/>
        </p:nvGrpSpPr>
        <p:grpSpPr>
          <a:xfrm>
            <a:off x="10767849" y="2240246"/>
            <a:ext cx="27933" cy="161213"/>
            <a:chOff x="8567521" y="2875026"/>
            <a:chExt cx="22225" cy="128270"/>
          </a:xfrm>
        </p:grpSpPr>
        <p:sp>
          <p:nvSpPr>
            <p:cNvPr id="6024" name="object 6024"/>
            <p:cNvSpPr/>
            <p:nvPr/>
          </p:nvSpPr>
          <p:spPr>
            <a:xfrm>
              <a:off x="8587333" y="2875026"/>
              <a:ext cx="0" cy="111760"/>
            </a:xfrm>
            <a:custGeom>
              <a:avLst/>
              <a:gdLst/>
              <a:ahLst/>
              <a:cxnLst/>
              <a:rect l="l" t="t" r="r" b="b"/>
              <a:pathLst>
                <a:path h="111760">
                  <a:moveTo>
                    <a:pt x="0" y="0"/>
                  </a:moveTo>
                  <a:lnTo>
                    <a:pt x="0" y="11125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25" name="object 6025"/>
            <p:cNvSpPr/>
            <p:nvPr/>
          </p:nvSpPr>
          <p:spPr>
            <a:xfrm>
              <a:off x="8583523" y="2875026"/>
              <a:ext cx="0" cy="115570"/>
            </a:xfrm>
            <a:custGeom>
              <a:avLst/>
              <a:gdLst/>
              <a:ahLst/>
              <a:cxnLst/>
              <a:rect l="l" t="t" r="r" b="b"/>
              <a:pathLst>
                <a:path h="115569">
                  <a:moveTo>
                    <a:pt x="0" y="0"/>
                  </a:moveTo>
                  <a:lnTo>
                    <a:pt x="0" y="11506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26" name="object 6026"/>
            <p:cNvSpPr/>
            <p:nvPr/>
          </p:nvSpPr>
          <p:spPr>
            <a:xfrm>
              <a:off x="8569807" y="2891790"/>
              <a:ext cx="0" cy="111760"/>
            </a:xfrm>
            <a:custGeom>
              <a:avLst/>
              <a:gdLst/>
              <a:ahLst/>
              <a:cxnLst/>
              <a:rect l="l" t="t" r="r" b="b"/>
              <a:pathLst>
                <a:path h="111760">
                  <a:moveTo>
                    <a:pt x="0" y="0"/>
                  </a:moveTo>
                  <a:lnTo>
                    <a:pt x="0" y="11125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027" name="object 6027"/>
          <p:cNvGrpSpPr/>
          <p:nvPr/>
        </p:nvGrpSpPr>
        <p:grpSpPr>
          <a:xfrm>
            <a:off x="11656593" y="1994117"/>
            <a:ext cx="31125" cy="407022"/>
            <a:chOff x="9274657" y="2679192"/>
            <a:chExt cx="24765" cy="323850"/>
          </a:xfrm>
        </p:grpSpPr>
        <p:sp>
          <p:nvSpPr>
            <p:cNvPr id="6028" name="object 6028"/>
            <p:cNvSpPr/>
            <p:nvPr/>
          </p:nvSpPr>
          <p:spPr>
            <a:xfrm>
              <a:off x="9276943" y="2679192"/>
              <a:ext cx="0" cy="304165"/>
            </a:xfrm>
            <a:custGeom>
              <a:avLst/>
              <a:gdLst/>
              <a:ahLst/>
              <a:cxnLst/>
              <a:rect l="l" t="t" r="r" b="b"/>
              <a:pathLst>
                <a:path h="304164">
                  <a:moveTo>
                    <a:pt x="0" y="0"/>
                  </a:moveTo>
                  <a:lnTo>
                    <a:pt x="0" y="30403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29" name="object 6029"/>
            <p:cNvSpPr/>
            <p:nvPr/>
          </p:nvSpPr>
          <p:spPr>
            <a:xfrm>
              <a:off x="9279991" y="2679192"/>
              <a:ext cx="0" cy="307340"/>
            </a:xfrm>
            <a:custGeom>
              <a:avLst/>
              <a:gdLst/>
              <a:ahLst/>
              <a:cxnLst/>
              <a:rect l="l" t="t" r="r" b="b"/>
              <a:pathLst>
                <a:path h="307339">
                  <a:moveTo>
                    <a:pt x="0" y="0"/>
                  </a:moveTo>
                  <a:lnTo>
                    <a:pt x="0" y="30708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30" name="object 6030"/>
            <p:cNvSpPr/>
            <p:nvPr/>
          </p:nvSpPr>
          <p:spPr>
            <a:xfrm>
              <a:off x="9296755" y="2679192"/>
              <a:ext cx="0" cy="323850"/>
            </a:xfrm>
            <a:custGeom>
              <a:avLst/>
              <a:gdLst/>
              <a:ahLst/>
              <a:cxnLst/>
              <a:rect l="l" t="t" r="r" b="b"/>
              <a:pathLst>
                <a:path h="323850">
                  <a:moveTo>
                    <a:pt x="0" y="0"/>
                  </a:moveTo>
                  <a:lnTo>
                    <a:pt x="0" y="32385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031" name="object 6031"/>
          <p:cNvGrpSpPr/>
          <p:nvPr/>
        </p:nvGrpSpPr>
        <p:grpSpPr>
          <a:xfrm>
            <a:off x="11027385" y="1994117"/>
            <a:ext cx="9577" cy="391060"/>
            <a:chOff x="8774023" y="2679192"/>
            <a:chExt cx="7620" cy="311150"/>
          </a:xfrm>
        </p:grpSpPr>
        <p:sp>
          <p:nvSpPr>
            <p:cNvPr id="6032" name="object 6032"/>
            <p:cNvSpPr/>
            <p:nvPr/>
          </p:nvSpPr>
          <p:spPr>
            <a:xfrm>
              <a:off x="8776309" y="2679192"/>
              <a:ext cx="0" cy="307340"/>
            </a:xfrm>
            <a:custGeom>
              <a:avLst/>
              <a:gdLst/>
              <a:ahLst/>
              <a:cxnLst/>
              <a:rect l="l" t="t" r="r" b="b"/>
              <a:pathLst>
                <a:path h="307339">
                  <a:moveTo>
                    <a:pt x="0" y="0"/>
                  </a:moveTo>
                  <a:lnTo>
                    <a:pt x="0" y="30708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33" name="object 6033"/>
            <p:cNvSpPr/>
            <p:nvPr/>
          </p:nvSpPr>
          <p:spPr>
            <a:xfrm>
              <a:off x="8779357" y="2679192"/>
              <a:ext cx="0" cy="311150"/>
            </a:xfrm>
            <a:custGeom>
              <a:avLst/>
              <a:gdLst/>
              <a:ahLst/>
              <a:cxnLst/>
              <a:rect l="l" t="t" r="r" b="b"/>
              <a:pathLst>
                <a:path h="311150">
                  <a:moveTo>
                    <a:pt x="0" y="0"/>
                  </a:moveTo>
                  <a:lnTo>
                    <a:pt x="0" y="31089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034" name="object 6034"/>
          <p:cNvGrpSpPr/>
          <p:nvPr/>
        </p:nvGrpSpPr>
        <p:grpSpPr>
          <a:xfrm>
            <a:off x="11121240" y="2303453"/>
            <a:ext cx="13567" cy="76616"/>
            <a:chOff x="8848699" y="2925317"/>
            <a:chExt cx="10795" cy="60960"/>
          </a:xfrm>
        </p:grpSpPr>
        <p:sp>
          <p:nvSpPr>
            <p:cNvPr id="6035" name="object 6035"/>
            <p:cNvSpPr/>
            <p:nvPr/>
          </p:nvSpPr>
          <p:spPr>
            <a:xfrm>
              <a:off x="8850985" y="2932175"/>
              <a:ext cx="0" cy="54610"/>
            </a:xfrm>
            <a:custGeom>
              <a:avLst/>
              <a:gdLst/>
              <a:ahLst/>
              <a:cxnLst/>
              <a:rect l="l" t="t" r="r" b="b"/>
              <a:pathLst>
                <a:path h="54610">
                  <a:moveTo>
                    <a:pt x="0" y="54101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36" name="object 6036"/>
            <p:cNvSpPr/>
            <p:nvPr/>
          </p:nvSpPr>
          <p:spPr>
            <a:xfrm>
              <a:off x="8857081" y="2925317"/>
              <a:ext cx="0" cy="37465"/>
            </a:xfrm>
            <a:custGeom>
              <a:avLst/>
              <a:gdLst/>
              <a:ahLst/>
              <a:cxnLst/>
              <a:rect l="l" t="t" r="r" b="b"/>
              <a:pathLst>
                <a:path h="37464">
                  <a:moveTo>
                    <a:pt x="0" y="3733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6037" name="object 6037"/>
          <p:cNvSpPr/>
          <p:nvPr/>
        </p:nvSpPr>
        <p:spPr>
          <a:xfrm>
            <a:off x="11689154" y="2087013"/>
            <a:ext cx="0" cy="319233"/>
          </a:xfrm>
          <a:custGeom>
            <a:avLst/>
            <a:gdLst/>
            <a:ahLst/>
            <a:cxnLst/>
            <a:rect l="l" t="t" r="r" b="b"/>
            <a:pathLst>
              <a:path h="254000">
                <a:moveTo>
                  <a:pt x="0" y="0"/>
                </a:moveTo>
                <a:lnTo>
                  <a:pt x="0" y="253746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6038" name="object 6038"/>
          <p:cNvGrpSpPr/>
          <p:nvPr/>
        </p:nvGrpSpPr>
        <p:grpSpPr>
          <a:xfrm>
            <a:off x="12501283" y="1994117"/>
            <a:ext cx="31923" cy="411810"/>
            <a:chOff x="9946741" y="2679192"/>
            <a:chExt cx="25400" cy="327660"/>
          </a:xfrm>
        </p:grpSpPr>
        <p:sp>
          <p:nvSpPr>
            <p:cNvPr id="6039" name="object 6039"/>
            <p:cNvSpPr/>
            <p:nvPr/>
          </p:nvSpPr>
          <p:spPr>
            <a:xfrm>
              <a:off x="9969601" y="2679192"/>
              <a:ext cx="0" cy="307340"/>
            </a:xfrm>
            <a:custGeom>
              <a:avLst/>
              <a:gdLst/>
              <a:ahLst/>
              <a:cxnLst/>
              <a:rect l="l" t="t" r="r" b="b"/>
              <a:pathLst>
                <a:path h="307339">
                  <a:moveTo>
                    <a:pt x="0" y="0"/>
                  </a:moveTo>
                  <a:lnTo>
                    <a:pt x="0" y="30708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40" name="object 6040"/>
            <p:cNvSpPr/>
            <p:nvPr/>
          </p:nvSpPr>
          <p:spPr>
            <a:xfrm>
              <a:off x="9952837" y="2679192"/>
              <a:ext cx="0" cy="323850"/>
            </a:xfrm>
            <a:custGeom>
              <a:avLst/>
              <a:gdLst/>
              <a:ahLst/>
              <a:cxnLst/>
              <a:rect l="l" t="t" r="r" b="b"/>
              <a:pathLst>
                <a:path h="323850">
                  <a:moveTo>
                    <a:pt x="0" y="0"/>
                  </a:moveTo>
                  <a:lnTo>
                    <a:pt x="0" y="32385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41" name="object 6041"/>
            <p:cNvSpPr/>
            <p:nvPr/>
          </p:nvSpPr>
          <p:spPr>
            <a:xfrm>
              <a:off x="9949027" y="2753106"/>
              <a:ext cx="0" cy="254000"/>
            </a:xfrm>
            <a:custGeom>
              <a:avLst/>
              <a:gdLst/>
              <a:ahLst/>
              <a:cxnLst/>
              <a:rect l="l" t="t" r="r" b="b"/>
              <a:pathLst>
                <a:path h="254000">
                  <a:moveTo>
                    <a:pt x="0" y="0"/>
                  </a:moveTo>
                  <a:lnTo>
                    <a:pt x="0" y="25374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042" name="object 6042"/>
          <p:cNvGrpSpPr/>
          <p:nvPr/>
        </p:nvGrpSpPr>
        <p:grpSpPr>
          <a:xfrm>
            <a:off x="12688034" y="2074564"/>
            <a:ext cx="27933" cy="305664"/>
            <a:chOff x="10095331" y="2743200"/>
            <a:chExt cx="22225" cy="243204"/>
          </a:xfrm>
        </p:grpSpPr>
        <p:sp>
          <p:nvSpPr>
            <p:cNvPr id="6043" name="object 6043"/>
            <p:cNvSpPr/>
            <p:nvPr/>
          </p:nvSpPr>
          <p:spPr>
            <a:xfrm>
              <a:off x="10097617" y="2743200"/>
              <a:ext cx="0" cy="243204"/>
            </a:xfrm>
            <a:custGeom>
              <a:avLst/>
              <a:gdLst/>
              <a:ahLst/>
              <a:cxnLst/>
              <a:rect l="l" t="t" r="r" b="b"/>
              <a:pathLst>
                <a:path h="243205">
                  <a:moveTo>
                    <a:pt x="0" y="243077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44" name="object 6044"/>
            <p:cNvSpPr/>
            <p:nvPr/>
          </p:nvSpPr>
          <p:spPr>
            <a:xfrm>
              <a:off x="10115143" y="2750058"/>
              <a:ext cx="0" cy="236220"/>
            </a:xfrm>
            <a:custGeom>
              <a:avLst/>
              <a:gdLst/>
              <a:ahLst/>
              <a:cxnLst/>
              <a:rect l="l" t="t" r="r" b="b"/>
              <a:pathLst>
                <a:path h="236219">
                  <a:moveTo>
                    <a:pt x="0" y="23622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045" name="object 6045"/>
          <p:cNvGrpSpPr/>
          <p:nvPr/>
        </p:nvGrpSpPr>
        <p:grpSpPr>
          <a:xfrm>
            <a:off x="11813655" y="2312074"/>
            <a:ext cx="9577" cy="73422"/>
            <a:chOff x="9399625" y="2932176"/>
            <a:chExt cx="7620" cy="58419"/>
          </a:xfrm>
        </p:grpSpPr>
        <p:sp>
          <p:nvSpPr>
            <p:cNvPr id="6046" name="object 6046"/>
            <p:cNvSpPr/>
            <p:nvPr/>
          </p:nvSpPr>
          <p:spPr>
            <a:xfrm>
              <a:off x="9401911" y="2932176"/>
              <a:ext cx="0" cy="58419"/>
            </a:xfrm>
            <a:custGeom>
              <a:avLst/>
              <a:gdLst/>
              <a:ahLst/>
              <a:cxnLst/>
              <a:rect l="l" t="t" r="r" b="b"/>
              <a:pathLst>
                <a:path h="58419">
                  <a:moveTo>
                    <a:pt x="0" y="57911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47" name="object 6047"/>
            <p:cNvSpPr/>
            <p:nvPr/>
          </p:nvSpPr>
          <p:spPr>
            <a:xfrm>
              <a:off x="9404959" y="2935986"/>
              <a:ext cx="0" cy="54610"/>
            </a:xfrm>
            <a:custGeom>
              <a:avLst/>
              <a:gdLst/>
              <a:ahLst/>
              <a:cxnLst/>
              <a:rect l="l" t="t" r="r" b="b"/>
              <a:pathLst>
                <a:path h="54610">
                  <a:moveTo>
                    <a:pt x="0" y="54101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048" name="object 6048"/>
          <p:cNvGrpSpPr/>
          <p:nvPr/>
        </p:nvGrpSpPr>
        <p:grpSpPr>
          <a:xfrm>
            <a:off x="11911341" y="2309199"/>
            <a:ext cx="31125" cy="92578"/>
            <a:chOff x="9477349" y="2929889"/>
            <a:chExt cx="24765" cy="73660"/>
          </a:xfrm>
        </p:grpSpPr>
        <p:sp>
          <p:nvSpPr>
            <p:cNvPr id="6049" name="object 6049"/>
            <p:cNvSpPr/>
            <p:nvPr/>
          </p:nvSpPr>
          <p:spPr>
            <a:xfrm>
              <a:off x="9489541" y="2932175"/>
              <a:ext cx="0" cy="58419"/>
            </a:xfrm>
            <a:custGeom>
              <a:avLst/>
              <a:gdLst/>
              <a:ahLst/>
              <a:cxnLst/>
              <a:rect l="l" t="t" r="r" b="b"/>
              <a:pathLst>
                <a:path h="58419">
                  <a:moveTo>
                    <a:pt x="0" y="0"/>
                  </a:moveTo>
                  <a:lnTo>
                    <a:pt x="0" y="5791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50" name="object 6050"/>
            <p:cNvSpPr/>
            <p:nvPr/>
          </p:nvSpPr>
          <p:spPr>
            <a:xfrm>
              <a:off x="9499447" y="2932175"/>
              <a:ext cx="0" cy="71120"/>
            </a:xfrm>
            <a:custGeom>
              <a:avLst/>
              <a:gdLst/>
              <a:ahLst/>
              <a:cxnLst/>
              <a:rect l="l" t="t" r="r" b="b"/>
              <a:pathLst>
                <a:path h="71119">
                  <a:moveTo>
                    <a:pt x="0" y="0"/>
                  </a:moveTo>
                  <a:lnTo>
                    <a:pt x="0" y="7086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51" name="object 6051"/>
            <p:cNvSpPr/>
            <p:nvPr/>
          </p:nvSpPr>
          <p:spPr>
            <a:xfrm>
              <a:off x="9479635" y="2932175"/>
              <a:ext cx="20320" cy="58419"/>
            </a:xfrm>
            <a:custGeom>
              <a:avLst/>
              <a:gdLst/>
              <a:ahLst/>
              <a:cxnLst/>
              <a:rect l="l" t="t" r="r" b="b"/>
              <a:pathLst>
                <a:path w="20320" h="58419">
                  <a:moveTo>
                    <a:pt x="0" y="0"/>
                  </a:moveTo>
                  <a:lnTo>
                    <a:pt x="0" y="57912"/>
                  </a:lnTo>
                  <a:lnTo>
                    <a:pt x="1981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6052" name="object 6052"/>
          <p:cNvSpPr/>
          <p:nvPr/>
        </p:nvSpPr>
        <p:spPr>
          <a:xfrm>
            <a:off x="12028180" y="2312073"/>
            <a:ext cx="0" cy="89385"/>
          </a:xfrm>
          <a:custGeom>
            <a:avLst/>
            <a:gdLst/>
            <a:ahLst/>
            <a:cxnLst/>
            <a:rect l="l" t="t" r="r" b="b"/>
            <a:pathLst>
              <a:path h="71119">
                <a:moveTo>
                  <a:pt x="0" y="70866"/>
                </a:moveTo>
                <a:lnTo>
                  <a:pt x="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6053" name="object 6053"/>
          <p:cNvGrpSpPr/>
          <p:nvPr/>
        </p:nvGrpSpPr>
        <p:grpSpPr>
          <a:xfrm>
            <a:off x="12352839" y="2303453"/>
            <a:ext cx="27135" cy="85395"/>
            <a:chOff x="9828631" y="2925317"/>
            <a:chExt cx="21590" cy="67945"/>
          </a:xfrm>
        </p:grpSpPr>
        <p:sp>
          <p:nvSpPr>
            <p:cNvPr id="6054" name="object 6054"/>
            <p:cNvSpPr/>
            <p:nvPr/>
          </p:nvSpPr>
          <p:spPr>
            <a:xfrm>
              <a:off x="9830917" y="2925317"/>
              <a:ext cx="0" cy="67945"/>
            </a:xfrm>
            <a:custGeom>
              <a:avLst/>
              <a:gdLst/>
              <a:ahLst/>
              <a:cxnLst/>
              <a:rect l="l" t="t" r="r" b="b"/>
              <a:pathLst>
                <a:path h="67944">
                  <a:moveTo>
                    <a:pt x="0" y="0"/>
                  </a:moveTo>
                  <a:lnTo>
                    <a:pt x="0" y="6781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55" name="object 6055"/>
            <p:cNvSpPr/>
            <p:nvPr/>
          </p:nvSpPr>
          <p:spPr>
            <a:xfrm>
              <a:off x="9847681" y="2932175"/>
              <a:ext cx="0" cy="58419"/>
            </a:xfrm>
            <a:custGeom>
              <a:avLst/>
              <a:gdLst/>
              <a:ahLst/>
              <a:cxnLst/>
              <a:rect l="l" t="t" r="r" b="b"/>
              <a:pathLst>
                <a:path h="58419">
                  <a:moveTo>
                    <a:pt x="0" y="57911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56" name="object 6056"/>
            <p:cNvSpPr/>
            <p:nvPr/>
          </p:nvSpPr>
          <p:spPr>
            <a:xfrm>
              <a:off x="9844633" y="2935985"/>
              <a:ext cx="0" cy="54610"/>
            </a:xfrm>
            <a:custGeom>
              <a:avLst/>
              <a:gdLst/>
              <a:ahLst/>
              <a:cxnLst/>
              <a:rect l="l" t="t" r="r" b="b"/>
              <a:pathLst>
                <a:path h="54610">
                  <a:moveTo>
                    <a:pt x="0" y="54101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057" name="object 6057"/>
          <p:cNvGrpSpPr/>
          <p:nvPr/>
        </p:nvGrpSpPr>
        <p:grpSpPr>
          <a:xfrm>
            <a:off x="9315021" y="1432906"/>
            <a:ext cx="23144" cy="968872"/>
            <a:chOff x="7411567" y="2232660"/>
            <a:chExt cx="18415" cy="770890"/>
          </a:xfrm>
        </p:grpSpPr>
        <p:sp>
          <p:nvSpPr>
            <p:cNvPr id="6058" name="object 6058"/>
            <p:cNvSpPr/>
            <p:nvPr/>
          </p:nvSpPr>
          <p:spPr>
            <a:xfrm>
              <a:off x="7417663" y="2232660"/>
              <a:ext cx="0" cy="753745"/>
            </a:xfrm>
            <a:custGeom>
              <a:avLst/>
              <a:gdLst/>
              <a:ahLst/>
              <a:cxnLst/>
              <a:rect l="l" t="t" r="r" b="b"/>
              <a:pathLst>
                <a:path h="753744">
                  <a:moveTo>
                    <a:pt x="0" y="0"/>
                  </a:moveTo>
                  <a:lnTo>
                    <a:pt x="0" y="75361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59" name="object 6059"/>
            <p:cNvSpPr/>
            <p:nvPr/>
          </p:nvSpPr>
          <p:spPr>
            <a:xfrm>
              <a:off x="7413853" y="2232660"/>
              <a:ext cx="0" cy="770890"/>
            </a:xfrm>
            <a:custGeom>
              <a:avLst/>
              <a:gdLst/>
              <a:ahLst/>
              <a:cxnLst/>
              <a:rect l="l" t="t" r="r" b="b"/>
              <a:pathLst>
                <a:path h="770889">
                  <a:moveTo>
                    <a:pt x="0" y="0"/>
                  </a:moveTo>
                  <a:lnTo>
                    <a:pt x="0" y="77038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60" name="object 6060"/>
            <p:cNvSpPr/>
            <p:nvPr/>
          </p:nvSpPr>
          <p:spPr>
            <a:xfrm>
              <a:off x="7420711" y="2510028"/>
              <a:ext cx="0" cy="473709"/>
            </a:xfrm>
            <a:custGeom>
              <a:avLst/>
              <a:gdLst/>
              <a:ahLst/>
              <a:cxnLst/>
              <a:rect l="l" t="t" r="r" b="b"/>
              <a:pathLst>
                <a:path h="473710">
                  <a:moveTo>
                    <a:pt x="0" y="0"/>
                  </a:moveTo>
                  <a:lnTo>
                    <a:pt x="0" y="47320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61" name="object 6061"/>
            <p:cNvSpPr/>
            <p:nvPr/>
          </p:nvSpPr>
          <p:spPr>
            <a:xfrm>
              <a:off x="7424521" y="2516886"/>
              <a:ext cx="0" cy="459740"/>
            </a:xfrm>
            <a:custGeom>
              <a:avLst/>
              <a:gdLst/>
              <a:ahLst/>
              <a:cxnLst/>
              <a:rect l="l" t="t" r="r" b="b"/>
              <a:pathLst>
                <a:path h="459739">
                  <a:moveTo>
                    <a:pt x="0" y="0"/>
                  </a:moveTo>
                  <a:lnTo>
                    <a:pt x="0" y="45948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62" name="object 6062"/>
            <p:cNvSpPr/>
            <p:nvPr/>
          </p:nvSpPr>
          <p:spPr>
            <a:xfrm>
              <a:off x="7427569" y="2516886"/>
              <a:ext cx="0" cy="459740"/>
            </a:xfrm>
            <a:custGeom>
              <a:avLst/>
              <a:gdLst/>
              <a:ahLst/>
              <a:cxnLst/>
              <a:rect l="l" t="t" r="r" b="b"/>
              <a:pathLst>
                <a:path h="459739">
                  <a:moveTo>
                    <a:pt x="0" y="0"/>
                  </a:moveTo>
                  <a:lnTo>
                    <a:pt x="0" y="45948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6063" name="object 6063"/>
          <p:cNvSpPr/>
          <p:nvPr/>
        </p:nvSpPr>
        <p:spPr>
          <a:xfrm>
            <a:off x="9228827" y="2312073"/>
            <a:ext cx="0" cy="68635"/>
          </a:xfrm>
          <a:custGeom>
            <a:avLst/>
            <a:gdLst/>
            <a:ahLst/>
            <a:cxnLst/>
            <a:rect l="l" t="t" r="r" b="b"/>
            <a:pathLst>
              <a:path h="54610">
                <a:moveTo>
                  <a:pt x="0" y="54101"/>
                </a:moveTo>
                <a:lnTo>
                  <a:pt x="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6064" name="object 6064"/>
          <p:cNvGrpSpPr/>
          <p:nvPr/>
        </p:nvGrpSpPr>
        <p:grpSpPr>
          <a:xfrm>
            <a:off x="9544868" y="2125321"/>
            <a:ext cx="44693" cy="276136"/>
            <a:chOff x="7594447" y="2783585"/>
            <a:chExt cx="35560" cy="219710"/>
          </a:xfrm>
        </p:grpSpPr>
        <p:sp>
          <p:nvSpPr>
            <p:cNvPr id="6065" name="object 6065"/>
            <p:cNvSpPr/>
            <p:nvPr/>
          </p:nvSpPr>
          <p:spPr>
            <a:xfrm>
              <a:off x="7606639" y="2790443"/>
              <a:ext cx="0" cy="193040"/>
            </a:xfrm>
            <a:custGeom>
              <a:avLst/>
              <a:gdLst/>
              <a:ahLst/>
              <a:cxnLst/>
              <a:rect l="l" t="t" r="r" b="b"/>
              <a:pathLst>
                <a:path h="193039">
                  <a:moveTo>
                    <a:pt x="0" y="0"/>
                  </a:moveTo>
                  <a:lnTo>
                    <a:pt x="0" y="19278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66" name="object 6066"/>
            <p:cNvSpPr/>
            <p:nvPr/>
          </p:nvSpPr>
          <p:spPr>
            <a:xfrm>
              <a:off x="7599781" y="2790443"/>
              <a:ext cx="0" cy="186055"/>
            </a:xfrm>
            <a:custGeom>
              <a:avLst/>
              <a:gdLst/>
              <a:ahLst/>
              <a:cxnLst/>
              <a:rect l="l" t="t" r="r" b="b"/>
              <a:pathLst>
                <a:path h="186055">
                  <a:moveTo>
                    <a:pt x="0" y="0"/>
                  </a:moveTo>
                  <a:lnTo>
                    <a:pt x="0" y="18592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67" name="object 6067"/>
            <p:cNvSpPr/>
            <p:nvPr/>
          </p:nvSpPr>
          <p:spPr>
            <a:xfrm>
              <a:off x="7596733" y="2790443"/>
              <a:ext cx="0" cy="186055"/>
            </a:xfrm>
            <a:custGeom>
              <a:avLst/>
              <a:gdLst/>
              <a:ahLst/>
              <a:cxnLst/>
              <a:rect l="l" t="t" r="r" b="b"/>
              <a:pathLst>
                <a:path h="186055">
                  <a:moveTo>
                    <a:pt x="0" y="0"/>
                  </a:moveTo>
                  <a:lnTo>
                    <a:pt x="0" y="18592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68" name="object 6068"/>
            <p:cNvSpPr/>
            <p:nvPr/>
          </p:nvSpPr>
          <p:spPr>
            <a:xfrm>
              <a:off x="7627213" y="2891789"/>
              <a:ext cx="0" cy="111760"/>
            </a:xfrm>
            <a:custGeom>
              <a:avLst/>
              <a:gdLst/>
              <a:ahLst/>
              <a:cxnLst/>
              <a:rect l="l" t="t" r="r" b="b"/>
              <a:pathLst>
                <a:path h="111760">
                  <a:moveTo>
                    <a:pt x="0" y="0"/>
                  </a:moveTo>
                  <a:lnTo>
                    <a:pt x="0" y="11125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69" name="object 6069"/>
            <p:cNvSpPr/>
            <p:nvPr/>
          </p:nvSpPr>
          <p:spPr>
            <a:xfrm>
              <a:off x="7606639" y="2783585"/>
              <a:ext cx="0" cy="219710"/>
            </a:xfrm>
            <a:custGeom>
              <a:avLst/>
              <a:gdLst/>
              <a:ahLst/>
              <a:cxnLst/>
              <a:rect l="l" t="t" r="r" b="b"/>
              <a:pathLst>
                <a:path h="219710">
                  <a:moveTo>
                    <a:pt x="0" y="0"/>
                  </a:moveTo>
                  <a:lnTo>
                    <a:pt x="0" y="21945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70" name="object 6070"/>
            <p:cNvSpPr/>
            <p:nvPr/>
          </p:nvSpPr>
          <p:spPr>
            <a:xfrm>
              <a:off x="7610449" y="2783585"/>
              <a:ext cx="0" cy="219710"/>
            </a:xfrm>
            <a:custGeom>
              <a:avLst/>
              <a:gdLst/>
              <a:ahLst/>
              <a:cxnLst/>
              <a:rect l="l" t="t" r="r" b="b"/>
              <a:pathLst>
                <a:path h="219710">
                  <a:moveTo>
                    <a:pt x="0" y="0"/>
                  </a:moveTo>
                  <a:lnTo>
                    <a:pt x="0" y="21945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6071" name="object 6071"/>
          <p:cNvSpPr/>
          <p:nvPr/>
        </p:nvSpPr>
        <p:spPr>
          <a:xfrm>
            <a:off x="10130022" y="2312073"/>
            <a:ext cx="0" cy="89385"/>
          </a:xfrm>
          <a:custGeom>
            <a:avLst/>
            <a:gdLst/>
            <a:ahLst/>
            <a:cxnLst/>
            <a:rect l="l" t="t" r="r" b="b"/>
            <a:pathLst>
              <a:path h="71119">
                <a:moveTo>
                  <a:pt x="0" y="0"/>
                </a:moveTo>
                <a:lnTo>
                  <a:pt x="0" y="70866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72" name="object 6072"/>
          <p:cNvSpPr/>
          <p:nvPr/>
        </p:nvSpPr>
        <p:spPr>
          <a:xfrm>
            <a:off x="10222918" y="2312073"/>
            <a:ext cx="0" cy="89385"/>
          </a:xfrm>
          <a:custGeom>
            <a:avLst/>
            <a:gdLst/>
            <a:ahLst/>
            <a:cxnLst/>
            <a:rect l="l" t="t" r="r" b="b"/>
            <a:pathLst>
              <a:path h="71119">
                <a:moveTo>
                  <a:pt x="0" y="70866"/>
                </a:moveTo>
                <a:lnTo>
                  <a:pt x="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6073" name="object 6073"/>
          <p:cNvGrpSpPr/>
          <p:nvPr/>
        </p:nvGrpSpPr>
        <p:grpSpPr>
          <a:xfrm>
            <a:off x="11660423" y="1432906"/>
            <a:ext cx="27135" cy="968872"/>
            <a:chOff x="9277705" y="2232660"/>
            <a:chExt cx="21590" cy="770890"/>
          </a:xfrm>
        </p:grpSpPr>
        <p:sp>
          <p:nvSpPr>
            <p:cNvPr id="6074" name="object 6074"/>
            <p:cNvSpPr/>
            <p:nvPr/>
          </p:nvSpPr>
          <p:spPr>
            <a:xfrm>
              <a:off x="9279991" y="2232660"/>
              <a:ext cx="0" cy="753745"/>
            </a:xfrm>
            <a:custGeom>
              <a:avLst/>
              <a:gdLst/>
              <a:ahLst/>
              <a:cxnLst/>
              <a:rect l="l" t="t" r="r" b="b"/>
              <a:pathLst>
                <a:path h="753744">
                  <a:moveTo>
                    <a:pt x="0" y="0"/>
                  </a:moveTo>
                  <a:lnTo>
                    <a:pt x="0" y="75361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75" name="object 6075"/>
            <p:cNvSpPr/>
            <p:nvPr/>
          </p:nvSpPr>
          <p:spPr>
            <a:xfrm>
              <a:off x="9296755" y="2232660"/>
              <a:ext cx="0" cy="770890"/>
            </a:xfrm>
            <a:custGeom>
              <a:avLst/>
              <a:gdLst/>
              <a:ahLst/>
              <a:cxnLst/>
              <a:rect l="l" t="t" r="r" b="b"/>
              <a:pathLst>
                <a:path h="770889">
                  <a:moveTo>
                    <a:pt x="0" y="0"/>
                  </a:moveTo>
                  <a:lnTo>
                    <a:pt x="0" y="77038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6076" name="object 6076"/>
          <p:cNvSpPr/>
          <p:nvPr/>
        </p:nvSpPr>
        <p:spPr>
          <a:xfrm>
            <a:off x="11034089" y="1432907"/>
            <a:ext cx="0" cy="947323"/>
          </a:xfrm>
          <a:custGeom>
            <a:avLst/>
            <a:gdLst/>
            <a:ahLst/>
            <a:cxnLst/>
            <a:rect l="l" t="t" r="r" b="b"/>
            <a:pathLst>
              <a:path h="753744">
                <a:moveTo>
                  <a:pt x="0" y="0"/>
                </a:moveTo>
                <a:lnTo>
                  <a:pt x="0" y="753618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6077" name="object 6077"/>
          <p:cNvGrpSpPr/>
          <p:nvPr/>
        </p:nvGrpSpPr>
        <p:grpSpPr>
          <a:xfrm>
            <a:off x="10764018" y="2240246"/>
            <a:ext cx="27135" cy="161213"/>
            <a:chOff x="8564473" y="2875026"/>
            <a:chExt cx="21590" cy="128270"/>
          </a:xfrm>
        </p:grpSpPr>
        <p:sp>
          <p:nvSpPr>
            <p:cNvPr id="6078" name="object 6078"/>
            <p:cNvSpPr/>
            <p:nvPr/>
          </p:nvSpPr>
          <p:spPr>
            <a:xfrm>
              <a:off x="8583523" y="2875026"/>
              <a:ext cx="0" cy="111760"/>
            </a:xfrm>
            <a:custGeom>
              <a:avLst/>
              <a:gdLst/>
              <a:ahLst/>
              <a:cxnLst/>
              <a:rect l="l" t="t" r="r" b="b"/>
              <a:pathLst>
                <a:path h="111760">
                  <a:moveTo>
                    <a:pt x="0" y="0"/>
                  </a:moveTo>
                  <a:lnTo>
                    <a:pt x="0" y="11125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79" name="object 6079"/>
            <p:cNvSpPr/>
            <p:nvPr/>
          </p:nvSpPr>
          <p:spPr>
            <a:xfrm>
              <a:off x="8566759" y="2891790"/>
              <a:ext cx="0" cy="111760"/>
            </a:xfrm>
            <a:custGeom>
              <a:avLst/>
              <a:gdLst/>
              <a:ahLst/>
              <a:cxnLst/>
              <a:rect l="l" t="t" r="r" b="b"/>
              <a:pathLst>
                <a:path h="111760">
                  <a:moveTo>
                    <a:pt x="0" y="0"/>
                  </a:moveTo>
                  <a:lnTo>
                    <a:pt x="0" y="11125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6080" name="object 6080"/>
          <p:cNvSpPr/>
          <p:nvPr/>
        </p:nvSpPr>
        <p:spPr>
          <a:xfrm>
            <a:off x="11124112" y="2312073"/>
            <a:ext cx="0" cy="68635"/>
          </a:xfrm>
          <a:custGeom>
            <a:avLst/>
            <a:gdLst/>
            <a:ahLst/>
            <a:cxnLst/>
            <a:rect l="l" t="t" r="r" b="b"/>
            <a:pathLst>
              <a:path h="54610">
                <a:moveTo>
                  <a:pt x="0" y="54101"/>
                </a:moveTo>
                <a:lnTo>
                  <a:pt x="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6081" name="object 6081"/>
          <p:cNvGrpSpPr/>
          <p:nvPr/>
        </p:nvGrpSpPr>
        <p:grpSpPr>
          <a:xfrm>
            <a:off x="11813655" y="2312074"/>
            <a:ext cx="9577" cy="73422"/>
            <a:chOff x="9399625" y="2932176"/>
            <a:chExt cx="7620" cy="58419"/>
          </a:xfrm>
        </p:grpSpPr>
        <p:sp>
          <p:nvSpPr>
            <p:cNvPr id="6082" name="object 6082"/>
            <p:cNvSpPr/>
            <p:nvPr/>
          </p:nvSpPr>
          <p:spPr>
            <a:xfrm>
              <a:off x="9401911" y="2932176"/>
              <a:ext cx="0" cy="58419"/>
            </a:xfrm>
            <a:custGeom>
              <a:avLst/>
              <a:gdLst/>
              <a:ahLst/>
              <a:cxnLst/>
              <a:rect l="l" t="t" r="r" b="b"/>
              <a:pathLst>
                <a:path h="58419">
                  <a:moveTo>
                    <a:pt x="0" y="57911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83" name="object 6083"/>
            <p:cNvSpPr/>
            <p:nvPr/>
          </p:nvSpPr>
          <p:spPr>
            <a:xfrm>
              <a:off x="9404959" y="2935986"/>
              <a:ext cx="0" cy="54610"/>
            </a:xfrm>
            <a:custGeom>
              <a:avLst/>
              <a:gdLst/>
              <a:ahLst/>
              <a:cxnLst/>
              <a:rect l="l" t="t" r="r" b="b"/>
              <a:pathLst>
                <a:path h="54610">
                  <a:moveTo>
                    <a:pt x="0" y="54101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6084" name="object 6084"/>
          <p:cNvSpPr/>
          <p:nvPr/>
        </p:nvSpPr>
        <p:spPr>
          <a:xfrm>
            <a:off x="11689154" y="2083183"/>
            <a:ext cx="0" cy="323223"/>
          </a:xfrm>
          <a:custGeom>
            <a:avLst/>
            <a:gdLst/>
            <a:ahLst/>
            <a:cxnLst/>
            <a:rect l="l" t="t" r="r" b="b"/>
            <a:pathLst>
              <a:path h="257175">
                <a:moveTo>
                  <a:pt x="0" y="0"/>
                </a:moveTo>
                <a:lnTo>
                  <a:pt x="0" y="256794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6085" name="object 6085"/>
          <p:cNvGrpSpPr/>
          <p:nvPr/>
        </p:nvGrpSpPr>
        <p:grpSpPr>
          <a:xfrm>
            <a:off x="11911341" y="2312073"/>
            <a:ext cx="31125" cy="89385"/>
            <a:chOff x="9477349" y="2932176"/>
            <a:chExt cx="24765" cy="71120"/>
          </a:xfrm>
        </p:grpSpPr>
        <p:sp>
          <p:nvSpPr>
            <p:cNvPr id="6086" name="object 6086"/>
            <p:cNvSpPr/>
            <p:nvPr/>
          </p:nvSpPr>
          <p:spPr>
            <a:xfrm>
              <a:off x="9489541" y="2932176"/>
              <a:ext cx="0" cy="58419"/>
            </a:xfrm>
            <a:custGeom>
              <a:avLst/>
              <a:gdLst/>
              <a:ahLst/>
              <a:cxnLst/>
              <a:rect l="l" t="t" r="r" b="b"/>
              <a:pathLst>
                <a:path h="58419">
                  <a:moveTo>
                    <a:pt x="0" y="0"/>
                  </a:moveTo>
                  <a:lnTo>
                    <a:pt x="0" y="5791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87" name="object 6087"/>
            <p:cNvSpPr/>
            <p:nvPr/>
          </p:nvSpPr>
          <p:spPr>
            <a:xfrm>
              <a:off x="9479635" y="2932176"/>
              <a:ext cx="0" cy="58419"/>
            </a:xfrm>
            <a:custGeom>
              <a:avLst/>
              <a:gdLst/>
              <a:ahLst/>
              <a:cxnLst/>
              <a:rect l="l" t="t" r="r" b="b"/>
              <a:pathLst>
                <a:path h="58419">
                  <a:moveTo>
                    <a:pt x="0" y="0"/>
                  </a:moveTo>
                  <a:lnTo>
                    <a:pt x="0" y="5791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88" name="object 6088"/>
            <p:cNvSpPr/>
            <p:nvPr/>
          </p:nvSpPr>
          <p:spPr>
            <a:xfrm>
              <a:off x="9499447" y="2932176"/>
              <a:ext cx="0" cy="71120"/>
            </a:xfrm>
            <a:custGeom>
              <a:avLst/>
              <a:gdLst/>
              <a:ahLst/>
              <a:cxnLst/>
              <a:rect l="l" t="t" r="r" b="b"/>
              <a:pathLst>
                <a:path h="71119">
                  <a:moveTo>
                    <a:pt x="0" y="0"/>
                  </a:moveTo>
                  <a:lnTo>
                    <a:pt x="0" y="7086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6089" name="object 6089"/>
          <p:cNvSpPr/>
          <p:nvPr/>
        </p:nvSpPr>
        <p:spPr>
          <a:xfrm>
            <a:off x="12028180" y="2312073"/>
            <a:ext cx="0" cy="89385"/>
          </a:xfrm>
          <a:custGeom>
            <a:avLst/>
            <a:gdLst/>
            <a:ahLst/>
            <a:cxnLst/>
            <a:rect l="l" t="t" r="r" b="b"/>
            <a:pathLst>
              <a:path h="71119">
                <a:moveTo>
                  <a:pt x="0" y="70866"/>
                </a:moveTo>
                <a:lnTo>
                  <a:pt x="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90" name="object 6090"/>
          <p:cNvSpPr/>
          <p:nvPr/>
        </p:nvSpPr>
        <p:spPr>
          <a:xfrm>
            <a:off x="12508944" y="1751818"/>
            <a:ext cx="0" cy="649639"/>
          </a:xfrm>
          <a:custGeom>
            <a:avLst/>
            <a:gdLst/>
            <a:ahLst/>
            <a:cxnLst/>
            <a:rect l="l" t="t" r="r" b="b"/>
            <a:pathLst>
              <a:path h="516889">
                <a:moveTo>
                  <a:pt x="0" y="0"/>
                </a:moveTo>
                <a:lnTo>
                  <a:pt x="0" y="516636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6091" name="object 6091"/>
          <p:cNvGrpSpPr/>
          <p:nvPr/>
        </p:nvGrpSpPr>
        <p:grpSpPr>
          <a:xfrm>
            <a:off x="12365290" y="2312074"/>
            <a:ext cx="14365" cy="73422"/>
            <a:chOff x="9838537" y="2932176"/>
            <a:chExt cx="11430" cy="58419"/>
          </a:xfrm>
        </p:grpSpPr>
        <p:sp>
          <p:nvSpPr>
            <p:cNvPr id="6092" name="object 6092"/>
            <p:cNvSpPr/>
            <p:nvPr/>
          </p:nvSpPr>
          <p:spPr>
            <a:xfrm>
              <a:off x="9847681" y="2932176"/>
              <a:ext cx="0" cy="58419"/>
            </a:xfrm>
            <a:custGeom>
              <a:avLst/>
              <a:gdLst/>
              <a:ahLst/>
              <a:cxnLst/>
              <a:rect l="l" t="t" r="r" b="b"/>
              <a:pathLst>
                <a:path h="58419">
                  <a:moveTo>
                    <a:pt x="0" y="57911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93" name="object 6093"/>
            <p:cNvSpPr/>
            <p:nvPr/>
          </p:nvSpPr>
          <p:spPr>
            <a:xfrm>
              <a:off x="9844633" y="2935986"/>
              <a:ext cx="0" cy="54610"/>
            </a:xfrm>
            <a:custGeom>
              <a:avLst/>
              <a:gdLst/>
              <a:ahLst/>
              <a:cxnLst/>
              <a:rect l="l" t="t" r="r" b="b"/>
              <a:pathLst>
                <a:path h="54610">
                  <a:moveTo>
                    <a:pt x="0" y="54101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94" name="object 6094"/>
            <p:cNvSpPr/>
            <p:nvPr/>
          </p:nvSpPr>
          <p:spPr>
            <a:xfrm>
              <a:off x="9840823" y="2935986"/>
              <a:ext cx="0" cy="54610"/>
            </a:xfrm>
            <a:custGeom>
              <a:avLst/>
              <a:gdLst/>
              <a:ahLst/>
              <a:cxnLst/>
              <a:rect l="l" t="t" r="r" b="b"/>
              <a:pathLst>
                <a:path h="54610">
                  <a:moveTo>
                    <a:pt x="0" y="0"/>
                  </a:moveTo>
                  <a:lnTo>
                    <a:pt x="0" y="5410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6095" name="object 6095"/>
          <p:cNvSpPr/>
          <p:nvPr/>
        </p:nvSpPr>
        <p:spPr>
          <a:xfrm>
            <a:off x="12504156" y="2083183"/>
            <a:ext cx="0" cy="323223"/>
          </a:xfrm>
          <a:custGeom>
            <a:avLst/>
            <a:gdLst/>
            <a:ahLst/>
            <a:cxnLst/>
            <a:rect l="l" t="t" r="r" b="b"/>
            <a:pathLst>
              <a:path h="257175">
                <a:moveTo>
                  <a:pt x="0" y="0"/>
                </a:moveTo>
                <a:lnTo>
                  <a:pt x="0" y="256794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6096" name="object 6096"/>
          <p:cNvGrpSpPr/>
          <p:nvPr/>
        </p:nvGrpSpPr>
        <p:grpSpPr>
          <a:xfrm>
            <a:off x="9225955" y="2309199"/>
            <a:ext cx="94972" cy="94972"/>
            <a:chOff x="7340701" y="2929889"/>
            <a:chExt cx="75565" cy="75565"/>
          </a:xfrm>
        </p:grpSpPr>
        <p:sp>
          <p:nvSpPr>
            <p:cNvPr id="6097" name="object 6097"/>
            <p:cNvSpPr/>
            <p:nvPr/>
          </p:nvSpPr>
          <p:spPr>
            <a:xfrm>
              <a:off x="7342987" y="2932175"/>
              <a:ext cx="71120" cy="71120"/>
            </a:xfrm>
            <a:custGeom>
              <a:avLst/>
              <a:gdLst/>
              <a:ahLst/>
              <a:cxnLst/>
              <a:rect l="l" t="t" r="r" b="b"/>
              <a:pathLst>
                <a:path w="71120" h="71119">
                  <a:moveTo>
                    <a:pt x="0" y="70866"/>
                  </a:moveTo>
                  <a:lnTo>
                    <a:pt x="7086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98" name="object 6098"/>
            <p:cNvSpPr/>
            <p:nvPr/>
          </p:nvSpPr>
          <p:spPr>
            <a:xfrm>
              <a:off x="7342987" y="2932175"/>
              <a:ext cx="71120" cy="71120"/>
            </a:xfrm>
            <a:custGeom>
              <a:avLst/>
              <a:gdLst/>
              <a:ahLst/>
              <a:cxnLst/>
              <a:rect l="l" t="t" r="r" b="b"/>
              <a:pathLst>
                <a:path w="71120" h="71119">
                  <a:moveTo>
                    <a:pt x="0" y="0"/>
                  </a:moveTo>
                  <a:lnTo>
                    <a:pt x="70866" y="7086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099" name="object 6099"/>
          <p:cNvGrpSpPr/>
          <p:nvPr/>
        </p:nvGrpSpPr>
        <p:grpSpPr>
          <a:xfrm>
            <a:off x="10127148" y="2309199"/>
            <a:ext cx="98962" cy="94972"/>
            <a:chOff x="8057743" y="2929889"/>
            <a:chExt cx="78740" cy="75565"/>
          </a:xfrm>
        </p:grpSpPr>
        <p:sp>
          <p:nvSpPr>
            <p:cNvPr id="6100" name="object 6100"/>
            <p:cNvSpPr/>
            <p:nvPr/>
          </p:nvSpPr>
          <p:spPr>
            <a:xfrm>
              <a:off x="8060029" y="2932175"/>
              <a:ext cx="74295" cy="71120"/>
            </a:xfrm>
            <a:custGeom>
              <a:avLst/>
              <a:gdLst/>
              <a:ahLst/>
              <a:cxnLst/>
              <a:rect l="l" t="t" r="r" b="b"/>
              <a:pathLst>
                <a:path w="74295" h="71119">
                  <a:moveTo>
                    <a:pt x="0" y="70866"/>
                  </a:moveTo>
                  <a:lnTo>
                    <a:pt x="7391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01" name="object 6101"/>
            <p:cNvSpPr/>
            <p:nvPr/>
          </p:nvSpPr>
          <p:spPr>
            <a:xfrm>
              <a:off x="8060029" y="2932175"/>
              <a:ext cx="74295" cy="71120"/>
            </a:xfrm>
            <a:custGeom>
              <a:avLst/>
              <a:gdLst/>
              <a:ahLst/>
              <a:cxnLst/>
              <a:rect l="l" t="t" r="r" b="b"/>
              <a:pathLst>
                <a:path w="74295" h="71119">
                  <a:moveTo>
                    <a:pt x="0" y="0"/>
                  </a:moveTo>
                  <a:lnTo>
                    <a:pt x="73914" y="7086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102" name="object 6102"/>
          <p:cNvGrpSpPr/>
          <p:nvPr/>
        </p:nvGrpSpPr>
        <p:grpSpPr>
          <a:xfrm>
            <a:off x="11031216" y="2309199"/>
            <a:ext cx="95770" cy="94972"/>
            <a:chOff x="8777071" y="2929889"/>
            <a:chExt cx="76200" cy="75565"/>
          </a:xfrm>
        </p:grpSpPr>
        <p:sp>
          <p:nvSpPr>
            <p:cNvPr id="6103" name="object 6103"/>
            <p:cNvSpPr/>
            <p:nvPr/>
          </p:nvSpPr>
          <p:spPr>
            <a:xfrm>
              <a:off x="8779357" y="2932175"/>
              <a:ext cx="71755" cy="71120"/>
            </a:xfrm>
            <a:custGeom>
              <a:avLst/>
              <a:gdLst/>
              <a:ahLst/>
              <a:cxnLst/>
              <a:rect l="l" t="t" r="r" b="b"/>
              <a:pathLst>
                <a:path w="71754" h="71119">
                  <a:moveTo>
                    <a:pt x="0" y="70866"/>
                  </a:moveTo>
                  <a:lnTo>
                    <a:pt x="7162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04" name="object 6104"/>
            <p:cNvSpPr/>
            <p:nvPr/>
          </p:nvSpPr>
          <p:spPr>
            <a:xfrm>
              <a:off x="8779357" y="2932175"/>
              <a:ext cx="71755" cy="71120"/>
            </a:xfrm>
            <a:custGeom>
              <a:avLst/>
              <a:gdLst/>
              <a:ahLst/>
              <a:cxnLst/>
              <a:rect l="l" t="t" r="r" b="b"/>
              <a:pathLst>
                <a:path w="71754" h="71119">
                  <a:moveTo>
                    <a:pt x="0" y="0"/>
                  </a:moveTo>
                  <a:lnTo>
                    <a:pt x="71628" y="7086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105" name="object 6105"/>
          <p:cNvGrpSpPr/>
          <p:nvPr/>
        </p:nvGrpSpPr>
        <p:grpSpPr>
          <a:xfrm>
            <a:off x="11936241" y="2309199"/>
            <a:ext cx="94972" cy="94972"/>
            <a:chOff x="9497161" y="2929889"/>
            <a:chExt cx="75565" cy="75565"/>
          </a:xfrm>
        </p:grpSpPr>
        <p:sp>
          <p:nvSpPr>
            <p:cNvPr id="6106" name="object 6106"/>
            <p:cNvSpPr/>
            <p:nvPr/>
          </p:nvSpPr>
          <p:spPr>
            <a:xfrm>
              <a:off x="9499447" y="2932175"/>
              <a:ext cx="71120" cy="71120"/>
            </a:xfrm>
            <a:custGeom>
              <a:avLst/>
              <a:gdLst/>
              <a:ahLst/>
              <a:cxnLst/>
              <a:rect l="l" t="t" r="r" b="b"/>
              <a:pathLst>
                <a:path w="71120" h="71119">
                  <a:moveTo>
                    <a:pt x="0" y="70866"/>
                  </a:moveTo>
                  <a:lnTo>
                    <a:pt x="7086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07" name="object 6107"/>
            <p:cNvSpPr/>
            <p:nvPr/>
          </p:nvSpPr>
          <p:spPr>
            <a:xfrm>
              <a:off x="9499447" y="2932175"/>
              <a:ext cx="71120" cy="71120"/>
            </a:xfrm>
            <a:custGeom>
              <a:avLst/>
              <a:gdLst/>
              <a:ahLst/>
              <a:cxnLst/>
              <a:rect l="l" t="t" r="r" b="b"/>
              <a:pathLst>
                <a:path w="71120" h="71119">
                  <a:moveTo>
                    <a:pt x="0" y="0"/>
                  </a:moveTo>
                  <a:lnTo>
                    <a:pt x="70866" y="7086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6108" name="object 6108"/>
          <p:cNvSpPr/>
          <p:nvPr/>
        </p:nvSpPr>
        <p:spPr>
          <a:xfrm>
            <a:off x="9640638" y="2333141"/>
            <a:ext cx="0" cy="38308"/>
          </a:xfrm>
          <a:custGeom>
            <a:avLst/>
            <a:gdLst/>
            <a:ahLst/>
            <a:cxnLst/>
            <a:rect l="l" t="t" r="r" b="b"/>
            <a:pathLst>
              <a:path h="30480">
                <a:moveTo>
                  <a:pt x="0" y="0"/>
                </a:moveTo>
                <a:lnTo>
                  <a:pt x="0" y="3048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09" name="object 6109"/>
          <p:cNvSpPr/>
          <p:nvPr/>
        </p:nvSpPr>
        <p:spPr>
          <a:xfrm>
            <a:off x="10078306" y="2333141"/>
            <a:ext cx="0" cy="38308"/>
          </a:xfrm>
          <a:custGeom>
            <a:avLst/>
            <a:gdLst/>
            <a:ahLst/>
            <a:cxnLst/>
            <a:rect l="l" t="t" r="r" b="b"/>
            <a:pathLst>
              <a:path h="30480">
                <a:moveTo>
                  <a:pt x="0" y="0"/>
                </a:moveTo>
                <a:lnTo>
                  <a:pt x="0" y="3048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10" name="object 6110"/>
          <p:cNvSpPr/>
          <p:nvPr/>
        </p:nvSpPr>
        <p:spPr>
          <a:xfrm>
            <a:off x="10273676" y="2333141"/>
            <a:ext cx="0" cy="38308"/>
          </a:xfrm>
          <a:custGeom>
            <a:avLst/>
            <a:gdLst/>
            <a:ahLst/>
            <a:cxnLst/>
            <a:rect l="l" t="t" r="r" b="b"/>
            <a:pathLst>
              <a:path h="30480">
                <a:moveTo>
                  <a:pt x="0" y="0"/>
                </a:moveTo>
                <a:lnTo>
                  <a:pt x="0" y="3048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11" name="object 6111"/>
          <p:cNvSpPr/>
          <p:nvPr/>
        </p:nvSpPr>
        <p:spPr>
          <a:xfrm>
            <a:off x="8893633" y="2329312"/>
            <a:ext cx="0" cy="51077"/>
          </a:xfrm>
          <a:custGeom>
            <a:avLst/>
            <a:gdLst/>
            <a:ahLst/>
            <a:cxnLst/>
            <a:rect l="l" t="t" r="r" b="b"/>
            <a:pathLst>
              <a:path h="40639">
                <a:moveTo>
                  <a:pt x="0" y="0"/>
                </a:moveTo>
                <a:lnTo>
                  <a:pt x="0" y="40386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6112" name="object 6112"/>
          <p:cNvGrpSpPr/>
          <p:nvPr/>
        </p:nvGrpSpPr>
        <p:grpSpPr>
          <a:xfrm>
            <a:off x="11876864" y="2320691"/>
            <a:ext cx="52673" cy="55866"/>
            <a:chOff x="9449917" y="2939033"/>
            <a:chExt cx="41910" cy="44450"/>
          </a:xfrm>
        </p:grpSpPr>
        <p:sp>
          <p:nvSpPr>
            <p:cNvPr id="6113" name="object 6113"/>
            <p:cNvSpPr/>
            <p:nvPr/>
          </p:nvSpPr>
          <p:spPr>
            <a:xfrm>
              <a:off x="9452203" y="2945891"/>
              <a:ext cx="0" cy="30480"/>
            </a:xfrm>
            <a:custGeom>
              <a:avLst/>
              <a:gdLst/>
              <a:ahLst/>
              <a:cxnLst/>
              <a:rect l="l" t="t" r="r" b="b"/>
              <a:pathLst>
                <a:path h="30480">
                  <a:moveTo>
                    <a:pt x="0" y="30479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14" name="object 6114"/>
            <p:cNvSpPr/>
            <p:nvPr/>
          </p:nvSpPr>
          <p:spPr>
            <a:xfrm>
              <a:off x="9489541" y="2939033"/>
              <a:ext cx="0" cy="44450"/>
            </a:xfrm>
            <a:custGeom>
              <a:avLst/>
              <a:gdLst/>
              <a:ahLst/>
              <a:cxnLst/>
              <a:rect l="l" t="t" r="r" b="b"/>
              <a:pathLst>
                <a:path h="44450">
                  <a:moveTo>
                    <a:pt x="0" y="44196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6115" name="object 6115"/>
          <p:cNvSpPr/>
          <p:nvPr/>
        </p:nvSpPr>
        <p:spPr>
          <a:xfrm>
            <a:off x="11467926" y="2329312"/>
            <a:ext cx="0" cy="51077"/>
          </a:xfrm>
          <a:custGeom>
            <a:avLst/>
            <a:gdLst/>
            <a:ahLst/>
            <a:cxnLst/>
            <a:rect l="l" t="t" r="r" b="b"/>
            <a:pathLst>
              <a:path h="40639">
                <a:moveTo>
                  <a:pt x="0" y="40385"/>
                </a:moveTo>
                <a:lnTo>
                  <a:pt x="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6116" name="object 6116"/>
          <p:cNvGrpSpPr/>
          <p:nvPr/>
        </p:nvGrpSpPr>
        <p:grpSpPr>
          <a:xfrm>
            <a:off x="11876864" y="2320691"/>
            <a:ext cx="52673" cy="55866"/>
            <a:chOff x="9449917" y="2939033"/>
            <a:chExt cx="41910" cy="44450"/>
          </a:xfrm>
        </p:grpSpPr>
        <p:sp>
          <p:nvSpPr>
            <p:cNvPr id="6117" name="object 6117"/>
            <p:cNvSpPr/>
            <p:nvPr/>
          </p:nvSpPr>
          <p:spPr>
            <a:xfrm>
              <a:off x="9452203" y="2945891"/>
              <a:ext cx="0" cy="30480"/>
            </a:xfrm>
            <a:custGeom>
              <a:avLst/>
              <a:gdLst/>
              <a:ahLst/>
              <a:cxnLst/>
              <a:rect l="l" t="t" r="r" b="b"/>
              <a:pathLst>
                <a:path h="30480">
                  <a:moveTo>
                    <a:pt x="0" y="30479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18" name="object 6118"/>
            <p:cNvSpPr/>
            <p:nvPr/>
          </p:nvSpPr>
          <p:spPr>
            <a:xfrm>
              <a:off x="9489541" y="2939033"/>
              <a:ext cx="0" cy="44450"/>
            </a:xfrm>
            <a:custGeom>
              <a:avLst/>
              <a:gdLst/>
              <a:ahLst/>
              <a:cxnLst/>
              <a:rect l="l" t="t" r="r" b="b"/>
              <a:pathLst>
                <a:path h="44450">
                  <a:moveTo>
                    <a:pt x="0" y="44196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119" name="object 6119"/>
          <p:cNvGrpSpPr/>
          <p:nvPr/>
        </p:nvGrpSpPr>
        <p:grpSpPr>
          <a:xfrm>
            <a:off x="11671916" y="2645351"/>
            <a:ext cx="1168392" cy="27135"/>
            <a:chOff x="9286849" y="3197351"/>
            <a:chExt cx="929640" cy="21590"/>
          </a:xfrm>
        </p:grpSpPr>
        <p:sp>
          <p:nvSpPr>
            <p:cNvPr id="6120" name="object 6120"/>
            <p:cNvSpPr/>
            <p:nvPr/>
          </p:nvSpPr>
          <p:spPr>
            <a:xfrm>
              <a:off x="9286849" y="3199637"/>
              <a:ext cx="929640" cy="0"/>
            </a:xfrm>
            <a:custGeom>
              <a:avLst/>
              <a:gdLst/>
              <a:ahLst/>
              <a:cxnLst/>
              <a:rect l="l" t="t" r="r" b="b"/>
              <a:pathLst>
                <a:path w="929640">
                  <a:moveTo>
                    <a:pt x="0" y="0"/>
                  </a:moveTo>
                  <a:lnTo>
                    <a:pt x="92964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21" name="object 6121"/>
            <p:cNvSpPr/>
            <p:nvPr/>
          </p:nvSpPr>
          <p:spPr>
            <a:xfrm>
              <a:off x="9286849" y="3216401"/>
              <a:ext cx="923290" cy="0"/>
            </a:xfrm>
            <a:custGeom>
              <a:avLst/>
              <a:gdLst/>
              <a:ahLst/>
              <a:cxnLst/>
              <a:rect l="l" t="t" r="r" b="b"/>
              <a:pathLst>
                <a:path w="923290">
                  <a:moveTo>
                    <a:pt x="0" y="0"/>
                  </a:moveTo>
                  <a:lnTo>
                    <a:pt x="92278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122" name="object 6122"/>
          <p:cNvGrpSpPr/>
          <p:nvPr/>
        </p:nvGrpSpPr>
        <p:grpSpPr>
          <a:xfrm>
            <a:off x="12504156" y="2398265"/>
            <a:ext cx="438147" cy="11173"/>
            <a:chOff x="9949027" y="3000755"/>
            <a:chExt cx="348615" cy="8890"/>
          </a:xfrm>
        </p:grpSpPr>
        <p:sp>
          <p:nvSpPr>
            <p:cNvPr id="6123" name="object 6123"/>
            <p:cNvSpPr/>
            <p:nvPr/>
          </p:nvSpPr>
          <p:spPr>
            <a:xfrm>
              <a:off x="9949027" y="3006851"/>
              <a:ext cx="348615" cy="0"/>
            </a:xfrm>
            <a:custGeom>
              <a:avLst/>
              <a:gdLst/>
              <a:ahLst/>
              <a:cxnLst/>
              <a:rect l="l" t="t" r="r" b="b"/>
              <a:pathLst>
                <a:path w="348615">
                  <a:moveTo>
                    <a:pt x="348233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24" name="object 6124"/>
            <p:cNvSpPr/>
            <p:nvPr/>
          </p:nvSpPr>
          <p:spPr>
            <a:xfrm>
              <a:off x="9952837" y="3003041"/>
              <a:ext cx="341630" cy="0"/>
            </a:xfrm>
            <a:custGeom>
              <a:avLst/>
              <a:gdLst/>
              <a:ahLst/>
              <a:cxnLst/>
              <a:rect l="l" t="t" r="r" b="b"/>
              <a:pathLst>
                <a:path w="341629">
                  <a:moveTo>
                    <a:pt x="341375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125" name="object 6125"/>
          <p:cNvGrpSpPr/>
          <p:nvPr/>
        </p:nvGrpSpPr>
        <p:grpSpPr>
          <a:xfrm>
            <a:off x="12742623" y="2156926"/>
            <a:ext cx="118914" cy="35914"/>
            <a:chOff x="10138765" y="2808732"/>
            <a:chExt cx="94615" cy="28575"/>
          </a:xfrm>
        </p:grpSpPr>
        <p:sp>
          <p:nvSpPr>
            <p:cNvPr id="6126" name="object 6126"/>
            <p:cNvSpPr/>
            <p:nvPr/>
          </p:nvSpPr>
          <p:spPr>
            <a:xfrm>
              <a:off x="10138765" y="2834640"/>
              <a:ext cx="94615" cy="0"/>
            </a:xfrm>
            <a:custGeom>
              <a:avLst/>
              <a:gdLst/>
              <a:ahLst/>
              <a:cxnLst/>
              <a:rect l="l" t="t" r="r" b="b"/>
              <a:pathLst>
                <a:path w="94615">
                  <a:moveTo>
                    <a:pt x="0" y="0"/>
                  </a:moveTo>
                  <a:lnTo>
                    <a:pt x="9448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27" name="object 6127"/>
            <p:cNvSpPr/>
            <p:nvPr/>
          </p:nvSpPr>
          <p:spPr>
            <a:xfrm>
              <a:off x="10138765" y="2811018"/>
              <a:ext cx="94615" cy="0"/>
            </a:xfrm>
            <a:custGeom>
              <a:avLst/>
              <a:gdLst/>
              <a:ahLst/>
              <a:cxnLst/>
              <a:rect l="l" t="t" r="r" b="b"/>
              <a:pathLst>
                <a:path w="94615">
                  <a:moveTo>
                    <a:pt x="0" y="0"/>
                  </a:moveTo>
                  <a:lnTo>
                    <a:pt x="9448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6128" name="object 6128"/>
          <p:cNvSpPr/>
          <p:nvPr/>
        </p:nvSpPr>
        <p:spPr>
          <a:xfrm>
            <a:off x="12712934" y="2380068"/>
            <a:ext cx="127693" cy="0"/>
          </a:xfrm>
          <a:custGeom>
            <a:avLst/>
            <a:gdLst/>
            <a:ahLst/>
            <a:cxnLst/>
            <a:rect l="l" t="t" r="r" b="b"/>
            <a:pathLst>
              <a:path w="101600">
                <a:moveTo>
                  <a:pt x="101346" y="0"/>
                </a:moveTo>
                <a:lnTo>
                  <a:pt x="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6129" name="object 6129"/>
          <p:cNvGrpSpPr/>
          <p:nvPr/>
        </p:nvGrpSpPr>
        <p:grpSpPr>
          <a:xfrm>
            <a:off x="12725384" y="2007525"/>
            <a:ext cx="153232" cy="95770"/>
            <a:chOff x="10125049" y="2689860"/>
            <a:chExt cx="121920" cy="76200"/>
          </a:xfrm>
        </p:grpSpPr>
        <p:sp>
          <p:nvSpPr>
            <p:cNvPr id="6130" name="object 6130"/>
            <p:cNvSpPr/>
            <p:nvPr/>
          </p:nvSpPr>
          <p:spPr>
            <a:xfrm>
              <a:off x="10125049" y="2692146"/>
              <a:ext cx="121920" cy="0"/>
            </a:xfrm>
            <a:custGeom>
              <a:avLst/>
              <a:gdLst/>
              <a:ahLst/>
              <a:cxnLst/>
              <a:rect l="l" t="t" r="r" b="b"/>
              <a:pathLst>
                <a:path w="121920">
                  <a:moveTo>
                    <a:pt x="121920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31" name="object 6131"/>
            <p:cNvSpPr/>
            <p:nvPr/>
          </p:nvSpPr>
          <p:spPr>
            <a:xfrm>
              <a:off x="10125049" y="2715768"/>
              <a:ext cx="121920" cy="0"/>
            </a:xfrm>
            <a:custGeom>
              <a:avLst/>
              <a:gdLst/>
              <a:ahLst/>
              <a:cxnLst/>
              <a:rect l="l" t="t" r="r" b="b"/>
              <a:pathLst>
                <a:path w="121920">
                  <a:moveTo>
                    <a:pt x="121920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32" name="object 6132"/>
            <p:cNvSpPr/>
            <p:nvPr/>
          </p:nvSpPr>
          <p:spPr>
            <a:xfrm>
              <a:off x="10125049" y="2739390"/>
              <a:ext cx="121920" cy="0"/>
            </a:xfrm>
            <a:custGeom>
              <a:avLst/>
              <a:gdLst/>
              <a:ahLst/>
              <a:cxnLst/>
              <a:rect l="l" t="t" r="r" b="b"/>
              <a:pathLst>
                <a:path w="121920">
                  <a:moveTo>
                    <a:pt x="121920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33" name="object 6133"/>
            <p:cNvSpPr/>
            <p:nvPr/>
          </p:nvSpPr>
          <p:spPr>
            <a:xfrm>
              <a:off x="10125049" y="2763774"/>
              <a:ext cx="121920" cy="0"/>
            </a:xfrm>
            <a:custGeom>
              <a:avLst/>
              <a:gdLst/>
              <a:ahLst/>
              <a:cxnLst/>
              <a:rect l="l" t="t" r="r" b="b"/>
              <a:pathLst>
                <a:path w="121920">
                  <a:moveTo>
                    <a:pt x="121920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6134" name="object 6134"/>
          <p:cNvSpPr/>
          <p:nvPr/>
        </p:nvSpPr>
        <p:spPr>
          <a:xfrm>
            <a:off x="12712935" y="2308241"/>
            <a:ext cx="208299" cy="0"/>
          </a:xfrm>
          <a:custGeom>
            <a:avLst/>
            <a:gdLst/>
            <a:ahLst/>
            <a:cxnLst/>
            <a:rect l="l" t="t" r="r" b="b"/>
            <a:pathLst>
              <a:path w="165734">
                <a:moveTo>
                  <a:pt x="0" y="0"/>
                </a:moveTo>
                <a:lnTo>
                  <a:pt x="16535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35" name="object 6135"/>
          <p:cNvSpPr/>
          <p:nvPr/>
        </p:nvSpPr>
        <p:spPr>
          <a:xfrm>
            <a:off x="12725384" y="2130109"/>
            <a:ext cx="153232" cy="0"/>
          </a:xfrm>
          <a:custGeom>
            <a:avLst/>
            <a:gdLst/>
            <a:ahLst/>
            <a:cxnLst/>
            <a:rect l="l" t="t" r="r" b="b"/>
            <a:pathLst>
              <a:path w="121920">
                <a:moveTo>
                  <a:pt x="121920" y="0"/>
                </a:moveTo>
                <a:lnTo>
                  <a:pt x="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36" name="object 6136"/>
          <p:cNvSpPr/>
          <p:nvPr/>
        </p:nvSpPr>
        <p:spPr>
          <a:xfrm>
            <a:off x="12712934" y="2316860"/>
            <a:ext cx="127693" cy="0"/>
          </a:xfrm>
          <a:custGeom>
            <a:avLst/>
            <a:gdLst/>
            <a:ahLst/>
            <a:cxnLst/>
            <a:rect l="l" t="t" r="r" b="b"/>
            <a:pathLst>
              <a:path w="101600">
                <a:moveTo>
                  <a:pt x="0" y="0"/>
                </a:moveTo>
                <a:lnTo>
                  <a:pt x="10134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6137" name="object 6137"/>
          <p:cNvGrpSpPr/>
          <p:nvPr/>
        </p:nvGrpSpPr>
        <p:grpSpPr>
          <a:xfrm>
            <a:off x="11650847" y="2645351"/>
            <a:ext cx="1210689" cy="22346"/>
            <a:chOff x="9270085" y="3197351"/>
            <a:chExt cx="963294" cy="17780"/>
          </a:xfrm>
        </p:grpSpPr>
        <p:sp>
          <p:nvSpPr>
            <p:cNvPr id="6138" name="object 6138"/>
            <p:cNvSpPr/>
            <p:nvPr/>
          </p:nvSpPr>
          <p:spPr>
            <a:xfrm>
              <a:off x="9286849" y="3199637"/>
              <a:ext cx="929640" cy="0"/>
            </a:xfrm>
            <a:custGeom>
              <a:avLst/>
              <a:gdLst/>
              <a:ahLst/>
              <a:cxnLst/>
              <a:rect l="l" t="t" r="r" b="b"/>
              <a:pathLst>
                <a:path w="929640">
                  <a:moveTo>
                    <a:pt x="0" y="0"/>
                  </a:moveTo>
                  <a:lnTo>
                    <a:pt x="92964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39" name="object 6139"/>
            <p:cNvSpPr/>
            <p:nvPr/>
          </p:nvSpPr>
          <p:spPr>
            <a:xfrm>
              <a:off x="9270085" y="3212591"/>
              <a:ext cx="946785" cy="0"/>
            </a:xfrm>
            <a:custGeom>
              <a:avLst/>
              <a:gdLst/>
              <a:ahLst/>
              <a:cxnLst/>
              <a:rect l="l" t="t" r="r" b="b"/>
              <a:pathLst>
                <a:path w="946784">
                  <a:moveTo>
                    <a:pt x="0" y="0"/>
                  </a:moveTo>
                  <a:lnTo>
                    <a:pt x="94640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40" name="object 6140"/>
            <p:cNvSpPr/>
            <p:nvPr/>
          </p:nvSpPr>
          <p:spPr>
            <a:xfrm>
              <a:off x="9286849" y="3199637"/>
              <a:ext cx="919480" cy="0"/>
            </a:xfrm>
            <a:custGeom>
              <a:avLst/>
              <a:gdLst/>
              <a:ahLst/>
              <a:cxnLst/>
              <a:rect l="l" t="t" r="r" b="b"/>
              <a:pathLst>
                <a:path w="919479">
                  <a:moveTo>
                    <a:pt x="918972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41" name="object 6141"/>
            <p:cNvSpPr/>
            <p:nvPr/>
          </p:nvSpPr>
          <p:spPr>
            <a:xfrm>
              <a:off x="9286849" y="3212591"/>
              <a:ext cx="919480" cy="0"/>
            </a:xfrm>
            <a:custGeom>
              <a:avLst/>
              <a:gdLst/>
              <a:ahLst/>
              <a:cxnLst/>
              <a:rect l="l" t="t" r="r" b="b"/>
              <a:pathLst>
                <a:path w="919479">
                  <a:moveTo>
                    <a:pt x="918972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42" name="object 6142"/>
            <p:cNvSpPr/>
            <p:nvPr/>
          </p:nvSpPr>
          <p:spPr>
            <a:xfrm>
              <a:off x="9286849" y="3199637"/>
              <a:ext cx="946785" cy="0"/>
            </a:xfrm>
            <a:custGeom>
              <a:avLst/>
              <a:gdLst/>
              <a:ahLst/>
              <a:cxnLst/>
              <a:rect l="l" t="t" r="r" b="b"/>
              <a:pathLst>
                <a:path w="946784">
                  <a:moveTo>
                    <a:pt x="0" y="0"/>
                  </a:moveTo>
                  <a:lnTo>
                    <a:pt x="94640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43" name="object 6143"/>
            <p:cNvSpPr/>
            <p:nvPr/>
          </p:nvSpPr>
          <p:spPr>
            <a:xfrm>
              <a:off x="9286849" y="3212591"/>
              <a:ext cx="923290" cy="0"/>
            </a:xfrm>
            <a:custGeom>
              <a:avLst/>
              <a:gdLst/>
              <a:ahLst/>
              <a:cxnLst/>
              <a:rect l="l" t="t" r="r" b="b"/>
              <a:pathLst>
                <a:path w="923290">
                  <a:moveTo>
                    <a:pt x="0" y="0"/>
                  </a:moveTo>
                  <a:lnTo>
                    <a:pt x="92278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6144" name="object 6144"/>
          <p:cNvSpPr/>
          <p:nvPr/>
        </p:nvSpPr>
        <p:spPr>
          <a:xfrm>
            <a:off x="12712934" y="2308241"/>
            <a:ext cx="217078" cy="0"/>
          </a:xfrm>
          <a:custGeom>
            <a:avLst/>
            <a:gdLst/>
            <a:ahLst/>
            <a:cxnLst/>
            <a:rect l="l" t="t" r="r" b="b"/>
            <a:pathLst>
              <a:path w="172720">
                <a:moveTo>
                  <a:pt x="172211" y="0"/>
                </a:moveTo>
                <a:lnTo>
                  <a:pt x="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6145" name="object 6145"/>
          <p:cNvGrpSpPr/>
          <p:nvPr/>
        </p:nvGrpSpPr>
        <p:grpSpPr>
          <a:xfrm>
            <a:off x="12742623" y="2156926"/>
            <a:ext cx="118914" cy="35914"/>
            <a:chOff x="10138765" y="2808732"/>
            <a:chExt cx="94615" cy="28575"/>
          </a:xfrm>
        </p:grpSpPr>
        <p:sp>
          <p:nvSpPr>
            <p:cNvPr id="6146" name="object 6146"/>
            <p:cNvSpPr/>
            <p:nvPr/>
          </p:nvSpPr>
          <p:spPr>
            <a:xfrm>
              <a:off x="10138765" y="2834640"/>
              <a:ext cx="94615" cy="0"/>
            </a:xfrm>
            <a:custGeom>
              <a:avLst/>
              <a:gdLst/>
              <a:ahLst/>
              <a:cxnLst/>
              <a:rect l="l" t="t" r="r" b="b"/>
              <a:pathLst>
                <a:path w="94615">
                  <a:moveTo>
                    <a:pt x="0" y="0"/>
                  </a:moveTo>
                  <a:lnTo>
                    <a:pt x="9448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47" name="object 6147"/>
            <p:cNvSpPr/>
            <p:nvPr/>
          </p:nvSpPr>
          <p:spPr>
            <a:xfrm>
              <a:off x="10138765" y="2811018"/>
              <a:ext cx="94615" cy="0"/>
            </a:xfrm>
            <a:custGeom>
              <a:avLst/>
              <a:gdLst/>
              <a:ahLst/>
              <a:cxnLst/>
              <a:rect l="l" t="t" r="r" b="b"/>
              <a:pathLst>
                <a:path w="94615">
                  <a:moveTo>
                    <a:pt x="0" y="0"/>
                  </a:moveTo>
                  <a:lnTo>
                    <a:pt x="9448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148" name="object 6148"/>
          <p:cNvGrpSpPr/>
          <p:nvPr/>
        </p:nvGrpSpPr>
        <p:grpSpPr>
          <a:xfrm>
            <a:off x="12742623" y="1825562"/>
            <a:ext cx="118914" cy="35914"/>
            <a:chOff x="10138765" y="2545079"/>
            <a:chExt cx="94615" cy="28575"/>
          </a:xfrm>
        </p:grpSpPr>
        <p:sp>
          <p:nvSpPr>
            <p:cNvPr id="6149" name="object 6149"/>
            <p:cNvSpPr/>
            <p:nvPr/>
          </p:nvSpPr>
          <p:spPr>
            <a:xfrm>
              <a:off x="10138765" y="2547365"/>
              <a:ext cx="94615" cy="0"/>
            </a:xfrm>
            <a:custGeom>
              <a:avLst/>
              <a:gdLst/>
              <a:ahLst/>
              <a:cxnLst/>
              <a:rect l="l" t="t" r="r" b="b"/>
              <a:pathLst>
                <a:path w="94615">
                  <a:moveTo>
                    <a:pt x="0" y="0"/>
                  </a:moveTo>
                  <a:lnTo>
                    <a:pt x="9448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50" name="object 6150"/>
            <p:cNvSpPr/>
            <p:nvPr/>
          </p:nvSpPr>
          <p:spPr>
            <a:xfrm>
              <a:off x="10138765" y="2570987"/>
              <a:ext cx="94615" cy="0"/>
            </a:xfrm>
            <a:custGeom>
              <a:avLst/>
              <a:gdLst/>
              <a:ahLst/>
              <a:cxnLst/>
              <a:rect l="l" t="t" r="r" b="b"/>
              <a:pathLst>
                <a:path w="94615">
                  <a:moveTo>
                    <a:pt x="0" y="0"/>
                  </a:moveTo>
                  <a:lnTo>
                    <a:pt x="9448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151" name="object 6151"/>
          <p:cNvGrpSpPr/>
          <p:nvPr/>
        </p:nvGrpSpPr>
        <p:grpSpPr>
          <a:xfrm>
            <a:off x="12504156" y="2398265"/>
            <a:ext cx="438147" cy="11173"/>
            <a:chOff x="9949027" y="3000755"/>
            <a:chExt cx="348615" cy="8890"/>
          </a:xfrm>
        </p:grpSpPr>
        <p:sp>
          <p:nvSpPr>
            <p:cNvPr id="6152" name="object 6152"/>
            <p:cNvSpPr/>
            <p:nvPr/>
          </p:nvSpPr>
          <p:spPr>
            <a:xfrm>
              <a:off x="9949027" y="3006851"/>
              <a:ext cx="348615" cy="0"/>
            </a:xfrm>
            <a:custGeom>
              <a:avLst/>
              <a:gdLst/>
              <a:ahLst/>
              <a:cxnLst/>
              <a:rect l="l" t="t" r="r" b="b"/>
              <a:pathLst>
                <a:path w="348615">
                  <a:moveTo>
                    <a:pt x="348233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53" name="object 6153"/>
            <p:cNvSpPr/>
            <p:nvPr/>
          </p:nvSpPr>
          <p:spPr>
            <a:xfrm>
              <a:off x="9952837" y="3003041"/>
              <a:ext cx="341630" cy="0"/>
            </a:xfrm>
            <a:custGeom>
              <a:avLst/>
              <a:gdLst/>
              <a:ahLst/>
              <a:cxnLst/>
              <a:rect l="l" t="t" r="r" b="b"/>
              <a:pathLst>
                <a:path w="341629">
                  <a:moveTo>
                    <a:pt x="341375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154" name="object 6154"/>
          <p:cNvGrpSpPr/>
          <p:nvPr/>
        </p:nvGrpSpPr>
        <p:grpSpPr>
          <a:xfrm>
            <a:off x="12725384" y="1948148"/>
            <a:ext cx="153232" cy="35914"/>
            <a:chOff x="10125049" y="2642616"/>
            <a:chExt cx="121920" cy="28575"/>
          </a:xfrm>
        </p:grpSpPr>
        <p:sp>
          <p:nvSpPr>
            <p:cNvPr id="6155" name="object 6155"/>
            <p:cNvSpPr/>
            <p:nvPr/>
          </p:nvSpPr>
          <p:spPr>
            <a:xfrm>
              <a:off x="10125049" y="2668524"/>
              <a:ext cx="121920" cy="0"/>
            </a:xfrm>
            <a:custGeom>
              <a:avLst/>
              <a:gdLst/>
              <a:ahLst/>
              <a:cxnLst/>
              <a:rect l="l" t="t" r="r" b="b"/>
              <a:pathLst>
                <a:path w="121920">
                  <a:moveTo>
                    <a:pt x="121920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56" name="object 6156"/>
            <p:cNvSpPr/>
            <p:nvPr/>
          </p:nvSpPr>
          <p:spPr>
            <a:xfrm>
              <a:off x="10125049" y="2644902"/>
              <a:ext cx="121920" cy="0"/>
            </a:xfrm>
            <a:custGeom>
              <a:avLst/>
              <a:gdLst/>
              <a:ahLst/>
              <a:cxnLst/>
              <a:rect l="l" t="t" r="r" b="b"/>
              <a:pathLst>
                <a:path w="121920">
                  <a:moveTo>
                    <a:pt x="121920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157" name="object 6157"/>
          <p:cNvGrpSpPr/>
          <p:nvPr/>
        </p:nvGrpSpPr>
        <p:grpSpPr>
          <a:xfrm>
            <a:off x="12725384" y="1884939"/>
            <a:ext cx="153232" cy="35914"/>
            <a:chOff x="10125049" y="2592323"/>
            <a:chExt cx="121920" cy="28575"/>
          </a:xfrm>
        </p:grpSpPr>
        <p:sp>
          <p:nvSpPr>
            <p:cNvPr id="6158" name="object 6158"/>
            <p:cNvSpPr/>
            <p:nvPr/>
          </p:nvSpPr>
          <p:spPr>
            <a:xfrm>
              <a:off x="10125049" y="2594609"/>
              <a:ext cx="121920" cy="0"/>
            </a:xfrm>
            <a:custGeom>
              <a:avLst/>
              <a:gdLst/>
              <a:ahLst/>
              <a:cxnLst/>
              <a:rect l="l" t="t" r="r" b="b"/>
              <a:pathLst>
                <a:path w="121920">
                  <a:moveTo>
                    <a:pt x="121920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59" name="object 6159"/>
            <p:cNvSpPr/>
            <p:nvPr/>
          </p:nvSpPr>
          <p:spPr>
            <a:xfrm>
              <a:off x="10125049" y="2618231"/>
              <a:ext cx="121920" cy="0"/>
            </a:xfrm>
            <a:custGeom>
              <a:avLst/>
              <a:gdLst/>
              <a:ahLst/>
              <a:cxnLst/>
              <a:rect l="l" t="t" r="r" b="b"/>
              <a:pathLst>
                <a:path w="121920">
                  <a:moveTo>
                    <a:pt x="121920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160" name="object 6160"/>
          <p:cNvGrpSpPr/>
          <p:nvPr/>
        </p:nvGrpSpPr>
        <p:grpSpPr>
          <a:xfrm>
            <a:off x="12725384" y="2007525"/>
            <a:ext cx="153232" cy="126097"/>
            <a:chOff x="10125049" y="2689860"/>
            <a:chExt cx="121920" cy="100330"/>
          </a:xfrm>
        </p:grpSpPr>
        <p:sp>
          <p:nvSpPr>
            <p:cNvPr id="6161" name="object 6161"/>
            <p:cNvSpPr/>
            <p:nvPr/>
          </p:nvSpPr>
          <p:spPr>
            <a:xfrm>
              <a:off x="10125049" y="2692146"/>
              <a:ext cx="121920" cy="0"/>
            </a:xfrm>
            <a:custGeom>
              <a:avLst/>
              <a:gdLst/>
              <a:ahLst/>
              <a:cxnLst/>
              <a:rect l="l" t="t" r="r" b="b"/>
              <a:pathLst>
                <a:path w="121920">
                  <a:moveTo>
                    <a:pt x="121920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62" name="object 6162"/>
            <p:cNvSpPr/>
            <p:nvPr/>
          </p:nvSpPr>
          <p:spPr>
            <a:xfrm>
              <a:off x="10125049" y="2715768"/>
              <a:ext cx="121920" cy="0"/>
            </a:xfrm>
            <a:custGeom>
              <a:avLst/>
              <a:gdLst/>
              <a:ahLst/>
              <a:cxnLst/>
              <a:rect l="l" t="t" r="r" b="b"/>
              <a:pathLst>
                <a:path w="121920">
                  <a:moveTo>
                    <a:pt x="121920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63" name="object 6163"/>
            <p:cNvSpPr/>
            <p:nvPr/>
          </p:nvSpPr>
          <p:spPr>
            <a:xfrm>
              <a:off x="10125049" y="2739390"/>
              <a:ext cx="121920" cy="0"/>
            </a:xfrm>
            <a:custGeom>
              <a:avLst/>
              <a:gdLst/>
              <a:ahLst/>
              <a:cxnLst/>
              <a:rect l="l" t="t" r="r" b="b"/>
              <a:pathLst>
                <a:path w="121920">
                  <a:moveTo>
                    <a:pt x="121920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64" name="object 6164"/>
            <p:cNvSpPr/>
            <p:nvPr/>
          </p:nvSpPr>
          <p:spPr>
            <a:xfrm>
              <a:off x="10125049" y="2763774"/>
              <a:ext cx="121920" cy="0"/>
            </a:xfrm>
            <a:custGeom>
              <a:avLst/>
              <a:gdLst/>
              <a:ahLst/>
              <a:cxnLst/>
              <a:rect l="l" t="t" r="r" b="b"/>
              <a:pathLst>
                <a:path w="121920">
                  <a:moveTo>
                    <a:pt x="121920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65" name="object 6165"/>
            <p:cNvSpPr/>
            <p:nvPr/>
          </p:nvSpPr>
          <p:spPr>
            <a:xfrm>
              <a:off x="10125049" y="2787396"/>
              <a:ext cx="121920" cy="0"/>
            </a:xfrm>
            <a:custGeom>
              <a:avLst/>
              <a:gdLst/>
              <a:ahLst/>
              <a:cxnLst/>
              <a:rect l="l" t="t" r="r" b="b"/>
              <a:pathLst>
                <a:path w="121920">
                  <a:moveTo>
                    <a:pt x="121920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6166" name="object 6166"/>
          <p:cNvSpPr/>
          <p:nvPr/>
        </p:nvSpPr>
        <p:spPr>
          <a:xfrm>
            <a:off x="12530014" y="2380068"/>
            <a:ext cx="310454" cy="0"/>
          </a:xfrm>
          <a:custGeom>
            <a:avLst/>
            <a:gdLst/>
            <a:ahLst/>
            <a:cxnLst/>
            <a:rect l="l" t="t" r="r" b="b"/>
            <a:pathLst>
              <a:path w="247015">
                <a:moveTo>
                  <a:pt x="246888" y="0"/>
                </a:moveTo>
                <a:lnTo>
                  <a:pt x="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6167" name="object 6167"/>
          <p:cNvGrpSpPr/>
          <p:nvPr/>
        </p:nvGrpSpPr>
        <p:grpSpPr>
          <a:xfrm>
            <a:off x="12712934" y="2305369"/>
            <a:ext cx="127693" cy="14365"/>
            <a:chOff x="10115143" y="2926842"/>
            <a:chExt cx="101600" cy="11430"/>
          </a:xfrm>
        </p:grpSpPr>
        <p:sp>
          <p:nvSpPr>
            <p:cNvPr id="6168" name="object 6168"/>
            <p:cNvSpPr/>
            <p:nvPr/>
          </p:nvSpPr>
          <p:spPr>
            <a:xfrm>
              <a:off x="10115143" y="2935986"/>
              <a:ext cx="101600" cy="0"/>
            </a:xfrm>
            <a:custGeom>
              <a:avLst/>
              <a:gdLst/>
              <a:ahLst/>
              <a:cxnLst/>
              <a:rect l="l" t="t" r="r" b="b"/>
              <a:pathLst>
                <a:path w="101600">
                  <a:moveTo>
                    <a:pt x="101346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69" name="object 6169"/>
            <p:cNvSpPr/>
            <p:nvPr/>
          </p:nvSpPr>
          <p:spPr>
            <a:xfrm>
              <a:off x="10115143" y="2929128"/>
              <a:ext cx="101600" cy="0"/>
            </a:xfrm>
            <a:custGeom>
              <a:avLst/>
              <a:gdLst/>
              <a:ahLst/>
              <a:cxnLst/>
              <a:rect l="l" t="t" r="r" b="b"/>
              <a:pathLst>
                <a:path w="101600">
                  <a:moveTo>
                    <a:pt x="101346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6170" name="object 6170"/>
          <p:cNvSpPr/>
          <p:nvPr/>
        </p:nvSpPr>
        <p:spPr>
          <a:xfrm>
            <a:off x="12619079" y="1802578"/>
            <a:ext cx="183559" cy="0"/>
          </a:xfrm>
          <a:custGeom>
            <a:avLst/>
            <a:gdLst/>
            <a:ahLst/>
            <a:cxnLst/>
            <a:rect l="l" t="t" r="r" b="b"/>
            <a:pathLst>
              <a:path w="146050">
                <a:moveTo>
                  <a:pt x="0" y="0"/>
                </a:moveTo>
                <a:lnTo>
                  <a:pt x="14554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6171" name="object 6171"/>
          <p:cNvGrpSpPr/>
          <p:nvPr/>
        </p:nvGrpSpPr>
        <p:grpSpPr>
          <a:xfrm>
            <a:off x="12585561" y="1400344"/>
            <a:ext cx="356743" cy="61452"/>
            <a:chOff x="10013797" y="2206751"/>
            <a:chExt cx="283845" cy="48895"/>
          </a:xfrm>
        </p:grpSpPr>
        <p:sp>
          <p:nvSpPr>
            <p:cNvPr id="6172" name="object 6172"/>
            <p:cNvSpPr/>
            <p:nvPr/>
          </p:nvSpPr>
          <p:spPr>
            <a:xfrm>
              <a:off x="10013797" y="2209037"/>
              <a:ext cx="283845" cy="0"/>
            </a:xfrm>
            <a:custGeom>
              <a:avLst/>
              <a:gdLst/>
              <a:ahLst/>
              <a:cxnLst/>
              <a:rect l="l" t="t" r="r" b="b"/>
              <a:pathLst>
                <a:path w="283845">
                  <a:moveTo>
                    <a:pt x="0" y="0"/>
                  </a:moveTo>
                  <a:lnTo>
                    <a:pt x="28346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73" name="object 6173"/>
            <p:cNvSpPr/>
            <p:nvPr/>
          </p:nvSpPr>
          <p:spPr>
            <a:xfrm>
              <a:off x="10016845" y="2212085"/>
              <a:ext cx="277495" cy="0"/>
            </a:xfrm>
            <a:custGeom>
              <a:avLst/>
              <a:gdLst/>
              <a:ahLst/>
              <a:cxnLst/>
              <a:rect l="l" t="t" r="r" b="b"/>
              <a:pathLst>
                <a:path w="277495">
                  <a:moveTo>
                    <a:pt x="0" y="0"/>
                  </a:moveTo>
                  <a:lnTo>
                    <a:pt x="27736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74" name="object 6174"/>
            <p:cNvSpPr/>
            <p:nvPr/>
          </p:nvSpPr>
          <p:spPr>
            <a:xfrm>
              <a:off x="10033609" y="2229611"/>
              <a:ext cx="182880" cy="0"/>
            </a:xfrm>
            <a:custGeom>
              <a:avLst/>
              <a:gdLst/>
              <a:ahLst/>
              <a:cxnLst/>
              <a:rect l="l" t="t" r="r" b="b"/>
              <a:pathLst>
                <a:path w="182879">
                  <a:moveTo>
                    <a:pt x="0" y="0"/>
                  </a:moveTo>
                  <a:lnTo>
                    <a:pt x="18288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75" name="object 6175"/>
            <p:cNvSpPr/>
            <p:nvPr/>
          </p:nvSpPr>
          <p:spPr>
            <a:xfrm>
              <a:off x="10033609" y="2253233"/>
              <a:ext cx="182880" cy="0"/>
            </a:xfrm>
            <a:custGeom>
              <a:avLst/>
              <a:gdLst/>
              <a:ahLst/>
              <a:cxnLst/>
              <a:rect l="l" t="t" r="r" b="b"/>
              <a:pathLst>
                <a:path w="182879">
                  <a:moveTo>
                    <a:pt x="0" y="0"/>
                  </a:moveTo>
                  <a:lnTo>
                    <a:pt x="18288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6176" name="object 6176"/>
          <p:cNvSpPr/>
          <p:nvPr/>
        </p:nvSpPr>
        <p:spPr>
          <a:xfrm>
            <a:off x="12731130" y="731871"/>
            <a:ext cx="92578" cy="87789"/>
          </a:xfrm>
          <a:custGeom>
            <a:avLst/>
            <a:gdLst/>
            <a:ahLst/>
            <a:cxnLst/>
            <a:rect l="l" t="t" r="r" b="b"/>
            <a:pathLst>
              <a:path w="73659" h="69850">
                <a:moveTo>
                  <a:pt x="73151" y="0"/>
                </a:moveTo>
                <a:lnTo>
                  <a:pt x="65531" y="762"/>
                </a:lnTo>
                <a:lnTo>
                  <a:pt x="57149" y="1524"/>
                </a:lnTo>
                <a:lnTo>
                  <a:pt x="22097" y="17526"/>
                </a:lnTo>
                <a:lnTo>
                  <a:pt x="3047" y="51053"/>
                </a:lnTo>
                <a:lnTo>
                  <a:pt x="0" y="66294"/>
                </a:lnTo>
                <a:lnTo>
                  <a:pt x="0" y="67818"/>
                </a:lnTo>
                <a:lnTo>
                  <a:pt x="0" y="69342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6177" name="object 6177"/>
          <p:cNvGrpSpPr/>
          <p:nvPr/>
        </p:nvGrpSpPr>
        <p:grpSpPr>
          <a:xfrm>
            <a:off x="12653557" y="1651260"/>
            <a:ext cx="157222" cy="14365"/>
            <a:chOff x="10067899" y="2406395"/>
            <a:chExt cx="125095" cy="11430"/>
          </a:xfrm>
        </p:grpSpPr>
        <p:sp>
          <p:nvSpPr>
            <p:cNvPr id="6178" name="object 6178"/>
            <p:cNvSpPr/>
            <p:nvPr/>
          </p:nvSpPr>
          <p:spPr>
            <a:xfrm>
              <a:off x="10067899" y="2415539"/>
              <a:ext cx="125095" cy="0"/>
            </a:xfrm>
            <a:custGeom>
              <a:avLst/>
              <a:gdLst/>
              <a:ahLst/>
              <a:cxnLst/>
              <a:rect l="l" t="t" r="r" b="b"/>
              <a:pathLst>
                <a:path w="125095">
                  <a:moveTo>
                    <a:pt x="0" y="0"/>
                  </a:moveTo>
                  <a:lnTo>
                    <a:pt x="12496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79" name="object 6179"/>
            <p:cNvSpPr/>
            <p:nvPr/>
          </p:nvSpPr>
          <p:spPr>
            <a:xfrm>
              <a:off x="10070947" y="2408681"/>
              <a:ext cx="121920" cy="0"/>
            </a:xfrm>
            <a:custGeom>
              <a:avLst/>
              <a:gdLst/>
              <a:ahLst/>
              <a:cxnLst/>
              <a:rect l="l" t="t" r="r" b="b"/>
              <a:pathLst>
                <a:path w="121920">
                  <a:moveTo>
                    <a:pt x="121920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180" name="object 6180"/>
          <p:cNvGrpSpPr/>
          <p:nvPr/>
        </p:nvGrpSpPr>
        <p:grpSpPr>
          <a:xfrm>
            <a:off x="12653557" y="1485580"/>
            <a:ext cx="157222" cy="14365"/>
            <a:chOff x="10067899" y="2274570"/>
            <a:chExt cx="125095" cy="11430"/>
          </a:xfrm>
        </p:grpSpPr>
        <p:sp>
          <p:nvSpPr>
            <p:cNvPr id="6181" name="object 6181"/>
            <p:cNvSpPr/>
            <p:nvPr/>
          </p:nvSpPr>
          <p:spPr>
            <a:xfrm>
              <a:off x="10067899" y="2276856"/>
              <a:ext cx="125095" cy="0"/>
            </a:xfrm>
            <a:custGeom>
              <a:avLst/>
              <a:gdLst/>
              <a:ahLst/>
              <a:cxnLst/>
              <a:rect l="l" t="t" r="r" b="b"/>
              <a:pathLst>
                <a:path w="125095">
                  <a:moveTo>
                    <a:pt x="12496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82" name="object 6182"/>
            <p:cNvSpPr/>
            <p:nvPr/>
          </p:nvSpPr>
          <p:spPr>
            <a:xfrm>
              <a:off x="10070947" y="2283714"/>
              <a:ext cx="121920" cy="0"/>
            </a:xfrm>
            <a:custGeom>
              <a:avLst/>
              <a:gdLst/>
              <a:ahLst/>
              <a:cxnLst/>
              <a:rect l="l" t="t" r="r" b="b"/>
              <a:pathLst>
                <a:path w="121920">
                  <a:moveTo>
                    <a:pt x="0" y="0"/>
                  </a:moveTo>
                  <a:lnTo>
                    <a:pt x="12192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183" name="object 6183"/>
          <p:cNvGrpSpPr/>
          <p:nvPr/>
        </p:nvGrpSpPr>
        <p:grpSpPr>
          <a:xfrm>
            <a:off x="12610460" y="1680949"/>
            <a:ext cx="229848" cy="31125"/>
            <a:chOff x="10033609" y="2430017"/>
            <a:chExt cx="182880" cy="24765"/>
          </a:xfrm>
        </p:grpSpPr>
        <p:sp>
          <p:nvSpPr>
            <p:cNvPr id="6184" name="object 6184"/>
            <p:cNvSpPr/>
            <p:nvPr/>
          </p:nvSpPr>
          <p:spPr>
            <a:xfrm>
              <a:off x="10033609" y="2452115"/>
              <a:ext cx="159385" cy="0"/>
            </a:xfrm>
            <a:custGeom>
              <a:avLst/>
              <a:gdLst/>
              <a:ahLst/>
              <a:cxnLst/>
              <a:rect l="l" t="t" r="r" b="b"/>
              <a:pathLst>
                <a:path w="159384">
                  <a:moveTo>
                    <a:pt x="0" y="0"/>
                  </a:moveTo>
                  <a:lnTo>
                    <a:pt x="15925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85" name="object 6185"/>
            <p:cNvSpPr/>
            <p:nvPr/>
          </p:nvSpPr>
          <p:spPr>
            <a:xfrm>
              <a:off x="10033609" y="2432303"/>
              <a:ext cx="182880" cy="0"/>
            </a:xfrm>
            <a:custGeom>
              <a:avLst/>
              <a:gdLst/>
              <a:ahLst/>
              <a:cxnLst/>
              <a:rect l="l" t="t" r="r" b="b"/>
              <a:pathLst>
                <a:path w="182879">
                  <a:moveTo>
                    <a:pt x="0" y="0"/>
                  </a:moveTo>
                  <a:lnTo>
                    <a:pt x="18288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186" name="object 6186"/>
          <p:cNvGrpSpPr/>
          <p:nvPr/>
        </p:nvGrpSpPr>
        <p:grpSpPr>
          <a:xfrm>
            <a:off x="16539897" y="296119"/>
            <a:ext cx="549080" cy="31125"/>
            <a:chOff x="13160095" y="1328166"/>
            <a:chExt cx="436880" cy="24765"/>
          </a:xfrm>
        </p:grpSpPr>
        <p:sp>
          <p:nvSpPr>
            <p:cNvPr id="6187" name="object 6187"/>
            <p:cNvSpPr/>
            <p:nvPr/>
          </p:nvSpPr>
          <p:spPr>
            <a:xfrm>
              <a:off x="13160095" y="1350264"/>
              <a:ext cx="436880" cy="0"/>
            </a:xfrm>
            <a:custGeom>
              <a:avLst/>
              <a:gdLst/>
              <a:ahLst/>
              <a:cxnLst/>
              <a:rect l="l" t="t" r="r" b="b"/>
              <a:pathLst>
                <a:path w="436880">
                  <a:moveTo>
                    <a:pt x="0" y="0"/>
                  </a:moveTo>
                  <a:lnTo>
                    <a:pt x="43662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88" name="object 6188"/>
            <p:cNvSpPr/>
            <p:nvPr/>
          </p:nvSpPr>
          <p:spPr>
            <a:xfrm>
              <a:off x="13160095" y="1330452"/>
              <a:ext cx="416559" cy="0"/>
            </a:xfrm>
            <a:custGeom>
              <a:avLst/>
              <a:gdLst/>
              <a:ahLst/>
              <a:cxnLst/>
              <a:rect l="l" t="t" r="r" b="b"/>
              <a:pathLst>
                <a:path w="416559">
                  <a:moveTo>
                    <a:pt x="0" y="0"/>
                  </a:moveTo>
                  <a:lnTo>
                    <a:pt x="41605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189" name="object 6189"/>
          <p:cNvGrpSpPr/>
          <p:nvPr/>
        </p:nvGrpSpPr>
        <p:grpSpPr>
          <a:xfrm>
            <a:off x="16548515" y="3243914"/>
            <a:ext cx="807659" cy="27135"/>
            <a:chOff x="13166952" y="3673602"/>
            <a:chExt cx="642620" cy="21590"/>
          </a:xfrm>
        </p:grpSpPr>
        <p:sp>
          <p:nvSpPr>
            <p:cNvPr id="6190" name="object 6190"/>
            <p:cNvSpPr/>
            <p:nvPr/>
          </p:nvSpPr>
          <p:spPr>
            <a:xfrm>
              <a:off x="13166952" y="3692652"/>
              <a:ext cx="642620" cy="0"/>
            </a:xfrm>
            <a:custGeom>
              <a:avLst/>
              <a:gdLst/>
              <a:ahLst/>
              <a:cxnLst/>
              <a:rect l="l" t="t" r="r" b="b"/>
              <a:pathLst>
                <a:path w="642619">
                  <a:moveTo>
                    <a:pt x="0" y="0"/>
                  </a:moveTo>
                  <a:lnTo>
                    <a:pt x="64236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91" name="object 6191"/>
            <p:cNvSpPr/>
            <p:nvPr/>
          </p:nvSpPr>
          <p:spPr>
            <a:xfrm>
              <a:off x="13166952" y="3675888"/>
              <a:ext cx="642620" cy="0"/>
            </a:xfrm>
            <a:custGeom>
              <a:avLst/>
              <a:gdLst/>
              <a:ahLst/>
              <a:cxnLst/>
              <a:rect l="l" t="t" r="r" b="b"/>
              <a:pathLst>
                <a:path w="642619">
                  <a:moveTo>
                    <a:pt x="0" y="0"/>
                  </a:moveTo>
                  <a:lnTo>
                    <a:pt x="64236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6192" name="object 6192"/>
          <p:cNvPicPr/>
          <p:nvPr/>
        </p:nvPicPr>
        <p:blipFill>
          <a:blip r:embed="rId39" cstate="print"/>
          <a:stretch>
            <a:fillRect/>
          </a:stretch>
        </p:blipFill>
        <p:spPr>
          <a:xfrm>
            <a:off x="16562881" y="2713348"/>
            <a:ext cx="188667" cy="103431"/>
          </a:xfrm>
          <a:prstGeom prst="rect">
            <a:avLst/>
          </a:prstGeom>
        </p:spPr>
      </p:pic>
      <p:grpSp>
        <p:nvGrpSpPr>
          <p:cNvPr id="6193" name="object 6193"/>
          <p:cNvGrpSpPr/>
          <p:nvPr/>
        </p:nvGrpSpPr>
        <p:grpSpPr>
          <a:xfrm>
            <a:off x="16455619" y="-56314"/>
            <a:ext cx="332002" cy="94972"/>
            <a:chOff x="13093039" y="1047750"/>
            <a:chExt cx="264160" cy="75565"/>
          </a:xfrm>
        </p:grpSpPr>
        <p:sp>
          <p:nvSpPr>
            <p:cNvPr id="6194" name="object 6194"/>
            <p:cNvSpPr/>
            <p:nvPr/>
          </p:nvSpPr>
          <p:spPr>
            <a:xfrm>
              <a:off x="13160095" y="1093469"/>
              <a:ext cx="176530" cy="0"/>
            </a:xfrm>
            <a:custGeom>
              <a:avLst/>
              <a:gdLst/>
              <a:ahLst/>
              <a:cxnLst/>
              <a:rect l="l" t="t" r="r" b="b"/>
              <a:pathLst>
                <a:path w="176530">
                  <a:moveTo>
                    <a:pt x="0" y="0"/>
                  </a:moveTo>
                  <a:lnTo>
                    <a:pt x="17602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95" name="object 6195"/>
            <p:cNvSpPr/>
            <p:nvPr/>
          </p:nvSpPr>
          <p:spPr>
            <a:xfrm>
              <a:off x="13157047" y="1104138"/>
              <a:ext cx="121920" cy="0"/>
            </a:xfrm>
            <a:custGeom>
              <a:avLst/>
              <a:gdLst/>
              <a:ahLst/>
              <a:cxnLst/>
              <a:rect l="l" t="t" r="r" b="b"/>
              <a:pathLst>
                <a:path w="121919">
                  <a:moveTo>
                    <a:pt x="0" y="0"/>
                  </a:moveTo>
                  <a:lnTo>
                    <a:pt x="12192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96" name="object 6196"/>
            <p:cNvSpPr/>
            <p:nvPr/>
          </p:nvSpPr>
          <p:spPr>
            <a:xfrm>
              <a:off x="13157047" y="1117092"/>
              <a:ext cx="121920" cy="0"/>
            </a:xfrm>
            <a:custGeom>
              <a:avLst/>
              <a:gdLst/>
              <a:ahLst/>
              <a:cxnLst/>
              <a:rect l="l" t="t" r="r" b="b"/>
              <a:pathLst>
                <a:path w="121919">
                  <a:moveTo>
                    <a:pt x="0" y="0"/>
                  </a:moveTo>
                  <a:lnTo>
                    <a:pt x="12192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97" name="object 6197"/>
            <p:cNvSpPr/>
            <p:nvPr/>
          </p:nvSpPr>
          <p:spPr>
            <a:xfrm>
              <a:off x="13160095" y="1120902"/>
              <a:ext cx="115570" cy="0"/>
            </a:xfrm>
            <a:custGeom>
              <a:avLst/>
              <a:gdLst/>
              <a:ahLst/>
              <a:cxnLst/>
              <a:rect l="l" t="t" r="r" b="b"/>
              <a:pathLst>
                <a:path w="115569">
                  <a:moveTo>
                    <a:pt x="0" y="0"/>
                  </a:moveTo>
                  <a:lnTo>
                    <a:pt x="11506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98" name="object 6198"/>
            <p:cNvSpPr/>
            <p:nvPr/>
          </p:nvSpPr>
          <p:spPr>
            <a:xfrm>
              <a:off x="13157047" y="1090421"/>
              <a:ext cx="179070" cy="0"/>
            </a:xfrm>
            <a:custGeom>
              <a:avLst/>
              <a:gdLst/>
              <a:ahLst/>
              <a:cxnLst/>
              <a:rect l="l" t="t" r="r" b="b"/>
              <a:pathLst>
                <a:path w="179069">
                  <a:moveTo>
                    <a:pt x="0" y="0"/>
                  </a:moveTo>
                  <a:lnTo>
                    <a:pt x="17907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99" name="object 6199"/>
            <p:cNvSpPr/>
            <p:nvPr/>
          </p:nvSpPr>
          <p:spPr>
            <a:xfrm>
              <a:off x="13096087" y="1053083"/>
              <a:ext cx="260985" cy="0"/>
            </a:xfrm>
            <a:custGeom>
              <a:avLst/>
              <a:gdLst/>
              <a:ahLst/>
              <a:cxnLst/>
              <a:rect l="l" t="t" r="r" b="b"/>
              <a:pathLst>
                <a:path w="260984">
                  <a:moveTo>
                    <a:pt x="0" y="0"/>
                  </a:moveTo>
                  <a:lnTo>
                    <a:pt x="260604" y="0"/>
                  </a:lnTo>
                </a:path>
                <a:path w="260984">
                  <a:moveTo>
                    <a:pt x="0" y="0"/>
                  </a:moveTo>
                  <a:lnTo>
                    <a:pt x="26060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00" name="object 6200"/>
            <p:cNvSpPr/>
            <p:nvPr/>
          </p:nvSpPr>
          <p:spPr>
            <a:xfrm>
              <a:off x="13093039" y="1050036"/>
              <a:ext cx="240029" cy="0"/>
            </a:xfrm>
            <a:custGeom>
              <a:avLst/>
              <a:gdLst/>
              <a:ahLst/>
              <a:cxnLst/>
              <a:rect l="l" t="t" r="r" b="b"/>
              <a:pathLst>
                <a:path w="240030">
                  <a:moveTo>
                    <a:pt x="0" y="0"/>
                  </a:moveTo>
                  <a:lnTo>
                    <a:pt x="240029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6201" name="object 6201"/>
          <p:cNvSpPr/>
          <p:nvPr/>
        </p:nvSpPr>
        <p:spPr>
          <a:xfrm>
            <a:off x="15556574" y="3026517"/>
            <a:ext cx="47885" cy="51875"/>
          </a:xfrm>
          <a:custGeom>
            <a:avLst/>
            <a:gdLst/>
            <a:ahLst/>
            <a:cxnLst/>
            <a:rect l="l" t="t" r="r" b="b"/>
            <a:pathLst>
              <a:path w="38100" h="41275">
                <a:moveTo>
                  <a:pt x="18864" y="41148"/>
                </a:moveTo>
                <a:lnTo>
                  <a:pt x="23436" y="41148"/>
                </a:lnTo>
                <a:lnTo>
                  <a:pt x="34732" y="32339"/>
                </a:lnTo>
                <a:lnTo>
                  <a:pt x="37938" y="19402"/>
                </a:lnTo>
                <a:lnTo>
                  <a:pt x="33321" y="7050"/>
                </a:lnTo>
                <a:lnTo>
                  <a:pt x="21150" y="0"/>
                </a:lnTo>
                <a:lnTo>
                  <a:pt x="16578" y="0"/>
                </a:lnTo>
                <a:lnTo>
                  <a:pt x="4485" y="6991"/>
                </a:lnTo>
                <a:lnTo>
                  <a:pt x="0" y="19540"/>
                </a:lnTo>
                <a:lnTo>
                  <a:pt x="3231" y="32605"/>
                </a:lnTo>
                <a:lnTo>
                  <a:pt x="14292" y="41148"/>
                </a:lnTo>
                <a:lnTo>
                  <a:pt x="18864" y="41148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6202" name="object 6202"/>
          <p:cNvGrpSpPr/>
          <p:nvPr/>
        </p:nvGrpSpPr>
        <p:grpSpPr>
          <a:xfrm>
            <a:off x="16548515" y="6290351"/>
            <a:ext cx="1780521" cy="35914"/>
            <a:chOff x="13166952" y="6097523"/>
            <a:chExt cx="1416685" cy="28575"/>
          </a:xfrm>
        </p:grpSpPr>
        <p:sp>
          <p:nvSpPr>
            <p:cNvPr id="6203" name="object 6203"/>
            <p:cNvSpPr/>
            <p:nvPr/>
          </p:nvSpPr>
          <p:spPr>
            <a:xfrm>
              <a:off x="13775790" y="6116573"/>
              <a:ext cx="30480" cy="0"/>
            </a:xfrm>
            <a:custGeom>
              <a:avLst/>
              <a:gdLst/>
              <a:ahLst/>
              <a:cxnLst/>
              <a:rect l="l" t="t" r="r" b="b"/>
              <a:pathLst>
                <a:path w="30480">
                  <a:moveTo>
                    <a:pt x="0" y="0"/>
                  </a:moveTo>
                  <a:lnTo>
                    <a:pt x="3048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04" name="object 6204"/>
            <p:cNvSpPr/>
            <p:nvPr/>
          </p:nvSpPr>
          <p:spPr>
            <a:xfrm>
              <a:off x="13775790" y="6102857"/>
              <a:ext cx="30480" cy="0"/>
            </a:xfrm>
            <a:custGeom>
              <a:avLst/>
              <a:gdLst/>
              <a:ahLst/>
              <a:cxnLst/>
              <a:rect l="l" t="t" r="r" b="b"/>
              <a:pathLst>
                <a:path w="30480">
                  <a:moveTo>
                    <a:pt x="0" y="0"/>
                  </a:moveTo>
                  <a:lnTo>
                    <a:pt x="3048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05" name="object 6205"/>
            <p:cNvSpPr/>
            <p:nvPr/>
          </p:nvSpPr>
          <p:spPr>
            <a:xfrm>
              <a:off x="13491564" y="6123431"/>
              <a:ext cx="314960" cy="0"/>
            </a:xfrm>
            <a:custGeom>
              <a:avLst/>
              <a:gdLst/>
              <a:ahLst/>
              <a:cxnLst/>
              <a:rect l="l" t="t" r="r" b="b"/>
              <a:pathLst>
                <a:path w="314959">
                  <a:moveTo>
                    <a:pt x="0" y="0"/>
                  </a:moveTo>
                  <a:lnTo>
                    <a:pt x="31470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06" name="object 6206"/>
            <p:cNvSpPr/>
            <p:nvPr/>
          </p:nvSpPr>
          <p:spPr>
            <a:xfrm>
              <a:off x="13495374" y="6123431"/>
              <a:ext cx="307340" cy="0"/>
            </a:xfrm>
            <a:custGeom>
              <a:avLst/>
              <a:gdLst/>
              <a:ahLst/>
              <a:cxnLst/>
              <a:rect l="l" t="t" r="r" b="b"/>
              <a:pathLst>
                <a:path w="307340">
                  <a:moveTo>
                    <a:pt x="0" y="0"/>
                  </a:moveTo>
                  <a:lnTo>
                    <a:pt x="30708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07" name="object 6207"/>
            <p:cNvSpPr/>
            <p:nvPr/>
          </p:nvSpPr>
          <p:spPr>
            <a:xfrm>
              <a:off x="13166952" y="6099809"/>
              <a:ext cx="1416685" cy="0"/>
            </a:xfrm>
            <a:custGeom>
              <a:avLst/>
              <a:gdLst/>
              <a:ahLst/>
              <a:cxnLst/>
              <a:rect l="l" t="t" r="r" b="b"/>
              <a:pathLst>
                <a:path w="1416684">
                  <a:moveTo>
                    <a:pt x="0" y="0"/>
                  </a:moveTo>
                  <a:lnTo>
                    <a:pt x="141655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6208" name="object 6208"/>
          <p:cNvSpPr/>
          <p:nvPr/>
        </p:nvSpPr>
        <p:spPr>
          <a:xfrm>
            <a:off x="16450830" y="5320202"/>
            <a:ext cx="98164" cy="0"/>
          </a:xfrm>
          <a:custGeom>
            <a:avLst/>
            <a:gdLst/>
            <a:ahLst/>
            <a:cxnLst/>
            <a:rect l="l" t="t" r="r" b="b"/>
            <a:pathLst>
              <a:path w="78105">
                <a:moveTo>
                  <a:pt x="0" y="0"/>
                </a:moveTo>
                <a:lnTo>
                  <a:pt x="7772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09" name="object 6209"/>
          <p:cNvSpPr/>
          <p:nvPr/>
        </p:nvSpPr>
        <p:spPr>
          <a:xfrm>
            <a:off x="16514997" y="5018529"/>
            <a:ext cx="33519" cy="0"/>
          </a:xfrm>
          <a:custGeom>
            <a:avLst/>
            <a:gdLst/>
            <a:ahLst/>
            <a:cxnLst/>
            <a:rect l="l" t="t" r="r" b="b"/>
            <a:pathLst>
              <a:path w="26669">
                <a:moveTo>
                  <a:pt x="0" y="0"/>
                </a:moveTo>
                <a:lnTo>
                  <a:pt x="2667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6210" name="object 6210"/>
          <p:cNvGrpSpPr/>
          <p:nvPr/>
        </p:nvGrpSpPr>
        <p:grpSpPr>
          <a:xfrm>
            <a:off x="16447958" y="5015656"/>
            <a:ext cx="100558" cy="99760"/>
            <a:chOff x="13086943" y="5083302"/>
            <a:chExt cx="80010" cy="79375"/>
          </a:xfrm>
        </p:grpSpPr>
        <p:sp>
          <p:nvSpPr>
            <p:cNvPr id="6211" name="object 6211"/>
            <p:cNvSpPr/>
            <p:nvPr/>
          </p:nvSpPr>
          <p:spPr>
            <a:xfrm>
              <a:off x="13089229" y="5085588"/>
              <a:ext cx="0" cy="51435"/>
            </a:xfrm>
            <a:custGeom>
              <a:avLst/>
              <a:gdLst/>
              <a:ahLst/>
              <a:cxnLst/>
              <a:rect l="l" t="t" r="r" b="b"/>
              <a:pathLst>
                <a:path h="51435">
                  <a:moveTo>
                    <a:pt x="0" y="23622"/>
                  </a:moveTo>
                  <a:lnTo>
                    <a:pt x="0" y="51054"/>
                  </a:lnTo>
                </a:path>
                <a:path h="51435">
                  <a:moveTo>
                    <a:pt x="0" y="23622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12" name="object 6212"/>
            <p:cNvSpPr/>
            <p:nvPr/>
          </p:nvSpPr>
          <p:spPr>
            <a:xfrm>
              <a:off x="13089229" y="5085588"/>
              <a:ext cx="51435" cy="0"/>
            </a:xfrm>
            <a:custGeom>
              <a:avLst/>
              <a:gdLst/>
              <a:ahLst/>
              <a:cxnLst/>
              <a:rect l="l" t="t" r="r" b="b"/>
              <a:pathLst>
                <a:path w="51434">
                  <a:moveTo>
                    <a:pt x="51053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13" name="object 6213"/>
            <p:cNvSpPr/>
            <p:nvPr/>
          </p:nvSpPr>
          <p:spPr>
            <a:xfrm>
              <a:off x="13089229" y="5160264"/>
              <a:ext cx="78105" cy="0"/>
            </a:xfrm>
            <a:custGeom>
              <a:avLst/>
              <a:gdLst/>
              <a:ahLst/>
              <a:cxnLst/>
              <a:rect l="l" t="t" r="r" b="b"/>
              <a:pathLst>
                <a:path w="78105">
                  <a:moveTo>
                    <a:pt x="0" y="0"/>
                  </a:moveTo>
                  <a:lnTo>
                    <a:pt x="7772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214" name="object 6214"/>
          <p:cNvGrpSpPr/>
          <p:nvPr/>
        </p:nvGrpSpPr>
        <p:grpSpPr>
          <a:xfrm>
            <a:off x="16447958" y="5079821"/>
            <a:ext cx="100558" cy="600956"/>
            <a:chOff x="13086943" y="5134355"/>
            <a:chExt cx="80010" cy="478155"/>
          </a:xfrm>
        </p:grpSpPr>
        <p:sp>
          <p:nvSpPr>
            <p:cNvPr id="6215" name="object 6215"/>
            <p:cNvSpPr/>
            <p:nvPr/>
          </p:nvSpPr>
          <p:spPr>
            <a:xfrm>
              <a:off x="13140283" y="5400293"/>
              <a:ext cx="0" cy="205740"/>
            </a:xfrm>
            <a:custGeom>
              <a:avLst/>
              <a:gdLst/>
              <a:ahLst/>
              <a:cxnLst/>
              <a:rect l="l" t="t" r="r" b="b"/>
              <a:pathLst>
                <a:path h="205739">
                  <a:moveTo>
                    <a:pt x="0" y="0"/>
                  </a:moveTo>
                  <a:lnTo>
                    <a:pt x="0" y="20574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16" name="object 6216"/>
            <p:cNvSpPr/>
            <p:nvPr/>
          </p:nvSpPr>
          <p:spPr>
            <a:xfrm>
              <a:off x="13147903" y="5603747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80" h="5079">
                  <a:moveTo>
                    <a:pt x="2286" y="0"/>
                  </a:moveTo>
                  <a:lnTo>
                    <a:pt x="3902" y="669"/>
                  </a:lnTo>
                  <a:lnTo>
                    <a:pt x="4572" y="2286"/>
                  </a:lnTo>
                  <a:lnTo>
                    <a:pt x="3902" y="3902"/>
                  </a:lnTo>
                  <a:lnTo>
                    <a:pt x="2286" y="4572"/>
                  </a:lnTo>
                  <a:lnTo>
                    <a:pt x="669" y="3902"/>
                  </a:lnTo>
                  <a:lnTo>
                    <a:pt x="0" y="2286"/>
                  </a:lnTo>
                  <a:lnTo>
                    <a:pt x="669" y="669"/>
                  </a:lnTo>
                  <a:lnTo>
                    <a:pt x="228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17" name="object 6217"/>
            <p:cNvSpPr/>
            <p:nvPr/>
          </p:nvSpPr>
          <p:spPr>
            <a:xfrm>
              <a:off x="13140283" y="5606033"/>
              <a:ext cx="26670" cy="0"/>
            </a:xfrm>
            <a:custGeom>
              <a:avLst/>
              <a:gdLst/>
              <a:ahLst/>
              <a:cxnLst/>
              <a:rect l="l" t="t" r="r" b="b"/>
              <a:pathLst>
                <a:path w="26669">
                  <a:moveTo>
                    <a:pt x="0" y="0"/>
                  </a:moveTo>
                  <a:lnTo>
                    <a:pt x="0" y="0"/>
                  </a:lnTo>
                  <a:lnTo>
                    <a:pt x="2667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18" name="object 6218"/>
            <p:cNvSpPr/>
            <p:nvPr/>
          </p:nvSpPr>
          <p:spPr>
            <a:xfrm>
              <a:off x="13143331" y="5606033"/>
              <a:ext cx="6985" cy="3810"/>
            </a:xfrm>
            <a:custGeom>
              <a:avLst/>
              <a:gdLst/>
              <a:ahLst/>
              <a:cxnLst/>
              <a:rect l="l" t="t" r="r" b="b"/>
              <a:pathLst>
                <a:path w="6984" h="3810">
                  <a:moveTo>
                    <a:pt x="3809" y="0"/>
                  </a:moveTo>
                  <a:lnTo>
                    <a:pt x="6857" y="0"/>
                  </a:lnTo>
                  <a:lnTo>
                    <a:pt x="6857" y="3810"/>
                  </a:lnTo>
                  <a:lnTo>
                    <a:pt x="0" y="381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19" name="object 6219"/>
            <p:cNvSpPr/>
            <p:nvPr/>
          </p:nvSpPr>
          <p:spPr>
            <a:xfrm>
              <a:off x="13140283" y="5606033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4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20" name="object 6220"/>
            <p:cNvSpPr/>
            <p:nvPr/>
          </p:nvSpPr>
          <p:spPr>
            <a:xfrm>
              <a:off x="13141045" y="5607557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80" h="5079">
                  <a:moveTo>
                    <a:pt x="2286" y="0"/>
                  </a:moveTo>
                  <a:lnTo>
                    <a:pt x="3902" y="669"/>
                  </a:lnTo>
                  <a:lnTo>
                    <a:pt x="4572" y="2286"/>
                  </a:lnTo>
                  <a:lnTo>
                    <a:pt x="3902" y="3902"/>
                  </a:lnTo>
                  <a:lnTo>
                    <a:pt x="2286" y="4572"/>
                  </a:lnTo>
                  <a:lnTo>
                    <a:pt x="669" y="3902"/>
                  </a:lnTo>
                  <a:lnTo>
                    <a:pt x="0" y="2286"/>
                  </a:lnTo>
                  <a:lnTo>
                    <a:pt x="669" y="669"/>
                  </a:lnTo>
                  <a:lnTo>
                    <a:pt x="228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21" name="object 6221"/>
            <p:cNvSpPr/>
            <p:nvPr/>
          </p:nvSpPr>
          <p:spPr>
            <a:xfrm>
              <a:off x="13140283" y="5606033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22" name="object 6222"/>
            <p:cNvSpPr/>
            <p:nvPr/>
          </p:nvSpPr>
          <p:spPr>
            <a:xfrm>
              <a:off x="13140283" y="5609843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4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23" name="object 6223"/>
            <p:cNvSpPr/>
            <p:nvPr/>
          </p:nvSpPr>
          <p:spPr>
            <a:xfrm>
              <a:off x="13089229" y="5136641"/>
              <a:ext cx="78105" cy="264160"/>
            </a:xfrm>
            <a:custGeom>
              <a:avLst/>
              <a:gdLst/>
              <a:ahLst/>
              <a:cxnLst/>
              <a:rect l="l" t="t" r="r" b="b"/>
              <a:pathLst>
                <a:path w="78105" h="264160">
                  <a:moveTo>
                    <a:pt x="51053" y="263651"/>
                  </a:moveTo>
                  <a:lnTo>
                    <a:pt x="77723" y="263651"/>
                  </a:lnTo>
                </a:path>
                <a:path w="78105" h="264160">
                  <a:moveTo>
                    <a:pt x="51053" y="263651"/>
                  </a:moveTo>
                  <a:lnTo>
                    <a:pt x="0" y="263651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224" name="object 6224"/>
          <p:cNvGrpSpPr/>
          <p:nvPr/>
        </p:nvGrpSpPr>
        <p:grpSpPr>
          <a:xfrm>
            <a:off x="15733515" y="5045344"/>
            <a:ext cx="717476" cy="588186"/>
            <a:chOff x="12518491" y="5106923"/>
            <a:chExt cx="570865" cy="467995"/>
          </a:xfrm>
        </p:grpSpPr>
        <p:pic>
          <p:nvPicPr>
            <p:cNvPr id="6225" name="object 6225"/>
            <p:cNvPicPr/>
            <p:nvPr/>
          </p:nvPicPr>
          <p:blipFill>
            <a:blip r:embed="rId40" cstate="print"/>
            <a:stretch>
              <a:fillRect/>
            </a:stretch>
          </p:blipFill>
          <p:spPr>
            <a:xfrm>
              <a:off x="12518491" y="5394197"/>
              <a:ext cx="97535" cy="180594"/>
            </a:xfrm>
            <a:prstGeom prst="rect">
              <a:avLst/>
            </a:prstGeom>
          </p:spPr>
        </p:pic>
        <p:sp>
          <p:nvSpPr>
            <p:cNvPr id="6226" name="object 6226"/>
            <p:cNvSpPr/>
            <p:nvPr/>
          </p:nvSpPr>
          <p:spPr>
            <a:xfrm>
              <a:off x="12616027" y="5136641"/>
              <a:ext cx="0" cy="260350"/>
            </a:xfrm>
            <a:custGeom>
              <a:avLst/>
              <a:gdLst/>
              <a:ahLst/>
              <a:cxnLst/>
              <a:rect l="l" t="t" r="r" b="b"/>
              <a:pathLst>
                <a:path h="260350">
                  <a:moveTo>
                    <a:pt x="0" y="0"/>
                  </a:moveTo>
                  <a:lnTo>
                    <a:pt x="0" y="25984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27" name="object 6227"/>
            <p:cNvSpPr/>
            <p:nvPr/>
          </p:nvSpPr>
          <p:spPr>
            <a:xfrm>
              <a:off x="12616027" y="5109209"/>
              <a:ext cx="473709" cy="0"/>
            </a:xfrm>
            <a:custGeom>
              <a:avLst/>
              <a:gdLst/>
              <a:ahLst/>
              <a:cxnLst/>
              <a:rect l="l" t="t" r="r" b="b"/>
              <a:pathLst>
                <a:path w="473709">
                  <a:moveTo>
                    <a:pt x="0" y="0"/>
                  </a:moveTo>
                  <a:lnTo>
                    <a:pt x="47320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28" name="object 6228"/>
            <p:cNvSpPr/>
            <p:nvPr/>
          </p:nvSpPr>
          <p:spPr>
            <a:xfrm>
              <a:off x="12616027" y="5136641"/>
              <a:ext cx="473709" cy="0"/>
            </a:xfrm>
            <a:custGeom>
              <a:avLst/>
              <a:gdLst/>
              <a:ahLst/>
              <a:cxnLst/>
              <a:rect l="l" t="t" r="r" b="b"/>
              <a:pathLst>
                <a:path w="473709">
                  <a:moveTo>
                    <a:pt x="0" y="0"/>
                  </a:moveTo>
                  <a:lnTo>
                    <a:pt x="47320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6229" name="object 6229"/>
          <p:cNvPicPr/>
          <p:nvPr/>
        </p:nvPicPr>
        <p:blipFill>
          <a:blip r:embed="rId41" cstate="print"/>
          <a:stretch>
            <a:fillRect/>
          </a:stretch>
        </p:blipFill>
        <p:spPr>
          <a:xfrm>
            <a:off x="16172141" y="5763617"/>
            <a:ext cx="414683" cy="559296"/>
          </a:xfrm>
          <a:prstGeom prst="rect">
            <a:avLst/>
          </a:prstGeom>
        </p:spPr>
      </p:pic>
      <p:grpSp>
        <p:nvGrpSpPr>
          <p:cNvPr id="6230" name="object 6230"/>
          <p:cNvGrpSpPr/>
          <p:nvPr/>
        </p:nvGrpSpPr>
        <p:grpSpPr>
          <a:xfrm>
            <a:off x="15819707" y="5971439"/>
            <a:ext cx="15962" cy="35914"/>
            <a:chOff x="12587071" y="5843778"/>
            <a:chExt cx="12700" cy="28575"/>
          </a:xfrm>
        </p:grpSpPr>
        <p:sp>
          <p:nvSpPr>
            <p:cNvPr id="6231" name="object 6231"/>
            <p:cNvSpPr/>
            <p:nvPr/>
          </p:nvSpPr>
          <p:spPr>
            <a:xfrm>
              <a:off x="12589357" y="5859780"/>
              <a:ext cx="3175" cy="10160"/>
            </a:xfrm>
            <a:custGeom>
              <a:avLst/>
              <a:gdLst/>
              <a:ahLst/>
              <a:cxnLst/>
              <a:rect l="l" t="t" r="r" b="b"/>
              <a:pathLst>
                <a:path w="3175" h="10160">
                  <a:moveTo>
                    <a:pt x="3048" y="9905"/>
                  </a:moveTo>
                  <a:lnTo>
                    <a:pt x="0" y="9905"/>
                  </a:lnTo>
                  <a:lnTo>
                    <a:pt x="0" y="0"/>
                  </a:lnTo>
                  <a:lnTo>
                    <a:pt x="3048" y="0"/>
                  </a:lnTo>
                  <a:lnTo>
                    <a:pt x="3048" y="3047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32" name="object 6232"/>
            <p:cNvSpPr/>
            <p:nvPr/>
          </p:nvSpPr>
          <p:spPr>
            <a:xfrm>
              <a:off x="12590119" y="5860541"/>
              <a:ext cx="5080" cy="11430"/>
            </a:xfrm>
            <a:custGeom>
              <a:avLst/>
              <a:gdLst/>
              <a:ahLst/>
              <a:cxnLst/>
              <a:rect l="l" t="t" r="r" b="b"/>
              <a:pathLst>
                <a:path w="5079" h="11429">
                  <a:moveTo>
                    <a:pt x="4572" y="9144"/>
                  </a:moveTo>
                  <a:lnTo>
                    <a:pt x="3898" y="7531"/>
                  </a:lnTo>
                  <a:lnTo>
                    <a:pt x="2286" y="6858"/>
                  </a:lnTo>
                  <a:lnTo>
                    <a:pt x="660" y="7531"/>
                  </a:lnTo>
                  <a:lnTo>
                    <a:pt x="0" y="9144"/>
                  </a:lnTo>
                  <a:lnTo>
                    <a:pt x="660" y="10769"/>
                  </a:lnTo>
                  <a:lnTo>
                    <a:pt x="2286" y="11430"/>
                  </a:lnTo>
                  <a:lnTo>
                    <a:pt x="3898" y="10769"/>
                  </a:lnTo>
                  <a:lnTo>
                    <a:pt x="4572" y="9144"/>
                  </a:lnTo>
                  <a:close/>
                </a:path>
                <a:path w="5079" h="11429">
                  <a:moveTo>
                    <a:pt x="4572" y="2286"/>
                  </a:moveTo>
                  <a:lnTo>
                    <a:pt x="3898" y="673"/>
                  </a:lnTo>
                  <a:lnTo>
                    <a:pt x="2286" y="0"/>
                  </a:lnTo>
                  <a:lnTo>
                    <a:pt x="660" y="673"/>
                  </a:lnTo>
                  <a:lnTo>
                    <a:pt x="0" y="2286"/>
                  </a:lnTo>
                  <a:lnTo>
                    <a:pt x="660" y="3911"/>
                  </a:lnTo>
                  <a:lnTo>
                    <a:pt x="2286" y="4572"/>
                  </a:lnTo>
                  <a:lnTo>
                    <a:pt x="3898" y="3911"/>
                  </a:lnTo>
                  <a:lnTo>
                    <a:pt x="4572" y="228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33" name="object 6233"/>
            <p:cNvSpPr/>
            <p:nvPr/>
          </p:nvSpPr>
          <p:spPr>
            <a:xfrm>
              <a:off x="12591643" y="5846064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1524"/>
                  </a:moveTo>
                  <a:lnTo>
                    <a:pt x="0" y="3810"/>
                  </a:lnTo>
                  <a:lnTo>
                    <a:pt x="3810" y="3810"/>
                  </a:lnTo>
                  <a:lnTo>
                    <a:pt x="3810" y="0"/>
                  </a:lnTo>
                  <a:lnTo>
                    <a:pt x="0" y="0"/>
                  </a:lnTo>
                  <a:lnTo>
                    <a:pt x="0" y="152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34" name="object 6234"/>
            <p:cNvSpPr/>
            <p:nvPr/>
          </p:nvSpPr>
          <p:spPr>
            <a:xfrm>
              <a:off x="12592405" y="586282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0" y="0"/>
                  </a:moveTo>
                  <a:lnTo>
                    <a:pt x="6858" y="0"/>
                  </a:lnTo>
                </a:path>
                <a:path w="6984">
                  <a:moveTo>
                    <a:pt x="0" y="0"/>
                  </a:moveTo>
                  <a:lnTo>
                    <a:pt x="685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6235" name="object 6235"/>
          <p:cNvPicPr/>
          <p:nvPr/>
        </p:nvPicPr>
        <p:blipFill>
          <a:blip r:embed="rId42" cstate="print"/>
          <a:stretch>
            <a:fillRect/>
          </a:stretch>
        </p:blipFill>
        <p:spPr>
          <a:xfrm>
            <a:off x="15687546" y="6252045"/>
            <a:ext cx="402232" cy="94811"/>
          </a:xfrm>
          <a:prstGeom prst="rect">
            <a:avLst/>
          </a:prstGeom>
        </p:spPr>
      </p:pic>
      <p:sp>
        <p:nvSpPr>
          <p:cNvPr id="6236" name="object 6236"/>
          <p:cNvSpPr/>
          <p:nvPr/>
        </p:nvSpPr>
        <p:spPr>
          <a:xfrm>
            <a:off x="15826411" y="5995382"/>
            <a:ext cx="0" cy="21548"/>
          </a:xfrm>
          <a:custGeom>
            <a:avLst/>
            <a:gdLst/>
            <a:ahLst/>
            <a:cxnLst/>
            <a:rect l="l" t="t" r="r" b="b"/>
            <a:pathLst>
              <a:path h="17145">
                <a:moveTo>
                  <a:pt x="0" y="0"/>
                </a:moveTo>
                <a:lnTo>
                  <a:pt x="0" y="16764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6237" name="object 6237"/>
          <p:cNvGrpSpPr/>
          <p:nvPr/>
        </p:nvGrpSpPr>
        <p:grpSpPr>
          <a:xfrm>
            <a:off x="15822581" y="6302801"/>
            <a:ext cx="361531" cy="35914"/>
            <a:chOff x="12589357" y="6107429"/>
            <a:chExt cx="287655" cy="28575"/>
          </a:xfrm>
        </p:grpSpPr>
        <p:sp>
          <p:nvSpPr>
            <p:cNvPr id="6238" name="object 6238"/>
            <p:cNvSpPr/>
            <p:nvPr/>
          </p:nvSpPr>
          <p:spPr>
            <a:xfrm>
              <a:off x="12592405" y="6133337"/>
              <a:ext cx="284480" cy="0"/>
            </a:xfrm>
            <a:custGeom>
              <a:avLst/>
              <a:gdLst/>
              <a:ahLst/>
              <a:cxnLst/>
              <a:rect l="l" t="t" r="r" b="b"/>
              <a:pathLst>
                <a:path w="284479">
                  <a:moveTo>
                    <a:pt x="0" y="0"/>
                  </a:moveTo>
                  <a:lnTo>
                    <a:pt x="28422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39" name="object 6239"/>
            <p:cNvSpPr/>
            <p:nvPr/>
          </p:nvSpPr>
          <p:spPr>
            <a:xfrm>
              <a:off x="12589357" y="6109715"/>
              <a:ext cx="287655" cy="0"/>
            </a:xfrm>
            <a:custGeom>
              <a:avLst/>
              <a:gdLst/>
              <a:ahLst/>
              <a:cxnLst/>
              <a:rect l="l" t="t" r="r" b="b"/>
              <a:pathLst>
                <a:path w="287654">
                  <a:moveTo>
                    <a:pt x="0" y="0"/>
                  </a:moveTo>
                  <a:lnTo>
                    <a:pt x="28727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40" name="object 6240"/>
            <p:cNvSpPr/>
            <p:nvPr/>
          </p:nvSpPr>
          <p:spPr>
            <a:xfrm>
              <a:off x="12589357" y="6116573"/>
              <a:ext cx="287655" cy="0"/>
            </a:xfrm>
            <a:custGeom>
              <a:avLst/>
              <a:gdLst/>
              <a:ahLst/>
              <a:cxnLst/>
              <a:rect l="l" t="t" r="r" b="b"/>
              <a:pathLst>
                <a:path w="287654">
                  <a:moveTo>
                    <a:pt x="0" y="0"/>
                  </a:moveTo>
                  <a:lnTo>
                    <a:pt x="28727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6241" name="object 6241"/>
          <p:cNvSpPr/>
          <p:nvPr/>
        </p:nvSpPr>
        <p:spPr>
          <a:xfrm>
            <a:off x="15856101" y="5986762"/>
            <a:ext cx="595368" cy="0"/>
          </a:xfrm>
          <a:custGeom>
            <a:avLst/>
            <a:gdLst/>
            <a:ahLst/>
            <a:cxnLst/>
            <a:rect l="l" t="t" r="r" b="b"/>
            <a:pathLst>
              <a:path w="473709">
                <a:moveTo>
                  <a:pt x="0" y="0"/>
                </a:moveTo>
                <a:lnTo>
                  <a:pt x="47320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6242" name="object 6242"/>
          <p:cNvGrpSpPr/>
          <p:nvPr/>
        </p:nvGrpSpPr>
        <p:grpSpPr>
          <a:xfrm>
            <a:off x="15826411" y="6311422"/>
            <a:ext cx="357541" cy="35914"/>
            <a:chOff x="12592405" y="6114288"/>
            <a:chExt cx="284480" cy="28575"/>
          </a:xfrm>
        </p:grpSpPr>
        <p:sp>
          <p:nvSpPr>
            <p:cNvPr id="6243" name="object 6243"/>
            <p:cNvSpPr/>
            <p:nvPr/>
          </p:nvSpPr>
          <p:spPr>
            <a:xfrm>
              <a:off x="12592405" y="6116574"/>
              <a:ext cx="284480" cy="0"/>
            </a:xfrm>
            <a:custGeom>
              <a:avLst/>
              <a:gdLst/>
              <a:ahLst/>
              <a:cxnLst/>
              <a:rect l="l" t="t" r="r" b="b"/>
              <a:pathLst>
                <a:path w="284479">
                  <a:moveTo>
                    <a:pt x="0" y="0"/>
                  </a:moveTo>
                  <a:lnTo>
                    <a:pt x="28422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44" name="object 6244"/>
            <p:cNvSpPr/>
            <p:nvPr/>
          </p:nvSpPr>
          <p:spPr>
            <a:xfrm>
              <a:off x="12805765" y="6140196"/>
              <a:ext cx="71120" cy="0"/>
            </a:xfrm>
            <a:custGeom>
              <a:avLst/>
              <a:gdLst/>
              <a:ahLst/>
              <a:cxnLst/>
              <a:rect l="l" t="t" r="r" b="b"/>
              <a:pathLst>
                <a:path w="71120">
                  <a:moveTo>
                    <a:pt x="0" y="0"/>
                  </a:moveTo>
                  <a:lnTo>
                    <a:pt x="7086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245" name="object 6245"/>
          <p:cNvGrpSpPr/>
          <p:nvPr/>
        </p:nvGrpSpPr>
        <p:grpSpPr>
          <a:xfrm>
            <a:off x="15832157" y="5621878"/>
            <a:ext cx="27135" cy="373502"/>
            <a:chOff x="12596977" y="5565647"/>
            <a:chExt cx="21590" cy="297180"/>
          </a:xfrm>
        </p:grpSpPr>
        <p:sp>
          <p:nvSpPr>
            <p:cNvPr id="6246" name="object 6246"/>
            <p:cNvSpPr/>
            <p:nvPr/>
          </p:nvSpPr>
          <p:spPr>
            <a:xfrm>
              <a:off x="12599263" y="5565647"/>
              <a:ext cx="0" cy="297180"/>
            </a:xfrm>
            <a:custGeom>
              <a:avLst/>
              <a:gdLst/>
              <a:ahLst/>
              <a:cxnLst/>
              <a:rect l="l" t="t" r="r" b="b"/>
              <a:pathLst>
                <a:path h="297179">
                  <a:moveTo>
                    <a:pt x="0" y="0"/>
                  </a:moveTo>
                  <a:lnTo>
                    <a:pt x="0" y="297180"/>
                  </a:lnTo>
                </a:path>
                <a:path h="297179">
                  <a:moveTo>
                    <a:pt x="0" y="0"/>
                  </a:moveTo>
                  <a:lnTo>
                    <a:pt x="0" y="29718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47" name="object 6247"/>
            <p:cNvSpPr/>
            <p:nvPr/>
          </p:nvSpPr>
          <p:spPr>
            <a:xfrm>
              <a:off x="12616027" y="5565647"/>
              <a:ext cx="0" cy="290830"/>
            </a:xfrm>
            <a:custGeom>
              <a:avLst/>
              <a:gdLst/>
              <a:ahLst/>
              <a:cxnLst/>
              <a:rect l="l" t="t" r="r" b="b"/>
              <a:pathLst>
                <a:path h="290829">
                  <a:moveTo>
                    <a:pt x="0" y="0"/>
                  </a:moveTo>
                  <a:lnTo>
                    <a:pt x="0" y="29032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6248" name="object 6248"/>
          <p:cNvPicPr/>
          <p:nvPr/>
        </p:nvPicPr>
        <p:blipFill>
          <a:blip r:embed="rId43" cstate="print"/>
          <a:stretch>
            <a:fillRect/>
          </a:stretch>
        </p:blipFill>
        <p:spPr>
          <a:xfrm>
            <a:off x="16424973" y="5673594"/>
            <a:ext cx="98643" cy="99601"/>
          </a:xfrm>
          <a:prstGeom prst="rect">
            <a:avLst/>
          </a:prstGeom>
        </p:spPr>
      </p:pic>
      <p:grpSp>
        <p:nvGrpSpPr>
          <p:cNvPr id="6249" name="object 6249"/>
          <p:cNvGrpSpPr/>
          <p:nvPr/>
        </p:nvGrpSpPr>
        <p:grpSpPr>
          <a:xfrm>
            <a:off x="15482598" y="5113341"/>
            <a:ext cx="71029" cy="167597"/>
            <a:chOff x="12318847" y="5161026"/>
            <a:chExt cx="56515" cy="133350"/>
          </a:xfrm>
        </p:grpSpPr>
        <p:sp>
          <p:nvSpPr>
            <p:cNvPr id="6250" name="object 6250"/>
            <p:cNvSpPr/>
            <p:nvPr/>
          </p:nvSpPr>
          <p:spPr>
            <a:xfrm>
              <a:off x="12321133" y="5187696"/>
              <a:ext cx="11430" cy="28575"/>
            </a:xfrm>
            <a:custGeom>
              <a:avLst/>
              <a:gdLst/>
              <a:ahLst/>
              <a:cxnLst/>
              <a:rect l="l" t="t" r="r" b="b"/>
              <a:pathLst>
                <a:path w="11429" h="28575">
                  <a:moveTo>
                    <a:pt x="11429" y="0"/>
                  </a:moveTo>
                  <a:lnTo>
                    <a:pt x="9143" y="3810"/>
                  </a:lnTo>
                  <a:lnTo>
                    <a:pt x="6857" y="6858"/>
                  </a:lnTo>
                  <a:lnTo>
                    <a:pt x="3809" y="9144"/>
                  </a:lnTo>
                  <a:lnTo>
                    <a:pt x="0" y="9906"/>
                  </a:lnTo>
                  <a:lnTo>
                    <a:pt x="0" y="14478"/>
                  </a:lnTo>
                  <a:lnTo>
                    <a:pt x="0" y="18288"/>
                  </a:lnTo>
                  <a:lnTo>
                    <a:pt x="3809" y="19812"/>
                  </a:lnTo>
                  <a:lnTo>
                    <a:pt x="6857" y="22098"/>
                  </a:lnTo>
                  <a:lnTo>
                    <a:pt x="9143" y="24384"/>
                  </a:lnTo>
                  <a:lnTo>
                    <a:pt x="11429" y="28194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51" name="object 6251"/>
            <p:cNvSpPr/>
            <p:nvPr/>
          </p:nvSpPr>
          <p:spPr>
            <a:xfrm>
              <a:off x="12324181" y="5189220"/>
              <a:ext cx="10795" cy="26034"/>
            </a:xfrm>
            <a:custGeom>
              <a:avLst/>
              <a:gdLst/>
              <a:ahLst/>
              <a:cxnLst/>
              <a:rect l="l" t="t" r="r" b="b"/>
              <a:pathLst>
                <a:path w="10795" h="26035">
                  <a:moveTo>
                    <a:pt x="10668" y="0"/>
                  </a:moveTo>
                  <a:lnTo>
                    <a:pt x="9144" y="3048"/>
                  </a:lnTo>
                  <a:lnTo>
                    <a:pt x="6858" y="6858"/>
                  </a:lnTo>
                  <a:lnTo>
                    <a:pt x="3810" y="9144"/>
                  </a:lnTo>
                  <a:lnTo>
                    <a:pt x="0" y="10668"/>
                  </a:lnTo>
                  <a:lnTo>
                    <a:pt x="0" y="12954"/>
                  </a:lnTo>
                  <a:lnTo>
                    <a:pt x="0" y="14478"/>
                  </a:lnTo>
                  <a:lnTo>
                    <a:pt x="3810" y="16002"/>
                  </a:lnTo>
                  <a:lnTo>
                    <a:pt x="6858" y="19050"/>
                  </a:lnTo>
                  <a:lnTo>
                    <a:pt x="9144" y="22098"/>
                  </a:lnTo>
                  <a:lnTo>
                    <a:pt x="10668" y="2590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52" name="object 6252"/>
            <p:cNvSpPr/>
            <p:nvPr/>
          </p:nvSpPr>
          <p:spPr>
            <a:xfrm>
              <a:off x="12327991" y="5183886"/>
              <a:ext cx="22225" cy="36830"/>
            </a:xfrm>
            <a:custGeom>
              <a:avLst/>
              <a:gdLst/>
              <a:ahLst/>
              <a:cxnLst/>
              <a:rect l="l" t="t" r="r" b="b"/>
              <a:pathLst>
                <a:path w="22225" h="36829">
                  <a:moveTo>
                    <a:pt x="20574" y="0"/>
                  </a:moveTo>
                  <a:lnTo>
                    <a:pt x="0" y="0"/>
                  </a:lnTo>
                  <a:lnTo>
                    <a:pt x="0" y="3810"/>
                  </a:lnTo>
                  <a:lnTo>
                    <a:pt x="2286" y="3810"/>
                  </a:lnTo>
                  <a:lnTo>
                    <a:pt x="6096" y="4572"/>
                  </a:lnTo>
                  <a:lnTo>
                    <a:pt x="6858" y="4572"/>
                  </a:lnTo>
                  <a:lnTo>
                    <a:pt x="7620" y="5334"/>
                  </a:lnTo>
                  <a:lnTo>
                    <a:pt x="10668" y="11430"/>
                  </a:lnTo>
                  <a:lnTo>
                    <a:pt x="11430" y="18288"/>
                  </a:lnTo>
                  <a:lnTo>
                    <a:pt x="10668" y="24384"/>
                  </a:lnTo>
                  <a:lnTo>
                    <a:pt x="7620" y="30480"/>
                  </a:lnTo>
                  <a:lnTo>
                    <a:pt x="6096" y="32004"/>
                  </a:lnTo>
                  <a:lnTo>
                    <a:pt x="0" y="32004"/>
                  </a:lnTo>
                  <a:lnTo>
                    <a:pt x="0" y="36576"/>
                  </a:lnTo>
                  <a:lnTo>
                    <a:pt x="22098" y="36576"/>
                  </a:lnTo>
                  <a:lnTo>
                    <a:pt x="22098" y="0"/>
                  </a:lnTo>
                  <a:lnTo>
                    <a:pt x="2057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53" name="object 6253"/>
            <p:cNvSpPr/>
            <p:nvPr/>
          </p:nvSpPr>
          <p:spPr>
            <a:xfrm>
              <a:off x="12321133" y="5260086"/>
              <a:ext cx="11430" cy="27940"/>
            </a:xfrm>
            <a:custGeom>
              <a:avLst/>
              <a:gdLst/>
              <a:ahLst/>
              <a:cxnLst/>
              <a:rect l="l" t="t" r="r" b="b"/>
              <a:pathLst>
                <a:path w="11429" h="27939">
                  <a:moveTo>
                    <a:pt x="11429" y="0"/>
                  </a:moveTo>
                  <a:lnTo>
                    <a:pt x="9143" y="3048"/>
                  </a:lnTo>
                  <a:lnTo>
                    <a:pt x="6857" y="6096"/>
                  </a:lnTo>
                  <a:lnTo>
                    <a:pt x="3809" y="8382"/>
                  </a:lnTo>
                  <a:lnTo>
                    <a:pt x="0" y="9906"/>
                  </a:lnTo>
                  <a:lnTo>
                    <a:pt x="0" y="9906"/>
                  </a:lnTo>
                  <a:lnTo>
                    <a:pt x="0" y="13716"/>
                  </a:lnTo>
                  <a:lnTo>
                    <a:pt x="0" y="17526"/>
                  </a:lnTo>
                  <a:lnTo>
                    <a:pt x="3809" y="19050"/>
                  </a:lnTo>
                  <a:lnTo>
                    <a:pt x="6857" y="21336"/>
                  </a:lnTo>
                  <a:lnTo>
                    <a:pt x="9143" y="24384"/>
                  </a:lnTo>
                  <a:lnTo>
                    <a:pt x="11429" y="2743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54" name="object 6254"/>
            <p:cNvSpPr/>
            <p:nvPr/>
          </p:nvSpPr>
          <p:spPr>
            <a:xfrm>
              <a:off x="12324181" y="5260848"/>
              <a:ext cx="10795" cy="26034"/>
            </a:xfrm>
            <a:custGeom>
              <a:avLst/>
              <a:gdLst/>
              <a:ahLst/>
              <a:cxnLst/>
              <a:rect l="l" t="t" r="r" b="b"/>
              <a:pathLst>
                <a:path w="10795" h="26035">
                  <a:moveTo>
                    <a:pt x="10668" y="0"/>
                  </a:moveTo>
                  <a:lnTo>
                    <a:pt x="9144" y="3810"/>
                  </a:lnTo>
                  <a:lnTo>
                    <a:pt x="6858" y="6858"/>
                  </a:lnTo>
                  <a:lnTo>
                    <a:pt x="3810" y="9144"/>
                  </a:lnTo>
                  <a:lnTo>
                    <a:pt x="0" y="11430"/>
                  </a:lnTo>
                  <a:lnTo>
                    <a:pt x="0" y="12954"/>
                  </a:lnTo>
                  <a:lnTo>
                    <a:pt x="0" y="14478"/>
                  </a:lnTo>
                  <a:lnTo>
                    <a:pt x="3810" y="16764"/>
                  </a:lnTo>
                  <a:lnTo>
                    <a:pt x="6858" y="19050"/>
                  </a:lnTo>
                  <a:lnTo>
                    <a:pt x="9144" y="22098"/>
                  </a:lnTo>
                  <a:lnTo>
                    <a:pt x="10668" y="2590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55" name="object 6255"/>
            <p:cNvSpPr/>
            <p:nvPr/>
          </p:nvSpPr>
          <p:spPr>
            <a:xfrm>
              <a:off x="12327991" y="5255514"/>
              <a:ext cx="22225" cy="36830"/>
            </a:xfrm>
            <a:custGeom>
              <a:avLst/>
              <a:gdLst/>
              <a:ahLst/>
              <a:cxnLst/>
              <a:rect l="l" t="t" r="r" b="b"/>
              <a:pathLst>
                <a:path w="22225" h="36829">
                  <a:moveTo>
                    <a:pt x="20574" y="0"/>
                  </a:moveTo>
                  <a:lnTo>
                    <a:pt x="0" y="0"/>
                  </a:lnTo>
                  <a:lnTo>
                    <a:pt x="0" y="3810"/>
                  </a:lnTo>
                  <a:lnTo>
                    <a:pt x="2286" y="3810"/>
                  </a:lnTo>
                  <a:lnTo>
                    <a:pt x="6096" y="4572"/>
                  </a:lnTo>
                  <a:lnTo>
                    <a:pt x="6858" y="4572"/>
                  </a:lnTo>
                  <a:lnTo>
                    <a:pt x="7620" y="5334"/>
                  </a:lnTo>
                  <a:lnTo>
                    <a:pt x="10668" y="11430"/>
                  </a:lnTo>
                  <a:lnTo>
                    <a:pt x="11430" y="18288"/>
                  </a:lnTo>
                  <a:lnTo>
                    <a:pt x="10668" y="25146"/>
                  </a:lnTo>
                  <a:lnTo>
                    <a:pt x="7620" y="31242"/>
                  </a:lnTo>
                  <a:lnTo>
                    <a:pt x="6858" y="32004"/>
                  </a:lnTo>
                  <a:lnTo>
                    <a:pt x="6096" y="32004"/>
                  </a:lnTo>
                  <a:lnTo>
                    <a:pt x="2286" y="32766"/>
                  </a:lnTo>
                  <a:lnTo>
                    <a:pt x="0" y="32766"/>
                  </a:lnTo>
                  <a:lnTo>
                    <a:pt x="0" y="36576"/>
                  </a:lnTo>
                  <a:lnTo>
                    <a:pt x="22098" y="36576"/>
                  </a:lnTo>
                  <a:lnTo>
                    <a:pt x="22098" y="0"/>
                  </a:lnTo>
                  <a:lnTo>
                    <a:pt x="2057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56" name="object 6256"/>
            <p:cNvSpPr/>
            <p:nvPr/>
          </p:nvSpPr>
          <p:spPr>
            <a:xfrm>
              <a:off x="12369139" y="5163312"/>
              <a:ext cx="3810" cy="3175"/>
            </a:xfrm>
            <a:custGeom>
              <a:avLst/>
              <a:gdLst/>
              <a:ahLst/>
              <a:cxnLst/>
              <a:rect l="l" t="t" r="r" b="b"/>
              <a:pathLst>
                <a:path w="3809" h="3175">
                  <a:moveTo>
                    <a:pt x="3809" y="3048"/>
                  </a:moveTo>
                  <a:lnTo>
                    <a:pt x="3809" y="0"/>
                  </a:lnTo>
                  <a:lnTo>
                    <a:pt x="0" y="0"/>
                  </a:ln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6257" name="object 6257"/>
          <p:cNvSpPr/>
          <p:nvPr/>
        </p:nvSpPr>
        <p:spPr>
          <a:xfrm>
            <a:off x="15622422" y="5018529"/>
            <a:ext cx="21548" cy="0"/>
          </a:xfrm>
          <a:custGeom>
            <a:avLst/>
            <a:gdLst/>
            <a:ahLst/>
            <a:cxnLst/>
            <a:rect l="l" t="t" r="r" b="b"/>
            <a:pathLst>
              <a:path w="17145">
                <a:moveTo>
                  <a:pt x="0" y="0"/>
                </a:moveTo>
                <a:lnTo>
                  <a:pt x="1676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6258" name="object 6258"/>
          <p:cNvGrpSpPr/>
          <p:nvPr/>
        </p:nvGrpSpPr>
        <p:grpSpPr>
          <a:xfrm>
            <a:off x="15542933" y="5015656"/>
            <a:ext cx="79808" cy="97366"/>
            <a:chOff x="12366853" y="5083302"/>
            <a:chExt cx="63500" cy="77470"/>
          </a:xfrm>
        </p:grpSpPr>
        <p:sp>
          <p:nvSpPr>
            <p:cNvPr id="6259" name="object 6259"/>
            <p:cNvSpPr/>
            <p:nvPr/>
          </p:nvSpPr>
          <p:spPr>
            <a:xfrm>
              <a:off x="12369139" y="5085588"/>
              <a:ext cx="0" cy="74930"/>
            </a:xfrm>
            <a:custGeom>
              <a:avLst/>
              <a:gdLst/>
              <a:ahLst/>
              <a:cxnLst/>
              <a:rect l="l" t="t" r="r" b="b"/>
              <a:pathLst>
                <a:path h="74929">
                  <a:moveTo>
                    <a:pt x="0" y="44196"/>
                  </a:moveTo>
                  <a:lnTo>
                    <a:pt x="0" y="0"/>
                  </a:lnTo>
                </a:path>
                <a:path h="74929">
                  <a:moveTo>
                    <a:pt x="0" y="44196"/>
                  </a:moveTo>
                  <a:lnTo>
                    <a:pt x="0" y="7467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60" name="object 6260"/>
            <p:cNvSpPr/>
            <p:nvPr/>
          </p:nvSpPr>
          <p:spPr>
            <a:xfrm>
              <a:off x="12369139" y="5085588"/>
              <a:ext cx="60960" cy="0"/>
            </a:xfrm>
            <a:custGeom>
              <a:avLst/>
              <a:gdLst/>
              <a:ahLst/>
              <a:cxnLst/>
              <a:rect l="l" t="t" r="r" b="b"/>
              <a:pathLst>
                <a:path w="60959">
                  <a:moveTo>
                    <a:pt x="60959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261" name="object 6261"/>
          <p:cNvGrpSpPr/>
          <p:nvPr/>
        </p:nvGrpSpPr>
        <p:grpSpPr>
          <a:xfrm>
            <a:off x="15202950" y="5218687"/>
            <a:ext cx="95770" cy="132482"/>
            <a:chOff x="12096343" y="5244846"/>
            <a:chExt cx="76200" cy="105410"/>
          </a:xfrm>
        </p:grpSpPr>
        <p:sp>
          <p:nvSpPr>
            <p:cNvPr id="6262" name="object 6262"/>
            <p:cNvSpPr/>
            <p:nvPr/>
          </p:nvSpPr>
          <p:spPr>
            <a:xfrm>
              <a:off x="12170257" y="5292090"/>
              <a:ext cx="0" cy="26670"/>
            </a:xfrm>
            <a:custGeom>
              <a:avLst/>
              <a:gdLst/>
              <a:ahLst/>
              <a:cxnLst/>
              <a:rect l="l" t="t" r="r" b="b"/>
              <a:pathLst>
                <a:path h="26670">
                  <a:moveTo>
                    <a:pt x="0" y="0"/>
                  </a:moveTo>
                  <a:lnTo>
                    <a:pt x="0" y="2667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63" name="object 6263"/>
            <p:cNvSpPr/>
            <p:nvPr/>
          </p:nvSpPr>
          <p:spPr>
            <a:xfrm>
              <a:off x="12166447" y="5292090"/>
              <a:ext cx="0" cy="26670"/>
            </a:xfrm>
            <a:custGeom>
              <a:avLst/>
              <a:gdLst/>
              <a:ahLst/>
              <a:cxnLst/>
              <a:rect l="l" t="t" r="r" b="b"/>
              <a:pathLst>
                <a:path h="26670">
                  <a:moveTo>
                    <a:pt x="0" y="0"/>
                  </a:moveTo>
                  <a:lnTo>
                    <a:pt x="0" y="2667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64" name="object 6264"/>
            <p:cNvSpPr/>
            <p:nvPr/>
          </p:nvSpPr>
          <p:spPr>
            <a:xfrm>
              <a:off x="12166447" y="531876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809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65" name="object 6265"/>
            <p:cNvSpPr/>
            <p:nvPr/>
          </p:nvSpPr>
          <p:spPr>
            <a:xfrm>
              <a:off x="12119965" y="5338572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524"/>
                  </a:moveTo>
                  <a:lnTo>
                    <a:pt x="0" y="762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66" name="object 6266"/>
            <p:cNvSpPr/>
            <p:nvPr/>
          </p:nvSpPr>
          <p:spPr>
            <a:xfrm>
              <a:off x="12119965" y="5340096"/>
              <a:ext cx="1270" cy="7620"/>
            </a:xfrm>
            <a:custGeom>
              <a:avLst/>
              <a:gdLst/>
              <a:ahLst/>
              <a:cxnLst/>
              <a:rect l="l" t="t" r="r" b="b"/>
              <a:pathLst>
                <a:path w="1270" h="7620">
                  <a:moveTo>
                    <a:pt x="0" y="7620"/>
                  </a:moveTo>
                  <a:lnTo>
                    <a:pt x="761" y="381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67" name="object 6267"/>
            <p:cNvSpPr/>
            <p:nvPr/>
          </p:nvSpPr>
          <p:spPr>
            <a:xfrm>
              <a:off x="12098629" y="5329428"/>
              <a:ext cx="21590" cy="9525"/>
            </a:xfrm>
            <a:custGeom>
              <a:avLst/>
              <a:gdLst/>
              <a:ahLst/>
              <a:cxnLst/>
              <a:rect l="l" t="t" r="r" b="b"/>
              <a:pathLst>
                <a:path w="21590" h="9525">
                  <a:moveTo>
                    <a:pt x="21335" y="9144"/>
                  </a:moveTo>
                  <a:lnTo>
                    <a:pt x="16763" y="5334"/>
                  </a:lnTo>
                  <a:lnTo>
                    <a:pt x="11429" y="2286"/>
                  </a:lnTo>
                  <a:lnTo>
                    <a:pt x="6095" y="762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68" name="object 6268"/>
            <p:cNvSpPr/>
            <p:nvPr/>
          </p:nvSpPr>
          <p:spPr>
            <a:xfrm>
              <a:off x="12166447" y="529209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809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69" name="object 6269"/>
            <p:cNvSpPr/>
            <p:nvPr/>
          </p:nvSpPr>
          <p:spPr>
            <a:xfrm>
              <a:off x="12121489" y="5247132"/>
              <a:ext cx="44450" cy="44450"/>
            </a:xfrm>
            <a:custGeom>
              <a:avLst/>
              <a:gdLst/>
              <a:ahLst/>
              <a:cxnLst/>
              <a:rect l="l" t="t" r="r" b="b"/>
              <a:pathLst>
                <a:path w="44450" h="44450">
                  <a:moveTo>
                    <a:pt x="0" y="0"/>
                  </a:moveTo>
                  <a:lnTo>
                    <a:pt x="762" y="9144"/>
                  </a:lnTo>
                  <a:lnTo>
                    <a:pt x="3048" y="16764"/>
                  </a:lnTo>
                  <a:lnTo>
                    <a:pt x="35052" y="43434"/>
                  </a:lnTo>
                  <a:lnTo>
                    <a:pt x="44196" y="4419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70" name="object 6270"/>
            <p:cNvSpPr/>
            <p:nvPr/>
          </p:nvSpPr>
          <p:spPr>
            <a:xfrm>
              <a:off x="12123013" y="5247894"/>
              <a:ext cx="43815" cy="0"/>
            </a:xfrm>
            <a:custGeom>
              <a:avLst/>
              <a:gdLst/>
              <a:ahLst/>
              <a:cxnLst/>
              <a:rect l="l" t="t" r="r" b="b"/>
              <a:pathLst>
                <a:path w="43815">
                  <a:moveTo>
                    <a:pt x="0" y="0"/>
                  </a:moveTo>
                  <a:lnTo>
                    <a:pt x="4343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71" name="object 6271"/>
            <p:cNvSpPr/>
            <p:nvPr/>
          </p:nvSpPr>
          <p:spPr>
            <a:xfrm>
              <a:off x="12166447" y="524789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809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272" name="object 6272"/>
          <p:cNvGrpSpPr/>
          <p:nvPr/>
        </p:nvGrpSpPr>
        <p:grpSpPr>
          <a:xfrm>
            <a:off x="15194331" y="5120044"/>
            <a:ext cx="104549" cy="154827"/>
            <a:chOff x="12089485" y="5166359"/>
            <a:chExt cx="83185" cy="123189"/>
          </a:xfrm>
        </p:grpSpPr>
        <p:sp>
          <p:nvSpPr>
            <p:cNvPr id="6273" name="object 6273"/>
            <p:cNvSpPr/>
            <p:nvPr/>
          </p:nvSpPr>
          <p:spPr>
            <a:xfrm>
              <a:off x="12166447" y="517321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809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74" name="object 6274"/>
            <p:cNvSpPr/>
            <p:nvPr/>
          </p:nvSpPr>
          <p:spPr>
            <a:xfrm>
              <a:off x="12121489" y="5173979"/>
              <a:ext cx="44450" cy="44450"/>
            </a:xfrm>
            <a:custGeom>
              <a:avLst/>
              <a:gdLst/>
              <a:ahLst/>
              <a:cxnLst/>
              <a:rect l="l" t="t" r="r" b="b"/>
              <a:pathLst>
                <a:path w="44450" h="44450">
                  <a:moveTo>
                    <a:pt x="0" y="0"/>
                  </a:moveTo>
                  <a:lnTo>
                    <a:pt x="762" y="8382"/>
                  </a:lnTo>
                  <a:lnTo>
                    <a:pt x="3048" y="16764"/>
                  </a:lnTo>
                  <a:lnTo>
                    <a:pt x="35052" y="43434"/>
                  </a:lnTo>
                  <a:lnTo>
                    <a:pt x="44196" y="4419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75" name="object 6275"/>
            <p:cNvSpPr/>
            <p:nvPr/>
          </p:nvSpPr>
          <p:spPr>
            <a:xfrm>
              <a:off x="12123013" y="5173217"/>
              <a:ext cx="43815" cy="0"/>
            </a:xfrm>
            <a:custGeom>
              <a:avLst/>
              <a:gdLst/>
              <a:ahLst/>
              <a:cxnLst/>
              <a:rect l="l" t="t" r="r" b="b"/>
              <a:pathLst>
                <a:path w="43815">
                  <a:moveTo>
                    <a:pt x="0" y="0"/>
                  </a:moveTo>
                  <a:lnTo>
                    <a:pt x="4343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76" name="object 6276"/>
            <p:cNvSpPr/>
            <p:nvPr/>
          </p:nvSpPr>
          <p:spPr>
            <a:xfrm>
              <a:off x="12170257" y="5166359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5">
                  <a:moveTo>
                    <a:pt x="0" y="0"/>
                  </a:moveTo>
                  <a:lnTo>
                    <a:pt x="0" y="685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77" name="object 6277"/>
            <p:cNvSpPr/>
            <p:nvPr/>
          </p:nvSpPr>
          <p:spPr>
            <a:xfrm>
              <a:off x="12166447" y="5166359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5">
                  <a:moveTo>
                    <a:pt x="0" y="0"/>
                  </a:moveTo>
                  <a:lnTo>
                    <a:pt x="0" y="685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78" name="object 6278"/>
            <p:cNvSpPr/>
            <p:nvPr/>
          </p:nvSpPr>
          <p:spPr>
            <a:xfrm>
              <a:off x="12166447" y="5217413"/>
              <a:ext cx="3810" cy="30480"/>
            </a:xfrm>
            <a:custGeom>
              <a:avLst/>
              <a:gdLst/>
              <a:ahLst/>
              <a:cxnLst/>
              <a:rect l="l" t="t" r="r" b="b"/>
              <a:pathLst>
                <a:path w="3809" h="30479">
                  <a:moveTo>
                    <a:pt x="3809" y="0"/>
                  </a:moveTo>
                  <a:lnTo>
                    <a:pt x="0" y="0"/>
                  </a:lnTo>
                </a:path>
                <a:path w="3809" h="30479">
                  <a:moveTo>
                    <a:pt x="3809" y="0"/>
                  </a:moveTo>
                  <a:lnTo>
                    <a:pt x="3809" y="3048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79" name="object 6279"/>
            <p:cNvSpPr/>
            <p:nvPr/>
          </p:nvSpPr>
          <p:spPr>
            <a:xfrm>
              <a:off x="12166447" y="5217413"/>
              <a:ext cx="0" cy="30480"/>
            </a:xfrm>
            <a:custGeom>
              <a:avLst/>
              <a:gdLst/>
              <a:ahLst/>
              <a:cxnLst/>
              <a:rect l="l" t="t" r="r" b="b"/>
              <a:pathLst>
                <a:path h="30479">
                  <a:moveTo>
                    <a:pt x="0" y="0"/>
                  </a:moveTo>
                  <a:lnTo>
                    <a:pt x="0" y="3048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80" name="object 6280"/>
            <p:cNvSpPr/>
            <p:nvPr/>
          </p:nvSpPr>
          <p:spPr>
            <a:xfrm>
              <a:off x="12131395" y="5193029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4">
                  <a:moveTo>
                    <a:pt x="5333" y="5334"/>
                  </a:moveTo>
                  <a:lnTo>
                    <a:pt x="5333" y="3048"/>
                  </a:lnTo>
                  <a:lnTo>
                    <a:pt x="3809" y="1524"/>
                  </a:lnTo>
                  <a:lnTo>
                    <a:pt x="2285" y="762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81" name="object 6281"/>
            <p:cNvSpPr/>
            <p:nvPr/>
          </p:nvSpPr>
          <p:spPr>
            <a:xfrm>
              <a:off x="12133681" y="5194553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2285" y="0"/>
                  </a:moveTo>
                  <a:lnTo>
                    <a:pt x="3902" y="669"/>
                  </a:lnTo>
                  <a:lnTo>
                    <a:pt x="4571" y="2286"/>
                  </a:lnTo>
                  <a:lnTo>
                    <a:pt x="3902" y="3902"/>
                  </a:lnTo>
                  <a:lnTo>
                    <a:pt x="2285" y="4572"/>
                  </a:lnTo>
                  <a:lnTo>
                    <a:pt x="669" y="3902"/>
                  </a:lnTo>
                  <a:lnTo>
                    <a:pt x="0" y="2286"/>
                  </a:lnTo>
                  <a:lnTo>
                    <a:pt x="669" y="669"/>
                  </a:lnTo>
                  <a:lnTo>
                    <a:pt x="228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82" name="object 6282"/>
            <p:cNvSpPr/>
            <p:nvPr/>
          </p:nvSpPr>
          <p:spPr>
            <a:xfrm>
              <a:off x="12109297" y="5193791"/>
              <a:ext cx="24130" cy="0"/>
            </a:xfrm>
            <a:custGeom>
              <a:avLst/>
              <a:gdLst/>
              <a:ahLst/>
              <a:cxnLst/>
              <a:rect l="l" t="t" r="r" b="b"/>
              <a:pathLst>
                <a:path w="24129">
                  <a:moveTo>
                    <a:pt x="23622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83" name="object 6283"/>
            <p:cNvSpPr/>
            <p:nvPr/>
          </p:nvSpPr>
          <p:spPr>
            <a:xfrm>
              <a:off x="12139777" y="519683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84" name="object 6284"/>
            <p:cNvSpPr/>
            <p:nvPr/>
          </p:nvSpPr>
          <p:spPr>
            <a:xfrm>
              <a:off x="12131395" y="5189219"/>
              <a:ext cx="9525" cy="9525"/>
            </a:xfrm>
            <a:custGeom>
              <a:avLst/>
              <a:gdLst/>
              <a:ahLst/>
              <a:cxnLst/>
              <a:rect l="l" t="t" r="r" b="b"/>
              <a:pathLst>
                <a:path w="9525" h="9525">
                  <a:moveTo>
                    <a:pt x="9144" y="9144"/>
                  </a:moveTo>
                  <a:lnTo>
                    <a:pt x="8382" y="6096"/>
                  </a:lnTo>
                  <a:lnTo>
                    <a:pt x="6858" y="3048"/>
                  </a:lnTo>
                  <a:lnTo>
                    <a:pt x="3810" y="762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85" name="object 6285"/>
            <p:cNvSpPr/>
            <p:nvPr/>
          </p:nvSpPr>
          <p:spPr>
            <a:xfrm>
              <a:off x="12131395" y="5202173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4">
                  <a:moveTo>
                    <a:pt x="0" y="5334"/>
                  </a:moveTo>
                  <a:lnTo>
                    <a:pt x="2286" y="5334"/>
                  </a:lnTo>
                  <a:lnTo>
                    <a:pt x="3810" y="3810"/>
                  </a:lnTo>
                  <a:lnTo>
                    <a:pt x="5334" y="2286"/>
                  </a:lnTo>
                  <a:lnTo>
                    <a:pt x="533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86" name="object 6286"/>
            <p:cNvSpPr/>
            <p:nvPr/>
          </p:nvSpPr>
          <p:spPr>
            <a:xfrm>
              <a:off x="12133681" y="5201411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2285" y="0"/>
                  </a:moveTo>
                  <a:lnTo>
                    <a:pt x="3902" y="669"/>
                  </a:lnTo>
                  <a:lnTo>
                    <a:pt x="4571" y="2286"/>
                  </a:lnTo>
                  <a:lnTo>
                    <a:pt x="3902" y="3902"/>
                  </a:lnTo>
                  <a:lnTo>
                    <a:pt x="2285" y="4572"/>
                  </a:lnTo>
                  <a:lnTo>
                    <a:pt x="669" y="3902"/>
                  </a:lnTo>
                  <a:lnTo>
                    <a:pt x="0" y="2286"/>
                  </a:lnTo>
                  <a:lnTo>
                    <a:pt x="669" y="669"/>
                  </a:lnTo>
                  <a:lnTo>
                    <a:pt x="228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87" name="object 6287"/>
            <p:cNvSpPr/>
            <p:nvPr/>
          </p:nvSpPr>
          <p:spPr>
            <a:xfrm>
              <a:off x="12109297" y="5207507"/>
              <a:ext cx="24130" cy="0"/>
            </a:xfrm>
            <a:custGeom>
              <a:avLst/>
              <a:gdLst/>
              <a:ahLst/>
              <a:cxnLst/>
              <a:rect l="l" t="t" r="r" b="b"/>
              <a:pathLst>
                <a:path w="24129">
                  <a:moveTo>
                    <a:pt x="0" y="0"/>
                  </a:moveTo>
                  <a:lnTo>
                    <a:pt x="2362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88" name="object 6288"/>
            <p:cNvSpPr/>
            <p:nvPr/>
          </p:nvSpPr>
          <p:spPr>
            <a:xfrm>
              <a:off x="12131395" y="5202173"/>
              <a:ext cx="9525" cy="9525"/>
            </a:xfrm>
            <a:custGeom>
              <a:avLst/>
              <a:gdLst/>
              <a:ahLst/>
              <a:cxnLst/>
              <a:rect l="l" t="t" r="r" b="b"/>
              <a:pathLst>
                <a:path w="9525" h="9525">
                  <a:moveTo>
                    <a:pt x="0" y="9144"/>
                  </a:moveTo>
                  <a:lnTo>
                    <a:pt x="3810" y="8382"/>
                  </a:lnTo>
                  <a:lnTo>
                    <a:pt x="6858" y="6096"/>
                  </a:lnTo>
                  <a:lnTo>
                    <a:pt x="8382" y="3810"/>
                  </a:lnTo>
                  <a:lnTo>
                    <a:pt x="914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89" name="object 6289"/>
            <p:cNvSpPr/>
            <p:nvPr/>
          </p:nvSpPr>
          <p:spPr>
            <a:xfrm>
              <a:off x="12126061" y="5200649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48" y="0"/>
                  </a:lnTo>
                </a:path>
                <a:path w="3175">
                  <a:moveTo>
                    <a:pt x="0" y="0"/>
                  </a:moveTo>
                  <a:lnTo>
                    <a:pt x="30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90" name="object 6290"/>
            <p:cNvSpPr/>
            <p:nvPr/>
          </p:nvSpPr>
          <p:spPr>
            <a:xfrm>
              <a:off x="12109297" y="5196839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5">
                  <a:moveTo>
                    <a:pt x="0" y="0"/>
                  </a:moveTo>
                  <a:lnTo>
                    <a:pt x="0" y="685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91" name="object 6291"/>
            <p:cNvSpPr/>
            <p:nvPr/>
          </p:nvSpPr>
          <p:spPr>
            <a:xfrm>
              <a:off x="12135967" y="519683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92" name="object 6292"/>
            <p:cNvSpPr/>
            <p:nvPr/>
          </p:nvSpPr>
          <p:spPr>
            <a:xfrm>
              <a:off x="12137491" y="5198363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2285" y="0"/>
                  </a:moveTo>
                  <a:lnTo>
                    <a:pt x="3902" y="669"/>
                  </a:lnTo>
                  <a:lnTo>
                    <a:pt x="4571" y="2286"/>
                  </a:lnTo>
                  <a:lnTo>
                    <a:pt x="3902" y="3902"/>
                  </a:lnTo>
                  <a:lnTo>
                    <a:pt x="2285" y="4572"/>
                  </a:lnTo>
                  <a:lnTo>
                    <a:pt x="669" y="3902"/>
                  </a:lnTo>
                  <a:lnTo>
                    <a:pt x="0" y="2286"/>
                  </a:lnTo>
                  <a:lnTo>
                    <a:pt x="669" y="669"/>
                  </a:lnTo>
                  <a:lnTo>
                    <a:pt x="228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93" name="object 6293"/>
            <p:cNvSpPr/>
            <p:nvPr/>
          </p:nvSpPr>
          <p:spPr>
            <a:xfrm>
              <a:off x="12092533" y="5197601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1524" y="0"/>
                  </a:moveTo>
                  <a:lnTo>
                    <a:pt x="762" y="0"/>
                  </a:lnTo>
                  <a:lnTo>
                    <a:pt x="0" y="76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94" name="object 6294"/>
            <p:cNvSpPr/>
            <p:nvPr/>
          </p:nvSpPr>
          <p:spPr>
            <a:xfrm>
              <a:off x="12092533" y="5196839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4">
                  <a:moveTo>
                    <a:pt x="761" y="0"/>
                  </a:moveTo>
                  <a:lnTo>
                    <a:pt x="761" y="762"/>
                  </a:lnTo>
                  <a:lnTo>
                    <a:pt x="0" y="152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95" name="object 6295"/>
            <p:cNvSpPr/>
            <p:nvPr/>
          </p:nvSpPr>
          <p:spPr>
            <a:xfrm>
              <a:off x="12097105" y="519912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96" name="object 6296"/>
            <p:cNvSpPr/>
            <p:nvPr/>
          </p:nvSpPr>
          <p:spPr>
            <a:xfrm>
              <a:off x="12092533" y="519912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761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97" name="object 6297"/>
            <p:cNvSpPr/>
            <p:nvPr/>
          </p:nvSpPr>
          <p:spPr>
            <a:xfrm>
              <a:off x="12093295" y="519760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762"/>
                  </a:moveTo>
                  <a:lnTo>
                    <a:pt x="0" y="0"/>
                  </a:lnTo>
                  <a:lnTo>
                    <a:pt x="761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98" name="object 6298"/>
            <p:cNvSpPr/>
            <p:nvPr/>
          </p:nvSpPr>
          <p:spPr>
            <a:xfrm>
              <a:off x="12096343" y="5197601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6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99" name="object 6299"/>
            <p:cNvSpPr/>
            <p:nvPr/>
          </p:nvSpPr>
          <p:spPr>
            <a:xfrm>
              <a:off x="12094819" y="518921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761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00" name="object 6300"/>
            <p:cNvSpPr/>
            <p:nvPr/>
          </p:nvSpPr>
          <p:spPr>
            <a:xfrm>
              <a:off x="12098629" y="5196077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0" y="762"/>
                  </a:moveTo>
                  <a:lnTo>
                    <a:pt x="761" y="0"/>
                  </a:lnTo>
                  <a:lnTo>
                    <a:pt x="152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01" name="object 6301"/>
            <p:cNvSpPr/>
            <p:nvPr/>
          </p:nvSpPr>
          <p:spPr>
            <a:xfrm>
              <a:off x="12103963" y="5190743"/>
              <a:ext cx="3810" cy="5080"/>
            </a:xfrm>
            <a:custGeom>
              <a:avLst/>
              <a:gdLst/>
              <a:ahLst/>
              <a:cxnLst/>
              <a:rect l="l" t="t" r="r" b="b"/>
              <a:pathLst>
                <a:path w="3809" h="5079">
                  <a:moveTo>
                    <a:pt x="3809" y="0"/>
                  </a:moveTo>
                  <a:lnTo>
                    <a:pt x="1523" y="1524"/>
                  </a:lnTo>
                  <a:lnTo>
                    <a:pt x="0" y="457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02" name="object 6302"/>
            <p:cNvSpPr/>
            <p:nvPr/>
          </p:nvSpPr>
          <p:spPr>
            <a:xfrm>
              <a:off x="12105487" y="5193791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39">
                  <a:moveTo>
                    <a:pt x="1524" y="0"/>
                  </a:moveTo>
                  <a:lnTo>
                    <a:pt x="0" y="762"/>
                  </a:lnTo>
                  <a:lnTo>
                    <a:pt x="0" y="228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03" name="object 6303"/>
            <p:cNvSpPr/>
            <p:nvPr/>
          </p:nvSpPr>
          <p:spPr>
            <a:xfrm>
              <a:off x="12097867" y="5193029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39">
                  <a:moveTo>
                    <a:pt x="3048" y="0"/>
                  </a:moveTo>
                  <a:lnTo>
                    <a:pt x="1524" y="762"/>
                  </a:lnTo>
                  <a:lnTo>
                    <a:pt x="0" y="228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04" name="object 6304"/>
            <p:cNvSpPr/>
            <p:nvPr/>
          </p:nvSpPr>
          <p:spPr>
            <a:xfrm>
              <a:off x="12097105" y="519531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762"/>
                  </a:moveTo>
                  <a:lnTo>
                    <a:pt x="761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05" name="object 6305"/>
            <p:cNvSpPr/>
            <p:nvPr/>
          </p:nvSpPr>
          <p:spPr>
            <a:xfrm>
              <a:off x="12100915" y="519150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524" y="0"/>
                  </a:moveTo>
                  <a:lnTo>
                    <a:pt x="762" y="762"/>
                  </a:lnTo>
                  <a:lnTo>
                    <a:pt x="0" y="152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06" name="object 6306"/>
            <p:cNvSpPr/>
            <p:nvPr/>
          </p:nvSpPr>
          <p:spPr>
            <a:xfrm>
              <a:off x="12096343" y="5196839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285" y="0"/>
                  </a:moveTo>
                  <a:lnTo>
                    <a:pt x="1523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07" name="object 6307"/>
            <p:cNvSpPr/>
            <p:nvPr/>
          </p:nvSpPr>
          <p:spPr>
            <a:xfrm>
              <a:off x="12105487" y="5196077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761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08" name="object 6308"/>
            <p:cNvSpPr/>
            <p:nvPr/>
          </p:nvSpPr>
          <p:spPr>
            <a:xfrm>
              <a:off x="12095581" y="5191505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809" y="0"/>
                  </a:moveTo>
                  <a:lnTo>
                    <a:pt x="1523" y="1524"/>
                  </a:lnTo>
                  <a:lnTo>
                    <a:pt x="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09" name="object 6309"/>
            <p:cNvSpPr/>
            <p:nvPr/>
          </p:nvSpPr>
          <p:spPr>
            <a:xfrm>
              <a:off x="12099391" y="5189219"/>
              <a:ext cx="6985" cy="2540"/>
            </a:xfrm>
            <a:custGeom>
              <a:avLst/>
              <a:gdLst/>
              <a:ahLst/>
              <a:cxnLst/>
              <a:rect l="l" t="t" r="r" b="b"/>
              <a:pathLst>
                <a:path w="6984" h="2539">
                  <a:moveTo>
                    <a:pt x="6857" y="0"/>
                  </a:moveTo>
                  <a:lnTo>
                    <a:pt x="3047" y="762"/>
                  </a:lnTo>
                  <a:lnTo>
                    <a:pt x="0" y="228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10" name="object 6310"/>
            <p:cNvSpPr/>
            <p:nvPr/>
          </p:nvSpPr>
          <p:spPr>
            <a:xfrm>
              <a:off x="12093295" y="5194553"/>
              <a:ext cx="14604" cy="5080"/>
            </a:xfrm>
            <a:custGeom>
              <a:avLst/>
              <a:gdLst/>
              <a:ahLst/>
              <a:cxnLst/>
              <a:rect l="l" t="t" r="r" b="b"/>
              <a:pathLst>
                <a:path w="14604" h="5079">
                  <a:moveTo>
                    <a:pt x="4572" y="2286"/>
                  </a:moveTo>
                  <a:lnTo>
                    <a:pt x="3898" y="673"/>
                  </a:lnTo>
                  <a:lnTo>
                    <a:pt x="2286" y="0"/>
                  </a:lnTo>
                  <a:lnTo>
                    <a:pt x="660" y="673"/>
                  </a:lnTo>
                  <a:lnTo>
                    <a:pt x="0" y="2286"/>
                  </a:lnTo>
                  <a:lnTo>
                    <a:pt x="660" y="3911"/>
                  </a:lnTo>
                  <a:lnTo>
                    <a:pt x="2286" y="4572"/>
                  </a:lnTo>
                  <a:lnTo>
                    <a:pt x="3898" y="3911"/>
                  </a:lnTo>
                  <a:lnTo>
                    <a:pt x="4572" y="2286"/>
                  </a:lnTo>
                  <a:close/>
                </a:path>
                <a:path w="14604" h="5079">
                  <a:moveTo>
                    <a:pt x="14478" y="2286"/>
                  </a:moveTo>
                  <a:lnTo>
                    <a:pt x="13804" y="673"/>
                  </a:lnTo>
                  <a:lnTo>
                    <a:pt x="12192" y="0"/>
                  </a:lnTo>
                  <a:lnTo>
                    <a:pt x="10566" y="673"/>
                  </a:lnTo>
                  <a:lnTo>
                    <a:pt x="9906" y="2286"/>
                  </a:lnTo>
                  <a:lnTo>
                    <a:pt x="10566" y="3911"/>
                  </a:lnTo>
                  <a:lnTo>
                    <a:pt x="12192" y="4572"/>
                  </a:lnTo>
                  <a:lnTo>
                    <a:pt x="13804" y="3911"/>
                  </a:lnTo>
                  <a:lnTo>
                    <a:pt x="14478" y="228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11" name="object 6311"/>
            <p:cNvSpPr/>
            <p:nvPr/>
          </p:nvSpPr>
          <p:spPr>
            <a:xfrm>
              <a:off x="12092533" y="5196839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10">
                  <a:moveTo>
                    <a:pt x="3048" y="3810"/>
                  </a:moveTo>
                  <a:lnTo>
                    <a:pt x="3048" y="0"/>
                  </a:lnTo>
                  <a:lnTo>
                    <a:pt x="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12" name="object 6312"/>
            <p:cNvSpPr/>
            <p:nvPr/>
          </p:nvSpPr>
          <p:spPr>
            <a:xfrm>
              <a:off x="12090247" y="5194553"/>
              <a:ext cx="7620" cy="5080"/>
            </a:xfrm>
            <a:custGeom>
              <a:avLst/>
              <a:gdLst/>
              <a:ahLst/>
              <a:cxnLst/>
              <a:rect l="l" t="t" r="r" b="b"/>
              <a:pathLst>
                <a:path w="7620" h="5079">
                  <a:moveTo>
                    <a:pt x="7620" y="2286"/>
                  </a:moveTo>
                  <a:lnTo>
                    <a:pt x="6946" y="673"/>
                  </a:lnTo>
                  <a:lnTo>
                    <a:pt x="5334" y="0"/>
                  </a:lnTo>
                  <a:lnTo>
                    <a:pt x="3797" y="635"/>
                  </a:lnTo>
                  <a:lnTo>
                    <a:pt x="2286" y="0"/>
                  </a:lnTo>
                  <a:lnTo>
                    <a:pt x="660" y="673"/>
                  </a:lnTo>
                  <a:lnTo>
                    <a:pt x="0" y="2286"/>
                  </a:lnTo>
                  <a:lnTo>
                    <a:pt x="660" y="3911"/>
                  </a:lnTo>
                  <a:lnTo>
                    <a:pt x="2286" y="4572"/>
                  </a:lnTo>
                  <a:lnTo>
                    <a:pt x="3797" y="3962"/>
                  </a:lnTo>
                  <a:lnTo>
                    <a:pt x="5334" y="4572"/>
                  </a:lnTo>
                  <a:lnTo>
                    <a:pt x="6946" y="3911"/>
                  </a:lnTo>
                  <a:lnTo>
                    <a:pt x="7620" y="228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13" name="object 6313"/>
            <p:cNvSpPr/>
            <p:nvPr/>
          </p:nvSpPr>
          <p:spPr>
            <a:xfrm>
              <a:off x="12095581" y="5193791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304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14" name="object 6314"/>
            <p:cNvSpPr/>
            <p:nvPr/>
          </p:nvSpPr>
          <p:spPr>
            <a:xfrm>
              <a:off x="12092533" y="519379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15" name="object 6315"/>
            <p:cNvSpPr/>
            <p:nvPr/>
          </p:nvSpPr>
          <p:spPr>
            <a:xfrm>
              <a:off x="12092533" y="5196839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16" name="object 6316"/>
            <p:cNvSpPr/>
            <p:nvPr/>
          </p:nvSpPr>
          <p:spPr>
            <a:xfrm>
              <a:off x="12092533" y="5193791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17" name="object 6317"/>
            <p:cNvSpPr/>
            <p:nvPr/>
          </p:nvSpPr>
          <p:spPr>
            <a:xfrm>
              <a:off x="12090247" y="5194553"/>
              <a:ext cx="7620" cy="5080"/>
            </a:xfrm>
            <a:custGeom>
              <a:avLst/>
              <a:gdLst/>
              <a:ahLst/>
              <a:cxnLst/>
              <a:rect l="l" t="t" r="r" b="b"/>
              <a:pathLst>
                <a:path w="7620" h="5079">
                  <a:moveTo>
                    <a:pt x="7620" y="2286"/>
                  </a:moveTo>
                  <a:lnTo>
                    <a:pt x="6946" y="673"/>
                  </a:lnTo>
                  <a:lnTo>
                    <a:pt x="5334" y="0"/>
                  </a:lnTo>
                  <a:lnTo>
                    <a:pt x="3797" y="635"/>
                  </a:lnTo>
                  <a:lnTo>
                    <a:pt x="2286" y="0"/>
                  </a:lnTo>
                  <a:lnTo>
                    <a:pt x="660" y="673"/>
                  </a:lnTo>
                  <a:lnTo>
                    <a:pt x="0" y="2286"/>
                  </a:lnTo>
                  <a:lnTo>
                    <a:pt x="660" y="3911"/>
                  </a:lnTo>
                  <a:lnTo>
                    <a:pt x="2286" y="4572"/>
                  </a:lnTo>
                  <a:lnTo>
                    <a:pt x="3797" y="3962"/>
                  </a:lnTo>
                  <a:lnTo>
                    <a:pt x="5334" y="4572"/>
                  </a:lnTo>
                  <a:lnTo>
                    <a:pt x="6946" y="3911"/>
                  </a:lnTo>
                  <a:lnTo>
                    <a:pt x="7620" y="228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18" name="object 6318"/>
            <p:cNvSpPr/>
            <p:nvPr/>
          </p:nvSpPr>
          <p:spPr>
            <a:xfrm>
              <a:off x="12095581" y="5189981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810"/>
                  </a:moveTo>
                  <a:lnTo>
                    <a:pt x="0" y="0"/>
                  </a:lnTo>
                </a:path>
                <a:path h="3810">
                  <a:moveTo>
                    <a:pt x="0" y="381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19" name="object 6319"/>
            <p:cNvSpPr/>
            <p:nvPr/>
          </p:nvSpPr>
          <p:spPr>
            <a:xfrm>
              <a:off x="12105487" y="5196839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20" name="object 6320"/>
            <p:cNvSpPr/>
            <p:nvPr/>
          </p:nvSpPr>
          <p:spPr>
            <a:xfrm>
              <a:off x="12095581" y="521055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21" name="object 6321"/>
            <p:cNvSpPr/>
            <p:nvPr/>
          </p:nvSpPr>
          <p:spPr>
            <a:xfrm>
              <a:off x="12096343" y="5206745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39">
                  <a:moveTo>
                    <a:pt x="0" y="0"/>
                  </a:moveTo>
                  <a:lnTo>
                    <a:pt x="1524" y="1523"/>
                  </a:lnTo>
                  <a:lnTo>
                    <a:pt x="3048" y="2285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22" name="object 6322"/>
            <p:cNvSpPr/>
            <p:nvPr/>
          </p:nvSpPr>
          <p:spPr>
            <a:xfrm>
              <a:off x="12092533" y="5207507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048" y="1524"/>
                  </a:moveTo>
                  <a:lnTo>
                    <a:pt x="2286" y="0"/>
                  </a:lnTo>
                  <a:lnTo>
                    <a:pt x="0" y="0"/>
                  </a:lnTo>
                  <a:lnTo>
                    <a:pt x="0" y="2286"/>
                  </a:lnTo>
                  <a:lnTo>
                    <a:pt x="1524" y="3048"/>
                  </a:lnTo>
                  <a:lnTo>
                    <a:pt x="2286" y="2286"/>
                  </a:lnTo>
                  <a:lnTo>
                    <a:pt x="3048" y="152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23" name="object 6323"/>
            <p:cNvSpPr/>
            <p:nvPr/>
          </p:nvSpPr>
          <p:spPr>
            <a:xfrm>
              <a:off x="12096343" y="520826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0"/>
                  </a:moveTo>
                  <a:lnTo>
                    <a:pt x="762" y="761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24" name="object 6324"/>
            <p:cNvSpPr/>
            <p:nvPr/>
          </p:nvSpPr>
          <p:spPr>
            <a:xfrm>
              <a:off x="12093295" y="5208269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762"/>
                  </a:moveTo>
                  <a:lnTo>
                    <a:pt x="0" y="0"/>
                  </a:lnTo>
                </a:path>
                <a:path w="3809" h="3810">
                  <a:moveTo>
                    <a:pt x="0" y="762"/>
                  </a:moveTo>
                  <a:lnTo>
                    <a:pt x="0" y="2286"/>
                  </a:lnTo>
                  <a:lnTo>
                    <a:pt x="762" y="3048"/>
                  </a:lnTo>
                  <a:lnTo>
                    <a:pt x="2286" y="3810"/>
                  </a:lnTo>
                  <a:lnTo>
                    <a:pt x="3810" y="2286"/>
                  </a:lnTo>
                  <a:lnTo>
                    <a:pt x="3810" y="1524"/>
                  </a:lnTo>
                  <a:lnTo>
                    <a:pt x="3810" y="76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25" name="object 6325"/>
            <p:cNvSpPr/>
            <p:nvPr/>
          </p:nvSpPr>
          <p:spPr>
            <a:xfrm>
              <a:off x="12097105" y="5201411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26" name="object 6326"/>
            <p:cNvSpPr/>
            <p:nvPr/>
          </p:nvSpPr>
          <p:spPr>
            <a:xfrm>
              <a:off x="12092533" y="5201411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76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27" name="object 6327"/>
            <p:cNvSpPr/>
            <p:nvPr/>
          </p:nvSpPr>
          <p:spPr>
            <a:xfrm>
              <a:off x="12096343" y="5201411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4">
                  <a:moveTo>
                    <a:pt x="761" y="0"/>
                  </a:moveTo>
                  <a:lnTo>
                    <a:pt x="0" y="762"/>
                  </a:lnTo>
                  <a:lnTo>
                    <a:pt x="0" y="152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28" name="object 6328"/>
            <p:cNvSpPr/>
            <p:nvPr/>
          </p:nvSpPr>
          <p:spPr>
            <a:xfrm>
              <a:off x="12093295" y="5201411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524"/>
                  </a:moveTo>
                  <a:lnTo>
                    <a:pt x="0" y="762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29" name="object 6329"/>
            <p:cNvSpPr/>
            <p:nvPr/>
          </p:nvSpPr>
          <p:spPr>
            <a:xfrm>
              <a:off x="12092533" y="5207507"/>
              <a:ext cx="3810" cy="5715"/>
            </a:xfrm>
            <a:custGeom>
              <a:avLst/>
              <a:gdLst/>
              <a:ahLst/>
              <a:cxnLst/>
              <a:rect l="l" t="t" r="r" b="b"/>
              <a:pathLst>
                <a:path w="3809" h="5714">
                  <a:moveTo>
                    <a:pt x="761" y="0"/>
                  </a:moveTo>
                  <a:lnTo>
                    <a:pt x="0" y="2286"/>
                  </a:lnTo>
                  <a:lnTo>
                    <a:pt x="0" y="3810"/>
                  </a:lnTo>
                  <a:lnTo>
                    <a:pt x="2285" y="5334"/>
                  </a:lnTo>
                  <a:lnTo>
                    <a:pt x="3809" y="457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30" name="object 6330"/>
            <p:cNvSpPr/>
            <p:nvPr/>
          </p:nvSpPr>
          <p:spPr>
            <a:xfrm>
              <a:off x="12096343" y="5207507"/>
              <a:ext cx="1905" cy="5080"/>
            </a:xfrm>
            <a:custGeom>
              <a:avLst/>
              <a:gdLst/>
              <a:ahLst/>
              <a:cxnLst/>
              <a:rect l="l" t="t" r="r" b="b"/>
              <a:pathLst>
                <a:path w="1904" h="5079">
                  <a:moveTo>
                    <a:pt x="0" y="4572"/>
                  </a:moveTo>
                  <a:lnTo>
                    <a:pt x="1523" y="3048"/>
                  </a:lnTo>
                  <a:lnTo>
                    <a:pt x="761" y="762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31" name="object 6331"/>
            <p:cNvSpPr/>
            <p:nvPr/>
          </p:nvSpPr>
          <p:spPr>
            <a:xfrm>
              <a:off x="12098629" y="5203697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1524" y="762"/>
                  </a:moveTo>
                  <a:lnTo>
                    <a:pt x="762" y="762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32" name="object 6332"/>
            <p:cNvSpPr/>
            <p:nvPr/>
          </p:nvSpPr>
          <p:spPr>
            <a:xfrm>
              <a:off x="12103963" y="5205221"/>
              <a:ext cx="3810" cy="5080"/>
            </a:xfrm>
            <a:custGeom>
              <a:avLst/>
              <a:gdLst/>
              <a:ahLst/>
              <a:cxnLst/>
              <a:rect l="l" t="t" r="r" b="b"/>
              <a:pathLst>
                <a:path w="3809" h="5079">
                  <a:moveTo>
                    <a:pt x="0" y="0"/>
                  </a:moveTo>
                  <a:lnTo>
                    <a:pt x="1524" y="3048"/>
                  </a:lnTo>
                  <a:lnTo>
                    <a:pt x="3810" y="457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33" name="object 6333"/>
            <p:cNvSpPr/>
            <p:nvPr/>
          </p:nvSpPr>
          <p:spPr>
            <a:xfrm>
              <a:off x="12105487" y="5204459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39">
                  <a:moveTo>
                    <a:pt x="0" y="0"/>
                  </a:moveTo>
                  <a:lnTo>
                    <a:pt x="762" y="0"/>
                  </a:lnTo>
                </a:path>
                <a:path w="1904" h="2539">
                  <a:moveTo>
                    <a:pt x="0" y="0"/>
                  </a:moveTo>
                  <a:lnTo>
                    <a:pt x="0" y="1524"/>
                  </a:lnTo>
                  <a:lnTo>
                    <a:pt x="1524" y="228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34" name="object 6334"/>
            <p:cNvSpPr/>
            <p:nvPr/>
          </p:nvSpPr>
          <p:spPr>
            <a:xfrm>
              <a:off x="12096343" y="5203697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1524" y="0"/>
                  </a:lnTo>
                  <a:lnTo>
                    <a:pt x="228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35" name="object 6335"/>
            <p:cNvSpPr/>
            <p:nvPr/>
          </p:nvSpPr>
          <p:spPr>
            <a:xfrm>
              <a:off x="12097867" y="5205221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39">
                  <a:moveTo>
                    <a:pt x="0" y="0"/>
                  </a:moveTo>
                  <a:lnTo>
                    <a:pt x="1524" y="1523"/>
                  </a:lnTo>
                  <a:lnTo>
                    <a:pt x="3048" y="2285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36" name="object 6336"/>
            <p:cNvSpPr/>
            <p:nvPr/>
          </p:nvSpPr>
          <p:spPr>
            <a:xfrm>
              <a:off x="12092533" y="520217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0"/>
                  </a:moveTo>
                  <a:lnTo>
                    <a:pt x="0" y="762"/>
                  </a:lnTo>
                  <a:lnTo>
                    <a:pt x="762" y="761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37" name="object 6337"/>
            <p:cNvSpPr/>
            <p:nvPr/>
          </p:nvSpPr>
          <p:spPr>
            <a:xfrm>
              <a:off x="12097105" y="520445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761" y="762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38" name="object 6338"/>
            <p:cNvSpPr/>
            <p:nvPr/>
          </p:nvSpPr>
          <p:spPr>
            <a:xfrm>
              <a:off x="12100915" y="520750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0"/>
                  </a:moveTo>
                  <a:lnTo>
                    <a:pt x="762" y="761"/>
                  </a:lnTo>
                  <a:lnTo>
                    <a:pt x="1524" y="1523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39" name="object 6339"/>
            <p:cNvSpPr/>
            <p:nvPr/>
          </p:nvSpPr>
          <p:spPr>
            <a:xfrm>
              <a:off x="12092533" y="5202173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4">
                  <a:moveTo>
                    <a:pt x="0" y="0"/>
                  </a:moveTo>
                  <a:lnTo>
                    <a:pt x="762" y="761"/>
                  </a:lnTo>
                  <a:lnTo>
                    <a:pt x="762" y="152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40" name="object 6340"/>
            <p:cNvSpPr/>
            <p:nvPr/>
          </p:nvSpPr>
          <p:spPr>
            <a:xfrm>
              <a:off x="12099391" y="5209031"/>
              <a:ext cx="5715" cy="2540"/>
            </a:xfrm>
            <a:custGeom>
              <a:avLst/>
              <a:gdLst/>
              <a:ahLst/>
              <a:cxnLst/>
              <a:rect l="l" t="t" r="r" b="b"/>
              <a:pathLst>
                <a:path w="5715" h="2539">
                  <a:moveTo>
                    <a:pt x="0" y="0"/>
                  </a:moveTo>
                  <a:lnTo>
                    <a:pt x="2286" y="1523"/>
                  </a:lnTo>
                  <a:lnTo>
                    <a:pt x="5334" y="2285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41" name="object 6341"/>
            <p:cNvSpPr/>
            <p:nvPr/>
          </p:nvSpPr>
          <p:spPr>
            <a:xfrm>
              <a:off x="12090235" y="5201411"/>
              <a:ext cx="7620" cy="11430"/>
            </a:xfrm>
            <a:custGeom>
              <a:avLst/>
              <a:gdLst/>
              <a:ahLst/>
              <a:cxnLst/>
              <a:rect l="l" t="t" r="r" b="b"/>
              <a:pathLst>
                <a:path w="7620" h="11429">
                  <a:moveTo>
                    <a:pt x="7620" y="9144"/>
                  </a:moveTo>
                  <a:lnTo>
                    <a:pt x="6959" y="7531"/>
                  </a:lnTo>
                  <a:lnTo>
                    <a:pt x="5334" y="6858"/>
                  </a:lnTo>
                  <a:lnTo>
                    <a:pt x="3810" y="7493"/>
                  </a:lnTo>
                  <a:lnTo>
                    <a:pt x="2286" y="6858"/>
                  </a:lnTo>
                  <a:lnTo>
                    <a:pt x="673" y="7531"/>
                  </a:lnTo>
                  <a:lnTo>
                    <a:pt x="0" y="9144"/>
                  </a:lnTo>
                  <a:lnTo>
                    <a:pt x="673" y="10769"/>
                  </a:lnTo>
                  <a:lnTo>
                    <a:pt x="2286" y="11430"/>
                  </a:lnTo>
                  <a:lnTo>
                    <a:pt x="3810" y="10820"/>
                  </a:lnTo>
                  <a:lnTo>
                    <a:pt x="5334" y="11430"/>
                  </a:lnTo>
                  <a:lnTo>
                    <a:pt x="6959" y="10769"/>
                  </a:lnTo>
                  <a:lnTo>
                    <a:pt x="7620" y="9144"/>
                  </a:lnTo>
                  <a:close/>
                </a:path>
                <a:path w="7620" h="11429">
                  <a:moveTo>
                    <a:pt x="7620" y="2286"/>
                  </a:moveTo>
                  <a:lnTo>
                    <a:pt x="6959" y="673"/>
                  </a:lnTo>
                  <a:lnTo>
                    <a:pt x="5334" y="0"/>
                  </a:lnTo>
                  <a:lnTo>
                    <a:pt x="3721" y="673"/>
                  </a:lnTo>
                  <a:lnTo>
                    <a:pt x="3048" y="2286"/>
                  </a:lnTo>
                  <a:lnTo>
                    <a:pt x="3721" y="3911"/>
                  </a:lnTo>
                  <a:lnTo>
                    <a:pt x="5334" y="4572"/>
                  </a:lnTo>
                  <a:lnTo>
                    <a:pt x="6959" y="3911"/>
                  </a:lnTo>
                  <a:lnTo>
                    <a:pt x="7620" y="228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42" name="object 6342"/>
            <p:cNvSpPr/>
            <p:nvPr/>
          </p:nvSpPr>
          <p:spPr>
            <a:xfrm>
              <a:off x="12092533" y="520750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4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43" name="object 6343"/>
            <p:cNvSpPr/>
            <p:nvPr/>
          </p:nvSpPr>
          <p:spPr>
            <a:xfrm>
              <a:off x="12092533" y="5210555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4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44" name="object 6344"/>
            <p:cNvSpPr/>
            <p:nvPr/>
          </p:nvSpPr>
          <p:spPr>
            <a:xfrm>
              <a:off x="12095581" y="5207507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45" name="object 6345"/>
            <p:cNvSpPr/>
            <p:nvPr/>
          </p:nvSpPr>
          <p:spPr>
            <a:xfrm>
              <a:off x="12092533" y="520750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48" y="0"/>
                  </a:lnTo>
                  <a:lnTo>
                    <a:pt x="3048" y="0"/>
                  </a:lnTo>
                </a:path>
                <a:path w="317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46" name="object 6346"/>
            <p:cNvSpPr/>
            <p:nvPr/>
          </p:nvSpPr>
          <p:spPr>
            <a:xfrm>
              <a:off x="12092533" y="5200649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0"/>
                  </a:moveTo>
                  <a:lnTo>
                    <a:pt x="3048" y="3047"/>
                  </a:lnTo>
                  <a:lnTo>
                    <a:pt x="30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47" name="object 6347"/>
            <p:cNvSpPr/>
            <p:nvPr/>
          </p:nvSpPr>
          <p:spPr>
            <a:xfrm>
              <a:off x="12092533" y="5207507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48" name="object 6348"/>
            <p:cNvSpPr/>
            <p:nvPr/>
          </p:nvSpPr>
          <p:spPr>
            <a:xfrm>
              <a:off x="12092533" y="520750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48" y="0"/>
                  </a:moveTo>
                  <a:lnTo>
                    <a:pt x="0" y="0"/>
                  </a:lnTo>
                </a:path>
                <a:path w="3175">
                  <a:moveTo>
                    <a:pt x="304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49" name="object 6349"/>
            <p:cNvSpPr/>
            <p:nvPr/>
          </p:nvSpPr>
          <p:spPr>
            <a:xfrm>
              <a:off x="12095581" y="5203697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0"/>
                  </a:lnTo>
                  <a:lnTo>
                    <a:pt x="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50" name="object 6350"/>
            <p:cNvSpPr/>
            <p:nvPr/>
          </p:nvSpPr>
          <p:spPr>
            <a:xfrm>
              <a:off x="12090247" y="5201411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2285" y="0"/>
                  </a:moveTo>
                  <a:lnTo>
                    <a:pt x="3902" y="669"/>
                  </a:lnTo>
                  <a:lnTo>
                    <a:pt x="4571" y="2286"/>
                  </a:lnTo>
                  <a:lnTo>
                    <a:pt x="3902" y="3902"/>
                  </a:lnTo>
                  <a:lnTo>
                    <a:pt x="2285" y="4572"/>
                  </a:lnTo>
                  <a:lnTo>
                    <a:pt x="669" y="3902"/>
                  </a:lnTo>
                  <a:lnTo>
                    <a:pt x="0" y="2286"/>
                  </a:lnTo>
                  <a:lnTo>
                    <a:pt x="669" y="669"/>
                  </a:lnTo>
                  <a:lnTo>
                    <a:pt x="228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51" name="object 6351"/>
            <p:cNvSpPr/>
            <p:nvPr/>
          </p:nvSpPr>
          <p:spPr>
            <a:xfrm>
              <a:off x="12092533" y="5203697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81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52" name="object 6352"/>
            <p:cNvSpPr/>
            <p:nvPr/>
          </p:nvSpPr>
          <p:spPr>
            <a:xfrm>
              <a:off x="12093295" y="5201411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2285" y="0"/>
                  </a:moveTo>
                  <a:lnTo>
                    <a:pt x="3902" y="669"/>
                  </a:lnTo>
                  <a:lnTo>
                    <a:pt x="4571" y="2286"/>
                  </a:lnTo>
                  <a:lnTo>
                    <a:pt x="3902" y="3902"/>
                  </a:lnTo>
                  <a:lnTo>
                    <a:pt x="2285" y="4572"/>
                  </a:lnTo>
                  <a:lnTo>
                    <a:pt x="669" y="3902"/>
                  </a:lnTo>
                  <a:lnTo>
                    <a:pt x="0" y="2286"/>
                  </a:lnTo>
                  <a:lnTo>
                    <a:pt x="669" y="669"/>
                  </a:lnTo>
                  <a:lnTo>
                    <a:pt x="228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53" name="object 6353"/>
            <p:cNvSpPr/>
            <p:nvPr/>
          </p:nvSpPr>
          <p:spPr>
            <a:xfrm>
              <a:off x="12092533" y="520369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0" y="0"/>
                  </a:lnTo>
                  <a:lnTo>
                    <a:pt x="30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54" name="object 6354"/>
            <p:cNvSpPr/>
            <p:nvPr/>
          </p:nvSpPr>
          <p:spPr>
            <a:xfrm>
              <a:off x="12105487" y="5203697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55" name="object 6355"/>
            <p:cNvSpPr/>
            <p:nvPr/>
          </p:nvSpPr>
          <p:spPr>
            <a:xfrm>
              <a:off x="12092533" y="5198363"/>
              <a:ext cx="1270" cy="3810"/>
            </a:xfrm>
            <a:custGeom>
              <a:avLst/>
              <a:gdLst/>
              <a:ahLst/>
              <a:cxnLst/>
              <a:rect l="l" t="t" r="r" b="b"/>
              <a:pathLst>
                <a:path w="1270" h="3810">
                  <a:moveTo>
                    <a:pt x="761" y="0"/>
                  </a:moveTo>
                  <a:lnTo>
                    <a:pt x="0" y="1524"/>
                  </a:lnTo>
                  <a:lnTo>
                    <a:pt x="0" y="3048"/>
                  </a:lnTo>
                  <a:lnTo>
                    <a:pt x="761" y="381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56" name="object 6356"/>
            <p:cNvSpPr/>
            <p:nvPr/>
          </p:nvSpPr>
          <p:spPr>
            <a:xfrm>
              <a:off x="12092533" y="5196839"/>
              <a:ext cx="3175" cy="6985"/>
            </a:xfrm>
            <a:custGeom>
              <a:avLst/>
              <a:gdLst/>
              <a:ahLst/>
              <a:cxnLst/>
              <a:rect l="l" t="t" r="r" b="b"/>
              <a:pathLst>
                <a:path w="3175" h="6985">
                  <a:moveTo>
                    <a:pt x="3048" y="3810"/>
                  </a:moveTo>
                  <a:lnTo>
                    <a:pt x="2286" y="1524"/>
                  </a:lnTo>
                  <a:lnTo>
                    <a:pt x="1524" y="0"/>
                  </a:lnTo>
                  <a:lnTo>
                    <a:pt x="0" y="1524"/>
                  </a:lnTo>
                  <a:lnTo>
                    <a:pt x="0" y="6096"/>
                  </a:lnTo>
                  <a:lnTo>
                    <a:pt x="1524" y="6858"/>
                  </a:lnTo>
                  <a:lnTo>
                    <a:pt x="2286" y="6096"/>
                  </a:lnTo>
                  <a:lnTo>
                    <a:pt x="3048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57" name="object 6357"/>
            <p:cNvSpPr/>
            <p:nvPr/>
          </p:nvSpPr>
          <p:spPr>
            <a:xfrm>
              <a:off x="12096343" y="5198363"/>
              <a:ext cx="1270" cy="3810"/>
            </a:xfrm>
            <a:custGeom>
              <a:avLst/>
              <a:gdLst/>
              <a:ahLst/>
              <a:cxnLst/>
              <a:rect l="l" t="t" r="r" b="b"/>
              <a:pathLst>
                <a:path w="1270" h="3810">
                  <a:moveTo>
                    <a:pt x="0" y="3810"/>
                  </a:moveTo>
                  <a:lnTo>
                    <a:pt x="761" y="2286"/>
                  </a:lnTo>
                  <a:lnTo>
                    <a:pt x="761" y="0"/>
                  </a:lnTo>
                  <a:lnTo>
                    <a:pt x="0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58" name="object 6358"/>
            <p:cNvSpPr/>
            <p:nvPr/>
          </p:nvSpPr>
          <p:spPr>
            <a:xfrm>
              <a:off x="12105487" y="5196077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0"/>
                  </a:moveTo>
                  <a:lnTo>
                    <a:pt x="0" y="4572"/>
                  </a:lnTo>
                  <a:lnTo>
                    <a:pt x="0" y="838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59" name="object 6359"/>
            <p:cNvSpPr/>
            <p:nvPr/>
          </p:nvSpPr>
          <p:spPr>
            <a:xfrm>
              <a:off x="12092533" y="5197601"/>
              <a:ext cx="1270" cy="5715"/>
            </a:xfrm>
            <a:custGeom>
              <a:avLst/>
              <a:gdLst/>
              <a:ahLst/>
              <a:cxnLst/>
              <a:rect l="l" t="t" r="r" b="b"/>
              <a:pathLst>
                <a:path w="1270" h="5714">
                  <a:moveTo>
                    <a:pt x="761" y="0"/>
                  </a:moveTo>
                  <a:lnTo>
                    <a:pt x="0" y="2286"/>
                  </a:lnTo>
                  <a:lnTo>
                    <a:pt x="761" y="4572"/>
                  </a:lnTo>
                  <a:lnTo>
                    <a:pt x="761" y="533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60" name="object 6360"/>
            <p:cNvSpPr/>
            <p:nvPr/>
          </p:nvSpPr>
          <p:spPr>
            <a:xfrm>
              <a:off x="12091771" y="5198363"/>
              <a:ext cx="1270" cy="3810"/>
            </a:xfrm>
            <a:custGeom>
              <a:avLst/>
              <a:gdLst/>
              <a:ahLst/>
              <a:cxnLst/>
              <a:rect l="l" t="t" r="r" b="b"/>
              <a:pathLst>
                <a:path w="1270" h="3810">
                  <a:moveTo>
                    <a:pt x="761" y="0"/>
                  </a:moveTo>
                  <a:lnTo>
                    <a:pt x="0" y="2286"/>
                  </a:lnTo>
                  <a:lnTo>
                    <a:pt x="761" y="381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61" name="object 6361"/>
            <p:cNvSpPr/>
            <p:nvPr/>
          </p:nvSpPr>
          <p:spPr>
            <a:xfrm>
              <a:off x="12099391" y="5196077"/>
              <a:ext cx="1270" cy="8890"/>
            </a:xfrm>
            <a:custGeom>
              <a:avLst/>
              <a:gdLst/>
              <a:ahLst/>
              <a:cxnLst/>
              <a:rect l="l" t="t" r="r" b="b"/>
              <a:pathLst>
                <a:path w="1270" h="8889">
                  <a:moveTo>
                    <a:pt x="761" y="0"/>
                  </a:moveTo>
                  <a:lnTo>
                    <a:pt x="0" y="4572"/>
                  </a:lnTo>
                  <a:lnTo>
                    <a:pt x="761" y="838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62" name="object 6362"/>
            <p:cNvSpPr/>
            <p:nvPr/>
          </p:nvSpPr>
          <p:spPr>
            <a:xfrm>
              <a:off x="12103963" y="5194553"/>
              <a:ext cx="0" cy="10795"/>
            </a:xfrm>
            <a:custGeom>
              <a:avLst/>
              <a:gdLst/>
              <a:ahLst/>
              <a:cxnLst/>
              <a:rect l="l" t="t" r="r" b="b"/>
              <a:pathLst>
                <a:path h="10795">
                  <a:moveTo>
                    <a:pt x="0" y="0"/>
                  </a:moveTo>
                  <a:lnTo>
                    <a:pt x="0" y="5334"/>
                  </a:lnTo>
                  <a:lnTo>
                    <a:pt x="0" y="1066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63" name="object 6363"/>
            <p:cNvSpPr/>
            <p:nvPr/>
          </p:nvSpPr>
          <p:spPr>
            <a:xfrm>
              <a:off x="12090235" y="5198363"/>
              <a:ext cx="7620" cy="5080"/>
            </a:xfrm>
            <a:custGeom>
              <a:avLst/>
              <a:gdLst/>
              <a:ahLst/>
              <a:cxnLst/>
              <a:rect l="l" t="t" r="r" b="b"/>
              <a:pathLst>
                <a:path w="7620" h="5079">
                  <a:moveTo>
                    <a:pt x="7620" y="2286"/>
                  </a:moveTo>
                  <a:lnTo>
                    <a:pt x="6959" y="673"/>
                  </a:lnTo>
                  <a:lnTo>
                    <a:pt x="5334" y="0"/>
                  </a:lnTo>
                  <a:lnTo>
                    <a:pt x="3810" y="635"/>
                  </a:lnTo>
                  <a:lnTo>
                    <a:pt x="2286" y="0"/>
                  </a:lnTo>
                  <a:lnTo>
                    <a:pt x="673" y="673"/>
                  </a:lnTo>
                  <a:lnTo>
                    <a:pt x="0" y="2286"/>
                  </a:lnTo>
                  <a:lnTo>
                    <a:pt x="673" y="3911"/>
                  </a:lnTo>
                  <a:lnTo>
                    <a:pt x="2286" y="4572"/>
                  </a:lnTo>
                  <a:lnTo>
                    <a:pt x="3810" y="3962"/>
                  </a:lnTo>
                  <a:lnTo>
                    <a:pt x="5334" y="4572"/>
                  </a:lnTo>
                  <a:lnTo>
                    <a:pt x="6959" y="3911"/>
                  </a:lnTo>
                  <a:lnTo>
                    <a:pt x="7620" y="228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64" name="object 6364"/>
            <p:cNvSpPr/>
            <p:nvPr/>
          </p:nvSpPr>
          <p:spPr>
            <a:xfrm>
              <a:off x="12107773" y="5189981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09" h="1270">
                  <a:moveTo>
                    <a:pt x="3809" y="0"/>
                  </a:moveTo>
                  <a:lnTo>
                    <a:pt x="2285" y="0"/>
                  </a:lnTo>
                  <a:lnTo>
                    <a:pt x="0" y="762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65" name="object 6365"/>
            <p:cNvSpPr/>
            <p:nvPr/>
          </p:nvSpPr>
          <p:spPr>
            <a:xfrm>
              <a:off x="12107773" y="5209793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09" h="1270">
                  <a:moveTo>
                    <a:pt x="0" y="0"/>
                  </a:moveTo>
                  <a:lnTo>
                    <a:pt x="2286" y="761"/>
                  </a:lnTo>
                  <a:lnTo>
                    <a:pt x="3810" y="761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66" name="object 6366"/>
            <p:cNvSpPr/>
            <p:nvPr/>
          </p:nvSpPr>
          <p:spPr>
            <a:xfrm>
              <a:off x="12107011" y="5193029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3048" y="0"/>
                  </a:moveTo>
                  <a:lnTo>
                    <a:pt x="1524" y="0"/>
                  </a:lnTo>
                  <a:lnTo>
                    <a:pt x="0" y="76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67" name="object 6367"/>
            <p:cNvSpPr/>
            <p:nvPr/>
          </p:nvSpPr>
          <p:spPr>
            <a:xfrm>
              <a:off x="12107011" y="5206745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0" y="0"/>
                  </a:moveTo>
                  <a:lnTo>
                    <a:pt x="1524" y="761"/>
                  </a:lnTo>
                  <a:lnTo>
                    <a:pt x="3048" y="761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68" name="object 6368"/>
            <p:cNvSpPr/>
            <p:nvPr/>
          </p:nvSpPr>
          <p:spPr>
            <a:xfrm>
              <a:off x="12102439" y="5189981"/>
              <a:ext cx="9525" cy="1905"/>
            </a:xfrm>
            <a:custGeom>
              <a:avLst/>
              <a:gdLst/>
              <a:ahLst/>
              <a:cxnLst/>
              <a:rect l="l" t="t" r="r" b="b"/>
              <a:pathLst>
                <a:path w="9525" h="1904">
                  <a:moveTo>
                    <a:pt x="9144" y="0"/>
                  </a:moveTo>
                  <a:lnTo>
                    <a:pt x="4572" y="762"/>
                  </a:lnTo>
                  <a:lnTo>
                    <a:pt x="0" y="152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69" name="object 6369"/>
            <p:cNvSpPr/>
            <p:nvPr/>
          </p:nvSpPr>
          <p:spPr>
            <a:xfrm>
              <a:off x="12107011" y="5196077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2285" y="1524"/>
                  </a:moveTo>
                  <a:lnTo>
                    <a:pt x="1523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70" name="object 6370"/>
            <p:cNvSpPr/>
            <p:nvPr/>
          </p:nvSpPr>
          <p:spPr>
            <a:xfrm>
              <a:off x="12102439" y="5209031"/>
              <a:ext cx="9525" cy="1905"/>
            </a:xfrm>
            <a:custGeom>
              <a:avLst/>
              <a:gdLst/>
              <a:ahLst/>
              <a:cxnLst/>
              <a:rect l="l" t="t" r="r" b="b"/>
              <a:pathLst>
                <a:path w="9525" h="1904">
                  <a:moveTo>
                    <a:pt x="0" y="0"/>
                  </a:moveTo>
                  <a:lnTo>
                    <a:pt x="4572" y="761"/>
                  </a:lnTo>
                  <a:lnTo>
                    <a:pt x="9144" y="1523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71" name="object 6371"/>
            <p:cNvSpPr/>
            <p:nvPr/>
          </p:nvSpPr>
          <p:spPr>
            <a:xfrm>
              <a:off x="12107011" y="5202935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0" y="1524"/>
                  </a:moveTo>
                  <a:lnTo>
                    <a:pt x="1524" y="1524"/>
                  </a:lnTo>
                  <a:lnTo>
                    <a:pt x="228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72" name="object 6372"/>
            <p:cNvSpPr/>
            <p:nvPr/>
          </p:nvSpPr>
          <p:spPr>
            <a:xfrm>
              <a:off x="12105487" y="5189981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>
                  <a:moveTo>
                    <a:pt x="27431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73" name="object 6373"/>
            <p:cNvSpPr/>
            <p:nvPr/>
          </p:nvSpPr>
          <p:spPr>
            <a:xfrm>
              <a:off x="12105487" y="5210555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>
                  <a:moveTo>
                    <a:pt x="0" y="0"/>
                  </a:moveTo>
                  <a:lnTo>
                    <a:pt x="2743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74" name="object 6374"/>
            <p:cNvSpPr/>
            <p:nvPr/>
          </p:nvSpPr>
          <p:spPr>
            <a:xfrm>
              <a:off x="12119965" y="5276087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524"/>
                  </a:moveTo>
                  <a:lnTo>
                    <a:pt x="0" y="762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75" name="object 6375"/>
            <p:cNvSpPr/>
            <p:nvPr/>
          </p:nvSpPr>
          <p:spPr>
            <a:xfrm>
              <a:off x="12098629" y="5277611"/>
              <a:ext cx="21590" cy="9525"/>
            </a:xfrm>
            <a:custGeom>
              <a:avLst/>
              <a:gdLst/>
              <a:ahLst/>
              <a:cxnLst/>
              <a:rect l="l" t="t" r="r" b="b"/>
              <a:pathLst>
                <a:path w="21590" h="9525">
                  <a:moveTo>
                    <a:pt x="0" y="9144"/>
                  </a:moveTo>
                  <a:lnTo>
                    <a:pt x="6096" y="8382"/>
                  </a:lnTo>
                  <a:lnTo>
                    <a:pt x="11430" y="6858"/>
                  </a:lnTo>
                  <a:lnTo>
                    <a:pt x="16764" y="3810"/>
                  </a:lnTo>
                  <a:lnTo>
                    <a:pt x="2133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76" name="object 6376"/>
            <p:cNvSpPr/>
            <p:nvPr/>
          </p:nvSpPr>
          <p:spPr>
            <a:xfrm>
              <a:off x="12115393" y="5262371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4572" y="4572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77" name="object 6377"/>
            <p:cNvSpPr/>
            <p:nvPr/>
          </p:nvSpPr>
          <p:spPr>
            <a:xfrm>
              <a:off x="12098629" y="5257037"/>
              <a:ext cx="17145" cy="5715"/>
            </a:xfrm>
            <a:custGeom>
              <a:avLst/>
              <a:gdLst/>
              <a:ahLst/>
              <a:cxnLst/>
              <a:rect l="l" t="t" r="r" b="b"/>
              <a:pathLst>
                <a:path w="17145" h="5714">
                  <a:moveTo>
                    <a:pt x="16764" y="5334"/>
                  </a:moveTo>
                  <a:lnTo>
                    <a:pt x="11430" y="3048"/>
                  </a:lnTo>
                  <a:lnTo>
                    <a:pt x="6096" y="762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78" name="object 6378"/>
            <p:cNvSpPr/>
            <p:nvPr/>
          </p:nvSpPr>
          <p:spPr>
            <a:xfrm>
              <a:off x="12119965" y="5266943"/>
              <a:ext cx="1270" cy="9525"/>
            </a:xfrm>
            <a:custGeom>
              <a:avLst/>
              <a:gdLst/>
              <a:ahLst/>
              <a:cxnLst/>
              <a:rect l="l" t="t" r="r" b="b"/>
              <a:pathLst>
                <a:path w="1270" h="9525">
                  <a:moveTo>
                    <a:pt x="0" y="9144"/>
                  </a:moveTo>
                  <a:lnTo>
                    <a:pt x="761" y="5334"/>
                  </a:lnTo>
                  <a:lnTo>
                    <a:pt x="0" y="1524"/>
                  </a:lnTo>
                  <a:lnTo>
                    <a:pt x="0" y="762"/>
                  </a:lnTo>
                  <a:lnTo>
                    <a:pt x="0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379" name="object 6379"/>
          <p:cNvGrpSpPr/>
          <p:nvPr/>
        </p:nvGrpSpPr>
        <p:grpSpPr>
          <a:xfrm>
            <a:off x="15458656" y="5587400"/>
            <a:ext cx="66241" cy="67039"/>
            <a:chOff x="12299797" y="5538215"/>
            <a:chExt cx="52705" cy="53340"/>
          </a:xfrm>
        </p:grpSpPr>
        <p:sp>
          <p:nvSpPr>
            <p:cNvPr id="6380" name="object 6380"/>
            <p:cNvSpPr/>
            <p:nvPr/>
          </p:nvSpPr>
          <p:spPr>
            <a:xfrm>
              <a:off x="12321133" y="5553455"/>
              <a:ext cx="6985" cy="16510"/>
            </a:xfrm>
            <a:custGeom>
              <a:avLst/>
              <a:gdLst/>
              <a:ahLst/>
              <a:cxnLst/>
              <a:rect l="l" t="t" r="r" b="b"/>
              <a:pathLst>
                <a:path w="6984" h="16510">
                  <a:moveTo>
                    <a:pt x="6857" y="0"/>
                  </a:moveTo>
                  <a:lnTo>
                    <a:pt x="3809" y="3048"/>
                  </a:lnTo>
                  <a:lnTo>
                    <a:pt x="0" y="3810"/>
                  </a:lnTo>
                  <a:lnTo>
                    <a:pt x="0" y="11430"/>
                  </a:lnTo>
                  <a:lnTo>
                    <a:pt x="3809" y="12954"/>
                  </a:lnTo>
                  <a:lnTo>
                    <a:pt x="6857" y="1600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81" name="object 6381"/>
            <p:cNvSpPr/>
            <p:nvPr/>
          </p:nvSpPr>
          <p:spPr>
            <a:xfrm>
              <a:off x="12308941" y="5538215"/>
              <a:ext cx="0" cy="44450"/>
            </a:xfrm>
            <a:custGeom>
              <a:avLst/>
              <a:gdLst/>
              <a:ahLst/>
              <a:cxnLst/>
              <a:rect l="l" t="t" r="r" b="b"/>
              <a:pathLst>
                <a:path h="44450">
                  <a:moveTo>
                    <a:pt x="0" y="44196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82" name="object 6382"/>
            <p:cNvSpPr/>
            <p:nvPr/>
          </p:nvSpPr>
          <p:spPr>
            <a:xfrm>
              <a:off x="12331801" y="5547359"/>
              <a:ext cx="7620" cy="28575"/>
            </a:xfrm>
            <a:custGeom>
              <a:avLst/>
              <a:gdLst/>
              <a:ahLst/>
              <a:cxnLst/>
              <a:rect l="l" t="t" r="r" b="b"/>
              <a:pathLst>
                <a:path w="7620" h="28575">
                  <a:moveTo>
                    <a:pt x="0" y="0"/>
                  </a:moveTo>
                  <a:lnTo>
                    <a:pt x="2286" y="0"/>
                  </a:lnTo>
                  <a:lnTo>
                    <a:pt x="3048" y="0"/>
                  </a:lnTo>
                  <a:lnTo>
                    <a:pt x="3810" y="761"/>
                  </a:lnTo>
                  <a:lnTo>
                    <a:pt x="6858" y="6858"/>
                  </a:lnTo>
                  <a:lnTo>
                    <a:pt x="7620" y="13716"/>
                  </a:lnTo>
                  <a:lnTo>
                    <a:pt x="6858" y="20574"/>
                  </a:lnTo>
                  <a:lnTo>
                    <a:pt x="3810" y="26670"/>
                  </a:lnTo>
                  <a:lnTo>
                    <a:pt x="3048" y="27432"/>
                  </a:lnTo>
                  <a:lnTo>
                    <a:pt x="2286" y="27432"/>
                  </a:lnTo>
                  <a:lnTo>
                    <a:pt x="0" y="2819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83" name="object 6383"/>
            <p:cNvSpPr/>
            <p:nvPr/>
          </p:nvSpPr>
          <p:spPr>
            <a:xfrm>
              <a:off x="12328753" y="5538215"/>
              <a:ext cx="0" cy="47625"/>
            </a:xfrm>
            <a:custGeom>
              <a:avLst/>
              <a:gdLst/>
              <a:ahLst/>
              <a:cxnLst/>
              <a:rect l="l" t="t" r="r" b="b"/>
              <a:pathLst>
                <a:path h="47625">
                  <a:moveTo>
                    <a:pt x="0" y="0"/>
                  </a:moveTo>
                  <a:lnTo>
                    <a:pt x="0" y="4724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84" name="object 6384"/>
            <p:cNvSpPr/>
            <p:nvPr/>
          </p:nvSpPr>
          <p:spPr>
            <a:xfrm>
              <a:off x="12332563" y="5538215"/>
              <a:ext cx="0" cy="47625"/>
            </a:xfrm>
            <a:custGeom>
              <a:avLst/>
              <a:gdLst/>
              <a:ahLst/>
              <a:cxnLst/>
              <a:rect l="l" t="t" r="r" b="b"/>
              <a:pathLst>
                <a:path h="47625">
                  <a:moveTo>
                    <a:pt x="0" y="0"/>
                  </a:moveTo>
                  <a:lnTo>
                    <a:pt x="0" y="4724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85" name="object 6385"/>
            <p:cNvSpPr/>
            <p:nvPr/>
          </p:nvSpPr>
          <p:spPr>
            <a:xfrm>
              <a:off x="12331801" y="5542787"/>
              <a:ext cx="18415" cy="36830"/>
            </a:xfrm>
            <a:custGeom>
              <a:avLst/>
              <a:gdLst/>
              <a:ahLst/>
              <a:cxnLst/>
              <a:rect l="l" t="t" r="r" b="b"/>
              <a:pathLst>
                <a:path w="18415" h="36829">
                  <a:moveTo>
                    <a:pt x="0" y="36575"/>
                  </a:moveTo>
                  <a:lnTo>
                    <a:pt x="18288" y="36575"/>
                  </a:lnTo>
                  <a:lnTo>
                    <a:pt x="18287" y="0"/>
                  </a:lnTo>
                  <a:lnTo>
                    <a:pt x="16763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86" name="object 6386"/>
            <p:cNvSpPr/>
            <p:nvPr/>
          </p:nvSpPr>
          <p:spPr>
            <a:xfrm>
              <a:off x="12349327" y="558545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81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87" name="object 6387"/>
            <p:cNvSpPr/>
            <p:nvPr/>
          </p:nvSpPr>
          <p:spPr>
            <a:xfrm>
              <a:off x="12347041" y="5580125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2285" y="0"/>
                  </a:moveTo>
                  <a:lnTo>
                    <a:pt x="3902" y="669"/>
                  </a:lnTo>
                  <a:lnTo>
                    <a:pt x="4571" y="2286"/>
                  </a:lnTo>
                  <a:lnTo>
                    <a:pt x="3902" y="3902"/>
                  </a:lnTo>
                  <a:lnTo>
                    <a:pt x="2285" y="4572"/>
                  </a:lnTo>
                  <a:lnTo>
                    <a:pt x="669" y="3902"/>
                  </a:lnTo>
                  <a:lnTo>
                    <a:pt x="0" y="2286"/>
                  </a:lnTo>
                  <a:lnTo>
                    <a:pt x="669" y="669"/>
                  </a:lnTo>
                  <a:lnTo>
                    <a:pt x="228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88" name="object 6388"/>
            <p:cNvSpPr/>
            <p:nvPr/>
          </p:nvSpPr>
          <p:spPr>
            <a:xfrm>
              <a:off x="12349327" y="5582411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304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89" name="object 6389"/>
            <p:cNvSpPr/>
            <p:nvPr/>
          </p:nvSpPr>
          <p:spPr>
            <a:xfrm>
              <a:off x="12347029" y="5580125"/>
              <a:ext cx="5080" cy="11430"/>
            </a:xfrm>
            <a:custGeom>
              <a:avLst/>
              <a:gdLst/>
              <a:ahLst/>
              <a:cxnLst/>
              <a:rect l="l" t="t" r="r" b="b"/>
              <a:pathLst>
                <a:path w="5079" h="11429">
                  <a:moveTo>
                    <a:pt x="4572" y="9144"/>
                  </a:moveTo>
                  <a:lnTo>
                    <a:pt x="3911" y="7531"/>
                  </a:lnTo>
                  <a:lnTo>
                    <a:pt x="2286" y="6858"/>
                  </a:lnTo>
                  <a:lnTo>
                    <a:pt x="673" y="7531"/>
                  </a:lnTo>
                  <a:lnTo>
                    <a:pt x="0" y="9144"/>
                  </a:lnTo>
                  <a:lnTo>
                    <a:pt x="673" y="10769"/>
                  </a:lnTo>
                  <a:lnTo>
                    <a:pt x="2286" y="11430"/>
                  </a:lnTo>
                  <a:lnTo>
                    <a:pt x="3911" y="10769"/>
                  </a:lnTo>
                  <a:lnTo>
                    <a:pt x="4572" y="9144"/>
                  </a:lnTo>
                  <a:close/>
                </a:path>
                <a:path w="5079" h="11429">
                  <a:moveTo>
                    <a:pt x="4572" y="2286"/>
                  </a:moveTo>
                  <a:lnTo>
                    <a:pt x="3911" y="673"/>
                  </a:lnTo>
                  <a:lnTo>
                    <a:pt x="2286" y="0"/>
                  </a:lnTo>
                  <a:lnTo>
                    <a:pt x="673" y="673"/>
                  </a:lnTo>
                  <a:lnTo>
                    <a:pt x="0" y="2286"/>
                  </a:lnTo>
                  <a:lnTo>
                    <a:pt x="673" y="3911"/>
                  </a:lnTo>
                  <a:lnTo>
                    <a:pt x="2286" y="4572"/>
                  </a:lnTo>
                  <a:lnTo>
                    <a:pt x="3911" y="3911"/>
                  </a:lnTo>
                  <a:lnTo>
                    <a:pt x="4572" y="228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90" name="object 6390"/>
            <p:cNvSpPr/>
            <p:nvPr/>
          </p:nvSpPr>
          <p:spPr>
            <a:xfrm>
              <a:off x="12324181" y="5557265"/>
              <a:ext cx="3810" cy="7620"/>
            </a:xfrm>
            <a:custGeom>
              <a:avLst/>
              <a:gdLst/>
              <a:ahLst/>
              <a:cxnLst/>
              <a:rect l="l" t="t" r="r" b="b"/>
              <a:pathLst>
                <a:path w="3809" h="7620">
                  <a:moveTo>
                    <a:pt x="3809" y="0"/>
                  </a:moveTo>
                  <a:lnTo>
                    <a:pt x="2285" y="1524"/>
                  </a:lnTo>
                  <a:lnTo>
                    <a:pt x="0" y="2286"/>
                  </a:lnTo>
                  <a:lnTo>
                    <a:pt x="0" y="5334"/>
                  </a:lnTo>
                  <a:lnTo>
                    <a:pt x="2285" y="6096"/>
                  </a:lnTo>
                  <a:lnTo>
                    <a:pt x="3809" y="762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91" name="object 6391"/>
            <p:cNvSpPr/>
            <p:nvPr/>
          </p:nvSpPr>
          <p:spPr>
            <a:xfrm>
              <a:off x="12327991" y="5585459"/>
              <a:ext cx="3810" cy="1905"/>
            </a:xfrm>
            <a:custGeom>
              <a:avLst/>
              <a:gdLst/>
              <a:ahLst/>
              <a:cxnLst/>
              <a:rect l="l" t="t" r="r" b="b"/>
              <a:pathLst>
                <a:path w="3809" h="1904">
                  <a:moveTo>
                    <a:pt x="0" y="0"/>
                  </a:moveTo>
                  <a:lnTo>
                    <a:pt x="762" y="761"/>
                  </a:lnTo>
                  <a:lnTo>
                    <a:pt x="2286" y="1523"/>
                  </a:lnTo>
                  <a:lnTo>
                    <a:pt x="3048" y="761"/>
                  </a:lnTo>
                  <a:lnTo>
                    <a:pt x="381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92" name="object 6392"/>
            <p:cNvSpPr/>
            <p:nvPr/>
          </p:nvSpPr>
          <p:spPr>
            <a:xfrm>
              <a:off x="12331801" y="5573267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0" y="0"/>
                  </a:moveTo>
                  <a:lnTo>
                    <a:pt x="0" y="762"/>
                  </a:lnTo>
                  <a:lnTo>
                    <a:pt x="762" y="228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93" name="object 6393"/>
            <p:cNvSpPr/>
            <p:nvPr/>
          </p:nvSpPr>
          <p:spPr>
            <a:xfrm>
              <a:off x="12302083" y="5583935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1524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0" y="2286"/>
                  </a:lnTo>
                  <a:lnTo>
                    <a:pt x="1524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94" name="object 6394"/>
            <p:cNvSpPr/>
            <p:nvPr/>
          </p:nvSpPr>
          <p:spPr>
            <a:xfrm>
              <a:off x="12305131" y="5582411"/>
              <a:ext cx="24130" cy="0"/>
            </a:xfrm>
            <a:custGeom>
              <a:avLst/>
              <a:gdLst/>
              <a:ahLst/>
              <a:cxnLst/>
              <a:rect l="l" t="t" r="r" b="b"/>
              <a:pathLst>
                <a:path w="24129">
                  <a:moveTo>
                    <a:pt x="23622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95" name="object 6395"/>
            <p:cNvSpPr/>
            <p:nvPr/>
          </p:nvSpPr>
          <p:spPr>
            <a:xfrm>
              <a:off x="12331801" y="5567933"/>
              <a:ext cx="3175" cy="6350"/>
            </a:xfrm>
            <a:custGeom>
              <a:avLst/>
              <a:gdLst/>
              <a:ahLst/>
              <a:cxnLst/>
              <a:rect l="l" t="t" r="r" b="b"/>
              <a:pathLst>
                <a:path w="3175" h="6350">
                  <a:moveTo>
                    <a:pt x="0" y="0"/>
                  </a:moveTo>
                  <a:lnTo>
                    <a:pt x="2286" y="3048"/>
                  </a:lnTo>
                  <a:lnTo>
                    <a:pt x="3048" y="609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96" name="object 6396"/>
            <p:cNvSpPr/>
            <p:nvPr/>
          </p:nvSpPr>
          <p:spPr>
            <a:xfrm>
              <a:off x="12305131" y="5585459"/>
              <a:ext cx="44450" cy="0"/>
            </a:xfrm>
            <a:custGeom>
              <a:avLst/>
              <a:gdLst/>
              <a:ahLst/>
              <a:cxnLst/>
              <a:rect l="l" t="t" r="r" b="b"/>
              <a:pathLst>
                <a:path w="44450">
                  <a:moveTo>
                    <a:pt x="44196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97" name="object 6397"/>
            <p:cNvSpPr/>
            <p:nvPr/>
          </p:nvSpPr>
          <p:spPr>
            <a:xfrm>
              <a:off x="12332563" y="5582411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5">
                  <a:moveTo>
                    <a:pt x="16764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398" name="object 6398"/>
          <p:cNvGrpSpPr/>
          <p:nvPr/>
        </p:nvGrpSpPr>
        <p:grpSpPr>
          <a:xfrm>
            <a:off x="15458655" y="5409270"/>
            <a:ext cx="185155" cy="215482"/>
            <a:chOff x="12299797" y="5396484"/>
            <a:chExt cx="147320" cy="171450"/>
          </a:xfrm>
        </p:grpSpPr>
        <p:sp>
          <p:nvSpPr>
            <p:cNvPr id="6399" name="object 6399"/>
            <p:cNvSpPr/>
            <p:nvPr/>
          </p:nvSpPr>
          <p:spPr>
            <a:xfrm>
              <a:off x="12321133" y="5403342"/>
              <a:ext cx="11430" cy="28575"/>
            </a:xfrm>
            <a:custGeom>
              <a:avLst/>
              <a:gdLst/>
              <a:ahLst/>
              <a:cxnLst/>
              <a:rect l="l" t="t" r="r" b="b"/>
              <a:pathLst>
                <a:path w="11429" h="28575">
                  <a:moveTo>
                    <a:pt x="11429" y="0"/>
                  </a:moveTo>
                  <a:lnTo>
                    <a:pt x="9143" y="3810"/>
                  </a:lnTo>
                  <a:lnTo>
                    <a:pt x="6857" y="6858"/>
                  </a:lnTo>
                  <a:lnTo>
                    <a:pt x="3809" y="9144"/>
                  </a:lnTo>
                  <a:lnTo>
                    <a:pt x="0" y="9906"/>
                  </a:lnTo>
                  <a:lnTo>
                    <a:pt x="0" y="14478"/>
                  </a:lnTo>
                  <a:lnTo>
                    <a:pt x="0" y="18288"/>
                  </a:lnTo>
                  <a:lnTo>
                    <a:pt x="3809" y="19812"/>
                  </a:lnTo>
                  <a:lnTo>
                    <a:pt x="6857" y="21336"/>
                  </a:lnTo>
                  <a:lnTo>
                    <a:pt x="9143" y="24384"/>
                  </a:lnTo>
                  <a:lnTo>
                    <a:pt x="11429" y="28194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00" name="object 6400"/>
            <p:cNvSpPr/>
            <p:nvPr/>
          </p:nvSpPr>
          <p:spPr>
            <a:xfrm>
              <a:off x="12324181" y="5404866"/>
              <a:ext cx="10795" cy="26034"/>
            </a:xfrm>
            <a:custGeom>
              <a:avLst/>
              <a:gdLst/>
              <a:ahLst/>
              <a:cxnLst/>
              <a:rect l="l" t="t" r="r" b="b"/>
              <a:pathLst>
                <a:path w="10795" h="26035">
                  <a:moveTo>
                    <a:pt x="10668" y="0"/>
                  </a:moveTo>
                  <a:lnTo>
                    <a:pt x="9144" y="3048"/>
                  </a:lnTo>
                  <a:lnTo>
                    <a:pt x="6858" y="6858"/>
                  </a:lnTo>
                  <a:lnTo>
                    <a:pt x="3810" y="9144"/>
                  </a:lnTo>
                  <a:lnTo>
                    <a:pt x="0" y="10668"/>
                  </a:lnTo>
                  <a:lnTo>
                    <a:pt x="0" y="12954"/>
                  </a:lnTo>
                  <a:lnTo>
                    <a:pt x="0" y="14478"/>
                  </a:lnTo>
                  <a:lnTo>
                    <a:pt x="3810" y="16002"/>
                  </a:lnTo>
                  <a:lnTo>
                    <a:pt x="6858" y="19050"/>
                  </a:lnTo>
                  <a:lnTo>
                    <a:pt x="9144" y="22098"/>
                  </a:lnTo>
                  <a:lnTo>
                    <a:pt x="10668" y="2590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01" name="object 6401"/>
            <p:cNvSpPr/>
            <p:nvPr/>
          </p:nvSpPr>
          <p:spPr>
            <a:xfrm>
              <a:off x="12324181" y="5476494"/>
              <a:ext cx="10795" cy="26034"/>
            </a:xfrm>
            <a:custGeom>
              <a:avLst/>
              <a:gdLst/>
              <a:ahLst/>
              <a:cxnLst/>
              <a:rect l="l" t="t" r="r" b="b"/>
              <a:pathLst>
                <a:path w="10795" h="26035">
                  <a:moveTo>
                    <a:pt x="10668" y="0"/>
                  </a:moveTo>
                  <a:lnTo>
                    <a:pt x="9144" y="3810"/>
                  </a:lnTo>
                  <a:lnTo>
                    <a:pt x="6858" y="6858"/>
                  </a:lnTo>
                  <a:lnTo>
                    <a:pt x="3810" y="9144"/>
                  </a:lnTo>
                  <a:lnTo>
                    <a:pt x="0" y="11430"/>
                  </a:lnTo>
                  <a:lnTo>
                    <a:pt x="0" y="12954"/>
                  </a:lnTo>
                  <a:lnTo>
                    <a:pt x="0" y="14478"/>
                  </a:lnTo>
                  <a:lnTo>
                    <a:pt x="3810" y="16002"/>
                  </a:lnTo>
                  <a:lnTo>
                    <a:pt x="6858" y="19050"/>
                  </a:lnTo>
                  <a:lnTo>
                    <a:pt x="9144" y="22098"/>
                  </a:lnTo>
                  <a:lnTo>
                    <a:pt x="10668" y="2590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02" name="object 6402"/>
            <p:cNvSpPr/>
            <p:nvPr/>
          </p:nvSpPr>
          <p:spPr>
            <a:xfrm>
              <a:off x="12321133" y="5474970"/>
              <a:ext cx="11430" cy="28575"/>
            </a:xfrm>
            <a:custGeom>
              <a:avLst/>
              <a:gdLst/>
              <a:ahLst/>
              <a:cxnLst/>
              <a:rect l="l" t="t" r="r" b="b"/>
              <a:pathLst>
                <a:path w="11429" h="28575">
                  <a:moveTo>
                    <a:pt x="11429" y="0"/>
                  </a:moveTo>
                  <a:lnTo>
                    <a:pt x="9143" y="3810"/>
                  </a:lnTo>
                  <a:lnTo>
                    <a:pt x="6857" y="6858"/>
                  </a:lnTo>
                  <a:lnTo>
                    <a:pt x="3809" y="9144"/>
                  </a:lnTo>
                  <a:lnTo>
                    <a:pt x="0" y="10668"/>
                  </a:lnTo>
                  <a:lnTo>
                    <a:pt x="0" y="14478"/>
                  </a:lnTo>
                  <a:lnTo>
                    <a:pt x="0" y="18288"/>
                  </a:lnTo>
                  <a:lnTo>
                    <a:pt x="3809" y="19812"/>
                  </a:lnTo>
                  <a:lnTo>
                    <a:pt x="6857" y="22098"/>
                  </a:lnTo>
                  <a:lnTo>
                    <a:pt x="9143" y="25146"/>
                  </a:lnTo>
                  <a:lnTo>
                    <a:pt x="11429" y="28194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03" name="object 6403"/>
            <p:cNvSpPr/>
            <p:nvPr/>
          </p:nvSpPr>
          <p:spPr>
            <a:xfrm>
              <a:off x="12327991" y="5471160"/>
              <a:ext cx="22225" cy="36830"/>
            </a:xfrm>
            <a:custGeom>
              <a:avLst/>
              <a:gdLst/>
              <a:ahLst/>
              <a:cxnLst/>
              <a:rect l="l" t="t" r="r" b="b"/>
              <a:pathLst>
                <a:path w="22225" h="36829">
                  <a:moveTo>
                    <a:pt x="20574" y="0"/>
                  </a:moveTo>
                  <a:lnTo>
                    <a:pt x="0" y="0"/>
                  </a:lnTo>
                  <a:lnTo>
                    <a:pt x="0" y="3810"/>
                  </a:lnTo>
                  <a:lnTo>
                    <a:pt x="2286" y="3810"/>
                  </a:lnTo>
                  <a:lnTo>
                    <a:pt x="6096" y="4572"/>
                  </a:lnTo>
                  <a:lnTo>
                    <a:pt x="6858" y="4572"/>
                  </a:lnTo>
                  <a:lnTo>
                    <a:pt x="7620" y="5334"/>
                  </a:lnTo>
                  <a:lnTo>
                    <a:pt x="10668" y="11430"/>
                  </a:lnTo>
                  <a:lnTo>
                    <a:pt x="11430" y="18288"/>
                  </a:lnTo>
                  <a:lnTo>
                    <a:pt x="10668" y="25146"/>
                  </a:lnTo>
                  <a:lnTo>
                    <a:pt x="7620" y="31242"/>
                  </a:lnTo>
                  <a:lnTo>
                    <a:pt x="6858" y="32004"/>
                  </a:lnTo>
                  <a:lnTo>
                    <a:pt x="6096" y="32004"/>
                  </a:lnTo>
                  <a:lnTo>
                    <a:pt x="2286" y="32766"/>
                  </a:lnTo>
                  <a:lnTo>
                    <a:pt x="0" y="32766"/>
                  </a:lnTo>
                  <a:lnTo>
                    <a:pt x="0" y="36576"/>
                  </a:lnTo>
                  <a:lnTo>
                    <a:pt x="22098" y="36576"/>
                  </a:lnTo>
                  <a:lnTo>
                    <a:pt x="22098" y="0"/>
                  </a:lnTo>
                  <a:lnTo>
                    <a:pt x="2057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04" name="object 6404"/>
            <p:cNvSpPr/>
            <p:nvPr/>
          </p:nvSpPr>
          <p:spPr>
            <a:xfrm>
              <a:off x="12327991" y="5398770"/>
              <a:ext cx="22225" cy="37465"/>
            </a:xfrm>
            <a:custGeom>
              <a:avLst/>
              <a:gdLst/>
              <a:ahLst/>
              <a:cxnLst/>
              <a:rect l="l" t="t" r="r" b="b"/>
              <a:pathLst>
                <a:path w="22225" h="37464">
                  <a:moveTo>
                    <a:pt x="20574" y="0"/>
                  </a:moveTo>
                  <a:lnTo>
                    <a:pt x="0" y="0"/>
                  </a:lnTo>
                  <a:lnTo>
                    <a:pt x="0" y="4572"/>
                  </a:lnTo>
                  <a:lnTo>
                    <a:pt x="2286" y="4572"/>
                  </a:lnTo>
                  <a:lnTo>
                    <a:pt x="6096" y="5334"/>
                  </a:lnTo>
                  <a:lnTo>
                    <a:pt x="6858" y="5334"/>
                  </a:lnTo>
                  <a:lnTo>
                    <a:pt x="7620" y="6096"/>
                  </a:lnTo>
                  <a:lnTo>
                    <a:pt x="10668" y="12192"/>
                  </a:lnTo>
                  <a:lnTo>
                    <a:pt x="11430" y="19050"/>
                  </a:lnTo>
                  <a:lnTo>
                    <a:pt x="10668" y="25146"/>
                  </a:lnTo>
                  <a:lnTo>
                    <a:pt x="7620" y="31242"/>
                  </a:lnTo>
                  <a:lnTo>
                    <a:pt x="6096" y="32766"/>
                  </a:lnTo>
                  <a:lnTo>
                    <a:pt x="0" y="32766"/>
                  </a:lnTo>
                  <a:lnTo>
                    <a:pt x="0" y="37338"/>
                  </a:lnTo>
                  <a:lnTo>
                    <a:pt x="22098" y="37338"/>
                  </a:lnTo>
                  <a:lnTo>
                    <a:pt x="22098" y="0"/>
                  </a:lnTo>
                  <a:lnTo>
                    <a:pt x="20574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05" name="object 6405"/>
            <p:cNvSpPr/>
            <p:nvPr/>
          </p:nvSpPr>
          <p:spPr>
            <a:xfrm>
              <a:off x="12347029" y="5532881"/>
              <a:ext cx="5080" cy="7620"/>
            </a:xfrm>
            <a:custGeom>
              <a:avLst/>
              <a:gdLst/>
              <a:ahLst/>
              <a:cxnLst/>
              <a:rect l="l" t="t" r="r" b="b"/>
              <a:pathLst>
                <a:path w="5079" h="7620">
                  <a:moveTo>
                    <a:pt x="4572" y="2286"/>
                  </a:moveTo>
                  <a:lnTo>
                    <a:pt x="3911" y="673"/>
                  </a:lnTo>
                  <a:lnTo>
                    <a:pt x="2286" y="0"/>
                  </a:lnTo>
                  <a:lnTo>
                    <a:pt x="673" y="673"/>
                  </a:lnTo>
                  <a:lnTo>
                    <a:pt x="0" y="2286"/>
                  </a:lnTo>
                  <a:lnTo>
                    <a:pt x="622" y="3822"/>
                  </a:lnTo>
                  <a:lnTo>
                    <a:pt x="0" y="5334"/>
                  </a:lnTo>
                  <a:lnTo>
                    <a:pt x="673" y="6959"/>
                  </a:lnTo>
                  <a:lnTo>
                    <a:pt x="2286" y="7620"/>
                  </a:lnTo>
                  <a:lnTo>
                    <a:pt x="3911" y="6959"/>
                  </a:lnTo>
                  <a:lnTo>
                    <a:pt x="4572" y="5334"/>
                  </a:lnTo>
                  <a:lnTo>
                    <a:pt x="3949" y="3822"/>
                  </a:lnTo>
                  <a:lnTo>
                    <a:pt x="4572" y="228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06" name="object 6406"/>
            <p:cNvSpPr/>
            <p:nvPr/>
          </p:nvSpPr>
          <p:spPr>
            <a:xfrm>
              <a:off x="12349327" y="5535168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304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07" name="object 6407"/>
            <p:cNvSpPr/>
            <p:nvPr/>
          </p:nvSpPr>
          <p:spPr>
            <a:xfrm>
              <a:off x="12347029" y="5532881"/>
              <a:ext cx="5080" cy="7620"/>
            </a:xfrm>
            <a:custGeom>
              <a:avLst/>
              <a:gdLst/>
              <a:ahLst/>
              <a:cxnLst/>
              <a:rect l="l" t="t" r="r" b="b"/>
              <a:pathLst>
                <a:path w="5079" h="7620">
                  <a:moveTo>
                    <a:pt x="4572" y="2286"/>
                  </a:moveTo>
                  <a:lnTo>
                    <a:pt x="3911" y="673"/>
                  </a:lnTo>
                  <a:lnTo>
                    <a:pt x="2286" y="0"/>
                  </a:lnTo>
                  <a:lnTo>
                    <a:pt x="673" y="673"/>
                  </a:lnTo>
                  <a:lnTo>
                    <a:pt x="0" y="2286"/>
                  </a:lnTo>
                  <a:lnTo>
                    <a:pt x="622" y="3822"/>
                  </a:lnTo>
                  <a:lnTo>
                    <a:pt x="0" y="5334"/>
                  </a:lnTo>
                  <a:lnTo>
                    <a:pt x="673" y="6959"/>
                  </a:lnTo>
                  <a:lnTo>
                    <a:pt x="2286" y="7620"/>
                  </a:lnTo>
                  <a:lnTo>
                    <a:pt x="3911" y="6959"/>
                  </a:lnTo>
                  <a:lnTo>
                    <a:pt x="4572" y="5334"/>
                  </a:lnTo>
                  <a:lnTo>
                    <a:pt x="3949" y="3822"/>
                  </a:lnTo>
                  <a:lnTo>
                    <a:pt x="4572" y="228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08" name="object 6408"/>
            <p:cNvSpPr/>
            <p:nvPr/>
          </p:nvSpPr>
          <p:spPr>
            <a:xfrm>
              <a:off x="12331801" y="5548122"/>
              <a:ext cx="3175" cy="6350"/>
            </a:xfrm>
            <a:custGeom>
              <a:avLst/>
              <a:gdLst/>
              <a:ahLst/>
              <a:cxnLst/>
              <a:rect l="l" t="t" r="r" b="b"/>
              <a:pathLst>
                <a:path w="3175" h="6350">
                  <a:moveTo>
                    <a:pt x="3048" y="0"/>
                  </a:moveTo>
                  <a:lnTo>
                    <a:pt x="2286" y="3810"/>
                  </a:lnTo>
                  <a:lnTo>
                    <a:pt x="0" y="609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09" name="object 6409"/>
            <p:cNvSpPr/>
            <p:nvPr/>
          </p:nvSpPr>
          <p:spPr>
            <a:xfrm>
              <a:off x="12327991" y="5535930"/>
              <a:ext cx="3810" cy="1905"/>
            </a:xfrm>
            <a:custGeom>
              <a:avLst/>
              <a:gdLst/>
              <a:ahLst/>
              <a:cxnLst/>
              <a:rect l="l" t="t" r="r" b="b"/>
              <a:pathLst>
                <a:path w="3809" h="1904">
                  <a:moveTo>
                    <a:pt x="3809" y="1524"/>
                  </a:moveTo>
                  <a:lnTo>
                    <a:pt x="3047" y="0"/>
                  </a:lnTo>
                  <a:lnTo>
                    <a:pt x="2285" y="0"/>
                  </a:lnTo>
                  <a:lnTo>
                    <a:pt x="761" y="0"/>
                  </a:lnTo>
                  <a:lnTo>
                    <a:pt x="0" y="152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10" name="object 6410"/>
            <p:cNvSpPr/>
            <p:nvPr/>
          </p:nvSpPr>
          <p:spPr>
            <a:xfrm>
              <a:off x="12331801" y="5547360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4">
                  <a:moveTo>
                    <a:pt x="761" y="0"/>
                  </a:moveTo>
                  <a:lnTo>
                    <a:pt x="0" y="762"/>
                  </a:lnTo>
                  <a:lnTo>
                    <a:pt x="0" y="152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11" name="object 6411"/>
            <p:cNvSpPr/>
            <p:nvPr/>
          </p:nvSpPr>
          <p:spPr>
            <a:xfrm>
              <a:off x="12302083" y="5535930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1524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0" y="2286"/>
                  </a:lnTo>
                  <a:lnTo>
                    <a:pt x="1524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12" name="object 6412"/>
            <p:cNvSpPr/>
            <p:nvPr/>
          </p:nvSpPr>
          <p:spPr>
            <a:xfrm>
              <a:off x="12305131" y="5538216"/>
              <a:ext cx="24130" cy="0"/>
            </a:xfrm>
            <a:custGeom>
              <a:avLst/>
              <a:gdLst/>
              <a:ahLst/>
              <a:cxnLst/>
              <a:rect l="l" t="t" r="r" b="b"/>
              <a:pathLst>
                <a:path w="24129">
                  <a:moveTo>
                    <a:pt x="23622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13" name="object 6413"/>
            <p:cNvSpPr/>
            <p:nvPr/>
          </p:nvSpPr>
          <p:spPr>
            <a:xfrm>
              <a:off x="12305131" y="5535168"/>
              <a:ext cx="44450" cy="0"/>
            </a:xfrm>
            <a:custGeom>
              <a:avLst/>
              <a:gdLst/>
              <a:ahLst/>
              <a:cxnLst/>
              <a:rect l="l" t="t" r="r" b="b"/>
              <a:pathLst>
                <a:path w="44450">
                  <a:moveTo>
                    <a:pt x="44196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14" name="object 6414"/>
            <p:cNvSpPr/>
            <p:nvPr/>
          </p:nvSpPr>
          <p:spPr>
            <a:xfrm>
              <a:off x="12332563" y="5538216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5">
                  <a:moveTo>
                    <a:pt x="16764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15" name="object 6415"/>
            <p:cNvSpPr/>
            <p:nvPr/>
          </p:nvSpPr>
          <p:spPr>
            <a:xfrm>
              <a:off x="12332563" y="5542026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5">
                  <a:moveTo>
                    <a:pt x="16764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16" name="object 6416"/>
            <p:cNvSpPr/>
            <p:nvPr/>
          </p:nvSpPr>
          <p:spPr>
            <a:xfrm>
              <a:off x="12369139" y="5558790"/>
              <a:ext cx="3810" cy="3175"/>
            </a:xfrm>
            <a:custGeom>
              <a:avLst/>
              <a:gdLst/>
              <a:ahLst/>
              <a:cxnLst/>
              <a:rect l="l" t="t" r="r" b="b"/>
              <a:pathLst>
                <a:path w="3809" h="3175">
                  <a:moveTo>
                    <a:pt x="3809" y="0"/>
                  </a:moveTo>
                  <a:lnTo>
                    <a:pt x="3809" y="3048"/>
                  </a:lnTo>
                  <a:lnTo>
                    <a:pt x="0" y="3048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17" name="object 6417"/>
            <p:cNvSpPr/>
            <p:nvPr/>
          </p:nvSpPr>
          <p:spPr>
            <a:xfrm>
              <a:off x="12369139" y="5561838"/>
              <a:ext cx="44450" cy="0"/>
            </a:xfrm>
            <a:custGeom>
              <a:avLst/>
              <a:gdLst/>
              <a:ahLst/>
              <a:cxnLst/>
              <a:rect l="l" t="t" r="r" b="b"/>
              <a:pathLst>
                <a:path w="44450">
                  <a:moveTo>
                    <a:pt x="44196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18" name="object 6418"/>
            <p:cNvSpPr/>
            <p:nvPr/>
          </p:nvSpPr>
          <p:spPr>
            <a:xfrm>
              <a:off x="12369139" y="5565648"/>
              <a:ext cx="78105" cy="0"/>
            </a:xfrm>
            <a:custGeom>
              <a:avLst/>
              <a:gdLst/>
              <a:ahLst/>
              <a:cxnLst/>
              <a:rect l="l" t="t" r="r" b="b"/>
              <a:pathLst>
                <a:path w="78104">
                  <a:moveTo>
                    <a:pt x="77724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419" name="object 6419"/>
          <p:cNvGrpSpPr/>
          <p:nvPr/>
        </p:nvGrpSpPr>
        <p:grpSpPr>
          <a:xfrm>
            <a:off x="15202950" y="5347019"/>
            <a:ext cx="129289" cy="277731"/>
            <a:chOff x="12096343" y="5346953"/>
            <a:chExt cx="102870" cy="220979"/>
          </a:xfrm>
        </p:grpSpPr>
        <p:sp>
          <p:nvSpPr>
            <p:cNvPr id="6420" name="object 6420"/>
            <p:cNvSpPr/>
            <p:nvPr/>
          </p:nvSpPr>
          <p:spPr>
            <a:xfrm>
              <a:off x="12159589" y="5551931"/>
              <a:ext cx="10795" cy="6985"/>
            </a:xfrm>
            <a:custGeom>
              <a:avLst/>
              <a:gdLst/>
              <a:ahLst/>
              <a:cxnLst/>
              <a:rect l="l" t="t" r="r" b="b"/>
              <a:pathLst>
                <a:path w="10795" h="6985">
                  <a:moveTo>
                    <a:pt x="0" y="0"/>
                  </a:moveTo>
                  <a:lnTo>
                    <a:pt x="0" y="6858"/>
                  </a:lnTo>
                  <a:lnTo>
                    <a:pt x="10668" y="6858"/>
                  </a:lnTo>
                  <a:lnTo>
                    <a:pt x="10668" y="3809"/>
                  </a:lnTo>
                  <a:lnTo>
                    <a:pt x="0" y="381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21" name="object 6421"/>
            <p:cNvSpPr/>
            <p:nvPr/>
          </p:nvSpPr>
          <p:spPr>
            <a:xfrm>
              <a:off x="12166447" y="5467349"/>
              <a:ext cx="0" cy="88900"/>
            </a:xfrm>
            <a:custGeom>
              <a:avLst/>
              <a:gdLst/>
              <a:ahLst/>
              <a:cxnLst/>
              <a:rect l="l" t="t" r="r" b="b"/>
              <a:pathLst>
                <a:path h="88900">
                  <a:moveTo>
                    <a:pt x="0" y="88391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22" name="object 6422"/>
            <p:cNvSpPr/>
            <p:nvPr/>
          </p:nvSpPr>
          <p:spPr>
            <a:xfrm>
              <a:off x="12163399" y="5467349"/>
              <a:ext cx="0" cy="88900"/>
            </a:xfrm>
            <a:custGeom>
              <a:avLst/>
              <a:gdLst/>
              <a:ahLst/>
              <a:cxnLst/>
              <a:rect l="l" t="t" r="r" b="b"/>
              <a:pathLst>
                <a:path h="88900">
                  <a:moveTo>
                    <a:pt x="0" y="88391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23" name="object 6423"/>
            <p:cNvSpPr/>
            <p:nvPr/>
          </p:nvSpPr>
          <p:spPr>
            <a:xfrm>
              <a:off x="12164923" y="5474207"/>
              <a:ext cx="31750" cy="83185"/>
            </a:xfrm>
            <a:custGeom>
              <a:avLst/>
              <a:gdLst/>
              <a:ahLst/>
              <a:cxnLst/>
              <a:rect l="l" t="t" r="r" b="b"/>
              <a:pathLst>
                <a:path w="31750" h="83185">
                  <a:moveTo>
                    <a:pt x="0" y="83058"/>
                  </a:moveTo>
                  <a:lnTo>
                    <a:pt x="7620" y="73914"/>
                  </a:lnTo>
                  <a:lnTo>
                    <a:pt x="13716" y="64770"/>
                  </a:lnTo>
                  <a:lnTo>
                    <a:pt x="29717" y="22098"/>
                  </a:lnTo>
                  <a:lnTo>
                    <a:pt x="31241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24" name="object 6424"/>
            <p:cNvSpPr/>
            <p:nvPr/>
          </p:nvSpPr>
          <p:spPr>
            <a:xfrm>
              <a:off x="12159589" y="5558789"/>
              <a:ext cx="6985" cy="6985"/>
            </a:xfrm>
            <a:custGeom>
              <a:avLst/>
              <a:gdLst/>
              <a:ahLst/>
              <a:cxnLst/>
              <a:rect l="l" t="t" r="r" b="b"/>
              <a:pathLst>
                <a:path w="6984" h="6985">
                  <a:moveTo>
                    <a:pt x="6857" y="6858"/>
                  </a:moveTo>
                  <a:lnTo>
                    <a:pt x="6857" y="0"/>
                  </a:lnTo>
                  <a:lnTo>
                    <a:pt x="0" y="0"/>
                  </a:lnTo>
                  <a:lnTo>
                    <a:pt x="0" y="6858"/>
                  </a:lnTo>
                  <a:lnTo>
                    <a:pt x="3809" y="685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25" name="object 6425"/>
            <p:cNvSpPr/>
            <p:nvPr/>
          </p:nvSpPr>
          <p:spPr>
            <a:xfrm>
              <a:off x="12156541" y="5548883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48" y="0"/>
                  </a:moveTo>
                  <a:lnTo>
                    <a:pt x="0" y="0"/>
                  </a:lnTo>
                </a:path>
                <a:path w="3175">
                  <a:moveTo>
                    <a:pt x="304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26" name="object 6426"/>
            <p:cNvSpPr/>
            <p:nvPr/>
          </p:nvSpPr>
          <p:spPr>
            <a:xfrm>
              <a:off x="12154255" y="5547359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1524" y="0"/>
                  </a:moveTo>
                  <a:lnTo>
                    <a:pt x="762" y="762"/>
                  </a:lnTo>
                  <a:lnTo>
                    <a:pt x="0" y="1524"/>
                  </a:lnTo>
                  <a:lnTo>
                    <a:pt x="762" y="2286"/>
                  </a:lnTo>
                  <a:lnTo>
                    <a:pt x="1524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27" name="object 6427"/>
            <p:cNvSpPr/>
            <p:nvPr/>
          </p:nvSpPr>
          <p:spPr>
            <a:xfrm>
              <a:off x="12159589" y="5545073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5">
                  <a:moveTo>
                    <a:pt x="0" y="685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28" name="object 6428"/>
            <p:cNvSpPr/>
            <p:nvPr/>
          </p:nvSpPr>
          <p:spPr>
            <a:xfrm>
              <a:off x="12164161" y="5542787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2285" y="0"/>
                  </a:moveTo>
                  <a:lnTo>
                    <a:pt x="3902" y="669"/>
                  </a:lnTo>
                  <a:lnTo>
                    <a:pt x="4571" y="2286"/>
                  </a:lnTo>
                  <a:lnTo>
                    <a:pt x="3902" y="3902"/>
                  </a:lnTo>
                  <a:lnTo>
                    <a:pt x="2285" y="4572"/>
                  </a:lnTo>
                  <a:lnTo>
                    <a:pt x="669" y="3902"/>
                  </a:lnTo>
                  <a:lnTo>
                    <a:pt x="0" y="2286"/>
                  </a:lnTo>
                  <a:lnTo>
                    <a:pt x="669" y="669"/>
                  </a:lnTo>
                  <a:lnTo>
                    <a:pt x="228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29" name="object 6429"/>
            <p:cNvSpPr/>
            <p:nvPr/>
          </p:nvSpPr>
          <p:spPr>
            <a:xfrm>
              <a:off x="12166447" y="5545073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5">
                  <a:moveTo>
                    <a:pt x="0" y="6858"/>
                  </a:moveTo>
                  <a:lnTo>
                    <a:pt x="0" y="6858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30" name="object 6430"/>
            <p:cNvSpPr/>
            <p:nvPr/>
          </p:nvSpPr>
          <p:spPr>
            <a:xfrm>
              <a:off x="12159589" y="5545073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809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31" name="object 6431"/>
            <p:cNvSpPr/>
            <p:nvPr/>
          </p:nvSpPr>
          <p:spPr>
            <a:xfrm>
              <a:off x="12159589" y="5551931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809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32" name="object 6432"/>
            <p:cNvSpPr/>
            <p:nvPr/>
          </p:nvSpPr>
          <p:spPr>
            <a:xfrm>
              <a:off x="12171781" y="5547359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70" h="3175">
                  <a:moveTo>
                    <a:pt x="0" y="3048"/>
                  </a:moveTo>
                  <a:lnTo>
                    <a:pt x="761" y="2286"/>
                  </a:lnTo>
                  <a:lnTo>
                    <a:pt x="761" y="1524"/>
                  </a:lnTo>
                  <a:lnTo>
                    <a:pt x="761" y="762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33" name="object 6433"/>
            <p:cNvSpPr/>
            <p:nvPr/>
          </p:nvSpPr>
          <p:spPr>
            <a:xfrm>
              <a:off x="12166447" y="5548883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810" y="0"/>
                  </a:lnTo>
                </a:path>
                <a:path w="3809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34" name="object 6434"/>
            <p:cNvSpPr/>
            <p:nvPr/>
          </p:nvSpPr>
          <p:spPr>
            <a:xfrm>
              <a:off x="12157303" y="5526023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2285" y="0"/>
                  </a:moveTo>
                  <a:lnTo>
                    <a:pt x="3902" y="669"/>
                  </a:lnTo>
                  <a:lnTo>
                    <a:pt x="4571" y="2286"/>
                  </a:lnTo>
                  <a:lnTo>
                    <a:pt x="3902" y="3902"/>
                  </a:lnTo>
                  <a:lnTo>
                    <a:pt x="2285" y="4572"/>
                  </a:lnTo>
                  <a:lnTo>
                    <a:pt x="669" y="3902"/>
                  </a:lnTo>
                  <a:lnTo>
                    <a:pt x="0" y="2286"/>
                  </a:lnTo>
                  <a:lnTo>
                    <a:pt x="669" y="669"/>
                  </a:lnTo>
                  <a:lnTo>
                    <a:pt x="228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35" name="object 6435"/>
            <p:cNvSpPr/>
            <p:nvPr/>
          </p:nvSpPr>
          <p:spPr>
            <a:xfrm>
              <a:off x="12156541" y="5532119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4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36" name="object 6436"/>
            <p:cNvSpPr/>
            <p:nvPr/>
          </p:nvSpPr>
          <p:spPr>
            <a:xfrm>
              <a:off x="12159589" y="5460491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0" y="0"/>
                  </a:moveTo>
                  <a:lnTo>
                    <a:pt x="3810" y="0"/>
                  </a:lnTo>
                  <a:lnTo>
                    <a:pt x="3810" y="6858"/>
                  </a:lnTo>
                  <a:lnTo>
                    <a:pt x="6858" y="6858"/>
                  </a:lnTo>
                  <a:lnTo>
                    <a:pt x="6858" y="10668"/>
                  </a:lnTo>
                  <a:lnTo>
                    <a:pt x="10668" y="10668"/>
                  </a:lnTo>
                  <a:lnTo>
                    <a:pt x="10668" y="6858"/>
                  </a:lnTo>
                  <a:lnTo>
                    <a:pt x="6858" y="685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37" name="object 6437"/>
            <p:cNvSpPr/>
            <p:nvPr/>
          </p:nvSpPr>
          <p:spPr>
            <a:xfrm>
              <a:off x="12170257" y="5450585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5">
                  <a:moveTo>
                    <a:pt x="0" y="0"/>
                  </a:moveTo>
                  <a:lnTo>
                    <a:pt x="0" y="1676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38" name="object 6438"/>
            <p:cNvSpPr/>
            <p:nvPr/>
          </p:nvSpPr>
          <p:spPr>
            <a:xfrm>
              <a:off x="12159589" y="5453633"/>
              <a:ext cx="6985" cy="3810"/>
            </a:xfrm>
            <a:custGeom>
              <a:avLst/>
              <a:gdLst/>
              <a:ahLst/>
              <a:cxnLst/>
              <a:rect l="l" t="t" r="r" b="b"/>
              <a:pathLst>
                <a:path w="6984" h="3810">
                  <a:moveTo>
                    <a:pt x="6857" y="0"/>
                  </a:moveTo>
                  <a:lnTo>
                    <a:pt x="6857" y="3810"/>
                  </a:lnTo>
                </a:path>
                <a:path w="6984" h="3810">
                  <a:moveTo>
                    <a:pt x="6857" y="0"/>
                  </a:moveTo>
                  <a:lnTo>
                    <a:pt x="6857" y="3810"/>
                  </a:lnTo>
                  <a:lnTo>
                    <a:pt x="0" y="3810"/>
                  </a:lnTo>
                  <a:lnTo>
                    <a:pt x="0" y="0"/>
                  </a:lnTo>
                  <a:lnTo>
                    <a:pt x="3809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39" name="object 6439"/>
            <p:cNvSpPr/>
            <p:nvPr/>
          </p:nvSpPr>
          <p:spPr>
            <a:xfrm>
              <a:off x="12156541" y="5453633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10">
                  <a:moveTo>
                    <a:pt x="0" y="0"/>
                  </a:moveTo>
                  <a:lnTo>
                    <a:pt x="3048" y="0"/>
                  </a:lnTo>
                  <a:lnTo>
                    <a:pt x="3048" y="3810"/>
                  </a:lnTo>
                  <a:lnTo>
                    <a:pt x="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40" name="object 6440"/>
            <p:cNvSpPr/>
            <p:nvPr/>
          </p:nvSpPr>
          <p:spPr>
            <a:xfrm>
              <a:off x="12159589" y="5491733"/>
              <a:ext cx="2540" cy="6985"/>
            </a:xfrm>
            <a:custGeom>
              <a:avLst/>
              <a:gdLst/>
              <a:ahLst/>
              <a:cxnLst/>
              <a:rect l="l" t="t" r="r" b="b"/>
              <a:pathLst>
                <a:path w="2540" h="6985">
                  <a:moveTo>
                    <a:pt x="2285" y="0"/>
                  </a:moveTo>
                  <a:lnTo>
                    <a:pt x="0" y="0"/>
                  </a:lnTo>
                  <a:lnTo>
                    <a:pt x="0" y="6858"/>
                  </a:lnTo>
                  <a:lnTo>
                    <a:pt x="2285" y="685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41" name="object 6441"/>
            <p:cNvSpPr/>
            <p:nvPr/>
          </p:nvSpPr>
          <p:spPr>
            <a:xfrm>
              <a:off x="12154255" y="5494019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809" y="0"/>
                  </a:moveTo>
                  <a:lnTo>
                    <a:pt x="761" y="762"/>
                  </a:lnTo>
                  <a:lnTo>
                    <a:pt x="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42" name="object 6442"/>
            <p:cNvSpPr/>
            <p:nvPr/>
          </p:nvSpPr>
          <p:spPr>
            <a:xfrm>
              <a:off x="12156541" y="549630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285" y="0"/>
                  </a:moveTo>
                  <a:lnTo>
                    <a:pt x="761" y="762"/>
                  </a:lnTo>
                  <a:lnTo>
                    <a:pt x="0" y="228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43" name="object 6443"/>
            <p:cNvSpPr/>
            <p:nvPr/>
          </p:nvSpPr>
          <p:spPr>
            <a:xfrm>
              <a:off x="12156541" y="5497829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39">
                  <a:moveTo>
                    <a:pt x="0" y="0"/>
                  </a:moveTo>
                  <a:lnTo>
                    <a:pt x="0" y="2743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44" name="object 6444"/>
            <p:cNvSpPr/>
            <p:nvPr/>
          </p:nvSpPr>
          <p:spPr>
            <a:xfrm>
              <a:off x="12152731" y="5497829"/>
              <a:ext cx="0" cy="30480"/>
            </a:xfrm>
            <a:custGeom>
              <a:avLst/>
              <a:gdLst/>
              <a:ahLst/>
              <a:cxnLst/>
              <a:rect l="l" t="t" r="r" b="b"/>
              <a:pathLst>
                <a:path h="30479">
                  <a:moveTo>
                    <a:pt x="0" y="0"/>
                  </a:moveTo>
                  <a:lnTo>
                    <a:pt x="0" y="3048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45" name="object 6445"/>
            <p:cNvSpPr/>
            <p:nvPr/>
          </p:nvSpPr>
          <p:spPr>
            <a:xfrm>
              <a:off x="12156541" y="549478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4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46" name="object 6446"/>
            <p:cNvSpPr/>
            <p:nvPr/>
          </p:nvSpPr>
          <p:spPr>
            <a:xfrm>
              <a:off x="12157304" y="5475731"/>
              <a:ext cx="15240" cy="24765"/>
            </a:xfrm>
            <a:custGeom>
              <a:avLst/>
              <a:gdLst/>
              <a:ahLst/>
              <a:cxnLst/>
              <a:rect l="l" t="t" r="r" b="b"/>
              <a:pathLst>
                <a:path w="15240" h="24764">
                  <a:moveTo>
                    <a:pt x="4572" y="22098"/>
                  </a:moveTo>
                  <a:lnTo>
                    <a:pt x="3898" y="20485"/>
                  </a:lnTo>
                  <a:lnTo>
                    <a:pt x="2286" y="19812"/>
                  </a:lnTo>
                  <a:lnTo>
                    <a:pt x="660" y="20485"/>
                  </a:lnTo>
                  <a:lnTo>
                    <a:pt x="0" y="22098"/>
                  </a:lnTo>
                  <a:lnTo>
                    <a:pt x="660" y="23723"/>
                  </a:lnTo>
                  <a:lnTo>
                    <a:pt x="2286" y="24384"/>
                  </a:lnTo>
                  <a:lnTo>
                    <a:pt x="3898" y="23723"/>
                  </a:lnTo>
                  <a:lnTo>
                    <a:pt x="4572" y="22098"/>
                  </a:lnTo>
                  <a:close/>
                </a:path>
                <a:path w="15240" h="24764">
                  <a:moveTo>
                    <a:pt x="15240" y="2286"/>
                  </a:moveTo>
                  <a:lnTo>
                    <a:pt x="14566" y="673"/>
                  </a:lnTo>
                  <a:lnTo>
                    <a:pt x="12954" y="0"/>
                  </a:lnTo>
                  <a:lnTo>
                    <a:pt x="11328" y="673"/>
                  </a:lnTo>
                  <a:lnTo>
                    <a:pt x="11036" y="1371"/>
                  </a:lnTo>
                  <a:lnTo>
                    <a:pt x="10756" y="673"/>
                  </a:lnTo>
                  <a:lnTo>
                    <a:pt x="9144" y="0"/>
                  </a:lnTo>
                  <a:lnTo>
                    <a:pt x="7518" y="673"/>
                  </a:lnTo>
                  <a:lnTo>
                    <a:pt x="6858" y="2286"/>
                  </a:lnTo>
                  <a:lnTo>
                    <a:pt x="7518" y="3911"/>
                  </a:lnTo>
                  <a:lnTo>
                    <a:pt x="9144" y="4572"/>
                  </a:lnTo>
                  <a:lnTo>
                    <a:pt x="10756" y="3911"/>
                  </a:lnTo>
                  <a:lnTo>
                    <a:pt x="11036" y="3225"/>
                  </a:lnTo>
                  <a:lnTo>
                    <a:pt x="11328" y="3911"/>
                  </a:lnTo>
                  <a:lnTo>
                    <a:pt x="12954" y="4572"/>
                  </a:lnTo>
                  <a:lnTo>
                    <a:pt x="14566" y="3911"/>
                  </a:lnTo>
                  <a:lnTo>
                    <a:pt x="15240" y="228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47" name="object 6447"/>
            <p:cNvSpPr/>
            <p:nvPr/>
          </p:nvSpPr>
          <p:spPr>
            <a:xfrm>
              <a:off x="12130633" y="5474207"/>
              <a:ext cx="7620" cy="2540"/>
            </a:xfrm>
            <a:custGeom>
              <a:avLst/>
              <a:gdLst/>
              <a:ahLst/>
              <a:cxnLst/>
              <a:rect l="l" t="t" r="r" b="b"/>
              <a:pathLst>
                <a:path w="7620" h="2539">
                  <a:moveTo>
                    <a:pt x="0" y="0"/>
                  </a:moveTo>
                  <a:lnTo>
                    <a:pt x="0" y="2286"/>
                  </a:lnTo>
                  <a:lnTo>
                    <a:pt x="7620" y="2285"/>
                  </a:lnTo>
                  <a:lnTo>
                    <a:pt x="762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48" name="object 6448"/>
            <p:cNvSpPr/>
            <p:nvPr/>
          </p:nvSpPr>
          <p:spPr>
            <a:xfrm>
              <a:off x="12133681" y="5478017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10">
                  <a:moveTo>
                    <a:pt x="0" y="0"/>
                  </a:moveTo>
                  <a:lnTo>
                    <a:pt x="762" y="3048"/>
                  </a:lnTo>
                  <a:lnTo>
                    <a:pt x="3048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49" name="object 6449"/>
            <p:cNvSpPr/>
            <p:nvPr/>
          </p:nvSpPr>
          <p:spPr>
            <a:xfrm>
              <a:off x="12135967" y="5477255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39">
                  <a:moveTo>
                    <a:pt x="0" y="0"/>
                  </a:moveTo>
                  <a:lnTo>
                    <a:pt x="762" y="1524"/>
                  </a:lnTo>
                  <a:lnTo>
                    <a:pt x="1524" y="228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50" name="object 6450"/>
            <p:cNvSpPr/>
            <p:nvPr/>
          </p:nvSpPr>
          <p:spPr>
            <a:xfrm>
              <a:off x="12135967" y="5481065"/>
              <a:ext cx="30480" cy="0"/>
            </a:xfrm>
            <a:custGeom>
              <a:avLst/>
              <a:gdLst/>
              <a:ahLst/>
              <a:cxnLst/>
              <a:rect l="l" t="t" r="r" b="b"/>
              <a:pathLst>
                <a:path w="30479">
                  <a:moveTo>
                    <a:pt x="0" y="0"/>
                  </a:moveTo>
                  <a:lnTo>
                    <a:pt x="30480" y="0"/>
                  </a:lnTo>
                </a:path>
                <a:path w="30479">
                  <a:moveTo>
                    <a:pt x="0" y="0"/>
                  </a:moveTo>
                  <a:lnTo>
                    <a:pt x="3048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51" name="object 6451"/>
            <p:cNvSpPr/>
            <p:nvPr/>
          </p:nvSpPr>
          <p:spPr>
            <a:xfrm>
              <a:off x="12130634" y="5475731"/>
              <a:ext cx="7620" cy="5080"/>
            </a:xfrm>
            <a:custGeom>
              <a:avLst/>
              <a:gdLst/>
              <a:ahLst/>
              <a:cxnLst/>
              <a:rect l="l" t="t" r="r" b="b"/>
              <a:pathLst>
                <a:path w="7620" h="5079">
                  <a:moveTo>
                    <a:pt x="7620" y="2286"/>
                  </a:moveTo>
                  <a:lnTo>
                    <a:pt x="6946" y="673"/>
                  </a:lnTo>
                  <a:lnTo>
                    <a:pt x="5334" y="0"/>
                  </a:lnTo>
                  <a:lnTo>
                    <a:pt x="3797" y="635"/>
                  </a:lnTo>
                  <a:lnTo>
                    <a:pt x="2286" y="0"/>
                  </a:lnTo>
                  <a:lnTo>
                    <a:pt x="660" y="673"/>
                  </a:lnTo>
                  <a:lnTo>
                    <a:pt x="0" y="2286"/>
                  </a:lnTo>
                  <a:lnTo>
                    <a:pt x="660" y="3911"/>
                  </a:lnTo>
                  <a:lnTo>
                    <a:pt x="2286" y="4572"/>
                  </a:lnTo>
                  <a:lnTo>
                    <a:pt x="3797" y="3962"/>
                  </a:lnTo>
                  <a:lnTo>
                    <a:pt x="5334" y="4572"/>
                  </a:lnTo>
                  <a:lnTo>
                    <a:pt x="6946" y="3911"/>
                  </a:lnTo>
                  <a:lnTo>
                    <a:pt x="7620" y="228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52" name="object 6452"/>
            <p:cNvSpPr/>
            <p:nvPr/>
          </p:nvSpPr>
          <p:spPr>
            <a:xfrm>
              <a:off x="12165685" y="5477255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39">
                  <a:moveTo>
                    <a:pt x="0" y="2286"/>
                  </a:moveTo>
                  <a:lnTo>
                    <a:pt x="761" y="1524"/>
                  </a:lnTo>
                  <a:lnTo>
                    <a:pt x="1523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53" name="object 6453"/>
            <p:cNvSpPr/>
            <p:nvPr/>
          </p:nvSpPr>
          <p:spPr>
            <a:xfrm>
              <a:off x="12166447" y="5478017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10">
                  <a:moveTo>
                    <a:pt x="0" y="3810"/>
                  </a:moveTo>
                  <a:lnTo>
                    <a:pt x="2286" y="3048"/>
                  </a:lnTo>
                  <a:lnTo>
                    <a:pt x="3047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54" name="object 6454"/>
            <p:cNvSpPr/>
            <p:nvPr/>
          </p:nvSpPr>
          <p:spPr>
            <a:xfrm>
              <a:off x="12164923" y="5474207"/>
              <a:ext cx="6985" cy="2540"/>
            </a:xfrm>
            <a:custGeom>
              <a:avLst/>
              <a:gdLst/>
              <a:ahLst/>
              <a:cxnLst/>
              <a:rect l="l" t="t" r="r" b="b"/>
              <a:pathLst>
                <a:path w="6984" h="2539">
                  <a:moveTo>
                    <a:pt x="0" y="0"/>
                  </a:moveTo>
                  <a:lnTo>
                    <a:pt x="0" y="2286"/>
                  </a:lnTo>
                  <a:lnTo>
                    <a:pt x="6858" y="2285"/>
                  </a:lnTo>
                  <a:lnTo>
                    <a:pt x="685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55" name="object 6455"/>
            <p:cNvSpPr/>
            <p:nvPr/>
          </p:nvSpPr>
          <p:spPr>
            <a:xfrm>
              <a:off x="12109297" y="5471159"/>
              <a:ext cx="87630" cy="0"/>
            </a:xfrm>
            <a:custGeom>
              <a:avLst/>
              <a:gdLst/>
              <a:ahLst/>
              <a:cxnLst/>
              <a:rect l="l" t="t" r="r" b="b"/>
              <a:pathLst>
                <a:path w="87629">
                  <a:moveTo>
                    <a:pt x="87629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56" name="object 6456"/>
            <p:cNvSpPr/>
            <p:nvPr/>
          </p:nvSpPr>
          <p:spPr>
            <a:xfrm>
              <a:off x="12109297" y="5471159"/>
              <a:ext cx="87630" cy="3175"/>
            </a:xfrm>
            <a:custGeom>
              <a:avLst/>
              <a:gdLst/>
              <a:ahLst/>
              <a:cxnLst/>
              <a:rect l="l" t="t" r="r" b="b"/>
              <a:pathLst>
                <a:path w="87629" h="3175">
                  <a:moveTo>
                    <a:pt x="87629" y="3048"/>
                  </a:moveTo>
                  <a:lnTo>
                    <a:pt x="0" y="3048"/>
                  </a:lnTo>
                  <a:lnTo>
                    <a:pt x="0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57" name="object 6457"/>
            <p:cNvSpPr/>
            <p:nvPr/>
          </p:nvSpPr>
          <p:spPr>
            <a:xfrm>
              <a:off x="12109297" y="5467349"/>
              <a:ext cx="52705" cy="3810"/>
            </a:xfrm>
            <a:custGeom>
              <a:avLst/>
              <a:gdLst/>
              <a:ahLst/>
              <a:cxnLst/>
              <a:rect l="l" t="t" r="r" b="b"/>
              <a:pathLst>
                <a:path w="52704" h="3810">
                  <a:moveTo>
                    <a:pt x="52577" y="0"/>
                  </a:moveTo>
                  <a:lnTo>
                    <a:pt x="25907" y="762"/>
                  </a:lnTo>
                  <a:lnTo>
                    <a:pt x="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58" name="object 6458"/>
            <p:cNvSpPr/>
            <p:nvPr/>
          </p:nvSpPr>
          <p:spPr>
            <a:xfrm>
              <a:off x="12156541" y="552602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0"/>
                  </a:moveTo>
                  <a:lnTo>
                    <a:pt x="762" y="1524"/>
                  </a:lnTo>
                  <a:lnTo>
                    <a:pt x="2286" y="228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59" name="object 6459"/>
            <p:cNvSpPr/>
            <p:nvPr/>
          </p:nvSpPr>
          <p:spPr>
            <a:xfrm>
              <a:off x="12154255" y="5526785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0"/>
                  </a:moveTo>
                  <a:lnTo>
                    <a:pt x="762" y="2286"/>
                  </a:lnTo>
                  <a:lnTo>
                    <a:pt x="381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60" name="object 6460"/>
            <p:cNvSpPr/>
            <p:nvPr/>
          </p:nvSpPr>
          <p:spPr>
            <a:xfrm>
              <a:off x="12159589" y="5525261"/>
              <a:ext cx="2540" cy="7620"/>
            </a:xfrm>
            <a:custGeom>
              <a:avLst/>
              <a:gdLst/>
              <a:ahLst/>
              <a:cxnLst/>
              <a:rect l="l" t="t" r="r" b="b"/>
              <a:pathLst>
                <a:path w="2540" h="7620">
                  <a:moveTo>
                    <a:pt x="2285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2285" y="762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61" name="object 6461"/>
            <p:cNvSpPr/>
            <p:nvPr/>
          </p:nvSpPr>
          <p:spPr>
            <a:xfrm>
              <a:off x="12166447" y="5433821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809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62" name="object 6462"/>
            <p:cNvSpPr/>
            <p:nvPr/>
          </p:nvSpPr>
          <p:spPr>
            <a:xfrm>
              <a:off x="12121489" y="5391149"/>
              <a:ext cx="44450" cy="44450"/>
            </a:xfrm>
            <a:custGeom>
              <a:avLst/>
              <a:gdLst/>
              <a:ahLst/>
              <a:cxnLst/>
              <a:rect l="l" t="t" r="r" b="b"/>
              <a:pathLst>
                <a:path w="44450" h="44450">
                  <a:moveTo>
                    <a:pt x="0" y="0"/>
                  </a:moveTo>
                  <a:lnTo>
                    <a:pt x="762" y="8382"/>
                  </a:lnTo>
                  <a:lnTo>
                    <a:pt x="3048" y="16764"/>
                  </a:lnTo>
                  <a:lnTo>
                    <a:pt x="35052" y="43434"/>
                  </a:lnTo>
                  <a:lnTo>
                    <a:pt x="44196" y="4419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63" name="object 6463"/>
            <p:cNvSpPr/>
            <p:nvPr/>
          </p:nvSpPr>
          <p:spPr>
            <a:xfrm>
              <a:off x="12123013" y="5389625"/>
              <a:ext cx="43815" cy="0"/>
            </a:xfrm>
            <a:custGeom>
              <a:avLst/>
              <a:gdLst/>
              <a:ahLst/>
              <a:cxnLst/>
              <a:rect l="l" t="t" r="r" b="b"/>
              <a:pathLst>
                <a:path w="43815">
                  <a:moveTo>
                    <a:pt x="0" y="0"/>
                  </a:moveTo>
                  <a:lnTo>
                    <a:pt x="4343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64" name="object 6464"/>
            <p:cNvSpPr/>
            <p:nvPr/>
          </p:nvSpPr>
          <p:spPr>
            <a:xfrm>
              <a:off x="12166447" y="5389625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809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65" name="object 6465"/>
            <p:cNvSpPr/>
            <p:nvPr/>
          </p:nvSpPr>
          <p:spPr>
            <a:xfrm>
              <a:off x="12166447" y="5362955"/>
              <a:ext cx="3810" cy="26670"/>
            </a:xfrm>
            <a:custGeom>
              <a:avLst/>
              <a:gdLst/>
              <a:ahLst/>
              <a:cxnLst/>
              <a:rect l="l" t="t" r="r" b="b"/>
              <a:pathLst>
                <a:path w="3809" h="26670">
                  <a:moveTo>
                    <a:pt x="3809" y="0"/>
                  </a:moveTo>
                  <a:lnTo>
                    <a:pt x="0" y="0"/>
                  </a:lnTo>
                  <a:lnTo>
                    <a:pt x="0" y="26670"/>
                  </a:lnTo>
                </a:path>
                <a:path w="3809" h="26670">
                  <a:moveTo>
                    <a:pt x="3809" y="0"/>
                  </a:moveTo>
                  <a:lnTo>
                    <a:pt x="3809" y="2667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66" name="object 6466"/>
            <p:cNvSpPr/>
            <p:nvPr/>
          </p:nvSpPr>
          <p:spPr>
            <a:xfrm>
              <a:off x="12166447" y="5433821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5">
                  <a:moveTo>
                    <a:pt x="0" y="0"/>
                  </a:moveTo>
                  <a:lnTo>
                    <a:pt x="0" y="1676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67" name="object 6467"/>
            <p:cNvSpPr/>
            <p:nvPr/>
          </p:nvSpPr>
          <p:spPr>
            <a:xfrm>
              <a:off x="12170257" y="5433821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5">
                  <a:moveTo>
                    <a:pt x="0" y="0"/>
                  </a:moveTo>
                  <a:lnTo>
                    <a:pt x="0" y="1676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68" name="object 6468"/>
            <p:cNvSpPr/>
            <p:nvPr/>
          </p:nvSpPr>
          <p:spPr>
            <a:xfrm>
              <a:off x="12098629" y="5349239"/>
              <a:ext cx="21590" cy="10160"/>
            </a:xfrm>
            <a:custGeom>
              <a:avLst/>
              <a:gdLst/>
              <a:ahLst/>
              <a:cxnLst/>
              <a:rect l="l" t="t" r="r" b="b"/>
              <a:pathLst>
                <a:path w="21590" h="10160">
                  <a:moveTo>
                    <a:pt x="0" y="9905"/>
                  </a:moveTo>
                  <a:lnTo>
                    <a:pt x="6096" y="9143"/>
                  </a:lnTo>
                  <a:lnTo>
                    <a:pt x="11430" y="6857"/>
                  </a:lnTo>
                  <a:lnTo>
                    <a:pt x="16764" y="3809"/>
                  </a:lnTo>
                  <a:lnTo>
                    <a:pt x="2133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69" name="object 6469"/>
            <p:cNvSpPr/>
            <p:nvPr/>
          </p:nvSpPr>
          <p:spPr>
            <a:xfrm>
              <a:off x="12098629" y="5401055"/>
              <a:ext cx="21590" cy="9525"/>
            </a:xfrm>
            <a:custGeom>
              <a:avLst/>
              <a:gdLst/>
              <a:ahLst/>
              <a:cxnLst/>
              <a:rect l="l" t="t" r="r" b="b"/>
              <a:pathLst>
                <a:path w="21590" h="9525">
                  <a:moveTo>
                    <a:pt x="21335" y="9144"/>
                  </a:moveTo>
                  <a:lnTo>
                    <a:pt x="16763" y="5334"/>
                  </a:lnTo>
                  <a:lnTo>
                    <a:pt x="11429" y="2286"/>
                  </a:lnTo>
                  <a:lnTo>
                    <a:pt x="6095" y="762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70" name="object 6470"/>
            <p:cNvSpPr/>
            <p:nvPr/>
          </p:nvSpPr>
          <p:spPr>
            <a:xfrm>
              <a:off x="12119965" y="5410199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286"/>
                  </a:moveTo>
                  <a:lnTo>
                    <a:pt x="0" y="762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71" name="object 6471"/>
            <p:cNvSpPr/>
            <p:nvPr/>
          </p:nvSpPr>
          <p:spPr>
            <a:xfrm>
              <a:off x="12119965" y="5412485"/>
              <a:ext cx="1270" cy="9525"/>
            </a:xfrm>
            <a:custGeom>
              <a:avLst/>
              <a:gdLst/>
              <a:ahLst/>
              <a:cxnLst/>
              <a:rect l="l" t="t" r="r" b="b"/>
              <a:pathLst>
                <a:path w="1270" h="9525">
                  <a:moveTo>
                    <a:pt x="0" y="9144"/>
                  </a:moveTo>
                  <a:lnTo>
                    <a:pt x="0" y="7620"/>
                  </a:lnTo>
                  <a:lnTo>
                    <a:pt x="0" y="6858"/>
                  </a:lnTo>
                  <a:lnTo>
                    <a:pt x="761" y="3048"/>
                  </a:lnTo>
                  <a:lnTo>
                    <a:pt x="0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72" name="object 6472"/>
            <p:cNvSpPr/>
            <p:nvPr/>
          </p:nvSpPr>
          <p:spPr>
            <a:xfrm>
              <a:off x="12098629" y="5421629"/>
              <a:ext cx="21590" cy="9525"/>
            </a:xfrm>
            <a:custGeom>
              <a:avLst/>
              <a:gdLst/>
              <a:ahLst/>
              <a:cxnLst/>
              <a:rect l="l" t="t" r="r" b="b"/>
              <a:pathLst>
                <a:path w="21590" h="9525">
                  <a:moveTo>
                    <a:pt x="0" y="9144"/>
                  </a:moveTo>
                  <a:lnTo>
                    <a:pt x="6096" y="8382"/>
                  </a:lnTo>
                  <a:lnTo>
                    <a:pt x="11430" y="6858"/>
                  </a:lnTo>
                  <a:lnTo>
                    <a:pt x="16764" y="3810"/>
                  </a:lnTo>
                  <a:lnTo>
                    <a:pt x="2133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473" name="object 6473"/>
          <p:cNvGrpSpPr/>
          <p:nvPr/>
        </p:nvGrpSpPr>
        <p:grpSpPr>
          <a:xfrm>
            <a:off x="15547722" y="5112384"/>
            <a:ext cx="56664" cy="509974"/>
            <a:chOff x="12370663" y="5160264"/>
            <a:chExt cx="45085" cy="405765"/>
          </a:xfrm>
        </p:grpSpPr>
        <p:sp>
          <p:nvSpPr>
            <p:cNvPr id="6474" name="object 6474"/>
            <p:cNvSpPr/>
            <p:nvPr/>
          </p:nvSpPr>
          <p:spPr>
            <a:xfrm>
              <a:off x="12372949" y="5163312"/>
              <a:ext cx="0" cy="398780"/>
            </a:xfrm>
            <a:custGeom>
              <a:avLst/>
              <a:gdLst/>
              <a:ahLst/>
              <a:cxnLst/>
              <a:rect l="l" t="t" r="r" b="b"/>
              <a:pathLst>
                <a:path h="398779">
                  <a:moveTo>
                    <a:pt x="0" y="0"/>
                  </a:moveTo>
                  <a:lnTo>
                    <a:pt x="0" y="39852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75" name="object 6475"/>
            <p:cNvSpPr/>
            <p:nvPr/>
          </p:nvSpPr>
          <p:spPr>
            <a:xfrm>
              <a:off x="12413335" y="5160264"/>
              <a:ext cx="0" cy="405765"/>
            </a:xfrm>
            <a:custGeom>
              <a:avLst/>
              <a:gdLst/>
              <a:ahLst/>
              <a:cxnLst/>
              <a:rect l="l" t="t" r="r" b="b"/>
              <a:pathLst>
                <a:path h="405764">
                  <a:moveTo>
                    <a:pt x="0" y="405384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6476" name="object 6476"/>
          <p:cNvSpPr/>
          <p:nvPr/>
        </p:nvSpPr>
        <p:spPr>
          <a:xfrm>
            <a:off x="15470148" y="5120044"/>
            <a:ext cx="0" cy="463686"/>
          </a:xfrm>
          <a:custGeom>
            <a:avLst/>
            <a:gdLst/>
            <a:ahLst/>
            <a:cxnLst/>
            <a:rect l="l" t="t" r="r" b="b"/>
            <a:pathLst>
              <a:path h="368935">
                <a:moveTo>
                  <a:pt x="0" y="368808"/>
                </a:moveTo>
                <a:lnTo>
                  <a:pt x="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6477" name="object 6477"/>
          <p:cNvGrpSpPr/>
          <p:nvPr/>
        </p:nvGrpSpPr>
        <p:grpSpPr>
          <a:xfrm>
            <a:off x="15542933" y="5116213"/>
            <a:ext cx="61452" cy="501195"/>
            <a:chOff x="12366853" y="5163311"/>
            <a:chExt cx="48895" cy="398780"/>
          </a:xfrm>
        </p:grpSpPr>
        <p:sp>
          <p:nvSpPr>
            <p:cNvPr id="6478" name="object 6478"/>
            <p:cNvSpPr/>
            <p:nvPr/>
          </p:nvSpPr>
          <p:spPr>
            <a:xfrm>
              <a:off x="12369139" y="5163311"/>
              <a:ext cx="0" cy="398780"/>
            </a:xfrm>
            <a:custGeom>
              <a:avLst/>
              <a:gdLst/>
              <a:ahLst/>
              <a:cxnLst/>
              <a:rect l="l" t="t" r="r" b="b"/>
              <a:pathLst>
                <a:path h="398779">
                  <a:moveTo>
                    <a:pt x="0" y="0"/>
                  </a:moveTo>
                  <a:lnTo>
                    <a:pt x="0" y="39852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79" name="object 6479"/>
            <p:cNvSpPr/>
            <p:nvPr/>
          </p:nvSpPr>
          <p:spPr>
            <a:xfrm>
              <a:off x="12399619" y="5163311"/>
              <a:ext cx="0" cy="398780"/>
            </a:xfrm>
            <a:custGeom>
              <a:avLst/>
              <a:gdLst/>
              <a:ahLst/>
              <a:cxnLst/>
              <a:rect l="l" t="t" r="r" b="b"/>
              <a:pathLst>
                <a:path h="398779">
                  <a:moveTo>
                    <a:pt x="0" y="398525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80" name="object 6480"/>
            <p:cNvSpPr/>
            <p:nvPr/>
          </p:nvSpPr>
          <p:spPr>
            <a:xfrm>
              <a:off x="12413335" y="5163311"/>
              <a:ext cx="0" cy="398780"/>
            </a:xfrm>
            <a:custGeom>
              <a:avLst/>
              <a:gdLst/>
              <a:ahLst/>
              <a:cxnLst/>
              <a:rect l="l" t="t" r="r" b="b"/>
              <a:pathLst>
                <a:path h="398779">
                  <a:moveTo>
                    <a:pt x="0" y="398525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481" name="object 6481"/>
          <p:cNvGrpSpPr/>
          <p:nvPr/>
        </p:nvGrpSpPr>
        <p:grpSpPr>
          <a:xfrm>
            <a:off x="15229765" y="5308711"/>
            <a:ext cx="63847" cy="61452"/>
            <a:chOff x="12117679" y="5316473"/>
            <a:chExt cx="50800" cy="48895"/>
          </a:xfrm>
        </p:grpSpPr>
        <p:sp>
          <p:nvSpPr>
            <p:cNvPr id="6482" name="object 6482"/>
            <p:cNvSpPr/>
            <p:nvPr/>
          </p:nvSpPr>
          <p:spPr>
            <a:xfrm>
              <a:off x="12121489" y="5319521"/>
              <a:ext cx="44450" cy="43815"/>
            </a:xfrm>
            <a:custGeom>
              <a:avLst/>
              <a:gdLst/>
              <a:ahLst/>
              <a:cxnLst/>
              <a:rect l="l" t="t" r="r" b="b"/>
              <a:pathLst>
                <a:path w="44450" h="43814">
                  <a:moveTo>
                    <a:pt x="0" y="0"/>
                  </a:moveTo>
                  <a:lnTo>
                    <a:pt x="762" y="8382"/>
                  </a:lnTo>
                  <a:lnTo>
                    <a:pt x="3048" y="16764"/>
                  </a:lnTo>
                  <a:lnTo>
                    <a:pt x="35052" y="42672"/>
                  </a:lnTo>
                  <a:lnTo>
                    <a:pt x="44196" y="4343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83" name="object 6483"/>
            <p:cNvSpPr/>
            <p:nvPr/>
          </p:nvSpPr>
          <p:spPr>
            <a:xfrm>
              <a:off x="12123013" y="5318759"/>
              <a:ext cx="43815" cy="0"/>
            </a:xfrm>
            <a:custGeom>
              <a:avLst/>
              <a:gdLst/>
              <a:ahLst/>
              <a:cxnLst/>
              <a:rect l="l" t="t" r="r" b="b"/>
              <a:pathLst>
                <a:path w="43815">
                  <a:moveTo>
                    <a:pt x="0" y="0"/>
                  </a:moveTo>
                  <a:lnTo>
                    <a:pt x="4343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84" name="object 6484"/>
            <p:cNvSpPr/>
            <p:nvPr/>
          </p:nvSpPr>
          <p:spPr>
            <a:xfrm>
              <a:off x="12119965" y="5347715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524"/>
                  </a:moveTo>
                  <a:lnTo>
                    <a:pt x="0" y="762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485" name="object 6485"/>
          <p:cNvGrpSpPr/>
          <p:nvPr/>
        </p:nvGrpSpPr>
        <p:grpSpPr>
          <a:xfrm>
            <a:off x="15482598" y="5319246"/>
            <a:ext cx="42298" cy="51875"/>
            <a:chOff x="12318847" y="5324855"/>
            <a:chExt cx="33655" cy="41275"/>
          </a:xfrm>
        </p:grpSpPr>
        <p:sp>
          <p:nvSpPr>
            <p:cNvPr id="6486" name="object 6486"/>
            <p:cNvSpPr/>
            <p:nvPr/>
          </p:nvSpPr>
          <p:spPr>
            <a:xfrm>
              <a:off x="12321133" y="5331713"/>
              <a:ext cx="11430" cy="28575"/>
            </a:xfrm>
            <a:custGeom>
              <a:avLst/>
              <a:gdLst/>
              <a:ahLst/>
              <a:cxnLst/>
              <a:rect l="l" t="t" r="r" b="b"/>
              <a:pathLst>
                <a:path w="11429" h="28575">
                  <a:moveTo>
                    <a:pt x="11429" y="0"/>
                  </a:moveTo>
                  <a:lnTo>
                    <a:pt x="9143" y="3048"/>
                  </a:lnTo>
                  <a:lnTo>
                    <a:pt x="6857" y="6096"/>
                  </a:lnTo>
                  <a:lnTo>
                    <a:pt x="3809" y="8382"/>
                  </a:lnTo>
                  <a:lnTo>
                    <a:pt x="0" y="9906"/>
                  </a:lnTo>
                  <a:lnTo>
                    <a:pt x="0" y="9906"/>
                  </a:lnTo>
                  <a:lnTo>
                    <a:pt x="0" y="13716"/>
                  </a:lnTo>
                  <a:lnTo>
                    <a:pt x="0" y="17526"/>
                  </a:lnTo>
                  <a:lnTo>
                    <a:pt x="3809" y="19050"/>
                  </a:lnTo>
                  <a:lnTo>
                    <a:pt x="6857" y="21336"/>
                  </a:lnTo>
                  <a:lnTo>
                    <a:pt x="9143" y="24384"/>
                  </a:lnTo>
                  <a:lnTo>
                    <a:pt x="11429" y="28194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87" name="object 6487"/>
            <p:cNvSpPr/>
            <p:nvPr/>
          </p:nvSpPr>
          <p:spPr>
            <a:xfrm>
              <a:off x="12327991" y="5327141"/>
              <a:ext cx="22225" cy="36830"/>
            </a:xfrm>
            <a:custGeom>
              <a:avLst/>
              <a:gdLst/>
              <a:ahLst/>
              <a:cxnLst/>
              <a:rect l="l" t="t" r="r" b="b"/>
              <a:pathLst>
                <a:path w="22225" h="36829">
                  <a:moveTo>
                    <a:pt x="20574" y="0"/>
                  </a:moveTo>
                  <a:lnTo>
                    <a:pt x="0" y="0"/>
                  </a:lnTo>
                  <a:lnTo>
                    <a:pt x="0" y="3810"/>
                  </a:lnTo>
                  <a:lnTo>
                    <a:pt x="2286" y="3810"/>
                  </a:lnTo>
                  <a:lnTo>
                    <a:pt x="6096" y="4572"/>
                  </a:lnTo>
                  <a:lnTo>
                    <a:pt x="6858" y="4572"/>
                  </a:lnTo>
                  <a:lnTo>
                    <a:pt x="7620" y="5334"/>
                  </a:lnTo>
                  <a:lnTo>
                    <a:pt x="10668" y="11430"/>
                  </a:lnTo>
                  <a:lnTo>
                    <a:pt x="11430" y="18288"/>
                  </a:lnTo>
                  <a:lnTo>
                    <a:pt x="10668" y="25146"/>
                  </a:lnTo>
                  <a:lnTo>
                    <a:pt x="7620" y="31242"/>
                  </a:lnTo>
                  <a:lnTo>
                    <a:pt x="6858" y="32004"/>
                  </a:lnTo>
                  <a:lnTo>
                    <a:pt x="6096" y="32004"/>
                  </a:lnTo>
                  <a:lnTo>
                    <a:pt x="2286" y="32766"/>
                  </a:lnTo>
                  <a:lnTo>
                    <a:pt x="0" y="32766"/>
                  </a:lnTo>
                  <a:lnTo>
                    <a:pt x="0" y="36576"/>
                  </a:lnTo>
                  <a:lnTo>
                    <a:pt x="22098" y="36576"/>
                  </a:lnTo>
                  <a:lnTo>
                    <a:pt x="22098" y="0"/>
                  </a:lnTo>
                  <a:lnTo>
                    <a:pt x="2057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88" name="object 6488"/>
            <p:cNvSpPr/>
            <p:nvPr/>
          </p:nvSpPr>
          <p:spPr>
            <a:xfrm>
              <a:off x="12324181" y="5332475"/>
              <a:ext cx="10795" cy="26034"/>
            </a:xfrm>
            <a:custGeom>
              <a:avLst/>
              <a:gdLst/>
              <a:ahLst/>
              <a:cxnLst/>
              <a:rect l="l" t="t" r="r" b="b"/>
              <a:pathLst>
                <a:path w="10795" h="26035">
                  <a:moveTo>
                    <a:pt x="10668" y="0"/>
                  </a:moveTo>
                  <a:lnTo>
                    <a:pt x="9144" y="3810"/>
                  </a:lnTo>
                  <a:lnTo>
                    <a:pt x="6858" y="6858"/>
                  </a:lnTo>
                  <a:lnTo>
                    <a:pt x="3810" y="9906"/>
                  </a:lnTo>
                  <a:lnTo>
                    <a:pt x="0" y="11430"/>
                  </a:lnTo>
                  <a:lnTo>
                    <a:pt x="0" y="12954"/>
                  </a:lnTo>
                  <a:lnTo>
                    <a:pt x="0" y="14478"/>
                  </a:lnTo>
                  <a:lnTo>
                    <a:pt x="3810" y="16764"/>
                  </a:lnTo>
                  <a:lnTo>
                    <a:pt x="6858" y="19050"/>
                  </a:lnTo>
                  <a:lnTo>
                    <a:pt x="9144" y="22098"/>
                  </a:lnTo>
                  <a:lnTo>
                    <a:pt x="10668" y="2590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489" name="object 6489"/>
          <p:cNvGrpSpPr/>
          <p:nvPr/>
        </p:nvGrpSpPr>
        <p:grpSpPr>
          <a:xfrm>
            <a:off x="15181881" y="5327866"/>
            <a:ext cx="12769" cy="14365"/>
            <a:chOff x="12079579" y="5331714"/>
            <a:chExt cx="10160" cy="11430"/>
          </a:xfrm>
        </p:grpSpPr>
        <p:sp>
          <p:nvSpPr>
            <p:cNvPr id="6490" name="object 6490"/>
            <p:cNvSpPr/>
            <p:nvPr/>
          </p:nvSpPr>
          <p:spPr>
            <a:xfrm>
              <a:off x="12086437" y="533400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761" y="0"/>
                  </a:moveTo>
                  <a:lnTo>
                    <a:pt x="761" y="762"/>
                  </a:lnTo>
                  <a:lnTo>
                    <a:pt x="0" y="76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91" name="object 6491"/>
            <p:cNvSpPr/>
            <p:nvPr/>
          </p:nvSpPr>
          <p:spPr>
            <a:xfrm>
              <a:off x="12084913" y="534162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61" y="0"/>
                  </a:moveTo>
                  <a:lnTo>
                    <a:pt x="1300" y="223"/>
                  </a:lnTo>
                  <a:lnTo>
                    <a:pt x="1523" y="762"/>
                  </a:lnTo>
                  <a:lnTo>
                    <a:pt x="1300" y="1300"/>
                  </a:lnTo>
                  <a:lnTo>
                    <a:pt x="761" y="1524"/>
                  </a:lnTo>
                  <a:lnTo>
                    <a:pt x="223" y="1300"/>
                  </a:lnTo>
                  <a:lnTo>
                    <a:pt x="0" y="762"/>
                  </a:lnTo>
                  <a:lnTo>
                    <a:pt x="223" y="223"/>
                  </a:lnTo>
                  <a:lnTo>
                    <a:pt x="7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92" name="object 6492"/>
            <p:cNvSpPr/>
            <p:nvPr/>
          </p:nvSpPr>
          <p:spPr>
            <a:xfrm>
              <a:off x="12081865" y="5337810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0" y="0"/>
                  </a:moveTo>
                  <a:lnTo>
                    <a:pt x="0" y="762"/>
                  </a:lnTo>
                  <a:lnTo>
                    <a:pt x="0" y="1524"/>
                  </a:lnTo>
                  <a:lnTo>
                    <a:pt x="1524" y="1523"/>
                  </a:lnTo>
                  <a:lnTo>
                    <a:pt x="2286" y="1523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93" name="object 6493"/>
            <p:cNvSpPr/>
            <p:nvPr/>
          </p:nvSpPr>
          <p:spPr>
            <a:xfrm>
              <a:off x="12081865" y="533933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94" name="object 6494"/>
            <p:cNvSpPr/>
            <p:nvPr/>
          </p:nvSpPr>
          <p:spPr>
            <a:xfrm>
              <a:off x="12084151" y="5334762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2285" y="0"/>
                  </a:moveTo>
                  <a:lnTo>
                    <a:pt x="1523" y="1524"/>
                  </a:ln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495" name="object 6495"/>
          <p:cNvGrpSpPr/>
          <p:nvPr/>
        </p:nvGrpSpPr>
        <p:grpSpPr>
          <a:xfrm>
            <a:off x="15001834" y="5185168"/>
            <a:ext cx="176376" cy="90981"/>
            <a:chOff x="11936323" y="5218176"/>
            <a:chExt cx="140335" cy="72390"/>
          </a:xfrm>
        </p:grpSpPr>
        <p:sp>
          <p:nvSpPr>
            <p:cNvPr id="6496" name="object 6496"/>
            <p:cNvSpPr/>
            <p:nvPr/>
          </p:nvSpPr>
          <p:spPr>
            <a:xfrm>
              <a:off x="12021667" y="5233416"/>
              <a:ext cx="24765" cy="38100"/>
            </a:xfrm>
            <a:custGeom>
              <a:avLst/>
              <a:gdLst/>
              <a:ahLst/>
              <a:cxnLst/>
              <a:rect l="l" t="t" r="r" b="b"/>
              <a:pathLst>
                <a:path w="24765" h="38100">
                  <a:moveTo>
                    <a:pt x="20574" y="19050"/>
                  </a:moveTo>
                  <a:lnTo>
                    <a:pt x="16002" y="22098"/>
                  </a:lnTo>
                  <a:lnTo>
                    <a:pt x="9906" y="22860"/>
                  </a:lnTo>
                  <a:lnTo>
                    <a:pt x="4572" y="22860"/>
                  </a:lnTo>
                  <a:lnTo>
                    <a:pt x="4572" y="38100"/>
                  </a:lnTo>
                  <a:lnTo>
                    <a:pt x="0" y="38100"/>
                  </a:lnTo>
                  <a:lnTo>
                    <a:pt x="0" y="0"/>
                  </a:lnTo>
                  <a:lnTo>
                    <a:pt x="16764" y="0"/>
                  </a:lnTo>
                  <a:lnTo>
                    <a:pt x="20574" y="1524"/>
                  </a:lnTo>
                  <a:lnTo>
                    <a:pt x="22860" y="5333"/>
                  </a:lnTo>
                  <a:lnTo>
                    <a:pt x="24384" y="9906"/>
                  </a:lnTo>
                  <a:lnTo>
                    <a:pt x="22860" y="15240"/>
                  </a:lnTo>
                  <a:lnTo>
                    <a:pt x="20574" y="1905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97" name="object 6497"/>
            <p:cNvSpPr/>
            <p:nvPr/>
          </p:nvSpPr>
          <p:spPr>
            <a:xfrm>
              <a:off x="12026239" y="5237226"/>
              <a:ext cx="14604" cy="15240"/>
            </a:xfrm>
            <a:custGeom>
              <a:avLst/>
              <a:gdLst/>
              <a:ahLst/>
              <a:cxnLst/>
              <a:rect l="l" t="t" r="r" b="b"/>
              <a:pathLst>
                <a:path w="14604" h="15239">
                  <a:moveTo>
                    <a:pt x="12953" y="1524"/>
                  </a:moveTo>
                  <a:lnTo>
                    <a:pt x="9905" y="0"/>
                  </a:lnTo>
                  <a:lnTo>
                    <a:pt x="0" y="0"/>
                  </a:lnTo>
                  <a:lnTo>
                    <a:pt x="0" y="15240"/>
                  </a:lnTo>
                  <a:lnTo>
                    <a:pt x="3809" y="15240"/>
                  </a:lnTo>
                  <a:lnTo>
                    <a:pt x="9143" y="14478"/>
                  </a:lnTo>
                  <a:lnTo>
                    <a:pt x="12191" y="12192"/>
                  </a:lnTo>
                  <a:lnTo>
                    <a:pt x="13715" y="9906"/>
                  </a:lnTo>
                  <a:lnTo>
                    <a:pt x="14477" y="6096"/>
                  </a:lnTo>
                  <a:lnTo>
                    <a:pt x="13715" y="3048"/>
                  </a:lnTo>
                  <a:lnTo>
                    <a:pt x="12953" y="152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98" name="object 6498"/>
            <p:cNvSpPr/>
            <p:nvPr/>
          </p:nvSpPr>
          <p:spPr>
            <a:xfrm>
              <a:off x="12049861" y="5231787"/>
              <a:ext cx="26034" cy="41275"/>
            </a:xfrm>
            <a:custGeom>
              <a:avLst/>
              <a:gdLst/>
              <a:ahLst/>
              <a:cxnLst/>
              <a:rect l="l" t="t" r="r" b="b"/>
              <a:pathLst>
                <a:path w="26034" h="41275">
                  <a:moveTo>
                    <a:pt x="3809" y="38204"/>
                  </a:moveTo>
                  <a:lnTo>
                    <a:pt x="761" y="35156"/>
                  </a:lnTo>
                  <a:lnTo>
                    <a:pt x="0" y="31346"/>
                  </a:lnTo>
                  <a:lnTo>
                    <a:pt x="5333" y="31346"/>
                  </a:lnTo>
                  <a:lnTo>
                    <a:pt x="5333" y="33632"/>
                  </a:lnTo>
                  <a:lnTo>
                    <a:pt x="6857" y="35156"/>
                  </a:lnTo>
                  <a:lnTo>
                    <a:pt x="9905" y="36680"/>
                  </a:lnTo>
                  <a:lnTo>
                    <a:pt x="16763" y="36680"/>
                  </a:lnTo>
                  <a:lnTo>
                    <a:pt x="19049" y="35156"/>
                  </a:lnTo>
                  <a:lnTo>
                    <a:pt x="20573" y="32870"/>
                  </a:lnTo>
                  <a:lnTo>
                    <a:pt x="21335" y="29822"/>
                  </a:lnTo>
                  <a:lnTo>
                    <a:pt x="20573" y="27536"/>
                  </a:lnTo>
                  <a:lnTo>
                    <a:pt x="19811" y="26012"/>
                  </a:lnTo>
                  <a:lnTo>
                    <a:pt x="16763" y="24488"/>
                  </a:lnTo>
                  <a:lnTo>
                    <a:pt x="11429" y="22202"/>
                  </a:lnTo>
                  <a:lnTo>
                    <a:pt x="6857" y="19916"/>
                  </a:lnTo>
                  <a:lnTo>
                    <a:pt x="1225" y="11120"/>
                  </a:lnTo>
                  <a:lnTo>
                    <a:pt x="4248" y="3695"/>
                  </a:lnTo>
                  <a:lnTo>
                    <a:pt x="12576" y="0"/>
                  </a:lnTo>
                  <a:lnTo>
                    <a:pt x="22859" y="2390"/>
                  </a:lnTo>
                  <a:lnTo>
                    <a:pt x="24383" y="4676"/>
                  </a:lnTo>
                  <a:lnTo>
                    <a:pt x="25145" y="7724"/>
                  </a:lnTo>
                  <a:lnTo>
                    <a:pt x="19811" y="7724"/>
                  </a:lnTo>
                  <a:lnTo>
                    <a:pt x="19811" y="6200"/>
                  </a:lnTo>
                  <a:lnTo>
                    <a:pt x="18287" y="4676"/>
                  </a:lnTo>
                  <a:lnTo>
                    <a:pt x="13077" y="3901"/>
                  </a:lnTo>
                  <a:lnTo>
                    <a:pt x="8653" y="5519"/>
                  </a:lnTo>
                  <a:lnTo>
                    <a:pt x="6570" y="9193"/>
                  </a:lnTo>
                  <a:lnTo>
                    <a:pt x="8381" y="14582"/>
                  </a:lnTo>
                  <a:lnTo>
                    <a:pt x="11429" y="16106"/>
                  </a:lnTo>
                  <a:lnTo>
                    <a:pt x="16763" y="18392"/>
                  </a:lnTo>
                  <a:lnTo>
                    <a:pt x="21335" y="21440"/>
                  </a:lnTo>
                  <a:lnTo>
                    <a:pt x="24383" y="23726"/>
                  </a:lnTo>
                  <a:lnTo>
                    <a:pt x="25907" y="26774"/>
                  </a:lnTo>
                  <a:lnTo>
                    <a:pt x="25907" y="29822"/>
                  </a:lnTo>
                  <a:lnTo>
                    <a:pt x="25145" y="34394"/>
                  </a:lnTo>
                  <a:lnTo>
                    <a:pt x="22859" y="37442"/>
                  </a:lnTo>
                  <a:lnTo>
                    <a:pt x="19049" y="39728"/>
                  </a:lnTo>
                  <a:lnTo>
                    <a:pt x="13715" y="41252"/>
                  </a:lnTo>
                  <a:lnTo>
                    <a:pt x="7619" y="40490"/>
                  </a:lnTo>
                  <a:lnTo>
                    <a:pt x="3809" y="3820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99" name="object 6499"/>
            <p:cNvSpPr/>
            <p:nvPr/>
          </p:nvSpPr>
          <p:spPr>
            <a:xfrm>
              <a:off x="12021667" y="5231574"/>
              <a:ext cx="55244" cy="41275"/>
            </a:xfrm>
            <a:custGeom>
              <a:avLst/>
              <a:gdLst/>
              <a:ahLst/>
              <a:cxnLst/>
              <a:rect l="l" t="t" r="r" b="b"/>
              <a:pathLst>
                <a:path w="55245" h="41275">
                  <a:moveTo>
                    <a:pt x="24041" y="7734"/>
                  </a:moveTo>
                  <a:lnTo>
                    <a:pt x="18757" y="3022"/>
                  </a:lnTo>
                  <a:lnTo>
                    <a:pt x="9994" y="1727"/>
                  </a:lnTo>
                  <a:lnTo>
                    <a:pt x="0" y="1841"/>
                  </a:lnTo>
                  <a:lnTo>
                    <a:pt x="0" y="39941"/>
                  </a:lnTo>
                  <a:lnTo>
                    <a:pt x="4572" y="39941"/>
                  </a:lnTo>
                  <a:lnTo>
                    <a:pt x="4572" y="24701"/>
                  </a:lnTo>
                  <a:lnTo>
                    <a:pt x="10655" y="24688"/>
                  </a:lnTo>
                  <a:lnTo>
                    <a:pt x="15138" y="25285"/>
                  </a:lnTo>
                  <a:lnTo>
                    <a:pt x="19812" y="21653"/>
                  </a:lnTo>
                  <a:lnTo>
                    <a:pt x="20574" y="20891"/>
                  </a:lnTo>
                  <a:lnTo>
                    <a:pt x="22860" y="17843"/>
                  </a:lnTo>
                  <a:lnTo>
                    <a:pt x="24041" y="7734"/>
                  </a:lnTo>
                  <a:close/>
                </a:path>
                <a:path w="55245" h="41275">
                  <a:moveTo>
                    <a:pt x="54737" y="24650"/>
                  </a:moveTo>
                  <a:lnTo>
                    <a:pt x="52527" y="22948"/>
                  </a:lnTo>
                  <a:lnTo>
                    <a:pt x="45720" y="19367"/>
                  </a:lnTo>
                  <a:lnTo>
                    <a:pt x="44958" y="18605"/>
                  </a:lnTo>
                  <a:lnTo>
                    <a:pt x="39624" y="16319"/>
                  </a:lnTo>
                  <a:lnTo>
                    <a:pt x="36576" y="14795"/>
                  </a:lnTo>
                  <a:lnTo>
                    <a:pt x="35052" y="12509"/>
                  </a:lnTo>
                  <a:lnTo>
                    <a:pt x="35052" y="7937"/>
                  </a:lnTo>
                  <a:lnTo>
                    <a:pt x="36576" y="5651"/>
                  </a:lnTo>
                  <a:lnTo>
                    <a:pt x="40386" y="4127"/>
                  </a:lnTo>
                  <a:lnTo>
                    <a:pt x="43434" y="4127"/>
                  </a:lnTo>
                  <a:lnTo>
                    <a:pt x="46482" y="4889"/>
                  </a:lnTo>
                  <a:lnTo>
                    <a:pt x="46482" y="5651"/>
                  </a:lnTo>
                  <a:lnTo>
                    <a:pt x="48006" y="6413"/>
                  </a:lnTo>
                  <a:lnTo>
                    <a:pt x="48006" y="7937"/>
                  </a:lnTo>
                  <a:lnTo>
                    <a:pt x="53340" y="7937"/>
                  </a:lnTo>
                  <a:lnTo>
                    <a:pt x="53340" y="5651"/>
                  </a:lnTo>
                  <a:lnTo>
                    <a:pt x="52578" y="4127"/>
                  </a:lnTo>
                  <a:lnTo>
                    <a:pt x="42735" y="0"/>
                  </a:lnTo>
                  <a:lnTo>
                    <a:pt x="33451" y="3009"/>
                  </a:lnTo>
                  <a:lnTo>
                    <a:pt x="29349" y="10388"/>
                  </a:lnTo>
                  <a:lnTo>
                    <a:pt x="35052" y="19367"/>
                  </a:lnTo>
                  <a:lnTo>
                    <a:pt x="38862" y="21653"/>
                  </a:lnTo>
                  <a:lnTo>
                    <a:pt x="39624" y="22415"/>
                  </a:lnTo>
                  <a:lnTo>
                    <a:pt x="40386" y="22415"/>
                  </a:lnTo>
                  <a:lnTo>
                    <a:pt x="48006" y="26225"/>
                  </a:lnTo>
                  <a:lnTo>
                    <a:pt x="49530" y="29273"/>
                  </a:lnTo>
                  <a:lnTo>
                    <a:pt x="49530" y="31559"/>
                  </a:lnTo>
                  <a:lnTo>
                    <a:pt x="48768" y="33083"/>
                  </a:lnTo>
                  <a:lnTo>
                    <a:pt x="47244" y="35369"/>
                  </a:lnTo>
                  <a:lnTo>
                    <a:pt x="44958" y="36893"/>
                  </a:lnTo>
                  <a:lnTo>
                    <a:pt x="39624" y="36893"/>
                  </a:lnTo>
                  <a:lnTo>
                    <a:pt x="35052" y="35369"/>
                  </a:lnTo>
                  <a:lnTo>
                    <a:pt x="33528" y="33083"/>
                  </a:lnTo>
                  <a:lnTo>
                    <a:pt x="33528" y="30797"/>
                  </a:lnTo>
                  <a:lnTo>
                    <a:pt x="32766" y="31559"/>
                  </a:lnTo>
                  <a:lnTo>
                    <a:pt x="28956" y="31559"/>
                  </a:lnTo>
                  <a:lnTo>
                    <a:pt x="28956" y="30797"/>
                  </a:lnTo>
                  <a:lnTo>
                    <a:pt x="28194" y="31559"/>
                  </a:lnTo>
                  <a:lnTo>
                    <a:pt x="29718" y="36131"/>
                  </a:lnTo>
                  <a:lnTo>
                    <a:pt x="31242" y="38417"/>
                  </a:lnTo>
                  <a:lnTo>
                    <a:pt x="32004" y="38417"/>
                  </a:lnTo>
                  <a:lnTo>
                    <a:pt x="35052" y="40703"/>
                  </a:lnTo>
                  <a:lnTo>
                    <a:pt x="44958" y="40703"/>
                  </a:lnTo>
                  <a:lnTo>
                    <a:pt x="48006" y="39941"/>
                  </a:lnTo>
                  <a:lnTo>
                    <a:pt x="51054" y="38417"/>
                  </a:lnTo>
                  <a:lnTo>
                    <a:pt x="51054" y="37655"/>
                  </a:lnTo>
                  <a:lnTo>
                    <a:pt x="51816" y="37655"/>
                  </a:lnTo>
                  <a:lnTo>
                    <a:pt x="53340" y="34607"/>
                  </a:lnTo>
                  <a:lnTo>
                    <a:pt x="54102" y="32321"/>
                  </a:lnTo>
                  <a:lnTo>
                    <a:pt x="54737" y="2465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00" name="object 6500"/>
            <p:cNvSpPr/>
            <p:nvPr/>
          </p:nvSpPr>
          <p:spPr>
            <a:xfrm>
              <a:off x="12004141" y="5231130"/>
              <a:ext cx="0" cy="47625"/>
            </a:xfrm>
            <a:custGeom>
              <a:avLst/>
              <a:gdLst/>
              <a:ahLst/>
              <a:cxnLst/>
              <a:rect l="l" t="t" r="r" b="b"/>
              <a:pathLst>
                <a:path h="47625">
                  <a:moveTo>
                    <a:pt x="0" y="0"/>
                  </a:moveTo>
                  <a:lnTo>
                    <a:pt x="0" y="4724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01" name="object 6501"/>
            <p:cNvSpPr/>
            <p:nvPr/>
          </p:nvSpPr>
          <p:spPr>
            <a:xfrm>
              <a:off x="11937085" y="5231130"/>
              <a:ext cx="50800" cy="0"/>
            </a:xfrm>
            <a:custGeom>
              <a:avLst/>
              <a:gdLst/>
              <a:ahLst/>
              <a:cxnLst/>
              <a:rect l="l" t="t" r="r" b="b"/>
              <a:pathLst>
                <a:path w="50800">
                  <a:moveTo>
                    <a:pt x="0" y="0"/>
                  </a:moveTo>
                  <a:lnTo>
                    <a:pt x="5029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02" name="object 6502"/>
            <p:cNvSpPr/>
            <p:nvPr/>
          </p:nvSpPr>
          <p:spPr>
            <a:xfrm>
              <a:off x="11938609" y="5229606"/>
              <a:ext cx="50800" cy="50800"/>
            </a:xfrm>
            <a:custGeom>
              <a:avLst/>
              <a:gdLst/>
              <a:ahLst/>
              <a:cxnLst/>
              <a:rect l="l" t="t" r="r" b="b"/>
              <a:pathLst>
                <a:path w="50800" h="50800">
                  <a:moveTo>
                    <a:pt x="0" y="0"/>
                  </a:moveTo>
                  <a:lnTo>
                    <a:pt x="0" y="5334"/>
                  </a:lnTo>
                  <a:lnTo>
                    <a:pt x="1524" y="11430"/>
                  </a:lnTo>
                  <a:lnTo>
                    <a:pt x="25908" y="44196"/>
                  </a:lnTo>
                  <a:lnTo>
                    <a:pt x="32766" y="46482"/>
                  </a:lnTo>
                  <a:lnTo>
                    <a:pt x="38862" y="48768"/>
                  </a:lnTo>
                  <a:lnTo>
                    <a:pt x="44958" y="49530"/>
                  </a:lnTo>
                  <a:lnTo>
                    <a:pt x="50292" y="50291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03" name="object 6503"/>
            <p:cNvSpPr/>
            <p:nvPr/>
          </p:nvSpPr>
          <p:spPr>
            <a:xfrm>
              <a:off x="11994235" y="5220462"/>
              <a:ext cx="6985" cy="3810"/>
            </a:xfrm>
            <a:custGeom>
              <a:avLst/>
              <a:gdLst/>
              <a:ahLst/>
              <a:cxnLst/>
              <a:rect l="l" t="t" r="r" b="b"/>
              <a:pathLst>
                <a:path w="6984" h="3810">
                  <a:moveTo>
                    <a:pt x="3048" y="0"/>
                  </a:moveTo>
                  <a:lnTo>
                    <a:pt x="6858" y="0"/>
                  </a:lnTo>
                  <a:lnTo>
                    <a:pt x="6858" y="3810"/>
                  </a:lnTo>
                  <a:lnTo>
                    <a:pt x="0" y="3810"/>
                  </a:lnTo>
                  <a:lnTo>
                    <a:pt x="0" y="0"/>
                  </a:lnTo>
                  <a:lnTo>
                    <a:pt x="3048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04" name="object 6504"/>
            <p:cNvSpPr/>
            <p:nvPr/>
          </p:nvSpPr>
          <p:spPr>
            <a:xfrm>
              <a:off x="11987377" y="5220462"/>
              <a:ext cx="6985" cy="3810"/>
            </a:xfrm>
            <a:custGeom>
              <a:avLst/>
              <a:gdLst/>
              <a:ahLst/>
              <a:cxnLst/>
              <a:rect l="l" t="t" r="r" b="b"/>
              <a:pathLst>
                <a:path w="6984" h="3810">
                  <a:moveTo>
                    <a:pt x="3809" y="0"/>
                  </a:moveTo>
                  <a:lnTo>
                    <a:pt x="6857" y="0"/>
                  </a:lnTo>
                  <a:lnTo>
                    <a:pt x="6857" y="3810"/>
                  </a:lnTo>
                  <a:lnTo>
                    <a:pt x="0" y="3810"/>
                  </a:lnTo>
                  <a:lnTo>
                    <a:pt x="0" y="0"/>
                  </a:lnTo>
                  <a:lnTo>
                    <a:pt x="3809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05" name="object 6505"/>
            <p:cNvSpPr/>
            <p:nvPr/>
          </p:nvSpPr>
          <p:spPr>
            <a:xfrm>
              <a:off x="11994235" y="5285232"/>
              <a:ext cx="6985" cy="3175"/>
            </a:xfrm>
            <a:custGeom>
              <a:avLst/>
              <a:gdLst/>
              <a:ahLst/>
              <a:cxnLst/>
              <a:rect l="l" t="t" r="r" b="b"/>
              <a:pathLst>
                <a:path w="6984" h="3175">
                  <a:moveTo>
                    <a:pt x="3048" y="3048"/>
                  </a:moveTo>
                  <a:lnTo>
                    <a:pt x="6858" y="3048"/>
                  </a:lnTo>
                  <a:lnTo>
                    <a:pt x="6858" y="0"/>
                  </a:lnTo>
                  <a:lnTo>
                    <a:pt x="0" y="0"/>
                  </a:lnTo>
                  <a:lnTo>
                    <a:pt x="0" y="3048"/>
                  </a:lnTo>
                  <a:lnTo>
                    <a:pt x="3048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06" name="object 6506"/>
            <p:cNvSpPr/>
            <p:nvPr/>
          </p:nvSpPr>
          <p:spPr>
            <a:xfrm>
              <a:off x="11984329" y="5227320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16764" y="0"/>
                  </a:moveTo>
                  <a:lnTo>
                    <a:pt x="19812" y="0"/>
                  </a:lnTo>
                  <a:lnTo>
                    <a:pt x="19812" y="3810"/>
                  </a:lnTo>
                  <a:lnTo>
                    <a:pt x="0" y="3810"/>
                  </a:lnTo>
                  <a:lnTo>
                    <a:pt x="0" y="0"/>
                  </a:lnTo>
                  <a:lnTo>
                    <a:pt x="30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07" name="object 6507"/>
            <p:cNvSpPr/>
            <p:nvPr/>
          </p:nvSpPr>
          <p:spPr>
            <a:xfrm>
              <a:off x="11987377" y="5285232"/>
              <a:ext cx="6985" cy="3175"/>
            </a:xfrm>
            <a:custGeom>
              <a:avLst/>
              <a:gdLst/>
              <a:ahLst/>
              <a:cxnLst/>
              <a:rect l="l" t="t" r="r" b="b"/>
              <a:pathLst>
                <a:path w="6984" h="3175">
                  <a:moveTo>
                    <a:pt x="3809" y="3048"/>
                  </a:moveTo>
                  <a:lnTo>
                    <a:pt x="6857" y="3048"/>
                  </a:lnTo>
                  <a:lnTo>
                    <a:pt x="6857" y="0"/>
                  </a:lnTo>
                  <a:lnTo>
                    <a:pt x="0" y="0"/>
                  </a:lnTo>
                  <a:lnTo>
                    <a:pt x="0" y="3048"/>
                  </a:lnTo>
                  <a:lnTo>
                    <a:pt x="3809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08" name="object 6508"/>
            <p:cNvSpPr/>
            <p:nvPr/>
          </p:nvSpPr>
          <p:spPr>
            <a:xfrm>
              <a:off x="11984329" y="5278374"/>
              <a:ext cx="20320" cy="3175"/>
            </a:xfrm>
            <a:custGeom>
              <a:avLst/>
              <a:gdLst/>
              <a:ahLst/>
              <a:cxnLst/>
              <a:rect l="l" t="t" r="r" b="b"/>
              <a:pathLst>
                <a:path w="20320" h="3175">
                  <a:moveTo>
                    <a:pt x="16764" y="3048"/>
                  </a:moveTo>
                  <a:lnTo>
                    <a:pt x="19812" y="3048"/>
                  </a:lnTo>
                  <a:lnTo>
                    <a:pt x="19812" y="0"/>
                  </a:lnTo>
                  <a:lnTo>
                    <a:pt x="0" y="0"/>
                  </a:lnTo>
                  <a:lnTo>
                    <a:pt x="0" y="3048"/>
                  </a:lnTo>
                  <a:lnTo>
                    <a:pt x="3048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09" name="object 6509"/>
            <p:cNvSpPr/>
            <p:nvPr/>
          </p:nvSpPr>
          <p:spPr>
            <a:xfrm>
              <a:off x="11987377" y="5231130"/>
              <a:ext cx="0" cy="47625"/>
            </a:xfrm>
            <a:custGeom>
              <a:avLst/>
              <a:gdLst/>
              <a:ahLst/>
              <a:cxnLst/>
              <a:rect l="l" t="t" r="r" b="b"/>
              <a:pathLst>
                <a:path h="47625">
                  <a:moveTo>
                    <a:pt x="0" y="0"/>
                  </a:moveTo>
                  <a:lnTo>
                    <a:pt x="0" y="4724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10" name="object 6510"/>
            <p:cNvSpPr/>
            <p:nvPr/>
          </p:nvSpPr>
          <p:spPr>
            <a:xfrm>
              <a:off x="11984329" y="5231130"/>
              <a:ext cx="0" cy="47625"/>
            </a:xfrm>
            <a:custGeom>
              <a:avLst/>
              <a:gdLst/>
              <a:ahLst/>
              <a:cxnLst/>
              <a:rect l="l" t="t" r="r" b="b"/>
              <a:pathLst>
                <a:path h="47625">
                  <a:moveTo>
                    <a:pt x="0" y="47244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511" name="object 6511"/>
          <p:cNvGrpSpPr/>
          <p:nvPr/>
        </p:nvGrpSpPr>
        <p:grpSpPr>
          <a:xfrm>
            <a:off x="14956821" y="5015655"/>
            <a:ext cx="237828" cy="279329"/>
            <a:chOff x="11900509" y="5083302"/>
            <a:chExt cx="189230" cy="222250"/>
          </a:xfrm>
        </p:grpSpPr>
        <p:sp>
          <p:nvSpPr>
            <p:cNvPr id="6512" name="object 6512"/>
            <p:cNvSpPr/>
            <p:nvPr/>
          </p:nvSpPr>
          <p:spPr>
            <a:xfrm>
              <a:off x="11987377" y="5163312"/>
              <a:ext cx="6985" cy="3175"/>
            </a:xfrm>
            <a:custGeom>
              <a:avLst/>
              <a:gdLst/>
              <a:ahLst/>
              <a:cxnLst/>
              <a:rect l="l" t="t" r="r" b="b"/>
              <a:pathLst>
                <a:path w="6984" h="3175">
                  <a:moveTo>
                    <a:pt x="3809" y="3048"/>
                  </a:moveTo>
                  <a:lnTo>
                    <a:pt x="6857" y="3048"/>
                  </a:lnTo>
                  <a:lnTo>
                    <a:pt x="6857" y="0"/>
                  </a:lnTo>
                  <a:lnTo>
                    <a:pt x="0" y="0"/>
                  </a:lnTo>
                  <a:lnTo>
                    <a:pt x="0" y="3048"/>
                  </a:lnTo>
                  <a:lnTo>
                    <a:pt x="3809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13" name="object 6513"/>
            <p:cNvSpPr/>
            <p:nvPr/>
          </p:nvSpPr>
          <p:spPr>
            <a:xfrm>
              <a:off x="11994235" y="5163312"/>
              <a:ext cx="6985" cy="3175"/>
            </a:xfrm>
            <a:custGeom>
              <a:avLst/>
              <a:gdLst/>
              <a:ahLst/>
              <a:cxnLst/>
              <a:rect l="l" t="t" r="r" b="b"/>
              <a:pathLst>
                <a:path w="6984" h="3175">
                  <a:moveTo>
                    <a:pt x="3048" y="3048"/>
                  </a:moveTo>
                  <a:lnTo>
                    <a:pt x="6858" y="3048"/>
                  </a:lnTo>
                  <a:lnTo>
                    <a:pt x="6858" y="0"/>
                  </a:lnTo>
                  <a:lnTo>
                    <a:pt x="0" y="0"/>
                  </a:lnTo>
                  <a:lnTo>
                    <a:pt x="0" y="3048"/>
                  </a:lnTo>
                  <a:lnTo>
                    <a:pt x="3048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14" name="object 6514"/>
            <p:cNvSpPr/>
            <p:nvPr/>
          </p:nvSpPr>
          <p:spPr>
            <a:xfrm>
              <a:off x="12004141" y="5163312"/>
              <a:ext cx="0" cy="64135"/>
            </a:xfrm>
            <a:custGeom>
              <a:avLst/>
              <a:gdLst/>
              <a:ahLst/>
              <a:cxnLst/>
              <a:rect l="l" t="t" r="r" b="b"/>
              <a:pathLst>
                <a:path h="64135">
                  <a:moveTo>
                    <a:pt x="0" y="0"/>
                  </a:moveTo>
                  <a:lnTo>
                    <a:pt x="0" y="6400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15" name="object 6515"/>
            <p:cNvSpPr/>
            <p:nvPr/>
          </p:nvSpPr>
          <p:spPr>
            <a:xfrm>
              <a:off x="12004141" y="5085588"/>
              <a:ext cx="0" cy="44450"/>
            </a:xfrm>
            <a:custGeom>
              <a:avLst/>
              <a:gdLst/>
              <a:ahLst/>
              <a:cxnLst/>
              <a:rect l="l" t="t" r="r" b="b"/>
              <a:pathLst>
                <a:path h="44450">
                  <a:moveTo>
                    <a:pt x="0" y="0"/>
                  </a:moveTo>
                  <a:lnTo>
                    <a:pt x="0" y="4419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16" name="object 6516"/>
            <p:cNvSpPr/>
            <p:nvPr/>
          </p:nvSpPr>
          <p:spPr>
            <a:xfrm>
              <a:off x="11930227" y="5085588"/>
              <a:ext cx="74295" cy="0"/>
            </a:xfrm>
            <a:custGeom>
              <a:avLst/>
              <a:gdLst/>
              <a:ahLst/>
              <a:cxnLst/>
              <a:rect l="l" t="t" r="r" b="b"/>
              <a:pathLst>
                <a:path w="74295">
                  <a:moveTo>
                    <a:pt x="0" y="0"/>
                  </a:moveTo>
                  <a:lnTo>
                    <a:pt x="23622" y="0"/>
                  </a:lnTo>
                  <a:lnTo>
                    <a:pt x="7391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17" name="object 6517"/>
            <p:cNvSpPr/>
            <p:nvPr/>
          </p:nvSpPr>
          <p:spPr>
            <a:xfrm>
              <a:off x="11902795" y="5170170"/>
              <a:ext cx="78105" cy="47625"/>
            </a:xfrm>
            <a:custGeom>
              <a:avLst/>
              <a:gdLst/>
              <a:ahLst/>
              <a:cxnLst/>
              <a:rect l="l" t="t" r="r" b="b"/>
              <a:pathLst>
                <a:path w="78104" h="47625">
                  <a:moveTo>
                    <a:pt x="0" y="0"/>
                  </a:moveTo>
                  <a:lnTo>
                    <a:pt x="0" y="47244"/>
                  </a:lnTo>
                  <a:lnTo>
                    <a:pt x="77724" y="47244"/>
                  </a:lnTo>
                  <a:lnTo>
                    <a:pt x="77724" y="0"/>
                  </a:lnTo>
                  <a:lnTo>
                    <a:pt x="0" y="0"/>
                  </a:lnTo>
                  <a:close/>
                </a:path>
                <a:path w="78104" h="47625">
                  <a:moveTo>
                    <a:pt x="0" y="47244"/>
                  </a:moveTo>
                  <a:lnTo>
                    <a:pt x="7772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18" name="object 6518"/>
            <p:cNvSpPr/>
            <p:nvPr/>
          </p:nvSpPr>
          <p:spPr>
            <a:xfrm>
              <a:off x="11930227" y="5146548"/>
              <a:ext cx="0" cy="13970"/>
            </a:xfrm>
            <a:custGeom>
              <a:avLst/>
              <a:gdLst/>
              <a:ahLst/>
              <a:cxnLst/>
              <a:rect l="l" t="t" r="r" b="b"/>
              <a:pathLst>
                <a:path h="13970">
                  <a:moveTo>
                    <a:pt x="0" y="0"/>
                  </a:moveTo>
                  <a:lnTo>
                    <a:pt x="0" y="1371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19" name="object 6519"/>
            <p:cNvSpPr/>
            <p:nvPr/>
          </p:nvSpPr>
          <p:spPr>
            <a:xfrm>
              <a:off x="12004141" y="5129784"/>
              <a:ext cx="0" cy="30480"/>
            </a:xfrm>
            <a:custGeom>
              <a:avLst/>
              <a:gdLst/>
              <a:ahLst/>
              <a:cxnLst/>
              <a:rect l="l" t="t" r="r" b="b"/>
              <a:pathLst>
                <a:path h="30479">
                  <a:moveTo>
                    <a:pt x="0" y="0"/>
                  </a:moveTo>
                  <a:lnTo>
                    <a:pt x="0" y="3048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20" name="object 6520"/>
            <p:cNvSpPr/>
            <p:nvPr/>
          </p:nvSpPr>
          <p:spPr>
            <a:xfrm>
              <a:off x="12045289" y="5163312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048" y="3048"/>
                  </a:moveTo>
                  <a:lnTo>
                    <a:pt x="3048" y="0"/>
                  </a:lnTo>
                  <a:lnTo>
                    <a:pt x="0" y="0"/>
                  </a:ln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21" name="object 6521"/>
            <p:cNvSpPr/>
            <p:nvPr/>
          </p:nvSpPr>
          <p:spPr>
            <a:xfrm>
              <a:off x="12075007" y="5166360"/>
              <a:ext cx="0" cy="67945"/>
            </a:xfrm>
            <a:custGeom>
              <a:avLst/>
              <a:gdLst/>
              <a:ahLst/>
              <a:cxnLst/>
              <a:rect l="l" t="t" r="r" b="b"/>
              <a:pathLst>
                <a:path h="67945">
                  <a:moveTo>
                    <a:pt x="0" y="0"/>
                  </a:moveTo>
                  <a:lnTo>
                    <a:pt x="0" y="6781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22" name="object 6522"/>
            <p:cNvSpPr/>
            <p:nvPr/>
          </p:nvSpPr>
          <p:spPr>
            <a:xfrm>
              <a:off x="12081865" y="5276850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0"/>
                  </a:moveTo>
                  <a:lnTo>
                    <a:pt x="0" y="762"/>
                  </a:lnTo>
                  <a:lnTo>
                    <a:pt x="0" y="152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23" name="object 6523"/>
            <p:cNvSpPr/>
            <p:nvPr/>
          </p:nvSpPr>
          <p:spPr>
            <a:xfrm>
              <a:off x="12084151" y="5278374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10">
                  <a:moveTo>
                    <a:pt x="0" y="0"/>
                  </a:moveTo>
                  <a:lnTo>
                    <a:pt x="1524" y="1523"/>
                  </a:lnTo>
                  <a:lnTo>
                    <a:pt x="2286" y="3048"/>
                  </a:lnTo>
                  <a:lnTo>
                    <a:pt x="3048" y="3047"/>
                  </a:lnTo>
                  <a:lnTo>
                    <a:pt x="3048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24" name="object 6524"/>
            <p:cNvSpPr/>
            <p:nvPr/>
          </p:nvSpPr>
          <p:spPr>
            <a:xfrm>
              <a:off x="12081865" y="527837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25" name="object 6525"/>
            <p:cNvSpPr/>
            <p:nvPr/>
          </p:nvSpPr>
          <p:spPr>
            <a:xfrm>
              <a:off x="12084151" y="526313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285" y="0"/>
                  </a:moveTo>
                  <a:lnTo>
                    <a:pt x="1523" y="1524"/>
                  </a:lnTo>
                  <a:lnTo>
                    <a:pt x="0" y="228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26" name="object 6526"/>
            <p:cNvSpPr/>
            <p:nvPr/>
          </p:nvSpPr>
          <p:spPr>
            <a:xfrm>
              <a:off x="12081865" y="526465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27" name="object 6527"/>
            <p:cNvSpPr/>
            <p:nvPr/>
          </p:nvSpPr>
          <p:spPr>
            <a:xfrm>
              <a:off x="12086437" y="526237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761" y="0"/>
                  </a:moveTo>
                  <a:lnTo>
                    <a:pt x="0" y="76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28" name="object 6528"/>
            <p:cNvSpPr/>
            <p:nvPr/>
          </p:nvSpPr>
          <p:spPr>
            <a:xfrm>
              <a:off x="12081865" y="526770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1524" y="0"/>
                  </a:lnTo>
                  <a:lnTo>
                    <a:pt x="228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29" name="object 6529"/>
            <p:cNvSpPr/>
            <p:nvPr/>
          </p:nvSpPr>
          <p:spPr>
            <a:xfrm>
              <a:off x="12084913" y="527075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61" y="0"/>
                  </a:moveTo>
                  <a:lnTo>
                    <a:pt x="1300" y="223"/>
                  </a:lnTo>
                  <a:lnTo>
                    <a:pt x="1523" y="762"/>
                  </a:lnTo>
                  <a:lnTo>
                    <a:pt x="1300" y="1300"/>
                  </a:lnTo>
                  <a:lnTo>
                    <a:pt x="761" y="1524"/>
                  </a:lnTo>
                  <a:lnTo>
                    <a:pt x="223" y="1300"/>
                  </a:lnTo>
                  <a:lnTo>
                    <a:pt x="0" y="762"/>
                  </a:lnTo>
                  <a:lnTo>
                    <a:pt x="223" y="223"/>
                  </a:lnTo>
                  <a:lnTo>
                    <a:pt x="7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30" name="object 6530"/>
            <p:cNvSpPr/>
            <p:nvPr/>
          </p:nvSpPr>
          <p:spPr>
            <a:xfrm>
              <a:off x="12081865" y="5276850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285" y="0"/>
                  </a:moveTo>
                  <a:lnTo>
                    <a:pt x="1523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31" name="object 6531"/>
            <p:cNvSpPr/>
            <p:nvPr/>
          </p:nvSpPr>
          <p:spPr>
            <a:xfrm>
              <a:off x="12085675" y="5268468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0"/>
                  </a:moveTo>
                  <a:lnTo>
                    <a:pt x="0" y="990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32" name="object 6532"/>
            <p:cNvSpPr/>
            <p:nvPr/>
          </p:nvSpPr>
          <p:spPr>
            <a:xfrm>
              <a:off x="12081865" y="5265420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0"/>
                  </a:moveTo>
                  <a:lnTo>
                    <a:pt x="0" y="762"/>
                  </a:lnTo>
                  <a:lnTo>
                    <a:pt x="0" y="152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33" name="object 6533"/>
            <p:cNvSpPr/>
            <p:nvPr/>
          </p:nvSpPr>
          <p:spPr>
            <a:xfrm>
              <a:off x="12075007" y="5237988"/>
              <a:ext cx="0" cy="67310"/>
            </a:xfrm>
            <a:custGeom>
              <a:avLst/>
              <a:gdLst/>
              <a:ahLst/>
              <a:cxnLst/>
              <a:rect l="l" t="t" r="r" b="b"/>
              <a:pathLst>
                <a:path h="67310">
                  <a:moveTo>
                    <a:pt x="0" y="0"/>
                  </a:moveTo>
                  <a:lnTo>
                    <a:pt x="0" y="6705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534" name="object 6534"/>
          <p:cNvGrpSpPr/>
          <p:nvPr/>
        </p:nvGrpSpPr>
        <p:grpSpPr>
          <a:xfrm>
            <a:off x="14757621" y="5121961"/>
            <a:ext cx="205107" cy="65441"/>
            <a:chOff x="11742013" y="5167884"/>
            <a:chExt cx="163195" cy="52069"/>
          </a:xfrm>
        </p:grpSpPr>
        <p:sp>
          <p:nvSpPr>
            <p:cNvPr id="6535" name="object 6535"/>
            <p:cNvSpPr/>
            <p:nvPr/>
          </p:nvSpPr>
          <p:spPr>
            <a:xfrm>
              <a:off x="11744299" y="5170170"/>
              <a:ext cx="78105" cy="47625"/>
            </a:xfrm>
            <a:custGeom>
              <a:avLst/>
              <a:gdLst/>
              <a:ahLst/>
              <a:cxnLst/>
              <a:rect l="l" t="t" r="r" b="b"/>
              <a:pathLst>
                <a:path w="78104" h="47625">
                  <a:moveTo>
                    <a:pt x="0" y="0"/>
                  </a:moveTo>
                  <a:lnTo>
                    <a:pt x="0" y="47244"/>
                  </a:lnTo>
                  <a:lnTo>
                    <a:pt x="77725" y="47244"/>
                  </a:lnTo>
                  <a:lnTo>
                    <a:pt x="77725" y="0"/>
                  </a:lnTo>
                  <a:lnTo>
                    <a:pt x="0" y="0"/>
                  </a:lnTo>
                  <a:close/>
                </a:path>
                <a:path w="78104" h="47625">
                  <a:moveTo>
                    <a:pt x="0" y="47244"/>
                  </a:moveTo>
                  <a:lnTo>
                    <a:pt x="7772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36" name="object 6536"/>
            <p:cNvSpPr/>
            <p:nvPr/>
          </p:nvSpPr>
          <p:spPr>
            <a:xfrm>
              <a:off x="11822023" y="5170170"/>
              <a:ext cx="81280" cy="47625"/>
            </a:xfrm>
            <a:custGeom>
              <a:avLst/>
              <a:gdLst/>
              <a:ahLst/>
              <a:cxnLst/>
              <a:rect l="l" t="t" r="r" b="b"/>
              <a:pathLst>
                <a:path w="81279" h="47625">
                  <a:moveTo>
                    <a:pt x="0" y="0"/>
                  </a:moveTo>
                  <a:lnTo>
                    <a:pt x="0" y="47244"/>
                  </a:lnTo>
                  <a:lnTo>
                    <a:pt x="80772" y="47244"/>
                  </a:lnTo>
                  <a:lnTo>
                    <a:pt x="80772" y="0"/>
                  </a:lnTo>
                  <a:lnTo>
                    <a:pt x="0" y="0"/>
                  </a:lnTo>
                  <a:close/>
                </a:path>
                <a:path w="81279" h="47625">
                  <a:moveTo>
                    <a:pt x="0" y="47244"/>
                  </a:moveTo>
                  <a:lnTo>
                    <a:pt x="8077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537" name="object 6537"/>
          <p:cNvGrpSpPr/>
          <p:nvPr/>
        </p:nvGrpSpPr>
        <p:grpSpPr>
          <a:xfrm>
            <a:off x="15118673" y="5510784"/>
            <a:ext cx="8779" cy="47885"/>
            <a:chOff x="12029287" y="5477255"/>
            <a:chExt cx="6985" cy="38100"/>
          </a:xfrm>
        </p:grpSpPr>
        <p:sp>
          <p:nvSpPr>
            <p:cNvPr id="6538" name="object 6538"/>
            <p:cNvSpPr/>
            <p:nvPr/>
          </p:nvSpPr>
          <p:spPr>
            <a:xfrm>
              <a:off x="12032335" y="5479541"/>
              <a:ext cx="1905" cy="12700"/>
            </a:xfrm>
            <a:custGeom>
              <a:avLst/>
              <a:gdLst/>
              <a:ahLst/>
              <a:cxnLst/>
              <a:rect l="l" t="t" r="r" b="b"/>
              <a:pathLst>
                <a:path w="1904" h="12700">
                  <a:moveTo>
                    <a:pt x="1524" y="12191"/>
                  </a:moveTo>
                  <a:lnTo>
                    <a:pt x="1524" y="6095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39" name="object 6539"/>
            <p:cNvSpPr/>
            <p:nvPr/>
          </p:nvSpPr>
          <p:spPr>
            <a:xfrm>
              <a:off x="12031573" y="5500115"/>
              <a:ext cx="2540" cy="13335"/>
            </a:xfrm>
            <a:custGeom>
              <a:avLst/>
              <a:gdLst/>
              <a:ahLst/>
              <a:cxnLst/>
              <a:rect l="l" t="t" r="r" b="b"/>
              <a:pathLst>
                <a:path w="2540" h="13335">
                  <a:moveTo>
                    <a:pt x="0" y="12953"/>
                  </a:moveTo>
                  <a:lnTo>
                    <a:pt x="2285" y="6857"/>
                  </a:lnTo>
                  <a:lnTo>
                    <a:pt x="2285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6540" name="object 6540"/>
          <p:cNvSpPr/>
          <p:nvPr/>
        </p:nvSpPr>
        <p:spPr>
          <a:xfrm>
            <a:off x="15127292" y="5634328"/>
            <a:ext cx="12769" cy="26337"/>
          </a:xfrm>
          <a:custGeom>
            <a:avLst/>
            <a:gdLst/>
            <a:ahLst/>
            <a:cxnLst/>
            <a:rect l="l" t="t" r="r" b="b"/>
            <a:pathLst>
              <a:path w="10159" h="20954">
                <a:moveTo>
                  <a:pt x="9905" y="0"/>
                </a:moveTo>
                <a:lnTo>
                  <a:pt x="5333" y="4572"/>
                </a:lnTo>
                <a:lnTo>
                  <a:pt x="3047" y="9144"/>
                </a:lnTo>
                <a:lnTo>
                  <a:pt x="761" y="15240"/>
                </a:lnTo>
                <a:lnTo>
                  <a:pt x="0" y="20574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6541" name="object 6541"/>
          <p:cNvGrpSpPr/>
          <p:nvPr/>
        </p:nvGrpSpPr>
        <p:grpSpPr>
          <a:xfrm>
            <a:off x="15084195" y="5478222"/>
            <a:ext cx="44693" cy="84597"/>
            <a:chOff x="12001855" y="5451347"/>
            <a:chExt cx="35560" cy="67310"/>
          </a:xfrm>
        </p:grpSpPr>
        <p:sp>
          <p:nvSpPr>
            <p:cNvPr id="6542" name="object 6542"/>
            <p:cNvSpPr/>
            <p:nvPr/>
          </p:nvSpPr>
          <p:spPr>
            <a:xfrm>
              <a:off x="12014809" y="5494781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048" y="1524"/>
                  </a:moveTo>
                  <a:lnTo>
                    <a:pt x="2286" y="0"/>
                  </a:lnTo>
                  <a:lnTo>
                    <a:pt x="0" y="0"/>
                  </a:lnTo>
                  <a:lnTo>
                    <a:pt x="0" y="3048"/>
                  </a:lnTo>
                  <a:lnTo>
                    <a:pt x="2286" y="3048"/>
                  </a:lnTo>
                  <a:lnTo>
                    <a:pt x="3048" y="152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43" name="object 6543"/>
            <p:cNvSpPr/>
            <p:nvPr/>
          </p:nvSpPr>
          <p:spPr>
            <a:xfrm>
              <a:off x="12004141" y="5478017"/>
              <a:ext cx="0" cy="36830"/>
            </a:xfrm>
            <a:custGeom>
              <a:avLst/>
              <a:gdLst/>
              <a:ahLst/>
              <a:cxnLst/>
              <a:rect l="l" t="t" r="r" b="b"/>
              <a:pathLst>
                <a:path h="36829">
                  <a:moveTo>
                    <a:pt x="0" y="36575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44" name="object 6544"/>
            <p:cNvSpPr/>
            <p:nvPr/>
          </p:nvSpPr>
          <p:spPr>
            <a:xfrm>
              <a:off x="12004141" y="5484113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809" y="2286"/>
                  </a:moveTo>
                  <a:lnTo>
                    <a:pt x="3047" y="762"/>
                  </a:lnTo>
                  <a:lnTo>
                    <a:pt x="2285" y="0"/>
                  </a:lnTo>
                  <a:lnTo>
                    <a:pt x="761" y="762"/>
                  </a:lnTo>
                  <a:lnTo>
                    <a:pt x="0" y="2286"/>
                  </a:lnTo>
                  <a:lnTo>
                    <a:pt x="761" y="3048"/>
                  </a:lnTo>
                  <a:lnTo>
                    <a:pt x="2285" y="3810"/>
                  </a:lnTo>
                  <a:lnTo>
                    <a:pt x="3809" y="228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45" name="object 6545"/>
            <p:cNvSpPr/>
            <p:nvPr/>
          </p:nvSpPr>
          <p:spPr>
            <a:xfrm>
              <a:off x="12004141" y="5501639"/>
              <a:ext cx="3810" cy="3175"/>
            </a:xfrm>
            <a:custGeom>
              <a:avLst/>
              <a:gdLst/>
              <a:ahLst/>
              <a:cxnLst/>
              <a:rect l="l" t="t" r="r" b="b"/>
              <a:pathLst>
                <a:path w="3809" h="3175">
                  <a:moveTo>
                    <a:pt x="3809" y="1524"/>
                  </a:moveTo>
                  <a:lnTo>
                    <a:pt x="3047" y="0"/>
                  </a:lnTo>
                  <a:lnTo>
                    <a:pt x="761" y="0"/>
                  </a:lnTo>
                  <a:lnTo>
                    <a:pt x="0" y="1524"/>
                  </a:lnTo>
                  <a:lnTo>
                    <a:pt x="761" y="2286"/>
                  </a:lnTo>
                  <a:lnTo>
                    <a:pt x="2285" y="3048"/>
                  </a:lnTo>
                  <a:lnTo>
                    <a:pt x="3809" y="152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46" name="object 6546"/>
            <p:cNvSpPr/>
            <p:nvPr/>
          </p:nvSpPr>
          <p:spPr>
            <a:xfrm>
              <a:off x="12027763" y="5513069"/>
              <a:ext cx="3810" cy="3175"/>
            </a:xfrm>
            <a:custGeom>
              <a:avLst/>
              <a:gdLst/>
              <a:ahLst/>
              <a:cxnLst/>
              <a:rect l="l" t="t" r="r" b="b"/>
              <a:pathLst>
                <a:path w="3809" h="3175">
                  <a:moveTo>
                    <a:pt x="0" y="3048"/>
                  </a:moveTo>
                  <a:lnTo>
                    <a:pt x="2286" y="2286"/>
                  </a:lnTo>
                  <a:lnTo>
                    <a:pt x="381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47" name="object 6547"/>
            <p:cNvSpPr/>
            <p:nvPr/>
          </p:nvSpPr>
          <p:spPr>
            <a:xfrm>
              <a:off x="12026239" y="5509259"/>
              <a:ext cx="3810" cy="3175"/>
            </a:xfrm>
            <a:custGeom>
              <a:avLst/>
              <a:gdLst/>
              <a:ahLst/>
              <a:cxnLst/>
              <a:rect l="l" t="t" r="r" b="b"/>
              <a:pathLst>
                <a:path w="3809" h="3175">
                  <a:moveTo>
                    <a:pt x="0" y="3048"/>
                  </a:moveTo>
                  <a:lnTo>
                    <a:pt x="2286" y="2286"/>
                  </a:lnTo>
                  <a:lnTo>
                    <a:pt x="381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48" name="object 6548"/>
            <p:cNvSpPr/>
            <p:nvPr/>
          </p:nvSpPr>
          <p:spPr>
            <a:xfrm>
              <a:off x="12030049" y="5481827"/>
              <a:ext cx="2540" cy="13970"/>
            </a:xfrm>
            <a:custGeom>
              <a:avLst/>
              <a:gdLst/>
              <a:ahLst/>
              <a:cxnLst/>
              <a:rect l="l" t="t" r="r" b="b"/>
              <a:pathLst>
                <a:path w="2540" h="13970">
                  <a:moveTo>
                    <a:pt x="2285" y="13715"/>
                  </a:moveTo>
                  <a:lnTo>
                    <a:pt x="1523" y="6857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49" name="object 6549"/>
            <p:cNvSpPr/>
            <p:nvPr/>
          </p:nvSpPr>
          <p:spPr>
            <a:xfrm>
              <a:off x="12034621" y="5494781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5">
                  <a:moveTo>
                    <a:pt x="0" y="0"/>
                  </a:moveTo>
                  <a:lnTo>
                    <a:pt x="0" y="685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50" name="object 6550"/>
            <p:cNvSpPr/>
            <p:nvPr/>
          </p:nvSpPr>
          <p:spPr>
            <a:xfrm>
              <a:off x="12034621" y="5490971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51" name="object 6551"/>
            <p:cNvSpPr/>
            <p:nvPr/>
          </p:nvSpPr>
          <p:spPr>
            <a:xfrm>
              <a:off x="12020905" y="5478779"/>
              <a:ext cx="5715" cy="1270"/>
            </a:xfrm>
            <a:custGeom>
              <a:avLst/>
              <a:gdLst/>
              <a:ahLst/>
              <a:cxnLst/>
              <a:rect l="l" t="t" r="r" b="b"/>
              <a:pathLst>
                <a:path w="5715" h="1270">
                  <a:moveTo>
                    <a:pt x="5333" y="0"/>
                  </a:moveTo>
                  <a:lnTo>
                    <a:pt x="2285" y="0"/>
                  </a:lnTo>
                  <a:lnTo>
                    <a:pt x="0" y="76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52" name="object 6552"/>
            <p:cNvSpPr/>
            <p:nvPr/>
          </p:nvSpPr>
          <p:spPr>
            <a:xfrm>
              <a:off x="12027763" y="5475731"/>
              <a:ext cx="3810" cy="2540"/>
            </a:xfrm>
            <a:custGeom>
              <a:avLst/>
              <a:gdLst/>
              <a:ahLst/>
              <a:cxnLst/>
              <a:rect l="l" t="t" r="r" b="b"/>
              <a:pathLst>
                <a:path w="3809" h="2539">
                  <a:moveTo>
                    <a:pt x="3809" y="2286"/>
                  </a:moveTo>
                  <a:lnTo>
                    <a:pt x="2285" y="762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53" name="object 6553"/>
            <p:cNvSpPr/>
            <p:nvPr/>
          </p:nvSpPr>
          <p:spPr>
            <a:xfrm>
              <a:off x="12031573" y="5478017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4">
                  <a:moveTo>
                    <a:pt x="761" y="1524"/>
                  </a:moveTo>
                  <a:lnTo>
                    <a:pt x="0" y="762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54" name="object 6554"/>
            <p:cNvSpPr/>
            <p:nvPr/>
          </p:nvSpPr>
          <p:spPr>
            <a:xfrm>
              <a:off x="12026239" y="5478779"/>
              <a:ext cx="3810" cy="3175"/>
            </a:xfrm>
            <a:custGeom>
              <a:avLst/>
              <a:gdLst/>
              <a:ahLst/>
              <a:cxnLst/>
              <a:rect l="l" t="t" r="r" b="b"/>
              <a:pathLst>
                <a:path w="3809" h="3175">
                  <a:moveTo>
                    <a:pt x="3809" y="3048"/>
                  </a:moveTo>
                  <a:lnTo>
                    <a:pt x="3047" y="1524"/>
                  </a:lnTo>
                  <a:lnTo>
                    <a:pt x="1523" y="762"/>
                  </a:lnTo>
                  <a:lnTo>
                    <a:pt x="761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55" name="object 6555"/>
            <p:cNvSpPr/>
            <p:nvPr/>
          </p:nvSpPr>
          <p:spPr>
            <a:xfrm>
              <a:off x="12030049" y="5495543"/>
              <a:ext cx="2540" cy="13970"/>
            </a:xfrm>
            <a:custGeom>
              <a:avLst/>
              <a:gdLst/>
              <a:ahLst/>
              <a:cxnLst/>
              <a:rect l="l" t="t" r="r" b="b"/>
              <a:pathLst>
                <a:path w="2540" h="13970">
                  <a:moveTo>
                    <a:pt x="0" y="13715"/>
                  </a:moveTo>
                  <a:lnTo>
                    <a:pt x="1523" y="6857"/>
                  </a:lnTo>
                  <a:lnTo>
                    <a:pt x="2285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56" name="object 6556"/>
            <p:cNvSpPr/>
            <p:nvPr/>
          </p:nvSpPr>
          <p:spPr>
            <a:xfrm>
              <a:off x="12004141" y="5474207"/>
              <a:ext cx="24130" cy="3810"/>
            </a:xfrm>
            <a:custGeom>
              <a:avLst/>
              <a:gdLst/>
              <a:ahLst/>
              <a:cxnLst/>
              <a:rect l="l" t="t" r="r" b="b"/>
              <a:pathLst>
                <a:path w="24129" h="3810">
                  <a:moveTo>
                    <a:pt x="0" y="3810"/>
                  </a:moveTo>
                  <a:lnTo>
                    <a:pt x="2362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57" name="object 6557"/>
            <p:cNvSpPr/>
            <p:nvPr/>
          </p:nvSpPr>
          <p:spPr>
            <a:xfrm>
              <a:off x="12004141" y="5514593"/>
              <a:ext cx="24130" cy="0"/>
            </a:xfrm>
            <a:custGeom>
              <a:avLst/>
              <a:gdLst/>
              <a:ahLst/>
              <a:cxnLst/>
              <a:rect l="l" t="t" r="r" b="b"/>
              <a:pathLst>
                <a:path w="24129">
                  <a:moveTo>
                    <a:pt x="23622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58" name="object 6558"/>
            <p:cNvSpPr/>
            <p:nvPr/>
          </p:nvSpPr>
          <p:spPr>
            <a:xfrm>
              <a:off x="12008713" y="5479541"/>
              <a:ext cx="17780" cy="33020"/>
            </a:xfrm>
            <a:custGeom>
              <a:avLst/>
              <a:gdLst/>
              <a:ahLst/>
              <a:cxnLst/>
              <a:rect l="l" t="t" r="r" b="b"/>
              <a:pathLst>
                <a:path w="17779" h="33020">
                  <a:moveTo>
                    <a:pt x="12192" y="0"/>
                  </a:moveTo>
                  <a:lnTo>
                    <a:pt x="7620" y="2286"/>
                  </a:lnTo>
                  <a:lnTo>
                    <a:pt x="3048" y="6096"/>
                  </a:lnTo>
                  <a:lnTo>
                    <a:pt x="762" y="10668"/>
                  </a:lnTo>
                  <a:lnTo>
                    <a:pt x="0" y="16002"/>
                  </a:lnTo>
                  <a:lnTo>
                    <a:pt x="762" y="22860"/>
                  </a:lnTo>
                  <a:lnTo>
                    <a:pt x="4572" y="28194"/>
                  </a:lnTo>
                  <a:lnTo>
                    <a:pt x="9906" y="32004"/>
                  </a:lnTo>
                  <a:lnTo>
                    <a:pt x="16764" y="32766"/>
                  </a:lnTo>
                  <a:lnTo>
                    <a:pt x="17526" y="3276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59" name="object 6559"/>
            <p:cNvSpPr/>
            <p:nvPr/>
          </p:nvSpPr>
          <p:spPr>
            <a:xfrm>
              <a:off x="12004141" y="5453633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809" y="3810"/>
                  </a:moveTo>
                  <a:lnTo>
                    <a:pt x="0" y="3810"/>
                  </a:lnTo>
                  <a:lnTo>
                    <a:pt x="0" y="0"/>
                  </a:lnTo>
                  <a:lnTo>
                    <a:pt x="3809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560" name="object 6560"/>
          <p:cNvGrpSpPr/>
          <p:nvPr/>
        </p:nvGrpSpPr>
        <p:grpSpPr>
          <a:xfrm>
            <a:off x="15124419" y="5630496"/>
            <a:ext cx="43096" cy="54270"/>
            <a:chOff x="12033859" y="5572505"/>
            <a:chExt cx="34290" cy="43180"/>
          </a:xfrm>
        </p:grpSpPr>
        <p:sp>
          <p:nvSpPr>
            <p:cNvPr id="6561" name="object 6561"/>
            <p:cNvSpPr/>
            <p:nvPr/>
          </p:nvSpPr>
          <p:spPr>
            <a:xfrm>
              <a:off x="12056719" y="5575553"/>
              <a:ext cx="9525" cy="33020"/>
            </a:xfrm>
            <a:custGeom>
              <a:avLst/>
              <a:gdLst/>
              <a:ahLst/>
              <a:cxnLst/>
              <a:rect l="l" t="t" r="r" b="b"/>
              <a:pathLst>
                <a:path w="9525" h="33020">
                  <a:moveTo>
                    <a:pt x="4572" y="32765"/>
                  </a:moveTo>
                  <a:lnTo>
                    <a:pt x="8382" y="27431"/>
                  </a:lnTo>
                  <a:lnTo>
                    <a:pt x="9144" y="20573"/>
                  </a:lnTo>
                  <a:lnTo>
                    <a:pt x="8382" y="15239"/>
                  </a:lnTo>
                  <a:lnTo>
                    <a:pt x="6858" y="9143"/>
                  </a:lnTo>
                  <a:lnTo>
                    <a:pt x="3810" y="4571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62" name="object 6562"/>
            <p:cNvSpPr/>
            <p:nvPr/>
          </p:nvSpPr>
          <p:spPr>
            <a:xfrm>
              <a:off x="12058243" y="5609843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304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63" name="object 6563"/>
            <p:cNvSpPr/>
            <p:nvPr/>
          </p:nvSpPr>
          <p:spPr>
            <a:xfrm>
              <a:off x="12060529" y="560831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76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64" name="object 6564"/>
            <p:cNvSpPr/>
            <p:nvPr/>
          </p:nvSpPr>
          <p:spPr>
            <a:xfrm>
              <a:off x="12057481" y="5608319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39">
                  <a:moveTo>
                    <a:pt x="0" y="2286"/>
                  </a:moveTo>
                  <a:lnTo>
                    <a:pt x="1524" y="1524"/>
                  </a:lnTo>
                  <a:lnTo>
                    <a:pt x="30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65" name="object 6565"/>
            <p:cNvSpPr/>
            <p:nvPr/>
          </p:nvSpPr>
          <p:spPr>
            <a:xfrm>
              <a:off x="12036145" y="5596127"/>
              <a:ext cx="5715" cy="12700"/>
            </a:xfrm>
            <a:custGeom>
              <a:avLst/>
              <a:gdLst/>
              <a:ahLst/>
              <a:cxnLst/>
              <a:rect l="l" t="t" r="r" b="b"/>
              <a:pathLst>
                <a:path w="5715" h="12700">
                  <a:moveTo>
                    <a:pt x="0" y="0"/>
                  </a:moveTo>
                  <a:lnTo>
                    <a:pt x="1524" y="6858"/>
                  </a:lnTo>
                  <a:lnTo>
                    <a:pt x="5334" y="12192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66" name="object 6566"/>
            <p:cNvSpPr/>
            <p:nvPr/>
          </p:nvSpPr>
          <p:spPr>
            <a:xfrm>
              <a:off x="12046051" y="5574791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1524" y="0"/>
                  </a:moveTo>
                  <a:lnTo>
                    <a:pt x="762" y="0"/>
                  </a:lnTo>
                  <a:lnTo>
                    <a:pt x="0" y="76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67" name="object 6567"/>
            <p:cNvSpPr/>
            <p:nvPr/>
          </p:nvSpPr>
          <p:spPr>
            <a:xfrm>
              <a:off x="12047575" y="5574791"/>
              <a:ext cx="7620" cy="1270"/>
            </a:xfrm>
            <a:custGeom>
              <a:avLst/>
              <a:gdLst/>
              <a:ahLst/>
              <a:cxnLst/>
              <a:rect l="l" t="t" r="r" b="b"/>
              <a:pathLst>
                <a:path w="7620" h="1270">
                  <a:moveTo>
                    <a:pt x="7620" y="762"/>
                  </a:moveTo>
                  <a:lnTo>
                    <a:pt x="3810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68" name="object 6568"/>
            <p:cNvSpPr/>
            <p:nvPr/>
          </p:nvSpPr>
          <p:spPr>
            <a:xfrm>
              <a:off x="12044527" y="5612891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762" y="0"/>
                  </a:lnTo>
                  <a:lnTo>
                    <a:pt x="152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69" name="object 6569"/>
            <p:cNvSpPr/>
            <p:nvPr/>
          </p:nvSpPr>
          <p:spPr>
            <a:xfrm>
              <a:off x="12045289" y="5609843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304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70" name="object 6570"/>
            <p:cNvSpPr/>
            <p:nvPr/>
          </p:nvSpPr>
          <p:spPr>
            <a:xfrm>
              <a:off x="12055957" y="5610605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524"/>
                  </a:lnTo>
                  <a:lnTo>
                    <a:pt x="0" y="228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71" name="object 6571"/>
            <p:cNvSpPr/>
            <p:nvPr/>
          </p:nvSpPr>
          <p:spPr>
            <a:xfrm>
              <a:off x="12046813" y="5610605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286"/>
                  </a:moveTo>
                  <a:lnTo>
                    <a:pt x="0" y="1524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72" name="object 6572"/>
            <p:cNvSpPr/>
            <p:nvPr/>
          </p:nvSpPr>
          <p:spPr>
            <a:xfrm>
              <a:off x="12045289" y="5609843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9905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73" name="object 6573"/>
            <p:cNvSpPr/>
            <p:nvPr/>
          </p:nvSpPr>
          <p:spPr>
            <a:xfrm>
              <a:off x="12041479" y="560831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76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74" name="object 6574"/>
            <p:cNvSpPr/>
            <p:nvPr/>
          </p:nvSpPr>
          <p:spPr>
            <a:xfrm>
              <a:off x="12050623" y="560908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61" y="0"/>
                  </a:moveTo>
                  <a:lnTo>
                    <a:pt x="1300" y="223"/>
                  </a:lnTo>
                  <a:lnTo>
                    <a:pt x="1523" y="762"/>
                  </a:lnTo>
                  <a:lnTo>
                    <a:pt x="1300" y="1300"/>
                  </a:lnTo>
                  <a:lnTo>
                    <a:pt x="761" y="1524"/>
                  </a:lnTo>
                  <a:lnTo>
                    <a:pt x="223" y="1300"/>
                  </a:lnTo>
                  <a:lnTo>
                    <a:pt x="0" y="762"/>
                  </a:lnTo>
                  <a:lnTo>
                    <a:pt x="223" y="223"/>
                  </a:lnTo>
                  <a:lnTo>
                    <a:pt x="7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75" name="object 6575"/>
            <p:cNvSpPr/>
            <p:nvPr/>
          </p:nvSpPr>
          <p:spPr>
            <a:xfrm>
              <a:off x="12042241" y="5608319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0"/>
                  </a:moveTo>
                  <a:lnTo>
                    <a:pt x="762" y="1524"/>
                  </a:lnTo>
                  <a:lnTo>
                    <a:pt x="2286" y="228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76" name="object 6576"/>
            <p:cNvSpPr/>
            <p:nvPr/>
          </p:nvSpPr>
          <p:spPr>
            <a:xfrm>
              <a:off x="12048337" y="5606033"/>
              <a:ext cx="6985" cy="6985"/>
            </a:xfrm>
            <a:custGeom>
              <a:avLst/>
              <a:gdLst/>
              <a:ahLst/>
              <a:cxnLst/>
              <a:rect l="l" t="t" r="r" b="b"/>
              <a:pathLst>
                <a:path w="6984" h="6985">
                  <a:moveTo>
                    <a:pt x="6857" y="0"/>
                  </a:moveTo>
                  <a:lnTo>
                    <a:pt x="0" y="685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77" name="object 6577"/>
            <p:cNvSpPr/>
            <p:nvPr/>
          </p:nvSpPr>
          <p:spPr>
            <a:xfrm>
              <a:off x="12048337" y="5606033"/>
              <a:ext cx="6985" cy="6985"/>
            </a:xfrm>
            <a:custGeom>
              <a:avLst/>
              <a:gdLst/>
              <a:ahLst/>
              <a:cxnLst/>
              <a:rect l="l" t="t" r="r" b="b"/>
              <a:pathLst>
                <a:path w="6984" h="6985">
                  <a:moveTo>
                    <a:pt x="6857" y="685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78" name="object 6578"/>
            <p:cNvSpPr/>
            <p:nvPr/>
          </p:nvSpPr>
          <p:spPr>
            <a:xfrm>
              <a:off x="12054433" y="5574791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2285" y="762"/>
                  </a:moveTo>
                  <a:lnTo>
                    <a:pt x="1523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79" name="object 6579"/>
            <p:cNvSpPr/>
            <p:nvPr/>
          </p:nvSpPr>
          <p:spPr>
            <a:xfrm>
              <a:off x="12055957" y="5612891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762" y="0"/>
                  </a:lnTo>
                  <a:lnTo>
                    <a:pt x="152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6580" name="object 6580"/>
          <p:cNvSpPr/>
          <p:nvPr/>
        </p:nvSpPr>
        <p:spPr>
          <a:xfrm>
            <a:off x="15138785" y="5473435"/>
            <a:ext cx="3990" cy="7981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3048" y="0"/>
                </a:moveTo>
                <a:lnTo>
                  <a:pt x="3048" y="6096"/>
                </a:lnTo>
                <a:lnTo>
                  <a:pt x="0" y="6096"/>
                </a:lnTo>
                <a:lnTo>
                  <a:pt x="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6581" name="object 6581"/>
          <p:cNvGrpSpPr/>
          <p:nvPr/>
        </p:nvGrpSpPr>
        <p:grpSpPr>
          <a:xfrm>
            <a:off x="15181881" y="5346060"/>
            <a:ext cx="12769" cy="12769"/>
            <a:chOff x="12079579" y="5346191"/>
            <a:chExt cx="10160" cy="10160"/>
          </a:xfrm>
        </p:grpSpPr>
        <p:sp>
          <p:nvSpPr>
            <p:cNvPr id="6582" name="object 6582"/>
            <p:cNvSpPr/>
            <p:nvPr/>
          </p:nvSpPr>
          <p:spPr>
            <a:xfrm>
              <a:off x="12086437" y="535304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0"/>
                  </a:moveTo>
                  <a:lnTo>
                    <a:pt x="762" y="761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83" name="object 6583"/>
            <p:cNvSpPr/>
            <p:nvPr/>
          </p:nvSpPr>
          <p:spPr>
            <a:xfrm>
              <a:off x="12081865" y="534923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84" name="object 6584"/>
            <p:cNvSpPr/>
            <p:nvPr/>
          </p:nvSpPr>
          <p:spPr>
            <a:xfrm>
              <a:off x="12081865" y="534847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285" y="0"/>
                  </a:moveTo>
                  <a:lnTo>
                    <a:pt x="1523" y="0"/>
                  </a:lnTo>
                  <a:lnTo>
                    <a:pt x="0" y="0"/>
                  </a:lnTo>
                  <a:lnTo>
                    <a:pt x="0" y="1524"/>
                  </a:lnTo>
                  <a:lnTo>
                    <a:pt x="0" y="228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85" name="object 6585"/>
            <p:cNvSpPr/>
            <p:nvPr/>
          </p:nvSpPr>
          <p:spPr>
            <a:xfrm>
              <a:off x="12084151" y="535076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0"/>
                  </a:moveTo>
                  <a:lnTo>
                    <a:pt x="1524" y="761"/>
                  </a:lnTo>
                  <a:lnTo>
                    <a:pt x="2286" y="228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586" name="object 6586"/>
          <p:cNvGrpSpPr/>
          <p:nvPr/>
        </p:nvGrpSpPr>
        <p:grpSpPr>
          <a:xfrm>
            <a:off x="15173262" y="5392030"/>
            <a:ext cx="21548" cy="85395"/>
            <a:chOff x="12072721" y="5382767"/>
            <a:chExt cx="17145" cy="67945"/>
          </a:xfrm>
        </p:grpSpPr>
        <p:sp>
          <p:nvSpPr>
            <p:cNvPr id="6587" name="object 6587"/>
            <p:cNvSpPr/>
            <p:nvPr/>
          </p:nvSpPr>
          <p:spPr>
            <a:xfrm>
              <a:off x="12084151" y="540715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285" y="0"/>
                  </a:moveTo>
                  <a:lnTo>
                    <a:pt x="1523" y="762"/>
                  </a:lnTo>
                  <a:lnTo>
                    <a:pt x="0" y="228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88" name="object 6588"/>
            <p:cNvSpPr/>
            <p:nvPr/>
          </p:nvSpPr>
          <p:spPr>
            <a:xfrm>
              <a:off x="12081865" y="541019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89" name="object 6589"/>
            <p:cNvSpPr/>
            <p:nvPr/>
          </p:nvSpPr>
          <p:spPr>
            <a:xfrm>
              <a:off x="12081865" y="5410961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1524" y="0"/>
                  </a:lnTo>
                  <a:lnTo>
                    <a:pt x="228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90" name="object 6590"/>
            <p:cNvSpPr/>
            <p:nvPr/>
          </p:nvSpPr>
          <p:spPr>
            <a:xfrm>
              <a:off x="12081865" y="5420867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285" y="0"/>
                  </a:moveTo>
                  <a:lnTo>
                    <a:pt x="1523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91" name="object 6591"/>
            <p:cNvSpPr/>
            <p:nvPr/>
          </p:nvSpPr>
          <p:spPr>
            <a:xfrm>
              <a:off x="12081865" y="5423915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92" name="object 6592"/>
            <p:cNvSpPr/>
            <p:nvPr/>
          </p:nvSpPr>
          <p:spPr>
            <a:xfrm>
              <a:off x="12081865" y="5409437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0"/>
                  </a:moveTo>
                  <a:lnTo>
                    <a:pt x="0" y="762"/>
                  </a:lnTo>
                  <a:lnTo>
                    <a:pt x="0" y="152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93" name="object 6593"/>
            <p:cNvSpPr/>
            <p:nvPr/>
          </p:nvSpPr>
          <p:spPr>
            <a:xfrm>
              <a:off x="12081865" y="5420867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0"/>
                  </a:moveTo>
                  <a:lnTo>
                    <a:pt x="0" y="762"/>
                  </a:lnTo>
                  <a:lnTo>
                    <a:pt x="0" y="152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94" name="object 6594"/>
            <p:cNvSpPr/>
            <p:nvPr/>
          </p:nvSpPr>
          <p:spPr>
            <a:xfrm>
              <a:off x="12084913" y="541629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61" y="0"/>
                  </a:moveTo>
                  <a:lnTo>
                    <a:pt x="1300" y="223"/>
                  </a:lnTo>
                  <a:lnTo>
                    <a:pt x="1523" y="762"/>
                  </a:lnTo>
                  <a:lnTo>
                    <a:pt x="1300" y="1300"/>
                  </a:lnTo>
                  <a:lnTo>
                    <a:pt x="761" y="1524"/>
                  </a:lnTo>
                  <a:lnTo>
                    <a:pt x="223" y="1300"/>
                  </a:lnTo>
                  <a:lnTo>
                    <a:pt x="0" y="762"/>
                  </a:lnTo>
                  <a:lnTo>
                    <a:pt x="223" y="223"/>
                  </a:lnTo>
                  <a:lnTo>
                    <a:pt x="7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95" name="object 6595"/>
            <p:cNvSpPr/>
            <p:nvPr/>
          </p:nvSpPr>
          <p:spPr>
            <a:xfrm>
              <a:off x="12086437" y="542467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0"/>
                  </a:moveTo>
                  <a:lnTo>
                    <a:pt x="762" y="761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96" name="object 6596"/>
            <p:cNvSpPr/>
            <p:nvPr/>
          </p:nvSpPr>
          <p:spPr>
            <a:xfrm>
              <a:off x="12084151" y="542239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0"/>
                  </a:moveTo>
                  <a:lnTo>
                    <a:pt x="1524" y="1523"/>
                  </a:lnTo>
                  <a:lnTo>
                    <a:pt x="2286" y="228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97" name="object 6597"/>
            <p:cNvSpPr/>
            <p:nvPr/>
          </p:nvSpPr>
          <p:spPr>
            <a:xfrm>
              <a:off x="12085675" y="5410199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0"/>
                  </a:moveTo>
                  <a:lnTo>
                    <a:pt x="0" y="990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98" name="object 6598"/>
            <p:cNvSpPr/>
            <p:nvPr/>
          </p:nvSpPr>
          <p:spPr>
            <a:xfrm>
              <a:off x="12086437" y="5405627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4">
                  <a:moveTo>
                    <a:pt x="761" y="0"/>
                  </a:moveTo>
                  <a:lnTo>
                    <a:pt x="761" y="762"/>
                  </a:lnTo>
                  <a:lnTo>
                    <a:pt x="0" y="152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99" name="object 6599"/>
            <p:cNvSpPr/>
            <p:nvPr/>
          </p:nvSpPr>
          <p:spPr>
            <a:xfrm>
              <a:off x="12075007" y="5382767"/>
              <a:ext cx="0" cy="67945"/>
            </a:xfrm>
            <a:custGeom>
              <a:avLst/>
              <a:gdLst/>
              <a:ahLst/>
              <a:cxnLst/>
              <a:rect l="l" t="t" r="r" b="b"/>
              <a:pathLst>
                <a:path h="67945">
                  <a:moveTo>
                    <a:pt x="0" y="0"/>
                  </a:moveTo>
                  <a:lnTo>
                    <a:pt x="0" y="6781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6600" name="object 6600"/>
          <p:cNvPicPr/>
          <p:nvPr/>
        </p:nvPicPr>
        <p:blipFill>
          <a:blip r:embed="rId44" cstate="print"/>
          <a:stretch>
            <a:fillRect/>
          </a:stretch>
        </p:blipFill>
        <p:spPr>
          <a:xfrm>
            <a:off x="14788267" y="5364258"/>
            <a:ext cx="144611" cy="154189"/>
          </a:xfrm>
          <a:prstGeom prst="rect">
            <a:avLst/>
          </a:prstGeom>
        </p:spPr>
      </p:pic>
      <p:sp>
        <p:nvSpPr>
          <p:cNvPr id="6601" name="object 6601"/>
          <p:cNvSpPr/>
          <p:nvPr/>
        </p:nvSpPr>
        <p:spPr>
          <a:xfrm>
            <a:off x="15087068" y="5264656"/>
            <a:ext cx="0" cy="225059"/>
          </a:xfrm>
          <a:custGeom>
            <a:avLst/>
            <a:gdLst/>
            <a:ahLst/>
            <a:cxnLst/>
            <a:rect l="l" t="t" r="r" b="b"/>
            <a:pathLst>
              <a:path h="179070">
                <a:moveTo>
                  <a:pt x="0" y="0"/>
                </a:moveTo>
                <a:lnTo>
                  <a:pt x="0" y="17907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6602" name="object 6602"/>
          <p:cNvGrpSpPr/>
          <p:nvPr/>
        </p:nvGrpSpPr>
        <p:grpSpPr>
          <a:xfrm>
            <a:off x="15087069" y="5071201"/>
            <a:ext cx="458897" cy="421387"/>
            <a:chOff x="12004141" y="5127497"/>
            <a:chExt cx="365125" cy="335280"/>
          </a:xfrm>
        </p:grpSpPr>
        <p:sp>
          <p:nvSpPr>
            <p:cNvPr id="6603" name="object 6603"/>
            <p:cNvSpPr/>
            <p:nvPr/>
          </p:nvSpPr>
          <p:spPr>
            <a:xfrm>
              <a:off x="12068911" y="5166359"/>
              <a:ext cx="0" cy="284480"/>
            </a:xfrm>
            <a:custGeom>
              <a:avLst/>
              <a:gdLst/>
              <a:ahLst/>
              <a:cxnLst/>
              <a:rect l="l" t="t" r="r" b="b"/>
              <a:pathLst>
                <a:path h="284479">
                  <a:moveTo>
                    <a:pt x="0" y="0"/>
                  </a:moveTo>
                  <a:lnTo>
                    <a:pt x="0" y="28422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04" name="object 6604"/>
            <p:cNvSpPr/>
            <p:nvPr/>
          </p:nvSpPr>
          <p:spPr>
            <a:xfrm>
              <a:off x="12045289" y="5163311"/>
              <a:ext cx="0" cy="290830"/>
            </a:xfrm>
            <a:custGeom>
              <a:avLst/>
              <a:gdLst/>
              <a:ahLst/>
              <a:cxnLst/>
              <a:rect l="l" t="t" r="r" b="b"/>
              <a:pathLst>
                <a:path h="290829">
                  <a:moveTo>
                    <a:pt x="0" y="0"/>
                  </a:moveTo>
                  <a:lnTo>
                    <a:pt x="0" y="29032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6605" name="object 6605"/>
            <p:cNvPicPr/>
            <p:nvPr/>
          </p:nvPicPr>
          <p:blipFill>
            <a:blip r:embed="rId45" cstate="print"/>
            <a:stretch>
              <a:fillRect/>
            </a:stretch>
          </p:blipFill>
          <p:spPr>
            <a:xfrm>
              <a:off x="12004141" y="5306567"/>
              <a:ext cx="166115" cy="156210"/>
            </a:xfrm>
            <a:prstGeom prst="rect">
              <a:avLst/>
            </a:prstGeom>
          </p:spPr>
        </p:pic>
        <p:sp>
          <p:nvSpPr>
            <p:cNvPr id="6606" name="object 6606"/>
            <p:cNvSpPr/>
            <p:nvPr/>
          </p:nvSpPr>
          <p:spPr>
            <a:xfrm>
              <a:off x="12004141" y="5129783"/>
              <a:ext cx="365125" cy="0"/>
            </a:xfrm>
            <a:custGeom>
              <a:avLst/>
              <a:gdLst/>
              <a:ahLst/>
              <a:cxnLst/>
              <a:rect l="l" t="t" r="r" b="b"/>
              <a:pathLst>
                <a:path w="365125">
                  <a:moveTo>
                    <a:pt x="36499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07" name="object 6607"/>
            <p:cNvSpPr/>
            <p:nvPr/>
          </p:nvSpPr>
          <p:spPr>
            <a:xfrm>
              <a:off x="12051385" y="5166359"/>
              <a:ext cx="314960" cy="0"/>
            </a:xfrm>
            <a:custGeom>
              <a:avLst/>
              <a:gdLst/>
              <a:ahLst/>
              <a:cxnLst/>
              <a:rect l="l" t="t" r="r" b="b"/>
              <a:pathLst>
                <a:path w="314959">
                  <a:moveTo>
                    <a:pt x="0" y="0"/>
                  </a:moveTo>
                  <a:lnTo>
                    <a:pt x="31470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6608" name="object 6608"/>
            <p:cNvPicPr/>
            <p:nvPr/>
          </p:nvPicPr>
          <p:blipFill>
            <a:blip r:embed="rId46" cstate="print"/>
            <a:stretch>
              <a:fillRect/>
            </a:stretch>
          </p:blipFill>
          <p:spPr>
            <a:xfrm>
              <a:off x="12051385" y="5231891"/>
              <a:ext cx="115061" cy="75437"/>
            </a:xfrm>
            <a:prstGeom prst="rect">
              <a:avLst/>
            </a:prstGeom>
          </p:spPr>
        </p:pic>
      </p:grpSp>
      <p:grpSp>
        <p:nvGrpSpPr>
          <p:cNvPr id="6609" name="object 6609"/>
          <p:cNvGrpSpPr/>
          <p:nvPr/>
        </p:nvGrpSpPr>
        <p:grpSpPr>
          <a:xfrm>
            <a:off x="15500794" y="5804799"/>
            <a:ext cx="14365" cy="186751"/>
            <a:chOff x="12333325" y="5711190"/>
            <a:chExt cx="11430" cy="148590"/>
          </a:xfrm>
        </p:grpSpPr>
        <p:sp>
          <p:nvSpPr>
            <p:cNvPr id="6610" name="object 6610"/>
            <p:cNvSpPr/>
            <p:nvPr/>
          </p:nvSpPr>
          <p:spPr>
            <a:xfrm>
              <a:off x="12342469" y="5714238"/>
              <a:ext cx="0" cy="146050"/>
            </a:xfrm>
            <a:custGeom>
              <a:avLst/>
              <a:gdLst/>
              <a:ahLst/>
              <a:cxnLst/>
              <a:rect l="l" t="t" r="r" b="b"/>
              <a:pathLst>
                <a:path h="146050">
                  <a:moveTo>
                    <a:pt x="0" y="145541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11" name="object 6611"/>
            <p:cNvSpPr/>
            <p:nvPr/>
          </p:nvSpPr>
          <p:spPr>
            <a:xfrm>
              <a:off x="12338659" y="5711190"/>
              <a:ext cx="0" cy="148590"/>
            </a:xfrm>
            <a:custGeom>
              <a:avLst/>
              <a:gdLst/>
              <a:ahLst/>
              <a:cxnLst/>
              <a:rect l="l" t="t" r="r" b="b"/>
              <a:pathLst>
                <a:path h="148589">
                  <a:moveTo>
                    <a:pt x="0" y="148589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12" name="object 6612"/>
            <p:cNvSpPr/>
            <p:nvPr/>
          </p:nvSpPr>
          <p:spPr>
            <a:xfrm>
              <a:off x="12335611" y="5711190"/>
              <a:ext cx="0" cy="148590"/>
            </a:xfrm>
            <a:custGeom>
              <a:avLst/>
              <a:gdLst/>
              <a:ahLst/>
              <a:cxnLst/>
              <a:rect l="l" t="t" r="r" b="b"/>
              <a:pathLst>
                <a:path h="148589">
                  <a:moveTo>
                    <a:pt x="0" y="148589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613" name="object 6613"/>
          <p:cNvGrpSpPr/>
          <p:nvPr/>
        </p:nvGrpSpPr>
        <p:grpSpPr>
          <a:xfrm>
            <a:off x="15581241" y="5714774"/>
            <a:ext cx="23144" cy="204309"/>
            <a:chOff x="12397333" y="5639561"/>
            <a:chExt cx="18415" cy="162560"/>
          </a:xfrm>
        </p:grpSpPr>
        <p:sp>
          <p:nvSpPr>
            <p:cNvPr id="6614" name="object 6614"/>
            <p:cNvSpPr/>
            <p:nvPr/>
          </p:nvSpPr>
          <p:spPr>
            <a:xfrm>
              <a:off x="12413335" y="5639561"/>
              <a:ext cx="0" cy="162560"/>
            </a:xfrm>
            <a:custGeom>
              <a:avLst/>
              <a:gdLst/>
              <a:ahLst/>
              <a:cxnLst/>
              <a:rect l="l" t="t" r="r" b="b"/>
              <a:pathLst>
                <a:path h="162560">
                  <a:moveTo>
                    <a:pt x="0" y="0"/>
                  </a:moveTo>
                  <a:lnTo>
                    <a:pt x="0" y="16230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15" name="object 6615"/>
            <p:cNvSpPr/>
            <p:nvPr/>
          </p:nvSpPr>
          <p:spPr>
            <a:xfrm>
              <a:off x="12399619" y="5643371"/>
              <a:ext cx="0" cy="158750"/>
            </a:xfrm>
            <a:custGeom>
              <a:avLst/>
              <a:gdLst/>
              <a:ahLst/>
              <a:cxnLst/>
              <a:rect l="l" t="t" r="r" b="b"/>
              <a:pathLst>
                <a:path h="158750">
                  <a:moveTo>
                    <a:pt x="0" y="0"/>
                  </a:moveTo>
                  <a:lnTo>
                    <a:pt x="0" y="15849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16" name="object 6616"/>
            <p:cNvSpPr/>
            <p:nvPr/>
          </p:nvSpPr>
          <p:spPr>
            <a:xfrm>
              <a:off x="12413335" y="5639561"/>
              <a:ext cx="0" cy="162560"/>
            </a:xfrm>
            <a:custGeom>
              <a:avLst/>
              <a:gdLst/>
              <a:ahLst/>
              <a:cxnLst/>
              <a:rect l="l" t="t" r="r" b="b"/>
              <a:pathLst>
                <a:path h="162560">
                  <a:moveTo>
                    <a:pt x="0" y="0"/>
                  </a:moveTo>
                  <a:lnTo>
                    <a:pt x="0" y="16230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6617" name="object 6617"/>
          <p:cNvSpPr/>
          <p:nvPr/>
        </p:nvSpPr>
        <p:spPr>
          <a:xfrm>
            <a:off x="15507498" y="5986762"/>
            <a:ext cx="4788" cy="4788"/>
          </a:xfrm>
          <a:custGeom>
            <a:avLst/>
            <a:gdLst/>
            <a:ahLst/>
            <a:cxnLst/>
            <a:rect l="l" t="t" r="r" b="b"/>
            <a:pathLst>
              <a:path w="3809" h="3810">
                <a:moveTo>
                  <a:pt x="0" y="0"/>
                </a:moveTo>
                <a:lnTo>
                  <a:pt x="0" y="3810"/>
                </a:lnTo>
                <a:lnTo>
                  <a:pt x="3810" y="3810"/>
                </a:lnTo>
                <a:lnTo>
                  <a:pt x="381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6618" name="object 6618"/>
          <p:cNvGrpSpPr/>
          <p:nvPr/>
        </p:nvGrpSpPr>
        <p:grpSpPr>
          <a:xfrm>
            <a:off x="15643491" y="5988677"/>
            <a:ext cx="20750" cy="18355"/>
            <a:chOff x="12446863" y="5857494"/>
            <a:chExt cx="16510" cy="14604"/>
          </a:xfrm>
        </p:grpSpPr>
        <p:sp>
          <p:nvSpPr>
            <p:cNvPr id="6619" name="object 6619"/>
            <p:cNvSpPr/>
            <p:nvPr/>
          </p:nvSpPr>
          <p:spPr>
            <a:xfrm>
              <a:off x="12457531" y="5859780"/>
              <a:ext cx="3175" cy="10160"/>
            </a:xfrm>
            <a:custGeom>
              <a:avLst/>
              <a:gdLst/>
              <a:ahLst/>
              <a:cxnLst/>
              <a:rect l="l" t="t" r="r" b="b"/>
              <a:pathLst>
                <a:path w="3175" h="10160">
                  <a:moveTo>
                    <a:pt x="0" y="9905"/>
                  </a:moveTo>
                  <a:lnTo>
                    <a:pt x="0" y="6857"/>
                  </a:lnTo>
                  <a:lnTo>
                    <a:pt x="3047" y="6857"/>
                  </a:lnTo>
                  <a:lnTo>
                    <a:pt x="3047" y="3047"/>
                  </a:lnTo>
                  <a:lnTo>
                    <a:pt x="0" y="3047"/>
                  </a:lnTo>
                  <a:lnTo>
                    <a:pt x="0" y="0"/>
                  </a:lnTo>
                  <a:lnTo>
                    <a:pt x="0" y="3047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20" name="object 6620"/>
            <p:cNvSpPr/>
            <p:nvPr/>
          </p:nvSpPr>
          <p:spPr>
            <a:xfrm>
              <a:off x="12453721" y="5869686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21" name="object 6621"/>
            <p:cNvSpPr/>
            <p:nvPr/>
          </p:nvSpPr>
          <p:spPr>
            <a:xfrm>
              <a:off x="12446863" y="5862828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5">
                  <a:moveTo>
                    <a:pt x="6857" y="0"/>
                  </a:moveTo>
                  <a:lnTo>
                    <a:pt x="10667" y="0"/>
                  </a:lnTo>
                </a:path>
                <a:path w="10795">
                  <a:moveTo>
                    <a:pt x="6857" y="0"/>
                  </a:moveTo>
                  <a:lnTo>
                    <a:pt x="3809" y="0"/>
                  </a:lnTo>
                </a:path>
                <a:path w="10795">
                  <a:moveTo>
                    <a:pt x="6857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622" name="object 6622"/>
          <p:cNvGrpSpPr/>
          <p:nvPr/>
        </p:nvGrpSpPr>
        <p:grpSpPr>
          <a:xfrm>
            <a:off x="15542933" y="5915892"/>
            <a:ext cx="100558" cy="100558"/>
            <a:chOff x="12366853" y="5799582"/>
            <a:chExt cx="80010" cy="80010"/>
          </a:xfrm>
        </p:grpSpPr>
        <p:sp>
          <p:nvSpPr>
            <p:cNvPr id="6623" name="object 6623"/>
            <p:cNvSpPr/>
            <p:nvPr/>
          </p:nvSpPr>
          <p:spPr>
            <a:xfrm>
              <a:off x="12369139" y="5801868"/>
              <a:ext cx="44450" cy="0"/>
            </a:xfrm>
            <a:custGeom>
              <a:avLst/>
              <a:gdLst/>
              <a:ahLst/>
              <a:cxnLst/>
              <a:rect l="l" t="t" r="r" b="b"/>
              <a:pathLst>
                <a:path w="44450">
                  <a:moveTo>
                    <a:pt x="44196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24" name="object 6624"/>
            <p:cNvSpPr/>
            <p:nvPr/>
          </p:nvSpPr>
          <p:spPr>
            <a:xfrm>
              <a:off x="12369139" y="5801868"/>
              <a:ext cx="0" cy="78105"/>
            </a:xfrm>
            <a:custGeom>
              <a:avLst/>
              <a:gdLst/>
              <a:ahLst/>
              <a:cxnLst/>
              <a:rect l="l" t="t" r="r" b="b"/>
              <a:pathLst>
                <a:path h="78104">
                  <a:moveTo>
                    <a:pt x="0" y="77724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25" name="object 6625"/>
            <p:cNvSpPr/>
            <p:nvPr/>
          </p:nvSpPr>
          <p:spPr>
            <a:xfrm>
              <a:off x="12369139" y="5801868"/>
              <a:ext cx="0" cy="60960"/>
            </a:xfrm>
            <a:custGeom>
              <a:avLst/>
              <a:gdLst/>
              <a:ahLst/>
              <a:cxnLst/>
              <a:rect l="l" t="t" r="r" b="b"/>
              <a:pathLst>
                <a:path h="60960">
                  <a:moveTo>
                    <a:pt x="0" y="6096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26" name="object 6626"/>
            <p:cNvSpPr/>
            <p:nvPr/>
          </p:nvSpPr>
          <p:spPr>
            <a:xfrm>
              <a:off x="12369139" y="5801868"/>
              <a:ext cx="78105" cy="0"/>
            </a:xfrm>
            <a:custGeom>
              <a:avLst/>
              <a:gdLst/>
              <a:ahLst/>
              <a:cxnLst/>
              <a:rect l="l" t="t" r="r" b="b"/>
              <a:pathLst>
                <a:path w="78104">
                  <a:moveTo>
                    <a:pt x="77724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627" name="object 6627"/>
          <p:cNvGrpSpPr/>
          <p:nvPr/>
        </p:nvGrpSpPr>
        <p:grpSpPr>
          <a:xfrm>
            <a:off x="15516118" y="5708072"/>
            <a:ext cx="81403" cy="14365"/>
            <a:chOff x="12345517" y="5634228"/>
            <a:chExt cx="64769" cy="11430"/>
          </a:xfrm>
        </p:grpSpPr>
        <p:sp>
          <p:nvSpPr>
            <p:cNvPr id="6628" name="object 6628"/>
            <p:cNvSpPr/>
            <p:nvPr/>
          </p:nvSpPr>
          <p:spPr>
            <a:xfrm>
              <a:off x="12363043" y="5636514"/>
              <a:ext cx="6350" cy="3175"/>
            </a:xfrm>
            <a:custGeom>
              <a:avLst/>
              <a:gdLst/>
              <a:ahLst/>
              <a:cxnLst/>
              <a:rect l="l" t="t" r="r" b="b"/>
              <a:pathLst>
                <a:path w="6350" h="3175">
                  <a:moveTo>
                    <a:pt x="0" y="3048"/>
                  </a:moveTo>
                  <a:lnTo>
                    <a:pt x="6096" y="3048"/>
                  </a:lnTo>
                  <a:lnTo>
                    <a:pt x="6096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29" name="object 6629"/>
            <p:cNvSpPr/>
            <p:nvPr/>
          </p:nvSpPr>
          <p:spPr>
            <a:xfrm>
              <a:off x="12345517" y="5643372"/>
              <a:ext cx="64769" cy="0"/>
            </a:xfrm>
            <a:custGeom>
              <a:avLst/>
              <a:gdLst/>
              <a:ahLst/>
              <a:cxnLst/>
              <a:rect l="l" t="t" r="r" b="b"/>
              <a:pathLst>
                <a:path w="64770">
                  <a:moveTo>
                    <a:pt x="64770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630" name="object 6630"/>
          <p:cNvGrpSpPr/>
          <p:nvPr/>
        </p:nvGrpSpPr>
        <p:grpSpPr>
          <a:xfrm>
            <a:off x="15538145" y="5822994"/>
            <a:ext cx="37510" cy="9577"/>
            <a:chOff x="12363043" y="5725667"/>
            <a:chExt cx="29845" cy="7620"/>
          </a:xfrm>
        </p:grpSpPr>
        <p:sp>
          <p:nvSpPr>
            <p:cNvPr id="6631" name="object 6631"/>
            <p:cNvSpPr/>
            <p:nvPr/>
          </p:nvSpPr>
          <p:spPr>
            <a:xfrm>
              <a:off x="12363043" y="5731001"/>
              <a:ext cx="29845" cy="0"/>
            </a:xfrm>
            <a:custGeom>
              <a:avLst/>
              <a:gdLst/>
              <a:ahLst/>
              <a:cxnLst/>
              <a:rect l="l" t="t" r="r" b="b"/>
              <a:pathLst>
                <a:path w="29845">
                  <a:moveTo>
                    <a:pt x="2971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32" name="object 6632"/>
            <p:cNvSpPr/>
            <p:nvPr/>
          </p:nvSpPr>
          <p:spPr>
            <a:xfrm>
              <a:off x="12363043" y="5727953"/>
              <a:ext cx="29845" cy="0"/>
            </a:xfrm>
            <a:custGeom>
              <a:avLst/>
              <a:gdLst/>
              <a:ahLst/>
              <a:cxnLst/>
              <a:rect l="l" t="t" r="r" b="b"/>
              <a:pathLst>
                <a:path w="29845">
                  <a:moveTo>
                    <a:pt x="2971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633" name="object 6633"/>
          <p:cNvGrpSpPr/>
          <p:nvPr/>
        </p:nvGrpSpPr>
        <p:grpSpPr>
          <a:xfrm>
            <a:off x="15512286" y="5865135"/>
            <a:ext cx="89385" cy="35914"/>
            <a:chOff x="12342469" y="5759196"/>
            <a:chExt cx="71120" cy="28575"/>
          </a:xfrm>
        </p:grpSpPr>
        <p:sp>
          <p:nvSpPr>
            <p:cNvPr id="6634" name="object 6634"/>
            <p:cNvSpPr/>
            <p:nvPr/>
          </p:nvSpPr>
          <p:spPr>
            <a:xfrm>
              <a:off x="12356185" y="5761482"/>
              <a:ext cx="43815" cy="0"/>
            </a:xfrm>
            <a:custGeom>
              <a:avLst/>
              <a:gdLst/>
              <a:ahLst/>
              <a:cxnLst/>
              <a:rect l="l" t="t" r="r" b="b"/>
              <a:pathLst>
                <a:path w="43815">
                  <a:moveTo>
                    <a:pt x="43433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35" name="object 6635"/>
            <p:cNvSpPr/>
            <p:nvPr/>
          </p:nvSpPr>
          <p:spPr>
            <a:xfrm>
              <a:off x="12356185" y="5765292"/>
              <a:ext cx="43815" cy="0"/>
            </a:xfrm>
            <a:custGeom>
              <a:avLst/>
              <a:gdLst/>
              <a:ahLst/>
              <a:cxnLst/>
              <a:rect l="l" t="t" r="r" b="b"/>
              <a:pathLst>
                <a:path w="43815">
                  <a:moveTo>
                    <a:pt x="43433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36" name="object 6636"/>
            <p:cNvSpPr/>
            <p:nvPr/>
          </p:nvSpPr>
          <p:spPr>
            <a:xfrm>
              <a:off x="12345517" y="5765292"/>
              <a:ext cx="64769" cy="0"/>
            </a:xfrm>
            <a:custGeom>
              <a:avLst/>
              <a:gdLst/>
              <a:ahLst/>
              <a:cxnLst/>
              <a:rect l="l" t="t" r="r" b="b"/>
              <a:pathLst>
                <a:path w="64770">
                  <a:moveTo>
                    <a:pt x="0" y="0"/>
                  </a:moveTo>
                  <a:lnTo>
                    <a:pt x="64769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37" name="object 6637"/>
            <p:cNvSpPr/>
            <p:nvPr/>
          </p:nvSpPr>
          <p:spPr>
            <a:xfrm>
              <a:off x="12342469" y="5785104"/>
              <a:ext cx="71120" cy="0"/>
            </a:xfrm>
            <a:custGeom>
              <a:avLst/>
              <a:gdLst/>
              <a:ahLst/>
              <a:cxnLst/>
              <a:rect l="l" t="t" r="r" b="b"/>
              <a:pathLst>
                <a:path w="71120">
                  <a:moveTo>
                    <a:pt x="70866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38" name="object 6638"/>
            <p:cNvSpPr/>
            <p:nvPr/>
          </p:nvSpPr>
          <p:spPr>
            <a:xfrm>
              <a:off x="12342469" y="5778246"/>
              <a:ext cx="71120" cy="0"/>
            </a:xfrm>
            <a:custGeom>
              <a:avLst/>
              <a:gdLst/>
              <a:ahLst/>
              <a:cxnLst/>
              <a:rect l="l" t="t" r="r" b="b"/>
              <a:pathLst>
                <a:path w="71120">
                  <a:moveTo>
                    <a:pt x="70866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39" name="object 6639"/>
            <p:cNvSpPr/>
            <p:nvPr/>
          </p:nvSpPr>
          <p:spPr>
            <a:xfrm>
              <a:off x="12345517" y="5778246"/>
              <a:ext cx="64769" cy="0"/>
            </a:xfrm>
            <a:custGeom>
              <a:avLst/>
              <a:gdLst/>
              <a:ahLst/>
              <a:cxnLst/>
              <a:rect l="l" t="t" r="r" b="b"/>
              <a:pathLst>
                <a:path w="64770">
                  <a:moveTo>
                    <a:pt x="64770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6640" name="object 6640"/>
          <p:cNvSpPr/>
          <p:nvPr/>
        </p:nvSpPr>
        <p:spPr>
          <a:xfrm>
            <a:off x="15503667" y="5723395"/>
            <a:ext cx="12769" cy="4788"/>
          </a:xfrm>
          <a:custGeom>
            <a:avLst/>
            <a:gdLst/>
            <a:ahLst/>
            <a:cxnLst/>
            <a:rect l="l" t="t" r="r" b="b"/>
            <a:pathLst>
              <a:path w="10159" h="3810">
                <a:moveTo>
                  <a:pt x="3048" y="0"/>
                </a:moveTo>
                <a:lnTo>
                  <a:pt x="0" y="0"/>
                </a:lnTo>
                <a:lnTo>
                  <a:pt x="0" y="3810"/>
                </a:lnTo>
                <a:lnTo>
                  <a:pt x="9906" y="3809"/>
                </a:lnTo>
                <a:lnTo>
                  <a:pt x="9906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41" name="object 6641"/>
          <p:cNvSpPr/>
          <p:nvPr/>
        </p:nvSpPr>
        <p:spPr>
          <a:xfrm>
            <a:off x="15503667" y="5800010"/>
            <a:ext cx="12769" cy="4788"/>
          </a:xfrm>
          <a:custGeom>
            <a:avLst/>
            <a:gdLst/>
            <a:ahLst/>
            <a:cxnLst/>
            <a:rect l="l" t="t" r="r" b="b"/>
            <a:pathLst>
              <a:path w="10159" h="3810">
                <a:moveTo>
                  <a:pt x="3048" y="3810"/>
                </a:moveTo>
                <a:lnTo>
                  <a:pt x="0" y="3810"/>
                </a:lnTo>
                <a:lnTo>
                  <a:pt x="0" y="0"/>
                </a:lnTo>
                <a:lnTo>
                  <a:pt x="9906" y="0"/>
                </a:lnTo>
                <a:lnTo>
                  <a:pt x="9906" y="381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6642" name="object 6642"/>
          <p:cNvGrpSpPr/>
          <p:nvPr/>
        </p:nvGrpSpPr>
        <p:grpSpPr>
          <a:xfrm>
            <a:off x="15500794" y="5714775"/>
            <a:ext cx="18355" cy="11971"/>
            <a:chOff x="12333325" y="5639561"/>
            <a:chExt cx="14604" cy="9525"/>
          </a:xfrm>
        </p:grpSpPr>
        <p:sp>
          <p:nvSpPr>
            <p:cNvPr id="6643" name="object 6643"/>
            <p:cNvSpPr/>
            <p:nvPr/>
          </p:nvSpPr>
          <p:spPr>
            <a:xfrm>
              <a:off x="12335611" y="5643371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304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44" name="object 6644"/>
            <p:cNvSpPr/>
            <p:nvPr/>
          </p:nvSpPr>
          <p:spPr>
            <a:xfrm>
              <a:off x="12345517" y="5643371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45" name="object 6645"/>
            <p:cNvSpPr/>
            <p:nvPr/>
          </p:nvSpPr>
          <p:spPr>
            <a:xfrm>
              <a:off x="12338659" y="5643371"/>
              <a:ext cx="3810" cy="3175"/>
            </a:xfrm>
            <a:custGeom>
              <a:avLst/>
              <a:gdLst/>
              <a:ahLst/>
              <a:cxnLst/>
              <a:rect l="l" t="t" r="r" b="b"/>
              <a:pathLst>
                <a:path w="3809" h="3175">
                  <a:moveTo>
                    <a:pt x="3809" y="0"/>
                  </a:moveTo>
                  <a:lnTo>
                    <a:pt x="3809" y="3048"/>
                  </a:lnTo>
                  <a:lnTo>
                    <a:pt x="0" y="3048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46" name="object 6646"/>
            <p:cNvSpPr/>
            <p:nvPr/>
          </p:nvSpPr>
          <p:spPr>
            <a:xfrm>
              <a:off x="12342469" y="5639561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5">
                  <a:moveTo>
                    <a:pt x="0" y="0"/>
                  </a:moveTo>
                  <a:lnTo>
                    <a:pt x="0" y="685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47" name="object 6647"/>
            <p:cNvSpPr/>
            <p:nvPr/>
          </p:nvSpPr>
          <p:spPr>
            <a:xfrm>
              <a:off x="12338659" y="5639561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5">
                  <a:moveTo>
                    <a:pt x="0" y="0"/>
                  </a:moveTo>
                  <a:lnTo>
                    <a:pt x="0" y="685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6648" name="object 6648"/>
          <p:cNvSpPr/>
          <p:nvPr/>
        </p:nvSpPr>
        <p:spPr>
          <a:xfrm>
            <a:off x="15507498" y="5804800"/>
            <a:ext cx="4788" cy="3990"/>
          </a:xfrm>
          <a:custGeom>
            <a:avLst/>
            <a:gdLst/>
            <a:ahLst/>
            <a:cxnLst/>
            <a:rect l="l" t="t" r="r" b="b"/>
            <a:pathLst>
              <a:path w="3809" h="3175">
                <a:moveTo>
                  <a:pt x="3809" y="3048"/>
                </a:moveTo>
                <a:lnTo>
                  <a:pt x="3809" y="0"/>
                </a:lnTo>
                <a:lnTo>
                  <a:pt x="0" y="0"/>
                </a:lnTo>
                <a:lnTo>
                  <a:pt x="0" y="3048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6649" name="object 6649"/>
          <p:cNvGrpSpPr/>
          <p:nvPr/>
        </p:nvGrpSpPr>
        <p:grpSpPr>
          <a:xfrm>
            <a:off x="15500794" y="5711903"/>
            <a:ext cx="142855" cy="189145"/>
            <a:chOff x="12333325" y="5637276"/>
            <a:chExt cx="113664" cy="150495"/>
          </a:xfrm>
        </p:grpSpPr>
        <p:sp>
          <p:nvSpPr>
            <p:cNvPr id="6650" name="object 6650"/>
            <p:cNvSpPr/>
            <p:nvPr/>
          </p:nvSpPr>
          <p:spPr>
            <a:xfrm>
              <a:off x="12342469" y="5778246"/>
              <a:ext cx="6985" cy="6985"/>
            </a:xfrm>
            <a:custGeom>
              <a:avLst/>
              <a:gdLst/>
              <a:ahLst/>
              <a:cxnLst/>
              <a:rect l="l" t="t" r="r" b="b"/>
              <a:pathLst>
                <a:path w="6984" h="6985">
                  <a:moveTo>
                    <a:pt x="6857" y="3810"/>
                  </a:moveTo>
                  <a:lnTo>
                    <a:pt x="6857" y="6858"/>
                  </a:lnTo>
                  <a:lnTo>
                    <a:pt x="0" y="6858"/>
                  </a:lnTo>
                  <a:lnTo>
                    <a:pt x="0" y="0"/>
                  </a:lnTo>
                  <a:lnTo>
                    <a:pt x="6857" y="0"/>
                  </a:lnTo>
                  <a:lnTo>
                    <a:pt x="6857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51" name="object 6651"/>
            <p:cNvSpPr/>
            <p:nvPr/>
          </p:nvSpPr>
          <p:spPr>
            <a:xfrm>
              <a:off x="12345517" y="5711190"/>
              <a:ext cx="0" cy="67310"/>
            </a:xfrm>
            <a:custGeom>
              <a:avLst/>
              <a:gdLst/>
              <a:ahLst/>
              <a:cxnLst/>
              <a:rect l="l" t="t" r="r" b="b"/>
              <a:pathLst>
                <a:path h="67310">
                  <a:moveTo>
                    <a:pt x="0" y="67055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52" name="object 6652"/>
            <p:cNvSpPr/>
            <p:nvPr/>
          </p:nvSpPr>
          <p:spPr>
            <a:xfrm>
              <a:off x="12359995" y="5732526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2285" y="0"/>
                  </a:moveTo>
                  <a:lnTo>
                    <a:pt x="761" y="762"/>
                  </a:ln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53" name="object 6653"/>
            <p:cNvSpPr/>
            <p:nvPr/>
          </p:nvSpPr>
          <p:spPr>
            <a:xfrm>
              <a:off x="12356185" y="5728716"/>
              <a:ext cx="6350" cy="6985"/>
            </a:xfrm>
            <a:custGeom>
              <a:avLst/>
              <a:gdLst/>
              <a:ahLst/>
              <a:cxnLst/>
              <a:rect l="l" t="t" r="r" b="b"/>
              <a:pathLst>
                <a:path w="6350" h="6985">
                  <a:moveTo>
                    <a:pt x="6096" y="0"/>
                  </a:moveTo>
                  <a:lnTo>
                    <a:pt x="3810" y="762"/>
                  </a:lnTo>
                  <a:lnTo>
                    <a:pt x="1524" y="2286"/>
                  </a:lnTo>
                  <a:lnTo>
                    <a:pt x="0" y="3810"/>
                  </a:lnTo>
                  <a:lnTo>
                    <a:pt x="0" y="685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54" name="object 6654"/>
            <p:cNvSpPr/>
            <p:nvPr/>
          </p:nvSpPr>
          <p:spPr>
            <a:xfrm>
              <a:off x="12359995" y="575919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0"/>
                  </a:moveTo>
                  <a:lnTo>
                    <a:pt x="762" y="1524"/>
                  </a:lnTo>
                  <a:lnTo>
                    <a:pt x="2286" y="228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55" name="object 6655"/>
            <p:cNvSpPr/>
            <p:nvPr/>
          </p:nvSpPr>
          <p:spPr>
            <a:xfrm>
              <a:off x="12359233" y="5734812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h="24129">
                  <a:moveTo>
                    <a:pt x="0" y="0"/>
                  </a:moveTo>
                  <a:lnTo>
                    <a:pt x="0" y="2362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56" name="object 6656"/>
            <p:cNvSpPr/>
            <p:nvPr/>
          </p:nvSpPr>
          <p:spPr>
            <a:xfrm>
              <a:off x="12356185" y="5734812"/>
              <a:ext cx="0" cy="30480"/>
            </a:xfrm>
            <a:custGeom>
              <a:avLst/>
              <a:gdLst/>
              <a:ahLst/>
              <a:cxnLst/>
              <a:rect l="l" t="t" r="r" b="b"/>
              <a:pathLst>
                <a:path h="30479">
                  <a:moveTo>
                    <a:pt x="0" y="0"/>
                  </a:moveTo>
                  <a:lnTo>
                    <a:pt x="0" y="3048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57" name="object 6657"/>
            <p:cNvSpPr/>
            <p:nvPr/>
          </p:nvSpPr>
          <p:spPr>
            <a:xfrm>
              <a:off x="12338659" y="5650230"/>
              <a:ext cx="0" cy="57150"/>
            </a:xfrm>
            <a:custGeom>
              <a:avLst/>
              <a:gdLst/>
              <a:ahLst/>
              <a:cxnLst/>
              <a:rect l="l" t="t" r="r" b="b"/>
              <a:pathLst>
                <a:path h="57150">
                  <a:moveTo>
                    <a:pt x="0" y="0"/>
                  </a:moveTo>
                  <a:lnTo>
                    <a:pt x="0" y="5715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58" name="object 6658"/>
            <p:cNvSpPr/>
            <p:nvPr/>
          </p:nvSpPr>
          <p:spPr>
            <a:xfrm>
              <a:off x="12335611" y="5650230"/>
              <a:ext cx="0" cy="57150"/>
            </a:xfrm>
            <a:custGeom>
              <a:avLst/>
              <a:gdLst/>
              <a:ahLst/>
              <a:cxnLst/>
              <a:rect l="l" t="t" r="r" b="b"/>
              <a:pathLst>
                <a:path h="57150">
                  <a:moveTo>
                    <a:pt x="0" y="5715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59" name="object 6659"/>
            <p:cNvSpPr/>
            <p:nvPr/>
          </p:nvSpPr>
          <p:spPr>
            <a:xfrm>
              <a:off x="12406477" y="5778246"/>
              <a:ext cx="6985" cy="6985"/>
            </a:xfrm>
            <a:custGeom>
              <a:avLst/>
              <a:gdLst/>
              <a:ahLst/>
              <a:cxnLst/>
              <a:rect l="l" t="t" r="r" b="b"/>
              <a:pathLst>
                <a:path w="6984" h="6985">
                  <a:moveTo>
                    <a:pt x="0" y="3810"/>
                  </a:moveTo>
                  <a:lnTo>
                    <a:pt x="0" y="6858"/>
                  </a:lnTo>
                  <a:lnTo>
                    <a:pt x="6858" y="6858"/>
                  </a:lnTo>
                  <a:lnTo>
                    <a:pt x="6858" y="0"/>
                  </a:lnTo>
                  <a:lnTo>
                    <a:pt x="0" y="0"/>
                  </a:lnTo>
                  <a:lnTo>
                    <a:pt x="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60" name="object 6660"/>
            <p:cNvSpPr/>
            <p:nvPr/>
          </p:nvSpPr>
          <p:spPr>
            <a:xfrm>
              <a:off x="12369139" y="5639562"/>
              <a:ext cx="78105" cy="0"/>
            </a:xfrm>
            <a:custGeom>
              <a:avLst/>
              <a:gdLst/>
              <a:ahLst/>
              <a:cxnLst/>
              <a:rect l="l" t="t" r="r" b="b"/>
              <a:pathLst>
                <a:path w="78104">
                  <a:moveTo>
                    <a:pt x="0" y="0"/>
                  </a:moveTo>
                  <a:lnTo>
                    <a:pt x="7772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61" name="object 6661"/>
            <p:cNvSpPr/>
            <p:nvPr/>
          </p:nvSpPr>
          <p:spPr>
            <a:xfrm>
              <a:off x="12369139" y="5639562"/>
              <a:ext cx="44450" cy="0"/>
            </a:xfrm>
            <a:custGeom>
              <a:avLst/>
              <a:gdLst/>
              <a:ahLst/>
              <a:cxnLst/>
              <a:rect l="l" t="t" r="r" b="b"/>
              <a:pathLst>
                <a:path w="44450">
                  <a:moveTo>
                    <a:pt x="44196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662" name="object 6662"/>
          <p:cNvGrpSpPr/>
          <p:nvPr/>
        </p:nvGrpSpPr>
        <p:grpSpPr>
          <a:xfrm>
            <a:off x="15547721" y="5823952"/>
            <a:ext cx="40701" cy="49481"/>
            <a:chOff x="12370663" y="5726429"/>
            <a:chExt cx="32384" cy="39370"/>
          </a:xfrm>
        </p:grpSpPr>
        <p:sp>
          <p:nvSpPr>
            <p:cNvPr id="6663" name="object 6663"/>
            <p:cNvSpPr/>
            <p:nvPr/>
          </p:nvSpPr>
          <p:spPr>
            <a:xfrm>
              <a:off x="12394285" y="5732525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2285" y="3048"/>
                  </a:moveTo>
                  <a:lnTo>
                    <a:pt x="2285" y="3048"/>
                  </a:lnTo>
                  <a:lnTo>
                    <a:pt x="2285" y="3048"/>
                  </a:lnTo>
                </a:path>
                <a:path w="2540" h="3175">
                  <a:moveTo>
                    <a:pt x="2285" y="3048"/>
                  </a:moveTo>
                  <a:lnTo>
                    <a:pt x="1523" y="762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64" name="object 6664"/>
            <p:cNvSpPr/>
            <p:nvPr/>
          </p:nvSpPr>
          <p:spPr>
            <a:xfrm>
              <a:off x="12394285" y="5728715"/>
              <a:ext cx="6350" cy="6985"/>
            </a:xfrm>
            <a:custGeom>
              <a:avLst/>
              <a:gdLst/>
              <a:ahLst/>
              <a:cxnLst/>
              <a:rect l="l" t="t" r="r" b="b"/>
              <a:pathLst>
                <a:path w="6350" h="6985">
                  <a:moveTo>
                    <a:pt x="6096" y="6858"/>
                  </a:moveTo>
                  <a:lnTo>
                    <a:pt x="6096" y="3810"/>
                  </a:lnTo>
                  <a:lnTo>
                    <a:pt x="4572" y="2286"/>
                  </a:lnTo>
                  <a:lnTo>
                    <a:pt x="2286" y="762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65" name="object 6665"/>
            <p:cNvSpPr/>
            <p:nvPr/>
          </p:nvSpPr>
          <p:spPr>
            <a:xfrm>
              <a:off x="12379807" y="5741669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9905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66" name="object 6666"/>
            <p:cNvSpPr/>
            <p:nvPr/>
          </p:nvSpPr>
          <p:spPr>
            <a:xfrm>
              <a:off x="12372949" y="5744717"/>
              <a:ext cx="10160" cy="6985"/>
            </a:xfrm>
            <a:custGeom>
              <a:avLst/>
              <a:gdLst/>
              <a:ahLst/>
              <a:cxnLst/>
              <a:rect l="l" t="t" r="r" b="b"/>
              <a:pathLst>
                <a:path w="10159" h="6985">
                  <a:moveTo>
                    <a:pt x="9905" y="3048"/>
                  </a:moveTo>
                  <a:lnTo>
                    <a:pt x="9143" y="762"/>
                  </a:lnTo>
                  <a:lnTo>
                    <a:pt x="6857" y="0"/>
                  </a:lnTo>
                  <a:lnTo>
                    <a:pt x="4571" y="762"/>
                  </a:lnTo>
                  <a:lnTo>
                    <a:pt x="3047" y="3048"/>
                  </a:lnTo>
                  <a:lnTo>
                    <a:pt x="4571" y="6096"/>
                  </a:lnTo>
                  <a:lnTo>
                    <a:pt x="6857" y="6858"/>
                  </a:lnTo>
                  <a:lnTo>
                    <a:pt x="9143" y="6096"/>
                  </a:lnTo>
                  <a:lnTo>
                    <a:pt x="9905" y="3048"/>
                  </a:lnTo>
                  <a:lnTo>
                    <a:pt x="0" y="3048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67" name="object 6667"/>
            <p:cNvSpPr/>
            <p:nvPr/>
          </p:nvSpPr>
          <p:spPr>
            <a:xfrm>
              <a:off x="12394285" y="575919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2286"/>
                  </a:moveTo>
                  <a:lnTo>
                    <a:pt x="1524" y="1524"/>
                  </a:lnTo>
                  <a:lnTo>
                    <a:pt x="228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68" name="object 6668"/>
            <p:cNvSpPr/>
            <p:nvPr/>
          </p:nvSpPr>
          <p:spPr>
            <a:xfrm>
              <a:off x="12396571" y="5734811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h="24129">
                  <a:moveTo>
                    <a:pt x="0" y="0"/>
                  </a:moveTo>
                  <a:lnTo>
                    <a:pt x="0" y="2362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69" name="object 6669"/>
            <p:cNvSpPr/>
            <p:nvPr/>
          </p:nvSpPr>
          <p:spPr>
            <a:xfrm>
              <a:off x="12399619" y="5734811"/>
              <a:ext cx="0" cy="30480"/>
            </a:xfrm>
            <a:custGeom>
              <a:avLst/>
              <a:gdLst/>
              <a:ahLst/>
              <a:cxnLst/>
              <a:rect l="l" t="t" r="r" b="b"/>
              <a:pathLst>
                <a:path h="30479">
                  <a:moveTo>
                    <a:pt x="0" y="0"/>
                  </a:moveTo>
                  <a:lnTo>
                    <a:pt x="0" y="3048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6670" name="object 6670"/>
          <p:cNvSpPr/>
          <p:nvPr/>
        </p:nvSpPr>
        <p:spPr>
          <a:xfrm>
            <a:off x="15597521" y="5719563"/>
            <a:ext cx="0" cy="169991"/>
          </a:xfrm>
          <a:custGeom>
            <a:avLst/>
            <a:gdLst/>
            <a:ahLst/>
            <a:cxnLst/>
            <a:rect l="l" t="t" r="r" b="b"/>
            <a:pathLst>
              <a:path h="135254">
                <a:moveTo>
                  <a:pt x="0" y="0"/>
                </a:moveTo>
                <a:lnTo>
                  <a:pt x="0" y="134874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6671" name="object 6671"/>
          <p:cNvGrpSpPr/>
          <p:nvPr/>
        </p:nvGrpSpPr>
        <p:grpSpPr>
          <a:xfrm>
            <a:off x="15190501" y="5695620"/>
            <a:ext cx="462089" cy="324021"/>
            <a:chOff x="12086437" y="5624321"/>
            <a:chExt cx="367665" cy="257810"/>
          </a:xfrm>
        </p:grpSpPr>
        <p:sp>
          <p:nvSpPr>
            <p:cNvPr id="6672" name="object 6672"/>
            <p:cNvSpPr/>
            <p:nvPr/>
          </p:nvSpPr>
          <p:spPr>
            <a:xfrm>
              <a:off x="12119203" y="5747765"/>
              <a:ext cx="0" cy="112395"/>
            </a:xfrm>
            <a:custGeom>
              <a:avLst/>
              <a:gdLst/>
              <a:ahLst/>
              <a:cxnLst/>
              <a:rect l="l" t="t" r="r" b="b"/>
              <a:pathLst>
                <a:path h="112395">
                  <a:moveTo>
                    <a:pt x="0" y="0"/>
                  </a:moveTo>
                  <a:lnTo>
                    <a:pt x="0" y="11201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73" name="object 6673"/>
            <p:cNvSpPr/>
            <p:nvPr/>
          </p:nvSpPr>
          <p:spPr>
            <a:xfrm>
              <a:off x="12116155" y="5754623"/>
              <a:ext cx="0" cy="108585"/>
            </a:xfrm>
            <a:custGeom>
              <a:avLst/>
              <a:gdLst/>
              <a:ahLst/>
              <a:cxnLst/>
              <a:rect l="l" t="t" r="r" b="b"/>
              <a:pathLst>
                <a:path h="108585">
                  <a:moveTo>
                    <a:pt x="0" y="0"/>
                  </a:moveTo>
                  <a:lnTo>
                    <a:pt x="0" y="108204"/>
                  </a:lnTo>
                </a:path>
                <a:path h="108585">
                  <a:moveTo>
                    <a:pt x="0" y="0"/>
                  </a:moveTo>
                  <a:lnTo>
                    <a:pt x="0" y="10820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74" name="object 6674"/>
            <p:cNvSpPr/>
            <p:nvPr/>
          </p:nvSpPr>
          <p:spPr>
            <a:xfrm>
              <a:off x="12135967" y="5803320"/>
              <a:ext cx="41910" cy="38735"/>
            </a:xfrm>
            <a:custGeom>
              <a:avLst/>
              <a:gdLst/>
              <a:ahLst/>
              <a:cxnLst/>
              <a:rect l="l" t="t" r="r" b="b"/>
              <a:pathLst>
                <a:path w="41909" h="38735">
                  <a:moveTo>
                    <a:pt x="0" y="19121"/>
                  </a:moveTo>
                  <a:lnTo>
                    <a:pt x="0" y="15311"/>
                  </a:lnTo>
                  <a:lnTo>
                    <a:pt x="1523" y="11501"/>
                  </a:lnTo>
                  <a:lnTo>
                    <a:pt x="10377" y="2222"/>
                  </a:lnTo>
                  <a:lnTo>
                    <a:pt x="22879" y="0"/>
                  </a:lnTo>
                  <a:lnTo>
                    <a:pt x="34799" y="4480"/>
                  </a:lnTo>
                  <a:lnTo>
                    <a:pt x="41910" y="15311"/>
                  </a:lnTo>
                  <a:lnTo>
                    <a:pt x="41910" y="22931"/>
                  </a:lnTo>
                  <a:lnTo>
                    <a:pt x="25146" y="38171"/>
                  </a:lnTo>
                  <a:lnTo>
                    <a:pt x="16764" y="38171"/>
                  </a:lnTo>
                  <a:lnTo>
                    <a:pt x="1524" y="25979"/>
                  </a:lnTo>
                  <a:lnTo>
                    <a:pt x="0" y="22931"/>
                  </a:lnTo>
                  <a:lnTo>
                    <a:pt x="0" y="19121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75" name="object 6675"/>
            <p:cNvSpPr/>
            <p:nvPr/>
          </p:nvSpPr>
          <p:spPr>
            <a:xfrm>
              <a:off x="12207595" y="5803391"/>
              <a:ext cx="41910" cy="38100"/>
            </a:xfrm>
            <a:custGeom>
              <a:avLst/>
              <a:gdLst/>
              <a:ahLst/>
              <a:cxnLst/>
              <a:rect l="l" t="t" r="r" b="b"/>
              <a:pathLst>
                <a:path w="41909" h="38100">
                  <a:moveTo>
                    <a:pt x="0" y="19050"/>
                  </a:moveTo>
                  <a:lnTo>
                    <a:pt x="0" y="15240"/>
                  </a:lnTo>
                  <a:lnTo>
                    <a:pt x="1523" y="11430"/>
                  </a:lnTo>
                  <a:lnTo>
                    <a:pt x="3809" y="8382"/>
                  </a:lnTo>
                  <a:lnTo>
                    <a:pt x="6095" y="5333"/>
                  </a:lnTo>
                  <a:lnTo>
                    <a:pt x="9143" y="2285"/>
                  </a:lnTo>
                  <a:lnTo>
                    <a:pt x="12954" y="1524"/>
                  </a:lnTo>
                  <a:lnTo>
                    <a:pt x="16764" y="0"/>
                  </a:lnTo>
                  <a:lnTo>
                    <a:pt x="25146" y="0"/>
                  </a:lnTo>
                  <a:lnTo>
                    <a:pt x="33362" y="3238"/>
                  </a:lnTo>
                  <a:lnTo>
                    <a:pt x="34124" y="888"/>
                  </a:lnTo>
                  <a:lnTo>
                    <a:pt x="40386" y="11429"/>
                  </a:lnTo>
                  <a:lnTo>
                    <a:pt x="41910" y="15239"/>
                  </a:lnTo>
                  <a:lnTo>
                    <a:pt x="41910" y="22859"/>
                  </a:lnTo>
                  <a:lnTo>
                    <a:pt x="40386" y="25908"/>
                  </a:lnTo>
                  <a:lnTo>
                    <a:pt x="38862" y="29718"/>
                  </a:lnTo>
                  <a:lnTo>
                    <a:pt x="35814" y="32766"/>
                  </a:lnTo>
                  <a:lnTo>
                    <a:pt x="32766" y="35052"/>
                  </a:lnTo>
                  <a:lnTo>
                    <a:pt x="25146" y="38100"/>
                  </a:lnTo>
                  <a:lnTo>
                    <a:pt x="16764" y="38100"/>
                  </a:lnTo>
                  <a:lnTo>
                    <a:pt x="0" y="22860"/>
                  </a:lnTo>
                  <a:lnTo>
                    <a:pt x="0" y="1905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76" name="object 6676"/>
            <p:cNvSpPr/>
            <p:nvPr/>
          </p:nvSpPr>
          <p:spPr>
            <a:xfrm>
              <a:off x="12088723" y="5650229"/>
              <a:ext cx="0" cy="97790"/>
            </a:xfrm>
            <a:custGeom>
              <a:avLst/>
              <a:gdLst/>
              <a:ahLst/>
              <a:cxnLst/>
              <a:rect l="l" t="t" r="r" b="b"/>
              <a:pathLst>
                <a:path h="97789">
                  <a:moveTo>
                    <a:pt x="0" y="0"/>
                  </a:moveTo>
                  <a:lnTo>
                    <a:pt x="0" y="9753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77" name="object 6677"/>
            <p:cNvSpPr/>
            <p:nvPr/>
          </p:nvSpPr>
          <p:spPr>
            <a:xfrm>
              <a:off x="12102439" y="5646419"/>
              <a:ext cx="3175" cy="101600"/>
            </a:xfrm>
            <a:custGeom>
              <a:avLst/>
              <a:gdLst/>
              <a:ahLst/>
              <a:cxnLst/>
              <a:rect l="l" t="t" r="r" b="b"/>
              <a:pathLst>
                <a:path w="3175" h="101600">
                  <a:moveTo>
                    <a:pt x="0" y="0"/>
                  </a:moveTo>
                  <a:lnTo>
                    <a:pt x="0" y="98298"/>
                  </a:lnTo>
                  <a:lnTo>
                    <a:pt x="3048" y="98298"/>
                  </a:lnTo>
                  <a:lnTo>
                    <a:pt x="3048" y="101346"/>
                  </a:lnTo>
                  <a:lnTo>
                    <a:pt x="30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78" name="object 6678"/>
            <p:cNvSpPr/>
            <p:nvPr/>
          </p:nvSpPr>
          <p:spPr>
            <a:xfrm>
              <a:off x="12105487" y="5744717"/>
              <a:ext cx="3810" cy="6985"/>
            </a:xfrm>
            <a:custGeom>
              <a:avLst/>
              <a:gdLst/>
              <a:ahLst/>
              <a:cxnLst/>
              <a:rect l="l" t="t" r="r" b="b"/>
              <a:pathLst>
                <a:path w="3809" h="6985">
                  <a:moveTo>
                    <a:pt x="0" y="3048"/>
                  </a:moveTo>
                  <a:lnTo>
                    <a:pt x="0" y="6858"/>
                  </a:lnTo>
                </a:path>
                <a:path w="3809" h="6985">
                  <a:moveTo>
                    <a:pt x="0" y="0"/>
                  </a:moveTo>
                  <a:lnTo>
                    <a:pt x="0" y="6858"/>
                  </a:lnTo>
                  <a:lnTo>
                    <a:pt x="3810" y="6858"/>
                  </a:lnTo>
                  <a:lnTo>
                    <a:pt x="3810" y="0"/>
                  </a:lnTo>
                  <a:lnTo>
                    <a:pt x="0" y="0"/>
                  </a:lnTo>
                  <a:close/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79" name="object 6679"/>
            <p:cNvSpPr/>
            <p:nvPr/>
          </p:nvSpPr>
          <p:spPr>
            <a:xfrm>
              <a:off x="12119203" y="5629655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h="20954">
                  <a:moveTo>
                    <a:pt x="0" y="20574"/>
                  </a:moveTo>
                  <a:lnTo>
                    <a:pt x="0" y="20574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80" name="object 6680"/>
            <p:cNvSpPr/>
            <p:nvPr/>
          </p:nvSpPr>
          <p:spPr>
            <a:xfrm>
              <a:off x="12102439" y="5643371"/>
              <a:ext cx="20955" cy="6985"/>
            </a:xfrm>
            <a:custGeom>
              <a:avLst/>
              <a:gdLst/>
              <a:ahLst/>
              <a:cxnLst/>
              <a:rect l="l" t="t" r="r" b="b"/>
              <a:pathLst>
                <a:path w="20954" h="6985">
                  <a:moveTo>
                    <a:pt x="20574" y="6858"/>
                  </a:moveTo>
                  <a:lnTo>
                    <a:pt x="16764" y="6858"/>
                  </a:lnTo>
                  <a:lnTo>
                    <a:pt x="20574" y="6858"/>
                  </a:lnTo>
                  <a:lnTo>
                    <a:pt x="3048" y="6858"/>
                  </a:lnTo>
                  <a:lnTo>
                    <a:pt x="6858" y="6858"/>
                  </a:lnTo>
                  <a:lnTo>
                    <a:pt x="6858" y="3048"/>
                  </a:lnTo>
                  <a:lnTo>
                    <a:pt x="0" y="3048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81" name="object 6681"/>
            <p:cNvSpPr/>
            <p:nvPr/>
          </p:nvSpPr>
          <p:spPr>
            <a:xfrm>
              <a:off x="12102439" y="5646419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10">
                  <a:moveTo>
                    <a:pt x="3048" y="2286"/>
                  </a:moveTo>
                  <a:lnTo>
                    <a:pt x="3048" y="762"/>
                  </a:lnTo>
                  <a:lnTo>
                    <a:pt x="1524" y="0"/>
                  </a:lnTo>
                  <a:lnTo>
                    <a:pt x="762" y="762"/>
                  </a:lnTo>
                  <a:lnTo>
                    <a:pt x="0" y="2286"/>
                  </a:lnTo>
                  <a:lnTo>
                    <a:pt x="1524" y="3810"/>
                  </a:lnTo>
                  <a:lnTo>
                    <a:pt x="3048" y="3048"/>
                  </a:lnTo>
                  <a:lnTo>
                    <a:pt x="3048" y="228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82" name="object 6682"/>
            <p:cNvSpPr/>
            <p:nvPr/>
          </p:nvSpPr>
          <p:spPr>
            <a:xfrm>
              <a:off x="12109297" y="5650229"/>
              <a:ext cx="0" cy="94615"/>
            </a:xfrm>
            <a:custGeom>
              <a:avLst/>
              <a:gdLst/>
              <a:ahLst/>
              <a:cxnLst/>
              <a:rect l="l" t="t" r="r" b="b"/>
              <a:pathLst>
                <a:path h="94614">
                  <a:moveTo>
                    <a:pt x="0" y="0"/>
                  </a:moveTo>
                  <a:lnTo>
                    <a:pt x="0" y="9448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83" name="object 6683"/>
            <p:cNvSpPr/>
            <p:nvPr/>
          </p:nvSpPr>
          <p:spPr>
            <a:xfrm>
              <a:off x="12105487" y="5650229"/>
              <a:ext cx="0" cy="94615"/>
            </a:xfrm>
            <a:custGeom>
              <a:avLst/>
              <a:gdLst/>
              <a:ahLst/>
              <a:cxnLst/>
              <a:rect l="l" t="t" r="r" b="b"/>
              <a:pathLst>
                <a:path h="94614">
                  <a:moveTo>
                    <a:pt x="0" y="0"/>
                  </a:moveTo>
                  <a:lnTo>
                    <a:pt x="0" y="9448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84" name="object 6684"/>
            <p:cNvSpPr/>
            <p:nvPr/>
          </p:nvSpPr>
          <p:spPr>
            <a:xfrm>
              <a:off x="12092533" y="5646419"/>
              <a:ext cx="13335" cy="3810"/>
            </a:xfrm>
            <a:custGeom>
              <a:avLst/>
              <a:gdLst/>
              <a:ahLst/>
              <a:cxnLst/>
              <a:rect l="l" t="t" r="r" b="b"/>
              <a:pathLst>
                <a:path w="13334" h="3810">
                  <a:moveTo>
                    <a:pt x="12953" y="0"/>
                  </a:moveTo>
                  <a:lnTo>
                    <a:pt x="12953" y="3810"/>
                  </a:lnTo>
                </a:path>
                <a:path w="13334" h="3810">
                  <a:moveTo>
                    <a:pt x="12953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85" name="object 6685"/>
            <p:cNvSpPr/>
            <p:nvPr/>
          </p:nvSpPr>
          <p:spPr>
            <a:xfrm>
              <a:off x="12092533" y="5650229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>
                  <a:moveTo>
                    <a:pt x="12953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86" name="object 6686"/>
            <p:cNvSpPr/>
            <p:nvPr/>
          </p:nvSpPr>
          <p:spPr>
            <a:xfrm>
              <a:off x="12098629" y="5636513"/>
              <a:ext cx="3810" cy="6985"/>
            </a:xfrm>
            <a:custGeom>
              <a:avLst/>
              <a:gdLst/>
              <a:ahLst/>
              <a:cxnLst/>
              <a:rect l="l" t="t" r="r" b="b"/>
              <a:pathLst>
                <a:path w="3809" h="6985">
                  <a:moveTo>
                    <a:pt x="0" y="3048"/>
                  </a:moveTo>
                  <a:lnTo>
                    <a:pt x="0" y="0"/>
                  </a:lnTo>
                  <a:lnTo>
                    <a:pt x="3810" y="0"/>
                  </a:lnTo>
                  <a:lnTo>
                    <a:pt x="3810" y="6858"/>
                  </a:lnTo>
                  <a:lnTo>
                    <a:pt x="0" y="6858"/>
                  </a:lnTo>
                  <a:lnTo>
                    <a:pt x="0" y="3048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87" name="object 6687"/>
            <p:cNvSpPr/>
            <p:nvPr/>
          </p:nvSpPr>
          <p:spPr>
            <a:xfrm>
              <a:off x="12119203" y="5636513"/>
              <a:ext cx="6985" cy="3175"/>
            </a:xfrm>
            <a:custGeom>
              <a:avLst/>
              <a:gdLst/>
              <a:ahLst/>
              <a:cxnLst/>
              <a:rect l="l" t="t" r="r" b="b"/>
              <a:pathLst>
                <a:path w="6984" h="3175">
                  <a:moveTo>
                    <a:pt x="6857" y="0"/>
                  </a:moveTo>
                  <a:lnTo>
                    <a:pt x="0" y="0"/>
                  </a:lnTo>
                  <a:lnTo>
                    <a:pt x="0" y="3048"/>
                  </a:lnTo>
                  <a:lnTo>
                    <a:pt x="6857" y="3048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88" name="object 6688"/>
            <p:cNvSpPr/>
            <p:nvPr/>
          </p:nvSpPr>
          <p:spPr>
            <a:xfrm>
              <a:off x="12163399" y="5629655"/>
              <a:ext cx="3175" cy="6985"/>
            </a:xfrm>
            <a:custGeom>
              <a:avLst/>
              <a:gdLst/>
              <a:ahLst/>
              <a:cxnLst/>
              <a:rect l="l" t="t" r="r" b="b"/>
              <a:pathLst>
                <a:path w="3175" h="6985">
                  <a:moveTo>
                    <a:pt x="0" y="0"/>
                  </a:moveTo>
                  <a:lnTo>
                    <a:pt x="3048" y="0"/>
                  </a:lnTo>
                  <a:lnTo>
                    <a:pt x="3048" y="6858"/>
                  </a:lnTo>
                  <a:lnTo>
                    <a:pt x="0" y="6858"/>
                  </a:lnTo>
                  <a:lnTo>
                    <a:pt x="0" y="381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89" name="object 6689"/>
            <p:cNvSpPr/>
            <p:nvPr/>
          </p:nvSpPr>
          <p:spPr>
            <a:xfrm>
              <a:off x="12119203" y="5636513"/>
              <a:ext cx="47625" cy="0"/>
            </a:xfrm>
            <a:custGeom>
              <a:avLst/>
              <a:gdLst/>
              <a:ahLst/>
              <a:cxnLst/>
              <a:rect l="l" t="t" r="r" b="b"/>
              <a:pathLst>
                <a:path w="47625">
                  <a:moveTo>
                    <a:pt x="47244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90" name="object 6690"/>
            <p:cNvSpPr/>
            <p:nvPr/>
          </p:nvSpPr>
          <p:spPr>
            <a:xfrm>
              <a:off x="12119203" y="5629655"/>
              <a:ext cx="47625" cy="0"/>
            </a:xfrm>
            <a:custGeom>
              <a:avLst/>
              <a:gdLst/>
              <a:ahLst/>
              <a:cxnLst/>
              <a:rect l="l" t="t" r="r" b="b"/>
              <a:pathLst>
                <a:path w="47625">
                  <a:moveTo>
                    <a:pt x="47244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91" name="object 6691"/>
            <p:cNvSpPr/>
            <p:nvPr/>
          </p:nvSpPr>
          <p:spPr>
            <a:xfrm>
              <a:off x="12119203" y="5626607"/>
              <a:ext cx="40640" cy="0"/>
            </a:xfrm>
            <a:custGeom>
              <a:avLst/>
              <a:gdLst/>
              <a:ahLst/>
              <a:cxnLst/>
              <a:rect l="l" t="t" r="r" b="b"/>
              <a:pathLst>
                <a:path w="40640">
                  <a:moveTo>
                    <a:pt x="40385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92" name="object 6692"/>
            <p:cNvSpPr/>
            <p:nvPr/>
          </p:nvSpPr>
          <p:spPr>
            <a:xfrm>
              <a:off x="12088723" y="5747765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5">
                  <a:moveTo>
                    <a:pt x="16764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93" name="object 6693"/>
            <p:cNvSpPr/>
            <p:nvPr/>
          </p:nvSpPr>
          <p:spPr>
            <a:xfrm>
              <a:off x="12163399" y="5636513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0"/>
                  </a:moveTo>
                  <a:lnTo>
                    <a:pt x="3048" y="0"/>
                  </a:lnTo>
                  <a:lnTo>
                    <a:pt x="3048" y="3047"/>
                  </a:ln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94" name="object 6694"/>
            <p:cNvSpPr/>
            <p:nvPr/>
          </p:nvSpPr>
          <p:spPr>
            <a:xfrm>
              <a:off x="12159589" y="5626607"/>
              <a:ext cx="6985" cy="3175"/>
            </a:xfrm>
            <a:custGeom>
              <a:avLst/>
              <a:gdLst/>
              <a:ahLst/>
              <a:cxnLst/>
              <a:rect l="l" t="t" r="r" b="b"/>
              <a:pathLst>
                <a:path w="6984" h="3175">
                  <a:moveTo>
                    <a:pt x="3809" y="0"/>
                  </a:moveTo>
                  <a:lnTo>
                    <a:pt x="6857" y="0"/>
                  </a:lnTo>
                  <a:lnTo>
                    <a:pt x="6857" y="3047"/>
                  </a:lnTo>
                  <a:lnTo>
                    <a:pt x="0" y="3048"/>
                  </a:lnTo>
                  <a:lnTo>
                    <a:pt x="0" y="0"/>
                  </a:lnTo>
                  <a:lnTo>
                    <a:pt x="3809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95" name="object 6695"/>
            <p:cNvSpPr/>
            <p:nvPr/>
          </p:nvSpPr>
          <p:spPr>
            <a:xfrm>
              <a:off x="12119203" y="5639561"/>
              <a:ext cx="47625" cy="0"/>
            </a:xfrm>
            <a:custGeom>
              <a:avLst/>
              <a:gdLst/>
              <a:ahLst/>
              <a:cxnLst/>
              <a:rect l="l" t="t" r="r" b="b"/>
              <a:pathLst>
                <a:path w="47625">
                  <a:moveTo>
                    <a:pt x="47244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96" name="object 6696"/>
            <p:cNvSpPr/>
            <p:nvPr/>
          </p:nvSpPr>
          <p:spPr>
            <a:xfrm>
              <a:off x="12119203" y="5626607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h="24129">
                  <a:moveTo>
                    <a:pt x="0" y="23622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97" name="object 6697"/>
            <p:cNvSpPr/>
            <p:nvPr/>
          </p:nvSpPr>
          <p:spPr>
            <a:xfrm>
              <a:off x="12119203" y="5643371"/>
              <a:ext cx="51435" cy="0"/>
            </a:xfrm>
            <a:custGeom>
              <a:avLst/>
              <a:gdLst/>
              <a:ahLst/>
              <a:cxnLst/>
              <a:rect l="l" t="t" r="r" b="b"/>
              <a:pathLst>
                <a:path w="51434">
                  <a:moveTo>
                    <a:pt x="51053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98" name="object 6698"/>
            <p:cNvSpPr/>
            <p:nvPr/>
          </p:nvSpPr>
          <p:spPr>
            <a:xfrm>
              <a:off x="12119203" y="5636513"/>
              <a:ext cx="47625" cy="0"/>
            </a:xfrm>
            <a:custGeom>
              <a:avLst/>
              <a:gdLst/>
              <a:ahLst/>
              <a:cxnLst/>
              <a:rect l="l" t="t" r="r" b="b"/>
              <a:pathLst>
                <a:path w="47625">
                  <a:moveTo>
                    <a:pt x="47244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99" name="object 6699"/>
            <p:cNvSpPr/>
            <p:nvPr/>
          </p:nvSpPr>
          <p:spPr>
            <a:xfrm>
              <a:off x="12109297" y="5744717"/>
              <a:ext cx="13970" cy="3175"/>
            </a:xfrm>
            <a:custGeom>
              <a:avLst/>
              <a:gdLst/>
              <a:ahLst/>
              <a:cxnLst/>
              <a:rect l="l" t="t" r="r" b="b"/>
              <a:pathLst>
                <a:path w="13970" h="3175">
                  <a:moveTo>
                    <a:pt x="9905" y="3048"/>
                  </a:moveTo>
                  <a:lnTo>
                    <a:pt x="13715" y="3048"/>
                  </a:lnTo>
                  <a:lnTo>
                    <a:pt x="13715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00" name="object 6700"/>
            <p:cNvSpPr/>
            <p:nvPr/>
          </p:nvSpPr>
          <p:spPr>
            <a:xfrm>
              <a:off x="12166447" y="5636513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304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01" name="object 6701"/>
            <p:cNvSpPr/>
            <p:nvPr/>
          </p:nvSpPr>
          <p:spPr>
            <a:xfrm>
              <a:off x="12098629" y="5754623"/>
              <a:ext cx="17780" cy="0"/>
            </a:xfrm>
            <a:custGeom>
              <a:avLst/>
              <a:gdLst/>
              <a:ahLst/>
              <a:cxnLst/>
              <a:rect l="l" t="t" r="r" b="b"/>
              <a:pathLst>
                <a:path w="17779">
                  <a:moveTo>
                    <a:pt x="17525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02" name="object 6702"/>
            <p:cNvSpPr/>
            <p:nvPr/>
          </p:nvSpPr>
          <p:spPr>
            <a:xfrm>
              <a:off x="12264745" y="5633465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9905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03" name="object 6703"/>
            <p:cNvSpPr/>
            <p:nvPr/>
          </p:nvSpPr>
          <p:spPr>
            <a:xfrm>
              <a:off x="12267793" y="5636513"/>
              <a:ext cx="3810" cy="3175"/>
            </a:xfrm>
            <a:custGeom>
              <a:avLst/>
              <a:gdLst/>
              <a:ahLst/>
              <a:cxnLst/>
              <a:rect l="l" t="t" r="r" b="b"/>
              <a:pathLst>
                <a:path w="3809" h="3175">
                  <a:moveTo>
                    <a:pt x="3809" y="3048"/>
                  </a:moveTo>
                  <a:lnTo>
                    <a:pt x="0" y="3048"/>
                  </a:lnTo>
                  <a:lnTo>
                    <a:pt x="0" y="0"/>
                  </a:lnTo>
                  <a:lnTo>
                    <a:pt x="3809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04" name="object 6704"/>
            <p:cNvSpPr/>
            <p:nvPr/>
          </p:nvSpPr>
          <p:spPr>
            <a:xfrm>
              <a:off x="12116155" y="5879591"/>
              <a:ext cx="337820" cy="0"/>
            </a:xfrm>
            <a:custGeom>
              <a:avLst/>
              <a:gdLst/>
              <a:ahLst/>
              <a:cxnLst/>
              <a:rect l="l" t="t" r="r" b="b"/>
              <a:pathLst>
                <a:path w="337820">
                  <a:moveTo>
                    <a:pt x="0" y="0"/>
                  </a:moveTo>
                  <a:lnTo>
                    <a:pt x="33756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05" name="object 6705"/>
            <p:cNvSpPr/>
            <p:nvPr/>
          </p:nvSpPr>
          <p:spPr>
            <a:xfrm>
              <a:off x="12116155" y="5862827"/>
              <a:ext cx="253365" cy="0"/>
            </a:xfrm>
            <a:custGeom>
              <a:avLst/>
              <a:gdLst/>
              <a:ahLst/>
              <a:cxnLst/>
              <a:rect l="l" t="t" r="r" b="b"/>
              <a:pathLst>
                <a:path w="253365">
                  <a:moveTo>
                    <a:pt x="0" y="0"/>
                  </a:moveTo>
                  <a:lnTo>
                    <a:pt x="252984" y="0"/>
                  </a:lnTo>
                </a:path>
                <a:path w="253365">
                  <a:moveTo>
                    <a:pt x="0" y="0"/>
                  </a:moveTo>
                  <a:lnTo>
                    <a:pt x="25298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06" name="object 6706"/>
            <p:cNvSpPr/>
            <p:nvPr/>
          </p:nvSpPr>
          <p:spPr>
            <a:xfrm>
              <a:off x="12119203" y="5859779"/>
              <a:ext cx="216535" cy="0"/>
            </a:xfrm>
            <a:custGeom>
              <a:avLst/>
              <a:gdLst/>
              <a:ahLst/>
              <a:cxnLst/>
              <a:rect l="l" t="t" r="r" b="b"/>
              <a:pathLst>
                <a:path w="216534">
                  <a:moveTo>
                    <a:pt x="0" y="0"/>
                  </a:moveTo>
                  <a:lnTo>
                    <a:pt x="21640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07" name="object 6707"/>
            <p:cNvSpPr/>
            <p:nvPr/>
          </p:nvSpPr>
          <p:spPr>
            <a:xfrm>
              <a:off x="12119203" y="5846063"/>
              <a:ext cx="216535" cy="0"/>
            </a:xfrm>
            <a:custGeom>
              <a:avLst/>
              <a:gdLst/>
              <a:ahLst/>
              <a:cxnLst/>
              <a:rect l="l" t="t" r="r" b="b"/>
              <a:pathLst>
                <a:path w="216534">
                  <a:moveTo>
                    <a:pt x="0" y="0"/>
                  </a:moveTo>
                  <a:lnTo>
                    <a:pt x="21640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08" name="object 6708"/>
            <p:cNvSpPr/>
            <p:nvPr/>
          </p:nvSpPr>
          <p:spPr>
            <a:xfrm>
              <a:off x="12279985" y="5803215"/>
              <a:ext cx="41275" cy="38735"/>
            </a:xfrm>
            <a:custGeom>
              <a:avLst/>
              <a:gdLst/>
              <a:ahLst/>
              <a:cxnLst/>
              <a:rect l="l" t="t" r="r" b="b"/>
              <a:pathLst>
                <a:path w="41275" h="38735">
                  <a:moveTo>
                    <a:pt x="0" y="19226"/>
                  </a:moveTo>
                  <a:lnTo>
                    <a:pt x="0" y="15416"/>
                  </a:lnTo>
                  <a:lnTo>
                    <a:pt x="1523" y="11606"/>
                  </a:lnTo>
                  <a:lnTo>
                    <a:pt x="10042" y="2455"/>
                  </a:lnTo>
                  <a:lnTo>
                    <a:pt x="22207" y="0"/>
                  </a:lnTo>
                  <a:lnTo>
                    <a:pt x="33936" y="4299"/>
                  </a:lnTo>
                  <a:lnTo>
                    <a:pt x="41148" y="15416"/>
                  </a:lnTo>
                  <a:lnTo>
                    <a:pt x="41148" y="23036"/>
                  </a:lnTo>
                  <a:lnTo>
                    <a:pt x="39624" y="26084"/>
                  </a:lnTo>
                  <a:lnTo>
                    <a:pt x="38100" y="29894"/>
                  </a:lnTo>
                  <a:lnTo>
                    <a:pt x="35052" y="32942"/>
                  </a:lnTo>
                  <a:lnTo>
                    <a:pt x="32004" y="35228"/>
                  </a:lnTo>
                  <a:lnTo>
                    <a:pt x="28956" y="36752"/>
                  </a:lnTo>
                  <a:lnTo>
                    <a:pt x="24384" y="38276"/>
                  </a:lnTo>
                  <a:lnTo>
                    <a:pt x="16764" y="38276"/>
                  </a:lnTo>
                  <a:lnTo>
                    <a:pt x="1524" y="26084"/>
                  </a:lnTo>
                  <a:lnTo>
                    <a:pt x="0" y="23036"/>
                  </a:lnTo>
                  <a:lnTo>
                    <a:pt x="0" y="1922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09" name="object 6709"/>
            <p:cNvSpPr/>
            <p:nvPr/>
          </p:nvSpPr>
          <p:spPr>
            <a:xfrm>
              <a:off x="12267793" y="5639561"/>
              <a:ext cx="101600" cy="0"/>
            </a:xfrm>
            <a:custGeom>
              <a:avLst/>
              <a:gdLst/>
              <a:ahLst/>
              <a:cxnLst/>
              <a:rect l="l" t="t" r="r" b="b"/>
              <a:pathLst>
                <a:path w="101600">
                  <a:moveTo>
                    <a:pt x="101346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10" name="object 6710"/>
            <p:cNvSpPr/>
            <p:nvPr/>
          </p:nvSpPr>
          <p:spPr>
            <a:xfrm>
              <a:off x="12119203" y="5798819"/>
              <a:ext cx="216535" cy="0"/>
            </a:xfrm>
            <a:custGeom>
              <a:avLst/>
              <a:gdLst/>
              <a:ahLst/>
              <a:cxnLst/>
              <a:rect l="l" t="t" r="r" b="b"/>
              <a:pathLst>
                <a:path w="216534">
                  <a:moveTo>
                    <a:pt x="0" y="0"/>
                  </a:moveTo>
                  <a:lnTo>
                    <a:pt x="21640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11" name="object 6711"/>
            <p:cNvSpPr/>
            <p:nvPr/>
          </p:nvSpPr>
          <p:spPr>
            <a:xfrm>
              <a:off x="12264745" y="5643371"/>
              <a:ext cx="71120" cy="0"/>
            </a:xfrm>
            <a:custGeom>
              <a:avLst/>
              <a:gdLst/>
              <a:ahLst/>
              <a:cxnLst/>
              <a:rect l="l" t="t" r="r" b="b"/>
              <a:pathLst>
                <a:path w="71120">
                  <a:moveTo>
                    <a:pt x="70866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12" name="object 6712"/>
            <p:cNvSpPr/>
            <p:nvPr/>
          </p:nvSpPr>
          <p:spPr>
            <a:xfrm>
              <a:off x="12264745" y="5633465"/>
              <a:ext cx="101600" cy="0"/>
            </a:xfrm>
            <a:custGeom>
              <a:avLst/>
              <a:gdLst/>
              <a:ahLst/>
              <a:cxnLst/>
              <a:rect l="l" t="t" r="r" b="b"/>
              <a:pathLst>
                <a:path w="101600">
                  <a:moveTo>
                    <a:pt x="101346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13" name="object 6713"/>
            <p:cNvSpPr/>
            <p:nvPr/>
          </p:nvSpPr>
          <p:spPr>
            <a:xfrm>
              <a:off x="12267793" y="5636513"/>
              <a:ext cx="95250" cy="0"/>
            </a:xfrm>
            <a:custGeom>
              <a:avLst/>
              <a:gdLst/>
              <a:ahLst/>
              <a:cxnLst/>
              <a:rect l="l" t="t" r="r" b="b"/>
              <a:pathLst>
                <a:path w="95250">
                  <a:moveTo>
                    <a:pt x="95250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14" name="object 6714"/>
            <p:cNvSpPr/>
            <p:nvPr/>
          </p:nvSpPr>
          <p:spPr>
            <a:xfrm>
              <a:off x="12281509" y="5650229"/>
              <a:ext cx="57150" cy="0"/>
            </a:xfrm>
            <a:custGeom>
              <a:avLst/>
              <a:gdLst/>
              <a:ahLst/>
              <a:cxnLst/>
              <a:rect l="l" t="t" r="r" b="b"/>
              <a:pathLst>
                <a:path w="57150">
                  <a:moveTo>
                    <a:pt x="0" y="0"/>
                  </a:moveTo>
                  <a:lnTo>
                    <a:pt x="5715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15" name="object 6715"/>
            <p:cNvSpPr/>
            <p:nvPr/>
          </p:nvSpPr>
          <p:spPr>
            <a:xfrm>
              <a:off x="12280747" y="5650229"/>
              <a:ext cx="58419" cy="58419"/>
            </a:xfrm>
            <a:custGeom>
              <a:avLst/>
              <a:gdLst/>
              <a:ahLst/>
              <a:cxnLst/>
              <a:rect l="l" t="t" r="r" b="b"/>
              <a:pathLst>
                <a:path w="58420" h="58420">
                  <a:moveTo>
                    <a:pt x="0" y="0"/>
                  </a:moveTo>
                  <a:lnTo>
                    <a:pt x="0" y="6096"/>
                  </a:lnTo>
                  <a:lnTo>
                    <a:pt x="1524" y="12954"/>
                  </a:lnTo>
                  <a:lnTo>
                    <a:pt x="22860" y="47244"/>
                  </a:lnTo>
                  <a:lnTo>
                    <a:pt x="51816" y="57912"/>
                  </a:lnTo>
                  <a:lnTo>
                    <a:pt x="57912" y="5791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716" name="object 6716"/>
          <p:cNvGrpSpPr/>
          <p:nvPr/>
        </p:nvGrpSpPr>
        <p:grpSpPr>
          <a:xfrm>
            <a:off x="15514202" y="6243424"/>
            <a:ext cx="81403" cy="79010"/>
            <a:chOff x="12343993" y="6060185"/>
            <a:chExt cx="64769" cy="62865"/>
          </a:xfrm>
        </p:grpSpPr>
        <p:sp>
          <p:nvSpPr>
            <p:cNvPr id="6717" name="object 6717"/>
            <p:cNvSpPr/>
            <p:nvPr/>
          </p:nvSpPr>
          <p:spPr>
            <a:xfrm>
              <a:off x="12346279" y="6081459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19873"/>
                  </a:moveTo>
                  <a:lnTo>
                    <a:pt x="0" y="22921"/>
                  </a:lnTo>
                  <a:lnTo>
                    <a:pt x="2286" y="26731"/>
                  </a:lnTo>
                  <a:lnTo>
                    <a:pt x="10625" y="36607"/>
                  </a:lnTo>
                  <a:lnTo>
                    <a:pt x="22874" y="38985"/>
                  </a:lnTo>
                  <a:lnTo>
                    <a:pt x="34734" y="34284"/>
                  </a:lnTo>
                  <a:lnTo>
                    <a:pt x="41910" y="22921"/>
                  </a:lnTo>
                  <a:lnTo>
                    <a:pt x="41910" y="16063"/>
                  </a:lnTo>
                  <a:lnTo>
                    <a:pt x="34731" y="4701"/>
                  </a:lnTo>
                  <a:lnTo>
                    <a:pt x="22874" y="0"/>
                  </a:lnTo>
                  <a:lnTo>
                    <a:pt x="10629" y="2378"/>
                  </a:lnTo>
                  <a:lnTo>
                    <a:pt x="2285" y="12253"/>
                  </a:lnTo>
                  <a:lnTo>
                    <a:pt x="0" y="16063"/>
                  </a:lnTo>
                  <a:lnTo>
                    <a:pt x="0" y="19873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18" name="object 6718"/>
            <p:cNvSpPr/>
            <p:nvPr/>
          </p:nvSpPr>
          <p:spPr>
            <a:xfrm>
              <a:off x="12399619" y="6062471"/>
              <a:ext cx="6985" cy="3175"/>
            </a:xfrm>
            <a:custGeom>
              <a:avLst/>
              <a:gdLst/>
              <a:ahLst/>
              <a:cxnLst/>
              <a:rect l="l" t="t" r="r" b="b"/>
              <a:pathLst>
                <a:path w="6984" h="3175">
                  <a:moveTo>
                    <a:pt x="3809" y="3048"/>
                  </a:moveTo>
                  <a:lnTo>
                    <a:pt x="0" y="3048"/>
                  </a:lnTo>
                  <a:lnTo>
                    <a:pt x="0" y="0"/>
                  </a:lnTo>
                  <a:lnTo>
                    <a:pt x="6857" y="0"/>
                  </a:lnTo>
                  <a:lnTo>
                    <a:pt x="6857" y="3048"/>
                  </a:lnTo>
                  <a:lnTo>
                    <a:pt x="3809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719" name="object 6719"/>
          <p:cNvGrpSpPr/>
          <p:nvPr/>
        </p:nvGrpSpPr>
        <p:grpSpPr>
          <a:xfrm>
            <a:off x="15610929" y="6252044"/>
            <a:ext cx="59058" cy="44693"/>
            <a:chOff x="12420955" y="6067044"/>
            <a:chExt cx="46990" cy="35560"/>
          </a:xfrm>
        </p:grpSpPr>
        <p:sp>
          <p:nvSpPr>
            <p:cNvPr id="6720" name="object 6720"/>
            <p:cNvSpPr/>
            <p:nvPr/>
          </p:nvSpPr>
          <p:spPr>
            <a:xfrm>
              <a:off x="12461341" y="6086856"/>
              <a:ext cx="1270" cy="5080"/>
            </a:xfrm>
            <a:custGeom>
              <a:avLst/>
              <a:gdLst/>
              <a:ahLst/>
              <a:cxnLst/>
              <a:rect l="l" t="t" r="r" b="b"/>
              <a:pathLst>
                <a:path w="1270" h="5079">
                  <a:moveTo>
                    <a:pt x="761" y="4572"/>
                  </a:moveTo>
                  <a:lnTo>
                    <a:pt x="761" y="2286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21" name="object 6721"/>
            <p:cNvSpPr/>
            <p:nvPr/>
          </p:nvSpPr>
          <p:spPr>
            <a:xfrm>
              <a:off x="12428575" y="6073902"/>
              <a:ext cx="17145" cy="17780"/>
            </a:xfrm>
            <a:custGeom>
              <a:avLst/>
              <a:gdLst/>
              <a:ahLst/>
              <a:cxnLst/>
              <a:rect l="l" t="t" r="r" b="b"/>
              <a:pathLst>
                <a:path w="17145" h="17779">
                  <a:moveTo>
                    <a:pt x="16764" y="0"/>
                  </a:moveTo>
                  <a:lnTo>
                    <a:pt x="9906" y="1524"/>
                  </a:lnTo>
                  <a:lnTo>
                    <a:pt x="4572" y="5334"/>
                  </a:lnTo>
                  <a:lnTo>
                    <a:pt x="762" y="10668"/>
                  </a:lnTo>
                  <a:lnTo>
                    <a:pt x="0" y="16764"/>
                  </a:lnTo>
                  <a:lnTo>
                    <a:pt x="0" y="1752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22" name="object 6722"/>
            <p:cNvSpPr/>
            <p:nvPr/>
          </p:nvSpPr>
          <p:spPr>
            <a:xfrm>
              <a:off x="12436957" y="6072378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1524"/>
                  </a:moveTo>
                  <a:lnTo>
                    <a:pt x="0" y="0"/>
                  </a:lnTo>
                  <a:lnTo>
                    <a:pt x="0" y="3810"/>
                  </a:lnTo>
                  <a:lnTo>
                    <a:pt x="0" y="152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23" name="object 6723"/>
            <p:cNvSpPr/>
            <p:nvPr/>
          </p:nvSpPr>
          <p:spPr>
            <a:xfrm>
              <a:off x="12443815" y="6079236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10">
                  <a:moveTo>
                    <a:pt x="3048" y="1524"/>
                  </a:moveTo>
                  <a:lnTo>
                    <a:pt x="3048" y="762"/>
                  </a:lnTo>
                  <a:lnTo>
                    <a:pt x="1524" y="0"/>
                  </a:lnTo>
                  <a:lnTo>
                    <a:pt x="0" y="1524"/>
                  </a:lnTo>
                  <a:lnTo>
                    <a:pt x="762" y="3048"/>
                  </a:lnTo>
                  <a:lnTo>
                    <a:pt x="1524" y="3810"/>
                  </a:lnTo>
                  <a:lnTo>
                    <a:pt x="3048" y="3048"/>
                  </a:lnTo>
                  <a:lnTo>
                    <a:pt x="3048" y="152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24" name="object 6724"/>
            <p:cNvSpPr/>
            <p:nvPr/>
          </p:nvSpPr>
          <p:spPr>
            <a:xfrm>
              <a:off x="12445339" y="6073902"/>
              <a:ext cx="16510" cy="13335"/>
            </a:xfrm>
            <a:custGeom>
              <a:avLst/>
              <a:gdLst/>
              <a:ahLst/>
              <a:cxnLst/>
              <a:rect l="l" t="t" r="r" b="b"/>
              <a:pathLst>
                <a:path w="16509" h="13335">
                  <a:moveTo>
                    <a:pt x="16001" y="12953"/>
                  </a:moveTo>
                  <a:lnTo>
                    <a:pt x="13715" y="7619"/>
                  </a:lnTo>
                  <a:lnTo>
                    <a:pt x="9905" y="3809"/>
                  </a:lnTo>
                  <a:lnTo>
                    <a:pt x="5333" y="1523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25" name="object 6725"/>
            <p:cNvSpPr/>
            <p:nvPr/>
          </p:nvSpPr>
          <p:spPr>
            <a:xfrm>
              <a:off x="12450673" y="6072378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10">
                  <a:moveTo>
                    <a:pt x="3048" y="1524"/>
                  </a:moveTo>
                  <a:lnTo>
                    <a:pt x="3048" y="762"/>
                  </a:lnTo>
                  <a:lnTo>
                    <a:pt x="1524" y="0"/>
                  </a:lnTo>
                  <a:lnTo>
                    <a:pt x="0" y="762"/>
                  </a:lnTo>
                  <a:lnTo>
                    <a:pt x="0" y="3048"/>
                  </a:lnTo>
                  <a:lnTo>
                    <a:pt x="1524" y="3810"/>
                  </a:lnTo>
                  <a:lnTo>
                    <a:pt x="3048" y="3048"/>
                  </a:lnTo>
                  <a:lnTo>
                    <a:pt x="3048" y="152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26" name="object 6726"/>
            <p:cNvSpPr/>
            <p:nvPr/>
          </p:nvSpPr>
          <p:spPr>
            <a:xfrm>
              <a:off x="12462865" y="6093714"/>
              <a:ext cx="2540" cy="3810"/>
            </a:xfrm>
            <a:custGeom>
              <a:avLst/>
              <a:gdLst/>
              <a:ahLst/>
              <a:cxnLst/>
              <a:rect l="l" t="t" r="r" b="b"/>
              <a:pathLst>
                <a:path w="2540" h="3810">
                  <a:moveTo>
                    <a:pt x="0" y="3810"/>
                  </a:moveTo>
                  <a:lnTo>
                    <a:pt x="1523" y="2286"/>
                  </a:lnTo>
                  <a:lnTo>
                    <a:pt x="2285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27" name="object 6727"/>
            <p:cNvSpPr/>
            <p:nvPr/>
          </p:nvSpPr>
          <p:spPr>
            <a:xfrm>
              <a:off x="12461341" y="6097524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762" y="0"/>
                  </a:lnTo>
                  <a:lnTo>
                    <a:pt x="152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28" name="object 6728"/>
            <p:cNvSpPr/>
            <p:nvPr/>
          </p:nvSpPr>
          <p:spPr>
            <a:xfrm>
              <a:off x="12459055" y="609371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2286"/>
                  </a:moveTo>
                  <a:lnTo>
                    <a:pt x="1524" y="1524"/>
                  </a:lnTo>
                  <a:lnTo>
                    <a:pt x="228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29" name="object 6729"/>
            <p:cNvSpPr/>
            <p:nvPr/>
          </p:nvSpPr>
          <p:spPr>
            <a:xfrm>
              <a:off x="12425527" y="6093714"/>
              <a:ext cx="15240" cy="6350"/>
            </a:xfrm>
            <a:custGeom>
              <a:avLst/>
              <a:gdLst/>
              <a:ahLst/>
              <a:cxnLst/>
              <a:rect l="l" t="t" r="r" b="b"/>
              <a:pathLst>
                <a:path w="15240" h="6350">
                  <a:moveTo>
                    <a:pt x="0" y="0"/>
                  </a:moveTo>
                  <a:lnTo>
                    <a:pt x="0" y="2286"/>
                  </a:lnTo>
                  <a:lnTo>
                    <a:pt x="2286" y="3810"/>
                  </a:lnTo>
                  <a:lnTo>
                    <a:pt x="8382" y="5333"/>
                  </a:lnTo>
                  <a:lnTo>
                    <a:pt x="15240" y="6095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30" name="object 6730"/>
            <p:cNvSpPr/>
            <p:nvPr/>
          </p:nvSpPr>
          <p:spPr>
            <a:xfrm>
              <a:off x="12440767" y="609981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4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31" name="object 6731"/>
            <p:cNvSpPr/>
            <p:nvPr/>
          </p:nvSpPr>
          <p:spPr>
            <a:xfrm>
              <a:off x="12443815" y="6099810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6857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32" name="object 6732"/>
            <p:cNvSpPr/>
            <p:nvPr/>
          </p:nvSpPr>
          <p:spPr>
            <a:xfrm>
              <a:off x="12431623" y="6096000"/>
              <a:ext cx="13970" cy="1905"/>
            </a:xfrm>
            <a:custGeom>
              <a:avLst/>
              <a:gdLst/>
              <a:ahLst/>
              <a:cxnLst/>
              <a:rect l="l" t="t" r="r" b="b"/>
              <a:pathLst>
                <a:path w="13970" h="1904">
                  <a:moveTo>
                    <a:pt x="0" y="0"/>
                  </a:moveTo>
                  <a:lnTo>
                    <a:pt x="6858" y="1523"/>
                  </a:lnTo>
                  <a:lnTo>
                    <a:pt x="13716" y="1523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33" name="object 6733"/>
            <p:cNvSpPr/>
            <p:nvPr/>
          </p:nvSpPr>
          <p:spPr>
            <a:xfrm>
              <a:off x="12449149" y="6097524"/>
              <a:ext cx="12700" cy="2540"/>
            </a:xfrm>
            <a:custGeom>
              <a:avLst/>
              <a:gdLst/>
              <a:ahLst/>
              <a:cxnLst/>
              <a:rect l="l" t="t" r="r" b="b"/>
              <a:pathLst>
                <a:path w="12700" h="2539">
                  <a:moveTo>
                    <a:pt x="0" y="2286"/>
                  </a:moveTo>
                  <a:lnTo>
                    <a:pt x="6096" y="2286"/>
                  </a:lnTo>
                  <a:lnTo>
                    <a:pt x="1219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34" name="object 6734"/>
            <p:cNvSpPr/>
            <p:nvPr/>
          </p:nvSpPr>
          <p:spPr>
            <a:xfrm>
              <a:off x="12445339" y="6096000"/>
              <a:ext cx="13970" cy="1905"/>
            </a:xfrm>
            <a:custGeom>
              <a:avLst/>
              <a:gdLst/>
              <a:ahLst/>
              <a:cxnLst/>
              <a:rect l="l" t="t" r="r" b="b"/>
              <a:pathLst>
                <a:path w="13970" h="1904">
                  <a:moveTo>
                    <a:pt x="0" y="1524"/>
                  </a:moveTo>
                  <a:lnTo>
                    <a:pt x="6858" y="1524"/>
                  </a:lnTo>
                  <a:lnTo>
                    <a:pt x="1371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35" name="object 6735"/>
            <p:cNvSpPr/>
            <p:nvPr/>
          </p:nvSpPr>
          <p:spPr>
            <a:xfrm>
              <a:off x="12461341" y="6091428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0" y="2286"/>
                  </a:moveTo>
                  <a:lnTo>
                    <a:pt x="761" y="1524"/>
                  </a:lnTo>
                  <a:lnTo>
                    <a:pt x="761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36" name="object 6736"/>
            <p:cNvSpPr/>
            <p:nvPr/>
          </p:nvSpPr>
          <p:spPr>
            <a:xfrm>
              <a:off x="12423241" y="6069330"/>
              <a:ext cx="3810" cy="24130"/>
            </a:xfrm>
            <a:custGeom>
              <a:avLst/>
              <a:gdLst/>
              <a:ahLst/>
              <a:cxnLst/>
              <a:rect l="l" t="t" r="r" b="b"/>
              <a:pathLst>
                <a:path w="3809" h="24129">
                  <a:moveTo>
                    <a:pt x="0" y="23622"/>
                  </a:moveTo>
                  <a:lnTo>
                    <a:pt x="3809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37" name="object 6737"/>
            <p:cNvSpPr/>
            <p:nvPr/>
          </p:nvSpPr>
          <p:spPr>
            <a:xfrm>
              <a:off x="12464389" y="6069330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h="24129">
                  <a:moveTo>
                    <a:pt x="0" y="0"/>
                  </a:moveTo>
                  <a:lnTo>
                    <a:pt x="0" y="2362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38" name="object 6738"/>
            <p:cNvSpPr/>
            <p:nvPr/>
          </p:nvSpPr>
          <p:spPr>
            <a:xfrm>
              <a:off x="12428575" y="6091428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0" y="0"/>
                  </a:moveTo>
                  <a:lnTo>
                    <a:pt x="762" y="3048"/>
                  </a:lnTo>
                  <a:lnTo>
                    <a:pt x="3048" y="457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739" name="object 6739"/>
          <p:cNvGrpSpPr/>
          <p:nvPr/>
        </p:nvGrpSpPr>
        <p:grpSpPr>
          <a:xfrm>
            <a:off x="15190500" y="5850767"/>
            <a:ext cx="464484" cy="475657"/>
            <a:chOff x="12086437" y="5747765"/>
            <a:chExt cx="369570" cy="378460"/>
          </a:xfrm>
        </p:grpSpPr>
        <p:sp>
          <p:nvSpPr>
            <p:cNvPr id="6740" name="object 6740"/>
            <p:cNvSpPr/>
            <p:nvPr/>
          </p:nvSpPr>
          <p:spPr>
            <a:xfrm>
              <a:off x="12131395" y="6081455"/>
              <a:ext cx="41275" cy="39370"/>
            </a:xfrm>
            <a:custGeom>
              <a:avLst/>
              <a:gdLst/>
              <a:ahLst/>
              <a:cxnLst/>
              <a:rect l="l" t="t" r="r" b="b"/>
              <a:pathLst>
                <a:path w="41275" h="39370">
                  <a:moveTo>
                    <a:pt x="0" y="19878"/>
                  </a:moveTo>
                  <a:lnTo>
                    <a:pt x="0" y="22926"/>
                  </a:lnTo>
                  <a:lnTo>
                    <a:pt x="1524" y="26736"/>
                  </a:lnTo>
                  <a:lnTo>
                    <a:pt x="10312" y="36706"/>
                  </a:lnTo>
                  <a:lnTo>
                    <a:pt x="22469" y="38995"/>
                  </a:lnTo>
                  <a:lnTo>
                    <a:pt x="34060" y="34201"/>
                  </a:lnTo>
                  <a:lnTo>
                    <a:pt x="41148" y="22926"/>
                  </a:lnTo>
                  <a:lnTo>
                    <a:pt x="41148" y="16068"/>
                  </a:lnTo>
                  <a:lnTo>
                    <a:pt x="34060" y="4793"/>
                  </a:lnTo>
                  <a:lnTo>
                    <a:pt x="22469" y="0"/>
                  </a:lnTo>
                  <a:lnTo>
                    <a:pt x="10312" y="2288"/>
                  </a:lnTo>
                  <a:lnTo>
                    <a:pt x="1523" y="12258"/>
                  </a:lnTo>
                  <a:lnTo>
                    <a:pt x="0" y="16068"/>
                  </a:lnTo>
                  <a:lnTo>
                    <a:pt x="0" y="1987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41" name="object 6741"/>
            <p:cNvSpPr/>
            <p:nvPr/>
          </p:nvSpPr>
          <p:spPr>
            <a:xfrm>
              <a:off x="12203023" y="6081407"/>
              <a:ext cx="41275" cy="39370"/>
            </a:xfrm>
            <a:custGeom>
              <a:avLst/>
              <a:gdLst/>
              <a:ahLst/>
              <a:cxnLst/>
              <a:rect l="l" t="t" r="r" b="b"/>
              <a:pathLst>
                <a:path w="41275" h="39370">
                  <a:moveTo>
                    <a:pt x="0" y="19926"/>
                  </a:moveTo>
                  <a:lnTo>
                    <a:pt x="0" y="22974"/>
                  </a:lnTo>
                  <a:lnTo>
                    <a:pt x="1524" y="26784"/>
                  </a:lnTo>
                  <a:lnTo>
                    <a:pt x="10528" y="36586"/>
                  </a:lnTo>
                  <a:lnTo>
                    <a:pt x="22636" y="39090"/>
                  </a:lnTo>
                  <a:lnTo>
                    <a:pt x="34094" y="34488"/>
                  </a:lnTo>
                  <a:lnTo>
                    <a:pt x="41148" y="22974"/>
                  </a:lnTo>
                  <a:lnTo>
                    <a:pt x="41148" y="16116"/>
                  </a:lnTo>
                  <a:lnTo>
                    <a:pt x="34094" y="4601"/>
                  </a:lnTo>
                  <a:lnTo>
                    <a:pt x="22636" y="0"/>
                  </a:lnTo>
                  <a:lnTo>
                    <a:pt x="10528" y="2503"/>
                  </a:lnTo>
                  <a:lnTo>
                    <a:pt x="1523" y="12306"/>
                  </a:lnTo>
                  <a:lnTo>
                    <a:pt x="0" y="16116"/>
                  </a:lnTo>
                  <a:lnTo>
                    <a:pt x="0" y="19926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42" name="object 6742"/>
            <p:cNvSpPr/>
            <p:nvPr/>
          </p:nvSpPr>
          <p:spPr>
            <a:xfrm>
              <a:off x="12118441" y="5947409"/>
              <a:ext cx="73660" cy="87630"/>
            </a:xfrm>
            <a:custGeom>
              <a:avLst/>
              <a:gdLst/>
              <a:ahLst/>
              <a:cxnLst/>
              <a:rect l="l" t="t" r="r" b="b"/>
              <a:pathLst>
                <a:path w="73659" h="87629">
                  <a:moveTo>
                    <a:pt x="73151" y="87629"/>
                  </a:moveTo>
                  <a:lnTo>
                    <a:pt x="72389" y="79247"/>
                  </a:lnTo>
                  <a:lnTo>
                    <a:pt x="70865" y="70865"/>
                  </a:lnTo>
                  <a:lnTo>
                    <a:pt x="52577" y="35051"/>
                  </a:lnTo>
                  <a:lnTo>
                    <a:pt x="16763" y="16763"/>
                  </a:lnTo>
                  <a:lnTo>
                    <a:pt x="7619" y="14477"/>
                  </a:lnTo>
                  <a:lnTo>
                    <a:pt x="0" y="14477"/>
                  </a:lnTo>
                  <a:lnTo>
                    <a:pt x="7619" y="13715"/>
                  </a:lnTo>
                  <a:lnTo>
                    <a:pt x="16763" y="12191"/>
                  </a:lnTo>
                  <a:lnTo>
                    <a:pt x="25907" y="9143"/>
                  </a:lnTo>
                  <a:lnTo>
                    <a:pt x="35051" y="5333"/>
                  </a:lnTo>
                  <a:lnTo>
                    <a:pt x="44957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43" name="object 6743"/>
            <p:cNvSpPr/>
            <p:nvPr/>
          </p:nvSpPr>
          <p:spPr>
            <a:xfrm>
              <a:off x="12163399" y="5888735"/>
              <a:ext cx="28575" cy="59055"/>
            </a:xfrm>
            <a:custGeom>
              <a:avLst/>
              <a:gdLst/>
              <a:ahLst/>
              <a:cxnLst/>
              <a:rect l="l" t="t" r="r" b="b"/>
              <a:pathLst>
                <a:path w="28575" h="59054">
                  <a:moveTo>
                    <a:pt x="0" y="58674"/>
                  </a:moveTo>
                  <a:lnTo>
                    <a:pt x="22859" y="25146"/>
                  </a:lnTo>
                  <a:lnTo>
                    <a:pt x="28193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44" name="object 6744"/>
            <p:cNvSpPr/>
            <p:nvPr/>
          </p:nvSpPr>
          <p:spPr>
            <a:xfrm>
              <a:off x="12088723" y="5890259"/>
              <a:ext cx="20955" cy="0"/>
            </a:xfrm>
            <a:custGeom>
              <a:avLst/>
              <a:gdLst/>
              <a:ahLst/>
              <a:cxnLst/>
              <a:rect l="l" t="t" r="r" b="b"/>
              <a:pathLst>
                <a:path w="20954">
                  <a:moveTo>
                    <a:pt x="0" y="0"/>
                  </a:moveTo>
                  <a:lnTo>
                    <a:pt x="2057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45" name="object 6745"/>
            <p:cNvSpPr/>
            <p:nvPr/>
          </p:nvSpPr>
          <p:spPr>
            <a:xfrm>
              <a:off x="12088723" y="6035039"/>
              <a:ext cx="20955" cy="0"/>
            </a:xfrm>
            <a:custGeom>
              <a:avLst/>
              <a:gdLst/>
              <a:ahLst/>
              <a:cxnLst/>
              <a:rect l="l" t="t" r="r" b="b"/>
              <a:pathLst>
                <a:path w="20954">
                  <a:moveTo>
                    <a:pt x="20574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46" name="object 6746"/>
            <p:cNvSpPr/>
            <p:nvPr/>
          </p:nvSpPr>
          <p:spPr>
            <a:xfrm>
              <a:off x="12109297" y="5890259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6857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47" name="object 6747"/>
            <p:cNvSpPr/>
            <p:nvPr/>
          </p:nvSpPr>
          <p:spPr>
            <a:xfrm>
              <a:off x="12109297" y="5886449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10">
                  <a:moveTo>
                    <a:pt x="3048" y="0"/>
                  </a:moveTo>
                  <a:lnTo>
                    <a:pt x="0" y="0"/>
                  </a:lnTo>
                  <a:lnTo>
                    <a:pt x="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48" name="object 6748"/>
            <p:cNvSpPr/>
            <p:nvPr/>
          </p:nvSpPr>
          <p:spPr>
            <a:xfrm>
              <a:off x="12119203" y="5883401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304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49" name="object 6749"/>
            <p:cNvSpPr/>
            <p:nvPr/>
          </p:nvSpPr>
          <p:spPr>
            <a:xfrm>
              <a:off x="12119203" y="603503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81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50" name="object 6750"/>
            <p:cNvSpPr/>
            <p:nvPr/>
          </p:nvSpPr>
          <p:spPr>
            <a:xfrm>
              <a:off x="12123775" y="6026657"/>
              <a:ext cx="5080" cy="3810"/>
            </a:xfrm>
            <a:custGeom>
              <a:avLst/>
              <a:gdLst/>
              <a:ahLst/>
              <a:cxnLst/>
              <a:rect l="l" t="t" r="r" b="b"/>
              <a:pathLst>
                <a:path w="5079" h="3810">
                  <a:moveTo>
                    <a:pt x="0" y="2286"/>
                  </a:moveTo>
                  <a:lnTo>
                    <a:pt x="0" y="3810"/>
                  </a:lnTo>
                  <a:lnTo>
                    <a:pt x="4572" y="3810"/>
                  </a:lnTo>
                  <a:lnTo>
                    <a:pt x="4572" y="0"/>
                  </a:lnTo>
                  <a:lnTo>
                    <a:pt x="0" y="0"/>
                  </a:lnTo>
                  <a:lnTo>
                    <a:pt x="0" y="228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51" name="object 6751"/>
            <p:cNvSpPr/>
            <p:nvPr/>
          </p:nvSpPr>
          <p:spPr>
            <a:xfrm>
              <a:off x="12116155" y="6035039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4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52" name="object 6752"/>
            <p:cNvSpPr/>
            <p:nvPr/>
          </p:nvSpPr>
          <p:spPr>
            <a:xfrm>
              <a:off x="12098629" y="6038849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5">
                  <a:moveTo>
                    <a:pt x="0" y="0"/>
                  </a:moveTo>
                  <a:lnTo>
                    <a:pt x="0" y="685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53" name="object 6753"/>
            <p:cNvSpPr/>
            <p:nvPr/>
          </p:nvSpPr>
          <p:spPr>
            <a:xfrm>
              <a:off x="12116155" y="6038849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5">
                  <a:moveTo>
                    <a:pt x="0" y="0"/>
                  </a:moveTo>
                  <a:lnTo>
                    <a:pt x="0" y="685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54" name="object 6754"/>
            <p:cNvSpPr/>
            <p:nvPr/>
          </p:nvSpPr>
          <p:spPr>
            <a:xfrm>
              <a:off x="12098629" y="6038849"/>
              <a:ext cx="20955" cy="3175"/>
            </a:xfrm>
            <a:custGeom>
              <a:avLst/>
              <a:gdLst/>
              <a:ahLst/>
              <a:cxnLst/>
              <a:rect l="l" t="t" r="r" b="b"/>
              <a:pathLst>
                <a:path w="20954" h="3175">
                  <a:moveTo>
                    <a:pt x="0" y="0"/>
                  </a:moveTo>
                  <a:lnTo>
                    <a:pt x="20574" y="0"/>
                  </a:lnTo>
                  <a:lnTo>
                    <a:pt x="20574" y="3047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55" name="object 6755"/>
            <p:cNvSpPr/>
            <p:nvPr/>
          </p:nvSpPr>
          <p:spPr>
            <a:xfrm>
              <a:off x="12109297" y="6031991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6857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56" name="object 6756"/>
            <p:cNvSpPr/>
            <p:nvPr/>
          </p:nvSpPr>
          <p:spPr>
            <a:xfrm>
              <a:off x="12109297" y="6031991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048" y="3048"/>
                  </a:moveTo>
                  <a:lnTo>
                    <a:pt x="0" y="3048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57" name="object 6757"/>
            <p:cNvSpPr/>
            <p:nvPr/>
          </p:nvSpPr>
          <p:spPr>
            <a:xfrm>
              <a:off x="12119203" y="5879591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81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58" name="object 6758"/>
            <p:cNvSpPr/>
            <p:nvPr/>
          </p:nvSpPr>
          <p:spPr>
            <a:xfrm>
              <a:off x="12098629" y="5883401"/>
              <a:ext cx="20955" cy="0"/>
            </a:xfrm>
            <a:custGeom>
              <a:avLst/>
              <a:gdLst/>
              <a:ahLst/>
              <a:cxnLst/>
              <a:rect l="l" t="t" r="r" b="b"/>
              <a:pathLst>
                <a:path w="20954">
                  <a:moveTo>
                    <a:pt x="0" y="0"/>
                  </a:moveTo>
                  <a:lnTo>
                    <a:pt x="2057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59" name="object 6759"/>
            <p:cNvSpPr/>
            <p:nvPr/>
          </p:nvSpPr>
          <p:spPr>
            <a:xfrm>
              <a:off x="12116155" y="5886449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4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60" name="object 6760"/>
            <p:cNvSpPr/>
            <p:nvPr/>
          </p:nvSpPr>
          <p:spPr>
            <a:xfrm>
              <a:off x="12116155" y="5890259"/>
              <a:ext cx="74295" cy="0"/>
            </a:xfrm>
            <a:custGeom>
              <a:avLst/>
              <a:gdLst/>
              <a:ahLst/>
              <a:cxnLst/>
              <a:rect l="l" t="t" r="r" b="b"/>
              <a:pathLst>
                <a:path w="74295">
                  <a:moveTo>
                    <a:pt x="73914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61" name="object 6761"/>
            <p:cNvSpPr/>
            <p:nvPr/>
          </p:nvSpPr>
          <p:spPr>
            <a:xfrm>
              <a:off x="12116155" y="6035039"/>
              <a:ext cx="74295" cy="0"/>
            </a:xfrm>
            <a:custGeom>
              <a:avLst/>
              <a:gdLst/>
              <a:ahLst/>
              <a:cxnLst/>
              <a:rect l="l" t="t" r="r" b="b"/>
              <a:pathLst>
                <a:path w="74295">
                  <a:moveTo>
                    <a:pt x="0" y="0"/>
                  </a:moveTo>
                  <a:lnTo>
                    <a:pt x="7391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62" name="object 6762"/>
            <p:cNvSpPr/>
            <p:nvPr/>
          </p:nvSpPr>
          <p:spPr>
            <a:xfrm>
              <a:off x="12119203" y="5886449"/>
              <a:ext cx="0" cy="148590"/>
            </a:xfrm>
            <a:custGeom>
              <a:avLst/>
              <a:gdLst/>
              <a:ahLst/>
              <a:cxnLst/>
              <a:rect l="l" t="t" r="r" b="b"/>
              <a:pathLst>
                <a:path h="148589">
                  <a:moveTo>
                    <a:pt x="0" y="0"/>
                  </a:moveTo>
                  <a:lnTo>
                    <a:pt x="0" y="14859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63" name="object 6763"/>
            <p:cNvSpPr/>
            <p:nvPr/>
          </p:nvSpPr>
          <p:spPr>
            <a:xfrm>
              <a:off x="12116155" y="5890259"/>
              <a:ext cx="0" cy="144780"/>
            </a:xfrm>
            <a:custGeom>
              <a:avLst/>
              <a:gdLst/>
              <a:ahLst/>
              <a:cxnLst/>
              <a:rect l="l" t="t" r="r" b="b"/>
              <a:pathLst>
                <a:path h="144779">
                  <a:moveTo>
                    <a:pt x="0" y="0"/>
                  </a:moveTo>
                  <a:lnTo>
                    <a:pt x="0" y="14478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64" name="object 6764"/>
            <p:cNvSpPr/>
            <p:nvPr/>
          </p:nvSpPr>
          <p:spPr>
            <a:xfrm>
              <a:off x="12119203" y="5879591"/>
              <a:ext cx="334645" cy="0"/>
            </a:xfrm>
            <a:custGeom>
              <a:avLst/>
              <a:gdLst/>
              <a:ahLst/>
              <a:cxnLst/>
              <a:rect l="l" t="t" r="r" b="b"/>
              <a:pathLst>
                <a:path w="334645">
                  <a:moveTo>
                    <a:pt x="0" y="0"/>
                  </a:moveTo>
                  <a:lnTo>
                    <a:pt x="33451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65" name="object 6765"/>
            <p:cNvSpPr/>
            <p:nvPr/>
          </p:nvSpPr>
          <p:spPr>
            <a:xfrm>
              <a:off x="12119203" y="6065519"/>
              <a:ext cx="277495" cy="0"/>
            </a:xfrm>
            <a:custGeom>
              <a:avLst/>
              <a:gdLst/>
              <a:ahLst/>
              <a:cxnLst/>
              <a:rect l="l" t="t" r="r" b="b"/>
              <a:pathLst>
                <a:path w="277495">
                  <a:moveTo>
                    <a:pt x="0" y="0"/>
                  </a:moveTo>
                  <a:lnTo>
                    <a:pt x="27736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66" name="object 6766"/>
            <p:cNvSpPr/>
            <p:nvPr/>
          </p:nvSpPr>
          <p:spPr>
            <a:xfrm>
              <a:off x="12119203" y="6076187"/>
              <a:ext cx="277495" cy="0"/>
            </a:xfrm>
            <a:custGeom>
              <a:avLst/>
              <a:gdLst/>
              <a:ahLst/>
              <a:cxnLst/>
              <a:rect l="l" t="t" r="r" b="b"/>
              <a:pathLst>
                <a:path w="277495">
                  <a:moveTo>
                    <a:pt x="0" y="0"/>
                  </a:moveTo>
                  <a:lnTo>
                    <a:pt x="27736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67" name="object 6767"/>
            <p:cNvSpPr/>
            <p:nvPr/>
          </p:nvSpPr>
          <p:spPr>
            <a:xfrm>
              <a:off x="12119203" y="6123431"/>
              <a:ext cx="277495" cy="0"/>
            </a:xfrm>
            <a:custGeom>
              <a:avLst/>
              <a:gdLst/>
              <a:ahLst/>
              <a:cxnLst/>
              <a:rect l="l" t="t" r="r" b="b"/>
              <a:pathLst>
                <a:path w="277495">
                  <a:moveTo>
                    <a:pt x="0" y="0"/>
                  </a:moveTo>
                  <a:lnTo>
                    <a:pt x="27736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68" name="object 6768"/>
            <p:cNvSpPr/>
            <p:nvPr/>
          </p:nvSpPr>
          <p:spPr>
            <a:xfrm>
              <a:off x="12274651" y="6081540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19792"/>
                  </a:moveTo>
                  <a:lnTo>
                    <a:pt x="0" y="22840"/>
                  </a:lnTo>
                  <a:lnTo>
                    <a:pt x="1524" y="26650"/>
                  </a:lnTo>
                  <a:lnTo>
                    <a:pt x="10404" y="36449"/>
                  </a:lnTo>
                  <a:lnTo>
                    <a:pt x="22788" y="38823"/>
                  </a:lnTo>
                  <a:lnTo>
                    <a:pt x="34637" y="34159"/>
                  </a:lnTo>
                  <a:lnTo>
                    <a:pt x="41910" y="22840"/>
                  </a:lnTo>
                  <a:lnTo>
                    <a:pt x="41910" y="15982"/>
                  </a:lnTo>
                  <a:lnTo>
                    <a:pt x="34637" y="4664"/>
                  </a:lnTo>
                  <a:lnTo>
                    <a:pt x="22788" y="0"/>
                  </a:lnTo>
                  <a:lnTo>
                    <a:pt x="10404" y="2374"/>
                  </a:lnTo>
                  <a:lnTo>
                    <a:pt x="1523" y="12172"/>
                  </a:lnTo>
                  <a:lnTo>
                    <a:pt x="0" y="15982"/>
                  </a:lnTo>
                  <a:lnTo>
                    <a:pt x="0" y="1979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69" name="object 6769"/>
            <p:cNvSpPr/>
            <p:nvPr/>
          </p:nvSpPr>
          <p:spPr>
            <a:xfrm>
              <a:off x="12088723" y="5747765"/>
              <a:ext cx="0" cy="142875"/>
            </a:xfrm>
            <a:custGeom>
              <a:avLst/>
              <a:gdLst/>
              <a:ahLst/>
              <a:cxnLst/>
              <a:rect l="l" t="t" r="r" b="b"/>
              <a:pathLst>
                <a:path h="142875">
                  <a:moveTo>
                    <a:pt x="0" y="142494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70" name="object 6770"/>
            <p:cNvSpPr/>
            <p:nvPr/>
          </p:nvSpPr>
          <p:spPr>
            <a:xfrm>
              <a:off x="12098629" y="5754623"/>
              <a:ext cx="0" cy="128905"/>
            </a:xfrm>
            <a:custGeom>
              <a:avLst/>
              <a:gdLst/>
              <a:ahLst/>
              <a:cxnLst/>
              <a:rect l="l" t="t" r="r" b="b"/>
              <a:pathLst>
                <a:path h="128904">
                  <a:moveTo>
                    <a:pt x="0" y="128777"/>
                  </a:moveTo>
                  <a:lnTo>
                    <a:pt x="0" y="0"/>
                  </a:lnTo>
                </a:path>
                <a:path h="128904">
                  <a:moveTo>
                    <a:pt x="0" y="128777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71" name="object 6771"/>
            <p:cNvSpPr/>
            <p:nvPr/>
          </p:nvSpPr>
          <p:spPr>
            <a:xfrm>
              <a:off x="12116155" y="5879591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81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72" name="object 6772"/>
            <p:cNvSpPr/>
            <p:nvPr/>
          </p:nvSpPr>
          <p:spPr>
            <a:xfrm>
              <a:off x="12453721" y="5862827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5">
                  <a:moveTo>
                    <a:pt x="0" y="0"/>
                  </a:moveTo>
                  <a:lnTo>
                    <a:pt x="0" y="1676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773" name="object 6773"/>
          <p:cNvGrpSpPr/>
          <p:nvPr/>
        </p:nvGrpSpPr>
        <p:grpSpPr>
          <a:xfrm>
            <a:off x="15065999" y="5695621"/>
            <a:ext cx="89385" cy="35914"/>
            <a:chOff x="11987377" y="5624321"/>
            <a:chExt cx="71120" cy="28575"/>
          </a:xfrm>
        </p:grpSpPr>
        <p:sp>
          <p:nvSpPr>
            <p:cNvPr id="6774" name="object 6774"/>
            <p:cNvSpPr/>
            <p:nvPr/>
          </p:nvSpPr>
          <p:spPr>
            <a:xfrm>
              <a:off x="12001855" y="5647943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2285" y="0"/>
                  </a:moveTo>
                  <a:lnTo>
                    <a:pt x="3902" y="669"/>
                  </a:lnTo>
                  <a:lnTo>
                    <a:pt x="4571" y="2286"/>
                  </a:lnTo>
                  <a:lnTo>
                    <a:pt x="3902" y="3902"/>
                  </a:lnTo>
                  <a:lnTo>
                    <a:pt x="2285" y="4572"/>
                  </a:lnTo>
                  <a:lnTo>
                    <a:pt x="669" y="3902"/>
                  </a:lnTo>
                  <a:lnTo>
                    <a:pt x="0" y="2286"/>
                  </a:lnTo>
                  <a:lnTo>
                    <a:pt x="669" y="669"/>
                  </a:lnTo>
                  <a:lnTo>
                    <a:pt x="228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75" name="object 6775"/>
            <p:cNvSpPr/>
            <p:nvPr/>
          </p:nvSpPr>
          <p:spPr>
            <a:xfrm>
              <a:off x="12004141" y="5643371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5">
                  <a:moveTo>
                    <a:pt x="0" y="0"/>
                  </a:moveTo>
                  <a:lnTo>
                    <a:pt x="0" y="685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76" name="object 6776"/>
            <p:cNvSpPr/>
            <p:nvPr/>
          </p:nvSpPr>
          <p:spPr>
            <a:xfrm>
              <a:off x="12007951" y="564641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77" name="object 6777"/>
            <p:cNvSpPr/>
            <p:nvPr/>
          </p:nvSpPr>
          <p:spPr>
            <a:xfrm>
              <a:off x="11987377" y="5650229"/>
              <a:ext cx="20955" cy="0"/>
            </a:xfrm>
            <a:custGeom>
              <a:avLst/>
              <a:gdLst/>
              <a:ahLst/>
              <a:cxnLst/>
              <a:rect l="l" t="t" r="r" b="b"/>
              <a:pathLst>
                <a:path w="20954">
                  <a:moveTo>
                    <a:pt x="16764" y="0"/>
                  </a:moveTo>
                  <a:lnTo>
                    <a:pt x="20574" y="0"/>
                  </a:lnTo>
                </a:path>
                <a:path w="20954">
                  <a:moveTo>
                    <a:pt x="16764" y="0"/>
                  </a:moveTo>
                  <a:lnTo>
                    <a:pt x="16764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78" name="object 6778"/>
            <p:cNvSpPr/>
            <p:nvPr/>
          </p:nvSpPr>
          <p:spPr>
            <a:xfrm>
              <a:off x="12045289" y="5626607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>
                  <a:moveTo>
                    <a:pt x="0" y="0"/>
                  </a:moveTo>
                  <a:lnTo>
                    <a:pt x="1295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6779" name="object 6779"/>
          <p:cNvSpPr/>
          <p:nvPr/>
        </p:nvSpPr>
        <p:spPr>
          <a:xfrm>
            <a:off x="14739424" y="5918765"/>
            <a:ext cx="0" cy="98164"/>
          </a:xfrm>
          <a:custGeom>
            <a:avLst/>
            <a:gdLst/>
            <a:ahLst/>
            <a:cxnLst/>
            <a:rect l="l" t="t" r="r" b="b"/>
            <a:pathLst>
              <a:path h="78104">
                <a:moveTo>
                  <a:pt x="0" y="0"/>
                </a:moveTo>
                <a:lnTo>
                  <a:pt x="0" y="77724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6780" name="object 6780"/>
          <p:cNvGrpSpPr/>
          <p:nvPr/>
        </p:nvGrpSpPr>
        <p:grpSpPr>
          <a:xfrm>
            <a:off x="15065999" y="6217566"/>
            <a:ext cx="67039" cy="52673"/>
            <a:chOff x="11987377" y="6039611"/>
            <a:chExt cx="53340" cy="41910"/>
          </a:xfrm>
        </p:grpSpPr>
        <p:sp>
          <p:nvSpPr>
            <p:cNvPr id="6781" name="object 6781"/>
            <p:cNvSpPr/>
            <p:nvPr/>
          </p:nvSpPr>
          <p:spPr>
            <a:xfrm>
              <a:off x="12031573" y="6062471"/>
              <a:ext cx="6985" cy="17145"/>
            </a:xfrm>
            <a:custGeom>
              <a:avLst/>
              <a:gdLst/>
              <a:ahLst/>
              <a:cxnLst/>
              <a:rect l="l" t="t" r="r" b="b"/>
              <a:pathLst>
                <a:path w="6984" h="17145">
                  <a:moveTo>
                    <a:pt x="6857" y="0"/>
                  </a:moveTo>
                  <a:lnTo>
                    <a:pt x="0" y="16764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82" name="object 6782"/>
            <p:cNvSpPr/>
            <p:nvPr/>
          </p:nvSpPr>
          <p:spPr>
            <a:xfrm>
              <a:off x="11987377" y="604189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6783" name="object 6783"/>
          <p:cNvSpPr/>
          <p:nvPr/>
        </p:nvSpPr>
        <p:spPr>
          <a:xfrm>
            <a:off x="15065999" y="6021239"/>
            <a:ext cx="4788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6784" name="object 6784"/>
          <p:cNvGrpSpPr/>
          <p:nvPr/>
        </p:nvGrpSpPr>
        <p:grpSpPr>
          <a:xfrm>
            <a:off x="15126334" y="6243424"/>
            <a:ext cx="19154" cy="107741"/>
            <a:chOff x="12035383" y="6060185"/>
            <a:chExt cx="15240" cy="85725"/>
          </a:xfrm>
        </p:grpSpPr>
        <p:sp>
          <p:nvSpPr>
            <p:cNvPr id="6785" name="object 6785"/>
            <p:cNvSpPr/>
            <p:nvPr/>
          </p:nvSpPr>
          <p:spPr>
            <a:xfrm>
              <a:off x="12038431" y="6062471"/>
              <a:ext cx="10160" cy="78105"/>
            </a:xfrm>
            <a:custGeom>
              <a:avLst/>
              <a:gdLst/>
              <a:ahLst/>
              <a:cxnLst/>
              <a:rect l="l" t="t" r="r" b="b"/>
              <a:pathLst>
                <a:path w="10159" h="78104">
                  <a:moveTo>
                    <a:pt x="0" y="0"/>
                  </a:moveTo>
                  <a:lnTo>
                    <a:pt x="9906" y="16764"/>
                  </a:lnTo>
                </a:path>
                <a:path w="10159" h="78104">
                  <a:moveTo>
                    <a:pt x="0" y="0"/>
                  </a:moveTo>
                  <a:lnTo>
                    <a:pt x="0" y="7772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86" name="object 6786"/>
            <p:cNvSpPr/>
            <p:nvPr/>
          </p:nvSpPr>
          <p:spPr>
            <a:xfrm>
              <a:off x="12037669" y="6138671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0" y="2286"/>
                  </a:moveTo>
                  <a:lnTo>
                    <a:pt x="0" y="4572"/>
                  </a:lnTo>
                  <a:lnTo>
                    <a:pt x="4572" y="4572"/>
                  </a:lnTo>
                  <a:lnTo>
                    <a:pt x="4572" y="0"/>
                  </a:lnTo>
                  <a:lnTo>
                    <a:pt x="0" y="0"/>
                  </a:lnTo>
                  <a:lnTo>
                    <a:pt x="0" y="228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787" name="object 6787"/>
          <p:cNvGrpSpPr/>
          <p:nvPr/>
        </p:nvGrpSpPr>
        <p:grpSpPr>
          <a:xfrm>
            <a:off x="15063126" y="5728183"/>
            <a:ext cx="11173" cy="293693"/>
            <a:chOff x="11985091" y="5650229"/>
            <a:chExt cx="8890" cy="233679"/>
          </a:xfrm>
        </p:grpSpPr>
        <p:sp>
          <p:nvSpPr>
            <p:cNvPr id="6788" name="object 6788"/>
            <p:cNvSpPr/>
            <p:nvPr/>
          </p:nvSpPr>
          <p:spPr>
            <a:xfrm>
              <a:off x="11991187" y="5650229"/>
              <a:ext cx="0" cy="233679"/>
            </a:xfrm>
            <a:custGeom>
              <a:avLst/>
              <a:gdLst/>
              <a:ahLst/>
              <a:cxnLst/>
              <a:rect l="l" t="t" r="r" b="b"/>
              <a:pathLst>
                <a:path h="233679">
                  <a:moveTo>
                    <a:pt x="0" y="0"/>
                  </a:moveTo>
                  <a:lnTo>
                    <a:pt x="0" y="23317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89" name="object 6789"/>
            <p:cNvSpPr/>
            <p:nvPr/>
          </p:nvSpPr>
          <p:spPr>
            <a:xfrm>
              <a:off x="11987377" y="5650229"/>
              <a:ext cx="0" cy="233679"/>
            </a:xfrm>
            <a:custGeom>
              <a:avLst/>
              <a:gdLst/>
              <a:ahLst/>
              <a:cxnLst/>
              <a:rect l="l" t="t" r="r" b="b"/>
              <a:pathLst>
                <a:path h="233679">
                  <a:moveTo>
                    <a:pt x="0" y="0"/>
                  </a:moveTo>
                  <a:lnTo>
                    <a:pt x="0" y="23317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6790" name="object 6790"/>
          <p:cNvSpPr/>
          <p:nvPr/>
        </p:nvSpPr>
        <p:spPr>
          <a:xfrm>
            <a:off x="14743255" y="5914934"/>
            <a:ext cx="0" cy="106943"/>
          </a:xfrm>
          <a:custGeom>
            <a:avLst/>
            <a:gdLst/>
            <a:ahLst/>
            <a:cxnLst/>
            <a:rect l="l" t="t" r="r" b="b"/>
            <a:pathLst>
              <a:path h="85089">
                <a:moveTo>
                  <a:pt x="0" y="0"/>
                </a:moveTo>
                <a:lnTo>
                  <a:pt x="0" y="84582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6791" name="object 6791"/>
          <p:cNvGrpSpPr/>
          <p:nvPr/>
        </p:nvGrpSpPr>
        <p:grpSpPr>
          <a:xfrm>
            <a:off x="15086111" y="5695621"/>
            <a:ext cx="146049" cy="157222"/>
            <a:chOff x="12003379" y="5624321"/>
            <a:chExt cx="116205" cy="125095"/>
          </a:xfrm>
        </p:grpSpPr>
        <p:sp>
          <p:nvSpPr>
            <p:cNvPr id="6792" name="object 6792"/>
            <p:cNvSpPr/>
            <p:nvPr/>
          </p:nvSpPr>
          <p:spPr>
            <a:xfrm>
              <a:off x="12005665" y="5650229"/>
              <a:ext cx="101600" cy="97155"/>
            </a:xfrm>
            <a:custGeom>
              <a:avLst/>
              <a:gdLst/>
              <a:ahLst/>
              <a:cxnLst/>
              <a:rect l="l" t="t" r="r" b="b"/>
              <a:pathLst>
                <a:path w="101600" h="97154">
                  <a:moveTo>
                    <a:pt x="0" y="0"/>
                  </a:moveTo>
                  <a:lnTo>
                    <a:pt x="762" y="11430"/>
                  </a:lnTo>
                  <a:lnTo>
                    <a:pt x="3810" y="25146"/>
                  </a:lnTo>
                  <a:lnTo>
                    <a:pt x="24384" y="62484"/>
                  </a:lnTo>
                  <a:lnTo>
                    <a:pt x="60960" y="89916"/>
                  </a:lnTo>
                  <a:lnTo>
                    <a:pt x="68580" y="92202"/>
                  </a:lnTo>
                  <a:lnTo>
                    <a:pt x="76200" y="94488"/>
                  </a:lnTo>
                  <a:lnTo>
                    <a:pt x="89916" y="96012"/>
                  </a:lnTo>
                  <a:lnTo>
                    <a:pt x="101346" y="96773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93" name="object 6793"/>
            <p:cNvSpPr/>
            <p:nvPr/>
          </p:nvSpPr>
          <p:spPr>
            <a:xfrm>
              <a:off x="12004141" y="5650229"/>
              <a:ext cx="101600" cy="0"/>
            </a:xfrm>
            <a:custGeom>
              <a:avLst/>
              <a:gdLst/>
              <a:ahLst/>
              <a:cxnLst/>
              <a:rect l="l" t="t" r="r" b="b"/>
              <a:pathLst>
                <a:path w="101600">
                  <a:moveTo>
                    <a:pt x="0" y="0"/>
                  </a:moveTo>
                  <a:lnTo>
                    <a:pt x="10134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94" name="object 6794"/>
            <p:cNvSpPr/>
            <p:nvPr/>
          </p:nvSpPr>
          <p:spPr>
            <a:xfrm>
              <a:off x="12007951" y="5646419"/>
              <a:ext cx="97790" cy="0"/>
            </a:xfrm>
            <a:custGeom>
              <a:avLst/>
              <a:gdLst/>
              <a:ahLst/>
              <a:cxnLst/>
              <a:rect l="l" t="t" r="r" b="b"/>
              <a:pathLst>
                <a:path w="97790">
                  <a:moveTo>
                    <a:pt x="97535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95" name="object 6795"/>
            <p:cNvSpPr/>
            <p:nvPr/>
          </p:nvSpPr>
          <p:spPr>
            <a:xfrm>
              <a:off x="12007951" y="5629655"/>
              <a:ext cx="111760" cy="0"/>
            </a:xfrm>
            <a:custGeom>
              <a:avLst/>
              <a:gdLst/>
              <a:ahLst/>
              <a:cxnLst/>
              <a:rect l="l" t="t" r="r" b="b"/>
              <a:pathLst>
                <a:path w="111759">
                  <a:moveTo>
                    <a:pt x="111251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96" name="object 6796"/>
            <p:cNvSpPr/>
            <p:nvPr/>
          </p:nvSpPr>
          <p:spPr>
            <a:xfrm>
              <a:off x="12004141" y="5626607"/>
              <a:ext cx="115570" cy="0"/>
            </a:xfrm>
            <a:custGeom>
              <a:avLst/>
              <a:gdLst/>
              <a:ahLst/>
              <a:cxnLst/>
              <a:rect l="l" t="t" r="r" b="b"/>
              <a:pathLst>
                <a:path w="115570">
                  <a:moveTo>
                    <a:pt x="115061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6797" name="object 6797"/>
          <p:cNvSpPr/>
          <p:nvPr/>
        </p:nvSpPr>
        <p:spPr>
          <a:xfrm>
            <a:off x="15070787" y="6246297"/>
            <a:ext cx="122905" cy="0"/>
          </a:xfrm>
          <a:custGeom>
            <a:avLst/>
            <a:gdLst/>
            <a:ahLst/>
            <a:cxnLst/>
            <a:rect l="l" t="t" r="r" b="b"/>
            <a:pathLst>
              <a:path w="97790">
                <a:moveTo>
                  <a:pt x="97535" y="0"/>
                </a:moveTo>
                <a:lnTo>
                  <a:pt x="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98" name="object 6798"/>
          <p:cNvSpPr/>
          <p:nvPr/>
        </p:nvSpPr>
        <p:spPr>
          <a:xfrm>
            <a:off x="15070787" y="6343983"/>
            <a:ext cx="122905" cy="0"/>
          </a:xfrm>
          <a:custGeom>
            <a:avLst/>
            <a:gdLst/>
            <a:ahLst/>
            <a:cxnLst/>
            <a:rect l="l" t="t" r="r" b="b"/>
            <a:pathLst>
              <a:path w="97790">
                <a:moveTo>
                  <a:pt x="97535" y="0"/>
                </a:moveTo>
                <a:lnTo>
                  <a:pt x="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99" name="object 6799"/>
          <p:cNvSpPr/>
          <p:nvPr/>
        </p:nvSpPr>
        <p:spPr>
          <a:xfrm>
            <a:off x="15065999" y="5264656"/>
            <a:ext cx="0" cy="463686"/>
          </a:xfrm>
          <a:custGeom>
            <a:avLst/>
            <a:gdLst/>
            <a:ahLst/>
            <a:cxnLst/>
            <a:rect l="l" t="t" r="r" b="b"/>
            <a:pathLst>
              <a:path h="368935">
                <a:moveTo>
                  <a:pt x="0" y="0"/>
                </a:moveTo>
                <a:lnTo>
                  <a:pt x="0" y="368808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6800" name="object 6800"/>
          <p:cNvGrpSpPr/>
          <p:nvPr/>
        </p:nvGrpSpPr>
        <p:grpSpPr>
          <a:xfrm>
            <a:off x="15518032" y="5120044"/>
            <a:ext cx="27135" cy="587387"/>
            <a:chOff x="12347041" y="5166359"/>
            <a:chExt cx="21590" cy="467359"/>
          </a:xfrm>
        </p:grpSpPr>
        <p:sp>
          <p:nvSpPr>
            <p:cNvPr id="6801" name="object 6801"/>
            <p:cNvSpPr/>
            <p:nvPr/>
          </p:nvSpPr>
          <p:spPr>
            <a:xfrm>
              <a:off x="12349327" y="5166359"/>
              <a:ext cx="0" cy="467359"/>
            </a:xfrm>
            <a:custGeom>
              <a:avLst/>
              <a:gdLst/>
              <a:ahLst/>
              <a:cxnLst/>
              <a:rect l="l" t="t" r="r" b="b"/>
              <a:pathLst>
                <a:path h="467360">
                  <a:moveTo>
                    <a:pt x="0" y="0"/>
                  </a:moveTo>
                  <a:lnTo>
                    <a:pt x="0" y="467106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02" name="object 6802"/>
            <p:cNvSpPr/>
            <p:nvPr/>
          </p:nvSpPr>
          <p:spPr>
            <a:xfrm>
              <a:off x="12366091" y="5166359"/>
              <a:ext cx="0" cy="467359"/>
            </a:xfrm>
            <a:custGeom>
              <a:avLst/>
              <a:gdLst/>
              <a:ahLst/>
              <a:cxnLst/>
              <a:rect l="l" t="t" r="r" b="b"/>
              <a:pathLst>
                <a:path h="467360">
                  <a:moveTo>
                    <a:pt x="0" y="0"/>
                  </a:moveTo>
                  <a:lnTo>
                    <a:pt x="0" y="46710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803" name="object 6803"/>
          <p:cNvGrpSpPr/>
          <p:nvPr/>
        </p:nvGrpSpPr>
        <p:grpSpPr>
          <a:xfrm>
            <a:off x="15084195" y="5489715"/>
            <a:ext cx="19154" cy="209097"/>
            <a:chOff x="12001855" y="5460491"/>
            <a:chExt cx="15240" cy="166370"/>
          </a:xfrm>
        </p:grpSpPr>
        <p:sp>
          <p:nvSpPr>
            <p:cNvPr id="6804" name="object 6804"/>
            <p:cNvSpPr/>
            <p:nvPr/>
          </p:nvSpPr>
          <p:spPr>
            <a:xfrm>
              <a:off x="12014809" y="5542025"/>
              <a:ext cx="0" cy="85090"/>
            </a:xfrm>
            <a:custGeom>
              <a:avLst/>
              <a:gdLst/>
              <a:ahLst/>
              <a:cxnLst/>
              <a:rect l="l" t="t" r="r" b="b"/>
              <a:pathLst>
                <a:path h="85089">
                  <a:moveTo>
                    <a:pt x="0" y="0"/>
                  </a:moveTo>
                  <a:lnTo>
                    <a:pt x="0" y="8458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05" name="object 6805"/>
            <p:cNvSpPr/>
            <p:nvPr/>
          </p:nvSpPr>
          <p:spPr>
            <a:xfrm>
              <a:off x="12004141" y="5460491"/>
              <a:ext cx="0" cy="166370"/>
            </a:xfrm>
            <a:custGeom>
              <a:avLst/>
              <a:gdLst/>
              <a:ahLst/>
              <a:cxnLst/>
              <a:rect l="l" t="t" r="r" b="b"/>
              <a:pathLst>
                <a:path h="166370">
                  <a:moveTo>
                    <a:pt x="0" y="0"/>
                  </a:moveTo>
                  <a:lnTo>
                    <a:pt x="0" y="16611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806" name="object 6806"/>
          <p:cNvGrpSpPr/>
          <p:nvPr/>
        </p:nvGrpSpPr>
        <p:grpSpPr>
          <a:xfrm>
            <a:off x="15279566" y="5613259"/>
            <a:ext cx="19154" cy="106943"/>
            <a:chOff x="12157303" y="5558790"/>
            <a:chExt cx="15240" cy="85090"/>
          </a:xfrm>
        </p:grpSpPr>
        <p:sp>
          <p:nvSpPr>
            <p:cNvPr id="6807" name="object 6807"/>
            <p:cNvSpPr/>
            <p:nvPr/>
          </p:nvSpPr>
          <p:spPr>
            <a:xfrm>
              <a:off x="12166447" y="5558790"/>
              <a:ext cx="0" cy="78105"/>
            </a:xfrm>
            <a:custGeom>
              <a:avLst/>
              <a:gdLst/>
              <a:ahLst/>
              <a:cxnLst/>
              <a:rect l="l" t="t" r="r" b="b"/>
              <a:pathLst>
                <a:path h="78104">
                  <a:moveTo>
                    <a:pt x="0" y="77724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08" name="object 6808"/>
            <p:cNvSpPr/>
            <p:nvPr/>
          </p:nvSpPr>
          <p:spPr>
            <a:xfrm>
              <a:off x="12159589" y="5558790"/>
              <a:ext cx="0" cy="71120"/>
            </a:xfrm>
            <a:custGeom>
              <a:avLst/>
              <a:gdLst/>
              <a:ahLst/>
              <a:cxnLst/>
              <a:rect l="l" t="t" r="r" b="b"/>
              <a:pathLst>
                <a:path h="71120">
                  <a:moveTo>
                    <a:pt x="0" y="70865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09" name="object 6809"/>
            <p:cNvSpPr/>
            <p:nvPr/>
          </p:nvSpPr>
          <p:spPr>
            <a:xfrm>
              <a:off x="12159589" y="5558790"/>
              <a:ext cx="0" cy="67945"/>
            </a:xfrm>
            <a:custGeom>
              <a:avLst/>
              <a:gdLst/>
              <a:ahLst/>
              <a:cxnLst/>
              <a:rect l="l" t="t" r="r" b="b"/>
              <a:pathLst>
                <a:path h="67945">
                  <a:moveTo>
                    <a:pt x="0" y="67817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10" name="object 6810"/>
            <p:cNvSpPr/>
            <p:nvPr/>
          </p:nvSpPr>
          <p:spPr>
            <a:xfrm>
              <a:off x="12170257" y="5558790"/>
              <a:ext cx="0" cy="85090"/>
            </a:xfrm>
            <a:custGeom>
              <a:avLst/>
              <a:gdLst/>
              <a:ahLst/>
              <a:cxnLst/>
              <a:rect l="l" t="t" r="r" b="b"/>
              <a:pathLst>
                <a:path h="85089">
                  <a:moveTo>
                    <a:pt x="0" y="84582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811" name="object 6811"/>
          <p:cNvGrpSpPr/>
          <p:nvPr/>
        </p:nvGrpSpPr>
        <p:grpSpPr>
          <a:xfrm>
            <a:off x="15126334" y="5665933"/>
            <a:ext cx="39904" cy="36711"/>
            <a:chOff x="12035383" y="5600700"/>
            <a:chExt cx="31750" cy="29209"/>
          </a:xfrm>
        </p:grpSpPr>
        <p:sp>
          <p:nvSpPr>
            <p:cNvPr id="6812" name="object 6812"/>
            <p:cNvSpPr/>
            <p:nvPr/>
          </p:nvSpPr>
          <p:spPr>
            <a:xfrm>
              <a:off x="12037669" y="5603747"/>
              <a:ext cx="6985" cy="24130"/>
            </a:xfrm>
            <a:custGeom>
              <a:avLst/>
              <a:gdLst/>
              <a:ahLst/>
              <a:cxnLst/>
              <a:rect l="l" t="t" r="r" b="b"/>
              <a:pathLst>
                <a:path w="6984" h="24129">
                  <a:moveTo>
                    <a:pt x="0" y="0"/>
                  </a:moveTo>
                  <a:lnTo>
                    <a:pt x="3048" y="12192"/>
                  </a:lnTo>
                  <a:lnTo>
                    <a:pt x="6858" y="2362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13" name="object 6813"/>
            <p:cNvSpPr/>
            <p:nvPr/>
          </p:nvSpPr>
          <p:spPr>
            <a:xfrm>
              <a:off x="12058243" y="5602986"/>
              <a:ext cx="6350" cy="24765"/>
            </a:xfrm>
            <a:custGeom>
              <a:avLst/>
              <a:gdLst/>
              <a:ahLst/>
              <a:cxnLst/>
              <a:rect l="l" t="t" r="r" b="b"/>
              <a:pathLst>
                <a:path w="6350" h="24764">
                  <a:moveTo>
                    <a:pt x="0" y="24384"/>
                  </a:moveTo>
                  <a:lnTo>
                    <a:pt x="3809" y="12192"/>
                  </a:lnTo>
                  <a:lnTo>
                    <a:pt x="6095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6814" name="object 6814"/>
          <p:cNvSpPr/>
          <p:nvPr/>
        </p:nvSpPr>
        <p:spPr>
          <a:xfrm>
            <a:off x="15470148" y="5646778"/>
            <a:ext cx="0" cy="60654"/>
          </a:xfrm>
          <a:custGeom>
            <a:avLst/>
            <a:gdLst/>
            <a:ahLst/>
            <a:cxnLst/>
            <a:rect l="l" t="t" r="r" b="b"/>
            <a:pathLst>
              <a:path h="48260">
                <a:moveTo>
                  <a:pt x="0" y="48005"/>
                </a:moveTo>
                <a:lnTo>
                  <a:pt x="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6815" name="object 6815"/>
          <p:cNvGrpSpPr/>
          <p:nvPr/>
        </p:nvGrpSpPr>
        <p:grpSpPr>
          <a:xfrm>
            <a:off x="15542932" y="5617091"/>
            <a:ext cx="6385" cy="98164"/>
            <a:chOff x="12366853" y="5561838"/>
            <a:chExt cx="5080" cy="78105"/>
          </a:xfrm>
        </p:grpSpPr>
        <p:sp>
          <p:nvSpPr>
            <p:cNvPr id="6816" name="object 6816"/>
            <p:cNvSpPr/>
            <p:nvPr/>
          </p:nvSpPr>
          <p:spPr>
            <a:xfrm>
              <a:off x="12369139" y="5565648"/>
              <a:ext cx="0" cy="74295"/>
            </a:xfrm>
            <a:custGeom>
              <a:avLst/>
              <a:gdLst/>
              <a:ahLst/>
              <a:cxnLst/>
              <a:rect l="l" t="t" r="r" b="b"/>
              <a:pathLst>
                <a:path h="74295">
                  <a:moveTo>
                    <a:pt x="0" y="0"/>
                  </a:moveTo>
                  <a:lnTo>
                    <a:pt x="0" y="7391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17" name="object 6817"/>
            <p:cNvSpPr/>
            <p:nvPr/>
          </p:nvSpPr>
          <p:spPr>
            <a:xfrm>
              <a:off x="12369139" y="5561838"/>
              <a:ext cx="0" cy="78105"/>
            </a:xfrm>
            <a:custGeom>
              <a:avLst/>
              <a:gdLst/>
              <a:ahLst/>
              <a:cxnLst/>
              <a:rect l="l" t="t" r="r" b="b"/>
              <a:pathLst>
                <a:path h="78104">
                  <a:moveTo>
                    <a:pt x="0" y="0"/>
                  </a:moveTo>
                  <a:lnTo>
                    <a:pt x="0" y="7772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818" name="object 6818"/>
          <p:cNvGrpSpPr/>
          <p:nvPr/>
        </p:nvGrpSpPr>
        <p:grpSpPr>
          <a:xfrm>
            <a:off x="15227851" y="6217566"/>
            <a:ext cx="1113324" cy="31923"/>
            <a:chOff x="12116155" y="6039611"/>
            <a:chExt cx="885825" cy="25400"/>
          </a:xfrm>
        </p:grpSpPr>
        <p:sp>
          <p:nvSpPr>
            <p:cNvPr id="6819" name="object 6819"/>
            <p:cNvSpPr/>
            <p:nvPr/>
          </p:nvSpPr>
          <p:spPr>
            <a:xfrm>
              <a:off x="12119203" y="6041897"/>
              <a:ext cx="882650" cy="0"/>
            </a:xfrm>
            <a:custGeom>
              <a:avLst/>
              <a:gdLst/>
              <a:ahLst/>
              <a:cxnLst/>
              <a:rect l="l" t="t" r="r" b="b"/>
              <a:pathLst>
                <a:path w="882650">
                  <a:moveTo>
                    <a:pt x="0" y="0"/>
                  </a:moveTo>
                  <a:lnTo>
                    <a:pt x="88239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20" name="object 6820"/>
            <p:cNvSpPr/>
            <p:nvPr/>
          </p:nvSpPr>
          <p:spPr>
            <a:xfrm>
              <a:off x="12116155" y="6062471"/>
              <a:ext cx="763905" cy="0"/>
            </a:xfrm>
            <a:custGeom>
              <a:avLst/>
              <a:gdLst/>
              <a:ahLst/>
              <a:cxnLst/>
              <a:rect l="l" t="t" r="r" b="b"/>
              <a:pathLst>
                <a:path w="763904">
                  <a:moveTo>
                    <a:pt x="763524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21" name="object 6821"/>
            <p:cNvSpPr/>
            <p:nvPr/>
          </p:nvSpPr>
          <p:spPr>
            <a:xfrm>
              <a:off x="12116155" y="6045707"/>
              <a:ext cx="885825" cy="0"/>
            </a:xfrm>
            <a:custGeom>
              <a:avLst/>
              <a:gdLst/>
              <a:ahLst/>
              <a:cxnLst/>
              <a:rect l="l" t="t" r="r" b="b"/>
              <a:pathLst>
                <a:path w="885825">
                  <a:moveTo>
                    <a:pt x="885444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22" name="object 6822"/>
            <p:cNvSpPr/>
            <p:nvPr/>
          </p:nvSpPr>
          <p:spPr>
            <a:xfrm>
              <a:off x="12116155" y="6059423"/>
              <a:ext cx="763905" cy="0"/>
            </a:xfrm>
            <a:custGeom>
              <a:avLst/>
              <a:gdLst/>
              <a:ahLst/>
              <a:cxnLst/>
              <a:rect l="l" t="t" r="r" b="b"/>
              <a:pathLst>
                <a:path w="763904">
                  <a:moveTo>
                    <a:pt x="763524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823" name="object 6823"/>
          <p:cNvGrpSpPr/>
          <p:nvPr/>
        </p:nvGrpSpPr>
        <p:grpSpPr>
          <a:xfrm>
            <a:off x="15737346" y="5913019"/>
            <a:ext cx="88587" cy="87789"/>
            <a:chOff x="12521539" y="5797296"/>
            <a:chExt cx="70485" cy="69850"/>
          </a:xfrm>
        </p:grpSpPr>
        <p:sp>
          <p:nvSpPr>
            <p:cNvPr id="6824" name="object 6824"/>
            <p:cNvSpPr/>
            <p:nvPr/>
          </p:nvSpPr>
          <p:spPr>
            <a:xfrm>
              <a:off x="12589357" y="5798820"/>
              <a:ext cx="0" cy="64135"/>
            </a:xfrm>
            <a:custGeom>
              <a:avLst/>
              <a:gdLst/>
              <a:ahLst/>
              <a:cxnLst/>
              <a:rect l="l" t="t" r="r" b="b"/>
              <a:pathLst>
                <a:path h="64135">
                  <a:moveTo>
                    <a:pt x="0" y="0"/>
                  </a:moveTo>
                  <a:lnTo>
                    <a:pt x="0" y="6400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25" name="object 6825"/>
            <p:cNvSpPr/>
            <p:nvPr/>
          </p:nvSpPr>
          <p:spPr>
            <a:xfrm>
              <a:off x="12523825" y="5799582"/>
              <a:ext cx="64769" cy="64769"/>
            </a:xfrm>
            <a:custGeom>
              <a:avLst/>
              <a:gdLst/>
              <a:ahLst/>
              <a:cxnLst/>
              <a:rect l="l" t="t" r="r" b="b"/>
              <a:pathLst>
                <a:path w="64770" h="64770">
                  <a:moveTo>
                    <a:pt x="64770" y="0"/>
                  </a:moveTo>
                  <a:lnTo>
                    <a:pt x="57912" y="762"/>
                  </a:lnTo>
                  <a:lnTo>
                    <a:pt x="50292" y="2286"/>
                  </a:lnTo>
                  <a:lnTo>
                    <a:pt x="12192" y="25146"/>
                  </a:lnTo>
                  <a:lnTo>
                    <a:pt x="4572" y="42672"/>
                  </a:lnTo>
                  <a:lnTo>
                    <a:pt x="1524" y="50292"/>
                  </a:lnTo>
                  <a:lnTo>
                    <a:pt x="762" y="57912"/>
                  </a:lnTo>
                  <a:lnTo>
                    <a:pt x="0" y="64769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6826" name="object 6826"/>
          <p:cNvSpPr/>
          <p:nvPr/>
        </p:nvSpPr>
        <p:spPr>
          <a:xfrm>
            <a:off x="15656899" y="5914935"/>
            <a:ext cx="0" cy="80606"/>
          </a:xfrm>
          <a:custGeom>
            <a:avLst/>
            <a:gdLst/>
            <a:ahLst/>
            <a:cxnLst/>
            <a:rect l="l" t="t" r="r" b="b"/>
            <a:pathLst>
              <a:path h="64135">
                <a:moveTo>
                  <a:pt x="0" y="0"/>
                </a:moveTo>
                <a:lnTo>
                  <a:pt x="0" y="64008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6827" name="object 6827"/>
          <p:cNvGrpSpPr/>
          <p:nvPr/>
        </p:nvGrpSpPr>
        <p:grpSpPr>
          <a:xfrm>
            <a:off x="15592733" y="6243424"/>
            <a:ext cx="221867" cy="14365"/>
            <a:chOff x="12406477" y="6060185"/>
            <a:chExt cx="176530" cy="11430"/>
          </a:xfrm>
        </p:grpSpPr>
        <p:sp>
          <p:nvSpPr>
            <p:cNvPr id="6828" name="object 6828"/>
            <p:cNvSpPr/>
            <p:nvPr/>
          </p:nvSpPr>
          <p:spPr>
            <a:xfrm>
              <a:off x="12406477" y="6062471"/>
              <a:ext cx="176530" cy="0"/>
            </a:xfrm>
            <a:custGeom>
              <a:avLst/>
              <a:gdLst/>
              <a:ahLst/>
              <a:cxnLst/>
              <a:rect l="l" t="t" r="r" b="b"/>
              <a:pathLst>
                <a:path w="176529">
                  <a:moveTo>
                    <a:pt x="176022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29" name="object 6829"/>
            <p:cNvSpPr/>
            <p:nvPr/>
          </p:nvSpPr>
          <p:spPr>
            <a:xfrm>
              <a:off x="12406477" y="6069329"/>
              <a:ext cx="172720" cy="0"/>
            </a:xfrm>
            <a:custGeom>
              <a:avLst/>
              <a:gdLst/>
              <a:ahLst/>
              <a:cxnLst/>
              <a:rect l="l" t="t" r="r" b="b"/>
              <a:pathLst>
                <a:path w="172720">
                  <a:moveTo>
                    <a:pt x="172211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830" name="object 6830"/>
          <p:cNvGrpSpPr/>
          <p:nvPr/>
        </p:nvGrpSpPr>
        <p:grpSpPr>
          <a:xfrm>
            <a:off x="15656899" y="5988677"/>
            <a:ext cx="166001" cy="9577"/>
            <a:chOff x="12457531" y="5857494"/>
            <a:chExt cx="132080" cy="7620"/>
          </a:xfrm>
        </p:grpSpPr>
        <p:sp>
          <p:nvSpPr>
            <p:cNvPr id="6831" name="object 6831"/>
            <p:cNvSpPr/>
            <p:nvPr/>
          </p:nvSpPr>
          <p:spPr>
            <a:xfrm>
              <a:off x="12457531" y="5859780"/>
              <a:ext cx="132080" cy="0"/>
            </a:xfrm>
            <a:custGeom>
              <a:avLst/>
              <a:gdLst/>
              <a:ahLst/>
              <a:cxnLst/>
              <a:rect l="l" t="t" r="r" b="b"/>
              <a:pathLst>
                <a:path w="132079">
                  <a:moveTo>
                    <a:pt x="131825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32" name="object 6832"/>
            <p:cNvSpPr/>
            <p:nvPr/>
          </p:nvSpPr>
          <p:spPr>
            <a:xfrm>
              <a:off x="12460579" y="5862828"/>
              <a:ext cx="128905" cy="0"/>
            </a:xfrm>
            <a:custGeom>
              <a:avLst/>
              <a:gdLst/>
              <a:ahLst/>
              <a:cxnLst/>
              <a:rect l="l" t="t" r="r" b="b"/>
              <a:pathLst>
                <a:path w="128904">
                  <a:moveTo>
                    <a:pt x="128777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833" name="object 6833"/>
          <p:cNvGrpSpPr/>
          <p:nvPr/>
        </p:nvGrpSpPr>
        <p:grpSpPr>
          <a:xfrm>
            <a:off x="16447000" y="6366968"/>
            <a:ext cx="102154" cy="9577"/>
            <a:chOff x="13086181" y="6158484"/>
            <a:chExt cx="81280" cy="7620"/>
          </a:xfrm>
        </p:grpSpPr>
        <p:sp>
          <p:nvSpPr>
            <p:cNvPr id="6834" name="object 6834"/>
            <p:cNvSpPr/>
            <p:nvPr/>
          </p:nvSpPr>
          <p:spPr>
            <a:xfrm>
              <a:off x="13086181" y="6160770"/>
              <a:ext cx="43815" cy="0"/>
            </a:xfrm>
            <a:custGeom>
              <a:avLst/>
              <a:gdLst/>
              <a:ahLst/>
              <a:cxnLst/>
              <a:rect l="l" t="t" r="r" b="b"/>
              <a:pathLst>
                <a:path w="43815">
                  <a:moveTo>
                    <a:pt x="0" y="0"/>
                  </a:moveTo>
                  <a:lnTo>
                    <a:pt x="4343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35" name="object 6835"/>
            <p:cNvSpPr/>
            <p:nvPr/>
          </p:nvSpPr>
          <p:spPr>
            <a:xfrm>
              <a:off x="13096087" y="6163818"/>
              <a:ext cx="30480" cy="0"/>
            </a:xfrm>
            <a:custGeom>
              <a:avLst/>
              <a:gdLst/>
              <a:ahLst/>
              <a:cxnLst/>
              <a:rect l="l" t="t" r="r" b="b"/>
              <a:pathLst>
                <a:path w="30480">
                  <a:moveTo>
                    <a:pt x="0" y="0"/>
                  </a:moveTo>
                  <a:lnTo>
                    <a:pt x="3048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36" name="object 6836"/>
            <p:cNvSpPr/>
            <p:nvPr/>
          </p:nvSpPr>
          <p:spPr>
            <a:xfrm>
              <a:off x="13129615" y="6160770"/>
              <a:ext cx="37465" cy="0"/>
            </a:xfrm>
            <a:custGeom>
              <a:avLst/>
              <a:gdLst/>
              <a:ahLst/>
              <a:cxnLst/>
              <a:rect l="l" t="t" r="r" b="b"/>
              <a:pathLst>
                <a:path w="37465">
                  <a:moveTo>
                    <a:pt x="0" y="0"/>
                  </a:moveTo>
                  <a:lnTo>
                    <a:pt x="3733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837" name="object 6837"/>
          <p:cNvGrpSpPr/>
          <p:nvPr/>
        </p:nvGrpSpPr>
        <p:grpSpPr>
          <a:xfrm>
            <a:off x="16167352" y="6553718"/>
            <a:ext cx="57462" cy="95770"/>
            <a:chOff x="12863677" y="6307073"/>
            <a:chExt cx="45720" cy="76200"/>
          </a:xfrm>
        </p:grpSpPr>
        <p:sp>
          <p:nvSpPr>
            <p:cNvPr id="6838" name="object 6838"/>
            <p:cNvSpPr/>
            <p:nvPr/>
          </p:nvSpPr>
          <p:spPr>
            <a:xfrm>
              <a:off x="12879679" y="6316217"/>
              <a:ext cx="17145" cy="17145"/>
            </a:xfrm>
            <a:custGeom>
              <a:avLst/>
              <a:gdLst/>
              <a:ahLst/>
              <a:cxnLst/>
              <a:rect l="l" t="t" r="r" b="b"/>
              <a:pathLst>
                <a:path w="17145" h="17145">
                  <a:moveTo>
                    <a:pt x="16764" y="0"/>
                  </a:moveTo>
                  <a:lnTo>
                    <a:pt x="0" y="1676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39" name="object 6839"/>
            <p:cNvSpPr/>
            <p:nvPr/>
          </p:nvSpPr>
          <p:spPr>
            <a:xfrm>
              <a:off x="12879679" y="6312407"/>
              <a:ext cx="17145" cy="17145"/>
            </a:xfrm>
            <a:custGeom>
              <a:avLst/>
              <a:gdLst/>
              <a:ahLst/>
              <a:cxnLst/>
              <a:rect l="l" t="t" r="r" b="b"/>
              <a:pathLst>
                <a:path w="17145" h="17145">
                  <a:moveTo>
                    <a:pt x="16764" y="0"/>
                  </a:moveTo>
                  <a:lnTo>
                    <a:pt x="0" y="1676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40" name="object 6840"/>
            <p:cNvSpPr/>
            <p:nvPr/>
          </p:nvSpPr>
          <p:spPr>
            <a:xfrm>
              <a:off x="12879679" y="6319265"/>
              <a:ext cx="17145" cy="17145"/>
            </a:xfrm>
            <a:custGeom>
              <a:avLst/>
              <a:gdLst/>
              <a:ahLst/>
              <a:cxnLst/>
              <a:rect l="l" t="t" r="r" b="b"/>
              <a:pathLst>
                <a:path w="17145" h="17145">
                  <a:moveTo>
                    <a:pt x="16764" y="0"/>
                  </a:moveTo>
                  <a:lnTo>
                    <a:pt x="0" y="1676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41" name="object 6841"/>
            <p:cNvSpPr/>
            <p:nvPr/>
          </p:nvSpPr>
          <p:spPr>
            <a:xfrm>
              <a:off x="12907111" y="6309359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h="24129">
                  <a:moveTo>
                    <a:pt x="0" y="0"/>
                  </a:moveTo>
                  <a:lnTo>
                    <a:pt x="0" y="2362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42" name="object 6842"/>
            <p:cNvSpPr/>
            <p:nvPr/>
          </p:nvSpPr>
          <p:spPr>
            <a:xfrm>
              <a:off x="12865963" y="6339839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5">
                  <a:moveTo>
                    <a:pt x="0" y="0"/>
                  </a:moveTo>
                  <a:lnTo>
                    <a:pt x="1066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43" name="object 6843"/>
            <p:cNvSpPr/>
            <p:nvPr/>
          </p:nvSpPr>
          <p:spPr>
            <a:xfrm>
              <a:off x="12865963" y="6336029"/>
              <a:ext cx="10795" cy="47625"/>
            </a:xfrm>
            <a:custGeom>
              <a:avLst/>
              <a:gdLst/>
              <a:ahLst/>
              <a:cxnLst/>
              <a:rect l="l" t="t" r="r" b="b"/>
              <a:pathLst>
                <a:path w="10795" h="47625">
                  <a:moveTo>
                    <a:pt x="0" y="0"/>
                  </a:moveTo>
                  <a:lnTo>
                    <a:pt x="10668" y="0"/>
                  </a:lnTo>
                </a:path>
                <a:path w="10795" h="47625">
                  <a:moveTo>
                    <a:pt x="0" y="0"/>
                  </a:moveTo>
                  <a:lnTo>
                    <a:pt x="0" y="4724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44" name="object 6844"/>
            <p:cNvSpPr/>
            <p:nvPr/>
          </p:nvSpPr>
          <p:spPr>
            <a:xfrm>
              <a:off x="12869773" y="6309359"/>
              <a:ext cx="37465" cy="24130"/>
            </a:xfrm>
            <a:custGeom>
              <a:avLst/>
              <a:gdLst/>
              <a:ahLst/>
              <a:cxnLst/>
              <a:rect l="l" t="t" r="r" b="b"/>
              <a:pathLst>
                <a:path w="37465" h="24129">
                  <a:moveTo>
                    <a:pt x="0" y="0"/>
                  </a:moveTo>
                  <a:lnTo>
                    <a:pt x="0" y="23622"/>
                  </a:lnTo>
                </a:path>
                <a:path w="37465" h="24129">
                  <a:moveTo>
                    <a:pt x="0" y="0"/>
                  </a:moveTo>
                  <a:lnTo>
                    <a:pt x="3733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45" name="object 6845"/>
            <p:cNvSpPr/>
            <p:nvPr/>
          </p:nvSpPr>
          <p:spPr>
            <a:xfrm>
              <a:off x="12869773" y="6332981"/>
              <a:ext cx="37465" cy="0"/>
            </a:xfrm>
            <a:custGeom>
              <a:avLst/>
              <a:gdLst/>
              <a:ahLst/>
              <a:cxnLst/>
              <a:rect l="l" t="t" r="r" b="b"/>
              <a:pathLst>
                <a:path w="37465">
                  <a:moveTo>
                    <a:pt x="0" y="0"/>
                  </a:moveTo>
                  <a:lnTo>
                    <a:pt x="3733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846" name="object 6846"/>
          <p:cNvGrpSpPr/>
          <p:nvPr/>
        </p:nvGrpSpPr>
        <p:grpSpPr>
          <a:xfrm>
            <a:off x="16167352" y="6411979"/>
            <a:ext cx="16760" cy="62250"/>
            <a:chOff x="12863677" y="6194297"/>
            <a:chExt cx="13335" cy="49530"/>
          </a:xfrm>
        </p:grpSpPr>
        <p:sp>
          <p:nvSpPr>
            <p:cNvPr id="6847" name="object 6847"/>
            <p:cNvSpPr/>
            <p:nvPr/>
          </p:nvSpPr>
          <p:spPr>
            <a:xfrm>
              <a:off x="12865963" y="6194297"/>
              <a:ext cx="0" cy="47625"/>
            </a:xfrm>
            <a:custGeom>
              <a:avLst/>
              <a:gdLst/>
              <a:ahLst/>
              <a:cxnLst/>
              <a:rect l="l" t="t" r="r" b="b"/>
              <a:pathLst>
                <a:path h="47625">
                  <a:moveTo>
                    <a:pt x="0" y="47244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48" name="object 6848"/>
            <p:cNvSpPr/>
            <p:nvPr/>
          </p:nvSpPr>
          <p:spPr>
            <a:xfrm>
              <a:off x="12865963" y="6238493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5">
                  <a:moveTo>
                    <a:pt x="0" y="0"/>
                  </a:moveTo>
                  <a:lnTo>
                    <a:pt x="1066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49" name="object 6849"/>
            <p:cNvSpPr/>
            <p:nvPr/>
          </p:nvSpPr>
          <p:spPr>
            <a:xfrm>
              <a:off x="12865963" y="6241541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5">
                  <a:moveTo>
                    <a:pt x="0" y="0"/>
                  </a:moveTo>
                  <a:lnTo>
                    <a:pt x="1066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850" name="object 6850"/>
          <p:cNvGrpSpPr/>
          <p:nvPr/>
        </p:nvGrpSpPr>
        <p:grpSpPr>
          <a:xfrm>
            <a:off x="16184591" y="6369842"/>
            <a:ext cx="363925" cy="554667"/>
            <a:chOff x="12877393" y="6160770"/>
            <a:chExt cx="289560" cy="441325"/>
          </a:xfrm>
        </p:grpSpPr>
        <p:pic>
          <p:nvPicPr>
            <p:cNvPr id="6851" name="object 6851"/>
            <p:cNvPicPr/>
            <p:nvPr/>
          </p:nvPicPr>
          <p:blipFill>
            <a:blip r:embed="rId47" cstate="print"/>
            <a:stretch>
              <a:fillRect/>
            </a:stretch>
          </p:blipFill>
          <p:spPr>
            <a:xfrm>
              <a:off x="12877393" y="6464808"/>
              <a:ext cx="289559" cy="137160"/>
            </a:xfrm>
            <a:prstGeom prst="rect">
              <a:avLst/>
            </a:prstGeom>
          </p:spPr>
        </p:pic>
        <p:sp>
          <p:nvSpPr>
            <p:cNvPr id="6852" name="object 6852"/>
            <p:cNvSpPr/>
            <p:nvPr/>
          </p:nvSpPr>
          <p:spPr>
            <a:xfrm>
              <a:off x="13096087" y="6160770"/>
              <a:ext cx="0" cy="361315"/>
            </a:xfrm>
            <a:custGeom>
              <a:avLst/>
              <a:gdLst/>
              <a:ahLst/>
              <a:cxnLst/>
              <a:rect l="l" t="t" r="r" b="b"/>
              <a:pathLst>
                <a:path h="361315">
                  <a:moveTo>
                    <a:pt x="0" y="0"/>
                  </a:moveTo>
                  <a:lnTo>
                    <a:pt x="0" y="36118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53" name="object 6853"/>
            <p:cNvSpPr/>
            <p:nvPr/>
          </p:nvSpPr>
          <p:spPr>
            <a:xfrm>
              <a:off x="13129615" y="6160770"/>
              <a:ext cx="0" cy="361315"/>
            </a:xfrm>
            <a:custGeom>
              <a:avLst/>
              <a:gdLst/>
              <a:ahLst/>
              <a:cxnLst/>
              <a:rect l="l" t="t" r="r" b="b"/>
              <a:pathLst>
                <a:path h="361315">
                  <a:moveTo>
                    <a:pt x="0" y="0"/>
                  </a:moveTo>
                  <a:lnTo>
                    <a:pt x="0" y="36118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54" name="object 6854"/>
            <p:cNvSpPr/>
            <p:nvPr/>
          </p:nvSpPr>
          <p:spPr>
            <a:xfrm>
              <a:off x="13086181" y="6160770"/>
              <a:ext cx="0" cy="304165"/>
            </a:xfrm>
            <a:custGeom>
              <a:avLst/>
              <a:gdLst/>
              <a:ahLst/>
              <a:cxnLst/>
              <a:rect l="l" t="t" r="r" b="b"/>
              <a:pathLst>
                <a:path h="304164">
                  <a:moveTo>
                    <a:pt x="0" y="0"/>
                  </a:moveTo>
                  <a:lnTo>
                    <a:pt x="0" y="30403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55" name="object 6855"/>
            <p:cNvSpPr/>
            <p:nvPr/>
          </p:nvSpPr>
          <p:spPr>
            <a:xfrm>
              <a:off x="13126567" y="6163818"/>
              <a:ext cx="0" cy="355600"/>
            </a:xfrm>
            <a:custGeom>
              <a:avLst/>
              <a:gdLst/>
              <a:ahLst/>
              <a:cxnLst/>
              <a:rect l="l" t="t" r="r" b="b"/>
              <a:pathLst>
                <a:path h="355600">
                  <a:moveTo>
                    <a:pt x="0" y="0"/>
                  </a:moveTo>
                  <a:lnTo>
                    <a:pt x="0" y="35509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56" name="object 6856"/>
            <p:cNvSpPr/>
            <p:nvPr/>
          </p:nvSpPr>
          <p:spPr>
            <a:xfrm>
              <a:off x="13116661" y="6163818"/>
              <a:ext cx="0" cy="358140"/>
            </a:xfrm>
            <a:custGeom>
              <a:avLst/>
              <a:gdLst/>
              <a:ahLst/>
              <a:cxnLst/>
              <a:rect l="l" t="t" r="r" b="b"/>
              <a:pathLst>
                <a:path h="358140">
                  <a:moveTo>
                    <a:pt x="0" y="358139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857" name="object 6857"/>
          <p:cNvGrpSpPr/>
          <p:nvPr/>
        </p:nvGrpSpPr>
        <p:grpSpPr>
          <a:xfrm>
            <a:off x="15917393" y="6556591"/>
            <a:ext cx="243415" cy="132482"/>
            <a:chOff x="12664795" y="6309359"/>
            <a:chExt cx="193675" cy="105410"/>
          </a:xfrm>
        </p:grpSpPr>
        <p:sp>
          <p:nvSpPr>
            <p:cNvPr id="6858" name="object 6858"/>
            <p:cNvSpPr/>
            <p:nvPr/>
          </p:nvSpPr>
          <p:spPr>
            <a:xfrm>
              <a:off x="12677749" y="6339839"/>
              <a:ext cx="44450" cy="44450"/>
            </a:xfrm>
            <a:custGeom>
              <a:avLst/>
              <a:gdLst/>
              <a:ahLst/>
              <a:cxnLst/>
              <a:rect l="l" t="t" r="r" b="b"/>
              <a:pathLst>
                <a:path w="44450" h="44450">
                  <a:moveTo>
                    <a:pt x="0" y="0"/>
                  </a:moveTo>
                  <a:lnTo>
                    <a:pt x="762" y="9144"/>
                  </a:lnTo>
                  <a:lnTo>
                    <a:pt x="3810" y="16764"/>
                  </a:lnTo>
                  <a:lnTo>
                    <a:pt x="35814" y="43434"/>
                  </a:lnTo>
                  <a:lnTo>
                    <a:pt x="44196" y="4419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59" name="object 6859"/>
            <p:cNvSpPr/>
            <p:nvPr/>
          </p:nvSpPr>
          <p:spPr>
            <a:xfrm>
              <a:off x="12693751" y="6390131"/>
              <a:ext cx="6985" cy="1270"/>
            </a:xfrm>
            <a:custGeom>
              <a:avLst/>
              <a:gdLst/>
              <a:ahLst/>
              <a:cxnLst/>
              <a:rect l="l" t="t" r="r" b="b"/>
              <a:pathLst>
                <a:path w="6984" h="1270">
                  <a:moveTo>
                    <a:pt x="6857" y="762"/>
                  </a:moveTo>
                  <a:lnTo>
                    <a:pt x="3809" y="0"/>
                  </a:lnTo>
                  <a:lnTo>
                    <a:pt x="0" y="76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60" name="object 6860"/>
            <p:cNvSpPr/>
            <p:nvPr/>
          </p:nvSpPr>
          <p:spPr>
            <a:xfrm>
              <a:off x="12676987" y="633602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61" name="object 6861"/>
            <p:cNvSpPr/>
            <p:nvPr/>
          </p:nvSpPr>
          <p:spPr>
            <a:xfrm>
              <a:off x="12683083" y="6390893"/>
              <a:ext cx="10795" cy="16510"/>
            </a:xfrm>
            <a:custGeom>
              <a:avLst/>
              <a:gdLst/>
              <a:ahLst/>
              <a:cxnLst/>
              <a:rect l="l" t="t" r="r" b="b"/>
              <a:pathLst>
                <a:path w="10795" h="16510">
                  <a:moveTo>
                    <a:pt x="10668" y="0"/>
                  </a:moveTo>
                  <a:lnTo>
                    <a:pt x="9906" y="0"/>
                  </a:lnTo>
                  <a:lnTo>
                    <a:pt x="8382" y="762"/>
                  </a:lnTo>
                  <a:lnTo>
                    <a:pt x="4572" y="4572"/>
                  </a:lnTo>
                  <a:lnTo>
                    <a:pt x="1524" y="9906"/>
                  </a:lnTo>
                  <a:lnTo>
                    <a:pt x="0" y="1600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62" name="object 6862"/>
            <p:cNvSpPr/>
            <p:nvPr/>
          </p:nvSpPr>
          <p:spPr>
            <a:xfrm>
              <a:off x="12682321" y="6406895"/>
              <a:ext cx="1270" cy="5715"/>
            </a:xfrm>
            <a:custGeom>
              <a:avLst/>
              <a:gdLst/>
              <a:ahLst/>
              <a:cxnLst/>
              <a:rect l="l" t="t" r="r" b="b"/>
              <a:pathLst>
                <a:path w="1270" h="5714">
                  <a:moveTo>
                    <a:pt x="761" y="0"/>
                  </a:moveTo>
                  <a:lnTo>
                    <a:pt x="0" y="5334"/>
                  </a:lnTo>
                  <a:lnTo>
                    <a:pt x="0" y="533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63" name="object 6863"/>
            <p:cNvSpPr/>
            <p:nvPr/>
          </p:nvSpPr>
          <p:spPr>
            <a:xfrm>
              <a:off x="12667081" y="6309359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h="24129">
                  <a:moveTo>
                    <a:pt x="0" y="0"/>
                  </a:moveTo>
                  <a:lnTo>
                    <a:pt x="0" y="2362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64" name="object 6864"/>
            <p:cNvSpPr/>
            <p:nvPr/>
          </p:nvSpPr>
          <p:spPr>
            <a:xfrm>
              <a:off x="12721183" y="6336029"/>
              <a:ext cx="0" cy="47625"/>
            </a:xfrm>
            <a:custGeom>
              <a:avLst/>
              <a:gdLst/>
              <a:ahLst/>
              <a:cxnLst/>
              <a:rect l="l" t="t" r="r" b="b"/>
              <a:pathLst>
                <a:path h="47625">
                  <a:moveTo>
                    <a:pt x="0" y="0"/>
                  </a:moveTo>
                  <a:lnTo>
                    <a:pt x="0" y="4724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65" name="object 6865"/>
            <p:cNvSpPr/>
            <p:nvPr/>
          </p:nvSpPr>
          <p:spPr>
            <a:xfrm>
              <a:off x="12750139" y="6339839"/>
              <a:ext cx="43815" cy="44450"/>
            </a:xfrm>
            <a:custGeom>
              <a:avLst/>
              <a:gdLst/>
              <a:ahLst/>
              <a:cxnLst/>
              <a:rect l="l" t="t" r="r" b="b"/>
              <a:pathLst>
                <a:path w="43815" h="44450">
                  <a:moveTo>
                    <a:pt x="0" y="0"/>
                  </a:moveTo>
                  <a:lnTo>
                    <a:pt x="762" y="9144"/>
                  </a:lnTo>
                  <a:lnTo>
                    <a:pt x="3048" y="16764"/>
                  </a:lnTo>
                  <a:lnTo>
                    <a:pt x="35052" y="43434"/>
                  </a:lnTo>
                  <a:lnTo>
                    <a:pt x="43434" y="4419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66" name="object 6866"/>
            <p:cNvSpPr/>
            <p:nvPr/>
          </p:nvSpPr>
          <p:spPr>
            <a:xfrm>
              <a:off x="12700609" y="6390893"/>
              <a:ext cx="11430" cy="21590"/>
            </a:xfrm>
            <a:custGeom>
              <a:avLst/>
              <a:gdLst/>
              <a:ahLst/>
              <a:cxnLst/>
              <a:rect l="l" t="t" r="r" b="b"/>
              <a:pathLst>
                <a:path w="11429" h="21589">
                  <a:moveTo>
                    <a:pt x="11429" y="21336"/>
                  </a:moveTo>
                  <a:lnTo>
                    <a:pt x="10667" y="16002"/>
                  </a:lnTo>
                  <a:lnTo>
                    <a:pt x="9143" y="9906"/>
                  </a:lnTo>
                  <a:lnTo>
                    <a:pt x="6095" y="4572"/>
                  </a:lnTo>
                  <a:lnTo>
                    <a:pt x="2285" y="762"/>
                  </a:lnTo>
                  <a:lnTo>
                    <a:pt x="1523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67" name="object 6867"/>
            <p:cNvSpPr/>
            <p:nvPr/>
          </p:nvSpPr>
          <p:spPr>
            <a:xfrm>
              <a:off x="12822529" y="633602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68" name="object 6868"/>
            <p:cNvSpPr/>
            <p:nvPr/>
          </p:nvSpPr>
          <p:spPr>
            <a:xfrm>
              <a:off x="12826339" y="6391655"/>
              <a:ext cx="9525" cy="20955"/>
            </a:xfrm>
            <a:custGeom>
              <a:avLst/>
              <a:gdLst/>
              <a:ahLst/>
              <a:cxnLst/>
              <a:rect l="l" t="t" r="r" b="b"/>
              <a:pathLst>
                <a:path w="9525" h="20954">
                  <a:moveTo>
                    <a:pt x="9144" y="0"/>
                  </a:moveTo>
                  <a:lnTo>
                    <a:pt x="5334" y="3810"/>
                  </a:lnTo>
                  <a:lnTo>
                    <a:pt x="2286" y="9144"/>
                  </a:lnTo>
                  <a:lnTo>
                    <a:pt x="762" y="15240"/>
                  </a:lnTo>
                  <a:lnTo>
                    <a:pt x="0" y="2057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69" name="object 6869"/>
            <p:cNvSpPr/>
            <p:nvPr/>
          </p:nvSpPr>
          <p:spPr>
            <a:xfrm>
              <a:off x="12835483" y="6390893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1524" y="0"/>
                  </a:moveTo>
                  <a:lnTo>
                    <a:pt x="762" y="0"/>
                  </a:lnTo>
                  <a:lnTo>
                    <a:pt x="0" y="76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70" name="object 6870"/>
            <p:cNvSpPr/>
            <p:nvPr/>
          </p:nvSpPr>
          <p:spPr>
            <a:xfrm>
              <a:off x="12837007" y="6390131"/>
              <a:ext cx="7620" cy="1270"/>
            </a:xfrm>
            <a:custGeom>
              <a:avLst/>
              <a:gdLst/>
              <a:ahLst/>
              <a:cxnLst/>
              <a:rect l="l" t="t" r="r" b="b"/>
              <a:pathLst>
                <a:path w="7620" h="1270">
                  <a:moveTo>
                    <a:pt x="7620" y="762"/>
                  </a:moveTo>
                  <a:lnTo>
                    <a:pt x="3810" y="0"/>
                  </a:lnTo>
                  <a:lnTo>
                    <a:pt x="0" y="76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71" name="object 6871"/>
            <p:cNvSpPr/>
            <p:nvPr/>
          </p:nvSpPr>
          <p:spPr>
            <a:xfrm>
              <a:off x="12844627" y="6390893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1524" y="762"/>
                  </a:moveTo>
                  <a:lnTo>
                    <a:pt x="762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72" name="object 6872"/>
            <p:cNvSpPr/>
            <p:nvPr/>
          </p:nvSpPr>
          <p:spPr>
            <a:xfrm>
              <a:off x="12846151" y="6391655"/>
              <a:ext cx="10160" cy="20955"/>
            </a:xfrm>
            <a:custGeom>
              <a:avLst/>
              <a:gdLst/>
              <a:ahLst/>
              <a:cxnLst/>
              <a:rect l="l" t="t" r="r" b="b"/>
              <a:pathLst>
                <a:path w="10159" h="20954">
                  <a:moveTo>
                    <a:pt x="9905" y="20574"/>
                  </a:moveTo>
                  <a:lnTo>
                    <a:pt x="9143" y="15240"/>
                  </a:lnTo>
                  <a:lnTo>
                    <a:pt x="6857" y="9144"/>
                  </a:lnTo>
                  <a:lnTo>
                    <a:pt x="4571" y="381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73" name="object 6873"/>
            <p:cNvSpPr/>
            <p:nvPr/>
          </p:nvSpPr>
          <p:spPr>
            <a:xfrm>
              <a:off x="12774523" y="6391655"/>
              <a:ext cx="9525" cy="20955"/>
            </a:xfrm>
            <a:custGeom>
              <a:avLst/>
              <a:gdLst/>
              <a:ahLst/>
              <a:cxnLst/>
              <a:rect l="l" t="t" r="r" b="b"/>
              <a:pathLst>
                <a:path w="9525" h="20954">
                  <a:moveTo>
                    <a:pt x="9144" y="20574"/>
                  </a:moveTo>
                  <a:lnTo>
                    <a:pt x="8382" y="15240"/>
                  </a:lnTo>
                  <a:lnTo>
                    <a:pt x="6858" y="9144"/>
                  </a:lnTo>
                  <a:lnTo>
                    <a:pt x="3810" y="3810"/>
                  </a:lnTo>
                  <a:lnTo>
                    <a:pt x="0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74" name="object 6874"/>
            <p:cNvSpPr/>
            <p:nvPr/>
          </p:nvSpPr>
          <p:spPr>
            <a:xfrm>
              <a:off x="12763855" y="6390893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1524" y="0"/>
                  </a:moveTo>
                  <a:lnTo>
                    <a:pt x="762" y="0"/>
                  </a:lnTo>
                  <a:lnTo>
                    <a:pt x="0" y="76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75" name="object 6875"/>
            <p:cNvSpPr/>
            <p:nvPr/>
          </p:nvSpPr>
          <p:spPr>
            <a:xfrm>
              <a:off x="12765379" y="6390131"/>
              <a:ext cx="7620" cy="1270"/>
            </a:xfrm>
            <a:custGeom>
              <a:avLst/>
              <a:gdLst/>
              <a:ahLst/>
              <a:cxnLst/>
              <a:rect l="l" t="t" r="r" b="b"/>
              <a:pathLst>
                <a:path w="7620" h="1270">
                  <a:moveTo>
                    <a:pt x="7620" y="762"/>
                  </a:moveTo>
                  <a:lnTo>
                    <a:pt x="3810" y="0"/>
                  </a:lnTo>
                  <a:lnTo>
                    <a:pt x="0" y="76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76" name="object 6876"/>
            <p:cNvSpPr/>
            <p:nvPr/>
          </p:nvSpPr>
          <p:spPr>
            <a:xfrm>
              <a:off x="12772999" y="6390893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1524" y="762"/>
                  </a:moveTo>
                  <a:lnTo>
                    <a:pt x="762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77" name="object 6877"/>
            <p:cNvSpPr/>
            <p:nvPr/>
          </p:nvSpPr>
          <p:spPr>
            <a:xfrm>
              <a:off x="12795097" y="6336029"/>
              <a:ext cx="0" cy="47625"/>
            </a:xfrm>
            <a:custGeom>
              <a:avLst/>
              <a:gdLst/>
              <a:ahLst/>
              <a:cxnLst/>
              <a:rect l="l" t="t" r="r" b="b"/>
              <a:pathLst>
                <a:path h="47625">
                  <a:moveTo>
                    <a:pt x="0" y="0"/>
                  </a:moveTo>
                  <a:lnTo>
                    <a:pt x="0" y="4724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78" name="object 6878"/>
            <p:cNvSpPr/>
            <p:nvPr/>
          </p:nvSpPr>
          <p:spPr>
            <a:xfrm>
              <a:off x="12795097" y="6339839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>
                  <a:moveTo>
                    <a:pt x="0" y="0"/>
                  </a:moveTo>
                  <a:lnTo>
                    <a:pt x="2743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79" name="object 6879"/>
            <p:cNvSpPr/>
            <p:nvPr/>
          </p:nvSpPr>
          <p:spPr>
            <a:xfrm>
              <a:off x="12795097" y="6336029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>
                  <a:moveTo>
                    <a:pt x="0" y="0"/>
                  </a:moveTo>
                  <a:lnTo>
                    <a:pt x="2743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80" name="object 6880"/>
            <p:cNvSpPr/>
            <p:nvPr/>
          </p:nvSpPr>
          <p:spPr>
            <a:xfrm>
              <a:off x="12751663" y="633602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81" name="object 6881"/>
            <p:cNvSpPr/>
            <p:nvPr/>
          </p:nvSpPr>
          <p:spPr>
            <a:xfrm>
              <a:off x="12721183" y="6339839"/>
              <a:ext cx="30480" cy="0"/>
            </a:xfrm>
            <a:custGeom>
              <a:avLst/>
              <a:gdLst/>
              <a:ahLst/>
              <a:cxnLst/>
              <a:rect l="l" t="t" r="r" b="b"/>
              <a:pathLst>
                <a:path w="30479">
                  <a:moveTo>
                    <a:pt x="0" y="0"/>
                  </a:moveTo>
                  <a:lnTo>
                    <a:pt x="3048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82" name="object 6882"/>
            <p:cNvSpPr/>
            <p:nvPr/>
          </p:nvSpPr>
          <p:spPr>
            <a:xfrm>
              <a:off x="12721183" y="6336029"/>
              <a:ext cx="30480" cy="0"/>
            </a:xfrm>
            <a:custGeom>
              <a:avLst/>
              <a:gdLst/>
              <a:ahLst/>
              <a:cxnLst/>
              <a:rect l="l" t="t" r="r" b="b"/>
              <a:pathLst>
                <a:path w="30479">
                  <a:moveTo>
                    <a:pt x="0" y="0"/>
                  </a:moveTo>
                  <a:lnTo>
                    <a:pt x="3048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83" name="object 6883"/>
            <p:cNvSpPr/>
            <p:nvPr/>
          </p:nvSpPr>
          <p:spPr>
            <a:xfrm>
              <a:off x="12753949" y="6391655"/>
              <a:ext cx="10160" cy="20955"/>
            </a:xfrm>
            <a:custGeom>
              <a:avLst/>
              <a:gdLst/>
              <a:ahLst/>
              <a:cxnLst/>
              <a:rect l="l" t="t" r="r" b="b"/>
              <a:pathLst>
                <a:path w="10159" h="20954">
                  <a:moveTo>
                    <a:pt x="9905" y="0"/>
                  </a:moveTo>
                  <a:lnTo>
                    <a:pt x="6095" y="3810"/>
                  </a:lnTo>
                  <a:lnTo>
                    <a:pt x="3047" y="9144"/>
                  </a:lnTo>
                  <a:lnTo>
                    <a:pt x="761" y="15240"/>
                  </a:lnTo>
                  <a:lnTo>
                    <a:pt x="0" y="2057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884" name="object 6884"/>
          <p:cNvGrpSpPr/>
          <p:nvPr/>
        </p:nvGrpSpPr>
        <p:grpSpPr>
          <a:xfrm>
            <a:off x="15933674" y="6350686"/>
            <a:ext cx="223463" cy="123703"/>
            <a:chOff x="12677749" y="6145529"/>
            <a:chExt cx="177800" cy="98425"/>
          </a:xfrm>
        </p:grpSpPr>
        <p:sp>
          <p:nvSpPr>
            <p:cNvPr id="6885" name="object 6885"/>
            <p:cNvSpPr/>
            <p:nvPr/>
          </p:nvSpPr>
          <p:spPr>
            <a:xfrm>
              <a:off x="12680035" y="6193535"/>
              <a:ext cx="43815" cy="44450"/>
            </a:xfrm>
            <a:custGeom>
              <a:avLst/>
              <a:gdLst/>
              <a:ahLst/>
              <a:cxnLst/>
              <a:rect l="l" t="t" r="r" b="b"/>
              <a:pathLst>
                <a:path w="43815" h="44450">
                  <a:moveTo>
                    <a:pt x="43433" y="0"/>
                  </a:moveTo>
                  <a:lnTo>
                    <a:pt x="35051" y="762"/>
                  </a:lnTo>
                  <a:lnTo>
                    <a:pt x="26669" y="3048"/>
                  </a:lnTo>
                  <a:lnTo>
                    <a:pt x="761" y="35052"/>
                  </a:lnTo>
                  <a:lnTo>
                    <a:pt x="0" y="4419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86" name="object 6886"/>
            <p:cNvSpPr/>
            <p:nvPr/>
          </p:nvSpPr>
          <p:spPr>
            <a:xfrm>
              <a:off x="12693751" y="6185915"/>
              <a:ext cx="6985" cy="1270"/>
            </a:xfrm>
            <a:custGeom>
              <a:avLst/>
              <a:gdLst/>
              <a:ahLst/>
              <a:cxnLst/>
              <a:rect l="l" t="t" r="r" b="b"/>
              <a:pathLst>
                <a:path w="6984" h="1270">
                  <a:moveTo>
                    <a:pt x="0" y="0"/>
                  </a:moveTo>
                  <a:lnTo>
                    <a:pt x="3810" y="761"/>
                  </a:lnTo>
                  <a:lnTo>
                    <a:pt x="685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87" name="object 6887"/>
            <p:cNvSpPr/>
            <p:nvPr/>
          </p:nvSpPr>
          <p:spPr>
            <a:xfrm>
              <a:off x="12693751" y="6150101"/>
              <a:ext cx="6985" cy="3810"/>
            </a:xfrm>
            <a:custGeom>
              <a:avLst/>
              <a:gdLst/>
              <a:ahLst/>
              <a:cxnLst/>
              <a:rect l="l" t="t" r="r" b="b"/>
              <a:pathLst>
                <a:path w="6984" h="3810">
                  <a:moveTo>
                    <a:pt x="6857" y="0"/>
                  </a:moveTo>
                  <a:lnTo>
                    <a:pt x="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88" name="object 6888"/>
            <p:cNvSpPr/>
            <p:nvPr/>
          </p:nvSpPr>
          <p:spPr>
            <a:xfrm>
              <a:off x="12693751" y="6150101"/>
              <a:ext cx="6985" cy="3810"/>
            </a:xfrm>
            <a:custGeom>
              <a:avLst/>
              <a:gdLst/>
              <a:ahLst/>
              <a:cxnLst/>
              <a:rect l="l" t="t" r="r" b="b"/>
              <a:pathLst>
                <a:path w="6984" h="3810">
                  <a:moveTo>
                    <a:pt x="6857" y="381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89" name="object 6889"/>
            <p:cNvSpPr/>
            <p:nvPr/>
          </p:nvSpPr>
          <p:spPr>
            <a:xfrm>
              <a:off x="12693751" y="6150101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6857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90" name="object 6890"/>
            <p:cNvSpPr/>
            <p:nvPr/>
          </p:nvSpPr>
          <p:spPr>
            <a:xfrm>
              <a:off x="12680035" y="6238493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304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91" name="object 6891"/>
            <p:cNvSpPr/>
            <p:nvPr/>
          </p:nvSpPr>
          <p:spPr>
            <a:xfrm>
              <a:off x="12696799" y="614933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61" y="0"/>
                  </a:moveTo>
                  <a:lnTo>
                    <a:pt x="1300" y="223"/>
                  </a:lnTo>
                  <a:lnTo>
                    <a:pt x="1523" y="762"/>
                  </a:lnTo>
                  <a:lnTo>
                    <a:pt x="1300" y="1300"/>
                  </a:lnTo>
                  <a:lnTo>
                    <a:pt x="761" y="1524"/>
                  </a:lnTo>
                  <a:lnTo>
                    <a:pt x="223" y="1300"/>
                  </a:lnTo>
                  <a:lnTo>
                    <a:pt x="0" y="762"/>
                  </a:lnTo>
                  <a:lnTo>
                    <a:pt x="223" y="223"/>
                  </a:lnTo>
                  <a:lnTo>
                    <a:pt x="7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92" name="object 6892"/>
            <p:cNvSpPr/>
            <p:nvPr/>
          </p:nvSpPr>
          <p:spPr>
            <a:xfrm>
              <a:off x="12682321" y="6152387"/>
              <a:ext cx="9525" cy="33655"/>
            </a:xfrm>
            <a:custGeom>
              <a:avLst/>
              <a:gdLst/>
              <a:ahLst/>
              <a:cxnLst/>
              <a:rect l="l" t="t" r="r" b="b"/>
              <a:pathLst>
                <a:path w="9525" h="33654">
                  <a:moveTo>
                    <a:pt x="5333" y="0"/>
                  </a:moveTo>
                  <a:lnTo>
                    <a:pt x="1523" y="5334"/>
                  </a:lnTo>
                  <a:lnTo>
                    <a:pt x="0" y="12192"/>
                  </a:lnTo>
                  <a:lnTo>
                    <a:pt x="761" y="18288"/>
                  </a:lnTo>
                  <a:lnTo>
                    <a:pt x="2285" y="23622"/>
                  </a:lnTo>
                  <a:lnTo>
                    <a:pt x="5333" y="28956"/>
                  </a:lnTo>
                  <a:lnTo>
                    <a:pt x="9143" y="3352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93" name="object 6893"/>
            <p:cNvSpPr/>
            <p:nvPr/>
          </p:nvSpPr>
          <p:spPr>
            <a:xfrm>
              <a:off x="12690703" y="6147815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24" y="0"/>
                  </a:moveTo>
                  <a:lnTo>
                    <a:pt x="762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94" name="object 6894"/>
            <p:cNvSpPr/>
            <p:nvPr/>
          </p:nvSpPr>
          <p:spPr>
            <a:xfrm>
              <a:off x="12692227" y="6147815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286"/>
                  </a:moveTo>
                  <a:lnTo>
                    <a:pt x="0" y="762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95" name="object 6895"/>
            <p:cNvSpPr/>
            <p:nvPr/>
          </p:nvSpPr>
          <p:spPr>
            <a:xfrm>
              <a:off x="12690703" y="6147053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96" name="object 6896"/>
            <p:cNvSpPr/>
            <p:nvPr/>
          </p:nvSpPr>
          <p:spPr>
            <a:xfrm>
              <a:off x="12687655" y="6152387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761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97" name="object 6897"/>
            <p:cNvSpPr/>
            <p:nvPr/>
          </p:nvSpPr>
          <p:spPr>
            <a:xfrm>
              <a:off x="12688417" y="615010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285" y="0"/>
                  </a:moveTo>
                  <a:lnTo>
                    <a:pt x="761" y="1524"/>
                  </a:lnTo>
                  <a:lnTo>
                    <a:pt x="0" y="228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98" name="object 6898"/>
            <p:cNvSpPr/>
            <p:nvPr/>
          </p:nvSpPr>
          <p:spPr>
            <a:xfrm>
              <a:off x="12691465" y="6185915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1524" y="0"/>
                  </a:lnTo>
                  <a:lnTo>
                    <a:pt x="228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99" name="object 6899"/>
            <p:cNvSpPr/>
            <p:nvPr/>
          </p:nvSpPr>
          <p:spPr>
            <a:xfrm>
              <a:off x="12724231" y="6194297"/>
              <a:ext cx="0" cy="47625"/>
            </a:xfrm>
            <a:custGeom>
              <a:avLst/>
              <a:gdLst/>
              <a:ahLst/>
              <a:cxnLst/>
              <a:rect l="l" t="t" r="r" b="b"/>
              <a:pathLst>
                <a:path h="47625">
                  <a:moveTo>
                    <a:pt x="0" y="47244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00" name="object 6900"/>
            <p:cNvSpPr/>
            <p:nvPr/>
          </p:nvSpPr>
          <p:spPr>
            <a:xfrm>
              <a:off x="12751663" y="6193535"/>
              <a:ext cx="43815" cy="44450"/>
            </a:xfrm>
            <a:custGeom>
              <a:avLst/>
              <a:gdLst/>
              <a:ahLst/>
              <a:cxnLst/>
              <a:rect l="l" t="t" r="r" b="b"/>
              <a:pathLst>
                <a:path w="43815" h="44450">
                  <a:moveTo>
                    <a:pt x="43433" y="0"/>
                  </a:moveTo>
                  <a:lnTo>
                    <a:pt x="35051" y="762"/>
                  </a:lnTo>
                  <a:lnTo>
                    <a:pt x="26669" y="3048"/>
                  </a:lnTo>
                  <a:lnTo>
                    <a:pt x="761" y="35052"/>
                  </a:lnTo>
                  <a:lnTo>
                    <a:pt x="0" y="4419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01" name="object 6901"/>
            <p:cNvSpPr/>
            <p:nvPr/>
          </p:nvSpPr>
          <p:spPr>
            <a:xfrm>
              <a:off x="12795097" y="6194297"/>
              <a:ext cx="0" cy="47625"/>
            </a:xfrm>
            <a:custGeom>
              <a:avLst/>
              <a:gdLst/>
              <a:ahLst/>
              <a:cxnLst/>
              <a:rect l="l" t="t" r="r" b="b"/>
              <a:pathLst>
                <a:path h="47625">
                  <a:moveTo>
                    <a:pt x="0" y="47244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02" name="object 6902"/>
            <p:cNvSpPr/>
            <p:nvPr/>
          </p:nvSpPr>
          <p:spPr>
            <a:xfrm>
              <a:off x="12774523" y="6164579"/>
              <a:ext cx="9525" cy="21590"/>
            </a:xfrm>
            <a:custGeom>
              <a:avLst/>
              <a:gdLst/>
              <a:ahLst/>
              <a:cxnLst/>
              <a:rect l="l" t="t" r="r" b="b"/>
              <a:pathLst>
                <a:path w="9525" h="21589">
                  <a:moveTo>
                    <a:pt x="0" y="21336"/>
                  </a:moveTo>
                  <a:lnTo>
                    <a:pt x="3810" y="16764"/>
                  </a:lnTo>
                  <a:lnTo>
                    <a:pt x="6858" y="11430"/>
                  </a:lnTo>
                  <a:lnTo>
                    <a:pt x="8381" y="6096"/>
                  </a:lnTo>
                  <a:lnTo>
                    <a:pt x="9143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03" name="object 6903"/>
            <p:cNvSpPr/>
            <p:nvPr/>
          </p:nvSpPr>
          <p:spPr>
            <a:xfrm>
              <a:off x="12775285" y="6150101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39">
                  <a:moveTo>
                    <a:pt x="3048" y="2286"/>
                  </a:moveTo>
                  <a:lnTo>
                    <a:pt x="1524" y="1524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04" name="object 6904"/>
            <p:cNvSpPr/>
            <p:nvPr/>
          </p:nvSpPr>
          <p:spPr>
            <a:xfrm>
              <a:off x="12775285" y="6147053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05" name="object 6905"/>
            <p:cNvSpPr/>
            <p:nvPr/>
          </p:nvSpPr>
          <p:spPr>
            <a:xfrm>
              <a:off x="12773761" y="6147815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762"/>
                  </a:lnTo>
                  <a:lnTo>
                    <a:pt x="0" y="228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06" name="object 6906"/>
            <p:cNvSpPr/>
            <p:nvPr/>
          </p:nvSpPr>
          <p:spPr>
            <a:xfrm>
              <a:off x="12773761" y="6147815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24" y="0"/>
                  </a:moveTo>
                  <a:lnTo>
                    <a:pt x="762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07" name="object 6907"/>
            <p:cNvSpPr/>
            <p:nvPr/>
          </p:nvSpPr>
          <p:spPr>
            <a:xfrm>
              <a:off x="12778333" y="6152387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761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08" name="object 6908"/>
            <p:cNvSpPr/>
            <p:nvPr/>
          </p:nvSpPr>
          <p:spPr>
            <a:xfrm>
              <a:off x="12779095" y="6152387"/>
              <a:ext cx="5080" cy="12700"/>
            </a:xfrm>
            <a:custGeom>
              <a:avLst/>
              <a:gdLst/>
              <a:ahLst/>
              <a:cxnLst/>
              <a:rect l="l" t="t" r="r" b="b"/>
              <a:pathLst>
                <a:path w="5079" h="12700">
                  <a:moveTo>
                    <a:pt x="4572" y="12191"/>
                  </a:moveTo>
                  <a:lnTo>
                    <a:pt x="3810" y="5333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09" name="object 6909"/>
            <p:cNvSpPr/>
            <p:nvPr/>
          </p:nvSpPr>
          <p:spPr>
            <a:xfrm>
              <a:off x="12759283" y="6150101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39">
                  <a:moveTo>
                    <a:pt x="3048" y="0"/>
                  </a:moveTo>
                  <a:lnTo>
                    <a:pt x="2286" y="1524"/>
                  </a:lnTo>
                  <a:lnTo>
                    <a:pt x="762" y="2286"/>
                  </a:lnTo>
                  <a:lnTo>
                    <a:pt x="0" y="228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10" name="object 6910"/>
            <p:cNvSpPr/>
            <p:nvPr/>
          </p:nvSpPr>
          <p:spPr>
            <a:xfrm>
              <a:off x="12767665" y="614933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61" y="0"/>
                  </a:moveTo>
                  <a:lnTo>
                    <a:pt x="1300" y="223"/>
                  </a:lnTo>
                  <a:lnTo>
                    <a:pt x="1523" y="762"/>
                  </a:lnTo>
                  <a:lnTo>
                    <a:pt x="1300" y="1300"/>
                  </a:lnTo>
                  <a:lnTo>
                    <a:pt x="761" y="1524"/>
                  </a:lnTo>
                  <a:lnTo>
                    <a:pt x="223" y="1300"/>
                  </a:lnTo>
                  <a:lnTo>
                    <a:pt x="0" y="762"/>
                  </a:lnTo>
                  <a:lnTo>
                    <a:pt x="223" y="223"/>
                  </a:lnTo>
                  <a:lnTo>
                    <a:pt x="7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11" name="object 6911"/>
            <p:cNvSpPr/>
            <p:nvPr/>
          </p:nvSpPr>
          <p:spPr>
            <a:xfrm>
              <a:off x="12761569" y="6147053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12" name="object 6912"/>
            <p:cNvSpPr/>
            <p:nvPr/>
          </p:nvSpPr>
          <p:spPr>
            <a:xfrm>
              <a:off x="12762331" y="614781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285" y="2286"/>
                  </a:moveTo>
                  <a:lnTo>
                    <a:pt x="2285" y="762"/>
                  </a:lnTo>
                  <a:lnTo>
                    <a:pt x="2285" y="0"/>
                  </a:lnTo>
                  <a:lnTo>
                    <a:pt x="761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13" name="object 6913"/>
            <p:cNvSpPr/>
            <p:nvPr/>
          </p:nvSpPr>
          <p:spPr>
            <a:xfrm>
              <a:off x="12768427" y="6150101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10">
                  <a:moveTo>
                    <a:pt x="3048" y="381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14" name="object 6914"/>
            <p:cNvSpPr/>
            <p:nvPr/>
          </p:nvSpPr>
          <p:spPr>
            <a:xfrm>
              <a:off x="12768427" y="6150101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10">
                  <a:moveTo>
                    <a:pt x="3048" y="0"/>
                  </a:moveTo>
                  <a:lnTo>
                    <a:pt x="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15" name="object 6915"/>
            <p:cNvSpPr/>
            <p:nvPr/>
          </p:nvSpPr>
          <p:spPr>
            <a:xfrm>
              <a:off x="12753949" y="6164579"/>
              <a:ext cx="10160" cy="21590"/>
            </a:xfrm>
            <a:custGeom>
              <a:avLst/>
              <a:gdLst/>
              <a:ahLst/>
              <a:cxnLst/>
              <a:rect l="l" t="t" r="r" b="b"/>
              <a:pathLst>
                <a:path w="10159" h="21589">
                  <a:moveTo>
                    <a:pt x="0" y="0"/>
                  </a:moveTo>
                  <a:lnTo>
                    <a:pt x="762" y="6096"/>
                  </a:lnTo>
                  <a:lnTo>
                    <a:pt x="3048" y="11430"/>
                  </a:lnTo>
                  <a:lnTo>
                    <a:pt x="6096" y="16764"/>
                  </a:lnTo>
                  <a:lnTo>
                    <a:pt x="9906" y="2133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16" name="object 6916"/>
            <p:cNvSpPr/>
            <p:nvPr/>
          </p:nvSpPr>
          <p:spPr>
            <a:xfrm>
              <a:off x="12753949" y="6152387"/>
              <a:ext cx="5715" cy="12700"/>
            </a:xfrm>
            <a:custGeom>
              <a:avLst/>
              <a:gdLst/>
              <a:ahLst/>
              <a:cxnLst/>
              <a:rect l="l" t="t" r="r" b="b"/>
              <a:pathLst>
                <a:path w="5715" h="12700">
                  <a:moveTo>
                    <a:pt x="5333" y="0"/>
                  </a:moveTo>
                  <a:lnTo>
                    <a:pt x="1523" y="5334"/>
                  </a:lnTo>
                  <a:lnTo>
                    <a:pt x="0" y="1219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17" name="object 6917"/>
            <p:cNvSpPr/>
            <p:nvPr/>
          </p:nvSpPr>
          <p:spPr>
            <a:xfrm>
              <a:off x="12764617" y="6150101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5">
                  <a:moveTo>
                    <a:pt x="1066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18" name="object 6918"/>
            <p:cNvSpPr/>
            <p:nvPr/>
          </p:nvSpPr>
          <p:spPr>
            <a:xfrm>
              <a:off x="12795097" y="6241541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>
                  <a:moveTo>
                    <a:pt x="0" y="0"/>
                  </a:moveTo>
                  <a:lnTo>
                    <a:pt x="2743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19" name="object 6919"/>
            <p:cNvSpPr/>
            <p:nvPr/>
          </p:nvSpPr>
          <p:spPr>
            <a:xfrm>
              <a:off x="12795097" y="6238493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>
                  <a:moveTo>
                    <a:pt x="0" y="0"/>
                  </a:moveTo>
                  <a:lnTo>
                    <a:pt x="2743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20" name="object 6920"/>
            <p:cNvSpPr/>
            <p:nvPr/>
          </p:nvSpPr>
          <p:spPr>
            <a:xfrm>
              <a:off x="12822529" y="6238493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304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21" name="object 6921"/>
            <p:cNvSpPr/>
            <p:nvPr/>
          </p:nvSpPr>
          <p:spPr>
            <a:xfrm>
              <a:off x="12772999" y="6185915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762" y="0"/>
                  </a:lnTo>
                  <a:lnTo>
                    <a:pt x="152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22" name="object 6922"/>
            <p:cNvSpPr/>
            <p:nvPr/>
          </p:nvSpPr>
          <p:spPr>
            <a:xfrm>
              <a:off x="12763855" y="6185915"/>
              <a:ext cx="9525" cy="1270"/>
            </a:xfrm>
            <a:custGeom>
              <a:avLst/>
              <a:gdLst/>
              <a:ahLst/>
              <a:cxnLst/>
              <a:rect l="l" t="t" r="r" b="b"/>
              <a:pathLst>
                <a:path w="9525" h="1270">
                  <a:moveTo>
                    <a:pt x="0" y="0"/>
                  </a:moveTo>
                  <a:lnTo>
                    <a:pt x="762" y="0"/>
                  </a:lnTo>
                  <a:lnTo>
                    <a:pt x="1524" y="0"/>
                  </a:lnTo>
                  <a:lnTo>
                    <a:pt x="5334" y="761"/>
                  </a:lnTo>
                  <a:lnTo>
                    <a:pt x="9144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23" name="object 6923"/>
            <p:cNvSpPr/>
            <p:nvPr/>
          </p:nvSpPr>
          <p:spPr>
            <a:xfrm>
              <a:off x="12724231" y="6238493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>
                  <a:moveTo>
                    <a:pt x="0" y="0"/>
                  </a:moveTo>
                  <a:lnTo>
                    <a:pt x="2743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24" name="object 6924"/>
            <p:cNvSpPr/>
            <p:nvPr/>
          </p:nvSpPr>
          <p:spPr>
            <a:xfrm>
              <a:off x="12724231" y="6238493"/>
              <a:ext cx="27940" cy="3175"/>
            </a:xfrm>
            <a:custGeom>
              <a:avLst/>
              <a:gdLst/>
              <a:ahLst/>
              <a:cxnLst/>
              <a:rect l="l" t="t" r="r" b="b"/>
              <a:pathLst>
                <a:path w="27940" h="3175">
                  <a:moveTo>
                    <a:pt x="0" y="3048"/>
                  </a:moveTo>
                  <a:lnTo>
                    <a:pt x="27432" y="3048"/>
                  </a:lnTo>
                  <a:lnTo>
                    <a:pt x="2743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25" name="object 6925"/>
            <p:cNvSpPr/>
            <p:nvPr/>
          </p:nvSpPr>
          <p:spPr>
            <a:xfrm>
              <a:off x="12705943" y="6152387"/>
              <a:ext cx="6350" cy="12700"/>
            </a:xfrm>
            <a:custGeom>
              <a:avLst/>
              <a:gdLst/>
              <a:ahLst/>
              <a:cxnLst/>
              <a:rect l="l" t="t" r="r" b="b"/>
              <a:pathLst>
                <a:path w="6350" h="12700">
                  <a:moveTo>
                    <a:pt x="6096" y="12191"/>
                  </a:moveTo>
                  <a:lnTo>
                    <a:pt x="4572" y="5333"/>
                  </a:lnTo>
                  <a:lnTo>
                    <a:pt x="1524" y="0"/>
                  </a:lnTo>
                  <a:lnTo>
                    <a:pt x="762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26" name="object 6926"/>
            <p:cNvSpPr/>
            <p:nvPr/>
          </p:nvSpPr>
          <p:spPr>
            <a:xfrm>
              <a:off x="12702133" y="6147815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39">
                  <a:moveTo>
                    <a:pt x="1524" y="0"/>
                  </a:moveTo>
                  <a:lnTo>
                    <a:pt x="762" y="0"/>
                  </a:lnTo>
                  <a:lnTo>
                    <a:pt x="0" y="0"/>
                  </a:lnTo>
                  <a:lnTo>
                    <a:pt x="0" y="762"/>
                  </a:lnTo>
                  <a:lnTo>
                    <a:pt x="0" y="228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27" name="object 6927"/>
            <p:cNvSpPr/>
            <p:nvPr/>
          </p:nvSpPr>
          <p:spPr>
            <a:xfrm>
              <a:off x="12704419" y="6147053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28" name="object 6928"/>
            <p:cNvSpPr/>
            <p:nvPr/>
          </p:nvSpPr>
          <p:spPr>
            <a:xfrm>
              <a:off x="12700609" y="6185915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1524" y="0"/>
                  </a:lnTo>
                  <a:lnTo>
                    <a:pt x="228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29" name="object 6929"/>
            <p:cNvSpPr/>
            <p:nvPr/>
          </p:nvSpPr>
          <p:spPr>
            <a:xfrm>
              <a:off x="12703657" y="615010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285" y="2286"/>
                  </a:moveTo>
                  <a:lnTo>
                    <a:pt x="1523" y="1524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30" name="object 6930"/>
            <p:cNvSpPr/>
            <p:nvPr/>
          </p:nvSpPr>
          <p:spPr>
            <a:xfrm>
              <a:off x="12702895" y="6164579"/>
              <a:ext cx="9525" cy="21590"/>
            </a:xfrm>
            <a:custGeom>
              <a:avLst/>
              <a:gdLst/>
              <a:ahLst/>
              <a:cxnLst/>
              <a:rect l="l" t="t" r="r" b="b"/>
              <a:pathLst>
                <a:path w="9525" h="21589">
                  <a:moveTo>
                    <a:pt x="0" y="21336"/>
                  </a:moveTo>
                  <a:lnTo>
                    <a:pt x="3810" y="16764"/>
                  </a:lnTo>
                  <a:lnTo>
                    <a:pt x="6858" y="11430"/>
                  </a:lnTo>
                  <a:lnTo>
                    <a:pt x="8381" y="6096"/>
                  </a:lnTo>
                  <a:lnTo>
                    <a:pt x="9143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31" name="object 6931"/>
            <p:cNvSpPr/>
            <p:nvPr/>
          </p:nvSpPr>
          <p:spPr>
            <a:xfrm>
              <a:off x="12851485" y="6160007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524"/>
                  </a:moveTo>
                  <a:lnTo>
                    <a:pt x="0" y="762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32" name="object 6932"/>
            <p:cNvSpPr/>
            <p:nvPr/>
          </p:nvSpPr>
          <p:spPr>
            <a:xfrm>
              <a:off x="12850723" y="6173723"/>
              <a:ext cx="1270" cy="3810"/>
            </a:xfrm>
            <a:custGeom>
              <a:avLst/>
              <a:gdLst/>
              <a:ahLst/>
              <a:cxnLst/>
              <a:rect l="l" t="t" r="r" b="b"/>
              <a:pathLst>
                <a:path w="1270" h="3810">
                  <a:moveTo>
                    <a:pt x="761" y="3810"/>
                  </a:moveTo>
                  <a:lnTo>
                    <a:pt x="0" y="2286"/>
                  </a:lnTo>
                  <a:lnTo>
                    <a:pt x="0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33" name="object 6933"/>
            <p:cNvSpPr/>
            <p:nvPr/>
          </p:nvSpPr>
          <p:spPr>
            <a:xfrm>
              <a:off x="12853009" y="6170675"/>
              <a:ext cx="0" cy="26670"/>
            </a:xfrm>
            <a:custGeom>
              <a:avLst/>
              <a:gdLst/>
              <a:ahLst/>
              <a:cxnLst/>
              <a:rect l="l" t="t" r="r" b="b"/>
              <a:pathLst>
                <a:path h="26670">
                  <a:moveTo>
                    <a:pt x="0" y="2667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34" name="object 6934"/>
            <p:cNvSpPr/>
            <p:nvPr/>
          </p:nvSpPr>
          <p:spPr>
            <a:xfrm>
              <a:off x="12846151" y="6160769"/>
              <a:ext cx="3810" cy="5080"/>
            </a:xfrm>
            <a:custGeom>
              <a:avLst/>
              <a:gdLst/>
              <a:ahLst/>
              <a:cxnLst/>
              <a:rect l="l" t="t" r="r" b="b"/>
              <a:pathLst>
                <a:path w="3809" h="5079">
                  <a:moveTo>
                    <a:pt x="3809" y="4572"/>
                  </a:moveTo>
                  <a:lnTo>
                    <a:pt x="2285" y="2286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35" name="object 6935"/>
            <p:cNvSpPr/>
            <p:nvPr/>
          </p:nvSpPr>
          <p:spPr>
            <a:xfrm>
              <a:off x="12830149" y="6158483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2285" y="0"/>
                  </a:moveTo>
                  <a:lnTo>
                    <a:pt x="3902" y="669"/>
                  </a:lnTo>
                  <a:lnTo>
                    <a:pt x="4571" y="2286"/>
                  </a:lnTo>
                  <a:lnTo>
                    <a:pt x="3902" y="3902"/>
                  </a:lnTo>
                  <a:lnTo>
                    <a:pt x="2285" y="4572"/>
                  </a:lnTo>
                  <a:lnTo>
                    <a:pt x="669" y="3902"/>
                  </a:lnTo>
                  <a:lnTo>
                    <a:pt x="0" y="2286"/>
                  </a:lnTo>
                  <a:lnTo>
                    <a:pt x="669" y="669"/>
                  </a:lnTo>
                  <a:lnTo>
                    <a:pt x="228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36" name="object 6936"/>
            <p:cNvSpPr/>
            <p:nvPr/>
          </p:nvSpPr>
          <p:spPr>
            <a:xfrm>
              <a:off x="12839293" y="619429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48" y="0"/>
                  </a:moveTo>
                  <a:lnTo>
                    <a:pt x="0" y="0"/>
                  </a:lnTo>
                  <a:lnTo>
                    <a:pt x="30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37" name="object 6937"/>
            <p:cNvSpPr/>
            <p:nvPr/>
          </p:nvSpPr>
          <p:spPr>
            <a:xfrm>
              <a:off x="12829387" y="6160769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4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38" name="object 6938"/>
            <p:cNvSpPr/>
            <p:nvPr/>
          </p:nvSpPr>
          <p:spPr>
            <a:xfrm>
              <a:off x="12832435" y="6162293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2285" y="0"/>
                  </a:moveTo>
                  <a:lnTo>
                    <a:pt x="761" y="1524"/>
                  </a:ln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39" name="object 6939"/>
            <p:cNvSpPr/>
            <p:nvPr/>
          </p:nvSpPr>
          <p:spPr>
            <a:xfrm>
              <a:off x="12839293" y="6158483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09" h="1270">
                  <a:moveTo>
                    <a:pt x="3809" y="762"/>
                  </a:moveTo>
                  <a:lnTo>
                    <a:pt x="2285" y="0"/>
                  </a:lnTo>
                  <a:lnTo>
                    <a:pt x="0" y="0"/>
                  </a:lnTo>
                  <a:lnTo>
                    <a:pt x="0" y="762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40" name="object 6940"/>
            <p:cNvSpPr/>
            <p:nvPr/>
          </p:nvSpPr>
          <p:spPr>
            <a:xfrm>
              <a:off x="12843103" y="6157721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4">
                  <a:moveTo>
                    <a:pt x="761" y="1524"/>
                  </a:moveTo>
                  <a:lnTo>
                    <a:pt x="0" y="762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41" name="object 6941"/>
            <p:cNvSpPr/>
            <p:nvPr/>
          </p:nvSpPr>
          <p:spPr>
            <a:xfrm>
              <a:off x="12843103" y="6158483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1524" y="762"/>
                  </a:moveTo>
                  <a:lnTo>
                    <a:pt x="762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42" name="object 6942"/>
            <p:cNvSpPr/>
            <p:nvPr/>
          </p:nvSpPr>
          <p:spPr>
            <a:xfrm>
              <a:off x="12829387" y="6160769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048" y="1524"/>
                  </a:moveTo>
                  <a:lnTo>
                    <a:pt x="2286" y="0"/>
                  </a:lnTo>
                  <a:lnTo>
                    <a:pt x="0" y="0"/>
                  </a:lnTo>
                  <a:lnTo>
                    <a:pt x="0" y="2286"/>
                  </a:lnTo>
                  <a:lnTo>
                    <a:pt x="1524" y="3048"/>
                  </a:lnTo>
                  <a:lnTo>
                    <a:pt x="2286" y="2286"/>
                  </a:lnTo>
                  <a:lnTo>
                    <a:pt x="3048" y="152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43" name="object 6943"/>
            <p:cNvSpPr/>
            <p:nvPr/>
          </p:nvSpPr>
          <p:spPr>
            <a:xfrm>
              <a:off x="12832435" y="6162293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761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44" name="object 6944"/>
            <p:cNvSpPr/>
            <p:nvPr/>
          </p:nvSpPr>
          <p:spPr>
            <a:xfrm>
              <a:off x="12829387" y="6158483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048" y="762"/>
                  </a:moveTo>
                  <a:lnTo>
                    <a:pt x="3810" y="762"/>
                  </a:lnTo>
                </a:path>
                <a:path w="3809" h="3810">
                  <a:moveTo>
                    <a:pt x="3048" y="762"/>
                  </a:moveTo>
                  <a:lnTo>
                    <a:pt x="1524" y="0"/>
                  </a:lnTo>
                  <a:lnTo>
                    <a:pt x="0" y="1524"/>
                  </a:lnTo>
                  <a:lnTo>
                    <a:pt x="0" y="3048"/>
                  </a:lnTo>
                  <a:lnTo>
                    <a:pt x="1524" y="3810"/>
                  </a:lnTo>
                  <a:lnTo>
                    <a:pt x="2286" y="3810"/>
                  </a:lnTo>
                  <a:lnTo>
                    <a:pt x="3048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45" name="object 6945"/>
            <p:cNvSpPr/>
            <p:nvPr/>
          </p:nvSpPr>
          <p:spPr>
            <a:xfrm>
              <a:off x="12838531" y="6160769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46" name="object 6946"/>
            <p:cNvSpPr/>
            <p:nvPr/>
          </p:nvSpPr>
          <p:spPr>
            <a:xfrm>
              <a:off x="12839293" y="616229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0"/>
                  </a:moveTo>
                  <a:lnTo>
                    <a:pt x="762" y="0"/>
                  </a:lnTo>
                  <a:lnTo>
                    <a:pt x="762" y="761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47" name="object 6947"/>
            <p:cNvSpPr/>
            <p:nvPr/>
          </p:nvSpPr>
          <p:spPr>
            <a:xfrm>
              <a:off x="12841579" y="616229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762"/>
                  </a:moveTo>
                  <a:lnTo>
                    <a:pt x="761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48" name="object 6948"/>
            <p:cNvSpPr/>
            <p:nvPr/>
          </p:nvSpPr>
          <p:spPr>
            <a:xfrm>
              <a:off x="12841579" y="6158483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761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49" name="object 6949"/>
            <p:cNvSpPr/>
            <p:nvPr/>
          </p:nvSpPr>
          <p:spPr>
            <a:xfrm>
              <a:off x="12839293" y="6158483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761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50" name="object 6950"/>
            <p:cNvSpPr/>
            <p:nvPr/>
          </p:nvSpPr>
          <p:spPr>
            <a:xfrm>
              <a:off x="12839293" y="6156959"/>
              <a:ext cx="3175" cy="6985"/>
            </a:xfrm>
            <a:custGeom>
              <a:avLst/>
              <a:gdLst/>
              <a:ahLst/>
              <a:cxnLst/>
              <a:rect l="l" t="t" r="r" b="b"/>
              <a:pathLst>
                <a:path w="3175" h="6985">
                  <a:moveTo>
                    <a:pt x="3048" y="3810"/>
                  </a:moveTo>
                  <a:lnTo>
                    <a:pt x="3048" y="762"/>
                  </a:lnTo>
                  <a:lnTo>
                    <a:pt x="1524" y="0"/>
                  </a:lnTo>
                  <a:lnTo>
                    <a:pt x="762" y="762"/>
                  </a:lnTo>
                  <a:lnTo>
                    <a:pt x="0" y="3810"/>
                  </a:lnTo>
                  <a:lnTo>
                    <a:pt x="762" y="6096"/>
                  </a:lnTo>
                  <a:lnTo>
                    <a:pt x="1524" y="6858"/>
                  </a:lnTo>
                  <a:lnTo>
                    <a:pt x="3048" y="6096"/>
                  </a:lnTo>
                  <a:lnTo>
                    <a:pt x="3048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51" name="object 6951"/>
            <p:cNvSpPr/>
            <p:nvPr/>
          </p:nvSpPr>
          <p:spPr>
            <a:xfrm>
              <a:off x="12842341" y="6159245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762" y="0"/>
                  </a:lnTo>
                  <a:lnTo>
                    <a:pt x="152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52" name="object 6952"/>
            <p:cNvSpPr/>
            <p:nvPr/>
          </p:nvSpPr>
          <p:spPr>
            <a:xfrm>
              <a:off x="12842341" y="6161531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1524" y="0"/>
                  </a:moveTo>
                  <a:lnTo>
                    <a:pt x="762" y="762"/>
                  </a:lnTo>
                  <a:lnTo>
                    <a:pt x="0" y="76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53" name="object 6953"/>
            <p:cNvSpPr/>
            <p:nvPr/>
          </p:nvSpPr>
          <p:spPr>
            <a:xfrm>
              <a:off x="12838531" y="6162293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761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54" name="object 6954"/>
            <p:cNvSpPr/>
            <p:nvPr/>
          </p:nvSpPr>
          <p:spPr>
            <a:xfrm>
              <a:off x="12838531" y="615924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76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55" name="object 6955"/>
            <p:cNvSpPr/>
            <p:nvPr/>
          </p:nvSpPr>
          <p:spPr>
            <a:xfrm>
              <a:off x="12830911" y="6156959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2285" y="0"/>
                  </a:moveTo>
                  <a:lnTo>
                    <a:pt x="3902" y="669"/>
                  </a:lnTo>
                  <a:lnTo>
                    <a:pt x="4571" y="2286"/>
                  </a:lnTo>
                  <a:lnTo>
                    <a:pt x="3902" y="3902"/>
                  </a:lnTo>
                  <a:lnTo>
                    <a:pt x="2285" y="4572"/>
                  </a:lnTo>
                  <a:lnTo>
                    <a:pt x="669" y="3902"/>
                  </a:lnTo>
                  <a:lnTo>
                    <a:pt x="0" y="2286"/>
                  </a:lnTo>
                  <a:lnTo>
                    <a:pt x="669" y="669"/>
                  </a:lnTo>
                  <a:lnTo>
                    <a:pt x="228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56" name="object 6956"/>
            <p:cNvSpPr/>
            <p:nvPr/>
          </p:nvSpPr>
          <p:spPr>
            <a:xfrm>
              <a:off x="12828625" y="6157721"/>
              <a:ext cx="5080" cy="5715"/>
            </a:xfrm>
            <a:custGeom>
              <a:avLst/>
              <a:gdLst/>
              <a:ahLst/>
              <a:cxnLst/>
              <a:rect l="l" t="t" r="r" b="b"/>
              <a:pathLst>
                <a:path w="5079" h="5714">
                  <a:moveTo>
                    <a:pt x="4572" y="1524"/>
                  </a:moveTo>
                  <a:lnTo>
                    <a:pt x="3048" y="0"/>
                  </a:lnTo>
                  <a:lnTo>
                    <a:pt x="762" y="762"/>
                  </a:lnTo>
                  <a:lnTo>
                    <a:pt x="0" y="2286"/>
                  </a:lnTo>
                  <a:lnTo>
                    <a:pt x="762" y="4572"/>
                  </a:lnTo>
                  <a:lnTo>
                    <a:pt x="2286" y="5334"/>
                  </a:lnTo>
                  <a:lnTo>
                    <a:pt x="4572" y="5334"/>
                  </a:lnTo>
                  <a:lnTo>
                    <a:pt x="4572" y="457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57" name="object 6957"/>
            <p:cNvSpPr/>
            <p:nvPr/>
          </p:nvSpPr>
          <p:spPr>
            <a:xfrm>
              <a:off x="12839293" y="6162293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09" h="1270">
                  <a:moveTo>
                    <a:pt x="0" y="0"/>
                  </a:moveTo>
                  <a:lnTo>
                    <a:pt x="1524" y="761"/>
                  </a:lnTo>
                  <a:lnTo>
                    <a:pt x="3048" y="0"/>
                  </a:lnTo>
                  <a:lnTo>
                    <a:pt x="3810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58" name="object 6958"/>
            <p:cNvSpPr/>
            <p:nvPr/>
          </p:nvSpPr>
          <p:spPr>
            <a:xfrm>
              <a:off x="12844627" y="6164579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4">
                  <a:moveTo>
                    <a:pt x="0" y="0"/>
                  </a:moveTo>
                  <a:lnTo>
                    <a:pt x="0" y="762"/>
                  </a:lnTo>
                  <a:lnTo>
                    <a:pt x="762" y="152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59" name="object 6959"/>
            <p:cNvSpPr/>
            <p:nvPr/>
          </p:nvSpPr>
          <p:spPr>
            <a:xfrm>
              <a:off x="12836245" y="6164579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4">
                  <a:moveTo>
                    <a:pt x="0" y="1524"/>
                  </a:moveTo>
                  <a:lnTo>
                    <a:pt x="761" y="762"/>
                  </a:lnTo>
                  <a:lnTo>
                    <a:pt x="761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60" name="object 6960"/>
            <p:cNvSpPr/>
            <p:nvPr/>
          </p:nvSpPr>
          <p:spPr>
            <a:xfrm>
              <a:off x="12830911" y="6173723"/>
              <a:ext cx="1270" cy="3810"/>
            </a:xfrm>
            <a:custGeom>
              <a:avLst/>
              <a:gdLst/>
              <a:ahLst/>
              <a:cxnLst/>
              <a:rect l="l" t="t" r="r" b="b"/>
              <a:pathLst>
                <a:path w="1270" h="3810">
                  <a:moveTo>
                    <a:pt x="761" y="0"/>
                  </a:moveTo>
                  <a:lnTo>
                    <a:pt x="0" y="2286"/>
                  </a:lnTo>
                  <a:lnTo>
                    <a:pt x="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61" name="object 6961"/>
            <p:cNvSpPr/>
            <p:nvPr/>
          </p:nvSpPr>
          <p:spPr>
            <a:xfrm>
              <a:off x="12831673" y="6169913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809" y="0"/>
                  </a:moveTo>
                  <a:lnTo>
                    <a:pt x="1523" y="762"/>
                  </a:lnTo>
                  <a:lnTo>
                    <a:pt x="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62" name="object 6962"/>
            <p:cNvSpPr/>
            <p:nvPr/>
          </p:nvSpPr>
          <p:spPr>
            <a:xfrm>
              <a:off x="12836245" y="617143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761" y="0"/>
                  </a:moveTo>
                  <a:lnTo>
                    <a:pt x="0" y="0"/>
                  </a:lnTo>
                  <a:lnTo>
                    <a:pt x="0" y="76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63" name="object 6963"/>
            <p:cNvSpPr/>
            <p:nvPr/>
          </p:nvSpPr>
          <p:spPr>
            <a:xfrm>
              <a:off x="12845389" y="6171437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3048" y="4572"/>
                  </a:moveTo>
                  <a:lnTo>
                    <a:pt x="2286" y="3048"/>
                  </a:lnTo>
                  <a:lnTo>
                    <a:pt x="2286" y="1524"/>
                  </a:lnTo>
                  <a:lnTo>
                    <a:pt x="1524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64" name="object 6964"/>
            <p:cNvSpPr/>
            <p:nvPr/>
          </p:nvSpPr>
          <p:spPr>
            <a:xfrm>
              <a:off x="12833959" y="6172961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70" h="3175">
                  <a:moveTo>
                    <a:pt x="761" y="0"/>
                  </a:moveTo>
                  <a:lnTo>
                    <a:pt x="0" y="1524"/>
                  </a:ln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65" name="object 6965"/>
            <p:cNvSpPr/>
            <p:nvPr/>
          </p:nvSpPr>
          <p:spPr>
            <a:xfrm>
              <a:off x="12834721" y="6170675"/>
              <a:ext cx="10795" cy="2540"/>
            </a:xfrm>
            <a:custGeom>
              <a:avLst/>
              <a:gdLst/>
              <a:ahLst/>
              <a:cxnLst/>
              <a:rect l="l" t="t" r="r" b="b"/>
              <a:pathLst>
                <a:path w="10795" h="2539">
                  <a:moveTo>
                    <a:pt x="10668" y="762"/>
                  </a:moveTo>
                  <a:lnTo>
                    <a:pt x="6096" y="0"/>
                  </a:lnTo>
                  <a:lnTo>
                    <a:pt x="1524" y="762"/>
                  </a:lnTo>
                  <a:lnTo>
                    <a:pt x="762" y="762"/>
                  </a:lnTo>
                  <a:lnTo>
                    <a:pt x="0" y="228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66" name="object 6966"/>
            <p:cNvSpPr/>
            <p:nvPr/>
          </p:nvSpPr>
          <p:spPr>
            <a:xfrm>
              <a:off x="12845389" y="6163817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048" y="3048"/>
                  </a:moveTo>
                  <a:lnTo>
                    <a:pt x="1524" y="1524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67" name="object 6967"/>
            <p:cNvSpPr/>
            <p:nvPr/>
          </p:nvSpPr>
          <p:spPr>
            <a:xfrm>
              <a:off x="12845389" y="6162293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0"/>
                  </a:moveTo>
                  <a:lnTo>
                    <a:pt x="0" y="762"/>
                  </a:lnTo>
                  <a:lnTo>
                    <a:pt x="0" y="152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68" name="object 6968"/>
            <p:cNvSpPr/>
            <p:nvPr/>
          </p:nvSpPr>
          <p:spPr>
            <a:xfrm>
              <a:off x="12848437" y="6166865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4">
                  <a:moveTo>
                    <a:pt x="761" y="1524"/>
                  </a:moveTo>
                  <a:lnTo>
                    <a:pt x="761" y="762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69" name="object 6969"/>
            <p:cNvSpPr/>
            <p:nvPr/>
          </p:nvSpPr>
          <p:spPr>
            <a:xfrm>
              <a:off x="12844627" y="616229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286"/>
                  </a:moveTo>
                  <a:lnTo>
                    <a:pt x="0" y="1524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70" name="object 6970"/>
            <p:cNvSpPr/>
            <p:nvPr/>
          </p:nvSpPr>
          <p:spPr>
            <a:xfrm>
              <a:off x="12838531" y="6158483"/>
              <a:ext cx="5715" cy="1270"/>
            </a:xfrm>
            <a:custGeom>
              <a:avLst/>
              <a:gdLst/>
              <a:ahLst/>
              <a:cxnLst/>
              <a:rect l="l" t="t" r="r" b="b"/>
              <a:pathLst>
                <a:path w="5715" h="1270">
                  <a:moveTo>
                    <a:pt x="5333" y="762"/>
                  </a:moveTo>
                  <a:lnTo>
                    <a:pt x="3047" y="0"/>
                  </a:lnTo>
                  <a:lnTo>
                    <a:pt x="761" y="0"/>
                  </a:lnTo>
                  <a:lnTo>
                    <a:pt x="0" y="76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71" name="object 6971"/>
            <p:cNvSpPr/>
            <p:nvPr/>
          </p:nvSpPr>
          <p:spPr>
            <a:xfrm>
              <a:off x="12837007" y="6162293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761" y="0"/>
                  </a:moveTo>
                  <a:lnTo>
                    <a:pt x="761" y="1524"/>
                  </a:lnTo>
                  <a:lnTo>
                    <a:pt x="0" y="228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72" name="object 6972"/>
            <p:cNvSpPr/>
            <p:nvPr/>
          </p:nvSpPr>
          <p:spPr>
            <a:xfrm>
              <a:off x="12845389" y="6171437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762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73" name="object 6973"/>
            <p:cNvSpPr/>
            <p:nvPr/>
          </p:nvSpPr>
          <p:spPr>
            <a:xfrm>
              <a:off x="12843865" y="617296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1524"/>
                  </a:moveTo>
                  <a:lnTo>
                    <a:pt x="762" y="1524"/>
                  </a:lnTo>
                  <a:lnTo>
                    <a:pt x="1523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74" name="object 6974"/>
            <p:cNvSpPr/>
            <p:nvPr/>
          </p:nvSpPr>
          <p:spPr>
            <a:xfrm>
              <a:off x="12838531" y="6156959"/>
              <a:ext cx="5080" cy="1905"/>
            </a:xfrm>
            <a:custGeom>
              <a:avLst/>
              <a:gdLst/>
              <a:ahLst/>
              <a:cxnLst/>
              <a:rect l="l" t="t" r="r" b="b"/>
              <a:pathLst>
                <a:path w="5079" h="1904">
                  <a:moveTo>
                    <a:pt x="4572" y="1524"/>
                  </a:moveTo>
                  <a:lnTo>
                    <a:pt x="2286" y="0"/>
                  </a:lnTo>
                  <a:lnTo>
                    <a:pt x="0" y="152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75" name="object 6975"/>
            <p:cNvSpPr/>
            <p:nvPr/>
          </p:nvSpPr>
          <p:spPr>
            <a:xfrm>
              <a:off x="12836245" y="6164579"/>
              <a:ext cx="9525" cy="1905"/>
            </a:xfrm>
            <a:custGeom>
              <a:avLst/>
              <a:gdLst/>
              <a:ahLst/>
              <a:cxnLst/>
              <a:rect l="l" t="t" r="r" b="b"/>
              <a:pathLst>
                <a:path w="9525" h="1904">
                  <a:moveTo>
                    <a:pt x="9144" y="1524"/>
                  </a:moveTo>
                  <a:lnTo>
                    <a:pt x="4572" y="0"/>
                  </a:lnTo>
                  <a:lnTo>
                    <a:pt x="0" y="152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76" name="object 6976"/>
            <p:cNvSpPr/>
            <p:nvPr/>
          </p:nvSpPr>
          <p:spPr>
            <a:xfrm>
              <a:off x="12833197" y="6163817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048" y="0"/>
                  </a:moveTo>
                  <a:lnTo>
                    <a:pt x="1524" y="1524"/>
                  </a:ln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77" name="object 6977"/>
            <p:cNvSpPr/>
            <p:nvPr/>
          </p:nvSpPr>
          <p:spPr>
            <a:xfrm>
              <a:off x="12838531" y="6157721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0"/>
                  </a:moveTo>
                  <a:lnTo>
                    <a:pt x="0" y="762"/>
                  </a:lnTo>
                  <a:lnTo>
                    <a:pt x="0" y="152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78" name="object 6978"/>
            <p:cNvSpPr/>
            <p:nvPr/>
          </p:nvSpPr>
          <p:spPr>
            <a:xfrm>
              <a:off x="12836245" y="6162293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4">
                  <a:moveTo>
                    <a:pt x="0" y="1524"/>
                  </a:moveTo>
                  <a:lnTo>
                    <a:pt x="0" y="762"/>
                  </a:lnTo>
                  <a:lnTo>
                    <a:pt x="761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79" name="object 6979"/>
            <p:cNvSpPr/>
            <p:nvPr/>
          </p:nvSpPr>
          <p:spPr>
            <a:xfrm>
              <a:off x="12830911" y="6168389"/>
              <a:ext cx="1905" cy="9525"/>
            </a:xfrm>
            <a:custGeom>
              <a:avLst/>
              <a:gdLst/>
              <a:ahLst/>
              <a:cxnLst/>
              <a:rect l="l" t="t" r="r" b="b"/>
              <a:pathLst>
                <a:path w="1904" h="9525">
                  <a:moveTo>
                    <a:pt x="1524" y="0"/>
                  </a:moveTo>
                  <a:lnTo>
                    <a:pt x="0" y="4572"/>
                  </a:lnTo>
                  <a:lnTo>
                    <a:pt x="0" y="914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80" name="object 6980"/>
            <p:cNvSpPr/>
            <p:nvPr/>
          </p:nvSpPr>
          <p:spPr>
            <a:xfrm>
              <a:off x="12832435" y="6166865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4">
                  <a:moveTo>
                    <a:pt x="761" y="0"/>
                  </a:moveTo>
                  <a:lnTo>
                    <a:pt x="761" y="762"/>
                  </a:lnTo>
                  <a:lnTo>
                    <a:pt x="0" y="152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81" name="object 6981"/>
            <p:cNvSpPr/>
            <p:nvPr/>
          </p:nvSpPr>
          <p:spPr>
            <a:xfrm>
              <a:off x="12836245" y="6172961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0" y="0"/>
                  </a:moveTo>
                  <a:lnTo>
                    <a:pt x="762" y="1524"/>
                  </a:lnTo>
                  <a:lnTo>
                    <a:pt x="2286" y="1523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82" name="object 6982"/>
            <p:cNvSpPr/>
            <p:nvPr/>
          </p:nvSpPr>
          <p:spPr>
            <a:xfrm>
              <a:off x="12835483" y="6169151"/>
              <a:ext cx="10795" cy="1270"/>
            </a:xfrm>
            <a:custGeom>
              <a:avLst/>
              <a:gdLst/>
              <a:ahLst/>
              <a:cxnLst/>
              <a:rect l="l" t="t" r="r" b="b"/>
              <a:pathLst>
                <a:path w="10795" h="1270">
                  <a:moveTo>
                    <a:pt x="10668" y="762"/>
                  </a:moveTo>
                  <a:lnTo>
                    <a:pt x="5334" y="0"/>
                  </a:lnTo>
                  <a:lnTo>
                    <a:pt x="0" y="76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83" name="object 6983"/>
            <p:cNvSpPr/>
            <p:nvPr/>
          </p:nvSpPr>
          <p:spPr>
            <a:xfrm>
              <a:off x="12837769" y="615848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761" y="0"/>
                  </a:moveTo>
                  <a:lnTo>
                    <a:pt x="0" y="76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84" name="object 6984"/>
            <p:cNvSpPr/>
            <p:nvPr/>
          </p:nvSpPr>
          <p:spPr>
            <a:xfrm>
              <a:off x="12830149" y="6165341"/>
              <a:ext cx="2540" cy="5080"/>
            </a:xfrm>
            <a:custGeom>
              <a:avLst/>
              <a:gdLst/>
              <a:ahLst/>
              <a:cxnLst/>
              <a:rect l="l" t="t" r="r" b="b"/>
              <a:pathLst>
                <a:path w="2540" h="5079">
                  <a:moveTo>
                    <a:pt x="2285" y="0"/>
                  </a:moveTo>
                  <a:lnTo>
                    <a:pt x="761" y="2286"/>
                  </a:lnTo>
                  <a:lnTo>
                    <a:pt x="0" y="457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85" name="object 6985"/>
            <p:cNvSpPr/>
            <p:nvPr/>
          </p:nvSpPr>
          <p:spPr>
            <a:xfrm>
              <a:off x="12836245" y="6160769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86" name="object 6986"/>
            <p:cNvSpPr/>
            <p:nvPr/>
          </p:nvSpPr>
          <p:spPr>
            <a:xfrm>
              <a:off x="12843853" y="6161531"/>
              <a:ext cx="5080" cy="11430"/>
            </a:xfrm>
            <a:custGeom>
              <a:avLst/>
              <a:gdLst/>
              <a:ahLst/>
              <a:cxnLst/>
              <a:rect l="l" t="t" r="r" b="b"/>
              <a:pathLst>
                <a:path w="5079" h="11429">
                  <a:moveTo>
                    <a:pt x="4572" y="9144"/>
                  </a:moveTo>
                  <a:lnTo>
                    <a:pt x="3911" y="7531"/>
                  </a:lnTo>
                  <a:lnTo>
                    <a:pt x="2286" y="6858"/>
                  </a:lnTo>
                  <a:lnTo>
                    <a:pt x="673" y="7531"/>
                  </a:lnTo>
                  <a:lnTo>
                    <a:pt x="0" y="9144"/>
                  </a:lnTo>
                  <a:lnTo>
                    <a:pt x="673" y="10769"/>
                  </a:lnTo>
                  <a:lnTo>
                    <a:pt x="2286" y="11430"/>
                  </a:lnTo>
                  <a:lnTo>
                    <a:pt x="3911" y="10769"/>
                  </a:lnTo>
                  <a:lnTo>
                    <a:pt x="4572" y="9144"/>
                  </a:lnTo>
                  <a:close/>
                </a:path>
                <a:path w="5079" h="11429">
                  <a:moveTo>
                    <a:pt x="4572" y="2286"/>
                  </a:moveTo>
                  <a:lnTo>
                    <a:pt x="3911" y="673"/>
                  </a:lnTo>
                  <a:lnTo>
                    <a:pt x="2286" y="0"/>
                  </a:lnTo>
                  <a:lnTo>
                    <a:pt x="673" y="673"/>
                  </a:lnTo>
                  <a:lnTo>
                    <a:pt x="0" y="2286"/>
                  </a:lnTo>
                  <a:lnTo>
                    <a:pt x="673" y="3911"/>
                  </a:lnTo>
                  <a:lnTo>
                    <a:pt x="2286" y="4572"/>
                  </a:lnTo>
                  <a:lnTo>
                    <a:pt x="3911" y="3911"/>
                  </a:lnTo>
                  <a:lnTo>
                    <a:pt x="4572" y="228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87" name="object 6987"/>
            <p:cNvSpPr/>
            <p:nvPr/>
          </p:nvSpPr>
          <p:spPr>
            <a:xfrm>
              <a:off x="12829387" y="616381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4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88" name="object 6988"/>
            <p:cNvSpPr/>
            <p:nvPr/>
          </p:nvSpPr>
          <p:spPr>
            <a:xfrm>
              <a:off x="12829387" y="6160769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4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89" name="object 6989"/>
            <p:cNvSpPr/>
            <p:nvPr/>
          </p:nvSpPr>
          <p:spPr>
            <a:xfrm>
              <a:off x="12829387" y="6160769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304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90" name="object 6990"/>
            <p:cNvSpPr/>
            <p:nvPr/>
          </p:nvSpPr>
          <p:spPr>
            <a:xfrm>
              <a:off x="12827089" y="6158483"/>
              <a:ext cx="7620" cy="5080"/>
            </a:xfrm>
            <a:custGeom>
              <a:avLst/>
              <a:gdLst/>
              <a:ahLst/>
              <a:cxnLst/>
              <a:rect l="l" t="t" r="r" b="b"/>
              <a:pathLst>
                <a:path w="7620" h="5079">
                  <a:moveTo>
                    <a:pt x="7620" y="2286"/>
                  </a:moveTo>
                  <a:lnTo>
                    <a:pt x="6959" y="673"/>
                  </a:lnTo>
                  <a:lnTo>
                    <a:pt x="5334" y="0"/>
                  </a:lnTo>
                  <a:lnTo>
                    <a:pt x="3810" y="635"/>
                  </a:lnTo>
                  <a:lnTo>
                    <a:pt x="2286" y="0"/>
                  </a:lnTo>
                  <a:lnTo>
                    <a:pt x="673" y="673"/>
                  </a:lnTo>
                  <a:lnTo>
                    <a:pt x="0" y="2286"/>
                  </a:lnTo>
                  <a:lnTo>
                    <a:pt x="673" y="3911"/>
                  </a:lnTo>
                  <a:lnTo>
                    <a:pt x="2286" y="4572"/>
                  </a:lnTo>
                  <a:lnTo>
                    <a:pt x="3810" y="3962"/>
                  </a:lnTo>
                  <a:lnTo>
                    <a:pt x="5334" y="4572"/>
                  </a:lnTo>
                  <a:lnTo>
                    <a:pt x="6959" y="3911"/>
                  </a:lnTo>
                  <a:lnTo>
                    <a:pt x="7620" y="228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91" name="object 6991"/>
            <p:cNvSpPr/>
            <p:nvPr/>
          </p:nvSpPr>
          <p:spPr>
            <a:xfrm>
              <a:off x="12832435" y="6160769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304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92" name="object 6992"/>
            <p:cNvSpPr/>
            <p:nvPr/>
          </p:nvSpPr>
          <p:spPr>
            <a:xfrm>
              <a:off x="12830149" y="6161531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2285" y="0"/>
                  </a:moveTo>
                  <a:lnTo>
                    <a:pt x="3902" y="669"/>
                  </a:lnTo>
                  <a:lnTo>
                    <a:pt x="4571" y="2286"/>
                  </a:lnTo>
                  <a:lnTo>
                    <a:pt x="3902" y="3902"/>
                  </a:lnTo>
                  <a:lnTo>
                    <a:pt x="2285" y="4572"/>
                  </a:lnTo>
                  <a:lnTo>
                    <a:pt x="669" y="3902"/>
                  </a:lnTo>
                  <a:lnTo>
                    <a:pt x="0" y="2286"/>
                  </a:lnTo>
                  <a:lnTo>
                    <a:pt x="669" y="669"/>
                  </a:lnTo>
                  <a:lnTo>
                    <a:pt x="228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93" name="object 6993"/>
            <p:cNvSpPr/>
            <p:nvPr/>
          </p:nvSpPr>
          <p:spPr>
            <a:xfrm>
              <a:off x="12832435" y="6160769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94" name="object 6994"/>
            <p:cNvSpPr/>
            <p:nvPr/>
          </p:nvSpPr>
          <p:spPr>
            <a:xfrm>
              <a:off x="12832435" y="616381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809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95" name="object 6995"/>
            <p:cNvSpPr/>
            <p:nvPr/>
          </p:nvSpPr>
          <p:spPr>
            <a:xfrm>
              <a:off x="12832435" y="616076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0" y="0"/>
                  </a:lnTo>
                  <a:lnTo>
                    <a:pt x="381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96" name="object 6996"/>
            <p:cNvSpPr/>
            <p:nvPr/>
          </p:nvSpPr>
          <p:spPr>
            <a:xfrm>
              <a:off x="12839293" y="6160769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0"/>
                  </a:moveTo>
                  <a:lnTo>
                    <a:pt x="0" y="3048"/>
                  </a:lnTo>
                  <a:lnTo>
                    <a:pt x="3048" y="3047"/>
                  </a:lnTo>
                  <a:lnTo>
                    <a:pt x="30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97" name="object 6997"/>
            <p:cNvSpPr/>
            <p:nvPr/>
          </p:nvSpPr>
          <p:spPr>
            <a:xfrm>
              <a:off x="12839293" y="6156959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4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98" name="object 6998"/>
            <p:cNvSpPr/>
            <p:nvPr/>
          </p:nvSpPr>
          <p:spPr>
            <a:xfrm>
              <a:off x="12836245" y="6160769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99" name="object 6999"/>
            <p:cNvSpPr/>
            <p:nvPr/>
          </p:nvSpPr>
          <p:spPr>
            <a:xfrm>
              <a:off x="12836245" y="6160769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3048"/>
                  </a:moveTo>
                </a:path>
                <a:path h="3175">
                  <a:moveTo>
                    <a:pt x="0" y="3048"/>
                  </a:moveTo>
                  <a:lnTo>
                    <a:pt x="0" y="0"/>
                  </a:lnTo>
                </a:path>
                <a:path h="3175">
                  <a:moveTo>
                    <a:pt x="0" y="304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00" name="object 7000"/>
            <p:cNvSpPr/>
            <p:nvPr/>
          </p:nvSpPr>
          <p:spPr>
            <a:xfrm>
              <a:off x="12842341" y="616381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01" name="object 7001"/>
            <p:cNvSpPr/>
            <p:nvPr/>
          </p:nvSpPr>
          <p:spPr>
            <a:xfrm>
              <a:off x="12842341" y="616076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809" y="0"/>
                  </a:moveTo>
                  <a:lnTo>
                    <a:pt x="0" y="0"/>
                  </a:lnTo>
                </a:path>
                <a:path w="3809">
                  <a:moveTo>
                    <a:pt x="3809" y="0"/>
                  </a:moveTo>
                  <a:lnTo>
                    <a:pt x="3809" y="0"/>
                  </a:lnTo>
                  <a:lnTo>
                    <a:pt x="3809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02" name="object 7002"/>
            <p:cNvSpPr/>
            <p:nvPr/>
          </p:nvSpPr>
          <p:spPr>
            <a:xfrm>
              <a:off x="12842341" y="6160769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03" name="object 7003"/>
            <p:cNvSpPr/>
            <p:nvPr/>
          </p:nvSpPr>
          <p:spPr>
            <a:xfrm>
              <a:off x="12843865" y="6158483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2285" y="0"/>
                  </a:moveTo>
                  <a:lnTo>
                    <a:pt x="3902" y="669"/>
                  </a:lnTo>
                  <a:lnTo>
                    <a:pt x="4571" y="2286"/>
                  </a:lnTo>
                  <a:lnTo>
                    <a:pt x="3902" y="3902"/>
                  </a:lnTo>
                  <a:lnTo>
                    <a:pt x="2285" y="4572"/>
                  </a:lnTo>
                  <a:lnTo>
                    <a:pt x="669" y="3902"/>
                  </a:lnTo>
                  <a:lnTo>
                    <a:pt x="0" y="2286"/>
                  </a:lnTo>
                  <a:lnTo>
                    <a:pt x="669" y="669"/>
                  </a:lnTo>
                  <a:lnTo>
                    <a:pt x="228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04" name="object 7004"/>
            <p:cNvSpPr/>
            <p:nvPr/>
          </p:nvSpPr>
          <p:spPr>
            <a:xfrm>
              <a:off x="12836245" y="6160769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05" name="object 7005"/>
            <p:cNvSpPr/>
            <p:nvPr/>
          </p:nvSpPr>
          <p:spPr>
            <a:xfrm>
              <a:off x="12842341" y="6160769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06" name="object 7006"/>
            <p:cNvSpPr/>
            <p:nvPr/>
          </p:nvSpPr>
          <p:spPr>
            <a:xfrm>
              <a:off x="12836245" y="616381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07" name="object 7007"/>
            <p:cNvSpPr/>
            <p:nvPr/>
          </p:nvSpPr>
          <p:spPr>
            <a:xfrm>
              <a:off x="12836245" y="6160769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08" name="object 7008"/>
            <p:cNvSpPr/>
            <p:nvPr/>
          </p:nvSpPr>
          <p:spPr>
            <a:xfrm>
              <a:off x="12833959" y="6158483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2285" y="0"/>
                  </a:moveTo>
                  <a:lnTo>
                    <a:pt x="3902" y="669"/>
                  </a:lnTo>
                  <a:lnTo>
                    <a:pt x="4571" y="2286"/>
                  </a:lnTo>
                  <a:lnTo>
                    <a:pt x="3902" y="3902"/>
                  </a:lnTo>
                  <a:lnTo>
                    <a:pt x="2285" y="4572"/>
                  </a:lnTo>
                  <a:lnTo>
                    <a:pt x="669" y="3902"/>
                  </a:lnTo>
                  <a:lnTo>
                    <a:pt x="0" y="2286"/>
                  </a:lnTo>
                  <a:lnTo>
                    <a:pt x="669" y="669"/>
                  </a:lnTo>
                  <a:lnTo>
                    <a:pt x="228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09" name="object 7009"/>
            <p:cNvSpPr/>
            <p:nvPr/>
          </p:nvSpPr>
          <p:spPr>
            <a:xfrm>
              <a:off x="12846151" y="6170675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304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10" name="object 7010"/>
            <p:cNvSpPr/>
            <p:nvPr/>
          </p:nvSpPr>
          <p:spPr>
            <a:xfrm>
              <a:off x="12843865" y="6171437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2285" y="0"/>
                  </a:moveTo>
                  <a:lnTo>
                    <a:pt x="3902" y="669"/>
                  </a:lnTo>
                  <a:lnTo>
                    <a:pt x="4571" y="2286"/>
                  </a:lnTo>
                  <a:lnTo>
                    <a:pt x="3902" y="3902"/>
                  </a:lnTo>
                  <a:lnTo>
                    <a:pt x="2285" y="4572"/>
                  </a:lnTo>
                  <a:lnTo>
                    <a:pt x="669" y="3902"/>
                  </a:lnTo>
                  <a:lnTo>
                    <a:pt x="0" y="2286"/>
                  </a:lnTo>
                  <a:lnTo>
                    <a:pt x="669" y="669"/>
                  </a:lnTo>
                  <a:lnTo>
                    <a:pt x="228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11" name="object 7011"/>
            <p:cNvSpPr/>
            <p:nvPr/>
          </p:nvSpPr>
          <p:spPr>
            <a:xfrm>
              <a:off x="12849199" y="6177533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0" y="19812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12" name="object 7012"/>
            <p:cNvSpPr/>
            <p:nvPr/>
          </p:nvSpPr>
          <p:spPr>
            <a:xfrm>
              <a:off x="12832435" y="6177533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0" y="0"/>
                  </a:moveTo>
                  <a:lnTo>
                    <a:pt x="0" y="1981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13" name="object 7013"/>
            <p:cNvSpPr/>
            <p:nvPr/>
          </p:nvSpPr>
          <p:spPr>
            <a:xfrm>
              <a:off x="12836245" y="6170675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14" name="object 7014"/>
            <p:cNvSpPr/>
            <p:nvPr/>
          </p:nvSpPr>
          <p:spPr>
            <a:xfrm>
              <a:off x="12839293" y="6173723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4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15" name="object 7015"/>
            <p:cNvSpPr/>
            <p:nvPr/>
          </p:nvSpPr>
          <p:spPr>
            <a:xfrm>
              <a:off x="12833959" y="6171437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2285" y="0"/>
                  </a:moveTo>
                  <a:lnTo>
                    <a:pt x="3902" y="669"/>
                  </a:lnTo>
                  <a:lnTo>
                    <a:pt x="4571" y="2286"/>
                  </a:lnTo>
                  <a:lnTo>
                    <a:pt x="3902" y="3902"/>
                  </a:lnTo>
                  <a:lnTo>
                    <a:pt x="2285" y="4572"/>
                  </a:lnTo>
                  <a:lnTo>
                    <a:pt x="669" y="3902"/>
                  </a:lnTo>
                  <a:lnTo>
                    <a:pt x="0" y="2286"/>
                  </a:lnTo>
                  <a:lnTo>
                    <a:pt x="669" y="669"/>
                  </a:lnTo>
                  <a:lnTo>
                    <a:pt x="228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16" name="object 7016"/>
            <p:cNvSpPr/>
            <p:nvPr/>
          </p:nvSpPr>
          <p:spPr>
            <a:xfrm>
              <a:off x="12829387" y="6170675"/>
              <a:ext cx="0" cy="26670"/>
            </a:xfrm>
            <a:custGeom>
              <a:avLst/>
              <a:gdLst/>
              <a:ahLst/>
              <a:cxnLst/>
              <a:rect l="l" t="t" r="r" b="b"/>
              <a:pathLst>
                <a:path h="26670">
                  <a:moveTo>
                    <a:pt x="0" y="0"/>
                  </a:moveTo>
                  <a:lnTo>
                    <a:pt x="0" y="2667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17" name="object 7017"/>
            <p:cNvSpPr/>
            <p:nvPr/>
          </p:nvSpPr>
          <p:spPr>
            <a:xfrm>
              <a:off x="12846151" y="6169913"/>
              <a:ext cx="5080" cy="3810"/>
            </a:xfrm>
            <a:custGeom>
              <a:avLst/>
              <a:gdLst/>
              <a:ahLst/>
              <a:cxnLst/>
              <a:rect l="l" t="t" r="r" b="b"/>
              <a:pathLst>
                <a:path w="5079" h="3810">
                  <a:moveTo>
                    <a:pt x="4572" y="3810"/>
                  </a:moveTo>
                  <a:lnTo>
                    <a:pt x="3048" y="762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18" name="object 7018"/>
            <p:cNvSpPr/>
            <p:nvPr/>
          </p:nvSpPr>
          <p:spPr>
            <a:xfrm>
              <a:off x="12849199" y="6168389"/>
              <a:ext cx="2540" cy="9525"/>
            </a:xfrm>
            <a:custGeom>
              <a:avLst/>
              <a:gdLst/>
              <a:ahLst/>
              <a:cxnLst/>
              <a:rect l="l" t="t" r="r" b="b"/>
              <a:pathLst>
                <a:path w="2540" h="9525">
                  <a:moveTo>
                    <a:pt x="2285" y="9144"/>
                  </a:moveTo>
                  <a:lnTo>
                    <a:pt x="1523" y="4572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19" name="object 7019"/>
            <p:cNvSpPr/>
            <p:nvPr/>
          </p:nvSpPr>
          <p:spPr>
            <a:xfrm>
              <a:off x="12849961" y="6165341"/>
              <a:ext cx="2540" cy="6985"/>
            </a:xfrm>
            <a:custGeom>
              <a:avLst/>
              <a:gdLst/>
              <a:ahLst/>
              <a:cxnLst/>
              <a:rect l="l" t="t" r="r" b="b"/>
              <a:pathLst>
                <a:path w="2540" h="6985">
                  <a:moveTo>
                    <a:pt x="2285" y="6858"/>
                  </a:moveTo>
                  <a:lnTo>
                    <a:pt x="1523" y="3048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20" name="object 7020"/>
            <p:cNvSpPr/>
            <p:nvPr/>
          </p:nvSpPr>
          <p:spPr>
            <a:xfrm>
              <a:off x="12846151" y="6160769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0" y="0"/>
                  </a:moveTo>
                  <a:lnTo>
                    <a:pt x="6858" y="0"/>
                  </a:lnTo>
                </a:path>
                <a:path w="6984">
                  <a:moveTo>
                    <a:pt x="0" y="0"/>
                  </a:moveTo>
                  <a:lnTo>
                    <a:pt x="685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21" name="object 7021"/>
            <p:cNvSpPr/>
            <p:nvPr/>
          </p:nvSpPr>
          <p:spPr>
            <a:xfrm>
              <a:off x="12837007" y="6198869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2285" y="0"/>
                  </a:moveTo>
                  <a:lnTo>
                    <a:pt x="3902" y="669"/>
                  </a:lnTo>
                  <a:lnTo>
                    <a:pt x="4571" y="2286"/>
                  </a:lnTo>
                  <a:lnTo>
                    <a:pt x="3902" y="3902"/>
                  </a:lnTo>
                  <a:lnTo>
                    <a:pt x="2285" y="4572"/>
                  </a:lnTo>
                  <a:lnTo>
                    <a:pt x="669" y="3902"/>
                  </a:lnTo>
                  <a:lnTo>
                    <a:pt x="0" y="2286"/>
                  </a:lnTo>
                  <a:lnTo>
                    <a:pt x="669" y="669"/>
                  </a:lnTo>
                  <a:lnTo>
                    <a:pt x="228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22" name="object 7022"/>
            <p:cNvSpPr/>
            <p:nvPr/>
          </p:nvSpPr>
          <p:spPr>
            <a:xfrm>
              <a:off x="12839293" y="6201155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48" y="0"/>
                  </a:moveTo>
                  <a:lnTo>
                    <a:pt x="3048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23" name="object 7023"/>
            <p:cNvSpPr/>
            <p:nvPr/>
          </p:nvSpPr>
          <p:spPr>
            <a:xfrm>
              <a:off x="12839293" y="6208013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48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24" name="object 7024"/>
            <p:cNvSpPr/>
            <p:nvPr/>
          </p:nvSpPr>
          <p:spPr>
            <a:xfrm>
              <a:off x="12843103" y="6197345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4">
                  <a:moveTo>
                    <a:pt x="0" y="5334"/>
                  </a:moveTo>
                  <a:lnTo>
                    <a:pt x="1524" y="4572"/>
                  </a:lnTo>
                  <a:lnTo>
                    <a:pt x="3810" y="3810"/>
                  </a:lnTo>
                  <a:lnTo>
                    <a:pt x="4572" y="2286"/>
                  </a:lnTo>
                  <a:lnTo>
                    <a:pt x="533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25" name="object 7025"/>
            <p:cNvSpPr/>
            <p:nvPr/>
          </p:nvSpPr>
          <p:spPr>
            <a:xfrm>
              <a:off x="12833959" y="6197345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4">
                  <a:moveTo>
                    <a:pt x="0" y="0"/>
                  </a:moveTo>
                  <a:lnTo>
                    <a:pt x="0" y="2286"/>
                  </a:lnTo>
                  <a:lnTo>
                    <a:pt x="1524" y="3810"/>
                  </a:lnTo>
                  <a:lnTo>
                    <a:pt x="3048" y="4572"/>
                  </a:lnTo>
                  <a:lnTo>
                    <a:pt x="5334" y="533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26" name="object 7026"/>
            <p:cNvSpPr/>
            <p:nvPr/>
          </p:nvSpPr>
          <p:spPr>
            <a:xfrm>
              <a:off x="12843103" y="6197345"/>
              <a:ext cx="9525" cy="9525"/>
            </a:xfrm>
            <a:custGeom>
              <a:avLst/>
              <a:gdLst/>
              <a:ahLst/>
              <a:cxnLst/>
              <a:rect l="l" t="t" r="r" b="b"/>
              <a:pathLst>
                <a:path w="9525" h="9525">
                  <a:moveTo>
                    <a:pt x="0" y="9144"/>
                  </a:moveTo>
                  <a:lnTo>
                    <a:pt x="3048" y="8382"/>
                  </a:lnTo>
                  <a:lnTo>
                    <a:pt x="6096" y="6096"/>
                  </a:lnTo>
                  <a:lnTo>
                    <a:pt x="8382" y="3810"/>
                  </a:lnTo>
                  <a:lnTo>
                    <a:pt x="914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27" name="object 7027"/>
            <p:cNvSpPr/>
            <p:nvPr/>
          </p:nvSpPr>
          <p:spPr>
            <a:xfrm>
              <a:off x="12830149" y="6197345"/>
              <a:ext cx="9525" cy="9525"/>
            </a:xfrm>
            <a:custGeom>
              <a:avLst/>
              <a:gdLst/>
              <a:ahLst/>
              <a:cxnLst/>
              <a:rect l="l" t="t" r="r" b="b"/>
              <a:pathLst>
                <a:path w="9525" h="9525">
                  <a:moveTo>
                    <a:pt x="0" y="0"/>
                  </a:moveTo>
                  <a:lnTo>
                    <a:pt x="762" y="3810"/>
                  </a:lnTo>
                  <a:lnTo>
                    <a:pt x="2286" y="6096"/>
                  </a:lnTo>
                  <a:lnTo>
                    <a:pt x="5334" y="8382"/>
                  </a:lnTo>
                  <a:lnTo>
                    <a:pt x="9144" y="914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028" name="object 7028"/>
          <p:cNvGrpSpPr/>
          <p:nvPr/>
        </p:nvGrpSpPr>
        <p:grpSpPr>
          <a:xfrm>
            <a:off x="15717234" y="6587239"/>
            <a:ext cx="94972" cy="66241"/>
            <a:chOff x="12505537" y="6333744"/>
            <a:chExt cx="75565" cy="52705"/>
          </a:xfrm>
        </p:grpSpPr>
        <p:sp>
          <p:nvSpPr>
            <p:cNvPr id="7029" name="object 7029"/>
            <p:cNvSpPr/>
            <p:nvPr/>
          </p:nvSpPr>
          <p:spPr>
            <a:xfrm>
              <a:off x="12534493" y="6339840"/>
              <a:ext cx="43815" cy="44450"/>
            </a:xfrm>
            <a:custGeom>
              <a:avLst/>
              <a:gdLst/>
              <a:ahLst/>
              <a:cxnLst/>
              <a:rect l="l" t="t" r="r" b="b"/>
              <a:pathLst>
                <a:path w="43815" h="44450">
                  <a:moveTo>
                    <a:pt x="0" y="0"/>
                  </a:moveTo>
                  <a:lnTo>
                    <a:pt x="762" y="9144"/>
                  </a:lnTo>
                  <a:lnTo>
                    <a:pt x="3048" y="16764"/>
                  </a:lnTo>
                  <a:lnTo>
                    <a:pt x="35052" y="43434"/>
                  </a:lnTo>
                  <a:lnTo>
                    <a:pt x="43434" y="4419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30" name="object 7030"/>
            <p:cNvSpPr/>
            <p:nvPr/>
          </p:nvSpPr>
          <p:spPr>
            <a:xfrm>
              <a:off x="12507823" y="6339840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>
                  <a:moveTo>
                    <a:pt x="0" y="0"/>
                  </a:moveTo>
                  <a:lnTo>
                    <a:pt x="2743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31" name="object 7031"/>
            <p:cNvSpPr/>
            <p:nvPr/>
          </p:nvSpPr>
          <p:spPr>
            <a:xfrm>
              <a:off x="12507823" y="6336030"/>
              <a:ext cx="27940" cy="47625"/>
            </a:xfrm>
            <a:custGeom>
              <a:avLst/>
              <a:gdLst/>
              <a:ahLst/>
              <a:cxnLst/>
              <a:rect l="l" t="t" r="r" b="b"/>
              <a:pathLst>
                <a:path w="27940" h="47625">
                  <a:moveTo>
                    <a:pt x="0" y="0"/>
                  </a:moveTo>
                  <a:lnTo>
                    <a:pt x="27432" y="0"/>
                  </a:lnTo>
                </a:path>
                <a:path w="27940" h="47625">
                  <a:moveTo>
                    <a:pt x="0" y="0"/>
                  </a:moveTo>
                  <a:lnTo>
                    <a:pt x="0" y="4724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32" name="object 7032"/>
            <p:cNvSpPr/>
            <p:nvPr/>
          </p:nvSpPr>
          <p:spPr>
            <a:xfrm>
              <a:off x="12578689" y="6336030"/>
              <a:ext cx="0" cy="47625"/>
            </a:xfrm>
            <a:custGeom>
              <a:avLst/>
              <a:gdLst/>
              <a:ahLst/>
              <a:cxnLst/>
              <a:rect l="l" t="t" r="r" b="b"/>
              <a:pathLst>
                <a:path h="47625">
                  <a:moveTo>
                    <a:pt x="0" y="0"/>
                  </a:moveTo>
                  <a:lnTo>
                    <a:pt x="0" y="4724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033" name="object 7033"/>
          <p:cNvGrpSpPr/>
          <p:nvPr/>
        </p:nvGrpSpPr>
        <p:grpSpPr>
          <a:xfrm>
            <a:off x="15840778" y="6590110"/>
            <a:ext cx="61452" cy="63847"/>
            <a:chOff x="12603835" y="6336029"/>
            <a:chExt cx="48895" cy="50800"/>
          </a:xfrm>
        </p:grpSpPr>
        <p:sp>
          <p:nvSpPr>
            <p:cNvPr id="7034" name="object 7034"/>
            <p:cNvSpPr/>
            <p:nvPr/>
          </p:nvSpPr>
          <p:spPr>
            <a:xfrm>
              <a:off x="12650317" y="6336029"/>
              <a:ext cx="0" cy="47625"/>
            </a:xfrm>
            <a:custGeom>
              <a:avLst/>
              <a:gdLst/>
              <a:ahLst/>
              <a:cxnLst/>
              <a:rect l="l" t="t" r="r" b="b"/>
              <a:pathLst>
                <a:path h="47625">
                  <a:moveTo>
                    <a:pt x="0" y="0"/>
                  </a:moveTo>
                  <a:lnTo>
                    <a:pt x="0" y="4724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35" name="object 7035"/>
            <p:cNvSpPr/>
            <p:nvPr/>
          </p:nvSpPr>
          <p:spPr>
            <a:xfrm>
              <a:off x="12606121" y="6339839"/>
              <a:ext cx="44450" cy="44450"/>
            </a:xfrm>
            <a:custGeom>
              <a:avLst/>
              <a:gdLst/>
              <a:ahLst/>
              <a:cxnLst/>
              <a:rect l="l" t="t" r="r" b="b"/>
              <a:pathLst>
                <a:path w="44450" h="44450">
                  <a:moveTo>
                    <a:pt x="0" y="0"/>
                  </a:moveTo>
                  <a:lnTo>
                    <a:pt x="762" y="9144"/>
                  </a:lnTo>
                  <a:lnTo>
                    <a:pt x="3048" y="16764"/>
                  </a:lnTo>
                  <a:lnTo>
                    <a:pt x="35052" y="43434"/>
                  </a:lnTo>
                  <a:lnTo>
                    <a:pt x="44196" y="4419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7036" name="object 7036"/>
          <p:cNvSpPr/>
          <p:nvPr/>
        </p:nvSpPr>
        <p:spPr>
          <a:xfrm>
            <a:off x="15754584" y="6590111"/>
            <a:ext cx="0" cy="4788"/>
          </a:xfrm>
          <a:custGeom>
            <a:avLst/>
            <a:gdLst/>
            <a:ahLst/>
            <a:cxnLst/>
            <a:rect l="l" t="t" r="r" b="b"/>
            <a:pathLst>
              <a:path h="3810">
                <a:moveTo>
                  <a:pt x="0" y="0"/>
                </a:moveTo>
                <a:lnTo>
                  <a:pt x="0" y="381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7037" name="object 7037"/>
          <p:cNvGrpSpPr/>
          <p:nvPr/>
        </p:nvGrpSpPr>
        <p:grpSpPr>
          <a:xfrm>
            <a:off x="15756500" y="6655235"/>
            <a:ext cx="42298" cy="33519"/>
            <a:chOff x="12536779" y="6387846"/>
            <a:chExt cx="33655" cy="26670"/>
          </a:xfrm>
        </p:grpSpPr>
        <p:sp>
          <p:nvSpPr>
            <p:cNvPr id="7038" name="object 7038"/>
            <p:cNvSpPr/>
            <p:nvPr/>
          </p:nvSpPr>
          <p:spPr>
            <a:xfrm>
              <a:off x="12548209" y="6390894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1524" y="0"/>
                  </a:moveTo>
                  <a:lnTo>
                    <a:pt x="762" y="0"/>
                  </a:lnTo>
                  <a:lnTo>
                    <a:pt x="0" y="76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39" name="object 7039"/>
            <p:cNvSpPr/>
            <p:nvPr/>
          </p:nvSpPr>
          <p:spPr>
            <a:xfrm>
              <a:off x="12549733" y="6390132"/>
              <a:ext cx="18415" cy="22225"/>
            </a:xfrm>
            <a:custGeom>
              <a:avLst/>
              <a:gdLst/>
              <a:ahLst/>
              <a:cxnLst/>
              <a:rect l="l" t="t" r="r" b="b"/>
              <a:pathLst>
                <a:path w="18415" h="22225">
                  <a:moveTo>
                    <a:pt x="18288" y="22098"/>
                  </a:moveTo>
                  <a:lnTo>
                    <a:pt x="18288" y="16764"/>
                  </a:lnTo>
                  <a:lnTo>
                    <a:pt x="16002" y="10668"/>
                  </a:lnTo>
                  <a:lnTo>
                    <a:pt x="12954" y="5334"/>
                  </a:lnTo>
                  <a:lnTo>
                    <a:pt x="9144" y="1524"/>
                  </a:lnTo>
                  <a:lnTo>
                    <a:pt x="8382" y="762"/>
                  </a:lnTo>
                  <a:lnTo>
                    <a:pt x="7620" y="762"/>
                  </a:lnTo>
                  <a:lnTo>
                    <a:pt x="3810" y="0"/>
                  </a:lnTo>
                  <a:lnTo>
                    <a:pt x="0" y="76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40" name="object 7040"/>
            <p:cNvSpPr/>
            <p:nvPr/>
          </p:nvSpPr>
          <p:spPr>
            <a:xfrm>
              <a:off x="12539065" y="6391656"/>
              <a:ext cx="9525" cy="20955"/>
            </a:xfrm>
            <a:custGeom>
              <a:avLst/>
              <a:gdLst/>
              <a:ahLst/>
              <a:cxnLst/>
              <a:rect l="l" t="t" r="r" b="b"/>
              <a:pathLst>
                <a:path w="9525" h="20954">
                  <a:moveTo>
                    <a:pt x="9144" y="0"/>
                  </a:moveTo>
                  <a:lnTo>
                    <a:pt x="5334" y="3810"/>
                  </a:lnTo>
                  <a:lnTo>
                    <a:pt x="2286" y="9144"/>
                  </a:lnTo>
                  <a:lnTo>
                    <a:pt x="0" y="15240"/>
                  </a:lnTo>
                  <a:lnTo>
                    <a:pt x="0" y="2057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041" name="object 7041"/>
          <p:cNvGrpSpPr/>
          <p:nvPr/>
        </p:nvGrpSpPr>
        <p:grpSpPr>
          <a:xfrm>
            <a:off x="15809173" y="6587239"/>
            <a:ext cx="37510" cy="11173"/>
            <a:chOff x="12578689" y="6333744"/>
            <a:chExt cx="29845" cy="8890"/>
          </a:xfrm>
        </p:grpSpPr>
        <p:sp>
          <p:nvSpPr>
            <p:cNvPr id="7042" name="object 7042"/>
            <p:cNvSpPr/>
            <p:nvPr/>
          </p:nvSpPr>
          <p:spPr>
            <a:xfrm>
              <a:off x="12578689" y="6336030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>
                  <a:moveTo>
                    <a:pt x="0" y="0"/>
                  </a:moveTo>
                  <a:lnTo>
                    <a:pt x="2743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43" name="object 7043"/>
            <p:cNvSpPr/>
            <p:nvPr/>
          </p:nvSpPr>
          <p:spPr>
            <a:xfrm>
              <a:off x="12578689" y="6339840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>
                  <a:moveTo>
                    <a:pt x="0" y="0"/>
                  </a:moveTo>
                  <a:lnTo>
                    <a:pt x="2743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44" name="object 7044"/>
            <p:cNvSpPr/>
            <p:nvPr/>
          </p:nvSpPr>
          <p:spPr>
            <a:xfrm>
              <a:off x="12606121" y="6336030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045" name="object 7045"/>
          <p:cNvGrpSpPr/>
          <p:nvPr/>
        </p:nvGrpSpPr>
        <p:grpSpPr>
          <a:xfrm>
            <a:off x="15846523" y="6655235"/>
            <a:ext cx="43096" cy="33519"/>
            <a:chOff x="12608407" y="6387846"/>
            <a:chExt cx="34290" cy="26670"/>
          </a:xfrm>
        </p:grpSpPr>
        <p:sp>
          <p:nvSpPr>
            <p:cNvPr id="7046" name="object 7046"/>
            <p:cNvSpPr/>
            <p:nvPr/>
          </p:nvSpPr>
          <p:spPr>
            <a:xfrm>
              <a:off x="12622123" y="6390132"/>
              <a:ext cx="6985" cy="1270"/>
            </a:xfrm>
            <a:custGeom>
              <a:avLst/>
              <a:gdLst/>
              <a:ahLst/>
              <a:cxnLst/>
              <a:rect l="l" t="t" r="r" b="b"/>
              <a:pathLst>
                <a:path w="6984" h="1270">
                  <a:moveTo>
                    <a:pt x="6857" y="762"/>
                  </a:moveTo>
                  <a:lnTo>
                    <a:pt x="3047" y="0"/>
                  </a:lnTo>
                  <a:lnTo>
                    <a:pt x="0" y="76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47" name="object 7047"/>
            <p:cNvSpPr/>
            <p:nvPr/>
          </p:nvSpPr>
          <p:spPr>
            <a:xfrm>
              <a:off x="12628981" y="6390894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1524" y="762"/>
                  </a:moveTo>
                  <a:lnTo>
                    <a:pt x="762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48" name="object 7048"/>
            <p:cNvSpPr/>
            <p:nvPr/>
          </p:nvSpPr>
          <p:spPr>
            <a:xfrm>
              <a:off x="12630505" y="6391656"/>
              <a:ext cx="10160" cy="20955"/>
            </a:xfrm>
            <a:custGeom>
              <a:avLst/>
              <a:gdLst/>
              <a:ahLst/>
              <a:cxnLst/>
              <a:rect l="l" t="t" r="r" b="b"/>
              <a:pathLst>
                <a:path w="10159" h="20954">
                  <a:moveTo>
                    <a:pt x="9905" y="20574"/>
                  </a:moveTo>
                  <a:lnTo>
                    <a:pt x="9143" y="15240"/>
                  </a:lnTo>
                  <a:lnTo>
                    <a:pt x="6857" y="9144"/>
                  </a:lnTo>
                  <a:lnTo>
                    <a:pt x="4571" y="381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49" name="object 7049"/>
            <p:cNvSpPr/>
            <p:nvPr/>
          </p:nvSpPr>
          <p:spPr>
            <a:xfrm>
              <a:off x="12610693" y="6391656"/>
              <a:ext cx="9525" cy="20955"/>
            </a:xfrm>
            <a:custGeom>
              <a:avLst/>
              <a:gdLst/>
              <a:ahLst/>
              <a:cxnLst/>
              <a:rect l="l" t="t" r="r" b="b"/>
              <a:pathLst>
                <a:path w="9525" h="20954">
                  <a:moveTo>
                    <a:pt x="9144" y="0"/>
                  </a:moveTo>
                  <a:lnTo>
                    <a:pt x="5334" y="3810"/>
                  </a:lnTo>
                  <a:lnTo>
                    <a:pt x="2286" y="9144"/>
                  </a:lnTo>
                  <a:lnTo>
                    <a:pt x="762" y="15240"/>
                  </a:lnTo>
                  <a:lnTo>
                    <a:pt x="0" y="2057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50" name="object 7050"/>
            <p:cNvSpPr/>
            <p:nvPr/>
          </p:nvSpPr>
          <p:spPr>
            <a:xfrm>
              <a:off x="12619837" y="6390894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2285" y="0"/>
                  </a:moveTo>
                  <a:lnTo>
                    <a:pt x="761" y="0"/>
                  </a:lnTo>
                  <a:lnTo>
                    <a:pt x="0" y="76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7051" name="object 7051"/>
          <p:cNvSpPr/>
          <p:nvPr/>
        </p:nvSpPr>
        <p:spPr>
          <a:xfrm>
            <a:off x="15873339" y="6556591"/>
            <a:ext cx="0" cy="30327"/>
          </a:xfrm>
          <a:custGeom>
            <a:avLst/>
            <a:gdLst/>
            <a:ahLst/>
            <a:cxnLst/>
            <a:rect l="l" t="t" r="r" b="b"/>
            <a:pathLst>
              <a:path h="24129">
                <a:moveTo>
                  <a:pt x="0" y="0"/>
                </a:moveTo>
                <a:lnTo>
                  <a:pt x="0" y="23622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7052" name="object 7052"/>
          <p:cNvGrpSpPr/>
          <p:nvPr/>
        </p:nvGrpSpPr>
        <p:grpSpPr>
          <a:xfrm>
            <a:off x="15675095" y="6350686"/>
            <a:ext cx="231444" cy="127693"/>
            <a:chOff x="12472009" y="6145529"/>
            <a:chExt cx="184150" cy="101600"/>
          </a:xfrm>
        </p:grpSpPr>
        <p:sp>
          <p:nvSpPr>
            <p:cNvPr id="7053" name="object 7053"/>
            <p:cNvSpPr/>
            <p:nvPr/>
          </p:nvSpPr>
          <p:spPr>
            <a:xfrm>
              <a:off x="12507823" y="6241541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>
                  <a:moveTo>
                    <a:pt x="84581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54" name="object 7054"/>
            <p:cNvSpPr/>
            <p:nvPr/>
          </p:nvSpPr>
          <p:spPr>
            <a:xfrm>
              <a:off x="12507823" y="6238493"/>
              <a:ext cx="81915" cy="0"/>
            </a:xfrm>
            <a:custGeom>
              <a:avLst/>
              <a:gdLst/>
              <a:ahLst/>
              <a:cxnLst/>
              <a:rect l="l" t="t" r="r" b="b"/>
              <a:pathLst>
                <a:path w="81915">
                  <a:moveTo>
                    <a:pt x="81533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55" name="object 7055"/>
            <p:cNvSpPr/>
            <p:nvPr/>
          </p:nvSpPr>
          <p:spPr>
            <a:xfrm>
              <a:off x="12507823" y="6234683"/>
              <a:ext cx="74930" cy="0"/>
            </a:xfrm>
            <a:custGeom>
              <a:avLst/>
              <a:gdLst/>
              <a:ahLst/>
              <a:cxnLst/>
              <a:rect l="l" t="t" r="r" b="b"/>
              <a:pathLst>
                <a:path w="74929">
                  <a:moveTo>
                    <a:pt x="74675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56" name="object 7056"/>
            <p:cNvSpPr/>
            <p:nvPr/>
          </p:nvSpPr>
          <p:spPr>
            <a:xfrm>
              <a:off x="12471997" y="6229349"/>
              <a:ext cx="7620" cy="5080"/>
            </a:xfrm>
            <a:custGeom>
              <a:avLst/>
              <a:gdLst/>
              <a:ahLst/>
              <a:cxnLst/>
              <a:rect l="l" t="t" r="r" b="b"/>
              <a:pathLst>
                <a:path w="7620" h="5079">
                  <a:moveTo>
                    <a:pt x="7620" y="2286"/>
                  </a:moveTo>
                  <a:lnTo>
                    <a:pt x="6959" y="673"/>
                  </a:lnTo>
                  <a:lnTo>
                    <a:pt x="5334" y="0"/>
                  </a:lnTo>
                  <a:lnTo>
                    <a:pt x="3810" y="635"/>
                  </a:lnTo>
                  <a:lnTo>
                    <a:pt x="2286" y="0"/>
                  </a:lnTo>
                  <a:lnTo>
                    <a:pt x="673" y="673"/>
                  </a:lnTo>
                  <a:lnTo>
                    <a:pt x="0" y="2286"/>
                  </a:lnTo>
                  <a:lnTo>
                    <a:pt x="673" y="3911"/>
                  </a:lnTo>
                  <a:lnTo>
                    <a:pt x="2286" y="4572"/>
                  </a:lnTo>
                  <a:lnTo>
                    <a:pt x="3810" y="3962"/>
                  </a:lnTo>
                  <a:lnTo>
                    <a:pt x="5334" y="4572"/>
                  </a:lnTo>
                  <a:lnTo>
                    <a:pt x="6959" y="3911"/>
                  </a:lnTo>
                  <a:lnTo>
                    <a:pt x="7620" y="228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57" name="object 7057"/>
            <p:cNvSpPr/>
            <p:nvPr/>
          </p:nvSpPr>
          <p:spPr>
            <a:xfrm>
              <a:off x="12474295" y="6226301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809" y="3810"/>
                  </a:moveTo>
                  <a:lnTo>
                    <a:pt x="3047" y="762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58" name="object 7058"/>
            <p:cNvSpPr/>
            <p:nvPr/>
          </p:nvSpPr>
          <p:spPr>
            <a:xfrm>
              <a:off x="12500965" y="6231635"/>
              <a:ext cx="6985" cy="10160"/>
            </a:xfrm>
            <a:custGeom>
              <a:avLst/>
              <a:gdLst/>
              <a:ahLst/>
              <a:cxnLst/>
              <a:rect l="l" t="t" r="r" b="b"/>
              <a:pathLst>
                <a:path w="6984" h="10160">
                  <a:moveTo>
                    <a:pt x="0" y="0"/>
                  </a:moveTo>
                  <a:lnTo>
                    <a:pt x="6858" y="0"/>
                  </a:lnTo>
                  <a:lnTo>
                    <a:pt x="6858" y="9906"/>
                  </a:lnTo>
                  <a:lnTo>
                    <a:pt x="3810" y="9906"/>
                  </a:lnTo>
                  <a:lnTo>
                    <a:pt x="3810" y="0"/>
                  </a:lnTo>
                  <a:lnTo>
                    <a:pt x="0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59" name="object 7059"/>
            <p:cNvSpPr/>
            <p:nvPr/>
          </p:nvSpPr>
          <p:spPr>
            <a:xfrm>
              <a:off x="12507823" y="6234683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809" y="3810"/>
                  </a:moveTo>
                  <a:lnTo>
                    <a:pt x="0" y="3810"/>
                  </a:lnTo>
                  <a:lnTo>
                    <a:pt x="0" y="0"/>
                  </a:lnTo>
                  <a:lnTo>
                    <a:pt x="3809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60" name="object 7060"/>
            <p:cNvSpPr/>
            <p:nvPr/>
          </p:nvSpPr>
          <p:spPr>
            <a:xfrm>
              <a:off x="12494107" y="6227825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81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61" name="object 7061"/>
            <p:cNvSpPr/>
            <p:nvPr/>
          </p:nvSpPr>
          <p:spPr>
            <a:xfrm>
              <a:off x="12495631" y="6226301"/>
              <a:ext cx="2540" cy="5715"/>
            </a:xfrm>
            <a:custGeom>
              <a:avLst/>
              <a:gdLst/>
              <a:ahLst/>
              <a:cxnLst/>
              <a:rect l="l" t="t" r="r" b="b"/>
              <a:pathLst>
                <a:path w="2540" h="5714">
                  <a:moveTo>
                    <a:pt x="2285" y="5334"/>
                  </a:moveTo>
                  <a:lnTo>
                    <a:pt x="2285" y="1524"/>
                  </a:lnTo>
                  <a:lnTo>
                    <a:pt x="1523" y="0"/>
                  </a:lnTo>
                  <a:lnTo>
                    <a:pt x="761" y="0"/>
                  </a:lnTo>
                  <a:lnTo>
                    <a:pt x="0" y="0"/>
                  </a:lnTo>
                  <a:lnTo>
                    <a:pt x="0" y="152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62" name="object 7062"/>
            <p:cNvSpPr/>
            <p:nvPr/>
          </p:nvSpPr>
          <p:spPr>
            <a:xfrm>
              <a:off x="12491059" y="6231635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9905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63" name="object 7063"/>
            <p:cNvSpPr/>
            <p:nvPr/>
          </p:nvSpPr>
          <p:spPr>
            <a:xfrm>
              <a:off x="12488773" y="6236207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2285" y="0"/>
                  </a:moveTo>
                  <a:lnTo>
                    <a:pt x="3902" y="669"/>
                  </a:lnTo>
                  <a:lnTo>
                    <a:pt x="4571" y="2286"/>
                  </a:lnTo>
                  <a:lnTo>
                    <a:pt x="3902" y="3902"/>
                  </a:lnTo>
                  <a:lnTo>
                    <a:pt x="2285" y="4572"/>
                  </a:lnTo>
                  <a:lnTo>
                    <a:pt x="669" y="3902"/>
                  </a:lnTo>
                  <a:lnTo>
                    <a:pt x="0" y="2286"/>
                  </a:lnTo>
                  <a:lnTo>
                    <a:pt x="669" y="669"/>
                  </a:lnTo>
                  <a:lnTo>
                    <a:pt x="228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64" name="object 7064"/>
            <p:cNvSpPr/>
            <p:nvPr/>
          </p:nvSpPr>
          <p:spPr>
            <a:xfrm>
              <a:off x="12491059" y="6238493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9905" y="0"/>
                  </a:moveTo>
                  <a:lnTo>
                    <a:pt x="9905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65" name="object 7065"/>
            <p:cNvSpPr/>
            <p:nvPr/>
          </p:nvSpPr>
          <p:spPr>
            <a:xfrm>
              <a:off x="12491059" y="6231635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304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66" name="object 7066"/>
            <p:cNvSpPr/>
            <p:nvPr/>
          </p:nvSpPr>
          <p:spPr>
            <a:xfrm>
              <a:off x="12500965" y="6231635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304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67" name="object 7067"/>
            <p:cNvSpPr/>
            <p:nvPr/>
          </p:nvSpPr>
          <p:spPr>
            <a:xfrm>
              <a:off x="12495631" y="6243065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0" y="0"/>
                  </a:moveTo>
                  <a:lnTo>
                    <a:pt x="0" y="1524"/>
                  </a:lnTo>
                  <a:lnTo>
                    <a:pt x="762" y="1524"/>
                  </a:lnTo>
                  <a:lnTo>
                    <a:pt x="1524" y="1523"/>
                  </a:lnTo>
                  <a:lnTo>
                    <a:pt x="228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68" name="object 7068"/>
            <p:cNvSpPr/>
            <p:nvPr/>
          </p:nvSpPr>
          <p:spPr>
            <a:xfrm>
              <a:off x="12497917" y="6238493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609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69" name="object 7069"/>
            <p:cNvSpPr/>
            <p:nvPr/>
          </p:nvSpPr>
          <p:spPr>
            <a:xfrm>
              <a:off x="12494107" y="6238493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609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70" name="object 7070"/>
            <p:cNvSpPr/>
            <p:nvPr/>
          </p:nvSpPr>
          <p:spPr>
            <a:xfrm>
              <a:off x="12607645" y="6193535"/>
              <a:ext cx="44450" cy="44450"/>
            </a:xfrm>
            <a:custGeom>
              <a:avLst/>
              <a:gdLst/>
              <a:ahLst/>
              <a:cxnLst/>
              <a:rect l="l" t="t" r="r" b="b"/>
              <a:pathLst>
                <a:path w="44450" h="44450">
                  <a:moveTo>
                    <a:pt x="44196" y="0"/>
                  </a:moveTo>
                  <a:lnTo>
                    <a:pt x="35052" y="762"/>
                  </a:lnTo>
                  <a:lnTo>
                    <a:pt x="27432" y="3048"/>
                  </a:lnTo>
                  <a:lnTo>
                    <a:pt x="762" y="35052"/>
                  </a:lnTo>
                  <a:lnTo>
                    <a:pt x="0" y="4419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71" name="object 7071"/>
            <p:cNvSpPr/>
            <p:nvPr/>
          </p:nvSpPr>
          <p:spPr>
            <a:xfrm>
              <a:off x="12653365" y="6194297"/>
              <a:ext cx="0" cy="47625"/>
            </a:xfrm>
            <a:custGeom>
              <a:avLst/>
              <a:gdLst/>
              <a:ahLst/>
              <a:cxnLst/>
              <a:rect l="l" t="t" r="r" b="b"/>
              <a:pathLst>
                <a:path h="47625">
                  <a:moveTo>
                    <a:pt x="0" y="47244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72" name="object 7072"/>
            <p:cNvSpPr/>
            <p:nvPr/>
          </p:nvSpPr>
          <p:spPr>
            <a:xfrm>
              <a:off x="12592405" y="6241541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5">
                  <a:moveTo>
                    <a:pt x="0" y="0"/>
                  </a:moveTo>
                  <a:lnTo>
                    <a:pt x="1676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73" name="object 7073"/>
            <p:cNvSpPr/>
            <p:nvPr/>
          </p:nvSpPr>
          <p:spPr>
            <a:xfrm>
              <a:off x="12592405" y="6238493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5">
                  <a:moveTo>
                    <a:pt x="0" y="0"/>
                  </a:moveTo>
                  <a:lnTo>
                    <a:pt x="1676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74" name="object 7074"/>
            <p:cNvSpPr/>
            <p:nvPr/>
          </p:nvSpPr>
          <p:spPr>
            <a:xfrm>
              <a:off x="12609169" y="6238493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304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75" name="object 7075"/>
            <p:cNvSpPr/>
            <p:nvPr/>
          </p:nvSpPr>
          <p:spPr>
            <a:xfrm>
              <a:off x="12619837" y="6185915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762" y="0"/>
                  </a:lnTo>
                  <a:lnTo>
                    <a:pt x="228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76" name="object 7076"/>
            <p:cNvSpPr/>
            <p:nvPr/>
          </p:nvSpPr>
          <p:spPr>
            <a:xfrm>
              <a:off x="12619837" y="6150101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9905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77" name="object 7077"/>
            <p:cNvSpPr/>
            <p:nvPr/>
          </p:nvSpPr>
          <p:spPr>
            <a:xfrm>
              <a:off x="12615265" y="6150101"/>
              <a:ext cx="3810" cy="2540"/>
            </a:xfrm>
            <a:custGeom>
              <a:avLst/>
              <a:gdLst/>
              <a:ahLst/>
              <a:cxnLst/>
              <a:rect l="l" t="t" r="r" b="b"/>
              <a:pathLst>
                <a:path w="3809" h="2539">
                  <a:moveTo>
                    <a:pt x="3809" y="0"/>
                  </a:moveTo>
                  <a:lnTo>
                    <a:pt x="2285" y="1524"/>
                  </a:lnTo>
                  <a:lnTo>
                    <a:pt x="761" y="2286"/>
                  </a:lnTo>
                  <a:lnTo>
                    <a:pt x="0" y="228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78" name="object 7078"/>
            <p:cNvSpPr/>
            <p:nvPr/>
          </p:nvSpPr>
          <p:spPr>
            <a:xfrm>
              <a:off x="12619837" y="6147053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79" name="object 7079"/>
            <p:cNvSpPr/>
            <p:nvPr/>
          </p:nvSpPr>
          <p:spPr>
            <a:xfrm>
              <a:off x="12619075" y="6147815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39">
                  <a:moveTo>
                    <a:pt x="1524" y="2286"/>
                  </a:moveTo>
                  <a:lnTo>
                    <a:pt x="1524" y="762"/>
                  </a:lnTo>
                  <a:lnTo>
                    <a:pt x="1524" y="0"/>
                  </a:lnTo>
                  <a:lnTo>
                    <a:pt x="762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80" name="object 7080"/>
            <p:cNvSpPr/>
            <p:nvPr/>
          </p:nvSpPr>
          <p:spPr>
            <a:xfrm>
              <a:off x="12630505" y="6164579"/>
              <a:ext cx="10160" cy="21590"/>
            </a:xfrm>
            <a:custGeom>
              <a:avLst/>
              <a:gdLst/>
              <a:ahLst/>
              <a:cxnLst/>
              <a:rect l="l" t="t" r="r" b="b"/>
              <a:pathLst>
                <a:path w="10159" h="21589">
                  <a:moveTo>
                    <a:pt x="0" y="21336"/>
                  </a:moveTo>
                  <a:lnTo>
                    <a:pt x="4572" y="16764"/>
                  </a:lnTo>
                  <a:lnTo>
                    <a:pt x="6858" y="11430"/>
                  </a:lnTo>
                  <a:lnTo>
                    <a:pt x="9143" y="6096"/>
                  </a:lnTo>
                  <a:lnTo>
                    <a:pt x="9905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81" name="object 7081"/>
            <p:cNvSpPr/>
            <p:nvPr/>
          </p:nvSpPr>
          <p:spPr>
            <a:xfrm>
              <a:off x="12632029" y="615010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285" y="2286"/>
                  </a:moveTo>
                  <a:lnTo>
                    <a:pt x="1523" y="1524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82" name="object 7082"/>
            <p:cNvSpPr/>
            <p:nvPr/>
          </p:nvSpPr>
          <p:spPr>
            <a:xfrm>
              <a:off x="12628981" y="6185915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762" y="0"/>
                  </a:lnTo>
                  <a:lnTo>
                    <a:pt x="152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83" name="object 7083"/>
            <p:cNvSpPr/>
            <p:nvPr/>
          </p:nvSpPr>
          <p:spPr>
            <a:xfrm>
              <a:off x="12632791" y="6147053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84" name="object 7084"/>
            <p:cNvSpPr/>
            <p:nvPr/>
          </p:nvSpPr>
          <p:spPr>
            <a:xfrm>
              <a:off x="12629743" y="6147815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0" y="0"/>
                  </a:moveTo>
                  <a:lnTo>
                    <a:pt x="0" y="762"/>
                  </a:lnTo>
                  <a:lnTo>
                    <a:pt x="762" y="228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85" name="object 7085"/>
            <p:cNvSpPr/>
            <p:nvPr/>
          </p:nvSpPr>
          <p:spPr>
            <a:xfrm>
              <a:off x="12630505" y="6147815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24" y="0"/>
                  </a:moveTo>
                  <a:lnTo>
                    <a:pt x="762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86" name="object 7086"/>
            <p:cNvSpPr/>
            <p:nvPr/>
          </p:nvSpPr>
          <p:spPr>
            <a:xfrm>
              <a:off x="12634315" y="6152387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761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87" name="object 7087"/>
            <p:cNvSpPr/>
            <p:nvPr/>
          </p:nvSpPr>
          <p:spPr>
            <a:xfrm>
              <a:off x="12635077" y="6152387"/>
              <a:ext cx="5715" cy="12700"/>
            </a:xfrm>
            <a:custGeom>
              <a:avLst/>
              <a:gdLst/>
              <a:ahLst/>
              <a:cxnLst/>
              <a:rect l="l" t="t" r="r" b="b"/>
              <a:pathLst>
                <a:path w="5715" h="12700">
                  <a:moveTo>
                    <a:pt x="5333" y="12191"/>
                  </a:moveTo>
                  <a:lnTo>
                    <a:pt x="3809" y="5333"/>
                  </a:lnTo>
                  <a:lnTo>
                    <a:pt x="0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88" name="object 7088"/>
            <p:cNvSpPr/>
            <p:nvPr/>
          </p:nvSpPr>
          <p:spPr>
            <a:xfrm>
              <a:off x="12625933" y="614933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61" y="0"/>
                  </a:moveTo>
                  <a:lnTo>
                    <a:pt x="1300" y="223"/>
                  </a:lnTo>
                  <a:lnTo>
                    <a:pt x="1523" y="762"/>
                  </a:lnTo>
                  <a:lnTo>
                    <a:pt x="1300" y="1300"/>
                  </a:lnTo>
                  <a:lnTo>
                    <a:pt x="761" y="1524"/>
                  </a:lnTo>
                  <a:lnTo>
                    <a:pt x="223" y="1300"/>
                  </a:lnTo>
                  <a:lnTo>
                    <a:pt x="0" y="762"/>
                  </a:lnTo>
                  <a:lnTo>
                    <a:pt x="223" y="223"/>
                  </a:lnTo>
                  <a:lnTo>
                    <a:pt x="7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89" name="object 7089"/>
            <p:cNvSpPr/>
            <p:nvPr/>
          </p:nvSpPr>
          <p:spPr>
            <a:xfrm>
              <a:off x="12622885" y="6150101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809" y="381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90" name="object 7090"/>
            <p:cNvSpPr/>
            <p:nvPr/>
          </p:nvSpPr>
          <p:spPr>
            <a:xfrm>
              <a:off x="12622885" y="6150101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809" y="0"/>
                  </a:moveTo>
                  <a:lnTo>
                    <a:pt x="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91" name="object 7091"/>
            <p:cNvSpPr/>
            <p:nvPr/>
          </p:nvSpPr>
          <p:spPr>
            <a:xfrm>
              <a:off x="12622123" y="6185915"/>
              <a:ext cx="6985" cy="1270"/>
            </a:xfrm>
            <a:custGeom>
              <a:avLst/>
              <a:gdLst/>
              <a:ahLst/>
              <a:cxnLst/>
              <a:rect l="l" t="t" r="r" b="b"/>
              <a:pathLst>
                <a:path w="6984" h="1270">
                  <a:moveTo>
                    <a:pt x="0" y="0"/>
                  </a:moveTo>
                  <a:lnTo>
                    <a:pt x="3048" y="761"/>
                  </a:lnTo>
                  <a:lnTo>
                    <a:pt x="685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92" name="object 7092"/>
            <p:cNvSpPr/>
            <p:nvPr/>
          </p:nvSpPr>
          <p:spPr>
            <a:xfrm>
              <a:off x="12610693" y="6164579"/>
              <a:ext cx="9525" cy="21590"/>
            </a:xfrm>
            <a:custGeom>
              <a:avLst/>
              <a:gdLst/>
              <a:ahLst/>
              <a:cxnLst/>
              <a:rect l="l" t="t" r="r" b="b"/>
              <a:pathLst>
                <a:path w="9525" h="21589">
                  <a:moveTo>
                    <a:pt x="0" y="0"/>
                  </a:moveTo>
                  <a:lnTo>
                    <a:pt x="762" y="6096"/>
                  </a:lnTo>
                  <a:lnTo>
                    <a:pt x="2286" y="11430"/>
                  </a:lnTo>
                  <a:lnTo>
                    <a:pt x="5334" y="16764"/>
                  </a:lnTo>
                  <a:lnTo>
                    <a:pt x="9144" y="2133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93" name="object 7093"/>
            <p:cNvSpPr/>
            <p:nvPr/>
          </p:nvSpPr>
          <p:spPr>
            <a:xfrm>
              <a:off x="12610693" y="6152387"/>
              <a:ext cx="5080" cy="12700"/>
            </a:xfrm>
            <a:custGeom>
              <a:avLst/>
              <a:gdLst/>
              <a:ahLst/>
              <a:cxnLst/>
              <a:rect l="l" t="t" r="r" b="b"/>
              <a:pathLst>
                <a:path w="5079" h="12700">
                  <a:moveTo>
                    <a:pt x="4572" y="0"/>
                  </a:moveTo>
                  <a:lnTo>
                    <a:pt x="1524" y="5334"/>
                  </a:lnTo>
                  <a:lnTo>
                    <a:pt x="0" y="1219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94" name="object 7094"/>
            <p:cNvSpPr/>
            <p:nvPr/>
          </p:nvSpPr>
          <p:spPr>
            <a:xfrm>
              <a:off x="12585547" y="6234683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3810"/>
                  </a:moveTo>
                  <a:lnTo>
                    <a:pt x="3810" y="3810"/>
                  </a:lnTo>
                  <a:lnTo>
                    <a:pt x="3810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95" name="object 7095"/>
            <p:cNvSpPr/>
            <p:nvPr/>
          </p:nvSpPr>
          <p:spPr>
            <a:xfrm>
              <a:off x="12582499" y="6227825"/>
              <a:ext cx="6985" cy="6985"/>
            </a:xfrm>
            <a:custGeom>
              <a:avLst/>
              <a:gdLst/>
              <a:ahLst/>
              <a:cxnLst/>
              <a:rect l="l" t="t" r="r" b="b"/>
              <a:pathLst>
                <a:path w="6984" h="6985">
                  <a:moveTo>
                    <a:pt x="0" y="0"/>
                  </a:moveTo>
                  <a:lnTo>
                    <a:pt x="0" y="6858"/>
                  </a:lnTo>
                  <a:lnTo>
                    <a:pt x="6858" y="6858"/>
                  </a:lnTo>
                  <a:lnTo>
                    <a:pt x="6858" y="0"/>
                  </a:lnTo>
                  <a:lnTo>
                    <a:pt x="30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096" name="object 7096"/>
          <p:cNvGrpSpPr/>
          <p:nvPr/>
        </p:nvGrpSpPr>
        <p:grpSpPr>
          <a:xfrm>
            <a:off x="15873339" y="6553718"/>
            <a:ext cx="59856" cy="44693"/>
            <a:chOff x="12629743" y="6307073"/>
            <a:chExt cx="47625" cy="35560"/>
          </a:xfrm>
        </p:grpSpPr>
        <p:sp>
          <p:nvSpPr>
            <p:cNvPr id="7097" name="object 7097"/>
            <p:cNvSpPr/>
            <p:nvPr/>
          </p:nvSpPr>
          <p:spPr>
            <a:xfrm>
              <a:off x="12650317" y="6339839"/>
              <a:ext cx="26670" cy="0"/>
            </a:xfrm>
            <a:custGeom>
              <a:avLst/>
              <a:gdLst/>
              <a:ahLst/>
              <a:cxnLst/>
              <a:rect l="l" t="t" r="r" b="b"/>
              <a:pathLst>
                <a:path w="26670">
                  <a:moveTo>
                    <a:pt x="0" y="0"/>
                  </a:moveTo>
                  <a:lnTo>
                    <a:pt x="2667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98" name="object 7098"/>
            <p:cNvSpPr/>
            <p:nvPr/>
          </p:nvSpPr>
          <p:spPr>
            <a:xfrm>
              <a:off x="12650317" y="6336029"/>
              <a:ext cx="26670" cy="0"/>
            </a:xfrm>
            <a:custGeom>
              <a:avLst/>
              <a:gdLst/>
              <a:ahLst/>
              <a:cxnLst/>
              <a:rect l="l" t="t" r="r" b="b"/>
              <a:pathLst>
                <a:path w="26670">
                  <a:moveTo>
                    <a:pt x="0" y="0"/>
                  </a:moveTo>
                  <a:lnTo>
                    <a:pt x="2667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99" name="object 7099"/>
            <p:cNvSpPr/>
            <p:nvPr/>
          </p:nvSpPr>
          <p:spPr>
            <a:xfrm>
              <a:off x="12629743" y="6309359"/>
              <a:ext cx="37465" cy="0"/>
            </a:xfrm>
            <a:custGeom>
              <a:avLst/>
              <a:gdLst/>
              <a:ahLst/>
              <a:cxnLst/>
              <a:rect l="l" t="t" r="r" b="b"/>
              <a:pathLst>
                <a:path w="37465">
                  <a:moveTo>
                    <a:pt x="0" y="0"/>
                  </a:moveTo>
                  <a:lnTo>
                    <a:pt x="3733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00" name="object 7100"/>
            <p:cNvSpPr/>
            <p:nvPr/>
          </p:nvSpPr>
          <p:spPr>
            <a:xfrm>
              <a:off x="12629743" y="6332981"/>
              <a:ext cx="37465" cy="0"/>
            </a:xfrm>
            <a:custGeom>
              <a:avLst/>
              <a:gdLst/>
              <a:ahLst/>
              <a:cxnLst/>
              <a:rect l="l" t="t" r="r" b="b"/>
              <a:pathLst>
                <a:path w="37465">
                  <a:moveTo>
                    <a:pt x="0" y="0"/>
                  </a:moveTo>
                  <a:lnTo>
                    <a:pt x="3733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101" name="object 7101"/>
          <p:cNvGrpSpPr/>
          <p:nvPr/>
        </p:nvGrpSpPr>
        <p:grpSpPr>
          <a:xfrm>
            <a:off x="15903027" y="6464653"/>
            <a:ext cx="33519" cy="9577"/>
            <a:chOff x="12653365" y="6236208"/>
            <a:chExt cx="26670" cy="7620"/>
          </a:xfrm>
        </p:grpSpPr>
        <p:sp>
          <p:nvSpPr>
            <p:cNvPr id="7102" name="object 7102"/>
            <p:cNvSpPr/>
            <p:nvPr/>
          </p:nvSpPr>
          <p:spPr>
            <a:xfrm>
              <a:off x="12653365" y="6241542"/>
              <a:ext cx="26670" cy="0"/>
            </a:xfrm>
            <a:custGeom>
              <a:avLst/>
              <a:gdLst/>
              <a:ahLst/>
              <a:cxnLst/>
              <a:rect l="l" t="t" r="r" b="b"/>
              <a:pathLst>
                <a:path w="26670">
                  <a:moveTo>
                    <a:pt x="0" y="0"/>
                  </a:moveTo>
                  <a:lnTo>
                    <a:pt x="2667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03" name="object 7103"/>
            <p:cNvSpPr/>
            <p:nvPr/>
          </p:nvSpPr>
          <p:spPr>
            <a:xfrm>
              <a:off x="12653365" y="6238494"/>
              <a:ext cx="26670" cy="0"/>
            </a:xfrm>
            <a:custGeom>
              <a:avLst/>
              <a:gdLst/>
              <a:ahLst/>
              <a:cxnLst/>
              <a:rect l="l" t="t" r="r" b="b"/>
              <a:pathLst>
                <a:path w="26670">
                  <a:moveTo>
                    <a:pt x="0" y="0"/>
                  </a:moveTo>
                  <a:lnTo>
                    <a:pt x="2667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7104" name="object 7104"/>
          <p:cNvSpPr/>
          <p:nvPr/>
        </p:nvSpPr>
        <p:spPr>
          <a:xfrm>
            <a:off x="15932716" y="6912855"/>
            <a:ext cx="35116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27431" y="0"/>
                </a:moveTo>
                <a:lnTo>
                  <a:pt x="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7105" name="object 7105"/>
          <p:cNvGrpSpPr/>
          <p:nvPr/>
        </p:nvGrpSpPr>
        <p:grpSpPr>
          <a:xfrm>
            <a:off x="15950912" y="6698330"/>
            <a:ext cx="14365" cy="9577"/>
            <a:chOff x="12691465" y="6422135"/>
            <a:chExt cx="11430" cy="7620"/>
          </a:xfrm>
        </p:grpSpPr>
        <p:sp>
          <p:nvSpPr>
            <p:cNvPr id="7106" name="object 7106"/>
            <p:cNvSpPr/>
            <p:nvPr/>
          </p:nvSpPr>
          <p:spPr>
            <a:xfrm>
              <a:off x="12693751" y="6424421"/>
              <a:ext cx="6985" cy="3175"/>
            </a:xfrm>
            <a:custGeom>
              <a:avLst/>
              <a:gdLst/>
              <a:ahLst/>
              <a:cxnLst/>
              <a:rect l="l" t="t" r="r" b="b"/>
              <a:pathLst>
                <a:path w="6984" h="3175">
                  <a:moveTo>
                    <a:pt x="6857" y="0"/>
                  </a:moveTo>
                  <a:lnTo>
                    <a:pt x="0" y="3048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07" name="object 7107"/>
            <p:cNvSpPr/>
            <p:nvPr/>
          </p:nvSpPr>
          <p:spPr>
            <a:xfrm>
              <a:off x="12693751" y="6424421"/>
              <a:ext cx="6985" cy="3175"/>
            </a:xfrm>
            <a:custGeom>
              <a:avLst/>
              <a:gdLst/>
              <a:ahLst/>
              <a:cxnLst/>
              <a:rect l="l" t="t" r="r" b="b"/>
              <a:pathLst>
                <a:path w="6984" h="3175">
                  <a:moveTo>
                    <a:pt x="6857" y="3048"/>
                  </a:moveTo>
                  <a:lnTo>
                    <a:pt x="0" y="0"/>
                  </a:lnTo>
                </a:path>
                <a:path w="6984" h="3175">
                  <a:moveTo>
                    <a:pt x="6857" y="3048"/>
                  </a:move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108" name="object 7108"/>
          <p:cNvGrpSpPr/>
          <p:nvPr/>
        </p:nvGrpSpPr>
        <p:grpSpPr>
          <a:xfrm>
            <a:off x="15921224" y="6769201"/>
            <a:ext cx="14365" cy="146846"/>
            <a:chOff x="12667843" y="6478523"/>
            <a:chExt cx="11430" cy="116839"/>
          </a:xfrm>
        </p:grpSpPr>
        <p:sp>
          <p:nvSpPr>
            <p:cNvPr id="7109" name="object 7109"/>
            <p:cNvSpPr/>
            <p:nvPr/>
          </p:nvSpPr>
          <p:spPr>
            <a:xfrm>
              <a:off x="12676987" y="6478523"/>
              <a:ext cx="0" cy="114300"/>
            </a:xfrm>
            <a:custGeom>
              <a:avLst/>
              <a:gdLst/>
              <a:ahLst/>
              <a:cxnLst/>
              <a:rect l="l" t="t" r="r" b="b"/>
              <a:pathLst>
                <a:path h="114300">
                  <a:moveTo>
                    <a:pt x="0" y="0"/>
                  </a:moveTo>
                  <a:lnTo>
                    <a:pt x="0" y="11430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10" name="object 7110"/>
            <p:cNvSpPr/>
            <p:nvPr/>
          </p:nvSpPr>
          <p:spPr>
            <a:xfrm>
              <a:off x="12670129" y="6478523"/>
              <a:ext cx="0" cy="114300"/>
            </a:xfrm>
            <a:custGeom>
              <a:avLst/>
              <a:gdLst/>
              <a:ahLst/>
              <a:cxnLst/>
              <a:rect l="l" t="t" r="r" b="b"/>
              <a:pathLst>
                <a:path h="114300">
                  <a:moveTo>
                    <a:pt x="0" y="0"/>
                  </a:moveTo>
                  <a:lnTo>
                    <a:pt x="0" y="108204"/>
                  </a:lnTo>
                </a:path>
                <a:path h="114300">
                  <a:moveTo>
                    <a:pt x="0" y="0"/>
                  </a:moveTo>
                  <a:lnTo>
                    <a:pt x="0" y="11430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11" name="object 7111"/>
            <p:cNvSpPr/>
            <p:nvPr/>
          </p:nvSpPr>
          <p:spPr>
            <a:xfrm>
              <a:off x="12676987" y="6478523"/>
              <a:ext cx="0" cy="114300"/>
            </a:xfrm>
            <a:custGeom>
              <a:avLst/>
              <a:gdLst/>
              <a:ahLst/>
              <a:cxnLst/>
              <a:rect l="l" t="t" r="r" b="b"/>
              <a:pathLst>
                <a:path h="114300">
                  <a:moveTo>
                    <a:pt x="0" y="0"/>
                  </a:moveTo>
                  <a:lnTo>
                    <a:pt x="0" y="11430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12" name="object 7112"/>
            <p:cNvSpPr/>
            <p:nvPr/>
          </p:nvSpPr>
          <p:spPr>
            <a:xfrm>
              <a:off x="12670129" y="6589775"/>
              <a:ext cx="6985" cy="3175"/>
            </a:xfrm>
            <a:custGeom>
              <a:avLst/>
              <a:gdLst/>
              <a:ahLst/>
              <a:cxnLst/>
              <a:rect l="l" t="t" r="r" b="b"/>
              <a:pathLst>
                <a:path w="6984" h="3175">
                  <a:moveTo>
                    <a:pt x="0" y="0"/>
                  </a:moveTo>
                  <a:lnTo>
                    <a:pt x="0" y="3048"/>
                  </a:lnTo>
                  <a:lnTo>
                    <a:pt x="6858" y="3047"/>
                  </a:lnTo>
                  <a:lnTo>
                    <a:pt x="6858" y="0"/>
                  </a:lnTo>
                  <a:lnTo>
                    <a:pt x="3810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113" name="object 7113"/>
          <p:cNvGrpSpPr/>
          <p:nvPr/>
        </p:nvGrpSpPr>
        <p:grpSpPr>
          <a:xfrm>
            <a:off x="15921224" y="6691628"/>
            <a:ext cx="237828" cy="237828"/>
            <a:chOff x="12667843" y="6416802"/>
            <a:chExt cx="189230" cy="189230"/>
          </a:xfrm>
        </p:grpSpPr>
        <p:sp>
          <p:nvSpPr>
            <p:cNvPr id="7114" name="object 7114"/>
            <p:cNvSpPr/>
            <p:nvPr/>
          </p:nvSpPr>
          <p:spPr>
            <a:xfrm>
              <a:off x="12688417" y="642442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0"/>
                  </a:moveTo>
                  <a:lnTo>
                    <a:pt x="762" y="1524"/>
                  </a:lnTo>
                  <a:lnTo>
                    <a:pt x="2286" y="228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15" name="object 7115"/>
            <p:cNvSpPr/>
            <p:nvPr/>
          </p:nvSpPr>
          <p:spPr>
            <a:xfrm>
              <a:off x="12687655" y="6424422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76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16" name="object 7116"/>
            <p:cNvSpPr/>
            <p:nvPr/>
          </p:nvSpPr>
          <p:spPr>
            <a:xfrm>
              <a:off x="12688418" y="6423659"/>
              <a:ext cx="10160" cy="6350"/>
            </a:xfrm>
            <a:custGeom>
              <a:avLst/>
              <a:gdLst/>
              <a:ahLst/>
              <a:cxnLst/>
              <a:rect l="l" t="t" r="r" b="b"/>
              <a:pathLst>
                <a:path w="10159" h="6350">
                  <a:moveTo>
                    <a:pt x="4572" y="3810"/>
                  </a:moveTo>
                  <a:lnTo>
                    <a:pt x="3898" y="2197"/>
                  </a:lnTo>
                  <a:lnTo>
                    <a:pt x="2286" y="1524"/>
                  </a:lnTo>
                  <a:lnTo>
                    <a:pt x="660" y="2197"/>
                  </a:lnTo>
                  <a:lnTo>
                    <a:pt x="0" y="3810"/>
                  </a:lnTo>
                  <a:lnTo>
                    <a:pt x="660" y="5435"/>
                  </a:lnTo>
                  <a:lnTo>
                    <a:pt x="2286" y="6096"/>
                  </a:lnTo>
                  <a:lnTo>
                    <a:pt x="3898" y="5435"/>
                  </a:lnTo>
                  <a:lnTo>
                    <a:pt x="4572" y="3810"/>
                  </a:lnTo>
                  <a:close/>
                </a:path>
                <a:path w="10159" h="6350">
                  <a:moveTo>
                    <a:pt x="9906" y="762"/>
                  </a:moveTo>
                  <a:lnTo>
                    <a:pt x="9677" y="228"/>
                  </a:lnTo>
                  <a:lnTo>
                    <a:pt x="9144" y="0"/>
                  </a:lnTo>
                  <a:lnTo>
                    <a:pt x="8597" y="228"/>
                  </a:lnTo>
                  <a:lnTo>
                    <a:pt x="8382" y="762"/>
                  </a:lnTo>
                  <a:lnTo>
                    <a:pt x="8597" y="1308"/>
                  </a:lnTo>
                  <a:lnTo>
                    <a:pt x="9144" y="1524"/>
                  </a:lnTo>
                  <a:lnTo>
                    <a:pt x="9677" y="1308"/>
                  </a:lnTo>
                  <a:lnTo>
                    <a:pt x="9906" y="76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17" name="object 7117"/>
            <p:cNvSpPr/>
            <p:nvPr/>
          </p:nvSpPr>
          <p:spPr>
            <a:xfrm>
              <a:off x="12692227" y="6426708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286"/>
                  </a:moveTo>
                  <a:lnTo>
                    <a:pt x="0" y="1524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18" name="object 7118"/>
            <p:cNvSpPr/>
            <p:nvPr/>
          </p:nvSpPr>
          <p:spPr>
            <a:xfrm>
              <a:off x="12690703" y="6428994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762" y="0"/>
                  </a:lnTo>
                  <a:lnTo>
                    <a:pt x="152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19" name="object 7119"/>
            <p:cNvSpPr/>
            <p:nvPr/>
          </p:nvSpPr>
          <p:spPr>
            <a:xfrm>
              <a:off x="12683845" y="6419850"/>
              <a:ext cx="3810" cy="16510"/>
            </a:xfrm>
            <a:custGeom>
              <a:avLst/>
              <a:gdLst/>
              <a:ahLst/>
              <a:cxnLst/>
              <a:rect l="l" t="t" r="r" b="b"/>
              <a:pathLst>
                <a:path w="3809" h="16510">
                  <a:moveTo>
                    <a:pt x="0" y="0"/>
                  </a:moveTo>
                  <a:lnTo>
                    <a:pt x="1524" y="7620"/>
                  </a:lnTo>
                  <a:lnTo>
                    <a:pt x="3810" y="16002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20" name="object 7120"/>
            <p:cNvSpPr/>
            <p:nvPr/>
          </p:nvSpPr>
          <p:spPr>
            <a:xfrm>
              <a:off x="12670129" y="6478524"/>
              <a:ext cx="6985" cy="3175"/>
            </a:xfrm>
            <a:custGeom>
              <a:avLst/>
              <a:gdLst/>
              <a:ahLst/>
              <a:cxnLst/>
              <a:rect l="l" t="t" r="r" b="b"/>
              <a:pathLst>
                <a:path w="6984" h="3175">
                  <a:moveTo>
                    <a:pt x="0" y="3048"/>
                  </a:moveTo>
                  <a:lnTo>
                    <a:pt x="0" y="0"/>
                  </a:lnTo>
                  <a:lnTo>
                    <a:pt x="6858" y="0"/>
                  </a:lnTo>
                  <a:lnTo>
                    <a:pt x="6858" y="3048"/>
                  </a:lnTo>
                  <a:lnTo>
                    <a:pt x="3810" y="3048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21" name="object 7121"/>
            <p:cNvSpPr/>
            <p:nvPr/>
          </p:nvSpPr>
          <p:spPr>
            <a:xfrm>
              <a:off x="12710515" y="6525768"/>
              <a:ext cx="115570" cy="64135"/>
            </a:xfrm>
            <a:custGeom>
              <a:avLst/>
              <a:gdLst/>
              <a:ahLst/>
              <a:cxnLst/>
              <a:rect l="l" t="t" r="r" b="b"/>
              <a:pathLst>
                <a:path w="115570" h="64134">
                  <a:moveTo>
                    <a:pt x="0" y="0"/>
                  </a:moveTo>
                  <a:lnTo>
                    <a:pt x="0" y="64008"/>
                  </a:lnTo>
                  <a:lnTo>
                    <a:pt x="115062" y="64008"/>
                  </a:lnTo>
                  <a:lnTo>
                    <a:pt x="115062" y="0"/>
                  </a:lnTo>
                  <a:lnTo>
                    <a:pt x="0" y="0"/>
                  </a:lnTo>
                  <a:close/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22" name="object 7122"/>
            <p:cNvSpPr/>
            <p:nvPr/>
          </p:nvSpPr>
          <p:spPr>
            <a:xfrm>
              <a:off x="12700609" y="6592824"/>
              <a:ext cx="3810" cy="6985"/>
            </a:xfrm>
            <a:custGeom>
              <a:avLst/>
              <a:gdLst/>
              <a:ahLst/>
              <a:cxnLst/>
              <a:rect l="l" t="t" r="r" b="b"/>
              <a:pathLst>
                <a:path w="3809" h="6984">
                  <a:moveTo>
                    <a:pt x="0" y="6858"/>
                  </a:moveTo>
                  <a:lnTo>
                    <a:pt x="3810" y="6858"/>
                  </a:lnTo>
                  <a:lnTo>
                    <a:pt x="3809" y="0"/>
                  </a:lnTo>
                  <a:lnTo>
                    <a:pt x="0" y="0"/>
                  </a:lnTo>
                  <a:lnTo>
                    <a:pt x="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23" name="object 7123"/>
            <p:cNvSpPr/>
            <p:nvPr/>
          </p:nvSpPr>
          <p:spPr>
            <a:xfrm>
              <a:off x="12704419" y="6592824"/>
              <a:ext cx="3175" cy="10795"/>
            </a:xfrm>
            <a:custGeom>
              <a:avLst/>
              <a:gdLst/>
              <a:ahLst/>
              <a:cxnLst/>
              <a:rect l="l" t="t" r="r" b="b"/>
              <a:pathLst>
                <a:path w="3175" h="10795">
                  <a:moveTo>
                    <a:pt x="0" y="6858"/>
                  </a:moveTo>
                  <a:lnTo>
                    <a:pt x="0" y="10668"/>
                  </a:lnTo>
                  <a:lnTo>
                    <a:pt x="3048" y="10668"/>
                  </a:lnTo>
                  <a:lnTo>
                    <a:pt x="3047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24" name="object 7124"/>
            <p:cNvSpPr/>
            <p:nvPr/>
          </p:nvSpPr>
          <p:spPr>
            <a:xfrm>
              <a:off x="12832435" y="6592824"/>
              <a:ext cx="3810" cy="6985"/>
            </a:xfrm>
            <a:custGeom>
              <a:avLst/>
              <a:gdLst/>
              <a:ahLst/>
              <a:cxnLst/>
              <a:rect l="l" t="t" r="r" b="b"/>
              <a:pathLst>
                <a:path w="3809" h="6984">
                  <a:moveTo>
                    <a:pt x="3809" y="6858"/>
                  </a:moveTo>
                  <a:lnTo>
                    <a:pt x="0" y="6858"/>
                  </a:lnTo>
                  <a:lnTo>
                    <a:pt x="0" y="0"/>
                  </a:lnTo>
                  <a:lnTo>
                    <a:pt x="3809" y="0"/>
                  </a:lnTo>
                  <a:lnTo>
                    <a:pt x="3809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25" name="object 7125"/>
            <p:cNvSpPr/>
            <p:nvPr/>
          </p:nvSpPr>
          <p:spPr>
            <a:xfrm>
              <a:off x="12829387" y="6592824"/>
              <a:ext cx="3175" cy="10795"/>
            </a:xfrm>
            <a:custGeom>
              <a:avLst/>
              <a:gdLst/>
              <a:ahLst/>
              <a:cxnLst/>
              <a:rect l="l" t="t" r="r" b="b"/>
              <a:pathLst>
                <a:path w="3175" h="10795">
                  <a:moveTo>
                    <a:pt x="3048" y="6858"/>
                  </a:moveTo>
                  <a:lnTo>
                    <a:pt x="3048" y="10668"/>
                  </a:lnTo>
                  <a:lnTo>
                    <a:pt x="0" y="10668"/>
                  </a:lnTo>
                  <a:lnTo>
                    <a:pt x="0" y="0"/>
                  </a:lnTo>
                  <a:lnTo>
                    <a:pt x="30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26" name="object 7126"/>
            <p:cNvSpPr/>
            <p:nvPr/>
          </p:nvSpPr>
          <p:spPr>
            <a:xfrm>
              <a:off x="12707467" y="6599682"/>
              <a:ext cx="121920" cy="0"/>
            </a:xfrm>
            <a:custGeom>
              <a:avLst/>
              <a:gdLst/>
              <a:ahLst/>
              <a:cxnLst/>
              <a:rect l="l" t="t" r="r" b="b"/>
              <a:pathLst>
                <a:path w="121920">
                  <a:moveTo>
                    <a:pt x="0" y="0"/>
                  </a:moveTo>
                  <a:lnTo>
                    <a:pt x="12192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27" name="object 7127"/>
            <p:cNvSpPr/>
            <p:nvPr/>
          </p:nvSpPr>
          <p:spPr>
            <a:xfrm>
              <a:off x="12707467" y="6603492"/>
              <a:ext cx="121920" cy="0"/>
            </a:xfrm>
            <a:custGeom>
              <a:avLst/>
              <a:gdLst/>
              <a:ahLst/>
              <a:cxnLst/>
              <a:rect l="l" t="t" r="r" b="b"/>
              <a:pathLst>
                <a:path w="121920">
                  <a:moveTo>
                    <a:pt x="0" y="0"/>
                  </a:moveTo>
                  <a:lnTo>
                    <a:pt x="12192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28" name="object 7128"/>
            <p:cNvSpPr/>
            <p:nvPr/>
          </p:nvSpPr>
          <p:spPr>
            <a:xfrm>
              <a:off x="12703657" y="642442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2286"/>
                  </a:moveTo>
                  <a:lnTo>
                    <a:pt x="1524" y="1524"/>
                  </a:lnTo>
                  <a:lnTo>
                    <a:pt x="228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29" name="object 7129"/>
            <p:cNvSpPr/>
            <p:nvPr/>
          </p:nvSpPr>
          <p:spPr>
            <a:xfrm>
              <a:off x="12702133" y="6425184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2285" y="0"/>
                  </a:moveTo>
                  <a:lnTo>
                    <a:pt x="3902" y="669"/>
                  </a:lnTo>
                  <a:lnTo>
                    <a:pt x="4571" y="2286"/>
                  </a:lnTo>
                  <a:lnTo>
                    <a:pt x="3902" y="3902"/>
                  </a:lnTo>
                  <a:lnTo>
                    <a:pt x="2285" y="4572"/>
                  </a:lnTo>
                  <a:lnTo>
                    <a:pt x="669" y="3902"/>
                  </a:lnTo>
                  <a:lnTo>
                    <a:pt x="0" y="2286"/>
                  </a:lnTo>
                  <a:lnTo>
                    <a:pt x="669" y="669"/>
                  </a:lnTo>
                  <a:lnTo>
                    <a:pt x="228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30" name="object 7130"/>
            <p:cNvSpPr/>
            <p:nvPr/>
          </p:nvSpPr>
          <p:spPr>
            <a:xfrm>
              <a:off x="12702133" y="6426708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39">
                  <a:moveTo>
                    <a:pt x="0" y="0"/>
                  </a:moveTo>
                  <a:lnTo>
                    <a:pt x="0" y="1524"/>
                  </a:lnTo>
                  <a:lnTo>
                    <a:pt x="0" y="2286"/>
                  </a:lnTo>
                  <a:lnTo>
                    <a:pt x="762" y="2286"/>
                  </a:lnTo>
                  <a:lnTo>
                    <a:pt x="1524" y="228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31" name="object 7131"/>
            <p:cNvSpPr/>
            <p:nvPr/>
          </p:nvSpPr>
          <p:spPr>
            <a:xfrm>
              <a:off x="12705943" y="6424422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762" y="0"/>
                  </a:lnTo>
                  <a:lnTo>
                    <a:pt x="152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32" name="object 7132"/>
            <p:cNvSpPr/>
            <p:nvPr/>
          </p:nvSpPr>
          <p:spPr>
            <a:xfrm>
              <a:off x="12706705" y="6419088"/>
              <a:ext cx="3810" cy="17145"/>
            </a:xfrm>
            <a:custGeom>
              <a:avLst/>
              <a:gdLst/>
              <a:ahLst/>
              <a:cxnLst/>
              <a:rect l="l" t="t" r="r" b="b"/>
              <a:pathLst>
                <a:path w="3809" h="17145">
                  <a:moveTo>
                    <a:pt x="0" y="16763"/>
                  </a:moveTo>
                  <a:lnTo>
                    <a:pt x="2285" y="8381"/>
                  </a:lnTo>
                  <a:lnTo>
                    <a:pt x="3809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33" name="object 7133"/>
            <p:cNvSpPr/>
            <p:nvPr/>
          </p:nvSpPr>
          <p:spPr>
            <a:xfrm>
              <a:off x="12849961" y="6424422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76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34" name="object 7134"/>
            <p:cNvSpPr/>
            <p:nvPr/>
          </p:nvSpPr>
          <p:spPr>
            <a:xfrm>
              <a:off x="12843865" y="6425184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2285" y="0"/>
                  </a:moveTo>
                  <a:lnTo>
                    <a:pt x="3902" y="669"/>
                  </a:lnTo>
                  <a:lnTo>
                    <a:pt x="4571" y="2286"/>
                  </a:lnTo>
                  <a:lnTo>
                    <a:pt x="3902" y="3902"/>
                  </a:lnTo>
                  <a:lnTo>
                    <a:pt x="2285" y="4572"/>
                  </a:lnTo>
                  <a:lnTo>
                    <a:pt x="669" y="3902"/>
                  </a:lnTo>
                  <a:lnTo>
                    <a:pt x="0" y="2286"/>
                  </a:lnTo>
                  <a:lnTo>
                    <a:pt x="669" y="669"/>
                  </a:lnTo>
                  <a:lnTo>
                    <a:pt x="228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35" name="object 7135"/>
            <p:cNvSpPr/>
            <p:nvPr/>
          </p:nvSpPr>
          <p:spPr>
            <a:xfrm>
              <a:off x="12831673" y="6424422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39">
                  <a:moveTo>
                    <a:pt x="0" y="0"/>
                  </a:moveTo>
                  <a:lnTo>
                    <a:pt x="1524" y="1523"/>
                  </a:lnTo>
                  <a:lnTo>
                    <a:pt x="3048" y="2285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36" name="object 7136"/>
            <p:cNvSpPr/>
            <p:nvPr/>
          </p:nvSpPr>
          <p:spPr>
            <a:xfrm>
              <a:off x="12830911" y="6424422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76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37" name="object 7137"/>
            <p:cNvSpPr/>
            <p:nvPr/>
          </p:nvSpPr>
          <p:spPr>
            <a:xfrm>
              <a:off x="12845389" y="6426708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524"/>
                  </a:lnTo>
                  <a:lnTo>
                    <a:pt x="0" y="228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38" name="object 7138"/>
            <p:cNvSpPr/>
            <p:nvPr/>
          </p:nvSpPr>
          <p:spPr>
            <a:xfrm>
              <a:off x="12833960" y="6423659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4572" y="3810"/>
                  </a:moveTo>
                  <a:lnTo>
                    <a:pt x="3898" y="2197"/>
                  </a:lnTo>
                  <a:lnTo>
                    <a:pt x="2286" y="1524"/>
                  </a:lnTo>
                  <a:lnTo>
                    <a:pt x="660" y="2197"/>
                  </a:lnTo>
                  <a:lnTo>
                    <a:pt x="0" y="3810"/>
                  </a:lnTo>
                  <a:lnTo>
                    <a:pt x="660" y="5435"/>
                  </a:lnTo>
                  <a:lnTo>
                    <a:pt x="2286" y="6096"/>
                  </a:lnTo>
                  <a:lnTo>
                    <a:pt x="3898" y="5435"/>
                  </a:lnTo>
                  <a:lnTo>
                    <a:pt x="4572" y="3810"/>
                  </a:lnTo>
                  <a:close/>
                </a:path>
                <a:path w="6350" h="6350">
                  <a:moveTo>
                    <a:pt x="6096" y="762"/>
                  </a:moveTo>
                  <a:lnTo>
                    <a:pt x="5867" y="228"/>
                  </a:lnTo>
                  <a:lnTo>
                    <a:pt x="5334" y="0"/>
                  </a:lnTo>
                  <a:lnTo>
                    <a:pt x="4787" y="228"/>
                  </a:lnTo>
                  <a:lnTo>
                    <a:pt x="4572" y="762"/>
                  </a:lnTo>
                  <a:lnTo>
                    <a:pt x="4787" y="1308"/>
                  </a:lnTo>
                  <a:lnTo>
                    <a:pt x="5334" y="1524"/>
                  </a:lnTo>
                  <a:lnTo>
                    <a:pt x="5867" y="1308"/>
                  </a:lnTo>
                  <a:lnTo>
                    <a:pt x="6096" y="76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39" name="object 7139"/>
            <p:cNvSpPr/>
            <p:nvPr/>
          </p:nvSpPr>
          <p:spPr>
            <a:xfrm>
              <a:off x="12836245" y="6426708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286"/>
                  </a:moveTo>
                  <a:lnTo>
                    <a:pt x="0" y="1524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40" name="object 7140"/>
            <p:cNvSpPr/>
            <p:nvPr/>
          </p:nvSpPr>
          <p:spPr>
            <a:xfrm>
              <a:off x="12834721" y="6428994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762" y="0"/>
                  </a:lnTo>
                  <a:lnTo>
                    <a:pt x="152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41" name="object 7141"/>
            <p:cNvSpPr/>
            <p:nvPr/>
          </p:nvSpPr>
          <p:spPr>
            <a:xfrm>
              <a:off x="12836245" y="6427470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9905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42" name="object 7142"/>
            <p:cNvSpPr/>
            <p:nvPr/>
          </p:nvSpPr>
          <p:spPr>
            <a:xfrm>
              <a:off x="12846151" y="6428994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762" y="0"/>
                  </a:lnTo>
                  <a:lnTo>
                    <a:pt x="152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43" name="object 7143"/>
            <p:cNvSpPr/>
            <p:nvPr/>
          </p:nvSpPr>
          <p:spPr>
            <a:xfrm>
              <a:off x="12847675" y="642442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2286"/>
                  </a:moveTo>
                  <a:lnTo>
                    <a:pt x="761" y="1524"/>
                  </a:lnTo>
                  <a:lnTo>
                    <a:pt x="228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44" name="object 7144"/>
            <p:cNvSpPr/>
            <p:nvPr/>
          </p:nvSpPr>
          <p:spPr>
            <a:xfrm>
              <a:off x="12775285" y="6424422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39">
                  <a:moveTo>
                    <a:pt x="0" y="2286"/>
                  </a:moveTo>
                  <a:lnTo>
                    <a:pt x="1524" y="1524"/>
                  </a:lnTo>
                  <a:lnTo>
                    <a:pt x="30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45" name="object 7145"/>
            <p:cNvSpPr/>
            <p:nvPr/>
          </p:nvSpPr>
          <p:spPr>
            <a:xfrm>
              <a:off x="12772999" y="6425184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2285" y="0"/>
                  </a:moveTo>
                  <a:lnTo>
                    <a:pt x="3902" y="669"/>
                  </a:lnTo>
                  <a:lnTo>
                    <a:pt x="4571" y="2286"/>
                  </a:lnTo>
                  <a:lnTo>
                    <a:pt x="3902" y="3902"/>
                  </a:lnTo>
                  <a:lnTo>
                    <a:pt x="2285" y="4572"/>
                  </a:lnTo>
                  <a:lnTo>
                    <a:pt x="669" y="3902"/>
                  </a:lnTo>
                  <a:lnTo>
                    <a:pt x="0" y="2286"/>
                  </a:lnTo>
                  <a:lnTo>
                    <a:pt x="669" y="669"/>
                  </a:lnTo>
                  <a:lnTo>
                    <a:pt x="228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46" name="object 7146"/>
            <p:cNvSpPr/>
            <p:nvPr/>
          </p:nvSpPr>
          <p:spPr>
            <a:xfrm>
              <a:off x="12760045" y="642442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0"/>
                  </a:moveTo>
                  <a:lnTo>
                    <a:pt x="1524" y="1523"/>
                  </a:lnTo>
                  <a:lnTo>
                    <a:pt x="2286" y="228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47" name="object 7147"/>
            <p:cNvSpPr/>
            <p:nvPr/>
          </p:nvSpPr>
          <p:spPr>
            <a:xfrm>
              <a:off x="12759283" y="6424422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76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48" name="object 7148"/>
            <p:cNvSpPr/>
            <p:nvPr/>
          </p:nvSpPr>
          <p:spPr>
            <a:xfrm>
              <a:off x="12773761" y="6426708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524"/>
                  </a:lnTo>
                  <a:lnTo>
                    <a:pt x="0" y="228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49" name="object 7149"/>
            <p:cNvSpPr/>
            <p:nvPr/>
          </p:nvSpPr>
          <p:spPr>
            <a:xfrm>
              <a:off x="12759284" y="6423659"/>
              <a:ext cx="10160" cy="6350"/>
            </a:xfrm>
            <a:custGeom>
              <a:avLst/>
              <a:gdLst/>
              <a:ahLst/>
              <a:cxnLst/>
              <a:rect l="l" t="t" r="r" b="b"/>
              <a:pathLst>
                <a:path w="10159" h="6350">
                  <a:moveTo>
                    <a:pt x="4572" y="3810"/>
                  </a:moveTo>
                  <a:lnTo>
                    <a:pt x="3898" y="2197"/>
                  </a:lnTo>
                  <a:lnTo>
                    <a:pt x="2286" y="1524"/>
                  </a:lnTo>
                  <a:lnTo>
                    <a:pt x="660" y="2197"/>
                  </a:lnTo>
                  <a:lnTo>
                    <a:pt x="0" y="3810"/>
                  </a:lnTo>
                  <a:lnTo>
                    <a:pt x="660" y="5435"/>
                  </a:lnTo>
                  <a:lnTo>
                    <a:pt x="2286" y="6096"/>
                  </a:lnTo>
                  <a:lnTo>
                    <a:pt x="3898" y="5435"/>
                  </a:lnTo>
                  <a:lnTo>
                    <a:pt x="4572" y="3810"/>
                  </a:lnTo>
                  <a:close/>
                </a:path>
                <a:path w="10159" h="6350">
                  <a:moveTo>
                    <a:pt x="9906" y="762"/>
                  </a:moveTo>
                  <a:lnTo>
                    <a:pt x="9677" y="228"/>
                  </a:lnTo>
                  <a:lnTo>
                    <a:pt x="9144" y="0"/>
                  </a:lnTo>
                  <a:lnTo>
                    <a:pt x="8597" y="228"/>
                  </a:lnTo>
                  <a:lnTo>
                    <a:pt x="8382" y="762"/>
                  </a:lnTo>
                  <a:lnTo>
                    <a:pt x="8597" y="1308"/>
                  </a:lnTo>
                  <a:lnTo>
                    <a:pt x="9144" y="1524"/>
                  </a:lnTo>
                  <a:lnTo>
                    <a:pt x="9677" y="1308"/>
                  </a:lnTo>
                  <a:lnTo>
                    <a:pt x="9906" y="76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50" name="object 7150"/>
            <p:cNvSpPr/>
            <p:nvPr/>
          </p:nvSpPr>
          <p:spPr>
            <a:xfrm>
              <a:off x="12764617" y="6426708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286"/>
                  </a:moveTo>
                  <a:lnTo>
                    <a:pt x="0" y="1524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51" name="object 7151"/>
            <p:cNvSpPr/>
            <p:nvPr/>
          </p:nvSpPr>
          <p:spPr>
            <a:xfrm>
              <a:off x="12762331" y="6428994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762" y="0"/>
                  </a:lnTo>
                  <a:lnTo>
                    <a:pt x="228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52" name="object 7152"/>
            <p:cNvSpPr/>
            <p:nvPr/>
          </p:nvSpPr>
          <p:spPr>
            <a:xfrm>
              <a:off x="12764617" y="6427470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5">
                  <a:moveTo>
                    <a:pt x="1066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53" name="object 7153"/>
            <p:cNvSpPr/>
            <p:nvPr/>
          </p:nvSpPr>
          <p:spPr>
            <a:xfrm>
              <a:off x="12773761" y="6428994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762" y="0"/>
                  </a:lnTo>
                  <a:lnTo>
                    <a:pt x="152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54" name="object 7154"/>
            <p:cNvSpPr/>
            <p:nvPr/>
          </p:nvSpPr>
          <p:spPr>
            <a:xfrm>
              <a:off x="12778333" y="6424422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76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55" name="object 7155"/>
            <p:cNvSpPr/>
            <p:nvPr/>
          </p:nvSpPr>
          <p:spPr>
            <a:xfrm>
              <a:off x="12756235" y="6419850"/>
              <a:ext cx="3175" cy="16510"/>
            </a:xfrm>
            <a:custGeom>
              <a:avLst/>
              <a:gdLst/>
              <a:ahLst/>
              <a:cxnLst/>
              <a:rect l="l" t="t" r="r" b="b"/>
              <a:pathLst>
                <a:path w="3175" h="16510">
                  <a:moveTo>
                    <a:pt x="0" y="0"/>
                  </a:moveTo>
                  <a:lnTo>
                    <a:pt x="1524" y="7620"/>
                  </a:lnTo>
                  <a:lnTo>
                    <a:pt x="3048" y="1600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56" name="object 7156"/>
            <p:cNvSpPr/>
            <p:nvPr/>
          </p:nvSpPr>
          <p:spPr>
            <a:xfrm>
              <a:off x="12827863" y="6419850"/>
              <a:ext cx="3810" cy="16510"/>
            </a:xfrm>
            <a:custGeom>
              <a:avLst/>
              <a:gdLst/>
              <a:ahLst/>
              <a:cxnLst/>
              <a:rect l="l" t="t" r="r" b="b"/>
              <a:pathLst>
                <a:path w="3809" h="16510">
                  <a:moveTo>
                    <a:pt x="0" y="0"/>
                  </a:moveTo>
                  <a:lnTo>
                    <a:pt x="1524" y="7620"/>
                  </a:lnTo>
                  <a:lnTo>
                    <a:pt x="3810" y="16002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57" name="object 7157"/>
            <p:cNvSpPr/>
            <p:nvPr/>
          </p:nvSpPr>
          <p:spPr>
            <a:xfrm>
              <a:off x="12850723" y="6419088"/>
              <a:ext cx="3810" cy="17145"/>
            </a:xfrm>
            <a:custGeom>
              <a:avLst/>
              <a:gdLst/>
              <a:ahLst/>
              <a:cxnLst/>
              <a:rect l="l" t="t" r="r" b="b"/>
              <a:pathLst>
                <a:path w="3809" h="17145">
                  <a:moveTo>
                    <a:pt x="0" y="16763"/>
                  </a:moveTo>
                  <a:lnTo>
                    <a:pt x="2285" y="8381"/>
                  </a:lnTo>
                  <a:lnTo>
                    <a:pt x="3809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58" name="object 7158"/>
            <p:cNvSpPr/>
            <p:nvPr/>
          </p:nvSpPr>
          <p:spPr>
            <a:xfrm>
              <a:off x="12778333" y="6419088"/>
              <a:ext cx="3810" cy="17145"/>
            </a:xfrm>
            <a:custGeom>
              <a:avLst/>
              <a:gdLst/>
              <a:ahLst/>
              <a:cxnLst/>
              <a:rect l="l" t="t" r="r" b="b"/>
              <a:pathLst>
                <a:path w="3809" h="17145">
                  <a:moveTo>
                    <a:pt x="0" y="16763"/>
                  </a:moveTo>
                  <a:lnTo>
                    <a:pt x="2285" y="8381"/>
                  </a:lnTo>
                  <a:lnTo>
                    <a:pt x="3809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59" name="object 7159"/>
            <p:cNvSpPr/>
            <p:nvPr/>
          </p:nvSpPr>
          <p:spPr>
            <a:xfrm>
              <a:off x="12768427" y="6424422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048" y="0"/>
                  </a:move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60" name="object 7160"/>
            <p:cNvSpPr/>
            <p:nvPr/>
          </p:nvSpPr>
          <p:spPr>
            <a:xfrm>
              <a:off x="12768427" y="6424422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048" y="304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61" name="object 7161"/>
            <p:cNvSpPr/>
            <p:nvPr/>
          </p:nvSpPr>
          <p:spPr>
            <a:xfrm>
              <a:off x="12839293" y="6424422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048" y="0"/>
                  </a:move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62" name="object 7162"/>
            <p:cNvSpPr/>
            <p:nvPr/>
          </p:nvSpPr>
          <p:spPr>
            <a:xfrm>
              <a:off x="12839293" y="6424422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048" y="304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63" name="object 7163"/>
            <p:cNvSpPr/>
            <p:nvPr/>
          </p:nvSpPr>
          <p:spPr>
            <a:xfrm>
              <a:off x="12734137" y="6434328"/>
              <a:ext cx="67945" cy="0"/>
            </a:xfrm>
            <a:custGeom>
              <a:avLst/>
              <a:gdLst/>
              <a:ahLst/>
              <a:cxnLst/>
              <a:rect l="l" t="t" r="r" b="b"/>
              <a:pathLst>
                <a:path w="67945">
                  <a:moveTo>
                    <a:pt x="0" y="0"/>
                  </a:moveTo>
                  <a:lnTo>
                    <a:pt x="6781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164" name="object 7164"/>
          <p:cNvGrpSpPr/>
          <p:nvPr/>
        </p:nvGrpSpPr>
        <p:grpSpPr>
          <a:xfrm>
            <a:off x="15798639" y="6900406"/>
            <a:ext cx="13567" cy="26337"/>
            <a:chOff x="12570307" y="6582918"/>
            <a:chExt cx="10795" cy="20955"/>
          </a:xfrm>
        </p:grpSpPr>
        <p:sp>
          <p:nvSpPr>
            <p:cNvPr id="7165" name="object 7165"/>
            <p:cNvSpPr/>
            <p:nvPr/>
          </p:nvSpPr>
          <p:spPr>
            <a:xfrm>
              <a:off x="12575641" y="6586728"/>
              <a:ext cx="3175" cy="6350"/>
            </a:xfrm>
            <a:custGeom>
              <a:avLst/>
              <a:gdLst/>
              <a:ahLst/>
              <a:cxnLst/>
              <a:rect l="l" t="t" r="r" b="b"/>
              <a:pathLst>
                <a:path w="3175" h="6350">
                  <a:moveTo>
                    <a:pt x="3048" y="6096"/>
                  </a:moveTo>
                  <a:lnTo>
                    <a:pt x="0" y="6096"/>
                  </a:lnTo>
                  <a:lnTo>
                    <a:pt x="0" y="0"/>
                  </a:lnTo>
                  <a:lnTo>
                    <a:pt x="3048" y="0"/>
                  </a:lnTo>
                  <a:lnTo>
                    <a:pt x="3048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66" name="object 7166"/>
            <p:cNvSpPr/>
            <p:nvPr/>
          </p:nvSpPr>
          <p:spPr>
            <a:xfrm>
              <a:off x="12575641" y="6592824"/>
              <a:ext cx="3175" cy="6985"/>
            </a:xfrm>
            <a:custGeom>
              <a:avLst/>
              <a:gdLst/>
              <a:ahLst/>
              <a:cxnLst/>
              <a:rect l="l" t="t" r="r" b="b"/>
              <a:pathLst>
                <a:path w="3175" h="6984">
                  <a:moveTo>
                    <a:pt x="3048" y="6858"/>
                  </a:moveTo>
                  <a:lnTo>
                    <a:pt x="0" y="6858"/>
                  </a:lnTo>
                  <a:lnTo>
                    <a:pt x="0" y="0"/>
                  </a:lnTo>
                  <a:lnTo>
                    <a:pt x="3048" y="0"/>
                  </a:lnTo>
                  <a:lnTo>
                    <a:pt x="3048" y="381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67" name="object 7167"/>
            <p:cNvSpPr/>
            <p:nvPr/>
          </p:nvSpPr>
          <p:spPr>
            <a:xfrm>
              <a:off x="12572593" y="6586728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4">
                  <a:moveTo>
                    <a:pt x="0" y="0"/>
                  </a:moveTo>
                  <a:lnTo>
                    <a:pt x="0" y="1295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68" name="object 7168"/>
            <p:cNvSpPr/>
            <p:nvPr/>
          </p:nvSpPr>
          <p:spPr>
            <a:xfrm>
              <a:off x="12575641" y="6599682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0"/>
                  </a:moveTo>
                  <a:lnTo>
                    <a:pt x="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69" name="object 7169"/>
            <p:cNvSpPr/>
            <p:nvPr/>
          </p:nvSpPr>
          <p:spPr>
            <a:xfrm>
              <a:off x="12572593" y="6599682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0"/>
                  </a:moveTo>
                  <a:lnTo>
                    <a:pt x="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70" name="object 7170"/>
            <p:cNvSpPr/>
            <p:nvPr/>
          </p:nvSpPr>
          <p:spPr>
            <a:xfrm>
              <a:off x="12572593" y="6582918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381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171" name="object 7171"/>
          <p:cNvGrpSpPr/>
          <p:nvPr/>
        </p:nvGrpSpPr>
        <p:grpSpPr>
          <a:xfrm>
            <a:off x="15733515" y="6691628"/>
            <a:ext cx="267357" cy="27135"/>
            <a:chOff x="12518491" y="6416802"/>
            <a:chExt cx="212725" cy="21590"/>
          </a:xfrm>
        </p:grpSpPr>
        <p:sp>
          <p:nvSpPr>
            <p:cNvPr id="7172" name="object 7172"/>
            <p:cNvSpPr/>
            <p:nvPr/>
          </p:nvSpPr>
          <p:spPr>
            <a:xfrm>
              <a:off x="12518491" y="6434328"/>
              <a:ext cx="71120" cy="0"/>
            </a:xfrm>
            <a:custGeom>
              <a:avLst/>
              <a:gdLst/>
              <a:ahLst/>
              <a:cxnLst/>
              <a:rect l="l" t="t" r="r" b="b"/>
              <a:pathLst>
                <a:path w="71120">
                  <a:moveTo>
                    <a:pt x="0" y="0"/>
                  </a:moveTo>
                  <a:lnTo>
                    <a:pt x="7086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73" name="object 7173"/>
            <p:cNvSpPr/>
            <p:nvPr/>
          </p:nvSpPr>
          <p:spPr>
            <a:xfrm>
              <a:off x="12548209" y="6427470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5">
                  <a:moveTo>
                    <a:pt x="1066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74" name="object 7174"/>
            <p:cNvSpPr/>
            <p:nvPr/>
          </p:nvSpPr>
          <p:spPr>
            <a:xfrm>
              <a:off x="12544399" y="642442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0"/>
                  </a:moveTo>
                  <a:lnTo>
                    <a:pt x="1524" y="1523"/>
                  </a:lnTo>
                  <a:lnTo>
                    <a:pt x="2286" y="228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75" name="object 7175"/>
            <p:cNvSpPr/>
            <p:nvPr/>
          </p:nvSpPr>
          <p:spPr>
            <a:xfrm>
              <a:off x="12543637" y="6424422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76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76" name="object 7176"/>
            <p:cNvSpPr/>
            <p:nvPr/>
          </p:nvSpPr>
          <p:spPr>
            <a:xfrm>
              <a:off x="12545923" y="6425184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2285" y="0"/>
                  </a:moveTo>
                  <a:lnTo>
                    <a:pt x="3902" y="669"/>
                  </a:lnTo>
                  <a:lnTo>
                    <a:pt x="4571" y="2286"/>
                  </a:lnTo>
                  <a:lnTo>
                    <a:pt x="3902" y="3902"/>
                  </a:lnTo>
                  <a:lnTo>
                    <a:pt x="2285" y="4572"/>
                  </a:lnTo>
                  <a:lnTo>
                    <a:pt x="669" y="3902"/>
                  </a:lnTo>
                  <a:lnTo>
                    <a:pt x="0" y="2286"/>
                  </a:lnTo>
                  <a:lnTo>
                    <a:pt x="669" y="669"/>
                  </a:lnTo>
                  <a:lnTo>
                    <a:pt x="228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77" name="object 7177"/>
            <p:cNvSpPr/>
            <p:nvPr/>
          </p:nvSpPr>
          <p:spPr>
            <a:xfrm>
              <a:off x="12548971" y="6426708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286"/>
                  </a:moveTo>
                  <a:lnTo>
                    <a:pt x="0" y="1524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78" name="object 7178"/>
            <p:cNvSpPr/>
            <p:nvPr/>
          </p:nvSpPr>
          <p:spPr>
            <a:xfrm>
              <a:off x="12546685" y="6428994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762" y="0"/>
                  </a:lnTo>
                  <a:lnTo>
                    <a:pt x="228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79" name="object 7179"/>
            <p:cNvSpPr/>
            <p:nvPr/>
          </p:nvSpPr>
          <p:spPr>
            <a:xfrm>
              <a:off x="12560401" y="642442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2286"/>
                  </a:moveTo>
                  <a:lnTo>
                    <a:pt x="761" y="1524"/>
                  </a:lnTo>
                  <a:lnTo>
                    <a:pt x="228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80" name="object 7180"/>
            <p:cNvSpPr/>
            <p:nvPr/>
          </p:nvSpPr>
          <p:spPr>
            <a:xfrm>
              <a:off x="12556591" y="6425184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2285" y="0"/>
                  </a:moveTo>
                  <a:lnTo>
                    <a:pt x="3902" y="669"/>
                  </a:lnTo>
                  <a:lnTo>
                    <a:pt x="4571" y="2286"/>
                  </a:lnTo>
                  <a:lnTo>
                    <a:pt x="3902" y="3902"/>
                  </a:lnTo>
                  <a:lnTo>
                    <a:pt x="2285" y="4572"/>
                  </a:lnTo>
                  <a:lnTo>
                    <a:pt x="669" y="3902"/>
                  </a:lnTo>
                  <a:lnTo>
                    <a:pt x="0" y="2286"/>
                  </a:lnTo>
                  <a:lnTo>
                    <a:pt x="669" y="669"/>
                  </a:lnTo>
                  <a:lnTo>
                    <a:pt x="228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81" name="object 7181"/>
            <p:cNvSpPr/>
            <p:nvPr/>
          </p:nvSpPr>
          <p:spPr>
            <a:xfrm>
              <a:off x="12558115" y="642670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0"/>
                  </a:moveTo>
                  <a:lnTo>
                    <a:pt x="0" y="1524"/>
                  </a:lnTo>
                  <a:lnTo>
                    <a:pt x="0" y="2286"/>
                  </a:lnTo>
                  <a:lnTo>
                    <a:pt x="762" y="2286"/>
                  </a:lnTo>
                  <a:lnTo>
                    <a:pt x="2286" y="228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82" name="object 7182"/>
            <p:cNvSpPr/>
            <p:nvPr/>
          </p:nvSpPr>
          <p:spPr>
            <a:xfrm>
              <a:off x="12562687" y="6424422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76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83" name="object 7183"/>
            <p:cNvSpPr/>
            <p:nvPr/>
          </p:nvSpPr>
          <p:spPr>
            <a:xfrm>
              <a:off x="12562687" y="6419088"/>
              <a:ext cx="3810" cy="17145"/>
            </a:xfrm>
            <a:custGeom>
              <a:avLst/>
              <a:gdLst/>
              <a:ahLst/>
              <a:cxnLst/>
              <a:rect l="l" t="t" r="r" b="b"/>
              <a:pathLst>
                <a:path w="3809" h="17145">
                  <a:moveTo>
                    <a:pt x="0" y="16763"/>
                  </a:moveTo>
                  <a:lnTo>
                    <a:pt x="2285" y="8381"/>
                  </a:lnTo>
                  <a:lnTo>
                    <a:pt x="3809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84" name="object 7184"/>
            <p:cNvSpPr/>
            <p:nvPr/>
          </p:nvSpPr>
          <p:spPr>
            <a:xfrm>
              <a:off x="12551257" y="642366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61" y="0"/>
                  </a:moveTo>
                  <a:lnTo>
                    <a:pt x="1300" y="223"/>
                  </a:lnTo>
                  <a:lnTo>
                    <a:pt x="1523" y="762"/>
                  </a:lnTo>
                  <a:lnTo>
                    <a:pt x="1300" y="1300"/>
                  </a:lnTo>
                  <a:lnTo>
                    <a:pt x="761" y="1524"/>
                  </a:lnTo>
                  <a:lnTo>
                    <a:pt x="223" y="1300"/>
                  </a:lnTo>
                  <a:lnTo>
                    <a:pt x="0" y="762"/>
                  </a:lnTo>
                  <a:lnTo>
                    <a:pt x="223" y="223"/>
                  </a:lnTo>
                  <a:lnTo>
                    <a:pt x="7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85" name="object 7185"/>
            <p:cNvSpPr/>
            <p:nvPr/>
          </p:nvSpPr>
          <p:spPr>
            <a:xfrm>
              <a:off x="12552019" y="6424422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048" y="0"/>
                  </a:move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86" name="object 7186"/>
            <p:cNvSpPr/>
            <p:nvPr/>
          </p:nvSpPr>
          <p:spPr>
            <a:xfrm>
              <a:off x="12552019" y="6424422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048" y="304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87" name="object 7187"/>
            <p:cNvSpPr/>
            <p:nvPr/>
          </p:nvSpPr>
          <p:spPr>
            <a:xfrm>
              <a:off x="12540589" y="6419850"/>
              <a:ext cx="3175" cy="16510"/>
            </a:xfrm>
            <a:custGeom>
              <a:avLst/>
              <a:gdLst/>
              <a:ahLst/>
              <a:cxnLst/>
              <a:rect l="l" t="t" r="r" b="b"/>
              <a:pathLst>
                <a:path w="3175" h="16510">
                  <a:moveTo>
                    <a:pt x="0" y="0"/>
                  </a:moveTo>
                  <a:lnTo>
                    <a:pt x="1524" y="7620"/>
                  </a:lnTo>
                  <a:lnTo>
                    <a:pt x="3048" y="1600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88" name="object 7188"/>
            <p:cNvSpPr/>
            <p:nvPr/>
          </p:nvSpPr>
          <p:spPr>
            <a:xfrm>
              <a:off x="12592405" y="6434328"/>
              <a:ext cx="67945" cy="0"/>
            </a:xfrm>
            <a:custGeom>
              <a:avLst/>
              <a:gdLst/>
              <a:ahLst/>
              <a:cxnLst/>
              <a:rect l="l" t="t" r="r" b="b"/>
              <a:pathLst>
                <a:path w="67945">
                  <a:moveTo>
                    <a:pt x="0" y="0"/>
                  </a:moveTo>
                  <a:lnTo>
                    <a:pt x="6781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89" name="object 7189"/>
            <p:cNvSpPr/>
            <p:nvPr/>
          </p:nvSpPr>
          <p:spPr>
            <a:xfrm>
              <a:off x="12622885" y="6424422"/>
              <a:ext cx="3810" cy="3175"/>
            </a:xfrm>
            <a:custGeom>
              <a:avLst/>
              <a:gdLst/>
              <a:ahLst/>
              <a:cxnLst/>
              <a:rect l="l" t="t" r="r" b="b"/>
              <a:pathLst>
                <a:path w="3809" h="3175">
                  <a:moveTo>
                    <a:pt x="3809" y="304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90" name="object 7190"/>
            <p:cNvSpPr/>
            <p:nvPr/>
          </p:nvSpPr>
          <p:spPr>
            <a:xfrm>
              <a:off x="12622885" y="6424422"/>
              <a:ext cx="3810" cy="3175"/>
            </a:xfrm>
            <a:custGeom>
              <a:avLst/>
              <a:gdLst/>
              <a:ahLst/>
              <a:cxnLst/>
              <a:rect l="l" t="t" r="r" b="b"/>
              <a:pathLst>
                <a:path w="3809" h="3175">
                  <a:moveTo>
                    <a:pt x="3809" y="0"/>
                  </a:move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91" name="object 7191"/>
            <p:cNvSpPr/>
            <p:nvPr/>
          </p:nvSpPr>
          <p:spPr>
            <a:xfrm>
              <a:off x="12625933" y="642366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61" y="0"/>
                  </a:moveTo>
                  <a:lnTo>
                    <a:pt x="1300" y="223"/>
                  </a:lnTo>
                  <a:lnTo>
                    <a:pt x="1523" y="762"/>
                  </a:lnTo>
                  <a:lnTo>
                    <a:pt x="1300" y="1300"/>
                  </a:lnTo>
                  <a:lnTo>
                    <a:pt x="761" y="1524"/>
                  </a:lnTo>
                  <a:lnTo>
                    <a:pt x="223" y="1300"/>
                  </a:lnTo>
                  <a:lnTo>
                    <a:pt x="0" y="762"/>
                  </a:lnTo>
                  <a:lnTo>
                    <a:pt x="223" y="223"/>
                  </a:lnTo>
                  <a:lnTo>
                    <a:pt x="7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92" name="object 7192"/>
            <p:cNvSpPr/>
            <p:nvPr/>
          </p:nvSpPr>
          <p:spPr>
            <a:xfrm>
              <a:off x="12635077" y="6419088"/>
              <a:ext cx="3810" cy="17145"/>
            </a:xfrm>
            <a:custGeom>
              <a:avLst/>
              <a:gdLst/>
              <a:ahLst/>
              <a:cxnLst/>
              <a:rect l="l" t="t" r="r" b="b"/>
              <a:pathLst>
                <a:path w="3809" h="17145">
                  <a:moveTo>
                    <a:pt x="0" y="16763"/>
                  </a:moveTo>
                  <a:lnTo>
                    <a:pt x="2285" y="8381"/>
                  </a:lnTo>
                  <a:lnTo>
                    <a:pt x="3809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93" name="object 7193"/>
            <p:cNvSpPr/>
            <p:nvPr/>
          </p:nvSpPr>
          <p:spPr>
            <a:xfrm>
              <a:off x="12634315" y="6424422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76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94" name="object 7194"/>
            <p:cNvSpPr/>
            <p:nvPr/>
          </p:nvSpPr>
          <p:spPr>
            <a:xfrm>
              <a:off x="12630505" y="6428994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762" y="0"/>
                  </a:lnTo>
                  <a:lnTo>
                    <a:pt x="152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95" name="object 7195"/>
            <p:cNvSpPr/>
            <p:nvPr/>
          </p:nvSpPr>
          <p:spPr>
            <a:xfrm>
              <a:off x="12629743" y="6426708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761" y="0"/>
                  </a:moveTo>
                  <a:lnTo>
                    <a:pt x="0" y="1524"/>
                  </a:lnTo>
                  <a:lnTo>
                    <a:pt x="0" y="228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96" name="object 7196"/>
            <p:cNvSpPr/>
            <p:nvPr/>
          </p:nvSpPr>
          <p:spPr>
            <a:xfrm>
              <a:off x="12630505" y="6425184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2285" y="0"/>
                  </a:moveTo>
                  <a:lnTo>
                    <a:pt x="3902" y="669"/>
                  </a:lnTo>
                  <a:lnTo>
                    <a:pt x="4571" y="2286"/>
                  </a:lnTo>
                  <a:lnTo>
                    <a:pt x="3902" y="3902"/>
                  </a:lnTo>
                  <a:lnTo>
                    <a:pt x="2285" y="4572"/>
                  </a:lnTo>
                  <a:lnTo>
                    <a:pt x="669" y="3902"/>
                  </a:lnTo>
                  <a:lnTo>
                    <a:pt x="0" y="2286"/>
                  </a:lnTo>
                  <a:lnTo>
                    <a:pt x="669" y="669"/>
                  </a:lnTo>
                  <a:lnTo>
                    <a:pt x="228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97" name="object 7197"/>
            <p:cNvSpPr/>
            <p:nvPr/>
          </p:nvSpPr>
          <p:spPr>
            <a:xfrm>
              <a:off x="12632029" y="642442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2286"/>
                  </a:moveTo>
                  <a:lnTo>
                    <a:pt x="1524" y="1524"/>
                  </a:lnTo>
                  <a:lnTo>
                    <a:pt x="228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98" name="object 7198"/>
            <p:cNvSpPr/>
            <p:nvPr/>
          </p:nvSpPr>
          <p:spPr>
            <a:xfrm>
              <a:off x="12612217" y="6419850"/>
              <a:ext cx="3810" cy="16510"/>
            </a:xfrm>
            <a:custGeom>
              <a:avLst/>
              <a:gdLst/>
              <a:ahLst/>
              <a:cxnLst/>
              <a:rect l="l" t="t" r="r" b="b"/>
              <a:pathLst>
                <a:path w="3809" h="16510">
                  <a:moveTo>
                    <a:pt x="0" y="0"/>
                  </a:moveTo>
                  <a:lnTo>
                    <a:pt x="1524" y="7620"/>
                  </a:lnTo>
                  <a:lnTo>
                    <a:pt x="3810" y="16002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99" name="object 7199"/>
            <p:cNvSpPr/>
            <p:nvPr/>
          </p:nvSpPr>
          <p:spPr>
            <a:xfrm>
              <a:off x="12619075" y="6426708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39">
                  <a:moveTo>
                    <a:pt x="0" y="2286"/>
                  </a:moveTo>
                  <a:lnTo>
                    <a:pt x="762" y="2286"/>
                  </a:lnTo>
                  <a:lnTo>
                    <a:pt x="1524" y="2286"/>
                  </a:lnTo>
                  <a:lnTo>
                    <a:pt x="1524" y="1524"/>
                  </a:lnTo>
                  <a:lnTo>
                    <a:pt x="1523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00" name="object 7200"/>
            <p:cNvSpPr/>
            <p:nvPr/>
          </p:nvSpPr>
          <p:spPr>
            <a:xfrm>
              <a:off x="12617551" y="6425184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2285" y="0"/>
                  </a:moveTo>
                  <a:lnTo>
                    <a:pt x="3902" y="669"/>
                  </a:lnTo>
                  <a:lnTo>
                    <a:pt x="4571" y="2286"/>
                  </a:lnTo>
                  <a:lnTo>
                    <a:pt x="3902" y="3902"/>
                  </a:lnTo>
                  <a:lnTo>
                    <a:pt x="2285" y="4572"/>
                  </a:lnTo>
                  <a:lnTo>
                    <a:pt x="669" y="3902"/>
                  </a:lnTo>
                  <a:lnTo>
                    <a:pt x="0" y="2286"/>
                  </a:lnTo>
                  <a:lnTo>
                    <a:pt x="669" y="669"/>
                  </a:lnTo>
                  <a:lnTo>
                    <a:pt x="228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01" name="object 7201"/>
            <p:cNvSpPr/>
            <p:nvPr/>
          </p:nvSpPr>
          <p:spPr>
            <a:xfrm>
              <a:off x="12615265" y="6424422"/>
              <a:ext cx="3810" cy="2540"/>
            </a:xfrm>
            <a:custGeom>
              <a:avLst/>
              <a:gdLst/>
              <a:ahLst/>
              <a:cxnLst/>
              <a:rect l="l" t="t" r="r" b="b"/>
              <a:pathLst>
                <a:path w="3809" h="2539">
                  <a:moveTo>
                    <a:pt x="0" y="0"/>
                  </a:moveTo>
                  <a:lnTo>
                    <a:pt x="762" y="0"/>
                  </a:lnTo>
                  <a:lnTo>
                    <a:pt x="2286" y="1523"/>
                  </a:lnTo>
                  <a:lnTo>
                    <a:pt x="3810" y="2285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02" name="object 7202"/>
            <p:cNvSpPr/>
            <p:nvPr/>
          </p:nvSpPr>
          <p:spPr>
            <a:xfrm>
              <a:off x="12619837" y="6427470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9905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03" name="object 7203"/>
            <p:cNvSpPr/>
            <p:nvPr/>
          </p:nvSpPr>
          <p:spPr>
            <a:xfrm>
              <a:off x="12663271" y="6434328"/>
              <a:ext cx="67945" cy="0"/>
            </a:xfrm>
            <a:custGeom>
              <a:avLst/>
              <a:gdLst/>
              <a:ahLst/>
              <a:cxnLst/>
              <a:rect l="l" t="t" r="r" b="b"/>
              <a:pathLst>
                <a:path w="67945">
                  <a:moveTo>
                    <a:pt x="0" y="0"/>
                  </a:moveTo>
                  <a:lnTo>
                    <a:pt x="6781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204" name="object 7204"/>
          <p:cNvGrpSpPr/>
          <p:nvPr/>
        </p:nvGrpSpPr>
        <p:grpSpPr>
          <a:xfrm>
            <a:off x="15801511" y="6902322"/>
            <a:ext cx="166001" cy="22346"/>
            <a:chOff x="12572593" y="6584442"/>
            <a:chExt cx="132080" cy="17780"/>
          </a:xfrm>
        </p:grpSpPr>
        <p:sp>
          <p:nvSpPr>
            <p:cNvPr id="7205" name="object 7205"/>
            <p:cNvSpPr/>
            <p:nvPr/>
          </p:nvSpPr>
          <p:spPr>
            <a:xfrm>
              <a:off x="12575641" y="6599682"/>
              <a:ext cx="128905" cy="0"/>
            </a:xfrm>
            <a:custGeom>
              <a:avLst/>
              <a:gdLst/>
              <a:ahLst/>
              <a:cxnLst/>
              <a:rect l="l" t="t" r="r" b="b"/>
              <a:pathLst>
                <a:path w="128904">
                  <a:moveTo>
                    <a:pt x="128777" y="0"/>
                  </a:moveTo>
                  <a:lnTo>
                    <a:pt x="0" y="0"/>
                  </a:lnTo>
                </a:path>
                <a:path w="128904">
                  <a:moveTo>
                    <a:pt x="128777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06" name="object 7206"/>
            <p:cNvSpPr/>
            <p:nvPr/>
          </p:nvSpPr>
          <p:spPr>
            <a:xfrm>
              <a:off x="12575641" y="6592824"/>
              <a:ext cx="128905" cy="0"/>
            </a:xfrm>
            <a:custGeom>
              <a:avLst/>
              <a:gdLst/>
              <a:ahLst/>
              <a:cxnLst/>
              <a:rect l="l" t="t" r="r" b="b"/>
              <a:pathLst>
                <a:path w="128904">
                  <a:moveTo>
                    <a:pt x="128777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07" name="object 7207"/>
            <p:cNvSpPr/>
            <p:nvPr/>
          </p:nvSpPr>
          <p:spPr>
            <a:xfrm>
              <a:off x="12667081" y="6586728"/>
              <a:ext cx="3175" cy="6350"/>
            </a:xfrm>
            <a:custGeom>
              <a:avLst/>
              <a:gdLst/>
              <a:ahLst/>
              <a:cxnLst/>
              <a:rect l="l" t="t" r="r" b="b"/>
              <a:pathLst>
                <a:path w="3175" h="6350">
                  <a:moveTo>
                    <a:pt x="0" y="6095"/>
                  </a:moveTo>
                  <a:lnTo>
                    <a:pt x="3048" y="6095"/>
                  </a:lnTo>
                  <a:lnTo>
                    <a:pt x="3047" y="0"/>
                  </a:lnTo>
                  <a:lnTo>
                    <a:pt x="0" y="0"/>
                  </a:lnTo>
                  <a:lnTo>
                    <a:pt x="0" y="3047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08" name="object 7208"/>
            <p:cNvSpPr/>
            <p:nvPr/>
          </p:nvSpPr>
          <p:spPr>
            <a:xfrm>
              <a:off x="12575641" y="6592824"/>
              <a:ext cx="94615" cy="0"/>
            </a:xfrm>
            <a:custGeom>
              <a:avLst/>
              <a:gdLst/>
              <a:ahLst/>
              <a:cxnLst/>
              <a:rect l="l" t="t" r="r" b="b"/>
              <a:pathLst>
                <a:path w="94615">
                  <a:moveTo>
                    <a:pt x="9448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09" name="object 7209"/>
            <p:cNvSpPr/>
            <p:nvPr/>
          </p:nvSpPr>
          <p:spPr>
            <a:xfrm>
              <a:off x="12572593" y="6586728"/>
              <a:ext cx="97790" cy="0"/>
            </a:xfrm>
            <a:custGeom>
              <a:avLst/>
              <a:gdLst/>
              <a:ahLst/>
              <a:cxnLst/>
              <a:rect l="l" t="t" r="r" b="b"/>
              <a:pathLst>
                <a:path w="97790">
                  <a:moveTo>
                    <a:pt x="97535" y="0"/>
                  </a:moveTo>
                  <a:lnTo>
                    <a:pt x="3047" y="0"/>
                  </a:lnTo>
                </a:path>
                <a:path w="97790">
                  <a:moveTo>
                    <a:pt x="97535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210" name="object 7210"/>
          <p:cNvGrpSpPr/>
          <p:nvPr/>
        </p:nvGrpSpPr>
        <p:grpSpPr>
          <a:xfrm>
            <a:off x="15725853" y="6594900"/>
            <a:ext cx="253790" cy="148443"/>
            <a:chOff x="12512395" y="6339840"/>
            <a:chExt cx="201930" cy="118110"/>
          </a:xfrm>
        </p:grpSpPr>
        <p:sp>
          <p:nvSpPr>
            <p:cNvPr id="7211" name="object 7211"/>
            <p:cNvSpPr/>
            <p:nvPr/>
          </p:nvSpPr>
          <p:spPr>
            <a:xfrm>
              <a:off x="12518491" y="6339840"/>
              <a:ext cx="0" cy="118110"/>
            </a:xfrm>
            <a:custGeom>
              <a:avLst/>
              <a:gdLst/>
              <a:ahLst/>
              <a:cxnLst/>
              <a:rect l="l" t="t" r="r" b="b"/>
              <a:pathLst>
                <a:path h="118110">
                  <a:moveTo>
                    <a:pt x="0" y="0"/>
                  </a:moveTo>
                  <a:lnTo>
                    <a:pt x="0" y="1181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12" name="object 7212"/>
            <p:cNvSpPr/>
            <p:nvPr/>
          </p:nvSpPr>
          <p:spPr>
            <a:xfrm>
              <a:off x="12514681" y="6339840"/>
              <a:ext cx="0" cy="118110"/>
            </a:xfrm>
            <a:custGeom>
              <a:avLst/>
              <a:gdLst/>
              <a:ahLst/>
              <a:cxnLst/>
              <a:rect l="l" t="t" r="r" b="b"/>
              <a:pathLst>
                <a:path h="118110">
                  <a:moveTo>
                    <a:pt x="0" y="0"/>
                  </a:moveTo>
                  <a:lnTo>
                    <a:pt x="0" y="1181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13" name="object 7213"/>
            <p:cNvSpPr/>
            <p:nvPr/>
          </p:nvSpPr>
          <p:spPr>
            <a:xfrm>
              <a:off x="12563449" y="6412230"/>
              <a:ext cx="5080" cy="12700"/>
            </a:xfrm>
            <a:custGeom>
              <a:avLst/>
              <a:gdLst/>
              <a:ahLst/>
              <a:cxnLst/>
              <a:rect l="l" t="t" r="r" b="b"/>
              <a:pathLst>
                <a:path w="5079" h="12700">
                  <a:moveTo>
                    <a:pt x="0" y="12191"/>
                  </a:moveTo>
                  <a:lnTo>
                    <a:pt x="3810" y="6857"/>
                  </a:lnTo>
                  <a:lnTo>
                    <a:pt x="4571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14" name="object 7214"/>
            <p:cNvSpPr/>
            <p:nvPr/>
          </p:nvSpPr>
          <p:spPr>
            <a:xfrm>
              <a:off x="12539065" y="6412230"/>
              <a:ext cx="5080" cy="12700"/>
            </a:xfrm>
            <a:custGeom>
              <a:avLst/>
              <a:gdLst/>
              <a:ahLst/>
              <a:cxnLst/>
              <a:rect l="l" t="t" r="r" b="b"/>
              <a:pathLst>
                <a:path w="5079" h="12700">
                  <a:moveTo>
                    <a:pt x="0" y="0"/>
                  </a:moveTo>
                  <a:lnTo>
                    <a:pt x="762" y="6858"/>
                  </a:lnTo>
                  <a:lnTo>
                    <a:pt x="4572" y="1219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15" name="object 7215"/>
            <p:cNvSpPr/>
            <p:nvPr/>
          </p:nvSpPr>
          <p:spPr>
            <a:xfrm>
              <a:off x="12589357" y="6339840"/>
              <a:ext cx="0" cy="118110"/>
            </a:xfrm>
            <a:custGeom>
              <a:avLst/>
              <a:gdLst/>
              <a:ahLst/>
              <a:cxnLst/>
              <a:rect l="l" t="t" r="r" b="b"/>
              <a:pathLst>
                <a:path h="118110">
                  <a:moveTo>
                    <a:pt x="0" y="0"/>
                  </a:moveTo>
                  <a:lnTo>
                    <a:pt x="0" y="1181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16" name="object 7216"/>
            <p:cNvSpPr/>
            <p:nvPr/>
          </p:nvSpPr>
          <p:spPr>
            <a:xfrm>
              <a:off x="12592405" y="6339840"/>
              <a:ext cx="0" cy="118110"/>
            </a:xfrm>
            <a:custGeom>
              <a:avLst/>
              <a:gdLst/>
              <a:ahLst/>
              <a:cxnLst/>
              <a:rect l="l" t="t" r="r" b="b"/>
              <a:pathLst>
                <a:path h="118110">
                  <a:moveTo>
                    <a:pt x="0" y="0"/>
                  </a:moveTo>
                  <a:lnTo>
                    <a:pt x="0" y="1181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17" name="object 7217"/>
            <p:cNvSpPr/>
            <p:nvPr/>
          </p:nvSpPr>
          <p:spPr>
            <a:xfrm>
              <a:off x="12635077" y="6412230"/>
              <a:ext cx="5715" cy="12700"/>
            </a:xfrm>
            <a:custGeom>
              <a:avLst/>
              <a:gdLst/>
              <a:ahLst/>
              <a:cxnLst/>
              <a:rect l="l" t="t" r="r" b="b"/>
              <a:pathLst>
                <a:path w="5715" h="12700">
                  <a:moveTo>
                    <a:pt x="0" y="12191"/>
                  </a:moveTo>
                  <a:lnTo>
                    <a:pt x="3810" y="6857"/>
                  </a:lnTo>
                  <a:lnTo>
                    <a:pt x="5333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18" name="object 7218"/>
            <p:cNvSpPr/>
            <p:nvPr/>
          </p:nvSpPr>
          <p:spPr>
            <a:xfrm>
              <a:off x="12610693" y="6412230"/>
              <a:ext cx="5080" cy="12700"/>
            </a:xfrm>
            <a:custGeom>
              <a:avLst/>
              <a:gdLst/>
              <a:ahLst/>
              <a:cxnLst/>
              <a:rect l="l" t="t" r="r" b="b"/>
              <a:pathLst>
                <a:path w="5079" h="12700">
                  <a:moveTo>
                    <a:pt x="0" y="0"/>
                  </a:moveTo>
                  <a:lnTo>
                    <a:pt x="1524" y="6858"/>
                  </a:lnTo>
                  <a:lnTo>
                    <a:pt x="4572" y="1219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19" name="object 7219"/>
            <p:cNvSpPr/>
            <p:nvPr/>
          </p:nvSpPr>
          <p:spPr>
            <a:xfrm>
              <a:off x="12663271" y="6339840"/>
              <a:ext cx="0" cy="118110"/>
            </a:xfrm>
            <a:custGeom>
              <a:avLst/>
              <a:gdLst/>
              <a:ahLst/>
              <a:cxnLst/>
              <a:rect l="l" t="t" r="r" b="b"/>
              <a:pathLst>
                <a:path h="118110">
                  <a:moveTo>
                    <a:pt x="0" y="0"/>
                  </a:moveTo>
                  <a:lnTo>
                    <a:pt x="0" y="1181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20" name="object 7220"/>
            <p:cNvSpPr/>
            <p:nvPr/>
          </p:nvSpPr>
          <p:spPr>
            <a:xfrm>
              <a:off x="12660223" y="6339840"/>
              <a:ext cx="0" cy="118110"/>
            </a:xfrm>
            <a:custGeom>
              <a:avLst/>
              <a:gdLst/>
              <a:ahLst/>
              <a:cxnLst/>
              <a:rect l="l" t="t" r="r" b="b"/>
              <a:pathLst>
                <a:path h="118110">
                  <a:moveTo>
                    <a:pt x="0" y="0"/>
                  </a:moveTo>
                  <a:lnTo>
                    <a:pt x="0" y="1181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21" name="object 7221"/>
            <p:cNvSpPr/>
            <p:nvPr/>
          </p:nvSpPr>
          <p:spPr>
            <a:xfrm>
              <a:off x="12682321" y="6412230"/>
              <a:ext cx="5715" cy="12700"/>
            </a:xfrm>
            <a:custGeom>
              <a:avLst/>
              <a:gdLst/>
              <a:ahLst/>
              <a:cxnLst/>
              <a:rect l="l" t="t" r="r" b="b"/>
              <a:pathLst>
                <a:path w="5715" h="12700">
                  <a:moveTo>
                    <a:pt x="0" y="0"/>
                  </a:moveTo>
                  <a:lnTo>
                    <a:pt x="1524" y="6858"/>
                  </a:lnTo>
                  <a:lnTo>
                    <a:pt x="5334" y="12192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22" name="object 7222"/>
            <p:cNvSpPr/>
            <p:nvPr/>
          </p:nvSpPr>
          <p:spPr>
            <a:xfrm>
              <a:off x="12707467" y="6412230"/>
              <a:ext cx="5080" cy="12700"/>
            </a:xfrm>
            <a:custGeom>
              <a:avLst/>
              <a:gdLst/>
              <a:ahLst/>
              <a:cxnLst/>
              <a:rect l="l" t="t" r="r" b="b"/>
              <a:pathLst>
                <a:path w="5079" h="12700">
                  <a:moveTo>
                    <a:pt x="0" y="12191"/>
                  </a:moveTo>
                  <a:lnTo>
                    <a:pt x="3047" y="6857"/>
                  </a:lnTo>
                  <a:lnTo>
                    <a:pt x="4571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223" name="object 7223"/>
          <p:cNvGrpSpPr/>
          <p:nvPr/>
        </p:nvGrpSpPr>
        <p:grpSpPr>
          <a:xfrm>
            <a:off x="15997840" y="6594900"/>
            <a:ext cx="162807" cy="148443"/>
            <a:chOff x="12728803" y="6339840"/>
            <a:chExt cx="129539" cy="118110"/>
          </a:xfrm>
        </p:grpSpPr>
        <p:sp>
          <p:nvSpPr>
            <p:cNvPr id="7224" name="object 7224"/>
            <p:cNvSpPr/>
            <p:nvPr/>
          </p:nvSpPr>
          <p:spPr>
            <a:xfrm>
              <a:off x="12801955" y="6339840"/>
              <a:ext cx="0" cy="118110"/>
            </a:xfrm>
            <a:custGeom>
              <a:avLst/>
              <a:gdLst/>
              <a:ahLst/>
              <a:cxnLst/>
              <a:rect l="l" t="t" r="r" b="b"/>
              <a:pathLst>
                <a:path h="118110">
                  <a:moveTo>
                    <a:pt x="0" y="0"/>
                  </a:moveTo>
                  <a:lnTo>
                    <a:pt x="0" y="1181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25" name="object 7225"/>
            <p:cNvSpPr/>
            <p:nvPr/>
          </p:nvSpPr>
          <p:spPr>
            <a:xfrm>
              <a:off x="12805765" y="6339840"/>
              <a:ext cx="0" cy="118110"/>
            </a:xfrm>
            <a:custGeom>
              <a:avLst/>
              <a:gdLst/>
              <a:ahLst/>
              <a:cxnLst/>
              <a:rect l="l" t="t" r="r" b="b"/>
              <a:pathLst>
                <a:path h="118110">
                  <a:moveTo>
                    <a:pt x="0" y="0"/>
                  </a:moveTo>
                  <a:lnTo>
                    <a:pt x="0" y="1181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26" name="object 7226"/>
            <p:cNvSpPr/>
            <p:nvPr/>
          </p:nvSpPr>
          <p:spPr>
            <a:xfrm>
              <a:off x="12779095" y="6412230"/>
              <a:ext cx="5080" cy="12700"/>
            </a:xfrm>
            <a:custGeom>
              <a:avLst/>
              <a:gdLst/>
              <a:ahLst/>
              <a:cxnLst/>
              <a:rect l="l" t="t" r="r" b="b"/>
              <a:pathLst>
                <a:path w="5079" h="12700">
                  <a:moveTo>
                    <a:pt x="0" y="12191"/>
                  </a:moveTo>
                  <a:lnTo>
                    <a:pt x="3810" y="6857"/>
                  </a:lnTo>
                  <a:lnTo>
                    <a:pt x="4571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27" name="object 7227"/>
            <p:cNvSpPr/>
            <p:nvPr/>
          </p:nvSpPr>
          <p:spPr>
            <a:xfrm>
              <a:off x="12850723" y="6412230"/>
              <a:ext cx="5715" cy="12700"/>
            </a:xfrm>
            <a:custGeom>
              <a:avLst/>
              <a:gdLst/>
              <a:ahLst/>
              <a:cxnLst/>
              <a:rect l="l" t="t" r="r" b="b"/>
              <a:pathLst>
                <a:path w="5715" h="12700">
                  <a:moveTo>
                    <a:pt x="0" y="12191"/>
                  </a:moveTo>
                  <a:lnTo>
                    <a:pt x="3810" y="6857"/>
                  </a:lnTo>
                  <a:lnTo>
                    <a:pt x="5333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28" name="object 7228"/>
            <p:cNvSpPr/>
            <p:nvPr/>
          </p:nvSpPr>
          <p:spPr>
            <a:xfrm>
              <a:off x="12826339" y="6412230"/>
              <a:ext cx="5080" cy="12700"/>
            </a:xfrm>
            <a:custGeom>
              <a:avLst/>
              <a:gdLst/>
              <a:ahLst/>
              <a:cxnLst/>
              <a:rect l="l" t="t" r="r" b="b"/>
              <a:pathLst>
                <a:path w="5079" h="12700">
                  <a:moveTo>
                    <a:pt x="0" y="0"/>
                  </a:moveTo>
                  <a:lnTo>
                    <a:pt x="762" y="6858"/>
                  </a:lnTo>
                  <a:lnTo>
                    <a:pt x="4572" y="1219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29" name="object 7229"/>
            <p:cNvSpPr/>
            <p:nvPr/>
          </p:nvSpPr>
          <p:spPr>
            <a:xfrm>
              <a:off x="12734137" y="6339840"/>
              <a:ext cx="0" cy="118110"/>
            </a:xfrm>
            <a:custGeom>
              <a:avLst/>
              <a:gdLst/>
              <a:ahLst/>
              <a:cxnLst/>
              <a:rect l="l" t="t" r="r" b="b"/>
              <a:pathLst>
                <a:path h="118110">
                  <a:moveTo>
                    <a:pt x="0" y="0"/>
                  </a:moveTo>
                  <a:lnTo>
                    <a:pt x="0" y="1181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30" name="object 7230"/>
            <p:cNvSpPr/>
            <p:nvPr/>
          </p:nvSpPr>
          <p:spPr>
            <a:xfrm>
              <a:off x="12731089" y="6339840"/>
              <a:ext cx="0" cy="118110"/>
            </a:xfrm>
            <a:custGeom>
              <a:avLst/>
              <a:gdLst/>
              <a:ahLst/>
              <a:cxnLst/>
              <a:rect l="l" t="t" r="r" b="b"/>
              <a:pathLst>
                <a:path h="118110">
                  <a:moveTo>
                    <a:pt x="0" y="0"/>
                  </a:moveTo>
                  <a:lnTo>
                    <a:pt x="0" y="1181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31" name="object 7231"/>
            <p:cNvSpPr/>
            <p:nvPr/>
          </p:nvSpPr>
          <p:spPr>
            <a:xfrm>
              <a:off x="12753949" y="6412230"/>
              <a:ext cx="5715" cy="12700"/>
            </a:xfrm>
            <a:custGeom>
              <a:avLst/>
              <a:gdLst/>
              <a:ahLst/>
              <a:cxnLst/>
              <a:rect l="l" t="t" r="r" b="b"/>
              <a:pathLst>
                <a:path w="5715" h="12700">
                  <a:moveTo>
                    <a:pt x="0" y="0"/>
                  </a:moveTo>
                  <a:lnTo>
                    <a:pt x="1524" y="6858"/>
                  </a:lnTo>
                  <a:lnTo>
                    <a:pt x="5334" y="12192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232" name="object 7232"/>
          <p:cNvGrpSpPr/>
          <p:nvPr/>
        </p:nvGrpSpPr>
        <p:grpSpPr>
          <a:xfrm>
            <a:off x="16124255" y="6909983"/>
            <a:ext cx="327214" cy="19154"/>
            <a:chOff x="12829387" y="6590538"/>
            <a:chExt cx="260350" cy="15240"/>
          </a:xfrm>
        </p:grpSpPr>
        <p:sp>
          <p:nvSpPr>
            <p:cNvPr id="7233" name="object 7233"/>
            <p:cNvSpPr/>
            <p:nvPr/>
          </p:nvSpPr>
          <p:spPr>
            <a:xfrm>
              <a:off x="12832435" y="6592824"/>
              <a:ext cx="257175" cy="0"/>
            </a:xfrm>
            <a:custGeom>
              <a:avLst/>
              <a:gdLst/>
              <a:ahLst/>
              <a:cxnLst/>
              <a:rect l="l" t="t" r="r" b="b"/>
              <a:pathLst>
                <a:path w="257175">
                  <a:moveTo>
                    <a:pt x="0" y="0"/>
                  </a:moveTo>
                  <a:lnTo>
                    <a:pt x="25679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34" name="object 7234"/>
            <p:cNvSpPr/>
            <p:nvPr/>
          </p:nvSpPr>
          <p:spPr>
            <a:xfrm>
              <a:off x="12832435" y="6599682"/>
              <a:ext cx="257175" cy="0"/>
            </a:xfrm>
            <a:custGeom>
              <a:avLst/>
              <a:gdLst/>
              <a:ahLst/>
              <a:cxnLst/>
              <a:rect l="l" t="t" r="r" b="b"/>
              <a:pathLst>
                <a:path w="257175">
                  <a:moveTo>
                    <a:pt x="0" y="0"/>
                  </a:moveTo>
                  <a:lnTo>
                    <a:pt x="256794" y="0"/>
                  </a:lnTo>
                </a:path>
                <a:path w="257175">
                  <a:moveTo>
                    <a:pt x="0" y="0"/>
                  </a:moveTo>
                  <a:lnTo>
                    <a:pt x="25679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35" name="object 7235"/>
            <p:cNvSpPr/>
            <p:nvPr/>
          </p:nvSpPr>
          <p:spPr>
            <a:xfrm>
              <a:off x="12832435" y="6592824"/>
              <a:ext cx="47625" cy="0"/>
            </a:xfrm>
            <a:custGeom>
              <a:avLst/>
              <a:gdLst/>
              <a:ahLst/>
              <a:cxnLst/>
              <a:rect l="l" t="t" r="r" b="b"/>
              <a:pathLst>
                <a:path w="47625">
                  <a:moveTo>
                    <a:pt x="0" y="0"/>
                  </a:moveTo>
                  <a:lnTo>
                    <a:pt x="4724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36" name="object 7236"/>
            <p:cNvSpPr/>
            <p:nvPr/>
          </p:nvSpPr>
          <p:spPr>
            <a:xfrm>
              <a:off x="12829387" y="6603492"/>
              <a:ext cx="125095" cy="0"/>
            </a:xfrm>
            <a:custGeom>
              <a:avLst/>
              <a:gdLst/>
              <a:ahLst/>
              <a:cxnLst/>
              <a:rect l="l" t="t" r="r" b="b"/>
              <a:pathLst>
                <a:path w="125095">
                  <a:moveTo>
                    <a:pt x="0" y="0"/>
                  </a:moveTo>
                  <a:lnTo>
                    <a:pt x="12496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7237" name="object 7237"/>
          <p:cNvSpPr/>
          <p:nvPr/>
        </p:nvSpPr>
        <p:spPr>
          <a:xfrm>
            <a:off x="16116594" y="6594900"/>
            <a:ext cx="55866" cy="55866"/>
          </a:xfrm>
          <a:custGeom>
            <a:avLst/>
            <a:gdLst/>
            <a:ahLst/>
            <a:cxnLst/>
            <a:rect l="l" t="t" r="r" b="b"/>
            <a:pathLst>
              <a:path w="44450" h="44450">
                <a:moveTo>
                  <a:pt x="0" y="0"/>
                </a:moveTo>
                <a:lnTo>
                  <a:pt x="762" y="9144"/>
                </a:lnTo>
                <a:lnTo>
                  <a:pt x="3048" y="16764"/>
                </a:lnTo>
                <a:lnTo>
                  <a:pt x="35052" y="43434"/>
                </a:lnTo>
                <a:lnTo>
                  <a:pt x="44196" y="44196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38" name="object 7238"/>
          <p:cNvSpPr/>
          <p:nvPr/>
        </p:nvSpPr>
        <p:spPr>
          <a:xfrm>
            <a:off x="16094567" y="6713655"/>
            <a:ext cx="89385" cy="0"/>
          </a:xfrm>
          <a:custGeom>
            <a:avLst/>
            <a:gdLst/>
            <a:ahLst/>
            <a:cxnLst/>
            <a:rect l="l" t="t" r="r" b="b"/>
            <a:pathLst>
              <a:path w="71120">
                <a:moveTo>
                  <a:pt x="0" y="0"/>
                </a:moveTo>
                <a:lnTo>
                  <a:pt x="7086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39" name="object 7239"/>
          <p:cNvSpPr/>
          <p:nvPr/>
        </p:nvSpPr>
        <p:spPr>
          <a:xfrm>
            <a:off x="16116594" y="6411021"/>
            <a:ext cx="55866" cy="55866"/>
          </a:xfrm>
          <a:custGeom>
            <a:avLst/>
            <a:gdLst/>
            <a:ahLst/>
            <a:cxnLst/>
            <a:rect l="l" t="t" r="r" b="b"/>
            <a:pathLst>
              <a:path w="44450" h="44450">
                <a:moveTo>
                  <a:pt x="44196" y="0"/>
                </a:moveTo>
                <a:lnTo>
                  <a:pt x="35052" y="762"/>
                </a:lnTo>
                <a:lnTo>
                  <a:pt x="27432" y="3048"/>
                </a:lnTo>
                <a:lnTo>
                  <a:pt x="762" y="35052"/>
                </a:lnTo>
                <a:lnTo>
                  <a:pt x="0" y="44196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7240" name="object 7240"/>
          <p:cNvGrpSpPr/>
          <p:nvPr/>
        </p:nvGrpSpPr>
        <p:grpSpPr>
          <a:xfrm>
            <a:off x="16447957" y="7134083"/>
            <a:ext cx="83001" cy="210694"/>
            <a:chOff x="13086943" y="6768845"/>
            <a:chExt cx="66040" cy="167640"/>
          </a:xfrm>
        </p:grpSpPr>
        <p:sp>
          <p:nvSpPr>
            <p:cNvPr id="7241" name="object 7241"/>
            <p:cNvSpPr/>
            <p:nvPr/>
          </p:nvSpPr>
          <p:spPr>
            <a:xfrm>
              <a:off x="13102945" y="6768845"/>
              <a:ext cx="0" cy="139065"/>
            </a:xfrm>
            <a:custGeom>
              <a:avLst/>
              <a:gdLst/>
              <a:ahLst/>
              <a:cxnLst/>
              <a:rect l="l" t="t" r="r" b="b"/>
              <a:pathLst>
                <a:path h="139065">
                  <a:moveTo>
                    <a:pt x="0" y="0"/>
                  </a:moveTo>
                  <a:lnTo>
                    <a:pt x="0" y="138683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42" name="object 7242"/>
            <p:cNvSpPr/>
            <p:nvPr/>
          </p:nvSpPr>
          <p:spPr>
            <a:xfrm>
              <a:off x="13089229" y="6768845"/>
              <a:ext cx="0" cy="139065"/>
            </a:xfrm>
            <a:custGeom>
              <a:avLst/>
              <a:gdLst/>
              <a:ahLst/>
              <a:cxnLst/>
              <a:rect l="l" t="t" r="r" b="b"/>
              <a:pathLst>
                <a:path h="139065">
                  <a:moveTo>
                    <a:pt x="0" y="0"/>
                  </a:moveTo>
                  <a:lnTo>
                    <a:pt x="0" y="138683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43" name="object 7243"/>
            <p:cNvSpPr/>
            <p:nvPr/>
          </p:nvSpPr>
          <p:spPr>
            <a:xfrm>
              <a:off x="13150189" y="6907529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h="24129">
                  <a:moveTo>
                    <a:pt x="0" y="0"/>
                  </a:moveTo>
                  <a:lnTo>
                    <a:pt x="0" y="2362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44" name="object 7244"/>
            <p:cNvSpPr/>
            <p:nvPr/>
          </p:nvSpPr>
          <p:spPr>
            <a:xfrm>
              <a:off x="13089229" y="6907529"/>
              <a:ext cx="40640" cy="0"/>
            </a:xfrm>
            <a:custGeom>
              <a:avLst/>
              <a:gdLst/>
              <a:ahLst/>
              <a:cxnLst/>
              <a:rect l="l" t="t" r="r" b="b"/>
              <a:pathLst>
                <a:path w="40640">
                  <a:moveTo>
                    <a:pt x="40386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45" name="object 7245"/>
            <p:cNvSpPr/>
            <p:nvPr/>
          </p:nvSpPr>
          <p:spPr>
            <a:xfrm>
              <a:off x="13102945" y="6903719"/>
              <a:ext cx="24130" cy="0"/>
            </a:xfrm>
            <a:custGeom>
              <a:avLst/>
              <a:gdLst/>
              <a:ahLst/>
              <a:cxnLst/>
              <a:rect l="l" t="t" r="r" b="b"/>
              <a:pathLst>
                <a:path w="24130">
                  <a:moveTo>
                    <a:pt x="23621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46" name="object 7246"/>
            <p:cNvSpPr/>
            <p:nvPr/>
          </p:nvSpPr>
          <p:spPr>
            <a:xfrm>
              <a:off x="13089229" y="6931151"/>
              <a:ext cx="40640" cy="0"/>
            </a:xfrm>
            <a:custGeom>
              <a:avLst/>
              <a:gdLst/>
              <a:ahLst/>
              <a:cxnLst/>
              <a:rect l="l" t="t" r="r" b="b"/>
              <a:pathLst>
                <a:path w="40640">
                  <a:moveTo>
                    <a:pt x="40386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47" name="object 7247"/>
            <p:cNvSpPr/>
            <p:nvPr/>
          </p:nvSpPr>
          <p:spPr>
            <a:xfrm>
              <a:off x="13102945" y="6934199"/>
              <a:ext cx="24130" cy="0"/>
            </a:xfrm>
            <a:custGeom>
              <a:avLst/>
              <a:gdLst/>
              <a:ahLst/>
              <a:cxnLst/>
              <a:rect l="l" t="t" r="r" b="b"/>
              <a:pathLst>
                <a:path w="24130">
                  <a:moveTo>
                    <a:pt x="23621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48" name="object 7248"/>
            <p:cNvSpPr/>
            <p:nvPr/>
          </p:nvSpPr>
          <p:spPr>
            <a:xfrm>
              <a:off x="13090372" y="6907529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h="24129">
                  <a:moveTo>
                    <a:pt x="0" y="0"/>
                  </a:moveTo>
                  <a:lnTo>
                    <a:pt x="0" y="23622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49" name="object 7249"/>
            <p:cNvSpPr/>
            <p:nvPr/>
          </p:nvSpPr>
          <p:spPr>
            <a:xfrm>
              <a:off x="13129615" y="6931151"/>
              <a:ext cx="20955" cy="0"/>
            </a:xfrm>
            <a:custGeom>
              <a:avLst/>
              <a:gdLst/>
              <a:ahLst/>
              <a:cxnLst/>
              <a:rect l="l" t="t" r="r" b="b"/>
              <a:pathLst>
                <a:path w="20955">
                  <a:moveTo>
                    <a:pt x="20573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50" name="object 7250"/>
            <p:cNvSpPr/>
            <p:nvPr/>
          </p:nvSpPr>
          <p:spPr>
            <a:xfrm>
              <a:off x="13129615" y="6907529"/>
              <a:ext cx="20955" cy="0"/>
            </a:xfrm>
            <a:custGeom>
              <a:avLst/>
              <a:gdLst/>
              <a:ahLst/>
              <a:cxnLst/>
              <a:rect l="l" t="t" r="r" b="b"/>
              <a:pathLst>
                <a:path w="20955">
                  <a:moveTo>
                    <a:pt x="20573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251" name="object 7251"/>
          <p:cNvGrpSpPr/>
          <p:nvPr/>
        </p:nvGrpSpPr>
        <p:grpSpPr>
          <a:xfrm>
            <a:off x="16444127" y="7475025"/>
            <a:ext cx="27135" cy="87789"/>
            <a:chOff x="13083895" y="7040118"/>
            <a:chExt cx="21590" cy="69850"/>
          </a:xfrm>
        </p:grpSpPr>
        <p:sp>
          <p:nvSpPr>
            <p:cNvPr id="7252" name="object 7252"/>
            <p:cNvSpPr/>
            <p:nvPr/>
          </p:nvSpPr>
          <p:spPr>
            <a:xfrm>
              <a:off x="13089229" y="7072884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69">
                  <a:moveTo>
                    <a:pt x="0" y="0"/>
                  </a:moveTo>
                  <a:lnTo>
                    <a:pt x="1371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53" name="object 7253"/>
            <p:cNvSpPr/>
            <p:nvPr/>
          </p:nvSpPr>
          <p:spPr>
            <a:xfrm>
              <a:off x="13089229" y="7103364"/>
              <a:ext cx="13970" cy="3810"/>
            </a:xfrm>
            <a:custGeom>
              <a:avLst/>
              <a:gdLst/>
              <a:ahLst/>
              <a:cxnLst/>
              <a:rect l="l" t="t" r="r" b="b"/>
              <a:pathLst>
                <a:path w="13969" h="3809">
                  <a:moveTo>
                    <a:pt x="0" y="0"/>
                  </a:moveTo>
                  <a:lnTo>
                    <a:pt x="13716" y="3809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54" name="object 7254"/>
            <p:cNvSpPr/>
            <p:nvPr/>
          </p:nvSpPr>
          <p:spPr>
            <a:xfrm>
              <a:off x="13086181" y="7072884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09">
                  <a:moveTo>
                    <a:pt x="0" y="0"/>
                  </a:moveTo>
                  <a:lnTo>
                    <a:pt x="0" y="3810"/>
                  </a:lnTo>
                  <a:lnTo>
                    <a:pt x="3048" y="3810"/>
                  </a:lnTo>
                  <a:lnTo>
                    <a:pt x="30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55" name="object 7255"/>
            <p:cNvSpPr/>
            <p:nvPr/>
          </p:nvSpPr>
          <p:spPr>
            <a:xfrm>
              <a:off x="13089229" y="7076694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h="24129">
                  <a:moveTo>
                    <a:pt x="0" y="0"/>
                  </a:moveTo>
                  <a:lnTo>
                    <a:pt x="0" y="23621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56" name="object 7256"/>
            <p:cNvSpPr/>
            <p:nvPr/>
          </p:nvSpPr>
          <p:spPr>
            <a:xfrm>
              <a:off x="13086181" y="7076694"/>
              <a:ext cx="0" cy="26670"/>
            </a:xfrm>
            <a:custGeom>
              <a:avLst/>
              <a:gdLst/>
              <a:ahLst/>
              <a:cxnLst/>
              <a:rect l="l" t="t" r="r" b="b"/>
              <a:pathLst>
                <a:path h="26670">
                  <a:moveTo>
                    <a:pt x="0" y="0"/>
                  </a:moveTo>
                  <a:lnTo>
                    <a:pt x="0" y="26669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57" name="object 7257"/>
            <p:cNvSpPr/>
            <p:nvPr/>
          </p:nvSpPr>
          <p:spPr>
            <a:xfrm>
              <a:off x="13089229" y="7076694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h="24129">
                  <a:moveTo>
                    <a:pt x="0" y="0"/>
                  </a:moveTo>
                  <a:lnTo>
                    <a:pt x="0" y="23621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58" name="object 7258"/>
            <p:cNvSpPr/>
            <p:nvPr/>
          </p:nvSpPr>
          <p:spPr>
            <a:xfrm>
              <a:off x="13086181" y="7100316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3048"/>
                  </a:moveTo>
                  <a:lnTo>
                    <a:pt x="3048" y="3048"/>
                  </a:lnTo>
                  <a:lnTo>
                    <a:pt x="3047" y="0"/>
                  </a:lnTo>
                  <a:lnTo>
                    <a:pt x="3048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59" name="object 7259"/>
            <p:cNvSpPr/>
            <p:nvPr/>
          </p:nvSpPr>
          <p:spPr>
            <a:xfrm>
              <a:off x="13089229" y="7042404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69">
                  <a:moveTo>
                    <a:pt x="13715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260" name="object 7260"/>
          <p:cNvGrpSpPr/>
          <p:nvPr/>
        </p:nvGrpSpPr>
        <p:grpSpPr>
          <a:xfrm>
            <a:off x="16450830" y="7513332"/>
            <a:ext cx="37510" cy="167597"/>
            <a:chOff x="13089228" y="7070597"/>
            <a:chExt cx="29845" cy="133350"/>
          </a:xfrm>
        </p:grpSpPr>
        <p:sp>
          <p:nvSpPr>
            <p:cNvPr id="7261" name="object 7261"/>
            <p:cNvSpPr/>
            <p:nvPr/>
          </p:nvSpPr>
          <p:spPr>
            <a:xfrm>
              <a:off x="13089228" y="7201661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69">
                  <a:moveTo>
                    <a:pt x="13715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62" name="object 7262"/>
            <p:cNvSpPr/>
            <p:nvPr/>
          </p:nvSpPr>
          <p:spPr>
            <a:xfrm>
              <a:off x="13089228" y="7167371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69">
                  <a:moveTo>
                    <a:pt x="13715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63" name="object 7263"/>
            <p:cNvSpPr/>
            <p:nvPr/>
          </p:nvSpPr>
          <p:spPr>
            <a:xfrm>
              <a:off x="13089228" y="7137653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69">
                  <a:moveTo>
                    <a:pt x="13715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64" name="object 7264"/>
            <p:cNvSpPr/>
            <p:nvPr/>
          </p:nvSpPr>
          <p:spPr>
            <a:xfrm>
              <a:off x="13112850" y="7086599"/>
              <a:ext cx="3810" cy="3175"/>
            </a:xfrm>
            <a:custGeom>
              <a:avLst/>
              <a:gdLst/>
              <a:ahLst/>
              <a:cxnLst/>
              <a:rect l="l" t="t" r="r" b="b"/>
              <a:pathLst>
                <a:path w="3809" h="3175">
                  <a:moveTo>
                    <a:pt x="3809" y="1524"/>
                  </a:moveTo>
                  <a:lnTo>
                    <a:pt x="3047" y="762"/>
                  </a:lnTo>
                  <a:lnTo>
                    <a:pt x="1523" y="0"/>
                  </a:lnTo>
                  <a:lnTo>
                    <a:pt x="0" y="1524"/>
                  </a:lnTo>
                  <a:lnTo>
                    <a:pt x="761" y="3048"/>
                  </a:lnTo>
                  <a:lnTo>
                    <a:pt x="3047" y="3048"/>
                  </a:lnTo>
                  <a:lnTo>
                    <a:pt x="3809" y="152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65" name="object 7265"/>
            <p:cNvSpPr/>
            <p:nvPr/>
          </p:nvSpPr>
          <p:spPr>
            <a:xfrm>
              <a:off x="13089228" y="7072883"/>
              <a:ext cx="13970" cy="34290"/>
            </a:xfrm>
            <a:custGeom>
              <a:avLst/>
              <a:gdLst/>
              <a:ahLst/>
              <a:cxnLst/>
              <a:rect l="l" t="t" r="r" b="b"/>
              <a:pathLst>
                <a:path w="13969" h="34290">
                  <a:moveTo>
                    <a:pt x="13715" y="34289"/>
                  </a:moveTo>
                  <a:lnTo>
                    <a:pt x="13715" y="0"/>
                  </a:lnTo>
                </a:path>
                <a:path w="13969" h="34290">
                  <a:moveTo>
                    <a:pt x="13715" y="34289"/>
                  </a:moveTo>
                  <a:lnTo>
                    <a:pt x="0" y="34289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66" name="object 7266"/>
            <p:cNvSpPr/>
            <p:nvPr/>
          </p:nvSpPr>
          <p:spPr>
            <a:xfrm>
              <a:off x="13089228" y="7072883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69">
                  <a:moveTo>
                    <a:pt x="13715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267" name="object 7267"/>
          <p:cNvGrpSpPr/>
          <p:nvPr/>
        </p:nvGrpSpPr>
        <p:grpSpPr>
          <a:xfrm>
            <a:off x="16444127" y="7364889"/>
            <a:ext cx="23942" cy="151636"/>
            <a:chOff x="13083895" y="6952488"/>
            <a:chExt cx="19050" cy="120650"/>
          </a:xfrm>
        </p:grpSpPr>
        <p:sp>
          <p:nvSpPr>
            <p:cNvPr id="7268" name="object 7268"/>
            <p:cNvSpPr/>
            <p:nvPr/>
          </p:nvSpPr>
          <p:spPr>
            <a:xfrm>
              <a:off x="13089229" y="7008876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69">
                  <a:moveTo>
                    <a:pt x="13715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69" name="object 7269"/>
            <p:cNvSpPr/>
            <p:nvPr/>
          </p:nvSpPr>
          <p:spPr>
            <a:xfrm>
              <a:off x="13089229" y="6978396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69">
                  <a:moveTo>
                    <a:pt x="13715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70" name="object 7270"/>
            <p:cNvSpPr/>
            <p:nvPr/>
          </p:nvSpPr>
          <p:spPr>
            <a:xfrm>
              <a:off x="13089229" y="6954774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69">
                  <a:moveTo>
                    <a:pt x="13715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71" name="object 7271"/>
            <p:cNvSpPr/>
            <p:nvPr/>
          </p:nvSpPr>
          <p:spPr>
            <a:xfrm>
              <a:off x="13086181" y="6958584"/>
              <a:ext cx="0" cy="114300"/>
            </a:xfrm>
            <a:custGeom>
              <a:avLst/>
              <a:gdLst/>
              <a:ahLst/>
              <a:cxnLst/>
              <a:rect l="l" t="t" r="r" b="b"/>
              <a:pathLst>
                <a:path h="114300">
                  <a:moveTo>
                    <a:pt x="0" y="0"/>
                  </a:moveTo>
                  <a:lnTo>
                    <a:pt x="0" y="11430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272" name="object 7272"/>
          <p:cNvGrpSpPr/>
          <p:nvPr/>
        </p:nvGrpSpPr>
        <p:grpSpPr>
          <a:xfrm>
            <a:off x="16444127" y="6917644"/>
            <a:ext cx="60654" cy="598561"/>
            <a:chOff x="13083895" y="6596633"/>
            <a:chExt cx="48260" cy="476250"/>
          </a:xfrm>
        </p:grpSpPr>
        <p:sp>
          <p:nvSpPr>
            <p:cNvPr id="7273" name="object 7273"/>
            <p:cNvSpPr/>
            <p:nvPr/>
          </p:nvSpPr>
          <p:spPr>
            <a:xfrm>
              <a:off x="13086181" y="6768845"/>
              <a:ext cx="0" cy="137160"/>
            </a:xfrm>
            <a:custGeom>
              <a:avLst/>
              <a:gdLst/>
              <a:ahLst/>
              <a:cxnLst/>
              <a:rect l="l" t="t" r="r" b="b"/>
              <a:pathLst>
                <a:path h="137159">
                  <a:moveTo>
                    <a:pt x="0" y="0"/>
                  </a:moveTo>
                  <a:lnTo>
                    <a:pt x="0" y="137159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74" name="object 7274"/>
            <p:cNvSpPr/>
            <p:nvPr/>
          </p:nvSpPr>
          <p:spPr>
            <a:xfrm>
              <a:off x="13089229" y="6931151"/>
              <a:ext cx="0" cy="142240"/>
            </a:xfrm>
            <a:custGeom>
              <a:avLst/>
              <a:gdLst/>
              <a:ahLst/>
              <a:cxnLst/>
              <a:rect l="l" t="t" r="r" b="b"/>
              <a:pathLst>
                <a:path h="142240">
                  <a:moveTo>
                    <a:pt x="0" y="0"/>
                  </a:moveTo>
                  <a:lnTo>
                    <a:pt x="0" y="14173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75" name="object 7275"/>
            <p:cNvSpPr/>
            <p:nvPr/>
          </p:nvSpPr>
          <p:spPr>
            <a:xfrm>
              <a:off x="13102945" y="6931151"/>
              <a:ext cx="0" cy="142240"/>
            </a:xfrm>
            <a:custGeom>
              <a:avLst/>
              <a:gdLst/>
              <a:ahLst/>
              <a:cxnLst/>
              <a:rect l="l" t="t" r="r" b="b"/>
              <a:pathLst>
                <a:path h="142240">
                  <a:moveTo>
                    <a:pt x="0" y="0"/>
                  </a:moveTo>
                  <a:lnTo>
                    <a:pt x="0" y="14173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76" name="object 7276"/>
            <p:cNvSpPr/>
            <p:nvPr/>
          </p:nvSpPr>
          <p:spPr>
            <a:xfrm>
              <a:off x="13129615" y="6596633"/>
              <a:ext cx="0" cy="311150"/>
            </a:xfrm>
            <a:custGeom>
              <a:avLst/>
              <a:gdLst/>
              <a:ahLst/>
              <a:cxnLst/>
              <a:rect l="l" t="t" r="r" b="b"/>
              <a:pathLst>
                <a:path h="311150">
                  <a:moveTo>
                    <a:pt x="0" y="0"/>
                  </a:moveTo>
                  <a:lnTo>
                    <a:pt x="0" y="31089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77" name="object 7277"/>
            <p:cNvSpPr/>
            <p:nvPr/>
          </p:nvSpPr>
          <p:spPr>
            <a:xfrm>
              <a:off x="13126567" y="6599681"/>
              <a:ext cx="0" cy="304165"/>
            </a:xfrm>
            <a:custGeom>
              <a:avLst/>
              <a:gdLst/>
              <a:ahLst/>
              <a:cxnLst/>
              <a:rect l="l" t="t" r="r" b="b"/>
              <a:pathLst>
                <a:path h="304165">
                  <a:moveTo>
                    <a:pt x="0" y="0"/>
                  </a:moveTo>
                  <a:lnTo>
                    <a:pt x="0" y="30403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7278" name="object 7278"/>
          <p:cNvPicPr/>
          <p:nvPr/>
        </p:nvPicPr>
        <p:blipFill>
          <a:blip r:embed="rId48" cstate="print"/>
          <a:stretch>
            <a:fillRect/>
          </a:stretch>
        </p:blipFill>
        <p:spPr>
          <a:xfrm>
            <a:off x="15967194" y="6921475"/>
            <a:ext cx="316039" cy="160892"/>
          </a:xfrm>
          <a:prstGeom prst="rect">
            <a:avLst/>
          </a:prstGeom>
        </p:spPr>
      </p:pic>
      <p:grpSp>
        <p:nvGrpSpPr>
          <p:cNvPr id="7279" name="object 7279"/>
          <p:cNvGrpSpPr/>
          <p:nvPr/>
        </p:nvGrpSpPr>
        <p:grpSpPr>
          <a:xfrm>
            <a:off x="16444127" y="6917643"/>
            <a:ext cx="27135" cy="178770"/>
            <a:chOff x="13083895" y="6596633"/>
            <a:chExt cx="21590" cy="142240"/>
          </a:xfrm>
        </p:grpSpPr>
        <p:sp>
          <p:nvSpPr>
            <p:cNvPr id="7280" name="object 7280"/>
            <p:cNvSpPr/>
            <p:nvPr/>
          </p:nvSpPr>
          <p:spPr>
            <a:xfrm>
              <a:off x="13086181" y="6599681"/>
              <a:ext cx="0" cy="139065"/>
            </a:xfrm>
            <a:custGeom>
              <a:avLst/>
              <a:gdLst/>
              <a:ahLst/>
              <a:cxnLst/>
              <a:rect l="l" t="t" r="r" b="b"/>
              <a:pathLst>
                <a:path h="139065">
                  <a:moveTo>
                    <a:pt x="0" y="138684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81" name="object 7281"/>
            <p:cNvSpPr/>
            <p:nvPr/>
          </p:nvSpPr>
          <p:spPr>
            <a:xfrm>
              <a:off x="13102945" y="6596633"/>
              <a:ext cx="0" cy="139065"/>
            </a:xfrm>
            <a:custGeom>
              <a:avLst/>
              <a:gdLst/>
              <a:ahLst/>
              <a:cxnLst/>
              <a:rect l="l" t="t" r="r" b="b"/>
              <a:pathLst>
                <a:path h="139065">
                  <a:moveTo>
                    <a:pt x="0" y="0"/>
                  </a:moveTo>
                  <a:lnTo>
                    <a:pt x="0" y="13868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82" name="object 7282"/>
            <p:cNvSpPr/>
            <p:nvPr/>
          </p:nvSpPr>
          <p:spPr>
            <a:xfrm>
              <a:off x="13089229" y="6596633"/>
              <a:ext cx="0" cy="139065"/>
            </a:xfrm>
            <a:custGeom>
              <a:avLst/>
              <a:gdLst/>
              <a:ahLst/>
              <a:cxnLst/>
              <a:rect l="l" t="t" r="r" b="b"/>
              <a:pathLst>
                <a:path h="139065">
                  <a:moveTo>
                    <a:pt x="0" y="0"/>
                  </a:moveTo>
                  <a:lnTo>
                    <a:pt x="0" y="13868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283" name="object 7283"/>
          <p:cNvGrpSpPr/>
          <p:nvPr/>
        </p:nvGrpSpPr>
        <p:grpSpPr>
          <a:xfrm>
            <a:off x="15618591" y="6655235"/>
            <a:ext cx="43096" cy="33519"/>
            <a:chOff x="12427051" y="6387846"/>
            <a:chExt cx="34290" cy="26670"/>
          </a:xfrm>
        </p:grpSpPr>
        <p:sp>
          <p:nvSpPr>
            <p:cNvPr id="7284" name="object 7284"/>
            <p:cNvSpPr/>
            <p:nvPr/>
          </p:nvSpPr>
          <p:spPr>
            <a:xfrm>
              <a:off x="12429337" y="6391656"/>
              <a:ext cx="9525" cy="20955"/>
            </a:xfrm>
            <a:custGeom>
              <a:avLst/>
              <a:gdLst/>
              <a:ahLst/>
              <a:cxnLst/>
              <a:rect l="l" t="t" r="r" b="b"/>
              <a:pathLst>
                <a:path w="9525" h="20954">
                  <a:moveTo>
                    <a:pt x="9144" y="0"/>
                  </a:moveTo>
                  <a:lnTo>
                    <a:pt x="5334" y="3810"/>
                  </a:lnTo>
                  <a:lnTo>
                    <a:pt x="2286" y="9144"/>
                  </a:lnTo>
                  <a:lnTo>
                    <a:pt x="762" y="15240"/>
                  </a:lnTo>
                  <a:lnTo>
                    <a:pt x="0" y="2057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85" name="object 7285"/>
            <p:cNvSpPr/>
            <p:nvPr/>
          </p:nvSpPr>
          <p:spPr>
            <a:xfrm>
              <a:off x="12440005" y="6390132"/>
              <a:ext cx="7620" cy="1270"/>
            </a:xfrm>
            <a:custGeom>
              <a:avLst/>
              <a:gdLst/>
              <a:ahLst/>
              <a:cxnLst/>
              <a:rect l="l" t="t" r="r" b="b"/>
              <a:pathLst>
                <a:path w="7620" h="1270">
                  <a:moveTo>
                    <a:pt x="7620" y="762"/>
                  </a:moveTo>
                  <a:lnTo>
                    <a:pt x="3810" y="0"/>
                  </a:lnTo>
                  <a:lnTo>
                    <a:pt x="0" y="76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86" name="object 7286"/>
            <p:cNvSpPr/>
            <p:nvPr/>
          </p:nvSpPr>
          <p:spPr>
            <a:xfrm>
              <a:off x="12447625" y="6390894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1524" y="762"/>
                  </a:moveTo>
                  <a:lnTo>
                    <a:pt x="762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87" name="object 7287"/>
            <p:cNvSpPr/>
            <p:nvPr/>
          </p:nvSpPr>
          <p:spPr>
            <a:xfrm>
              <a:off x="12449149" y="6391656"/>
              <a:ext cx="10160" cy="20955"/>
            </a:xfrm>
            <a:custGeom>
              <a:avLst/>
              <a:gdLst/>
              <a:ahLst/>
              <a:cxnLst/>
              <a:rect l="l" t="t" r="r" b="b"/>
              <a:pathLst>
                <a:path w="10159" h="20954">
                  <a:moveTo>
                    <a:pt x="9905" y="20574"/>
                  </a:moveTo>
                  <a:lnTo>
                    <a:pt x="9143" y="15240"/>
                  </a:lnTo>
                  <a:lnTo>
                    <a:pt x="6857" y="9144"/>
                  </a:lnTo>
                  <a:lnTo>
                    <a:pt x="3809" y="381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88" name="object 7288"/>
            <p:cNvSpPr/>
            <p:nvPr/>
          </p:nvSpPr>
          <p:spPr>
            <a:xfrm>
              <a:off x="12438481" y="6390894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1524" y="0"/>
                  </a:moveTo>
                  <a:lnTo>
                    <a:pt x="762" y="0"/>
                  </a:lnTo>
                  <a:lnTo>
                    <a:pt x="0" y="76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7289" name="object 7289"/>
          <p:cNvSpPr/>
          <p:nvPr/>
        </p:nvSpPr>
        <p:spPr>
          <a:xfrm>
            <a:off x="15665518" y="6590111"/>
            <a:ext cx="0" cy="4788"/>
          </a:xfrm>
          <a:custGeom>
            <a:avLst/>
            <a:gdLst/>
            <a:ahLst/>
            <a:cxnLst/>
            <a:rect l="l" t="t" r="r" b="b"/>
            <a:pathLst>
              <a:path h="3810">
                <a:moveTo>
                  <a:pt x="0" y="0"/>
                </a:moveTo>
                <a:lnTo>
                  <a:pt x="0" y="381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7290" name="object 7290"/>
          <p:cNvGrpSpPr/>
          <p:nvPr/>
        </p:nvGrpSpPr>
        <p:grpSpPr>
          <a:xfrm>
            <a:off x="15580283" y="6587239"/>
            <a:ext cx="85395" cy="14365"/>
            <a:chOff x="12396571" y="6333744"/>
            <a:chExt cx="67945" cy="11430"/>
          </a:xfrm>
        </p:grpSpPr>
        <p:sp>
          <p:nvSpPr>
            <p:cNvPr id="7291" name="object 7291"/>
            <p:cNvSpPr/>
            <p:nvPr/>
          </p:nvSpPr>
          <p:spPr>
            <a:xfrm>
              <a:off x="12396571" y="6336030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0" y="0"/>
                  </a:moveTo>
                  <a:lnTo>
                    <a:pt x="990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92" name="object 7292"/>
            <p:cNvSpPr/>
            <p:nvPr/>
          </p:nvSpPr>
          <p:spPr>
            <a:xfrm>
              <a:off x="12399619" y="6339840"/>
              <a:ext cx="6985" cy="3175"/>
            </a:xfrm>
            <a:custGeom>
              <a:avLst/>
              <a:gdLst/>
              <a:ahLst/>
              <a:cxnLst/>
              <a:rect l="l" t="t" r="r" b="b"/>
              <a:pathLst>
                <a:path w="6984" h="3175">
                  <a:moveTo>
                    <a:pt x="3809" y="3048"/>
                  </a:moveTo>
                  <a:lnTo>
                    <a:pt x="6857" y="3048"/>
                  </a:lnTo>
                  <a:lnTo>
                    <a:pt x="6857" y="0"/>
                  </a:lnTo>
                  <a:lnTo>
                    <a:pt x="0" y="0"/>
                  </a:lnTo>
                  <a:lnTo>
                    <a:pt x="0" y="3048"/>
                  </a:lnTo>
                  <a:lnTo>
                    <a:pt x="3809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93" name="object 7293"/>
            <p:cNvSpPr/>
            <p:nvPr/>
          </p:nvSpPr>
          <p:spPr>
            <a:xfrm>
              <a:off x="12406477" y="6339840"/>
              <a:ext cx="58419" cy="0"/>
            </a:xfrm>
            <a:custGeom>
              <a:avLst/>
              <a:gdLst/>
              <a:ahLst/>
              <a:cxnLst/>
              <a:rect l="l" t="t" r="r" b="b"/>
              <a:pathLst>
                <a:path w="58420">
                  <a:moveTo>
                    <a:pt x="0" y="0"/>
                  </a:moveTo>
                  <a:lnTo>
                    <a:pt x="5791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94" name="object 7294"/>
            <p:cNvSpPr/>
            <p:nvPr/>
          </p:nvSpPr>
          <p:spPr>
            <a:xfrm>
              <a:off x="12406477" y="6336030"/>
              <a:ext cx="58419" cy="0"/>
            </a:xfrm>
            <a:custGeom>
              <a:avLst/>
              <a:gdLst/>
              <a:ahLst/>
              <a:cxnLst/>
              <a:rect l="l" t="t" r="r" b="b"/>
              <a:pathLst>
                <a:path w="58420">
                  <a:moveTo>
                    <a:pt x="0" y="0"/>
                  </a:moveTo>
                  <a:lnTo>
                    <a:pt x="5791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7295" name="object 7295"/>
          <p:cNvPicPr/>
          <p:nvPr/>
        </p:nvPicPr>
        <p:blipFill>
          <a:blip r:embed="rId49" cstate="print"/>
          <a:stretch>
            <a:fillRect/>
          </a:stretch>
        </p:blipFill>
        <p:spPr>
          <a:xfrm>
            <a:off x="15580283" y="6391869"/>
            <a:ext cx="97685" cy="116838"/>
          </a:xfrm>
          <a:prstGeom prst="rect">
            <a:avLst/>
          </a:prstGeom>
        </p:spPr>
      </p:pic>
      <p:grpSp>
        <p:nvGrpSpPr>
          <p:cNvPr id="7296" name="object 7296"/>
          <p:cNvGrpSpPr/>
          <p:nvPr/>
        </p:nvGrpSpPr>
        <p:grpSpPr>
          <a:xfrm>
            <a:off x="15207738" y="6477103"/>
            <a:ext cx="205905" cy="197924"/>
            <a:chOff x="12100153" y="6246114"/>
            <a:chExt cx="163830" cy="157480"/>
          </a:xfrm>
        </p:grpSpPr>
        <p:sp>
          <p:nvSpPr>
            <p:cNvPr id="7297" name="object 7297"/>
            <p:cNvSpPr/>
            <p:nvPr/>
          </p:nvSpPr>
          <p:spPr>
            <a:xfrm>
              <a:off x="12102439" y="6265164"/>
              <a:ext cx="0" cy="30480"/>
            </a:xfrm>
            <a:custGeom>
              <a:avLst/>
              <a:gdLst/>
              <a:ahLst/>
              <a:cxnLst/>
              <a:rect l="l" t="t" r="r" b="b"/>
              <a:pathLst>
                <a:path h="30479">
                  <a:moveTo>
                    <a:pt x="0" y="0"/>
                  </a:moveTo>
                  <a:lnTo>
                    <a:pt x="0" y="3048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98" name="object 7298"/>
            <p:cNvSpPr/>
            <p:nvPr/>
          </p:nvSpPr>
          <p:spPr>
            <a:xfrm>
              <a:off x="12119203" y="6262116"/>
              <a:ext cx="0" cy="30480"/>
            </a:xfrm>
            <a:custGeom>
              <a:avLst/>
              <a:gdLst/>
              <a:ahLst/>
              <a:cxnLst/>
              <a:rect l="l" t="t" r="r" b="b"/>
              <a:pathLst>
                <a:path h="30479">
                  <a:moveTo>
                    <a:pt x="0" y="0"/>
                  </a:moveTo>
                  <a:lnTo>
                    <a:pt x="0" y="3048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99" name="object 7299"/>
            <p:cNvSpPr/>
            <p:nvPr/>
          </p:nvSpPr>
          <p:spPr>
            <a:xfrm>
              <a:off x="12112345" y="6292596"/>
              <a:ext cx="6985" cy="3175"/>
            </a:xfrm>
            <a:custGeom>
              <a:avLst/>
              <a:gdLst/>
              <a:ahLst/>
              <a:cxnLst/>
              <a:rect l="l" t="t" r="r" b="b"/>
              <a:pathLst>
                <a:path w="6984" h="3175">
                  <a:moveTo>
                    <a:pt x="0" y="0"/>
                  </a:moveTo>
                  <a:lnTo>
                    <a:pt x="0" y="3048"/>
                  </a:lnTo>
                  <a:lnTo>
                    <a:pt x="6858" y="3047"/>
                  </a:lnTo>
                  <a:lnTo>
                    <a:pt x="6858" y="0"/>
                  </a:lnTo>
                  <a:lnTo>
                    <a:pt x="3810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00" name="object 7300"/>
            <p:cNvSpPr/>
            <p:nvPr/>
          </p:nvSpPr>
          <p:spPr>
            <a:xfrm>
              <a:off x="12112345" y="6268974"/>
              <a:ext cx="0" cy="26670"/>
            </a:xfrm>
            <a:custGeom>
              <a:avLst/>
              <a:gdLst/>
              <a:ahLst/>
              <a:cxnLst/>
              <a:rect l="l" t="t" r="r" b="b"/>
              <a:pathLst>
                <a:path h="26670">
                  <a:moveTo>
                    <a:pt x="0" y="0"/>
                  </a:moveTo>
                  <a:lnTo>
                    <a:pt x="0" y="26670"/>
                  </a:lnTo>
                </a:path>
                <a:path h="26670">
                  <a:moveTo>
                    <a:pt x="0" y="0"/>
                  </a:moveTo>
                  <a:lnTo>
                    <a:pt x="0" y="2667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01" name="object 7301"/>
            <p:cNvSpPr/>
            <p:nvPr/>
          </p:nvSpPr>
          <p:spPr>
            <a:xfrm>
              <a:off x="12119203" y="6288786"/>
              <a:ext cx="40640" cy="3810"/>
            </a:xfrm>
            <a:custGeom>
              <a:avLst/>
              <a:gdLst/>
              <a:ahLst/>
              <a:cxnLst/>
              <a:rect l="l" t="t" r="r" b="b"/>
              <a:pathLst>
                <a:path w="40640" h="3810">
                  <a:moveTo>
                    <a:pt x="0" y="3810"/>
                  </a:moveTo>
                  <a:lnTo>
                    <a:pt x="4038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02" name="object 7302"/>
            <p:cNvSpPr/>
            <p:nvPr/>
          </p:nvSpPr>
          <p:spPr>
            <a:xfrm>
              <a:off x="12156541" y="6292596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3048"/>
                  </a:moveTo>
                  <a:lnTo>
                    <a:pt x="3048" y="3048"/>
                  </a:lnTo>
                  <a:lnTo>
                    <a:pt x="3047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03" name="object 7303"/>
            <p:cNvSpPr/>
            <p:nvPr/>
          </p:nvSpPr>
          <p:spPr>
            <a:xfrm>
              <a:off x="12157303" y="6271260"/>
              <a:ext cx="24765" cy="24130"/>
            </a:xfrm>
            <a:custGeom>
              <a:avLst/>
              <a:gdLst/>
              <a:ahLst/>
              <a:cxnLst/>
              <a:rect l="l" t="t" r="r" b="b"/>
              <a:pathLst>
                <a:path w="24765" h="24129">
                  <a:moveTo>
                    <a:pt x="15240" y="9144"/>
                  </a:moveTo>
                  <a:lnTo>
                    <a:pt x="15240" y="14478"/>
                  </a:lnTo>
                  <a:lnTo>
                    <a:pt x="16002" y="16002"/>
                  </a:lnTo>
                  <a:lnTo>
                    <a:pt x="17526" y="16002"/>
                  </a:lnTo>
                  <a:lnTo>
                    <a:pt x="22098" y="15240"/>
                  </a:lnTo>
                  <a:lnTo>
                    <a:pt x="23622" y="15240"/>
                  </a:lnTo>
                  <a:lnTo>
                    <a:pt x="23622" y="19812"/>
                  </a:lnTo>
                  <a:lnTo>
                    <a:pt x="24384" y="21336"/>
                  </a:lnTo>
                  <a:lnTo>
                    <a:pt x="22098" y="21336"/>
                  </a:lnTo>
                  <a:lnTo>
                    <a:pt x="4572" y="23622"/>
                  </a:lnTo>
                  <a:lnTo>
                    <a:pt x="2286" y="23622"/>
                  </a:lnTo>
                  <a:lnTo>
                    <a:pt x="2286" y="17526"/>
                  </a:lnTo>
                  <a:lnTo>
                    <a:pt x="3810" y="17526"/>
                  </a:lnTo>
                  <a:lnTo>
                    <a:pt x="7620" y="16764"/>
                  </a:lnTo>
                  <a:lnTo>
                    <a:pt x="9144" y="16764"/>
                  </a:lnTo>
                  <a:lnTo>
                    <a:pt x="9144" y="9906"/>
                  </a:lnTo>
                  <a:lnTo>
                    <a:pt x="8382" y="8382"/>
                  </a:lnTo>
                  <a:lnTo>
                    <a:pt x="6858" y="8382"/>
                  </a:lnTo>
                  <a:lnTo>
                    <a:pt x="2286" y="9144"/>
                  </a:lnTo>
                  <a:lnTo>
                    <a:pt x="762" y="9144"/>
                  </a:lnTo>
                  <a:lnTo>
                    <a:pt x="762" y="3810"/>
                  </a:lnTo>
                  <a:lnTo>
                    <a:pt x="0" y="2286"/>
                  </a:lnTo>
                  <a:lnTo>
                    <a:pt x="1524" y="2286"/>
                  </a:lnTo>
                  <a:lnTo>
                    <a:pt x="19812" y="0"/>
                  </a:lnTo>
                  <a:lnTo>
                    <a:pt x="21336" y="0"/>
                  </a:lnTo>
                  <a:lnTo>
                    <a:pt x="22098" y="1524"/>
                  </a:lnTo>
                  <a:lnTo>
                    <a:pt x="22098" y="6858"/>
                  </a:lnTo>
                  <a:lnTo>
                    <a:pt x="20574" y="6858"/>
                  </a:lnTo>
                  <a:lnTo>
                    <a:pt x="16002" y="7620"/>
                  </a:lnTo>
                  <a:lnTo>
                    <a:pt x="14478" y="7620"/>
                  </a:lnTo>
                  <a:lnTo>
                    <a:pt x="15240" y="914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04" name="object 7304"/>
            <p:cNvSpPr/>
            <p:nvPr/>
          </p:nvSpPr>
          <p:spPr>
            <a:xfrm>
              <a:off x="12119203" y="6268974"/>
              <a:ext cx="0" cy="26670"/>
            </a:xfrm>
            <a:custGeom>
              <a:avLst/>
              <a:gdLst/>
              <a:ahLst/>
              <a:cxnLst/>
              <a:rect l="l" t="t" r="r" b="b"/>
              <a:pathLst>
                <a:path h="26670">
                  <a:moveTo>
                    <a:pt x="0" y="0"/>
                  </a:moveTo>
                  <a:lnTo>
                    <a:pt x="0" y="2667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05" name="object 7305"/>
            <p:cNvSpPr/>
            <p:nvPr/>
          </p:nvSpPr>
          <p:spPr>
            <a:xfrm>
              <a:off x="12105487" y="6268974"/>
              <a:ext cx="0" cy="26670"/>
            </a:xfrm>
            <a:custGeom>
              <a:avLst/>
              <a:gdLst/>
              <a:ahLst/>
              <a:cxnLst/>
              <a:rect l="l" t="t" r="r" b="b"/>
              <a:pathLst>
                <a:path h="26670">
                  <a:moveTo>
                    <a:pt x="0" y="0"/>
                  </a:moveTo>
                  <a:lnTo>
                    <a:pt x="0" y="2667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06" name="object 7306"/>
            <p:cNvSpPr/>
            <p:nvPr/>
          </p:nvSpPr>
          <p:spPr>
            <a:xfrm>
              <a:off x="12163399" y="6288786"/>
              <a:ext cx="13970" cy="3810"/>
            </a:xfrm>
            <a:custGeom>
              <a:avLst/>
              <a:gdLst/>
              <a:ahLst/>
              <a:cxnLst/>
              <a:rect l="l" t="t" r="r" b="b"/>
              <a:pathLst>
                <a:path w="13970" h="3810">
                  <a:moveTo>
                    <a:pt x="0" y="3810"/>
                  </a:moveTo>
                  <a:lnTo>
                    <a:pt x="13716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07" name="object 7307"/>
            <p:cNvSpPr/>
            <p:nvPr/>
          </p:nvSpPr>
          <p:spPr>
            <a:xfrm>
              <a:off x="12161113" y="6290310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2285" y="0"/>
                  </a:moveTo>
                  <a:lnTo>
                    <a:pt x="3902" y="669"/>
                  </a:lnTo>
                  <a:lnTo>
                    <a:pt x="4571" y="2286"/>
                  </a:lnTo>
                  <a:lnTo>
                    <a:pt x="3902" y="3902"/>
                  </a:lnTo>
                  <a:lnTo>
                    <a:pt x="2285" y="4572"/>
                  </a:lnTo>
                  <a:lnTo>
                    <a:pt x="669" y="3902"/>
                  </a:lnTo>
                  <a:lnTo>
                    <a:pt x="0" y="2286"/>
                  </a:lnTo>
                  <a:lnTo>
                    <a:pt x="669" y="669"/>
                  </a:lnTo>
                  <a:lnTo>
                    <a:pt x="228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08" name="object 7308"/>
            <p:cNvSpPr/>
            <p:nvPr/>
          </p:nvSpPr>
          <p:spPr>
            <a:xfrm>
              <a:off x="12196927" y="6248400"/>
              <a:ext cx="6985" cy="67945"/>
            </a:xfrm>
            <a:custGeom>
              <a:avLst/>
              <a:gdLst/>
              <a:ahLst/>
              <a:cxnLst/>
              <a:rect l="l" t="t" r="r" b="b"/>
              <a:pathLst>
                <a:path w="6984" h="67945">
                  <a:moveTo>
                    <a:pt x="0" y="0"/>
                  </a:moveTo>
                  <a:lnTo>
                    <a:pt x="6858" y="6781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09" name="object 7309"/>
            <p:cNvSpPr/>
            <p:nvPr/>
          </p:nvSpPr>
          <p:spPr>
            <a:xfrm>
              <a:off x="12203785" y="6310884"/>
              <a:ext cx="58419" cy="71755"/>
            </a:xfrm>
            <a:custGeom>
              <a:avLst/>
              <a:gdLst/>
              <a:ahLst/>
              <a:cxnLst/>
              <a:rect l="l" t="t" r="r" b="b"/>
              <a:pathLst>
                <a:path w="58420" h="71754">
                  <a:moveTo>
                    <a:pt x="57911" y="0"/>
                  </a:moveTo>
                  <a:lnTo>
                    <a:pt x="57911" y="8382"/>
                  </a:lnTo>
                  <a:lnTo>
                    <a:pt x="57149" y="16764"/>
                  </a:lnTo>
                  <a:lnTo>
                    <a:pt x="55625" y="25146"/>
                  </a:lnTo>
                  <a:lnTo>
                    <a:pt x="52577" y="33528"/>
                  </a:lnTo>
                  <a:lnTo>
                    <a:pt x="48767" y="41148"/>
                  </a:lnTo>
                  <a:lnTo>
                    <a:pt x="44195" y="48006"/>
                  </a:lnTo>
                  <a:lnTo>
                    <a:pt x="38099" y="54102"/>
                  </a:lnTo>
                  <a:lnTo>
                    <a:pt x="32003" y="59436"/>
                  </a:lnTo>
                  <a:lnTo>
                    <a:pt x="24383" y="64008"/>
                  </a:lnTo>
                  <a:lnTo>
                    <a:pt x="16763" y="67818"/>
                  </a:lnTo>
                  <a:lnTo>
                    <a:pt x="8381" y="70104"/>
                  </a:lnTo>
                  <a:lnTo>
                    <a:pt x="0" y="7162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10" name="object 7310"/>
            <p:cNvSpPr/>
            <p:nvPr/>
          </p:nvSpPr>
          <p:spPr>
            <a:xfrm>
              <a:off x="12196927" y="6309360"/>
              <a:ext cx="64135" cy="71120"/>
            </a:xfrm>
            <a:custGeom>
              <a:avLst/>
              <a:gdLst/>
              <a:ahLst/>
              <a:cxnLst/>
              <a:rect l="l" t="t" r="r" b="b"/>
              <a:pathLst>
                <a:path w="64134" h="71120">
                  <a:moveTo>
                    <a:pt x="64007" y="0"/>
                  </a:moveTo>
                  <a:lnTo>
                    <a:pt x="0" y="9906"/>
                  </a:lnTo>
                  <a:lnTo>
                    <a:pt x="6857" y="7086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11" name="object 7311"/>
            <p:cNvSpPr/>
            <p:nvPr/>
          </p:nvSpPr>
          <p:spPr>
            <a:xfrm>
              <a:off x="12196927" y="6380226"/>
              <a:ext cx="13970" cy="13970"/>
            </a:xfrm>
            <a:custGeom>
              <a:avLst/>
              <a:gdLst/>
              <a:ahLst/>
              <a:cxnLst/>
              <a:rect l="l" t="t" r="r" b="b"/>
              <a:pathLst>
                <a:path w="13970" h="13970">
                  <a:moveTo>
                    <a:pt x="9905" y="9905"/>
                  </a:moveTo>
                  <a:lnTo>
                    <a:pt x="9905" y="13715"/>
                  </a:lnTo>
                  <a:lnTo>
                    <a:pt x="13715" y="13715"/>
                  </a:lnTo>
                  <a:lnTo>
                    <a:pt x="9905" y="3047"/>
                  </a:lnTo>
                  <a:lnTo>
                    <a:pt x="6857" y="3047"/>
                  </a:lnTo>
                  <a:lnTo>
                    <a:pt x="6857" y="0"/>
                  </a:lnTo>
                  <a:lnTo>
                    <a:pt x="0" y="3047"/>
                  </a:lnTo>
                  <a:lnTo>
                    <a:pt x="0" y="6857"/>
                  </a:lnTo>
                  <a:lnTo>
                    <a:pt x="3809" y="3047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12" name="object 7312"/>
            <p:cNvSpPr/>
            <p:nvPr/>
          </p:nvSpPr>
          <p:spPr>
            <a:xfrm>
              <a:off x="12190069" y="6305550"/>
              <a:ext cx="10795" cy="13970"/>
            </a:xfrm>
            <a:custGeom>
              <a:avLst/>
              <a:gdLst/>
              <a:ahLst/>
              <a:cxnLst/>
              <a:rect l="l" t="t" r="r" b="b"/>
              <a:pathLst>
                <a:path w="10795" h="13970">
                  <a:moveTo>
                    <a:pt x="6857" y="3810"/>
                  </a:moveTo>
                  <a:lnTo>
                    <a:pt x="6857" y="0"/>
                  </a:lnTo>
                  <a:lnTo>
                    <a:pt x="10667" y="0"/>
                  </a:lnTo>
                  <a:lnTo>
                    <a:pt x="10667" y="10668"/>
                  </a:lnTo>
                  <a:lnTo>
                    <a:pt x="6857" y="13716"/>
                  </a:lnTo>
                  <a:lnTo>
                    <a:pt x="0" y="13716"/>
                  </a:lnTo>
                  <a:lnTo>
                    <a:pt x="0" y="10668"/>
                  </a:lnTo>
                  <a:lnTo>
                    <a:pt x="3809" y="10668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13" name="object 7313"/>
            <p:cNvSpPr/>
            <p:nvPr/>
          </p:nvSpPr>
          <p:spPr>
            <a:xfrm>
              <a:off x="12177115" y="6393942"/>
              <a:ext cx="29845" cy="3175"/>
            </a:xfrm>
            <a:custGeom>
              <a:avLst/>
              <a:gdLst/>
              <a:ahLst/>
              <a:cxnLst/>
              <a:rect l="l" t="t" r="r" b="b"/>
              <a:pathLst>
                <a:path w="29845" h="3175">
                  <a:moveTo>
                    <a:pt x="0" y="3048"/>
                  </a:moveTo>
                  <a:lnTo>
                    <a:pt x="2971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14" name="object 7314"/>
            <p:cNvSpPr/>
            <p:nvPr/>
          </p:nvSpPr>
          <p:spPr>
            <a:xfrm>
              <a:off x="12170257" y="6387084"/>
              <a:ext cx="36830" cy="3175"/>
            </a:xfrm>
            <a:custGeom>
              <a:avLst/>
              <a:gdLst/>
              <a:ahLst/>
              <a:cxnLst/>
              <a:rect l="l" t="t" r="r" b="b"/>
              <a:pathLst>
                <a:path w="36829" h="3175">
                  <a:moveTo>
                    <a:pt x="0" y="3048"/>
                  </a:moveTo>
                  <a:lnTo>
                    <a:pt x="36576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15" name="object 7315"/>
            <p:cNvSpPr/>
            <p:nvPr/>
          </p:nvSpPr>
          <p:spPr>
            <a:xfrm>
              <a:off x="12177115" y="6390132"/>
              <a:ext cx="29845" cy="3810"/>
            </a:xfrm>
            <a:custGeom>
              <a:avLst/>
              <a:gdLst/>
              <a:ahLst/>
              <a:cxnLst/>
              <a:rect l="l" t="t" r="r" b="b"/>
              <a:pathLst>
                <a:path w="29845" h="3810">
                  <a:moveTo>
                    <a:pt x="0" y="3810"/>
                  </a:moveTo>
                  <a:lnTo>
                    <a:pt x="2971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16" name="object 7316"/>
            <p:cNvSpPr/>
            <p:nvPr/>
          </p:nvSpPr>
          <p:spPr>
            <a:xfrm>
              <a:off x="12193879" y="6309360"/>
              <a:ext cx="3175" cy="6985"/>
            </a:xfrm>
            <a:custGeom>
              <a:avLst/>
              <a:gdLst/>
              <a:ahLst/>
              <a:cxnLst/>
              <a:rect l="l" t="t" r="r" b="b"/>
              <a:pathLst>
                <a:path w="3175" h="6985">
                  <a:moveTo>
                    <a:pt x="0" y="3048"/>
                  </a:moveTo>
                  <a:lnTo>
                    <a:pt x="0" y="0"/>
                  </a:lnTo>
                  <a:lnTo>
                    <a:pt x="3047" y="0"/>
                  </a:lnTo>
                  <a:lnTo>
                    <a:pt x="3048" y="3048"/>
                  </a:lnTo>
                </a:path>
                <a:path w="3175" h="6985">
                  <a:moveTo>
                    <a:pt x="0" y="3048"/>
                  </a:moveTo>
                  <a:lnTo>
                    <a:pt x="0" y="6858"/>
                  </a:lnTo>
                  <a:lnTo>
                    <a:pt x="3048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17" name="object 7317"/>
            <p:cNvSpPr/>
            <p:nvPr/>
          </p:nvSpPr>
          <p:spPr>
            <a:xfrm>
              <a:off x="12166447" y="6309360"/>
              <a:ext cx="30480" cy="3175"/>
            </a:xfrm>
            <a:custGeom>
              <a:avLst/>
              <a:gdLst/>
              <a:ahLst/>
              <a:cxnLst/>
              <a:rect l="l" t="t" r="r" b="b"/>
              <a:pathLst>
                <a:path w="30479" h="3175">
                  <a:moveTo>
                    <a:pt x="0" y="3048"/>
                  </a:moveTo>
                  <a:lnTo>
                    <a:pt x="3048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18" name="object 7318"/>
            <p:cNvSpPr/>
            <p:nvPr/>
          </p:nvSpPr>
          <p:spPr>
            <a:xfrm>
              <a:off x="12163399" y="6312408"/>
              <a:ext cx="33655" cy="6985"/>
            </a:xfrm>
            <a:custGeom>
              <a:avLst/>
              <a:gdLst/>
              <a:ahLst/>
              <a:cxnLst/>
              <a:rect l="l" t="t" r="r" b="b"/>
              <a:pathLst>
                <a:path w="33654" h="6985">
                  <a:moveTo>
                    <a:pt x="0" y="6858"/>
                  </a:moveTo>
                  <a:lnTo>
                    <a:pt x="3352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19" name="object 7319"/>
            <p:cNvSpPr/>
            <p:nvPr/>
          </p:nvSpPr>
          <p:spPr>
            <a:xfrm>
              <a:off x="12163399" y="6312408"/>
              <a:ext cx="3175" cy="6985"/>
            </a:xfrm>
            <a:custGeom>
              <a:avLst/>
              <a:gdLst/>
              <a:ahLst/>
              <a:cxnLst/>
              <a:rect l="l" t="t" r="r" b="b"/>
              <a:pathLst>
                <a:path w="3175" h="6985">
                  <a:moveTo>
                    <a:pt x="3048" y="3810"/>
                  </a:moveTo>
                  <a:lnTo>
                    <a:pt x="0" y="6858"/>
                  </a:lnTo>
                  <a:lnTo>
                    <a:pt x="0" y="0"/>
                  </a:lnTo>
                  <a:lnTo>
                    <a:pt x="3048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20" name="object 7320"/>
            <p:cNvSpPr/>
            <p:nvPr/>
          </p:nvSpPr>
          <p:spPr>
            <a:xfrm>
              <a:off x="12170257" y="6305550"/>
              <a:ext cx="26670" cy="3810"/>
            </a:xfrm>
            <a:custGeom>
              <a:avLst/>
              <a:gdLst/>
              <a:ahLst/>
              <a:cxnLst/>
              <a:rect l="l" t="t" r="r" b="b"/>
              <a:pathLst>
                <a:path w="26670" h="3810">
                  <a:moveTo>
                    <a:pt x="0" y="3810"/>
                  </a:moveTo>
                  <a:lnTo>
                    <a:pt x="2667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21" name="object 7321"/>
            <p:cNvSpPr/>
            <p:nvPr/>
          </p:nvSpPr>
          <p:spPr>
            <a:xfrm>
              <a:off x="12159589" y="6316218"/>
              <a:ext cx="30480" cy="3175"/>
            </a:xfrm>
            <a:custGeom>
              <a:avLst/>
              <a:gdLst/>
              <a:ahLst/>
              <a:cxnLst/>
              <a:rect l="l" t="t" r="r" b="b"/>
              <a:pathLst>
                <a:path w="30479" h="3175">
                  <a:moveTo>
                    <a:pt x="0" y="3048"/>
                  </a:moveTo>
                  <a:lnTo>
                    <a:pt x="3048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22" name="object 7322"/>
            <p:cNvSpPr/>
            <p:nvPr/>
          </p:nvSpPr>
          <p:spPr>
            <a:xfrm>
              <a:off x="12166447" y="6387084"/>
              <a:ext cx="30480" cy="3175"/>
            </a:xfrm>
            <a:custGeom>
              <a:avLst/>
              <a:gdLst/>
              <a:ahLst/>
              <a:cxnLst/>
              <a:rect l="l" t="t" r="r" b="b"/>
              <a:pathLst>
                <a:path w="30479" h="3175">
                  <a:moveTo>
                    <a:pt x="0" y="3048"/>
                  </a:moveTo>
                  <a:lnTo>
                    <a:pt x="3048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23" name="object 7323"/>
            <p:cNvSpPr/>
            <p:nvPr/>
          </p:nvSpPr>
          <p:spPr>
            <a:xfrm>
              <a:off x="12170257" y="6390132"/>
              <a:ext cx="3175" cy="6985"/>
            </a:xfrm>
            <a:custGeom>
              <a:avLst/>
              <a:gdLst/>
              <a:ahLst/>
              <a:cxnLst/>
              <a:rect l="l" t="t" r="r" b="b"/>
              <a:pathLst>
                <a:path w="3175" h="6985">
                  <a:moveTo>
                    <a:pt x="3048" y="0"/>
                  </a:moveTo>
                  <a:lnTo>
                    <a:pt x="0" y="0"/>
                  </a:lnTo>
                  <a:lnTo>
                    <a:pt x="0" y="6858"/>
                  </a:lnTo>
                  <a:lnTo>
                    <a:pt x="3048" y="381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24" name="object 7324"/>
            <p:cNvSpPr/>
            <p:nvPr/>
          </p:nvSpPr>
          <p:spPr>
            <a:xfrm>
              <a:off x="12105487" y="6292596"/>
              <a:ext cx="6985" cy="3175"/>
            </a:xfrm>
            <a:custGeom>
              <a:avLst/>
              <a:gdLst/>
              <a:ahLst/>
              <a:cxnLst/>
              <a:rect l="l" t="t" r="r" b="b"/>
              <a:pathLst>
                <a:path w="6984" h="3175">
                  <a:moveTo>
                    <a:pt x="0" y="0"/>
                  </a:moveTo>
                  <a:lnTo>
                    <a:pt x="0" y="3048"/>
                  </a:lnTo>
                  <a:lnTo>
                    <a:pt x="6858" y="3047"/>
                  </a:lnTo>
                  <a:lnTo>
                    <a:pt x="6858" y="0"/>
                  </a:lnTo>
                  <a:lnTo>
                    <a:pt x="3810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25" name="object 7325"/>
            <p:cNvSpPr/>
            <p:nvPr/>
          </p:nvSpPr>
          <p:spPr>
            <a:xfrm>
              <a:off x="12170257" y="6393942"/>
              <a:ext cx="6985" cy="6985"/>
            </a:xfrm>
            <a:custGeom>
              <a:avLst/>
              <a:gdLst/>
              <a:ahLst/>
              <a:cxnLst/>
              <a:rect l="l" t="t" r="r" b="b"/>
              <a:pathLst>
                <a:path w="6984" h="6985">
                  <a:moveTo>
                    <a:pt x="6857" y="3048"/>
                  </a:moveTo>
                  <a:lnTo>
                    <a:pt x="6857" y="0"/>
                  </a:lnTo>
                  <a:lnTo>
                    <a:pt x="0" y="3048"/>
                  </a:lnTo>
                  <a:lnTo>
                    <a:pt x="0" y="6858"/>
                  </a:lnTo>
                  <a:lnTo>
                    <a:pt x="3047" y="685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26" name="object 7326"/>
            <p:cNvSpPr/>
            <p:nvPr/>
          </p:nvSpPr>
          <p:spPr>
            <a:xfrm>
              <a:off x="12159589" y="6309360"/>
              <a:ext cx="6985" cy="3175"/>
            </a:xfrm>
            <a:custGeom>
              <a:avLst/>
              <a:gdLst/>
              <a:ahLst/>
              <a:cxnLst/>
              <a:rect l="l" t="t" r="r" b="b"/>
              <a:pathLst>
                <a:path w="6984" h="3175">
                  <a:moveTo>
                    <a:pt x="6857" y="0"/>
                  </a:moveTo>
                  <a:lnTo>
                    <a:pt x="6857" y="3048"/>
                  </a:lnTo>
                  <a:lnTo>
                    <a:pt x="3809" y="3048"/>
                  </a:lnTo>
                  <a:lnTo>
                    <a:pt x="0" y="0"/>
                  </a:lnTo>
                  <a:lnTo>
                    <a:pt x="3809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27" name="object 7327"/>
            <p:cNvSpPr/>
            <p:nvPr/>
          </p:nvSpPr>
          <p:spPr>
            <a:xfrm>
              <a:off x="12159589" y="6295644"/>
              <a:ext cx="6985" cy="24130"/>
            </a:xfrm>
            <a:custGeom>
              <a:avLst/>
              <a:gdLst/>
              <a:ahLst/>
              <a:cxnLst/>
              <a:rect l="l" t="t" r="r" b="b"/>
              <a:pathLst>
                <a:path w="6984" h="24129">
                  <a:moveTo>
                    <a:pt x="3809" y="3048"/>
                  </a:moveTo>
                  <a:lnTo>
                    <a:pt x="6857" y="3048"/>
                  </a:lnTo>
                  <a:lnTo>
                    <a:pt x="6857" y="0"/>
                  </a:lnTo>
                  <a:lnTo>
                    <a:pt x="0" y="0"/>
                  </a:lnTo>
                  <a:lnTo>
                    <a:pt x="0" y="3048"/>
                  </a:lnTo>
                  <a:lnTo>
                    <a:pt x="0" y="2362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28" name="object 7328"/>
            <p:cNvSpPr/>
            <p:nvPr/>
          </p:nvSpPr>
          <p:spPr>
            <a:xfrm>
              <a:off x="12159589" y="6295644"/>
              <a:ext cx="3810" cy="24130"/>
            </a:xfrm>
            <a:custGeom>
              <a:avLst/>
              <a:gdLst/>
              <a:ahLst/>
              <a:cxnLst/>
              <a:rect l="l" t="t" r="r" b="b"/>
              <a:pathLst>
                <a:path w="3809" h="24129">
                  <a:moveTo>
                    <a:pt x="0" y="0"/>
                  </a:moveTo>
                  <a:lnTo>
                    <a:pt x="3810" y="2362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29" name="object 7329"/>
            <p:cNvSpPr/>
            <p:nvPr/>
          </p:nvSpPr>
          <p:spPr>
            <a:xfrm>
              <a:off x="12163399" y="6295644"/>
              <a:ext cx="3175" cy="17145"/>
            </a:xfrm>
            <a:custGeom>
              <a:avLst/>
              <a:gdLst/>
              <a:ahLst/>
              <a:cxnLst/>
              <a:rect l="l" t="t" r="r" b="b"/>
              <a:pathLst>
                <a:path w="3175" h="17145">
                  <a:moveTo>
                    <a:pt x="0" y="0"/>
                  </a:moveTo>
                  <a:lnTo>
                    <a:pt x="3048" y="1676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30" name="object 7330"/>
            <p:cNvSpPr/>
            <p:nvPr/>
          </p:nvSpPr>
          <p:spPr>
            <a:xfrm>
              <a:off x="12166447" y="6295644"/>
              <a:ext cx="3810" cy="13970"/>
            </a:xfrm>
            <a:custGeom>
              <a:avLst/>
              <a:gdLst/>
              <a:ahLst/>
              <a:cxnLst/>
              <a:rect l="l" t="t" r="r" b="b"/>
              <a:pathLst>
                <a:path w="3809" h="13970">
                  <a:moveTo>
                    <a:pt x="0" y="0"/>
                  </a:moveTo>
                  <a:lnTo>
                    <a:pt x="3810" y="13716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31" name="object 7331"/>
            <p:cNvSpPr/>
            <p:nvPr/>
          </p:nvSpPr>
          <p:spPr>
            <a:xfrm>
              <a:off x="12203785" y="6316218"/>
              <a:ext cx="10160" cy="64135"/>
            </a:xfrm>
            <a:custGeom>
              <a:avLst/>
              <a:gdLst/>
              <a:ahLst/>
              <a:cxnLst/>
              <a:rect l="l" t="t" r="r" b="b"/>
              <a:pathLst>
                <a:path w="10159" h="64135">
                  <a:moveTo>
                    <a:pt x="9905" y="6400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32" name="object 7332"/>
            <p:cNvSpPr/>
            <p:nvPr/>
          </p:nvSpPr>
          <p:spPr>
            <a:xfrm>
              <a:off x="12200737" y="6316218"/>
              <a:ext cx="6350" cy="67310"/>
            </a:xfrm>
            <a:custGeom>
              <a:avLst/>
              <a:gdLst/>
              <a:ahLst/>
              <a:cxnLst/>
              <a:rect l="l" t="t" r="r" b="b"/>
              <a:pathLst>
                <a:path w="6350" h="67310">
                  <a:moveTo>
                    <a:pt x="0" y="0"/>
                  </a:moveTo>
                  <a:lnTo>
                    <a:pt x="6096" y="6705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33" name="object 7333"/>
            <p:cNvSpPr/>
            <p:nvPr/>
          </p:nvSpPr>
          <p:spPr>
            <a:xfrm>
              <a:off x="12200737" y="6387084"/>
              <a:ext cx="6350" cy="6985"/>
            </a:xfrm>
            <a:custGeom>
              <a:avLst/>
              <a:gdLst/>
              <a:ahLst/>
              <a:cxnLst/>
              <a:rect l="l" t="t" r="r" b="b"/>
              <a:pathLst>
                <a:path w="6350" h="6985">
                  <a:moveTo>
                    <a:pt x="3048" y="3048"/>
                  </a:moveTo>
                  <a:lnTo>
                    <a:pt x="0" y="3048"/>
                  </a:lnTo>
                  <a:lnTo>
                    <a:pt x="0" y="0"/>
                  </a:lnTo>
                  <a:lnTo>
                    <a:pt x="6096" y="0"/>
                  </a:lnTo>
                  <a:lnTo>
                    <a:pt x="6096" y="3048"/>
                  </a:lnTo>
                </a:path>
                <a:path w="6350" h="6985">
                  <a:moveTo>
                    <a:pt x="3048" y="3048"/>
                  </a:moveTo>
                  <a:lnTo>
                    <a:pt x="0" y="3048"/>
                  </a:lnTo>
                  <a:lnTo>
                    <a:pt x="0" y="6858"/>
                  </a:lnTo>
                  <a:lnTo>
                    <a:pt x="6096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34" name="object 7334"/>
            <p:cNvSpPr/>
            <p:nvPr/>
          </p:nvSpPr>
          <p:spPr>
            <a:xfrm>
              <a:off x="12206833" y="6380226"/>
              <a:ext cx="6985" cy="3175"/>
            </a:xfrm>
            <a:custGeom>
              <a:avLst/>
              <a:gdLst/>
              <a:ahLst/>
              <a:cxnLst/>
              <a:rect l="l" t="t" r="r" b="b"/>
              <a:pathLst>
                <a:path w="6984" h="3175">
                  <a:moveTo>
                    <a:pt x="0" y="0"/>
                  </a:moveTo>
                  <a:lnTo>
                    <a:pt x="3810" y="0"/>
                  </a:lnTo>
                  <a:lnTo>
                    <a:pt x="3810" y="3047"/>
                  </a:lnTo>
                  <a:lnTo>
                    <a:pt x="685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35" name="object 7335"/>
            <p:cNvSpPr/>
            <p:nvPr/>
          </p:nvSpPr>
          <p:spPr>
            <a:xfrm>
              <a:off x="12210643" y="6383274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10">
                  <a:moveTo>
                    <a:pt x="0" y="3810"/>
                  </a:moveTo>
                  <a:lnTo>
                    <a:pt x="0" y="0"/>
                  </a:lnTo>
                  <a:lnTo>
                    <a:pt x="3047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36" name="object 7336"/>
            <p:cNvSpPr/>
            <p:nvPr/>
          </p:nvSpPr>
          <p:spPr>
            <a:xfrm>
              <a:off x="12200737" y="6312408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10">
                  <a:moveTo>
                    <a:pt x="0" y="0"/>
                  </a:moveTo>
                  <a:lnTo>
                    <a:pt x="3048" y="0"/>
                  </a:lnTo>
                  <a:lnTo>
                    <a:pt x="3048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37" name="object 7337"/>
            <p:cNvSpPr/>
            <p:nvPr/>
          </p:nvSpPr>
          <p:spPr>
            <a:xfrm>
              <a:off x="12200737" y="6319266"/>
              <a:ext cx="6350" cy="3810"/>
            </a:xfrm>
            <a:custGeom>
              <a:avLst/>
              <a:gdLst/>
              <a:ahLst/>
              <a:cxnLst/>
              <a:rect l="l" t="t" r="r" b="b"/>
              <a:pathLst>
                <a:path w="6350" h="3810">
                  <a:moveTo>
                    <a:pt x="0" y="3810"/>
                  </a:moveTo>
                  <a:lnTo>
                    <a:pt x="3048" y="3810"/>
                  </a:lnTo>
                  <a:lnTo>
                    <a:pt x="3047" y="0"/>
                  </a:lnTo>
                  <a:lnTo>
                    <a:pt x="609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38" name="object 7338"/>
            <p:cNvSpPr/>
            <p:nvPr/>
          </p:nvSpPr>
          <p:spPr>
            <a:xfrm>
              <a:off x="12109297" y="6248400"/>
              <a:ext cx="87630" cy="10160"/>
            </a:xfrm>
            <a:custGeom>
              <a:avLst/>
              <a:gdLst/>
              <a:ahLst/>
              <a:cxnLst/>
              <a:rect l="l" t="t" r="r" b="b"/>
              <a:pathLst>
                <a:path w="87629" h="10160">
                  <a:moveTo>
                    <a:pt x="0" y="9905"/>
                  </a:moveTo>
                  <a:lnTo>
                    <a:pt x="8763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39" name="object 7339"/>
            <p:cNvSpPr/>
            <p:nvPr/>
          </p:nvSpPr>
          <p:spPr>
            <a:xfrm>
              <a:off x="12102439" y="6258306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10">
                  <a:moveTo>
                    <a:pt x="3048" y="1524"/>
                  </a:moveTo>
                  <a:lnTo>
                    <a:pt x="3048" y="762"/>
                  </a:lnTo>
                  <a:lnTo>
                    <a:pt x="1524" y="0"/>
                  </a:lnTo>
                  <a:lnTo>
                    <a:pt x="0" y="1524"/>
                  </a:lnTo>
                  <a:lnTo>
                    <a:pt x="762" y="3048"/>
                  </a:lnTo>
                  <a:lnTo>
                    <a:pt x="1524" y="3810"/>
                  </a:lnTo>
                  <a:lnTo>
                    <a:pt x="3048" y="3048"/>
                  </a:lnTo>
                  <a:lnTo>
                    <a:pt x="3048" y="152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40" name="object 7340"/>
            <p:cNvSpPr/>
            <p:nvPr/>
          </p:nvSpPr>
          <p:spPr>
            <a:xfrm>
              <a:off x="12105487" y="6258306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81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41" name="object 7341"/>
            <p:cNvSpPr/>
            <p:nvPr/>
          </p:nvSpPr>
          <p:spPr>
            <a:xfrm>
              <a:off x="12102439" y="6262116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42" name="object 7342"/>
            <p:cNvSpPr/>
            <p:nvPr/>
          </p:nvSpPr>
          <p:spPr>
            <a:xfrm>
              <a:off x="12116917" y="6259830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2285" y="0"/>
                  </a:moveTo>
                  <a:lnTo>
                    <a:pt x="3902" y="669"/>
                  </a:lnTo>
                  <a:lnTo>
                    <a:pt x="4571" y="2286"/>
                  </a:lnTo>
                  <a:lnTo>
                    <a:pt x="3902" y="3902"/>
                  </a:lnTo>
                  <a:lnTo>
                    <a:pt x="2285" y="4572"/>
                  </a:lnTo>
                  <a:lnTo>
                    <a:pt x="669" y="3902"/>
                  </a:lnTo>
                  <a:lnTo>
                    <a:pt x="0" y="2286"/>
                  </a:lnTo>
                  <a:lnTo>
                    <a:pt x="669" y="669"/>
                  </a:lnTo>
                  <a:lnTo>
                    <a:pt x="228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7343" name="object 7343"/>
          <p:cNvSpPr/>
          <p:nvPr/>
        </p:nvSpPr>
        <p:spPr>
          <a:xfrm>
            <a:off x="15227850" y="6356434"/>
            <a:ext cx="0" cy="8779"/>
          </a:xfrm>
          <a:custGeom>
            <a:avLst/>
            <a:gdLst/>
            <a:ahLst/>
            <a:cxnLst/>
            <a:rect l="l" t="t" r="r" b="b"/>
            <a:pathLst>
              <a:path h="6985">
                <a:moveTo>
                  <a:pt x="0" y="6858"/>
                </a:moveTo>
                <a:lnTo>
                  <a:pt x="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44" name="object 7344"/>
          <p:cNvSpPr/>
          <p:nvPr/>
        </p:nvSpPr>
        <p:spPr>
          <a:xfrm>
            <a:off x="15210612" y="6497215"/>
            <a:ext cx="8779" cy="3990"/>
          </a:xfrm>
          <a:custGeom>
            <a:avLst/>
            <a:gdLst/>
            <a:ahLst/>
            <a:cxnLst/>
            <a:rect l="l" t="t" r="r" b="b"/>
            <a:pathLst>
              <a:path w="6984" h="3175">
                <a:moveTo>
                  <a:pt x="6857" y="3048"/>
                </a:moveTo>
                <a:lnTo>
                  <a:pt x="0" y="3048"/>
                </a:lnTo>
                <a:lnTo>
                  <a:pt x="0" y="0"/>
                </a:lnTo>
                <a:lnTo>
                  <a:pt x="0" y="3048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7345" name="object 7345"/>
          <p:cNvGrpSpPr/>
          <p:nvPr/>
        </p:nvGrpSpPr>
        <p:grpSpPr>
          <a:xfrm>
            <a:off x="15190500" y="6362179"/>
            <a:ext cx="117318" cy="176376"/>
            <a:chOff x="12086437" y="6154673"/>
            <a:chExt cx="93345" cy="140335"/>
          </a:xfrm>
        </p:grpSpPr>
        <p:sp>
          <p:nvSpPr>
            <p:cNvPr id="7346" name="object 7346"/>
            <p:cNvSpPr/>
            <p:nvPr/>
          </p:nvSpPr>
          <p:spPr>
            <a:xfrm>
              <a:off x="12109297" y="6160769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70">
                  <a:moveTo>
                    <a:pt x="13716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47" name="object 7347"/>
            <p:cNvSpPr/>
            <p:nvPr/>
          </p:nvSpPr>
          <p:spPr>
            <a:xfrm>
              <a:off x="12119203" y="615695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48" name="object 7348"/>
            <p:cNvSpPr/>
            <p:nvPr/>
          </p:nvSpPr>
          <p:spPr>
            <a:xfrm>
              <a:off x="12109297" y="6160769"/>
              <a:ext cx="13970" cy="3175"/>
            </a:xfrm>
            <a:custGeom>
              <a:avLst/>
              <a:gdLst/>
              <a:ahLst/>
              <a:cxnLst/>
              <a:rect l="l" t="t" r="r" b="b"/>
              <a:pathLst>
                <a:path w="13970" h="3175">
                  <a:moveTo>
                    <a:pt x="13716" y="0"/>
                  </a:moveTo>
                  <a:lnTo>
                    <a:pt x="13716" y="3048"/>
                  </a:ln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49" name="object 7349"/>
            <p:cNvSpPr/>
            <p:nvPr/>
          </p:nvSpPr>
          <p:spPr>
            <a:xfrm>
              <a:off x="12088723" y="6160769"/>
              <a:ext cx="20955" cy="0"/>
            </a:xfrm>
            <a:custGeom>
              <a:avLst/>
              <a:gdLst/>
              <a:ahLst/>
              <a:cxnLst/>
              <a:rect l="l" t="t" r="r" b="b"/>
              <a:pathLst>
                <a:path w="20954">
                  <a:moveTo>
                    <a:pt x="20574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50" name="object 7350"/>
            <p:cNvSpPr/>
            <p:nvPr/>
          </p:nvSpPr>
          <p:spPr>
            <a:xfrm>
              <a:off x="12109297" y="6163817"/>
              <a:ext cx="0" cy="94615"/>
            </a:xfrm>
            <a:custGeom>
              <a:avLst/>
              <a:gdLst/>
              <a:ahLst/>
              <a:cxnLst/>
              <a:rect l="l" t="t" r="r" b="b"/>
              <a:pathLst>
                <a:path h="94614">
                  <a:moveTo>
                    <a:pt x="0" y="94487"/>
                  </a:moveTo>
                  <a:lnTo>
                    <a:pt x="0" y="0"/>
                  </a:lnTo>
                </a:path>
                <a:path h="94614">
                  <a:moveTo>
                    <a:pt x="0" y="94487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51" name="object 7351"/>
            <p:cNvSpPr/>
            <p:nvPr/>
          </p:nvSpPr>
          <p:spPr>
            <a:xfrm>
              <a:off x="12109297" y="6262115"/>
              <a:ext cx="10160" cy="3175"/>
            </a:xfrm>
            <a:custGeom>
              <a:avLst/>
              <a:gdLst/>
              <a:ahLst/>
              <a:cxnLst/>
              <a:rect l="l" t="t" r="r" b="b"/>
              <a:pathLst>
                <a:path w="10159" h="3175">
                  <a:moveTo>
                    <a:pt x="9905" y="3048"/>
                  </a:moveTo>
                  <a:lnTo>
                    <a:pt x="9905" y="0"/>
                  </a:lnTo>
                  <a:lnTo>
                    <a:pt x="0" y="0"/>
                  </a:ln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52" name="object 7352"/>
            <p:cNvSpPr/>
            <p:nvPr/>
          </p:nvSpPr>
          <p:spPr>
            <a:xfrm>
              <a:off x="12109297" y="6156959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5">
                  <a:moveTo>
                    <a:pt x="0" y="0"/>
                  </a:moveTo>
                  <a:lnTo>
                    <a:pt x="0" y="6858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53" name="object 7353"/>
            <p:cNvSpPr/>
            <p:nvPr/>
          </p:nvSpPr>
          <p:spPr>
            <a:xfrm>
              <a:off x="12105487" y="6156959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809" y="3810"/>
                  </a:moveTo>
                  <a:lnTo>
                    <a:pt x="0" y="3810"/>
                  </a:lnTo>
                  <a:lnTo>
                    <a:pt x="0" y="0"/>
                  </a:lnTo>
                  <a:lnTo>
                    <a:pt x="3809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54" name="object 7354"/>
            <p:cNvSpPr/>
            <p:nvPr/>
          </p:nvSpPr>
          <p:spPr>
            <a:xfrm>
              <a:off x="12102439" y="6160769"/>
              <a:ext cx="3175" cy="101600"/>
            </a:xfrm>
            <a:custGeom>
              <a:avLst/>
              <a:gdLst/>
              <a:ahLst/>
              <a:cxnLst/>
              <a:rect l="l" t="t" r="r" b="b"/>
              <a:pathLst>
                <a:path w="3175" h="101600">
                  <a:moveTo>
                    <a:pt x="0" y="101346"/>
                  </a:moveTo>
                  <a:lnTo>
                    <a:pt x="0" y="3048"/>
                  </a:lnTo>
                  <a:lnTo>
                    <a:pt x="3047" y="3048"/>
                  </a:lnTo>
                  <a:lnTo>
                    <a:pt x="3047" y="0"/>
                  </a:lnTo>
                  <a:lnTo>
                    <a:pt x="3048" y="10134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55" name="object 7355"/>
            <p:cNvSpPr/>
            <p:nvPr/>
          </p:nvSpPr>
          <p:spPr>
            <a:xfrm>
              <a:off x="12098629" y="6156959"/>
              <a:ext cx="17780" cy="0"/>
            </a:xfrm>
            <a:custGeom>
              <a:avLst/>
              <a:gdLst/>
              <a:ahLst/>
              <a:cxnLst/>
              <a:rect l="l" t="t" r="r" b="b"/>
              <a:pathLst>
                <a:path w="17779">
                  <a:moveTo>
                    <a:pt x="17525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56" name="object 7356"/>
            <p:cNvSpPr/>
            <p:nvPr/>
          </p:nvSpPr>
          <p:spPr>
            <a:xfrm>
              <a:off x="12088723" y="6160769"/>
              <a:ext cx="0" cy="97790"/>
            </a:xfrm>
            <a:custGeom>
              <a:avLst/>
              <a:gdLst/>
              <a:ahLst/>
              <a:cxnLst/>
              <a:rect l="l" t="t" r="r" b="b"/>
              <a:pathLst>
                <a:path h="97789">
                  <a:moveTo>
                    <a:pt x="0" y="0"/>
                  </a:moveTo>
                  <a:lnTo>
                    <a:pt x="0" y="9753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57" name="object 7357"/>
            <p:cNvSpPr/>
            <p:nvPr/>
          </p:nvSpPr>
          <p:spPr>
            <a:xfrm>
              <a:off x="12112345" y="6268973"/>
              <a:ext cx="6985" cy="3175"/>
            </a:xfrm>
            <a:custGeom>
              <a:avLst/>
              <a:gdLst/>
              <a:ahLst/>
              <a:cxnLst/>
              <a:rect l="l" t="t" r="r" b="b"/>
              <a:pathLst>
                <a:path w="6984" h="3175">
                  <a:moveTo>
                    <a:pt x="0" y="3048"/>
                  </a:moveTo>
                  <a:lnTo>
                    <a:pt x="0" y="0"/>
                  </a:lnTo>
                  <a:lnTo>
                    <a:pt x="6858" y="0"/>
                  </a:lnTo>
                  <a:lnTo>
                    <a:pt x="6858" y="3048"/>
                  </a:lnTo>
                  <a:lnTo>
                    <a:pt x="3810" y="3048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58" name="object 7358"/>
            <p:cNvSpPr/>
            <p:nvPr/>
          </p:nvSpPr>
          <p:spPr>
            <a:xfrm>
              <a:off x="12105487" y="6268973"/>
              <a:ext cx="6985" cy="3175"/>
            </a:xfrm>
            <a:custGeom>
              <a:avLst/>
              <a:gdLst/>
              <a:ahLst/>
              <a:cxnLst/>
              <a:rect l="l" t="t" r="r" b="b"/>
              <a:pathLst>
                <a:path w="6984" h="3175">
                  <a:moveTo>
                    <a:pt x="0" y="3048"/>
                  </a:moveTo>
                  <a:lnTo>
                    <a:pt x="0" y="0"/>
                  </a:lnTo>
                  <a:lnTo>
                    <a:pt x="6858" y="0"/>
                  </a:lnTo>
                  <a:lnTo>
                    <a:pt x="6858" y="3048"/>
                  </a:lnTo>
                  <a:lnTo>
                    <a:pt x="3810" y="3048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59" name="object 7359"/>
            <p:cNvSpPr/>
            <p:nvPr/>
          </p:nvSpPr>
          <p:spPr>
            <a:xfrm>
              <a:off x="12159589" y="6288785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60" name="object 7360"/>
            <p:cNvSpPr/>
            <p:nvPr/>
          </p:nvSpPr>
          <p:spPr>
            <a:xfrm>
              <a:off x="12159589" y="627506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61" name="object 7361"/>
            <p:cNvSpPr/>
            <p:nvPr/>
          </p:nvSpPr>
          <p:spPr>
            <a:xfrm>
              <a:off x="12174829" y="6272783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2285" y="0"/>
                  </a:moveTo>
                  <a:lnTo>
                    <a:pt x="3902" y="669"/>
                  </a:lnTo>
                  <a:lnTo>
                    <a:pt x="4571" y="2286"/>
                  </a:lnTo>
                  <a:lnTo>
                    <a:pt x="3902" y="3902"/>
                  </a:lnTo>
                  <a:lnTo>
                    <a:pt x="2285" y="4572"/>
                  </a:lnTo>
                  <a:lnTo>
                    <a:pt x="669" y="3902"/>
                  </a:lnTo>
                  <a:lnTo>
                    <a:pt x="0" y="2286"/>
                  </a:lnTo>
                  <a:lnTo>
                    <a:pt x="669" y="669"/>
                  </a:lnTo>
                  <a:lnTo>
                    <a:pt x="228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62" name="object 7362"/>
            <p:cNvSpPr/>
            <p:nvPr/>
          </p:nvSpPr>
          <p:spPr>
            <a:xfrm>
              <a:off x="12163399" y="6288785"/>
              <a:ext cx="13970" cy="3810"/>
            </a:xfrm>
            <a:custGeom>
              <a:avLst/>
              <a:gdLst/>
              <a:ahLst/>
              <a:cxnLst/>
              <a:rect l="l" t="t" r="r" b="b"/>
              <a:pathLst>
                <a:path w="13970" h="3810">
                  <a:moveTo>
                    <a:pt x="0" y="3810"/>
                  </a:moveTo>
                  <a:lnTo>
                    <a:pt x="13716" y="0"/>
                  </a:lnTo>
                  <a:lnTo>
                    <a:pt x="13716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63" name="object 7363"/>
            <p:cNvSpPr/>
            <p:nvPr/>
          </p:nvSpPr>
          <p:spPr>
            <a:xfrm>
              <a:off x="12170257" y="6275069"/>
              <a:ext cx="0" cy="13970"/>
            </a:xfrm>
            <a:custGeom>
              <a:avLst/>
              <a:gdLst/>
              <a:ahLst/>
              <a:cxnLst/>
              <a:rect l="l" t="t" r="r" b="b"/>
              <a:pathLst>
                <a:path h="13970">
                  <a:moveTo>
                    <a:pt x="0" y="0"/>
                  </a:moveTo>
                  <a:lnTo>
                    <a:pt x="0" y="13716"/>
                  </a:lnTo>
                </a:path>
                <a:path h="13970">
                  <a:moveTo>
                    <a:pt x="0" y="0"/>
                  </a:moveTo>
                  <a:lnTo>
                    <a:pt x="0" y="1371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64" name="object 7364"/>
            <p:cNvSpPr/>
            <p:nvPr/>
          </p:nvSpPr>
          <p:spPr>
            <a:xfrm>
              <a:off x="12159589" y="6275069"/>
              <a:ext cx="17780" cy="3810"/>
            </a:xfrm>
            <a:custGeom>
              <a:avLst/>
              <a:gdLst/>
              <a:ahLst/>
              <a:cxnLst/>
              <a:rect l="l" t="t" r="r" b="b"/>
              <a:pathLst>
                <a:path w="17779" h="3810">
                  <a:moveTo>
                    <a:pt x="0" y="3810"/>
                  </a:moveTo>
                  <a:lnTo>
                    <a:pt x="1752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65" name="object 7365"/>
            <p:cNvSpPr/>
            <p:nvPr/>
          </p:nvSpPr>
          <p:spPr>
            <a:xfrm>
              <a:off x="12159589" y="6275069"/>
              <a:ext cx="17780" cy="0"/>
            </a:xfrm>
            <a:custGeom>
              <a:avLst/>
              <a:gdLst/>
              <a:ahLst/>
              <a:cxnLst/>
              <a:rect l="l" t="t" r="r" b="b"/>
              <a:pathLst>
                <a:path w="17779">
                  <a:moveTo>
                    <a:pt x="0" y="0"/>
                  </a:moveTo>
                  <a:lnTo>
                    <a:pt x="1752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366" name="object 7366"/>
          <p:cNvGrpSpPr/>
          <p:nvPr/>
        </p:nvGrpSpPr>
        <p:grpSpPr>
          <a:xfrm>
            <a:off x="15482598" y="6812298"/>
            <a:ext cx="98164" cy="27933"/>
            <a:chOff x="12318847" y="6512814"/>
            <a:chExt cx="78105" cy="22225"/>
          </a:xfrm>
        </p:grpSpPr>
        <p:sp>
          <p:nvSpPr>
            <p:cNvPr id="7367" name="object 7367"/>
            <p:cNvSpPr/>
            <p:nvPr/>
          </p:nvSpPr>
          <p:spPr>
            <a:xfrm>
              <a:off x="12366091" y="6518910"/>
              <a:ext cx="3175" cy="6985"/>
            </a:xfrm>
            <a:custGeom>
              <a:avLst/>
              <a:gdLst/>
              <a:ahLst/>
              <a:cxnLst/>
              <a:rect l="l" t="t" r="r" b="b"/>
              <a:pathLst>
                <a:path w="3175" h="6984">
                  <a:moveTo>
                    <a:pt x="0" y="6857"/>
                  </a:moveTo>
                  <a:lnTo>
                    <a:pt x="3048" y="6857"/>
                  </a:lnTo>
                  <a:lnTo>
                    <a:pt x="3047" y="0"/>
                  </a:lnTo>
                  <a:lnTo>
                    <a:pt x="0" y="0"/>
                  </a:lnTo>
                  <a:lnTo>
                    <a:pt x="0" y="3047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68" name="object 7368"/>
            <p:cNvSpPr/>
            <p:nvPr/>
          </p:nvSpPr>
          <p:spPr>
            <a:xfrm>
              <a:off x="12366091" y="6525768"/>
              <a:ext cx="3175" cy="6985"/>
            </a:xfrm>
            <a:custGeom>
              <a:avLst/>
              <a:gdLst/>
              <a:ahLst/>
              <a:cxnLst/>
              <a:rect l="l" t="t" r="r" b="b"/>
              <a:pathLst>
                <a:path w="3175" h="6984">
                  <a:moveTo>
                    <a:pt x="0" y="6858"/>
                  </a:moveTo>
                  <a:lnTo>
                    <a:pt x="3048" y="6858"/>
                  </a:lnTo>
                  <a:lnTo>
                    <a:pt x="3047" y="0"/>
                  </a:lnTo>
                  <a:lnTo>
                    <a:pt x="0" y="0"/>
                  </a:lnTo>
                  <a:lnTo>
                    <a:pt x="0" y="3048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69" name="object 7369"/>
            <p:cNvSpPr/>
            <p:nvPr/>
          </p:nvSpPr>
          <p:spPr>
            <a:xfrm>
              <a:off x="12318847" y="6515100"/>
              <a:ext cx="78105" cy="0"/>
            </a:xfrm>
            <a:custGeom>
              <a:avLst/>
              <a:gdLst/>
              <a:ahLst/>
              <a:cxnLst/>
              <a:rect l="l" t="t" r="r" b="b"/>
              <a:pathLst>
                <a:path w="78104">
                  <a:moveTo>
                    <a:pt x="0" y="0"/>
                  </a:moveTo>
                  <a:lnTo>
                    <a:pt x="7772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7370" name="object 7370"/>
          <p:cNvSpPr/>
          <p:nvPr/>
        </p:nvSpPr>
        <p:spPr>
          <a:xfrm>
            <a:off x="15541976" y="6912855"/>
            <a:ext cx="3990" cy="8779"/>
          </a:xfrm>
          <a:custGeom>
            <a:avLst/>
            <a:gdLst/>
            <a:ahLst/>
            <a:cxnLst/>
            <a:rect l="l" t="t" r="r" b="b"/>
            <a:pathLst>
              <a:path w="3175" h="6984">
                <a:moveTo>
                  <a:pt x="3048" y="0"/>
                </a:moveTo>
                <a:lnTo>
                  <a:pt x="0" y="0"/>
                </a:lnTo>
                <a:lnTo>
                  <a:pt x="0" y="6858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7371" name="object 7371"/>
          <p:cNvGrpSpPr/>
          <p:nvPr/>
        </p:nvGrpSpPr>
        <p:grpSpPr>
          <a:xfrm>
            <a:off x="15467274" y="6731850"/>
            <a:ext cx="113328" cy="177174"/>
            <a:chOff x="12306655" y="6448805"/>
            <a:chExt cx="90170" cy="140970"/>
          </a:xfrm>
        </p:grpSpPr>
        <p:sp>
          <p:nvSpPr>
            <p:cNvPr id="7372" name="object 7372"/>
            <p:cNvSpPr/>
            <p:nvPr/>
          </p:nvSpPr>
          <p:spPr>
            <a:xfrm>
              <a:off x="12318847" y="6502145"/>
              <a:ext cx="78105" cy="0"/>
            </a:xfrm>
            <a:custGeom>
              <a:avLst/>
              <a:gdLst/>
              <a:ahLst/>
              <a:cxnLst/>
              <a:rect l="l" t="t" r="r" b="b"/>
              <a:pathLst>
                <a:path w="78104">
                  <a:moveTo>
                    <a:pt x="0" y="0"/>
                  </a:moveTo>
                  <a:lnTo>
                    <a:pt x="7772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73" name="object 7373"/>
            <p:cNvSpPr/>
            <p:nvPr/>
          </p:nvSpPr>
          <p:spPr>
            <a:xfrm>
              <a:off x="12345517" y="6472427"/>
              <a:ext cx="27940" cy="10795"/>
            </a:xfrm>
            <a:custGeom>
              <a:avLst/>
              <a:gdLst/>
              <a:ahLst/>
              <a:cxnLst/>
              <a:rect l="l" t="t" r="r" b="b"/>
              <a:pathLst>
                <a:path w="27940" h="10795">
                  <a:moveTo>
                    <a:pt x="0" y="10667"/>
                  </a:moveTo>
                  <a:lnTo>
                    <a:pt x="3048" y="9143"/>
                  </a:lnTo>
                  <a:lnTo>
                    <a:pt x="6096" y="6857"/>
                  </a:lnTo>
                  <a:lnTo>
                    <a:pt x="8382" y="3809"/>
                  </a:lnTo>
                  <a:lnTo>
                    <a:pt x="9906" y="0"/>
                  </a:lnTo>
                  <a:lnTo>
                    <a:pt x="13716" y="0"/>
                  </a:lnTo>
                  <a:lnTo>
                    <a:pt x="17526" y="0"/>
                  </a:lnTo>
                  <a:lnTo>
                    <a:pt x="19050" y="3809"/>
                  </a:lnTo>
                  <a:lnTo>
                    <a:pt x="21336" y="6857"/>
                  </a:lnTo>
                  <a:lnTo>
                    <a:pt x="24384" y="9143"/>
                  </a:lnTo>
                  <a:lnTo>
                    <a:pt x="27432" y="10667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74" name="object 7374"/>
            <p:cNvSpPr/>
            <p:nvPr/>
          </p:nvSpPr>
          <p:spPr>
            <a:xfrm>
              <a:off x="12346279" y="6475475"/>
              <a:ext cx="26034" cy="10795"/>
            </a:xfrm>
            <a:custGeom>
              <a:avLst/>
              <a:gdLst/>
              <a:ahLst/>
              <a:cxnLst/>
              <a:rect l="l" t="t" r="r" b="b"/>
              <a:pathLst>
                <a:path w="26034" h="10795">
                  <a:moveTo>
                    <a:pt x="0" y="10667"/>
                  </a:moveTo>
                  <a:lnTo>
                    <a:pt x="3810" y="9143"/>
                  </a:lnTo>
                  <a:lnTo>
                    <a:pt x="6858" y="6857"/>
                  </a:lnTo>
                  <a:lnTo>
                    <a:pt x="9144" y="3809"/>
                  </a:lnTo>
                  <a:lnTo>
                    <a:pt x="11430" y="0"/>
                  </a:lnTo>
                  <a:lnTo>
                    <a:pt x="12954" y="0"/>
                  </a:lnTo>
                  <a:lnTo>
                    <a:pt x="14478" y="0"/>
                  </a:lnTo>
                  <a:lnTo>
                    <a:pt x="16764" y="3809"/>
                  </a:lnTo>
                  <a:lnTo>
                    <a:pt x="19050" y="6857"/>
                  </a:lnTo>
                  <a:lnTo>
                    <a:pt x="22098" y="9143"/>
                  </a:lnTo>
                  <a:lnTo>
                    <a:pt x="25908" y="10667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75" name="object 7375"/>
            <p:cNvSpPr/>
            <p:nvPr/>
          </p:nvSpPr>
          <p:spPr>
            <a:xfrm>
              <a:off x="12340945" y="6479285"/>
              <a:ext cx="36830" cy="21590"/>
            </a:xfrm>
            <a:custGeom>
              <a:avLst/>
              <a:gdLst/>
              <a:ahLst/>
              <a:cxnLst/>
              <a:rect l="l" t="t" r="r" b="b"/>
              <a:pathLst>
                <a:path w="36829" h="21589">
                  <a:moveTo>
                    <a:pt x="0" y="19812"/>
                  </a:moveTo>
                  <a:lnTo>
                    <a:pt x="0" y="0"/>
                  </a:lnTo>
                  <a:lnTo>
                    <a:pt x="3809" y="0"/>
                  </a:lnTo>
                  <a:lnTo>
                    <a:pt x="3809" y="1524"/>
                  </a:lnTo>
                  <a:lnTo>
                    <a:pt x="4571" y="5334"/>
                  </a:lnTo>
                  <a:lnTo>
                    <a:pt x="4571" y="6858"/>
                  </a:lnTo>
                  <a:lnTo>
                    <a:pt x="5333" y="6858"/>
                  </a:lnTo>
                  <a:lnTo>
                    <a:pt x="11430" y="9906"/>
                  </a:lnTo>
                  <a:lnTo>
                    <a:pt x="18288" y="11430"/>
                  </a:lnTo>
                  <a:lnTo>
                    <a:pt x="25146" y="9906"/>
                  </a:lnTo>
                  <a:lnTo>
                    <a:pt x="31242" y="6858"/>
                  </a:lnTo>
                  <a:lnTo>
                    <a:pt x="32004" y="6858"/>
                  </a:lnTo>
                  <a:lnTo>
                    <a:pt x="32004" y="5334"/>
                  </a:lnTo>
                  <a:lnTo>
                    <a:pt x="32766" y="1524"/>
                  </a:lnTo>
                  <a:lnTo>
                    <a:pt x="32766" y="0"/>
                  </a:lnTo>
                  <a:lnTo>
                    <a:pt x="36576" y="0"/>
                  </a:lnTo>
                  <a:lnTo>
                    <a:pt x="36576" y="21336"/>
                  </a:lnTo>
                  <a:lnTo>
                    <a:pt x="0" y="21336"/>
                  </a:lnTo>
                  <a:lnTo>
                    <a:pt x="0" y="1981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76" name="object 7376"/>
            <p:cNvSpPr/>
            <p:nvPr/>
          </p:nvSpPr>
          <p:spPr>
            <a:xfrm>
              <a:off x="12318847" y="6502145"/>
              <a:ext cx="78105" cy="0"/>
            </a:xfrm>
            <a:custGeom>
              <a:avLst/>
              <a:gdLst/>
              <a:ahLst/>
              <a:cxnLst/>
              <a:rect l="l" t="t" r="r" b="b"/>
              <a:pathLst>
                <a:path w="78104">
                  <a:moveTo>
                    <a:pt x="0" y="0"/>
                  </a:moveTo>
                  <a:lnTo>
                    <a:pt x="7772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77" name="object 7377"/>
            <p:cNvSpPr/>
            <p:nvPr/>
          </p:nvSpPr>
          <p:spPr>
            <a:xfrm>
              <a:off x="12356185" y="6535673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4">
                  <a:moveTo>
                    <a:pt x="0" y="685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78" name="object 7378"/>
            <p:cNvSpPr/>
            <p:nvPr/>
          </p:nvSpPr>
          <p:spPr>
            <a:xfrm>
              <a:off x="12356185" y="6545579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4">
                  <a:moveTo>
                    <a:pt x="0" y="685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79" name="object 7379"/>
            <p:cNvSpPr/>
            <p:nvPr/>
          </p:nvSpPr>
          <p:spPr>
            <a:xfrm>
              <a:off x="12356185" y="6562343"/>
              <a:ext cx="0" cy="10795"/>
            </a:xfrm>
            <a:custGeom>
              <a:avLst/>
              <a:gdLst/>
              <a:ahLst/>
              <a:cxnLst/>
              <a:rect l="l" t="t" r="r" b="b"/>
              <a:pathLst>
                <a:path h="10795">
                  <a:moveTo>
                    <a:pt x="0" y="10667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80" name="object 7380"/>
            <p:cNvSpPr/>
            <p:nvPr/>
          </p:nvSpPr>
          <p:spPr>
            <a:xfrm>
              <a:off x="12356185" y="6573011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59">
                  <a:moveTo>
                    <a:pt x="0" y="9905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81" name="object 7381"/>
            <p:cNvSpPr/>
            <p:nvPr/>
          </p:nvSpPr>
          <p:spPr>
            <a:xfrm>
              <a:off x="12356185" y="6582917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4">
                  <a:moveTo>
                    <a:pt x="0" y="685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82" name="object 7382"/>
            <p:cNvSpPr/>
            <p:nvPr/>
          </p:nvSpPr>
          <p:spPr>
            <a:xfrm>
              <a:off x="12356185" y="6556247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6096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83" name="object 7383"/>
            <p:cNvSpPr/>
            <p:nvPr/>
          </p:nvSpPr>
          <p:spPr>
            <a:xfrm>
              <a:off x="12311989" y="6494525"/>
              <a:ext cx="0" cy="24765"/>
            </a:xfrm>
            <a:custGeom>
              <a:avLst/>
              <a:gdLst/>
              <a:ahLst/>
              <a:cxnLst/>
              <a:rect l="l" t="t" r="r" b="b"/>
              <a:pathLst>
                <a:path h="24765">
                  <a:moveTo>
                    <a:pt x="0" y="0"/>
                  </a:moveTo>
                  <a:lnTo>
                    <a:pt x="0" y="24384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84" name="object 7384"/>
            <p:cNvSpPr/>
            <p:nvPr/>
          </p:nvSpPr>
          <p:spPr>
            <a:xfrm>
              <a:off x="12311989" y="6515099"/>
              <a:ext cx="6985" cy="3810"/>
            </a:xfrm>
            <a:custGeom>
              <a:avLst/>
              <a:gdLst/>
              <a:ahLst/>
              <a:cxnLst/>
              <a:rect l="l" t="t" r="r" b="b"/>
              <a:pathLst>
                <a:path w="6984" h="3809">
                  <a:moveTo>
                    <a:pt x="3048" y="0"/>
                  </a:moveTo>
                  <a:lnTo>
                    <a:pt x="6858" y="0"/>
                  </a:lnTo>
                  <a:lnTo>
                    <a:pt x="6858" y="3810"/>
                  </a:lnTo>
                  <a:lnTo>
                    <a:pt x="0" y="3810"/>
                  </a:lnTo>
                  <a:lnTo>
                    <a:pt x="0" y="0"/>
                  </a:lnTo>
                  <a:lnTo>
                    <a:pt x="3048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85" name="object 7385"/>
            <p:cNvSpPr/>
            <p:nvPr/>
          </p:nvSpPr>
          <p:spPr>
            <a:xfrm>
              <a:off x="12311989" y="6494525"/>
              <a:ext cx="6985" cy="24765"/>
            </a:xfrm>
            <a:custGeom>
              <a:avLst/>
              <a:gdLst/>
              <a:ahLst/>
              <a:cxnLst/>
              <a:rect l="l" t="t" r="r" b="b"/>
              <a:pathLst>
                <a:path w="6984" h="24765">
                  <a:moveTo>
                    <a:pt x="0" y="0"/>
                  </a:moveTo>
                  <a:lnTo>
                    <a:pt x="0" y="24384"/>
                  </a:lnTo>
                </a:path>
                <a:path w="6984" h="24765">
                  <a:moveTo>
                    <a:pt x="6857" y="0"/>
                  </a:moveTo>
                  <a:lnTo>
                    <a:pt x="6857" y="24384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86" name="object 7386"/>
            <p:cNvSpPr/>
            <p:nvPr/>
          </p:nvSpPr>
          <p:spPr>
            <a:xfrm>
              <a:off x="12308941" y="6451091"/>
              <a:ext cx="10160" cy="67945"/>
            </a:xfrm>
            <a:custGeom>
              <a:avLst/>
              <a:gdLst/>
              <a:ahLst/>
              <a:cxnLst/>
              <a:rect l="l" t="t" r="r" b="b"/>
              <a:pathLst>
                <a:path w="10159" h="67945">
                  <a:moveTo>
                    <a:pt x="0" y="0"/>
                  </a:moveTo>
                  <a:lnTo>
                    <a:pt x="9906" y="0"/>
                  </a:lnTo>
                  <a:lnTo>
                    <a:pt x="9906" y="6781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7387" name="object 7387"/>
          <p:cNvSpPr/>
          <p:nvPr/>
        </p:nvSpPr>
        <p:spPr>
          <a:xfrm>
            <a:off x="15643491" y="6823789"/>
            <a:ext cx="0" cy="94174"/>
          </a:xfrm>
          <a:custGeom>
            <a:avLst/>
            <a:gdLst/>
            <a:ahLst/>
            <a:cxnLst/>
            <a:rect l="l" t="t" r="r" b="b"/>
            <a:pathLst>
              <a:path h="74929">
                <a:moveTo>
                  <a:pt x="0" y="0"/>
                </a:moveTo>
                <a:lnTo>
                  <a:pt x="0" y="74676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7388" name="object 7388"/>
          <p:cNvGrpSpPr/>
          <p:nvPr/>
        </p:nvGrpSpPr>
        <p:grpSpPr>
          <a:xfrm>
            <a:off x="15539102" y="6823789"/>
            <a:ext cx="9577" cy="102953"/>
            <a:chOff x="12363805" y="6521957"/>
            <a:chExt cx="7620" cy="81915"/>
          </a:xfrm>
        </p:grpSpPr>
        <p:sp>
          <p:nvSpPr>
            <p:cNvPr id="7389" name="object 7389"/>
            <p:cNvSpPr/>
            <p:nvPr/>
          </p:nvSpPr>
          <p:spPr>
            <a:xfrm>
              <a:off x="12369139" y="6521957"/>
              <a:ext cx="0" cy="74930"/>
            </a:xfrm>
            <a:custGeom>
              <a:avLst/>
              <a:gdLst/>
              <a:ahLst/>
              <a:cxnLst/>
              <a:rect l="l" t="t" r="r" b="b"/>
              <a:pathLst>
                <a:path h="74929">
                  <a:moveTo>
                    <a:pt x="0" y="0"/>
                  </a:moveTo>
                  <a:lnTo>
                    <a:pt x="0" y="7467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90" name="object 7390"/>
            <p:cNvSpPr/>
            <p:nvPr/>
          </p:nvSpPr>
          <p:spPr>
            <a:xfrm>
              <a:off x="12369139" y="6592823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91" name="object 7391"/>
            <p:cNvSpPr/>
            <p:nvPr/>
          </p:nvSpPr>
          <p:spPr>
            <a:xfrm>
              <a:off x="12366091" y="6599681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0"/>
                  </a:moveTo>
                  <a:lnTo>
                    <a:pt x="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92" name="object 7392"/>
            <p:cNvSpPr/>
            <p:nvPr/>
          </p:nvSpPr>
          <p:spPr>
            <a:xfrm>
              <a:off x="12369139" y="6599681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0"/>
                  </a:moveTo>
                  <a:lnTo>
                    <a:pt x="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93" name="object 7393"/>
            <p:cNvSpPr/>
            <p:nvPr/>
          </p:nvSpPr>
          <p:spPr>
            <a:xfrm>
              <a:off x="12366853" y="6597395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2285" y="0"/>
                  </a:moveTo>
                  <a:lnTo>
                    <a:pt x="3902" y="669"/>
                  </a:lnTo>
                  <a:lnTo>
                    <a:pt x="4571" y="2286"/>
                  </a:lnTo>
                  <a:lnTo>
                    <a:pt x="3902" y="3902"/>
                  </a:lnTo>
                  <a:lnTo>
                    <a:pt x="2285" y="4572"/>
                  </a:lnTo>
                  <a:lnTo>
                    <a:pt x="669" y="3902"/>
                  </a:lnTo>
                  <a:lnTo>
                    <a:pt x="0" y="2286"/>
                  </a:lnTo>
                  <a:lnTo>
                    <a:pt x="669" y="669"/>
                  </a:lnTo>
                  <a:lnTo>
                    <a:pt x="228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394" name="object 7394"/>
          <p:cNvGrpSpPr/>
          <p:nvPr/>
        </p:nvGrpSpPr>
        <p:grpSpPr>
          <a:xfrm>
            <a:off x="15545806" y="6900406"/>
            <a:ext cx="105347" cy="26337"/>
            <a:chOff x="12369139" y="6582918"/>
            <a:chExt cx="83820" cy="20955"/>
          </a:xfrm>
        </p:grpSpPr>
        <p:sp>
          <p:nvSpPr>
            <p:cNvPr id="7395" name="object 7395"/>
            <p:cNvSpPr/>
            <p:nvPr/>
          </p:nvSpPr>
          <p:spPr>
            <a:xfrm>
              <a:off x="12446863" y="658672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809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96" name="object 7396"/>
            <p:cNvSpPr/>
            <p:nvPr/>
          </p:nvSpPr>
          <p:spPr>
            <a:xfrm>
              <a:off x="12446863" y="659968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809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97" name="object 7397"/>
            <p:cNvSpPr/>
            <p:nvPr/>
          </p:nvSpPr>
          <p:spPr>
            <a:xfrm>
              <a:off x="12450673" y="6582918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3809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98" name="object 7398"/>
            <p:cNvSpPr/>
            <p:nvPr/>
          </p:nvSpPr>
          <p:spPr>
            <a:xfrm>
              <a:off x="12450673" y="6599682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0"/>
                  </a:moveTo>
                  <a:lnTo>
                    <a:pt x="0" y="3810"/>
                  </a:lnTo>
                </a:path>
                <a:path h="3809">
                  <a:moveTo>
                    <a:pt x="0" y="0"/>
                  </a:moveTo>
                  <a:lnTo>
                    <a:pt x="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99" name="object 7399"/>
            <p:cNvSpPr/>
            <p:nvPr/>
          </p:nvSpPr>
          <p:spPr>
            <a:xfrm>
              <a:off x="12450673" y="6586728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4">
                  <a:moveTo>
                    <a:pt x="0" y="0"/>
                  </a:moveTo>
                  <a:lnTo>
                    <a:pt x="0" y="1295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00" name="object 7400"/>
            <p:cNvSpPr/>
            <p:nvPr/>
          </p:nvSpPr>
          <p:spPr>
            <a:xfrm>
              <a:off x="12369139" y="6599682"/>
              <a:ext cx="81915" cy="0"/>
            </a:xfrm>
            <a:custGeom>
              <a:avLst/>
              <a:gdLst/>
              <a:ahLst/>
              <a:cxnLst/>
              <a:rect l="l" t="t" r="r" b="b"/>
              <a:pathLst>
                <a:path w="81915">
                  <a:moveTo>
                    <a:pt x="0" y="0"/>
                  </a:moveTo>
                  <a:lnTo>
                    <a:pt x="8153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01" name="object 7401"/>
            <p:cNvSpPr/>
            <p:nvPr/>
          </p:nvSpPr>
          <p:spPr>
            <a:xfrm>
              <a:off x="12369139" y="6596634"/>
              <a:ext cx="78105" cy="0"/>
            </a:xfrm>
            <a:custGeom>
              <a:avLst/>
              <a:gdLst/>
              <a:ahLst/>
              <a:cxnLst/>
              <a:rect l="l" t="t" r="r" b="b"/>
              <a:pathLst>
                <a:path w="78104">
                  <a:moveTo>
                    <a:pt x="0" y="0"/>
                  </a:moveTo>
                  <a:lnTo>
                    <a:pt x="7772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402" name="object 7402"/>
          <p:cNvGrpSpPr/>
          <p:nvPr/>
        </p:nvGrpSpPr>
        <p:grpSpPr>
          <a:xfrm>
            <a:off x="15620506" y="6691628"/>
            <a:ext cx="39904" cy="27135"/>
            <a:chOff x="12428575" y="6416802"/>
            <a:chExt cx="31750" cy="21590"/>
          </a:xfrm>
        </p:grpSpPr>
        <p:sp>
          <p:nvSpPr>
            <p:cNvPr id="7403" name="object 7403"/>
            <p:cNvSpPr/>
            <p:nvPr/>
          </p:nvSpPr>
          <p:spPr>
            <a:xfrm>
              <a:off x="12430861" y="6419850"/>
              <a:ext cx="3810" cy="16510"/>
            </a:xfrm>
            <a:custGeom>
              <a:avLst/>
              <a:gdLst/>
              <a:ahLst/>
              <a:cxnLst/>
              <a:rect l="l" t="t" r="r" b="b"/>
              <a:pathLst>
                <a:path w="3809" h="16510">
                  <a:moveTo>
                    <a:pt x="0" y="0"/>
                  </a:moveTo>
                  <a:lnTo>
                    <a:pt x="1524" y="7620"/>
                  </a:lnTo>
                  <a:lnTo>
                    <a:pt x="3810" y="16002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04" name="object 7404"/>
            <p:cNvSpPr/>
            <p:nvPr/>
          </p:nvSpPr>
          <p:spPr>
            <a:xfrm>
              <a:off x="12440767" y="6424422"/>
              <a:ext cx="6350" cy="3175"/>
            </a:xfrm>
            <a:custGeom>
              <a:avLst/>
              <a:gdLst/>
              <a:ahLst/>
              <a:cxnLst/>
              <a:rect l="l" t="t" r="r" b="b"/>
              <a:pathLst>
                <a:path w="6350" h="3175">
                  <a:moveTo>
                    <a:pt x="6096" y="304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05" name="object 7405"/>
            <p:cNvSpPr/>
            <p:nvPr/>
          </p:nvSpPr>
          <p:spPr>
            <a:xfrm>
              <a:off x="12440767" y="6424422"/>
              <a:ext cx="6350" cy="3175"/>
            </a:xfrm>
            <a:custGeom>
              <a:avLst/>
              <a:gdLst/>
              <a:ahLst/>
              <a:cxnLst/>
              <a:rect l="l" t="t" r="r" b="b"/>
              <a:pathLst>
                <a:path w="6350" h="3175">
                  <a:moveTo>
                    <a:pt x="6096" y="0"/>
                  </a:move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06" name="object 7406"/>
            <p:cNvSpPr/>
            <p:nvPr/>
          </p:nvSpPr>
          <p:spPr>
            <a:xfrm>
              <a:off x="12443053" y="642366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61" y="0"/>
                  </a:moveTo>
                  <a:lnTo>
                    <a:pt x="1300" y="223"/>
                  </a:lnTo>
                  <a:lnTo>
                    <a:pt x="1523" y="762"/>
                  </a:lnTo>
                  <a:lnTo>
                    <a:pt x="1300" y="1300"/>
                  </a:lnTo>
                  <a:lnTo>
                    <a:pt x="761" y="1524"/>
                  </a:lnTo>
                  <a:lnTo>
                    <a:pt x="223" y="1300"/>
                  </a:lnTo>
                  <a:lnTo>
                    <a:pt x="0" y="762"/>
                  </a:lnTo>
                  <a:lnTo>
                    <a:pt x="223" y="223"/>
                  </a:lnTo>
                  <a:lnTo>
                    <a:pt x="7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07" name="object 7407"/>
            <p:cNvSpPr/>
            <p:nvPr/>
          </p:nvSpPr>
          <p:spPr>
            <a:xfrm>
              <a:off x="12453721" y="6419088"/>
              <a:ext cx="3810" cy="17145"/>
            </a:xfrm>
            <a:custGeom>
              <a:avLst/>
              <a:gdLst/>
              <a:ahLst/>
              <a:cxnLst/>
              <a:rect l="l" t="t" r="r" b="b"/>
              <a:pathLst>
                <a:path w="3809" h="17145">
                  <a:moveTo>
                    <a:pt x="0" y="16763"/>
                  </a:moveTo>
                  <a:lnTo>
                    <a:pt x="1523" y="8381"/>
                  </a:lnTo>
                  <a:lnTo>
                    <a:pt x="3809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08" name="object 7408"/>
            <p:cNvSpPr/>
            <p:nvPr/>
          </p:nvSpPr>
          <p:spPr>
            <a:xfrm>
              <a:off x="12452959" y="6424422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76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09" name="object 7409"/>
            <p:cNvSpPr/>
            <p:nvPr/>
          </p:nvSpPr>
          <p:spPr>
            <a:xfrm>
              <a:off x="12448387" y="6428994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1524" y="0"/>
                  </a:lnTo>
                  <a:lnTo>
                    <a:pt x="228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10" name="object 7410"/>
            <p:cNvSpPr/>
            <p:nvPr/>
          </p:nvSpPr>
          <p:spPr>
            <a:xfrm>
              <a:off x="12448387" y="6426708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524"/>
                  </a:lnTo>
                  <a:lnTo>
                    <a:pt x="0" y="228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11" name="object 7411"/>
            <p:cNvSpPr/>
            <p:nvPr/>
          </p:nvSpPr>
          <p:spPr>
            <a:xfrm>
              <a:off x="12448387" y="6425184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2285" y="0"/>
                  </a:moveTo>
                  <a:lnTo>
                    <a:pt x="3902" y="669"/>
                  </a:lnTo>
                  <a:lnTo>
                    <a:pt x="4571" y="2286"/>
                  </a:lnTo>
                  <a:lnTo>
                    <a:pt x="3902" y="3902"/>
                  </a:lnTo>
                  <a:lnTo>
                    <a:pt x="2285" y="4572"/>
                  </a:lnTo>
                  <a:lnTo>
                    <a:pt x="669" y="3902"/>
                  </a:lnTo>
                  <a:lnTo>
                    <a:pt x="0" y="2286"/>
                  </a:lnTo>
                  <a:lnTo>
                    <a:pt x="669" y="669"/>
                  </a:lnTo>
                  <a:lnTo>
                    <a:pt x="228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12" name="object 7412"/>
            <p:cNvSpPr/>
            <p:nvPr/>
          </p:nvSpPr>
          <p:spPr>
            <a:xfrm>
              <a:off x="12450673" y="642442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2286"/>
                  </a:moveTo>
                  <a:lnTo>
                    <a:pt x="761" y="1524"/>
                  </a:lnTo>
                  <a:lnTo>
                    <a:pt x="228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13" name="object 7413"/>
            <p:cNvSpPr/>
            <p:nvPr/>
          </p:nvSpPr>
          <p:spPr>
            <a:xfrm>
              <a:off x="12437719" y="6426708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39">
                  <a:moveTo>
                    <a:pt x="0" y="2286"/>
                  </a:moveTo>
                  <a:lnTo>
                    <a:pt x="762" y="2286"/>
                  </a:lnTo>
                  <a:lnTo>
                    <a:pt x="1524" y="2286"/>
                  </a:lnTo>
                  <a:lnTo>
                    <a:pt x="1524" y="1524"/>
                  </a:lnTo>
                  <a:lnTo>
                    <a:pt x="1523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14" name="object 7414"/>
            <p:cNvSpPr/>
            <p:nvPr/>
          </p:nvSpPr>
          <p:spPr>
            <a:xfrm>
              <a:off x="12434671" y="6425184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2285" y="0"/>
                  </a:moveTo>
                  <a:lnTo>
                    <a:pt x="3902" y="669"/>
                  </a:lnTo>
                  <a:lnTo>
                    <a:pt x="4571" y="2286"/>
                  </a:lnTo>
                  <a:lnTo>
                    <a:pt x="3902" y="3902"/>
                  </a:lnTo>
                  <a:lnTo>
                    <a:pt x="2285" y="4572"/>
                  </a:lnTo>
                  <a:lnTo>
                    <a:pt x="669" y="3902"/>
                  </a:lnTo>
                  <a:lnTo>
                    <a:pt x="0" y="2286"/>
                  </a:lnTo>
                  <a:lnTo>
                    <a:pt x="669" y="669"/>
                  </a:lnTo>
                  <a:lnTo>
                    <a:pt x="228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15" name="object 7415"/>
            <p:cNvSpPr/>
            <p:nvPr/>
          </p:nvSpPr>
          <p:spPr>
            <a:xfrm>
              <a:off x="12433909" y="6424422"/>
              <a:ext cx="3810" cy="2540"/>
            </a:xfrm>
            <a:custGeom>
              <a:avLst/>
              <a:gdLst/>
              <a:ahLst/>
              <a:cxnLst/>
              <a:rect l="l" t="t" r="r" b="b"/>
              <a:pathLst>
                <a:path w="3809" h="2539">
                  <a:moveTo>
                    <a:pt x="0" y="0"/>
                  </a:moveTo>
                  <a:lnTo>
                    <a:pt x="762" y="0"/>
                  </a:lnTo>
                  <a:lnTo>
                    <a:pt x="2286" y="1523"/>
                  </a:lnTo>
                  <a:lnTo>
                    <a:pt x="3810" y="2285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16" name="object 7416"/>
            <p:cNvSpPr/>
            <p:nvPr/>
          </p:nvSpPr>
          <p:spPr>
            <a:xfrm>
              <a:off x="12440767" y="6427470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6096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417" name="object 7417"/>
          <p:cNvGrpSpPr/>
          <p:nvPr/>
        </p:nvGrpSpPr>
        <p:grpSpPr>
          <a:xfrm>
            <a:off x="15581241" y="6812298"/>
            <a:ext cx="23144" cy="11173"/>
            <a:chOff x="12397333" y="6512814"/>
            <a:chExt cx="18415" cy="8890"/>
          </a:xfrm>
        </p:grpSpPr>
        <p:sp>
          <p:nvSpPr>
            <p:cNvPr id="7418" name="object 7418"/>
            <p:cNvSpPr/>
            <p:nvPr/>
          </p:nvSpPr>
          <p:spPr>
            <a:xfrm>
              <a:off x="12399619" y="6515100"/>
              <a:ext cx="6985" cy="3810"/>
            </a:xfrm>
            <a:custGeom>
              <a:avLst/>
              <a:gdLst/>
              <a:ahLst/>
              <a:cxnLst/>
              <a:rect l="l" t="t" r="r" b="b"/>
              <a:pathLst>
                <a:path w="6984" h="3809">
                  <a:moveTo>
                    <a:pt x="3809" y="0"/>
                  </a:moveTo>
                  <a:lnTo>
                    <a:pt x="0" y="0"/>
                  </a:lnTo>
                  <a:lnTo>
                    <a:pt x="0" y="3810"/>
                  </a:lnTo>
                  <a:lnTo>
                    <a:pt x="6857" y="3810"/>
                  </a:lnTo>
                  <a:lnTo>
                    <a:pt x="6857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19" name="object 7419"/>
            <p:cNvSpPr/>
            <p:nvPr/>
          </p:nvSpPr>
          <p:spPr>
            <a:xfrm>
              <a:off x="12406477" y="6515100"/>
              <a:ext cx="6985" cy="3810"/>
            </a:xfrm>
            <a:custGeom>
              <a:avLst/>
              <a:gdLst/>
              <a:ahLst/>
              <a:cxnLst/>
              <a:rect l="l" t="t" r="r" b="b"/>
              <a:pathLst>
                <a:path w="6984" h="3809">
                  <a:moveTo>
                    <a:pt x="3809" y="0"/>
                  </a:moveTo>
                  <a:lnTo>
                    <a:pt x="0" y="0"/>
                  </a:lnTo>
                  <a:lnTo>
                    <a:pt x="0" y="3810"/>
                  </a:lnTo>
                  <a:lnTo>
                    <a:pt x="6857" y="3810"/>
                  </a:lnTo>
                  <a:lnTo>
                    <a:pt x="6857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420" name="object 7420"/>
          <p:cNvGrpSpPr/>
          <p:nvPr/>
        </p:nvGrpSpPr>
        <p:grpSpPr>
          <a:xfrm>
            <a:off x="15545806" y="6710780"/>
            <a:ext cx="98164" cy="116520"/>
            <a:chOff x="12369139" y="6432041"/>
            <a:chExt cx="78105" cy="92710"/>
          </a:xfrm>
        </p:grpSpPr>
        <p:sp>
          <p:nvSpPr>
            <p:cNvPr id="7421" name="object 7421"/>
            <p:cNvSpPr/>
            <p:nvPr/>
          </p:nvSpPr>
          <p:spPr>
            <a:xfrm>
              <a:off x="12399619" y="6454901"/>
              <a:ext cx="6985" cy="3175"/>
            </a:xfrm>
            <a:custGeom>
              <a:avLst/>
              <a:gdLst/>
              <a:ahLst/>
              <a:cxnLst/>
              <a:rect l="l" t="t" r="r" b="b"/>
              <a:pathLst>
                <a:path w="6984" h="3175">
                  <a:moveTo>
                    <a:pt x="3809" y="0"/>
                  </a:moveTo>
                  <a:lnTo>
                    <a:pt x="6857" y="0"/>
                  </a:lnTo>
                  <a:lnTo>
                    <a:pt x="6857" y="3047"/>
                  </a:lnTo>
                  <a:lnTo>
                    <a:pt x="0" y="3048"/>
                  </a:lnTo>
                  <a:lnTo>
                    <a:pt x="0" y="0"/>
                  </a:lnTo>
                  <a:lnTo>
                    <a:pt x="3809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22" name="object 7422"/>
            <p:cNvSpPr/>
            <p:nvPr/>
          </p:nvSpPr>
          <p:spPr>
            <a:xfrm>
              <a:off x="12399619" y="6460997"/>
              <a:ext cx="0" cy="58419"/>
            </a:xfrm>
            <a:custGeom>
              <a:avLst/>
              <a:gdLst/>
              <a:ahLst/>
              <a:cxnLst/>
              <a:rect l="l" t="t" r="r" b="b"/>
              <a:pathLst>
                <a:path h="58420">
                  <a:moveTo>
                    <a:pt x="0" y="57912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23" name="object 7423"/>
            <p:cNvSpPr/>
            <p:nvPr/>
          </p:nvSpPr>
          <p:spPr>
            <a:xfrm>
              <a:off x="12416383" y="6434327"/>
              <a:ext cx="17780" cy="0"/>
            </a:xfrm>
            <a:custGeom>
              <a:avLst/>
              <a:gdLst/>
              <a:ahLst/>
              <a:cxnLst/>
              <a:rect l="l" t="t" r="r" b="b"/>
              <a:pathLst>
                <a:path w="17779">
                  <a:moveTo>
                    <a:pt x="17525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24" name="object 7424"/>
            <p:cNvSpPr/>
            <p:nvPr/>
          </p:nvSpPr>
          <p:spPr>
            <a:xfrm>
              <a:off x="12369139" y="6521957"/>
              <a:ext cx="78105" cy="0"/>
            </a:xfrm>
            <a:custGeom>
              <a:avLst/>
              <a:gdLst/>
              <a:ahLst/>
              <a:cxnLst/>
              <a:rect l="l" t="t" r="r" b="b"/>
              <a:pathLst>
                <a:path w="78104">
                  <a:moveTo>
                    <a:pt x="0" y="0"/>
                  </a:moveTo>
                  <a:lnTo>
                    <a:pt x="77724" y="0"/>
                  </a:lnTo>
                </a:path>
                <a:path w="78104">
                  <a:moveTo>
                    <a:pt x="0" y="0"/>
                  </a:moveTo>
                  <a:lnTo>
                    <a:pt x="7772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425" name="object 7425"/>
          <p:cNvGrpSpPr/>
          <p:nvPr/>
        </p:nvGrpSpPr>
        <p:grpSpPr>
          <a:xfrm>
            <a:off x="15216357" y="6590111"/>
            <a:ext cx="445330" cy="339185"/>
            <a:chOff x="12107011" y="6336029"/>
            <a:chExt cx="354330" cy="269875"/>
          </a:xfrm>
        </p:grpSpPr>
        <p:sp>
          <p:nvSpPr>
            <p:cNvPr id="7426" name="object 7426"/>
            <p:cNvSpPr/>
            <p:nvPr/>
          </p:nvSpPr>
          <p:spPr>
            <a:xfrm>
              <a:off x="12170257" y="6570725"/>
              <a:ext cx="6985" cy="22225"/>
            </a:xfrm>
            <a:custGeom>
              <a:avLst/>
              <a:gdLst/>
              <a:ahLst/>
              <a:cxnLst/>
              <a:rect l="l" t="t" r="r" b="b"/>
              <a:pathLst>
                <a:path w="6984" h="22225">
                  <a:moveTo>
                    <a:pt x="0" y="0"/>
                  </a:moveTo>
                  <a:lnTo>
                    <a:pt x="0" y="22097"/>
                  </a:lnTo>
                </a:path>
                <a:path w="6984" h="22225">
                  <a:moveTo>
                    <a:pt x="0" y="0"/>
                  </a:moveTo>
                  <a:lnTo>
                    <a:pt x="0" y="22097"/>
                  </a:lnTo>
                </a:path>
                <a:path w="6984" h="22225">
                  <a:moveTo>
                    <a:pt x="6857" y="0"/>
                  </a:moveTo>
                  <a:lnTo>
                    <a:pt x="6857" y="22097"/>
                  </a:lnTo>
                </a:path>
                <a:path w="6984" h="22225">
                  <a:moveTo>
                    <a:pt x="6857" y="0"/>
                  </a:moveTo>
                  <a:lnTo>
                    <a:pt x="6857" y="22097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27" name="object 7427"/>
            <p:cNvSpPr/>
            <p:nvPr/>
          </p:nvSpPr>
          <p:spPr>
            <a:xfrm>
              <a:off x="12185497" y="6525005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5">
                  <a:moveTo>
                    <a:pt x="15240" y="9144"/>
                  </a:moveTo>
                  <a:lnTo>
                    <a:pt x="15240" y="14478"/>
                  </a:lnTo>
                  <a:lnTo>
                    <a:pt x="16002" y="16002"/>
                  </a:lnTo>
                  <a:lnTo>
                    <a:pt x="17526" y="16002"/>
                  </a:lnTo>
                  <a:lnTo>
                    <a:pt x="22098" y="15240"/>
                  </a:lnTo>
                  <a:lnTo>
                    <a:pt x="23622" y="15240"/>
                  </a:lnTo>
                  <a:lnTo>
                    <a:pt x="23622" y="19812"/>
                  </a:lnTo>
                  <a:lnTo>
                    <a:pt x="24384" y="21336"/>
                  </a:lnTo>
                  <a:lnTo>
                    <a:pt x="22860" y="22098"/>
                  </a:lnTo>
                  <a:lnTo>
                    <a:pt x="4572" y="23622"/>
                  </a:lnTo>
                  <a:lnTo>
                    <a:pt x="2286" y="24384"/>
                  </a:lnTo>
                  <a:lnTo>
                    <a:pt x="2286" y="17526"/>
                  </a:lnTo>
                  <a:lnTo>
                    <a:pt x="3810" y="17526"/>
                  </a:lnTo>
                  <a:lnTo>
                    <a:pt x="7620" y="16764"/>
                  </a:lnTo>
                  <a:lnTo>
                    <a:pt x="9906" y="16764"/>
                  </a:lnTo>
                  <a:lnTo>
                    <a:pt x="9144" y="15240"/>
                  </a:lnTo>
                  <a:lnTo>
                    <a:pt x="9144" y="9906"/>
                  </a:lnTo>
                  <a:lnTo>
                    <a:pt x="8382" y="8382"/>
                  </a:lnTo>
                  <a:lnTo>
                    <a:pt x="6858" y="8382"/>
                  </a:lnTo>
                  <a:lnTo>
                    <a:pt x="2286" y="9144"/>
                  </a:lnTo>
                  <a:lnTo>
                    <a:pt x="762" y="9144"/>
                  </a:lnTo>
                  <a:lnTo>
                    <a:pt x="762" y="4572"/>
                  </a:lnTo>
                  <a:lnTo>
                    <a:pt x="0" y="3048"/>
                  </a:lnTo>
                  <a:lnTo>
                    <a:pt x="1524" y="2286"/>
                  </a:lnTo>
                  <a:lnTo>
                    <a:pt x="19812" y="762"/>
                  </a:lnTo>
                  <a:lnTo>
                    <a:pt x="21336" y="0"/>
                  </a:lnTo>
                  <a:lnTo>
                    <a:pt x="22098" y="1524"/>
                  </a:lnTo>
                  <a:lnTo>
                    <a:pt x="22098" y="6858"/>
                  </a:lnTo>
                  <a:lnTo>
                    <a:pt x="20574" y="6858"/>
                  </a:lnTo>
                  <a:lnTo>
                    <a:pt x="16002" y="7620"/>
                  </a:lnTo>
                  <a:lnTo>
                    <a:pt x="14478" y="7620"/>
                  </a:lnTo>
                  <a:lnTo>
                    <a:pt x="15240" y="914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28" name="object 7428"/>
            <p:cNvSpPr/>
            <p:nvPr/>
          </p:nvSpPr>
          <p:spPr>
            <a:xfrm>
              <a:off x="12188545" y="6528053"/>
              <a:ext cx="18415" cy="18415"/>
            </a:xfrm>
            <a:custGeom>
              <a:avLst/>
              <a:gdLst/>
              <a:ahLst/>
              <a:cxnLst/>
              <a:rect l="l" t="t" r="r" b="b"/>
              <a:pathLst>
                <a:path w="18415" h="18415">
                  <a:moveTo>
                    <a:pt x="8381" y="3048"/>
                  </a:moveTo>
                  <a:lnTo>
                    <a:pt x="9905" y="15240"/>
                  </a:lnTo>
                  <a:lnTo>
                    <a:pt x="9905" y="16002"/>
                  </a:lnTo>
                  <a:lnTo>
                    <a:pt x="10667" y="16002"/>
                  </a:lnTo>
                  <a:lnTo>
                    <a:pt x="17525" y="15240"/>
                  </a:lnTo>
                  <a:lnTo>
                    <a:pt x="18287" y="16002"/>
                  </a:lnTo>
                  <a:lnTo>
                    <a:pt x="2285" y="18288"/>
                  </a:lnTo>
                  <a:lnTo>
                    <a:pt x="2285" y="16764"/>
                  </a:lnTo>
                  <a:lnTo>
                    <a:pt x="9143" y="16002"/>
                  </a:lnTo>
                  <a:lnTo>
                    <a:pt x="9905" y="16002"/>
                  </a:lnTo>
                  <a:lnTo>
                    <a:pt x="9143" y="15240"/>
                  </a:lnTo>
                  <a:lnTo>
                    <a:pt x="8381" y="3048"/>
                  </a:lnTo>
                  <a:lnTo>
                    <a:pt x="8381" y="2286"/>
                  </a:lnTo>
                  <a:lnTo>
                    <a:pt x="7619" y="2286"/>
                  </a:lnTo>
                  <a:lnTo>
                    <a:pt x="761" y="3048"/>
                  </a:lnTo>
                  <a:lnTo>
                    <a:pt x="0" y="2286"/>
                  </a:lnTo>
                  <a:lnTo>
                    <a:pt x="16001" y="0"/>
                  </a:lnTo>
                  <a:lnTo>
                    <a:pt x="16001" y="1524"/>
                  </a:lnTo>
                  <a:lnTo>
                    <a:pt x="9143" y="2286"/>
                  </a:lnTo>
                  <a:lnTo>
                    <a:pt x="8381" y="2286"/>
                  </a:lnTo>
                  <a:lnTo>
                    <a:pt x="8381" y="3048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29" name="object 7429"/>
            <p:cNvSpPr/>
            <p:nvPr/>
          </p:nvSpPr>
          <p:spPr>
            <a:xfrm>
              <a:off x="12251029" y="6535673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4">
                  <a:moveTo>
                    <a:pt x="0" y="685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30" name="object 7430"/>
            <p:cNvSpPr/>
            <p:nvPr/>
          </p:nvSpPr>
          <p:spPr>
            <a:xfrm>
              <a:off x="12177115" y="6592823"/>
              <a:ext cx="67310" cy="0"/>
            </a:xfrm>
            <a:custGeom>
              <a:avLst/>
              <a:gdLst/>
              <a:ahLst/>
              <a:cxnLst/>
              <a:rect l="l" t="t" r="r" b="b"/>
              <a:pathLst>
                <a:path w="67309">
                  <a:moveTo>
                    <a:pt x="0" y="0"/>
                  </a:moveTo>
                  <a:lnTo>
                    <a:pt x="6705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31" name="object 7431"/>
            <p:cNvSpPr/>
            <p:nvPr/>
          </p:nvSpPr>
          <p:spPr>
            <a:xfrm>
              <a:off x="12112345" y="6603491"/>
              <a:ext cx="121920" cy="0"/>
            </a:xfrm>
            <a:custGeom>
              <a:avLst/>
              <a:gdLst/>
              <a:ahLst/>
              <a:cxnLst/>
              <a:rect l="l" t="t" r="r" b="b"/>
              <a:pathLst>
                <a:path w="121920">
                  <a:moveTo>
                    <a:pt x="0" y="0"/>
                  </a:moveTo>
                  <a:lnTo>
                    <a:pt x="12192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32" name="object 7432"/>
            <p:cNvSpPr/>
            <p:nvPr/>
          </p:nvSpPr>
          <p:spPr>
            <a:xfrm>
              <a:off x="12116155" y="6599681"/>
              <a:ext cx="125095" cy="0"/>
            </a:xfrm>
            <a:custGeom>
              <a:avLst/>
              <a:gdLst/>
              <a:ahLst/>
              <a:cxnLst/>
              <a:rect l="l" t="t" r="r" b="b"/>
              <a:pathLst>
                <a:path w="125095">
                  <a:moveTo>
                    <a:pt x="0" y="0"/>
                  </a:moveTo>
                  <a:lnTo>
                    <a:pt x="12496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33" name="object 7433"/>
            <p:cNvSpPr/>
            <p:nvPr/>
          </p:nvSpPr>
          <p:spPr>
            <a:xfrm>
              <a:off x="12116155" y="6592823"/>
              <a:ext cx="125095" cy="0"/>
            </a:xfrm>
            <a:custGeom>
              <a:avLst/>
              <a:gdLst/>
              <a:ahLst/>
              <a:cxnLst/>
              <a:rect l="l" t="t" r="r" b="b"/>
              <a:pathLst>
                <a:path w="125095">
                  <a:moveTo>
                    <a:pt x="0" y="0"/>
                  </a:moveTo>
                  <a:lnTo>
                    <a:pt x="12496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34" name="object 7434"/>
            <p:cNvSpPr/>
            <p:nvPr/>
          </p:nvSpPr>
          <p:spPr>
            <a:xfrm>
              <a:off x="12112345" y="6599681"/>
              <a:ext cx="132080" cy="0"/>
            </a:xfrm>
            <a:custGeom>
              <a:avLst/>
              <a:gdLst/>
              <a:ahLst/>
              <a:cxnLst/>
              <a:rect l="l" t="t" r="r" b="b"/>
              <a:pathLst>
                <a:path w="132079">
                  <a:moveTo>
                    <a:pt x="0" y="0"/>
                  </a:moveTo>
                  <a:lnTo>
                    <a:pt x="13182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35" name="object 7435"/>
            <p:cNvSpPr/>
            <p:nvPr/>
          </p:nvSpPr>
          <p:spPr>
            <a:xfrm>
              <a:off x="12112345" y="6592823"/>
              <a:ext cx="58419" cy="0"/>
            </a:xfrm>
            <a:custGeom>
              <a:avLst/>
              <a:gdLst/>
              <a:ahLst/>
              <a:cxnLst/>
              <a:rect l="l" t="t" r="r" b="b"/>
              <a:pathLst>
                <a:path w="58420">
                  <a:moveTo>
                    <a:pt x="57911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36" name="object 7436"/>
            <p:cNvSpPr/>
            <p:nvPr/>
          </p:nvSpPr>
          <p:spPr>
            <a:xfrm>
              <a:off x="12170257" y="6589775"/>
              <a:ext cx="6985" cy="3175"/>
            </a:xfrm>
            <a:custGeom>
              <a:avLst/>
              <a:gdLst/>
              <a:ahLst/>
              <a:cxnLst/>
              <a:rect l="l" t="t" r="r" b="b"/>
              <a:pathLst>
                <a:path w="6984" h="3175">
                  <a:moveTo>
                    <a:pt x="0" y="0"/>
                  </a:moveTo>
                  <a:lnTo>
                    <a:pt x="0" y="3048"/>
                  </a:lnTo>
                  <a:lnTo>
                    <a:pt x="6858" y="3047"/>
                  </a:lnTo>
                  <a:lnTo>
                    <a:pt x="6858" y="0"/>
                  </a:lnTo>
                  <a:lnTo>
                    <a:pt x="3048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37" name="object 7437"/>
            <p:cNvSpPr/>
            <p:nvPr/>
          </p:nvSpPr>
          <p:spPr>
            <a:xfrm>
              <a:off x="12109297" y="6592823"/>
              <a:ext cx="3175" cy="10795"/>
            </a:xfrm>
            <a:custGeom>
              <a:avLst/>
              <a:gdLst/>
              <a:ahLst/>
              <a:cxnLst/>
              <a:rect l="l" t="t" r="r" b="b"/>
              <a:pathLst>
                <a:path w="3175" h="10795">
                  <a:moveTo>
                    <a:pt x="3048" y="6857"/>
                  </a:moveTo>
                  <a:lnTo>
                    <a:pt x="3048" y="10667"/>
                  </a:lnTo>
                  <a:lnTo>
                    <a:pt x="3048" y="10667"/>
                  </a:lnTo>
                  <a:lnTo>
                    <a:pt x="0" y="0"/>
                  </a:lnTo>
                  <a:lnTo>
                    <a:pt x="30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38" name="object 7438"/>
            <p:cNvSpPr/>
            <p:nvPr/>
          </p:nvSpPr>
          <p:spPr>
            <a:xfrm>
              <a:off x="12116155" y="6592823"/>
              <a:ext cx="3175" cy="6985"/>
            </a:xfrm>
            <a:custGeom>
              <a:avLst/>
              <a:gdLst/>
              <a:ahLst/>
              <a:cxnLst/>
              <a:rect l="l" t="t" r="r" b="b"/>
              <a:pathLst>
                <a:path w="3175" h="6984">
                  <a:moveTo>
                    <a:pt x="3048" y="6857"/>
                  </a:moveTo>
                  <a:lnTo>
                    <a:pt x="0" y="6857"/>
                  </a:lnTo>
                  <a:lnTo>
                    <a:pt x="0" y="0"/>
                  </a:lnTo>
                  <a:lnTo>
                    <a:pt x="3048" y="0"/>
                  </a:lnTo>
                  <a:lnTo>
                    <a:pt x="3048" y="3809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39" name="object 7439"/>
            <p:cNvSpPr/>
            <p:nvPr/>
          </p:nvSpPr>
          <p:spPr>
            <a:xfrm>
              <a:off x="12237313" y="6592823"/>
              <a:ext cx="3810" cy="6985"/>
            </a:xfrm>
            <a:custGeom>
              <a:avLst/>
              <a:gdLst/>
              <a:ahLst/>
              <a:cxnLst/>
              <a:rect l="l" t="t" r="r" b="b"/>
              <a:pathLst>
                <a:path w="3809" h="6984">
                  <a:moveTo>
                    <a:pt x="0" y="6857"/>
                  </a:moveTo>
                  <a:lnTo>
                    <a:pt x="3810" y="6857"/>
                  </a:lnTo>
                  <a:lnTo>
                    <a:pt x="3809" y="0"/>
                  </a:lnTo>
                  <a:lnTo>
                    <a:pt x="0" y="0"/>
                  </a:lnTo>
                  <a:lnTo>
                    <a:pt x="0" y="3809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40" name="object 7440"/>
            <p:cNvSpPr/>
            <p:nvPr/>
          </p:nvSpPr>
          <p:spPr>
            <a:xfrm>
              <a:off x="12244171" y="6599681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0"/>
                  </a:moveTo>
                  <a:lnTo>
                    <a:pt x="0" y="3810"/>
                  </a:lnTo>
                </a:path>
                <a:path h="3809">
                  <a:moveTo>
                    <a:pt x="0" y="0"/>
                  </a:moveTo>
                  <a:lnTo>
                    <a:pt x="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41" name="object 7441"/>
            <p:cNvSpPr/>
            <p:nvPr/>
          </p:nvSpPr>
          <p:spPr>
            <a:xfrm>
              <a:off x="12244171" y="6592823"/>
              <a:ext cx="3810" cy="6985"/>
            </a:xfrm>
            <a:custGeom>
              <a:avLst/>
              <a:gdLst/>
              <a:ahLst/>
              <a:cxnLst/>
              <a:rect l="l" t="t" r="r" b="b"/>
              <a:pathLst>
                <a:path w="3809" h="6984">
                  <a:moveTo>
                    <a:pt x="0" y="0"/>
                  </a:moveTo>
                  <a:lnTo>
                    <a:pt x="3810" y="0"/>
                  </a:lnTo>
                  <a:lnTo>
                    <a:pt x="3810" y="6857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42" name="object 7442"/>
            <p:cNvSpPr/>
            <p:nvPr/>
          </p:nvSpPr>
          <p:spPr>
            <a:xfrm>
              <a:off x="12251029" y="6545579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4">
                  <a:moveTo>
                    <a:pt x="0" y="6857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43" name="object 7443"/>
            <p:cNvSpPr/>
            <p:nvPr/>
          </p:nvSpPr>
          <p:spPr>
            <a:xfrm>
              <a:off x="12251029" y="6562343"/>
              <a:ext cx="0" cy="10795"/>
            </a:xfrm>
            <a:custGeom>
              <a:avLst/>
              <a:gdLst/>
              <a:ahLst/>
              <a:cxnLst/>
              <a:rect l="l" t="t" r="r" b="b"/>
              <a:pathLst>
                <a:path h="10795">
                  <a:moveTo>
                    <a:pt x="0" y="1066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44" name="object 7444"/>
            <p:cNvSpPr/>
            <p:nvPr/>
          </p:nvSpPr>
          <p:spPr>
            <a:xfrm>
              <a:off x="12251029" y="6573011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59">
                  <a:moveTo>
                    <a:pt x="0" y="9905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45" name="object 7445"/>
            <p:cNvSpPr/>
            <p:nvPr/>
          </p:nvSpPr>
          <p:spPr>
            <a:xfrm>
              <a:off x="12251029" y="6582917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4">
                  <a:moveTo>
                    <a:pt x="0" y="685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46" name="object 7446"/>
            <p:cNvSpPr/>
            <p:nvPr/>
          </p:nvSpPr>
          <p:spPr>
            <a:xfrm>
              <a:off x="12251029" y="6556247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6096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47" name="object 7447"/>
            <p:cNvSpPr/>
            <p:nvPr/>
          </p:nvSpPr>
          <p:spPr>
            <a:xfrm>
              <a:off x="12206833" y="6525767"/>
              <a:ext cx="3810" cy="6985"/>
            </a:xfrm>
            <a:custGeom>
              <a:avLst/>
              <a:gdLst/>
              <a:ahLst/>
              <a:cxnLst/>
              <a:rect l="l" t="t" r="r" b="b"/>
              <a:pathLst>
                <a:path w="3809" h="6984">
                  <a:moveTo>
                    <a:pt x="3809" y="6858"/>
                  </a:moveTo>
                  <a:lnTo>
                    <a:pt x="0" y="6858"/>
                  </a:lnTo>
                  <a:lnTo>
                    <a:pt x="0" y="0"/>
                  </a:lnTo>
                  <a:lnTo>
                    <a:pt x="3809" y="0"/>
                  </a:lnTo>
                  <a:lnTo>
                    <a:pt x="3809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48" name="object 7448"/>
            <p:cNvSpPr/>
            <p:nvPr/>
          </p:nvSpPr>
          <p:spPr>
            <a:xfrm>
              <a:off x="12206833" y="6505193"/>
              <a:ext cx="24765" cy="0"/>
            </a:xfrm>
            <a:custGeom>
              <a:avLst/>
              <a:gdLst/>
              <a:ahLst/>
              <a:cxnLst/>
              <a:rect l="l" t="t" r="r" b="b"/>
              <a:pathLst>
                <a:path w="24765">
                  <a:moveTo>
                    <a:pt x="24383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49" name="object 7449"/>
            <p:cNvSpPr/>
            <p:nvPr/>
          </p:nvSpPr>
          <p:spPr>
            <a:xfrm>
              <a:off x="12200737" y="6512051"/>
              <a:ext cx="30480" cy="0"/>
            </a:xfrm>
            <a:custGeom>
              <a:avLst/>
              <a:gdLst/>
              <a:ahLst/>
              <a:cxnLst/>
              <a:rect l="l" t="t" r="r" b="b"/>
              <a:pathLst>
                <a:path w="30479">
                  <a:moveTo>
                    <a:pt x="30479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50" name="object 7450"/>
            <p:cNvSpPr/>
            <p:nvPr/>
          </p:nvSpPr>
          <p:spPr>
            <a:xfrm>
              <a:off x="12205309" y="650443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0" y="0"/>
                  </a:moveTo>
                  <a:lnTo>
                    <a:pt x="762" y="1524"/>
                  </a:lnTo>
                  <a:lnTo>
                    <a:pt x="2286" y="228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51" name="object 7451"/>
            <p:cNvSpPr/>
            <p:nvPr/>
          </p:nvSpPr>
          <p:spPr>
            <a:xfrm>
              <a:off x="12231217" y="650443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0" y="2286"/>
                  </a:moveTo>
                  <a:lnTo>
                    <a:pt x="1524" y="1524"/>
                  </a:lnTo>
                  <a:lnTo>
                    <a:pt x="228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52" name="object 7452"/>
            <p:cNvSpPr/>
            <p:nvPr/>
          </p:nvSpPr>
          <p:spPr>
            <a:xfrm>
              <a:off x="12231217" y="6504431"/>
              <a:ext cx="6985" cy="6350"/>
            </a:xfrm>
            <a:custGeom>
              <a:avLst/>
              <a:gdLst/>
              <a:ahLst/>
              <a:cxnLst/>
              <a:rect l="l" t="t" r="r" b="b"/>
              <a:pathLst>
                <a:path w="6984" h="6350">
                  <a:moveTo>
                    <a:pt x="0" y="6096"/>
                  </a:moveTo>
                  <a:lnTo>
                    <a:pt x="2286" y="6096"/>
                  </a:lnTo>
                  <a:lnTo>
                    <a:pt x="4572" y="4572"/>
                  </a:lnTo>
                  <a:lnTo>
                    <a:pt x="6096" y="2286"/>
                  </a:lnTo>
                  <a:lnTo>
                    <a:pt x="685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53" name="object 7453"/>
            <p:cNvSpPr/>
            <p:nvPr/>
          </p:nvSpPr>
          <p:spPr>
            <a:xfrm>
              <a:off x="12218263" y="6494906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457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54" name="object 7454"/>
            <p:cNvSpPr/>
            <p:nvPr/>
          </p:nvSpPr>
          <p:spPr>
            <a:xfrm>
              <a:off x="12201626" y="6494525"/>
              <a:ext cx="0" cy="24765"/>
            </a:xfrm>
            <a:custGeom>
              <a:avLst/>
              <a:gdLst/>
              <a:ahLst/>
              <a:cxnLst/>
              <a:rect l="l" t="t" r="r" b="b"/>
              <a:pathLst>
                <a:path h="24765">
                  <a:moveTo>
                    <a:pt x="0" y="0"/>
                  </a:moveTo>
                  <a:lnTo>
                    <a:pt x="0" y="2438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55" name="object 7455"/>
            <p:cNvSpPr/>
            <p:nvPr/>
          </p:nvSpPr>
          <p:spPr>
            <a:xfrm>
              <a:off x="12203785" y="6494525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h="17779">
                  <a:moveTo>
                    <a:pt x="0" y="0"/>
                  </a:moveTo>
                  <a:lnTo>
                    <a:pt x="0" y="17525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56" name="object 7456"/>
            <p:cNvSpPr/>
            <p:nvPr/>
          </p:nvSpPr>
          <p:spPr>
            <a:xfrm>
              <a:off x="12201626" y="6494525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h="17779">
                  <a:moveTo>
                    <a:pt x="0" y="0"/>
                  </a:moveTo>
                  <a:lnTo>
                    <a:pt x="0" y="1752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57" name="object 7457"/>
            <p:cNvSpPr/>
            <p:nvPr/>
          </p:nvSpPr>
          <p:spPr>
            <a:xfrm>
              <a:off x="12234265" y="6494525"/>
              <a:ext cx="3175" cy="10795"/>
            </a:xfrm>
            <a:custGeom>
              <a:avLst/>
              <a:gdLst/>
              <a:ahLst/>
              <a:cxnLst/>
              <a:rect l="l" t="t" r="r" b="b"/>
              <a:pathLst>
                <a:path w="3175" h="10795">
                  <a:moveTo>
                    <a:pt x="0" y="0"/>
                  </a:moveTo>
                  <a:lnTo>
                    <a:pt x="0" y="10667"/>
                  </a:lnTo>
                </a:path>
                <a:path w="3175" h="10795">
                  <a:moveTo>
                    <a:pt x="3048" y="0"/>
                  </a:moveTo>
                  <a:lnTo>
                    <a:pt x="3048" y="10667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58" name="object 7458"/>
            <p:cNvSpPr/>
            <p:nvPr/>
          </p:nvSpPr>
          <p:spPr>
            <a:xfrm>
              <a:off x="12244171" y="6599681"/>
              <a:ext cx="121920" cy="0"/>
            </a:xfrm>
            <a:custGeom>
              <a:avLst/>
              <a:gdLst/>
              <a:ahLst/>
              <a:cxnLst/>
              <a:rect l="l" t="t" r="r" b="b"/>
              <a:pathLst>
                <a:path w="121920">
                  <a:moveTo>
                    <a:pt x="121920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59" name="object 7459"/>
            <p:cNvSpPr/>
            <p:nvPr/>
          </p:nvSpPr>
          <p:spPr>
            <a:xfrm>
              <a:off x="12244171" y="6603491"/>
              <a:ext cx="125095" cy="0"/>
            </a:xfrm>
            <a:custGeom>
              <a:avLst/>
              <a:gdLst/>
              <a:ahLst/>
              <a:cxnLst/>
              <a:rect l="l" t="t" r="r" b="b"/>
              <a:pathLst>
                <a:path w="125095">
                  <a:moveTo>
                    <a:pt x="12496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60" name="object 7460"/>
            <p:cNvSpPr/>
            <p:nvPr/>
          </p:nvSpPr>
          <p:spPr>
            <a:xfrm>
              <a:off x="12200737" y="6535673"/>
              <a:ext cx="168910" cy="0"/>
            </a:xfrm>
            <a:custGeom>
              <a:avLst/>
              <a:gdLst/>
              <a:ahLst/>
              <a:cxnLst/>
              <a:rect l="l" t="t" r="r" b="b"/>
              <a:pathLst>
                <a:path w="168909">
                  <a:moveTo>
                    <a:pt x="0" y="0"/>
                  </a:moveTo>
                  <a:lnTo>
                    <a:pt x="16840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61" name="object 7461"/>
            <p:cNvSpPr/>
            <p:nvPr/>
          </p:nvSpPr>
          <p:spPr>
            <a:xfrm>
              <a:off x="12206833" y="6532625"/>
              <a:ext cx="162560" cy="0"/>
            </a:xfrm>
            <a:custGeom>
              <a:avLst/>
              <a:gdLst/>
              <a:ahLst/>
              <a:cxnLst/>
              <a:rect l="l" t="t" r="r" b="b"/>
              <a:pathLst>
                <a:path w="162559">
                  <a:moveTo>
                    <a:pt x="0" y="0"/>
                  </a:moveTo>
                  <a:lnTo>
                    <a:pt x="16230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62" name="object 7462"/>
            <p:cNvSpPr/>
            <p:nvPr/>
          </p:nvSpPr>
          <p:spPr>
            <a:xfrm>
              <a:off x="12200229" y="6518909"/>
              <a:ext cx="168910" cy="0"/>
            </a:xfrm>
            <a:custGeom>
              <a:avLst/>
              <a:gdLst/>
              <a:ahLst/>
              <a:cxnLst/>
              <a:rect l="l" t="t" r="r" b="b"/>
              <a:pathLst>
                <a:path w="168909">
                  <a:moveTo>
                    <a:pt x="0" y="0"/>
                  </a:moveTo>
                  <a:lnTo>
                    <a:pt x="168909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63" name="object 7463"/>
            <p:cNvSpPr/>
            <p:nvPr/>
          </p:nvSpPr>
          <p:spPr>
            <a:xfrm>
              <a:off x="12200737" y="6502145"/>
              <a:ext cx="182245" cy="0"/>
            </a:xfrm>
            <a:custGeom>
              <a:avLst/>
              <a:gdLst/>
              <a:ahLst/>
              <a:cxnLst/>
              <a:rect l="l" t="t" r="r" b="b"/>
              <a:pathLst>
                <a:path w="182245">
                  <a:moveTo>
                    <a:pt x="18211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64" name="object 7464"/>
            <p:cNvSpPr/>
            <p:nvPr/>
          </p:nvSpPr>
          <p:spPr>
            <a:xfrm>
              <a:off x="12251029" y="6589775"/>
              <a:ext cx="105410" cy="0"/>
            </a:xfrm>
            <a:custGeom>
              <a:avLst/>
              <a:gdLst/>
              <a:ahLst/>
              <a:cxnLst/>
              <a:rect l="l" t="t" r="r" b="b"/>
              <a:pathLst>
                <a:path w="105409">
                  <a:moveTo>
                    <a:pt x="0" y="0"/>
                  </a:moveTo>
                  <a:lnTo>
                    <a:pt x="105155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65" name="object 7465"/>
            <p:cNvSpPr/>
            <p:nvPr/>
          </p:nvSpPr>
          <p:spPr>
            <a:xfrm>
              <a:off x="12200229" y="6518909"/>
              <a:ext cx="118745" cy="0"/>
            </a:xfrm>
            <a:custGeom>
              <a:avLst/>
              <a:gdLst/>
              <a:ahLst/>
              <a:cxnLst/>
              <a:rect l="l" t="t" r="r" b="b"/>
              <a:pathLst>
                <a:path w="118745">
                  <a:moveTo>
                    <a:pt x="0" y="0"/>
                  </a:moveTo>
                  <a:lnTo>
                    <a:pt x="118617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66" name="object 7466"/>
            <p:cNvSpPr/>
            <p:nvPr/>
          </p:nvSpPr>
          <p:spPr>
            <a:xfrm>
              <a:off x="12251029" y="6535673"/>
              <a:ext cx="105410" cy="0"/>
            </a:xfrm>
            <a:custGeom>
              <a:avLst/>
              <a:gdLst/>
              <a:ahLst/>
              <a:cxnLst/>
              <a:rect l="l" t="t" r="r" b="b"/>
              <a:pathLst>
                <a:path w="105409">
                  <a:moveTo>
                    <a:pt x="0" y="0"/>
                  </a:moveTo>
                  <a:lnTo>
                    <a:pt x="105155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67" name="object 7467"/>
            <p:cNvSpPr/>
            <p:nvPr/>
          </p:nvSpPr>
          <p:spPr>
            <a:xfrm>
              <a:off x="12177115" y="6396989"/>
              <a:ext cx="6350" cy="54610"/>
            </a:xfrm>
            <a:custGeom>
              <a:avLst/>
              <a:gdLst/>
              <a:ahLst/>
              <a:cxnLst/>
              <a:rect l="l" t="t" r="r" b="b"/>
              <a:pathLst>
                <a:path w="6350" h="54610">
                  <a:moveTo>
                    <a:pt x="0" y="0"/>
                  </a:moveTo>
                  <a:lnTo>
                    <a:pt x="6096" y="5410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68" name="object 7468"/>
            <p:cNvSpPr/>
            <p:nvPr/>
          </p:nvSpPr>
          <p:spPr>
            <a:xfrm>
              <a:off x="12183592" y="6391655"/>
              <a:ext cx="0" cy="26670"/>
            </a:xfrm>
            <a:custGeom>
              <a:avLst/>
              <a:gdLst/>
              <a:ahLst/>
              <a:cxnLst/>
              <a:rect l="l" t="t" r="r" b="b"/>
              <a:pathLst>
                <a:path h="26670">
                  <a:moveTo>
                    <a:pt x="0" y="0"/>
                  </a:moveTo>
                  <a:lnTo>
                    <a:pt x="0" y="26670"/>
                  </a:lnTo>
                </a:path>
              </a:pathLst>
            </a:custGeom>
            <a:ln w="17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69" name="object 7469"/>
            <p:cNvSpPr/>
            <p:nvPr/>
          </p:nvSpPr>
          <p:spPr>
            <a:xfrm>
              <a:off x="12166447" y="6390131"/>
              <a:ext cx="13970" cy="121920"/>
            </a:xfrm>
            <a:custGeom>
              <a:avLst/>
              <a:gdLst/>
              <a:ahLst/>
              <a:cxnLst/>
              <a:rect l="l" t="t" r="r" b="b"/>
              <a:pathLst>
                <a:path w="13970" h="121920">
                  <a:moveTo>
                    <a:pt x="0" y="0"/>
                  </a:moveTo>
                  <a:lnTo>
                    <a:pt x="13716" y="12192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70" name="object 7470"/>
            <p:cNvSpPr/>
            <p:nvPr/>
          </p:nvSpPr>
          <p:spPr>
            <a:xfrm>
              <a:off x="12249505" y="6394703"/>
              <a:ext cx="58419" cy="59055"/>
            </a:xfrm>
            <a:custGeom>
              <a:avLst/>
              <a:gdLst/>
              <a:ahLst/>
              <a:cxnLst/>
              <a:rect l="l" t="t" r="r" b="b"/>
              <a:pathLst>
                <a:path w="58420" h="59054">
                  <a:moveTo>
                    <a:pt x="57911" y="0"/>
                  </a:moveTo>
                  <a:lnTo>
                    <a:pt x="51815" y="762"/>
                  </a:lnTo>
                  <a:lnTo>
                    <a:pt x="44957" y="1524"/>
                  </a:lnTo>
                  <a:lnTo>
                    <a:pt x="10667" y="22860"/>
                  </a:lnTo>
                  <a:lnTo>
                    <a:pt x="0" y="51816"/>
                  </a:lnTo>
                  <a:lnTo>
                    <a:pt x="0" y="5867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71" name="object 7471"/>
            <p:cNvSpPr/>
            <p:nvPr/>
          </p:nvSpPr>
          <p:spPr>
            <a:xfrm>
              <a:off x="12308941" y="6393941"/>
              <a:ext cx="0" cy="24765"/>
            </a:xfrm>
            <a:custGeom>
              <a:avLst/>
              <a:gdLst/>
              <a:ahLst/>
              <a:cxnLst/>
              <a:rect l="l" t="t" r="r" b="b"/>
              <a:pathLst>
                <a:path h="24764">
                  <a:moveTo>
                    <a:pt x="0" y="0"/>
                  </a:moveTo>
                  <a:lnTo>
                    <a:pt x="0" y="24384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72" name="object 7472"/>
            <p:cNvSpPr/>
            <p:nvPr/>
          </p:nvSpPr>
          <p:spPr>
            <a:xfrm>
              <a:off x="12217120" y="6380987"/>
              <a:ext cx="0" cy="37465"/>
            </a:xfrm>
            <a:custGeom>
              <a:avLst/>
              <a:gdLst/>
              <a:ahLst/>
              <a:cxnLst/>
              <a:rect l="l" t="t" r="r" b="b"/>
              <a:pathLst>
                <a:path h="37464">
                  <a:moveTo>
                    <a:pt x="0" y="0"/>
                  </a:moveTo>
                  <a:lnTo>
                    <a:pt x="0" y="37338"/>
                  </a:lnTo>
                </a:path>
              </a:pathLst>
            </a:custGeom>
            <a:ln w="11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73" name="object 7473"/>
            <p:cNvSpPr/>
            <p:nvPr/>
          </p:nvSpPr>
          <p:spPr>
            <a:xfrm>
              <a:off x="12429337" y="6412229"/>
              <a:ext cx="5080" cy="12700"/>
            </a:xfrm>
            <a:custGeom>
              <a:avLst/>
              <a:gdLst/>
              <a:ahLst/>
              <a:cxnLst/>
              <a:rect l="l" t="t" r="r" b="b"/>
              <a:pathLst>
                <a:path w="5079" h="12700">
                  <a:moveTo>
                    <a:pt x="0" y="0"/>
                  </a:moveTo>
                  <a:lnTo>
                    <a:pt x="762" y="6858"/>
                  </a:lnTo>
                  <a:lnTo>
                    <a:pt x="4572" y="1219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74" name="object 7474"/>
            <p:cNvSpPr/>
            <p:nvPr/>
          </p:nvSpPr>
          <p:spPr>
            <a:xfrm>
              <a:off x="12453721" y="6412229"/>
              <a:ext cx="5715" cy="12700"/>
            </a:xfrm>
            <a:custGeom>
              <a:avLst/>
              <a:gdLst/>
              <a:ahLst/>
              <a:cxnLst/>
              <a:rect l="l" t="t" r="r" b="b"/>
              <a:pathLst>
                <a:path w="5715" h="12700">
                  <a:moveTo>
                    <a:pt x="0" y="12191"/>
                  </a:moveTo>
                  <a:lnTo>
                    <a:pt x="3810" y="6857"/>
                  </a:lnTo>
                  <a:lnTo>
                    <a:pt x="5333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75" name="object 7475"/>
            <p:cNvSpPr/>
            <p:nvPr/>
          </p:nvSpPr>
          <p:spPr>
            <a:xfrm>
              <a:off x="12396571" y="6336029"/>
              <a:ext cx="0" cy="186055"/>
            </a:xfrm>
            <a:custGeom>
              <a:avLst/>
              <a:gdLst/>
              <a:ahLst/>
              <a:cxnLst/>
              <a:rect l="l" t="t" r="r" b="b"/>
              <a:pathLst>
                <a:path h="186054">
                  <a:moveTo>
                    <a:pt x="0" y="185927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476" name="object 7476"/>
          <p:cNvGrpSpPr/>
          <p:nvPr/>
        </p:nvGrpSpPr>
        <p:grpSpPr>
          <a:xfrm>
            <a:off x="14970229" y="6518283"/>
            <a:ext cx="47885" cy="59058"/>
            <a:chOff x="11911177" y="6278879"/>
            <a:chExt cx="38100" cy="46990"/>
          </a:xfrm>
        </p:grpSpPr>
        <p:sp>
          <p:nvSpPr>
            <p:cNvPr id="7477" name="object 7477"/>
            <p:cNvSpPr/>
            <p:nvPr/>
          </p:nvSpPr>
          <p:spPr>
            <a:xfrm>
              <a:off x="11913463" y="6278879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0" y="19812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78" name="object 7478"/>
            <p:cNvSpPr/>
            <p:nvPr/>
          </p:nvSpPr>
          <p:spPr>
            <a:xfrm>
              <a:off x="11940133" y="6312407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79" name="object 7479"/>
            <p:cNvSpPr/>
            <p:nvPr/>
          </p:nvSpPr>
          <p:spPr>
            <a:xfrm>
              <a:off x="11940133" y="6316217"/>
              <a:ext cx="6985" cy="3175"/>
            </a:xfrm>
            <a:custGeom>
              <a:avLst/>
              <a:gdLst/>
              <a:ahLst/>
              <a:cxnLst/>
              <a:rect l="l" t="t" r="r" b="b"/>
              <a:pathLst>
                <a:path w="6984" h="3175">
                  <a:moveTo>
                    <a:pt x="6857" y="3048"/>
                  </a:moveTo>
                  <a:lnTo>
                    <a:pt x="3047" y="3048"/>
                  </a:lnTo>
                  <a:lnTo>
                    <a:pt x="0" y="0"/>
                  </a:lnTo>
                  <a:lnTo>
                    <a:pt x="3047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80" name="object 7480"/>
            <p:cNvSpPr/>
            <p:nvPr/>
          </p:nvSpPr>
          <p:spPr>
            <a:xfrm>
              <a:off x="11917274" y="6313931"/>
              <a:ext cx="8890" cy="7620"/>
            </a:xfrm>
            <a:custGeom>
              <a:avLst/>
              <a:gdLst/>
              <a:ahLst/>
              <a:cxnLst/>
              <a:rect l="l" t="t" r="r" b="b"/>
              <a:pathLst>
                <a:path w="8890" h="7620">
                  <a:moveTo>
                    <a:pt x="4572" y="2286"/>
                  </a:moveTo>
                  <a:lnTo>
                    <a:pt x="3898" y="673"/>
                  </a:lnTo>
                  <a:lnTo>
                    <a:pt x="2286" y="0"/>
                  </a:lnTo>
                  <a:lnTo>
                    <a:pt x="660" y="673"/>
                  </a:lnTo>
                  <a:lnTo>
                    <a:pt x="0" y="2286"/>
                  </a:lnTo>
                  <a:lnTo>
                    <a:pt x="660" y="3911"/>
                  </a:lnTo>
                  <a:lnTo>
                    <a:pt x="2286" y="4572"/>
                  </a:lnTo>
                  <a:lnTo>
                    <a:pt x="3898" y="3911"/>
                  </a:lnTo>
                  <a:lnTo>
                    <a:pt x="4572" y="2286"/>
                  </a:lnTo>
                  <a:close/>
                </a:path>
                <a:path w="8890" h="7620">
                  <a:moveTo>
                    <a:pt x="8382" y="5334"/>
                  </a:moveTo>
                  <a:lnTo>
                    <a:pt x="7708" y="3721"/>
                  </a:lnTo>
                  <a:lnTo>
                    <a:pt x="6096" y="3048"/>
                  </a:lnTo>
                  <a:lnTo>
                    <a:pt x="4470" y="3721"/>
                  </a:lnTo>
                  <a:lnTo>
                    <a:pt x="3810" y="5334"/>
                  </a:lnTo>
                  <a:lnTo>
                    <a:pt x="4470" y="6959"/>
                  </a:lnTo>
                  <a:lnTo>
                    <a:pt x="6096" y="7620"/>
                  </a:lnTo>
                  <a:lnTo>
                    <a:pt x="7708" y="6959"/>
                  </a:lnTo>
                  <a:lnTo>
                    <a:pt x="8382" y="533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81" name="object 7481"/>
            <p:cNvSpPr/>
            <p:nvPr/>
          </p:nvSpPr>
          <p:spPr>
            <a:xfrm>
              <a:off x="11916511" y="6316217"/>
              <a:ext cx="3175" cy="6985"/>
            </a:xfrm>
            <a:custGeom>
              <a:avLst/>
              <a:gdLst/>
              <a:ahLst/>
              <a:cxnLst/>
              <a:rect l="l" t="t" r="r" b="b"/>
              <a:pathLst>
                <a:path w="3175" h="6985">
                  <a:moveTo>
                    <a:pt x="0" y="6858"/>
                  </a:moveTo>
                  <a:lnTo>
                    <a:pt x="3048" y="6858"/>
                  </a:lnTo>
                  <a:lnTo>
                    <a:pt x="3047" y="0"/>
                  </a:lnTo>
                  <a:lnTo>
                    <a:pt x="0" y="3048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82" name="object 7482"/>
            <p:cNvSpPr/>
            <p:nvPr/>
          </p:nvSpPr>
          <p:spPr>
            <a:xfrm>
              <a:off x="11918035" y="6297929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29" h="24129">
                  <a:moveTo>
                    <a:pt x="14477" y="9144"/>
                  </a:moveTo>
                  <a:lnTo>
                    <a:pt x="15239" y="14478"/>
                  </a:lnTo>
                  <a:lnTo>
                    <a:pt x="15239" y="16002"/>
                  </a:lnTo>
                  <a:lnTo>
                    <a:pt x="16763" y="15240"/>
                  </a:lnTo>
                  <a:lnTo>
                    <a:pt x="22859" y="15240"/>
                  </a:lnTo>
                  <a:lnTo>
                    <a:pt x="22859" y="16764"/>
                  </a:lnTo>
                  <a:lnTo>
                    <a:pt x="23621" y="19812"/>
                  </a:lnTo>
                  <a:lnTo>
                    <a:pt x="23621" y="21336"/>
                  </a:lnTo>
                  <a:lnTo>
                    <a:pt x="22097" y="21336"/>
                  </a:lnTo>
                  <a:lnTo>
                    <a:pt x="3809" y="23622"/>
                  </a:lnTo>
                  <a:lnTo>
                    <a:pt x="2285" y="23622"/>
                  </a:lnTo>
                  <a:lnTo>
                    <a:pt x="2285" y="22098"/>
                  </a:lnTo>
                  <a:lnTo>
                    <a:pt x="1523" y="19050"/>
                  </a:lnTo>
                  <a:lnTo>
                    <a:pt x="1523" y="17526"/>
                  </a:lnTo>
                  <a:lnTo>
                    <a:pt x="3047" y="17526"/>
                  </a:lnTo>
                  <a:lnTo>
                    <a:pt x="7619" y="16764"/>
                  </a:lnTo>
                  <a:lnTo>
                    <a:pt x="9143" y="16764"/>
                  </a:lnTo>
                  <a:lnTo>
                    <a:pt x="9143" y="15240"/>
                  </a:lnTo>
                  <a:lnTo>
                    <a:pt x="8381" y="9906"/>
                  </a:lnTo>
                  <a:lnTo>
                    <a:pt x="8381" y="8382"/>
                  </a:lnTo>
                  <a:lnTo>
                    <a:pt x="2285" y="8382"/>
                  </a:lnTo>
                  <a:lnTo>
                    <a:pt x="761" y="9144"/>
                  </a:lnTo>
                  <a:lnTo>
                    <a:pt x="761" y="7620"/>
                  </a:lnTo>
                  <a:lnTo>
                    <a:pt x="0" y="3810"/>
                  </a:lnTo>
                  <a:lnTo>
                    <a:pt x="0" y="2286"/>
                  </a:lnTo>
                  <a:lnTo>
                    <a:pt x="1523" y="2286"/>
                  </a:lnTo>
                  <a:lnTo>
                    <a:pt x="19811" y="0"/>
                  </a:lnTo>
                  <a:lnTo>
                    <a:pt x="21335" y="0"/>
                  </a:lnTo>
                  <a:lnTo>
                    <a:pt x="21335" y="1524"/>
                  </a:lnTo>
                  <a:lnTo>
                    <a:pt x="22097" y="5334"/>
                  </a:lnTo>
                  <a:lnTo>
                    <a:pt x="22097" y="6858"/>
                  </a:lnTo>
                  <a:lnTo>
                    <a:pt x="16001" y="6858"/>
                  </a:lnTo>
                  <a:lnTo>
                    <a:pt x="14477" y="7620"/>
                  </a:lnTo>
                  <a:lnTo>
                    <a:pt x="14477" y="914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83" name="object 7483"/>
            <p:cNvSpPr/>
            <p:nvPr/>
          </p:nvSpPr>
          <p:spPr>
            <a:xfrm>
              <a:off x="11917274" y="6300215"/>
              <a:ext cx="25400" cy="21590"/>
            </a:xfrm>
            <a:custGeom>
              <a:avLst/>
              <a:gdLst/>
              <a:ahLst/>
              <a:cxnLst/>
              <a:rect l="l" t="t" r="r" b="b"/>
              <a:pathLst>
                <a:path w="25400" h="21589">
                  <a:moveTo>
                    <a:pt x="4572" y="2286"/>
                  </a:moveTo>
                  <a:lnTo>
                    <a:pt x="3898" y="673"/>
                  </a:lnTo>
                  <a:lnTo>
                    <a:pt x="2286" y="0"/>
                  </a:lnTo>
                  <a:lnTo>
                    <a:pt x="660" y="673"/>
                  </a:lnTo>
                  <a:lnTo>
                    <a:pt x="0" y="2286"/>
                  </a:lnTo>
                  <a:lnTo>
                    <a:pt x="660" y="3911"/>
                  </a:lnTo>
                  <a:lnTo>
                    <a:pt x="2286" y="4572"/>
                  </a:lnTo>
                  <a:lnTo>
                    <a:pt x="3898" y="3911"/>
                  </a:lnTo>
                  <a:lnTo>
                    <a:pt x="4572" y="2286"/>
                  </a:lnTo>
                  <a:close/>
                </a:path>
                <a:path w="25400" h="21589">
                  <a:moveTo>
                    <a:pt x="8382" y="19050"/>
                  </a:moveTo>
                  <a:lnTo>
                    <a:pt x="7708" y="17437"/>
                  </a:lnTo>
                  <a:lnTo>
                    <a:pt x="6096" y="16764"/>
                  </a:lnTo>
                  <a:lnTo>
                    <a:pt x="4470" y="17437"/>
                  </a:lnTo>
                  <a:lnTo>
                    <a:pt x="3810" y="19050"/>
                  </a:lnTo>
                  <a:lnTo>
                    <a:pt x="4470" y="20675"/>
                  </a:lnTo>
                  <a:lnTo>
                    <a:pt x="6096" y="21336"/>
                  </a:lnTo>
                  <a:lnTo>
                    <a:pt x="7708" y="20675"/>
                  </a:lnTo>
                  <a:lnTo>
                    <a:pt x="8382" y="19050"/>
                  </a:lnTo>
                  <a:close/>
                </a:path>
                <a:path w="25400" h="21589">
                  <a:moveTo>
                    <a:pt x="22098" y="2286"/>
                  </a:moveTo>
                  <a:lnTo>
                    <a:pt x="21424" y="673"/>
                  </a:lnTo>
                  <a:lnTo>
                    <a:pt x="19812" y="0"/>
                  </a:lnTo>
                  <a:lnTo>
                    <a:pt x="18186" y="673"/>
                  </a:lnTo>
                  <a:lnTo>
                    <a:pt x="17526" y="2286"/>
                  </a:lnTo>
                  <a:lnTo>
                    <a:pt x="18186" y="3911"/>
                  </a:lnTo>
                  <a:lnTo>
                    <a:pt x="19812" y="4572"/>
                  </a:lnTo>
                  <a:lnTo>
                    <a:pt x="21424" y="3911"/>
                  </a:lnTo>
                  <a:lnTo>
                    <a:pt x="22098" y="2286"/>
                  </a:lnTo>
                  <a:close/>
                </a:path>
                <a:path w="25400" h="21589">
                  <a:moveTo>
                    <a:pt x="25146" y="16002"/>
                  </a:moveTo>
                  <a:lnTo>
                    <a:pt x="24472" y="14389"/>
                  </a:lnTo>
                  <a:lnTo>
                    <a:pt x="22860" y="13716"/>
                  </a:lnTo>
                  <a:lnTo>
                    <a:pt x="21234" y="14389"/>
                  </a:lnTo>
                  <a:lnTo>
                    <a:pt x="20574" y="16002"/>
                  </a:lnTo>
                  <a:lnTo>
                    <a:pt x="21234" y="17627"/>
                  </a:lnTo>
                  <a:lnTo>
                    <a:pt x="22860" y="18288"/>
                  </a:lnTo>
                  <a:lnTo>
                    <a:pt x="24472" y="17627"/>
                  </a:lnTo>
                  <a:lnTo>
                    <a:pt x="25146" y="1600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84" name="object 7484"/>
            <p:cNvSpPr/>
            <p:nvPr/>
          </p:nvSpPr>
          <p:spPr>
            <a:xfrm>
              <a:off x="11930227" y="6302501"/>
              <a:ext cx="0" cy="13970"/>
            </a:xfrm>
            <a:custGeom>
              <a:avLst/>
              <a:gdLst/>
              <a:ahLst/>
              <a:cxnLst/>
              <a:rect l="l" t="t" r="r" b="b"/>
              <a:pathLst>
                <a:path h="13970">
                  <a:moveTo>
                    <a:pt x="0" y="0"/>
                  </a:moveTo>
                  <a:lnTo>
                    <a:pt x="0" y="13716"/>
                  </a:lnTo>
                </a:path>
                <a:path h="13970">
                  <a:moveTo>
                    <a:pt x="0" y="0"/>
                  </a:moveTo>
                  <a:lnTo>
                    <a:pt x="0" y="1371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85" name="object 7485"/>
            <p:cNvSpPr/>
            <p:nvPr/>
          </p:nvSpPr>
          <p:spPr>
            <a:xfrm>
              <a:off x="11919559" y="6302501"/>
              <a:ext cx="17780" cy="0"/>
            </a:xfrm>
            <a:custGeom>
              <a:avLst/>
              <a:gdLst/>
              <a:ahLst/>
              <a:cxnLst/>
              <a:rect l="l" t="t" r="r" b="b"/>
              <a:pathLst>
                <a:path w="17779">
                  <a:moveTo>
                    <a:pt x="0" y="0"/>
                  </a:moveTo>
                  <a:lnTo>
                    <a:pt x="17526" y="0"/>
                  </a:lnTo>
                </a:path>
                <a:path w="17779">
                  <a:moveTo>
                    <a:pt x="0" y="0"/>
                  </a:moveTo>
                  <a:lnTo>
                    <a:pt x="1752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86" name="object 7486"/>
            <p:cNvSpPr/>
            <p:nvPr/>
          </p:nvSpPr>
          <p:spPr>
            <a:xfrm>
              <a:off x="11923369" y="6316217"/>
              <a:ext cx="17145" cy="3175"/>
            </a:xfrm>
            <a:custGeom>
              <a:avLst/>
              <a:gdLst/>
              <a:ahLst/>
              <a:cxnLst/>
              <a:rect l="l" t="t" r="r" b="b"/>
              <a:pathLst>
                <a:path w="17145" h="3175">
                  <a:moveTo>
                    <a:pt x="0" y="3048"/>
                  </a:moveTo>
                  <a:lnTo>
                    <a:pt x="16764" y="0"/>
                  </a:lnTo>
                </a:path>
                <a:path w="17145" h="3175">
                  <a:moveTo>
                    <a:pt x="0" y="3048"/>
                  </a:moveTo>
                  <a:lnTo>
                    <a:pt x="1676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487" name="object 7487"/>
          <p:cNvGrpSpPr/>
          <p:nvPr/>
        </p:nvGrpSpPr>
        <p:grpSpPr>
          <a:xfrm>
            <a:off x="15084195" y="6505833"/>
            <a:ext cx="6385" cy="7981"/>
            <a:chOff x="12001855" y="6268973"/>
            <a:chExt cx="5080" cy="6350"/>
          </a:xfrm>
        </p:grpSpPr>
        <p:sp>
          <p:nvSpPr>
            <p:cNvPr id="7488" name="object 7488"/>
            <p:cNvSpPr/>
            <p:nvPr/>
          </p:nvSpPr>
          <p:spPr>
            <a:xfrm>
              <a:off x="12004141" y="6272021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0"/>
                  </a:ln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89" name="object 7489"/>
            <p:cNvSpPr/>
            <p:nvPr/>
          </p:nvSpPr>
          <p:spPr>
            <a:xfrm>
              <a:off x="12004141" y="6268973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7490" name="object 7490"/>
          <p:cNvSpPr/>
          <p:nvPr/>
        </p:nvSpPr>
        <p:spPr>
          <a:xfrm>
            <a:off x="14858178" y="6530734"/>
            <a:ext cx="0" cy="26337"/>
          </a:xfrm>
          <a:custGeom>
            <a:avLst/>
            <a:gdLst/>
            <a:ahLst/>
            <a:cxnLst/>
            <a:rect l="l" t="t" r="r" b="b"/>
            <a:pathLst>
              <a:path h="20954">
                <a:moveTo>
                  <a:pt x="0" y="20574"/>
                </a:moveTo>
                <a:lnTo>
                  <a:pt x="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7491" name="object 7491"/>
          <p:cNvGrpSpPr/>
          <p:nvPr/>
        </p:nvGrpSpPr>
        <p:grpSpPr>
          <a:xfrm>
            <a:off x="14702074" y="6594901"/>
            <a:ext cx="14365" cy="11971"/>
            <a:chOff x="11697817" y="6339840"/>
            <a:chExt cx="11430" cy="9525"/>
          </a:xfrm>
        </p:grpSpPr>
        <p:sp>
          <p:nvSpPr>
            <p:cNvPr id="7492" name="object 7492"/>
            <p:cNvSpPr/>
            <p:nvPr/>
          </p:nvSpPr>
          <p:spPr>
            <a:xfrm>
              <a:off x="11700103" y="6342888"/>
              <a:ext cx="6985" cy="3810"/>
            </a:xfrm>
            <a:custGeom>
              <a:avLst/>
              <a:gdLst/>
              <a:ahLst/>
              <a:cxnLst/>
              <a:rect l="l" t="t" r="r" b="b"/>
              <a:pathLst>
                <a:path w="6984" h="3810">
                  <a:moveTo>
                    <a:pt x="6857" y="3810"/>
                  </a:moveTo>
                  <a:lnTo>
                    <a:pt x="3809" y="3810"/>
                  </a:lnTo>
                  <a:lnTo>
                    <a:pt x="0" y="0"/>
                  </a:lnTo>
                  <a:lnTo>
                    <a:pt x="6857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93" name="object 7493"/>
            <p:cNvSpPr/>
            <p:nvPr/>
          </p:nvSpPr>
          <p:spPr>
            <a:xfrm>
              <a:off x="11700103" y="6339840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494" name="object 7494"/>
          <p:cNvGrpSpPr/>
          <p:nvPr/>
        </p:nvGrpSpPr>
        <p:grpSpPr>
          <a:xfrm>
            <a:off x="14702073" y="6515411"/>
            <a:ext cx="311252" cy="90981"/>
            <a:chOff x="11697817" y="6276594"/>
            <a:chExt cx="247650" cy="72390"/>
          </a:xfrm>
        </p:grpSpPr>
        <p:sp>
          <p:nvSpPr>
            <p:cNvPr id="7495" name="object 7495"/>
            <p:cNvSpPr/>
            <p:nvPr/>
          </p:nvSpPr>
          <p:spPr>
            <a:xfrm>
              <a:off x="11822023" y="6288786"/>
              <a:ext cx="91440" cy="10160"/>
            </a:xfrm>
            <a:custGeom>
              <a:avLst/>
              <a:gdLst/>
              <a:ahLst/>
              <a:cxnLst/>
              <a:rect l="l" t="t" r="r" b="b"/>
              <a:pathLst>
                <a:path w="91440" h="10160">
                  <a:moveTo>
                    <a:pt x="91440" y="9905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96" name="object 7496"/>
            <p:cNvSpPr/>
            <p:nvPr/>
          </p:nvSpPr>
          <p:spPr>
            <a:xfrm>
              <a:off x="11700103" y="6316218"/>
              <a:ext cx="219710" cy="26670"/>
            </a:xfrm>
            <a:custGeom>
              <a:avLst/>
              <a:gdLst/>
              <a:ahLst/>
              <a:cxnLst/>
              <a:rect l="l" t="t" r="r" b="b"/>
              <a:pathLst>
                <a:path w="219709" h="26670">
                  <a:moveTo>
                    <a:pt x="0" y="26670"/>
                  </a:moveTo>
                  <a:lnTo>
                    <a:pt x="21945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97" name="object 7497"/>
            <p:cNvSpPr/>
            <p:nvPr/>
          </p:nvSpPr>
          <p:spPr>
            <a:xfrm>
              <a:off x="11700103" y="6316218"/>
              <a:ext cx="219710" cy="24130"/>
            </a:xfrm>
            <a:custGeom>
              <a:avLst/>
              <a:gdLst/>
              <a:ahLst/>
              <a:cxnLst/>
              <a:rect l="l" t="t" r="r" b="b"/>
              <a:pathLst>
                <a:path w="219709" h="24129">
                  <a:moveTo>
                    <a:pt x="0" y="23622"/>
                  </a:moveTo>
                  <a:lnTo>
                    <a:pt x="219456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98" name="object 7498"/>
            <p:cNvSpPr/>
            <p:nvPr/>
          </p:nvSpPr>
          <p:spPr>
            <a:xfrm>
              <a:off x="11700103" y="6319266"/>
              <a:ext cx="243204" cy="27940"/>
            </a:xfrm>
            <a:custGeom>
              <a:avLst/>
              <a:gdLst/>
              <a:ahLst/>
              <a:cxnLst/>
              <a:rect l="l" t="t" r="r" b="b"/>
              <a:pathLst>
                <a:path w="243204" h="27939">
                  <a:moveTo>
                    <a:pt x="0" y="27432"/>
                  </a:moveTo>
                  <a:lnTo>
                    <a:pt x="24307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99" name="object 7499"/>
            <p:cNvSpPr/>
            <p:nvPr/>
          </p:nvSpPr>
          <p:spPr>
            <a:xfrm>
              <a:off x="11822023" y="6298692"/>
              <a:ext cx="91440" cy="10795"/>
            </a:xfrm>
            <a:custGeom>
              <a:avLst/>
              <a:gdLst/>
              <a:ahLst/>
              <a:cxnLst/>
              <a:rect l="l" t="t" r="r" b="b"/>
              <a:pathLst>
                <a:path w="91440" h="10795">
                  <a:moveTo>
                    <a:pt x="0" y="10667"/>
                  </a:moveTo>
                  <a:lnTo>
                    <a:pt x="91440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00" name="object 7500"/>
            <p:cNvSpPr/>
            <p:nvPr/>
          </p:nvSpPr>
          <p:spPr>
            <a:xfrm>
              <a:off x="11822023" y="6278880"/>
              <a:ext cx="91440" cy="10160"/>
            </a:xfrm>
            <a:custGeom>
              <a:avLst/>
              <a:gdLst/>
              <a:ahLst/>
              <a:cxnLst/>
              <a:rect l="l" t="t" r="r" b="b"/>
              <a:pathLst>
                <a:path w="91440" h="10160">
                  <a:moveTo>
                    <a:pt x="0" y="9905"/>
                  </a:moveTo>
                  <a:lnTo>
                    <a:pt x="91440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501" name="object 7501"/>
          <p:cNvGrpSpPr/>
          <p:nvPr/>
        </p:nvGrpSpPr>
        <p:grpSpPr>
          <a:xfrm>
            <a:off x="15011410" y="6820916"/>
            <a:ext cx="57462" cy="105347"/>
            <a:chOff x="11943943" y="6519671"/>
            <a:chExt cx="45720" cy="83820"/>
          </a:xfrm>
        </p:grpSpPr>
        <p:sp>
          <p:nvSpPr>
            <p:cNvPr id="7502" name="object 7502"/>
            <p:cNvSpPr/>
            <p:nvPr/>
          </p:nvSpPr>
          <p:spPr>
            <a:xfrm>
              <a:off x="11977471" y="6521957"/>
              <a:ext cx="0" cy="71120"/>
            </a:xfrm>
            <a:custGeom>
              <a:avLst/>
              <a:gdLst/>
              <a:ahLst/>
              <a:cxnLst/>
              <a:rect l="l" t="t" r="r" b="b"/>
              <a:pathLst>
                <a:path h="71120">
                  <a:moveTo>
                    <a:pt x="0" y="0"/>
                  </a:moveTo>
                  <a:lnTo>
                    <a:pt x="0" y="7086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03" name="object 7503"/>
            <p:cNvSpPr/>
            <p:nvPr/>
          </p:nvSpPr>
          <p:spPr>
            <a:xfrm>
              <a:off x="11970613" y="6521957"/>
              <a:ext cx="0" cy="71120"/>
            </a:xfrm>
            <a:custGeom>
              <a:avLst/>
              <a:gdLst/>
              <a:ahLst/>
              <a:cxnLst/>
              <a:rect l="l" t="t" r="r" b="b"/>
              <a:pathLst>
                <a:path h="71120">
                  <a:moveTo>
                    <a:pt x="0" y="0"/>
                  </a:moveTo>
                  <a:lnTo>
                    <a:pt x="0" y="7086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04" name="object 7504"/>
            <p:cNvSpPr/>
            <p:nvPr/>
          </p:nvSpPr>
          <p:spPr>
            <a:xfrm>
              <a:off x="11977471" y="6521957"/>
              <a:ext cx="0" cy="71120"/>
            </a:xfrm>
            <a:custGeom>
              <a:avLst/>
              <a:gdLst/>
              <a:ahLst/>
              <a:cxnLst/>
              <a:rect l="l" t="t" r="r" b="b"/>
              <a:pathLst>
                <a:path h="71120">
                  <a:moveTo>
                    <a:pt x="0" y="0"/>
                  </a:moveTo>
                  <a:lnTo>
                    <a:pt x="0" y="7086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05" name="object 7505"/>
            <p:cNvSpPr/>
            <p:nvPr/>
          </p:nvSpPr>
          <p:spPr>
            <a:xfrm>
              <a:off x="11977471" y="6592823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9905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06" name="object 7506"/>
            <p:cNvSpPr/>
            <p:nvPr/>
          </p:nvSpPr>
          <p:spPr>
            <a:xfrm>
              <a:off x="11970613" y="6589775"/>
              <a:ext cx="6985" cy="3175"/>
            </a:xfrm>
            <a:custGeom>
              <a:avLst/>
              <a:gdLst/>
              <a:ahLst/>
              <a:cxnLst/>
              <a:rect l="l" t="t" r="r" b="b"/>
              <a:pathLst>
                <a:path w="6984" h="3175">
                  <a:moveTo>
                    <a:pt x="3048" y="0"/>
                  </a:moveTo>
                  <a:lnTo>
                    <a:pt x="0" y="0"/>
                  </a:lnTo>
                  <a:lnTo>
                    <a:pt x="0" y="3048"/>
                  </a:lnTo>
                  <a:lnTo>
                    <a:pt x="6858" y="3048"/>
                  </a:lnTo>
                  <a:lnTo>
                    <a:pt x="685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07" name="object 7507"/>
            <p:cNvSpPr/>
            <p:nvPr/>
          </p:nvSpPr>
          <p:spPr>
            <a:xfrm>
              <a:off x="11946229" y="6551675"/>
              <a:ext cx="24130" cy="24765"/>
            </a:xfrm>
            <a:custGeom>
              <a:avLst/>
              <a:gdLst/>
              <a:ahLst/>
              <a:cxnLst/>
              <a:rect l="l" t="t" r="r" b="b"/>
              <a:pathLst>
                <a:path w="24129" h="24765">
                  <a:moveTo>
                    <a:pt x="14477" y="9144"/>
                  </a:moveTo>
                  <a:lnTo>
                    <a:pt x="15239" y="14478"/>
                  </a:lnTo>
                  <a:lnTo>
                    <a:pt x="15239" y="16002"/>
                  </a:lnTo>
                  <a:lnTo>
                    <a:pt x="16763" y="16002"/>
                  </a:lnTo>
                  <a:lnTo>
                    <a:pt x="21335" y="15240"/>
                  </a:lnTo>
                  <a:lnTo>
                    <a:pt x="22859" y="15240"/>
                  </a:lnTo>
                  <a:lnTo>
                    <a:pt x="23621" y="16764"/>
                  </a:lnTo>
                  <a:lnTo>
                    <a:pt x="23621" y="21336"/>
                  </a:lnTo>
                  <a:lnTo>
                    <a:pt x="22097" y="22098"/>
                  </a:lnTo>
                  <a:lnTo>
                    <a:pt x="3809" y="23622"/>
                  </a:lnTo>
                  <a:lnTo>
                    <a:pt x="2285" y="24384"/>
                  </a:lnTo>
                  <a:lnTo>
                    <a:pt x="2285" y="22098"/>
                  </a:lnTo>
                  <a:lnTo>
                    <a:pt x="1523" y="19050"/>
                  </a:lnTo>
                  <a:lnTo>
                    <a:pt x="1523" y="17526"/>
                  </a:lnTo>
                  <a:lnTo>
                    <a:pt x="3047" y="17526"/>
                  </a:lnTo>
                  <a:lnTo>
                    <a:pt x="7619" y="16764"/>
                  </a:lnTo>
                  <a:lnTo>
                    <a:pt x="9143" y="16764"/>
                  </a:lnTo>
                  <a:lnTo>
                    <a:pt x="9143" y="15240"/>
                  </a:lnTo>
                  <a:lnTo>
                    <a:pt x="8381" y="9906"/>
                  </a:lnTo>
                  <a:lnTo>
                    <a:pt x="8381" y="8382"/>
                  </a:lnTo>
                  <a:lnTo>
                    <a:pt x="6857" y="8382"/>
                  </a:lnTo>
                  <a:lnTo>
                    <a:pt x="2285" y="9144"/>
                  </a:lnTo>
                  <a:lnTo>
                    <a:pt x="761" y="9144"/>
                  </a:lnTo>
                  <a:lnTo>
                    <a:pt x="761" y="7620"/>
                  </a:lnTo>
                  <a:lnTo>
                    <a:pt x="0" y="4572"/>
                  </a:lnTo>
                  <a:lnTo>
                    <a:pt x="0" y="2286"/>
                  </a:lnTo>
                  <a:lnTo>
                    <a:pt x="1523" y="2286"/>
                  </a:lnTo>
                  <a:lnTo>
                    <a:pt x="19811" y="762"/>
                  </a:lnTo>
                  <a:lnTo>
                    <a:pt x="21335" y="0"/>
                  </a:lnTo>
                  <a:lnTo>
                    <a:pt x="21335" y="1524"/>
                  </a:lnTo>
                  <a:lnTo>
                    <a:pt x="22097" y="5334"/>
                  </a:lnTo>
                  <a:lnTo>
                    <a:pt x="22097" y="6858"/>
                  </a:lnTo>
                  <a:lnTo>
                    <a:pt x="20573" y="6858"/>
                  </a:lnTo>
                  <a:lnTo>
                    <a:pt x="16001" y="7620"/>
                  </a:lnTo>
                  <a:lnTo>
                    <a:pt x="14477" y="7620"/>
                  </a:lnTo>
                  <a:lnTo>
                    <a:pt x="14477" y="914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08" name="object 7508"/>
            <p:cNvSpPr/>
            <p:nvPr/>
          </p:nvSpPr>
          <p:spPr>
            <a:xfrm>
              <a:off x="11987377" y="6592823"/>
              <a:ext cx="0" cy="10795"/>
            </a:xfrm>
            <a:custGeom>
              <a:avLst/>
              <a:gdLst/>
              <a:ahLst/>
              <a:cxnLst/>
              <a:rect l="l" t="t" r="r" b="b"/>
              <a:pathLst>
                <a:path h="10795">
                  <a:moveTo>
                    <a:pt x="0" y="6858"/>
                  </a:moveTo>
                  <a:lnTo>
                    <a:pt x="0" y="10668"/>
                  </a:lnTo>
                  <a:lnTo>
                    <a:pt x="0" y="6858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09" name="object 7509"/>
            <p:cNvSpPr/>
            <p:nvPr/>
          </p:nvSpPr>
          <p:spPr>
            <a:xfrm>
              <a:off x="11980519" y="6592823"/>
              <a:ext cx="3810" cy="6985"/>
            </a:xfrm>
            <a:custGeom>
              <a:avLst/>
              <a:gdLst/>
              <a:ahLst/>
              <a:cxnLst/>
              <a:rect l="l" t="t" r="r" b="b"/>
              <a:pathLst>
                <a:path w="3809" h="6984">
                  <a:moveTo>
                    <a:pt x="0" y="6858"/>
                  </a:moveTo>
                  <a:lnTo>
                    <a:pt x="3810" y="6858"/>
                  </a:lnTo>
                  <a:lnTo>
                    <a:pt x="3809" y="0"/>
                  </a:lnTo>
                  <a:lnTo>
                    <a:pt x="0" y="0"/>
                  </a:lnTo>
                  <a:lnTo>
                    <a:pt x="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10" name="object 7510"/>
            <p:cNvSpPr/>
            <p:nvPr/>
          </p:nvSpPr>
          <p:spPr>
            <a:xfrm>
              <a:off x="11961470" y="6553961"/>
              <a:ext cx="8890" cy="17780"/>
            </a:xfrm>
            <a:custGeom>
              <a:avLst/>
              <a:gdLst/>
              <a:ahLst/>
              <a:cxnLst/>
              <a:rect l="l" t="t" r="r" b="b"/>
              <a:pathLst>
                <a:path w="8890" h="17779">
                  <a:moveTo>
                    <a:pt x="4572" y="2286"/>
                  </a:moveTo>
                  <a:lnTo>
                    <a:pt x="3898" y="673"/>
                  </a:lnTo>
                  <a:lnTo>
                    <a:pt x="2286" y="0"/>
                  </a:lnTo>
                  <a:lnTo>
                    <a:pt x="660" y="673"/>
                  </a:lnTo>
                  <a:lnTo>
                    <a:pt x="0" y="2286"/>
                  </a:lnTo>
                  <a:lnTo>
                    <a:pt x="660" y="3911"/>
                  </a:lnTo>
                  <a:lnTo>
                    <a:pt x="2286" y="4572"/>
                  </a:lnTo>
                  <a:lnTo>
                    <a:pt x="3898" y="3911"/>
                  </a:lnTo>
                  <a:lnTo>
                    <a:pt x="4572" y="2286"/>
                  </a:lnTo>
                  <a:close/>
                </a:path>
                <a:path w="8890" h="17779">
                  <a:moveTo>
                    <a:pt x="8382" y="15240"/>
                  </a:moveTo>
                  <a:lnTo>
                    <a:pt x="7708" y="13627"/>
                  </a:lnTo>
                  <a:lnTo>
                    <a:pt x="6096" y="12954"/>
                  </a:lnTo>
                  <a:lnTo>
                    <a:pt x="4470" y="13627"/>
                  </a:lnTo>
                  <a:lnTo>
                    <a:pt x="3810" y="15240"/>
                  </a:lnTo>
                  <a:lnTo>
                    <a:pt x="4470" y="16865"/>
                  </a:lnTo>
                  <a:lnTo>
                    <a:pt x="6096" y="17526"/>
                  </a:lnTo>
                  <a:lnTo>
                    <a:pt x="7708" y="16865"/>
                  </a:lnTo>
                  <a:lnTo>
                    <a:pt x="8382" y="1524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11" name="object 7511"/>
            <p:cNvSpPr/>
            <p:nvPr/>
          </p:nvSpPr>
          <p:spPr>
            <a:xfrm>
              <a:off x="11956897" y="6556247"/>
              <a:ext cx="3810" cy="13335"/>
            </a:xfrm>
            <a:custGeom>
              <a:avLst/>
              <a:gdLst/>
              <a:ahLst/>
              <a:cxnLst/>
              <a:rect l="l" t="t" r="r" b="b"/>
              <a:pathLst>
                <a:path w="3809" h="13334">
                  <a:moveTo>
                    <a:pt x="0" y="0"/>
                  </a:moveTo>
                  <a:lnTo>
                    <a:pt x="0" y="12954"/>
                  </a:lnTo>
                </a:path>
                <a:path w="3809" h="13334">
                  <a:moveTo>
                    <a:pt x="0" y="0"/>
                  </a:moveTo>
                  <a:lnTo>
                    <a:pt x="3810" y="1295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12" name="object 7512"/>
            <p:cNvSpPr/>
            <p:nvPr/>
          </p:nvSpPr>
          <p:spPr>
            <a:xfrm>
              <a:off x="11947753" y="6570725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2285" y="0"/>
                  </a:moveTo>
                  <a:lnTo>
                    <a:pt x="3902" y="669"/>
                  </a:lnTo>
                  <a:lnTo>
                    <a:pt x="4571" y="2286"/>
                  </a:lnTo>
                  <a:lnTo>
                    <a:pt x="3902" y="3902"/>
                  </a:lnTo>
                  <a:lnTo>
                    <a:pt x="2285" y="4572"/>
                  </a:lnTo>
                  <a:lnTo>
                    <a:pt x="669" y="3902"/>
                  </a:lnTo>
                  <a:lnTo>
                    <a:pt x="0" y="2286"/>
                  </a:lnTo>
                  <a:lnTo>
                    <a:pt x="669" y="669"/>
                  </a:lnTo>
                  <a:lnTo>
                    <a:pt x="228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13" name="object 7513"/>
            <p:cNvSpPr/>
            <p:nvPr/>
          </p:nvSpPr>
          <p:spPr>
            <a:xfrm>
              <a:off x="11950039" y="6556247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14" name="object 7514"/>
            <p:cNvSpPr/>
            <p:nvPr/>
          </p:nvSpPr>
          <p:spPr>
            <a:xfrm>
              <a:off x="11950039" y="6569201"/>
              <a:ext cx="17780" cy="3810"/>
            </a:xfrm>
            <a:custGeom>
              <a:avLst/>
              <a:gdLst/>
              <a:ahLst/>
              <a:cxnLst/>
              <a:rect l="l" t="t" r="r" b="b"/>
              <a:pathLst>
                <a:path w="17779" h="3809">
                  <a:moveTo>
                    <a:pt x="0" y="3810"/>
                  </a:moveTo>
                  <a:lnTo>
                    <a:pt x="17526" y="0"/>
                  </a:lnTo>
                </a:path>
                <a:path w="17779" h="3809">
                  <a:moveTo>
                    <a:pt x="0" y="3810"/>
                  </a:moveTo>
                  <a:lnTo>
                    <a:pt x="1752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15" name="object 7515"/>
            <p:cNvSpPr/>
            <p:nvPr/>
          </p:nvSpPr>
          <p:spPr>
            <a:xfrm>
              <a:off x="11950039" y="6556247"/>
              <a:ext cx="13970" cy="3175"/>
            </a:xfrm>
            <a:custGeom>
              <a:avLst/>
              <a:gdLst/>
              <a:ahLst/>
              <a:cxnLst/>
              <a:rect l="l" t="t" r="r" b="b"/>
              <a:pathLst>
                <a:path w="13970" h="3175">
                  <a:moveTo>
                    <a:pt x="0" y="3048"/>
                  </a:moveTo>
                  <a:lnTo>
                    <a:pt x="1371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16" name="object 7516"/>
            <p:cNvSpPr/>
            <p:nvPr/>
          </p:nvSpPr>
          <p:spPr>
            <a:xfrm>
              <a:off x="11950039" y="6556247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70">
                  <a:moveTo>
                    <a:pt x="0" y="0"/>
                  </a:moveTo>
                  <a:lnTo>
                    <a:pt x="1371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17" name="object 7517"/>
            <p:cNvSpPr/>
            <p:nvPr/>
          </p:nvSpPr>
          <p:spPr>
            <a:xfrm>
              <a:off x="11970613" y="6521957"/>
              <a:ext cx="6985" cy="3810"/>
            </a:xfrm>
            <a:custGeom>
              <a:avLst/>
              <a:gdLst/>
              <a:ahLst/>
              <a:cxnLst/>
              <a:rect l="l" t="t" r="r" b="b"/>
              <a:pathLst>
                <a:path w="6984" h="3809">
                  <a:moveTo>
                    <a:pt x="3048" y="3810"/>
                  </a:moveTo>
                  <a:lnTo>
                    <a:pt x="0" y="3810"/>
                  </a:lnTo>
                  <a:lnTo>
                    <a:pt x="0" y="0"/>
                  </a:lnTo>
                  <a:lnTo>
                    <a:pt x="6858" y="0"/>
                  </a:lnTo>
                  <a:lnTo>
                    <a:pt x="6858" y="381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518" name="object 7518"/>
          <p:cNvGrpSpPr/>
          <p:nvPr/>
        </p:nvGrpSpPr>
        <p:grpSpPr>
          <a:xfrm>
            <a:off x="14706862" y="6808467"/>
            <a:ext cx="355945" cy="116520"/>
            <a:chOff x="11701627" y="6509766"/>
            <a:chExt cx="283210" cy="92710"/>
          </a:xfrm>
        </p:grpSpPr>
        <p:sp>
          <p:nvSpPr>
            <p:cNvPr id="7519" name="object 7519"/>
            <p:cNvSpPr/>
            <p:nvPr/>
          </p:nvSpPr>
          <p:spPr>
            <a:xfrm>
              <a:off x="11703913" y="6573012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29" h="24129">
                  <a:moveTo>
                    <a:pt x="23622" y="0"/>
                  </a:moveTo>
                  <a:lnTo>
                    <a:pt x="0" y="2362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20" name="object 7520"/>
            <p:cNvSpPr/>
            <p:nvPr/>
          </p:nvSpPr>
          <p:spPr>
            <a:xfrm>
              <a:off x="11727535" y="6521958"/>
              <a:ext cx="0" cy="74930"/>
            </a:xfrm>
            <a:custGeom>
              <a:avLst/>
              <a:gdLst/>
              <a:ahLst/>
              <a:cxnLst/>
              <a:rect l="l" t="t" r="r" b="b"/>
              <a:pathLst>
                <a:path h="74929">
                  <a:moveTo>
                    <a:pt x="0" y="65531"/>
                  </a:moveTo>
                  <a:lnTo>
                    <a:pt x="0" y="74675"/>
                  </a:lnTo>
                </a:path>
                <a:path h="74929">
                  <a:moveTo>
                    <a:pt x="0" y="0"/>
                  </a:moveTo>
                  <a:lnTo>
                    <a:pt x="0" y="14477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21" name="object 7521"/>
            <p:cNvSpPr/>
            <p:nvPr/>
          </p:nvSpPr>
          <p:spPr>
            <a:xfrm>
              <a:off x="11730583" y="6592824"/>
              <a:ext cx="3175" cy="6985"/>
            </a:xfrm>
            <a:custGeom>
              <a:avLst/>
              <a:gdLst/>
              <a:ahLst/>
              <a:cxnLst/>
              <a:rect l="l" t="t" r="r" b="b"/>
              <a:pathLst>
                <a:path w="3175" h="6984">
                  <a:moveTo>
                    <a:pt x="3048" y="6857"/>
                  </a:moveTo>
                  <a:lnTo>
                    <a:pt x="0" y="6857"/>
                  </a:lnTo>
                  <a:lnTo>
                    <a:pt x="0" y="0"/>
                  </a:lnTo>
                  <a:lnTo>
                    <a:pt x="3048" y="0"/>
                  </a:lnTo>
                  <a:lnTo>
                    <a:pt x="3048" y="3809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22" name="object 7522"/>
            <p:cNvSpPr/>
            <p:nvPr/>
          </p:nvSpPr>
          <p:spPr>
            <a:xfrm>
              <a:off x="11713819" y="6518910"/>
              <a:ext cx="6985" cy="3175"/>
            </a:xfrm>
            <a:custGeom>
              <a:avLst/>
              <a:gdLst/>
              <a:ahLst/>
              <a:cxnLst/>
              <a:rect l="l" t="t" r="r" b="b"/>
              <a:pathLst>
                <a:path w="6984" h="3175">
                  <a:moveTo>
                    <a:pt x="3048" y="0"/>
                  </a:moveTo>
                  <a:lnTo>
                    <a:pt x="6858" y="3047"/>
                  </a:lnTo>
                  <a:lnTo>
                    <a:pt x="0" y="3048"/>
                  </a:lnTo>
                  <a:lnTo>
                    <a:pt x="0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23" name="object 7523"/>
            <p:cNvSpPr/>
            <p:nvPr/>
          </p:nvSpPr>
          <p:spPr>
            <a:xfrm>
              <a:off x="11720677" y="6512052"/>
              <a:ext cx="3175" cy="10160"/>
            </a:xfrm>
            <a:custGeom>
              <a:avLst/>
              <a:gdLst/>
              <a:ahLst/>
              <a:cxnLst/>
              <a:rect l="l" t="t" r="r" b="b"/>
              <a:pathLst>
                <a:path w="3175" h="10159">
                  <a:moveTo>
                    <a:pt x="3048" y="3048"/>
                  </a:moveTo>
                  <a:lnTo>
                    <a:pt x="3048" y="0"/>
                  </a:lnTo>
                  <a:lnTo>
                    <a:pt x="0" y="0"/>
                  </a:lnTo>
                  <a:lnTo>
                    <a:pt x="0" y="9906"/>
                  </a:lnTo>
                  <a:lnTo>
                    <a:pt x="3048" y="9906"/>
                  </a:lnTo>
                  <a:lnTo>
                    <a:pt x="3048" y="685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24" name="object 7524"/>
            <p:cNvSpPr/>
            <p:nvPr/>
          </p:nvSpPr>
          <p:spPr>
            <a:xfrm>
              <a:off x="11730583" y="6599682"/>
              <a:ext cx="254000" cy="0"/>
            </a:xfrm>
            <a:custGeom>
              <a:avLst/>
              <a:gdLst/>
              <a:ahLst/>
              <a:cxnLst/>
              <a:rect l="l" t="t" r="r" b="b"/>
              <a:pathLst>
                <a:path w="254000">
                  <a:moveTo>
                    <a:pt x="0" y="0"/>
                  </a:moveTo>
                  <a:lnTo>
                    <a:pt x="218693" y="0"/>
                  </a:lnTo>
                </a:path>
                <a:path w="254000">
                  <a:moveTo>
                    <a:pt x="234695" y="0"/>
                  </a:moveTo>
                  <a:lnTo>
                    <a:pt x="25374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25" name="object 7525"/>
            <p:cNvSpPr/>
            <p:nvPr/>
          </p:nvSpPr>
          <p:spPr>
            <a:xfrm>
              <a:off x="11730583" y="6592824"/>
              <a:ext cx="254000" cy="0"/>
            </a:xfrm>
            <a:custGeom>
              <a:avLst/>
              <a:gdLst/>
              <a:ahLst/>
              <a:cxnLst/>
              <a:rect l="l" t="t" r="r" b="b"/>
              <a:pathLst>
                <a:path w="254000">
                  <a:moveTo>
                    <a:pt x="253746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526" name="object 7526"/>
          <p:cNvGrpSpPr/>
          <p:nvPr/>
        </p:nvGrpSpPr>
        <p:grpSpPr>
          <a:xfrm>
            <a:off x="15084196" y="6489553"/>
            <a:ext cx="133280" cy="27135"/>
            <a:chOff x="12001855" y="6256020"/>
            <a:chExt cx="106045" cy="21590"/>
          </a:xfrm>
        </p:grpSpPr>
        <p:sp>
          <p:nvSpPr>
            <p:cNvPr id="7527" name="object 7527"/>
            <p:cNvSpPr/>
            <p:nvPr/>
          </p:nvSpPr>
          <p:spPr>
            <a:xfrm>
              <a:off x="12007951" y="6258306"/>
              <a:ext cx="97790" cy="10795"/>
            </a:xfrm>
            <a:custGeom>
              <a:avLst/>
              <a:gdLst/>
              <a:ahLst/>
              <a:cxnLst/>
              <a:rect l="l" t="t" r="r" b="b"/>
              <a:pathLst>
                <a:path w="97790" h="10795">
                  <a:moveTo>
                    <a:pt x="0" y="10667"/>
                  </a:moveTo>
                  <a:lnTo>
                    <a:pt x="9753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28" name="object 7528"/>
            <p:cNvSpPr/>
            <p:nvPr/>
          </p:nvSpPr>
          <p:spPr>
            <a:xfrm>
              <a:off x="12004141" y="6265164"/>
              <a:ext cx="98425" cy="10160"/>
            </a:xfrm>
            <a:custGeom>
              <a:avLst/>
              <a:gdLst/>
              <a:ahLst/>
              <a:cxnLst/>
              <a:rect l="l" t="t" r="r" b="b"/>
              <a:pathLst>
                <a:path w="98425" h="10160">
                  <a:moveTo>
                    <a:pt x="0" y="9905"/>
                  </a:moveTo>
                  <a:lnTo>
                    <a:pt x="98298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29" name="object 7529"/>
            <p:cNvSpPr/>
            <p:nvPr/>
          </p:nvSpPr>
          <p:spPr>
            <a:xfrm>
              <a:off x="12007951" y="6258306"/>
              <a:ext cx="97790" cy="13970"/>
            </a:xfrm>
            <a:custGeom>
              <a:avLst/>
              <a:gdLst/>
              <a:ahLst/>
              <a:cxnLst/>
              <a:rect l="l" t="t" r="r" b="b"/>
              <a:pathLst>
                <a:path w="97790" h="13970">
                  <a:moveTo>
                    <a:pt x="97535" y="3810"/>
                  </a:moveTo>
                  <a:lnTo>
                    <a:pt x="0" y="13716"/>
                  </a:lnTo>
                  <a:lnTo>
                    <a:pt x="0" y="10668"/>
                  </a:lnTo>
                  <a:lnTo>
                    <a:pt x="97535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7530" name="object 7530"/>
          <p:cNvSpPr/>
          <p:nvPr/>
        </p:nvSpPr>
        <p:spPr>
          <a:xfrm>
            <a:off x="15074618" y="6828579"/>
            <a:ext cx="140462" cy="80606"/>
          </a:xfrm>
          <a:custGeom>
            <a:avLst/>
            <a:gdLst/>
            <a:ahLst/>
            <a:cxnLst/>
            <a:rect l="l" t="t" r="r" b="b"/>
            <a:pathLst>
              <a:path w="111759" h="64134">
                <a:moveTo>
                  <a:pt x="0" y="0"/>
                </a:moveTo>
                <a:lnTo>
                  <a:pt x="0" y="64007"/>
                </a:lnTo>
                <a:lnTo>
                  <a:pt x="111252" y="64007"/>
                </a:lnTo>
                <a:lnTo>
                  <a:pt x="111252" y="0"/>
                </a:lnTo>
                <a:lnTo>
                  <a:pt x="0" y="0"/>
                </a:lnTo>
                <a:close/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7531" name="object 7531"/>
          <p:cNvGrpSpPr/>
          <p:nvPr/>
        </p:nvGrpSpPr>
        <p:grpSpPr>
          <a:xfrm>
            <a:off x="15003748" y="6532649"/>
            <a:ext cx="281722" cy="39904"/>
            <a:chOff x="11937847" y="6290309"/>
            <a:chExt cx="224154" cy="31750"/>
          </a:xfrm>
        </p:grpSpPr>
        <p:sp>
          <p:nvSpPr>
            <p:cNvPr id="7532" name="object 7532"/>
            <p:cNvSpPr/>
            <p:nvPr/>
          </p:nvSpPr>
          <p:spPr>
            <a:xfrm>
              <a:off x="11940133" y="6295643"/>
              <a:ext cx="219710" cy="24130"/>
            </a:xfrm>
            <a:custGeom>
              <a:avLst/>
              <a:gdLst/>
              <a:ahLst/>
              <a:cxnLst/>
              <a:rect l="l" t="t" r="r" b="b"/>
              <a:pathLst>
                <a:path w="219709" h="24129">
                  <a:moveTo>
                    <a:pt x="0" y="23622"/>
                  </a:moveTo>
                  <a:lnTo>
                    <a:pt x="219456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33" name="object 7533"/>
            <p:cNvSpPr/>
            <p:nvPr/>
          </p:nvSpPr>
          <p:spPr>
            <a:xfrm>
              <a:off x="11940133" y="6292595"/>
              <a:ext cx="219710" cy="24130"/>
            </a:xfrm>
            <a:custGeom>
              <a:avLst/>
              <a:gdLst/>
              <a:ahLst/>
              <a:cxnLst/>
              <a:rect l="l" t="t" r="r" b="b"/>
              <a:pathLst>
                <a:path w="219709" h="24129">
                  <a:moveTo>
                    <a:pt x="0" y="23622"/>
                  </a:moveTo>
                  <a:lnTo>
                    <a:pt x="219456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34" name="object 7534"/>
            <p:cNvSpPr/>
            <p:nvPr/>
          </p:nvSpPr>
          <p:spPr>
            <a:xfrm>
              <a:off x="11940133" y="6295643"/>
              <a:ext cx="162560" cy="17145"/>
            </a:xfrm>
            <a:custGeom>
              <a:avLst/>
              <a:gdLst/>
              <a:ahLst/>
              <a:cxnLst/>
              <a:rect l="l" t="t" r="r" b="b"/>
              <a:pathLst>
                <a:path w="162559" h="17145">
                  <a:moveTo>
                    <a:pt x="0" y="16763"/>
                  </a:moveTo>
                  <a:lnTo>
                    <a:pt x="16230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535" name="object 7535"/>
          <p:cNvGrpSpPr/>
          <p:nvPr/>
        </p:nvGrpSpPr>
        <p:grpSpPr>
          <a:xfrm>
            <a:off x="15066000" y="6918601"/>
            <a:ext cx="157222" cy="11173"/>
            <a:chOff x="11987377" y="6597395"/>
            <a:chExt cx="125095" cy="8890"/>
          </a:xfrm>
        </p:grpSpPr>
        <p:sp>
          <p:nvSpPr>
            <p:cNvPr id="7536" name="object 7536"/>
            <p:cNvSpPr/>
            <p:nvPr/>
          </p:nvSpPr>
          <p:spPr>
            <a:xfrm>
              <a:off x="11987377" y="6603491"/>
              <a:ext cx="125095" cy="0"/>
            </a:xfrm>
            <a:custGeom>
              <a:avLst/>
              <a:gdLst/>
              <a:ahLst/>
              <a:cxnLst/>
              <a:rect l="l" t="t" r="r" b="b"/>
              <a:pathLst>
                <a:path w="125095">
                  <a:moveTo>
                    <a:pt x="0" y="0"/>
                  </a:moveTo>
                  <a:lnTo>
                    <a:pt x="12496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37" name="object 7537"/>
            <p:cNvSpPr/>
            <p:nvPr/>
          </p:nvSpPr>
          <p:spPr>
            <a:xfrm>
              <a:off x="11987377" y="6599681"/>
              <a:ext cx="121920" cy="0"/>
            </a:xfrm>
            <a:custGeom>
              <a:avLst/>
              <a:gdLst/>
              <a:ahLst/>
              <a:cxnLst/>
              <a:rect l="l" t="t" r="r" b="b"/>
              <a:pathLst>
                <a:path w="121920">
                  <a:moveTo>
                    <a:pt x="0" y="0"/>
                  </a:moveTo>
                  <a:lnTo>
                    <a:pt x="12192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7538" name="object 7538"/>
          <p:cNvSpPr/>
          <p:nvPr/>
        </p:nvSpPr>
        <p:spPr>
          <a:xfrm>
            <a:off x="14726016" y="6811340"/>
            <a:ext cx="411810" cy="12769"/>
          </a:xfrm>
          <a:custGeom>
            <a:avLst/>
            <a:gdLst/>
            <a:ahLst/>
            <a:cxnLst/>
            <a:rect l="l" t="t" r="r" b="b"/>
            <a:pathLst>
              <a:path w="327659" h="10159">
                <a:moveTo>
                  <a:pt x="10667" y="9905"/>
                </a:moveTo>
                <a:lnTo>
                  <a:pt x="327151" y="9905"/>
                </a:lnTo>
              </a:path>
              <a:path w="327659" h="10159">
                <a:moveTo>
                  <a:pt x="3809" y="9905"/>
                </a:moveTo>
                <a:lnTo>
                  <a:pt x="327151" y="9905"/>
                </a:lnTo>
              </a:path>
              <a:path w="327659" h="10159">
                <a:moveTo>
                  <a:pt x="0" y="0"/>
                </a:moveTo>
                <a:lnTo>
                  <a:pt x="327151" y="0"/>
                </a:lnTo>
              </a:path>
              <a:path w="327659" h="10159">
                <a:moveTo>
                  <a:pt x="3809" y="0"/>
                </a:moveTo>
                <a:lnTo>
                  <a:pt x="327151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7539" name="object 7539"/>
          <p:cNvPicPr/>
          <p:nvPr/>
        </p:nvPicPr>
        <p:blipFill>
          <a:blip r:embed="rId50" cstate="print"/>
          <a:stretch>
            <a:fillRect/>
          </a:stretch>
        </p:blipFill>
        <p:spPr>
          <a:xfrm>
            <a:off x="15064084" y="6916686"/>
            <a:ext cx="481721" cy="165682"/>
          </a:xfrm>
          <a:prstGeom prst="rect">
            <a:avLst/>
          </a:prstGeom>
        </p:spPr>
      </p:pic>
      <p:grpSp>
        <p:nvGrpSpPr>
          <p:cNvPr id="7540" name="object 7540"/>
          <p:cNvGrpSpPr/>
          <p:nvPr/>
        </p:nvGrpSpPr>
        <p:grpSpPr>
          <a:xfrm>
            <a:off x="15580283" y="6723231"/>
            <a:ext cx="607339" cy="49481"/>
            <a:chOff x="12396571" y="6441947"/>
            <a:chExt cx="483234" cy="39370"/>
          </a:xfrm>
        </p:grpSpPr>
        <p:sp>
          <p:nvSpPr>
            <p:cNvPr id="7541" name="object 7541"/>
            <p:cNvSpPr/>
            <p:nvPr/>
          </p:nvSpPr>
          <p:spPr>
            <a:xfrm>
              <a:off x="12406477" y="6444233"/>
              <a:ext cx="470534" cy="0"/>
            </a:xfrm>
            <a:custGeom>
              <a:avLst/>
              <a:gdLst/>
              <a:ahLst/>
              <a:cxnLst/>
              <a:rect l="l" t="t" r="r" b="b"/>
              <a:pathLst>
                <a:path w="470534">
                  <a:moveTo>
                    <a:pt x="0" y="0"/>
                  </a:moveTo>
                  <a:lnTo>
                    <a:pt x="47015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42" name="object 7542"/>
            <p:cNvSpPr/>
            <p:nvPr/>
          </p:nvSpPr>
          <p:spPr>
            <a:xfrm>
              <a:off x="12399619" y="6478523"/>
              <a:ext cx="480059" cy="0"/>
            </a:xfrm>
            <a:custGeom>
              <a:avLst/>
              <a:gdLst/>
              <a:ahLst/>
              <a:cxnLst/>
              <a:rect l="l" t="t" r="r" b="b"/>
              <a:pathLst>
                <a:path w="480059">
                  <a:moveTo>
                    <a:pt x="0" y="0"/>
                  </a:moveTo>
                  <a:lnTo>
                    <a:pt x="480059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43" name="object 7543"/>
            <p:cNvSpPr/>
            <p:nvPr/>
          </p:nvSpPr>
          <p:spPr>
            <a:xfrm>
              <a:off x="12396571" y="6457949"/>
              <a:ext cx="480059" cy="0"/>
            </a:xfrm>
            <a:custGeom>
              <a:avLst/>
              <a:gdLst/>
              <a:ahLst/>
              <a:cxnLst/>
              <a:rect l="l" t="t" r="r" b="b"/>
              <a:pathLst>
                <a:path w="480059">
                  <a:moveTo>
                    <a:pt x="0" y="0"/>
                  </a:moveTo>
                  <a:lnTo>
                    <a:pt x="480059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7544" name="object 7544"/>
          <p:cNvPicPr/>
          <p:nvPr/>
        </p:nvPicPr>
        <p:blipFill>
          <a:blip r:embed="rId51" cstate="print"/>
          <a:stretch>
            <a:fillRect/>
          </a:stretch>
        </p:blipFill>
        <p:spPr>
          <a:xfrm>
            <a:off x="15645407" y="6897531"/>
            <a:ext cx="159934" cy="179090"/>
          </a:xfrm>
          <a:prstGeom prst="rect">
            <a:avLst/>
          </a:prstGeom>
        </p:spPr>
      </p:pic>
      <p:sp>
        <p:nvSpPr>
          <p:cNvPr id="7545" name="object 7545"/>
          <p:cNvSpPr/>
          <p:nvPr/>
        </p:nvSpPr>
        <p:spPr>
          <a:xfrm>
            <a:off x="15662645" y="6594900"/>
            <a:ext cx="55866" cy="55866"/>
          </a:xfrm>
          <a:custGeom>
            <a:avLst/>
            <a:gdLst/>
            <a:ahLst/>
            <a:cxnLst/>
            <a:rect l="l" t="t" r="r" b="b"/>
            <a:pathLst>
              <a:path w="44450" h="44450">
                <a:moveTo>
                  <a:pt x="0" y="0"/>
                </a:moveTo>
                <a:lnTo>
                  <a:pt x="1524" y="9144"/>
                </a:lnTo>
                <a:lnTo>
                  <a:pt x="3810" y="16764"/>
                </a:lnTo>
                <a:lnTo>
                  <a:pt x="35814" y="43434"/>
                </a:lnTo>
                <a:lnTo>
                  <a:pt x="44196" y="44196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46" name="object 7546"/>
          <p:cNvSpPr/>
          <p:nvPr/>
        </p:nvSpPr>
        <p:spPr>
          <a:xfrm>
            <a:off x="15592734" y="6713655"/>
            <a:ext cx="136472" cy="0"/>
          </a:xfrm>
          <a:custGeom>
            <a:avLst/>
            <a:gdLst/>
            <a:ahLst/>
            <a:cxnLst/>
            <a:rect l="l" t="t" r="r" b="b"/>
            <a:pathLst>
              <a:path w="108584">
                <a:moveTo>
                  <a:pt x="0" y="0"/>
                </a:moveTo>
                <a:lnTo>
                  <a:pt x="10820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7547" name="object 7547"/>
          <p:cNvGrpSpPr/>
          <p:nvPr/>
        </p:nvGrpSpPr>
        <p:grpSpPr>
          <a:xfrm>
            <a:off x="15605184" y="6447414"/>
            <a:ext cx="114126" cy="60654"/>
            <a:chOff x="12416383" y="6222491"/>
            <a:chExt cx="90805" cy="48260"/>
          </a:xfrm>
        </p:grpSpPr>
        <p:sp>
          <p:nvSpPr>
            <p:cNvPr id="7548" name="object 7548"/>
            <p:cNvSpPr/>
            <p:nvPr/>
          </p:nvSpPr>
          <p:spPr>
            <a:xfrm>
              <a:off x="12421717" y="6236969"/>
              <a:ext cx="83185" cy="31750"/>
            </a:xfrm>
            <a:custGeom>
              <a:avLst/>
              <a:gdLst/>
              <a:ahLst/>
              <a:cxnLst/>
              <a:rect l="l" t="t" r="r" b="b"/>
              <a:pathLst>
                <a:path w="83184" h="31750">
                  <a:moveTo>
                    <a:pt x="0" y="31241"/>
                  </a:moveTo>
                  <a:lnTo>
                    <a:pt x="11430" y="30479"/>
                  </a:lnTo>
                  <a:lnTo>
                    <a:pt x="22860" y="28955"/>
                  </a:lnTo>
                  <a:lnTo>
                    <a:pt x="33528" y="26669"/>
                  </a:lnTo>
                  <a:lnTo>
                    <a:pt x="44196" y="22859"/>
                  </a:lnTo>
                  <a:lnTo>
                    <a:pt x="54864" y="19049"/>
                  </a:lnTo>
                  <a:lnTo>
                    <a:pt x="64769" y="13715"/>
                  </a:lnTo>
                  <a:lnTo>
                    <a:pt x="73914" y="6857"/>
                  </a:lnTo>
                  <a:lnTo>
                    <a:pt x="8305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49" name="object 7549"/>
            <p:cNvSpPr/>
            <p:nvPr/>
          </p:nvSpPr>
          <p:spPr>
            <a:xfrm>
              <a:off x="12473533" y="622858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285" y="2286"/>
                  </a:moveTo>
                  <a:lnTo>
                    <a:pt x="1523" y="762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50" name="object 7550"/>
            <p:cNvSpPr/>
            <p:nvPr/>
          </p:nvSpPr>
          <p:spPr>
            <a:xfrm>
              <a:off x="12443815" y="6224777"/>
              <a:ext cx="30480" cy="0"/>
            </a:xfrm>
            <a:custGeom>
              <a:avLst/>
              <a:gdLst/>
              <a:ahLst/>
              <a:cxnLst/>
              <a:rect l="l" t="t" r="r" b="b"/>
              <a:pathLst>
                <a:path w="30479">
                  <a:moveTo>
                    <a:pt x="0" y="0"/>
                  </a:moveTo>
                  <a:lnTo>
                    <a:pt x="3048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51" name="object 7551"/>
            <p:cNvSpPr/>
            <p:nvPr/>
          </p:nvSpPr>
          <p:spPr>
            <a:xfrm>
              <a:off x="12473533" y="6231635"/>
              <a:ext cx="6985" cy="2540"/>
            </a:xfrm>
            <a:custGeom>
              <a:avLst/>
              <a:gdLst/>
              <a:ahLst/>
              <a:cxnLst/>
              <a:rect l="l" t="t" r="r" b="b"/>
              <a:pathLst>
                <a:path w="6984" h="2539">
                  <a:moveTo>
                    <a:pt x="0" y="2286"/>
                  </a:moveTo>
                  <a:lnTo>
                    <a:pt x="0" y="0"/>
                  </a:lnTo>
                  <a:lnTo>
                    <a:pt x="6858" y="0"/>
                  </a:lnTo>
                  <a:lnTo>
                    <a:pt x="6858" y="228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52" name="object 7552"/>
            <p:cNvSpPr/>
            <p:nvPr/>
          </p:nvSpPr>
          <p:spPr>
            <a:xfrm>
              <a:off x="12416383" y="6234683"/>
              <a:ext cx="88900" cy="0"/>
            </a:xfrm>
            <a:custGeom>
              <a:avLst/>
              <a:gdLst/>
              <a:ahLst/>
              <a:cxnLst/>
              <a:rect l="l" t="t" r="r" b="b"/>
              <a:pathLst>
                <a:path w="88900">
                  <a:moveTo>
                    <a:pt x="88392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53" name="object 7553"/>
            <p:cNvSpPr/>
            <p:nvPr/>
          </p:nvSpPr>
          <p:spPr>
            <a:xfrm>
              <a:off x="12416383" y="6238493"/>
              <a:ext cx="88900" cy="0"/>
            </a:xfrm>
            <a:custGeom>
              <a:avLst/>
              <a:gdLst/>
              <a:ahLst/>
              <a:cxnLst/>
              <a:rect l="l" t="t" r="r" b="b"/>
              <a:pathLst>
                <a:path w="88900">
                  <a:moveTo>
                    <a:pt x="88392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7554" name="object 7554"/>
          <p:cNvPicPr/>
          <p:nvPr/>
        </p:nvPicPr>
        <p:blipFill>
          <a:blip r:embed="rId52" cstate="print"/>
          <a:stretch>
            <a:fillRect/>
          </a:stretch>
        </p:blipFill>
        <p:spPr>
          <a:xfrm>
            <a:off x="15063126" y="6220439"/>
            <a:ext cx="155146" cy="289225"/>
          </a:xfrm>
          <a:prstGeom prst="rect">
            <a:avLst/>
          </a:prstGeom>
        </p:spPr>
      </p:pic>
      <p:grpSp>
        <p:nvGrpSpPr>
          <p:cNvPr id="7555" name="object 7555"/>
          <p:cNvGrpSpPr/>
          <p:nvPr/>
        </p:nvGrpSpPr>
        <p:grpSpPr>
          <a:xfrm>
            <a:off x="16163521" y="6242466"/>
            <a:ext cx="70231" cy="598561"/>
            <a:chOff x="12860629" y="6059423"/>
            <a:chExt cx="55880" cy="476250"/>
          </a:xfrm>
        </p:grpSpPr>
        <p:sp>
          <p:nvSpPr>
            <p:cNvPr id="7556" name="object 7556"/>
            <p:cNvSpPr/>
            <p:nvPr/>
          </p:nvSpPr>
          <p:spPr>
            <a:xfrm>
              <a:off x="12896443" y="6059423"/>
              <a:ext cx="0" cy="462915"/>
            </a:xfrm>
            <a:custGeom>
              <a:avLst/>
              <a:gdLst/>
              <a:ahLst/>
              <a:cxnLst/>
              <a:rect l="l" t="t" r="r" b="b"/>
              <a:pathLst>
                <a:path h="462915">
                  <a:moveTo>
                    <a:pt x="0" y="0"/>
                  </a:moveTo>
                  <a:lnTo>
                    <a:pt x="0" y="46253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57" name="object 7557"/>
            <p:cNvSpPr/>
            <p:nvPr/>
          </p:nvSpPr>
          <p:spPr>
            <a:xfrm>
              <a:off x="12913969" y="6059423"/>
              <a:ext cx="0" cy="462915"/>
            </a:xfrm>
            <a:custGeom>
              <a:avLst/>
              <a:gdLst/>
              <a:ahLst/>
              <a:cxnLst/>
              <a:rect l="l" t="t" r="r" b="b"/>
              <a:pathLst>
                <a:path h="462915">
                  <a:moveTo>
                    <a:pt x="0" y="0"/>
                  </a:moveTo>
                  <a:lnTo>
                    <a:pt x="0" y="46253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58" name="object 7558"/>
            <p:cNvSpPr/>
            <p:nvPr/>
          </p:nvSpPr>
          <p:spPr>
            <a:xfrm>
              <a:off x="12879679" y="6062471"/>
              <a:ext cx="0" cy="473709"/>
            </a:xfrm>
            <a:custGeom>
              <a:avLst/>
              <a:gdLst/>
              <a:ahLst/>
              <a:cxnLst/>
              <a:rect l="l" t="t" r="r" b="b"/>
              <a:pathLst>
                <a:path h="473709">
                  <a:moveTo>
                    <a:pt x="0" y="0"/>
                  </a:moveTo>
                  <a:lnTo>
                    <a:pt x="0" y="47320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59" name="object 7559"/>
            <p:cNvSpPr/>
            <p:nvPr/>
          </p:nvSpPr>
          <p:spPr>
            <a:xfrm>
              <a:off x="12876631" y="6116573"/>
              <a:ext cx="0" cy="341630"/>
            </a:xfrm>
            <a:custGeom>
              <a:avLst/>
              <a:gdLst/>
              <a:ahLst/>
              <a:cxnLst/>
              <a:rect l="l" t="t" r="r" b="b"/>
              <a:pathLst>
                <a:path h="341629">
                  <a:moveTo>
                    <a:pt x="0" y="0"/>
                  </a:moveTo>
                  <a:lnTo>
                    <a:pt x="0" y="34137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60" name="object 7560"/>
            <p:cNvSpPr/>
            <p:nvPr/>
          </p:nvSpPr>
          <p:spPr>
            <a:xfrm>
              <a:off x="12862915" y="6062471"/>
              <a:ext cx="0" cy="395605"/>
            </a:xfrm>
            <a:custGeom>
              <a:avLst/>
              <a:gdLst/>
              <a:ahLst/>
              <a:cxnLst/>
              <a:rect l="l" t="t" r="r" b="b"/>
              <a:pathLst>
                <a:path h="395604">
                  <a:moveTo>
                    <a:pt x="0" y="0"/>
                  </a:moveTo>
                  <a:lnTo>
                    <a:pt x="0" y="39547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61" name="object 7561"/>
            <p:cNvSpPr/>
            <p:nvPr/>
          </p:nvSpPr>
          <p:spPr>
            <a:xfrm>
              <a:off x="12879679" y="6059423"/>
              <a:ext cx="0" cy="476250"/>
            </a:xfrm>
            <a:custGeom>
              <a:avLst/>
              <a:gdLst/>
              <a:ahLst/>
              <a:cxnLst/>
              <a:rect l="l" t="t" r="r" b="b"/>
              <a:pathLst>
                <a:path h="476250">
                  <a:moveTo>
                    <a:pt x="0" y="0"/>
                  </a:moveTo>
                  <a:lnTo>
                    <a:pt x="0" y="47625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562" name="object 7562"/>
          <p:cNvGrpSpPr/>
          <p:nvPr/>
        </p:nvGrpSpPr>
        <p:grpSpPr>
          <a:xfrm>
            <a:off x="15190499" y="6211821"/>
            <a:ext cx="44693" cy="158020"/>
            <a:chOff x="12086437" y="6035040"/>
            <a:chExt cx="35560" cy="125730"/>
          </a:xfrm>
        </p:grpSpPr>
        <p:sp>
          <p:nvSpPr>
            <p:cNvPr id="7563" name="object 7563"/>
            <p:cNvSpPr/>
            <p:nvPr/>
          </p:nvSpPr>
          <p:spPr>
            <a:xfrm>
              <a:off x="12098629" y="6038850"/>
              <a:ext cx="0" cy="118110"/>
            </a:xfrm>
            <a:custGeom>
              <a:avLst/>
              <a:gdLst/>
              <a:ahLst/>
              <a:cxnLst/>
              <a:rect l="l" t="t" r="r" b="b"/>
              <a:pathLst>
                <a:path h="118110">
                  <a:moveTo>
                    <a:pt x="0" y="0"/>
                  </a:moveTo>
                  <a:lnTo>
                    <a:pt x="0" y="1181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64" name="object 7564"/>
            <p:cNvSpPr/>
            <p:nvPr/>
          </p:nvSpPr>
          <p:spPr>
            <a:xfrm>
              <a:off x="12098629" y="6045708"/>
              <a:ext cx="0" cy="111760"/>
            </a:xfrm>
            <a:custGeom>
              <a:avLst/>
              <a:gdLst/>
              <a:ahLst/>
              <a:cxnLst/>
              <a:rect l="l" t="t" r="r" b="b"/>
              <a:pathLst>
                <a:path h="111760">
                  <a:moveTo>
                    <a:pt x="0" y="0"/>
                  </a:moveTo>
                  <a:lnTo>
                    <a:pt x="0" y="11125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65" name="object 7565"/>
            <p:cNvSpPr/>
            <p:nvPr/>
          </p:nvSpPr>
          <p:spPr>
            <a:xfrm>
              <a:off x="12088723" y="6035040"/>
              <a:ext cx="0" cy="125730"/>
            </a:xfrm>
            <a:custGeom>
              <a:avLst/>
              <a:gdLst/>
              <a:ahLst/>
              <a:cxnLst/>
              <a:rect l="l" t="t" r="r" b="b"/>
              <a:pathLst>
                <a:path h="125729">
                  <a:moveTo>
                    <a:pt x="0" y="0"/>
                  </a:moveTo>
                  <a:lnTo>
                    <a:pt x="0" y="12573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66" name="object 7566"/>
            <p:cNvSpPr/>
            <p:nvPr/>
          </p:nvSpPr>
          <p:spPr>
            <a:xfrm>
              <a:off x="12119203" y="6065520"/>
              <a:ext cx="0" cy="95250"/>
            </a:xfrm>
            <a:custGeom>
              <a:avLst/>
              <a:gdLst/>
              <a:ahLst/>
              <a:cxnLst/>
              <a:rect l="l" t="t" r="r" b="b"/>
              <a:pathLst>
                <a:path h="95250">
                  <a:moveTo>
                    <a:pt x="0" y="0"/>
                  </a:moveTo>
                  <a:lnTo>
                    <a:pt x="0" y="9525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67" name="object 7567"/>
            <p:cNvSpPr/>
            <p:nvPr/>
          </p:nvSpPr>
          <p:spPr>
            <a:xfrm>
              <a:off x="12116155" y="6062472"/>
              <a:ext cx="0" cy="91440"/>
            </a:xfrm>
            <a:custGeom>
              <a:avLst/>
              <a:gdLst/>
              <a:ahLst/>
              <a:cxnLst/>
              <a:rect l="l" t="t" r="r" b="b"/>
              <a:pathLst>
                <a:path h="91439">
                  <a:moveTo>
                    <a:pt x="0" y="0"/>
                  </a:moveTo>
                  <a:lnTo>
                    <a:pt x="0" y="9144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68" name="object 7568"/>
            <p:cNvSpPr/>
            <p:nvPr/>
          </p:nvSpPr>
          <p:spPr>
            <a:xfrm>
              <a:off x="12116155" y="6059424"/>
              <a:ext cx="0" cy="97790"/>
            </a:xfrm>
            <a:custGeom>
              <a:avLst/>
              <a:gdLst/>
              <a:ahLst/>
              <a:cxnLst/>
              <a:rect l="l" t="t" r="r" b="b"/>
              <a:pathLst>
                <a:path h="97789">
                  <a:moveTo>
                    <a:pt x="0" y="0"/>
                  </a:moveTo>
                  <a:lnTo>
                    <a:pt x="0" y="9753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569" name="object 7569"/>
          <p:cNvGrpSpPr/>
          <p:nvPr/>
        </p:nvGrpSpPr>
        <p:grpSpPr>
          <a:xfrm>
            <a:off x="15577410" y="6250129"/>
            <a:ext cx="9577" cy="221867"/>
            <a:chOff x="12394285" y="6065520"/>
            <a:chExt cx="7620" cy="176530"/>
          </a:xfrm>
        </p:grpSpPr>
        <p:sp>
          <p:nvSpPr>
            <p:cNvPr id="7570" name="object 7570"/>
            <p:cNvSpPr/>
            <p:nvPr/>
          </p:nvSpPr>
          <p:spPr>
            <a:xfrm>
              <a:off x="12399619" y="6065520"/>
              <a:ext cx="0" cy="173355"/>
            </a:xfrm>
            <a:custGeom>
              <a:avLst/>
              <a:gdLst/>
              <a:ahLst/>
              <a:cxnLst/>
              <a:rect l="l" t="t" r="r" b="b"/>
              <a:pathLst>
                <a:path h="173354">
                  <a:moveTo>
                    <a:pt x="0" y="0"/>
                  </a:moveTo>
                  <a:lnTo>
                    <a:pt x="0" y="17297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71" name="object 7571"/>
            <p:cNvSpPr/>
            <p:nvPr/>
          </p:nvSpPr>
          <p:spPr>
            <a:xfrm>
              <a:off x="12396571" y="6065520"/>
              <a:ext cx="0" cy="176530"/>
            </a:xfrm>
            <a:custGeom>
              <a:avLst/>
              <a:gdLst/>
              <a:ahLst/>
              <a:cxnLst/>
              <a:rect l="l" t="t" r="r" b="b"/>
              <a:pathLst>
                <a:path h="176529">
                  <a:moveTo>
                    <a:pt x="0" y="0"/>
                  </a:moveTo>
                  <a:lnTo>
                    <a:pt x="0" y="17602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7572" name="object 7572"/>
          <p:cNvPicPr/>
          <p:nvPr/>
        </p:nvPicPr>
        <p:blipFill>
          <a:blip r:embed="rId53" cstate="print"/>
          <a:stretch>
            <a:fillRect/>
          </a:stretch>
        </p:blipFill>
        <p:spPr>
          <a:xfrm>
            <a:off x="15811089" y="6246297"/>
            <a:ext cx="286351" cy="225058"/>
          </a:xfrm>
          <a:prstGeom prst="rect">
            <a:avLst/>
          </a:prstGeom>
        </p:spPr>
      </p:pic>
      <p:sp>
        <p:nvSpPr>
          <p:cNvPr id="7573" name="object 7573"/>
          <p:cNvSpPr/>
          <p:nvPr/>
        </p:nvSpPr>
        <p:spPr>
          <a:xfrm>
            <a:off x="16548515" y="6225229"/>
            <a:ext cx="0" cy="145251"/>
          </a:xfrm>
          <a:custGeom>
            <a:avLst/>
            <a:gdLst/>
            <a:ahLst/>
            <a:cxnLst/>
            <a:rect l="l" t="t" r="r" b="b"/>
            <a:pathLst>
              <a:path h="115570">
                <a:moveTo>
                  <a:pt x="0" y="0"/>
                </a:moveTo>
                <a:lnTo>
                  <a:pt x="0" y="115062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74" name="object 7574"/>
          <p:cNvSpPr/>
          <p:nvPr/>
        </p:nvSpPr>
        <p:spPr>
          <a:xfrm>
            <a:off x="16447000" y="6242466"/>
            <a:ext cx="0" cy="127693"/>
          </a:xfrm>
          <a:custGeom>
            <a:avLst/>
            <a:gdLst/>
            <a:ahLst/>
            <a:cxnLst/>
            <a:rect l="l" t="t" r="r" b="b"/>
            <a:pathLst>
              <a:path h="101600">
                <a:moveTo>
                  <a:pt x="0" y="0"/>
                </a:moveTo>
                <a:lnTo>
                  <a:pt x="0" y="101346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7575" name="object 7575"/>
          <p:cNvPicPr/>
          <p:nvPr/>
        </p:nvPicPr>
        <p:blipFill>
          <a:blip r:embed="rId54" cstate="print"/>
          <a:stretch>
            <a:fillRect/>
          </a:stretch>
        </p:blipFill>
        <p:spPr>
          <a:xfrm>
            <a:off x="14358260" y="5028106"/>
            <a:ext cx="340941" cy="303590"/>
          </a:xfrm>
          <a:prstGeom prst="rect">
            <a:avLst/>
          </a:prstGeom>
        </p:spPr>
      </p:pic>
      <p:sp>
        <p:nvSpPr>
          <p:cNvPr id="7576" name="object 7576"/>
          <p:cNvSpPr/>
          <p:nvPr/>
        </p:nvSpPr>
        <p:spPr>
          <a:xfrm>
            <a:off x="14267278" y="5489716"/>
            <a:ext cx="0" cy="51875"/>
          </a:xfrm>
          <a:custGeom>
            <a:avLst/>
            <a:gdLst/>
            <a:ahLst/>
            <a:cxnLst/>
            <a:rect l="l" t="t" r="r" b="b"/>
            <a:pathLst>
              <a:path h="41275">
                <a:moveTo>
                  <a:pt x="0" y="41148"/>
                </a:moveTo>
                <a:lnTo>
                  <a:pt x="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7577" name="object 7577"/>
          <p:cNvGrpSpPr/>
          <p:nvPr/>
        </p:nvGrpSpPr>
        <p:grpSpPr>
          <a:xfrm>
            <a:off x="14437749" y="5166971"/>
            <a:ext cx="27933" cy="513965"/>
            <a:chOff x="11487505" y="5203697"/>
            <a:chExt cx="22225" cy="408940"/>
          </a:xfrm>
        </p:grpSpPr>
        <p:sp>
          <p:nvSpPr>
            <p:cNvPr id="7578" name="object 7578"/>
            <p:cNvSpPr/>
            <p:nvPr/>
          </p:nvSpPr>
          <p:spPr>
            <a:xfrm>
              <a:off x="11487505" y="5602985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3048" y="0"/>
                  </a:moveTo>
                  <a:lnTo>
                    <a:pt x="6096" y="0"/>
                  </a:lnTo>
                </a:path>
                <a:path w="6350">
                  <a:moveTo>
                    <a:pt x="304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79" name="object 7579"/>
            <p:cNvSpPr/>
            <p:nvPr/>
          </p:nvSpPr>
          <p:spPr>
            <a:xfrm>
              <a:off x="11491315" y="5600699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2285" y="0"/>
                  </a:moveTo>
                  <a:lnTo>
                    <a:pt x="3902" y="669"/>
                  </a:lnTo>
                  <a:lnTo>
                    <a:pt x="4571" y="2286"/>
                  </a:lnTo>
                  <a:lnTo>
                    <a:pt x="3902" y="3902"/>
                  </a:lnTo>
                  <a:lnTo>
                    <a:pt x="2285" y="4572"/>
                  </a:lnTo>
                  <a:lnTo>
                    <a:pt x="669" y="3902"/>
                  </a:lnTo>
                  <a:lnTo>
                    <a:pt x="0" y="2286"/>
                  </a:lnTo>
                  <a:lnTo>
                    <a:pt x="669" y="669"/>
                  </a:lnTo>
                  <a:lnTo>
                    <a:pt x="228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80" name="object 7580"/>
            <p:cNvSpPr/>
            <p:nvPr/>
          </p:nvSpPr>
          <p:spPr>
            <a:xfrm>
              <a:off x="11490553" y="5602985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81" name="object 7581"/>
            <p:cNvSpPr/>
            <p:nvPr/>
          </p:nvSpPr>
          <p:spPr>
            <a:xfrm>
              <a:off x="11495125" y="5596127"/>
              <a:ext cx="11430" cy="11430"/>
            </a:xfrm>
            <a:custGeom>
              <a:avLst/>
              <a:gdLst/>
              <a:ahLst/>
              <a:cxnLst/>
              <a:rect l="l" t="t" r="r" b="b"/>
              <a:pathLst>
                <a:path w="11429" h="11429">
                  <a:moveTo>
                    <a:pt x="11429" y="11429"/>
                  </a:moveTo>
                  <a:lnTo>
                    <a:pt x="10667" y="11429"/>
                  </a:lnTo>
                  <a:lnTo>
                    <a:pt x="10667" y="6095"/>
                  </a:lnTo>
                  <a:lnTo>
                    <a:pt x="761" y="6095"/>
                  </a:lnTo>
                  <a:lnTo>
                    <a:pt x="761" y="11429"/>
                  </a:lnTo>
                  <a:lnTo>
                    <a:pt x="0" y="11429"/>
                  </a:lnTo>
                  <a:lnTo>
                    <a:pt x="0" y="0"/>
                  </a:lnTo>
                  <a:lnTo>
                    <a:pt x="761" y="0"/>
                  </a:lnTo>
                  <a:lnTo>
                    <a:pt x="761" y="5333"/>
                  </a:lnTo>
                  <a:lnTo>
                    <a:pt x="10667" y="5333"/>
                  </a:lnTo>
                  <a:lnTo>
                    <a:pt x="10667" y="0"/>
                  </a:lnTo>
                  <a:lnTo>
                    <a:pt x="11429" y="0"/>
                  </a:lnTo>
                  <a:lnTo>
                    <a:pt x="11429" y="11429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82" name="object 7582"/>
            <p:cNvSpPr/>
            <p:nvPr/>
          </p:nvSpPr>
          <p:spPr>
            <a:xfrm>
              <a:off x="11493601" y="5602985"/>
              <a:ext cx="13970" cy="6985"/>
            </a:xfrm>
            <a:custGeom>
              <a:avLst/>
              <a:gdLst/>
              <a:ahLst/>
              <a:cxnLst/>
              <a:rect l="l" t="t" r="r" b="b"/>
              <a:pathLst>
                <a:path w="13970" h="6985">
                  <a:moveTo>
                    <a:pt x="13716" y="6858"/>
                  </a:moveTo>
                  <a:lnTo>
                    <a:pt x="10668" y="6858"/>
                  </a:lnTo>
                  <a:lnTo>
                    <a:pt x="13716" y="6858"/>
                  </a:lnTo>
                  <a:lnTo>
                    <a:pt x="0" y="6858"/>
                  </a:lnTo>
                  <a:lnTo>
                    <a:pt x="0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83" name="object 7583"/>
            <p:cNvSpPr/>
            <p:nvPr/>
          </p:nvSpPr>
          <p:spPr>
            <a:xfrm>
              <a:off x="11490553" y="5203697"/>
              <a:ext cx="3175" cy="399415"/>
            </a:xfrm>
            <a:custGeom>
              <a:avLst/>
              <a:gdLst/>
              <a:ahLst/>
              <a:cxnLst/>
              <a:rect l="l" t="t" r="r" b="b"/>
              <a:pathLst>
                <a:path w="3175" h="399414">
                  <a:moveTo>
                    <a:pt x="0" y="399288"/>
                  </a:moveTo>
                  <a:lnTo>
                    <a:pt x="3048" y="399288"/>
                  </a:lnTo>
                </a:path>
                <a:path w="3175" h="399414">
                  <a:moveTo>
                    <a:pt x="0" y="399288"/>
                  </a:moveTo>
                  <a:lnTo>
                    <a:pt x="0" y="399288"/>
                  </a:lnTo>
                  <a:lnTo>
                    <a:pt x="0" y="0"/>
                  </a:lnTo>
                </a:path>
                <a:path w="3175" h="399414">
                  <a:moveTo>
                    <a:pt x="0" y="39928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7584" name="object 7584"/>
          <p:cNvSpPr/>
          <p:nvPr/>
        </p:nvSpPr>
        <p:spPr>
          <a:xfrm>
            <a:off x="14216521" y="5489716"/>
            <a:ext cx="51077" cy="51875"/>
          </a:xfrm>
          <a:custGeom>
            <a:avLst/>
            <a:gdLst/>
            <a:ahLst/>
            <a:cxnLst/>
            <a:rect l="l" t="t" r="r" b="b"/>
            <a:pathLst>
              <a:path w="40640" h="41275">
                <a:moveTo>
                  <a:pt x="0" y="41148"/>
                </a:moveTo>
                <a:lnTo>
                  <a:pt x="0" y="0"/>
                </a:lnTo>
                <a:lnTo>
                  <a:pt x="40386" y="0"/>
                </a:lnTo>
              </a:path>
              <a:path w="40640" h="41275">
                <a:moveTo>
                  <a:pt x="0" y="41148"/>
                </a:moveTo>
                <a:lnTo>
                  <a:pt x="40386" y="41148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7585" name="object 7585"/>
          <p:cNvGrpSpPr/>
          <p:nvPr/>
        </p:nvGrpSpPr>
        <p:grpSpPr>
          <a:xfrm>
            <a:off x="14344853" y="5826826"/>
            <a:ext cx="304069" cy="198722"/>
            <a:chOff x="11413591" y="5728715"/>
            <a:chExt cx="241935" cy="158115"/>
          </a:xfrm>
        </p:grpSpPr>
        <p:sp>
          <p:nvSpPr>
            <p:cNvPr id="7586" name="object 7586"/>
            <p:cNvSpPr/>
            <p:nvPr/>
          </p:nvSpPr>
          <p:spPr>
            <a:xfrm>
              <a:off x="11507317" y="5758433"/>
              <a:ext cx="0" cy="118110"/>
            </a:xfrm>
            <a:custGeom>
              <a:avLst/>
              <a:gdLst/>
              <a:ahLst/>
              <a:cxnLst/>
              <a:rect l="l" t="t" r="r" b="b"/>
              <a:pathLst>
                <a:path h="118110">
                  <a:moveTo>
                    <a:pt x="0" y="0"/>
                  </a:moveTo>
                  <a:lnTo>
                    <a:pt x="0" y="1181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87" name="object 7587"/>
            <p:cNvSpPr/>
            <p:nvPr/>
          </p:nvSpPr>
          <p:spPr>
            <a:xfrm>
              <a:off x="11511127" y="5754623"/>
              <a:ext cx="0" cy="121920"/>
            </a:xfrm>
            <a:custGeom>
              <a:avLst/>
              <a:gdLst/>
              <a:ahLst/>
              <a:cxnLst/>
              <a:rect l="l" t="t" r="r" b="b"/>
              <a:pathLst>
                <a:path h="121920">
                  <a:moveTo>
                    <a:pt x="0" y="0"/>
                  </a:moveTo>
                  <a:lnTo>
                    <a:pt x="0" y="12192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88" name="object 7588"/>
            <p:cNvSpPr/>
            <p:nvPr/>
          </p:nvSpPr>
          <p:spPr>
            <a:xfrm>
              <a:off x="11511127" y="5866637"/>
              <a:ext cx="139065" cy="0"/>
            </a:xfrm>
            <a:custGeom>
              <a:avLst/>
              <a:gdLst/>
              <a:ahLst/>
              <a:cxnLst/>
              <a:rect l="l" t="t" r="r" b="b"/>
              <a:pathLst>
                <a:path w="139065">
                  <a:moveTo>
                    <a:pt x="0" y="0"/>
                  </a:moveTo>
                  <a:lnTo>
                    <a:pt x="13868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89" name="object 7589"/>
            <p:cNvSpPr/>
            <p:nvPr/>
          </p:nvSpPr>
          <p:spPr>
            <a:xfrm>
              <a:off x="11652859" y="5801867"/>
              <a:ext cx="0" cy="78105"/>
            </a:xfrm>
            <a:custGeom>
              <a:avLst/>
              <a:gdLst/>
              <a:ahLst/>
              <a:cxnLst/>
              <a:rect l="l" t="t" r="r" b="b"/>
              <a:pathLst>
                <a:path h="78104">
                  <a:moveTo>
                    <a:pt x="0" y="77724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90" name="object 7590"/>
            <p:cNvSpPr/>
            <p:nvPr/>
          </p:nvSpPr>
          <p:spPr>
            <a:xfrm>
              <a:off x="11507317" y="5754623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91" name="object 7591"/>
            <p:cNvSpPr/>
            <p:nvPr/>
          </p:nvSpPr>
          <p:spPr>
            <a:xfrm>
              <a:off x="11507317" y="5754623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810"/>
                  </a:moveTo>
                  <a:lnTo>
                    <a:pt x="0" y="381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92" name="object 7592"/>
            <p:cNvSpPr/>
            <p:nvPr/>
          </p:nvSpPr>
          <p:spPr>
            <a:xfrm>
              <a:off x="11457025" y="5778245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29" h="24129">
                  <a:moveTo>
                    <a:pt x="23622" y="12191"/>
                  </a:moveTo>
                  <a:lnTo>
                    <a:pt x="22860" y="7619"/>
                  </a:lnTo>
                  <a:lnTo>
                    <a:pt x="19812" y="3809"/>
                  </a:lnTo>
                  <a:lnTo>
                    <a:pt x="16002" y="761"/>
                  </a:lnTo>
                  <a:lnTo>
                    <a:pt x="11430" y="0"/>
                  </a:lnTo>
                  <a:lnTo>
                    <a:pt x="6858" y="761"/>
                  </a:lnTo>
                  <a:lnTo>
                    <a:pt x="3048" y="3809"/>
                  </a:lnTo>
                  <a:lnTo>
                    <a:pt x="762" y="7619"/>
                  </a:lnTo>
                  <a:lnTo>
                    <a:pt x="0" y="12191"/>
                  </a:lnTo>
                  <a:lnTo>
                    <a:pt x="762" y="16763"/>
                  </a:lnTo>
                  <a:lnTo>
                    <a:pt x="3048" y="20573"/>
                  </a:lnTo>
                  <a:lnTo>
                    <a:pt x="6858" y="22859"/>
                  </a:lnTo>
                  <a:lnTo>
                    <a:pt x="11430" y="23621"/>
                  </a:lnTo>
                  <a:lnTo>
                    <a:pt x="16002" y="22859"/>
                  </a:lnTo>
                  <a:lnTo>
                    <a:pt x="19812" y="20573"/>
                  </a:lnTo>
                  <a:lnTo>
                    <a:pt x="22860" y="16763"/>
                  </a:lnTo>
                  <a:lnTo>
                    <a:pt x="23622" y="12191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93" name="object 7593"/>
            <p:cNvSpPr/>
            <p:nvPr/>
          </p:nvSpPr>
          <p:spPr>
            <a:xfrm>
              <a:off x="11490553" y="5765291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h="50800">
                  <a:moveTo>
                    <a:pt x="0" y="50291"/>
                  </a:moveTo>
                  <a:lnTo>
                    <a:pt x="0" y="3047"/>
                  </a:lnTo>
                </a:path>
                <a:path h="50800">
                  <a:moveTo>
                    <a:pt x="0" y="50291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94" name="object 7594"/>
            <p:cNvSpPr/>
            <p:nvPr/>
          </p:nvSpPr>
          <p:spPr>
            <a:xfrm>
              <a:off x="11450167" y="5829299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4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95" name="object 7595"/>
            <p:cNvSpPr/>
            <p:nvPr/>
          </p:nvSpPr>
          <p:spPr>
            <a:xfrm>
              <a:off x="11453215" y="5825489"/>
              <a:ext cx="0" cy="51435"/>
            </a:xfrm>
            <a:custGeom>
              <a:avLst/>
              <a:gdLst/>
              <a:ahLst/>
              <a:cxnLst/>
              <a:rect l="l" t="t" r="r" b="b"/>
              <a:pathLst>
                <a:path h="51435">
                  <a:moveTo>
                    <a:pt x="0" y="0"/>
                  </a:moveTo>
                  <a:lnTo>
                    <a:pt x="0" y="3810"/>
                  </a:lnTo>
                  <a:lnTo>
                    <a:pt x="0" y="51053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96" name="object 7596"/>
            <p:cNvSpPr/>
            <p:nvPr/>
          </p:nvSpPr>
          <p:spPr>
            <a:xfrm>
              <a:off x="11450167" y="5829299"/>
              <a:ext cx="0" cy="47625"/>
            </a:xfrm>
            <a:custGeom>
              <a:avLst/>
              <a:gdLst/>
              <a:ahLst/>
              <a:cxnLst/>
              <a:rect l="l" t="t" r="r" b="b"/>
              <a:pathLst>
                <a:path h="47625">
                  <a:moveTo>
                    <a:pt x="0" y="0"/>
                  </a:moveTo>
                  <a:lnTo>
                    <a:pt x="0" y="4724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97" name="object 7597"/>
            <p:cNvSpPr/>
            <p:nvPr/>
          </p:nvSpPr>
          <p:spPr>
            <a:xfrm>
              <a:off x="11495125" y="5807201"/>
              <a:ext cx="11430" cy="12700"/>
            </a:xfrm>
            <a:custGeom>
              <a:avLst/>
              <a:gdLst/>
              <a:ahLst/>
              <a:cxnLst/>
              <a:rect l="l" t="t" r="r" b="b"/>
              <a:pathLst>
                <a:path w="11429" h="12700">
                  <a:moveTo>
                    <a:pt x="11429" y="12191"/>
                  </a:moveTo>
                  <a:lnTo>
                    <a:pt x="10667" y="12191"/>
                  </a:lnTo>
                  <a:lnTo>
                    <a:pt x="10667" y="6857"/>
                  </a:lnTo>
                  <a:lnTo>
                    <a:pt x="761" y="6857"/>
                  </a:lnTo>
                  <a:lnTo>
                    <a:pt x="761" y="12191"/>
                  </a:lnTo>
                  <a:lnTo>
                    <a:pt x="0" y="12191"/>
                  </a:lnTo>
                  <a:lnTo>
                    <a:pt x="0" y="0"/>
                  </a:lnTo>
                  <a:lnTo>
                    <a:pt x="761" y="0"/>
                  </a:lnTo>
                  <a:lnTo>
                    <a:pt x="761" y="6095"/>
                  </a:lnTo>
                  <a:lnTo>
                    <a:pt x="10667" y="6095"/>
                  </a:lnTo>
                  <a:lnTo>
                    <a:pt x="10667" y="0"/>
                  </a:lnTo>
                  <a:lnTo>
                    <a:pt x="11429" y="0"/>
                  </a:lnTo>
                  <a:lnTo>
                    <a:pt x="11429" y="12191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98" name="object 7598"/>
            <p:cNvSpPr/>
            <p:nvPr/>
          </p:nvSpPr>
          <p:spPr>
            <a:xfrm>
              <a:off x="11488267" y="5810249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2285" y="0"/>
                  </a:moveTo>
                  <a:lnTo>
                    <a:pt x="3902" y="669"/>
                  </a:lnTo>
                  <a:lnTo>
                    <a:pt x="4571" y="2286"/>
                  </a:lnTo>
                  <a:lnTo>
                    <a:pt x="3902" y="3902"/>
                  </a:lnTo>
                  <a:lnTo>
                    <a:pt x="2285" y="4572"/>
                  </a:lnTo>
                  <a:lnTo>
                    <a:pt x="669" y="3902"/>
                  </a:lnTo>
                  <a:lnTo>
                    <a:pt x="0" y="2286"/>
                  </a:lnTo>
                  <a:lnTo>
                    <a:pt x="669" y="669"/>
                  </a:lnTo>
                  <a:lnTo>
                    <a:pt x="228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99" name="object 7599"/>
            <p:cNvSpPr/>
            <p:nvPr/>
          </p:nvSpPr>
          <p:spPr>
            <a:xfrm>
              <a:off x="11487505" y="5859779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0"/>
                  </a:ln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00" name="object 7600"/>
            <p:cNvSpPr/>
            <p:nvPr/>
          </p:nvSpPr>
          <p:spPr>
            <a:xfrm>
              <a:off x="11487505" y="5829299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304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01" name="object 7601"/>
            <p:cNvSpPr/>
            <p:nvPr/>
          </p:nvSpPr>
          <p:spPr>
            <a:xfrm>
              <a:off x="11485219" y="5830061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2285" y="0"/>
                  </a:moveTo>
                  <a:lnTo>
                    <a:pt x="3902" y="669"/>
                  </a:lnTo>
                  <a:lnTo>
                    <a:pt x="4571" y="2286"/>
                  </a:lnTo>
                  <a:lnTo>
                    <a:pt x="3902" y="3902"/>
                  </a:lnTo>
                  <a:lnTo>
                    <a:pt x="2285" y="4572"/>
                  </a:lnTo>
                  <a:lnTo>
                    <a:pt x="669" y="3902"/>
                  </a:lnTo>
                  <a:lnTo>
                    <a:pt x="0" y="2286"/>
                  </a:lnTo>
                  <a:lnTo>
                    <a:pt x="669" y="669"/>
                  </a:lnTo>
                  <a:lnTo>
                    <a:pt x="228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02" name="object 7602"/>
            <p:cNvSpPr/>
            <p:nvPr/>
          </p:nvSpPr>
          <p:spPr>
            <a:xfrm>
              <a:off x="11490553" y="5815583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0"/>
                  </a:moveTo>
                  <a:lnTo>
                    <a:pt x="0" y="0"/>
                  </a:lnTo>
                  <a:lnTo>
                    <a:pt x="0" y="990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03" name="object 7603"/>
            <p:cNvSpPr/>
            <p:nvPr/>
          </p:nvSpPr>
          <p:spPr>
            <a:xfrm>
              <a:off x="11485219" y="5823203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2285" y="0"/>
                  </a:moveTo>
                  <a:lnTo>
                    <a:pt x="3902" y="669"/>
                  </a:lnTo>
                  <a:lnTo>
                    <a:pt x="4571" y="2286"/>
                  </a:lnTo>
                  <a:lnTo>
                    <a:pt x="3902" y="3902"/>
                  </a:lnTo>
                  <a:lnTo>
                    <a:pt x="2285" y="4572"/>
                  </a:lnTo>
                  <a:lnTo>
                    <a:pt x="669" y="3902"/>
                  </a:lnTo>
                  <a:lnTo>
                    <a:pt x="0" y="2286"/>
                  </a:lnTo>
                  <a:lnTo>
                    <a:pt x="669" y="669"/>
                  </a:lnTo>
                  <a:lnTo>
                    <a:pt x="228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04" name="object 7604"/>
            <p:cNvSpPr/>
            <p:nvPr/>
          </p:nvSpPr>
          <p:spPr>
            <a:xfrm>
              <a:off x="11488267" y="5826251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24" y="0"/>
                  </a:moveTo>
                  <a:lnTo>
                    <a:pt x="762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05" name="object 7605"/>
            <p:cNvSpPr/>
            <p:nvPr/>
          </p:nvSpPr>
          <p:spPr>
            <a:xfrm>
              <a:off x="11488267" y="5824727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762" y="0"/>
                  </a:lnTo>
                  <a:lnTo>
                    <a:pt x="152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06" name="object 7606"/>
            <p:cNvSpPr/>
            <p:nvPr/>
          </p:nvSpPr>
          <p:spPr>
            <a:xfrm>
              <a:off x="11488267" y="5823203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2285" y="0"/>
                  </a:moveTo>
                  <a:lnTo>
                    <a:pt x="3902" y="669"/>
                  </a:lnTo>
                  <a:lnTo>
                    <a:pt x="4571" y="2286"/>
                  </a:lnTo>
                  <a:lnTo>
                    <a:pt x="3902" y="3902"/>
                  </a:lnTo>
                  <a:lnTo>
                    <a:pt x="2285" y="4572"/>
                  </a:lnTo>
                  <a:lnTo>
                    <a:pt x="669" y="3902"/>
                  </a:lnTo>
                  <a:lnTo>
                    <a:pt x="0" y="2286"/>
                  </a:lnTo>
                  <a:lnTo>
                    <a:pt x="669" y="669"/>
                  </a:lnTo>
                  <a:lnTo>
                    <a:pt x="228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07" name="object 7607"/>
            <p:cNvSpPr/>
            <p:nvPr/>
          </p:nvSpPr>
          <p:spPr>
            <a:xfrm>
              <a:off x="11490553" y="5815583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0"/>
                  </a:moveTo>
                  <a:lnTo>
                    <a:pt x="0" y="990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08" name="object 7608"/>
            <p:cNvSpPr/>
            <p:nvPr/>
          </p:nvSpPr>
          <p:spPr>
            <a:xfrm>
              <a:off x="11447881" y="5823203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2285" y="0"/>
                  </a:moveTo>
                  <a:lnTo>
                    <a:pt x="3902" y="669"/>
                  </a:lnTo>
                  <a:lnTo>
                    <a:pt x="4571" y="2286"/>
                  </a:lnTo>
                  <a:lnTo>
                    <a:pt x="3902" y="3902"/>
                  </a:lnTo>
                  <a:lnTo>
                    <a:pt x="2285" y="4572"/>
                  </a:lnTo>
                  <a:lnTo>
                    <a:pt x="669" y="3902"/>
                  </a:lnTo>
                  <a:lnTo>
                    <a:pt x="0" y="2286"/>
                  </a:lnTo>
                  <a:lnTo>
                    <a:pt x="669" y="669"/>
                  </a:lnTo>
                  <a:lnTo>
                    <a:pt x="228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09" name="object 7609"/>
            <p:cNvSpPr/>
            <p:nvPr/>
          </p:nvSpPr>
          <p:spPr>
            <a:xfrm>
              <a:off x="11450167" y="5826251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24" y="0"/>
                  </a:moveTo>
                  <a:lnTo>
                    <a:pt x="762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10" name="object 7610"/>
            <p:cNvSpPr/>
            <p:nvPr/>
          </p:nvSpPr>
          <p:spPr>
            <a:xfrm>
              <a:off x="11450167" y="5824727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762" y="0"/>
                  </a:lnTo>
                  <a:lnTo>
                    <a:pt x="152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11" name="object 7611"/>
            <p:cNvSpPr/>
            <p:nvPr/>
          </p:nvSpPr>
          <p:spPr>
            <a:xfrm>
              <a:off x="11447881" y="5823203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2285" y="0"/>
                  </a:moveTo>
                  <a:lnTo>
                    <a:pt x="3902" y="669"/>
                  </a:lnTo>
                  <a:lnTo>
                    <a:pt x="4571" y="2286"/>
                  </a:lnTo>
                  <a:lnTo>
                    <a:pt x="3902" y="3902"/>
                  </a:lnTo>
                  <a:lnTo>
                    <a:pt x="2285" y="4572"/>
                  </a:lnTo>
                  <a:lnTo>
                    <a:pt x="669" y="3902"/>
                  </a:lnTo>
                  <a:lnTo>
                    <a:pt x="0" y="2286"/>
                  </a:lnTo>
                  <a:lnTo>
                    <a:pt x="669" y="669"/>
                  </a:lnTo>
                  <a:lnTo>
                    <a:pt x="228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12" name="object 7612"/>
            <p:cNvSpPr/>
            <p:nvPr/>
          </p:nvSpPr>
          <p:spPr>
            <a:xfrm>
              <a:off x="11450167" y="5825489"/>
              <a:ext cx="37465" cy="0"/>
            </a:xfrm>
            <a:custGeom>
              <a:avLst/>
              <a:gdLst/>
              <a:ahLst/>
              <a:cxnLst/>
              <a:rect l="l" t="t" r="r" b="b"/>
              <a:pathLst>
                <a:path w="37465">
                  <a:moveTo>
                    <a:pt x="37338" y="0"/>
                  </a:moveTo>
                  <a:lnTo>
                    <a:pt x="0" y="0"/>
                  </a:lnTo>
                </a:path>
                <a:path w="37465">
                  <a:moveTo>
                    <a:pt x="3733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13" name="object 7613"/>
            <p:cNvSpPr/>
            <p:nvPr/>
          </p:nvSpPr>
          <p:spPr>
            <a:xfrm>
              <a:off x="11450167" y="5829299"/>
              <a:ext cx="3175" cy="26670"/>
            </a:xfrm>
            <a:custGeom>
              <a:avLst/>
              <a:gdLst/>
              <a:ahLst/>
              <a:cxnLst/>
              <a:rect l="l" t="t" r="r" b="b"/>
              <a:pathLst>
                <a:path w="3175" h="26670">
                  <a:moveTo>
                    <a:pt x="3047" y="0"/>
                  </a:moveTo>
                  <a:lnTo>
                    <a:pt x="3047" y="26670"/>
                  </a:lnTo>
                  <a:lnTo>
                    <a:pt x="0" y="26670"/>
                  </a:lnTo>
                  <a:lnTo>
                    <a:pt x="0" y="0"/>
                  </a:lnTo>
                  <a:lnTo>
                    <a:pt x="3047" y="0"/>
                  </a:lnTo>
                  <a:close/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14" name="object 7614"/>
            <p:cNvSpPr/>
            <p:nvPr/>
          </p:nvSpPr>
          <p:spPr>
            <a:xfrm>
              <a:off x="11486743" y="5831585"/>
              <a:ext cx="20320" cy="28575"/>
            </a:xfrm>
            <a:custGeom>
              <a:avLst/>
              <a:gdLst/>
              <a:ahLst/>
              <a:cxnLst/>
              <a:rect l="l" t="t" r="r" b="b"/>
              <a:pathLst>
                <a:path w="20320" h="28575">
                  <a:moveTo>
                    <a:pt x="19811" y="0"/>
                  </a:moveTo>
                  <a:lnTo>
                    <a:pt x="19811" y="762"/>
                  </a:lnTo>
                  <a:lnTo>
                    <a:pt x="10667" y="762"/>
                  </a:lnTo>
                  <a:lnTo>
                    <a:pt x="10667" y="26670"/>
                  </a:lnTo>
                  <a:lnTo>
                    <a:pt x="19811" y="26670"/>
                  </a:lnTo>
                  <a:lnTo>
                    <a:pt x="19811" y="28194"/>
                  </a:lnTo>
                  <a:lnTo>
                    <a:pt x="0" y="28194"/>
                  </a:lnTo>
                  <a:lnTo>
                    <a:pt x="0" y="26670"/>
                  </a:lnTo>
                  <a:lnTo>
                    <a:pt x="9905" y="26670"/>
                  </a:lnTo>
                  <a:lnTo>
                    <a:pt x="9905" y="762"/>
                  </a:lnTo>
                  <a:lnTo>
                    <a:pt x="0" y="762"/>
                  </a:lnTo>
                  <a:lnTo>
                    <a:pt x="0" y="0"/>
                  </a:lnTo>
                  <a:lnTo>
                    <a:pt x="19811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15" name="object 7615"/>
            <p:cNvSpPr/>
            <p:nvPr/>
          </p:nvSpPr>
          <p:spPr>
            <a:xfrm>
              <a:off x="11415877" y="5731001"/>
              <a:ext cx="74930" cy="17145"/>
            </a:xfrm>
            <a:custGeom>
              <a:avLst/>
              <a:gdLst/>
              <a:ahLst/>
              <a:cxnLst/>
              <a:rect l="l" t="t" r="r" b="b"/>
              <a:pathLst>
                <a:path w="74929" h="17145">
                  <a:moveTo>
                    <a:pt x="74675" y="0"/>
                  </a:moveTo>
                  <a:lnTo>
                    <a:pt x="0" y="13716"/>
                  </a:lnTo>
                  <a:lnTo>
                    <a:pt x="0" y="16764"/>
                  </a:lnTo>
                  <a:lnTo>
                    <a:pt x="74675" y="3810"/>
                  </a:lnTo>
                  <a:lnTo>
                    <a:pt x="74675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16" name="object 7616"/>
            <p:cNvSpPr/>
            <p:nvPr/>
          </p:nvSpPr>
          <p:spPr>
            <a:xfrm>
              <a:off x="11415877" y="5747765"/>
              <a:ext cx="74930" cy="13970"/>
            </a:xfrm>
            <a:custGeom>
              <a:avLst/>
              <a:gdLst/>
              <a:ahLst/>
              <a:cxnLst/>
              <a:rect l="l" t="t" r="r" b="b"/>
              <a:pathLst>
                <a:path w="74929" h="13970">
                  <a:moveTo>
                    <a:pt x="74675" y="13715"/>
                  </a:moveTo>
                  <a:lnTo>
                    <a:pt x="0" y="3809"/>
                  </a:lnTo>
                  <a:lnTo>
                    <a:pt x="0" y="0"/>
                  </a:lnTo>
                  <a:lnTo>
                    <a:pt x="74675" y="10667"/>
                  </a:lnTo>
                  <a:lnTo>
                    <a:pt x="74675" y="13715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17" name="object 7617"/>
            <p:cNvSpPr/>
            <p:nvPr/>
          </p:nvSpPr>
          <p:spPr>
            <a:xfrm>
              <a:off x="11495887" y="5765291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89">
                  <a:moveTo>
                    <a:pt x="761" y="8382"/>
                  </a:moveTo>
                  <a:lnTo>
                    <a:pt x="7619" y="8382"/>
                  </a:lnTo>
                  <a:lnTo>
                    <a:pt x="7619" y="762"/>
                  </a:lnTo>
                  <a:lnTo>
                    <a:pt x="0" y="762"/>
                  </a:lnTo>
                  <a:lnTo>
                    <a:pt x="0" y="8382"/>
                  </a:lnTo>
                  <a:lnTo>
                    <a:pt x="761" y="8382"/>
                  </a:lnTo>
                  <a:lnTo>
                    <a:pt x="8381" y="8382"/>
                  </a:lnTo>
                  <a:lnTo>
                    <a:pt x="8381" y="0"/>
                  </a:lnTo>
                  <a:lnTo>
                    <a:pt x="0" y="0"/>
                  </a:lnTo>
                  <a:lnTo>
                    <a:pt x="0" y="8382"/>
                  </a:lnTo>
                  <a:lnTo>
                    <a:pt x="761" y="838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18" name="object 7618"/>
            <p:cNvSpPr/>
            <p:nvPr/>
          </p:nvSpPr>
          <p:spPr>
            <a:xfrm>
              <a:off x="11490553" y="576148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19" name="object 7619"/>
            <p:cNvSpPr/>
            <p:nvPr/>
          </p:nvSpPr>
          <p:spPr>
            <a:xfrm>
              <a:off x="11487505" y="576529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4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20" name="object 7620"/>
            <p:cNvSpPr/>
            <p:nvPr/>
          </p:nvSpPr>
          <p:spPr>
            <a:xfrm>
              <a:off x="11490553" y="5768339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21" name="object 7621"/>
            <p:cNvSpPr/>
            <p:nvPr/>
          </p:nvSpPr>
          <p:spPr>
            <a:xfrm>
              <a:off x="11491315" y="5763005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2285" y="0"/>
                  </a:moveTo>
                  <a:lnTo>
                    <a:pt x="3902" y="669"/>
                  </a:lnTo>
                  <a:lnTo>
                    <a:pt x="4571" y="2286"/>
                  </a:lnTo>
                  <a:lnTo>
                    <a:pt x="3902" y="3902"/>
                  </a:lnTo>
                  <a:lnTo>
                    <a:pt x="2285" y="4572"/>
                  </a:lnTo>
                  <a:lnTo>
                    <a:pt x="669" y="3902"/>
                  </a:lnTo>
                  <a:lnTo>
                    <a:pt x="0" y="2286"/>
                  </a:lnTo>
                  <a:lnTo>
                    <a:pt x="669" y="669"/>
                  </a:lnTo>
                  <a:lnTo>
                    <a:pt x="228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22" name="object 7622"/>
            <p:cNvSpPr/>
            <p:nvPr/>
          </p:nvSpPr>
          <p:spPr>
            <a:xfrm>
              <a:off x="11490553" y="576529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0" y="0"/>
                  </a:lnTo>
                  <a:lnTo>
                    <a:pt x="30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23" name="object 7623"/>
            <p:cNvSpPr/>
            <p:nvPr/>
          </p:nvSpPr>
          <p:spPr>
            <a:xfrm>
              <a:off x="11489791" y="5764529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524"/>
                  </a:moveTo>
                  <a:lnTo>
                    <a:pt x="0" y="762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24" name="object 7624"/>
            <p:cNvSpPr/>
            <p:nvPr/>
          </p:nvSpPr>
          <p:spPr>
            <a:xfrm>
              <a:off x="11490553" y="5765291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25" name="object 7625"/>
            <p:cNvSpPr/>
            <p:nvPr/>
          </p:nvSpPr>
          <p:spPr>
            <a:xfrm>
              <a:off x="11490553" y="5754623"/>
              <a:ext cx="17145" cy="13970"/>
            </a:xfrm>
            <a:custGeom>
              <a:avLst/>
              <a:gdLst/>
              <a:ahLst/>
              <a:cxnLst/>
              <a:rect l="l" t="t" r="r" b="b"/>
              <a:pathLst>
                <a:path w="17145" h="13970">
                  <a:moveTo>
                    <a:pt x="13716" y="3810"/>
                  </a:moveTo>
                  <a:lnTo>
                    <a:pt x="16764" y="3810"/>
                  </a:lnTo>
                  <a:lnTo>
                    <a:pt x="16764" y="0"/>
                  </a:lnTo>
                  <a:lnTo>
                    <a:pt x="3048" y="0"/>
                  </a:lnTo>
                  <a:lnTo>
                    <a:pt x="3048" y="10668"/>
                  </a:lnTo>
                  <a:lnTo>
                    <a:pt x="0" y="10668"/>
                  </a:lnTo>
                  <a:lnTo>
                    <a:pt x="0" y="13716"/>
                  </a:lnTo>
                  <a:lnTo>
                    <a:pt x="6858" y="1371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26" name="object 7626"/>
            <p:cNvSpPr/>
            <p:nvPr/>
          </p:nvSpPr>
          <p:spPr>
            <a:xfrm>
              <a:off x="11460073" y="5754623"/>
              <a:ext cx="24130" cy="0"/>
            </a:xfrm>
            <a:custGeom>
              <a:avLst/>
              <a:gdLst/>
              <a:ahLst/>
              <a:cxnLst/>
              <a:rect l="l" t="t" r="r" b="b"/>
              <a:pathLst>
                <a:path w="24129">
                  <a:moveTo>
                    <a:pt x="23622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27" name="object 7627"/>
            <p:cNvSpPr/>
            <p:nvPr/>
          </p:nvSpPr>
          <p:spPr>
            <a:xfrm>
              <a:off x="11507317" y="5819393"/>
              <a:ext cx="142875" cy="0"/>
            </a:xfrm>
            <a:custGeom>
              <a:avLst/>
              <a:gdLst/>
              <a:ahLst/>
              <a:cxnLst/>
              <a:rect l="l" t="t" r="r" b="b"/>
              <a:pathLst>
                <a:path w="142875">
                  <a:moveTo>
                    <a:pt x="0" y="0"/>
                  </a:moveTo>
                  <a:lnTo>
                    <a:pt x="14249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28" name="object 7628"/>
            <p:cNvSpPr/>
            <p:nvPr/>
          </p:nvSpPr>
          <p:spPr>
            <a:xfrm>
              <a:off x="11507317" y="5808725"/>
              <a:ext cx="142875" cy="0"/>
            </a:xfrm>
            <a:custGeom>
              <a:avLst/>
              <a:gdLst/>
              <a:ahLst/>
              <a:cxnLst/>
              <a:rect l="l" t="t" r="r" b="b"/>
              <a:pathLst>
                <a:path w="142875">
                  <a:moveTo>
                    <a:pt x="0" y="0"/>
                  </a:moveTo>
                  <a:lnTo>
                    <a:pt x="14249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29" name="object 7629"/>
            <p:cNvSpPr/>
            <p:nvPr/>
          </p:nvSpPr>
          <p:spPr>
            <a:xfrm>
              <a:off x="11450167" y="5876543"/>
              <a:ext cx="60960" cy="0"/>
            </a:xfrm>
            <a:custGeom>
              <a:avLst/>
              <a:gdLst/>
              <a:ahLst/>
              <a:cxnLst/>
              <a:rect l="l" t="t" r="r" b="b"/>
              <a:pathLst>
                <a:path w="60959">
                  <a:moveTo>
                    <a:pt x="60959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30" name="object 7630"/>
            <p:cNvSpPr/>
            <p:nvPr/>
          </p:nvSpPr>
          <p:spPr>
            <a:xfrm>
              <a:off x="11453215" y="5876543"/>
              <a:ext cx="54610" cy="0"/>
            </a:xfrm>
            <a:custGeom>
              <a:avLst/>
              <a:gdLst/>
              <a:ahLst/>
              <a:cxnLst/>
              <a:rect l="l" t="t" r="r" b="b"/>
              <a:pathLst>
                <a:path w="54609">
                  <a:moveTo>
                    <a:pt x="0" y="0"/>
                  </a:moveTo>
                  <a:lnTo>
                    <a:pt x="5410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31" name="object 7631"/>
            <p:cNvSpPr/>
            <p:nvPr/>
          </p:nvSpPr>
          <p:spPr>
            <a:xfrm>
              <a:off x="11505031" y="5756147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2285" y="0"/>
                  </a:moveTo>
                  <a:lnTo>
                    <a:pt x="3902" y="669"/>
                  </a:lnTo>
                  <a:lnTo>
                    <a:pt x="4571" y="2286"/>
                  </a:lnTo>
                  <a:lnTo>
                    <a:pt x="3902" y="3902"/>
                  </a:lnTo>
                  <a:lnTo>
                    <a:pt x="2285" y="4572"/>
                  </a:lnTo>
                  <a:lnTo>
                    <a:pt x="669" y="3902"/>
                  </a:lnTo>
                  <a:lnTo>
                    <a:pt x="0" y="2286"/>
                  </a:lnTo>
                  <a:lnTo>
                    <a:pt x="669" y="669"/>
                  </a:lnTo>
                  <a:lnTo>
                    <a:pt x="228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32" name="object 7632"/>
            <p:cNvSpPr/>
            <p:nvPr/>
          </p:nvSpPr>
          <p:spPr>
            <a:xfrm>
              <a:off x="11649811" y="5798819"/>
              <a:ext cx="0" cy="85090"/>
            </a:xfrm>
            <a:custGeom>
              <a:avLst/>
              <a:gdLst/>
              <a:ahLst/>
              <a:cxnLst/>
              <a:rect l="l" t="t" r="r" b="b"/>
              <a:pathLst>
                <a:path h="85089">
                  <a:moveTo>
                    <a:pt x="0" y="84582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33" name="object 7633"/>
            <p:cNvSpPr/>
            <p:nvPr/>
          </p:nvSpPr>
          <p:spPr>
            <a:xfrm>
              <a:off x="11453215" y="5876543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9905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634" name="object 7634"/>
          <p:cNvGrpSpPr/>
          <p:nvPr/>
        </p:nvGrpSpPr>
        <p:grpSpPr>
          <a:xfrm>
            <a:off x="14086273" y="5944622"/>
            <a:ext cx="9577" cy="45491"/>
            <a:chOff x="11207851" y="5822441"/>
            <a:chExt cx="7620" cy="36195"/>
          </a:xfrm>
        </p:grpSpPr>
        <p:sp>
          <p:nvSpPr>
            <p:cNvPr id="7635" name="object 7635"/>
            <p:cNvSpPr/>
            <p:nvPr/>
          </p:nvSpPr>
          <p:spPr>
            <a:xfrm>
              <a:off x="11210899" y="5823203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2285" y="0"/>
                  </a:moveTo>
                  <a:lnTo>
                    <a:pt x="3902" y="669"/>
                  </a:lnTo>
                  <a:lnTo>
                    <a:pt x="4571" y="2286"/>
                  </a:lnTo>
                  <a:lnTo>
                    <a:pt x="3902" y="3902"/>
                  </a:lnTo>
                  <a:lnTo>
                    <a:pt x="2285" y="4572"/>
                  </a:lnTo>
                  <a:lnTo>
                    <a:pt x="669" y="3902"/>
                  </a:lnTo>
                  <a:lnTo>
                    <a:pt x="0" y="2286"/>
                  </a:lnTo>
                  <a:lnTo>
                    <a:pt x="669" y="669"/>
                  </a:lnTo>
                  <a:lnTo>
                    <a:pt x="228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36" name="object 7636"/>
            <p:cNvSpPr/>
            <p:nvPr/>
          </p:nvSpPr>
          <p:spPr>
            <a:xfrm>
              <a:off x="11210137" y="5824727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1524" y="0"/>
                  </a:lnTo>
                  <a:lnTo>
                    <a:pt x="228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37" name="object 7637"/>
            <p:cNvSpPr/>
            <p:nvPr/>
          </p:nvSpPr>
          <p:spPr>
            <a:xfrm>
              <a:off x="11210137" y="5826251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285" y="0"/>
                  </a:moveTo>
                  <a:lnTo>
                    <a:pt x="1523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38" name="object 7638"/>
            <p:cNvSpPr/>
            <p:nvPr/>
          </p:nvSpPr>
          <p:spPr>
            <a:xfrm>
              <a:off x="11207851" y="5823203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2285" y="0"/>
                  </a:moveTo>
                  <a:lnTo>
                    <a:pt x="3902" y="669"/>
                  </a:lnTo>
                  <a:lnTo>
                    <a:pt x="4571" y="2286"/>
                  </a:lnTo>
                  <a:lnTo>
                    <a:pt x="3902" y="3902"/>
                  </a:lnTo>
                  <a:lnTo>
                    <a:pt x="2285" y="4572"/>
                  </a:lnTo>
                  <a:lnTo>
                    <a:pt x="669" y="3902"/>
                  </a:lnTo>
                  <a:lnTo>
                    <a:pt x="0" y="2286"/>
                  </a:lnTo>
                  <a:lnTo>
                    <a:pt x="669" y="669"/>
                  </a:lnTo>
                  <a:lnTo>
                    <a:pt x="228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39" name="object 7639"/>
            <p:cNvSpPr/>
            <p:nvPr/>
          </p:nvSpPr>
          <p:spPr>
            <a:xfrm>
              <a:off x="11210137" y="5829299"/>
              <a:ext cx="3175" cy="26670"/>
            </a:xfrm>
            <a:custGeom>
              <a:avLst/>
              <a:gdLst/>
              <a:ahLst/>
              <a:cxnLst/>
              <a:rect l="l" t="t" r="r" b="b"/>
              <a:pathLst>
                <a:path w="3175" h="26670">
                  <a:moveTo>
                    <a:pt x="3047" y="0"/>
                  </a:moveTo>
                  <a:lnTo>
                    <a:pt x="3047" y="26670"/>
                  </a:lnTo>
                  <a:lnTo>
                    <a:pt x="0" y="26670"/>
                  </a:lnTo>
                  <a:lnTo>
                    <a:pt x="0" y="0"/>
                  </a:lnTo>
                  <a:lnTo>
                    <a:pt x="3047" y="0"/>
                  </a:lnTo>
                  <a:close/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640" name="object 7640"/>
          <p:cNvGrpSpPr/>
          <p:nvPr/>
        </p:nvGrpSpPr>
        <p:grpSpPr>
          <a:xfrm>
            <a:off x="13775022" y="5915893"/>
            <a:ext cx="616119" cy="74222"/>
            <a:chOff x="10960201" y="5799582"/>
            <a:chExt cx="490220" cy="59055"/>
          </a:xfrm>
        </p:grpSpPr>
        <p:sp>
          <p:nvSpPr>
            <p:cNvPr id="7641" name="object 7641"/>
            <p:cNvSpPr/>
            <p:nvPr/>
          </p:nvSpPr>
          <p:spPr>
            <a:xfrm>
              <a:off x="10967822" y="5823203"/>
              <a:ext cx="7620" cy="5080"/>
            </a:xfrm>
            <a:custGeom>
              <a:avLst/>
              <a:gdLst/>
              <a:ahLst/>
              <a:cxnLst/>
              <a:rect l="l" t="t" r="r" b="b"/>
              <a:pathLst>
                <a:path w="7620" h="5079">
                  <a:moveTo>
                    <a:pt x="7620" y="2286"/>
                  </a:moveTo>
                  <a:lnTo>
                    <a:pt x="6946" y="673"/>
                  </a:lnTo>
                  <a:lnTo>
                    <a:pt x="5334" y="0"/>
                  </a:lnTo>
                  <a:lnTo>
                    <a:pt x="3797" y="635"/>
                  </a:lnTo>
                  <a:lnTo>
                    <a:pt x="2286" y="0"/>
                  </a:lnTo>
                  <a:lnTo>
                    <a:pt x="660" y="673"/>
                  </a:lnTo>
                  <a:lnTo>
                    <a:pt x="0" y="2286"/>
                  </a:lnTo>
                  <a:lnTo>
                    <a:pt x="660" y="3911"/>
                  </a:lnTo>
                  <a:lnTo>
                    <a:pt x="2286" y="4572"/>
                  </a:lnTo>
                  <a:lnTo>
                    <a:pt x="3797" y="3962"/>
                  </a:lnTo>
                  <a:lnTo>
                    <a:pt x="5334" y="4572"/>
                  </a:lnTo>
                  <a:lnTo>
                    <a:pt x="6946" y="3911"/>
                  </a:lnTo>
                  <a:lnTo>
                    <a:pt x="7620" y="228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42" name="object 7642"/>
            <p:cNvSpPr/>
            <p:nvPr/>
          </p:nvSpPr>
          <p:spPr>
            <a:xfrm>
              <a:off x="10973155" y="5825490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43" name="object 7643"/>
            <p:cNvSpPr/>
            <p:nvPr/>
          </p:nvSpPr>
          <p:spPr>
            <a:xfrm>
              <a:off x="10967822" y="5823203"/>
              <a:ext cx="7620" cy="5080"/>
            </a:xfrm>
            <a:custGeom>
              <a:avLst/>
              <a:gdLst/>
              <a:ahLst/>
              <a:cxnLst/>
              <a:rect l="l" t="t" r="r" b="b"/>
              <a:pathLst>
                <a:path w="7620" h="5079">
                  <a:moveTo>
                    <a:pt x="7620" y="2286"/>
                  </a:moveTo>
                  <a:lnTo>
                    <a:pt x="6946" y="673"/>
                  </a:lnTo>
                  <a:lnTo>
                    <a:pt x="5334" y="0"/>
                  </a:lnTo>
                  <a:lnTo>
                    <a:pt x="3797" y="635"/>
                  </a:lnTo>
                  <a:lnTo>
                    <a:pt x="2286" y="0"/>
                  </a:lnTo>
                  <a:lnTo>
                    <a:pt x="660" y="673"/>
                  </a:lnTo>
                  <a:lnTo>
                    <a:pt x="0" y="2286"/>
                  </a:lnTo>
                  <a:lnTo>
                    <a:pt x="660" y="3911"/>
                  </a:lnTo>
                  <a:lnTo>
                    <a:pt x="2286" y="4572"/>
                  </a:lnTo>
                  <a:lnTo>
                    <a:pt x="3797" y="3962"/>
                  </a:lnTo>
                  <a:lnTo>
                    <a:pt x="5334" y="4572"/>
                  </a:lnTo>
                  <a:lnTo>
                    <a:pt x="6946" y="3911"/>
                  </a:lnTo>
                  <a:lnTo>
                    <a:pt x="7620" y="228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44" name="object 7644"/>
            <p:cNvSpPr/>
            <p:nvPr/>
          </p:nvSpPr>
          <p:spPr>
            <a:xfrm>
              <a:off x="10966297" y="5801868"/>
              <a:ext cx="37465" cy="10795"/>
            </a:xfrm>
            <a:custGeom>
              <a:avLst/>
              <a:gdLst/>
              <a:ahLst/>
              <a:cxnLst/>
              <a:rect l="l" t="t" r="r" b="b"/>
              <a:pathLst>
                <a:path w="37465" h="10795">
                  <a:moveTo>
                    <a:pt x="37338" y="3810"/>
                  </a:moveTo>
                  <a:lnTo>
                    <a:pt x="0" y="3810"/>
                  </a:lnTo>
                </a:path>
                <a:path w="37465" h="10795">
                  <a:moveTo>
                    <a:pt x="37338" y="3810"/>
                  </a:moveTo>
                  <a:lnTo>
                    <a:pt x="30480" y="10668"/>
                  </a:lnTo>
                </a:path>
                <a:path w="37465" h="10795">
                  <a:moveTo>
                    <a:pt x="37338" y="3810"/>
                  </a:moveTo>
                  <a:lnTo>
                    <a:pt x="3048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45" name="object 7645"/>
            <p:cNvSpPr/>
            <p:nvPr/>
          </p:nvSpPr>
          <p:spPr>
            <a:xfrm>
              <a:off x="10970869" y="5823204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2285" y="0"/>
                  </a:moveTo>
                  <a:lnTo>
                    <a:pt x="3902" y="669"/>
                  </a:lnTo>
                  <a:lnTo>
                    <a:pt x="4571" y="2286"/>
                  </a:lnTo>
                  <a:lnTo>
                    <a:pt x="3902" y="3902"/>
                  </a:lnTo>
                  <a:lnTo>
                    <a:pt x="2285" y="4572"/>
                  </a:lnTo>
                  <a:lnTo>
                    <a:pt x="669" y="3902"/>
                  </a:lnTo>
                  <a:lnTo>
                    <a:pt x="0" y="2286"/>
                  </a:lnTo>
                  <a:lnTo>
                    <a:pt x="669" y="669"/>
                  </a:lnTo>
                  <a:lnTo>
                    <a:pt x="228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46" name="object 7646"/>
            <p:cNvSpPr/>
            <p:nvPr/>
          </p:nvSpPr>
          <p:spPr>
            <a:xfrm>
              <a:off x="10970869" y="5824728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762" y="0"/>
                  </a:lnTo>
                  <a:lnTo>
                    <a:pt x="152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47" name="object 7647"/>
            <p:cNvSpPr/>
            <p:nvPr/>
          </p:nvSpPr>
          <p:spPr>
            <a:xfrm>
              <a:off x="10970869" y="5826252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24" y="0"/>
                  </a:moveTo>
                  <a:lnTo>
                    <a:pt x="762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48" name="object 7648"/>
            <p:cNvSpPr/>
            <p:nvPr/>
          </p:nvSpPr>
          <p:spPr>
            <a:xfrm>
              <a:off x="10960201" y="5825490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9905" y="0"/>
                  </a:moveTo>
                  <a:lnTo>
                    <a:pt x="0" y="0"/>
                  </a:lnTo>
                </a:path>
                <a:path w="10159">
                  <a:moveTo>
                    <a:pt x="9905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49" name="object 7649"/>
            <p:cNvSpPr/>
            <p:nvPr/>
          </p:nvSpPr>
          <p:spPr>
            <a:xfrm>
              <a:off x="10967821" y="5823204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2285" y="0"/>
                  </a:moveTo>
                  <a:lnTo>
                    <a:pt x="3902" y="669"/>
                  </a:lnTo>
                  <a:lnTo>
                    <a:pt x="4571" y="2286"/>
                  </a:lnTo>
                  <a:lnTo>
                    <a:pt x="3902" y="3902"/>
                  </a:lnTo>
                  <a:lnTo>
                    <a:pt x="2285" y="4572"/>
                  </a:lnTo>
                  <a:lnTo>
                    <a:pt x="669" y="3902"/>
                  </a:lnTo>
                  <a:lnTo>
                    <a:pt x="0" y="2286"/>
                  </a:lnTo>
                  <a:lnTo>
                    <a:pt x="669" y="669"/>
                  </a:lnTo>
                  <a:lnTo>
                    <a:pt x="228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50" name="object 7650"/>
            <p:cNvSpPr/>
            <p:nvPr/>
          </p:nvSpPr>
          <p:spPr>
            <a:xfrm>
              <a:off x="10970107" y="5829300"/>
              <a:ext cx="3175" cy="26670"/>
            </a:xfrm>
            <a:custGeom>
              <a:avLst/>
              <a:gdLst/>
              <a:ahLst/>
              <a:cxnLst/>
              <a:rect l="l" t="t" r="r" b="b"/>
              <a:pathLst>
                <a:path w="3175" h="26670">
                  <a:moveTo>
                    <a:pt x="3048" y="0"/>
                  </a:moveTo>
                  <a:lnTo>
                    <a:pt x="3048" y="26670"/>
                  </a:lnTo>
                  <a:lnTo>
                    <a:pt x="0" y="26670"/>
                  </a:lnTo>
                  <a:lnTo>
                    <a:pt x="0" y="0"/>
                  </a:lnTo>
                  <a:lnTo>
                    <a:pt x="30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51" name="object 7651"/>
            <p:cNvSpPr/>
            <p:nvPr/>
          </p:nvSpPr>
          <p:spPr>
            <a:xfrm>
              <a:off x="10964773" y="580567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762"/>
                  </a:moveTo>
                  <a:lnTo>
                    <a:pt x="0" y="1524"/>
                  </a:lnTo>
                  <a:lnTo>
                    <a:pt x="762" y="1524"/>
                  </a:lnTo>
                  <a:lnTo>
                    <a:pt x="1524" y="1524"/>
                  </a:lnTo>
                  <a:lnTo>
                    <a:pt x="1524" y="762"/>
                  </a:lnTo>
                  <a:lnTo>
                    <a:pt x="1524" y="0"/>
                  </a:lnTo>
                  <a:lnTo>
                    <a:pt x="761" y="0"/>
                  </a:lnTo>
                  <a:lnTo>
                    <a:pt x="0" y="0"/>
                  </a:lnTo>
                  <a:lnTo>
                    <a:pt x="0" y="76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52" name="object 7652"/>
            <p:cNvSpPr/>
            <p:nvPr/>
          </p:nvSpPr>
          <p:spPr>
            <a:xfrm>
              <a:off x="10960201" y="5825490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9905" y="0"/>
                  </a:moveTo>
                  <a:lnTo>
                    <a:pt x="9905" y="0"/>
                  </a:lnTo>
                  <a:lnTo>
                    <a:pt x="0" y="0"/>
                  </a:lnTo>
                </a:path>
                <a:path w="10159">
                  <a:moveTo>
                    <a:pt x="9905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53" name="object 7653"/>
            <p:cNvSpPr/>
            <p:nvPr/>
          </p:nvSpPr>
          <p:spPr>
            <a:xfrm>
              <a:off x="10970869" y="5826252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24" y="0"/>
                  </a:moveTo>
                  <a:lnTo>
                    <a:pt x="762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54" name="object 7654"/>
            <p:cNvSpPr/>
            <p:nvPr/>
          </p:nvSpPr>
          <p:spPr>
            <a:xfrm>
              <a:off x="10970869" y="5824728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762" y="0"/>
                  </a:lnTo>
                  <a:lnTo>
                    <a:pt x="152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55" name="object 7655"/>
            <p:cNvSpPr/>
            <p:nvPr/>
          </p:nvSpPr>
          <p:spPr>
            <a:xfrm>
              <a:off x="10970869" y="5823204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2285" y="0"/>
                  </a:moveTo>
                  <a:lnTo>
                    <a:pt x="3902" y="669"/>
                  </a:lnTo>
                  <a:lnTo>
                    <a:pt x="4571" y="2286"/>
                  </a:lnTo>
                  <a:lnTo>
                    <a:pt x="3902" y="3902"/>
                  </a:lnTo>
                  <a:lnTo>
                    <a:pt x="2285" y="4572"/>
                  </a:lnTo>
                  <a:lnTo>
                    <a:pt x="669" y="3902"/>
                  </a:lnTo>
                  <a:lnTo>
                    <a:pt x="0" y="2286"/>
                  </a:lnTo>
                  <a:lnTo>
                    <a:pt x="669" y="669"/>
                  </a:lnTo>
                  <a:lnTo>
                    <a:pt x="228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56" name="object 7656"/>
            <p:cNvSpPr/>
            <p:nvPr/>
          </p:nvSpPr>
          <p:spPr>
            <a:xfrm>
              <a:off x="10970107" y="5829300"/>
              <a:ext cx="3175" cy="26670"/>
            </a:xfrm>
            <a:custGeom>
              <a:avLst/>
              <a:gdLst/>
              <a:ahLst/>
              <a:cxnLst/>
              <a:rect l="l" t="t" r="r" b="b"/>
              <a:pathLst>
                <a:path w="3175" h="26670">
                  <a:moveTo>
                    <a:pt x="3047" y="0"/>
                  </a:moveTo>
                  <a:lnTo>
                    <a:pt x="3047" y="26670"/>
                  </a:lnTo>
                  <a:lnTo>
                    <a:pt x="0" y="26670"/>
                  </a:lnTo>
                  <a:lnTo>
                    <a:pt x="0" y="0"/>
                  </a:lnTo>
                  <a:lnTo>
                    <a:pt x="3047" y="0"/>
                  </a:lnTo>
                  <a:close/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57" name="object 7657"/>
            <p:cNvSpPr/>
            <p:nvPr/>
          </p:nvSpPr>
          <p:spPr>
            <a:xfrm>
              <a:off x="10973155" y="5825490"/>
              <a:ext cx="237490" cy="0"/>
            </a:xfrm>
            <a:custGeom>
              <a:avLst/>
              <a:gdLst/>
              <a:ahLst/>
              <a:cxnLst/>
              <a:rect l="l" t="t" r="r" b="b"/>
              <a:pathLst>
                <a:path w="237490">
                  <a:moveTo>
                    <a:pt x="236981" y="0"/>
                  </a:moveTo>
                  <a:lnTo>
                    <a:pt x="0" y="0"/>
                  </a:lnTo>
                </a:path>
                <a:path w="237490">
                  <a:moveTo>
                    <a:pt x="236981" y="0"/>
                  </a:moveTo>
                  <a:lnTo>
                    <a:pt x="0" y="0"/>
                  </a:lnTo>
                </a:path>
                <a:path w="237490">
                  <a:moveTo>
                    <a:pt x="236981" y="0"/>
                  </a:moveTo>
                  <a:lnTo>
                    <a:pt x="0" y="0"/>
                  </a:lnTo>
                </a:path>
                <a:path w="237490">
                  <a:moveTo>
                    <a:pt x="236981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58" name="object 7658"/>
            <p:cNvSpPr/>
            <p:nvPr/>
          </p:nvSpPr>
          <p:spPr>
            <a:xfrm>
              <a:off x="11213185" y="5825490"/>
              <a:ext cx="237490" cy="0"/>
            </a:xfrm>
            <a:custGeom>
              <a:avLst/>
              <a:gdLst/>
              <a:ahLst/>
              <a:cxnLst/>
              <a:rect l="l" t="t" r="r" b="b"/>
              <a:pathLst>
                <a:path w="237490">
                  <a:moveTo>
                    <a:pt x="0" y="0"/>
                  </a:moveTo>
                  <a:lnTo>
                    <a:pt x="236982" y="0"/>
                  </a:lnTo>
                </a:path>
                <a:path w="237490">
                  <a:moveTo>
                    <a:pt x="0" y="0"/>
                  </a:moveTo>
                  <a:lnTo>
                    <a:pt x="23698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659" name="object 7659"/>
          <p:cNvGrpSpPr/>
          <p:nvPr/>
        </p:nvGrpSpPr>
        <p:grpSpPr>
          <a:xfrm>
            <a:off x="14400398" y="5158353"/>
            <a:ext cx="47885" cy="715081"/>
            <a:chOff x="11457787" y="5196840"/>
            <a:chExt cx="38100" cy="568960"/>
          </a:xfrm>
        </p:grpSpPr>
        <p:sp>
          <p:nvSpPr>
            <p:cNvPr id="7660" name="object 7660"/>
            <p:cNvSpPr/>
            <p:nvPr/>
          </p:nvSpPr>
          <p:spPr>
            <a:xfrm>
              <a:off x="11483695" y="5196840"/>
              <a:ext cx="0" cy="558165"/>
            </a:xfrm>
            <a:custGeom>
              <a:avLst/>
              <a:gdLst/>
              <a:ahLst/>
              <a:cxnLst/>
              <a:rect l="l" t="t" r="r" b="b"/>
              <a:pathLst>
                <a:path h="558164">
                  <a:moveTo>
                    <a:pt x="0" y="0"/>
                  </a:moveTo>
                  <a:lnTo>
                    <a:pt x="0" y="55778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61" name="object 7661"/>
            <p:cNvSpPr/>
            <p:nvPr/>
          </p:nvSpPr>
          <p:spPr>
            <a:xfrm>
              <a:off x="11460073" y="5200650"/>
              <a:ext cx="0" cy="554355"/>
            </a:xfrm>
            <a:custGeom>
              <a:avLst/>
              <a:gdLst/>
              <a:ahLst/>
              <a:cxnLst/>
              <a:rect l="l" t="t" r="r" b="b"/>
              <a:pathLst>
                <a:path h="554354">
                  <a:moveTo>
                    <a:pt x="0" y="0"/>
                  </a:moveTo>
                  <a:lnTo>
                    <a:pt x="0" y="55397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62" name="object 7662"/>
            <p:cNvSpPr/>
            <p:nvPr/>
          </p:nvSpPr>
          <p:spPr>
            <a:xfrm>
              <a:off x="11487505" y="5602986"/>
              <a:ext cx="0" cy="162560"/>
            </a:xfrm>
            <a:custGeom>
              <a:avLst/>
              <a:gdLst/>
              <a:ahLst/>
              <a:cxnLst/>
              <a:rect l="l" t="t" r="r" b="b"/>
              <a:pathLst>
                <a:path h="162560">
                  <a:moveTo>
                    <a:pt x="0" y="0"/>
                  </a:moveTo>
                  <a:lnTo>
                    <a:pt x="0" y="16230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63" name="object 7663"/>
            <p:cNvSpPr/>
            <p:nvPr/>
          </p:nvSpPr>
          <p:spPr>
            <a:xfrm>
              <a:off x="11490553" y="5602986"/>
              <a:ext cx="0" cy="158750"/>
            </a:xfrm>
            <a:custGeom>
              <a:avLst/>
              <a:gdLst/>
              <a:ahLst/>
              <a:cxnLst/>
              <a:rect l="l" t="t" r="r" b="b"/>
              <a:pathLst>
                <a:path h="158750">
                  <a:moveTo>
                    <a:pt x="0" y="158496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64" name="object 7664"/>
            <p:cNvSpPr/>
            <p:nvPr/>
          </p:nvSpPr>
          <p:spPr>
            <a:xfrm>
              <a:off x="11493601" y="5602986"/>
              <a:ext cx="0" cy="158750"/>
            </a:xfrm>
            <a:custGeom>
              <a:avLst/>
              <a:gdLst/>
              <a:ahLst/>
              <a:cxnLst/>
              <a:rect l="l" t="t" r="r" b="b"/>
              <a:pathLst>
                <a:path h="158750">
                  <a:moveTo>
                    <a:pt x="0" y="0"/>
                  </a:moveTo>
                  <a:lnTo>
                    <a:pt x="0" y="15849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7665" name="object 7665"/>
          <p:cNvSpPr/>
          <p:nvPr/>
        </p:nvSpPr>
        <p:spPr>
          <a:xfrm>
            <a:off x="13311496" y="5489716"/>
            <a:ext cx="51077" cy="51875"/>
          </a:xfrm>
          <a:custGeom>
            <a:avLst/>
            <a:gdLst/>
            <a:ahLst/>
            <a:cxnLst/>
            <a:rect l="l" t="t" r="r" b="b"/>
            <a:pathLst>
              <a:path w="40640" h="41275">
                <a:moveTo>
                  <a:pt x="0" y="41148"/>
                </a:moveTo>
                <a:lnTo>
                  <a:pt x="0" y="0"/>
                </a:lnTo>
                <a:lnTo>
                  <a:pt x="40386" y="0"/>
                </a:lnTo>
                <a:lnTo>
                  <a:pt x="40386" y="41148"/>
                </a:lnTo>
                <a:lnTo>
                  <a:pt x="0" y="41148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7666" name="object 7666"/>
          <p:cNvGrpSpPr/>
          <p:nvPr/>
        </p:nvGrpSpPr>
        <p:grpSpPr>
          <a:xfrm>
            <a:off x="13129533" y="5153563"/>
            <a:ext cx="15962" cy="16760"/>
            <a:chOff x="10446613" y="5193029"/>
            <a:chExt cx="12700" cy="13335"/>
          </a:xfrm>
        </p:grpSpPr>
        <p:sp>
          <p:nvSpPr>
            <p:cNvPr id="7667" name="object 7667"/>
            <p:cNvSpPr/>
            <p:nvPr/>
          </p:nvSpPr>
          <p:spPr>
            <a:xfrm>
              <a:off x="10454233" y="5194553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2285" y="0"/>
                  </a:moveTo>
                  <a:lnTo>
                    <a:pt x="3902" y="669"/>
                  </a:lnTo>
                  <a:lnTo>
                    <a:pt x="4571" y="2286"/>
                  </a:lnTo>
                  <a:lnTo>
                    <a:pt x="3902" y="3902"/>
                  </a:lnTo>
                  <a:lnTo>
                    <a:pt x="2285" y="4572"/>
                  </a:lnTo>
                  <a:lnTo>
                    <a:pt x="669" y="3902"/>
                  </a:lnTo>
                  <a:lnTo>
                    <a:pt x="0" y="2286"/>
                  </a:lnTo>
                  <a:lnTo>
                    <a:pt x="669" y="669"/>
                  </a:lnTo>
                  <a:lnTo>
                    <a:pt x="228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68" name="object 7668"/>
            <p:cNvSpPr/>
            <p:nvPr/>
          </p:nvSpPr>
          <p:spPr>
            <a:xfrm>
              <a:off x="10449661" y="5200649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304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69" name="object 7669"/>
            <p:cNvSpPr/>
            <p:nvPr/>
          </p:nvSpPr>
          <p:spPr>
            <a:xfrm>
              <a:off x="10455757" y="5196839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70" name="object 7670"/>
            <p:cNvSpPr/>
            <p:nvPr/>
          </p:nvSpPr>
          <p:spPr>
            <a:xfrm>
              <a:off x="10452709" y="5203697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71" name="object 7671"/>
            <p:cNvSpPr/>
            <p:nvPr/>
          </p:nvSpPr>
          <p:spPr>
            <a:xfrm>
              <a:off x="10448899" y="5195315"/>
              <a:ext cx="5715" cy="6985"/>
            </a:xfrm>
            <a:custGeom>
              <a:avLst/>
              <a:gdLst/>
              <a:ahLst/>
              <a:cxnLst/>
              <a:rect l="l" t="t" r="r" b="b"/>
              <a:pathLst>
                <a:path w="5715" h="6985">
                  <a:moveTo>
                    <a:pt x="0" y="6858"/>
                  </a:moveTo>
                  <a:lnTo>
                    <a:pt x="3047" y="3810"/>
                  </a:lnTo>
                  <a:lnTo>
                    <a:pt x="5333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672" name="object 7672"/>
          <p:cNvGrpSpPr/>
          <p:nvPr/>
        </p:nvGrpSpPr>
        <p:grpSpPr>
          <a:xfrm>
            <a:off x="13113252" y="5053964"/>
            <a:ext cx="28731" cy="23144"/>
            <a:chOff x="10433659" y="5113782"/>
            <a:chExt cx="22860" cy="18415"/>
          </a:xfrm>
        </p:grpSpPr>
        <p:sp>
          <p:nvSpPr>
            <p:cNvPr id="7673" name="object 7673"/>
            <p:cNvSpPr/>
            <p:nvPr/>
          </p:nvSpPr>
          <p:spPr>
            <a:xfrm>
              <a:off x="10449661" y="511911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6857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74" name="object 7674"/>
            <p:cNvSpPr/>
            <p:nvPr/>
          </p:nvSpPr>
          <p:spPr>
            <a:xfrm>
              <a:off x="10449661" y="5125974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0" y="0"/>
                  </a:moveTo>
                  <a:lnTo>
                    <a:pt x="685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75" name="object 7675"/>
            <p:cNvSpPr/>
            <p:nvPr/>
          </p:nvSpPr>
          <p:spPr>
            <a:xfrm>
              <a:off x="10435945" y="5122926"/>
              <a:ext cx="3175" cy="6985"/>
            </a:xfrm>
            <a:custGeom>
              <a:avLst/>
              <a:gdLst/>
              <a:ahLst/>
              <a:cxnLst/>
              <a:rect l="l" t="t" r="r" b="b"/>
              <a:pathLst>
                <a:path w="3175" h="6985">
                  <a:moveTo>
                    <a:pt x="0" y="6858"/>
                  </a:moveTo>
                  <a:lnTo>
                    <a:pt x="3048" y="6858"/>
                  </a:lnTo>
                  <a:lnTo>
                    <a:pt x="3047" y="0"/>
                  </a:lnTo>
                  <a:lnTo>
                    <a:pt x="2285" y="762"/>
                  </a:lnTo>
                  <a:lnTo>
                    <a:pt x="1523" y="152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76" name="object 7676"/>
            <p:cNvSpPr/>
            <p:nvPr/>
          </p:nvSpPr>
          <p:spPr>
            <a:xfrm>
              <a:off x="10438993" y="512292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0" y="0"/>
                  </a:moveTo>
                  <a:lnTo>
                    <a:pt x="685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77" name="object 7677"/>
            <p:cNvSpPr/>
            <p:nvPr/>
          </p:nvSpPr>
          <p:spPr>
            <a:xfrm>
              <a:off x="10446613" y="512292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524" y="1524"/>
                  </a:moveTo>
                  <a:lnTo>
                    <a:pt x="762" y="762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78" name="object 7678"/>
            <p:cNvSpPr/>
            <p:nvPr/>
          </p:nvSpPr>
          <p:spPr>
            <a:xfrm>
              <a:off x="10445851" y="5116068"/>
              <a:ext cx="3810" cy="13970"/>
            </a:xfrm>
            <a:custGeom>
              <a:avLst/>
              <a:gdLst/>
              <a:ahLst/>
              <a:cxnLst/>
              <a:rect l="l" t="t" r="r" b="b"/>
              <a:pathLst>
                <a:path w="3809" h="13970">
                  <a:moveTo>
                    <a:pt x="0" y="6858"/>
                  </a:moveTo>
                  <a:lnTo>
                    <a:pt x="0" y="13716"/>
                  </a:lnTo>
                  <a:lnTo>
                    <a:pt x="3810" y="13716"/>
                  </a:lnTo>
                  <a:lnTo>
                    <a:pt x="3809" y="0"/>
                  </a:lnTo>
                  <a:lnTo>
                    <a:pt x="0" y="0"/>
                  </a:lnTo>
                  <a:lnTo>
                    <a:pt x="0" y="685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79" name="object 7679"/>
            <p:cNvSpPr/>
            <p:nvPr/>
          </p:nvSpPr>
          <p:spPr>
            <a:xfrm>
              <a:off x="10446613" y="5121402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0" y="762"/>
                  </a:moveTo>
                  <a:lnTo>
                    <a:pt x="762" y="762"/>
                  </a:lnTo>
                  <a:lnTo>
                    <a:pt x="152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80" name="object 7680"/>
            <p:cNvSpPr/>
            <p:nvPr/>
          </p:nvSpPr>
          <p:spPr>
            <a:xfrm>
              <a:off x="10438993" y="512292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6857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81" name="object 7681"/>
            <p:cNvSpPr/>
            <p:nvPr/>
          </p:nvSpPr>
          <p:spPr>
            <a:xfrm>
              <a:off x="10437469" y="5121402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0" y="0"/>
                  </a:moveTo>
                  <a:lnTo>
                    <a:pt x="762" y="761"/>
                  </a:lnTo>
                  <a:lnTo>
                    <a:pt x="1524" y="761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82" name="object 7682"/>
            <p:cNvSpPr/>
            <p:nvPr/>
          </p:nvSpPr>
          <p:spPr>
            <a:xfrm>
              <a:off x="10435945" y="5116068"/>
              <a:ext cx="3175" cy="13970"/>
            </a:xfrm>
            <a:custGeom>
              <a:avLst/>
              <a:gdLst/>
              <a:ahLst/>
              <a:cxnLst/>
              <a:rect l="l" t="t" r="r" b="b"/>
              <a:pathLst>
                <a:path w="3175" h="13970">
                  <a:moveTo>
                    <a:pt x="3048" y="6858"/>
                  </a:moveTo>
                  <a:lnTo>
                    <a:pt x="3048" y="0"/>
                  </a:lnTo>
                  <a:lnTo>
                    <a:pt x="0" y="0"/>
                  </a:lnTo>
                  <a:lnTo>
                    <a:pt x="0" y="1371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7683" name="object 7683"/>
          <p:cNvSpPr/>
          <p:nvPr/>
        </p:nvSpPr>
        <p:spPr>
          <a:xfrm>
            <a:off x="12852758" y="5014698"/>
            <a:ext cx="38308" cy="0"/>
          </a:xfrm>
          <a:custGeom>
            <a:avLst/>
            <a:gdLst/>
            <a:ahLst/>
            <a:cxnLst/>
            <a:rect l="l" t="t" r="r" b="b"/>
            <a:pathLst>
              <a:path w="30479">
                <a:moveTo>
                  <a:pt x="0" y="0"/>
                </a:moveTo>
                <a:lnTo>
                  <a:pt x="3048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7684" name="object 7684"/>
          <p:cNvGrpSpPr/>
          <p:nvPr/>
        </p:nvGrpSpPr>
        <p:grpSpPr>
          <a:xfrm>
            <a:off x="12820196" y="5011824"/>
            <a:ext cx="14365" cy="311252"/>
            <a:chOff x="10200487" y="5080253"/>
            <a:chExt cx="11430" cy="247650"/>
          </a:xfrm>
        </p:grpSpPr>
        <p:sp>
          <p:nvSpPr>
            <p:cNvPr id="7685" name="object 7685"/>
            <p:cNvSpPr/>
            <p:nvPr/>
          </p:nvSpPr>
          <p:spPr>
            <a:xfrm>
              <a:off x="10200487" y="5319521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2285" y="0"/>
                  </a:moveTo>
                  <a:lnTo>
                    <a:pt x="3902" y="669"/>
                  </a:lnTo>
                  <a:lnTo>
                    <a:pt x="4571" y="2286"/>
                  </a:lnTo>
                  <a:lnTo>
                    <a:pt x="3902" y="3902"/>
                  </a:lnTo>
                  <a:lnTo>
                    <a:pt x="2285" y="4572"/>
                  </a:lnTo>
                  <a:lnTo>
                    <a:pt x="669" y="3902"/>
                  </a:lnTo>
                  <a:lnTo>
                    <a:pt x="0" y="2286"/>
                  </a:lnTo>
                  <a:lnTo>
                    <a:pt x="669" y="669"/>
                  </a:lnTo>
                  <a:lnTo>
                    <a:pt x="228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86" name="object 7686"/>
            <p:cNvSpPr/>
            <p:nvPr/>
          </p:nvSpPr>
          <p:spPr>
            <a:xfrm>
              <a:off x="10202773" y="532180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4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87" name="object 7687"/>
            <p:cNvSpPr/>
            <p:nvPr/>
          </p:nvSpPr>
          <p:spPr>
            <a:xfrm>
              <a:off x="10202773" y="532561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4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88" name="object 7688"/>
            <p:cNvSpPr/>
            <p:nvPr/>
          </p:nvSpPr>
          <p:spPr>
            <a:xfrm>
              <a:off x="10205821" y="5247893"/>
              <a:ext cx="0" cy="74295"/>
            </a:xfrm>
            <a:custGeom>
              <a:avLst/>
              <a:gdLst/>
              <a:ahLst/>
              <a:cxnLst/>
              <a:rect l="l" t="t" r="r" b="b"/>
              <a:pathLst>
                <a:path h="74295">
                  <a:moveTo>
                    <a:pt x="0" y="0"/>
                  </a:moveTo>
                  <a:lnTo>
                    <a:pt x="0" y="7391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89" name="object 7689"/>
            <p:cNvSpPr/>
            <p:nvPr/>
          </p:nvSpPr>
          <p:spPr>
            <a:xfrm>
              <a:off x="10202773" y="5247893"/>
              <a:ext cx="0" cy="74295"/>
            </a:xfrm>
            <a:custGeom>
              <a:avLst/>
              <a:gdLst/>
              <a:ahLst/>
              <a:cxnLst/>
              <a:rect l="l" t="t" r="r" b="b"/>
              <a:pathLst>
                <a:path h="74295">
                  <a:moveTo>
                    <a:pt x="0" y="0"/>
                  </a:moveTo>
                  <a:lnTo>
                    <a:pt x="0" y="7391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90" name="object 7690"/>
            <p:cNvSpPr/>
            <p:nvPr/>
          </p:nvSpPr>
          <p:spPr>
            <a:xfrm>
              <a:off x="10202773" y="5244083"/>
              <a:ext cx="0" cy="81915"/>
            </a:xfrm>
            <a:custGeom>
              <a:avLst/>
              <a:gdLst/>
              <a:ahLst/>
              <a:cxnLst/>
              <a:rect l="l" t="t" r="r" b="b"/>
              <a:pathLst>
                <a:path h="81914">
                  <a:moveTo>
                    <a:pt x="0" y="81534"/>
                  </a:moveTo>
                  <a:lnTo>
                    <a:pt x="0" y="0"/>
                  </a:lnTo>
                </a:path>
                <a:path h="81914">
                  <a:moveTo>
                    <a:pt x="0" y="81534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91" name="object 7691"/>
            <p:cNvSpPr/>
            <p:nvPr/>
          </p:nvSpPr>
          <p:spPr>
            <a:xfrm>
              <a:off x="10202773" y="5241035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5">
                  <a:moveTo>
                    <a:pt x="0" y="6858"/>
                  </a:moveTo>
                  <a:lnTo>
                    <a:pt x="0" y="6858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92" name="object 7692"/>
            <p:cNvSpPr/>
            <p:nvPr/>
          </p:nvSpPr>
          <p:spPr>
            <a:xfrm>
              <a:off x="10202773" y="5241035"/>
              <a:ext cx="3175" cy="6985"/>
            </a:xfrm>
            <a:custGeom>
              <a:avLst/>
              <a:gdLst/>
              <a:ahLst/>
              <a:cxnLst/>
              <a:rect l="l" t="t" r="r" b="b"/>
              <a:pathLst>
                <a:path w="3175" h="6985">
                  <a:moveTo>
                    <a:pt x="3048" y="6858"/>
                  </a:moveTo>
                  <a:lnTo>
                    <a:pt x="0" y="6858"/>
                  </a:lnTo>
                </a:path>
                <a:path w="3175" h="6985">
                  <a:moveTo>
                    <a:pt x="3048" y="6858"/>
                  </a:moveTo>
                  <a:lnTo>
                    <a:pt x="3048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93" name="object 7693"/>
            <p:cNvSpPr/>
            <p:nvPr/>
          </p:nvSpPr>
          <p:spPr>
            <a:xfrm>
              <a:off x="10202773" y="5244083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4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94" name="object 7694"/>
            <p:cNvSpPr/>
            <p:nvPr/>
          </p:nvSpPr>
          <p:spPr>
            <a:xfrm>
              <a:off x="10202773" y="5241035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4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95" name="object 7695"/>
            <p:cNvSpPr/>
            <p:nvPr/>
          </p:nvSpPr>
          <p:spPr>
            <a:xfrm>
              <a:off x="10200487" y="5235701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2285" y="0"/>
                  </a:moveTo>
                  <a:lnTo>
                    <a:pt x="3902" y="669"/>
                  </a:lnTo>
                  <a:lnTo>
                    <a:pt x="4571" y="2286"/>
                  </a:lnTo>
                  <a:lnTo>
                    <a:pt x="3902" y="3902"/>
                  </a:lnTo>
                  <a:lnTo>
                    <a:pt x="2285" y="4572"/>
                  </a:lnTo>
                  <a:lnTo>
                    <a:pt x="669" y="3902"/>
                  </a:lnTo>
                  <a:lnTo>
                    <a:pt x="0" y="2286"/>
                  </a:lnTo>
                  <a:lnTo>
                    <a:pt x="669" y="669"/>
                  </a:lnTo>
                  <a:lnTo>
                    <a:pt x="228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96" name="object 7696"/>
            <p:cNvSpPr/>
            <p:nvPr/>
          </p:nvSpPr>
          <p:spPr>
            <a:xfrm>
              <a:off x="10202773" y="523798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4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97" name="object 7697"/>
            <p:cNvSpPr/>
            <p:nvPr/>
          </p:nvSpPr>
          <p:spPr>
            <a:xfrm>
              <a:off x="10202773" y="5241035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4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98" name="object 7698"/>
            <p:cNvSpPr/>
            <p:nvPr/>
          </p:nvSpPr>
          <p:spPr>
            <a:xfrm>
              <a:off x="10202773" y="5237987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99" name="object 7699"/>
            <p:cNvSpPr/>
            <p:nvPr/>
          </p:nvSpPr>
          <p:spPr>
            <a:xfrm>
              <a:off x="10205821" y="5237987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00" name="object 7700"/>
            <p:cNvSpPr/>
            <p:nvPr/>
          </p:nvSpPr>
          <p:spPr>
            <a:xfrm>
              <a:off x="10202773" y="5163311"/>
              <a:ext cx="0" cy="74930"/>
            </a:xfrm>
            <a:custGeom>
              <a:avLst/>
              <a:gdLst/>
              <a:ahLst/>
              <a:cxnLst/>
              <a:rect l="l" t="t" r="r" b="b"/>
              <a:pathLst>
                <a:path h="74929">
                  <a:moveTo>
                    <a:pt x="0" y="74675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01" name="object 7701"/>
            <p:cNvSpPr/>
            <p:nvPr/>
          </p:nvSpPr>
          <p:spPr>
            <a:xfrm>
              <a:off x="10205821" y="5163311"/>
              <a:ext cx="0" cy="74930"/>
            </a:xfrm>
            <a:custGeom>
              <a:avLst/>
              <a:gdLst/>
              <a:ahLst/>
              <a:cxnLst/>
              <a:rect l="l" t="t" r="r" b="b"/>
              <a:pathLst>
                <a:path h="74929">
                  <a:moveTo>
                    <a:pt x="0" y="74675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02" name="object 7702"/>
            <p:cNvSpPr/>
            <p:nvPr/>
          </p:nvSpPr>
          <p:spPr>
            <a:xfrm>
              <a:off x="10202773" y="5160263"/>
              <a:ext cx="0" cy="81280"/>
            </a:xfrm>
            <a:custGeom>
              <a:avLst/>
              <a:gdLst/>
              <a:ahLst/>
              <a:cxnLst/>
              <a:rect l="l" t="t" r="r" b="b"/>
              <a:pathLst>
                <a:path h="81279">
                  <a:moveTo>
                    <a:pt x="0" y="0"/>
                  </a:moveTo>
                  <a:lnTo>
                    <a:pt x="0" y="80772"/>
                  </a:lnTo>
                </a:path>
                <a:path h="81279">
                  <a:moveTo>
                    <a:pt x="0" y="0"/>
                  </a:moveTo>
                  <a:lnTo>
                    <a:pt x="0" y="8077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03" name="object 7703"/>
            <p:cNvSpPr/>
            <p:nvPr/>
          </p:nvSpPr>
          <p:spPr>
            <a:xfrm>
              <a:off x="10205821" y="5160263"/>
              <a:ext cx="3810" cy="3175"/>
            </a:xfrm>
            <a:custGeom>
              <a:avLst/>
              <a:gdLst/>
              <a:ahLst/>
              <a:cxnLst/>
              <a:rect l="l" t="t" r="r" b="b"/>
              <a:pathLst>
                <a:path w="3809" h="3175">
                  <a:moveTo>
                    <a:pt x="3809" y="3048"/>
                  </a:moveTo>
                  <a:lnTo>
                    <a:pt x="0" y="3048"/>
                  </a:lnTo>
                </a:path>
                <a:path w="3809" h="3175">
                  <a:moveTo>
                    <a:pt x="3809" y="3048"/>
                  </a:moveTo>
                  <a:lnTo>
                    <a:pt x="3809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04" name="object 7704"/>
            <p:cNvSpPr/>
            <p:nvPr/>
          </p:nvSpPr>
          <p:spPr>
            <a:xfrm>
              <a:off x="10200487" y="5161025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2285" y="0"/>
                  </a:moveTo>
                  <a:lnTo>
                    <a:pt x="3902" y="669"/>
                  </a:lnTo>
                  <a:lnTo>
                    <a:pt x="4571" y="2286"/>
                  </a:lnTo>
                  <a:lnTo>
                    <a:pt x="3902" y="3902"/>
                  </a:lnTo>
                  <a:lnTo>
                    <a:pt x="2285" y="4572"/>
                  </a:lnTo>
                  <a:lnTo>
                    <a:pt x="669" y="3902"/>
                  </a:lnTo>
                  <a:lnTo>
                    <a:pt x="0" y="2286"/>
                  </a:lnTo>
                  <a:lnTo>
                    <a:pt x="669" y="669"/>
                  </a:lnTo>
                  <a:lnTo>
                    <a:pt x="228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05" name="object 7705"/>
            <p:cNvSpPr/>
            <p:nvPr/>
          </p:nvSpPr>
          <p:spPr>
            <a:xfrm>
              <a:off x="10202773" y="516331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4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06" name="object 7706"/>
            <p:cNvSpPr/>
            <p:nvPr/>
          </p:nvSpPr>
          <p:spPr>
            <a:xfrm>
              <a:off x="10202773" y="5160263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4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07" name="object 7707"/>
            <p:cNvSpPr/>
            <p:nvPr/>
          </p:nvSpPr>
          <p:spPr>
            <a:xfrm>
              <a:off x="10205821" y="5122925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809" y="0"/>
                  </a:moveTo>
                  <a:lnTo>
                    <a:pt x="0" y="0"/>
                  </a:lnTo>
                </a:path>
                <a:path w="3809">
                  <a:moveTo>
                    <a:pt x="3809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08" name="object 7708"/>
            <p:cNvSpPr/>
            <p:nvPr/>
          </p:nvSpPr>
          <p:spPr>
            <a:xfrm>
              <a:off x="10209631" y="5119115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09" name="object 7709"/>
            <p:cNvSpPr/>
            <p:nvPr/>
          </p:nvSpPr>
          <p:spPr>
            <a:xfrm>
              <a:off x="10209631" y="5122925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304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10" name="object 7710"/>
            <p:cNvSpPr/>
            <p:nvPr/>
          </p:nvSpPr>
          <p:spPr>
            <a:xfrm>
              <a:off x="10202773" y="5122925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48" y="0"/>
                  </a:moveTo>
                  <a:lnTo>
                    <a:pt x="0" y="0"/>
                  </a:lnTo>
                </a:path>
                <a:path w="3175">
                  <a:moveTo>
                    <a:pt x="304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11" name="object 7711"/>
            <p:cNvSpPr/>
            <p:nvPr/>
          </p:nvSpPr>
          <p:spPr>
            <a:xfrm>
              <a:off x="10205821" y="5122925"/>
              <a:ext cx="0" cy="40640"/>
            </a:xfrm>
            <a:custGeom>
              <a:avLst/>
              <a:gdLst/>
              <a:ahLst/>
              <a:cxnLst/>
              <a:rect l="l" t="t" r="r" b="b"/>
              <a:pathLst>
                <a:path h="40639">
                  <a:moveTo>
                    <a:pt x="0" y="40386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12" name="object 7712"/>
            <p:cNvSpPr/>
            <p:nvPr/>
          </p:nvSpPr>
          <p:spPr>
            <a:xfrm>
              <a:off x="10202773" y="5122925"/>
              <a:ext cx="0" cy="40640"/>
            </a:xfrm>
            <a:custGeom>
              <a:avLst/>
              <a:gdLst/>
              <a:ahLst/>
              <a:cxnLst/>
              <a:rect l="l" t="t" r="r" b="b"/>
              <a:pathLst>
                <a:path h="40639">
                  <a:moveTo>
                    <a:pt x="0" y="40386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13" name="object 7713"/>
            <p:cNvSpPr/>
            <p:nvPr/>
          </p:nvSpPr>
          <p:spPr>
            <a:xfrm>
              <a:off x="10205821" y="5122925"/>
              <a:ext cx="0" cy="40640"/>
            </a:xfrm>
            <a:custGeom>
              <a:avLst/>
              <a:gdLst/>
              <a:ahLst/>
              <a:cxnLst/>
              <a:rect l="l" t="t" r="r" b="b"/>
              <a:pathLst>
                <a:path h="40639">
                  <a:moveTo>
                    <a:pt x="0" y="40386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14" name="object 7714"/>
            <p:cNvSpPr/>
            <p:nvPr/>
          </p:nvSpPr>
          <p:spPr>
            <a:xfrm>
              <a:off x="10205821" y="5082539"/>
              <a:ext cx="0" cy="40640"/>
            </a:xfrm>
            <a:custGeom>
              <a:avLst/>
              <a:gdLst/>
              <a:ahLst/>
              <a:cxnLst/>
              <a:rect l="l" t="t" r="r" b="b"/>
              <a:pathLst>
                <a:path h="40639">
                  <a:moveTo>
                    <a:pt x="0" y="0"/>
                  </a:moveTo>
                  <a:lnTo>
                    <a:pt x="0" y="4038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15" name="object 7715"/>
            <p:cNvSpPr/>
            <p:nvPr/>
          </p:nvSpPr>
          <p:spPr>
            <a:xfrm>
              <a:off x="10205821" y="5082539"/>
              <a:ext cx="3810" cy="3175"/>
            </a:xfrm>
            <a:custGeom>
              <a:avLst/>
              <a:gdLst/>
              <a:ahLst/>
              <a:cxnLst/>
              <a:rect l="l" t="t" r="r" b="b"/>
              <a:pathLst>
                <a:path w="3809" h="3175">
                  <a:moveTo>
                    <a:pt x="3809" y="0"/>
                  </a:moveTo>
                  <a:lnTo>
                    <a:pt x="0" y="0"/>
                  </a:lnTo>
                </a:path>
                <a:path w="3809" h="3175">
                  <a:moveTo>
                    <a:pt x="3809" y="0"/>
                  </a:moveTo>
                  <a:lnTo>
                    <a:pt x="0" y="0"/>
                  </a:lnTo>
                </a:path>
                <a:path w="3809" h="3175">
                  <a:moveTo>
                    <a:pt x="3809" y="0"/>
                  </a:moveTo>
                  <a:lnTo>
                    <a:pt x="3809" y="3048"/>
                  </a:lnTo>
                </a:path>
                <a:path w="3809" h="3175">
                  <a:moveTo>
                    <a:pt x="3809" y="0"/>
                  </a:moveTo>
                  <a:lnTo>
                    <a:pt x="3809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16" name="object 7716"/>
            <p:cNvSpPr/>
            <p:nvPr/>
          </p:nvSpPr>
          <p:spPr>
            <a:xfrm>
              <a:off x="10202773" y="5122925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4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717" name="object 7717"/>
          <p:cNvGrpSpPr/>
          <p:nvPr/>
        </p:nvGrpSpPr>
        <p:grpSpPr>
          <a:xfrm>
            <a:off x="12837435" y="5011824"/>
            <a:ext cx="138865" cy="107741"/>
            <a:chOff x="10214203" y="5080253"/>
            <a:chExt cx="110489" cy="85725"/>
          </a:xfrm>
        </p:grpSpPr>
        <p:sp>
          <p:nvSpPr>
            <p:cNvPr id="7718" name="object 7718"/>
            <p:cNvSpPr/>
            <p:nvPr/>
          </p:nvSpPr>
          <p:spPr>
            <a:xfrm>
              <a:off x="10259923" y="5082539"/>
              <a:ext cx="64769" cy="0"/>
            </a:xfrm>
            <a:custGeom>
              <a:avLst/>
              <a:gdLst/>
              <a:ahLst/>
              <a:cxnLst/>
              <a:rect l="l" t="t" r="r" b="b"/>
              <a:pathLst>
                <a:path w="64770">
                  <a:moveTo>
                    <a:pt x="0" y="0"/>
                  </a:moveTo>
                  <a:lnTo>
                    <a:pt x="64769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19" name="object 7719"/>
            <p:cNvSpPr/>
            <p:nvPr/>
          </p:nvSpPr>
          <p:spPr>
            <a:xfrm>
              <a:off x="10216489" y="5085587"/>
              <a:ext cx="74295" cy="74930"/>
            </a:xfrm>
            <a:custGeom>
              <a:avLst/>
              <a:gdLst/>
              <a:ahLst/>
              <a:cxnLst/>
              <a:rect l="l" t="t" r="r" b="b"/>
              <a:pathLst>
                <a:path w="74295" h="74929">
                  <a:moveTo>
                    <a:pt x="0" y="74675"/>
                  </a:moveTo>
                  <a:lnTo>
                    <a:pt x="73914" y="74675"/>
                  </a:lnTo>
                  <a:lnTo>
                    <a:pt x="7391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20" name="object 7720"/>
            <p:cNvSpPr/>
            <p:nvPr/>
          </p:nvSpPr>
          <p:spPr>
            <a:xfrm>
              <a:off x="10216489" y="5085587"/>
              <a:ext cx="74295" cy="74930"/>
            </a:xfrm>
            <a:custGeom>
              <a:avLst/>
              <a:gdLst/>
              <a:ahLst/>
              <a:cxnLst/>
              <a:rect l="l" t="t" r="r" b="b"/>
              <a:pathLst>
                <a:path w="74295" h="74929">
                  <a:moveTo>
                    <a:pt x="73914" y="0"/>
                  </a:moveTo>
                  <a:lnTo>
                    <a:pt x="0" y="0"/>
                  </a:lnTo>
                  <a:lnTo>
                    <a:pt x="0" y="7467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21" name="object 7721"/>
            <p:cNvSpPr/>
            <p:nvPr/>
          </p:nvSpPr>
          <p:spPr>
            <a:xfrm>
              <a:off x="10216489" y="5082539"/>
              <a:ext cx="78105" cy="81280"/>
            </a:xfrm>
            <a:custGeom>
              <a:avLst/>
              <a:gdLst/>
              <a:ahLst/>
              <a:cxnLst/>
              <a:rect l="l" t="t" r="r" b="b"/>
              <a:pathLst>
                <a:path w="78104" h="81279">
                  <a:moveTo>
                    <a:pt x="0" y="80772"/>
                  </a:moveTo>
                  <a:lnTo>
                    <a:pt x="77724" y="80772"/>
                  </a:lnTo>
                  <a:lnTo>
                    <a:pt x="77724" y="0"/>
                  </a:lnTo>
                  <a:lnTo>
                    <a:pt x="0" y="0"/>
                  </a:lnTo>
                  <a:lnTo>
                    <a:pt x="0" y="8077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722" name="object 7722"/>
          <p:cNvGrpSpPr/>
          <p:nvPr/>
        </p:nvGrpSpPr>
        <p:grpSpPr>
          <a:xfrm>
            <a:off x="13130491" y="5661144"/>
            <a:ext cx="14365" cy="11173"/>
            <a:chOff x="10447375" y="5596890"/>
            <a:chExt cx="11430" cy="8890"/>
          </a:xfrm>
        </p:grpSpPr>
        <p:sp>
          <p:nvSpPr>
            <p:cNvPr id="7723" name="object 7723"/>
            <p:cNvSpPr/>
            <p:nvPr/>
          </p:nvSpPr>
          <p:spPr>
            <a:xfrm>
              <a:off x="10449661" y="560298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6857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24" name="object 7724"/>
            <p:cNvSpPr/>
            <p:nvPr/>
          </p:nvSpPr>
          <p:spPr>
            <a:xfrm>
              <a:off x="10456519" y="5599176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25" name="object 7725"/>
            <p:cNvSpPr/>
            <p:nvPr/>
          </p:nvSpPr>
          <p:spPr>
            <a:xfrm>
              <a:off x="10449661" y="559917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0" y="0"/>
                  </a:moveTo>
                  <a:lnTo>
                    <a:pt x="685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26" name="object 7726"/>
            <p:cNvSpPr/>
            <p:nvPr/>
          </p:nvSpPr>
          <p:spPr>
            <a:xfrm>
              <a:off x="10449661" y="5599176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81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27" name="object 7727"/>
            <p:cNvSpPr/>
            <p:nvPr/>
          </p:nvSpPr>
          <p:spPr>
            <a:xfrm>
              <a:off x="10449661" y="560298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6857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28" name="object 7728"/>
            <p:cNvSpPr/>
            <p:nvPr/>
          </p:nvSpPr>
          <p:spPr>
            <a:xfrm>
              <a:off x="10452709" y="560298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7729" name="object 7729"/>
          <p:cNvSpPr/>
          <p:nvPr/>
        </p:nvSpPr>
        <p:spPr>
          <a:xfrm>
            <a:off x="13158265" y="5503123"/>
            <a:ext cx="13567" cy="51077"/>
          </a:xfrm>
          <a:custGeom>
            <a:avLst/>
            <a:gdLst/>
            <a:ahLst/>
            <a:cxnLst/>
            <a:rect l="l" t="t" r="r" b="b"/>
            <a:pathLst>
              <a:path w="10795" h="40639">
                <a:moveTo>
                  <a:pt x="6857" y="0"/>
                </a:moveTo>
                <a:lnTo>
                  <a:pt x="0" y="9906"/>
                </a:lnTo>
              </a:path>
              <a:path w="10795" h="40639">
                <a:moveTo>
                  <a:pt x="6857" y="0"/>
                </a:moveTo>
                <a:lnTo>
                  <a:pt x="10667" y="9906"/>
                </a:lnTo>
              </a:path>
              <a:path w="10795" h="40639">
                <a:moveTo>
                  <a:pt x="6857" y="0"/>
                </a:moveTo>
                <a:lnTo>
                  <a:pt x="6857" y="40386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7730" name="object 7730"/>
          <p:cNvGrpSpPr/>
          <p:nvPr/>
        </p:nvGrpSpPr>
        <p:grpSpPr>
          <a:xfrm>
            <a:off x="13112294" y="5355637"/>
            <a:ext cx="57462" cy="328810"/>
            <a:chOff x="10432897" y="5353811"/>
            <a:chExt cx="45720" cy="261620"/>
          </a:xfrm>
        </p:grpSpPr>
        <p:sp>
          <p:nvSpPr>
            <p:cNvPr id="7731" name="object 7731"/>
            <p:cNvSpPr/>
            <p:nvPr/>
          </p:nvSpPr>
          <p:spPr>
            <a:xfrm>
              <a:off x="10432897" y="559612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48" y="0"/>
                  </a:moveTo>
                  <a:lnTo>
                    <a:pt x="3048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32" name="object 7732"/>
            <p:cNvSpPr/>
            <p:nvPr/>
          </p:nvSpPr>
          <p:spPr>
            <a:xfrm>
              <a:off x="10433659" y="5593841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2285" y="0"/>
                  </a:moveTo>
                  <a:lnTo>
                    <a:pt x="3902" y="669"/>
                  </a:lnTo>
                  <a:lnTo>
                    <a:pt x="4571" y="2286"/>
                  </a:lnTo>
                  <a:lnTo>
                    <a:pt x="3902" y="3902"/>
                  </a:lnTo>
                  <a:lnTo>
                    <a:pt x="2285" y="4572"/>
                  </a:lnTo>
                  <a:lnTo>
                    <a:pt x="669" y="3902"/>
                  </a:lnTo>
                  <a:lnTo>
                    <a:pt x="0" y="2286"/>
                  </a:lnTo>
                  <a:lnTo>
                    <a:pt x="669" y="669"/>
                  </a:lnTo>
                  <a:lnTo>
                    <a:pt x="228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33" name="object 7733"/>
            <p:cNvSpPr/>
            <p:nvPr/>
          </p:nvSpPr>
          <p:spPr>
            <a:xfrm>
              <a:off x="10463377" y="5362955"/>
              <a:ext cx="0" cy="240029"/>
            </a:xfrm>
            <a:custGeom>
              <a:avLst/>
              <a:gdLst/>
              <a:ahLst/>
              <a:cxnLst/>
              <a:rect l="l" t="t" r="r" b="b"/>
              <a:pathLst>
                <a:path h="240029">
                  <a:moveTo>
                    <a:pt x="0" y="0"/>
                  </a:moveTo>
                  <a:lnTo>
                    <a:pt x="0" y="240029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34" name="object 7734"/>
            <p:cNvSpPr/>
            <p:nvPr/>
          </p:nvSpPr>
          <p:spPr>
            <a:xfrm>
              <a:off x="10459567" y="5362955"/>
              <a:ext cx="0" cy="240029"/>
            </a:xfrm>
            <a:custGeom>
              <a:avLst/>
              <a:gdLst/>
              <a:ahLst/>
              <a:cxnLst/>
              <a:rect l="l" t="t" r="r" b="b"/>
              <a:pathLst>
                <a:path h="240029">
                  <a:moveTo>
                    <a:pt x="0" y="0"/>
                  </a:moveTo>
                  <a:lnTo>
                    <a:pt x="0" y="240029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35" name="object 7735"/>
            <p:cNvSpPr/>
            <p:nvPr/>
          </p:nvSpPr>
          <p:spPr>
            <a:xfrm>
              <a:off x="10456519" y="5362955"/>
              <a:ext cx="0" cy="240029"/>
            </a:xfrm>
            <a:custGeom>
              <a:avLst/>
              <a:gdLst/>
              <a:ahLst/>
              <a:cxnLst/>
              <a:rect l="l" t="t" r="r" b="b"/>
              <a:pathLst>
                <a:path h="240029">
                  <a:moveTo>
                    <a:pt x="0" y="0"/>
                  </a:moveTo>
                  <a:lnTo>
                    <a:pt x="0" y="240029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36" name="object 7736"/>
            <p:cNvSpPr/>
            <p:nvPr/>
          </p:nvSpPr>
          <p:spPr>
            <a:xfrm>
              <a:off x="10435945" y="5369813"/>
              <a:ext cx="0" cy="226695"/>
            </a:xfrm>
            <a:custGeom>
              <a:avLst/>
              <a:gdLst/>
              <a:ahLst/>
              <a:cxnLst/>
              <a:rect l="l" t="t" r="r" b="b"/>
              <a:pathLst>
                <a:path h="226695">
                  <a:moveTo>
                    <a:pt x="0" y="0"/>
                  </a:moveTo>
                  <a:lnTo>
                    <a:pt x="0" y="226314"/>
                  </a:lnTo>
                  <a:lnTo>
                    <a:pt x="0" y="22631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37" name="object 7737"/>
            <p:cNvSpPr/>
            <p:nvPr/>
          </p:nvSpPr>
          <p:spPr>
            <a:xfrm>
              <a:off x="10435945" y="5596127"/>
              <a:ext cx="0" cy="13970"/>
            </a:xfrm>
            <a:custGeom>
              <a:avLst/>
              <a:gdLst/>
              <a:ahLst/>
              <a:cxnLst/>
              <a:rect l="l" t="t" r="r" b="b"/>
              <a:pathLst>
                <a:path h="13970">
                  <a:moveTo>
                    <a:pt x="0" y="13715"/>
                  </a:moveTo>
                  <a:lnTo>
                    <a:pt x="0" y="13715"/>
                  </a:lnTo>
                  <a:lnTo>
                    <a:pt x="0" y="0"/>
                  </a:lnTo>
                </a:path>
                <a:path h="13970">
                  <a:moveTo>
                    <a:pt x="0" y="13715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38" name="object 7738"/>
            <p:cNvSpPr/>
            <p:nvPr/>
          </p:nvSpPr>
          <p:spPr>
            <a:xfrm>
              <a:off x="10435945" y="561289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39" name="object 7739"/>
            <p:cNvSpPr/>
            <p:nvPr/>
          </p:nvSpPr>
          <p:spPr>
            <a:xfrm>
              <a:off x="10459567" y="5589269"/>
              <a:ext cx="0" cy="13970"/>
            </a:xfrm>
            <a:custGeom>
              <a:avLst/>
              <a:gdLst/>
              <a:ahLst/>
              <a:cxnLst/>
              <a:rect l="l" t="t" r="r" b="b"/>
              <a:pathLst>
                <a:path h="13970">
                  <a:moveTo>
                    <a:pt x="0" y="13715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40" name="object 7740"/>
            <p:cNvSpPr/>
            <p:nvPr/>
          </p:nvSpPr>
          <p:spPr>
            <a:xfrm>
              <a:off x="10447375" y="5593841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2285" y="0"/>
                  </a:moveTo>
                  <a:lnTo>
                    <a:pt x="3902" y="669"/>
                  </a:lnTo>
                  <a:lnTo>
                    <a:pt x="4571" y="2286"/>
                  </a:lnTo>
                  <a:lnTo>
                    <a:pt x="3902" y="3902"/>
                  </a:lnTo>
                  <a:lnTo>
                    <a:pt x="2285" y="4572"/>
                  </a:lnTo>
                  <a:lnTo>
                    <a:pt x="669" y="3902"/>
                  </a:lnTo>
                  <a:lnTo>
                    <a:pt x="0" y="2286"/>
                  </a:lnTo>
                  <a:lnTo>
                    <a:pt x="669" y="669"/>
                  </a:lnTo>
                  <a:lnTo>
                    <a:pt x="228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41" name="object 7741"/>
            <p:cNvSpPr/>
            <p:nvPr/>
          </p:nvSpPr>
          <p:spPr>
            <a:xfrm>
              <a:off x="10449661" y="5596127"/>
              <a:ext cx="0" cy="13970"/>
            </a:xfrm>
            <a:custGeom>
              <a:avLst/>
              <a:gdLst/>
              <a:ahLst/>
              <a:cxnLst/>
              <a:rect l="l" t="t" r="r" b="b"/>
              <a:pathLst>
                <a:path h="13970">
                  <a:moveTo>
                    <a:pt x="0" y="13715"/>
                  </a:moveTo>
                  <a:lnTo>
                    <a:pt x="0" y="13715"/>
                  </a:lnTo>
                  <a:lnTo>
                    <a:pt x="0" y="0"/>
                  </a:lnTo>
                </a:path>
                <a:path h="13970">
                  <a:moveTo>
                    <a:pt x="0" y="13715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42" name="object 7742"/>
            <p:cNvSpPr/>
            <p:nvPr/>
          </p:nvSpPr>
          <p:spPr>
            <a:xfrm>
              <a:off x="10435945" y="5602985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70">
                  <a:moveTo>
                    <a:pt x="13716" y="0"/>
                  </a:moveTo>
                  <a:lnTo>
                    <a:pt x="0" y="0"/>
                  </a:lnTo>
                </a:path>
                <a:path w="13970">
                  <a:moveTo>
                    <a:pt x="13716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43" name="object 7743"/>
            <p:cNvSpPr/>
            <p:nvPr/>
          </p:nvSpPr>
          <p:spPr>
            <a:xfrm>
              <a:off x="10435945" y="5356097"/>
              <a:ext cx="0" cy="13970"/>
            </a:xfrm>
            <a:custGeom>
              <a:avLst/>
              <a:gdLst/>
              <a:ahLst/>
              <a:cxnLst/>
              <a:rect l="l" t="t" r="r" b="b"/>
              <a:pathLst>
                <a:path h="13970">
                  <a:moveTo>
                    <a:pt x="0" y="0"/>
                  </a:moveTo>
                  <a:lnTo>
                    <a:pt x="0" y="13716"/>
                  </a:lnTo>
                </a:path>
                <a:path h="13970">
                  <a:moveTo>
                    <a:pt x="0" y="0"/>
                  </a:moveTo>
                  <a:lnTo>
                    <a:pt x="0" y="13716"/>
                  </a:lnTo>
                  <a:lnTo>
                    <a:pt x="0" y="1371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44" name="object 7744"/>
            <p:cNvSpPr/>
            <p:nvPr/>
          </p:nvSpPr>
          <p:spPr>
            <a:xfrm>
              <a:off x="10433659" y="5353811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2285" y="0"/>
                  </a:moveTo>
                  <a:lnTo>
                    <a:pt x="3902" y="669"/>
                  </a:lnTo>
                  <a:lnTo>
                    <a:pt x="4571" y="2286"/>
                  </a:lnTo>
                  <a:lnTo>
                    <a:pt x="3902" y="3902"/>
                  </a:lnTo>
                  <a:lnTo>
                    <a:pt x="2285" y="4572"/>
                  </a:lnTo>
                  <a:lnTo>
                    <a:pt x="669" y="3902"/>
                  </a:lnTo>
                  <a:lnTo>
                    <a:pt x="0" y="2286"/>
                  </a:lnTo>
                  <a:lnTo>
                    <a:pt x="669" y="669"/>
                  </a:lnTo>
                  <a:lnTo>
                    <a:pt x="228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45" name="object 7745"/>
            <p:cNvSpPr/>
            <p:nvPr/>
          </p:nvSpPr>
          <p:spPr>
            <a:xfrm>
              <a:off x="10459567" y="5362955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0"/>
                  </a:moveTo>
                  <a:lnTo>
                    <a:pt x="0" y="990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46" name="object 7746"/>
            <p:cNvSpPr/>
            <p:nvPr/>
          </p:nvSpPr>
          <p:spPr>
            <a:xfrm>
              <a:off x="10449661" y="5356097"/>
              <a:ext cx="0" cy="13970"/>
            </a:xfrm>
            <a:custGeom>
              <a:avLst/>
              <a:gdLst/>
              <a:ahLst/>
              <a:cxnLst/>
              <a:rect l="l" t="t" r="r" b="b"/>
              <a:pathLst>
                <a:path h="13970">
                  <a:moveTo>
                    <a:pt x="0" y="0"/>
                  </a:moveTo>
                  <a:lnTo>
                    <a:pt x="0" y="13716"/>
                  </a:lnTo>
                </a:path>
                <a:path h="13970">
                  <a:moveTo>
                    <a:pt x="0" y="0"/>
                  </a:moveTo>
                  <a:lnTo>
                    <a:pt x="0" y="1371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47" name="object 7747"/>
            <p:cNvSpPr/>
            <p:nvPr/>
          </p:nvSpPr>
          <p:spPr>
            <a:xfrm>
              <a:off x="10447375" y="5353811"/>
              <a:ext cx="5080" cy="18415"/>
            </a:xfrm>
            <a:custGeom>
              <a:avLst/>
              <a:gdLst/>
              <a:ahLst/>
              <a:cxnLst/>
              <a:rect l="l" t="t" r="r" b="b"/>
              <a:pathLst>
                <a:path w="5079" h="18414">
                  <a:moveTo>
                    <a:pt x="4572" y="16002"/>
                  </a:moveTo>
                  <a:lnTo>
                    <a:pt x="3898" y="14389"/>
                  </a:lnTo>
                  <a:lnTo>
                    <a:pt x="2286" y="13716"/>
                  </a:lnTo>
                  <a:lnTo>
                    <a:pt x="660" y="14389"/>
                  </a:lnTo>
                  <a:lnTo>
                    <a:pt x="0" y="16002"/>
                  </a:lnTo>
                  <a:lnTo>
                    <a:pt x="660" y="17627"/>
                  </a:lnTo>
                  <a:lnTo>
                    <a:pt x="2286" y="18288"/>
                  </a:lnTo>
                  <a:lnTo>
                    <a:pt x="3898" y="17627"/>
                  </a:lnTo>
                  <a:lnTo>
                    <a:pt x="4572" y="16002"/>
                  </a:lnTo>
                  <a:close/>
                </a:path>
                <a:path w="5079" h="18414">
                  <a:moveTo>
                    <a:pt x="4572" y="2286"/>
                  </a:moveTo>
                  <a:lnTo>
                    <a:pt x="3898" y="673"/>
                  </a:lnTo>
                  <a:lnTo>
                    <a:pt x="2286" y="0"/>
                  </a:lnTo>
                  <a:lnTo>
                    <a:pt x="660" y="673"/>
                  </a:lnTo>
                  <a:lnTo>
                    <a:pt x="0" y="2286"/>
                  </a:lnTo>
                  <a:lnTo>
                    <a:pt x="660" y="3911"/>
                  </a:lnTo>
                  <a:lnTo>
                    <a:pt x="2286" y="4572"/>
                  </a:lnTo>
                  <a:lnTo>
                    <a:pt x="3898" y="3911"/>
                  </a:lnTo>
                  <a:lnTo>
                    <a:pt x="4572" y="228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48" name="object 7748"/>
            <p:cNvSpPr/>
            <p:nvPr/>
          </p:nvSpPr>
          <p:spPr>
            <a:xfrm>
              <a:off x="10435945" y="5362955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70">
                  <a:moveTo>
                    <a:pt x="13716" y="0"/>
                  </a:moveTo>
                  <a:lnTo>
                    <a:pt x="0" y="0"/>
                  </a:lnTo>
                </a:path>
                <a:path w="13970">
                  <a:moveTo>
                    <a:pt x="13716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49" name="object 7749"/>
            <p:cNvSpPr/>
            <p:nvPr/>
          </p:nvSpPr>
          <p:spPr>
            <a:xfrm>
              <a:off x="10449661" y="5359145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6857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50" name="object 7750"/>
            <p:cNvSpPr/>
            <p:nvPr/>
          </p:nvSpPr>
          <p:spPr>
            <a:xfrm>
              <a:off x="10474045" y="5510783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761" y="0"/>
                  </a:moveTo>
                  <a:lnTo>
                    <a:pt x="0" y="0"/>
                  </a:lnTo>
                  <a:lnTo>
                    <a:pt x="0" y="762"/>
                  </a:lnTo>
                  <a:lnTo>
                    <a:pt x="0" y="1524"/>
                  </a:lnTo>
                  <a:lnTo>
                    <a:pt x="761" y="1524"/>
                  </a:lnTo>
                  <a:lnTo>
                    <a:pt x="1523" y="1524"/>
                  </a:lnTo>
                  <a:lnTo>
                    <a:pt x="2285" y="761"/>
                  </a:lnTo>
                  <a:lnTo>
                    <a:pt x="1523" y="0"/>
                  </a:lnTo>
                  <a:lnTo>
                    <a:pt x="761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51" name="object 7751"/>
            <p:cNvSpPr/>
            <p:nvPr/>
          </p:nvSpPr>
          <p:spPr>
            <a:xfrm>
              <a:off x="10435945" y="5362955"/>
              <a:ext cx="3175" cy="6985"/>
            </a:xfrm>
            <a:custGeom>
              <a:avLst/>
              <a:gdLst/>
              <a:ahLst/>
              <a:cxnLst/>
              <a:rect l="l" t="t" r="r" b="b"/>
              <a:pathLst>
                <a:path w="3175" h="6985">
                  <a:moveTo>
                    <a:pt x="0" y="6858"/>
                  </a:moveTo>
                  <a:lnTo>
                    <a:pt x="3048" y="6858"/>
                  </a:lnTo>
                  <a:lnTo>
                    <a:pt x="3047" y="0"/>
                  </a:lnTo>
                  <a:lnTo>
                    <a:pt x="2285" y="0"/>
                  </a:lnTo>
                  <a:lnTo>
                    <a:pt x="1523" y="76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52" name="object 7752"/>
            <p:cNvSpPr/>
            <p:nvPr/>
          </p:nvSpPr>
          <p:spPr>
            <a:xfrm>
              <a:off x="10438993" y="5362955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0" y="0"/>
                  </a:moveTo>
                  <a:lnTo>
                    <a:pt x="685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53" name="object 7753"/>
            <p:cNvSpPr/>
            <p:nvPr/>
          </p:nvSpPr>
          <p:spPr>
            <a:xfrm>
              <a:off x="10446613" y="5362955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1524" y="762"/>
                  </a:moveTo>
                  <a:lnTo>
                    <a:pt x="762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54" name="object 7754"/>
            <p:cNvSpPr/>
            <p:nvPr/>
          </p:nvSpPr>
          <p:spPr>
            <a:xfrm>
              <a:off x="10445851" y="5356097"/>
              <a:ext cx="3810" cy="13970"/>
            </a:xfrm>
            <a:custGeom>
              <a:avLst/>
              <a:gdLst/>
              <a:ahLst/>
              <a:cxnLst/>
              <a:rect l="l" t="t" r="r" b="b"/>
              <a:pathLst>
                <a:path w="3809" h="13970">
                  <a:moveTo>
                    <a:pt x="0" y="6858"/>
                  </a:moveTo>
                  <a:lnTo>
                    <a:pt x="0" y="13716"/>
                  </a:lnTo>
                  <a:lnTo>
                    <a:pt x="3810" y="13716"/>
                  </a:lnTo>
                  <a:lnTo>
                    <a:pt x="3809" y="0"/>
                  </a:lnTo>
                  <a:lnTo>
                    <a:pt x="0" y="0"/>
                  </a:lnTo>
                  <a:lnTo>
                    <a:pt x="0" y="685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55" name="object 7755"/>
            <p:cNvSpPr/>
            <p:nvPr/>
          </p:nvSpPr>
          <p:spPr>
            <a:xfrm>
              <a:off x="10446613" y="5361431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0" y="762"/>
                  </a:moveTo>
                  <a:lnTo>
                    <a:pt x="761" y="0"/>
                  </a:lnTo>
                  <a:lnTo>
                    <a:pt x="152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56" name="object 7756"/>
            <p:cNvSpPr/>
            <p:nvPr/>
          </p:nvSpPr>
          <p:spPr>
            <a:xfrm>
              <a:off x="10438993" y="5362955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6857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57" name="object 7757"/>
            <p:cNvSpPr/>
            <p:nvPr/>
          </p:nvSpPr>
          <p:spPr>
            <a:xfrm>
              <a:off x="10437469" y="5361431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0" y="0"/>
                  </a:moveTo>
                  <a:lnTo>
                    <a:pt x="762" y="0"/>
                  </a:lnTo>
                  <a:lnTo>
                    <a:pt x="1524" y="761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58" name="object 7758"/>
            <p:cNvSpPr/>
            <p:nvPr/>
          </p:nvSpPr>
          <p:spPr>
            <a:xfrm>
              <a:off x="10435945" y="5356097"/>
              <a:ext cx="3175" cy="13970"/>
            </a:xfrm>
            <a:custGeom>
              <a:avLst/>
              <a:gdLst/>
              <a:ahLst/>
              <a:cxnLst/>
              <a:rect l="l" t="t" r="r" b="b"/>
              <a:pathLst>
                <a:path w="3175" h="13970">
                  <a:moveTo>
                    <a:pt x="3048" y="6858"/>
                  </a:moveTo>
                  <a:lnTo>
                    <a:pt x="3048" y="0"/>
                  </a:lnTo>
                  <a:lnTo>
                    <a:pt x="0" y="0"/>
                  </a:lnTo>
                  <a:lnTo>
                    <a:pt x="0" y="1371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59" name="object 7759"/>
            <p:cNvSpPr/>
            <p:nvPr/>
          </p:nvSpPr>
          <p:spPr>
            <a:xfrm>
              <a:off x="10435945" y="5602985"/>
              <a:ext cx="3175" cy="6985"/>
            </a:xfrm>
            <a:custGeom>
              <a:avLst/>
              <a:gdLst/>
              <a:ahLst/>
              <a:cxnLst/>
              <a:rect l="l" t="t" r="r" b="b"/>
              <a:pathLst>
                <a:path w="3175" h="6985">
                  <a:moveTo>
                    <a:pt x="0" y="6858"/>
                  </a:moveTo>
                  <a:lnTo>
                    <a:pt x="3048" y="6858"/>
                  </a:lnTo>
                  <a:lnTo>
                    <a:pt x="3047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60" name="object 7760"/>
            <p:cNvSpPr/>
            <p:nvPr/>
          </p:nvSpPr>
          <p:spPr>
            <a:xfrm>
              <a:off x="10437469" y="5602223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1524" y="0"/>
                  </a:moveTo>
                  <a:lnTo>
                    <a:pt x="762" y="0"/>
                  </a:lnTo>
                  <a:lnTo>
                    <a:pt x="0" y="76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61" name="object 7761"/>
            <p:cNvSpPr/>
            <p:nvPr/>
          </p:nvSpPr>
          <p:spPr>
            <a:xfrm>
              <a:off x="10438993" y="5602985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0" y="0"/>
                  </a:moveTo>
                  <a:lnTo>
                    <a:pt x="685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62" name="object 7762"/>
            <p:cNvSpPr/>
            <p:nvPr/>
          </p:nvSpPr>
          <p:spPr>
            <a:xfrm>
              <a:off x="10446613" y="5602223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1524" y="762"/>
                  </a:moveTo>
                  <a:lnTo>
                    <a:pt x="762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63" name="object 7763"/>
            <p:cNvSpPr/>
            <p:nvPr/>
          </p:nvSpPr>
          <p:spPr>
            <a:xfrm>
              <a:off x="10445851" y="5596127"/>
              <a:ext cx="3810" cy="13970"/>
            </a:xfrm>
            <a:custGeom>
              <a:avLst/>
              <a:gdLst/>
              <a:ahLst/>
              <a:cxnLst/>
              <a:rect l="l" t="t" r="r" b="b"/>
              <a:pathLst>
                <a:path w="3809" h="13970">
                  <a:moveTo>
                    <a:pt x="0" y="6858"/>
                  </a:moveTo>
                  <a:lnTo>
                    <a:pt x="0" y="13716"/>
                  </a:lnTo>
                  <a:lnTo>
                    <a:pt x="3810" y="13716"/>
                  </a:lnTo>
                  <a:lnTo>
                    <a:pt x="3809" y="0"/>
                  </a:lnTo>
                  <a:lnTo>
                    <a:pt x="0" y="0"/>
                  </a:ln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64" name="object 7764"/>
            <p:cNvSpPr/>
            <p:nvPr/>
          </p:nvSpPr>
          <p:spPr>
            <a:xfrm>
              <a:off x="10446613" y="5600699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0" y="762"/>
                  </a:moveTo>
                  <a:lnTo>
                    <a:pt x="762" y="762"/>
                  </a:lnTo>
                  <a:lnTo>
                    <a:pt x="152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65" name="object 7765"/>
            <p:cNvSpPr/>
            <p:nvPr/>
          </p:nvSpPr>
          <p:spPr>
            <a:xfrm>
              <a:off x="10438993" y="5602985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6857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66" name="object 7766"/>
            <p:cNvSpPr/>
            <p:nvPr/>
          </p:nvSpPr>
          <p:spPr>
            <a:xfrm>
              <a:off x="10437469" y="5600699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0" y="0"/>
                  </a:moveTo>
                  <a:lnTo>
                    <a:pt x="762" y="761"/>
                  </a:lnTo>
                  <a:lnTo>
                    <a:pt x="1524" y="761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67" name="object 7767"/>
            <p:cNvSpPr/>
            <p:nvPr/>
          </p:nvSpPr>
          <p:spPr>
            <a:xfrm>
              <a:off x="10435945" y="5596127"/>
              <a:ext cx="3175" cy="13970"/>
            </a:xfrm>
            <a:custGeom>
              <a:avLst/>
              <a:gdLst/>
              <a:ahLst/>
              <a:cxnLst/>
              <a:rect l="l" t="t" r="r" b="b"/>
              <a:pathLst>
                <a:path w="3175" h="13970">
                  <a:moveTo>
                    <a:pt x="3048" y="3048"/>
                  </a:moveTo>
                  <a:lnTo>
                    <a:pt x="3048" y="0"/>
                  </a:lnTo>
                  <a:lnTo>
                    <a:pt x="0" y="0"/>
                  </a:lnTo>
                  <a:lnTo>
                    <a:pt x="0" y="1371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68" name="object 7768"/>
            <p:cNvSpPr/>
            <p:nvPr/>
          </p:nvSpPr>
          <p:spPr>
            <a:xfrm>
              <a:off x="10449661" y="5362955"/>
              <a:ext cx="6985" cy="236220"/>
            </a:xfrm>
            <a:custGeom>
              <a:avLst/>
              <a:gdLst/>
              <a:ahLst/>
              <a:cxnLst/>
              <a:rect l="l" t="t" r="r" b="b"/>
              <a:pathLst>
                <a:path w="6984" h="236220">
                  <a:moveTo>
                    <a:pt x="6857" y="0"/>
                  </a:moveTo>
                  <a:lnTo>
                    <a:pt x="6857" y="236220"/>
                  </a:lnTo>
                  <a:lnTo>
                    <a:pt x="0" y="236220"/>
                  </a:lnTo>
                  <a:lnTo>
                    <a:pt x="0" y="0"/>
                  </a:lnTo>
                  <a:lnTo>
                    <a:pt x="6857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769" name="object 7769"/>
          <p:cNvGrpSpPr/>
          <p:nvPr/>
        </p:nvGrpSpPr>
        <p:grpSpPr>
          <a:xfrm>
            <a:off x="12853716" y="5411185"/>
            <a:ext cx="27933" cy="175578"/>
            <a:chOff x="10227157" y="5398008"/>
            <a:chExt cx="22225" cy="139700"/>
          </a:xfrm>
        </p:grpSpPr>
        <p:sp>
          <p:nvSpPr>
            <p:cNvPr id="7770" name="object 7770"/>
            <p:cNvSpPr/>
            <p:nvPr/>
          </p:nvSpPr>
          <p:spPr>
            <a:xfrm>
              <a:off x="10229443" y="5400294"/>
              <a:ext cx="0" cy="135255"/>
            </a:xfrm>
            <a:custGeom>
              <a:avLst/>
              <a:gdLst/>
              <a:ahLst/>
              <a:cxnLst/>
              <a:rect l="l" t="t" r="r" b="b"/>
              <a:pathLst>
                <a:path h="135254">
                  <a:moveTo>
                    <a:pt x="0" y="0"/>
                  </a:moveTo>
                  <a:lnTo>
                    <a:pt x="0" y="13487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71" name="object 7771"/>
            <p:cNvSpPr/>
            <p:nvPr/>
          </p:nvSpPr>
          <p:spPr>
            <a:xfrm>
              <a:off x="10229443" y="5400294"/>
              <a:ext cx="17780" cy="135255"/>
            </a:xfrm>
            <a:custGeom>
              <a:avLst/>
              <a:gdLst/>
              <a:ahLst/>
              <a:cxnLst/>
              <a:rect l="l" t="t" r="r" b="b"/>
              <a:pathLst>
                <a:path w="17779" h="135254">
                  <a:moveTo>
                    <a:pt x="17525" y="0"/>
                  </a:moveTo>
                  <a:lnTo>
                    <a:pt x="17525" y="134874"/>
                  </a:lnTo>
                  <a:lnTo>
                    <a:pt x="0" y="134874"/>
                  </a:lnTo>
                </a:path>
                <a:path w="17779" h="135254">
                  <a:moveTo>
                    <a:pt x="17525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772" name="object 7772"/>
          <p:cNvGrpSpPr/>
          <p:nvPr/>
        </p:nvGrpSpPr>
        <p:grpSpPr>
          <a:xfrm>
            <a:off x="12820197" y="5315415"/>
            <a:ext cx="219473" cy="365522"/>
            <a:chOff x="10200487" y="5321808"/>
            <a:chExt cx="174625" cy="290830"/>
          </a:xfrm>
        </p:grpSpPr>
        <p:sp>
          <p:nvSpPr>
            <p:cNvPr id="7773" name="object 7773"/>
            <p:cNvSpPr/>
            <p:nvPr/>
          </p:nvSpPr>
          <p:spPr>
            <a:xfrm>
              <a:off x="10205821" y="5602986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809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74" name="object 7774"/>
            <p:cNvSpPr/>
            <p:nvPr/>
          </p:nvSpPr>
          <p:spPr>
            <a:xfrm>
              <a:off x="10205821" y="560298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6857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75" name="object 7775"/>
            <p:cNvSpPr/>
            <p:nvPr/>
          </p:nvSpPr>
          <p:spPr>
            <a:xfrm>
              <a:off x="10205821" y="560984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809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76" name="object 7776"/>
            <p:cNvSpPr/>
            <p:nvPr/>
          </p:nvSpPr>
          <p:spPr>
            <a:xfrm>
              <a:off x="10205821" y="5602986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809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77" name="object 7777"/>
            <p:cNvSpPr/>
            <p:nvPr/>
          </p:nvSpPr>
          <p:spPr>
            <a:xfrm>
              <a:off x="10205821" y="5606034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809" y="3810"/>
                  </a:moveTo>
                  <a:lnTo>
                    <a:pt x="0" y="3810"/>
                  </a:lnTo>
                </a:path>
                <a:path w="3809" h="3810">
                  <a:moveTo>
                    <a:pt x="3809" y="3810"/>
                  </a:moveTo>
                  <a:lnTo>
                    <a:pt x="3809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78" name="object 7778"/>
            <p:cNvSpPr/>
            <p:nvPr/>
          </p:nvSpPr>
          <p:spPr>
            <a:xfrm>
              <a:off x="10205821" y="5602986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5">
                  <a:moveTo>
                    <a:pt x="0" y="685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79" name="object 7779"/>
            <p:cNvSpPr/>
            <p:nvPr/>
          </p:nvSpPr>
          <p:spPr>
            <a:xfrm>
              <a:off x="10209631" y="5362956"/>
              <a:ext cx="0" cy="240029"/>
            </a:xfrm>
            <a:custGeom>
              <a:avLst/>
              <a:gdLst/>
              <a:ahLst/>
              <a:cxnLst/>
              <a:rect l="l" t="t" r="r" b="b"/>
              <a:pathLst>
                <a:path h="240029">
                  <a:moveTo>
                    <a:pt x="0" y="0"/>
                  </a:moveTo>
                  <a:lnTo>
                    <a:pt x="0" y="240029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80" name="object 7780"/>
            <p:cNvSpPr/>
            <p:nvPr/>
          </p:nvSpPr>
          <p:spPr>
            <a:xfrm>
              <a:off x="10205821" y="5362956"/>
              <a:ext cx="0" cy="240029"/>
            </a:xfrm>
            <a:custGeom>
              <a:avLst/>
              <a:gdLst/>
              <a:ahLst/>
              <a:cxnLst/>
              <a:rect l="l" t="t" r="r" b="b"/>
              <a:pathLst>
                <a:path h="240029">
                  <a:moveTo>
                    <a:pt x="0" y="240029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81" name="object 7781"/>
            <p:cNvSpPr/>
            <p:nvPr/>
          </p:nvSpPr>
          <p:spPr>
            <a:xfrm>
              <a:off x="10216489" y="5369814"/>
              <a:ext cx="0" cy="222885"/>
            </a:xfrm>
            <a:custGeom>
              <a:avLst/>
              <a:gdLst/>
              <a:ahLst/>
              <a:cxnLst/>
              <a:rect l="l" t="t" r="r" b="b"/>
              <a:pathLst>
                <a:path h="222885">
                  <a:moveTo>
                    <a:pt x="0" y="222503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82" name="object 7782"/>
            <p:cNvSpPr/>
            <p:nvPr/>
          </p:nvSpPr>
          <p:spPr>
            <a:xfrm>
              <a:off x="10219537" y="5372862"/>
              <a:ext cx="0" cy="216535"/>
            </a:xfrm>
            <a:custGeom>
              <a:avLst/>
              <a:gdLst/>
              <a:ahLst/>
              <a:cxnLst/>
              <a:rect l="l" t="t" r="r" b="b"/>
              <a:pathLst>
                <a:path h="216535">
                  <a:moveTo>
                    <a:pt x="0" y="21640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83" name="object 7783"/>
            <p:cNvSpPr/>
            <p:nvPr/>
          </p:nvSpPr>
          <p:spPr>
            <a:xfrm>
              <a:off x="10226395" y="5592318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81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84" name="object 7784"/>
            <p:cNvSpPr/>
            <p:nvPr/>
          </p:nvSpPr>
          <p:spPr>
            <a:xfrm>
              <a:off x="10259923" y="5369814"/>
              <a:ext cx="0" cy="222885"/>
            </a:xfrm>
            <a:custGeom>
              <a:avLst/>
              <a:gdLst/>
              <a:ahLst/>
              <a:cxnLst/>
              <a:rect l="l" t="t" r="r" b="b"/>
              <a:pathLst>
                <a:path h="222885">
                  <a:moveTo>
                    <a:pt x="0" y="222503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85" name="object 7785"/>
            <p:cNvSpPr/>
            <p:nvPr/>
          </p:nvSpPr>
          <p:spPr>
            <a:xfrm>
              <a:off x="10256875" y="5375910"/>
              <a:ext cx="0" cy="213360"/>
            </a:xfrm>
            <a:custGeom>
              <a:avLst/>
              <a:gdLst/>
              <a:ahLst/>
              <a:cxnLst/>
              <a:rect l="l" t="t" r="r" b="b"/>
              <a:pathLst>
                <a:path h="213360">
                  <a:moveTo>
                    <a:pt x="0" y="21336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86" name="object 7786"/>
            <p:cNvSpPr/>
            <p:nvPr/>
          </p:nvSpPr>
          <p:spPr>
            <a:xfrm>
              <a:off x="10256875" y="5481066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4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87" name="object 7787"/>
            <p:cNvSpPr/>
            <p:nvPr/>
          </p:nvSpPr>
          <p:spPr>
            <a:xfrm>
              <a:off x="10257637" y="5370576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2285" y="0"/>
                  </a:moveTo>
                  <a:lnTo>
                    <a:pt x="3902" y="669"/>
                  </a:lnTo>
                  <a:lnTo>
                    <a:pt x="4571" y="2286"/>
                  </a:lnTo>
                  <a:lnTo>
                    <a:pt x="3902" y="3902"/>
                  </a:lnTo>
                  <a:lnTo>
                    <a:pt x="2285" y="4572"/>
                  </a:lnTo>
                  <a:lnTo>
                    <a:pt x="669" y="3902"/>
                  </a:lnTo>
                  <a:lnTo>
                    <a:pt x="0" y="2286"/>
                  </a:lnTo>
                  <a:lnTo>
                    <a:pt x="669" y="669"/>
                  </a:lnTo>
                  <a:lnTo>
                    <a:pt x="228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88" name="object 7788"/>
            <p:cNvSpPr/>
            <p:nvPr/>
          </p:nvSpPr>
          <p:spPr>
            <a:xfrm>
              <a:off x="10256875" y="5369814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3048"/>
                  </a:moveTo>
                  <a:lnTo>
                    <a:pt x="0" y="0"/>
                  </a:lnTo>
                </a:path>
                <a:path w="3175" h="3175">
                  <a:moveTo>
                    <a:pt x="0" y="3048"/>
                  </a:moveTo>
                  <a:lnTo>
                    <a:pt x="3048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89" name="object 7789"/>
            <p:cNvSpPr/>
            <p:nvPr/>
          </p:nvSpPr>
          <p:spPr>
            <a:xfrm>
              <a:off x="10257637" y="5367528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2285" y="0"/>
                  </a:moveTo>
                  <a:lnTo>
                    <a:pt x="3902" y="669"/>
                  </a:lnTo>
                  <a:lnTo>
                    <a:pt x="4571" y="2286"/>
                  </a:lnTo>
                  <a:lnTo>
                    <a:pt x="3902" y="3902"/>
                  </a:lnTo>
                  <a:lnTo>
                    <a:pt x="2285" y="4572"/>
                  </a:lnTo>
                  <a:lnTo>
                    <a:pt x="669" y="3902"/>
                  </a:lnTo>
                  <a:lnTo>
                    <a:pt x="0" y="2286"/>
                  </a:lnTo>
                  <a:lnTo>
                    <a:pt x="669" y="669"/>
                  </a:lnTo>
                  <a:lnTo>
                    <a:pt x="228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90" name="object 7790"/>
            <p:cNvSpPr/>
            <p:nvPr/>
          </p:nvSpPr>
          <p:spPr>
            <a:xfrm>
              <a:off x="10256875" y="537972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91" name="object 7791"/>
            <p:cNvSpPr/>
            <p:nvPr/>
          </p:nvSpPr>
          <p:spPr>
            <a:xfrm>
              <a:off x="10256875" y="537591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92" name="object 7792"/>
            <p:cNvSpPr/>
            <p:nvPr/>
          </p:nvSpPr>
          <p:spPr>
            <a:xfrm>
              <a:off x="10219537" y="5372862"/>
              <a:ext cx="40640" cy="0"/>
            </a:xfrm>
            <a:custGeom>
              <a:avLst/>
              <a:gdLst/>
              <a:ahLst/>
              <a:cxnLst/>
              <a:rect l="l" t="t" r="r" b="b"/>
              <a:pathLst>
                <a:path w="40640">
                  <a:moveTo>
                    <a:pt x="0" y="0"/>
                  </a:moveTo>
                  <a:lnTo>
                    <a:pt x="4038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93" name="object 7793"/>
            <p:cNvSpPr/>
            <p:nvPr/>
          </p:nvSpPr>
          <p:spPr>
            <a:xfrm>
              <a:off x="10216489" y="5369814"/>
              <a:ext cx="40640" cy="0"/>
            </a:xfrm>
            <a:custGeom>
              <a:avLst/>
              <a:gdLst/>
              <a:ahLst/>
              <a:cxnLst/>
              <a:rect l="l" t="t" r="r" b="b"/>
              <a:pathLst>
                <a:path w="40640">
                  <a:moveTo>
                    <a:pt x="0" y="0"/>
                  </a:moveTo>
                  <a:lnTo>
                    <a:pt x="4038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94" name="object 7794"/>
            <p:cNvSpPr/>
            <p:nvPr/>
          </p:nvSpPr>
          <p:spPr>
            <a:xfrm>
              <a:off x="10205821" y="5362956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95" name="object 7795"/>
            <p:cNvSpPr/>
            <p:nvPr/>
          </p:nvSpPr>
          <p:spPr>
            <a:xfrm>
              <a:off x="10205821" y="5356098"/>
              <a:ext cx="3810" cy="3175"/>
            </a:xfrm>
            <a:custGeom>
              <a:avLst/>
              <a:gdLst/>
              <a:ahLst/>
              <a:cxnLst/>
              <a:rect l="l" t="t" r="r" b="b"/>
              <a:pathLst>
                <a:path w="3809" h="3175">
                  <a:moveTo>
                    <a:pt x="3809" y="0"/>
                  </a:moveTo>
                  <a:lnTo>
                    <a:pt x="0" y="0"/>
                  </a:lnTo>
                </a:path>
                <a:path w="3809" h="3175">
                  <a:moveTo>
                    <a:pt x="3809" y="0"/>
                  </a:moveTo>
                  <a:lnTo>
                    <a:pt x="3809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96" name="object 7796"/>
            <p:cNvSpPr/>
            <p:nvPr/>
          </p:nvSpPr>
          <p:spPr>
            <a:xfrm>
              <a:off x="10202773" y="5356098"/>
              <a:ext cx="3175" cy="6985"/>
            </a:xfrm>
            <a:custGeom>
              <a:avLst/>
              <a:gdLst/>
              <a:ahLst/>
              <a:cxnLst/>
              <a:rect l="l" t="t" r="r" b="b"/>
              <a:pathLst>
                <a:path w="3175" h="6985">
                  <a:moveTo>
                    <a:pt x="3048" y="0"/>
                  </a:moveTo>
                  <a:lnTo>
                    <a:pt x="3048" y="6858"/>
                  </a:lnTo>
                  <a:lnTo>
                    <a:pt x="0" y="685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97" name="object 7797"/>
            <p:cNvSpPr/>
            <p:nvPr/>
          </p:nvSpPr>
          <p:spPr>
            <a:xfrm>
              <a:off x="10205821" y="5362956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5">
                  <a:moveTo>
                    <a:pt x="1066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98" name="object 7798"/>
            <p:cNvSpPr/>
            <p:nvPr/>
          </p:nvSpPr>
          <p:spPr>
            <a:xfrm>
              <a:off x="10216489" y="5592318"/>
              <a:ext cx="40640" cy="0"/>
            </a:xfrm>
            <a:custGeom>
              <a:avLst/>
              <a:gdLst/>
              <a:ahLst/>
              <a:cxnLst/>
              <a:rect l="l" t="t" r="r" b="b"/>
              <a:pathLst>
                <a:path w="40640">
                  <a:moveTo>
                    <a:pt x="0" y="0"/>
                  </a:moveTo>
                  <a:lnTo>
                    <a:pt x="4038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99" name="object 7799"/>
            <p:cNvSpPr/>
            <p:nvPr/>
          </p:nvSpPr>
          <p:spPr>
            <a:xfrm>
              <a:off x="10219537" y="5589270"/>
              <a:ext cx="40640" cy="0"/>
            </a:xfrm>
            <a:custGeom>
              <a:avLst/>
              <a:gdLst/>
              <a:ahLst/>
              <a:cxnLst/>
              <a:rect l="l" t="t" r="r" b="b"/>
              <a:pathLst>
                <a:path w="40640">
                  <a:moveTo>
                    <a:pt x="0" y="0"/>
                  </a:moveTo>
                  <a:lnTo>
                    <a:pt x="4038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00" name="object 7800"/>
            <p:cNvSpPr/>
            <p:nvPr/>
          </p:nvSpPr>
          <p:spPr>
            <a:xfrm>
              <a:off x="10256875" y="558927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01" name="object 7801"/>
            <p:cNvSpPr/>
            <p:nvPr/>
          </p:nvSpPr>
          <p:spPr>
            <a:xfrm>
              <a:off x="10256875" y="558546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02" name="object 7802"/>
            <p:cNvSpPr/>
            <p:nvPr/>
          </p:nvSpPr>
          <p:spPr>
            <a:xfrm>
              <a:off x="10257637" y="5590032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2285" y="0"/>
                  </a:moveTo>
                  <a:lnTo>
                    <a:pt x="3902" y="669"/>
                  </a:lnTo>
                  <a:lnTo>
                    <a:pt x="4571" y="2286"/>
                  </a:lnTo>
                  <a:lnTo>
                    <a:pt x="3902" y="3902"/>
                  </a:lnTo>
                  <a:lnTo>
                    <a:pt x="2285" y="4572"/>
                  </a:lnTo>
                  <a:lnTo>
                    <a:pt x="669" y="3902"/>
                  </a:lnTo>
                  <a:lnTo>
                    <a:pt x="0" y="2286"/>
                  </a:lnTo>
                  <a:lnTo>
                    <a:pt x="669" y="669"/>
                  </a:lnTo>
                  <a:lnTo>
                    <a:pt x="228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03" name="object 7803"/>
            <p:cNvSpPr/>
            <p:nvPr/>
          </p:nvSpPr>
          <p:spPr>
            <a:xfrm>
              <a:off x="10256875" y="559231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04" name="object 7804"/>
            <p:cNvSpPr/>
            <p:nvPr/>
          </p:nvSpPr>
          <p:spPr>
            <a:xfrm>
              <a:off x="10254589" y="5590032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2285" y="0"/>
                  </a:moveTo>
                  <a:lnTo>
                    <a:pt x="3902" y="669"/>
                  </a:lnTo>
                  <a:lnTo>
                    <a:pt x="4571" y="2286"/>
                  </a:lnTo>
                  <a:lnTo>
                    <a:pt x="3902" y="3902"/>
                  </a:lnTo>
                  <a:lnTo>
                    <a:pt x="2285" y="4572"/>
                  </a:lnTo>
                  <a:lnTo>
                    <a:pt x="669" y="3902"/>
                  </a:lnTo>
                  <a:lnTo>
                    <a:pt x="0" y="2286"/>
                  </a:lnTo>
                  <a:lnTo>
                    <a:pt x="669" y="669"/>
                  </a:lnTo>
                  <a:lnTo>
                    <a:pt x="228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05" name="object 7805"/>
            <p:cNvSpPr/>
            <p:nvPr/>
          </p:nvSpPr>
          <p:spPr>
            <a:xfrm>
              <a:off x="10259923" y="5589270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06" name="object 7806"/>
            <p:cNvSpPr/>
            <p:nvPr/>
          </p:nvSpPr>
          <p:spPr>
            <a:xfrm>
              <a:off x="10202773" y="5362956"/>
              <a:ext cx="3175" cy="118110"/>
            </a:xfrm>
            <a:custGeom>
              <a:avLst/>
              <a:gdLst/>
              <a:ahLst/>
              <a:cxnLst/>
              <a:rect l="l" t="t" r="r" b="b"/>
              <a:pathLst>
                <a:path w="3175" h="118110">
                  <a:moveTo>
                    <a:pt x="0" y="118110"/>
                  </a:moveTo>
                  <a:lnTo>
                    <a:pt x="3048" y="118110"/>
                  </a:lnTo>
                  <a:lnTo>
                    <a:pt x="3047" y="0"/>
                  </a:lnTo>
                  <a:lnTo>
                    <a:pt x="0" y="0"/>
                  </a:lnTo>
                  <a:lnTo>
                    <a:pt x="0" y="1181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07" name="object 7807"/>
            <p:cNvSpPr/>
            <p:nvPr/>
          </p:nvSpPr>
          <p:spPr>
            <a:xfrm>
              <a:off x="10205821" y="5481066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08" name="object 7808"/>
            <p:cNvSpPr/>
            <p:nvPr/>
          </p:nvSpPr>
          <p:spPr>
            <a:xfrm>
              <a:off x="10205821" y="547801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09" name="object 7809"/>
            <p:cNvSpPr/>
            <p:nvPr/>
          </p:nvSpPr>
          <p:spPr>
            <a:xfrm>
              <a:off x="10205821" y="547420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10" name="object 7810"/>
            <p:cNvSpPr/>
            <p:nvPr/>
          </p:nvSpPr>
          <p:spPr>
            <a:xfrm>
              <a:off x="10205821" y="547116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11" name="object 7811"/>
            <p:cNvSpPr/>
            <p:nvPr/>
          </p:nvSpPr>
          <p:spPr>
            <a:xfrm>
              <a:off x="10205821" y="5464302"/>
              <a:ext cx="3810" cy="3175"/>
            </a:xfrm>
            <a:custGeom>
              <a:avLst/>
              <a:gdLst/>
              <a:ahLst/>
              <a:cxnLst/>
              <a:rect l="l" t="t" r="r" b="b"/>
              <a:pathLst>
                <a:path w="3809" h="3175">
                  <a:moveTo>
                    <a:pt x="0" y="0"/>
                  </a:moveTo>
                  <a:lnTo>
                    <a:pt x="3810" y="3047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12" name="object 7812"/>
            <p:cNvSpPr/>
            <p:nvPr/>
          </p:nvSpPr>
          <p:spPr>
            <a:xfrm>
              <a:off x="10205821" y="5460492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0"/>
                  </a:moveTo>
                  <a:lnTo>
                    <a:pt x="381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13" name="object 7813"/>
            <p:cNvSpPr/>
            <p:nvPr/>
          </p:nvSpPr>
          <p:spPr>
            <a:xfrm>
              <a:off x="10205821" y="5457444"/>
              <a:ext cx="3810" cy="3175"/>
            </a:xfrm>
            <a:custGeom>
              <a:avLst/>
              <a:gdLst/>
              <a:ahLst/>
              <a:cxnLst/>
              <a:rect l="l" t="t" r="r" b="b"/>
              <a:pathLst>
                <a:path w="3809" h="3175">
                  <a:moveTo>
                    <a:pt x="0" y="0"/>
                  </a:moveTo>
                  <a:lnTo>
                    <a:pt x="3810" y="3047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14" name="object 7814"/>
            <p:cNvSpPr/>
            <p:nvPr/>
          </p:nvSpPr>
          <p:spPr>
            <a:xfrm>
              <a:off x="10205821" y="5453634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0"/>
                  </a:moveTo>
                  <a:lnTo>
                    <a:pt x="381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15" name="object 7815"/>
            <p:cNvSpPr/>
            <p:nvPr/>
          </p:nvSpPr>
          <p:spPr>
            <a:xfrm>
              <a:off x="10205821" y="5450586"/>
              <a:ext cx="3810" cy="3175"/>
            </a:xfrm>
            <a:custGeom>
              <a:avLst/>
              <a:gdLst/>
              <a:ahLst/>
              <a:cxnLst/>
              <a:rect l="l" t="t" r="r" b="b"/>
              <a:pathLst>
                <a:path w="3809" h="3175">
                  <a:moveTo>
                    <a:pt x="0" y="0"/>
                  </a:moveTo>
                  <a:lnTo>
                    <a:pt x="3810" y="3047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16" name="object 7816"/>
            <p:cNvSpPr/>
            <p:nvPr/>
          </p:nvSpPr>
          <p:spPr>
            <a:xfrm>
              <a:off x="10205821" y="5447538"/>
              <a:ext cx="3810" cy="3175"/>
            </a:xfrm>
            <a:custGeom>
              <a:avLst/>
              <a:gdLst/>
              <a:ahLst/>
              <a:cxnLst/>
              <a:rect l="l" t="t" r="r" b="b"/>
              <a:pathLst>
                <a:path w="3809" h="3175">
                  <a:moveTo>
                    <a:pt x="0" y="0"/>
                  </a:moveTo>
                  <a:lnTo>
                    <a:pt x="3810" y="3047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17" name="object 7817"/>
            <p:cNvSpPr/>
            <p:nvPr/>
          </p:nvSpPr>
          <p:spPr>
            <a:xfrm>
              <a:off x="10205821" y="5443728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0"/>
                  </a:moveTo>
                  <a:lnTo>
                    <a:pt x="381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18" name="object 7818"/>
            <p:cNvSpPr/>
            <p:nvPr/>
          </p:nvSpPr>
          <p:spPr>
            <a:xfrm>
              <a:off x="10205821" y="5440680"/>
              <a:ext cx="3810" cy="3175"/>
            </a:xfrm>
            <a:custGeom>
              <a:avLst/>
              <a:gdLst/>
              <a:ahLst/>
              <a:cxnLst/>
              <a:rect l="l" t="t" r="r" b="b"/>
              <a:pathLst>
                <a:path w="3809" h="3175">
                  <a:moveTo>
                    <a:pt x="0" y="0"/>
                  </a:moveTo>
                  <a:lnTo>
                    <a:pt x="3810" y="3047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19" name="object 7819"/>
            <p:cNvSpPr/>
            <p:nvPr/>
          </p:nvSpPr>
          <p:spPr>
            <a:xfrm>
              <a:off x="10205821" y="5436870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0"/>
                  </a:moveTo>
                  <a:lnTo>
                    <a:pt x="381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20" name="object 7820"/>
            <p:cNvSpPr/>
            <p:nvPr/>
          </p:nvSpPr>
          <p:spPr>
            <a:xfrm>
              <a:off x="10205821" y="5433822"/>
              <a:ext cx="3810" cy="3175"/>
            </a:xfrm>
            <a:custGeom>
              <a:avLst/>
              <a:gdLst/>
              <a:ahLst/>
              <a:cxnLst/>
              <a:rect l="l" t="t" r="r" b="b"/>
              <a:pathLst>
                <a:path w="3809" h="3175">
                  <a:moveTo>
                    <a:pt x="0" y="0"/>
                  </a:moveTo>
                  <a:lnTo>
                    <a:pt x="3810" y="3047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21" name="object 7821"/>
            <p:cNvSpPr/>
            <p:nvPr/>
          </p:nvSpPr>
          <p:spPr>
            <a:xfrm>
              <a:off x="10205821" y="5430012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0"/>
                  </a:moveTo>
                  <a:lnTo>
                    <a:pt x="381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22" name="object 7822"/>
            <p:cNvSpPr/>
            <p:nvPr/>
          </p:nvSpPr>
          <p:spPr>
            <a:xfrm>
              <a:off x="10205821" y="5426964"/>
              <a:ext cx="3810" cy="3175"/>
            </a:xfrm>
            <a:custGeom>
              <a:avLst/>
              <a:gdLst/>
              <a:ahLst/>
              <a:cxnLst/>
              <a:rect l="l" t="t" r="r" b="b"/>
              <a:pathLst>
                <a:path w="3809" h="3175">
                  <a:moveTo>
                    <a:pt x="0" y="0"/>
                  </a:moveTo>
                  <a:lnTo>
                    <a:pt x="3810" y="3047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23" name="object 7823"/>
            <p:cNvSpPr/>
            <p:nvPr/>
          </p:nvSpPr>
          <p:spPr>
            <a:xfrm>
              <a:off x="10205821" y="5423916"/>
              <a:ext cx="3810" cy="3175"/>
            </a:xfrm>
            <a:custGeom>
              <a:avLst/>
              <a:gdLst/>
              <a:ahLst/>
              <a:cxnLst/>
              <a:rect l="l" t="t" r="r" b="b"/>
              <a:pathLst>
                <a:path w="3809" h="3175">
                  <a:moveTo>
                    <a:pt x="0" y="0"/>
                  </a:moveTo>
                  <a:lnTo>
                    <a:pt x="3810" y="3047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24" name="object 7824"/>
            <p:cNvSpPr/>
            <p:nvPr/>
          </p:nvSpPr>
          <p:spPr>
            <a:xfrm>
              <a:off x="10205821" y="5420106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0"/>
                  </a:moveTo>
                  <a:lnTo>
                    <a:pt x="381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25" name="object 7825"/>
            <p:cNvSpPr/>
            <p:nvPr/>
          </p:nvSpPr>
          <p:spPr>
            <a:xfrm>
              <a:off x="10205821" y="5417058"/>
              <a:ext cx="3810" cy="3175"/>
            </a:xfrm>
            <a:custGeom>
              <a:avLst/>
              <a:gdLst/>
              <a:ahLst/>
              <a:cxnLst/>
              <a:rect l="l" t="t" r="r" b="b"/>
              <a:pathLst>
                <a:path w="3809" h="3175">
                  <a:moveTo>
                    <a:pt x="0" y="0"/>
                  </a:moveTo>
                  <a:lnTo>
                    <a:pt x="3810" y="3047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26" name="object 7826"/>
            <p:cNvSpPr/>
            <p:nvPr/>
          </p:nvSpPr>
          <p:spPr>
            <a:xfrm>
              <a:off x="10205821" y="5413248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0"/>
                  </a:moveTo>
                  <a:lnTo>
                    <a:pt x="381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27" name="object 7827"/>
            <p:cNvSpPr/>
            <p:nvPr/>
          </p:nvSpPr>
          <p:spPr>
            <a:xfrm>
              <a:off x="10205821" y="541020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28" name="object 7828"/>
            <p:cNvSpPr/>
            <p:nvPr/>
          </p:nvSpPr>
          <p:spPr>
            <a:xfrm>
              <a:off x="10205821" y="540639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29" name="object 7829"/>
            <p:cNvSpPr/>
            <p:nvPr/>
          </p:nvSpPr>
          <p:spPr>
            <a:xfrm>
              <a:off x="10205821" y="540334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30" name="object 7830"/>
            <p:cNvSpPr/>
            <p:nvPr/>
          </p:nvSpPr>
          <p:spPr>
            <a:xfrm>
              <a:off x="10205821" y="540029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31" name="object 7831"/>
            <p:cNvSpPr/>
            <p:nvPr/>
          </p:nvSpPr>
          <p:spPr>
            <a:xfrm>
              <a:off x="10205821" y="539648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32" name="object 7832"/>
            <p:cNvSpPr/>
            <p:nvPr/>
          </p:nvSpPr>
          <p:spPr>
            <a:xfrm>
              <a:off x="10205821" y="5393436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33" name="object 7833"/>
            <p:cNvSpPr/>
            <p:nvPr/>
          </p:nvSpPr>
          <p:spPr>
            <a:xfrm>
              <a:off x="10205821" y="5389626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34" name="object 7834"/>
            <p:cNvSpPr/>
            <p:nvPr/>
          </p:nvSpPr>
          <p:spPr>
            <a:xfrm>
              <a:off x="10205821" y="5382768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0"/>
                  </a:moveTo>
                  <a:lnTo>
                    <a:pt x="381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35" name="object 7835"/>
            <p:cNvSpPr/>
            <p:nvPr/>
          </p:nvSpPr>
          <p:spPr>
            <a:xfrm>
              <a:off x="10205821" y="5379720"/>
              <a:ext cx="3810" cy="3175"/>
            </a:xfrm>
            <a:custGeom>
              <a:avLst/>
              <a:gdLst/>
              <a:ahLst/>
              <a:cxnLst/>
              <a:rect l="l" t="t" r="r" b="b"/>
              <a:pathLst>
                <a:path w="3809" h="3175">
                  <a:moveTo>
                    <a:pt x="0" y="0"/>
                  </a:moveTo>
                  <a:lnTo>
                    <a:pt x="3810" y="3047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36" name="object 7836"/>
            <p:cNvSpPr/>
            <p:nvPr/>
          </p:nvSpPr>
          <p:spPr>
            <a:xfrm>
              <a:off x="10205821" y="5375910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0"/>
                  </a:moveTo>
                  <a:lnTo>
                    <a:pt x="381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37" name="object 7837"/>
            <p:cNvSpPr/>
            <p:nvPr/>
          </p:nvSpPr>
          <p:spPr>
            <a:xfrm>
              <a:off x="10205821" y="5372862"/>
              <a:ext cx="3810" cy="3175"/>
            </a:xfrm>
            <a:custGeom>
              <a:avLst/>
              <a:gdLst/>
              <a:ahLst/>
              <a:cxnLst/>
              <a:rect l="l" t="t" r="r" b="b"/>
              <a:pathLst>
                <a:path w="3809" h="3175">
                  <a:moveTo>
                    <a:pt x="0" y="0"/>
                  </a:moveTo>
                  <a:lnTo>
                    <a:pt x="3810" y="3047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38" name="object 7838"/>
            <p:cNvSpPr/>
            <p:nvPr/>
          </p:nvSpPr>
          <p:spPr>
            <a:xfrm>
              <a:off x="10205821" y="5369814"/>
              <a:ext cx="3810" cy="3175"/>
            </a:xfrm>
            <a:custGeom>
              <a:avLst/>
              <a:gdLst/>
              <a:ahLst/>
              <a:cxnLst/>
              <a:rect l="l" t="t" r="r" b="b"/>
              <a:pathLst>
                <a:path w="3809" h="3175">
                  <a:moveTo>
                    <a:pt x="0" y="0"/>
                  </a:moveTo>
                  <a:lnTo>
                    <a:pt x="3810" y="3047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39" name="object 7839"/>
            <p:cNvSpPr/>
            <p:nvPr/>
          </p:nvSpPr>
          <p:spPr>
            <a:xfrm>
              <a:off x="10207345" y="5367528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2285" y="0"/>
                  </a:moveTo>
                  <a:lnTo>
                    <a:pt x="3902" y="669"/>
                  </a:lnTo>
                  <a:lnTo>
                    <a:pt x="4571" y="2286"/>
                  </a:lnTo>
                  <a:lnTo>
                    <a:pt x="3902" y="3902"/>
                  </a:lnTo>
                  <a:lnTo>
                    <a:pt x="2285" y="4572"/>
                  </a:lnTo>
                  <a:lnTo>
                    <a:pt x="669" y="3902"/>
                  </a:lnTo>
                  <a:lnTo>
                    <a:pt x="0" y="2286"/>
                  </a:lnTo>
                  <a:lnTo>
                    <a:pt x="669" y="669"/>
                  </a:lnTo>
                  <a:lnTo>
                    <a:pt x="228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40" name="object 7840"/>
            <p:cNvSpPr/>
            <p:nvPr/>
          </p:nvSpPr>
          <p:spPr>
            <a:xfrm>
              <a:off x="10205821" y="548411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41" name="object 7841"/>
            <p:cNvSpPr/>
            <p:nvPr/>
          </p:nvSpPr>
          <p:spPr>
            <a:xfrm>
              <a:off x="10205821" y="548792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42" name="object 7842"/>
            <p:cNvSpPr/>
            <p:nvPr/>
          </p:nvSpPr>
          <p:spPr>
            <a:xfrm>
              <a:off x="10205821" y="5490972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0"/>
                  </a:moveTo>
                  <a:lnTo>
                    <a:pt x="381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43" name="object 7843"/>
            <p:cNvSpPr/>
            <p:nvPr/>
          </p:nvSpPr>
          <p:spPr>
            <a:xfrm>
              <a:off x="10205821" y="5494782"/>
              <a:ext cx="3810" cy="3175"/>
            </a:xfrm>
            <a:custGeom>
              <a:avLst/>
              <a:gdLst/>
              <a:ahLst/>
              <a:cxnLst/>
              <a:rect l="l" t="t" r="r" b="b"/>
              <a:pathLst>
                <a:path w="3809" h="3175">
                  <a:moveTo>
                    <a:pt x="0" y="0"/>
                  </a:moveTo>
                  <a:lnTo>
                    <a:pt x="3810" y="3047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44" name="object 7844"/>
            <p:cNvSpPr/>
            <p:nvPr/>
          </p:nvSpPr>
          <p:spPr>
            <a:xfrm>
              <a:off x="10205821" y="5497830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0"/>
                  </a:moveTo>
                  <a:lnTo>
                    <a:pt x="381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45" name="object 7845"/>
            <p:cNvSpPr/>
            <p:nvPr/>
          </p:nvSpPr>
          <p:spPr>
            <a:xfrm>
              <a:off x="10205821" y="5501640"/>
              <a:ext cx="3810" cy="3175"/>
            </a:xfrm>
            <a:custGeom>
              <a:avLst/>
              <a:gdLst/>
              <a:ahLst/>
              <a:cxnLst/>
              <a:rect l="l" t="t" r="r" b="b"/>
              <a:pathLst>
                <a:path w="3809" h="3175">
                  <a:moveTo>
                    <a:pt x="0" y="0"/>
                  </a:moveTo>
                  <a:lnTo>
                    <a:pt x="3810" y="3047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46" name="object 7846"/>
            <p:cNvSpPr/>
            <p:nvPr/>
          </p:nvSpPr>
          <p:spPr>
            <a:xfrm>
              <a:off x="10205821" y="5504688"/>
              <a:ext cx="3810" cy="3175"/>
            </a:xfrm>
            <a:custGeom>
              <a:avLst/>
              <a:gdLst/>
              <a:ahLst/>
              <a:cxnLst/>
              <a:rect l="l" t="t" r="r" b="b"/>
              <a:pathLst>
                <a:path w="3809" h="3175">
                  <a:moveTo>
                    <a:pt x="0" y="0"/>
                  </a:moveTo>
                  <a:lnTo>
                    <a:pt x="3810" y="3047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47" name="object 7847"/>
            <p:cNvSpPr/>
            <p:nvPr/>
          </p:nvSpPr>
          <p:spPr>
            <a:xfrm>
              <a:off x="10205821" y="5507736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0"/>
                  </a:moveTo>
                  <a:lnTo>
                    <a:pt x="381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48" name="object 7848"/>
            <p:cNvSpPr/>
            <p:nvPr/>
          </p:nvSpPr>
          <p:spPr>
            <a:xfrm>
              <a:off x="10205821" y="5511546"/>
              <a:ext cx="3810" cy="3175"/>
            </a:xfrm>
            <a:custGeom>
              <a:avLst/>
              <a:gdLst/>
              <a:ahLst/>
              <a:cxnLst/>
              <a:rect l="l" t="t" r="r" b="b"/>
              <a:pathLst>
                <a:path w="3809" h="3175">
                  <a:moveTo>
                    <a:pt x="0" y="0"/>
                  </a:moveTo>
                  <a:lnTo>
                    <a:pt x="3810" y="3047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49" name="object 7849"/>
            <p:cNvSpPr/>
            <p:nvPr/>
          </p:nvSpPr>
          <p:spPr>
            <a:xfrm>
              <a:off x="10205821" y="5514594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0"/>
                  </a:moveTo>
                  <a:lnTo>
                    <a:pt x="381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50" name="object 7850"/>
            <p:cNvSpPr/>
            <p:nvPr/>
          </p:nvSpPr>
          <p:spPr>
            <a:xfrm>
              <a:off x="10205821" y="5518404"/>
              <a:ext cx="3810" cy="3175"/>
            </a:xfrm>
            <a:custGeom>
              <a:avLst/>
              <a:gdLst/>
              <a:ahLst/>
              <a:cxnLst/>
              <a:rect l="l" t="t" r="r" b="b"/>
              <a:pathLst>
                <a:path w="3809" h="3175">
                  <a:moveTo>
                    <a:pt x="0" y="0"/>
                  </a:moveTo>
                  <a:lnTo>
                    <a:pt x="3810" y="3047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51" name="object 7851"/>
            <p:cNvSpPr/>
            <p:nvPr/>
          </p:nvSpPr>
          <p:spPr>
            <a:xfrm>
              <a:off x="10205821" y="5521452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0"/>
                  </a:moveTo>
                  <a:lnTo>
                    <a:pt x="381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52" name="object 7852"/>
            <p:cNvSpPr/>
            <p:nvPr/>
          </p:nvSpPr>
          <p:spPr>
            <a:xfrm>
              <a:off x="10205821" y="5525262"/>
              <a:ext cx="3810" cy="3175"/>
            </a:xfrm>
            <a:custGeom>
              <a:avLst/>
              <a:gdLst/>
              <a:ahLst/>
              <a:cxnLst/>
              <a:rect l="l" t="t" r="r" b="b"/>
              <a:pathLst>
                <a:path w="3809" h="3175">
                  <a:moveTo>
                    <a:pt x="0" y="0"/>
                  </a:moveTo>
                  <a:lnTo>
                    <a:pt x="3810" y="3047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53" name="object 7853"/>
            <p:cNvSpPr/>
            <p:nvPr/>
          </p:nvSpPr>
          <p:spPr>
            <a:xfrm>
              <a:off x="10205821" y="5528310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0"/>
                  </a:moveTo>
                  <a:lnTo>
                    <a:pt x="381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54" name="object 7854"/>
            <p:cNvSpPr/>
            <p:nvPr/>
          </p:nvSpPr>
          <p:spPr>
            <a:xfrm>
              <a:off x="10205821" y="5532120"/>
              <a:ext cx="3810" cy="3175"/>
            </a:xfrm>
            <a:custGeom>
              <a:avLst/>
              <a:gdLst/>
              <a:ahLst/>
              <a:cxnLst/>
              <a:rect l="l" t="t" r="r" b="b"/>
              <a:pathLst>
                <a:path w="3809" h="3175">
                  <a:moveTo>
                    <a:pt x="0" y="0"/>
                  </a:moveTo>
                  <a:lnTo>
                    <a:pt x="3810" y="3047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55" name="object 7855"/>
            <p:cNvSpPr/>
            <p:nvPr/>
          </p:nvSpPr>
          <p:spPr>
            <a:xfrm>
              <a:off x="10205821" y="5535168"/>
              <a:ext cx="3810" cy="3175"/>
            </a:xfrm>
            <a:custGeom>
              <a:avLst/>
              <a:gdLst/>
              <a:ahLst/>
              <a:cxnLst/>
              <a:rect l="l" t="t" r="r" b="b"/>
              <a:pathLst>
                <a:path w="3809" h="3175">
                  <a:moveTo>
                    <a:pt x="0" y="0"/>
                  </a:moveTo>
                  <a:lnTo>
                    <a:pt x="3810" y="3047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56" name="object 7856"/>
            <p:cNvSpPr/>
            <p:nvPr/>
          </p:nvSpPr>
          <p:spPr>
            <a:xfrm>
              <a:off x="10205821" y="5538216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0"/>
                  </a:moveTo>
                  <a:lnTo>
                    <a:pt x="381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57" name="object 7857"/>
            <p:cNvSpPr/>
            <p:nvPr/>
          </p:nvSpPr>
          <p:spPr>
            <a:xfrm>
              <a:off x="10205821" y="5542026"/>
              <a:ext cx="3810" cy="3175"/>
            </a:xfrm>
            <a:custGeom>
              <a:avLst/>
              <a:gdLst/>
              <a:ahLst/>
              <a:cxnLst/>
              <a:rect l="l" t="t" r="r" b="b"/>
              <a:pathLst>
                <a:path w="3809" h="3175">
                  <a:moveTo>
                    <a:pt x="0" y="0"/>
                  </a:moveTo>
                  <a:lnTo>
                    <a:pt x="3810" y="3047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58" name="object 7858"/>
            <p:cNvSpPr/>
            <p:nvPr/>
          </p:nvSpPr>
          <p:spPr>
            <a:xfrm>
              <a:off x="10205821" y="5545074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0"/>
                  </a:moveTo>
                  <a:lnTo>
                    <a:pt x="381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59" name="object 7859"/>
            <p:cNvSpPr/>
            <p:nvPr/>
          </p:nvSpPr>
          <p:spPr>
            <a:xfrm>
              <a:off x="10205821" y="555193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60" name="object 7860"/>
            <p:cNvSpPr/>
            <p:nvPr/>
          </p:nvSpPr>
          <p:spPr>
            <a:xfrm>
              <a:off x="10205821" y="555574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61" name="object 7861"/>
            <p:cNvSpPr/>
            <p:nvPr/>
          </p:nvSpPr>
          <p:spPr>
            <a:xfrm>
              <a:off x="10205821" y="555879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62" name="object 7862"/>
            <p:cNvSpPr/>
            <p:nvPr/>
          </p:nvSpPr>
          <p:spPr>
            <a:xfrm>
              <a:off x="10205821" y="556183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63" name="object 7863"/>
            <p:cNvSpPr/>
            <p:nvPr/>
          </p:nvSpPr>
          <p:spPr>
            <a:xfrm>
              <a:off x="10205821" y="556564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64" name="object 7864"/>
            <p:cNvSpPr/>
            <p:nvPr/>
          </p:nvSpPr>
          <p:spPr>
            <a:xfrm>
              <a:off x="10205821" y="5568696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65" name="object 7865"/>
            <p:cNvSpPr/>
            <p:nvPr/>
          </p:nvSpPr>
          <p:spPr>
            <a:xfrm>
              <a:off x="10205821" y="5572506"/>
              <a:ext cx="3810" cy="3175"/>
            </a:xfrm>
            <a:custGeom>
              <a:avLst/>
              <a:gdLst/>
              <a:ahLst/>
              <a:cxnLst/>
              <a:rect l="l" t="t" r="r" b="b"/>
              <a:pathLst>
                <a:path w="3809" h="3175">
                  <a:moveTo>
                    <a:pt x="0" y="0"/>
                  </a:moveTo>
                  <a:lnTo>
                    <a:pt x="3810" y="3047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66" name="object 7866"/>
            <p:cNvSpPr/>
            <p:nvPr/>
          </p:nvSpPr>
          <p:spPr>
            <a:xfrm>
              <a:off x="10205821" y="5575554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0"/>
                  </a:moveTo>
                  <a:lnTo>
                    <a:pt x="381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67" name="object 7867"/>
            <p:cNvSpPr/>
            <p:nvPr/>
          </p:nvSpPr>
          <p:spPr>
            <a:xfrm>
              <a:off x="10205821" y="5579364"/>
              <a:ext cx="3810" cy="3175"/>
            </a:xfrm>
            <a:custGeom>
              <a:avLst/>
              <a:gdLst/>
              <a:ahLst/>
              <a:cxnLst/>
              <a:rect l="l" t="t" r="r" b="b"/>
              <a:pathLst>
                <a:path w="3809" h="3175">
                  <a:moveTo>
                    <a:pt x="0" y="0"/>
                  </a:moveTo>
                  <a:lnTo>
                    <a:pt x="3810" y="3047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68" name="object 7868"/>
            <p:cNvSpPr/>
            <p:nvPr/>
          </p:nvSpPr>
          <p:spPr>
            <a:xfrm>
              <a:off x="10205821" y="5582412"/>
              <a:ext cx="3810" cy="3175"/>
            </a:xfrm>
            <a:custGeom>
              <a:avLst/>
              <a:gdLst/>
              <a:ahLst/>
              <a:cxnLst/>
              <a:rect l="l" t="t" r="r" b="b"/>
              <a:pathLst>
                <a:path w="3809" h="3175">
                  <a:moveTo>
                    <a:pt x="0" y="0"/>
                  </a:moveTo>
                  <a:lnTo>
                    <a:pt x="3810" y="3047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69" name="object 7869"/>
            <p:cNvSpPr/>
            <p:nvPr/>
          </p:nvSpPr>
          <p:spPr>
            <a:xfrm>
              <a:off x="10205821" y="5585460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0"/>
                  </a:moveTo>
                  <a:lnTo>
                    <a:pt x="381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70" name="object 7870"/>
            <p:cNvSpPr/>
            <p:nvPr/>
          </p:nvSpPr>
          <p:spPr>
            <a:xfrm>
              <a:off x="10205821" y="5589270"/>
              <a:ext cx="3810" cy="3175"/>
            </a:xfrm>
            <a:custGeom>
              <a:avLst/>
              <a:gdLst/>
              <a:ahLst/>
              <a:cxnLst/>
              <a:rect l="l" t="t" r="r" b="b"/>
              <a:pathLst>
                <a:path w="3809" h="3175">
                  <a:moveTo>
                    <a:pt x="0" y="0"/>
                  </a:moveTo>
                  <a:lnTo>
                    <a:pt x="3810" y="3047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71" name="object 7871"/>
            <p:cNvSpPr/>
            <p:nvPr/>
          </p:nvSpPr>
          <p:spPr>
            <a:xfrm>
              <a:off x="10205821" y="5592318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0"/>
                  </a:moveTo>
                  <a:lnTo>
                    <a:pt x="381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72" name="object 7872"/>
            <p:cNvSpPr/>
            <p:nvPr/>
          </p:nvSpPr>
          <p:spPr>
            <a:xfrm>
              <a:off x="10259923" y="5481066"/>
              <a:ext cx="64769" cy="111760"/>
            </a:xfrm>
            <a:custGeom>
              <a:avLst/>
              <a:gdLst/>
              <a:ahLst/>
              <a:cxnLst/>
              <a:rect l="l" t="t" r="r" b="b"/>
              <a:pathLst>
                <a:path w="64770" h="111760">
                  <a:moveTo>
                    <a:pt x="64770" y="0"/>
                  </a:moveTo>
                  <a:lnTo>
                    <a:pt x="0" y="57150"/>
                  </a:lnTo>
                  <a:lnTo>
                    <a:pt x="64770" y="11125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73" name="object 7873"/>
            <p:cNvSpPr/>
            <p:nvPr/>
          </p:nvSpPr>
          <p:spPr>
            <a:xfrm>
              <a:off x="10259923" y="5481066"/>
              <a:ext cx="64769" cy="111760"/>
            </a:xfrm>
            <a:custGeom>
              <a:avLst/>
              <a:gdLst/>
              <a:ahLst/>
              <a:cxnLst/>
              <a:rect l="l" t="t" r="r" b="b"/>
              <a:pathLst>
                <a:path w="64770" h="111760">
                  <a:moveTo>
                    <a:pt x="0" y="111251"/>
                  </a:moveTo>
                  <a:lnTo>
                    <a:pt x="64769" y="111251"/>
                  </a:lnTo>
                  <a:lnTo>
                    <a:pt x="64769" y="0"/>
                  </a:lnTo>
                  <a:lnTo>
                    <a:pt x="0" y="0"/>
                  </a:lnTo>
                  <a:lnTo>
                    <a:pt x="0" y="111251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74" name="object 7874"/>
            <p:cNvSpPr/>
            <p:nvPr/>
          </p:nvSpPr>
          <p:spPr>
            <a:xfrm>
              <a:off x="10216489" y="5362956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5">
                  <a:moveTo>
                    <a:pt x="0" y="6858"/>
                  </a:moveTo>
                  <a:lnTo>
                    <a:pt x="0" y="6858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75" name="object 7875"/>
            <p:cNvSpPr/>
            <p:nvPr/>
          </p:nvSpPr>
          <p:spPr>
            <a:xfrm>
              <a:off x="10216489" y="536295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761" y="0"/>
                  </a:moveTo>
                  <a:lnTo>
                    <a:pt x="0" y="0"/>
                  </a:lnTo>
                  <a:lnTo>
                    <a:pt x="0" y="76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76" name="object 7876"/>
            <p:cNvSpPr/>
            <p:nvPr/>
          </p:nvSpPr>
          <p:spPr>
            <a:xfrm>
              <a:off x="10216489" y="5362956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0" y="0"/>
                  </a:moveTo>
                  <a:lnTo>
                    <a:pt x="990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77" name="object 7877"/>
            <p:cNvSpPr/>
            <p:nvPr/>
          </p:nvSpPr>
          <p:spPr>
            <a:xfrm>
              <a:off x="10225633" y="536295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761" y="762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78" name="object 7878"/>
            <p:cNvSpPr/>
            <p:nvPr/>
          </p:nvSpPr>
          <p:spPr>
            <a:xfrm>
              <a:off x="10226395" y="5362956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5">
                  <a:moveTo>
                    <a:pt x="0" y="0"/>
                  </a:moveTo>
                  <a:lnTo>
                    <a:pt x="0" y="6858"/>
                  </a:lnTo>
                  <a:lnTo>
                    <a:pt x="0" y="685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79" name="object 7879"/>
            <p:cNvSpPr/>
            <p:nvPr/>
          </p:nvSpPr>
          <p:spPr>
            <a:xfrm>
              <a:off x="10225633" y="536143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762"/>
                  </a:moveTo>
                  <a:lnTo>
                    <a:pt x="0" y="0"/>
                  </a:lnTo>
                  <a:lnTo>
                    <a:pt x="761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80" name="object 7880"/>
            <p:cNvSpPr/>
            <p:nvPr/>
          </p:nvSpPr>
          <p:spPr>
            <a:xfrm>
              <a:off x="10216489" y="5362956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9905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81" name="object 7881"/>
            <p:cNvSpPr/>
            <p:nvPr/>
          </p:nvSpPr>
          <p:spPr>
            <a:xfrm>
              <a:off x="10216489" y="536143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0"/>
                  </a:moveTo>
                  <a:lnTo>
                    <a:pt x="762" y="761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82" name="object 7882"/>
            <p:cNvSpPr/>
            <p:nvPr/>
          </p:nvSpPr>
          <p:spPr>
            <a:xfrm>
              <a:off x="10216489" y="5356098"/>
              <a:ext cx="0" cy="13970"/>
            </a:xfrm>
            <a:custGeom>
              <a:avLst/>
              <a:gdLst/>
              <a:ahLst/>
              <a:cxnLst/>
              <a:rect l="l" t="t" r="r" b="b"/>
              <a:pathLst>
                <a:path h="13970">
                  <a:moveTo>
                    <a:pt x="0" y="6858"/>
                  </a:moveTo>
                  <a:lnTo>
                    <a:pt x="0" y="0"/>
                  </a:lnTo>
                  <a:lnTo>
                    <a:pt x="0" y="1371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83" name="object 7883"/>
            <p:cNvSpPr/>
            <p:nvPr/>
          </p:nvSpPr>
          <p:spPr>
            <a:xfrm>
              <a:off x="10216489" y="5596128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0"/>
                  </a:ln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84" name="object 7884"/>
            <p:cNvSpPr/>
            <p:nvPr/>
          </p:nvSpPr>
          <p:spPr>
            <a:xfrm>
              <a:off x="10216489" y="560070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0"/>
                  </a:moveTo>
                  <a:lnTo>
                    <a:pt x="0" y="762"/>
                  </a:lnTo>
                  <a:lnTo>
                    <a:pt x="762" y="761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85" name="object 7885"/>
            <p:cNvSpPr/>
            <p:nvPr/>
          </p:nvSpPr>
          <p:spPr>
            <a:xfrm>
              <a:off x="10216489" y="5602986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0" y="0"/>
                  </a:moveTo>
                  <a:lnTo>
                    <a:pt x="990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86" name="object 7886"/>
            <p:cNvSpPr/>
            <p:nvPr/>
          </p:nvSpPr>
          <p:spPr>
            <a:xfrm>
              <a:off x="10225633" y="560070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762"/>
                  </a:moveTo>
                  <a:lnTo>
                    <a:pt x="761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87" name="object 7887"/>
            <p:cNvSpPr/>
            <p:nvPr/>
          </p:nvSpPr>
          <p:spPr>
            <a:xfrm>
              <a:off x="10225633" y="5596128"/>
              <a:ext cx="1270" cy="13970"/>
            </a:xfrm>
            <a:custGeom>
              <a:avLst/>
              <a:gdLst/>
              <a:ahLst/>
              <a:cxnLst/>
              <a:rect l="l" t="t" r="r" b="b"/>
              <a:pathLst>
                <a:path w="1270" h="13970">
                  <a:moveTo>
                    <a:pt x="761" y="3048"/>
                  </a:moveTo>
                  <a:lnTo>
                    <a:pt x="761" y="0"/>
                  </a:lnTo>
                  <a:lnTo>
                    <a:pt x="761" y="13716"/>
                  </a:lnTo>
                  <a:lnTo>
                    <a:pt x="761" y="6858"/>
                  </a:lnTo>
                  <a:lnTo>
                    <a:pt x="0" y="609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88" name="object 7888"/>
            <p:cNvSpPr/>
            <p:nvPr/>
          </p:nvSpPr>
          <p:spPr>
            <a:xfrm>
              <a:off x="10216489" y="5602986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9905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89" name="object 7889"/>
            <p:cNvSpPr/>
            <p:nvPr/>
          </p:nvSpPr>
          <p:spPr>
            <a:xfrm>
              <a:off x="10216489" y="5596128"/>
              <a:ext cx="1270" cy="13970"/>
            </a:xfrm>
            <a:custGeom>
              <a:avLst/>
              <a:gdLst/>
              <a:ahLst/>
              <a:cxnLst/>
              <a:rect l="l" t="t" r="r" b="b"/>
              <a:pathLst>
                <a:path w="1270" h="13970">
                  <a:moveTo>
                    <a:pt x="761" y="6096"/>
                  </a:moveTo>
                  <a:lnTo>
                    <a:pt x="0" y="6096"/>
                  </a:lnTo>
                  <a:lnTo>
                    <a:pt x="0" y="6858"/>
                  </a:lnTo>
                  <a:lnTo>
                    <a:pt x="0" y="13716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90" name="object 7890"/>
            <p:cNvSpPr/>
            <p:nvPr/>
          </p:nvSpPr>
          <p:spPr>
            <a:xfrm>
              <a:off x="10259923" y="5592318"/>
              <a:ext cx="112395" cy="0"/>
            </a:xfrm>
            <a:custGeom>
              <a:avLst/>
              <a:gdLst/>
              <a:ahLst/>
              <a:cxnLst/>
              <a:rect l="l" t="t" r="r" b="b"/>
              <a:pathLst>
                <a:path w="112395">
                  <a:moveTo>
                    <a:pt x="112014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91" name="object 7891"/>
            <p:cNvSpPr/>
            <p:nvPr/>
          </p:nvSpPr>
          <p:spPr>
            <a:xfrm>
              <a:off x="10260685" y="5370576"/>
              <a:ext cx="112395" cy="223520"/>
            </a:xfrm>
            <a:custGeom>
              <a:avLst/>
              <a:gdLst/>
              <a:ahLst/>
              <a:cxnLst/>
              <a:rect l="l" t="t" r="r" b="b"/>
              <a:pathLst>
                <a:path w="112395" h="223520">
                  <a:moveTo>
                    <a:pt x="112014" y="223265"/>
                  </a:moveTo>
                  <a:lnTo>
                    <a:pt x="111252" y="210311"/>
                  </a:lnTo>
                  <a:lnTo>
                    <a:pt x="108204" y="195071"/>
                  </a:lnTo>
                  <a:lnTo>
                    <a:pt x="86106" y="152399"/>
                  </a:lnTo>
                  <a:lnTo>
                    <a:pt x="79248" y="144017"/>
                  </a:lnTo>
                  <a:lnTo>
                    <a:pt x="44958" y="120395"/>
                  </a:lnTo>
                  <a:lnTo>
                    <a:pt x="0" y="111251"/>
                  </a:lnTo>
                  <a:lnTo>
                    <a:pt x="12954" y="110489"/>
                  </a:lnTo>
                  <a:lnTo>
                    <a:pt x="28194" y="108203"/>
                  </a:lnTo>
                  <a:lnTo>
                    <a:pt x="70866" y="86105"/>
                  </a:lnTo>
                  <a:lnTo>
                    <a:pt x="98298" y="53339"/>
                  </a:lnTo>
                  <a:lnTo>
                    <a:pt x="111252" y="12953"/>
                  </a:lnTo>
                  <a:lnTo>
                    <a:pt x="11201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92" name="object 7892"/>
            <p:cNvSpPr/>
            <p:nvPr/>
          </p:nvSpPr>
          <p:spPr>
            <a:xfrm>
              <a:off x="10259923" y="5369814"/>
              <a:ext cx="112395" cy="0"/>
            </a:xfrm>
            <a:custGeom>
              <a:avLst/>
              <a:gdLst/>
              <a:ahLst/>
              <a:cxnLst/>
              <a:rect l="l" t="t" r="r" b="b"/>
              <a:pathLst>
                <a:path w="112395">
                  <a:moveTo>
                    <a:pt x="112014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93" name="object 7893"/>
            <p:cNvSpPr/>
            <p:nvPr/>
          </p:nvSpPr>
          <p:spPr>
            <a:xfrm>
              <a:off x="10202773" y="5321808"/>
              <a:ext cx="0" cy="41275"/>
            </a:xfrm>
            <a:custGeom>
              <a:avLst/>
              <a:gdLst/>
              <a:ahLst/>
              <a:cxnLst/>
              <a:rect l="l" t="t" r="r" b="b"/>
              <a:pathLst>
                <a:path h="41275">
                  <a:moveTo>
                    <a:pt x="0" y="0"/>
                  </a:moveTo>
                  <a:lnTo>
                    <a:pt x="0" y="411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94" name="object 7894"/>
            <p:cNvSpPr/>
            <p:nvPr/>
          </p:nvSpPr>
          <p:spPr>
            <a:xfrm>
              <a:off x="10205821" y="5321808"/>
              <a:ext cx="0" cy="41275"/>
            </a:xfrm>
            <a:custGeom>
              <a:avLst/>
              <a:gdLst/>
              <a:ahLst/>
              <a:cxnLst/>
              <a:rect l="l" t="t" r="r" b="b"/>
              <a:pathLst>
                <a:path h="41275">
                  <a:moveTo>
                    <a:pt x="0" y="0"/>
                  </a:moveTo>
                  <a:lnTo>
                    <a:pt x="0" y="411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895" name="object 7895"/>
          <p:cNvGrpSpPr/>
          <p:nvPr/>
        </p:nvGrpSpPr>
        <p:grpSpPr>
          <a:xfrm>
            <a:off x="13130491" y="5069285"/>
            <a:ext cx="14365" cy="298483"/>
            <a:chOff x="10447375" y="5125973"/>
            <a:chExt cx="11430" cy="237490"/>
          </a:xfrm>
        </p:grpSpPr>
        <p:sp>
          <p:nvSpPr>
            <p:cNvPr id="7896" name="object 7896"/>
            <p:cNvSpPr/>
            <p:nvPr/>
          </p:nvSpPr>
          <p:spPr>
            <a:xfrm>
              <a:off x="10452709" y="5203697"/>
              <a:ext cx="0" cy="159385"/>
            </a:xfrm>
            <a:custGeom>
              <a:avLst/>
              <a:gdLst/>
              <a:ahLst/>
              <a:cxnLst/>
              <a:rect l="l" t="t" r="r" b="b"/>
              <a:pathLst>
                <a:path h="159385">
                  <a:moveTo>
                    <a:pt x="0" y="0"/>
                  </a:moveTo>
                  <a:lnTo>
                    <a:pt x="0" y="159258"/>
                  </a:lnTo>
                </a:path>
                <a:path h="159385">
                  <a:moveTo>
                    <a:pt x="0" y="0"/>
                  </a:moveTo>
                  <a:lnTo>
                    <a:pt x="0" y="15925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97" name="object 7897"/>
            <p:cNvSpPr/>
            <p:nvPr/>
          </p:nvSpPr>
          <p:spPr>
            <a:xfrm>
              <a:off x="10456519" y="5125973"/>
              <a:ext cx="0" cy="233679"/>
            </a:xfrm>
            <a:custGeom>
              <a:avLst/>
              <a:gdLst/>
              <a:ahLst/>
              <a:cxnLst/>
              <a:rect l="l" t="t" r="r" b="b"/>
              <a:pathLst>
                <a:path h="233679">
                  <a:moveTo>
                    <a:pt x="0" y="0"/>
                  </a:moveTo>
                  <a:lnTo>
                    <a:pt x="0" y="23317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98" name="object 7898"/>
            <p:cNvSpPr/>
            <p:nvPr/>
          </p:nvSpPr>
          <p:spPr>
            <a:xfrm>
              <a:off x="10449661" y="5125973"/>
              <a:ext cx="0" cy="233679"/>
            </a:xfrm>
            <a:custGeom>
              <a:avLst/>
              <a:gdLst/>
              <a:ahLst/>
              <a:cxnLst/>
              <a:rect l="l" t="t" r="r" b="b"/>
              <a:pathLst>
                <a:path h="233679">
                  <a:moveTo>
                    <a:pt x="0" y="233172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899" name="object 7899"/>
          <p:cNvGrpSpPr/>
          <p:nvPr/>
        </p:nvGrpSpPr>
        <p:grpSpPr>
          <a:xfrm>
            <a:off x="13482923" y="5945580"/>
            <a:ext cx="9577" cy="41500"/>
            <a:chOff x="10727791" y="5823203"/>
            <a:chExt cx="7620" cy="33020"/>
          </a:xfrm>
        </p:grpSpPr>
        <p:sp>
          <p:nvSpPr>
            <p:cNvPr id="7900" name="object 7900"/>
            <p:cNvSpPr/>
            <p:nvPr/>
          </p:nvSpPr>
          <p:spPr>
            <a:xfrm>
              <a:off x="10733125" y="5829299"/>
              <a:ext cx="0" cy="26670"/>
            </a:xfrm>
            <a:custGeom>
              <a:avLst/>
              <a:gdLst/>
              <a:ahLst/>
              <a:cxnLst/>
              <a:rect l="l" t="t" r="r" b="b"/>
              <a:pathLst>
                <a:path h="26670">
                  <a:moveTo>
                    <a:pt x="0" y="2667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01" name="object 7901"/>
            <p:cNvSpPr/>
            <p:nvPr/>
          </p:nvSpPr>
          <p:spPr>
            <a:xfrm>
              <a:off x="10730839" y="5823203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2285" y="0"/>
                  </a:moveTo>
                  <a:lnTo>
                    <a:pt x="3902" y="669"/>
                  </a:lnTo>
                  <a:lnTo>
                    <a:pt x="4571" y="2286"/>
                  </a:lnTo>
                  <a:lnTo>
                    <a:pt x="3902" y="3902"/>
                  </a:lnTo>
                  <a:lnTo>
                    <a:pt x="2285" y="4572"/>
                  </a:lnTo>
                  <a:lnTo>
                    <a:pt x="669" y="3902"/>
                  </a:lnTo>
                  <a:lnTo>
                    <a:pt x="0" y="2286"/>
                  </a:lnTo>
                  <a:lnTo>
                    <a:pt x="669" y="669"/>
                  </a:lnTo>
                  <a:lnTo>
                    <a:pt x="228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02" name="object 7902"/>
            <p:cNvSpPr/>
            <p:nvPr/>
          </p:nvSpPr>
          <p:spPr>
            <a:xfrm>
              <a:off x="10730077" y="5825489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03" name="object 7903"/>
            <p:cNvSpPr/>
            <p:nvPr/>
          </p:nvSpPr>
          <p:spPr>
            <a:xfrm>
              <a:off x="10730839" y="5823203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2285" y="0"/>
                  </a:moveTo>
                  <a:lnTo>
                    <a:pt x="3902" y="669"/>
                  </a:lnTo>
                  <a:lnTo>
                    <a:pt x="4571" y="2286"/>
                  </a:lnTo>
                  <a:lnTo>
                    <a:pt x="3902" y="3902"/>
                  </a:lnTo>
                  <a:lnTo>
                    <a:pt x="2285" y="4572"/>
                  </a:lnTo>
                  <a:lnTo>
                    <a:pt x="669" y="3902"/>
                  </a:lnTo>
                  <a:lnTo>
                    <a:pt x="0" y="2286"/>
                  </a:lnTo>
                  <a:lnTo>
                    <a:pt x="669" y="669"/>
                  </a:lnTo>
                  <a:lnTo>
                    <a:pt x="228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7904" name="object 7904"/>
          <p:cNvSpPr/>
          <p:nvPr/>
        </p:nvSpPr>
        <p:spPr>
          <a:xfrm>
            <a:off x="13370873" y="5918765"/>
            <a:ext cx="51077" cy="13567"/>
          </a:xfrm>
          <a:custGeom>
            <a:avLst/>
            <a:gdLst/>
            <a:ahLst/>
            <a:cxnLst/>
            <a:rect l="l" t="t" r="r" b="b"/>
            <a:pathLst>
              <a:path w="40640" h="10795">
                <a:moveTo>
                  <a:pt x="0" y="3810"/>
                </a:moveTo>
                <a:lnTo>
                  <a:pt x="40386" y="3810"/>
                </a:lnTo>
              </a:path>
              <a:path w="40640" h="10795">
                <a:moveTo>
                  <a:pt x="0" y="3810"/>
                </a:moveTo>
                <a:lnTo>
                  <a:pt x="10668" y="10668"/>
                </a:lnTo>
              </a:path>
              <a:path w="40640" h="10795">
                <a:moveTo>
                  <a:pt x="0" y="3810"/>
                </a:moveTo>
                <a:lnTo>
                  <a:pt x="1066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7905" name="object 7905"/>
          <p:cNvGrpSpPr/>
          <p:nvPr/>
        </p:nvGrpSpPr>
        <p:grpSpPr>
          <a:xfrm>
            <a:off x="13418758" y="5920679"/>
            <a:ext cx="74222" cy="69432"/>
            <a:chOff x="10676737" y="5803391"/>
            <a:chExt cx="59055" cy="55244"/>
          </a:xfrm>
        </p:grpSpPr>
        <p:sp>
          <p:nvSpPr>
            <p:cNvPr id="7906" name="object 7906"/>
            <p:cNvSpPr/>
            <p:nvPr/>
          </p:nvSpPr>
          <p:spPr>
            <a:xfrm>
              <a:off x="10727791" y="5823203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2285" y="0"/>
                  </a:moveTo>
                  <a:lnTo>
                    <a:pt x="3902" y="669"/>
                  </a:lnTo>
                  <a:lnTo>
                    <a:pt x="4571" y="2286"/>
                  </a:lnTo>
                  <a:lnTo>
                    <a:pt x="3902" y="3902"/>
                  </a:lnTo>
                  <a:lnTo>
                    <a:pt x="2285" y="4572"/>
                  </a:lnTo>
                  <a:lnTo>
                    <a:pt x="669" y="3902"/>
                  </a:lnTo>
                  <a:lnTo>
                    <a:pt x="0" y="2286"/>
                  </a:lnTo>
                  <a:lnTo>
                    <a:pt x="669" y="669"/>
                  </a:lnTo>
                  <a:lnTo>
                    <a:pt x="228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07" name="object 7907"/>
            <p:cNvSpPr/>
            <p:nvPr/>
          </p:nvSpPr>
          <p:spPr>
            <a:xfrm>
              <a:off x="10731601" y="5824727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762" y="0"/>
                  </a:lnTo>
                  <a:lnTo>
                    <a:pt x="152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08" name="object 7908"/>
            <p:cNvSpPr/>
            <p:nvPr/>
          </p:nvSpPr>
          <p:spPr>
            <a:xfrm>
              <a:off x="10731601" y="5826251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24" y="0"/>
                  </a:moveTo>
                  <a:lnTo>
                    <a:pt x="762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09" name="object 7909"/>
            <p:cNvSpPr/>
            <p:nvPr/>
          </p:nvSpPr>
          <p:spPr>
            <a:xfrm>
              <a:off x="10730839" y="5823203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2285" y="0"/>
                  </a:moveTo>
                  <a:lnTo>
                    <a:pt x="3902" y="669"/>
                  </a:lnTo>
                  <a:lnTo>
                    <a:pt x="4571" y="2286"/>
                  </a:lnTo>
                  <a:lnTo>
                    <a:pt x="3902" y="3902"/>
                  </a:lnTo>
                  <a:lnTo>
                    <a:pt x="2285" y="4572"/>
                  </a:lnTo>
                  <a:lnTo>
                    <a:pt x="669" y="3902"/>
                  </a:lnTo>
                  <a:lnTo>
                    <a:pt x="0" y="2286"/>
                  </a:lnTo>
                  <a:lnTo>
                    <a:pt x="669" y="669"/>
                  </a:lnTo>
                  <a:lnTo>
                    <a:pt x="228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10" name="object 7910"/>
            <p:cNvSpPr/>
            <p:nvPr/>
          </p:nvSpPr>
          <p:spPr>
            <a:xfrm>
              <a:off x="10730077" y="5829299"/>
              <a:ext cx="0" cy="26670"/>
            </a:xfrm>
            <a:custGeom>
              <a:avLst/>
              <a:gdLst/>
              <a:ahLst/>
              <a:cxnLst/>
              <a:rect l="l" t="t" r="r" b="b"/>
              <a:pathLst>
                <a:path h="26670">
                  <a:moveTo>
                    <a:pt x="0" y="0"/>
                  </a:moveTo>
                  <a:lnTo>
                    <a:pt x="0" y="2667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11" name="object 7911"/>
            <p:cNvSpPr/>
            <p:nvPr/>
          </p:nvSpPr>
          <p:spPr>
            <a:xfrm>
              <a:off x="10679023" y="5805677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0" y="762"/>
                  </a:moveTo>
                  <a:lnTo>
                    <a:pt x="762" y="1524"/>
                  </a:lnTo>
                  <a:lnTo>
                    <a:pt x="1524" y="1524"/>
                  </a:lnTo>
                  <a:lnTo>
                    <a:pt x="2286" y="1524"/>
                  </a:lnTo>
                  <a:lnTo>
                    <a:pt x="2286" y="762"/>
                  </a:lnTo>
                  <a:lnTo>
                    <a:pt x="2286" y="0"/>
                  </a:lnTo>
                  <a:lnTo>
                    <a:pt x="1524" y="0"/>
                  </a:lnTo>
                  <a:lnTo>
                    <a:pt x="761" y="0"/>
                  </a:lnTo>
                  <a:lnTo>
                    <a:pt x="0" y="76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12" name="object 7912"/>
            <p:cNvSpPr/>
            <p:nvPr/>
          </p:nvSpPr>
          <p:spPr>
            <a:xfrm>
              <a:off x="10730839" y="5823203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2285" y="0"/>
                  </a:moveTo>
                  <a:lnTo>
                    <a:pt x="3902" y="669"/>
                  </a:lnTo>
                  <a:lnTo>
                    <a:pt x="4571" y="2286"/>
                  </a:lnTo>
                  <a:lnTo>
                    <a:pt x="3902" y="3902"/>
                  </a:lnTo>
                  <a:lnTo>
                    <a:pt x="2285" y="4572"/>
                  </a:lnTo>
                  <a:lnTo>
                    <a:pt x="669" y="3902"/>
                  </a:lnTo>
                  <a:lnTo>
                    <a:pt x="0" y="2286"/>
                  </a:lnTo>
                  <a:lnTo>
                    <a:pt x="669" y="669"/>
                  </a:lnTo>
                  <a:lnTo>
                    <a:pt x="228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13" name="object 7913"/>
            <p:cNvSpPr/>
            <p:nvPr/>
          </p:nvSpPr>
          <p:spPr>
            <a:xfrm>
              <a:off x="10731601" y="5826251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24" y="0"/>
                  </a:moveTo>
                  <a:lnTo>
                    <a:pt x="762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14" name="object 7914"/>
            <p:cNvSpPr/>
            <p:nvPr/>
          </p:nvSpPr>
          <p:spPr>
            <a:xfrm>
              <a:off x="10731601" y="5824727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762" y="0"/>
                  </a:lnTo>
                  <a:lnTo>
                    <a:pt x="152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15" name="object 7915"/>
            <p:cNvSpPr/>
            <p:nvPr/>
          </p:nvSpPr>
          <p:spPr>
            <a:xfrm>
              <a:off x="10727791" y="5823203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2285" y="0"/>
                  </a:moveTo>
                  <a:lnTo>
                    <a:pt x="3902" y="669"/>
                  </a:lnTo>
                  <a:lnTo>
                    <a:pt x="4571" y="2286"/>
                  </a:lnTo>
                  <a:lnTo>
                    <a:pt x="3902" y="3902"/>
                  </a:lnTo>
                  <a:lnTo>
                    <a:pt x="2285" y="4572"/>
                  </a:lnTo>
                  <a:lnTo>
                    <a:pt x="669" y="3902"/>
                  </a:lnTo>
                  <a:lnTo>
                    <a:pt x="0" y="2286"/>
                  </a:lnTo>
                  <a:lnTo>
                    <a:pt x="669" y="669"/>
                  </a:lnTo>
                  <a:lnTo>
                    <a:pt x="228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16" name="object 7916"/>
            <p:cNvSpPr/>
            <p:nvPr/>
          </p:nvSpPr>
          <p:spPr>
            <a:xfrm>
              <a:off x="10730077" y="5855969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17" name="object 7917"/>
            <p:cNvSpPr/>
            <p:nvPr/>
          </p:nvSpPr>
          <p:spPr>
            <a:xfrm>
              <a:off x="10730077" y="5829299"/>
              <a:ext cx="3175" cy="26670"/>
            </a:xfrm>
            <a:custGeom>
              <a:avLst/>
              <a:gdLst/>
              <a:ahLst/>
              <a:cxnLst/>
              <a:rect l="l" t="t" r="r" b="b"/>
              <a:pathLst>
                <a:path w="3175" h="26670">
                  <a:moveTo>
                    <a:pt x="3048" y="0"/>
                  </a:moveTo>
                  <a:lnTo>
                    <a:pt x="0" y="0"/>
                  </a:lnTo>
                </a:path>
                <a:path w="3175" h="26670">
                  <a:moveTo>
                    <a:pt x="0" y="0"/>
                  </a:moveTo>
                  <a:lnTo>
                    <a:pt x="0" y="26670"/>
                  </a:lnTo>
                  <a:lnTo>
                    <a:pt x="3047" y="26670"/>
                  </a:lnTo>
                  <a:lnTo>
                    <a:pt x="3047" y="0"/>
                  </a:lnTo>
                  <a:lnTo>
                    <a:pt x="0" y="0"/>
                  </a:lnTo>
                  <a:close/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918" name="object 7918"/>
          <p:cNvGrpSpPr/>
          <p:nvPr/>
        </p:nvGrpSpPr>
        <p:grpSpPr>
          <a:xfrm>
            <a:off x="13130491" y="5899612"/>
            <a:ext cx="56664" cy="56664"/>
            <a:chOff x="10447375" y="5786628"/>
            <a:chExt cx="45085" cy="45085"/>
          </a:xfrm>
        </p:grpSpPr>
        <p:sp>
          <p:nvSpPr>
            <p:cNvPr id="7919" name="object 7919"/>
            <p:cNvSpPr/>
            <p:nvPr/>
          </p:nvSpPr>
          <p:spPr>
            <a:xfrm>
              <a:off x="10456519" y="5791962"/>
              <a:ext cx="0" cy="33655"/>
            </a:xfrm>
            <a:custGeom>
              <a:avLst/>
              <a:gdLst/>
              <a:ahLst/>
              <a:cxnLst/>
              <a:rect l="l" t="t" r="r" b="b"/>
              <a:pathLst>
                <a:path h="33654">
                  <a:moveTo>
                    <a:pt x="0" y="33527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20" name="object 7920"/>
            <p:cNvSpPr/>
            <p:nvPr/>
          </p:nvSpPr>
          <p:spPr>
            <a:xfrm>
              <a:off x="10449661" y="5791962"/>
              <a:ext cx="40640" cy="37465"/>
            </a:xfrm>
            <a:custGeom>
              <a:avLst/>
              <a:gdLst/>
              <a:ahLst/>
              <a:cxnLst/>
              <a:rect l="l" t="t" r="r" b="b"/>
              <a:pathLst>
                <a:path w="40640" h="37464">
                  <a:moveTo>
                    <a:pt x="0" y="37337"/>
                  </a:moveTo>
                  <a:lnTo>
                    <a:pt x="0" y="0"/>
                  </a:lnTo>
                </a:path>
                <a:path w="40640" h="37464">
                  <a:moveTo>
                    <a:pt x="0" y="37337"/>
                  </a:moveTo>
                  <a:lnTo>
                    <a:pt x="40386" y="37337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21" name="object 7921"/>
            <p:cNvSpPr/>
            <p:nvPr/>
          </p:nvSpPr>
          <p:spPr>
            <a:xfrm>
              <a:off x="10456519" y="5825490"/>
              <a:ext cx="33655" cy="0"/>
            </a:xfrm>
            <a:custGeom>
              <a:avLst/>
              <a:gdLst/>
              <a:ahLst/>
              <a:cxnLst/>
              <a:rect l="l" t="t" r="r" b="b"/>
              <a:pathLst>
                <a:path w="33654">
                  <a:moveTo>
                    <a:pt x="0" y="0"/>
                  </a:moveTo>
                  <a:lnTo>
                    <a:pt x="3352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22" name="object 7922"/>
            <p:cNvSpPr/>
            <p:nvPr/>
          </p:nvSpPr>
          <p:spPr>
            <a:xfrm>
              <a:off x="10490047" y="5825490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81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23" name="object 7923"/>
            <p:cNvSpPr/>
            <p:nvPr/>
          </p:nvSpPr>
          <p:spPr>
            <a:xfrm>
              <a:off x="10486999" y="582930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48" y="0"/>
                  </a:lnTo>
                </a:path>
                <a:path w="3175">
                  <a:moveTo>
                    <a:pt x="0" y="0"/>
                  </a:moveTo>
                  <a:lnTo>
                    <a:pt x="30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24" name="object 7924"/>
            <p:cNvSpPr/>
            <p:nvPr/>
          </p:nvSpPr>
          <p:spPr>
            <a:xfrm>
              <a:off x="10459567" y="5788914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29" h="24129">
                  <a:moveTo>
                    <a:pt x="23622" y="11429"/>
                  </a:moveTo>
                  <a:lnTo>
                    <a:pt x="22860" y="6857"/>
                  </a:lnTo>
                  <a:lnTo>
                    <a:pt x="20574" y="3047"/>
                  </a:lnTo>
                  <a:lnTo>
                    <a:pt x="16764" y="761"/>
                  </a:lnTo>
                  <a:lnTo>
                    <a:pt x="12192" y="0"/>
                  </a:lnTo>
                  <a:lnTo>
                    <a:pt x="7620" y="761"/>
                  </a:lnTo>
                  <a:lnTo>
                    <a:pt x="3810" y="3047"/>
                  </a:lnTo>
                  <a:lnTo>
                    <a:pt x="762" y="6857"/>
                  </a:lnTo>
                  <a:lnTo>
                    <a:pt x="0" y="11429"/>
                  </a:lnTo>
                  <a:lnTo>
                    <a:pt x="762" y="16001"/>
                  </a:lnTo>
                  <a:lnTo>
                    <a:pt x="4897" y="20937"/>
                  </a:lnTo>
                  <a:lnTo>
                    <a:pt x="10029" y="23507"/>
                  </a:lnTo>
                  <a:lnTo>
                    <a:pt x="15481" y="23277"/>
                  </a:lnTo>
                  <a:lnTo>
                    <a:pt x="20574" y="19811"/>
                  </a:lnTo>
                  <a:lnTo>
                    <a:pt x="22860" y="16001"/>
                  </a:lnTo>
                  <a:lnTo>
                    <a:pt x="23622" y="11429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925" name="object 7925"/>
          <p:cNvGrpSpPr/>
          <p:nvPr/>
        </p:nvGrpSpPr>
        <p:grpSpPr>
          <a:xfrm>
            <a:off x="13022271" y="5788517"/>
            <a:ext cx="196328" cy="228251"/>
            <a:chOff x="10361269" y="5698235"/>
            <a:chExt cx="156210" cy="181610"/>
          </a:xfrm>
        </p:grpSpPr>
        <p:sp>
          <p:nvSpPr>
            <p:cNvPr id="7926" name="object 7926"/>
            <p:cNvSpPr/>
            <p:nvPr/>
          </p:nvSpPr>
          <p:spPr>
            <a:xfrm>
              <a:off x="10425277" y="5721857"/>
              <a:ext cx="7620" cy="1270"/>
            </a:xfrm>
            <a:custGeom>
              <a:avLst/>
              <a:gdLst/>
              <a:ahLst/>
              <a:cxnLst/>
              <a:rect l="l" t="t" r="r" b="b"/>
              <a:pathLst>
                <a:path w="7620" h="1270">
                  <a:moveTo>
                    <a:pt x="7620" y="0"/>
                  </a:moveTo>
                  <a:lnTo>
                    <a:pt x="0" y="76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27" name="object 7927"/>
            <p:cNvSpPr/>
            <p:nvPr/>
          </p:nvSpPr>
          <p:spPr>
            <a:xfrm>
              <a:off x="10363555" y="5722619"/>
              <a:ext cx="62230" cy="68580"/>
            </a:xfrm>
            <a:custGeom>
              <a:avLst/>
              <a:gdLst/>
              <a:ahLst/>
              <a:cxnLst/>
              <a:rect l="l" t="t" r="r" b="b"/>
              <a:pathLst>
                <a:path w="62229" h="68579">
                  <a:moveTo>
                    <a:pt x="61722" y="0"/>
                  </a:moveTo>
                  <a:lnTo>
                    <a:pt x="54102" y="1524"/>
                  </a:lnTo>
                  <a:lnTo>
                    <a:pt x="45720" y="4572"/>
                  </a:lnTo>
                  <a:lnTo>
                    <a:pt x="36576" y="7620"/>
                  </a:lnTo>
                  <a:lnTo>
                    <a:pt x="9144" y="35052"/>
                  </a:lnTo>
                  <a:lnTo>
                    <a:pt x="0" y="6858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28" name="object 7928"/>
            <p:cNvSpPr/>
            <p:nvPr/>
          </p:nvSpPr>
          <p:spPr>
            <a:xfrm>
              <a:off x="10365079" y="5791961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29" name="object 7929"/>
            <p:cNvSpPr/>
            <p:nvPr/>
          </p:nvSpPr>
          <p:spPr>
            <a:xfrm>
              <a:off x="10438993" y="5721095"/>
              <a:ext cx="0" cy="71120"/>
            </a:xfrm>
            <a:custGeom>
              <a:avLst/>
              <a:gdLst/>
              <a:ahLst/>
              <a:cxnLst/>
              <a:rect l="l" t="t" r="r" b="b"/>
              <a:pathLst>
                <a:path h="71120">
                  <a:moveTo>
                    <a:pt x="0" y="0"/>
                  </a:moveTo>
                  <a:lnTo>
                    <a:pt x="0" y="7086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30" name="object 7930"/>
            <p:cNvSpPr/>
            <p:nvPr/>
          </p:nvSpPr>
          <p:spPr>
            <a:xfrm>
              <a:off x="10435945" y="5721095"/>
              <a:ext cx="0" cy="74930"/>
            </a:xfrm>
            <a:custGeom>
              <a:avLst/>
              <a:gdLst/>
              <a:ahLst/>
              <a:cxnLst/>
              <a:rect l="l" t="t" r="r" b="b"/>
              <a:pathLst>
                <a:path h="74929">
                  <a:moveTo>
                    <a:pt x="0" y="0"/>
                  </a:moveTo>
                  <a:lnTo>
                    <a:pt x="0" y="7467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31" name="object 7931"/>
            <p:cNvSpPr/>
            <p:nvPr/>
          </p:nvSpPr>
          <p:spPr>
            <a:xfrm>
              <a:off x="10432897" y="5721095"/>
              <a:ext cx="0" cy="74930"/>
            </a:xfrm>
            <a:custGeom>
              <a:avLst/>
              <a:gdLst/>
              <a:ahLst/>
              <a:cxnLst/>
              <a:rect l="l" t="t" r="r" b="b"/>
              <a:pathLst>
                <a:path h="74929">
                  <a:moveTo>
                    <a:pt x="0" y="0"/>
                  </a:moveTo>
                  <a:lnTo>
                    <a:pt x="0" y="7467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32" name="object 7932"/>
            <p:cNvSpPr/>
            <p:nvPr/>
          </p:nvSpPr>
          <p:spPr>
            <a:xfrm>
              <a:off x="10432897" y="5798819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304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33" name="object 7933"/>
            <p:cNvSpPr/>
            <p:nvPr/>
          </p:nvSpPr>
          <p:spPr>
            <a:xfrm>
              <a:off x="10430611" y="5799581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2285" y="0"/>
                  </a:moveTo>
                  <a:lnTo>
                    <a:pt x="3902" y="669"/>
                  </a:lnTo>
                  <a:lnTo>
                    <a:pt x="4571" y="2286"/>
                  </a:lnTo>
                  <a:lnTo>
                    <a:pt x="3902" y="3902"/>
                  </a:lnTo>
                  <a:lnTo>
                    <a:pt x="2285" y="4572"/>
                  </a:lnTo>
                  <a:lnTo>
                    <a:pt x="669" y="3902"/>
                  </a:lnTo>
                  <a:lnTo>
                    <a:pt x="0" y="2286"/>
                  </a:lnTo>
                  <a:lnTo>
                    <a:pt x="669" y="669"/>
                  </a:lnTo>
                  <a:lnTo>
                    <a:pt x="228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34" name="object 7934"/>
            <p:cNvSpPr/>
            <p:nvPr/>
          </p:nvSpPr>
          <p:spPr>
            <a:xfrm>
              <a:off x="10432897" y="5795771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3048"/>
                  </a:moveTo>
                  <a:lnTo>
                    <a:pt x="3048" y="3048"/>
                  </a:lnTo>
                </a:path>
                <a:path w="3175" h="3175">
                  <a:moveTo>
                    <a:pt x="0" y="304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35" name="object 7935"/>
            <p:cNvSpPr/>
            <p:nvPr/>
          </p:nvSpPr>
          <p:spPr>
            <a:xfrm>
              <a:off x="10433659" y="5789675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2285" y="0"/>
                  </a:moveTo>
                  <a:lnTo>
                    <a:pt x="3902" y="669"/>
                  </a:lnTo>
                  <a:lnTo>
                    <a:pt x="4571" y="2286"/>
                  </a:lnTo>
                  <a:lnTo>
                    <a:pt x="3902" y="3902"/>
                  </a:lnTo>
                  <a:lnTo>
                    <a:pt x="2285" y="4572"/>
                  </a:lnTo>
                  <a:lnTo>
                    <a:pt x="669" y="3902"/>
                  </a:lnTo>
                  <a:lnTo>
                    <a:pt x="0" y="2286"/>
                  </a:lnTo>
                  <a:lnTo>
                    <a:pt x="669" y="669"/>
                  </a:lnTo>
                  <a:lnTo>
                    <a:pt x="228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36" name="object 7936"/>
            <p:cNvSpPr/>
            <p:nvPr/>
          </p:nvSpPr>
          <p:spPr>
            <a:xfrm>
              <a:off x="10432897" y="579577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4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37" name="object 7937"/>
            <p:cNvSpPr/>
            <p:nvPr/>
          </p:nvSpPr>
          <p:spPr>
            <a:xfrm>
              <a:off x="10435945" y="579196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4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38" name="object 7938"/>
            <p:cNvSpPr/>
            <p:nvPr/>
          </p:nvSpPr>
          <p:spPr>
            <a:xfrm>
              <a:off x="10430611" y="5796533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2285" y="0"/>
                  </a:moveTo>
                  <a:lnTo>
                    <a:pt x="3902" y="669"/>
                  </a:lnTo>
                  <a:lnTo>
                    <a:pt x="4571" y="2286"/>
                  </a:lnTo>
                  <a:lnTo>
                    <a:pt x="3902" y="3902"/>
                  </a:lnTo>
                  <a:lnTo>
                    <a:pt x="2285" y="4572"/>
                  </a:lnTo>
                  <a:lnTo>
                    <a:pt x="669" y="3902"/>
                  </a:lnTo>
                  <a:lnTo>
                    <a:pt x="0" y="2286"/>
                  </a:lnTo>
                  <a:lnTo>
                    <a:pt x="669" y="669"/>
                  </a:lnTo>
                  <a:lnTo>
                    <a:pt x="228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39" name="object 7939"/>
            <p:cNvSpPr/>
            <p:nvPr/>
          </p:nvSpPr>
          <p:spPr>
            <a:xfrm>
              <a:off x="10432897" y="5795771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40" name="object 7940"/>
            <p:cNvSpPr/>
            <p:nvPr/>
          </p:nvSpPr>
          <p:spPr>
            <a:xfrm>
              <a:off x="10430611" y="5793485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2285" y="0"/>
                  </a:moveTo>
                  <a:lnTo>
                    <a:pt x="3902" y="669"/>
                  </a:lnTo>
                  <a:lnTo>
                    <a:pt x="4571" y="2286"/>
                  </a:lnTo>
                  <a:lnTo>
                    <a:pt x="3902" y="3902"/>
                  </a:lnTo>
                  <a:lnTo>
                    <a:pt x="2285" y="4572"/>
                  </a:lnTo>
                  <a:lnTo>
                    <a:pt x="669" y="3902"/>
                  </a:lnTo>
                  <a:lnTo>
                    <a:pt x="0" y="2286"/>
                  </a:lnTo>
                  <a:lnTo>
                    <a:pt x="669" y="669"/>
                  </a:lnTo>
                  <a:lnTo>
                    <a:pt x="228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41" name="object 7941"/>
            <p:cNvSpPr/>
            <p:nvPr/>
          </p:nvSpPr>
          <p:spPr>
            <a:xfrm>
              <a:off x="10432897" y="579577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6096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42" name="object 7942"/>
            <p:cNvSpPr/>
            <p:nvPr/>
          </p:nvSpPr>
          <p:spPr>
            <a:xfrm>
              <a:off x="10438993" y="5791961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43" name="object 7943"/>
            <p:cNvSpPr/>
            <p:nvPr/>
          </p:nvSpPr>
          <p:spPr>
            <a:xfrm>
              <a:off x="10436707" y="5789675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2285" y="0"/>
                  </a:moveTo>
                  <a:lnTo>
                    <a:pt x="3902" y="669"/>
                  </a:lnTo>
                  <a:lnTo>
                    <a:pt x="4571" y="2286"/>
                  </a:lnTo>
                  <a:lnTo>
                    <a:pt x="3902" y="3902"/>
                  </a:lnTo>
                  <a:lnTo>
                    <a:pt x="2285" y="4572"/>
                  </a:lnTo>
                  <a:lnTo>
                    <a:pt x="669" y="3902"/>
                  </a:lnTo>
                  <a:lnTo>
                    <a:pt x="0" y="2286"/>
                  </a:lnTo>
                  <a:lnTo>
                    <a:pt x="669" y="669"/>
                  </a:lnTo>
                  <a:lnTo>
                    <a:pt x="228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44" name="object 7944"/>
            <p:cNvSpPr/>
            <p:nvPr/>
          </p:nvSpPr>
          <p:spPr>
            <a:xfrm>
              <a:off x="10432897" y="5791961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81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45" name="object 7945"/>
            <p:cNvSpPr/>
            <p:nvPr/>
          </p:nvSpPr>
          <p:spPr>
            <a:xfrm>
              <a:off x="10432897" y="5721095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4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46" name="object 7946"/>
            <p:cNvSpPr/>
            <p:nvPr/>
          </p:nvSpPr>
          <p:spPr>
            <a:xfrm>
              <a:off x="10432897" y="5717285"/>
              <a:ext cx="6350" cy="3810"/>
            </a:xfrm>
            <a:custGeom>
              <a:avLst/>
              <a:gdLst/>
              <a:ahLst/>
              <a:cxnLst/>
              <a:rect l="l" t="t" r="r" b="b"/>
              <a:pathLst>
                <a:path w="6350" h="3810">
                  <a:moveTo>
                    <a:pt x="6096" y="3810"/>
                  </a:moveTo>
                  <a:lnTo>
                    <a:pt x="0" y="381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47" name="object 7947"/>
            <p:cNvSpPr/>
            <p:nvPr/>
          </p:nvSpPr>
          <p:spPr>
            <a:xfrm>
              <a:off x="10432897" y="5801867"/>
              <a:ext cx="20320" cy="64769"/>
            </a:xfrm>
            <a:custGeom>
              <a:avLst/>
              <a:gdLst/>
              <a:ahLst/>
              <a:cxnLst/>
              <a:rect l="l" t="t" r="r" b="b"/>
              <a:pathLst>
                <a:path w="20320" h="64770">
                  <a:moveTo>
                    <a:pt x="0" y="64770"/>
                  </a:moveTo>
                  <a:lnTo>
                    <a:pt x="0" y="0"/>
                  </a:lnTo>
                </a:path>
                <a:path w="20320" h="64770">
                  <a:moveTo>
                    <a:pt x="0" y="64770"/>
                  </a:moveTo>
                  <a:lnTo>
                    <a:pt x="19812" y="6477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48" name="object 7948"/>
            <p:cNvSpPr/>
            <p:nvPr/>
          </p:nvSpPr>
          <p:spPr>
            <a:xfrm>
              <a:off x="10452709" y="5862827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49" name="object 7949"/>
            <p:cNvSpPr/>
            <p:nvPr/>
          </p:nvSpPr>
          <p:spPr>
            <a:xfrm>
              <a:off x="10456519" y="5862827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50" name="object 7950"/>
            <p:cNvSpPr/>
            <p:nvPr/>
          </p:nvSpPr>
          <p:spPr>
            <a:xfrm>
              <a:off x="10452709" y="586282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51" name="object 7951"/>
            <p:cNvSpPr/>
            <p:nvPr/>
          </p:nvSpPr>
          <p:spPr>
            <a:xfrm>
              <a:off x="10456519" y="5829299"/>
              <a:ext cx="33655" cy="37465"/>
            </a:xfrm>
            <a:custGeom>
              <a:avLst/>
              <a:gdLst/>
              <a:ahLst/>
              <a:cxnLst/>
              <a:rect l="l" t="t" r="r" b="b"/>
              <a:pathLst>
                <a:path w="33654" h="37464">
                  <a:moveTo>
                    <a:pt x="0" y="37337"/>
                  </a:moveTo>
                  <a:lnTo>
                    <a:pt x="33528" y="37337"/>
                  </a:lnTo>
                  <a:lnTo>
                    <a:pt x="3352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52" name="object 7952"/>
            <p:cNvSpPr/>
            <p:nvPr/>
          </p:nvSpPr>
          <p:spPr>
            <a:xfrm>
              <a:off x="10445851" y="5846063"/>
              <a:ext cx="71755" cy="0"/>
            </a:xfrm>
            <a:custGeom>
              <a:avLst/>
              <a:gdLst/>
              <a:ahLst/>
              <a:cxnLst/>
              <a:rect l="l" t="t" r="r" b="b"/>
              <a:pathLst>
                <a:path w="71754">
                  <a:moveTo>
                    <a:pt x="0" y="0"/>
                  </a:moveTo>
                  <a:lnTo>
                    <a:pt x="7162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53" name="object 7953"/>
            <p:cNvSpPr/>
            <p:nvPr/>
          </p:nvSpPr>
          <p:spPr>
            <a:xfrm>
              <a:off x="10486999" y="5825489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10">
                  <a:moveTo>
                    <a:pt x="0" y="3810"/>
                  </a:moveTo>
                  <a:lnTo>
                    <a:pt x="3048" y="3810"/>
                  </a:lnTo>
                </a:path>
                <a:path w="3175" h="3810">
                  <a:moveTo>
                    <a:pt x="0" y="3810"/>
                  </a:moveTo>
                  <a:lnTo>
                    <a:pt x="3048" y="3810"/>
                  </a:lnTo>
                  <a:lnTo>
                    <a:pt x="3047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54" name="object 7954"/>
            <p:cNvSpPr/>
            <p:nvPr/>
          </p:nvSpPr>
          <p:spPr>
            <a:xfrm>
              <a:off x="10456519" y="5825489"/>
              <a:ext cx="33655" cy="0"/>
            </a:xfrm>
            <a:custGeom>
              <a:avLst/>
              <a:gdLst/>
              <a:ahLst/>
              <a:cxnLst/>
              <a:rect l="l" t="t" r="r" b="b"/>
              <a:pathLst>
                <a:path w="33654">
                  <a:moveTo>
                    <a:pt x="0" y="0"/>
                  </a:moveTo>
                  <a:lnTo>
                    <a:pt x="3352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55" name="object 7955"/>
            <p:cNvSpPr/>
            <p:nvPr/>
          </p:nvSpPr>
          <p:spPr>
            <a:xfrm>
              <a:off x="10449661" y="5829299"/>
              <a:ext cx="40640" cy="0"/>
            </a:xfrm>
            <a:custGeom>
              <a:avLst/>
              <a:gdLst/>
              <a:ahLst/>
              <a:cxnLst/>
              <a:rect l="l" t="t" r="r" b="b"/>
              <a:pathLst>
                <a:path w="40640">
                  <a:moveTo>
                    <a:pt x="0" y="0"/>
                  </a:moveTo>
                  <a:lnTo>
                    <a:pt x="4038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56" name="object 7956"/>
            <p:cNvSpPr/>
            <p:nvPr/>
          </p:nvSpPr>
          <p:spPr>
            <a:xfrm>
              <a:off x="10486999" y="5775197"/>
              <a:ext cx="17145" cy="17145"/>
            </a:xfrm>
            <a:custGeom>
              <a:avLst/>
              <a:gdLst/>
              <a:ahLst/>
              <a:cxnLst/>
              <a:rect l="l" t="t" r="r" b="b"/>
              <a:pathLst>
                <a:path w="17145" h="17145">
                  <a:moveTo>
                    <a:pt x="0" y="0"/>
                  </a:moveTo>
                  <a:lnTo>
                    <a:pt x="16764" y="1676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57" name="object 7957"/>
            <p:cNvSpPr/>
            <p:nvPr/>
          </p:nvSpPr>
          <p:spPr>
            <a:xfrm>
              <a:off x="10459567" y="5788913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29" h="24129">
                  <a:moveTo>
                    <a:pt x="23622" y="11429"/>
                  </a:moveTo>
                  <a:lnTo>
                    <a:pt x="22860" y="6857"/>
                  </a:lnTo>
                  <a:lnTo>
                    <a:pt x="20574" y="3047"/>
                  </a:lnTo>
                  <a:lnTo>
                    <a:pt x="16764" y="761"/>
                  </a:lnTo>
                  <a:lnTo>
                    <a:pt x="12192" y="0"/>
                  </a:lnTo>
                  <a:lnTo>
                    <a:pt x="7620" y="761"/>
                  </a:lnTo>
                  <a:lnTo>
                    <a:pt x="3810" y="3047"/>
                  </a:lnTo>
                  <a:lnTo>
                    <a:pt x="762" y="6857"/>
                  </a:lnTo>
                  <a:lnTo>
                    <a:pt x="0" y="11429"/>
                  </a:lnTo>
                  <a:lnTo>
                    <a:pt x="762" y="16001"/>
                  </a:lnTo>
                  <a:lnTo>
                    <a:pt x="4897" y="20937"/>
                  </a:lnTo>
                  <a:lnTo>
                    <a:pt x="10029" y="23507"/>
                  </a:lnTo>
                  <a:lnTo>
                    <a:pt x="15481" y="23277"/>
                  </a:lnTo>
                  <a:lnTo>
                    <a:pt x="20574" y="19811"/>
                  </a:lnTo>
                  <a:lnTo>
                    <a:pt x="22860" y="16001"/>
                  </a:lnTo>
                  <a:lnTo>
                    <a:pt x="23622" y="11429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58" name="object 7958"/>
            <p:cNvSpPr/>
            <p:nvPr/>
          </p:nvSpPr>
          <p:spPr>
            <a:xfrm>
              <a:off x="10363555" y="5721857"/>
              <a:ext cx="69850" cy="69850"/>
            </a:xfrm>
            <a:custGeom>
              <a:avLst/>
              <a:gdLst/>
              <a:ahLst/>
              <a:cxnLst/>
              <a:rect l="l" t="t" r="r" b="b"/>
              <a:pathLst>
                <a:path w="69850" h="69850">
                  <a:moveTo>
                    <a:pt x="69342" y="0"/>
                  </a:moveTo>
                  <a:lnTo>
                    <a:pt x="61722" y="762"/>
                  </a:lnTo>
                  <a:lnTo>
                    <a:pt x="54102" y="2286"/>
                  </a:lnTo>
                  <a:lnTo>
                    <a:pt x="45720" y="5334"/>
                  </a:lnTo>
                  <a:lnTo>
                    <a:pt x="36576" y="8382"/>
                  </a:lnTo>
                  <a:lnTo>
                    <a:pt x="27432" y="13716"/>
                  </a:lnTo>
                  <a:lnTo>
                    <a:pt x="5334" y="44958"/>
                  </a:lnTo>
                  <a:lnTo>
                    <a:pt x="0" y="6934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59" name="object 7959"/>
            <p:cNvSpPr/>
            <p:nvPr/>
          </p:nvSpPr>
          <p:spPr>
            <a:xfrm>
              <a:off x="10365079" y="5791961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60" name="object 7960"/>
            <p:cNvSpPr/>
            <p:nvPr/>
          </p:nvSpPr>
          <p:spPr>
            <a:xfrm>
              <a:off x="10438993" y="5721095"/>
              <a:ext cx="0" cy="71120"/>
            </a:xfrm>
            <a:custGeom>
              <a:avLst/>
              <a:gdLst/>
              <a:ahLst/>
              <a:cxnLst/>
              <a:rect l="l" t="t" r="r" b="b"/>
              <a:pathLst>
                <a:path h="71120">
                  <a:moveTo>
                    <a:pt x="0" y="0"/>
                  </a:moveTo>
                  <a:lnTo>
                    <a:pt x="0" y="7086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61" name="object 7961"/>
            <p:cNvSpPr/>
            <p:nvPr/>
          </p:nvSpPr>
          <p:spPr>
            <a:xfrm>
              <a:off x="10435945" y="5721095"/>
              <a:ext cx="0" cy="74930"/>
            </a:xfrm>
            <a:custGeom>
              <a:avLst/>
              <a:gdLst/>
              <a:ahLst/>
              <a:cxnLst/>
              <a:rect l="l" t="t" r="r" b="b"/>
              <a:pathLst>
                <a:path h="74929">
                  <a:moveTo>
                    <a:pt x="0" y="0"/>
                  </a:moveTo>
                  <a:lnTo>
                    <a:pt x="0" y="7467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62" name="object 7962"/>
            <p:cNvSpPr/>
            <p:nvPr/>
          </p:nvSpPr>
          <p:spPr>
            <a:xfrm>
              <a:off x="10432897" y="5721095"/>
              <a:ext cx="0" cy="74930"/>
            </a:xfrm>
            <a:custGeom>
              <a:avLst/>
              <a:gdLst/>
              <a:ahLst/>
              <a:cxnLst/>
              <a:rect l="l" t="t" r="r" b="b"/>
              <a:pathLst>
                <a:path h="74929">
                  <a:moveTo>
                    <a:pt x="0" y="0"/>
                  </a:moveTo>
                  <a:lnTo>
                    <a:pt x="0" y="7467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63" name="object 7963"/>
            <p:cNvSpPr/>
            <p:nvPr/>
          </p:nvSpPr>
          <p:spPr>
            <a:xfrm>
              <a:off x="10432897" y="5798819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304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64" name="object 7964"/>
            <p:cNvSpPr/>
            <p:nvPr/>
          </p:nvSpPr>
          <p:spPr>
            <a:xfrm>
              <a:off x="10430611" y="5799581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2285" y="0"/>
                  </a:moveTo>
                  <a:lnTo>
                    <a:pt x="3902" y="669"/>
                  </a:lnTo>
                  <a:lnTo>
                    <a:pt x="4571" y="2286"/>
                  </a:lnTo>
                  <a:lnTo>
                    <a:pt x="3902" y="3902"/>
                  </a:lnTo>
                  <a:lnTo>
                    <a:pt x="2285" y="4572"/>
                  </a:lnTo>
                  <a:lnTo>
                    <a:pt x="669" y="3902"/>
                  </a:lnTo>
                  <a:lnTo>
                    <a:pt x="0" y="2286"/>
                  </a:lnTo>
                  <a:lnTo>
                    <a:pt x="669" y="669"/>
                  </a:lnTo>
                  <a:lnTo>
                    <a:pt x="228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65" name="object 7965"/>
            <p:cNvSpPr/>
            <p:nvPr/>
          </p:nvSpPr>
          <p:spPr>
            <a:xfrm>
              <a:off x="10432897" y="5795771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3048"/>
                  </a:moveTo>
                  <a:lnTo>
                    <a:pt x="3048" y="3048"/>
                  </a:lnTo>
                </a:path>
                <a:path w="3175" h="3175">
                  <a:moveTo>
                    <a:pt x="0" y="304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66" name="object 7966"/>
            <p:cNvSpPr/>
            <p:nvPr/>
          </p:nvSpPr>
          <p:spPr>
            <a:xfrm>
              <a:off x="10433659" y="5789675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2285" y="0"/>
                  </a:moveTo>
                  <a:lnTo>
                    <a:pt x="3902" y="669"/>
                  </a:lnTo>
                  <a:lnTo>
                    <a:pt x="4571" y="2286"/>
                  </a:lnTo>
                  <a:lnTo>
                    <a:pt x="3902" y="3902"/>
                  </a:lnTo>
                  <a:lnTo>
                    <a:pt x="2285" y="4572"/>
                  </a:lnTo>
                  <a:lnTo>
                    <a:pt x="669" y="3902"/>
                  </a:lnTo>
                  <a:lnTo>
                    <a:pt x="0" y="2286"/>
                  </a:lnTo>
                  <a:lnTo>
                    <a:pt x="669" y="669"/>
                  </a:lnTo>
                  <a:lnTo>
                    <a:pt x="228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67" name="object 7967"/>
            <p:cNvSpPr/>
            <p:nvPr/>
          </p:nvSpPr>
          <p:spPr>
            <a:xfrm>
              <a:off x="10432897" y="579577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4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68" name="object 7968"/>
            <p:cNvSpPr/>
            <p:nvPr/>
          </p:nvSpPr>
          <p:spPr>
            <a:xfrm>
              <a:off x="10435945" y="579196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4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69" name="object 7969"/>
            <p:cNvSpPr/>
            <p:nvPr/>
          </p:nvSpPr>
          <p:spPr>
            <a:xfrm>
              <a:off x="10430611" y="5796533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2285" y="0"/>
                  </a:moveTo>
                  <a:lnTo>
                    <a:pt x="3902" y="669"/>
                  </a:lnTo>
                  <a:lnTo>
                    <a:pt x="4571" y="2286"/>
                  </a:lnTo>
                  <a:lnTo>
                    <a:pt x="3902" y="3902"/>
                  </a:lnTo>
                  <a:lnTo>
                    <a:pt x="2285" y="4572"/>
                  </a:lnTo>
                  <a:lnTo>
                    <a:pt x="669" y="3902"/>
                  </a:lnTo>
                  <a:lnTo>
                    <a:pt x="0" y="2286"/>
                  </a:lnTo>
                  <a:lnTo>
                    <a:pt x="669" y="669"/>
                  </a:lnTo>
                  <a:lnTo>
                    <a:pt x="228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70" name="object 7970"/>
            <p:cNvSpPr/>
            <p:nvPr/>
          </p:nvSpPr>
          <p:spPr>
            <a:xfrm>
              <a:off x="10432897" y="5795771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71" name="object 7971"/>
            <p:cNvSpPr/>
            <p:nvPr/>
          </p:nvSpPr>
          <p:spPr>
            <a:xfrm>
              <a:off x="10430611" y="5793485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2285" y="0"/>
                  </a:moveTo>
                  <a:lnTo>
                    <a:pt x="3902" y="669"/>
                  </a:lnTo>
                  <a:lnTo>
                    <a:pt x="4571" y="2286"/>
                  </a:lnTo>
                  <a:lnTo>
                    <a:pt x="3902" y="3902"/>
                  </a:lnTo>
                  <a:lnTo>
                    <a:pt x="2285" y="4572"/>
                  </a:lnTo>
                  <a:lnTo>
                    <a:pt x="669" y="3902"/>
                  </a:lnTo>
                  <a:lnTo>
                    <a:pt x="0" y="2286"/>
                  </a:lnTo>
                  <a:lnTo>
                    <a:pt x="669" y="669"/>
                  </a:lnTo>
                  <a:lnTo>
                    <a:pt x="228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72" name="object 7972"/>
            <p:cNvSpPr/>
            <p:nvPr/>
          </p:nvSpPr>
          <p:spPr>
            <a:xfrm>
              <a:off x="10432897" y="579577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6096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73" name="object 7973"/>
            <p:cNvSpPr/>
            <p:nvPr/>
          </p:nvSpPr>
          <p:spPr>
            <a:xfrm>
              <a:off x="10438993" y="5791961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74" name="object 7974"/>
            <p:cNvSpPr/>
            <p:nvPr/>
          </p:nvSpPr>
          <p:spPr>
            <a:xfrm>
              <a:off x="10436707" y="5789675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2285" y="0"/>
                  </a:moveTo>
                  <a:lnTo>
                    <a:pt x="3902" y="669"/>
                  </a:lnTo>
                  <a:lnTo>
                    <a:pt x="4571" y="2286"/>
                  </a:lnTo>
                  <a:lnTo>
                    <a:pt x="3902" y="3902"/>
                  </a:lnTo>
                  <a:lnTo>
                    <a:pt x="2285" y="4572"/>
                  </a:lnTo>
                  <a:lnTo>
                    <a:pt x="669" y="3902"/>
                  </a:lnTo>
                  <a:lnTo>
                    <a:pt x="0" y="2286"/>
                  </a:lnTo>
                  <a:lnTo>
                    <a:pt x="669" y="669"/>
                  </a:lnTo>
                  <a:lnTo>
                    <a:pt x="228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75" name="object 7975"/>
            <p:cNvSpPr/>
            <p:nvPr/>
          </p:nvSpPr>
          <p:spPr>
            <a:xfrm>
              <a:off x="10432897" y="5791961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81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76" name="object 7976"/>
            <p:cNvSpPr/>
            <p:nvPr/>
          </p:nvSpPr>
          <p:spPr>
            <a:xfrm>
              <a:off x="10432897" y="5721095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4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77" name="object 7977"/>
            <p:cNvSpPr/>
            <p:nvPr/>
          </p:nvSpPr>
          <p:spPr>
            <a:xfrm>
              <a:off x="10432897" y="5717285"/>
              <a:ext cx="6350" cy="3810"/>
            </a:xfrm>
            <a:custGeom>
              <a:avLst/>
              <a:gdLst/>
              <a:ahLst/>
              <a:cxnLst/>
              <a:rect l="l" t="t" r="r" b="b"/>
              <a:pathLst>
                <a:path w="6350" h="3810">
                  <a:moveTo>
                    <a:pt x="6096" y="3810"/>
                  </a:moveTo>
                  <a:lnTo>
                    <a:pt x="0" y="381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78" name="object 7978"/>
            <p:cNvSpPr/>
            <p:nvPr/>
          </p:nvSpPr>
          <p:spPr>
            <a:xfrm>
              <a:off x="10432897" y="5801867"/>
              <a:ext cx="57150" cy="64769"/>
            </a:xfrm>
            <a:custGeom>
              <a:avLst/>
              <a:gdLst/>
              <a:ahLst/>
              <a:cxnLst/>
              <a:rect l="l" t="t" r="r" b="b"/>
              <a:pathLst>
                <a:path w="57150" h="64770">
                  <a:moveTo>
                    <a:pt x="0" y="64770"/>
                  </a:moveTo>
                  <a:lnTo>
                    <a:pt x="0" y="0"/>
                  </a:lnTo>
                </a:path>
                <a:path w="57150" h="64770">
                  <a:moveTo>
                    <a:pt x="0" y="64770"/>
                  </a:moveTo>
                  <a:lnTo>
                    <a:pt x="57150" y="64770"/>
                  </a:lnTo>
                  <a:lnTo>
                    <a:pt x="57150" y="2743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79" name="object 7979"/>
            <p:cNvSpPr/>
            <p:nvPr/>
          </p:nvSpPr>
          <p:spPr>
            <a:xfrm>
              <a:off x="10445851" y="5846063"/>
              <a:ext cx="71755" cy="0"/>
            </a:xfrm>
            <a:custGeom>
              <a:avLst/>
              <a:gdLst/>
              <a:ahLst/>
              <a:cxnLst/>
              <a:rect l="l" t="t" r="r" b="b"/>
              <a:pathLst>
                <a:path w="71754">
                  <a:moveTo>
                    <a:pt x="0" y="0"/>
                  </a:moveTo>
                  <a:lnTo>
                    <a:pt x="7162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80" name="object 7980"/>
            <p:cNvSpPr/>
            <p:nvPr/>
          </p:nvSpPr>
          <p:spPr>
            <a:xfrm>
              <a:off x="10486999" y="5765291"/>
              <a:ext cx="26670" cy="26670"/>
            </a:xfrm>
            <a:custGeom>
              <a:avLst/>
              <a:gdLst/>
              <a:ahLst/>
              <a:cxnLst/>
              <a:rect l="l" t="t" r="r" b="b"/>
              <a:pathLst>
                <a:path w="26670" h="26670">
                  <a:moveTo>
                    <a:pt x="26670" y="2667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81" name="object 7981"/>
            <p:cNvSpPr/>
            <p:nvPr/>
          </p:nvSpPr>
          <p:spPr>
            <a:xfrm>
              <a:off x="10432897" y="5791961"/>
              <a:ext cx="0" cy="74930"/>
            </a:xfrm>
            <a:custGeom>
              <a:avLst/>
              <a:gdLst/>
              <a:ahLst/>
              <a:cxnLst/>
              <a:rect l="l" t="t" r="r" b="b"/>
              <a:pathLst>
                <a:path h="74929">
                  <a:moveTo>
                    <a:pt x="0" y="0"/>
                  </a:moveTo>
                  <a:lnTo>
                    <a:pt x="0" y="7467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82" name="object 7982"/>
            <p:cNvSpPr/>
            <p:nvPr/>
          </p:nvSpPr>
          <p:spPr>
            <a:xfrm>
              <a:off x="10493095" y="5829299"/>
              <a:ext cx="0" cy="37465"/>
            </a:xfrm>
            <a:custGeom>
              <a:avLst/>
              <a:gdLst/>
              <a:ahLst/>
              <a:cxnLst/>
              <a:rect l="l" t="t" r="r" b="b"/>
              <a:pathLst>
                <a:path h="37464">
                  <a:moveTo>
                    <a:pt x="0" y="0"/>
                  </a:moveTo>
                  <a:lnTo>
                    <a:pt x="0" y="3733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83" name="object 7983"/>
            <p:cNvSpPr/>
            <p:nvPr/>
          </p:nvSpPr>
          <p:spPr>
            <a:xfrm>
              <a:off x="10456519" y="5859779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0"/>
                  </a:ln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84" name="object 7984"/>
            <p:cNvSpPr/>
            <p:nvPr/>
          </p:nvSpPr>
          <p:spPr>
            <a:xfrm>
              <a:off x="10432897" y="5866637"/>
              <a:ext cx="60325" cy="0"/>
            </a:xfrm>
            <a:custGeom>
              <a:avLst/>
              <a:gdLst/>
              <a:ahLst/>
              <a:cxnLst/>
              <a:rect l="l" t="t" r="r" b="b"/>
              <a:pathLst>
                <a:path w="60325">
                  <a:moveTo>
                    <a:pt x="0" y="0"/>
                  </a:moveTo>
                  <a:lnTo>
                    <a:pt x="6019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85" name="object 7985"/>
            <p:cNvSpPr/>
            <p:nvPr/>
          </p:nvSpPr>
          <p:spPr>
            <a:xfrm>
              <a:off x="10469473" y="5862827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5">
                  <a:moveTo>
                    <a:pt x="0" y="0"/>
                  </a:moveTo>
                  <a:lnTo>
                    <a:pt x="0" y="1676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86" name="object 7986"/>
            <p:cNvSpPr/>
            <p:nvPr/>
          </p:nvSpPr>
          <p:spPr>
            <a:xfrm>
              <a:off x="10432897" y="5791961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0" y="0"/>
                  </a:moveTo>
                  <a:lnTo>
                    <a:pt x="1981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87" name="object 7987"/>
            <p:cNvSpPr/>
            <p:nvPr/>
          </p:nvSpPr>
          <p:spPr>
            <a:xfrm>
              <a:off x="10450423" y="5810249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2285" y="0"/>
                  </a:moveTo>
                  <a:lnTo>
                    <a:pt x="3902" y="669"/>
                  </a:lnTo>
                  <a:lnTo>
                    <a:pt x="4571" y="2286"/>
                  </a:lnTo>
                  <a:lnTo>
                    <a:pt x="3902" y="3902"/>
                  </a:lnTo>
                  <a:lnTo>
                    <a:pt x="2285" y="4572"/>
                  </a:lnTo>
                  <a:lnTo>
                    <a:pt x="669" y="3902"/>
                  </a:lnTo>
                  <a:lnTo>
                    <a:pt x="0" y="2286"/>
                  </a:lnTo>
                  <a:lnTo>
                    <a:pt x="669" y="669"/>
                  </a:lnTo>
                  <a:lnTo>
                    <a:pt x="228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88" name="object 7988"/>
            <p:cNvSpPr/>
            <p:nvPr/>
          </p:nvSpPr>
          <p:spPr>
            <a:xfrm>
              <a:off x="10456519" y="5829299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304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89" name="object 7989"/>
            <p:cNvSpPr/>
            <p:nvPr/>
          </p:nvSpPr>
          <p:spPr>
            <a:xfrm>
              <a:off x="10454233" y="5830061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2285" y="0"/>
                  </a:moveTo>
                  <a:lnTo>
                    <a:pt x="3902" y="669"/>
                  </a:lnTo>
                  <a:lnTo>
                    <a:pt x="4571" y="2286"/>
                  </a:lnTo>
                  <a:lnTo>
                    <a:pt x="3902" y="3902"/>
                  </a:lnTo>
                  <a:lnTo>
                    <a:pt x="2285" y="4572"/>
                  </a:lnTo>
                  <a:lnTo>
                    <a:pt x="669" y="3902"/>
                  </a:lnTo>
                  <a:lnTo>
                    <a:pt x="0" y="2286"/>
                  </a:lnTo>
                  <a:lnTo>
                    <a:pt x="669" y="669"/>
                  </a:lnTo>
                  <a:lnTo>
                    <a:pt x="228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90" name="object 7990"/>
            <p:cNvSpPr/>
            <p:nvPr/>
          </p:nvSpPr>
          <p:spPr>
            <a:xfrm>
              <a:off x="10449661" y="5815583"/>
              <a:ext cx="3175" cy="10160"/>
            </a:xfrm>
            <a:custGeom>
              <a:avLst/>
              <a:gdLst/>
              <a:ahLst/>
              <a:cxnLst/>
              <a:rect l="l" t="t" r="r" b="b"/>
              <a:pathLst>
                <a:path w="3175" h="10160">
                  <a:moveTo>
                    <a:pt x="0" y="0"/>
                  </a:moveTo>
                  <a:lnTo>
                    <a:pt x="3048" y="0"/>
                  </a:lnTo>
                  <a:lnTo>
                    <a:pt x="3048" y="990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91" name="object 7991"/>
            <p:cNvSpPr/>
            <p:nvPr/>
          </p:nvSpPr>
          <p:spPr>
            <a:xfrm>
              <a:off x="10454233" y="5823203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2285" y="0"/>
                  </a:moveTo>
                  <a:lnTo>
                    <a:pt x="3902" y="669"/>
                  </a:lnTo>
                  <a:lnTo>
                    <a:pt x="4571" y="2286"/>
                  </a:lnTo>
                  <a:lnTo>
                    <a:pt x="3902" y="3902"/>
                  </a:lnTo>
                  <a:lnTo>
                    <a:pt x="2285" y="4572"/>
                  </a:lnTo>
                  <a:lnTo>
                    <a:pt x="669" y="3902"/>
                  </a:lnTo>
                  <a:lnTo>
                    <a:pt x="0" y="2286"/>
                  </a:lnTo>
                  <a:lnTo>
                    <a:pt x="669" y="669"/>
                  </a:lnTo>
                  <a:lnTo>
                    <a:pt x="228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92" name="object 7992"/>
            <p:cNvSpPr/>
            <p:nvPr/>
          </p:nvSpPr>
          <p:spPr>
            <a:xfrm>
              <a:off x="10453471" y="5826251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24" y="0"/>
                  </a:moveTo>
                  <a:lnTo>
                    <a:pt x="762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93" name="object 7993"/>
            <p:cNvSpPr/>
            <p:nvPr/>
          </p:nvSpPr>
          <p:spPr>
            <a:xfrm>
              <a:off x="10453471" y="5824727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762" y="0"/>
                  </a:lnTo>
                  <a:lnTo>
                    <a:pt x="152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94" name="object 7994"/>
            <p:cNvSpPr/>
            <p:nvPr/>
          </p:nvSpPr>
          <p:spPr>
            <a:xfrm>
              <a:off x="10449661" y="5825489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95" name="object 7995"/>
            <p:cNvSpPr/>
            <p:nvPr/>
          </p:nvSpPr>
          <p:spPr>
            <a:xfrm>
              <a:off x="10449661" y="5815583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0"/>
                  </a:moveTo>
                  <a:lnTo>
                    <a:pt x="0" y="990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96" name="object 7996"/>
            <p:cNvSpPr/>
            <p:nvPr/>
          </p:nvSpPr>
          <p:spPr>
            <a:xfrm>
              <a:off x="10490809" y="5823203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2285" y="0"/>
                  </a:moveTo>
                  <a:lnTo>
                    <a:pt x="3902" y="669"/>
                  </a:lnTo>
                  <a:lnTo>
                    <a:pt x="4571" y="2286"/>
                  </a:lnTo>
                  <a:lnTo>
                    <a:pt x="3902" y="3902"/>
                  </a:lnTo>
                  <a:lnTo>
                    <a:pt x="2285" y="4572"/>
                  </a:lnTo>
                  <a:lnTo>
                    <a:pt x="669" y="3902"/>
                  </a:lnTo>
                  <a:lnTo>
                    <a:pt x="0" y="2286"/>
                  </a:lnTo>
                  <a:lnTo>
                    <a:pt x="669" y="669"/>
                  </a:lnTo>
                  <a:lnTo>
                    <a:pt x="228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97" name="object 7997"/>
            <p:cNvSpPr/>
            <p:nvPr/>
          </p:nvSpPr>
          <p:spPr>
            <a:xfrm>
              <a:off x="10491571" y="5826251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285" y="0"/>
                  </a:moveTo>
                  <a:lnTo>
                    <a:pt x="761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98" name="object 7998"/>
            <p:cNvSpPr/>
            <p:nvPr/>
          </p:nvSpPr>
          <p:spPr>
            <a:xfrm>
              <a:off x="10491571" y="5824727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762" y="0"/>
                  </a:lnTo>
                  <a:lnTo>
                    <a:pt x="228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99" name="object 7999"/>
            <p:cNvSpPr/>
            <p:nvPr/>
          </p:nvSpPr>
          <p:spPr>
            <a:xfrm>
              <a:off x="10490809" y="5823203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2285" y="0"/>
                  </a:moveTo>
                  <a:lnTo>
                    <a:pt x="3902" y="669"/>
                  </a:lnTo>
                  <a:lnTo>
                    <a:pt x="4571" y="2286"/>
                  </a:lnTo>
                  <a:lnTo>
                    <a:pt x="3902" y="3902"/>
                  </a:lnTo>
                  <a:lnTo>
                    <a:pt x="2285" y="4572"/>
                  </a:lnTo>
                  <a:lnTo>
                    <a:pt x="669" y="3902"/>
                  </a:lnTo>
                  <a:lnTo>
                    <a:pt x="0" y="2286"/>
                  </a:lnTo>
                  <a:lnTo>
                    <a:pt x="669" y="669"/>
                  </a:lnTo>
                  <a:lnTo>
                    <a:pt x="228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00" name="object 8000"/>
            <p:cNvSpPr/>
            <p:nvPr/>
          </p:nvSpPr>
          <p:spPr>
            <a:xfrm>
              <a:off x="10456519" y="5825489"/>
              <a:ext cx="36830" cy="0"/>
            </a:xfrm>
            <a:custGeom>
              <a:avLst/>
              <a:gdLst/>
              <a:ahLst/>
              <a:cxnLst/>
              <a:rect l="l" t="t" r="r" b="b"/>
              <a:pathLst>
                <a:path w="36829">
                  <a:moveTo>
                    <a:pt x="0" y="0"/>
                  </a:moveTo>
                  <a:lnTo>
                    <a:pt x="36576" y="0"/>
                  </a:lnTo>
                </a:path>
                <a:path w="36829">
                  <a:moveTo>
                    <a:pt x="0" y="0"/>
                  </a:moveTo>
                  <a:lnTo>
                    <a:pt x="3657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01" name="object 8001"/>
            <p:cNvSpPr/>
            <p:nvPr/>
          </p:nvSpPr>
          <p:spPr>
            <a:xfrm>
              <a:off x="10490047" y="5825489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10">
                  <a:moveTo>
                    <a:pt x="0" y="0"/>
                  </a:moveTo>
                  <a:lnTo>
                    <a:pt x="0" y="3810"/>
                  </a:lnTo>
                  <a:lnTo>
                    <a:pt x="3048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02" name="object 8002"/>
            <p:cNvSpPr/>
            <p:nvPr/>
          </p:nvSpPr>
          <p:spPr>
            <a:xfrm>
              <a:off x="10447375" y="5698235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2285" y="0"/>
                  </a:moveTo>
                  <a:lnTo>
                    <a:pt x="3902" y="669"/>
                  </a:lnTo>
                  <a:lnTo>
                    <a:pt x="4571" y="2286"/>
                  </a:lnTo>
                  <a:lnTo>
                    <a:pt x="3902" y="3902"/>
                  </a:lnTo>
                  <a:lnTo>
                    <a:pt x="2285" y="4572"/>
                  </a:lnTo>
                  <a:lnTo>
                    <a:pt x="669" y="3902"/>
                  </a:lnTo>
                  <a:lnTo>
                    <a:pt x="0" y="2286"/>
                  </a:lnTo>
                  <a:lnTo>
                    <a:pt x="669" y="669"/>
                  </a:lnTo>
                  <a:lnTo>
                    <a:pt x="228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03" name="object 8003"/>
            <p:cNvSpPr/>
            <p:nvPr/>
          </p:nvSpPr>
          <p:spPr>
            <a:xfrm>
              <a:off x="10438993" y="5700521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5">
                  <a:moveTo>
                    <a:pt x="0" y="0"/>
                  </a:moveTo>
                  <a:lnTo>
                    <a:pt x="10668" y="0"/>
                  </a:lnTo>
                </a:path>
                <a:path w="10795">
                  <a:moveTo>
                    <a:pt x="0" y="0"/>
                  </a:moveTo>
                  <a:lnTo>
                    <a:pt x="1066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04" name="object 8004"/>
            <p:cNvSpPr/>
            <p:nvPr/>
          </p:nvSpPr>
          <p:spPr>
            <a:xfrm>
              <a:off x="10435945" y="5788913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05" name="object 8005"/>
            <p:cNvSpPr/>
            <p:nvPr/>
          </p:nvSpPr>
          <p:spPr>
            <a:xfrm>
              <a:off x="10435945" y="5808725"/>
              <a:ext cx="0" cy="10795"/>
            </a:xfrm>
            <a:custGeom>
              <a:avLst/>
              <a:gdLst/>
              <a:ahLst/>
              <a:cxnLst/>
              <a:rect l="l" t="t" r="r" b="b"/>
              <a:pathLst>
                <a:path h="10795">
                  <a:moveTo>
                    <a:pt x="0" y="0"/>
                  </a:moveTo>
                  <a:lnTo>
                    <a:pt x="0" y="10668"/>
                  </a:lnTo>
                </a:path>
                <a:path h="10795">
                  <a:moveTo>
                    <a:pt x="0" y="0"/>
                  </a:moveTo>
                  <a:lnTo>
                    <a:pt x="0" y="10668"/>
                  </a:lnTo>
                  <a:lnTo>
                    <a:pt x="0" y="1066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06" name="object 8006"/>
            <p:cNvSpPr/>
            <p:nvPr/>
          </p:nvSpPr>
          <p:spPr>
            <a:xfrm>
              <a:off x="10433660" y="5779769"/>
              <a:ext cx="18415" cy="31750"/>
            </a:xfrm>
            <a:custGeom>
              <a:avLst/>
              <a:gdLst/>
              <a:ahLst/>
              <a:cxnLst/>
              <a:rect l="l" t="t" r="r" b="b"/>
              <a:pathLst>
                <a:path w="18415" h="31750">
                  <a:moveTo>
                    <a:pt x="4572" y="28956"/>
                  </a:moveTo>
                  <a:lnTo>
                    <a:pt x="3898" y="27343"/>
                  </a:lnTo>
                  <a:lnTo>
                    <a:pt x="2286" y="26670"/>
                  </a:lnTo>
                  <a:lnTo>
                    <a:pt x="660" y="27343"/>
                  </a:lnTo>
                  <a:lnTo>
                    <a:pt x="0" y="28956"/>
                  </a:lnTo>
                  <a:lnTo>
                    <a:pt x="660" y="30581"/>
                  </a:lnTo>
                  <a:lnTo>
                    <a:pt x="2286" y="31242"/>
                  </a:lnTo>
                  <a:lnTo>
                    <a:pt x="3898" y="30581"/>
                  </a:lnTo>
                  <a:lnTo>
                    <a:pt x="4572" y="28956"/>
                  </a:lnTo>
                  <a:close/>
                </a:path>
                <a:path w="18415" h="31750">
                  <a:moveTo>
                    <a:pt x="18288" y="2286"/>
                  </a:moveTo>
                  <a:lnTo>
                    <a:pt x="17614" y="673"/>
                  </a:lnTo>
                  <a:lnTo>
                    <a:pt x="16002" y="0"/>
                  </a:lnTo>
                  <a:lnTo>
                    <a:pt x="14376" y="673"/>
                  </a:lnTo>
                  <a:lnTo>
                    <a:pt x="13716" y="2286"/>
                  </a:lnTo>
                  <a:lnTo>
                    <a:pt x="14376" y="3911"/>
                  </a:lnTo>
                  <a:lnTo>
                    <a:pt x="16002" y="4572"/>
                  </a:lnTo>
                  <a:lnTo>
                    <a:pt x="17614" y="3911"/>
                  </a:lnTo>
                  <a:lnTo>
                    <a:pt x="18288" y="228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07" name="object 8007"/>
            <p:cNvSpPr/>
            <p:nvPr/>
          </p:nvSpPr>
          <p:spPr>
            <a:xfrm>
              <a:off x="10449661" y="5808725"/>
              <a:ext cx="0" cy="10795"/>
            </a:xfrm>
            <a:custGeom>
              <a:avLst/>
              <a:gdLst/>
              <a:ahLst/>
              <a:cxnLst/>
              <a:rect l="l" t="t" r="r" b="b"/>
              <a:pathLst>
                <a:path h="10795">
                  <a:moveTo>
                    <a:pt x="0" y="0"/>
                  </a:moveTo>
                  <a:lnTo>
                    <a:pt x="0" y="10668"/>
                  </a:lnTo>
                </a:path>
                <a:path h="10795">
                  <a:moveTo>
                    <a:pt x="0" y="0"/>
                  </a:moveTo>
                  <a:lnTo>
                    <a:pt x="0" y="10668"/>
                  </a:lnTo>
                  <a:lnTo>
                    <a:pt x="0" y="1066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08" name="object 8008"/>
            <p:cNvSpPr/>
            <p:nvPr/>
          </p:nvSpPr>
          <p:spPr>
            <a:xfrm>
              <a:off x="10447375" y="5806439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2285" y="0"/>
                  </a:moveTo>
                  <a:lnTo>
                    <a:pt x="3902" y="669"/>
                  </a:lnTo>
                  <a:lnTo>
                    <a:pt x="4571" y="2286"/>
                  </a:lnTo>
                  <a:lnTo>
                    <a:pt x="3902" y="3902"/>
                  </a:lnTo>
                  <a:lnTo>
                    <a:pt x="2285" y="4572"/>
                  </a:lnTo>
                  <a:lnTo>
                    <a:pt x="669" y="3902"/>
                  </a:lnTo>
                  <a:lnTo>
                    <a:pt x="0" y="2286"/>
                  </a:lnTo>
                  <a:lnTo>
                    <a:pt x="669" y="669"/>
                  </a:lnTo>
                  <a:lnTo>
                    <a:pt x="228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09" name="object 8009"/>
            <p:cNvSpPr/>
            <p:nvPr/>
          </p:nvSpPr>
          <p:spPr>
            <a:xfrm>
              <a:off x="10469473" y="5785103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29" h="24129">
                  <a:moveTo>
                    <a:pt x="23622" y="12191"/>
                  </a:moveTo>
                  <a:lnTo>
                    <a:pt x="22860" y="7619"/>
                  </a:lnTo>
                  <a:lnTo>
                    <a:pt x="20574" y="3809"/>
                  </a:lnTo>
                  <a:lnTo>
                    <a:pt x="16764" y="761"/>
                  </a:lnTo>
                  <a:lnTo>
                    <a:pt x="12192" y="0"/>
                  </a:lnTo>
                  <a:lnTo>
                    <a:pt x="7620" y="761"/>
                  </a:lnTo>
                  <a:lnTo>
                    <a:pt x="3810" y="3809"/>
                  </a:lnTo>
                  <a:lnTo>
                    <a:pt x="1524" y="7619"/>
                  </a:lnTo>
                  <a:lnTo>
                    <a:pt x="0" y="12191"/>
                  </a:lnTo>
                  <a:lnTo>
                    <a:pt x="1524" y="16763"/>
                  </a:lnTo>
                  <a:lnTo>
                    <a:pt x="3810" y="20573"/>
                  </a:lnTo>
                  <a:lnTo>
                    <a:pt x="7620" y="22859"/>
                  </a:lnTo>
                  <a:lnTo>
                    <a:pt x="12192" y="23621"/>
                  </a:lnTo>
                  <a:lnTo>
                    <a:pt x="16764" y="22859"/>
                  </a:lnTo>
                  <a:lnTo>
                    <a:pt x="20574" y="20573"/>
                  </a:lnTo>
                  <a:lnTo>
                    <a:pt x="22860" y="16763"/>
                  </a:lnTo>
                  <a:lnTo>
                    <a:pt x="23622" y="12191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10" name="object 8010"/>
            <p:cNvSpPr/>
            <p:nvPr/>
          </p:nvSpPr>
          <p:spPr>
            <a:xfrm>
              <a:off x="10435945" y="5812535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70">
                  <a:moveTo>
                    <a:pt x="13716" y="0"/>
                  </a:moveTo>
                  <a:lnTo>
                    <a:pt x="0" y="0"/>
                  </a:lnTo>
                </a:path>
                <a:path w="13970">
                  <a:moveTo>
                    <a:pt x="13716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11" name="object 8011"/>
            <p:cNvSpPr/>
            <p:nvPr/>
          </p:nvSpPr>
          <p:spPr>
            <a:xfrm>
              <a:off x="10438993" y="5782055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5">
                  <a:moveTo>
                    <a:pt x="0" y="0"/>
                  </a:moveTo>
                  <a:lnTo>
                    <a:pt x="10668" y="0"/>
                  </a:lnTo>
                </a:path>
                <a:path w="10795">
                  <a:moveTo>
                    <a:pt x="0" y="0"/>
                  </a:moveTo>
                  <a:lnTo>
                    <a:pt x="1066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8012" name="object 8012"/>
          <p:cNvGrpSpPr/>
          <p:nvPr/>
        </p:nvGrpSpPr>
        <p:grpSpPr>
          <a:xfrm>
            <a:off x="13119956" y="5682212"/>
            <a:ext cx="16760" cy="6385"/>
            <a:chOff x="10438993" y="5613653"/>
            <a:chExt cx="13335" cy="5080"/>
          </a:xfrm>
        </p:grpSpPr>
        <p:sp>
          <p:nvSpPr>
            <p:cNvPr id="8013" name="object 8013"/>
            <p:cNvSpPr/>
            <p:nvPr/>
          </p:nvSpPr>
          <p:spPr>
            <a:xfrm>
              <a:off x="10447375" y="5613653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2285" y="0"/>
                  </a:moveTo>
                  <a:lnTo>
                    <a:pt x="3902" y="669"/>
                  </a:lnTo>
                  <a:lnTo>
                    <a:pt x="4571" y="2286"/>
                  </a:lnTo>
                  <a:lnTo>
                    <a:pt x="3902" y="3902"/>
                  </a:lnTo>
                  <a:lnTo>
                    <a:pt x="2285" y="4572"/>
                  </a:lnTo>
                  <a:lnTo>
                    <a:pt x="669" y="3902"/>
                  </a:lnTo>
                  <a:lnTo>
                    <a:pt x="0" y="2286"/>
                  </a:lnTo>
                  <a:lnTo>
                    <a:pt x="669" y="669"/>
                  </a:lnTo>
                  <a:lnTo>
                    <a:pt x="228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14" name="object 8014"/>
            <p:cNvSpPr/>
            <p:nvPr/>
          </p:nvSpPr>
          <p:spPr>
            <a:xfrm>
              <a:off x="10438993" y="5615939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5">
                  <a:moveTo>
                    <a:pt x="0" y="0"/>
                  </a:moveTo>
                  <a:lnTo>
                    <a:pt x="10668" y="0"/>
                  </a:lnTo>
                </a:path>
                <a:path w="10795">
                  <a:moveTo>
                    <a:pt x="0" y="0"/>
                  </a:moveTo>
                  <a:lnTo>
                    <a:pt x="1066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8015" name="object 8015"/>
          <p:cNvGrpSpPr/>
          <p:nvPr/>
        </p:nvGrpSpPr>
        <p:grpSpPr>
          <a:xfrm>
            <a:off x="13113252" y="5924511"/>
            <a:ext cx="78212" cy="70231"/>
            <a:chOff x="10433659" y="5806440"/>
            <a:chExt cx="62230" cy="55880"/>
          </a:xfrm>
        </p:grpSpPr>
        <p:sp>
          <p:nvSpPr>
            <p:cNvPr id="8016" name="object 8016"/>
            <p:cNvSpPr/>
            <p:nvPr/>
          </p:nvSpPr>
          <p:spPr>
            <a:xfrm>
              <a:off x="10435945" y="5832348"/>
              <a:ext cx="10160" cy="24130"/>
            </a:xfrm>
            <a:custGeom>
              <a:avLst/>
              <a:gdLst/>
              <a:ahLst/>
              <a:cxnLst/>
              <a:rect l="l" t="t" r="r" b="b"/>
              <a:pathLst>
                <a:path w="10159" h="24129">
                  <a:moveTo>
                    <a:pt x="0" y="0"/>
                  </a:moveTo>
                  <a:lnTo>
                    <a:pt x="9906" y="0"/>
                  </a:lnTo>
                  <a:lnTo>
                    <a:pt x="9906" y="2362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17" name="object 8017"/>
            <p:cNvSpPr/>
            <p:nvPr/>
          </p:nvSpPr>
          <p:spPr>
            <a:xfrm>
              <a:off x="10435945" y="5859780"/>
              <a:ext cx="20955" cy="0"/>
            </a:xfrm>
            <a:custGeom>
              <a:avLst/>
              <a:gdLst/>
              <a:ahLst/>
              <a:cxnLst/>
              <a:rect l="l" t="t" r="r" b="b"/>
              <a:pathLst>
                <a:path w="20954">
                  <a:moveTo>
                    <a:pt x="9905" y="0"/>
                  </a:moveTo>
                  <a:lnTo>
                    <a:pt x="0" y="0"/>
                  </a:lnTo>
                  <a:lnTo>
                    <a:pt x="20573" y="0"/>
                  </a:lnTo>
                  <a:lnTo>
                    <a:pt x="13715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18" name="object 8018"/>
            <p:cNvSpPr/>
            <p:nvPr/>
          </p:nvSpPr>
          <p:spPr>
            <a:xfrm>
              <a:off x="10445851" y="5832348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h="24129">
                  <a:moveTo>
                    <a:pt x="0" y="23622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19" name="object 8019"/>
            <p:cNvSpPr/>
            <p:nvPr/>
          </p:nvSpPr>
          <p:spPr>
            <a:xfrm>
              <a:off x="10435945" y="5832348"/>
              <a:ext cx="20955" cy="0"/>
            </a:xfrm>
            <a:custGeom>
              <a:avLst/>
              <a:gdLst/>
              <a:ahLst/>
              <a:cxnLst/>
              <a:rect l="l" t="t" r="r" b="b"/>
              <a:pathLst>
                <a:path w="20954">
                  <a:moveTo>
                    <a:pt x="13716" y="0"/>
                  </a:moveTo>
                  <a:lnTo>
                    <a:pt x="20574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20" name="object 8020"/>
            <p:cNvSpPr/>
            <p:nvPr/>
          </p:nvSpPr>
          <p:spPr>
            <a:xfrm>
              <a:off x="10490047" y="5829300"/>
              <a:ext cx="3175" cy="26670"/>
            </a:xfrm>
            <a:custGeom>
              <a:avLst/>
              <a:gdLst/>
              <a:ahLst/>
              <a:cxnLst/>
              <a:rect l="l" t="t" r="r" b="b"/>
              <a:pathLst>
                <a:path w="3175" h="26670">
                  <a:moveTo>
                    <a:pt x="0" y="0"/>
                  </a:moveTo>
                  <a:lnTo>
                    <a:pt x="0" y="26670"/>
                  </a:lnTo>
                  <a:lnTo>
                    <a:pt x="3048" y="26670"/>
                  </a:lnTo>
                  <a:lnTo>
                    <a:pt x="3048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21" name="object 8021"/>
            <p:cNvSpPr/>
            <p:nvPr/>
          </p:nvSpPr>
          <p:spPr>
            <a:xfrm>
              <a:off x="10435945" y="5832348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0" y="0"/>
                  </a:moveTo>
                  <a:lnTo>
                    <a:pt x="0" y="0"/>
                  </a:lnTo>
                  <a:lnTo>
                    <a:pt x="990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22" name="object 8022"/>
            <p:cNvSpPr/>
            <p:nvPr/>
          </p:nvSpPr>
          <p:spPr>
            <a:xfrm>
              <a:off x="10445089" y="5833110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1524" y="762"/>
                  </a:moveTo>
                  <a:lnTo>
                    <a:pt x="762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23" name="object 8023"/>
            <p:cNvSpPr/>
            <p:nvPr/>
          </p:nvSpPr>
          <p:spPr>
            <a:xfrm>
              <a:off x="10445851" y="5832348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h="24129">
                  <a:moveTo>
                    <a:pt x="0" y="0"/>
                  </a:moveTo>
                  <a:lnTo>
                    <a:pt x="0" y="2362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24" name="object 8024"/>
            <p:cNvSpPr/>
            <p:nvPr/>
          </p:nvSpPr>
          <p:spPr>
            <a:xfrm>
              <a:off x="10445089" y="585673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1524"/>
                  </a:moveTo>
                  <a:lnTo>
                    <a:pt x="761" y="762"/>
                  </a:lnTo>
                  <a:lnTo>
                    <a:pt x="1523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25" name="object 8025"/>
            <p:cNvSpPr/>
            <p:nvPr/>
          </p:nvSpPr>
          <p:spPr>
            <a:xfrm>
              <a:off x="10435945" y="5855970"/>
              <a:ext cx="20955" cy="3810"/>
            </a:xfrm>
            <a:custGeom>
              <a:avLst/>
              <a:gdLst/>
              <a:ahLst/>
              <a:cxnLst/>
              <a:rect l="l" t="t" r="r" b="b"/>
              <a:pathLst>
                <a:path w="20954" h="3810">
                  <a:moveTo>
                    <a:pt x="9905" y="0"/>
                  </a:moveTo>
                  <a:lnTo>
                    <a:pt x="0" y="0"/>
                  </a:lnTo>
                  <a:lnTo>
                    <a:pt x="0" y="3810"/>
                  </a:lnTo>
                  <a:lnTo>
                    <a:pt x="20573" y="3809"/>
                  </a:lnTo>
                  <a:lnTo>
                    <a:pt x="20573" y="0"/>
                  </a:lnTo>
                  <a:lnTo>
                    <a:pt x="13715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26" name="object 8026"/>
            <p:cNvSpPr/>
            <p:nvPr/>
          </p:nvSpPr>
          <p:spPr>
            <a:xfrm>
              <a:off x="10447375" y="5856732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4">
                  <a:moveTo>
                    <a:pt x="0" y="0"/>
                  </a:moveTo>
                  <a:lnTo>
                    <a:pt x="0" y="762"/>
                  </a:lnTo>
                  <a:lnTo>
                    <a:pt x="762" y="152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27" name="object 8027"/>
            <p:cNvSpPr/>
            <p:nvPr/>
          </p:nvSpPr>
          <p:spPr>
            <a:xfrm>
              <a:off x="10445851" y="5832348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h="24129">
                  <a:moveTo>
                    <a:pt x="0" y="23622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28" name="object 8028"/>
            <p:cNvSpPr/>
            <p:nvPr/>
          </p:nvSpPr>
          <p:spPr>
            <a:xfrm>
              <a:off x="10447375" y="583311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761" y="0"/>
                  </a:moveTo>
                  <a:lnTo>
                    <a:pt x="0" y="0"/>
                  </a:lnTo>
                  <a:lnTo>
                    <a:pt x="0" y="76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29" name="object 8029"/>
            <p:cNvSpPr/>
            <p:nvPr/>
          </p:nvSpPr>
          <p:spPr>
            <a:xfrm>
              <a:off x="10449661" y="583234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0" y="0"/>
                  </a:moveTo>
                  <a:lnTo>
                    <a:pt x="6858" y="0"/>
                  </a:lnTo>
                  <a:lnTo>
                    <a:pt x="685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30" name="object 8030"/>
            <p:cNvSpPr/>
            <p:nvPr/>
          </p:nvSpPr>
          <p:spPr>
            <a:xfrm>
              <a:off x="10435945" y="5832348"/>
              <a:ext cx="20955" cy="0"/>
            </a:xfrm>
            <a:custGeom>
              <a:avLst/>
              <a:gdLst/>
              <a:ahLst/>
              <a:cxnLst/>
              <a:rect l="l" t="t" r="r" b="b"/>
              <a:pathLst>
                <a:path w="20954">
                  <a:moveTo>
                    <a:pt x="20574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31" name="object 8031"/>
            <p:cNvSpPr/>
            <p:nvPr/>
          </p:nvSpPr>
          <p:spPr>
            <a:xfrm>
              <a:off x="10435945" y="5815584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10">
                  <a:moveTo>
                    <a:pt x="0" y="3810"/>
                  </a:moveTo>
                  <a:lnTo>
                    <a:pt x="3048" y="3810"/>
                  </a:lnTo>
                  <a:lnTo>
                    <a:pt x="3047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32" name="object 8032"/>
            <p:cNvSpPr/>
            <p:nvPr/>
          </p:nvSpPr>
          <p:spPr>
            <a:xfrm>
              <a:off x="10437469" y="5814060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1524" y="0"/>
                  </a:moveTo>
                  <a:lnTo>
                    <a:pt x="762" y="0"/>
                  </a:lnTo>
                  <a:lnTo>
                    <a:pt x="0" y="76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33" name="object 8033"/>
            <p:cNvSpPr/>
            <p:nvPr/>
          </p:nvSpPr>
          <p:spPr>
            <a:xfrm>
              <a:off x="10438993" y="581253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0" y="0"/>
                  </a:moveTo>
                  <a:lnTo>
                    <a:pt x="685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34" name="object 8034"/>
            <p:cNvSpPr/>
            <p:nvPr/>
          </p:nvSpPr>
          <p:spPr>
            <a:xfrm>
              <a:off x="10446613" y="5814060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1524" y="762"/>
                  </a:moveTo>
                  <a:lnTo>
                    <a:pt x="762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35" name="object 8035"/>
            <p:cNvSpPr/>
            <p:nvPr/>
          </p:nvSpPr>
          <p:spPr>
            <a:xfrm>
              <a:off x="10445851" y="5808726"/>
              <a:ext cx="3810" cy="10795"/>
            </a:xfrm>
            <a:custGeom>
              <a:avLst/>
              <a:gdLst/>
              <a:ahLst/>
              <a:cxnLst/>
              <a:rect l="l" t="t" r="r" b="b"/>
              <a:pathLst>
                <a:path w="3809" h="10795">
                  <a:moveTo>
                    <a:pt x="0" y="6858"/>
                  </a:moveTo>
                  <a:lnTo>
                    <a:pt x="0" y="10668"/>
                  </a:lnTo>
                  <a:lnTo>
                    <a:pt x="3810" y="10668"/>
                  </a:lnTo>
                  <a:lnTo>
                    <a:pt x="3809" y="0"/>
                  </a:lnTo>
                  <a:lnTo>
                    <a:pt x="0" y="0"/>
                  </a:lnTo>
                  <a:lnTo>
                    <a:pt x="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36" name="object 8036"/>
            <p:cNvSpPr/>
            <p:nvPr/>
          </p:nvSpPr>
          <p:spPr>
            <a:xfrm>
              <a:off x="10446613" y="5812536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0" y="762"/>
                  </a:moveTo>
                  <a:lnTo>
                    <a:pt x="761" y="0"/>
                  </a:lnTo>
                  <a:lnTo>
                    <a:pt x="152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37" name="object 8037"/>
            <p:cNvSpPr/>
            <p:nvPr/>
          </p:nvSpPr>
          <p:spPr>
            <a:xfrm>
              <a:off x="10438993" y="581253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6857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38" name="object 8038"/>
            <p:cNvSpPr/>
            <p:nvPr/>
          </p:nvSpPr>
          <p:spPr>
            <a:xfrm>
              <a:off x="10437469" y="5812536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0" y="0"/>
                  </a:moveTo>
                  <a:lnTo>
                    <a:pt x="762" y="0"/>
                  </a:lnTo>
                  <a:lnTo>
                    <a:pt x="1524" y="761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39" name="object 8039"/>
            <p:cNvSpPr/>
            <p:nvPr/>
          </p:nvSpPr>
          <p:spPr>
            <a:xfrm>
              <a:off x="10435945" y="5808726"/>
              <a:ext cx="3175" cy="10795"/>
            </a:xfrm>
            <a:custGeom>
              <a:avLst/>
              <a:gdLst/>
              <a:ahLst/>
              <a:cxnLst/>
              <a:rect l="l" t="t" r="r" b="b"/>
              <a:pathLst>
                <a:path w="3175" h="10795">
                  <a:moveTo>
                    <a:pt x="3048" y="3810"/>
                  </a:moveTo>
                  <a:lnTo>
                    <a:pt x="3048" y="0"/>
                  </a:lnTo>
                  <a:lnTo>
                    <a:pt x="0" y="0"/>
                  </a:lnTo>
                  <a:lnTo>
                    <a:pt x="0" y="1066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40" name="object 8040"/>
            <p:cNvSpPr/>
            <p:nvPr/>
          </p:nvSpPr>
          <p:spPr>
            <a:xfrm>
              <a:off x="10435945" y="5832348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0" y="0"/>
                  </a:moveTo>
                  <a:lnTo>
                    <a:pt x="0" y="0"/>
                  </a:lnTo>
                  <a:lnTo>
                    <a:pt x="990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41" name="object 8041"/>
            <p:cNvSpPr/>
            <p:nvPr/>
          </p:nvSpPr>
          <p:spPr>
            <a:xfrm>
              <a:off x="10445089" y="5833110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1524" y="762"/>
                  </a:moveTo>
                  <a:lnTo>
                    <a:pt x="762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42" name="object 8042"/>
            <p:cNvSpPr/>
            <p:nvPr/>
          </p:nvSpPr>
          <p:spPr>
            <a:xfrm>
              <a:off x="10445851" y="5832348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h="24129">
                  <a:moveTo>
                    <a:pt x="0" y="0"/>
                  </a:moveTo>
                  <a:lnTo>
                    <a:pt x="0" y="2362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43" name="object 8043"/>
            <p:cNvSpPr/>
            <p:nvPr/>
          </p:nvSpPr>
          <p:spPr>
            <a:xfrm>
              <a:off x="10445089" y="585673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1524"/>
                  </a:moveTo>
                  <a:lnTo>
                    <a:pt x="761" y="762"/>
                  </a:lnTo>
                  <a:lnTo>
                    <a:pt x="1523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44" name="object 8044"/>
            <p:cNvSpPr/>
            <p:nvPr/>
          </p:nvSpPr>
          <p:spPr>
            <a:xfrm>
              <a:off x="10435945" y="5855970"/>
              <a:ext cx="20955" cy="3810"/>
            </a:xfrm>
            <a:custGeom>
              <a:avLst/>
              <a:gdLst/>
              <a:ahLst/>
              <a:cxnLst/>
              <a:rect l="l" t="t" r="r" b="b"/>
              <a:pathLst>
                <a:path w="20954" h="3810">
                  <a:moveTo>
                    <a:pt x="9905" y="0"/>
                  </a:moveTo>
                  <a:lnTo>
                    <a:pt x="0" y="0"/>
                  </a:lnTo>
                  <a:lnTo>
                    <a:pt x="0" y="3810"/>
                  </a:lnTo>
                  <a:lnTo>
                    <a:pt x="20573" y="3809"/>
                  </a:lnTo>
                  <a:lnTo>
                    <a:pt x="20573" y="0"/>
                  </a:lnTo>
                  <a:lnTo>
                    <a:pt x="13715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45" name="object 8045"/>
            <p:cNvSpPr/>
            <p:nvPr/>
          </p:nvSpPr>
          <p:spPr>
            <a:xfrm>
              <a:off x="10447375" y="5856732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4">
                  <a:moveTo>
                    <a:pt x="0" y="0"/>
                  </a:moveTo>
                  <a:lnTo>
                    <a:pt x="0" y="762"/>
                  </a:lnTo>
                  <a:lnTo>
                    <a:pt x="762" y="152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46" name="object 8046"/>
            <p:cNvSpPr/>
            <p:nvPr/>
          </p:nvSpPr>
          <p:spPr>
            <a:xfrm>
              <a:off x="10445851" y="5832348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h="24129">
                  <a:moveTo>
                    <a:pt x="0" y="23622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47" name="object 8047"/>
            <p:cNvSpPr/>
            <p:nvPr/>
          </p:nvSpPr>
          <p:spPr>
            <a:xfrm>
              <a:off x="10447375" y="583311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761" y="0"/>
                  </a:moveTo>
                  <a:lnTo>
                    <a:pt x="0" y="0"/>
                  </a:lnTo>
                  <a:lnTo>
                    <a:pt x="0" y="76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48" name="object 8048"/>
            <p:cNvSpPr/>
            <p:nvPr/>
          </p:nvSpPr>
          <p:spPr>
            <a:xfrm>
              <a:off x="10435945" y="5832348"/>
              <a:ext cx="20955" cy="0"/>
            </a:xfrm>
            <a:custGeom>
              <a:avLst/>
              <a:gdLst/>
              <a:ahLst/>
              <a:cxnLst/>
              <a:rect l="l" t="t" r="r" b="b"/>
              <a:pathLst>
                <a:path w="20954">
                  <a:moveTo>
                    <a:pt x="13716" y="0"/>
                  </a:moveTo>
                  <a:lnTo>
                    <a:pt x="20574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49" name="object 8049"/>
            <p:cNvSpPr/>
            <p:nvPr/>
          </p:nvSpPr>
          <p:spPr>
            <a:xfrm>
              <a:off x="10435945" y="5815584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10">
                  <a:moveTo>
                    <a:pt x="0" y="3810"/>
                  </a:moveTo>
                  <a:lnTo>
                    <a:pt x="3048" y="3810"/>
                  </a:lnTo>
                  <a:lnTo>
                    <a:pt x="3047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50" name="object 8050"/>
            <p:cNvSpPr/>
            <p:nvPr/>
          </p:nvSpPr>
          <p:spPr>
            <a:xfrm>
              <a:off x="10437469" y="5814060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1524" y="0"/>
                  </a:moveTo>
                  <a:lnTo>
                    <a:pt x="762" y="0"/>
                  </a:lnTo>
                  <a:lnTo>
                    <a:pt x="0" y="76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51" name="object 8051"/>
            <p:cNvSpPr/>
            <p:nvPr/>
          </p:nvSpPr>
          <p:spPr>
            <a:xfrm>
              <a:off x="10438993" y="581253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0" y="0"/>
                  </a:moveTo>
                  <a:lnTo>
                    <a:pt x="685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52" name="object 8052"/>
            <p:cNvSpPr/>
            <p:nvPr/>
          </p:nvSpPr>
          <p:spPr>
            <a:xfrm>
              <a:off x="10446613" y="5814060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1524" y="762"/>
                  </a:moveTo>
                  <a:lnTo>
                    <a:pt x="762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53" name="object 8053"/>
            <p:cNvSpPr/>
            <p:nvPr/>
          </p:nvSpPr>
          <p:spPr>
            <a:xfrm>
              <a:off x="10445851" y="5808726"/>
              <a:ext cx="3810" cy="10795"/>
            </a:xfrm>
            <a:custGeom>
              <a:avLst/>
              <a:gdLst/>
              <a:ahLst/>
              <a:cxnLst/>
              <a:rect l="l" t="t" r="r" b="b"/>
              <a:pathLst>
                <a:path w="3809" h="10795">
                  <a:moveTo>
                    <a:pt x="0" y="6858"/>
                  </a:moveTo>
                  <a:lnTo>
                    <a:pt x="0" y="10668"/>
                  </a:lnTo>
                  <a:lnTo>
                    <a:pt x="3810" y="10668"/>
                  </a:lnTo>
                  <a:lnTo>
                    <a:pt x="3809" y="0"/>
                  </a:lnTo>
                  <a:lnTo>
                    <a:pt x="0" y="0"/>
                  </a:lnTo>
                  <a:lnTo>
                    <a:pt x="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54" name="object 8054"/>
            <p:cNvSpPr/>
            <p:nvPr/>
          </p:nvSpPr>
          <p:spPr>
            <a:xfrm>
              <a:off x="10446613" y="5812536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0" y="762"/>
                  </a:moveTo>
                  <a:lnTo>
                    <a:pt x="761" y="0"/>
                  </a:lnTo>
                  <a:lnTo>
                    <a:pt x="152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55" name="object 8055"/>
            <p:cNvSpPr/>
            <p:nvPr/>
          </p:nvSpPr>
          <p:spPr>
            <a:xfrm>
              <a:off x="10438993" y="581253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6857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56" name="object 8056"/>
            <p:cNvSpPr/>
            <p:nvPr/>
          </p:nvSpPr>
          <p:spPr>
            <a:xfrm>
              <a:off x="10437469" y="5812536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0" y="0"/>
                  </a:moveTo>
                  <a:lnTo>
                    <a:pt x="762" y="0"/>
                  </a:lnTo>
                  <a:lnTo>
                    <a:pt x="1524" y="761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57" name="object 8057"/>
            <p:cNvSpPr/>
            <p:nvPr/>
          </p:nvSpPr>
          <p:spPr>
            <a:xfrm>
              <a:off x="10435945" y="5808726"/>
              <a:ext cx="3175" cy="10795"/>
            </a:xfrm>
            <a:custGeom>
              <a:avLst/>
              <a:gdLst/>
              <a:ahLst/>
              <a:cxnLst/>
              <a:rect l="l" t="t" r="r" b="b"/>
              <a:pathLst>
                <a:path w="3175" h="10795">
                  <a:moveTo>
                    <a:pt x="3048" y="3810"/>
                  </a:moveTo>
                  <a:lnTo>
                    <a:pt x="3048" y="0"/>
                  </a:lnTo>
                  <a:lnTo>
                    <a:pt x="0" y="0"/>
                  </a:lnTo>
                  <a:lnTo>
                    <a:pt x="0" y="1066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8058" name="object 8058"/>
          <p:cNvGrpSpPr/>
          <p:nvPr/>
        </p:nvGrpSpPr>
        <p:grpSpPr>
          <a:xfrm>
            <a:off x="12811577" y="5809588"/>
            <a:ext cx="129289" cy="112530"/>
            <a:chOff x="10193629" y="5715000"/>
            <a:chExt cx="102870" cy="89535"/>
          </a:xfrm>
        </p:grpSpPr>
        <p:sp>
          <p:nvSpPr>
            <p:cNvPr id="8059" name="object 8059"/>
            <p:cNvSpPr/>
            <p:nvPr/>
          </p:nvSpPr>
          <p:spPr>
            <a:xfrm>
              <a:off x="10199725" y="5801868"/>
              <a:ext cx="90805" cy="0"/>
            </a:xfrm>
            <a:custGeom>
              <a:avLst/>
              <a:gdLst/>
              <a:ahLst/>
              <a:cxnLst/>
              <a:rect l="l" t="t" r="r" b="b"/>
              <a:pathLst>
                <a:path w="90804">
                  <a:moveTo>
                    <a:pt x="90677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60" name="object 8060"/>
            <p:cNvSpPr/>
            <p:nvPr/>
          </p:nvSpPr>
          <p:spPr>
            <a:xfrm>
              <a:off x="10193630" y="5793485"/>
              <a:ext cx="5080" cy="7620"/>
            </a:xfrm>
            <a:custGeom>
              <a:avLst/>
              <a:gdLst/>
              <a:ahLst/>
              <a:cxnLst/>
              <a:rect l="l" t="t" r="r" b="b"/>
              <a:pathLst>
                <a:path w="5079" h="7620">
                  <a:moveTo>
                    <a:pt x="4572" y="2286"/>
                  </a:moveTo>
                  <a:lnTo>
                    <a:pt x="3898" y="673"/>
                  </a:lnTo>
                  <a:lnTo>
                    <a:pt x="2286" y="0"/>
                  </a:lnTo>
                  <a:lnTo>
                    <a:pt x="660" y="673"/>
                  </a:lnTo>
                  <a:lnTo>
                    <a:pt x="0" y="2286"/>
                  </a:lnTo>
                  <a:lnTo>
                    <a:pt x="609" y="3822"/>
                  </a:lnTo>
                  <a:lnTo>
                    <a:pt x="0" y="5334"/>
                  </a:lnTo>
                  <a:lnTo>
                    <a:pt x="660" y="6959"/>
                  </a:lnTo>
                  <a:lnTo>
                    <a:pt x="2286" y="7620"/>
                  </a:lnTo>
                  <a:lnTo>
                    <a:pt x="3898" y="6959"/>
                  </a:lnTo>
                  <a:lnTo>
                    <a:pt x="4572" y="5334"/>
                  </a:lnTo>
                  <a:lnTo>
                    <a:pt x="3937" y="3822"/>
                  </a:lnTo>
                  <a:lnTo>
                    <a:pt x="4572" y="228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61" name="object 8061"/>
            <p:cNvSpPr/>
            <p:nvPr/>
          </p:nvSpPr>
          <p:spPr>
            <a:xfrm>
              <a:off x="10195915" y="5795772"/>
              <a:ext cx="6985" cy="3175"/>
            </a:xfrm>
            <a:custGeom>
              <a:avLst/>
              <a:gdLst/>
              <a:ahLst/>
              <a:cxnLst/>
              <a:rect l="l" t="t" r="r" b="b"/>
              <a:pathLst>
                <a:path w="6984" h="3175">
                  <a:moveTo>
                    <a:pt x="6857" y="3048"/>
                  </a:moveTo>
                  <a:lnTo>
                    <a:pt x="0" y="3048"/>
                  </a:lnTo>
                </a:path>
                <a:path w="6984" h="3175">
                  <a:moveTo>
                    <a:pt x="6857" y="3048"/>
                  </a:moveTo>
                  <a:lnTo>
                    <a:pt x="6857" y="0"/>
                  </a:lnTo>
                  <a:lnTo>
                    <a:pt x="0" y="0"/>
                  </a:lnTo>
                </a:path>
                <a:path w="6984" h="3175">
                  <a:moveTo>
                    <a:pt x="6857" y="3048"/>
                  </a:move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62" name="object 8062"/>
            <p:cNvSpPr/>
            <p:nvPr/>
          </p:nvSpPr>
          <p:spPr>
            <a:xfrm>
              <a:off x="10195915" y="5782056"/>
              <a:ext cx="6985" cy="13970"/>
            </a:xfrm>
            <a:custGeom>
              <a:avLst/>
              <a:gdLst/>
              <a:ahLst/>
              <a:cxnLst/>
              <a:rect l="l" t="t" r="r" b="b"/>
              <a:pathLst>
                <a:path w="6984" h="13970">
                  <a:moveTo>
                    <a:pt x="6857" y="13715"/>
                  </a:moveTo>
                  <a:lnTo>
                    <a:pt x="0" y="13715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63" name="object 8063"/>
            <p:cNvSpPr/>
            <p:nvPr/>
          </p:nvSpPr>
          <p:spPr>
            <a:xfrm>
              <a:off x="10287355" y="5721095"/>
              <a:ext cx="0" cy="71120"/>
            </a:xfrm>
            <a:custGeom>
              <a:avLst/>
              <a:gdLst/>
              <a:ahLst/>
              <a:cxnLst/>
              <a:rect l="l" t="t" r="r" b="b"/>
              <a:pathLst>
                <a:path h="71120">
                  <a:moveTo>
                    <a:pt x="0" y="0"/>
                  </a:moveTo>
                  <a:lnTo>
                    <a:pt x="0" y="7086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64" name="object 8064"/>
            <p:cNvSpPr/>
            <p:nvPr/>
          </p:nvSpPr>
          <p:spPr>
            <a:xfrm>
              <a:off x="10294213" y="5721095"/>
              <a:ext cx="0" cy="74930"/>
            </a:xfrm>
            <a:custGeom>
              <a:avLst/>
              <a:gdLst/>
              <a:ahLst/>
              <a:cxnLst/>
              <a:rect l="l" t="t" r="r" b="b"/>
              <a:pathLst>
                <a:path h="74929">
                  <a:moveTo>
                    <a:pt x="0" y="0"/>
                  </a:moveTo>
                  <a:lnTo>
                    <a:pt x="0" y="7467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65" name="object 8065"/>
            <p:cNvSpPr/>
            <p:nvPr/>
          </p:nvSpPr>
          <p:spPr>
            <a:xfrm>
              <a:off x="10290403" y="5721095"/>
              <a:ext cx="0" cy="74930"/>
            </a:xfrm>
            <a:custGeom>
              <a:avLst/>
              <a:gdLst/>
              <a:ahLst/>
              <a:cxnLst/>
              <a:rect l="l" t="t" r="r" b="b"/>
              <a:pathLst>
                <a:path h="74929">
                  <a:moveTo>
                    <a:pt x="0" y="0"/>
                  </a:moveTo>
                  <a:lnTo>
                    <a:pt x="0" y="7467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66" name="object 8066"/>
            <p:cNvSpPr/>
            <p:nvPr/>
          </p:nvSpPr>
          <p:spPr>
            <a:xfrm>
              <a:off x="10287355" y="5791961"/>
              <a:ext cx="6985" cy="6985"/>
            </a:xfrm>
            <a:custGeom>
              <a:avLst/>
              <a:gdLst/>
              <a:ahLst/>
              <a:cxnLst/>
              <a:rect l="l" t="t" r="r" b="b"/>
              <a:pathLst>
                <a:path w="6984" h="6985">
                  <a:moveTo>
                    <a:pt x="0" y="0"/>
                  </a:moveTo>
                  <a:lnTo>
                    <a:pt x="3048" y="0"/>
                  </a:lnTo>
                </a:path>
                <a:path w="6984" h="6985">
                  <a:moveTo>
                    <a:pt x="0" y="0"/>
                  </a:moveTo>
                  <a:lnTo>
                    <a:pt x="0" y="3810"/>
                  </a:lnTo>
                  <a:lnTo>
                    <a:pt x="6858" y="3809"/>
                  </a:lnTo>
                  <a:lnTo>
                    <a:pt x="6858" y="6858"/>
                  </a:lnTo>
                </a:path>
                <a:path w="6984" h="6985">
                  <a:moveTo>
                    <a:pt x="0" y="0"/>
                  </a:moveTo>
                  <a:lnTo>
                    <a:pt x="30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67" name="object 8067"/>
            <p:cNvSpPr/>
            <p:nvPr/>
          </p:nvSpPr>
          <p:spPr>
            <a:xfrm>
              <a:off x="10290403" y="579577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68" name="object 8068"/>
            <p:cNvSpPr/>
            <p:nvPr/>
          </p:nvSpPr>
          <p:spPr>
            <a:xfrm>
              <a:off x="10290403" y="5791961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809" y="0"/>
                  </a:moveTo>
                  <a:lnTo>
                    <a:pt x="0" y="0"/>
                  </a:lnTo>
                  <a:lnTo>
                    <a:pt x="3809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69" name="object 8069"/>
            <p:cNvSpPr/>
            <p:nvPr/>
          </p:nvSpPr>
          <p:spPr>
            <a:xfrm>
              <a:off x="10290403" y="5795772"/>
              <a:ext cx="3810" cy="3175"/>
            </a:xfrm>
            <a:custGeom>
              <a:avLst/>
              <a:gdLst/>
              <a:ahLst/>
              <a:cxnLst/>
              <a:rect l="l" t="t" r="r" b="b"/>
              <a:pathLst>
                <a:path w="3809" h="3175">
                  <a:moveTo>
                    <a:pt x="3809" y="3048"/>
                  </a:moveTo>
                  <a:lnTo>
                    <a:pt x="3809" y="0"/>
                  </a:lnTo>
                </a:path>
                <a:path w="3809" h="3175">
                  <a:moveTo>
                    <a:pt x="3809" y="3048"/>
                  </a:move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70" name="object 8070"/>
            <p:cNvSpPr/>
            <p:nvPr/>
          </p:nvSpPr>
          <p:spPr>
            <a:xfrm>
              <a:off x="10291927" y="5715000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2285" y="0"/>
                  </a:moveTo>
                  <a:lnTo>
                    <a:pt x="3902" y="669"/>
                  </a:lnTo>
                  <a:lnTo>
                    <a:pt x="4571" y="2286"/>
                  </a:lnTo>
                  <a:lnTo>
                    <a:pt x="3902" y="3902"/>
                  </a:lnTo>
                  <a:lnTo>
                    <a:pt x="2285" y="4572"/>
                  </a:lnTo>
                  <a:lnTo>
                    <a:pt x="669" y="3902"/>
                  </a:lnTo>
                  <a:lnTo>
                    <a:pt x="0" y="2286"/>
                  </a:lnTo>
                  <a:lnTo>
                    <a:pt x="669" y="669"/>
                  </a:lnTo>
                  <a:lnTo>
                    <a:pt x="228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71" name="object 8071"/>
            <p:cNvSpPr/>
            <p:nvPr/>
          </p:nvSpPr>
          <p:spPr>
            <a:xfrm>
              <a:off x="10294213" y="5717286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81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72" name="object 8072"/>
            <p:cNvSpPr/>
            <p:nvPr/>
          </p:nvSpPr>
          <p:spPr>
            <a:xfrm>
              <a:off x="10287355" y="5721095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0" y="0"/>
                  </a:moveTo>
                  <a:lnTo>
                    <a:pt x="685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73" name="object 8073"/>
            <p:cNvSpPr/>
            <p:nvPr/>
          </p:nvSpPr>
          <p:spPr>
            <a:xfrm>
              <a:off x="10290403" y="5721095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74" name="object 8074"/>
            <p:cNvSpPr/>
            <p:nvPr/>
          </p:nvSpPr>
          <p:spPr>
            <a:xfrm>
              <a:off x="10199725" y="5801868"/>
              <a:ext cx="90805" cy="0"/>
            </a:xfrm>
            <a:custGeom>
              <a:avLst/>
              <a:gdLst/>
              <a:ahLst/>
              <a:cxnLst/>
              <a:rect l="l" t="t" r="r" b="b"/>
              <a:pathLst>
                <a:path w="90804">
                  <a:moveTo>
                    <a:pt x="90677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75" name="object 8075"/>
            <p:cNvSpPr/>
            <p:nvPr/>
          </p:nvSpPr>
          <p:spPr>
            <a:xfrm>
              <a:off x="10195915" y="5785103"/>
              <a:ext cx="0" cy="10795"/>
            </a:xfrm>
            <a:custGeom>
              <a:avLst/>
              <a:gdLst/>
              <a:ahLst/>
              <a:cxnLst/>
              <a:rect l="l" t="t" r="r" b="b"/>
              <a:pathLst>
                <a:path h="10795">
                  <a:moveTo>
                    <a:pt x="0" y="10667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76" name="object 8076"/>
            <p:cNvSpPr/>
            <p:nvPr/>
          </p:nvSpPr>
          <p:spPr>
            <a:xfrm>
              <a:off x="10195915" y="579577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6857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77" name="object 8077"/>
            <p:cNvSpPr/>
            <p:nvPr/>
          </p:nvSpPr>
          <p:spPr>
            <a:xfrm>
              <a:off x="10195915" y="5798819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6857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78" name="object 8078"/>
            <p:cNvSpPr/>
            <p:nvPr/>
          </p:nvSpPr>
          <p:spPr>
            <a:xfrm>
              <a:off x="10195915" y="579577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6857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79" name="object 8079"/>
            <p:cNvSpPr/>
            <p:nvPr/>
          </p:nvSpPr>
          <p:spPr>
            <a:xfrm>
              <a:off x="10195915" y="5795772"/>
              <a:ext cx="6985" cy="3175"/>
            </a:xfrm>
            <a:custGeom>
              <a:avLst/>
              <a:gdLst/>
              <a:ahLst/>
              <a:cxnLst/>
              <a:rect l="l" t="t" r="r" b="b"/>
              <a:pathLst>
                <a:path w="6984" h="3175">
                  <a:moveTo>
                    <a:pt x="6857" y="3048"/>
                  </a:moveTo>
                  <a:lnTo>
                    <a:pt x="6857" y="0"/>
                  </a:lnTo>
                </a:path>
                <a:path w="6984" h="3175">
                  <a:moveTo>
                    <a:pt x="6857" y="3048"/>
                  </a:move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80" name="object 8080"/>
            <p:cNvSpPr/>
            <p:nvPr/>
          </p:nvSpPr>
          <p:spPr>
            <a:xfrm>
              <a:off x="10193630" y="5793485"/>
              <a:ext cx="5080" cy="7620"/>
            </a:xfrm>
            <a:custGeom>
              <a:avLst/>
              <a:gdLst/>
              <a:ahLst/>
              <a:cxnLst/>
              <a:rect l="l" t="t" r="r" b="b"/>
              <a:pathLst>
                <a:path w="5079" h="7620">
                  <a:moveTo>
                    <a:pt x="4572" y="2286"/>
                  </a:moveTo>
                  <a:lnTo>
                    <a:pt x="3898" y="673"/>
                  </a:lnTo>
                  <a:lnTo>
                    <a:pt x="2286" y="0"/>
                  </a:lnTo>
                  <a:lnTo>
                    <a:pt x="660" y="673"/>
                  </a:lnTo>
                  <a:lnTo>
                    <a:pt x="0" y="2286"/>
                  </a:lnTo>
                  <a:lnTo>
                    <a:pt x="609" y="3822"/>
                  </a:lnTo>
                  <a:lnTo>
                    <a:pt x="0" y="5334"/>
                  </a:lnTo>
                  <a:lnTo>
                    <a:pt x="660" y="6959"/>
                  </a:lnTo>
                  <a:lnTo>
                    <a:pt x="2286" y="7620"/>
                  </a:lnTo>
                  <a:lnTo>
                    <a:pt x="3898" y="6959"/>
                  </a:lnTo>
                  <a:lnTo>
                    <a:pt x="4572" y="5334"/>
                  </a:lnTo>
                  <a:lnTo>
                    <a:pt x="3937" y="3822"/>
                  </a:lnTo>
                  <a:lnTo>
                    <a:pt x="4572" y="228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81" name="object 8081"/>
            <p:cNvSpPr/>
            <p:nvPr/>
          </p:nvSpPr>
          <p:spPr>
            <a:xfrm>
              <a:off x="10195915" y="5785103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>
                  <a:moveTo>
                    <a:pt x="27431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82" name="object 8082"/>
            <p:cNvSpPr/>
            <p:nvPr/>
          </p:nvSpPr>
          <p:spPr>
            <a:xfrm>
              <a:off x="10287355" y="5721095"/>
              <a:ext cx="0" cy="71120"/>
            </a:xfrm>
            <a:custGeom>
              <a:avLst/>
              <a:gdLst/>
              <a:ahLst/>
              <a:cxnLst/>
              <a:rect l="l" t="t" r="r" b="b"/>
              <a:pathLst>
                <a:path h="71120">
                  <a:moveTo>
                    <a:pt x="0" y="0"/>
                  </a:moveTo>
                  <a:lnTo>
                    <a:pt x="0" y="7086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83" name="object 8083"/>
            <p:cNvSpPr/>
            <p:nvPr/>
          </p:nvSpPr>
          <p:spPr>
            <a:xfrm>
              <a:off x="10294213" y="5721095"/>
              <a:ext cx="0" cy="74930"/>
            </a:xfrm>
            <a:custGeom>
              <a:avLst/>
              <a:gdLst/>
              <a:ahLst/>
              <a:cxnLst/>
              <a:rect l="l" t="t" r="r" b="b"/>
              <a:pathLst>
                <a:path h="74929">
                  <a:moveTo>
                    <a:pt x="0" y="0"/>
                  </a:moveTo>
                  <a:lnTo>
                    <a:pt x="0" y="7467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84" name="object 8084"/>
            <p:cNvSpPr/>
            <p:nvPr/>
          </p:nvSpPr>
          <p:spPr>
            <a:xfrm>
              <a:off x="10290403" y="5721095"/>
              <a:ext cx="0" cy="74930"/>
            </a:xfrm>
            <a:custGeom>
              <a:avLst/>
              <a:gdLst/>
              <a:ahLst/>
              <a:cxnLst/>
              <a:rect l="l" t="t" r="r" b="b"/>
              <a:pathLst>
                <a:path h="74929">
                  <a:moveTo>
                    <a:pt x="0" y="0"/>
                  </a:moveTo>
                  <a:lnTo>
                    <a:pt x="0" y="7467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85" name="object 8085"/>
            <p:cNvSpPr/>
            <p:nvPr/>
          </p:nvSpPr>
          <p:spPr>
            <a:xfrm>
              <a:off x="10287355" y="5791961"/>
              <a:ext cx="6985" cy="6985"/>
            </a:xfrm>
            <a:custGeom>
              <a:avLst/>
              <a:gdLst/>
              <a:ahLst/>
              <a:cxnLst/>
              <a:rect l="l" t="t" r="r" b="b"/>
              <a:pathLst>
                <a:path w="6984" h="6985">
                  <a:moveTo>
                    <a:pt x="0" y="0"/>
                  </a:moveTo>
                  <a:lnTo>
                    <a:pt x="3048" y="0"/>
                  </a:lnTo>
                </a:path>
                <a:path w="6984" h="6985">
                  <a:moveTo>
                    <a:pt x="0" y="0"/>
                  </a:moveTo>
                  <a:lnTo>
                    <a:pt x="0" y="3810"/>
                  </a:lnTo>
                  <a:lnTo>
                    <a:pt x="6858" y="3809"/>
                  </a:lnTo>
                  <a:lnTo>
                    <a:pt x="6858" y="6858"/>
                  </a:lnTo>
                </a:path>
                <a:path w="6984" h="6985">
                  <a:moveTo>
                    <a:pt x="0" y="0"/>
                  </a:moveTo>
                  <a:lnTo>
                    <a:pt x="30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86" name="object 8086"/>
            <p:cNvSpPr/>
            <p:nvPr/>
          </p:nvSpPr>
          <p:spPr>
            <a:xfrm>
              <a:off x="10290403" y="579577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87" name="object 8087"/>
            <p:cNvSpPr/>
            <p:nvPr/>
          </p:nvSpPr>
          <p:spPr>
            <a:xfrm>
              <a:off x="10290403" y="5791961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809" y="0"/>
                  </a:moveTo>
                  <a:lnTo>
                    <a:pt x="0" y="0"/>
                  </a:lnTo>
                  <a:lnTo>
                    <a:pt x="3809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88" name="object 8088"/>
            <p:cNvSpPr/>
            <p:nvPr/>
          </p:nvSpPr>
          <p:spPr>
            <a:xfrm>
              <a:off x="10290403" y="5795772"/>
              <a:ext cx="3810" cy="3175"/>
            </a:xfrm>
            <a:custGeom>
              <a:avLst/>
              <a:gdLst/>
              <a:ahLst/>
              <a:cxnLst/>
              <a:rect l="l" t="t" r="r" b="b"/>
              <a:pathLst>
                <a:path w="3809" h="3175">
                  <a:moveTo>
                    <a:pt x="3809" y="3048"/>
                  </a:moveTo>
                  <a:lnTo>
                    <a:pt x="3809" y="0"/>
                  </a:lnTo>
                </a:path>
                <a:path w="3809" h="3175">
                  <a:moveTo>
                    <a:pt x="3809" y="3048"/>
                  </a:move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89" name="object 8089"/>
            <p:cNvSpPr/>
            <p:nvPr/>
          </p:nvSpPr>
          <p:spPr>
            <a:xfrm>
              <a:off x="10291927" y="5715000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2285" y="0"/>
                  </a:moveTo>
                  <a:lnTo>
                    <a:pt x="3902" y="669"/>
                  </a:lnTo>
                  <a:lnTo>
                    <a:pt x="4571" y="2286"/>
                  </a:lnTo>
                  <a:lnTo>
                    <a:pt x="3902" y="3902"/>
                  </a:lnTo>
                  <a:lnTo>
                    <a:pt x="2285" y="4572"/>
                  </a:lnTo>
                  <a:lnTo>
                    <a:pt x="669" y="3902"/>
                  </a:lnTo>
                  <a:lnTo>
                    <a:pt x="0" y="2286"/>
                  </a:lnTo>
                  <a:lnTo>
                    <a:pt x="669" y="669"/>
                  </a:lnTo>
                  <a:lnTo>
                    <a:pt x="228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90" name="object 8090"/>
            <p:cNvSpPr/>
            <p:nvPr/>
          </p:nvSpPr>
          <p:spPr>
            <a:xfrm>
              <a:off x="10294213" y="5717286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81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91" name="object 8091"/>
            <p:cNvSpPr/>
            <p:nvPr/>
          </p:nvSpPr>
          <p:spPr>
            <a:xfrm>
              <a:off x="10287355" y="5721095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0" y="0"/>
                  </a:moveTo>
                  <a:lnTo>
                    <a:pt x="685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92" name="object 8092"/>
            <p:cNvSpPr/>
            <p:nvPr/>
          </p:nvSpPr>
          <p:spPr>
            <a:xfrm>
              <a:off x="10290403" y="5721095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8093" name="object 8093"/>
          <p:cNvGrpSpPr/>
          <p:nvPr/>
        </p:nvGrpSpPr>
        <p:grpSpPr>
          <a:xfrm>
            <a:off x="12811577" y="5720522"/>
            <a:ext cx="304867" cy="324819"/>
            <a:chOff x="10193629" y="5644134"/>
            <a:chExt cx="242570" cy="258445"/>
          </a:xfrm>
        </p:grpSpPr>
        <p:sp>
          <p:nvSpPr>
            <p:cNvPr id="8094" name="object 8094"/>
            <p:cNvSpPr/>
            <p:nvPr/>
          </p:nvSpPr>
          <p:spPr>
            <a:xfrm>
              <a:off x="10290403" y="5650230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5">
                  <a:moveTo>
                    <a:pt x="0" y="685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95" name="object 8095"/>
            <p:cNvSpPr/>
            <p:nvPr/>
          </p:nvSpPr>
          <p:spPr>
            <a:xfrm>
              <a:off x="10212679" y="5646420"/>
              <a:ext cx="81915" cy="71120"/>
            </a:xfrm>
            <a:custGeom>
              <a:avLst/>
              <a:gdLst/>
              <a:ahLst/>
              <a:cxnLst/>
              <a:rect l="l" t="t" r="r" b="b"/>
              <a:pathLst>
                <a:path w="81915" h="71120">
                  <a:moveTo>
                    <a:pt x="81533" y="70865"/>
                  </a:moveTo>
                  <a:lnTo>
                    <a:pt x="81533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96" name="object 8096"/>
            <p:cNvSpPr/>
            <p:nvPr/>
          </p:nvSpPr>
          <p:spPr>
            <a:xfrm>
              <a:off x="10223347" y="5657088"/>
              <a:ext cx="67310" cy="0"/>
            </a:xfrm>
            <a:custGeom>
              <a:avLst/>
              <a:gdLst/>
              <a:ahLst/>
              <a:cxnLst/>
              <a:rect l="l" t="t" r="r" b="b"/>
              <a:pathLst>
                <a:path w="67309">
                  <a:moveTo>
                    <a:pt x="67055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97" name="object 8097"/>
            <p:cNvSpPr/>
            <p:nvPr/>
          </p:nvSpPr>
          <p:spPr>
            <a:xfrm>
              <a:off x="10212679" y="5650230"/>
              <a:ext cx="78105" cy="0"/>
            </a:xfrm>
            <a:custGeom>
              <a:avLst/>
              <a:gdLst/>
              <a:ahLst/>
              <a:cxnLst/>
              <a:rect l="l" t="t" r="r" b="b"/>
              <a:pathLst>
                <a:path w="78104">
                  <a:moveTo>
                    <a:pt x="77724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98" name="object 8098"/>
            <p:cNvSpPr/>
            <p:nvPr/>
          </p:nvSpPr>
          <p:spPr>
            <a:xfrm>
              <a:off x="10287355" y="5657088"/>
              <a:ext cx="0" cy="144780"/>
            </a:xfrm>
            <a:custGeom>
              <a:avLst/>
              <a:gdLst/>
              <a:ahLst/>
              <a:cxnLst/>
              <a:rect l="l" t="t" r="r" b="b"/>
              <a:pathLst>
                <a:path h="144779">
                  <a:moveTo>
                    <a:pt x="0" y="0"/>
                  </a:moveTo>
                  <a:lnTo>
                    <a:pt x="0" y="14478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99" name="object 8099"/>
            <p:cNvSpPr/>
            <p:nvPr/>
          </p:nvSpPr>
          <p:spPr>
            <a:xfrm>
              <a:off x="10277449" y="5657088"/>
              <a:ext cx="0" cy="144780"/>
            </a:xfrm>
            <a:custGeom>
              <a:avLst/>
              <a:gdLst/>
              <a:ahLst/>
              <a:cxnLst/>
              <a:rect l="l" t="t" r="r" b="b"/>
              <a:pathLst>
                <a:path h="144779">
                  <a:moveTo>
                    <a:pt x="0" y="0"/>
                  </a:moveTo>
                  <a:lnTo>
                    <a:pt x="0" y="14478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00" name="object 8100"/>
            <p:cNvSpPr/>
            <p:nvPr/>
          </p:nvSpPr>
          <p:spPr>
            <a:xfrm>
              <a:off x="10209631" y="5653278"/>
              <a:ext cx="0" cy="132080"/>
            </a:xfrm>
            <a:custGeom>
              <a:avLst/>
              <a:gdLst/>
              <a:ahLst/>
              <a:cxnLst/>
              <a:rect l="l" t="t" r="r" b="b"/>
              <a:pathLst>
                <a:path h="132079">
                  <a:moveTo>
                    <a:pt x="0" y="0"/>
                  </a:moveTo>
                  <a:lnTo>
                    <a:pt x="0" y="13182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01" name="object 8101"/>
            <p:cNvSpPr/>
            <p:nvPr/>
          </p:nvSpPr>
          <p:spPr>
            <a:xfrm>
              <a:off x="10212679" y="5653278"/>
              <a:ext cx="0" cy="132080"/>
            </a:xfrm>
            <a:custGeom>
              <a:avLst/>
              <a:gdLst/>
              <a:ahLst/>
              <a:cxnLst/>
              <a:rect l="l" t="t" r="r" b="b"/>
              <a:pathLst>
                <a:path h="132079">
                  <a:moveTo>
                    <a:pt x="0" y="131825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02" name="object 8102"/>
            <p:cNvSpPr/>
            <p:nvPr/>
          </p:nvSpPr>
          <p:spPr>
            <a:xfrm>
              <a:off x="10223347" y="5650230"/>
              <a:ext cx="0" cy="135255"/>
            </a:xfrm>
            <a:custGeom>
              <a:avLst/>
              <a:gdLst/>
              <a:ahLst/>
              <a:cxnLst/>
              <a:rect l="l" t="t" r="r" b="b"/>
              <a:pathLst>
                <a:path h="135254">
                  <a:moveTo>
                    <a:pt x="0" y="134874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03" name="object 8103"/>
            <p:cNvSpPr/>
            <p:nvPr/>
          </p:nvSpPr>
          <p:spPr>
            <a:xfrm>
              <a:off x="10219537" y="5650230"/>
              <a:ext cx="0" cy="135255"/>
            </a:xfrm>
            <a:custGeom>
              <a:avLst/>
              <a:gdLst/>
              <a:ahLst/>
              <a:cxnLst/>
              <a:rect l="l" t="t" r="r" b="b"/>
              <a:pathLst>
                <a:path h="135254">
                  <a:moveTo>
                    <a:pt x="0" y="134874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04" name="object 8104"/>
            <p:cNvSpPr/>
            <p:nvPr/>
          </p:nvSpPr>
          <p:spPr>
            <a:xfrm>
              <a:off x="10205821" y="565327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6857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05" name="object 8105"/>
            <p:cNvSpPr/>
            <p:nvPr/>
          </p:nvSpPr>
          <p:spPr>
            <a:xfrm>
              <a:off x="10205821" y="564642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809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06" name="object 8106"/>
            <p:cNvSpPr/>
            <p:nvPr/>
          </p:nvSpPr>
          <p:spPr>
            <a:xfrm>
              <a:off x="10205821" y="565327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809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07" name="object 8107"/>
            <p:cNvSpPr/>
            <p:nvPr/>
          </p:nvSpPr>
          <p:spPr>
            <a:xfrm>
              <a:off x="10209631" y="5646420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08" name="object 8108"/>
            <p:cNvSpPr/>
            <p:nvPr/>
          </p:nvSpPr>
          <p:spPr>
            <a:xfrm>
              <a:off x="10205821" y="5646420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5">
                  <a:moveTo>
                    <a:pt x="0" y="0"/>
                  </a:moveTo>
                  <a:lnTo>
                    <a:pt x="0" y="685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09" name="object 8109"/>
            <p:cNvSpPr/>
            <p:nvPr/>
          </p:nvSpPr>
          <p:spPr>
            <a:xfrm>
              <a:off x="10216489" y="5801868"/>
              <a:ext cx="0" cy="78105"/>
            </a:xfrm>
            <a:custGeom>
              <a:avLst/>
              <a:gdLst/>
              <a:ahLst/>
              <a:cxnLst/>
              <a:rect l="l" t="t" r="r" b="b"/>
              <a:pathLst>
                <a:path h="78104">
                  <a:moveTo>
                    <a:pt x="0" y="0"/>
                  </a:moveTo>
                  <a:lnTo>
                    <a:pt x="0" y="7772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10" name="object 8110"/>
            <p:cNvSpPr/>
            <p:nvPr/>
          </p:nvSpPr>
          <p:spPr>
            <a:xfrm>
              <a:off x="10290403" y="5801868"/>
              <a:ext cx="0" cy="78105"/>
            </a:xfrm>
            <a:custGeom>
              <a:avLst/>
              <a:gdLst/>
              <a:ahLst/>
              <a:cxnLst/>
              <a:rect l="l" t="t" r="r" b="b"/>
              <a:pathLst>
                <a:path h="78104">
                  <a:moveTo>
                    <a:pt x="0" y="77724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11" name="object 8111"/>
            <p:cNvSpPr/>
            <p:nvPr/>
          </p:nvSpPr>
          <p:spPr>
            <a:xfrm>
              <a:off x="10216489" y="5879592"/>
              <a:ext cx="74295" cy="0"/>
            </a:xfrm>
            <a:custGeom>
              <a:avLst/>
              <a:gdLst/>
              <a:ahLst/>
              <a:cxnLst/>
              <a:rect l="l" t="t" r="r" b="b"/>
              <a:pathLst>
                <a:path w="74295">
                  <a:moveTo>
                    <a:pt x="0" y="0"/>
                  </a:moveTo>
                  <a:lnTo>
                    <a:pt x="7391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12" name="object 8112"/>
            <p:cNvSpPr/>
            <p:nvPr/>
          </p:nvSpPr>
          <p:spPr>
            <a:xfrm>
              <a:off x="10216489" y="5801868"/>
              <a:ext cx="74295" cy="0"/>
            </a:xfrm>
            <a:custGeom>
              <a:avLst/>
              <a:gdLst/>
              <a:ahLst/>
              <a:cxnLst/>
              <a:rect l="l" t="t" r="r" b="b"/>
              <a:pathLst>
                <a:path w="74295">
                  <a:moveTo>
                    <a:pt x="73914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13" name="object 8113"/>
            <p:cNvSpPr/>
            <p:nvPr/>
          </p:nvSpPr>
          <p:spPr>
            <a:xfrm>
              <a:off x="10212679" y="5798820"/>
              <a:ext cx="81915" cy="0"/>
            </a:xfrm>
            <a:custGeom>
              <a:avLst/>
              <a:gdLst/>
              <a:ahLst/>
              <a:cxnLst/>
              <a:rect l="l" t="t" r="r" b="b"/>
              <a:pathLst>
                <a:path w="81915">
                  <a:moveTo>
                    <a:pt x="81533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14" name="object 8114"/>
            <p:cNvSpPr/>
            <p:nvPr/>
          </p:nvSpPr>
          <p:spPr>
            <a:xfrm>
              <a:off x="10216489" y="5801868"/>
              <a:ext cx="74295" cy="78105"/>
            </a:xfrm>
            <a:custGeom>
              <a:avLst/>
              <a:gdLst/>
              <a:ahLst/>
              <a:cxnLst/>
              <a:rect l="l" t="t" r="r" b="b"/>
              <a:pathLst>
                <a:path w="74295" h="78104">
                  <a:moveTo>
                    <a:pt x="0" y="77724"/>
                  </a:moveTo>
                  <a:lnTo>
                    <a:pt x="73914" y="77724"/>
                  </a:lnTo>
                  <a:lnTo>
                    <a:pt x="73914" y="0"/>
                  </a:lnTo>
                  <a:lnTo>
                    <a:pt x="0" y="0"/>
                  </a:lnTo>
                  <a:lnTo>
                    <a:pt x="0" y="77724"/>
                  </a:lnTo>
                  <a:lnTo>
                    <a:pt x="73914" y="77724"/>
                  </a:lnTo>
                  <a:lnTo>
                    <a:pt x="73914" y="0"/>
                  </a:lnTo>
                  <a:lnTo>
                    <a:pt x="0" y="0"/>
                  </a:lnTo>
                  <a:lnTo>
                    <a:pt x="0" y="7772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15" name="object 8115"/>
            <p:cNvSpPr/>
            <p:nvPr/>
          </p:nvSpPr>
          <p:spPr>
            <a:xfrm>
              <a:off x="10294213" y="5791962"/>
              <a:ext cx="139065" cy="0"/>
            </a:xfrm>
            <a:custGeom>
              <a:avLst/>
              <a:gdLst/>
              <a:ahLst/>
              <a:cxnLst/>
              <a:rect l="l" t="t" r="r" b="b"/>
              <a:pathLst>
                <a:path w="139065">
                  <a:moveTo>
                    <a:pt x="0" y="0"/>
                  </a:moveTo>
                  <a:lnTo>
                    <a:pt x="13868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16" name="object 8116"/>
            <p:cNvSpPr/>
            <p:nvPr/>
          </p:nvSpPr>
          <p:spPr>
            <a:xfrm>
              <a:off x="10294213" y="5795772"/>
              <a:ext cx="139065" cy="0"/>
            </a:xfrm>
            <a:custGeom>
              <a:avLst/>
              <a:gdLst/>
              <a:ahLst/>
              <a:cxnLst/>
              <a:rect l="l" t="t" r="r" b="b"/>
              <a:pathLst>
                <a:path w="139065">
                  <a:moveTo>
                    <a:pt x="0" y="0"/>
                  </a:moveTo>
                  <a:lnTo>
                    <a:pt x="13868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17" name="object 8117"/>
            <p:cNvSpPr/>
            <p:nvPr/>
          </p:nvSpPr>
          <p:spPr>
            <a:xfrm>
              <a:off x="10294213" y="5721858"/>
              <a:ext cx="69850" cy="69850"/>
            </a:xfrm>
            <a:custGeom>
              <a:avLst/>
              <a:gdLst/>
              <a:ahLst/>
              <a:cxnLst/>
              <a:rect l="l" t="t" r="r" b="b"/>
              <a:pathLst>
                <a:path w="69850" h="69850">
                  <a:moveTo>
                    <a:pt x="69342" y="69341"/>
                  </a:moveTo>
                  <a:lnTo>
                    <a:pt x="68580" y="61721"/>
                  </a:lnTo>
                  <a:lnTo>
                    <a:pt x="67056" y="54101"/>
                  </a:lnTo>
                  <a:lnTo>
                    <a:pt x="49530" y="19811"/>
                  </a:lnTo>
                  <a:lnTo>
                    <a:pt x="23622" y="5333"/>
                  </a:lnTo>
                  <a:lnTo>
                    <a:pt x="15240" y="2285"/>
                  </a:lnTo>
                  <a:lnTo>
                    <a:pt x="7620" y="761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18" name="object 8118"/>
            <p:cNvSpPr/>
            <p:nvPr/>
          </p:nvSpPr>
          <p:spPr>
            <a:xfrm>
              <a:off x="10294213" y="5791962"/>
              <a:ext cx="139065" cy="0"/>
            </a:xfrm>
            <a:custGeom>
              <a:avLst/>
              <a:gdLst/>
              <a:ahLst/>
              <a:cxnLst/>
              <a:rect l="l" t="t" r="r" b="b"/>
              <a:pathLst>
                <a:path w="139065">
                  <a:moveTo>
                    <a:pt x="0" y="0"/>
                  </a:moveTo>
                  <a:lnTo>
                    <a:pt x="13868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19" name="object 8119"/>
            <p:cNvSpPr/>
            <p:nvPr/>
          </p:nvSpPr>
          <p:spPr>
            <a:xfrm>
              <a:off x="10294213" y="5795772"/>
              <a:ext cx="139065" cy="0"/>
            </a:xfrm>
            <a:custGeom>
              <a:avLst/>
              <a:gdLst/>
              <a:ahLst/>
              <a:cxnLst/>
              <a:rect l="l" t="t" r="r" b="b"/>
              <a:pathLst>
                <a:path w="139065">
                  <a:moveTo>
                    <a:pt x="0" y="0"/>
                  </a:moveTo>
                  <a:lnTo>
                    <a:pt x="13868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20" name="object 8120"/>
            <p:cNvSpPr/>
            <p:nvPr/>
          </p:nvSpPr>
          <p:spPr>
            <a:xfrm>
              <a:off x="10294213" y="5721858"/>
              <a:ext cx="69850" cy="69850"/>
            </a:xfrm>
            <a:custGeom>
              <a:avLst/>
              <a:gdLst/>
              <a:ahLst/>
              <a:cxnLst/>
              <a:rect l="l" t="t" r="r" b="b"/>
              <a:pathLst>
                <a:path w="69850" h="69850">
                  <a:moveTo>
                    <a:pt x="69342" y="69341"/>
                  </a:moveTo>
                  <a:lnTo>
                    <a:pt x="68580" y="61721"/>
                  </a:lnTo>
                  <a:lnTo>
                    <a:pt x="67056" y="54101"/>
                  </a:lnTo>
                  <a:lnTo>
                    <a:pt x="49530" y="19811"/>
                  </a:lnTo>
                  <a:lnTo>
                    <a:pt x="23622" y="5333"/>
                  </a:lnTo>
                  <a:lnTo>
                    <a:pt x="15240" y="2285"/>
                  </a:lnTo>
                  <a:lnTo>
                    <a:pt x="7620" y="761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21" name="object 8121"/>
            <p:cNvSpPr/>
            <p:nvPr/>
          </p:nvSpPr>
          <p:spPr>
            <a:xfrm>
              <a:off x="10294213" y="5866638"/>
              <a:ext cx="139065" cy="0"/>
            </a:xfrm>
            <a:custGeom>
              <a:avLst/>
              <a:gdLst/>
              <a:ahLst/>
              <a:cxnLst/>
              <a:rect l="l" t="t" r="r" b="b"/>
              <a:pathLst>
                <a:path w="139065">
                  <a:moveTo>
                    <a:pt x="138683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22" name="object 8122"/>
            <p:cNvSpPr/>
            <p:nvPr/>
          </p:nvSpPr>
          <p:spPr>
            <a:xfrm>
              <a:off x="10294213" y="5819394"/>
              <a:ext cx="142240" cy="0"/>
            </a:xfrm>
            <a:custGeom>
              <a:avLst/>
              <a:gdLst/>
              <a:ahLst/>
              <a:cxnLst/>
              <a:rect l="l" t="t" r="r" b="b"/>
              <a:pathLst>
                <a:path w="142240">
                  <a:moveTo>
                    <a:pt x="141731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23" name="object 8123"/>
            <p:cNvSpPr/>
            <p:nvPr/>
          </p:nvSpPr>
          <p:spPr>
            <a:xfrm>
              <a:off x="10294213" y="5808726"/>
              <a:ext cx="142240" cy="0"/>
            </a:xfrm>
            <a:custGeom>
              <a:avLst/>
              <a:gdLst/>
              <a:ahLst/>
              <a:cxnLst/>
              <a:rect l="l" t="t" r="r" b="b"/>
              <a:pathLst>
                <a:path w="142240">
                  <a:moveTo>
                    <a:pt x="141731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24" name="object 8124"/>
            <p:cNvSpPr/>
            <p:nvPr/>
          </p:nvSpPr>
          <p:spPr>
            <a:xfrm>
              <a:off x="10250017" y="5900166"/>
              <a:ext cx="44450" cy="0"/>
            </a:xfrm>
            <a:custGeom>
              <a:avLst/>
              <a:gdLst/>
              <a:ahLst/>
              <a:cxnLst/>
              <a:rect l="l" t="t" r="r" b="b"/>
              <a:pathLst>
                <a:path w="44450">
                  <a:moveTo>
                    <a:pt x="0" y="0"/>
                  </a:moveTo>
                  <a:lnTo>
                    <a:pt x="4419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25" name="object 8125"/>
            <p:cNvSpPr/>
            <p:nvPr/>
          </p:nvSpPr>
          <p:spPr>
            <a:xfrm>
              <a:off x="10256875" y="5897118"/>
              <a:ext cx="33655" cy="0"/>
            </a:xfrm>
            <a:custGeom>
              <a:avLst/>
              <a:gdLst/>
              <a:ahLst/>
              <a:cxnLst/>
              <a:rect l="l" t="t" r="r" b="b"/>
              <a:pathLst>
                <a:path w="33654">
                  <a:moveTo>
                    <a:pt x="0" y="0"/>
                  </a:moveTo>
                  <a:lnTo>
                    <a:pt x="3352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26" name="object 8126"/>
            <p:cNvSpPr/>
            <p:nvPr/>
          </p:nvSpPr>
          <p:spPr>
            <a:xfrm>
              <a:off x="10195915" y="5900166"/>
              <a:ext cx="51435" cy="0"/>
            </a:xfrm>
            <a:custGeom>
              <a:avLst/>
              <a:gdLst/>
              <a:ahLst/>
              <a:cxnLst/>
              <a:rect l="l" t="t" r="r" b="b"/>
              <a:pathLst>
                <a:path w="51434">
                  <a:moveTo>
                    <a:pt x="0" y="0"/>
                  </a:moveTo>
                  <a:lnTo>
                    <a:pt x="51053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27" name="object 8127"/>
            <p:cNvSpPr/>
            <p:nvPr/>
          </p:nvSpPr>
          <p:spPr>
            <a:xfrm>
              <a:off x="10199725" y="5897118"/>
              <a:ext cx="43815" cy="0"/>
            </a:xfrm>
            <a:custGeom>
              <a:avLst/>
              <a:gdLst/>
              <a:ahLst/>
              <a:cxnLst/>
              <a:rect l="l" t="t" r="r" b="b"/>
              <a:pathLst>
                <a:path w="43815">
                  <a:moveTo>
                    <a:pt x="0" y="0"/>
                  </a:moveTo>
                  <a:lnTo>
                    <a:pt x="4343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28" name="object 8128"/>
            <p:cNvSpPr/>
            <p:nvPr/>
          </p:nvSpPr>
          <p:spPr>
            <a:xfrm>
              <a:off x="10256875" y="5886450"/>
              <a:ext cx="0" cy="10795"/>
            </a:xfrm>
            <a:custGeom>
              <a:avLst/>
              <a:gdLst/>
              <a:ahLst/>
              <a:cxnLst/>
              <a:rect l="l" t="t" r="r" b="b"/>
              <a:pathLst>
                <a:path h="10795">
                  <a:moveTo>
                    <a:pt x="0" y="10667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29" name="object 8129"/>
            <p:cNvSpPr/>
            <p:nvPr/>
          </p:nvSpPr>
          <p:spPr>
            <a:xfrm>
              <a:off x="10243159" y="5886450"/>
              <a:ext cx="13970" cy="10795"/>
            </a:xfrm>
            <a:custGeom>
              <a:avLst/>
              <a:gdLst/>
              <a:ahLst/>
              <a:cxnLst/>
              <a:rect l="l" t="t" r="r" b="b"/>
              <a:pathLst>
                <a:path w="13970" h="10795">
                  <a:moveTo>
                    <a:pt x="3809" y="0"/>
                  </a:moveTo>
                  <a:lnTo>
                    <a:pt x="13715" y="0"/>
                  </a:lnTo>
                </a:path>
                <a:path w="13970" h="10795">
                  <a:moveTo>
                    <a:pt x="3809" y="0"/>
                  </a:moveTo>
                  <a:lnTo>
                    <a:pt x="0" y="1066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30" name="object 8130"/>
            <p:cNvSpPr/>
            <p:nvPr/>
          </p:nvSpPr>
          <p:spPr>
            <a:xfrm>
              <a:off x="10246969" y="589330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4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31" name="object 8131"/>
            <p:cNvSpPr/>
            <p:nvPr/>
          </p:nvSpPr>
          <p:spPr>
            <a:xfrm>
              <a:off x="10246969" y="5900166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48" y="0"/>
                  </a:lnTo>
                  <a:lnTo>
                    <a:pt x="30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32" name="object 8132"/>
            <p:cNvSpPr/>
            <p:nvPr/>
          </p:nvSpPr>
          <p:spPr>
            <a:xfrm>
              <a:off x="10250017" y="5893308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5">
                  <a:moveTo>
                    <a:pt x="0" y="0"/>
                  </a:moveTo>
                  <a:lnTo>
                    <a:pt x="0" y="685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33" name="object 8133"/>
            <p:cNvSpPr/>
            <p:nvPr/>
          </p:nvSpPr>
          <p:spPr>
            <a:xfrm>
              <a:off x="10246969" y="5893308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5">
                  <a:moveTo>
                    <a:pt x="0" y="0"/>
                  </a:moveTo>
                  <a:lnTo>
                    <a:pt x="0" y="685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34" name="object 8134"/>
            <p:cNvSpPr/>
            <p:nvPr/>
          </p:nvSpPr>
          <p:spPr>
            <a:xfrm>
              <a:off x="10250017" y="5893308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5">
                  <a:moveTo>
                    <a:pt x="0" y="0"/>
                  </a:moveTo>
                  <a:lnTo>
                    <a:pt x="0" y="6858"/>
                  </a:lnTo>
                </a:path>
                <a:path h="6985">
                  <a:moveTo>
                    <a:pt x="0" y="0"/>
                  </a:moveTo>
                  <a:lnTo>
                    <a:pt x="0" y="685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35" name="object 8135"/>
            <p:cNvSpPr/>
            <p:nvPr/>
          </p:nvSpPr>
          <p:spPr>
            <a:xfrm>
              <a:off x="10256875" y="5897118"/>
              <a:ext cx="33655" cy="0"/>
            </a:xfrm>
            <a:custGeom>
              <a:avLst/>
              <a:gdLst/>
              <a:ahLst/>
              <a:cxnLst/>
              <a:rect l="l" t="t" r="r" b="b"/>
              <a:pathLst>
                <a:path w="33654">
                  <a:moveTo>
                    <a:pt x="0" y="0"/>
                  </a:moveTo>
                  <a:lnTo>
                    <a:pt x="3352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36" name="object 8136"/>
            <p:cNvSpPr/>
            <p:nvPr/>
          </p:nvSpPr>
          <p:spPr>
            <a:xfrm>
              <a:off x="10250017" y="5900166"/>
              <a:ext cx="44450" cy="0"/>
            </a:xfrm>
            <a:custGeom>
              <a:avLst/>
              <a:gdLst/>
              <a:ahLst/>
              <a:cxnLst/>
              <a:rect l="l" t="t" r="r" b="b"/>
              <a:pathLst>
                <a:path w="44450">
                  <a:moveTo>
                    <a:pt x="0" y="0"/>
                  </a:moveTo>
                  <a:lnTo>
                    <a:pt x="4419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37" name="object 8137"/>
            <p:cNvSpPr/>
            <p:nvPr/>
          </p:nvSpPr>
          <p:spPr>
            <a:xfrm>
              <a:off x="10199725" y="5897118"/>
              <a:ext cx="43815" cy="0"/>
            </a:xfrm>
            <a:custGeom>
              <a:avLst/>
              <a:gdLst/>
              <a:ahLst/>
              <a:cxnLst/>
              <a:rect l="l" t="t" r="r" b="b"/>
              <a:pathLst>
                <a:path w="43815">
                  <a:moveTo>
                    <a:pt x="0" y="0"/>
                  </a:moveTo>
                  <a:lnTo>
                    <a:pt x="4343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38" name="object 8138"/>
            <p:cNvSpPr/>
            <p:nvPr/>
          </p:nvSpPr>
          <p:spPr>
            <a:xfrm>
              <a:off x="10195915" y="5900166"/>
              <a:ext cx="51435" cy="0"/>
            </a:xfrm>
            <a:custGeom>
              <a:avLst/>
              <a:gdLst/>
              <a:ahLst/>
              <a:cxnLst/>
              <a:rect l="l" t="t" r="r" b="b"/>
              <a:pathLst>
                <a:path w="51434">
                  <a:moveTo>
                    <a:pt x="0" y="0"/>
                  </a:moveTo>
                  <a:lnTo>
                    <a:pt x="51053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39" name="object 8139"/>
            <p:cNvSpPr/>
            <p:nvPr/>
          </p:nvSpPr>
          <p:spPr>
            <a:xfrm>
              <a:off x="10256875" y="5886450"/>
              <a:ext cx="0" cy="10795"/>
            </a:xfrm>
            <a:custGeom>
              <a:avLst/>
              <a:gdLst/>
              <a:ahLst/>
              <a:cxnLst/>
              <a:rect l="l" t="t" r="r" b="b"/>
              <a:pathLst>
                <a:path h="10795">
                  <a:moveTo>
                    <a:pt x="0" y="10667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40" name="object 8140"/>
            <p:cNvSpPr/>
            <p:nvPr/>
          </p:nvSpPr>
          <p:spPr>
            <a:xfrm>
              <a:off x="10243159" y="5886450"/>
              <a:ext cx="13970" cy="10795"/>
            </a:xfrm>
            <a:custGeom>
              <a:avLst/>
              <a:gdLst/>
              <a:ahLst/>
              <a:cxnLst/>
              <a:rect l="l" t="t" r="r" b="b"/>
              <a:pathLst>
                <a:path w="13970" h="10795">
                  <a:moveTo>
                    <a:pt x="3809" y="0"/>
                  </a:moveTo>
                  <a:lnTo>
                    <a:pt x="13715" y="0"/>
                  </a:lnTo>
                </a:path>
                <a:path w="13970" h="10795">
                  <a:moveTo>
                    <a:pt x="3809" y="0"/>
                  </a:moveTo>
                  <a:lnTo>
                    <a:pt x="0" y="1066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41" name="object 8141"/>
            <p:cNvSpPr/>
            <p:nvPr/>
          </p:nvSpPr>
          <p:spPr>
            <a:xfrm>
              <a:off x="10250017" y="5893308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5">
                  <a:moveTo>
                    <a:pt x="0" y="0"/>
                  </a:moveTo>
                  <a:lnTo>
                    <a:pt x="0" y="6858"/>
                  </a:lnTo>
                </a:path>
                <a:path h="6985">
                  <a:moveTo>
                    <a:pt x="0" y="0"/>
                  </a:moveTo>
                  <a:lnTo>
                    <a:pt x="0" y="685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42" name="object 8142"/>
            <p:cNvSpPr/>
            <p:nvPr/>
          </p:nvSpPr>
          <p:spPr>
            <a:xfrm>
              <a:off x="10246969" y="5893308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5">
                  <a:moveTo>
                    <a:pt x="0" y="0"/>
                  </a:moveTo>
                  <a:lnTo>
                    <a:pt x="0" y="685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43" name="object 8143"/>
            <p:cNvSpPr/>
            <p:nvPr/>
          </p:nvSpPr>
          <p:spPr>
            <a:xfrm>
              <a:off x="10250017" y="5893308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5">
                  <a:moveTo>
                    <a:pt x="0" y="0"/>
                  </a:moveTo>
                  <a:lnTo>
                    <a:pt x="0" y="6858"/>
                  </a:lnTo>
                  <a:lnTo>
                    <a:pt x="0" y="685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44" name="object 8144"/>
            <p:cNvSpPr/>
            <p:nvPr/>
          </p:nvSpPr>
          <p:spPr>
            <a:xfrm>
              <a:off x="10246969" y="5900166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45" name="object 8145"/>
            <p:cNvSpPr/>
            <p:nvPr/>
          </p:nvSpPr>
          <p:spPr>
            <a:xfrm>
              <a:off x="10246969" y="589330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4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46" name="object 8146"/>
            <p:cNvSpPr/>
            <p:nvPr/>
          </p:nvSpPr>
          <p:spPr>
            <a:xfrm>
              <a:off x="10212679" y="5883402"/>
              <a:ext cx="81915" cy="0"/>
            </a:xfrm>
            <a:custGeom>
              <a:avLst/>
              <a:gdLst/>
              <a:ahLst/>
              <a:cxnLst/>
              <a:rect l="l" t="t" r="r" b="b"/>
              <a:pathLst>
                <a:path w="81915">
                  <a:moveTo>
                    <a:pt x="0" y="0"/>
                  </a:moveTo>
                  <a:lnTo>
                    <a:pt x="8153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47" name="object 8147"/>
            <p:cNvSpPr/>
            <p:nvPr/>
          </p:nvSpPr>
          <p:spPr>
            <a:xfrm>
              <a:off x="10290403" y="5801868"/>
              <a:ext cx="0" cy="95250"/>
            </a:xfrm>
            <a:custGeom>
              <a:avLst/>
              <a:gdLst/>
              <a:ahLst/>
              <a:cxnLst/>
              <a:rect l="l" t="t" r="r" b="b"/>
              <a:pathLst>
                <a:path h="95250">
                  <a:moveTo>
                    <a:pt x="0" y="9525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48" name="object 8148"/>
            <p:cNvSpPr/>
            <p:nvPr/>
          </p:nvSpPr>
          <p:spPr>
            <a:xfrm>
              <a:off x="10294213" y="5798820"/>
              <a:ext cx="0" cy="101600"/>
            </a:xfrm>
            <a:custGeom>
              <a:avLst/>
              <a:gdLst/>
              <a:ahLst/>
              <a:cxnLst/>
              <a:rect l="l" t="t" r="r" b="b"/>
              <a:pathLst>
                <a:path h="101600">
                  <a:moveTo>
                    <a:pt x="0" y="101346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49" name="object 8149"/>
            <p:cNvSpPr/>
            <p:nvPr/>
          </p:nvSpPr>
          <p:spPr>
            <a:xfrm>
              <a:off x="10199725" y="5801868"/>
              <a:ext cx="0" cy="95250"/>
            </a:xfrm>
            <a:custGeom>
              <a:avLst/>
              <a:gdLst/>
              <a:ahLst/>
              <a:cxnLst/>
              <a:rect l="l" t="t" r="r" b="b"/>
              <a:pathLst>
                <a:path h="95250">
                  <a:moveTo>
                    <a:pt x="0" y="0"/>
                  </a:moveTo>
                  <a:lnTo>
                    <a:pt x="0" y="9525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50" name="object 8150"/>
            <p:cNvSpPr/>
            <p:nvPr/>
          </p:nvSpPr>
          <p:spPr>
            <a:xfrm>
              <a:off x="10195915" y="5798820"/>
              <a:ext cx="0" cy="101600"/>
            </a:xfrm>
            <a:custGeom>
              <a:avLst/>
              <a:gdLst/>
              <a:ahLst/>
              <a:cxnLst/>
              <a:rect l="l" t="t" r="r" b="b"/>
              <a:pathLst>
                <a:path h="101600">
                  <a:moveTo>
                    <a:pt x="0" y="0"/>
                  </a:moveTo>
                  <a:lnTo>
                    <a:pt x="0" y="10134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51" name="object 8151"/>
            <p:cNvSpPr/>
            <p:nvPr/>
          </p:nvSpPr>
          <p:spPr>
            <a:xfrm>
              <a:off x="10199725" y="5801868"/>
              <a:ext cx="0" cy="95250"/>
            </a:xfrm>
            <a:custGeom>
              <a:avLst/>
              <a:gdLst/>
              <a:ahLst/>
              <a:cxnLst/>
              <a:rect l="l" t="t" r="r" b="b"/>
              <a:pathLst>
                <a:path h="95250">
                  <a:moveTo>
                    <a:pt x="0" y="0"/>
                  </a:moveTo>
                  <a:lnTo>
                    <a:pt x="0" y="9525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52" name="object 8152"/>
            <p:cNvSpPr/>
            <p:nvPr/>
          </p:nvSpPr>
          <p:spPr>
            <a:xfrm>
              <a:off x="10290403" y="5801868"/>
              <a:ext cx="0" cy="95250"/>
            </a:xfrm>
            <a:custGeom>
              <a:avLst/>
              <a:gdLst/>
              <a:ahLst/>
              <a:cxnLst/>
              <a:rect l="l" t="t" r="r" b="b"/>
              <a:pathLst>
                <a:path h="95250">
                  <a:moveTo>
                    <a:pt x="0" y="9525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53" name="object 8153"/>
            <p:cNvSpPr/>
            <p:nvPr/>
          </p:nvSpPr>
          <p:spPr>
            <a:xfrm>
              <a:off x="10195915" y="5798820"/>
              <a:ext cx="0" cy="101600"/>
            </a:xfrm>
            <a:custGeom>
              <a:avLst/>
              <a:gdLst/>
              <a:ahLst/>
              <a:cxnLst/>
              <a:rect l="l" t="t" r="r" b="b"/>
              <a:pathLst>
                <a:path h="101600">
                  <a:moveTo>
                    <a:pt x="0" y="0"/>
                  </a:moveTo>
                  <a:lnTo>
                    <a:pt x="0" y="10134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54" name="object 8154"/>
            <p:cNvSpPr/>
            <p:nvPr/>
          </p:nvSpPr>
          <p:spPr>
            <a:xfrm>
              <a:off x="10294213" y="5798820"/>
              <a:ext cx="0" cy="101600"/>
            </a:xfrm>
            <a:custGeom>
              <a:avLst/>
              <a:gdLst/>
              <a:ahLst/>
              <a:cxnLst/>
              <a:rect l="l" t="t" r="r" b="b"/>
              <a:pathLst>
                <a:path h="101600">
                  <a:moveTo>
                    <a:pt x="0" y="101346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55" name="object 8155"/>
            <p:cNvSpPr/>
            <p:nvPr/>
          </p:nvSpPr>
          <p:spPr>
            <a:xfrm>
              <a:off x="10294213" y="5798820"/>
              <a:ext cx="0" cy="85090"/>
            </a:xfrm>
            <a:custGeom>
              <a:avLst/>
              <a:gdLst/>
              <a:ahLst/>
              <a:cxnLst/>
              <a:rect l="l" t="t" r="r" b="b"/>
              <a:pathLst>
                <a:path h="85089">
                  <a:moveTo>
                    <a:pt x="0" y="84582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56" name="object 8156"/>
            <p:cNvSpPr/>
            <p:nvPr/>
          </p:nvSpPr>
          <p:spPr>
            <a:xfrm>
              <a:off x="10212679" y="5798820"/>
              <a:ext cx="0" cy="85090"/>
            </a:xfrm>
            <a:custGeom>
              <a:avLst/>
              <a:gdLst/>
              <a:ahLst/>
              <a:cxnLst/>
              <a:rect l="l" t="t" r="r" b="b"/>
              <a:pathLst>
                <a:path h="85089">
                  <a:moveTo>
                    <a:pt x="0" y="0"/>
                  </a:moveTo>
                  <a:lnTo>
                    <a:pt x="0" y="8458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8157" name="object 8157"/>
          <p:cNvGrpSpPr/>
          <p:nvPr/>
        </p:nvGrpSpPr>
        <p:grpSpPr>
          <a:xfrm>
            <a:off x="13130490" y="5668805"/>
            <a:ext cx="355945" cy="284915"/>
            <a:chOff x="10447375" y="5602985"/>
            <a:chExt cx="283210" cy="226695"/>
          </a:xfrm>
        </p:grpSpPr>
        <p:sp>
          <p:nvSpPr>
            <p:cNvPr id="8158" name="object 8158"/>
            <p:cNvSpPr/>
            <p:nvPr/>
          </p:nvSpPr>
          <p:spPr>
            <a:xfrm>
              <a:off x="10490047" y="5825489"/>
              <a:ext cx="240029" cy="0"/>
            </a:xfrm>
            <a:custGeom>
              <a:avLst/>
              <a:gdLst/>
              <a:ahLst/>
              <a:cxnLst/>
              <a:rect l="l" t="t" r="r" b="b"/>
              <a:pathLst>
                <a:path w="240029">
                  <a:moveTo>
                    <a:pt x="0" y="0"/>
                  </a:moveTo>
                  <a:lnTo>
                    <a:pt x="240029" y="0"/>
                  </a:lnTo>
                </a:path>
                <a:path w="240029">
                  <a:moveTo>
                    <a:pt x="0" y="0"/>
                  </a:moveTo>
                  <a:lnTo>
                    <a:pt x="240029" y="0"/>
                  </a:lnTo>
                </a:path>
                <a:path w="240029">
                  <a:moveTo>
                    <a:pt x="0" y="0"/>
                  </a:moveTo>
                  <a:lnTo>
                    <a:pt x="240029" y="0"/>
                  </a:lnTo>
                </a:path>
                <a:path w="240029">
                  <a:moveTo>
                    <a:pt x="0" y="0"/>
                  </a:moveTo>
                  <a:lnTo>
                    <a:pt x="240029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59" name="object 8159"/>
            <p:cNvSpPr/>
            <p:nvPr/>
          </p:nvSpPr>
          <p:spPr>
            <a:xfrm>
              <a:off x="10456519" y="5602985"/>
              <a:ext cx="0" cy="222885"/>
            </a:xfrm>
            <a:custGeom>
              <a:avLst/>
              <a:gdLst/>
              <a:ahLst/>
              <a:cxnLst/>
              <a:rect l="l" t="t" r="r" b="b"/>
              <a:pathLst>
                <a:path h="222885">
                  <a:moveTo>
                    <a:pt x="0" y="222503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60" name="object 8160"/>
            <p:cNvSpPr/>
            <p:nvPr/>
          </p:nvSpPr>
          <p:spPr>
            <a:xfrm>
              <a:off x="10449661" y="5602985"/>
              <a:ext cx="0" cy="226695"/>
            </a:xfrm>
            <a:custGeom>
              <a:avLst/>
              <a:gdLst/>
              <a:ahLst/>
              <a:cxnLst/>
              <a:rect l="l" t="t" r="r" b="b"/>
              <a:pathLst>
                <a:path h="226695">
                  <a:moveTo>
                    <a:pt x="0" y="226313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8161" name="object 8161"/>
          <p:cNvGrpSpPr/>
          <p:nvPr/>
        </p:nvGrpSpPr>
        <p:grpSpPr>
          <a:xfrm>
            <a:off x="12824027" y="5668804"/>
            <a:ext cx="14365" cy="63847"/>
            <a:chOff x="10203535" y="5602985"/>
            <a:chExt cx="11430" cy="50800"/>
          </a:xfrm>
        </p:grpSpPr>
        <p:sp>
          <p:nvSpPr>
            <p:cNvPr id="8162" name="object 8162"/>
            <p:cNvSpPr/>
            <p:nvPr/>
          </p:nvSpPr>
          <p:spPr>
            <a:xfrm>
              <a:off x="10209631" y="5609843"/>
              <a:ext cx="0" cy="36830"/>
            </a:xfrm>
            <a:custGeom>
              <a:avLst/>
              <a:gdLst/>
              <a:ahLst/>
              <a:cxnLst/>
              <a:rect l="l" t="t" r="r" b="b"/>
              <a:pathLst>
                <a:path h="36829">
                  <a:moveTo>
                    <a:pt x="0" y="0"/>
                  </a:moveTo>
                  <a:lnTo>
                    <a:pt x="0" y="3657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63" name="object 8163"/>
            <p:cNvSpPr/>
            <p:nvPr/>
          </p:nvSpPr>
          <p:spPr>
            <a:xfrm>
              <a:off x="10212679" y="5602985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h="50800">
                  <a:moveTo>
                    <a:pt x="0" y="0"/>
                  </a:moveTo>
                  <a:lnTo>
                    <a:pt x="0" y="5029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64" name="object 8164"/>
            <p:cNvSpPr/>
            <p:nvPr/>
          </p:nvSpPr>
          <p:spPr>
            <a:xfrm>
              <a:off x="10205821" y="5609843"/>
              <a:ext cx="0" cy="36830"/>
            </a:xfrm>
            <a:custGeom>
              <a:avLst/>
              <a:gdLst/>
              <a:ahLst/>
              <a:cxnLst/>
              <a:rect l="l" t="t" r="r" b="b"/>
              <a:pathLst>
                <a:path h="36829">
                  <a:moveTo>
                    <a:pt x="0" y="0"/>
                  </a:moveTo>
                  <a:lnTo>
                    <a:pt x="0" y="3657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8165" name="object 8165"/>
          <p:cNvGrpSpPr/>
          <p:nvPr/>
        </p:nvGrpSpPr>
        <p:grpSpPr>
          <a:xfrm>
            <a:off x="13109422" y="5107594"/>
            <a:ext cx="74222" cy="841178"/>
            <a:chOff x="10430611" y="5156453"/>
            <a:chExt cx="59055" cy="669290"/>
          </a:xfrm>
        </p:grpSpPr>
        <p:sp>
          <p:nvSpPr>
            <p:cNvPr id="8166" name="object 8166"/>
            <p:cNvSpPr/>
            <p:nvPr/>
          </p:nvSpPr>
          <p:spPr>
            <a:xfrm>
              <a:off x="10432897" y="5596127"/>
              <a:ext cx="0" cy="121285"/>
            </a:xfrm>
            <a:custGeom>
              <a:avLst/>
              <a:gdLst/>
              <a:ahLst/>
              <a:cxnLst/>
              <a:rect l="l" t="t" r="r" b="b"/>
              <a:pathLst>
                <a:path h="121285">
                  <a:moveTo>
                    <a:pt x="0" y="0"/>
                  </a:moveTo>
                  <a:lnTo>
                    <a:pt x="0" y="121157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67" name="object 8167"/>
            <p:cNvSpPr/>
            <p:nvPr/>
          </p:nvSpPr>
          <p:spPr>
            <a:xfrm>
              <a:off x="10452709" y="5602985"/>
              <a:ext cx="0" cy="212725"/>
            </a:xfrm>
            <a:custGeom>
              <a:avLst/>
              <a:gdLst/>
              <a:ahLst/>
              <a:cxnLst/>
              <a:rect l="l" t="t" r="r" b="b"/>
              <a:pathLst>
                <a:path h="212725">
                  <a:moveTo>
                    <a:pt x="0" y="0"/>
                  </a:moveTo>
                  <a:lnTo>
                    <a:pt x="0" y="212597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68" name="object 8168"/>
            <p:cNvSpPr/>
            <p:nvPr/>
          </p:nvSpPr>
          <p:spPr>
            <a:xfrm>
              <a:off x="10459567" y="5196839"/>
              <a:ext cx="0" cy="622935"/>
            </a:xfrm>
            <a:custGeom>
              <a:avLst/>
              <a:gdLst/>
              <a:ahLst/>
              <a:cxnLst/>
              <a:rect l="l" t="t" r="r" b="b"/>
              <a:pathLst>
                <a:path h="622935">
                  <a:moveTo>
                    <a:pt x="0" y="0"/>
                  </a:moveTo>
                  <a:lnTo>
                    <a:pt x="0" y="62255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69" name="object 8169"/>
            <p:cNvSpPr/>
            <p:nvPr/>
          </p:nvSpPr>
          <p:spPr>
            <a:xfrm>
              <a:off x="10452709" y="5602985"/>
              <a:ext cx="0" cy="212725"/>
            </a:xfrm>
            <a:custGeom>
              <a:avLst/>
              <a:gdLst/>
              <a:ahLst/>
              <a:cxnLst/>
              <a:rect l="l" t="t" r="r" b="b"/>
              <a:pathLst>
                <a:path h="212725">
                  <a:moveTo>
                    <a:pt x="0" y="0"/>
                  </a:moveTo>
                  <a:lnTo>
                    <a:pt x="0" y="212597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70" name="object 8170"/>
            <p:cNvSpPr/>
            <p:nvPr/>
          </p:nvSpPr>
          <p:spPr>
            <a:xfrm>
              <a:off x="10435945" y="5612891"/>
              <a:ext cx="0" cy="176530"/>
            </a:xfrm>
            <a:custGeom>
              <a:avLst/>
              <a:gdLst/>
              <a:ahLst/>
              <a:cxnLst/>
              <a:rect l="l" t="t" r="r" b="b"/>
              <a:pathLst>
                <a:path h="176529">
                  <a:moveTo>
                    <a:pt x="0" y="0"/>
                  </a:moveTo>
                  <a:lnTo>
                    <a:pt x="0" y="17602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71" name="object 8171"/>
            <p:cNvSpPr/>
            <p:nvPr/>
          </p:nvSpPr>
          <p:spPr>
            <a:xfrm>
              <a:off x="10438993" y="5612891"/>
              <a:ext cx="0" cy="176530"/>
            </a:xfrm>
            <a:custGeom>
              <a:avLst/>
              <a:gdLst/>
              <a:ahLst/>
              <a:cxnLst/>
              <a:rect l="l" t="t" r="r" b="b"/>
              <a:pathLst>
                <a:path h="176529">
                  <a:moveTo>
                    <a:pt x="0" y="0"/>
                  </a:moveTo>
                  <a:lnTo>
                    <a:pt x="0" y="17602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72" name="object 8172"/>
            <p:cNvSpPr/>
            <p:nvPr/>
          </p:nvSpPr>
          <p:spPr>
            <a:xfrm>
              <a:off x="10456519" y="5602985"/>
              <a:ext cx="0" cy="222885"/>
            </a:xfrm>
            <a:custGeom>
              <a:avLst/>
              <a:gdLst/>
              <a:ahLst/>
              <a:cxnLst/>
              <a:rect l="l" t="t" r="r" b="b"/>
              <a:pathLst>
                <a:path h="222885">
                  <a:moveTo>
                    <a:pt x="0" y="0"/>
                  </a:moveTo>
                  <a:lnTo>
                    <a:pt x="0" y="22250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73" name="object 8173"/>
            <p:cNvSpPr/>
            <p:nvPr/>
          </p:nvSpPr>
          <p:spPr>
            <a:xfrm>
              <a:off x="10459567" y="5602985"/>
              <a:ext cx="0" cy="222885"/>
            </a:xfrm>
            <a:custGeom>
              <a:avLst/>
              <a:gdLst/>
              <a:ahLst/>
              <a:cxnLst/>
              <a:rect l="l" t="t" r="r" b="b"/>
              <a:pathLst>
                <a:path h="222885">
                  <a:moveTo>
                    <a:pt x="0" y="0"/>
                  </a:moveTo>
                  <a:lnTo>
                    <a:pt x="0" y="22250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74" name="object 8174"/>
            <p:cNvSpPr/>
            <p:nvPr/>
          </p:nvSpPr>
          <p:spPr>
            <a:xfrm>
              <a:off x="10486999" y="5156453"/>
              <a:ext cx="0" cy="608965"/>
            </a:xfrm>
            <a:custGeom>
              <a:avLst/>
              <a:gdLst/>
              <a:ahLst/>
              <a:cxnLst/>
              <a:rect l="l" t="t" r="r" b="b"/>
              <a:pathLst>
                <a:path h="608964">
                  <a:moveTo>
                    <a:pt x="0" y="0"/>
                  </a:moveTo>
                  <a:lnTo>
                    <a:pt x="0" y="60883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8175" name="object 8175"/>
          <p:cNvGrpSpPr/>
          <p:nvPr/>
        </p:nvGrpSpPr>
        <p:grpSpPr>
          <a:xfrm>
            <a:off x="13141983" y="5903442"/>
            <a:ext cx="1296085" cy="124501"/>
            <a:chOff x="10456519" y="5789676"/>
            <a:chExt cx="1031240" cy="99060"/>
          </a:xfrm>
        </p:grpSpPr>
        <p:sp>
          <p:nvSpPr>
            <p:cNvPr id="8176" name="object 8176"/>
            <p:cNvSpPr/>
            <p:nvPr/>
          </p:nvSpPr>
          <p:spPr>
            <a:xfrm>
              <a:off x="10794085" y="5825490"/>
              <a:ext cx="298450" cy="0"/>
            </a:xfrm>
            <a:custGeom>
              <a:avLst/>
              <a:gdLst/>
              <a:ahLst/>
              <a:cxnLst/>
              <a:rect l="l" t="t" r="r" b="b"/>
              <a:pathLst>
                <a:path w="298450">
                  <a:moveTo>
                    <a:pt x="0" y="0"/>
                  </a:moveTo>
                  <a:lnTo>
                    <a:pt x="29794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77" name="object 8177"/>
            <p:cNvSpPr/>
            <p:nvPr/>
          </p:nvSpPr>
          <p:spPr>
            <a:xfrm>
              <a:off x="10733125" y="5825490"/>
              <a:ext cx="237490" cy="0"/>
            </a:xfrm>
            <a:custGeom>
              <a:avLst/>
              <a:gdLst/>
              <a:ahLst/>
              <a:cxnLst/>
              <a:rect l="l" t="t" r="r" b="b"/>
              <a:pathLst>
                <a:path w="237490">
                  <a:moveTo>
                    <a:pt x="0" y="0"/>
                  </a:moveTo>
                  <a:lnTo>
                    <a:pt x="236982" y="0"/>
                  </a:lnTo>
                </a:path>
                <a:path w="237490">
                  <a:moveTo>
                    <a:pt x="0" y="0"/>
                  </a:moveTo>
                  <a:lnTo>
                    <a:pt x="236982" y="0"/>
                  </a:lnTo>
                </a:path>
                <a:path w="237490">
                  <a:moveTo>
                    <a:pt x="0" y="0"/>
                  </a:moveTo>
                  <a:lnTo>
                    <a:pt x="236982" y="0"/>
                  </a:lnTo>
                </a:path>
                <a:path w="237490">
                  <a:moveTo>
                    <a:pt x="0" y="0"/>
                  </a:moveTo>
                  <a:lnTo>
                    <a:pt x="23698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78" name="object 8178"/>
            <p:cNvSpPr/>
            <p:nvPr/>
          </p:nvSpPr>
          <p:spPr>
            <a:xfrm>
              <a:off x="10794085" y="5825490"/>
              <a:ext cx="298450" cy="0"/>
            </a:xfrm>
            <a:custGeom>
              <a:avLst/>
              <a:gdLst/>
              <a:ahLst/>
              <a:cxnLst/>
              <a:rect l="l" t="t" r="r" b="b"/>
              <a:pathLst>
                <a:path w="298450">
                  <a:moveTo>
                    <a:pt x="0" y="0"/>
                  </a:moveTo>
                  <a:lnTo>
                    <a:pt x="29794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79" name="object 8179"/>
            <p:cNvSpPr/>
            <p:nvPr/>
          </p:nvSpPr>
          <p:spPr>
            <a:xfrm>
              <a:off x="10503763" y="5791962"/>
              <a:ext cx="659130" cy="0"/>
            </a:xfrm>
            <a:custGeom>
              <a:avLst/>
              <a:gdLst/>
              <a:ahLst/>
              <a:cxnLst/>
              <a:rect l="l" t="t" r="r" b="b"/>
              <a:pathLst>
                <a:path w="659129">
                  <a:moveTo>
                    <a:pt x="659129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80" name="object 8180"/>
            <p:cNvSpPr/>
            <p:nvPr/>
          </p:nvSpPr>
          <p:spPr>
            <a:xfrm>
              <a:off x="10459567" y="5819394"/>
              <a:ext cx="1024255" cy="0"/>
            </a:xfrm>
            <a:custGeom>
              <a:avLst/>
              <a:gdLst/>
              <a:ahLst/>
              <a:cxnLst/>
              <a:rect l="l" t="t" r="r" b="b"/>
              <a:pathLst>
                <a:path w="1024254">
                  <a:moveTo>
                    <a:pt x="0" y="0"/>
                  </a:moveTo>
                  <a:lnTo>
                    <a:pt x="102412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81" name="object 8181"/>
            <p:cNvSpPr/>
            <p:nvPr/>
          </p:nvSpPr>
          <p:spPr>
            <a:xfrm>
              <a:off x="10456519" y="5862828"/>
              <a:ext cx="1027430" cy="0"/>
            </a:xfrm>
            <a:custGeom>
              <a:avLst/>
              <a:gdLst/>
              <a:ahLst/>
              <a:cxnLst/>
              <a:rect l="l" t="t" r="r" b="b"/>
              <a:pathLst>
                <a:path w="1027429">
                  <a:moveTo>
                    <a:pt x="1027176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82" name="object 8182"/>
            <p:cNvSpPr/>
            <p:nvPr/>
          </p:nvSpPr>
          <p:spPr>
            <a:xfrm>
              <a:off x="10493095" y="5825490"/>
              <a:ext cx="717550" cy="0"/>
            </a:xfrm>
            <a:custGeom>
              <a:avLst/>
              <a:gdLst/>
              <a:ahLst/>
              <a:cxnLst/>
              <a:rect l="l" t="t" r="r" b="b"/>
              <a:pathLst>
                <a:path w="717550">
                  <a:moveTo>
                    <a:pt x="717042" y="0"/>
                  </a:moveTo>
                  <a:lnTo>
                    <a:pt x="0" y="0"/>
                  </a:lnTo>
                </a:path>
                <a:path w="717550">
                  <a:moveTo>
                    <a:pt x="717042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83" name="object 8183"/>
            <p:cNvSpPr/>
            <p:nvPr/>
          </p:nvSpPr>
          <p:spPr>
            <a:xfrm>
              <a:off x="10493095" y="5829300"/>
              <a:ext cx="994410" cy="0"/>
            </a:xfrm>
            <a:custGeom>
              <a:avLst/>
              <a:gdLst/>
              <a:ahLst/>
              <a:cxnLst/>
              <a:rect l="l" t="t" r="r" b="b"/>
              <a:pathLst>
                <a:path w="994409">
                  <a:moveTo>
                    <a:pt x="0" y="0"/>
                  </a:moveTo>
                  <a:lnTo>
                    <a:pt x="99441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84" name="object 8184"/>
            <p:cNvSpPr/>
            <p:nvPr/>
          </p:nvSpPr>
          <p:spPr>
            <a:xfrm>
              <a:off x="10469473" y="5879592"/>
              <a:ext cx="1004569" cy="0"/>
            </a:xfrm>
            <a:custGeom>
              <a:avLst/>
              <a:gdLst/>
              <a:ahLst/>
              <a:cxnLst/>
              <a:rect l="l" t="t" r="r" b="b"/>
              <a:pathLst>
                <a:path w="1004570">
                  <a:moveTo>
                    <a:pt x="1004316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85" name="object 8185"/>
            <p:cNvSpPr/>
            <p:nvPr/>
          </p:nvSpPr>
          <p:spPr>
            <a:xfrm>
              <a:off x="10513669" y="5791962"/>
              <a:ext cx="649605" cy="0"/>
            </a:xfrm>
            <a:custGeom>
              <a:avLst/>
              <a:gdLst/>
              <a:ahLst/>
              <a:cxnLst/>
              <a:rect l="l" t="t" r="r" b="b"/>
              <a:pathLst>
                <a:path w="649604">
                  <a:moveTo>
                    <a:pt x="0" y="0"/>
                  </a:moveTo>
                  <a:lnTo>
                    <a:pt x="64922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86" name="object 8186"/>
            <p:cNvSpPr/>
            <p:nvPr/>
          </p:nvSpPr>
          <p:spPr>
            <a:xfrm>
              <a:off x="10544149" y="5886450"/>
              <a:ext cx="909319" cy="0"/>
            </a:xfrm>
            <a:custGeom>
              <a:avLst/>
              <a:gdLst/>
              <a:ahLst/>
              <a:cxnLst/>
              <a:rect l="l" t="t" r="r" b="b"/>
              <a:pathLst>
                <a:path w="909320">
                  <a:moveTo>
                    <a:pt x="0" y="0"/>
                  </a:moveTo>
                  <a:lnTo>
                    <a:pt x="90906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87" name="object 8187"/>
            <p:cNvSpPr/>
            <p:nvPr/>
          </p:nvSpPr>
          <p:spPr>
            <a:xfrm>
              <a:off x="10544149" y="5829300"/>
              <a:ext cx="943610" cy="0"/>
            </a:xfrm>
            <a:custGeom>
              <a:avLst/>
              <a:gdLst/>
              <a:ahLst/>
              <a:cxnLst/>
              <a:rect l="l" t="t" r="r" b="b"/>
              <a:pathLst>
                <a:path w="943609">
                  <a:moveTo>
                    <a:pt x="0" y="0"/>
                  </a:moveTo>
                  <a:lnTo>
                    <a:pt x="94335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88" name="object 8188"/>
            <p:cNvSpPr/>
            <p:nvPr/>
          </p:nvSpPr>
          <p:spPr>
            <a:xfrm>
              <a:off x="10544149" y="5825490"/>
              <a:ext cx="666115" cy="0"/>
            </a:xfrm>
            <a:custGeom>
              <a:avLst/>
              <a:gdLst/>
              <a:ahLst/>
              <a:cxnLst/>
              <a:rect l="l" t="t" r="r" b="b"/>
              <a:pathLst>
                <a:path w="666115">
                  <a:moveTo>
                    <a:pt x="665988" y="0"/>
                  </a:moveTo>
                  <a:lnTo>
                    <a:pt x="0" y="0"/>
                  </a:lnTo>
                </a:path>
                <a:path w="666115">
                  <a:moveTo>
                    <a:pt x="66598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89" name="object 8189"/>
            <p:cNvSpPr/>
            <p:nvPr/>
          </p:nvSpPr>
          <p:spPr>
            <a:xfrm>
              <a:off x="10544149" y="5862828"/>
              <a:ext cx="939800" cy="0"/>
            </a:xfrm>
            <a:custGeom>
              <a:avLst/>
              <a:gdLst/>
              <a:ahLst/>
              <a:cxnLst/>
              <a:rect l="l" t="t" r="r" b="b"/>
              <a:pathLst>
                <a:path w="939800">
                  <a:moveTo>
                    <a:pt x="939546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8190" name="object 8190"/>
          <p:cNvGrpSpPr/>
          <p:nvPr/>
        </p:nvGrpSpPr>
        <p:grpSpPr>
          <a:xfrm>
            <a:off x="14276856" y="6526904"/>
            <a:ext cx="430964" cy="457301"/>
            <a:chOff x="11359489" y="6285738"/>
            <a:chExt cx="342900" cy="363855"/>
          </a:xfrm>
        </p:grpSpPr>
        <p:sp>
          <p:nvSpPr>
            <p:cNvPr id="8191" name="object 8191"/>
            <p:cNvSpPr/>
            <p:nvPr/>
          </p:nvSpPr>
          <p:spPr>
            <a:xfrm>
              <a:off x="11639143" y="6285738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h="24129">
                  <a:moveTo>
                    <a:pt x="0" y="23622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192" name="object 8192"/>
            <p:cNvPicPr/>
            <p:nvPr/>
          </p:nvPicPr>
          <p:blipFill>
            <a:blip r:embed="rId55" cstate="print"/>
            <a:stretch>
              <a:fillRect/>
            </a:stretch>
          </p:blipFill>
          <p:spPr>
            <a:xfrm>
              <a:off x="11359489" y="6323838"/>
              <a:ext cx="342900" cy="325374"/>
            </a:xfrm>
            <a:prstGeom prst="rect">
              <a:avLst/>
            </a:prstGeom>
          </p:spPr>
        </p:pic>
      </p:grpSp>
      <p:grpSp>
        <p:nvGrpSpPr>
          <p:cNvPr id="8193" name="object 8193"/>
          <p:cNvGrpSpPr/>
          <p:nvPr/>
        </p:nvGrpSpPr>
        <p:grpSpPr>
          <a:xfrm>
            <a:off x="13976138" y="6883168"/>
            <a:ext cx="169193" cy="126895"/>
            <a:chOff x="11120221" y="6569202"/>
            <a:chExt cx="134620" cy="100965"/>
          </a:xfrm>
        </p:grpSpPr>
        <p:sp>
          <p:nvSpPr>
            <p:cNvPr id="8194" name="object 8194"/>
            <p:cNvSpPr/>
            <p:nvPr/>
          </p:nvSpPr>
          <p:spPr>
            <a:xfrm>
              <a:off x="11146129" y="6667500"/>
              <a:ext cx="94615" cy="0"/>
            </a:xfrm>
            <a:custGeom>
              <a:avLst/>
              <a:gdLst/>
              <a:ahLst/>
              <a:cxnLst/>
              <a:rect l="l" t="t" r="r" b="b"/>
              <a:pathLst>
                <a:path w="94615">
                  <a:moveTo>
                    <a:pt x="9448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95" name="object 8195"/>
            <p:cNvSpPr/>
            <p:nvPr/>
          </p:nvSpPr>
          <p:spPr>
            <a:xfrm>
              <a:off x="11122507" y="6643878"/>
              <a:ext cx="118110" cy="0"/>
            </a:xfrm>
            <a:custGeom>
              <a:avLst/>
              <a:gdLst/>
              <a:ahLst/>
              <a:cxnLst/>
              <a:rect l="l" t="t" r="r" b="b"/>
              <a:pathLst>
                <a:path w="118109">
                  <a:moveTo>
                    <a:pt x="118109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96" name="object 8196"/>
            <p:cNvSpPr/>
            <p:nvPr/>
          </p:nvSpPr>
          <p:spPr>
            <a:xfrm>
              <a:off x="11122507" y="6620256"/>
              <a:ext cx="118110" cy="0"/>
            </a:xfrm>
            <a:custGeom>
              <a:avLst/>
              <a:gdLst/>
              <a:ahLst/>
              <a:cxnLst/>
              <a:rect l="l" t="t" r="r" b="b"/>
              <a:pathLst>
                <a:path w="118109">
                  <a:moveTo>
                    <a:pt x="118109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97" name="object 8197"/>
            <p:cNvSpPr/>
            <p:nvPr/>
          </p:nvSpPr>
          <p:spPr>
            <a:xfrm>
              <a:off x="11122507" y="6569202"/>
              <a:ext cx="0" cy="85090"/>
            </a:xfrm>
            <a:custGeom>
              <a:avLst/>
              <a:gdLst/>
              <a:ahLst/>
              <a:cxnLst/>
              <a:rect l="l" t="t" r="r" b="b"/>
              <a:pathLst>
                <a:path h="85090">
                  <a:moveTo>
                    <a:pt x="0" y="0"/>
                  </a:moveTo>
                  <a:lnTo>
                    <a:pt x="0" y="8458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98" name="object 8198"/>
            <p:cNvSpPr/>
            <p:nvPr/>
          </p:nvSpPr>
          <p:spPr>
            <a:xfrm>
              <a:off x="11243665" y="6620256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5">
                  <a:moveTo>
                    <a:pt x="1066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99" name="object 8199"/>
            <p:cNvSpPr/>
            <p:nvPr/>
          </p:nvSpPr>
          <p:spPr>
            <a:xfrm>
              <a:off x="11243665" y="6643878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5">
                  <a:moveTo>
                    <a:pt x="1066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00" name="object 8200"/>
            <p:cNvSpPr/>
            <p:nvPr/>
          </p:nvSpPr>
          <p:spPr>
            <a:xfrm>
              <a:off x="11243665" y="6667500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5">
                  <a:moveTo>
                    <a:pt x="1066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8201" name="object 8201"/>
          <p:cNvGrpSpPr/>
          <p:nvPr/>
        </p:nvGrpSpPr>
        <p:grpSpPr>
          <a:xfrm>
            <a:off x="14122667" y="6720358"/>
            <a:ext cx="13567" cy="12769"/>
            <a:chOff x="11236807" y="6439661"/>
            <a:chExt cx="10795" cy="10160"/>
          </a:xfrm>
        </p:grpSpPr>
        <p:sp>
          <p:nvSpPr>
            <p:cNvPr id="8202" name="object 8202"/>
            <p:cNvSpPr/>
            <p:nvPr/>
          </p:nvSpPr>
          <p:spPr>
            <a:xfrm>
              <a:off x="11239093" y="6445757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2285" y="1524"/>
                  </a:moveTo>
                  <a:lnTo>
                    <a:pt x="1523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03" name="object 8203"/>
            <p:cNvSpPr/>
            <p:nvPr/>
          </p:nvSpPr>
          <p:spPr>
            <a:xfrm>
              <a:off x="11240617" y="6441947"/>
              <a:ext cx="5080" cy="3810"/>
            </a:xfrm>
            <a:custGeom>
              <a:avLst/>
              <a:gdLst/>
              <a:ahLst/>
              <a:cxnLst/>
              <a:rect l="l" t="t" r="r" b="b"/>
              <a:pathLst>
                <a:path w="5079" h="3810">
                  <a:moveTo>
                    <a:pt x="4572" y="3810"/>
                  </a:moveTo>
                  <a:lnTo>
                    <a:pt x="3048" y="762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8204" name="object 8204"/>
          <p:cNvGrpSpPr/>
          <p:nvPr/>
        </p:nvGrpSpPr>
        <p:grpSpPr>
          <a:xfrm>
            <a:off x="13754910" y="6713655"/>
            <a:ext cx="226655" cy="272146"/>
            <a:chOff x="10944199" y="6434328"/>
            <a:chExt cx="180340" cy="216535"/>
          </a:xfrm>
        </p:grpSpPr>
        <p:sp>
          <p:nvSpPr>
            <p:cNvPr id="8205" name="object 8205"/>
            <p:cNvSpPr/>
            <p:nvPr/>
          </p:nvSpPr>
          <p:spPr>
            <a:xfrm>
              <a:off x="10973155" y="6444234"/>
              <a:ext cx="0" cy="121920"/>
            </a:xfrm>
            <a:custGeom>
              <a:avLst/>
              <a:gdLst/>
              <a:ahLst/>
              <a:cxnLst/>
              <a:rect l="l" t="t" r="r" b="b"/>
              <a:pathLst>
                <a:path h="121920">
                  <a:moveTo>
                    <a:pt x="0" y="12192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06" name="object 8206"/>
            <p:cNvSpPr/>
            <p:nvPr/>
          </p:nvSpPr>
          <p:spPr>
            <a:xfrm>
              <a:off x="11020399" y="6444234"/>
              <a:ext cx="0" cy="121920"/>
            </a:xfrm>
            <a:custGeom>
              <a:avLst/>
              <a:gdLst/>
              <a:ahLst/>
              <a:cxnLst/>
              <a:rect l="l" t="t" r="r" b="b"/>
              <a:pathLst>
                <a:path h="121920">
                  <a:moveTo>
                    <a:pt x="0" y="12192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07" name="object 8207"/>
            <p:cNvSpPr/>
            <p:nvPr/>
          </p:nvSpPr>
          <p:spPr>
            <a:xfrm>
              <a:off x="10996777" y="6444234"/>
              <a:ext cx="0" cy="121920"/>
            </a:xfrm>
            <a:custGeom>
              <a:avLst/>
              <a:gdLst/>
              <a:ahLst/>
              <a:cxnLst/>
              <a:rect l="l" t="t" r="r" b="b"/>
              <a:pathLst>
                <a:path h="121920">
                  <a:moveTo>
                    <a:pt x="0" y="12192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08" name="object 8208"/>
            <p:cNvSpPr/>
            <p:nvPr/>
          </p:nvSpPr>
          <p:spPr>
            <a:xfrm>
              <a:off x="10946485" y="6444234"/>
              <a:ext cx="0" cy="121920"/>
            </a:xfrm>
            <a:custGeom>
              <a:avLst/>
              <a:gdLst/>
              <a:ahLst/>
              <a:cxnLst/>
              <a:rect l="l" t="t" r="r" b="b"/>
              <a:pathLst>
                <a:path h="121920">
                  <a:moveTo>
                    <a:pt x="0" y="12192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09" name="object 8209"/>
            <p:cNvSpPr/>
            <p:nvPr/>
          </p:nvSpPr>
          <p:spPr>
            <a:xfrm>
              <a:off x="11020399" y="6569202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4">
                  <a:moveTo>
                    <a:pt x="0" y="685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10" name="object 8210"/>
            <p:cNvSpPr/>
            <p:nvPr/>
          </p:nvSpPr>
          <p:spPr>
            <a:xfrm>
              <a:off x="10996777" y="6569202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4">
                  <a:moveTo>
                    <a:pt x="0" y="685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11" name="object 8211"/>
            <p:cNvSpPr/>
            <p:nvPr/>
          </p:nvSpPr>
          <p:spPr>
            <a:xfrm>
              <a:off x="10973155" y="6569202"/>
              <a:ext cx="0" cy="10795"/>
            </a:xfrm>
            <a:custGeom>
              <a:avLst/>
              <a:gdLst/>
              <a:ahLst/>
              <a:cxnLst/>
              <a:rect l="l" t="t" r="r" b="b"/>
              <a:pathLst>
                <a:path h="10795">
                  <a:moveTo>
                    <a:pt x="0" y="10667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12" name="object 8212"/>
            <p:cNvSpPr/>
            <p:nvPr/>
          </p:nvSpPr>
          <p:spPr>
            <a:xfrm>
              <a:off x="10946485" y="6569202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4">
                  <a:moveTo>
                    <a:pt x="0" y="685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13" name="object 8213"/>
            <p:cNvSpPr/>
            <p:nvPr/>
          </p:nvSpPr>
          <p:spPr>
            <a:xfrm>
              <a:off x="11020399" y="6434328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5">
                  <a:moveTo>
                    <a:pt x="0" y="685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14" name="object 8214"/>
            <p:cNvSpPr/>
            <p:nvPr/>
          </p:nvSpPr>
          <p:spPr>
            <a:xfrm>
              <a:off x="10996777" y="6434328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5">
                  <a:moveTo>
                    <a:pt x="0" y="685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15" name="object 8215"/>
            <p:cNvSpPr/>
            <p:nvPr/>
          </p:nvSpPr>
          <p:spPr>
            <a:xfrm>
              <a:off x="10973155" y="6434328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5">
                  <a:moveTo>
                    <a:pt x="0" y="685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16" name="object 8216"/>
            <p:cNvSpPr/>
            <p:nvPr/>
          </p:nvSpPr>
          <p:spPr>
            <a:xfrm>
              <a:off x="10946485" y="6434328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5">
                  <a:moveTo>
                    <a:pt x="0" y="685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17" name="object 8217"/>
            <p:cNvSpPr/>
            <p:nvPr/>
          </p:nvSpPr>
          <p:spPr>
            <a:xfrm>
              <a:off x="11068405" y="6444234"/>
              <a:ext cx="0" cy="121920"/>
            </a:xfrm>
            <a:custGeom>
              <a:avLst/>
              <a:gdLst/>
              <a:ahLst/>
              <a:cxnLst/>
              <a:rect l="l" t="t" r="r" b="b"/>
              <a:pathLst>
                <a:path h="121920">
                  <a:moveTo>
                    <a:pt x="0" y="121920"/>
                  </a:moveTo>
                  <a:lnTo>
                    <a:pt x="0" y="0"/>
                  </a:lnTo>
                </a:path>
                <a:path h="121920">
                  <a:moveTo>
                    <a:pt x="0" y="12192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18" name="object 8218"/>
            <p:cNvSpPr/>
            <p:nvPr/>
          </p:nvSpPr>
          <p:spPr>
            <a:xfrm>
              <a:off x="11092027" y="6444234"/>
              <a:ext cx="0" cy="121920"/>
            </a:xfrm>
            <a:custGeom>
              <a:avLst/>
              <a:gdLst/>
              <a:ahLst/>
              <a:cxnLst/>
              <a:rect l="l" t="t" r="r" b="b"/>
              <a:pathLst>
                <a:path h="121920">
                  <a:moveTo>
                    <a:pt x="0" y="12192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19" name="object 8219"/>
            <p:cNvSpPr/>
            <p:nvPr/>
          </p:nvSpPr>
          <p:spPr>
            <a:xfrm>
              <a:off x="11044783" y="6444234"/>
              <a:ext cx="0" cy="121920"/>
            </a:xfrm>
            <a:custGeom>
              <a:avLst/>
              <a:gdLst/>
              <a:ahLst/>
              <a:cxnLst/>
              <a:rect l="l" t="t" r="r" b="b"/>
              <a:pathLst>
                <a:path h="121920">
                  <a:moveTo>
                    <a:pt x="0" y="12192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20" name="object 8220"/>
            <p:cNvSpPr/>
            <p:nvPr/>
          </p:nvSpPr>
          <p:spPr>
            <a:xfrm>
              <a:off x="11115649" y="6569202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2285" y="1524"/>
                  </a:moveTo>
                  <a:lnTo>
                    <a:pt x="1523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21" name="object 8221"/>
            <p:cNvSpPr/>
            <p:nvPr/>
          </p:nvSpPr>
          <p:spPr>
            <a:xfrm>
              <a:off x="11092027" y="6569202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4">
                  <a:moveTo>
                    <a:pt x="0" y="685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22" name="object 8222"/>
            <p:cNvSpPr/>
            <p:nvPr/>
          </p:nvSpPr>
          <p:spPr>
            <a:xfrm>
              <a:off x="11068405" y="6569202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4">
                  <a:moveTo>
                    <a:pt x="0" y="6858"/>
                  </a:moveTo>
                  <a:lnTo>
                    <a:pt x="0" y="0"/>
                  </a:lnTo>
                </a:path>
                <a:path h="6984">
                  <a:moveTo>
                    <a:pt x="0" y="685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23" name="object 8223"/>
            <p:cNvSpPr/>
            <p:nvPr/>
          </p:nvSpPr>
          <p:spPr>
            <a:xfrm>
              <a:off x="11054689" y="6620256"/>
              <a:ext cx="13970" cy="10160"/>
            </a:xfrm>
            <a:custGeom>
              <a:avLst/>
              <a:gdLst/>
              <a:ahLst/>
              <a:cxnLst/>
              <a:rect l="l" t="t" r="r" b="b"/>
              <a:pathLst>
                <a:path w="13970" h="10159">
                  <a:moveTo>
                    <a:pt x="0" y="9905"/>
                  </a:moveTo>
                  <a:lnTo>
                    <a:pt x="0" y="0"/>
                  </a:lnTo>
                  <a:lnTo>
                    <a:pt x="13716" y="0"/>
                  </a:lnTo>
                  <a:lnTo>
                    <a:pt x="13716" y="9905"/>
                  </a:lnTo>
                  <a:lnTo>
                    <a:pt x="0" y="9905"/>
                  </a:lnTo>
                  <a:close/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24" name="object 8224"/>
            <p:cNvSpPr/>
            <p:nvPr/>
          </p:nvSpPr>
          <p:spPr>
            <a:xfrm>
              <a:off x="11108791" y="6620256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9905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25" name="object 8225"/>
            <p:cNvSpPr/>
            <p:nvPr/>
          </p:nvSpPr>
          <p:spPr>
            <a:xfrm>
              <a:off x="11108791" y="6643878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9905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26" name="object 8226"/>
            <p:cNvSpPr/>
            <p:nvPr/>
          </p:nvSpPr>
          <p:spPr>
            <a:xfrm>
              <a:off x="11108791" y="6579870"/>
              <a:ext cx="0" cy="64135"/>
            </a:xfrm>
            <a:custGeom>
              <a:avLst/>
              <a:gdLst/>
              <a:ahLst/>
              <a:cxnLst/>
              <a:rect l="l" t="t" r="r" b="b"/>
              <a:pathLst>
                <a:path h="64134">
                  <a:moveTo>
                    <a:pt x="0" y="0"/>
                  </a:moveTo>
                  <a:lnTo>
                    <a:pt x="0" y="6400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27" name="object 8227"/>
            <p:cNvSpPr/>
            <p:nvPr/>
          </p:nvSpPr>
          <p:spPr>
            <a:xfrm>
              <a:off x="11118697" y="6569202"/>
              <a:ext cx="0" cy="81915"/>
            </a:xfrm>
            <a:custGeom>
              <a:avLst/>
              <a:gdLst/>
              <a:ahLst/>
              <a:cxnLst/>
              <a:rect l="l" t="t" r="r" b="b"/>
              <a:pathLst>
                <a:path h="81915">
                  <a:moveTo>
                    <a:pt x="0" y="0"/>
                  </a:moveTo>
                  <a:lnTo>
                    <a:pt x="0" y="81533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28" name="object 8228"/>
            <p:cNvSpPr/>
            <p:nvPr/>
          </p:nvSpPr>
          <p:spPr>
            <a:xfrm>
              <a:off x="11108791" y="6576060"/>
              <a:ext cx="0" cy="71120"/>
            </a:xfrm>
            <a:custGeom>
              <a:avLst/>
              <a:gdLst/>
              <a:ahLst/>
              <a:cxnLst/>
              <a:rect l="l" t="t" r="r" b="b"/>
              <a:pathLst>
                <a:path h="71120">
                  <a:moveTo>
                    <a:pt x="0" y="0"/>
                  </a:moveTo>
                  <a:lnTo>
                    <a:pt x="0" y="7086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29" name="object 8229"/>
            <p:cNvSpPr/>
            <p:nvPr/>
          </p:nvSpPr>
          <p:spPr>
            <a:xfrm>
              <a:off x="11044783" y="6569202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4">
                  <a:moveTo>
                    <a:pt x="0" y="6857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30" name="object 8230"/>
            <p:cNvSpPr/>
            <p:nvPr/>
          </p:nvSpPr>
          <p:spPr>
            <a:xfrm>
              <a:off x="11092027" y="6434328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5">
                  <a:moveTo>
                    <a:pt x="0" y="685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31" name="object 8231"/>
            <p:cNvSpPr/>
            <p:nvPr/>
          </p:nvSpPr>
          <p:spPr>
            <a:xfrm>
              <a:off x="11068405" y="6434328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5">
                  <a:moveTo>
                    <a:pt x="0" y="6858"/>
                  </a:moveTo>
                  <a:lnTo>
                    <a:pt x="0" y="0"/>
                  </a:lnTo>
                </a:path>
                <a:path h="6985">
                  <a:moveTo>
                    <a:pt x="0" y="685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32" name="object 8232"/>
            <p:cNvSpPr/>
            <p:nvPr/>
          </p:nvSpPr>
          <p:spPr>
            <a:xfrm>
              <a:off x="11044783" y="6434328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5">
                  <a:moveTo>
                    <a:pt x="0" y="685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33" name="object 8233"/>
            <p:cNvSpPr/>
            <p:nvPr/>
          </p:nvSpPr>
          <p:spPr>
            <a:xfrm>
              <a:off x="11117173" y="6565392"/>
              <a:ext cx="5080" cy="3810"/>
            </a:xfrm>
            <a:custGeom>
              <a:avLst/>
              <a:gdLst/>
              <a:ahLst/>
              <a:cxnLst/>
              <a:rect l="l" t="t" r="r" b="b"/>
              <a:pathLst>
                <a:path w="5079" h="3809">
                  <a:moveTo>
                    <a:pt x="4572" y="3810"/>
                  </a:moveTo>
                  <a:lnTo>
                    <a:pt x="3048" y="762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8234" name="object 8234"/>
          <p:cNvGrpSpPr/>
          <p:nvPr/>
        </p:nvGrpSpPr>
        <p:grpSpPr>
          <a:xfrm>
            <a:off x="14039346" y="7033525"/>
            <a:ext cx="121308" cy="203511"/>
            <a:chOff x="11170513" y="6688835"/>
            <a:chExt cx="96520" cy="161925"/>
          </a:xfrm>
        </p:grpSpPr>
        <p:sp>
          <p:nvSpPr>
            <p:cNvPr id="8235" name="object 8235"/>
            <p:cNvSpPr/>
            <p:nvPr/>
          </p:nvSpPr>
          <p:spPr>
            <a:xfrm>
              <a:off x="11254333" y="6728459"/>
              <a:ext cx="0" cy="121920"/>
            </a:xfrm>
            <a:custGeom>
              <a:avLst/>
              <a:gdLst/>
              <a:ahLst/>
              <a:cxnLst/>
              <a:rect l="l" t="t" r="r" b="b"/>
              <a:pathLst>
                <a:path h="121920">
                  <a:moveTo>
                    <a:pt x="0" y="0"/>
                  </a:moveTo>
                  <a:lnTo>
                    <a:pt x="0" y="12192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36" name="object 8236"/>
            <p:cNvSpPr/>
            <p:nvPr/>
          </p:nvSpPr>
          <p:spPr>
            <a:xfrm>
              <a:off x="11189563" y="6691121"/>
              <a:ext cx="74930" cy="44450"/>
            </a:xfrm>
            <a:custGeom>
              <a:avLst/>
              <a:gdLst/>
              <a:ahLst/>
              <a:cxnLst/>
              <a:rect l="l" t="t" r="r" b="b"/>
              <a:pathLst>
                <a:path w="74929" h="44450">
                  <a:moveTo>
                    <a:pt x="74675" y="44196"/>
                  </a:moveTo>
                  <a:lnTo>
                    <a:pt x="0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37" name="object 8237"/>
            <p:cNvSpPr/>
            <p:nvPr/>
          </p:nvSpPr>
          <p:spPr>
            <a:xfrm>
              <a:off x="11179657" y="6691121"/>
              <a:ext cx="60960" cy="0"/>
            </a:xfrm>
            <a:custGeom>
              <a:avLst/>
              <a:gdLst/>
              <a:ahLst/>
              <a:cxnLst/>
              <a:rect l="l" t="t" r="r" b="b"/>
              <a:pathLst>
                <a:path w="60959">
                  <a:moveTo>
                    <a:pt x="0" y="0"/>
                  </a:moveTo>
                  <a:lnTo>
                    <a:pt x="6096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38" name="object 8238"/>
            <p:cNvSpPr/>
            <p:nvPr/>
          </p:nvSpPr>
          <p:spPr>
            <a:xfrm>
              <a:off x="11172799" y="6691121"/>
              <a:ext cx="17145" cy="6985"/>
            </a:xfrm>
            <a:custGeom>
              <a:avLst/>
              <a:gdLst/>
              <a:ahLst/>
              <a:cxnLst/>
              <a:rect l="l" t="t" r="r" b="b"/>
              <a:pathLst>
                <a:path w="17145" h="6984">
                  <a:moveTo>
                    <a:pt x="16764" y="0"/>
                  </a:moveTo>
                  <a:lnTo>
                    <a:pt x="0" y="685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39" name="object 8239"/>
            <p:cNvSpPr/>
            <p:nvPr/>
          </p:nvSpPr>
          <p:spPr>
            <a:xfrm>
              <a:off x="11243665" y="6691121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5">
                  <a:moveTo>
                    <a:pt x="0" y="0"/>
                  </a:moveTo>
                  <a:lnTo>
                    <a:pt x="1066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40" name="object 8240"/>
            <p:cNvSpPr/>
            <p:nvPr/>
          </p:nvSpPr>
          <p:spPr>
            <a:xfrm>
              <a:off x="11243665" y="6714743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5">
                  <a:moveTo>
                    <a:pt x="0" y="0"/>
                  </a:moveTo>
                  <a:lnTo>
                    <a:pt x="1066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41" name="object 8241"/>
            <p:cNvSpPr/>
            <p:nvPr/>
          </p:nvSpPr>
          <p:spPr>
            <a:xfrm>
              <a:off x="11229949" y="6714743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5">
                  <a:moveTo>
                    <a:pt x="0" y="0"/>
                  </a:moveTo>
                  <a:lnTo>
                    <a:pt x="1066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8242" name="object 8242"/>
          <p:cNvGrpSpPr/>
          <p:nvPr/>
        </p:nvGrpSpPr>
        <p:grpSpPr>
          <a:xfrm>
            <a:off x="13831526" y="7146535"/>
            <a:ext cx="52673" cy="22346"/>
            <a:chOff x="11005159" y="6778752"/>
            <a:chExt cx="41910" cy="17780"/>
          </a:xfrm>
        </p:grpSpPr>
        <p:sp>
          <p:nvSpPr>
            <p:cNvPr id="8243" name="object 8243"/>
            <p:cNvSpPr/>
            <p:nvPr/>
          </p:nvSpPr>
          <p:spPr>
            <a:xfrm>
              <a:off x="11044783" y="6778752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h="17779">
                  <a:moveTo>
                    <a:pt x="0" y="0"/>
                  </a:moveTo>
                  <a:lnTo>
                    <a:pt x="0" y="1752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44" name="object 8244"/>
            <p:cNvSpPr/>
            <p:nvPr/>
          </p:nvSpPr>
          <p:spPr>
            <a:xfrm>
              <a:off x="11007445" y="6778752"/>
              <a:ext cx="0" cy="10795"/>
            </a:xfrm>
            <a:custGeom>
              <a:avLst/>
              <a:gdLst/>
              <a:ahLst/>
              <a:cxnLst/>
              <a:rect l="l" t="t" r="r" b="b"/>
              <a:pathLst>
                <a:path h="10795">
                  <a:moveTo>
                    <a:pt x="0" y="0"/>
                  </a:moveTo>
                  <a:lnTo>
                    <a:pt x="0" y="1066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8245" name="object 8245"/>
          <p:cNvSpPr/>
          <p:nvPr/>
        </p:nvSpPr>
        <p:spPr>
          <a:xfrm>
            <a:off x="13745333" y="7146535"/>
            <a:ext cx="0" cy="13567"/>
          </a:xfrm>
          <a:custGeom>
            <a:avLst/>
            <a:gdLst/>
            <a:ahLst/>
            <a:cxnLst/>
            <a:rect l="l" t="t" r="r" b="b"/>
            <a:pathLst>
              <a:path h="10795">
                <a:moveTo>
                  <a:pt x="0" y="10667"/>
                </a:moveTo>
                <a:lnTo>
                  <a:pt x="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8246" name="object 8246"/>
          <p:cNvGrpSpPr/>
          <p:nvPr/>
        </p:nvGrpSpPr>
        <p:grpSpPr>
          <a:xfrm>
            <a:off x="13733841" y="7143662"/>
            <a:ext cx="228251" cy="99760"/>
            <a:chOff x="10927435" y="6776466"/>
            <a:chExt cx="181610" cy="79375"/>
          </a:xfrm>
        </p:grpSpPr>
        <p:sp>
          <p:nvSpPr>
            <p:cNvPr id="8247" name="object 8247"/>
            <p:cNvSpPr/>
            <p:nvPr/>
          </p:nvSpPr>
          <p:spPr>
            <a:xfrm>
              <a:off x="11007445" y="6796278"/>
              <a:ext cx="37465" cy="0"/>
            </a:xfrm>
            <a:custGeom>
              <a:avLst/>
              <a:gdLst/>
              <a:ahLst/>
              <a:cxnLst/>
              <a:rect l="l" t="t" r="r" b="b"/>
              <a:pathLst>
                <a:path w="37465">
                  <a:moveTo>
                    <a:pt x="3733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48" name="object 8248"/>
            <p:cNvSpPr/>
            <p:nvPr/>
          </p:nvSpPr>
          <p:spPr>
            <a:xfrm>
              <a:off x="11014303" y="6806184"/>
              <a:ext cx="30480" cy="0"/>
            </a:xfrm>
            <a:custGeom>
              <a:avLst/>
              <a:gdLst/>
              <a:ahLst/>
              <a:cxnLst/>
              <a:rect l="l" t="t" r="r" b="b"/>
              <a:pathLst>
                <a:path w="30479">
                  <a:moveTo>
                    <a:pt x="0" y="0"/>
                  </a:moveTo>
                  <a:lnTo>
                    <a:pt x="3048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49" name="object 8249"/>
            <p:cNvSpPr/>
            <p:nvPr/>
          </p:nvSpPr>
          <p:spPr>
            <a:xfrm>
              <a:off x="11034115" y="6853428"/>
              <a:ext cx="74930" cy="0"/>
            </a:xfrm>
            <a:custGeom>
              <a:avLst/>
              <a:gdLst/>
              <a:ahLst/>
              <a:cxnLst/>
              <a:rect l="l" t="t" r="r" b="b"/>
              <a:pathLst>
                <a:path w="74929">
                  <a:moveTo>
                    <a:pt x="74675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50" name="object 8250"/>
            <p:cNvSpPr/>
            <p:nvPr/>
          </p:nvSpPr>
          <p:spPr>
            <a:xfrm>
              <a:off x="11014303" y="6825996"/>
              <a:ext cx="60325" cy="0"/>
            </a:xfrm>
            <a:custGeom>
              <a:avLst/>
              <a:gdLst/>
              <a:ahLst/>
              <a:cxnLst/>
              <a:rect l="l" t="t" r="r" b="b"/>
              <a:pathLst>
                <a:path w="60325">
                  <a:moveTo>
                    <a:pt x="0" y="0"/>
                  </a:moveTo>
                  <a:lnTo>
                    <a:pt x="6019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51" name="object 8251"/>
            <p:cNvSpPr/>
            <p:nvPr/>
          </p:nvSpPr>
          <p:spPr>
            <a:xfrm>
              <a:off x="11007445" y="6806184"/>
              <a:ext cx="47625" cy="0"/>
            </a:xfrm>
            <a:custGeom>
              <a:avLst/>
              <a:gdLst/>
              <a:ahLst/>
              <a:cxnLst/>
              <a:rect l="l" t="t" r="r" b="b"/>
              <a:pathLst>
                <a:path w="47625">
                  <a:moveTo>
                    <a:pt x="0" y="0"/>
                  </a:moveTo>
                  <a:lnTo>
                    <a:pt x="4724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52" name="object 8252"/>
            <p:cNvSpPr/>
            <p:nvPr/>
          </p:nvSpPr>
          <p:spPr>
            <a:xfrm>
              <a:off x="11010493" y="6819900"/>
              <a:ext cx="44450" cy="0"/>
            </a:xfrm>
            <a:custGeom>
              <a:avLst/>
              <a:gdLst/>
              <a:ahLst/>
              <a:cxnLst/>
              <a:rect l="l" t="t" r="r" b="b"/>
              <a:pathLst>
                <a:path w="44450">
                  <a:moveTo>
                    <a:pt x="0" y="0"/>
                  </a:moveTo>
                  <a:lnTo>
                    <a:pt x="4419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53" name="object 8253"/>
            <p:cNvSpPr/>
            <p:nvPr/>
          </p:nvSpPr>
          <p:spPr>
            <a:xfrm>
              <a:off x="11014303" y="6825996"/>
              <a:ext cx="60325" cy="0"/>
            </a:xfrm>
            <a:custGeom>
              <a:avLst/>
              <a:gdLst/>
              <a:ahLst/>
              <a:cxnLst/>
              <a:rect l="l" t="t" r="r" b="b"/>
              <a:pathLst>
                <a:path w="60325">
                  <a:moveTo>
                    <a:pt x="0" y="0"/>
                  </a:moveTo>
                  <a:lnTo>
                    <a:pt x="6019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54" name="object 8254"/>
            <p:cNvSpPr/>
            <p:nvPr/>
          </p:nvSpPr>
          <p:spPr>
            <a:xfrm>
              <a:off x="11018113" y="6803898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2285" y="0"/>
                  </a:moveTo>
                  <a:lnTo>
                    <a:pt x="3902" y="669"/>
                  </a:lnTo>
                  <a:lnTo>
                    <a:pt x="4571" y="2285"/>
                  </a:lnTo>
                  <a:lnTo>
                    <a:pt x="3902" y="3902"/>
                  </a:lnTo>
                  <a:lnTo>
                    <a:pt x="2285" y="4571"/>
                  </a:lnTo>
                  <a:lnTo>
                    <a:pt x="669" y="3902"/>
                  </a:lnTo>
                  <a:lnTo>
                    <a:pt x="0" y="2285"/>
                  </a:lnTo>
                  <a:lnTo>
                    <a:pt x="669" y="669"/>
                  </a:lnTo>
                  <a:lnTo>
                    <a:pt x="228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55" name="object 8255"/>
            <p:cNvSpPr/>
            <p:nvPr/>
          </p:nvSpPr>
          <p:spPr>
            <a:xfrm>
              <a:off x="11014303" y="6806184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4">
                  <a:moveTo>
                    <a:pt x="0" y="685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56" name="object 8256"/>
            <p:cNvSpPr/>
            <p:nvPr/>
          </p:nvSpPr>
          <p:spPr>
            <a:xfrm>
              <a:off x="11014303" y="6813042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4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57" name="object 8257"/>
            <p:cNvSpPr/>
            <p:nvPr/>
          </p:nvSpPr>
          <p:spPr>
            <a:xfrm>
              <a:off x="11017351" y="6806184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4">
                  <a:moveTo>
                    <a:pt x="0" y="0"/>
                  </a:moveTo>
                  <a:lnTo>
                    <a:pt x="0" y="685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58" name="object 8258"/>
            <p:cNvSpPr/>
            <p:nvPr/>
          </p:nvSpPr>
          <p:spPr>
            <a:xfrm>
              <a:off x="11012017" y="6823710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2285" y="0"/>
                  </a:moveTo>
                  <a:lnTo>
                    <a:pt x="3902" y="669"/>
                  </a:lnTo>
                  <a:lnTo>
                    <a:pt x="4571" y="2286"/>
                  </a:lnTo>
                  <a:lnTo>
                    <a:pt x="3902" y="3902"/>
                  </a:lnTo>
                  <a:lnTo>
                    <a:pt x="2285" y="4572"/>
                  </a:lnTo>
                  <a:lnTo>
                    <a:pt x="669" y="3902"/>
                  </a:lnTo>
                  <a:lnTo>
                    <a:pt x="0" y="2286"/>
                  </a:lnTo>
                  <a:lnTo>
                    <a:pt x="669" y="669"/>
                  </a:lnTo>
                  <a:lnTo>
                    <a:pt x="228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59" name="object 8259"/>
            <p:cNvSpPr/>
            <p:nvPr/>
          </p:nvSpPr>
          <p:spPr>
            <a:xfrm>
              <a:off x="11014303" y="6806184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6096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60" name="object 8260"/>
            <p:cNvSpPr/>
            <p:nvPr/>
          </p:nvSpPr>
          <p:spPr>
            <a:xfrm>
              <a:off x="11017351" y="6806184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61" name="object 8261"/>
            <p:cNvSpPr/>
            <p:nvPr/>
          </p:nvSpPr>
          <p:spPr>
            <a:xfrm>
              <a:off x="11007445" y="6806184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6857" y="0"/>
                  </a:moveTo>
                  <a:lnTo>
                    <a:pt x="0" y="0"/>
                  </a:lnTo>
                  <a:lnTo>
                    <a:pt x="6857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62" name="object 8262"/>
            <p:cNvSpPr/>
            <p:nvPr/>
          </p:nvSpPr>
          <p:spPr>
            <a:xfrm>
              <a:off x="11007445" y="6806184"/>
              <a:ext cx="3175" cy="24130"/>
            </a:xfrm>
            <a:custGeom>
              <a:avLst/>
              <a:gdLst/>
              <a:ahLst/>
              <a:cxnLst/>
              <a:rect l="l" t="t" r="r" b="b"/>
              <a:pathLst>
                <a:path w="3175" h="24129">
                  <a:moveTo>
                    <a:pt x="0" y="0"/>
                  </a:moveTo>
                  <a:lnTo>
                    <a:pt x="3048" y="23622"/>
                  </a:lnTo>
                </a:path>
                <a:path w="3175" h="24129">
                  <a:moveTo>
                    <a:pt x="0" y="0"/>
                  </a:moveTo>
                  <a:lnTo>
                    <a:pt x="3048" y="2362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63" name="object 8263"/>
            <p:cNvSpPr/>
            <p:nvPr/>
          </p:nvSpPr>
          <p:spPr>
            <a:xfrm>
              <a:off x="11007445" y="6789420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0"/>
                  </a:moveTo>
                  <a:lnTo>
                    <a:pt x="3048" y="0"/>
                  </a:lnTo>
                  <a:lnTo>
                    <a:pt x="3048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64" name="object 8264"/>
            <p:cNvSpPr/>
            <p:nvPr/>
          </p:nvSpPr>
          <p:spPr>
            <a:xfrm>
              <a:off x="11007445" y="6792468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0"/>
                  </a:moveTo>
                  <a:lnTo>
                    <a:pt x="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65" name="object 8265"/>
            <p:cNvSpPr/>
            <p:nvPr/>
          </p:nvSpPr>
          <p:spPr>
            <a:xfrm>
              <a:off x="11010493" y="680237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381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66" name="object 8266"/>
            <p:cNvSpPr/>
            <p:nvPr/>
          </p:nvSpPr>
          <p:spPr>
            <a:xfrm>
              <a:off x="11012017" y="6823710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2285" y="0"/>
                  </a:moveTo>
                  <a:lnTo>
                    <a:pt x="3902" y="669"/>
                  </a:lnTo>
                  <a:lnTo>
                    <a:pt x="4571" y="2286"/>
                  </a:lnTo>
                  <a:lnTo>
                    <a:pt x="3902" y="3902"/>
                  </a:lnTo>
                  <a:lnTo>
                    <a:pt x="2285" y="4572"/>
                  </a:lnTo>
                  <a:lnTo>
                    <a:pt x="669" y="3902"/>
                  </a:lnTo>
                  <a:lnTo>
                    <a:pt x="0" y="2286"/>
                  </a:lnTo>
                  <a:lnTo>
                    <a:pt x="669" y="669"/>
                  </a:lnTo>
                  <a:lnTo>
                    <a:pt x="228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67" name="object 8267"/>
            <p:cNvSpPr/>
            <p:nvPr/>
          </p:nvSpPr>
          <p:spPr>
            <a:xfrm>
              <a:off x="11014303" y="6806184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68" name="object 8268"/>
            <p:cNvSpPr/>
            <p:nvPr/>
          </p:nvSpPr>
          <p:spPr>
            <a:xfrm>
              <a:off x="11010493" y="6825996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0" y="3809"/>
                  </a:moveTo>
                  <a:lnTo>
                    <a:pt x="3810" y="3809"/>
                  </a:lnTo>
                </a:path>
                <a:path w="3809" h="3809">
                  <a:moveTo>
                    <a:pt x="0" y="3809"/>
                  </a:moveTo>
                  <a:lnTo>
                    <a:pt x="3810" y="3809"/>
                  </a:lnTo>
                  <a:lnTo>
                    <a:pt x="381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69" name="object 8269"/>
            <p:cNvSpPr/>
            <p:nvPr/>
          </p:nvSpPr>
          <p:spPr>
            <a:xfrm>
              <a:off x="11014303" y="6825996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3809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70" name="object 8270"/>
            <p:cNvSpPr/>
            <p:nvPr/>
          </p:nvSpPr>
          <p:spPr>
            <a:xfrm>
              <a:off x="11034115" y="6825996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40">
                  <a:moveTo>
                    <a:pt x="0" y="0"/>
                  </a:moveTo>
                  <a:lnTo>
                    <a:pt x="0" y="27431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71" name="object 8271"/>
            <p:cNvSpPr/>
            <p:nvPr/>
          </p:nvSpPr>
          <p:spPr>
            <a:xfrm>
              <a:off x="10973155" y="6789420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304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72" name="object 8272"/>
            <p:cNvSpPr/>
            <p:nvPr/>
          </p:nvSpPr>
          <p:spPr>
            <a:xfrm>
              <a:off x="10973155" y="680237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381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73" name="object 8273"/>
            <p:cNvSpPr/>
            <p:nvPr/>
          </p:nvSpPr>
          <p:spPr>
            <a:xfrm>
              <a:off x="10929721" y="6806184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4">
                  <a:moveTo>
                    <a:pt x="0" y="685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74" name="object 8274"/>
            <p:cNvSpPr/>
            <p:nvPr/>
          </p:nvSpPr>
          <p:spPr>
            <a:xfrm>
              <a:off x="10932769" y="6789420"/>
              <a:ext cx="3810" cy="3175"/>
            </a:xfrm>
            <a:custGeom>
              <a:avLst/>
              <a:gdLst/>
              <a:ahLst/>
              <a:cxnLst/>
              <a:rect l="l" t="t" r="r" b="b"/>
              <a:pathLst>
                <a:path w="3809" h="3175">
                  <a:moveTo>
                    <a:pt x="3809" y="0"/>
                  </a:moveTo>
                  <a:lnTo>
                    <a:pt x="0" y="0"/>
                  </a:ln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75" name="object 8275"/>
            <p:cNvSpPr/>
            <p:nvPr/>
          </p:nvSpPr>
          <p:spPr>
            <a:xfrm>
              <a:off x="10927435" y="6823710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2285" y="0"/>
                  </a:moveTo>
                  <a:lnTo>
                    <a:pt x="3902" y="669"/>
                  </a:lnTo>
                  <a:lnTo>
                    <a:pt x="4571" y="2286"/>
                  </a:lnTo>
                  <a:lnTo>
                    <a:pt x="3902" y="3902"/>
                  </a:lnTo>
                  <a:lnTo>
                    <a:pt x="2285" y="4572"/>
                  </a:lnTo>
                  <a:lnTo>
                    <a:pt x="669" y="3902"/>
                  </a:lnTo>
                  <a:lnTo>
                    <a:pt x="0" y="2286"/>
                  </a:lnTo>
                  <a:lnTo>
                    <a:pt x="669" y="669"/>
                  </a:lnTo>
                  <a:lnTo>
                    <a:pt x="228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76" name="object 8276"/>
            <p:cNvSpPr/>
            <p:nvPr/>
          </p:nvSpPr>
          <p:spPr>
            <a:xfrm>
              <a:off x="10936579" y="6792468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0"/>
                  </a:moveTo>
                  <a:lnTo>
                    <a:pt x="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77" name="object 8277"/>
            <p:cNvSpPr/>
            <p:nvPr/>
          </p:nvSpPr>
          <p:spPr>
            <a:xfrm>
              <a:off x="10927435" y="6823710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2285" y="0"/>
                  </a:moveTo>
                  <a:lnTo>
                    <a:pt x="3902" y="669"/>
                  </a:lnTo>
                  <a:lnTo>
                    <a:pt x="4571" y="2286"/>
                  </a:lnTo>
                  <a:lnTo>
                    <a:pt x="3902" y="3902"/>
                  </a:lnTo>
                  <a:lnTo>
                    <a:pt x="2285" y="4572"/>
                  </a:lnTo>
                  <a:lnTo>
                    <a:pt x="669" y="3902"/>
                  </a:lnTo>
                  <a:lnTo>
                    <a:pt x="0" y="2286"/>
                  </a:lnTo>
                  <a:lnTo>
                    <a:pt x="669" y="669"/>
                  </a:lnTo>
                  <a:lnTo>
                    <a:pt x="228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78" name="object 8278"/>
            <p:cNvSpPr/>
            <p:nvPr/>
          </p:nvSpPr>
          <p:spPr>
            <a:xfrm>
              <a:off x="10929721" y="6806184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0" y="0"/>
                  </a:moveTo>
                  <a:lnTo>
                    <a:pt x="0" y="0"/>
                  </a:lnTo>
                  <a:lnTo>
                    <a:pt x="6858" y="0"/>
                  </a:lnTo>
                </a:path>
                <a:path w="698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79" name="object 8279"/>
            <p:cNvSpPr/>
            <p:nvPr/>
          </p:nvSpPr>
          <p:spPr>
            <a:xfrm>
              <a:off x="10929721" y="6806184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6857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80" name="object 8280"/>
            <p:cNvSpPr/>
            <p:nvPr/>
          </p:nvSpPr>
          <p:spPr>
            <a:xfrm>
              <a:off x="10929721" y="6825996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09">
                  <a:moveTo>
                    <a:pt x="3048" y="3809"/>
                  </a:moveTo>
                  <a:lnTo>
                    <a:pt x="0" y="3809"/>
                  </a:lnTo>
                </a:path>
                <a:path w="3175" h="3809">
                  <a:moveTo>
                    <a:pt x="3048" y="3809"/>
                  </a:moveTo>
                  <a:lnTo>
                    <a:pt x="0" y="3809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81" name="object 8281"/>
            <p:cNvSpPr/>
            <p:nvPr/>
          </p:nvSpPr>
          <p:spPr>
            <a:xfrm>
              <a:off x="10932769" y="6806184"/>
              <a:ext cx="3810" cy="24130"/>
            </a:xfrm>
            <a:custGeom>
              <a:avLst/>
              <a:gdLst/>
              <a:ahLst/>
              <a:cxnLst/>
              <a:rect l="l" t="t" r="r" b="b"/>
              <a:pathLst>
                <a:path w="3809" h="24129">
                  <a:moveTo>
                    <a:pt x="3809" y="0"/>
                  </a:moveTo>
                  <a:lnTo>
                    <a:pt x="0" y="2362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82" name="object 8282"/>
            <p:cNvSpPr/>
            <p:nvPr/>
          </p:nvSpPr>
          <p:spPr>
            <a:xfrm>
              <a:off x="10929721" y="6825996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3809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83" name="object 8283"/>
            <p:cNvSpPr/>
            <p:nvPr/>
          </p:nvSpPr>
          <p:spPr>
            <a:xfrm>
              <a:off x="10932769" y="6806184"/>
              <a:ext cx="3810" cy="24130"/>
            </a:xfrm>
            <a:custGeom>
              <a:avLst/>
              <a:gdLst/>
              <a:ahLst/>
              <a:cxnLst/>
              <a:rect l="l" t="t" r="r" b="b"/>
              <a:pathLst>
                <a:path w="3809" h="24129">
                  <a:moveTo>
                    <a:pt x="3809" y="0"/>
                  </a:moveTo>
                  <a:lnTo>
                    <a:pt x="0" y="2362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84" name="object 8284"/>
            <p:cNvSpPr/>
            <p:nvPr/>
          </p:nvSpPr>
          <p:spPr>
            <a:xfrm>
              <a:off x="10932769" y="680237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381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85" name="object 8285"/>
            <p:cNvSpPr/>
            <p:nvPr/>
          </p:nvSpPr>
          <p:spPr>
            <a:xfrm>
              <a:off x="10932769" y="6789420"/>
              <a:ext cx="78105" cy="0"/>
            </a:xfrm>
            <a:custGeom>
              <a:avLst/>
              <a:gdLst/>
              <a:ahLst/>
              <a:cxnLst/>
              <a:rect l="l" t="t" r="r" b="b"/>
              <a:pathLst>
                <a:path w="78104">
                  <a:moveTo>
                    <a:pt x="77724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86" name="object 8286"/>
            <p:cNvSpPr/>
            <p:nvPr/>
          </p:nvSpPr>
          <p:spPr>
            <a:xfrm>
              <a:off x="10932769" y="6792468"/>
              <a:ext cx="78105" cy="0"/>
            </a:xfrm>
            <a:custGeom>
              <a:avLst/>
              <a:gdLst/>
              <a:ahLst/>
              <a:cxnLst/>
              <a:rect l="l" t="t" r="r" b="b"/>
              <a:pathLst>
                <a:path w="78104">
                  <a:moveTo>
                    <a:pt x="77724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87" name="object 8287"/>
            <p:cNvSpPr/>
            <p:nvPr/>
          </p:nvSpPr>
          <p:spPr>
            <a:xfrm>
              <a:off x="10932769" y="6802374"/>
              <a:ext cx="78105" cy="0"/>
            </a:xfrm>
            <a:custGeom>
              <a:avLst/>
              <a:gdLst/>
              <a:ahLst/>
              <a:cxnLst/>
              <a:rect l="l" t="t" r="r" b="b"/>
              <a:pathLst>
                <a:path w="78104">
                  <a:moveTo>
                    <a:pt x="0" y="0"/>
                  </a:moveTo>
                  <a:lnTo>
                    <a:pt x="7772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88" name="object 8288"/>
            <p:cNvSpPr/>
            <p:nvPr/>
          </p:nvSpPr>
          <p:spPr>
            <a:xfrm>
              <a:off x="10932769" y="6806184"/>
              <a:ext cx="78105" cy="0"/>
            </a:xfrm>
            <a:custGeom>
              <a:avLst/>
              <a:gdLst/>
              <a:ahLst/>
              <a:cxnLst/>
              <a:rect l="l" t="t" r="r" b="b"/>
              <a:pathLst>
                <a:path w="78104">
                  <a:moveTo>
                    <a:pt x="77724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89" name="object 8289"/>
            <p:cNvSpPr/>
            <p:nvPr/>
          </p:nvSpPr>
          <p:spPr>
            <a:xfrm>
              <a:off x="10936579" y="6806184"/>
              <a:ext cx="71120" cy="0"/>
            </a:xfrm>
            <a:custGeom>
              <a:avLst/>
              <a:gdLst/>
              <a:ahLst/>
              <a:cxnLst/>
              <a:rect l="l" t="t" r="r" b="b"/>
              <a:pathLst>
                <a:path w="71120">
                  <a:moveTo>
                    <a:pt x="0" y="0"/>
                  </a:moveTo>
                  <a:lnTo>
                    <a:pt x="7086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90" name="object 8290"/>
            <p:cNvSpPr/>
            <p:nvPr/>
          </p:nvSpPr>
          <p:spPr>
            <a:xfrm>
              <a:off x="10932769" y="6819900"/>
              <a:ext cx="78105" cy="0"/>
            </a:xfrm>
            <a:custGeom>
              <a:avLst/>
              <a:gdLst/>
              <a:ahLst/>
              <a:cxnLst/>
              <a:rect l="l" t="t" r="r" b="b"/>
              <a:pathLst>
                <a:path w="78104">
                  <a:moveTo>
                    <a:pt x="0" y="0"/>
                  </a:moveTo>
                  <a:lnTo>
                    <a:pt x="7772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91" name="object 8291"/>
            <p:cNvSpPr/>
            <p:nvPr/>
          </p:nvSpPr>
          <p:spPr>
            <a:xfrm>
              <a:off x="11054689" y="6806184"/>
              <a:ext cx="13970" cy="13970"/>
            </a:xfrm>
            <a:custGeom>
              <a:avLst/>
              <a:gdLst/>
              <a:ahLst/>
              <a:cxnLst/>
              <a:rect l="l" t="t" r="r" b="b"/>
              <a:pathLst>
                <a:path w="13970" h="13970">
                  <a:moveTo>
                    <a:pt x="0" y="13715"/>
                  </a:moveTo>
                  <a:lnTo>
                    <a:pt x="0" y="0"/>
                  </a:lnTo>
                  <a:lnTo>
                    <a:pt x="13716" y="0"/>
                  </a:lnTo>
                  <a:lnTo>
                    <a:pt x="13716" y="13715"/>
                  </a:lnTo>
                  <a:lnTo>
                    <a:pt x="0" y="13715"/>
                  </a:lnTo>
                  <a:close/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92" name="object 8292"/>
            <p:cNvSpPr/>
            <p:nvPr/>
          </p:nvSpPr>
          <p:spPr>
            <a:xfrm>
              <a:off x="11044783" y="6796278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59">
                  <a:moveTo>
                    <a:pt x="0" y="9905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93" name="object 8293"/>
            <p:cNvSpPr/>
            <p:nvPr/>
          </p:nvSpPr>
          <p:spPr>
            <a:xfrm>
              <a:off x="11034115" y="6778752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5">
                  <a:moveTo>
                    <a:pt x="1066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8294" name="object 8294"/>
          <p:cNvSpPr/>
          <p:nvPr/>
        </p:nvSpPr>
        <p:spPr>
          <a:xfrm>
            <a:off x="13859300" y="7074707"/>
            <a:ext cx="8779" cy="0"/>
          </a:xfrm>
          <a:custGeom>
            <a:avLst/>
            <a:gdLst/>
            <a:ahLst/>
            <a:cxnLst/>
            <a:rect l="l" t="t" r="r" b="b"/>
            <a:pathLst>
              <a:path w="6984">
                <a:moveTo>
                  <a:pt x="6857" y="0"/>
                </a:moveTo>
                <a:lnTo>
                  <a:pt x="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8295" name="object 8295"/>
          <p:cNvGrpSpPr/>
          <p:nvPr/>
        </p:nvGrpSpPr>
        <p:grpSpPr>
          <a:xfrm>
            <a:off x="13834399" y="7074707"/>
            <a:ext cx="36711" cy="75020"/>
            <a:chOff x="11007445" y="6721602"/>
            <a:chExt cx="29209" cy="59690"/>
          </a:xfrm>
        </p:grpSpPr>
        <p:sp>
          <p:nvSpPr>
            <p:cNvPr id="8296" name="object 8296"/>
            <p:cNvSpPr/>
            <p:nvPr/>
          </p:nvSpPr>
          <p:spPr>
            <a:xfrm>
              <a:off x="11007445" y="6778752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19811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97" name="object 8297"/>
            <p:cNvSpPr/>
            <p:nvPr/>
          </p:nvSpPr>
          <p:spPr>
            <a:xfrm>
              <a:off x="11027257" y="6721602"/>
              <a:ext cx="0" cy="57150"/>
            </a:xfrm>
            <a:custGeom>
              <a:avLst/>
              <a:gdLst/>
              <a:ahLst/>
              <a:cxnLst/>
              <a:rect l="l" t="t" r="r" b="b"/>
              <a:pathLst>
                <a:path h="57150">
                  <a:moveTo>
                    <a:pt x="0" y="0"/>
                  </a:moveTo>
                  <a:lnTo>
                    <a:pt x="0" y="57149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98" name="object 8298"/>
            <p:cNvSpPr/>
            <p:nvPr/>
          </p:nvSpPr>
          <p:spPr>
            <a:xfrm>
              <a:off x="11034115" y="6721602"/>
              <a:ext cx="0" cy="57150"/>
            </a:xfrm>
            <a:custGeom>
              <a:avLst/>
              <a:gdLst/>
              <a:ahLst/>
              <a:cxnLst/>
              <a:rect l="l" t="t" r="r" b="b"/>
              <a:pathLst>
                <a:path h="57150">
                  <a:moveTo>
                    <a:pt x="0" y="57149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8299" name="object 8299"/>
          <p:cNvSpPr/>
          <p:nvPr/>
        </p:nvSpPr>
        <p:spPr>
          <a:xfrm>
            <a:off x="13961773" y="7238410"/>
            <a:ext cx="17558" cy="21548"/>
          </a:xfrm>
          <a:custGeom>
            <a:avLst/>
            <a:gdLst/>
            <a:ahLst/>
            <a:cxnLst/>
            <a:rect l="l" t="t" r="r" b="b"/>
            <a:pathLst>
              <a:path w="13970" h="17145">
                <a:moveTo>
                  <a:pt x="13716" y="8432"/>
                </a:moveTo>
                <a:lnTo>
                  <a:pt x="12954" y="5384"/>
                </a:lnTo>
                <a:lnTo>
                  <a:pt x="11430" y="3860"/>
                </a:lnTo>
                <a:lnTo>
                  <a:pt x="6870" y="0"/>
                </a:lnTo>
                <a:lnTo>
                  <a:pt x="3759" y="1460"/>
                </a:lnTo>
                <a:lnTo>
                  <a:pt x="0" y="5384"/>
                </a:lnTo>
                <a:lnTo>
                  <a:pt x="0" y="10718"/>
                </a:lnTo>
                <a:lnTo>
                  <a:pt x="2286" y="15227"/>
                </a:lnTo>
                <a:lnTo>
                  <a:pt x="7251" y="16979"/>
                </a:lnTo>
                <a:lnTo>
                  <a:pt x="11430" y="13004"/>
                </a:lnTo>
                <a:lnTo>
                  <a:pt x="12954" y="10718"/>
                </a:lnTo>
                <a:lnTo>
                  <a:pt x="13716" y="8432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00" name="object 8300"/>
          <p:cNvSpPr/>
          <p:nvPr/>
        </p:nvSpPr>
        <p:spPr>
          <a:xfrm>
            <a:off x="14144694" y="7236558"/>
            <a:ext cx="208299" cy="0"/>
          </a:xfrm>
          <a:custGeom>
            <a:avLst/>
            <a:gdLst/>
            <a:ahLst/>
            <a:cxnLst/>
            <a:rect l="l" t="t" r="r" b="b"/>
            <a:pathLst>
              <a:path w="165734">
                <a:moveTo>
                  <a:pt x="0" y="0"/>
                </a:moveTo>
                <a:lnTo>
                  <a:pt x="16535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8301" name="object 8301"/>
          <p:cNvGrpSpPr/>
          <p:nvPr/>
        </p:nvGrpSpPr>
        <p:grpSpPr>
          <a:xfrm>
            <a:off x="13861214" y="6934883"/>
            <a:ext cx="103751" cy="305664"/>
            <a:chOff x="11028781" y="6610350"/>
            <a:chExt cx="82550" cy="243204"/>
          </a:xfrm>
        </p:grpSpPr>
        <p:sp>
          <p:nvSpPr>
            <p:cNvPr id="8302" name="object 8302"/>
            <p:cNvSpPr/>
            <p:nvPr/>
          </p:nvSpPr>
          <p:spPr>
            <a:xfrm>
              <a:off x="11074501" y="6610350"/>
              <a:ext cx="0" cy="215900"/>
            </a:xfrm>
            <a:custGeom>
              <a:avLst/>
              <a:gdLst/>
              <a:ahLst/>
              <a:cxnLst/>
              <a:rect l="l" t="t" r="r" b="b"/>
              <a:pathLst>
                <a:path h="215900">
                  <a:moveTo>
                    <a:pt x="0" y="0"/>
                  </a:moveTo>
                  <a:lnTo>
                    <a:pt x="0" y="21564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03" name="object 8303"/>
            <p:cNvSpPr/>
            <p:nvPr/>
          </p:nvSpPr>
          <p:spPr>
            <a:xfrm>
              <a:off x="11074501" y="6613397"/>
              <a:ext cx="0" cy="212725"/>
            </a:xfrm>
            <a:custGeom>
              <a:avLst/>
              <a:gdLst/>
              <a:ahLst/>
              <a:cxnLst/>
              <a:rect l="l" t="t" r="r" b="b"/>
              <a:pathLst>
                <a:path h="212725">
                  <a:moveTo>
                    <a:pt x="0" y="0"/>
                  </a:moveTo>
                  <a:lnTo>
                    <a:pt x="0" y="212597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04" name="object 8304"/>
            <p:cNvSpPr/>
            <p:nvPr/>
          </p:nvSpPr>
          <p:spPr>
            <a:xfrm>
              <a:off x="11068405" y="6630161"/>
              <a:ext cx="0" cy="176530"/>
            </a:xfrm>
            <a:custGeom>
              <a:avLst/>
              <a:gdLst/>
              <a:ahLst/>
              <a:cxnLst/>
              <a:rect l="l" t="t" r="r" b="b"/>
              <a:pathLst>
                <a:path h="176529">
                  <a:moveTo>
                    <a:pt x="0" y="0"/>
                  </a:moveTo>
                  <a:lnTo>
                    <a:pt x="0" y="17602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05" name="object 8305"/>
            <p:cNvSpPr/>
            <p:nvPr/>
          </p:nvSpPr>
          <p:spPr>
            <a:xfrm>
              <a:off x="11054689" y="6630161"/>
              <a:ext cx="0" cy="176530"/>
            </a:xfrm>
            <a:custGeom>
              <a:avLst/>
              <a:gdLst/>
              <a:ahLst/>
              <a:cxnLst/>
              <a:rect l="l" t="t" r="r" b="b"/>
              <a:pathLst>
                <a:path h="176529">
                  <a:moveTo>
                    <a:pt x="0" y="0"/>
                  </a:moveTo>
                  <a:lnTo>
                    <a:pt x="0" y="17602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06" name="object 8306"/>
            <p:cNvSpPr/>
            <p:nvPr/>
          </p:nvSpPr>
          <p:spPr>
            <a:xfrm>
              <a:off x="11108791" y="6643878"/>
              <a:ext cx="0" cy="209550"/>
            </a:xfrm>
            <a:custGeom>
              <a:avLst/>
              <a:gdLst/>
              <a:ahLst/>
              <a:cxnLst/>
              <a:rect l="l" t="t" r="r" b="b"/>
              <a:pathLst>
                <a:path h="209550">
                  <a:moveTo>
                    <a:pt x="0" y="0"/>
                  </a:moveTo>
                  <a:lnTo>
                    <a:pt x="0" y="20955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07" name="object 8307"/>
            <p:cNvSpPr/>
            <p:nvPr/>
          </p:nvSpPr>
          <p:spPr>
            <a:xfrm>
              <a:off x="11031067" y="6667500"/>
              <a:ext cx="0" cy="54610"/>
            </a:xfrm>
            <a:custGeom>
              <a:avLst/>
              <a:gdLst/>
              <a:ahLst/>
              <a:cxnLst/>
              <a:rect l="l" t="t" r="r" b="b"/>
              <a:pathLst>
                <a:path h="54609">
                  <a:moveTo>
                    <a:pt x="0" y="54101"/>
                  </a:moveTo>
                  <a:lnTo>
                    <a:pt x="0" y="0"/>
                  </a:lnTo>
                </a:path>
                <a:path h="54609">
                  <a:moveTo>
                    <a:pt x="0" y="54101"/>
                  </a:moveTo>
                  <a:lnTo>
                    <a:pt x="0" y="3047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08" name="object 8308"/>
            <p:cNvSpPr/>
            <p:nvPr/>
          </p:nvSpPr>
          <p:spPr>
            <a:xfrm>
              <a:off x="11034115" y="6667500"/>
              <a:ext cx="0" cy="54610"/>
            </a:xfrm>
            <a:custGeom>
              <a:avLst/>
              <a:gdLst/>
              <a:ahLst/>
              <a:cxnLst/>
              <a:rect l="l" t="t" r="r" b="b"/>
              <a:pathLst>
                <a:path h="54609">
                  <a:moveTo>
                    <a:pt x="0" y="54101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8309" name="object 8309"/>
          <p:cNvSpPr/>
          <p:nvPr/>
        </p:nvSpPr>
        <p:spPr>
          <a:xfrm>
            <a:off x="14054669" y="6802720"/>
            <a:ext cx="0" cy="217078"/>
          </a:xfrm>
          <a:custGeom>
            <a:avLst/>
            <a:gdLst/>
            <a:ahLst/>
            <a:cxnLst/>
            <a:rect l="l" t="t" r="r" b="b"/>
            <a:pathLst>
              <a:path h="172720">
                <a:moveTo>
                  <a:pt x="0" y="172211"/>
                </a:moveTo>
                <a:lnTo>
                  <a:pt x="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8310" name="object 8310"/>
          <p:cNvGrpSpPr/>
          <p:nvPr/>
        </p:nvGrpSpPr>
        <p:grpSpPr>
          <a:xfrm>
            <a:off x="14124582" y="6708865"/>
            <a:ext cx="23144" cy="375099"/>
            <a:chOff x="11238331" y="6430517"/>
            <a:chExt cx="18415" cy="298450"/>
          </a:xfrm>
        </p:grpSpPr>
        <p:sp>
          <p:nvSpPr>
            <p:cNvPr id="8311" name="object 8311"/>
            <p:cNvSpPr/>
            <p:nvPr/>
          </p:nvSpPr>
          <p:spPr>
            <a:xfrm>
              <a:off x="11240617" y="6448043"/>
              <a:ext cx="0" cy="273685"/>
            </a:xfrm>
            <a:custGeom>
              <a:avLst/>
              <a:gdLst/>
              <a:ahLst/>
              <a:cxnLst/>
              <a:rect l="l" t="t" r="r" b="b"/>
              <a:pathLst>
                <a:path h="273684">
                  <a:moveTo>
                    <a:pt x="0" y="0"/>
                  </a:moveTo>
                  <a:lnTo>
                    <a:pt x="0" y="27355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12" name="object 8312"/>
            <p:cNvSpPr/>
            <p:nvPr/>
          </p:nvSpPr>
          <p:spPr>
            <a:xfrm>
              <a:off x="11254333" y="6430517"/>
              <a:ext cx="0" cy="298450"/>
            </a:xfrm>
            <a:custGeom>
              <a:avLst/>
              <a:gdLst/>
              <a:ahLst/>
              <a:cxnLst/>
              <a:rect l="l" t="t" r="r" b="b"/>
              <a:pathLst>
                <a:path h="298450">
                  <a:moveTo>
                    <a:pt x="0" y="0"/>
                  </a:moveTo>
                  <a:lnTo>
                    <a:pt x="0" y="29794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13" name="object 8313"/>
            <p:cNvSpPr/>
            <p:nvPr/>
          </p:nvSpPr>
          <p:spPr>
            <a:xfrm>
              <a:off x="11243665" y="6444233"/>
              <a:ext cx="0" cy="280670"/>
            </a:xfrm>
            <a:custGeom>
              <a:avLst/>
              <a:gdLst/>
              <a:ahLst/>
              <a:cxnLst/>
              <a:rect l="l" t="t" r="r" b="b"/>
              <a:pathLst>
                <a:path h="280670">
                  <a:moveTo>
                    <a:pt x="0" y="0"/>
                  </a:moveTo>
                  <a:lnTo>
                    <a:pt x="0" y="28041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14" name="object 8314"/>
            <p:cNvSpPr/>
            <p:nvPr/>
          </p:nvSpPr>
          <p:spPr>
            <a:xfrm>
              <a:off x="11254333" y="6434327"/>
              <a:ext cx="0" cy="294640"/>
            </a:xfrm>
            <a:custGeom>
              <a:avLst/>
              <a:gdLst/>
              <a:ahLst/>
              <a:cxnLst/>
              <a:rect l="l" t="t" r="r" b="b"/>
              <a:pathLst>
                <a:path h="294640">
                  <a:moveTo>
                    <a:pt x="0" y="0"/>
                  </a:moveTo>
                  <a:lnTo>
                    <a:pt x="0" y="29413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8315" name="object 8315"/>
          <p:cNvGrpSpPr/>
          <p:nvPr/>
        </p:nvGrpSpPr>
        <p:grpSpPr>
          <a:xfrm>
            <a:off x="13945492" y="6969360"/>
            <a:ext cx="121308" cy="79010"/>
            <a:chOff x="11095837" y="6637781"/>
            <a:chExt cx="96520" cy="62865"/>
          </a:xfrm>
        </p:grpSpPr>
        <p:sp>
          <p:nvSpPr>
            <p:cNvPr id="8316" name="object 8316"/>
            <p:cNvSpPr/>
            <p:nvPr/>
          </p:nvSpPr>
          <p:spPr>
            <a:xfrm>
              <a:off x="11098123" y="6640067"/>
              <a:ext cx="74930" cy="44450"/>
            </a:xfrm>
            <a:custGeom>
              <a:avLst/>
              <a:gdLst/>
              <a:ahLst/>
              <a:cxnLst/>
              <a:rect l="l" t="t" r="r" b="b"/>
              <a:pathLst>
                <a:path w="74929" h="44450">
                  <a:moveTo>
                    <a:pt x="74675" y="44196"/>
                  </a:moveTo>
                  <a:lnTo>
                    <a:pt x="0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17" name="object 8317"/>
            <p:cNvSpPr/>
            <p:nvPr/>
          </p:nvSpPr>
          <p:spPr>
            <a:xfrm>
              <a:off x="11172799" y="6674357"/>
              <a:ext cx="17145" cy="10160"/>
            </a:xfrm>
            <a:custGeom>
              <a:avLst/>
              <a:gdLst/>
              <a:ahLst/>
              <a:cxnLst/>
              <a:rect l="l" t="t" r="r" b="b"/>
              <a:pathLst>
                <a:path w="17145" h="10159">
                  <a:moveTo>
                    <a:pt x="16764" y="0"/>
                  </a:moveTo>
                  <a:lnTo>
                    <a:pt x="0" y="990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18" name="object 8318"/>
            <p:cNvSpPr/>
            <p:nvPr/>
          </p:nvSpPr>
          <p:spPr>
            <a:xfrm>
              <a:off x="11172799" y="6674357"/>
              <a:ext cx="17145" cy="24130"/>
            </a:xfrm>
            <a:custGeom>
              <a:avLst/>
              <a:gdLst/>
              <a:ahLst/>
              <a:cxnLst/>
              <a:rect l="l" t="t" r="r" b="b"/>
              <a:pathLst>
                <a:path w="17145" h="24129">
                  <a:moveTo>
                    <a:pt x="0" y="23622"/>
                  </a:moveTo>
                  <a:lnTo>
                    <a:pt x="16763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19" name="object 8319"/>
            <p:cNvSpPr/>
            <p:nvPr/>
          </p:nvSpPr>
          <p:spPr>
            <a:xfrm>
              <a:off x="11172799" y="6660641"/>
              <a:ext cx="17145" cy="17145"/>
            </a:xfrm>
            <a:custGeom>
              <a:avLst/>
              <a:gdLst/>
              <a:ahLst/>
              <a:cxnLst/>
              <a:rect l="l" t="t" r="r" b="b"/>
              <a:pathLst>
                <a:path w="17145" h="17145">
                  <a:moveTo>
                    <a:pt x="9905" y="16763"/>
                  </a:moveTo>
                  <a:lnTo>
                    <a:pt x="16763" y="0"/>
                  </a:lnTo>
                </a:path>
                <a:path w="17145" h="17145">
                  <a:moveTo>
                    <a:pt x="9905" y="16763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8320" name="object 8320"/>
          <p:cNvGrpSpPr/>
          <p:nvPr/>
        </p:nvGrpSpPr>
        <p:grpSpPr>
          <a:xfrm>
            <a:off x="13598805" y="6713656"/>
            <a:ext cx="132482" cy="296088"/>
            <a:chOff x="10819993" y="6434328"/>
            <a:chExt cx="105410" cy="235585"/>
          </a:xfrm>
        </p:grpSpPr>
        <p:sp>
          <p:nvSpPr>
            <p:cNvPr id="8321" name="object 8321"/>
            <p:cNvSpPr/>
            <p:nvPr/>
          </p:nvSpPr>
          <p:spPr>
            <a:xfrm>
              <a:off x="10922863" y="6444234"/>
              <a:ext cx="0" cy="121920"/>
            </a:xfrm>
            <a:custGeom>
              <a:avLst/>
              <a:gdLst/>
              <a:ahLst/>
              <a:cxnLst/>
              <a:rect l="l" t="t" r="r" b="b"/>
              <a:pathLst>
                <a:path h="121920">
                  <a:moveTo>
                    <a:pt x="0" y="12192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22" name="object 8322"/>
            <p:cNvSpPr/>
            <p:nvPr/>
          </p:nvSpPr>
          <p:spPr>
            <a:xfrm>
              <a:off x="10875619" y="6444234"/>
              <a:ext cx="0" cy="121920"/>
            </a:xfrm>
            <a:custGeom>
              <a:avLst/>
              <a:gdLst/>
              <a:ahLst/>
              <a:cxnLst/>
              <a:rect l="l" t="t" r="r" b="b"/>
              <a:pathLst>
                <a:path h="121920">
                  <a:moveTo>
                    <a:pt x="0" y="12192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23" name="object 8323"/>
            <p:cNvSpPr/>
            <p:nvPr/>
          </p:nvSpPr>
          <p:spPr>
            <a:xfrm>
              <a:off x="10899241" y="6444234"/>
              <a:ext cx="0" cy="121920"/>
            </a:xfrm>
            <a:custGeom>
              <a:avLst/>
              <a:gdLst/>
              <a:ahLst/>
              <a:cxnLst/>
              <a:rect l="l" t="t" r="r" b="b"/>
              <a:pathLst>
                <a:path h="121920">
                  <a:moveTo>
                    <a:pt x="0" y="12192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24" name="object 8324"/>
            <p:cNvSpPr/>
            <p:nvPr/>
          </p:nvSpPr>
          <p:spPr>
            <a:xfrm>
              <a:off x="10824565" y="6596634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0" y="0"/>
                  </a:moveTo>
                  <a:lnTo>
                    <a:pt x="990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25" name="object 8325"/>
            <p:cNvSpPr/>
            <p:nvPr/>
          </p:nvSpPr>
          <p:spPr>
            <a:xfrm>
              <a:off x="10824565" y="6643878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0" y="0"/>
                  </a:moveTo>
                  <a:lnTo>
                    <a:pt x="990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26" name="object 8326"/>
            <p:cNvSpPr/>
            <p:nvPr/>
          </p:nvSpPr>
          <p:spPr>
            <a:xfrm>
              <a:off x="10824565" y="6620256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0" y="0"/>
                  </a:moveTo>
                  <a:lnTo>
                    <a:pt x="990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27" name="object 8327"/>
            <p:cNvSpPr/>
            <p:nvPr/>
          </p:nvSpPr>
          <p:spPr>
            <a:xfrm>
              <a:off x="10824565" y="6667500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0" y="0"/>
                  </a:moveTo>
                  <a:lnTo>
                    <a:pt x="990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28" name="object 8328"/>
            <p:cNvSpPr/>
            <p:nvPr/>
          </p:nvSpPr>
          <p:spPr>
            <a:xfrm>
              <a:off x="10822279" y="6565392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3809" y="0"/>
                  </a:moveTo>
                  <a:lnTo>
                    <a:pt x="761" y="762"/>
                  </a:lnTo>
                  <a:lnTo>
                    <a:pt x="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29" name="object 8329"/>
            <p:cNvSpPr/>
            <p:nvPr/>
          </p:nvSpPr>
          <p:spPr>
            <a:xfrm>
              <a:off x="10825327" y="6569202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2285" y="0"/>
                  </a:moveTo>
                  <a:lnTo>
                    <a:pt x="761" y="0"/>
                  </a:lnTo>
                  <a:lnTo>
                    <a:pt x="0" y="152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30" name="object 8330"/>
            <p:cNvSpPr/>
            <p:nvPr/>
          </p:nvSpPr>
          <p:spPr>
            <a:xfrm>
              <a:off x="10922863" y="6569202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4">
                  <a:moveTo>
                    <a:pt x="0" y="685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31" name="object 8331"/>
            <p:cNvSpPr/>
            <p:nvPr/>
          </p:nvSpPr>
          <p:spPr>
            <a:xfrm>
              <a:off x="10899241" y="6569202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4">
                  <a:moveTo>
                    <a:pt x="0" y="685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32" name="object 8332"/>
            <p:cNvSpPr/>
            <p:nvPr/>
          </p:nvSpPr>
          <p:spPr>
            <a:xfrm>
              <a:off x="10875619" y="6569202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4">
                  <a:moveTo>
                    <a:pt x="0" y="685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33" name="object 8333"/>
            <p:cNvSpPr/>
            <p:nvPr/>
          </p:nvSpPr>
          <p:spPr>
            <a:xfrm>
              <a:off x="10875619" y="6620256"/>
              <a:ext cx="13335" cy="10160"/>
            </a:xfrm>
            <a:custGeom>
              <a:avLst/>
              <a:gdLst/>
              <a:ahLst/>
              <a:cxnLst/>
              <a:rect l="l" t="t" r="r" b="b"/>
              <a:pathLst>
                <a:path w="13334" h="10159">
                  <a:moveTo>
                    <a:pt x="12953" y="9905"/>
                  </a:moveTo>
                  <a:lnTo>
                    <a:pt x="12953" y="0"/>
                  </a:lnTo>
                  <a:lnTo>
                    <a:pt x="0" y="0"/>
                  </a:lnTo>
                  <a:lnTo>
                    <a:pt x="0" y="9905"/>
                  </a:lnTo>
                  <a:lnTo>
                    <a:pt x="12953" y="9905"/>
                  </a:lnTo>
                  <a:close/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34" name="object 8334"/>
            <p:cNvSpPr/>
            <p:nvPr/>
          </p:nvSpPr>
          <p:spPr>
            <a:xfrm>
              <a:off x="10922863" y="6434328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5">
                  <a:moveTo>
                    <a:pt x="0" y="685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35" name="object 8335"/>
            <p:cNvSpPr/>
            <p:nvPr/>
          </p:nvSpPr>
          <p:spPr>
            <a:xfrm>
              <a:off x="10899241" y="6434328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5">
                  <a:moveTo>
                    <a:pt x="0" y="685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36" name="object 8336"/>
            <p:cNvSpPr/>
            <p:nvPr/>
          </p:nvSpPr>
          <p:spPr>
            <a:xfrm>
              <a:off x="10875619" y="6434328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5">
                  <a:moveTo>
                    <a:pt x="0" y="685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8337" name="object 8337"/>
          <p:cNvGrpSpPr/>
          <p:nvPr/>
        </p:nvGrpSpPr>
        <p:grpSpPr>
          <a:xfrm>
            <a:off x="13435039" y="6914771"/>
            <a:ext cx="12769" cy="94972"/>
            <a:chOff x="10689691" y="6594347"/>
            <a:chExt cx="10160" cy="75565"/>
          </a:xfrm>
        </p:grpSpPr>
        <p:sp>
          <p:nvSpPr>
            <p:cNvPr id="8338" name="object 8338"/>
            <p:cNvSpPr/>
            <p:nvPr/>
          </p:nvSpPr>
          <p:spPr>
            <a:xfrm>
              <a:off x="10689691" y="6667499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0" y="0"/>
                  </a:moveTo>
                  <a:lnTo>
                    <a:pt x="990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39" name="object 8339"/>
            <p:cNvSpPr/>
            <p:nvPr/>
          </p:nvSpPr>
          <p:spPr>
            <a:xfrm>
              <a:off x="10689691" y="6643877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0" y="0"/>
                  </a:moveTo>
                  <a:lnTo>
                    <a:pt x="990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40" name="object 8340"/>
            <p:cNvSpPr/>
            <p:nvPr/>
          </p:nvSpPr>
          <p:spPr>
            <a:xfrm>
              <a:off x="10689691" y="6620255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0" y="0"/>
                  </a:moveTo>
                  <a:lnTo>
                    <a:pt x="990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41" name="object 8341"/>
            <p:cNvSpPr/>
            <p:nvPr/>
          </p:nvSpPr>
          <p:spPr>
            <a:xfrm>
              <a:off x="10689691" y="6596633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0" y="0"/>
                  </a:moveTo>
                  <a:lnTo>
                    <a:pt x="990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8342" name="object 8342"/>
          <p:cNvGrpSpPr/>
          <p:nvPr/>
        </p:nvGrpSpPr>
        <p:grpSpPr>
          <a:xfrm>
            <a:off x="13443658" y="6720358"/>
            <a:ext cx="12769" cy="12769"/>
            <a:chOff x="10696549" y="6439661"/>
            <a:chExt cx="10160" cy="10160"/>
          </a:xfrm>
        </p:grpSpPr>
        <p:sp>
          <p:nvSpPr>
            <p:cNvPr id="8343" name="object 8343"/>
            <p:cNvSpPr/>
            <p:nvPr/>
          </p:nvSpPr>
          <p:spPr>
            <a:xfrm>
              <a:off x="10698835" y="6441947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809" y="0"/>
                  </a:moveTo>
                  <a:lnTo>
                    <a:pt x="761" y="762"/>
                  </a:lnTo>
                  <a:lnTo>
                    <a:pt x="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44" name="object 8344"/>
            <p:cNvSpPr/>
            <p:nvPr/>
          </p:nvSpPr>
          <p:spPr>
            <a:xfrm>
              <a:off x="10696549" y="6443471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2285" y="0"/>
                  </a:moveTo>
                  <a:lnTo>
                    <a:pt x="3902" y="669"/>
                  </a:lnTo>
                  <a:lnTo>
                    <a:pt x="4571" y="2286"/>
                  </a:lnTo>
                  <a:lnTo>
                    <a:pt x="3902" y="3902"/>
                  </a:lnTo>
                  <a:lnTo>
                    <a:pt x="2285" y="4572"/>
                  </a:lnTo>
                  <a:lnTo>
                    <a:pt x="669" y="3902"/>
                  </a:lnTo>
                  <a:lnTo>
                    <a:pt x="0" y="2286"/>
                  </a:lnTo>
                  <a:lnTo>
                    <a:pt x="669" y="669"/>
                  </a:lnTo>
                  <a:lnTo>
                    <a:pt x="228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45" name="object 8345"/>
            <p:cNvSpPr/>
            <p:nvPr/>
          </p:nvSpPr>
          <p:spPr>
            <a:xfrm>
              <a:off x="10701883" y="6445757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2285" y="0"/>
                  </a:moveTo>
                  <a:lnTo>
                    <a:pt x="761" y="0"/>
                  </a:lnTo>
                  <a:lnTo>
                    <a:pt x="0" y="152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8346" name="object 8346"/>
          <p:cNvGrpSpPr/>
          <p:nvPr/>
        </p:nvGrpSpPr>
        <p:grpSpPr>
          <a:xfrm>
            <a:off x="13451320" y="6914771"/>
            <a:ext cx="150039" cy="94972"/>
            <a:chOff x="10702645" y="6594347"/>
            <a:chExt cx="119380" cy="75565"/>
          </a:xfrm>
        </p:grpSpPr>
        <p:sp>
          <p:nvSpPr>
            <p:cNvPr id="8347" name="object 8347"/>
            <p:cNvSpPr/>
            <p:nvPr/>
          </p:nvSpPr>
          <p:spPr>
            <a:xfrm>
              <a:off x="10720171" y="6643877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0" y="0"/>
                  </a:moveTo>
                  <a:lnTo>
                    <a:pt x="990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48" name="object 8348"/>
            <p:cNvSpPr/>
            <p:nvPr/>
          </p:nvSpPr>
          <p:spPr>
            <a:xfrm>
              <a:off x="10720171" y="6667499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0" y="0"/>
                  </a:moveTo>
                  <a:lnTo>
                    <a:pt x="990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49" name="object 8349"/>
            <p:cNvSpPr/>
            <p:nvPr/>
          </p:nvSpPr>
          <p:spPr>
            <a:xfrm>
              <a:off x="10702645" y="6667499"/>
              <a:ext cx="119380" cy="0"/>
            </a:xfrm>
            <a:custGeom>
              <a:avLst/>
              <a:gdLst/>
              <a:ahLst/>
              <a:cxnLst/>
              <a:rect l="l" t="t" r="r" b="b"/>
              <a:pathLst>
                <a:path w="119379">
                  <a:moveTo>
                    <a:pt x="0" y="0"/>
                  </a:moveTo>
                  <a:lnTo>
                    <a:pt x="11887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50" name="object 8350"/>
            <p:cNvSpPr/>
            <p:nvPr/>
          </p:nvSpPr>
          <p:spPr>
            <a:xfrm>
              <a:off x="10702645" y="6620255"/>
              <a:ext cx="119380" cy="0"/>
            </a:xfrm>
            <a:custGeom>
              <a:avLst/>
              <a:gdLst/>
              <a:ahLst/>
              <a:cxnLst/>
              <a:rect l="l" t="t" r="r" b="b"/>
              <a:pathLst>
                <a:path w="119379">
                  <a:moveTo>
                    <a:pt x="0" y="0"/>
                  </a:moveTo>
                  <a:lnTo>
                    <a:pt x="11887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51" name="object 8351"/>
            <p:cNvSpPr/>
            <p:nvPr/>
          </p:nvSpPr>
          <p:spPr>
            <a:xfrm>
              <a:off x="10702645" y="6643877"/>
              <a:ext cx="119380" cy="0"/>
            </a:xfrm>
            <a:custGeom>
              <a:avLst/>
              <a:gdLst/>
              <a:ahLst/>
              <a:cxnLst/>
              <a:rect l="l" t="t" r="r" b="b"/>
              <a:pathLst>
                <a:path w="119379">
                  <a:moveTo>
                    <a:pt x="0" y="0"/>
                  </a:moveTo>
                  <a:lnTo>
                    <a:pt x="11887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52" name="object 8352"/>
            <p:cNvSpPr/>
            <p:nvPr/>
          </p:nvSpPr>
          <p:spPr>
            <a:xfrm>
              <a:off x="10702645" y="6596633"/>
              <a:ext cx="119380" cy="0"/>
            </a:xfrm>
            <a:custGeom>
              <a:avLst/>
              <a:gdLst/>
              <a:ahLst/>
              <a:cxnLst/>
              <a:rect l="l" t="t" r="r" b="b"/>
              <a:pathLst>
                <a:path w="119379">
                  <a:moveTo>
                    <a:pt x="0" y="0"/>
                  </a:moveTo>
                  <a:lnTo>
                    <a:pt x="11887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8353" name="object 8353"/>
          <p:cNvGrpSpPr/>
          <p:nvPr/>
        </p:nvGrpSpPr>
        <p:grpSpPr>
          <a:xfrm>
            <a:off x="13121871" y="6714613"/>
            <a:ext cx="86193" cy="218674"/>
            <a:chOff x="10440517" y="6435090"/>
            <a:chExt cx="68580" cy="173990"/>
          </a:xfrm>
        </p:grpSpPr>
        <p:sp>
          <p:nvSpPr>
            <p:cNvPr id="8354" name="object 8354"/>
            <p:cNvSpPr/>
            <p:nvPr/>
          </p:nvSpPr>
          <p:spPr>
            <a:xfrm>
              <a:off x="10476331" y="6505194"/>
              <a:ext cx="6985" cy="71120"/>
            </a:xfrm>
            <a:custGeom>
              <a:avLst/>
              <a:gdLst/>
              <a:ahLst/>
              <a:cxnLst/>
              <a:rect l="l" t="t" r="r" b="b"/>
              <a:pathLst>
                <a:path w="6984" h="71120">
                  <a:moveTo>
                    <a:pt x="0" y="0"/>
                  </a:moveTo>
                  <a:lnTo>
                    <a:pt x="6858" y="7086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55" name="object 8355"/>
            <p:cNvSpPr/>
            <p:nvPr/>
          </p:nvSpPr>
          <p:spPr>
            <a:xfrm>
              <a:off x="10473283" y="6505194"/>
              <a:ext cx="6985" cy="71120"/>
            </a:xfrm>
            <a:custGeom>
              <a:avLst/>
              <a:gdLst/>
              <a:ahLst/>
              <a:cxnLst/>
              <a:rect l="l" t="t" r="r" b="b"/>
              <a:pathLst>
                <a:path w="6984" h="71120">
                  <a:moveTo>
                    <a:pt x="0" y="0"/>
                  </a:moveTo>
                  <a:lnTo>
                    <a:pt x="6858" y="7086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56" name="object 8356"/>
            <p:cNvSpPr/>
            <p:nvPr/>
          </p:nvSpPr>
          <p:spPr>
            <a:xfrm>
              <a:off x="10493095" y="6474714"/>
              <a:ext cx="13970" cy="128905"/>
            </a:xfrm>
            <a:custGeom>
              <a:avLst/>
              <a:gdLst/>
              <a:ahLst/>
              <a:cxnLst/>
              <a:rect l="l" t="t" r="r" b="b"/>
              <a:pathLst>
                <a:path w="13970" h="128904">
                  <a:moveTo>
                    <a:pt x="0" y="0"/>
                  </a:moveTo>
                  <a:lnTo>
                    <a:pt x="13716" y="12877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57" name="object 8357"/>
            <p:cNvSpPr/>
            <p:nvPr/>
          </p:nvSpPr>
          <p:spPr>
            <a:xfrm>
              <a:off x="10490047" y="6474714"/>
              <a:ext cx="13970" cy="128905"/>
            </a:xfrm>
            <a:custGeom>
              <a:avLst/>
              <a:gdLst/>
              <a:ahLst/>
              <a:cxnLst/>
              <a:rect l="l" t="t" r="r" b="b"/>
              <a:pathLst>
                <a:path w="13970" h="128904">
                  <a:moveTo>
                    <a:pt x="0" y="0"/>
                  </a:moveTo>
                  <a:lnTo>
                    <a:pt x="13716" y="12877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58" name="object 8358"/>
            <p:cNvSpPr/>
            <p:nvPr/>
          </p:nvSpPr>
          <p:spPr>
            <a:xfrm>
              <a:off x="10499953" y="6603492"/>
              <a:ext cx="6985" cy="3175"/>
            </a:xfrm>
            <a:custGeom>
              <a:avLst/>
              <a:gdLst/>
              <a:ahLst/>
              <a:cxnLst/>
              <a:rect l="l" t="t" r="r" b="b"/>
              <a:pathLst>
                <a:path w="6984" h="3175">
                  <a:moveTo>
                    <a:pt x="6857" y="3048"/>
                  </a:moveTo>
                  <a:lnTo>
                    <a:pt x="6857" y="0"/>
                  </a:lnTo>
                  <a:lnTo>
                    <a:pt x="0" y="0"/>
                  </a:lnTo>
                  <a:lnTo>
                    <a:pt x="0" y="3048"/>
                  </a:lnTo>
                  <a:lnTo>
                    <a:pt x="3809" y="3048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59" name="object 8359"/>
            <p:cNvSpPr/>
            <p:nvPr/>
          </p:nvSpPr>
          <p:spPr>
            <a:xfrm>
              <a:off x="10486999" y="6603492"/>
              <a:ext cx="13335" cy="3175"/>
            </a:xfrm>
            <a:custGeom>
              <a:avLst/>
              <a:gdLst/>
              <a:ahLst/>
              <a:cxnLst/>
              <a:rect l="l" t="t" r="r" b="b"/>
              <a:pathLst>
                <a:path w="13334" h="3175">
                  <a:moveTo>
                    <a:pt x="0" y="3048"/>
                  </a:moveTo>
                  <a:lnTo>
                    <a:pt x="12954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60" name="object 8360"/>
            <p:cNvSpPr/>
            <p:nvPr/>
          </p:nvSpPr>
          <p:spPr>
            <a:xfrm>
              <a:off x="10463377" y="6576060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3048" y="3810"/>
                  </a:moveTo>
                  <a:lnTo>
                    <a:pt x="0" y="3810"/>
                  </a:lnTo>
                  <a:lnTo>
                    <a:pt x="16764" y="0"/>
                  </a:lnTo>
                  <a:lnTo>
                    <a:pt x="16764" y="3810"/>
                  </a:lnTo>
                  <a:lnTo>
                    <a:pt x="19812" y="0"/>
                  </a:lnTo>
                  <a:lnTo>
                    <a:pt x="19812" y="3810"/>
                  </a:lnTo>
                  <a:lnTo>
                    <a:pt x="16764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61" name="object 8361"/>
            <p:cNvSpPr/>
            <p:nvPr/>
          </p:nvSpPr>
          <p:spPr>
            <a:xfrm>
              <a:off x="10469473" y="6582918"/>
              <a:ext cx="10795" cy="6985"/>
            </a:xfrm>
            <a:custGeom>
              <a:avLst/>
              <a:gdLst/>
              <a:ahLst/>
              <a:cxnLst/>
              <a:rect l="l" t="t" r="r" b="b"/>
              <a:pathLst>
                <a:path w="10795" h="6984">
                  <a:moveTo>
                    <a:pt x="0" y="6858"/>
                  </a:moveTo>
                  <a:lnTo>
                    <a:pt x="0" y="0"/>
                  </a:lnTo>
                  <a:lnTo>
                    <a:pt x="10668" y="0"/>
                  </a:lnTo>
                  <a:lnTo>
                    <a:pt x="10668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62" name="object 8362"/>
            <p:cNvSpPr/>
            <p:nvPr/>
          </p:nvSpPr>
          <p:spPr>
            <a:xfrm>
              <a:off x="10452709" y="6481572"/>
              <a:ext cx="20955" cy="3175"/>
            </a:xfrm>
            <a:custGeom>
              <a:avLst/>
              <a:gdLst/>
              <a:ahLst/>
              <a:cxnLst/>
              <a:rect l="l" t="t" r="r" b="b"/>
              <a:pathLst>
                <a:path w="20954" h="3175">
                  <a:moveTo>
                    <a:pt x="20574" y="0"/>
                  </a:move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63" name="object 8363"/>
            <p:cNvSpPr/>
            <p:nvPr/>
          </p:nvSpPr>
          <p:spPr>
            <a:xfrm>
              <a:off x="10469473" y="6460998"/>
              <a:ext cx="3810" cy="20955"/>
            </a:xfrm>
            <a:custGeom>
              <a:avLst/>
              <a:gdLst/>
              <a:ahLst/>
              <a:cxnLst/>
              <a:rect l="l" t="t" r="r" b="b"/>
              <a:pathLst>
                <a:path w="3809" h="20954">
                  <a:moveTo>
                    <a:pt x="0" y="0"/>
                  </a:moveTo>
                  <a:lnTo>
                    <a:pt x="3810" y="2057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64" name="object 8364"/>
            <p:cNvSpPr/>
            <p:nvPr/>
          </p:nvSpPr>
          <p:spPr>
            <a:xfrm>
              <a:off x="10490047" y="6437376"/>
              <a:ext cx="3175" cy="34290"/>
            </a:xfrm>
            <a:custGeom>
              <a:avLst/>
              <a:gdLst/>
              <a:ahLst/>
              <a:cxnLst/>
              <a:rect l="l" t="t" r="r" b="b"/>
              <a:pathLst>
                <a:path w="3175" h="34289">
                  <a:moveTo>
                    <a:pt x="0" y="0"/>
                  </a:moveTo>
                  <a:lnTo>
                    <a:pt x="3048" y="3429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65" name="object 8365"/>
            <p:cNvSpPr/>
            <p:nvPr/>
          </p:nvSpPr>
          <p:spPr>
            <a:xfrm>
              <a:off x="10452709" y="6464808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70">
                  <a:moveTo>
                    <a:pt x="13716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66" name="object 8366"/>
            <p:cNvSpPr/>
            <p:nvPr/>
          </p:nvSpPr>
          <p:spPr>
            <a:xfrm>
              <a:off x="10452709" y="6481572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5">
                  <a:moveTo>
                    <a:pt x="16764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67" name="object 8367"/>
            <p:cNvSpPr/>
            <p:nvPr/>
          </p:nvSpPr>
          <p:spPr>
            <a:xfrm>
              <a:off x="10464139" y="6462522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2285" y="0"/>
                  </a:moveTo>
                  <a:lnTo>
                    <a:pt x="3902" y="669"/>
                  </a:lnTo>
                  <a:lnTo>
                    <a:pt x="4571" y="2286"/>
                  </a:lnTo>
                  <a:lnTo>
                    <a:pt x="3902" y="3902"/>
                  </a:lnTo>
                  <a:lnTo>
                    <a:pt x="2285" y="4572"/>
                  </a:lnTo>
                  <a:lnTo>
                    <a:pt x="669" y="3902"/>
                  </a:lnTo>
                  <a:lnTo>
                    <a:pt x="0" y="2286"/>
                  </a:lnTo>
                  <a:lnTo>
                    <a:pt x="669" y="669"/>
                  </a:lnTo>
                  <a:lnTo>
                    <a:pt x="228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68" name="object 8368"/>
            <p:cNvSpPr/>
            <p:nvPr/>
          </p:nvSpPr>
          <p:spPr>
            <a:xfrm>
              <a:off x="10452709" y="6464808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69" name="object 8369"/>
            <p:cNvSpPr/>
            <p:nvPr/>
          </p:nvSpPr>
          <p:spPr>
            <a:xfrm>
              <a:off x="10452709" y="6464808"/>
              <a:ext cx="13970" cy="3175"/>
            </a:xfrm>
            <a:custGeom>
              <a:avLst/>
              <a:gdLst/>
              <a:ahLst/>
              <a:cxnLst/>
              <a:rect l="l" t="t" r="r" b="b"/>
              <a:pathLst>
                <a:path w="13970" h="3175">
                  <a:moveTo>
                    <a:pt x="13716" y="0"/>
                  </a:move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70" name="object 8370"/>
            <p:cNvSpPr/>
            <p:nvPr/>
          </p:nvSpPr>
          <p:spPr>
            <a:xfrm>
              <a:off x="10452709" y="6478524"/>
              <a:ext cx="17145" cy="3175"/>
            </a:xfrm>
            <a:custGeom>
              <a:avLst/>
              <a:gdLst/>
              <a:ahLst/>
              <a:cxnLst/>
              <a:rect l="l" t="t" r="r" b="b"/>
              <a:pathLst>
                <a:path w="17145" h="3175">
                  <a:moveTo>
                    <a:pt x="16764" y="0"/>
                  </a:move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71" name="object 8371"/>
            <p:cNvSpPr/>
            <p:nvPr/>
          </p:nvSpPr>
          <p:spPr>
            <a:xfrm>
              <a:off x="10459567" y="6464808"/>
              <a:ext cx="3810" cy="17145"/>
            </a:xfrm>
            <a:custGeom>
              <a:avLst/>
              <a:gdLst/>
              <a:ahLst/>
              <a:cxnLst/>
              <a:rect l="l" t="t" r="r" b="b"/>
              <a:pathLst>
                <a:path w="3809" h="17145">
                  <a:moveTo>
                    <a:pt x="0" y="0"/>
                  </a:moveTo>
                  <a:lnTo>
                    <a:pt x="0" y="16764"/>
                  </a:lnTo>
                </a:path>
                <a:path w="3809" h="17145">
                  <a:moveTo>
                    <a:pt x="0" y="0"/>
                  </a:moveTo>
                  <a:lnTo>
                    <a:pt x="3810" y="1676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72" name="object 8372"/>
            <p:cNvSpPr/>
            <p:nvPr/>
          </p:nvSpPr>
          <p:spPr>
            <a:xfrm>
              <a:off x="10469473" y="6478524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73" name="object 8373"/>
            <p:cNvSpPr/>
            <p:nvPr/>
          </p:nvSpPr>
          <p:spPr>
            <a:xfrm>
              <a:off x="10450423" y="6479286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2285" y="0"/>
                  </a:moveTo>
                  <a:lnTo>
                    <a:pt x="3902" y="669"/>
                  </a:lnTo>
                  <a:lnTo>
                    <a:pt x="4571" y="2286"/>
                  </a:lnTo>
                  <a:lnTo>
                    <a:pt x="3902" y="3902"/>
                  </a:lnTo>
                  <a:lnTo>
                    <a:pt x="2285" y="4572"/>
                  </a:lnTo>
                  <a:lnTo>
                    <a:pt x="669" y="3902"/>
                  </a:lnTo>
                  <a:lnTo>
                    <a:pt x="0" y="2286"/>
                  </a:lnTo>
                  <a:lnTo>
                    <a:pt x="669" y="669"/>
                  </a:lnTo>
                  <a:lnTo>
                    <a:pt x="228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74" name="object 8374"/>
            <p:cNvSpPr/>
            <p:nvPr/>
          </p:nvSpPr>
          <p:spPr>
            <a:xfrm>
              <a:off x="10449661" y="6464808"/>
              <a:ext cx="3175" cy="20320"/>
            </a:xfrm>
            <a:custGeom>
              <a:avLst/>
              <a:gdLst/>
              <a:ahLst/>
              <a:cxnLst/>
              <a:rect l="l" t="t" r="r" b="b"/>
              <a:pathLst>
                <a:path w="3175" h="20320">
                  <a:moveTo>
                    <a:pt x="0" y="0"/>
                  </a:moveTo>
                  <a:lnTo>
                    <a:pt x="3048" y="1981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75" name="object 8375"/>
            <p:cNvSpPr/>
            <p:nvPr/>
          </p:nvSpPr>
          <p:spPr>
            <a:xfrm>
              <a:off x="10452709" y="6467856"/>
              <a:ext cx="0" cy="13970"/>
            </a:xfrm>
            <a:custGeom>
              <a:avLst/>
              <a:gdLst/>
              <a:ahLst/>
              <a:cxnLst/>
              <a:rect l="l" t="t" r="r" b="b"/>
              <a:pathLst>
                <a:path h="13970">
                  <a:moveTo>
                    <a:pt x="0" y="0"/>
                  </a:moveTo>
                  <a:lnTo>
                    <a:pt x="0" y="1371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76" name="object 8376"/>
            <p:cNvSpPr/>
            <p:nvPr/>
          </p:nvSpPr>
          <p:spPr>
            <a:xfrm>
              <a:off x="10466425" y="6464808"/>
              <a:ext cx="3175" cy="13970"/>
            </a:xfrm>
            <a:custGeom>
              <a:avLst/>
              <a:gdLst/>
              <a:ahLst/>
              <a:cxnLst/>
              <a:rect l="l" t="t" r="r" b="b"/>
              <a:pathLst>
                <a:path w="3175" h="13970">
                  <a:moveTo>
                    <a:pt x="0" y="0"/>
                  </a:moveTo>
                  <a:lnTo>
                    <a:pt x="3048" y="1371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77" name="object 8377"/>
            <p:cNvSpPr/>
            <p:nvPr/>
          </p:nvSpPr>
          <p:spPr>
            <a:xfrm>
              <a:off x="10469473" y="6474714"/>
              <a:ext cx="17780" cy="0"/>
            </a:xfrm>
            <a:custGeom>
              <a:avLst/>
              <a:gdLst/>
              <a:ahLst/>
              <a:cxnLst/>
              <a:rect l="l" t="t" r="r" b="b"/>
              <a:pathLst>
                <a:path w="17779">
                  <a:moveTo>
                    <a:pt x="17525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78" name="object 8378"/>
            <p:cNvSpPr/>
            <p:nvPr/>
          </p:nvSpPr>
          <p:spPr>
            <a:xfrm>
              <a:off x="10486999" y="6471666"/>
              <a:ext cx="6350" cy="3175"/>
            </a:xfrm>
            <a:custGeom>
              <a:avLst/>
              <a:gdLst/>
              <a:ahLst/>
              <a:cxnLst/>
              <a:rect l="l" t="t" r="r" b="b"/>
              <a:pathLst>
                <a:path w="6350" h="3175">
                  <a:moveTo>
                    <a:pt x="3048" y="0"/>
                  </a:moveTo>
                  <a:lnTo>
                    <a:pt x="6096" y="0"/>
                  </a:lnTo>
                  <a:lnTo>
                    <a:pt x="6096" y="3047"/>
                  </a:lnTo>
                  <a:lnTo>
                    <a:pt x="0" y="3048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79" name="object 8379"/>
            <p:cNvSpPr/>
            <p:nvPr/>
          </p:nvSpPr>
          <p:spPr>
            <a:xfrm>
              <a:off x="10442803" y="6467856"/>
              <a:ext cx="6985" cy="10795"/>
            </a:xfrm>
            <a:custGeom>
              <a:avLst/>
              <a:gdLst/>
              <a:ahLst/>
              <a:cxnLst/>
              <a:rect l="l" t="t" r="r" b="b"/>
              <a:pathLst>
                <a:path w="6984" h="10795">
                  <a:moveTo>
                    <a:pt x="0" y="0"/>
                  </a:moveTo>
                  <a:lnTo>
                    <a:pt x="6858" y="0"/>
                  </a:lnTo>
                  <a:lnTo>
                    <a:pt x="6858" y="10668"/>
                  </a:lnTo>
                  <a:lnTo>
                    <a:pt x="0" y="1066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80" name="object 8380"/>
            <p:cNvSpPr/>
            <p:nvPr/>
          </p:nvSpPr>
          <p:spPr>
            <a:xfrm>
              <a:off x="10456519" y="6484620"/>
              <a:ext cx="13335" cy="6985"/>
            </a:xfrm>
            <a:custGeom>
              <a:avLst/>
              <a:gdLst/>
              <a:ahLst/>
              <a:cxnLst/>
              <a:rect l="l" t="t" r="r" b="b"/>
              <a:pathLst>
                <a:path w="13334" h="6985">
                  <a:moveTo>
                    <a:pt x="3048" y="6858"/>
                  </a:moveTo>
                  <a:lnTo>
                    <a:pt x="0" y="0"/>
                  </a:lnTo>
                  <a:lnTo>
                    <a:pt x="12954" y="0"/>
                  </a:lnTo>
                  <a:lnTo>
                    <a:pt x="12954" y="381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81" name="object 8381"/>
            <p:cNvSpPr/>
            <p:nvPr/>
          </p:nvSpPr>
          <p:spPr>
            <a:xfrm>
              <a:off x="10456519" y="6502146"/>
              <a:ext cx="20320" cy="6350"/>
            </a:xfrm>
            <a:custGeom>
              <a:avLst/>
              <a:gdLst/>
              <a:ahLst/>
              <a:cxnLst/>
              <a:rect l="l" t="t" r="r" b="b"/>
              <a:pathLst>
                <a:path w="20320" h="6350">
                  <a:moveTo>
                    <a:pt x="3048" y="3048"/>
                  </a:moveTo>
                  <a:lnTo>
                    <a:pt x="0" y="3048"/>
                  </a:lnTo>
                  <a:lnTo>
                    <a:pt x="0" y="6096"/>
                  </a:lnTo>
                  <a:lnTo>
                    <a:pt x="16764" y="3048"/>
                  </a:lnTo>
                  <a:lnTo>
                    <a:pt x="12954" y="3048"/>
                  </a:lnTo>
                  <a:lnTo>
                    <a:pt x="19812" y="3048"/>
                  </a:lnTo>
                  <a:lnTo>
                    <a:pt x="1676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82" name="object 8382"/>
            <p:cNvSpPr/>
            <p:nvPr/>
          </p:nvSpPr>
          <p:spPr>
            <a:xfrm>
              <a:off x="10473283" y="648157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h="20954">
                  <a:moveTo>
                    <a:pt x="0" y="0"/>
                  </a:moveTo>
                  <a:lnTo>
                    <a:pt x="0" y="2057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83" name="object 8383"/>
            <p:cNvSpPr/>
            <p:nvPr/>
          </p:nvSpPr>
          <p:spPr>
            <a:xfrm>
              <a:off x="10469473" y="6484620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h="17779">
                  <a:moveTo>
                    <a:pt x="0" y="0"/>
                  </a:moveTo>
                  <a:lnTo>
                    <a:pt x="0" y="1752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84" name="object 8384"/>
            <p:cNvSpPr/>
            <p:nvPr/>
          </p:nvSpPr>
          <p:spPr>
            <a:xfrm>
              <a:off x="10456519" y="6484620"/>
              <a:ext cx="3175" cy="17780"/>
            </a:xfrm>
            <a:custGeom>
              <a:avLst/>
              <a:gdLst/>
              <a:ahLst/>
              <a:cxnLst/>
              <a:rect l="l" t="t" r="r" b="b"/>
              <a:pathLst>
                <a:path w="3175" h="17779">
                  <a:moveTo>
                    <a:pt x="0" y="0"/>
                  </a:moveTo>
                  <a:lnTo>
                    <a:pt x="3048" y="1752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85" name="object 8385"/>
            <p:cNvSpPr/>
            <p:nvPr/>
          </p:nvSpPr>
          <p:spPr>
            <a:xfrm>
              <a:off x="10459567" y="6495288"/>
              <a:ext cx="10160" cy="6985"/>
            </a:xfrm>
            <a:custGeom>
              <a:avLst/>
              <a:gdLst/>
              <a:ahLst/>
              <a:cxnLst/>
              <a:rect l="l" t="t" r="r" b="b"/>
              <a:pathLst>
                <a:path w="10159" h="6985">
                  <a:moveTo>
                    <a:pt x="0" y="3048"/>
                  </a:moveTo>
                  <a:lnTo>
                    <a:pt x="0" y="6858"/>
                  </a:lnTo>
                  <a:lnTo>
                    <a:pt x="9906" y="6858"/>
                  </a:lnTo>
                  <a:lnTo>
                    <a:pt x="9906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86" name="object 8386"/>
            <p:cNvSpPr/>
            <p:nvPr/>
          </p:nvSpPr>
          <p:spPr>
            <a:xfrm>
              <a:off x="10456519" y="6484620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h="20954">
                  <a:moveTo>
                    <a:pt x="0" y="0"/>
                  </a:moveTo>
                  <a:lnTo>
                    <a:pt x="0" y="2057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8387" name="object 8387"/>
          <p:cNvGrpSpPr/>
          <p:nvPr/>
        </p:nvGrpSpPr>
        <p:grpSpPr>
          <a:xfrm>
            <a:off x="12785720" y="6749088"/>
            <a:ext cx="147645" cy="78212"/>
            <a:chOff x="10173055" y="6462521"/>
            <a:chExt cx="117475" cy="62230"/>
          </a:xfrm>
        </p:grpSpPr>
        <p:sp>
          <p:nvSpPr>
            <p:cNvPr id="8388" name="object 8388"/>
            <p:cNvSpPr/>
            <p:nvPr/>
          </p:nvSpPr>
          <p:spPr>
            <a:xfrm>
              <a:off x="10259923" y="6508241"/>
              <a:ext cx="0" cy="13970"/>
            </a:xfrm>
            <a:custGeom>
              <a:avLst/>
              <a:gdLst/>
              <a:ahLst/>
              <a:cxnLst/>
              <a:rect l="l" t="t" r="r" b="b"/>
              <a:pathLst>
                <a:path h="13970">
                  <a:moveTo>
                    <a:pt x="0" y="0"/>
                  </a:moveTo>
                  <a:lnTo>
                    <a:pt x="0" y="1371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89" name="object 8389"/>
            <p:cNvSpPr/>
            <p:nvPr/>
          </p:nvSpPr>
          <p:spPr>
            <a:xfrm>
              <a:off x="10250017" y="6512051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59">
                  <a:moveTo>
                    <a:pt x="0" y="0"/>
                  </a:moveTo>
                  <a:lnTo>
                    <a:pt x="0" y="990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90" name="object 8390"/>
            <p:cNvSpPr/>
            <p:nvPr/>
          </p:nvSpPr>
          <p:spPr>
            <a:xfrm>
              <a:off x="10246969" y="6464807"/>
              <a:ext cx="3175" cy="6985"/>
            </a:xfrm>
            <a:custGeom>
              <a:avLst/>
              <a:gdLst/>
              <a:ahLst/>
              <a:cxnLst/>
              <a:rect l="l" t="t" r="r" b="b"/>
              <a:pathLst>
                <a:path w="3175" h="6985">
                  <a:moveTo>
                    <a:pt x="3048" y="6858"/>
                  </a:moveTo>
                  <a:lnTo>
                    <a:pt x="0" y="6858"/>
                  </a:lnTo>
                </a:path>
                <a:path w="3175" h="6985">
                  <a:moveTo>
                    <a:pt x="3048" y="6858"/>
                  </a:moveTo>
                  <a:lnTo>
                    <a:pt x="30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91" name="object 8391"/>
            <p:cNvSpPr/>
            <p:nvPr/>
          </p:nvSpPr>
          <p:spPr>
            <a:xfrm>
              <a:off x="10246969" y="6464807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5">
                  <a:moveTo>
                    <a:pt x="0" y="685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92" name="object 8392"/>
            <p:cNvSpPr/>
            <p:nvPr/>
          </p:nvSpPr>
          <p:spPr>
            <a:xfrm>
              <a:off x="10250017" y="6464807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5">
                  <a:moveTo>
                    <a:pt x="0" y="6858"/>
                  </a:moveTo>
                  <a:lnTo>
                    <a:pt x="0" y="0"/>
                  </a:lnTo>
                </a:path>
                <a:path h="6985">
                  <a:moveTo>
                    <a:pt x="0" y="6858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93" name="object 8393"/>
            <p:cNvSpPr/>
            <p:nvPr/>
          </p:nvSpPr>
          <p:spPr>
            <a:xfrm>
              <a:off x="10246969" y="646480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94" name="object 8394"/>
            <p:cNvSpPr/>
            <p:nvPr/>
          </p:nvSpPr>
          <p:spPr>
            <a:xfrm>
              <a:off x="10243159" y="6508241"/>
              <a:ext cx="3810" cy="13970"/>
            </a:xfrm>
            <a:custGeom>
              <a:avLst/>
              <a:gdLst/>
              <a:ahLst/>
              <a:cxnLst/>
              <a:rect l="l" t="t" r="r" b="b"/>
              <a:pathLst>
                <a:path w="3809" h="13970">
                  <a:moveTo>
                    <a:pt x="0" y="0"/>
                  </a:moveTo>
                  <a:lnTo>
                    <a:pt x="3810" y="13716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95" name="object 8395"/>
            <p:cNvSpPr/>
            <p:nvPr/>
          </p:nvSpPr>
          <p:spPr>
            <a:xfrm>
              <a:off x="10259923" y="6505193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5">
                  <a:moveTo>
                    <a:pt x="0" y="0"/>
                  </a:moveTo>
                  <a:lnTo>
                    <a:pt x="0" y="1676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96" name="object 8396"/>
            <p:cNvSpPr/>
            <p:nvPr/>
          </p:nvSpPr>
          <p:spPr>
            <a:xfrm>
              <a:off x="10256875" y="6508241"/>
              <a:ext cx="3175" cy="10795"/>
            </a:xfrm>
            <a:custGeom>
              <a:avLst/>
              <a:gdLst/>
              <a:ahLst/>
              <a:cxnLst/>
              <a:rect l="l" t="t" r="r" b="b"/>
              <a:pathLst>
                <a:path w="3175" h="10795">
                  <a:moveTo>
                    <a:pt x="0" y="0"/>
                  </a:moveTo>
                  <a:lnTo>
                    <a:pt x="3048" y="1066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97" name="object 8397"/>
            <p:cNvSpPr/>
            <p:nvPr/>
          </p:nvSpPr>
          <p:spPr>
            <a:xfrm>
              <a:off x="10246969" y="6508241"/>
              <a:ext cx="0" cy="13970"/>
            </a:xfrm>
            <a:custGeom>
              <a:avLst/>
              <a:gdLst/>
              <a:ahLst/>
              <a:cxnLst/>
              <a:rect l="l" t="t" r="r" b="b"/>
              <a:pathLst>
                <a:path h="13970">
                  <a:moveTo>
                    <a:pt x="0" y="0"/>
                  </a:moveTo>
                  <a:lnTo>
                    <a:pt x="0" y="1371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98" name="object 8398"/>
            <p:cNvSpPr/>
            <p:nvPr/>
          </p:nvSpPr>
          <p:spPr>
            <a:xfrm>
              <a:off x="10175341" y="6488429"/>
              <a:ext cx="64769" cy="10160"/>
            </a:xfrm>
            <a:custGeom>
              <a:avLst/>
              <a:gdLst/>
              <a:ahLst/>
              <a:cxnLst/>
              <a:rect l="l" t="t" r="r" b="b"/>
              <a:pathLst>
                <a:path w="64770" h="10160">
                  <a:moveTo>
                    <a:pt x="64770" y="0"/>
                  </a:moveTo>
                  <a:lnTo>
                    <a:pt x="0" y="990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99" name="object 8399"/>
            <p:cNvSpPr/>
            <p:nvPr/>
          </p:nvSpPr>
          <p:spPr>
            <a:xfrm>
              <a:off x="10175341" y="6505193"/>
              <a:ext cx="67945" cy="6985"/>
            </a:xfrm>
            <a:custGeom>
              <a:avLst/>
              <a:gdLst/>
              <a:ahLst/>
              <a:cxnLst/>
              <a:rect l="l" t="t" r="r" b="b"/>
              <a:pathLst>
                <a:path w="67945" h="6984">
                  <a:moveTo>
                    <a:pt x="67818" y="0"/>
                  </a:moveTo>
                  <a:lnTo>
                    <a:pt x="0" y="685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00" name="object 8400"/>
            <p:cNvSpPr/>
            <p:nvPr/>
          </p:nvSpPr>
          <p:spPr>
            <a:xfrm>
              <a:off x="10175341" y="6502145"/>
              <a:ext cx="67945" cy="6350"/>
            </a:xfrm>
            <a:custGeom>
              <a:avLst/>
              <a:gdLst/>
              <a:ahLst/>
              <a:cxnLst/>
              <a:rect l="l" t="t" r="r" b="b"/>
              <a:pathLst>
                <a:path w="67945" h="6350">
                  <a:moveTo>
                    <a:pt x="67818" y="0"/>
                  </a:moveTo>
                  <a:lnTo>
                    <a:pt x="0" y="609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01" name="object 8401"/>
            <p:cNvSpPr/>
            <p:nvPr/>
          </p:nvSpPr>
          <p:spPr>
            <a:xfrm>
              <a:off x="10263733" y="6484619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h="20954">
                  <a:moveTo>
                    <a:pt x="0" y="0"/>
                  </a:moveTo>
                  <a:lnTo>
                    <a:pt x="0" y="2057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02" name="object 8402"/>
            <p:cNvSpPr/>
            <p:nvPr/>
          </p:nvSpPr>
          <p:spPr>
            <a:xfrm>
              <a:off x="10243159" y="6491477"/>
              <a:ext cx="3810" cy="13970"/>
            </a:xfrm>
            <a:custGeom>
              <a:avLst/>
              <a:gdLst/>
              <a:ahLst/>
              <a:cxnLst/>
              <a:rect l="l" t="t" r="r" b="b"/>
              <a:pathLst>
                <a:path w="3809" h="13970">
                  <a:moveTo>
                    <a:pt x="0" y="0"/>
                  </a:moveTo>
                  <a:lnTo>
                    <a:pt x="3810" y="13716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03" name="object 8403"/>
            <p:cNvSpPr/>
            <p:nvPr/>
          </p:nvSpPr>
          <p:spPr>
            <a:xfrm>
              <a:off x="10253827" y="6488429"/>
              <a:ext cx="0" cy="13970"/>
            </a:xfrm>
            <a:custGeom>
              <a:avLst/>
              <a:gdLst/>
              <a:ahLst/>
              <a:cxnLst/>
              <a:rect l="l" t="t" r="r" b="b"/>
              <a:pathLst>
                <a:path h="13970">
                  <a:moveTo>
                    <a:pt x="0" y="0"/>
                  </a:moveTo>
                  <a:lnTo>
                    <a:pt x="0" y="13716"/>
                  </a:lnTo>
                </a:path>
                <a:path h="13970">
                  <a:moveTo>
                    <a:pt x="0" y="0"/>
                  </a:moveTo>
                  <a:lnTo>
                    <a:pt x="0" y="1371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04" name="object 8404"/>
            <p:cNvSpPr/>
            <p:nvPr/>
          </p:nvSpPr>
          <p:spPr>
            <a:xfrm>
              <a:off x="10243159" y="6488429"/>
              <a:ext cx="17145" cy="3175"/>
            </a:xfrm>
            <a:custGeom>
              <a:avLst/>
              <a:gdLst/>
              <a:ahLst/>
              <a:cxnLst/>
              <a:rect l="l" t="t" r="r" b="b"/>
              <a:pathLst>
                <a:path w="17145" h="3175">
                  <a:moveTo>
                    <a:pt x="16764" y="0"/>
                  </a:move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05" name="object 8405"/>
            <p:cNvSpPr/>
            <p:nvPr/>
          </p:nvSpPr>
          <p:spPr>
            <a:xfrm>
              <a:off x="10257637" y="6486143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2285" y="0"/>
                  </a:moveTo>
                  <a:lnTo>
                    <a:pt x="3902" y="669"/>
                  </a:lnTo>
                  <a:lnTo>
                    <a:pt x="4571" y="2286"/>
                  </a:lnTo>
                  <a:lnTo>
                    <a:pt x="3902" y="3902"/>
                  </a:lnTo>
                  <a:lnTo>
                    <a:pt x="2285" y="4572"/>
                  </a:lnTo>
                  <a:lnTo>
                    <a:pt x="669" y="3902"/>
                  </a:lnTo>
                  <a:lnTo>
                    <a:pt x="0" y="2286"/>
                  </a:lnTo>
                  <a:lnTo>
                    <a:pt x="669" y="669"/>
                  </a:lnTo>
                  <a:lnTo>
                    <a:pt x="228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06" name="object 8406"/>
            <p:cNvSpPr/>
            <p:nvPr/>
          </p:nvSpPr>
          <p:spPr>
            <a:xfrm>
              <a:off x="10243159" y="6505193"/>
              <a:ext cx="20955" cy="3175"/>
            </a:xfrm>
            <a:custGeom>
              <a:avLst/>
              <a:gdLst/>
              <a:ahLst/>
              <a:cxnLst/>
              <a:rect l="l" t="t" r="r" b="b"/>
              <a:pathLst>
                <a:path w="20954" h="3175">
                  <a:moveTo>
                    <a:pt x="20574" y="0"/>
                  </a:move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07" name="object 8407"/>
            <p:cNvSpPr/>
            <p:nvPr/>
          </p:nvSpPr>
          <p:spPr>
            <a:xfrm>
              <a:off x="10246969" y="6502145"/>
              <a:ext cx="13335" cy="3175"/>
            </a:xfrm>
            <a:custGeom>
              <a:avLst/>
              <a:gdLst/>
              <a:ahLst/>
              <a:cxnLst/>
              <a:rect l="l" t="t" r="r" b="b"/>
              <a:pathLst>
                <a:path w="13334" h="3175">
                  <a:moveTo>
                    <a:pt x="12953" y="0"/>
                  </a:moveTo>
                  <a:lnTo>
                    <a:pt x="0" y="3048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08" name="object 8408"/>
            <p:cNvSpPr/>
            <p:nvPr/>
          </p:nvSpPr>
          <p:spPr>
            <a:xfrm>
              <a:off x="10246969" y="6502145"/>
              <a:ext cx="17145" cy="3175"/>
            </a:xfrm>
            <a:custGeom>
              <a:avLst/>
              <a:gdLst/>
              <a:ahLst/>
              <a:cxnLst/>
              <a:rect l="l" t="t" r="r" b="b"/>
              <a:pathLst>
                <a:path w="17145" h="3175">
                  <a:moveTo>
                    <a:pt x="16764" y="0"/>
                  </a:move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09" name="object 8409"/>
            <p:cNvSpPr/>
            <p:nvPr/>
          </p:nvSpPr>
          <p:spPr>
            <a:xfrm>
              <a:off x="10259923" y="6488429"/>
              <a:ext cx="3810" cy="13970"/>
            </a:xfrm>
            <a:custGeom>
              <a:avLst/>
              <a:gdLst/>
              <a:ahLst/>
              <a:cxnLst/>
              <a:rect l="l" t="t" r="r" b="b"/>
              <a:pathLst>
                <a:path w="3809" h="13970">
                  <a:moveTo>
                    <a:pt x="0" y="0"/>
                  </a:moveTo>
                  <a:lnTo>
                    <a:pt x="0" y="13716"/>
                  </a:lnTo>
                  <a:lnTo>
                    <a:pt x="3810" y="13716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10" name="object 8410"/>
            <p:cNvSpPr/>
            <p:nvPr/>
          </p:nvSpPr>
          <p:spPr>
            <a:xfrm>
              <a:off x="10244683" y="6502907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2285" y="0"/>
                  </a:moveTo>
                  <a:lnTo>
                    <a:pt x="3902" y="669"/>
                  </a:lnTo>
                  <a:lnTo>
                    <a:pt x="4571" y="2286"/>
                  </a:lnTo>
                  <a:lnTo>
                    <a:pt x="3902" y="3902"/>
                  </a:lnTo>
                  <a:lnTo>
                    <a:pt x="2285" y="4572"/>
                  </a:lnTo>
                  <a:lnTo>
                    <a:pt x="669" y="3902"/>
                  </a:lnTo>
                  <a:lnTo>
                    <a:pt x="0" y="2286"/>
                  </a:lnTo>
                  <a:lnTo>
                    <a:pt x="669" y="669"/>
                  </a:lnTo>
                  <a:lnTo>
                    <a:pt x="228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11" name="object 8411"/>
            <p:cNvSpPr/>
            <p:nvPr/>
          </p:nvSpPr>
          <p:spPr>
            <a:xfrm>
              <a:off x="10243159" y="6488429"/>
              <a:ext cx="17145" cy="3175"/>
            </a:xfrm>
            <a:custGeom>
              <a:avLst/>
              <a:gdLst/>
              <a:ahLst/>
              <a:cxnLst/>
              <a:rect l="l" t="t" r="r" b="b"/>
              <a:pathLst>
                <a:path w="17145" h="3175">
                  <a:moveTo>
                    <a:pt x="16764" y="0"/>
                  </a:moveTo>
                  <a:lnTo>
                    <a:pt x="0" y="0"/>
                  </a:ln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12" name="object 8412"/>
            <p:cNvSpPr/>
            <p:nvPr/>
          </p:nvSpPr>
          <p:spPr>
            <a:xfrm>
              <a:off x="10243159" y="6488429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0" y="0"/>
                  </a:moveTo>
                  <a:lnTo>
                    <a:pt x="0" y="1981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13" name="object 8413"/>
            <p:cNvSpPr/>
            <p:nvPr/>
          </p:nvSpPr>
          <p:spPr>
            <a:xfrm>
              <a:off x="10216489" y="6521957"/>
              <a:ext cx="74295" cy="0"/>
            </a:xfrm>
            <a:custGeom>
              <a:avLst/>
              <a:gdLst/>
              <a:ahLst/>
              <a:cxnLst/>
              <a:rect l="l" t="t" r="r" b="b"/>
              <a:pathLst>
                <a:path w="74295">
                  <a:moveTo>
                    <a:pt x="73914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8414" name="object 8414"/>
          <p:cNvGrpSpPr/>
          <p:nvPr/>
        </p:nvGrpSpPr>
        <p:grpSpPr>
          <a:xfrm>
            <a:off x="12785719" y="6518283"/>
            <a:ext cx="565042" cy="415003"/>
            <a:chOff x="10173055" y="6278879"/>
            <a:chExt cx="449580" cy="330200"/>
          </a:xfrm>
        </p:grpSpPr>
        <p:sp>
          <p:nvSpPr>
            <p:cNvPr id="8415" name="object 8415"/>
            <p:cNvSpPr/>
            <p:nvPr/>
          </p:nvSpPr>
          <p:spPr>
            <a:xfrm>
              <a:off x="10216489" y="6596633"/>
              <a:ext cx="74295" cy="0"/>
            </a:xfrm>
            <a:custGeom>
              <a:avLst/>
              <a:gdLst/>
              <a:ahLst/>
              <a:cxnLst/>
              <a:rect l="l" t="t" r="r" b="b"/>
              <a:pathLst>
                <a:path w="74295">
                  <a:moveTo>
                    <a:pt x="0" y="0"/>
                  </a:moveTo>
                  <a:lnTo>
                    <a:pt x="7391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16" name="object 8416"/>
            <p:cNvSpPr/>
            <p:nvPr/>
          </p:nvSpPr>
          <p:spPr>
            <a:xfrm>
              <a:off x="10216489" y="6521957"/>
              <a:ext cx="0" cy="74930"/>
            </a:xfrm>
            <a:custGeom>
              <a:avLst/>
              <a:gdLst/>
              <a:ahLst/>
              <a:cxnLst/>
              <a:rect l="l" t="t" r="r" b="b"/>
              <a:pathLst>
                <a:path h="74929">
                  <a:moveTo>
                    <a:pt x="0" y="0"/>
                  </a:moveTo>
                  <a:lnTo>
                    <a:pt x="0" y="7467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17" name="object 8417"/>
            <p:cNvSpPr/>
            <p:nvPr/>
          </p:nvSpPr>
          <p:spPr>
            <a:xfrm>
              <a:off x="10290403" y="6521957"/>
              <a:ext cx="0" cy="74930"/>
            </a:xfrm>
            <a:custGeom>
              <a:avLst/>
              <a:gdLst/>
              <a:ahLst/>
              <a:cxnLst/>
              <a:rect l="l" t="t" r="r" b="b"/>
              <a:pathLst>
                <a:path h="74929">
                  <a:moveTo>
                    <a:pt x="0" y="74676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18" name="object 8418"/>
            <p:cNvSpPr/>
            <p:nvPr/>
          </p:nvSpPr>
          <p:spPr>
            <a:xfrm>
              <a:off x="10246969" y="6515099"/>
              <a:ext cx="13335" cy="6985"/>
            </a:xfrm>
            <a:custGeom>
              <a:avLst/>
              <a:gdLst/>
              <a:ahLst/>
              <a:cxnLst/>
              <a:rect l="l" t="t" r="r" b="b"/>
              <a:pathLst>
                <a:path w="13334" h="6984">
                  <a:moveTo>
                    <a:pt x="3048" y="0"/>
                  </a:moveTo>
                  <a:lnTo>
                    <a:pt x="0" y="0"/>
                  </a:lnTo>
                  <a:lnTo>
                    <a:pt x="0" y="6858"/>
                  </a:lnTo>
                  <a:lnTo>
                    <a:pt x="12954" y="3809"/>
                  </a:lnTo>
                  <a:lnTo>
                    <a:pt x="12954" y="0"/>
                  </a:lnTo>
                  <a:lnTo>
                    <a:pt x="9906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19" name="object 8419"/>
            <p:cNvSpPr/>
            <p:nvPr/>
          </p:nvSpPr>
          <p:spPr>
            <a:xfrm>
              <a:off x="10256875" y="6599681"/>
              <a:ext cx="13970" cy="6985"/>
            </a:xfrm>
            <a:custGeom>
              <a:avLst/>
              <a:gdLst/>
              <a:ahLst/>
              <a:cxnLst/>
              <a:rect l="l" t="t" r="r" b="b"/>
              <a:pathLst>
                <a:path w="13970" h="6984">
                  <a:moveTo>
                    <a:pt x="3048" y="6858"/>
                  </a:moveTo>
                  <a:lnTo>
                    <a:pt x="0" y="6858"/>
                  </a:lnTo>
                  <a:lnTo>
                    <a:pt x="0" y="0"/>
                  </a:lnTo>
                  <a:lnTo>
                    <a:pt x="9906" y="0"/>
                  </a:lnTo>
                  <a:lnTo>
                    <a:pt x="13716" y="3810"/>
                  </a:lnTo>
                  <a:lnTo>
                    <a:pt x="9906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20" name="object 8420"/>
            <p:cNvSpPr/>
            <p:nvPr/>
          </p:nvSpPr>
          <p:spPr>
            <a:xfrm>
              <a:off x="10246969" y="6508241"/>
              <a:ext cx="13335" cy="6985"/>
            </a:xfrm>
            <a:custGeom>
              <a:avLst/>
              <a:gdLst/>
              <a:ahLst/>
              <a:cxnLst/>
              <a:rect l="l" t="t" r="r" b="b"/>
              <a:pathLst>
                <a:path w="13334" h="6984">
                  <a:moveTo>
                    <a:pt x="3048" y="3809"/>
                  </a:moveTo>
                  <a:lnTo>
                    <a:pt x="0" y="6857"/>
                  </a:lnTo>
                  <a:lnTo>
                    <a:pt x="0" y="0"/>
                  </a:lnTo>
                  <a:lnTo>
                    <a:pt x="9906" y="0"/>
                  </a:lnTo>
                  <a:lnTo>
                    <a:pt x="12954" y="3809"/>
                  </a:lnTo>
                  <a:lnTo>
                    <a:pt x="9906" y="3809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21" name="object 8421"/>
            <p:cNvSpPr/>
            <p:nvPr/>
          </p:nvSpPr>
          <p:spPr>
            <a:xfrm>
              <a:off x="10263733" y="6488429"/>
              <a:ext cx="6985" cy="10160"/>
            </a:xfrm>
            <a:custGeom>
              <a:avLst/>
              <a:gdLst/>
              <a:ahLst/>
              <a:cxnLst/>
              <a:rect l="l" t="t" r="r" b="b"/>
              <a:pathLst>
                <a:path w="6984" h="10160">
                  <a:moveTo>
                    <a:pt x="6857" y="0"/>
                  </a:moveTo>
                  <a:lnTo>
                    <a:pt x="0" y="0"/>
                  </a:lnTo>
                  <a:lnTo>
                    <a:pt x="0" y="9906"/>
                  </a:lnTo>
                  <a:lnTo>
                    <a:pt x="6857" y="9906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22" name="object 8422"/>
            <p:cNvSpPr/>
            <p:nvPr/>
          </p:nvSpPr>
          <p:spPr>
            <a:xfrm>
              <a:off x="10236301" y="6488429"/>
              <a:ext cx="6985" cy="13970"/>
            </a:xfrm>
            <a:custGeom>
              <a:avLst/>
              <a:gdLst/>
              <a:ahLst/>
              <a:cxnLst/>
              <a:rect l="l" t="t" r="r" b="b"/>
              <a:pathLst>
                <a:path w="6984" h="13970">
                  <a:moveTo>
                    <a:pt x="0" y="3048"/>
                  </a:moveTo>
                  <a:lnTo>
                    <a:pt x="3810" y="0"/>
                  </a:lnTo>
                  <a:lnTo>
                    <a:pt x="6858" y="13716"/>
                  </a:lnTo>
                  <a:lnTo>
                    <a:pt x="0" y="1371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23" name="object 8423"/>
            <p:cNvSpPr/>
            <p:nvPr/>
          </p:nvSpPr>
          <p:spPr>
            <a:xfrm>
              <a:off x="10240111" y="6484619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29" h="24129">
                  <a:moveTo>
                    <a:pt x="13716" y="0"/>
                  </a:moveTo>
                  <a:lnTo>
                    <a:pt x="23622" y="0"/>
                  </a:lnTo>
                  <a:lnTo>
                    <a:pt x="23622" y="6858"/>
                  </a:lnTo>
                  <a:lnTo>
                    <a:pt x="16764" y="6858"/>
                  </a:lnTo>
                  <a:lnTo>
                    <a:pt x="16764" y="13716"/>
                  </a:lnTo>
                  <a:lnTo>
                    <a:pt x="23622" y="13716"/>
                  </a:lnTo>
                  <a:lnTo>
                    <a:pt x="23622" y="20574"/>
                  </a:lnTo>
                  <a:lnTo>
                    <a:pt x="3048" y="23622"/>
                  </a:lnTo>
                  <a:lnTo>
                    <a:pt x="3048" y="17526"/>
                  </a:lnTo>
                  <a:lnTo>
                    <a:pt x="9906" y="17526"/>
                  </a:lnTo>
                  <a:lnTo>
                    <a:pt x="9906" y="6858"/>
                  </a:lnTo>
                  <a:lnTo>
                    <a:pt x="3048" y="6858"/>
                  </a:lnTo>
                  <a:lnTo>
                    <a:pt x="0" y="3810"/>
                  </a:lnTo>
                  <a:lnTo>
                    <a:pt x="1371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24" name="object 8424"/>
            <p:cNvSpPr/>
            <p:nvPr/>
          </p:nvSpPr>
          <p:spPr>
            <a:xfrm>
              <a:off x="10253827" y="6488429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0" y="0"/>
                  </a:moveTo>
                  <a:lnTo>
                    <a:pt x="6096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25" name="object 8425"/>
            <p:cNvSpPr/>
            <p:nvPr/>
          </p:nvSpPr>
          <p:spPr>
            <a:xfrm>
              <a:off x="10253065" y="648919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761" y="0"/>
                  </a:moveTo>
                  <a:lnTo>
                    <a:pt x="0" y="0"/>
                  </a:lnTo>
                  <a:lnTo>
                    <a:pt x="0" y="76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26" name="object 8426"/>
            <p:cNvSpPr/>
            <p:nvPr/>
          </p:nvSpPr>
          <p:spPr>
            <a:xfrm>
              <a:off x="10253827" y="6491477"/>
              <a:ext cx="1905" cy="11430"/>
            </a:xfrm>
            <a:custGeom>
              <a:avLst/>
              <a:gdLst/>
              <a:ahLst/>
              <a:cxnLst/>
              <a:rect l="l" t="t" r="r" b="b"/>
              <a:pathLst>
                <a:path w="1904" h="11429">
                  <a:moveTo>
                    <a:pt x="0" y="0"/>
                  </a:moveTo>
                  <a:lnTo>
                    <a:pt x="0" y="10668"/>
                  </a:lnTo>
                  <a:lnTo>
                    <a:pt x="762" y="11430"/>
                  </a:lnTo>
                  <a:lnTo>
                    <a:pt x="1524" y="1143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27" name="object 8427"/>
            <p:cNvSpPr/>
            <p:nvPr/>
          </p:nvSpPr>
          <p:spPr>
            <a:xfrm>
              <a:off x="10246969" y="6502145"/>
              <a:ext cx="17145" cy="3175"/>
            </a:xfrm>
            <a:custGeom>
              <a:avLst/>
              <a:gdLst/>
              <a:ahLst/>
              <a:cxnLst/>
              <a:rect l="l" t="t" r="r" b="b"/>
              <a:pathLst>
                <a:path w="17145" h="3175">
                  <a:moveTo>
                    <a:pt x="9905" y="0"/>
                  </a:moveTo>
                  <a:lnTo>
                    <a:pt x="12953" y="0"/>
                  </a:lnTo>
                  <a:lnTo>
                    <a:pt x="16763" y="0"/>
                  </a:lnTo>
                  <a:lnTo>
                    <a:pt x="0" y="3048"/>
                  </a:lnTo>
                  <a:lnTo>
                    <a:pt x="6857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28" name="object 8428"/>
            <p:cNvSpPr/>
            <p:nvPr/>
          </p:nvSpPr>
          <p:spPr>
            <a:xfrm>
              <a:off x="10252303" y="6491477"/>
              <a:ext cx="1905" cy="12700"/>
            </a:xfrm>
            <a:custGeom>
              <a:avLst/>
              <a:gdLst/>
              <a:ahLst/>
              <a:cxnLst/>
              <a:rect l="l" t="t" r="r" b="b"/>
              <a:pathLst>
                <a:path w="1904" h="12700">
                  <a:moveTo>
                    <a:pt x="0" y="12191"/>
                  </a:moveTo>
                  <a:lnTo>
                    <a:pt x="761" y="11429"/>
                  </a:lnTo>
                  <a:lnTo>
                    <a:pt x="1523" y="10667"/>
                  </a:lnTo>
                  <a:lnTo>
                    <a:pt x="1523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29" name="object 8429"/>
            <p:cNvSpPr/>
            <p:nvPr/>
          </p:nvSpPr>
          <p:spPr>
            <a:xfrm>
              <a:off x="10250779" y="6489191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1524" y="762"/>
                  </a:moveTo>
                  <a:lnTo>
                    <a:pt x="762" y="762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30" name="object 8430"/>
            <p:cNvSpPr/>
            <p:nvPr/>
          </p:nvSpPr>
          <p:spPr>
            <a:xfrm>
              <a:off x="10243159" y="6488429"/>
              <a:ext cx="10795" cy="3175"/>
            </a:xfrm>
            <a:custGeom>
              <a:avLst/>
              <a:gdLst/>
              <a:ahLst/>
              <a:cxnLst/>
              <a:rect l="l" t="t" r="r" b="b"/>
              <a:pathLst>
                <a:path w="10795" h="3175">
                  <a:moveTo>
                    <a:pt x="6857" y="0"/>
                  </a:moveTo>
                  <a:lnTo>
                    <a:pt x="0" y="3048"/>
                  </a:lnTo>
                  <a:lnTo>
                    <a:pt x="0" y="0"/>
                  </a:lnTo>
                  <a:lnTo>
                    <a:pt x="10667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31" name="object 8431"/>
            <p:cNvSpPr/>
            <p:nvPr/>
          </p:nvSpPr>
          <p:spPr>
            <a:xfrm>
              <a:off x="10216489" y="6521957"/>
              <a:ext cx="74295" cy="74930"/>
            </a:xfrm>
            <a:custGeom>
              <a:avLst/>
              <a:gdLst/>
              <a:ahLst/>
              <a:cxnLst/>
              <a:rect l="l" t="t" r="r" b="b"/>
              <a:pathLst>
                <a:path w="74295" h="74929">
                  <a:moveTo>
                    <a:pt x="0" y="0"/>
                  </a:moveTo>
                  <a:lnTo>
                    <a:pt x="0" y="74676"/>
                  </a:lnTo>
                  <a:lnTo>
                    <a:pt x="73914" y="74676"/>
                  </a:lnTo>
                  <a:lnTo>
                    <a:pt x="73914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32" name="object 8432"/>
            <p:cNvSpPr/>
            <p:nvPr/>
          </p:nvSpPr>
          <p:spPr>
            <a:xfrm>
              <a:off x="10216489" y="6521957"/>
              <a:ext cx="74295" cy="74930"/>
            </a:xfrm>
            <a:custGeom>
              <a:avLst/>
              <a:gdLst/>
              <a:ahLst/>
              <a:cxnLst/>
              <a:rect l="l" t="t" r="r" b="b"/>
              <a:pathLst>
                <a:path w="74295" h="74929">
                  <a:moveTo>
                    <a:pt x="0" y="74675"/>
                  </a:moveTo>
                  <a:lnTo>
                    <a:pt x="73914" y="74675"/>
                  </a:lnTo>
                  <a:lnTo>
                    <a:pt x="73914" y="0"/>
                  </a:lnTo>
                  <a:lnTo>
                    <a:pt x="0" y="0"/>
                  </a:lnTo>
                  <a:lnTo>
                    <a:pt x="0" y="74675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33" name="object 8433"/>
            <p:cNvSpPr/>
            <p:nvPr/>
          </p:nvSpPr>
          <p:spPr>
            <a:xfrm>
              <a:off x="10216489" y="6521957"/>
              <a:ext cx="26670" cy="27940"/>
            </a:xfrm>
            <a:custGeom>
              <a:avLst/>
              <a:gdLst/>
              <a:ahLst/>
              <a:cxnLst/>
              <a:rect l="l" t="t" r="r" b="b"/>
              <a:pathLst>
                <a:path w="26670" h="27940">
                  <a:moveTo>
                    <a:pt x="26670" y="0"/>
                  </a:moveTo>
                  <a:lnTo>
                    <a:pt x="0" y="27432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34" name="object 8434"/>
            <p:cNvSpPr/>
            <p:nvPr/>
          </p:nvSpPr>
          <p:spPr>
            <a:xfrm>
              <a:off x="10216489" y="6521957"/>
              <a:ext cx="30480" cy="30480"/>
            </a:xfrm>
            <a:custGeom>
              <a:avLst/>
              <a:gdLst/>
              <a:ahLst/>
              <a:cxnLst/>
              <a:rect l="l" t="t" r="r" b="b"/>
              <a:pathLst>
                <a:path w="30479" h="30479">
                  <a:moveTo>
                    <a:pt x="30479" y="0"/>
                  </a:moveTo>
                  <a:lnTo>
                    <a:pt x="0" y="3048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35" name="object 8435"/>
            <p:cNvSpPr/>
            <p:nvPr/>
          </p:nvSpPr>
          <p:spPr>
            <a:xfrm>
              <a:off x="10216489" y="6521957"/>
              <a:ext cx="33655" cy="37465"/>
            </a:xfrm>
            <a:custGeom>
              <a:avLst/>
              <a:gdLst/>
              <a:ahLst/>
              <a:cxnLst/>
              <a:rect l="l" t="t" r="r" b="b"/>
              <a:pathLst>
                <a:path w="33654" h="37465">
                  <a:moveTo>
                    <a:pt x="33527" y="0"/>
                  </a:moveTo>
                  <a:lnTo>
                    <a:pt x="0" y="3733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36" name="object 8436"/>
            <p:cNvSpPr/>
            <p:nvPr/>
          </p:nvSpPr>
          <p:spPr>
            <a:xfrm>
              <a:off x="10290403" y="6521957"/>
              <a:ext cx="0" cy="74930"/>
            </a:xfrm>
            <a:custGeom>
              <a:avLst/>
              <a:gdLst/>
              <a:ahLst/>
              <a:cxnLst/>
              <a:rect l="l" t="t" r="r" b="b"/>
              <a:pathLst>
                <a:path h="74929">
                  <a:moveTo>
                    <a:pt x="0" y="74675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37" name="object 8437"/>
            <p:cNvSpPr/>
            <p:nvPr/>
          </p:nvSpPr>
          <p:spPr>
            <a:xfrm>
              <a:off x="10216489" y="6521957"/>
              <a:ext cx="0" cy="74930"/>
            </a:xfrm>
            <a:custGeom>
              <a:avLst/>
              <a:gdLst/>
              <a:ahLst/>
              <a:cxnLst/>
              <a:rect l="l" t="t" r="r" b="b"/>
              <a:pathLst>
                <a:path h="74929">
                  <a:moveTo>
                    <a:pt x="0" y="0"/>
                  </a:moveTo>
                  <a:lnTo>
                    <a:pt x="0" y="7467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38" name="object 8438"/>
            <p:cNvSpPr/>
            <p:nvPr/>
          </p:nvSpPr>
          <p:spPr>
            <a:xfrm>
              <a:off x="10256875" y="6562343"/>
              <a:ext cx="33655" cy="34290"/>
            </a:xfrm>
            <a:custGeom>
              <a:avLst/>
              <a:gdLst/>
              <a:ahLst/>
              <a:cxnLst/>
              <a:rect l="l" t="t" r="r" b="b"/>
              <a:pathLst>
                <a:path w="33654" h="34290">
                  <a:moveTo>
                    <a:pt x="33527" y="0"/>
                  </a:moveTo>
                  <a:lnTo>
                    <a:pt x="0" y="34289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39" name="object 8439"/>
            <p:cNvSpPr/>
            <p:nvPr/>
          </p:nvSpPr>
          <p:spPr>
            <a:xfrm>
              <a:off x="10259923" y="6566153"/>
              <a:ext cx="30480" cy="30480"/>
            </a:xfrm>
            <a:custGeom>
              <a:avLst/>
              <a:gdLst/>
              <a:ahLst/>
              <a:cxnLst/>
              <a:rect l="l" t="t" r="r" b="b"/>
              <a:pathLst>
                <a:path w="30479" h="30479">
                  <a:moveTo>
                    <a:pt x="30479" y="0"/>
                  </a:moveTo>
                  <a:lnTo>
                    <a:pt x="0" y="3048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40" name="object 8440"/>
            <p:cNvSpPr/>
            <p:nvPr/>
          </p:nvSpPr>
          <p:spPr>
            <a:xfrm>
              <a:off x="10263733" y="6573011"/>
              <a:ext cx="26670" cy="24130"/>
            </a:xfrm>
            <a:custGeom>
              <a:avLst/>
              <a:gdLst/>
              <a:ahLst/>
              <a:cxnLst/>
              <a:rect l="l" t="t" r="r" b="b"/>
              <a:pathLst>
                <a:path w="26670" h="24129">
                  <a:moveTo>
                    <a:pt x="26670" y="0"/>
                  </a:moveTo>
                  <a:lnTo>
                    <a:pt x="0" y="2362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41" name="object 8441"/>
            <p:cNvSpPr/>
            <p:nvPr/>
          </p:nvSpPr>
          <p:spPr>
            <a:xfrm>
              <a:off x="10256875" y="6599681"/>
              <a:ext cx="13970" cy="6985"/>
            </a:xfrm>
            <a:custGeom>
              <a:avLst/>
              <a:gdLst/>
              <a:ahLst/>
              <a:cxnLst/>
              <a:rect l="l" t="t" r="r" b="b"/>
              <a:pathLst>
                <a:path w="13970" h="6984">
                  <a:moveTo>
                    <a:pt x="3048" y="6858"/>
                  </a:moveTo>
                  <a:lnTo>
                    <a:pt x="0" y="6858"/>
                  </a:lnTo>
                  <a:lnTo>
                    <a:pt x="0" y="0"/>
                  </a:lnTo>
                  <a:lnTo>
                    <a:pt x="9906" y="0"/>
                  </a:lnTo>
                  <a:lnTo>
                    <a:pt x="13716" y="3810"/>
                  </a:lnTo>
                  <a:lnTo>
                    <a:pt x="9906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42" name="object 8442"/>
            <p:cNvSpPr/>
            <p:nvPr/>
          </p:nvSpPr>
          <p:spPr>
            <a:xfrm>
              <a:off x="10216489" y="6596633"/>
              <a:ext cx="74295" cy="0"/>
            </a:xfrm>
            <a:custGeom>
              <a:avLst/>
              <a:gdLst/>
              <a:ahLst/>
              <a:cxnLst/>
              <a:rect l="l" t="t" r="r" b="b"/>
              <a:pathLst>
                <a:path w="74295">
                  <a:moveTo>
                    <a:pt x="0" y="0"/>
                  </a:moveTo>
                  <a:lnTo>
                    <a:pt x="7391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43" name="object 8443"/>
            <p:cNvSpPr/>
            <p:nvPr/>
          </p:nvSpPr>
          <p:spPr>
            <a:xfrm>
              <a:off x="10175341" y="6502145"/>
              <a:ext cx="67945" cy="6350"/>
            </a:xfrm>
            <a:custGeom>
              <a:avLst/>
              <a:gdLst/>
              <a:ahLst/>
              <a:cxnLst/>
              <a:rect l="l" t="t" r="r" b="b"/>
              <a:pathLst>
                <a:path w="67945" h="6350">
                  <a:moveTo>
                    <a:pt x="67818" y="0"/>
                  </a:moveTo>
                  <a:lnTo>
                    <a:pt x="0" y="609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44" name="object 8444"/>
            <p:cNvSpPr/>
            <p:nvPr/>
          </p:nvSpPr>
          <p:spPr>
            <a:xfrm>
              <a:off x="10175341" y="6505193"/>
              <a:ext cx="67945" cy="6985"/>
            </a:xfrm>
            <a:custGeom>
              <a:avLst/>
              <a:gdLst/>
              <a:ahLst/>
              <a:cxnLst/>
              <a:rect l="l" t="t" r="r" b="b"/>
              <a:pathLst>
                <a:path w="67945" h="6984">
                  <a:moveTo>
                    <a:pt x="67818" y="0"/>
                  </a:moveTo>
                  <a:lnTo>
                    <a:pt x="0" y="685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45" name="object 8445"/>
            <p:cNvSpPr/>
            <p:nvPr/>
          </p:nvSpPr>
          <p:spPr>
            <a:xfrm>
              <a:off x="10175341" y="6488429"/>
              <a:ext cx="64769" cy="10160"/>
            </a:xfrm>
            <a:custGeom>
              <a:avLst/>
              <a:gdLst/>
              <a:ahLst/>
              <a:cxnLst/>
              <a:rect l="l" t="t" r="r" b="b"/>
              <a:pathLst>
                <a:path w="64770" h="10160">
                  <a:moveTo>
                    <a:pt x="64770" y="0"/>
                  </a:moveTo>
                  <a:lnTo>
                    <a:pt x="0" y="990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46" name="object 8446"/>
            <p:cNvSpPr/>
            <p:nvPr/>
          </p:nvSpPr>
          <p:spPr>
            <a:xfrm>
              <a:off x="10246969" y="6515099"/>
              <a:ext cx="13335" cy="6985"/>
            </a:xfrm>
            <a:custGeom>
              <a:avLst/>
              <a:gdLst/>
              <a:ahLst/>
              <a:cxnLst/>
              <a:rect l="l" t="t" r="r" b="b"/>
              <a:pathLst>
                <a:path w="13334" h="6984">
                  <a:moveTo>
                    <a:pt x="3048" y="0"/>
                  </a:moveTo>
                  <a:lnTo>
                    <a:pt x="0" y="0"/>
                  </a:lnTo>
                  <a:lnTo>
                    <a:pt x="0" y="6858"/>
                  </a:lnTo>
                  <a:lnTo>
                    <a:pt x="12954" y="3810"/>
                  </a:lnTo>
                  <a:lnTo>
                    <a:pt x="12954" y="0"/>
                  </a:lnTo>
                  <a:lnTo>
                    <a:pt x="9906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47" name="object 8447"/>
            <p:cNvSpPr/>
            <p:nvPr/>
          </p:nvSpPr>
          <p:spPr>
            <a:xfrm>
              <a:off x="10216489" y="6521957"/>
              <a:ext cx="74295" cy="0"/>
            </a:xfrm>
            <a:custGeom>
              <a:avLst/>
              <a:gdLst/>
              <a:ahLst/>
              <a:cxnLst/>
              <a:rect l="l" t="t" r="r" b="b"/>
              <a:pathLst>
                <a:path w="74295">
                  <a:moveTo>
                    <a:pt x="73914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48" name="object 8448"/>
            <p:cNvSpPr/>
            <p:nvPr/>
          </p:nvSpPr>
          <p:spPr>
            <a:xfrm>
              <a:off x="10243159" y="6488429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0" y="0"/>
                  </a:moveTo>
                  <a:lnTo>
                    <a:pt x="0" y="19812"/>
                  </a:lnTo>
                </a:path>
                <a:path h="20320">
                  <a:moveTo>
                    <a:pt x="0" y="0"/>
                  </a:move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49" name="object 8449"/>
            <p:cNvSpPr/>
            <p:nvPr/>
          </p:nvSpPr>
          <p:spPr>
            <a:xfrm>
              <a:off x="10243159" y="6488429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5">
                  <a:moveTo>
                    <a:pt x="16764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50" name="object 8450"/>
            <p:cNvSpPr/>
            <p:nvPr/>
          </p:nvSpPr>
          <p:spPr>
            <a:xfrm>
              <a:off x="10244683" y="6502907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2285" y="0"/>
                  </a:moveTo>
                  <a:lnTo>
                    <a:pt x="3902" y="669"/>
                  </a:lnTo>
                  <a:lnTo>
                    <a:pt x="4571" y="2286"/>
                  </a:lnTo>
                  <a:lnTo>
                    <a:pt x="3902" y="3902"/>
                  </a:lnTo>
                  <a:lnTo>
                    <a:pt x="2285" y="4572"/>
                  </a:lnTo>
                  <a:lnTo>
                    <a:pt x="669" y="3902"/>
                  </a:lnTo>
                  <a:lnTo>
                    <a:pt x="0" y="2286"/>
                  </a:lnTo>
                  <a:lnTo>
                    <a:pt x="669" y="669"/>
                  </a:lnTo>
                  <a:lnTo>
                    <a:pt x="228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51" name="object 8451"/>
            <p:cNvSpPr/>
            <p:nvPr/>
          </p:nvSpPr>
          <p:spPr>
            <a:xfrm>
              <a:off x="10259923" y="6502145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52" name="object 8452"/>
            <p:cNvSpPr/>
            <p:nvPr/>
          </p:nvSpPr>
          <p:spPr>
            <a:xfrm>
              <a:off x="10259923" y="6488429"/>
              <a:ext cx="0" cy="13970"/>
            </a:xfrm>
            <a:custGeom>
              <a:avLst/>
              <a:gdLst/>
              <a:ahLst/>
              <a:cxnLst/>
              <a:rect l="l" t="t" r="r" b="b"/>
              <a:pathLst>
                <a:path h="13970">
                  <a:moveTo>
                    <a:pt x="0" y="0"/>
                  </a:moveTo>
                  <a:lnTo>
                    <a:pt x="0" y="1371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53" name="object 8453"/>
            <p:cNvSpPr/>
            <p:nvPr/>
          </p:nvSpPr>
          <p:spPr>
            <a:xfrm>
              <a:off x="10246969" y="6502145"/>
              <a:ext cx="17145" cy="3175"/>
            </a:xfrm>
            <a:custGeom>
              <a:avLst/>
              <a:gdLst/>
              <a:ahLst/>
              <a:cxnLst/>
              <a:rect l="l" t="t" r="r" b="b"/>
              <a:pathLst>
                <a:path w="17145" h="3175">
                  <a:moveTo>
                    <a:pt x="16764" y="0"/>
                  </a:move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54" name="object 8454"/>
            <p:cNvSpPr/>
            <p:nvPr/>
          </p:nvSpPr>
          <p:spPr>
            <a:xfrm>
              <a:off x="10246969" y="6502145"/>
              <a:ext cx="13335" cy="3175"/>
            </a:xfrm>
            <a:custGeom>
              <a:avLst/>
              <a:gdLst/>
              <a:ahLst/>
              <a:cxnLst/>
              <a:rect l="l" t="t" r="r" b="b"/>
              <a:pathLst>
                <a:path w="13334" h="3175">
                  <a:moveTo>
                    <a:pt x="12953" y="0"/>
                  </a:moveTo>
                  <a:lnTo>
                    <a:pt x="0" y="3048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55" name="object 8455"/>
            <p:cNvSpPr/>
            <p:nvPr/>
          </p:nvSpPr>
          <p:spPr>
            <a:xfrm>
              <a:off x="10243159" y="6505193"/>
              <a:ext cx="20955" cy="3175"/>
            </a:xfrm>
            <a:custGeom>
              <a:avLst/>
              <a:gdLst/>
              <a:ahLst/>
              <a:cxnLst/>
              <a:rect l="l" t="t" r="r" b="b"/>
              <a:pathLst>
                <a:path w="20954" h="3175">
                  <a:moveTo>
                    <a:pt x="20574" y="0"/>
                  </a:move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56" name="object 8456"/>
            <p:cNvSpPr/>
            <p:nvPr/>
          </p:nvSpPr>
          <p:spPr>
            <a:xfrm>
              <a:off x="10243159" y="6488429"/>
              <a:ext cx="17145" cy="3175"/>
            </a:xfrm>
            <a:custGeom>
              <a:avLst/>
              <a:gdLst/>
              <a:ahLst/>
              <a:cxnLst/>
              <a:rect l="l" t="t" r="r" b="b"/>
              <a:pathLst>
                <a:path w="17145" h="3175">
                  <a:moveTo>
                    <a:pt x="16764" y="0"/>
                  </a:moveTo>
                  <a:lnTo>
                    <a:pt x="16764" y="0"/>
                  </a:ln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57" name="object 8457"/>
            <p:cNvSpPr/>
            <p:nvPr/>
          </p:nvSpPr>
          <p:spPr>
            <a:xfrm>
              <a:off x="10253827" y="6488429"/>
              <a:ext cx="0" cy="13970"/>
            </a:xfrm>
            <a:custGeom>
              <a:avLst/>
              <a:gdLst/>
              <a:ahLst/>
              <a:cxnLst/>
              <a:rect l="l" t="t" r="r" b="b"/>
              <a:pathLst>
                <a:path h="13970">
                  <a:moveTo>
                    <a:pt x="0" y="0"/>
                  </a:moveTo>
                  <a:lnTo>
                    <a:pt x="0" y="13716"/>
                  </a:lnTo>
                </a:path>
                <a:path h="13970">
                  <a:moveTo>
                    <a:pt x="0" y="0"/>
                  </a:moveTo>
                  <a:lnTo>
                    <a:pt x="0" y="1371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58" name="object 8458"/>
            <p:cNvSpPr/>
            <p:nvPr/>
          </p:nvSpPr>
          <p:spPr>
            <a:xfrm>
              <a:off x="10243159" y="6491477"/>
              <a:ext cx="3810" cy="13970"/>
            </a:xfrm>
            <a:custGeom>
              <a:avLst/>
              <a:gdLst/>
              <a:ahLst/>
              <a:cxnLst/>
              <a:rect l="l" t="t" r="r" b="b"/>
              <a:pathLst>
                <a:path w="3809" h="13970">
                  <a:moveTo>
                    <a:pt x="0" y="0"/>
                  </a:moveTo>
                  <a:lnTo>
                    <a:pt x="3810" y="13716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59" name="object 8459"/>
            <p:cNvSpPr/>
            <p:nvPr/>
          </p:nvSpPr>
          <p:spPr>
            <a:xfrm>
              <a:off x="10263733" y="6484619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h="20954">
                  <a:moveTo>
                    <a:pt x="0" y="0"/>
                  </a:moveTo>
                  <a:lnTo>
                    <a:pt x="0" y="2057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60" name="object 8460"/>
            <p:cNvSpPr/>
            <p:nvPr/>
          </p:nvSpPr>
          <p:spPr>
            <a:xfrm>
              <a:off x="10246969" y="6508241"/>
              <a:ext cx="13335" cy="6985"/>
            </a:xfrm>
            <a:custGeom>
              <a:avLst/>
              <a:gdLst/>
              <a:ahLst/>
              <a:cxnLst/>
              <a:rect l="l" t="t" r="r" b="b"/>
              <a:pathLst>
                <a:path w="13334" h="6984">
                  <a:moveTo>
                    <a:pt x="3048" y="3810"/>
                  </a:moveTo>
                  <a:lnTo>
                    <a:pt x="0" y="6858"/>
                  </a:lnTo>
                  <a:lnTo>
                    <a:pt x="0" y="0"/>
                  </a:lnTo>
                  <a:lnTo>
                    <a:pt x="9906" y="0"/>
                  </a:lnTo>
                  <a:lnTo>
                    <a:pt x="12954" y="3810"/>
                  </a:lnTo>
                  <a:lnTo>
                    <a:pt x="9906" y="381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61" name="object 8461"/>
            <p:cNvSpPr/>
            <p:nvPr/>
          </p:nvSpPr>
          <p:spPr>
            <a:xfrm>
              <a:off x="10263733" y="6488429"/>
              <a:ext cx="6985" cy="10160"/>
            </a:xfrm>
            <a:custGeom>
              <a:avLst/>
              <a:gdLst/>
              <a:ahLst/>
              <a:cxnLst/>
              <a:rect l="l" t="t" r="r" b="b"/>
              <a:pathLst>
                <a:path w="6984" h="10160">
                  <a:moveTo>
                    <a:pt x="6857" y="0"/>
                  </a:moveTo>
                  <a:lnTo>
                    <a:pt x="0" y="0"/>
                  </a:lnTo>
                  <a:lnTo>
                    <a:pt x="0" y="9906"/>
                  </a:lnTo>
                  <a:lnTo>
                    <a:pt x="6857" y="9906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62" name="object 8462"/>
            <p:cNvSpPr/>
            <p:nvPr/>
          </p:nvSpPr>
          <p:spPr>
            <a:xfrm>
              <a:off x="10236301" y="6488429"/>
              <a:ext cx="6985" cy="13970"/>
            </a:xfrm>
            <a:custGeom>
              <a:avLst/>
              <a:gdLst/>
              <a:ahLst/>
              <a:cxnLst/>
              <a:rect l="l" t="t" r="r" b="b"/>
              <a:pathLst>
                <a:path w="6984" h="13970">
                  <a:moveTo>
                    <a:pt x="0" y="3048"/>
                  </a:moveTo>
                  <a:lnTo>
                    <a:pt x="3810" y="0"/>
                  </a:lnTo>
                  <a:lnTo>
                    <a:pt x="6858" y="13716"/>
                  </a:lnTo>
                  <a:lnTo>
                    <a:pt x="0" y="1371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63" name="object 8463"/>
            <p:cNvSpPr/>
            <p:nvPr/>
          </p:nvSpPr>
          <p:spPr>
            <a:xfrm>
              <a:off x="10246969" y="6508241"/>
              <a:ext cx="0" cy="13970"/>
            </a:xfrm>
            <a:custGeom>
              <a:avLst/>
              <a:gdLst/>
              <a:ahLst/>
              <a:cxnLst/>
              <a:rect l="l" t="t" r="r" b="b"/>
              <a:pathLst>
                <a:path h="13970">
                  <a:moveTo>
                    <a:pt x="0" y="0"/>
                  </a:moveTo>
                  <a:lnTo>
                    <a:pt x="0" y="1371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64" name="object 8464"/>
            <p:cNvSpPr/>
            <p:nvPr/>
          </p:nvSpPr>
          <p:spPr>
            <a:xfrm>
              <a:off x="10256875" y="6508241"/>
              <a:ext cx="3175" cy="10795"/>
            </a:xfrm>
            <a:custGeom>
              <a:avLst/>
              <a:gdLst/>
              <a:ahLst/>
              <a:cxnLst/>
              <a:rect l="l" t="t" r="r" b="b"/>
              <a:pathLst>
                <a:path w="3175" h="10795">
                  <a:moveTo>
                    <a:pt x="0" y="0"/>
                  </a:moveTo>
                  <a:lnTo>
                    <a:pt x="3048" y="1066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65" name="object 8465"/>
            <p:cNvSpPr/>
            <p:nvPr/>
          </p:nvSpPr>
          <p:spPr>
            <a:xfrm>
              <a:off x="10259923" y="6505193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5">
                  <a:moveTo>
                    <a:pt x="0" y="0"/>
                  </a:moveTo>
                  <a:lnTo>
                    <a:pt x="0" y="1676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66" name="object 8466"/>
            <p:cNvSpPr/>
            <p:nvPr/>
          </p:nvSpPr>
          <p:spPr>
            <a:xfrm>
              <a:off x="10243159" y="6508241"/>
              <a:ext cx="3810" cy="13970"/>
            </a:xfrm>
            <a:custGeom>
              <a:avLst/>
              <a:gdLst/>
              <a:ahLst/>
              <a:cxnLst/>
              <a:rect l="l" t="t" r="r" b="b"/>
              <a:pathLst>
                <a:path w="3809" h="13970">
                  <a:moveTo>
                    <a:pt x="0" y="0"/>
                  </a:moveTo>
                  <a:lnTo>
                    <a:pt x="3810" y="13716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67" name="object 8467"/>
            <p:cNvSpPr/>
            <p:nvPr/>
          </p:nvSpPr>
          <p:spPr>
            <a:xfrm>
              <a:off x="10250017" y="6437375"/>
              <a:ext cx="240029" cy="27940"/>
            </a:xfrm>
            <a:custGeom>
              <a:avLst/>
              <a:gdLst/>
              <a:ahLst/>
              <a:cxnLst/>
              <a:rect l="l" t="t" r="r" b="b"/>
              <a:pathLst>
                <a:path w="240029" h="27939">
                  <a:moveTo>
                    <a:pt x="0" y="27432"/>
                  </a:moveTo>
                  <a:lnTo>
                    <a:pt x="240029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68" name="object 8468"/>
            <p:cNvSpPr/>
            <p:nvPr/>
          </p:nvSpPr>
          <p:spPr>
            <a:xfrm>
              <a:off x="10259923" y="6488429"/>
              <a:ext cx="196850" cy="20320"/>
            </a:xfrm>
            <a:custGeom>
              <a:avLst/>
              <a:gdLst/>
              <a:ahLst/>
              <a:cxnLst/>
              <a:rect l="l" t="t" r="r" b="b"/>
              <a:pathLst>
                <a:path w="196850" h="20320">
                  <a:moveTo>
                    <a:pt x="196596" y="0"/>
                  </a:moveTo>
                  <a:lnTo>
                    <a:pt x="0" y="19812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69" name="object 8469"/>
            <p:cNvSpPr/>
            <p:nvPr/>
          </p:nvSpPr>
          <p:spPr>
            <a:xfrm>
              <a:off x="10263733" y="6481571"/>
              <a:ext cx="189230" cy="20955"/>
            </a:xfrm>
            <a:custGeom>
              <a:avLst/>
              <a:gdLst/>
              <a:ahLst/>
              <a:cxnLst/>
              <a:rect l="l" t="t" r="r" b="b"/>
              <a:pathLst>
                <a:path w="189229" h="20954">
                  <a:moveTo>
                    <a:pt x="188975" y="0"/>
                  </a:moveTo>
                  <a:lnTo>
                    <a:pt x="0" y="2057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70" name="object 8470"/>
            <p:cNvSpPr/>
            <p:nvPr/>
          </p:nvSpPr>
          <p:spPr>
            <a:xfrm>
              <a:off x="10263733" y="6478523"/>
              <a:ext cx="186055" cy="20320"/>
            </a:xfrm>
            <a:custGeom>
              <a:avLst/>
              <a:gdLst/>
              <a:ahLst/>
              <a:cxnLst/>
              <a:rect l="l" t="t" r="r" b="b"/>
              <a:pathLst>
                <a:path w="186054" h="20320">
                  <a:moveTo>
                    <a:pt x="185927" y="0"/>
                  </a:moveTo>
                  <a:lnTo>
                    <a:pt x="0" y="1981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71" name="object 8471"/>
            <p:cNvSpPr/>
            <p:nvPr/>
          </p:nvSpPr>
          <p:spPr>
            <a:xfrm>
              <a:off x="10263733" y="6467855"/>
              <a:ext cx="186055" cy="20955"/>
            </a:xfrm>
            <a:custGeom>
              <a:avLst/>
              <a:gdLst/>
              <a:ahLst/>
              <a:cxnLst/>
              <a:rect l="l" t="t" r="r" b="b"/>
              <a:pathLst>
                <a:path w="186054" h="20954">
                  <a:moveTo>
                    <a:pt x="185927" y="0"/>
                  </a:moveTo>
                  <a:lnTo>
                    <a:pt x="0" y="2057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72" name="object 8472"/>
            <p:cNvSpPr/>
            <p:nvPr/>
          </p:nvSpPr>
          <p:spPr>
            <a:xfrm>
              <a:off x="10175341" y="6437375"/>
              <a:ext cx="314960" cy="34290"/>
            </a:xfrm>
            <a:custGeom>
              <a:avLst/>
              <a:gdLst/>
              <a:ahLst/>
              <a:cxnLst/>
              <a:rect l="l" t="t" r="r" b="b"/>
              <a:pathLst>
                <a:path w="314959" h="34289">
                  <a:moveTo>
                    <a:pt x="314705" y="0"/>
                  </a:moveTo>
                  <a:lnTo>
                    <a:pt x="0" y="3429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73" name="object 8473"/>
            <p:cNvSpPr/>
            <p:nvPr/>
          </p:nvSpPr>
          <p:spPr>
            <a:xfrm>
              <a:off x="10175341" y="6460997"/>
              <a:ext cx="294640" cy="34290"/>
            </a:xfrm>
            <a:custGeom>
              <a:avLst/>
              <a:gdLst/>
              <a:ahLst/>
              <a:cxnLst/>
              <a:rect l="l" t="t" r="r" b="b"/>
              <a:pathLst>
                <a:path w="294640" h="34289">
                  <a:moveTo>
                    <a:pt x="294131" y="0"/>
                  </a:moveTo>
                  <a:lnTo>
                    <a:pt x="0" y="34290"/>
                  </a:lnTo>
                </a:path>
                <a:path w="294640" h="34289">
                  <a:moveTo>
                    <a:pt x="294131" y="0"/>
                  </a:moveTo>
                  <a:lnTo>
                    <a:pt x="0" y="3429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74" name="object 8474"/>
            <p:cNvSpPr/>
            <p:nvPr/>
          </p:nvSpPr>
          <p:spPr>
            <a:xfrm>
              <a:off x="10175341" y="6437375"/>
              <a:ext cx="314960" cy="34290"/>
            </a:xfrm>
            <a:custGeom>
              <a:avLst/>
              <a:gdLst/>
              <a:ahLst/>
              <a:cxnLst/>
              <a:rect l="l" t="t" r="r" b="b"/>
              <a:pathLst>
                <a:path w="314959" h="34289">
                  <a:moveTo>
                    <a:pt x="314705" y="0"/>
                  </a:moveTo>
                  <a:lnTo>
                    <a:pt x="0" y="3429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475" name="object 8475"/>
            <p:cNvPicPr/>
            <p:nvPr/>
          </p:nvPicPr>
          <p:blipFill>
            <a:blip r:embed="rId56" cstate="print"/>
            <a:stretch>
              <a:fillRect/>
            </a:stretch>
          </p:blipFill>
          <p:spPr>
            <a:xfrm>
              <a:off x="10261447" y="6278879"/>
              <a:ext cx="361187" cy="326898"/>
            </a:xfrm>
            <a:prstGeom prst="rect">
              <a:avLst/>
            </a:prstGeom>
          </p:spPr>
        </p:pic>
      </p:grpSp>
      <p:grpSp>
        <p:nvGrpSpPr>
          <p:cNvPr id="8476" name="object 8476"/>
          <p:cNvGrpSpPr/>
          <p:nvPr/>
        </p:nvGrpSpPr>
        <p:grpSpPr>
          <a:xfrm>
            <a:off x="13665844" y="7146534"/>
            <a:ext cx="69432" cy="94174"/>
            <a:chOff x="10873333" y="6778752"/>
            <a:chExt cx="55244" cy="74930"/>
          </a:xfrm>
        </p:grpSpPr>
        <p:sp>
          <p:nvSpPr>
            <p:cNvPr id="8477" name="object 8477"/>
            <p:cNvSpPr/>
            <p:nvPr/>
          </p:nvSpPr>
          <p:spPr>
            <a:xfrm>
              <a:off x="10899241" y="6778752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h="17779">
                  <a:moveTo>
                    <a:pt x="0" y="0"/>
                  </a:moveTo>
                  <a:lnTo>
                    <a:pt x="0" y="1752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78" name="object 8478"/>
            <p:cNvSpPr/>
            <p:nvPr/>
          </p:nvSpPr>
          <p:spPr>
            <a:xfrm>
              <a:off x="10909147" y="6825996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40">
                  <a:moveTo>
                    <a:pt x="0" y="0"/>
                  </a:moveTo>
                  <a:lnTo>
                    <a:pt x="0" y="2743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79" name="object 8479"/>
            <p:cNvSpPr/>
            <p:nvPr/>
          </p:nvSpPr>
          <p:spPr>
            <a:xfrm>
              <a:off x="10925911" y="6806184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4">
                  <a:moveTo>
                    <a:pt x="0" y="0"/>
                  </a:moveTo>
                  <a:lnTo>
                    <a:pt x="0" y="685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80" name="object 8480"/>
            <p:cNvSpPr/>
            <p:nvPr/>
          </p:nvSpPr>
          <p:spPr>
            <a:xfrm>
              <a:off x="10920577" y="6803898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2285" y="0"/>
                  </a:moveTo>
                  <a:lnTo>
                    <a:pt x="3902" y="669"/>
                  </a:lnTo>
                  <a:lnTo>
                    <a:pt x="4571" y="2286"/>
                  </a:lnTo>
                  <a:lnTo>
                    <a:pt x="3902" y="3902"/>
                  </a:lnTo>
                  <a:lnTo>
                    <a:pt x="2285" y="4572"/>
                  </a:lnTo>
                  <a:lnTo>
                    <a:pt x="669" y="3902"/>
                  </a:lnTo>
                  <a:lnTo>
                    <a:pt x="0" y="2286"/>
                  </a:lnTo>
                  <a:lnTo>
                    <a:pt x="669" y="669"/>
                  </a:lnTo>
                  <a:lnTo>
                    <a:pt x="228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81" name="object 8481"/>
            <p:cNvSpPr/>
            <p:nvPr/>
          </p:nvSpPr>
          <p:spPr>
            <a:xfrm>
              <a:off x="10922863" y="6806184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4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82" name="object 8482"/>
            <p:cNvSpPr/>
            <p:nvPr/>
          </p:nvSpPr>
          <p:spPr>
            <a:xfrm>
              <a:off x="10899241" y="6796278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59">
                  <a:moveTo>
                    <a:pt x="0" y="0"/>
                  </a:moveTo>
                  <a:lnTo>
                    <a:pt x="0" y="990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83" name="object 8483"/>
            <p:cNvSpPr/>
            <p:nvPr/>
          </p:nvSpPr>
          <p:spPr>
            <a:xfrm>
              <a:off x="10875619" y="6806184"/>
              <a:ext cx="13335" cy="13970"/>
            </a:xfrm>
            <a:custGeom>
              <a:avLst/>
              <a:gdLst/>
              <a:ahLst/>
              <a:cxnLst/>
              <a:rect l="l" t="t" r="r" b="b"/>
              <a:pathLst>
                <a:path w="13334" h="13970">
                  <a:moveTo>
                    <a:pt x="12953" y="13715"/>
                  </a:moveTo>
                  <a:lnTo>
                    <a:pt x="12953" y="0"/>
                  </a:lnTo>
                  <a:lnTo>
                    <a:pt x="0" y="0"/>
                  </a:lnTo>
                  <a:lnTo>
                    <a:pt x="0" y="13715"/>
                  </a:lnTo>
                  <a:lnTo>
                    <a:pt x="12953" y="13715"/>
                  </a:lnTo>
                  <a:close/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84" name="object 8484"/>
            <p:cNvSpPr/>
            <p:nvPr/>
          </p:nvSpPr>
          <p:spPr>
            <a:xfrm>
              <a:off x="10909147" y="6825996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40">
                  <a:moveTo>
                    <a:pt x="0" y="0"/>
                  </a:moveTo>
                  <a:lnTo>
                    <a:pt x="0" y="27431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8485" name="object 8485"/>
          <p:cNvSpPr/>
          <p:nvPr/>
        </p:nvSpPr>
        <p:spPr>
          <a:xfrm>
            <a:off x="13523147" y="7064171"/>
            <a:ext cx="6385" cy="4788"/>
          </a:xfrm>
          <a:custGeom>
            <a:avLst/>
            <a:gdLst/>
            <a:ahLst/>
            <a:cxnLst/>
            <a:rect l="l" t="t" r="r" b="b"/>
            <a:pathLst>
              <a:path w="5079" h="3809">
                <a:moveTo>
                  <a:pt x="0" y="1524"/>
                </a:moveTo>
                <a:lnTo>
                  <a:pt x="0" y="3810"/>
                </a:lnTo>
                <a:lnTo>
                  <a:pt x="4572" y="3810"/>
                </a:lnTo>
                <a:lnTo>
                  <a:pt x="4572" y="0"/>
                </a:lnTo>
                <a:lnTo>
                  <a:pt x="0" y="0"/>
                </a:lnTo>
                <a:lnTo>
                  <a:pt x="0" y="1524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8486" name="object 8486"/>
          <p:cNvGrpSpPr/>
          <p:nvPr/>
        </p:nvGrpSpPr>
        <p:grpSpPr>
          <a:xfrm>
            <a:off x="13600720" y="7033525"/>
            <a:ext cx="19154" cy="44693"/>
            <a:chOff x="10821517" y="6688835"/>
            <a:chExt cx="15240" cy="35560"/>
          </a:xfrm>
        </p:grpSpPr>
        <p:sp>
          <p:nvSpPr>
            <p:cNvPr id="8487" name="object 8487"/>
            <p:cNvSpPr/>
            <p:nvPr/>
          </p:nvSpPr>
          <p:spPr>
            <a:xfrm>
              <a:off x="10821517" y="672160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88" name="object 8488"/>
            <p:cNvSpPr/>
            <p:nvPr/>
          </p:nvSpPr>
          <p:spPr>
            <a:xfrm>
              <a:off x="10832185" y="6719315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2285" y="0"/>
                  </a:moveTo>
                  <a:lnTo>
                    <a:pt x="3902" y="669"/>
                  </a:lnTo>
                  <a:lnTo>
                    <a:pt x="4571" y="2286"/>
                  </a:lnTo>
                  <a:lnTo>
                    <a:pt x="3902" y="3902"/>
                  </a:lnTo>
                  <a:lnTo>
                    <a:pt x="2285" y="4572"/>
                  </a:lnTo>
                  <a:lnTo>
                    <a:pt x="669" y="3902"/>
                  </a:lnTo>
                  <a:lnTo>
                    <a:pt x="0" y="2286"/>
                  </a:lnTo>
                  <a:lnTo>
                    <a:pt x="669" y="669"/>
                  </a:lnTo>
                  <a:lnTo>
                    <a:pt x="228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89" name="object 8489"/>
            <p:cNvSpPr/>
            <p:nvPr/>
          </p:nvSpPr>
          <p:spPr>
            <a:xfrm>
              <a:off x="10824565" y="6714743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0" y="0"/>
                  </a:moveTo>
                  <a:lnTo>
                    <a:pt x="990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90" name="object 8490"/>
            <p:cNvSpPr/>
            <p:nvPr/>
          </p:nvSpPr>
          <p:spPr>
            <a:xfrm>
              <a:off x="10824565" y="6691121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0" y="0"/>
                  </a:moveTo>
                  <a:lnTo>
                    <a:pt x="990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8491" name="object 8491"/>
          <p:cNvGrpSpPr/>
          <p:nvPr/>
        </p:nvGrpSpPr>
        <p:grpSpPr>
          <a:xfrm>
            <a:off x="13698406" y="7071834"/>
            <a:ext cx="23942" cy="78212"/>
            <a:chOff x="10899241" y="6719316"/>
            <a:chExt cx="19050" cy="62230"/>
          </a:xfrm>
        </p:grpSpPr>
        <p:sp>
          <p:nvSpPr>
            <p:cNvPr id="8492" name="object 8492"/>
            <p:cNvSpPr/>
            <p:nvPr/>
          </p:nvSpPr>
          <p:spPr>
            <a:xfrm>
              <a:off x="10916005" y="6721602"/>
              <a:ext cx="0" cy="57150"/>
            </a:xfrm>
            <a:custGeom>
              <a:avLst/>
              <a:gdLst/>
              <a:ahLst/>
              <a:cxnLst/>
              <a:rect l="l" t="t" r="r" b="b"/>
              <a:pathLst>
                <a:path h="57150">
                  <a:moveTo>
                    <a:pt x="0" y="57149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93" name="object 8493"/>
            <p:cNvSpPr/>
            <p:nvPr/>
          </p:nvSpPr>
          <p:spPr>
            <a:xfrm>
              <a:off x="10899241" y="6778752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9905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94" name="object 8494"/>
            <p:cNvSpPr/>
            <p:nvPr/>
          </p:nvSpPr>
          <p:spPr>
            <a:xfrm>
              <a:off x="10909147" y="6721602"/>
              <a:ext cx="0" cy="57150"/>
            </a:xfrm>
            <a:custGeom>
              <a:avLst/>
              <a:gdLst/>
              <a:ahLst/>
              <a:cxnLst/>
              <a:rect l="l" t="t" r="r" b="b"/>
              <a:pathLst>
                <a:path h="57150">
                  <a:moveTo>
                    <a:pt x="0" y="0"/>
                  </a:moveTo>
                  <a:lnTo>
                    <a:pt x="0" y="57149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95" name="object 8495"/>
            <p:cNvSpPr/>
            <p:nvPr/>
          </p:nvSpPr>
          <p:spPr>
            <a:xfrm>
              <a:off x="10909147" y="672160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6857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8496" name="object 8496"/>
          <p:cNvGrpSpPr/>
          <p:nvPr/>
        </p:nvGrpSpPr>
        <p:grpSpPr>
          <a:xfrm>
            <a:off x="13432166" y="7033525"/>
            <a:ext cx="169193" cy="44693"/>
            <a:chOff x="10687405" y="6688835"/>
            <a:chExt cx="134620" cy="35560"/>
          </a:xfrm>
        </p:grpSpPr>
        <p:sp>
          <p:nvSpPr>
            <p:cNvPr id="8497" name="object 8497"/>
            <p:cNvSpPr/>
            <p:nvPr/>
          </p:nvSpPr>
          <p:spPr>
            <a:xfrm>
              <a:off x="10687405" y="6719315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2285" y="0"/>
                  </a:moveTo>
                  <a:lnTo>
                    <a:pt x="3902" y="669"/>
                  </a:lnTo>
                  <a:lnTo>
                    <a:pt x="4571" y="2286"/>
                  </a:lnTo>
                  <a:lnTo>
                    <a:pt x="3902" y="3902"/>
                  </a:lnTo>
                  <a:lnTo>
                    <a:pt x="2285" y="4572"/>
                  </a:lnTo>
                  <a:lnTo>
                    <a:pt x="669" y="3902"/>
                  </a:lnTo>
                  <a:lnTo>
                    <a:pt x="0" y="2286"/>
                  </a:lnTo>
                  <a:lnTo>
                    <a:pt x="669" y="669"/>
                  </a:lnTo>
                  <a:lnTo>
                    <a:pt x="228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98" name="object 8498"/>
            <p:cNvSpPr/>
            <p:nvPr/>
          </p:nvSpPr>
          <p:spPr>
            <a:xfrm>
              <a:off x="10699597" y="672160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99" name="object 8499"/>
            <p:cNvSpPr/>
            <p:nvPr/>
          </p:nvSpPr>
          <p:spPr>
            <a:xfrm>
              <a:off x="10689691" y="6691121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0" y="0"/>
                  </a:moveTo>
                  <a:lnTo>
                    <a:pt x="990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00" name="object 8500"/>
            <p:cNvSpPr/>
            <p:nvPr/>
          </p:nvSpPr>
          <p:spPr>
            <a:xfrm>
              <a:off x="10689691" y="6714743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0" y="0"/>
                  </a:moveTo>
                  <a:lnTo>
                    <a:pt x="990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01" name="object 8501"/>
            <p:cNvSpPr/>
            <p:nvPr/>
          </p:nvSpPr>
          <p:spPr>
            <a:xfrm>
              <a:off x="10720171" y="6714743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0" y="0"/>
                  </a:moveTo>
                  <a:lnTo>
                    <a:pt x="990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02" name="object 8502"/>
            <p:cNvSpPr/>
            <p:nvPr/>
          </p:nvSpPr>
          <p:spPr>
            <a:xfrm>
              <a:off x="10720171" y="6691121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0" y="0"/>
                  </a:moveTo>
                  <a:lnTo>
                    <a:pt x="990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03" name="object 8503"/>
            <p:cNvSpPr/>
            <p:nvPr/>
          </p:nvSpPr>
          <p:spPr>
            <a:xfrm>
              <a:off x="10702645" y="6691121"/>
              <a:ext cx="119380" cy="0"/>
            </a:xfrm>
            <a:custGeom>
              <a:avLst/>
              <a:gdLst/>
              <a:ahLst/>
              <a:cxnLst/>
              <a:rect l="l" t="t" r="r" b="b"/>
              <a:pathLst>
                <a:path w="119379">
                  <a:moveTo>
                    <a:pt x="0" y="0"/>
                  </a:moveTo>
                  <a:lnTo>
                    <a:pt x="11887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04" name="object 8504"/>
            <p:cNvSpPr/>
            <p:nvPr/>
          </p:nvSpPr>
          <p:spPr>
            <a:xfrm>
              <a:off x="10702645" y="6714743"/>
              <a:ext cx="119380" cy="0"/>
            </a:xfrm>
            <a:custGeom>
              <a:avLst/>
              <a:gdLst/>
              <a:ahLst/>
              <a:cxnLst/>
              <a:rect l="l" t="t" r="r" b="b"/>
              <a:pathLst>
                <a:path w="119379">
                  <a:moveTo>
                    <a:pt x="0" y="0"/>
                  </a:moveTo>
                  <a:lnTo>
                    <a:pt x="11887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8505" name="object 8505"/>
          <p:cNvSpPr/>
          <p:nvPr/>
        </p:nvSpPr>
        <p:spPr>
          <a:xfrm>
            <a:off x="13367043" y="7240389"/>
            <a:ext cx="343973" cy="178770"/>
          </a:xfrm>
          <a:custGeom>
            <a:avLst/>
            <a:gdLst/>
            <a:ahLst/>
            <a:cxnLst/>
            <a:rect l="l" t="t" r="r" b="b"/>
            <a:pathLst>
              <a:path w="273684" h="142240">
                <a:moveTo>
                  <a:pt x="273557" y="0"/>
                </a:moveTo>
                <a:lnTo>
                  <a:pt x="0" y="0"/>
                </a:lnTo>
                <a:lnTo>
                  <a:pt x="0" y="141732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8506" name="object 8506"/>
          <p:cNvGrpSpPr/>
          <p:nvPr/>
        </p:nvGrpSpPr>
        <p:grpSpPr>
          <a:xfrm>
            <a:off x="12785719" y="7054596"/>
            <a:ext cx="443734" cy="112530"/>
            <a:chOff x="10173055" y="6705600"/>
            <a:chExt cx="353060" cy="89535"/>
          </a:xfrm>
        </p:grpSpPr>
        <p:pic>
          <p:nvPicPr>
            <p:cNvPr id="8507" name="object 8507"/>
            <p:cNvPicPr/>
            <p:nvPr/>
          </p:nvPicPr>
          <p:blipFill>
            <a:blip r:embed="rId57" cstate="print"/>
            <a:stretch>
              <a:fillRect/>
            </a:stretch>
          </p:blipFill>
          <p:spPr>
            <a:xfrm>
              <a:off x="10173055" y="6705600"/>
              <a:ext cx="329184" cy="65532"/>
            </a:xfrm>
            <a:prstGeom prst="rect">
              <a:avLst/>
            </a:prstGeom>
          </p:spPr>
        </p:pic>
        <p:sp>
          <p:nvSpPr>
            <p:cNvPr id="8508" name="object 8508"/>
            <p:cNvSpPr/>
            <p:nvPr/>
          </p:nvSpPr>
          <p:spPr>
            <a:xfrm>
              <a:off x="10175341" y="6735317"/>
              <a:ext cx="325120" cy="36830"/>
            </a:xfrm>
            <a:custGeom>
              <a:avLst/>
              <a:gdLst/>
              <a:ahLst/>
              <a:cxnLst/>
              <a:rect l="l" t="t" r="r" b="b"/>
              <a:pathLst>
                <a:path w="325120" h="36829">
                  <a:moveTo>
                    <a:pt x="324611" y="0"/>
                  </a:moveTo>
                  <a:lnTo>
                    <a:pt x="0" y="3657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09" name="object 8509"/>
            <p:cNvSpPr/>
            <p:nvPr/>
          </p:nvSpPr>
          <p:spPr>
            <a:xfrm>
              <a:off x="10175341" y="6755130"/>
              <a:ext cx="348615" cy="37465"/>
            </a:xfrm>
            <a:custGeom>
              <a:avLst/>
              <a:gdLst/>
              <a:ahLst/>
              <a:cxnLst/>
              <a:rect l="l" t="t" r="r" b="b"/>
              <a:pathLst>
                <a:path w="348615" h="37465">
                  <a:moveTo>
                    <a:pt x="348233" y="0"/>
                  </a:moveTo>
                  <a:lnTo>
                    <a:pt x="0" y="37338"/>
                  </a:lnTo>
                </a:path>
                <a:path w="348615" h="37465">
                  <a:moveTo>
                    <a:pt x="348233" y="0"/>
                  </a:moveTo>
                  <a:lnTo>
                    <a:pt x="0" y="3733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10" name="object 8510"/>
            <p:cNvSpPr/>
            <p:nvPr/>
          </p:nvSpPr>
          <p:spPr>
            <a:xfrm>
              <a:off x="10175341" y="6735317"/>
              <a:ext cx="325120" cy="36830"/>
            </a:xfrm>
            <a:custGeom>
              <a:avLst/>
              <a:gdLst/>
              <a:ahLst/>
              <a:cxnLst/>
              <a:rect l="l" t="t" r="r" b="b"/>
              <a:pathLst>
                <a:path w="325120" h="36829">
                  <a:moveTo>
                    <a:pt x="324611" y="0"/>
                  </a:moveTo>
                  <a:lnTo>
                    <a:pt x="0" y="3657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11" name="object 8511"/>
            <p:cNvSpPr/>
            <p:nvPr/>
          </p:nvSpPr>
          <p:spPr>
            <a:xfrm>
              <a:off x="10297261" y="6735317"/>
              <a:ext cx="182880" cy="20320"/>
            </a:xfrm>
            <a:custGeom>
              <a:avLst/>
              <a:gdLst/>
              <a:ahLst/>
              <a:cxnLst/>
              <a:rect l="l" t="t" r="r" b="b"/>
              <a:pathLst>
                <a:path w="182879" h="20320">
                  <a:moveTo>
                    <a:pt x="182879" y="0"/>
                  </a:moveTo>
                  <a:lnTo>
                    <a:pt x="0" y="19812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12" name="object 8512"/>
            <p:cNvSpPr/>
            <p:nvPr/>
          </p:nvSpPr>
          <p:spPr>
            <a:xfrm>
              <a:off x="10290403" y="6721601"/>
              <a:ext cx="189865" cy="20955"/>
            </a:xfrm>
            <a:custGeom>
              <a:avLst/>
              <a:gdLst/>
              <a:ahLst/>
              <a:cxnLst/>
              <a:rect l="l" t="t" r="r" b="b"/>
              <a:pathLst>
                <a:path w="189865" h="20954">
                  <a:moveTo>
                    <a:pt x="189738" y="0"/>
                  </a:moveTo>
                  <a:lnTo>
                    <a:pt x="0" y="20573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13" name="object 8513"/>
            <p:cNvSpPr/>
            <p:nvPr/>
          </p:nvSpPr>
          <p:spPr>
            <a:xfrm>
              <a:off x="10297261" y="6724650"/>
              <a:ext cx="179070" cy="20955"/>
            </a:xfrm>
            <a:custGeom>
              <a:avLst/>
              <a:gdLst/>
              <a:ahLst/>
              <a:cxnLst/>
              <a:rect l="l" t="t" r="r" b="b"/>
              <a:pathLst>
                <a:path w="179070" h="20954">
                  <a:moveTo>
                    <a:pt x="179070" y="0"/>
                  </a:moveTo>
                  <a:lnTo>
                    <a:pt x="0" y="20573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8514" name="object 8514"/>
          <p:cNvSpPr/>
          <p:nvPr/>
        </p:nvSpPr>
        <p:spPr>
          <a:xfrm>
            <a:off x="13039509" y="7418520"/>
            <a:ext cx="186751" cy="0"/>
          </a:xfrm>
          <a:custGeom>
            <a:avLst/>
            <a:gdLst/>
            <a:ahLst/>
            <a:cxnLst/>
            <a:rect l="l" t="t" r="r" b="b"/>
            <a:pathLst>
              <a:path w="148590">
                <a:moveTo>
                  <a:pt x="0" y="0"/>
                </a:moveTo>
                <a:lnTo>
                  <a:pt x="14859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15" name="object 8515"/>
          <p:cNvSpPr/>
          <p:nvPr/>
        </p:nvSpPr>
        <p:spPr>
          <a:xfrm>
            <a:off x="13124744" y="7575583"/>
            <a:ext cx="12769" cy="0"/>
          </a:xfrm>
          <a:custGeom>
            <a:avLst/>
            <a:gdLst/>
            <a:ahLst/>
            <a:cxnLst/>
            <a:rect l="l" t="t" r="r" b="b"/>
            <a:pathLst>
              <a:path w="10159">
                <a:moveTo>
                  <a:pt x="0" y="0"/>
                </a:moveTo>
                <a:lnTo>
                  <a:pt x="990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16" name="object 8516"/>
          <p:cNvSpPr/>
          <p:nvPr/>
        </p:nvSpPr>
        <p:spPr>
          <a:xfrm>
            <a:off x="13056748" y="7482686"/>
            <a:ext cx="21548" cy="25539"/>
          </a:xfrm>
          <a:custGeom>
            <a:avLst/>
            <a:gdLst/>
            <a:ahLst/>
            <a:cxnLst/>
            <a:rect l="l" t="t" r="r" b="b"/>
            <a:pathLst>
              <a:path w="17145" h="20320">
                <a:moveTo>
                  <a:pt x="0" y="19811"/>
                </a:moveTo>
                <a:lnTo>
                  <a:pt x="16764" y="9905"/>
                </a:lnTo>
                <a:lnTo>
                  <a:pt x="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17" name="object 8517"/>
          <p:cNvSpPr/>
          <p:nvPr/>
        </p:nvSpPr>
        <p:spPr>
          <a:xfrm>
            <a:off x="13168798" y="7647411"/>
            <a:ext cx="7981" cy="9577"/>
          </a:xfrm>
          <a:custGeom>
            <a:avLst/>
            <a:gdLst/>
            <a:ahLst/>
            <a:cxnLst/>
            <a:rect l="l" t="t" r="r" b="b"/>
            <a:pathLst>
              <a:path w="6350" h="7620">
                <a:moveTo>
                  <a:pt x="2285" y="0"/>
                </a:moveTo>
                <a:lnTo>
                  <a:pt x="0" y="2286"/>
                </a:lnTo>
                <a:lnTo>
                  <a:pt x="0" y="5334"/>
                </a:lnTo>
                <a:lnTo>
                  <a:pt x="2285" y="7620"/>
                </a:lnTo>
                <a:lnTo>
                  <a:pt x="5333" y="6858"/>
                </a:lnTo>
                <a:lnTo>
                  <a:pt x="6095" y="6858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8518" name="object 8518"/>
          <p:cNvGrpSpPr/>
          <p:nvPr/>
        </p:nvGrpSpPr>
        <p:grpSpPr>
          <a:xfrm>
            <a:off x="13039509" y="7420435"/>
            <a:ext cx="189944" cy="9577"/>
            <a:chOff x="10374985" y="6996683"/>
            <a:chExt cx="151130" cy="7620"/>
          </a:xfrm>
        </p:grpSpPr>
        <p:sp>
          <p:nvSpPr>
            <p:cNvPr id="8519" name="object 8519"/>
            <p:cNvSpPr/>
            <p:nvPr/>
          </p:nvSpPr>
          <p:spPr>
            <a:xfrm>
              <a:off x="10517479" y="6998969"/>
              <a:ext cx="6350" cy="3175"/>
            </a:xfrm>
            <a:custGeom>
              <a:avLst/>
              <a:gdLst/>
              <a:ahLst/>
              <a:cxnLst/>
              <a:rect l="l" t="t" r="r" b="b"/>
              <a:pathLst>
                <a:path w="6350" h="3175">
                  <a:moveTo>
                    <a:pt x="0" y="3047"/>
                  </a:moveTo>
                  <a:lnTo>
                    <a:pt x="0" y="0"/>
                  </a:lnTo>
                  <a:lnTo>
                    <a:pt x="6096" y="0"/>
                  </a:lnTo>
                  <a:lnTo>
                    <a:pt x="6096" y="3047"/>
                  </a:lnTo>
                  <a:lnTo>
                    <a:pt x="3048" y="3047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20" name="object 8520"/>
            <p:cNvSpPr/>
            <p:nvPr/>
          </p:nvSpPr>
          <p:spPr>
            <a:xfrm>
              <a:off x="10374985" y="6998969"/>
              <a:ext cx="148590" cy="0"/>
            </a:xfrm>
            <a:custGeom>
              <a:avLst/>
              <a:gdLst/>
              <a:ahLst/>
              <a:cxnLst/>
              <a:rect l="l" t="t" r="r" b="b"/>
              <a:pathLst>
                <a:path w="148590">
                  <a:moveTo>
                    <a:pt x="0" y="0"/>
                  </a:moveTo>
                  <a:lnTo>
                    <a:pt x="14859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21" name="object 8521"/>
            <p:cNvSpPr/>
            <p:nvPr/>
          </p:nvSpPr>
          <p:spPr>
            <a:xfrm>
              <a:off x="10378795" y="7002017"/>
              <a:ext cx="139065" cy="0"/>
            </a:xfrm>
            <a:custGeom>
              <a:avLst/>
              <a:gdLst/>
              <a:ahLst/>
              <a:cxnLst/>
              <a:rect l="l" t="t" r="r" b="b"/>
              <a:pathLst>
                <a:path w="139065">
                  <a:moveTo>
                    <a:pt x="0" y="0"/>
                  </a:moveTo>
                  <a:lnTo>
                    <a:pt x="13868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22" name="object 8522"/>
            <p:cNvSpPr/>
            <p:nvPr/>
          </p:nvSpPr>
          <p:spPr>
            <a:xfrm>
              <a:off x="10513669" y="6998969"/>
              <a:ext cx="3810" cy="3175"/>
            </a:xfrm>
            <a:custGeom>
              <a:avLst/>
              <a:gdLst/>
              <a:ahLst/>
              <a:cxnLst/>
              <a:rect l="l" t="t" r="r" b="b"/>
              <a:pathLst>
                <a:path w="3809" h="3175">
                  <a:moveTo>
                    <a:pt x="0" y="0"/>
                  </a:moveTo>
                  <a:lnTo>
                    <a:pt x="3810" y="0"/>
                  </a:lnTo>
                  <a:lnTo>
                    <a:pt x="3810" y="3047"/>
                  </a:lnTo>
                  <a:lnTo>
                    <a:pt x="0" y="3047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8523" name="object 8523"/>
          <p:cNvGrpSpPr/>
          <p:nvPr/>
        </p:nvGrpSpPr>
        <p:grpSpPr>
          <a:xfrm>
            <a:off x="12785719" y="7415647"/>
            <a:ext cx="785313" cy="252992"/>
            <a:chOff x="10173055" y="6992873"/>
            <a:chExt cx="624840" cy="201295"/>
          </a:xfrm>
        </p:grpSpPr>
        <p:sp>
          <p:nvSpPr>
            <p:cNvPr id="8524" name="object 8524"/>
            <p:cNvSpPr/>
            <p:nvPr/>
          </p:nvSpPr>
          <p:spPr>
            <a:xfrm>
              <a:off x="10175341" y="7171181"/>
              <a:ext cx="17780" cy="20955"/>
            </a:xfrm>
            <a:custGeom>
              <a:avLst/>
              <a:gdLst/>
              <a:ahLst/>
              <a:cxnLst/>
              <a:rect l="l" t="t" r="r" b="b"/>
              <a:pathLst>
                <a:path w="17779" h="20954">
                  <a:moveTo>
                    <a:pt x="17525" y="20574"/>
                  </a:moveTo>
                  <a:lnTo>
                    <a:pt x="0" y="9906"/>
                  </a:lnTo>
                  <a:lnTo>
                    <a:pt x="17525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25" name="object 8525"/>
            <p:cNvSpPr/>
            <p:nvPr/>
          </p:nvSpPr>
          <p:spPr>
            <a:xfrm>
              <a:off x="10175341" y="7130795"/>
              <a:ext cx="277495" cy="0"/>
            </a:xfrm>
            <a:custGeom>
              <a:avLst/>
              <a:gdLst/>
              <a:ahLst/>
              <a:cxnLst/>
              <a:rect l="l" t="t" r="r" b="b"/>
              <a:pathLst>
                <a:path w="277495">
                  <a:moveTo>
                    <a:pt x="0" y="0"/>
                  </a:moveTo>
                  <a:lnTo>
                    <a:pt x="27736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26" name="object 8526"/>
            <p:cNvSpPr/>
            <p:nvPr/>
          </p:nvSpPr>
          <p:spPr>
            <a:xfrm>
              <a:off x="10175341" y="7140701"/>
              <a:ext cx="284480" cy="0"/>
            </a:xfrm>
            <a:custGeom>
              <a:avLst/>
              <a:gdLst/>
              <a:ahLst/>
              <a:cxnLst/>
              <a:rect l="l" t="t" r="r" b="b"/>
              <a:pathLst>
                <a:path w="284479">
                  <a:moveTo>
                    <a:pt x="0" y="0"/>
                  </a:moveTo>
                  <a:lnTo>
                    <a:pt x="28422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27" name="object 8527"/>
            <p:cNvSpPr/>
            <p:nvPr/>
          </p:nvSpPr>
          <p:spPr>
            <a:xfrm>
              <a:off x="10175341" y="7126985"/>
              <a:ext cx="274320" cy="0"/>
            </a:xfrm>
            <a:custGeom>
              <a:avLst/>
              <a:gdLst/>
              <a:ahLst/>
              <a:cxnLst/>
              <a:rect l="l" t="t" r="r" b="b"/>
              <a:pathLst>
                <a:path w="274320">
                  <a:moveTo>
                    <a:pt x="274320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28" name="object 8528"/>
            <p:cNvSpPr/>
            <p:nvPr/>
          </p:nvSpPr>
          <p:spPr>
            <a:xfrm>
              <a:off x="10175341" y="7137653"/>
              <a:ext cx="281305" cy="0"/>
            </a:xfrm>
            <a:custGeom>
              <a:avLst/>
              <a:gdLst/>
              <a:ahLst/>
              <a:cxnLst/>
              <a:rect l="l" t="t" r="r" b="b"/>
              <a:pathLst>
                <a:path w="281304">
                  <a:moveTo>
                    <a:pt x="281177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29" name="object 8529"/>
            <p:cNvSpPr/>
            <p:nvPr/>
          </p:nvSpPr>
          <p:spPr>
            <a:xfrm>
              <a:off x="10175341" y="7110221"/>
              <a:ext cx="267970" cy="0"/>
            </a:xfrm>
            <a:custGeom>
              <a:avLst/>
              <a:gdLst/>
              <a:ahLst/>
              <a:cxnLst/>
              <a:rect l="l" t="t" r="r" b="b"/>
              <a:pathLst>
                <a:path w="267970">
                  <a:moveTo>
                    <a:pt x="267461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30" name="object 8530"/>
            <p:cNvSpPr/>
            <p:nvPr/>
          </p:nvSpPr>
          <p:spPr>
            <a:xfrm>
              <a:off x="10175341" y="7103363"/>
              <a:ext cx="260985" cy="0"/>
            </a:xfrm>
            <a:custGeom>
              <a:avLst/>
              <a:gdLst/>
              <a:ahLst/>
              <a:cxnLst/>
              <a:rect l="l" t="t" r="r" b="b"/>
              <a:pathLst>
                <a:path w="260984">
                  <a:moveTo>
                    <a:pt x="260603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31" name="object 8531"/>
            <p:cNvSpPr/>
            <p:nvPr/>
          </p:nvSpPr>
          <p:spPr>
            <a:xfrm>
              <a:off x="10175341" y="7120127"/>
              <a:ext cx="260985" cy="0"/>
            </a:xfrm>
            <a:custGeom>
              <a:avLst/>
              <a:gdLst/>
              <a:ahLst/>
              <a:cxnLst/>
              <a:rect l="l" t="t" r="r" b="b"/>
              <a:pathLst>
                <a:path w="260984">
                  <a:moveTo>
                    <a:pt x="0" y="0"/>
                  </a:moveTo>
                  <a:lnTo>
                    <a:pt x="26060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32" name="object 8532"/>
            <p:cNvSpPr/>
            <p:nvPr/>
          </p:nvSpPr>
          <p:spPr>
            <a:xfrm>
              <a:off x="10175341" y="7110221"/>
              <a:ext cx="264160" cy="0"/>
            </a:xfrm>
            <a:custGeom>
              <a:avLst/>
              <a:gdLst/>
              <a:ahLst/>
              <a:cxnLst/>
              <a:rect l="l" t="t" r="r" b="b"/>
              <a:pathLst>
                <a:path w="264159">
                  <a:moveTo>
                    <a:pt x="0" y="0"/>
                  </a:moveTo>
                  <a:lnTo>
                    <a:pt x="26365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33" name="object 8533"/>
            <p:cNvSpPr/>
            <p:nvPr/>
          </p:nvSpPr>
          <p:spPr>
            <a:xfrm>
              <a:off x="10175341" y="7096505"/>
              <a:ext cx="257810" cy="0"/>
            </a:xfrm>
            <a:custGeom>
              <a:avLst/>
              <a:gdLst/>
              <a:ahLst/>
              <a:cxnLst/>
              <a:rect l="l" t="t" r="r" b="b"/>
              <a:pathLst>
                <a:path w="257809">
                  <a:moveTo>
                    <a:pt x="0" y="0"/>
                  </a:moveTo>
                  <a:lnTo>
                    <a:pt x="25755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34" name="object 8534"/>
            <p:cNvSpPr/>
            <p:nvPr/>
          </p:nvSpPr>
          <p:spPr>
            <a:xfrm>
              <a:off x="10175341" y="7056119"/>
              <a:ext cx="230504" cy="0"/>
            </a:xfrm>
            <a:custGeom>
              <a:avLst/>
              <a:gdLst/>
              <a:ahLst/>
              <a:cxnLst/>
              <a:rect l="l" t="t" r="r" b="b"/>
              <a:pathLst>
                <a:path w="230504">
                  <a:moveTo>
                    <a:pt x="230124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35" name="object 8535"/>
            <p:cNvSpPr/>
            <p:nvPr/>
          </p:nvSpPr>
          <p:spPr>
            <a:xfrm>
              <a:off x="10175341" y="7018781"/>
              <a:ext cx="213360" cy="0"/>
            </a:xfrm>
            <a:custGeom>
              <a:avLst/>
              <a:gdLst/>
              <a:ahLst/>
              <a:cxnLst/>
              <a:rect l="l" t="t" r="r" b="b"/>
              <a:pathLst>
                <a:path w="213359">
                  <a:moveTo>
                    <a:pt x="0" y="0"/>
                  </a:moveTo>
                  <a:lnTo>
                    <a:pt x="21336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36" name="object 8536"/>
            <p:cNvSpPr/>
            <p:nvPr/>
          </p:nvSpPr>
          <p:spPr>
            <a:xfrm>
              <a:off x="10175341" y="7002017"/>
              <a:ext cx="203835" cy="0"/>
            </a:xfrm>
            <a:custGeom>
              <a:avLst/>
              <a:gdLst/>
              <a:ahLst/>
              <a:cxnLst/>
              <a:rect l="l" t="t" r="r" b="b"/>
              <a:pathLst>
                <a:path w="203834">
                  <a:moveTo>
                    <a:pt x="203453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37" name="object 8537"/>
            <p:cNvSpPr/>
            <p:nvPr/>
          </p:nvSpPr>
          <p:spPr>
            <a:xfrm>
              <a:off x="10175341" y="7011923"/>
              <a:ext cx="210820" cy="0"/>
            </a:xfrm>
            <a:custGeom>
              <a:avLst/>
              <a:gdLst/>
              <a:ahLst/>
              <a:cxnLst/>
              <a:rect l="l" t="t" r="r" b="b"/>
              <a:pathLst>
                <a:path w="210820">
                  <a:moveTo>
                    <a:pt x="210311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38" name="object 8538"/>
            <p:cNvSpPr/>
            <p:nvPr/>
          </p:nvSpPr>
          <p:spPr>
            <a:xfrm>
              <a:off x="10175341" y="7005827"/>
              <a:ext cx="207010" cy="0"/>
            </a:xfrm>
            <a:custGeom>
              <a:avLst/>
              <a:gdLst/>
              <a:ahLst/>
              <a:cxnLst/>
              <a:rect l="l" t="t" r="r" b="b"/>
              <a:pathLst>
                <a:path w="207009">
                  <a:moveTo>
                    <a:pt x="0" y="0"/>
                  </a:moveTo>
                  <a:lnTo>
                    <a:pt x="20650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39" name="object 8539"/>
            <p:cNvSpPr/>
            <p:nvPr/>
          </p:nvSpPr>
          <p:spPr>
            <a:xfrm>
              <a:off x="10175341" y="7181087"/>
              <a:ext cx="307975" cy="0"/>
            </a:xfrm>
            <a:custGeom>
              <a:avLst/>
              <a:gdLst/>
              <a:ahLst/>
              <a:cxnLst/>
              <a:rect l="l" t="t" r="r" b="b"/>
              <a:pathLst>
                <a:path w="307975">
                  <a:moveTo>
                    <a:pt x="30784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40" name="object 8540"/>
            <p:cNvSpPr/>
            <p:nvPr/>
          </p:nvSpPr>
          <p:spPr>
            <a:xfrm>
              <a:off x="10175341" y="6995159"/>
              <a:ext cx="622935" cy="0"/>
            </a:xfrm>
            <a:custGeom>
              <a:avLst/>
              <a:gdLst/>
              <a:ahLst/>
              <a:cxnLst/>
              <a:rect l="l" t="t" r="r" b="b"/>
              <a:pathLst>
                <a:path w="622934">
                  <a:moveTo>
                    <a:pt x="0" y="0"/>
                  </a:moveTo>
                  <a:lnTo>
                    <a:pt x="199644" y="0"/>
                  </a:lnTo>
                  <a:lnTo>
                    <a:pt x="62255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8541" name="object 8541"/>
          <p:cNvGrpSpPr/>
          <p:nvPr/>
        </p:nvGrpSpPr>
        <p:grpSpPr>
          <a:xfrm>
            <a:off x="12870955" y="6689713"/>
            <a:ext cx="65441" cy="524340"/>
            <a:chOff x="10240873" y="6415278"/>
            <a:chExt cx="52069" cy="417195"/>
          </a:xfrm>
        </p:grpSpPr>
        <p:sp>
          <p:nvSpPr>
            <p:cNvPr id="8542" name="object 8542"/>
            <p:cNvSpPr/>
            <p:nvPr/>
          </p:nvSpPr>
          <p:spPr>
            <a:xfrm>
              <a:off x="10243159" y="6417564"/>
              <a:ext cx="47625" cy="412750"/>
            </a:xfrm>
            <a:custGeom>
              <a:avLst/>
              <a:gdLst/>
              <a:ahLst/>
              <a:cxnLst/>
              <a:rect l="l" t="t" r="r" b="b"/>
              <a:pathLst>
                <a:path w="47625" h="412750">
                  <a:moveTo>
                    <a:pt x="0" y="0"/>
                  </a:moveTo>
                  <a:lnTo>
                    <a:pt x="47244" y="412242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43" name="object 8543"/>
            <p:cNvSpPr/>
            <p:nvPr/>
          </p:nvSpPr>
          <p:spPr>
            <a:xfrm>
              <a:off x="10270591" y="6596634"/>
              <a:ext cx="13335" cy="139065"/>
            </a:xfrm>
            <a:custGeom>
              <a:avLst/>
              <a:gdLst/>
              <a:ahLst/>
              <a:cxnLst/>
              <a:rect l="l" t="t" r="r" b="b"/>
              <a:pathLst>
                <a:path w="13334" h="139065">
                  <a:moveTo>
                    <a:pt x="0" y="0"/>
                  </a:moveTo>
                  <a:lnTo>
                    <a:pt x="12954" y="138683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44" name="object 8544"/>
            <p:cNvSpPr/>
            <p:nvPr/>
          </p:nvSpPr>
          <p:spPr>
            <a:xfrm>
              <a:off x="10259923" y="6596634"/>
              <a:ext cx="13970" cy="139065"/>
            </a:xfrm>
            <a:custGeom>
              <a:avLst/>
              <a:gdLst/>
              <a:ahLst/>
              <a:cxnLst/>
              <a:rect l="l" t="t" r="r" b="b"/>
              <a:pathLst>
                <a:path w="13970" h="139065">
                  <a:moveTo>
                    <a:pt x="0" y="0"/>
                  </a:moveTo>
                  <a:lnTo>
                    <a:pt x="13716" y="138683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45" name="object 8545"/>
            <p:cNvSpPr/>
            <p:nvPr/>
          </p:nvSpPr>
          <p:spPr>
            <a:xfrm>
              <a:off x="10270591" y="6596634"/>
              <a:ext cx="17145" cy="142240"/>
            </a:xfrm>
            <a:custGeom>
              <a:avLst/>
              <a:gdLst/>
              <a:ahLst/>
              <a:cxnLst/>
              <a:rect l="l" t="t" r="r" b="b"/>
              <a:pathLst>
                <a:path w="17145" h="142240">
                  <a:moveTo>
                    <a:pt x="0" y="0"/>
                  </a:moveTo>
                  <a:lnTo>
                    <a:pt x="16764" y="141731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46" name="object 8546"/>
            <p:cNvSpPr/>
            <p:nvPr/>
          </p:nvSpPr>
          <p:spPr>
            <a:xfrm>
              <a:off x="10266781" y="6599682"/>
              <a:ext cx="17145" cy="132080"/>
            </a:xfrm>
            <a:custGeom>
              <a:avLst/>
              <a:gdLst/>
              <a:ahLst/>
              <a:cxnLst/>
              <a:rect l="l" t="t" r="r" b="b"/>
              <a:pathLst>
                <a:path w="17145" h="132079">
                  <a:moveTo>
                    <a:pt x="0" y="0"/>
                  </a:moveTo>
                  <a:lnTo>
                    <a:pt x="16764" y="131825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47" name="object 8547"/>
            <p:cNvSpPr/>
            <p:nvPr/>
          </p:nvSpPr>
          <p:spPr>
            <a:xfrm>
              <a:off x="10256875" y="6599682"/>
              <a:ext cx="13970" cy="139065"/>
            </a:xfrm>
            <a:custGeom>
              <a:avLst/>
              <a:gdLst/>
              <a:ahLst/>
              <a:cxnLst/>
              <a:rect l="l" t="t" r="r" b="b"/>
              <a:pathLst>
                <a:path w="13970" h="139065">
                  <a:moveTo>
                    <a:pt x="0" y="0"/>
                  </a:moveTo>
                  <a:lnTo>
                    <a:pt x="13716" y="138683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48" name="object 8548"/>
            <p:cNvSpPr/>
            <p:nvPr/>
          </p:nvSpPr>
          <p:spPr>
            <a:xfrm>
              <a:off x="10253827" y="6596634"/>
              <a:ext cx="17145" cy="146050"/>
            </a:xfrm>
            <a:custGeom>
              <a:avLst/>
              <a:gdLst/>
              <a:ahLst/>
              <a:cxnLst/>
              <a:rect l="l" t="t" r="r" b="b"/>
              <a:pathLst>
                <a:path w="17145" h="146050">
                  <a:moveTo>
                    <a:pt x="0" y="0"/>
                  </a:moveTo>
                  <a:lnTo>
                    <a:pt x="16764" y="145541"/>
                  </a:lnTo>
                </a:path>
                <a:path w="17145" h="146050">
                  <a:moveTo>
                    <a:pt x="0" y="0"/>
                  </a:moveTo>
                  <a:lnTo>
                    <a:pt x="16764" y="145541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49" name="object 8549"/>
            <p:cNvSpPr/>
            <p:nvPr/>
          </p:nvSpPr>
          <p:spPr>
            <a:xfrm>
              <a:off x="10256875" y="6599682"/>
              <a:ext cx="13970" cy="139065"/>
            </a:xfrm>
            <a:custGeom>
              <a:avLst/>
              <a:gdLst/>
              <a:ahLst/>
              <a:cxnLst/>
              <a:rect l="l" t="t" r="r" b="b"/>
              <a:pathLst>
                <a:path w="13970" h="139065">
                  <a:moveTo>
                    <a:pt x="0" y="0"/>
                  </a:moveTo>
                  <a:lnTo>
                    <a:pt x="13716" y="138683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50" name="object 8550"/>
            <p:cNvSpPr/>
            <p:nvPr/>
          </p:nvSpPr>
          <p:spPr>
            <a:xfrm>
              <a:off x="10266781" y="6599682"/>
              <a:ext cx="17145" cy="132080"/>
            </a:xfrm>
            <a:custGeom>
              <a:avLst/>
              <a:gdLst/>
              <a:ahLst/>
              <a:cxnLst/>
              <a:rect l="l" t="t" r="r" b="b"/>
              <a:pathLst>
                <a:path w="17145" h="132079">
                  <a:moveTo>
                    <a:pt x="0" y="0"/>
                  </a:moveTo>
                  <a:lnTo>
                    <a:pt x="16764" y="131825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51" name="object 8551"/>
            <p:cNvSpPr/>
            <p:nvPr/>
          </p:nvSpPr>
          <p:spPr>
            <a:xfrm>
              <a:off x="10270591" y="6596634"/>
              <a:ext cx="17145" cy="142240"/>
            </a:xfrm>
            <a:custGeom>
              <a:avLst/>
              <a:gdLst/>
              <a:ahLst/>
              <a:cxnLst/>
              <a:rect l="l" t="t" r="r" b="b"/>
              <a:pathLst>
                <a:path w="17145" h="142240">
                  <a:moveTo>
                    <a:pt x="0" y="0"/>
                  </a:moveTo>
                  <a:lnTo>
                    <a:pt x="16764" y="141731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8552" name="object 8552"/>
          <p:cNvGrpSpPr/>
          <p:nvPr/>
        </p:nvGrpSpPr>
        <p:grpSpPr>
          <a:xfrm>
            <a:off x="13432166" y="6708865"/>
            <a:ext cx="22346" cy="366320"/>
            <a:chOff x="10687405" y="6430517"/>
            <a:chExt cx="17780" cy="291465"/>
          </a:xfrm>
        </p:grpSpPr>
        <p:sp>
          <p:nvSpPr>
            <p:cNvPr id="8553" name="object 8553"/>
            <p:cNvSpPr/>
            <p:nvPr/>
          </p:nvSpPr>
          <p:spPr>
            <a:xfrm>
              <a:off x="10699597" y="6444233"/>
              <a:ext cx="0" cy="277495"/>
            </a:xfrm>
            <a:custGeom>
              <a:avLst/>
              <a:gdLst/>
              <a:ahLst/>
              <a:cxnLst/>
              <a:rect l="l" t="t" r="r" b="b"/>
              <a:pathLst>
                <a:path h="277495">
                  <a:moveTo>
                    <a:pt x="0" y="0"/>
                  </a:moveTo>
                  <a:lnTo>
                    <a:pt x="0" y="27736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54" name="object 8554"/>
            <p:cNvSpPr/>
            <p:nvPr/>
          </p:nvSpPr>
          <p:spPr>
            <a:xfrm>
              <a:off x="10702645" y="6448043"/>
              <a:ext cx="0" cy="273685"/>
            </a:xfrm>
            <a:custGeom>
              <a:avLst/>
              <a:gdLst/>
              <a:ahLst/>
              <a:cxnLst/>
              <a:rect l="l" t="t" r="r" b="b"/>
              <a:pathLst>
                <a:path h="273684">
                  <a:moveTo>
                    <a:pt x="0" y="0"/>
                  </a:moveTo>
                  <a:lnTo>
                    <a:pt x="0" y="27355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55" name="object 8555"/>
            <p:cNvSpPr/>
            <p:nvPr/>
          </p:nvSpPr>
          <p:spPr>
            <a:xfrm>
              <a:off x="10689691" y="6434327"/>
              <a:ext cx="0" cy="287655"/>
            </a:xfrm>
            <a:custGeom>
              <a:avLst/>
              <a:gdLst/>
              <a:ahLst/>
              <a:cxnLst/>
              <a:rect l="l" t="t" r="r" b="b"/>
              <a:pathLst>
                <a:path h="287654">
                  <a:moveTo>
                    <a:pt x="0" y="0"/>
                  </a:moveTo>
                  <a:lnTo>
                    <a:pt x="0" y="28727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56" name="object 8556"/>
            <p:cNvSpPr/>
            <p:nvPr/>
          </p:nvSpPr>
          <p:spPr>
            <a:xfrm>
              <a:off x="10689691" y="6430517"/>
              <a:ext cx="0" cy="291465"/>
            </a:xfrm>
            <a:custGeom>
              <a:avLst/>
              <a:gdLst/>
              <a:ahLst/>
              <a:cxnLst/>
              <a:rect l="l" t="t" r="r" b="b"/>
              <a:pathLst>
                <a:path h="291465">
                  <a:moveTo>
                    <a:pt x="0" y="0"/>
                  </a:moveTo>
                  <a:lnTo>
                    <a:pt x="0" y="29108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8557" name="object 8557"/>
          <p:cNvGrpSpPr/>
          <p:nvPr/>
        </p:nvGrpSpPr>
        <p:grpSpPr>
          <a:xfrm>
            <a:off x="13151560" y="6893701"/>
            <a:ext cx="78212" cy="226655"/>
            <a:chOff x="10464139" y="6577583"/>
            <a:chExt cx="62230" cy="180340"/>
          </a:xfrm>
        </p:grpSpPr>
        <p:sp>
          <p:nvSpPr>
            <p:cNvPr id="8558" name="object 8558"/>
            <p:cNvSpPr/>
            <p:nvPr/>
          </p:nvSpPr>
          <p:spPr>
            <a:xfrm>
              <a:off x="10506811" y="6606539"/>
              <a:ext cx="17145" cy="148590"/>
            </a:xfrm>
            <a:custGeom>
              <a:avLst/>
              <a:gdLst/>
              <a:ahLst/>
              <a:cxnLst/>
              <a:rect l="l" t="t" r="r" b="b"/>
              <a:pathLst>
                <a:path w="17145" h="148590">
                  <a:moveTo>
                    <a:pt x="0" y="0"/>
                  </a:moveTo>
                  <a:lnTo>
                    <a:pt x="16764" y="14859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59" name="object 8559"/>
            <p:cNvSpPr/>
            <p:nvPr/>
          </p:nvSpPr>
          <p:spPr>
            <a:xfrm>
              <a:off x="10483189" y="6579869"/>
              <a:ext cx="13970" cy="135255"/>
            </a:xfrm>
            <a:custGeom>
              <a:avLst/>
              <a:gdLst/>
              <a:ahLst/>
              <a:cxnLst/>
              <a:rect l="l" t="t" r="r" b="b"/>
              <a:pathLst>
                <a:path w="13970" h="135254">
                  <a:moveTo>
                    <a:pt x="13716" y="134874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60" name="object 8560"/>
            <p:cNvSpPr/>
            <p:nvPr/>
          </p:nvSpPr>
          <p:spPr>
            <a:xfrm>
              <a:off x="10469473" y="6582917"/>
              <a:ext cx="13970" cy="132080"/>
            </a:xfrm>
            <a:custGeom>
              <a:avLst/>
              <a:gdLst/>
              <a:ahLst/>
              <a:cxnLst/>
              <a:rect l="l" t="t" r="r" b="b"/>
              <a:pathLst>
                <a:path w="13970" h="132079">
                  <a:moveTo>
                    <a:pt x="13716" y="131825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61" name="object 8561"/>
            <p:cNvSpPr/>
            <p:nvPr/>
          </p:nvSpPr>
          <p:spPr>
            <a:xfrm>
              <a:off x="10466425" y="6579869"/>
              <a:ext cx="13970" cy="139065"/>
            </a:xfrm>
            <a:custGeom>
              <a:avLst/>
              <a:gdLst/>
              <a:ahLst/>
              <a:cxnLst/>
              <a:rect l="l" t="t" r="r" b="b"/>
              <a:pathLst>
                <a:path w="13970" h="139065">
                  <a:moveTo>
                    <a:pt x="13716" y="138684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62" name="object 8562"/>
            <p:cNvSpPr/>
            <p:nvPr/>
          </p:nvSpPr>
          <p:spPr>
            <a:xfrm>
              <a:off x="10480141" y="6582917"/>
              <a:ext cx="17145" cy="132080"/>
            </a:xfrm>
            <a:custGeom>
              <a:avLst/>
              <a:gdLst/>
              <a:ahLst/>
              <a:cxnLst/>
              <a:rect l="l" t="t" r="r" b="b"/>
              <a:pathLst>
                <a:path w="17145" h="132079">
                  <a:moveTo>
                    <a:pt x="16764" y="131825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8563" name="object 8563"/>
          <p:cNvGrpSpPr/>
          <p:nvPr/>
        </p:nvGrpSpPr>
        <p:grpSpPr>
          <a:xfrm>
            <a:off x="13657225" y="6934883"/>
            <a:ext cx="31125" cy="271348"/>
            <a:chOff x="10866475" y="6610350"/>
            <a:chExt cx="24765" cy="215900"/>
          </a:xfrm>
        </p:grpSpPr>
        <p:sp>
          <p:nvSpPr>
            <p:cNvPr id="8564" name="object 8564"/>
            <p:cNvSpPr/>
            <p:nvPr/>
          </p:nvSpPr>
          <p:spPr>
            <a:xfrm>
              <a:off x="10868761" y="6610350"/>
              <a:ext cx="0" cy="215900"/>
            </a:xfrm>
            <a:custGeom>
              <a:avLst/>
              <a:gdLst/>
              <a:ahLst/>
              <a:cxnLst/>
              <a:rect l="l" t="t" r="r" b="b"/>
              <a:pathLst>
                <a:path h="215900">
                  <a:moveTo>
                    <a:pt x="0" y="0"/>
                  </a:moveTo>
                  <a:lnTo>
                    <a:pt x="0" y="21564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65" name="object 8565"/>
            <p:cNvSpPr/>
            <p:nvPr/>
          </p:nvSpPr>
          <p:spPr>
            <a:xfrm>
              <a:off x="10871809" y="6613397"/>
              <a:ext cx="0" cy="212725"/>
            </a:xfrm>
            <a:custGeom>
              <a:avLst/>
              <a:gdLst/>
              <a:ahLst/>
              <a:cxnLst/>
              <a:rect l="l" t="t" r="r" b="b"/>
              <a:pathLst>
                <a:path h="212725">
                  <a:moveTo>
                    <a:pt x="0" y="0"/>
                  </a:moveTo>
                  <a:lnTo>
                    <a:pt x="0" y="212597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66" name="object 8566"/>
            <p:cNvSpPr/>
            <p:nvPr/>
          </p:nvSpPr>
          <p:spPr>
            <a:xfrm>
              <a:off x="10875619" y="6630161"/>
              <a:ext cx="0" cy="176530"/>
            </a:xfrm>
            <a:custGeom>
              <a:avLst/>
              <a:gdLst/>
              <a:ahLst/>
              <a:cxnLst/>
              <a:rect l="l" t="t" r="r" b="b"/>
              <a:pathLst>
                <a:path h="176529">
                  <a:moveTo>
                    <a:pt x="0" y="0"/>
                  </a:moveTo>
                  <a:lnTo>
                    <a:pt x="0" y="17602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67" name="object 8567"/>
            <p:cNvSpPr/>
            <p:nvPr/>
          </p:nvSpPr>
          <p:spPr>
            <a:xfrm>
              <a:off x="10888573" y="6630161"/>
              <a:ext cx="0" cy="176530"/>
            </a:xfrm>
            <a:custGeom>
              <a:avLst/>
              <a:gdLst/>
              <a:ahLst/>
              <a:cxnLst/>
              <a:rect l="l" t="t" r="r" b="b"/>
              <a:pathLst>
                <a:path h="176529">
                  <a:moveTo>
                    <a:pt x="0" y="0"/>
                  </a:moveTo>
                  <a:lnTo>
                    <a:pt x="0" y="17602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8568" name="object 8568"/>
          <p:cNvSpPr/>
          <p:nvPr/>
        </p:nvSpPr>
        <p:spPr>
          <a:xfrm>
            <a:off x="13524105" y="6802720"/>
            <a:ext cx="0" cy="263367"/>
          </a:xfrm>
          <a:custGeom>
            <a:avLst/>
            <a:gdLst/>
            <a:ahLst/>
            <a:cxnLst/>
            <a:rect l="l" t="t" r="r" b="b"/>
            <a:pathLst>
              <a:path h="209550">
                <a:moveTo>
                  <a:pt x="0" y="0"/>
                </a:moveTo>
                <a:lnTo>
                  <a:pt x="0" y="20955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8569" name="object 8569"/>
          <p:cNvGrpSpPr/>
          <p:nvPr/>
        </p:nvGrpSpPr>
        <p:grpSpPr>
          <a:xfrm>
            <a:off x="13597847" y="6883167"/>
            <a:ext cx="22346" cy="191540"/>
            <a:chOff x="10819231" y="6569202"/>
            <a:chExt cx="17780" cy="152400"/>
          </a:xfrm>
        </p:grpSpPr>
        <p:sp>
          <p:nvSpPr>
            <p:cNvPr id="8570" name="object 8570"/>
            <p:cNvSpPr/>
            <p:nvPr/>
          </p:nvSpPr>
          <p:spPr>
            <a:xfrm>
              <a:off x="10834471" y="6579870"/>
              <a:ext cx="0" cy="142240"/>
            </a:xfrm>
            <a:custGeom>
              <a:avLst/>
              <a:gdLst/>
              <a:ahLst/>
              <a:cxnLst/>
              <a:rect l="l" t="t" r="r" b="b"/>
              <a:pathLst>
                <a:path h="142240">
                  <a:moveTo>
                    <a:pt x="0" y="0"/>
                  </a:moveTo>
                  <a:lnTo>
                    <a:pt x="0" y="14173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71" name="object 8571"/>
            <p:cNvSpPr/>
            <p:nvPr/>
          </p:nvSpPr>
          <p:spPr>
            <a:xfrm>
              <a:off x="10821517" y="6569202"/>
              <a:ext cx="0" cy="152400"/>
            </a:xfrm>
            <a:custGeom>
              <a:avLst/>
              <a:gdLst/>
              <a:ahLst/>
              <a:cxnLst/>
              <a:rect l="l" t="t" r="r" b="b"/>
              <a:pathLst>
                <a:path h="152400">
                  <a:moveTo>
                    <a:pt x="0" y="0"/>
                  </a:moveTo>
                  <a:lnTo>
                    <a:pt x="0" y="15240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72" name="object 8572"/>
            <p:cNvSpPr/>
            <p:nvPr/>
          </p:nvSpPr>
          <p:spPr>
            <a:xfrm>
              <a:off x="10824565" y="6569202"/>
              <a:ext cx="0" cy="152400"/>
            </a:xfrm>
            <a:custGeom>
              <a:avLst/>
              <a:gdLst/>
              <a:ahLst/>
              <a:cxnLst/>
              <a:rect l="l" t="t" r="r" b="b"/>
              <a:pathLst>
                <a:path h="152400">
                  <a:moveTo>
                    <a:pt x="0" y="0"/>
                  </a:moveTo>
                  <a:lnTo>
                    <a:pt x="0" y="15240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73" name="object 8573"/>
            <p:cNvSpPr/>
            <p:nvPr/>
          </p:nvSpPr>
          <p:spPr>
            <a:xfrm>
              <a:off x="10834471" y="6576060"/>
              <a:ext cx="0" cy="146050"/>
            </a:xfrm>
            <a:custGeom>
              <a:avLst/>
              <a:gdLst/>
              <a:ahLst/>
              <a:cxnLst/>
              <a:rect l="l" t="t" r="r" b="b"/>
              <a:pathLst>
                <a:path h="146050">
                  <a:moveTo>
                    <a:pt x="0" y="0"/>
                  </a:moveTo>
                  <a:lnTo>
                    <a:pt x="0" y="14554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8574" name="object 8574"/>
          <p:cNvGrpSpPr/>
          <p:nvPr/>
        </p:nvGrpSpPr>
        <p:grpSpPr>
          <a:xfrm>
            <a:off x="13707983" y="7006711"/>
            <a:ext cx="11173" cy="68635"/>
            <a:chOff x="10906861" y="6667500"/>
            <a:chExt cx="8890" cy="54610"/>
          </a:xfrm>
        </p:grpSpPr>
        <p:sp>
          <p:nvSpPr>
            <p:cNvPr id="8575" name="object 8575"/>
            <p:cNvSpPr/>
            <p:nvPr/>
          </p:nvSpPr>
          <p:spPr>
            <a:xfrm>
              <a:off x="10912957" y="6667500"/>
              <a:ext cx="0" cy="54610"/>
            </a:xfrm>
            <a:custGeom>
              <a:avLst/>
              <a:gdLst/>
              <a:ahLst/>
              <a:cxnLst/>
              <a:rect l="l" t="t" r="r" b="b"/>
              <a:pathLst>
                <a:path h="54609">
                  <a:moveTo>
                    <a:pt x="0" y="54102"/>
                  </a:moveTo>
                  <a:lnTo>
                    <a:pt x="0" y="0"/>
                  </a:lnTo>
                </a:path>
                <a:path h="54609">
                  <a:moveTo>
                    <a:pt x="0" y="54102"/>
                  </a:move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76" name="object 8576"/>
            <p:cNvSpPr/>
            <p:nvPr/>
          </p:nvSpPr>
          <p:spPr>
            <a:xfrm>
              <a:off x="10909147" y="6667500"/>
              <a:ext cx="0" cy="54610"/>
            </a:xfrm>
            <a:custGeom>
              <a:avLst/>
              <a:gdLst/>
              <a:ahLst/>
              <a:cxnLst/>
              <a:rect l="l" t="t" r="r" b="b"/>
              <a:pathLst>
                <a:path h="54609">
                  <a:moveTo>
                    <a:pt x="0" y="54102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8577" name="object 8577"/>
          <p:cNvGrpSpPr/>
          <p:nvPr/>
        </p:nvGrpSpPr>
        <p:grpSpPr>
          <a:xfrm>
            <a:off x="12950443" y="6515411"/>
            <a:ext cx="1691934" cy="14365"/>
            <a:chOff x="10304119" y="6276594"/>
            <a:chExt cx="1346200" cy="11430"/>
          </a:xfrm>
        </p:grpSpPr>
        <p:sp>
          <p:nvSpPr>
            <p:cNvPr id="8578" name="object 8578"/>
            <p:cNvSpPr/>
            <p:nvPr/>
          </p:nvSpPr>
          <p:spPr>
            <a:xfrm>
              <a:off x="10304119" y="6278880"/>
              <a:ext cx="1346200" cy="0"/>
            </a:xfrm>
            <a:custGeom>
              <a:avLst/>
              <a:gdLst/>
              <a:ahLst/>
              <a:cxnLst/>
              <a:rect l="l" t="t" r="r" b="b"/>
              <a:pathLst>
                <a:path w="1346200">
                  <a:moveTo>
                    <a:pt x="0" y="0"/>
                  </a:moveTo>
                  <a:lnTo>
                    <a:pt x="134569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79" name="object 8579"/>
            <p:cNvSpPr/>
            <p:nvPr/>
          </p:nvSpPr>
          <p:spPr>
            <a:xfrm>
              <a:off x="10544149" y="6285738"/>
              <a:ext cx="1095375" cy="0"/>
            </a:xfrm>
            <a:custGeom>
              <a:avLst/>
              <a:gdLst/>
              <a:ahLst/>
              <a:cxnLst/>
              <a:rect l="l" t="t" r="r" b="b"/>
              <a:pathLst>
                <a:path w="1095375">
                  <a:moveTo>
                    <a:pt x="0" y="0"/>
                  </a:moveTo>
                  <a:lnTo>
                    <a:pt x="109499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8580" name="object 8580"/>
          <p:cNvGrpSpPr/>
          <p:nvPr/>
        </p:nvGrpSpPr>
        <p:grpSpPr>
          <a:xfrm>
            <a:off x="13435039" y="6705994"/>
            <a:ext cx="710293" cy="23144"/>
            <a:chOff x="10689691" y="6428232"/>
            <a:chExt cx="565150" cy="18415"/>
          </a:xfrm>
        </p:grpSpPr>
        <p:sp>
          <p:nvSpPr>
            <p:cNvPr id="8581" name="object 8581"/>
            <p:cNvSpPr/>
            <p:nvPr/>
          </p:nvSpPr>
          <p:spPr>
            <a:xfrm>
              <a:off x="10702645" y="6441186"/>
              <a:ext cx="538480" cy="0"/>
            </a:xfrm>
            <a:custGeom>
              <a:avLst/>
              <a:gdLst/>
              <a:ahLst/>
              <a:cxnLst/>
              <a:rect l="l" t="t" r="r" b="b"/>
              <a:pathLst>
                <a:path w="538479">
                  <a:moveTo>
                    <a:pt x="0" y="0"/>
                  </a:moveTo>
                  <a:lnTo>
                    <a:pt x="53797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82" name="object 8582"/>
            <p:cNvSpPr/>
            <p:nvPr/>
          </p:nvSpPr>
          <p:spPr>
            <a:xfrm>
              <a:off x="10689691" y="6430518"/>
              <a:ext cx="565150" cy="0"/>
            </a:xfrm>
            <a:custGeom>
              <a:avLst/>
              <a:gdLst/>
              <a:ahLst/>
              <a:cxnLst/>
              <a:rect l="l" t="t" r="r" b="b"/>
              <a:pathLst>
                <a:path w="565150">
                  <a:moveTo>
                    <a:pt x="0" y="0"/>
                  </a:moveTo>
                  <a:lnTo>
                    <a:pt x="56464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83" name="object 8583"/>
            <p:cNvSpPr/>
            <p:nvPr/>
          </p:nvSpPr>
          <p:spPr>
            <a:xfrm>
              <a:off x="10702645" y="6444234"/>
              <a:ext cx="538480" cy="0"/>
            </a:xfrm>
            <a:custGeom>
              <a:avLst/>
              <a:gdLst/>
              <a:ahLst/>
              <a:cxnLst/>
              <a:rect l="l" t="t" r="r" b="b"/>
              <a:pathLst>
                <a:path w="538479">
                  <a:moveTo>
                    <a:pt x="0" y="0"/>
                  </a:moveTo>
                  <a:lnTo>
                    <a:pt x="53797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84" name="object 8584"/>
            <p:cNvSpPr/>
            <p:nvPr/>
          </p:nvSpPr>
          <p:spPr>
            <a:xfrm>
              <a:off x="10689691" y="6434328"/>
              <a:ext cx="565150" cy="0"/>
            </a:xfrm>
            <a:custGeom>
              <a:avLst/>
              <a:gdLst/>
              <a:ahLst/>
              <a:cxnLst/>
              <a:rect l="l" t="t" r="r" b="b"/>
              <a:pathLst>
                <a:path w="565150">
                  <a:moveTo>
                    <a:pt x="0" y="0"/>
                  </a:moveTo>
                  <a:lnTo>
                    <a:pt x="56464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8585" name="object 8585"/>
          <p:cNvGrpSpPr/>
          <p:nvPr/>
        </p:nvGrpSpPr>
        <p:grpSpPr>
          <a:xfrm>
            <a:off x="13660098" y="7165689"/>
            <a:ext cx="221867" cy="43096"/>
            <a:chOff x="10868761" y="6793992"/>
            <a:chExt cx="176530" cy="34290"/>
          </a:xfrm>
        </p:grpSpPr>
        <p:sp>
          <p:nvSpPr>
            <p:cNvPr id="8586" name="object 8586"/>
            <p:cNvSpPr/>
            <p:nvPr/>
          </p:nvSpPr>
          <p:spPr>
            <a:xfrm>
              <a:off x="10899241" y="6796278"/>
              <a:ext cx="146050" cy="0"/>
            </a:xfrm>
            <a:custGeom>
              <a:avLst/>
              <a:gdLst/>
              <a:ahLst/>
              <a:cxnLst/>
              <a:rect l="l" t="t" r="r" b="b"/>
              <a:pathLst>
                <a:path w="146050">
                  <a:moveTo>
                    <a:pt x="145542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87" name="object 8587"/>
            <p:cNvSpPr/>
            <p:nvPr/>
          </p:nvSpPr>
          <p:spPr>
            <a:xfrm>
              <a:off x="10868761" y="6825996"/>
              <a:ext cx="60960" cy="0"/>
            </a:xfrm>
            <a:custGeom>
              <a:avLst/>
              <a:gdLst/>
              <a:ahLst/>
              <a:cxnLst/>
              <a:rect l="l" t="t" r="r" b="b"/>
              <a:pathLst>
                <a:path w="60959">
                  <a:moveTo>
                    <a:pt x="0" y="0"/>
                  </a:moveTo>
                  <a:lnTo>
                    <a:pt x="6096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88" name="object 8588"/>
            <p:cNvSpPr/>
            <p:nvPr/>
          </p:nvSpPr>
          <p:spPr>
            <a:xfrm>
              <a:off x="10871809" y="6825996"/>
              <a:ext cx="58419" cy="0"/>
            </a:xfrm>
            <a:custGeom>
              <a:avLst/>
              <a:gdLst/>
              <a:ahLst/>
              <a:cxnLst/>
              <a:rect l="l" t="t" r="r" b="b"/>
              <a:pathLst>
                <a:path w="58420">
                  <a:moveTo>
                    <a:pt x="0" y="0"/>
                  </a:moveTo>
                  <a:lnTo>
                    <a:pt x="5791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89" name="object 8589"/>
            <p:cNvSpPr/>
            <p:nvPr/>
          </p:nvSpPr>
          <p:spPr>
            <a:xfrm>
              <a:off x="10925911" y="681304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90" name="object 8590"/>
            <p:cNvSpPr/>
            <p:nvPr/>
          </p:nvSpPr>
          <p:spPr>
            <a:xfrm>
              <a:off x="10922863" y="6806184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0" y="0"/>
                  </a:moveTo>
                  <a:lnTo>
                    <a:pt x="685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91" name="object 8591"/>
            <p:cNvSpPr/>
            <p:nvPr/>
          </p:nvSpPr>
          <p:spPr>
            <a:xfrm>
              <a:off x="10899241" y="6796278"/>
              <a:ext cx="37465" cy="0"/>
            </a:xfrm>
            <a:custGeom>
              <a:avLst/>
              <a:gdLst/>
              <a:ahLst/>
              <a:cxnLst/>
              <a:rect l="l" t="t" r="r" b="b"/>
              <a:pathLst>
                <a:path w="37465">
                  <a:moveTo>
                    <a:pt x="3733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92" name="object 8592"/>
            <p:cNvSpPr/>
            <p:nvPr/>
          </p:nvSpPr>
          <p:spPr>
            <a:xfrm>
              <a:off x="10899241" y="6806184"/>
              <a:ext cx="30480" cy="0"/>
            </a:xfrm>
            <a:custGeom>
              <a:avLst/>
              <a:gdLst/>
              <a:ahLst/>
              <a:cxnLst/>
              <a:rect l="l" t="t" r="r" b="b"/>
              <a:pathLst>
                <a:path w="30479">
                  <a:moveTo>
                    <a:pt x="0" y="0"/>
                  </a:moveTo>
                  <a:lnTo>
                    <a:pt x="3048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93" name="object 8593"/>
            <p:cNvSpPr/>
            <p:nvPr/>
          </p:nvSpPr>
          <p:spPr>
            <a:xfrm>
              <a:off x="10888573" y="6806184"/>
              <a:ext cx="48260" cy="0"/>
            </a:xfrm>
            <a:custGeom>
              <a:avLst/>
              <a:gdLst/>
              <a:ahLst/>
              <a:cxnLst/>
              <a:rect l="l" t="t" r="r" b="b"/>
              <a:pathLst>
                <a:path w="48259">
                  <a:moveTo>
                    <a:pt x="0" y="0"/>
                  </a:moveTo>
                  <a:lnTo>
                    <a:pt x="4800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94" name="object 8594"/>
            <p:cNvSpPr/>
            <p:nvPr/>
          </p:nvSpPr>
          <p:spPr>
            <a:xfrm>
              <a:off x="10888573" y="6819900"/>
              <a:ext cx="44450" cy="0"/>
            </a:xfrm>
            <a:custGeom>
              <a:avLst/>
              <a:gdLst/>
              <a:ahLst/>
              <a:cxnLst/>
              <a:rect l="l" t="t" r="r" b="b"/>
              <a:pathLst>
                <a:path w="44450">
                  <a:moveTo>
                    <a:pt x="0" y="0"/>
                  </a:moveTo>
                  <a:lnTo>
                    <a:pt x="4419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8595" name="object 8595"/>
          <p:cNvSpPr/>
          <p:nvPr/>
        </p:nvSpPr>
        <p:spPr>
          <a:xfrm>
            <a:off x="13524105" y="6802719"/>
            <a:ext cx="530725" cy="0"/>
          </a:xfrm>
          <a:custGeom>
            <a:avLst/>
            <a:gdLst/>
            <a:ahLst/>
            <a:cxnLst/>
            <a:rect l="l" t="t" r="r" b="b"/>
            <a:pathLst>
              <a:path w="422275">
                <a:moveTo>
                  <a:pt x="422148" y="0"/>
                </a:moveTo>
                <a:lnTo>
                  <a:pt x="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8596" name="object 8596"/>
          <p:cNvGrpSpPr/>
          <p:nvPr/>
        </p:nvGrpSpPr>
        <p:grpSpPr>
          <a:xfrm>
            <a:off x="13604551" y="6876464"/>
            <a:ext cx="370310" cy="137270"/>
            <a:chOff x="10824565" y="6563868"/>
            <a:chExt cx="294640" cy="109220"/>
          </a:xfrm>
        </p:grpSpPr>
        <p:sp>
          <p:nvSpPr>
            <p:cNvPr id="8597" name="object 8597"/>
            <p:cNvSpPr/>
            <p:nvPr/>
          </p:nvSpPr>
          <p:spPr>
            <a:xfrm>
              <a:off x="10824565" y="6566154"/>
              <a:ext cx="294640" cy="0"/>
            </a:xfrm>
            <a:custGeom>
              <a:avLst/>
              <a:gdLst/>
              <a:ahLst/>
              <a:cxnLst/>
              <a:rect l="l" t="t" r="r" b="b"/>
              <a:pathLst>
                <a:path w="294640">
                  <a:moveTo>
                    <a:pt x="0" y="0"/>
                  </a:moveTo>
                  <a:lnTo>
                    <a:pt x="29413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98" name="object 8598"/>
            <p:cNvSpPr/>
            <p:nvPr/>
          </p:nvSpPr>
          <p:spPr>
            <a:xfrm>
              <a:off x="10834471" y="6579870"/>
              <a:ext cx="274320" cy="0"/>
            </a:xfrm>
            <a:custGeom>
              <a:avLst/>
              <a:gdLst/>
              <a:ahLst/>
              <a:cxnLst/>
              <a:rect l="l" t="t" r="r" b="b"/>
              <a:pathLst>
                <a:path w="274320">
                  <a:moveTo>
                    <a:pt x="0" y="0"/>
                  </a:moveTo>
                  <a:lnTo>
                    <a:pt x="27432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99" name="object 8599"/>
            <p:cNvSpPr/>
            <p:nvPr/>
          </p:nvSpPr>
          <p:spPr>
            <a:xfrm>
              <a:off x="10828375" y="6569202"/>
              <a:ext cx="287655" cy="0"/>
            </a:xfrm>
            <a:custGeom>
              <a:avLst/>
              <a:gdLst/>
              <a:ahLst/>
              <a:cxnLst/>
              <a:rect l="l" t="t" r="r" b="b"/>
              <a:pathLst>
                <a:path w="287654">
                  <a:moveTo>
                    <a:pt x="0" y="0"/>
                  </a:moveTo>
                  <a:lnTo>
                    <a:pt x="28727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00" name="object 8600"/>
            <p:cNvSpPr/>
            <p:nvPr/>
          </p:nvSpPr>
          <p:spPr>
            <a:xfrm>
              <a:off x="10834471" y="6576060"/>
              <a:ext cx="274320" cy="0"/>
            </a:xfrm>
            <a:custGeom>
              <a:avLst/>
              <a:gdLst/>
              <a:ahLst/>
              <a:cxnLst/>
              <a:rect l="l" t="t" r="r" b="b"/>
              <a:pathLst>
                <a:path w="274320">
                  <a:moveTo>
                    <a:pt x="0" y="0"/>
                  </a:moveTo>
                  <a:lnTo>
                    <a:pt x="27432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01" name="object 8601"/>
            <p:cNvSpPr/>
            <p:nvPr/>
          </p:nvSpPr>
          <p:spPr>
            <a:xfrm>
              <a:off x="10868761" y="6610350"/>
              <a:ext cx="205740" cy="0"/>
            </a:xfrm>
            <a:custGeom>
              <a:avLst/>
              <a:gdLst/>
              <a:ahLst/>
              <a:cxnLst/>
              <a:rect l="l" t="t" r="r" b="b"/>
              <a:pathLst>
                <a:path w="205740">
                  <a:moveTo>
                    <a:pt x="0" y="0"/>
                  </a:moveTo>
                  <a:lnTo>
                    <a:pt x="20574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02" name="object 8602"/>
            <p:cNvSpPr/>
            <p:nvPr/>
          </p:nvSpPr>
          <p:spPr>
            <a:xfrm>
              <a:off x="10871809" y="6613398"/>
              <a:ext cx="203200" cy="0"/>
            </a:xfrm>
            <a:custGeom>
              <a:avLst/>
              <a:gdLst/>
              <a:ahLst/>
              <a:cxnLst/>
              <a:rect l="l" t="t" r="r" b="b"/>
              <a:pathLst>
                <a:path w="203200">
                  <a:moveTo>
                    <a:pt x="0" y="0"/>
                  </a:moveTo>
                  <a:lnTo>
                    <a:pt x="20269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03" name="object 8603"/>
            <p:cNvSpPr/>
            <p:nvPr/>
          </p:nvSpPr>
          <p:spPr>
            <a:xfrm>
              <a:off x="10888573" y="6620256"/>
              <a:ext cx="166370" cy="0"/>
            </a:xfrm>
            <a:custGeom>
              <a:avLst/>
              <a:gdLst/>
              <a:ahLst/>
              <a:cxnLst/>
              <a:rect l="l" t="t" r="r" b="b"/>
              <a:pathLst>
                <a:path w="166370">
                  <a:moveTo>
                    <a:pt x="166116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04" name="object 8604"/>
            <p:cNvSpPr/>
            <p:nvPr/>
          </p:nvSpPr>
          <p:spPr>
            <a:xfrm>
              <a:off x="10888573" y="6630162"/>
              <a:ext cx="166370" cy="0"/>
            </a:xfrm>
            <a:custGeom>
              <a:avLst/>
              <a:gdLst/>
              <a:ahLst/>
              <a:cxnLst/>
              <a:rect l="l" t="t" r="r" b="b"/>
              <a:pathLst>
                <a:path w="166370">
                  <a:moveTo>
                    <a:pt x="166116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05" name="object 8605"/>
            <p:cNvSpPr/>
            <p:nvPr/>
          </p:nvSpPr>
          <p:spPr>
            <a:xfrm>
              <a:off x="10909147" y="6667500"/>
              <a:ext cx="125095" cy="0"/>
            </a:xfrm>
            <a:custGeom>
              <a:avLst/>
              <a:gdLst/>
              <a:ahLst/>
              <a:cxnLst/>
              <a:rect l="l" t="t" r="r" b="b"/>
              <a:pathLst>
                <a:path w="125095">
                  <a:moveTo>
                    <a:pt x="0" y="0"/>
                  </a:moveTo>
                  <a:lnTo>
                    <a:pt x="12496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06" name="object 8606"/>
            <p:cNvSpPr/>
            <p:nvPr/>
          </p:nvSpPr>
          <p:spPr>
            <a:xfrm>
              <a:off x="10912957" y="6670548"/>
              <a:ext cx="118110" cy="0"/>
            </a:xfrm>
            <a:custGeom>
              <a:avLst/>
              <a:gdLst/>
              <a:ahLst/>
              <a:cxnLst/>
              <a:rect l="l" t="t" r="r" b="b"/>
              <a:pathLst>
                <a:path w="118109">
                  <a:moveTo>
                    <a:pt x="0" y="0"/>
                  </a:moveTo>
                  <a:lnTo>
                    <a:pt x="11811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07" name="object 8607"/>
            <p:cNvSpPr/>
            <p:nvPr/>
          </p:nvSpPr>
          <p:spPr>
            <a:xfrm>
              <a:off x="10912957" y="6667500"/>
              <a:ext cx="118110" cy="0"/>
            </a:xfrm>
            <a:custGeom>
              <a:avLst/>
              <a:gdLst/>
              <a:ahLst/>
              <a:cxnLst/>
              <a:rect l="l" t="t" r="r" b="b"/>
              <a:pathLst>
                <a:path w="118109">
                  <a:moveTo>
                    <a:pt x="0" y="0"/>
                  </a:moveTo>
                  <a:lnTo>
                    <a:pt x="11811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8608" name="object 8608"/>
          <p:cNvSpPr/>
          <p:nvPr/>
        </p:nvSpPr>
        <p:spPr>
          <a:xfrm>
            <a:off x="13719475" y="7146534"/>
            <a:ext cx="26337" cy="0"/>
          </a:xfrm>
          <a:custGeom>
            <a:avLst/>
            <a:gdLst/>
            <a:ahLst/>
            <a:cxnLst/>
            <a:rect l="l" t="t" r="r" b="b"/>
            <a:pathLst>
              <a:path w="20954">
                <a:moveTo>
                  <a:pt x="20574" y="0"/>
                </a:moveTo>
                <a:lnTo>
                  <a:pt x="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09" name="object 8609"/>
          <p:cNvSpPr/>
          <p:nvPr/>
        </p:nvSpPr>
        <p:spPr>
          <a:xfrm>
            <a:off x="14641738" y="6021239"/>
            <a:ext cx="0" cy="535512"/>
          </a:xfrm>
          <a:custGeom>
            <a:avLst/>
            <a:gdLst/>
            <a:ahLst/>
            <a:cxnLst/>
            <a:rect l="l" t="t" r="r" b="b"/>
            <a:pathLst>
              <a:path h="426085">
                <a:moveTo>
                  <a:pt x="0" y="0"/>
                </a:moveTo>
                <a:lnTo>
                  <a:pt x="0" y="425958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10" name="object 8610"/>
          <p:cNvSpPr/>
          <p:nvPr/>
        </p:nvSpPr>
        <p:spPr>
          <a:xfrm>
            <a:off x="14441580" y="6012620"/>
            <a:ext cx="0" cy="514763"/>
          </a:xfrm>
          <a:custGeom>
            <a:avLst/>
            <a:gdLst/>
            <a:ahLst/>
            <a:cxnLst/>
            <a:rect l="l" t="t" r="r" b="b"/>
            <a:pathLst>
              <a:path h="409575">
                <a:moveTo>
                  <a:pt x="0" y="0"/>
                </a:moveTo>
                <a:lnTo>
                  <a:pt x="0" y="409194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8611" name="object 8611"/>
          <p:cNvGrpSpPr/>
          <p:nvPr/>
        </p:nvGrpSpPr>
        <p:grpSpPr>
          <a:xfrm>
            <a:off x="14439665" y="5162184"/>
            <a:ext cx="439743" cy="356743"/>
            <a:chOff x="11489029" y="5199888"/>
            <a:chExt cx="349885" cy="283845"/>
          </a:xfrm>
        </p:grpSpPr>
        <p:sp>
          <p:nvSpPr>
            <p:cNvPr id="8612" name="object 8612"/>
            <p:cNvSpPr/>
            <p:nvPr/>
          </p:nvSpPr>
          <p:spPr>
            <a:xfrm>
              <a:off x="11491315" y="5207508"/>
              <a:ext cx="345440" cy="273685"/>
            </a:xfrm>
            <a:custGeom>
              <a:avLst/>
              <a:gdLst/>
              <a:ahLst/>
              <a:cxnLst/>
              <a:rect l="l" t="t" r="r" b="b"/>
              <a:pathLst>
                <a:path w="345440" h="273685">
                  <a:moveTo>
                    <a:pt x="0" y="0"/>
                  </a:moveTo>
                  <a:lnTo>
                    <a:pt x="37338" y="41148"/>
                  </a:lnTo>
                  <a:lnTo>
                    <a:pt x="76200" y="80010"/>
                  </a:lnTo>
                  <a:lnTo>
                    <a:pt x="117348" y="117348"/>
                  </a:lnTo>
                  <a:lnTo>
                    <a:pt x="160020" y="152400"/>
                  </a:lnTo>
                  <a:lnTo>
                    <a:pt x="204215" y="185927"/>
                  </a:lnTo>
                  <a:lnTo>
                    <a:pt x="249936" y="217170"/>
                  </a:lnTo>
                  <a:lnTo>
                    <a:pt x="296418" y="246126"/>
                  </a:lnTo>
                  <a:lnTo>
                    <a:pt x="345186" y="27355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13" name="object 8613"/>
            <p:cNvSpPr/>
            <p:nvPr/>
          </p:nvSpPr>
          <p:spPr>
            <a:xfrm>
              <a:off x="11494363" y="5202174"/>
              <a:ext cx="275590" cy="234315"/>
            </a:xfrm>
            <a:custGeom>
              <a:avLst/>
              <a:gdLst/>
              <a:ahLst/>
              <a:cxnLst/>
              <a:rect l="l" t="t" r="r" b="b"/>
              <a:pathLst>
                <a:path w="275590" h="234314">
                  <a:moveTo>
                    <a:pt x="0" y="0"/>
                  </a:moveTo>
                  <a:lnTo>
                    <a:pt x="30480" y="33528"/>
                  </a:lnTo>
                  <a:lnTo>
                    <a:pt x="61722" y="65532"/>
                  </a:lnTo>
                  <a:lnTo>
                    <a:pt x="95250" y="96773"/>
                  </a:lnTo>
                  <a:lnTo>
                    <a:pt x="128778" y="127254"/>
                  </a:lnTo>
                  <a:lnTo>
                    <a:pt x="163830" y="155448"/>
                  </a:lnTo>
                  <a:lnTo>
                    <a:pt x="200406" y="182879"/>
                  </a:lnTo>
                  <a:lnTo>
                    <a:pt x="236982" y="208788"/>
                  </a:lnTo>
                  <a:lnTo>
                    <a:pt x="275082" y="23393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14" name="object 8614"/>
            <p:cNvSpPr/>
            <p:nvPr/>
          </p:nvSpPr>
          <p:spPr>
            <a:xfrm>
              <a:off x="11493601" y="5202936"/>
              <a:ext cx="275590" cy="234315"/>
            </a:xfrm>
            <a:custGeom>
              <a:avLst/>
              <a:gdLst/>
              <a:ahLst/>
              <a:cxnLst/>
              <a:rect l="l" t="t" r="r" b="b"/>
              <a:pathLst>
                <a:path w="275590" h="234314">
                  <a:moveTo>
                    <a:pt x="0" y="0"/>
                  </a:moveTo>
                  <a:lnTo>
                    <a:pt x="30480" y="33528"/>
                  </a:lnTo>
                  <a:lnTo>
                    <a:pt x="61722" y="66294"/>
                  </a:lnTo>
                  <a:lnTo>
                    <a:pt x="94488" y="97535"/>
                  </a:lnTo>
                  <a:lnTo>
                    <a:pt x="128778" y="127254"/>
                  </a:lnTo>
                  <a:lnTo>
                    <a:pt x="163830" y="156210"/>
                  </a:lnTo>
                  <a:lnTo>
                    <a:pt x="200406" y="183642"/>
                  </a:lnTo>
                  <a:lnTo>
                    <a:pt x="236982" y="209550"/>
                  </a:lnTo>
                  <a:lnTo>
                    <a:pt x="275082" y="23393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8615" name="object 8615"/>
          <p:cNvSpPr/>
          <p:nvPr/>
        </p:nvSpPr>
        <p:spPr>
          <a:xfrm>
            <a:off x="14386034" y="6505834"/>
            <a:ext cx="701514" cy="80606"/>
          </a:xfrm>
          <a:custGeom>
            <a:avLst/>
            <a:gdLst/>
            <a:ahLst/>
            <a:cxnLst/>
            <a:rect l="l" t="t" r="r" b="b"/>
            <a:pathLst>
              <a:path w="558165" h="64135">
                <a:moveTo>
                  <a:pt x="0" y="64008"/>
                </a:moveTo>
                <a:lnTo>
                  <a:pt x="55778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8616" name="object 8616"/>
          <p:cNvGrpSpPr/>
          <p:nvPr/>
        </p:nvGrpSpPr>
        <p:grpSpPr>
          <a:xfrm>
            <a:off x="14641738" y="6572874"/>
            <a:ext cx="424580" cy="351954"/>
            <a:chOff x="11649811" y="6322314"/>
            <a:chExt cx="337820" cy="280035"/>
          </a:xfrm>
        </p:grpSpPr>
        <p:sp>
          <p:nvSpPr>
            <p:cNvPr id="8617" name="object 8617"/>
            <p:cNvSpPr/>
            <p:nvPr/>
          </p:nvSpPr>
          <p:spPr>
            <a:xfrm>
              <a:off x="11697055" y="6566154"/>
              <a:ext cx="30480" cy="30480"/>
            </a:xfrm>
            <a:custGeom>
              <a:avLst/>
              <a:gdLst/>
              <a:ahLst/>
              <a:cxnLst/>
              <a:rect l="l" t="t" r="r" b="b"/>
              <a:pathLst>
                <a:path w="30479" h="30479">
                  <a:moveTo>
                    <a:pt x="30479" y="0"/>
                  </a:moveTo>
                  <a:lnTo>
                    <a:pt x="0" y="3048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18" name="object 8618"/>
            <p:cNvSpPr/>
            <p:nvPr/>
          </p:nvSpPr>
          <p:spPr>
            <a:xfrm>
              <a:off x="11693245" y="6562344"/>
              <a:ext cx="34290" cy="34290"/>
            </a:xfrm>
            <a:custGeom>
              <a:avLst/>
              <a:gdLst/>
              <a:ahLst/>
              <a:cxnLst/>
              <a:rect l="l" t="t" r="r" b="b"/>
              <a:pathLst>
                <a:path w="34290" h="34290">
                  <a:moveTo>
                    <a:pt x="34290" y="0"/>
                  </a:moveTo>
                  <a:lnTo>
                    <a:pt x="0" y="3429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19" name="object 8619"/>
            <p:cNvSpPr/>
            <p:nvPr/>
          </p:nvSpPr>
          <p:spPr>
            <a:xfrm>
              <a:off x="11693245" y="6346698"/>
              <a:ext cx="20955" cy="175260"/>
            </a:xfrm>
            <a:custGeom>
              <a:avLst/>
              <a:gdLst/>
              <a:ahLst/>
              <a:cxnLst/>
              <a:rect l="l" t="t" r="r" b="b"/>
              <a:pathLst>
                <a:path w="20954" h="175259">
                  <a:moveTo>
                    <a:pt x="0" y="0"/>
                  </a:moveTo>
                  <a:lnTo>
                    <a:pt x="16764" y="172212"/>
                  </a:lnTo>
                </a:path>
                <a:path w="20954" h="175259">
                  <a:moveTo>
                    <a:pt x="0" y="0"/>
                  </a:moveTo>
                  <a:lnTo>
                    <a:pt x="20574" y="17526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20" name="object 8620"/>
            <p:cNvSpPr/>
            <p:nvPr/>
          </p:nvSpPr>
          <p:spPr>
            <a:xfrm>
              <a:off x="11679529" y="6599682"/>
              <a:ext cx="307975" cy="0"/>
            </a:xfrm>
            <a:custGeom>
              <a:avLst/>
              <a:gdLst/>
              <a:ahLst/>
              <a:cxnLst/>
              <a:rect l="l" t="t" r="r" b="b"/>
              <a:pathLst>
                <a:path w="307975">
                  <a:moveTo>
                    <a:pt x="0" y="0"/>
                  </a:moveTo>
                  <a:lnTo>
                    <a:pt x="269747" y="0"/>
                  </a:lnTo>
                </a:path>
                <a:path w="307975">
                  <a:moveTo>
                    <a:pt x="285750" y="0"/>
                  </a:moveTo>
                  <a:lnTo>
                    <a:pt x="3078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21" name="object 8621"/>
            <p:cNvSpPr/>
            <p:nvPr/>
          </p:nvSpPr>
          <p:spPr>
            <a:xfrm>
              <a:off x="11700103" y="6346698"/>
              <a:ext cx="20955" cy="175260"/>
            </a:xfrm>
            <a:custGeom>
              <a:avLst/>
              <a:gdLst/>
              <a:ahLst/>
              <a:cxnLst/>
              <a:rect l="l" t="t" r="r" b="b"/>
              <a:pathLst>
                <a:path w="20954" h="175259">
                  <a:moveTo>
                    <a:pt x="0" y="0"/>
                  </a:moveTo>
                  <a:lnTo>
                    <a:pt x="20574" y="17526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22" name="object 8622"/>
            <p:cNvSpPr/>
            <p:nvPr/>
          </p:nvSpPr>
          <p:spPr>
            <a:xfrm>
              <a:off x="11649811" y="6518910"/>
              <a:ext cx="60325" cy="0"/>
            </a:xfrm>
            <a:custGeom>
              <a:avLst/>
              <a:gdLst/>
              <a:ahLst/>
              <a:cxnLst/>
              <a:rect l="l" t="t" r="r" b="b"/>
              <a:pathLst>
                <a:path w="60325">
                  <a:moveTo>
                    <a:pt x="0" y="0"/>
                  </a:moveTo>
                  <a:lnTo>
                    <a:pt x="6019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23" name="object 8623"/>
            <p:cNvSpPr/>
            <p:nvPr/>
          </p:nvSpPr>
          <p:spPr>
            <a:xfrm>
              <a:off x="11652859" y="6596634"/>
              <a:ext cx="74930" cy="0"/>
            </a:xfrm>
            <a:custGeom>
              <a:avLst/>
              <a:gdLst/>
              <a:ahLst/>
              <a:cxnLst/>
              <a:rect l="l" t="t" r="r" b="b"/>
              <a:pathLst>
                <a:path w="74929">
                  <a:moveTo>
                    <a:pt x="0" y="0"/>
                  </a:moveTo>
                  <a:lnTo>
                    <a:pt x="7467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24" name="object 8624"/>
            <p:cNvSpPr/>
            <p:nvPr/>
          </p:nvSpPr>
          <p:spPr>
            <a:xfrm>
              <a:off x="11652859" y="6521958"/>
              <a:ext cx="74930" cy="0"/>
            </a:xfrm>
            <a:custGeom>
              <a:avLst/>
              <a:gdLst/>
              <a:ahLst/>
              <a:cxnLst/>
              <a:rect l="l" t="t" r="r" b="b"/>
              <a:pathLst>
                <a:path w="74929">
                  <a:moveTo>
                    <a:pt x="0" y="0"/>
                  </a:moveTo>
                  <a:lnTo>
                    <a:pt x="7467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25" name="object 8625"/>
            <p:cNvSpPr/>
            <p:nvPr/>
          </p:nvSpPr>
          <p:spPr>
            <a:xfrm>
              <a:off x="11678767" y="6324600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29" h="24129">
                  <a:moveTo>
                    <a:pt x="4572" y="16763"/>
                  </a:moveTo>
                  <a:lnTo>
                    <a:pt x="9144" y="16763"/>
                  </a:lnTo>
                  <a:lnTo>
                    <a:pt x="9144" y="14477"/>
                  </a:lnTo>
                  <a:lnTo>
                    <a:pt x="8382" y="9905"/>
                  </a:lnTo>
                  <a:lnTo>
                    <a:pt x="8382" y="8381"/>
                  </a:lnTo>
                  <a:lnTo>
                    <a:pt x="2286" y="8381"/>
                  </a:lnTo>
                  <a:lnTo>
                    <a:pt x="762" y="9143"/>
                  </a:lnTo>
                  <a:lnTo>
                    <a:pt x="0" y="7619"/>
                  </a:lnTo>
                  <a:lnTo>
                    <a:pt x="0" y="2285"/>
                  </a:lnTo>
                  <a:lnTo>
                    <a:pt x="1524" y="2285"/>
                  </a:lnTo>
                  <a:lnTo>
                    <a:pt x="19812" y="0"/>
                  </a:lnTo>
                  <a:lnTo>
                    <a:pt x="21336" y="0"/>
                  </a:lnTo>
                  <a:lnTo>
                    <a:pt x="21336" y="4571"/>
                  </a:lnTo>
                  <a:lnTo>
                    <a:pt x="22098" y="6857"/>
                  </a:lnTo>
                  <a:lnTo>
                    <a:pt x="16002" y="6857"/>
                  </a:lnTo>
                  <a:lnTo>
                    <a:pt x="14478" y="7619"/>
                  </a:lnTo>
                  <a:lnTo>
                    <a:pt x="14478" y="9143"/>
                  </a:lnTo>
                  <a:lnTo>
                    <a:pt x="15240" y="14477"/>
                  </a:lnTo>
                  <a:lnTo>
                    <a:pt x="15240" y="16001"/>
                  </a:lnTo>
                  <a:lnTo>
                    <a:pt x="16764" y="15239"/>
                  </a:lnTo>
                  <a:lnTo>
                    <a:pt x="22860" y="15239"/>
                  </a:lnTo>
                  <a:lnTo>
                    <a:pt x="22860" y="16763"/>
                  </a:lnTo>
                  <a:lnTo>
                    <a:pt x="23622" y="19811"/>
                  </a:lnTo>
                  <a:lnTo>
                    <a:pt x="23622" y="21335"/>
                  </a:lnTo>
                  <a:lnTo>
                    <a:pt x="22098" y="21335"/>
                  </a:lnTo>
                  <a:lnTo>
                    <a:pt x="3810" y="23621"/>
                  </a:lnTo>
                  <a:lnTo>
                    <a:pt x="2286" y="23621"/>
                  </a:lnTo>
                  <a:lnTo>
                    <a:pt x="1524" y="22097"/>
                  </a:lnTo>
                  <a:lnTo>
                    <a:pt x="1524" y="19049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8626" name="object 8626"/>
          <p:cNvSpPr/>
          <p:nvPr/>
        </p:nvSpPr>
        <p:spPr>
          <a:xfrm>
            <a:off x="14641739" y="6021239"/>
            <a:ext cx="102154" cy="0"/>
          </a:xfrm>
          <a:custGeom>
            <a:avLst/>
            <a:gdLst/>
            <a:ahLst/>
            <a:cxnLst/>
            <a:rect l="l" t="t" r="r" b="b"/>
            <a:pathLst>
              <a:path w="81279">
                <a:moveTo>
                  <a:pt x="80772" y="0"/>
                </a:moveTo>
                <a:lnTo>
                  <a:pt x="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27" name="object 8627"/>
          <p:cNvSpPr/>
          <p:nvPr/>
        </p:nvSpPr>
        <p:spPr>
          <a:xfrm>
            <a:off x="14645569" y="5918764"/>
            <a:ext cx="94174" cy="0"/>
          </a:xfrm>
          <a:custGeom>
            <a:avLst/>
            <a:gdLst/>
            <a:ahLst/>
            <a:cxnLst/>
            <a:rect l="l" t="t" r="r" b="b"/>
            <a:pathLst>
              <a:path w="74929">
                <a:moveTo>
                  <a:pt x="0" y="0"/>
                </a:moveTo>
                <a:lnTo>
                  <a:pt x="7467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28" name="object 8628"/>
          <p:cNvSpPr/>
          <p:nvPr/>
        </p:nvSpPr>
        <p:spPr>
          <a:xfrm>
            <a:off x="14645569" y="6016449"/>
            <a:ext cx="94174" cy="0"/>
          </a:xfrm>
          <a:custGeom>
            <a:avLst/>
            <a:gdLst/>
            <a:ahLst/>
            <a:cxnLst/>
            <a:rect l="l" t="t" r="r" b="b"/>
            <a:pathLst>
              <a:path w="74929">
                <a:moveTo>
                  <a:pt x="74675" y="0"/>
                </a:moveTo>
                <a:lnTo>
                  <a:pt x="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29" name="object 8629"/>
          <p:cNvSpPr/>
          <p:nvPr/>
        </p:nvSpPr>
        <p:spPr>
          <a:xfrm>
            <a:off x="14647485" y="5325950"/>
            <a:ext cx="153232" cy="110135"/>
          </a:xfrm>
          <a:custGeom>
            <a:avLst/>
            <a:gdLst/>
            <a:ahLst/>
            <a:cxnLst/>
            <a:rect l="l" t="t" r="r" b="b"/>
            <a:pathLst>
              <a:path w="121920" h="87629">
                <a:moveTo>
                  <a:pt x="0" y="0"/>
                </a:moveTo>
                <a:lnTo>
                  <a:pt x="29718" y="23621"/>
                </a:lnTo>
                <a:lnTo>
                  <a:pt x="59436" y="45719"/>
                </a:lnTo>
                <a:lnTo>
                  <a:pt x="90678" y="67056"/>
                </a:lnTo>
                <a:lnTo>
                  <a:pt x="121920" y="8763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30" name="object 8630"/>
          <p:cNvSpPr/>
          <p:nvPr/>
        </p:nvSpPr>
        <p:spPr>
          <a:xfrm>
            <a:off x="14641739" y="5914934"/>
            <a:ext cx="102154" cy="0"/>
          </a:xfrm>
          <a:custGeom>
            <a:avLst/>
            <a:gdLst/>
            <a:ahLst/>
            <a:cxnLst/>
            <a:rect l="l" t="t" r="r" b="b"/>
            <a:pathLst>
              <a:path w="81279">
                <a:moveTo>
                  <a:pt x="0" y="0"/>
                </a:moveTo>
                <a:lnTo>
                  <a:pt x="8077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31" name="object 8631"/>
          <p:cNvSpPr/>
          <p:nvPr/>
        </p:nvSpPr>
        <p:spPr>
          <a:xfrm>
            <a:off x="14641738" y="5326908"/>
            <a:ext cx="161213" cy="114126"/>
          </a:xfrm>
          <a:custGeom>
            <a:avLst/>
            <a:gdLst/>
            <a:ahLst/>
            <a:cxnLst/>
            <a:rect l="l" t="t" r="r" b="b"/>
            <a:pathLst>
              <a:path w="128270" h="90804">
                <a:moveTo>
                  <a:pt x="0" y="0"/>
                </a:moveTo>
                <a:lnTo>
                  <a:pt x="31242" y="24383"/>
                </a:lnTo>
                <a:lnTo>
                  <a:pt x="62484" y="47243"/>
                </a:lnTo>
                <a:lnTo>
                  <a:pt x="94488" y="70103"/>
                </a:lnTo>
                <a:lnTo>
                  <a:pt x="128016" y="90677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8632" name="object 8632"/>
          <p:cNvGrpSpPr/>
          <p:nvPr/>
        </p:nvGrpSpPr>
        <p:grpSpPr>
          <a:xfrm>
            <a:off x="14454030" y="5092271"/>
            <a:ext cx="1189940" cy="94972"/>
            <a:chOff x="11500459" y="5144261"/>
            <a:chExt cx="946785" cy="75565"/>
          </a:xfrm>
        </p:grpSpPr>
        <p:sp>
          <p:nvSpPr>
            <p:cNvPr id="8633" name="object 8633"/>
            <p:cNvSpPr/>
            <p:nvPr/>
          </p:nvSpPr>
          <p:spPr>
            <a:xfrm>
              <a:off x="11504269" y="5163311"/>
              <a:ext cx="909319" cy="0"/>
            </a:xfrm>
            <a:custGeom>
              <a:avLst/>
              <a:gdLst/>
              <a:ahLst/>
              <a:cxnLst/>
              <a:rect l="l" t="t" r="r" b="b"/>
              <a:pathLst>
                <a:path w="909320">
                  <a:moveTo>
                    <a:pt x="0" y="0"/>
                  </a:moveTo>
                  <a:lnTo>
                    <a:pt x="90906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34" name="object 8634"/>
            <p:cNvSpPr/>
            <p:nvPr/>
          </p:nvSpPr>
          <p:spPr>
            <a:xfrm>
              <a:off x="11500459" y="5160263"/>
              <a:ext cx="946785" cy="0"/>
            </a:xfrm>
            <a:custGeom>
              <a:avLst/>
              <a:gdLst/>
              <a:ahLst/>
              <a:cxnLst/>
              <a:rect l="l" t="t" r="r" b="b"/>
              <a:pathLst>
                <a:path w="946784">
                  <a:moveTo>
                    <a:pt x="946403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35" name="object 8635"/>
            <p:cNvSpPr/>
            <p:nvPr/>
          </p:nvSpPr>
          <p:spPr>
            <a:xfrm>
              <a:off x="11632285" y="5166359"/>
              <a:ext cx="355600" cy="0"/>
            </a:xfrm>
            <a:custGeom>
              <a:avLst/>
              <a:gdLst/>
              <a:ahLst/>
              <a:cxnLst/>
              <a:rect l="l" t="t" r="r" b="b"/>
              <a:pathLst>
                <a:path w="355600">
                  <a:moveTo>
                    <a:pt x="0" y="0"/>
                  </a:moveTo>
                  <a:lnTo>
                    <a:pt x="35509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36" name="object 8636"/>
            <p:cNvSpPr/>
            <p:nvPr/>
          </p:nvSpPr>
          <p:spPr>
            <a:xfrm>
              <a:off x="11662765" y="5170169"/>
              <a:ext cx="81915" cy="47625"/>
            </a:xfrm>
            <a:custGeom>
              <a:avLst/>
              <a:gdLst/>
              <a:ahLst/>
              <a:cxnLst/>
              <a:rect l="l" t="t" r="r" b="b"/>
              <a:pathLst>
                <a:path w="81915" h="47625">
                  <a:moveTo>
                    <a:pt x="0" y="0"/>
                  </a:moveTo>
                  <a:lnTo>
                    <a:pt x="0" y="47244"/>
                  </a:lnTo>
                  <a:lnTo>
                    <a:pt x="81534" y="47244"/>
                  </a:lnTo>
                  <a:lnTo>
                    <a:pt x="81534" y="0"/>
                  </a:lnTo>
                  <a:lnTo>
                    <a:pt x="0" y="0"/>
                  </a:lnTo>
                  <a:close/>
                </a:path>
                <a:path w="81915" h="47625">
                  <a:moveTo>
                    <a:pt x="0" y="47244"/>
                  </a:moveTo>
                  <a:lnTo>
                    <a:pt x="8153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37" name="object 8637"/>
            <p:cNvSpPr/>
            <p:nvPr/>
          </p:nvSpPr>
          <p:spPr>
            <a:xfrm>
              <a:off x="11527891" y="5146547"/>
              <a:ext cx="402590" cy="0"/>
            </a:xfrm>
            <a:custGeom>
              <a:avLst/>
              <a:gdLst/>
              <a:ahLst/>
              <a:cxnLst/>
              <a:rect l="l" t="t" r="r" b="b"/>
              <a:pathLst>
                <a:path w="402590">
                  <a:moveTo>
                    <a:pt x="402335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8638" name="object 8638"/>
          <p:cNvGrpSpPr/>
          <p:nvPr/>
        </p:nvGrpSpPr>
        <p:grpSpPr>
          <a:xfrm>
            <a:off x="16426887" y="7704871"/>
            <a:ext cx="122107" cy="239425"/>
            <a:chOff x="13070178" y="7222997"/>
            <a:chExt cx="97155" cy="190500"/>
          </a:xfrm>
        </p:grpSpPr>
        <p:sp>
          <p:nvSpPr>
            <p:cNvPr id="8639" name="object 8639"/>
            <p:cNvSpPr/>
            <p:nvPr/>
          </p:nvSpPr>
          <p:spPr>
            <a:xfrm>
              <a:off x="13072464" y="7235189"/>
              <a:ext cx="0" cy="64135"/>
            </a:xfrm>
            <a:custGeom>
              <a:avLst/>
              <a:gdLst/>
              <a:ahLst/>
              <a:cxnLst/>
              <a:rect l="l" t="t" r="r" b="b"/>
              <a:pathLst>
                <a:path h="64134">
                  <a:moveTo>
                    <a:pt x="0" y="0"/>
                  </a:moveTo>
                  <a:lnTo>
                    <a:pt x="0" y="6400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40" name="object 8640"/>
            <p:cNvSpPr/>
            <p:nvPr/>
          </p:nvSpPr>
          <p:spPr>
            <a:xfrm>
              <a:off x="13089228" y="7245857"/>
              <a:ext cx="0" cy="161925"/>
            </a:xfrm>
            <a:custGeom>
              <a:avLst/>
              <a:gdLst/>
              <a:ahLst/>
              <a:cxnLst/>
              <a:rect l="l" t="t" r="r" b="b"/>
              <a:pathLst>
                <a:path h="161925">
                  <a:moveTo>
                    <a:pt x="0" y="0"/>
                  </a:moveTo>
                  <a:lnTo>
                    <a:pt x="0" y="16154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41" name="object 8641"/>
            <p:cNvSpPr/>
            <p:nvPr/>
          </p:nvSpPr>
          <p:spPr>
            <a:xfrm>
              <a:off x="13086180" y="7343393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09">
                  <a:moveTo>
                    <a:pt x="0" y="0"/>
                  </a:moveTo>
                  <a:lnTo>
                    <a:pt x="3048" y="0"/>
                  </a:lnTo>
                  <a:lnTo>
                    <a:pt x="3048" y="3810"/>
                  </a:lnTo>
                  <a:lnTo>
                    <a:pt x="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42" name="object 8642"/>
            <p:cNvSpPr/>
            <p:nvPr/>
          </p:nvSpPr>
          <p:spPr>
            <a:xfrm>
              <a:off x="13086180" y="7350251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3048"/>
                  </a:moveTo>
                  <a:lnTo>
                    <a:pt x="3048" y="3048"/>
                  </a:lnTo>
                  <a:lnTo>
                    <a:pt x="3047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43" name="object 8643"/>
            <p:cNvSpPr/>
            <p:nvPr/>
          </p:nvSpPr>
          <p:spPr>
            <a:xfrm>
              <a:off x="13089228" y="7407401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0" y="3810"/>
                  </a:moveTo>
                  <a:lnTo>
                    <a:pt x="0" y="0"/>
                  </a:lnTo>
                  <a:lnTo>
                    <a:pt x="3810" y="0"/>
                  </a:lnTo>
                  <a:lnTo>
                    <a:pt x="381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44" name="object 8644"/>
            <p:cNvSpPr/>
            <p:nvPr/>
          </p:nvSpPr>
          <p:spPr>
            <a:xfrm>
              <a:off x="13089228" y="7329677"/>
              <a:ext cx="78105" cy="0"/>
            </a:xfrm>
            <a:custGeom>
              <a:avLst/>
              <a:gdLst/>
              <a:ahLst/>
              <a:cxnLst/>
              <a:rect l="l" t="t" r="r" b="b"/>
              <a:pathLst>
                <a:path w="78105">
                  <a:moveTo>
                    <a:pt x="0" y="0"/>
                  </a:moveTo>
                  <a:lnTo>
                    <a:pt x="7772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45" name="object 8645"/>
            <p:cNvSpPr/>
            <p:nvPr/>
          </p:nvSpPr>
          <p:spPr>
            <a:xfrm>
              <a:off x="13089228" y="7323581"/>
              <a:ext cx="78105" cy="0"/>
            </a:xfrm>
            <a:custGeom>
              <a:avLst/>
              <a:gdLst/>
              <a:ahLst/>
              <a:cxnLst/>
              <a:rect l="l" t="t" r="r" b="b"/>
              <a:pathLst>
                <a:path w="78105">
                  <a:moveTo>
                    <a:pt x="0" y="0"/>
                  </a:moveTo>
                  <a:lnTo>
                    <a:pt x="7772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46" name="object 8646"/>
            <p:cNvSpPr/>
            <p:nvPr/>
          </p:nvSpPr>
          <p:spPr>
            <a:xfrm>
              <a:off x="13089228" y="7407401"/>
              <a:ext cx="40640" cy="0"/>
            </a:xfrm>
            <a:custGeom>
              <a:avLst/>
              <a:gdLst/>
              <a:ahLst/>
              <a:cxnLst/>
              <a:rect l="l" t="t" r="r" b="b"/>
              <a:pathLst>
                <a:path w="40640">
                  <a:moveTo>
                    <a:pt x="0" y="0"/>
                  </a:moveTo>
                  <a:lnTo>
                    <a:pt x="4038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47" name="object 8647"/>
            <p:cNvSpPr/>
            <p:nvPr/>
          </p:nvSpPr>
          <p:spPr>
            <a:xfrm>
              <a:off x="13105992" y="7407401"/>
              <a:ext cx="20955" cy="0"/>
            </a:xfrm>
            <a:custGeom>
              <a:avLst/>
              <a:gdLst/>
              <a:ahLst/>
              <a:cxnLst/>
              <a:rect l="l" t="t" r="r" b="b"/>
              <a:pathLst>
                <a:path w="20955">
                  <a:moveTo>
                    <a:pt x="0" y="0"/>
                  </a:moveTo>
                  <a:lnTo>
                    <a:pt x="2057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48" name="object 8648"/>
            <p:cNvSpPr/>
            <p:nvPr/>
          </p:nvSpPr>
          <p:spPr>
            <a:xfrm>
              <a:off x="13129614" y="7407401"/>
              <a:ext cx="37465" cy="0"/>
            </a:xfrm>
            <a:custGeom>
              <a:avLst/>
              <a:gdLst/>
              <a:ahLst/>
              <a:cxnLst/>
              <a:rect l="l" t="t" r="r" b="b"/>
              <a:pathLst>
                <a:path w="37465">
                  <a:moveTo>
                    <a:pt x="0" y="0"/>
                  </a:moveTo>
                  <a:lnTo>
                    <a:pt x="3733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49" name="object 8649"/>
            <p:cNvSpPr/>
            <p:nvPr/>
          </p:nvSpPr>
          <p:spPr>
            <a:xfrm>
              <a:off x="13086180" y="724585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50" name="object 8650"/>
            <p:cNvSpPr/>
            <p:nvPr/>
          </p:nvSpPr>
          <p:spPr>
            <a:xfrm>
              <a:off x="13086180" y="7251953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51" name="object 8651"/>
            <p:cNvSpPr/>
            <p:nvPr/>
          </p:nvSpPr>
          <p:spPr>
            <a:xfrm>
              <a:off x="13086180" y="725881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52" name="object 8652"/>
            <p:cNvSpPr/>
            <p:nvPr/>
          </p:nvSpPr>
          <p:spPr>
            <a:xfrm>
              <a:off x="13086180" y="7251953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53" name="object 8653"/>
            <p:cNvSpPr/>
            <p:nvPr/>
          </p:nvSpPr>
          <p:spPr>
            <a:xfrm>
              <a:off x="13086180" y="7245857"/>
              <a:ext cx="3175" cy="6350"/>
            </a:xfrm>
            <a:custGeom>
              <a:avLst/>
              <a:gdLst/>
              <a:ahLst/>
              <a:cxnLst/>
              <a:rect l="l" t="t" r="r" b="b"/>
              <a:pathLst>
                <a:path w="3175" h="6350">
                  <a:moveTo>
                    <a:pt x="0" y="0"/>
                  </a:moveTo>
                  <a:lnTo>
                    <a:pt x="3048" y="0"/>
                  </a:lnTo>
                  <a:lnTo>
                    <a:pt x="3048" y="6096"/>
                  </a:lnTo>
                  <a:lnTo>
                    <a:pt x="0" y="6096"/>
                  </a:ln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54" name="object 8654"/>
            <p:cNvSpPr/>
            <p:nvPr/>
          </p:nvSpPr>
          <p:spPr>
            <a:xfrm>
              <a:off x="13086180" y="7251953"/>
              <a:ext cx="3175" cy="6985"/>
            </a:xfrm>
            <a:custGeom>
              <a:avLst/>
              <a:gdLst/>
              <a:ahLst/>
              <a:cxnLst/>
              <a:rect l="l" t="t" r="r" b="b"/>
              <a:pathLst>
                <a:path w="3175" h="6984">
                  <a:moveTo>
                    <a:pt x="0" y="3809"/>
                  </a:moveTo>
                  <a:lnTo>
                    <a:pt x="0" y="6857"/>
                  </a:lnTo>
                  <a:lnTo>
                    <a:pt x="3048" y="6857"/>
                  </a:lnTo>
                  <a:lnTo>
                    <a:pt x="3047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55" name="object 8655"/>
            <p:cNvSpPr/>
            <p:nvPr/>
          </p:nvSpPr>
          <p:spPr>
            <a:xfrm>
              <a:off x="13089228" y="7225283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69">
                  <a:moveTo>
                    <a:pt x="13715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56" name="object 8656"/>
            <p:cNvSpPr/>
            <p:nvPr/>
          </p:nvSpPr>
          <p:spPr>
            <a:xfrm>
              <a:off x="13082370" y="724204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6857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57" name="object 8657"/>
            <p:cNvSpPr/>
            <p:nvPr/>
          </p:nvSpPr>
          <p:spPr>
            <a:xfrm>
              <a:off x="13079322" y="7242047"/>
              <a:ext cx="10160" cy="20955"/>
            </a:xfrm>
            <a:custGeom>
              <a:avLst/>
              <a:gdLst/>
              <a:ahLst/>
              <a:cxnLst/>
              <a:rect l="l" t="t" r="r" b="b"/>
              <a:pathLst>
                <a:path w="10159" h="20954">
                  <a:moveTo>
                    <a:pt x="3048" y="3809"/>
                  </a:moveTo>
                  <a:lnTo>
                    <a:pt x="3048" y="0"/>
                  </a:lnTo>
                  <a:lnTo>
                    <a:pt x="0" y="0"/>
                  </a:lnTo>
                  <a:lnTo>
                    <a:pt x="0" y="20573"/>
                  </a:lnTo>
                  <a:lnTo>
                    <a:pt x="3048" y="20573"/>
                  </a:lnTo>
                  <a:lnTo>
                    <a:pt x="3048" y="16763"/>
                  </a:lnTo>
                  <a:lnTo>
                    <a:pt x="9906" y="16763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58" name="object 8658"/>
            <p:cNvSpPr/>
            <p:nvPr/>
          </p:nvSpPr>
          <p:spPr>
            <a:xfrm>
              <a:off x="13089228" y="7245857"/>
              <a:ext cx="40640" cy="0"/>
            </a:xfrm>
            <a:custGeom>
              <a:avLst/>
              <a:gdLst/>
              <a:ahLst/>
              <a:cxnLst/>
              <a:rect l="l" t="t" r="r" b="b"/>
              <a:pathLst>
                <a:path w="40640">
                  <a:moveTo>
                    <a:pt x="0" y="0"/>
                  </a:moveTo>
                  <a:lnTo>
                    <a:pt x="4038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59" name="object 8659"/>
            <p:cNvSpPr/>
            <p:nvPr/>
          </p:nvSpPr>
          <p:spPr>
            <a:xfrm>
              <a:off x="13102944" y="7245857"/>
              <a:ext cx="24130" cy="0"/>
            </a:xfrm>
            <a:custGeom>
              <a:avLst/>
              <a:gdLst/>
              <a:ahLst/>
              <a:cxnLst/>
              <a:rect l="l" t="t" r="r" b="b"/>
              <a:pathLst>
                <a:path w="24130">
                  <a:moveTo>
                    <a:pt x="0" y="0"/>
                  </a:moveTo>
                  <a:lnTo>
                    <a:pt x="2362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60" name="object 8660"/>
            <p:cNvSpPr/>
            <p:nvPr/>
          </p:nvSpPr>
          <p:spPr>
            <a:xfrm>
              <a:off x="13129614" y="7245857"/>
              <a:ext cx="37465" cy="0"/>
            </a:xfrm>
            <a:custGeom>
              <a:avLst/>
              <a:gdLst/>
              <a:ahLst/>
              <a:cxnLst/>
              <a:rect l="l" t="t" r="r" b="b"/>
              <a:pathLst>
                <a:path w="37465">
                  <a:moveTo>
                    <a:pt x="0" y="0"/>
                  </a:moveTo>
                  <a:lnTo>
                    <a:pt x="3733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8661" name="object 8661"/>
          <p:cNvGrpSpPr/>
          <p:nvPr/>
        </p:nvGrpSpPr>
        <p:grpSpPr>
          <a:xfrm>
            <a:off x="16243968" y="7716365"/>
            <a:ext cx="194732" cy="122107"/>
            <a:chOff x="12924637" y="7232142"/>
            <a:chExt cx="154940" cy="97155"/>
          </a:xfrm>
        </p:grpSpPr>
        <p:sp>
          <p:nvSpPr>
            <p:cNvPr id="8662" name="object 8662"/>
            <p:cNvSpPr/>
            <p:nvPr/>
          </p:nvSpPr>
          <p:spPr>
            <a:xfrm>
              <a:off x="12943687" y="7235190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0"/>
                  </a:moveTo>
                  <a:lnTo>
                    <a:pt x="0" y="1905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63" name="object 8663"/>
            <p:cNvSpPr/>
            <p:nvPr/>
          </p:nvSpPr>
          <p:spPr>
            <a:xfrm>
              <a:off x="12974929" y="7242810"/>
              <a:ext cx="33020" cy="55880"/>
            </a:xfrm>
            <a:custGeom>
              <a:avLst/>
              <a:gdLst/>
              <a:ahLst/>
              <a:cxnLst/>
              <a:rect l="l" t="t" r="r" b="b"/>
              <a:pathLst>
                <a:path w="33019" h="55879">
                  <a:moveTo>
                    <a:pt x="32766" y="55626"/>
                  </a:moveTo>
                  <a:lnTo>
                    <a:pt x="32766" y="48768"/>
                  </a:lnTo>
                  <a:lnTo>
                    <a:pt x="31242" y="41148"/>
                  </a:lnTo>
                  <a:lnTo>
                    <a:pt x="8382" y="381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64" name="object 8664"/>
            <p:cNvSpPr/>
            <p:nvPr/>
          </p:nvSpPr>
          <p:spPr>
            <a:xfrm>
              <a:off x="12943687" y="7234428"/>
              <a:ext cx="31750" cy="8890"/>
            </a:xfrm>
            <a:custGeom>
              <a:avLst/>
              <a:gdLst/>
              <a:ahLst/>
              <a:cxnLst/>
              <a:rect l="l" t="t" r="r" b="b"/>
              <a:pathLst>
                <a:path w="31750" h="8890">
                  <a:moveTo>
                    <a:pt x="31242" y="8382"/>
                  </a:moveTo>
                  <a:lnTo>
                    <a:pt x="22860" y="4572"/>
                  </a:lnTo>
                  <a:lnTo>
                    <a:pt x="14478" y="2286"/>
                  </a:lnTo>
                  <a:lnTo>
                    <a:pt x="6858" y="762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65" name="object 8665"/>
            <p:cNvSpPr/>
            <p:nvPr/>
          </p:nvSpPr>
          <p:spPr>
            <a:xfrm>
              <a:off x="12926923" y="7251954"/>
              <a:ext cx="3810" cy="6985"/>
            </a:xfrm>
            <a:custGeom>
              <a:avLst/>
              <a:gdLst/>
              <a:ahLst/>
              <a:cxnLst/>
              <a:rect l="l" t="t" r="r" b="b"/>
              <a:pathLst>
                <a:path w="3809" h="6984">
                  <a:moveTo>
                    <a:pt x="0" y="3809"/>
                  </a:moveTo>
                  <a:lnTo>
                    <a:pt x="0" y="6857"/>
                  </a:lnTo>
                  <a:lnTo>
                    <a:pt x="3810" y="6857"/>
                  </a:lnTo>
                  <a:lnTo>
                    <a:pt x="3810" y="0"/>
                  </a:lnTo>
                  <a:lnTo>
                    <a:pt x="0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66" name="object 8666"/>
            <p:cNvSpPr/>
            <p:nvPr/>
          </p:nvSpPr>
          <p:spPr>
            <a:xfrm>
              <a:off x="12926923" y="7245858"/>
              <a:ext cx="3810" cy="6350"/>
            </a:xfrm>
            <a:custGeom>
              <a:avLst/>
              <a:gdLst/>
              <a:ahLst/>
              <a:cxnLst/>
              <a:rect l="l" t="t" r="r" b="b"/>
              <a:pathLst>
                <a:path w="3809" h="6350">
                  <a:moveTo>
                    <a:pt x="0" y="0"/>
                  </a:moveTo>
                  <a:lnTo>
                    <a:pt x="3810" y="0"/>
                  </a:lnTo>
                  <a:lnTo>
                    <a:pt x="3810" y="6096"/>
                  </a:lnTo>
                  <a:lnTo>
                    <a:pt x="0" y="6096"/>
                  </a:ln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67" name="object 8667"/>
            <p:cNvSpPr/>
            <p:nvPr/>
          </p:nvSpPr>
          <p:spPr>
            <a:xfrm>
              <a:off x="12933781" y="7242048"/>
              <a:ext cx="3810" cy="20955"/>
            </a:xfrm>
            <a:custGeom>
              <a:avLst/>
              <a:gdLst/>
              <a:ahLst/>
              <a:cxnLst/>
              <a:rect l="l" t="t" r="r" b="b"/>
              <a:pathLst>
                <a:path w="3809" h="20954">
                  <a:moveTo>
                    <a:pt x="0" y="3809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3809"/>
                  </a:lnTo>
                  <a:lnTo>
                    <a:pt x="3810" y="3809"/>
                  </a:lnTo>
                  <a:lnTo>
                    <a:pt x="3810" y="20573"/>
                  </a:lnTo>
                  <a:lnTo>
                    <a:pt x="0" y="20573"/>
                  </a:lnTo>
                  <a:lnTo>
                    <a:pt x="0" y="16763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68" name="object 8668"/>
            <p:cNvSpPr/>
            <p:nvPr/>
          </p:nvSpPr>
          <p:spPr>
            <a:xfrm>
              <a:off x="13007695" y="7234428"/>
              <a:ext cx="64135" cy="64135"/>
            </a:xfrm>
            <a:custGeom>
              <a:avLst/>
              <a:gdLst/>
              <a:ahLst/>
              <a:cxnLst/>
              <a:rect l="l" t="t" r="r" b="b"/>
              <a:pathLst>
                <a:path w="64134" h="64134">
                  <a:moveTo>
                    <a:pt x="64007" y="0"/>
                  </a:moveTo>
                  <a:lnTo>
                    <a:pt x="57149" y="762"/>
                  </a:lnTo>
                  <a:lnTo>
                    <a:pt x="49529" y="2286"/>
                  </a:lnTo>
                  <a:lnTo>
                    <a:pt x="41909" y="4572"/>
                  </a:lnTo>
                  <a:lnTo>
                    <a:pt x="33527" y="8382"/>
                  </a:lnTo>
                  <a:lnTo>
                    <a:pt x="25145" y="12192"/>
                  </a:lnTo>
                  <a:lnTo>
                    <a:pt x="2285" y="49530"/>
                  </a:lnTo>
                  <a:lnTo>
                    <a:pt x="0" y="6400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69" name="object 8669"/>
            <p:cNvSpPr/>
            <p:nvPr/>
          </p:nvSpPr>
          <p:spPr>
            <a:xfrm>
              <a:off x="12943687" y="7299198"/>
              <a:ext cx="128905" cy="27940"/>
            </a:xfrm>
            <a:custGeom>
              <a:avLst/>
              <a:gdLst/>
              <a:ahLst/>
              <a:cxnLst/>
              <a:rect l="l" t="t" r="r" b="b"/>
              <a:pathLst>
                <a:path w="128905" h="27940">
                  <a:moveTo>
                    <a:pt x="128777" y="0"/>
                  </a:moveTo>
                  <a:lnTo>
                    <a:pt x="128777" y="27431"/>
                  </a:lnTo>
                  <a:lnTo>
                    <a:pt x="0" y="27431"/>
                  </a:lnTo>
                  <a:lnTo>
                    <a:pt x="0" y="0"/>
                  </a:lnTo>
                  <a:lnTo>
                    <a:pt x="128777" y="0"/>
                  </a:lnTo>
                  <a:close/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70" name="object 8670"/>
            <p:cNvSpPr/>
            <p:nvPr/>
          </p:nvSpPr>
          <p:spPr>
            <a:xfrm>
              <a:off x="13035889" y="7262622"/>
              <a:ext cx="43815" cy="0"/>
            </a:xfrm>
            <a:custGeom>
              <a:avLst/>
              <a:gdLst/>
              <a:ahLst/>
              <a:cxnLst/>
              <a:rect l="l" t="t" r="r" b="b"/>
              <a:pathLst>
                <a:path w="43815">
                  <a:moveTo>
                    <a:pt x="0" y="0"/>
                  </a:moveTo>
                  <a:lnTo>
                    <a:pt x="4343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71" name="object 8671"/>
            <p:cNvSpPr/>
            <p:nvPr/>
          </p:nvSpPr>
          <p:spPr>
            <a:xfrm>
              <a:off x="12933781" y="7242048"/>
              <a:ext cx="146050" cy="0"/>
            </a:xfrm>
            <a:custGeom>
              <a:avLst/>
              <a:gdLst/>
              <a:ahLst/>
              <a:cxnLst/>
              <a:rect l="l" t="t" r="r" b="b"/>
              <a:pathLst>
                <a:path w="146050">
                  <a:moveTo>
                    <a:pt x="0" y="0"/>
                  </a:moveTo>
                  <a:lnTo>
                    <a:pt x="14554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72" name="object 8672"/>
            <p:cNvSpPr/>
            <p:nvPr/>
          </p:nvSpPr>
          <p:spPr>
            <a:xfrm>
              <a:off x="12937591" y="7245858"/>
              <a:ext cx="142240" cy="0"/>
            </a:xfrm>
            <a:custGeom>
              <a:avLst/>
              <a:gdLst/>
              <a:ahLst/>
              <a:cxnLst/>
              <a:rect l="l" t="t" r="r" b="b"/>
              <a:pathLst>
                <a:path w="142240">
                  <a:moveTo>
                    <a:pt x="0" y="0"/>
                  </a:moveTo>
                  <a:lnTo>
                    <a:pt x="14173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8673" name="object 8673"/>
          <p:cNvGrpSpPr/>
          <p:nvPr/>
        </p:nvGrpSpPr>
        <p:grpSpPr>
          <a:xfrm>
            <a:off x="16444128" y="8068797"/>
            <a:ext cx="31125" cy="47087"/>
            <a:chOff x="13083895" y="7512557"/>
            <a:chExt cx="24765" cy="37465"/>
          </a:xfrm>
        </p:grpSpPr>
        <p:sp>
          <p:nvSpPr>
            <p:cNvPr id="8674" name="object 8674"/>
            <p:cNvSpPr/>
            <p:nvPr/>
          </p:nvSpPr>
          <p:spPr>
            <a:xfrm>
              <a:off x="13086181" y="7512557"/>
              <a:ext cx="0" cy="37465"/>
            </a:xfrm>
            <a:custGeom>
              <a:avLst/>
              <a:gdLst/>
              <a:ahLst/>
              <a:cxnLst/>
              <a:rect l="l" t="t" r="r" b="b"/>
              <a:pathLst>
                <a:path h="37465">
                  <a:moveTo>
                    <a:pt x="0" y="0"/>
                  </a:moveTo>
                  <a:lnTo>
                    <a:pt x="0" y="3733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75" name="object 8675"/>
            <p:cNvSpPr/>
            <p:nvPr/>
          </p:nvSpPr>
          <p:spPr>
            <a:xfrm>
              <a:off x="13089229" y="7512557"/>
              <a:ext cx="0" cy="37465"/>
            </a:xfrm>
            <a:custGeom>
              <a:avLst/>
              <a:gdLst/>
              <a:ahLst/>
              <a:cxnLst/>
              <a:rect l="l" t="t" r="r" b="b"/>
              <a:pathLst>
                <a:path h="37465">
                  <a:moveTo>
                    <a:pt x="0" y="0"/>
                  </a:moveTo>
                  <a:lnTo>
                    <a:pt x="0" y="37338"/>
                  </a:lnTo>
                </a:path>
                <a:path h="37465">
                  <a:moveTo>
                    <a:pt x="0" y="0"/>
                  </a:moveTo>
                  <a:lnTo>
                    <a:pt x="0" y="3733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76" name="object 8676"/>
            <p:cNvSpPr/>
            <p:nvPr/>
          </p:nvSpPr>
          <p:spPr>
            <a:xfrm>
              <a:off x="13099897" y="7515605"/>
              <a:ext cx="0" cy="30480"/>
            </a:xfrm>
            <a:custGeom>
              <a:avLst/>
              <a:gdLst/>
              <a:ahLst/>
              <a:cxnLst/>
              <a:rect l="l" t="t" r="r" b="b"/>
              <a:pathLst>
                <a:path h="30479">
                  <a:moveTo>
                    <a:pt x="0" y="0"/>
                  </a:moveTo>
                  <a:lnTo>
                    <a:pt x="0" y="3048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77" name="object 8677"/>
            <p:cNvSpPr/>
            <p:nvPr/>
          </p:nvSpPr>
          <p:spPr>
            <a:xfrm>
              <a:off x="13096087" y="7515605"/>
              <a:ext cx="0" cy="30480"/>
            </a:xfrm>
            <a:custGeom>
              <a:avLst/>
              <a:gdLst/>
              <a:ahLst/>
              <a:cxnLst/>
              <a:rect l="l" t="t" r="r" b="b"/>
              <a:pathLst>
                <a:path h="30479">
                  <a:moveTo>
                    <a:pt x="0" y="0"/>
                  </a:moveTo>
                  <a:lnTo>
                    <a:pt x="0" y="27432"/>
                  </a:lnTo>
                </a:path>
                <a:path h="30479">
                  <a:moveTo>
                    <a:pt x="0" y="0"/>
                  </a:moveTo>
                  <a:lnTo>
                    <a:pt x="0" y="3048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78" name="object 8678"/>
            <p:cNvSpPr/>
            <p:nvPr/>
          </p:nvSpPr>
          <p:spPr>
            <a:xfrm>
              <a:off x="13105993" y="7512557"/>
              <a:ext cx="0" cy="33655"/>
            </a:xfrm>
            <a:custGeom>
              <a:avLst/>
              <a:gdLst/>
              <a:ahLst/>
              <a:cxnLst/>
              <a:rect l="l" t="t" r="r" b="b"/>
              <a:pathLst>
                <a:path h="33654">
                  <a:moveTo>
                    <a:pt x="0" y="0"/>
                  </a:moveTo>
                  <a:lnTo>
                    <a:pt x="0" y="3352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8679" name="object 8679"/>
          <p:cNvGrpSpPr/>
          <p:nvPr/>
        </p:nvGrpSpPr>
        <p:grpSpPr>
          <a:xfrm>
            <a:off x="16414440" y="8240227"/>
            <a:ext cx="45491" cy="109337"/>
            <a:chOff x="13060274" y="7648956"/>
            <a:chExt cx="36195" cy="86995"/>
          </a:xfrm>
        </p:grpSpPr>
        <p:sp>
          <p:nvSpPr>
            <p:cNvPr id="8680" name="object 8680"/>
            <p:cNvSpPr/>
            <p:nvPr/>
          </p:nvSpPr>
          <p:spPr>
            <a:xfrm>
              <a:off x="13065608" y="7668006"/>
              <a:ext cx="30480" cy="0"/>
            </a:xfrm>
            <a:custGeom>
              <a:avLst/>
              <a:gdLst/>
              <a:ahLst/>
              <a:cxnLst/>
              <a:rect l="l" t="t" r="r" b="b"/>
              <a:pathLst>
                <a:path w="30480">
                  <a:moveTo>
                    <a:pt x="0" y="0"/>
                  </a:moveTo>
                  <a:lnTo>
                    <a:pt x="3048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81" name="object 8681"/>
            <p:cNvSpPr/>
            <p:nvPr/>
          </p:nvSpPr>
          <p:spPr>
            <a:xfrm>
              <a:off x="13065608" y="7651242"/>
              <a:ext cx="30480" cy="0"/>
            </a:xfrm>
            <a:custGeom>
              <a:avLst/>
              <a:gdLst/>
              <a:ahLst/>
              <a:cxnLst/>
              <a:rect l="l" t="t" r="r" b="b"/>
              <a:pathLst>
                <a:path w="30480">
                  <a:moveTo>
                    <a:pt x="0" y="0"/>
                  </a:moveTo>
                  <a:lnTo>
                    <a:pt x="3048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82" name="object 8682"/>
            <p:cNvSpPr/>
            <p:nvPr/>
          </p:nvSpPr>
          <p:spPr>
            <a:xfrm>
              <a:off x="13065608" y="7654290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>
                  <a:moveTo>
                    <a:pt x="0" y="0"/>
                  </a:moveTo>
                  <a:lnTo>
                    <a:pt x="2743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83" name="object 8683"/>
            <p:cNvSpPr/>
            <p:nvPr/>
          </p:nvSpPr>
          <p:spPr>
            <a:xfrm>
              <a:off x="13065608" y="7658100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>
                  <a:moveTo>
                    <a:pt x="0" y="0"/>
                  </a:moveTo>
                  <a:lnTo>
                    <a:pt x="2743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84" name="object 8684"/>
            <p:cNvSpPr/>
            <p:nvPr/>
          </p:nvSpPr>
          <p:spPr>
            <a:xfrm>
              <a:off x="13065608" y="7661148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>
                  <a:moveTo>
                    <a:pt x="0" y="0"/>
                  </a:moveTo>
                  <a:lnTo>
                    <a:pt x="2743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85" name="object 8685"/>
            <p:cNvSpPr/>
            <p:nvPr/>
          </p:nvSpPr>
          <p:spPr>
            <a:xfrm>
              <a:off x="13065608" y="7664958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>
                  <a:moveTo>
                    <a:pt x="0" y="0"/>
                  </a:moveTo>
                  <a:lnTo>
                    <a:pt x="2743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86" name="object 8686"/>
            <p:cNvSpPr/>
            <p:nvPr/>
          </p:nvSpPr>
          <p:spPr>
            <a:xfrm>
              <a:off x="13065608" y="7661148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3809" y="3810"/>
                  </a:moveTo>
                  <a:lnTo>
                    <a:pt x="0" y="3810"/>
                  </a:lnTo>
                  <a:lnTo>
                    <a:pt x="0" y="0"/>
                  </a:lnTo>
                  <a:lnTo>
                    <a:pt x="3809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87" name="object 8687"/>
            <p:cNvSpPr/>
            <p:nvPr/>
          </p:nvSpPr>
          <p:spPr>
            <a:xfrm>
              <a:off x="13062560" y="7651242"/>
              <a:ext cx="3175" cy="17145"/>
            </a:xfrm>
            <a:custGeom>
              <a:avLst/>
              <a:gdLst/>
              <a:ahLst/>
              <a:cxnLst/>
              <a:rect l="l" t="t" r="r" b="b"/>
              <a:pathLst>
                <a:path w="3175" h="17145">
                  <a:moveTo>
                    <a:pt x="3048" y="0"/>
                  </a:moveTo>
                  <a:lnTo>
                    <a:pt x="0" y="0"/>
                  </a:lnTo>
                  <a:lnTo>
                    <a:pt x="0" y="16763"/>
                  </a:lnTo>
                  <a:lnTo>
                    <a:pt x="3048" y="16763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88" name="object 8688"/>
            <p:cNvSpPr/>
            <p:nvPr/>
          </p:nvSpPr>
          <p:spPr>
            <a:xfrm>
              <a:off x="13065608" y="7654290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3809" y="3809"/>
                  </a:moveTo>
                  <a:lnTo>
                    <a:pt x="0" y="3809"/>
                  </a:lnTo>
                  <a:lnTo>
                    <a:pt x="0" y="0"/>
                  </a:lnTo>
                  <a:lnTo>
                    <a:pt x="3809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89" name="object 8689"/>
            <p:cNvSpPr/>
            <p:nvPr/>
          </p:nvSpPr>
          <p:spPr>
            <a:xfrm>
              <a:off x="13089230" y="7654290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0" y="0"/>
                  </a:moveTo>
                  <a:lnTo>
                    <a:pt x="3810" y="0"/>
                  </a:lnTo>
                  <a:lnTo>
                    <a:pt x="3810" y="3809"/>
                  </a:lnTo>
                  <a:lnTo>
                    <a:pt x="0" y="3809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90" name="object 8690"/>
            <p:cNvSpPr/>
            <p:nvPr/>
          </p:nvSpPr>
          <p:spPr>
            <a:xfrm>
              <a:off x="13093040" y="7668006"/>
              <a:ext cx="0" cy="67945"/>
            </a:xfrm>
            <a:custGeom>
              <a:avLst/>
              <a:gdLst/>
              <a:ahLst/>
              <a:cxnLst/>
              <a:rect l="l" t="t" r="r" b="b"/>
              <a:pathLst>
                <a:path h="67945">
                  <a:moveTo>
                    <a:pt x="0" y="0"/>
                  </a:moveTo>
                  <a:lnTo>
                    <a:pt x="0" y="6781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91" name="object 8691"/>
            <p:cNvSpPr/>
            <p:nvPr/>
          </p:nvSpPr>
          <p:spPr>
            <a:xfrm>
              <a:off x="13089230" y="7661148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0" y="3809"/>
                  </a:moveTo>
                  <a:lnTo>
                    <a:pt x="3810" y="3809"/>
                  </a:lnTo>
                  <a:lnTo>
                    <a:pt x="3810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8692" name="object 8692"/>
          <p:cNvSpPr/>
          <p:nvPr/>
        </p:nvSpPr>
        <p:spPr>
          <a:xfrm>
            <a:off x="16456578" y="8108063"/>
            <a:ext cx="6385" cy="6385"/>
          </a:xfrm>
          <a:custGeom>
            <a:avLst/>
            <a:gdLst/>
            <a:ahLst/>
            <a:cxnLst/>
            <a:rect l="l" t="t" r="r" b="b"/>
            <a:pathLst>
              <a:path w="5080" h="5079">
                <a:moveTo>
                  <a:pt x="2286" y="0"/>
                </a:moveTo>
                <a:lnTo>
                  <a:pt x="3902" y="669"/>
                </a:lnTo>
                <a:lnTo>
                  <a:pt x="4572" y="2286"/>
                </a:lnTo>
                <a:lnTo>
                  <a:pt x="3902" y="3902"/>
                </a:lnTo>
                <a:lnTo>
                  <a:pt x="2286" y="4572"/>
                </a:lnTo>
                <a:lnTo>
                  <a:pt x="669" y="3902"/>
                </a:lnTo>
                <a:lnTo>
                  <a:pt x="0" y="2286"/>
                </a:lnTo>
                <a:lnTo>
                  <a:pt x="669" y="669"/>
                </a:lnTo>
                <a:lnTo>
                  <a:pt x="228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8693" name="object 8693"/>
          <p:cNvGrpSpPr/>
          <p:nvPr/>
        </p:nvGrpSpPr>
        <p:grpSpPr>
          <a:xfrm>
            <a:off x="16444128" y="8104233"/>
            <a:ext cx="31125" cy="142059"/>
            <a:chOff x="13083895" y="7540752"/>
            <a:chExt cx="24765" cy="113030"/>
          </a:xfrm>
        </p:grpSpPr>
        <p:sp>
          <p:nvSpPr>
            <p:cNvPr id="8694" name="object 8694"/>
            <p:cNvSpPr/>
            <p:nvPr/>
          </p:nvSpPr>
          <p:spPr>
            <a:xfrm>
              <a:off x="13089229" y="7647432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0" y="0"/>
                  </a:moveTo>
                  <a:lnTo>
                    <a:pt x="0" y="3810"/>
                  </a:lnTo>
                  <a:lnTo>
                    <a:pt x="3810" y="3810"/>
                  </a:lnTo>
                  <a:lnTo>
                    <a:pt x="381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95" name="object 8695"/>
            <p:cNvSpPr/>
            <p:nvPr/>
          </p:nvSpPr>
          <p:spPr>
            <a:xfrm>
              <a:off x="13086181" y="7549896"/>
              <a:ext cx="0" cy="101600"/>
            </a:xfrm>
            <a:custGeom>
              <a:avLst/>
              <a:gdLst/>
              <a:ahLst/>
              <a:cxnLst/>
              <a:rect l="l" t="t" r="r" b="b"/>
              <a:pathLst>
                <a:path h="101600">
                  <a:moveTo>
                    <a:pt x="0" y="0"/>
                  </a:moveTo>
                  <a:lnTo>
                    <a:pt x="0" y="101345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96" name="object 8696"/>
            <p:cNvSpPr/>
            <p:nvPr/>
          </p:nvSpPr>
          <p:spPr>
            <a:xfrm>
              <a:off x="13089229" y="7552944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0" y="3809"/>
                  </a:moveTo>
                  <a:lnTo>
                    <a:pt x="0" y="0"/>
                  </a:lnTo>
                  <a:lnTo>
                    <a:pt x="3810" y="0"/>
                  </a:lnTo>
                  <a:lnTo>
                    <a:pt x="3810" y="3809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97" name="object 8697"/>
            <p:cNvSpPr/>
            <p:nvPr/>
          </p:nvSpPr>
          <p:spPr>
            <a:xfrm>
              <a:off x="13086943" y="7543800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80" h="5079">
                  <a:moveTo>
                    <a:pt x="2286" y="0"/>
                  </a:moveTo>
                  <a:lnTo>
                    <a:pt x="3902" y="669"/>
                  </a:lnTo>
                  <a:lnTo>
                    <a:pt x="4572" y="2285"/>
                  </a:lnTo>
                  <a:lnTo>
                    <a:pt x="3902" y="3902"/>
                  </a:lnTo>
                  <a:lnTo>
                    <a:pt x="2286" y="4571"/>
                  </a:lnTo>
                  <a:lnTo>
                    <a:pt x="669" y="3902"/>
                  </a:lnTo>
                  <a:lnTo>
                    <a:pt x="0" y="2285"/>
                  </a:lnTo>
                  <a:lnTo>
                    <a:pt x="669" y="669"/>
                  </a:lnTo>
                  <a:lnTo>
                    <a:pt x="228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98" name="object 8698"/>
            <p:cNvSpPr/>
            <p:nvPr/>
          </p:nvSpPr>
          <p:spPr>
            <a:xfrm>
              <a:off x="13086181" y="7549896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48" y="0"/>
                  </a:lnTo>
                  <a:lnTo>
                    <a:pt x="30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99" name="object 8699"/>
            <p:cNvSpPr/>
            <p:nvPr/>
          </p:nvSpPr>
          <p:spPr>
            <a:xfrm>
              <a:off x="13083895" y="7547610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80" h="5079">
                  <a:moveTo>
                    <a:pt x="2286" y="0"/>
                  </a:moveTo>
                  <a:lnTo>
                    <a:pt x="3902" y="669"/>
                  </a:lnTo>
                  <a:lnTo>
                    <a:pt x="4572" y="2286"/>
                  </a:lnTo>
                  <a:lnTo>
                    <a:pt x="3902" y="3902"/>
                  </a:lnTo>
                  <a:lnTo>
                    <a:pt x="2286" y="4572"/>
                  </a:lnTo>
                  <a:lnTo>
                    <a:pt x="669" y="3902"/>
                  </a:lnTo>
                  <a:lnTo>
                    <a:pt x="0" y="2286"/>
                  </a:lnTo>
                  <a:lnTo>
                    <a:pt x="669" y="669"/>
                  </a:lnTo>
                  <a:lnTo>
                    <a:pt x="228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00" name="object 8700"/>
            <p:cNvSpPr/>
            <p:nvPr/>
          </p:nvSpPr>
          <p:spPr>
            <a:xfrm>
              <a:off x="13099897" y="7543038"/>
              <a:ext cx="6350" cy="3175"/>
            </a:xfrm>
            <a:custGeom>
              <a:avLst/>
              <a:gdLst/>
              <a:ahLst/>
              <a:cxnLst/>
              <a:rect l="l" t="t" r="r" b="b"/>
              <a:pathLst>
                <a:path w="6350" h="3175">
                  <a:moveTo>
                    <a:pt x="0" y="0"/>
                  </a:moveTo>
                  <a:lnTo>
                    <a:pt x="6096" y="3047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01" name="object 8701"/>
            <p:cNvSpPr/>
            <p:nvPr/>
          </p:nvSpPr>
          <p:spPr>
            <a:xfrm>
              <a:off x="13097611" y="7543800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80" h="5079">
                  <a:moveTo>
                    <a:pt x="2286" y="0"/>
                  </a:moveTo>
                  <a:lnTo>
                    <a:pt x="3902" y="669"/>
                  </a:lnTo>
                  <a:lnTo>
                    <a:pt x="4572" y="2286"/>
                  </a:lnTo>
                  <a:lnTo>
                    <a:pt x="3902" y="3902"/>
                  </a:lnTo>
                  <a:lnTo>
                    <a:pt x="2286" y="4572"/>
                  </a:lnTo>
                  <a:lnTo>
                    <a:pt x="669" y="3902"/>
                  </a:lnTo>
                  <a:lnTo>
                    <a:pt x="0" y="2286"/>
                  </a:lnTo>
                  <a:lnTo>
                    <a:pt x="669" y="669"/>
                  </a:lnTo>
                  <a:lnTo>
                    <a:pt x="228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02" name="object 8702"/>
            <p:cNvSpPr/>
            <p:nvPr/>
          </p:nvSpPr>
          <p:spPr>
            <a:xfrm>
              <a:off x="13096087" y="754303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03" name="object 8703"/>
            <p:cNvSpPr/>
            <p:nvPr/>
          </p:nvSpPr>
          <p:spPr>
            <a:xfrm>
              <a:off x="13093801" y="7540752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80" h="5079">
                  <a:moveTo>
                    <a:pt x="2286" y="0"/>
                  </a:moveTo>
                  <a:lnTo>
                    <a:pt x="3902" y="669"/>
                  </a:lnTo>
                  <a:lnTo>
                    <a:pt x="4572" y="2286"/>
                  </a:lnTo>
                  <a:lnTo>
                    <a:pt x="3902" y="3902"/>
                  </a:lnTo>
                  <a:lnTo>
                    <a:pt x="2286" y="4572"/>
                  </a:lnTo>
                  <a:lnTo>
                    <a:pt x="669" y="3902"/>
                  </a:lnTo>
                  <a:lnTo>
                    <a:pt x="0" y="2286"/>
                  </a:lnTo>
                  <a:lnTo>
                    <a:pt x="669" y="669"/>
                  </a:lnTo>
                  <a:lnTo>
                    <a:pt x="228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04" name="object 8704"/>
            <p:cNvSpPr/>
            <p:nvPr/>
          </p:nvSpPr>
          <p:spPr>
            <a:xfrm>
              <a:off x="13096087" y="7546086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0" y="0"/>
                  </a:moveTo>
                  <a:lnTo>
                    <a:pt x="0" y="0"/>
                  </a:lnTo>
                  <a:lnTo>
                    <a:pt x="990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8705" name="object 8705"/>
          <p:cNvGrpSpPr/>
          <p:nvPr/>
        </p:nvGrpSpPr>
        <p:grpSpPr>
          <a:xfrm>
            <a:off x="16444127" y="8057305"/>
            <a:ext cx="94972" cy="287310"/>
            <a:chOff x="13083895" y="7503414"/>
            <a:chExt cx="75565" cy="228600"/>
          </a:xfrm>
        </p:grpSpPr>
        <p:sp>
          <p:nvSpPr>
            <p:cNvPr id="8706" name="object 8706"/>
            <p:cNvSpPr/>
            <p:nvPr/>
          </p:nvSpPr>
          <p:spPr>
            <a:xfrm>
              <a:off x="13157047" y="7654290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h="24129">
                  <a:moveTo>
                    <a:pt x="0" y="0"/>
                  </a:moveTo>
                  <a:lnTo>
                    <a:pt x="0" y="23621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07" name="object 8707"/>
            <p:cNvSpPr/>
            <p:nvPr/>
          </p:nvSpPr>
          <p:spPr>
            <a:xfrm>
              <a:off x="13096087" y="7654290"/>
              <a:ext cx="33655" cy="0"/>
            </a:xfrm>
            <a:custGeom>
              <a:avLst/>
              <a:gdLst/>
              <a:ahLst/>
              <a:cxnLst/>
              <a:rect l="l" t="t" r="r" b="b"/>
              <a:pathLst>
                <a:path w="33655">
                  <a:moveTo>
                    <a:pt x="3352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08" name="object 8708"/>
            <p:cNvSpPr/>
            <p:nvPr/>
          </p:nvSpPr>
          <p:spPr>
            <a:xfrm>
              <a:off x="13105993" y="7651242"/>
              <a:ext cx="20955" cy="0"/>
            </a:xfrm>
            <a:custGeom>
              <a:avLst/>
              <a:gdLst/>
              <a:ahLst/>
              <a:cxnLst/>
              <a:rect l="l" t="t" r="r" b="b"/>
              <a:pathLst>
                <a:path w="20955">
                  <a:moveTo>
                    <a:pt x="20573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09" name="object 8709"/>
            <p:cNvSpPr/>
            <p:nvPr/>
          </p:nvSpPr>
          <p:spPr>
            <a:xfrm>
              <a:off x="13096087" y="7677912"/>
              <a:ext cx="33655" cy="0"/>
            </a:xfrm>
            <a:custGeom>
              <a:avLst/>
              <a:gdLst/>
              <a:ahLst/>
              <a:cxnLst/>
              <a:rect l="l" t="t" r="r" b="b"/>
              <a:pathLst>
                <a:path w="33655">
                  <a:moveTo>
                    <a:pt x="3352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10" name="object 8710"/>
            <p:cNvSpPr/>
            <p:nvPr/>
          </p:nvSpPr>
          <p:spPr>
            <a:xfrm>
              <a:off x="13105993" y="7681722"/>
              <a:ext cx="20955" cy="0"/>
            </a:xfrm>
            <a:custGeom>
              <a:avLst/>
              <a:gdLst/>
              <a:ahLst/>
              <a:cxnLst/>
              <a:rect l="l" t="t" r="r" b="b"/>
              <a:pathLst>
                <a:path w="20955">
                  <a:moveTo>
                    <a:pt x="20573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11" name="object 8711"/>
            <p:cNvSpPr/>
            <p:nvPr/>
          </p:nvSpPr>
          <p:spPr>
            <a:xfrm>
              <a:off x="13096087" y="7654290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h="24129">
                  <a:moveTo>
                    <a:pt x="0" y="0"/>
                  </a:moveTo>
                  <a:lnTo>
                    <a:pt x="0" y="23621"/>
                  </a:lnTo>
                </a:path>
                <a:path h="24129">
                  <a:moveTo>
                    <a:pt x="0" y="0"/>
                  </a:moveTo>
                  <a:lnTo>
                    <a:pt x="0" y="23621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12" name="object 8712"/>
            <p:cNvSpPr/>
            <p:nvPr/>
          </p:nvSpPr>
          <p:spPr>
            <a:xfrm>
              <a:off x="13129615" y="7654290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>
                  <a:moveTo>
                    <a:pt x="0" y="0"/>
                  </a:moveTo>
                  <a:lnTo>
                    <a:pt x="2743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13" name="object 8713"/>
            <p:cNvSpPr/>
            <p:nvPr/>
          </p:nvSpPr>
          <p:spPr>
            <a:xfrm>
              <a:off x="13129615" y="7677912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>
                  <a:moveTo>
                    <a:pt x="0" y="0"/>
                  </a:moveTo>
                  <a:lnTo>
                    <a:pt x="2743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14" name="object 8714"/>
            <p:cNvSpPr/>
            <p:nvPr/>
          </p:nvSpPr>
          <p:spPr>
            <a:xfrm>
              <a:off x="13105993" y="7677912"/>
              <a:ext cx="0" cy="54610"/>
            </a:xfrm>
            <a:custGeom>
              <a:avLst/>
              <a:gdLst/>
              <a:ahLst/>
              <a:cxnLst/>
              <a:rect l="l" t="t" r="r" b="b"/>
              <a:pathLst>
                <a:path h="54609">
                  <a:moveTo>
                    <a:pt x="0" y="0"/>
                  </a:moveTo>
                  <a:lnTo>
                    <a:pt x="0" y="54101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15" name="object 8715"/>
            <p:cNvSpPr/>
            <p:nvPr/>
          </p:nvSpPr>
          <p:spPr>
            <a:xfrm>
              <a:off x="13096087" y="7677912"/>
              <a:ext cx="0" cy="54610"/>
            </a:xfrm>
            <a:custGeom>
              <a:avLst/>
              <a:gdLst/>
              <a:ahLst/>
              <a:cxnLst/>
              <a:rect l="l" t="t" r="r" b="b"/>
              <a:pathLst>
                <a:path h="54609">
                  <a:moveTo>
                    <a:pt x="0" y="0"/>
                  </a:moveTo>
                  <a:lnTo>
                    <a:pt x="0" y="54101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16" name="object 8716"/>
            <p:cNvSpPr/>
            <p:nvPr/>
          </p:nvSpPr>
          <p:spPr>
            <a:xfrm>
              <a:off x="13096087" y="7546086"/>
              <a:ext cx="0" cy="108585"/>
            </a:xfrm>
            <a:custGeom>
              <a:avLst/>
              <a:gdLst/>
              <a:ahLst/>
              <a:cxnLst/>
              <a:rect l="l" t="t" r="r" b="b"/>
              <a:pathLst>
                <a:path h="108584">
                  <a:moveTo>
                    <a:pt x="0" y="0"/>
                  </a:moveTo>
                  <a:lnTo>
                    <a:pt x="0" y="108203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17" name="object 8717"/>
            <p:cNvSpPr/>
            <p:nvPr/>
          </p:nvSpPr>
          <p:spPr>
            <a:xfrm>
              <a:off x="13105993" y="7546086"/>
              <a:ext cx="0" cy="108585"/>
            </a:xfrm>
            <a:custGeom>
              <a:avLst/>
              <a:gdLst/>
              <a:ahLst/>
              <a:cxnLst/>
              <a:rect l="l" t="t" r="r" b="b"/>
              <a:pathLst>
                <a:path h="108584">
                  <a:moveTo>
                    <a:pt x="0" y="0"/>
                  </a:moveTo>
                  <a:lnTo>
                    <a:pt x="0" y="108203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18" name="object 8718"/>
            <p:cNvSpPr/>
            <p:nvPr/>
          </p:nvSpPr>
          <p:spPr>
            <a:xfrm>
              <a:off x="13096087" y="7512558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304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19" name="object 8719"/>
            <p:cNvSpPr/>
            <p:nvPr/>
          </p:nvSpPr>
          <p:spPr>
            <a:xfrm>
              <a:off x="13086943" y="7510272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80" h="5079">
                  <a:moveTo>
                    <a:pt x="2286" y="0"/>
                  </a:moveTo>
                  <a:lnTo>
                    <a:pt x="3902" y="669"/>
                  </a:lnTo>
                  <a:lnTo>
                    <a:pt x="4572" y="2286"/>
                  </a:lnTo>
                  <a:lnTo>
                    <a:pt x="3902" y="3902"/>
                  </a:lnTo>
                  <a:lnTo>
                    <a:pt x="2286" y="4572"/>
                  </a:lnTo>
                  <a:lnTo>
                    <a:pt x="669" y="3902"/>
                  </a:lnTo>
                  <a:lnTo>
                    <a:pt x="0" y="2286"/>
                  </a:lnTo>
                  <a:lnTo>
                    <a:pt x="669" y="669"/>
                  </a:lnTo>
                  <a:lnTo>
                    <a:pt x="228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20" name="object 8720"/>
            <p:cNvSpPr/>
            <p:nvPr/>
          </p:nvSpPr>
          <p:spPr>
            <a:xfrm>
              <a:off x="13086181" y="751255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48" y="0"/>
                  </a:lnTo>
                  <a:lnTo>
                    <a:pt x="30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21" name="object 8721"/>
            <p:cNvSpPr/>
            <p:nvPr/>
          </p:nvSpPr>
          <p:spPr>
            <a:xfrm>
              <a:off x="13083895" y="7510272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80" h="5079">
                  <a:moveTo>
                    <a:pt x="2286" y="0"/>
                  </a:moveTo>
                  <a:lnTo>
                    <a:pt x="3902" y="669"/>
                  </a:lnTo>
                  <a:lnTo>
                    <a:pt x="4572" y="2286"/>
                  </a:lnTo>
                  <a:lnTo>
                    <a:pt x="3902" y="3902"/>
                  </a:lnTo>
                  <a:lnTo>
                    <a:pt x="2286" y="4572"/>
                  </a:lnTo>
                  <a:lnTo>
                    <a:pt x="669" y="3902"/>
                  </a:lnTo>
                  <a:lnTo>
                    <a:pt x="0" y="2286"/>
                  </a:lnTo>
                  <a:lnTo>
                    <a:pt x="669" y="669"/>
                  </a:lnTo>
                  <a:lnTo>
                    <a:pt x="228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22" name="object 8722"/>
            <p:cNvSpPr/>
            <p:nvPr/>
          </p:nvSpPr>
          <p:spPr>
            <a:xfrm>
              <a:off x="13089229" y="7505700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0" y="0"/>
                  </a:moveTo>
                  <a:lnTo>
                    <a:pt x="0" y="3810"/>
                  </a:lnTo>
                  <a:lnTo>
                    <a:pt x="3810" y="3810"/>
                  </a:lnTo>
                  <a:lnTo>
                    <a:pt x="381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23" name="object 8723"/>
            <p:cNvSpPr/>
            <p:nvPr/>
          </p:nvSpPr>
          <p:spPr>
            <a:xfrm>
              <a:off x="13093789" y="7513319"/>
              <a:ext cx="8890" cy="5080"/>
            </a:xfrm>
            <a:custGeom>
              <a:avLst/>
              <a:gdLst/>
              <a:ahLst/>
              <a:cxnLst/>
              <a:rect l="l" t="t" r="r" b="b"/>
              <a:pathLst>
                <a:path w="8890" h="5079">
                  <a:moveTo>
                    <a:pt x="8382" y="2286"/>
                  </a:moveTo>
                  <a:lnTo>
                    <a:pt x="7721" y="673"/>
                  </a:lnTo>
                  <a:lnTo>
                    <a:pt x="6096" y="0"/>
                  </a:lnTo>
                  <a:lnTo>
                    <a:pt x="4483" y="673"/>
                  </a:lnTo>
                  <a:lnTo>
                    <a:pt x="4191" y="1371"/>
                  </a:lnTo>
                  <a:lnTo>
                    <a:pt x="3911" y="673"/>
                  </a:lnTo>
                  <a:lnTo>
                    <a:pt x="2286" y="0"/>
                  </a:lnTo>
                  <a:lnTo>
                    <a:pt x="673" y="673"/>
                  </a:lnTo>
                  <a:lnTo>
                    <a:pt x="0" y="2286"/>
                  </a:lnTo>
                  <a:lnTo>
                    <a:pt x="673" y="3911"/>
                  </a:lnTo>
                  <a:lnTo>
                    <a:pt x="2286" y="4572"/>
                  </a:lnTo>
                  <a:lnTo>
                    <a:pt x="3911" y="3911"/>
                  </a:lnTo>
                  <a:lnTo>
                    <a:pt x="4191" y="3225"/>
                  </a:lnTo>
                  <a:lnTo>
                    <a:pt x="4483" y="3911"/>
                  </a:lnTo>
                  <a:lnTo>
                    <a:pt x="6096" y="4572"/>
                  </a:lnTo>
                  <a:lnTo>
                    <a:pt x="7721" y="3911"/>
                  </a:lnTo>
                  <a:lnTo>
                    <a:pt x="8382" y="228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24" name="object 8724"/>
            <p:cNvSpPr/>
            <p:nvPr/>
          </p:nvSpPr>
          <p:spPr>
            <a:xfrm>
              <a:off x="13099897" y="7512558"/>
              <a:ext cx="6350" cy="3175"/>
            </a:xfrm>
            <a:custGeom>
              <a:avLst/>
              <a:gdLst/>
              <a:ahLst/>
              <a:cxnLst/>
              <a:rect l="l" t="t" r="r" b="b"/>
              <a:pathLst>
                <a:path w="6350" h="3175">
                  <a:moveTo>
                    <a:pt x="0" y="3048"/>
                  </a:moveTo>
                  <a:lnTo>
                    <a:pt x="609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25" name="object 8725"/>
            <p:cNvSpPr/>
            <p:nvPr/>
          </p:nvSpPr>
          <p:spPr>
            <a:xfrm>
              <a:off x="13096087" y="7515606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26" name="object 8726"/>
            <p:cNvSpPr/>
            <p:nvPr/>
          </p:nvSpPr>
          <p:spPr>
            <a:xfrm>
              <a:off x="13093801" y="7513320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80" h="5079">
                  <a:moveTo>
                    <a:pt x="2286" y="0"/>
                  </a:moveTo>
                  <a:lnTo>
                    <a:pt x="3902" y="669"/>
                  </a:lnTo>
                  <a:lnTo>
                    <a:pt x="4572" y="2286"/>
                  </a:lnTo>
                  <a:lnTo>
                    <a:pt x="3902" y="3902"/>
                  </a:lnTo>
                  <a:lnTo>
                    <a:pt x="2286" y="4572"/>
                  </a:lnTo>
                  <a:lnTo>
                    <a:pt x="669" y="3902"/>
                  </a:lnTo>
                  <a:lnTo>
                    <a:pt x="0" y="2286"/>
                  </a:lnTo>
                  <a:lnTo>
                    <a:pt x="669" y="669"/>
                  </a:lnTo>
                  <a:lnTo>
                    <a:pt x="228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27" name="object 8727"/>
            <p:cNvSpPr/>
            <p:nvPr/>
          </p:nvSpPr>
          <p:spPr>
            <a:xfrm>
              <a:off x="13096087" y="7512558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0" y="0"/>
                  </a:moveTo>
                  <a:lnTo>
                    <a:pt x="990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8728" name="object 8728"/>
          <p:cNvGrpSpPr/>
          <p:nvPr/>
        </p:nvGrpSpPr>
        <p:grpSpPr>
          <a:xfrm>
            <a:off x="16273656" y="8240226"/>
            <a:ext cx="143655" cy="69432"/>
            <a:chOff x="12948259" y="7648956"/>
            <a:chExt cx="114300" cy="55244"/>
          </a:xfrm>
        </p:grpSpPr>
        <p:sp>
          <p:nvSpPr>
            <p:cNvPr id="8729" name="object 8729"/>
            <p:cNvSpPr/>
            <p:nvPr/>
          </p:nvSpPr>
          <p:spPr>
            <a:xfrm>
              <a:off x="12954355" y="7664958"/>
              <a:ext cx="0" cy="36830"/>
            </a:xfrm>
            <a:custGeom>
              <a:avLst/>
              <a:gdLst/>
              <a:ahLst/>
              <a:cxnLst/>
              <a:rect l="l" t="t" r="r" b="b"/>
              <a:pathLst>
                <a:path h="36829">
                  <a:moveTo>
                    <a:pt x="0" y="36576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30" name="object 8730"/>
            <p:cNvSpPr/>
            <p:nvPr/>
          </p:nvSpPr>
          <p:spPr>
            <a:xfrm>
              <a:off x="12952831" y="7665720"/>
              <a:ext cx="36830" cy="36195"/>
            </a:xfrm>
            <a:custGeom>
              <a:avLst/>
              <a:gdLst/>
              <a:ahLst/>
              <a:cxnLst/>
              <a:rect l="l" t="t" r="r" b="b"/>
              <a:pathLst>
                <a:path w="36829" h="36195">
                  <a:moveTo>
                    <a:pt x="0" y="35813"/>
                  </a:moveTo>
                  <a:lnTo>
                    <a:pt x="7620" y="35051"/>
                  </a:lnTo>
                  <a:lnTo>
                    <a:pt x="14478" y="33527"/>
                  </a:lnTo>
                  <a:lnTo>
                    <a:pt x="36576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31" name="object 8731"/>
            <p:cNvSpPr/>
            <p:nvPr/>
          </p:nvSpPr>
          <p:spPr>
            <a:xfrm>
              <a:off x="12950545" y="7651242"/>
              <a:ext cx="3810" cy="17145"/>
            </a:xfrm>
            <a:custGeom>
              <a:avLst/>
              <a:gdLst/>
              <a:ahLst/>
              <a:cxnLst/>
              <a:rect l="l" t="t" r="r" b="b"/>
              <a:pathLst>
                <a:path w="3809" h="17145">
                  <a:moveTo>
                    <a:pt x="0" y="0"/>
                  </a:moveTo>
                  <a:lnTo>
                    <a:pt x="3810" y="0"/>
                  </a:lnTo>
                  <a:lnTo>
                    <a:pt x="3810" y="16763"/>
                  </a:lnTo>
                  <a:lnTo>
                    <a:pt x="0" y="16763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32" name="object 8732"/>
            <p:cNvSpPr/>
            <p:nvPr/>
          </p:nvSpPr>
          <p:spPr>
            <a:xfrm>
              <a:off x="12954355" y="7668006"/>
              <a:ext cx="108585" cy="0"/>
            </a:xfrm>
            <a:custGeom>
              <a:avLst/>
              <a:gdLst/>
              <a:ahLst/>
              <a:cxnLst/>
              <a:rect l="l" t="t" r="r" b="b"/>
              <a:pathLst>
                <a:path w="108584">
                  <a:moveTo>
                    <a:pt x="108203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33" name="object 8733"/>
            <p:cNvSpPr/>
            <p:nvPr/>
          </p:nvSpPr>
          <p:spPr>
            <a:xfrm>
              <a:off x="12954355" y="7664958"/>
              <a:ext cx="108585" cy="0"/>
            </a:xfrm>
            <a:custGeom>
              <a:avLst/>
              <a:gdLst/>
              <a:ahLst/>
              <a:cxnLst/>
              <a:rect l="l" t="t" r="r" b="b"/>
              <a:pathLst>
                <a:path w="108584">
                  <a:moveTo>
                    <a:pt x="0" y="0"/>
                  </a:moveTo>
                  <a:lnTo>
                    <a:pt x="10820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8734" name="object 8734"/>
          <p:cNvGrpSpPr/>
          <p:nvPr/>
        </p:nvGrpSpPr>
        <p:grpSpPr>
          <a:xfrm>
            <a:off x="16444127" y="7873426"/>
            <a:ext cx="60654" cy="373502"/>
            <a:chOff x="13083895" y="7357109"/>
            <a:chExt cx="48260" cy="297180"/>
          </a:xfrm>
        </p:grpSpPr>
        <p:sp>
          <p:nvSpPr>
            <p:cNvPr id="8735" name="object 8735"/>
            <p:cNvSpPr/>
            <p:nvPr/>
          </p:nvSpPr>
          <p:spPr>
            <a:xfrm>
              <a:off x="13129615" y="7407401"/>
              <a:ext cx="0" cy="247015"/>
            </a:xfrm>
            <a:custGeom>
              <a:avLst/>
              <a:gdLst/>
              <a:ahLst/>
              <a:cxnLst/>
              <a:rect l="l" t="t" r="r" b="b"/>
              <a:pathLst>
                <a:path h="247015">
                  <a:moveTo>
                    <a:pt x="0" y="0"/>
                  </a:moveTo>
                  <a:lnTo>
                    <a:pt x="0" y="24688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36" name="object 8736"/>
            <p:cNvSpPr/>
            <p:nvPr/>
          </p:nvSpPr>
          <p:spPr>
            <a:xfrm>
              <a:off x="13126567" y="7407401"/>
              <a:ext cx="0" cy="243840"/>
            </a:xfrm>
            <a:custGeom>
              <a:avLst/>
              <a:gdLst/>
              <a:ahLst/>
              <a:cxnLst/>
              <a:rect l="l" t="t" r="r" b="b"/>
              <a:pathLst>
                <a:path h="243840">
                  <a:moveTo>
                    <a:pt x="0" y="0"/>
                  </a:moveTo>
                  <a:lnTo>
                    <a:pt x="0" y="24384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37" name="object 8737"/>
            <p:cNvSpPr/>
            <p:nvPr/>
          </p:nvSpPr>
          <p:spPr>
            <a:xfrm>
              <a:off x="13093039" y="7407401"/>
              <a:ext cx="0" cy="102235"/>
            </a:xfrm>
            <a:custGeom>
              <a:avLst/>
              <a:gdLst/>
              <a:ahLst/>
              <a:cxnLst/>
              <a:rect l="l" t="t" r="r" b="b"/>
              <a:pathLst>
                <a:path h="102234">
                  <a:moveTo>
                    <a:pt x="0" y="102107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38" name="object 8738"/>
            <p:cNvSpPr/>
            <p:nvPr/>
          </p:nvSpPr>
          <p:spPr>
            <a:xfrm>
              <a:off x="13086181" y="7357109"/>
              <a:ext cx="0" cy="155575"/>
            </a:xfrm>
            <a:custGeom>
              <a:avLst/>
              <a:gdLst/>
              <a:ahLst/>
              <a:cxnLst/>
              <a:rect l="l" t="t" r="r" b="b"/>
              <a:pathLst>
                <a:path h="155575">
                  <a:moveTo>
                    <a:pt x="0" y="0"/>
                  </a:moveTo>
                  <a:lnTo>
                    <a:pt x="0" y="1554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39" name="object 8739"/>
            <p:cNvSpPr/>
            <p:nvPr/>
          </p:nvSpPr>
          <p:spPr>
            <a:xfrm>
              <a:off x="13105993" y="7407401"/>
              <a:ext cx="0" cy="105410"/>
            </a:xfrm>
            <a:custGeom>
              <a:avLst/>
              <a:gdLst/>
              <a:ahLst/>
              <a:cxnLst/>
              <a:rect l="l" t="t" r="r" b="b"/>
              <a:pathLst>
                <a:path h="105409">
                  <a:moveTo>
                    <a:pt x="0" y="0"/>
                  </a:moveTo>
                  <a:lnTo>
                    <a:pt x="0" y="105155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8740" name="object 8740"/>
          <p:cNvPicPr/>
          <p:nvPr/>
        </p:nvPicPr>
        <p:blipFill>
          <a:blip r:embed="rId58" cstate="print"/>
          <a:stretch>
            <a:fillRect/>
          </a:stretch>
        </p:blipFill>
        <p:spPr>
          <a:xfrm>
            <a:off x="15755542" y="7716366"/>
            <a:ext cx="396486" cy="159934"/>
          </a:xfrm>
          <a:prstGeom prst="rect">
            <a:avLst/>
          </a:prstGeom>
        </p:spPr>
      </p:pic>
      <p:grpSp>
        <p:nvGrpSpPr>
          <p:cNvPr id="8741" name="object 8741"/>
          <p:cNvGrpSpPr/>
          <p:nvPr/>
        </p:nvGrpSpPr>
        <p:grpSpPr>
          <a:xfrm>
            <a:off x="15687546" y="7849484"/>
            <a:ext cx="763764" cy="459695"/>
            <a:chOff x="12481915" y="7338059"/>
            <a:chExt cx="607695" cy="365760"/>
          </a:xfrm>
        </p:grpSpPr>
        <p:sp>
          <p:nvSpPr>
            <p:cNvPr id="8742" name="object 8742"/>
            <p:cNvSpPr/>
            <p:nvPr/>
          </p:nvSpPr>
          <p:spPr>
            <a:xfrm>
              <a:off x="12494107" y="7664957"/>
              <a:ext cx="108585" cy="0"/>
            </a:xfrm>
            <a:custGeom>
              <a:avLst/>
              <a:gdLst/>
              <a:ahLst/>
              <a:cxnLst/>
              <a:rect l="l" t="t" r="r" b="b"/>
              <a:pathLst>
                <a:path w="108584">
                  <a:moveTo>
                    <a:pt x="0" y="0"/>
                  </a:moveTo>
                  <a:lnTo>
                    <a:pt x="10820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43" name="object 8743"/>
            <p:cNvSpPr/>
            <p:nvPr/>
          </p:nvSpPr>
          <p:spPr>
            <a:xfrm>
              <a:off x="12494107" y="7668005"/>
              <a:ext cx="108585" cy="0"/>
            </a:xfrm>
            <a:custGeom>
              <a:avLst/>
              <a:gdLst/>
              <a:ahLst/>
              <a:cxnLst/>
              <a:rect l="l" t="t" r="r" b="b"/>
              <a:pathLst>
                <a:path w="108584">
                  <a:moveTo>
                    <a:pt x="108203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44" name="object 8744"/>
            <p:cNvSpPr/>
            <p:nvPr/>
          </p:nvSpPr>
          <p:spPr>
            <a:xfrm>
              <a:off x="12484201" y="7661147"/>
              <a:ext cx="6985" cy="3810"/>
            </a:xfrm>
            <a:custGeom>
              <a:avLst/>
              <a:gdLst/>
              <a:ahLst/>
              <a:cxnLst/>
              <a:rect l="l" t="t" r="r" b="b"/>
              <a:pathLst>
                <a:path w="6984" h="3809">
                  <a:moveTo>
                    <a:pt x="0" y="3809"/>
                  </a:moveTo>
                  <a:lnTo>
                    <a:pt x="6858" y="3809"/>
                  </a:lnTo>
                  <a:lnTo>
                    <a:pt x="6858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45" name="object 8745"/>
            <p:cNvSpPr/>
            <p:nvPr/>
          </p:nvSpPr>
          <p:spPr>
            <a:xfrm>
              <a:off x="12484201" y="7654289"/>
              <a:ext cx="6985" cy="3810"/>
            </a:xfrm>
            <a:custGeom>
              <a:avLst/>
              <a:gdLst/>
              <a:ahLst/>
              <a:cxnLst/>
              <a:rect l="l" t="t" r="r" b="b"/>
              <a:pathLst>
                <a:path w="6984" h="3809">
                  <a:moveTo>
                    <a:pt x="0" y="3810"/>
                  </a:moveTo>
                  <a:lnTo>
                    <a:pt x="6858" y="3810"/>
                  </a:lnTo>
                  <a:lnTo>
                    <a:pt x="6858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46" name="object 8746"/>
            <p:cNvSpPr/>
            <p:nvPr/>
          </p:nvSpPr>
          <p:spPr>
            <a:xfrm>
              <a:off x="12491059" y="7651241"/>
              <a:ext cx="3175" cy="17145"/>
            </a:xfrm>
            <a:custGeom>
              <a:avLst/>
              <a:gdLst/>
              <a:ahLst/>
              <a:cxnLst/>
              <a:rect l="l" t="t" r="r" b="b"/>
              <a:pathLst>
                <a:path w="3175" h="17145">
                  <a:moveTo>
                    <a:pt x="0" y="0"/>
                  </a:moveTo>
                  <a:lnTo>
                    <a:pt x="3048" y="0"/>
                  </a:lnTo>
                  <a:lnTo>
                    <a:pt x="3048" y="16763"/>
                  </a:lnTo>
                  <a:lnTo>
                    <a:pt x="0" y="16763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47" name="object 8747"/>
            <p:cNvSpPr/>
            <p:nvPr/>
          </p:nvSpPr>
          <p:spPr>
            <a:xfrm>
              <a:off x="12602311" y="7664957"/>
              <a:ext cx="0" cy="36830"/>
            </a:xfrm>
            <a:custGeom>
              <a:avLst/>
              <a:gdLst/>
              <a:ahLst/>
              <a:cxnLst/>
              <a:rect l="l" t="t" r="r" b="b"/>
              <a:pathLst>
                <a:path h="36829">
                  <a:moveTo>
                    <a:pt x="0" y="36576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48" name="object 8748"/>
            <p:cNvSpPr/>
            <p:nvPr/>
          </p:nvSpPr>
          <p:spPr>
            <a:xfrm>
              <a:off x="12567259" y="7665719"/>
              <a:ext cx="36195" cy="36195"/>
            </a:xfrm>
            <a:custGeom>
              <a:avLst/>
              <a:gdLst/>
              <a:ahLst/>
              <a:cxnLst/>
              <a:rect l="l" t="t" r="r" b="b"/>
              <a:pathLst>
                <a:path w="36195" h="36195">
                  <a:moveTo>
                    <a:pt x="0" y="0"/>
                  </a:moveTo>
                  <a:lnTo>
                    <a:pt x="762" y="6857"/>
                  </a:lnTo>
                  <a:lnTo>
                    <a:pt x="3048" y="13715"/>
                  </a:lnTo>
                  <a:lnTo>
                    <a:pt x="35814" y="35813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49" name="object 8749"/>
            <p:cNvSpPr/>
            <p:nvPr/>
          </p:nvSpPr>
          <p:spPr>
            <a:xfrm>
              <a:off x="12606121" y="7654289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09">
                  <a:moveTo>
                    <a:pt x="3048" y="3809"/>
                  </a:moveTo>
                  <a:lnTo>
                    <a:pt x="0" y="3809"/>
                  </a:lnTo>
                  <a:lnTo>
                    <a:pt x="0" y="0"/>
                  </a:lnTo>
                  <a:lnTo>
                    <a:pt x="30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50" name="object 8750"/>
            <p:cNvSpPr/>
            <p:nvPr/>
          </p:nvSpPr>
          <p:spPr>
            <a:xfrm>
              <a:off x="12602311" y="7651241"/>
              <a:ext cx="3810" cy="17145"/>
            </a:xfrm>
            <a:custGeom>
              <a:avLst/>
              <a:gdLst/>
              <a:ahLst/>
              <a:cxnLst/>
              <a:rect l="l" t="t" r="r" b="b"/>
              <a:pathLst>
                <a:path w="3809" h="17145">
                  <a:moveTo>
                    <a:pt x="0" y="0"/>
                  </a:moveTo>
                  <a:lnTo>
                    <a:pt x="0" y="16763"/>
                  </a:lnTo>
                  <a:lnTo>
                    <a:pt x="3810" y="16763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51" name="object 8751"/>
            <p:cNvSpPr/>
            <p:nvPr/>
          </p:nvSpPr>
          <p:spPr>
            <a:xfrm>
              <a:off x="12606121" y="7661147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09">
                  <a:moveTo>
                    <a:pt x="3048" y="3810"/>
                  </a:moveTo>
                  <a:lnTo>
                    <a:pt x="0" y="3810"/>
                  </a:lnTo>
                  <a:lnTo>
                    <a:pt x="0" y="0"/>
                  </a:lnTo>
                  <a:lnTo>
                    <a:pt x="30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52" name="object 8752"/>
            <p:cNvSpPr/>
            <p:nvPr/>
          </p:nvSpPr>
          <p:spPr>
            <a:xfrm>
              <a:off x="12616027" y="7647431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3809" y="0"/>
                  </a:moveTo>
                  <a:lnTo>
                    <a:pt x="3809" y="3809"/>
                  </a:lnTo>
                  <a:lnTo>
                    <a:pt x="0" y="3809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53" name="object 8753"/>
            <p:cNvSpPr/>
            <p:nvPr/>
          </p:nvSpPr>
          <p:spPr>
            <a:xfrm>
              <a:off x="12609169" y="7647431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3809" y="0"/>
                  </a:moveTo>
                  <a:lnTo>
                    <a:pt x="3809" y="3809"/>
                  </a:lnTo>
                  <a:lnTo>
                    <a:pt x="0" y="3809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54" name="object 8754"/>
            <p:cNvSpPr/>
            <p:nvPr/>
          </p:nvSpPr>
          <p:spPr>
            <a:xfrm>
              <a:off x="12619837" y="7353299"/>
              <a:ext cx="0" cy="298450"/>
            </a:xfrm>
            <a:custGeom>
              <a:avLst/>
              <a:gdLst/>
              <a:ahLst/>
              <a:cxnLst/>
              <a:rect l="l" t="t" r="r" b="b"/>
              <a:pathLst>
                <a:path h="298450">
                  <a:moveTo>
                    <a:pt x="0" y="297942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55" name="object 8755"/>
            <p:cNvSpPr/>
            <p:nvPr/>
          </p:nvSpPr>
          <p:spPr>
            <a:xfrm>
              <a:off x="12622885" y="7357109"/>
              <a:ext cx="0" cy="294640"/>
            </a:xfrm>
            <a:custGeom>
              <a:avLst/>
              <a:gdLst/>
              <a:ahLst/>
              <a:cxnLst/>
              <a:rect l="l" t="t" r="r" b="b"/>
              <a:pathLst>
                <a:path h="294640">
                  <a:moveTo>
                    <a:pt x="0" y="0"/>
                  </a:moveTo>
                  <a:lnTo>
                    <a:pt x="0" y="29413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56" name="object 8756"/>
            <p:cNvSpPr/>
            <p:nvPr/>
          </p:nvSpPr>
          <p:spPr>
            <a:xfrm>
              <a:off x="12606121" y="7357109"/>
              <a:ext cx="0" cy="294640"/>
            </a:xfrm>
            <a:custGeom>
              <a:avLst/>
              <a:gdLst/>
              <a:ahLst/>
              <a:cxnLst/>
              <a:rect l="l" t="t" r="r" b="b"/>
              <a:pathLst>
                <a:path h="294640">
                  <a:moveTo>
                    <a:pt x="0" y="0"/>
                  </a:moveTo>
                  <a:lnTo>
                    <a:pt x="0" y="29413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57" name="object 8757"/>
            <p:cNvSpPr/>
            <p:nvPr/>
          </p:nvSpPr>
          <p:spPr>
            <a:xfrm>
              <a:off x="12602311" y="7651241"/>
              <a:ext cx="348615" cy="0"/>
            </a:xfrm>
            <a:custGeom>
              <a:avLst/>
              <a:gdLst/>
              <a:ahLst/>
              <a:cxnLst/>
              <a:rect l="l" t="t" r="r" b="b"/>
              <a:pathLst>
                <a:path w="348615">
                  <a:moveTo>
                    <a:pt x="0" y="0"/>
                  </a:moveTo>
                  <a:lnTo>
                    <a:pt x="34823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58" name="object 8758"/>
            <p:cNvSpPr/>
            <p:nvPr/>
          </p:nvSpPr>
          <p:spPr>
            <a:xfrm>
              <a:off x="12606121" y="7668005"/>
              <a:ext cx="344805" cy="0"/>
            </a:xfrm>
            <a:custGeom>
              <a:avLst/>
              <a:gdLst/>
              <a:ahLst/>
              <a:cxnLst/>
              <a:rect l="l" t="t" r="r" b="b"/>
              <a:pathLst>
                <a:path w="344804">
                  <a:moveTo>
                    <a:pt x="0" y="0"/>
                  </a:moveTo>
                  <a:lnTo>
                    <a:pt x="34442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59" name="object 8759"/>
            <p:cNvSpPr/>
            <p:nvPr/>
          </p:nvSpPr>
          <p:spPr>
            <a:xfrm>
              <a:off x="12612979" y="7343393"/>
              <a:ext cx="476250" cy="0"/>
            </a:xfrm>
            <a:custGeom>
              <a:avLst/>
              <a:gdLst/>
              <a:ahLst/>
              <a:cxnLst/>
              <a:rect l="l" t="t" r="r" b="b"/>
              <a:pathLst>
                <a:path w="476250">
                  <a:moveTo>
                    <a:pt x="0" y="0"/>
                  </a:moveTo>
                  <a:lnTo>
                    <a:pt x="47625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60" name="object 8760"/>
            <p:cNvSpPr/>
            <p:nvPr/>
          </p:nvSpPr>
          <p:spPr>
            <a:xfrm>
              <a:off x="12622885" y="7357109"/>
              <a:ext cx="466725" cy="0"/>
            </a:xfrm>
            <a:custGeom>
              <a:avLst/>
              <a:gdLst/>
              <a:ahLst/>
              <a:cxnLst/>
              <a:rect l="l" t="t" r="r" b="b"/>
              <a:pathLst>
                <a:path w="466725">
                  <a:moveTo>
                    <a:pt x="0" y="0"/>
                  </a:moveTo>
                  <a:lnTo>
                    <a:pt x="46634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61" name="object 8761"/>
            <p:cNvSpPr/>
            <p:nvPr/>
          </p:nvSpPr>
          <p:spPr>
            <a:xfrm>
              <a:off x="12622885" y="7340345"/>
              <a:ext cx="466725" cy="0"/>
            </a:xfrm>
            <a:custGeom>
              <a:avLst/>
              <a:gdLst/>
              <a:ahLst/>
              <a:cxnLst/>
              <a:rect l="l" t="t" r="r" b="b"/>
              <a:pathLst>
                <a:path w="466725">
                  <a:moveTo>
                    <a:pt x="0" y="0"/>
                  </a:moveTo>
                  <a:lnTo>
                    <a:pt x="46634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62" name="object 8762"/>
            <p:cNvSpPr/>
            <p:nvPr/>
          </p:nvSpPr>
          <p:spPr>
            <a:xfrm>
              <a:off x="12545161" y="7353299"/>
              <a:ext cx="544195" cy="0"/>
            </a:xfrm>
            <a:custGeom>
              <a:avLst/>
              <a:gdLst/>
              <a:ahLst/>
              <a:cxnLst/>
              <a:rect l="l" t="t" r="r" b="b"/>
              <a:pathLst>
                <a:path w="544194">
                  <a:moveTo>
                    <a:pt x="0" y="0"/>
                  </a:moveTo>
                  <a:lnTo>
                    <a:pt x="54406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63" name="object 8763"/>
            <p:cNvSpPr/>
            <p:nvPr/>
          </p:nvSpPr>
          <p:spPr>
            <a:xfrm>
              <a:off x="12606121" y="7664957"/>
              <a:ext cx="344805" cy="0"/>
            </a:xfrm>
            <a:custGeom>
              <a:avLst/>
              <a:gdLst/>
              <a:ahLst/>
              <a:cxnLst/>
              <a:rect l="l" t="t" r="r" b="b"/>
              <a:pathLst>
                <a:path w="344804">
                  <a:moveTo>
                    <a:pt x="0" y="0"/>
                  </a:moveTo>
                  <a:lnTo>
                    <a:pt x="34442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8764" name="object 8764"/>
          <p:cNvGrpSpPr/>
          <p:nvPr/>
        </p:nvGrpSpPr>
        <p:grpSpPr>
          <a:xfrm>
            <a:off x="16140536" y="7725941"/>
            <a:ext cx="114924" cy="11173"/>
            <a:chOff x="12842341" y="7239761"/>
            <a:chExt cx="91440" cy="8890"/>
          </a:xfrm>
        </p:grpSpPr>
        <p:sp>
          <p:nvSpPr>
            <p:cNvPr id="8765" name="object 8765"/>
            <p:cNvSpPr/>
            <p:nvPr/>
          </p:nvSpPr>
          <p:spPr>
            <a:xfrm>
              <a:off x="12846151" y="7245857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>
                  <a:moveTo>
                    <a:pt x="0" y="0"/>
                  </a:moveTo>
                  <a:lnTo>
                    <a:pt x="8458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66" name="object 8766"/>
            <p:cNvSpPr/>
            <p:nvPr/>
          </p:nvSpPr>
          <p:spPr>
            <a:xfrm>
              <a:off x="12842341" y="7242047"/>
              <a:ext cx="91440" cy="0"/>
            </a:xfrm>
            <a:custGeom>
              <a:avLst/>
              <a:gdLst/>
              <a:ahLst/>
              <a:cxnLst/>
              <a:rect l="l" t="t" r="r" b="b"/>
              <a:pathLst>
                <a:path w="91440">
                  <a:moveTo>
                    <a:pt x="91440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8767" name="object 8767"/>
          <p:cNvGrpSpPr/>
          <p:nvPr/>
        </p:nvGrpSpPr>
        <p:grpSpPr>
          <a:xfrm>
            <a:off x="16456578" y="8387712"/>
            <a:ext cx="86193" cy="155626"/>
            <a:chOff x="13093802" y="7766304"/>
            <a:chExt cx="68580" cy="123825"/>
          </a:xfrm>
        </p:grpSpPr>
        <p:sp>
          <p:nvSpPr>
            <p:cNvPr id="8768" name="object 8768"/>
            <p:cNvSpPr/>
            <p:nvPr/>
          </p:nvSpPr>
          <p:spPr>
            <a:xfrm>
              <a:off x="13160096" y="7820406"/>
              <a:ext cx="0" cy="64135"/>
            </a:xfrm>
            <a:custGeom>
              <a:avLst/>
              <a:gdLst/>
              <a:ahLst/>
              <a:cxnLst/>
              <a:rect l="l" t="t" r="r" b="b"/>
              <a:pathLst>
                <a:path h="64134">
                  <a:moveTo>
                    <a:pt x="0" y="0"/>
                  </a:moveTo>
                  <a:lnTo>
                    <a:pt x="0" y="6400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69" name="object 8769"/>
            <p:cNvSpPr/>
            <p:nvPr/>
          </p:nvSpPr>
          <p:spPr>
            <a:xfrm>
              <a:off x="13096088" y="7820406"/>
              <a:ext cx="33655" cy="0"/>
            </a:xfrm>
            <a:custGeom>
              <a:avLst/>
              <a:gdLst/>
              <a:ahLst/>
              <a:cxnLst/>
              <a:rect l="l" t="t" r="r" b="b"/>
              <a:pathLst>
                <a:path w="33655">
                  <a:moveTo>
                    <a:pt x="0" y="0"/>
                  </a:moveTo>
                  <a:lnTo>
                    <a:pt x="3352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70" name="object 8770"/>
            <p:cNvSpPr/>
            <p:nvPr/>
          </p:nvSpPr>
          <p:spPr>
            <a:xfrm>
              <a:off x="13105994" y="7820406"/>
              <a:ext cx="20955" cy="0"/>
            </a:xfrm>
            <a:custGeom>
              <a:avLst/>
              <a:gdLst/>
              <a:ahLst/>
              <a:cxnLst/>
              <a:rect l="l" t="t" r="r" b="b"/>
              <a:pathLst>
                <a:path w="20955">
                  <a:moveTo>
                    <a:pt x="0" y="0"/>
                  </a:moveTo>
                  <a:lnTo>
                    <a:pt x="2057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71" name="object 8771"/>
            <p:cNvSpPr/>
            <p:nvPr/>
          </p:nvSpPr>
          <p:spPr>
            <a:xfrm>
              <a:off x="13096088" y="7884414"/>
              <a:ext cx="33655" cy="0"/>
            </a:xfrm>
            <a:custGeom>
              <a:avLst/>
              <a:gdLst/>
              <a:ahLst/>
              <a:cxnLst/>
              <a:rect l="l" t="t" r="r" b="b"/>
              <a:pathLst>
                <a:path w="33655">
                  <a:moveTo>
                    <a:pt x="0" y="0"/>
                  </a:moveTo>
                  <a:lnTo>
                    <a:pt x="3352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72" name="object 8772"/>
            <p:cNvSpPr/>
            <p:nvPr/>
          </p:nvSpPr>
          <p:spPr>
            <a:xfrm>
              <a:off x="13105994" y="7887462"/>
              <a:ext cx="20955" cy="0"/>
            </a:xfrm>
            <a:custGeom>
              <a:avLst/>
              <a:gdLst/>
              <a:ahLst/>
              <a:cxnLst/>
              <a:rect l="l" t="t" r="r" b="b"/>
              <a:pathLst>
                <a:path w="20955">
                  <a:moveTo>
                    <a:pt x="0" y="0"/>
                  </a:moveTo>
                  <a:lnTo>
                    <a:pt x="2057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73" name="object 8773"/>
            <p:cNvSpPr/>
            <p:nvPr/>
          </p:nvSpPr>
          <p:spPr>
            <a:xfrm>
              <a:off x="13096088" y="7820406"/>
              <a:ext cx="0" cy="64135"/>
            </a:xfrm>
            <a:custGeom>
              <a:avLst/>
              <a:gdLst/>
              <a:ahLst/>
              <a:cxnLst/>
              <a:rect l="l" t="t" r="r" b="b"/>
              <a:pathLst>
                <a:path h="64134">
                  <a:moveTo>
                    <a:pt x="0" y="0"/>
                  </a:moveTo>
                  <a:lnTo>
                    <a:pt x="0" y="6400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74" name="object 8774"/>
            <p:cNvSpPr/>
            <p:nvPr/>
          </p:nvSpPr>
          <p:spPr>
            <a:xfrm>
              <a:off x="13129616" y="7884414"/>
              <a:ext cx="30480" cy="0"/>
            </a:xfrm>
            <a:custGeom>
              <a:avLst/>
              <a:gdLst/>
              <a:ahLst/>
              <a:cxnLst/>
              <a:rect l="l" t="t" r="r" b="b"/>
              <a:pathLst>
                <a:path w="30480">
                  <a:moveTo>
                    <a:pt x="0" y="0"/>
                  </a:moveTo>
                  <a:lnTo>
                    <a:pt x="3048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75" name="object 8775"/>
            <p:cNvSpPr/>
            <p:nvPr/>
          </p:nvSpPr>
          <p:spPr>
            <a:xfrm>
              <a:off x="13129616" y="7820406"/>
              <a:ext cx="30480" cy="0"/>
            </a:xfrm>
            <a:custGeom>
              <a:avLst/>
              <a:gdLst/>
              <a:ahLst/>
              <a:cxnLst/>
              <a:rect l="l" t="t" r="r" b="b"/>
              <a:pathLst>
                <a:path w="30480">
                  <a:moveTo>
                    <a:pt x="0" y="0"/>
                  </a:moveTo>
                  <a:lnTo>
                    <a:pt x="3048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76" name="object 8776"/>
            <p:cNvSpPr/>
            <p:nvPr/>
          </p:nvSpPr>
          <p:spPr>
            <a:xfrm>
              <a:off x="13096088" y="7766304"/>
              <a:ext cx="0" cy="54610"/>
            </a:xfrm>
            <a:custGeom>
              <a:avLst/>
              <a:gdLst/>
              <a:ahLst/>
              <a:cxnLst/>
              <a:rect l="l" t="t" r="r" b="b"/>
              <a:pathLst>
                <a:path h="54609">
                  <a:moveTo>
                    <a:pt x="0" y="0"/>
                  </a:moveTo>
                  <a:lnTo>
                    <a:pt x="0" y="5410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77" name="object 8777"/>
            <p:cNvSpPr/>
            <p:nvPr/>
          </p:nvSpPr>
          <p:spPr>
            <a:xfrm>
              <a:off x="13105994" y="7766304"/>
              <a:ext cx="0" cy="54610"/>
            </a:xfrm>
            <a:custGeom>
              <a:avLst/>
              <a:gdLst/>
              <a:ahLst/>
              <a:cxnLst/>
              <a:rect l="l" t="t" r="r" b="b"/>
              <a:pathLst>
                <a:path h="54609">
                  <a:moveTo>
                    <a:pt x="0" y="0"/>
                  </a:moveTo>
                  <a:lnTo>
                    <a:pt x="0" y="5410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8778" name="object 8778"/>
          <p:cNvGrpSpPr/>
          <p:nvPr/>
        </p:nvGrpSpPr>
        <p:grpSpPr>
          <a:xfrm>
            <a:off x="16452745" y="8387712"/>
            <a:ext cx="83799" cy="636071"/>
            <a:chOff x="13090752" y="7766304"/>
            <a:chExt cx="66675" cy="506095"/>
          </a:xfrm>
        </p:grpSpPr>
        <p:pic>
          <p:nvPicPr>
            <p:cNvPr id="8779" name="object 8779"/>
            <p:cNvPicPr/>
            <p:nvPr/>
          </p:nvPicPr>
          <p:blipFill>
            <a:blip r:embed="rId59" cstate="print"/>
            <a:stretch>
              <a:fillRect/>
            </a:stretch>
          </p:blipFill>
          <p:spPr>
            <a:xfrm>
              <a:off x="13090752" y="8058150"/>
              <a:ext cx="66294" cy="214122"/>
            </a:xfrm>
            <a:prstGeom prst="rect">
              <a:avLst/>
            </a:prstGeom>
          </p:spPr>
        </p:pic>
        <p:sp>
          <p:nvSpPr>
            <p:cNvPr id="8780" name="object 8780"/>
            <p:cNvSpPr/>
            <p:nvPr/>
          </p:nvSpPr>
          <p:spPr>
            <a:xfrm>
              <a:off x="13129614" y="7884414"/>
              <a:ext cx="0" cy="386080"/>
            </a:xfrm>
            <a:custGeom>
              <a:avLst/>
              <a:gdLst/>
              <a:ahLst/>
              <a:cxnLst/>
              <a:rect l="l" t="t" r="r" b="b"/>
              <a:pathLst>
                <a:path h="386079">
                  <a:moveTo>
                    <a:pt x="0" y="0"/>
                  </a:moveTo>
                  <a:lnTo>
                    <a:pt x="0" y="38557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81" name="object 8781"/>
            <p:cNvSpPr/>
            <p:nvPr/>
          </p:nvSpPr>
          <p:spPr>
            <a:xfrm>
              <a:off x="13126566" y="7887462"/>
              <a:ext cx="0" cy="379095"/>
            </a:xfrm>
            <a:custGeom>
              <a:avLst/>
              <a:gdLst/>
              <a:ahLst/>
              <a:cxnLst/>
              <a:rect l="l" t="t" r="r" b="b"/>
              <a:pathLst>
                <a:path h="379095">
                  <a:moveTo>
                    <a:pt x="0" y="0"/>
                  </a:moveTo>
                  <a:lnTo>
                    <a:pt x="0" y="37871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82" name="object 8782"/>
            <p:cNvSpPr/>
            <p:nvPr/>
          </p:nvSpPr>
          <p:spPr>
            <a:xfrm>
              <a:off x="13093038" y="7766304"/>
              <a:ext cx="0" cy="294640"/>
            </a:xfrm>
            <a:custGeom>
              <a:avLst/>
              <a:gdLst/>
              <a:ahLst/>
              <a:cxnLst/>
              <a:rect l="l" t="t" r="r" b="b"/>
              <a:pathLst>
                <a:path h="294640">
                  <a:moveTo>
                    <a:pt x="0" y="0"/>
                  </a:moveTo>
                  <a:lnTo>
                    <a:pt x="0" y="294131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83" name="object 8783"/>
            <p:cNvSpPr/>
            <p:nvPr/>
          </p:nvSpPr>
          <p:spPr>
            <a:xfrm>
              <a:off x="13096086" y="7884414"/>
              <a:ext cx="0" cy="176530"/>
            </a:xfrm>
            <a:custGeom>
              <a:avLst/>
              <a:gdLst/>
              <a:ahLst/>
              <a:cxnLst/>
              <a:rect l="l" t="t" r="r" b="b"/>
              <a:pathLst>
                <a:path h="176529">
                  <a:moveTo>
                    <a:pt x="0" y="0"/>
                  </a:moveTo>
                  <a:lnTo>
                    <a:pt x="0" y="17602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84" name="object 8784"/>
            <p:cNvSpPr/>
            <p:nvPr/>
          </p:nvSpPr>
          <p:spPr>
            <a:xfrm>
              <a:off x="13105992" y="7884414"/>
              <a:ext cx="0" cy="176530"/>
            </a:xfrm>
            <a:custGeom>
              <a:avLst/>
              <a:gdLst/>
              <a:ahLst/>
              <a:cxnLst/>
              <a:rect l="l" t="t" r="r" b="b"/>
              <a:pathLst>
                <a:path h="176529">
                  <a:moveTo>
                    <a:pt x="0" y="0"/>
                  </a:moveTo>
                  <a:lnTo>
                    <a:pt x="0" y="17602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8785" name="object 8785"/>
          <p:cNvGrpSpPr/>
          <p:nvPr/>
        </p:nvGrpSpPr>
        <p:grpSpPr>
          <a:xfrm>
            <a:off x="15699038" y="8258421"/>
            <a:ext cx="98962" cy="98962"/>
            <a:chOff x="12491059" y="7663433"/>
            <a:chExt cx="78740" cy="78740"/>
          </a:xfrm>
        </p:grpSpPr>
        <p:sp>
          <p:nvSpPr>
            <p:cNvPr id="8786" name="object 8786"/>
            <p:cNvSpPr/>
            <p:nvPr/>
          </p:nvSpPr>
          <p:spPr>
            <a:xfrm>
              <a:off x="12493345" y="7665719"/>
              <a:ext cx="74295" cy="74295"/>
            </a:xfrm>
            <a:custGeom>
              <a:avLst/>
              <a:gdLst/>
              <a:ahLst/>
              <a:cxnLst/>
              <a:rect l="l" t="t" r="r" b="b"/>
              <a:pathLst>
                <a:path w="74295" h="74295">
                  <a:moveTo>
                    <a:pt x="0" y="73913"/>
                  </a:moveTo>
                  <a:lnTo>
                    <a:pt x="7620" y="73913"/>
                  </a:lnTo>
                  <a:lnTo>
                    <a:pt x="16764" y="72389"/>
                  </a:lnTo>
                  <a:lnTo>
                    <a:pt x="53340" y="53339"/>
                  </a:lnTo>
                  <a:lnTo>
                    <a:pt x="64769" y="35813"/>
                  </a:lnTo>
                  <a:lnTo>
                    <a:pt x="69342" y="25907"/>
                  </a:lnTo>
                  <a:lnTo>
                    <a:pt x="71628" y="16763"/>
                  </a:lnTo>
                  <a:lnTo>
                    <a:pt x="73152" y="7619"/>
                  </a:lnTo>
                  <a:lnTo>
                    <a:pt x="7391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87" name="object 8787"/>
            <p:cNvSpPr/>
            <p:nvPr/>
          </p:nvSpPr>
          <p:spPr>
            <a:xfrm>
              <a:off x="12494107" y="7664957"/>
              <a:ext cx="0" cy="74295"/>
            </a:xfrm>
            <a:custGeom>
              <a:avLst/>
              <a:gdLst/>
              <a:ahLst/>
              <a:cxnLst/>
              <a:rect l="l" t="t" r="r" b="b"/>
              <a:pathLst>
                <a:path h="74295">
                  <a:moveTo>
                    <a:pt x="0" y="73913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8788" name="object 8788"/>
          <p:cNvGrpSpPr/>
          <p:nvPr/>
        </p:nvGrpSpPr>
        <p:grpSpPr>
          <a:xfrm>
            <a:off x="16322499" y="8258421"/>
            <a:ext cx="181963" cy="197924"/>
            <a:chOff x="12987121" y="7663433"/>
            <a:chExt cx="144780" cy="157480"/>
          </a:xfrm>
        </p:grpSpPr>
        <p:sp>
          <p:nvSpPr>
            <p:cNvPr id="8789" name="object 8789"/>
            <p:cNvSpPr/>
            <p:nvPr/>
          </p:nvSpPr>
          <p:spPr>
            <a:xfrm>
              <a:off x="13105993" y="7732013"/>
              <a:ext cx="0" cy="34290"/>
            </a:xfrm>
            <a:custGeom>
              <a:avLst/>
              <a:gdLst/>
              <a:ahLst/>
              <a:cxnLst/>
              <a:rect l="l" t="t" r="r" b="b"/>
              <a:pathLst>
                <a:path h="34290">
                  <a:moveTo>
                    <a:pt x="0" y="0"/>
                  </a:moveTo>
                  <a:lnTo>
                    <a:pt x="0" y="3429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90" name="object 8790"/>
            <p:cNvSpPr/>
            <p:nvPr/>
          </p:nvSpPr>
          <p:spPr>
            <a:xfrm>
              <a:off x="13129615" y="7677911"/>
              <a:ext cx="0" cy="142875"/>
            </a:xfrm>
            <a:custGeom>
              <a:avLst/>
              <a:gdLst/>
              <a:ahLst/>
              <a:cxnLst/>
              <a:rect l="l" t="t" r="r" b="b"/>
              <a:pathLst>
                <a:path h="142875">
                  <a:moveTo>
                    <a:pt x="0" y="0"/>
                  </a:moveTo>
                  <a:lnTo>
                    <a:pt x="0" y="14249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91" name="object 8791"/>
            <p:cNvSpPr/>
            <p:nvPr/>
          </p:nvSpPr>
          <p:spPr>
            <a:xfrm>
              <a:off x="13126567" y="7681721"/>
              <a:ext cx="0" cy="139065"/>
            </a:xfrm>
            <a:custGeom>
              <a:avLst/>
              <a:gdLst/>
              <a:ahLst/>
              <a:cxnLst/>
              <a:rect l="l" t="t" r="r" b="b"/>
              <a:pathLst>
                <a:path h="139065">
                  <a:moveTo>
                    <a:pt x="0" y="0"/>
                  </a:moveTo>
                  <a:lnTo>
                    <a:pt x="0" y="138683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92" name="object 8792"/>
            <p:cNvSpPr/>
            <p:nvPr/>
          </p:nvSpPr>
          <p:spPr>
            <a:xfrm>
              <a:off x="12989407" y="7665719"/>
              <a:ext cx="74295" cy="74295"/>
            </a:xfrm>
            <a:custGeom>
              <a:avLst/>
              <a:gdLst/>
              <a:ahLst/>
              <a:cxnLst/>
              <a:rect l="l" t="t" r="r" b="b"/>
              <a:pathLst>
                <a:path w="74294" h="74295">
                  <a:moveTo>
                    <a:pt x="0" y="0"/>
                  </a:moveTo>
                  <a:lnTo>
                    <a:pt x="0" y="7619"/>
                  </a:lnTo>
                  <a:lnTo>
                    <a:pt x="2286" y="16763"/>
                  </a:lnTo>
                  <a:lnTo>
                    <a:pt x="20574" y="53339"/>
                  </a:lnTo>
                  <a:lnTo>
                    <a:pt x="57150" y="72389"/>
                  </a:lnTo>
                  <a:lnTo>
                    <a:pt x="65532" y="73913"/>
                  </a:lnTo>
                  <a:lnTo>
                    <a:pt x="73914" y="73913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93" name="object 8793"/>
            <p:cNvSpPr/>
            <p:nvPr/>
          </p:nvSpPr>
          <p:spPr>
            <a:xfrm>
              <a:off x="13062559" y="7664957"/>
              <a:ext cx="0" cy="74295"/>
            </a:xfrm>
            <a:custGeom>
              <a:avLst/>
              <a:gdLst/>
              <a:ahLst/>
              <a:cxnLst/>
              <a:rect l="l" t="t" r="r" b="b"/>
              <a:pathLst>
                <a:path h="74295">
                  <a:moveTo>
                    <a:pt x="0" y="73914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94" name="object 8794"/>
            <p:cNvSpPr/>
            <p:nvPr/>
          </p:nvSpPr>
          <p:spPr>
            <a:xfrm>
              <a:off x="13096087" y="7735823"/>
              <a:ext cx="0" cy="26670"/>
            </a:xfrm>
            <a:custGeom>
              <a:avLst/>
              <a:gdLst/>
              <a:ahLst/>
              <a:cxnLst/>
              <a:rect l="l" t="t" r="r" b="b"/>
              <a:pathLst>
                <a:path h="26670">
                  <a:moveTo>
                    <a:pt x="0" y="0"/>
                  </a:moveTo>
                  <a:lnTo>
                    <a:pt x="0" y="26669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95" name="object 8795"/>
            <p:cNvSpPr/>
            <p:nvPr/>
          </p:nvSpPr>
          <p:spPr>
            <a:xfrm>
              <a:off x="13093039" y="7735823"/>
              <a:ext cx="0" cy="26670"/>
            </a:xfrm>
            <a:custGeom>
              <a:avLst/>
              <a:gdLst/>
              <a:ahLst/>
              <a:cxnLst/>
              <a:rect l="l" t="t" r="r" b="b"/>
              <a:pathLst>
                <a:path h="26670">
                  <a:moveTo>
                    <a:pt x="0" y="0"/>
                  </a:moveTo>
                  <a:lnTo>
                    <a:pt x="0" y="26669"/>
                  </a:lnTo>
                </a:path>
                <a:path h="26670">
                  <a:moveTo>
                    <a:pt x="0" y="0"/>
                  </a:moveTo>
                  <a:lnTo>
                    <a:pt x="0" y="26669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8796" name="object 8796"/>
          <p:cNvGrpSpPr/>
          <p:nvPr/>
        </p:nvGrpSpPr>
        <p:grpSpPr>
          <a:xfrm>
            <a:off x="15521863" y="7720196"/>
            <a:ext cx="27135" cy="132482"/>
            <a:chOff x="12350089" y="7235190"/>
            <a:chExt cx="21590" cy="105410"/>
          </a:xfrm>
        </p:grpSpPr>
        <p:sp>
          <p:nvSpPr>
            <p:cNvPr id="8797" name="object 8797"/>
            <p:cNvSpPr/>
            <p:nvPr/>
          </p:nvSpPr>
          <p:spPr>
            <a:xfrm>
              <a:off x="12369139" y="7258812"/>
              <a:ext cx="0" cy="81915"/>
            </a:xfrm>
            <a:custGeom>
              <a:avLst/>
              <a:gdLst/>
              <a:ahLst/>
              <a:cxnLst/>
              <a:rect l="l" t="t" r="r" b="b"/>
              <a:pathLst>
                <a:path h="81915">
                  <a:moveTo>
                    <a:pt x="0" y="0"/>
                  </a:moveTo>
                  <a:lnTo>
                    <a:pt x="0" y="8153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98" name="object 8798"/>
            <p:cNvSpPr/>
            <p:nvPr/>
          </p:nvSpPr>
          <p:spPr>
            <a:xfrm>
              <a:off x="12352375" y="7235190"/>
              <a:ext cx="0" cy="64135"/>
            </a:xfrm>
            <a:custGeom>
              <a:avLst/>
              <a:gdLst/>
              <a:ahLst/>
              <a:cxnLst/>
              <a:rect l="l" t="t" r="r" b="b"/>
              <a:pathLst>
                <a:path h="64134">
                  <a:moveTo>
                    <a:pt x="0" y="0"/>
                  </a:moveTo>
                  <a:lnTo>
                    <a:pt x="0" y="6400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8799" name="object 8799"/>
          <p:cNvGrpSpPr/>
          <p:nvPr/>
        </p:nvGrpSpPr>
        <p:grpSpPr>
          <a:xfrm>
            <a:off x="15640618" y="7728815"/>
            <a:ext cx="11173" cy="208299"/>
            <a:chOff x="12444577" y="7242047"/>
            <a:chExt cx="8890" cy="165735"/>
          </a:xfrm>
        </p:grpSpPr>
        <p:sp>
          <p:nvSpPr>
            <p:cNvPr id="8800" name="object 8800"/>
            <p:cNvSpPr/>
            <p:nvPr/>
          </p:nvSpPr>
          <p:spPr>
            <a:xfrm>
              <a:off x="12450673" y="7242047"/>
              <a:ext cx="0" cy="98425"/>
            </a:xfrm>
            <a:custGeom>
              <a:avLst/>
              <a:gdLst/>
              <a:ahLst/>
              <a:cxnLst/>
              <a:rect l="l" t="t" r="r" b="b"/>
              <a:pathLst>
                <a:path h="98425">
                  <a:moveTo>
                    <a:pt x="0" y="0"/>
                  </a:moveTo>
                  <a:lnTo>
                    <a:pt x="0" y="9829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01" name="object 8801"/>
            <p:cNvSpPr/>
            <p:nvPr/>
          </p:nvSpPr>
          <p:spPr>
            <a:xfrm>
              <a:off x="12446863" y="7245857"/>
              <a:ext cx="0" cy="161925"/>
            </a:xfrm>
            <a:custGeom>
              <a:avLst/>
              <a:gdLst/>
              <a:ahLst/>
              <a:cxnLst/>
              <a:rect l="l" t="t" r="r" b="b"/>
              <a:pathLst>
                <a:path h="161925">
                  <a:moveTo>
                    <a:pt x="0" y="0"/>
                  </a:moveTo>
                  <a:lnTo>
                    <a:pt x="0" y="16154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8802" name="object 8802"/>
          <p:cNvGrpSpPr/>
          <p:nvPr/>
        </p:nvGrpSpPr>
        <p:grpSpPr>
          <a:xfrm>
            <a:off x="15471105" y="7733603"/>
            <a:ext cx="78212" cy="203511"/>
            <a:chOff x="12309703" y="7245857"/>
            <a:chExt cx="62230" cy="161925"/>
          </a:xfrm>
        </p:grpSpPr>
        <p:sp>
          <p:nvSpPr>
            <p:cNvPr id="8803" name="object 8803"/>
            <p:cNvSpPr/>
            <p:nvPr/>
          </p:nvSpPr>
          <p:spPr>
            <a:xfrm>
              <a:off x="12369139" y="7245857"/>
              <a:ext cx="0" cy="161925"/>
            </a:xfrm>
            <a:custGeom>
              <a:avLst/>
              <a:gdLst/>
              <a:ahLst/>
              <a:cxnLst/>
              <a:rect l="l" t="t" r="r" b="b"/>
              <a:pathLst>
                <a:path h="161925">
                  <a:moveTo>
                    <a:pt x="0" y="0"/>
                  </a:moveTo>
                  <a:lnTo>
                    <a:pt x="0" y="16154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04" name="object 8804"/>
            <p:cNvSpPr/>
            <p:nvPr/>
          </p:nvSpPr>
          <p:spPr>
            <a:xfrm>
              <a:off x="12366091" y="7350251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3048"/>
                  </a:moveTo>
                  <a:lnTo>
                    <a:pt x="3048" y="3048"/>
                  </a:lnTo>
                  <a:lnTo>
                    <a:pt x="3047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05" name="object 8805"/>
            <p:cNvSpPr/>
            <p:nvPr/>
          </p:nvSpPr>
          <p:spPr>
            <a:xfrm>
              <a:off x="12366091" y="7343393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09">
                  <a:moveTo>
                    <a:pt x="0" y="0"/>
                  </a:moveTo>
                  <a:lnTo>
                    <a:pt x="3048" y="0"/>
                  </a:lnTo>
                  <a:lnTo>
                    <a:pt x="3048" y="3810"/>
                  </a:lnTo>
                  <a:lnTo>
                    <a:pt x="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06" name="object 8806"/>
            <p:cNvSpPr/>
            <p:nvPr/>
          </p:nvSpPr>
          <p:spPr>
            <a:xfrm>
              <a:off x="12359233" y="7353299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9905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07" name="object 8807"/>
            <p:cNvSpPr/>
            <p:nvPr/>
          </p:nvSpPr>
          <p:spPr>
            <a:xfrm>
              <a:off x="12359233" y="7350251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9905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08" name="object 8808"/>
            <p:cNvSpPr/>
            <p:nvPr/>
          </p:nvSpPr>
          <p:spPr>
            <a:xfrm>
              <a:off x="12359233" y="7347203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9905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09" name="object 8809"/>
            <p:cNvSpPr/>
            <p:nvPr/>
          </p:nvSpPr>
          <p:spPr>
            <a:xfrm>
              <a:off x="12359233" y="7343393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9905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10" name="object 8810"/>
            <p:cNvSpPr/>
            <p:nvPr/>
          </p:nvSpPr>
          <p:spPr>
            <a:xfrm>
              <a:off x="12356185" y="7340345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>
                  <a:moveTo>
                    <a:pt x="12953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11" name="object 8811"/>
            <p:cNvSpPr/>
            <p:nvPr/>
          </p:nvSpPr>
          <p:spPr>
            <a:xfrm>
              <a:off x="12359233" y="7357109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9905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12" name="object 8812"/>
            <p:cNvSpPr/>
            <p:nvPr/>
          </p:nvSpPr>
          <p:spPr>
            <a:xfrm>
              <a:off x="12311989" y="7343393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09">
                  <a:moveTo>
                    <a:pt x="0" y="0"/>
                  </a:moveTo>
                  <a:lnTo>
                    <a:pt x="3048" y="0"/>
                  </a:lnTo>
                  <a:lnTo>
                    <a:pt x="3048" y="3810"/>
                  </a:lnTo>
                  <a:lnTo>
                    <a:pt x="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13" name="object 8813"/>
            <p:cNvSpPr/>
            <p:nvPr/>
          </p:nvSpPr>
          <p:spPr>
            <a:xfrm>
              <a:off x="12311989" y="7350251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3048"/>
                  </a:moveTo>
                  <a:lnTo>
                    <a:pt x="3048" y="3048"/>
                  </a:lnTo>
                  <a:lnTo>
                    <a:pt x="3047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14" name="object 8814"/>
            <p:cNvSpPr/>
            <p:nvPr/>
          </p:nvSpPr>
          <p:spPr>
            <a:xfrm>
              <a:off x="12359233" y="7343393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3809" y="0"/>
                  </a:moveTo>
                  <a:lnTo>
                    <a:pt x="0" y="0"/>
                  </a:lnTo>
                  <a:lnTo>
                    <a:pt x="0" y="3810"/>
                  </a:lnTo>
                  <a:lnTo>
                    <a:pt x="3809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15" name="object 8815"/>
            <p:cNvSpPr/>
            <p:nvPr/>
          </p:nvSpPr>
          <p:spPr>
            <a:xfrm>
              <a:off x="12359233" y="7350251"/>
              <a:ext cx="3810" cy="3175"/>
            </a:xfrm>
            <a:custGeom>
              <a:avLst/>
              <a:gdLst/>
              <a:ahLst/>
              <a:cxnLst/>
              <a:rect l="l" t="t" r="r" b="b"/>
              <a:pathLst>
                <a:path w="3809" h="3175">
                  <a:moveTo>
                    <a:pt x="3809" y="3048"/>
                  </a:moveTo>
                  <a:lnTo>
                    <a:pt x="0" y="3048"/>
                  </a:lnTo>
                  <a:lnTo>
                    <a:pt x="0" y="0"/>
                  </a:lnTo>
                  <a:lnTo>
                    <a:pt x="3809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16" name="object 8816"/>
            <p:cNvSpPr/>
            <p:nvPr/>
          </p:nvSpPr>
          <p:spPr>
            <a:xfrm>
              <a:off x="12315037" y="7340345"/>
              <a:ext cx="3810" cy="17145"/>
            </a:xfrm>
            <a:custGeom>
              <a:avLst/>
              <a:gdLst/>
              <a:ahLst/>
              <a:cxnLst/>
              <a:rect l="l" t="t" r="r" b="b"/>
              <a:pathLst>
                <a:path w="3809" h="17145">
                  <a:moveTo>
                    <a:pt x="0" y="16763"/>
                  </a:moveTo>
                  <a:lnTo>
                    <a:pt x="3810" y="16763"/>
                  </a:lnTo>
                  <a:lnTo>
                    <a:pt x="3809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17" name="object 8817"/>
            <p:cNvSpPr/>
            <p:nvPr/>
          </p:nvSpPr>
          <p:spPr>
            <a:xfrm>
              <a:off x="12318847" y="7357109"/>
              <a:ext cx="37465" cy="0"/>
            </a:xfrm>
            <a:custGeom>
              <a:avLst/>
              <a:gdLst/>
              <a:ahLst/>
              <a:cxnLst/>
              <a:rect l="l" t="t" r="r" b="b"/>
              <a:pathLst>
                <a:path w="37465">
                  <a:moveTo>
                    <a:pt x="3733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18" name="object 8818"/>
            <p:cNvSpPr/>
            <p:nvPr/>
          </p:nvSpPr>
          <p:spPr>
            <a:xfrm>
              <a:off x="12318847" y="7340345"/>
              <a:ext cx="37465" cy="0"/>
            </a:xfrm>
            <a:custGeom>
              <a:avLst/>
              <a:gdLst/>
              <a:ahLst/>
              <a:cxnLst/>
              <a:rect l="l" t="t" r="r" b="b"/>
              <a:pathLst>
                <a:path w="37465">
                  <a:moveTo>
                    <a:pt x="3733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19" name="object 8819"/>
            <p:cNvSpPr/>
            <p:nvPr/>
          </p:nvSpPr>
          <p:spPr>
            <a:xfrm>
              <a:off x="12318847" y="7353299"/>
              <a:ext cx="37465" cy="0"/>
            </a:xfrm>
            <a:custGeom>
              <a:avLst/>
              <a:gdLst/>
              <a:ahLst/>
              <a:cxnLst/>
              <a:rect l="l" t="t" r="r" b="b"/>
              <a:pathLst>
                <a:path w="37465">
                  <a:moveTo>
                    <a:pt x="3733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20" name="object 8820"/>
            <p:cNvSpPr/>
            <p:nvPr/>
          </p:nvSpPr>
          <p:spPr>
            <a:xfrm>
              <a:off x="12356185" y="7353299"/>
              <a:ext cx="0" cy="37465"/>
            </a:xfrm>
            <a:custGeom>
              <a:avLst/>
              <a:gdLst/>
              <a:ahLst/>
              <a:cxnLst/>
              <a:rect l="l" t="t" r="r" b="b"/>
              <a:pathLst>
                <a:path h="37465">
                  <a:moveTo>
                    <a:pt x="0" y="37337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21" name="object 8821"/>
            <p:cNvSpPr/>
            <p:nvPr/>
          </p:nvSpPr>
          <p:spPr>
            <a:xfrm>
              <a:off x="12318085" y="7354061"/>
              <a:ext cx="38100" cy="38100"/>
            </a:xfrm>
            <a:custGeom>
              <a:avLst/>
              <a:gdLst/>
              <a:ahLst/>
              <a:cxnLst/>
              <a:rect l="l" t="t" r="r" b="b"/>
              <a:pathLst>
                <a:path w="38100" h="38100">
                  <a:moveTo>
                    <a:pt x="0" y="0"/>
                  </a:moveTo>
                  <a:lnTo>
                    <a:pt x="762" y="7620"/>
                  </a:lnTo>
                  <a:lnTo>
                    <a:pt x="2286" y="14478"/>
                  </a:lnTo>
                  <a:lnTo>
                    <a:pt x="38100" y="3810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22" name="object 8822"/>
            <p:cNvSpPr/>
            <p:nvPr/>
          </p:nvSpPr>
          <p:spPr>
            <a:xfrm>
              <a:off x="12356185" y="7340345"/>
              <a:ext cx="3175" cy="17145"/>
            </a:xfrm>
            <a:custGeom>
              <a:avLst/>
              <a:gdLst/>
              <a:ahLst/>
              <a:cxnLst/>
              <a:rect l="l" t="t" r="r" b="b"/>
              <a:pathLst>
                <a:path w="3175" h="17145">
                  <a:moveTo>
                    <a:pt x="3048" y="16763"/>
                  </a:moveTo>
                  <a:lnTo>
                    <a:pt x="0" y="16763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8823" name="object 8823"/>
          <p:cNvGrpSpPr/>
          <p:nvPr/>
        </p:nvGrpSpPr>
        <p:grpSpPr>
          <a:xfrm>
            <a:off x="15542933" y="7828414"/>
            <a:ext cx="129289" cy="116520"/>
            <a:chOff x="12366853" y="7321295"/>
            <a:chExt cx="102870" cy="92710"/>
          </a:xfrm>
        </p:grpSpPr>
        <p:sp>
          <p:nvSpPr>
            <p:cNvPr id="8824" name="object 8824"/>
            <p:cNvSpPr/>
            <p:nvPr/>
          </p:nvSpPr>
          <p:spPr>
            <a:xfrm>
              <a:off x="12460579" y="7350251"/>
              <a:ext cx="3810" cy="3175"/>
            </a:xfrm>
            <a:custGeom>
              <a:avLst/>
              <a:gdLst/>
              <a:ahLst/>
              <a:cxnLst/>
              <a:rect l="l" t="t" r="r" b="b"/>
              <a:pathLst>
                <a:path w="3809" h="3175">
                  <a:moveTo>
                    <a:pt x="0" y="3048"/>
                  </a:moveTo>
                  <a:lnTo>
                    <a:pt x="3810" y="3048"/>
                  </a:lnTo>
                  <a:lnTo>
                    <a:pt x="3810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25" name="object 8825"/>
            <p:cNvSpPr/>
            <p:nvPr/>
          </p:nvSpPr>
          <p:spPr>
            <a:xfrm>
              <a:off x="12460579" y="7343393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0" y="0"/>
                  </a:moveTo>
                  <a:lnTo>
                    <a:pt x="3810" y="0"/>
                  </a:lnTo>
                  <a:lnTo>
                    <a:pt x="3810" y="3810"/>
                  </a:lnTo>
                  <a:lnTo>
                    <a:pt x="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26" name="object 8826"/>
            <p:cNvSpPr/>
            <p:nvPr/>
          </p:nvSpPr>
          <p:spPr>
            <a:xfrm>
              <a:off x="12446863" y="7343393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3809" y="0"/>
                  </a:moveTo>
                  <a:lnTo>
                    <a:pt x="0" y="0"/>
                  </a:lnTo>
                  <a:lnTo>
                    <a:pt x="0" y="3810"/>
                  </a:lnTo>
                  <a:lnTo>
                    <a:pt x="3809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27" name="object 8827"/>
            <p:cNvSpPr/>
            <p:nvPr/>
          </p:nvSpPr>
          <p:spPr>
            <a:xfrm>
              <a:off x="12446863" y="7350251"/>
              <a:ext cx="3810" cy="3175"/>
            </a:xfrm>
            <a:custGeom>
              <a:avLst/>
              <a:gdLst/>
              <a:ahLst/>
              <a:cxnLst/>
              <a:rect l="l" t="t" r="r" b="b"/>
              <a:pathLst>
                <a:path w="3809" h="3175">
                  <a:moveTo>
                    <a:pt x="3809" y="3048"/>
                  </a:moveTo>
                  <a:lnTo>
                    <a:pt x="0" y="3048"/>
                  </a:lnTo>
                  <a:lnTo>
                    <a:pt x="0" y="0"/>
                  </a:lnTo>
                  <a:lnTo>
                    <a:pt x="3809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28" name="object 8828"/>
            <p:cNvSpPr/>
            <p:nvPr/>
          </p:nvSpPr>
          <p:spPr>
            <a:xfrm>
              <a:off x="12446863" y="7343393"/>
              <a:ext cx="17780" cy="0"/>
            </a:xfrm>
            <a:custGeom>
              <a:avLst/>
              <a:gdLst/>
              <a:ahLst/>
              <a:cxnLst/>
              <a:rect l="l" t="t" r="r" b="b"/>
              <a:pathLst>
                <a:path w="17779">
                  <a:moveTo>
                    <a:pt x="0" y="0"/>
                  </a:moveTo>
                  <a:lnTo>
                    <a:pt x="1752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29" name="object 8829"/>
            <p:cNvSpPr/>
            <p:nvPr/>
          </p:nvSpPr>
          <p:spPr>
            <a:xfrm>
              <a:off x="12446863" y="7347203"/>
              <a:ext cx="17780" cy="0"/>
            </a:xfrm>
            <a:custGeom>
              <a:avLst/>
              <a:gdLst/>
              <a:ahLst/>
              <a:cxnLst/>
              <a:rect l="l" t="t" r="r" b="b"/>
              <a:pathLst>
                <a:path w="17779">
                  <a:moveTo>
                    <a:pt x="0" y="0"/>
                  </a:moveTo>
                  <a:lnTo>
                    <a:pt x="1752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30" name="object 8830"/>
            <p:cNvSpPr/>
            <p:nvPr/>
          </p:nvSpPr>
          <p:spPr>
            <a:xfrm>
              <a:off x="12446863" y="7340345"/>
              <a:ext cx="17780" cy="0"/>
            </a:xfrm>
            <a:custGeom>
              <a:avLst/>
              <a:gdLst/>
              <a:ahLst/>
              <a:cxnLst/>
              <a:rect l="l" t="t" r="r" b="b"/>
              <a:pathLst>
                <a:path w="17779">
                  <a:moveTo>
                    <a:pt x="0" y="0"/>
                  </a:moveTo>
                  <a:lnTo>
                    <a:pt x="1752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31" name="object 8831"/>
            <p:cNvSpPr/>
            <p:nvPr/>
          </p:nvSpPr>
          <p:spPr>
            <a:xfrm>
              <a:off x="12446863" y="7350251"/>
              <a:ext cx="17780" cy="0"/>
            </a:xfrm>
            <a:custGeom>
              <a:avLst/>
              <a:gdLst/>
              <a:ahLst/>
              <a:cxnLst/>
              <a:rect l="l" t="t" r="r" b="b"/>
              <a:pathLst>
                <a:path w="17779">
                  <a:moveTo>
                    <a:pt x="0" y="0"/>
                  </a:moveTo>
                  <a:lnTo>
                    <a:pt x="1752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32" name="object 8832"/>
            <p:cNvSpPr/>
            <p:nvPr/>
          </p:nvSpPr>
          <p:spPr>
            <a:xfrm>
              <a:off x="12446863" y="7357109"/>
              <a:ext cx="17780" cy="0"/>
            </a:xfrm>
            <a:custGeom>
              <a:avLst/>
              <a:gdLst/>
              <a:ahLst/>
              <a:cxnLst/>
              <a:rect l="l" t="t" r="r" b="b"/>
              <a:pathLst>
                <a:path w="17779">
                  <a:moveTo>
                    <a:pt x="0" y="0"/>
                  </a:moveTo>
                  <a:lnTo>
                    <a:pt x="1752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33" name="object 8833"/>
            <p:cNvSpPr/>
            <p:nvPr/>
          </p:nvSpPr>
          <p:spPr>
            <a:xfrm>
              <a:off x="12446863" y="7353299"/>
              <a:ext cx="17780" cy="0"/>
            </a:xfrm>
            <a:custGeom>
              <a:avLst/>
              <a:gdLst/>
              <a:ahLst/>
              <a:cxnLst/>
              <a:rect l="l" t="t" r="r" b="b"/>
              <a:pathLst>
                <a:path w="17779">
                  <a:moveTo>
                    <a:pt x="0" y="0"/>
                  </a:moveTo>
                  <a:lnTo>
                    <a:pt x="1752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34" name="object 8834"/>
            <p:cNvSpPr/>
            <p:nvPr/>
          </p:nvSpPr>
          <p:spPr>
            <a:xfrm>
              <a:off x="12464389" y="7340345"/>
              <a:ext cx="3175" cy="17145"/>
            </a:xfrm>
            <a:custGeom>
              <a:avLst/>
              <a:gdLst/>
              <a:ahLst/>
              <a:cxnLst/>
              <a:rect l="l" t="t" r="r" b="b"/>
              <a:pathLst>
                <a:path w="3175" h="17145">
                  <a:moveTo>
                    <a:pt x="0" y="16763"/>
                  </a:moveTo>
                  <a:lnTo>
                    <a:pt x="3048" y="16763"/>
                  </a:lnTo>
                  <a:lnTo>
                    <a:pt x="3047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35" name="object 8835"/>
            <p:cNvSpPr/>
            <p:nvPr/>
          </p:nvSpPr>
          <p:spPr>
            <a:xfrm>
              <a:off x="12450673" y="7357109"/>
              <a:ext cx="0" cy="54610"/>
            </a:xfrm>
            <a:custGeom>
              <a:avLst/>
              <a:gdLst/>
              <a:ahLst/>
              <a:cxnLst/>
              <a:rect l="l" t="t" r="r" b="b"/>
              <a:pathLst>
                <a:path h="54609">
                  <a:moveTo>
                    <a:pt x="0" y="0"/>
                  </a:moveTo>
                  <a:lnTo>
                    <a:pt x="0" y="5410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36" name="object 8836"/>
            <p:cNvSpPr/>
            <p:nvPr/>
          </p:nvSpPr>
          <p:spPr>
            <a:xfrm>
              <a:off x="12369139" y="7357109"/>
              <a:ext cx="81915" cy="54610"/>
            </a:xfrm>
            <a:custGeom>
              <a:avLst/>
              <a:gdLst/>
              <a:ahLst/>
              <a:cxnLst/>
              <a:rect l="l" t="t" r="r" b="b"/>
              <a:pathLst>
                <a:path w="81915" h="54609">
                  <a:moveTo>
                    <a:pt x="0" y="0"/>
                  </a:moveTo>
                  <a:lnTo>
                    <a:pt x="0" y="54102"/>
                  </a:lnTo>
                  <a:lnTo>
                    <a:pt x="81534" y="5410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37" name="object 8837"/>
            <p:cNvSpPr/>
            <p:nvPr/>
          </p:nvSpPr>
          <p:spPr>
            <a:xfrm>
              <a:off x="12369139" y="7323581"/>
              <a:ext cx="78105" cy="0"/>
            </a:xfrm>
            <a:custGeom>
              <a:avLst/>
              <a:gdLst/>
              <a:ahLst/>
              <a:cxnLst/>
              <a:rect l="l" t="t" r="r" b="b"/>
              <a:pathLst>
                <a:path w="78104">
                  <a:moveTo>
                    <a:pt x="0" y="0"/>
                  </a:moveTo>
                  <a:lnTo>
                    <a:pt x="7772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38" name="object 8838"/>
            <p:cNvSpPr/>
            <p:nvPr/>
          </p:nvSpPr>
          <p:spPr>
            <a:xfrm>
              <a:off x="12369139" y="7407401"/>
              <a:ext cx="78105" cy="0"/>
            </a:xfrm>
            <a:custGeom>
              <a:avLst/>
              <a:gdLst/>
              <a:ahLst/>
              <a:cxnLst/>
              <a:rect l="l" t="t" r="r" b="b"/>
              <a:pathLst>
                <a:path w="78104">
                  <a:moveTo>
                    <a:pt x="0" y="0"/>
                  </a:moveTo>
                  <a:lnTo>
                    <a:pt x="7772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39" name="object 8839"/>
            <p:cNvSpPr/>
            <p:nvPr/>
          </p:nvSpPr>
          <p:spPr>
            <a:xfrm>
              <a:off x="12369139" y="7329677"/>
              <a:ext cx="78105" cy="0"/>
            </a:xfrm>
            <a:custGeom>
              <a:avLst/>
              <a:gdLst/>
              <a:ahLst/>
              <a:cxnLst/>
              <a:rect l="l" t="t" r="r" b="b"/>
              <a:pathLst>
                <a:path w="78104">
                  <a:moveTo>
                    <a:pt x="0" y="0"/>
                  </a:moveTo>
                  <a:lnTo>
                    <a:pt x="7772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8840" name="object 8840"/>
          <p:cNvGrpSpPr/>
          <p:nvPr/>
        </p:nvGrpSpPr>
        <p:grpSpPr>
          <a:xfrm>
            <a:off x="15535271" y="7725941"/>
            <a:ext cx="113328" cy="28731"/>
            <a:chOff x="12360757" y="7239761"/>
            <a:chExt cx="90170" cy="22860"/>
          </a:xfrm>
        </p:grpSpPr>
        <p:sp>
          <p:nvSpPr>
            <p:cNvPr id="8841" name="object 8841"/>
            <p:cNvSpPr/>
            <p:nvPr/>
          </p:nvSpPr>
          <p:spPr>
            <a:xfrm>
              <a:off x="12366091" y="7251953"/>
              <a:ext cx="3175" cy="6985"/>
            </a:xfrm>
            <a:custGeom>
              <a:avLst/>
              <a:gdLst/>
              <a:ahLst/>
              <a:cxnLst/>
              <a:rect l="l" t="t" r="r" b="b"/>
              <a:pathLst>
                <a:path w="3175" h="6984">
                  <a:moveTo>
                    <a:pt x="0" y="3810"/>
                  </a:moveTo>
                  <a:lnTo>
                    <a:pt x="0" y="6858"/>
                  </a:lnTo>
                  <a:lnTo>
                    <a:pt x="3048" y="6858"/>
                  </a:lnTo>
                  <a:lnTo>
                    <a:pt x="3047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42" name="object 8842"/>
            <p:cNvSpPr/>
            <p:nvPr/>
          </p:nvSpPr>
          <p:spPr>
            <a:xfrm>
              <a:off x="12366091" y="7245857"/>
              <a:ext cx="3175" cy="6350"/>
            </a:xfrm>
            <a:custGeom>
              <a:avLst/>
              <a:gdLst/>
              <a:ahLst/>
              <a:cxnLst/>
              <a:rect l="l" t="t" r="r" b="b"/>
              <a:pathLst>
                <a:path w="3175" h="6350">
                  <a:moveTo>
                    <a:pt x="0" y="0"/>
                  </a:moveTo>
                  <a:lnTo>
                    <a:pt x="3048" y="0"/>
                  </a:lnTo>
                  <a:lnTo>
                    <a:pt x="3048" y="6096"/>
                  </a:lnTo>
                  <a:lnTo>
                    <a:pt x="0" y="6096"/>
                  </a:ln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43" name="object 8843"/>
            <p:cNvSpPr/>
            <p:nvPr/>
          </p:nvSpPr>
          <p:spPr>
            <a:xfrm>
              <a:off x="12366091" y="7251953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4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44" name="object 8844"/>
            <p:cNvSpPr/>
            <p:nvPr/>
          </p:nvSpPr>
          <p:spPr>
            <a:xfrm>
              <a:off x="12366091" y="725881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4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45" name="object 8845"/>
            <p:cNvSpPr/>
            <p:nvPr/>
          </p:nvSpPr>
          <p:spPr>
            <a:xfrm>
              <a:off x="12366091" y="724585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4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46" name="object 8846"/>
            <p:cNvSpPr/>
            <p:nvPr/>
          </p:nvSpPr>
          <p:spPr>
            <a:xfrm>
              <a:off x="12366091" y="7251953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4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47" name="object 8847"/>
            <p:cNvSpPr/>
            <p:nvPr/>
          </p:nvSpPr>
          <p:spPr>
            <a:xfrm>
              <a:off x="12363043" y="725881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6096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48" name="object 8848"/>
            <p:cNvSpPr/>
            <p:nvPr/>
          </p:nvSpPr>
          <p:spPr>
            <a:xfrm>
              <a:off x="12363043" y="7242047"/>
              <a:ext cx="87630" cy="0"/>
            </a:xfrm>
            <a:custGeom>
              <a:avLst/>
              <a:gdLst/>
              <a:ahLst/>
              <a:cxnLst/>
              <a:rect l="l" t="t" r="r" b="b"/>
              <a:pathLst>
                <a:path w="87629">
                  <a:moveTo>
                    <a:pt x="0" y="0"/>
                  </a:moveTo>
                  <a:lnTo>
                    <a:pt x="8763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49" name="object 8849"/>
            <p:cNvSpPr/>
            <p:nvPr/>
          </p:nvSpPr>
          <p:spPr>
            <a:xfrm>
              <a:off x="12363043" y="7242047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h="20954">
                  <a:moveTo>
                    <a:pt x="0" y="3809"/>
                  </a:moveTo>
                  <a:lnTo>
                    <a:pt x="0" y="0"/>
                  </a:lnTo>
                  <a:lnTo>
                    <a:pt x="0" y="3809"/>
                  </a:lnTo>
                  <a:lnTo>
                    <a:pt x="0" y="20573"/>
                  </a:lnTo>
                  <a:lnTo>
                    <a:pt x="0" y="16763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50" name="object 8850"/>
            <p:cNvSpPr/>
            <p:nvPr/>
          </p:nvSpPr>
          <p:spPr>
            <a:xfrm>
              <a:off x="12369139" y="7245857"/>
              <a:ext cx="78105" cy="0"/>
            </a:xfrm>
            <a:custGeom>
              <a:avLst/>
              <a:gdLst/>
              <a:ahLst/>
              <a:cxnLst/>
              <a:rect l="l" t="t" r="r" b="b"/>
              <a:pathLst>
                <a:path w="78104">
                  <a:moveTo>
                    <a:pt x="0" y="0"/>
                  </a:moveTo>
                  <a:lnTo>
                    <a:pt x="7772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8851" name="object 8851"/>
          <p:cNvSpPr/>
          <p:nvPr/>
        </p:nvSpPr>
        <p:spPr>
          <a:xfrm>
            <a:off x="15223061" y="7720196"/>
            <a:ext cx="0" cy="9577"/>
          </a:xfrm>
          <a:custGeom>
            <a:avLst/>
            <a:gdLst/>
            <a:ahLst/>
            <a:cxnLst/>
            <a:rect l="l" t="t" r="r" b="b"/>
            <a:pathLst>
              <a:path h="7620">
                <a:moveTo>
                  <a:pt x="0" y="0"/>
                </a:moveTo>
                <a:lnTo>
                  <a:pt x="0" y="7619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52" name="object 8852"/>
          <p:cNvSpPr/>
          <p:nvPr/>
        </p:nvSpPr>
        <p:spPr>
          <a:xfrm>
            <a:off x="15346604" y="7825541"/>
            <a:ext cx="0" cy="27135"/>
          </a:xfrm>
          <a:custGeom>
            <a:avLst/>
            <a:gdLst/>
            <a:ahLst/>
            <a:cxnLst/>
            <a:rect l="l" t="t" r="r" b="b"/>
            <a:pathLst>
              <a:path h="21590">
                <a:moveTo>
                  <a:pt x="0" y="0"/>
                </a:moveTo>
                <a:lnTo>
                  <a:pt x="0" y="21336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53" name="object 8853"/>
          <p:cNvSpPr/>
          <p:nvPr/>
        </p:nvSpPr>
        <p:spPr>
          <a:xfrm>
            <a:off x="15363843" y="7720196"/>
            <a:ext cx="0" cy="9577"/>
          </a:xfrm>
          <a:custGeom>
            <a:avLst/>
            <a:gdLst/>
            <a:ahLst/>
            <a:cxnLst/>
            <a:rect l="l" t="t" r="r" b="b"/>
            <a:pathLst>
              <a:path h="7620">
                <a:moveTo>
                  <a:pt x="0" y="0"/>
                </a:moveTo>
                <a:lnTo>
                  <a:pt x="0" y="7619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54" name="object 8854"/>
          <p:cNvSpPr/>
          <p:nvPr/>
        </p:nvSpPr>
        <p:spPr>
          <a:xfrm>
            <a:off x="15248919" y="7921311"/>
            <a:ext cx="0" cy="15962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0" y="0"/>
                </a:moveTo>
                <a:lnTo>
                  <a:pt x="0" y="12192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8855" name="object 8855"/>
          <p:cNvGrpSpPr/>
          <p:nvPr/>
        </p:nvGrpSpPr>
        <p:grpSpPr>
          <a:xfrm>
            <a:off x="15241258" y="7825542"/>
            <a:ext cx="112530" cy="118914"/>
            <a:chOff x="12126823" y="7319009"/>
            <a:chExt cx="89535" cy="94615"/>
          </a:xfrm>
        </p:grpSpPr>
        <p:sp>
          <p:nvSpPr>
            <p:cNvPr id="8856" name="object 8856"/>
            <p:cNvSpPr/>
            <p:nvPr/>
          </p:nvSpPr>
          <p:spPr>
            <a:xfrm>
              <a:off x="12206833" y="7319009"/>
              <a:ext cx="0" cy="88900"/>
            </a:xfrm>
            <a:custGeom>
              <a:avLst/>
              <a:gdLst/>
              <a:ahLst/>
              <a:cxnLst/>
              <a:rect l="l" t="t" r="r" b="b"/>
              <a:pathLst>
                <a:path h="88900">
                  <a:moveTo>
                    <a:pt x="0" y="0"/>
                  </a:moveTo>
                  <a:lnTo>
                    <a:pt x="0" y="88392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57" name="object 8857"/>
            <p:cNvSpPr/>
            <p:nvPr/>
          </p:nvSpPr>
          <p:spPr>
            <a:xfrm>
              <a:off x="12129109" y="7411211"/>
              <a:ext cx="81915" cy="0"/>
            </a:xfrm>
            <a:custGeom>
              <a:avLst/>
              <a:gdLst/>
              <a:ahLst/>
              <a:cxnLst/>
              <a:rect l="l" t="t" r="r" b="b"/>
              <a:pathLst>
                <a:path w="81915">
                  <a:moveTo>
                    <a:pt x="0" y="0"/>
                  </a:moveTo>
                  <a:lnTo>
                    <a:pt x="8153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58" name="object 8858"/>
            <p:cNvSpPr/>
            <p:nvPr/>
          </p:nvSpPr>
          <p:spPr>
            <a:xfrm>
              <a:off x="12151461" y="7323581"/>
              <a:ext cx="55880" cy="0"/>
            </a:xfrm>
            <a:custGeom>
              <a:avLst/>
              <a:gdLst/>
              <a:ahLst/>
              <a:cxnLst/>
              <a:rect l="l" t="t" r="r" b="b"/>
              <a:pathLst>
                <a:path w="55879">
                  <a:moveTo>
                    <a:pt x="0" y="0"/>
                  </a:moveTo>
                  <a:lnTo>
                    <a:pt x="55371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59" name="object 8859"/>
            <p:cNvSpPr/>
            <p:nvPr/>
          </p:nvSpPr>
          <p:spPr>
            <a:xfrm>
              <a:off x="12132919" y="7407401"/>
              <a:ext cx="74295" cy="0"/>
            </a:xfrm>
            <a:custGeom>
              <a:avLst/>
              <a:gdLst/>
              <a:ahLst/>
              <a:cxnLst/>
              <a:rect l="l" t="t" r="r" b="b"/>
              <a:pathLst>
                <a:path w="74295">
                  <a:moveTo>
                    <a:pt x="0" y="0"/>
                  </a:moveTo>
                  <a:lnTo>
                    <a:pt x="7391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60" name="object 8860"/>
            <p:cNvSpPr/>
            <p:nvPr/>
          </p:nvSpPr>
          <p:spPr>
            <a:xfrm>
              <a:off x="12151461" y="7329677"/>
              <a:ext cx="55880" cy="0"/>
            </a:xfrm>
            <a:custGeom>
              <a:avLst/>
              <a:gdLst/>
              <a:ahLst/>
              <a:cxnLst/>
              <a:rect l="l" t="t" r="r" b="b"/>
              <a:pathLst>
                <a:path w="55879">
                  <a:moveTo>
                    <a:pt x="0" y="0"/>
                  </a:moveTo>
                  <a:lnTo>
                    <a:pt x="55371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61" name="object 8861"/>
            <p:cNvSpPr/>
            <p:nvPr/>
          </p:nvSpPr>
          <p:spPr>
            <a:xfrm>
              <a:off x="12129109" y="7395209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h="16509">
                  <a:moveTo>
                    <a:pt x="0" y="0"/>
                  </a:moveTo>
                  <a:lnTo>
                    <a:pt x="0" y="16002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62" name="object 8862"/>
            <p:cNvSpPr/>
            <p:nvPr/>
          </p:nvSpPr>
          <p:spPr>
            <a:xfrm>
              <a:off x="12210643" y="7350251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048" y="3048"/>
                  </a:moveTo>
                  <a:lnTo>
                    <a:pt x="0" y="3048"/>
                  </a:lnTo>
                  <a:lnTo>
                    <a:pt x="0" y="0"/>
                  </a:lnTo>
                  <a:lnTo>
                    <a:pt x="30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63" name="object 8863"/>
            <p:cNvSpPr/>
            <p:nvPr/>
          </p:nvSpPr>
          <p:spPr>
            <a:xfrm>
              <a:off x="12210643" y="7343393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09">
                  <a:moveTo>
                    <a:pt x="3048" y="0"/>
                  </a:moveTo>
                  <a:lnTo>
                    <a:pt x="0" y="0"/>
                  </a:lnTo>
                  <a:lnTo>
                    <a:pt x="0" y="3810"/>
                  </a:lnTo>
                  <a:lnTo>
                    <a:pt x="3048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64" name="object 8864"/>
            <p:cNvSpPr/>
            <p:nvPr/>
          </p:nvSpPr>
          <p:spPr>
            <a:xfrm>
              <a:off x="12210643" y="7357109"/>
              <a:ext cx="0" cy="54610"/>
            </a:xfrm>
            <a:custGeom>
              <a:avLst/>
              <a:gdLst/>
              <a:ahLst/>
              <a:cxnLst/>
              <a:rect l="l" t="t" r="r" b="b"/>
              <a:pathLst>
                <a:path h="54609">
                  <a:moveTo>
                    <a:pt x="0" y="0"/>
                  </a:moveTo>
                  <a:lnTo>
                    <a:pt x="0" y="54101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8865" name="object 8865"/>
          <p:cNvGrpSpPr/>
          <p:nvPr/>
        </p:nvGrpSpPr>
        <p:grpSpPr>
          <a:xfrm>
            <a:off x="15233596" y="7716365"/>
            <a:ext cx="295290" cy="86193"/>
            <a:chOff x="12120727" y="7232142"/>
            <a:chExt cx="234950" cy="68580"/>
          </a:xfrm>
        </p:grpSpPr>
        <p:sp>
          <p:nvSpPr>
            <p:cNvPr id="8866" name="object 8866"/>
            <p:cNvSpPr/>
            <p:nvPr/>
          </p:nvSpPr>
          <p:spPr>
            <a:xfrm>
              <a:off x="12126061" y="7242048"/>
              <a:ext cx="87630" cy="0"/>
            </a:xfrm>
            <a:custGeom>
              <a:avLst/>
              <a:gdLst/>
              <a:ahLst/>
              <a:cxnLst/>
              <a:rect l="l" t="t" r="r" b="b"/>
              <a:pathLst>
                <a:path w="87629">
                  <a:moveTo>
                    <a:pt x="0" y="0"/>
                  </a:moveTo>
                  <a:lnTo>
                    <a:pt x="8763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67" name="object 8867"/>
            <p:cNvSpPr/>
            <p:nvPr/>
          </p:nvSpPr>
          <p:spPr>
            <a:xfrm>
              <a:off x="12123013" y="7242048"/>
              <a:ext cx="3175" cy="20955"/>
            </a:xfrm>
            <a:custGeom>
              <a:avLst/>
              <a:gdLst/>
              <a:ahLst/>
              <a:cxnLst/>
              <a:rect l="l" t="t" r="r" b="b"/>
              <a:pathLst>
                <a:path w="3175" h="20954">
                  <a:moveTo>
                    <a:pt x="3048" y="3810"/>
                  </a:moveTo>
                  <a:lnTo>
                    <a:pt x="3048" y="0"/>
                  </a:lnTo>
                  <a:lnTo>
                    <a:pt x="0" y="0"/>
                  </a:lnTo>
                  <a:lnTo>
                    <a:pt x="0" y="20574"/>
                  </a:lnTo>
                  <a:lnTo>
                    <a:pt x="0" y="1676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68" name="object 8868"/>
            <p:cNvSpPr/>
            <p:nvPr/>
          </p:nvSpPr>
          <p:spPr>
            <a:xfrm>
              <a:off x="12213691" y="7242048"/>
              <a:ext cx="3810" cy="20955"/>
            </a:xfrm>
            <a:custGeom>
              <a:avLst/>
              <a:gdLst/>
              <a:ahLst/>
              <a:cxnLst/>
              <a:rect l="l" t="t" r="r" b="b"/>
              <a:pathLst>
                <a:path w="3809" h="20954">
                  <a:moveTo>
                    <a:pt x="0" y="3810"/>
                  </a:moveTo>
                  <a:lnTo>
                    <a:pt x="0" y="0"/>
                  </a:lnTo>
                  <a:lnTo>
                    <a:pt x="3810" y="0"/>
                  </a:lnTo>
                  <a:lnTo>
                    <a:pt x="3810" y="20574"/>
                  </a:lnTo>
                  <a:lnTo>
                    <a:pt x="0" y="20574"/>
                  </a:lnTo>
                  <a:lnTo>
                    <a:pt x="0" y="1676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69" name="object 8869"/>
            <p:cNvSpPr/>
            <p:nvPr/>
          </p:nvSpPr>
          <p:spPr>
            <a:xfrm>
              <a:off x="12225121" y="7234428"/>
              <a:ext cx="128270" cy="64135"/>
            </a:xfrm>
            <a:custGeom>
              <a:avLst/>
              <a:gdLst/>
              <a:ahLst/>
              <a:cxnLst/>
              <a:rect l="l" t="t" r="r" b="b"/>
              <a:pathLst>
                <a:path w="128270" h="64134">
                  <a:moveTo>
                    <a:pt x="128016" y="0"/>
                  </a:moveTo>
                  <a:lnTo>
                    <a:pt x="121158" y="761"/>
                  </a:lnTo>
                  <a:lnTo>
                    <a:pt x="113538" y="2285"/>
                  </a:lnTo>
                  <a:lnTo>
                    <a:pt x="76200" y="25145"/>
                  </a:lnTo>
                  <a:lnTo>
                    <a:pt x="64008" y="64007"/>
                  </a:lnTo>
                  <a:lnTo>
                    <a:pt x="63246" y="57149"/>
                  </a:lnTo>
                  <a:lnTo>
                    <a:pt x="62484" y="49529"/>
                  </a:lnTo>
                  <a:lnTo>
                    <a:pt x="59436" y="41909"/>
                  </a:lnTo>
                  <a:lnTo>
                    <a:pt x="56388" y="33527"/>
                  </a:lnTo>
                  <a:lnTo>
                    <a:pt x="51816" y="25145"/>
                  </a:lnTo>
                  <a:lnTo>
                    <a:pt x="46482" y="18287"/>
                  </a:lnTo>
                  <a:lnTo>
                    <a:pt x="39624" y="12191"/>
                  </a:lnTo>
                  <a:lnTo>
                    <a:pt x="31242" y="8381"/>
                  </a:lnTo>
                  <a:lnTo>
                    <a:pt x="22860" y="4571"/>
                  </a:lnTo>
                  <a:lnTo>
                    <a:pt x="14478" y="2285"/>
                  </a:lnTo>
                  <a:lnTo>
                    <a:pt x="6858" y="761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8870" name="object 8870"/>
          <p:cNvGrpSpPr/>
          <p:nvPr/>
        </p:nvGrpSpPr>
        <p:grpSpPr>
          <a:xfrm>
            <a:off x="15341816" y="7725941"/>
            <a:ext cx="196328" cy="150836"/>
            <a:chOff x="12206833" y="7239761"/>
            <a:chExt cx="156210" cy="120014"/>
          </a:xfrm>
        </p:grpSpPr>
        <p:sp>
          <p:nvSpPr>
            <p:cNvPr id="8871" name="object 8871"/>
            <p:cNvSpPr/>
            <p:nvPr/>
          </p:nvSpPr>
          <p:spPr>
            <a:xfrm>
              <a:off x="12206833" y="7357109"/>
              <a:ext cx="108585" cy="0"/>
            </a:xfrm>
            <a:custGeom>
              <a:avLst/>
              <a:gdLst/>
              <a:ahLst/>
              <a:cxnLst/>
              <a:rect l="l" t="t" r="r" b="b"/>
              <a:pathLst>
                <a:path w="108584">
                  <a:moveTo>
                    <a:pt x="0" y="0"/>
                  </a:moveTo>
                  <a:lnTo>
                    <a:pt x="10820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72" name="object 8872"/>
            <p:cNvSpPr/>
            <p:nvPr/>
          </p:nvSpPr>
          <p:spPr>
            <a:xfrm>
              <a:off x="12210643" y="7353299"/>
              <a:ext cx="101600" cy="0"/>
            </a:xfrm>
            <a:custGeom>
              <a:avLst/>
              <a:gdLst/>
              <a:ahLst/>
              <a:cxnLst/>
              <a:rect l="l" t="t" r="r" b="b"/>
              <a:pathLst>
                <a:path w="101600">
                  <a:moveTo>
                    <a:pt x="0" y="0"/>
                  </a:moveTo>
                  <a:lnTo>
                    <a:pt x="10134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73" name="object 8873"/>
            <p:cNvSpPr/>
            <p:nvPr/>
          </p:nvSpPr>
          <p:spPr>
            <a:xfrm>
              <a:off x="12210643" y="7350251"/>
              <a:ext cx="101600" cy="0"/>
            </a:xfrm>
            <a:custGeom>
              <a:avLst/>
              <a:gdLst/>
              <a:ahLst/>
              <a:cxnLst/>
              <a:rect l="l" t="t" r="r" b="b"/>
              <a:pathLst>
                <a:path w="101600">
                  <a:moveTo>
                    <a:pt x="0" y="0"/>
                  </a:moveTo>
                  <a:lnTo>
                    <a:pt x="10134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74" name="object 8874"/>
            <p:cNvSpPr/>
            <p:nvPr/>
          </p:nvSpPr>
          <p:spPr>
            <a:xfrm>
              <a:off x="12210643" y="7347203"/>
              <a:ext cx="101600" cy="0"/>
            </a:xfrm>
            <a:custGeom>
              <a:avLst/>
              <a:gdLst/>
              <a:ahLst/>
              <a:cxnLst/>
              <a:rect l="l" t="t" r="r" b="b"/>
              <a:pathLst>
                <a:path w="101600">
                  <a:moveTo>
                    <a:pt x="0" y="0"/>
                  </a:moveTo>
                  <a:lnTo>
                    <a:pt x="10134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75" name="object 8875"/>
            <p:cNvSpPr/>
            <p:nvPr/>
          </p:nvSpPr>
          <p:spPr>
            <a:xfrm>
              <a:off x="12210643" y="7343393"/>
              <a:ext cx="101600" cy="0"/>
            </a:xfrm>
            <a:custGeom>
              <a:avLst/>
              <a:gdLst/>
              <a:ahLst/>
              <a:cxnLst/>
              <a:rect l="l" t="t" r="r" b="b"/>
              <a:pathLst>
                <a:path w="101600">
                  <a:moveTo>
                    <a:pt x="0" y="0"/>
                  </a:moveTo>
                  <a:lnTo>
                    <a:pt x="10134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76" name="object 8876"/>
            <p:cNvSpPr/>
            <p:nvPr/>
          </p:nvSpPr>
          <p:spPr>
            <a:xfrm>
              <a:off x="12206833" y="7340345"/>
              <a:ext cx="112395" cy="0"/>
            </a:xfrm>
            <a:custGeom>
              <a:avLst/>
              <a:gdLst/>
              <a:ahLst/>
              <a:cxnLst/>
              <a:rect l="l" t="t" r="r" b="b"/>
              <a:pathLst>
                <a:path w="112395">
                  <a:moveTo>
                    <a:pt x="0" y="0"/>
                  </a:moveTo>
                  <a:lnTo>
                    <a:pt x="11201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77" name="object 8877"/>
            <p:cNvSpPr/>
            <p:nvPr/>
          </p:nvSpPr>
          <p:spPr>
            <a:xfrm>
              <a:off x="12224359" y="7299197"/>
              <a:ext cx="128270" cy="27940"/>
            </a:xfrm>
            <a:custGeom>
              <a:avLst/>
              <a:gdLst/>
              <a:ahLst/>
              <a:cxnLst/>
              <a:rect l="l" t="t" r="r" b="b"/>
              <a:pathLst>
                <a:path w="128270" h="27940">
                  <a:moveTo>
                    <a:pt x="128016" y="0"/>
                  </a:moveTo>
                  <a:lnTo>
                    <a:pt x="128016" y="27432"/>
                  </a:lnTo>
                  <a:lnTo>
                    <a:pt x="0" y="27432"/>
                  </a:lnTo>
                  <a:lnTo>
                    <a:pt x="0" y="0"/>
                  </a:lnTo>
                  <a:lnTo>
                    <a:pt x="128016" y="0"/>
                  </a:lnTo>
                  <a:close/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78" name="object 8878"/>
            <p:cNvSpPr/>
            <p:nvPr/>
          </p:nvSpPr>
          <p:spPr>
            <a:xfrm>
              <a:off x="12228931" y="7262621"/>
              <a:ext cx="134620" cy="0"/>
            </a:xfrm>
            <a:custGeom>
              <a:avLst/>
              <a:gdLst/>
              <a:ahLst/>
              <a:cxnLst/>
              <a:rect l="l" t="t" r="r" b="b"/>
              <a:pathLst>
                <a:path w="134620">
                  <a:moveTo>
                    <a:pt x="0" y="0"/>
                  </a:moveTo>
                  <a:lnTo>
                    <a:pt x="13411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79" name="object 8879"/>
            <p:cNvSpPr/>
            <p:nvPr/>
          </p:nvSpPr>
          <p:spPr>
            <a:xfrm>
              <a:off x="12217501" y="7242047"/>
              <a:ext cx="146050" cy="0"/>
            </a:xfrm>
            <a:custGeom>
              <a:avLst/>
              <a:gdLst/>
              <a:ahLst/>
              <a:cxnLst/>
              <a:rect l="l" t="t" r="r" b="b"/>
              <a:pathLst>
                <a:path w="146050">
                  <a:moveTo>
                    <a:pt x="0" y="0"/>
                  </a:moveTo>
                  <a:lnTo>
                    <a:pt x="14554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80" name="object 8880"/>
            <p:cNvSpPr/>
            <p:nvPr/>
          </p:nvSpPr>
          <p:spPr>
            <a:xfrm>
              <a:off x="12228931" y="7245857"/>
              <a:ext cx="134620" cy="0"/>
            </a:xfrm>
            <a:custGeom>
              <a:avLst/>
              <a:gdLst/>
              <a:ahLst/>
              <a:cxnLst/>
              <a:rect l="l" t="t" r="r" b="b"/>
              <a:pathLst>
                <a:path w="134620">
                  <a:moveTo>
                    <a:pt x="0" y="0"/>
                  </a:moveTo>
                  <a:lnTo>
                    <a:pt x="13411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8881" name="object 8881"/>
          <p:cNvSpPr/>
          <p:nvPr/>
        </p:nvSpPr>
        <p:spPr>
          <a:xfrm>
            <a:off x="15648279" y="8030491"/>
            <a:ext cx="0" cy="123703"/>
          </a:xfrm>
          <a:custGeom>
            <a:avLst/>
            <a:gdLst/>
            <a:ahLst/>
            <a:cxnLst/>
            <a:rect l="l" t="t" r="r" b="b"/>
            <a:pathLst>
              <a:path h="98425">
                <a:moveTo>
                  <a:pt x="0" y="0"/>
                </a:moveTo>
                <a:lnTo>
                  <a:pt x="0" y="98298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8882" name="object 8882"/>
          <p:cNvGrpSpPr/>
          <p:nvPr/>
        </p:nvGrpSpPr>
        <p:grpSpPr>
          <a:xfrm>
            <a:off x="15656899" y="8261294"/>
            <a:ext cx="7183" cy="9577"/>
            <a:chOff x="12457531" y="7665719"/>
            <a:chExt cx="5715" cy="7620"/>
          </a:xfrm>
        </p:grpSpPr>
        <p:sp>
          <p:nvSpPr>
            <p:cNvPr id="8883" name="object 8883"/>
            <p:cNvSpPr/>
            <p:nvPr/>
          </p:nvSpPr>
          <p:spPr>
            <a:xfrm>
              <a:off x="12457531" y="7668005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84" name="object 8884"/>
            <p:cNvSpPr/>
            <p:nvPr/>
          </p:nvSpPr>
          <p:spPr>
            <a:xfrm>
              <a:off x="12458293" y="7668767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2285" y="0"/>
                  </a:moveTo>
                  <a:lnTo>
                    <a:pt x="3902" y="669"/>
                  </a:lnTo>
                  <a:lnTo>
                    <a:pt x="4571" y="2286"/>
                  </a:lnTo>
                  <a:lnTo>
                    <a:pt x="3902" y="3902"/>
                  </a:lnTo>
                  <a:lnTo>
                    <a:pt x="2285" y="4572"/>
                  </a:lnTo>
                  <a:lnTo>
                    <a:pt x="669" y="3902"/>
                  </a:lnTo>
                  <a:lnTo>
                    <a:pt x="0" y="2286"/>
                  </a:lnTo>
                  <a:lnTo>
                    <a:pt x="669" y="669"/>
                  </a:lnTo>
                  <a:lnTo>
                    <a:pt x="228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8885" name="object 8885"/>
          <p:cNvSpPr/>
          <p:nvPr/>
        </p:nvSpPr>
        <p:spPr>
          <a:xfrm>
            <a:off x="15044930" y="7825541"/>
            <a:ext cx="0" cy="27135"/>
          </a:xfrm>
          <a:custGeom>
            <a:avLst/>
            <a:gdLst/>
            <a:ahLst/>
            <a:cxnLst/>
            <a:rect l="l" t="t" r="r" b="b"/>
            <a:pathLst>
              <a:path h="21590">
                <a:moveTo>
                  <a:pt x="0" y="0"/>
                </a:moveTo>
                <a:lnTo>
                  <a:pt x="0" y="21336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8886" name="object 8886"/>
          <p:cNvGrpSpPr/>
          <p:nvPr/>
        </p:nvGrpSpPr>
        <p:grpSpPr>
          <a:xfrm>
            <a:off x="15038226" y="7716365"/>
            <a:ext cx="109337" cy="225059"/>
            <a:chOff x="11965279" y="7232142"/>
            <a:chExt cx="86995" cy="179070"/>
          </a:xfrm>
        </p:grpSpPr>
        <p:sp>
          <p:nvSpPr>
            <p:cNvPr id="8887" name="object 8887"/>
            <p:cNvSpPr/>
            <p:nvPr/>
          </p:nvSpPr>
          <p:spPr>
            <a:xfrm>
              <a:off x="11987377" y="7235190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0"/>
                  </a:moveTo>
                  <a:lnTo>
                    <a:pt x="0" y="7619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88" name="object 8888"/>
            <p:cNvSpPr/>
            <p:nvPr/>
          </p:nvSpPr>
          <p:spPr>
            <a:xfrm>
              <a:off x="11985853" y="7234428"/>
              <a:ext cx="64135" cy="64135"/>
            </a:xfrm>
            <a:custGeom>
              <a:avLst/>
              <a:gdLst/>
              <a:ahLst/>
              <a:cxnLst/>
              <a:rect l="l" t="t" r="r" b="b"/>
              <a:pathLst>
                <a:path w="64134" h="64134">
                  <a:moveTo>
                    <a:pt x="64007" y="64007"/>
                  </a:moveTo>
                  <a:lnTo>
                    <a:pt x="63245" y="57149"/>
                  </a:lnTo>
                  <a:lnTo>
                    <a:pt x="61721" y="49529"/>
                  </a:lnTo>
                  <a:lnTo>
                    <a:pt x="38861" y="12191"/>
                  </a:lnTo>
                  <a:lnTo>
                    <a:pt x="30479" y="8381"/>
                  </a:lnTo>
                  <a:lnTo>
                    <a:pt x="22097" y="4571"/>
                  </a:lnTo>
                  <a:lnTo>
                    <a:pt x="14477" y="2285"/>
                  </a:lnTo>
                  <a:lnTo>
                    <a:pt x="6857" y="761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89" name="object 8889"/>
            <p:cNvSpPr/>
            <p:nvPr/>
          </p:nvSpPr>
          <p:spPr>
            <a:xfrm>
              <a:off x="11967565" y="7319010"/>
              <a:ext cx="0" cy="88900"/>
            </a:xfrm>
            <a:custGeom>
              <a:avLst/>
              <a:gdLst/>
              <a:ahLst/>
              <a:cxnLst/>
              <a:rect l="l" t="t" r="r" b="b"/>
              <a:pathLst>
                <a:path h="88900">
                  <a:moveTo>
                    <a:pt x="0" y="0"/>
                  </a:moveTo>
                  <a:lnTo>
                    <a:pt x="0" y="88392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90" name="object 8890"/>
            <p:cNvSpPr/>
            <p:nvPr/>
          </p:nvSpPr>
          <p:spPr>
            <a:xfrm>
              <a:off x="11984329" y="7353300"/>
              <a:ext cx="0" cy="37465"/>
            </a:xfrm>
            <a:custGeom>
              <a:avLst/>
              <a:gdLst/>
              <a:ahLst/>
              <a:cxnLst/>
              <a:rect l="l" t="t" r="r" b="b"/>
              <a:pathLst>
                <a:path h="37465">
                  <a:moveTo>
                    <a:pt x="0" y="3733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91" name="object 8891"/>
            <p:cNvSpPr/>
            <p:nvPr/>
          </p:nvSpPr>
          <p:spPr>
            <a:xfrm>
              <a:off x="11982805" y="7354062"/>
              <a:ext cx="38100" cy="38100"/>
            </a:xfrm>
            <a:custGeom>
              <a:avLst/>
              <a:gdLst/>
              <a:ahLst/>
              <a:cxnLst/>
              <a:rect l="l" t="t" r="r" b="b"/>
              <a:pathLst>
                <a:path w="38100" h="38100">
                  <a:moveTo>
                    <a:pt x="0" y="38100"/>
                  </a:moveTo>
                  <a:lnTo>
                    <a:pt x="7620" y="37338"/>
                  </a:lnTo>
                  <a:lnTo>
                    <a:pt x="14478" y="35814"/>
                  </a:lnTo>
                  <a:lnTo>
                    <a:pt x="3810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92" name="object 8892"/>
            <p:cNvSpPr/>
            <p:nvPr/>
          </p:nvSpPr>
          <p:spPr>
            <a:xfrm>
              <a:off x="11984329" y="7340346"/>
              <a:ext cx="12700" cy="17145"/>
            </a:xfrm>
            <a:custGeom>
              <a:avLst/>
              <a:gdLst/>
              <a:ahLst/>
              <a:cxnLst/>
              <a:rect l="l" t="t" r="r" b="b"/>
              <a:pathLst>
                <a:path w="12700" h="17145">
                  <a:moveTo>
                    <a:pt x="0" y="16764"/>
                  </a:moveTo>
                  <a:lnTo>
                    <a:pt x="12192" y="16764"/>
                  </a:lnTo>
                </a:path>
                <a:path w="12700" h="17145">
                  <a:moveTo>
                    <a:pt x="0" y="0"/>
                  </a:moveTo>
                  <a:lnTo>
                    <a:pt x="12192" y="0"/>
                  </a:lnTo>
                </a:path>
                <a:path w="12700" h="17145">
                  <a:moveTo>
                    <a:pt x="0" y="12954"/>
                  </a:moveTo>
                  <a:lnTo>
                    <a:pt x="12192" y="1295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93" name="object 8893"/>
            <p:cNvSpPr/>
            <p:nvPr/>
          </p:nvSpPr>
          <p:spPr>
            <a:xfrm>
              <a:off x="11980519" y="7340346"/>
              <a:ext cx="3810" cy="17145"/>
            </a:xfrm>
            <a:custGeom>
              <a:avLst/>
              <a:gdLst/>
              <a:ahLst/>
              <a:cxnLst/>
              <a:rect l="l" t="t" r="r" b="b"/>
              <a:pathLst>
                <a:path w="3809" h="17145">
                  <a:moveTo>
                    <a:pt x="0" y="16764"/>
                  </a:moveTo>
                  <a:lnTo>
                    <a:pt x="3810" y="16764"/>
                  </a:lnTo>
                  <a:lnTo>
                    <a:pt x="3809" y="0"/>
                  </a:lnTo>
                  <a:lnTo>
                    <a:pt x="0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94" name="object 8894"/>
            <p:cNvSpPr/>
            <p:nvPr/>
          </p:nvSpPr>
          <p:spPr>
            <a:xfrm>
              <a:off x="11970613" y="7343394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09">
                  <a:moveTo>
                    <a:pt x="3048" y="0"/>
                  </a:moveTo>
                  <a:lnTo>
                    <a:pt x="0" y="0"/>
                  </a:lnTo>
                  <a:lnTo>
                    <a:pt x="0" y="3810"/>
                  </a:lnTo>
                  <a:lnTo>
                    <a:pt x="3048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95" name="object 8895"/>
            <p:cNvSpPr/>
            <p:nvPr/>
          </p:nvSpPr>
          <p:spPr>
            <a:xfrm>
              <a:off x="11970613" y="7350252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048" y="3048"/>
                  </a:moveTo>
                  <a:lnTo>
                    <a:pt x="0" y="3048"/>
                  </a:lnTo>
                  <a:lnTo>
                    <a:pt x="0" y="0"/>
                  </a:lnTo>
                  <a:lnTo>
                    <a:pt x="30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96" name="object 8896"/>
            <p:cNvSpPr/>
            <p:nvPr/>
          </p:nvSpPr>
          <p:spPr>
            <a:xfrm>
              <a:off x="11973661" y="7343394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0" y="0"/>
                  </a:moveTo>
                  <a:lnTo>
                    <a:pt x="3810" y="0"/>
                  </a:lnTo>
                  <a:lnTo>
                    <a:pt x="3810" y="3810"/>
                  </a:lnTo>
                  <a:lnTo>
                    <a:pt x="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97" name="object 8897"/>
            <p:cNvSpPr/>
            <p:nvPr/>
          </p:nvSpPr>
          <p:spPr>
            <a:xfrm>
              <a:off x="11973661" y="7350252"/>
              <a:ext cx="3810" cy="3175"/>
            </a:xfrm>
            <a:custGeom>
              <a:avLst/>
              <a:gdLst/>
              <a:ahLst/>
              <a:cxnLst/>
              <a:rect l="l" t="t" r="r" b="b"/>
              <a:pathLst>
                <a:path w="3809" h="3175">
                  <a:moveTo>
                    <a:pt x="0" y="3048"/>
                  </a:moveTo>
                  <a:lnTo>
                    <a:pt x="3810" y="3048"/>
                  </a:lnTo>
                  <a:lnTo>
                    <a:pt x="3810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98" name="object 8898"/>
            <p:cNvSpPr/>
            <p:nvPr/>
          </p:nvSpPr>
          <p:spPr>
            <a:xfrm>
              <a:off x="11970613" y="735025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0" y="0"/>
                  </a:moveTo>
                  <a:lnTo>
                    <a:pt x="685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99" name="object 8899"/>
            <p:cNvSpPr/>
            <p:nvPr/>
          </p:nvSpPr>
          <p:spPr>
            <a:xfrm>
              <a:off x="11970613" y="7353300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0" y="0"/>
                  </a:moveTo>
                  <a:lnTo>
                    <a:pt x="685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00" name="object 8900"/>
            <p:cNvSpPr/>
            <p:nvPr/>
          </p:nvSpPr>
          <p:spPr>
            <a:xfrm>
              <a:off x="11970613" y="7343394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0" y="0"/>
                  </a:moveTo>
                  <a:lnTo>
                    <a:pt x="685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01" name="object 8901"/>
            <p:cNvSpPr/>
            <p:nvPr/>
          </p:nvSpPr>
          <p:spPr>
            <a:xfrm>
              <a:off x="11970613" y="7347204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0" y="0"/>
                  </a:moveTo>
                  <a:lnTo>
                    <a:pt x="685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02" name="object 8902"/>
            <p:cNvSpPr/>
            <p:nvPr/>
          </p:nvSpPr>
          <p:spPr>
            <a:xfrm>
              <a:off x="11967565" y="7357110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>
                  <a:moveTo>
                    <a:pt x="0" y="0"/>
                  </a:moveTo>
                  <a:lnTo>
                    <a:pt x="1295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03" name="object 8903"/>
            <p:cNvSpPr/>
            <p:nvPr/>
          </p:nvSpPr>
          <p:spPr>
            <a:xfrm>
              <a:off x="11967565" y="7340346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>
                  <a:moveTo>
                    <a:pt x="0" y="0"/>
                  </a:moveTo>
                  <a:lnTo>
                    <a:pt x="1295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04" name="object 8904"/>
            <p:cNvSpPr/>
            <p:nvPr/>
          </p:nvSpPr>
          <p:spPr>
            <a:xfrm>
              <a:off x="11970613" y="7357110"/>
              <a:ext cx="0" cy="54610"/>
            </a:xfrm>
            <a:custGeom>
              <a:avLst/>
              <a:gdLst/>
              <a:ahLst/>
              <a:cxnLst/>
              <a:rect l="l" t="t" r="r" b="b"/>
              <a:pathLst>
                <a:path h="54609">
                  <a:moveTo>
                    <a:pt x="0" y="0"/>
                  </a:moveTo>
                  <a:lnTo>
                    <a:pt x="0" y="5410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05" name="object 8905"/>
            <p:cNvSpPr/>
            <p:nvPr/>
          </p:nvSpPr>
          <p:spPr>
            <a:xfrm>
              <a:off x="11973661" y="7242048"/>
              <a:ext cx="3810" cy="20955"/>
            </a:xfrm>
            <a:custGeom>
              <a:avLst/>
              <a:gdLst/>
              <a:ahLst/>
              <a:cxnLst/>
              <a:rect l="l" t="t" r="r" b="b"/>
              <a:pathLst>
                <a:path w="3809" h="20954">
                  <a:moveTo>
                    <a:pt x="0" y="3810"/>
                  </a:moveTo>
                  <a:lnTo>
                    <a:pt x="0" y="0"/>
                  </a:lnTo>
                  <a:lnTo>
                    <a:pt x="3810" y="0"/>
                  </a:lnTo>
                  <a:lnTo>
                    <a:pt x="3810" y="20574"/>
                  </a:lnTo>
                  <a:lnTo>
                    <a:pt x="3810" y="1676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8906" name="object 8906"/>
          <p:cNvGrpSpPr/>
          <p:nvPr/>
        </p:nvGrpSpPr>
        <p:grpSpPr>
          <a:xfrm>
            <a:off x="14740382" y="7743180"/>
            <a:ext cx="121308" cy="114924"/>
            <a:chOff x="11728297" y="7253478"/>
            <a:chExt cx="96520" cy="91440"/>
          </a:xfrm>
        </p:grpSpPr>
        <p:sp>
          <p:nvSpPr>
            <p:cNvPr id="8907" name="object 8907"/>
            <p:cNvSpPr/>
            <p:nvPr/>
          </p:nvSpPr>
          <p:spPr>
            <a:xfrm>
              <a:off x="11747347" y="7268718"/>
              <a:ext cx="74930" cy="74295"/>
            </a:xfrm>
            <a:custGeom>
              <a:avLst/>
              <a:gdLst/>
              <a:ahLst/>
              <a:cxnLst/>
              <a:rect l="l" t="t" r="r" b="b"/>
              <a:pathLst>
                <a:path w="74929" h="74295">
                  <a:moveTo>
                    <a:pt x="74675" y="73913"/>
                  </a:moveTo>
                  <a:lnTo>
                    <a:pt x="73913" y="66293"/>
                  </a:lnTo>
                  <a:lnTo>
                    <a:pt x="72389" y="57149"/>
                  </a:lnTo>
                  <a:lnTo>
                    <a:pt x="54101" y="20573"/>
                  </a:lnTo>
                  <a:lnTo>
                    <a:pt x="35813" y="9143"/>
                  </a:lnTo>
                  <a:lnTo>
                    <a:pt x="25907" y="4571"/>
                  </a:lnTo>
                  <a:lnTo>
                    <a:pt x="16763" y="2285"/>
                  </a:lnTo>
                  <a:lnTo>
                    <a:pt x="8381" y="761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08" name="object 8908"/>
            <p:cNvSpPr/>
            <p:nvPr/>
          </p:nvSpPr>
          <p:spPr>
            <a:xfrm>
              <a:off x="11747347" y="7269480"/>
              <a:ext cx="0" cy="74295"/>
            </a:xfrm>
            <a:custGeom>
              <a:avLst/>
              <a:gdLst/>
              <a:ahLst/>
              <a:cxnLst/>
              <a:rect l="l" t="t" r="r" b="b"/>
              <a:pathLst>
                <a:path h="74295">
                  <a:moveTo>
                    <a:pt x="0" y="0"/>
                  </a:moveTo>
                  <a:lnTo>
                    <a:pt x="0" y="7391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09" name="object 8909"/>
            <p:cNvSpPr/>
            <p:nvPr/>
          </p:nvSpPr>
          <p:spPr>
            <a:xfrm>
              <a:off x="11730583" y="7253478"/>
              <a:ext cx="0" cy="86995"/>
            </a:xfrm>
            <a:custGeom>
              <a:avLst/>
              <a:gdLst/>
              <a:ahLst/>
              <a:cxnLst/>
              <a:rect l="l" t="t" r="r" b="b"/>
              <a:pathLst>
                <a:path h="86995">
                  <a:moveTo>
                    <a:pt x="0" y="0"/>
                  </a:moveTo>
                  <a:lnTo>
                    <a:pt x="0" y="86868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8910" name="object 8910"/>
          <p:cNvSpPr/>
          <p:nvPr/>
        </p:nvSpPr>
        <p:spPr>
          <a:xfrm>
            <a:off x="14942456" y="7846611"/>
            <a:ext cx="0" cy="6385"/>
          </a:xfrm>
          <a:custGeom>
            <a:avLst/>
            <a:gdLst/>
            <a:ahLst/>
            <a:cxnLst/>
            <a:rect l="l" t="t" r="r" b="b"/>
            <a:pathLst>
              <a:path h="5079">
                <a:moveTo>
                  <a:pt x="0" y="0"/>
                </a:moveTo>
                <a:lnTo>
                  <a:pt x="0" y="4572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8911" name="object 8911"/>
          <p:cNvGrpSpPr/>
          <p:nvPr/>
        </p:nvGrpSpPr>
        <p:grpSpPr>
          <a:xfrm>
            <a:off x="14939583" y="7728815"/>
            <a:ext cx="11173" cy="208299"/>
            <a:chOff x="11886793" y="7242047"/>
            <a:chExt cx="8890" cy="165735"/>
          </a:xfrm>
        </p:grpSpPr>
        <p:sp>
          <p:nvSpPr>
            <p:cNvPr id="8912" name="object 8912"/>
            <p:cNvSpPr/>
            <p:nvPr/>
          </p:nvSpPr>
          <p:spPr>
            <a:xfrm>
              <a:off x="11889079" y="7242047"/>
              <a:ext cx="0" cy="43180"/>
            </a:xfrm>
            <a:custGeom>
              <a:avLst/>
              <a:gdLst/>
              <a:ahLst/>
              <a:cxnLst/>
              <a:rect l="l" t="t" r="r" b="b"/>
              <a:pathLst>
                <a:path h="43179">
                  <a:moveTo>
                    <a:pt x="0" y="0"/>
                  </a:moveTo>
                  <a:lnTo>
                    <a:pt x="0" y="42671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13" name="object 8913"/>
            <p:cNvSpPr/>
            <p:nvPr/>
          </p:nvSpPr>
          <p:spPr>
            <a:xfrm>
              <a:off x="11892889" y="7245857"/>
              <a:ext cx="0" cy="161925"/>
            </a:xfrm>
            <a:custGeom>
              <a:avLst/>
              <a:gdLst/>
              <a:ahLst/>
              <a:cxnLst/>
              <a:rect l="l" t="t" r="r" b="b"/>
              <a:pathLst>
                <a:path h="161925">
                  <a:moveTo>
                    <a:pt x="0" y="0"/>
                  </a:moveTo>
                  <a:lnTo>
                    <a:pt x="0" y="161543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8914" name="object 8914"/>
          <p:cNvSpPr/>
          <p:nvPr/>
        </p:nvSpPr>
        <p:spPr>
          <a:xfrm>
            <a:off x="14739424" y="7743181"/>
            <a:ext cx="0" cy="193934"/>
          </a:xfrm>
          <a:custGeom>
            <a:avLst/>
            <a:gdLst/>
            <a:ahLst/>
            <a:cxnLst/>
            <a:rect l="l" t="t" r="r" b="b"/>
            <a:pathLst>
              <a:path h="154304">
                <a:moveTo>
                  <a:pt x="0" y="0"/>
                </a:moveTo>
                <a:lnTo>
                  <a:pt x="0" y="153924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8915" name="object 8915"/>
          <p:cNvGrpSpPr/>
          <p:nvPr/>
        </p:nvGrpSpPr>
        <p:grpSpPr>
          <a:xfrm>
            <a:off x="14855305" y="7849484"/>
            <a:ext cx="92578" cy="27135"/>
            <a:chOff x="11819737" y="7338059"/>
            <a:chExt cx="73660" cy="21590"/>
          </a:xfrm>
        </p:grpSpPr>
        <p:sp>
          <p:nvSpPr>
            <p:cNvPr id="8916" name="object 8916"/>
            <p:cNvSpPr/>
            <p:nvPr/>
          </p:nvSpPr>
          <p:spPr>
            <a:xfrm>
              <a:off x="11825071" y="7350251"/>
              <a:ext cx="64135" cy="0"/>
            </a:xfrm>
            <a:custGeom>
              <a:avLst/>
              <a:gdLst/>
              <a:ahLst/>
              <a:cxnLst/>
              <a:rect l="l" t="t" r="r" b="b"/>
              <a:pathLst>
                <a:path w="64134">
                  <a:moveTo>
                    <a:pt x="0" y="0"/>
                  </a:moveTo>
                  <a:lnTo>
                    <a:pt x="6400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17" name="object 8917"/>
            <p:cNvSpPr/>
            <p:nvPr/>
          </p:nvSpPr>
          <p:spPr>
            <a:xfrm>
              <a:off x="11825071" y="7347203"/>
              <a:ext cx="64135" cy="0"/>
            </a:xfrm>
            <a:custGeom>
              <a:avLst/>
              <a:gdLst/>
              <a:ahLst/>
              <a:cxnLst/>
              <a:rect l="l" t="t" r="r" b="b"/>
              <a:pathLst>
                <a:path w="64134">
                  <a:moveTo>
                    <a:pt x="0" y="0"/>
                  </a:moveTo>
                  <a:lnTo>
                    <a:pt x="6400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18" name="object 8918"/>
            <p:cNvSpPr/>
            <p:nvPr/>
          </p:nvSpPr>
          <p:spPr>
            <a:xfrm>
              <a:off x="11825071" y="7340345"/>
              <a:ext cx="67945" cy="0"/>
            </a:xfrm>
            <a:custGeom>
              <a:avLst/>
              <a:gdLst/>
              <a:ahLst/>
              <a:cxnLst/>
              <a:rect l="l" t="t" r="r" b="b"/>
              <a:pathLst>
                <a:path w="67945">
                  <a:moveTo>
                    <a:pt x="0" y="0"/>
                  </a:moveTo>
                  <a:lnTo>
                    <a:pt x="6781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19" name="object 8919"/>
            <p:cNvSpPr/>
            <p:nvPr/>
          </p:nvSpPr>
          <p:spPr>
            <a:xfrm>
              <a:off x="11825071" y="7343393"/>
              <a:ext cx="64135" cy="0"/>
            </a:xfrm>
            <a:custGeom>
              <a:avLst/>
              <a:gdLst/>
              <a:ahLst/>
              <a:cxnLst/>
              <a:rect l="l" t="t" r="r" b="b"/>
              <a:pathLst>
                <a:path w="64134">
                  <a:moveTo>
                    <a:pt x="0" y="0"/>
                  </a:moveTo>
                  <a:lnTo>
                    <a:pt x="6400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20" name="object 8920"/>
            <p:cNvSpPr/>
            <p:nvPr/>
          </p:nvSpPr>
          <p:spPr>
            <a:xfrm>
              <a:off x="11825071" y="7353299"/>
              <a:ext cx="64135" cy="0"/>
            </a:xfrm>
            <a:custGeom>
              <a:avLst/>
              <a:gdLst/>
              <a:ahLst/>
              <a:cxnLst/>
              <a:rect l="l" t="t" r="r" b="b"/>
              <a:pathLst>
                <a:path w="64134">
                  <a:moveTo>
                    <a:pt x="0" y="0"/>
                  </a:moveTo>
                  <a:lnTo>
                    <a:pt x="6400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21" name="object 8921"/>
            <p:cNvSpPr/>
            <p:nvPr/>
          </p:nvSpPr>
          <p:spPr>
            <a:xfrm>
              <a:off x="11822023" y="7340345"/>
              <a:ext cx="71120" cy="17145"/>
            </a:xfrm>
            <a:custGeom>
              <a:avLst/>
              <a:gdLst/>
              <a:ahLst/>
              <a:cxnLst/>
              <a:rect l="l" t="t" r="r" b="b"/>
              <a:pathLst>
                <a:path w="71120" h="17145">
                  <a:moveTo>
                    <a:pt x="0" y="16763"/>
                  </a:moveTo>
                  <a:lnTo>
                    <a:pt x="70866" y="16763"/>
                  </a:lnTo>
                </a:path>
                <a:path w="71120" h="17145">
                  <a:moveTo>
                    <a:pt x="0" y="16763"/>
                  </a:moveTo>
                  <a:lnTo>
                    <a:pt x="0" y="0"/>
                  </a:lnTo>
                  <a:lnTo>
                    <a:pt x="3047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22" name="object 8922"/>
            <p:cNvSpPr/>
            <p:nvPr/>
          </p:nvSpPr>
          <p:spPr>
            <a:xfrm>
              <a:off x="11825071" y="7350251"/>
              <a:ext cx="3810" cy="3175"/>
            </a:xfrm>
            <a:custGeom>
              <a:avLst/>
              <a:gdLst/>
              <a:ahLst/>
              <a:cxnLst/>
              <a:rect l="l" t="t" r="r" b="b"/>
              <a:pathLst>
                <a:path w="3809" h="3175">
                  <a:moveTo>
                    <a:pt x="3809" y="3048"/>
                  </a:moveTo>
                  <a:lnTo>
                    <a:pt x="0" y="3048"/>
                  </a:lnTo>
                  <a:lnTo>
                    <a:pt x="0" y="0"/>
                  </a:lnTo>
                  <a:lnTo>
                    <a:pt x="3809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23" name="object 8923"/>
            <p:cNvSpPr/>
            <p:nvPr/>
          </p:nvSpPr>
          <p:spPr>
            <a:xfrm>
              <a:off x="11825071" y="7343393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3809" y="0"/>
                  </a:moveTo>
                  <a:lnTo>
                    <a:pt x="0" y="0"/>
                  </a:lnTo>
                  <a:lnTo>
                    <a:pt x="0" y="3810"/>
                  </a:lnTo>
                  <a:lnTo>
                    <a:pt x="3809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8924" name="object 8924"/>
          <p:cNvGrpSpPr/>
          <p:nvPr/>
        </p:nvGrpSpPr>
        <p:grpSpPr>
          <a:xfrm>
            <a:off x="14739424" y="7849484"/>
            <a:ext cx="118914" cy="92578"/>
            <a:chOff x="11727535" y="7338059"/>
            <a:chExt cx="94615" cy="73660"/>
          </a:xfrm>
        </p:grpSpPr>
        <p:sp>
          <p:nvSpPr>
            <p:cNvPr id="8925" name="object 8925"/>
            <p:cNvSpPr/>
            <p:nvPr/>
          </p:nvSpPr>
          <p:spPr>
            <a:xfrm>
              <a:off x="11744299" y="7340345"/>
              <a:ext cx="3175" cy="17145"/>
            </a:xfrm>
            <a:custGeom>
              <a:avLst/>
              <a:gdLst/>
              <a:ahLst/>
              <a:cxnLst/>
              <a:rect l="l" t="t" r="r" b="b"/>
              <a:pathLst>
                <a:path w="3175" h="17145">
                  <a:moveTo>
                    <a:pt x="3048" y="16763"/>
                  </a:moveTo>
                  <a:lnTo>
                    <a:pt x="3048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26" name="object 8926"/>
            <p:cNvSpPr/>
            <p:nvPr/>
          </p:nvSpPr>
          <p:spPr>
            <a:xfrm>
              <a:off x="11740489" y="7343393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0" y="0"/>
                  </a:moveTo>
                  <a:lnTo>
                    <a:pt x="3810" y="0"/>
                  </a:lnTo>
                  <a:lnTo>
                    <a:pt x="3810" y="3810"/>
                  </a:lnTo>
                  <a:lnTo>
                    <a:pt x="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27" name="object 8927"/>
            <p:cNvSpPr/>
            <p:nvPr/>
          </p:nvSpPr>
          <p:spPr>
            <a:xfrm>
              <a:off x="11740489" y="7350251"/>
              <a:ext cx="3810" cy="3175"/>
            </a:xfrm>
            <a:custGeom>
              <a:avLst/>
              <a:gdLst/>
              <a:ahLst/>
              <a:cxnLst/>
              <a:rect l="l" t="t" r="r" b="b"/>
              <a:pathLst>
                <a:path w="3809" h="3175">
                  <a:moveTo>
                    <a:pt x="0" y="3048"/>
                  </a:moveTo>
                  <a:lnTo>
                    <a:pt x="3810" y="3048"/>
                  </a:lnTo>
                  <a:lnTo>
                    <a:pt x="3810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28" name="object 8928"/>
            <p:cNvSpPr/>
            <p:nvPr/>
          </p:nvSpPr>
          <p:spPr>
            <a:xfrm>
              <a:off x="11747347" y="7343393"/>
              <a:ext cx="74930" cy="0"/>
            </a:xfrm>
            <a:custGeom>
              <a:avLst/>
              <a:gdLst/>
              <a:ahLst/>
              <a:cxnLst/>
              <a:rect l="l" t="t" r="r" b="b"/>
              <a:pathLst>
                <a:path w="74929">
                  <a:moveTo>
                    <a:pt x="0" y="0"/>
                  </a:moveTo>
                  <a:lnTo>
                    <a:pt x="7467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29" name="object 8929"/>
            <p:cNvSpPr/>
            <p:nvPr/>
          </p:nvSpPr>
          <p:spPr>
            <a:xfrm>
              <a:off x="11747347" y="7340345"/>
              <a:ext cx="74930" cy="0"/>
            </a:xfrm>
            <a:custGeom>
              <a:avLst/>
              <a:gdLst/>
              <a:ahLst/>
              <a:cxnLst/>
              <a:rect l="l" t="t" r="r" b="b"/>
              <a:pathLst>
                <a:path w="74929">
                  <a:moveTo>
                    <a:pt x="0" y="0"/>
                  </a:moveTo>
                  <a:lnTo>
                    <a:pt x="7467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30" name="object 8930"/>
            <p:cNvSpPr/>
            <p:nvPr/>
          </p:nvSpPr>
          <p:spPr>
            <a:xfrm>
              <a:off x="11730583" y="7350251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048" y="3048"/>
                  </a:moveTo>
                  <a:lnTo>
                    <a:pt x="0" y="3048"/>
                  </a:lnTo>
                  <a:lnTo>
                    <a:pt x="0" y="0"/>
                  </a:lnTo>
                  <a:lnTo>
                    <a:pt x="30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31" name="object 8931"/>
            <p:cNvSpPr/>
            <p:nvPr/>
          </p:nvSpPr>
          <p:spPr>
            <a:xfrm>
              <a:off x="11730583" y="7343393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09">
                  <a:moveTo>
                    <a:pt x="3048" y="0"/>
                  </a:moveTo>
                  <a:lnTo>
                    <a:pt x="0" y="0"/>
                  </a:lnTo>
                  <a:lnTo>
                    <a:pt x="0" y="3810"/>
                  </a:lnTo>
                  <a:lnTo>
                    <a:pt x="3048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32" name="object 8932"/>
            <p:cNvSpPr/>
            <p:nvPr/>
          </p:nvSpPr>
          <p:spPr>
            <a:xfrm>
              <a:off x="11730583" y="7353299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70">
                  <a:moveTo>
                    <a:pt x="0" y="0"/>
                  </a:moveTo>
                  <a:lnTo>
                    <a:pt x="1371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33" name="object 8933"/>
            <p:cNvSpPr/>
            <p:nvPr/>
          </p:nvSpPr>
          <p:spPr>
            <a:xfrm>
              <a:off x="11730583" y="7350251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70">
                  <a:moveTo>
                    <a:pt x="0" y="0"/>
                  </a:moveTo>
                  <a:lnTo>
                    <a:pt x="1371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34" name="object 8934"/>
            <p:cNvSpPr/>
            <p:nvPr/>
          </p:nvSpPr>
          <p:spPr>
            <a:xfrm>
              <a:off x="11730583" y="7347203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70">
                  <a:moveTo>
                    <a:pt x="0" y="0"/>
                  </a:moveTo>
                  <a:lnTo>
                    <a:pt x="1371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35" name="object 8935"/>
            <p:cNvSpPr/>
            <p:nvPr/>
          </p:nvSpPr>
          <p:spPr>
            <a:xfrm>
              <a:off x="11730583" y="7343393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70">
                  <a:moveTo>
                    <a:pt x="0" y="0"/>
                  </a:moveTo>
                  <a:lnTo>
                    <a:pt x="1371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36" name="object 8936"/>
            <p:cNvSpPr/>
            <p:nvPr/>
          </p:nvSpPr>
          <p:spPr>
            <a:xfrm>
              <a:off x="11727535" y="7340345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5">
                  <a:moveTo>
                    <a:pt x="0" y="0"/>
                  </a:moveTo>
                  <a:lnTo>
                    <a:pt x="1676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37" name="object 8937"/>
            <p:cNvSpPr/>
            <p:nvPr/>
          </p:nvSpPr>
          <p:spPr>
            <a:xfrm>
              <a:off x="11727535" y="7357109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0" y="0"/>
                  </a:moveTo>
                  <a:lnTo>
                    <a:pt x="1981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38" name="object 8938"/>
            <p:cNvSpPr/>
            <p:nvPr/>
          </p:nvSpPr>
          <p:spPr>
            <a:xfrm>
              <a:off x="11730583" y="7357109"/>
              <a:ext cx="0" cy="54610"/>
            </a:xfrm>
            <a:custGeom>
              <a:avLst/>
              <a:gdLst/>
              <a:ahLst/>
              <a:cxnLst/>
              <a:rect l="l" t="t" r="r" b="b"/>
              <a:pathLst>
                <a:path h="54609">
                  <a:moveTo>
                    <a:pt x="0" y="0"/>
                  </a:moveTo>
                  <a:lnTo>
                    <a:pt x="0" y="5410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8939" name="object 8939"/>
          <p:cNvGrpSpPr/>
          <p:nvPr/>
        </p:nvGrpSpPr>
        <p:grpSpPr>
          <a:xfrm>
            <a:off x="14935752" y="7828414"/>
            <a:ext cx="112530" cy="116520"/>
            <a:chOff x="11883745" y="7321295"/>
            <a:chExt cx="89535" cy="92710"/>
          </a:xfrm>
        </p:grpSpPr>
        <p:sp>
          <p:nvSpPr>
            <p:cNvPr id="8940" name="object 8940"/>
            <p:cNvSpPr/>
            <p:nvPr/>
          </p:nvSpPr>
          <p:spPr>
            <a:xfrm>
              <a:off x="11886031" y="7350251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3048"/>
                  </a:moveTo>
                  <a:lnTo>
                    <a:pt x="3048" y="3048"/>
                  </a:lnTo>
                  <a:lnTo>
                    <a:pt x="3047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41" name="object 8941"/>
            <p:cNvSpPr/>
            <p:nvPr/>
          </p:nvSpPr>
          <p:spPr>
            <a:xfrm>
              <a:off x="11886031" y="7343393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09">
                  <a:moveTo>
                    <a:pt x="0" y="0"/>
                  </a:moveTo>
                  <a:lnTo>
                    <a:pt x="3048" y="0"/>
                  </a:lnTo>
                  <a:lnTo>
                    <a:pt x="3048" y="3810"/>
                  </a:lnTo>
                  <a:lnTo>
                    <a:pt x="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42" name="object 8942"/>
            <p:cNvSpPr/>
            <p:nvPr/>
          </p:nvSpPr>
          <p:spPr>
            <a:xfrm>
              <a:off x="11889079" y="7357109"/>
              <a:ext cx="81915" cy="54610"/>
            </a:xfrm>
            <a:custGeom>
              <a:avLst/>
              <a:gdLst/>
              <a:ahLst/>
              <a:cxnLst/>
              <a:rect l="l" t="t" r="r" b="b"/>
              <a:pathLst>
                <a:path w="81915" h="54609">
                  <a:moveTo>
                    <a:pt x="0" y="0"/>
                  </a:moveTo>
                  <a:lnTo>
                    <a:pt x="0" y="54102"/>
                  </a:lnTo>
                  <a:lnTo>
                    <a:pt x="81534" y="5410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43" name="object 8943"/>
            <p:cNvSpPr/>
            <p:nvPr/>
          </p:nvSpPr>
          <p:spPr>
            <a:xfrm>
              <a:off x="11892889" y="7323581"/>
              <a:ext cx="74930" cy="0"/>
            </a:xfrm>
            <a:custGeom>
              <a:avLst/>
              <a:gdLst/>
              <a:ahLst/>
              <a:cxnLst/>
              <a:rect l="l" t="t" r="r" b="b"/>
              <a:pathLst>
                <a:path w="74929">
                  <a:moveTo>
                    <a:pt x="0" y="0"/>
                  </a:moveTo>
                  <a:lnTo>
                    <a:pt x="7467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44" name="object 8944"/>
            <p:cNvSpPr/>
            <p:nvPr/>
          </p:nvSpPr>
          <p:spPr>
            <a:xfrm>
              <a:off x="11892889" y="7407401"/>
              <a:ext cx="74930" cy="0"/>
            </a:xfrm>
            <a:custGeom>
              <a:avLst/>
              <a:gdLst/>
              <a:ahLst/>
              <a:cxnLst/>
              <a:rect l="l" t="t" r="r" b="b"/>
              <a:pathLst>
                <a:path w="74929">
                  <a:moveTo>
                    <a:pt x="0" y="0"/>
                  </a:moveTo>
                  <a:lnTo>
                    <a:pt x="7467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45" name="object 8945"/>
            <p:cNvSpPr/>
            <p:nvPr/>
          </p:nvSpPr>
          <p:spPr>
            <a:xfrm>
              <a:off x="11892889" y="7329677"/>
              <a:ext cx="74930" cy="0"/>
            </a:xfrm>
            <a:custGeom>
              <a:avLst/>
              <a:gdLst/>
              <a:ahLst/>
              <a:cxnLst/>
              <a:rect l="l" t="t" r="r" b="b"/>
              <a:pathLst>
                <a:path w="74929">
                  <a:moveTo>
                    <a:pt x="0" y="0"/>
                  </a:moveTo>
                  <a:lnTo>
                    <a:pt x="7467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8946" name="object 8946"/>
          <p:cNvGrpSpPr/>
          <p:nvPr/>
        </p:nvGrpSpPr>
        <p:grpSpPr>
          <a:xfrm>
            <a:off x="14942456" y="7725941"/>
            <a:ext cx="106943" cy="11173"/>
            <a:chOff x="11889079" y="7239761"/>
            <a:chExt cx="85090" cy="8890"/>
          </a:xfrm>
        </p:grpSpPr>
        <p:sp>
          <p:nvSpPr>
            <p:cNvPr id="8947" name="object 8947"/>
            <p:cNvSpPr/>
            <p:nvPr/>
          </p:nvSpPr>
          <p:spPr>
            <a:xfrm>
              <a:off x="11889079" y="7242047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>
                  <a:moveTo>
                    <a:pt x="0" y="0"/>
                  </a:moveTo>
                  <a:lnTo>
                    <a:pt x="8458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48" name="object 8948"/>
            <p:cNvSpPr/>
            <p:nvPr/>
          </p:nvSpPr>
          <p:spPr>
            <a:xfrm>
              <a:off x="11892889" y="7245857"/>
              <a:ext cx="26670" cy="0"/>
            </a:xfrm>
            <a:custGeom>
              <a:avLst/>
              <a:gdLst/>
              <a:ahLst/>
              <a:cxnLst/>
              <a:rect l="l" t="t" r="r" b="b"/>
              <a:pathLst>
                <a:path w="26670">
                  <a:moveTo>
                    <a:pt x="0" y="0"/>
                  </a:moveTo>
                  <a:lnTo>
                    <a:pt x="2616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8949" name="object 8949"/>
          <p:cNvGrpSpPr/>
          <p:nvPr/>
        </p:nvGrpSpPr>
        <p:grpSpPr>
          <a:xfrm>
            <a:off x="14713566" y="8265126"/>
            <a:ext cx="41500" cy="6385"/>
            <a:chOff x="11706961" y="7668768"/>
            <a:chExt cx="33020" cy="5080"/>
          </a:xfrm>
        </p:grpSpPr>
        <p:sp>
          <p:nvSpPr>
            <p:cNvPr id="8950" name="object 8950"/>
            <p:cNvSpPr/>
            <p:nvPr/>
          </p:nvSpPr>
          <p:spPr>
            <a:xfrm>
              <a:off x="11735155" y="7668768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2285" y="0"/>
                  </a:moveTo>
                  <a:lnTo>
                    <a:pt x="3902" y="669"/>
                  </a:lnTo>
                  <a:lnTo>
                    <a:pt x="4571" y="2285"/>
                  </a:lnTo>
                  <a:lnTo>
                    <a:pt x="3902" y="3902"/>
                  </a:lnTo>
                  <a:lnTo>
                    <a:pt x="2285" y="4571"/>
                  </a:lnTo>
                  <a:lnTo>
                    <a:pt x="669" y="3902"/>
                  </a:lnTo>
                  <a:lnTo>
                    <a:pt x="0" y="2285"/>
                  </a:lnTo>
                  <a:lnTo>
                    <a:pt x="669" y="669"/>
                  </a:lnTo>
                  <a:lnTo>
                    <a:pt x="228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51" name="object 8951"/>
            <p:cNvSpPr/>
            <p:nvPr/>
          </p:nvSpPr>
          <p:spPr>
            <a:xfrm>
              <a:off x="11713819" y="7671054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0" y="0"/>
                  </a:moveTo>
                  <a:lnTo>
                    <a:pt x="990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52" name="object 8952"/>
            <p:cNvSpPr/>
            <p:nvPr/>
          </p:nvSpPr>
          <p:spPr>
            <a:xfrm>
              <a:off x="11706961" y="7671054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0" y="0"/>
                  </a:moveTo>
                  <a:lnTo>
                    <a:pt x="685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53" name="object 8953"/>
            <p:cNvSpPr/>
            <p:nvPr/>
          </p:nvSpPr>
          <p:spPr>
            <a:xfrm>
              <a:off x="11731345" y="7668768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2285" y="0"/>
                  </a:moveTo>
                  <a:lnTo>
                    <a:pt x="3902" y="669"/>
                  </a:lnTo>
                  <a:lnTo>
                    <a:pt x="4571" y="2285"/>
                  </a:lnTo>
                  <a:lnTo>
                    <a:pt x="3902" y="3902"/>
                  </a:lnTo>
                  <a:lnTo>
                    <a:pt x="2285" y="4571"/>
                  </a:lnTo>
                  <a:lnTo>
                    <a:pt x="669" y="3902"/>
                  </a:lnTo>
                  <a:lnTo>
                    <a:pt x="0" y="2285"/>
                  </a:lnTo>
                  <a:lnTo>
                    <a:pt x="669" y="669"/>
                  </a:lnTo>
                  <a:lnTo>
                    <a:pt x="228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8954" name="object 8954"/>
          <p:cNvGrpSpPr/>
          <p:nvPr/>
        </p:nvGrpSpPr>
        <p:grpSpPr>
          <a:xfrm>
            <a:off x="14872544" y="8240227"/>
            <a:ext cx="6385" cy="23144"/>
            <a:chOff x="11833453" y="7648956"/>
            <a:chExt cx="5080" cy="18415"/>
          </a:xfrm>
        </p:grpSpPr>
        <p:sp>
          <p:nvSpPr>
            <p:cNvPr id="8955" name="object 8955"/>
            <p:cNvSpPr/>
            <p:nvPr/>
          </p:nvSpPr>
          <p:spPr>
            <a:xfrm>
              <a:off x="11835739" y="7651242"/>
              <a:ext cx="0" cy="13970"/>
            </a:xfrm>
            <a:custGeom>
              <a:avLst/>
              <a:gdLst/>
              <a:ahLst/>
              <a:cxnLst/>
              <a:rect l="l" t="t" r="r" b="b"/>
              <a:pathLst>
                <a:path h="13970">
                  <a:moveTo>
                    <a:pt x="0" y="13715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56" name="object 8956"/>
            <p:cNvSpPr/>
            <p:nvPr/>
          </p:nvSpPr>
          <p:spPr>
            <a:xfrm>
              <a:off x="11833441" y="7648956"/>
              <a:ext cx="5080" cy="18415"/>
            </a:xfrm>
            <a:custGeom>
              <a:avLst/>
              <a:gdLst/>
              <a:ahLst/>
              <a:cxnLst/>
              <a:rect l="l" t="t" r="r" b="b"/>
              <a:pathLst>
                <a:path w="5079" h="18415">
                  <a:moveTo>
                    <a:pt x="4572" y="16014"/>
                  </a:moveTo>
                  <a:lnTo>
                    <a:pt x="3911" y="14389"/>
                  </a:lnTo>
                  <a:lnTo>
                    <a:pt x="2286" y="13728"/>
                  </a:lnTo>
                  <a:lnTo>
                    <a:pt x="673" y="14389"/>
                  </a:lnTo>
                  <a:lnTo>
                    <a:pt x="0" y="16014"/>
                  </a:lnTo>
                  <a:lnTo>
                    <a:pt x="673" y="17627"/>
                  </a:lnTo>
                  <a:lnTo>
                    <a:pt x="2286" y="18300"/>
                  </a:lnTo>
                  <a:lnTo>
                    <a:pt x="3911" y="17627"/>
                  </a:lnTo>
                  <a:lnTo>
                    <a:pt x="4572" y="16014"/>
                  </a:lnTo>
                  <a:close/>
                </a:path>
                <a:path w="5079" h="18415">
                  <a:moveTo>
                    <a:pt x="4572" y="2286"/>
                  </a:moveTo>
                  <a:lnTo>
                    <a:pt x="3911" y="673"/>
                  </a:lnTo>
                  <a:lnTo>
                    <a:pt x="2286" y="0"/>
                  </a:lnTo>
                  <a:lnTo>
                    <a:pt x="673" y="673"/>
                  </a:lnTo>
                  <a:lnTo>
                    <a:pt x="0" y="2286"/>
                  </a:lnTo>
                  <a:lnTo>
                    <a:pt x="673" y="3911"/>
                  </a:lnTo>
                  <a:lnTo>
                    <a:pt x="2286" y="4572"/>
                  </a:lnTo>
                  <a:lnTo>
                    <a:pt x="3911" y="3911"/>
                  </a:lnTo>
                  <a:lnTo>
                    <a:pt x="4572" y="228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8957" name="object 8957"/>
          <p:cNvGrpSpPr/>
          <p:nvPr/>
        </p:nvGrpSpPr>
        <p:grpSpPr>
          <a:xfrm>
            <a:off x="14773901" y="8240226"/>
            <a:ext cx="105347" cy="27135"/>
            <a:chOff x="11754967" y="7648956"/>
            <a:chExt cx="83820" cy="21590"/>
          </a:xfrm>
        </p:grpSpPr>
        <p:sp>
          <p:nvSpPr>
            <p:cNvPr id="8958" name="object 8958"/>
            <p:cNvSpPr/>
            <p:nvPr/>
          </p:nvSpPr>
          <p:spPr>
            <a:xfrm>
              <a:off x="11758777" y="7662672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2285" y="0"/>
                  </a:moveTo>
                  <a:lnTo>
                    <a:pt x="3902" y="669"/>
                  </a:lnTo>
                  <a:lnTo>
                    <a:pt x="4571" y="2286"/>
                  </a:lnTo>
                  <a:lnTo>
                    <a:pt x="3902" y="3902"/>
                  </a:lnTo>
                  <a:lnTo>
                    <a:pt x="2285" y="4572"/>
                  </a:lnTo>
                  <a:lnTo>
                    <a:pt x="669" y="3902"/>
                  </a:lnTo>
                  <a:lnTo>
                    <a:pt x="0" y="2286"/>
                  </a:lnTo>
                  <a:lnTo>
                    <a:pt x="669" y="669"/>
                  </a:lnTo>
                  <a:lnTo>
                    <a:pt x="228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59" name="object 8959"/>
            <p:cNvSpPr/>
            <p:nvPr/>
          </p:nvSpPr>
          <p:spPr>
            <a:xfrm>
              <a:off x="11761063" y="7651242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60" name="object 8960"/>
            <p:cNvSpPr/>
            <p:nvPr/>
          </p:nvSpPr>
          <p:spPr>
            <a:xfrm>
              <a:off x="11761063" y="7651242"/>
              <a:ext cx="74930" cy="13970"/>
            </a:xfrm>
            <a:custGeom>
              <a:avLst/>
              <a:gdLst/>
              <a:ahLst/>
              <a:cxnLst/>
              <a:rect l="l" t="t" r="r" b="b"/>
              <a:pathLst>
                <a:path w="74929" h="13970">
                  <a:moveTo>
                    <a:pt x="0" y="13715"/>
                  </a:moveTo>
                  <a:lnTo>
                    <a:pt x="0" y="0"/>
                  </a:lnTo>
                </a:path>
                <a:path w="74929" h="13970">
                  <a:moveTo>
                    <a:pt x="0" y="13715"/>
                  </a:moveTo>
                  <a:lnTo>
                    <a:pt x="74676" y="13715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61" name="object 8961"/>
            <p:cNvSpPr/>
            <p:nvPr/>
          </p:nvSpPr>
          <p:spPr>
            <a:xfrm>
              <a:off x="11835739" y="7668006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4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62" name="object 8962"/>
            <p:cNvSpPr/>
            <p:nvPr/>
          </p:nvSpPr>
          <p:spPr>
            <a:xfrm>
              <a:off x="11757253" y="7668006"/>
              <a:ext cx="78740" cy="0"/>
            </a:xfrm>
            <a:custGeom>
              <a:avLst/>
              <a:gdLst/>
              <a:ahLst/>
              <a:cxnLst/>
              <a:rect l="l" t="t" r="r" b="b"/>
              <a:pathLst>
                <a:path w="78740">
                  <a:moveTo>
                    <a:pt x="0" y="0"/>
                  </a:moveTo>
                  <a:lnTo>
                    <a:pt x="3810" y="0"/>
                  </a:lnTo>
                  <a:lnTo>
                    <a:pt x="7848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63" name="object 8963"/>
            <p:cNvSpPr/>
            <p:nvPr/>
          </p:nvSpPr>
          <p:spPr>
            <a:xfrm>
              <a:off x="11761063" y="7664958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3047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64" name="object 8964"/>
            <p:cNvSpPr/>
            <p:nvPr/>
          </p:nvSpPr>
          <p:spPr>
            <a:xfrm>
              <a:off x="11754967" y="7665720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2285" y="0"/>
                  </a:moveTo>
                  <a:lnTo>
                    <a:pt x="3902" y="669"/>
                  </a:lnTo>
                  <a:lnTo>
                    <a:pt x="4571" y="2286"/>
                  </a:lnTo>
                  <a:lnTo>
                    <a:pt x="3902" y="3902"/>
                  </a:lnTo>
                  <a:lnTo>
                    <a:pt x="2285" y="4572"/>
                  </a:lnTo>
                  <a:lnTo>
                    <a:pt x="669" y="3902"/>
                  </a:lnTo>
                  <a:lnTo>
                    <a:pt x="0" y="2286"/>
                  </a:lnTo>
                  <a:lnTo>
                    <a:pt x="669" y="669"/>
                  </a:lnTo>
                  <a:lnTo>
                    <a:pt x="228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65" name="object 8965"/>
            <p:cNvSpPr/>
            <p:nvPr/>
          </p:nvSpPr>
          <p:spPr>
            <a:xfrm>
              <a:off x="11835739" y="7664958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3047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8966" name="object 8966"/>
          <p:cNvGrpSpPr/>
          <p:nvPr/>
        </p:nvGrpSpPr>
        <p:grpSpPr>
          <a:xfrm>
            <a:off x="15053549" y="7716365"/>
            <a:ext cx="183559" cy="122107"/>
            <a:chOff x="11977471" y="7232142"/>
            <a:chExt cx="146050" cy="97155"/>
          </a:xfrm>
        </p:grpSpPr>
        <p:sp>
          <p:nvSpPr>
            <p:cNvPr id="8967" name="object 8967"/>
            <p:cNvSpPr/>
            <p:nvPr/>
          </p:nvSpPr>
          <p:spPr>
            <a:xfrm>
              <a:off x="12049861" y="7234428"/>
              <a:ext cx="64135" cy="64135"/>
            </a:xfrm>
            <a:custGeom>
              <a:avLst/>
              <a:gdLst/>
              <a:ahLst/>
              <a:cxnLst/>
              <a:rect l="l" t="t" r="r" b="b"/>
              <a:pathLst>
                <a:path w="64134" h="64134">
                  <a:moveTo>
                    <a:pt x="64007" y="0"/>
                  </a:moveTo>
                  <a:lnTo>
                    <a:pt x="57149" y="762"/>
                  </a:lnTo>
                  <a:lnTo>
                    <a:pt x="49529" y="2286"/>
                  </a:lnTo>
                  <a:lnTo>
                    <a:pt x="41147" y="4572"/>
                  </a:lnTo>
                  <a:lnTo>
                    <a:pt x="32765" y="8382"/>
                  </a:lnTo>
                  <a:lnTo>
                    <a:pt x="24383" y="12192"/>
                  </a:lnTo>
                  <a:lnTo>
                    <a:pt x="1523" y="49530"/>
                  </a:lnTo>
                  <a:lnTo>
                    <a:pt x="0" y="57150"/>
                  </a:lnTo>
                  <a:lnTo>
                    <a:pt x="0" y="6400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68" name="object 8968"/>
            <p:cNvSpPr/>
            <p:nvPr/>
          </p:nvSpPr>
          <p:spPr>
            <a:xfrm>
              <a:off x="11987377" y="7299198"/>
              <a:ext cx="125095" cy="27940"/>
            </a:xfrm>
            <a:custGeom>
              <a:avLst/>
              <a:gdLst/>
              <a:ahLst/>
              <a:cxnLst/>
              <a:rect l="l" t="t" r="r" b="b"/>
              <a:pathLst>
                <a:path w="125095" h="27940">
                  <a:moveTo>
                    <a:pt x="0" y="0"/>
                  </a:moveTo>
                  <a:lnTo>
                    <a:pt x="0" y="27431"/>
                  </a:lnTo>
                  <a:lnTo>
                    <a:pt x="124968" y="27431"/>
                  </a:lnTo>
                  <a:lnTo>
                    <a:pt x="124968" y="0"/>
                  </a:lnTo>
                  <a:lnTo>
                    <a:pt x="0" y="0"/>
                  </a:lnTo>
                  <a:close/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69" name="object 8969"/>
            <p:cNvSpPr/>
            <p:nvPr/>
          </p:nvSpPr>
          <p:spPr>
            <a:xfrm>
              <a:off x="11977471" y="7242048"/>
              <a:ext cx="146050" cy="0"/>
            </a:xfrm>
            <a:custGeom>
              <a:avLst/>
              <a:gdLst/>
              <a:ahLst/>
              <a:cxnLst/>
              <a:rect l="l" t="t" r="r" b="b"/>
              <a:pathLst>
                <a:path w="146050">
                  <a:moveTo>
                    <a:pt x="145542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8970" name="object 8970"/>
          <p:cNvGrpSpPr/>
          <p:nvPr/>
        </p:nvGrpSpPr>
        <p:grpSpPr>
          <a:xfrm>
            <a:off x="14740381" y="8452834"/>
            <a:ext cx="6385" cy="11173"/>
            <a:chOff x="11728297" y="7818119"/>
            <a:chExt cx="5080" cy="8890"/>
          </a:xfrm>
        </p:grpSpPr>
        <p:sp>
          <p:nvSpPr>
            <p:cNvPr id="8971" name="object 8971"/>
            <p:cNvSpPr/>
            <p:nvPr/>
          </p:nvSpPr>
          <p:spPr>
            <a:xfrm>
              <a:off x="11728297" y="7818119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2285" y="0"/>
                  </a:moveTo>
                  <a:lnTo>
                    <a:pt x="3902" y="669"/>
                  </a:lnTo>
                  <a:lnTo>
                    <a:pt x="4571" y="2286"/>
                  </a:lnTo>
                  <a:lnTo>
                    <a:pt x="3902" y="3902"/>
                  </a:lnTo>
                  <a:lnTo>
                    <a:pt x="2285" y="4572"/>
                  </a:lnTo>
                  <a:lnTo>
                    <a:pt x="669" y="3902"/>
                  </a:lnTo>
                  <a:lnTo>
                    <a:pt x="0" y="2286"/>
                  </a:lnTo>
                  <a:lnTo>
                    <a:pt x="669" y="669"/>
                  </a:lnTo>
                  <a:lnTo>
                    <a:pt x="228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72" name="object 8972"/>
            <p:cNvSpPr/>
            <p:nvPr/>
          </p:nvSpPr>
          <p:spPr>
            <a:xfrm>
              <a:off x="11730583" y="7823453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3047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8973" name="object 8973"/>
          <p:cNvSpPr/>
          <p:nvPr/>
        </p:nvSpPr>
        <p:spPr>
          <a:xfrm>
            <a:off x="14736535" y="8528509"/>
            <a:ext cx="6385" cy="14365"/>
          </a:xfrm>
          <a:custGeom>
            <a:avLst/>
            <a:gdLst/>
            <a:ahLst/>
            <a:cxnLst/>
            <a:rect l="l" t="t" r="r" b="b"/>
            <a:pathLst>
              <a:path w="5079" h="11429">
                <a:moveTo>
                  <a:pt x="4572" y="2286"/>
                </a:moveTo>
                <a:lnTo>
                  <a:pt x="3911" y="660"/>
                </a:lnTo>
                <a:lnTo>
                  <a:pt x="2286" y="0"/>
                </a:lnTo>
                <a:lnTo>
                  <a:pt x="673" y="660"/>
                </a:lnTo>
                <a:lnTo>
                  <a:pt x="0" y="2286"/>
                </a:lnTo>
                <a:lnTo>
                  <a:pt x="673" y="3898"/>
                </a:lnTo>
                <a:lnTo>
                  <a:pt x="2286" y="4572"/>
                </a:lnTo>
                <a:lnTo>
                  <a:pt x="3911" y="3898"/>
                </a:lnTo>
                <a:lnTo>
                  <a:pt x="4572" y="2286"/>
                </a:lnTo>
                <a:close/>
              </a:path>
              <a:path w="5079" h="11429">
                <a:moveTo>
                  <a:pt x="4584" y="9131"/>
                </a:moveTo>
                <a:lnTo>
                  <a:pt x="3911" y="7518"/>
                </a:lnTo>
                <a:lnTo>
                  <a:pt x="2298" y="6845"/>
                </a:lnTo>
                <a:lnTo>
                  <a:pt x="673" y="7518"/>
                </a:lnTo>
                <a:lnTo>
                  <a:pt x="12" y="9131"/>
                </a:lnTo>
                <a:lnTo>
                  <a:pt x="673" y="10756"/>
                </a:lnTo>
                <a:lnTo>
                  <a:pt x="2298" y="11417"/>
                </a:lnTo>
                <a:lnTo>
                  <a:pt x="3911" y="10756"/>
                </a:lnTo>
                <a:lnTo>
                  <a:pt x="4584" y="913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8974" name="object 8974"/>
          <p:cNvGrpSpPr/>
          <p:nvPr/>
        </p:nvGrpSpPr>
        <p:grpSpPr>
          <a:xfrm>
            <a:off x="14731762" y="8452835"/>
            <a:ext cx="15962" cy="13567"/>
            <a:chOff x="11721439" y="7818119"/>
            <a:chExt cx="12700" cy="10795"/>
          </a:xfrm>
        </p:grpSpPr>
        <p:sp>
          <p:nvSpPr>
            <p:cNvPr id="8975" name="object 8975"/>
            <p:cNvSpPr/>
            <p:nvPr/>
          </p:nvSpPr>
          <p:spPr>
            <a:xfrm>
              <a:off x="11725249" y="7818119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2285" y="0"/>
                  </a:moveTo>
                  <a:lnTo>
                    <a:pt x="3902" y="669"/>
                  </a:lnTo>
                  <a:lnTo>
                    <a:pt x="4571" y="2286"/>
                  </a:lnTo>
                  <a:lnTo>
                    <a:pt x="3902" y="3902"/>
                  </a:lnTo>
                  <a:lnTo>
                    <a:pt x="2285" y="4572"/>
                  </a:lnTo>
                  <a:lnTo>
                    <a:pt x="669" y="3902"/>
                  </a:lnTo>
                  <a:lnTo>
                    <a:pt x="0" y="2286"/>
                  </a:lnTo>
                  <a:lnTo>
                    <a:pt x="669" y="669"/>
                  </a:lnTo>
                  <a:lnTo>
                    <a:pt x="228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76" name="object 8976"/>
            <p:cNvSpPr/>
            <p:nvPr/>
          </p:nvSpPr>
          <p:spPr>
            <a:xfrm>
              <a:off x="11727535" y="7823453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304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77" name="object 8977"/>
            <p:cNvSpPr/>
            <p:nvPr/>
          </p:nvSpPr>
          <p:spPr>
            <a:xfrm>
              <a:off x="11723725" y="7826501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9905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78" name="object 8978"/>
            <p:cNvSpPr/>
            <p:nvPr/>
          </p:nvSpPr>
          <p:spPr>
            <a:xfrm>
              <a:off x="11723725" y="7820405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9905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79" name="object 8979"/>
            <p:cNvSpPr/>
            <p:nvPr/>
          </p:nvSpPr>
          <p:spPr>
            <a:xfrm>
              <a:off x="11723725" y="7820405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6095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8980" name="object 8980"/>
          <p:cNvGrpSpPr/>
          <p:nvPr/>
        </p:nvGrpSpPr>
        <p:grpSpPr>
          <a:xfrm>
            <a:off x="14731763" y="8258422"/>
            <a:ext cx="146049" cy="284915"/>
            <a:chOff x="11721439" y="7663433"/>
            <a:chExt cx="116205" cy="226695"/>
          </a:xfrm>
        </p:grpSpPr>
        <p:sp>
          <p:nvSpPr>
            <p:cNvPr id="8981" name="object 8981"/>
            <p:cNvSpPr/>
            <p:nvPr/>
          </p:nvSpPr>
          <p:spPr>
            <a:xfrm>
              <a:off x="11733631" y="7880603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82" name="object 8982"/>
            <p:cNvSpPr/>
            <p:nvPr/>
          </p:nvSpPr>
          <p:spPr>
            <a:xfrm>
              <a:off x="11723725" y="7887461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70">
                  <a:moveTo>
                    <a:pt x="13716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83" name="object 8983"/>
            <p:cNvSpPr/>
            <p:nvPr/>
          </p:nvSpPr>
          <p:spPr>
            <a:xfrm>
              <a:off x="11723725" y="7880603"/>
              <a:ext cx="13970" cy="6985"/>
            </a:xfrm>
            <a:custGeom>
              <a:avLst/>
              <a:gdLst/>
              <a:ahLst/>
              <a:cxnLst/>
              <a:rect l="l" t="t" r="r" b="b"/>
              <a:pathLst>
                <a:path w="13970" h="6984">
                  <a:moveTo>
                    <a:pt x="13716" y="0"/>
                  </a:moveTo>
                  <a:lnTo>
                    <a:pt x="0" y="0"/>
                  </a:lnTo>
                  <a:lnTo>
                    <a:pt x="0" y="685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84" name="object 8984"/>
            <p:cNvSpPr/>
            <p:nvPr/>
          </p:nvSpPr>
          <p:spPr>
            <a:xfrm>
              <a:off x="11731346" y="7875269"/>
              <a:ext cx="8890" cy="14604"/>
            </a:xfrm>
            <a:custGeom>
              <a:avLst/>
              <a:gdLst/>
              <a:ahLst/>
              <a:cxnLst/>
              <a:rect l="l" t="t" r="r" b="b"/>
              <a:pathLst>
                <a:path w="8890" h="14604">
                  <a:moveTo>
                    <a:pt x="4572" y="12192"/>
                  </a:moveTo>
                  <a:lnTo>
                    <a:pt x="3898" y="10579"/>
                  </a:lnTo>
                  <a:lnTo>
                    <a:pt x="2286" y="9906"/>
                  </a:lnTo>
                  <a:lnTo>
                    <a:pt x="660" y="10579"/>
                  </a:lnTo>
                  <a:lnTo>
                    <a:pt x="0" y="12192"/>
                  </a:lnTo>
                  <a:lnTo>
                    <a:pt x="660" y="13817"/>
                  </a:lnTo>
                  <a:lnTo>
                    <a:pt x="2286" y="14478"/>
                  </a:lnTo>
                  <a:lnTo>
                    <a:pt x="3898" y="13817"/>
                  </a:lnTo>
                  <a:lnTo>
                    <a:pt x="4572" y="12192"/>
                  </a:lnTo>
                  <a:close/>
                </a:path>
                <a:path w="8890" h="14604">
                  <a:moveTo>
                    <a:pt x="8382" y="2286"/>
                  </a:moveTo>
                  <a:lnTo>
                    <a:pt x="7708" y="673"/>
                  </a:lnTo>
                  <a:lnTo>
                    <a:pt x="6096" y="0"/>
                  </a:lnTo>
                  <a:lnTo>
                    <a:pt x="4470" y="673"/>
                  </a:lnTo>
                  <a:lnTo>
                    <a:pt x="4178" y="1371"/>
                  </a:lnTo>
                  <a:lnTo>
                    <a:pt x="3898" y="673"/>
                  </a:lnTo>
                  <a:lnTo>
                    <a:pt x="2286" y="0"/>
                  </a:lnTo>
                  <a:lnTo>
                    <a:pt x="660" y="673"/>
                  </a:lnTo>
                  <a:lnTo>
                    <a:pt x="0" y="2286"/>
                  </a:lnTo>
                  <a:lnTo>
                    <a:pt x="609" y="3822"/>
                  </a:lnTo>
                  <a:lnTo>
                    <a:pt x="0" y="5334"/>
                  </a:lnTo>
                  <a:lnTo>
                    <a:pt x="660" y="6959"/>
                  </a:lnTo>
                  <a:lnTo>
                    <a:pt x="2286" y="7620"/>
                  </a:lnTo>
                  <a:lnTo>
                    <a:pt x="3898" y="6959"/>
                  </a:lnTo>
                  <a:lnTo>
                    <a:pt x="4572" y="5334"/>
                  </a:lnTo>
                  <a:lnTo>
                    <a:pt x="3937" y="3822"/>
                  </a:lnTo>
                  <a:lnTo>
                    <a:pt x="4178" y="3225"/>
                  </a:lnTo>
                  <a:lnTo>
                    <a:pt x="4470" y="3911"/>
                  </a:lnTo>
                  <a:lnTo>
                    <a:pt x="6096" y="4572"/>
                  </a:lnTo>
                  <a:lnTo>
                    <a:pt x="7708" y="3911"/>
                  </a:lnTo>
                  <a:lnTo>
                    <a:pt x="8382" y="228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85" name="object 8985"/>
            <p:cNvSpPr/>
            <p:nvPr/>
          </p:nvSpPr>
          <p:spPr>
            <a:xfrm>
              <a:off x="11723725" y="7820405"/>
              <a:ext cx="0" cy="64135"/>
            </a:xfrm>
            <a:custGeom>
              <a:avLst/>
              <a:gdLst/>
              <a:ahLst/>
              <a:cxnLst/>
              <a:rect l="l" t="t" r="r" b="b"/>
              <a:pathLst>
                <a:path h="64134">
                  <a:moveTo>
                    <a:pt x="0" y="0"/>
                  </a:moveTo>
                  <a:lnTo>
                    <a:pt x="0" y="6400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86" name="object 8986"/>
            <p:cNvSpPr/>
            <p:nvPr/>
          </p:nvSpPr>
          <p:spPr>
            <a:xfrm>
              <a:off x="11730583" y="7668005"/>
              <a:ext cx="0" cy="152400"/>
            </a:xfrm>
            <a:custGeom>
              <a:avLst/>
              <a:gdLst/>
              <a:ahLst/>
              <a:cxnLst/>
              <a:rect l="l" t="t" r="r" b="b"/>
              <a:pathLst>
                <a:path h="152400">
                  <a:moveTo>
                    <a:pt x="0" y="0"/>
                  </a:moveTo>
                  <a:lnTo>
                    <a:pt x="0" y="15240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87" name="object 8987"/>
            <p:cNvSpPr/>
            <p:nvPr/>
          </p:nvSpPr>
          <p:spPr>
            <a:xfrm>
              <a:off x="11737441" y="7668005"/>
              <a:ext cx="0" cy="219710"/>
            </a:xfrm>
            <a:custGeom>
              <a:avLst/>
              <a:gdLst/>
              <a:ahLst/>
              <a:cxnLst/>
              <a:rect l="l" t="t" r="r" b="b"/>
              <a:pathLst>
                <a:path h="219709">
                  <a:moveTo>
                    <a:pt x="0" y="0"/>
                  </a:moveTo>
                  <a:lnTo>
                    <a:pt x="0" y="21945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88" name="object 8988"/>
            <p:cNvSpPr/>
            <p:nvPr/>
          </p:nvSpPr>
          <p:spPr>
            <a:xfrm>
              <a:off x="11740489" y="7668005"/>
              <a:ext cx="0" cy="219710"/>
            </a:xfrm>
            <a:custGeom>
              <a:avLst/>
              <a:gdLst/>
              <a:ahLst/>
              <a:cxnLst/>
              <a:rect l="l" t="t" r="r" b="b"/>
              <a:pathLst>
                <a:path h="219709">
                  <a:moveTo>
                    <a:pt x="0" y="0"/>
                  </a:moveTo>
                  <a:lnTo>
                    <a:pt x="0" y="21945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89" name="object 8989"/>
            <p:cNvSpPr/>
            <p:nvPr/>
          </p:nvSpPr>
          <p:spPr>
            <a:xfrm>
              <a:off x="11733631" y="7668005"/>
              <a:ext cx="0" cy="212725"/>
            </a:xfrm>
            <a:custGeom>
              <a:avLst/>
              <a:gdLst/>
              <a:ahLst/>
              <a:cxnLst/>
              <a:rect l="l" t="t" r="r" b="b"/>
              <a:pathLst>
                <a:path h="212725">
                  <a:moveTo>
                    <a:pt x="0" y="0"/>
                  </a:moveTo>
                  <a:lnTo>
                    <a:pt x="0" y="21259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90" name="object 8990"/>
            <p:cNvSpPr/>
            <p:nvPr/>
          </p:nvSpPr>
          <p:spPr>
            <a:xfrm>
              <a:off x="11761063" y="7665719"/>
              <a:ext cx="74295" cy="74295"/>
            </a:xfrm>
            <a:custGeom>
              <a:avLst/>
              <a:gdLst/>
              <a:ahLst/>
              <a:cxnLst/>
              <a:rect l="l" t="t" r="r" b="b"/>
              <a:pathLst>
                <a:path w="74295" h="74295">
                  <a:moveTo>
                    <a:pt x="0" y="73913"/>
                  </a:moveTo>
                  <a:lnTo>
                    <a:pt x="7620" y="73913"/>
                  </a:lnTo>
                  <a:lnTo>
                    <a:pt x="16764" y="72389"/>
                  </a:lnTo>
                  <a:lnTo>
                    <a:pt x="53340" y="53339"/>
                  </a:lnTo>
                  <a:lnTo>
                    <a:pt x="71628" y="16763"/>
                  </a:lnTo>
                  <a:lnTo>
                    <a:pt x="73914" y="7619"/>
                  </a:lnTo>
                  <a:lnTo>
                    <a:pt x="7391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91" name="object 8991"/>
            <p:cNvSpPr/>
            <p:nvPr/>
          </p:nvSpPr>
          <p:spPr>
            <a:xfrm>
              <a:off x="11761063" y="7664957"/>
              <a:ext cx="0" cy="74295"/>
            </a:xfrm>
            <a:custGeom>
              <a:avLst/>
              <a:gdLst/>
              <a:ahLst/>
              <a:cxnLst/>
              <a:rect l="l" t="t" r="r" b="b"/>
              <a:pathLst>
                <a:path h="74295">
                  <a:moveTo>
                    <a:pt x="0" y="73914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8992" name="object 8992"/>
          <p:cNvGrpSpPr/>
          <p:nvPr/>
        </p:nvGrpSpPr>
        <p:grpSpPr>
          <a:xfrm>
            <a:off x="15664561" y="7759460"/>
            <a:ext cx="99760" cy="98962"/>
            <a:chOff x="12463627" y="7266431"/>
            <a:chExt cx="79375" cy="78740"/>
          </a:xfrm>
        </p:grpSpPr>
        <p:sp>
          <p:nvSpPr>
            <p:cNvPr id="8993" name="object 8993"/>
            <p:cNvSpPr/>
            <p:nvPr/>
          </p:nvSpPr>
          <p:spPr>
            <a:xfrm>
              <a:off x="12465913" y="7268717"/>
              <a:ext cx="74930" cy="74295"/>
            </a:xfrm>
            <a:custGeom>
              <a:avLst/>
              <a:gdLst/>
              <a:ahLst/>
              <a:cxnLst/>
              <a:rect l="l" t="t" r="r" b="b"/>
              <a:pathLst>
                <a:path w="74929" h="74295">
                  <a:moveTo>
                    <a:pt x="74675" y="73913"/>
                  </a:moveTo>
                  <a:lnTo>
                    <a:pt x="73913" y="66293"/>
                  </a:lnTo>
                  <a:lnTo>
                    <a:pt x="72389" y="57149"/>
                  </a:lnTo>
                  <a:lnTo>
                    <a:pt x="54101" y="20573"/>
                  </a:lnTo>
                  <a:lnTo>
                    <a:pt x="16763" y="2285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94" name="object 8994"/>
            <p:cNvSpPr/>
            <p:nvPr/>
          </p:nvSpPr>
          <p:spPr>
            <a:xfrm>
              <a:off x="12467437" y="7269479"/>
              <a:ext cx="0" cy="74295"/>
            </a:xfrm>
            <a:custGeom>
              <a:avLst/>
              <a:gdLst/>
              <a:ahLst/>
              <a:cxnLst/>
              <a:rect l="l" t="t" r="r" b="b"/>
              <a:pathLst>
                <a:path h="74295">
                  <a:moveTo>
                    <a:pt x="0" y="0"/>
                  </a:moveTo>
                  <a:lnTo>
                    <a:pt x="0" y="73913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8995" name="object 8995"/>
          <p:cNvGrpSpPr/>
          <p:nvPr/>
        </p:nvGrpSpPr>
        <p:grpSpPr>
          <a:xfrm>
            <a:off x="14875417" y="8240226"/>
            <a:ext cx="823621" cy="27135"/>
            <a:chOff x="11835739" y="7648956"/>
            <a:chExt cx="655320" cy="21590"/>
          </a:xfrm>
        </p:grpSpPr>
        <p:sp>
          <p:nvSpPr>
            <p:cNvPr id="8996" name="object 8996"/>
            <p:cNvSpPr/>
            <p:nvPr/>
          </p:nvSpPr>
          <p:spPr>
            <a:xfrm>
              <a:off x="11835739" y="7651242"/>
              <a:ext cx="655320" cy="0"/>
            </a:xfrm>
            <a:custGeom>
              <a:avLst/>
              <a:gdLst/>
              <a:ahLst/>
              <a:cxnLst/>
              <a:rect l="l" t="t" r="r" b="b"/>
              <a:pathLst>
                <a:path w="655320">
                  <a:moveTo>
                    <a:pt x="0" y="0"/>
                  </a:moveTo>
                  <a:lnTo>
                    <a:pt x="65532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97" name="object 8997"/>
            <p:cNvSpPr/>
            <p:nvPr/>
          </p:nvSpPr>
          <p:spPr>
            <a:xfrm>
              <a:off x="11838787" y="7668006"/>
              <a:ext cx="652780" cy="0"/>
            </a:xfrm>
            <a:custGeom>
              <a:avLst/>
              <a:gdLst/>
              <a:ahLst/>
              <a:cxnLst/>
              <a:rect l="l" t="t" r="r" b="b"/>
              <a:pathLst>
                <a:path w="652779">
                  <a:moveTo>
                    <a:pt x="0" y="0"/>
                  </a:moveTo>
                  <a:lnTo>
                    <a:pt x="65227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8998" name="object 8998"/>
          <p:cNvGrpSpPr/>
          <p:nvPr/>
        </p:nvGrpSpPr>
        <p:grpSpPr>
          <a:xfrm>
            <a:off x="15665519" y="7849484"/>
            <a:ext cx="98164" cy="9577"/>
            <a:chOff x="12464389" y="7338059"/>
            <a:chExt cx="78105" cy="7620"/>
          </a:xfrm>
        </p:grpSpPr>
        <p:sp>
          <p:nvSpPr>
            <p:cNvPr id="8999" name="object 8999"/>
            <p:cNvSpPr/>
            <p:nvPr/>
          </p:nvSpPr>
          <p:spPr>
            <a:xfrm>
              <a:off x="12467437" y="7343393"/>
              <a:ext cx="71120" cy="0"/>
            </a:xfrm>
            <a:custGeom>
              <a:avLst/>
              <a:gdLst/>
              <a:ahLst/>
              <a:cxnLst/>
              <a:rect l="l" t="t" r="r" b="b"/>
              <a:pathLst>
                <a:path w="71120">
                  <a:moveTo>
                    <a:pt x="0" y="0"/>
                  </a:moveTo>
                  <a:lnTo>
                    <a:pt x="7086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00" name="object 9000"/>
            <p:cNvSpPr/>
            <p:nvPr/>
          </p:nvSpPr>
          <p:spPr>
            <a:xfrm>
              <a:off x="12464389" y="7340345"/>
              <a:ext cx="78105" cy="0"/>
            </a:xfrm>
            <a:custGeom>
              <a:avLst/>
              <a:gdLst/>
              <a:ahLst/>
              <a:cxnLst/>
              <a:rect l="l" t="t" r="r" b="b"/>
              <a:pathLst>
                <a:path w="78104">
                  <a:moveTo>
                    <a:pt x="0" y="0"/>
                  </a:moveTo>
                  <a:lnTo>
                    <a:pt x="7772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9001" name="object 9001"/>
          <p:cNvGrpSpPr/>
          <p:nvPr/>
        </p:nvGrpSpPr>
        <p:grpSpPr>
          <a:xfrm>
            <a:off x="16167352" y="9047564"/>
            <a:ext cx="371906" cy="456503"/>
            <a:chOff x="12863677" y="8291321"/>
            <a:chExt cx="295910" cy="363220"/>
          </a:xfrm>
        </p:grpSpPr>
        <p:pic>
          <p:nvPicPr>
            <p:cNvPr id="9002" name="object 9002"/>
            <p:cNvPicPr/>
            <p:nvPr/>
          </p:nvPicPr>
          <p:blipFill>
            <a:blip r:embed="rId60" cstate="print"/>
            <a:stretch>
              <a:fillRect/>
            </a:stretch>
          </p:blipFill>
          <p:spPr>
            <a:xfrm>
              <a:off x="12863677" y="8291321"/>
              <a:ext cx="295655" cy="362711"/>
            </a:xfrm>
            <a:prstGeom prst="rect">
              <a:avLst/>
            </a:prstGeom>
          </p:spPr>
        </p:pic>
        <p:sp>
          <p:nvSpPr>
            <p:cNvPr id="9003" name="object 9003"/>
            <p:cNvSpPr/>
            <p:nvPr/>
          </p:nvSpPr>
          <p:spPr>
            <a:xfrm>
              <a:off x="13129615" y="8293607"/>
              <a:ext cx="0" cy="264160"/>
            </a:xfrm>
            <a:custGeom>
              <a:avLst/>
              <a:gdLst/>
              <a:ahLst/>
              <a:cxnLst/>
              <a:rect l="l" t="t" r="r" b="b"/>
              <a:pathLst>
                <a:path h="264159">
                  <a:moveTo>
                    <a:pt x="0" y="0"/>
                  </a:moveTo>
                  <a:lnTo>
                    <a:pt x="0" y="26365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04" name="object 9004"/>
            <p:cNvSpPr/>
            <p:nvPr/>
          </p:nvSpPr>
          <p:spPr>
            <a:xfrm>
              <a:off x="13126567" y="8296655"/>
              <a:ext cx="0" cy="257175"/>
            </a:xfrm>
            <a:custGeom>
              <a:avLst/>
              <a:gdLst/>
              <a:ahLst/>
              <a:cxnLst/>
              <a:rect l="l" t="t" r="r" b="b"/>
              <a:pathLst>
                <a:path h="257175">
                  <a:moveTo>
                    <a:pt x="0" y="0"/>
                  </a:moveTo>
                  <a:lnTo>
                    <a:pt x="0" y="25679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9005" name="object 9005"/>
          <p:cNvGrpSpPr/>
          <p:nvPr/>
        </p:nvGrpSpPr>
        <p:grpSpPr>
          <a:xfrm>
            <a:off x="15947081" y="9297525"/>
            <a:ext cx="18355" cy="35914"/>
            <a:chOff x="12688417" y="8490204"/>
            <a:chExt cx="14604" cy="28575"/>
          </a:xfrm>
        </p:grpSpPr>
        <p:sp>
          <p:nvSpPr>
            <p:cNvPr id="9006" name="object 9006"/>
            <p:cNvSpPr/>
            <p:nvPr/>
          </p:nvSpPr>
          <p:spPr>
            <a:xfrm>
              <a:off x="12697561" y="8492490"/>
              <a:ext cx="3175" cy="24130"/>
            </a:xfrm>
            <a:custGeom>
              <a:avLst/>
              <a:gdLst/>
              <a:ahLst/>
              <a:cxnLst/>
              <a:rect l="l" t="t" r="r" b="b"/>
              <a:pathLst>
                <a:path w="3175" h="24129">
                  <a:moveTo>
                    <a:pt x="0" y="3809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3809"/>
                  </a:lnTo>
                  <a:lnTo>
                    <a:pt x="3048" y="3809"/>
                  </a:lnTo>
                  <a:lnTo>
                    <a:pt x="3048" y="23621"/>
                  </a:lnTo>
                  <a:lnTo>
                    <a:pt x="0" y="23621"/>
                  </a:lnTo>
                  <a:lnTo>
                    <a:pt x="0" y="20573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07" name="object 9007"/>
            <p:cNvSpPr/>
            <p:nvPr/>
          </p:nvSpPr>
          <p:spPr>
            <a:xfrm>
              <a:off x="12690703" y="8510016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3047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08" name="object 9008"/>
            <p:cNvSpPr/>
            <p:nvPr/>
          </p:nvSpPr>
          <p:spPr>
            <a:xfrm>
              <a:off x="12690703" y="8503158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09" name="object 9009"/>
            <p:cNvSpPr/>
            <p:nvPr/>
          </p:nvSpPr>
          <p:spPr>
            <a:xfrm>
              <a:off x="12693751" y="8503158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59">
                  <a:moveTo>
                    <a:pt x="0" y="9906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10" name="object 9010"/>
            <p:cNvSpPr/>
            <p:nvPr/>
          </p:nvSpPr>
          <p:spPr>
            <a:xfrm>
              <a:off x="12690703" y="8496300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11" name="object 9011"/>
            <p:cNvSpPr/>
            <p:nvPr/>
          </p:nvSpPr>
          <p:spPr>
            <a:xfrm>
              <a:off x="12690703" y="8499348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12" name="object 9012"/>
            <p:cNvSpPr/>
            <p:nvPr/>
          </p:nvSpPr>
          <p:spPr>
            <a:xfrm>
              <a:off x="12697561" y="8496300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4">
                  <a:moveTo>
                    <a:pt x="0" y="0"/>
                  </a:moveTo>
                  <a:lnTo>
                    <a:pt x="0" y="685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13" name="object 9013"/>
            <p:cNvSpPr/>
            <p:nvPr/>
          </p:nvSpPr>
          <p:spPr>
            <a:xfrm>
              <a:off x="12693751" y="8496300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304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9014" name="object 9014"/>
          <p:cNvGrpSpPr/>
          <p:nvPr/>
        </p:nvGrpSpPr>
        <p:grpSpPr>
          <a:xfrm>
            <a:off x="15958573" y="9297525"/>
            <a:ext cx="189944" cy="35914"/>
            <a:chOff x="12697561" y="8490204"/>
            <a:chExt cx="151130" cy="28575"/>
          </a:xfrm>
        </p:grpSpPr>
        <p:sp>
          <p:nvSpPr>
            <p:cNvPr id="9015" name="object 9015"/>
            <p:cNvSpPr/>
            <p:nvPr/>
          </p:nvSpPr>
          <p:spPr>
            <a:xfrm>
              <a:off x="12836245" y="8492490"/>
              <a:ext cx="3175" cy="24130"/>
            </a:xfrm>
            <a:custGeom>
              <a:avLst/>
              <a:gdLst/>
              <a:ahLst/>
              <a:cxnLst/>
              <a:rect l="l" t="t" r="r" b="b"/>
              <a:pathLst>
                <a:path w="3175" h="24129">
                  <a:moveTo>
                    <a:pt x="3048" y="3809"/>
                  </a:moveTo>
                  <a:lnTo>
                    <a:pt x="3048" y="0"/>
                  </a:lnTo>
                  <a:lnTo>
                    <a:pt x="3048" y="3809"/>
                  </a:lnTo>
                  <a:lnTo>
                    <a:pt x="0" y="3809"/>
                  </a:lnTo>
                  <a:lnTo>
                    <a:pt x="0" y="23621"/>
                  </a:lnTo>
                  <a:lnTo>
                    <a:pt x="3048" y="23621"/>
                  </a:lnTo>
                  <a:lnTo>
                    <a:pt x="3048" y="20573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16" name="object 9016"/>
            <p:cNvSpPr/>
            <p:nvPr/>
          </p:nvSpPr>
          <p:spPr>
            <a:xfrm>
              <a:off x="12842341" y="8503158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59">
                  <a:moveTo>
                    <a:pt x="0" y="9906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17" name="object 9017"/>
            <p:cNvSpPr/>
            <p:nvPr/>
          </p:nvSpPr>
          <p:spPr>
            <a:xfrm>
              <a:off x="12846151" y="8510016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3047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18" name="object 9018"/>
            <p:cNvSpPr/>
            <p:nvPr/>
          </p:nvSpPr>
          <p:spPr>
            <a:xfrm>
              <a:off x="12846151" y="8503158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19" name="object 9019"/>
            <p:cNvSpPr/>
            <p:nvPr/>
          </p:nvSpPr>
          <p:spPr>
            <a:xfrm>
              <a:off x="12700609" y="8516112"/>
              <a:ext cx="135890" cy="0"/>
            </a:xfrm>
            <a:custGeom>
              <a:avLst/>
              <a:gdLst/>
              <a:ahLst/>
              <a:cxnLst/>
              <a:rect l="l" t="t" r="r" b="b"/>
              <a:pathLst>
                <a:path w="135890">
                  <a:moveTo>
                    <a:pt x="0" y="0"/>
                  </a:moveTo>
                  <a:lnTo>
                    <a:pt x="13563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20" name="object 9020"/>
            <p:cNvSpPr/>
            <p:nvPr/>
          </p:nvSpPr>
          <p:spPr>
            <a:xfrm>
              <a:off x="12839293" y="8496300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4">
                  <a:moveTo>
                    <a:pt x="0" y="0"/>
                  </a:moveTo>
                  <a:lnTo>
                    <a:pt x="0" y="685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21" name="object 9021"/>
            <p:cNvSpPr/>
            <p:nvPr/>
          </p:nvSpPr>
          <p:spPr>
            <a:xfrm>
              <a:off x="12842341" y="8496300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304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22" name="object 9022"/>
            <p:cNvSpPr/>
            <p:nvPr/>
          </p:nvSpPr>
          <p:spPr>
            <a:xfrm>
              <a:off x="12846151" y="8496300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23" name="object 9023"/>
            <p:cNvSpPr/>
            <p:nvPr/>
          </p:nvSpPr>
          <p:spPr>
            <a:xfrm>
              <a:off x="12846151" y="8499348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24" name="object 9024"/>
            <p:cNvSpPr/>
            <p:nvPr/>
          </p:nvSpPr>
          <p:spPr>
            <a:xfrm>
              <a:off x="12697561" y="8492490"/>
              <a:ext cx="142240" cy="0"/>
            </a:xfrm>
            <a:custGeom>
              <a:avLst/>
              <a:gdLst/>
              <a:ahLst/>
              <a:cxnLst/>
              <a:rect l="l" t="t" r="r" b="b"/>
              <a:pathLst>
                <a:path w="142240">
                  <a:moveTo>
                    <a:pt x="0" y="0"/>
                  </a:moveTo>
                  <a:lnTo>
                    <a:pt x="14173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25" name="object 9025"/>
            <p:cNvSpPr/>
            <p:nvPr/>
          </p:nvSpPr>
          <p:spPr>
            <a:xfrm>
              <a:off x="12700609" y="8496300"/>
              <a:ext cx="135890" cy="0"/>
            </a:xfrm>
            <a:custGeom>
              <a:avLst/>
              <a:gdLst/>
              <a:ahLst/>
              <a:cxnLst/>
              <a:rect l="l" t="t" r="r" b="b"/>
              <a:pathLst>
                <a:path w="135890">
                  <a:moveTo>
                    <a:pt x="0" y="0"/>
                  </a:moveTo>
                  <a:lnTo>
                    <a:pt x="13563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9026" name="object 9026"/>
          <p:cNvGrpSpPr/>
          <p:nvPr/>
        </p:nvGrpSpPr>
        <p:grpSpPr>
          <a:xfrm>
            <a:off x="15743091" y="9254429"/>
            <a:ext cx="103751" cy="85395"/>
            <a:chOff x="12526111" y="8455914"/>
            <a:chExt cx="82550" cy="67945"/>
          </a:xfrm>
        </p:grpSpPr>
        <p:sp>
          <p:nvSpPr>
            <p:cNvPr id="9027" name="object 9027"/>
            <p:cNvSpPr/>
            <p:nvPr/>
          </p:nvSpPr>
          <p:spPr>
            <a:xfrm>
              <a:off x="12596215" y="8492490"/>
              <a:ext cx="3175" cy="24130"/>
            </a:xfrm>
            <a:custGeom>
              <a:avLst/>
              <a:gdLst/>
              <a:ahLst/>
              <a:cxnLst/>
              <a:rect l="l" t="t" r="r" b="b"/>
              <a:pathLst>
                <a:path w="3175" h="24129">
                  <a:moveTo>
                    <a:pt x="3048" y="3810"/>
                  </a:moveTo>
                  <a:lnTo>
                    <a:pt x="3048" y="0"/>
                  </a:lnTo>
                  <a:lnTo>
                    <a:pt x="3048" y="6858"/>
                  </a:lnTo>
                  <a:lnTo>
                    <a:pt x="0" y="6858"/>
                  </a:lnTo>
                  <a:lnTo>
                    <a:pt x="3048" y="6858"/>
                  </a:lnTo>
                  <a:lnTo>
                    <a:pt x="3048" y="23622"/>
                  </a:lnTo>
                  <a:lnTo>
                    <a:pt x="3048" y="2057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28" name="object 9028"/>
            <p:cNvSpPr/>
            <p:nvPr/>
          </p:nvSpPr>
          <p:spPr>
            <a:xfrm>
              <a:off x="12528397" y="8458200"/>
              <a:ext cx="64135" cy="63500"/>
            </a:xfrm>
            <a:custGeom>
              <a:avLst/>
              <a:gdLst/>
              <a:ahLst/>
              <a:cxnLst/>
              <a:rect l="l" t="t" r="r" b="b"/>
              <a:pathLst>
                <a:path w="64134" h="63500">
                  <a:moveTo>
                    <a:pt x="64007" y="0"/>
                  </a:moveTo>
                  <a:lnTo>
                    <a:pt x="57149" y="0"/>
                  </a:lnTo>
                  <a:lnTo>
                    <a:pt x="49529" y="1524"/>
                  </a:lnTo>
                  <a:lnTo>
                    <a:pt x="12191" y="24384"/>
                  </a:lnTo>
                  <a:lnTo>
                    <a:pt x="8381" y="32766"/>
                  </a:lnTo>
                  <a:lnTo>
                    <a:pt x="4571" y="41148"/>
                  </a:lnTo>
                  <a:lnTo>
                    <a:pt x="2285" y="49530"/>
                  </a:lnTo>
                  <a:lnTo>
                    <a:pt x="761" y="56388"/>
                  </a:lnTo>
                  <a:lnTo>
                    <a:pt x="0" y="6324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29" name="object 9029"/>
            <p:cNvSpPr/>
            <p:nvPr/>
          </p:nvSpPr>
          <p:spPr>
            <a:xfrm>
              <a:off x="12592405" y="8458962"/>
              <a:ext cx="0" cy="64135"/>
            </a:xfrm>
            <a:custGeom>
              <a:avLst/>
              <a:gdLst/>
              <a:ahLst/>
              <a:cxnLst/>
              <a:rect l="l" t="t" r="r" b="b"/>
              <a:pathLst>
                <a:path h="64134">
                  <a:moveTo>
                    <a:pt x="0" y="0"/>
                  </a:moveTo>
                  <a:lnTo>
                    <a:pt x="0" y="6400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30" name="object 9030"/>
            <p:cNvSpPr/>
            <p:nvPr/>
          </p:nvSpPr>
          <p:spPr>
            <a:xfrm>
              <a:off x="12602311" y="8503158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59">
                  <a:moveTo>
                    <a:pt x="0" y="9905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31" name="object 9031"/>
            <p:cNvSpPr/>
            <p:nvPr/>
          </p:nvSpPr>
          <p:spPr>
            <a:xfrm>
              <a:off x="12606121" y="8510016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32" name="object 9032"/>
            <p:cNvSpPr/>
            <p:nvPr/>
          </p:nvSpPr>
          <p:spPr>
            <a:xfrm>
              <a:off x="12606121" y="8503158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3047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33" name="object 9033"/>
            <p:cNvSpPr/>
            <p:nvPr/>
          </p:nvSpPr>
          <p:spPr>
            <a:xfrm>
              <a:off x="12599263" y="8496300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4">
                  <a:moveTo>
                    <a:pt x="0" y="0"/>
                  </a:moveTo>
                  <a:lnTo>
                    <a:pt x="0" y="685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34" name="object 9034"/>
            <p:cNvSpPr/>
            <p:nvPr/>
          </p:nvSpPr>
          <p:spPr>
            <a:xfrm>
              <a:off x="12602311" y="8496300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304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35" name="object 9035"/>
            <p:cNvSpPr/>
            <p:nvPr/>
          </p:nvSpPr>
          <p:spPr>
            <a:xfrm>
              <a:off x="12606121" y="8496300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36" name="object 9036"/>
            <p:cNvSpPr/>
            <p:nvPr/>
          </p:nvSpPr>
          <p:spPr>
            <a:xfrm>
              <a:off x="12606121" y="8499348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9037" name="object 9037"/>
          <p:cNvGrpSpPr/>
          <p:nvPr/>
        </p:nvGrpSpPr>
        <p:grpSpPr>
          <a:xfrm>
            <a:off x="15835031" y="9297525"/>
            <a:ext cx="123703" cy="40701"/>
            <a:chOff x="12599263" y="8490204"/>
            <a:chExt cx="98425" cy="32384"/>
          </a:xfrm>
        </p:grpSpPr>
        <p:sp>
          <p:nvSpPr>
            <p:cNvPr id="9038" name="object 9038"/>
            <p:cNvSpPr/>
            <p:nvPr/>
          </p:nvSpPr>
          <p:spPr>
            <a:xfrm>
              <a:off x="12663271" y="8516112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3809" y="3810"/>
                  </a:moveTo>
                  <a:lnTo>
                    <a:pt x="3809" y="0"/>
                  </a:lnTo>
                  <a:lnTo>
                    <a:pt x="0" y="0"/>
                  </a:lnTo>
                  <a:lnTo>
                    <a:pt x="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39" name="object 9039"/>
            <p:cNvSpPr/>
            <p:nvPr/>
          </p:nvSpPr>
          <p:spPr>
            <a:xfrm>
              <a:off x="12602311" y="8503158"/>
              <a:ext cx="91440" cy="0"/>
            </a:xfrm>
            <a:custGeom>
              <a:avLst/>
              <a:gdLst/>
              <a:ahLst/>
              <a:cxnLst/>
              <a:rect l="l" t="t" r="r" b="b"/>
              <a:pathLst>
                <a:path w="91440">
                  <a:moveTo>
                    <a:pt x="0" y="0"/>
                  </a:moveTo>
                  <a:lnTo>
                    <a:pt x="9144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40" name="object 9040"/>
            <p:cNvSpPr/>
            <p:nvPr/>
          </p:nvSpPr>
          <p:spPr>
            <a:xfrm>
              <a:off x="12599263" y="8516112"/>
              <a:ext cx="98425" cy="0"/>
            </a:xfrm>
            <a:custGeom>
              <a:avLst/>
              <a:gdLst/>
              <a:ahLst/>
              <a:cxnLst/>
              <a:rect l="l" t="t" r="r" b="b"/>
              <a:pathLst>
                <a:path w="98425">
                  <a:moveTo>
                    <a:pt x="0" y="0"/>
                  </a:moveTo>
                  <a:lnTo>
                    <a:pt x="9829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41" name="object 9041"/>
            <p:cNvSpPr/>
            <p:nvPr/>
          </p:nvSpPr>
          <p:spPr>
            <a:xfrm>
              <a:off x="12602311" y="8513064"/>
              <a:ext cx="91440" cy="0"/>
            </a:xfrm>
            <a:custGeom>
              <a:avLst/>
              <a:gdLst/>
              <a:ahLst/>
              <a:cxnLst/>
              <a:rect l="l" t="t" r="r" b="b"/>
              <a:pathLst>
                <a:path w="91440">
                  <a:moveTo>
                    <a:pt x="0" y="0"/>
                  </a:moveTo>
                  <a:lnTo>
                    <a:pt x="9144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42" name="object 9042"/>
            <p:cNvSpPr/>
            <p:nvPr/>
          </p:nvSpPr>
          <p:spPr>
            <a:xfrm>
              <a:off x="12602311" y="8499348"/>
              <a:ext cx="91440" cy="0"/>
            </a:xfrm>
            <a:custGeom>
              <a:avLst/>
              <a:gdLst/>
              <a:ahLst/>
              <a:cxnLst/>
              <a:rect l="l" t="t" r="r" b="b"/>
              <a:pathLst>
                <a:path w="91440">
                  <a:moveTo>
                    <a:pt x="0" y="0"/>
                  </a:moveTo>
                  <a:lnTo>
                    <a:pt x="9144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43" name="object 9043"/>
            <p:cNvSpPr/>
            <p:nvPr/>
          </p:nvSpPr>
          <p:spPr>
            <a:xfrm>
              <a:off x="12602311" y="8496300"/>
              <a:ext cx="91440" cy="0"/>
            </a:xfrm>
            <a:custGeom>
              <a:avLst/>
              <a:gdLst/>
              <a:ahLst/>
              <a:cxnLst/>
              <a:rect l="l" t="t" r="r" b="b"/>
              <a:pathLst>
                <a:path w="91440">
                  <a:moveTo>
                    <a:pt x="0" y="0"/>
                  </a:moveTo>
                  <a:lnTo>
                    <a:pt x="9144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44" name="object 9044"/>
            <p:cNvSpPr/>
            <p:nvPr/>
          </p:nvSpPr>
          <p:spPr>
            <a:xfrm>
              <a:off x="12599263" y="8492490"/>
              <a:ext cx="98425" cy="0"/>
            </a:xfrm>
            <a:custGeom>
              <a:avLst/>
              <a:gdLst/>
              <a:ahLst/>
              <a:cxnLst/>
              <a:rect l="l" t="t" r="r" b="b"/>
              <a:pathLst>
                <a:path w="98425">
                  <a:moveTo>
                    <a:pt x="0" y="0"/>
                  </a:moveTo>
                  <a:lnTo>
                    <a:pt x="9829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45" name="object 9045"/>
            <p:cNvSpPr/>
            <p:nvPr/>
          </p:nvSpPr>
          <p:spPr>
            <a:xfrm>
              <a:off x="12599263" y="8503158"/>
              <a:ext cx="98425" cy="0"/>
            </a:xfrm>
            <a:custGeom>
              <a:avLst/>
              <a:gdLst/>
              <a:ahLst/>
              <a:cxnLst/>
              <a:rect l="l" t="t" r="r" b="b"/>
              <a:pathLst>
                <a:path w="98425">
                  <a:moveTo>
                    <a:pt x="0" y="0"/>
                  </a:moveTo>
                  <a:lnTo>
                    <a:pt x="9829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9046" name="object 9046"/>
          <p:cNvGrpSpPr/>
          <p:nvPr/>
        </p:nvGrpSpPr>
        <p:grpSpPr>
          <a:xfrm>
            <a:off x="15929843" y="9381802"/>
            <a:ext cx="236232" cy="118914"/>
            <a:chOff x="12674701" y="8557259"/>
            <a:chExt cx="187960" cy="94615"/>
          </a:xfrm>
        </p:grpSpPr>
        <p:sp>
          <p:nvSpPr>
            <p:cNvPr id="9047" name="object 9047"/>
            <p:cNvSpPr/>
            <p:nvPr/>
          </p:nvSpPr>
          <p:spPr>
            <a:xfrm>
              <a:off x="12676987" y="8590787"/>
              <a:ext cx="74930" cy="0"/>
            </a:xfrm>
            <a:custGeom>
              <a:avLst/>
              <a:gdLst/>
              <a:ahLst/>
              <a:cxnLst/>
              <a:rect l="l" t="t" r="r" b="b"/>
              <a:pathLst>
                <a:path w="74929">
                  <a:moveTo>
                    <a:pt x="0" y="0"/>
                  </a:moveTo>
                  <a:lnTo>
                    <a:pt x="7467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48" name="object 9048"/>
            <p:cNvSpPr/>
            <p:nvPr/>
          </p:nvSpPr>
          <p:spPr>
            <a:xfrm>
              <a:off x="12676987" y="8600693"/>
              <a:ext cx="74930" cy="0"/>
            </a:xfrm>
            <a:custGeom>
              <a:avLst/>
              <a:gdLst/>
              <a:ahLst/>
              <a:cxnLst/>
              <a:rect l="l" t="t" r="r" b="b"/>
              <a:pathLst>
                <a:path w="74929">
                  <a:moveTo>
                    <a:pt x="0" y="0"/>
                  </a:moveTo>
                  <a:lnTo>
                    <a:pt x="7467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49" name="object 9049"/>
            <p:cNvSpPr/>
            <p:nvPr/>
          </p:nvSpPr>
          <p:spPr>
            <a:xfrm>
              <a:off x="12676987" y="8614409"/>
              <a:ext cx="182880" cy="0"/>
            </a:xfrm>
            <a:custGeom>
              <a:avLst/>
              <a:gdLst/>
              <a:ahLst/>
              <a:cxnLst/>
              <a:rect l="l" t="t" r="r" b="b"/>
              <a:pathLst>
                <a:path w="182879">
                  <a:moveTo>
                    <a:pt x="182879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50" name="object 9050"/>
            <p:cNvSpPr/>
            <p:nvPr/>
          </p:nvSpPr>
          <p:spPr>
            <a:xfrm>
              <a:off x="12680035" y="8614409"/>
              <a:ext cx="176530" cy="0"/>
            </a:xfrm>
            <a:custGeom>
              <a:avLst/>
              <a:gdLst/>
              <a:ahLst/>
              <a:cxnLst/>
              <a:rect l="l" t="t" r="r" b="b"/>
              <a:pathLst>
                <a:path w="176529">
                  <a:moveTo>
                    <a:pt x="176022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51" name="object 9051"/>
            <p:cNvSpPr/>
            <p:nvPr/>
          </p:nvSpPr>
          <p:spPr>
            <a:xfrm>
              <a:off x="12676987" y="8557259"/>
              <a:ext cx="0" cy="57150"/>
            </a:xfrm>
            <a:custGeom>
              <a:avLst/>
              <a:gdLst/>
              <a:ahLst/>
              <a:cxnLst/>
              <a:rect l="l" t="t" r="r" b="b"/>
              <a:pathLst>
                <a:path h="57150">
                  <a:moveTo>
                    <a:pt x="0" y="0"/>
                  </a:moveTo>
                  <a:lnTo>
                    <a:pt x="0" y="5715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52" name="object 9052"/>
            <p:cNvSpPr/>
            <p:nvPr/>
          </p:nvSpPr>
          <p:spPr>
            <a:xfrm>
              <a:off x="12680035" y="8600693"/>
              <a:ext cx="0" cy="13970"/>
            </a:xfrm>
            <a:custGeom>
              <a:avLst/>
              <a:gdLst/>
              <a:ahLst/>
              <a:cxnLst/>
              <a:rect l="l" t="t" r="r" b="b"/>
              <a:pathLst>
                <a:path h="13970">
                  <a:moveTo>
                    <a:pt x="0" y="0"/>
                  </a:moveTo>
                  <a:lnTo>
                    <a:pt x="0" y="1371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53" name="object 9053"/>
            <p:cNvSpPr/>
            <p:nvPr/>
          </p:nvSpPr>
          <p:spPr>
            <a:xfrm>
              <a:off x="12676987" y="8614409"/>
              <a:ext cx="0" cy="37465"/>
            </a:xfrm>
            <a:custGeom>
              <a:avLst/>
              <a:gdLst/>
              <a:ahLst/>
              <a:cxnLst/>
              <a:rect l="l" t="t" r="r" b="b"/>
              <a:pathLst>
                <a:path h="37465">
                  <a:moveTo>
                    <a:pt x="0" y="0"/>
                  </a:moveTo>
                  <a:lnTo>
                    <a:pt x="0" y="3733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54" name="object 9054"/>
            <p:cNvSpPr/>
            <p:nvPr/>
          </p:nvSpPr>
          <p:spPr>
            <a:xfrm>
              <a:off x="12815671" y="8590787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59">
                  <a:moveTo>
                    <a:pt x="0" y="0"/>
                  </a:moveTo>
                  <a:lnTo>
                    <a:pt x="0" y="990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55" name="object 9055"/>
            <p:cNvSpPr/>
            <p:nvPr/>
          </p:nvSpPr>
          <p:spPr>
            <a:xfrm>
              <a:off x="12836245" y="8590787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59">
                  <a:moveTo>
                    <a:pt x="0" y="0"/>
                  </a:moveTo>
                  <a:lnTo>
                    <a:pt x="0" y="990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56" name="object 9056"/>
            <p:cNvSpPr/>
            <p:nvPr/>
          </p:nvSpPr>
          <p:spPr>
            <a:xfrm>
              <a:off x="12700609" y="8590787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59">
                  <a:moveTo>
                    <a:pt x="0" y="0"/>
                  </a:moveTo>
                  <a:lnTo>
                    <a:pt x="0" y="990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57" name="object 9057"/>
            <p:cNvSpPr/>
            <p:nvPr/>
          </p:nvSpPr>
          <p:spPr>
            <a:xfrm>
              <a:off x="12721183" y="8590787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59">
                  <a:moveTo>
                    <a:pt x="0" y="0"/>
                  </a:moveTo>
                  <a:lnTo>
                    <a:pt x="0" y="990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58" name="object 9058"/>
            <p:cNvSpPr/>
            <p:nvPr/>
          </p:nvSpPr>
          <p:spPr>
            <a:xfrm>
              <a:off x="12782143" y="859078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59" name="object 9059"/>
            <p:cNvSpPr/>
            <p:nvPr/>
          </p:nvSpPr>
          <p:spPr>
            <a:xfrm>
              <a:off x="12751663" y="859078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60" name="object 9060"/>
            <p:cNvSpPr/>
            <p:nvPr/>
          </p:nvSpPr>
          <p:spPr>
            <a:xfrm>
              <a:off x="12859867" y="8557259"/>
              <a:ext cx="0" cy="57150"/>
            </a:xfrm>
            <a:custGeom>
              <a:avLst/>
              <a:gdLst/>
              <a:ahLst/>
              <a:cxnLst/>
              <a:rect l="l" t="t" r="r" b="b"/>
              <a:pathLst>
                <a:path h="57150">
                  <a:moveTo>
                    <a:pt x="0" y="0"/>
                  </a:moveTo>
                  <a:lnTo>
                    <a:pt x="0" y="5715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61" name="object 9061"/>
            <p:cNvSpPr/>
            <p:nvPr/>
          </p:nvSpPr>
          <p:spPr>
            <a:xfrm>
              <a:off x="12856057" y="8600693"/>
              <a:ext cx="0" cy="13970"/>
            </a:xfrm>
            <a:custGeom>
              <a:avLst/>
              <a:gdLst/>
              <a:ahLst/>
              <a:cxnLst/>
              <a:rect l="l" t="t" r="r" b="b"/>
              <a:pathLst>
                <a:path h="13970">
                  <a:moveTo>
                    <a:pt x="0" y="0"/>
                  </a:moveTo>
                  <a:lnTo>
                    <a:pt x="0" y="1371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62" name="object 9062"/>
            <p:cNvSpPr/>
            <p:nvPr/>
          </p:nvSpPr>
          <p:spPr>
            <a:xfrm>
              <a:off x="12859867" y="8614409"/>
              <a:ext cx="0" cy="37465"/>
            </a:xfrm>
            <a:custGeom>
              <a:avLst/>
              <a:gdLst/>
              <a:ahLst/>
              <a:cxnLst/>
              <a:rect l="l" t="t" r="r" b="b"/>
              <a:pathLst>
                <a:path h="37465">
                  <a:moveTo>
                    <a:pt x="0" y="0"/>
                  </a:moveTo>
                  <a:lnTo>
                    <a:pt x="0" y="3733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63" name="object 9063"/>
            <p:cNvSpPr/>
            <p:nvPr/>
          </p:nvSpPr>
          <p:spPr>
            <a:xfrm>
              <a:off x="12782143" y="8587739"/>
              <a:ext cx="3175" cy="13335"/>
            </a:xfrm>
            <a:custGeom>
              <a:avLst/>
              <a:gdLst/>
              <a:ahLst/>
              <a:cxnLst/>
              <a:rect l="l" t="t" r="r" b="b"/>
              <a:pathLst>
                <a:path w="3175" h="13334">
                  <a:moveTo>
                    <a:pt x="0" y="0"/>
                  </a:moveTo>
                  <a:lnTo>
                    <a:pt x="0" y="3048"/>
                  </a:lnTo>
                  <a:lnTo>
                    <a:pt x="0" y="6096"/>
                  </a:lnTo>
                  <a:lnTo>
                    <a:pt x="3048" y="12954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64" name="object 9064"/>
            <p:cNvSpPr/>
            <p:nvPr/>
          </p:nvSpPr>
          <p:spPr>
            <a:xfrm>
              <a:off x="12764617" y="8607551"/>
              <a:ext cx="6985" cy="3810"/>
            </a:xfrm>
            <a:custGeom>
              <a:avLst/>
              <a:gdLst/>
              <a:ahLst/>
              <a:cxnLst/>
              <a:rect l="l" t="t" r="r" b="b"/>
              <a:pathLst>
                <a:path w="6984" h="3809">
                  <a:moveTo>
                    <a:pt x="6857" y="1523"/>
                  </a:moveTo>
                  <a:lnTo>
                    <a:pt x="6095" y="761"/>
                  </a:lnTo>
                  <a:lnTo>
                    <a:pt x="3809" y="0"/>
                  </a:lnTo>
                  <a:lnTo>
                    <a:pt x="1523" y="761"/>
                  </a:lnTo>
                  <a:lnTo>
                    <a:pt x="0" y="1523"/>
                  </a:lnTo>
                  <a:lnTo>
                    <a:pt x="1523" y="3047"/>
                  </a:lnTo>
                  <a:lnTo>
                    <a:pt x="3809" y="3809"/>
                  </a:lnTo>
                  <a:lnTo>
                    <a:pt x="6095" y="3047"/>
                  </a:lnTo>
                  <a:lnTo>
                    <a:pt x="6857" y="1523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65" name="object 9065"/>
            <p:cNvSpPr/>
            <p:nvPr/>
          </p:nvSpPr>
          <p:spPr>
            <a:xfrm>
              <a:off x="12782143" y="8587739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66" name="object 9066"/>
            <p:cNvSpPr/>
            <p:nvPr/>
          </p:nvSpPr>
          <p:spPr>
            <a:xfrm>
              <a:off x="12785191" y="8590787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59">
                  <a:moveTo>
                    <a:pt x="0" y="0"/>
                  </a:moveTo>
                  <a:lnTo>
                    <a:pt x="0" y="990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67" name="object 9067"/>
            <p:cNvSpPr/>
            <p:nvPr/>
          </p:nvSpPr>
          <p:spPr>
            <a:xfrm>
              <a:off x="12751663" y="8587739"/>
              <a:ext cx="3175" cy="13335"/>
            </a:xfrm>
            <a:custGeom>
              <a:avLst/>
              <a:gdLst/>
              <a:ahLst/>
              <a:cxnLst/>
              <a:rect l="l" t="t" r="r" b="b"/>
              <a:pathLst>
                <a:path w="3175" h="13334">
                  <a:moveTo>
                    <a:pt x="3048" y="0"/>
                  </a:moveTo>
                  <a:lnTo>
                    <a:pt x="3048" y="3048"/>
                  </a:lnTo>
                  <a:lnTo>
                    <a:pt x="3048" y="6096"/>
                  </a:lnTo>
                  <a:lnTo>
                    <a:pt x="0" y="12954"/>
                  </a:lnTo>
                </a:path>
                <a:path w="3175" h="13334">
                  <a:moveTo>
                    <a:pt x="3048" y="0"/>
                  </a:moveTo>
                  <a:lnTo>
                    <a:pt x="3048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68" name="object 9068"/>
            <p:cNvSpPr/>
            <p:nvPr/>
          </p:nvSpPr>
          <p:spPr>
            <a:xfrm>
              <a:off x="12751663" y="8590787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59">
                  <a:moveTo>
                    <a:pt x="0" y="0"/>
                  </a:moveTo>
                  <a:lnTo>
                    <a:pt x="0" y="990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69" name="object 9069"/>
            <p:cNvSpPr/>
            <p:nvPr/>
          </p:nvSpPr>
          <p:spPr>
            <a:xfrm>
              <a:off x="12754711" y="8587739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>
                  <a:moveTo>
                    <a:pt x="27431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70" name="object 9070"/>
            <p:cNvSpPr/>
            <p:nvPr/>
          </p:nvSpPr>
          <p:spPr>
            <a:xfrm>
              <a:off x="12754711" y="8590787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>
                  <a:moveTo>
                    <a:pt x="27431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71" name="object 9071"/>
            <p:cNvSpPr/>
            <p:nvPr/>
          </p:nvSpPr>
          <p:spPr>
            <a:xfrm>
              <a:off x="12754711" y="8593835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>
                  <a:moveTo>
                    <a:pt x="27431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72" name="object 9072"/>
            <p:cNvSpPr/>
            <p:nvPr/>
          </p:nvSpPr>
          <p:spPr>
            <a:xfrm>
              <a:off x="12751663" y="8600693"/>
              <a:ext cx="108585" cy="0"/>
            </a:xfrm>
            <a:custGeom>
              <a:avLst/>
              <a:gdLst/>
              <a:ahLst/>
              <a:cxnLst/>
              <a:rect l="l" t="t" r="r" b="b"/>
              <a:pathLst>
                <a:path w="108584">
                  <a:moveTo>
                    <a:pt x="33527" y="0"/>
                  </a:moveTo>
                  <a:lnTo>
                    <a:pt x="0" y="0"/>
                  </a:lnTo>
                </a:path>
                <a:path w="108584">
                  <a:moveTo>
                    <a:pt x="33527" y="0"/>
                  </a:moveTo>
                  <a:lnTo>
                    <a:pt x="108203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73" name="object 9073"/>
            <p:cNvSpPr/>
            <p:nvPr/>
          </p:nvSpPr>
          <p:spPr>
            <a:xfrm>
              <a:off x="12785191" y="8590787"/>
              <a:ext cx="74930" cy="0"/>
            </a:xfrm>
            <a:custGeom>
              <a:avLst/>
              <a:gdLst/>
              <a:ahLst/>
              <a:cxnLst/>
              <a:rect l="l" t="t" r="r" b="b"/>
              <a:pathLst>
                <a:path w="74929">
                  <a:moveTo>
                    <a:pt x="0" y="0"/>
                  </a:moveTo>
                  <a:lnTo>
                    <a:pt x="7467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9074" name="object 9074"/>
          <p:cNvGrpSpPr/>
          <p:nvPr/>
        </p:nvGrpSpPr>
        <p:grpSpPr>
          <a:xfrm>
            <a:off x="15683714" y="9330085"/>
            <a:ext cx="249002" cy="170790"/>
            <a:chOff x="12478867" y="8516111"/>
            <a:chExt cx="198120" cy="135890"/>
          </a:xfrm>
        </p:grpSpPr>
        <p:sp>
          <p:nvSpPr>
            <p:cNvPr id="9075" name="object 9075"/>
            <p:cNvSpPr/>
            <p:nvPr/>
          </p:nvSpPr>
          <p:spPr>
            <a:xfrm>
              <a:off x="12514681" y="8587739"/>
              <a:ext cx="30480" cy="0"/>
            </a:xfrm>
            <a:custGeom>
              <a:avLst/>
              <a:gdLst/>
              <a:ahLst/>
              <a:cxnLst/>
              <a:rect l="l" t="t" r="r" b="b"/>
              <a:pathLst>
                <a:path w="30479">
                  <a:moveTo>
                    <a:pt x="30479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76" name="object 9076"/>
            <p:cNvSpPr/>
            <p:nvPr/>
          </p:nvSpPr>
          <p:spPr>
            <a:xfrm>
              <a:off x="12514681" y="8593835"/>
              <a:ext cx="30480" cy="0"/>
            </a:xfrm>
            <a:custGeom>
              <a:avLst/>
              <a:gdLst/>
              <a:ahLst/>
              <a:cxnLst/>
              <a:rect l="l" t="t" r="r" b="b"/>
              <a:pathLst>
                <a:path w="30479">
                  <a:moveTo>
                    <a:pt x="30479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77" name="object 9077"/>
            <p:cNvSpPr/>
            <p:nvPr/>
          </p:nvSpPr>
          <p:spPr>
            <a:xfrm>
              <a:off x="12514681" y="8590787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>
                  <a:moveTo>
                    <a:pt x="27431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78" name="object 9078"/>
            <p:cNvSpPr/>
            <p:nvPr/>
          </p:nvSpPr>
          <p:spPr>
            <a:xfrm>
              <a:off x="12511633" y="8600693"/>
              <a:ext cx="33655" cy="0"/>
            </a:xfrm>
            <a:custGeom>
              <a:avLst/>
              <a:gdLst/>
              <a:ahLst/>
              <a:cxnLst/>
              <a:rect l="l" t="t" r="r" b="b"/>
              <a:pathLst>
                <a:path w="33654">
                  <a:moveTo>
                    <a:pt x="33527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79" name="object 9079"/>
            <p:cNvSpPr/>
            <p:nvPr/>
          </p:nvSpPr>
          <p:spPr>
            <a:xfrm>
              <a:off x="12511633" y="859078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80" name="object 9080"/>
            <p:cNvSpPr/>
            <p:nvPr/>
          </p:nvSpPr>
          <p:spPr>
            <a:xfrm>
              <a:off x="12481153" y="8590787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59">
                  <a:moveTo>
                    <a:pt x="0" y="0"/>
                  </a:moveTo>
                  <a:lnTo>
                    <a:pt x="0" y="990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81" name="object 9081"/>
            <p:cNvSpPr/>
            <p:nvPr/>
          </p:nvSpPr>
          <p:spPr>
            <a:xfrm>
              <a:off x="12514681" y="8587739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82" name="object 9082"/>
            <p:cNvSpPr/>
            <p:nvPr/>
          </p:nvSpPr>
          <p:spPr>
            <a:xfrm>
              <a:off x="12512395" y="8591549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2285" y="0"/>
                  </a:moveTo>
                  <a:lnTo>
                    <a:pt x="3902" y="669"/>
                  </a:lnTo>
                  <a:lnTo>
                    <a:pt x="4571" y="2286"/>
                  </a:lnTo>
                  <a:lnTo>
                    <a:pt x="3902" y="3902"/>
                  </a:lnTo>
                  <a:lnTo>
                    <a:pt x="2285" y="4572"/>
                  </a:lnTo>
                  <a:lnTo>
                    <a:pt x="669" y="3902"/>
                  </a:lnTo>
                  <a:lnTo>
                    <a:pt x="0" y="2286"/>
                  </a:lnTo>
                  <a:lnTo>
                    <a:pt x="669" y="669"/>
                  </a:lnTo>
                  <a:lnTo>
                    <a:pt x="228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83" name="object 9083"/>
            <p:cNvSpPr/>
            <p:nvPr/>
          </p:nvSpPr>
          <p:spPr>
            <a:xfrm>
              <a:off x="12511633" y="8590787"/>
              <a:ext cx="3175" cy="10160"/>
            </a:xfrm>
            <a:custGeom>
              <a:avLst/>
              <a:gdLst/>
              <a:ahLst/>
              <a:cxnLst/>
              <a:rect l="l" t="t" r="r" b="b"/>
              <a:pathLst>
                <a:path w="3175" h="10159">
                  <a:moveTo>
                    <a:pt x="3048" y="0"/>
                  </a:moveTo>
                  <a:lnTo>
                    <a:pt x="3048" y="3047"/>
                  </a:lnTo>
                  <a:lnTo>
                    <a:pt x="0" y="9905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84" name="object 9084"/>
            <p:cNvSpPr/>
            <p:nvPr/>
          </p:nvSpPr>
          <p:spPr>
            <a:xfrm>
              <a:off x="12528397" y="8607551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09">
                  <a:moveTo>
                    <a:pt x="3048" y="1524"/>
                  </a:moveTo>
                  <a:lnTo>
                    <a:pt x="3048" y="762"/>
                  </a:lnTo>
                  <a:lnTo>
                    <a:pt x="1524" y="0"/>
                  </a:lnTo>
                  <a:lnTo>
                    <a:pt x="0" y="1524"/>
                  </a:lnTo>
                  <a:lnTo>
                    <a:pt x="762" y="3048"/>
                  </a:lnTo>
                  <a:lnTo>
                    <a:pt x="1524" y="3810"/>
                  </a:lnTo>
                  <a:lnTo>
                    <a:pt x="3048" y="3048"/>
                  </a:lnTo>
                  <a:lnTo>
                    <a:pt x="3048" y="152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85" name="object 9085"/>
            <p:cNvSpPr/>
            <p:nvPr/>
          </p:nvSpPr>
          <p:spPr>
            <a:xfrm>
              <a:off x="12511633" y="8590787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59">
                  <a:moveTo>
                    <a:pt x="0" y="0"/>
                  </a:moveTo>
                  <a:lnTo>
                    <a:pt x="0" y="9905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86" name="object 9086"/>
            <p:cNvSpPr/>
            <p:nvPr/>
          </p:nvSpPr>
          <p:spPr>
            <a:xfrm>
              <a:off x="12514681" y="8587739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3047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87" name="object 9087"/>
            <p:cNvSpPr/>
            <p:nvPr/>
          </p:nvSpPr>
          <p:spPr>
            <a:xfrm>
              <a:off x="12575641" y="8590787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59">
                  <a:moveTo>
                    <a:pt x="0" y="0"/>
                  </a:moveTo>
                  <a:lnTo>
                    <a:pt x="0" y="9905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88" name="object 9088"/>
            <p:cNvSpPr/>
            <p:nvPr/>
          </p:nvSpPr>
          <p:spPr>
            <a:xfrm>
              <a:off x="12599263" y="8590787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59">
                  <a:moveTo>
                    <a:pt x="0" y="0"/>
                  </a:moveTo>
                  <a:lnTo>
                    <a:pt x="0" y="9905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89" name="object 9089"/>
            <p:cNvSpPr/>
            <p:nvPr/>
          </p:nvSpPr>
          <p:spPr>
            <a:xfrm>
              <a:off x="12542875" y="8588501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2285" y="0"/>
                  </a:moveTo>
                  <a:lnTo>
                    <a:pt x="3902" y="669"/>
                  </a:lnTo>
                  <a:lnTo>
                    <a:pt x="4571" y="2286"/>
                  </a:lnTo>
                  <a:lnTo>
                    <a:pt x="3902" y="3902"/>
                  </a:lnTo>
                  <a:lnTo>
                    <a:pt x="2285" y="4572"/>
                  </a:lnTo>
                  <a:lnTo>
                    <a:pt x="669" y="3902"/>
                  </a:lnTo>
                  <a:lnTo>
                    <a:pt x="0" y="2286"/>
                  </a:lnTo>
                  <a:lnTo>
                    <a:pt x="669" y="669"/>
                  </a:lnTo>
                  <a:lnTo>
                    <a:pt x="228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90" name="object 9090"/>
            <p:cNvSpPr/>
            <p:nvPr/>
          </p:nvSpPr>
          <p:spPr>
            <a:xfrm>
              <a:off x="12619837" y="8557259"/>
              <a:ext cx="0" cy="57150"/>
            </a:xfrm>
            <a:custGeom>
              <a:avLst/>
              <a:gdLst/>
              <a:ahLst/>
              <a:cxnLst/>
              <a:rect l="l" t="t" r="r" b="b"/>
              <a:pathLst>
                <a:path h="57150">
                  <a:moveTo>
                    <a:pt x="0" y="0"/>
                  </a:moveTo>
                  <a:lnTo>
                    <a:pt x="0" y="5715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91" name="object 9091"/>
            <p:cNvSpPr/>
            <p:nvPr/>
          </p:nvSpPr>
          <p:spPr>
            <a:xfrm>
              <a:off x="12616027" y="8600693"/>
              <a:ext cx="0" cy="13970"/>
            </a:xfrm>
            <a:custGeom>
              <a:avLst/>
              <a:gdLst/>
              <a:ahLst/>
              <a:cxnLst/>
              <a:rect l="l" t="t" r="r" b="b"/>
              <a:pathLst>
                <a:path h="13970">
                  <a:moveTo>
                    <a:pt x="0" y="0"/>
                  </a:moveTo>
                  <a:lnTo>
                    <a:pt x="0" y="13715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92" name="object 9092"/>
            <p:cNvSpPr/>
            <p:nvPr/>
          </p:nvSpPr>
          <p:spPr>
            <a:xfrm>
              <a:off x="12619837" y="8614409"/>
              <a:ext cx="0" cy="37465"/>
            </a:xfrm>
            <a:custGeom>
              <a:avLst/>
              <a:gdLst/>
              <a:ahLst/>
              <a:cxnLst/>
              <a:rect l="l" t="t" r="r" b="b"/>
              <a:pathLst>
                <a:path h="37465">
                  <a:moveTo>
                    <a:pt x="0" y="0"/>
                  </a:moveTo>
                  <a:lnTo>
                    <a:pt x="0" y="3733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93" name="object 9093"/>
            <p:cNvSpPr/>
            <p:nvPr/>
          </p:nvSpPr>
          <p:spPr>
            <a:xfrm>
              <a:off x="12545161" y="8587739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3047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94" name="object 9094"/>
            <p:cNvSpPr/>
            <p:nvPr/>
          </p:nvSpPr>
          <p:spPr>
            <a:xfrm>
              <a:off x="12542875" y="8591549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2285" y="0"/>
                  </a:moveTo>
                  <a:lnTo>
                    <a:pt x="3902" y="669"/>
                  </a:lnTo>
                  <a:lnTo>
                    <a:pt x="4571" y="2286"/>
                  </a:lnTo>
                  <a:lnTo>
                    <a:pt x="3902" y="3902"/>
                  </a:lnTo>
                  <a:lnTo>
                    <a:pt x="2285" y="4572"/>
                  </a:lnTo>
                  <a:lnTo>
                    <a:pt x="669" y="3902"/>
                  </a:lnTo>
                  <a:lnTo>
                    <a:pt x="0" y="2286"/>
                  </a:lnTo>
                  <a:lnTo>
                    <a:pt x="669" y="669"/>
                  </a:lnTo>
                  <a:lnTo>
                    <a:pt x="228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95" name="object 9095"/>
            <p:cNvSpPr/>
            <p:nvPr/>
          </p:nvSpPr>
          <p:spPr>
            <a:xfrm>
              <a:off x="12542113" y="8590787"/>
              <a:ext cx="3175" cy="10160"/>
            </a:xfrm>
            <a:custGeom>
              <a:avLst/>
              <a:gdLst/>
              <a:ahLst/>
              <a:cxnLst/>
              <a:rect l="l" t="t" r="r" b="b"/>
              <a:pathLst>
                <a:path w="3175" h="10159">
                  <a:moveTo>
                    <a:pt x="0" y="0"/>
                  </a:moveTo>
                  <a:lnTo>
                    <a:pt x="0" y="3047"/>
                  </a:lnTo>
                  <a:lnTo>
                    <a:pt x="3048" y="9905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96" name="object 9096"/>
            <p:cNvSpPr/>
            <p:nvPr/>
          </p:nvSpPr>
          <p:spPr>
            <a:xfrm>
              <a:off x="12545161" y="8590787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59">
                  <a:moveTo>
                    <a:pt x="0" y="0"/>
                  </a:moveTo>
                  <a:lnTo>
                    <a:pt x="0" y="9905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97" name="object 9097"/>
            <p:cNvSpPr/>
            <p:nvPr/>
          </p:nvSpPr>
          <p:spPr>
            <a:xfrm>
              <a:off x="12542113" y="8587739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3047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98" name="object 9098"/>
            <p:cNvSpPr/>
            <p:nvPr/>
          </p:nvSpPr>
          <p:spPr>
            <a:xfrm>
              <a:off x="12545161" y="8600693"/>
              <a:ext cx="74930" cy="0"/>
            </a:xfrm>
            <a:custGeom>
              <a:avLst/>
              <a:gdLst/>
              <a:ahLst/>
              <a:cxnLst/>
              <a:rect l="l" t="t" r="r" b="b"/>
              <a:pathLst>
                <a:path w="74929">
                  <a:moveTo>
                    <a:pt x="0" y="0"/>
                  </a:moveTo>
                  <a:lnTo>
                    <a:pt x="7467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99" name="object 9099"/>
            <p:cNvSpPr/>
            <p:nvPr/>
          </p:nvSpPr>
          <p:spPr>
            <a:xfrm>
              <a:off x="12545161" y="8590787"/>
              <a:ext cx="74930" cy="0"/>
            </a:xfrm>
            <a:custGeom>
              <a:avLst/>
              <a:gdLst/>
              <a:ahLst/>
              <a:cxnLst/>
              <a:rect l="l" t="t" r="r" b="b"/>
              <a:pathLst>
                <a:path w="74929">
                  <a:moveTo>
                    <a:pt x="0" y="0"/>
                  </a:moveTo>
                  <a:lnTo>
                    <a:pt x="7467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00" name="object 9100"/>
            <p:cNvSpPr/>
            <p:nvPr/>
          </p:nvSpPr>
          <p:spPr>
            <a:xfrm>
              <a:off x="12663271" y="8550401"/>
              <a:ext cx="3810" cy="3175"/>
            </a:xfrm>
            <a:custGeom>
              <a:avLst/>
              <a:gdLst/>
              <a:ahLst/>
              <a:cxnLst/>
              <a:rect l="l" t="t" r="r" b="b"/>
              <a:pathLst>
                <a:path w="3809" h="3175">
                  <a:moveTo>
                    <a:pt x="3809" y="0"/>
                  </a:moveTo>
                  <a:lnTo>
                    <a:pt x="3809" y="3048"/>
                  </a:lnTo>
                  <a:lnTo>
                    <a:pt x="0" y="3048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01" name="object 9101"/>
            <p:cNvSpPr/>
            <p:nvPr/>
          </p:nvSpPr>
          <p:spPr>
            <a:xfrm>
              <a:off x="12619837" y="8557259"/>
              <a:ext cx="57150" cy="0"/>
            </a:xfrm>
            <a:custGeom>
              <a:avLst/>
              <a:gdLst/>
              <a:ahLst/>
              <a:cxnLst/>
              <a:rect l="l" t="t" r="r" b="b"/>
              <a:pathLst>
                <a:path w="57150">
                  <a:moveTo>
                    <a:pt x="0" y="0"/>
                  </a:moveTo>
                  <a:lnTo>
                    <a:pt x="5715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02" name="object 9102"/>
            <p:cNvSpPr/>
            <p:nvPr/>
          </p:nvSpPr>
          <p:spPr>
            <a:xfrm>
              <a:off x="12670129" y="8516111"/>
              <a:ext cx="0" cy="41275"/>
            </a:xfrm>
            <a:custGeom>
              <a:avLst/>
              <a:gdLst/>
              <a:ahLst/>
              <a:cxnLst/>
              <a:rect l="l" t="t" r="r" b="b"/>
              <a:pathLst>
                <a:path h="41275">
                  <a:moveTo>
                    <a:pt x="0" y="0"/>
                  </a:moveTo>
                  <a:lnTo>
                    <a:pt x="0" y="411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03" name="object 9103"/>
            <p:cNvSpPr/>
            <p:nvPr/>
          </p:nvSpPr>
          <p:spPr>
            <a:xfrm>
              <a:off x="12660223" y="8516111"/>
              <a:ext cx="0" cy="41275"/>
            </a:xfrm>
            <a:custGeom>
              <a:avLst/>
              <a:gdLst/>
              <a:ahLst/>
              <a:cxnLst/>
              <a:rect l="l" t="t" r="r" b="b"/>
              <a:pathLst>
                <a:path h="41275">
                  <a:moveTo>
                    <a:pt x="0" y="0"/>
                  </a:moveTo>
                  <a:lnTo>
                    <a:pt x="0" y="411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04" name="object 9104"/>
            <p:cNvSpPr/>
            <p:nvPr/>
          </p:nvSpPr>
          <p:spPr>
            <a:xfrm>
              <a:off x="12663271" y="8516111"/>
              <a:ext cx="0" cy="37465"/>
            </a:xfrm>
            <a:custGeom>
              <a:avLst/>
              <a:gdLst/>
              <a:ahLst/>
              <a:cxnLst/>
              <a:rect l="l" t="t" r="r" b="b"/>
              <a:pathLst>
                <a:path h="37465">
                  <a:moveTo>
                    <a:pt x="0" y="0"/>
                  </a:moveTo>
                  <a:lnTo>
                    <a:pt x="0" y="3733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05" name="object 9105"/>
            <p:cNvSpPr/>
            <p:nvPr/>
          </p:nvSpPr>
          <p:spPr>
            <a:xfrm>
              <a:off x="12667081" y="8516111"/>
              <a:ext cx="0" cy="37465"/>
            </a:xfrm>
            <a:custGeom>
              <a:avLst/>
              <a:gdLst/>
              <a:ahLst/>
              <a:cxnLst/>
              <a:rect l="l" t="t" r="r" b="b"/>
              <a:pathLst>
                <a:path h="37465">
                  <a:moveTo>
                    <a:pt x="0" y="0"/>
                  </a:moveTo>
                  <a:lnTo>
                    <a:pt x="0" y="3733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9106" name="object 9106"/>
          <p:cNvGrpSpPr/>
          <p:nvPr/>
        </p:nvGrpSpPr>
        <p:grpSpPr>
          <a:xfrm>
            <a:off x="15956659" y="9127055"/>
            <a:ext cx="356743" cy="257779"/>
            <a:chOff x="12696037" y="8354568"/>
            <a:chExt cx="283845" cy="205104"/>
          </a:xfrm>
        </p:grpSpPr>
        <p:sp>
          <p:nvSpPr>
            <p:cNvPr id="9107" name="object 9107"/>
            <p:cNvSpPr/>
            <p:nvPr/>
          </p:nvSpPr>
          <p:spPr>
            <a:xfrm>
              <a:off x="12789763" y="8356854"/>
              <a:ext cx="187960" cy="135890"/>
            </a:xfrm>
            <a:custGeom>
              <a:avLst/>
              <a:gdLst/>
              <a:ahLst/>
              <a:cxnLst/>
              <a:rect l="l" t="t" r="r" b="b"/>
              <a:pathLst>
                <a:path w="187959" h="135890">
                  <a:moveTo>
                    <a:pt x="187451" y="135635"/>
                  </a:moveTo>
                  <a:lnTo>
                    <a:pt x="187451" y="128015"/>
                  </a:lnTo>
                  <a:lnTo>
                    <a:pt x="185927" y="119633"/>
                  </a:lnTo>
                  <a:lnTo>
                    <a:pt x="174497" y="80009"/>
                  </a:lnTo>
                  <a:lnTo>
                    <a:pt x="153161" y="48005"/>
                  </a:lnTo>
                  <a:lnTo>
                    <a:pt x="133349" y="29717"/>
                  </a:lnTo>
                  <a:lnTo>
                    <a:pt x="122681" y="21335"/>
                  </a:lnTo>
                  <a:lnTo>
                    <a:pt x="79247" y="3809"/>
                  </a:lnTo>
                  <a:lnTo>
                    <a:pt x="69341" y="2285"/>
                  </a:lnTo>
                  <a:lnTo>
                    <a:pt x="60197" y="761"/>
                  </a:lnTo>
                  <a:lnTo>
                    <a:pt x="51815" y="0"/>
                  </a:lnTo>
                  <a:lnTo>
                    <a:pt x="44195" y="0"/>
                  </a:lnTo>
                  <a:lnTo>
                    <a:pt x="36575" y="761"/>
                  </a:lnTo>
                  <a:lnTo>
                    <a:pt x="28193" y="1523"/>
                  </a:lnTo>
                  <a:lnTo>
                    <a:pt x="19049" y="3047"/>
                  </a:lnTo>
                  <a:lnTo>
                    <a:pt x="9905" y="5333"/>
                  </a:lnTo>
                  <a:lnTo>
                    <a:pt x="0" y="8381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08" name="object 9108"/>
            <p:cNvSpPr/>
            <p:nvPr/>
          </p:nvSpPr>
          <p:spPr>
            <a:xfrm>
              <a:off x="12698323" y="8365236"/>
              <a:ext cx="91440" cy="131445"/>
            </a:xfrm>
            <a:custGeom>
              <a:avLst/>
              <a:gdLst/>
              <a:ahLst/>
              <a:cxnLst/>
              <a:rect l="l" t="t" r="r" b="b"/>
              <a:pathLst>
                <a:path w="91440" h="131445">
                  <a:moveTo>
                    <a:pt x="91440" y="0"/>
                  </a:moveTo>
                  <a:lnTo>
                    <a:pt x="80772" y="4572"/>
                  </a:lnTo>
                  <a:lnTo>
                    <a:pt x="70104" y="9906"/>
                  </a:lnTo>
                  <a:lnTo>
                    <a:pt x="59436" y="17526"/>
                  </a:lnTo>
                  <a:lnTo>
                    <a:pt x="48768" y="25146"/>
                  </a:lnTo>
                  <a:lnTo>
                    <a:pt x="22860" y="54864"/>
                  </a:lnTo>
                  <a:lnTo>
                    <a:pt x="4572" y="96774"/>
                  </a:lnTo>
                  <a:lnTo>
                    <a:pt x="2286" y="106680"/>
                  </a:lnTo>
                  <a:lnTo>
                    <a:pt x="1524" y="115823"/>
                  </a:lnTo>
                  <a:lnTo>
                    <a:pt x="762" y="124205"/>
                  </a:lnTo>
                  <a:lnTo>
                    <a:pt x="0" y="13106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09" name="object 9109"/>
            <p:cNvSpPr/>
            <p:nvPr/>
          </p:nvSpPr>
          <p:spPr>
            <a:xfrm>
              <a:off x="12839293" y="8516112"/>
              <a:ext cx="98425" cy="0"/>
            </a:xfrm>
            <a:custGeom>
              <a:avLst/>
              <a:gdLst/>
              <a:ahLst/>
              <a:cxnLst/>
              <a:rect l="l" t="t" r="r" b="b"/>
              <a:pathLst>
                <a:path w="98425">
                  <a:moveTo>
                    <a:pt x="0" y="0"/>
                  </a:moveTo>
                  <a:lnTo>
                    <a:pt x="9829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10" name="object 9110"/>
            <p:cNvSpPr/>
            <p:nvPr/>
          </p:nvSpPr>
          <p:spPr>
            <a:xfrm>
              <a:off x="12842341" y="8513064"/>
              <a:ext cx="91440" cy="0"/>
            </a:xfrm>
            <a:custGeom>
              <a:avLst/>
              <a:gdLst/>
              <a:ahLst/>
              <a:cxnLst/>
              <a:rect l="l" t="t" r="r" b="b"/>
              <a:pathLst>
                <a:path w="91440">
                  <a:moveTo>
                    <a:pt x="0" y="0"/>
                  </a:moveTo>
                  <a:lnTo>
                    <a:pt x="9144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11" name="object 9111"/>
            <p:cNvSpPr/>
            <p:nvPr/>
          </p:nvSpPr>
          <p:spPr>
            <a:xfrm>
              <a:off x="12842341" y="8503158"/>
              <a:ext cx="91440" cy="0"/>
            </a:xfrm>
            <a:custGeom>
              <a:avLst/>
              <a:gdLst/>
              <a:ahLst/>
              <a:cxnLst/>
              <a:rect l="l" t="t" r="r" b="b"/>
              <a:pathLst>
                <a:path w="91440">
                  <a:moveTo>
                    <a:pt x="0" y="0"/>
                  </a:moveTo>
                  <a:lnTo>
                    <a:pt x="9144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12" name="object 9112"/>
            <p:cNvSpPr/>
            <p:nvPr/>
          </p:nvSpPr>
          <p:spPr>
            <a:xfrm>
              <a:off x="12859867" y="8557260"/>
              <a:ext cx="57150" cy="0"/>
            </a:xfrm>
            <a:custGeom>
              <a:avLst/>
              <a:gdLst/>
              <a:ahLst/>
              <a:cxnLst/>
              <a:rect l="l" t="t" r="r" b="b"/>
              <a:pathLst>
                <a:path w="57150">
                  <a:moveTo>
                    <a:pt x="0" y="0"/>
                  </a:moveTo>
                  <a:lnTo>
                    <a:pt x="5715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13" name="object 9113"/>
            <p:cNvSpPr/>
            <p:nvPr/>
          </p:nvSpPr>
          <p:spPr>
            <a:xfrm>
              <a:off x="12839293" y="8492490"/>
              <a:ext cx="139065" cy="0"/>
            </a:xfrm>
            <a:custGeom>
              <a:avLst/>
              <a:gdLst/>
              <a:ahLst/>
              <a:cxnLst/>
              <a:rect l="l" t="t" r="r" b="b"/>
              <a:pathLst>
                <a:path w="139065">
                  <a:moveTo>
                    <a:pt x="138683" y="0"/>
                  </a:moveTo>
                  <a:lnTo>
                    <a:pt x="0" y="0"/>
                  </a:lnTo>
                  <a:lnTo>
                    <a:pt x="98297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14" name="object 9114"/>
            <p:cNvSpPr/>
            <p:nvPr/>
          </p:nvSpPr>
          <p:spPr>
            <a:xfrm>
              <a:off x="12839293" y="8503158"/>
              <a:ext cx="98425" cy="0"/>
            </a:xfrm>
            <a:custGeom>
              <a:avLst/>
              <a:gdLst/>
              <a:ahLst/>
              <a:cxnLst/>
              <a:rect l="l" t="t" r="r" b="b"/>
              <a:pathLst>
                <a:path w="98425">
                  <a:moveTo>
                    <a:pt x="0" y="0"/>
                  </a:moveTo>
                  <a:lnTo>
                    <a:pt x="9829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15" name="object 9115"/>
            <p:cNvSpPr/>
            <p:nvPr/>
          </p:nvSpPr>
          <p:spPr>
            <a:xfrm>
              <a:off x="12842341" y="8499348"/>
              <a:ext cx="91440" cy="0"/>
            </a:xfrm>
            <a:custGeom>
              <a:avLst/>
              <a:gdLst/>
              <a:ahLst/>
              <a:cxnLst/>
              <a:rect l="l" t="t" r="r" b="b"/>
              <a:pathLst>
                <a:path w="91440">
                  <a:moveTo>
                    <a:pt x="91440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16" name="object 9116"/>
            <p:cNvSpPr/>
            <p:nvPr/>
          </p:nvSpPr>
          <p:spPr>
            <a:xfrm>
              <a:off x="12842341" y="8496300"/>
              <a:ext cx="91440" cy="0"/>
            </a:xfrm>
            <a:custGeom>
              <a:avLst/>
              <a:gdLst/>
              <a:ahLst/>
              <a:cxnLst/>
              <a:rect l="l" t="t" r="r" b="b"/>
              <a:pathLst>
                <a:path w="91440">
                  <a:moveTo>
                    <a:pt x="91440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9117" name="object 9117"/>
          <p:cNvGrpSpPr/>
          <p:nvPr/>
        </p:nvGrpSpPr>
        <p:grpSpPr>
          <a:xfrm>
            <a:off x="15521864" y="9258259"/>
            <a:ext cx="146846" cy="80606"/>
            <a:chOff x="12350089" y="8458961"/>
            <a:chExt cx="116839" cy="64135"/>
          </a:xfrm>
        </p:grpSpPr>
        <p:sp>
          <p:nvSpPr>
            <p:cNvPr id="9118" name="object 9118"/>
            <p:cNvSpPr/>
            <p:nvPr/>
          </p:nvSpPr>
          <p:spPr>
            <a:xfrm>
              <a:off x="12363043" y="8503157"/>
              <a:ext cx="90805" cy="0"/>
            </a:xfrm>
            <a:custGeom>
              <a:avLst/>
              <a:gdLst/>
              <a:ahLst/>
              <a:cxnLst/>
              <a:rect l="l" t="t" r="r" b="b"/>
              <a:pathLst>
                <a:path w="90804">
                  <a:moveTo>
                    <a:pt x="0" y="0"/>
                  </a:moveTo>
                  <a:lnTo>
                    <a:pt x="9067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19" name="object 9119"/>
            <p:cNvSpPr/>
            <p:nvPr/>
          </p:nvSpPr>
          <p:spPr>
            <a:xfrm>
              <a:off x="12363043" y="8499347"/>
              <a:ext cx="90805" cy="0"/>
            </a:xfrm>
            <a:custGeom>
              <a:avLst/>
              <a:gdLst/>
              <a:ahLst/>
              <a:cxnLst/>
              <a:rect l="l" t="t" r="r" b="b"/>
              <a:pathLst>
                <a:path w="90804">
                  <a:moveTo>
                    <a:pt x="0" y="0"/>
                  </a:moveTo>
                  <a:lnTo>
                    <a:pt x="9067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20" name="object 9120"/>
            <p:cNvSpPr/>
            <p:nvPr/>
          </p:nvSpPr>
          <p:spPr>
            <a:xfrm>
              <a:off x="12363043" y="8496299"/>
              <a:ext cx="90805" cy="0"/>
            </a:xfrm>
            <a:custGeom>
              <a:avLst/>
              <a:gdLst/>
              <a:ahLst/>
              <a:cxnLst/>
              <a:rect l="l" t="t" r="r" b="b"/>
              <a:pathLst>
                <a:path w="90804">
                  <a:moveTo>
                    <a:pt x="0" y="0"/>
                  </a:moveTo>
                  <a:lnTo>
                    <a:pt x="9067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21" name="object 9121"/>
            <p:cNvSpPr/>
            <p:nvPr/>
          </p:nvSpPr>
          <p:spPr>
            <a:xfrm>
              <a:off x="12363043" y="8516111"/>
              <a:ext cx="40640" cy="0"/>
            </a:xfrm>
            <a:custGeom>
              <a:avLst/>
              <a:gdLst/>
              <a:ahLst/>
              <a:cxnLst/>
              <a:rect l="l" t="t" r="r" b="b"/>
              <a:pathLst>
                <a:path w="40640">
                  <a:moveTo>
                    <a:pt x="0" y="0"/>
                  </a:moveTo>
                  <a:lnTo>
                    <a:pt x="4038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22" name="object 9122"/>
            <p:cNvSpPr/>
            <p:nvPr/>
          </p:nvSpPr>
          <p:spPr>
            <a:xfrm>
              <a:off x="12363043" y="8513063"/>
              <a:ext cx="90805" cy="0"/>
            </a:xfrm>
            <a:custGeom>
              <a:avLst/>
              <a:gdLst/>
              <a:ahLst/>
              <a:cxnLst/>
              <a:rect l="l" t="t" r="r" b="b"/>
              <a:pathLst>
                <a:path w="90804">
                  <a:moveTo>
                    <a:pt x="90677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23" name="object 9123"/>
            <p:cNvSpPr/>
            <p:nvPr/>
          </p:nvSpPr>
          <p:spPr>
            <a:xfrm>
              <a:off x="12363043" y="8492489"/>
              <a:ext cx="94615" cy="0"/>
            </a:xfrm>
            <a:custGeom>
              <a:avLst/>
              <a:gdLst/>
              <a:ahLst/>
              <a:cxnLst/>
              <a:rect l="l" t="t" r="r" b="b"/>
              <a:pathLst>
                <a:path w="94615">
                  <a:moveTo>
                    <a:pt x="9448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24" name="object 9124"/>
            <p:cNvSpPr/>
            <p:nvPr/>
          </p:nvSpPr>
          <p:spPr>
            <a:xfrm>
              <a:off x="12363043" y="8503157"/>
              <a:ext cx="94615" cy="0"/>
            </a:xfrm>
            <a:custGeom>
              <a:avLst/>
              <a:gdLst/>
              <a:ahLst/>
              <a:cxnLst/>
              <a:rect l="l" t="t" r="r" b="b"/>
              <a:pathLst>
                <a:path w="94615">
                  <a:moveTo>
                    <a:pt x="9448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25" name="object 9125"/>
            <p:cNvSpPr/>
            <p:nvPr/>
          </p:nvSpPr>
          <p:spPr>
            <a:xfrm>
              <a:off x="12359233" y="8492489"/>
              <a:ext cx="3810" cy="24130"/>
            </a:xfrm>
            <a:custGeom>
              <a:avLst/>
              <a:gdLst/>
              <a:ahLst/>
              <a:cxnLst/>
              <a:rect l="l" t="t" r="r" b="b"/>
              <a:pathLst>
                <a:path w="3809" h="24129">
                  <a:moveTo>
                    <a:pt x="3809" y="3810"/>
                  </a:moveTo>
                  <a:lnTo>
                    <a:pt x="3809" y="0"/>
                  </a:lnTo>
                  <a:lnTo>
                    <a:pt x="0" y="0"/>
                  </a:lnTo>
                  <a:lnTo>
                    <a:pt x="0" y="23622"/>
                  </a:lnTo>
                  <a:lnTo>
                    <a:pt x="3809" y="23622"/>
                  </a:lnTo>
                  <a:lnTo>
                    <a:pt x="3809" y="2057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26" name="object 9126"/>
            <p:cNvSpPr/>
            <p:nvPr/>
          </p:nvSpPr>
          <p:spPr>
            <a:xfrm>
              <a:off x="12352375" y="8458961"/>
              <a:ext cx="0" cy="64135"/>
            </a:xfrm>
            <a:custGeom>
              <a:avLst/>
              <a:gdLst/>
              <a:ahLst/>
              <a:cxnLst/>
              <a:rect l="l" t="t" r="r" b="b"/>
              <a:pathLst>
                <a:path h="64134">
                  <a:moveTo>
                    <a:pt x="0" y="0"/>
                  </a:moveTo>
                  <a:lnTo>
                    <a:pt x="0" y="64007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27" name="object 9127"/>
            <p:cNvSpPr/>
            <p:nvPr/>
          </p:nvSpPr>
          <p:spPr>
            <a:xfrm>
              <a:off x="12363043" y="8503157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59">
                  <a:moveTo>
                    <a:pt x="0" y="9906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28" name="object 9128"/>
            <p:cNvSpPr/>
            <p:nvPr/>
          </p:nvSpPr>
          <p:spPr>
            <a:xfrm>
              <a:off x="12366091" y="8510015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3047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29" name="object 9129"/>
            <p:cNvSpPr/>
            <p:nvPr/>
          </p:nvSpPr>
          <p:spPr>
            <a:xfrm>
              <a:off x="12366091" y="8503157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30" name="object 9130"/>
            <p:cNvSpPr/>
            <p:nvPr/>
          </p:nvSpPr>
          <p:spPr>
            <a:xfrm>
              <a:off x="12363043" y="8496299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4">
                  <a:moveTo>
                    <a:pt x="0" y="0"/>
                  </a:moveTo>
                  <a:lnTo>
                    <a:pt x="0" y="685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31" name="object 9131"/>
            <p:cNvSpPr/>
            <p:nvPr/>
          </p:nvSpPr>
          <p:spPr>
            <a:xfrm>
              <a:off x="12363043" y="8496299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304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32" name="object 9132"/>
            <p:cNvSpPr/>
            <p:nvPr/>
          </p:nvSpPr>
          <p:spPr>
            <a:xfrm>
              <a:off x="12366091" y="8496299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33" name="object 9133"/>
            <p:cNvSpPr/>
            <p:nvPr/>
          </p:nvSpPr>
          <p:spPr>
            <a:xfrm>
              <a:off x="12366091" y="8499347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34" name="object 9134"/>
            <p:cNvSpPr/>
            <p:nvPr/>
          </p:nvSpPr>
          <p:spPr>
            <a:xfrm>
              <a:off x="12457531" y="8492489"/>
              <a:ext cx="3175" cy="24130"/>
            </a:xfrm>
            <a:custGeom>
              <a:avLst/>
              <a:gdLst/>
              <a:ahLst/>
              <a:cxnLst/>
              <a:rect l="l" t="t" r="r" b="b"/>
              <a:pathLst>
                <a:path w="3175" h="24129">
                  <a:moveTo>
                    <a:pt x="0" y="3810"/>
                  </a:moveTo>
                  <a:lnTo>
                    <a:pt x="0" y="0"/>
                  </a:lnTo>
                  <a:lnTo>
                    <a:pt x="0" y="6858"/>
                  </a:lnTo>
                  <a:lnTo>
                    <a:pt x="3048" y="6858"/>
                  </a:lnTo>
                  <a:lnTo>
                    <a:pt x="0" y="6858"/>
                  </a:lnTo>
                  <a:lnTo>
                    <a:pt x="0" y="23622"/>
                  </a:lnTo>
                  <a:lnTo>
                    <a:pt x="0" y="2057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35" name="object 9135"/>
            <p:cNvSpPr/>
            <p:nvPr/>
          </p:nvSpPr>
          <p:spPr>
            <a:xfrm>
              <a:off x="12464389" y="8490965"/>
              <a:ext cx="0" cy="32384"/>
            </a:xfrm>
            <a:custGeom>
              <a:avLst/>
              <a:gdLst/>
              <a:ahLst/>
              <a:cxnLst/>
              <a:rect l="l" t="t" r="r" b="b"/>
              <a:pathLst>
                <a:path h="32384">
                  <a:moveTo>
                    <a:pt x="0" y="0"/>
                  </a:moveTo>
                  <a:lnTo>
                    <a:pt x="0" y="32003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36" name="object 9136"/>
            <p:cNvSpPr/>
            <p:nvPr/>
          </p:nvSpPr>
          <p:spPr>
            <a:xfrm>
              <a:off x="12450673" y="8510015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3047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37" name="object 9137"/>
            <p:cNvSpPr/>
            <p:nvPr/>
          </p:nvSpPr>
          <p:spPr>
            <a:xfrm>
              <a:off x="12450673" y="8503157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3047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38" name="object 9138"/>
            <p:cNvSpPr/>
            <p:nvPr/>
          </p:nvSpPr>
          <p:spPr>
            <a:xfrm>
              <a:off x="12453721" y="8503157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59">
                  <a:moveTo>
                    <a:pt x="0" y="9905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39" name="object 9139"/>
            <p:cNvSpPr/>
            <p:nvPr/>
          </p:nvSpPr>
          <p:spPr>
            <a:xfrm>
              <a:off x="12406477" y="8513063"/>
              <a:ext cx="3810" cy="3175"/>
            </a:xfrm>
            <a:custGeom>
              <a:avLst/>
              <a:gdLst/>
              <a:ahLst/>
              <a:cxnLst/>
              <a:rect l="l" t="t" r="r" b="b"/>
              <a:pathLst>
                <a:path w="3809" h="3175">
                  <a:moveTo>
                    <a:pt x="3809" y="3047"/>
                  </a:moveTo>
                  <a:lnTo>
                    <a:pt x="3809" y="0"/>
                  </a:lnTo>
                  <a:lnTo>
                    <a:pt x="0" y="0"/>
                  </a:lnTo>
                  <a:lnTo>
                    <a:pt x="0" y="3047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40" name="object 9140"/>
            <p:cNvSpPr/>
            <p:nvPr/>
          </p:nvSpPr>
          <p:spPr>
            <a:xfrm>
              <a:off x="12413335" y="8516111"/>
              <a:ext cx="44450" cy="0"/>
            </a:xfrm>
            <a:custGeom>
              <a:avLst/>
              <a:gdLst/>
              <a:ahLst/>
              <a:cxnLst/>
              <a:rect l="l" t="t" r="r" b="b"/>
              <a:pathLst>
                <a:path w="44450">
                  <a:moveTo>
                    <a:pt x="44196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41" name="object 9141"/>
            <p:cNvSpPr/>
            <p:nvPr/>
          </p:nvSpPr>
          <p:spPr>
            <a:xfrm>
              <a:off x="12450673" y="8496299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42" name="object 9142"/>
            <p:cNvSpPr/>
            <p:nvPr/>
          </p:nvSpPr>
          <p:spPr>
            <a:xfrm>
              <a:off x="12450673" y="8499347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43" name="object 9143"/>
            <p:cNvSpPr/>
            <p:nvPr/>
          </p:nvSpPr>
          <p:spPr>
            <a:xfrm>
              <a:off x="12457531" y="8496299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4">
                  <a:moveTo>
                    <a:pt x="0" y="0"/>
                  </a:moveTo>
                  <a:lnTo>
                    <a:pt x="0" y="685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44" name="object 9144"/>
            <p:cNvSpPr/>
            <p:nvPr/>
          </p:nvSpPr>
          <p:spPr>
            <a:xfrm>
              <a:off x="12453721" y="8496299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304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9145" name="object 9145"/>
          <p:cNvSpPr/>
          <p:nvPr/>
        </p:nvSpPr>
        <p:spPr>
          <a:xfrm>
            <a:off x="15355225" y="9300398"/>
            <a:ext cx="3990" cy="30327"/>
          </a:xfrm>
          <a:custGeom>
            <a:avLst/>
            <a:gdLst/>
            <a:ahLst/>
            <a:cxnLst/>
            <a:rect l="l" t="t" r="r" b="b"/>
            <a:pathLst>
              <a:path w="3175" h="24129">
                <a:moveTo>
                  <a:pt x="0" y="3809"/>
                </a:moveTo>
                <a:lnTo>
                  <a:pt x="0" y="0"/>
                </a:lnTo>
                <a:lnTo>
                  <a:pt x="3047" y="0"/>
                </a:lnTo>
                <a:lnTo>
                  <a:pt x="3048" y="23621"/>
                </a:lnTo>
                <a:lnTo>
                  <a:pt x="0" y="23621"/>
                </a:lnTo>
                <a:lnTo>
                  <a:pt x="0" y="20573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46" name="object 9146"/>
          <p:cNvSpPr/>
          <p:nvPr/>
        </p:nvSpPr>
        <p:spPr>
          <a:xfrm>
            <a:off x="15231681" y="9300398"/>
            <a:ext cx="4788" cy="30327"/>
          </a:xfrm>
          <a:custGeom>
            <a:avLst/>
            <a:gdLst/>
            <a:ahLst/>
            <a:cxnLst/>
            <a:rect l="l" t="t" r="r" b="b"/>
            <a:pathLst>
              <a:path w="3809" h="24129">
                <a:moveTo>
                  <a:pt x="3809" y="3809"/>
                </a:moveTo>
                <a:lnTo>
                  <a:pt x="3809" y="0"/>
                </a:lnTo>
                <a:lnTo>
                  <a:pt x="0" y="0"/>
                </a:lnTo>
                <a:lnTo>
                  <a:pt x="0" y="23621"/>
                </a:lnTo>
                <a:lnTo>
                  <a:pt x="0" y="20573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147" name="object 9147"/>
          <p:cNvGrpSpPr/>
          <p:nvPr/>
        </p:nvGrpSpPr>
        <p:grpSpPr>
          <a:xfrm>
            <a:off x="15231681" y="9254429"/>
            <a:ext cx="301674" cy="85395"/>
            <a:chOff x="12119203" y="8455914"/>
            <a:chExt cx="240029" cy="67945"/>
          </a:xfrm>
        </p:grpSpPr>
        <p:sp>
          <p:nvSpPr>
            <p:cNvPr id="9148" name="object 9148"/>
            <p:cNvSpPr/>
            <p:nvPr/>
          </p:nvSpPr>
          <p:spPr>
            <a:xfrm>
              <a:off x="12224359" y="8458962"/>
              <a:ext cx="0" cy="64135"/>
            </a:xfrm>
            <a:custGeom>
              <a:avLst/>
              <a:gdLst/>
              <a:ahLst/>
              <a:cxnLst/>
              <a:rect l="l" t="t" r="r" b="b"/>
              <a:pathLst>
                <a:path h="64134">
                  <a:moveTo>
                    <a:pt x="0" y="0"/>
                  </a:moveTo>
                  <a:lnTo>
                    <a:pt x="0" y="64007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49" name="object 9149"/>
            <p:cNvSpPr/>
            <p:nvPr/>
          </p:nvSpPr>
          <p:spPr>
            <a:xfrm>
              <a:off x="12123013" y="8503158"/>
              <a:ext cx="94615" cy="0"/>
            </a:xfrm>
            <a:custGeom>
              <a:avLst/>
              <a:gdLst/>
              <a:ahLst/>
              <a:cxnLst/>
              <a:rect l="l" t="t" r="r" b="b"/>
              <a:pathLst>
                <a:path w="94615">
                  <a:moveTo>
                    <a:pt x="0" y="0"/>
                  </a:moveTo>
                  <a:lnTo>
                    <a:pt x="9448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50" name="object 9150"/>
            <p:cNvSpPr/>
            <p:nvPr/>
          </p:nvSpPr>
          <p:spPr>
            <a:xfrm>
              <a:off x="12123013" y="8513064"/>
              <a:ext cx="94615" cy="0"/>
            </a:xfrm>
            <a:custGeom>
              <a:avLst/>
              <a:gdLst/>
              <a:ahLst/>
              <a:cxnLst/>
              <a:rect l="l" t="t" r="r" b="b"/>
              <a:pathLst>
                <a:path w="94615">
                  <a:moveTo>
                    <a:pt x="0" y="0"/>
                  </a:moveTo>
                  <a:lnTo>
                    <a:pt x="9448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51" name="object 9151"/>
            <p:cNvSpPr/>
            <p:nvPr/>
          </p:nvSpPr>
          <p:spPr>
            <a:xfrm>
              <a:off x="12119203" y="8516112"/>
              <a:ext cx="98425" cy="0"/>
            </a:xfrm>
            <a:custGeom>
              <a:avLst/>
              <a:gdLst/>
              <a:ahLst/>
              <a:cxnLst/>
              <a:rect l="l" t="t" r="r" b="b"/>
              <a:pathLst>
                <a:path w="98425">
                  <a:moveTo>
                    <a:pt x="0" y="0"/>
                  </a:moveTo>
                  <a:lnTo>
                    <a:pt x="9829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52" name="object 9152"/>
            <p:cNvSpPr/>
            <p:nvPr/>
          </p:nvSpPr>
          <p:spPr>
            <a:xfrm>
              <a:off x="12126061" y="8503158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3047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53" name="object 9153"/>
            <p:cNvSpPr/>
            <p:nvPr/>
          </p:nvSpPr>
          <p:spPr>
            <a:xfrm>
              <a:off x="12126061" y="8510016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3047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54" name="object 9154"/>
            <p:cNvSpPr/>
            <p:nvPr/>
          </p:nvSpPr>
          <p:spPr>
            <a:xfrm>
              <a:off x="12123013" y="8503158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59">
                  <a:moveTo>
                    <a:pt x="0" y="9905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55" name="object 9155"/>
            <p:cNvSpPr/>
            <p:nvPr/>
          </p:nvSpPr>
          <p:spPr>
            <a:xfrm>
              <a:off x="12149683" y="8516112"/>
              <a:ext cx="6985" cy="3810"/>
            </a:xfrm>
            <a:custGeom>
              <a:avLst/>
              <a:gdLst/>
              <a:ahLst/>
              <a:cxnLst/>
              <a:rect l="l" t="t" r="r" b="b"/>
              <a:pathLst>
                <a:path w="6984" h="3809">
                  <a:moveTo>
                    <a:pt x="0" y="3809"/>
                  </a:moveTo>
                  <a:lnTo>
                    <a:pt x="0" y="0"/>
                  </a:lnTo>
                  <a:lnTo>
                    <a:pt x="6858" y="0"/>
                  </a:lnTo>
                  <a:lnTo>
                    <a:pt x="6858" y="3809"/>
                  </a:lnTo>
                  <a:lnTo>
                    <a:pt x="3048" y="3809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56" name="object 9156"/>
            <p:cNvSpPr/>
            <p:nvPr/>
          </p:nvSpPr>
          <p:spPr>
            <a:xfrm>
              <a:off x="12210643" y="8510016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3047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57" name="object 9157"/>
            <p:cNvSpPr/>
            <p:nvPr/>
          </p:nvSpPr>
          <p:spPr>
            <a:xfrm>
              <a:off x="12210643" y="8503158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3047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58" name="object 9158"/>
            <p:cNvSpPr/>
            <p:nvPr/>
          </p:nvSpPr>
          <p:spPr>
            <a:xfrm>
              <a:off x="12217501" y="8503158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59">
                  <a:moveTo>
                    <a:pt x="0" y="9905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59" name="object 9159"/>
            <p:cNvSpPr/>
            <p:nvPr/>
          </p:nvSpPr>
          <p:spPr>
            <a:xfrm>
              <a:off x="12119203" y="8492490"/>
              <a:ext cx="139065" cy="0"/>
            </a:xfrm>
            <a:custGeom>
              <a:avLst/>
              <a:gdLst/>
              <a:ahLst/>
              <a:cxnLst/>
              <a:rect l="l" t="t" r="r" b="b"/>
              <a:pathLst>
                <a:path w="139065">
                  <a:moveTo>
                    <a:pt x="138683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60" name="object 9160"/>
            <p:cNvSpPr/>
            <p:nvPr/>
          </p:nvSpPr>
          <p:spPr>
            <a:xfrm>
              <a:off x="12123013" y="8503158"/>
              <a:ext cx="94615" cy="0"/>
            </a:xfrm>
            <a:custGeom>
              <a:avLst/>
              <a:gdLst/>
              <a:ahLst/>
              <a:cxnLst/>
              <a:rect l="l" t="t" r="r" b="b"/>
              <a:pathLst>
                <a:path w="94615">
                  <a:moveTo>
                    <a:pt x="0" y="0"/>
                  </a:moveTo>
                  <a:lnTo>
                    <a:pt x="9448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61" name="object 9161"/>
            <p:cNvSpPr/>
            <p:nvPr/>
          </p:nvSpPr>
          <p:spPr>
            <a:xfrm>
              <a:off x="12123013" y="8499348"/>
              <a:ext cx="94615" cy="0"/>
            </a:xfrm>
            <a:custGeom>
              <a:avLst/>
              <a:gdLst/>
              <a:ahLst/>
              <a:cxnLst/>
              <a:rect l="l" t="t" r="r" b="b"/>
              <a:pathLst>
                <a:path w="94615">
                  <a:moveTo>
                    <a:pt x="9448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62" name="object 9162"/>
            <p:cNvSpPr/>
            <p:nvPr/>
          </p:nvSpPr>
          <p:spPr>
            <a:xfrm>
              <a:off x="12123013" y="8496300"/>
              <a:ext cx="94615" cy="0"/>
            </a:xfrm>
            <a:custGeom>
              <a:avLst/>
              <a:gdLst/>
              <a:ahLst/>
              <a:cxnLst/>
              <a:rect l="l" t="t" r="r" b="b"/>
              <a:pathLst>
                <a:path w="94615">
                  <a:moveTo>
                    <a:pt x="9448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63" name="object 9163"/>
            <p:cNvSpPr/>
            <p:nvPr/>
          </p:nvSpPr>
          <p:spPr>
            <a:xfrm>
              <a:off x="12123013" y="8492490"/>
              <a:ext cx="94615" cy="0"/>
            </a:xfrm>
            <a:custGeom>
              <a:avLst/>
              <a:gdLst/>
              <a:ahLst/>
              <a:cxnLst/>
              <a:rect l="l" t="t" r="r" b="b"/>
              <a:pathLst>
                <a:path w="94615">
                  <a:moveTo>
                    <a:pt x="0" y="0"/>
                  </a:moveTo>
                  <a:lnTo>
                    <a:pt x="9448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64" name="object 9164"/>
            <p:cNvSpPr/>
            <p:nvPr/>
          </p:nvSpPr>
          <p:spPr>
            <a:xfrm>
              <a:off x="12170257" y="8503158"/>
              <a:ext cx="30480" cy="0"/>
            </a:xfrm>
            <a:custGeom>
              <a:avLst/>
              <a:gdLst/>
              <a:ahLst/>
              <a:cxnLst/>
              <a:rect l="l" t="t" r="r" b="b"/>
              <a:pathLst>
                <a:path w="30479">
                  <a:moveTo>
                    <a:pt x="30479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65" name="object 9165"/>
            <p:cNvSpPr/>
            <p:nvPr/>
          </p:nvSpPr>
          <p:spPr>
            <a:xfrm>
              <a:off x="12126061" y="8499348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66" name="object 9166"/>
            <p:cNvSpPr/>
            <p:nvPr/>
          </p:nvSpPr>
          <p:spPr>
            <a:xfrm>
              <a:off x="12126061" y="8496300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67" name="object 9167"/>
            <p:cNvSpPr/>
            <p:nvPr/>
          </p:nvSpPr>
          <p:spPr>
            <a:xfrm>
              <a:off x="12123013" y="8496300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4">
                  <a:moveTo>
                    <a:pt x="0" y="3047"/>
                  </a:moveTo>
                  <a:lnTo>
                    <a:pt x="0" y="0"/>
                  </a:lnTo>
                  <a:lnTo>
                    <a:pt x="0" y="6857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68" name="object 9168"/>
            <p:cNvSpPr/>
            <p:nvPr/>
          </p:nvSpPr>
          <p:spPr>
            <a:xfrm>
              <a:off x="12210643" y="8496300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69" name="object 9169"/>
            <p:cNvSpPr/>
            <p:nvPr/>
          </p:nvSpPr>
          <p:spPr>
            <a:xfrm>
              <a:off x="12210643" y="8499348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70" name="object 9170"/>
            <p:cNvSpPr/>
            <p:nvPr/>
          </p:nvSpPr>
          <p:spPr>
            <a:xfrm>
              <a:off x="12217501" y="8496300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4">
                  <a:moveTo>
                    <a:pt x="0" y="0"/>
                  </a:moveTo>
                  <a:lnTo>
                    <a:pt x="0" y="6857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71" name="object 9171"/>
            <p:cNvSpPr/>
            <p:nvPr/>
          </p:nvSpPr>
          <p:spPr>
            <a:xfrm>
              <a:off x="12217501" y="8496300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3047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72" name="object 9172"/>
            <p:cNvSpPr/>
            <p:nvPr/>
          </p:nvSpPr>
          <p:spPr>
            <a:xfrm>
              <a:off x="12225121" y="8458200"/>
              <a:ext cx="64135" cy="63500"/>
            </a:xfrm>
            <a:custGeom>
              <a:avLst/>
              <a:gdLst/>
              <a:ahLst/>
              <a:cxnLst/>
              <a:rect l="l" t="t" r="r" b="b"/>
              <a:pathLst>
                <a:path w="64134" h="63500">
                  <a:moveTo>
                    <a:pt x="64007" y="63245"/>
                  </a:moveTo>
                  <a:lnTo>
                    <a:pt x="63245" y="56387"/>
                  </a:lnTo>
                  <a:lnTo>
                    <a:pt x="62483" y="49529"/>
                  </a:lnTo>
                  <a:lnTo>
                    <a:pt x="59435" y="41147"/>
                  </a:lnTo>
                  <a:lnTo>
                    <a:pt x="56387" y="32765"/>
                  </a:lnTo>
                  <a:lnTo>
                    <a:pt x="51815" y="24383"/>
                  </a:lnTo>
                  <a:lnTo>
                    <a:pt x="14477" y="1523"/>
                  </a:lnTo>
                  <a:lnTo>
                    <a:pt x="6857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73" name="object 9173"/>
            <p:cNvSpPr/>
            <p:nvPr/>
          </p:nvSpPr>
          <p:spPr>
            <a:xfrm>
              <a:off x="12289129" y="8458200"/>
              <a:ext cx="64135" cy="63500"/>
            </a:xfrm>
            <a:custGeom>
              <a:avLst/>
              <a:gdLst/>
              <a:ahLst/>
              <a:cxnLst/>
              <a:rect l="l" t="t" r="r" b="b"/>
              <a:pathLst>
                <a:path w="64134" h="63500">
                  <a:moveTo>
                    <a:pt x="64007" y="0"/>
                  </a:moveTo>
                  <a:lnTo>
                    <a:pt x="57149" y="0"/>
                  </a:lnTo>
                  <a:lnTo>
                    <a:pt x="49529" y="1524"/>
                  </a:lnTo>
                  <a:lnTo>
                    <a:pt x="12191" y="24384"/>
                  </a:lnTo>
                  <a:lnTo>
                    <a:pt x="0" y="6324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74" name="object 9174"/>
            <p:cNvSpPr/>
            <p:nvPr/>
          </p:nvSpPr>
          <p:spPr>
            <a:xfrm>
              <a:off x="12220549" y="8516112"/>
              <a:ext cx="139065" cy="0"/>
            </a:xfrm>
            <a:custGeom>
              <a:avLst/>
              <a:gdLst/>
              <a:ahLst/>
              <a:cxnLst/>
              <a:rect l="l" t="t" r="r" b="b"/>
              <a:pathLst>
                <a:path w="139065">
                  <a:moveTo>
                    <a:pt x="0" y="0"/>
                  </a:moveTo>
                  <a:lnTo>
                    <a:pt x="13868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75" name="object 9175"/>
            <p:cNvSpPr/>
            <p:nvPr/>
          </p:nvSpPr>
          <p:spPr>
            <a:xfrm>
              <a:off x="12220549" y="8492490"/>
              <a:ext cx="139065" cy="0"/>
            </a:xfrm>
            <a:custGeom>
              <a:avLst/>
              <a:gdLst/>
              <a:ahLst/>
              <a:cxnLst/>
              <a:rect l="l" t="t" r="r" b="b"/>
              <a:pathLst>
                <a:path w="139065">
                  <a:moveTo>
                    <a:pt x="0" y="0"/>
                  </a:moveTo>
                  <a:lnTo>
                    <a:pt x="13868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76" name="object 9176"/>
            <p:cNvSpPr/>
            <p:nvPr/>
          </p:nvSpPr>
          <p:spPr>
            <a:xfrm>
              <a:off x="12220549" y="8499348"/>
              <a:ext cx="139065" cy="0"/>
            </a:xfrm>
            <a:custGeom>
              <a:avLst/>
              <a:gdLst/>
              <a:ahLst/>
              <a:cxnLst/>
              <a:rect l="l" t="t" r="r" b="b"/>
              <a:pathLst>
                <a:path w="139065">
                  <a:moveTo>
                    <a:pt x="0" y="0"/>
                  </a:moveTo>
                  <a:lnTo>
                    <a:pt x="13868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9177" name="object 9177"/>
          <p:cNvGrpSpPr/>
          <p:nvPr/>
        </p:nvGrpSpPr>
        <p:grpSpPr>
          <a:xfrm>
            <a:off x="15441417" y="9370310"/>
            <a:ext cx="159616" cy="83001"/>
            <a:chOff x="12286081" y="8548116"/>
            <a:chExt cx="127000" cy="66040"/>
          </a:xfrm>
        </p:grpSpPr>
        <p:sp>
          <p:nvSpPr>
            <p:cNvPr id="9178" name="object 9178"/>
            <p:cNvSpPr/>
            <p:nvPr/>
          </p:nvSpPr>
          <p:spPr>
            <a:xfrm>
              <a:off x="12305131" y="8600694"/>
              <a:ext cx="74930" cy="0"/>
            </a:xfrm>
            <a:custGeom>
              <a:avLst/>
              <a:gdLst/>
              <a:ahLst/>
              <a:cxnLst/>
              <a:rect l="l" t="t" r="r" b="b"/>
              <a:pathLst>
                <a:path w="74929">
                  <a:moveTo>
                    <a:pt x="0" y="0"/>
                  </a:moveTo>
                  <a:lnTo>
                    <a:pt x="7467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79" name="object 9179"/>
            <p:cNvSpPr/>
            <p:nvPr/>
          </p:nvSpPr>
          <p:spPr>
            <a:xfrm>
              <a:off x="12305131" y="8590788"/>
              <a:ext cx="74930" cy="0"/>
            </a:xfrm>
            <a:custGeom>
              <a:avLst/>
              <a:gdLst/>
              <a:ahLst/>
              <a:cxnLst/>
              <a:rect l="l" t="t" r="r" b="b"/>
              <a:pathLst>
                <a:path w="74929">
                  <a:moveTo>
                    <a:pt x="0" y="0"/>
                  </a:moveTo>
                  <a:lnTo>
                    <a:pt x="7467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80" name="object 9180"/>
            <p:cNvSpPr/>
            <p:nvPr/>
          </p:nvSpPr>
          <p:spPr>
            <a:xfrm>
              <a:off x="12335611" y="8590788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59">
                  <a:moveTo>
                    <a:pt x="0" y="0"/>
                  </a:moveTo>
                  <a:lnTo>
                    <a:pt x="0" y="990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81" name="object 9181"/>
            <p:cNvSpPr/>
            <p:nvPr/>
          </p:nvSpPr>
          <p:spPr>
            <a:xfrm>
              <a:off x="12359233" y="8590788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59">
                  <a:moveTo>
                    <a:pt x="0" y="0"/>
                  </a:moveTo>
                  <a:lnTo>
                    <a:pt x="0" y="990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82" name="object 9182"/>
            <p:cNvSpPr/>
            <p:nvPr/>
          </p:nvSpPr>
          <p:spPr>
            <a:xfrm>
              <a:off x="12302845" y="8588502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2285" y="0"/>
                  </a:moveTo>
                  <a:lnTo>
                    <a:pt x="3902" y="669"/>
                  </a:lnTo>
                  <a:lnTo>
                    <a:pt x="4571" y="2285"/>
                  </a:lnTo>
                  <a:lnTo>
                    <a:pt x="3902" y="3902"/>
                  </a:lnTo>
                  <a:lnTo>
                    <a:pt x="2285" y="4571"/>
                  </a:lnTo>
                  <a:lnTo>
                    <a:pt x="669" y="3902"/>
                  </a:lnTo>
                  <a:lnTo>
                    <a:pt x="0" y="2285"/>
                  </a:lnTo>
                  <a:lnTo>
                    <a:pt x="669" y="669"/>
                  </a:lnTo>
                  <a:lnTo>
                    <a:pt x="228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83" name="object 9183"/>
            <p:cNvSpPr/>
            <p:nvPr/>
          </p:nvSpPr>
          <p:spPr>
            <a:xfrm>
              <a:off x="12305131" y="8587740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84" name="object 9184"/>
            <p:cNvSpPr/>
            <p:nvPr/>
          </p:nvSpPr>
          <p:spPr>
            <a:xfrm>
              <a:off x="12288367" y="8607552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09">
                  <a:moveTo>
                    <a:pt x="3048" y="1523"/>
                  </a:moveTo>
                  <a:lnTo>
                    <a:pt x="3048" y="761"/>
                  </a:lnTo>
                  <a:lnTo>
                    <a:pt x="1524" y="0"/>
                  </a:lnTo>
                  <a:lnTo>
                    <a:pt x="762" y="761"/>
                  </a:lnTo>
                  <a:lnTo>
                    <a:pt x="0" y="1523"/>
                  </a:lnTo>
                  <a:lnTo>
                    <a:pt x="762" y="3047"/>
                  </a:lnTo>
                  <a:lnTo>
                    <a:pt x="1524" y="3809"/>
                  </a:lnTo>
                  <a:lnTo>
                    <a:pt x="3048" y="3047"/>
                  </a:lnTo>
                  <a:lnTo>
                    <a:pt x="3048" y="1523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85" name="object 9185"/>
            <p:cNvSpPr/>
            <p:nvPr/>
          </p:nvSpPr>
          <p:spPr>
            <a:xfrm>
              <a:off x="12302083" y="8590788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86" name="object 9186"/>
            <p:cNvSpPr/>
            <p:nvPr/>
          </p:nvSpPr>
          <p:spPr>
            <a:xfrm>
              <a:off x="12305131" y="8593836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4">
                  <a:moveTo>
                    <a:pt x="0" y="0"/>
                  </a:moveTo>
                  <a:lnTo>
                    <a:pt x="0" y="0"/>
                  </a:lnTo>
                  <a:lnTo>
                    <a:pt x="0" y="685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87" name="object 9187"/>
            <p:cNvSpPr/>
            <p:nvPr/>
          </p:nvSpPr>
          <p:spPr>
            <a:xfrm>
              <a:off x="12305131" y="8587740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4">
                  <a:moveTo>
                    <a:pt x="0" y="0"/>
                  </a:moveTo>
                  <a:lnTo>
                    <a:pt x="0" y="3048"/>
                  </a:lnTo>
                  <a:lnTo>
                    <a:pt x="0" y="1295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88" name="object 9188"/>
            <p:cNvSpPr/>
            <p:nvPr/>
          </p:nvSpPr>
          <p:spPr>
            <a:xfrm>
              <a:off x="12406477" y="8550402"/>
              <a:ext cx="3810" cy="3175"/>
            </a:xfrm>
            <a:custGeom>
              <a:avLst/>
              <a:gdLst/>
              <a:ahLst/>
              <a:cxnLst/>
              <a:rect l="l" t="t" r="r" b="b"/>
              <a:pathLst>
                <a:path w="3809" h="3175">
                  <a:moveTo>
                    <a:pt x="3809" y="0"/>
                  </a:moveTo>
                  <a:lnTo>
                    <a:pt x="3809" y="3048"/>
                  </a:lnTo>
                  <a:lnTo>
                    <a:pt x="0" y="3048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9189" name="object 9189"/>
          <p:cNvSpPr/>
          <p:nvPr/>
        </p:nvSpPr>
        <p:spPr>
          <a:xfrm>
            <a:off x="15660730" y="9423941"/>
            <a:ext cx="0" cy="12769"/>
          </a:xfrm>
          <a:custGeom>
            <a:avLst/>
            <a:gdLst/>
            <a:ahLst/>
            <a:cxnLst/>
            <a:rect l="l" t="t" r="r" b="b"/>
            <a:pathLst>
              <a:path h="10159">
                <a:moveTo>
                  <a:pt x="0" y="0"/>
                </a:moveTo>
                <a:lnTo>
                  <a:pt x="0" y="9906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90" name="object 9190"/>
          <p:cNvSpPr/>
          <p:nvPr/>
        </p:nvSpPr>
        <p:spPr>
          <a:xfrm>
            <a:off x="15554425" y="9436390"/>
            <a:ext cx="0" cy="17558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0" y="0"/>
                </a:moveTo>
                <a:lnTo>
                  <a:pt x="0" y="13715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191" name="object 9191"/>
          <p:cNvGrpSpPr/>
          <p:nvPr/>
        </p:nvGrpSpPr>
        <p:grpSpPr>
          <a:xfrm>
            <a:off x="15632956" y="9381802"/>
            <a:ext cx="6385" cy="118914"/>
            <a:chOff x="12438481" y="8557259"/>
            <a:chExt cx="5080" cy="94615"/>
          </a:xfrm>
        </p:grpSpPr>
        <p:sp>
          <p:nvSpPr>
            <p:cNvPr id="9192" name="object 9192"/>
            <p:cNvSpPr/>
            <p:nvPr/>
          </p:nvSpPr>
          <p:spPr>
            <a:xfrm>
              <a:off x="12440767" y="8557259"/>
              <a:ext cx="0" cy="57150"/>
            </a:xfrm>
            <a:custGeom>
              <a:avLst/>
              <a:gdLst/>
              <a:ahLst/>
              <a:cxnLst/>
              <a:rect l="l" t="t" r="r" b="b"/>
              <a:pathLst>
                <a:path h="57150">
                  <a:moveTo>
                    <a:pt x="0" y="0"/>
                  </a:moveTo>
                  <a:lnTo>
                    <a:pt x="0" y="57149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93" name="object 9193"/>
            <p:cNvSpPr/>
            <p:nvPr/>
          </p:nvSpPr>
          <p:spPr>
            <a:xfrm>
              <a:off x="12440767" y="8600693"/>
              <a:ext cx="0" cy="51435"/>
            </a:xfrm>
            <a:custGeom>
              <a:avLst/>
              <a:gdLst/>
              <a:ahLst/>
              <a:cxnLst/>
              <a:rect l="l" t="t" r="r" b="b"/>
              <a:pathLst>
                <a:path h="51434">
                  <a:moveTo>
                    <a:pt x="0" y="0"/>
                  </a:moveTo>
                  <a:lnTo>
                    <a:pt x="0" y="13715"/>
                  </a:lnTo>
                  <a:lnTo>
                    <a:pt x="0" y="51053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9194" name="object 9194"/>
          <p:cNvSpPr/>
          <p:nvPr/>
        </p:nvSpPr>
        <p:spPr>
          <a:xfrm>
            <a:off x="15559213" y="9381802"/>
            <a:ext cx="76616" cy="118914"/>
          </a:xfrm>
          <a:custGeom>
            <a:avLst/>
            <a:gdLst/>
            <a:ahLst/>
            <a:cxnLst/>
            <a:rect l="l" t="t" r="r" b="b"/>
            <a:pathLst>
              <a:path w="60959" h="94615">
                <a:moveTo>
                  <a:pt x="0" y="0"/>
                </a:moveTo>
                <a:lnTo>
                  <a:pt x="0" y="57149"/>
                </a:lnTo>
                <a:lnTo>
                  <a:pt x="0" y="94487"/>
                </a:lnTo>
              </a:path>
              <a:path w="60959" h="94615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195" name="object 9195"/>
          <p:cNvGrpSpPr/>
          <p:nvPr/>
        </p:nvGrpSpPr>
        <p:grpSpPr>
          <a:xfrm>
            <a:off x="15267116" y="9370310"/>
            <a:ext cx="156424" cy="69432"/>
            <a:chOff x="12147397" y="8548116"/>
            <a:chExt cx="124460" cy="55244"/>
          </a:xfrm>
        </p:grpSpPr>
        <p:sp>
          <p:nvSpPr>
            <p:cNvPr id="9196" name="object 9196"/>
            <p:cNvSpPr/>
            <p:nvPr/>
          </p:nvSpPr>
          <p:spPr>
            <a:xfrm>
              <a:off x="12200737" y="8590788"/>
              <a:ext cx="71120" cy="0"/>
            </a:xfrm>
            <a:custGeom>
              <a:avLst/>
              <a:gdLst/>
              <a:ahLst/>
              <a:cxnLst/>
              <a:rect l="l" t="t" r="r" b="b"/>
              <a:pathLst>
                <a:path w="71120">
                  <a:moveTo>
                    <a:pt x="0" y="0"/>
                  </a:moveTo>
                  <a:lnTo>
                    <a:pt x="7086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97" name="object 9197"/>
            <p:cNvSpPr/>
            <p:nvPr/>
          </p:nvSpPr>
          <p:spPr>
            <a:xfrm>
              <a:off x="12200737" y="8600694"/>
              <a:ext cx="71120" cy="0"/>
            </a:xfrm>
            <a:custGeom>
              <a:avLst/>
              <a:gdLst/>
              <a:ahLst/>
              <a:cxnLst/>
              <a:rect l="l" t="t" r="r" b="b"/>
              <a:pathLst>
                <a:path w="71120">
                  <a:moveTo>
                    <a:pt x="0" y="0"/>
                  </a:moveTo>
                  <a:lnTo>
                    <a:pt x="7086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98" name="object 9198"/>
            <p:cNvSpPr/>
            <p:nvPr/>
          </p:nvSpPr>
          <p:spPr>
            <a:xfrm>
              <a:off x="12149683" y="8550402"/>
              <a:ext cx="6985" cy="3175"/>
            </a:xfrm>
            <a:custGeom>
              <a:avLst/>
              <a:gdLst/>
              <a:ahLst/>
              <a:cxnLst/>
              <a:rect l="l" t="t" r="r" b="b"/>
              <a:pathLst>
                <a:path w="6984" h="3175">
                  <a:moveTo>
                    <a:pt x="0" y="0"/>
                  </a:moveTo>
                  <a:lnTo>
                    <a:pt x="0" y="3048"/>
                  </a:lnTo>
                  <a:lnTo>
                    <a:pt x="6858" y="3048"/>
                  </a:lnTo>
                  <a:lnTo>
                    <a:pt x="6858" y="0"/>
                  </a:lnTo>
                  <a:lnTo>
                    <a:pt x="3048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9199" name="object 9199"/>
          <p:cNvGrpSpPr/>
          <p:nvPr/>
        </p:nvGrpSpPr>
        <p:grpSpPr>
          <a:xfrm>
            <a:off x="15202950" y="9423941"/>
            <a:ext cx="31923" cy="12769"/>
            <a:chOff x="12096343" y="8590788"/>
            <a:chExt cx="25400" cy="10160"/>
          </a:xfrm>
        </p:grpSpPr>
        <p:sp>
          <p:nvSpPr>
            <p:cNvPr id="9200" name="object 9200"/>
            <p:cNvSpPr/>
            <p:nvPr/>
          </p:nvSpPr>
          <p:spPr>
            <a:xfrm>
              <a:off x="12098629" y="8590788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59">
                  <a:moveTo>
                    <a:pt x="0" y="0"/>
                  </a:moveTo>
                  <a:lnTo>
                    <a:pt x="0" y="9905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01" name="object 9201"/>
            <p:cNvSpPr/>
            <p:nvPr/>
          </p:nvSpPr>
          <p:spPr>
            <a:xfrm>
              <a:off x="12119203" y="8590788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59">
                  <a:moveTo>
                    <a:pt x="0" y="0"/>
                  </a:moveTo>
                  <a:lnTo>
                    <a:pt x="0" y="9905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9202" name="object 9202"/>
          <p:cNvSpPr/>
          <p:nvPr/>
        </p:nvSpPr>
        <p:spPr>
          <a:xfrm>
            <a:off x="15334154" y="9381802"/>
            <a:ext cx="0" cy="118914"/>
          </a:xfrm>
          <a:custGeom>
            <a:avLst/>
            <a:gdLst/>
            <a:ahLst/>
            <a:cxnLst/>
            <a:rect l="l" t="t" r="r" b="b"/>
            <a:pathLst>
              <a:path h="94615">
                <a:moveTo>
                  <a:pt x="0" y="0"/>
                </a:moveTo>
                <a:lnTo>
                  <a:pt x="0" y="57149"/>
                </a:lnTo>
                <a:lnTo>
                  <a:pt x="0" y="94487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203" name="object 9203"/>
          <p:cNvGrpSpPr/>
          <p:nvPr/>
        </p:nvGrpSpPr>
        <p:grpSpPr>
          <a:xfrm>
            <a:off x="15249877" y="9326257"/>
            <a:ext cx="354348" cy="174780"/>
            <a:chOff x="12133681" y="8513064"/>
            <a:chExt cx="281940" cy="139065"/>
          </a:xfrm>
        </p:grpSpPr>
        <p:sp>
          <p:nvSpPr>
            <p:cNvPr id="9204" name="object 9204"/>
            <p:cNvSpPr/>
            <p:nvPr/>
          </p:nvSpPr>
          <p:spPr>
            <a:xfrm>
              <a:off x="12139777" y="8557260"/>
              <a:ext cx="0" cy="57150"/>
            </a:xfrm>
            <a:custGeom>
              <a:avLst/>
              <a:gdLst/>
              <a:ahLst/>
              <a:cxnLst/>
              <a:rect l="l" t="t" r="r" b="b"/>
              <a:pathLst>
                <a:path h="57150">
                  <a:moveTo>
                    <a:pt x="0" y="0"/>
                  </a:moveTo>
                  <a:lnTo>
                    <a:pt x="0" y="57149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05" name="object 9205"/>
            <p:cNvSpPr/>
            <p:nvPr/>
          </p:nvSpPr>
          <p:spPr>
            <a:xfrm>
              <a:off x="12135967" y="8600694"/>
              <a:ext cx="0" cy="13970"/>
            </a:xfrm>
            <a:custGeom>
              <a:avLst/>
              <a:gdLst/>
              <a:ahLst/>
              <a:cxnLst/>
              <a:rect l="l" t="t" r="r" b="b"/>
              <a:pathLst>
                <a:path h="13970">
                  <a:moveTo>
                    <a:pt x="0" y="0"/>
                  </a:moveTo>
                  <a:lnTo>
                    <a:pt x="0" y="13715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06" name="object 9206"/>
            <p:cNvSpPr/>
            <p:nvPr/>
          </p:nvSpPr>
          <p:spPr>
            <a:xfrm>
              <a:off x="12139777" y="8614410"/>
              <a:ext cx="0" cy="37465"/>
            </a:xfrm>
            <a:custGeom>
              <a:avLst/>
              <a:gdLst/>
              <a:ahLst/>
              <a:cxnLst/>
              <a:rect l="l" t="t" r="r" b="b"/>
              <a:pathLst>
                <a:path h="37465">
                  <a:moveTo>
                    <a:pt x="0" y="0"/>
                  </a:moveTo>
                  <a:lnTo>
                    <a:pt x="0" y="37337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07" name="object 9207"/>
            <p:cNvSpPr/>
            <p:nvPr/>
          </p:nvSpPr>
          <p:spPr>
            <a:xfrm>
              <a:off x="12139777" y="8557260"/>
              <a:ext cx="60960" cy="0"/>
            </a:xfrm>
            <a:custGeom>
              <a:avLst/>
              <a:gdLst/>
              <a:ahLst/>
              <a:cxnLst/>
              <a:rect l="l" t="t" r="r" b="b"/>
              <a:pathLst>
                <a:path w="60959">
                  <a:moveTo>
                    <a:pt x="0" y="0"/>
                  </a:moveTo>
                  <a:lnTo>
                    <a:pt x="6096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08" name="object 9208"/>
            <p:cNvSpPr/>
            <p:nvPr/>
          </p:nvSpPr>
          <p:spPr>
            <a:xfrm>
              <a:off x="12220549" y="8590788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59">
                  <a:moveTo>
                    <a:pt x="0" y="0"/>
                  </a:moveTo>
                  <a:lnTo>
                    <a:pt x="0" y="990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09" name="object 9209"/>
            <p:cNvSpPr/>
            <p:nvPr/>
          </p:nvSpPr>
          <p:spPr>
            <a:xfrm>
              <a:off x="12241123" y="8590788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59">
                  <a:moveTo>
                    <a:pt x="0" y="0"/>
                  </a:moveTo>
                  <a:lnTo>
                    <a:pt x="0" y="990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10" name="object 9210"/>
            <p:cNvSpPr/>
            <p:nvPr/>
          </p:nvSpPr>
          <p:spPr>
            <a:xfrm>
              <a:off x="12271603" y="859078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4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11" name="object 9211"/>
            <p:cNvSpPr/>
            <p:nvPr/>
          </p:nvSpPr>
          <p:spPr>
            <a:xfrm>
              <a:off x="12271603" y="8587740"/>
              <a:ext cx="3175" cy="13335"/>
            </a:xfrm>
            <a:custGeom>
              <a:avLst/>
              <a:gdLst/>
              <a:ahLst/>
              <a:cxnLst/>
              <a:rect l="l" t="t" r="r" b="b"/>
              <a:pathLst>
                <a:path w="3175" h="13334">
                  <a:moveTo>
                    <a:pt x="3048" y="0"/>
                  </a:moveTo>
                  <a:lnTo>
                    <a:pt x="3048" y="3048"/>
                  </a:lnTo>
                  <a:lnTo>
                    <a:pt x="3048" y="6096"/>
                  </a:lnTo>
                  <a:lnTo>
                    <a:pt x="0" y="12954"/>
                  </a:lnTo>
                </a:path>
                <a:path w="3175" h="13334">
                  <a:moveTo>
                    <a:pt x="3048" y="0"/>
                  </a:moveTo>
                  <a:lnTo>
                    <a:pt x="3048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12" name="object 9212"/>
            <p:cNvSpPr/>
            <p:nvPr/>
          </p:nvSpPr>
          <p:spPr>
            <a:xfrm>
              <a:off x="12271603" y="8590788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59">
                  <a:moveTo>
                    <a:pt x="0" y="0"/>
                  </a:moveTo>
                  <a:lnTo>
                    <a:pt x="0" y="990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13" name="object 9213"/>
            <p:cNvSpPr/>
            <p:nvPr/>
          </p:nvSpPr>
          <p:spPr>
            <a:xfrm>
              <a:off x="12200737" y="8600694"/>
              <a:ext cx="0" cy="13970"/>
            </a:xfrm>
            <a:custGeom>
              <a:avLst/>
              <a:gdLst/>
              <a:ahLst/>
              <a:cxnLst/>
              <a:rect l="l" t="t" r="r" b="b"/>
              <a:pathLst>
                <a:path h="13970">
                  <a:moveTo>
                    <a:pt x="0" y="0"/>
                  </a:moveTo>
                  <a:lnTo>
                    <a:pt x="0" y="13715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14" name="object 9214"/>
            <p:cNvSpPr/>
            <p:nvPr/>
          </p:nvSpPr>
          <p:spPr>
            <a:xfrm>
              <a:off x="12200737" y="8614410"/>
              <a:ext cx="179070" cy="0"/>
            </a:xfrm>
            <a:custGeom>
              <a:avLst/>
              <a:gdLst/>
              <a:ahLst/>
              <a:cxnLst/>
              <a:rect l="l" t="t" r="r" b="b"/>
              <a:pathLst>
                <a:path w="179070">
                  <a:moveTo>
                    <a:pt x="179070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15" name="object 9215"/>
            <p:cNvSpPr/>
            <p:nvPr/>
          </p:nvSpPr>
          <p:spPr>
            <a:xfrm>
              <a:off x="12200737" y="8614410"/>
              <a:ext cx="175260" cy="0"/>
            </a:xfrm>
            <a:custGeom>
              <a:avLst/>
              <a:gdLst/>
              <a:ahLst/>
              <a:cxnLst/>
              <a:rect l="l" t="t" r="r" b="b"/>
              <a:pathLst>
                <a:path w="175259">
                  <a:moveTo>
                    <a:pt x="175259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16" name="object 9216"/>
            <p:cNvSpPr/>
            <p:nvPr/>
          </p:nvSpPr>
          <p:spPr>
            <a:xfrm>
              <a:off x="12274651" y="8587740"/>
              <a:ext cx="30480" cy="0"/>
            </a:xfrm>
            <a:custGeom>
              <a:avLst/>
              <a:gdLst/>
              <a:ahLst/>
              <a:cxnLst/>
              <a:rect l="l" t="t" r="r" b="b"/>
              <a:pathLst>
                <a:path w="30479">
                  <a:moveTo>
                    <a:pt x="30479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17" name="object 9217"/>
            <p:cNvSpPr/>
            <p:nvPr/>
          </p:nvSpPr>
          <p:spPr>
            <a:xfrm>
              <a:off x="12274651" y="8590788"/>
              <a:ext cx="30480" cy="0"/>
            </a:xfrm>
            <a:custGeom>
              <a:avLst/>
              <a:gdLst/>
              <a:ahLst/>
              <a:cxnLst/>
              <a:rect l="l" t="t" r="r" b="b"/>
              <a:pathLst>
                <a:path w="30479">
                  <a:moveTo>
                    <a:pt x="30479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18" name="object 9218"/>
            <p:cNvSpPr/>
            <p:nvPr/>
          </p:nvSpPr>
          <p:spPr>
            <a:xfrm>
              <a:off x="12274651" y="8593836"/>
              <a:ext cx="30480" cy="0"/>
            </a:xfrm>
            <a:custGeom>
              <a:avLst/>
              <a:gdLst/>
              <a:ahLst/>
              <a:cxnLst/>
              <a:rect l="l" t="t" r="r" b="b"/>
              <a:pathLst>
                <a:path w="30479">
                  <a:moveTo>
                    <a:pt x="30479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19" name="object 9219"/>
            <p:cNvSpPr/>
            <p:nvPr/>
          </p:nvSpPr>
          <p:spPr>
            <a:xfrm>
              <a:off x="12271603" y="8600694"/>
              <a:ext cx="33655" cy="0"/>
            </a:xfrm>
            <a:custGeom>
              <a:avLst/>
              <a:gdLst/>
              <a:ahLst/>
              <a:cxnLst/>
              <a:rect l="l" t="t" r="r" b="b"/>
              <a:pathLst>
                <a:path w="33654">
                  <a:moveTo>
                    <a:pt x="33527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20" name="object 9220"/>
            <p:cNvSpPr/>
            <p:nvPr/>
          </p:nvSpPr>
          <p:spPr>
            <a:xfrm>
              <a:off x="12146635" y="8516112"/>
              <a:ext cx="0" cy="41275"/>
            </a:xfrm>
            <a:custGeom>
              <a:avLst/>
              <a:gdLst/>
              <a:ahLst/>
              <a:cxnLst/>
              <a:rect l="l" t="t" r="r" b="b"/>
              <a:pathLst>
                <a:path h="41275">
                  <a:moveTo>
                    <a:pt x="0" y="0"/>
                  </a:moveTo>
                  <a:lnTo>
                    <a:pt x="0" y="41147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21" name="object 9221"/>
            <p:cNvSpPr/>
            <p:nvPr/>
          </p:nvSpPr>
          <p:spPr>
            <a:xfrm>
              <a:off x="12156541" y="8516112"/>
              <a:ext cx="0" cy="41275"/>
            </a:xfrm>
            <a:custGeom>
              <a:avLst/>
              <a:gdLst/>
              <a:ahLst/>
              <a:cxnLst/>
              <a:rect l="l" t="t" r="r" b="b"/>
              <a:pathLst>
                <a:path h="41275">
                  <a:moveTo>
                    <a:pt x="0" y="0"/>
                  </a:moveTo>
                  <a:lnTo>
                    <a:pt x="0" y="41147"/>
                  </a:lnTo>
                </a:path>
                <a:path h="41275">
                  <a:moveTo>
                    <a:pt x="0" y="0"/>
                  </a:moveTo>
                  <a:lnTo>
                    <a:pt x="0" y="37337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22" name="object 9222"/>
            <p:cNvSpPr/>
            <p:nvPr/>
          </p:nvSpPr>
          <p:spPr>
            <a:xfrm>
              <a:off x="12149683" y="8516112"/>
              <a:ext cx="0" cy="37465"/>
            </a:xfrm>
            <a:custGeom>
              <a:avLst/>
              <a:gdLst/>
              <a:ahLst/>
              <a:cxnLst/>
              <a:rect l="l" t="t" r="r" b="b"/>
              <a:pathLst>
                <a:path h="37465">
                  <a:moveTo>
                    <a:pt x="0" y="0"/>
                  </a:moveTo>
                  <a:lnTo>
                    <a:pt x="0" y="37337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23" name="object 9223"/>
            <p:cNvSpPr/>
            <p:nvPr/>
          </p:nvSpPr>
          <p:spPr>
            <a:xfrm>
              <a:off x="12224359" y="8522970"/>
              <a:ext cx="128270" cy="27940"/>
            </a:xfrm>
            <a:custGeom>
              <a:avLst/>
              <a:gdLst/>
              <a:ahLst/>
              <a:cxnLst/>
              <a:rect l="l" t="t" r="r" b="b"/>
              <a:pathLst>
                <a:path w="128270" h="27940">
                  <a:moveTo>
                    <a:pt x="128016" y="0"/>
                  </a:moveTo>
                  <a:lnTo>
                    <a:pt x="128016" y="27431"/>
                  </a:lnTo>
                  <a:lnTo>
                    <a:pt x="0" y="27431"/>
                  </a:lnTo>
                  <a:lnTo>
                    <a:pt x="0" y="0"/>
                  </a:lnTo>
                  <a:lnTo>
                    <a:pt x="128016" y="0"/>
                  </a:lnTo>
                  <a:close/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24" name="object 9224"/>
            <p:cNvSpPr/>
            <p:nvPr/>
          </p:nvSpPr>
          <p:spPr>
            <a:xfrm>
              <a:off x="12410287" y="8513064"/>
              <a:ext cx="0" cy="40640"/>
            </a:xfrm>
            <a:custGeom>
              <a:avLst/>
              <a:gdLst/>
              <a:ahLst/>
              <a:cxnLst/>
              <a:rect l="l" t="t" r="r" b="b"/>
              <a:pathLst>
                <a:path h="40640">
                  <a:moveTo>
                    <a:pt x="0" y="0"/>
                  </a:moveTo>
                  <a:lnTo>
                    <a:pt x="0" y="40385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25" name="object 9225"/>
            <p:cNvSpPr/>
            <p:nvPr/>
          </p:nvSpPr>
          <p:spPr>
            <a:xfrm>
              <a:off x="12406477" y="8513064"/>
              <a:ext cx="0" cy="40640"/>
            </a:xfrm>
            <a:custGeom>
              <a:avLst/>
              <a:gdLst/>
              <a:ahLst/>
              <a:cxnLst/>
              <a:rect l="l" t="t" r="r" b="b"/>
              <a:pathLst>
                <a:path h="40640">
                  <a:moveTo>
                    <a:pt x="0" y="0"/>
                  </a:moveTo>
                  <a:lnTo>
                    <a:pt x="0" y="40385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26" name="object 9226"/>
            <p:cNvSpPr/>
            <p:nvPr/>
          </p:nvSpPr>
          <p:spPr>
            <a:xfrm>
              <a:off x="12403429" y="8516112"/>
              <a:ext cx="0" cy="41275"/>
            </a:xfrm>
            <a:custGeom>
              <a:avLst/>
              <a:gdLst/>
              <a:ahLst/>
              <a:cxnLst/>
              <a:rect l="l" t="t" r="r" b="b"/>
              <a:pathLst>
                <a:path h="41275">
                  <a:moveTo>
                    <a:pt x="0" y="0"/>
                  </a:moveTo>
                  <a:lnTo>
                    <a:pt x="0" y="41147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27" name="object 9227"/>
            <p:cNvSpPr/>
            <p:nvPr/>
          </p:nvSpPr>
          <p:spPr>
            <a:xfrm>
              <a:off x="12413335" y="8516112"/>
              <a:ext cx="0" cy="41275"/>
            </a:xfrm>
            <a:custGeom>
              <a:avLst/>
              <a:gdLst/>
              <a:ahLst/>
              <a:cxnLst/>
              <a:rect l="l" t="t" r="r" b="b"/>
              <a:pathLst>
                <a:path h="41275">
                  <a:moveTo>
                    <a:pt x="0" y="0"/>
                  </a:moveTo>
                  <a:lnTo>
                    <a:pt x="0" y="41147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9228" name="object 9228"/>
          <p:cNvGrpSpPr/>
          <p:nvPr/>
        </p:nvGrpSpPr>
        <p:grpSpPr>
          <a:xfrm>
            <a:off x="14727932" y="9127055"/>
            <a:ext cx="813246" cy="373502"/>
            <a:chOff x="11718391" y="8354568"/>
            <a:chExt cx="647065" cy="297180"/>
          </a:xfrm>
        </p:grpSpPr>
        <p:pic>
          <p:nvPicPr>
            <p:cNvPr id="9229" name="object 9229"/>
            <p:cNvPicPr/>
            <p:nvPr/>
          </p:nvPicPr>
          <p:blipFill>
            <a:blip r:embed="rId61" cstate="print"/>
            <a:stretch>
              <a:fillRect/>
            </a:stretch>
          </p:blipFill>
          <p:spPr>
            <a:xfrm>
              <a:off x="11718391" y="8455914"/>
              <a:ext cx="348996" cy="195833"/>
            </a:xfrm>
            <a:prstGeom prst="rect">
              <a:avLst/>
            </a:prstGeom>
          </p:spPr>
        </p:pic>
        <p:sp>
          <p:nvSpPr>
            <p:cNvPr id="9230" name="object 9230"/>
            <p:cNvSpPr/>
            <p:nvPr/>
          </p:nvSpPr>
          <p:spPr>
            <a:xfrm>
              <a:off x="11979757" y="8356854"/>
              <a:ext cx="279400" cy="139700"/>
            </a:xfrm>
            <a:custGeom>
              <a:avLst/>
              <a:gdLst/>
              <a:ahLst/>
              <a:cxnLst/>
              <a:rect l="l" t="t" r="r" b="b"/>
              <a:pathLst>
                <a:path w="279400" h="139700">
                  <a:moveTo>
                    <a:pt x="278892" y="135636"/>
                  </a:moveTo>
                  <a:lnTo>
                    <a:pt x="278892" y="128016"/>
                  </a:lnTo>
                  <a:lnTo>
                    <a:pt x="277368" y="119634"/>
                  </a:lnTo>
                  <a:lnTo>
                    <a:pt x="265938" y="80010"/>
                  </a:lnTo>
                  <a:lnTo>
                    <a:pt x="244602" y="48006"/>
                  </a:lnTo>
                  <a:lnTo>
                    <a:pt x="224790" y="29718"/>
                  </a:lnTo>
                  <a:lnTo>
                    <a:pt x="214122" y="21336"/>
                  </a:lnTo>
                  <a:lnTo>
                    <a:pt x="170688" y="3810"/>
                  </a:lnTo>
                  <a:lnTo>
                    <a:pt x="160782" y="2286"/>
                  </a:lnTo>
                  <a:lnTo>
                    <a:pt x="151638" y="762"/>
                  </a:lnTo>
                  <a:lnTo>
                    <a:pt x="143256" y="0"/>
                  </a:lnTo>
                  <a:lnTo>
                    <a:pt x="135636" y="0"/>
                  </a:lnTo>
                  <a:lnTo>
                    <a:pt x="128016" y="762"/>
                  </a:lnTo>
                  <a:lnTo>
                    <a:pt x="119634" y="1524"/>
                  </a:lnTo>
                  <a:lnTo>
                    <a:pt x="80772" y="12954"/>
                  </a:lnTo>
                  <a:lnTo>
                    <a:pt x="39624" y="42672"/>
                  </a:lnTo>
                  <a:lnTo>
                    <a:pt x="16002" y="73914"/>
                  </a:lnTo>
                  <a:lnTo>
                    <a:pt x="4572" y="105156"/>
                  </a:lnTo>
                  <a:lnTo>
                    <a:pt x="2286" y="115062"/>
                  </a:lnTo>
                  <a:lnTo>
                    <a:pt x="1524" y="124206"/>
                  </a:lnTo>
                  <a:lnTo>
                    <a:pt x="762" y="132588"/>
                  </a:lnTo>
                  <a:lnTo>
                    <a:pt x="0" y="139446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31" name="object 9231"/>
            <p:cNvSpPr/>
            <p:nvPr/>
          </p:nvSpPr>
          <p:spPr>
            <a:xfrm>
              <a:off x="11980519" y="8516112"/>
              <a:ext cx="139065" cy="0"/>
            </a:xfrm>
            <a:custGeom>
              <a:avLst/>
              <a:gdLst/>
              <a:ahLst/>
              <a:cxnLst/>
              <a:rect l="l" t="t" r="r" b="b"/>
              <a:pathLst>
                <a:path w="139065">
                  <a:moveTo>
                    <a:pt x="0" y="0"/>
                  </a:moveTo>
                  <a:lnTo>
                    <a:pt x="13868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32" name="object 9232"/>
            <p:cNvSpPr/>
            <p:nvPr/>
          </p:nvSpPr>
          <p:spPr>
            <a:xfrm>
              <a:off x="11980519" y="8496300"/>
              <a:ext cx="139065" cy="0"/>
            </a:xfrm>
            <a:custGeom>
              <a:avLst/>
              <a:gdLst/>
              <a:ahLst/>
              <a:cxnLst/>
              <a:rect l="l" t="t" r="r" b="b"/>
              <a:pathLst>
                <a:path w="139065">
                  <a:moveTo>
                    <a:pt x="0" y="0"/>
                  </a:moveTo>
                  <a:lnTo>
                    <a:pt x="13868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33" name="object 9233"/>
            <p:cNvSpPr/>
            <p:nvPr/>
          </p:nvSpPr>
          <p:spPr>
            <a:xfrm>
              <a:off x="11980519" y="8492490"/>
              <a:ext cx="139065" cy="0"/>
            </a:xfrm>
            <a:custGeom>
              <a:avLst/>
              <a:gdLst/>
              <a:ahLst/>
              <a:cxnLst/>
              <a:rect l="l" t="t" r="r" b="b"/>
              <a:pathLst>
                <a:path w="139065">
                  <a:moveTo>
                    <a:pt x="0" y="0"/>
                  </a:moveTo>
                  <a:lnTo>
                    <a:pt x="13868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34" name="object 9234"/>
            <p:cNvSpPr/>
            <p:nvPr/>
          </p:nvSpPr>
          <p:spPr>
            <a:xfrm>
              <a:off x="11737441" y="8492490"/>
              <a:ext cx="626110" cy="24130"/>
            </a:xfrm>
            <a:custGeom>
              <a:avLst/>
              <a:gdLst/>
              <a:ahLst/>
              <a:cxnLst/>
              <a:rect l="l" t="t" r="r" b="b"/>
              <a:pathLst>
                <a:path w="626109" h="24129">
                  <a:moveTo>
                    <a:pt x="625601" y="0"/>
                  </a:moveTo>
                  <a:lnTo>
                    <a:pt x="625601" y="23622"/>
                  </a:lnTo>
                  <a:lnTo>
                    <a:pt x="0" y="23622"/>
                  </a:lnTo>
                  <a:lnTo>
                    <a:pt x="0" y="0"/>
                  </a:lnTo>
                  <a:lnTo>
                    <a:pt x="625601" y="0"/>
                  </a:lnTo>
                  <a:close/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35" name="object 9235"/>
            <p:cNvSpPr/>
            <p:nvPr/>
          </p:nvSpPr>
          <p:spPr>
            <a:xfrm>
              <a:off x="12167972" y="8553450"/>
              <a:ext cx="40640" cy="5080"/>
            </a:xfrm>
            <a:custGeom>
              <a:avLst/>
              <a:gdLst/>
              <a:ahLst/>
              <a:cxnLst/>
              <a:rect l="l" t="t" r="r" b="b"/>
              <a:pathLst>
                <a:path w="40640" h="5079">
                  <a:moveTo>
                    <a:pt x="40384" y="0"/>
                  </a:moveTo>
                  <a:lnTo>
                    <a:pt x="40384" y="4571"/>
                  </a:lnTo>
                  <a:lnTo>
                    <a:pt x="0" y="4571"/>
                  </a:lnTo>
                  <a:lnTo>
                    <a:pt x="0" y="0"/>
                  </a:lnTo>
                  <a:lnTo>
                    <a:pt x="40384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36" name="object 9236"/>
            <p:cNvSpPr/>
            <p:nvPr/>
          </p:nvSpPr>
          <p:spPr>
            <a:xfrm>
              <a:off x="12167971" y="8553450"/>
              <a:ext cx="40640" cy="5080"/>
            </a:xfrm>
            <a:custGeom>
              <a:avLst/>
              <a:gdLst/>
              <a:ahLst/>
              <a:cxnLst/>
              <a:rect l="l" t="t" r="r" b="b"/>
              <a:pathLst>
                <a:path w="40640" h="5079">
                  <a:moveTo>
                    <a:pt x="40384" y="4571"/>
                  </a:moveTo>
                  <a:lnTo>
                    <a:pt x="40384" y="0"/>
                  </a:lnTo>
                  <a:lnTo>
                    <a:pt x="0" y="0"/>
                  </a:lnTo>
                  <a:lnTo>
                    <a:pt x="0" y="4571"/>
                  </a:lnTo>
                  <a:lnTo>
                    <a:pt x="40384" y="4571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37" name="object 9237"/>
            <p:cNvSpPr/>
            <p:nvPr/>
          </p:nvSpPr>
          <p:spPr>
            <a:xfrm>
              <a:off x="11960707" y="8614410"/>
              <a:ext cx="179070" cy="0"/>
            </a:xfrm>
            <a:custGeom>
              <a:avLst/>
              <a:gdLst/>
              <a:ahLst/>
              <a:cxnLst/>
              <a:rect l="l" t="t" r="r" b="b"/>
              <a:pathLst>
                <a:path w="179070">
                  <a:moveTo>
                    <a:pt x="179070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38" name="object 9238"/>
            <p:cNvSpPr/>
            <p:nvPr/>
          </p:nvSpPr>
          <p:spPr>
            <a:xfrm>
              <a:off x="11963755" y="8614410"/>
              <a:ext cx="172720" cy="0"/>
            </a:xfrm>
            <a:custGeom>
              <a:avLst/>
              <a:gdLst/>
              <a:ahLst/>
              <a:cxnLst/>
              <a:rect l="l" t="t" r="r" b="b"/>
              <a:pathLst>
                <a:path w="172720">
                  <a:moveTo>
                    <a:pt x="172211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39" name="object 9239"/>
            <p:cNvSpPr/>
            <p:nvPr/>
          </p:nvSpPr>
          <p:spPr>
            <a:xfrm>
              <a:off x="12065101" y="8590788"/>
              <a:ext cx="74930" cy="0"/>
            </a:xfrm>
            <a:custGeom>
              <a:avLst/>
              <a:gdLst/>
              <a:ahLst/>
              <a:cxnLst/>
              <a:rect l="l" t="t" r="r" b="b"/>
              <a:pathLst>
                <a:path w="74929">
                  <a:moveTo>
                    <a:pt x="0" y="0"/>
                  </a:moveTo>
                  <a:lnTo>
                    <a:pt x="7467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40" name="object 9240"/>
            <p:cNvSpPr/>
            <p:nvPr/>
          </p:nvSpPr>
          <p:spPr>
            <a:xfrm>
              <a:off x="12065101" y="8600694"/>
              <a:ext cx="74930" cy="0"/>
            </a:xfrm>
            <a:custGeom>
              <a:avLst/>
              <a:gdLst/>
              <a:ahLst/>
              <a:cxnLst/>
              <a:rect l="l" t="t" r="r" b="b"/>
              <a:pathLst>
                <a:path w="74929">
                  <a:moveTo>
                    <a:pt x="0" y="0"/>
                  </a:moveTo>
                  <a:lnTo>
                    <a:pt x="7467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9241" name="object 9241"/>
          <p:cNvGrpSpPr/>
          <p:nvPr/>
        </p:nvGrpSpPr>
        <p:grpSpPr>
          <a:xfrm>
            <a:off x="15654026" y="9254429"/>
            <a:ext cx="787707" cy="122107"/>
            <a:chOff x="12455245" y="8455914"/>
            <a:chExt cx="626745" cy="97155"/>
          </a:xfrm>
        </p:grpSpPr>
        <p:sp>
          <p:nvSpPr>
            <p:cNvPr id="9242" name="object 9242"/>
            <p:cNvSpPr/>
            <p:nvPr/>
          </p:nvSpPr>
          <p:spPr>
            <a:xfrm>
              <a:off x="12457531" y="8492490"/>
              <a:ext cx="622300" cy="24130"/>
            </a:xfrm>
            <a:custGeom>
              <a:avLst/>
              <a:gdLst/>
              <a:ahLst/>
              <a:cxnLst/>
              <a:rect l="l" t="t" r="r" b="b"/>
              <a:pathLst>
                <a:path w="622300" h="24129">
                  <a:moveTo>
                    <a:pt x="621792" y="0"/>
                  </a:moveTo>
                  <a:lnTo>
                    <a:pt x="621792" y="23622"/>
                  </a:lnTo>
                  <a:lnTo>
                    <a:pt x="0" y="23622"/>
                  </a:lnTo>
                  <a:lnTo>
                    <a:pt x="0" y="0"/>
                  </a:lnTo>
                  <a:lnTo>
                    <a:pt x="621792" y="0"/>
                  </a:lnTo>
                  <a:close/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43" name="object 9243"/>
            <p:cNvSpPr/>
            <p:nvPr/>
          </p:nvSpPr>
          <p:spPr>
            <a:xfrm>
              <a:off x="12465151" y="8458200"/>
              <a:ext cx="63500" cy="63500"/>
            </a:xfrm>
            <a:custGeom>
              <a:avLst/>
              <a:gdLst/>
              <a:ahLst/>
              <a:cxnLst/>
              <a:rect l="l" t="t" r="r" b="b"/>
              <a:pathLst>
                <a:path w="63500" h="63500">
                  <a:moveTo>
                    <a:pt x="63246" y="63245"/>
                  </a:moveTo>
                  <a:lnTo>
                    <a:pt x="63246" y="56387"/>
                  </a:lnTo>
                  <a:lnTo>
                    <a:pt x="61722" y="49529"/>
                  </a:lnTo>
                  <a:lnTo>
                    <a:pt x="38862" y="12191"/>
                  </a:lnTo>
                  <a:lnTo>
                    <a:pt x="6858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44" name="object 9244"/>
            <p:cNvSpPr/>
            <p:nvPr/>
          </p:nvSpPr>
          <p:spPr>
            <a:xfrm>
              <a:off x="12464389" y="8522970"/>
              <a:ext cx="128270" cy="27940"/>
            </a:xfrm>
            <a:custGeom>
              <a:avLst/>
              <a:gdLst/>
              <a:ahLst/>
              <a:cxnLst/>
              <a:rect l="l" t="t" r="r" b="b"/>
              <a:pathLst>
                <a:path w="128270" h="27940">
                  <a:moveTo>
                    <a:pt x="128016" y="0"/>
                  </a:moveTo>
                  <a:lnTo>
                    <a:pt x="128016" y="27432"/>
                  </a:lnTo>
                  <a:lnTo>
                    <a:pt x="0" y="27432"/>
                  </a:lnTo>
                  <a:lnTo>
                    <a:pt x="0" y="0"/>
                  </a:lnTo>
                  <a:lnTo>
                    <a:pt x="128016" y="0"/>
                  </a:lnTo>
                  <a:close/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45" name="object 9245"/>
            <p:cNvSpPr/>
            <p:nvPr/>
          </p:nvSpPr>
          <p:spPr>
            <a:xfrm>
              <a:off x="12457531" y="8516112"/>
              <a:ext cx="142240" cy="0"/>
            </a:xfrm>
            <a:custGeom>
              <a:avLst/>
              <a:gdLst/>
              <a:ahLst/>
              <a:cxnLst/>
              <a:rect l="l" t="t" r="r" b="b"/>
              <a:pathLst>
                <a:path w="142240">
                  <a:moveTo>
                    <a:pt x="0" y="0"/>
                  </a:moveTo>
                  <a:lnTo>
                    <a:pt x="14173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9246" name="object 9246"/>
          <p:cNvGrpSpPr/>
          <p:nvPr/>
        </p:nvGrpSpPr>
        <p:grpSpPr>
          <a:xfrm>
            <a:off x="15635829" y="9421069"/>
            <a:ext cx="225059" cy="35914"/>
            <a:chOff x="12440767" y="8588502"/>
            <a:chExt cx="179070" cy="28575"/>
          </a:xfrm>
        </p:grpSpPr>
        <p:sp>
          <p:nvSpPr>
            <p:cNvPr id="9247" name="object 9247"/>
            <p:cNvSpPr/>
            <p:nvPr/>
          </p:nvSpPr>
          <p:spPr>
            <a:xfrm>
              <a:off x="12440767" y="8614410"/>
              <a:ext cx="179070" cy="0"/>
            </a:xfrm>
            <a:custGeom>
              <a:avLst/>
              <a:gdLst/>
              <a:ahLst/>
              <a:cxnLst/>
              <a:rect l="l" t="t" r="r" b="b"/>
              <a:pathLst>
                <a:path w="179070">
                  <a:moveTo>
                    <a:pt x="179070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48" name="object 9248"/>
            <p:cNvSpPr/>
            <p:nvPr/>
          </p:nvSpPr>
          <p:spPr>
            <a:xfrm>
              <a:off x="12440767" y="8614410"/>
              <a:ext cx="175260" cy="0"/>
            </a:xfrm>
            <a:custGeom>
              <a:avLst/>
              <a:gdLst/>
              <a:ahLst/>
              <a:cxnLst/>
              <a:rect l="l" t="t" r="r" b="b"/>
              <a:pathLst>
                <a:path w="175259">
                  <a:moveTo>
                    <a:pt x="175259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49" name="object 9249"/>
            <p:cNvSpPr/>
            <p:nvPr/>
          </p:nvSpPr>
          <p:spPr>
            <a:xfrm>
              <a:off x="12440767" y="8590788"/>
              <a:ext cx="71120" cy="0"/>
            </a:xfrm>
            <a:custGeom>
              <a:avLst/>
              <a:gdLst/>
              <a:ahLst/>
              <a:cxnLst/>
              <a:rect l="l" t="t" r="r" b="b"/>
              <a:pathLst>
                <a:path w="71120">
                  <a:moveTo>
                    <a:pt x="0" y="0"/>
                  </a:moveTo>
                  <a:lnTo>
                    <a:pt x="7086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50" name="object 9250"/>
            <p:cNvSpPr/>
            <p:nvPr/>
          </p:nvSpPr>
          <p:spPr>
            <a:xfrm>
              <a:off x="12440767" y="8600694"/>
              <a:ext cx="71120" cy="0"/>
            </a:xfrm>
            <a:custGeom>
              <a:avLst/>
              <a:gdLst/>
              <a:ahLst/>
              <a:cxnLst/>
              <a:rect l="l" t="t" r="r" b="b"/>
              <a:pathLst>
                <a:path w="71120">
                  <a:moveTo>
                    <a:pt x="0" y="0"/>
                  </a:moveTo>
                  <a:lnTo>
                    <a:pt x="7086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9251" name="object 9251"/>
          <p:cNvGrpSpPr/>
          <p:nvPr/>
        </p:nvGrpSpPr>
        <p:grpSpPr>
          <a:xfrm>
            <a:off x="15656899" y="9297525"/>
            <a:ext cx="178770" cy="14365"/>
            <a:chOff x="12457531" y="8490204"/>
            <a:chExt cx="142240" cy="11430"/>
          </a:xfrm>
        </p:grpSpPr>
        <p:sp>
          <p:nvSpPr>
            <p:cNvPr id="9252" name="object 9252"/>
            <p:cNvSpPr/>
            <p:nvPr/>
          </p:nvSpPr>
          <p:spPr>
            <a:xfrm>
              <a:off x="12457531" y="8492490"/>
              <a:ext cx="142240" cy="0"/>
            </a:xfrm>
            <a:custGeom>
              <a:avLst/>
              <a:gdLst/>
              <a:ahLst/>
              <a:cxnLst/>
              <a:rect l="l" t="t" r="r" b="b"/>
              <a:pathLst>
                <a:path w="142240">
                  <a:moveTo>
                    <a:pt x="0" y="0"/>
                  </a:moveTo>
                  <a:lnTo>
                    <a:pt x="14173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53" name="object 9253"/>
            <p:cNvSpPr/>
            <p:nvPr/>
          </p:nvSpPr>
          <p:spPr>
            <a:xfrm>
              <a:off x="12460579" y="8499348"/>
              <a:ext cx="135890" cy="0"/>
            </a:xfrm>
            <a:custGeom>
              <a:avLst/>
              <a:gdLst/>
              <a:ahLst/>
              <a:cxnLst/>
              <a:rect l="l" t="t" r="r" b="b"/>
              <a:pathLst>
                <a:path w="135890">
                  <a:moveTo>
                    <a:pt x="0" y="0"/>
                  </a:moveTo>
                  <a:lnTo>
                    <a:pt x="13563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9254" name="object 9254"/>
          <p:cNvSpPr/>
          <p:nvPr/>
        </p:nvSpPr>
        <p:spPr>
          <a:xfrm>
            <a:off x="14754268" y="8539985"/>
            <a:ext cx="0" cy="760572"/>
          </a:xfrm>
          <a:custGeom>
            <a:avLst/>
            <a:gdLst/>
            <a:ahLst/>
            <a:cxnLst/>
            <a:rect l="l" t="t" r="r" b="b"/>
            <a:pathLst>
              <a:path h="605154">
                <a:moveTo>
                  <a:pt x="0" y="0"/>
                </a:moveTo>
                <a:lnTo>
                  <a:pt x="0" y="60502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55" name="object 9255"/>
          <p:cNvSpPr/>
          <p:nvPr/>
        </p:nvSpPr>
        <p:spPr>
          <a:xfrm>
            <a:off x="16455619" y="8799522"/>
            <a:ext cx="0" cy="395051"/>
          </a:xfrm>
          <a:custGeom>
            <a:avLst/>
            <a:gdLst/>
            <a:ahLst/>
            <a:cxnLst/>
            <a:rect l="l" t="t" r="r" b="b"/>
            <a:pathLst>
              <a:path h="314325">
                <a:moveTo>
                  <a:pt x="0" y="0"/>
                </a:moveTo>
                <a:lnTo>
                  <a:pt x="0" y="313944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56" name="object 9256"/>
          <p:cNvSpPr/>
          <p:nvPr/>
        </p:nvSpPr>
        <p:spPr>
          <a:xfrm>
            <a:off x="16536067" y="9020749"/>
            <a:ext cx="0" cy="30327"/>
          </a:xfrm>
          <a:custGeom>
            <a:avLst/>
            <a:gdLst/>
            <a:ahLst/>
            <a:cxnLst/>
            <a:rect l="l" t="t" r="r" b="b"/>
            <a:pathLst>
              <a:path h="24129">
                <a:moveTo>
                  <a:pt x="0" y="0"/>
                </a:moveTo>
                <a:lnTo>
                  <a:pt x="0" y="23622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57" name="object 9257"/>
          <p:cNvSpPr/>
          <p:nvPr/>
        </p:nvSpPr>
        <p:spPr>
          <a:xfrm>
            <a:off x="16459450" y="9020749"/>
            <a:ext cx="0" cy="30327"/>
          </a:xfrm>
          <a:custGeom>
            <a:avLst/>
            <a:gdLst/>
            <a:ahLst/>
            <a:cxnLst/>
            <a:rect l="l" t="t" r="r" b="b"/>
            <a:pathLst>
              <a:path h="24129">
                <a:moveTo>
                  <a:pt x="0" y="0"/>
                </a:moveTo>
                <a:lnTo>
                  <a:pt x="0" y="23622"/>
                </a:lnTo>
              </a:path>
              <a:path h="24129">
                <a:moveTo>
                  <a:pt x="0" y="0"/>
                </a:moveTo>
                <a:lnTo>
                  <a:pt x="0" y="23622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258" name="object 9258"/>
          <p:cNvGrpSpPr/>
          <p:nvPr/>
        </p:nvGrpSpPr>
        <p:grpSpPr>
          <a:xfrm>
            <a:off x="14510535" y="7738392"/>
            <a:ext cx="138068" cy="205905"/>
            <a:chOff x="11545417" y="7249668"/>
            <a:chExt cx="109855" cy="163830"/>
          </a:xfrm>
        </p:grpSpPr>
        <p:sp>
          <p:nvSpPr>
            <p:cNvPr id="9259" name="object 9259"/>
            <p:cNvSpPr/>
            <p:nvPr/>
          </p:nvSpPr>
          <p:spPr>
            <a:xfrm>
              <a:off x="11649811" y="7258812"/>
              <a:ext cx="0" cy="135890"/>
            </a:xfrm>
            <a:custGeom>
              <a:avLst/>
              <a:gdLst/>
              <a:ahLst/>
              <a:cxnLst/>
              <a:rect l="l" t="t" r="r" b="b"/>
              <a:pathLst>
                <a:path h="135890">
                  <a:moveTo>
                    <a:pt x="0" y="0"/>
                  </a:moveTo>
                  <a:lnTo>
                    <a:pt x="0" y="13563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60" name="object 9260"/>
            <p:cNvSpPr/>
            <p:nvPr/>
          </p:nvSpPr>
          <p:spPr>
            <a:xfrm>
              <a:off x="11652859" y="7253478"/>
              <a:ext cx="0" cy="154305"/>
            </a:xfrm>
            <a:custGeom>
              <a:avLst/>
              <a:gdLst/>
              <a:ahLst/>
              <a:cxnLst/>
              <a:rect l="l" t="t" r="r" b="b"/>
              <a:pathLst>
                <a:path h="154304">
                  <a:moveTo>
                    <a:pt x="0" y="0"/>
                  </a:moveTo>
                  <a:lnTo>
                    <a:pt x="0" y="153923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61" name="object 9261"/>
            <p:cNvSpPr/>
            <p:nvPr/>
          </p:nvSpPr>
          <p:spPr>
            <a:xfrm>
              <a:off x="11646001" y="7401306"/>
              <a:ext cx="3810" cy="6350"/>
            </a:xfrm>
            <a:custGeom>
              <a:avLst/>
              <a:gdLst/>
              <a:ahLst/>
              <a:cxnLst/>
              <a:rect l="l" t="t" r="r" b="b"/>
              <a:pathLst>
                <a:path w="3809" h="6350">
                  <a:moveTo>
                    <a:pt x="0" y="6096"/>
                  </a:moveTo>
                  <a:lnTo>
                    <a:pt x="3810" y="6096"/>
                  </a:lnTo>
                  <a:lnTo>
                    <a:pt x="3809" y="0"/>
                  </a:lnTo>
                  <a:lnTo>
                    <a:pt x="0" y="0"/>
                  </a:ln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62" name="object 9262"/>
            <p:cNvSpPr/>
            <p:nvPr/>
          </p:nvSpPr>
          <p:spPr>
            <a:xfrm>
              <a:off x="11646001" y="7394448"/>
              <a:ext cx="3810" cy="6985"/>
            </a:xfrm>
            <a:custGeom>
              <a:avLst/>
              <a:gdLst/>
              <a:ahLst/>
              <a:cxnLst/>
              <a:rect l="l" t="t" r="r" b="b"/>
              <a:pathLst>
                <a:path w="3809" h="6984">
                  <a:moveTo>
                    <a:pt x="0" y="3048"/>
                  </a:moveTo>
                  <a:lnTo>
                    <a:pt x="0" y="0"/>
                  </a:lnTo>
                  <a:lnTo>
                    <a:pt x="3810" y="0"/>
                  </a:lnTo>
                  <a:lnTo>
                    <a:pt x="3810" y="6858"/>
                  </a:lnTo>
                  <a:lnTo>
                    <a:pt x="0" y="6858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63" name="object 9263"/>
            <p:cNvSpPr/>
            <p:nvPr/>
          </p:nvSpPr>
          <p:spPr>
            <a:xfrm>
              <a:off x="11547703" y="7390638"/>
              <a:ext cx="95250" cy="20955"/>
            </a:xfrm>
            <a:custGeom>
              <a:avLst/>
              <a:gdLst/>
              <a:ahLst/>
              <a:cxnLst/>
              <a:rect l="l" t="t" r="r" b="b"/>
              <a:pathLst>
                <a:path w="95250" h="20954">
                  <a:moveTo>
                    <a:pt x="0" y="20573"/>
                  </a:moveTo>
                  <a:lnTo>
                    <a:pt x="9525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64" name="object 9264"/>
            <p:cNvSpPr/>
            <p:nvPr/>
          </p:nvSpPr>
          <p:spPr>
            <a:xfrm>
              <a:off x="11547703" y="7390638"/>
              <a:ext cx="95250" cy="0"/>
            </a:xfrm>
            <a:custGeom>
              <a:avLst/>
              <a:gdLst/>
              <a:ahLst/>
              <a:cxnLst/>
              <a:rect l="l" t="t" r="r" b="b"/>
              <a:pathLst>
                <a:path w="95250">
                  <a:moveTo>
                    <a:pt x="0" y="0"/>
                  </a:moveTo>
                  <a:lnTo>
                    <a:pt x="9525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65" name="object 9265"/>
            <p:cNvSpPr/>
            <p:nvPr/>
          </p:nvSpPr>
          <p:spPr>
            <a:xfrm>
              <a:off x="11547703" y="7390638"/>
              <a:ext cx="95250" cy="20955"/>
            </a:xfrm>
            <a:custGeom>
              <a:avLst/>
              <a:gdLst/>
              <a:ahLst/>
              <a:cxnLst/>
              <a:rect l="l" t="t" r="r" b="b"/>
              <a:pathLst>
                <a:path w="95250" h="20954">
                  <a:moveTo>
                    <a:pt x="0" y="20573"/>
                  </a:moveTo>
                  <a:lnTo>
                    <a:pt x="95250" y="20573"/>
                  </a:lnTo>
                </a:path>
                <a:path w="95250" h="20954">
                  <a:moveTo>
                    <a:pt x="0" y="20573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66" name="object 9266"/>
            <p:cNvSpPr/>
            <p:nvPr/>
          </p:nvSpPr>
          <p:spPr>
            <a:xfrm>
              <a:off x="11642953" y="7390638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h="20954">
                  <a:moveTo>
                    <a:pt x="0" y="20573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67" name="object 9267"/>
            <p:cNvSpPr/>
            <p:nvPr/>
          </p:nvSpPr>
          <p:spPr>
            <a:xfrm>
              <a:off x="11643715" y="7253859"/>
              <a:ext cx="8890" cy="0"/>
            </a:xfrm>
            <a:custGeom>
              <a:avLst/>
              <a:gdLst/>
              <a:ahLst/>
              <a:cxnLst/>
              <a:rect l="l" t="t" r="r" b="b"/>
              <a:pathLst>
                <a:path w="8890">
                  <a:moveTo>
                    <a:pt x="0" y="0"/>
                  </a:moveTo>
                  <a:lnTo>
                    <a:pt x="838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68" name="object 9268"/>
            <p:cNvSpPr/>
            <p:nvPr/>
          </p:nvSpPr>
          <p:spPr>
            <a:xfrm>
              <a:off x="11646001" y="7251954"/>
              <a:ext cx="3810" cy="6985"/>
            </a:xfrm>
            <a:custGeom>
              <a:avLst/>
              <a:gdLst/>
              <a:ahLst/>
              <a:cxnLst/>
              <a:rect l="l" t="t" r="r" b="b"/>
              <a:pathLst>
                <a:path w="3809" h="6984">
                  <a:moveTo>
                    <a:pt x="0" y="3810"/>
                  </a:moveTo>
                  <a:lnTo>
                    <a:pt x="0" y="6858"/>
                  </a:lnTo>
                  <a:lnTo>
                    <a:pt x="3810" y="6858"/>
                  </a:lnTo>
                  <a:lnTo>
                    <a:pt x="3810" y="0"/>
                  </a:lnTo>
                  <a:lnTo>
                    <a:pt x="0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9269" name="object 9269"/>
          <p:cNvGrpSpPr/>
          <p:nvPr/>
        </p:nvGrpSpPr>
        <p:grpSpPr>
          <a:xfrm>
            <a:off x="14349641" y="7725941"/>
            <a:ext cx="296088" cy="218674"/>
            <a:chOff x="11417401" y="7239761"/>
            <a:chExt cx="235585" cy="173990"/>
          </a:xfrm>
        </p:grpSpPr>
        <p:sp>
          <p:nvSpPr>
            <p:cNvPr id="9270" name="object 9270"/>
            <p:cNvSpPr/>
            <p:nvPr/>
          </p:nvSpPr>
          <p:spPr>
            <a:xfrm>
              <a:off x="11429593" y="7242047"/>
              <a:ext cx="0" cy="169545"/>
            </a:xfrm>
            <a:custGeom>
              <a:avLst/>
              <a:gdLst/>
              <a:ahLst/>
              <a:cxnLst/>
              <a:rect l="l" t="t" r="r" b="b"/>
              <a:pathLst>
                <a:path h="169545">
                  <a:moveTo>
                    <a:pt x="0" y="169163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71" name="object 9271"/>
            <p:cNvSpPr/>
            <p:nvPr/>
          </p:nvSpPr>
          <p:spPr>
            <a:xfrm>
              <a:off x="11446357" y="7258811"/>
              <a:ext cx="0" cy="152400"/>
            </a:xfrm>
            <a:custGeom>
              <a:avLst/>
              <a:gdLst/>
              <a:ahLst/>
              <a:cxnLst/>
              <a:rect l="l" t="t" r="r" b="b"/>
              <a:pathLst>
                <a:path h="152400">
                  <a:moveTo>
                    <a:pt x="0" y="0"/>
                  </a:moveTo>
                  <a:lnTo>
                    <a:pt x="0" y="15240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72" name="object 9272"/>
            <p:cNvSpPr/>
            <p:nvPr/>
          </p:nvSpPr>
          <p:spPr>
            <a:xfrm>
              <a:off x="11440261" y="7251953"/>
              <a:ext cx="0" cy="155575"/>
            </a:xfrm>
            <a:custGeom>
              <a:avLst/>
              <a:gdLst/>
              <a:ahLst/>
              <a:cxnLst/>
              <a:rect l="l" t="t" r="r" b="b"/>
              <a:pathLst>
                <a:path h="155575">
                  <a:moveTo>
                    <a:pt x="0" y="15544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73" name="object 9273"/>
            <p:cNvSpPr/>
            <p:nvPr/>
          </p:nvSpPr>
          <p:spPr>
            <a:xfrm>
              <a:off x="11446357" y="7258811"/>
              <a:ext cx="0" cy="148590"/>
            </a:xfrm>
            <a:custGeom>
              <a:avLst/>
              <a:gdLst/>
              <a:ahLst/>
              <a:cxnLst/>
              <a:rect l="l" t="t" r="r" b="b"/>
              <a:pathLst>
                <a:path h="148590">
                  <a:moveTo>
                    <a:pt x="0" y="14859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74" name="object 9274"/>
            <p:cNvSpPr/>
            <p:nvPr/>
          </p:nvSpPr>
          <p:spPr>
            <a:xfrm>
              <a:off x="11440261" y="7251953"/>
              <a:ext cx="0" cy="152400"/>
            </a:xfrm>
            <a:custGeom>
              <a:avLst/>
              <a:gdLst/>
              <a:ahLst/>
              <a:cxnLst/>
              <a:rect l="l" t="t" r="r" b="b"/>
              <a:pathLst>
                <a:path h="152400">
                  <a:moveTo>
                    <a:pt x="0" y="15240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75" name="object 9275"/>
            <p:cNvSpPr/>
            <p:nvPr/>
          </p:nvSpPr>
          <p:spPr>
            <a:xfrm>
              <a:off x="11433403" y="7245857"/>
              <a:ext cx="0" cy="161925"/>
            </a:xfrm>
            <a:custGeom>
              <a:avLst/>
              <a:gdLst/>
              <a:ahLst/>
              <a:cxnLst/>
              <a:rect l="l" t="t" r="r" b="b"/>
              <a:pathLst>
                <a:path h="161925">
                  <a:moveTo>
                    <a:pt x="0" y="161544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76" name="object 9276"/>
            <p:cNvSpPr/>
            <p:nvPr/>
          </p:nvSpPr>
          <p:spPr>
            <a:xfrm>
              <a:off x="11426545" y="7265669"/>
              <a:ext cx="0" cy="135890"/>
            </a:xfrm>
            <a:custGeom>
              <a:avLst/>
              <a:gdLst/>
              <a:ahLst/>
              <a:cxnLst/>
              <a:rect l="l" t="t" r="r" b="b"/>
              <a:pathLst>
                <a:path h="135890">
                  <a:moveTo>
                    <a:pt x="0" y="0"/>
                  </a:moveTo>
                  <a:lnTo>
                    <a:pt x="0" y="13563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77" name="object 9277"/>
            <p:cNvSpPr/>
            <p:nvPr/>
          </p:nvSpPr>
          <p:spPr>
            <a:xfrm>
              <a:off x="11422735" y="7265669"/>
              <a:ext cx="0" cy="132080"/>
            </a:xfrm>
            <a:custGeom>
              <a:avLst/>
              <a:gdLst/>
              <a:ahLst/>
              <a:cxnLst/>
              <a:rect l="l" t="t" r="r" b="b"/>
              <a:pathLst>
                <a:path h="132079">
                  <a:moveTo>
                    <a:pt x="0" y="0"/>
                  </a:moveTo>
                  <a:lnTo>
                    <a:pt x="0" y="13182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78" name="object 9278"/>
            <p:cNvSpPr/>
            <p:nvPr/>
          </p:nvSpPr>
          <p:spPr>
            <a:xfrm>
              <a:off x="11419687" y="7265669"/>
              <a:ext cx="0" cy="132080"/>
            </a:xfrm>
            <a:custGeom>
              <a:avLst/>
              <a:gdLst/>
              <a:ahLst/>
              <a:cxnLst/>
              <a:rect l="l" t="t" r="r" b="b"/>
              <a:pathLst>
                <a:path h="132079">
                  <a:moveTo>
                    <a:pt x="0" y="0"/>
                  </a:moveTo>
                  <a:lnTo>
                    <a:pt x="0" y="13182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79" name="object 9279"/>
            <p:cNvSpPr/>
            <p:nvPr/>
          </p:nvSpPr>
          <p:spPr>
            <a:xfrm>
              <a:off x="11429593" y="7265669"/>
              <a:ext cx="0" cy="125095"/>
            </a:xfrm>
            <a:custGeom>
              <a:avLst/>
              <a:gdLst/>
              <a:ahLst/>
              <a:cxnLst/>
              <a:rect l="l" t="t" r="r" b="b"/>
              <a:pathLst>
                <a:path h="125095">
                  <a:moveTo>
                    <a:pt x="0" y="0"/>
                  </a:moveTo>
                  <a:lnTo>
                    <a:pt x="0" y="12496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80" name="object 9280"/>
            <p:cNvSpPr/>
            <p:nvPr/>
          </p:nvSpPr>
          <p:spPr>
            <a:xfrm>
              <a:off x="11446357" y="7394447"/>
              <a:ext cx="3810" cy="6985"/>
            </a:xfrm>
            <a:custGeom>
              <a:avLst/>
              <a:gdLst/>
              <a:ahLst/>
              <a:cxnLst/>
              <a:rect l="l" t="t" r="r" b="b"/>
              <a:pathLst>
                <a:path w="3809" h="6984">
                  <a:moveTo>
                    <a:pt x="3809" y="3047"/>
                  </a:moveTo>
                  <a:lnTo>
                    <a:pt x="3809" y="0"/>
                  </a:lnTo>
                  <a:lnTo>
                    <a:pt x="0" y="0"/>
                  </a:lnTo>
                  <a:lnTo>
                    <a:pt x="0" y="6857"/>
                  </a:lnTo>
                  <a:lnTo>
                    <a:pt x="3809" y="6857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81" name="object 9281"/>
            <p:cNvSpPr/>
            <p:nvPr/>
          </p:nvSpPr>
          <p:spPr>
            <a:xfrm>
              <a:off x="11446357" y="7401305"/>
              <a:ext cx="3810" cy="6350"/>
            </a:xfrm>
            <a:custGeom>
              <a:avLst/>
              <a:gdLst/>
              <a:ahLst/>
              <a:cxnLst/>
              <a:rect l="l" t="t" r="r" b="b"/>
              <a:pathLst>
                <a:path w="3809" h="6350">
                  <a:moveTo>
                    <a:pt x="3809" y="6095"/>
                  </a:moveTo>
                  <a:lnTo>
                    <a:pt x="0" y="6095"/>
                  </a:lnTo>
                  <a:lnTo>
                    <a:pt x="0" y="0"/>
                  </a:lnTo>
                  <a:lnTo>
                    <a:pt x="3809" y="0"/>
                  </a:lnTo>
                  <a:lnTo>
                    <a:pt x="3809" y="3047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82" name="object 9282"/>
            <p:cNvSpPr/>
            <p:nvPr/>
          </p:nvSpPr>
          <p:spPr>
            <a:xfrm>
              <a:off x="11433403" y="7404353"/>
              <a:ext cx="6985" cy="3175"/>
            </a:xfrm>
            <a:custGeom>
              <a:avLst/>
              <a:gdLst/>
              <a:ahLst/>
              <a:cxnLst/>
              <a:rect l="l" t="t" r="r" b="b"/>
              <a:pathLst>
                <a:path w="6984" h="3175">
                  <a:moveTo>
                    <a:pt x="0" y="0"/>
                  </a:moveTo>
                  <a:lnTo>
                    <a:pt x="0" y="3047"/>
                  </a:lnTo>
                  <a:lnTo>
                    <a:pt x="6858" y="3047"/>
                  </a:lnTo>
                  <a:lnTo>
                    <a:pt x="6858" y="0"/>
                  </a:lnTo>
                  <a:lnTo>
                    <a:pt x="3048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83" name="object 9283"/>
            <p:cNvSpPr/>
            <p:nvPr/>
          </p:nvSpPr>
          <p:spPr>
            <a:xfrm>
              <a:off x="11440261" y="7404353"/>
              <a:ext cx="6350" cy="3175"/>
            </a:xfrm>
            <a:custGeom>
              <a:avLst/>
              <a:gdLst/>
              <a:ahLst/>
              <a:cxnLst/>
              <a:rect l="l" t="t" r="r" b="b"/>
              <a:pathLst>
                <a:path w="6350" h="3175">
                  <a:moveTo>
                    <a:pt x="3048" y="0"/>
                  </a:moveTo>
                  <a:lnTo>
                    <a:pt x="6096" y="0"/>
                  </a:lnTo>
                  <a:lnTo>
                    <a:pt x="6096" y="3047"/>
                  </a:lnTo>
                  <a:lnTo>
                    <a:pt x="0" y="3047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84" name="object 9284"/>
            <p:cNvSpPr/>
            <p:nvPr/>
          </p:nvSpPr>
          <p:spPr>
            <a:xfrm>
              <a:off x="11417401" y="7408925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2285" y="0"/>
                  </a:moveTo>
                  <a:lnTo>
                    <a:pt x="3902" y="669"/>
                  </a:lnTo>
                  <a:lnTo>
                    <a:pt x="4571" y="2286"/>
                  </a:lnTo>
                  <a:lnTo>
                    <a:pt x="3902" y="3902"/>
                  </a:lnTo>
                  <a:lnTo>
                    <a:pt x="2285" y="4572"/>
                  </a:lnTo>
                  <a:lnTo>
                    <a:pt x="669" y="3902"/>
                  </a:lnTo>
                  <a:lnTo>
                    <a:pt x="0" y="2286"/>
                  </a:lnTo>
                  <a:lnTo>
                    <a:pt x="669" y="669"/>
                  </a:lnTo>
                  <a:lnTo>
                    <a:pt x="228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85" name="object 9285"/>
            <p:cNvSpPr/>
            <p:nvPr/>
          </p:nvSpPr>
          <p:spPr>
            <a:xfrm>
              <a:off x="11419687" y="7404353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4">
                  <a:moveTo>
                    <a:pt x="0" y="0"/>
                  </a:moveTo>
                  <a:lnTo>
                    <a:pt x="0" y="6857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86" name="object 9286"/>
            <p:cNvSpPr/>
            <p:nvPr/>
          </p:nvSpPr>
          <p:spPr>
            <a:xfrm>
              <a:off x="11417402" y="7402067"/>
              <a:ext cx="5080" cy="11430"/>
            </a:xfrm>
            <a:custGeom>
              <a:avLst/>
              <a:gdLst/>
              <a:ahLst/>
              <a:cxnLst/>
              <a:rect l="l" t="t" r="r" b="b"/>
              <a:pathLst>
                <a:path w="5079" h="11429">
                  <a:moveTo>
                    <a:pt x="4572" y="9144"/>
                  </a:moveTo>
                  <a:lnTo>
                    <a:pt x="3898" y="7531"/>
                  </a:lnTo>
                  <a:lnTo>
                    <a:pt x="2286" y="6858"/>
                  </a:lnTo>
                  <a:lnTo>
                    <a:pt x="660" y="7531"/>
                  </a:lnTo>
                  <a:lnTo>
                    <a:pt x="0" y="9144"/>
                  </a:lnTo>
                  <a:lnTo>
                    <a:pt x="660" y="10769"/>
                  </a:lnTo>
                  <a:lnTo>
                    <a:pt x="2286" y="11430"/>
                  </a:lnTo>
                  <a:lnTo>
                    <a:pt x="3898" y="10769"/>
                  </a:lnTo>
                  <a:lnTo>
                    <a:pt x="4572" y="9144"/>
                  </a:lnTo>
                  <a:close/>
                </a:path>
                <a:path w="5079" h="11429">
                  <a:moveTo>
                    <a:pt x="4572" y="2286"/>
                  </a:moveTo>
                  <a:lnTo>
                    <a:pt x="3898" y="673"/>
                  </a:lnTo>
                  <a:lnTo>
                    <a:pt x="2286" y="0"/>
                  </a:lnTo>
                  <a:lnTo>
                    <a:pt x="660" y="673"/>
                  </a:lnTo>
                  <a:lnTo>
                    <a:pt x="0" y="2286"/>
                  </a:lnTo>
                  <a:lnTo>
                    <a:pt x="660" y="3911"/>
                  </a:lnTo>
                  <a:lnTo>
                    <a:pt x="2286" y="4572"/>
                  </a:lnTo>
                  <a:lnTo>
                    <a:pt x="3898" y="3911"/>
                  </a:lnTo>
                  <a:lnTo>
                    <a:pt x="4572" y="228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87" name="object 9287"/>
            <p:cNvSpPr/>
            <p:nvPr/>
          </p:nvSpPr>
          <p:spPr>
            <a:xfrm>
              <a:off x="11419687" y="7397495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09">
                  <a:moveTo>
                    <a:pt x="3048" y="0"/>
                  </a:moveTo>
                  <a:lnTo>
                    <a:pt x="3048" y="3809"/>
                  </a:lnTo>
                  <a:lnTo>
                    <a:pt x="0" y="3809"/>
                  </a:lnTo>
                  <a:lnTo>
                    <a:pt x="3048" y="3809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88" name="object 9288"/>
            <p:cNvSpPr/>
            <p:nvPr/>
          </p:nvSpPr>
          <p:spPr>
            <a:xfrm>
              <a:off x="11426545" y="7390637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09">
                  <a:moveTo>
                    <a:pt x="3048" y="3810"/>
                  </a:moveTo>
                  <a:lnTo>
                    <a:pt x="3048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89" name="object 9289"/>
            <p:cNvSpPr/>
            <p:nvPr/>
          </p:nvSpPr>
          <p:spPr>
            <a:xfrm>
              <a:off x="11426545" y="7394447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59">
                  <a:moveTo>
                    <a:pt x="0" y="0"/>
                  </a:moveTo>
                  <a:lnTo>
                    <a:pt x="0" y="9905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90" name="object 9290"/>
            <p:cNvSpPr/>
            <p:nvPr/>
          </p:nvSpPr>
          <p:spPr>
            <a:xfrm>
              <a:off x="11426545" y="7390637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0"/>
                  </a:moveTo>
                  <a:lnTo>
                    <a:pt x="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91" name="object 9291"/>
            <p:cNvSpPr/>
            <p:nvPr/>
          </p:nvSpPr>
          <p:spPr>
            <a:xfrm>
              <a:off x="11419687" y="7404353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0" y="0"/>
                  </a:moveTo>
                  <a:lnTo>
                    <a:pt x="685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92" name="object 9292"/>
            <p:cNvSpPr/>
            <p:nvPr/>
          </p:nvSpPr>
          <p:spPr>
            <a:xfrm>
              <a:off x="11422735" y="7258811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0" y="0"/>
                  </a:moveTo>
                  <a:lnTo>
                    <a:pt x="0" y="3810"/>
                  </a:lnTo>
                  <a:lnTo>
                    <a:pt x="3810" y="3810"/>
                  </a:lnTo>
                  <a:lnTo>
                    <a:pt x="381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93" name="object 9293"/>
            <p:cNvSpPr/>
            <p:nvPr/>
          </p:nvSpPr>
          <p:spPr>
            <a:xfrm>
              <a:off x="11426545" y="7245857"/>
              <a:ext cx="3175" cy="6350"/>
            </a:xfrm>
            <a:custGeom>
              <a:avLst/>
              <a:gdLst/>
              <a:ahLst/>
              <a:cxnLst/>
              <a:rect l="l" t="t" r="r" b="b"/>
              <a:pathLst>
                <a:path w="3175" h="6350">
                  <a:moveTo>
                    <a:pt x="0" y="0"/>
                  </a:moveTo>
                  <a:lnTo>
                    <a:pt x="3048" y="0"/>
                  </a:lnTo>
                  <a:lnTo>
                    <a:pt x="3048" y="6096"/>
                  </a:lnTo>
                  <a:lnTo>
                    <a:pt x="0" y="6096"/>
                  </a:ln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94" name="object 9294"/>
            <p:cNvSpPr/>
            <p:nvPr/>
          </p:nvSpPr>
          <p:spPr>
            <a:xfrm>
              <a:off x="11422735" y="7251953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0" y="3809"/>
                  </a:moveTo>
                  <a:lnTo>
                    <a:pt x="0" y="0"/>
                  </a:lnTo>
                  <a:lnTo>
                    <a:pt x="3810" y="0"/>
                  </a:lnTo>
                  <a:lnTo>
                    <a:pt x="3810" y="3809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95" name="object 9295"/>
            <p:cNvSpPr/>
            <p:nvPr/>
          </p:nvSpPr>
          <p:spPr>
            <a:xfrm>
              <a:off x="11422735" y="7245857"/>
              <a:ext cx="3810" cy="6350"/>
            </a:xfrm>
            <a:custGeom>
              <a:avLst/>
              <a:gdLst/>
              <a:ahLst/>
              <a:cxnLst/>
              <a:rect l="l" t="t" r="r" b="b"/>
              <a:pathLst>
                <a:path w="3809" h="6350">
                  <a:moveTo>
                    <a:pt x="3809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3809" y="6096"/>
                  </a:lnTo>
                  <a:lnTo>
                    <a:pt x="3809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96" name="object 9296"/>
            <p:cNvSpPr/>
            <p:nvPr/>
          </p:nvSpPr>
          <p:spPr>
            <a:xfrm>
              <a:off x="11426545" y="7251953"/>
              <a:ext cx="3175" cy="10795"/>
            </a:xfrm>
            <a:custGeom>
              <a:avLst/>
              <a:gdLst/>
              <a:ahLst/>
              <a:cxnLst/>
              <a:rect l="l" t="t" r="r" b="b"/>
              <a:pathLst>
                <a:path w="3175" h="10795">
                  <a:moveTo>
                    <a:pt x="0" y="10667"/>
                  </a:moveTo>
                  <a:lnTo>
                    <a:pt x="0" y="0"/>
                  </a:lnTo>
                  <a:lnTo>
                    <a:pt x="3047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97" name="object 9297"/>
            <p:cNvSpPr/>
            <p:nvPr/>
          </p:nvSpPr>
          <p:spPr>
            <a:xfrm>
              <a:off x="11422735" y="724585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0" y="0"/>
                  </a:moveTo>
                  <a:lnTo>
                    <a:pt x="685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98" name="object 9298"/>
            <p:cNvSpPr/>
            <p:nvPr/>
          </p:nvSpPr>
          <p:spPr>
            <a:xfrm>
              <a:off x="11422735" y="7245857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5">
                  <a:moveTo>
                    <a:pt x="0" y="16763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99" name="object 9299"/>
            <p:cNvSpPr/>
            <p:nvPr/>
          </p:nvSpPr>
          <p:spPr>
            <a:xfrm>
              <a:off x="11440261" y="7251953"/>
              <a:ext cx="3175" cy="6985"/>
            </a:xfrm>
            <a:custGeom>
              <a:avLst/>
              <a:gdLst/>
              <a:ahLst/>
              <a:cxnLst/>
              <a:rect l="l" t="t" r="r" b="b"/>
              <a:pathLst>
                <a:path w="3175" h="6984">
                  <a:moveTo>
                    <a:pt x="3048" y="3809"/>
                  </a:moveTo>
                  <a:lnTo>
                    <a:pt x="3048" y="6857"/>
                  </a:lnTo>
                  <a:lnTo>
                    <a:pt x="0" y="6857"/>
                  </a:lnTo>
                  <a:lnTo>
                    <a:pt x="0" y="0"/>
                  </a:lnTo>
                  <a:lnTo>
                    <a:pt x="30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00" name="object 9300"/>
            <p:cNvSpPr/>
            <p:nvPr/>
          </p:nvSpPr>
          <p:spPr>
            <a:xfrm>
              <a:off x="11433403" y="7251953"/>
              <a:ext cx="6985" cy="3810"/>
            </a:xfrm>
            <a:custGeom>
              <a:avLst/>
              <a:gdLst/>
              <a:ahLst/>
              <a:cxnLst/>
              <a:rect l="l" t="t" r="r" b="b"/>
              <a:pathLst>
                <a:path w="6984" h="3809">
                  <a:moveTo>
                    <a:pt x="0" y="3809"/>
                  </a:moveTo>
                  <a:lnTo>
                    <a:pt x="0" y="0"/>
                  </a:lnTo>
                  <a:lnTo>
                    <a:pt x="6858" y="0"/>
                  </a:lnTo>
                  <a:lnTo>
                    <a:pt x="6858" y="3809"/>
                  </a:lnTo>
                  <a:lnTo>
                    <a:pt x="3048" y="3809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01" name="object 9301"/>
            <p:cNvSpPr/>
            <p:nvPr/>
          </p:nvSpPr>
          <p:spPr>
            <a:xfrm>
              <a:off x="11440261" y="7258811"/>
              <a:ext cx="6350" cy="3810"/>
            </a:xfrm>
            <a:custGeom>
              <a:avLst/>
              <a:gdLst/>
              <a:ahLst/>
              <a:cxnLst/>
              <a:rect l="l" t="t" r="r" b="b"/>
              <a:pathLst>
                <a:path w="6350" h="3809">
                  <a:moveTo>
                    <a:pt x="3048" y="3810"/>
                  </a:moveTo>
                  <a:lnTo>
                    <a:pt x="6096" y="3810"/>
                  </a:lnTo>
                  <a:lnTo>
                    <a:pt x="6096" y="0"/>
                  </a:lnTo>
                  <a:lnTo>
                    <a:pt x="0" y="0"/>
                  </a:lnTo>
                  <a:lnTo>
                    <a:pt x="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02" name="object 9302"/>
            <p:cNvSpPr/>
            <p:nvPr/>
          </p:nvSpPr>
          <p:spPr>
            <a:xfrm>
              <a:off x="11433403" y="7245857"/>
              <a:ext cx="3175" cy="6350"/>
            </a:xfrm>
            <a:custGeom>
              <a:avLst/>
              <a:gdLst/>
              <a:ahLst/>
              <a:cxnLst/>
              <a:rect l="l" t="t" r="r" b="b"/>
              <a:pathLst>
                <a:path w="3175" h="6350">
                  <a:moveTo>
                    <a:pt x="3048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3048" y="6096"/>
                  </a:lnTo>
                  <a:lnTo>
                    <a:pt x="3048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03" name="object 9303"/>
            <p:cNvSpPr/>
            <p:nvPr/>
          </p:nvSpPr>
          <p:spPr>
            <a:xfrm>
              <a:off x="11419687" y="7262621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3048"/>
                  </a:moveTo>
                  <a:lnTo>
                    <a:pt x="0" y="0"/>
                  </a:ln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04" name="object 9304"/>
            <p:cNvSpPr/>
            <p:nvPr/>
          </p:nvSpPr>
          <p:spPr>
            <a:xfrm>
              <a:off x="11417401" y="7260335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2285" y="0"/>
                  </a:moveTo>
                  <a:lnTo>
                    <a:pt x="3902" y="669"/>
                  </a:lnTo>
                  <a:lnTo>
                    <a:pt x="4571" y="2286"/>
                  </a:lnTo>
                  <a:lnTo>
                    <a:pt x="3902" y="3902"/>
                  </a:lnTo>
                  <a:lnTo>
                    <a:pt x="2285" y="4572"/>
                  </a:lnTo>
                  <a:lnTo>
                    <a:pt x="669" y="3902"/>
                  </a:lnTo>
                  <a:lnTo>
                    <a:pt x="0" y="2286"/>
                  </a:lnTo>
                  <a:lnTo>
                    <a:pt x="669" y="669"/>
                  </a:lnTo>
                  <a:lnTo>
                    <a:pt x="228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05" name="object 9305"/>
            <p:cNvSpPr/>
            <p:nvPr/>
          </p:nvSpPr>
          <p:spPr>
            <a:xfrm>
              <a:off x="11419687" y="7265669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6857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06" name="object 9306"/>
            <p:cNvSpPr/>
            <p:nvPr/>
          </p:nvSpPr>
          <p:spPr>
            <a:xfrm>
              <a:off x="11429593" y="7262621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304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07" name="object 9307"/>
            <p:cNvSpPr/>
            <p:nvPr/>
          </p:nvSpPr>
          <p:spPr>
            <a:xfrm>
              <a:off x="11424259" y="7263383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2285" y="0"/>
                  </a:moveTo>
                  <a:lnTo>
                    <a:pt x="3902" y="669"/>
                  </a:lnTo>
                  <a:lnTo>
                    <a:pt x="4571" y="2286"/>
                  </a:lnTo>
                  <a:lnTo>
                    <a:pt x="3902" y="3902"/>
                  </a:lnTo>
                  <a:lnTo>
                    <a:pt x="2285" y="4572"/>
                  </a:lnTo>
                  <a:lnTo>
                    <a:pt x="669" y="3902"/>
                  </a:lnTo>
                  <a:lnTo>
                    <a:pt x="0" y="2286"/>
                  </a:lnTo>
                  <a:lnTo>
                    <a:pt x="669" y="669"/>
                  </a:lnTo>
                  <a:lnTo>
                    <a:pt x="228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08" name="object 9308"/>
            <p:cNvSpPr/>
            <p:nvPr/>
          </p:nvSpPr>
          <p:spPr>
            <a:xfrm>
              <a:off x="11426545" y="7265669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4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09" name="object 9309"/>
            <p:cNvSpPr/>
            <p:nvPr/>
          </p:nvSpPr>
          <p:spPr>
            <a:xfrm>
              <a:off x="11427307" y="7260335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2285" y="0"/>
                  </a:moveTo>
                  <a:lnTo>
                    <a:pt x="3902" y="669"/>
                  </a:lnTo>
                  <a:lnTo>
                    <a:pt x="4571" y="2286"/>
                  </a:lnTo>
                  <a:lnTo>
                    <a:pt x="3902" y="3902"/>
                  </a:lnTo>
                  <a:lnTo>
                    <a:pt x="2285" y="4572"/>
                  </a:lnTo>
                  <a:lnTo>
                    <a:pt x="669" y="3902"/>
                  </a:lnTo>
                  <a:lnTo>
                    <a:pt x="0" y="2286"/>
                  </a:lnTo>
                  <a:lnTo>
                    <a:pt x="669" y="669"/>
                  </a:lnTo>
                  <a:lnTo>
                    <a:pt x="228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10" name="object 9310"/>
            <p:cNvSpPr/>
            <p:nvPr/>
          </p:nvSpPr>
          <p:spPr>
            <a:xfrm>
              <a:off x="11419687" y="7265669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6857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11" name="object 9311"/>
            <p:cNvSpPr/>
            <p:nvPr/>
          </p:nvSpPr>
          <p:spPr>
            <a:xfrm>
              <a:off x="11419687" y="7242047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h="20954">
                  <a:moveTo>
                    <a:pt x="0" y="0"/>
                  </a:moveTo>
                  <a:lnTo>
                    <a:pt x="0" y="20573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12" name="object 9312"/>
            <p:cNvSpPr/>
            <p:nvPr/>
          </p:nvSpPr>
          <p:spPr>
            <a:xfrm>
              <a:off x="11446357" y="7401305"/>
              <a:ext cx="203835" cy="0"/>
            </a:xfrm>
            <a:custGeom>
              <a:avLst/>
              <a:gdLst/>
              <a:ahLst/>
              <a:cxnLst/>
              <a:rect l="l" t="t" r="r" b="b"/>
              <a:pathLst>
                <a:path w="203834">
                  <a:moveTo>
                    <a:pt x="0" y="0"/>
                  </a:moveTo>
                  <a:lnTo>
                    <a:pt x="203454" y="0"/>
                  </a:lnTo>
                </a:path>
                <a:path w="203834">
                  <a:moveTo>
                    <a:pt x="0" y="0"/>
                  </a:moveTo>
                  <a:lnTo>
                    <a:pt x="20345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13" name="object 9313"/>
            <p:cNvSpPr/>
            <p:nvPr/>
          </p:nvSpPr>
          <p:spPr>
            <a:xfrm>
              <a:off x="11446357" y="7394447"/>
              <a:ext cx="203835" cy="0"/>
            </a:xfrm>
            <a:custGeom>
              <a:avLst/>
              <a:gdLst/>
              <a:ahLst/>
              <a:cxnLst/>
              <a:rect l="l" t="t" r="r" b="b"/>
              <a:pathLst>
                <a:path w="203834">
                  <a:moveTo>
                    <a:pt x="0" y="0"/>
                  </a:moveTo>
                  <a:lnTo>
                    <a:pt x="203454" y="0"/>
                  </a:lnTo>
                </a:path>
                <a:path w="203834">
                  <a:moveTo>
                    <a:pt x="0" y="0"/>
                  </a:moveTo>
                  <a:lnTo>
                    <a:pt x="20345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14" name="object 9314"/>
            <p:cNvSpPr/>
            <p:nvPr/>
          </p:nvSpPr>
          <p:spPr>
            <a:xfrm>
              <a:off x="11419687" y="7411211"/>
              <a:ext cx="230504" cy="0"/>
            </a:xfrm>
            <a:custGeom>
              <a:avLst/>
              <a:gdLst/>
              <a:ahLst/>
              <a:cxnLst/>
              <a:rect l="l" t="t" r="r" b="b"/>
              <a:pathLst>
                <a:path w="230504">
                  <a:moveTo>
                    <a:pt x="230124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15" name="object 9315"/>
            <p:cNvSpPr/>
            <p:nvPr/>
          </p:nvSpPr>
          <p:spPr>
            <a:xfrm>
              <a:off x="11446357" y="7407401"/>
              <a:ext cx="203835" cy="0"/>
            </a:xfrm>
            <a:custGeom>
              <a:avLst/>
              <a:gdLst/>
              <a:ahLst/>
              <a:cxnLst/>
              <a:rect l="l" t="t" r="r" b="b"/>
              <a:pathLst>
                <a:path w="203834">
                  <a:moveTo>
                    <a:pt x="0" y="0"/>
                  </a:moveTo>
                  <a:lnTo>
                    <a:pt x="20345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16" name="object 9316"/>
            <p:cNvSpPr/>
            <p:nvPr/>
          </p:nvSpPr>
          <p:spPr>
            <a:xfrm>
              <a:off x="11440261" y="7251953"/>
              <a:ext cx="209550" cy="0"/>
            </a:xfrm>
            <a:custGeom>
              <a:avLst/>
              <a:gdLst/>
              <a:ahLst/>
              <a:cxnLst/>
              <a:rect l="l" t="t" r="r" b="b"/>
              <a:pathLst>
                <a:path w="209550">
                  <a:moveTo>
                    <a:pt x="0" y="0"/>
                  </a:moveTo>
                  <a:lnTo>
                    <a:pt x="20955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17" name="object 9317"/>
            <p:cNvSpPr/>
            <p:nvPr/>
          </p:nvSpPr>
          <p:spPr>
            <a:xfrm>
              <a:off x="11446357" y="7258811"/>
              <a:ext cx="203835" cy="0"/>
            </a:xfrm>
            <a:custGeom>
              <a:avLst/>
              <a:gdLst/>
              <a:ahLst/>
              <a:cxnLst/>
              <a:rect l="l" t="t" r="r" b="b"/>
              <a:pathLst>
                <a:path w="203834">
                  <a:moveTo>
                    <a:pt x="0" y="0"/>
                  </a:moveTo>
                  <a:lnTo>
                    <a:pt x="20345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18" name="object 9318"/>
            <p:cNvSpPr/>
            <p:nvPr/>
          </p:nvSpPr>
          <p:spPr>
            <a:xfrm>
              <a:off x="11440261" y="7251953"/>
              <a:ext cx="209550" cy="0"/>
            </a:xfrm>
            <a:custGeom>
              <a:avLst/>
              <a:gdLst/>
              <a:ahLst/>
              <a:cxnLst/>
              <a:rect l="l" t="t" r="r" b="b"/>
              <a:pathLst>
                <a:path w="209550">
                  <a:moveTo>
                    <a:pt x="0" y="0"/>
                  </a:moveTo>
                  <a:lnTo>
                    <a:pt x="20955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19" name="object 9319"/>
            <p:cNvSpPr/>
            <p:nvPr/>
          </p:nvSpPr>
          <p:spPr>
            <a:xfrm>
              <a:off x="11419687" y="7242047"/>
              <a:ext cx="177800" cy="3810"/>
            </a:xfrm>
            <a:custGeom>
              <a:avLst/>
              <a:gdLst/>
              <a:ahLst/>
              <a:cxnLst/>
              <a:rect l="l" t="t" r="r" b="b"/>
              <a:pathLst>
                <a:path w="177800" h="3809">
                  <a:moveTo>
                    <a:pt x="13716" y="3810"/>
                  </a:moveTo>
                  <a:lnTo>
                    <a:pt x="177546" y="3810"/>
                  </a:lnTo>
                </a:path>
                <a:path w="177800" h="3809">
                  <a:moveTo>
                    <a:pt x="0" y="0"/>
                  </a:moveTo>
                  <a:lnTo>
                    <a:pt x="17754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20" name="object 9320"/>
            <p:cNvSpPr/>
            <p:nvPr/>
          </p:nvSpPr>
          <p:spPr>
            <a:xfrm>
              <a:off x="11446357" y="7258811"/>
              <a:ext cx="207010" cy="0"/>
            </a:xfrm>
            <a:custGeom>
              <a:avLst/>
              <a:gdLst/>
              <a:ahLst/>
              <a:cxnLst/>
              <a:rect l="l" t="t" r="r" b="b"/>
              <a:pathLst>
                <a:path w="207009">
                  <a:moveTo>
                    <a:pt x="206501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9321" name="object 9321"/>
          <p:cNvGrpSpPr/>
          <p:nvPr/>
        </p:nvGrpSpPr>
        <p:grpSpPr>
          <a:xfrm>
            <a:off x="14628331" y="8261294"/>
            <a:ext cx="68635" cy="9577"/>
            <a:chOff x="11639143" y="7665719"/>
            <a:chExt cx="54610" cy="7620"/>
          </a:xfrm>
        </p:grpSpPr>
        <p:sp>
          <p:nvSpPr>
            <p:cNvPr id="9322" name="object 9322"/>
            <p:cNvSpPr/>
            <p:nvPr/>
          </p:nvSpPr>
          <p:spPr>
            <a:xfrm>
              <a:off x="11659717" y="7671053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0" y="0"/>
                  </a:moveTo>
                  <a:lnTo>
                    <a:pt x="685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23" name="object 9323"/>
            <p:cNvSpPr/>
            <p:nvPr/>
          </p:nvSpPr>
          <p:spPr>
            <a:xfrm>
              <a:off x="11669623" y="7671053"/>
              <a:ext cx="24130" cy="0"/>
            </a:xfrm>
            <a:custGeom>
              <a:avLst/>
              <a:gdLst/>
              <a:ahLst/>
              <a:cxnLst/>
              <a:rect l="l" t="t" r="r" b="b"/>
              <a:pathLst>
                <a:path w="24129">
                  <a:moveTo>
                    <a:pt x="0" y="0"/>
                  </a:moveTo>
                  <a:lnTo>
                    <a:pt x="6858" y="0"/>
                  </a:lnTo>
                  <a:lnTo>
                    <a:pt x="16764" y="0"/>
                  </a:lnTo>
                  <a:lnTo>
                    <a:pt x="2362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24" name="object 9324"/>
            <p:cNvSpPr/>
            <p:nvPr/>
          </p:nvSpPr>
          <p:spPr>
            <a:xfrm>
              <a:off x="11649811" y="7668005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0" y="0"/>
                  </a:moveTo>
                  <a:lnTo>
                    <a:pt x="609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25" name="object 9325"/>
            <p:cNvSpPr/>
            <p:nvPr/>
          </p:nvSpPr>
          <p:spPr>
            <a:xfrm>
              <a:off x="11639143" y="7671053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0" y="0"/>
                  </a:moveTo>
                  <a:lnTo>
                    <a:pt x="685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9326" name="object 9326"/>
          <p:cNvGrpSpPr/>
          <p:nvPr/>
        </p:nvGrpSpPr>
        <p:grpSpPr>
          <a:xfrm>
            <a:off x="14013489" y="7847569"/>
            <a:ext cx="171588" cy="81403"/>
            <a:chOff x="11149939" y="7336535"/>
            <a:chExt cx="136525" cy="64769"/>
          </a:xfrm>
        </p:grpSpPr>
        <p:sp>
          <p:nvSpPr>
            <p:cNvPr id="9327" name="object 9327"/>
            <p:cNvSpPr/>
            <p:nvPr/>
          </p:nvSpPr>
          <p:spPr>
            <a:xfrm>
              <a:off x="11188801" y="7338821"/>
              <a:ext cx="59690" cy="60325"/>
            </a:xfrm>
            <a:custGeom>
              <a:avLst/>
              <a:gdLst/>
              <a:ahLst/>
              <a:cxnLst/>
              <a:rect l="l" t="t" r="r" b="b"/>
              <a:pathLst>
                <a:path w="59690" h="60325">
                  <a:moveTo>
                    <a:pt x="59435" y="0"/>
                  </a:moveTo>
                  <a:lnTo>
                    <a:pt x="53339" y="762"/>
                  </a:lnTo>
                  <a:lnTo>
                    <a:pt x="46481" y="2286"/>
                  </a:lnTo>
                  <a:lnTo>
                    <a:pt x="11429" y="23622"/>
                  </a:lnTo>
                  <a:lnTo>
                    <a:pt x="0" y="54102"/>
                  </a:lnTo>
                  <a:lnTo>
                    <a:pt x="0" y="6019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28" name="object 9328"/>
            <p:cNvSpPr/>
            <p:nvPr/>
          </p:nvSpPr>
          <p:spPr>
            <a:xfrm>
              <a:off x="11189563" y="7397495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381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29" name="object 9329"/>
            <p:cNvSpPr/>
            <p:nvPr/>
          </p:nvSpPr>
          <p:spPr>
            <a:xfrm>
              <a:off x="11152225" y="7397495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0"/>
                  </a:moveTo>
                  <a:lnTo>
                    <a:pt x="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30" name="object 9330"/>
            <p:cNvSpPr/>
            <p:nvPr/>
          </p:nvSpPr>
          <p:spPr>
            <a:xfrm>
              <a:off x="11247475" y="7340345"/>
              <a:ext cx="0" cy="57150"/>
            </a:xfrm>
            <a:custGeom>
              <a:avLst/>
              <a:gdLst/>
              <a:ahLst/>
              <a:cxnLst/>
              <a:rect l="l" t="t" r="r" b="b"/>
              <a:pathLst>
                <a:path h="57150">
                  <a:moveTo>
                    <a:pt x="0" y="0"/>
                  </a:moveTo>
                  <a:lnTo>
                    <a:pt x="0" y="5715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31" name="object 9331"/>
            <p:cNvSpPr/>
            <p:nvPr/>
          </p:nvSpPr>
          <p:spPr>
            <a:xfrm>
              <a:off x="11247475" y="7397495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381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32" name="object 9332"/>
            <p:cNvSpPr/>
            <p:nvPr/>
          </p:nvSpPr>
          <p:spPr>
            <a:xfrm>
              <a:off x="11284051" y="7397495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0"/>
                  </a:moveTo>
                  <a:lnTo>
                    <a:pt x="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9333" name="object 9333"/>
          <p:cNvSpPr/>
          <p:nvPr/>
        </p:nvSpPr>
        <p:spPr>
          <a:xfrm>
            <a:off x="13736714" y="7758502"/>
            <a:ext cx="0" cy="166001"/>
          </a:xfrm>
          <a:custGeom>
            <a:avLst/>
            <a:gdLst/>
            <a:ahLst/>
            <a:cxnLst/>
            <a:rect l="l" t="t" r="r" b="b"/>
            <a:pathLst>
              <a:path h="132079">
                <a:moveTo>
                  <a:pt x="0" y="0"/>
                </a:moveTo>
                <a:lnTo>
                  <a:pt x="0" y="131826"/>
                </a:lnTo>
              </a:path>
              <a:path h="132079">
                <a:moveTo>
                  <a:pt x="0" y="0"/>
                </a:moveTo>
                <a:lnTo>
                  <a:pt x="0" y="131826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334" name="object 9334"/>
          <p:cNvGrpSpPr/>
          <p:nvPr/>
        </p:nvGrpSpPr>
        <p:grpSpPr>
          <a:xfrm>
            <a:off x="13835357" y="7733603"/>
            <a:ext cx="14365" cy="203511"/>
            <a:chOff x="11008207" y="7245857"/>
            <a:chExt cx="11430" cy="161925"/>
          </a:xfrm>
        </p:grpSpPr>
        <p:sp>
          <p:nvSpPr>
            <p:cNvPr id="9335" name="object 9335"/>
            <p:cNvSpPr/>
            <p:nvPr/>
          </p:nvSpPr>
          <p:spPr>
            <a:xfrm>
              <a:off x="11017351" y="7265669"/>
              <a:ext cx="0" cy="132080"/>
            </a:xfrm>
            <a:custGeom>
              <a:avLst/>
              <a:gdLst/>
              <a:ahLst/>
              <a:cxnLst/>
              <a:rect l="l" t="t" r="r" b="b"/>
              <a:pathLst>
                <a:path h="132079">
                  <a:moveTo>
                    <a:pt x="0" y="0"/>
                  </a:moveTo>
                  <a:lnTo>
                    <a:pt x="0" y="13182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36" name="object 9336"/>
            <p:cNvSpPr/>
            <p:nvPr/>
          </p:nvSpPr>
          <p:spPr>
            <a:xfrm>
              <a:off x="11014303" y="7265669"/>
              <a:ext cx="0" cy="132080"/>
            </a:xfrm>
            <a:custGeom>
              <a:avLst/>
              <a:gdLst/>
              <a:ahLst/>
              <a:cxnLst/>
              <a:rect l="l" t="t" r="r" b="b"/>
              <a:pathLst>
                <a:path h="132079">
                  <a:moveTo>
                    <a:pt x="0" y="0"/>
                  </a:moveTo>
                  <a:lnTo>
                    <a:pt x="0" y="131826"/>
                  </a:lnTo>
                </a:path>
                <a:path h="132079">
                  <a:moveTo>
                    <a:pt x="0" y="0"/>
                  </a:moveTo>
                  <a:lnTo>
                    <a:pt x="0" y="12496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37" name="object 9337"/>
            <p:cNvSpPr/>
            <p:nvPr/>
          </p:nvSpPr>
          <p:spPr>
            <a:xfrm>
              <a:off x="11010493" y="7245857"/>
              <a:ext cx="0" cy="161925"/>
            </a:xfrm>
            <a:custGeom>
              <a:avLst/>
              <a:gdLst/>
              <a:ahLst/>
              <a:cxnLst/>
              <a:rect l="l" t="t" r="r" b="b"/>
              <a:pathLst>
                <a:path h="161925">
                  <a:moveTo>
                    <a:pt x="0" y="0"/>
                  </a:moveTo>
                  <a:lnTo>
                    <a:pt x="0" y="161543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9338" name="object 9338"/>
          <p:cNvGrpSpPr/>
          <p:nvPr/>
        </p:nvGrpSpPr>
        <p:grpSpPr>
          <a:xfrm>
            <a:off x="13733841" y="7733602"/>
            <a:ext cx="11971" cy="205905"/>
            <a:chOff x="10927435" y="7245857"/>
            <a:chExt cx="9525" cy="163830"/>
          </a:xfrm>
        </p:grpSpPr>
        <p:sp>
          <p:nvSpPr>
            <p:cNvPr id="9339" name="object 9339"/>
            <p:cNvSpPr/>
            <p:nvPr/>
          </p:nvSpPr>
          <p:spPr>
            <a:xfrm>
              <a:off x="10932769" y="7245857"/>
              <a:ext cx="0" cy="161925"/>
            </a:xfrm>
            <a:custGeom>
              <a:avLst/>
              <a:gdLst/>
              <a:ahLst/>
              <a:cxnLst/>
              <a:rect l="l" t="t" r="r" b="b"/>
              <a:pathLst>
                <a:path h="161925">
                  <a:moveTo>
                    <a:pt x="0" y="0"/>
                  </a:moveTo>
                  <a:lnTo>
                    <a:pt x="0" y="161543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40" name="object 9340"/>
            <p:cNvSpPr/>
            <p:nvPr/>
          </p:nvSpPr>
          <p:spPr>
            <a:xfrm>
              <a:off x="10929721" y="7397495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0"/>
                  </a:moveTo>
                  <a:lnTo>
                    <a:pt x="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41" name="object 9341"/>
            <p:cNvSpPr/>
            <p:nvPr/>
          </p:nvSpPr>
          <p:spPr>
            <a:xfrm>
              <a:off x="10932769" y="7407401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809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42" name="object 9342"/>
            <p:cNvSpPr/>
            <p:nvPr/>
          </p:nvSpPr>
          <p:spPr>
            <a:xfrm>
              <a:off x="10929721" y="7397495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09">
                  <a:moveTo>
                    <a:pt x="3048" y="3810"/>
                  </a:moveTo>
                  <a:lnTo>
                    <a:pt x="3048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43" name="object 9343"/>
            <p:cNvSpPr/>
            <p:nvPr/>
          </p:nvSpPr>
          <p:spPr>
            <a:xfrm>
              <a:off x="10929721" y="7401305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44" name="object 9344"/>
            <p:cNvSpPr/>
            <p:nvPr/>
          </p:nvSpPr>
          <p:spPr>
            <a:xfrm>
              <a:off x="10929721" y="7397495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0"/>
                  </a:moveTo>
                  <a:lnTo>
                    <a:pt x="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9345" name="object 9345"/>
          <p:cNvGrpSpPr/>
          <p:nvPr/>
        </p:nvGrpSpPr>
        <p:grpSpPr>
          <a:xfrm>
            <a:off x="13740545" y="7912693"/>
            <a:ext cx="109337" cy="31923"/>
            <a:chOff x="10932769" y="7388352"/>
            <a:chExt cx="86995" cy="25400"/>
          </a:xfrm>
        </p:grpSpPr>
        <p:sp>
          <p:nvSpPr>
            <p:cNvPr id="9346" name="object 9346"/>
            <p:cNvSpPr/>
            <p:nvPr/>
          </p:nvSpPr>
          <p:spPr>
            <a:xfrm>
              <a:off x="11015065" y="7402068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2285" y="0"/>
                  </a:moveTo>
                  <a:lnTo>
                    <a:pt x="3902" y="669"/>
                  </a:lnTo>
                  <a:lnTo>
                    <a:pt x="4571" y="2285"/>
                  </a:lnTo>
                  <a:lnTo>
                    <a:pt x="3902" y="3902"/>
                  </a:lnTo>
                  <a:lnTo>
                    <a:pt x="2285" y="4571"/>
                  </a:lnTo>
                  <a:lnTo>
                    <a:pt x="669" y="3902"/>
                  </a:lnTo>
                  <a:lnTo>
                    <a:pt x="0" y="2285"/>
                  </a:lnTo>
                  <a:lnTo>
                    <a:pt x="669" y="669"/>
                  </a:lnTo>
                  <a:lnTo>
                    <a:pt x="228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47" name="object 9347"/>
            <p:cNvSpPr/>
            <p:nvPr/>
          </p:nvSpPr>
          <p:spPr>
            <a:xfrm>
              <a:off x="11014303" y="7390638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0"/>
                  </a:moveTo>
                  <a:lnTo>
                    <a:pt x="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48" name="object 9348"/>
            <p:cNvSpPr/>
            <p:nvPr/>
          </p:nvSpPr>
          <p:spPr>
            <a:xfrm>
              <a:off x="11014303" y="7397496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0"/>
                  </a:moveTo>
                  <a:lnTo>
                    <a:pt x="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49" name="object 9349"/>
            <p:cNvSpPr/>
            <p:nvPr/>
          </p:nvSpPr>
          <p:spPr>
            <a:xfrm>
              <a:off x="11010493" y="739063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50" name="object 9350"/>
            <p:cNvSpPr/>
            <p:nvPr/>
          </p:nvSpPr>
          <p:spPr>
            <a:xfrm>
              <a:off x="11014303" y="7394448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59">
                  <a:moveTo>
                    <a:pt x="0" y="0"/>
                  </a:moveTo>
                  <a:lnTo>
                    <a:pt x="0" y="990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51" name="object 9351"/>
            <p:cNvSpPr/>
            <p:nvPr/>
          </p:nvSpPr>
          <p:spPr>
            <a:xfrm>
              <a:off x="11014303" y="7401306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48" y="0"/>
                  </a:moveTo>
                  <a:lnTo>
                    <a:pt x="0" y="0"/>
                  </a:lnTo>
                  <a:lnTo>
                    <a:pt x="30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52" name="object 9352"/>
            <p:cNvSpPr/>
            <p:nvPr/>
          </p:nvSpPr>
          <p:spPr>
            <a:xfrm>
              <a:off x="11014303" y="7404354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4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53" name="object 9353"/>
            <p:cNvSpPr/>
            <p:nvPr/>
          </p:nvSpPr>
          <p:spPr>
            <a:xfrm>
              <a:off x="11010493" y="7390638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381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54" name="object 9354"/>
            <p:cNvSpPr/>
            <p:nvPr/>
          </p:nvSpPr>
          <p:spPr>
            <a:xfrm>
              <a:off x="11015065" y="7408926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2285" y="0"/>
                  </a:moveTo>
                  <a:lnTo>
                    <a:pt x="3902" y="669"/>
                  </a:lnTo>
                  <a:lnTo>
                    <a:pt x="4571" y="2286"/>
                  </a:lnTo>
                  <a:lnTo>
                    <a:pt x="3902" y="3902"/>
                  </a:lnTo>
                  <a:lnTo>
                    <a:pt x="2285" y="4572"/>
                  </a:lnTo>
                  <a:lnTo>
                    <a:pt x="669" y="3902"/>
                  </a:lnTo>
                  <a:lnTo>
                    <a:pt x="0" y="2286"/>
                  </a:lnTo>
                  <a:lnTo>
                    <a:pt x="669" y="669"/>
                  </a:lnTo>
                  <a:lnTo>
                    <a:pt x="228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55" name="object 9355"/>
            <p:cNvSpPr/>
            <p:nvPr/>
          </p:nvSpPr>
          <p:spPr>
            <a:xfrm>
              <a:off x="11017351" y="7404354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4">
                  <a:moveTo>
                    <a:pt x="0" y="0"/>
                  </a:moveTo>
                  <a:lnTo>
                    <a:pt x="0" y="6857"/>
                  </a:lnTo>
                  <a:lnTo>
                    <a:pt x="0" y="6857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56" name="object 9356"/>
            <p:cNvSpPr/>
            <p:nvPr/>
          </p:nvSpPr>
          <p:spPr>
            <a:xfrm>
              <a:off x="10932769" y="7407402"/>
              <a:ext cx="78105" cy="0"/>
            </a:xfrm>
            <a:custGeom>
              <a:avLst/>
              <a:gdLst/>
              <a:ahLst/>
              <a:cxnLst/>
              <a:rect l="l" t="t" r="r" b="b"/>
              <a:pathLst>
                <a:path w="78104">
                  <a:moveTo>
                    <a:pt x="0" y="0"/>
                  </a:moveTo>
                  <a:lnTo>
                    <a:pt x="7772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9357" name="object 9357"/>
          <p:cNvGrpSpPr/>
          <p:nvPr/>
        </p:nvGrpSpPr>
        <p:grpSpPr>
          <a:xfrm>
            <a:off x="13740545" y="7828415"/>
            <a:ext cx="98164" cy="13567"/>
            <a:chOff x="10932769" y="7321295"/>
            <a:chExt cx="78105" cy="10795"/>
          </a:xfrm>
        </p:grpSpPr>
        <p:sp>
          <p:nvSpPr>
            <p:cNvPr id="9358" name="object 9358"/>
            <p:cNvSpPr/>
            <p:nvPr/>
          </p:nvSpPr>
          <p:spPr>
            <a:xfrm>
              <a:off x="10932769" y="7323581"/>
              <a:ext cx="78105" cy="0"/>
            </a:xfrm>
            <a:custGeom>
              <a:avLst/>
              <a:gdLst/>
              <a:ahLst/>
              <a:cxnLst/>
              <a:rect l="l" t="t" r="r" b="b"/>
              <a:pathLst>
                <a:path w="78104">
                  <a:moveTo>
                    <a:pt x="0" y="0"/>
                  </a:moveTo>
                  <a:lnTo>
                    <a:pt x="7772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59" name="object 9359"/>
            <p:cNvSpPr/>
            <p:nvPr/>
          </p:nvSpPr>
          <p:spPr>
            <a:xfrm>
              <a:off x="10932769" y="7329677"/>
              <a:ext cx="78105" cy="0"/>
            </a:xfrm>
            <a:custGeom>
              <a:avLst/>
              <a:gdLst/>
              <a:ahLst/>
              <a:cxnLst/>
              <a:rect l="l" t="t" r="r" b="b"/>
              <a:pathLst>
                <a:path w="78104">
                  <a:moveTo>
                    <a:pt x="0" y="0"/>
                  </a:moveTo>
                  <a:lnTo>
                    <a:pt x="7772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9360" name="object 9360"/>
          <p:cNvSpPr/>
          <p:nvPr/>
        </p:nvSpPr>
        <p:spPr>
          <a:xfrm>
            <a:off x="13834400" y="7936636"/>
            <a:ext cx="3990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361" name="object 9361"/>
          <p:cNvGrpSpPr/>
          <p:nvPr/>
        </p:nvGrpSpPr>
        <p:grpSpPr>
          <a:xfrm>
            <a:off x="13733840" y="7730730"/>
            <a:ext cx="9577" cy="31125"/>
            <a:chOff x="10927435" y="7243571"/>
            <a:chExt cx="7620" cy="24765"/>
          </a:xfrm>
        </p:grpSpPr>
        <p:sp>
          <p:nvSpPr>
            <p:cNvPr id="9362" name="object 9362"/>
            <p:cNvSpPr/>
            <p:nvPr/>
          </p:nvSpPr>
          <p:spPr>
            <a:xfrm>
              <a:off x="10929721" y="724585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4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63" name="object 9363"/>
            <p:cNvSpPr/>
            <p:nvPr/>
          </p:nvSpPr>
          <p:spPr>
            <a:xfrm>
              <a:off x="10930483" y="7246619"/>
              <a:ext cx="5080" cy="14604"/>
            </a:xfrm>
            <a:custGeom>
              <a:avLst/>
              <a:gdLst/>
              <a:ahLst/>
              <a:cxnLst/>
              <a:rect l="l" t="t" r="r" b="b"/>
              <a:pathLst>
                <a:path w="5079" h="14604">
                  <a:moveTo>
                    <a:pt x="4572" y="12192"/>
                  </a:moveTo>
                  <a:lnTo>
                    <a:pt x="3898" y="10579"/>
                  </a:lnTo>
                  <a:lnTo>
                    <a:pt x="2286" y="9906"/>
                  </a:lnTo>
                  <a:lnTo>
                    <a:pt x="660" y="10579"/>
                  </a:lnTo>
                  <a:lnTo>
                    <a:pt x="0" y="12192"/>
                  </a:lnTo>
                  <a:lnTo>
                    <a:pt x="660" y="13817"/>
                  </a:lnTo>
                  <a:lnTo>
                    <a:pt x="2286" y="14478"/>
                  </a:lnTo>
                  <a:lnTo>
                    <a:pt x="3898" y="13817"/>
                  </a:lnTo>
                  <a:lnTo>
                    <a:pt x="4572" y="12192"/>
                  </a:lnTo>
                  <a:close/>
                </a:path>
                <a:path w="5079" h="14604">
                  <a:moveTo>
                    <a:pt x="4572" y="2286"/>
                  </a:moveTo>
                  <a:lnTo>
                    <a:pt x="3898" y="673"/>
                  </a:lnTo>
                  <a:lnTo>
                    <a:pt x="2286" y="0"/>
                  </a:lnTo>
                  <a:lnTo>
                    <a:pt x="660" y="673"/>
                  </a:lnTo>
                  <a:lnTo>
                    <a:pt x="0" y="2286"/>
                  </a:lnTo>
                  <a:lnTo>
                    <a:pt x="660" y="3911"/>
                  </a:lnTo>
                  <a:lnTo>
                    <a:pt x="2286" y="4572"/>
                  </a:lnTo>
                  <a:lnTo>
                    <a:pt x="3898" y="3911"/>
                  </a:lnTo>
                  <a:lnTo>
                    <a:pt x="4572" y="228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64" name="object 9364"/>
            <p:cNvSpPr/>
            <p:nvPr/>
          </p:nvSpPr>
          <p:spPr>
            <a:xfrm>
              <a:off x="10929721" y="726262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65" name="object 9365"/>
            <p:cNvSpPr/>
            <p:nvPr/>
          </p:nvSpPr>
          <p:spPr>
            <a:xfrm>
              <a:off x="10929721" y="7262621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048" y="3048"/>
                  </a:moveTo>
                  <a:lnTo>
                    <a:pt x="0" y="3048"/>
                  </a:lnTo>
                  <a:lnTo>
                    <a:pt x="0" y="3048"/>
                  </a:lnTo>
                </a:path>
                <a:path w="3175" h="3175">
                  <a:moveTo>
                    <a:pt x="3048" y="3048"/>
                  </a:moveTo>
                  <a:lnTo>
                    <a:pt x="30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66" name="object 9366"/>
            <p:cNvSpPr/>
            <p:nvPr/>
          </p:nvSpPr>
          <p:spPr>
            <a:xfrm>
              <a:off x="10927435" y="7246619"/>
              <a:ext cx="5080" cy="14604"/>
            </a:xfrm>
            <a:custGeom>
              <a:avLst/>
              <a:gdLst/>
              <a:ahLst/>
              <a:cxnLst/>
              <a:rect l="l" t="t" r="r" b="b"/>
              <a:pathLst>
                <a:path w="5079" h="14604">
                  <a:moveTo>
                    <a:pt x="4572" y="12192"/>
                  </a:moveTo>
                  <a:lnTo>
                    <a:pt x="3898" y="10579"/>
                  </a:lnTo>
                  <a:lnTo>
                    <a:pt x="2286" y="9906"/>
                  </a:lnTo>
                  <a:lnTo>
                    <a:pt x="660" y="10579"/>
                  </a:lnTo>
                  <a:lnTo>
                    <a:pt x="0" y="12192"/>
                  </a:lnTo>
                  <a:lnTo>
                    <a:pt x="660" y="13817"/>
                  </a:lnTo>
                  <a:lnTo>
                    <a:pt x="2286" y="14478"/>
                  </a:lnTo>
                  <a:lnTo>
                    <a:pt x="3898" y="13817"/>
                  </a:lnTo>
                  <a:lnTo>
                    <a:pt x="4572" y="12192"/>
                  </a:lnTo>
                  <a:close/>
                </a:path>
                <a:path w="5079" h="14604">
                  <a:moveTo>
                    <a:pt x="4572" y="2286"/>
                  </a:moveTo>
                  <a:lnTo>
                    <a:pt x="3898" y="673"/>
                  </a:lnTo>
                  <a:lnTo>
                    <a:pt x="2286" y="0"/>
                  </a:lnTo>
                  <a:lnTo>
                    <a:pt x="660" y="673"/>
                  </a:lnTo>
                  <a:lnTo>
                    <a:pt x="0" y="2286"/>
                  </a:lnTo>
                  <a:lnTo>
                    <a:pt x="660" y="3911"/>
                  </a:lnTo>
                  <a:lnTo>
                    <a:pt x="2286" y="4572"/>
                  </a:lnTo>
                  <a:lnTo>
                    <a:pt x="3898" y="3911"/>
                  </a:lnTo>
                  <a:lnTo>
                    <a:pt x="4572" y="228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67" name="object 9367"/>
            <p:cNvSpPr/>
            <p:nvPr/>
          </p:nvSpPr>
          <p:spPr>
            <a:xfrm>
              <a:off x="10929721" y="726262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4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68" name="object 9368"/>
            <p:cNvSpPr/>
            <p:nvPr/>
          </p:nvSpPr>
          <p:spPr>
            <a:xfrm>
              <a:off x="10929721" y="7245857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5">
                  <a:moveTo>
                    <a:pt x="0" y="0"/>
                  </a:moveTo>
                  <a:lnTo>
                    <a:pt x="0" y="16763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9369" name="object 9369"/>
          <p:cNvGrpSpPr/>
          <p:nvPr/>
        </p:nvGrpSpPr>
        <p:grpSpPr>
          <a:xfrm>
            <a:off x="13740545" y="7728814"/>
            <a:ext cx="109337" cy="32720"/>
            <a:chOff x="10932769" y="7242047"/>
            <a:chExt cx="86995" cy="26034"/>
          </a:xfrm>
        </p:grpSpPr>
        <p:sp>
          <p:nvSpPr>
            <p:cNvPr id="9370" name="object 9370"/>
            <p:cNvSpPr/>
            <p:nvPr/>
          </p:nvSpPr>
          <p:spPr>
            <a:xfrm>
              <a:off x="11010493" y="7262621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71" name="object 9371"/>
            <p:cNvSpPr/>
            <p:nvPr/>
          </p:nvSpPr>
          <p:spPr>
            <a:xfrm>
              <a:off x="11008208" y="7256525"/>
              <a:ext cx="8890" cy="5080"/>
            </a:xfrm>
            <a:custGeom>
              <a:avLst/>
              <a:gdLst/>
              <a:ahLst/>
              <a:cxnLst/>
              <a:rect l="l" t="t" r="r" b="b"/>
              <a:pathLst>
                <a:path w="8890" h="5079">
                  <a:moveTo>
                    <a:pt x="8369" y="2286"/>
                  </a:moveTo>
                  <a:lnTo>
                    <a:pt x="7708" y="673"/>
                  </a:lnTo>
                  <a:lnTo>
                    <a:pt x="6083" y="0"/>
                  </a:lnTo>
                  <a:lnTo>
                    <a:pt x="4470" y="673"/>
                  </a:lnTo>
                  <a:lnTo>
                    <a:pt x="4178" y="1358"/>
                  </a:lnTo>
                  <a:lnTo>
                    <a:pt x="3898" y="673"/>
                  </a:lnTo>
                  <a:lnTo>
                    <a:pt x="2286" y="0"/>
                  </a:lnTo>
                  <a:lnTo>
                    <a:pt x="660" y="673"/>
                  </a:lnTo>
                  <a:lnTo>
                    <a:pt x="0" y="2286"/>
                  </a:lnTo>
                  <a:lnTo>
                    <a:pt x="660" y="3911"/>
                  </a:lnTo>
                  <a:lnTo>
                    <a:pt x="2286" y="4572"/>
                  </a:lnTo>
                  <a:lnTo>
                    <a:pt x="3898" y="3911"/>
                  </a:lnTo>
                  <a:lnTo>
                    <a:pt x="4178" y="3225"/>
                  </a:lnTo>
                  <a:lnTo>
                    <a:pt x="4470" y="3911"/>
                  </a:lnTo>
                  <a:lnTo>
                    <a:pt x="6083" y="4572"/>
                  </a:lnTo>
                  <a:lnTo>
                    <a:pt x="7708" y="3911"/>
                  </a:lnTo>
                  <a:lnTo>
                    <a:pt x="8369" y="228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72" name="object 9372"/>
            <p:cNvSpPr/>
            <p:nvPr/>
          </p:nvSpPr>
          <p:spPr>
            <a:xfrm>
              <a:off x="11010493" y="724585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73" name="object 9373"/>
            <p:cNvSpPr/>
            <p:nvPr/>
          </p:nvSpPr>
          <p:spPr>
            <a:xfrm>
              <a:off x="11008208" y="7246619"/>
              <a:ext cx="8890" cy="5080"/>
            </a:xfrm>
            <a:custGeom>
              <a:avLst/>
              <a:gdLst/>
              <a:ahLst/>
              <a:cxnLst/>
              <a:rect l="l" t="t" r="r" b="b"/>
              <a:pathLst>
                <a:path w="8890" h="5079">
                  <a:moveTo>
                    <a:pt x="8369" y="2286"/>
                  </a:moveTo>
                  <a:lnTo>
                    <a:pt x="7708" y="673"/>
                  </a:lnTo>
                  <a:lnTo>
                    <a:pt x="6083" y="0"/>
                  </a:lnTo>
                  <a:lnTo>
                    <a:pt x="4470" y="673"/>
                  </a:lnTo>
                  <a:lnTo>
                    <a:pt x="4178" y="1358"/>
                  </a:lnTo>
                  <a:lnTo>
                    <a:pt x="3898" y="673"/>
                  </a:lnTo>
                  <a:lnTo>
                    <a:pt x="2286" y="0"/>
                  </a:lnTo>
                  <a:lnTo>
                    <a:pt x="660" y="673"/>
                  </a:lnTo>
                  <a:lnTo>
                    <a:pt x="0" y="2286"/>
                  </a:lnTo>
                  <a:lnTo>
                    <a:pt x="660" y="3911"/>
                  </a:lnTo>
                  <a:lnTo>
                    <a:pt x="2286" y="4572"/>
                  </a:lnTo>
                  <a:lnTo>
                    <a:pt x="3898" y="3911"/>
                  </a:lnTo>
                  <a:lnTo>
                    <a:pt x="4178" y="3225"/>
                  </a:lnTo>
                  <a:lnTo>
                    <a:pt x="4470" y="3911"/>
                  </a:lnTo>
                  <a:lnTo>
                    <a:pt x="6083" y="4572"/>
                  </a:lnTo>
                  <a:lnTo>
                    <a:pt x="7708" y="3911"/>
                  </a:lnTo>
                  <a:lnTo>
                    <a:pt x="8369" y="228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74" name="object 9374"/>
            <p:cNvSpPr/>
            <p:nvPr/>
          </p:nvSpPr>
          <p:spPr>
            <a:xfrm>
              <a:off x="11010493" y="7245857"/>
              <a:ext cx="3810" cy="17145"/>
            </a:xfrm>
            <a:custGeom>
              <a:avLst/>
              <a:gdLst/>
              <a:ahLst/>
              <a:cxnLst/>
              <a:rect l="l" t="t" r="r" b="b"/>
              <a:pathLst>
                <a:path w="3809" h="17145">
                  <a:moveTo>
                    <a:pt x="3809" y="0"/>
                  </a:moveTo>
                  <a:lnTo>
                    <a:pt x="3809" y="16763"/>
                  </a:lnTo>
                  <a:lnTo>
                    <a:pt x="0" y="16763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75" name="object 9375"/>
            <p:cNvSpPr/>
            <p:nvPr/>
          </p:nvSpPr>
          <p:spPr>
            <a:xfrm>
              <a:off x="11017351" y="7262621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3048"/>
                  </a:moveTo>
                  <a:lnTo>
                    <a:pt x="0" y="0"/>
                  </a:ln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76" name="object 9376"/>
            <p:cNvSpPr/>
            <p:nvPr/>
          </p:nvSpPr>
          <p:spPr>
            <a:xfrm>
              <a:off x="11012005" y="7260335"/>
              <a:ext cx="7620" cy="7620"/>
            </a:xfrm>
            <a:custGeom>
              <a:avLst/>
              <a:gdLst/>
              <a:ahLst/>
              <a:cxnLst/>
              <a:rect l="l" t="t" r="r" b="b"/>
              <a:pathLst>
                <a:path w="7620" h="7620">
                  <a:moveTo>
                    <a:pt x="7620" y="2286"/>
                  </a:moveTo>
                  <a:lnTo>
                    <a:pt x="6959" y="673"/>
                  </a:lnTo>
                  <a:lnTo>
                    <a:pt x="5334" y="0"/>
                  </a:lnTo>
                  <a:lnTo>
                    <a:pt x="3721" y="673"/>
                  </a:lnTo>
                  <a:lnTo>
                    <a:pt x="3048" y="2286"/>
                  </a:lnTo>
                  <a:lnTo>
                    <a:pt x="3581" y="3594"/>
                  </a:lnTo>
                  <a:lnTo>
                    <a:pt x="2286" y="3048"/>
                  </a:lnTo>
                  <a:lnTo>
                    <a:pt x="673" y="3721"/>
                  </a:lnTo>
                  <a:lnTo>
                    <a:pt x="0" y="5334"/>
                  </a:lnTo>
                  <a:lnTo>
                    <a:pt x="673" y="6959"/>
                  </a:lnTo>
                  <a:lnTo>
                    <a:pt x="2286" y="7620"/>
                  </a:lnTo>
                  <a:lnTo>
                    <a:pt x="3911" y="6959"/>
                  </a:lnTo>
                  <a:lnTo>
                    <a:pt x="4572" y="5334"/>
                  </a:lnTo>
                  <a:lnTo>
                    <a:pt x="4038" y="4051"/>
                  </a:lnTo>
                  <a:lnTo>
                    <a:pt x="5334" y="4572"/>
                  </a:lnTo>
                  <a:lnTo>
                    <a:pt x="6959" y="3911"/>
                  </a:lnTo>
                  <a:lnTo>
                    <a:pt x="7620" y="228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77" name="object 9377"/>
            <p:cNvSpPr/>
            <p:nvPr/>
          </p:nvSpPr>
          <p:spPr>
            <a:xfrm>
              <a:off x="11010493" y="7262621"/>
              <a:ext cx="6985" cy="3175"/>
            </a:xfrm>
            <a:custGeom>
              <a:avLst/>
              <a:gdLst/>
              <a:ahLst/>
              <a:cxnLst/>
              <a:rect l="l" t="t" r="r" b="b"/>
              <a:pathLst>
                <a:path w="6984" h="3175">
                  <a:moveTo>
                    <a:pt x="0" y="3048"/>
                  </a:moveTo>
                  <a:lnTo>
                    <a:pt x="0" y="0"/>
                  </a:lnTo>
                </a:path>
                <a:path w="6984" h="3175">
                  <a:moveTo>
                    <a:pt x="0" y="3048"/>
                  </a:moveTo>
                  <a:lnTo>
                    <a:pt x="3810" y="3048"/>
                  </a:lnTo>
                  <a:lnTo>
                    <a:pt x="6858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78" name="object 9378"/>
            <p:cNvSpPr/>
            <p:nvPr/>
          </p:nvSpPr>
          <p:spPr>
            <a:xfrm>
              <a:off x="11014303" y="7265669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79" name="object 9379"/>
            <p:cNvSpPr/>
            <p:nvPr/>
          </p:nvSpPr>
          <p:spPr>
            <a:xfrm>
              <a:off x="10932769" y="7245857"/>
              <a:ext cx="78105" cy="0"/>
            </a:xfrm>
            <a:custGeom>
              <a:avLst/>
              <a:gdLst/>
              <a:ahLst/>
              <a:cxnLst/>
              <a:rect l="l" t="t" r="r" b="b"/>
              <a:pathLst>
                <a:path w="78104">
                  <a:moveTo>
                    <a:pt x="0" y="0"/>
                  </a:moveTo>
                  <a:lnTo>
                    <a:pt x="7772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80" name="object 9380"/>
            <p:cNvSpPr/>
            <p:nvPr/>
          </p:nvSpPr>
          <p:spPr>
            <a:xfrm>
              <a:off x="11017351" y="7242047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h="20954">
                  <a:moveTo>
                    <a:pt x="0" y="0"/>
                  </a:moveTo>
                  <a:lnTo>
                    <a:pt x="0" y="2057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9381" name="object 9381"/>
          <p:cNvGrpSpPr/>
          <p:nvPr/>
        </p:nvGrpSpPr>
        <p:grpSpPr>
          <a:xfrm>
            <a:off x="13845891" y="7756587"/>
            <a:ext cx="172386" cy="172386"/>
            <a:chOff x="11016589" y="7264145"/>
            <a:chExt cx="137160" cy="137160"/>
          </a:xfrm>
        </p:grpSpPr>
        <p:sp>
          <p:nvSpPr>
            <p:cNvPr id="9382" name="object 9382"/>
            <p:cNvSpPr/>
            <p:nvPr/>
          </p:nvSpPr>
          <p:spPr>
            <a:xfrm>
              <a:off x="11102695" y="7296911"/>
              <a:ext cx="48895" cy="102235"/>
            </a:xfrm>
            <a:custGeom>
              <a:avLst/>
              <a:gdLst/>
              <a:ahLst/>
              <a:cxnLst/>
              <a:rect l="l" t="t" r="r" b="b"/>
              <a:pathLst>
                <a:path w="48895" h="102234">
                  <a:moveTo>
                    <a:pt x="48768" y="102107"/>
                  </a:moveTo>
                  <a:lnTo>
                    <a:pt x="48006" y="95249"/>
                  </a:lnTo>
                  <a:lnTo>
                    <a:pt x="47244" y="86867"/>
                  </a:lnTo>
                  <a:lnTo>
                    <a:pt x="45720" y="78485"/>
                  </a:lnTo>
                  <a:lnTo>
                    <a:pt x="44196" y="69341"/>
                  </a:lnTo>
                  <a:lnTo>
                    <a:pt x="41148" y="59435"/>
                  </a:lnTo>
                  <a:lnTo>
                    <a:pt x="17526" y="18287"/>
                  </a:lnTo>
                  <a:lnTo>
                    <a:pt x="9144" y="9143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83" name="object 9383"/>
            <p:cNvSpPr/>
            <p:nvPr/>
          </p:nvSpPr>
          <p:spPr>
            <a:xfrm>
              <a:off x="11018875" y="7266431"/>
              <a:ext cx="83820" cy="30480"/>
            </a:xfrm>
            <a:custGeom>
              <a:avLst/>
              <a:gdLst/>
              <a:ahLst/>
              <a:cxnLst/>
              <a:rect l="l" t="t" r="r" b="b"/>
              <a:pathLst>
                <a:path w="83820" h="30479">
                  <a:moveTo>
                    <a:pt x="83820" y="30479"/>
                  </a:moveTo>
                  <a:lnTo>
                    <a:pt x="42672" y="6857"/>
                  </a:lnTo>
                  <a:lnTo>
                    <a:pt x="32766" y="4571"/>
                  </a:lnTo>
                  <a:lnTo>
                    <a:pt x="23622" y="2285"/>
                  </a:lnTo>
                  <a:lnTo>
                    <a:pt x="14478" y="761"/>
                  </a:lnTo>
                  <a:lnTo>
                    <a:pt x="6858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9384" name="object 9384"/>
          <p:cNvGrpSpPr/>
          <p:nvPr/>
        </p:nvGrpSpPr>
        <p:grpSpPr>
          <a:xfrm>
            <a:off x="13850680" y="8261294"/>
            <a:ext cx="7981" cy="9577"/>
            <a:chOff x="11020399" y="7665719"/>
            <a:chExt cx="6350" cy="7620"/>
          </a:xfrm>
        </p:grpSpPr>
        <p:sp>
          <p:nvSpPr>
            <p:cNvPr id="9385" name="object 9385"/>
            <p:cNvSpPr/>
            <p:nvPr/>
          </p:nvSpPr>
          <p:spPr>
            <a:xfrm>
              <a:off x="11020399" y="7668005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86" name="object 9386"/>
            <p:cNvSpPr/>
            <p:nvPr/>
          </p:nvSpPr>
          <p:spPr>
            <a:xfrm>
              <a:off x="11021923" y="7668767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2285" y="0"/>
                  </a:moveTo>
                  <a:lnTo>
                    <a:pt x="3902" y="669"/>
                  </a:lnTo>
                  <a:lnTo>
                    <a:pt x="4571" y="2286"/>
                  </a:lnTo>
                  <a:lnTo>
                    <a:pt x="3902" y="3902"/>
                  </a:lnTo>
                  <a:lnTo>
                    <a:pt x="2285" y="4572"/>
                  </a:lnTo>
                  <a:lnTo>
                    <a:pt x="669" y="3902"/>
                  </a:lnTo>
                  <a:lnTo>
                    <a:pt x="0" y="2286"/>
                  </a:lnTo>
                  <a:lnTo>
                    <a:pt x="669" y="669"/>
                  </a:lnTo>
                  <a:lnTo>
                    <a:pt x="228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9387" name="object 9387"/>
          <p:cNvSpPr/>
          <p:nvPr/>
        </p:nvSpPr>
        <p:spPr>
          <a:xfrm>
            <a:off x="13745333" y="8264168"/>
            <a:ext cx="7981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388" name="object 9388"/>
          <p:cNvGrpSpPr/>
          <p:nvPr/>
        </p:nvGrpSpPr>
        <p:grpSpPr>
          <a:xfrm>
            <a:off x="13865046" y="8240226"/>
            <a:ext cx="730245" cy="27135"/>
            <a:chOff x="11031829" y="7648956"/>
            <a:chExt cx="581025" cy="21590"/>
          </a:xfrm>
        </p:grpSpPr>
        <p:sp>
          <p:nvSpPr>
            <p:cNvPr id="9389" name="object 9389"/>
            <p:cNvSpPr/>
            <p:nvPr/>
          </p:nvSpPr>
          <p:spPr>
            <a:xfrm>
              <a:off x="11034115" y="7654290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0" y="0"/>
                  </a:moveTo>
                  <a:lnTo>
                    <a:pt x="3810" y="0"/>
                  </a:lnTo>
                  <a:lnTo>
                    <a:pt x="3810" y="3810"/>
                  </a:lnTo>
                  <a:lnTo>
                    <a:pt x="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90" name="object 9390"/>
            <p:cNvSpPr/>
            <p:nvPr/>
          </p:nvSpPr>
          <p:spPr>
            <a:xfrm>
              <a:off x="11034115" y="7661148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0" y="3810"/>
                  </a:moveTo>
                  <a:lnTo>
                    <a:pt x="3810" y="3810"/>
                  </a:lnTo>
                  <a:lnTo>
                    <a:pt x="3810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91" name="object 9391"/>
            <p:cNvSpPr/>
            <p:nvPr/>
          </p:nvSpPr>
          <p:spPr>
            <a:xfrm>
              <a:off x="11040973" y="7664958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3047"/>
                  </a:moveTo>
                  <a:lnTo>
                    <a:pt x="0" y="3047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92" name="object 9392"/>
            <p:cNvSpPr/>
            <p:nvPr/>
          </p:nvSpPr>
          <p:spPr>
            <a:xfrm>
              <a:off x="11038687" y="7665720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2285" y="0"/>
                  </a:moveTo>
                  <a:lnTo>
                    <a:pt x="3902" y="669"/>
                  </a:lnTo>
                  <a:lnTo>
                    <a:pt x="4571" y="2286"/>
                  </a:lnTo>
                  <a:lnTo>
                    <a:pt x="3902" y="3902"/>
                  </a:lnTo>
                  <a:lnTo>
                    <a:pt x="2285" y="4572"/>
                  </a:lnTo>
                  <a:lnTo>
                    <a:pt x="669" y="3902"/>
                  </a:lnTo>
                  <a:lnTo>
                    <a:pt x="0" y="2286"/>
                  </a:lnTo>
                  <a:lnTo>
                    <a:pt x="669" y="669"/>
                  </a:lnTo>
                  <a:lnTo>
                    <a:pt x="228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93" name="object 9393"/>
            <p:cNvSpPr/>
            <p:nvPr/>
          </p:nvSpPr>
          <p:spPr>
            <a:xfrm>
              <a:off x="11040973" y="7664958"/>
              <a:ext cx="74930" cy="0"/>
            </a:xfrm>
            <a:custGeom>
              <a:avLst/>
              <a:gdLst/>
              <a:ahLst/>
              <a:cxnLst/>
              <a:rect l="l" t="t" r="r" b="b"/>
              <a:pathLst>
                <a:path w="74929">
                  <a:moveTo>
                    <a:pt x="0" y="0"/>
                  </a:moveTo>
                  <a:lnTo>
                    <a:pt x="3810" y="0"/>
                  </a:lnTo>
                  <a:lnTo>
                    <a:pt x="7467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94" name="object 9394"/>
            <p:cNvSpPr/>
            <p:nvPr/>
          </p:nvSpPr>
          <p:spPr>
            <a:xfrm>
              <a:off x="11044783" y="7651242"/>
              <a:ext cx="0" cy="13970"/>
            </a:xfrm>
            <a:custGeom>
              <a:avLst/>
              <a:gdLst/>
              <a:ahLst/>
              <a:cxnLst/>
              <a:rect l="l" t="t" r="r" b="b"/>
              <a:pathLst>
                <a:path h="13970">
                  <a:moveTo>
                    <a:pt x="0" y="13716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95" name="object 9395"/>
            <p:cNvSpPr/>
            <p:nvPr/>
          </p:nvSpPr>
          <p:spPr>
            <a:xfrm>
              <a:off x="11115649" y="7651242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4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96" name="object 9396"/>
            <p:cNvSpPr/>
            <p:nvPr/>
          </p:nvSpPr>
          <p:spPr>
            <a:xfrm>
              <a:off x="11113351" y="7648956"/>
              <a:ext cx="7620" cy="18415"/>
            </a:xfrm>
            <a:custGeom>
              <a:avLst/>
              <a:gdLst/>
              <a:ahLst/>
              <a:cxnLst/>
              <a:rect l="l" t="t" r="r" b="b"/>
              <a:pathLst>
                <a:path w="7620" h="18415">
                  <a:moveTo>
                    <a:pt x="4572" y="16002"/>
                  </a:moveTo>
                  <a:lnTo>
                    <a:pt x="3911" y="14389"/>
                  </a:lnTo>
                  <a:lnTo>
                    <a:pt x="2286" y="13716"/>
                  </a:lnTo>
                  <a:lnTo>
                    <a:pt x="673" y="14389"/>
                  </a:lnTo>
                  <a:lnTo>
                    <a:pt x="0" y="16002"/>
                  </a:lnTo>
                  <a:lnTo>
                    <a:pt x="673" y="17627"/>
                  </a:lnTo>
                  <a:lnTo>
                    <a:pt x="2286" y="18288"/>
                  </a:lnTo>
                  <a:lnTo>
                    <a:pt x="3911" y="17627"/>
                  </a:lnTo>
                  <a:lnTo>
                    <a:pt x="4572" y="16002"/>
                  </a:lnTo>
                  <a:close/>
                </a:path>
                <a:path w="7620" h="18415">
                  <a:moveTo>
                    <a:pt x="7620" y="2286"/>
                  </a:moveTo>
                  <a:lnTo>
                    <a:pt x="6959" y="673"/>
                  </a:lnTo>
                  <a:lnTo>
                    <a:pt x="5334" y="0"/>
                  </a:lnTo>
                  <a:lnTo>
                    <a:pt x="3721" y="673"/>
                  </a:lnTo>
                  <a:lnTo>
                    <a:pt x="3048" y="2286"/>
                  </a:lnTo>
                  <a:lnTo>
                    <a:pt x="3721" y="3911"/>
                  </a:lnTo>
                  <a:lnTo>
                    <a:pt x="5334" y="4572"/>
                  </a:lnTo>
                  <a:lnTo>
                    <a:pt x="6959" y="3911"/>
                  </a:lnTo>
                  <a:lnTo>
                    <a:pt x="7620" y="228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97" name="object 9397"/>
            <p:cNvSpPr/>
            <p:nvPr/>
          </p:nvSpPr>
          <p:spPr>
            <a:xfrm>
              <a:off x="11115649" y="7651242"/>
              <a:ext cx="0" cy="13970"/>
            </a:xfrm>
            <a:custGeom>
              <a:avLst/>
              <a:gdLst/>
              <a:ahLst/>
              <a:cxnLst/>
              <a:rect l="l" t="t" r="r" b="b"/>
              <a:pathLst>
                <a:path h="13970">
                  <a:moveTo>
                    <a:pt x="0" y="13716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98" name="object 9398"/>
            <p:cNvSpPr/>
            <p:nvPr/>
          </p:nvSpPr>
          <p:spPr>
            <a:xfrm>
              <a:off x="11040973" y="765124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0" y="0"/>
                  </a:lnTo>
                  <a:lnTo>
                    <a:pt x="381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99" name="object 9399"/>
            <p:cNvSpPr/>
            <p:nvPr/>
          </p:nvSpPr>
          <p:spPr>
            <a:xfrm>
              <a:off x="11115649" y="7668006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4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00" name="object 9400"/>
            <p:cNvSpPr/>
            <p:nvPr/>
          </p:nvSpPr>
          <p:spPr>
            <a:xfrm>
              <a:off x="11040973" y="7668006"/>
              <a:ext cx="74930" cy="0"/>
            </a:xfrm>
            <a:custGeom>
              <a:avLst/>
              <a:gdLst/>
              <a:ahLst/>
              <a:cxnLst/>
              <a:rect l="l" t="t" r="r" b="b"/>
              <a:pathLst>
                <a:path w="74929">
                  <a:moveTo>
                    <a:pt x="0" y="0"/>
                  </a:moveTo>
                  <a:lnTo>
                    <a:pt x="7467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01" name="object 9401"/>
            <p:cNvSpPr/>
            <p:nvPr/>
          </p:nvSpPr>
          <p:spPr>
            <a:xfrm>
              <a:off x="11116411" y="7665720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2285" y="0"/>
                  </a:moveTo>
                  <a:lnTo>
                    <a:pt x="3902" y="669"/>
                  </a:lnTo>
                  <a:lnTo>
                    <a:pt x="4571" y="2286"/>
                  </a:lnTo>
                  <a:lnTo>
                    <a:pt x="3902" y="3902"/>
                  </a:lnTo>
                  <a:lnTo>
                    <a:pt x="2285" y="4572"/>
                  </a:lnTo>
                  <a:lnTo>
                    <a:pt x="669" y="3902"/>
                  </a:lnTo>
                  <a:lnTo>
                    <a:pt x="0" y="2286"/>
                  </a:lnTo>
                  <a:lnTo>
                    <a:pt x="669" y="669"/>
                  </a:lnTo>
                  <a:lnTo>
                    <a:pt x="228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02" name="object 9402"/>
            <p:cNvSpPr/>
            <p:nvPr/>
          </p:nvSpPr>
          <p:spPr>
            <a:xfrm>
              <a:off x="11115649" y="7664958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304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03" name="object 9403"/>
            <p:cNvSpPr/>
            <p:nvPr/>
          </p:nvSpPr>
          <p:spPr>
            <a:xfrm>
              <a:off x="11118697" y="7668006"/>
              <a:ext cx="494030" cy="0"/>
            </a:xfrm>
            <a:custGeom>
              <a:avLst/>
              <a:gdLst/>
              <a:ahLst/>
              <a:cxnLst/>
              <a:rect l="l" t="t" r="r" b="b"/>
              <a:pathLst>
                <a:path w="494029">
                  <a:moveTo>
                    <a:pt x="0" y="0"/>
                  </a:moveTo>
                  <a:lnTo>
                    <a:pt x="49377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04" name="object 9404"/>
            <p:cNvSpPr/>
            <p:nvPr/>
          </p:nvSpPr>
          <p:spPr>
            <a:xfrm>
              <a:off x="11118697" y="7651242"/>
              <a:ext cx="78105" cy="0"/>
            </a:xfrm>
            <a:custGeom>
              <a:avLst/>
              <a:gdLst/>
              <a:ahLst/>
              <a:cxnLst/>
              <a:rect l="l" t="t" r="r" b="b"/>
              <a:pathLst>
                <a:path w="78104">
                  <a:moveTo>
                    <a:pt x="0" y="0"/>
                  </a:moveTo>
                  <a:lnTo>
                    <a:pt x="7772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9405" name="object 9405"/>
          <p:cNvGrpSpPr/>
          <p:nvPr/>
        </p:nvGrpSpPr>
        <p:grpSpPr>
          <a:xfrm>
            <a:off x="13843018" y="7725941"/>
            <a:ext cx="518753" cy="205905"/>
            <a:chOff x="11014303" y="7239761"/>
            <a:chExt cx="412750" cy="163830"/>
          </a:xfrm>
        </p:grpSpPr>
        <p:sp>
          <p:nvSpPr>
            <p:cNvPr id="9406" name="object 9406"/>
            <p:cNvSpPr/>
            <p:nvPr/>
          </p:nvSpPr>
          <p:spPr>
            <a:xfrm>
              <a:off x="11151463" y="7265669"/>
              <a:ext cx="270510" cy="133350"/>
            </a:xfrm>
            <a:custGeom>
              <a:avLst/>
              <a:gdLst/>
              <a:ahLst/>
              <a:cxnLst/>
              <a:rect l="l" t="t" r="r" b="b"/>
              <a:pathLst>
                <a:path w="270509" h="133350">
                  <a:moveTo>
                    <a:pt x="270509" y="133350"/>
                  </a:moveTo>
                  <a:lnTo>
                    <a:pt x="269747" y="125730"/>
                  </a:lnTo>
                  <a:lnTo>
                    <a:pt x="268985" y="118110"/>
                  </a:lnTo>
                  <a:lnTo>
                    <a:pt x="259079" y="79248"/>
                  </a:lnTo>
                  <a:lnTo>
                    <a:pt x="229361" y="38100"/>
                  </a:lnTo>
                  <a:lnTo>
                    <a:pt x="198119" y="15239"/>
                  </a:lnTo>
                  <a:lnTo>
                    <a:pt x="167639" y="3810"/>
                  </a:lnTo>
                  <a:lnTo>
                    <a:pt x="157733" y="1523"/>
                  </a:lnTo>
                  <a:lnTo>
                    <a:pt x="148589" y="762"/>
                  </a:lnTo>
                  <a:lnTo>
                    <a:pt x="140969" y="0"/>
                  </a:lnTo>
                  <a:lnTo>
                    <a:pt x="133349" y="0"/>
                  </a:lnTo>
                  <a:lnTo>
                    <a:pt x="125729" y="0"/>
                  </a:lnTo>
                  <a:lnTo>
                    <a:pt x="118109" y="762"/>
                  </a:lnTo>
                  <a:lnTo>
                    <a:pt x="109727" y="2285"/>
                  </a:lnTo>
                  <a:lnTo>
                    <a:pt x="99821" y="4571"/>
                  </a:lnTo>
                  <a:lnTo>
                    <a:pt x="89915" y="6857"/>
                  </a:lnTo>
                  <a:lnTo>
                    <a:pt x="48767" y="31242"/>
                  </a:lnTo>
                  <a:lnTo>
                    <a:pt x="22859" y="59436"/>
                  </a:lnTo>
                  <a:lnTo>
                    <a:pt x="4571" y="99822"/>
                  </a:lnTo>
                  <a:lnTo>
                    <a:pt x="2285" y="109728"/>
                  </a:lnTo>
                  <a:lnTo>
                    <a:pt x="761" y="118110"/>
                  </a:lnTo>
                  <a:lnTo>
                    <a:pt x="0" y="125730"/>
                  </a:lnTo>
                  <a:lnTo>
                    <a:pt x="0" y="13335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407" name="object 9407"/>
            <p:cNvPicPr/>
            <p:nvPr/>
          </p:nvPicPr>
          <p:blipFill>
            <a:blip r:embed="rId62" cstate="print"/>
            <a:stretch>
              <a:fillRect/>
            </a:stretch>
          </p:blipFill>
          <p:spPr>
            <a:xfrm>
              <a:off x="11283289" y="7264145"/>
              <a:ext cx="137159" cy="137160"/>
            </a:xfrm>
            <a:prstGeom prst="rect">
              <a:avLst/>
            </a:prstGeom>
          </p:spPr>
        </p:pic>
        <p:sp>
          <p:nvSpPr>
            <p:cNvPr id="9408" name="object 9408"/>
            <p:cNvSpPr/>
            <p:nvPr/>
          </p:nvSpPr>
          <p:spPr>
            <a:xfrm>
              <a:off x="11014303" y="7397495"/>
              <a:ext cx="408940" cy="0"/>
            </a:xfrm>
            <a:custGeom>
              <a:avLst/>
              <a:gdLst/>
              <a:ahLst/>
              <a:cxnLst/>
              <a:rect l="l" t="t" r="r" b="b"/>
              <a:pathLst>
                <a:path w="408940">
                  <a:moveTo>
                    <a:pt x="0" y="0"/>
                  </a:moveTo>
                  <a:lnTo>
                    <a:pt x="408431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09" name="object 9409"/>
            <p:cNvSpPr/>
            <p:nvPr/>
          </p:nvSpPr>
          <p:spPr>
            <a:xfrm>
              <a:off x="11014303" y="7401305"/>
              <a:ext cx="412750" cy="0"/>
            </a:xfrm>
            <a:custGeom>
              <a:avLst/>
              <a:gdLst/>
              <a:ahLst/>
              <a:cxnLst/>
              <a:rect l="l" t="t" r="r" b="b"/>
              <a:pathLst>
                <a:path w="412750">
                  <a:moveTo>
                    <a:pt x="0" y="0"/>
                  </a:moveTo>
                  <a:lnTo>
                    <a:pt x="41224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10" name="object 9410"/>
            <p:cNvSpPr/>
            <p:nvPr/>
          </p:nvSpPr>
          <p:spPr>
            <a:xfrm>
              <a:off x="11017351" y="7242047"/>
              <a:ext cx="402590" cy="0"/>
            </a:xfrm>
            <a:custGeom>
              <a:avLst/>
              <a:gdLst/>
              <a:ahLst/>
              <a:cxnLst/>
              <a:rect l="l" t="t" r="r" b="b"/>
              <a:pathLst>
                <a:path w="402590">
                  <a:moveTo>
                    <a:pt x="402335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9411" name="object 9411"/>
          <p:cNvGrpSpPr/>
          <p:nvPr/>
        </p:nvGrpSpPr>
        <p:grpSpPr>
          <a:xfrm>
            <a:off x="14642696" y="8533282"/>
            <a:ext cx="9577" cy="9577"/>
            <a:chOff x="11650573" y="7882128"/>
            <a:chExt cx="7620" cy="7620"/>
          </a:xfrm>
        </p:grpSpPr>
        <p:sp>
          <p:nvSpPr>
            <p:cNvPr id="9412" name="object 9412"/>
            <p:cNvSpPr/>
            <p:nvPr/>
          </p:nvSpPr>
          <p:spPr>
            <a:xfrm>
              <a:off x="11650561" y="7882128"/>
              <a:ext cx="7620" cy="5080"/>
            </a:xfrm>
            <a:custGeom>
              <a:avLst/>
              <a:gdLst/>
              <a:ahLst/>
              <a:cxnLst/>
              <a:rect l="l" t="t" r="r" b="b"/>
              <a:pathLst>
                <a:path w="7620" h="5079">
                  <a:moveTo>
                    <a:pt x="7620" y="2286"/>
                  </a:moveTo>
                  <a:lnTo>
                    <a:pt x="6959" y="673"/>
                  </a:lnTo>
                  <a:lnTo>
                    <a:pt x="5334" y="0"/>
                  </a:lnTo>
                  <a:lnTo>
                    <a:pt x="3810" y="635"/>
                  </a:lnTo>
                  <a:lnTo>
                    <a:pt x="2286" y="0"/>
                  </a:lnTo>
                  <a:lnTo>
                    <a:pt x="673" y="673"/>
                  </a:lnTo>
                  <a:lnTo>
                    <a:pt x="0" y="2286"/>
                  </a:lnTo>
                  <a:lnTo>
                    <a:pt x="673" y="3911"/>
                  </a:lnTo>
                  <a:lnTo>
                    <a:pt x="2286" y="4572"/>
                  </a:lnTo>
                  <a:lnTo>
                    <a:pt x="3810" y="3962"/>
                  </a:lnTo>
                  <a:lnTo>
                    <a:pt x="5334" y="4572"/>
                  </a:lnTo>
                  <a:lnTo>
                    <a:pt x="6959" y="3911"/>
                  </a:lnTo>
                  <a:lnTo>
                    <a:pt x="7620" y="228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13" name="object 9413"/>
            <p:cNvSpPr/>
            <p:nvPr/>
          </p:nvSpPr>
          <p:spPr>
            <a:xfrm>
              <a:off x="11652859" y="7887462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9414" name="object 9414"/>
          <p:cNvGrpSpPr/>
          <p:nvPr/>
        </p:nvGrpSpPr>
        <p:grpSpPr>
          <a:xfrm>
            <a:off x="14638866" y="8409739"/>
            <a:ext cx="22346" cy="130884"/>
            <a:chOff x="11647525" y="7783830"/>
            <a:chExt cx="17780" cy="104139"/>
          </a:xfrm>
        </p:grpSpPr>
        <p:sp>
          <p:nvSpPr>
            <p:cNvPr id="9415" name="object 9415"/>
            <p:cNvSpPr/>
            <p:nvPr/>
          </p:nvSpPr>
          <p:spPr>
            <a:xfrm>
              <a:off x="11655907" y="7789926"/>
              <a:ext cx="0" cy="30480"/>
            </a:xfrm>
            <a:custGeom>
              <a:avLst/>
              <a:gdLst/>
              <a:ahLst/>
              <a:cxnLst/>
              <a:rect l="l" t="t" r="r" b="b"/>
              <a:pathLst>
                <a:path h="30479">
                  <a:moveTo>
                    <a:pt x="0" y="0"/>
                  </a:moveTo>
                  <a:lnTo>
                    <a:pt x="0" y="3048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16" name="object 9416"/>
            <p:cNvSpPr/>
            <p:nvPr/>
          </p:nvSpPr>
          <p:spPr>
            <a:xfrm>
              <a:off x="11655907" y="7792974"/>
              <a:ext cx="0" cy="94615"/>
            </a:xfrm>
            <a:custGeom>
              <a:avLst/>
              <a:gdLst/>
              <a:ahLst/>
              <a:cxnLst/>
              <a:rect l="l" t="t" r="r" b="b"/>
              <a:pathLst>
                <a:path h="94615">
                  <a:moveTo>
                    <a:pt x="0" y="0"/>
                  </a:moveTo>
                  <a:lnTo>
                    <a:pt x="0" y="9448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17" name="object 9417"/>
            <p:cNvSpPr/>
            <p:nvPr/>
          </p:nvSpPr>
          <p:spPr>
            <a:xfrm>
              <a:off x="11653621" y="7794498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2285" y="0"/>
                  </a:moveTo>
                  <a:lnTo>
                    <a:pt x="3902" y="669"/>
                  </a:lnTo>
                  <a:lnTo>
                    <a:pt x="4571" y="2286"/>
                  </a:lnTo>
                  <a:lnTo>
                    <a:pt x="3902" y="3902"/>
                  </a:lnTo>
                  <a:lnTo>
                    <a:pt x="2285" y="4572"/>
                  </a:lnTo>
                  <a:lnTo>
                    <a:pt x="669" y="3902"/>
                  </a:lnTo>
                  <a:lnTo>
                    <a:pt x="0" y="2286"/>
                  </a:lnTo>
                  <a:lnTo>
                    <a:pt x="669" y="669"/>
                  </a:lnTo>
                  <a:lnTo>
                    <a:pt x="228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18" name="object 9418"/>
            <p:cNvSpPr/>
            <p:nvPr/>
          </p:nvSpPr>
          <p:spPr>
            <a:xfrm>
              <a:off x="11649811" y="7789926"/>
              <a:ext cx="0" cy="97790"/>
            </a:xfrm>
            <a:custGeom>
              <a:avLst/>
              <a:gdLst/>
              <a:ahLst/>
              <a:cxnLst/>
              <a:rect l="l" t="t" r="r" b="b"/>
              <a:pathLst>
                <a:path h="97790">
                  <a:moveTo>
                    <a:pt x="0" y="0"/>
                  </a:moveTo>
                  <a:lnTo>
                    <a:pt x="0" y="9753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19" name="object 9419"/>
            <p:cNvSpPr/>
            <p:nvPr/>
          </p:nvSpPr>
          <p:spPr>
            <a:xfrm>
              <a:off x="11652859" y="7792974"/>
              <a:ext cx="0" cy="94615"/>
            </a:xfrm>
            <a:custGeom>
              <a:avLst/>
              <a:gdLst/>
              <a:ahLst/>
              <a:cxnLst/>
              <a:rect l="l" t="t" r="r" b="b"/>
              <a:pathLst>
                <a:path h="94615">
                  <a:moveTo>
                    <a:pt x="0" y="0"/>
                  </a:moveTo>
                  <a:lnTo>
                    <a:pt x="0" y="9448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20" name="object 9420"/>
            <p:cNvSpPr/>
            <p:nvPr/>
          </p:nvSpPr>
          <p:spPr>
            <a:xfrm>
              <a:off x="11650573" y="7794498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2285" y="0"/>
                  </a:moveTo>
                  <a:lnTo>
                    <a:pt x="3902" y="669"/>
                  </a:lnTo>
                  <a:lnTo>
                    <a:pt x="4571" y="2286"/>
                  </a:lnTo>
                  <a:lnTo>
                    <a:pt x="3902" y="3902"/>
                  </a:lnTo>
                  <a:lnTo>
                    <a:pt x="2285" y="4572"/>
                  </a:lnTo>
                  <a:lnTo>
                    <a:pt x="669" y="3902"/>
                  </a:lnTo>
                  <a:lnTo>
                    <a:pt x="0" y="2286"/>
                  </a:lnTo>
                  <a:lnTo>
                    <a:pt x="669" y="669"/>
                  </a:lnTo>
                  <a:lnTo>
                    <a:pt x="228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21" name="object 9421"/>
            <p:cNvSpPr/>
            <p:nvPr/>
          </p:nvSpPr>
          <p:spPr>
            <a:xfrm>
              <a:off x="11649811" y="7786116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0" y="0"/>
                  </a:moveTo>
                  <a:lnTo>
                    <a:pt x="609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22" name="object 9422"/>
            <p:cNvSpPr/>
            <p:nvPr/>
          </p:nvSpPr>
          <p:spPr>
            <a:xfrm>
              <a:off x="11649811" y="7786116"/>
              <a:ext cx="13335" cy="3810"/>
            </a:xfrm>
            <a:custGeom>
              <a:avLst/>
              <a:gdLst/>
              <a:ahLst/>
              <a:cxnLst/>
              <a:rect l="l" t="t" r="r" b="b"/>
              <a:pathLst>
                <a:path w="13334" h="3809">
                  <a:moveTo>
                    <a:pt x="0" y="3810"/>
                  </a:moveTo>
                  <a:lnTo>
                    <a:pt x="12954" y="3810"/>
                  </a:lnTo>
                  <a:lnTo>
                    <a:pt x="12954" y="0"/>
                  </a:lnTo>
                  <a:lnTo>
                    <a:pt x="9906" y="0"/>
                  </a:lnTo>
                  <a:lnTo>
                    <a:pt x="9906" y="3810"/>
                  </a:lnTo>
                  <a:lnTo>
                    <a:pt x="0" y="381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23" name="object 9423"/>
            <p:cNvSpPr/>
            <p:nvPr/>
          </p:nvSpPr>
          <p:spPr>
            <a:xfrm>
              <a:off x="11659717" y="7820406"/>
              <a:ext cx="0" cy="64135"/>
            </a:xfrm>
            <a:custGeom>
              <a:avLst/>
              <a:gdLst/>
              <a:ahLst/>
              <a:cxnLst/>
              <a:rect l="l" t="t" r="r" b="b"/>
              <a:pathLst>
                <a:path h="64134">
                  <a:moveTo>
                    <a:pt x="0" y="0"/>
                  </a:moveTo>
                  <a:lnTo>
                    <a:pt x="0" y="64007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9424" name="object 9424"/>
          <p:cNvGrpSpPr/>
          <p:nvPr/>
        </p:nvGrpSpPr>
        <p:grpSpPr>
          <a:xfrm>
            <a:off x="13873665" y="8258421"/>
            <a:ext cx="100558" cy="98962"/>
            <a:chOff x="11038687" y="7663433"/>
            <a:chExt cx="80010" cy="78740"/>
          </a:xfrm>
        </p:grpSpPr>
        <p:sp>
          <p:nvSpPr>
            <p:cNvPr id="9425" name="object 9425"/>
            <p:cNvSpPr/>
            <p:nvPr/>
          </p:nvSpPr>
          <p:spPr>
            <a:xfrm>
              <a:off x="11042497" y="7665719"/>
              <a:ext cx="74295" cy="74295"/>
            </a:xfrm>
            <a:custGeom>
              <a:avLst/>
              <a:gdLst/>
              <a:ahLst/>
              <a:cxnLst/>
              <a:rect l="l" t="t" r="r" b="b"/>
              <a:pathLst>
                <a:path w="74295" h="74295">
                  <a:moveTo>
                    <a:pt x="0" y="73913"/>
                  </a:moveTo>
                  <a:lnTo>
                    <a:pt x="7620" y="73913"/>
                  </a:lnTo>
                  <a:lnTo>
                    <a:pt x="16764" y="72389"/>
                  </a:lnTo>
                  <a:lnTo>
                    <a:pt x="53340" y="53339"/>
                  </a:lnTo>
                  <a:lnTo>
                    <a:pt x="71628" y="16763"/>
                  </a:lnTo>
                  <a:lnTo>
                    <a:pt x="73914" y="7619"/>
                  </a:lnTo>
                  <a:lnTo>
                    <a:pt x="7391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26" name="object 9426"/>
            <p:cNvSpPr/>
            <p:nvPr/>
          </p:nvSpPr>
          <p:spPr>
            <a:xfrm>
              <a:off x="11040973" y="7664957"/>
              <a:ext cx="0" cy="74295"/>
            </a:xfrm>
            <a:custGeom>
              <a:avLst/>
              <a:gdLst/>
              <a:ahLst/>
              <a:cxnLst/>
              <a:rect l="l" t="t" r="r" b="b"/>
              <a:pathLst>
                <a:path h="74295">
                  <a:moveTo>
                    <a:pt x="0" y="73913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9427" name="object 9427"/>
          <p:cNvSpPr/>
          <p:nvPr/>
        </p:nvSpPr>
        <p:spPr>
          <a:xfrm>
            <a:off x="14641738" y="8264169"/>
            <a:ext cx="0" cy="148443"/>
          </a:xfrm>
          <a:custGeom>
            <a:avLst/>
            <a:gdLst/>
            <a:ahLst/>
            <a:cxnLst/>
            <a:rect l="l" t="t" r="r" b="b"/>
            <a:pathLst>
              <a:path h="118109">
                <a:moveTo>
                  <a:pt x="0" y="0"/>
                </a:moveTo>
                <a:lnTo>
                  <a:pt x="0" y="118109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428" name="object 9428"/>
          <p:cNvGrpSpPr/>
          <p:nvPr/>
        </p:nvGrpSpPr>
        <p:grpSpPr>
          <a:xfrm>
            <a:off x="13512613" y="7728814"/>
            <a:ext cx="222665" cy="215482"/>
            <a:chOff x="10751413" y="7242047"/>
            <a:chExt cx="177165" cy="171450"/>
          </a:xfrm>
        </p:grpSpPr>
        <p:sp>
          <p:nvSpPr>
            <p:cNvPr id="9429" name="object 9429"/>
            <p:cNvSpPr/>
            <p:nvPr/>
          </p:nvSpPr>
          <p:spPr>
            <a:xfrm>
              <a:off x="10792561" y="7266431"/>
              <a:ext cx="132715" cy="132715"/>
            </a:xfrm>
            <a:custGeom>
              <a:avLst/>
              <a:gdLst/>
              <a:ahLst/>
              <a:cxnLst/>
              <a:rect l="l" t="t" r="r" b="b"/>
              <a:pathLst>
                <a:path w="132715" h="132715">
                  <a:moveTo>
                    <a:pt x="132588" y="0"/>
                  </a:moveTo>
                  <a:lnTo>
                    <a:pt x="124968" y="0"/>
                  </a:lnTo>
                  <a:lnTo>
                    <a:pt x="117348" y="762"/>
                  </a:lnTo>
                  <a:lnTo>
                    <a:pt x="79248" y="11430"/>
                  </a:lnTo>
                  <a:lnTo>
                    <a:pt x="38862" y="39624"/>
                  </a:lnTo>
                  <a:lnTo>
                    <a:pt x="10668" y="80010"/>
                  </a:lnTo>
                  <a:lnTo>
                    <a:pt x="2286" y="108966"/>
                  </a:lnTo>
                  <a:lnTo>
                    <a:pt x="762" y="117348"/>
                  </a:lnTo>
                  <a:lnTo>
                    <a:pt x="0" y="125730"/>
                  </a:lnTo>
                  <a:lnTo>
                    <a:pt x="0" y="13258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30" name="object 9430"/>
            <p:cNvSpPr/>
            <p:nvPr/>
          </p:nvSpPr>
          <p:spPr>
            <a:xfrm>
              <a:off x="10925911" y="7265669"/>
              <a:ext cx="0" cy="132080"/>
            </a:xfrm>
            <a:custGeom>
              <a:avLst/>
              <a:gdLst/>
              <a:ahLst/>
              <a:cxnLst/>
              <a:rect l="l" t="t" r="r" b="b"/>
              <a:pathLst>
                <a:path h="132079">
                  <a:moveTo>
                    <a:pt x="0" y="0"/>
                  </a:moveTo>
                  <a:lnTo>
                    <a:pt x="0" y="131825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31" name="object 9431"/>
            <p:cNvSpPr/>
            <p:nvPr/>
          </p:nvSpPr>
          <p:spPr>
            <a:xfrm>
              <a:off x="10753699" y="7397495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381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32" name="object 9432"/>
            <p:cNvSpPr/>
            <p:nvPr/>
          </p:nvSpPr>
          <p:spPr>
            <a:xfrm>
              <a:off x="10791037" y="7397495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0"/>
                  </a:moveTo>
                  <a:lnTo>
                    <a:pt x="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33" name="object 9433"/>
            <p:cNvSpPr/>
            <p:nvPr/>
          </p:nvSpPr>
          <p:spPr>
            <a:xfrm>
              <a:off x="10923625" y="7408925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2285" y="0"/>
                  </a:moveTo>
                  <a:lnTo>
                    <a:pt x="3902" y="669"/>
                  </a:lnTo>
                  <a:lnTo>
                    <a:pt x="4571" y="2285"/>
                  </a:lnTo>
                  <a:lnTo>
                    <a:pt x="3902" y="3902"/>
                  </a:lnTo>
                  <a:lnTo>
                    <a:pt x="2285" y="4571"/>
                  </a:lnTo>
                  <a:lnTo>
                    <a:pt x="669" y="3902"/>
                  </a:lnTo>
                  <a:lnTo>
                    <a:pt x="0" y="2285"/>
                  </a:lnTo>
                  <a:lnTo>
                    <a:pt x="669" y="669"/>
                  </a:lnTo>
                  <a:lnTo>
                    <a:pt x="228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34" name="object 9434"/>
            <p:cNvSpPr/>
            <p:nvPr/>
          </p:nvSpPr>
          <p:spPr>
            <a:xfrm>
              <a:off x="10925911" y="7404353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4">
                  <a:moveTo>
                    <a:pt x="0" y="0"/>
                  </a:moveTo>
                  <a:lnTo>
                    <a:pt x="0" y="685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35" name="object 9435"/>
            <p:cNvSpPr/>
            <p:nvPr/>
          </p:nvSpPr>
          <p:spPr>
            <a:xfrm>
              <a:off x="10923613" y="7402067"/>
              <a:ext cx="5080" cy="11430"/>
            </a:xfrm>
            <a:custGeom>
              <a:avLst/>
              <a:gdLst/>
              <a:ahLst/>
              <a:cxnLst/>
              <a:rect l="l" t="t" r="r" b="b"/>
              <a:pathLst>
                <a:path w="5079" h="11429">
                  <a:moveTo>
                    <a:pt x="4572" y="9144"/>
                  </a:moveTo>
                  <a:lnTo>
                    <a:pt x="3911" y="7531"/>
                  </a:lnTo>
                  <a:lnTo>
                    <a:pt x="2286" y="6858"/>
                  </a:lnTo>
                  <a:lnTo>
                    <a:pt x="673" y="7531"/>
                  </a:lnTo>
                  <a:lnTo>
                    <a:pt x="0" y="9144"/>
                  </a:lnTo>
                  <a:lnTo>
                    <a:pt x="673" y="10769"/>
                  </a:lnTo>
                  <a:lnTo>
                    <a:pt x="2286" y="11430"/>
                  </a:lnTo>
                  <a:lnTo>
                    <a:pt x="3911" y="10769"/>
                  </a:lnTo>
                  <a:lnTo>
                    <a:pt x="4572" y="9144"/>
                  </a:lnTo>
                  <a:close/>
                </a:path>
                <a:path w="5079" h="11429">
                  <a:moveTo>
                    <a:pt x="4572" y="2286"/>
                  </a:moveTo>
                  <a:lnTo>
                    <a:pt x="3911" y="673"/>
                  </a:lnTo>
                  <a:lnTo>
                    <a:pt x="2286" y="0"/>
                  </a:lnTo>
                  <a:lnTo>
                    <a:pt x="673" y="673"/>
                  </a:lnTo>
                  <a:lnTo>
                    <a:pt x="0" y="2286"/>
                  </a:lnTo>
                  <a:lnTo>
                    <a:pt x="673" y="3911"/>
                  </a:lnTo>
                  <a:lnTo>
                    <a:pt x="2286" y="4572"/>
                  </a:lnTo>
                  <a:lnTo>
                    <a:pt x="3911" y="3911"/>
                  </a:lnTo>
                  <a:lnTo>
                    <a:pt x="4572" y="228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36" name="object 9436"/>
            <p:cNvSpPr/>
            <p:nvPr/>
          </p:nvSpPr>
          <p:spPr>
            <a:xfrm>
              <a:off x="10925911" y="7262621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3047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37" name="object 9437"/>
            <p:cNvSpPr/>
            <p:nvPr/>
          </p:nvSpPr>
          <p:spPr>
            <a:xfrm>
              <a:off x="10925911" y="7242047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h="20954">
                  <a:moveTo>
                    <a:pt x="0" y="0"/>
                  </a:moveTo>
                  <a:lnTo>
                    <a:pt x="0" y="2057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9438" name="object 9438"/>
          <p:cNvGrpSpPr/>
          <p:nvPr/>
        </p:nvGrpSpPr>
        <p:grpSpPr>
          <a:xfrm>
            <a:off x="13393858" y="7847569"/>
            <a:ext cx="126895" cy="81403"/>
            <a:chOff x="10656925" y="7336535"/>
            <a:chExt cx="100965" cy="64769"/>
          </a:xfrm>
        </p:grpSpPr>
        <p:sp>
          <p:nvSpPr>
            <p:cNvPr id="9439" name="object 9439"/>
            <p:cNvSpPr/>
            <p:nvPr/>
          </p:nvSpPr>
          <p:spPr>
            <a:xfrm>
              <a:off x="10659211" y="7397495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0"/>
                  </a:moveTo>
                  <a:lnTo>
                    <a:pt x="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40" name="object 9440"/>
            <p:cNvSpPr/>
            <p:nvPr/>
          </p:nvSpPr>
          <p:spPr>
            <a:xfrm>
              <a:off x="10696549" y="7397495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381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41" name="object 9441"/>
            <p:cNvSpPr/>
            <p:nvPr/>
          </p:nvSpPr>
          <p:spPr>
            <a:xfrm>
              <a:off x="10696549" y="7340345"/>
              <a:ext cx="0" cy="57150"/>
            </a:xfrm>
            <a:custGeom>
              <a:avLst/>
              <a:gdLst/>
              <a:ahLst/>
              <a:cxnLst/>
              <a:rect l="l" t="t" r="r" b="b"/>
              <a:pathLst>
                <a:path h="57150">
                  <a:moveTo>
                    <a:pt x="0" y="0"/>
                  </a:moveTo>
                  <a:lnTo>
                    <a:pt x="0" y="5715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42" name="object 9442"/>
            <p:cNvSpPr/>
            <p:nvPr/>
          </p:nvSpPr>
          <p:spPr>
            <a:xfrm>
              <a:off x="10695025" y="7338821"/>
              <a:ext cx="60325" cy="60325"/>
            </a:xfrm>
            <a:custGeom>
              <a:avLst/>
              <a:gdLst/>
              <a:ahLst/>
              <a:cxnLst/>
              <a:rect l="l" t="t" r="r" b="b"/>
              <a:pathLst>
                <a:path w="60325" h="60325">
                  <a:moveTo>
                    <a:pt x="60198" y="60197"/>
                  </a:moveTo>
                  <a:lnTo>
                    <a:pt x="59436" y="54101"/>
                  </a:lnTo>
                  <a:lnTo>
                    <a:pt x="57912" y="46481"/>
                  </a:lnTo>
                  <a:lnTo>
                    <a:pt x="36576" y="11429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9443" name="object 9443"/>
          <p:cNvGrpSpPr/>
          <p:nvPr/>
        </p:nvGrpSpPr>
        <p:grpSpPr>
          <a:xfrm>
            <a:off x="12788592" y="7700084"/>
            <a:ext cx="1088584" cy="847563"/>
            <a:chOff x="10175341" y="7219188"/>
            <a:chExt cx="866140" cy="674370"/>
          </a:xfrm>
        </p:grpSpPr>
        <p:pic>
          <p:nvPicPr>
            <p:cNvPr id="9444" name="object 9444"/>
            <p:cNvPicPr/>
            <p:nvPr/>
          </p:nvPicPr>
          <p:blipFill>
            <a:blip r:embed="rId63" cstate="print"/>
            <a:stretch>
              <a:fillRect/>
            </a:stretch>
          </p:blipFill>
          <p:spPr>
            <a:xfrm>
              <a:off x="10210393" y="7236714"/>
              <a:ext cx="315467" cy="176784"/>
            </a:xfrm>
            <a:prstGeom prst="rect">
              <a:avLst/>
            </a:prstGeom>
          </p:spPr>
        </p:pic>
        <p:sp>
          <p:nvSpPr>
            <p:cNvPr id="9445" name="object 9445"/>
            <p:cNvSpPr/>
            <p:nvPr/>
          </p:nvSpPr>
          <p:spPr>
            <a:xfrm>
              <a:off x="10175341" y="7242048"/>
              <a:ext cx="342265" cy="0"/>
            </a:xfrm>
            <a:custGeom>
              <a:avLst/>
              <a:gdLst/>
              <a:ahLst/>
              <a:cxnLst/>
              <a:rect l="l" t="t" r="r" b="b"/>
              <a:pathLst>
                <a:path w="342265">
                  <a:moveTo>
                    <a:pt x="0" y="0"/>
                  </a:moveTo>
                  <a:lnTo>
                    <a:pt x="34213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46" name="object 9446"/>
            <p:cNvSpPr/>
            <p:nvPr/>
          </p:nvSpPr>
          <p:spPr>
            <a:xfrm>
              <a:off x="10175341" y="7232142"/>
              <a:ext cx="335280" cy="0"/>
            </a:xfrm>
            <a:custGeom>
              <a:avLst/>
              <a:gdLst/>
              <a:ahLst/>
              <a:cxnLst/>
              <a:rect l="l" t="t" r="r" b="b"/>
              <a:pathLst>
                <a:path w="335279">
                  <a:moveTo>
                    <a:pt x="0" y="0"/>
                  </a:moveTo>
                  <a:lnTo>
                    <a:pt x="33528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47" name="object 9447"/>
            <p:cNvSpPr/>
            <p:nvPr/>
          </p:nvSpPr>
          <p:spPr>
            <a:xfrm>
              <a:off x="10175341" y="7221474"/>
              <a:ext cx="328930" cy="0"/>
            </a:xfrm>
            <a:custGeom>
              <a:avLst/>
              <a:gdLst/>
              <a:ahLst/>
              <a:cxnLst/>
              <a:rect l="l" t="t" r="r" b="b"/>
              <a:pathLst>
                <a:path w="328929">
                  <a:moveTo>
                    <a:pt x="0" y="0"/>
                  </a:moveTo>
                  <a:lnTo>
                    <a:pt x="32842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48" name="object 9448"/>
            <p:cNvSpPr/>
            <p:nvPr/>
          </p:nvSpPr>
          <p:spPr>
            <a:xfrm>
              <a:off x="10175341" y="7235190"/>
              <a:ext cx="338455" cy="0"/>
            </a:xfrm>
            <a:custGeom>
              <a:avLst/>
              <a:gdLst/>
              <a:ahLst/>
              <a:cxnLst/>
              <a:rect l="l" t="t" r="r" b="b"/>
              <a:pathLst>
                <a:path w="338454">
                  <a:moveTo>
                    <a:pt x="338327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49" name="object 9449"/>
            <p:cNvSpPr/>
            <p:nvPr/>
          </p:nvSpPr>
          <p:spPr>
            <a:xfrm>
              <a:off x="10175341" y="7225284"/>
              <a:ext cx="331470" cy="0"/>
            </a:xfrm>
            <a:custGeom>
              <a:avLst/>
              <a:gdLst/>
              <a:ahLst/>
              <a:cxnLst/>
              <a:rect l="l" t="t" r="r" b="b"/>
              <a:pathLst>
                <a:path w="331470">
                  <a:moveTo>
                    <a:pt x="331470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50" name="object 9450"/>
            <p:cNvSpPr/>
            <p:nvPr/>
          </p:nvSpPr>
          <p:spPr>
            <a:xfrm>
              <a:off x="10212679" y="7242048"/>
              <a:ext cx="311150" cy="0"/>
            </a:xfrm>
            <a:custGeom>
              <a:avLst/>
              <a:gdLst/>
              <a:ahLst/>
              <a:cxnLst/>
              <a:rect l="l" t="t" r="r" b="b"/>
              <a:pathLst>
                <a:path w="311150">
                  <a:moveTo>
                    <a:pt x="0" y="0"/>
                  </a:moveTo>
                  <a:lnTo>
                    <a:pt x="31089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51" name="object 9451"/>
            <p:cNvSpPr/>
            <p:nvPr/>
          </p:nvSpPr>
          <p:spPr>
            <a:xfrm>
              <a:off x="10294213" y="7258812"/>
              <a:ext cx="216535" cy="0"/>
            </a:xfrm>
            <a:custGeom>
              <a:avLst/>
              <a:gdLst/>
              <a:ahLst/>
              <a:cxnLst/>
              <a:rect l="l" t="t" r="r" b="b"/>
              <a:pathLst>
                <a:path w="216534">
                  <a:moveTo>
                    <a:pt x="0" y="0"/>
                  </a:moveTo>
                  <a:lnTo>
                    <a:pt x="21640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52" name="object 9452"/>
            <p:cNvSpPr/>
            <p:nvPr/>
          </p:nvSpPr>
          <p:spPr>
            <a:xfrm>
              <a:off x="10290403" y="7258812"/>
              <a:ext cx="216535" cy="0"/>
            </a:xfrm>
            <a:custGeom>
              <a:avLst/>
              <a:gdLst/>
              <a:ahLst/>
              <a:cxnLst/>
              <a:rect l="l" t="t" r="r" b="b"/>
              <a:pathLst>
                <a:path w="216534">
                  <a:moveTo>
                    <a:pt x="0" y="0"/>
                  </a:moveTo>
                  <a:lnTo>
                    <a:pt x="21640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53" name="object 9453"/>
            <p:cNvSpPr/>
            <p:nvPr/>
          </p:nvSpPr>
          <p:spPr>
            <a:xfrm>
              <a:off x="10294213" y="7245858"/>
              <a:ext cx="226695" cy="0"/>
            </a:xfrm>
            <a:custGeom>
              <a:avLst/>
              <a:gdLst/>
              <a:ahLst/>
              <a:cxnLst/>
              <a:rect l="l" t="t" r="r" b="b"/>
              <a:pathLst>
                <a:path w="226695">
                  <a:moveTo>
                    <a:pt x="226314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454" name="object 9454"/>
            <p:cNvPicPr/>
            <p:nvPr/>
          </p:nvPicPr>
          <p:blipFill>
            <a:blip r:embed="rId64" cstate="print"/>
            <a:stretch>
              <a:fillRect/>
            </a:stretch>
          </p:blipFill>
          <p:spPr>
            <a:xfrm>
              <a:off x="10210393" y="7407402"/>
              <a:ext cx="285749" cy="265938"/>
            </a:xfrm>
            <a:prstGeom prst="rect">
              <a:avLst/>
            </a:prstGeom>
          </p:spPr>
        </p:pic>
        <p:sp>
          <p:nvSpPr>
            <p:cNvPr id="9455" name="object 9455"/>
            <p:cNvSpPr/>
            <p:nvPr/>
          </p:nvSpPr>
          <p:spPr>
            <a:xfrm>
              <a:off x="10521289" y="7265670"/>
              <a:ext cx="271780" cy="133350"/>
            </a:xfrm>
            <a:custGeom>
              <a:avLst/>
              <a:gdLst/>
              <a:ahLst/>
              <a:cxnLst/>
              <a:rect l="l" t="t" r="r" b="b"/>
              <a:pathLst>
                <a:path w="271779" h="133350">
                  <a:moveTo>
                    <a:pt x="271272" y="133350"/>
                  </a:moveTo>
                  <a:lnTo>
                    <a:pt x="270510" y="125730"/>
                  </a:lnTo>
                  <a:lnTo>
                    <a:pt x="269748" y="118110"/>
                  </a:lnTo>
                  <a:lnTo>
                    <a:pt x="259080" y="79248"/>
                  </a:lnTo>
                  <a:lnTo>
                    <a:pt x="238506" y="48006"/>
                  </a:lnTo>
                  <a:lnTo>
                    <a:pt x="230124" y="38100"/>
                  </a:lnTo>
                  <a:lnTo>
                    <a:pt x="198882" y="15239"/>
                  </a:lnTo>
                  <a:lnTo>
                    <a:pt x="167640" y="3810"/>
                  </a:lnTo>
                  <a:lnTo>
                    <a:pt x="158496" y="1523"/>
                  </a:lnTo>
                  <a:lnTo>
                    <a:pt x="149352" y="762"/>
                  </a:lnTo>
                  <a:lnTo>
                    <a:pt x="140970" y="0"/>
                  </a:lnTo>
                  <a:lnTo>
                    <a:pt x="134112" y="0"/>
                  </a:lnTo>
                  <a:lnTo>
                    <a:pt x="126492" y="0"/>
                  </a:lnTo>
                  <a:lnTo>
                    <a:pt x="118872" y="762"/>
                  </a:lnTo>
                  <a:lnTo>
                    <a:pt x="109728" y="2285"/>
                  </a:lnTo>
                  <a:lnTo>
                    <a:pt x="100584" y="4571"/>
                  </a:lnTo>
                  <a:lnTo>
                    <a:pt x="90678" y="6857"/>
                  </a:lnTo>
                  <a:lnTo>
                    <a:pt x="49530" y="31242"/>
                  </a:lnTo>
                  <a:lnTo>
                    <a:pt x="23622" y="59436"/>
                  </a:lnTo>
                  <a:lnTo>
                    <a:pt x="4572" y="99822"/>
                  </a:lnTo>
                  <a:lnTo>
                    <a:pt x="3048" y="109728"/>
                  </a:lnTo>
                  <a:lnTo>
                    <a:pt x="1524" y="118110"/>
                  </a:lnTo>
                  <a:lnTo>
                    <a:pt x="762" y="125730"/>
                  </a:lnTo>
                  <a:lnTo>
                    <a:pt x="0" y="13335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56" name="object 9456"/>
            <p:cNvSpPr/>
            <p:nvPr/>
          </p:nvSpPr>
          <p:spPr>
            <a:xfrm>
              <a:off x="10304119" y="7242048"/>
              <a:ext cx="622300" cy="0"/>
            </a:xfrm>
            <a:custGeom>
              <a:avLst/>
              <a:gdLst/>
              <a:ahLst/>
              <a:cxnLst/>
              <a:rect l="l" t="t" r="r" b="b"/>
              <a:pathLst>
                <a:path w="622300">
                  <a:moveTo>
                    <a:pt x="621792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457" name="object 9457"/>
            <p:cNvPicPr/>
            <p:nvPr/>
          </p:nvPicPr>
          <p:blipFill>
            <a:blip r:embed="rId65" cstate="print"/>
            <a:stretch>
              <a:fillRect/>
            </a:stretch>
          </p:blipFill>
          <p:spPr>
            <a:xfrm>
              <a:off x="10522813" y="7264146"/>
              <a:ext cx="137159" cy="137160"/>
            </a:xfrm>
            <a:prstGeom prst="rect">
              <a:avLst/>
            </a:prstGeom>
          </p:spPr>
        </p:pic>
        <p:pic>
          <p:nvPicPr>
            <p:cNvPr id="9458" name="object 9458"/>
            <p:cNvPicPr/>
            <p:nvPr/>
          </p:nvPicPr>
          <p:blipFill>
            <a:blip r:embed="rId66" cstate="print"/>
            <a:stretch>
              <a:fillRect/>
            </a:stretch>
          </p:blipFill>
          <p:spPr>
            <a:xfrm>
              <a:off x="10210393" y="7663434"/>
              <a:ext cx="178308" cy="230124"/>
            </a:xfrm>
            <a:prstGeom prst="rect">
              <a:avLst/>
            </a:prstGeom>
          </p:spPr>
        </p:pic>
        <p:sp>
          <p:nvSpPr>
            <p:cNvPr id="9459" name="object 9459"/>
            <p:cNvSpPr/>
            <p:nvPr/>
          </p:nvSpPr>
          <p:spPr>
            <a:xfrm>
              <a:off x="10517479" y="7401306"/>
              <a:ext cx="412750" cy="0"/>
            </a:xfrm>
            <a:custGeom>
              <a:avLst/>
              <a:gdLst/>
              <a:ahLst/>
              <a:cxnLst/>
              <a:rect l="l" t="t" r="r" b="b"/>
              <a:pathLst>
                <a:path w="412750">
                  <a:moveTo>
                    <a:pt x="412242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60" name="object 9460"/>
            <p:cNvSpPr/>
            <p:nvPr/>
          </p:nvSpPr>
          <p:spPr>
            <a:xfrm>
              <a:off x="10520527" y="7397496"/>
              <a:ext cx="409575" cy="0"/>
            </a:xfrm>
            <a:custGeom>
              <a:avLst/>
              <a:gdLst/>
              <a:ahLst/>
              <a:cxnLst/>
              <a:rect l="l" t="t" r="r" b="b"/>
              <a:pathLst>
                <a:path w="409575">
                  <a:moveTo>
                    <a:pt x="409194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61" name="object 9461"/>
            <p:cNvSpPr/>
            <p:nvPr/>
          </p:nvSpPr>
          <p:spPr>
            <a:xfrm>
              <a:off x="10868761" y="7668006"/>
              <a:ext cx="172720" cy="0"/>
            </a:xfrm>
            <a:custGeom>
              <a:avLst/>
              <a:gdLst/>
              <a:ahLst/>
              <a:cxnLst/>
              <a:rect l="l" t="t" r="r" b="b"/>
              <a:pathLst>
                <a:path w="172720">
                  <a:moveTo>
                    <a:pt x="0" y="0"/>
                  </a:moveTo>
                  <a:lnTo>
                    <a:pt x="17221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62" name="object 9462"/>
            <p:cNvSpPr/>
            <p:nvPr/>
          </p:nvSpPr>
          <p:spPr>
            <a:xfrm>
              <a:off x="10442803" y="7651242"/>
              <a:ext cx="598170" cy="0"/>
            </a:xfrm>
            <a:custGeom>
              <a:avLst/>
              <a:gdLst/>
              <a:ahLst/>
              <a:cxnLst/>
              <a:rect l="l" t="t" r="r" b="b"/>
              <a:pathLst>
                <a:path w="598170">
                  <a:moveTo>
                    <a:pt x="0" y="0"/>
                  </a:moveTo>
                  <a:lnTo>
                    <a:pt x="59817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63" name="object 9463"/>
            <p:cNvSpPr/>
            <p:nvPr/>
          </p:nvSpPr>
          <p:spPr>
            <a:xfrm>
              <a:off x="10871809" y="7664958"/>
              <a:ext cx="162560" cy="0"/>
            </a:xfrm>
            <a:custGeom>
              <a:avLst/>
              <a:gdLst/>
              <a:ahLst/>
              <a:cxnLst/>
              <a:rect l="l" t="t" r="r" b="b"/>
              <a:pathLst>
                <a:path w="162559">
                  <a:moveTo>
                    <a:pt x="0" y="0"/>
                  </a:moveTo>
                  <a:lnTo>
                    <a:pt x="16230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64" name="object 9464"/>
            <p:cNvSpPr/>
            <p:nvPr/>
          </p:nvSpPr>
          <p:spPr>
            <a:xfrm>
              <a:off x="10925911" y="7401306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809" y="0"/>
                  </a:moveTo>
                  <a:lnTo>
                    <a:pt x="0" y="0"/>
                  </a:lnTo>
                  <a:lnTo>
                    <a:pt x="3809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65" name="object 9465"/>
            <p:cNvSpPr/>
            <p:nvPr/>
          </p:nvSpPr>
          <p:spPr>
            <a:xfrm>
              <a:off x="10925911" y="740435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66" name="object 9466"/>
            <p:cNvSpPr/>
            <p:nvPr/>
          </p:nvSpPr>
          <p:spPr>
            <a:xfrm>
              <a:off x="10925911" y="7411212"/>
              <a:ext cx="91440" cy="0"/>
            </a:xfrm>
            <a:custGeom>
              <a:avLst/>
              <a:gdLst/>
              <a:ahLst/>
              <a:cxnLst/>
              <a:rect l="l" t="t" r="r" b="b"/>
              <a:pathLst>
                <a:path w="91440">
                  <a:moveTo>
                    <a:pt x="0" y="0"/>
                  </a:moveTo>
                  <a:lnTo>
                    <a:pt x="9144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67" name="object 9467"/>
            <p:cNvSpPr/>
            <p:nvPr/>
          </p:nvSpPr>
          <p:spPr>
            <a:xfrm>
              <a:off x="10925911" y="726567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809" y="0"/>
                  </a:moveTo>
                  <a:lnTo>
                    <a:pt x="0" y="0"/>
                  </a:lnTo>
                </a:path>
                <a:path w="3809">
                  <a:moveTo>
                    <a:pt x="3809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68" name="object 9468"/>
            <p:cNvSpPr/>
            <p:nvPr/>
          </p:nvSpPr>
          <p:spPr>
            <a:xfrm>
              <a:off x="10925911" y="7242048"/>
              <a:ext cx="91440" cy="0"/>
            </a:xfrm>
            <a:custGeom>
              <a:avLst/>
              <a:gdLst/>
              <a:ahLst/>
              <a:cxnLst/>
              <a:rect l="l" t="t" r="r" b="b"/>
              <a:pathLst>
                <a:path w="91440">
                  <a:moveTo>
                    <a:pt x="0" y="0"/>
                  </a:moveTo>
                  <a:lnTo>
                    <a:pt x="9144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9469" name="object 9469"/>
          <p:cNvGrpSpPr/>
          <p:nvPr/>
        </p:nvGrpSpPr>
        <p:grpSpPr>
          <a:xfrm>
            <a:off x="14535434" y="9254429"/>
            <a:ext cx="164405" cy="85395"/>
            <a:chOff x="11565229" y="8455914"/>
            <a:chExt cx="130810" cy="67945"/>
          </a:xfrm>
        </p:grpSpPr>
        <p:sp>
          <p:nvSpPr>
            <p:cNvPr id="9470" name="object 9470"/>
            <p:cNvSpPr/>
            <p:nvPr/>
          </p:nvSpPr>
          <p:spPr>
            <a:xfrm>
              <a:off x="11632285" y="8492490"/>
              <a:ext cx="3810" cy="24130"/>
            </a:xfrm>
            <a:custGeom>
              <a:avLst/>
              <a:gdLst/>
              <a:ahLst/>
              <a:cxnLst/>
              <a:rect l="l" t="t" r="r" b="b"/>
              <a:pathLst>
                <a:path w="3809" h="24129">
                  <a:moveTo>
                    <a:pt x="3809" y="3810"/>
                  </a:moveTo>
                  <a:lnTo>
                    <a:pt x="3809" y="0"/>
                  </a:lnTo>
                  <a:lnTo>
                    <a:pt x="3809" y="6858"/>
                  </a:lnTo>
                  <a:lnTo>
                    <a:pt x="0" y="6858"/>
                  </a:lnTo>
                  <a:lnTo>
                    <a:pt x="3809" y="6858"/>
                  </a:lnTo>
                  <a:lnTo>
                    <a:pt x="3809" y="23622"/>
                  </a:lnTo>
                  <a:lnTo>
                    <a:pt x="3809" y="2057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71" name="object 9471"/>
            <p:cNvSpPr/>
            <p:nvPr/>
          </p:nvSpPr>
          <p:spPr>
            <a:xfrm>
              <a:off x="11632285" y="8458962"/>
              <a:ext cx="0" cy="64135"/>
            </a:xfrm>
            <a:custGeom>
              <a:avLst/>
              <a:gdLst/>
              <a:ahLst/>
              <a:cxnLst/>
              <a:rect l="l" t="t" r="r" b="b"/>
              <a:pathLst>
                <a:path h="64134">
                  <a:moveTo>
                    <a:pt x="0" y="0"/>
                  </a:moveTo>
                  <a:lnTo>
                    <a:pt x="0" y="64007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72" name="object 9472"/>
            <p:cNvSpPr/>
            <p:nvPr/>
          </p:nvSpPr>
          <p:spPr>
            <a:xfrm>
              <a:off x="11567515" y="8458200"/>
              <a:ext cx="64135" cy="63500"/>
            </a:xfrm>
            <a:custGeom>
              <a:avLst/>
              <a:gdLst/>
              <a:ahLst/>
              <a:cxnLst/>
              <a:rect l="l" t="t" r="r" b="b"/>
              <a:pathLst>
                <a:path w="64134" h="63500">
                  <a:moveTo>
                    <a:pt x="64007" y="0"/>
                  </a:moveTo>
                  <a:lnTo>
                    <a:pt x="57149" y="0"/>
                  </a:lnTo>
                  <a:lnTo>
                    <a:pt x="49529" y="1524"/>
                  </a:lnTo>
                  <a:lnTo>
                    <a:pt x="12191" y="24384"/>
                  </a:lnTo>
                  <a:lnTo>
                    <a:pt x="8381" y="32766"/>
                  </a:lnTo>
                  <a:lnTo>
                    <a:pt x="4571" y="41148"/>
                  </a:lnTo>
                  <a:lnTo>
                    <a:pt x="2285" y="49530"/>
                  </a:lnTo>
                  <a:lnTo>
                    <a:pt x="761" y="56388"/>
                  </a:lnTo>
                  <a:lnTo>
                    <a:pt x="0" y="6324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73" name="object 9473"/>
            <p:cNvSpPr/>
            <p:nvPr/>
          </p:nvSpPr>
          <p:spPr>
            <a:xfrm>
              <a:off x="11636095" y="8516112"/>
              <a:ext cx="50800" cy="0"/>
            </a:xfrm>
            <a:custGeom>
              <a:avLst/>
              <a:gdLst/>
              <a:ahLst/>
              <a:cxnLst/>
              <a:rect l="l" t="t" r="r" b="b"/>
              <a:pathLst>
                <a:path w="50800">
                  <a:moveTo>
                    <a:pt x="0" y="0"/>
                  </a:moveTo>
                  <a:lnTo>
                    <a:pt x="5029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74" name="object 9474"/>
            <p:cNvSpPr/>
            <p:nvPr/>
          </p:nvSpPr>
          <p:spPr>
            <a:xfrm>
              <a:off x="11639143" y="8503158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59">
                  <a:moveTo>
                    <a:pt x="0" y="9906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75" name="object 9475"/>
            <p:cNvSpPr/>
            <p:nvPr/>
          </p:nvSpPr>
          <p:spPr>
            <a:xfrm>
              <a:off x="11642953" y="8510016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3047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76" name="object 9476"/>
            <p:cNvSpPr/>
            <p:nvPr/>
          </p:nvSpPr>
          <p:spPr>
            <a:xfrm>
              <a:off x="11642953" y="8503158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77" name="object 9477"/>
            <p:cNvSpPr/>
            <p:nvPr/>
          </p:nvSpPr>
          <p:spPr>
            <a:xfrm>
              <a:off x="11686387" y="8513064"/>
              <a:ext cx="6985" cy="3175"/>
            </a:xfrm>
            <a:custGeom>
              <a:avLst/>
              <a:gdLst/>
              <a:ahLst/>
              <a:cxnLst/>
              <a:rect l="l" t="t" r="r" b="b"/>
              <a:pathLst>
                <a:path w="6984" h="3175">
                  <a:moveTo>
                    <a:pt x="6857" y="3047"/>
                  </a:moveTo>
                  <a:lnTo>
                    <a:pt x="6857" y="0"/>
                  </a:lnTo>
                  <a:lnTo>
                    <a:pt x="0" y="0"/>
                  </a:lnTo>
                  <a:lnTo>
                    <a:pt x="0" y="3047"/>
                  </a:lnTo>
                  <a:lnTo>
                    <a:pt x="3809" y="3047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78" name="object 9478"/>
            <p:cNvSpPr/>
            <p:nvPr/>
          </p:nvSpPr>
          <p:spPr>
            <a:xfrm>
              <a:off x="11636095" y="8496300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4">
                  <a:moveTo>
                    <a:pt x="0" y="0"/>
                  </a:moveTo>
                  <a:lnTo>
                    <a:pt x="0" y="685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79" name="object 9479"/>
            <p:cNvSpPr/>
            <p:nvPr/>
          </p:nvSpPr>
          <p:spPr>
            <a:xfrm>
              <a:off x="11639143" y="8496300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304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80" name="object 9480"/>
            <p:cNvSpPr/>
            <p:nvPr/>
          </p:nvSpPr>
          <p:spPr>
            <a:xfrm>
              <a:off x="11642953" y="8496300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81" name="object 9481"/>
            <p:cNvSpPr/>
            <p:nvPr/>
          </p:nvSpPr>
          <p:spPr>
            <a:xfrm>
              <a:off x="11642953" y="8499348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9482" name="object 9482"/>
          <p:cNvSpPr/>
          <p:nvPr/>
        </p:nvSpPr>
        <p:spPr>
          <a:xfrm>
            <a:off x="14454030" y="9300398"/>
            <a:ext cx="0" cy="30327"/>
          </a:xfrm>
          <a:custGeom>
            <a:avLst/>
            <a:gdLst/>
            <a:ahLst/>
            <a:cxnLst/>
            <a:rect l="l" t="t" r="r" b="b"/>
            <a:pathLst>
              <a:path h="24129">
                <a:moveTo>
                  <a:pt x="0" y="3810"/>
                </a:moveTo>
                <a:lnTo>
                  <a:pt x="0" y="0"/>
                </a:lnTo>
                <a:lnTo>
                  <a:pt x="0" y="23622"/>
                </a:lnTo>
                <a:lnTo>
                  <a:pt x="0" y="20574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83" name="object 9483"/>
          <p:cNvSpPr/>
          <p:nvPr/>
        </p:nvSpPr>
        <p:spPr>
          <a:xfrm>
            <a:off x="14326656" y="9300398"/>
            <a:ext cx="4788" cy="30327"/>
          </a:xfrm>
          <a:custGeom>
            <a:avLst/>
            <a:gdLst/>
            <a:ahLst/>
            <a:cxnLst/>
            <a:rect l="l" t="t" r="r" b="b"/>
            <a:pathLst>
              <a:path w="3809" h="24129">
                <a:moveTo>
                  <a:pt x="3809" y="3810"/>
                </a:moveTo>
                <a:lnTo>
                  <a:pt x="3809" y="0"/>
                </a:lnTo>
                <a:lnTo>
                  <a:pt x="0" y="0"/>
                </a:lnTo>
                <a:lnTo>
                  <a:pt x="0" y="23622"/>
                </a:lnTo>
                <a:lnTo>
                  <a:pt x="3809" y="23622"/>
                </a:lnTo>
                <a:lnTo>
                  <a:pt x="3809" y="20574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84" name="object 9484"/>
          <p:cNvSpPr/>
          <p:nvPr/>
        </p:nvSpPr>
        <p:spPr>
          <a:xfrm>
            <a:off x="14458818" y="9258259"/>
            <a:ext cx="0" cy="80606"/>
          </a:xfrm>
          <a:custGeom>
            <a:avLst/>
            <a:gdLst/>
            <a:ahLst/>
            <a:cxnLst/>
            <a:rect l="l" t="t" r="r" b="b"/>
            <a:pathLst>
              <a:path h="64134">
                <a:moveTo>
                  <a:pt x="0" y="0"/>
                </a:moveTo>
                <a:lnTo>
                  <a:pt x="0" y="64007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485" name="object 9485"/>
          <p:cNvGrpSpPr/>
          <p:nvPr/>
        </p:nvGrpSpPr>
        <p:grpSpPr>
          <a:xfrm>
            <a:off x="14326656" y="9254429"/>
            <a:ext cx="298483" cy="85395"/>
            <a:chOff x="11399113" y="8455914"/>
            <a:chExt cx="237490" cy="67945"/>
          </a:xfrm>
        </p:grpSpPr>
        <p:sp>
          <p:nvSpPr>
            <p:cNvPr id="9486" name="object 9486"/>
            <p:cNvSpPr/>
            <p:nvPr/>
          </p:nvSpPr>
          <p:spPr>
            <a:xfrm>
              <a:off x="11409781" y="8503158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87" name="object 9487"/>
            <p:cNvSpPr/>
            <p:nvPr/>
          </p:nvSpPr>
          <p:spPr>
            <a:xfrm>
              <a:off x="11409781" y="8510016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3047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88" name="object 9488"/>
            <p:cNvSpPr/>
            <p:nvPr/>
          </p:nvSpPr>
          <p:spPr>
            <a:xfrm>
              <a:off x="11405971" y="8503158"/>
              <a:ext cx="91440" cy="10160"/>
            </a:xfrm>
            <a:custGeom>
              <a:avLst/>
              <a:gdLst/>
              <a:ahLst/>
              <a:cxnLst/>
              <a:rect l="l" t="t" r="r" b="b"/>
              <a:pathLst>
                <a:path w="91440" h="10159">
                  <a:moveTo>
                    <a:pt x="0" y="9906"/>
                  </a:moveTo>
                  <a:lnTo>
                    <a:pt x="0" y="0"/>
                  </a:lnTo>
                  <a:lnTo>
                    <a:pt x="91440" y="0"/>
                  </a:lnTo>
                </a:path>
                <a:path w="91440" h="10159">
                  <a:moveTo>
                    <a:pt x="0" y="9906"/>
                  </a:moveTo>
                  <a:lnTo>
                    <a:pt x="91440" y="990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89" name="object 9489"/>
            <p:cNvSpPr/>
            <p:nvPr/>
          </p:nvSpPr>
          <p:spPr>
            <a:xfrm>
              <a:off x="11402923" y="8516112"/>
              <a:ext cx="97790" cy="0"/>
            </a:xfrm>
            <a:custGeom>
              <a:avLst/>
              <a:gdLst/>
              <a:ahLst/>
              <a:cxnLst/>
              <a:rect l="l" t="t" r="r" b="b"/>
              <a:pathLst>
                <a:path w="97790">
                  <a:moveTo>
                    <a:pt x="0" y="0"/>
                  </a:moveTo>
                  <a:lnTo>
                    <a:pt x="9753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90" name="object 9490"/>
            <p:cNvSpPr/>
            <p:nvPr/>
          </p:nvSpPr>
          <p:spPr>
            <a:xfrm>
              <a:off x="11493601" y="8510016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3047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91" name="object 9491"/>
            <p:cNvSpPr/>
            <p:nvPr/>
          </p:nvSpPr>
          <p:spPr>
            <a:xfrm>
              <a:off x="11493601" y="8503158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3047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92" name="object 9492"/>
            <p:cNvSpPr/>
            <p:nvPr/>
          </p:nvSpPr>
          <p:spPr>
            <a:xfrm>
              <a:off x="11497411" y="8503158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59">
                  <a:moveTo>
                    <a:pt x="0" y="9905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93" name="object 9493"/>
            <p:cNvSpPr/>
            <p:nvPr/>
          </p:nvSpPr>
          <p:spPr>
            <a:xfrm>
              <a:off x="11450167" y="8503158"/>
              <a:ext cx="30480" cy="0"/>
            </a:xfrm>
            <a:custGeom>
              <a:avLst/>
              <a:gdLst/>
              <a:ahLst/>
              <a:cxnLst/>
              <a:rect l="l" t="t" r="r" b="b"/>
              <a:pathLst>
                <a:path w="30479">
                  <a:moveTo>
                    <a:pt x="30479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94" name="object 9494"/>
            <p:cNvSpPr/>
            <p:nvPr/>
          </p:nvSpPr>
          <p:spPr>
            <a:xfrm>
              <a:off x="11409781" y="8499348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95" name="object 9495"/>
            <p:cNvSpPr/>
            <p:nvPr/>
          </p:nvSpPr>
          <p:spPr>
            <a:xfrm>
              <a:off x="11409781" y="8496300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96" name="object 9496"/>
            <p:cNvSpPr/>
            <p:nvPr/>
          </p:nvSpPr>
          <p:spPr>
            <a:xfrm>
              <a:off x="11405971" y="8496300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304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97" name="object 9497"/>
            <p:cNvSpPr/>
            <p:nvPr/>
          </p:nvSpPr>
          <p:spPr>
            <a:xfrm>
              <a:off x="11402923" y="8496300"/>
              <a:ext cx="97790" cy="6985"/>
            </a:xfrm>
            <a:custGeom>
              <a:avLst/>
              <a:gdLst/>
              <a:ahLst/>
              <a:cxnLst/>
              <a:rect l="l" t="t" r="r" b="b"/>
              <a:pathLst>
                <a:path w="97790" h="6984">
                  <a:moveTo>
                    <a:pt x="0" y="0"/>
                  </a:moveTo>
                  <a:lnTo>
                    <a:pt x="0" y="6858"/>
                  </a:lnTo>
                  <a:lnTo>
                    <a:pt x="97536" y="6857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98" name="object 9498"/>
            <p:cNvSpPr/>
            <p:nvPr/>
          </p:nvSpPr>
          <p:spPr>
            <a:xfrm>
              <a:off x="11405971" y="8499348"/>
              <a:ext cx="91440" cy="0"/>
            </a:xfrm>
            <a:custGeom>
              <a:avLst/>
              <a:gdLst/>
              <a:ahLst/>
              <a:cxnLst/>
              <a:rect l="l" t="t" r="r" b="b"/>
              <a:pathLst>
                <a:path w="91440">
                  <a:moveTo>
                    <a:pt x="91440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99" name="object 9499"/>
            <p:cNvSpPr/>
            <p:nvPr/>
          </p:nvSpPr>
          <p:spPr>
            <a:xfrm>
              <a:off x="11405971" y="8496300"/>
              <a:ext cx="91440" cy="0"/>
            </a:xfrm>
            <a:custGeom>
              <a:avLst/>
              <a:gdLst/>
              <a:ahLst/>
              <a:cxnLst/>
              <a:rect l="l" t="t" r="r" b="b"/>
              <a:pathLst>
                <a:path w="91440">
                  <a:moveTo>
                    <a:pt x="91440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00" name="object 9500"/>
            <p:cNvSpPr/>
            <p:nvPr/>
          </p:nvSpPr>
          <p:spPr>
            <a:xfrm>
              <a:off x="11402923" y="8492490"/>
              <a:ext cx="97790" cy="0"/>
            </a:xfrm>
            <a:custGeom>
              <a:avLst/>
              <a:gdLst/>
              <a:ahLst/>
              <a:cxnLst/>
              <a:rect l="l" t="t" r="r" b="b"/>
              <a:pathLst>
                <a:path w="97790">
                  <a:moveTo>
                    <a:pt x="0" y="0"/>
                  </a:moveTo>
                  <a:lnTo>
                    <a:pt x="9753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01" name="object 9501"/>
            <p:cNvSpPr/>
            <p:nvPr/>
          </p:nvSpPr>
          <p:spPr>
            <a:xfrm>
              <a:off x="11493601" y="8496300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02" name="object 9502"/>
            <p:cNvSpPr/>
            <p:nvPr/>
          </p:nvSpPr>
          <p:spPr>
            <a:xfrm>
              <a:off x="11493601" y="8499348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03" name="object 9503"/>
            <p:cNvSpPr/>
            <p:nvPr/>
          </p:nvSpPr>
          <p:spPr>
            <a:xfrm>
              <a:off x="11500459" y="8496300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4">
                  <a:moveTo>
                    <a:pt x="0" y="0"/>
                  </a:moveTo>
                  <a:lnTo>
                    <a:pt x="0" y="685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04" name="object 9504"/>
            <p:cNvSpPr/>
            <p:nvPr/>
          </p:nvSpPr>
          <p:spPr>
            <a:xfrm>
              <a:off x="11497411" y="8496300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304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05" name="object 9505"/>
            <p:cNvSpPr/>
            <p:nvPr/>
          </p:nvSpPr>
          <p:spPr>
            <a:xfrm>
              <a:off x="11504269" y="8458200"/>
              <a:ext cx="63500" cy="63500"/>
            </a:xfrm>
            <a:custGeom>
              <a:avLst/>
              <a:gdLst/>
              <a:ahLst/>
              <a:cxnLst/>
              <a:rect l="l" t="t" r="r" b="b"/>
              <a:pathLst>
                <a:path w="63500" h="63500">
                  <a:moveTo>
                    <a:pt x="63246" y="63246"/>
                  </a:moveTo>
                  <a:lnTo>
                    <a:pt x="63246" y="56388"/>
                  </a:lnTo>
                  <a:lnTo>
                    <a:pt x="61722" y="49530"/>
                  </a:lnTo>
                  <a:lnTo>
                    <a:pt x="38862" y="12192"/>
                  </a:lnTo>
                  <a:lnTo>
                    <a:pt x="6858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06" name="object 9506"/>
            <p:cNvSpPr/>
            <p:nvPr/>
          </p:nvSpPr>
          <p:spPr>
            <a:xfrm>
              <a:off x="11500459" y="8516112"/>
              <a:ext cx="135890" cy="0"/>
            </a:xfrm>
            <a:custGeom>
              <a:avLst/>
              <a:gdLst/>
              <a:ahLst/>
              <a:cxnLst/>
              <a:rect l="l" t="t" r="r" b="b"/>
              <a:pathLst>
                <a:path w="135890">
                  <a:moveTo>
                    <a:pt x="0" y="0"/>
                  </a:moveTo>
                  <a:lnTo>
                    <a:pt x="13563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07" name="object 9507"/>
            <p:cNvSpPr/>
            <p:nvPr/>
          </p:nvSpPr>
          <p:spPr>
            <a:xfrm>
              <a:off x="11399113" y="8492490"/>
              <a:ext cx="142875" cy="0"/>
            </a:xfrm>
            <a:custGeom>
              <a:avLst/>
              <a:gdLst/>
              <a:ahLst/>
              <a:cxnLst/>
              <a:rect l="l" t="t" r="r" b="b"/>
              <a:pathLst>
                <a:path w="142875">
                  <a:moveTo>
                    <a:pt x="142494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08" name="object 9508"/>
            <p:cNvSpPr/>
            <p:nvPr/>
          </p:nvSpPr>
          <p:spPr>
            <a:xfrm>
              <a:off x="11500459" y="8492490"/>
              <a:ext cx="135890" cy="0"/>
            </a:xfrm>
            <a:custGeom>
              <a:avLst/>
              <a:gdLst/>
              <a:ahLst/>
              <a:cxnLst/>
              <a:rect l="l" t="t" r="r" b="b"/>
              <a:pathLst>
                <a:path w="135890">
                  <a:moveTo>
                    <a:pt x="0" y="0"/>
                  </a:moveTo>
                  <a:lnTo>
                    <a:pt x="13563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09" name="object 9509"/>
            <p:cNvSpPr/>
            <p:nvPr/>
          </p:nvSpPr>
          <p:spPr>
            <a:xfrm>
              <a:off x="11500459" y="8499348"/>
              <a:ext cx="132080" cy="0"/>
            </a:xfrm>
            <a:custGeom>
              <a:avLst/>
              <a:gdLst/>
              <a:ahLst/>
              <a:cxnLst/>
              <a:rect l="l" t="t" r="r" b="b"/>
              <a:pathLst>
                <a:path w="132079">
                  <a:moveTo>
                    <a:pt x="0" y="0"/>
                  </a:moveTo>
                  <a:lnTo>
                    <a:pt x="13182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9510" name="object 9510"/>
          <p:cNvSpPr/>
          <p:nvPr/>
        </p:nvSpPr>
        <p:spPr>
          <a:xfrm>
            <a:off x="14471268" y="9423941"/>
            <a:ext cx="0" cy="17558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0" y="0"/>
                </a:moveTo>
                <a:lnTo>
                  <a:pt x="0" y="13716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11" name="object 9511"/>
          <p:cNvSpPr/>
          <p:nvPr/>
        </p:nvSpPr>
        <p:spPr>
          <a:xfrm>
            <a:off x="14687709" y="9373184"/>
            <a:ext cx="8779" cy="3990"/>
          </a:xfrm>
          <a:custGeom>
            <a:avLst/>
            <a:gdLst/>
            <a:ahLst/>
            <a:cxnLst/>
            <a:rect l="l" t="t" r="r" b="b"/>
            <a:pathLst>
              <a:path w="6984" h="3175">
                <a:moveTo>
                  <a:pt x="6857" y="0"/>
                </a:moveTo>
                <a:lnTo>
                  <a:pt x="6857" y="3048"/>
                </a:lnTo>
                <a:lnTo>
                  <a:pt x="0" y="3048"/>
                </a:lnTo>
                <a:lnTo>
                  <a:pt x="0" y="0"/>
                </a:lnTo>
                <a:lnTo>
                  <a:pt x="3809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12" name="object 9512"/>
          <p:cNvSpPr/>
          <p:nvPr/>
        </p:nvSpPr>
        <p:spPr>
          <a:xfrm>
            <a:off x="14506703" y="9421068"/>
            <a:ext cx="47885" cy="6385"/>
          </a:xfrm>
          <a:custGeom>
            <a:avLst/>
            <a:gdLst/>
            <a:ahLst/>
            <a:cxnLst/>
            <a:rect l="l" t="t" r="r" b="b"/>
            <a:pathLst>
              <a:path w="38100" h="5079">
                <a:moveTo>
                  <a:pt x="4572" y="2286"/>
                </a:moveTo>
                <a:lnTo>
                  <a:pt x="3898" y="673"/>
                </a:lnTo>
                <a:lnTo>
                  <a:pt x="2286" y="0"/>
                </a:lnTo>
                <a:lnTo>
                  <a:pt x="660" y="673"/>
                </a:lnTo>
                <a:lnTo>
                  <a:pt x="0" y="2286"/>
                </a:lnTo>
                <a:lnTo>
                  <a:pt x="660" y="3911"/>
                </a:lnTo>
                <a:lnTo>
                  <a:pt x="2286" y="4572"/>
                </a:lnTo>
                <a:lnTo>
                  <a:pt x="3898" y="3911"/>
                </a:lnTo>
                <a:lnTo>
                  <a:pt x="4572" y="2286"/>
                </a:lnTo>
                <a:close/>
              </a:path>
              <a:path w="38100" h="5079">
                <a:moveTo>
                  <a:pt x="38100" y="2286"/>
                </a:moveTo>
                <a:lnTo>
                  <a:pt x="37426" y="673"/>
                </a:lnTo>
                <a:lnTo>
                  <a:pt x="35814" y="0"/>
                </a:lnTo>
                <a:lnTo>
                  <a:pt x="34188" y="673"/>
                </a:lnTo>
                <a:lnTo>
                  <a:pt x="33528" y="2286"/>
                </a:lnTo>
                <a:lnTo>
                  <a:pt x="34188" y="3911"/>
                </a:lnTo>
                <a:lnTo>
                  <a:pt x="35814" y="4572"/>
                </a:lnTo>
                <a:lnTo>
                  <a:pt x="37426" y="3911"/>
                </a:lnTo>
                <a:lnTo>
                  <a:pt x="38100" y="228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513" name="object 9513"/>
          <p:cNvGrpSpPr/>
          <p:nvPr/>
        </p:nvGrpSpPr>
        <p:grpSpPr>
          <a:xfrm>
            <a:off x="14506703" y="9381802"/>
            <a:ext cx="150836" cy="118914"/>
            <a:chOff x="11542369" y="8557259"/>
            <a:chExt cx="120014" cy="94615"/>
          </a:xfrm>
        </p:grpSpPr>
        <p:sp>
          <p:nvSpPr>
            <p:cNvPr id="9514" name="object 9514"/>
            <p:cNvSpPr/>
            <p:nvPr/>
          </p:nvSpPr>
          <p:spPr>
            <a:xfrm>
              <a:off x="11642953" y="8590787"/>
              <a:ext cx="0" cy="13970"/>
            </a:xfrm>
            <a:custGeom>
              <a:avLst/>
              <a:gdLst/>
              <a:ahLst/>
              <a:cxnLst/>
              <a:rect l="l" t="t" r="r" b="b"/>
              <a:pathLst>
                <a:path h="13970">
                  <a:moveTo>
                    <a:pt x="0" y="0"/>
                  </a:moveTo>
                  <a:lnTo>
                    <a:pt x="0" y="1371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15" name="object 9515"/>
            <p:cNvSpPr/>
            <p:nvPr/>
          </p:nvSpPr>
          <p:spPr>
            <a:xfrm>
              <a:off x="11608663" y="8590787"/>
              <a:ext cx="0" cy="13970"/>
            </a:xfrm>
            <a:custGeom>
              <a:avLst/>
              <a:gdLst/>
              <a:ahLst/>
              <a:cxnLst/>
              <a:rect l="l" t="t" r="r" b="b"/>
              <a:pathLst>
                <a:path h="13970">
                  <a:moveTo>
                    <a:pt x="0" y="0"/>
                  </a:moveTo>
                  <a:lnTo>
                    <a:pt x="0" y="1371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16" name="object 9516"/>
            <p:cNvSpPr/>
            <p:nvPr/>
          </p:nvSpPr>
          <p:spPr>
            <a:xfrm>
              <a:off x="11659717" y="8604503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59">
                  <a:moveTo>
                    <a:pt x="0" y="0"/>
                  </a:moveTo>
                  <a:lnTo>
                    <a:pt x="0" y="990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17" name="object 9517"/>
            <p:cNvSpPr/>
            <p:nvPr/>
          </p:nvSpPr>
          <p:spPr>
            <a:xfrm>
              <a:off x="11659717" y="8557259"/>
              <a:ext cx="0" cy="57150"/>
            </a:xfrm>
            <a:custGeom>
              <a:avLst/>
              <a:gdLst/>
              <a:ahLst/>
              <a:cxnLst/>
              <a:rect l="l" t="t" r="r" b="b"/>
              <a:pathLst>
                <a:path h="57150">
                  <a:moveTo>
                    <a:pt x="0" y="0"/>
                  </a:moveTo>
                  <a:lnTo>
                    <a:pt x="0" y="57149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18" name="object 9518"/>
            <p:cNvSpPr/>
            <p:nvPr/>
          </p:nvSpPr>
          <p:spPr>
            <a:xfrm>
              <a:off x="11542370" y="8588501"/>
              <a:ext cx="38100" cy="5080"/>
            </a:xfrm>
            <a:custGeom>
              <a:avLst/>
              <a:gdLst/>
              <a:ahLst/>
              <a:cxnLst/>
              <a:rect l="l" t="t" r="r" b="b"/>
              <a:pathLst>
                <a:path w="38100" h="5079">
                  <a:moveTo>
                    <a:pt x="4572" y="2286"/>
                  </a:moveTo>
                  <a:lnTo>
                    <a:pt x="3898" y="673"/>
                  </a:lnTo>
                  <a:lnTo>
                    <a:pt x="2286" y="0"/>
                  </a:lnTo>
                  <a:lnTo>
                    <a:pt x="660" y="673"/>
                  </a:lnTo>
                  <a:lnTo>
                    <a:pt x="0" y="2286"/>
                  </a:lnTo>
                  <a:lnTo>
                    <a:pt x="660" y="3911"/>
                  </a:lnTo>
                  <a:lnTo>
                    <a:pt x="2286" y="4572"/>
                  </a:lnTo>
                  <a:lnTo>
                    <a:pt x="3898" y="3911"/>
                  </a:lnTo>
                  <a:lnTo>
                    <a:pt x="4572" y="2286"/>
                  </a:lnTo>
                  <a:close/>
                </a:path>
                <a:path w="38100" h="5079">
                  <a:moveTo>
                    <a:pt x="38100" y="2286"/>
                  </a:moveTo>
                  <a:lnTo>
                    <a:pt x="37426" y="673"/>
                  </a:lnTo>
                  <a:lnTo>
                    <a:pt x="35814" y="0"/>
                  </a:lnTo>
                  <a:lnTo>
                    <a:pt x="34188" y="673"/>
                  </a:lnTo>
                  <a:lnTo>
                    <a:pt x="33528" y="2286"/>
                  </a:lnTo>
                  <a:lnTo>
                    <a:pt x="34188" y="3911"/>
                  </a:lnTo>
                  <a:lnTo>
                    <a:pt x="35814" y="4572"/>
                  </a:lnTo>
                  <a:lnTo>
                    <a:pt x="37426" y="3911"/>
                  </a:lnTo>
                  <a:lnTo>
                    <a:pt x="38100" y="228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19" name="object 9519"/>
            <p:cNvSpPr/>
            <p:nvPr/>
          </p:nvSpPr>
          <p:spPr>
            <a:xfrm>
              <a:off x="11544655" y="8590787"/>
              <a:ext cx="33655" cy="0"/>
            </a:xfrm>
            <a:custGeom>
              <a:avLst/>
              <a:gdLst/>
              <a:ahLst/>
              <a:cxnLst/>
              <a:rect l="l" t="t" r="r" b="b"/>
              <a:pathLst>
                <a:path w="33654">
                  <a:moveTo>
                    <a:pt x="33527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20" name="object 9520"/>
            <p:cNvSpPr/>
            <p:nvPr/>
          </p:nvSpPr>
          <p:spPr>
            <a:xfrm>
              <a:off x="11578183" y="8593835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0"/>
                  </a:moveTo>
                  <a:lnTo>
                    <a:pt x="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21" name="object 9521"/>
            <p:cNvSpPr/>
            <p:nvPr/>
          </p:nvSpPr>
          <p:spPr>
            <a:xfrm>
              <a:off x="11575135" y="8593835"/>
              <a:ext cx="3175" cy="10795"/>
            </a:xfrm>
            <a:custGeom>
              <a:avLst/>
              <a:gdLst/>
              <a:ahLst/>
              <a:cxnLst/>
              <a:rect l="l" t="t" r="r" b="b"/>
              <a:pathLst>
                <a:path w="3175" h="10795">
                  <a:moveTo>
                    <a:pt x="0" y="0"/>
                  </a:moveTo>
                  <a:lnTo>
                    <a:pt x="0" y="3810"/>
                  </a:lnTo>
                  <a:lnTo>
                    <a:pt x="3048" y="1066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22" name="object 9522"/>
            <p:cNvSpPr/>
            <p:nvPr/>
          </p:nvSpPr>
          <p:spPr>
            <a:xfrm>
              <a:off x="11544655" y="8593835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0"/>
                  </a:moveTo>
                  <a:lnTo>
                    <a:pt x="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23" name="object 9523"/>
            <p:cNvSpPr/>
            <p:nvPr/>
          </p:nvSpPr>
          <p:spPr>
            <a:xfrm>
              <a:off x="11544655" y="8593835"/>
              <a:ext cx="3175" cy="10795"/>
            </a:xfrm>
            <a:custGeom>
              <a:avLst/>
              <a:gdLst/>
              <a:ahLst/>
              <a:cxnLst/>
              <a:rect l="l" t="t" r="r" b="b"/>
              <a:pathLst>
                <a:path w="3175" h="10795">
                  <a:moveTo>
                    <a:pt x="3048" y="0"/>
                  </a:moveTo>
                  <a:lnTo>
                    <a:pt x="3048" y="3810"/>
                  </a:lnTo>
                  <a:lnTo>
                    <a:pt x="0" y="1066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24" name="object 9524"/>
            <p:cNvSpPr/>
            <p:nvPr/>
          </p:nvSpPr>
          <p:spPr>
            <a:xfrm>
              <a:off x="11558371" y="8607551"/>
              <a:ext cx="6985" cy="3810"/>
            </a:xfrm>
            <a:custGeom>
              <a:avLst/>
              <a:gdLst/>
              <a:ahLst/>
              <a:cxnLst/>
              <a:rect l="l" t="t" r="r" b="b"/>
              <a:pathLst>
                <a:path w="6984" h="3809">
                  <a:moveTo>
                    <a:pt x="6857" y="1524"/>
                  </a:moveTo>
                  <a:lnTo>
                    <a:pt x="5333" y="762"/>
                  </a:lnTo>
                  <a:lnTo>
                    <a:pt x="3047" y="0"/>
                  </a:lnTo>
                  <a:lnTo>
                    <a:pt x="761" y="762"/>
                  </a:lnTo>
                  <a:lnTo>
                    <a:pt x="0" y="1524"/>
                  </a:lnTo>
                  <a:lnTo>
                    <a:pt x="761" y="3048"/>
                  </a:lnTo>
                  <a:lnTo>
                    <a:pt x="3047" y="3810"/>
                  </a:lnTo>
                  <a:lnTo>
                    <a:pt x="5333" y="3048"/>
                  </a:lnTo>
                  <a:lnTo>
                    <a:pt x="6857" y="152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25" name="object 9525"/>
            <p:cNvSpPr/>
            <p:nvPr/>
          </p:nvSpPr>
          <p:spPr>
            <a:xfrm>
              <a:off x="11544655" y="8597645"/>
              <a:ext cx="33655" cy="0"/>
            </a:xfrm>
            <a:custGeom>
              <a:avLst/>
              <a:gdLst/>
              <a:ahLst/>
              <a:cxnLst/>
              <a:rect l="l" t="t" r="r" b="b"/>
              <a:pathLst>
                <a:path w="33654">
                  <a:moveTo>
                    <a:pt x="33527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26" name="object 9526"/>
            <p:cNvSpPr/>
            <p:nvPr/>
          </p:nvSpPr>
          <p:spPr>
            <a:xfrm>
              <a:off x="11547703" y="8593835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>
                  <a:moveTo>
                    <a:pt x="27431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27" name="object 9527"/>
            <p:cNvSpPr/>
            <p:nvPr/>
          </p:nvSpPr>
          <p:spPr>
            <a:xfrm>
              <a:off x="11544655" y="8604503"/>
              <a:ext cx="33655" cy="0"/>
            </a:xfrm>
            <a:custGeom>
              <a:avLst/>
              <a:gdLst/>
              <a:ahLst/>
              <a:cxnLst/>
              <a:rect l="l" t="t" r="r" b="b"/>
              <a:pathLst>
                <a:path w="33654">
                  <a:moveTo>
                    <a:pt x="0" y="0"/>
                  </a:moveTo>
                  <a:lnTo>
                    <a:pt x="3352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28" name="object 9528"/>
            <p:cNvSpPr/>
            <p:nvPr/>
          </p:nvSpPr>
          <p:spPr>
            <a:xfrm>
              <a:off x="11544655" y="8590787"/>
              <a:ext cx="0" cy="13970"/>
            </a:xfrm>
            <a:custGeom>
              <a:avLst/>
              <a:gdLst/>
              <a:ahLst/>
              <a:cxnLst/>
              <a:rect l="l" t="t" r="r" b="b"/>
              <a:pathLst>
                <a:path h="13970">
                  <a:moveTo>
                    <a:pt x="0" y="0"/>
                  </a:moveTo>
                  <a:lnTo>
                    <a:pt x="0" y="1371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29" name="object 9529"/>
            <p:cNvSpPr/>
            <p:nvPr/>
          </p:nvSpPr>
          <p:spPr>
            <a:xfrm>
              <a:off x="11578183" y="8590787"/>
              <a:ext cx="0" cy="13970"/>
            </a:xfrm>
            <a:custGeom>
              <a:avLst/>
              <a:gdLst/>
              <a:ahLst/>
              <a:cxnLst/>
              <a:rect l="l" t="t" r="r" b="b"/>
              <a:pathLst>
                <a:path h="13970">
                  <a:moveTo>
                    <a:pt x="0" y="0"/>
                  </a:moveTo>
                  <a:lnTo>
                    <a:pt x="0" y="1371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30" name="object 9530"/>
            <p:cNvSpPr/>
            <p:nvPr/>
          </p:nvSpPr>
          <p:spPr>
            <a:xfrm>
              <a:off x="11575135" y="8590787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31" name="object 9531"/>
            <p:cNvSpPr/>
            <p:nvPr/>
          </p:nvSpPr>
          <p:spPr>
            <a:xfrm>
              <a:off x="11547703" y="8590787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32" name="object 9532"/>
            <p:cNvSpPr/>
            <p:nvPr/>
          </p:nvSpPr>
          <p:spPr>
            <a:xfrm>
              <a:off x="11578183" y="8590787"/>
              <a:ext cx="81915" cy="0"/>
            </a:xfrm>
            <a:custGeom>
              <a:avLst/>
              <a:gdLst/>
              <a:ahLst/>
              <a:cxnLst/>
              <a:rect l="l" t="t" r="r" b="b"/>
              <a:pathLst>
                <a:path w="81915">
                  <a:moveTo>
                    <a:pt x="0" y="0"/>
                  </a:moveTo>
                  <a:lnTo>
                    <a:pt x="8153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33" name="object 9533"/>
            <p:cNvSpPr/>
            <p:nvPr/>
          </p:nvSpPr>
          <p:spPr>
            <a:xfrm>
              <a:off x="11578183" y="8604503"/>
              <a:ext cx="81915" cy="0"/>
            </a:xfrm>
            <a:custGeom>
              <a:avLst/>
              <a:gdLst/>
              <a:ahLst/>
              <a:cxnLst/>
              <a:rect l="l" t="t" r="r" b="b"/>
              <a:pathLst>
                <a:path w="81915">
                  <a:moveTo>
                    <a:pt x="0" y="0"/>
                  </a:moveTo>
                  <a:lnTo>
                    <a:pt x="8153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34" name="object 9534"/>
            <p:cNvSpPr/>
            <p:nvPr/>
          </p:nvSpPr>
          <p:spPr>
            <a:xfrm>
              <a:off x="11659717" y="8614409"/>
              <a:ext cx="0" cy="37465"/>
            </a:xfrm>
            <a:custGeom>
              <a:avLst/>
              <a:gdLst/>
              <a:ahLst/>
              <a:cxnLst/>
              <a:rect l="l" t="t" r="r" b="b"/>
              <a:pathLst>
                <a:path h="37465">
                  <a:moveTo>
                    <a:pt x="0" y="0"/>
                  </a:moveTo>
                  <a:lnTo>
                    <a:pt x="0" y="3733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9535" name="object 9535"/>
          <p:cNvGrpSpPr/>
          <p:nvPr/>
        </p:nvGrpSpPr>
        <p:grpSpPr>
          <a:xfrm>
            <a:off x="14217478" y="9326257"/>
            <a:ext cx="486830" cy="174780"/>
            <a:chOff x="11312245" y="8513064"/>
            <a:chExt cx="387350" cy="139065"/>
          </a:xfrm>
        </p:grpSpPr>
        <p:sp>
          <p:nvSpPr>
            <p:cNvPr id="9536" name="object 9536"/>
            <p:cNvSpPr/>
            <p:nvPr/>
          </p:nvSpPr>
          <p:spPr>
            <a:xfrm>
              <a:off x="11348821" y="8604504"/>
              <a:ext cx="91440" cy="0"/>
            </a:xfrm>
            <a:custGeom>
              <a:avLst/>
              <a:gdLst/>
              <a:ahLst/>
              <a:cxnLst/>
              <a:rect l="l" t="t" r="r" b="b"/>
              <a:pathLst>
                <a:path w="91440">
                  <a:moveTo>
                    <a:pt x="0" y="0"/>
                  </a:moveTo>
                  <a:lnTo>
                    <a:pt x="9144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37" name="object 9537"/>
            <p:cNvSpPr/>
            <p:nvPr/>
          </p:nvSpPr>
          <p:spPr>
            <a:xfrm>
              <a:off x="11348821" y="8590788"/>
              <a:ext cx="91440" cy="0"/>
            </a:xfrm>
            <a:custGeom>
              <a:avLst/>
              <a:gdLst/>
              <a:ahLst/>
              <a:cxnLst/>
              <a:rect l="l" t="t" r="r" b="b"/>
              <a:pathLst>
                <a:path w="91440">
                  <a:moveTo>
                    <a:pt x="0" y="0"/>
                  </a:moveTo>
                  <a:lnTo>
                    <a:pt x="9144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38" name="object 9538"/>
            <p:cNvSpPr/>
            <p:nvPr/>
          </p:nvSpPr>
          <p:spPr>
            <a:xfrm>
              <a:off x="11345011" y="859078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39" name="object 9539"/>
            <p:cNvSpPr/>
            <p:nvPr/>
          </p:nvSpPr>
          <p:spPr>
            <a:xfrm>
              <a:off x="11312246" y="8588501"/>
              <a:ext cx="35560" cy="5080"/>
            </a:xfrm>
            <a:custGeom>
              <a:avLst/>
              <a:gdLst/>
              <a:ahLst/>
              <a:cxnLst/>
              <a:rect l="l" t="t" r="r" b="b"/>
              <a:pathLst>
                <a:path w="35559" h="5079">
                  <a:moveTo>
                    <a:pt x="4572" y="2286"/>
                  </a:moveTo>
                  <a:lnTo>
                    <a:pt x="3898" y="673"/>
                  </a:lnTo>
                  <a:lnTo>
                    <a:pt x="2286" y="0"/>
                  </a:lnTo>
                  <a:lnTo>
                    <a:pt x="660" y="673"/>
                  </a:lnTo>
                  <a:lnTo>
                    <a:pt x="0" y="2286"/>
                  </a:lnTo>
                  <a:lnTo>
                    <a:pt x="660" y="3911"/>
                  </a:lnTo>
                  <a:lnTo>
                    <a:pt x="2286" y="4572"/>
                  </a:lnTo>
                  <a:lnTo>
                    <a:pt x="3898" y="3911"/>
                  </a:lnTo>
                  <a:lnTo>
                    <a:pt x="4572" y="2286"/>
                  </a:lnTo>
                  <a:close/>
                </a:path>
                <a:path w="35559" h="5079">
                  <a:moveTo>
                    <a:pt x="35052" y="2286"/>
                  </a:moveTo>
                  <a:lnTo>
                    <a:pt x="34378" y="673"/>
                  </a:lnTo>
                  <a:lnTo>
                    <a:pt x="32766" y="0"/>
                  </a:lnTo>
                  <a:lnTo>
                    <a:pt x="31140" y="673"/>
                  </a:lnTo>
                  <a:lnTo>
                    <a:pt x="30480" y="2286"/>
                  </a:lnTo>
                  <a:lnTo>
                    <a:pt x="31140" y="3911"/>
                  </a:lnTo>
                  <a:lnTo>
                    <a:pt x="32766" y="4572"/>
                  </a:lnTo>
                  <a:lnTo>
                    <a:pt x="34378" y="3911"/>
                  </a:lnTo>
                  <a:lnTo>
                    <a:pt x="35052" y="228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40" name="object 9540"/>
            <p:cNvSpPr/>
            <p:nvPr/>
          </p:nvSpPr>
          <p:spPr>
            <a:xfrm>
              <a:off x="11345011" y="8593836"/>
              <a:ext cx="3810" cy="10795"/>
            </a:xfrm>
            <a:custGeom>
              <a:avLst/>
              <a:gdLst/>
              <a:ahLst/>
              <a:cxnLst/>
              <a:rect l="l" t="t" r="r" b="b"/>
              <a:pathLst>
                <a:path w="3809" h="10795">
                  <a:moveTo>
                    <a:pt x="0" y="0"/>
                  </a:moveTo>
                  <a:lnTo>
                    <a:pt x="0" y="3810"/>
                  </a:lnTo>
                </a:path>
                <a:path w="3809" h="10795">
                  <a:moveTo>
                    <a:pt x="0" y="0"/>
                  </a:moveTo>
                  <a:lnTo>
                    <a:pt x="0" y="3810"/>
                  </a:lnTo>
                  <a:lnTo>
                    <a:pt x="3810" y="1066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41" name="object 9541"/>
            <p:cNvSpPr/>
            <p:nvPr/>
          </p:nvSpPr>
          <p:spPr>
            <a:xfrm>
              <a:off x="11345011" y="8590788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42" name="object 9542"/>
            <p:cNvSpPr/>
            <p:nvPr/>
          </p:nvSpPr>
          <p:spPr>
            <a:xfrm>
              <a:off x="11348821" y="8590788"/>
              <a:ext cx="0" cy="13970"/>
            </a:xfrm>
            <a:custGeom>
              <a:avLst/>
              <a:gdLst/>
              <a:ahLst/>
              <a:cxnLst/>
              <a:rect l="l" t="t" r="r" b="b"/>
              <a:pathLst>
                <a:path h="13970">
                  <a:moveTo>
                    <a:pt x="0" y="0"/>
                  </a:moveTo>
                  <a:lnTo>
                    <a:pt x="0" y="1371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43" name="object 9543"/>
            <p:cNvSpPr/>
            <p:nvPr/>
          </p:nvSpPr>
          <p:spPr>
            <a:xfrm>
              <a:off x="11312245" y="8588502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2285" y="0"/>
                  </a:moveTo>
                  <a:lnTo>
                    <a:pt x="3902" y="669"/>
                  </a:lnTo>
                  <a:lnTo>
                    <a:pt x="4571" y="2285"/>
                  </a:lnTo>
                  <a:lnTo>
                    <a:pt x="3902" y="3902"/>
                  </a:lnTo>
                  <a:lnTo>
                    <a:pt x="2285" y="4571"/>
                  </a:lnTo>
                  <a:lnTo>
                    <a:pt x="669" y="3902"/>
                  </a:lnTo>
                  <a:lnTo>
                    <a:pt x="0" y="2285"/>
                  </a:lnTo>
                  <a:lnTo>
                    <a:pt x="669" y="669"/>
                  </a:lnTo>
                  <a:lnTo>
                    <a:pt x="228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44" name="object 9544"/>
            <p:cNvSpPr/>
            <p:nvPr/>
          </p:nvSpPr>
          <p:spPr>
            <a:xfrm>
              <a:off x="11318341" y="8593836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0"/>
                  </a:moveTo>
                  <a:lnTo>
                    <a:pt x="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45" name="object 9545"/>
            <p:cNvSpPr/>
            <p:nvPr/>
          </p:nvSpPr>
          <p:spPr>
            <a:xfrm>
              <a:off x="11314531" y="8593836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0"/>
                  </a:moveTo>
                  <a:lnTo>
                    <a:pt x="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46" name="object 9546"/>
            <p:cNvSpPr/>
            <p:nvPr/>
          </p:nvSpPr>
          <p:spPr>
            <a:xfrm>
              <a:off x="11314531" y="8597646"/>
              <a:ext cx="3810" cy="6985"/>
            </a:xfrm>
            <a:custGeom>
              <a:avLst/>
              <a:gdLst/>
              <a:ahLst/>
              <a:cxnLst/>
              <a:rect l="l" t="t" r="r" b="b"/>
              <a:pathLst>
                <a:path w="3809" h="6984">
                  <a:moveTo>
                    <a:pt x="3809" y="0"/>
                  </a:moveTo>
                  <a:lnTo>
                    <a:pt x="0" y="6857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47" name="object 9547"/>
            <p:cNvSpPr/>
            <p:nvPr/>
          </p:nvSpPr>
          <p:spPr>
            <a:xfrm>
              <a:off x="11328247" y="8607552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3809" y="1524"/>
                  </a:moveTo>
                  <a:lnTo>
                    <a:pt x="3047" y="762"/>
                  </a:lnTo>
                  <a:lnTo>
                    <a:pt x="1523" y="0"/>
                  </a:lnTo>
                  <a:lnTo>
                    <a:pt x="761" y="762"/>
                  </a:lnTo>
                  <a:lnTo>
                    <a:pt x="0" y="1524"/>
                  </a:lnTo>
                  <a:lnTo>
                    <a:pt x="761" y="3048"/>
                  </a:lnTo>
                  <a:lnTo>
                    <a:pt x="1523" y="3810"/>
                  </a:lnTo>
                  <a:lnTo>
                    <a:pt x="3047" y="3048"/>
                  </a:lnTo>
                  <a:lnTo>
                    <a:pt x="3809" y="152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48" name="object 9548"/>
            <p:cNvSpPr/>
            <p:nvPr/>
          </p:nvSpPr>
          <p:spPr>
            <a:xfrm>
              <a:off x="11318341" y="8590788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49" name="object 9549"/>
            <p:cNvSpPr/>
            <p:nvPr/>
          </p:nvSpPr>
          <p:spPr>
            <a:xfrm>
              <a:off x="11314531" y="8590788"/>
              <a:ext cx="0" cy="13970"/>
            </a:xfrm>
            <a:custGeom>
              <a:avLst/>
              <a:gdLst/>
              <a:ahLst/>
              <a:cxnLst/>
              <a:rect l="l" t="t" r="r" b="b"/>
              <a:pathLst>
                <a:path h="13970">
                  <a:moveTo>
                    <a:pt x="0" y="0"/>
                  </a:moveTo>
                  <a:lnTo>
                    <a:pt x="0" y="1371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50" name="object 9550"/>
            <p:cNvSpPr/>
            <p:nvPr/>
          </p:nvSpPr>
          <p:spPr>
            <a:xfrm>
              <a:off x="11314531" y="8590788"/>
              <a:ext cx="30480" cy="0"/>
            </a:xfrm>
            <a:custGeom>
              <a:avLst/>
              <a:gdLst/>
              <a:ahLst/>
              <a:cxnLst/>
              <a:rect l="l" t="t" r="r" b="b"/>
              <a:pathLst>
                <a:path w="30479">
                  <a:moveTo>
                    <a:pt x="30479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51" name="object 9551"/>
            <p:cNvSpPr/>
            <p:nvPr/>
          </p:nvSpPr>
          <p:spPr>
            <a:xfrm>
              <a:off x="11318341" y="8593836"/>
              <a:ext cx="26670" cy="0"/>
            </a:xfrm>
            <a:custGeom>
              <a:avLst/>
              <a:gdLst/>
              <a:ahLst/>
              <a:cxnLst/>
              <a:rect l="l" t="t" r="r" b="b"/>
              <a:pathLst>
                <a:path w="26670">
                  <a:moveTo>
                    <a:pt x="26670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52" name="object 9552"/>
            <p:cNvSpPr/>
            <p:nvPr/>
          </p:nvSpPr>
          <p:spPr>
            <a:xfrm>
              <a:off x="11314531" y="8597646"/>
              <a:ext cx="30480" cy="0"/>
            </a:xfrm>
            <a:custGeom>
              <a:avLst/>
              <a:gdLst/>
              <a:ahLst/>
              <a:cxnLst/>
              <a:rect l="l" t="t" r="r" b="b"/>
              <a:pathLst>
                <a:path w="30479">
                  <a:moveTo>
                    <a:pt x="30479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53" name="object 9553"/>
            <p:cNvSpPr/>
            <p:nvPr/>
          </p:nvSpPr>
          <p:spPr>
            <a:xfrm>
              <a:off x="11314531" y="8604504"/>
              <a:ext cx="34290" cy="0"/>
            </a:xfrm>
            <a:custGeom>
              <a:avLst/>
              <a:gdLst/>
              <a:ahLst/>
              <a:cxnLst/>
              <a:rect l="l" t="t" r="r" b="b"/>
              <a:pathLst>
                <a:path w="34290">
                  <a:moveTo>
                    <a:pt x="0" y="0"/>
                  </a:moveTo>
                  <a:lnTo>
                    <a:pt x="3429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54" name="object 9554"/>
            <p:cNvSpPr/>
            <p:nvPr/>
          </p:nvSpPr>
          <p:spPr>
            <a:xfrm>
              <a:off x="11429593" y="8587740"/>
              <a:ext cx="3810" cy="3175"/>
            </a:xfrm>
            <a:custGeom>
              <a:avLst/>
              <a:gdLst/>
              <a:ahLst/>
              <a:cxnLst/>
              <a:rect l="l" t="t" r="r" b="b"/>
              <a:pathLst>
                <a:path w="3809" h="3175">
                  <a:moveTo>
                    <a:pt x="0" y="0"/>
                  </a:moveTo>
                  <a:lnTo>
                    <a:pt x="0" y="3047"/>
                  </a:lnTo>
                  <a:lnTo>
                    <a:pt x="3810" y="3047"/>
                  </a:lnTo>
                  <a:lnTo>
                    <a:pt x="381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55" name="object 9555"/>
            <p:cNvSpPr/>
            <p:nvPr/>
          </p:nvSpPr>
          <p:spPr>
            <a:xfrm>
              <a:off x="11409781" y="8590788"/>
              <a:ext cx="0" cy="13970"/>
            </a:xfrm>
            <a:custGeom>
              <a:avLst/>
              <a:gdLst/>
              <a:ahLst/>
              <a:cxnLst/>
              <a:rect l="l" t="t" r="r" b="b"/>
              <a:pathLst>
                <a:path h="13970">
                  <a:moveTo>
                    <a:pt x="0" y="0"/>
                  </a:moveTo>
                  <a:lnTo>
                    <a:pt x="0" y="13715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56" name="object 9556"/>
            <p:cNvSpPr/>
            <p:nvPr/>
          </p:nvSpPr>
          <p:spPr>
            <a:xfrm>
              <a:off x="11480647" y="8590788"/>
              <a:ext cx="0" cy="13970"/>
            </a:xfrm>
            <a:custGeom>
              <a:avLst/>
              <a:gdLst/>
              <a:ahLst/>
              <a:cxnLst/>
              <a:rect l="l" t="t" r="r" b="b"/>
              <a:pathLst>
                <a:path h="13970">
                  <a:moveTo>
                    <a:pt x="0" y="0"/>
                  </a:moveTo>
                  <a:lnTo>
                    <a:pt x="0" y="13715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57" name="object 9557"/>
            <p:cNvSpPr/>
            <p:nvPr/>
          </p:nvSpPr>
          <p:spPr>
            <a:xfrm>
              <a:off x="11379301" y="8590788"/>
              <a:ext cx="0" cy="13970"/>
            </a:xfrm>
            <a:custGeom>
              <a:avLst/>
              <a:gdLst/>
              <a:ahLst/>
              <a:cxnLst/>
              <a:rect l="l" t="t" r="r" b="b"/>
              <a:pathLst>
                <a:path h="13970">
                  <a:moveTo>
                    <a:pt x="0" y="0"/>
                  </a:moveTo>
                  <a:lnTo>
                    <a:pt x="0" y="13715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58" name="object 9558"/>
            <p:cNvSpPr/>
            <p:nvPr/>
          </p:nvSpPr>
          <p:spPr>
            <a:xfrm>
              <a:off x="11440261" y="8590788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29" h="24129">
                  <a:moveTo>
                    <a:pt x="23622" y="0"/>
                  </a:moveTo>
                  <a:lnTo>
                    <a:pt x="0" y="0"/>
                  </a:lnTo>
                </a:path>
                <a:path w="24129" h="24129">
                  <a:moveTo>
                    <a:pt x="23622" y="0"/>
                  </a:moveTo>
                  <a:lnTo>
                    <a:pt x="23622" y="23621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59" name="object 9559"/>
            <p:cNvSpPr/>
            <p:nvPr/>
          </p:nvSpPr>
          <p:spPr>
            <a:xfrm>
              <a:off x="11440261" y="8590788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h="24129">
                  <a:moveTo>
                    <a:pt x="0" y="0"/>
                  </a:moveTo>
                  <a:lnTo>
                    <a:pt x="0" y="23621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60" name="object 9560"/>
            <p:cNvSpPr/>
            <p:nvPr/>
          </p:nvSpPr>
          <p:spPr>
            <a:xfrm>
              <a:off x="11463883" y="8604504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59">
                  <a:moveTo>
                    <a:pt x="0" y="0"/>
                  </a:moveTo>
                  <a:lnTo>
                    <a:pt x="0" y="9905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61" name="object 9561"/>
            <p:cNvSpPr/>
            <p:nvPr/>
          </p:nvSpPr>
          <p:spPr>
            <a:xfrm>
              <a:off x="11436451" y="8604504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59">
                  <a:moveTo>
                    <a:pt x="0" y="0"/>
                  </a:moveTo>
                  <a:lnTo>
                    <a:pt x="0" y="9905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62" name="object 9562"/>
            <p:cNvSpPr/>
            <p:nvPr/>
          </p:nvSpPr>
          <p:spPr>
            <a:xfrm>
              <a:off x="11463883" y="8614410"/>
              <a:ext cx="0" cy="37465"/>
            </a:xfrm>
            <a:custGeom>
              <a:avLst/>
              <a:gdLst/>
              <a:ahLst/>
              <a:cxnLst/>
              <a:rect l="l" t="t" r="r" b="b"/>
              <a:pathLst>
                <a:path h="37465">
                  <a:moveTo>
                    <a:pt x="0" y="0"/>
                  </a:moveTo>
                  <a:lnTo>
                    <a:pt x="0" y="37337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63" name="object 9563"/>
            <p:cNvSpPr/>
            <p:nvPr/>
          </p:nvSpPr>
          <p:spPr>
            <a:xfrm>
              <a:off x="11440261" y="8614410"/>
              <a:ext cx="0" cy="37465"/>
            </a:xfrm>
            <a:custGeom>
              <a:avLst/>
              <a:gdLst/>
              <a:ahLst/>
              <a:cxnLst/>
              <a:rect l="l" t="t" r="r" b="b"/>
              <a:pathLst>
                <a:path h="37465">
                  <a:moveTo>
                    <a:pt x="0" y="0"/>
                  </a:moveTo>
                  <a:lnTo>
                    <a:pt x="0" y="37337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64" name="object 9564"/>
            <p:cNvSpPr/>
            <p:nvPr/>
          </p:nvSpPr>
          <p:spPr>
            <a:xfrm>
              <a:off x="11463883" y="8614410"/>
              <a:ext cx="196215" cy="0"/>
            </a:xfrm>
            <a:custGeom>
              <a:avLst/>
              <a:gdLst/>
              <a:ahLst/>
              <a:cxnLst/>
              <a:rect l="l" t="t" r="r" b="b"/>
              <a:pathLst>
                <a:path w="196215">
                  <a:moveTo>
                    <a:pt x="195833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65" name="object 9565"/>
            <p:cNvSpPr/>
            <p:nvPr/>
          </p:nvSpPr>
          <p:spPr>
            <a:xfrm>
              <a:off x="11463883" y="8590788"/>
              <a:ext cx="81280" cy="0"/>
            </a:xfrm>
            <a:custGeom>
              <a:avLst/>
              <a:gdLst/>
              <a:ahLst/>
              <a:cxnLst/>
              <a:rect l="l" t="t" r="r" b="b"/>
              <a:pathLst>
                <a:path w="81279">
                  <a:moveTo>
                    <a:pt x="0" y="0"/>
                  </a:moveTo>
                  <a:lnTo>
                    <a:pt x="8077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66" name="object 9566"/>
            <p:cNvSpPr/>
            <p:nvPr/>
          </p:nvSpPr>
          <p:spPr>
            <a:xfrm>
              <a:off x="11463883" y="8604504"/>
              <a:ext cx="81280" cy="0"/>
            </a:xfrm>
            <a:custGeom>
              <a:avLst/>
              <a:gdLst/>
              <a:ahLst/>
              <a:cxnLst/>
              <a:rect l="l" t="t" r="r" b="b"/>
              <a:pathLst>
                <a:path w="81279">
                  <a:moveTo>
                    <a:pt x="0" y="0"/>
                  </a:moveTo>
                  <a:lnTo>
                    <a:pt x="8077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67" name="object 9567"/>
            <p:cNvSpPr/>
            <p:nvPr/>
          </p:nvSpPr>
          <p:spPr>
            <a:xfrm>
              <a:off x="11463883" y="8614410"/>
              <a:ext cx="196215" cy="0"/>
            </a:xfrm>
            <a:custGeom>
              <a:avLst/>
              <a:gdLst/>
              <a:ahLst/>
              <a:cxnLst/>
              <a:rect l="l" t="t" r="r" b="b"/>
              <a:pathLst>
                <a:path w="196215">
                  <a:moveTo>
                    <a:pt x="195833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68" name="object 9568"/>
            <p:cNvSpPr/>
            <p:nvPr/>
          </p:nvSpPr>
          <p:spPr>
            <a:xfrm>
              <a:off x="11504269" y="8522970"/>
              <a:ext cx="128270" cy="27940"/>
            </a:xfrm>
            <a:custGeom>
              <a:avLst/>
              <a:gdLst/>
              <a:ahLst/>
              <a:cxnLst/>
              <a:rect l="l" t="t" r="r" b="b"/>
              <a:pathLst>
                <a:path w="128270" h="27940">
                  <a:moveTo>
                    <a:pt x="128016" y="0"/>
                  </a:moveTo>
                  <a:lnTo>
                    <a:pt x="128016" y="27432"/>
                  </a:lnTo>
                  <a:lnTo>
                    <a:pt x="0" y="27432"/>
                  </a:lnTo>
                  <a:lnTo>
                    <a:pt x="0" y="0"/>
                  </a:lnTo>
                  <a:lnTo>
                    <a:pt x="128016" y="0"/>
                  </a:lnTo>
                  <a:close/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69" name="object 9569"/>
            <p:cNvSpPr/>
            <p:nvPr/>
          </p:nvSpPr>
          <p:spPr>
            <a:xfrm>
              <a:off x="11426545" y="8516112"/>
              <a:ext cx="0" cy="74930"/>
            </a:xfrm>
            <a:custGeom>
              <a:avLst/>
              <a:gdLst/>
              <a:ahLst/>
              <a:cxnLst/>
              <a:rect l="l" t="t" r="r" b="b"/>
              <a:pathLst>
                <a:path h="74929">
                  <a:moveTo>
                    <a:pt x="0" y="0"/>
                  </a:moveTo>
                  <a:lnTo>
                    <a:pt x="0" y="7467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70" name="object 9570"/>
            <p:cNvSpPr/>
            <p:nvPr/>
          </p:nvSpPr>
          <p:spPr>
            <a:xfrm>
              <a:off x="11436451" y="8516112"/>
              <a:ext cx="0" cy="74930"/>
            </a:xfrm>
            <a:custGeom>
              <a:avLst/>
              <a:gdLst/>
              <a:ahLst/>
              <a:cxnLst/>
              <a:rect l="l" t="t" r="r" b="b"/>
              <a:pathLst>
                <a:path h="74929">
                  <a:moveTo>
                    <a:pt x="0" y="0"/>
                  </a:moveTo>
                  <a:lnTo>
                    <a:pt x="0" y="7467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71" name="object 9571"/>
            <p:cNvSpPr/>
            <p:nvPr/>
          </p:nvSpPr>
          <p:spPr>
            <a:xfrm>
              <a:off x="11429593" y="8516112"/>
              <a:ext cx="0" cy="74930"/>
            </a:xfrm>
            <a:custGeom>
              <a:avLst/>
              <a:gdLst/>
              <a:ahLst/>
              <a:cxnLst/>
              <a:rect l="l" t="t" r="r" b="b"/>
              <a:pathLst>
                <a:path h="74929">
                  <a:moveTo>
                    <a:pt x="0" y="0"/>
                  </a:moveTo>
                  <a:lnTo>
                    <a:pt x="0" y="7467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72" name="object 9572"/>
            <p:cNvSpPr/>
            <p:nvPr/>
          </p:nvSpPr>
          <p:spPr>
            <a:xfrm>
              <a:off x="11433403" y="8516112"/>
              <a:ext cx="0" cy="74930"/>
            </a:xfrm>
            <a:custGeom>
              <a:avLst/>
              <a:gdLst/>
              <a:ahLst/>
              <a:cxnLst/>
              <a:rect l="l" t="t" r="r" b="b"/>
              <a:pathLst>
                <a:path h="74929">
                  <a:moveTo>
                    <a:pt x="0" y="0"/>
                  </a:moveTo>
                  <a:lnTo>
                    <a:pt x="0" y="7467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73" name="object 9573"/>
            <p:cNvSpPr/>
            <p:nvPr/>
          </p:nvSpPr>
          <p:spPr>
            <a:xfrm>
              <a:off x="11686387" y="8516112"/>
              <a:ext cx="0" cy="41275"/>
            </a:xfrm>
            <a:custGeom>
              <a:avLst/>
              <a:gdLst/>
              <a:ahLst/>
              <a:cxnLst/>
              <a:rect l="l" t="t" r="r" b="b"/>
              <a:pathLst>
                <a:path h="41275">
                  <a:moveTo>
                    <a:pt x="0" y="0"/>
                  </a:moveTo>
                  <a:lnTo>
                    <a:pt x="0" y="411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74" name="object 9574"/>
            <p:cNvSpPr/>
            <p:nvPr/>
          </p:nvSpPr>
          <p:spPr>
            <a:xfrm>
              <a:off x="11697055" y="8516112"/>
              <a:ext cx="0" cy="41275"/>
            </a:xfrm>
            <a:custGeom>
              <a:avLst/>
              <a:gdLst/>
              <a:ahLst/>
              <a:cxnLst/>
              <a:rect l="l" t="t" r="r" b="b"/>
              <a:pathLst>
                <a:path h="41275">
                  <a:moveTo>
                    <a:pt x="0" y="0"/>
                  </a:moveTo>
                  <a:lnTo>
                    <a:pt x="0" y="411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75" name="object 9575"/>
            <p:cNvSpPr/>
            <p:nvPr/>
          </p:nvSpPr>
          <p:spPr>
            <a:xfrm>
              <a:off x="11693245" y="8513064"/>
              <a:ext cx="0" cy="40640"/>
            </a:xfrm>
            <a:custGeom>
              <a:avLst/>
              <a:gdLst/>
              <a:ahLst/>
              <a:cxnLst/>
              <a:rect l="l" t="t" r="r" b="b"/>
              <a:pathLst>
                <a:path h="40640">
                  <a:moveTo>
                    <a:pt x="0" y="0"/>
                  </a:moveTo>
                  <a:lnTo>
                    <a:pt x="0" y="4038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76" name="object 9576"/>
            <p:cNvSpPr/>
            <p:nvPr/>
          </p:nvSpPr>
          <p:spPr>
            <a:xfrm>
              <a:off x="11686387" y="8513064"/>
              <a:ext cx="0" cy="40640"/>
            </a:xfrm>
            <a:custGeom>
              <a:avLst/>
              <a:gdLst/>
              <a:ahLst/>
              <a:cxnLst/>
              <a:rect l="l" t="t" r="r" b="b"/>
              <a:pathLst>
                <a:path h="40640">
                  <a:moveTo>
                    <a:pt x="0" y="0"/>
                  </a:moveTo>
                  <a:lnTo>
                    <a:pt x="0" y="4038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9577" name="object 9577"/>
          <p:cNvGrpSpPr/>
          <p:nvPr/>
        </p:nvGrpSpPr>
        <p:grpSpPr>
          <a:xfrm>
            <a:off x="14018277" y="9258259"/>
            <a:ext cx="14365" cy="80606"/>
            <a:chOff x="11153749" y="8458961"/>
            <a:chExt cx="11430" cy="64135"/>
          </a:xfrm>
        </p:grpSpPr>
        <p:sp>
          <p:nvSpPr>
            <p:cNvPr id="9578" name="object 9578"/>
            <p:cNvSpPr/>
            <p:nvPr/>
          </p:nvSpPr>
          <p:spPr>
            <a:xfrm>
              <a:off x="11162893" y="8492489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4">
                  <a:moveTo>
                    <a:pt x="0" y="3810"/>
                  </a:moveTo>
                  <a:lnTo>
                    <a:pt x="0" y="0"/>
                  </a:lnTo>
                  <a:lnTo>
                    <a:pt x="0" y="685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79" name="object 9579"/>
            <p:cNvSpPr/>
            <p:nvPr/>
          </p:nvSpPr>
          <p:spPr>
            <a:xfrm>
              <a:off x="11159083" y="8499347"/>
              <a:ext cx="3810" cy="17145"/>
            </a:xfrm>
            <a:custGeom>
              <a:avLst/>
              <a:gdLst/>
              <a:ahLst/>
              <a:cxnLst/>
              <a:rect l="l" t="t" r="r" b="b"/>
              <a:pathLst>
                <a:path w="3809" h="17145">
                  <a:moveTo>
                    <a:pt x="3809" y="0"/>
                  </a:moveTo>
                  <a:lnTo>
                    <a:pt x="0" y="0"/>
                  </a:lnTo>
                  <a:lnTo>
                    <a:pt x="3809" y="0"/>
                  </a:lnTo>
                  <a:lnTo>
                    <a:pt x="3809" y="16764"/>
                  </a:lnTo>
                  <a:lnTo>
                    <a:pt x="3809" y="13716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80" name="object 9580"/>
            <p:cNvSpPr/>
            <p:nvPr/>
          </p:nvSpPr>
          <p:spPr>
            <a:xfrm>
              <a:off x="11156035" y="8458961"/>
              <a:ext cx="0" cy="64135"/>
            </a:xfrm>
            <a:custGeom>
              <a:avLst/>
              <a:gdLst/>
              <a:ahLst/>
              <a:cxnLst/>
              <a:rect l="l" t="t" r="r" b="b"/>
              <a:pathLst>
                <a:path h="64134">
                  <a:moveTo>
                    <a:pt x="0" y="0"/>
                  </a:moveTo>
                  <a:lnTo>
                    <a:pt x="0" y="64007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9581" name="object 9581"/>
          <p:cNvGrpSpPr/>
          <p:nvPr/>
        </p:nvGrpSpPr>
        <p:grpSpPr>
          <a:xfrm>
            <a:off x="14026897" y="9297525"/>
            <a:ext cx="133280" cy="40701"/>
            <a:chOff x="11160607" y="8490204"/>
            <a:chExt cx="106045" cy="32384"/>
          </a:xfrm>
        </p:grpSpPr>
        <p:sp>
          <p:nvSpPr>
            <p:cNvPr id="9582" name="object 9582"/>
            <p:cNvSpPr/>
            <p:nvPr/>
          </p:nvSpPr>
          <p:spPr>
            <a:xfrm>
              <a:off x="11260429" y="8492490"/>
              <a:ext cx="3810" cy="24130"/>
            </a:xfrm>
            <a:custGeom>
              <a:avLst/>
              <a:gdLst/>
              <a:ahLst/>
              <a:cxnLst/>
              <a:rect l="l" t="t" r="r" b="b"/>
              <a:pathLst>
                <a:path w="3809" h="24129">
                  <a:moveTo>
                    <a:pt x="0" y="381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3810"/>
                  </a:lnTo>
                  <a:lnTo>
                    <a:pt x="3810" y="3810"/>
                  </a:lnTo>
                  <a:lnTo>
                    <a:pt x="3810" y="23622"/>
                  </a:lnTo>
                  <a:lnTo>
                    <a:pt x="0" y="23622"/>
                  </a:lnTo>
                  <a:lnTo>
                    <a:pt x="0" y="2057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83" name="object 9583"/>
            <p:cNvSpPr/>
            <p:nvPr/>
          </p:nvSpPr>
          <p:spPr>
            <a:xfrm>
              <a:off x="11165941" y="8503158"/>
              <a:ext cx="91440" cy="0"/>
            </a:xfrm>
            <a:custGeom>
              <a:avLst/>
              <a:gdLst/>
              <a:ahLst/>
              <a:cxnLst/>
              <a:rect l="l" t="t" r="r" b="b"/>
              <a:pathLst>
                <a:path w="91440">
                  <a:moveTo>
                    <a:pt x="0" y="0"/>
                  </a:moveTo>
                  <a:lnTo>
                    <a:pt x="9144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84" name="object 9584"/>
            <p:cNvSpPr/>
            <p:nvPr/>
          </p:nvSpPr>
          <p:spPr>
            <a:xfrm>
              <a:off x="11165941" y="8513064"/>
              <a:ext cx="91440" cy="0"/>
            </a:xfrm>
            <a:custGeom>
              <a:avLst/>
              <a:gdLst/>
              <a:ahLst/>
              <a:cxnLst/>
              <a:rect l="l" t="t" r="r" b="b"/>
              <a:pathLst>
                <a:path w="91440">
                  <a:moveTo>
                    <a:pt x="0" y="0"/>
                  </a:moveTo>
                  <a:lnTo>
                    <a:pt x="9144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85" name="object 9585"/>
            <p:cNvSpPr/>
            <p:nvPr/>
          </p:nvSpPr>
          <p:spPr>
            <a:xfrm>
              <a:off x="11162893" y="8516112"/>
              <a:ext cx="97790" cy="0"/>
            </a:xfrm>
            <a:custGeom>
              <a:avLst/>
              <a:gdLst/>
              <a:ahLst/>
              <a:cxnLst/>
              <a:rect l="l" t="t" r="r" b="b"/>
              <a:pathLst>
                <a:path w="97790">
                  <a:moveTo>
                    <a:pt x="0" y="0"/>
                  </a:moveTo>
                  <a:lnTo>
                    <a:pt x="9753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86" name="object 9586"/>
            <p:cNvSpPr/>
            <p:nvPr/>
          </p:nvSpPr>
          <p:spPr>
            <a:xfrm>
              <a:off x="11169751" y="8503158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87" name="object 9587"/>
            <p:cNvSpPr/>
            <p:nvPr/>
          </p:nvSpPr>
          <p:spPr>
            <a:xfrm>
              <a:off x="11169751" y="8510016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3047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88" name="object 9588"/>
            <p:cNvSpPr/>
            <p:nvPr/>
          </p:nvSpPr>
          <p:spPr>
            <a:xfrm>
              <a:off x="11165941" y="8503158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59">
                  <a:moveTo>
                    <a:pt x="0" y="9906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89" name="object 9589"/>
            <p:cNvSpPr/>
            <p:nvPr/>
          </p:nvSpPr>
          <p:spPr>
            <a:xfrm>
              <a:off x="11257381" y="8503158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59">
                  <a:moveTo>
                    <a:pt x="0" y="9906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90" name="object 9590"/>
            <p:cNvSpPr/>
            <p:nvPr/>
          </p:nvSpPr>
          <p:spPr>
            <a:xfrm>
              <a:off x="11254333" y="8503158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91" name="object 9591"/>
            <p:cNvSpPr/>
            <p:nvPr/>
          </p:nvSpPr>
          <p:spPr>
            <a:xfrm>
              <a:off x="11254333" y="8510016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3047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92" name="object 9592"/>
            <p:cNvSpPr/>
            <p:nvPr/>
          </p:nvSpPr>
          <p:spPr>
            <a:xfrm>
              <a:off x="11226901" y="8516112"/>
              <a:ext cx="6985" cy="3810"/>
            </a:xfrm>
            <a:custGeom>
              <a:avLst/>
              <a:gdLst/>
              <a:ahLst/>
              <a:cxnLst/>
              <a:rect l="l" t="t" r="r" b="b"/>
              <a:pathLst>
                <a:path w="6984" h="3809">
                  <a:moveTo>
                    <a:pt x="6857" y="3810"/>
                  </a:moveTo>
                  <a:lnTo>
                    <a:pt x="6857" y="0"/>
                  </a:lnTo>
                  <a:lnTo>
                    <a:pt x="0" y="0"/>
                  </a:lnTo>
                  <a:lnTo>
                    <a:pt x="0" y="3810"/>
                  </a:lnTo>
                  <a:lnTo>
                    <a:pt x="3047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93" name="object 9593"/>
            <p:cNvSpPr/>
            <p:nvPr/>
          </p:nvSpPr>
          <p:spPr>
            <a:xfrm>
              <a:off x="11165941" y="8499348"/>
              <a:ext cx="91440" cy="0"/>
            </a:xfrm>
            <a:custGeom>
              <a:avLst/>
              <a:gdLst/>
              <a:ahLst/>
              <a:cxnLst/>
              <a:rect l="l" t="t" r="r" b="b"/>
              <a:pathLst>
                <a:path w="91440">
                  <a:moveTo>
                    <a:pt x="0" y="0"/>
                  </a:moveTo>
                  <a:lnTo>
                    <a:pt x="9144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94" name="object 9594"/>
            <p:cNvSpPr/>
            <p:nvPr/>
          </p:nvSpPr>
          <p:spPr>
            <a:xfrm>
              <a:off x="11165941" y="8496300"/>
              <a:ext cx="91440" cy="0"/>
            </a:xfrm>
            <a:custGeom>
              <a:avLst/>
              <a:gdLst/>
              <a:ahLst/>
              <a:cxnLst/>
              <a:rect l="l" t="t" r="r" b="b"/>
              <a:pathLst>
                <a:path w="91440">
                  <a:moveTo>
                    <a:pt x="0" y="0"/>
                  </a:moveTo>
                  <a:lnTo>
                    <a:pt x="9144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95" name="object 9595"/>
            <p:cNvSpPr/>
            <p:nvPr/>
          </p:nvSpPr>
          <p:spPr>
            <a:xfrm>
              <a:off x="11162893" y="8503158"/>
              <a:ext cx="97790" cy="0"/>
            </a:xfrm>
            <a:custGeom>
              <a:avLst/>
              <a:gdLst/>
              <a:ahLst/>
              <a:cxnLst/>
              <a:rect l="l" t="t" r="r" b="b"/>
              <a:pathLst>
                <a:path w="97790">
                  <a:moveTo>
                    <a:pt x="0" y="0"/>
                  </a:moveTo>
                  <a:lnTo>
                    <a:pt x="9753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96" name="object 9596"/>
            <p:cNvSpPr/>
            <p:nvPr/>
          </p:nvSpPr>
          <p:spPr>
            <a:xfrm>
              <a:off x="11162893" y="8492490"/>
              <a:ext cx="97790" cy="0"/>
            </a:xfrm>
            <a:custGeom>
              <a:avLst/>
              <a:gdLst/>
              <a:ahLst/>
              <a:cxnLst/>
              <a:rect l="l" t="t" r="r" b="b"/>
              <a:pathLst>
                <a:path w="97790">
                  <a:moveTo>
                    <a:pt x="0" y="0"/>
                  </a:moveTo>
                  <a:lnTo>
                    <a:pt x="9753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97" name="object 9597"/>
            <p:cNvSpPr/>
            <p:nvPr/>
          </p:nvSpPr>
          <p:spPr>
            <a:xfrm>
              <a:off x="11169751" y="8499348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98" name="object 9598"/>
            <p:cNvSpPr/>
            <p:nvPr/>
          </p:nvSpPr>
          <p:spPr>
            <a:xfrm>
              <a:off x="11169751" y="8496300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99" name="object 9599"/>
            <p:cNvSpPr/>
            <p:nvPr/>
          </p:nvSpPr>
          <p:spPr>
            <a:xfrm>
              <a:off x="11165941" y="8496300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304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00" name="object 9600"/>
            <p:cNvSpPr/>
            <p:nvPr/>
          </p:nvSpPr>
          <p:spPr>
            <a:xfrm>
              <a:off x="11162893" y="8496300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4">
                  <a:moveTo>
                    <a:pt x="0" y="0"/>
                  </a:moveTo>
                  <a:lnTo>
                    <a:pt x="0" y="685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01" name="object 9601"/>
            <p:cNvSpPr/>
            <p:nvPr/>
          </p:nvSpPr>
          <p:spPr>
            <a:xfrm>
              <a:off x="11257381" y="8496300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304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02" name="object 9602"/>
            <p:cNvSpPr/>
            <p:nvPr/>
          </p:nvSpPr>
          <p:spPr>
            <a:xfrm>
              <a:off x="11260429" y="8496300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4">
                  <a:moveTo>
                    <a:pt x="0" y="0"/>
                  </a:moveTo>
                  <a:lnTo>
                    <a:pt x="0" y="685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03" name="object 9603"/>
            <p:cNvSpPr/>
            <p:nvPr/>
          </p:nvSpPr>
          <p:spPr>
            <a:xfrm>
              <a:off x="11254333" y="8499348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04" name="object 9604"/>
            <p:cNvSpPr/>
            <p:nvPr/>
          </p:nvSpPr>
          <p:spPr>
            <a:xfrm>
              <a:off x="11254333" y="8496300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9605" name="object 9605"/>
          <p:cNvGrpSpPr/>
          <p:nvPr/>
        </p:nvGrpSpPr>
        <p:grpSpPr>
          <a:xfrm>
            <a:off x="13796091" y="9254429"/>
            <a:ext cx="146846" cy="85395"/>
            <a:chOff x="10976965" y="8455914"/>
            <a:chExt cx="116839" cy="67945"/>
          </a:xfrm>
        </p:grpSpPr>
        <p:sp>
          <p:nvSpPr>
            <p:cNvPr id="9606" name="object 9606"/>
            <p:cNvSpPr/>
            <p:nvPr/>
          </p:nvSpPr>
          <p:spPr>
            <a:xfrm>
              <a:off x="11027257" y="8458200"/>
              <a:ext cx="64135" cy="63500"/>
            </a:xfrm>
            <a:custGeom>
              <a:avLst/>
              <a:gdLst/>
              <a:ahLst/>
              <a:cxnLst/>
              <a:rect l="l" t="t" r="r" b="b"/>
              <a:pathLst>
                <a:path w="64134" h="63500">
                  <a:moveTo>
                    <a:pt x="64007" y="63246"/>
                  </a:moveTo>
                  <a:lnTo>
                    <a:pt x="64007" y="56388"/>
                  </a:lnTo>
                  <a:lnTo>
                    <a:pt x="62483" y="49530"/>
                  </a:lnTo>
                  <a:lnTo>
                    <a:pt x="39623" y="12192"/>
                  </a:lnTo>
                  <a:lnTo>
                    <a:pt x="7619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07" name="object 9607"/>
            <p:cNvSpPr/>
            <p:nvPr/>
          </p:nvSpPr>
          <p:spPr>
            <a:xfrm>
              <a:off x="11020399" y="8492490"/>
              <a:ext cx="3810" cy="24130"/>
            </a:xfrm>
            <a:custGeom>
              <a:avLst/>
              <a:gdLst/>
              <a:ahLst/>
              <a:cxnLst/>
              <a:rect l="l" t="t" r="r" b="b"/>
              <a:pathLst>
                <a:path w="3809" h="24129">
                  <a:moveTo>
                    <a:pt x="0" y="3810"/>
                  </a:moveTo>
                  <a:lnTo>
                    <a:pt x="0" y="0"/>
                  </a:lnTo>
                  <a:lnTo>
                    <a:pt x="0" y="6858"/>
                  </a:lnTo>
                  <a:lnTo>
                    <a:pt x="3810" y="6858"/>
                  </a:lnTo>
                  <a:lnTo>
                    <a:pt x="0" y="6858"/>
                  </a:lnTo>
                  <a:lnTo>
                    <a:pt x="0" y="23622"/>
                  </a:lnTo>
                  <a:lnTo>
                    <a:pt x="0" y="2057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08" name="object 9608"/>
            <p:cNvSpPr/>
            <p:nvPr/>
          </p:nvSpPr>
          <p:spPr>
            <a:xfrm>
              <a:off x="11027257" y="8458962"/>
              <a:ext cx="0" cy="64135"/>
            </a:xfrm>
            <a:custGeom>
              <a:avLst/>
              <a:gdLst/>
              <a:ahLst/>
              <a:cxnLst/>
              <a:rect l="l" t="t" r="r" b="b"/>
              <a:pathLst>
                <a:path h="64134">
                  <a:moveTo>
                    <a:pt x="0" y="0"/>
                  </a:moveTo>
                  <a:lnTo>
                    <a:pt x="0" y="6400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09" name="object 9609"/>
            <p:cNvSpPr/>
            <p:nvPr/>
          </p:nvSpPr>
          <p:spPr>
            <a:xfrm>
              <a:off x="10976965" y="8516112"/>
              <a:ext cx="43815" cy="0"/>
            </a:xfrm>
            <a:custGeom>
              <a:avLst/>
              <a:gdLst/>
              <a:ahLst/>
              <a:cxnLst/>
              <a:rect l="l" t="t" r="r" b="b"/>
              <a:pathLst>
                <a:path w="43815">
                  <a:moveTo>
                    <a:pt x="43433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9610" name="object 9610"/>
          <p:cNvGrpSpPr/>
          <p:nvPr/>
        </p:nvGrpSpPr>
        <p:grpSpPr>
          <a:xfrm>
            <a:off x="13733840" y="9313805"/>
            <a:ext cx="6385" cy="12769"/>
            <a:chOff x="10927435" y="8503157"/>
            <a:chExt cx="5080" cy="10160"/>
          </a:xfrm>
        </p:grpSpPr>
        <p:sp>
          <p:nvSpPr>
            <p:cNvPr id="9611" name="object 9611"/>
            <p:cNvSpPr/>
            <p:nvPr/>
          </p:nvSpPr>
          <p:spPr>
            <a:xfrm>
              <a:off x="10929721" y="8510015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12" name="object 9612"/>
            <p:cNvSpPr/>
            <p:nvPr/>
          </p:nvSpPr>
          <p:spPr>
            <a:xfrm>
              <a:off x="10929721" y="8503157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9613" name="object 9613"/>
          <p:cNvGrpSpPr/>
          <p:nvPr/>
        </p:nvGrpSpPr>
        <p:grpSpPr>
          <a:xfrm>
            <a:off x="13733841" y="9254429"/>
            <a:ext cx="296088" cy="85395"/>
            <a:chOff x="10927435" y="8455914"/>
            <a:chExt cx="235585" cy="67945"/>
          </a:xfrm>
        </p:grpSpPr>
        <p:sp>
          <p:nvSpPr>
            <p:cNvPr id="9614" name="object 9614"/>
            <p:cNvSpPr/>
            <p:nvPr/>
          </p:nvSpPr>
          <p:spPr>
            <a:xfrm>
              <a:off x="11017351" y="8503158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59">
                  <a:moveTo>
                    <a:pt x="0" y="9906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15" name="object 9615"/>
            <p:cNvSpPr/>
            <p:nvPr/>
          </p:nvSpPr>
          <p:spPr>
            <a:xfrm>
              <a:off x="11014303" y="8503158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16" name="object 9616"/>
            <p:cNvSpPr/>
            <p:nvPr/>
          </p:nvSpPr>
          <p:spPr>
            <a:xfrm>
              <a:off x="11014303" y="8510016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17" name="object 9617"/>
            <p:cNvSpPr/>
            <p:nvPr/>
          </p:nvSpPr>
          <p:spPr>
            <a:xfrm>
              <a:off x="10970107" y="8513064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048" y="3048"/>
                  </a:moveTo>
                  <a:lnTo>
                    <a:pt x="3048" y="0"/>
                  </a:lnTo>
                  <a:lnTo>
                    <a:pt x="0" y="0"/>
                  </a:ln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18" name="object 9618"/>
            <p:cNvSpPr/>
            <p:nvPr/>
          </p:nvSpPr>
          <p:spPr>
            <a:xfrm>
              <a:off x="10929721" y="8496300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19" name="object 9619"/>
            <p:cNvSpPr/>
            <p:nvPr/>
          </p:nvSpPr>
          <p:spPr>
            <a:xfrm>
              <a:off x="10929721" y="8499348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20" name="object 9620"/>
            <p:cNvSpPr/>
            <p:nvPr/>
          </p:nvSpPr>
          <p:spPr>
            <a:xfrm>
              <a:off x="11017351" y="8496300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304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21" name="object 9621"/>
            <p:cNvSpPr/>
            <p:nvPr/>
          </p:nvSpPr>
          <p:spPr>
            <a:xfrm>
              <a:off x="11020399" y="8496300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4">
                  <a:moveTo>
                    <a:pt x="0" y="0"/>
                  </a:moveTo>
                  <a:lnTo>
                    <a:pt x="0" y="685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22" name="object 9622"/>
            <p:cNvSpPr/>
            <p:nvPr/>
          </p:nvSpPr>
          <p:spPr>
            <a:xfrm>
              <a:off x="11014303" y="8499348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23" name="object 9623"/>
            <p:cNvSpPr/>
            <p:nvPr/>
          </p:nvSpPr>
          <p:spPr>
            <a:xfrm>
              <a:off x="11014303" y="8496300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24" name="object 9624"/>
            <p:cNvSpPr/>
            <p:nvPr/>
          </p:nvSpPr>
          <p:spPr>
            <a:xfrm>
              <a:off x="11024209" y="8499348"/>
              <a:ext cx="135255" cy="0"/>
            </a:xfrm>
            <a:custGeom>
              <a:avLst/>
              <a:gdLst/>
              <a:ahLst/>
              <a:cxnLst/>
              <a:rect l="l" t="t" r="r" b="b"/>
              <a:pathLst>
                <a:path w="135254">
                  <a:moveTo>
                    <a:pt x="0" y="0"/>
                  </a:moveTo>
                  <a:lnTo>
                    <a:pt x="13487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25" name="object 9625"/>
            <p:cNvSpPr/>
            <p:nvPr/>
          </p:nvSpPr>
          <p:spPr>
            <a:xfrm>
              <a:off x="11020399" y="8492490"/>
              <a:ext cx="142875" cy="0"/>
            </a:xfrm>
            <a:custGeom>
              <a:avLst/>
              <a:gdLst/>
              <a:ahLst/>
              <a:cxnLst/>
              <a:rect l="l" t="t" r="r" b="b"/>
              <a:pathLst>
                <a:path w="142875">
                  <a:moveTo>
                    <a:pt x="0" y="0"/>
                  </a:moveTo>
                  <a:lnTo>
                    <a:pt x="14249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26" name="object 9626"/>
            <p:cNvSpPr/>
            <p:nvPr/>
          </p:nvSpPr>
          <p:spPr>
            <a:xfrm>
              <a:off x="11020399" y="8516112"/>
              <a:ext cx="142875" cy="0"/>
            </a:xfrm>
            <a:custGeom>
              <a:avLst/>
              <a:gdLst/>
              <a:ahLst/>
              <a:cxnLst/>
              <a:rect l="l" t="t" r="r" b="b"/>
              <a:pathLst>
                <a:path w="142875">
                  <a:moveTo>
                    <a:pt x="0" y="0"/>
                  </a:moveTo>
                  <a:lnTo>
                    <a:pt x="14249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27" name="object 9627"/>
            <p:cNvSpPr/>
            <p:nvPr/>
          </p:nvSpPr>
          <p:spPr>
            <a:xfrm>
              <a:off x="11091265" y="8458200"/>
              <a:ext cx="64135" cy="63500"/>
            </a:xfrm>
            <a:custGeom>
              <a:avLst/>
              <a:gdLst/>
              <a:ahLst/>
              <a:cxnLst/>
              <a:rect l="l" t="t" r="r" b="b"/>
              <a:pathLst>
                <a:path w="64134" h="63500">
                  <a:moveTo>
                    <a:pt x="64007" y="0"/>
                  </a:moveTo>
                  <a:lnTo>
                    <a:pt x="57149" y="0"/>
                  </a:lnTo>
                  <a:lnTo>
                    <a:pt x="49529" y="1523"/>
                  </a:lnTo>
                  <a:lnTo>
                    <a:pt x="12191" y="24383"/>
                  </a:lnTo>
                  <a:lnTo>
                    <a:pt x="0" y="63245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9628" name="object 9628"/>
          <p:cNvGrpSpPr/>
          <p:nvPr/>
        </p:nvGrpSpPr>
        <p:grpSpPr>
          <a:xfrm>
            <a:off x="14009658" y="9417238"/>
            <a:ext cx="175578" cy="83799"/>
            <a:chOff x="11146891" y="8585454"/>
            <a:chExt cx="139700" cy="66675"/>
          </a:xfrm>
        </p:grpSpPr>
        <p:sp>
          <p:nvSpPr>
            <p:cNvPr id="9629" name="object 9629"/>
            <p:cNvSpPr/>
            <p:nvPr/>
          </p:nvSpPr>
          <p:spPr>
            <a:xfrm>
              <a:off x="11200231" y="8590788"/>
              <a:ext cx="24130" cy="0"/>
            </a:xfrm>
            <a:custGeom>
              <a:avLst/>
              <a:gdLst/>
              <a:ahLst/>
              <a:cxnLst/>
              <a:rect l="l" t="t" r="r" b="b"/>
              <a:pathLst>
                <a:path w="24129">
                  <a:moveTo>
                    <a:pt x="23622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30" name="object 9630"/>
            <p:cNvSpPr/>
            <p:nvPr/>
          </p:nvSpPr>
          <p:spPr>
            <a:xfrm>
              <a:off x="11179657" y="8590788"/>
              <a:ext cx="0" cy="13970"/>
            </a:xfrm>
            <a:custGeom>
              <a:avLst/>
              <a:gdLst/>
              <a:ahLst/>
              <a:cxnLst/>
              <a:rect l="l" t="t" r="r" b="b"/>
              <a:pathLst>
                <a:path h="13970">
                  <a:moveTo>
                    <a:pt x="0" y="0"/>
                  </a:moveTo>
                  <a:lnTo>
                    <a:pt x="0" y="1371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31" name="object 9631"/>
            <p:cNvSpPr/>
            <p:nvPr/>
          </p:nvSpPr>
          <p:spPr>
            <a:xfrm>
              <a:off x="11149177" y="8590788"/>
              <a:ext cx="0" cy="13970"/>
            </a:xfrm>
            <a:custGeom>
              <a:avLst/>
              <a:gdLst/>
              <a:ahLst/>
              <a:cxnLst/>
              <a:rect l="l" t="t" r="r" b="b"/>
              <a:pathLst>
                <a:path h="13970">
                  <a:moveTo>
                    <a:pt x="0" y="0"/>
                  </a:moveTo>
                  <a:lnTo>
                    <a:pt x="0" y="1371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32" name="object 9632"/>
            <p:cNvSpPr/>
            <p:nvPr/>
          </p:nvSpPr>
          <p:spPr>
            <a:xfrm>
              <a:off x="11200231" y="8590788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h="24129">
                  <a:moveTo>
                    <a:pt x="0" y="0"/>
                  </a:moveTo>
                  <a:lnTo>
                    <a:pt x="0" y="2362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33" name="object 9633"/>
            <p:cNvSpPr/>
            <p:nvPr/>
          </p:nvSpPr>
          <p:spPr>
            <a:xfrm>
              <a:off x="11196421" y="8604504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59">
                  <a:moveTo>
                    <a:pt x="0" y="0"/>
                  </a:moveTo>
                  <a:lnTo>
                    <a:pt x="0" y="990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34" name="object 9634"/>
            <p:cNvSpPr/>
            <p:nvPr/>
          </p:nvSpPr>
          <p:spPr>
            <a:xfrm>
              <a:off x="11200231" y="8614410"/>
              <a:ext cx="0" cy="37465"/>
            </a:xfrm>
            <a:custGeom>
              <a:avLst/>
              <a:gdLst/>
              <a:ahLst/>
              <a:cxnLst/>
              <a:rect l="l" t="t" r="r" b="b"/>
              <a:pathLst>
                <a:path h="37465">
                  <a:moveTo>
                    <a:pt x="0" y="0"/>
                  </a:moveTo>
                  <a:lnTo>
                    <a:pt x="0" y="3733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35" name="object 9635"/>
            <p:cNvSpPr/>
            <p:nvPr/>
          </p:nvSpPr>
          <p:spPr>
            <a:xfrm>
              <a:off x="11226901" y="8587740"/>
              <a:ext cx="6985" cy="3175"/>
            </a:xfrm>
            <a:custGeom>
              <a:avLst/>
              <a:gdLst/>
              <a:ahLst/>
              <a:cxnLst/>
              <a:rect l="l" t="t" r="r" b="b"/>
              <a:pathLst>
                <a:path w="6984" h="3175">
                  <a:moveTo>
                    <a:pt x="6857" y="0"/>
                  </a:moveTo>
                  <a:lnTo>
                    <a:pt x="6857" y="3048"/>
                  </a:lnTo>
                  <a:lnTo>
                    <a:pt x="0" y="3048"/>
                  </a:lnTo>
                  <a:lnTo>
                    <a:pt x="0" y="0"/>
                  </a:lnTo>
                  <a:lnTo>
                    <a:pt x="3047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36" name="object 9636"/>
            <p:cNvSpPr/>
            <p:nvPr/>
          </p:nvSpPr>
          <p:spPr>
            <a:xfrm>
              <a:off x="11250523" y="8590788"/>
              <a:ext cx="0" cy="13970"/>
            </a:xfrm>
            <a:custGeom>
              <a:avLst/>
              <a:gdLst/>
              <a:ahLst/>
              <a:cxnLst/>
              <a:rect l="l" t="t" r="r" b="b"/>
              <a:pathLst>
                <a:path h="13970">
                  <a:moveTo>
                    <a:pt x="0" y="0"/>
                  </a:moveTo>
                  <a:lnTo>
                    <a:pt x="0" y="1371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37" name="object 9637"/>
            <p:cNvSpPr/>
            <p:nvPr/>
          </p:nvSpPr>
          <p:spPr>
            <a:xfrm>
              <a:off x="11284051" y="8590788"/>
              <a:ext cx="0" cy="13970"/>
            </a:xfrm>
            <a:custGeom>
              <a:avLst/>
              <a:gdLst/>
              <a:ahLst/>
              <a:cxnLst/>
              <a:rect l="l" t="t" r="r" b="b"/>
              <a:pathLst>
                <a:path h="13970">
                  <a:moveTo>
                    <a:pt x="0" y="0"/>
                  </a:moveTo>
                  <a:lnTo>
                    <a:pt x="0" y="1371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38" name="object 9638"/>
            <p:cNvSpPr/>
            <p:nvPr/>
          </p:nvSpPr>
          <p:spPr>
            <a:xfrm>
              <a:off x="11223853" y="8590788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h="24129">
                  <a:moveTo>
                    <a:pt x="0" y="0"/>
                  </a:moveTo>
                  <a:lnTo>
                    <a:pt x="0" y="2362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39" name="object 9639"/>
            <p:cNvSpPr/>
            <p:nvPr/>
          </p:nvSpPr>
          <p:spPr>
            <a:xfrm>
              <a:off x="11226901" y="8604504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59">
                  <a:moveTo>
                    <a:pt x="0" y="0"/>
                  </a:moveTo>
                  <a:lnTo>
                    <a:pt x="0" y="990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40" name="object 9640"/>
            <p:cNvSpPr/>
            <p:nvPr/>
          </p:nvSpPr>
          <p:spPr>
            <a:xfrm>
              <a:off x="11223853" y="8614410"/>
              <a:ext cx="0" cy="37465"/>
            </a:xfrm>
            <a:custGeom>
              <a:avLst/>
              <a:gdLst/>
              <a:ahLst/>
              <a:cxnLst/>
              <a:rect l="l" t="t" r="r" b="b"/>
              <a:pathLst>
                <a:path h="37465">
                  <a:moveTo>
                    <a:pt x="0" y="0"/>
                  </a:moveTo>
                  <a:lnTo>
                    <a:pt x="0" y="37337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9641" name="object 9641"/>
          <p:cNvGrpSpPr/>
          <p:nvPr/>
        </p:nvGrpSpPr>
        <p:grpSpPr>
          <a:xfrm>
            <a:off x="13746291" y="9326257"/>
            <a:ext cx="379887" cy="174780"/>
            <a:chOff x="10937341" y="8513064"/>
            <a:chExt cx="302260" cy="139065"/>
          </a:xfrm>
        </p:grpSpPr>
        <p:sp>
          <p:nvSpPr>
            <p:cNvPr id="9642" name="object 9642"/>
            <p:cNvSpPr/>
            <p:nvPr/>
          </p:nvSpPr>
          <p:spPr>
            <a:xfrm>
              <a:off x="11000587" y="8590788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>
                  <a:moveTo>
                    <a:pt x="0" y="0"/>
                  </a:moveTo>
                  <a:lnTo>
                    <a:pt x="8458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43" name="object 9643"/>
            <p:cNvSpPr/>
            <p:nvPr/>
          </p:nvSpPr>
          <p:spPr>
            <a:xfrm>
              <a:off x="11000587" y="8604504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>
                  <a:moveTo>
                    <a:pt x="0" y="0"/>
                  </a:moveTo>
                  <a:lnTo>
                    <a:pt x="8458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44" name="object 9644"/>
            <p:cNvSpPr/>
            <p:nvPr/>
          </p:nvSpPr>
          <p:spPr>
            <a:xfrm>
              <a:off x="10970107" y="8550402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048" y="0"/>
                  </a:moveTo>
                  <a:lnTo>
                    <a:pt x="3048" y="3047"/>
                  </a:lnTo>
                  <a:lnTo>
                    <a:pt x="0" y="3047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45" name="object 9645"/>
            <p:cNvSpPr/>
            <p:nvPr/>
          </p:nvSpPr>
          <p:spPr>
            <a:xfrm>
              <a:off x="11020399" y="8590788"/>
              <a:ext cx="0" cy="13970"/>
            </a:xfrm>
            <a:custGeom>
              <a:avLst/>
              <a:gdLst/>
              <a:ahLst/>
              <a:cxnLst/>
              <a:rect l="l" t="t" r="r" b="b"/>
              <a:pathLst>
                <a:path h="13970">
                  <a:moveTo>
                    <a:pt x="0" y="0"/>
                  </a:moveTo>
                  <a:lnTo>
                    <a:pt x="0" y="1371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46" name="object 9646"/>
            <p:cNvSpPr/>
            <p:nvPr/>
          </p:nvSpPr>
          <p:spPr>
            <a:xfrm>
              <a:off x="11003635" y="8604504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59">
                  <a:moveTo>
                    <a:pt x="0" y="0"/>
                  </a:moveTo>
                  <a:lnTo>
                    <a:pt x="0" y="9905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47" name="object 9647"/>
            <p:cNvSpPr/>
            <p:nvPr/>
          </p:nvSpPr>
          <p:spPr>
            <a:xfrm>
              <a:off x="11000587" y="8557260"/>
              <a:ext cx="0" cy="57150"/>
            </a:xfrm>
            <a:custGeom>
              <a:avLst/>
              <a:gdLst/>
              <a:ahLst/>
              <a:cxnLst/>
              <a:rect l="l" t="t" r="r" b="b"/>
              <a:pathLst>
                <a:path h="57150">
                  <a:moveTo>
                    <a:pt x="0" y="0"/>
                  </a:moveTo>
                  <a:lnTo>
                    <a:pt x="0" y="5715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48" name="object 9648"/>
            <p:cNvSpPr/>
            <p:nvPr/>
          </p:nvSpPr>
          <p:spPr>
            <a:xfrm>
              <a:off x="10942675" y="8557260"/>
              <a:ext cx="0" cy="57150"/>
            </a:xfrm>
            <a:custGeom>
              <a:avLst/>
              <a:gdLst/>
              <a:ahLst/>
              <a:cxnLst/>
              <a:rect l="l" t="t" r="r" b="b"/>
              <a:pathLst>
                <a:path h="57150">
                  <a:moveTo>
                    <a:pt x="0" y="0"/>
                  </a:moveTo>
                  <a:lnTo>
                    <a:pt x="0" y="5715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49" name="object 9649"/>
            <p:cNvSpPr/>
            <p:nvPr/>
          </p:nvSpPr>
          <p:spPr>
            <a:xfrm>
              <a:off x="10939627" y="8604504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59">
                  <a:moveTo>
                    <a:pt x="0" y="0"/>
                  </a:moveTo>
                  <a:lnTo>
                    <a:pt x="0" y="9905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50" name="object 9650"/>
            <p:cNvSpPr/>
            <p:nvPr/>
          </p:nvSpPr>
          <p:spPr>
            <a:xfrm>
              <a:off x="10942675" y="8557260"/>
              <a:ext cx="58419" cy="0"/>
            </a:xfrm>
            <a:custGeom>
              <a:avLst/>
              <a:gdLst/>
              <a:ahLst/>
              <a:cxnLst/>
              <a:rect l="l" t="t" r="r" b="b"/>
              <a:pathLst>
                <a:path w="58420">
                  <a:moveTo>
                    <a:pt x="0" y="0"/>
                  </a:moveTo>
                  <a:lnTo>
                    <a:pt x="5791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51" name="object 9651"/>
            <p:cNvSpPr/>
            <p:nvPr/>
          </p:nvSpPr>
          <p:spPr>
            <a:xfrm>
              <a:off x="11000587" y="8614410"/>
              <a:ext cx="0" cy="37465"/>
            </a:xfrm>
            <a:custGeom>
              <a:avLst/>
              <a:gdLst/>
              <a:ahLst/>
              <a:cxnLst/>
              <a:rect l="l" t="t" r="r" b="b"/>
              <a:pathLst>
                <a:path h="37465">
                  <a:moveTo>
                    <a:pt x="0" y="0"/>
                  </a:moveTo>
                  <a:lnTo>
                    <a:pt x="0" y="3733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52" name="object 9652"/>
            <p:cNvSpPr/>
            <p:nvPr/>
          </p:nvSpPr>
          <p:spPr>
            <a:xfrm>
              <a:off x="10942675" y="8614410"/>
              <a:ext cx="0" cy="37465"/>
            </a:xfrm>
            <a:custGeom>
              <a:avLst/>
              <a:gdLst/>
              <a:ahLst/>
              <a:cxnLst/>
              <a:rect l="l" t="t" r="r" b="b"/>
              <a:pathLst>
                <a:path h="37465">
                  <a:moveTo>
                    <a:pt x="0" y="0"/>
                  </a:moveTo>
                  <a:lnTo>
                    <a:pt x="0" y="3733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53" name="object 9653"/>
            <p:cNvSpPr/>
            <p:nvPr/>
          </p:nvSpPr>
          <p:spPr>
            <a:xfrm>
              <a:off x="11082884" y="8588514"/>
              <a:ext cx="35560" cy="5080"/>
            </a:xfrm>
            <a:custGeom>
              <a:avLst/>
              <a:gdLst/>
              <a:ahLst/>
              <a:cxnLst/>
              <a:rect l="l" t="t" r="r" b="b"/>
              <a:pathLst>
                <a:path w="35559" h="5079">
                  <a:moveTo>
                    <a:pt x="4572" y="2286"/>
                  </a:moveTo>
                  <a:lnTo>
                    <a:pt x="3898" y="660"/>
                  </a:lnTo>
                  <a:lnTo>
                    <a:pt x="2286" y="0"/>
                  </a:lnTo>
                  <a:lnTo>
                    <a:pt x="660" y="660"/>
                  </a:lnTo>
                  <a:lnTo>
                    <a:pt x="0" y="2286"/>
                  </a:lnTo>
                  <a:lnTo>
                    <a:pt x="660" y="3898"/>
                  </a:lnTo>
                  <a:lnTo>
                    <a:pt x="2286" y="4572"/>
                  </a:lnTo>
                  <a:lnTo>
                    <a:pt x="3898" y="3898"/>
                  </a:lnTo>
                  <a:lnTo>
                    <a:pt x="4572" y="2286"/>
                  </a:lnTo>
                  <a:close/>
                </a:path>
                <a:path w="35559" h="5079">
                  <a:moveTo>
                    <a:pt x="35039" y="2286"/>
                  </a:moveTo>
                  <a:lnTo>
                    <a:pt x="34378" y="660"/>
                  </a:lnTo>
                  <a:lnTo>
                    <a:pt x="32753" y="0"/>
                  </a:lnTo>
                  <a:lnTo>
                    <a:pt x="31140" y="660"/>
                  </a:lnTo>
                  <a:lnTo>
                    <a:pt x="30467" y="2286"/>
                  </a:lnTo>
                  <a:lnTo>
                    <a:pt x="31140" y="3898"/>
                  </a:lnTo>
                  <a:lnTo>
                    <a:pt x="32753" y="4572"/>
                  </a:lnTo>
                  <a:lnTo>
                    <a:pt x="34378" y="3898"/>
                  </a:lnTo>
                  <a:lnTo>
                    <a:pt x="35039" y="228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54" name="object 9654"/>
            <p:cNvSpPr/>
            <p:nvPr/>
          </p:nvSpPr>
          <p:spPr>
            <a:xfrm>
              <a:off x="11050879" y="8590788"/>
              <a:ext cx="0" cy="13970"/>
            </a:xfrm>
            <a:custGeom>
              <a:avLst/>
              <a:gdLst/>
              <a:ahLst/>
              <a:cxnLst/>
              <a:rect l="l" t="t" r="r" b="b"/>
              <a:pathLst>
                <a:path h="13970">
                  <a:moveTo>
                    <a:pt x="0" y="0"/>
                  </a:moveTo>
                  <a:lnTo>
                    <a:pt x="0" y="1371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55" name="object 9655"/>
            <p:cNvSpPr/>
            <p:nvPr/>
          </p:nvSpPr>
          <p:spPr>
            <a:xfrm>
              <a:off x="11082884" y="8588514"/>
              <a:ext cx="35560" cy="5080"/>
            </a:xfrm>
            <a:custGeom>
              <a:avLst/>
              <a:gdLst/>
              <a:ahLst/>
              <a:cxnLst/>
              <a:rect l="l" t="t" r="r" b="b"/>
              <a:pathLst>
                <a:path w="35559" h="5079">
                  <a:moveTo>
                    <a:pt x="4572" y="2286"/>
                  </a:moveTo>
                  <a:lnTo>
                    <a:pt x="3898" y="660"/>
                  </a:lnTo>
                  <a:lnTo>
                    <a:pt x="2286" y="0"/>
                  </a:lnTo>
                  <a:lnTo>
                    <a:pt x="660" y="660"/>
                  </a:lnTo>
                  <a:lnTo>
                    <a:pt x="0" y="2286"/>
                  </a:lnTo>
                  <a:lnTo>
                    <a:pt x="660" y="3898"/>
                  </a:lnTo>
                  <a:lnTo>
                    <a:pt x="2286" y="4572"/>
                  </a:lnTo>
                  <a:lnTo>
                    <a:pt x="3898" y="3898"/>
                  </a:lnTo>
                  <a:lnTo>
                    <a:pt x="4572" y="2286"/>
                  </a:lnTo>
                  <a:close/>
                </a:path>
                <a:path w="35559" h="5079">
                  <a:moveTo>
                    <a:pt x="35039" y="2286"/>
                  </a:moveTo>
                  <a:lnTo>
                    <a:pt x="34378" y="660"/>
                  </a:lnTo>
                  <a:lnTo>
                    <a:pt x="32753" y="0"/>
                  </a:lnTo>
                  <a:lnTo>
                    <a:pt x="31140" y="660"/>
                  </a:lnTo>
                  <a:lnTo>
                    <a:pt x="30467" y="2286"/>
                  </a:lnTo>
                  <a:lnTo>
                    <a:pt x="31140" y="3898"/>
                  </a:lnTo>
                  <a:lnTo>
                    <a:pt x="32753" y="4572"/>
                  </a:lnTo>
                  <a:lnTo>
                    <a:pt x="34378" y="3898"/>
                  </a:lnTo>
                  <a:lnTo>
                    <a:pt x="35039" y="228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56" name="object 9656"/>
            <p:cNvSpPr/>
            <p:nvPr/>
          </p:nvSpPr>
          <p:spPr>
            <a:xfrm>
              <a:off x="11085169" y="8590788"/>
              <a:ext cx="30480" cy="0"/>
            </a:xfrm>
            <a:custGeom>
              <a:avLst/>
              <a:gdLst/>
              <a:ahLst/>
              <a:cxnLst/>
              <a:rect l="l" t="t" r="r" b="b"/>
              <a:pathLst>
                <a:path w="30479">
                  <a:moveTo>
                    <a:pt x="30479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57" name="object 9657"/>
            <p:cNvSpPr/>
            <p:nvPr/>
          </p:nvSpPr>
          <p:spPr>
            <a:xfrm>
              <a:off x="11115649" y="8593836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0"/>
                  </a:moveTo>
                  <a:lnTo>
                    <a:pt x="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58" name="object 9658"/>
            <p:cNvSpPr/>
            <p:nvPr/>
          </p:nvSpPr>
          <p:spPr>
            <a:xfrm>
              <a:off x="11111839" y="8593836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0"/>
                  </a:moveTo>
                  <a:lnTo>
                    <a:pt x="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59" name="object 9659"/>
            <p:cNvSpPr/>
            <p:nvPr/>
          </p:nvSpPr>
          <p:spPr>
            <a:xfrm>
              <a:off x="11115649" y="8597646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4">
                  <a:moveTo>
                    <a:pt x="0" y="0"/>
                  </a:moveTo>
                  <a:lnTo>
                    <a:pt x="0" y="6857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60" name="object 9660"/>
            <p:cNvSpPr/>
            <p:nvPr/>
          </p:nvSpPr>
          <p:spPr>
            <a:xfrm>
              <a:off x="11085169" y="8593836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0"/>
                  </a:moveTo>
                  <a:lnTo>
                    <a:pt x="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61" name="object 9661"/>
            <p:cNvSpPr/>
            <p:nvPr/>
          </p:nvSpPr>
          <p:spPr>
            <a:xfrm>
              <a:off x="11088217" y="8593836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0"/>
                  </a:moveTo>
                  <a:lnTo>
                    <a:pt x="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62" name="object 9662"/>
            <p:cNvSpPr/>
            <p:nvPr/>
          </p:nvSpPr>
          <p:spPr>
            <a:xfrm>
              <a:off x="11085169" y="8597646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4">
                  <a:moveTo>
                    <a:pt x="0" y="0"/>
                  </a:moveTo>
                  <a:lnTo>
                    <a:pt x="0" y="6857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63" name="object 9663"/>
            <p:cNvSpPr/>
            <p:nvPr/>
          </p:nvSpPr>
          <p:spPr>
            <a:xfrm>
              <a:off x="11098123" y="8607552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3809" y="1523"/>
                  </a:moveTo>
                  <a:lnTo>
                    <a:pt x="3047" y="761"/>
                  </a:lnTo>
                  <a:lnTo>
                    <a:pt x="2285" y="0"/>
                  </a:lnTo>
                  <a:lnTo>
                    <a:pt x="761" y="761"/>
                  </a:lnTo>
                  <a:lnTo>
                    <a:pt x="0" y="1523"/>
                  </a:lnTo>
                  <a:lnTo>
                    <a:pt x="761" y="3047"/>
                  </a:lnTo>
                  <a:lnTo>
                    <a:pt x="2285" y="3809"/>
                  </a:lnTo>
                  <a:lnTo>
                    <a:pt x="3047" y="3047"/>
                  </a:lnTo>
                  <a:lnTo>
                    <a:pt x="3809" y="1523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64" name="object 9664"/>
            <p:cNvSpPr/>
            <p:nvPr/>
          </p:nvSpPr>
          <p:spPr>
            <a:xfrm>
              <a:off x="11085169" y="8597646"/>
              <a:ext cx="30480" cy="0"/>
            </a:xfrm>
            <a:custGeom>
              <a:avLst/>
              <a:gdLst/>
              <a:ahLst/>
              <a:cxnLst/>
              <a:rect l="l" t="t" r="r" b="b"/>
              <a:pathLst>
                <a:path w="30479">
                  <a:moveTo>
                    <a:pt x="30479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65" name="object 9665"/>
            <p:cNvSpPr/>
            <p:nvPr/>
          </p:nvSpPr>
          <p:spPr>
            <a:xfrm>
              <a:off x="11085169" y="8593836"/>
              <a:ext cx="30480" cy="0"/>
            </a:xfrm>
            <a:custGeom>
              <a:avLst/>
              <a:gdLst/>
              <a:ahLst/>
              <a:cxnLst/>
              <a:rect l="l" t="t" r="r" b="b"/>
              <a:pathLst>
                <a:path w="30479">
                  <a:moveTo>
                    <a:pt x="30479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66" name="object 9666"/>
            <p:cNvSpPr/>
            <p:nvPr/>
          </p:nvSpPr>
          <p:spPr>
            <a:xfrm>
              <a:off x="11085169" y="8604504"/>
              <a:ext cx="30480" cy="0"/>
            </a:xfrm>
            <a:custGeom>
              <a:avLst/>
              <a:gdLst/>
              <a:ahLst/>
              <a:cxnLst/>
              <a:rect l="l" t="t" r="r" b="b"/>
              <a:pathLst>
                <a:path w="30479">
                  <a:moveTo>
                    <a:pt x="0" y="0"/>
                  </a:moveTo>
                  <a:lnTo>
                    <a:pt x="3048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67" name="object 9667"/>
            <p:cNvSpPr/>
            <p:nvPr/>
          </p:nvSpPr>
          <p:spPr>
            <a:xfrm>
              <a:off x="11085169" y="8590788"/>
              <a:ext cx="0" cy="13970"/>
            </a:xfrm>
            <a:custGeom>
              <a:avLst/>
              <a:gdLst/>
              <a:ahLst/>
              <a:cxnLst/>
              <a:rect l="l" t="t" r="r" b="b"/>
              <a:pathLst>
                <a:path h="13970">
                  <a:moveTo>
                    <a:pt x="0" y="0"/>
                  </a:moveTo>
                  <a:lnTo>
                    <a:pt x="0" y="1371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68" name="object 9668"/>
            <p:cNvSpPr/>
            <p:nvPr/>
          </p:nvSpPr>
          <p:spPr>
            <a:xfrm>
              <a:off x="11115649" y="8590788"/>
              <a:ext cx="0" cy="13970"/>
            </a:xfrm>
            <a:custGeom>
              <a:avLst/>
              <a:gdLst/>
              <a:ahLst/>
              <a:cxnLst/>
              <a:rect l="l" t="t" r="r" b="b"/>
              <a:pathLst>
                <a:path h="13970">
                  <a:moveTo>
                    <a:pt x="0" y="0"/>
                  </a:moveTo>
                  <a:lnTo>
                    <a:pt x="0" y="13716"/>
                  </a:lnTo>
                </a:path>
                <a:path h="13970">
                  <a:moveTo>
                    <a:pt x="0" y="0"/>
                  </a:move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69" name="object 9669"/>
            <p:cNvSpPr/>
            <p:nvPr/>
          </p:nvSpPr>
          <p:spPr>
            <a:xfrm>
              <a:off x="11085169" y="8590788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70" name="object 9670"/>
            <p:cNvSpPr/>
            <p:nvPr/>
          </p:nvSpPr>
          <p:spPr>
            <a:xfrm>
              <a:off x="10939627" y="8604504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59">
                  <a:moveTo>
                    <a:pt x="0" y="0"/>
                  </a:moveTo>
                  <a:lnTo>
                    <a:pt x="0" y="9905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71" name="object 9671"/>
            <p:cNvSpPr/>
            <p:nvPr/>
          </p:nvSpPr>
          <p:spPr>
            <a:xfrm>
              <a:off x="11000587" y="8614410"/>
              <a:ext cx="200025" cy="0"/>
            </a:xfrm>
            <a:custGeom>
              <a:avLst/>
              <a:gdLst/>
              <a:ahLst/>
              <a:cxnLst/>
              <a:rect l="l" t="t" r="r" b="b"/>
              <a:pathLst>
                <a:path w="200025">
                  <a:moveTo>
                    <a:pt x="199644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72" name="object 9672"/>
            <p:cNvSpPr/>
            <p:nvPr/>
          </p:nvSpPr>
          <p:spPr>
            <a:xfrm>
              <a:off x="11003635" y="8614410"/>
              <a:ext cx="193040" cy="0"/>
            </a:xfrm>
            <a:custGeom>
              <a:avLst/>
              <a:gdLst/>
              <a:ahLst/>
              <a:cxnLst/>
              <a:rect l="l" t="t" r="r" b="b"/>
              <a:pathLst>
                <a:path w="193040">
                  <a:moveTo>
                    <a:pt x="192785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73" name="object 9673"/>
            <p:cNvSpPr/>
            <p:nvPr/>
          </p:nvSpPr>
          <p:spPr>
            <a:xfrm>
              <a:off x="11115649" y="8604504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>
                  <a:moveTo>
                    <a:pt x="0" y="0"/>
                  </a:moveTo>
                  <a:lnTo>
                    <a:pt x="8458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74" name="object 9674"/>
            <p:cNvSpPr/>
            <p:nvPr/>
          </p:nvSpPr>
          <p:spPr>
            <a:xfrm>
              <a:off x="11115649" y="8590788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>
                  <a:moveTo>
                    <a:pt x="0" y="0"/>
                  </a:moveTo>
                  <a:lnTo>
                    <a:pt x="8458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75" name="object 9675"/>
            <p:cNvSpPr/>
            <p:nvPr/>
          </p:nvSpPr>
          <p:spPr>
            <a:xfrm>
              <a:off x="11027257" y="8522970"/>
              <a:ext cx="128905" cy="27940"/>
            </a:xfrm>
            <a:custGeom>
              <a:avLst/>
              <a:gdLst/>
              <a:ahLst/>
              <a:cxnLst/>
              <a:rect l="l" t="t" r="r" b="b"/>
              <a:pathLst>
                <a:path w="128904" h="27940">
                  <a:moveTo>
                    <a:pt x="128777" y="0"/>
                  </a:moveTo>
                  <a:lnTo>
                    <a:pt x="128777" y="27432"/>
                  </a:lnTo>
                  <a:lnTo>
                    <a:pt x="0" y="27432"/>
                  </a:lnTo>
                  <a:lnTo>
                    <a:pt x="0" y="0"/>
                  </a:lnTo>
                  <a:lnTo>
                    <a:pt x="128777" y="0"/>
                  </a:lnTo>
                  <a:close/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76" name="object 9676"/>
            <p:cNvSpPr/>
            <p:nvPr/>
          </p:nvSpPr>
          <p:spPr>
            <a:xfrm>
              <a:off x="10966297" y="8516112"/>
              <a:ext cx="0" cy="41275"/>
            </a:xfrm>
            <a:custGeom>
              <a:avLst/>
              <a:gdLst/>
              <a:ahLst/>
              <a:cxnLst/>
              <a:rect l="l" t="t" r="r" b="b"/>
              <a:pathLst>
                <a:path h="41275">
                  <a:moveTo>
                    <a:pt x="0" y="0"/>
                  </a:moveTo>
                  <a:lnTo>
                    <a:pt x="0" y="411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77" name="object 9677"/>
            <p:cNvSpPr/>
            <p:nvPr/>
          </p:nvSpPr>
          <p:spPr>
            <a:xfrm>
              <a:off x="10976965" y="8516112"/>
              <a:ext cx="0" cy="41275"/>
            </a:xfrm>
            <a:custGeom>
              <a:avLst/>
              <a:gdLst/>
              <a:ahLst/>
              <a:cxnLst/>
              <a:rect l="l" t="t" r="r" b="b"/>
              <a:pathLst>
                <a:path h="41275">
                  <a:moveTo>
                    <a:pt x="0" y="0"/>
                  </a:moveTo>
                  <a:lnTo>
                    <a:pt x="0" y="411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78" name="object 9678"/>
            <p:cNvSpPr/>
            <p:nvPr/>
          </p:nvSpPr>
          <p:spPr>
            <a:xfrm>
              <a:off x="10973155" y="8513064"/>
              <a:ext cx="0" cy="40640"/>
            </a:xfrm>
            <a:custGeom>
              <a:avLst/>
              <a:gdLst/>
              <a:ahLst/>
              <a:cxnLst/>
              <a:rect l="l" t="t" r="r" b="b"/>
              <a:pathLst>
                <a:path h="40640">
                  <a:moveTo>
                    <a:pt x="0" y="0"/>
                  </a:moveTo>
                  <a:lnTo>
                    <a:pt x="0" y="4038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79" name="object 9679"/>
            <p:cNvSpPr/>
            <p:nvPr/>
          </p:nvSpPr>
          <p:spPr>
            <a:xfrm>
              <a:off x="10970107" y="8513064"/>
              <a:ext cx="0" cy="40640"/>
            </a:xfrm>
            <a:custGeom>
              <a:avLst/>
              <a:gdLst/>
              <a:ahLst/>
              <a:cxnLst/>
              <a:rect l="l" t="t" r="r" b="b"/>
              <a:pathLst>
                <a:path h="40640">
                  <a:moveTo>
                    <a:pt x="0" y="0"/>
                  </a:moveTo>
                  <a:lnTo>
                    <a:pt x="0" y="4038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80" name="object 9680"/>
            <p:cNvSpPr/>
            <p:nvPr/>
          </p:nvSpPr>
          <p:spPr>
            <a:xfrm>
              <a:off x="11233759" y="8516112"/>
              <a:ext cx="0" cy="74930"/>
            </a:xfrm>
            <a:custGeom>
              <a:avLst/>
              <a:gdLst/>
              <a:ahLst/>
              <a:cxnLst/>
              <a:rect l="l" t="t" r="r" b="b"/>
              <a:pathLst>
                <a:path h="74929">
                  <a:moveTo>
                    <a:pt x="0" y="0"/>
                  </a:moveTo>
                  <a:lnTo>
                    <a:pt x="0" y="7467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81" name="object 9681"/>
            <p:cNvSpPr/>
            <p:nvPr/>
          </p:nvSpPr>
          <p:spPr>
            <a:xfrm>
              <a:off x="11226901" y="8516112"/>
              <a:ext cx="0" cy="74930"/>
            </a:xfrm>
            <a:custGeom>
              <a:avLst/>
              <a:gdLst/>
              <a:ahLst/>
              <a:cxnLst/>
              <a:rect l="l" t="t" r="r" b="b"/>
              <a:pathLst>
                <a:path h="74929">
                  <a:moveTo>
                    <a:pt x="0" y="0"/>
                  </a:moveTo>
                  <a:lnTo>
                    <a:pt x="0" y="74676"/>
                  </a:lnTo>
                </a:path>
                <a:path h="74929">
                  <a:moveTo>
                    <a:pt x="0" y="0"/>
                  </a:moveTo>
                  <a:lnTo>
                    <a:pt x="0" y="7467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82" name="object 9682"/>
            <p:cNvSpPr/>
            <p:nvPr/>
          </p:nvSpPr>
          <p:spPr>
            <a:xfrm>
              <a:off x="11236807" y="8516112"/>
              <a:ext cx="0" cy="74930"/>
            </a:xfrm>
            <a:custGeom>
              <a:avLst/>
              <a:gdLst/>
              <a:ahLst/>
              <a:cxnLst/>
              <a:rect l="l" t="t" r="r" b="b"/>
              <a:pathLst>
                <a:path h="74929">
                  <a:moveTo>
                    <a:pt x="0" y="0"/>
                  </a:moveTo>
                  <a:lnTo>
                    <a:pt x="0" y="7467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9683" name="object 9683"/>
          <p:cNvGrpSpPr/>
          <p:nvPr/>
        </p:nvGrpSpPr>
        <p:grpSpPr>
          <a:xfrm>
            <a:off x="13847807" y="9127055"/>
            <a:ext cx="779726" cy="205905"/>
            <a:chOff x="11018113" y="8354568"/>
            <a:chExt cx="620395" cy="163830"/>
          </a:xfrm>
        </p:grpSpPr>
        <p:sp>
          <p:nvSpPr>
            <p:cNvPr id="9684" name="object 9684"/>
            <p:cNvSpPr/>
            <p:nvPr/>
          </p:nvSpPr>
          <p:spPr>
            <a:xfrm>
              <a:off x="11291671" y="8356854"/>
              <a:ext cx="248920" cy="135890"/>
            </a:xfrm>
            <a:custGeom>
              <a:avLst/>
              <a:gdLst/>
              <a:ahLst/>
              <a:cxnLst/>
              <a:rect l="l" t="t" r="r" b="b"/>
              <a:pathLst>
                <a:path w="248920" h="135890">
                  <a:moveTo>
                    <a:pt x="248411" y="135635"/>
                  </a:moveTo>
                  <a:lnTo>
                    <a:pt x="248411" y="128015"/>
                  </a:lnTo>
                  <a:lnTo>
                    <a:pt x="246887" y="119633"/>
                  </a:lnTo>
                  <a:lnTo>
                    <a:pt x="235457" y="80009"/>
                  </a:lnTo>
                  <a:lnTo>
                    <a:pt x="214121" y="48005"/>
                  </a:lnTo>
                  <a:lnTo>
                    <a:pt x="194309" y="29717"/>
                  </a:lnTo>
                  <a:lnTo>
                    <a:pt x="183641" y="21335"/>
                  </a:lnTo>
                  <a:lnTo>
                    <a:pt x="140207" y="3809"/>
                  </a:lnTo>
                  <a:lnTo>
                    <a:pt x="130301" y="2285"/>
                  </a:lnTo>
                  <a:lnTo>
                    <a:pt x="121157" y="761"/>
                  </a:lnTo>
                  <a:lnTo>
                    <a:pt x="112013" y="0"/>
                  </a:lnTo>
                  <a:lnTo>
                    <a:pt x="105155" y="0"/>
                  </a:lnTo>
                  <a:lnTo>
                    <a:pt x="97535" y="761"/>
                  </a:lnTo>
                  <a:lnTo>
                    <a:pt x="89153" y="1523"/>
                  </a:lnTo>
                  <a:lnTo>
                    <a:pt x="50291" y="12953"/>
                  </a:lnTo>
                  <a:lnTo>
                    <a:pt x="9143" y="42671"/>
                  </a:lnTo>
                  <a:lnTo>
                    <a:pt x="0" y="52577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85" name="object 9685"/>
            <p:cNvSpPr/>
            <p:nvPr/>
          </p:nvSpPr>
          <p:spPr>
            <a:xfrm>
              <a:off x="11261191" y="8409432"/>
              <a:ext cx="30480" cy="86995"/>
            </a:xfrm>
            <a:custGeom>
              <a:avLst/>
              <a:gdLst/>
              <a:ahLst/>
              <a:cxnLst/>
              <a:rect l="l" t="t" r="r" b="b"/>
              <a:pathLst>
                <a:path w="30479" h="86995">
                  <a:moveTo>
                    <a:pt x="30479" y="0"/>
                  </a:moveTo>
                  <a:lnTo>
                    <a:pt x="6857" y="42672"/>
                  </a:lnTo>
                  <a:lnTo>
                    <a:pt x="4571" y="52577"/>
                  </a:lnTo>
                  <a:lnTo>
                    <a:pt x="2285" y="62484"/>
                  </a:lnTo>
                  <a:lnTo>
                    <a:pt x="761" y="71628"/>
                  </a:lnTo>
                  <a:lnTo>
                    <a:pt x="0" y="80010"/>
                  </a:lnTo>
                  <a:lnTo>
                    <a:pt x="0" y="8686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86" name="object 9686"/>
            <p:cNvSpPr/>
            <p:nvPr/>
          </p:nvSpPr>
          <p:spPr>
            <a:xfrm>
              <a:off x="11264239" y="8516112"/>
              <a:ext cx="135255" cy="0"/>
            </a:xfrm>
            <a:custGeom>
              <a:avLst/>
              <a:gdLst/>
              <a:ahLst/>
              <a:cxnLst/>
              <a:rect l="l" t="t" r="r" b="b"/>
              <a:pathLst>
                <a:path w="135254">
                  <a:moveTo>
                    <a:pt x="0" y="0"/>
                  </a:moveTo>
                  <a:lnTo>
                    <a:pt x="13487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87" name="object 9687"/>
            <p:cNvSpPr/>
            <p:nvPr/>
          </p:nvSpPr>
          <p:spPr>
            <a:xfrm>
              <a:off x="11264239" y="8496300"/>
              <a:ext cx="135255" cy="0"/>
            </a:xfrm>
            <a:custGeom>
              <a:avLst/>
              <a:gdLst/>
              <a:ahLst/>
              <a:cxnLst/>
              <a:rect l="l" t="t" r="r" b="b"/>
              <a:pathLst>
                <a:path w="135254">
                  <a:moveTo>
                    <a:pt x="0" y="0"/>
                  </a:moveTo>
                  <a:lnTo>
                    <a:pt x="13487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88" name="object 9688"/>
            <p:cNvSpPr/>
            <p:nvPr/>
          </p:nvSpPr>
          <p:spPr>
            <a:xfrm>
              <a:off x="11260429" y="8492490"/>
              <a:ext cx="139065" cy="0"/>
            </a:xfrm>
            <a:custGeom>
              <a:avLst/>
              <a:gdLst/>
              <a:ahLst/>
              <a:cxnLst/>
              <a:rect l="l" t="t" r="r" b="b"/>
              <a:pathLst>
                <a:path w="139065">
                  <a:moveTo>
                    <a:pt x="0" y="0"/>
                  </a:moveTo>
                  <a:lnTo>
                    <a:pt x="13868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89" name="object 9689"/>
            <p:cNvSpPr/>
            <p:nvPr/>
          </p:nvSpPr>
          <p:spPr>
            <a:xfrm>
              <a:off x="11020399" y="8492490"/>
              <a:ext cx="615950" cy="24130"/>
            </a:xfrm>
            <a:custGeom>
              <a:avLst/>
              <a:gdLst/>
              <a:ahLst/>
              <a:cxnLst/>
              <a:rect l="l" t="t" r="r" b="b"/>
              <a:pathLst>
                <a:path w="615950" h="24129">
                  <a:moveTo>
                    <a:pt x="615696" y="0"/>
                  </a:moveTo>
                  <a:lnTo>
                    <a:pt x="615696" y="23622"/>
                  </a:lnTo>
                  <a:lnTo>
                    <a:pt x="0" y="23622"/>
                  </a:lnTo>
                  <a:lnTo>
                    <a:pt x="0" y="0"/>
                  </a:lnTo>
                  <a:lnTo>
                    <a:pt x="615696" y="0"/>
                  </a:lnTo>
                  <a:close/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9690" name="object 9690"/>
          <p:cNvGrpSpPr/>
          <p:nvPr/>
        </p:nvGrpSpPr>
        <p:grpSpPr>
          <a:xfrm>
            <a:off x="14106386" y="9421069"/>
            <a:ext cx="272146" cy="35914"/>
            <a:chOff x="11223853" y="8588502"/>
            <a:chExt cx="216535" cy="28575"/>
          </a:xfrm>
        </p:grpSpPr>
        <p:sp>
          <p:nvSpPr>
            <p:cNvPr id="9691" name="object 9691"/>
            <p:cNvSpPr/>
            <p:nvPr/>
          </p:nvSpPr>
          <p:spPr>
            <a:xfrm>
              <a:off x="11223853" y="8614410"/>
              <a:ext cx="216535" cy="0"/>
            </a:xfrm>
            <a:custGeom>
              <a:avLst/>
              <a:gdLst/>
              <a:ahLst/>
              <a:cxnLst/>
              <a:rect l="l" t="t" r="r" b="b"/>
              <a:pathLst>
                <a:path w="216534">
                  <a:moveTo>
                    <a:pt x="216407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92" name="object 9692"/>
            <p:cNvSpPr/>
            <p:nvPr/>
          </p:nvSpPr>
          <p:spPr>
            <a:xfrm>
              <a:off x="11226901" y="8614410"/>
              <a:ext cx="209550" cy="0"/>
            </a:xfrm>
            <a:custGeom>
              <a:avLst/>
              <a:gdLst/>
              <a:ahLst/>
              <a:cxnLst/>
              <a:rect l="l" t="t" r="r" b="b"/>
              <a:pathLst>
                <a:path w="209550">
                  <a:moveTo>
                    <a:pt x="209550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93" name="object 9693"/>
            <p:cNvSpPr/>
            <p:nvPr/>
          </p:nvSpPr>
          <p:spPr>
            <a:xfrm>
              <a:off x="11223853" y="8590788"/>
              <a:ext cx="90805" cy="0"/>
            </a:xfrm>
            <a:custGeom>
              <a:avLst/>
              <a:gdLst/>
              <a:ahLst/>
              <a:cxnLst/>
              <a:rect l="l" t="t" r="r" b="b"/>
              <a:pathLst>
                <a:path w="90804">
                  <a:moveTo>
                    <a:pt x="0" y="0"/>
                  </a:moveTo>
                  <a:lnTo>
                    <a:pt x="9067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94" name="object 9694"/>
            <p:cNvSpPr/>
            <p:nvPr/>
          </p:nvSpPr>
          <p:spPr>
            <a:xfrm>
              <a:off x="11223853" y="8604504"/>
              <a:ext cx="90805" cy="0"/>
            </a:xfrm>
            <a:custGeom>
              <a:avLst/>
              <a:gdLst/>
              <a:ahLst/>
              <a:cxnLst/>
              <a:rect l="l" t="t" r="r" b="b"/>
              <a:pathLst>
                <a:path w="90804">
                  <a:moveTo>
                    <a:pt x="0" y="0"/>
                  </a:moveTo>
                  <a:lnTo>
                    <a:pt x="9067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9695" name="object 9695"/>
          <p:cNvGrpSpPr/>
          <p:nvPr/>
        </p:nvGrpSpPr>
        <p:grpSpPr>
          <a:xfrm>
            <a:off x="13538470" y="9254429"/>
            <a:ext cx="196328" cy="85395"/>
            <a:chOff x="10771987" y="8455914"/>
            <a:chExt cx="156210" cy="67945"/>
          </a:xfrm>
        </p:grpSpPr>
        <p:sp>
          <p:nvSpPr>
            <p:cNvPr id="9696" name="object 9696"/>
            <p:cNvSpPr/>
            <p:nvPr/>
          </p:nvSpPr>
          <p:spPr>
            <a:xfrm>
              <a:off x="10919053" y="8492490"/>
              <a:ext cx="3810" cy="24130"/>
            </a:xfrm>
            <a:custGeom>
              <a:avLst/>
              <a:gdLst/>
              <a:ahLst/>
              <a:cxnLst/>
              <a:rect l="l" t="t" r="r" b="b"/>
              <a:pathLst>
                <a:path w="3809" h="24129">
                  <a:moveTo>
                    <a:pt x="3809" y="3810"/>
                  </a:moveTo>
                  <a:lnTo>
                    <a:pt x="3809" y="0"/>
                  </a:lnTo>
                  <a:lnTo>
                    <a:pt x="3809" y="6858"/>
                  </a:lnTo>
                  <a:lnTo>
                    <a:pt x="0" y="6858"/>
                  </a:lnTo>
                  <a:lnTo>
                    <a:pt x="3809" y="6858"/>
                  </a:lnTo>
                  <a:lnTo>
                    <a:pt x="3809" y="23622"/>
                  </a:lnTo>
                  <a:lnTo>
                    <a:pt x="3809" y="2057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97" name="object 9697"/>
            <p:cNvSpPr/>
            <p:nvPr/>
          </p:nvSpPr>
          <p:spPr>
            <a:xfrm>
              <a:off x="10851997" y="8516112"/>
              <a:ext cx="71120" cy="0"/>
            </a:xfrm>
            <a:custGeom>
              <a:avLst/>
              <a:gdLst/>
              <a:ahLst/>
              <a:cxnLst/>
              <a:rect l="l" t="t" r="r" b="b"/>
              <a:pathLst>
                <a:path w="71120">
                  <a:moveTo>
                    <a:pt x="0" y="0"/>
                  </a:moveTo>
                  <a:lnTo>
                    <a:pt x="7086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98" name="object 9698"/>
            <p:cNvSpPr/>
            <p:nvPr/>
          </p:nvSpPr>
          <p:spPr>
            <a:xfrm>
              <a:off x="10925911" y="8503158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59">
                  <a:moveTo>
                    <a:pt x="0" y="9906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99" name="object 9699"/>
            <p:cNvSpPr/>
            <p:nvPr/>
          </p:nvSpPr>
          <p:spPr>
            <a:xfrm>
              <a:off x="10851997" y="8492490"/>
              <a:ext cx="71120" cy="0"/>
            </a:xfrm>
            <a:custGeom>
              <a:avLst/>
              <a:gdLst/>
              <a:ahLst/>
              <a:cxnLst/>
              <a:rect l="l" t="t" r="r" b="b"/>
              <a:pathLst>
                <a:path w="71120">
                  <a:moveTo>
                    <a:pt x="0" y="0"/>
                  </a:moveTo>
                  <a:lnTo>
                    <a:pt x="7086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00" name="object 9700"/>
            <p:cNvSpPr/>
            <p:nvPr/>
          </p:nvSpPr>
          <p:spPr>
            <a:xfrm>
              <a:off x="10851997" y="8499348"/>
              <a:ext cx="67310" cy="0"/>
            </a:xfrm>
            <a:custGeom>
              <a:avLst/>
              <a:gdLst/>
              <a:ahLst/>
              <a:cxnLst/>
              <a:rect l="l" t="t" r="r" b="b"/>
              <a:pathLst>
                <a:path w="67309">
                  <a:moveTo>
                    <a:pt x="0" y="0"/>
                  </a:moveTo>
                  <a:lnTo>
                    <a:pt x="6705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01" name="object 9701"/>
            <p:cNvSpPr/>
            <p:nvPr/>
          </p:nvSpPr>
          <p:spPr>
            <a:xfrm>
              <a:off x="10922863" y="8496300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4">
                  <a:moveTo>
                    <a:pt x="0" y="0"/>
                  </a:moveTo>
                  <a:lnTo>
                    <a:pt x="0" y="685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02" name="object 9702"/>
            <p:cNvSpPr/>
            <p:nvPr/>
          </p:nvSpPr>
          <p:spPr>
            <a:xfrm>
              <a:off x="10925911" y="8496300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304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03" name="object 9703"/>
            <p:cNvSpPr/>
            <p:nvPr/>
          </p:nvSpPr>
          <p:spPr>
            <a:xfrm>
              <a:off x="10781131" y="8516112"/>
              <a:ext cx="135255" cy="0"/>
            </a:xfrm>
            <a:custGeom>
              <a:avLst/>
              <a:gdLst/>
              <a:ahLst/>
              <a:cxnLst/>
              <a:rect l="l" t="t" r="r" b="b"/>
              <a:pathLst>
                <a:path w="135254">
                  <a:moveTo>
                    <a:pt x="0" y="0"/>
                  </a:moveTo>
                  <a:lnTo>
                    <a:pt x="13487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04" name="object 9704"/>
            <p:cNvSpPr/>
            <p:nvPr/>
          </p:nvSpPr>
          <p:spPr>
            <a:xfrm>
              <a:off x="10781131" y="8492490"/>
              <a:ext cx="135255" cy="0"/>
            </a:xfrm>
            <a:custGeom>
              <a:avLst/>
              <a:gdLst/>
              <a:ahLst/>
              <a:cxnLst/>
              <a:rect l="l" t="t" r="r" b="b"/>
              <a:pathLst>
                <a:path w="135254">
                  <a:moveTo>
                    <a:pt x="0" y="0"/>
                  </a:moveTo>
                  <a:lnTo>
                    <a:pt x="13487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05" name="object 9705"/>
            <p:cNvSpPr/>
            <p:nvPr/>
          </p:nvSpPr>
          <p:spPr>
            <a:xfrm>
              <a:off x="10784179" y="8499348"/>
              <a:ext cx="132080" cy="0"/>
            </a:xfrm>
            <a:custGeom>
              <a:avLst/>
              <a:gdLst/>
              <a:ahLst/>
              <a:cxnLst/>
              <a:rect l="l" t="t" r="r" b="b"/>
              <a:pathLst>
                <a:path w="132079">
                  <a:moveTo>
                    <a:pt x="0" y="0"/>
                  </a:moveTo>
                  <a:lnTo>
                    <a:pt x="13182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06" name="object 9706"/>
            <p:cNvSpPr/>
            <p:nvPr/>
          </p:nvSpPr>
          <p:spPr>
            <a:xfrm>
              <a:off x="10785703" y="8458200"/>
              <a:ext cx="127635" cy="63500"/>
            </a:xfrm>
            <a:custGeom>
              <a:avLst/>
              <a:gdLst/>
              <a:ahLst/>
              <a:cxnLst/>
              <a:rect l="l" t="t" r="r" b="b"/>
              <a:pathLst>
                <a:path w="127634" h="63500">
                  <a:moveTo>
                    <a:pt x="127253" y="0"/>
                  </a:moveTo>
                  <a:lnTo>
                    <a:pt x="120395" y="0"/>
                  </a:lnTo>
                  <a:lnTo>
                    <a:pt x="112775" y="1524"/>
                  </a:lnTo>
                  <a:lnTo>
                    <a:pt x="75437" y="24384"/>
                  </a:lnTo>
                  <a:lnTo>
                    <a:pt x="63245" y="63246"/>
                  </a:lnTo>
                  <a:lnTo>
                    <a:pt x="63245" y="56388"/>
                  </a:lnTo>
                  <a:lnTo>
                    <a:pt x="61721" y="49530"/>
                  </a:lnTo>
                  <a:lnTo>
                    <a:pt x="38861" y="12192"/>
                  </a:lnTo>
                  <a:lnTo>
                    <a:pt x="6857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07" name="object 9707"/>
            <p:cNvSpPr/>
            <p:nvPr/>
          </p:nvSpPr>
          <p:spPr>
            <a:xfrm>
              <a:off x="10781131" y="8492490"/>
              <a:ext cx="3175" cy="24130"/>
            </a:xfrm>
            <a:custGeom>
              <a:avLst/>
              <a:gdLst/>
              <a:ahLst/>
              <a:cxnLst/>
              <a:rect l="l" t="t" r="r" b="b"/>
              <a:pathLst>
                <a:path w="3175" h="24129">
                  <a:moveTo>
                    <a:pt x="0" y="3809"/>
                  </a:moveTo>
                  <a:lnTo>
                    <a:pt x="0" y="0"/>
                  </a:lnTo>
                  <a:lnTo>
                    <a:pt x="0" y="6857"/>
                  </a:lnTo>
                  <a:lnTo>
                    <a:pt x="3048" y="6857"/>
                  </a:lnTo>
                  <a:lnTo>
                    <a:pt x="0" y="6857"/>
                  </a:lnTo>
                  <a:lnTo>
                    <a:pt x="0" y="23621"/>
                  </a:lnTo>
                  <a:lnTo>
                    <a:pt x="0" y="20573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08" name="object 9708"/>
            <p:cNvSpPr/>
            <p:nvPr/>
          </p:nvSpPr>
          <p:spPr>
            <a:xfrm>
              <a:off x="10784179" y="8458962"/>
              <a:ext cx="0" cy="64135"/>
            </a:xfrm>
            <a:custGeom>
              <a:avLst/>
              <a:gdLst/>
              <a:ahLst/>
              <a:cxnLst/>
              <a:rect l="l" t="t" r="r" b="b"/>
              <a:pathLst>
                <a:path h="64134">
                  <a:moveTo>
                    <a:pt x="0" y="0"/>
                  </a:moveTo>
                  <a:lnTo>
                    <a:pt x="0" y="64007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09" name="object 9709"/>
            <p:cNvSpPr/>
            <p:nvPr/>
          </p:nvSpPr>
          <p:spPr>
            <a:xfrm>
              <a:off x="10774273" y="8510016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10" name="object 9710"/>
            <p:cNvSpPr/>
            <p:nvPr/>
          </p:nvSpPr>
          <p:spPr>
            <a:xfrm>
              <a:off x="10774273" y="8503158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3047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11" name="object 9711"/>
            <p:cNvSpPr/>
            <p:nvPr/>
          </p:nvSpPr>
          <p:spPr>
            <a:xfrm>
              <a:off x="10777321" y="8503158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59">
                  <a:moveTo>
                    <a:pt x="0" y="9905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12" name="object 9712"/>
            <p:cNvSpPr/>
            <p:nvPr/>
          </p:nvSpPr>
          <p:spPr>
            <a:xfrm>
              <a:off x="10774273" y="8496300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13" name="object 9713"/>
            <p:cNvSpPr/>
            <p:nvPr/>
          </p:nvSpPr>
          <p:spPr>
            <a:xfrm>
              <a:off x="10774273" y="8499348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14" name="object 9714"/>
            <p:cNvSpPr/>
            <p:nvPr/>
          </p:nvSpPr>
          <p:spPr>
            <a:xfrm>
              <a:off x="10781131" y="8496300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4">
                  <a:moveTo>
                    <a:pt x="0" y="0"/>
                  </a:moveTo>
                  <a:lnTo>
                    <a:pt x="0" y="685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15" name="object 9715"/>
            <p:cNvSpPr/>
            <p:nvPr/>
          </p:nvSpPr>
          <p:spPr>
            <a:xfrm>
              <a:off x="10777321" y="8496300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304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16" name="object 9716"/>
            <p:cNvSpPr/>
            <p:nvPr/>
          </p:nvSpPr>
          <p:spPr>
            <a:xfrm>
              <a:off x="10912957" y="8458962"/>
              <a:ext cx="0" cy="64135"/>
            </a:xfrm>
            <a:custGeom>
              <a:avLst/>
              <a:gdLst/>
              <a:ahLst/>
              <a:cxnLst/>
              <a:rect l="l" t="t" r="r" b="b"/>
              <a:pathLst>
                <a:path h="64134">
                  <a:moveTo>
                    <a:pt x="0" y="0"/>
                  </a:moveTo>
                  <a:lnTo>
                    <a:pt x="0" y="6400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17" name="object 9717"/>
            <p:cNvSpPr/>
            <p:nvPr/>
          </p:nvSpPr>
          <p:spPr>
            <a:xfrm>
              <a:off x="10916005" y="8492490"/>
              <a:ext cx="3175" cy="24130"/>
            </a:xfrm>
            <a:custGeom>
              <a:avLst/>
              <a:gdLst/>
              <a:ahLst/>
              <a:cxnLst/>
              <a:rect l="l" t="t" r="r" b="b"/>
              <a:pathLst>
                <a:path w="3175" h="24129">
                  <a:moveTo>
                    <a:pt x="3048" y="3810"/>
                  </a:moveTo>
                  <a:lnTo>
                    <a:pt x="3048" y="0"/>
                  </a:lnTo>
                  <a:lnTo>
                    <a:pt x="0" y="0"/>
                  </a:lnTo>
                  <a:lnTo>
                    <a:pt x="0" y="23622"/>
                  </a:lnTo>
                  <a:lnTo>
                    <a:pt x="3048" y="23622"/>
                  </a:lnTo>
                  <a:lnTo>
                    <a:pt x="3048" y="2057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9718" name="object 9718"/>
          <p:cNvGrpSpPr/>
          <p:nvPr/>
        </p:nvGrpSpPr>
        <p:grpSpPr>
          <a:xfrm>
            <a:off x="13252119" y="9297525"/>
            <a:ext cx="348762" cy="35914"/>
            <a:chOff x="10544149" y="8490204"/>
            <a:chExt cx="277495" cy="28575"/>
          </a:xfrm>
        </p:grpSpPr>
        <p:sp>
          <p:nvSpPr>
            <p:cNvPr id="9719" name="object 9719"/>
            <p:cNvSpPr/>
            <p:nvPr/>
          </p:nvSpPr>
          <p:spPr>
            <a:xfrm>
              <a:off x="10544149" y="8516112"/>
              <a:ext cx="135255" cy="0"/>
            </a:xfrm>
            <a:custGeom>
              <a:avLst/>
              <a:gdLst/>
              <a:ahLst/>
              <a:cxnLst/>
              <a:rect l="l" t="t" r="r" b="b"/>
              <a:pathLst>
                <a:path w="135254">
                  <a:moveTo>
                    <a:pt x="0" y="0"/>
                  </a:moveTo>
                  <a:lnTo>
                    <a:pt x="13487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20" name="object 9720"/>
            <p:cNvSpPr/>
            <p:nvPr/>
          </p:nvSpPr>
          <p:spPr>
            <a:xfrm>
              <a:off x="10544149" y="8496300"/>
              <a:ext cx="135255" cy="0"/>
            </a:xfrm>
            <a:custGeom>
              <a:avLst/>
              <a:gdLst/>
              <a:ahLst/>
              <a:cxnLst/>
              <a:rect l="l" t="t" r="r" b="b"/>
              <a:pathLst>
                <a:path w="135254">
                  <a:moveTo>
                    <a:pt x="0" y="0"/>
                  </a:moveTo>
                  <a:lnTo>
                    <a:pt x="13487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21" name="object 9721"/>
            <p:cNvSpPr/>
            <p:nvPr/>
          </p:nvSpPr>
          <p:spPr>
            <a:xfrm>
              <a:off x="10544149" y="8492490"/>
              <a:ext cx="139065" cy="0"/>
            </a:xfrm>
            <a:custGeom>
              <a:avLst/>
              <a:gdLst/>
              <a:ahLst/>
              <a:cxnLst/>
              <a:rect l="l" t="t" r="r" b="b"/>
              <a:pathLst>
                <a:path w="139065">
                  <a:moveTo>
                    <a:pt x="0" y="0"/>
                  </a:moveTo>
                  <a:lnTo>
                    <a:pt x="13868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22" name="object 9722"/>
            <p:cNvSpPr/>
            <p:nvPr/>
          </p:nvSpPr>
          <p:spPr>
            <a:xfrm>
              <a:off x="10679023" y="8492490"/>
              <a:ext cx="3810" cy="24130"/>
            </a:xfrm>
            <a:custGeom>
              <a:avLst/>
              <a:gdLst/>
              <a:ahLst/>
              <a:cxnLst/>
              <a:rect l="l" t="t" r="r" b="b"/>
              <a:pathLst>
                <a:path w="3809" h="24129">
                  <a:moveTo>
                    <a:pt x="3809" y="3810"/>
                  </a:moveTo>
                  <a:lnTo>
                    <a:pt x="3809" y="0"/>
                  </a:lnTo>
                  <a:lnTo>
                    <a:pt x="3809" y="3810"/>
                  </a:lnTo>
                  <a:lnTo>
                    <a:pt x="0" y="3810"/>
                  </a:lnTo>
                  <a:lnTo>
                    <a:pt x="0" y="23622"/>
                  </a:lnTo>
                  <a:lnTo>
                    <a:pt x="3809" y="23622"/>
                  </a:lnTo>
                  <a:lnTo>
                    <a:pt x="3809" y="2057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23" name="object 9723"/>
            <p:cNvSpPr/>
            <p:nvPr/>
          </p:nvSpPr>
          <p:spPr>
            <a:xfrm>
              <a:off x="10689691" y="8503158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3047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24" name="object 9724"/>
            <p:cNvSpPr/>
            <p:nvPr/>
          </p:nvSpPr>
          <p:spPr>
            <a:xfrm>
              <a:off x="10689691" y="8510016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25" name="object 9725"/>
            <p:cNvSpPr/>
            <p:nvPr/>
          </p:nvSpPr>
          <p:spPr>
            <a:xfrm>
              <a:off x="10685881" y="8503158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59">
                  <a:moveTo>
                    <a:pt x="0" y="9905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26" name="object 9726"/>
            <p:cNvSpPr/>
            <p:nvPr/>
          </p:nvSpPr>
          <p:spPr>
            <a:xfrm>
              <a:off x="10689691" y="8499348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27" name="object 9727"/>
            <p:cNvSpPr/>
            <p:nvPr/>
          </p:nvSpPr>
          <p:spPr>
            <a:xfrm>
              <a:off x="10689691" y="8496300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28" name="object 9728"/>
            <p:cNvSpPr/>
            <p:nvPr/>
          </p:nvSpPr>
          <p:spPr>
            <a:xfrm>
              <a:off x="10685881" y="8496300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304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29" name="object 9729"/>
            <p:cNvSpPr/>
            <p:nvPr/>
          </p:nvSpPr>
          <p:spPr>
            <a:xfrm>
              <a:off x="10682833" y="8496300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4">
                  <a:moveTo>
                    <a:pt x="0" y="0"/>
                  </a:moveTo>
                  <a:lnTo>
                    <a:pt x="0" y="685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30" name="object 9730"/>
            <p:cNvSpPr/>
            <p:nvPr/>
          </p:nvSpPr>
          <p:spPr>
            <a:xfrm>
              <a:off x="10682833" y="8492490"/>
              <a:ext cx="139065" cy="0"/>
            </a:xfrm>
            <a:custGeom>
              <a:avLst/>
              <a:gdLst/>
              <a:ahLst/>
              <a:cxnLst/>
              <a:rect l="l" t="t" r="r" b="b"/>
              <a:pathLst>
                <a:path w="139065">
                  <a:moveTo>
                    <a:pt x="138683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31" name="object 9731"/>
            <p:cNvSpPr/>
            <p:nvPr/>
          </p:nvSpPr>
          <p:spPr>
            <a:xfrm>
              <a:off x="10685881" y="8503158"/>
              <a:ext cx="91440" cy="0"/>
            </a:xfrm>
            <a:custGeom>
              <a:avLst/>
              <a:gdLst/>
              <a:ahLst/>
              <a:cxnLst/>
              <a:rect l="l" t="t" r="r" b="b"/>
              <a:pathLst>
                <a:path w="91440">
                  <a:moveTo>
                    <a:pt x="0" y="0"/>
                  </a:moveTo>
                  <a:lnTo>
                    <a:pt x="9144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32" name="object 9732"/>
            <p:cNvSpPr/>
            <p:nvPr/>
          </p:nvSpPr>
          <p:spPr>
            <a:xfrm>
              <a:off x="10685881" y="8513064"/>
              <a:ext cx="91440" cy="0"/>
            </a:xfrm>
            <a:custGeom>
              <a:avLst/>
              <a:gdLst/>
              <a:ahLst/>
              <a:cxnLst/>
              <a:rect l="l" t="t" r="r" b="b"/>
              <a:pathLst>
                <a:path w="91440">
                  <a:moveTo>
                    <a:pt x="0" y="0"/>
                  </a:moveTo>
                  <a:lnTo>
                    <a:pt x="9144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33" name="object 9733"/>
            <p:cNvSpPr/>
            <p:nvPr/>
          </p:nvSpPr>
          <p:spPr>
            <a:xfrm>
              <a:off x="10682833" y="8516112"/>
              <a:ext cx="98425" cy="0"/>
            </a:xfrm>
            <a:custGeom>
              <a:avLst/>
              <a:gdLst/>
              <a:ahLst/>
              <a:cxnLst/>
              <a:rect l="l" t="t" r="r" b="b"/>
              <a:pathLst>
                <a:path w="98425">
                  <a:moveTo>
                    <a:pt x="0" y="0"/>
                  </a:moveTo>
                  <a:lnTo>
                    <a:pt x="9829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34" name="object 9734"/>
            <p:cNvSpPr/>
            <p:nvPr/>
          </p:nvSpPr>
          <p:spPr>
            <a:xfrm>
              <a:off x="10682833" y="8503158"/>
              <a:ext cx="98425" cy="0"/>
            </a:xfrm>
            <a:custGeom>
              <a:avLst/>
              <a:gdLst/>
              <a:ahLst/>
              <a:cxnLst/>
              <a:rect l="l" t="t" r="r" b="b"/>
              <a:pathLst>
                <a:path w="98425">
                  <a:moveTo>
                    <a:pt x="0" y="0"/>
                  </a:moveTo>
                  <a:lnTo>
                    <a:pt x="9829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35" name="object 9735"/>
            <p:cNvSpPr/>
            <p:nvPr/>
          </p:nvSpPr>
          <p:spPr>
            <a:xfrm>
              <a:off x="10685881" y="8499348"/>
              <a:ext cx="91440" cy="0"/>
            </a:xfrm>
            <a:custGeom>
              <a:avLst/>
              <a:gdLst/>
              <a:ahLst/>
              <a:cxnLst/>
              <a:rect l="l" t="t" r="r" b="b"/>
              <a:pathLst>
                <a:path w="91440">
                  <a:moveTo>
                    <a:pt x="91440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36" name="object 9736"/>
            <p:cNvSpPr/>
            <p:nvPr/>
          </p:nvSpPr>
          <p:spPr>
            <a:xfrm>
              <a:off x="10685881" y="8496300"/>
              <a:ext cx="91440" cy="0"/>
            </a:xfrm>
            <a:custGeom>
              <a:avLst/>
              <a:gdLst/>
              <a:ahLst/>
              <a:cxnLst/>
              <a:rect l="l" t="t" r="r" b="b"/>
              <a:pathLst>
                <a:path w="91440">
                  <a:moveTo>
                    <a:pt x="91440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37" name="object 9737"/>
            <p:cNvSpPr/>
            <p:nvPr/>
          </p:nvSpPr>
          <p:spPr>
            <a:xfrm>
              <a:off x="10682833" y="8492490"/>
              <a:ext cx="98425" cy="0"/>
            </a:xfrm>
            <a:custGeom>
              <a:avLst/>
              <a:gdLst/>
              <a:ahLst/>
              <a:cxnLst/>
              <a:rect l="l" t="t" r="r" b="b"/>
              <a:pathLst>
                <a:path w="98425">
                  <a:moveTo>
                    <a:pt x="0" y="0"/>
                  </a:moveTo>
                  <a:lnTo>
                    <a:pt x="9829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9738" name="object 9738"/>
          <p:cNvSpPr/>
          <p:nvPr/>
        </p:nvSpPr>
        <p:spPr>
          <a:xfrm>
            <a:off x="13647648" y="9423941"/>
            <a:ext cx="0" cy="17558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0" y="0"/>
                </a:moveTo>
                <a:lnTo>
                  <a:pt x="0" y="13715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739" name="object 9739"/>
          <p:cNvGrpSpPr/>
          <p:nvPr/>
        </p:nvGrpSpPr>
        <p:grpSpPr>
          <a:xfrm>
            <a:off x="13686913" y="9423941"/>
            <a:ext cx="44693" cy="17558"/>
            <a:chOff x="10890097" y="8590788"/>
            <a:chExt cx="35560" cy="13970"/>
          </a:xfrm>
        </p:grpSpPr>
        <p:sp>
          <p:nvSpPr>
            <p:cNvPr id="9740" name="object 9740"/>
            <p:cNvSpPr/>
            <p:nvPr/>
          </p:nvSpPr>
          <p:spPr>
            <a:xfrm>
              <a:off x="10922863" y="8590788"/>
              <a:ext cx="0" cy="13970"/>
            </a:xfrm>
            <a:custGeom>
              <a:avLst/>
              <a:gdLst/>
              <a:ahLst/>
              <a:cxnLst/>
              <a:rect l="l" t="t" r="r" b="b"/>
              <a:pathLst>
                <a:path h="13970">
                  <a:moveTo>
                    <a:pt x="0" y="0"/>
                  </a:moveTo>
                  <a:lnTo>
                    <a:pt x="0" y="13715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41" name="object 9741"/>
            <p:cNvSpPr/>
            <p:nvPr/>
          </p:nvSpPr>
          <p:spPr>
            <a:xfrm>
              <a:off x="10892383" y="8590788"/>
              <a:ext cx="0" cy="13970"/>
            </a:xfrm>
            <a:custGeom>
              <a:avLst/>
              <a:gdLst/>
              <a:ahLst/>
              <a:cxnLst/>
              <a:rect l="l" t="t" r="r" b="b"/>
              <a:pathLst>
                <a:path h="13970">
                  <a:moveTo>
                    <a:pt x="0" y="0"/>
                  </a:moveTo>
                  <a:lnTo>
                    <a:pt x="0" y="13715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9742" name="object 9742"/>
          <p:cNvGrpSpPr/>
          <p:nvPr/>
        </p:nvGrpSpPr>
        <p:grpSpPr>
          <a:xfrm>
            <a:off x="13500162" y="9421068"/>
            <a:ext cx="150836" cy="32720"/>
            <a:chOff x="10741507" y="8588502"/>
            <a:chExt cx="120014" cy="26034"/>
          </a:xfrm>
        </p:grpSpPr>
        <p:sp>
          <p:nvSpPr>
            <p:cNvPr id="9743" name="object 9743"/>
            <p:cNvSpPr/>
            <p:nvPr/>
          </p:nvSpPr>
          <p:spPr>
            <a:xfrm>
              <a:off x="10743793" y="8590788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>
                  <a:moveTo>
                    <a:pt x="0" y="0"/>
                  </a:moveTo>
                  <a:lnTo>
                    <a:pt x="8458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44" name="object 9744"/>
            <p:cNvSpPr/>
            <p:nvPr/>
          </p:nvSpPr>
          <p:spPr>
            <a:xfrm>
              <a:off x="10743793" y="8604504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>
                  <a:moveTo>
                    <a:pt x="0" y="0"/>
                  </a:moveTo>
                  <a:lnTo>
                    <a:pt x="8458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45" name="object 9745"/>
            <p:cNvSpPr/>
            <p:nvPr/>
          </p:nvSpPr>
          <p:spPr>
            <a:xfrm>
              <a:off x="10763605" y="8590788"/>
              <a:ext cx="0" cy="13970"/>
            </a:xfrm>
            <a:custGeom>
              <a:avLst/>
              <a:gdLst/>
              <a:ahLst/>
              <a:cxnLst/>
              <a:rect l="l" t="t" r="r" b="b"/>
              <a:pathLst>
                <a:path h="13970">
                  <a:moveTo>
                    <a:pt x="0" y="0"/>
                  </a:moveTo>
                  <a:lnTo>
                    <a:pt x="0" y="13715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46" name="object 9746"/>
            <p:cNvSpPr/>
            <p:nvPr/>
          </p:nvSpPr>
          <p:spPr>
            <a:xfrm>
              <a:off x="10746841" y="8604504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59">
                  <a:moveTo>
                    <a:pt x="0" y="0"/>
                  </a:moveTo>
                  <a:lnTo>
                    <a:pt x="0" y="990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47" name="object 9747"/>
            <p:cNvSpPr/>
            <p:nvPr/>
          </p:nvSpPr>
          <p:spPr>
            <a:xfrm>
              <a:off x="10743793" y="8590788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h="24129">
                  <a:moveTo>
                    <a:pt x="0" y="0"/>
                  </a:moveTo>
                  <a:lnTo>
                    <a:pt x="0" y="23621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48" name="object 9748"/>
            <p:cNvSpPr/>
            <p:nvPr/>
          </p:nvSpPr>
          <p:spPr>
            <a:xfrm>
              <a:off x="10794085" y="8590788"/>
              <a:ext cx="0" cy="13970"/>
            </a:xfrm>
            <a:custGeom>
              <a:avLst/>
              <a:gdLst/>
              <a:ahLst/>
              <a:cxnLst/>
              <a:rect l="l" t="t" r="r" b="b"/>
              <a:pathLst>
                <a:path h="13970">
                  <a:moveTo>
                    <a:pt x="0" y="0"/>
                  </a:moveTo>
                  <a:lnTo>
                    <a:pt x="0" y="13715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49" name="object 9749"/>
            <p:cNvSpPr/>
            <p:nvPr/>
          </p:nvSpPr>
          <p:spPr>
            <a:xfrm>
              <a:off x="10826090" y="8588502"/>
              <a:ext cx="35560" cy="5080"/>
            </a:xfrm>
            <a:custGeom>
              <a:avLst/>
              <a:gdLst/>
              <a:ahLst/>
              <a:cxnLst/>
              <a:rect l="l" t="t" r="r" b="b"/>
              <a:pathLst>
                <a:path w="35559" h="5079">
                  <a:moveTo>
                    <a:pt x="4572" y="2286"/>
                  </a:moveTo>
                  <a:lnTo>
                    <a:pt x="3898" y="673"/>
                  </a:lnTo>
                  <a:lnTo>
                    <a:pt x="2286" y="0"/>
                  </a:lnTo>
                  <a:lnTo>
                    <a:pt x="660" y="673"/>
                  </a:lnTo>
                  <a:lnTo>
                    <a:pt x="0" y="2286"/>
                  </a:lnTo>
                  <a:lnTo>
                    <a:pt x="660" y="3911"/>
                  </a:lnTo>
                  <a:lnTo>
                    <a:pt x="2286" y="4572"/>
                  </a:lnTo>
                  <a:lnTo>
                    <a:pt x="3898" y="3911"/>
                  </a:lnTo>
                  <a:lnTo>
                    <a:pt x="4572" y="2286"/>
                  </a:lnTo>
                  <a:close/>
                </a:path>
                <a:path w="35559" h="5079">
                  <a:moveTo>
                    <a:pt x="35052" y="2286"/>
                  </a:moveTo>
                  <a:lnTo>
                    <a:pt x="34378" y="673"/>
                  </a:lnTo>
                  <a:lnTo>
                    <a:pt x="32766" y="0"/>
                  </a:lnTo>
                  <a:lnTo>
                    <a:pt x="31140" y="673"/>
                  </a:lnTo>
                  <a:lnTo>
                    <a:pt x="30480" y="2286"/>
                  </a:lnTo>
                  <a:lnTo>
                    <a:pt x="31140" y="3911"/>
                  </a:lnTo>
                  <a:lnTo>
                    <a:pt x="32766" y="4572"/>
                  </a:lnTo>
                  <a:lnTo>
                    <a:pt x="34378" y="3911"/>
                  </a:lnTo>
                  <a:lnTo>
                    <a:pt x="35052" y="228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9750" name="object 9750"/>
          <p:cNvGrpSpPr/>
          <p:nvPr/>
        </p:nvGrpSpPr>
        <p:grpSpPr>
          <a:xfrm>
            <a:off x="13606466" y="9421068"/>
            <a:ext cx="124501" cy="31923"/>
            <a:chOff x="10826089" y="8588502"/>
            <a:chExt cx="99060" cy="25400"/>
          </a:xfrm>
        </p:grpSpPr>
        <p:sp>
          <p:nvSpPr>
            <p:cNvPr id="9751" name="object 9751"/>
            <p:cNvSpPr/>
            <p:nvPr/>
          </p:nvSpPr>
          <p:spPr>
            <a:xfrm>
              <a:off x="10922863" y="8590788"/>
              <a:ext cx="0" cy="13970"/>
            </a:xfrm>
            <a:custGeom>
              <a:avLst/>
              <a:gdLst/>
              <a:ahLst/>
              <a:cxnLst/>
              <a:rect l="l" t="t" r="r" b="b"/>
              <a:pathLst>
                <a:path h="13970">
                  <a:moveTo>
                    <a:pt x="0" y="0"/>
                  </a:moveTo>
                  <a:lnTo>
                    <a:pt x="0" y="13715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52" name="object 9752"/>
            <p:cNvSpPr/>
            <p:nvPr/>
          </p:nvSpPr>
          <p:spPr>
            <a:xfrm>
              <a:off x="10892383" y="8590788"/>
              <a:ext cx="0" cy="13970"/>
            </a:xfrm>
            <a:custGeom>
              <a:avLst/>
              <a:gdLst/>
              <a:ahLst/>
              <a:cxnLst/>
              <a:rect l="l" t="t" r="r" b="b"/>
              <a:pathLst>
                <a:path h="13970">
                  <a:moveTo>
                    <a:pt x="0" y="0"/>
                  </a:moveTo>
                  <a:lnTo>
                    <a:pt x="0" y="13715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53" name="object 9753"/>
            <p:cNvSpPr/>
            <p:nvPr/>
          </p:nvSpPr>
          <p:spPr>
            <a:xfrm>
              <a:off x="10826090" y="8588502"/>
              <a:ext cx="35560" cy="5080"/>
            </a:xfrm>
            <a:custGeom>
              <a:avLst/>
              <a:gdLst/>
              <a:ahLst/>
              <a:cxnLst/>
              <a:rect l="l" t="t" r="r" b="b"/>
              <a:pathLst>
                <a:path w="35559" h="5079">
                  <a:moveTo>
                    <a:pt x="4572" y="2286"/>
                  </a:moveTo>
                  <a:lnTo>
                    <a:pt x="3898" y="673"/>
                  </a:lnTo>
                  <a:lnTo>
                    <a:pt x="2286" y="0"/>
                  </a:lnTo>
                  <a:lnTo>
                    <a:pt x="660" y="673"/>
                  </a:lnTo>
                  <a:lnTo>
                    <a:pt x="0" y="2286"/>
                  </a:lnTo>
                  <a:lnTo>
                    <a:pt x="660" y="3911"/>
                  </a:lnTo>
                  <a:lnTo>
                    <a:pt x="2286" y="4572"/>
                  </a:lnTo>
                  <a:lnTo>
                    <a:pt x="3898" y="3911"/>
                  </a:lnTo>
                  <a:lnTo>
                    <a:pt x="4572" y="2286"/>
                  </a:lnTo>
                  <a:close/>
                </a:path>
                <a:path w="35559" h="5079">
                  <a:moveTo>
                    <a:pt x="35052" y="2286"/>
                  </a:moveTo>
                  <a:lnTo>
                    <a:pt x="34378" y="673"/>
                  </a:lnTo>
                  <a:lnTo>
                    <a:pt x="32766" y="0"/>
                  </a:lnTo>
                  <a:lnTo>
                    <a:pt x="31140" y="673"/>
                  </a:lnTo>
                  <a:lnTo>
                    <a:pt x="30480" y="2286"/>
                  </a:lnTo>
                  <a:lnTo>
                    <a:pt x="31140" y="3911"/>
                  </a:lnTo>
                  <a:lnTo>
                    <a:pt x="32766" y="4572"/>
                  </a:lnTo>
                  <a:lnTo>
                    <a:pt x="34378" y="3911"/>
                  </a:lnTo>
                  <a:lnTo>
                    <a:pt x="35052" y="228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54" name="object 9754"/>
            <p:cNvSpPr/>
            <p:nvPr/>
          </p:nvSpPr>
          <p:spPr>
            <a:xfrm>
              <a:off x="10828375" y="8590788"/>
              <a:ext cx="30480" cy="0"/>
            </a:xfrm>
            <a:custGeom>
              <a:avLst/>
              <a:gdLst/>
              <a:ahLst/>
              <a:cxnLst/>
              <a:rect l="l" t="t" r="r" b="b"/>
              <a:pathLst>
                <a:path w="30479">
                  <a:moveTo>
                    <a:pt x="30479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55" name="object 9755"/>
            <p:cNvSpPr/>
            <p:nvPr/>
          </p:nvSpPr>
          <p:spPr>
            <a:xfrm>
              <a:off x="10858855" y="8593836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0"/>
                  </a:moveTo>
                  <a:lnTo>
                    <a:pt x="0" y="3809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56" name="object 9756"/>
            <p:cNvSpPr/>
            <p:nvPr/>
          </p:nvSpPr>
          <p:spPr>
            <a:xfrm>
              <a:off x="10855045" y="8593836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0"/>
                  </a:moveTo>
                  <a:lnTo>
                    <a:pt x="0" y="3809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57" name="object 9757"/>
            <p:cNvSpPr/>
            <p:nvPr/>
          </p:nvSpPr>
          <p:spPr>
            <a:xfrm>
              <a:off x="10858855" y="8597646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4">
                  <a:moveTo>
                    <a:pt x="0" y="0"/>
                  </a:moveTo>
                  <a:lnTo>
                    <a:pt x="0" y="685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58" name="object 9758"/>
            <p:cNvSpPr/>
            <p:nvPr/>
          </p:nvSpPr>
          <p:spPr>
            <a:xfrm>
              <a:off x="10828375" y="8593836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0"/>
                  </a:moveTo>
                  <a:lnTo>
                    <a:pt x="0" y="3809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59" name="object 9759"/>
            <p:cNvSpPr/>
            <p:nvPr/>
          </p:nvSpPr>
          <p:spPr>
            <a:xfrm>
              <a:off x="10831423" y="8593836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0"/>
                  </a:moveTo>
                  <a:lnTo>
                    <a:pt x="0" y="3809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60" name="object 9760"/>
            <p:cNvSpPr/>
            <p:nvPr/>
          </p:nvSpPr>
          <p:spPr>
            <a:xfrm>
              <a:off x="10828375" y="8597646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4">
                  <a:moveTo>
                    <a:pt x="0" y="0"/>
                  </a:moveTo>
                  <a:lnTo>
                    <a:pt x="0" y="685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61" name="object 9761"/>
            <p:cNvSpPr/>
            <p:nvPr/>
          </p:nvSpPr>
          <p:spPr>
            <a:xfrm>
              <a:off x="10841329" y="8607552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3809" y="1524"/>
                  </a:moveTo>
                  <a:lnTo>
                    <a:pt x="3047" y="762"/>
                  </a:lnTo>
                  <a:lnTo>
                    <a:pt x="2285" y="0"/>
                  </a:lnTo>
                  <a:lnTo>
                    <a:pt x="761" y="762"/>
                  </a:lnTo>
                  <a:lnTo>
                    <a:pt x="0" y="1524"/>
                  </a:lnTo>
                  <a:lnTo>
                    <a:pt x="761" y="3048"/>
                  </a:lnTo>
                  <a:lnTo>
                    <a:pt x="2285" y="3810"/>
                  </a:lnTo>
                  <a:lnTo>
                    <a:pt x="3047" y="3048"/>
                  </a:lnTo>
                  <a:lnTo>
                    <a:pt x="3809" y="152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62" name="object 9762"/>
            <p:cNvSpPr/>
            <p:nvPr/>
          </p:nvSpPr>
          <p:spPr>
            <a:xfrm>
              <a:off x="10828375" y="8597646"/>
              <a:ext cx="30480" cy="0"/>
            </a:xfrm>
            <a:custGeom>
              <a:avLst/>
              <a:gdLst/>
              <a:ahLst/>
              <a:cxnLst/>
              <a:rect l="l" t="t" r="r" b="b"/>
              <a:pathLst>
                <a:path w="30479">
                  <a:moveTo>
                    <a:pt x="30479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63" name="object 9763"/>
            <p:cNvSpPr/>
            <p:nvPr/>
          </p:nvSpPr>
          <p:spPr>
            <a:xfrm>
              <a:off x="10828375" y="8593836"/>
              <a:ext cx="30480" cy="0"/>
            </a:xfrm>
            <a:custGeom>
              <a:avLst/>
              <a:gdLst/>
              <a:ahLst/>
              <a:cxnLst/>
              <a:rect l="l" t="t" r="r" b="b"/>
              <a:pathLst>
                <a:path w="30479">
                  <a:moveTo>
                    <a:pt x="30479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64" name="object 9764"/>
            <p:cNvSpPr/>
            <p:nvPr/>
          </p:nvSpPr>
          <p:spPr>
            <a:xfrm>
              <a:off x="10828375" y="8604504"/>
              <a:ext cx="30480" cy="0"/>
            </a:xfrm>
            <a:custGeom>
              <a:avLst/>
              <a:gdLst/>
              <a:ahLst/>
              <a:cxnLst/>
              <a:rect l="l" t="t" r="r" b="b"/>
              <a:pathLst>
                <a:path w="30479">
                  <a:moveTo>
                    <a:pt x="0" y="0"/>
                  </a:moveTo>
                  <a:lnTo>
                    <a:pt x="3048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65" name="object 9765"/>
            <p:cNvSpPr/>
            <p:nvPr/>
          </p:nvSpPr>
          <p:spPr>
            <a:xfrm>
              <a:off x="10828375" y="8590788"/>
              <a:ext cx="0" cy="13970"/>
            </a:xfrm>
            <a:custGeom>
              <a:avLst/>
              <a:gdLst/>
              <a:ahLst/>
              <a:cxnLst/>
              <a:rect l="l" t="t" r="r" b="b"/>
              <a:pathLst>
                <a:path h="13970">
                  <a:moveTo>
                    <a:pt x="0" y="0"/>
                  </a:moveTo>
                  <a:lnTo>
                    <a:pt x="0" y="13715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66" name="object 9766"/>
            <p:cNvSpPr/>
            <p:nvPr/>
          </p:nvSpPr>
          <p:spPr>
            <a:xfrm>
              <a:off x="10858855" y="8590788"/>
              <a:ext cx="0" cy="13970"/>
            </a:xfrm>
            <a:custGeom>
              <a:avLst/>
              <a:gdLst/>
              <a:ahLst/>
              <a:cxnLst/>
              <a:rect l="l" t="t" r="r" b="b"/>
              <a:pathLst>
                <a:path h="13970">
                  <a:moveTo>
                    <a:pt x="0" y="0"/>
                  </a:moveTo>
                  <a:lnTo>
                    <a:pt x="0" y="13715"/>
                  </a:lnTo>
                </a:path>
                <a:path h="13970">
                  <a:moveTo>
                    <a:pt x="0" y="0"/>
                  </a:moveTo>
                  <a:lnTo>
                    <a:pt x="0" y="3047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67" name="object 9767"/>
            <p:cNvSpPr/>
            <p:nvPr/>
          </p:nvSpPr>
          <p:spPr>
            <a:xfrm>
              <a:off x="10828375" y="8590788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3047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9768" name="object 9768"/>
          <p:cNvSpPr/>
          <p:nvPr/>
        </p:nvSpPr>
        <p:spPr>
          <a:xfrm>
            <a:off x="13277976" y="9423941"/>
            <a:ext cx="0" cy="17558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0" y="0"/>
                </a:moveTo>
                <a:lnTo>
                  <a:pt x="0" y="13715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769" name="object 9769"/>
          <p:cNvGrpSpPr/>
          <p:nvPr/>
        </p:nvGrpSpPr>
        <p:grpSpPr>
          <a:xfrm>
            <a:off x="13313411" y="9330086"/>
            <a:ext cx="405426" cy="126895"/>
            <a:chOff x="10592917" y="8516111"/>
            <a:chExt cx="322580" cy="100965"/>
          </a:xfrm>
        </p:grpSpPr>
        <p:sp>
          <p:nvSpPr>
            <p:cNvPr id="9770" name="object 9770"/>
            <p:cNvSpPr/>
            <p:nvPr/>
          </p:nvSpPr>
          <p:spPr>
            <a:xfrm>
              <a:off x="10628731" y="8604503"/>
              <a:ext cx="91440" cy="0"/>
            </a:xfrm>
            <a:custGeom>
              <a:avLst/>
              <a:gdLst/>
              <a:ahLst/>
              <a:cxnLst/>
              <a:rect l="l" t="t" r="r" b="b"/>
              <a:pathLst>
                <a:path w="91440">
                  <a:moveTo>
                    <a:pt x="0" y="0"/>
                  </a:moveTo>
                  <a:lnTo>
                    <a:pt x="9144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71" name="object 9771"/>
            <p:cNvSpPr/>
            <p:nvPr/>
          </p:nvSpPr>
          <p:spPr>
            <a:xfrm>
              <a:off x="10628731" y="8590787"/>
              <a:ext cx="91440" cy="0"/>
            </a:xfrm>
            <a:custGeom>
              <a:avLst/>
              <a:gdLst/>
              <a:ahLst/>
              <a:cxnLst/>
              <a:rect l="l" t="t" r="r" b="b"/>
              <a:pathLst>
                <a:path w="91440">
                  <a:moveTo>
                    <a:pt x="0" y="0"/>
                  </a:moveTo>
                  <a:lnTo>
                    <a:pt x="9144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72" name="object 9772"/>
            <p:cNvSpPr/>
            <p:nvPr/>
          </p:nvSpPr>
          <p:spPr>
            <a:xfrm>
              <a:off x="10626445" y="8588501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2285" y="0"/>
                  </a:moveTo>
                  <a:lnTo>
                    <a:pt x="3902" y="669"/>
                  </a:lnTo>
                  <a:lnTo>
                    <a:pt x="4571" y="2286"/>
                  </a:lnTo>
                  <a:lnTo>
                    <a:pt x="3902" y="3902"/>
                  </a:lnTo>
                  <a:lnTo>
                    <a:pt x="2285" y="4572"/>
                  </a:lnTo>
                  <a:lnTo>
                    <a:pt x="669" y="3902"/>
                  </a:lnTo>
                  <a:lnTo>
                    <a:pt x="0" y="2286"/>
                  </a:lnTo>
                  <a:lnTo>
                    <a:pt x="669" y="669"/>
                  </a:lnTo>
                  <a:lnTo>
                    <a:pt x="228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73" name="object 9773"/>
            <p:cNvSpPr/>
            <p:nvPr/>
          </p:nvSpPr>
          <p:spPr>
            <a:xfrm>
              <a:off x="10595203" y="859078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74" name="object 9774"/>
            <p:cNvSpPr/>
            <p:nvPr/>
          </p:nvSpPr>
          <p:spPr>
            <a:xfrm>
              <a:off x="10626445" y="8588501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2285" y="0"/>
                  </a:moveTo>
                  <a:lnTo>
                    <a:pt x="3902" y="669"/>
                  </a:lnTo>
                  <a:lnTo>
                    <a:pt x="4571" y="2286"/>
                  </a:lnTo>
                  <a:lnTo>
                    <a:pt x="3902" y="3902"/>
                  </a:lnTo>
                  <a:lnTo>
                    <a:pt x="2285" y="4572"/>
                  </a:lnTo>
                  <a:lnTo>
                    <a:pt x="669" y="3902"/>
                  </a:lnTo>
                  <a:lnTo>
                    <a:pt x="0" y="2286"/>
                  </a:lnTo>
                  <a:lnTo>
                    <a:pt x="669" y="669"/>
                  </a:lnTo>
                  <a:lnTo>
                    <a:pt x="228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75" name="object 9775"/>
            <p:cNvSpPr/>
            <p:nvPr/>
          </p:nvSpPr>
          <p:spPr>
            <a:xfrm>
              <a:off x="10624921" y="8593835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0"/>
                  </a:moveTo>
                  <a:lnTo>
                    <a:pt x="0" y="3809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76" name="object 9776"/>
            <p:cNvSpPr/>
            <p:nvPr/>
          </p:nvSpPr>
          <p:spPr>
            <a:xfrm>
              <a:off x="10628731" y="8593835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0"/>
                  </a:moveTo>
                  <a:lnTo>
                    <a:pt x="0" y="3809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77" name="object 9777"/>
            <p:cNvSpPr/>
            <p:nvPr/>
          </p:nvSpPr>
          <p:spPr>
            <a:xfrm>
              <a:off x="10624921" y="8597645"/>
              <a:ext cx="3810" cy="6985"/>
            </a:xfrm>
            <a:custGeom>
              <a:avLst/>
              <a:gdLst/>
              <a:ahLst/>
              <a:cxnLst/>
              <a:rect l="l" t="t" r="r" b="b"/>
              <a:pathLst>
                <a:path w="3809" h="6984">
                  <a:moveTo>
                    <a:pt x="0" y="0"/>
                  </a:moveTo>
                  <a:lnTo>
                    <a:pt x="3810" y="685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78" name="object 9778"/>
            <p:cNvSpPr/>
            <p:nvPr/>
          </p:nvSpPr>
          <p:spPr>
            <a:xfrm>
              <a:off x="10624921" y="8590787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3047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79" name="object 9779"/>
            <p:cNvSpPr/>
            <p:nvPr/>
          </p:nvSpPr>
          <p:spPr>
            <a:xfrm>
              <a:off x="10628731" y="8590787"/>
              <a:ext cx="0" cy="13970"/>
            </a:xfrm>
            <a:custGeom>
              <a:avLst/>
              <a:gdLst/>
              <a:ahLst/>
              <a:cxnLst/>
              <a:rect l="l" t="t" r="r" b="b"/>
              <a:pathLst>
                <a:path h="13970">
                  <a:moveTo>
                    <a:pt x="0" y="0"/>
                  </a:moveTo>
                  <a:lnTo>
                    <a:pt x="0" y="13715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80" name="object 9780"/>
            <p:cNvSpPr/>
            <p:nvPr/>
          </p:nvSpPr>
          <p:spPr>
            <a:xfrm>
              <a:off x="10595965" y="8588501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2285" y="0"/>
                  </a:moveTo>
                  <a:lnTo>
                    <a:pt x="3902" y="669"/>
                  </a:lnTo>
                  <a:lnTo>
                    <a:pt x="4571" y="2286"/>
                  </a:lnTo>
                  <a:lnTo>
                    <a:pt x="3902" y="3902"/>
                  </a:lnTo>
                  <a:lnTo>
                    <a:pt x="2285" y="4572"/>
                  </a:lnTo>
                  <a:lnTo>
                    <a:pt x="669" y="3902"/>
                  </a:lnTo>
                  <a:lnTo>
                    <a:pt x="0" y="2286"/>
                  </a:lnTo>
                  <a:lnTo>
                    <a:pt x="669" y="669"/>
                  </a:lnTo>
                  <a:lnTo>
                    <a:pt x="228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81" name="object 9781"/>
            <p:cNvSpPr/>
            <p:nvPr/>
          </p:nvSpPr>
          <p:spPr>
            <a:xfrm>
              <a:off x="10595203" y="8593835"/>
              <a:ext cx="3175" cy="10795"/>
            </a:xfrm>
            <a:custGeom>
              <a:avLst/>
              <a:gdLst/>
              <a:ahLst/>
              <a:cxnLst/>
              <a:rect l="l" t="t" r="r" b="b"/>
              <a:pathLst>
                <a:path w="3175" h="10795">
                  <a:moveTo>
                    <a:pt x="3048" y="0"/>
                  </a:moveTo>
                  <a:lnTo>
                    <a:pt x="3048" y="3809"/>
                  </a:lnTo>
                </a:path>
                <a:path w="3175" h="10795">
                  <a:moveTo>
                    <a:pt x="3048" y="0"/>
                  </a:moveTo>
                  <a:lnTo>
                    <a:pt x="3048" y="3809"/>
                  </a:lnTo>
                  <a:lnTo>
                    <a:pt x="0" y="10667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82" name="object 9782"/>
            <p:cNvSpPr/>
            <p:nvPr/>
          </p:nvSpPr>
          <p:spPr>
            <a:xfrm>
              <a:off x="10611967" y="8607551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09">
                  <a:moveTo>
                    <a:pt x="3048" y="1524"/>
                  </a:moveTo>
                  <a:lnTo>
                    <a:pt x="3048" y="762"/>
                  </a:lnTo>
                  <a:lnTo>
                    <a:pt x="1524" y="0"/>
                  </a:lnTo>
                  <a:lnTo>
                    <a:pt x="0" y="762"/>
                  </a:lnTo>
                  <a:lnTo>
                    <a:pt x="0" y="3048"/>
                  </a:lnTo>
                  <a:lnTo>
                    <a:pt x="1524" y="3810"/>
                  </a:lnTo>
                  <a:lnTo>
                    <a:pt x="3048" y="3048"/>
                  </a:lnTo>
                  <a:lnTo>
                    <a:pt x="3048" y="152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83" name="object 9783"/>
            <p:cNvSpPr/>
            <p:nvPr/>
          </p:nvSpPr>
          <p:spPr>
            <a:xfrm>
              <a:off x="10598251" y="8590787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3047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84" name="object 9784"/>
            <p:cNvSpPr/>
            <p:nvPr/>
          </p:nvSpPr>
          <p:spPr>
            <a:xfrm>
              <a:off x="10595203" y="8590787"/>
              <a:ext cx="0" cy="13970"/>
            </a:xfrm>
            <a:custGeom>
              <a:avLst/>
              <a:gdLst/>
              <a:ahLst/>
              <a:cxnLst/>
              <a:rect l="l" t="t" r="r" b="b"/>
              <a:pathLst>
                <a:path h="13970">
                  <a:moveTo>
                    <a:pt x="0" y="0"/>
                  </a:moveTo>
                  <a:lnTo>
                    <a:pt x="0" y="13715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85" name="object 9785"/>
            <p:cNvSpPr/>
            <p:nvPr/>
          </p:nvSpPr>
          <p:spPr>
            <a:xfrm>
              <a:off x="10598251" y="8590787"/>
              <a:ext cx="30480" cy="0"/>
            </a:xfrm>
            <a:custGeom>
              <a:avLst/>
              <a:gdLst/>
              <a:ahLst/>
              <a:cxnLst/>
              <a:rect l="l" t="t" r="r" b="b"/>
              <a:pathLst>
                <a:path w="30479">
                  <a:moveTo>
                    <a:pt x="30479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86" name="object 9786"/>
            <p:cNvSpPr/>
            <p:nvPr/>
          </p:nvSpPr>
          <p:spPr>
            <a:xfrm>
              <a:off x="10598251" y="8593835"/>
              <a:ext cx="26670" cy="0"/>
            </a:xfrm>
            <a:custGeom>
              <a:avLst/>
              <a:gdLst/>
              <a:ahLst/>
              <a:cxnLst/>
              <a:rect l="l" t="t" r="r" b="b"/>
              <a:pathLst>
                <a:path w="26670">
                  <a:moveTo>
                    <a:pt x="26670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87" name="object 9787"/>
            <p:cNvSpPr/>
            <p:nvPr/>
          </p:nvSpPr>
          <p:spPr>
            <a:xfrm>
              <a:off x="10598251" y="8597645"/>
              <a:ext cx="30480" cy="0"/>
            </a:xfrm>
            <a:custGeom>
              <a:avLst/>
              <a:gdLst/>
              <a:ahLst/>
              <a:cxnLst/>
              <a:rect l="l" t="t" r="r" b="b"/>
              <a:pathLst>
                <a:path w="30479">
                  <a:moveTo>
                    <a:pt x="30479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88" name="object 9788"/>
            <p:cNvSpPr/>
            <p:nvPr/>
          </p:nvSpPr>
          <p:spPr>
            <a:xfrm>
              <a:off x="10595203" y="8604503"/>
              <a:ext cx="33655" cy="0"/>
            </a:xfrm>
            <a:custGeom>
              <a:avLst/>
              <a:gdLst/>
              <a:ahLst/>
              <a:cxnLst/>
              <a:rect l="l" t="t" r="r" b="b"/>
              <a:pathLst>
                <a:path w="33654">
                  <a:moveTo>
                    <a:pt x="0" y="0"/>
                  </a:moveTo>
                  <a:lnTo>
                    <a:pt x="3352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89" name="object 9789"/>
            <p:cNvSpPr/>
            <p:nvPr/>
          </p:nvSpPr>
          <p:spPr>
            <a:xfrm>
              <a:off x="10692739" y="8590787"/>
              <a:ext cx="0" cy="13970"/>
            </a:xfrm>
            <a:custGeom>
              <a:avLst/>
              <a:gdLst/>
              <a:ahLst/>
              <a:cxnLst/>
              <a:rect l="l" t="t" r="r" b="b"/>
              <a:pathLst>
                <a:path h="13970">
                  <a:moveTo>
                    <a:pt x="0" y="0"/>
                  </a:moveTo>
                  <a:lnTo>
                    <a:pt x="0" y="13715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90" name="object 9790"/>
            <p:cNvSpPr/>
            <p:nvPr/>
          </p:nvSpPr>
          <p:spPr>
            <a:xfrm>
              <a:off x="10659211" y="8590787"/>
              <a:ext cx="0" cy="13970"/>
            </a:xfrm>
            <a:custGeom>
              <a:avLst/>
              <a:gdLst/>
              <a:ahLst/>
              <a:cxnLst/>
              <a:rect l="l" t="t" r="r" b="b"/>
              <a:pathLst>
                <a:path h="13970">
                  <a:moveTo>
                    <a:pt x="0" y="0"/>
                  </a:moveTo>
                  <a:lnTo>
                    <a:pt x="0" y="13715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91" name="object 9791"/>
            <p:cNvSpPr/>
            <p:nvPr/>
          </p:nvSpPr>
          <p:spPr>
            <a:xfrm>
              <a:off x="10720171" y="8590787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h="24129">
                  <a:moveTo>
                    <a:pt x="0" y="0"/>
                  </a:moveTo>
                  <a:lnTo>
                    <a:pt x="0" y="23621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92" name="object 9792"/>
            <p:cNvSpPr/>
            <p:nvPr/>
          </p:nvSpPr>
          <p:spPr>
            <a:xfrm>
              <a:off x="10716361" y="8604503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59">
                  <a:moveTo>
                    <a:pt x="0" y="0"/>
                  </a:moveTo>
                  <a:lnTo>
                    <a:pt x="0" y="990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93" name="object 9793"/>
            <p:cNvSpPr/>
            <p:nvPr/>
          </p:nvSpPr>
          <p:spPr>
            <a:xfrm>
              <a:off x="10709503" y="8587739"/>
              <a:ext cx="6985" cy="3175"/>
            </a:xfrm>
            <a:custGeom>
              <a:avLst/>
              <a:gdLst/>
              <a:ahLst/>
              <a:cxnLst/>
              <a:rect l="l" t="t" r="r" b="b"/>
              <a:pathLst>
                <a:path w="6984" h="3175">
                  <a:moveTo>
                    <a:pt x="0" y="0"/>
                  </a:moveTo>
                  <a:lnTo>
                    <a:pt x="0" y="3048"/>
                  </a:lnTo>
                  <a:lnTo>
                    <a:pt x="6858" y="3047"/>
                  </a:lnTo>
                  <a:lnTo>
                    <a:pt x="6858" y="0"/>
                  </a:lnTo>
                  <a:lnTo>
                    <a:pt x="3810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94" name="object 9794"/>
            <p:cNvSpPr/>
            <p:nvPr/>
          </p:nvSpPr>
          <p:spPr>
            <a:xfrm>
              <a:off x="10720171" y="8590787"/>
              <a:ext cx="13335" cy="17145"/>
            </a:xfrm>
            <a:custGeom>
              <a:avLst/>
              <a:gdLst/>
              <a:ahLst/>
              <a:cxnLst/>
              <a:rect l="l" t="t" r="r" b="b"/>
              <a:pathLst>
                <a:path w="13334" h="17145">
                  <a:moveTo>
                    <a:pt x="12953" y="0"/>
                  </a:moveTo>
                  <a:lnTo>
                    <a:pt x="0" y="1676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95" name="object 9795"/>
            <p:cNvSpPr/>
            <p:nvPr/>
          </p:nvSpPr>
          <p:spPr>
            <a:xfrm>
              <a:off x="10720171" y="8590787"/>
              <a:ext cx="20320" cy="20955"/>
            </a:xfrm>
            <a:custGeom>
              <a:avLst/>
              <a:gdLst/>
              <a:ahLst/>
              <a:cxnLst/>
              <a:rect l="l" t="t" r="r" b="b"/>
              <a:pathLst>
                <a:path w="20320" h="20954">
                  <a:moveTo>
                    <a:pt x="19811" y="0"/>
                  </a:moveTo>
                  <a:lnTo>
                    <a:pt x="0" y="2057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96" name="object 9796"/>
            <p:cNvSpPr/>
            <p:nvPr/>
          </p:nvSpPr>
          <p:spPr>
            <a:xfrm>
              <a:off x="10720171" y="8590787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29" h="24129">
                  <a:moveTo>
                    <a:pt x="23622" y="0"/>
                  </a:moveTo>
                  <a:lnTo>
                    <a:pt x="0" y="23622"/>
                  </a:lnTo>
                </a:path>
                <a:path w="24129" h="24129">
                  <a:moveTo>
                    <a:pt x="23622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97" name="object 9797"/>
            <p:cNvSpPr/>
            <p:nvPr/>
          </p:nvSpPr>
          <p:spPr>
            <a:xfrm>
              <a:off x="10784179" y="8522969"/>
              <a:ext cx="128905" cy="27940"/>
            </a:xfrm>
            <a:custGeom>
              <a:avLst/>
              <a:gdLst/>
              <a:ahLst/>
              <a:cxnLst/>
              <a:rect l="l" t="t" r="r" b="b"/>
              <a:pathLst>
                <a:path w="128904" h="27940">
                  <a:moveTo>
                    <a:pt x="128777" y="0"/>
                  </a:moveTo>
                  <a:lnTo>
                    <a:pt x="128777" y="27432"/>
                  </a:lnTo>
                  <a:lnTo>
                    <a:pt x="0" y="27432"/>
                  </a:lnTo>
                  <a:lnTo>
                    <a:pt x="0" y="0"/>
                  </a:lnTo>
                  <a:lnTo>
                    <a:pt x="128777" y="0"/>
                  </a:lnTo>
                  <a:close/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98" name="object 9798"/>
            <p:cNvSpPr/>
            <p:nvPr/>
          </p:nvSpPr>
          <p:spPr>
            <a:xfrm>
              <a:off x="10706455" y="8516111"/>
              <a:ext cx="0" cy="74930"/>
            </a:xfrm>
            <a:custGeom>
              <a:avLst/>
              <a:gdLst/>
              <a:ahLst/>
              <a:cxnLst/>
              <a:rect l="l" t="t" r="r" b="b"/>
              <a:pathLst>
                <a:path h="74929">
                  <a:moveTo>
                    <a:pt x="0" y="0"/>
                  </a:moveTo>
                  <a:lnTo>
                    <a:pt x="0" y="7467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99" name="object 9799"/>
            <p:cNvSpPr/>
            <p:nvPr/>
          </p:nvSpPr>
          <p:spPr>
            <a:xfrm>
              <a:off x="10716361" y="8516111"/>
              <a:ext cx="0" cy="74930"/>
            </a:xfrm>
            <a:custGeom>
              <a:avLst/>
              <a:gdLst/>
              <a:ahLst/>
              <a:cxnLst/>
              <a:rect l="l" t="t" r="r" b="b"/>
              <a:pathLst>
                <a:path h="74929">
                  <a:moveTo>
                    <a:pt x="0" y="0"/>
                  </a:moveTo>
                  <a:lnTo>
                    <a:pt x="0" y="7467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00" name="object 9800"/>
            <p:cNvSpPr/>
            <p:nvPr/>
          </p:nvSpPr>
          <p:spPr>
            <a:xfrm>
              <a:off x="10709503" y="8516111"/>
              <a:ext cx="0" cy="74930"/>
            </a:xfrm>
            <a:custGeom>
              <a:avLst/>
              <a:gdLst/>
              <a:ahLst/>
              <a:cxnLst/>
              <a:rect l="l" t="t" r="r" b="b"/>
              <a:pathLst>
                <a:path h="74929">
                  <a:moveTo>
                    <a:pt x="0" y="0"/>
                  </a:moveTo>
                  <a:lnTo>
                    <a:pt x="0" y="7467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01" name="object 9801"/>
            <p:cNvSpPr/>
            <p:nvPr/>
          </p:nvSpPr>
          <p:spPr>
            <a:xfrm>
              <a:off x="10716361" y="8516111"/>
              <a:ext cx="0" cy="74930"/>
            </a:xfrm>
            <a:custGeom>
              <a:avLst/>
              <a:gdLst/>
              <a:ahLst/>
              <a:cxnLst/>
              <a:rect l="l" t="t" r="r" b="b"/>
              <a:pathLst>
                <a:path h="74929">
                  <a:moveTo>
                    <a:pt x="0" y="0"/>
                  </a:moveTo>
                  <a:lnTo>
                    <a:pt x="0" y="7467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9802" name="object 9802"/>
          <p:cNvGrpSpPr/>
          <p:nvPr/>
        </p:nvGrpSpPr>
        <p:grpSpPr>
          <a:xfrm>
            <a:off x="13033764" y="9254429"/>
            <a:ext cx="217876" cy="85395"/>
            <a:chOff x="10370413" y="8455914"/>
            <a:chExt cx="173355" cy="67945"/>
          </a:xfrm>
        </p:grpSpPr>
        <p:sp>
          <p:nvSpPr>
            <p:cNvPr id="9803" name="object 9803"/>
            <p:cNvSpPr/>
            <p:nvPr/>
          </p:nvSpPr>
          <p:spPr>
            <a:xfrm>
              <a:off x="10374985" y="8458200"/>
              <a:ext cx="62230" cy="49530"/>
            </a:xfrm>
            <a:custGeom>
              <a:avLst/>
              <a:gdLst/>
              <a:ahLst/>
              <a:cxnLst/>
              <a:rect l="l" t="t" r="r" b="b"/>
              <a:pathLst>
                <a:path w="62229" h="49529">
                  <a:moveTo>
                    <a:pt x="61722" y="0"/>
                  </a:moveTo>
                  <a:lnTo>
                    <a:pt x="54864" y="0"/>
                  </a:lnTo>
                  <a:lnTo>
                    <a:pt x="47244" y="1524"/>
                  </a:lnTo>
                  <a:lnTo>
                    <a:pt x="9906" y="24384"/>
                  </a:lnTo>
                  <a:lnTo>
                    <a:pt x="2286" y="41148"/>
                  </a:lnTo>
                  <a:lnTo>
                    <a:pt x="0" y="4953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04" name="object 9804"/>
            <p:cNvSpPr/>
            <p:nvPr/>
          </p:nvSpPr>
          <p:spPr>
            <a:xfrm>
              <a:off x="10372699" y="8507730"/>
              <a:ext cx="2540" cy="13970"/>
            </a:xfrm>
            <a:custGeom>
              <a:avLst/>
              <a:gdLst/>
              <a:ahLst/>
              <a:cxnLst/>
              <a:rect l="l" t="t" r="r" b="b"/>
              <a:pathLst>
                <a:path w="2540" h="13970">
                  <a:moveTo>
                    <a:pt x="2285" y="0"/>
                  </a:moveTo>
                  <a:lnTo>
                    <a:pt x="761" y="6858"/>
                  </a:lnTo>
                  <a:lnTo>
                    <a:pt x="0" y="1371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05" name="object 9805"/>
            <p:cNvSpPr/>
            <p:nvPr/>
          </p:nvSpPr>
          <p:spPr>
            <a:xfrm>
              <a:off x="10442803" y="8492490"/>
              <a:ext cx="3175" cy="24130"/>
            </a:xfrm>
            <a:custGeom>
              <a:avLst/>
              <a:gdLst/>
              <a:ahLst/>
              <a:cxnLst/>
              <a:rect l="l" t="t" r="r" b="b"/>
              <a:pathLst>
                <a:path w="3175" h="24129">
                  <a:moveTo>
                    <a:pt x="3048" y="3810"/>
                  </a:moveTo>
                  <a:lnTo>
                    <a:pt x="3048" y="0"/>
                  </a:lnTo>
                  <a:lnTo>
                    <a:pt x="0" y="0"/>
                  </a:lnTo>
                  <a:lnTo>
                    <a:pt x="0" y="23622"/>
                  </a:lnTo>
                  <a:lnTo>
                    <a:pt x="3048" y="23622"/>
                  </a:lnTo>
                  <a:lnTo>
                    <a:pt x="3048" y="2057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06" name="object 9806"/>
            <p:cNvSpPr/>
            <p:nvPr/>
          </p:nvSpPr>
          <p:spPr>
            <a:xfrm>
              <a:off x="10435945" y="8458962"/>
              <a:ext cx="0" cy="64135"/>
            </a:xfrm>
            <a:custGeom>
              <a:avLst/>
              <a:gdLst/>
              <a:ahLst/>
              <a:cxnLst/>
              <a:rect l="l" t="t" r="r" b="b"/>
              <a:pathLst>
                <a:path h="64134">
                  <a:moveTo>
                    <a:pt x="0" y="0"/>
                  </a:moveTo>
                  <a:lnTo>
                    <a:pt x="0" y="6400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07" name="object 9807"/>
            <p:cNvSpPr/>
            <p:nvPr/>
          </p:nvSpPr>
          <p:spPr>
            <a:xfrm>
              <a:off x="10449661" y="8503158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08" name="object 9808"/>
            <p:cNvSpPr/>
            <p:nvPr/>
          </p:nvSpPr>
          <p:spPr>
            <a:xfrm>
              <a:off x="10449661" y="8510016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09" name="object 9809"/>
            <p:cNvSpPr/>
            <p:nvPr/>
          </p:nvSpPr>
          <p:spPr>
            <a:xfrm>
              <a:off x="10445851" y="8503158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59">
                  <a:moveTo>
                    <a:pt x="0" y="9906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10" name="object 9810"/>
            <p:cNvSpPr/>
            <p:nvPr/>
          </p:nvSpPr>
          <p:spPr>
            <a:xfrm>
              <a:off x="10449661" y="8499348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11" name="object 9811"/>
            <p:cNvSpPr/>
            <p:nvPr/>
          </p:nvSpPr>
          <p:spPr>
            <a:xfrm>
              <a:off x="10449661" y="8496300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12" name="object 9812"/>
            <p:cNvSpPr/>
            <p:nvPr/>
          </p:nvSpPr>
          <p:spPr>
            <a:xfrm>
              <a:off x="10445851" y="8496300"/>
              <a:ext cx="91440" cy="6985"/>
            </a:xfrm>
            <a:custGeom>
              <a:avLst/>
              <a:gdLst/>
              <a:ahLst/>
              <a:cxnLst/>
              <a:rect l="l" t="t" r="r" b="b"/>
              <a:pathLst>
                <a:path w="91440" h="6984">
                  <a:moveTo>
                    <a:pt x="0" y="3048"/>
                  </a:moveTo>
                  <a:lnTo>
                    <a:pt x="0" y="0"/>
                  </a:lnTo>
                  <a:lnTo>
                    <a:pt x="0" y="6858"/>
                  </a:lnTo>
                  <a:lnTo>
                    <a:pt x="91440" y="6858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13" name="object 9813"/>
            <p:cNvSpPr/>
            <p:nvPr/>
          </p:nvSpPr>
          <p:spPr>
            <a:xfrm>
              <a:off x="10445851" y="8503158"/>
              <a:ext cx="91440" cy="10160"/>
            </a:xfrm>
            <a:custGeom>
              <a:avLst/>
              <a:gdLst/>
              <a:ahLst/>
              <a:cxnLst/>
              <a:rect l="l" t="t" r="r" b="b"/>
              <a:pathLst>
                <a:path w="91440" h="10159">
                  <a:moveTo>
                    <a:pt x="0" y="9906"/>
                  </a:moveTo>
                  <a:lnTo>
                    <a:pt x="91440" y="9906"/>
                  </a:lnTo>
                  <a:lnTo>
                    <a:pt x="91440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14" name="object 9814"/>
            <p:cNvSpPr/>
            <p:nvPr/>
          </p:nvSpPr>
          <p:spPr>
            <a:xfrm>
              <a:off x="10534243" y="8503158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15" name="object 9815"/>
            <p:cNvSpPr/>
            <p:nvPr/>
          </p:nvSpPr>
          <p:spPr>
            <a:xfrm>
              <a:off x="10534243" y="8510016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16" name="object 9816"/>
            <p:cNvSpPr/>
            <p:nvPr/>
          </p:nvSpPr>
          <p:spPr>
            <a:xfrm>
              <a:off x="10510621" y="8516112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09">
                  <a:moveTo>
                    <a:pt x="3048" y="3810"/>
                  </a:moveTo>
                  <a:lnTo>
                    <a:pt x="3048" y="0"/>
                  </a:lnTo>
                  <a:lnTo>
                    <a:pt x="0" y="0"/>
                  </a:lnTo>
                  <a:lnTo>
                    <a:pt x="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17" name="object 9817"/>
            <p:cNvSpPr/>
            <p:nvPr/>
          </p:nvSpPr>
          <p:spPr>
            <a:xfrm>
              <a:off x="10445851" y="8499348"/>
              <a:ext cx="91440" cy="0"/>
            </a:xfrm>
            <a:custGeom>
              <a:avLst/>
              <a:gdLst/>
              <a:ahLst/>
              <a:cxnLst/>
              <a:rect l="l" t="t" r="r" b="b"/>
              <a:pathLst>
                <a:path w="91440">
                  <a:moveTo>
                    <a:pt x="0" y="0"/>
                  </a:moveTo>
                  <a:lnTo>
                    <a:pt x="9144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18" name="object 9818"/>
            <p:cNvSpPr/>
            <p:nvPr/>
          </p:nvSpPr>
          <p:spPr>
            <a:xfrm>
              <a:off x="10445851" y="8496300"/>
              <a:ext cx="91440" cy="0"/>
            </a:xfrm>
            <a:custGeom>
              <a:avLst/>
              <a:gdLst/>
              <a:ahLst/>
              <a:cxnLst/>
              <a:rect l="l" t="t" r="r" b="b"/>
              <a:pathLst>
                <a:path w="91440">
                  <a:moveTo>
                    <a:pt x="0" y="0"/>
                  </a:moveTo>
                  <a:lnTo>
                    <a:pt x="9144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19" name="object 9819"/>
            <p:cNvSpPr/>
            <p:nvPr/>
          </p:nvSpPr>
          <p:spPr>
            <a:xfrm>
              <a:off x="10445851" y="8503158"/>
              <a:ext cx="95250" cy="0"/>
            </a:xfrm>
            <a:custGeom>
              <a:avLst/>
              <a:gdLst/>
              <a:ahLst/>
              <a:cxnLst/>
              <a:rect l="l" t="t" r="r" b="b"/>
              <a:pathLst>
                <a:path w="95250">
                  <a:moveTo>
                    <a:pt x="0" y="0"/>
                  </a:moveTo>
                  <a:lnTo>
                    <a:pt x="9525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20" name="object 9820"/>
            <p:cNvSpPr/>
            <p:nvPr/>
          </p:nvSpPr>
          <p:spPr>
            <a:xfrm>
              <a:off x="10445851" y="8492490"/>
              <a:ext cx="95250" cy="0"/>
            </a:xfrm>
            <a:custGeom>
              <a:avLst/>
              <a:gdLst/>
              <a:ahLst/>
              <a:cxnLst/>
              <a:rect l="l" t="t" r="r" b="b"/>
              <a:pathLst>
                <a:path w="95250">
                  <a:moveTo>
                    <a:pt x="0" y="0"/>
                  </a:moveTo>
                  <a:lnTo>
                    <a:pt x="9525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21" name="object 9821"/>
            <p:cNvSpPr/>
            <p:nvPr/>
          </p:nvSpPr>
          <p:spPr>
            <a:xfrm>
              <a:off x="10537291" y="8496300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304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22" name="object 9822"/>
            <p:cNvSpPr/>
            <p:nvPr/>
          </p:nvSpPr>
          <p:spPr>
            <a:xfrm>
              <a:off x="10541101" y="8496300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4">
                  <a:moveTo>
                    <a:pt x="0" y="0"/>
                  </a:moveTo>
                  <a:lnTo>
                    <a:pt x="0" y="685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23" name="object 9823"/>
            <p:cNvSpPr/>
            <p:nvPr/>
          </p:nvSpPr>
          <p:spPr>
            <a:xfrm>
              <a:off x="10534243" y="8499348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24" name="object 9824"/>
            <p:cNvSpPr/>
            <p:nvPr/>
          </p:nvSpPr>
          <p:spPr>
            <a:xfrm>
              <a:off x="10534243" y="8496300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9825" name="object 9825"/>
          <p:cNvGrpSpPr/>
          <p:nvPr/>
        </p:nvGrpSpPr>
        <p:grpSpPr>
          <a:xfrm>
            <a:off x="12778058" y="9183559"/>
            <a:ext cx="347166" cy="156424"/>
            <a:chOff x="10166959" y="8399526"/>
            <a:chExt cx="276225" cy="124460"/>
          </a:xfrm>
        </p:grpSpPr>
        <p:sp>
          <p:nvSpPr>
            <p:cNvPr id="9826" name="object 9826"/>
            <p:cNvSpPr/>
            <p:nvPr/>
          </p:nvSpPr>
          <p:spPr>
            <a:xfrm>
              <a:off x="10169245" y="8401812"/>
              <a:ext cx="43815" cy="0"/>
            </a:xfrm>
            <a:custGeom>
              <a:avLst/>
              <a:gdLst/>
              <a:ahLst/>
              <a:cxnLst/>
              <a:rect l="l" t="t" r="r" b="b"/>
              <a:pathLst>
                <a:path w="43815">
                  <a:moveTo>
                    <a:pt x="43433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27" name="object 9827"/>
            <p:cNvSpPr/>
            <p:nvPr/>
          </p:nvSpPr>
          <p:spPr>
            <a:xfrm>
              <a:off x="10169245" y="8401812"/>
              <a:ext cx="0" cy="67310"/>
            </a:xfrm>
            <a:custGeom>
              <a:avLst/>
              <a:gdLst/>
              <a:ahLst/>
              <a:cxnLst/>
              <a:rect l="l" t="t" r="r" b="b"/>
              <a:pathLst>
                <a:path h="67309">
                  <a:moveTo>
                    <a:pt x="0" y="67055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28" name="object 9828"/>
            <p:cNvSpPr/>
            <p:nvPr/>
          </p:nvSpPr>
          <p:spPr>
            <a:xfrm>
              <a:off x="10250017" y="8510016"/>
              <a:ext cx="6985" cy="3175"/>
            </a:xfrm>
            <a:custGeom>
              <a:avLst/>
              <a:gdLst/>
              <a:ahLst/>
              <a:cxnLst/>
              <a:rect l="l" t="t" r="r" b="b"/>
              <a:pathLst>
                <a:path w="6984" h="3175">
                  <a:moveTo>
                    <a:pt x="3809" y="3047"/>
                  </a:moveTo>
                  <a:lnTo>
                    <a:pt x="6857" y="3047"/>
                  </a:lnTo>
                  <a:lnTo>
                    <a:pt x="6857" y="0"/>
                  </a:lnTo>
                  <a:lnTo>
                    <a:pt x="0" y="0"/>
                  </a:lnTo>
                  <a:lnTo>
                    <a:pt x="0" y="3047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29" name="object 9829"/>
            <p:cNvSpPr/>
            <p:nvPr/>
          </p:nvSpPr>
          <p:spPr>
            <a:xfrm>
              <a:off x="10301071" y="8492490"/>
              <a:ext cx="3175" cy="24130"/>
            </a:xfrm>
            <a:custGeom>
              <a:avLst/>
              <a:gdLst/>
              <a:ahLst/>
              <a:cxnLst/>
              <a:rect l="l" t="t" r="r" b="b"/>
              <a:pathLst>
                <a:path w="3175" h="24129">
                  <a:moveTo>
                    <a:pt x="0" y="3809"/>
                  </a:moveTo>
                  <a:lnTo>
                    <a:pt x="0" y="0"/>
                  </a:lnTo>
                  <a:lnTo>
                    <a:pt x="3047" y="0"/>
                  </a:lnTo>
                  <a:lnTo>
                    <a:pt x="3048" y="23621"/>
                  </a:lnTo>
                  <a:lnTo>
                    <a:pt x="0" y="23621"/>
                  </a:lnTo>
                  <a:lnTo>
                    <a:pt x="0" y="20573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30" name="object 9830"/>
            <p:cNvSpPr/>
            <p:nvPr/>
          </p:nvSpPr>
          <p:spPr>
            <a:xfrm>
              <a:off x="10307167" y="8458962"/>
              <a:ext cx="0" cy="64135"/>
            </a:xfrm>
            <a:custGeom>
              <a:avLst/>
              <a:gdLst/>
              <a:ahLst/>
              <a:cxnLst/>
              <a:rect l="l" t="t" r="r" b="b"/>
              <a:pathLst>
                <a:path h="64134">
                  <a:moveTo>
                    <a:pt x="0" y="0"/>
                  </a:moveTo>
                  <a:lnTo>
                    <a:pt x="0" y="64007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31" name="object 9831"/>
            <p:cNvSpPr/>
            <p:nvPr/>
          </p:nvSpPr>
          <p:spPr>
            <a:xfrm>
              <a:off x="10301071" y="8503158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59">
                  <a:moveTo>
                    <a:pt x="0" y="9906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32" name="object 9832"/>
            <p:cNvSpPr/>
            <p:nvPr/>
          </p:nvSpPr>
          <p:spPr>
            <a:xfrm>
              <a:off x="10297261" y="8503158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33" name="object 9833"/>
            <p:cNvSpPr/>
            <p:nvPr/>
          </p:nvSpPr>
          <p:spPr>
            <a:xfrm>
              <a:off x="10297261" y="8510016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3047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34" name="object 9834"/>
            <p:cNvSpPr/>
            <p:nvPr/>
          </p:nvSpPr>
          <p:spPr>
            <a:xfrm>
              <a:off x="10301071" y="8496300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4">
                  <a:moveTo>
                    <a:pt x="0" y="3048"/>
                  </a:moveTo>
                  <a:lnTo>
                    <a:pt x="0" y="0"/>
                  </a:lnTo>
                  <a:lnTo>
                    <a:pt x="0" y="685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35" name="object 9835"/>
            <p:cNvSpPr/>
            <p:nvPr/>
          </p:nvSpPr>
          <p:spPr>
            <a:xfrm>
              <a:off x="10297261" y="8499348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36" name="object 9836"/>
            <p:cNvSpPr/>
            <p:nvPr/>
          </p:nvSpPr>
          <p:spPr>
            <a:xfrm>
              <a:off x="10297261" y="8496300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37" name="object 9837"/>
            <p:cNvSpPr/>
            <p:nvPr/>
          </p:nvSpPr>
          <p:spPr>
            <a:xfrm>
              <a:off x="10304119" y="8499348"/>
              <a:ext cx="139065" cy="0"/>
            </a:xfrm>
            <a:custGeom>
              <a:avLst/>
              <a:gdLst/>
              <a:ahLst/>
              <a:cxnLst/>
              <a:rect l="l" t="t" r="r" b="b"/>
              <a:pathLst>
                <a:path w="139065">
                  <a:moveTo>
                    <a:pt x="0" y="0"/>
                  </a:moveTo>
                  <a:lnTo>
                    <a:pt x="13868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38" name="object 9838"/>
            <p:cNvSpPr/>
            <p:nvPr/>
          </p:nvSpPr>
          <p:spPr>
            <a:xfrm>
              <a:off x="10304119" y="8492490"/>
              <a:ext cx="139065" cy="0"/>
            </a:xfrm>
            <a:custGeom>
              <a:avLst/>
              <a:gdLst/>
              <a:ahLst/>
              <a:cxnLst/>
              <a:rect l="l" t="t" r="r" b="b"/>
              <a:pathLst>
                <a:path w="139065">
                  <a:moveTo>
                    <a:pt x="0" y="0"/>
                  </a:moveTo>
                  <a:lnTo>
                    <a:pt x="13868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39" name="object 9839"/>
            <p:cNvSpPr/>
            <p:nvPr/>
          </p:nvSpPr>
          <p:spPr>
            <a:xfrm>
              <a:off x="10304119" y="8516112"/>
              <a:ext cx="139065" cy="0"/>
            </a:xfrm>
            <a:custGeom>
              <a:avLst/>
              <a:gdLst/>
              <a:ahLst/>
              <a:cxnLst/>
              <a:rect l="l" t="t" r="r" b="b"/>
              <a:pathLst>
                <a:path w="139065">
                  <a:moveTo>
                    <a:pt x="0" y="0"/>
                  </a:moveTo>
                  <a:lnTo>
                    <a:pt x="13868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40" name="object 9840"/>
            <p:cNvSpPr/>
            <p:nvPr/>
          </p:nvSpPr>
          <p:spPr>
            <a:xfrm>
              <a:off x="10308691" y="8458200"/>
              <a:ext cx="64135" cy="63500"/>
            </a:xfrm>
            <a:custGeom>
              <a:avLst/>
              <a:gdLst/>
              <a:ahLst/>
              <a:cxnLst/>
              <a:rect l="l" t="t" r="r" b="b"/>
              <a:pathLst>
                <a:path w="64134" h="63500">
                  <a:moveTo>
                    <a:pt x="64007" y="63246"/>
                  </a:moveTo>
                  <a:lnTo>
                    <a:pt x="64007" y="56388"/>
                  </a:lnTo>
                  <a:lnTo>
                    <a:pt x="62483" y="49530"/>
                  </a:lnTo>
                  <a:lnTo>
                    <a:pt x="39623" y="12192"/>
                  </a:lnTo>
                  <a:lnTo>
                    <a:pt x="6857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9841" name="object 9841"/>
          <p:cNvGrpSpPr/>
          <p:nvPr/>
        </p:nvGrpSpPr>
        <p:grpSpPr>
          <a:xfrm>
            <a:off x="13024186" y="9417237"/>
            <a:ext cx="218674" cy="39904"/>
            <a:chOff x="10362793" y="8585454"/>
            <a:chExt cx="173990" cy="31750"/>
          </a:xfrm>
        </p:grpSpPr>
        <p:sp>
          <p:nvSpPr>
            <p:cNvPr id="9842" name="object 9842"/>
            <p:cNvSpPr/>
            <p:nvPr/>
          </p:nvSpPr>
          <p:spPr>
            <a:xfrm>
              <a:off x="10510621" y="8587740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048" y="0"/>
                  </a:moveTo>
                  <a:lnTo>
                    <a:pt x="3048" y="3047"/>
                  </a:lnTo>
                  <a:lnTo>
                    <a:pt x="0" y="3047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43" name="object 9843"/>
            <p:cNvSpPr/>
            <p:nvPr/>
          </p:nvSpPr>
          <p:spPr>
            <a:xfrm>
              <a:off x="10398607" y="8604504"/>
              <a:ext cx="81915" cy="0"/>
            </a:xfrm>
            <a:custGeom>
              <a:avLst/>
              <a:gdLst/>
              <a:ahLst/>
              <a:cxnLst/>
              <a:rect l="l" t="t" r="r" b="b"/>
              <a:pathLst>
                <a:path w="81915">
                  <a:moveTo>
                    <a:pt x="0" y="0"/>
                  </a:moveTo>
                  <a:lnTo>
                    <a:pt x="8153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44" name="object 9844"/>
            <p:cNvSpPr/>
            <p:nvPr/>
          </p:nvSpPr>
          <p:spPr>
            <a:xfrm>
              <a:off x="10398607" y="8590788"/>
              <a:ext cx="81915" cy="0"/>
            </a:xfrm>
            <a:custGeom>
              <a:avLst/>
              <a:gdLst/>
              <a:ahLst/>
              <a:cxnLst/>
              <a:rect l="l" t="t" r="r" b="b"/>
              <a:pathLst>
                <a:path w="81915">
                  <a:moveTo>
                    <a:pt x="0" y="0"/>
                  </a:moveTo>
                  <a:lnTo>
                    <a:pt x="8153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45" name="object 9845"/>
            <p:cNvSpPr/>
            <p:nvPr/>
          </p:nvSpPr>
          <p:spPr>
            <a:xfrm>
              <a:off x="10362794" y="8588502"/>
              <a:ext cx="38100" cy="5080"/>
            </a:xfrm>
            <a:custGeom>
              <a:avLst/>
              <a:gdLst/>
              <a:ahLst/>
              <a:cxnLst/>
              <a:rect l="l" t="t" r="r" b="b"/>
              <a:pathLst>
                <a:path w="38100" h="5079">
                  <a:moveTo>
                    <a:pt x="4572" y="2286"/>
                  </a:moveTo>
                  <a:lnTo>
                    <a:pt x="3898" y="673"/>
                  </a:lnTo>
                  <a:lnTo>
                    <a:pt x="2286" y="0"/>
                  </a:lnTo>
                  <a:lnTo>
                    <a:pt x="660" y="673"/>
                  </a:lnTo>
                  <a:lnTo>
                    <a:pt x="0" y="2286"/>
                  </a:lnTo>
                  <a:lnTo>
                    <a:pt x="660" y="3911"/>
                  </a:lnTo>
                  <a:lnTo>
                    <a:pt x="2286" y="4572"/>
                  </a:lnTo>
                  <a:lnTo>
                    <a:pt x="3898" y="3911"/>
                  </a:lnTo>
                  <a:lnTo>
                    <a:pt x="4572" y="2286"/>
                  </a:lnTo>
                  <a:close/>
                </a:path>
                <a:path w="38100" h="5079">
                  <a:moveTo>
                    <a:pt x="38100" y="2286"/>
                  </a:moveTo>
                  <a:lnTo>
                    <a:pt x="37426" y="673"/>
                  </a:lnTo>
                  <a:lnTo>
                    <a:pt x="35814" y="0"/>
                  </a:lnTo>
                  <a:lnTo>
                    <a:pt x="34188" y="673"/>
                  </a:lnTo>
                  <a:lnTo>
                    <a:pt x="33528" y="2286"/>
                  </a:lnTo>
                  <a:lnTo>
                    <a:pt x="34188" y="3911"/>
                  </a:lnTo>
                  <a:lnTo>
                    <a:pt x="35814" y="4572"/>
                  </a:lnTo>
                  <a:lnTo>
                    <a:pt x="37426" y="3911"/>
                  </a:lnTo>
                  <a:lnTo>
                    <a:pt x="38100" y="228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46" name="object 9846"/>
            <p:cNvSpPr/>
            <p:nvPr/>
          </p:nvSpPr>
          <p:spPr>
            <a:xfrm>
              <a:off x="10365079" y="8590788"/>
              <a:ext cx="33655" cy="0"/>
            </a:xfrm>
            <a:custGeom>
              <a:avLst/>
              <a:gdLst/>
              <a:ahLst/>
              <a:cxnLst/>
              <a:rect l="l" t="t" r="r" b="b"/>
              <a:pathLst>
                <a:path w="33654">
                  <a:moveTo>
                    <a:pt x="33527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47" name="object 9847"/>
            <p:cNvSpPr/>
            <p:nvPr/>
          </p:nvSpPr>
          <p:spPr>
            <a:xfrm>
              <a:off x="10398607" y="8593836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0"/>
                  </a:moveTo>
                  <a:lnTo>
                    <a:pt x="0" y="3809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48" name="object 9848"/>
            <p:cNvSpPr/>
            <p:nvPr/>
          </p:nvSpPr>
          <p:spPr>
            <a:xfrm>
              <a:off x="10395559" y="8593836"/>
              <a:ext cx="3175" cy="10795"/>
            </a:xfrm>
            <a:custGeom>
              <a:avLst/>
              <a:gdLst/>
              <a:ahLst/>
              <a:cxnLst/>
              <a:rect l="l" t="t" r="r" b="b"/>
              <a:pathLst>
                <a:path w="3175" h="10795">
                  <a:moveTo>
                    <a:pt x="0" y="0"/>
                  </a:moveTo>
                  <a:lnTo>
                    <a:pt x="0" y="3809"/>
                  </a:lnTo>
                  <a:lnTo>
                    <a:pt x="3048" y="10667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49" name="object 9849"/>
            <p:cNvSpPr/>
            <p:nvPr/>
          </p:nvSpPr>
          <p:spPr>
            <a:xfrm>
              <a:off x="10365079" y="8593836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0"/>
                  </a:moveTo>
                  <a:lnTo>
                    <a:pt x="0" y="3809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50" name="object 9850"/>
            <p:cNvSpPr/>
            <p:nvPr/>
          </p:nvSpPr>
          <p:spPr>
            <a:xfrm>
              <a:off x="10365079" y="8593836"/>
              <a:ext cx="3175" cy="10795"/>
            </a:xfrm>
            <a:custGeom>
              <a:avLst/>
              <a:gdLst/>
              <a:ahLst/>
              <a:cxnLst/>
              <a:rect l="l" t="t" r="r" b="b"/>
              <a:pathLst>
                <a:path w="3175" h="10795">
                  <a:moveTo>
                    <a:pt x="3048" y="0"/>
                  </a:moveTo>
                  <a:lnTo>
                    <a:pt x="3048" y="3809"/>
                  </a:lnTo>
                  <a:lnTo>
                    <a:pt x="0" y="10667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51" name="object 9851"/>
            <p:cNvSpPr/>
            <p:nvPr/>
          </p:nvSpPr>
          <p:spPr>
            <a:xfrm>
              <a:off x="10378795" y="8607552"/>
              <a:ext cx="6985" cy="3810"/>
            </a:xfrm>
            <a:custGeom>
              <a:avLst/>
              <a:gdLst/>
              <a:ahLst/>
              <a:cxnLst/>
              <a:rect l="l" t="t" r="r" b="b"/>
              <a:pathLst>
                <a:path w="6984" h="3809">
                  <a:moveTo>
                    <a:pt x="6857" y="1524"/>
                  </a:moveTo>
                  <a:lnTo>
                    <a:pt x="5333" y="762"/>
                  </a:lnTo>
                  <a:lnTo>
                    <a:pt x="3047" y="0"/>
                  </a:lnTo>
                  <a:lnTo>
                    <a:pt x="761" y="762"/>
                  </a:lnTo>
                  <a:lnTo>
                    <a:pt x="0" y="1524"/>
                  </a:lnTo>
                  <a:lnTo>
                    <a:pt x="761" y="3048"/>
                  </a:lnTo>
                  <a:lnTo>
                    <a:pt x="3047" y="3810"/>
                  </a:lnTo>
                  <a:lnTo>
                    <a:pt x="5333" y="3048"/>
                  </a:lnTo>
                  <a:lnTo>
                    <a:pt x="6857" y="152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52" name="object 9852"/>
            <p:cNvSpPr/>
            <p:nvPr/>
          </p:nvSpPr>
          <p:spPr>
            <a:xfrm>
              <a:off x="10365079" y="8597646"/>
              <a:ext cx="33655" cy="0"/>
            </a:xfrm>
            <a:custGeom>
              <a:avLst/>
              <a:gdLst/>
              <a:ahLst/>
              <a:cxnLst/>
              <a:rect l="l" t="t" r="r" b="b"/>
              <a:pathLst>
                <a:path w="33654">
                  <a:moveTo>
                    <a:pt x="33527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53" name="object 9853"/>
            <p:cNvSpPr/>
            <p:nvPr/>
          </p:nvSpPr>
          <p:spPr>
            <a:xfrm>
              <a:off x="10368127" y="8593836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>
                  <a:moveTo>
                    <a:pt x="27431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54" name="object 9854"/>
            <p:cNvSpPr/>
            <p:nvPr/>
          </p:nvSpPr>
          <p:spPr>
            <a:xfrm>
              <a:off x="10365079" y="8604504"/>
              <a:ext cx="33655" cy="0"/>
            </a:xfrm>
            <a:custGeom>
              <a:avLst/>
              <a:gdLst/>
              <a:ahLst/>
              <a:cxnLst/>
              <a:rect l="l" t="t" r="r" b="b"/>
              <a:pathLst>
                <a:path w="33654">
                  <a:moveTo>
                    <a:pt x="0" y="0"/>
                  </a:moveTo>
                  <a:lnTo>
                    <a:pt x="3352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55" name="object 9855"/>
            <p:cNvSpPr/>
            <p:nvPr/>
          </p:nvSpPr>
          <p:spPr>
            <a:xfrm>
              <a:off x="10365079" y="8590788"/>
              <a:ext cx="0" cy="13970"/>
            </a:xfrm>
            <a:custGeom>
              <a:avLst/>
              <a:gdLst/>
              <a:ahLst/>
              <a:cxnLst/>
              <a:rect l="l" t="t" r="r" b="b"/>
              <a:pathLst>
                <a:path h="13970">
                  <a:moveTo>
                    <a:pt x="0" y="0"/>
                  </a:moveTo>
                  <a:lnTo>
                    <a:pt x="0" y="1371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56" name="object 9856"/>
            <p:cNvSpPr/>
            <p:nvPr/>
          </p:nvSpPr>
          <p:spPr>
            <a:xfrm>
              <a:off x="10398607" y="8590788"/>
              <a:ext cx="0" cy="13970"/>
            </a:xfrm>
            <a:custGeom>
              <a:avLst/>
              <a:gdLst/>
              <a:ahLst/>
              <a:cxnLst/>
              <a:rect l="l" t="t" r="r" b="b"/>
              <a:pathLst>
                <a:path h="13970">
                  <a:moveTo>
                    <a:pt x="0" y="0"/>
                  </a:moveTo>
                  <a:lnTo>
                    <a:pt x="0" y="1371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57" name="object 9857"/>
            <p:cNvSpPr/>
            <p:nvPr/>
          </p:nvSpPr>
          <p:spPr>
            <a:xfrm>
              <a:off x="10395559" y="8590788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58" name="object 9858"/>
            <p:cNvSpPr/>
            <p:nvPr/>
          </p:nvSpPr>
          <p:spPr>
            <a:xfrm>
              <a:off x="10368127" y="8590788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59" name="object 9859"/>
            <p:cNvSpPr/>
            <p:nvPr/>
          </p:nvSpPr>
          <p:spPr>
            <a:xfrm>
              <a:off x="10480141" y="8590788"/>
              <a:ext cx="17145" cy="17145"/>
            </a:xfrm>
            <a:custGeom>
              <a:avLst/>
              <a:gdLst/>
              <a:ahLst/>
              <a:cxnLst/>
              <a:rect l="l" t="t" r="r" b="b"/>
              <a:pathLst>
                <a:path w="17145" h="17145">
                  <a:moveTo>
                    <a:pt x="16764" y="0"/>
                  </a:moveTo>
                  <a:lnTo>
                    <a:pt x="0" y="1676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60" name="object 9860"/>
            <p:cNvSpPr/>
            <p:nvPr/>
          </p:nvSpPr>
          <p:spPr>
            <a:xfrm>
              <a:off x="10480141" y="8590788"/>
              <a:ext cx="20320" cy="20955"/>
            </a:xfrm>
            <a:custGeom>
              <a:avLst/>
              <a:gdLst/>
              <a:ahLst/>
              <a:cxnLst/>
              <a:rect l="l" t="t" r="r" b="b"/>
              <a:pathLst>
                <a:path w="20320" h="20954">
                  <a:moveTo>
                    <a:pt x="19811" y="0"/>
                  </a:moveTo>
                  <a:lnTo>
                    <a:pt x="0" y="2057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61" name="object 9861"/>
            <p:cNvSpPr/>
            <p:nvPr/>
          </p:nvSpPr>
          <p:spPr>
            <a:xfrm>
              <a:off x="10480141" y="8590788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29" h="24129">
                  <a:moveTo>
                    <a:pt x="23622" y="0"/>
                  </a:moveTo>
                  <a:lnTo>
                    <a:pt x="0" y="23622"/>
                  </a:lnTo>
                </a:path>
                <a:path w="24129" h="24129">
                  <a:moveTo>
                    <a:pt x="23622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62" name="object 9862"/>
            <p:cNvSpPr/>
            <p:nvPr/>
          </p:nvSpPr>
          <p:spPr>
            <a:xfrm>
              <a:off x="10463377" y="8590788"/>
              <a:ext cx="0" cy="13970"/>
            </a:xfrm>
            <a:custGeom>
              <a:avLst/>
              <a:gdLst/>
              <a:ahLst/>
              <a:cxnLst/>
              <a:rect l="l" t="t" r="r" b="b"/>
              <a:pathLst>
                <a:path h="13970">
                  <a:moveTo>
                    <a:pt x="0" y="0"/>
                  </a:moveTo>
                  <a:lnTo>
                    <a:pt x="0" y="1371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63" name="object 9863"/>
            <p:cNvSpPr/>
            <p:nvPr/>
          </p:nvSpPr>
          <p:spPr>
            <a:xfrm>
              <a:off x="10429087" y="8590788"/>
              <a:ext cx="0" cy="13970"/>
            </a:xfrm>
            <a:custGeom>
              <a:avLst/>
              <a:gdLst/>
              <a:ahLst/>
              <a:cxnLst/>
              <a:rect l="l" t="t" r="r" b="b"/>
              <a:pathLst>
                <a:path h="13970">
                  <a:moveTo>
                    <a:pt x="0" y="0"/>
                  </a:moveTo>
                  <a:lnTo>
                    <a:pt x="0" y="1371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64" name="object 9864"/>
            <p:cNvSpPr/>
            <p:nvPr/>
          </p:nvSpPr>
          <p:spPr>
            <a:xfrm>
              <a:off x="10480141" y="8590788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h="24129">
                  <a:moveTo>
                    <a:pt x="0" y="0"/>
                  </a:moveTo>
                  <a:lnTo>
                    <a:pt x="0" y="2362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65" name="object 9865"/>
            <p:cNvSpPr/>
            <p:nvPr/>
          </p:nvSpPr>
          <p:spPr>
            <a:xfrm>
              <a:off x="10480141" y="8604504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59">
                  <a:moveTo>
                    <a:pt x="0" y="0"/>
                  </a:moveTo>
                  <a:lnTo>
                    <a:pt x="0" y="990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66" name="object 9866"/>
            <p:cNvSpPr/>
            <p:nvPr/>
          </p:nvSpPr>
          <p:spPr>
            <a:xfrm>
              <a:off x="10534243" y="8590788"/>
              <a:ext cx="0" cy="13970"/>
            </a:xfrm>
            <a:custGeom>
              <a:avLst/>
              <a:gdLst/>
              <a:ahLst/>
              <a:cxnLst/>
              <a:rect l="l" t="t" r="r" b="b"/>
              <a:pathLst>
                <a:path h="13970">
                  <a:moveTo>
                    <a:pt x="0" y="0"/>
                  </a:moveTo>
                  <a:lnTo>
                    <a:pt x="0" y="1371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67" name="object 9867"/>
            <p:cNvSpPr/>
            <p:nvPr/>
          </p:nvSpPr>
          <p:spPr>
            <a:xfrm>
              <a:off x="10503763" y="8590788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h="24129">
                  <a:moveTo>
                    <a:pt x="0" y="0"/>
                  </a:moveTo>
                  <a:lnTo>
                    <a:pt x="0" y="2362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68" name="object 9868"/>
            <p:cNvSpPr/>
            <p:nvPr/>
          </p:nvSpPr>
          <p:spPr>
            <a:xfrm>
              <a:off x="10506811" y="8604504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59">
                  <a:moveTo>
                    <a:pt x="0" y="0"/>
                  </a:moveTo>
                  <a:lnTo>
                    <a:pt x="0" y="990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9869" name="object 9869"/>
          <p:cNvGrpSpPr/>
          <p:nvPr/>
        </p:nvGrpSpPr>
        <p:grpSpPr>
          <a:xfrm>
            <a:off x="12832646" y="8243099"/>
            <a:ext cx="1018353" cy="1260970"/>
            <a:chOff x="10210393" y="7651242"/>
            <a:chExt cx="810260" cy="1003300"/>
          </a:xfrm>
        </p:grpSpPr>
        <p:sp>
          <p:nvSpPr>
            <p:cNvPr id="9870" name="object 9870"/>
            <p:cNvSpPr/>
            <p:nvPr/>
          </p:nvSpPr>
          <p:spPr>
            <a:xfrm>
              <a:off x="10223347" y="8557260"/>
              <a:ext cx="0" cy="94615"/>
            </a:xfrm>
            <a:custGeom>
              <a:avLst/>
              <a:gdLst/>
              <a:ahLst/>
              <a:cxnLst/>
              <a:rect l="l" t="t" r="r" b="b"/>
              <a:pathLst>
                <a:path h="94615">
                  <a:moveTo>
                    <a:pt x="0" y="0"/>
                  </a:moveTo>
                  <a:lnTo>
                    <a:pt x="0" y="9448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71" name="object 9871"/>
            <p:cNvSpPr/>
            <p:nvPr/>
          </p:nvSpPr>
          <p:spPr>
            <a:xfrm>
              <a:off x="10223347" y="8557260"/>
              <a:ext cx="60325" cy="0"/>
            </a:xfrm>
            <a:custGeom>
              <a:avLst/>
              <a:gdLst/>
              <a:ahLst/>
              <a:cxnLst/>
              <a:rect l="l" t="t" r="r" b="b"/>
              <a:pathLst>
                <a:path w="60325">
                  <a:moveTo>
                    <a:pt x="6019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72" name="object 9872"/>
            <p:cNvSpPr/>
            <p:nvPr/>
          </p:nvSpPr>
          <p:spPr>
            <a:xfrm>
              <a:off x="10283545" y="8557260"/>
              <a:ext cx="0" cy="94615"/>
            </a:xfrm>
            <a:custGeom>
              <a:avLst/>
              <a:gdLst/>
              <a:ahLst/>
              <a:cxnLst/>
              <a:rect l="l" t="t" r="r" b="b"/>
              <a:pathLst>
                <a:path h="94615">
                  <a:moveTo>
                    <a:pt x="0" y="9448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73" name="object 9873"/>
            <p:cNvSpPr/>
            <p:nvPr/>
          </p:nvSpPr>
          <p:spPr>
            <a:xfrm>
              <a:off x="10223347" y="8651748"/>
              <a:ext cx="60325" cy="0"/>
            </a:xfrm>
            <a:custGeom>
              <a:avLst/>
              <a:gdLst/>
              <a:ahLst/>
              <a:cxnLst/>
              <a:rect l="l" t="t" r="r" b="b"/>
              <a:pathLst>
                <a:path w="60325">
                  <a:moveTo>
                    <a:pt x="0" y="0"/>
                  </a:moveTo>
                  <a:lnTo>
                    <a:pt x="6019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74" name="object 9874"/>
            <p:cNvSpPr/>
            <p:nvPr/>
          </p:nvSpPr>
          <p:spPr>
            <a:xfrm>
              <a:off x="10223347" y="8557260"/>
              <a:ext cx="0" cy="64135"/>
            </a:xfrm>
            <a:custGeom>
              <a:avLst/>
              <a:gdLst/>
              <a:ahLst/>
              <a:cxnLst/>
              <a:rect l="l" t="t" r="r" b="b"/>
              <a:pathLst>
                <a:path h="64134">
                  <a:moveTo>
                    <a:pt x="0" y="0"/>
                  </a:moveTo>
                  <a:lnTo>
                    <a:pt x="0" y="6400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75" name="object 9875"/>
            <p:cNvSpPr/>
            <p:nvPr/>
          </p:nvSpPr>
          <p:spPr>
            <a:xfrm>
              <a:off x="10219537" y="8553450"/>
              <a:ext cx="0" cy="64135"/>
            </a:xfrm>
            <a:custGeom>
              <a:avLst/>
              <a:gdLst/>
              <a:ahLst/>
              <a:cxnLst/>
              <a:rect l="l" t="t" r="r" b="b"/>
              <a:pathLst>
                <a:path h="64134">
                  <a:moveTo>
                    <a:pt x="0" y="0"/>
                  </a:moveTo>
                  <a:lnTo>
                    <a:pt x="0" y="64007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76" name="object 9876"/>
            <p:cNvSpPr/>
            <p:nvPr/>
          </p:nvSpPr>
          <p:spPr>
            <a:xfrm>
              <a:off x="10283545" y="8557260"/>
              <a:ext cx="0" cy="64135"/>
            </a:xfrm>
            <a:custGeom>
              <a:avLst/>
              <a:gdLst/>
              <a:ahLst/>
              <a:cxnLst/>
              <a:rect l="l" t="t" r="r" b="b"/>
              <a:pathLst>
                <a:path h="64134">
                  <a:moveTo>
                    <a:pt x="0" y="6400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77" name="object 9877"/>
            <p:cNvSpPr/>
            <p:nvPr/>
          </p:nvSpPr>
          <p:spPr>
            <a:xfrm>
              <a:off x="10283545" y="8553450"/>
              <a:ext cx="0" cy="64135"/>
            </a:xfrm>
            <a:custGeom>
              <a:avLst/>
              <a:gdLst/>
              <a:ahLst/>
              <a:cxnLst/>
              <a:rect l="l" t="t" r="r" b="b"/>
              <a:pathLst>
                <a:path h="64134">
                  <a:moveTo>
                    <a:pt x="0" y="64007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78" name="object 9878"/>
            <p:cNvSpPr/>
            <p:nvPr/>
          </p:nvSpPr>
          <p:spPr>
            <a:xfrm>
              <a:off x="10223347" y="8557260"/>
              <a:ext cx="60325" cy="0"/>
            </a:xfrm>
            <a:custGeom>
              <a:avLst/>
              <a:gdLst/>
              <a:ahLst/>
              <a:cxnLst/>
              <a:rect l="l" t="t" r="r" b="b"/>
              <a:pathLst>
                <a:path w="60325">
                  <a:moveTo>
                    <a:pt x="6019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79" name="object 9879"/>
            <p:cNvSpPr/>
            <p:nvPr/>
          </p:nvSpPr>
          <p:spPr>
            <a:xfrm>
              <a:off x="10219537" y="8553450"/>
              <a:ext cx="64135" cy="0"/>
            </a:xfrm>
            <a:custGeom>
              <a:avLst/>
              <a:gdLst/>
              <a:ahLst/>
              <a:cxnLst/>
              <a:rect l="l" t="t" r="r" b="b"/>
              <a:pathLst>
                <a:path w="64134">
                  <a:moveTo>
                    <a:pt x="64007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80" name="object 9880"/>
            <p:cNvSpPr/>
            <p:nvPr/>
          </p:nvSpPr>
          <p:spPr>
            <a:xfrm>
              <a:off x="10250017" y="8550402"/>
              <a:ext cx="6985" cy="3175"/>
            </a:xfrm>
            <a:custGeom>
              <a:avLst/>
              <a:gdLst/>
              <a:ahLst/>
              <a:cxnLst/>
              <a:rect l="l" t="t" r="r" b="b"/>
              <a:pathLst>
                <a:path w="6984" h="3175">
                  <a:moveTo>
                    <a:pt x="3809" y="0"/>
                  </a:moveTo>
                  <a:lnTo>
                    <a:pt x="6857" y="0"/>
                  </a:lnTo>
                  <a:lnTo>
                    <a:pt x="6857" y="3047"/>
                  </a:lnTo>
                  <a:lnTo>
                    <a:pt x="0" y="3047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81" name="object 9881"/>
            <p:cNvSpPr/>
            <p:nvPr/>
          </p:nvSpPr>
          <p:spPr>
            <a:xfrm>
              <a:off x="10301071" y="8590788"/>
              <a:ext cx="0" cy="13970"/>
            </a:xfrm>
            <a:custGeom>
              <a:avLst/>
              <a:gdLst/>
              <a:ahLst/>
              <a:cxnLst/>
              <a:rect l="l" t="t" r="r" b="b"/>
              <a:pathLst>
                <a:path h="13970">
                  <a:moveTo>
                    <a:pt x="0" y="0"/>
                  </a:moveTo>
                  <a:lnTo>
                    <a:pt x="0" y="1371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82" name="object 9882"/>
            <p:cNvSpPr/>
            <p:nvPr/>
          </p:nvSpPr>
          <p:spPr>
            <a:xfrm>
              <a:off x="10283545" y="8604504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59">
                  <a:moveTo>
                    <a:pt x="0" y="0"/>
                  </a:moveTo>
                  <a:lnTo>
                    <a:pt x="0" y="9905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83" name="object 9883"/>
            <p:cNvSpPr/>
            <p:nvPr/>
          </p:nvSpPr>
          <p:spPr>
            <a:xfrm>
              <a:off x="10334599" y="8590788"/>
              <a:ext cx="0" cy="13970"/>
            </a:xfrm>
            <a:custGeom>
              <a:avLst/>
              <a:gdLst/>
              <a:ahLst/>
              <a:cxnLst/>
              <a:rect l="l" t="t" r="r" b="b"/>
              <a:pathLst>
                <a:path h="13970">
                  <a:moveTo>
                    <a:pt x="0" y="0"/>
                  </a:moveTo>
                  <a:lnTo>
                    <a:pt x="0" y="1371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84" name="object 9884"/>
            <p:cNvSpPr/>
            <p:nvPr/>
          </p:nvSpPr>
          <p:spPr>
            <a:xfrm>
              <a:off x="10283545" y="8614410"/>
              <a:ext cx="196850" cy="0"/>
            </a:xfrm>
            <a:custGeom>
              <a:avLst/>
              <a:gdLst/>
              <a:ahLst/>
              <a:cxnLst/>
              <a:rect l="l" t="t" r="r" b="b"/>
              <a:pathLst>
                <a:path w="196850">
                  <a:moveTo>
                    <a:pt x="196596" y="0"/>
                  </a:moveTo>
                  <a:lnTo>
                    <a:pt x="0" y="0"/>
                  </a:lnTo>
                </a:path>
                <a:path w="196850">
                  <a:moveTo>
                    <a:pt x="196596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85" name="object 9885"/>
            <p:cNvSpPr/>
            <p:nvPr/>
          </p:nvSpPr>
          <p:spPr>
            <a:xfrm>
              <a:off x="10283545" y="8590788"/>
              <a:ext cx="81915" cy="0"/>
            </a:xfrm>
            <a:custGeom>
              <a:avLst/>
              <a:gdLst/>
              <a:ahLst/>
              <a:cxnLst/>
              <a:rect l="l" t="t" r="r" b="b"/>
              <a:pathLst>
                <a:path w="81915">
                  <a:moveTo>
                    <a:pt x="0" y="0"/>
                  </a:moveTo>
                  <a:lnTo>
                    <a:pt x="8153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86" name="object 9886"/>
            <p:cNvSpPr/>
            <p:nvPr/>
          </p:nvSpPr>
          <p:spPr>
            <a:xfrm>
              <a:off x="10283545" y="8604504"/>
              <a:ext cx="81915" cy="0"/>
            </a:xfrm>
            <a:custGeom>
              <a:avLst/>
              <a:gdLst/>
              <a:ahLst/>
              <a:cxnLst/>
              <a:rect l="l" t="t" r="r" b="b"/>
              <a:pathLst>
                <a:path w="81915">
                  <a:moveTo>
                    <a:pt x="0" y="0"/>
                  </a:moveTo>
                  <a:lnTo>
                    <a:pt x="8153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87" name="object 9887"/>
            <p:cNvSpPr/>
            <p:nvPr/>
          </p:nvSpPr>
          <p:spPr>
            <a:xfrm>
              <a:off x="10246969" y="8513064"/>
              <a:ext cx="0" cy="40640"/>
            </a:xfrm>
            <a:custGeom>
              <a:avLst/>
              <a:gdLst/>
              <a:ahLst/>
              <a:cxnLst/>
              <a:rect l="l" t="t" r="r" b="b"/>
              <a:pathLst>
                <a:path h="40640">
                  <a:moveTo>
                    <a:pt x="0" y="0"/>
                  </a:moveTo>
                  <a:lnTo>
                    <a:pt x="0" y="4038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88" name="object 9888"/>
            <p:cNvSpPr/>
            <p:nvPr/>
          </p:nvSpPr>
          <p:spPr>
            <a:xfrm>
              <a:off x="10256875" y="8513064"/>
              <a:ext cx="0" cy="40640"/>
            </a:xfrm>
            <a:custGeom>
              <a:avLst/>
              <a:gdLst/>
              <a:ahLst/>
              <a:cxnLst/>
              <a:rect l="l" t="t" r="r" b="b"/>
              <a:pathLst>
                <a:path h="40640">
                  <a:moveTo>
                    <a:pt x="0" y="0"/>
                  </a:moveTo>
                  <a:lnTo>
                    <a:pt x="0" y="4038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89" name="object 9889"/>
            <p:cNvSpPr/>
            <p:nvPr/>
          </p:nvSpPr>
          <p:spPr>
            <a:xfrm>
              <a:off x="10256875" y="8510016"/>
              <a:ext cx="0" cy="43815"/>
            </a:xfrm>
            <a:custGeom>
              <a:avLst/>
              <a:gdLst/>
              <a:ahLst/>
              <a:cxnLst/>
              <a:rect l="l" t="t" r="r" b="b"/>
              <a:pathLst>
                <a:path h="43815">
                  <a:moveTo>
                    <a:pt x="0" y="0"/>
                  </a:moveTo>
                  <a:lnTo>
                    <a:pt x="0" y="4343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90" name="object 9890"/>
            <p:cNvSpPr/>
            <p:nvPr/>
          </p:nvSpPr>
          <p:spPr>
            <a:xfrm>
              <a:off x="10250017" y="8510016"/>
              <a:ext cx="0" cy="43815"/>
            </a:xfrm>
            <a:custGeom>
              <a:avLst/>
              <a:gdLst/>
              <a:ahLst/>
              <a:cxnLst/>
              <a:rect l="l" t="t" r="r" b="b"/>
              <a:pathLst>
                <a:path h="43815">
                  <a:moveTo>
                    <a:pt x="0" y="0"/>
                  </a:moveTo>
                  <a:lnTo>
                    <a:pt x="0" y="4343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91" name="object 9891"/>
            <p:cNvSpPr/>
            <p:nvPr/>
          </p:nvSpPr>
          <p:spPr>
            <a:xfrm>
              <a:off x="10307167" y="8522970"/>
              <a:ext cx="128905" cy="27940"/>
            </a:xfrm>
            <a:custGeom>
              <a:avLst/>
              <a:gdLst/>
              <a:ahLst/>
              <a:cxnLst/>
              <a:rect l="l" t="t" r="r" b="b"/>
              <a:pathLst>
                <a:path w="128904" h="27940">
                  <a:moveTo>
                    <a:pt x="128777" y="0"/>
                  </a:moveTo>
                  <a:lnTo>
                    <a:pt x="128777" y="27432"/>
                  </a:lnTo>
                  <a:lnTo>
                    <a:pt x="0" y="27432"/>
                  </a:lnTo>
                  <a:lnTo>
                    <a:pt x="0" y="0"/>
                  </a:lnTo>
                  <a:lnTo>
                    <a:pt x="128777" y="0"/>
                  </a:lnTo>
                  <a:close/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92" name="object 9892"/>
            <p:cNvSpPr/>
            <p:nvPr/>
          </p:nvSpPr>
          <p:spPr>
            <a:xfrm>
              <a:off x="10513669" y="8516112"/>
              <a:ext cx="0" cy="74930"/>
            </a:xfrm>
            <a:custGeom>
              <a:avLst/>
              <a:gdLst/>
              <a:ahLst/>
              <a:cxnLst/>
              <a:rect l="l" t="t" r="r" b="b"/>
              <a:pathLst>
                <a:path h="74929">
                  <a:moveTo>
                    <a:pt x="0" y="0"/>
                  </a:moveTo>
                  <a:lnTo>
                    <a:pt x="0" y="7467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93" name="object 9893"/>
            <p:cNvSpPr/>
            <p:nvPr/>
          </p:nvSpPr>
          <p:spPr>
            <a:xfrm>
              <a:off x="10510621" y="8516112"/>
              <a:ext cx="0" cy="74930"/>
            </a:xfrm>
            <a:custGeom>
              <a:avLst/>
              <a:gdLst/>
              <a:ahLst/>
              <a:cxnLst/>
              <a:rect l="l" t="t" r="r" b="b"/>
              <a:pathLst>
                <a:path h="74929">
                  <a:moveTo>
                    <a:pt x="0" y="0"/>
                  </a:moveTo>
                  <a:lnTo>
                    <a:pt x="0" y="7467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94" name="object 9894"/>
            <p:cNvSpPr/>
            <p:nvPr/>
          </p:nvSpPr>
          <p:spPr>
            <a:xfrm>
              <a:off x="10506811" y="8516112"/>
              <a:ext cx="0" cy="74930"/>
            </a:xfrm>
            <a:custGeom>
              <a:avLst/>
              <a:gdLst/>
              <a:ahLst/>
              <a:cxnLst/>
              <a:rect l="l" t="t" r="r" b="b"/>
              <a:pathLst>
                <a:path h="74929">
                  <a:moveTo>
                    <a:pt x="0" y="0"/>
                  </a:moveTo>
                  <a:lnTo>
                    <a:pt x="0" y="7467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95" name="object 9895"/>
            <p:cNvSpPr/>
            <p:nvPr/>
          </p:nvSpPr>
          <p:spPr>
            <a:xfrm>
              <a:off x="10517479" y="8516112"/>
              <a:ext cx="0" cy="74930"/>
            </a:xfrm>
            <a:custGeom>
              <a:avLst/>
              <a:gdLst/>
              <a:ahLst/>
              <a:cxnLst/>
              <a:rect l="l" t="t" r="r" b="b"/>
              <a:pathLst>
                <a:path h="74929">
                  <a:moveTo>
                    <a:pt x="0" y="0"/>
                  </a:moveTo>
                  <a:lnTo>
                    <a:pt x="0" y="7467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96" name="object 9896"/>
            <p:cNvSpPr/>
            <p:nvPr/>
          </p:nvSpPr>
          <p:spPr>
            <a:xfrm>
              <a:off x="10541101" y="8492490"/>
              <a:ext cx="3175" cy="24130"/>
            </a:xfrm>
            <a:custGeom>
              <a:avLst/>
              <a:gdLst/>
              <a:ahLst/>
              <a:cxnLst/>
              <a:rect l="l" t="t" r="r" b="b"/>
              <a:pathLst>
                <a:path w="3175" h="24129">
                  <a:moveTo>
                    <a:pt x="0" y="3810"/>
                  </a:moveTo>
                  <a:lnTo>
                    <a:pt x="0" y="0"/>
                  </a:lnTo>
                  <a:lnTo>
                    <a:pt x="3047" y="0"/>
                  </a:lnTo>
                  <a:lnTo>
                    <a:pt x="3048" y="23622"/>
                  </a:lnTo>
                  <a:lnTo>
                    <a:pt x="0" y="23622"/>
                  </a:lnTo>
                  <a:lnTo>
                    <a:pt x="0" y="2057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97" name="object 9897"/>
            <p:cNvSpPr/>
            <p:nvPr/>
          </p:nvSpPr>
          <p:spPr>
            <a:xfrm>
              <a:off x="10445851" y="8516112"/>
              <a:ext cx="95250" cy="0"/>
            </a:xfrm>
            <a:custGeom>
              <a:avLst/>
              <a:gdLst/>
              <a:ahLst/>
              <a:cxnLst/>
              <a:rect l="l" t="t" r="r" b="b"/>
              <a:pathLst>
                <a:path w="95250">
                  <a:moveTo>
                    <a:pt x="0" y="0"/>
                  </a:moveTo>
                  <a:lnTo>
                    <a:pt x="9525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98" name="object 9898"/>
            <p:cNvSpPr/>
            <p:nvPr/>
          </p:nvSpPr>
          <p:spPr>
            <a:xfrm>
              <a:off x="10542625" y="8356854"/>
              <a:ext cx="279400" cy="139700"/>
            </a:xfrm>
            <a:custGeom>
              <a:avLst/>
              <a:gdLst/>
              <a:ahLst/>
              <a:cxnLst/>
              <a:rect l="l" t="t" r="r" b="b"/>
              <a:pathLst>
                <a:path w="279400" h="139700">
                  <a:moveTo>
                    <a:pt x="278892" y="135635"/>
                  </a:moveTo>
                  <a:lnTo>
                    <a:pt x="278892" y="128015"/>
                  </a:lnTo>
                  <a:lnTo>
                    <a:pt x="277368" y="119633"/>
                  </a:lnTo>
                  <a:lnTo>
                    <a:pt x="265938" y="80009"/>
                  </a:lnTo>
                  <a:lnTo>
                    <a:pt x="244602" y="48005"/>
                  </a:lnTo>
                  <a:lnTo>
                    <a:pt x="224790" y="29717"/>
                  </a:lnTo>
                  <a:lnTo>
                    <a:pt x="214122" y="21335"/>
                  </a:lnTo>
                  <a:lnTo>
                    <a:pt x="170688" y="3809"/>
                  </a:lnTo>
                  <a:lnTo>
                    <a:pt x="160020" y="2285"/>
                  </a:lnTo>
                  <a:lnTo>
                    <a:pt x="150876" y="761"/>
                  </a:lnTo>
                  <a:lnTo>
                    <a:pt x="142494" y="0"/>
                  </a:lnTo>
                  <a:lnTo>
                    <a:pt x="134874" y="0"/>
                  </a:lnTo>
                  <a:lnTo>
                    <a:pt x="128016" y="761"/>
                  </a:lnTo>
                  <a:lnTo>
                    <a:pt x="119634" y="1523"/>
                  </a:lnTo>
                  <a:lnTo>
                    <a:pt x="80772" y="12953"/>
                  </a:lnTo>
                  <a:lnTo>
                    <a:pt x="39624" y="42671"/>
                  </a:lnTo>
                  <a:lnTo>
                    <a:pt x="16002" y="73913"/>
                  </a:lnTo>
                  <a:lnTo>
                    <a:pt x="2286" y="115061"/>
                  </a:lnTo>
                  <a:lnTo>
                    <a:pt x="762" y="124205"/>
                  </a:lnTo>
                  <a:lnTo>
                    <a:pt x="0" y="132587"/>
                  </a:lnTo>
                  <a:lnTo>
                    <a:pt x="0" y="139445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99" name="object 9899"/>
            <p:cNvSpPr/>
            <p:nvPr/>
          </p:nvSpPr>
          <p:spPr>
            <a:xfrm>
              <a:off x="10301071" y="8492490"/>
              <a:ext cx="618490" cy="24130"/>
            </a:xfrm>
            <a:custGeom>
              <a:avLst/>
              <a:gdLst/>
              <a:ahLst/>
              <a:cxnLst/>
              <a:rect l="l" t="t" r="r" b="b"/>
              <a:pathLst>
                <a:path w="618490" h="24129">
                  <a:moveTo>
                    <a:pt x="617981" y="0"/>
                  </a:moveTo>
                  <a:lnTo>
                    <a:pt x="617981" y="23622"/>
                  </a:lnTo>
                  <a:lnTo>
                    <a:pt x="0" y="23622"/>
                  </a:lnTo>
                  <a:lnTo>
                    <a:pt x="0" y="0"/>
                  </a:lnTo>
                  <a:lnTo>
                    <a:pt x="617981" y="0"/>
                  </a:lnTo>
                  <a:close/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00" name="object 9900"/>
            <p:cNvSpPr/>
            <p:nvPr/>
          </p:nvSpPr>
          <p:spPr>
            <a:xfrm>
              <a:off x="10503763" y="8614410"/>
              <a:ext cx="216535" cy="0"/>
            </a:xfrm>
            <a:custGeom>
              <a:avLst/>
              <a:gdLst/>
              <a:ahLst/>
              <a:cxnLst/>
              <a:rect l="l" t="t" r="r" b="b"/>
              <a:pathLst>
                <a:path w="216534">
                  <a:moveTo>
                    <a:pt x="216407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01" name="object 9901"/>
            <p:cNvSpPr/>
            <p:nvPr/>
          </p:nvSpPr>
          <p:spPr>
            <a:xfrm>
              <a:off x="10506811" y="8614410"/>
              <a:ext cx="209550" cy="0"/>
            </a:xfrm>
            <a:custGeom>
              <a:avLst/>
              <a:gdLst/>
              <a:ahLst/>
              <a:cxnLst/>
              <a:rect l="l" t="t" r="r" b="b"/>
              <a:pathLst>
                <a:path w="209550">
                  <a:moveTo>
                    <a:pt x="209550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02" name="object 9902"/>
            <p:cNvSpPr/>
            <p:nvPr/>
          </p:nvSpPr>
          <p:spPr>
            <a:xfrm>
              <a:off x="10503763" y="8590788"/>
              <a:ext cx="91440" cy="0"/>
            </a:xfrm>
            <a:custGeom>
              <a:avLst/>
              <a:gdLst/>
              <a:ahLst/>
              <a:cxnLst/>
              <a:rect l="l" t="t" r="r" b="b"/>
              <a:pathLst>
                <a:path w="91440">
                  <a:moveTo>
                    <a:pt x="0" y="0"/>
                  </a:moveTo>
                  <a:lnTo>
                    <a:pt x="9144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03" name="object 9903"/>
            <p:cNvSpPr/>
            <p:nvPr/>
          </p:nvSpPr>
          <p:spPr>
            <a:xfrm>
              <a:off x="10503763" y="8604504"/>
              <a:ext cx="91440" cy="0"/>
            </a:xfrm>
            <a:custGeom>
              <a:avLst/>
              <a:gdLst/>
              <a:ahLst/>
              <a:cxnLst/>
              <a:rect l="l" t="t" r="r" b="b"/>
              <a:pathLst>
                <a:path w="91440">
                  <a:moveTo>
                    <a:pt x="0" y="0"/>
                  </a:moveTo>
                  <a:lnTo>
                    <a:pt x="9144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04" name="object 9904"/>
            <p:cNvSpPr/>
            <p:nvPr/>
          </p:nvSpPr>
          <p:spPr>
            <a:xfrm>
              <a:off x="10851997" y="8590788"/>
              <a:ext cx="90805" cy="0"/>
            </a:xfrm>
            <a:custGeom>
              <a:avLst/>
              <a:gdLst/>
              <a:ahLst/>
              <a:cxnLst/>
              <a:rect l="l" t="t" r="r" b="b"/>
              <a:pathLst>
                <a:path w="90804">
                  <a:moveTo>
                    <a:pt x="0" y="0"/>
                  </a:moveTo>
                  <a:lnTo>
                    <a:pt x="9067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05" name="object 9905"/>
            <p:cNvSpPr/>
            <p:nvPr/>
          </p:nvSpPr>
          <p:spPr>
            <a:xfrm>
              <a:off x="10851997" y="8604504"/>
              <a:ext cx="90805" cy="0"/>
            </a:xfrm>
            <a:custGeom>
              <a:avLst/>
              <a:gdLst/>
              <a:ahLst/>
              <a:cxnLst/>
              <a:rect l="l" t="t" r="r" b="b"/>
              <a:pathLst>
                <a:path w="90804">
                  <a:moveTo>
                    <a:pt x="0" y="0"/>
                  </a:moveTo>
                  <a:lnTo>
                    <a:pt x="9067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06" name="object 9906"/>
            <p:cNvSpPr/>
            <p:nvPr/>
          </p:nvSpPr>
          <p:spPr>
            <a:xfrm>
              <a:off x="10851997" y="8614410"/>
              <a:ext cx="90805" cy="0"/>
            </a:xfrm>
            <a:custGeom>
              <a:avLst/>
              <a:gdLst/>
              <a:ahLst/>
              <a:cxnLst/>
              <a:rect l="l" t="t" r="r" b="b"/>
              <a:pathLst>
                <a:path w="90804">
                  <a:moveTo>
                    <a:pt x="90677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07" name="object 9907"/>
            <p:cNvSpPr/>
            <p:nvPr/>
          </p:nvSpPr>
          <p:spPr>
            <a:xfrm>
              <a:off x="10851997" y="8614410"/>
              <a:ext cx="87630" cy="0"/>
            </a:xfrm>
            <a:custGeom>
              <a:avLst/>
              <a:gdLst/>
              <a:ahLst/>
              <a:cxnLst/>
              <a:rect l="l" t="t" r="r" b="b"/>
              <a:pathLst>
                <a:path w="87629">
                  <a:moveTo>
                    <a:pt x="87629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08" name="object 9908"/>
            <p:cNvSpPr/>
            <p:nvPr/>
          </p:nvSpPr>
          <p:spPr>
            <a:xfrm>
              <a:off x="10925911" y="8503158"/>
              <a:ext cx="91440" cy="0"/>
            </a:xfrm>
            <a:custGeom>
              <a:avLst/>
              <a:gdLst/>
              <a:ahLst/>
              <a:cxnLst/>
              <a:rect l="l" t="t" r="r" b="b"/>
              <a:pathLst>
                <a:path w="91440">
                  <a:moveTo>
                    <a:pt x="0" y="0"/>
                  </a:moveTo>
                  <a:lnTo>
                    <a:pt x="9144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09" name="object 9909"/>
            <p:cNvSpPr/>
            <p:nvPr/>
          </p:nvSpPr>
          <p:spPr>
            <a:xfrm>
              <a:off x="10922863" y="8516112"/>
              <a:ext cx="43815" cy="0"/>
            </a:xfrm>
            <a:custGeom>
              <a:avLst/>
              <a:gdLst/>
              <a:ahLst/>
              <a:cxnLst/>
              <a:rect l="l" t="t" r="r" b="b"/>
              <a:pathLst>
                <a:path w="43815">
                  <a:moveTo>
                    <a:pt x="0" y="0"/>
                  </a:moveTo>
                  <a:lnTo>
                    <a:pt x="4343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10" name="object 9910"/>
            <p:cNvSpPr/>
            <p:nvPr/>
          </p:nvSpPr>
          <p:spPr>
            <a:xfrm>
              <a:off x="10925911" y="8513064"/>
              <a:ext cx="91440" cy="0"/>
            </a:xfrm>
            <a:custGeom>
              <a:avLst/>
              <a:gdLst/>
              <a:ahLst/>
              <a:cxnLst/>
              <a:rect l="l" t="t" r="r" b="b"/>
              <a:pathLst>
                <a:path w="91440">
                  <a:moveTo>
                    <a:pt x="91440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11" name="object 9911"/>
            <p:cNvSpPr/>
            <p:nvPr/>
          </p:nvSpPr>
          <p:spPr>
            <a:xfrm>
              <a:off x="10925911" y="8499348"/>
              <a:ext cx="91440" cy="0"/>
            </a:xfrm>
            <a:custGeom>
              <a:avLst/>
              <a:gdLst/>
              <a:ahLst/>
              <a:cxnLst/>
              <a:rect l="l" t="t" r="r" b="b"/>
              <a:pathLst>
                <a:path w="91440">
                  <a:moveTo>
                    <a:pt x="0" y="0"/>
                  </a:moveTo>
                  <a:lnTo>
                    <a:pt x="9144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12" name="object 9912"/>
            <p:cNvSpPr/>
            <p:nvPr/>
          </p:nvSpPr>
          <p:spPr>
            <a:xfrm>
              <a:off x="10925911" y="8496300"/>
              <a:ext cx="91440" cy="0"/>
            </a:xfrm>
            <a:custGeom>
              <a:avLst/>
              <a:gdLst/>
              <a:ahLst/>
              <a:cxnLst/>
              <a:rect l="l" t="t" r="r" b="b"/>
              <a:pathLst>
                <a:path w="91440">
                  <a:moveTo>
                    <a:pt x="0" y="0"/>
                  </a:moveTo>
                  <a:lnTo>
                    <a:pt x="9144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13" name="object 9913"/>
            <p:cNvSpPr/>
            <p:nvPr/>
          </p:nvSpPr>
          <p:spPr>
            <a:xfrm>
              <a:off x="10922863" y="8492490"/>
              <a:ext cx="97790" cy="0"/>
            </a:xfrm>
            <a:custGeom>
              <a:avLst/>
              <a:gdLst/>
              <a:ahLst/>
              <a:cxnLst/>
              <a:rect l="l" t="t" r="r" b="b"/>
              <a:pathLst>
                <a:path w="97790">
                  <a:moveTo>
                    <a:pt x="97535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14" name="object 9914"/>
            <p:cNvSpPr/>
            <p:nvPr/>
          </p:nvSpPr>
          <p:spPr>
            <a:xfrm>
              <a:off x="10922863" y="8503158"/>
              <a:ext cx="97790" cy="0"/>
            </a:xfrm>
            <a:custGeom>
              <a:avLst/>
              <a:gdLst/>
              <a:ahLst/>
              <a:cxnLst/>
              <a:rect l="l" t="t" r="r" b="b"/>
              <a:pathLst>
                <a:path w="97790">
                  <a:moveTo>
                    <a:pt x="97535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15" name="object 9915"/>
            <p:cNvSpPr/>
            <p:nvPr/>
          </p:nvSpPr>
          <p:spPr>
            <a:xfrm>
              <a:off x="10743793" y="8614410"/>
              <a:ext cx="199390" cy="0"/>
            </a:xfrm>
            <a:custGeom>
              <a:avLst/>
              <a:gdLst/>
              <a:ahLst/>
              <a:cxnLst/>
              <a:rect l="l" t="t" r="r" b="b"/>
              <a:pathLst>
                <a:path w="199390">
                  <a:moveTo>
                    <a:pt x="198881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16" name="object 9916"/>
            <p:cNvSpPr/>
            <p:nvPr/>
          </p:nvSpPr>
          <p:spPr>
            <a:xfrm>
              <a:off x="10746841" y="8614410"/>
              <a:ext cx="193040" cy="0"/>
            </a:xfrm>
            <a:custGeom>
              <a:avLst/>
              <a:gdLst/>
              <a:ahLst/>
              <a:cxnLst/>
              <a:rect l="l" t="t" r="r" b="b"/>
              <a:pathLst>
                <a:path w="193040">
                  <a:moveTo>
                    <a:pt x="192785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17" name="object 9917"/>
            <p:cNvSpPr/>
            <p:nvPr/>
          </p:nvSpPr>
          <p:spPr>
            <a:xfrm>
              <a:off x="10858855" y="8590788"/>
              <a:ext cx="83820" cy="0"/>
            </a:xfrm>
            <a:custGeom>
              <a:avLst/>
              <a:gdLst/>
              <a:ahLst/>
              <a:cxnLst/>
              <a:rect l="l" t="t" r="r" b="b"/>
              <a:pathLst>
                <a:path w="83820">
                  <a:moveTo>
                    <a:pt x="0" y="0"/>
                  </a:moveTo>
                  <a:lnTo>
                    <a:pt x="8382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18" name="object 9918"/>
            <p:cNvSpPr/>
            <p:nvPr/>
          </p:nvSpPr>
          <p:spPr>
            <a:xfrm>
              <a:off x="10858855" y="8604504"/>
              <a:ext cx="83820" cy="0"/>
            </a:xfrm>
            <a:custGeom>
              <a:avLst/>
              <a:gdLst/>
              <a:ahLst/>
              <a:cxnLst/>
              <a:rect l="l" t="t" r="r" b="b"/>
              <a:pathLst>
                <a:path w="83820">
                  <a:moveTo>
                    <a:pt x="0" y="0"/>
                  </a:moveTo>
                  <a:lnTo>
                    <a:pt x="8382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19" name="object 9919"/>
            <p:cNvSpPr/>
            <p:nvPr/>
          </p:nvSpPr>
          <p:spPr>
            <a:xfrm>
              <a:off x="10212679" y="7651242"/>
              <a:ext cx="0" cy="862330"/>
            </a:xfrm>
            <a:custGeom>
              <a:avLst/>
              <a:gdLst/>
              <a:ahLst/>
              <a:cxnLst/>
              <a:rect l="l" t="t" r="r" b="b"/>
              <a:pathLst>
                <a:path h="862329">
                  <a:moveTo>
                    <a:pt x="0" y="861821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20" name="object 9920"/>
            <p:cNvSpPr/>
            <p:nvPr/>
          </p:nvSpPr>
          <p:spPr>
            <a:xfrm>
              <a:off x="10212679" y="7654290"/>
              <a:ext cx="0" cy="859155"/>
            </a:xfrm>
            <a:custGeom>
              <a:avLst/>
              <a:gdLst/>
              <a:ahLst/>
              <a:cxnLst/>
              <a:rect l="l" t="t" r="r" b="b"/>
              <a:pathLst>
                <a:path h="859154">
                  <a:moveTo>
                    <a:pt x="0" y="0"/>
                  </a:moveTo>
                  <a:lnTo>
                    <a:pt x="0" y="85877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21" name="object 9921"/>
            <p:cNvSpPr/>
            <p:nvPr/>
          </p:nvSpPr>
          <p:spPr>
            <a:xfrm>
              <a:off x="10229443" y="7884414"/>
              <a:ext cx="0" cy="628650"/>
            </a:xfrm>
            <a:custGeom>
              <a:avLst/>
              <a:gdLst/>
              <a:ahLst/>
              <a:cxnLst/>
              <a:rect l="l" t="t" r="r" b="b"/>
              <a:pathLst>
                <a:path h="628650">
                  <a:moveTo>
                    <a:pt x="0" y="0"/>
                  </a:moveTo>
                  <a:lnTo>
                    <a:pt x="0" y="62865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22" name="object 9922"/>
            <p:cNvSpPr/>
            <p:nvPr/>
          </p:nvSpPr>
          <p:spPr>
            <a:xfrm>
              <a:off x="10226395" y="7887462"/>
              <a:ext cx="0" cy="626110"/>
            </a:xfrm>
            <a:custGeom>
              <a:avLst/>
              <a:gdLst/>
              <a:ahLst/>
              <a:cxnLst/>
              <a:rect l="l" t="t" r="r" b="b"/>
              <a:pathLst>
                <a:path h="626109">
                  <a:moveTo>
                    <a:pt x="0" y="0"/>
                  </a:moveTo>
                  <a:lnTo>
                    <a:pt x="0" y="62560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9923" name="object 9923"/>
          <p:cNvGrpSpPr/>
          <p:nvPr/>
        </p:nvGrpSpPr>
        <p:grpSpPr>
          <a:xfrm>
            <a:off x="12797211" y="8268000"/>
            <a:ext cx="2226649" cy="1057459"/>
            <a:chOff x="10182199" y="7671054"/>
            <a:chExt cx="1771650" cy="841375"/>
          </a:xfrm>
        </p:grpSpPr>
        <p:sp>
          <p:nvSpPr>
            <p:cNvPr id="9924" name="object 9924"/>
            <p:cNvSpPr/>
            <p:nvPr/>
          </p:nvSpPr>
          <p:spPr>
            <a:xfrm>
              <a:off x="11649811" y="7887462"/>
              <a:ext cx="0" cy="605155"/>
            </a:xfrm>
            <a:custGeom>
              <a:avLst/>
              <a:gdLst/>
              <a:ahLst/>
              <a:cxnLst/>
              <a:rect l="l" t="t" r="r" b="b"/>
              <a:pathLst>
                <a:path h="605154">
                  <a:moveTo>
                    <a:pt x="0" y="0"/>
                  </a:moveTo>
                  <a:lnTo>
                    <a:pt x="0" y="60502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25" name="object 9925"/>
            <p:cNvSpPr/>
            <p:nvPr/>
          </p:nvSpPr>
          <p:spPr>
            <a:xfrm>
              <a:off x="11639143" y="7671054"/>
              <a:ext cx="0" cy="821690"/>
            </a:xfrm>
            <a:custGeom>
              <a:avLst/>
              <a:gdLst/>
              <a:ahLst/>
              <a:cxnLst/>
              <a:rect l="l" t="t" r="r" b="b"/>
              <a:pathLst>
                <a:path h="821690">
                  <a:moveTo>
                    <a:pt x="0" y="0"/>
                  </a:moveTo>
                  <a:lnTo>
                    <a:pt x="0" y="82143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26" name="object 9926"/>
            <p:cNvSpPr/>
            <p:nvPr/>
          </p:nvSpPr>
          <p:spPr>
            <a:xfrm>
              <a:off x="11646001" y="7671054"/>
              <a:ext cx="0" cy="821690"/>
            </a:xfrm>
            <a:custGeom>
              <a:avLst/>
              <a:gdLst/>
              <a:ahLst/>
              <a:cxnLst/>
              <a:rect l="l" t="t" r="r" b="b"/>
              <a:pathLst>
                <a:path h="821690">
                  <a:moveTo>
                    <a:pt x="0" y="0"/>
                  </a:moveTo>
                  <a:lnTo>
                    <a:pt x="0" y="82143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27" name="object 9927"/>
            <p:cNvSpPr/>
            <p:nvPr/>
          </p:nvSpPr>
          <p:spPr>
            <a:xfrm>
              <a:off x="10182199" y="8510016"/>
              <a:ext cx="1771650" cy="0"/>
            </a:xfrm>
            <a:custGeom>
              <a:avLst/>
              <a:gdLst/>
              <a:ahLst/>
              <a:cxnLst/>
              <a:rect l="l" t="t" r="r" b="b"/>
              <a:pathLst>
                <a:path w="1771650">
                  <a:moveTo>
                    <a:pt x="0" y="0"/>
                  </a:moveTo>
                  <a:lnTo>
                    <a:pt x="177165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9928" name="object 9928"/>
          <p:cNvGrpSpPr/>
          <p:nvPr/>
        </p:nvGrpSpPr>
        <p:grpSpPr>
          <a:xfrm>
            <a:off x="12887235" y="9497683"/>
            <a:ext cx="3661600" cy="6385"/>
            <a:chOff x="10253827" y="8649461"/>
            <a:chExt cx="2913380" cy="5080"/>
          </a:xfrm>
        </p:grpSpPr>
        <p:sp>
          <p:nvSpPr>
            <p:cNvPr id="9929" name="object 9929"/>
            <p:cNvSpPr/>
            <p:nvPr/>
          </p:nvSpPr>
          <p:spPr>
            <a:xfrm>
              <a:off x="10253827" y="8651747"/>
              <a:ext cx="1717039" cy="0"/>
            </a:xfrm>
            <a:custGeom>
              <a:avLst/>
              <a:gdLst/>
              <a:ahLst/>
              <a:cxnLst/>
              <a:rect l="l" t="t" r="r" b="b"/>
              <a:pathLst>
                <a:path w="1717040">
                  <a:moveTo>
                    <a:pt x="0" y="0"/>
                  </a:moveTo>
                  <a:lnTo>
                    <a:pt x="171678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30" name="object 9930"/>
            <p:cNvSpPr/>
            <p:nvPr/>
          </p:nvSpPr>
          <p:spPr>
            <a:xfrm>
              <a:off x="10851997" y="8651747"/>
              <a:ext cx="2315210" cy="0"/>
            </a:xfrm>
            <a:custGeom>
              <a:avLst/>
              <a:gdLst/>
              <a:ahLst/>
              <a:cxnLst/>
              <a:rect l="l" t="t" r="r" b="b"/>
              <a:pathLst>
                <a:path w="2315209">
                  <a:moveTo>
                    <a:pt x="2314955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9931" name="object 9931"/>
          <p:cNvSpPr/>
          <p:nvPr/>
        </p:nvSpPr>
        <p:spPr>
          <a:xfrm>
            <a:off x="12835520" y="8030490"/>
            <a:ext cx="2813239" cy="0"/>
          </a:xfrm>
          <a:custGeom>
            <a:avLst/>
            <a:gdLst/>
            <a:ahLst/>
            <a:cxnLst/>
            <a:rect l="l" t="t" r="r" b="b"/>
            <a:pathLst>
              <a:path w="2238375">
                <a:moveTo>
                  <a:pt x="0" y="0"/>
                </a:moveTo>
                <a:lnTo>
                  <a:pt x="223799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32" name="object 9932"/>
          <p:cNvSpPr/>
          <p:nvPr/>
        </p:nvSpPr>
        <p:spPr>
          <a:xfrm>
            <a:off x="12835520" y="8154033"/>
            <a:ext cx="2813239" cy="0"/>
          </a:xfrm>
          <a:custGeom>
            <a:avLst/>
            <a:gdLst/>
            <a:ahLst/>
            <a:cxnLst/>
            <a:rect l="l" t="t" r="r" b="b"/>
            <a:pathLst>
              <a:path w="2238375">
                <a:moveTo>
                  <a:pt x="0" y="0"/>
                </a:moveTo>
                <a:lnTo>
                  <a:pt x="223799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33" name="object 9933"/>
          <p:cNvSpPr/>
          <p:nvPr/>
        </p:nvSpPr>
        <p:spPr>
          <a:xfrm>
            <a:off x="13639028" y="9500556"/>
            <a:ext cx="2909807" cy="0"/>
          </a:xfrm>
          <a:custGeom>
            <a:avLst/>
            <a:gdLst/>
            <a:ahLst/>
            <a:cxnLst/>
            <a:rect l="l" t="t" r="r" b="b"/>
            <a:pathLst>
              <a:path w="2315209">
                <a:moveTo>
                  <a:pt x="2314955" y="0"/>
                </a:moveTo>
                <a:lnTo>
                  <a:pt x="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934" name="object 9934"/>
          <p:cNvGrpSpPr/>
          <p:nvPr/>
        </p:nvGrpSpPr>
        <p:grpSpPr>
          <a:xfrm>
            <a:off x="14624500" y="9297525"/>
            <a:ext cx="127693" cy="87789"/>
            <a:chOff x="11636095" y="8490204"/>
            <a:chExt cx="101600" cy="69850"/>
          </a:xfrm>
        </p:grpSpPr>
        <p:sp>
          <p:nvSpPr>
            <p:cNvPr id="9935" name="object 9935"/>
            <p:cNvSpPr/>
            <p:nvPr/>
          </p:nvSpPr>
          <p:spPr>
            <a:xfrm>
              <a:off x="11697055" y="8516112"/>
              <a:ext cx="40640" cy="0"/>
            </a:xfrm>
            <a:custGeom>
              <a:avLst/>
              <a:gdLst/>
              <a:ahLst/>
              <a:cxnLst/>
              <a:rect l="l" t="t" r="r" b="b"/>
              <a:pathLst>
                <a:path w="40640">
                  <a:moveTo>
                    <a:pt x="40385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36" name="object 9936"/>
            <p:cNvSpPr/>
            <p:nvPr/>
          </p:nvSpPr>
          <p:spPr>
            <a:xfrm>
              <a:off x="11636095" y="8503158"/>
              <a:ext cx="101600" cy="0"/>
            </a:xfrm>
            <a:custGeom>
              <a:avLst/>
              <a:gdLst/>
              <a:ahLst/>
              <a:cxnLst/>
              <a:rect l="l" t="t" r="r" b="b"/>
              <a:pathLst>
                <a:path w="101600">
                  <a:moveTo>
                    <a:pt x="101346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37" name="object 9937"/>
            <p:cNvSpPr/>
            <p:nvPr/>
          </p:nvSpPr>
          <p:spPr>
            <a:xfrm>
              <a:off x="11636095" y="8492490"/>
              <a:ext cx="101600" cy="0"/>
            </a:xfrm>
            <a:custGeom>
              <a:avLst/>
              <a:gdLst/>
              <a:ahLst/>
              <a:cxnLst/>
              <a:rect l="l" t="t" r="r" b="b"/>
              <a:pathLst>
                <a:path w="101600">
                  <a:moveTo>
                    <a:pt x="101346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38" name="object 9938"/>
            <p:cNvSpPr/>
            <p:nvPr/>
          </p:nvSpPr>
          <p:spPr>
            <a:xfrm>
              <a:off x="11639143" y="8496300"/>
              <a:ext cx="98425" cy="0"/>
            </a:xfrm>
            <a:custGeom>
              <a:avLst/>
              <a:gdLst/>
              <a:ahLst/>
              <a:cxnLst/>
              <a:rect l="l" t="t" r="r" b="b"/>
              <a:pathLst>
                <a:path w="98425">
                  <a:moveTo>
                    <a:pt x="0" y="0"/>
                  </a:moveTo>
                  <a:lnTo>
                    <a:pt x="9829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39" name="object 9939"/>
            <p:cNvSpPr/>
            <p:nvPr/>
          </p:nvSpPr>
          <p:spPr>
            <a:xfrm>
              <a:off x="11639143" y="8499348"/>
              <a:ext cx="98425" cy="0"/>
            </a:xfrm>
            <a:custGeom>
              <a:avLst/>
              <a:gdLst/>
              <a:ahLst/>
              <a:cxnLst/>
              <a:rect l="l" t="t" r="r" b="b"/>
              <a:pathLst>
                <a:path w="98425">
                  <a:moveTo>
                    <a:pt x="0" y="0"/>
                  </a:moveTo>
                  <a:lnTo>
                    <a:pt x="9829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40" name="object 9940"/>
            <p:cNvSpPr/>
            <p:nvPr/>
          </p:nvSpPr>
          <p:spPr>
            <a:xfrm>
              <a:off x="11639143" y="8503158"/>
              <a:ext cx="98425" cy="0"/>
            </a:xfrm>
            <a:custGeom>
              <a:avLst/>
              <a:gdLst/>
              <a:ahLst/>
              <a:cxnLst/>
              <a:rect l="l" t="t" r="r" b="b"/>
              <a:pathLst>
                <a:path w="98425">
                  <a:moveTo>
                    <a:pt x="0" y="0"/>
                  </a:moveTo>
                  <a:lnTo>
                    <a:pt x="9829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41" name="object 9941"/>
            <p:cNvSpPr/>
            <p:nvPr/>
          </p:nvSpPr>
          <p:spPr>
            <a:xfrm>
              <a:off x="11639143" y="8513064"/>
              <a:ext cx="98425" cy="0"/>
            </a:xfrm>
            <a:custGeom>
              <a:avLst/>
              <a:gdLst/>
              <a:ahLst/>
              <a:cxnLst/>
              <a:rect l="l" t="t" r="r" b="b"/>
              <a:pathLst>
                <a:path w="98425">
                  <a:moveTo>
                    <a:pt x="9829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42" name="object 9942"/>
            <p:cNvSpPr/>
            <p:nvPr/>
          </p:nvSpPr>
          <p:spPr>
            <a:xfrm>
              <a:off x="11659717" y="8557260"/>
              <a:ext cx="60960" cy="0"/>
            </a:xfrm>
            <a:custGeom>
              <a:avLst/>
              <a:gdLst/>
              <a:ahLst/>
              <a:cxnLst/>
              <a:rect l="l" t="t" r="r" b="b"/>
              <a:pathLst>
                <a:path w="60959">
                  <a:moveTo>
                    <a:pt x="0" y="0"/>
                  </a:moveTo>
                  <a:lnTo>
                    <a:pt x="6096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9943" name="object 9943"/>
          <p:cNvGrpSpPr/>
          <p:nvPr/>
        </p:nvGrpSpPr>
        <p:grpSpPr>
          <a:xfrm>
            <a:off x="14649400" y="8452834"/>
            <a:ext cx="94174" cy="6385"/>
            <a:chOff x="11655907" y="7818119"/>
            <a:chExt cx="74930" cy="5080"/>
          </a:xfrm>
        </p:grpSpPr>
        <p:sp>
          <p:nvSpPr>
            <p:cNvPr id="9944" name="object 9944"/>
            <p:cNvSpPr/>
            <p:nvPr/>
          </p:nvSpPr>
          <p:spPr>
            <a:xfrm>
              <a:off x="11655907" y="7820405"/>
              <a:ext cx="74930" cy="0"/>
            </a:xfrm>
            <a:custGeom>
              <a:avLst/>
              <a:gdLst/>
              <a:ahLst/>
              <a:cxnLst/>
              <a:rect l="l" t="t" r="r" b="b"/>
              <a:pathLst>
                <a:path w="74929">
                  <a:moveTo>
                    <a:pt x="0" y="0"/>
                  </a:moveTo>
                  <a:lnTo>
                    <a:pt x="7467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45" name="object 9945"/>
            <p:cNvSpPr/>
            <p:nvPr/>
          </p:nvSpPr>
          <p:spPr>
            <a:xfrm>
              <a:off x="11659717" y="7820405"/>
              <a:ext cx="64135" cy="0"/>
            </a:xfrm>
            <a:custGeom>
              <a:avLst/>
              <a:gdLst/>
              <a:ahLst/>
              <a:cxnLst/>
              <a:rect l="l" t="t" r="r" b="b"/>
              <a:pathLst>
                <a:path w="64134">
                  <a:moveTo>
                    <a:pt x="0" y="0"/>
                  </a:moveTo>
                  <a:lnTo>
                    <a:pt x="6400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9946" name="object 9946"/>
          <p:cNvGrpSpPr/>
          <p:nvPr/>
        </p:nvGrpSpPr>
        <p:grpSpPr>
          <a:xfrm>
            <a:off x="14641739" y="8533282"/>
            <a:ext cx="114126" cy="9577"/>
            <a:chOff x="11649811" y="7882128"/>
            <a:chExt cx="90805" cy="7620"/>
          </a:xfrm>
        </p:grpSpPr>
        <p:sp>
          <p:nvSpPr>
            <p:cNvPr id="9947" name="object 9947"/>
            <p:cNvSpPr/>
            <p:nvPr/>
          </p:nvSpPr>
          <p:spPr>
            <a:xfrm>
              <a:off x="11649811" y="7887462"/>
              <a:ext cx="90805" cy="0"/>
            </a:xfrm>
            <a:custGeom>
              <a:avLst/>
              <a:gdLst/>
              <a:ahLst/>
              <a:cxnLst/>
              <a:rect l="l" t="t" r="r" b="b"/>
              <a:pathLst>
                <a:path w="90804">
                  <a:moveTo>
                    <a:pt x="0" y="0"/>
                  </a:moveTo>
                  <a:lnTo>
                    <a:pt x="9067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48" name="object 9948"/>
            <p:cNvSpPr/>
            <p:nvPr/>
          </p:nvSpPr>
          <p:spPr>
            <a:xfrm>
              <a:off x="11659717" y="7884414"/>
              <a:ext cx="64135" cy="0"/>
            </a:xfrm>
            <a:custGeom>
              <a:avLst/>
              <a:gdLst/>
              <a:ahLst/>
              <a:cxnLst/>
              <a:rect l="l" t="t" r="r" b="b"/>
              <a:pathLst>
                <a:path w="64134">
                  <a:moveTo>
                    <a:pt x="0" y="0"/>
                  </a:moveTo>
                  <a:lnTo>
                    <a:pt x="6400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9949" name="object 9949"/>
          <p:cNvGrpSpPr/>
          <p:nvPr/>
        </p:nvGrpSpPr>
        <p:grpSpPr>
          <a:xfrm>
            <a:off x="14071908" y="8240227"/>
            <a:ext cx="710293" cy="31125"/>
            <a:chOff x="11196421" y="7648956"/>
            <a:chExt cx="565150" cy="24765"/>
          </a:xfrm>
        </p:grpSpPr>
        <p:sp>
          <p:nvSpPr>
            <p:cNvPr id="9950" name="object 9950"/>
            <p:cNvSpPr/>
            <p:nvPr/>
          </p:nvSpPr>
          <p:spPr>
            <a:xfrm>
              <a:off x="11697055" y="7671054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0" y="0"/>
                  </a:moveTo>
                  <a:lnTo>
                    <a:pt x="685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51" name="object 9951"/>
            <p:cNvSpPr/>
            <p:nvPr/>
          </p:nvSpPr>
          <p:spPr>
            <a:xfrm>
              <a:off x="11196421" y="7651242"/>
              <a:ext cx="565150" cy="0"/>
            </a:xfrm>
            <a:custGeom>
              <a:avLst/>
              <a:gdLst/>
              <a:ahLst/>
              <a:cxnLst/>
              <a:rect l="l" t="t" r="r" b="b"/>
              <a:pathLst>
                <a:path w="565150">
                  <a:moveTo>
                    <a:pt x="0" y="0"/>
                  </a:moveTo>
                  <a:lnTo>
                    <a:pt x="56464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52" name="object 9952"/>
            <p:cNvSpPr/>
            <p:nvPr/>
          </p:nvSpPr>
          <p:spPr>
            <a:xfrm>
              <a:off x="11585041" y="7668006"/>
              <a:ext cx="172720" cy="0"/>
            </a:xfrm>
            <a:custGeom>
              <a:avLst/>
              <a:gdLst/>
              <a:ahLst/>
              <a:cxnLst/>
              <a:rect l="l" t="t" r="r" b="b"/>
              <a:pathLst>
                <a:path w="172720">
                  <a:moveTo>
                    <a:pt x="0" y="0"/>
                  </a:moveTo>
                  <a:lnTo>
                    <a:pt x="17221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9953" name="object 9953"/>
          <p:cNvSpPr/>
          <p:nvPr/>
        </p:nvSpPr>
        <p:spPr>
          <a:xfrm>
            <a:off x="14641739" y="7941423"/>
            <a:ext cx="102154" cy="0"/>
          </a:xfrm>
          <a:custGeom>
            <a:avLst/>
            <a:gdLst/>
            <a:ahLst/>
            <a:cxnLst/>
            <a:rect l="l" t="t" r="r" b="b"/>
            <a:pathLst>
              <a:path w="81279">
                <a:moveTo>
                  <a:pt x="0" y="0"/>
                </a:moveTo>
                <a:lnTo>
                  <a:pt x="8077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54" name="object 9954"/>
          <p:cNvSpPr/>
          <p:nvPr/>
        </p:nvSpPr>
        <p:spPr>
          <a:xfrm>
            <a:off x="14645569" y="7831288"/>
            <a:ext cx="94174" cy="0"/>
          </a:xfrm>
          <a:custGeom>
            <a:avLst/>
            <a:gdLst/>
            <a:ahLst/>
            <a:cxnLst/>
            <a:rect l="l" t="t" r="r" b="b"/>
            <a:pathLst>
              <a:path w="74929">
                <a:moveTo>
                  <a:pt x="0" y="0"/>
                </a:moveTo>
                <a:lnTo>
                  <a:pt x="7467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55" name="object 9955"/>
          <p:cNvSpPr/>
          <p:nvPr/>
        </p:nvSpPr>
        <p:spPr>
          <a:xfrm>
            <a:off x="14645569" y="7936636"/>
            <a:ext cx="94174" cy="0"/>
          </a:xfrm>
          <a:custGeom>
            <a:avLst/>
            <a:gdLst/>
            <a:ahLst/>
            <a:cxnLst/>
            <a:rect l="l" t="t" r="r" b="b"/>
            <a:pathLst>
              <a:path w="74929">
                <a:moveTo>
                  <a:pt x="0" y="0"/>
                </a:moveTo>
                <a:lnTo>
                  <a:pt x="7467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56" name="object 9956"/>
          <p:cNvSpPr/>
          <p:nvPr/>
        </p:nvSpPr>
        <p:spPr>
          <a:xfrm>
            <a:off x="14645569" y="7838950"/>
            <a:ext cx="94174" cy="0"/>
          </a:xfrm>
          <a:custGeom>
            <a:avLst/>
            <a:gdLst/>
            <a:ahLst/>
            <a:cxnLst/>
            <a:rect l="l" t="t" r="r" b="b"/>
            <a:pathLst>
              <a:path w="74929">
                <a:moveTo>
                  <a:pt x="0" y="0"/>
                </a:moveTo>
                <a:lnTo>
                  <a:pt x="7467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57" name="object 9957"/>
          <p:cNvSpPr/>
          <p:nvPr/>
        </p:nvSpPr>
        <p:spPr>
          <a:xfrm>
            <a:off x="12950443" y="7146534"/>
            <a:ext cx="0" cy="582600"/>
          </a:xfrm>
          <a:custGeom>
            <a:avLst/>
            <a:gdLst/>
            <a:ahLst/>
            <a:cxnLst/>
            <a:rect l="l" t="t" r="r" b="b"/>
            <a:pathLst>
              <a:path h="463550">
                <a:moveTo>
                  <a:pt x="0" y="0"/>
                </a:moveTo>
                <a:lnTo>
                  <a:pt x="0" y="463295"/>
                </a:lnTo>
              </a:path>
              <a:path h="463550">
                <a:moveTo>
                  <a:pt x="0" y="0"/>
                </a:moveTo>
                <a:lnTo>
                  <a:pt x="0" y="463295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9958" name="object 9958"/>
          <p:cNvPicPr/>
          <p:nvPr/>
        </p:nvPicPr>
        <p:blipFill>
          <a:blip r:embed="rId67" cstate="print"/>
          <a:stretch>
            <a:fillRect/>
          </a:stretch>
        </p:blipFill>
        <p:spPr>
          <a:xfrm>
            <a:off x="13036637" y="7415647"/>
            <a:ext cx="192496" cy="316040"/>
          </a:xfrm>
          <a:prstGeom prst="rect">
            <a:avLst/>
          </a:prstGeom>
        </p:spPr>
      </p:pic>
      <p:sp>
        <p:nvSpPr>
          <p:cNvPr id="9959" name="object 9959"/>
          <p:cNvSpPr/>
          <p:nvPr/>
        </p:nvSpPr>
        <p:spPr>
          <a:xfrm>
            <a:off x="16548515" y="6369841"/>
            <a:ext cx="0" cy="3130876"/>
          </a:xfrm>
          <a:custGeom>
            <a:avLst/>
            <a:gdLst/>
            <a:ahLst/>
            <a:cxnLst/>
            <a:rect l="l" t="t" r="r" b="b"/>
            <a:pathLst>
              <a:path h="2491104">
                <a:moveTo>
                  <a:pt x="0" y="0"/>
                </a:moveTo>
                <a:lnTo>
                  <a:pt x="0" y="2490978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9960" name="object 9960"/>
          <p:cNvPicPr/>
          <p:nvPr/>
        </p:nvPicPr>
        <p:blipFill>
          <a:blip r:embed="rId68" cstate="print"/>
          <a:stretch>
            <a:fillRect/>
          </a:stretch>
        </p:blipFill>
        <p:spPr>
          <a:xfrm>
            <a:off x="15049719" y="7639748"/>
            <a:ext cx="189623" cy="97685"/>
          </a:xfrm>
          <a:prstGeom prst="rect">
            <a:avLst/>
          </a:prstGeom>
        </p:spPr>
      </p:pic>
      <p:sp>
        <p:nvSpPr>
          <p:cNvPr id="9961" name="object 9961"/>
          <p:cNvSpPr/>
          <p:nvPr/>
        </p:nvSpPr>
        <p:spPr>
          <a:xfrm>
            <a:off x="13571032" y="7418520"/>
            <a:ext cx="0" cy="310454"/>
          </a:xfrm>
          <a:custGeom>
            <a:avLst/>
            <a:gdLst/>
            <a:ahLst/>
            <a:cxnLst/>
            <a:rect l="l" t="t" r="r" b="b"/>
            <a:pathLst>
              <a:path h="247015">
                <a:moveTo>
                  <a:pt x="0" y="0"/>
                </a:moveTo>
                <a:lnTo>
                  <a:pt x="0" y="246888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62" name="object 9962"/>
          <p:cNvSpPr/>
          <p:nvPr/>
        </p:nvSpPr>
        <p:spPr>
          <a:xfrm>
            <a:off x="14641739" y="6917643"/>
            <a:ext cx="37510" cy="761370"/>
          </a:xfrm>
          <a:custGeom>
            <a:avLst/>
            <a:gdLst/>
            <a:ahLst/>
            <a:cxnLst/>
            <a:rect l="l" t="t" r="r" b="b"/>
            <a:pathLst>
              <a:path w="29845" h="605790">
                <a:moveTo>
                  <a:pt x="0" y="33527"/>
                </a:moveTo>
                <a:lnTo>
                  <a:pt x="0" y="605789"/>
                </a:lnTo>
              </a:path>
              <a:path w="29845" h="605790">
                <a:moveTo>
                  <a:pt x="16764" y="0"/>
                </a:moveTo>
                <a:lnTo>
                  <a:pt x="16764" y="605789"/>
                </a:lnTo>
              </a:path>
              <a:path w="29845" h="605790">
                <a:moveTo>
                  <a:pt x="26670" y="3048"/>
                </a:moveTo>
                <a:lnTo>
                  <a:pt x="26670" y="605789"/>
                </a:lnTo>
              </a:path>
              <a:path w="29845" h="605790">
                <a:moveTo>
                  <a:pt x="29718" y="0"/>
                </a:moveTo>
                <a:lnTo>
                  <a:pt x="29718" y="605789"/>
                </a:lnTo>
              </a:path>
              <a:path w="29845" h="605790">
                <a:moveTo>
                  <a:pt x="19812" y="3048"/>
                </a:moveTo>
                <a:lnTo>
                  <a:pt x="19812" y="605789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63" name="object 9963"/>
          <p:cNvSpPr/>
          <p:nvPr/>
        </p:nvSpPr>
        <p:spPr>
          <a:xfrm>
            <a:off x="14743255" y="6921474"/>
            <a:ext cx="0" cy="758178"/>
          </a:xfrm>
          <a:custGeom>
            <a:avLst/>
            <a:gdLst/>
            <a:ahLst/>
            <a:cxnLst/>
            <a:rect l="l" t="t" r="r" b="b"/>
            <a:pathLst>
              <a:path h="603250">
                <a:moveTo>
                  <a:pt x="0" y="0"/>
                </a:moveTo>
                <a:lnTo>
                  <a:pt x="0" y="602741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64" name="object 9964"/>
          <p:cNvSpPr/>
          <p:nvPr/>
        </p:nvSpPr>
        <p:spPr>
          <a:xfrm>
            <a:off x="14641738" y="6959782"/>
            <a:ext cx="0" cy="719870"/>
          </a:xfrm>
          <a:custGeom>
            <a:avLst/>
            <a:gdLst/>
            <a:ahLst/>
            <a:cxnLst/>
            <a:rect l="l" t="t" r="r" b="b"/>
            <a:pathLst>
              <a:path h="572770">
                <a:moveTo>
                  <a:pt x="0" y="0"/>
                </a:moveTo>
                <a:lnTo>
                  <a:pt x="0" y="572261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9965" name="object 9965"/>
          <p:cNvPicPr/>
          <p:nvPr/>
        </p:nvPicPr>
        <p:blipFill>
          <a:blip r:embed="rId69" cstate="print"/>
          <a:stretch>
            <a:fillRect/>
          </a:stretch>
        </p:blipFill>
        <p:spPr>
          <a:xfrm>
            <a:off x="15950913" y="7639748"/>
            <a:ext cx="192496" cy="97685"/>
          </a:xfrm>
          <a:prstGeom prst="rect">
            <a:avLst/>
          </a:prstGeom>
        </p:spPr>
      </p:pic>
      <p:sp>
        <p:nvSpPr>
          <p:cNvPr id="9966" name="object 9966"/>
          <p:cNvSpPr/>
          <p:nvPr/>
        </p:nvSpPr>
        <p:spPr>
          <a:xfrm>
            <a:off x="15545806" y="7357228"/>
            <a:ext cx="0" cy="371906"/>
          </a:xfrm>
          <a:custGeom>
            <a:avLst/>
            <a:gdLst/>
            <a:ahLst/>
            <a:cxnLst/>
            <a:rect l="l" t="t" r="r" b="b"/>
            <a:pathLst>
              <a:path h="295909">
                <a:moveTo>
                  <a:pt x="0" y="0"/>
                </a:moveTo>
                <a:lnTo>
                  <a:pt x="0" y="295656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967" name="object 9967"/>
          <p:cNvGrpSpPr/>
          <p:nvPr/>
        </p:nvGrpSpPr>
        <p:grpSpPr>
          <a:xfrm>
            <a:off x="15350435" y="6921475"/>
            <a:ext cx="207501" cy="816438"/>
            <a:chOff x="12213691" y="6599681"/>
            <a:chExt cx="165100" cy="649605"/>
          </a:xfrm>
        </p:grpSpPr>
        <p:sp>
          <p:nvSpPr>
            <p:cNvPr id="9968" name="object 9968"/>
            <p:cNvSpPr/>
            <p:nvPr/>
          </p:nvSpPr>
          <p:spPr>
            <a:xfrm>
              <a:off x="12369139" y="6599681"/>
              <a:ext cx="0" cy="294640"/>
            </a:xfrm>
            <a:custGeom>
              <a:avLst/>
              <a:gdLst/>
              <a:ahLst/>
              <a:cxnLst/>
              <a:rect l="l" t="t" r="r" b="b"/>
              <a:pathLst>
                <a:path h="294640">
                  <a:moveTo>
                    <a:pt x="0" y="0"/>
                  </a:moveTo>
                  <a:lnTo>
                    <a:pt x="0" y="294131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69" name="object 9969"/>
            <p:cNvSpPr/>
            <p:nvPr/>
          </p:nvSpPr>
          <p:spPr>
            <a:xfrm>
              <a:off x="12375997" y="6599681"/>
              <a:ext cx="0" cy="642620"/>
            </a:xfrm>
            <a:custGeom>
              <a:avLst/>
              <a:gdLst/>
              <a:ahLst/>
              <a:cxnLst/>
              <a:rect l="l" t="t" r="r" b="b"/>
              <a:pathLst>
                <a:path h="642620">
                  <a:moveTo>
                    <a:pt x="0" y="0"/>
                  </a:moveTo>
                  <a:lnTo>
                    <a:pt x="0" y="64236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970" name="object 9970"/>
            <p:cNvPicPr/>
            <p:nvPr/>
          </p:nvPicPr>
          <p:blipFill>
            <a:blip r:embed="rId70" cstate="print"/>
            <a:stretch>
              <a:fillRect/>
            </a:stretch>
          </p:blipFill>
          <p:spPr>
            <a:xfrm>
              <a:off x="12213691" y="7171181"/>
              <a:ext cx="151637" cy="77724"/>
            </a:xfrm>
            <a:prstGeom prst="rect">
              <a:avLst/>
            </a:prstGeom>
          </p:spPr>
        </p:pic>
      </p:grpSp>
      <p:grpSp>
        <p:nvGrpSpPr>
          <p:cNvPr id="9971" name="object 9971"/>
          <p:cNvGrpSpPr/>
          <p:nvPr/>
        </p:nvGrpSpPr>
        <p:grpSpPr>
          <a:xfrm>
            <a:off x="16252587" y="7338075"/>
            <a:ext cx="252194" cy="399839"/>
            <a:chOff x="12931495" y="6931152"/>
            <a:chExt cx="200660" cy="318135"/>
          </a:xfrm>
        </p:grpSpPr>
        <p:pic>
          <p:nvPicPr>
            <p:cNvPr id="9972" name="object 9972"/>
            <p:cNvPicPr/>
            <p:nvPr/>
          </p:nvPicPr>
          <p:blipFill>
            <a:blip r:embed="rId71" cstate="print"/>
            <a:stretch>
              <a:fillRect/>
            </a:stretch>
          </p:blipFill>
          <p:spPr>
            <a:xfrm>
              <a:off x="12931495" y="7171182"/>
              <a:ext cx="151637" cy="77724"/>
            </a:xfrm>
            <a:prstGeom prst="rect">
              <a:avLst/>
            </a:prstGeom>
          </p:spPr>
        </p:pic>
        <p:sp>
          <p:nvSpPr>
            <p:cNvPr id="9973" name="object 9973"/>
            <p:cNvSpPr/>
            <p:nvPr/>
          </p:nvSpPr>
          <p:spPr>
            <a:xfrm>
              <a:off x="13129615" y="6931152"/>
              <a:ext cx="0" cy="314960"/>
            </a:xfrm>
            <a:custGeom>
              <a:avLst/>
              <a:gdLst/>
              <a:ahLst/>
              <a:cxnLst/>
              <a:rect l="l" t="t" r="r" b="b"/>
              <a:pathLst>
                <a:path h="314959">
                  <a:moveTo>
                    <a:pt x="0" y="0"/>
                  </a:moveTo>
                  <a:lnTo>
                    <a:pt x="0" y="314705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74" name="object 9974"/>
            <p:cNvSpPr/>
            <p:nvPr/>
          </p:nvSpPr>
          <p:spPr>
            <a:xfrm>
              <a:off x="13126567" y="6934200"/>
              <a:ext cx="0" cy="311785"/>
            </a:xfrm>
            <a:custGeom>
              <a:avLst/>
              <a:gdLst/>
              <a:ahLst/>
              <a:cxnLst/>
              <a:rect l="l" t="t" r="r" b="b"/>
              <a:pathLst>
                <a:path h="311784">
                  <a:moveTo>
                    <a:pt x="0" y="0"/>
                  </a:moveTo>
                  <a:lnTo>
                    <a:pt x="0" y="311657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75" name="object 9975"/>
            <p:cNvSpPr/>
            <p:nvPr/>
          </p:nvSpPr>
          <p:spPr>
            <a:xfrm>
              <a:off x="13086181" y="7103364"/>
              <a:ext cx="0" cy="139065"/>
            </a:xfrm>
            <a:custGeom>
              <a:avLst/>
              <a:gdLst/>
              <a:ahLst/>
              <a:cxnLst/>
              <a:rect l="l" t="t" r="r" b="b"/>
              <a:pathLst>
                <a:path h="139065">
                  <a:moveTo>
                    <a:pt x="0" y="0"/>
                  </a:moveTo>
                  <a:lnTo>
                    <a:pt x="0" y="13868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76" name="object 9976"/>
            <p:cNvSpPr/>
            <p:nvPr/>
          </p:nvSpPr>
          <p:spPr>
            <a:xfrm>
              <a:off x="13089229" y="7107174"/>
              <a:ext cx="0" cy="139065"/>
            </a:xfrm>
            <a:custGeom>
              <a:avLst/>
              <a:gdLst/>
              <a:ahLst/>
              <a:cxnLst/>
              <a:rect l="l" t="t" r="r" b="b"/>
              <a:pathLst>
                <a:path h="139065">
                  <a:moveTo>
                    <a:pt x="0" y="0"/>
                  </a:moveTo>
                  <a:lnTo>
                    <a:pt x="0" y="13868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77" name="object 9977"/>
            <p:cNvSpPr/>
            <p:nvPr/>
          </p:nvSpPr>
          <p:spPr>
            <a:xfrm>
              <a:off x="13102945" y="7107174"/>
              <a:ext cx="0" cy="139065"/>
            </a:xfrm>
            <a:custGeom>
              <a:avLst/>
              <a:gdLst/>
              <a:ahLst/>
              <a:cxnLst/>
              <a:rect l="l" t="t" r="r" b="b"/>
              <a:pathLst>
                <a:path h="139065">
                  <a:moveTo>
                    <a:pt x="0" y="0"/>
                  </a:moveTo>
                  <a:lnTo>
                    <a:pt x="0" y="13868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9978" name="object 9978"/>
          <p:cNvSpPr/>
          <p:nvPr/>
        </p:nvSpPr>
        <p:spPr>
          <a:xfrm>
            <a:off x="12032968" y="5014698"/>
            <a:ext cx="0" cy="102154"/>
          </a:xfrm>
          <a:custGeom>
            <a:avLst/>
            <a:gdLst/>
            <a:ahLst/>
            <a:cxnLst/>
            <a:rect l="l" t="t" r="r" b="b"/>
            <a:pathLst>
              <a:path h="81279">
                <a:moveTo>
                  <a:pt x="0" y="0"/>
                </a:moveTo>
                <a:lnTo>
                  <a:pt x="0" y="80772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979" name="object 9979"/>
          <p:cNvGrpSpPr/>
          <p:nvPr/>
        </p:nvGrpSpPr>
        <p:grpSpPr>
          <a:xfrm>
            <a:off x="11927621" y="5014698"/>
            <a:ext cx="108539" cy="104549"/>
            <a:chOff x="9490303" y="5082540"/>
            <a:chExt cx="86360" cy="83185"/>
          </a:xfrm>
        </p:grpSpPr>
        <p:sp>
          <p:nvSpPr>
            <p:cNvPr id="9980" name="object 9980"/>
            <p:cNvSpPr/>
            <p:nvPr/>
          </p:nvSpPr>
          <p:spPr>
            <a:xfrm>
              <a:off x="9492589" y="5082540"/>
              <a:ext cx="0" cy="81280"/>
            </a:xfrm>
            <a:custGeom>
              <a:avLst/>
              <a:gdLst/>
              <a:ahLst/>
              <a:cxnLst/>
              <a:rect l="l" t="t" r="r" b="b"/>
              <a:pathLst>
                <a:path h="81279">
                  <a:moveTo>
                    <a:pt x="0" y="80772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81" name="object 9981"/>
            <p:cNvSpPr/>
            <p:nvPr/>
          </p:nvSpPr>
          <p:spPr>
            <a:xfrm>
              <a:off x="9496399" y="5085588"/>
              <a:ext cx="0" cy="74930"/>
            </a:xfrm>
            <a:custGeom>
              <a:avLst/>
              <a:gdLst/>
              <a:ahLst/>
              <a:cxnLst/>
              <a:rect l="l" t="t" r="r" b="b"/>
              <a:pathLst>
                <a:path h="74929">
                  <a:moveTo>
                    <a:pt x="0" y="74675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82" name="object 9982"/>
            <p:cNvSpPr/>
            <p:nvPr/>
          </p:nvSpPr>
          <p:spPr>
            <a:xfrm>
              <a:off x="9496399" y="5085588"/>
              <a:ext cx="78105" cy="74930"/>
            </a:xfrm>
            <a:custGeom>
              <a:avLst/>
              <a:gdLst/>
              <a:ahLst/>
              <a:cxnLst/>
              <a:rect l="l" t="t" r="r" b="b"/>
              <a:pathLst>
                <a:path w="78104" h="74929">
                  <a:moveTo>
                    <a:pt x="77724" y="0"/>
                  </a:moveTo>
                  <a:lnTo>
                    <a:pt x="77724" y="74676"/>
                  </a:lnTo>
                  <a:lnTo>
                    <a:pt x="0" y="7467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83" name="object 9983"/>
            <p:cNvSpPr/>
            <p:nvPr/>
          </p:nvSpPr>
          <p:spPr>
            <a:xfrm>
              <a:off x="9492589" y="5163312"/>
              <a:ext cx="81915" cy="0"/>
            </a:xfrm>
            <a:custGeom>
              <a:avLst/>
              <a:gdLst/>
              <a:ahLst/>
              <a:cxnLst/>
              <a:rect l="l" t="t" r="r" b="b"/>
              <a:pathLst>
                <a:path w="81915">
                  <a:moveTo>
                    <a:pt x="81533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9984" name="object 9984"/>
          <p:cNvPicPr/>
          <p:nvPr/>
        </p:nvPicPr>
        <p:blipFill>
          <a:blip r:embed="rId72" cstate="print"/>
          <a:stretch>
            <a:fillRect/>
          </a:stretch>
        </p:blipFill>
        <p:spPr>
          <a:xfrm>
            <a:off x="11927622" y="5890992"/>
            <a:ext cx="112049" cy="154189"/>
          </a:xfrm>
          <a:prstGeom prst="rect">
            <a:avLst/>
          </a:prstGeom>
        </p:spPr>
      </p:pic>
      <p:grpSp>
        <p:nvGrpSpPr>
          <p:cNvPr id="9985" name="object 9985"/>
          <p:cNvGrpSpPr/>
          <p:nvPr/>
        </p:nvGrpSpPr>
        <p:grpSpPr>
          <a:xfrm>
            <a:off x="11125070" y="5014698"/>
            <a:ext cx="9577" cy="102154"/>
            <a:chOff x="8851747" y="5082540"/>
            <a:chExt cx="7620" cy="81280"/>
          </a:xfrm>
        </p:grpSpPr>
        <p:sp>
          <p:nvSpPr>
            <p:cNvPr id="9986" name="object 9986"/>
            <p:cNvSpPr/>
            <p:nvPr/>
          </p:nvSpPr>
          <p:spPr>
            <a:xfrm>
              <a:off x="8854033" y="5085588"/>
              <a:ext cx="0" cy="74930"/>
            </a:xfrm>
            <a:custGeom>
              <a:avLst/>
              <a:gdLst/>
              <a:ahLst/>
              <a:cxnLst/>
              <a:rect l="l" t="t" r="r" b="b"/>
              <a:pathLst>
                <a:path h="74929">
                  <a:moveTo>
                    <a:pt x="0" y="0"/>
                  </a:moveTo>
                  <a:lnTo>
                    <a:pt x="0" y="7467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87" name="object 9987"/>
            <p:cNvSpPr/>
            <p:nvPr/>
          </p:nvSpPr>
          <p:spPr>
            <a:xfrm>
              <a:off x="8857081" y="5082540"/>
              <a:ext cx="0" cy="81280"/>
            </a:xfrm>
            <a:custGeom>
              <a:avLst/>
              <a:gdLst/>
              <a:ahLst/>
              <a:cxnLst/>
              <a:rect l="l" t="t" r="r" b="b"/>
              <a:pathLst>
                <a:path h="81279">
                  <a:moveTo>
                    <a:pt x="0" y="0"/>
                  </a:moveTo>
                  <a:lnTo>
                    <a:pt x="0" y="8077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9988" name="object 9988"/>
          <p:cNvGrpSpPr/>
          <p:nvPr/>
        </p:nvGrpSpPr>
        <p:grpSpPr>
          <a:xfrm>
            <a:off x="11027385" y="5014698"/>
            <a:ext cx="104549" cy="104549"/>
            <a:chOff x="8774023" y="5082540"/>
            <a:chExt cx="83185" cy="83185"/>
          </a:xfrm>
        </p:grpSpPr>
        <p:sp>
          <p:nvSpPr>
            <p:cNvPr id="9989" name="object 9989"/>
            <p:cNvSpPr/>
            <p:nvPr/>
          </p:nvSpPr>
          <p:spPr>
            <a:xfrm>
              <a:off x="8776309" y="5085588"/>
              <a:ext cx="0" cy="74930"/>
            </a:xfrm>
            <a:custGeom>
              <a:avLst/>
              <a:gdLst/>
              <a:ahLst/>
              <a:cxnLst/>
              <a:rect l="l" t="t" r="r" b="b"/>
              <a:pathLst>
                <a:path h="74929">
                  <a:moveTo>
                    <a:pt x="0" y="74675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90" name="object 9990"/>
            <p:cNvSpPr/>
            <p:nvPr/>
          </p:nvSpPr>
          <p:spPr>
            <a:xfrm>
              <a:off x="8776309" y="5082540"/>
              <a:ext cx="0" cy="81280"/>
            </a:xfrm>
            <a:custGeom>
              <a:avLst/>
              <a:gdLst/>
              <a:ahLst/>
              <a:cxnLst/>
              <a:rect l="l" t="t" r="r" b="b"/>
              <a:pathLst>
                <a:path h="81279">
                  <a:moveTo>
                    <a:pt x="0" y="80772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91" name="object 9991"/>
            <p:cNvSpPr/>
            <p:nvPr/>
          </p:nvSpPr>
          <p:spPr>
            <a:xfrm>
              <a:off x="8776309" y="5085588"/>
              <a:ext cx="78105" cy="0"/>
            </a:xfrm>
            <a:custGeom>
              <a:avLst/>
              <a:gdLst/>
              <a:ahLst/>
              <a:cxnLst/>
              <a:rect l="l" t="t" r="r" b="b"/>
              <a:pathLst>
                <a:path w="78104">
                  <a:moveTo>
                    <a:pt x="0" y="0"/>
                  </a:moveTo>
                  <a:lnTo>
                    <a:pt x="7772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92" name="object 9992"/>
            <p:cNvSpPr/>
            <p:nvPr/>
          </p:nvSpPr>
          <p:spPr>
            <a:xfrm>
              <a:off x="8776309" y="5160264"/>
              <a:ext cx="78105" cy="0"/>
            </a:xfrm>
            <a:custGeom>
              <a:avLst/>
              <a:gdLst/>
              <a:ahLst/>
              <a:cxnLst/>
              <a:rect l="l" t="t" r="r" b="b"/>
              <a:pathLst>
                <a:path w="78104">
                  <a:moveTo>
                    <a:pt x="77724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93" name="object 9993"/>
            <p:cNvSpPr/>
            <p:nvPr/>
          </p:nvSpPr>
          <p:spPr>
            <a:xfrm>
              <a:off x="8776309" y="5083683"/>
              <a:ext cx="81280" cy="0"/>
            </a:xfrm>
            <a:custGeom>
              <a:avLst/>
              <a:gdLst/>
              <a:ahLst/>
              <a:cxnLst/>
              <a:rect l="l" t="t" r="r" b="b"/>
              <a:pathLst>
                <a:path w="81279">
                  <a:moveTo>
                    <a:pt x="0" y="0"/>
                  </a:moveTo>
                  <a:lnTo>
                    <a:pt x="8077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94" name="object 9994"/>
            <p:cNvSpPr/>
            <p:nvPr/>
          </p:nvSpPr>
          <p:spPr>
            <a:xfrm>
              <a:off x="8776309" y="5163312"/>
              <a:ext cx="81280" cy="0"/>
            </a:xfrm>
            <a:custGeom>
              <a:avLst/>
              <a:gdLst/>
              <a:ahLst/>
              <a:cxnLst/>
              <a:rect l="l" t="t" r="r" b="b"/>
              <a:pathLst>
                <a:path w="81279">
                  <a:moveTo>
                    <a:pt x="80772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9995" name="object 9995"/>
          <p:cNvPicPr/>
          <p:nvPr/>
        </p:nvPicPr>
        <p:blipFill>
          <a:blip r:embed="rId73" cstate="print"/>
          <a:stretch>
            <a:fillRect/>
          </a:stretch>
        </p:blipFill>
        <p:spPr>
          <a:xfrm>
            <a:off x="11023555" y="5890993"/>
            <a:ext cx="111092" cy="166638"/>
          </a:xfrm>
          <a:prstGeom prst="rect">
            <a:avLst/>
          </a:prstGeom>
        </p:spPr>
      </p:pic>
      <p:grpSp>
        <p:nvGrpSpPr>
          <p:cNvPr id="9996" name="object 9996"/>
          <p:cNvGrpSpPr/>
          <p:nvPr/>
        </p:nvGrpSpPr>
        <p:grpSpPr>
          <a:xfrm>
            <a:off x="10122360" y="5011823"/>
            <a:ext cx="103751" cy="103751"/>
            <a:chOff x="8053933" y="5080253"/>
            <a:chExt cx="82550" cy="82550"/>
          </a:xfrm>
        </p:grpSpPr>
        <p:sp>
          <p:nvSpPr>
            <p:cNvPr id="9997" name="object 9997"/>
            <p:cNvSpPr/>
            <p:nvPr/>
          </p:nvSpPr>
          <p:spPr>
            <a:xfrm>
              <a:off x="8056219" y="5082539"/>
              <a:ext cx="0" cy="78105"/>
            </a:xfrm>
            <a:custGeom>
              <a:avLst/>
              <a:gdLst/>
              <a:ahLst/>
              <a:cxnLst/>
              <a:rect l="l" t="t" r="r" b="b"/>
              <a:pathLst>
                <a:path h="78104">
                  <a:moveTo>
                    <a:pt x="0" y="77724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98" name="object 9998"/>
            <p:cNvSpPr/>
            <p:nvPr/>
          </p:nvSpPr>
          <p:spPr>
            <a:xfrm>
              <a:off x="8060029" y="5085587"/>
              <a:ext cx="74295" cy="74930"/>
            </a:xfrm>
            <a:custGeom>
              <a:avLst/>
              <a:gdLst/>
              <a:ahLst/>
              <a:cxnLst/>
              <a:rect l="l" t="t" r="r" b="b"/>
              <a:pathLst>
                <a:path w="74295" h="74929">
                  <a:moveTo>
                    <a:pt x="0" y="74675"/>
                  </a:moveTo>
                  <a:lnTo>
                    <a:pt x="0" y="0"/>
                  </a:lnTo>
                  <a:lnTo>
                    <a:pt x="7391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99" name="object 9999"/>
            <p:cNvSpPr/>
            <p:nvPr/>
          </p:nvSpPr>
          <p:spPr>
            <a:xfrm>
              <a:off x="8056219" y="5160263"/>
              <a:ext cx="78105" cy="0"/>
            </a:xfrm>
            <a:custGeom>
              <a:avLst/>
              <a:gdLst/>
              <a:ahLst/>
              <a:cxnLst/>
              <a:rect l="l" t="t" r="r" b="b"/>
              <a:pathLst>
                <a:path w="78104">
                  <a:moveTo>
                    <a:pt x="77724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00" name="object 10000"/>
            <p:cNvSpPr/>
            <p:nvPr/>
          </p:nvSpPr>
          <p:spPr>
            <a:xfrm>
              <a:off x="8056219" y="5082539"/>
              <a:ext cx="78105" cy="78105"/>
            </a:xfrm>
            <a:custGeom>
              <a:avLst/>
              <a:gdLst/>
              <a:ahLst/>
              <a:cxnLst/>
              <a:rect l="l" t="t" r="r" b="b"/>
              <a:pathLst>
                <a:path w="78104" h="78104">
                  <a:moveTo>
                    <a:pt x="0" y="0"/>
                  </a:moveTo>
                  <a:lnTo>
                    <a:pt x="77724" y="0"/>
                  </a:lnTo>
                  <a:lnTo>
                    <a:pt x="77724" y="7772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0001" name="object 10001"/>
          <p:cNvSpPr/>
          <p:nvPr/>
        </p:nvSpPr>
        <p:spPr>
          <a:xfrm>
            <a:off x="10130022" y="6016449"/>
            <a:ext cx="93376" cy="0"/>
          </a:xfrm>
          <a:custGeom>
            <a:avLst/>
            <a:gdLst/>
            <a:ahLst/>
            <a:cxnLst/>
            <a:rect l="l" t="t" r="r" b="b"/>
            <a:pathLst>
              <a:path w="74295">
                <a:moveTo>
                  <a:pt x="0" y="0"/>
                </a:moveTo>
                <a:lnTo>
                  <a:pt x="7391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0002" name="object 10002"/>
          <p:cNvGrpSpPr/>
          <p:nvPr/>
        </p:nvGrpSpPr>
        <p:grpSpPr>
          <a:xfrm>
            <a:off x="10216215" y="5893864"/>
            <a:ext cx="14365" cy="27933"/>
            <a:chOff x="8128609" y="5782055"/>
            <a:chExt cx="11430" cy="22225"/>
          </a:xfrm>
        </p:grpSpPr>
        <p:sp>
          <p:nvSpPr>
            <p:cNvPr id="10003" name="object 10003"/>
            <p:cNvSpPr/>
            <p:nvPr/>
          </p:nvSpPr>
          <p:spPr>
            <a:xfrm>
              <a:off x="8135454" y="5793485"/>
              <a:ext cx="5080" cy="7620"/>
            </a:xfrm>
            <a:custGeom>
              <a:avLst/>
              <a:gdLst/>
              <a:ahLst/>
              <a:cxnLst/>
              <a:rect l="l" t="t" r="r" b="b"/>
              <a:pathLst>
                <a:path w="5079" h="7620">
                  <a:moveTo>
                    <a:pt x="4572" y="2286"/>
                  </a:moveTo>
                  <a:lnTo>
                    <a:pt x="3911" y="673"/>
                  </a:lnTo>
                  <a:lnTo>
                    <a:pt x="2286" y="0"/>
                  </a:lnTo>
                  <a:lnTo>
                    <a:pt x="673" y="673"/>
                  </a:lnTo>
                  <a:lnTo>
                    <a:pt x="0" y="2286"/>
                  </a:lnTo>
                  <a:lnTo>
                    <a:pt x="622" y="3822"/>
                  </a:lnTo>
                  <a:lnTo>
                    <a:pt x="0" y="5334"/>
                  </a:lnTo>
                  <a:lnTo>
                    <a:pt x="673" y="6959"/>
                  </a:lnTo>
                  <a:lnTo>
                    <a:pt x="2286" y="7620"/>
                  </a:lnTo>
                  <a:lnTo>
                    <a:pt x="3911" y="6959"/>
                  </a:lnTo>
                  <a:lnTo>
                    <a:pt x="4572" y="5334"/>
                  </a:lnTo>
                  <a:lnTo>
                    <a:pt x="3949" y="3822"/>
                  </a:lnTo>
                  <a:lnTo>
                    <a:pt x="4572" y="228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04" name="object 10004"/>
            <p:cNvSpPr/>
            <p:nvPr/>
          </p:nvSpPr>
          <p:spPr>
            <a:xfrm>
              <a:off x="8137753" y="5782055"/>
              <a:ext cx="0" cy="13970"/>
            </a:xfrm>
            <a:custGeom>
              <a:avLst/>
              <a:gdLst/>
              <a:ahLst/>
              <a:cxnLst/>
              <a:rect l="l" t="t" r="r" b="b"/>
              <a:pathLst>
                <a:path h="13970">
                  <a:moveTo>
                    <a:pt x="0" y="13715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05" name="object 10005"/>
            <p:cNvSpPr/>
            <p:nvPr/>
          </p:nvSpPr>
          <p:spPr>
            <a:xfrm>
              <a:off x="8130895" y="5785103"/>
              <a:ext cx="3175" cy="17145"/>
            </a:xfrm>
            <a:custGeom>
              <a:avLst/>
              <a:gdLst/>
              <a:ahLst/>
              <a:cxnLst/>
              <a:rect l="l" t="t" r="r" b="b"/>
              <a:pathLst>
                <a:path w="3175" h="17145">
                  <a:moveTo>
                    <a:pt x="3048" y="16763"/>
                  </a:moveTo>
                  <a:lnTo>
                    <a:pt x="0" y="16763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06" name="object 10006"/>
            <p:cNvSpPr/>
            <p:nvPr/>
          </p:nvSpPr>
          <p:spPr>
            <a:xfrm>
              <a:off x="8130895" y="5798819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0" y="0"/>
                  </a:moveTo>
                  <a:lnTo>
                    <a:pt x="685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07" name="object 10007"/>
            <p:cNvSpPr/>
            <p:nvPr/>
          </p:nvSpPr>
          <p:spPr>
            <a:xfrm>
              <a:off x="8130895" y="5795771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0" y="0"/>
                  </a:moveTo>
                  <a:lnTo>
                    <a:pt x="685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08" name="object 10008"/>
            <p:cNvSpPr/>
            <p:nvPr/>
          </p:nvSpPr>
          <p:spPr>
            <a:xfrm>
              <a:off x="8130895" y="5795771"/>
              <a:ext cx="6985" cy="3175"/>
            </a:xfrm>
            <a:custGeom>
              <a:avLst/>
              <a:gdLst/>
              <a:ahLst/>
              <a:cxnLst/>
              <a:rect l="l" t="t" r="r" b="b"/>
              <a:pathLst>
                <a:path w="6984" h="3175">
                  <a:moveTo>
                    <a:pt x="0" y="3048"/>
                  </a:moveTo>
                  <a:lnTo>
                    <a:pt x="0" y="0"/>
                  </a:lnTo>
                </a:path>
                <a:path w="6984" h="3175">
                  <a:moveTo>
                    <a:pt x="0" y="3048"/>
                  </a:moveTo>
                  <a:lnTo>
                    <a:pt x="6858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09" name="object 10009"/>
            <p:cNvSpPr/>
            <p:nvPr/>
          </p:nvSpPr>
          <p:spPr>
            <a:xfrm>
              <a:off x="8130895" y="5795771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0" y="0"/>
                  </a:moveTo>
                  <a:lnTo>
                    <a:pt x="685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0010" name="object 10010"/>
          <p:cNvGrpSpPr/>
          <p:nvPr/>
        </p:nvGrpSpPr>
        <p:grpSpPr>
          <a:xfrm>
            <a:off x="10122360" y="5890993"/>
            <a:ext cx="105347" cy="31125"/>
            <a:chOff x="8053933" y="5779770"/>
            <a:chExt cx="83820" cy="24765"/>
          </a:xfrm>
        </p:grpSpPr>
        <p:sp>
          <p:nvSpPr>
            <p:cNvPr id="10011" name="object 10011"/>
            <p:cNvSpPr/>
            <p:nvPr/>
          </p:nvSpPr>
          <p:spPr>
            <a:xfrm>
              <a:off x="8060029" y="5785104"/>
              <a:ext cx="3175" cy="17145"/>
            </a:xfrm>
            <a:custGeom>
              <a:avLst/>
              <a:gdLst/>
              <a:ahLst/>
              <a:cxnLst/>
              <a:rect l="l" t="t" r="r" b="b"/>
              <a:pathLst>
                <a:path w="3175" h="17145">
                  <a:moveTo>
                    <a:pt x="0" y="16763"/>
                  </a:moveTo>
                  <a:lnTo>
                    <a:pt x="3048" y="16763"/>
                  </a:lnTo>
                  <a:lnTo>
                    <a:pt x="3047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12" name="object 10012"/>
            <p:cNvSpPr/>
            <p:nvPr/>
          </p:nvSpPr>
          <p:spPr>
            <a:xfrm>
              <a:off x="8056219" y="5795772"/>
              <a:ext cx="6985" cy="3175"/>
            </a:xfrm>
            <a:custGeom>
              <a:avLst/>
              <a:gdLst/>
              <a:ahLst/>
              <a:cxnLst/>
              <a:rect l="l" t="t" r="r" b="b"/>
              <a:pathLst>
                <a:path w="6984" h="3175">
                  <a:moveTo>
                    <a:pt x="6857" y="3048"/>
                  </a:moveTo>
                  <a:lnTo>
                    <a:pt x="0" y="3048"/>
                  </a:lnTo>
                </a:path>
                <a:path w="6984" h="3175">
                  <a:moveTo>
                    <a:pt x="6857" y="3048"/>
                  </a:moveTo>
                  <a:lnTo>
                    <a:pt x="6857" y="0"/>
                  </a:lnTo>
                  <a:lnTo>
                    <a:pt x="0" y="0"/>
                  </a:lnTo>
                </a:path>
                <a:path w="6984" h="3175">
                  <a:moveTo>
                    <a:pt x="6857" y="3048"/>
                  </a:move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13" name="object 10013"/>
            <p:cNvSpPr/>
            <p:nvPr/>
          </p:nvSpPr>
          <p:spPr>
            <a:xfrm>
              <a:off x="8056219" y="579577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6857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14" name="object 10014"/>
            <p:cNvSpPr/>
            <p:nvPr/>
          </p:nvSpPr>
          <p:spPr>
            <a:xfrm>
              <a:off x="8053933" y="5796534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2285" y="0"/>
                  </a:moveTo>
                  <a:lnTo>
                    <a:pt x="3902" y="669"/>
                  </a:lnTo>
                  <a:lnTo>
                    <a:pt x="4571" y="2286"/>
                  </a:lnTo>
                  <a:lnTo>
                    <a:pt x="3902" y="3902"/>
                  </a:lnTo>
                  <a:lnTo>
                    <a:pt x="2285" y="4572"/>
                  </a:lnTo>
                  <a:lnTo>
                    <a:pt x="669" y="3902"/>
                  </a:lnTo>
                  <a:lnTo>
                    <a:pt x="0" y="2286"/>
                  </a:lnTo>
                  <a:lnTo>
                    <a:pt x="669" y="669"/>
                  </a:lnTo>
                  <a:lnTo>
                    <a:pt x="228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15" name="object 10015"/>
            <p:cNvSpPr/>
            <p:nvPr/>
          </p:nvSpPr>
          <p:spPr>
            <a:xfrm>
              <a:off x="8056219" y="5782056"/>
              <a:ext cx="0" cy="13970"/>
            </a:xfrm>
            <a:custGeom>
              <a:avLst/>
              <a:gdLst/>
              <a:ahLst/>
              <a:cxnLst/>
              <a:rect l="l" t="t" r="r" b="b"/>
              <a:pathLst>
                <a:path h="13970">
                  <a:moveTo>
                    <a:pt x="0" y="13715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16" name="object 10016"/>
            <p:cNvSpPr/>
            <p:nvPr/>
          </p:nvSpPr>
          <p:spPr>
            <a:xfrm>
              <a:off x="8060029" y="5801868"/>
              <a:ext cx="74295" cy="0"/>
            </a:xfrm>
            <a:custGeom>
              <a:avLst/>
              <a:gdLst/>
              <a:ahLst/>
              <a:cxnLst/>
              <a:rect l="l" t="t" r="r" b="b"/>
              <a:pathLst>
                <a:path w="74295">
                  <a:moveTo>
                    <a:pt x="73914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17" name="object 10017"/>
            <p:cNvSpPr/>
            <p:nvPr/>
          </p:nvSpPr>
          <p:spPr>
            <a:xfrm>
              <a:off x="8063077" y="5785104"/>
              <a:ext cx="67945" cy="0"/>
            </a:xfrm>
            <a:custGeom>
              <a:avLst/>
              <a:gdLst/>
              <a:ahLst/>
              <a:cxnLst/>
              <a:rect l="l" t="t" r="r" b="b"/>
              <a:pathLst>
                <a:path w="67945">
                  <a:moveTo>
                    <a:pt x="6781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18" name="object 10018"/>
            <p:cNvSpPr/>
            <p:nvPr/>
          </p:nvSpPr>
          <p:spPr>
            <a:xfrm>
              <a:off x="8056219" y="5782056"/>
              <a:ext cx="81915" cy="0"/>
            </a:xfrm>
            <a:custGeom>
              <a:avLst/>
              <a:gdLst/>
              <a:ahLst/>
              <a:cxnLst/>
              <a:rect l="l" t="t" r="r" b="b"/>
              <a:pathLst>
                <a:path w="81915">
                  <a:moveTo>
                    <a:pt x="81533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19" name="object 10019"/>
            <p:cNvSpPr/>
            <p:nvPr/>
          </p:nvSpPr>
          <p:spPr>
            <a:xfrm>
              <a:off x="8060029" y="5801868"/>
              <a:ext cx="74295" cy="0"/>
            </a:xfrm>
            <a:custGeom>
              <a:avLst/>
              <a:gdLst/>
              <a:ahLst/>
              <a:cxnLst/>
              <a:rect l="l" t="t" r="r" b="b"/>
              <a:pathLst>
                <a:path w="74295">
                  <a:moveTo>
                    <a:pt x="73914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20" name="object 10020"/>
            <p:cNvSpPr/>
            <p:nvPr/>
          </p:nvSpPr>
          <p:spPr>
            <a:xfrm>
              <a:off x="8063077" y="5785104"/>
              <a:ext cx="67945" cy="0"/>
            </a:xfrm>
            <a:custGeom>
              <a:avLst/>
              <a:gdLst/>
              <a:ahLst/>
              <a:cxnLst/>
              <a:rect l="l" t="t" r="r" b="b"/>
              <a:pathLst>
                <a:path w="67945">
                  <a:moveTo>
                    <a:pt x="6781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21" name="object 10021"/>
            <p:cNvSpPr/>
            <p:nvPr/>
          </p:nvSpPr>
          <p:spPr>
            <a:xfrm>
              <a:off x="8056219" y="5782056"/>
              <a:ext cx="81915" cy="0"/>
            </a:xfrm>
            <a:custGeom>
              <a:avLst/>
              <a:gdLst/>
              <a:ahLst/>
              <a:cxnLst/>
              <a:rect l="l" t="t" r="r" b="b"/>
              <a:pathLst>
                <a:path w="81915">
                  <a:moveTo>
                    <a:pt x="81533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0022" name="object 10022"/>
          <p:cNvSpPr/>
          <p:nvPr/>
        </p:nvSpPr>
        <p:spPr>
          <a:xfrm>
            <a:off x="10130022" y="6016449"/>
            <a:ext cx="93376" cy="0"/>
          </a:xfrm>
          <a:custGeom>
            <a:avLst/>
            <a:gdLst/>
            <a:ahLst/>
            <a:cxnLst/>
            <a:rect l="l" t="t" r="r" b="b"/>
            <a:pathLst>
              <a:path w="74295">
                <a:moveTo>
                  <a:pt x="0" y="0"/>
                </a:moveTo>
                <a:lnTo>
                  <a:pt x="7391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0023" name="object 10023"/>
          <p:cNvGrpSpPr/>
          <p:nvPr/>
        </p:nvGrpSpPr>
        <p:grpSpPr>
          <a:xfrm>
            <a:off x="10122360" y="5893864"/>
            <a:ext cx="14365" cy="27933"/>
            <a:chOff x="8053933" y="5782055"/>
            <a:chExt cx="11430" cy="22225"/>
          </a:xfrm>
        </p:grpSpPr>
        <p:sp>
          <p:nvSpPr>
            <p:cNvPr id="10024" name="object 10024"/>
            <p:cNvSpPr/>
            <p:nvPr/>
          </p:nvSpPr>
          <p:spPr>
            <a:xfrm>
              <a:off x="8060029" y="5785103"/>
              <a:ext cx="3175" cy="17145"/>
            </a:xfrm>
            <a:custGeom>
              <a:avLst/>
              <a:gdLst/>
              <a:ahLst/>
              <a:cxnLst/>
              <a:rect l="l" t="t" r="r" b="b"/>
              <a:pathLst>
                <a:path w="3175" h="17145">
                  <a:moveTo>
                    <a:pt x="0" y="16763"/>
                  </a:moveTo>
                  <a:lnTo>
                    <a:pt x="3048" y="16763"/>
                  </a:lnTo>
                  <a:lnTo>
                    <a:pt x="3047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25" name="object 10025"/>
            <p:cNvSpPr/>
            <p:nvPr/>
          </p:nvSpPr>
          <p:spPr>
            <a:xfrm>
              <a:off x="8056219" y="5795771"/>
              <a:ext cx="6985" cy="3175"/>
            </a:xfrm>
            <a:custGeom>
              <a:avLst/>
              <a:gdLst/>
              <a:ahLst/>
              <a:cxnLst/>
              <a:rect l="l" t="t" r="r" b="b"/>
              <a:pathLst>
                <a:path w="6984" h="3175">
                  <a:moveTo>
                    <a:pt x="6857" y="3048"/>
                  </a:moveTo>
                  <a:lnTo>
                    <a:pt x="0" y="3048"/>
                  </a:lnTo>
                </a:path>
                <a:path w="6984" h="3175">
                  <a:moveTo>
                    <a:pt x="6857" y="3048"/>
                  </a:moveTo>
                  <a:lnTo>
                    <a:pt x="6857" y="0"/>
                  </a:lnTo>
                  <a:lnTo>
                    <a:pt x="0" y="0"/>
                  </a:lnTo>
                </a:path>
                <a:path w="6984" h="3175">
                  <a:moveTo>
                    <a:pt x="6857" y="3048"/>
                  </a:move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26" name="object 10026"/>
            <p:cNvSpPr/>
            <p:nvPr/>
          </p:nvSpPr>
          <p:spPr>
            <a:xfrm>
              <a:off x="8056219" y="5795771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6857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27" name="object 10027"/>
            <p:cNvSpPr/>
            <p:nvPr/>
          </p:nvSpPr>
          <p:spPr>
            <a:xfrm>
              <a:off x="8053933" y="5796533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2285" y="0"/>
                  </a:moveTo>
                  <a:lnTo>
                    <a:pt x="3902" y="669"/>
                  </a:lnTo>
                  <a:lnTo>
                    <a:pt x="4571" y="2286"/>
                  </a:lnTo>
                  <a:lnTo>
                    <a:pt x="3902" y="3902"/>
                  </a:lnTo>
                  <a:lnTo>
                    <a:pt x="2285" y="4572"/>
                  </a:lnTo>
                  <a:lnTo>
                    <a:pt x="669" y="3902"/>
                  </a:lnTo>
                  <a:lnTo>
                    <a:pt x="0" y="2286"/>
                  </a:lnTo>
                  <a:lnTo>
                    <a:pt x="669" y="669"/>
                  </a:lnTo>
                  <a:lnTo>
                    <a:pt x="228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28" name="object 10028"/>
            <p:cNvSpPr/>
            <p:nvPr/>
          </p:nvSpPr>
          <p:spPr>
            <a:xfrm>
              <a:off x="8056219" y="5782055"/>
              <a:ext cx="0" cy="13970"/>
            </a:xfrm>
            <a:custGeom>
              <a:avLst/>
              <a:gdLst/>
              <a:ahLst/>
              <a:cxnLst/>
              <a:rect l="l" t="t" r="r" b="b"/>
              <a:pathLst>
                <a:path h="13970">
                  <a:moveTo>
                    <a:pt x="0" y="13715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0029" name="object 10029"/>
          <p:cNvGrpSpPr/>
          <p:nvPr/>
        </p:nvGrpSpPr>
        <p:grpSpPr>
          <a:xfrm>
            <a:off x="10216215" y="5893864"/>
            <a:ext cx="14365" cy="27933"/>
            <a:chOff x="8128609" y="5782055"/>
            <a:chExt cx="11430" cy="22225"/>
          </a:xfrm>
        </p:grpSpPr>
        <p:sp>
          <p:nvSpPr>
            <p:cNvPr id="10030" name="object 10030"/>
            <p:cNvSpPr/>
            <p:nvPr/>
          </p:nvSpPr>
          <p:spPr>
            <a:xfrm>
              <a:off x="8135454" y="5793485"/>
              <a:ext cx="5080" cy="7620"/>
            </a:xfrm>
            <a:custGeom>
              <a:avLst/>
              <a:gdLst/>
              <a:ahLst/>
              <a:cxnLst/>
              <a:rect l="l" t="t" r="r" b="b"/>
              <a:pathLst>
                <a:path w="5079" h="7620">
                  <a:moveTo>
                    <a:pt x="4572" y="2286"/>
                  </a:moveTo>
                  <a:lnTo>
                    <a:pt x="3911" y="673"/>
                  </a:lnTo>
                  <a:lnTo>
                    <a:pt x="2286" y="0"/>
                  </a:lnTo>
                  <a:lnTo>
                    <a:pt x="673" y="673"/>
                  </a:lnTo>
                  <a:lnTo>
                    <a:pt x="0" y="2286"/>
                  </a:lnTo>
                  <a:lnTo>
                    <a:pt x="622" y="3822"/>
                  </a:lnTo>
                  <a:lnTo>
                    <a:pt x="0" y="5334"/>
                  </a:lnTo>
                  <a:lnTo>
                    <a:pt x="673" y="6959"/>
                  </a:lnTo>
                  <a:lnTo>
                    <a:pt x="2286" y="7620"/>
                  </a:lnTo>
                  <a:lnTo>
                    <a:pt x="3911" y="6959"/>
                  </a:lnTo>
                  <a:lnTo>
                    <a:pt x="4572" y="5334"/>
                  </a:lnTo>
                  <a:lnTo>
                    <a:pt x="3949" y="3822"/>
                  </a:lnTo>
                  <a:lnTo>
                    <a:pt x="4572" y="228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31" name="object 10031"/>
            <p:cNvSpPr/>
            <p:nvPr/>
          </p:nvSpPr>
          <p:spPr>
            <a:xfrm>
              <a:off x="8137753" y="5782055"/>
              <a:ext cx="0" cy="13970"/>
            </a:xfrm>
            <a:custGeom>
              <a:avLst/>
              <a:gdLst/>
              <a:ahLst/>
              <a:cxnLst/>
              <a:rect l="l" t="t" r="r" b="b"/>
              <a:pathLst>
                <a:path h="13970">
                  <a:moveTo>
                    <a:pt x="0" y="13715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32" name="object 10032"/>
            <p:cNvSpPr/>
            <p:nvPr/>
          </p:nvSpPr>
          <p:spPr>
            <a:xfrm>
              <a:off x="8130895" y="5785103"/>
              <a:ext cx="3175" cy="17145"/>
            </a:xfrm>
            <a:custGeom>
              <a:avLst/>
              <a:gdLst/>
              <a:ahLst/>
              <a:cxnLst/>
              <a:rect l="l" t="t" r="r" b="b"/>
              <a:pathLst>
                <a:path w="3175" h="17145">
                  <a:moveTo>
                    <a:pt x="3048" y="16763"/>
                  </a:moveTo>
                  <a:lnTo>
                    <a:pt x="0" y="16763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33" name="object 10033"/>
            <p:cNvSpPr/>
            <p:nvPr/>
          </p:nvSpPr>
          <p:spPr>
            <a:xfrm>
              <a:off x="8130895" y="5798819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0" y="0"/>
                  </a:moveTo>
                  <a:lnTo>
                    <a:pt x="685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34" name="object 10034"/>
            <p:cNvSpPr/>
            <p:nvPr/>
          </p:nvSpPr>
          <p:spPr>
            <a:xfrm>
              <a:off x="8130895" y="5795771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0" y="0"/>
                  </a:moveTo>
                  <a:lnTo>
                    <a:pt x="685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35" name="object 10035"/>
            <p:cNvSpPr/>
            <p:nvPr/>
          </p:nvSpPr>
          <p:spPr>
            <a:xfrm>
              <a:off x="8130895" y="5795771"/>
              <a:ext cx="6985" cy="3175"/>
            </a:xfrm>
            <a:custGeom>
              <a:avLst/>
              <a:gdLst/>
              <a:ahLst/>
              <a:cxnLst/>
              <a:rect l="l" t="t" r="r" b="b"/>
              <a:pathLst>
                <a:path w="6984" h="3175">
                  <a:moveTo>
                    <a:pt x="0" y="3048"/>
                  </a:moveTo>
                  <a:lnTo>
                    <a:pt x="0" y="0"/>
                  </a:lnTo>
                </a:path>
                <a:path w="6984" h="3175">
                  <a:moveTo>
                    <a:pt x="0" y="3048"/>
                  </a:moveTo>
                  <a:lnTo>
                    <a:pt x="6858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36" name="object 10036"/>
            <p:cNvSpPr/>
            <p:nvPr/>
          </p:nvSpPr>
          <p:spPr>
            <a:xfrm>
              <a:off x="8130895" y="5795771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0" y="0"/>
                  </a:moveTo>
                  <a:lnTo>
                    <a:pt x="685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0037" name="object 10037"/>
          <p:cNvGrpSpPr/>
          <p:nvPr/>
        </p:nvGrpSpPr>
        <p:grpSpPr>
          <a:xfrm>
            <a:off x="10122360" y="5914934"/>
            <a:ext cx="108539" cy="127693"/>
            <a:chOff x="8053933" y="5798820"/>
            <a:chExt cx="86360" cy="101600"/>
          </a:xfrm>
        </p:grpSpPr>
        <p:sp>
          <p:nvSpPr>
            <p:cNvPr id="10038" name="object 10038"/>
            <p:cNvSpPr/>
            <p:nvPr/>
          </p:nvSpPr>
          <p:spPr>
            <a:xfrm>
              <a:off x="8060029" y="5897118"/>
              <a:ext cx="74295" cy="0"/>
            </a:xfrm>
            <a:custGeom>
              <a:avLst/>
              <a:gdLst/>
              <a:ahLst/>
              <a:cxnLst/>
              <a:rect l="l" t="t" r="r" b="b"/>
              <a:pathLst>
                <a:path w="74295">
                  <a:moveTo>
                    <a:pt x="0" y="0"/>
                  </a:moveTo>
                  <a:lnTo>
                    <a:pt x="7391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39" name="object 10039"/>
            <p:cNvSpPr/>
            <p:nvPr/>
          </p:nvSpPr>
          <p:spPr>
            <a:xfrm>
              <a:off x="8056219" y="5899023"/>
              <a:ext cx="81915" cy="0"/>
            </a:xfrm>
            <a:custGeom>
              <a:avLst/>
              <a:gdLst/>
              <a:ahLst/>
              <a:cxnLst/>
              <a:rect l="l" t="t" r="r" b="b"/>
              <a:pathLst>
                <a:path w="81915">
                  <a:moveTo>
                    <a:pt x="0" y="0"/>
                  </a:moveTo>
                  <a:lnTo>
                    <a:pt x="8153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40" name="object 10040"/>
            <p:cNvSpPr/>
            <p:nvPr/>
          </p:nvSpPr>
          <p:spPr>
            <a:xfrm>
              <a:off x="8060029" y="5897118"/>
              <a:ext cx="74295" cy="0"/>
            </a:xfrm>
            <a:custGeom>
              <a:avLst/>
              <a:gdLst/>
              <a:ahLst/>
              <a:cxnLst/>
              <a:rect l="l" t="t" r="r" b="b"/>
              <a:pathLst>
                <a:path w="74295">
                  <a:moveTo>
                    <a:pt x="0" y="0"/>
                  </a:moveTo>
                  <a:lnTo>
                    <a:pt x="7391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41" name="object 10041"/>
            <p:cNvSpPr/>
            <p:nvPr/>
          </p:nvSpPr>
          <p:spPr>
            <a:xfrm>
              <a:off x="8056219" y="5899023"/>
              <a:ext cx="81915" cy="0"/>
            </a:xfrm>
            <a:custGeom>
              <a:avLst/>
              <a:gdLst/>
              <a:ahLst/>
              <a:cxnLst/>
              <a:rect l="l" t="t" r="r" b="b"/>
              <a:pathLst>
                <a:path w="81915">
                  <a:moveTo>
                    <a:pt x="0" y="0"/>
                  </a:moveTo>
                  <a:lnTo>
                    <a:pt x="8153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42" name="object 10042"/>
            <p:cNvSpPr/>
            <p:nvPr/>
          </p:nvSpPr>
          <p:spPr>
            <a:xfrm>
              <a:off x="8056219" y="5798820"/>
              <a:ext cx="0" cy="101600"/>
            </a:xfrm>
            <a:custGeom>
              <a:avLst/>
              <a:gdLst/>
              <a:ahLst/>
              <a:cxnLst/>
              <a:rect l="l" t="t" r="r" b="b"/>
              <a:pathLst>
                <a:path h="101600">
                  <a:moveTo>
                    <a:pt x="0" y="0"/>
                  </a:moveTo>
                  <a:lnTo>
                    <a:pt x="0" y="10134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43" name="object 10043"/>
            <p:cNvSpPr/>
            <p:nvPr/>
          </p:nvSpPr>
          <p:spPr>
            <a:xfrm>
              <a:off x="8060029" y="5801868"/>
              <a:ext cx="0" cy="95250"/>
            </a:xfrm>
            <a:custGeom>
              <a:avLst/>
              <a:gdLst/>
              <a:ahLst/>
              <a:cxnLst/>
              <a:rect l="l" t="t" r="r" b="b"/>
              <a:pathLst>
                <a:path h="95250">
                  <a:moveTo>
                    <a:pt x="0" y="0"/>
                  </a:moveTo>
                  <a:lnTo>
                    <a:pt x="0" y="9525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44" name="object 10044"/>
            <p:cNvSpPr/>
            <p:nvPr/>
          </p:nvSpPr>
          <p:spPr>
            <a:xfrm>
              <a:off x="8133943" y="5801868"/>
              <a:ext cx="0" cy="95250"/>
            </a:xfrm>
            <a:custGeom>
              <a:avLst/>
              <a:gdLst/>
              <a:ahLst/>
              <a:cxnLst/>
              <a:rect l="l" t="t" r="r" b="b"/>
              <a:pathLst>
                <a:path h="95250">
                  <a:moveTo>
                    <a:pt x="0" y="9525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45" name="object 10045"/>
            <p:cNvSpPr/>
            <p:nvPr/>
          </p:nvSpPr>
          <p:spPr>
            <a:xfrm>
              <a:off x="8137753" y="5798820"/>
              <a:ext cx="0" cy="101600"/>
            </a:xfrm>
            <a:custGeom>
              <a:avLst/>
              <a:gdLst/>
              <a:ahLst/>
              <a:cxnLst/>
              <a:rect l="l" t="t" r="r" b="b"/>
              <a:pathLst>
                <a:path h="101600">
                  <a:moveTo>
                    <a:pt x="0" y="101346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46" name="object 10046"/>
            <p:cNvSpPr/>
            <p:nvPr/>
          </p:nvSpPr>
          <p:spPr>
            <a:xfrm>
              <a:off x="8056219" y="5798820"/>
              <a:ext cx="0" cy="101600"/>
            </a:xfrm>
            <a:custGeom>
              <a:avLst/>
              <a:gdLst/>
              <a:ahLst/>
              <a:cxnLst/>
              <a:rect l="l" t="t" r="r" b="b"/>
              <a:pathLst>
                <a:path h="101600">
                  <a:moveTo>
                    <a:pt x="0" y="0"/>
                  </a:moveTo>
                  <a:lnTo>
                    <a:pt x="0" y="10134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47" name="object 10047"/>
            <p:cNvSpPr/>
            <p:nvPr/>
          </p:nvSpPr>
          <p:spPr>
            <a:xfrm>
              <a:off x="8060029" y="5801868"/>
              <a:ext cx="0" cy="95250"/>
            </a:xfrm>
            <a:custGeom>
              <a:avLst/>
              <a:gdLst/>
              <a:ahLst/>
              <a:cxnLst/>
              <a:rect l="l" t="t" r="r" b="b"/>
              <a:pathLst>
                <a:path h="95250">
                  <a:moveTo>
                    <a:pt x="0" y="0"/>
                  </a:moveTo>
                  <a:lnTo>
                    <a:pt x="0" y="9525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48" name="object 10048"/>
            <p:cNvSpPr/>
            <p:nvPr/>
          </p:nvSpPr>
          <p:spPr>
            <a:xfrm>
              <a:off x="8133943" y="5801868"/>
              <a:ext cx="0" cy="95250"/>
            </a:xfrm>
            <a:custGeom>
              <a:avLst/>
              <a:gdLst/>
              <a:ahLst/>
              <a:cxnLst/>
              <a:rect l="l" t="t" r="r" b="b"/>
              <a:pathLst>
                <a:path h="95250">
                  <a:moveTo>
                    <a:pt x="0" y="9525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49" name="object 10049"/>
            <p:cNvSpPr/>
            <p:nvPr/>
          </p:nvSpPr>
          <p:spPr>
            <a:xfrm>
              <a:off x="8137753" y="5798820"/>
              <a:ext cx="0" cy="101600"/>
            </a:xfrm>
            <a:custGeom>
              <a:avLst/>
              <a:gdLst/>
              <a:ahLst/>
              <a:cxnLst/>
              <a:rect l="l" t="t" r="r" b="b"/>
              <a:pathLst>
                <a:path h="101600">
                  <a:moveTo>
                    <a:pt x="0" y="101346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0050" name="object 10050"/>
          <p:cNvSpPr/>
          <p:nvPr/>
        </p:nvSpPr>
        <p:spPr>
          <a:xfrm>
            <a:off x="9224997" y="5014699"/>
            <a:ext cx="98164" cy="98164"/>
          </a:xfrm>
          <a:custGeom>
            <a:avLst/>
            <a:gdLst/>
            <a:ahLst/>
            <a:cxnLst/>
            <a:rect l="l" t="t" r="r" b="b"/>
            <a:pathLst>
              <a:path w="78104" h="78104">
                <a:moveTo>
                  <a:pt x="0" y="77724"/>
                </a:moveTo>
                <a:lnTo>
                  <a:pt x="0" y="3048"/>
                </a:lnTo>
                <a:lnTo>
                  <a:pt x="77724" y="3048"/>
                </a:lnTo>
                <a:lnTo>
                  <a:pt x="77724" y="77724"/>
                </a:lnTo>
                <a:lnTo>
                  <a:pt x="0" y="77724"/>
                </a:lnTo>
                <a:lnTo>
                  <a:pt x="0" y="0"/>
                </a:lnTo>
                <a:lnTo>
                  <a:pt x="77724" y="0"/>
                </a:lnTo>
                <a:lnTo>
                  <a:pt x="77724" y="77724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51" name="object 10051"/>
          <p:cNvSpPr/>
          <p:nvPr/>
        </p:nvSpPr>
        <p:spPr>
          <a:xfrm>
            <a:off x="9224997" y="6016449"/>
            <a:ext cx="98164" cy="0"/>
          </a:xfrm>
          <a:custGeom>
            <a:avLst/>
            <a:gdLst/>
            <a:ahLst/>
            <a:cxnLst/>
            <a:rect l="l" t="t" r="r" b="b"/>
            <a:pathLst>
              <a:path w="78104">
                <a:moveTo>
                  <a:pt x="0" y="0"/>
                </a:moveTo>
                <a:lnTo>
                  <a:pt x="7772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0052" name="object 10052"/>
          <p:cNvGrpSpPr/>
          <p:nvPr/>
        </p:nvGrpSpPr>
        <p:grpSpPr>
          <a:xfrm>
            <a:off x="9217335" y="5890993"/>
            <a:ext cx="112530" cy="31125"/>
            <a:chOff x="7333843" y="5779770"/>
            <a:chExt cx="89535" cy="24765"/>
          </a:xfrm>
        </p:grpSpPr>
        <p:sp>
          <p:nvSpPr>
            <p:cNvPr id="10053" name="object 10053"/>
            <p:cNvSpPr/>
            <p:nvPr/>
          </p:nvSpPr>
          <p:spPr>
            <a:xfrm>
              <a:off x="7336129" y="5782056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>
                  <a:moveTo>
                    <a:pt x="84581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54" name="object 10054"/>
            <p:cNvSpPr/>
            <p:nvPr/>
          </p:nvSpPr>
          <p:spPr>
            <a:xfrm>
              <a:off x="7346797" y="5785104"/>
              <a:ext cx="64135" cy="0"/>
            </a:xfrm>
            <a:custGeom>
              <a:avLst/>
              <a:gdLst/>
              <a:ahLst/>
              <a:cxnLst/>
              <a:rect l="l" t="t" r="r" b="b"/>
              <a:pathLst>
                <a:path w="64134">
                  <a:moveTo>
                    <a:pt x="64007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55" name="object 10055"/>
            <p:cNvSpPr/>
            <p:nvPr/>
          </p:nvSpPr>
          <p:spPr>
            <a:xfrm>
              <a:off x="7339939" y="5801868"/>
              <a:ext cx="78105" cy="0"/>
            </a:xfrm>
            <a:custGeom>
              <a:avLst/>
              <a:gdLst/>
              <a:ahLst/>
              <a:cxnLst/>
              <a:rect l="l" t="t" r="r" b="b"/>
              <a:pathLst>
                <a:path w="78104">
                  <a:moveTo>
                    <a:pt x="77724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56" name="object 10056"/>
            <p:cNvSpPr/>
            <p:nvPr/>
          </p:nvSpPr>
          <p:spPr>
            <a:xfrm>
              <a:off x="7336129" y="5782056"/>
              <a:ext cx="0" cy="13970"/>
            </a:xfrm>
            <a:custGeom>
              <a:avLst/>
              <a:gdLst/>
              <a:ahLst/>
              <a:cxnLst/>
              <a:rect l="l" t="t" r="r" b="b"/>
              <a:pathLst>
                <a:path h="13970">
                  <a:moveTo>
                    <a:pt x="0" y="13715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57" name="object 10057"/>
            <p:cNvSpPr/>
            <p:nvPr/>
          </p:nvSpPr>
          <p:spPr>
            <a:xfrm>
              <a:off x="7333831" y="5793485"/>
              <a:ext cx="5080" cy="7620"/>
            </a:xfrm>
            <a:custGeom>
              <a:avLst/>
              <a:gdLst/>
              <a:ahLst/>
              <a:cxnLst/>
              <a:rect l="l" t="t" r="r" b="b"/>
              <a:pathLst>
                <a:path w="5079" h="7620">
                  <a:moveTo>
                    <a:pt x="4572" y="2286"/>
                  </a:moveTo>
                  <a:lnTo>
                    <a:pt x="3911" y="673"/>
                  </a:lnTo>
                  <a:lnTo>
                    <a:pt x="2286" y="0"/>
                  </a:lnTo>
                  <a:lnTo>
                    <a:pt x="673" y="673"/>
                  </a:lnTo>
                  <a:lnTo>
                    <a:pt x="0" y="2286"/>
                  </a:lnTo>
                  <a:lnTo>
                    <a:pt x="622" y="3822"/>
                  </a:lnTo>
                  <a:lnTo>
                    <a:pt x="0" y="5334"/>
                  </a:lnTo>
                  <a:lnTo>
                    <a:pt x="673" y="6959"/>
                  </a:lnTo>
                  <a:lnTo>
                    <a:pt x="2286" y="7620"/>
                  </a:lnTo>
                  <a:lnTo>
                    <a:pt x="3911" y="6959"/>
                  </a:lnTo>
                  <a:lnTo>
                    <a:pt x="4572" y="5334"/>
                  </a:lnTo>
                  <a:lnTo>
                    <a:pt x="3949" y="3822"/>
                  </a:lnTo>
                  <a:lnTo>
                    <a:pt x="4572" y="228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58" name="object 10058"/>
            <p:cNvSpPr/>
            <p:nvPr/>
          </p:nvSpPr>
          <p:spPr>
            <a:xfrm>
              <a:off x="7336129" y="579577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6857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59" name="object 10059"/>
            <p:cNvSpPr/>
            <p:nvPr/>
          </p:nvSpPr>
          <p:spPr>
            <a:xfrm>
              <a:off x="7336129" y="5798820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6857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60" name="object 10060"/>
            <p:cNvSpPr/>
            <p:nvPr/>
          </p:nvSpPr>
          <p:spPr>
            <a:xfrm>
              <a:off x="7336129" y="579577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6857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61" name="object 10061"/>
            <p:cNvSpPr/>
            <p:nvPr/>
          </p:nvSpPr>
          <p:spPr>
            <a:xfrm>
              <a:off x="7336129" y="5795772"/>
              <a:ext cx="6985" cy="3175"/>
            </a:xfrm>
            <a:custGeom>
              <a:avLst/>
              <a:gdLst/>
              <a:ahLst/>
              <a:cxnLst/>
              <a:rect l="l" t="t" r="r" b="b"/>
              <a:pathLst>
                <a:path w="6984" h="3175">
                  <a:moveTo>
                    <a:pt x="6857" y="3048"/>
                  </a:moveTo>
                  <a:lnTo>
                    <a:pt x="6857" y="0"/>
                  </a:lnTo>
                </a:path>
                <a:path w="6984" h="3175">
                  <a:moveTo>
                    <a:pt x="6857" y="3048"/>
                  </a:move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62" name="object 10062"/>
            <p:cNvSpPr/>
            <p:nvPr/>
          </p:nvSpPr>
          <p:spPr>
            <a:xfrm>
              <a:off x="7346797" y="5785104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5">
                  <a:moveTo>
                    <a:pt x="0" y="16763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63" name="object 10063"/>
            <p:cNvSpPr/>
            <p:nvPr/>
          </p:nvSpPr>
          <p:spPr>
            <a:xfrm>
              <a:off x="7339939" y="580186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0" y="0"/>
                  </a:moveTo>
                  <a:lnTo>
                    <a:pt x="685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64" name="object 10064"/>
            <p:cNvSpPr/>
            <p:nvPr/>
          </p:nvSpPr>
          <p:spPr>
            <a:xfrm>
              <a:off x="7413853" y="579577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0" y="0"/>
                  </a:moveTo>
                  <a:lnTo>
                    <a:pt x="685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65" name="object 10065"/>
            <p:cNvSpPr/>
            <p:nvPr/>
          </p:nvSpPr>
          <p:spPr>
            <a:xfrm>
              <a:off x="7413853" y="5795772"/>
              <a:ext cx="6985" cy="3175"/>
            </a:xfrm>
            <a:custGeom>
              <a:avLst/>
              <a:gdLst/>
              <a:ahLst/>
              <a:cxnLst/>
              <a:rect l="l" t="t" r="r" b="b"/>
              <a:pathLst>
                <a:path w="6984" h="3175">
                  <a:moveTo>
                    <a:pt x="0" y="3048"/>
                  </a:moveTo>
                  <a:lnTo>
                    <a:pt x="6858" y="3048"/>
                  </a:lnTo>
                </a:path>
                <a:path w="6984" h="3175">
                  <a:moveTo>
                    <a:pt x="0" y="3048"/>
                  </a:moveTo>
                  <a:lnTo>
                    <a:pt x="0" y="0"/>
                  </a:lnTo>
                  <a:lnTo>
                    <a:pt x="6858" y="0"/>
                  </a:lnTo>
                </a:path>
                <a:path w="6984" h="3175">
                  <a:moveTo>
                    <a:pt x="0" y="3048"/>
                  </a:moveTo>
                  <a:lnTo>
                    <a:pt x="6858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66" name="object 10066"/>
            <p:cNvSpPr/>
            <p:nvPr/>
          </p:nvSpPr>
          <p:spPr>
            <a:xfrm>
              <a:off x="7410805" y="5785104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5">
                  <a:moveTo>
                    <a:pt x="0" y="16763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67" name="object 10067"/>
            <p:cNvSpPr/>
            <p:nvPr/>
          </p:nvSpPr>
          <p:spPr>
            <a:xfrm>
              <a:off x="7410805" y="580186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6857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68" name="object 10068"/>
            <p:cNvSpPr/>
            <p:nvPr/>
          </p:nvSpPr>
          <p:spPr>
            <a:xfrm>
              <a:off x="7420711" y="5782056"/>
              <a:ext cx="0" cy="13970"/>
            </a:xfrm>
            <a:custGeom>
              <a:avLst/>
              <a:gdLst/>
              <a:ahLst/>
              <a:cxnLst/>
              <a:rect l="l" t="t" r="r" b="b"/>
              <a:pathLst>
                <a:path h="13970">
                  <a:moveTo>
                    <a:pt x="0" y="13715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69" name="object 10069"/>
            <p:cNvSpPr/>
            <p:nvPr/>
          </p:nvSpPr>
          <p:spPr>
            <a:xfrm>
              <a:off x="7418413" y="5793485"/>
              <a:ext cx="5080" cy="7620"/>
            </a:xfrm>
            <a:custGeom>
              <a:avLst/>
              <a:gdLst/>
              <a:ahLst/>
              <a:cxnLst/>
              <a:rect l="l" t="t" r="r" b="b"/>
              <a:pathLst>
                <a:path w="5079" h="7620">
                  <a:moveTo>
                    <a:pt x="4572" y="2286"/>
                  </a:moveTo>
                  <a:lnTo>
                    <a:pt x="3911" y="673"/>
                  </a:lnTo>
                  <a:lnTo>
                    <a:pt x="2286" y="0"/>
                  </a:lnTo>
                  <a:lnTo>
                    <a:pt x="673" y="673"/>
                  </a:lnTo>
                  <a:lnTo>
                    <a:pt x="0" y="2286"/>
                  </a:lnTo>
                  <a:lnTo>
                    <a:pt x="622" y="3822"/>
                  </a:lnTo>
                  <a:lnTo>
                    <a:pt x="0" y="5334"/>
                  </a:lnTo>
                  <a:lnTo>
                    <a:pt x="673" y="6959"/>
                  </a:lnTo>
                  <a:lnTo>
                    <a:pt x="2286" y="7620"/>
                  </a:lnTo>
                  <a:lnTo>
                    <a:pt x="3911" y="6959"/>
                  </a:lnTo>
                  <a:lnTo>
                    <a:pt x="4572" y="5334"/>
                  </a:lnTo>
                  <a:lnTo>
                    <a:pt x="3949" y="3822"/>
                  </a:lnTo>
                  <a:lnTo>
                    <a:pt x="4572" y="228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70" name="object 10070"/>
            <p:cNvSpPr/>
            <p:nvPr/>
          </p:nvSpPr>
          <p:spPr>
            <a:xfrm>
              <a:off x="7336129" y="5782056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>
                  <a:moveTo>
                    <a:pt x="84581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71" name="object 10071"/>
            <p:cNvSpPr/>
            <p:nvPr/>
          </p:nvSpPr>
          <p:spPr>
            <a:xfrm>
              <a:off x="7346797" y="5785104"/>
              <a:ext cx="64135" cy="0"/>
            </a:xfrm>
            <a:custGeom>
              <a:avLst/>
              <a:gdLst/>
              <a:ahLst/>
              <a:cxnLst/>
              <a:rect l="l" t="t" r="r" b="b"/>
              <a:pathLst>
                <a:path w="64134">
                  <a:moveTo>
                    <a:pt x="64007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72" name="object 10072"/>
            <p:cNvSpPr/>
            <p:nvPr/>
          </p:nvSpPr>
          <p:spPr>
            <a:xfrm>
              <a:off x="7339939" y="5801868"/>
              <a:ext cx="78105" cy="0"/>
            </a:xfrm>
            <a:custGeom>
              <a:avLst/>
              <a:gdLst/>
              <a:ahLst/>
              <a:cxnLst/>
              <a:rect l="l" t="t" r="r" b="b"/>
              <a:pathLst>
                <a:path w="78104">
                  <a:moveTo>
                    <a:pt x="77724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73" name="object 10073"/>
            <p:cNvSpPr/>
            <p:nvPr/>
          </p:nvSpPr>
          <p:spPr>
            <a:xfrm>
              <a:off x="7336129" y="5782056"/>
              <a:ext cx="0" cy="13970"/>
            </a:xfrm>
            <a:custGeom>
              <a:avLst/>
              <a:gdLst/>
              <a:ahLst/>
              <a:cxnLst/>
              <a:rect l="l" t="t" r="r" b="b"/>
              <a:pathLst>
                <a:path h="13970">
                  <a:moveTo>
                    <a:pt x="0" y="13715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74" name="object 10074"/>
            <p:cNvSpPr/>
            <p:nvPr/>
          </p:nvSpPr>
          <p:spPr>
            <a:xfrm>
              <a:off x="7333831" y="5793485"/>
              <a:ext cx="5080" cy="7620"/>
            </a:xfrm>
            <a:custGeom>
              <a:avLst/>
              <a:gdLst/>
              <a:ahLst/>
              <a:cxnLst/>
              <a:rect l="l" t="t" r="r" b="b"/>
              <a:pathLst>
                <a:path w="5079" h="7620">
                  <a:moveTo>
                    <a:pt x="4572" y="2286"/>
                  </a:moveTo>
                  <a:lnTo>
                    <a:pt x="3911" y="673"/>
                  </a:lnTo>
                  <a:lnTo>
                    <a:pt x="2286" y="0"/>
                  </a:lnTo>
                  <a:lnTo>
                    <a:pt x="673" y="673"/>
                  </a:lnTo>
                  <a:lnTo>
                    <a:pt x="0" y="2286"/>
                  </a:lnTo>
                  <a:lnTo>
                    <a:pt x="622" y="3822"/>
                  </a:lnTo>
                  <a:lnTo>
                    <a:pt x="0" y="5334"/>
                  </a:lnTo>
                  <a:lnTo>
                    <a:pt x="673" y="6959"/>
                  </a:lnTo>
                  <a:lnTo>
                    <a:pt x="2286" y="7620"/>
                  </a:lnTo>
                  <a:lnTo>
                    <a:pt x="3911" y="6959"/>
                  </a:lnTo>
                  <a:lnTo>
                    <a:pt x="4572" y="5334"/>
                  </a:lnTo>
                  <a:lnTo>
                    <a:pt x="3949" y="3822"/>
                  </a:lnTo>
                  <a:lnTo>
                    <a:pt x="4572" y="228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75" name="object 10075"/>
            <p:cNvSpPr/>
            <p:nvPr/>
          </p:nvSpPr>
          <p:spPr>
            <a:xfrm>
              <a:off x="7336129" y="579577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6857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76" name="object 10076"/>
            <p:cNvSpPr/>
            <p:nvPr/>
          </p:nvSpPr>
          <p:spPr>
            <a:xfrm>
              <a:off x="7336129" y="5798820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6857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77" name="object 10077"/>
            <p:cNvSpPr/>
            <p:nvPr/>
          </p:nvSpPr>
          <p:spPr>
            <a:xfrm>
              <a:off x="7336129" y="579577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6857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78" name="object 10078"/>
            <p:cNvSpPr/>
            <p:nvPr/>
          </p:nvSpPr>
          <p:spPr>
            <a:xfrm>
              <a:off x="7336129" y="5795772"/>
              <a:ext cx="6985" cy="3175"/>
            </a:xfrm>
            <a:custGeom>
              <a:avLst/>
              <a:gdLst/>
              <a:ahLst/>
              <a:cxnLst/>
              <a:rect l="l" t="t" r="r" b="b"/>
              <a:pathLst>
                <a:path w="6984" h="3175">
                  <a:moveTo>
                    <a:pt x="6857" y="3048"/>
                  </a:moveTo>
                  <a:lnTo>
                    <a:pt x="6857" y="0"/>
                  </a:lnTo>
                </a:path>
                <a:path w="6984" h="3175">
                  <a:moveTo>
                    <a:pt x="6857" y="3048"/>
                  </a:move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79" name="object 10079"/>
            <p:cNvSpPr/>
            <p:nvPr/>
          </p:nvSpPr>
          <p:spPr>
            <a:xfrm>
              <a:off x="7346797" y="5785104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5">
                  <a:moveTo>
                    <a:pt x="0" y="16763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80" name="object 10080"/>
            <p:cNvSpPr/>
            <p:nvPr/>
          </p:nvSpPr>
          <p:spPr>
            <a:xfrm>
              <a:off x="7339939" y="580186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0" y="0"/>
                  </a:moveTo>
                  <a:lnTo>
                    <a:pt x="685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81" name="object 10081"/>
            <p:cNvSpPr/>
            <p:nvPr/>
          </p:nvSpPr>
          <p:spPr>
            <a:xfrm>
              <a:off x="7413853" y="579577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0" y="0"/>
                  </a:moveTo>
                  <a:lnTo>
                    <a:pt x="685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82" name="object 10082"/>
            <p:cNvSpPr/>
            <p:nvPr/>
          </p:nvSpPr>
          <p:spPr>
            <a:xfrm>
              <a:off x="7413853" y="5795772"/>
              <a:ext cx="6985" cy="3175"/>
            </a:xfrm>
            <a:custGeom>
              <a:avLst/>
              <a:gdLst/>
              <a:ahLst/>
              <a:cxnLst/>
              <a:rect l="l" t="t" r="r" b="b"/>
              <a:pathLst>
                <a:path w="6984" h="3175">
                  <a:moveTo>
                    <a:pt x="0" y="3048"/>
                  </a:moveTo>
                  <a:lnTo>
                    <a:pt x="6858" y="3048"/>
                  </a:lnTo>
                </a:path>
                <a:path w="6984" h="3175">
                  <a:moveTo>
                    <a:pt x="0" y="3048"/>
                  </a:moveTo>
                  <a:lnTo>
                    <a:pt x="0" y="0"/>
                  </a:lnTo>
                  <a:lnTo>
                    <a:pt x="6858" y="0"/>
                  </a:lnTo>
                </a:path>
                <a:path w="6984" h="3175">
                  <a:moveTo>
                    <a:pt x="0" y="3048"/>
                  </a:moveTo>
                  <a:lnTo>
                    <a:pt x="6858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83" name="object 10083"/>
            <p:cNvSpPr/>
            <p:nvPr/>
          </p:nvSpPr>
          <p:spPr>
            <a:xfrm>
              <a:off x="7410805" y="5785104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5">
                  <a:moveTo>
                    <a:pt x="0" y="16763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84" name="object 10084"/>
            <p:cNvSpPr/>
            <p:nvPr/>
          </p:nvSpPr>
          <p:spPr>
            <a:xfrm>
              <a:off x="7410805" y="580186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6857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85" name="object 10085"/>
            <p:cNvSpPr/>
            <p:nvPr/>
          </p:nvSpPr>
          <p:spPr>
            <a:xfrm>
              <a:off x="7420711" y="5782056"/>
              <a:ext cx="0" cy="13970"/>
            </a:xfrm>
            <a:custGeom>
              <a:avLst/>
              <a:gdLst/>
              <a:ahLst/>
              <a:cxnLst/>
              <a:rect l="l" t="t" r="r" b="b"/>
              <a:pathLst>
                <a:path h="13970">
                  <a:moveTo>
                    <a:pt x="0" y="13715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86" name="object 10086"/>
            <p:cNvSpPr/>
            <p:nvPr/>
          </p:nvSpPr>
          <p:spPr>
            <a:xfrm>
              <a:off x="7418413" y="5793485"/>
              <a:ext cx="5080" cy="7620"/>
            </a:xfrm>
            <a:custGeom>
              <a:avLst/>
              <a:gdLst/>
              <a:ahLst/>
              <a:cxnLst/>
              <a:rect l="l" t="t" r="r" b="b"/>
              <a:pathLst>
                <a:path w="5079" h="7620">
                  <a:moveTo>
                    <a:pt x="4572" y="2286"/>
                  </a:moveTo>
                  <a:lnTo>
                    <a:pt x="3911" y="673"/>
                  </a:lnTo>
                  <a:lnTo>
                    <a:pt x="2286" y="0"/>
                  </a:lnTo>
                  <a:lnTo>
                    <a:pt x="673" y="673"/>
                  </a:lnTo>
                  <a:lnTo>
                    <a:pt x="0" y="2286"/>
                  </a:lnTo>
                  <a:lnTo>
                    <a:pt x="622" y="3822"/>
                  </a:lnTo>
                  <a:lnTo>
                    <a:pt x="0" y="5334"/>
                  </a:lnTo>
                  <a:lnTo>
                    <a:pt x="673" y="6959"/>
                  </a:lnTo>
                  <a:lnTo>
                    <a:pt x="2286" y="7620"/>
                  </a:lnTo>
                  <a:lnTo>
                    <a:pt x="3911" y="6959"/>
                  </a:lnTo>
                  <a:lnTo>
                    <a:pt x="4572" y="5334"/>
                  </a:lnTo>
                  <a:lnTo>
                    <a:pt x="3949" y="3822"/>
                  </a:lnTo>
                  <a:lnTo>
                    <a:pt x="4572" y="228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0087" name="object 10087"/>
          <p:cNvGrpSpPr/>
          <p:nvPr/>
        </p:nvGrpSpPr>
        <p:grpSpPr>
          <a:xfrm>
            <a:off x="9217335" y="5914934"/>
            <a:ext cx="112530" cy="127693"/>
            <a:chOff x="7333843" y="5798820"/>
            <a:chExt cx="89535" cy="101600"/>
          </a:xfrm>
        </p:grpSpPr>
        <p:sp>
          <p:nvSpPr>
            <p:cNvPr id="10088" name="object 10088"/>
            <p:cNvSpPr/>
            <p:nvPr/>
          </p:nvSpPr>
          <p:spPr>
            <a:xfrm>
              <a:off x="7339939" y="5879592"/>
              <a:ext cx="78105" cy="0"/>
            </a:xfrm>
            <a:custGeom>
              <a:avLst/>
              <a:gdLst/>
              <a:ahLst/>
              <a:cxnLst/>
              <a:rect l="l" t="t" r="r" b="b"/>
              <a:pathLst>
                <a:path w="78104">
                  <a:moveTo>
                    <a:pt x="0" y="0"/>
                  </a:moveTo>
                  <a:lnTo>
                    <a:pt x="7772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89" name="object 10089"/>
            <p:cNvSpPr/>
            <p:nvPr/>
          </p:nvSpPr>
          <p:spPr>
            <a:xfrm>
              <a:off x="7336129" y="5899023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>
                  <a:moveTo>
                    <a:pt x="0" y="0"/>
                  </a:moveTo>
                  <a:lnTo>
                    <a:pt x="8458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90" name="object 10090"/>
            <p:cNvSpPr/>
            <p:nvPr/>
          </p:nvSpPr>
          <p:spPr>
            <a:xfrm>
              <a:off x="7339939" y="5897118"/>
              <a:ext cx="78105" cy="0"/>
            </a:xfrm>
            <a:custGeom>
              <a:avLst/>
              <a:gdLst/>
              <a:ahLst/>
              <a:cxnLst/>
              <a:rect l="l" t="t" r="r" b="b"/>
              <a:pathLst>
                <a:path w="78104">
                  <a:moveTo>
                    <a:pt x="0" y="0"/>
                  </a:moveTo>
                  <a:lnTo>
                    <a:pt x="7772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91" name="object 10091"/>
            <p:cNvSpPr/>
            <p:nvPr/>
          </p:nvSpPr>
          <p:spPr>
            <a:xfrm>
              <a:off x="7336129" y="5899023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>
                  <a:moveTo>
                    <a:pt x="0" y="0"/>
                  </a:moveTo>
                  <a:lnTo>
                    <a:pt x="8458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92" name="object 10092"/>
            <p:cNvSpPr/>
            <p:nvPr/>
          </p:nvSpPr>
          <p:spPr>
            <a:xfrm>
              <a:off x="7339939" y="5897118"/>
              <a:ext cx="78105" cy="0"/>
            </a:xfrm>
            <a:custGeom>
              <a:avLst/>
              <a:gdLst/>
              <a:ahLst/>
              <a:cxnLst/>
              <a:rect l="l" t="t" r="r" b="b"/>
              <a:pathLst>
                <a:path w="78104">
                  <a:moveTo>
                    <a:pt x="0" y="0"/>
                  </a:moveTo>
                  <a:lnTo>
                    <a:pt x="7772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93" name="object 10093"/>
            <p:cNvSpPr/>
            <p:nvPr/>
          </p:nvSpPr>
          <p:spPr>
            <a:xfrm>
              <a:off x="7420711" y="5798820"/>
              <a:ext cx="0" cy="101600"/>
            </a:xfrm>
            <a:custGeom>
              <a:avLst/>
              <a:gdLst/>
              <a:ahLst/>
              <a:cxnLst/>
              <a:rect l="l" t="t" r="r" b="b"/>
              <a:pathLst>
                <a:path h="101600">
                  <a:moveTo>
                    <a:pt x="0" y="101346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94" name="object 10094"/>
            <p:cNvSpPr/>
            <p:nvPr/>
          </p:nvSpPr>
          <p:spPr>
            <a:xfrm>
              <a:off x="7417663" y="5801868"/>
              <a:ext cx="0" cy="95250"/>
            </a:xfrm>
            <a:custGeom>
              <a:avLst/>
              <a:gdLst/>
              <a:ahLst/>
              <a:cxnLst/>
              <a:rect l="l" t="t" r="r" b="b"/>
              <a:pathLst>
                <a:path h="95250">
                  <a:moveTo>
                    <a:pt x="0" y="9525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95" name="object 10095"/>
            <p:cNvSpPr/>
            <p:nvPr/>
          </p:nvSpPr>
          <p:spPr>
            <a:xfrm>
              <a:off x="7339939" y="5801868"/>
              <a:ext cx="0" cy="95250"/>
            </a:xfrm>
            <a:custGeom>
              <a:avLst/>
              <a:gdLst/>
              <a:ahLst/>
              <a:cxnLst/>
              <a:rect l="l" t="t" r="r" b="b"/>
              <a:pathLst>
                <a:path h="95250">
                  <a:moveTo>
                    <a:pt x="0" y="0"/>
                  </a:moveTo>
                  <a:lnTo>
                    <a:pt x="0" y="9525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96" name="object 10096"/>
            <p:cNvSpPr/>
            <p:nvPr/>
          </p:nvSpPr>
          <p:spPr>
            <a:xfrm>
              <a:off x="7336129" y="5798820"/>
              <a:ext cx="0" cy="101600"/>
            </a:xfrm>
            <a:custGeom>
              <a:avLst/>
              <a:gdLst/>
              <a:ahLst/>
              <a:cxnLst/>
              <a:rect l="l" t="t" r="r" b="b"/>
              <a:pathLst>
                <a:path h="101600">
                  <a:moveTo>
                    <a:pt x="0" y="0"/>
                  </a:moveTo>
                  <a:lnTo>
                    <a:pt x="0" y="10134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97" name="object 10097"/>
            <p:cNvSpPr/>
            <p:nvPr/>
          </p:nvSpPr>
          <p:spPr>
            <a:xfrm>
              <a:off x="7420711" y="5798820"/>
              <a:ext cx="0" cy="101600"/>
            </a:xfrm>
            <a:custGeom>
              <a:avLst/>
              <a:gdLst/>
              <a:ahLst/>
              <a:cxnLst/>
              <a:rect l="l" t="t" r="r" b="b"/>
              <a:pathLst>
                <a:path h="101600">
                  <a:moveTo>
                    <a:pt x="0" y="101346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98" name="object 10098"/>
            <p:cNvSpPr/>
            <p:nvPr/>
          </p:nvSpPr>
          <p:spPr>
            <a:xfrm>
              <a:off x="7417663" y="5801868"/>
              <a:ext cx="0" cy="95250"/>
            </a:xfrm>
            <a:custGeom>
              <a:avLst/>
              <a:gdLst/>
              <a:ahLst/>
              <a:cxnLst/>
              <a:rect l="l" t="t" r="r" b="b"/>
              <a:pathLst>
                <a:path h="95250">
                  <a:moveTo>
                    <a:pt x="0" y="9525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99" name="object 10099"/>
            <p:cNvSpPr/>
            <p:nvPr/>
          </p:nvSpPr>
          <p:spPr>
            <a:xfrm>
              <a:off x="7339939" y="5801868"/>
              <a:ext cx="0" cy="95250"/>
            </a:xfrm>
            <a:custGeom>
              <a:avLst/>
              <a:gdLst/>
              <a:ahLst/>
              <a:cxnLst/>
              <a:rect l="l" t="t" r="r" b="b"/>
              <a:pathLst>
                <a:path h="95250">
                  <a:moveTo>
                    <a:pt x="0" y="0"/>
                  </a:moveTo>
                  <a:lnTo>
                    <a:pt x="0" y="9525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00" name="object 10100"/>
            <p:cNvSpPr/>
            <p:nvPr/>
          </p:nvSpPr>
          <p:spPr>
            <a:xfrm>
              <a:off x="7336129" y="5798820"/>
              <a:ext cx="0" cy="101600"/>
            </a:xfrm>
            <a:custGeom>
              <a:avLst/>
              <a:gdLst/>
              <a:ahLst/>
              <a:cxnLst/>
              <a:rect l="l" t="t" r="r" b="b"/>
              <a:pathLst>
                <a:path h="101600">
                  <a:moveTo>
                    <a:pt x="0" y="0"/>
                  </a:moveTo>
                  <a:lnTo>
                    <a:pt x="0" y="10134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10101" name="object 10101"/>
          <p:cNvPicPr/>
          <p:nvPr/>
        </p:nvPicPr>
        <p:blipFill>
          <a:blip r:embed="rId74" cstate="print"/>
          <a:stretch>
            <a:fillRect/>
          </a:stretch>
        </p:blipFill>
        <p:spPr>
          <a:xfrm>
            <a:off x="8873522" y="6708865"/>
            <a:ext cx="4319218" cy="1235431"/>
          </a:xfrm>
          <a:prstGeom prst="rect">
            <a:avLst/>
          </a:prstGeom>
        </p:spPr>
      </p:pic>
      <p:grpSp>
        <p:nvGrpSpPr>
          <p:cNvPr id="10102" name="object 10102"/>
          <p:cNvGrpSpPr/>
          <p:nvPr/>
        </p:nvGrpSpPr>
        <p:grpSpPr>
          <a:xfrm>
            <a:off x="12731131" y="9156744"/>
            <a:ext cx="35914" cy="114126"/>
            <a:chOff x="10129621" y="8378190"/>
            <a:chExt cx="28575" cy="90805"/>
          </a:xfrm>
        </p:grpSpPr>
        <p:sp>
          <p:nvSpPr>
            <p:cNvPr id="10103" name="object 10103"/>
            <p:cNvSpPr/>
            <p:nvPr/>
          </p:nvSpPr>
          <p:spPr>
            <a:xfrm>
              <a:off x="10138765" y="8407908"/>
              <a:ext cx="0" cy="41275"/>
            </a:xfrm>
            <a:custGeom>
              <a:avLst/>
              <a:gdLst/>
              <a:ahLst/>
              <a:cxnLst/>
              <a:rect l="l" t="t" r="r" b="b"/>
              <a:pathLst>
                <a:path h="41275">
                  <a:moveTo>
                    <a:pt x="0" y="0"/>
                  </a:moveTo>
                  <a:lnTo>
                    <a:pt x="0" y="411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04" name="object 10104"/>
            <p:cNvSpPr/>
            <p:nvPr/>
          </p:nvSpPr>
          <p:spPr>
            <a:xfrm>
              <a:off x="10134955" y="8407908"/>
              <a:ext cx="0" cy="41275"/>
            </a:xfrm>
            <a:custGeom>
              <a:avLst/>
              <a:gdLst/>
              <a:ahLst/>
              <a:cxnLst/>
              <a:rect l="l" t="t" r="r" b="b"/>
              <a:pathLst>
                <a:path h="41275">
                  <a:moveTo>
                    <a:pt x="0" y="0"/>
                  </a:moveTo>
                  <a:lnTo>
                    <a:pt x="0" y="411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05" name="object 10105"/>
            <p:cNvSpPr/>
            <p:nvPr/>
          </p:nvSpPr>
          <p:spPr>
            <a:xfrm>
              <a:off x="10131907" y="8407908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9905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06" name="object 10106"/>
            <p:cNvSpPr/>
            <p:nvPr/>
          </p:nvSpPr>
          <p:spPr>
            <a:xfrm>
              <a:off x="10131907" y="8404860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9905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07" name="object 10107"/>
            <p:cNvSpPr/>
            <p:nvPr/>
          </p:nvSpPr>
          <p:spPr>
            <a:xfrm>
              <a:off x="10131907" y="8407908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9905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08" name="object 10108"/>
            <p:cNvSpPr/>
            <p:nvPr/>
          </p:nvSpPr>
          <p:spPr>
            <a:xfrm>
              <a:off x="10131907" y="8404860"/>
              <a:ext cx="10160" cy="3175"/>
            </a:xfrm>
            <a:custGeom>
              <a:avLst/>
              <a:gdLst/>
              <a:ahLst/>
              <a:cxnLst/>
              <a:rect l="l" t="t" r="r" b="b"/>
              <a:pathLst>
                <a:path w="10159" h="3175">
                  <a:moveTo>
                    <a:pt x="9905" y="0"/>
                  </a:moveTo>
                  <a:lnTo>
                    <a:pt x="9905" y="3048"/>
                  </a:lnTo>
                </a:path>
                <a:path w="10159" h="3175">
                  <a:moveTo>
                    <a:pt x="9905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09" name="object 10109"/>
            <p:cNvSpPr/>
            <p:nvPr/>
          </p:nvSpPr>
          <p:spPr>
            <a:xfrm>
              <a:off x="10134955" y="8378190"/>
              <a:ext cx="0" cy="26670"/>
            </a:xfrm>
            <a:custGeom>
              <a:avLst/>
              <a:gdLst/>
              <a:ahLst/>
              <a:cxnLst/>
              <a:rect l="l" t="t" r="r" b="b"/>
              <a:pathLst>
                <a:path h="26670">
                  <a:moveTo>
                    <a:pt x="0" y="2667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10" name="object 10110"/>
            <p:cNvSpPr/>
            <p:nvPr/>
          </p:nvSpPr>
          <p:spPr>
            <a:xfrm>
              <a:off x="10134955" y="8381238"/>
              <a:ext cx="3810" cy="24130"/>
            </a:xfrm>
            <a:custGeom>
              <a:avLst/>
              <a:gdLst/>
              <a:ahLst/>
              <a:cxnLst/>
              <a:rect l="l" t="t" r="r" b="b"/>
              <a:pathLst>
                <a:path w="3809" h="24129">
                  <a:moveTo>
                    <a:pt x="3809" y="23622"/>
                  </a:moveTo>
                  <a:lnTo>
                    <a:pt x="3809" y="0"/>
                  </a:lnTo>
                </a:path>
                <a:path w="3809" h="24129">
                  <a:moveTo>
                    <a:pt x="3809" y="23622"/>
                  </a:moveTo>
                  <a:lnTo>
                    <a:pt x="0" y="2362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11" name="object 10111"/>
            <p:cNvSpPr/>
            <p:nvPr/>
          </p:nvSpPr>
          <p:spPr>
            <a:xfrm>
              <a:off x="10129609" y="8402586"/>
              <a:ext cx="5080" cy="7620"/>
            </a:xfrm>
            <a:custGeom>
              <a:avLst/>
              <a:gdLst/>
              <a:ahLst/>
              <a:cxnLst/>
              <a:rect l="l" t="t" r="r" b="b"/>
              <a:pathLst>
                <a:path w="5079" h="7620">
                  <a:moveTo>
                    <a:pt x="4572" y="2286"/>
                  </a:moveTo>
                  <a:lnTo>
                    <a:pt x="3911" y="660"/>
                  </a:lnTo>
                  <a:lnTo>
                    <a:pt x="2286" y="0"/>
                  </a:lnTo>
                  <a:lnTo>
                    <a:pt x="673" y="660"/>
                  </a:lnTo>
                  <a:lnTo>
                    <a:pt x="0" y="2286"/>
                  </a:lnTo>
                  <a:lnTo>
                    <a:pt x="622" y="3810"/>
                  </a:lnTo>
                  <a:lnTo>
                    <a:pt x="0" y="5334"/>
                  </a:lnTo>
                  <a:lnTo>
                    <a:pt x="673" y="6946"/>
                  </a:lnTo>
                  <a:lnTo>
                    <a:pt x="2286" y="7620"/>
                  </a:lnTo>
                  <a:lnTo>
                    <a:pt x="3911" y="6946"/>
                  </a:lnTo>
                  <a:lnTo>
                    <a:pt x="4572" y="5334"/>
                  </a:lnTo>
                  <a:lnTo>
                    <a:pt x="3949" y="3810"/>
                  </a:lnTo>
                  <a:lnTo>
                    <a:pt x="4572" y="228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12" name="object 10112"/>
            <p:cNvSpPr/>
            <p:nvPr/>
          </p:nvSpPr>
          <p:spPr>
            <a:xfrm>
              <a:off x="10155529" y="8388096"/>
              <a:ext cx="0" cy="81280"/>
            </a:xfrm>
            <a:custGeom>
              <a:avLst/>
              <a:gdLst/>
              <a:ahLst/>
              <a:cxnLst/>
              <a:rect l="l" t="t" r="r" b="b"/>
              <a:pathLst>
                <a:path h="81279">
                  <a:moveTo>
                    <a:pt x="0" y="80771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13" name="object 10113"/>
            <p:cNvSpPr/>
            <p:nvPr/>
          </p:nvSpPr>
          <p:spPr>
            <a:xfrm>
              <a:off x="10141813" y="8411718"/>
              <a:ext cx="0" cy="57150"/>
            </a:xfrm>
            <a:custGeom>
              <a:avLst/>
              <a:gdLst/>
              <a:ahLst/>
              <a:cxnLst/>
              <a:rect l="l" t="t" r="r" b="b"/>
              <a:pathLst>
                <a:path h="57150">
                  <a:moveTo>
                    <a:pt x="0" y="57149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14" name="object 10114"/>
            <p:cNvSpPr/>
            <p:nvPr/>
          </p:nvSpPr>
          <p:spPr>
            <a:xfrm>
              <a:off x="10141813" y="8407908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3809" y="0"/>
                  </a:moveTo>
                  <a:lnTo>
                    <a:pt x="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15" name="object 10115"/>
            <p:cNvSpPr/>
            <p:nvPr/>
          </p:nvSpPr>
          <p:spPr>
            <a:xfrm>
              <a:off x="10141813" y="8401812"/>
              <a:ext cx="3810" cy="6350"/>
            </a:xfrm>
            <a:custGeom>
              <a:avLst/>
              <a:gdLst/>
              <a:ahLst/>
              <a:cxnLst/>
              <a:rect l="l" t="t" r="r" b="b"/>
              <a:pathLst>
                <a:path w="3809" h="6350">
                  <a:moveTo>
                    <a:pt x="3809" y="3048"/>
                  </a:moveTo>
                  <a:lnTo>
                    <a:pt x="0" y="0"/>
                  </a:lnTo>
                </a:path>
                <a:path w="3809" h="6350">
                  <a:moveTo>
                    <a:pt x="3809" y="3048"/>
                  </a:moveTo>
                  <a:lnTo>
                    <a:pt x="3809" y="609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16" name="object 10116"/>
            <p:cNvSpPr/>
            <p:nvPr/>
          </p:nvSpPr>
          <p:spPr>
            <a:xfrm>
              <a:off x="10141813" y="8388096"/>
              <a:ext cx="0" cy="13970"/>
            </a:xfrm>
            <a:custGeom>
              <a:avLst/>
              <a:gdLst/>
              <a:ahLst/>
              <a:cxnLst/>
              <a:rect l="l" t="t" r="r" b="b"/>
              <a:pathLst>
                <a:path h="13970">
                  <a:moveTo>
                    <a:pt x="0" y="13716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0117" name="object 10117"/>
          <p:cNvGrpSpPr/>
          <p:nvPr/>
        </p:nvGrpSpPr>
        <p:grpSpPr>
          <a:xfrm>
            <a:off x="12539591" y="9374141"/>
            <a:ext cx="90981" cy="129289"/>
            <a:chOff x="9977221" y="8551164"/>
            <a:chExt cx="72390" cy="102870"/>
          </a:xfrm>
        </p:grpSpPr>
        <p:sp>
          <p:nvSpPr>
            <p:cNvPr id="10118" name="object 10118"/>
            <p:cNvSpPr/>
            <p:nvPr/>
          </p:nvSpPr>
          <p:spPr>
            <a:xfrm>
              <a:off x="9979507" y="8553450"/>
              <a:ext cx="0" cy="64135"/>
            </a:xfrm>
            <a:custGeom>
              <a:avLst/>
              <a:gdLst/>
              <a:ahLst/>
              <a:cxnLst/>
              <a:rect l="l" t="t" r="r" b="b"/>
              <a:pathLst>
                <a:path h="64134">
                  <a:moveTo>
                    <a:pt x="0" y="0"/>
                  </a:moveTo>
                  <a:lnTo>
                    <a:pt x="0" y="64007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19" name="object 10119"/>
            <p:cNvSpPr/>
            <p:nvPr/>
          </p:nvSpPr>
          <p:spPr>
            <a:xfrm>
              <a:off x="9983317" y="8557260"/>
              <a:ext cx="0" cy="64135"/>
            </a:xfrm>
            <a:custGeom>
              <a:avLst/>
              <a:gdLst/>
              <a:ahLst/>
              <a:cxnLst/>
              <a:rect l="l" t="t" r="r" b="b"/>
              <a:pathLst>
                <a:path h="64134">
                  <a:moveTo>
                    <a:pt x="0" y="0"/>
                  </a:moveTo>
                  <a:lnTo>
                    <a:pt x="0" y="6400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20" name="object 10120"/>
            <p:cNvSpPr/>
            <p:nvPr/>
          </p:nvSpPr>
          <p:spPr>
            <a:xfrm>
              <a:off x="9979507" y="8553450"/>
              <a:ext cx="67945" cy="0"/>
            </a:xfrm>
            <a:custGeom>
              <a:avLst/>
              <a:gdLst/>
              <a:ahLst/>
              <a:cxnLst/>
              <a:rect l="l" t="t" r="r" b="b"/>
              <a:pathLst>
                <a:path w="67945">
                  <a:moveTo>
                    <a:pt x="6781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21" name="object 10121"/>
            <p:cNvSpPr/>
            <p:nvPr/>
          </p:nvSpPr>
          <p:spPr>
            <a:xfrm>
              <a:off x="9983317" y="8557260"/>
              <a:ext cx="60325" cy="0"/>
            </a:xfrm>
            <a:custGeom>
              <a:avLst/>
              <a:gdLst/>
              <a:ahLst/>
              <a:cxnLst/>
              <a:rect l="l" t="t" r="r" b="b"/>
              <a:pathLst>
                <a:path w="60325">
                  <a:moveTo>
                    <a:pt x="6019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22" name="object 10122"/>
            <p:cNvSpPr/>
            <p:nvPr/>
          </p:nvSpPr>
          <p:spPr>
            <a:xfrm>
              <a:off x="10047325" y="8553450"/>
              <a:ext cx="0" cy="64135"/>
            </a:xfrm>
            <a:custGeom>
              <a:avLst/>
              <a:gdLst/>
              <a:ahLst/>
              <a:cxnLst/>
              <a:rect l="l" t="t" r="r" b="b"/>
              <a:pathLst>
                <a:path h="64134">
                  <a:moveTo>
                    <a:pt x="0" y="64007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23" name="object 10123"/>
            <p:cNvSpPr/>
            <p:nvPr/>
          </p:nvSpPr>
          <p:spPr>
            <a:xfrm>
              <a:off x="10043515" y="8557260"/>
              <a:ext cx="0" cy="64135"/>
            </a:xfrm>
            <a:custGeom>
              <a:avLst/>
              <a:gdLst/>
              <a:ahLst/>
              <a:cxnLst/>
              <a:rect l="l" t="t" r="r" b="b"/>
              <a:pathLst>
                <a:path h="64134">
                  <a:moveTo>
                    <a:pt x="0" y="64007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24" name="object 10124"/>
            <p:cNvSpPr/>
            <p:nvPr/>
          </p:nvSpPr>
          <p:spPr>
            <a:xfrm>
              <a:off x="9983317" y="8557260"/>
              <a:ext cx="60325" cy="94615"/>
            </a:xfrm>
            <a:custGeom>
              <a:avLst/>
              <a:gdLst/>
              <a:ahLst/>
              <a:cxnLst/>
              <a:rect l="l" t="t" r="r" b="b"/>
              <a:pathLst>
                <a:path w="60325" h="94615">
                  <a:moveTo>
                    <a:pt x="0" y="94487"/>
                  </a:moveTo>
                  <a:lnTo>
                    <a:pt x="60198" y="94487"/>
                  </a:lnTo>
                  <a:lnTo>
                    <a:pt x="60197" y="0"/>
                  </a:lnTo>
                  <a:lnTo>
                    <a:pt x="0" y="0"/>
                  </a:lnTo>
                  <a:lnTo>
                    <a:pt x="0" y="94487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0125" name="object 10125"/>
          <p:cNvGrpSpPr/>
          <p:nvPr/>
        </p:nvGrpSpPr>
        <p:grpSpPr>
          <a:xfrm>
            <a:off x="12319320" y="9377014"/>
            <a:ext cx="228251" cy="123703"/>
            <a:chOff x="9801961" y="8553450"/>
            <a:chExt cx="181610" cy="98425"/>
          </a:xfrm>
        </p:grpSpPr>
        <p:sp>
          <p:nvSpPr>
            <p:cNvPr id="10126" name="object 10126"/>
            <p:cNvSpPr/>
            <p:nvPr/>
          </p:nvSpPr>
          <p:spPr>
            <a:xfrm>
              <a:off x="9804247" y="8557260"/>
              <a:ext cx="0" cy="64135"/>
            </a:xfrm>
            <a:custGeom>
              <a:avLst/>
              <a:gdLst/>
              <a:ahLst/>
              <a:cxnLst/>
              <a:rect l="l" t="t" r="r" b="b"/>
              <a:pathLst>
                <a:path h="64134">
                  <a:moveTo>
                    <a:pt x="0" y="64007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27" name="object 10127"/>
            <p:cNvSpPr/>
            <p:nvPr/>
          </p:nvSpPr>
          <p:spPr>
            <a:xfrm>
              <a:off x="9807295" y="8553450"/>
              <a:ext cx="0" cy="64135"/>
            </a:xfrm>
            <a:custGeom>
              <a:avLst/>
              <a:gdLst/>
              <a:ahLst/>
              <a:cxnLst/>
              <a:rect l="l" t="t" r="r" b="b"/>
              <a:pathLst>
                <a:path h="64134">
                  <a:moveTo>
                    <a:pt x="0" y="64007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28" name="object 10128"/>
            <p:cNvSpPr/>
            <p:nvPr/>
          </p:nvSpPr>
          <p:spPr>
            <a:xfrm>
              <a:off x="9804247" y="8557260"/>
              <a:ext cx="0" cy="94615"/>
            </a:xfrm>
            <a:custGeom>
              <a:avLst/>
              <a:gdLst/>
              <a:ahLst/>
              <a:cxnLst/>
              <a:rect l="l" t="t" r="r" b="b"/>
              <a:pathLst>
                <a:path h="94615">
                  <a:moveTo>
                    <a:pt x="0" y="9448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29" name="object 10129"/>
            <p:cNvSpPr/>
            <p:nvPr/>
          </p:nvSpPr>
          <p:spPr>
            <a:xfrm>
              <a:off x="9807295" y="8580882"/>
              <a:ext cx="172720" cy="0"/>
            </a:xfrm>
            <a:custGeom>
              <a:avLst/>
              <a:gdLst/>
              <a:ahLst/>
              <a:cxnLst/>
              <a:rect l="l" t="t" r="r" b="b"/>
              <a:pathLst>
                <a:path w="172720">
                  <a:moveTo>
                    <a:pt x="172211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30" name="object 10130"/>
            <p:cNvSpPr/>
            <p:nvPr/>
          </p:nvSpPr>
          <p:spPr>
            <a:xfrm>
              <a:off x="9807295" y="8590788"/>
              <a:ext cx="172720" cy="0"/>
            </a:xfrm>
            <a:custGeom>
              <a:avLst/>
              <a:gdLst/>
              <a:ahLst/>
              <a:cxnLst/>
              <a:rect l="l" t="t" r="r" b="b"/>
              <a:pathLst>
                <a:path w="172720">
                  <a:moveTo>
                    <a:pt x="172211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31" name="object 10131"/>
            <p:cNvSpPr/>
            <p:nvPr/>
          </p:nvSpPr>
          <p:spPr>
            <a:xfrm>
              <a:off x="9807295" y="8617457"/>
              <a:ext cx="172720" cy="0"/>
            </a:xfrm>
            <a:custGeom>
              <a:avLst/>
              <a:gdLst/>
              <a:ahLst/>
              <a:cxnLst/>
              <a:rect l="l" t="t" r="r" b="b"/>
              <a:pathLst>
                <a:path w="172720">
                  <a:moveTo>
                    <a:pt x="172211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32" name="object 10132"/>
            <p:cNvSpPr/>
            <p:nvPr/>
          </p:nvSpPr>
          <p:spPr>
            <a:xfrm>
              <a:off x="9804247" y="8621268"/>
              <a:ext cx="179070" cy="0"/>
            </a:xfrm>
            <a:custGeom>
              <a:avLst/>
              <a:gdLst/>
              <a:ahLst/>
              <a:cxnLst/>
              <a:rect l="l" t="t" r="r" b="b"/>
              <a:pathLst>
                <a:path w="179070">
                  <a:moveTo>
                    <a:pt x="179070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10133" name="object 10133"/>
          <p:cNvPicPr/>
          <p:nvPr/>
        </p:nvPicPr>
        <p:blipFill>
          <a:blip r:embed="rId75" cstate="print"/>
          <a:stretch>
            <a:fillRect/>
          </a:stretch>
        </p:blipFill>
        <p:spPr>
          <a:xfrm>
            <a:off x="11829937" y="9153870"/>
            <a:ext cx="307420" cy="119712"/>
          </a:xfrm>
          <a:prstGeom prst="rect">
            <a:avLst/>
          </a:prstGeom>
        </p:spPr>
      </p:pic>
      <p:grpSp>
        <p:nvGrpSpPr>
          <p:cNvPr id="10134" name="object 10134"/>
          <p:cNvGrpSpPr/>
          <p:nvPr/>
        </p:nvGrpSpPr>
        <p:grpSpPr>
          <a:xfrm>
            <a:off x="12242704" y="9377014"/>
            <a:ext cx="6385" cy="123703"/>
            <a:chOff x="9741001" y="8553450"/>
            <a:chExt cx="5080" cy="98425"/>
          </a:xfrm>
        </p:grpSpPr>
        <p:sp>
          <p:nvSpPr>
            <p:cNvPr id="10135" name="object 10135"/>
            <p:cNvSpPr/>
            <p:nvPr/>
          </p:nvSpPr>
          <p:spPr>
            <a:xfrm>
              <a:off x="9743287" y="8557260"/>
              <a:ext cx="0" cy="64135"/>
            </a:xfrm>
            <a:custGeom>
              <a:avLst/>
              <a:gdLst/>
              <a:ahLst/>
              <a:cxnLst/>
              <a:rect l="l" t="t" r="r" b="b"/>
              <a:pathLst>
                <a:path h="64134">
                  <a:moveTo>
                    <a:pt x="0" y="0"/>
                  </a:moveTo>
                  <a:lnTo>
                    <a:pt x="0" y="6400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36" name="object 10136"/>
            <p:cNvSpPr/>
            <p:nvPr/>
          </p:nvSpPr>
          <p:spPr>
            <a:xfrm>
              <a:off x="9743287" y="8553450"/>
              <a:ext cx="0" cy="64135"/>
            </a:xfrm>
            <a:custGeom>
              <a:avLst/>
              <a:gdLst/>
              <a:ahLst/>
              <a:cxnLst/>
              <a:rect l="l" t="t" r="r" b="b"/>
              <a:pathLst>
                <a:path h="64134">
                  <a:moveTo>
                    <a:pt x="0" y="0"/>
                  </a:moveTo>
                  <a:lnTo>
                    <a:pt x="0" y="6400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37" name="object 10137"/>
            <p:cNvSpPr/>
            <p:nvPr/>
          </p:nvSpPr>
          <p:spPr>
            <a:xfrm>
              <a:off x="9743287" y="8557260"/>
              <a:ext cx="0" cy="94615"/>
            </a:xfrm>
            <a:custGeom>
              <a:avLst/>
              <a:gdLst/>
              <a:ahLst/>
              <a:cxnLst/>
              <a:rect l="l" t="t" r="r" b="b"/>
              <a:pathLst>
                <a:path h="94615">
                  <a:moveTo>
                    <a:pt x="0" y="0"/>
                  </a:moveTo>
                  <a:lnTo>
                    <a:pt x="0" y="9448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0138" name="object 10138"/>
          <p:cNvGrpSpPr/>
          <p:nvPr/>
        </p:nvGrpSpPr>
        <p:grpSpPr>
          <a:xfrm>
            <a:off x="11941030" y="9374141"/>
            <a:ext cx="385474" cy="129289"/>
            <a:chOff x="9500971" y="8551164"/>
            <a:chExt cx="306705" cy="102870"/>
          </a:xfrm>
        </p:grpSpPr>
        <p:sp>
          <p:nvSpPr>
            <p:cNvPr id="10139" name="object 10139"/>
            <p:cNvSpPr/>
            <p:nvPr/>
          </p:nvSpPr>
          <p:spPr>
            <a:xfrm>
              <a:off x="9503257" y="8553450"/>
              <a:ext cx="64135" cy="0"/>
            </a:xfrm>
            <a:custGeom>
              <a:avLst/>
              <a:gdLst/>
              <a:ahLst/>
              <a:cxnLst/>
              <a:rect l="l" t="t" r="r" b="b"/>
              <a:pathLst>
                <a:path w="64134">
                  <a:moveTo>
                    <a:pt x="64007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40" name="object 10140"/>
            <p:cNvSpPr/>
            <p:nvPr/>
          </p:nvSpPr>
          <p:spPr>
            <a:xfrm>
              <a:off x="9503257" y="8557260"/>
              <a:ext cx="60960" cy="0"/>
            </a:xfrm>
            <a:custGeom>
              <a:avLst/>
              <a:gdLst/>
              <a:ahLst/>
              <a:cxnLst/>
              <a:rect l="l" t="t" r="r" b="b"/>
              <a:pathLst>
                <a:path w="60959">
                  <a:moveTo>
                    <a:pt x="60959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41" name="object 10141"/>
            <p:cNvSpPr/>
            <p:nvPr/>
          </p:nvSpPr>
          <p:spPr>
            <a:xfrm>
              <a:off x="9567265" y="8553450"/>
              <a:ext cx="0" cy="64135"/>
            </a:xfrm>
            <a:custGeom>
              <a:avLst/>
              <a:gdLst/>
              <a:ahLst/>
              <a:cxnLst/>
              <a:rect l="l" t="t" r="r" b="b"/>
              <a:pathLst>
                <a:path h="64134">
                  <a:moveTo>
                    <a:pt x="0" y="64007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42" name="object 10142"/>
            <p:cNvSpPr/>
            <p:nvPr/>
          </p:nvSpPr>
          <p:spPr>
            <a:xfrm>
              <a:off x="9564217" y="8557260"/>
              <a:ext cx="0" cy="64135"/>
            </a:xfrm>
            <a:custGeom>
              <a:avLst/>
              <a:gdLst/>
              <a:ahLst/>
              <a:cxnLst/>
              <a:rect l="l" t="t" r="r" b="b"/>
              <a:pathLst>
                <a:path h="64134">
                  <a:moveTo>
                    <a:pt x="0" y="6400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43" name="object 10143"/>
            <p:cNvSpPr/>
            <p:nvPr/>
          </p:nvSpPr>
          <p:spPr>
            <a:xfrm>
              <a:off x="9503257" y="8553450"/>
              <a:ext cx="0" cy="64135"/>
            </a:xfrm>
            <a:custGeom>
              <a:avLst/>
              <a:gdLst/>
              <a:ahLst/>
              <a:cxnLst/>
              <a:rect l="l" t="t" r="r" b="b"/>
              <a:pathLst>
                <a:path h="64134">
                  <a:moveTo>
                    <a:pt x="0" y="0"/>
                  </a:moveTo>
                  <a:lnTo>
                    <a:pt x="0" y="64007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44" name="object 10144"/>
            <p:cNvSpPr/>
            <p:nvPr/>
          </p:nvSpPr>
          <p:spPr>
            <a:xfrm>
              <a:off x="9503257" y="8557260"/>
              <a:ext cx="0" cy="64135"/>
            </a:xfrm>
            <a:custGeom>
              <a:avLst/>
              <a:gdLst/>
              <a:ahLst/>
              <a:cxnLst/>
              <a:rect l="l" t="t" r="r" b="b"/>
              <a:pathLst>
                <a:path h="64134">
                  <a:moveTo>
                    <a:pt x="0" y="0"/>
                  </a:moveTo>
                  <a:lnTo>
                    <a:pt x="0" y="6400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45" name="object 10145"/>
            <p:cNvSpPr/>
            <p:nvPr/>
          </p:nvSpPr>
          <p:spPr>
            <a:xfrm>
              <a:off x="9503257" y="8557260"/>
              <a:ext cx="60960" cy="94615"/>
            </a:xfrm>
            <a:custGeom>
              <a:avLst/>
              <a:gdLst/>
              <a:ahLst/>
              <a:cxnLst/>
              <a:rect l="l" t="t" r="r" b="b"/>
              <a:pathLst>
                <a:path w="60959" h="94615">
                  <a:moveTo>
                    <a:pt x="0" y="94488"/>
                  </a:moveTo>
                  <a:lnTo>
                    <a:pt x="60960" y="94488"/>
                  </a:lnTo>
                  <a:lnTo>
                    <a:pt x="60959" y="0"/>
                  </a:lnTo>
                  <a:lnTo>
                    <a:pt x="0" y="0"/>
                  </a:lnTo>
                  <a:lnTo>
                    <a:pt x="0" y="94488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46" name="object 10146"/>
            <p:cNvSpPr/>
            <p:nvPr/>
          </p:nvSpPr>
          <p:spPr>
            <a:xfrm>
              <a:off x="9567265" y="8617458"/>
              <a:ext cx="176530" cy="0"/>
            </a:xfrm>
            <a:custGeom>
              <a:avLst/>
              <a:gdLst/>
              <a:ahLst/>
              <a:cxnLst/>
              <a:rect l="l" t="t" r="r" b="b"/>
              <a:pathLst>
                <a:path w="176529">
                  <a:moveTo>
                    <a:pt x="176022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47" name="object 10147"/>
            <p:cNvSpPr/>
            <p:nvPr/>
          </p:nvSpPr>
          <p:spPr>
            <a:xfrm>
              <a:off x="9564217" y="8621268"/>
              <a:ext cx="179070" cy="0"/>
            </a:xfrm>
            <a:custGeom>
              <a:avLst/>
              <a:gdLst/>
              <a:ahLst/>
              <a:cxnLst/>
              <a:rect l="l" t="t" r="r" b="b"/>
              <a:pathLst>
                <a:path w="179070">
                  <a:moveTo>
                    <a:pt x="179070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48" name="object 10148"/>
            <p:cNvSpPr/>
            <p:nvPr/>
          </p:nvSpPr>
          <p:spPr>
            <a:xfrm>
              <a:off x="9567265" y="8590788"/>
              <a:ext cx="176530" cy="0"/>
            </a:xfrm>
            <a:custGeom>
              <a:avLst/>
              <a:gdLst/>
              <a:ahLst/>
              <a:cxnLst/>
              <a:rect l="l" t="t" r="r" b="b"/>
              <a:pathLst>
                <a:path w="176529">
                  <a:moveTo>
                    <a:pt x="176022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49" name="object 10149"/>
            <p:cNvSpPr/>
            <p:nvPr/>
          </p:nvSpPr>
          <p:spPr>
            <a:xfrm>
              <a:off x="9567265" y="8580882"/>
              <a:ext cx="176530" cy="0"/>
            </a:xfrm>
            <a:custGeom>
              <a:avLst/>
              <a:gdLst/>
              <a:ahLst/>
              <a:cxnLst/>
              <a:rect l="l" t="t" r="r" b="b"/>
              <a:pathLst>
                <a:path w="176529">
                  <a:moveTo>
                    <a:pt x="176022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50" name="object 10150"/>
            <p:cNvSpPr/>
            <p:nvPr/>
          </p:nvSpPr>
          <p:spPr>
            <a:xfrm>
              <a:off x="9743287" y="8557260"/>
              <a:ext cx="60960" cy="0"/>
            </a:xfrm>
            <a:custGeom>
              <a:avLst/>
              <a:gdLst/>
              <a:ahLst/>
              <a:cxnLst/>
              <a:rect l="l" t="t" r="r" b="b"/>
              <a:pathLst>
                <a:path w="60959">
                  <a:moveTo>
                    <a:pt x="60959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51" name="object 10151"/>
            <p:cNvSpPr/>
            <p:nvPr/>
          </p:nvSpPr>
          <p:spPr>
            <a:xfrm>
              <a:off x="9743287" y="8553450"/>
              <a:ext cx="64135" cy="0"/>
            </a:xfrm>
            <a:custGeom>
              <a:avLst/>
              <a:gdLst/>
              <a:ahLst/>
              <a:cxnLst/>
              <a:rect l="l" t="t" r="r" b="b"/>
              <a:pathLst>
                <a:path w="64134">
                  <a:moveTo>
                    <a:pt x="64007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0152" name="object 10152"/>
          <p:cNvGrpSpPr/>
          <p:nvPr/>
        </p:nvGrpSpPr>
        <p:grpSpPr>
          <a:xfrm>
            <a:off x="12122034" y="9153870"/>
            <a:ext cx="713485" cy="116520"/>
            <a:chOff x="9644989" y="8375904"/>
            <a:chExt cx="567690" cy="92710"/>
          </a:xfrm>
        </p:grpSpPr>
        <p:sp>
          <p:nvSpPr>
            <p:cNvPr id="10153" name="object 10153"/>
            <p:cNvSpPr/>
            <p:nvPr/>
          </p:nvSpPr>
          <p:spPr>
            <a:xfrm>
              <a:off x="9644989" y="8449056"/>
              <a:ext cx="497205" cy="0"/>
            </a:xfrm>
            <a:custGeom>
              <a:avLst/>
              <a:gdLst/>
              <a:ahLst/>
              <a:cxnLst/>
              <a:rect l="l" t="t" r="r" b="b"/>
              <a:pathLst>
                <a:path w="497204">
                  <a:moveTo>
                    <a:pt x="0" y="0"/>
                  </a:moveTo>
                  <a:lnTo>
                    <a:pt x="496823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54" name="object 10154"/>
            <p:cNvSpPr/>
            <p:nvPr/>
          </p:nvSpPr>
          <p:spPr>
            <a:xfrm>
              <a:off x="9644989" y="8452104"/>
              <a:ext cx="497205" cy="13970"/>
            </a:xfrm>
            <a:custGeom>
              <a:avLst/>
              <a:gdLst/>
              <a:ahLst/>
              <a:cxnLst/>
              <a:rect l="l" t="t" r="r" b="b"/>
              <a:pathLst>
                <a:path w="497204" h="13970">
                  <a:moveTo>
                    <a:pt x="0" y="0"/>
                  </a:moveTo>
                  <a:lnTo>
                    <a:pt x="179831" y="0"/>
                  </a:lnTo>
                </a:path>
                <a:path w="497204" h="13970">
                  <a:moveTo>
                    <a:pt x="294131" y="0"/>
                  </a:moveTo>
                  <a:lnTo>
                    <a:pt x="496824" y="0"/>
                  </a:lnTo>
                </a:path>
                <a:path w="497204" h="13970">
                  <a:moveTo>
                    <a:pt x="0" y="13716"/>
                  </a:moveTo>
                  <a:lnTo>
                    <a:pt x="179831" y="13716"/>
                  </a:lnTo>
                </a:path>
                <a:path w="497204" h="13970">
                  <a:moveTo>
                    <a:pt x="294131" y="13716"/>
                  </a:moveTo>
                  <a:lnTo>
                    <a:pt x="496824" y="13716"/>
                  </a:lnTo>
                </a:path>
                <a:path w="497204" h="13970">
                  <a:moveTo>
                    <a:pt x="0" y="13716"/>
                  </a:moveTo>
                  <a:lnTo>
                    <a:pt x="179831" y="13716"/>
                  </a:lnTo>
                </a:path>
                <a:path w="497204" h="13970">
                  <a:moveTo>
                    <a:pt x="294131" y="13716"/>
                  </a:moveTo>
                  <a:lnTo>
                    <a:pt x="496824" y="1371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55" name="object 10155"/>
            <p:cNvSpPr/>
            <p:nvPr/>
          </p:nvSpPr>
          <p:spPr>
            <a:xfrm>
              <a:off x="9644989" y="8404860"/>
              <a:ext cx="497205" cy="0"/>
            </a:xfrm>
            <a:custGeom>
              <a:avLst/>
              <a:gdLst/>
              <a:ahLst/>
              <a:cxnLst/>
              <a:rect l="l" t="t" r="r" b="b"/>
              <a:pathLst>
                <a:path w="497204">
                  <a:moveTo>
                    <a:pt x="496824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56" name="object 10156"/>
            <p:cNvSpPr/>
            <p:nvPr/>
          </p:nvSpPr>
          <p:spPr>
            <a:xfrm>
              <a:off x="9732619" y="8378190"/>
              <a:ext cx="480059" cy="0"/>
            </a:xfrm>
            <a:custGeom>
              <a:avLst/>
              <a:gdLst/>
              <a:ahLst/>
              <a:cxnLst/>
              <a:rect l="l" t="t" r="r" b="b"/>
              <a:pathLst>
                <a:path w="480059">
                  <a:moveTo>
                    <a:pt x="0" y="0"/>
                  </a:moveTo>
                  <a:lnTo>
                    <a:pt x="480059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0157" name="object 10157"/>
          <p:cNvSpPr/>
          <p:nvPr/>
        </p:nvSpPr>
        <p:spPr>
          <a:xfrm>
            <a:off x="12245577" y="9500556"/>
            <a:ext cx="76616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58" name="object 10158"/>
          <p:cNvSpPr/>
          <p:nvPr/>
        </p:nvSpPr>
        <p:spPr>
          <a:xfrm>
            <a:off x="12245577" y="9381801"/>
            <a:ext cx="76616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60959" y="0"/>
                </a:moveTo>
                <a:lnTo>
                  <a:pt x="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0159" name="object 10159"/>
          <p:cNvGrpSpPr/>
          <p:nvPr/>
        </p:nvGrpSpPr>
        <p:grpSpPr>
          <a:xfrm>
            <a:off x="11639354" y="9374141"/>
            <a:ext cx="86193" cy="129289"/>
            <a:chOff x="9260941" y="8551164"/>
            <a:chExt cx="68580" cy="102870"/>
          </a:xfrm>
        </p:grpSpPr>
        <p:sp>
          <p:nvSpPr>
            <p:cNvPr id="10160" name="object 10160"/>
            <p:cNvSpPr/>
            <p:nvPr/>
          </p:nvSpPr>
          <p:spPr>
            <a:xfrm>
              <a:off x="9324187" y="8557260"/>
              <a:ext cx="0" cy="64135"/>
            </a:xfrm>
            <a:custGeom>
              <a:avLst/>
              <a:gdLst/>
              <a:ahLst/>
              <a:cxnLst/>
              <a:rect l="l" t="t" r="r" b="b"/>
              <a:pathLst>
                <a:path h="64134">
                  <a:moveTo>
                    <a:pt x="0" y="6400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61" name="object 10161"/>
            <p:cNvSpPr/>
            <p:nvPr/>
          </p:nvSpPr>
          <p:spPr>
            <a:xfrm>
              <a:off x="9327235" y="8553450"/>
              <a:ext cx="0" cy="64135"/>
            </a:xfrm>
            <a:custGeom>
              <a:avLst/>
              <a:gdLst/>
              <a:ahLst/>
              <a:cxnLst/>
              <a:rect l="l" t="t" r="r" b="b"/>
              <a:pathLst>
                <a:path h="64134">
                  <a:moveTo>
                    <a:pt x="0" y="64007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62" name="object 10162"/>
            <p:cNvSpPr/>
            <p:nvPr/>
          </p:nvSpPr>
          <p:spPr>
            <a:xfrm>
              <a:off x="9266275" y="8557260"/>
              <a:ext cx="58419" cy="0"/>
            </a:xfrm>
            <a:custGeom>
              <a:avLst/>
              <a:gdLst/>
              <a:ahLst/>
              <a:cxnLst/>
              <a:rect l="l" t="t" r="r" b="b"/>
              <a:pathLst>
                <a:path w="58420">
                  <a:moveTo>
                    <a:pt x="57911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63" name="object 10163"/>
            <p:cNvSpPr/>
            <p:nvPr/>
          </p:nvSpPr>
          <p:spPr>
            <a:xfrm>
              <a:off x="9263227" y="8553450"/>
              <a:ext cx="64135" cy="0"/>
            </a:xfrm>
            <a:custGeom>
              <a:avLst/>
              <a:gdLst/>
              <a:ahLst/>
              <a:cxnLst/>
              <a:rect l="l" t="t" r="r" b="b"/>
              <a:pathLst>
                <a:path w="64134">
                  <a:moveTo>
                    <a:pt x="64007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64" name="object 10164"/>
            <p:cNvSpPr/>
            <p:nvPr/>
          </p:nvSpPr>
          <p:spPr>
            <a:xfrm>
              <a:off x="9266275" y="8557260"/>
              <a:ext cx="0" cy="64135"/>
            </a:xfrm>
            <a:custGeom>
              <a:avLst/>
              <a:gdLst/>
              <a:ahLst/>
              <a:cxnLst/>
              <a:rect l="l" t="t" r="r" b="b"/>
              <a:pathLst>
                <a:path h="64134">
                  <a:moveTo>
                    <a:pt x="0" y="0"/>
                  </a:moveTo>
                  <a:lnTo>
                    <a:pt x="0" y="6400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65" name="object 10165"/>
            <p:cNvSpPr/>
            <p:nvPr/>
          </p:nvSpPr>
          <p:spPr>
            <a:xfrm>
              <a:off x="9263227" y="8553450"/>
              <a:ext cx="0" cy="64135"/>
            </a:xfrm>
            <a:custGeom>
              <a:avLst/>
              <a:gdLst/>
              <a:ahLst/>
              <a:cxnLst/>
              <a:rect l="l" t="t" r="r" b="b"/>
              <a:pathLst>
                <a:path h="64134">
                  <a:moveTo>
                    <a:pt x="0" y="0"/>
                  </a:moveTo>
                  <a:lnTo>
                    <a:pt x="0" y="6400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66" name="object 10166"/>
            <p:cNvSpPr/>
            <p:nvPr/>
          </p:nvSpPr>
          <p:spPr>
            <a:xfrm>
              <a:off x="9266275" y="8557260"/>
              <a:ext cx="58419" cy="94615"/>
            </a:xfrm>
            <a:custGeom>
              <a:avLst/>
              <a:gdLst/>
              <a:ahLst/>
              <a:cxnLst/>
              <a:rect l="l" t="t" r="r" b="b"/>
              <a:pathLst>
                <a:path w="58420" h="94615">
                  <a:moveTo>
                    <a:pt x="0" y="94487"/>
                  </a:moveTo>
                  <a:lnTo>
                    <a:pt x="57912" y="94487"/>
                  </a:lnTo>
                  <a:lnTo>
                    <a:pt x="57911" y="0"/>
                  </a:lnTo>
                  <a:lnTo>
                    <a:pt x="0" y="0"/>
                  </a:lnTo>
                  <a:lnTo>
                    <a:pt x="0" y="94487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0167" name="object 10167"/>
          <p:cNvGrpSpPr/>
          <p:nvPr/>
        </p:nvGrpSpPr>
        <p:grpSpPr>
          <a:xfrm>
            <a:off x="11337680" y="9374141"/>
            <a:ext cx="308858" cy="129289"/>
            <a:chOff x="9020911" y="8551164"/>
            <a:chExt cx="245745" cy="102870"/>
          </a:xfrm>
        </p:grpSpPr>
        <p:sp>
          <p:nvSpPr>
            <p:cNvPr id="10168" name="object 10168"/>
            <p:cNvSpPr/>
            <p:nvPr/>
          </p:nvSpPr>
          <p:spPr>
            <a:xfrm>
              <a:off x="9023197" y="8553450"/>
              <a:ext cx="64135" cy="0"/>
            </a:xfrm>
            <a:custGeom>
              <a:avLst/>
              <a:gdLst/>
              <a:ahLst/>
              <a:cxnLst/>
              <a:rect l="l" t="t" r="r" b="b"/>
              <a:pathLst>
                <a:path w="64134">
                  <a:moveTo>
                    <a:pt x="64007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69" name="object 10169"/>
            <p:cNvSpPr/>
            <p:nvPr/>
          </p:nvSpPr>
          <p:spPr>
            <a:xfrm>
              <a:off x="9026245" y="8557260"/>
              <a:ext cx="58419" cy="0"/>
            </a:xfrm>
            <a:custGeom>
              <a:avLst/>
              <a:gdLst/>
              <a:ahLst/>
              <a:cxnLst/>
              <a:rect l="l" t="t" r="r" b="b"/>
              <a:pathLst>
                <a:path w="58420">
                  <a:moveTo>
                    <a:pt x="57911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70" name="object 10170"/>
            <p:cNvSpPr/>
            <p:nvPr/>
          </p:nvSpPr>
          <p:spPr>
            <a:xfrm>
              <a:off x="9087205" y="8553450"/>
              <a:ext cx="0" cy="64135"/>
            </a:xfrm>
            <a:custGeom>
              <a:avLst/>
              <a:gdLst/>
              <a:ahLst/>
              <a:cxnLst/>
              <a:rect l="l" t="t" r="r" b="b"/>
              <a:pathLst>
                <a:path h="64134">
                  <a:moveTo>
                    <a:pt x="0" y="64007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71" name="object 10171"/>
            <p:cNvSpPr/>
            <p:nvPr/>
          </p:nvSpPr>
          <p:spPr>
            <a:xfrm>
              <a:off x="9084157" y="8557260"/>
              <a:ext cx="0" cy="64135"/>
            </a:xfrm>
            <a:custGeom>
              <a:avLst/>
              <a:gdLst/>
              <a:ahLst/>
              <a:cxnLst/>
              <a:rect l="l" t="t" r="r" b="b"/>
              <a:pathLst>
                <a:path h="64134">
                  <a:moveTo>
                    <a:pt x="0" y="6400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72" name="object 10172"/>
            <p:cNvSpPr/>
            <p:nvPr/>
          </p:nvSpPr>
          <p:spPr>
            <a:xfrm>
              <a:off x="9023197" y="8553450"/>
              <a:ext cx="0" cy="64135"/>
            </a:xfrm>
            <a:custGeom>
              <a:avLst/>
              <a:gdLst/>
              <a:ahLst/>
              <a:cxnLst/>
              <a:rect l="l" t="t" r="r" b="b"/>
              <a:pathLst>
                <a:path h="64134">
                  <a:moveTo>
                    <a:pt x="0" y="0"/>
                  </a:moveTo>
                  <a:lnTo>
                    <a:pt x="0" y="64007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73" name="object 10173"/>
            <p:cNvSpPr/>
            <p:nvPr/>
          </p:nvSpPr>
          <p:spPr>
            <a:xfrm>
              <a:off x="9026245" y="8557260"/>
              <a:ext cx="0" cy="64135"/>
            </a:xfrm>
            <a:custGeom>
              <a:avLst/>
              <a:gdLst/>
              <a:ahLst/>
              <a:cxnLst/>
              <a:rect l="l" t="t" r="r" b="b"/>
              <a:pathLst>
                <a:path h="64134">
                  <a:moveTo>
                    <a:pt x="0" y="0"/>
                  </a:moveTo>
                  <a:lnTo>
                    <a:pt x="0" y="6400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74" name="object 10174"/>
            <p:cNvSpPr/>
            <p:nvPr/>
          </p:nvSpPr>
          <p:spPr>
            <a:xfrm>
              <a:off x="9026245" y="8557260"/>
              <a:ext cx="58419" cy="94615"/>
            </a:xfrm>
            <a:custGeom>
              <a:avLst/>
              <a:gdLst/>
              <a:ahLst/>
              <a:cxnLst/>
              <a:rect l="l" t="t" r="r" b="b"/>
              <a:pathLst>
                <a:path w="58420" h="94615">
                  <a:moveTo>
                    <a:pt x="0" y="94488"/>
                  </a:moveTo>
                  <a:lnTo>
                    <a:pt x="57912" y="94488"/>
                  </a:lnTo>
                  <a:lnTo>
                    <a:pt x="57911" y="0"/>
                  </a:lnTo>
                  <a:lnTo>
                    <a:pt x="0" y="0"/>
                  </a:lnTo>
                  <a:lnTo>
                    <a:pt x="0" y="9448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75" name="object 10175"/>
            <p:cNvSpPr/>
            <p:nvPr/>
          </p:nvSpPr>
          <p:spPr>
            <a:xfrm>
              <a:off x="9084157" y="8621268"/>
              <a:ext cx="182245" cy="0"/>
            </a:xfrm>
            <a:custGeom>
              <a:avLst/>
              <a:gdLst/>
              <a:ahLst/>
              <a:cxnLst/>
              <a:rect l="l" t="t" r="r" b="b"/>
              <a:pathLst>
                <a:path w="182245">
                  <a:moveTo>
                    <a:pt x="18211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76" name="object 10176"/>
            <p:cNvSpPr/>
            <p:nvPr/>
          </p:nvSpPr>
          <p:spPr>
            <a:xfrm>
              <a:off x="9087205" y="8617458"/>
              <a:ext cx="176530" cy="0"/>
            </a:xfrm>
            <a:custGeom>
              <a:avLst/>
              <a:gdLst/>
              <a:ahLst/>
              <a:cxnLst/>
              <a:rect l="l" t="t" r="r" b="b"/>
              <a:pathLst>
                <a:path w="176529">
                  <a:moveTo>
                    <a:pt x="176022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77" name="object 10177"/>
            <p:cNvSpPr/>
            <p:nvPr/>
          </p:nvSpPr>
          <p:spPr>
            <a:xfrm>
              <a:off x="9087205" y="8590788"/>
              <a:ext cx="176530" cy="0"/>
            </a:xfrm>
            <a:custGeom>
              <a:avLst/>
              <a:gdLst/>
              <a:ahLst/>
              <a:cxnLst/>
              <a:rect l="l" t="t" r="r" b="b"/>
              <a:pathLst>
                <a:path w="176529">
                  <a:moveTo>
                    <a:pt x="176022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78" name="object 10178"/>
            <p:cNvSpPr/>
            <p:nvPr/>
          </p:nvSpPr>
          <p:spPr>
            <a:xfrm>
              <a:off x="9087205" y="8580882"/>
              <a:ext cx="176530" cy="0"/>
            </a:xfrm>
            <a:custGeom>
              <a:avLst/>
              <a:gdLst/>
              <a:ahLst/>
              <a:cxnLst/>
              <a:rect l="l" t="t" r="r" b="b"/>
              <a:pathLst>
                <a:path w="176529">
                  <a:moveTo>
                    <a:pt x="176022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0179" name="object 10179"/>
          <p:cNvGrpSpPr/>
          <p:nvPr/>
        </p:nvGrpSpPr>
        <p:grpSpPr>
          <a:xfrm>
            <a:off x="11112620" y="9183559"/>
            <a:ext cx="121308" cy="98962"/>
            <a:chOff x="8841841" y="8399526"/>
            <a:chExt cx="96520" cy="78740"/>
          </a:xfrm>
        </p:grpSpPr>
        <p:sp>
          <p:nvSpPr>
            <p:cNvPr id="10180" name="object 10180"/>
            <p:cNvSpPr/>
            <p:nvPr/>
          </p:nvSpPr>
          <p:spPr>
            <a:xfrm>
              <a:off x="8935567" y="8399526"/>
              <a:ext cx="0" cy="5715"/>
            </a:xfrm>
            <a:custGeom>
              <a:avLst/>
              <a:gdLst/>
              <a:ahLst/>
              <a:cxnLst/>
              <a:rect l="l" t="t" r="r" b="b"/>
              <a:pathLst>
                <a:path h="5715">
                  <a:moveTo>
                    <a:pt x="0" y="0"/>
                  </a:moveTo>
                  <a:lnTo>
                    <a:pt x="0" y="5333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81" name="object 10181"/>
            <p:cNvSpPr/>
            <p:nvPr/>
          </p:nvSpPr>
          <p:spPr>
            <a:xfrm>
              <a:off x="8901277" y="8401812"/>
              <a:ext cx="27940" cy="67310"/>
            </a:xfrm>
            <a:custGeom>
              <a:avLst/>
              <a:gdLst/>
              <a:ahLst/>
              <a:cxnLst/>
              <a:rect l="l" t="t" r="r" b="b"/>
              <a:pathLst>
                <a:path w="27940" h="67309">
                  <a:moveTo>
                    <a:pt x="0" y="67056"/>
                  </a:moveTo>
                  <a:lnTo>
                    <a:pt x="0" y="0"/>
                  </a:lnTo>
                </a:path>
                <a:path w="27940" h="67309">
                  <a:moveTo>
                    <a:pt x="0" y="67056"/>
                  </a:moveTo>
                  <a:lnTo>
                    <a:pt x="27432" y="6705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82" name="object 10182"/>
            <p:cNvSpPr/>
            <p:nvPr/>
          </p:nvSpPr>
          <p:spPr>
            <a:xfrm>
              <a:off x="8924899" y="8407908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5">
                  <a:moveTo>
                    <a:pt x="0" y="0"/>
                  </a:moveTo>
                  <a:lnTo>
                    <a:pt x="1066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83" name="object 10183"/>
            <p:cNvSpPr/>
            <p:nvPr/>
          </p:nvSpPr>
          <p:spPr>
            <a:xfrm>
              <a:off x="8924899" y="8404860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5">
                  <a:moveTo>
                    <a:pt x="0" y="0"/>
                  </a:moveTo>
                  <a:lnTo>
                    <a:pt x="1066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84" name="object 10184"/>
            <p:cNvSpPr/>
            <p:nvPr/>
          </p:nvSpPr>
          <p:spPr>
            <a:xfrm>
              <a:off x="8924899" y="8407908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5">
                  <a:moveTo>
                    <a:pt x="0" y="0"/>
                  </a:moveTo>
                  <a:lnTo>
                    <a:pt x="1066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85" name="object 10185"/>
            <p:cNvSpPr/>
            <p:nvPr/>
          </p:nvSpPr>
          <p:spPr>
            <a:xfrm>
              <a:off x="8924899" y="8404860"/>
              <a:ext cx="10795" cy="3175"/>
            </a:xfrm>
            <a:custGeom>
              <a:avLst/>
              <a:gdLst/>
              <a:ahLst/>
              <a:cxnLst/>
              <a:rect l="l" t="t" r="r" b="b"/>
              <a:pathLst>
                <a:path w="10795" h="3175">
                  <a:moveTo>
                    <a:pt x="0" y="0"/>
                  </a:moveTo>
                  <a:lnTo>
                    <a:pt x="0" y="3048"/>
                  </a:lnTo>
                </a:path>
                <a:path w="10795" h="3175">
                  <a:moveTo>
                    <a:pt x="0" y="0"/>
                  </a:moveTo>
                  <a:lnTo>
                    <a:pt x="1066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86" name="object 10186"/>
            <p:cNvSpPr/>
            <p:nvPr/>
          </p:nvSpPr>
          <p:spPr>
            <a:xfrm>
              <a:off x="8933282" y="8402573"/>
              <a:ext cx="5080" cy="7620"/>
            </a:xfrm>
            <a:custGeom>
              <a:avLst/>
              <a:gdLst/>
              <a:ahLst/>
              <a:cxnLst/>
              <a:rect l="l" t="t" r="r" b="b"/>
              <a:pathLst>
                <a:path w="5079" h="7620">
                  <a:moveTo>
                    <a:pt x="4572" y="2286"/>
                  </a:moveTo>
                  <a:lnTo>
                    <a:pt x="3898" y="673"/>
                  </a:lnTo>
                  <a:lnTo>
                    <a:pt x="2286" y="0"/>
                  </a:lnTo>
                  <a:lnTo>
                    <a:pt x="660" y="673"/>
                  </a:lnTo>
                  <a:lnTo>
                    <a:pt x="0" y="2286"/>
                  </a:lnTo>
                  <a:lnTo>
                    <a:pt x="609" y="3822"/>
                  </a:lnTo>
                  <a:lnTo>
                    <a:pt x="0" y="5334"/>
                  </a:lnTo>
                  <a:lnTo>
                    <a:pt x="660" y="6959"/>
                  </a:lnTo>
                  <a:lnTo>
                    <a:pt x="2286" y="7620"/>
                  </a:lnTo>
                  <a:lnTo>
                    <a:pt x="3898" y="6959"/>
                  </a:lnTo>
                  <a:lnTo>
                    <a:pt x="4572" y="5334"/>
                  </a:lnTo>
                  <a:lnTo>
                    <a:pt x="3937" y="3822"/>
                  </a:lnTo>
                  <a:lnTo>
                    <a:pt x="4572" y="228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87" name="object 10187"/>
            <p:cNvSpPr/>
            <p:nvPr/>
          </p:nvSpPr>
          <p:spPr>
            <a:xfrm>
              <a:off x="8914993" y="8399526"/>
              <a:ext cx="0" cy="69850"/>
            </a:xfrm>
            <a:custGeom>
              <a:avLst/>
              <a:gdLst/>
              <a:ahLst/>
              <a:cxnLst/>
              <a:rect l="l" t="t" r="r" b="b"/>
              <a:pathLst>
                <a:path h="69850">
                  <a:moveTo>
                    <a:pt x="0" y="0"/>
                  </a:moveTo>
                  <a:lnTo>
                    <a:pt x="0" y="69341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88" name="object 10188"/>
            <p:cNvSpPr/>
            <p:nvPr/>
          </p:nvSpPr>
          <p:spPr>
            <a:xfrm>
              <a:off x="8928709" y="8411718"/>
              <a:ext cx="0" cy="57150"/>
            </a:xfrm>
            <a:custGeom>
              <a:avLst/>
              <a:gdLst/>
              <a:ahLst/>
              <a:cxnLst/>
              <a:rect l="l" t="t" r="r" b="b"/>
              <a:pathLst>
                <a:path h="57150">
                  <a:moveTo>
                    <a:pt x="0" y="5715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89" name="object 10189"/>
            <p:cNvSpPr/>
            <p:nvPr/>
          </p:nvSpPr>
          <p:spPr>
            <a:xfrm>
              <a:off x="8931757" y="840486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90" name="object 10190"/>
            <p:cNvSpPr/>
            <p:nvPr/>
          </p:nvSpPr>
          <p:spPr>
            <a:xfrm>
              <a:off x="8931757" y="8399526"/>
              <a:ext cx="0" cy="5715"/>
            </a:xfrm>
            <a:custGeom>
              <a:avLst/>
              <a:gdLst/>
              <a:ahLst/>
              <a:cxnLst/>
              <a:rect l="l" t="t" r="r" b="b"/>
              <a:pathLst>
                <a:path h="5715">
                  <a:moveTo>
                    <a:pt x="0" y="0"/>
                  </a:moveTo>
                  <a:lnTo>
                    <a:pt x="0" y="5333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91" name="object 10191"/>
            <p:cNvSpPr/>
            <p:nvPr/>
          </p:nvSpPr>
          <p:spPr>
            <a:xfrm>
              <a:off x="8935567" y="8407908"/>
              <a:ext cx="0" cy="41275"/>
            </a:xfrm>
            <a:custGeom>
              <a:avLst/>
              <a:gdLst/>
              <a:ahLst/>
              <a:cxnLst/>
              <a:rect l="l" t="t" r="r" b="b"/>
              <a:pathLst>
                <a:path h="41275">
                  <a:moveTo>
                    <a:pt x="0" y="0"/>
                  </a:moveTo>
                  <a:lnTo>
                    <a:pt x="0" y="411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92" name="object 10192"/>
            <p:cNvSpPr/>
            <p:nvPr/>
          </p:nvSpPr>
          <p:spPr>
            <a:xfrm>
              <a:off x="8931757" y="8407908"/>
              <a:ext cx="0" cy="41275"/>
            </a:xfrm>
            <a:custGeom>
              <a:avLst/>
              <a:gdLst/>
              <a:ahLst/>
              <a:cxnLst/>
              <a:rect l="l" t="t" r="r" b="b"/>
              <a:pathLst>
                <a:path h="41275">
                  <a:moveTo>
                    <a:pt x="0" y="0"/>
                  </a:moveTo>
                  <a:lnTo>
                    <a:pt x="0" y="411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93" name="object 10193"/>
            <p:cNvSpPr/>
            <p:nvPr/>
          </p:nvSpPr>
          <p:spPr>
            <a:xfrm>
              <a:off x="8850985" y="8432292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4">
                  <a:moveTo>
                    <a:pt x="33527" y="3352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94" name="object 10194"/>
            <p:cNvSpPr/>
            <p:nvPr/>
          </p:nvSpPr>
          <p:spPr>
            <a:xfrm>
              <a:off x="8844127" y="8425248"/>
              <a:ext cx="47625" cy="50800"/>
            </a:xfrm>
            <a:custGeom>
              <a:avLst/>
              <a:gdLst/>
              <a:ahLst/>
              <a:cxnLst/>
              <a:rect l="l" t="t" r="r" b="b"/>
              <a:pathLst>
                <a:path w="47625" h="50800">
                  <a:moveTo>
                    <a:pt x="47244" y="25331"/>
                  </a:moveTo>
                  <a:lnTo>
                    <a:pt x="46482" y="19997"/>
                  </a:lnTo>
                  <a:lnTo>
                    <a:pt x="45720" y="15425"/>
                  </a:lnTo>
                  <a:lnTo>
                    <a:pt x="35106" y="2983"/>
                  </a:lnTo>
                  <a:lnTo>
                    <a:pt x="21283" y="0"/>
                  </a:lnTo>
                  <a:lnTo>
                    <a:pt x="8249" y="5872"/>
                  </a:lnTo>
                  <a:lnTo>
                    <a:pt x="0" y="19997"/>
                  </a:lnTo>
                  <a:lnTo>
                    <a:pt x="0" y="30665"/>
                  </a:lnTo>
                  <a:lnTo>
                    <a:pt x="8433" y="44754"/>
                  </a:lnTo>
                  <a:lnTo>
                    <a:pt x="21250" y="50653"/>
                  </a:lnTo>
                  <a:lnTo>
                    <a:pt x="34872" y="47701"/>
                  </a:lnTo>
                  <a:lnTo>
                    <a:pt x="45720" y="35237"/>
                  </a:lnTo>
                  <a:lnTo>
                    <a:pt x="46482" y="30665"/>
                  </a:lnTo>
                  <a:lnTo>
                    <a:pt x="47244" y="25331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95" name="object 10195"/>
            <p:cNvSpPr/>
            <p:nvPr/>
          </p:nvSpPr>
          <p:spPr>
            <a:xfrm>
              <a:off x="8850985" y="8432292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4">
                  <a:moveTo>
                    <a:pt x="0" y="33528"/>
                  </a:moveTo>
                  <a:lnTo>
                    <a:pt x="3352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96" name="object 10196"/>
            <p:cNvSpPr/>
            <p:nvPr/>
          </p:nvSpPr>
          <p:spPr>
            <a:xfrm>
              <a:off x="8921851" y="8401812"/>
              <a:ext cx="6985" cy="6350"/>
            </a:xfrm>
            <a:custGeom>
              <a:avLst/>
              <a:gdLst/>
              <a:ahLst/>
              <a:cxnLst/>
              <a:rect l="l" t="t" r="r" b="b"/>
              <a:pathLst>
                <a:path w="6984" h="6350">
                  <a:moveTo>
                    <a:pt x="0" y="3048"/>
                  </a:moveTo>
                  <a:lnTo>
                    <a:pt x="0" y="6096"/>
                  </a:lnTo>
                </a:path>
                <a:path w="6984" h="6350">
                  <a:moveTo>
                    <a:pt x="0" y="3048"/>
                  </a:moveTo>
                  <a:lnTo>
                    <a:pt x="685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97" name="object 10197"/>
            <p:cNvSpPr/>
            <p:nvPr/>
          </p:nvSpPr>
          <p:spPr>
            <a:xfrm>
              <a:off x="8921851" y="8407908"/>
              <a:ext cx="6985" cy="3810"/>
            </a:xfrm>
            <a:custGeom>
              <a:avLst/>
              <a:gdLst/>
              <a:ahLst/>
              <a:cxnLst/>
              <a:rect l="l" t="t" r="r" b="b"/>
              <a:pathLst>
                <a:path w="6984" h="3809">
                  <a:moveTo>
                    <a:pt x="0" y="0"/>
                  </a:moveTo>
                  <a:lnTo>
                    <a:pt x="6858" y="3809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98" name="object 10198"/>
            <p:cNvSpPr/>
            <p:nvPr/>
          </p:nvSpPr>
          <p:spPr>
            <a:xfrm>
              <a:off x="8926423" y="8400669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457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0199" name="object 10199"/>
          <p:cNvGrpSpPr/>
          <p:nvPr/>
        </p:nvGrpSpPr>
        <p:grpSpPr>
          <a:xfrm>
            <a:off x="10933531" y="9169192"/>
            <a:ext cx="11173" cy="20750"/>
            <a:chOff x="8699347" y="8388095"/>
            <a:chExt cx="8890" cy="16510"/>
          </a:xfrm>
        </p:grpSpPr>
        <p:sp>
          <p:nvSpPr>
            <p:cNvPr id="10200" name="object 10200"/>
            <p:cNvSpPr/>
            <p:nvPr/>
          </p:nvSpPr>
          <p:spPr>
            <a:xfrm>
              <a:off x="8701633" y="8401811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809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01" name="object 10201"/>
            <p:cNvSpPr/>
            <p:nvPr/>
          </p:nvSpPr>
          <p:spPr>
            <a:xfrm>
              <a:off x="8701633" y="8394953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809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02" name="object 10202"/>
            <p:cNvSpPr/>
            <p:nvPr/>
          </p:nvSpPr>
          <p:spPr>
            <a:xfrm>
              <a:off x="8699347" y="8395715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2285" y="0"/>
                  </a:moveTo>
                  <a:lnTo>
                    <a:pt x="3902" y="669"/>
                  </a:lnTo>
                  <a:lnTo>
                    <a:pt x="4571" y="2285"/>
                  </a:lnTo>
                  <a:lnTo>
                    <a:pt x="3902" y="3902"/>
                  </a:lnTo>
                  <a:lnTo>
                    <a:pt x="2285" y="4571"/>
                  </a:lnTo>
                  <a:lnTo>
                    <a:pt x="669" y="3902"/>
                  </a:lnTo>
                  <a:lnTo>
                    <a:pt x="0" y="2285"/>
                  </a:lnTo>
                  <a:lnTo>
                    <a:pt x="669" y="669"/>
                  </a:lnTo>
                  <a:lnTo>
                    <a:pt x="228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03" name="object 10203"/>
            <p:cNvSpPr/>
            <p:nvPr/>
          </p:nvSpPr>
          <p:spPr>
            <a:xfrm>
              <a:off x="8701633" y="8394953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04" name="object 10204"/>
            <p:cNvSpPr/>
            <p:nvPr/>
          </p:nvSpPr>
          <p:spPr>
            <a:xfrm>
              <a:off x="8703157" y="8392667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2285" y="0"/>
                  </a:moveTo>
                  <a:lnTo>
                    <a:pt x="3902" y="669"/>
                  </a:lnTo>
                  <a:lnTo>
                    <a:pt x="4571" y="2285"/>
                  </a:lnTo>
                  <a:lnTo>
                    <a:pt x="3902" y="3902"/>
                  </a:lnTo>
                  <a:lnTo>
                    <a:pt x="2285" y="4571"/>
                  </a:lnTo>
                  <a:lnTo>
                    <a:pt x="669" y="3902"/>
                  </a:lnTo>
                  <a:lnTo>
                    <a:pt x="0" y="2285"/>
                  </a:lnTo>
                  <a:lnTo>
                    <a:pt x="669" y="669"/>
                  </a:lnTo>
                  <a:lnTo>
                    <a:pt x="228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05" name="object 10205"/>
            <p:cNvSpPr/>
            <p:nvPr/>
          </p:nvSpPr>
          <p:spPr>
            <a:xfrm>
              <a:off x="8701633" y="8398001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0"/>
                  </a:moveTo>
                  <a:lnTo>
                    <a:pt x="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06" name="object 10206"/>
            <p:cNvSpPr/>
            <p:nvPr/>
          </p:nvSpPr>
          <p:spPr>
            <a:xfrm>
              <a:off x="8705443" y="8388095"/>
              <a:ext cx="0" cy="13970"/>
            </a:xfrm>
            <a:custGeom>
              <a:avLst/>
              <a:gdLst/>
              <a:ahLst/>
              <a:cxnLst/>
              <a:rect l="l" t="t" r="r" b="b"/>
              <a:pathLst>
                <a:path h="13970">
                  <a:moveTo>
                    <a:pt x="0" y="13715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07" name="object 10207"/>
            <p:cNvSpPr/>
            <p:nvPr/>
          </p:nvSpPr>
          <p:spPr>
            <a:xfrm>
              <a:off x="8705443" y="8398001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0"/>
                  </a:moveTo>
                  <a:lnTo>
                    <a:pt x="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0208" name="object 10208"/>
          <p:cNvGrpSpPr/>
          <p:nvPr/>
        </p:nvGrpSpPr>
        <p:grpSpPr>
          <a:xfrm>
            <a:off x="10835845" y="9178770"/>
            <a:ext cx="11173" cy="11173"/>
            <a:chOff x="8621623" y="8395716"/>
            <a:chExt cx="8890" cy="8890"/>
          </a:xfrm>
        </p:grpSpPr>
        <p:sp>
          <p:nvSpPr>
            <p:cNvPr id="10209" name="object 10209"/>
            <p:cNvSpPr/>
            <p:nvPr/>
          </p:nvSpPr>
          <p:spPr>
            <a:xfrm>
              <a:off x="8621623" y="8400669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4571" y="0"/>
                  </a:lnTo>
                </a:path>
                <a:path w="5079">
                  <a:moveTo>
                    <a:pt x="0" y="0"/>
                  </a:moveTo>
                  <a:lnTo>
                    <a:pt x="457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10" name="object 10210"/>
            <p:cNvSpPr/>
            <p:nvPr/>
          </p:nvSpPr>
          <p:spPr>
            <a:xfrm>
              <a:off x="8623909" y="840181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11" name="object 10211"/>
            <p:cNvSpPr/>
            <p:nvPr/>
          </p:nvSpPr>
          <p:spPr>
            <a:xfrm>
              <a:off x="8625433" y="8400669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457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12" name="object 10212"/>
            <p:cNvSpPr/>
            <p:nvPr/>
          </p:nvSpPr>
          <p:spPr>
            <a:xfrm>
              <a:off x="8625433" y="8395716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2285" y="0"/>
                  </a:moveTo>
                  <a:lnTo>
                    <a:pt x="3902" y="669"/>
                  </a:lnTo>
                  <a:lnTo>
                    <a:pt x="4571" y="2286"/>
                  </a:lnTo>
                  <a:lnTo>
                    <a:pt x="3902" y="3902"/>
                  </a:lnTo>
                  <a:lnTo>
                    <a:pt x="2285" y="4572"/>
                  </a:lnTo>
                  <a:lnTo>
                    <a:pt x="669" y="3902"/>
                  </a:lnTo>
                  <a:lnTo>
                    <a:pt x="0" y="2286"/>
                  </a:lnTo>
                  <a:lnTo>
                    <a:pt x="669" y="669"/>
                  </a:lnTo>
                  <a:lnTo>
                    <a:pt x="228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0213" name="object 10213"/>
          <p:cNvGrpSpPr/>
          <p:nvPr/>
        </p:nvGrpSpPr>
        <p:grpSpPr>
          <a:xfrm>
            <a:off x="10840634" y="9060974"/>
            <a:ext cx="347166" cy="217876"/>
            <a:chOff x="8625433" y="8301990"/>
            <a:chExt cx="276225" cy="173355"/>
          </a:xfrm>
        </p:grpSpPr>
        <p:sp>
          <p:nvSpPr>
            <p:cNvPr id="10214" name="object 10214"/>
            <p:cNvSpPr/>
            <p:nvPr/>
          </p:nvSpPr>
          <p:spPr>
            <a:xfrm>
              <a:off x="8701633" y="8378190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304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15" name="object 10215"/>
            <p:cNvSpPr/>
            <p:nvPr/>
          </p:nvSpPr>
          <p:spPr>
            <a:xfrm>
              <a:off x="8701633" y="8398002"/>
              <a:ext cx="0" cy="74930"/>
            </a:xfrm>
            <a:custGeom>
              <a:avLst/>
              <a:gdLst/>
              <a:ahLst/>
              <a:cxnLst/>
              <a:rect l="l" t="t" r="r" b="b"/>
              <a:pathLst>
                <a:path h="74929">
                  <a:moveTo>
                    <a:pt x="0" y="0"/>
                  </a:moveTo>
                  <a:lnTo>
                    <a:pt x="0" y="7467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16" name="object 10216"/>
            <p:cNvSpPr/>
            <p:nvPr/>
          </p:nvSpPr>
          <p:spPr>
            <a:xfrm>
              <a:off x="8627719" y="8398002"/>
              <a:ext cx="74930" cy="74930"/>
            </a:xfrm>
            <a:custGeom>
              <a:avLst/>
              <a:gdLst/>
              <a:ahLst/>
              <a:cxnLst/>
              <a:rect l="l" t="t" r="r" b="b"/>
              <a:pathLst>
                <a:path w="74929" h="74929">
                  <a:moveTo>
                    <a:pt x="0" y="0"/>
                  </a:moveTo>
                  <a:lnTo>
                    <a:pt x="762" y="8382"/>
                  </a:lnTo>
                  <a:lnTo>
                    <a:pt x="2286" y="16764"/>
                  </a:lnTo>
                  <a:lnTo>
                    <a:pt x="20574" y="53340"/>
                  </a:lnTo>
                  <a:lnTo>
                    <a:pt x="57912" y="72390"/>
                  </a:lnTo>
                  <a:lnTo>
                    <a:pt x="74676" y="7467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17" name="object 10217"/>
            <p:cNvSpPr/>
            <p:nvPr/>
          </p:nvSpPr>
          <p:spPr>
            <a:xfrm>
              <a:off x="8629243" y="8304276"/>
              <a:ext cx="74295" cy="74295"/>
            </a:xfrm>
            <a:custGeom>
              <a:avLst/>
              <a:gdLst/>
              <a:ahLst/>
              <a:cxnLst/>
              <a:rect l="l" t="t" r="r" b="b"/>
              <a:pathLst>
                <a:path w="74295" h="74295">
                  <a:moveTo>
                    <a:pt x="73914" y="73913"/>
                  </a:moveTo>
                  <a:lnTo>
                    <a:pt x="73152" y="66293"/>
                  </a:lnTo>
                  <a:lnTo>
                    <a:pt x="71628" y="57911"/>
                  </a:lnTo>
                  <a:lnTo>
                    <a:pt x="53340" y="20573"/>
                  </a:lnTo>
                  <a:lnTo>
                    <a:pt x="16764" y="2285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18" name="object 10218"/>
            <p:cNvSpPr/>
            <p:nvPr/>
          </p:nvSpPr>
          <p:spPr>
            <a:xfrm>
              <a:off x="8627719" y="8304276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0"/>
                  </a:moveTo>
                  <a:lnTo>
                    <a:pt x="0" y="1905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19" name="object 10219"/>
            <p:cNvSpPr/>
            <p:nvPr/>
          </p:nvSpPr>
          <p:spPr>
            <a:xfrm>
              <a:off x="8705443" y="8401812"/>
              <a:ext cx="196215" cy="0"/>
            </a:xfrm>
            <a:custGeom>
              <a:avLst/>
              <a:gdLst/>
              <a:ahLst/>
              <a:cxnLst/>
              <a:rect l="l" t="t" r="r" b="b"/>
              <a:pathLst>
                <a:path w="196215">
                  <a:moveTo>
                    <a:pt x="0" y="0"/>
                  </a:moveTo>
                  <a:lnTo>
                    <a:pt x="19583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20" name="object 10220"/>
            <p:cNvSpPr/>
            <p:nvPr/>
          </p:nvSpPr>
          <p:spPr>
            <a:xfrm>
              <a:off x="8701633" y="8378190"/>
              <a:ext cx="193040" cy="10160"/>
            </a:xfrm>
            <a:custGeom>
              <a:avLst/>
              <a:gdLst/>
              <a:ahLst/>
              <a:cxnLst/>
              <a:rect l="l" t="t" r="r" b="b"/>
              <a:pathLst>
                <a:path w="193040" h="10159">
                  <a:moveTo>
                    <a:pt x="3809" y="9906"/>
                  </a:moveTo>
                  <a:lnTo>
                    <a:pt x="32765" y="9906"/>
                  </a:lnTo>
                </a:path>
                <a:path w="193040" h="10159">
                  <a:moveTo>
                    <a:pt x="148589" y="9906"/>
                  </a:moveTo>
                  <a:lnTo>
                    <a:pt x="192785" y="9906"/>
                  </a:lnTo>
                </a:path>
                <a:path w="193040" h="10159">
                  <a:moveTo>
                    <a:pt x="0" y="3048"/>
                  </a:moveTo>
                  <a:lnTo>
                    <a:pt x="32765" y="3048"/>
                  </a:lnTo>
                </a:path>
                <a:path w="193040" h="10159">
                  <a:moveTo>
                    <a:pt x="148589" y="3048"/>
                  </a:moveTo>
                  <a:lnTo>
                    <a:pt x="192785" y="3048"/>
                  </a:lnTo>
                </a:path>
                <a:path w="193040" h="10159">
                  <a:moveTo>
                    <a:pt x="0" y="0"/>
                  </a:moveTo>
                  <a:lnTo>
                    <a:pt x="32765" y="0"/>
                  </a:lnTo>
                </a:path>
                <a:path w="193040" h="10159">
                  <a:moveTo>
                    <a:pt x="148589" y="0"/>
                  </a:moveTo>
                  <a:lnTo>
                    <a:pt x="192785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0221" name="object 10221"/>
          <p:cNvGrpSpPr/>
          <p:nvPr/>
        </p:nvGrpSpPr>
        <p:grpSpPr>
          <a:xfrm>
            <a:off x="11116451" y="9377014"/>
            <a:ext cx="6385" cy="123703"/>
            <a:chOff x="8844889" y="8553450"/>
            <a:chExt cx="5080" cy="98425"/>
          </a:xfrm>
        </p:grpSpPr>
        <p:sp>
          <p:nvSpPr>
            <p:cNvPr id="10222" name="object 10222"/>
            <p:cNvSpPr/>
            <p:nvPr/>
          </p:nvSpPr>
          <p:spPr>
            <a:xfrm>
              <a:off x="8847175" y="8557260"/>
              <a:ext cx="0" cy="64135"/>
            </a:xfrm>
            <a:custGeom>
              <a:avLst/>
              <a:gdLst/>
              <a:ahLst/>
              <a:cxnLst/>
              <a:rect l="l" t="t" r="r" b="b"/>
              <a:pathLst>
                <a:path h="64134">
                  <a:moveTo>
                    <a:pt x="0" y="64007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23" name="object 10223"/>
            <p:cNvSpPr/>
            <p:nvPr/>
          </p:nvSpPr>
          <p:spPr>
            <a:xfrm>
              <a:off x="8847175" y="8553450"/>
              <a:ext cx="0" cy="64135"/>
            </a:xfrm>
            <a:custGeom>
              <a:avLst/>
              <a:gdLst/>
              <a:ahLst/>
              <a:cxnLst/>
              <a:rect l="l" t="t" r="r" b="b"/>
              <a:pathLst>
                <a:path h="64134">
                  <a:moveTo>
                    <a:pt x="0" y="6400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24" name="object 10224"/>
            <p:cNvSpPr/>
            <p:nvPr/>
          </p:nvSpPr>
          <p:spPr>
            <a:xfrm>
              <a:off x="8847175" y="8557260"/>
              <a:ext cx="0" cy="94615"/>
            </a:xfrm>
            <a:custGeom>
              <a:avLst/>
              <a:gdLst/>
              <a:ahLst/>
              <a:cxnLst/>
              <a:rect l="l" t="t" r="r" b="b"/>
              <a:pathLst>
                <a:path h="94615">
                  <a:moveTo>
                    <a:pt x="0" y="9448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0225" name="object 10225"/>
          <p:cNvGrpSpPr/>
          <p:nvPr/>
        </p:nvGrpSpPr>
        <p:grpSpPr>
          <a:xfrm>
            <a:off x="11036004" y="9377014"/>
            <a:ext cx="9577" cy="85395"/>
            <a:chOff x="8780881" y="8553450"/>
            <a:chExt cx="7620" cy="67945"/>
          </a:xfrm>
        </p:grpSpPr>
        <p:sp>
          <p:nvSpPr>
            <p:cNvPr id="10226" name="object 10226"/>
            <p:cNvSpPr/>
            <p:nvPr/>
          </p:nvSpPr>
          <p:spPr>
            <a:xfrm>
              <a:off x="8786215" y="8557260"/>
              <a:ext cx="0" cy="64135"/>
            </a:xfrm>
            <a:custGeom>
              <a:avLst/>
              <a:gdLst/>
              <a:ahLst/>
              <a:cxnLst/>
              <a:rect l="l" t="t" r="r" b="b"/>
              <a:pathLst>
                <a:path h="64134">
                  <a:moveTo>
                    <a:pt x="0" y="0"/>
                  </a:moveTo>
                  <a:lnTo>
                    <a:pt x="0" y="6400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27" name="object 10227"/>
            <p:cNvSpPr/>
            <p:nvPr/>
          </p:nvSpPr>
          <p:spPr>
            <a:xfrm>
              <a:off x="8783167" y="8553450"/>
              <a:ext cx="0" cy="64135"/>
            </a:xfrm>
            <a:custGeom>
              <a:avLst/>
              <a:gdLst/>
              <a:ahLst/>
              <a:cxnLst/>
              <a:rect l="l" t="t" r="r" b="b"/>
              <a:pathLst>
                <a:path h="64134">
                  <a:moveTo>
                    <a:pt x="0" y="0"/>
                  </a:moveTo>
                  <a:lnTo>
                    <a:pt x="0" y="6400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0228" name="object 10228"/>
          <p:cNvGrpSpPr/>
          <p:nvPr/>
        </p:nvGrpSpPr>
        <p:grpSpPr>
          <a:xfrm>
            <a:off x="10814776" y="9374141"/>
            <a:ext cx="529926" cy="129289"/>
            <a:chOff x="8604859" y="8551164"/>
            <a:chExt cx="421640" cy="102870"/>
          </a:xfrm>
        </p:grpSpPr>
        <p:sp>
          <p:nvSpPr>
            <p:cNvPr id="10229" name="object 10229"/>
            <p:cNvSpPr/>
            <p:nvPr/>
          </p:nvSpPr>
          <p:spPr>
            <a:xfrm>
              <a:off x="8607145" y="8553450"/>
              <a:ext cx="0" cy="64135"/>
            </a:xfrm>
            <a:custGeom>
              <a:avLst/>
              <a:gdLst/>
              <a:ahLst/>
              <a:cxnLst/>
              <a:rect l="l" t="t" r="r" b="b"/>
              <a:pathLst>
                <a:path h="64134">
                  <a:moveTo>
                    <a:pt x="0" y="64007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30" name="object 10230"/>
            <p:cNvSpPr/>
            <p:nvPr/>
          </p:nvSpPr>
          <p:spPr>
            <a:xfrm>
              <a:off x="8607145" y="8617458"/>
              <a:ext cx="176530" cy="0"/>
            </a:xfrm>
            <a:custGeom>
              <a:avLst/>
              <a:gdLst/>
              <a:ahLst/>
              <a:cxnLst/>
              <a:rect l="l" t="t" r="r" b="b"/>
              <a:pathLst>
                <a:path w="176529">
                  <a:moveTo>
                    <a:pt x="176022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31" name="object 10231"/>
            <p:cNvSpPr/>
            <p:nvPr/>
          </p:nvSpPr>
          <p:spPr>
            <a:xfrm>
              <a:off x="8607145" y="8590788"/>
              <a:ext cx="176530" cy="0"/>
            </a:xfrm>
            <a:custGeom>
              <a:avLst/>
              <a:gdLst/>
              <a:ahLst/>
              <a:cxnLst/>
              <a:rect l="l" t="t" r="r" b="b"/>
              <a:pathLst>
                <a:path w="176529">
                  <a:moveTo>
                    <a:pt x="176022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32" name="object 10232"/>
            <p:cNvSpPr/>
            <p:nvPr/>
          </p:nvSpPr>
          <p:spPr>
            <a:xfrm>
              <a:off x="8607145" y="8580882"/>
              <a:ext cx="176530" cy="0"/>
            </a:xfrm>
            <a:custGeom>
              <a:avLst/>
              <a:gdLst/>
              <a:ahLst/>
              <a:cxnLst/>
              <a:rect l="l" t="t" r="r" b="b"/>
              <a:pathLst>
                <a:path w="176529">
                  <a:moveTo>
                    <a:pt x="176022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33" name="object 10233"/>
            <p:cNvSpPr/>
            <p:nvPr/>
          </p:nvSpPr>
          <p:spPr>
            <a:xfrm>
              <a:off x="8786215" y="8557260"/>
              <a:ext cx="0" cy="94615"/>
            </a:xfrm>
            <a:custGeom>
              <a:avLst/>
              <a:gdLst/>
              <a:ahLst/>
              <a:cxnLst/>
              <a:rect l="l" t="t" r="r" b="b"/>
              <a:pathLst>
                <a:path h="94615">
                  <a:moveTo>
                    <a:pt x="0" y="0"/>
                  </a:moveTo>
                  <a:lnTo>
                    <a:pt x="0" y="9448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34" name="object 10234"/>
            <p:cNvSpPr/>
            <p:nvPr/>
          </p:nvSpPr>
          <p:spPr>
            <a:xfrm>
              <a:off x="8783167" y="8553450"/>
              <a:ext cx="64135" cy="0"/>
            </a:xfrm>
            <a:custGeom>
              <a:avLst/>
              <a:gdLst/>
              <a:ahLst/>
              <a:cxnLst/>
              <a:rect l="l" t="t" r="r" b="b"/>
              <a:pathLst>
                <a:path w="64134">
                  <a:moveTo>
                    <a:pt x="64007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35" name="object 10235"/>
            <p:cNvSpPr/>
            <p:nvPr/>
          </p:nvSpPr>
          <p:spPr>
            <a:xfrm>
              <a:off x="8786215" y="8557260"/>
              <a:ext cx="60960" cy="0"/>
            </a:xfrm>
            <a:custGeom>
              <a:avLst/>
              <a:gdLst/>
              <a:ahLst/>
              <a:cxnLst/>
              <a:rect l="l" t="t" r="r" b="b"/>
              <a:pathLst>
                <a:path w="60959">
                  <a:moveTo>
                    <a:pt x="60959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36" name="object 10236"/>
            <p:cNvSpPr/>
            <p:nvPr/>
          </p:nvSpPr>
          <p:spPr>
            <a:xfrm>
              <a:off x="8786215" y="8651748"/>
              <a:ext cx="60960" cy="0"/>
            </a:xfrm>
            <a:custGeom>
              <a:avLst/>
              <a:gdLst/>
              <a:ahLst/>
              <a:cxnLst/>
              <a:rect l="l" t="t" r="r" b="b"/>
              <a:pathLst>
                <a:path w="60959">
                  <a:moveTo>
                    <a:pt x="0" y="0"/>
                  </a:moveTo>
                  <a:lnTo>
                    <a:pt x="6096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37" name="object 10237"/>
            <p:cNvSpPr/>
            <p:nvPr/>
          </p:nvSpPr>
          <p:spPr>
            <a:xfrm>
              <a:off x="8786215" y="8557260"/>
              <a:ext cx="60960" cy="0"/>
            </a:xfrm>
            <a:custGeom>
              <a:avLst/>
              <a:gdLst/>
              <a:ahLst/>
              <a:cxnLst/>
              <a:rect l="l" t="t" r="r" b="b"/>
              <a:pathLst>
                <a:path w="60959">
                  <a:moveTo>
                    <a:pt x="60959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38" name="object 10238"/>
            <p:cNvSpPr/>
            <p:nvPr/>
          </p:nvSpPr>
          <p:spPr>
            <a:xfrm>
              <a:off x="8847175" y="8580882"/>
              <a:ext cx="176530" cy="0"/>
            </a:xfrm>
            <a:custGeom>
              <a:avLst/>
              <a:gdLst/>
              <a:ahLst/>
              <a:cxnLst/>
              <a:rect l="l" t="t" r="r" b="b"/>
              <a:pathLst>
                <a:path w="176529">
                  <a:moveTo>
                    <a:pt x="176022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39" name="object 10239"/>
            <p:cNvSpPr/>
            <p:nvPr/>
          </p:nvSpPr>
          <p:spPr>
            <a:xfrm>
              <a:off x="8847175" y="8590788"/>
              <a:ext cx="176530" cy="0"/>
            </a:xfrm>
            <a:custGeom>
              <a:avLst/>
              <a:gdLst/>
              <a:ahLst/>
              <a:cxnLst/>
              <a:rect l="l" t="t" r="r" b="b"/>
              <a:pathLst>
                <a:path w="176529">
                  <a:moveTo>
                    <a:pt x="176022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40" name="object 10240"/>
            <p:cNvSpPr/>
            <p:nvPr/>
          </p:nvSpPr>
          <p:spPr>
            <a:xfrm>
              <a:off x="8847175" y="8621268"/>
              <a:ext cx="179070" cy="0"/>
            </a:xfrm>
            <a:custGeom>
              <a:avLst/>
              <a:gdLst/>
              <a:ahLst/>
              <a:cxnLst/>
              <a:rect l="l" t="t" r="r" b="b"/>
              <a:pathLst>
                <a:path w="179070">
                  <a:moveTo>
                    <a:pt x="179070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41" name="object 10241"/>
            <p:cNvSpPr/>
            <p:nvPr/>
          </p:nvSpPr>
          <p:spPr>
            <a:xfrm>
              <a:off x="8847175" y="8617458"/>
              <a:ext cx="176530" cy="0"/>
            </a:xfrm>
            <a:custGeom>
              <a:avLst/>
              <a:gdLst/>
              <a:ahLst/>
              <a:cxnLst/>
              <a:rect l="l" t="t" r="r" b="b"/>
              <a:pathLst>
                <a:path w="176529">
                  <a:moveTo>
                    <a:pt x="176022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0242" name="object 10242"/>
          <p:cNvGrpSpPr/>
          <p:nvPr/>
        </p:nvGrpSpPr>
        <p:grpSpPr>
          <a:xfrm>
            <a:off x="11217010" y="9153870"/>
            <a:ext cx="990420" cy="39904"/>
            <a:chOff x="8924899" y="8375904"/>
            <a:chExt cx="788035" cy="31750"/>
          </a:xfrm>
        </p:grpSpPr>
        <p:sp>
          <p:nvSpPr>
            <p:cNvPr id="10243" name="object 10243"/>
            <p:cNvSpPr/>
            <p:nvPr/>
          </p:nvSpPr>
          <p:spPr>
            <a:xfrm>
              <a:off x="9378289" y="8394954"/>
              <a:ext cx="334645" cy="0"/>
            </a:xfrm>
            <a:custGeom>
              <a:avLst/>
              <a:gdLst/>
              <a:ahLst/>
              <a:cxnLst/>
              <a:rect l="l" t="t" r="r" b="b"/>
              <a:pathLst>
                <a:path w="334645">
                  <a:moveTo>
                    <a:pt x="0" y="0"/>
                  </a:moveTo>
                  <a:lnTo>
                    <a:pt x="33451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44" name="object 10244"/>
            <p:cNvSpPr/>
            <p:nvPr/>
          </p:nvSpPr>
          <p:spPr>
            <a:xfrm>
              <a:off x="8924899" y="8404860"/>
              <a:ext cx="501015" cy="0"/>
            </a:xfrm>
            <a:custGeom>
              <a:avLst/>
              <a:gdLst/>
              <a:ahLst/>
              <a:cxnLst/>
              <a:rect l="l" t="t" r="r" b="b"/>
              <a:pathLst>
                <a:path w="501015">
                  <a:moveTo>
                    <a:pt x="500633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45" name="object 10245"/>
            <p:cNvSpPr/>
            <p:nvPr/>
          </p:nvSpPr>
          <p:spPr>
            <a:xfrm>
              <a:off x="9010244" y="8378190"/>
              <a:ext cx="44450" cy="0"/>
            </a:xfrm>
            <a:custGeom>
              <a:avLst/>
              <a:gdLst/>
              <a:ahLst/>
              <a:cxnLst/>
              <a:rect l="l" t="t" r="r" b="b"/>
              <a:pathLst>
                <a:path w="44450">
                  <a:moveTo>
                    <a:pt x="0" y="0"/>
                  </a:moveTo>
                  <a:lnTo>
                    <a:pt x="4419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0246" name="object 10246"/>
          <p:cNvGrpSpPr/>
          <p:nvPr/>
        </p:nvGrpSpPr>
        <p:grpSpPr>
          <a:xfrm>
            <a:off x="11718843" y="9408617"/>
            <a:ext cx="225059" cy="56664"/>
            <a:chOff x="9324187" y="8578595"/>
            <a:chExt cx="179070" cy="45085"/>
          </a:xfrm>
        </p:grpSpPr>
        <p:sp>
          <p:nvSpPr>
            <p:cNvPr id="10247" name="object 10247"/>
            <p:cNvSpPr/>
            <p:nvPr/>
          </p:nvSpPr>
          <p:spPr>
            <a:xfrm>
              <a:off x="9324187" y="8621267"/>
              <a:ext cx="179070" cy="0"/>
            </a:xfrm>
            <a:custGeom>
              <a:avLst/>
              <a:gdLst/>
              <a:ahLst/>
              <a:cxnLst/>
              <a:rect l="l" t="t" r="r" b="b"/>
              <a:pathLst>
                <a:path w="179070">
                  <a:moveTo>
                    <a:pt x="179070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48" name="object 10248"/>
            <p:cNvSpPr/>
            <p:nvPr/>
          </p:nvSpPr>
          <p:spPr>
            <a:xfrm>
              <a:off x="9327235" y="8617457"/>
              <a:ext cx="176530" cy="0"/>
            </a:xfrm>
            <a:custGeom>
              <a:avLst/>
              <a:gdLst/>
              <a:ahLst/>
              <a:cxnLst/>
              <a:rect l="l" t="t" r="r" b="b"/>
              <a:pathLst>
                <a:path w="176529">
                  <a:moveTo>
                    <a:pt x="176022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49" name="object 10249"/>
            <p:cNvSpPr/>
            <p:nvPr/>
          </p:nvSpPr>
          <p:spPr>
            <a:xfrm>
              <a:off x="9327235" y="8590787"/>
              <a:ext cx="176530" cy="0"/>
            </a:xfrm>
            <a:custGeom>
              <a:avLst/>
              <a:gdLst/>
              <a:ahLst/>
              <a:cxnLst/>
              <a:rect l="l" t="t" r="r" b="b"/>
              <a:pathLst>
                <a:path w="176529">
                  <a:moveTo>
                    <a:pt x="176022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50" name="object 10250"/>
            <p:cNvSpPr/>
            <p:nvPr/>
          </p:nvSpPr>
          <p:spPr>
            <a:xfrm>
              <a:off x="9327235" y="8580881"/>
              <a:ext cx="176530" cy="0"/>
            </a:xfrm>
            <a:custGeom>
              <a:avLst/>
              <a:gdLst/>
              <a:ahLst/>
              <a:cxnLst/>
              <a:rect l="l" t="t" r="r" b="b"/>
              <a:pathLst>
                <a:path w="176529">
                  <a:moveTo>
                    <a:pt x="176022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0251" name="object 10251"/>
          <p:cNvGrpSpPr/>
          <p:nvPr/>
        </p:nvGrpSpPr>
        <p:grpSpPr>
          <a:xfrm>
            <a:off x="11221798" y="9242935"/>
            <a:ext cx="620110" cy="27135"/>
            <a:chOff x="8928709" y="8446769"/>
            <a:chExt cx="493395" cy="21590"/>
          </a:xfrm>
        </p:grpSpPr>
        <p:sp>
          <p:nvSpPr>
            <p:cNvPr id="10252" name="object 10252"/>
            <p:cNvSpPr/>
            <p:nvPr/>
          </p:nvSpPr>
          <p:spPr>
            <a:xfrm>
              <a:off x="8928709" y="8465819"/>
              <a:ext cx="493395" cy="0"/>
            </a:xfrm>
            <a:custGeom>
              <a:avLst/>
              <a:gdLst/>
              <a:ahLst/>
              <a:cxnLst/>
              <a:rect l="l" t="t" r="r" b="b"/>
              <a:pathLst>
                <a:path w="493395">
                  <a:moveTo>
                    <a:pt x="0" y="0"/>
                  </a:moveTo>
                  <a:lnTo>
                    <a:pt x="493014" y="0"/>
                  </a:lnTo>
                </a:path>
                <a:path w="493395">
                  <a:moveTo>
                    <a:pt x="0" y="0"/>
                  </a:moveTo>
                  <a:lnTo>
                    <a:pt x="49301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53" name="object 10253"/>
            <p:cNvSpPr/>
            <p:nvPr/>
          </p:nvSpPr>
          <p:spPr>
            <a:xfrm>
              <a:off x="8928709" y="8452103"/>
              <a:ext cx="493395" cy="0"/>
            </a:xfrm>
            <a:custGeom>
              <a:avLst/>
              <a:gdLst/>
              <a:ahLst/>
              <a:cxnLst/>
              <a:rect l="l" t="t" r="r" b="b"/>
              <a:pathLst>
                <a:path w="493395">
                  <a:moveTo>
                    <a:pt x="0" y="0"/>
                  </a:moveTo>
                  <a:lnTo>
                    <a:pt x="49301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54" name="object 10254"/>
            <p:cNvSpPr/>
            <p:nvPr/>
          </p:nvSpPr>
          <p:spPr>
            <a:xfrm>
              <a:off x="8928709" y="8449055"/>
              <a:ext cx="493395" cy="0"/>
            </a:xfrm>
            <a:custGeom>
              <a:avLst/>
              <a:gdLst/>
              <a:ahLst/>
              <a:cxnLst/>
              <a:rect l="l" t="t" r="r" b="b"/>
              <a:pathLst>
                <a:path w="493395">
                  <a:moveTo>
                    <a:pt x="0" y="0"/>
                  </a:moveTo>
                  <a:lnTo>
                    <a:pt x="49301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0255" name="object 10255"/>
          <p:cNvGrpSpPr/>
          <p:nvPr/>
        </p:nvGrpSpPr>
        <p:grpSpPr>
          <a:xfrm>
            <a:off x="10734329" y="9377015"/>
            <a:ext cx="86193" cy="126895"/>
            <a:chOff x="8540851" y="8553450"/>
            <a:chExt cx="68580" cy="100965"/>
          </a:xfrm>
        </p:grpSpPr>
        <p:sp>
          <p:nvSpPr>
            <p:cNvPr id="10256" name="object 10256"/>
            <p:cNvSpPr/>
            <p:nvPr/>
          </p:nvSpPr>
          <p:spPr>
            <a:xfrm>
              <a:off x="8543137" y="8553450"/>
              <a:ext cx="0" cy="64135"/>
            </a:xfrm>
            <a:custGeom>
              <a:avLst/>
              <a:gdLst/>
              <a:ahLst/>
              <a:cxnLst/>
              <a:rect l="l" t="t" r="r" b="b"/>
              <a:pathLst>
                <a:path h="64134">
                  <a:moveTo>
                    <a:pt x="0" y="0"/>
                  </a:moveTo>
                  <a:lnTo>
                    <a:pt x="0" y="6400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57" name="object 10257"/>
            <p:cNvSpPr/>
            <p:nvPr/>
          </p:nvSpPr>
          <p:spPr>
            <a:xfrm>
              <a:off x="8546185" y="8557260"/>
              <a:ext cx="0" cy="64135"/>
            </a:xfrm>
            <a:custGeom>
              <a:avLst/>
              <a:gdLst/>
              <a:ahLst/>
              <a:cxnLst/>
              <a:rect l="l" t="t" r="r" b="b"/>
              <a:pathLst>
                <a:path h="64134">
                  <a:moveTo>
                    <a:pt x="0" y="0"/>
                  </a:moveTo>
                  <a:lnTo>
                    <a:pt x="0" y="6400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58" name="object 10258"/>
            <p:cNvSpPr/>
            <p:nvPr/>
          </p:nvSpPr>
          <p:spPr>
            <a:xfrm>
              <a:off x="8546185" y="8557260"/>
              <a:ext cx="60960" cy="0"/>
            </a:xfrm>
            <a:custGeom>
              <a:avLst/>
              <a:gdLst/>
              <a:ahLst/>
              <a:cxnLst/>
              <a:rect l="l" t="t" r="r" b="b"/>
              <a:pathLst>
                <a:path w="60959">
                  <a:moveTo>
                    <a:pt x="60959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59" name="object 10259"/>
            <p:cNvSpPr/>
            <p:nvPr/>
          </p:nvSpPr>
          <p:spPr>
            <a:xfrm>
              <a:off x="8607145" y="8557260"/>
              <a:ext cx="0" cy="64135"/>
            </a:xfrm>
            <a:custGeom>
              <a:avLst/>
              <a:gdLst/>
              <a:ahLst/>
              <a:cxnLst/>
              <a:rect l="l" t="t" r="r" b="b"/>
              <a:pathLst>
                <a:path h="64134">
                  <a:moveTo>
                    <a:pt x="0" y="64007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60" name="object 10260"/>
            <p:cNvSpPr/>
            <p:nvPr/>
          </p:nvSpPr>
          <p:spPr>
            <a:xfrm>
              <a:off x="8546185" y="8557260"/>
              <a:ext cx="60960" cy="94615"/>
            </a:xfrm>
            <a:custGeom>
              <a:avLst/>
              <a:gdLst/>
              <a:ahLst/>
              <a:cxnLst/>
              <a:rect l="l" t="t" r="r" b="b"/>
              <a:pathLst>
                <a:path w="60959" h="94615">
                  <a:moveTo>
                    <a:pt x="0" y="94487"/>
                  </a:moveTo>
                  <a:lnTo>
                    <a:pt x="60960" y="94487"/>
                  </a:lnTo>
                  <a:lnTo>
                    <a:pt x="60959" y="0"/>
                  </a:lnTo>
                  <a:lnTo>
                    <a:pt x="0" y="0"/>
                  </a:lnTo>
                  <a:lnTo>
                    <a:pt x="0" y="94487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0261" name="object 10261"/>
          <p:cNvGrpSpPr/>
          <p:nvPr/>
        </p:nvGrpSpPr>
        <p:grpSpPr>
          <a:xfrm>
            <a:off x="10432655" y="9374141"/>
            <a:ext cx="308858" cy="129289"/>
            <a:chOff x="8300821" y="8551164"/>
            <a:chExt cx="245745" cy="102870"/>
          </a:xfrm>
        </p:grpSpPr>
        <p:sp>
          <p:nvSpPr>
            <p:cNvPr id="10262" name="object 10262"/>
            <p:cNvSpPr/>
            <p:nvPr/>
          </p:nvSpPr>
          <p:spPr>
            <a:xfrm>
              <a:off x="8306155" y="8557260"/>
              <a:ext cx="60960" cy="0"/>
            </a:xfrm>
            <a:custGeom>
              <a:avLst/>
              <a:gdLst/>
              <a:ahLst/>
              <a:cxnLst/>
              <a:rect l="l" t="t" r="r" b="b"/>
              <a:pathLst>
                <a:path w="60959">
                  <a:moveTo>
                    <a:pt x="60959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63" name="object 10263"/>
            <p:cNvSpPr/>
            <p:nvPr/>
          </p:nvSpPr>
          <p:spPr>
            <a:xfrm>
              <a:off x="8303107" y="8553450"/>
              <a:ext cx="67945" cy="0"/>
            </a:xfrm>
            <a:custGeom>
              <a:avLst/>
              <a:gdLst/>
              <a:ahLst/>
              <a:cxnLst/>
              <a:rect l="l" t="t" r="r" b="b"/>
              <a:pathLst>
                <a:path w="67945">
                  <a:moveTo>
                    <a:pt x="6781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64" name="object 10264"/>
            <p:cNvSpPr/>
            <p:nvPr/>
          </p:nvSpPr>
          <p:spPr>
            <a:xfrm>
              <a:off x="8306155" y="8557260"/>
              <a:ext cx="0" cy="64135"/>
            </a:xfrm>
            <a:custGeom>
              <a:avLst/>
              <a:gdLst/>
              <a:ahLst/>
              <a:cxnLst/>
              <a:rect l="l" t="t" r="r" b="b"/>
              <a:pathLst>
                <a:path h="64134">
                  <a:moveTo>
                    <a:pt x="0" y="0"/>
                  </a:moveTo>
                  <a:lnTo>
                    <a:pt x="0" y="6400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65" name="object 10265"/>
            <p:cNvSpPr/>
            <p:nvPr/>
          </p:nvSpPr>
          <p:spPr>
            <a:xfrm>
              <a:off x="8303107" y="8553450"/>
              <a:ext cx="0" cy="64135"/>
            </a:xfrm>
            <a:custGeom>
              <a:avLst/>
              <a:gdLst/>
              <a:ahLst/>
              <a:cxnLst/>
              <a:rect l="l" t="t" r="r" b="b"/>
              <a:pathLst>
                <a:path h="64134">
                  <a:moveTo>
                    <a:pt x="0" y="0"/>
                  </a:moveTo>
                  <a:lnTo>
                    <a:pt x="0" y="6400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66" name="object 10266"/>
            <p:cNvSpPr/>
            <p:nvPr/>
          </p:nvSpPr>
          <p:spPr>
            <a:xfrm>
              <a:off x="8367115" y="8557260"/>
              <a:ext cx="0" cy="64135"/>
            </a:xfrm>
            <a:custGeom>
              <a:avLst/>
              <a:gdLst/>
              <a:ahLst/>
              <a:cxnLst/>
              <a:rect l="l" t="t" r="r" b="b"/>
              <a:pathLst>
                <a:path h="64134">
                  <a:moveTo>
                    <a:pt x="0" y="64007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67" name="object 10267"/>
            <p:cNvSpPr/>
            <p:nvPr/>
          </p:nvSpPr>
          <p:spPr>
            <a:xfrm>
              <a:off x="8370925" y="8553450"/>
              <a:ext cx="0" cy="64135"/>
            </a:xfrm>
            <a:custGeom>
              <a:avLst/>
              <a:gdLst/>
              <a:ahLst/>
              <a:cxnLst/>
              <a:rect l="l" t="t" r="r" b="b"/>
              <a:pathLst>
                <a:path h="64134">
                  <a:moveTo>
                    <a:pt x="0" y="6400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68" name="object 10268"/>
            <p:cNvSpPr/>
            <p:nvPr/>
          </p:nvSpPr>
          <p:spPr>
            <a:xfrm>
              <a:off x="8306155" y="8557260"/>
              <a:ext cx="60960" cy="94615"/>
            </a:xfrm>
            <a:custGeom>
              <a:avLst/>
              <a:gdLst/>
              <a:ahLst/>
              <a:cxnLst/>
              <a:rect l="l" t="t" r="r" b="b"/>
              <a:pathLst>
                <a:path w="60959" h="94615">
                  <a:moveTo>
                    <a:pt x="0" y="94487"/>
                  </a:moveTo>
                  <a:lnTo>
                    <a:pt x="60960" y="94487"/>
                  </a:lnTo>
                  <a:lnTo>
                    <a:pt x="60959" y="0"/>
                  </a:lnTo>
                  <a:lnTo>
                    <a:pt x="0" y="0"/>
                  </a:lnTo>
                  <a:lnTo>
                    <a:pt x="0" y="94487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69" name="object 10269"/>
            <p:cNvSpPr/>
            <p:nvPr/>
          </p:nvSpPr>
          <p:spPr>
            <a:xfrm>
              <a:off x="8370925" y="8580882"/>
              <a:ext cx="172720" cy="0"/>
            </a:xfrm>
            <a:custGeom>
              <a:avLst/>
              <a:gdLst/>
              <a:ahLst/>
              <a:cxnLst/>
              <a:rect l="l" t="t" r="r" b="b"/>
              <a:pathLst>
                <a:path w="172720">
                  <a:moveTo>
                    <a:pt x="172211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70" name="object 10270"/>
            <p:cNvSpPr/>
            <p:nvPr/>
          </p:nvSpPr>
          <p:spPr>
            <a:xfrm>
              <a:off x="8370925" y="8590788"/>
              <a:ext cx="172720" cy="0"/>
            </a:xfrm>
            <a:custGeom>
              <a:avLst/>
              <a:gdLst/>
              <a:ahLst/>
              <a:cxnLst/>
              <a:rect l="l" t="t" r="r" b="b"/>
              <a:pathLst>
                <a:path w="172720">
                  <a:moveTo>
                    <a:pt x="172211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71" name="object 10271"/>
            <p:cNvSpPr/>
            <p:nvPr/>
          </p:nvSpPr>
          <p:spPr>
            <a:xfrm>
              <a:off x="8370925" y="8617458"/>
              <a:ext cx="172720" cy="0"/>
            </a:xfrm>
            <a:custGeom>
              <a:avLst/>
              <a:gdLst/>
              <a:ahLst/>
              <a:cxnLst/>
              <a:rect l="l" t="t" r="r" b="b"/>
              <a:pathLst>
                <a:path w="172720">
                  <a:moveTo>
                    <a:pt x="172211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72" name="object 10272"/>
            <p:cNvSpPr/>
            <p:nvPr/>
          </p:nvSpPr>
          <p:spPr>
            <a:xfrm>
              <a:off x="8367115" y="8621268"/>
              <a:ext cx="179070" cy="0"/>
            </a:xfrm>
            <a:custGeom>
              <a:avLst/>
              <a:gdLst/>
              <a:ahLst/>
              <a:cxnLst/>
              <a:rect l="l" t="t" r="r" b="b"/>
              <a:pathLst>
                <a:path w="179070">
                  <a:moveTo>
                    <a:pt x="179070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0273" name="object 10273"/>
          <p:cNvSpPr/>
          <p:nvPr/>
        </p:nvSpPr>
        <p:spPr>
          <a:xfrm>
            <a:off x="10091714" y="9275498"/>
            <a:ext cx="21548" cy="25539"/>
          </a:xfrm>
          <a:custGeom>
            <a:avLst/>
            <a:gdLst/>
            <a:ahLst/>
            <a:cxnLst/>
            <a:rect l="l" t="t" r="r" b="b"/>
            <a:pathLst>
              <a:path w="17145" h="20320">
                <a:moveTo>
                  <a:pt x="0" y="19811"/>
                </a:moveTo>
                <a:lnTo>
                  <a:pt x="16764" y="9905"/>
                </a:lnTo>
                <a:lnTo>
                  <a:pt x="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0281" name="object 10281"/>
          <p:cNvGrpSpPr/>
          <p:nvPr/>
        </p:nvGrpSpPr>
        <p:grpSpPr>
          <a:xfrm>
            <a:off x="9361948" y="9225697"/>
            <a:ext cx="70231" cy="124501"/>
            <a:chOff x="7448905" y="8433054"/>
            <a:chExt cx="55880" cy="99060"/>
          </a:xfrm>
        </p:grpSpPr>
        <p:sp>
          <p:nvSpPr>
            <p:cNvPr id="10282" name="object 10282"/>
            <p:cNvSpPr/>
            <p:nvPr/>
          </p:nvSpPr>
          <p:spPr>
            <a:xfrm>
              <a:off x="7495387" y="8479536"/>
              <a:ext cx="6985" cy="6350"/>
            </a:xfrm>
            <a:custGeom>
              <a:avLst/>
              <a:gdLst/>
              <a:ahLst/>
              <a:cxnLst/>
              <a:rect l="l" t="t" r="r" b="b"/>
              <a:pathLst>
                <a:path w="6984" h="6350">
                  <a:moveTo>
                    <a:pt x="6857" y="3048"/>
                  </a:moveTo>
                  <a:lnTo>
                    <a:pt x="5333" y="762"/>
                  </a:lnTo>
                  <a:lnTo>
                    <a:pt x="3047" y="0"/>
                  </a:lnTo>
                  <a:lnTo>
                    <a:pt x="761" y="762"/>
                  </a:lnTo>
                  <a:lnTo>
                    <a:pt x="0" y="3048"/>
                  </a:lnTo>
                  <a:lnTo>
                    <a:pt x="761" y="5334"/>
                  </a:lnTo>
                  <a:lnTo>
                    <a:pt x="3047" y="6096"/>
                  </a:lnTo>
                  <a:lnTo>
                    <a:pt x="5333" y="5334"/>
                  </a:lnTo>
                  <a:lnTo>
                    <a:pt x="6857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83" name="object 10283"/>
            <p:cNvSpPr/>
            <p:nvPr/>
          </p:nvSpPr>
          <p:spPr>
            <a:xfrm>
              <a:off x="7451191" y="8506206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29" h="24129">
                  <a:moveTo>
                    <a:pt x="0" y="23622"/>
                  </a:moveTo>
                  <a:lnTo>
                    <a:pt x="0" y="0"/>
                  </a:lnTo>
                  <a:lnTo>
                    <a:pt x="23621" y="0"/>
                  </a:lnTo>
                  <a:lnTo>
                    <a:pt x="23622" y="23622"/>
                  </a:lnTo>
                  <a:lnTo>
                    <a:pt x="0" y="2362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84" name="object 10284"/>
            <p:cNvSpPr/>
            <p:nvPr/>
          </p:nvSpPr>
          <p:spPr>
            <a:xfrm>
              <a:off x="7451191" y="8482584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29" h="24129">
                  <a:moveTo>
                    <a:pt x="0" y="23622"/>
                  </a:moveTo>
                  <a:lnTo>
                    <a:pt x="0" y="0"/>
                  </a:lnTo>
                  <a:lnTo>
                    <a:pt x="23621" y="0"/>
                  </a:lnTo>
                  <a:lnTo>
                    <a:pt x="23622" y="23622"/>
                  </a:lnTo>
                  <a:lnTo>
                    <a:pt x="0" y="2362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85" name="object 10285"/>
            <p:cNvSpPr/>
            <p:nvPr/>
          </p:nvSpPr>
          <p:spPr>
            <a:xfrm>
              <a:off x="7451191" y="8458962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29" h="24129">
                  <a:moveTo>
                    <a:pt x="0" y="23622"/>
                  </a:moveTo>
                  <a:lnTo>
                    <a:pt x="0" y="0"/>
                  </a:lnTo>
                  <a:lnTo>
                    <a:pt x="23621" y="0"/>
                  </a:lnTo>
                  <a:lnTo>
                    <a:pt x="23622" y="23622"/>
                  </a:lnTo>
                  <a:lnTo>
                    <a:pt x="0" y="2362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86" name="object 10286"/>
            <p:cNvSpPr/>
            <p:nvPr/>
          </p:nvSpPr>
          <p:spPr>
            <a:xfrm>
              <a:off x="7451191" y="8435340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29" h="24129">
                  <a:moveTo>
                    <a:pt x="0" y="23622"/>
                  </a:moveTo>
                  <a:lnTo>
                    <a:pt x="0" y="0"/>
                  </a:lnTo>
                  <a:lnTo>
                    <a:pt x="23621" y="0"/>
                  </a:lnTo>
                  <a:lnTo>
                    <a:pt x="23622" y="23622"/>
                  </a:lnTo>
                  <a:lnTo>
                    <a:pt x="0" y="2362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0287" name="object 10287"/>
          <p:cNvSpPr/>
          <p:nvPr/>
        </p:nvSpPr>
        <p:spPr>
          <a:xfrm>
            <a:off x="9836966" y="9381802"/>
            <a:ext cx="0" cy="118914"/>
          </a:xfrm>
          <a:custGeom>
            <a:avLst/>
            <a:gdLst/>
            <a:ahLst/>
            <a:cxnLst/>
            <a:rect l="l" t="t" r="r" b="b"/>
            <a:pathLst>
              <a:path h="94615">
                <a:moveTo>
                  <a:pt x="0" y="0"/>
                </a:moveTo>
                <a:lnTo>
                  <a:pt x="0" y="94488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0288" name="object 10288"/>
          <p:cNvGrpSpPr/>
          <p:nvPr/>
        </p:nvGrpSpPr>
        <p:grpSpPr>
          <a:xfrm>
            <a:off x="9565937" y="9381802"/>
            <a:ext cx="47885" cy="118914"/>
            <a:chOff x="7611211" y="8557259"/>
            <a:chExt cx="38100" cy="94615"/>
          </a:xfrm>
        </p:grpSpPr>
        <p:sp>
          <p:nvSpPr>
            <p:cNvPr id="10289" name="object 10289"/>
            <p:cNvSpPr/>
            <p:nvPr/>
          </p:nvSpPr>
          <p:spPr>
            <a:xfrm>
              <a:off x="7647025" y="8557259"/>
              <a:ext cx="0" cy="94615"/>
            </a:xfrm>
            <a:custGeom>
              <a:avLst/>
              <a:gdLst/>
              <a:ahLst/>
              <a:cxnLst/>
              <a:rect l="l" t="t" r="r" b="b"/>
              <a:pathLst>
                <a:path h="94615">
                  <a:moveTo>
                    <a:pt x="0" y="94487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90" name="object 10290"/>
            <p:cNvSpPr/>
            <p:nvPr/>
          </p:nvSpPr>
          <p:spPr>
            <a:xfrm>
              <a:off x="7623403" y="8577071"/>
              <a:ext cx="0" cy="54610"/>
            </a:xfrm>
            <a:custGeom>
              <a:avLst/>
              <a:gdLst/>
              <a:ahLst/>
              <a:cxnLst/>
              <a:rect l="l" t="t" r="r" b="b"/>
              <a:pathLst>
                <a:path h="54609">
                  <a:moveTo>
                    <a:pt x="0" y="0"/>
                  </a:moveTo>
                  <a:lnTo>
                    <a:pt x="0" y="54101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91" name="object 10291"/>
            <p:cNvSpPr/>
            <p:nvPr/>
          </p:nvSpPr>
          <p:spPr>
            <a:xfrm>
              <a:off x="7613497" y="8577071"/>
              <a:ext cx="0" cy="54610"/>
            </a:xfrm>
            <a:custGeom>
              <a:avLst/>
              <a:gdLst/>
              <a:ahLst/>
              <a:cxnLst/>
              <a:rect l="l" t="t" r="r" b="b"/>
              <a:pathLst>
                <a:path h="54609">
                  <a:moveTo>
                    <a:pt x="0" y="0"/>
                  </a:moveTo>
                  <a:lnTo>
                    <a:pt x="0" y="54101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0292" name="object 10292"/>
          <p:cNvSpPr/>
          <p:nvPr/>
        </p:nvSpPr>
        <p:spPr>
          <a:xfrm>
            <a:off x="9420368" y="9606862"/>
            <a:ext cx="8779" cy="12769"/>
          </a:xfrm>
          <a:custGeom>
            <a:avLst/>
            <a:gdLst/>
            <a:ahLst/>
            <a:cxnLst/>
            <a:rect l="l" t="t" r="r" b="b"/>
            <a:pathLst>
              <a:path w="6984" h="10159">
                <a:moveTo>
                  <a:pt x="6857" y="4571"/>
                </a:moveTo>
                <a:lnTo>
                  <a:pt x="4571" y="0"/>
                </a:lnTo>
                <a:lnTo>
                  <a:pt x="2285" y="0"/>
                </a:lnTo>
                <a:lnTo>
                  <a:pt x="761" y="1523"/>
                </a:lnTo>
                <a:lnTo>
                  <a:pt x="0" y="4571"/>
                </a:lnTo>
                <a:lnTo>
                  <a:pt x="761" y="8381"/>
                </a:lnTo>
                <a:lnTo>
                  <a:pt x="2285" y="9905"/>
                </a:lnTo>
                <a:lnTo>
                  <a:pt x="4571" y="9905"/>
                </a:lnTo>
                <a:lnTo>
                  <a:pt x="5333" y="8381"/>
                </a:lnTo>
                <a:lnTo>
                  <a:pt x="6857" y="4571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0293" name="object 10293"/>
          <p:cNvGrpSpPr/>
          <p:nvPr/>
        </p:nvGrpSpPr>
        <p:grpSpPr>
          <a:xfrm>
            <a:off x="9488364" y="9378928"/>
            <a:ext cx="217078" cy="122107"/>
            <a:chOff x="7549489" y="8554973"/>
            <a:chExt cx="172720" cy="97155"/>
          </a:xfrm>
        </p:grpSpPr>
        <p:sp>
          <p:nvSpPr>
            <p:cNvPr id="10294" name="object 10294"/>
            <p:cNvSpPr/>
            <p:nvPr/>
          </p:nvSpPr>
          <p:spPr>
            <a:xfrm>
              <a:off x="7589875" y="8557259"/>
              <a:ext cx="0" cy="94615"/>
            </a:xfrm>
            <a:custGeom>
              <a:avLst/>
              <a:gdLst/>
              <a:ahLst/>
              <a:cxnLst/>
              <a:rect l="l" t="t" r="r" b="b"/>
              <a:pathLst>
                <a:path h="94615">
                  <a:moveTo>
                    <a:pt x="0" y="0"/>
                  </a:moveTo>
                  <a:lnTo>
                    <a:pt x="0" y="9448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95" name="object 10295"/>
            <p:cNvSpPr/>
            <p:nvPr/>
          </p:nvSpPr>
          <p:spPr>
            <a:xfrm>
              <a:off x="7613497" y="8567165"/>
              <a:ext cx="10160" cy="10160"/>
            </a:xfrm>
            <a:custGeom>
              <a:avLst/>
              <a:gdLst/>
              <a:ahLst/>
              <a:cxnLst/>
              <a:rect l="l" t="t" r="r" b="b"/>
              <a:pathLst>
                <a:path w="10159" h="10159">
                  <a:moveTo>
                    <a:pt x="0" y="9906"/>
                  </a:moveTo>
                  <a:lnTo>
                    <a:pt x="0" y="0"/>
                  </a:lnTo>
                  <a:lnTo>
                    <a:pt x="9906" y="0"/>
                  </a:lnTo>
                  <a:lnTo>
                    <a:pt x="9906" y="9906"/>
                  </a:lnTo>
                  <a:lnTo>
                    <a:pt x="0" y="990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96" name="object 10296"/>
            <p:cNvSpPr/>
            <p:nvPr/>
          </p:nvSpPr>
          <p:spPr>
            <a:xfrm>
              <a:off x="7549489" y="8570213"/>
              <a:ext cx="172720" cy="0"/>
            </a:xfrm>
            <a:custGeom>
              <a:avLst/>
              <a:gdLst/>
              <a:ahLst/>
              <a:cxnLst/>
              <a:rect l="l" t="t" r="r" b="b"/>
              <a:pathLst>
                <a:path w="172720">
                  <a:moveTo>
                    <a:pt x="172211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97" name="object 10297"/>
            <p:cNvSpPr/>
            <p:nvPr/>
          </p:nvSpPr>
          <p:spPr>
            <a:xfrm>
              <a:off x="7589875" y="8557259"/>
              <a:ext cx="57150" cy="0"/>
            </a:xfrm>
            <a:custGeom>
              <a:avLst/>
              <a:gdLst/>
              <a:ahLst/>
              <a:cxnLst/>
              <a:rect l="l" t="t" r="r" b="b"/>
              <a:pathLst>
                <a:path w="57150">
                  <a:moveTo>
                    <a:pt x="57150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0298" name="object 10298"/>
          <p:cNvSpPr/>
          <p:nvPr/>
        </p:nvSpPr>
        <p:spPr>
          <a:xfrm>
            <a:off x="9424198" y="9160575"/>
            <a:ext cx="0" cy="301674"/>
          </a:xfrm>
          <a:custGeom>
            <a:avLst/>
            <a:gdLst/>
            <a:ahLst/>
            <a:cxnLst/>
            <a:rect l="l" t="t" r="r" b="b"/>
            <a:pathLst>
              <a:path h="240029">
                <a:moveTo>
                  <a:pt x="0" y="0"/>
                </a:moveTo>
                <a:lnTo>
                  <a:pt x="0" y="240029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0299" name="object 10299"/>
          <p:cNvGrpSpPr/>
          <p:nvPr/>
        </p:nvGrpSpPr>
        <p:grpSpPr>
          <a:xfrm>
            <a:off x="9247024" y="9225697"/>
            <a:ext cx="90981" cy="124501"/>
            <a:chOff x="7357465" y="8433054"/>
            <a:chExt cx="72390" cy="99060"/>
          </a:xfrm>
        </p:grpSpPr>
        <p:sp>
          <p:nvSpPr>
            <p:cNvPr id="10300" name="object 10300"/>
            <p:cNvSpPr/>
            <p:nvPr/>
          </p:nvSpPr>
          <p:spPr>
            <a:xfrm>
              <a:off x="7403947" y="8435340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29" h="24129">
                  <a:moveTo>
                    <a:pt x="0" y="23622"/>
                  </a:moveTo>
                  <a:lnTo>
                    <a:pt x="0" y="0"/>
                  </a:lnTo>
                  <a:lnTo>
                    <a:pt x="23621" y="0"/>
                  </a:lnTo>
                  <a:lnTo>
                    <a:pt x="23622" y="23622"/>
                  </a:lnTo>
                  <a:lnTo>
                    <a:pt x="0" y="2362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01" name="object 10301"/>
            <p:cNvSpPr/>
            <p:nvPr/>
          </p:nvSpPr>
          <p:spPr>
            <a:xfrm>
              <a:off x="7403947" y="8458962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29" h="24129">
                  <a:moveTo>
                    <a:pt x="0" y="23622"/>
                  </a:moveTo>
                  <a:lnTo>
                    <a:pt x="0" y="0"/>
                  </a:lnTo>
                  <a:lnTo>
                    <a:pt x="23621" y="0"/>
                  </a:lnTo>
                  <a:lnTo>
                    <a:pt x="23622" y="23622"/>
                  </a:lnTo>
                  <a:lnTo>
                    <a:pt x="0" y="2362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02" name="object 10302"/>
            <p:cNvSpPr/>
            <p:nvPr/>
          </p:nvSpPr>
          <p:spPr>
            <a:xfrm>
              <a:off x="7403947" y="8482584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29" h="24129">
                  <a:moveTo>
                    <a:pt x="0" y="23622"/>
                  </a:moveTo>
                  <a:lnTo>
                    <a:pt x="0" y="0"/>
                  </a:lnTo>
                  <a:lnTo>
                    <a:pt x="23621" y="0"/>
                  </a:lnTo>
                  <a:lnTo>
                    <a:pt x="23622" y="23622"/>
                  </a:lnTo>
                  <a:lnTo>
                    <a:pt x="0" y="2362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03" name="object 10303"/>
            <p:cNvSpPr/>
            <p:nvPr/>
          </p:nvSpPr>
          <p:spPr>
            <a:xfrm>
              <a:off x="7403947" y="8506206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29" h="24129">
                  <a:moveTo>
                    <a:pt x="0" y="23622"/>
                  </a:moveTo>
                  <a:lnTo>
                    <a:pt x="0" y="0"/>
                  </a:lnTo>
                  <a:lnTo>
                    <a:pt x="23621" y="0"/>
                  </a:lnTo>
                  <a:lnTo>
                    <a:pt x="23622" y="23622"/>
                  </a:lnTo>
                  <a:lnTo>
                    <a:pt x="0" y="2362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04" name="object 10304"/>
            <p:cNvSpPr/>
            <p:nvPr/>
          </p:nvSpPr>
          <p:spPr>
            <a:xfrm>
              <a:off x="7359751" y="8472678"/>
              <a:ext cx="20955" cy="20320"/>
            </a:xfrm>
            <a:custGeom>
              <a:avLst/>
              <a:gdLst/>
              <a:ahLst/>
              <a:cxnLst/>
              <a:rect l="l" t="t" r="r" b="b"/>
              <a:pathLst>
                <a:path w="20954" h="20320">
                  <a:moveTo>
                    <a:pt x="0" y="19812"/>
                  </a:moveTo>
                  <a:lnTo>
                    <a:pt x="20574" y="9906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0305" name="object 10305"/>
          <p:cNvGrpSpPr/>
          <p:nvPr/>
        </p:nvGrpSpPr>
        <p:grpSpPr>
          <a:xfrm>
            <a:off x="9264262" y="9406701"/>
            <a:ext cx="18355" cy="68635"/>
            <a:chOff x="7371181" y="8577071"/>
            <a:chExt cx="14604" cy="54610"/>
          </a:xfrm>
        </p:grpSpPr>
        <p:sp>
          <p:nvSpPr>
            <p:cNvPr id="10306" name="object 10306"/>
            <p:cNvSpPr/>
            <p:nvPr/>
          </p:nvSpPr>
          <p:spPr>
            <a:xfrm>
              <a:off x="7373467" y="8577071"/>
              <a:ext cx="0" cy="54610"/>
            </a:xfrm>
            <a:custGeom>
              <a:avLst/>
              <a:gdLst/>
              <a:ahLst/>
              <a:cxnLst/>
              <a:rect l="l" t="t" r="r" b="b"/>
              <a:pathLst>
                <a:path h="54609">
                  <a:moveTo>
                    <a:pt x="0" y="0"/>
                  </a:moveTo>
                  <a:lnTo>
                    <a:pt x="0" y="54101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07" name="object 10307"/>
            <p:cNvSpPr/>
            <p:nvPr/>
          </p:nvSpPr>
          <p:spPr>
            <a:xfrm>
              <a:off x="7383373" y="8577071"/>
              <a:ext cx="0" cy="54610"/>
            </a:xfrm>
            <a:custGeom>
              <a:avLst/>
              <a:gdLst/>
              <a:ahLst/>
              <a:cxnLst/>
              <a:rect l="l" t="t" r="r" b="b"/>
              <a:pathLst>
                <a:path h="54609">
                  <a:moveTo>
                    <a:pt x="0" y="0"/>
                  </a:moveTo>
                  <a:lnTo>
                    <a:pt x="0" y="54101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0308" name="object 10308"/>
          <p:cNvSpPr/>
          <p:nvPr/>
        </p:nvSpPr>
        <p:spPr>
          <a:xfrm>
            <a:off x="9249897" y="9602073"/>
            <a:ext cx="26337" cy="21548"/>
          </a:xfrm>
          <a:custGeom>
            <a:avLst/>
            <a:gdLst/>
            <a:ahLst/>
            <a:cxnLst/>
            <a:rect l="l" t="t" r="r" b="b"/>
            <a:pathLst>
              <a:path w="20954" h="17145">
                <a:moveTo>
                  <a:pt x="0" y="16763"/>
                </a:moveTo>
                <a:lnTo>
                  <a:pt x="20574" y="6857"/>
                </a:lnTo>
                <a:lnTo>
                  <a:pt x="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0309" name="object 10309"/>
          <p:cNvGrpSpPr/>
          <p:nvPr/>
        </p:nvGrpSpPr>
        <p:grpSpPr>
          <a:xfrm>
            <a:off x="9234574" y="9378928"/>
            <a:ext cx="78212" cy="124501"/>
            <a:chOff x="7347559" y="8554973"/>
            <a:chExt cx="62230" cy="99060"/>
          </a:xfrm>
        </p:grpSpPr>
        <p:sp>
          <p:nvSpPr>
            <p:cNvPr id="10310" name="object 10310"/>
            <p:cNvSpPr/>
            <p:nvPr/>
          </p:nvSpPr>
          <p:spPr>
            <a:xfrm>
              <a:off x="7373467" y="8567165"/>
              <a:ext cx="10160" cy="10160"/>
            </a:xfrm>
            <a:custGeom>
              <a:avLst/>
              <a:gdLst/>
              <a:ahLst/>
              <a:cxnLst/>
              <a:rect l="l" t="t" r="r" b="b"/>
              <a:pathLst>
                <a:path w="10159" h="10159">
                  <a:moveTo>
                    <a:pt x="0" y="9905"/>
                  </a:moveTo>
                  <a:lnTo>
                    <a:pt x="0" y="0"/>
                  </a:lnTo>
                  <a:lnTo>
                    <a:pt x="9906" y="0"/>
                  </a:lnTo>
                  <a:lnTo>
                    <a:pt x="9906" y="9905"/>
                  </a:lnTo>
                  <a:lnTo>
                    <a:pt x="0" y="9905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11" name="object 10311"/>
            <p:cNvSpPr/>
            <p:nvPr/>
          </p:nvSpPr>
          <p:spPr>
            <a:xfrm>
              <a:off x="7349845" y="8557259"/>
              <a:ext cx="57150" cy="94615"/>
            </a:xfrm>
            <a:custGeom>
              <a:avLst/>
              <a:gdLst/>
              <a:ahLst/>
              <a:cxnLst/>
              <a:rect l="l" t="t" r="r" b="b"/>
              <a:pathLst>
                <a:path w="57150" h="94615">
                  <a:moveTo>
                    <a:pt x="57150" y="94488"/>
                  </a:moveTo>
                  <a:lnTo>
                    <a:pt x="57149" y="0"/>
                  </a:lnTo>
                  <a:lnTo>
                    <a:pt x="0" y="0"/>
                  </a:lnTo>
                  <a:lnTo>
                    <a:pt x="0" y="9448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0312" name="object 10312"/>
          <p:cNvGrpSpPr/>
          <p:nvPr/>
        </p:nvGrpSpPr>
        <p:grpSpPr>
          <a:xfrm>
            <a:off x="8932899" y="9160574"/>
            <a:ext cx="1843569" cy="561850"/>
            <a:chOff x="7107529" y="8381238"/>
            <a:chExt cx="1466850" cy="447040"/>
          </a:xfrm>
        </p:grpSpPr>
        <p:sp>
          <p:nvSpPr>
            <p:cNvPr id="10313" name="object 10313"/>
            <p:cNvSpPr/>
            <p:nvPr/>
          </p:nvSpPr>
          <p:spPr>
            <a:xfrm>
              <a:off x="7133437" y="8577072"/>
              <a:ext cx="0" cy="54610"/>
            </a:xfrm>
            <a:custGeom>
              <a:avLst/>
              <a:gdLst/>
              <a:ahLst/>
              <a:cxnLst/>
              <a:rect l="l" t="t" r="r" b="b"/>
              <a:pathLst>
                <a:path h="54609">
                  <a:moveTo>
                    <a:pt x="0" y="0"/>
                  </a:moveTo>
                  <a:lnTo>
                    <a:pt x="0" y="54101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14" name="object 10314"/>
            <p:cNvSpPr/>
            <p:nvPr/>
          </p:nvSpPr>
          <p:spPr>
            <a:xfrm>
              <a:off x="7143343" y="8577072"/>
              <a:ext cx="0" cy="54610"/>
            </a:xfrm>
            <a:custGeom>
              <a:avLst/>
              <a:gdLst/>
              <a:ahLst/>
              <a:cxnLst/>
              <a:rect l="l" t="t" r="r" b="b"/>
              <a:pathLst>
                <a:path h="54609">
                  <a:moveTo>
                    <a:pt x="0" y="0"/>
                  </a:moveTo>
                  <a:lnTo>
                    <a:pt x="0" y="54101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15" name="object 10315"/>
            <p:cNvSpPr/>
            <p:nvPr/>
          </p:nvSpPr>
          <p:spPr>
            <a:xfrm>
              <a:off x="7133437" y="8567166"/>
              <a:ext cx="10160" cy="10160"/>
            </a:xfrm>
            <a:custGeom>
              <a:avLst/>
              <a:gdLst/>
              <a:ahLst/>
              <a:cxnLst/>
              <a:rect l="l" t="t" r="r" b="b"/>
              <a:pathLst>
                <a:path w="10159" h="10159">
                  <a:moveTo>
                    <a:pt x="0" y="9905"/>
                  </a:moveTo>
                  <a:lnTo>
                    <a:pt x="0" y="0"/>
                  </a:lnTo>
                  <a:lnTo>
                    <a:pt x="9906" y="0"/>
                  </a:lnTo>
                  <a:lnTo>
                    <a:pt x="9906" y="9905"/>
                  </a:lnTo>
                  <a:lnTo>
                    <a:pt x="0" y="9905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16" name="object 10316"/>
            <p:cNvSpPr/>
            <p:nvPr/>
          </p:nvSpPr>
          <p:spPr>
            <a:xfrm>
              <a:off x="7109815" y="8557260"/>
              <a:ext cx="60960" cy="94615"/>
            </a:xfrm>
            <a:custGeom>
              <a:avLst/>
              <a:gdLst/>
              <a:ahLst/>
              <a:cxnLst/>
              <a:rect l="l" t="t" r="r" b="b"/>
              <a:pathLst>
                <a:path w="60959" h="94615">
                  <a:moveTo>
                    <a:pt x="60959" y="94488"/>
                  </a:moveTo>
                  <a:lnTo>
                    <a:pt x="60959" y="0"/>
                  </a:lnTo>
                  <a:lnTo>
                    <a:pt x="0" y="0"/>
                  </a:lnTo>
                  <a:lnTo>
                    <a:pt x="0" y="94488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17" name="object 10317"/>
            <p:cNvSpPr/>
            <p:nvPr/>
          </p:nvSpPr>
          <p:spPr>
            <a:xfrm>
              <a:off x="7143343" y="8580882"/>
              <a:ext cx="230504" cy="0"/>
            </a:xfrm>
            <a:custGeom>
              <a:avLst/>
              <a:gdLst/>
              <a:ahLst/>
              <a:cxnLst/>
              <a:rect l="l" t="t" r="r" b="b"/>
              <a:pathLst>
                <a:path w="230504">
                  <a:moveTo>
                    <a:pt x="0" y="0"/>
                  </a:moveTo>
                  <a:lnTo>
                    <a:pt x="230124" y="0"/>
                  </a:lnTo>
                </a:path>
                <a:path w="230504">
                  <a:moveTo>
                    <a:pt x="0" y="0"/>
                  </a:moveTo>
                  <a:lnTo>
                    <a:pt x="23012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18" name="object 10318"/>
            <p:cNvSpPr/>
            <p:nvPr/>
          </p:nvSpPr>
          <p:spPr>
            <a:xfrm>
              <a:off x="7380325" y="8381238"/>
              <a:ext cx="0" cy="186055"/>
            </a:xfrm>
            <a:custGeom>
              <a:avLst/>
              <a:gdLst/>
              <a:ahLst/>
              <a:cxnLst/>
              <a:rect l="l" t="t" r="r" b="b"/>
              <a:pathLst>
                <a:path h="186054">
                  <a:moveTo>
                    <a:pt x="0" y="0"/>
                  </a:moveTo>
                  <a:lnTo>
                    <a:pt x="0" y="18592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19" name="object 10319"/>
            <p:cNvSpPr/>
            <p:nvPr/>
          </p:nvSpPr>
          <p:spPr>
            <a:xfrm>
              <a:off x="7383373" y="8580882"/>
              <a:ext cx="230504" cy="0"/>
            </a:xfrm>
            <a:custGeom>
              <a:avLst/>
              <a:gdLst/>
              <a:ahLst/>
              <a:cxnLst/>
              <a:rect l="l" t="t" r="r" b="b"/>
              <a:pathLst>
                <a:path w="230504">
                  <a:moveTo>
                    <a:pt x="0" y="0"/>
                  </a:moveTo>
                  <a:lnTo>
                    <a:pt x="23012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20" name="object 10320"/>
            <p:cNvSpPr/>
            <p:nvPr/>
          </p:nvSpPr>
          <p:spPr>
            <a:xfrm>
              <a:off x="7420711" y="8432292"/>
              <a:ext cx="34290" cy="33655"/>
            </a:xfrm>
            <a:custGeom>
              <a:avLst/>
              <a:gdLst/>
              <a:ahLst/>
              <a:cxnLst/>
              <a:rect l="l" t="t" r="r" b="b"/>
              <a:pathLst>
                <a:path w="34290" h="33654">
                  <a:moveTo>
                    <a:pt x="34290" y="33528"/>
                  </a:moveTo>
                  <a:lnTo>
                    <a:pt x="0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21" name="object 10321"/>
            <p:cNvSpPr/>
            <p:nvPr/>
          </p:nvSpPr>
          <p:spPr>
            <a:xfrm>
              <a:off x="7420711" y="8432292"/>
              <a:ext cx="34290" cy="33655"/>
            </a:xfrm>
            <a:custGeom>
              <a:avLst/>
              <a:gdLst/>
              <a:ahLst/>
              <a:cxnLst/>
              <a:rect l="l" t="t" r="r" b="b"/>
              <a:pathLst>
                <a:path w="34290" h="33654">
                  <a:moveTo>
                    <a:pt x="0" y="33528"/>
                  </a:moveTo>
                  <a:lnTo>
                    <a:pt x="34290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22" name="object 10322"/>
            <p:cNvSpPr/>
            <p:nvPr/>
          </p:nvSpPr>
          <p:spPr>
            <a:xfrm>
              <a:off x="7413853" y="8425186"/>
              <a:ext cx="47625" cy="51435"/>
            </a:xfrm>
            <a:custGeom>
              <a:avLst/>
              <a:gdLst/>
              <a:ahLst/>
              <a:cxnLst/>
              <a:rect l="l" t="t" r="r" b="b"/>
              <a:pathLst>
                <a:path w="47625" h="51434">
                  <a:moveTo>
                    <a:pt x="47244" y="25393"/>
                  </a:moveTo>
                  <a:lnTo>
                    <a:pt x="47244" y="20059"/>
                  </a:lnTo>
                  <a:lnTo>
                    <a:pt x="45720" y="15487"/>
                  </a:lnTo>
                  <a:lnTo>
                    <a:pt x="35412" y="3061"/>
                  </a:lnTo>
                  <a:lnTo>
                    <a:pt x="21459" y="0"/>
                  </a:lnTo>
                  <a:lnTo>
                    <a:pt x="8397" y="5825"/>
                  </a:lnTo>
                  <a:lnTo>
                    <a:pt x="762" y="20059"/>
                  </a:lnTo>
                  <a:lnTo>
                    <a:pt x="0" y="25393"/>
                  </a:lnTo>
                  <a:lnTo>
                    <a:pt x="762" y="30727"/>
                  </a:lnTo>
                  <a:lnTo>
                    <a:pt x="8652" y="44983"/>
                  </a:lnTo>
                  <a:lnTo>
                    <a:pt x="21436" y="50825"/>
                  </a:lnTo>
                  <a:lnTo>
                    <a:pt x="35121" y="47761"/>
                  </a:lnTo>
                  <a:lnTo>
                    <a:pt x="45720" y="35299"/>
                  </a:lnTo>
                  <a:lnTo>
                    <a:pt x="47244" y="30727"/>
                  </a:lnTo>
                  <a:lnTo>
                    <a:pt x="47244" y="25393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23" name="object 10323"/>
            <p:cNvSpPr/>
            <p:nvPr/>
          </p:nvSpPr>
          <p:spPr>
            <a:xfrm>
              <a:off x="7380325" y="8668512"/>
              <a:ext cx="0" cy="159385"/>
            </a:xfrm>
            <a:custGeom>
              <a:avLst/>
              <a:gdLst/>
              <a:ahLst/>
              <a:cxnLst/>
              <a:rect l="l" t="t" r="r" b="b"/>
              <a:pathLst>
                <a:path h="159384">
                  <a:moveTo>
                    <a:pt x="0" y="15925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24" name="object 10324"/>
            <p:cNvSpPr/>
            <p:nvPr/>
          </p:nvSpPr>
          <p:spPr>
            <a:xfrm>
              <a:off x="7498435" y="8668512"/>
              <a:ext cx="0" cy="159385"/>
            </a:xfrm>
            <a:custGeom>
              <a:avLst/>
              <a:gdLst/>
              <a:ahLst/>
              <a:cxnLst/>
              <a:rect l="l" t="t" r="r" b="b"/>
              <a:pathLst>
                <a:path h="159384">
                  <a:moveTo>
                    <a:pt x="0" y="15925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25" name="object 10325"/>
            <p:cNvSpPr/>
            <p:nvPr/>
          </p:nvSpPr>
          <p:spPr>
            <a:xfrm>
              <a:off x="7623403" y="8580882"/>
              <a:ext cx="227329" cy="0"/>
            </a:xfrm>
            <a:custGeom>
              <a:avLst/>
              <a:gdLst/>
              <a:ahLst/>
              <a:cxnLst/>
              <a:rect l="l" t="t" r="r" b="b"/>
              <a:pathLst>
                <a:path w="227329">
                  <a:moveTo>
                    <a:pt x="0" y="0"/>
                  </a:moveTo>
                  <a:lnTo>
                    <a:pt x="22707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26" name="object 10326"/>
            <p:cNvSpPr/>
            <p:nvPr/>
          </p:nvSpPr>
          <p:spPr>
            <a:xfrm>
              <a:off x="7498435" y="8482584"/>
              <a:ext cx="548005" cy="0"/>
            </a:xfrm>
            <a:custGeom>
              <a:avLst/>
              <a:gdLst/>
              <a:ahLst/>
              <a:cxnLst/>
              <a:rect l="l" t="t" r="r" b="b"/>
              <a:pathLst>
                <a:path w="548004">
                  <a:moveTo>
                    <a:pt x="547877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27" name="object 10327"/>
            <p:cNvSpPr/>
            <p:nvPr/>
          </p:nvSpPr>
          <p:spPr>
            <a:xfrm>
              <a:off x="7498435" y="8739378"/>
              <a:ext cx="345440" cy="0"/>
            </a:xfrm>
            <a:custGeom>
              <a:avLst/>
              <a:gdLst/>
              <a:ahLst/>
              <a:cxnLst/>
              <a:rect l="l" t="t" r="r" b="b"/>
              <a:pathLst>
                <a:path w="345440">
                  <a:moveTo>
                    <a:pt x="345185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28" name="object 10328"/>
            <p:cNvSpPr/>
            <p:nvPr/>
          </p:nvSpPr>
          <p:spPr>
            <a:xfrm>
              <a:off x="7826857" y="8732520"/>
              <a:ext cx="17145" cy="17145"/>
            </a:xfrm>
            <a:custGeom>
              <a:avLst/>
              <a:gdLst/>
              <a:ahLst/>
              <a:cxnLst/>
              <a:rect l="l" t="t" r="r" b="b"/>
              <a:pathLst>
                <a:path w="17145" h="17145">
                  <a:moveTo>
                    <a:pt x="0" y="16763"/>
                  </a:moveTo>
                  <a:lnTo>
                    <a:pt x="16764" y="6857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29" name="object 10329"/>
            <p:cNvSpPr/>
            <p:nvPr/>
          </p:nvSpPr>
          <p:spPr>
            <a:xfrm>
              <a:off x="7826857" y="8557260"/>
              <a:ext cx="60325" cy="0"/>
            </a:xfrm>
            <a:custGeom>
              <a:avLst/>
              <a:gdLst/>
              <a:ahLst/>
              <a:cxnLst/>
              <a:rect l="l" t="t" r="r" b="b"/>
              <a:pathLst>
                <a:path w="60325">
                  <a:moveTo>
                    <a:pt x="6019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30" name="object 10330"/>
            <p:cNvSpPr/>
            <p:nvPr/>
          </p:nvSpPr>
          <p:spPr>
            <a:xfrm>
              <a:off x="8005927" y="8394954"/>
              <a:ext cx="568960" cy="0"/>
            </a:xfrm>
            <a:custGeom>
              <a:avLst/>
              <a:gdLst/>
              <a:ahLst/>
              <a:cxnLst/>
              <a:rect l="l" t="t" r="r" b="b"/>
              <a:pathLst>
                <a:path w="568959">
                  <a:moveTo>
                    <a:pt x="0" y="0"/>
                  </a:moveTo>
                  <a:lnTo>
                    <a:pt x="56845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0331" name="object 10331"/>
          <p:cNvSpPr/>
          <p:nvPr/>
        </p:nvSpPr>
        <p:spPr>
          <a:xfrm>
            <a:off x="10922038" y="9177813"/>
            <a:ext cx="55866" cy="0"/>
          </a:xfrm>
          <a:custGeom>
            <a:avLst/>
            <a:gdLst/>
            <a:ahLst/>
            <a:cxnLst/>
            <a:rect l="l" t="t" r="r" b="b"/>
            <a:pathLst>
              <a:path w="44450">
                <a:moveTo>
                  <a:pt x="0" y="0"/>
                </a:moveTo>
                <a:lnTo>
                  <a:pt x="4419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32" name="object 10332"/>
          <p:cNvSpPr/>
          <p:nvPr/>
        </p:nvSpPr>
        <p:spPr>
          <a:xfrm>
            <a:off x="11123155" y="9177813"/>
            <a:ext cx="55866" cy="0"/>
          </a:xfrm>
          <a:custGeom>
            <a:avLst/>
            <a:gdLst/>
            <a:ahLst/>
            <a:cxnLst/>
            <a:rect l="l" t="t" r="r" b="b"/>
            <a:pathLst>
              <a:path w="44450">
                <a:moveTo>
                  <a:pt x="0" y="0"/>
                </a:moveTo>
                <a:lnTo>
                  <a:pt x="44195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0333" name="object 10333"/>
          <p:cNvGrpSpPr/>
          <p:nvPr/>
        </p:nvGrpSpPr>
        <p:grpSpPr>
          <a:xfrm>
            <a:off x="10201849" y="9153871"/>
            <a:ext cx="636869" cy="35914"/>
            <a:chOff x="8117179" y="8375904"/>
            <a:chExt cx="506730" cy="28575"/>
          </a:xfrm>
        </p:grpSpPr>
        <p:sp>
          <p:nvSpPr>
            <p:cNvPr id="10334" name="object 10334"/>
            <p:cNvSpPr/>
            <p:nvPr/>
          </p:nvSpPr>
          <p:spPr>
            <a:xfrm>
              <a:off x="8117179" y="8401812"/>
              <a:ext cx="506730" cy="0"/>
            </a:xfrm>
            <a:custGeom>
              <a:avLst/>
              <a:gdLst/>
              <a:ahLst/>
              <a:cxnLst/>
              <a:rect l="l" t="t" r="r" b="b"/>
              <a:pathLst>
                <a:path w="506729">
                  <a:moveTo>
                    <a:pt x="0" y="0"/>
                  </a:moveTo>
                  <a:lnTo>
                    <a:pt x="50673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35" name="object 10335"/>
            <p:cNvSpPr/>
            <p:nvPr/>
          </p:nvSpPr>
          <p:spPr>
            <a:xfrm>
              <a:off x="8127085" y="8378190"/>
              <a:ext cx="447675" cy="10160"/>
            </a:xfrm>
            <a:custGeom>
              <a:avLst/>
              <a:gdLst/>
              <a:ahLst/>
              <a:cxnLst/>
              <a:rect l="l" t="t" r="r" b="b"/>
              <a:pathLst>
                <a:path w="447675" h="10159">
                  <a:moveTo>
                    <a:pt x="0" y="9906"/>
                  </a:moveTo>
                  <a:lnTo>
                    <a:pt x="447294" y="9906"/>
                  </a:lnTo>
                </a:path>
                <a:path w="447675" h="10159">
                  <a:moveTo>
                    <a:pt x="3809" y="3048"/>
                  </a:moveTo>
                  <a:lnTo>
                    <a:pt x="447294" y="3048"/>
                  </a:lnTo>
                </a:path>
                <a:path w="447675" h="10159">
                  <a:moveTo>
                    <a:pt x="6857" y="0"/>
                  </a:moveTo>
                  <a:lnTo>
                    <a:pt x="44729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0336" name="object 10336"/>
          <p:cNvSpPr/>
          <p:nvPr/>
        </p:nvSpPr>
        <p:spPr>
          <a:xfrm>
            <a:off x="10737203" y="9377014"/>
            <a:ext cx="80606" cy="0"/>
          </a:xfrm>
          <a:custGeom>
            <a:avLst/>
            <a:gdLst/>
            <a:ahLst/>
            <a:cxnLst/>
            <a:rect l="l" t="t" r="r" b="b"/>
            <a:pathLst>
              <a:path w="64134">
                <a:moveTo>
                  <a:pt x="64007" y="0"/>
                </a:moveTo>
                <a:lnTo>
                  <a:pt x="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0337" name="object 10337"/>
          <p:cNvGrpSpPr/>
          <p:nvPr/>
        </p:nvGrpSpPr>
        <p:grpSpPr>
          <a:xfrm>
            <a:off x="9955721" y="9459375"/>
            <a:ext cx="4550663" cy="44693"/>
            <a:chOff x="7921345" y="8618981"/>
            <a:chExt cx="3620770" cy="35560"/>
          </a:xfrm>
        </p:grpSpPr>
        <p:sp>
          <p:nvSpPr>
            <p:cNvPr id="10338" name="object 10338"/>
            <p:cNvSpPr/>
            <p:nvPr/>
          </p:nvSpPr>
          <p:spPr>
            <a:xfrm>
              <a:off x="8607145" y="8621267"/>
              <a:ext cx="179070" cy="0"/>
            </a:xfrm>
            <a:custGeom>
              <a:avLst/>
              <a:gdLst/>
              <a:ahLst/>
              <a:cxnLst/>
              <a:rect l="l" t="t" r="r" b="b"/>
              <a:pathLst>
                <a:path w="179070">
                  <a:moveTo>
                    <a:pt x="179070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39" name="object 10339"/>
            <p:cNvSpPr/>
            <p:nvPr/>
          </p:nvSpPr>
          <p:spPr>
            <a:xfrm>
              <a:off x="7921345" y="8651747"/>
              <a:ext cx="3620770" cy="0"/>
            </a:xfrm>
            <a:custGeom>
              <a:avLst/>
              <a:gdLst/>
              <a:ahLst/>
              <a:cxnLst/>
              <a:rect l="l" t="t" r="r" b="b"/>
              <a:pathLst>
                <a:path w="3620770">
                  <a:moveTo>
                    <a:pt x="0" y="0"/>
                  </a:moveTo>
                  <a:lnTo>
                    <a:pt x="362026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0340" name="object 10340"/>
          <p:cNvGrpSpPr/>
          <p:nvPr/>
        </p:nvGrpSpPr>
        <p:grpSpPr>
          <a:xfrm>
            <a:off x="12699526" y="9153870"/>
            <a:ext cx="191540" cy="27135"/>
            <a:chOff x="10104475" y="8375904"/>
            <a:chExt cx="152400" cy="21590"/>
          </a:xfrm>
        </p:grpSpPr>
        <p:sp>
          <p:nvSpPr>
            <p:cNvPr id="10341" name="object 10341"/>
            <p:cNvSpPr/>
            <p:nvPr/>
          </p:nvSpPr>
          <p:spPr>
            <a:xfrm>
              <a:off x="10104475" y="8394954"/>
              <a:ext cx="152400" cy="0"/>
            </a:xfrm>
            <a:custGeom>
              <a:avLst/>
              <a:gdLst/>
              <a:ahLst/>
              <a:cxnLst/>
              <a:rect l="l" t="t" r="r" b="b"/>
              <a:pathLst>
                <a:path w="152400">
                  <a:moveTo>
                    <a:pt x="152400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42" name="object 10342"/>
            <p:cNvSpPr/>
            <p:nvPr/>
          </p:nvSpPr>
          <p:spPr>
            <a:xfrm>
              <a:off x="10141813" y="8388096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>
                  <a:moveTo>
                    <a:pt x="84581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43" name="object 10343"/>
            <p:cNvSpPr/>
            <p:nvPr/>
          </p:nvSpPr>
          <p:spPr>
            <a:xfrm>
              <a:off x="10138765" y="8381238"/>
              <a:ext cx="78105" cy="0"/>
            </a:xfrm>
            <a:custGeom>
              <a:avLst/>
              <a:gdLst/>
              <a:ahLst/>
              <a:cxnLst/>
              <a:rect l="l" t="t" r="r" b="b"/>
              <a:pathLst>
                <a:path w="78104">
                  <a:moveTo>
                    <a:pt x="77724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44" name="object 10344"/>
            <p:cNvSpPr/>
            <p:nvPr/>
          </p:nvSpPr>
          <p:spPr>
            <a:xfrm>
              <a:off x="10134955" y="8378190"/>
              <a:ext cx="78105" cy="0"/>
            </a:xfrm>
            <a:custGeom>
              <a:avLst/>
              <a:gdLst/>
              <a:ahLst/>
              <a:cxnLst/>
              <a:rect l="l" t="t" r="r" b="b"/>
              <a:pathLst>
                <a:path w="78104">
                  <a:moveTo>
                    <a:pt x="77724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0345" name="object 10345"/>
          <p:cNvGrpSpPr/>
          <p:nvPr/>
        </p:nvGrpSpPr>
        <p:grpSpPr>
          <a:xfrm>
            <a:off x="12622910" y="9408617"/>
            <a:ext cx="226655" cy="56664"/>
            <a:chOff x="10043515" y="8578595"/>
            <a:chExt cx="180340" cy="45085"/>
          </a:xfrm>
        </p:grpSpPr>
        <p:sp>
          <p:nvSpPr>
            <p:cNvPr id="10346" name="object 10346"/>
            <p:cNvSpPr/>
            <p:nvPr/>
          </p:nvSpPr>
          <p:spPr>
            <a:xfrm>
              <a:off x="10047325" y="8580881"/>
              <a:ext cx="172720" cy="0"/>
            </a:xfrm>
            <a:custGeom>
              <a:avLst/>
              <a:gdLst/>
              <a:ahLst/>
              <a:cxnLst/>
              <a:rect l="l" t="t" r="r" b="b"/>
              <a:pathLst>
                <a:path w="172720">
                  <a:moveTo>
                    <a:pt x="172211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47" name="object 10347"/>
            <p:cNvSpPr/>
            <p:nvPr/>
          </p:nvSpPr>
          <p:spPr>
            <a:xfrm>
              <a:off x="10047325" y="8590787"/>
              <a:ext cx="172720" cy="0"/>
            </a:xfrm>
            <a:custGeom>
              <a:avLst/>
              <a:gdLst/>
              <a:ahLst/>
              <a:cxnLst/>
              <a:rect l="l" t="t" r="r" b="b"/>
              <a:pathLst>
                <a:path w="172720">
                  <a:moveTo>
                    <a:pt x="172211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48" name="object 10348"/>
            <p:cNvSpPr/>
            <p:nvPr/>
          </p:nvSpPr>
          <p:spPr>
            <a:xfrm>
              <a:off x="10047325" y="8617457"/>
              <a:ext cx="172720" cy="0"/>
            </a:xfrm>
            <a:custGeom>
              <a:avLst/>
              <a:gdLst/>
              <a:ahLst/>
              <a:cxnLst/>
              <a:rect l="l" t="t" r="r" b="b"/>
              <a:pathLst>
                <a:path w="172720">
                  <a:moveTo>
                    <a:pt x="172211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49" name="object 10349"/>
            <p:cNvSpPr/>
            <p:nvPr/>
          </p:nvSpPr>
          <p:spPr>
            <a:xfrm>
              <a:off x="10043515" y="8621267"/>
              <a:ext cx="180340" cy="0"/>
            </a:xfrm>
            <a:custGeom>
              <a:avLst/>
              <a:gdLst/>
              <a:ahLst/>
              <a:cxnLst/>
              <a:rect l="l" t="t" r="r" b="b"/>
              <a:pathLst>
                <a:path w="180340">
                  <a:moveTo>
                    <a:pt x="179831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0350" name="object 10350"/>
          <p:cNvSpPr/>
          <p:nvPr/>
        </p:nvSpPr>
        <p:spPr>
          <a:xfrm>
            <a:off x="12729215" y="6751963"/>
            <a:ext cx="150039" cy="17558"/>
          </a:xfrm>
          <a:custGeom>
            <a:avLst/>
            <a:gdLst/>
            <a:ahLst/>
            <a:cxnLst/>
            <a:rect l="l" t="t" r="r" b="b"/>
            <a:pathLst>
              <a:path w="119379" h="13970">
                <a:moveTo>
                  <a:pt x="0" y="13715"/>
                </a:moveTo>
                <a:lnTo>
                  <a:pt x="11887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51" name="object 10351"/>
          <p:cNvSpPr/>
          <p:nvPr/>
        </p:nvSpPr>
        <p:spPr>
          <a:xfrm>
            <a:off x="12746453" y="9270709"/>
            <a:ext cx="35116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27431" y="0"/>
                </a:moveTo>
                <a:lnTo>
                  <a:pt x="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0352" name="object 10352"/>
          <p:cNvGrpSpPr/>
          <p:nvPr/>
        </p:nvGrpSpPr>
        <p:grpSpPr>
          <a:xfrm>
            <a:off x="12249408" y="7700085"/>
            <a:ext cx="938544" cy="27933"/>
            <a:chOff x="9746335" y="7219188"/>
            <a:chExt cx="746760" cy="22225"/>
          </a:xfrm>
        </p:grpSpPr>
        <p:sp>
          <p:nvSpPr>
            <p:cNvPr id="10353" name="object 10353"/>
            <p:cNvSpPr/>
            <p:nvPr/>
          </p:nvSpPr>
          <p:spPr>
            <a:xfrm>
              <a:off x="9746335" y="7232142"/>
              <a:ext cx="744220" cy="0"/>
            </a:xfrm>
            <a:custGeom>
              <a:avLst/>
              <a:gdLst/>
              <a:ahLst/>
              <a:cxnLst/>
              <a:rect l="l" t="t" r="r" b="b"/>
              <a:pathLst>
                <a:path w="744220">
                  <a:moveTo>
                    <a:pt x="0" y="0"/>
                  </a:moveTo>
                  <a:lnTo>
                    <a:pt x="74371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54" name="object 10354"/>
            <p:cNvSpPr/>
            <p:nvPr/>
          </p:nvSpPr>
          <p:spPr>
            <a:xfrm>
              <a:off x="9746335" y="7225284"/>
              <a:ext cx="741045" cy="0"/>
            </a:xfrm>
            <a:custGeom>
              <a:avLst/>
              <a:gdLst/>
              <a:ahLst/>
              <a:cxnLst/>
              <a:rect l="l" t="t" r="r" b="b"/>
              <a:pathLst>
                <a:path w="741045">
                  <a:moveTo>
                    <a:pt x="0" y="0"/>
                  </a:moveTo>
                  <a:lnTo>
                    <a:pt x="74066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55" name="object 10355"/>
            <p:cNvSpPr/>
            <p:nvPr/>
          </p:nvSpPr>
          <p:spPr>
            <a:xfrm>
              <a:off x="9750145" y="7232142"/>
              <a:ext cx="742950" cy="0"/>
            </a:xfrm>
            <a:custGeom>
              <a:avLst/>
              <a:gdLst/>
              <a:ahLst/>
              <a:cxnLst/>
              <a:rect l="l" t="t" r="r" b="b"/>
              <a:pathLst>
                <a:path w="742950">
                  <a:moveTo>
                    <a:pt x="0" y="0"/>
                  </a:moveTo>
                  <a:lnTo>
                    <a:pt x="74295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56" name="object 10356"/>
            <p:cNvSpPr/>
            <p:nvPr/>
          </p:nvSpPr>
          <p:spPr>
            <a:xfrm>
              <a:off x="9790531" y="7221474"/>
              <a:ext cx="692785" cy="0"/>
            </a:xfrm>
            <a:custGeom>
              <a:avLst/>
              <a:gdLst/>
              <a:ahLst/>
              <a:cxnLst/>
              <a:rect l="l" t="t" r="r" b="b"/>
              <a:pathLst>
                <a:path w="692784">
                  <a:moveTo>
                    <a:pt x="0" y="0"/>
                  </a:moveTo>
                  <a:lnTo>
                    <a:pt x="69265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57" name="object 10357"/>
            <p:cNvSpPr/>
            <p:nvPr/>
          </p:nvSpPr>
          <p:spPr>
            <a:xfrm>
              <a:off x="9790531" y="7239000"/>
              <a:ext cx="702945" cy="0"/>
            </a:xfrm>
            <a:custGeom>
              <a:avLst/>
              <a:gdLst/>
              <a:ahLst/>
              <a:cxnLst/>
              <a:rect l="l" t="t" r="r" b="b"/>
              <a:pathLst>
                <a:path w="702945">
                  <a:moveTo>
                    <a:pt x="0" y="0"/>
                  </a:moveTo>
                  <a:lnTo>
                    <a:pt x="70256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0358" name="object 10358"/>
          <p:cNvGrpSpPr/>
          <p:nvPr/>
        </p:nvGrpSpPr>
        <p:grpSpPr>
          <a:xfrm>
            <a:off x="12249408" y="7543021"/>
            <a:ext cx="893054" cy="61452"/>
            <a:chOff x="9746335" y="7094219"/>
            <a:chExt cx="710565" cy="48895"/>
          </a:xfrm>
        </p:grpSpPr>
        <p:sp>
          <p:nvSpPr>
            <p:cNvPr id="10359" name="object 10359"/>
            <p:cNvSpPr/>
            <p:nvPr/>
          </p:nvSpPr>
          <p:spPr>
            <a:xfrm>
              <a:off x="9790531" y="7123937"/>
              <a:ext cx="638810" cy="0"/>
            </a:xfrm>
            <a:custGeom>
              <a:avLst/>
              <a:gdLst/>
              <a:ahLst/>
              <a:cxnLst/>
              <a:rect l="l" t="t" r="r" b="b"/>
              <a:pathLst>
                <a:path w="638809">
                  <a:moveTo>
                    <a:pt x="0" y="0"/>
                  </a:moveTo>
                  <a:lnTo>
                    <a:pt x="63855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60" name="object 10360"/>
            <p:cNvSpPr/>
            <p:nvPr/>
          </p:nvSpPr>
          <p:spPr>
            <a:xfrm>
              <a:off x="9746335" y="7126985"/>
              <a:ext cx="687070" cy="0"/>
            </a:xfrm>
            <a:custGeom>
              <a:avLst/>
              <a:gdLst/>
              <a:ahLst/>
              <a:cxnLst/>
              <a:rect l="l" t="t" r="r" b="b"/>
              <a:pathLst>
                <a:path w="687070">
                  <a:moveTo>
                    <a:pt x="0" y="0"/>
                  </a:moveTo>
                  <a:lnTo>
                    <a:pt x="68656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61" name="object 10361"/>
            <p:cNvSpPr/>
            <p:nvPr/>
          </p:nvSpPr>
          <p:spPr>
            <a:xfrm>
              <a:off x="9750145" y="7126985"/>
              <a:ext cx="683260" cy="0"/>
            </a:xfrm>
            <a:custGeom>
              <a:avLst/>
              <a:gdLst/>
              <a:ahLst/>
              <a:cxnLst/>
              <a:rect l="l" t="t" r="r" b="b"/>
              <a:pathLst>
                <a:path w="683259">
                  <a:moveTo>
                    <a:pt x="0" y="0"/>
                  </a:moveTo>
                  <a:lnTo>
                    <a:pt x="68275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62" name="object 10362"/>
            <p:cNvSpPr/>
            <p:nvPr/>
          </p:nvSpPr>
          <p:spPr>
            <a:xfrm>
              <a:off x="9746335" y="7133843"/>
              <a:ext cx="689610" cy="0"/>
            </a:xfrm>
            <a:custGeom>
              <a:avLst/>
              <a:gdLst/>
              <a:ahLst/>
              <a:cxnLst/>
              <a:rect l="l" t="t" r="r" b="b"/>
              <a:pathLst>
                <a:path w="689609">
                  <a:moveTo>
                    <a:pt x="0" y="0"/>
                  </a:moveTo>
                  <a:lnTo>
                    <a:pt x="68961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63" name="object 10363"/>
            <p:cNvSpPr/>
            <p:nvPr/>
          </p:nvSpPr>
          <p:spPr>
            <a:xfrm>
              <a:off x="9790531" y="7140701"/>
              <a:ext cx="648970" cy="0"/>
            </a:xfrm>
            <a:custGeom>
              <a:avLst/>
              <a:gdLst/>
              <a:ahLst/>
              <a:cxnLst/>
              <a:rect l="l" t="t" r="r" b="b"/>
              <a:pathLst>
                <a:path w="648970">
                  <a:moveTo>
                    <a:pt x="0" y="0"/>
                  </a:moveTo>
                  <a:lnTo>
                    <a:pt x="64846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64" name="object 10364"/>
            <p:cNvSpPr/>
            <p:nvPr/>
          </p:nvSpPr>
          <p:spPr>
            <a:xfrm>
              <a:off x="9790531" y="7117079"/>
              <a:ext cx="666115" cy="0"/>
            </a:xfrm>
            <a:custGeom>
              <a:avLst/>
              <a:gdLst/>
              <a:ahLst/>
              <a:cxnLst/>
              <a:rect l="l" t="t" r="r" b="b"/>
              <a:pathLst>
                <a:path w="666115">
                  <a:moveTo>
                    <a:pt x="0" y="0"/>
                  </a:moveTo>
                  <a:lnTo>
                    <a:pt x="66598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65" name="object 10365"/>
            <p:cNvSpPr/>
            <p:nvPr/>
          </p:nvSpPr>
          <p:spPr>
            <a:xfrm>
              <a:off x="9750145" y="7110221"/>
              <a:ext cx="699770" cy="0"/>
            </a:xfrm>
            <a:custGeom>
              <a:avLst/>
              <a:gdLst/>
              <a:ahLst/>
              <a:cxnLst/>
              <a:rect l="l" t="t" r="r" b="b"/>
              <a:pathLst>
                <a:path w="699770">
                  <a:moveTo>
                    <a:pt x="0" y="0"/>
                  </a:moveTo>
                  <a:lnTo>
                    <a:pt x="69951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66" name="object 10366"/>
            <p:cNvSpPr/>
            <p:nvPr/>
          </p:nvSpPr>
          <p:spPr>
            <a:xfrm>
              <a:off x="9746335" y="7107173"/>
              <a:ext cx="703580" cy="0"/>
            </a:xfrm>
            <a:custGeom>
              <a:avLst/>
              <a:gdLst/>
              <a:ahLst/>
              <a:cxnLst/>
              <a:rect l="l" t="t" r="r" b="b"/>
              <a:pathLst>
                <a:path w="703579">
                  <a:moveTo>
                    <a:pt x="0" y="0"/>
                  </a:moveTo>
                  <a:lnTo>
                    <a:pt x="70332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67" name="object 10367"/>
            <p:cNvSpPr/>
            <p:nvPr/>
          </p:nvSpPr>
          <p:spPr>
            <a:xfrm>
              <a:off x="9746335" y="7100315"/>
              <a:ext cx="699770" cy="0"/>
            </a:xfrm>
            <a:custGeom>
              <a:avLst/>
              <a:gdLst/>
              <a:ahLst/>
              <a:cxnLst/>
              <a:rect l="l" t="t" r="r" b="b"/>
              <a:pathLst>
                <a:path w="699770">
                  <a:moveTo>
                    <a:pt x="0" y="0"/>
                  </a:moveTo>
                  <a:lnTo>
                    <a:pt x="69951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68" name="object 10368"/>
            <p:cNvSpPr/>
            <p:nvPr/>
          </p:nvSpPr>
          <p:spPr>
            <a:xfrm>
              <a:off x="9790531" y="7096505"/>
              <a:ext cx="652780" cy="0"/>
            </a:xfrm>
            <a:custGeom>
              <a:avLst/>
              <a:gdLst/>
              <a:ahLst/>
              <a:cxnLst/>
              <a:rect l="l" t="t" r="r" b="b"/>
              <a:pathLst>
                <a:path w="652779">
                  <a:moveTo>
                    <a:pt x="0" y="0"/>
                  </a:moveTo>
                  <a:lnTo>
                    <a:pt x="65227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69" name="object 10369"/>
            <p:cNvSpPr/>
            <p:nvPr/>
          </p:nvSpPr>
          <p:spPr>
            <a:xfrm>
              <a:off x="9790531" y="7114031"/>
              <a:ext cx="662305" cy="0"/>
            </a:xfrm>
            <a:custGeom>
              <a:avLst/>
              <a:gdLst/>
              <a:ahLst/>
              <a:cxnLst/>
              <a:rect l="l" t="t" r="r" b="b"/>
              <a:pathLst>
                <a:path w="662304">
                  <a:moveTo>
                    <a:pt x="0" y="0"/>
                  </a:moveTo>
                  <a:lnTo>
                    <a:pt x="66217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0370" name="object 10370"/>
          <p:cNvGrpSpPr/>
          <p:nvPr/>
        </p:nvGrpSpPr>
        <p:grpSpPr>
          <a:xfrm>
            <a:off x="12249409" y="7415647"/>
            <a:ext cx="816438" cy="31923"/>
            <a:chOff x="9746335" y="6992873"/>
            <a:chExt cx="649605" cy="25400"/>
          </a:xfrm>
        </p:grpSpPr>
        <p:sp>
          <p:nvSpPr>
            <p:cNvPr id="10371" name="object 10371"/>
            <p:cNvSpPr/>
            <p:nvPr/>
          </p:nvSpPr>
          <p:spPr>
            <a:xfrm>
              <a:off x="9790531" y="6995159"/>
              <a:ext cx="595630" cy="0"/>
            </a:xfrm>
            <a:custGeom>
              <a:avLst/>
              <a:gdLst/>
              <a:ahLst/>
              <a:cxnLst/>
              <a:rect l="l" t="t" r="r" b="b"/>
              <a:pathLst>
                <a:path w="595629">
                  <a:moveTo>
                    <a:pt x="0" y="0"/>
                  </a:moveTo>
                  <a:lnTo>
                    <a:pt x="59512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72" name="object 10372"/>
            <p:cNvSpPr/>
            <p:nvPr/>
          </p:nvSpPr>
          <p:spPr>
            <a:xfrm>
              <a:off x="9790531" y="6998969"/>
              <a:ext cx="595630" cy="0"/>
            </a:xfrm>
            <a:custGeom>
              <a:avLst/>
              <a:gdLst/>
              <a:ahLst/>
              <a:cxnLst/>
              <a:rect l="l" t="t" r="r" b="b"/>
              <a:pathLst>
                <a:path w="595629">
                  <a:moveTo>
                    <a:pt x="0" y="0"/>
                  </a:moveTo>
                  <a:lnTo>
                    <a:pt x="59512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73" name="object 10373"/>
            <p:cNvSpPr/>
            <p:nvPr/>
          </p:nvSpPr>
          <p:spPr>
            <a:xfrm>
              <a:off x="9750145" y="7002017"/>
              <a:ext cx="638810" cy="0"/>
            </a:xfrm>
            <a:custGeom>
              <a:avLst/>
              <a:gdLst/>
              <a:ahLst/>
              <a:cxnLst/>
              <a:rect l="l" t="t" r="r" b="b"/>
              <a:pathLst>
                <a:path w="638809">
                  <a:moveTo>
                    <a:pt x="0" y="0"/>
                  </a:moveTo>
                  <a:lnTo>
                    <a:pt x="63855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74" name="object 10374"/>
            <p:cNvSpPr/>
            <p:nvPr/>
          </p:nvSpPr>
          <p:spPr>
            <a:xfrm>
              <a:off x="9746335" y="7005827"/>
              <a:ext cx="642620" cy="0"/>
            </a:xfrm>
            <a:custGeom>
              <a:avLst/>
              <a:gdLst/>
              <a:ahLst/>
              <a:cxnLst/>
              <a:rect l="l" t="t" r="r" b="b"/>
              <a:pathLst>
                <a:path w="642620">
                  <a:moveTo>
                    <a:pt x="0" y="0"/>
                  </a:moveTo>
                  <a:lnTo>
                    <a:pt x="64236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75" name="object 10375"/>
            <p:cNvSpPr/>
            <p:nvPr/>
          </p:nvSpPr>
          <p:spPr>
            <a:xfrm>
              <a:off x="9746335" y="7011923"/>
              <a:ext cx="649605" cy="0"/>
            </a:xfrm>
            <a:custGeom>
              <a:avLst/>
              <a:gdLst/>
              <a:ahLst/>
              <a:cxnLst/>
              <a:rect l="l" t="t" r="r" b="b"/>
              <a:pathLst>
                <a:path w="649604">
                  <a:moveTo>
                    <a:pt x="0" y="0"/>
                  </a:moveTo>
                  <a:lnTo>
                    <a:pt x="64922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76" name="object 10376"/>
            <p:cNvSpPr/>
            <p:nvPr/>
          </p:nvSpPr>
          <p:spPr>
            <a:xfrm>
              <a:off x="9790531" y="7015733"/>
              <a:ext cx="605155" cy="0"/>
            </a:xfrm>
            <a:custGeom>
              <a:avLst/>
              <a:gdLst/>
              <a:ahLst/>
              <a:cxnLst/>
              <a:rect l="l" t="t" r="r" b="b"/>
              <a:pathLst>
                <a:path w="605154">
                  <a:moveTo>
                    <a:pt x="0" y="0"/>
                  </a:moveTo>
                  <a:lnTo>
                    <a:pt x="60502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0377" name="object 10377"/>
          <p:cNvSpPr/>
          <p:nvPr/>
        </p:nvSpPr>
        <p:spPr>
          <a:xfrm>
            <a:off x="12695696" y="6769200"/>
            <a:ext cx="438147" cy="51077"/>
          </a:xfrm>
          <a:custGeom>
            <a:avLst/>
            <a:gdLst/>
            <a:ahLst/>
            <a:cxnLst/>
            <a:rect l="l" t="t" r="r" b="b"/>
            <a:pathLst>
              <a:path w="348615" h="40640">
                <a:moveTo>
                  <a:pt x="348233" y="0"/>
                </a:moveTo>
                <a:lnTo>
                  <a:pt x="0" y="40386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0378" name="object 10378"/>
          <p:cNvGrpSpPr/>
          <p:nvPr/>
        </p:nvGrpSpPr>
        <p:grpSpPr>
          <a:xfrm>
            <a:off x="12297293" y="7075665"/>
            <a:ext cx="932160" cy="146846"/>
            <a:chOff x="9784435" y="6722364"/>
            <a:chExt cx="741680" cy="116839"/>
          </a:xfrm>
        </p:grpSpPr>
        <p:sp>
          <p:nvSpPr>
            <p:cNvPr id="10379" name="object 10379"/>
            <p:cNvSpPr/>
            <p:nvPr/>
          </p:nvSpPr>
          <p:spPr>
            <a:xfrm>
              <a:off x="9786721" y="6724650"/>
              <a:ext cx="700405" cy="78105"/>
            </a:xfrm>
            <a:custGeom>
              <a:avLst/>
              <a:gdLst/>
              <a:ahLst/>
              <a:cxnLst/>
              <a:rect l="l" t="t" r="r" b="b"/>
              <a:pathLst>
                <a:path w="700404" h="78104">
                  <a:moveTo>
                    <a:pt x="700277" y="0"/>
                  </a:moveTo>
                  <a:lnTo>
                    <a:pt x="0" y="77723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80" name="object 10380"/>
            <p:cNvSpPr/>
            <p:nvPr/>
          </p:nvSpPr>
          <p:spPr>
            <a:xfrm>
              <a:off x="9807295" y="6755130"/>
              <a:ext cx="716280" cy="81915"/>
            </a:xfrm>
            <a:custGeom>
              <a:avLst/>
              <a:gdLst/>
              <a:ahLst/>
              <a:cxnLst/>
              <a:rect l="l" t="t" r="r" b="b"/>
              <a:pathLst>
                <a:path w="716279" h="81915">
                  <a:moveTo>
                    <a:pt x="0" y="81534"/>
                  </a:moveTo>
                  <a:lnTo>
                    <a:pt x="71628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81" name="object 10381"/>
            <p:cNvSpPr/>
            <p:nvPr/>
          </p:nvSpPr>
          <p:spPr>
            <a:xfrm>
              <a:off x="9965791" y="6735318"/>
              <a:ext cx="307975" cy="36830"/>
            </a:xfrm>
            <a:custGeom>
              <a:avLst/>
              <a:gdLst/>
              <a:ahLst/>
              <a:cxnLst/>
              <a:rect l="l" t="t" r="r" b="b"/>
              <a:pathLst>
                <a:path w="307975" h="36829">
                  <a:moveTo>
                    <a:pt x="307848" y="0"/>
                  </a:moveTo>
                  <a:lnTo>
                    <a:pt x="0" y="3657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0382" name="object 10382"/>
          <p:cNvSpPr/>
          <p:nvPr/>
        </p:nvSpPr>
        <p:spPr>
          <a:xfrm>
            <a:off x="12695696" y="6811340"/>
            <a:ext cx="186751" cy="17558"/>
          </a:xfrm>
          <a:custGeom>
            <a:avLst/>
            <a:gdLst/>
            <a:ahLst/>
            <a:cxnLst/>
            <a:rect l="l" t="t" r="r" b="b"/>
            <a:pathLst>
              <a:path w="148590" h="13970">
                <a:moveTo>
                  <a:pt x="148590" y="0"/>
                </a:moveTo>
                <a:lnTo>
                  <a:pt x="0" y="13715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83" name="object 10383"/>
          <p:cNvSpPr/>
          <p:nvPr/>
        </p:nvSpPr>
        <p:spPr>
          <a:xfrm>
            <a:off x="11896975" y="9322425"/>
            <a:ext cx="2225849" cy="0"/>
          </a:xfrm>
          <a:custGeom>
            <a:avLst/>
            <a:gdLst/>
            <a:ahLst/>
            <a:cxnLst/>
            <a:rect l="l" t="t" r="r" b="b"/>
            <a:pathLst>
              <a:path w="1771015">
                <a:moveTo>
                  <a:pt x="0" y="0"/>
                </a:moveTo>
                <a:lnTo>
                  <a:pt x="17708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84" name="object 10384"/>
          <p:cNvSpPr/>
          <p:nvPr/>
        </p:nvSpPr>
        <p:spPr>
          <a:xfrm>
            <a:off x="15826411" y="6016449"/>
            <a:ext cx="2528324" cy="0"/>
          </a:xfrm>
          <a:custGeom>
            <a:avLst/>
            <a:gdLst/>
            <a:ahLst/>
            <a:cxnLst/>
            <a:rect l="l" t="t" r="r" b="b"/>
            <a:pathLst>
              <a:path w="2011680">
                <a:moveTo>
                  <a:pt x="0" y="0"/>
                </a:moveTo>
                <a:lnTo>
                  <a:pt x="201168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85" name="object 10385"/>
          <p:cNvSpPr/>
          <p:nvPr/>
        </p:nvSpPr>
        <p:spPr>
          <a:xfrm>
            <a:off x="16548518" y="6366967"/>
            <a:ext cx="2462083" cy="6385"/>
          </a:xfrm>
          <a:custGeom>
            <a:avLst/>
            <a:gdLst/>
            <a:ahLst/>
            <a:cxnLst/>
            <a:rect l="l" t="t" r="r" b="b"/>
            <a:pathLst>
              <a:path w="1958975" h="5079">
                <a:moveTo>
                  <a:pt x="1958746" y="4572"/>
                </a:moveTo>
                <a:lnTo>
                  <a:pt x="1958746" y="0"/>
                </a:lnTo>
                <a:lnTo>
                  <a:pt x="0" y="0"/>
                </a:lnTo>
                <a:lnTo>
                  <a:pt x="0" y="4572"/>
                </a:lnTo>
                <a:lnTo>
                  <a:pt x="1958746" y="457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0386" name="object 10386"/>
          <p:cNvGrpSpPr/>
          <p:nvPr/>
        </p:nvGrpSpPr>
        <p:grpSpPr>
          <a:xfrm>
            <a:off x="15826411" y="5988678"/>
            <a:ext cx="2528324" cy="31125"/>
            <a:chOff x="12592405" y="5857494"/>
            <a:chExt cx="2011680" cy="24765"/>
          </a:xfrm>
        </p:grpSpPr>
        <p:sp>
          <p:nvSpPr>
            <p:cNvPr id="10387" name="object 10387"/>
            <p:cNvSpPr/>
            <p:nvPr/>
          </p:nvSpPr>
          <p:spPr>
            <a:xfrm>
              <a:off x="12592405" y="5879592"/>
              <a:ext cx="2011680" cy="0"/>
            </a:xfrm>
            <a:custGeom>
              <a:avLst/>
              <a:gdLst/>
              <a:ahLst/>
              <a:cxnLst/>
              <a:rect l="l" t="t" r="r" b="b"/>
              <a:pathLst>
                <a:path w="2011680">
                  <a:moveTo>
                    <a:pt x="0" y="0"/>
                  </a:moveTo>
                  <a:lnTo>
                    <a:pt x="201168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88" name="object 10388"/>
            <p:cNvSpPr/>
            <p:nvPr/>
          </p:nvSpPr>
          <p:spPr>
            <a:xfrm>
              <a:off x="13170763" y="5859780"/>
              <a:ext cx="631825" cy="0"/>
            </a:xfrm>
            <a:custGeom>
              <a:avLst/>
              <a:gdLst/>
              <a:ahLst/>
              <a:cxnLst/>
              <a:rect l="l" t="t" r="r" b="b"/>
              <a:pathLst>
                <a:path w="631825">
                  <a:moveTo>
                    <a:pt x="63169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0389" name="object 10389"/>
          <p:cNvGrpSpPr/>
          <p:nvPr/>
        </p:nvGrpSpPr>
        <p:grpSpPr>
          <a:xfrm>
            <a:off x="16548515" y="6320041"/>
            <a:ext cx="395849" cy="6385"/>
            <a:chOff x="13166952" y="6121146"/>
            <a:chExt cx="314960" cy="5080"/>
          </a:xfrm>
        </p:grpSpPr>
        <p:sp>
          <p:nvSpPr>
            <p:cNvPr id="10390" name="object 10390"/>
            <p:cNvSpPr/>
            <p:nvPr/>
          </p:nvSpPr>
          <p:spPr>
            <a:xfrm>
              <a:off x="13166952" y="6123432"/>
              <a:ext cx="314960" cy="0"/>
            </a:xfrm>
            <a:custGeom>
              <a:avLst/>
              <a:gdLst/>
              <a:ahLst/>
              <a:cxnLst/>
              <a:rect l="l" t="t" r="r" b="b"/>
              <a:pathLst>
                <a:path w="314959">
                  <a:moveTo>
                    <a:pt x="0" y="0"/>
                  </a:moveTo>
                  <a:lnTo>
                    <a:pt x="31470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91" name="object 10391"/>
            <p:cNvSpPr/>
            <p:nvPr/>
          </p:nvSpPr>
          <p:spPr>
            <a:xfrm>
              <a:off x="13170762" y="6123432"/>
              <a:ext cx="307340" cy="0"/>
            </a:xfrm>
            <a:custGeom>
              <a:avLst/>
              <a:gdLst/>
              <a:ahLst/>
              <a:cxnLst/>
              <a:rect l="l" t="t" r="r" b="b"/>
              <a:pathLst>
                <a:path w="307340">
                  <a:moveTo>
                    <a:pt x="0" y="0"/>
                  </a:moveTo>
                  <a:lnTo>
                    <a:pt x="30708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0392" name="object 10392"/>
          <p:cNvSpPr/>
          <p:nvPr/>
        </p:nvSpPr>
        <p:spPr>
          <a:xfrm>
            <a:off x="13180291" y="4075195"/>
            <a:ext cx="0" cy="1810050"/>
          </a:xfrm>
          <a:custGeom>
            <a:avLst/>
            <a:gdLst/>
            <a:ahLst/>
            <a:cxnLst/>
            <a:rect l="l" t="t" r="r" b="b"/>
            <a:pathLst>
              <a:path h="1440179">
                <a:moveTo>
                  <a:pt x="0" y="0"/>
                </a:moveTo>
                <a:lnTo>
                  <a:pt x="0" y="144018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0393" name="object 10393"/>
          <p:cNvGrpSpPr/>
          <p:nvPr/>
        </p:nvGrpSpPr>
        <p:grpSpPr>
          <a:xfrm>
            <a:off x="10202807" y="2648226"/>
            <a:ext cx="27933" cy="2468468"/>
            <a:chOff x="8117941" y="3199638"/>
            <a:chExt cx="22225" cy="1964055"/>
          </a:xfrm>
        </p:grpSpPr>
        <p:sp>
          <p:nvSpPr>
            <p:cNvPr id="10394" name="object 10394"/>
            <p:cNvSpPr/>
            <p:nvPr/>
          </p:nvSpPr>
          <p:spPr>
            <a:xfrm>
              <a:off x="8137753" y="3199638"/>
              <a:ext cx="0" cy="1964055"/>
            </a:xfrm>
            <a:custGeom>
              <a:avLst/>
              <a:gdLst/>
              <a:ahLst/>
              <a:cxnLst/>
              <a:rect l="l" t="t" r="r" b="b"/>
              <a:pathLst>
                <a:path h="1964054">
                  <a:moveTo>
                    <a:pt x="0" y="1963674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95" name="object 10395"/>
            <p:cNvSpPr/>
            <p:nvPr/>
          </p:nvSpPr>
          <p:spPr>
            <a:xfrm>
              <a:off x="8137753" y="4443222"/>
              <a:ext cx="0" cy="639445"/>
            </a:xfrm>
            <a:custGeom>
              <a:avLst/>
              <a:gdLst/>
              <a:ahLst/>
              <a:cxnLst/>
              <a:rect l="l" t="t" r="r" b="b"/>
              <a:pathLst>
                <a:path h="639445">
                  <a:moveTo>
                    <a:pt x="0" y="63931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96" name="object 10396"/>
            <p:cNvSpPr/>
            <p:nvPr/>
          </p:nvSpPr>
          <p:spPr>
            <a:xfrm>
              <a:off x="8124037" y="4443222"/>
              <a:ext cx="0" cy="639445"/>
            </a:xfrm>
            <a:custGeom>
              <a:avLst/>
              <a:gdLst/>
              <a:ahLst/>
              <a:cxnLst/>
              <a:rect l="l" t="t" r="r" b="b"/>
              <a:pathLst>
                <a:path h="639445">
                  <a:moveTo>
                    <a:pt x="0" y="63931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97" name="object 10397"/>
            <p:cNvSpPr/>
            <p:nvPr/>
          </p:nvSpPr>
          <p:spPr>
            <a:xfrm>
              <a:off x="8120227" y="4443222"/>
              <a:ext cx="0" cy="639445"/>
            </a:xfrm>
            <a:custGeom>
              <a:avLst/>
              <a:gdLst/>
              <a:ahLst/>
              <a:cxnLst/>
              <a:rect l="l" t="t" r="r" b="b"/>
              <a:pathLst>
                <a:path h="639445">
                  <a:moveTo>
                    <a:pt x="0" y="63931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0398" name="object 10398"/>
          <p:cNvSpPr/>
          <p:nvPr/>
        </p:nvSpPr>
        <p:spPr>
          <a:xfrm>
            <a:off x="13187952" y="4036888"/>
            <a:ext cx="0" cy="1904224"/>
          </a:xfrm>
          <a:custGeom>
            <a:avLst/>
            <a:gdLst/>
            <a:ahLst/>
            <a:cxnLst/>
            <a:rect l="l" t="t" r="r" b="b"/>
            <a:pathLst>
              <a:path h="1515110">
                <a:moveTo>
                  <a:pt x="0" y="1514855"/>
                </a:moveTo>
                <a:lnTo>
                  <a:pt x="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99" name="object 10399"/>
          <p:cNvSpPr/>
          <p:nvPr/>
        </p:nvSpPr>
        <p:spPr>
          <a:xfrm>
            <a:off x="12894897" y="4776231"/>
            <a:ext cx="0" cy="238627"/>
          </a:xfrm>
          <a:custGeom>
            <a:avLst/>
            <a:gdLst/>
            <a:ahLst/>
            <a:cxnLst/>
            <a:rect l="l" t="t" r="r" b="b"/>
            <a:pathLst>
              <a:path h="189864">
                <a:moveTo>
                  <a:pt x="0" y="0"/>
                </a:moveTo>
                <a:lnTo>
                  <a:pt x="0" y="189738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0400" name="object 10400"/>
          <p:cNvGrpSpPr/>
          <p:nvPr/>
        </p:nvGrpSpPr>
        <p:grpSpPr>
          <a:xfrm>
            <a:off x="13142941" y="4036888"/>
            <a:ext cx="47885" cy="1904224"/>
            <a:chOff x="10457281" y="4304538"/>
            <a:chExt cx="38100" cy="1515110"/>
          </a:xfrm>
        </p:grpSpPr>
        <p:sp>
          <p:nvSpPr>
            <p:cNvPr id="10401" name="object 10401"/>
            <p:cNvSpPr/>
            <p:nvPr/>
          </p:nvSpPr>
          <p:spPr>
            <a:xfrm>
              <a:off x="10459567" y="4304538"/>
              <a:ext cx="0" cy="1515110"/>
            </a:xfrm>
            <a:custGeom>
              <a:avLst/>
              <a:gdLst/>
              <a:ahLst/>
              <a:cxnLst/>
              <a:rect l="l" t="t" r="r" b="b"/>
              <a:pathLst>
                <a:path h="1515110">
                  <a:moveTo>
                    <a:pt x="0" y="0"/>
                  </a:moveTo>
                  <a:lnTo>
                    <a:pt x="0" y="151485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02" name="object 10402"/>
            <p:cNvSpPr/>
            <p:nvPr/>
          </p:nvSpPr>
          <p:spPr>
            <a:xfrm>
              <a:off x="10493095" y="4402836"/>
              <a:ext cx="0" cy="1416685"/>
            </a:xfrm>
            <a:custGeom>
              <a:avLst/>
              <a:gdLst/>
              <a:ahLst/>
              <a:cxnLst/>
              <a:rect l="l" t="t" r="r" b="b"/>
              <a:pathLst>
                <a:path h="1416685">
                  <a:moveTo>
                    <a:pt x="0" y="141655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0403" name="object 10403"/>
          <p:cNvGrpSpPr/>
          <p:nvPr/>
        </p:nvGrpSpPr>
        <p:grpSpPr>
          <a:xfrm>
            <a:off x="12820196" y="4917012"/>
            <a:ext cx="9577" cy="148443"/>
            <a:chOff x="10200487" y="5004815"/>
            <a:chExt cx="7620" cy="118110"/>
          </a:xfrm>
        </p:grpSpPr>
        <p:sp>
          <p:nvSpPr>
            <p:cNvPr id="10404" name="object 10404"/>
            <p:cNvSpPr/>
            <p:nvPr/>
          </p:nvSpPr>
          <p:spPr>
            <a:xfrm>
              <a:off x="10205821" y="5004815"/>
              <a:ext cx="0" cy="118110"/>
            </a:xfrm>
            <a:custGeom>
              <a:avLst/>
              <a:gdLst/>
              <a:ahLst/>
              <a:cxnLst/>
              <a:rect l="l" t="t" r="r" b="b"/>
              <a:pathLst>
                <a:path h="118110">
                  <a:moveTo>
                    <a:pt x="0" y="0"/>
                  </a:moveTo>
                  <a:lnTo>
                    <a:pt x="0" y="1181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05" name="object 10405"/>
            <p:cNvSpPr/>
            <p:nvPr/>
          </p:nvSpPr>
          <p:spPr>
            <a:xfrm>
              <a:off x="10202773" y="5004815"/>
              <a:ext cx="0" cy="118110"/>
            </a:xfrm>
            <a:custGeom>
              <a:avLst/>
              <a:gdLst/>
              <a:ahLst/>
              <a:cxnLst/>
              <a:rect l="l" t="t" r="r" b="b"/>
              <a:pathLst>
                <a:path h="118110">
                  <a:moveTo>
                    <a:pt x="0" y="11811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0406" name="object 10406"/>
          <p:cNvSpPr/>
          <p:nvPr/>
        </p:nvSpPr>
        <p:spPr>
          <a:xfrm>
            <a:off x="12976301" y="4776231"/>
            <a:ext cx="0" cy="238627"/>
          </a:xfrm>
          <a:custGeom>
            <a:avLst/>
            <a:gdLst/>
            <a:ahLst/>
            <a:cxnLst/>
            <a:rect l="l" t="t" r="r" b="b"/>
            <a:pathLst>
              <a:path h="189864">
                <a:moveTo>
                  <a:pt x="0" y="189737"/>
                </a:moveTo>
                <a:lnTo>
                  <a:pt x="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0407" name="object 10407"/>
          <p:cNvGrpSpPr/>
          <p:nvPr/>
        </p:nvGrpSpPr>
        <p:grpSpPr>
          <a:xfrm>
            <a:off x="12892024" y="4776232"/>
            <a:ext cx="87789" cy="241819"/>
            <a:chOff x="10257637" y="4892802"/>
            <a:chExt cx="69850" cy="192405"/>
          </a:xfrm>
        </p:grpSpPr>
        <p:sp>
          <p:nvSpPr>
            <p:cNvPr id="10408" name="object 10408"/>
            <p:cNvSpPr/>
            <p:nvPr/>
          </p:nvSpPr>
          <p:spPr>
            <a:xfrm>
              <a:off x="10259923" y="4892802"/>
              <a:ext cx="0" cy="189865"/>
            </a:xfrm>
            <a:custGeom>
              <a:avLst/>
              <a:gdLst/>
              <a:ahLst/>
              <a:cxnLst/>
              <a:rect l="l" t="t" r="r" b="b"/>
              <a:pathLst>
                <a:path h="189864">
                  <a:moveTo>
                    <a:pt x="0" y="0"/>
                  </a:moveTo>
                  <a:lnTo>
                    <a:pt x="0" y="18973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09" name="object 10409"/>
            <p:cNvSpPr/>
            <p:nvPr/>
          </p:nvSpPr>
          <p:spPr>
            <a:xfrm>
              <a:off x="10259923" y="5034534"/>
              <a:ext cx="64769" cy="48260"/>
            </a:xfrm>
            <a:custGeom>
              <a:avLst/>
              <a:gdLst/>
              <a:ahLst/>
              <a:cxnLst/>
              <a:rect l="l" t="t" r="r" b="b"/>
              <a:pathLst>
                <a:path w="64770" h="48260">
                  <a:moveTo>
                    <a:pt x="0" y="0"/>
                  </a:moveTo>
                  <a:lnTo>
                    <a:pt x="64769" y="4800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0410" name="object 10410"/>
          <p:cNvGrpSpPr/>
          <p:nvPr/>
        </p:nvGrpSpPr>
        <p:grpSpPr>
          <a:xfrm>
            <a:off x="13130491" y="4767612"/>
            <a:ext cx="14365" cy="293693"/>
            <a:chOff x="10447375" y="4885944"/>
            <a:chExt cx="11430" cy="233679"/>
          </a:xfrm>
        </p:grpSpPr>
        <p:sp>
          <p:nvSpPr>
            <p:cNvPr id="10411" name="object 10411"/>
            <p:cNvSpPr/>
            <p:nvPr/>
          </p:nvSpPr>
          <p:spPr>
            <a:xfrm>
              <a:off x="10456519" y="4885944"/>
              <a:ext cx="0" cy="233679"/>
            </a:xfrm>
            <a:custGeom>
              <a:avLst/>
              <a:gdLst/>
              <a:ahLst/>
              <a:cxnLst/>
              <a:rect l="l" t="t" r="r" b="b"/>
              <a:pathLst>
                <a:path h="233679">
                  <a:moveTo>
                    <a:pt x="0" y="0"/>
                  </a:moveTo>
                  <a:lnTo>
                    <a:pt x="0" y="23317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12" name="object 10412"/>
            <p:cNvSpPr/>
            <p:nvPr/>
          </p:nvSpPr>
          <p:spPr>
            <a:xfrm>
              <a:off x="10449661" y="4885944"/>
              <a:ext cx="0" cy="233679"/>
            </a:xfrm>
            <a:custGeom>
              <a:avLst/>
              <a:gdLst/>
              <a:ahLst/>
              <a:cxnLst/>
              <a:rect l="l" t="t" r="r" b="b"/>
              <a:pathLst>
                <a:path h="233679">
                  <a:moveTo>
                    <a:pt x="0" y="233172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0413" name="object 10413"/>
          <p:cNvSpPr/>
          <p:nvPr/>
        </p:nvSpPr>
        <p:spPr>
          <a:xfrm>
            <a:off x="15648279" y="4441036"/>
            <a:ext cx="0" cy="1554664"/>
          </a:xfrm>
          <a:custGeom>
            <a:avLst/>
            <a:gdLst/>
            <a:ahLst/>
            <a:cxnLst/>
            <a:rect l="l" t="t" r="r" b="b"/>
            <a:pathLst>
              <a:path h="1236979">
                <a:moveTo>
                  <a:pt x="0" y="0"/>
                </a:moveTo>
                <a:lnTo>
                  <a:pt x="0" y="1236726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14" name="object 10414"/>
          <p:cNvSpPr/>
          <p:nvPr/>
        </p:nvSpPr>
        <p:spPr>
          <a:xfrm>
            <a:off x="15835031" y="4720684"/>
            <a:ext cx="0" cy="688745"/>
          </a:xfrm>
          <a:custGeom>
            <a:avLst/>
            <a:gdLst/>
            <a:ahLst/>
            <a:cxnLst/>
            <a:rect l="l" t="t" r="r" b="b"/>
            <a:pathLst>
              <a:path h="548004">
                <a:moveTo>
                  <a:pt x="0" y="0"/>
                </a:moveTo>
                <a:lnTo>
                  <a:pt x="0" y="547878"/>
                </a:lnTo>
              </a:path>
              <a:path h="548004">
                <a:moveTo>
                  <a:pt x="0" y="0"/>
                </a:moveTo>
                <a:lnTo>
                  <a:pt x="0" y="547878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15" name="object 10415"/>
          <p:cNvSpPr/>
          <p:nvPr/>
        </p:nvSpPr>
        <p:spPr>
          <a:xfrm>
            <a:off x="16548515" y="3701694"/>
            <a:ext cx="0" cy="1971262"/>
          </a:xfrm>
          <a:custGeom>
            <a:avLst/>
            <a:gdLst/>
            <a:ahLst/>
            <a:cxnLst/>
            <a:rect l="l" t="t" r="r" b="b"/>
            <a:pathLst>
              <a:path h="1568450">
                <a:moveTo>
                  <a:pt x="0" y="0"/>
                </a:moveTo>
                <a:lnTo>
                  <a:pt x="0" y="1568196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16" name="object 10416"/>
          <p:cNvSpPr/>
          <p:nvPr/>
        </p:nvSpPr>
        <p:spPr>
          <a:xfrm>
            <a:off x="15643491" y="4441036"/>
            <a:ext cx="0" cy="1575414"/>
          </a:xfrm>
          <a:custGeom>
            <a:avLst/>
            <a:gdLst/>
            <a:ahLst/>
            <a:cxnLst/>
            <a:rect l="l" t="t" r="r" b="b"/>
            <a:pathLst>
              <a:path h="1253489">
                <a:moveTo>
                  <a:pt x="0" y="1253489"/>
                </a:moveTo>
                <a:lnTo>
                  <a:pt x="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0417" name="object 10417"/>
          <p:cNvGrpSpPr/>
          <p:nvPr/>
        </p:nvGrpSpPr>
        <p:grpSpPr>
          <a:xfrm>
            <a:off x="14060416" y="3515899"/>
            <a:ext cx="383079" cy="1656818"/>
            <a:chOff x="11187277" y="3890009"/>
            <a:chExt cx="304800" cy="1318260"/>
          </a:xfrm>
        </p:grpSpPr>
        <p:sp>
          <p:nvSpPr>
            <p:cNvPr id="10418" name="object 10418"/>
            <p:cNvSpPr/>
            <p:nvPr/>
          </p:nvSpPr>
          <p:spPr>
            <a:xfrm>
              <a:off x="11189563" y="3892295"/>
              <a:ext cx="300355" cy="1313815"/>
            </a:xfrm>
            <a:custGeom>
              <a:avLst/>
              <a:gdLst/>
              <a:ahLst/>
              <a:cxnLst/>
              <a:rect l="l" t="t" r="r" b="b"/>
              <a:pathLst>
                <a:path w="300354" h="1313814">
                  <a:moveTo>
                    <a:pt x="112775" y="0"/>
                  </a:moveTo>
                  <a:lnTo>
                    <a:pt x="102869" y="20574"/>
                  </a:lnTo>
                  <a:lnTo>
                    <a:pt x="93725" y="43434"/>
                  </a:lnTo>
                  <a:lnTo>
                    <a:pt x="83819" y="67818"/>
                  </a:lnTo>
                  <a:lnTo>
                    <a:pt x="74675" y="92964"/>
                  </a:lnTo>
                  <a:lnTo>
                    <a:pt x="65531" y="120396"/>
                  </a:lnTo>
                  <a:lnTo>
                    <a:pt x="55625" y="148590"/>
                  </a:lnTo>
                  <a:lnTo>
                    <a:pt x="37337" y="209550"/>
                  </a:lnTo>
                  <a:lnTo>
                    <a:pt x="20573" y="276606"/>
                  </a:lnTo>
                  <a:lnTo>
                    <a:pt x="9143" y="348996"/>
                  </a:lnTo>
                  <a:lnTo>
                    <a:pt x="4571" y="387096"/>
                  </a:lnTo>
                  <a:lnTo>
                    <a:pt x="2285" y="427481"/>
                  </a:lnTo>
                  <a:lnTo>
                    <a:pt x="0" y="468630"/>
                  </a:lnTo>
                  <a:lnTo>
                    <a:pt x="0" y="511302"/>
                  </a:lnTo>
                  <a:lnTo>
                    <a:pt x="761" y="555498"/>
                  </a:lnTo>
                  <a:lnTo>
                    <a:pt x="3047" y="598170"/>
                  </a:lnTo>
                  <a:lnTo>
                    <a:pt x="6857" y="641604"/>
                  </a:lnTo>
                  <a:lnTo>
                    <a:pt x="12191" y="684276"/>
                  </a:lnTo>
                  <a:lnTo>
                    <a:pt x="19049" y="726948"/>
                  </a:lnTo>
                  <a:lnTo>
                    <a:pt x="27431" y="769620"/>
                  </a:lnTo>
                  <a:lnTo>
                    <a:pt x="37337" y="811530"/>
                  </a:lnTo>
                  <a:lnTo>
                    <a:pt x="48768" y="853440"/>
                  </a:lnTo>
                  <a:lnTo>
                    <a:pt x="60960" y="894588"/>
                  </a:lnTo>
                  <a:lnTo>
                    <a:pt x="74676" y="934212"/>
                  </a:lnTo>
                  <a:lnTo>
                    <a:pt x="88392" y="971550"/>
                  </a:lnTo>
                  <a:lnTo>
                    <a:pt x="102870" y="1007363"/>
                  </a:lnTo>
                  <a:lnTo>
                    <a:pt x="134874" y="1073658"/>
                  </a:lnTo>
                  <a:lnTo>
                    <a:pt x="169164" y="1133094"/>
                  </a:lnTo>
                  <a:lnTo>
                    <a:pt x="204216" y="1186434"/>
                  </a:lnTo>
                  <a:lnTo>
                    <a:pt x="220979" y="1211580"/>
                  </a:lnTo>
                  <a:lnTo>
                    <a:pt x="237744" y="1234440"/>
                  </a:lnTo>
                  <a:lnTo>
                    <a:pt x="253746" y="1256538"/>
                  </a:lnTo>
                  <a:lnTo>
                    <a:pt x="269748" y="1277112"/>
                  </a:lnTo>
                  <a:lnTo>
                    <a:pt x="284988" y="1296162"/>
                  </a:lnTo>
                  <a:lnTo>
                    <a:pt x="300228" y="131368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19" name="object 10419"/>
            <p:cNvSpPr/>
            <p:nvPr/>
          </p:nvSpPr>
          <p:spPr>
            <a:xfrm>
              <a:off x="11194135" y="3893057"/>
              <a:ext cx="294640" cy="1304290"/>
            </a:xfrm>
            <a:custGeom>
              <a:avLst/>
              <a:gdLst/>
              <a:ahLst/>
              <a:cxnLst/>
              <a:rect l="l" t="t" r="r" b="b"/>
              <a:pathLst>
                <a:path w="294640" h="1304289">
                  <a:moveTo>
                    <a:pt x="112775" y="0"/>
                  </a:moveTo>
                  <a:lnTo>
                    <a:pt x="103631" y="20574"/>
                  </a:lnTo>
                  <a:lnTo>
                    <a:pt x="93725" y="43434"/>
                  </a:lnTo>
                  <a:lnTo>
                    <a:pt x="84581" y="67056"/>
                  </a:lnTo>
                  <a:lnTo>
                    <a:pt x="75437" y="92202"/>
                  </a:lnTo>
                  <a:lnTo>
                    <a:pt x="65531" y="118872"/>
                  </a:lnTo>
                  <a:lnTo>
                    <a:pt x="47243" y="176784"/>
                  </a:lnTo>
                  <a:lnTo>
                    <a:pt x="28955" y="240029"/>
                  </a:lnTo>
                  <a:lnTo>
                    <a:pt x="15239" y="308610"/>
                  </a:lnTo>
                  <a:lnTo>
                    <a:pt x="5333" y="384048"/>
                  </a:lnTo>
                  <a:lnTo>
                    <a:pt x="2285" y="423672"/>
                  </a:lnTo>
                  <a:lnTo>
                    <a:pt x="761" y="464820"/>
                  </a:lnTo>
                  <a:lnTo>
                    <a:pt x="0" y="506730"/>
                  </a:lnTo>
                  <a:lnTo>
                    <a:pt x="761" y="550164"/>
                  </a:lnTo>
                  <a:lnTo>
                    <a:pt x="3047" y="592836"/>
                  </a:lnTo>
                  <a:lnTo>
                    <a:pt x="6095" y="635508"/>
                  </a:lnTo>
                  <a:lnTo>
                    <a:pt x="11429" y="678180"/>
                  </a:lnTo>
                  <a:lnTo>
                    <a:pt x="18287" y="720852"/>
                  </a:lnTo>
                  <a:lnTo>
                    <a:pt x="26669" y="762762"/>
                  </a:lnTo>
                  <a:lnTo>
                    <a:pt x="35813" y="804672"/>
                  </a:lnTo>
                  <a:lnTo>
                    <a:pt x="47244" y="846582"/>
                  </a:lnTo>
                  <a:lnTo>
                    <a:pt x="59436" y="886968"/>
                  </a:lnTo>
                  <a:lnTo>
                    <a:pt x="72389" y="925830"/>
                  </a:lnTo>
                  <a:lnTo>
                    <a:pt x="86105" y="963168"/>
                  </a:lnTo>
                  <a:lnTo>
                    <a:pt x="100584" y="998982"/>
                  </a:lnTo>
                  <a:lnTo>
                    <a:pt x="131064" y="1064514"/>
                  </a:lnTo>
                  <a:lnTo>
                    <a:pt x="165354" y="1123950"/>
                  </a:lnTo>
                  <a:lnTo>
                    <a:pt x="199644" y="1177290"/>
                  </a:lnTo>
                  <a:lnTo>
                    <a:pt x="232410" y="1224534"/>
                  </a:lnTo>
                  <a:lnTo>
                    <a:pt x="263652" y="1267206"/>
                  </a:lnTo>
                  <a:lnTo>
                    <a:pt x="294132" y="130378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0420" name="object 10420"/>
          <p:cNvSpPr/>
          <p:nvPr/>
        </p:nvSpPr>
        <p:spPr>
          <a:xfrm>
            <a:off x="14994171" y="3213266"/>
            <a:ext cx="0" cy="1881877"/>
          </a:xfrm>
          <a:custGeom>
            <a:avLst/>
            <a:gdLst/>
            <a:ahLst/>
            <a:cxnLst/>
            <a:rect l="l" t="t" r="r" b="b"/>
            <a:pathLst>
              <a:path h="1497329">
                <a:moveTo>
                  <a:pt x="0" y="0"/>
                </a:moveTo>
                <a:lnTo>
                  <a:pt x="0" y="149733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0421" name="object 10421"/>
          <p:cNvGrpSpPr/>
          <p:nvPr/>
        </p:nvGrpSpPr>
        <p:grpSpPr>
          <a:xfrm>
            <a:off x="14037431" y="3516856"/>
            <a:ext cx="405426" cy="1650434"/>
            <a:chOff x="11168989" y="3890771"/>
            <a:chExt cx="322580" cy="1313180"/>
          </a:xfrm>
        </p:grpSpPr>
        <p:sp>
          <p:nvSpPr>
            <p:cNvPr id="10422" name="object 10422"/>
            <p:cNvSpPr/>
            <p:nvPr/>
          </p:nvSpPr>
          <p:spPr>
            <a:xfrm>
              <a:off x="11195659" y="3893057"/>
              <a:ext cx="293370" cy="1302385"/>
            </a:xfrm>
            <a:custGeom>
              <a:avLst/>
              <a:gdLst/>
              <a:ahLst/>
              <a:cxnLst/>
              <a:rect l="l" t="t" r="r" b="b"/>
              <a:pathLst>
                <a:path w="293370" h="1302385">
                  <a:moveTo>
                    <a:pt x="112775" y="0"/>
                  </a:moveTo>
                  <a:lnTo>
                    <a:pt x="102869" y="21336"/>
                  </a:lnTo>
                  <a:lnTo>
                    <a:pt x="93725" y="43434"/>
                  </a:lnTo>
                  <a:lnTo>
                    <a:pt x="84581" y="67056"/>
                  </a:lnTo>
                  <a:lnTo>
                    <a:pt x="74675" y="92202"/>
                  </a:lnTo>
                  <a:lnTo>
                    <a:pt x="65531" y="118872"/>
                  </a:lnTo>
                  <a:lnTo>
                    <a:pt x="56387" y="147066"/>
                  </a:lnTo>
                  <a:lnTo>
                    <a:pt x="47243" y="176784"/>
                  </a:lnTo>
                  <a:lnTo>
                    <a:pt x="37337" y="207264"/>
                  </a:lnTo>
                  <a:lnTo>
                    <a:pt x="21335" y="273558"/>
                  </a:lnTo>
                  <a:lnTo>
                    <a:pt x="9143" y="345948"/>
                  </a:lnTo>
                  <a:lnTo>
                    <a:pt x="5333" y="384048"/>
                  </a:lnTo>
                  <a:lnTo>
                    <a:pt x="2285" y="423672"/>
                  </a:lnTo>
                  <a:lnTo>
                    <a:pt x="0" y="464058"/>
                  </a:lnTo>
                  <a:lnTo>
                    <a:pt x="0" y="506730"/>
                  </a:lnTo>
                  <a:lnTo>
                    <a:pt x="0" y="550164"/>
                  </a:lnTo>
                  <a:lnTo>
                    <a:pt x="2285" y="592836"/>
                  </a:lnTo>
                  <a:lnTo>
                    <a:pt x="6095" y="635508"/>
                  </a:lnTo>
                  <a:lnTo>
                    <a:pt x="11429" y="678180"/>
                  </a:lnTo>
                  <a:lnTo>
                    <a:pt x="17525" y="720090"/>
                  </a:lnTo>
                  <a:lnTo>
                    <a:pt x="25907" y="762000"/>
                  </a:lnTo>
                  <a:lnTo>
                    <a:pt x="35813" y="803910"/>
                  </a:lnTo>
                  <a:lnTo>
                    <a:pt x="46482" y="845819"/>
                  </a:lnTo>
                  <a:lnTo>
                    <a:pt x="58674" y="886206"/>
                  </a:lnTo>
                  <a:lnTo>
                    <a:pt x="71628" y="925068"/>
                  </a:lnTo>
                  <a:lnTo>
                    <a:pt x="85344" y="962406"/>
                  </a:lnTo>
                  <a:lnTo>
                    <a:pt x="99822" y="998219"/>
                  </a:lnTo>
                  <a:lnTo>
                    <a:pt x="131064" y="1064514"/>
                  </a:lnTo>
                  <a:lnTo>
                    <a:pt x="164592" y="1123188"/>
                  </a:lnTo>
                  <a:lnTo>
                    <a:pt x="198882" y="1176528"/>
                  </a:lnTo>
                  <a:lnTo>
                    <a:pt x="231648" y="1223772"/>
                  </a:lnTo>
                  <a:lnTo>
                    <a:pt x="263652" y="1265682"/>
                  </a:lnTo>
                  <a:lnTo>
                    <a:pt x="278130" y="1284732"/>
                  </a:lnTo>
                  <a:lnTo>
                    <a:pt x="293370" y="130225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23" name="object 10423"/>
            <p:cNvSpPr/>
            <p:nvPr/>
          </p:nvSpPr>
          <p:spPr>
            <a:xfrm>
              <a:off x="11171275" y="4450079"/>
              <a:ext cx="289560" cy="751840"/>
            </a:xfrm>
            <a:custGeom>
              <a:avLst/>
              <a:gdLst/>
              <a:ahLst/>
              <a:cxnLst/>
              <a:rect l="l" t="t" r="r" b="b"/>
              <a:pathLst>
                <a:path w="289559" h="751839">
                  <a:moveTo>
                    <a:pt x="0" y="0"/>
                  </a:moveTo>
                  <a:lnTo>
                    <a:pt x="0" y="12954"/>
                  </a:lnTo>
                  <a:lnTo>
                    <a:pt x="762" y="27432"/>
                  </a:lnTo>
                  <a:lnTo>
                    <a:pt x="2286" y="41910"/>
                  </a:lnTo>
                  <a:lnTo>
                    <a:pt x="3810" y="57912"/>
                  </a:lnTo>
                  <a:lnTo>
                    <a:pt x="5334" y="73914"/>
                  </a:lnTo>
                  <a:lnTo>
                    <a:pt x="6858" y="91440"/>
                  </a:lnTo>
                  <a:lnTo>
                    <a:pt x="8382" y="109728"/>
                  </a:lnTo>
                  <a:lnTo>
                    <a:pt x="10668" y="128016"/>
                  </a:lnTo>
                  <a:lnTo>
                    <a:pt x="16764" y="167640"/>
                  </a:lnTo>
                  <a:lnTo>
                    <a:pt x="25146" y="210311"/>
                  </a:lnTo>
                  <a:lnTo>
                    <a:pt x="30480" y="232410"/>
                  </a:lnTo>
                  <a:lnTo>
                    <a:pt x="35814" y="255270"/>
                  </a:lnTo>
                  <a:lnTo>
                    <a:pt x="48768" y="303276"/>
                  </a:lnTo>
                  <a:lnTo>
                    <a:pt x="64770" y="352044"/>
                  </a:lnTo>
                  <a:lnTo>
                    <a:pt x="81534" y="400050"/>
                  </a:lnTo>
                  <a:lnTo>
                    <a:pt x="101346" y="447294"/>
                  </a:lnTo>
                  <a:lnTo>
                    <a:pt x="122682" y="493776"/>
                  </a:lnTo>
                  <a:lnTo>
                    <a:pt x="144780" y="537972"/>
                  </a:lnTo>
                  <a:lnTo>
                    <a:pt x="156210" y="558546"/>
                  </a:lnTo>
                  <a:lnTo>
                    <a:pt x="166878" y="578358"/>
                  </a:lnTo>
                  <a:lnTo>
                    <a:pt x="178308" y="597408"/>
                  </a:lnTo>
                  <a:lnTo>
                    <a:pt x="188976" y="615696"/>
                  </a:lnTo>
                  <a:lnTo>
                    <a:pt x="200406" y="632460"/>
                  </a:lnTo>
                  <a:lnTo>
                    <a:pt x="211836" y="648462"/>
                  </a:lnTo>
                  <a:lnTo>
                    <a:pt x="222504" y="664464"/>
                  </a:lnTo>
                  <a:lnTo>
                    <a:pt x="233172" y="678942"/>
                  </a:lnTo>
                  <a:lnTo>
                    <a:pt x="243840" y="692658"/>
                  </a:lnTo>
                  <a:lnTo>
                    <a:pt x="253746" y="705612"/>
                  </a:lnTo>
                  <a:lnTo>
                    <a:pt x="262890" y="718566"/>
                  </a:lnTo>
                  <a:lnTo>
                    <a:pt x="272034" y="729996"/>
                  </a:lnTo>
                  <a:lnTo>
                    <a:pt x="281178" y="741426"/>
                  </a:lnTo>
                  <a:lnTo>
                    <a:pt x="289560" y="75133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24" name="object 10424"/>
            <p:cNvSpPr/>
            <p:nvPr/>
          </p:nvSpPr>
          <p:spPr>
            <a:xfrm>
              <a:off x="11227663" y="4436363"/>
              <a:ext cx="7620" cy="100330"/>
            </a:xfrm>
            <a:custGeom>
              <a:avLst/>
              <a:gdLst/>
              <a:ahLst/>
              <a:cxnLst/>
              <a:rect l="l" t="t" r="r" b="b"/>
              <a:pathLst>
                <a:path w="7620" h="100329">
                  <a:moveTo>
                    <a:pt x="0" y="0"/>
                  </a:moveTo>
                  <a:lnTo>
                    <a:pt x="762" y="22860"/>
                  </a:lnTo>
                  <a:lnTo>
                    <a:pt x="2286" y="47244"/>
                  </a:lnTo>
                  <a:lnTo>
                    <a:pt x="4572" y="72390"/>
                  </a:lnTo>
                  <a:lnTo>
                    <a:pt x="7620" y="9982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25" name="object 10425"/>
            <p:cNvSpPr/>
            <p:nvPr/>
          </p:nvSpPr>
          <p:spPr>
            <a:xfrm>
              <a:off x="11235283" y="4536185"/>
              <a:ext cx="216535" cy="561340"/>
            </a:xfrm>
            <a:custGeom>
              <a:avLst/>
              <a:gdLst/>
              <a:ahLst/>
              <a:cxnLst/>
              <a:rect l="l" t="t" r="r" b="b"/>
              <a:pathLst>
                <a:path w="216534" h="561339">
                  <a:moveTo>
                    <a:pt x="0" y="0"/>
                  </a:moveTo>
                  <a:lnTo>
                    <a:pt x="3810" y="28194"/>
                  </a:lnTo>
                  <a:lnTo>
                    <a:pt x="7620" y="57150"/>
                  </a:lnTo>
                  <a:lnTo>
                    <a:pt x="12954" y="88392"/>
                  </a:lnTo>
                  <a:lnTo>
                    <a:pt x="25146" y="153162"/>
                  </a:lnTo>
                  <a:lnTo>
                    <a:pt x="41148" y="217170"/>
                  </a:lnTo>
                  <a:lnTo>
                    <a:pt x="62484" y="279654"/>
                  </a:lnTo>
                  <a:lnTo>
                    <a:pt x="88392" y="340614"/>
                  </a:lnTo>
                  <a:lnTo>
                    <a:pt x="118110" y="399288"/>
                  </a:lnTo>
                  <a:lnTo>
                    <a:pt x="147828" y="452628"/>
                  </a:lnTo>
                  <a:lnTo>
                    <a:pt x="162306" y="477012"/>
                  </a:lnTo>
                  <a:lnTo>
                    <a:pt x="176022" y="500634"/>
                  </a:lnTo>
                  <a:lnTo>
                    <a:pt x="189738" y="521970"/>
                  </a:lnTo>
                  <a:lnTo>
                    <a:pt x="203454" y="542544"/>
                  </a:lnTo>
                  <a:lnTo>
                    <a:pt x="216408" y="56083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26" name="object 10426"/>
            <p:cNvSpPr/>
            <p:nvPr/>
          </p:nvSpPr>
          <p:spPr>
            <a:xfrm>
              <a:off x="11231473" y="4440173"/>
              <a:ext cx="220979" cy="651510"/>
            </a:xfrm>
            <a:custGeom>
              <a:avLst/>
              <a:gdLst/>
              <a:ahLst/>
              <a:cxnLst/>
              <a:rect l="l" t="t" r="r" b="b"/>
              <a:pathLst>
                <a:path w="220979" h="651510">
                  <a:moveTo>
                    <a:pt x="0" y="0"/>
                  </a:moveTo>
                  <a:lnTo>
                    <a:pt x="1524" y="22860"/>
                  </a:lnTo>
                  <a:lnTo>
                    <a:pt x="3048" y="46482"/>
                  </a:lnTo>
                  <a:lnTo>
                    <a:pt x="5334" y="71628"/>
                  </a:lnTo>
                  <a:lnTo>
                    <a:pt x="8382" y="98298"/>
                  </a:lnTo>
                  <a:lnTo>
                    <a:pt x="11430" y="125730"/>
                  </a:lnTo>
                  <a:lnTo>
                    <a:pt x="16002" y="154686"/>
                  </a:lnTo>
                  <a:lnTo>
                    <a:pt x="20574" y="185166"/>
                  </a:lnTo>
                  <a:lnTo>
                    <a:pt x="26670" y="217170"/>
                  </a:lnTo>
                  <a:lnTo>
                    <a:pt x="40386" y="281178"/>
                  </a:lnTo>
                  <a:lnTo>
                    <a:pt x="59436" y="342900"/>
                  </a:lnTo>
                  <a:lnTo>
                    <a:pt x="82296" y="403860"/>
                  </a:lnTo>
                  <a:lnTo>
                    <a:pt x="109728" y="463295"/>
                  </a:lnTo>
                  <a:lnTo>
                    <a:pt x="124968" y="491490"/>
                  </a:lnTo>
                  <a:lnTo>
                    <a:pt x="139446" y="518922"/>
                  </a:lnTo>
                  <a:lnTo>
                    <a:pt x="153924" y="544068"/>
                  </a:lnTo>
                  <a:lnTo>
                    <a:pt x="167640" y="568452"/>
                  </a:lnTo>
                  <a:lnTo>
                    <a:pt x="181356" y="591312"/>
                  </a:lnTo>
                  <a:lnTo>
                    <a:pt x="195072" y="612648"/>
                  </a:lnTo>
                  <a:lnTo>
                    <a:pt x="208026" y="632460"/>
                  </a:lnTo>
                  <a:lnTo>
                    <a:pt x="220980" y="6515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0427" name="object 10427"/>
          <p:cNvSpPr/>
          <p:nvPr/>
        </p:nvSpPr>
        <p:spPr>
          <a:xfrm>
            <a:off x="15023860" y="4211188"/>
            <a:ext cx="0" cy="807659"/>
          </a:xfrm>
          <a:custGeom>
            <a:avLst/>
            <a:gdLst/>
            <a:ahLst/>
            <a:cxnLst/>
            <a:rect l="l" t="t" r="r" b="b"/>
            <a:pathLst>
              <a:path h="642620">
                <a:moveTo>
                  <a:pt x="0" y="0"/>
                </a:moveTo>
                <a:lnTo>
                  <a:pt x="0" y="642366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0428" name="object 10428"/>
          <p:cNvGrpSpPr/>
          <p:nvPr/>
        </p:nvGrpSpPr>
        <p:grpSpPr>
          <a:xfrm>
            <a:off x="14391780" y="5003206"/>
            <a:ext cx="99760" cy="94972"/>
            <a:chOff x="11450929" y="5073396"/>
            <a:chExt cx="79375" cy="75565"/>
          </a:xfrm>
        </p:grpSpPr>
        <p:sp>
          <p:nvSpPr>
            <p:cNvPr id="10429" name="object 10429"/>
            <p:cNvSpPr/>
            <p:nvPr/>
          </p:nvSpPr>
          <p:spPr>
            <a:xfrm>
              <a:off x="11453215" y="5078730"/>
              <a:ext cx="24130" cy="17145"/>
            </a:xfrm>
            <a:custGeom>
              <a:avLst/>
              <a:gdLst/>
              <a:ahLst/>
              <a:cxnLst/>
              <a:rect l="l" t="t" r="r" b="b"/>
              <a:pathLst>
                <a:path w="24129" h="17145">
                  <a:moveTo>
                    <a:pt x="0" y="16763"/>
                  </a:moveTo>
                  <a:lnTo>
                    <a:pt x="2362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30" name="object 10430"/>
            <p:cNvSpPr/>
            <p:nvPr/>
          </p:nvSpPr>
          <p:spPr>
            <a:xfrm>
              <a:off x="11453215" y="5075682"/>
              <a:ext cx="20955" cy="17145"/>
            </a:xfrm>
            <a:custGeom>
              <a:avLst/>
              <a:gdLst/>
              <a:ahLst/>
              <a:cxnLst/>
              <a:rect l="l" t="t" r="r" b="b"/>
              <a:pathLst>
                <a:path w="20954" h="17145">
                  <a:moveTo>
                    <a:pt x="0" y="16763"/>
                  </a:moveTo>
                  <a:lnTo>
                    <a:pt x="2057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31" name="object 10431"/>
            <p:cNvSpPr/>
            <p:nvPr/>
          </p:nvSpPr>
          <p:spPr>
            <a:xfrm>
              <a:off x="11476837" y="5078730"/>
              <a:ext cx="51435" cy="67945"/>
            </a:xfrm>
            <a:custGeom>
              <a:avLst/>
              <a:gdLst/>
              <a:ahLst/>
              <a:cxnLst/>
              <a:rect l="l" t="t" r="r" b="b"/>
              <a:pathLst>
                <a:path w="51434" h="67945">
                  <a:moveTo>
                    <a:pt x="0" y="0"/>
                  </a:moveTo>
                  <a:lnTo>
                    <a:pt x="51053" y="6781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0432" name="object 10432"/>
          <p:cNvSpPr/>
          <p:nvPr/>
        </p:nvSpPr>
        <p:spPr>
          <a:xfrm>
            <a:off x="15622422" y="4441037"/>
            <a:ext cx="0" cy="577811"/>
          </a:xfrm>
          <a:custGeom>
            <a:avLst/>
            <a:gdLst/>
            <a:ahLst/>
            <a:cxnLst/>
            <a:rect l="l" t="t" r="r" b="b"/>
            <a:pathLst>
              <a:path h="459739">
                <a:moveTo>
                  <a:pt x="0" y="0"/>
                </a:moveTo>
                <a:lnTo>
                  <a:pt x="0" y="459486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33" name="object 10433"/>
          <p:cNvSpPr/>
          <p:nvPr/>
        </p:nvSpPr>
        <p:spPr>
          <a:xfrm>
            <a:off x="15856100" y="4720684"/>
            <a:ext cx="0" cy="328012"/>
          </a:xfrm>
          <a:custGeom>
            <a:avLst/>
            <a:gdLst/>
            <a:ahLst/>
            <a:cxnLst/>
            <a:rect l="l" t="t" r="r" b="b"/>
            <a:pathLst>
              <a:path h="260985">
                <a:moveTo>
                  <a:pt x="0" y="260603"/>
                </a:moveTo>
                <a:lnTo>
                  <a:pt x="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34" name="object 10434"/>
          <p:cNvSpPr/>
          <p:nvPr/>
        </p:nvSpPr>
        <p:spPr>
          <a:xfrm>
            <a:off x="16514996" y="4211188"/>
            <a:ext cx="0" cy="807659"/>
          </a:xfrm>
          <a:custGeom>
            <a:avLst/>
            <a:gdLst/>
            <a:ahLst/>
            <a:cxnLst/>
            <a:rect l="l" t="t" r="r" b="b"/>
            <a:pathLst>
              <a:path h="642620">
                <a:moveTo>
                  <a:pt x="0" y="0"/>
                </a:moveTo>
                <a:lnTo>
                  <a:pt x="0" y="642366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35" name="object 10435"/>
          <p:cNvSpPr/>
          <p:nvPr/>
        </p:nvSpPr>
        <p:spPr>
          <a:xfrm>
            <a:off x="8056605" y="473293"/>
            <a:ext cx="12769" cy="3990"/>
          </a:xfrm>
          <a:custGeom>
            <a:avLst/>
            <a:gdLst/>
            <a:ahLst/>
            <a:cxnLst/>
            <a:rect l="l" t="t" r="r" b="b"/>
            <a:pathLst>
              <a:path w="10160" h="3175">
                <a:moveTo>
                  <a:pt x="9905" y="0"/>
                </a:moveTo>
                <a:lnTo>
                  <a:pt x="9905" y="3048"/>
                </a:lnTo>
                <a:lnTo>
                  <a:pt x="0" y="3048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0436" name="object 10436"/>
          <p:cNvGrpSpPr/>
          <p:nvPr/>
        </p:nvGrpSpPr>
        <p:grpSpPr>
          <a:xfrm>
            <a:off x="7420693" y="83510"/>
            <a:ext cx="107741" cy="162807"/>
            <a:chOff x="5904331" y="1159002"/>
            <a:chExt cx="85725" cy="129539"/>
          </a:xfrm>
        </p:grpSpPr>
        <p:sp>
          <p:nvSpPr>
            <p:cNvPr id="10437" name="object 10437"/>
            <p:cNvSpPr/>
            <p:nvPr/>
          </p:nvSpPr>
          <p:spPr>
            <a:xfrm>
              <a:off x="5933287" y="1184910"/>
              <a:ext cx="3810" cy="101600"/>
            </a:xfrm>
            <a:custGeom>
              <a:avLst/>
              <a:gdLst/>
              <a:ahLst/>
              <a:cxnLst/>
              <a:rect l="l" t="t" r="r" b="b"/>
              <a:pathLst>
                <a:path w="3810" h="101600">
                  <a:moveTo>
                    <a:pt x="3810" y="101346"/>
                  </a:moveTo>
                  <a:lnTo>
                    <a:pt x="3810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38" name="object 10438"/>
            <p:cNvSpPr/>
            <p:nvPr/>
          </p:nvSpPr>
          <p:spPr>
            <a:xfrm>
              <a:off x="5906617" y="1184910"/>
              <a:ext cx="3175" cy="98425"/>
            </a:xfrm>
            <a:custGeom>
              <a:avLst/>
              <a:gdLst/>
              <a:ahLst/>
              <a:cxnLst/>
              <a:rect l="l" t="t" r="r" b="b"/>
              <a:pathLst>
                <a:path w="3175" h="98425">
                  <a:moveTo>
                    <a:pt x="3048" y="98298"/>
                  </a:moveTo>
                  <a:lnTo>
                    <a:pt x="0" y="98298"/>
                  </a:lnTo>
                  <a:lnTo>
                    <a:pt x="0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39" name="object 10439"/>
            <p:cNvSpPr/>
            <p:nvPr/>
          </p:nvSpPr>
          <p:spPr>
            <a:xfrm>
              <a:off x="5933287" y="1161288"/>
              <a:ext cx="54610" cy="125095"/>
            </a:xfrm>
            <a:custGeom>
              <a:avLst/>
              <a:gdLst/>
              <a:ahLst/>
              <a:cxnLst/>
              <a:rect l="l" t="t" r="r" b="b"/>
              <a:pathLst>
                <a:path w="54610" h="125094">
                  <a:moveTo>
                    <a:pt x="0" y="124968"/>
                  </a:moveTo>
                  <a:lnTo>
                    <a:pt x="54102" y="124968"/>
                  </a:lnTo>
                  <a:lnTo>
                    <a:pt x="54101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0440" name="object 10440"/>
          <p:cNvGrpSpPr/>
          <p:nvPr/>
        </p:nvGrpSpPr>
        <p:grpSpPr>
          <a:xfrm>
            <a:off x="7229154" y="-82174"/>
            <a:ext cx="65441" cy="31923"/>
            <a:chOff x="5751931" y="1027175"/>
            <a:chExt cx="52069" cy="25400"/>
          </a:xfrm>
        </p:grpSpPr>
        <p:sp>
          <p:nvSpPr>
            <p:cNvPr id="10441" name="object 10441"/>
            <p:cNvSpPr/>
            <p:nvPr/>
          </p:nvSpPr>
          <p:spPr>
            <a:xfrm>
              <a:off x="5754217" y="1029461"/>
              <a:ext cx="47625" cy="20955"/>
            </a:xfrm>
            <a:custGeom>
              <a:avLst/>
              <a:gdLst/>
              <a:ahLst/>
              <a:cxnLst/>
              <a:rect l="l" t="t" r="r" b="b"/>
              <a:pathLst>
                <a:path w="47625" h="20955">
                  <a:moveTo>
                    <a:pt x="47244" y="0"/>
                  </a:moveTo>
                  <a:lnTo>
                    <a:pt x="0" y="2057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42" name="object 10442"/>
            <p:cNvSpPr/>
            <p:nvPr/>
          </p:nvSpPr>
          <p:spPr>
            <a:xfrm>
              <a:off x="5754217" y="1029461"/>
              <a:ext cx="47625" cy="20955"/>
            </a:xfrm>
            <a:custGeom>
              <a:avLst/>
              <a:gdLst/>
              <a:ahLst/>
              <a:cxnLst/>
              <a:rect l="l" t="t" r="r" b="b"/>
              <a:pathLst>
                <a:path w="47625" h="20955">
                  <a:moveTo>
                    <a:pt x="47244" y="20574"/>
                  </a:moveTo>
                  <a:lnTo>
                    <a:pt x="0" y="0"/>
                  </a:lnTo>
                </a:path>
                <a:path w="47625" h="20955">
                  <a:moveTo>
                    <a:pt x="47244" y="20574"/>
                  </a:moveTo>
                  <a:lnTo>
                    <a:pt x="47244" y="0"/>
                  </a:lnTo>
                  <a:lnTo>
                    <a:pt x="0" y="0"/>
                  </a:lnTo>
                  <a:lnTo>
                    <a:pt x="0" y="20574"/>
                  </a:lnTo>
                  <a:lnTo>
                    <a:pt x="47244" y="2057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0443" name="object 10443"/>
          <p:cNvSpPr/>
          <p:nvPr/>
        </p:nvSpPr>
        <p:spPr>
          <a:xfrm>
            <a:off x="7210000" y="160124"/>
            <a:ext cx="93376" cy="93376"/>
          </a:xfrm>
          <a:custGeom>
            <a:avLst/>
            <a:gdLst/>
            <a:ahLst/>
            <a:cxnLst/>
            <a:rect l="l" t="t" r="r" b="b"/>
            <a:pathLst>
              <a:path w="74295" h="74294">
                <a:moveTo>
                  <a:pt x="0" y="73914"/>
                </a:moveTo>
                <a:lnTo>
                  <a:pt x="7620" y="73914"/>
                </a:lnTo>
                <a:lnTo>
                  <a:pt x="16764" y="72390"/>
                </a:lnTo>
                <a:lnTo>
                  <a:pt x="53340" y="53340"/>
                </a:lnTo>
                <a:lnTo>
                  <a:pt x="71628" y="16764"/>
                </a:lnTo>
                <a:lnTo>
                  <a:pt x="73914" y="8382"/>
                </a:lnTo>
                <a:lnTo>
                  <a:pt x="73914" y="0"/>
                </a:lnTo>
              </a:path>
              <a:path w="74295" h="74294">
                <a:moveTo>
                  <a:pt x="0" y="73914"/>
                </a:moveTo>
                <a:lnTo>
                  <a:pt x="7620" y="73914"/>
                </a:lnTo>
                <a:lnTo>
                  <a:pt x="16764" y="72390"/>
                </a:lnTo>
                <a:lnTo>
                  <a:pt x="53340" y="53340"/>
                </a:lnTo>
                <a:lnTo>
                  <a:pt x="71628" y="16764"/>
                </a:lnTo>
                <a:lnTo>
                  <a:pt x="73914" y="8382"/>
                </a:lnTo>
                <a:lnTo>
                  <a:pt x="7391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44" name="object 10444"/>
          <p:cNvSpPr/>
          <p:nvPr/>
        </p:nvSpPr>
        <p:spPr>
          <a:xfrm>
            <a:off x="7419735" y="370819"/>
            <a:ext cx="25539" cy="118914"/>
          </a:xfrm>
          <a:custGeom>
            <a:avLst/>
            <a:gdLst/>
            <a:ahLst/>
            <a:cxnLst/>
            <a:rect l="l" t="t" r="r" b="b"/>
            <a:pathLst>
              <a:path w="20320" h="94615">
                <a:moveTo>
                  <a:pt x="19812" y="0"/>
                </a:moveTo>
                <a:lnTo>
                  <a:pt x="0" y="0"/>
                </a:lnTo>
                <a:lnTo>
                  <a:pt x="0" y="94488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45" name="object 10445"/>
          <p:cNvSpPr/>
          <p:nvPr/>
        </p:nvSpPr>
        <p:spPr>
          <a:xfrm>
            <a:off x="7732902" y="609285"/>
            <a:ext cx="103751" cy="200319"/>
          </a:xfrm>
          <a:custGeom>
            <a:avLst/>
            <a:gdLst/>
            <a:ahLst/>
            <a:cxnLst/>
            <a:rect l="l" t="t" r="r" b="b"/>
            <a:pathLst>
              <a:path w="82550" h="159385">
                <a:moveTo>
                  <a:pt x="10667" y="159257"/>
                </a:moveTo>
                <a:lnTo>
                  <a:pt x="19049" y="158495"/>
                </a:lnTo>
                <a:lnTo>
                  <a:pt x="28193" y="155447"/>
                </a:lnTo>
                <a:lnTo>
                  <a:pt x="65531" y="131825"/>
                </a:lnTo>
                <a:lnTo>
                  <a:pt x="81533" y="89915"/>
                </a:lnTo>
                <a:lnTo>
                  <a:pt x="82295" y="80771"/>
                </a:lnTo>
                <a:lnTo>
                  <a:pt x="82295" y="72389"/>
                </a:lnTo>
                <a:lnTo>
                  <a:pt x="80771" y="64007"/>
                </a:lnTo>
                <a:lnTo>
                  <a:pt x="78485" y="55625"/>
                </a:lnTo>
                <a:lnTo>
                  <a:pt x="56387" y="19049"/>
                </a:lnTo>
                <a:lnTo>
                  <a:pt x="17525" y="2285"/>
                </a:lnTo>
                <a:lnTo>
                  <a:pt x="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46" name="object 10446"/>
          <p:cNvSpPr/>
          <p:nvPr/>
        </p:nvSpPr>
        <p:spPr>
          <a:xfrm>
            <a:off x="7214788" y="392844"/>
            <a:ext cx="94174" cy="94174"/>
          </a:xfrm>
          <a:custGeom>
            <a:avLst/>
            <a:gdLst/>
            <a:ahLst/>
            <a:cxnLst/>
            <a:rect l="l" t="t" r="r" b="b"/>
            <a:pathLst>
              <a:path w="74929" h="74930">
                <a:moveTo>
                  <a:pt x="74675" y="74675"/>
                </a:moveTo>
                <a:lnTo>
                  <a:pt x="74675" y="67055"/>
                </a:lnTo>
                <a:lnTo>
                  <a:pt x="73151" y="58673"/>
                </a:lnTo>
                <a:lnTo>
                  <a:pt x="57149" y="22097"/>
                </a:lnTo>
                <a:lnTo>
                  <a:pt x="22097" y="2285"/>
                </a:lnTo>
                <a:lnTo>
                  <a:pt x="6095" y="0"/>
                </a:lnTo>
                <a:lnTo>
                  <a:pt x="3047" y="0"/>
                </a:lnTo>
                <a:lnTo>
                  <a:pt x="0" y="0"/>
                </a:lnTo>
              </a:path>
              <a:path w="74929" h="74930">
                <a:moveTo>
                  <a:pt x="74675" y="74675"/>
                </a:moveTo>
                <a:lnTo>
                  <a:pt x="74675" y="67055"/>
                </a:lnTo>
                <a:lnTo>
                  <a:pt x="73151" y="58673"/>
                </a:lnTo>
                <a:lnTo>
                  <a:pt x="57149" y="22097"/>
                </a:lnTo>
                <a:lnTo>
                  <a:pt x="22097" y="2285"/>
                </a:lnTo>
                <a:lnTo>
                  <a:pt x="6095" y="0"/>
                </a:lnTo>
                <a:lnTo>
                  <a:pt x="3047" y="0"/>
                </a:lnTo>
                <a:lnTo>
                  <a:pt x="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10447" name="object 10447"/>
          <p:cNvPicPr/>
          <p:nvPr/>
        </p:nvPicPr>
        <p:blipFill>
          <a:blip r:embed="rId76" cstate="print"/>
          <a:stretch>
            <a:fillRect/>
          </a:stretch>
        </p:blipFill>
        <p:spPr>
          <a:xfrm>
            <a:off x="8414784" y="1092924"/>
            <a:ext cx="370629" cy="203988"/>
          </a:xfrm>
          <a:prstGeom prst="rect">
            <a:avLst/>
          </a:prstGeom>
        </p:spPr>
      </p:pic>
      <p:grpSp>
        <p:nvGrpSpPr>
          <p:cNvPr id="10448" name="object 10448"/>
          <p:cNvGrpSpPr/>
          <p:nvPr/>
        </p:nvGrpSpPr>
        <p:grpSpPr>
          <a:xfrm>
            <a:off x="8646547" y="1625404"/>
            <a:ext cx="22346" cy="14365"/>
            <a:chOff x="6879691" y="2385822"/>
            <a:chExt cx="17780" cy="11430"/>
          </a:xfrm>
        </p:grpSpPr>
        <p:sp>
          <p:nvSpPr>
            <p:cNvPr id="10449" name="object 10449"/>
            <p:cNvSpPr/>
            <p:nvPr/>
          </p:nvSpPr>
          <p:spPr>
            <a:xfrm>
              <a:off x="6879691" y="2391918"/>
              <a:ext cx="17780" cy="0"/>
            </a:xfrm>
            <a:custGeom>
              <a:avLst/>
              <a:gdLst/>
              <a:ahLst/>
              <a:cxnLst/>
              <a:rect l="l" t="t" r="r" b="b"/>
              <a:pathLst>
                <a:path w="17779">
                  <a:moveTo>
                    <a:pt x="0" y="0"/>
                  </a:moveTo>
                  <a:lnTo>
                    <a:pt x="1752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50" name="object 10450"/>
            <p:cNvSpPr/>
            <p:nvPr/>
          </p:nvSpPr>
          <p:spPr>
            <a:xfrm>
              <a:off x="6886549" y="2388108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5">
                  <a:moveTo>
                    <a:pt x="0" y="0"/>
                  </a:moveTo>
                  <a:lnTo>
                    <a:pt x="1066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51" name="object 10451"/>
            <p:cNvSpPr/>
            <p:nvPr/>
          </p:nvSpPr>
          <p:spPr>
            <a:xfrm>
              <a:off x="6879691" y="2394966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70">
                  <a:moveTo>
                    <a:pt x="0" y="0"/>
                  </a:moveTo>
                  <a:lnTo>
                    <a:pt x="1371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0452" name="object 10452"/>
          <p:cNvGrpSpPr/>
          <p:nvPr/>
        </p:nvGrpSpPr>
        <p:grpSpPr>
          <a:xfrm>
            <a:off x="8631224" y="1510480"/>
            <a:ext cx="37510" cy="126895"/>
            <a:chOff x="6867499" y="2294382"/>
            <a:chExt cx="29845" cy="100965"/>
          </a:xfrm>
        </p:grpSpPr>
        <p:sp>
          <p:nvSpPr>
            <p:cNvPr id="10453" name="object 10453"/>
            <p:cNvSpPr/>
            <p:nvPr/>
          </p:nvSpPr>
          <p:spPr>
            <a:xfrm>
              <a:off x="6879691" y="2296668"/>
              <a:ext cx="17780" cy="0"/>
            </a:xfrm>
            <a:custGeom>
              <a:avLst/>
              <a:gdLst/>
              <a:ahLst/>
              <a:cxnLst/>
              <a:rect l="l" t="t" r="r" b="b"/>
              <a:pathLst>
                <a:path w="17779">
                  <a:moveTo>
                    <a:pt x="0" y="0"/>
                  </a:moveTo>
                  <a:lnTo>
                    <a:pt x="1752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54" name="object 10454"/>
            <p:cNvSpPr/>
            <p:nvPr/>
          </p:nvSpPr>
          <p:spPr>
            <a:xfrm>
              <a:off x="6886549" y="2296668"/>
              <a:ext cx="0" cy="91440"/>
            </a:xfrm>
            <a:custGeom>
              <a:avLst/>
              <a:gdLst/>
              <a:ahLst/>
              <a:cxnLst/>
              <a:rect l="l" t="t" r="r" b="b"/>
              <a:pathLst>
                <a:path h="91439">
                  <a:moveTo>
                    <a:pt x="0" y="0"/>
                  </a:moveTo>
                  <a:lnTo>
                    <a:pt x="0" y="9144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55" name="object 10455"/>
            <p:cNvSpPr/>
            <p:nvPr/>
          </p:nvSpPr>
          <p:spPr>
            <a:xfrm>
              <a:off x="6879691" y="2296668"/>
              <a:ext cx="0" cy="95250"/>
            </a:xfrm>
            <a:custGeom>
              <a:avLst/>
              <a:gdLst/>
              <a:ahLst/>
              <a:cxnLst/>
              <a:rect l="l" t="t" r="r" b="b"/>
              <a:pathLst>
                <a:path h="95250">
                  <a:moveTo>
                    <a:pt x="0" y="0"/>
                  </a:moveTo>
                  <a:lnTo>
                    <a:pt x="0" y="9525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56" name="object 10456"/>
            <p:cNvSpPr/>
            <p:nvPr/>
          </p:nvSpPr>
          <p:spPr>
            <a:xfrm>
              <a:off x="6873595" y="2324100"/>
              <a:ext cx="0" cy="44450"/>
            </a:xfrm>
            <a:custGeom>
              <a:avLst/>
              <a:gdLst/>
              <a:ahLst/>
              <a:cxnLst/>
              <a:rect l="l" t="t" r="r" b="b"/>
              <a:pathLst>
                <a:path h="44450">
                  <a:moveTo>
                    <a:pt x="0" y="44196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57" name="object 10457"/>
            <p:cNvSpPr/>
            <p:nvPr/>
          </p:nvSpPr>
          <p:spPr>
            <a:xfrm>
              <a:off x="6869785" y="2324100"/>
              <a:ext cx="0" cy="47625"/>
            </a:xfrm>
            <a:custGeom>
              <a:avLst/>
              <a:gdLst/>
              <a:ahLst/>
              <a:cxnLst/>
              <a:rect l="l" t="t" r="r" b="b"/>
              <a:pathLst>
                <a:path h="47625">
                  <a:moveTo>
                    <a:pt x="0" y="47244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58" name="object 10458"/>
            <p:cNvSpPr/>
            <p:nvPr/>
          </p:nvSpPr>
          <p:spPr>
            <a:xfrm>
              <a:off x="6879691" y="2296668"/>
              <a:ext cx="0" cy="98425"/>
            </a:xfrm>
            <a:custGeom>
              <a:avLst/>
              <a:gdLst/>
              <a:ahLst/>
              <a:cxnLst/>
              <a:rect l="l" t="t" r="r" b="b"/>
              <a:pathLst>
                <a:path h="98425">
                  <a:moveTo>
                    <a:pt x="0" y="0"/>
                  </a:moveTo>
                  <a:lnTo>
                    <a:pt x="0" y="9829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59" name="object 10459"/>
            <p:cNvSpPr/>
            <p:nvPr/>
          </p:nvSpPr>
          <p:spPr>
            <a:xfrm>
              <a:off x="6869785" y="2368296"/>
              <a:ext cx="3810" cy="3175"/>
            </a:xfrm>
            <a:custGeom>
              <a:avLst/>
              <a:gdLst/>
              <a:ahLst/>
              <a:cxnLst/>
              <a:rect l="l" t="t" r="r" b="b"/>
              <a:pathLst>
                <a:path w="3809" h="3175">
                  <a:moveTo>
                    <a:pt x="3809" y="1524"/>
                  </a:moveTo>
                  <a:lnTo>
                    <a:pt x="3047" y="0"/>
                  </a:lnTo>
                  <a:lnTo>
                    <a:pt x="761" y="0"/>
                  </a:lnTo>
                  <a:lnTo>
                    <a:pt x="0" y="1524"/>
                  </a:lnTo>
                  <a:lnTo>
                    <a:pt x="1523" y="3048"/>
                  </a:lnTo>
                  <a:lnTo>
                    <a:pt x="3047" y="2286"/>
                  </a:lnTo>
                  <a:lnTo>
                    <a:pt x="3809" y="152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60" name="object 10460"/>
            <p:cNvSpPr/>
            <p:nvPr/>
          </p:nvSpPr>
          <p:spPr>
            <a:xfrm>
              <a:off x="6871297" y="2366009"/>
              <a:ext cx="5080" cy="7620"/>
            </a:xfrm>
            <a:custGeom>
              <a:avLst/>
              <a:gdLst/>
              <a:ahLst/>
              <a:cxnLst/>
              <a:rect l="l" t="t" r="r" b="b"/>
              <a:pathLst>
                <a:path w="5079" h="7619">
                  <a:moveTo>
                    <a:pt x="4572" y="2286"/>
                  </a:moveTo>
                  <a:lnTo>
                    <a:pt x="3911" y="673"/>
                  </a:lnTo>
                  <a:lnTo>
                    <a:pt x="2286" y="0"/>
                  </a:lnTo>
                  <a:lnTo>
                    <a:pt x="673" y="673"/>
                  </a:lnTo>
                  <a:lnTo>
                    <a:pt x="0" y="2286"/>
                  </a:lnTo>
                  <a:lnTo>
                    <a:pt x="622" y="3822"/>
                  </a:lnTo>
                  <a:lnTo>
                    <a:pt x="0" y="5334"/>
                  </a:lnTo>
                  <a:lnTo>
                    <a:pt x="673" y="6959"/>
                  </a:lnTo>
                  <a:lnTo>
                    <a:pt x="2286" y="7620"/>
                  </a:lnTo>
                  <a:lnTo>
                    <a:pt x="3911" y="6959"/>
                  </a:lnTo>
                  <a:lnTo>
                    <a:pt x="4572" y="5334"/>
                  </a:lnTo>
                  <a:lnTo>
                    <a:pt x="3949" y="3822"/>
                  </a:lnTo>
                  <a:lnTo>
                    <a:pt x="4572" y="228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61" name="object 10461"/>
            <p:cNvSpPr/>
            <p:nvPr/>
          </p:nvSpPr>
          <p:spPr>
            <a:xfrm>
              <a:off x="6870547" y="2321052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809" y="0"/>
                  </a:moveTo>
                  <a:lnTo>
                    <a:pt x="1523" y="1524"/>
                  </a:lnTo>
                  <a:lnTo>
                    <a:pt x="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62" name="object 10462"/>
            <p:cNvSpPr/>
            <p:nvPr/>
          </p:nvSpPr>
          <p:spPr>
            <a:xfrm>
              <a:off x="6872833" y="232410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1524" y="0"/>
                  </a:moveTo>
                  <a:lnTo>
                    <a:pt x="762" y="0"/>
                  </a:lnTo>
                  <a:lnTo>
                    <a:pt x="0" y="1524"/>
                  </a:lnTo>
                  <a:lnTo>
                    <a:pt x="762" y="152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63" name="object 10463"/>
            <p:cNvSpPr/>
            <p:nvPr/>
          </p:nvSpPr>
          <p:spPr>
            <a:xfrm>
              <a:off x="6871297" y="2318003"/>
              <a:ext cx="5080" cy="8890"/>
            </a:xfrm>
            <a:custGeom>
              <a:avLst/>
              <a:gdLst/>
              <a:ahLst/>
              <a:cxnLst/>
              <a:rect l="l" t="t" r="r" b="b"/>
              <a:pathLst>
                <a:path w="5079" h="8889">
                  <a:moveTo>
                    <a:pt x="4572" y="2286"/>
                  </a:moveTo>
                  <a:lnTo>
                    <a:pt x="3911" y="673"/>
                  </a:lnTo>
                  <a:lnTo>
                    <a:pt x="2286" y="0"/>
                  </a:lnTo>
                  <a:lnTo>
                    <a:pt x="673" y="673"/>
                  </a:lnTo>
                  <a:lnTo>
                    <a:pt x="0" y="2286"/>
                  </a:lnTo>
                  <a:lnTo>
                    <a:pt x="673" y="3911"/>
                  </a:lnTo>
                  <a:lnTo>
                    <a:pt x="1358" y="4203"/>
                  </a:lnTo>
                  <a:lnTo>
                    <a:pt x="673" y="4483"/>
                  </a:lnTo>
                  <a:lnTo>
                    <a:pt x="0" y="6096"/>
                  </a:lnTo>
                  <a:lnTo>
                    <a:pt x="673" y="7721"/>
                  </a:lnTo>
                  <a:lnTo>
                    <a:pt x="2286" y="8382"/>
                  </a:lnTo>
                  <a:lnTo>
                    <a:pt x="3911" y="7721"/>
                  </a:lnTo>
                  <a:lnTo>
                    <a:pt x="4572" y="6096"/>
                  </a:lnTo>
                  <a:lnTo>
                    <a:pt x="3911" y="4483"/>
                  </a:lnTo>
                  <a:lnTo>
                    <a:pt x="3213" y="4203"/>
                  </a:lnTo>
                  <a:lnTo>
                    <a:pt x="3911" y="3911"/>
                  </a:lnTo>
                  <a:lnTo>
                    <a:pt x="4572" y="228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0464" name="object 10464"/>
          <p:cNvGrpSpPr/>
          <p:nvPr/>
        </p:nvGrpSpPr>
        <p:grpSpPr>
          <a:xfrm>
            <a:off x="8677194" y="1404176"/>
            <a:ext cx="98164" cy="109337"/>
            <a:chOff x="6904075" y="2209800"/>
            <a:chExt cx="78105" cy="86995"/>
          </a:xfrm>
        </p:grpSpPr>
        <p:sp>
          <p:nvSpPr>
            <p:cNvPr id="10465" name="object 10465"/>
            <p:cNvSpPr/>
            <p:nvPr/>
          </p:nvSpPr>
          <p:spPr>
            <a:xfrm>
              <a:off x="6904075" y="2212086"/>
              <a:ext cx="78105" cy="0"/>
            </a:xfrm>
            <a:custGeom>
              <a:avLst/>
              <a:gdLst/>
              <a:ahLst/>
              <a:cxnLst/>
              <a:rect l="l" t="t" r="r" b="b"/>
              <a:pathLst>
                <a:path w="78104">
                  <a:moveTo>
                    <a:pt x="77724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66" name="object 10466"/>
            <p:cNvSpPr/>
            <p:nvPr/>
          </p:nvSpPr>
          <p:spPr>
            <a:xfrm>
              <a:off x="6974941" y="2236469"/>
              <a:ext cx="0" cy="60325"/>
            </a:xfrm>
            <a:custGeom>
              <a:avLst/>
              <a:gdLst/>
              <a:ahLst/>
              <a:cxnLst/>
              <a:rect l="l" t="t" r="r" b="b"/>
              <a:pathLst>
                <a:path h="60325">
                  <a:moveTo>
                    <a:pt x="0" y="0"/>
                  </a:moveTo>
                  <a:lnTo>
                    <a:pt x="0" y="6019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0467" name="object 10467"/>
          <p:cNvSpPr/>
          <p:nvPr/>
        </p:nvSpPr>
        <p:spPr>
          <a:xfrm>
            <a:off x="8640801" y="1660839"/>
            <a:ext cx="2394" cy="2394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1524" y="1524"/>
                </a:moveTo>
                <a:lnTo>
                  <a:pt x="1524" y="762"/>
                </a:lnTo>
                <a:lnTo>
                  <a:pt x="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0468" name="object 10468"/>
          <p:cNvGrpSpPr/>
          <p:nvPr/>
        </p:nvGrpSpPr>
        <p:grpSpPr>
          <a:xfrm>
            <a:off x="8659954" y="1400343"/>
            <a:ext cx="15962" cy="9577"/>
            <a:chOff x="6890359" y="2206751"/>
            <a:chExt cx="12700" cy="7620"/>
          </a:xfrm>
        </p:grpSpPr>
        <p:sp>
          <p:nvSpPr>
            <p:cNvPr id="10469" name="object 10469"/>
            <p:cNvSpPr/>
            <p:nvPr/>
          </p:nvSpPr>
          <p:spPr>
            <a:xfrm>
              <a:off x="6893407" y="2209037"/>
              <a:ext cx="6985" cy="3175"/>
            </a:xfrm>
            <a:custGeom>
              <a:avLst/>
              <a:gdLst/>
              <a:ahLst/>
              <a:cxnLst/>
              <a:rect l="l" t="t" r="r" b="b"/>
              <a:pathLst>
                <a:path w="6984" h="3175">
                  <a:moveTo>
                    <a:pt x="0" y="0"/>
                  </a:moveTo>
                  <a:lnTo>
                    <a:pt x="0" y="3048"/>
                  </a:lnTo>
                  <a:lnTo>
                    <a:pt x="6858" y="3047"/>
                  </a:lnTo>
                  <a:lnTo>
                    <a:pt x="6858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70" name="object 10470"/>
            <p:cNvSpPr/>
            <p:nvPr/>
          </p:nvSpPr>
          <p:spPr>
            <a:xfrm>
              <a:off x="6890359" y="2209037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0" y="0"/>
                  </a:moveTo>
                  <a:lnTo>
                    <a:pt x="990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0471" name="object 10471"/>
          <p:cNvGrpSpPr/>
          <p:nvPr/>
        </p:nvGrpSpPr>
        <p:grpSpPr>
          <a:xfrm>
            <a:off x="8660912" y="1494198"/>
            <a:ext cx="11173" cy="22346"/>
            <a:chOff x="6891121" y="2281427"/>
            <a:chExt cx="8890" cy="17780"/>
          </a:xfrm>
        </p:grpSpPr>
        <p:sp>
          <p:nvSpPr>
            <p:cNvPr id="10472" name="object 10472"/>
            <p:cNvSpPr/>
            <p:nvPr/>
          </p:nvSpPr>
          <p:spPr>
            <a:xfrm>
              <a:off x="6893407" y="2283713"/>
              <a:ext cx="3810" cy="13335"/>
            </a:xfrm>
            <a:custGeom>
              <a:avLst/>
              <a:gdLst/>
              <a:ahLst/>
              <a:cxnLst/>
              <a:rect l="l" t="t" r="r" b="b"/>
              <a:pathLst>
                <a:path w="3809" h="13335">
                  <a:moveTo>
                    <a:pt x="0" y="3048"/>
                  </a:moveTo>
                  <a:lnTo>
                    <a:pt x="0" y="0"/>
                  </a:lnTo>
                  <a:lnTo>
                    <a:pt x="3810" y="0"/>
                  </a:lnTo>
                  <a:lnTo>
                    <a:pt x="3810" y="12954"/>
                  </a:lnTo>
                  <a:lnTo>
                    <a:pt x="0" y="12954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73" name="object 10473"/>
            <p:cNvSpPr/>
            <p:nvPr/>
          </p:nvSpPr>
          <p:spPr>
            <a:xfrm>
              <a:off x="6891121" y="2294381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80">
                  <a:moveTo>
                    <a:pt x="2285" y="0"/>
                  </a:moveTo>
                  <a:lnTo>
                    <a:pt x="3902" y="669"/>
                  </a:lnTo>
                  <a:lnTo>
                    <a:pt x="4571" y="2285"/>
                  </a:lnTo>
                  <a:lnTo>
                    <a:pt x="3902" y="3902"/>
                  </a:lnTo>
                  <a:lnTo>
                    <a:pt x="2285" y="4571"/>
                  </a:lnTo>
                  <a:lnTo>
                    <a:pt x="669" y="3902"/>
                  </a:lnTo>
                  <a:lnTo>
                    <a:pt x="0" y="2285"/>
                  </a:lnTo>
                  <a:lnTo>
                    <a:pt x="669" y="669"/>
                  </a:lnTo>
                  <a:lnTo>
                    <a:pt x="228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0474" name="object 10474"/>
          <p:cNvSpPr/>
          <p:nvPr/>
        </p:nvSpPr>
        <p:spPr>
          <a:xfrm>
            <a:off x="8663786" y="1628275"/>
            <a:ext cx="4788" cy="4788"/>
          </a:xfrm>
          <a:custGeom>
            <a:avLst/>
            <a:gdLst/>
            <a:ahLst/>
            <a:cxnLst/>
            <a:rect l="l" t="t" r="r" b="b"/>
            <a:pathLst>
              <a:path w="3809" h="3810">
                <a:moveTo>
                  <a:pt x="0" y="0"/>
                </a:moveTo>
                <a:lnTo>
                  <a:pt x="3810" y="0"/>
                </a:lnTo>
                <a:lnTo>
                  <a:pt x="3810" y="3810"/>
                </a:lnTo>
                <a:lnTo>
                  <a:pt x="0" y="381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0475" name="object 10475"/>
          <p:cNvGrpSpPr/>
          <p:nvPr/>
        </p:nvGrpSpPr>
        <p:grpSpPr>
          <a:xfrm>
            <a:off x="8636012" y="1510480"/>
            <a:ext cx="22346" cy="150836"/>
            <a:chOff x="6871309" y="2294382"/>
            <a:chExt cx="17780" cy="120014"/>
          </a:xfrm>
        </p:grpSpPr>
        <p:sp>
          <p:nvSpPr>
            <p:cNvPr id="10476" name="object 10476"/>
            <p:cNvSpPr/>
            <p:nvPr/>
          </p:nvSpPr>
          <p:spPr>
            <a:xfrm>
              <a:off x="6876643" y="232714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4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77" name="object 10477"/>
            <p:cNvSpPr/>
            <p:nvPr/>
          </p:nvSpPr>
          <p:spPr>
            <a:xfrm>
              <a:off x="6875119" y="232410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0"/>
                  </a:moveTo>
                  <a:lnTo>
                    <a:pt x="762" y="1524"/>
                  </a:lnTo>
                  <a:lnTo>
                    <a:pt x="2286" y="228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78" name="object 10478"/>
            <p:cNvSpPr/>
            <p:nvPr/>
          </p:nvSpPr>
          <p:spPr>
            <a:xfrm>
              <a:off x="6873595" y="2320290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809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79" name="object 10479"/>
            <p:cNvSpPr/>
            <p:nvPr/>
          </p:nvSpPr>
          <p:spPr>
            <a:xfrm>
              <a:off x="6875119" y="231876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285" y="0"/>
                  </a:moveTo>
                  <a:lnTo>
                    <a:pt x="761" y="762"/>
                  </a:lnTo>
                  <a:lnTo>
                    <a:pt x="0" y="228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80" name="object 10480"/>
            <p:cNvSpPr/>
            <p:nvPr/>
          </p:nvSpPr>
          <p:spPr>
            <a:xfrm>
              <a:off x="6876643" y="232029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81" name="object 10481"/>
            <p:cNvSpPr/>
            <p:nvPr/>
          </p:nvSpPr>
          <p:spPr>
            <a:xfrm>
              <a:off x="6876643" y="2374392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4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82" name="object 10482"/>
            <p:cNvSpPr/>
            <p:nvPr/>
          </p:nvSpPr>
          <p:spPr>
            <a:xfrm>
              <a:off x="6875119" y="2371344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0" y="0"/>
                  </a:moveTo>
                  <a:lnTo>
                    <a:pt x="762" y="2286"/>
                  </a:lnTo>
                  <a:lnTo>
                    <a:pt x="2286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83" name="object 10483"/>
            <p:cNvSpPr/>
            <p:nvPr/>
          </p:nvSpPr>
          <p:spPr>
            <a:xfrm>
              <a:off x="6873595" y="2368296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304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84" name="object 10484"/>
            <p:cNvSpPr/>
            <p:nvPr/>
          </p:nvSpPr>
          <p:spPr>
            <a:xfrm>
              <a:off x="6875119" y="236677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285" y="0"/>
                  </a:moveTo>
                  <a:lnTo>
                    <a:pt x="761" y="762"/>
                  </a:lnTo>
                  <a:lnTo>
                    <a:pt x="0" y="228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85" name="object 10485"/>
            <p:cNvSpPr/>
            <p:nvPr/>
          </p:nvSpPr>
          <p:spPr>
            <a:xfrm>
              <a:off x="6876643" y="2368296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86" name="object 10486"/>
            <p:cNvSpPr/>
            <p:nvPr/>
          </p:nvSpPr>
          <p:spPr>
            <a:xfrm>
              <a:off x="6876643" y="241173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4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87" name="object 10487"/>
            <p:cNvSpPr/>
            <p:nvPr/>
          </p:nvSpPr>
          <p:spPr>
            <a:xfrm>
              <a:off x="6875119" y="240792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0"/>
                  </a:moveTo>
                  <a:lnTo>
                    <a:pt x="762" y="1524"/>
                  </a:lnTo>
                  <a:lnTo>
                    <a:pt x="2286" y="228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88" name="object 10488"/>
            <p:cNvSpPr/>
            <p:nvPr/>
          </p:nvSpPr>
          <p:spPr>
            <a:xfrm>
              <a:off x="6873595" y="2404872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809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89" name="object 10489"/>
            <p:cNvSpPr/>
            <p:nvPr/>
          </p:nvSpPr>
          <p:spPr>
            <a:xfrm>
              <a:off x="6875119" y="240334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285" y="0"/>
                  </a:moveTo>
                  <a:lnTo>
                    <a:pt x="761" y="762"/>
                  </a:lnTo>
                  <a:lnTo>
                    <a:pt x="0" y="228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90" name="object 10490"/>
            <p:cNvSpPr/>
            <p:nvPr/>
          </p:nvSpPr>
          <p:spPr>
            <a:xfrm>
              <a:off x="6876643" y="2401824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91" name="object 10491"/>
            <p:cNvSpPr/>
            <p:nvPr/>
          </p:nvSpPr>
          <p:spPr>
            <a:xfrm>
              <a:off x="6879691" y="2296668"/>
              <a:ext cx="6985" cy="6985"/>
            </a:xfrm>
            <a:custGeom>
              <a:avLst/>
              <a:gdLst/>
              <a:ahLst/>
              <a:cxnLst/>
              <a:rect l="l" t="t" r="r" b="b"/>
              <a:pathLst>
                <a:path w="6984" h="6985">
                  <a:moveTo>
                    <a:pt x="6857" y="6857"/>
                  </a:moveTo>
                  <a:lnTo>
                    <a:pt x="6857" y="0"/>
                  </a:lnTo>
                  <a:lnTo>
                    <a:pt x="0" y="0"/>
                  </a:lnTo>
                  <a:lnTo>
                    <a:pt x="0" y="6857"/>
                  </a:lnTo>
                  <a:lnTo>
                    <a:pt x="3809" y="6857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92" name="object 10492"/>
            <p:cNvSpPr/>
            <p:nvPr/>
          </p:nvSpPr>
          <p:spPr>
            <a:xfrm>
              <a:off x="6879691" y="2357628"/>
              <a:ext cx="6985" cy="3810"/>
            </a:xfrm>
            <a:custGeom>
              <a:avLst/>
              <a:gdLst/>
              <a:ahLst/>
              <a:cxnLst/>
              <a:rect l="l" t="t" r="r" b="b"/>
              <a:pathLst>
                <a:path w="6984" h="3810">
                  <a:moveTo>
                    <a:pt x="6857" y="0"/>
                  </a:moveTo>
                  <a:lnTo>
                    <a:pt x="6857" y="3810"/>
                  </a:lnTo>
                  <a:lnTo>
                    <a:pt x="0" y="3810"/>
                  </a:lnTo>
                  <a:lnTo>
                    <a:pt x="0" y="0"/>
                  </a:lnTo>
                  <a:lnTo>
                    <a:pt x="3809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0493" name="object 10493"/>
          <p:cNvGrpSpPr/>
          <p:nvPr/>
        </p:nvGrpSpPr>
        <p:grpSpPr>
          <a:xfrm>
            <a:off x="8387968" y="1432907"/>
            <a:ext cx="32720" cy="98164"/>
            <a:chOff x="6673951" y="2232660"/>
            <a:chExt cx="26034" cy="78105"/>
          </a:xfrm>
        </p:grpSpPr>
        <p:sp>
          <p:nvSpPr>
            <p:cNvPr id="10494" name="object 10494"/>
            <p:cNvSpPr/>
            <p:nvPr/>
          </p:nvSpPr>
          <p:spPr>
            <a:xfrm>
              <a:off x="6676237" y="2306574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5">
                  <a:moveTo>
                    <a:pt x="0" y="0"/>
                  </a:moveTo>
                  <a:lnTo>
                    <a:pt x="762" y="761"/>
                  </a:lnTo>
                  <a:lnTo>
                    <a:pt x="1524" y="1523"/>
                  </a:lnTo>
                  <a:lnTo>
                    <a:pt x="2286" y="761"/>
                  </a:lnTo>
                  <a:lnTo>
                    <a:pt x="228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95" name="object 10495"/>
            <p:cNvSpPr/>
            <p:nvPr/>
          </p:nvSpPr>
          <p:spPr>
            <a:xfrm>
              <a:off x="6676999" y="2300478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5">
                  <a:moveTo>
                    <a:pt x="0" y="6857"/>
                  </a:moveTo>
                  <a:lnTo>
                    <a:pt x="0" y="0"/>
                  </a:lnTo>
                </a:path>
                <a:path h="6985">
                  <a:moveTo>
                    <a:pt x="0" y="6857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96" name="object 10496"/>
            <p:cNvSpPr/>
            <p:nvPr/>
          </p:nvSpPr>
          <p:spPr>
            <a:xfrm>
              <a:off x="6697573" y="2232660"/>
              <a:ext cx="0" cy="51435"/>
            </a:xfrm>
            <a:custGeom>
              <a:avLst/>
              <a:gdLst/>
              <a:ahLst/>
              <a:cxnLst/>
              <a:rect l="l" t="t" r="r" b="b"/>
              <a:pathLst>
                <a:path h="51435">
                  <a:moveTo>
                    <a:pt x="0" y="51053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0497" name="object 10497"/>
          <p:cNvGrpSpPr/>
          <p:nvPr/>
        </p:nvGrpSpPr>
        <p:grpSpPr>
          <a:xfrm>
            <a:off x="8418615" y="1513352"/>
            <a:ext cx="19154" cy="119712"/>
            <a:chOff x="6698335" y="2296667"/>
            <a:chExt cx="15240" cy="95250"/>
          </a:xfrm>
        </p:grpSpPr>
        <p:sp>
          <p:nvSpPr>
            <p:cNvPr id="10498" name="object 10498"/>
            <p:cNvSpPr/>
            <p:nvPr/>
          </p:nvSpPr>
          <p:spPr>
            <a:xfrm>
              <a:off x="6707479" y="238810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809" y="0"/>
                  </a:moveTo>
                  <a:lnTo>
                    <a:pt x="0" y="0"/>
                  </a:lnTo>
                </a:path>
                <a:path w="3809">
                  <a:moveTo>
                    <a:pt x="3809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99" name="object 10499"/>
            <p:cNvSpPr/>
            <p:nvPr/>
          </p:nvSpPr>
          <p:spPr>
            <a:xfrm>
              <a:off x="6711289" y="2296667"/>
              <a:ext cx="0" cy="78105"/>
            </a:xfrm>
            <a:custGeom>
              <a:avLst/>
              <a:gdLst/>
              <a:ahLst/>
              <a:cxnLst/>
              <a:rect l="l" t="t" r="r" b="b"/>
              <a:pathLst>
                <a:path h="78105">
                  <a:moveTo>
                    <a:pt x="0" y="77724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00" name="object 10500"/>
            <p:cNvSpPr/>
            <p:nvPr/>
          </p:nvSpPr>
          <p:spPr>
            <a:xfrm>
              <a:off x="6700621" y="2324099"/>
              <a:ext cx="0" cy="47625"/>
            </a:xfrm>
            <a:custGeom>
              <a:avLst/>
              <a:gdLst/>
              <a:ahLst/>
              <a:cxnLst/>
              <a:rect l="l" t="t" r="r" b="b"/>
              <a:pathLst>
                <a:path h="47625">
                  <a:moveTo>
                    <a:pt x="0" y="0"/>
                  </a:moveTo>
                  <a:lnTo>
                    <a:pt x="0" y="4724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01" name="object 10501"/>
            <p:cNvSpPr/>
            <p:nvPr/>
          </p:nvSpPr>
          <p:spPr>
            <a:xfrm>
              <a:off x="6705955" y="2387345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761" y="0"/>
                  </a:moveTo>
                  <a:lnTo>
                    <a:pt x="0" y="0"/>
                  </a:lnTo>
                  <a:lnTo>
                    <a:pt x="0" y="762"/>
                  </a:lnTo>
                  <a:lnTo>
                    <a:pt x="0" y="2286"/>
                  </a:lnTo>
                  <a:lnTo>
                    <a:pt x="761" y="228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02" name="object 10502"/>
            <p:cNvSpPr/>
            <p:nvPr/>
          </p:nvSpPr>
          <p:spPr>
            <a:xfrm>
              <a:off x="6700621" y="2371343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5">
                  <a:moveTo>
                    <a:pt x="1066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03" name="object 10503"/>
            <p:cNvSpPr/>
            <p:nvPr/>
          </p:nvSpPr>
          <p:spPr>
            <a:xfrm>
              <a:off x="6700621" y="2371343"/>
              <a:ext cx="10795" cy="3175"/>
            </a:xfrm>
            <a:custGeom>
              <a:avLst/>
              <a:gdLst/>
              <a:ahLst/>
              <a:cxnLst/>
              <a:rect l="l" t="t" r="r" b="b"/>
              <a:pathLst>
                <a:path w="10795" h="3175">
                  <a:moveTo>
                    <a:pt x="10668" y="3048"/>
                  </a:moveTo>
                  <a:lnTo>
                    <a:pt x="0" y="3048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0504" name="object 10504"/>
          <p:cNvSpPr/>
          <p:nvPr/>
        </p:nvSpPr>
        <p:spPr>
          <a:xfrm>
            <a:off x="8582382" y="1649346"/>
            <a:ext cx="2394" cy="4788"/>
          </a:xfrm>
          <a:custGeom>
            <a:avLst/>
            <a:gdLst/>
            <a:ahLst/>
            <a:cxnLst/>
            <a:rect l="l" t="t" r="r" b="b"/>
            <a:pathLst>
              <a:path w="1904" h="3810">
                <a:moveTo>
                  <a:pt x="1524" y="0"/>
                </a:moveTo>
                <a:lnTo>
                  <a:pt x="0" y="762"/>
                </a:lnTo>
                <a:lnTo>
                  <a:pt x="0" y="2286"/>
                </a:lnTo>
                <a:lnTo>
                  <a:pt x="0" y="3048"/>
                </a:lnTo>
                <a:lnTo>
                  <a:pt x="1524" y="381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0505" name="object 10505"/>
          <p:cNvGrpSpPr/>
          <p:nvPr/>
        </p:nvGrpSpPr>
        <p:grpSpPr>
          <a:xfrm>
            <a:off x="8432022" y="1513351"/>
            <a:ext cx="22346" cy="122905"/>
            <a:chOff x="6709003" y="2296667"/>
            <a:chExt cx="17780" cy="97790"/>
          </a:xfrm>
        </p:grpSpPr>
        <p:sp>
          <p:nvSpPr>
            <p:cNvPr id="10506" name="object 10506"/>
            <p:cNvSpPr/>
            <p:nvPr/>
          </p:nvSpPr>
          <p:spPr>
            <a:xfrm>
              <a:off x="6718147" y="2296667"/>
              <a:ext cx="0" cy="78105"/>
            </a:xfrm>
            <a:custGeom>
              <a:avLst/>
              <a:gdLst/>
              <a:ahLst/>
              <a:cxnLst/>
              <a:rect l="l" t="t" r="r" b="b"/>
              <a:pathLst>
                <a:path h="78105">
                  <a:moveTo>
                    <a:pt x="0" y="0"/>
                  </a:moveTo>
                  <a:lnTo>
                    <a:pt x="0" y="77724"/>
                  </a:lnTo>
                </a:path>
                <a:path h="78105">
                  <a:moveTo>
                    <a:pt x="0" y="0"/>
                  </a:moveTo>
                  <a:lnTo>
                    <a:pt x="0" y="7772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07" name="object 10507"/>
            <p:cNvSpPr/>
            <p:nvPr/>
          </p:nvSpPr>
          <p:spPr>
            <a:xfrm>
              <a:off x="6711289" y="2296667"/>
              <a:ext cx="0" cy="78105"/>
            </a:xfrm>
            <a:custGeom>
              <a:avLst/>
              <a:gdLst/>
              <a:ahLst/>
              <a:cxnLst/>
              <a:rect l="l" t="t" r="r" b="b"/>
              <a:pathLst>
                <a:path h="78105">
                  <a:moveTo>
                    <a:pt x="0" y="77724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08" name="object 10508"/>
            <p:cNvSpPr/>
            <p:nvPr/>
          </p:nvSpPr>
          <p:spPr>
            <a:xfrm>
              <a:off x="6722719" y="2387345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39">
                  <a:moveTo>
                    <a:pt x="0" y="2285"/>
                  </a:moveTo>
                  <a:lnTo>
                    <a:pt x="762" y="2285"/>
                  </a:lnTo>
                  <a:lnTo>
                    <a:pt x="1523" y="761"/>
                  </a:lnTo>
                  <a:lnTo>
                    <a:pt x="761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09" name="object 10509"/>
            <p:cNvSpPr/>
            <p:nvPr/>
          </p:nvSpPr>
          <p:spPr>
            <a:xfrm>
              <a:off x="6718147" y="2385059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5">
                  <a:moveTo>
                    <a:pt x="0" y="0"/>
                  </a:moveTo>
                  <a:lnTo>
                    <a:pt x="0" y="6858"/>
                  </a:lnTo>
                  <a:lnTo>
                    <a:pt x="0" y="685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10" name="object 10510"/>
            <p:cNvSpPr/>
            <p:nvPr/>
          </p:nvSpPr>
          <p:spPr>
            <a:xfrm>
              <a:off x="6715861" y="2382773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80">
                  <a:moveTo>
                    <a:pt x="2285" y="0"/>
                  </a:moveTo>
                  <a:lnTo>
                    <a:pt x="3902" y="669"/>
                  </a:lnTo>
                  <a:lnTo>
                    <a:pt x="4571" y="2285"/>
                  </a:lnTo>
                  <a:lnTo>
                    <a:pt x="3902" y="3902"/>
                  </a:lnTo>
                  <a:lnTo>
                    <a:pt x="2285" y="4571"/>
                  </a:lnTo>
                  <a:lnTo>
                    <a:pt x="669" y="3902"/>
                  </a:lnTo>
                  <a:lnTo>
                    <a:pt x="0" y="2285"/>
                  </a:lnTo>
                  <a:lnTo>
                    <a:pt x="669" y="669"/>
                  </a:lnTo>
                  <a:lnTo>
                    <a:pt x="228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11" name="object 10511"/>
            <p:cNvSpPr/>
            <p:nvPr/>
          </p:nvSpPr>
          <p:spPr>
            <a:xfrm>
              <a:off x="6711289" y="2385059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5">
                  <a:moveTo>
                    <a:pt x="0" y="0"/>
                  </a:moveTo>
                  <a:lnTo>
                    <a:pt x="0" y="685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12" name="object 10512"/>
            <p:cNvSpPr/>
            <p:nvPr/>
          </p:nvSpPr>
          <p:spPr>
            <a:xfrm>
              <a:off x="6711289" y="239191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4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13" name="object 10513"/>
            <p:cNvSpPr/>
            <p:nvPr/>
          </p:nvSpPr>
          <p:spPr>
            <a:xfrm>
              <a:off x="6711289" y="2385059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4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14" name="object 10514"/>
            <p:cNvSpPr/>
            <p:nvPr/>
          </p:nvSpPr>
          <p:spPr>
            <a:xfrm>
              <a:off x="6718147" y="238810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48" y="0"/>
                  </a:lnTo>
                </a:path>
                <a:path w="3175">
                  <a:moveTo>
                    <a:pt x="0" y="0"/>
                  </a:moveTo>
                  <a:lnTo>
                    <a:pt x="30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15" name="object 10515"/>
            <p:cNvSpPr/>
            <p:nvPr/>
          </p:nvSpPr>
          <p:spPr>
            <a:xfrm>
              <a:off x="6714337" y="2378201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809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0516" name="object 10516"/>
          <p:cNvGrpSpPr/>
          <p:nvPr/>
        </p:nvGrpSpPr>
        <p:grpSpPr>
          <a:xfrm>
            <a:off x="8559396" y="1521972"/>
            <a:ext cx="11173" cy="67039"/>
            <a:chOff x="6810349" y="2303526"/>
            <a:chExt cx="8890" cy="53340"/>
          </a:xfrm>
        </p:grpSpPr>
        <p:sp>
          <p:nvSpPr>
            <p:cNvPr id="10517" name="object 10517"/>
            <p:cNvSpPr/>
            <p:nvPr/>
          </p:nvSpPr>
          <p:spPr>
            <a:xfrm>
              <a:off x="6813397" y="2353056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5">
                  <a:moveTo>
                    <a:pt x="0" y="0"/>
                  </a:moveTo>
                  <a:lnTo>
                    <a:pt x="762" y="761"/>
                  </a:lnTo>
                  <a:lnTo>
                    <a:pt x="1524" y="1523"/>
                  </a:lnTo>
                  <a:lnTo>
                    <a:pt x="3048" y="761"/>
                  </a:lnTo>
                  <a:lnTo>
                    <a:pt x="30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18" name="object 10518"/>
            <p:cNvSpPr/>
            <p:nvPr/>
          </p:nvSpPr>
          <p:spPr>
            <a:xfrm>
              <a:off x="6815683" y="2303526"/>
              <a:ext cx="0" cy="51435"/>
            </a:xfrm>
            <a:custGeom>
              <a:avLst/>
              <a:gdLst/>
              <a:ahLst/>
              <a:cxnLst/>
              <a:rect l="l" t="t" r="r" b="b"/>
              <a:pathLst>
                <a:path h="51435">
                  <a:moveTo>
                    <a:pt x="0" y="0"/>
                  </a:moveTo>
                  <a:lnTo>
                    <a:pt x="0" y="51053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19" name="object 10519"/>
            <p:cNvSpPr/>
            <p:nvPr/>
          </p:nvSpPr>
          <p:spPr>
            <a:xfrm>
              <a:off x="6812635" y="2303526"/>
              <a:ext cx="0" cy="51435"/>
            </a:xfrm>
            <a:custGeom>
              <a:avLst/>
              <a:gdLst/>
              <a:ahLst/>
              <a:cxnLst/>
              <a:rect l="l" t="t" r="r" b="b"/>
              <a:pathLst>
                <a:path h="51435">
                  <a:moveTo>
                    <a:pt x="0" y="0"/>
                  </a:moveTo>
                  <a:lnTo>
                    <a:pt x="0" y="51053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0520" name="object 10520"/>
          <p:cNvGrpSpPr/>
          <p:nvPr/>
        </p:nvGrpSpPr>
        <p:grpSpPr>
          <a:xfrm>
            <a:off x="8414784" y="1400343"/>
            <a:ext cx="94972" cy="35914"/>
            <a:chOff x="6695287" y="2206751"/>
            <a:chExt cx="75565" cy="28575"/>
          </a:xfrm>
        </p:grpSpPr>
        <p:sp>
          <p:nvSpPr>
            <p:cNvPr id="10521" name="object 10521"/>
            <p:cNvSpPr/>
            <p:nvPr/>
          </p:nvSpPr>
          <p:spPr>
            <a:xfrm>
              <a:off x="6700621" y="2232659"/>
              <a:ext cx="67945" cy="0"/>
            </a:xfrm>
            <a:custGeom>
              <a:avLst/>
              <a:gdLst/>
              <a:ahLst/>
              <a:cxnLst/>
              <a:rect l="l" t="t" r="r" b="b"/>
              <a:pathLst>
                <a:path w="67945">
                  <a:moveTo>
                    <a:pt x="6781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22" name="object 10522"/>
            <p:cNvSpPr/>
            <p:nvPr/>
          </p:nvSpPr>
          <p:spPr>
            <a:xfrm>
              <a:off x="6707479" y="2209037"/>
              <a:ext cx="58419" cy="0"/>
            </a:xfrm>
            <a:custGeom>
              <a:avLst/>
              <a:gdLst/>
              <a:ahLst/>
              <a:cxnLst/>
              <a:rect l="l" t="t" r="r" b="b"/>
              <a:pathLst>
                <a:path w="58420">
                  <a:moveTo>
                    <a:pt x="57911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23" name="object 10523"/>
            <p:cNvSpPr/>
            <p:nvPr/>
          </p:nvSpPr>
          <p:spPr>
            <a:xfrm>
              <a:off x="6707479" y="2212085"/>
              <a:ext cx="58419" cy="0"/>
            </a:xfrm>
            <a:custGeom>
              <a:avLst/>
              <a:gdLst/>
              <a:ahLst/>
              <a:cxnLst/>
              <a:rect l="l" t="t" r="r" b="b"/>
              <a:pathLst>
                <a:path w="58420">
                  <a:moveTo>
                    <a:pt x="57911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24" name="object 10524"/>
            <p:cNvSpPr/>
            <p:nvPr/>
          </p:nvSpPr>
          <p:spPr>
            <a:xfrm>
              <a:off x="6711289" y="2222753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0"/>
                  </a:moveTo>
                  <a:lnTo>
                    <a:pt x="0" y="990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25" name="object 10525"/>
            <p:cNvSpPr/>
            <p:nvPr/>
          </p:nvSpPr>
          <p:spPr>
            <a:xfrm>
              <a:off x="6700621" y="2218943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809" y="0"/>
                  </a:moveTo>
                  <a:lnTo>
                    <a:pt x="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26" name="object 10526"/>
            <p:cNvSpPr/>
            <p:nvPr/>
          </p:nvSpPr>
          <p:spPr>
            <a:xfrm>
              <a:off x="6768439" y="2218943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27" name="object 10527"/>
            <p:cNvSpPr/>
            <p:nvPr/>
          </p:nvSpPr>
          <p:spPr>
            <a:xfrm>
              <a:off x="6697573" y="2232659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4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28" name="object 10528"/>
            <p:cNvSpPr/>
            <p:nvPr/>
          </p:nvSpPr>
          <p:spPr>
            <a:xfrm>
              <a:off x="6700621" y="2212085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h="20955">
                  <a:moveTo>
                    <a:pt x="0" y="0"/>
                  </a:moveTo>
                  <a:lnTo>
                    <a:pt x="0" y="2057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29" name="object 10529"/>
            <p:cNvSpPr/>
            <p:nvPr/>
          </p:nvSpPr>
          <p:spPr>
            <a:xfrm>
              <a:off x="6697573" y="2212085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h="20955">
                  <a:moveTo>
                    <a:pt x="0" y="20574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30" name="object 10530"/>
            <p:cNvSpPr/>
            <p:nvPr/>
          </p:nvSpPr>
          <p:spPr>
            <a:xfrm>
              <a:off x="6768439" y="2212085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h="20955">
                  <a:moveTo>
                    <a:pt x="0" y="0"/>
                  </a:moveTo>
                  <a:lnTo>
                    <a:pt x="0" y="2057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0531" name="object 10531"/>
          <p:cNvGrpSpPr/>
          <p:nvPr/>
        </p:nvGrpSpPr>
        <p:grpSpPr>
          <a:xfrm>
            <a:off x="8591958" y="1654135"/>
            <a:ext cx="38308" cy="12769"/>
            <a:chOff x="6836257" y="2408682"/>
            <a:chExt cx="30480" cy="10160"/>
          </a:xfrm>
        </p:grpSpPr>
        <p:sp>
          <p:nvSpPr>
            <p:cNvPr id="10532" name="object 10532"/>
            <p:cNvSpPr/>
            <p:nvPr/>
          </p:nvSpPr>
          <p:spPr>
            <a:xfrm>
              <a:off x="6838543" y="2410968"/>
              <a:ext cx="22225" cy="5715"/>
            </a:xfrm>
            <a:custGeom>
              <a:avLst/>
              <a:gdLst/>
              <a:ahLst/>
              <a:cxnLst/>
              <a:rect l="l" t="t" r="r" b="b"/>
              <a:pathLst>
                <a:path w="22225" h="5714">
                  <a:moveTo>
                    <a:pt x="22098" y="0"/>
                  </a:moveTo>
                  <a:lnTo>
                    <a:pt x="15240" y="0"/>
                  </a:lnTo>
                  <a:lnTo>
                    <a:pt x="9144" y="0"/>
                  </a:lnTo>
                  <a:lnTo>
                    <a:pt x="3810" y="1524"/>
                  </a:lnTo>
                  <a:lnTo>
                    <a:pt x="0" y="533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33" name="object 10533"/>
            <p:cNvSpPr/>
            <p:nvPr/>
          </p:nvSpPr>
          <p:spPr>
            <a:xfrm>
              <a:off x="6859879" y="2415540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0" y="0"/>
                  </a:moveTo>
                  <a:lnTo>
                    <a:pt x="685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34" name="object 10534"/>
            <p:cNvSpPr/>
            <p:nvPr/>
          </p:nvSpPr>
          <p:spPr>
            <a:xfrm>
              <a:off x="6851497" y="2414016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7620" y="0"/>
                  </a:moveTo>
                  <a:lnTo>
                    <a:pt x="3810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0535" name="object 10535"/>
          <p:cNvGrpSpPr/>
          <p:nvPr/>
        </p:nvGrpSpPr>
        <p:grpSpPr>
          <a:xfrm>
            <a:off x="8385095" y="1497072"/>
            <a:ext cx="14365" cy="25539"/>
            <a:chOff x="6671665" y="2283714"/>
            <a:chExt cx="11430" cy="20320"/>
          </a:xfrm>
        </p:grpSpPr>
        <p:sp>
          <p:nvSpPr>
            <p:cNvPr id="10536" name="object 10536"/>
            <p:cNvSpPr/>
            <p:nvPr/>
          </p:nvSpPr>
          <p:spPr>
            <a:xfrm>
              <a:off x="6673951" y="2283714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304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37" name="object 10537"/>
            <p:cNvSpPr/>
            <p:nvPr/>
          </p:nvSpPr>
          <p:spPr>
            <a:xfrm>
              <a:off x="6671665" y="2294382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80">
                  <a:moveTo>
                    <a:pt x="2285" y="0"/>
                  </a:moveTo>
                  <a:lnTo>
                    <a:pt x="3902" y="669"/>
                  </a:lnTo>
                  <a:lnTo>
                    <a:pt x="4571" y="2285"/>
                  </a:lnTo>
                  <a:lnTo>
                    <a:pt x="3902" y="3902"/>
                  </a:lnTo>
                  <a:lnTo>
                    <a:pt x="2285" y="4571"/>
                  </a:lnTo>
                  <a:lnTo>
                    <a:pt x="669" y="3902"/>
                  </a:lnTo>
                  <a:lnTo>
                    <a:pt x="0" y="2285"/>
                  </a:lnTo>
                  <a:lnTo>
                    <a:pt x="669" y="669"/>
                  </a:lnTo>
                  <a:lnTo>
                    <a:pt x="228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38" name="object 10538"/>
            <p:cNvSpPr/>
            <p:nvPr/>
          </p:nvSpPr>
          <p:spPr>
            <a:xfrm>
              <a:off x="6673951" y="230047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0" y="0"/>
                  </a:moveTo>
                  <a:lnTo>
                    <a:pt x="685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39" name="object 10539"/>
            <p:cNvSpPr/>
            <p:nvPr/>
          </p:nvSpPr>
          <p:spPr>
            <a:xfrm>
              <a:off x="6679285" y="229971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0" y="1524"/>
                  </a:moveTo>
                  <a:lnTo>
                    <a:pt x="1524" y="762"/>
                  </a:lnTo>
                  <a:lnTo>
                    <a:pt x="1523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40" name="object 10540"/>
            <p:cNvSpPr/>
            <p:nvPr/>
          </p:nvSpPr>
          <p:spPr>
            <a:xfrm>
              <a:off x="6680809" y="2296668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809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0541" name="object 10541"/>
          <p:cNvSpPr/>
          <p:nvPr/>
        </p:nvSpPr>
        <p:spPr>
          <a:xfrm>
            <a:off x="8502893" y="1403218"/>
            <a:ext cx="3990" cy="12769"/>
          </a:xfrm>
          <a:custGeom>
            <a:avLst/>
            <a:gdLst/>
            <a:ahLst/>
            <a:cxnLst/>
            <a:rect l="l" t="t" r="r" b="b"/>
            <a:pathLst>
              <a:path w="3175" h="10160">
                <a:moveTo>
                  <a:pt x="3048" y="3048"/>
                </a:moveTo>
                <a:lnTo>
                  <a:pt x="3048" y="0"/>
                </a:lnTo>
                <a:lnTo>
                  <a:pt x="0" y="0"/>
                </a:lnTo>
                <a:lnTo>
                  <a:pt x="0" y="3048"/>
                </a:lnTo>
                <a:lnTo>
                  <a:pt x="0" y="6858"/>
                </a:lnTo>
                <a:lnTo>
                  <a:pt x="0" y="9906"/>
                </a:lnTo>
                <a:lnTo>
                  <a:pt x="3048" y="9906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42" name="object 10542"/>
          <p:cNvSpPr/>
          <p:nvPr/>
        </p:nvSpPr>
        <p:spPr>
          <a:xfrm>
            <a:off x="8426277" y="1403218"/>
            <a:ext cx="3990" cy="12769"/>
          </a:xfrm>
          <a:custGeom>
            <a:avLst/>
            <a:gdLst/>
            <a:ahLst/>
            <a:cxnLst/>
            <a:rect l="l" t="t" r="r" b="b"/>
            <a:pathLst>
              <a:path w="3175" h="10160">
                <a:moveTo>
                  <a:pt x="0" y="3048"/>
                </a:moveTo>
                <a:lnTo>
                  <a:pt x="0" y="0"/>
                </a:lnTo>
                <a:lnTo>
                  <a:pt x="3047" y="0"/>
                </a:lnTo>
                <a:lnTo>
                  <a:pt x="3048" y="3048"/>
                </a:lnTo>
                <a:lnTo>
                  <a:pt x="3048" y="6858"/>
                </a:lnTo>
                <a:lnTo>
                  <a:pt x="3048" y="9906"/>
                </a:lnTo>
                <a:lnTo>
                  <a:pt x="0" y="9906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43" name="object 10543"/>
          <p:cNvSpPr/>
          <p:nvPr/>
        </p:nvSpPr>
        <p:spPr>
          <a:xfrm>
            <a:off x="8595789" y="1586137"/>
            <a:ext cx="8779" cy="1596"/>
          </a:xfrm>
          <a:custGeom>
            <a:avLst/>
            <a:gdLst/>
            <a:ahLst/>
            <a:cxnLst/>
            <a:rect l="l" t="t" r="r" b="b"/>
            <a:pathLst>
              <a:path w="6984" h="1269">
                <a:moveTo>
                  <a:pt x="0" y="0"/>
                </a:moveTo>
                <a:lnTo>
                  <a:pt x="3810" y="761"/>
                </a:lnTo>
                <a:lnTo>
                  <a:pt x="685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0544" name="object 10544"/>
          <p:cNvGrpSpPr/>
          <p:nvPr/>
        </p:nvGrpSpPr>
        <p:grpSpPr>
          <a:xfrm>
            <a:off x="8557481" y="1494198"/>
            <a:ext cx="64645" cy="94972"/>
            <a:chOff x="6808825" y="2281427"/>
            <a:chExt cx="51435" cy="75565"/>
          </a:xfrm>
        </p:grpSpPr>
        <p:sp>
          <p:nvSpPr>
            <p:cNvPr id="10545" name="object 10545"/>
            <p:cNvSpPr/>
            <p:nvPr/>
          </p:nvSpPr>
          <p:spPr>
            <a:xfrm>
              <a:off x="6836257" y="2303525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70">
                  <a:moveTo>
                    <a:pt x="0" y="0"/>
                  </a:moveTo>
                  <a:lnTo>
                    <a:pt x="1371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46" name="object 10546"/>
            <p:cNvSpPr/>
            <p:nvPr/>
          </p:nvSpPr>
          <p:spPr>
            <a:xfrm>
              <a:off x="6839305" y="2317241"/>
              <a:ext cx="6985" cy="6985"/>
            </a:xfrm>
            <a:custGeom>
              <a:avLst/>
              <a:gdLst/>
              <a:ahLst/>
              <a:cxnLst/>
              <a:rect l="l" t="t" r="r" b="b"/>
              <a:pathLst>
                <a:path w="6984" h="6985">
                  <a:moveTo>
                    <a:pt x="6857" y="0"/>
                  </a:moveTo>
                  <a:lnTo>
                    <a:pt x="0" y="0"/>
                  </a:lnTo>
                </a:path>
                <a:path w="6984" h="6985">
                  <a:moveTo>
                    <a:pt x="6857" y="0"/>
                  </a:moveTo>
                  <a:lnTo>
                    <a:pt x="0" y="685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47" name="object 10547"/>
            <p:cNvSpPr/>
            <p:nvPr/>
          </p:nvSpPr>
          <p:spPr>
            <a:xfrm>
              <a:off x="6839305" y="2317241"/>
              <a:ext cx="6985" cy="6985"/>
            </a:xfrm>
            <a:custGeom>
              <a:avLst/>
              <a:gdLst/>
              <a:ahLst/>
              <a:cxnLst/>
              <a:rect l="l" t="t" r="r" b="b"/>
              <a:pathLst>
                <a:path w="6984" h="6985">
                  <a:moveTo>
                    <a:pt x="6857" y="6857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48" name="object 10548"/>
            <p:cNvSpPr/>
            <p:nvPr/>
          </p:nvSpPr>
          <p:spPr>
            <a:xfrm>
              <a:off x="6849973" y="2302001"/>
              <a:ext cx="6350" cy="24765"/>
            </a:xfrm>
            <a:custGeom>
              <a:avLst/>
              <a:gdLst/>
              <a:ahLst/>
              <a:cxnLst/>
              <a:rect l="l" t="t" r="r" b="b"/>
              <a:pathLst>
                <a:path w="6350" h="24764">
                  <a:moveTo>
                    <a:pt x="6096" y="24383"/>
                  </a:moveTo>
                  <a:lnTo>
                    <a:pt x="3810" y="12191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49" name="object 10549"/>
            <p:cNvSpPr/>
            <p:nvPr/>
          </p:nvSpPr>
          <p:spPr>
            <a:xfrm>
              <a:off x="6848449" y="2333243"/>
              <a:ext cx="9525" cy="21590"/>
            </a:xfrm>
            <a:custGeom>
              <a:avLst/>
              <a:gdLst/>
              <a:ahLst/>
              <a:cxnLst/>
              <a:rect l="l" t="t" r="r" b="b"/>
              <a:pathLst>
                <a:path w="9525" h="21589">
                  <a:moveTo>
                    <a:pt x="0" y="21335"/>
                  </a:moveTo>
                  <a:lnTo>
                    <a:pt x="3810" y="16763"/>
                  </a:lnTo>
                  <a:lnTo>
                    <a:pt x="6858" y="11429"/>
                  </a:lnTo>
                  <a:lnTo>
                    <a:pt x="8381" y="6095"/>
                  </a:lnTo>
                  <a:lnTo>
                    <a:pt x="9143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50" name="object 10550"/>
            <p:cNvSpPr/>
            <p:nvPr/>
          </p:nvSpPr>
          <p:spPr>
            <a:xfrm>
              <a:off x="6846163" y="2354579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1524" y="0"/>
                  </a:lnTo>
                  <a:lnTo>
                    <a:pt x="228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51" name="object 10551"/>
            <p:cNvSpPr/>
            <p:nvPr/>
          </p:nvSpPr>
          <p:spPr>
            <a:xfrm>
              <a:off x="6849211" y="2318765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39">
                  <a:moveTo>
                    <a:pt x="3048" y="2285"/>
                  </a:moveTo>
                  <a:lnTo>
                    <a:pt x="1524" y="1523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52" name="object 10552"/>
            <p:cNvSpPr/>
            <p:nvPr/>
          </p:nvSpPr>
          <p:spPr>
            <a:xfrm>
              <a:off x="6855307" y="2330957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80">
                  <a:moveTo>
                    <a:pt x="2285" y="0"/>
                  </a:moveTo>
                  <a:lnTo>
                    <a:pt x="3902" y="669"/>
                  </a:lnTo>
                  <a:lnTo>
                    <a:pt x="4571" y="2285"/>
                  </a:lnTo>
                  <a:lnTo>
                    <a:pt x="3902" y="3902"/>
                  </a:lnTo>
                  <a:lnTo>
                    <a:pt x="2285" y="4571"/>
                  </a:lnTo>
                  <a:lnTo>
                    <a:pt x="669" y="3902"/>
                  </a:lnTo>
                  <a:lnTo>
                    <a:pt x="0" y="2285"/>
                  </a:lnTo>
                  <a:lnTo>
                    <a:pt x="669" y="669"/>
                  </a:lnTo>
                  <a:lnTo>
                    <a:pt x="228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53" name="object 10553"/>
            <p:cNvSpPr/>
            <p:nvPr/>
          </p:nvSpPr>
          <p:spPr>
            <a:xfrm>
              <a:off x="6852259" y="2321051"/>
              <a:ext cx="5715" cy="12700"/>
            </a:xfrm>
            <a:custGeom>
              <a:avLst/>
              <a:gdLst/>
              <a:ahLst/>
              <a:cxnLst/>
              <a:rect l="l" t="t" r="r" b="b"/>
              <a:pathLst>
                <a:path w="5715" h="12700">
                  <a:moveTo>
                    <a:pt x="5333" y="12192"/>
                  </a:moveTo>
                  <a:lnTo>
                    <a:pt x="3809" y="6096"/>
                  </a:lnTo>
                  <a:lnTo>
                    <a:pt x="761" y="762"/>
                  </a:lnTo>
                  <a:lnTo>
                    <a:pt x="0" y="762"/>
                  </a:lnTo>
                  <a:lnTo>
                    <a:pt x="0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54" name="object 10554"/>
            <p:cNvSpPr/>
            <p:nvPr/>
          </p:nvSpPr>
          <p:spPr>
            <a:xfrm>
              <a:off x="6847687" y="2316479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524"/>
                  </a:lnTo>
                  <a:lnTo>
                    <a:pt x="0" y="228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55" name="object 10555"/>
            <p:cNvSpPr/>
            <p:nvPr/>
          </p:nvSpPr>
          <p:spPr>
            <a:xfrm>
              <a:off x="6849973" y="2317241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56" name="object 10556"/>
            <p:cNvSpPr/>
            <p:nvPr/>
          </p:nvSpPr>
          <p:spPr>
            <a:xfrm>
              <a:off x="6847687" y="2316479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24" y="0"/>
                  </a:moveTo>
                  <a:lnTo>
                    <a:pt x="762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57" name="object 10557"/>
            <p:cNvSpPr/>
            <p:nvPr/>
          </p:nvSpPr>
          <p:spPr>
            <a:xfrm>
              <a:off x="6842353" y="2295905"/>
              <a:ext cx="1905" cy="25400"/>
            </a:xfrm>
            <a:custGeom>
              <a:avLst/>
              <a:gdLst/>
              <a:ahLst/>
              <a:cxnLst/>
              <a:rect l="l" t="t" r="r" b="b"/>
              <a:pathLst>
                <a:path w="1904" h="25400">
                  <a:moveTo>
                    <a:pt x="1524" y="24384"/>
                  </a:moveTo>
                  <a:lnTo>
                    <a:pt x="1295" y="23850"/>
                  </a:lnTo>
                  <a:lnTo>
                    <a:pt x="762" y="23622"/>
                  </a:lnTo>
                  <a:lnTo>
                    <a:pt x="215" y="23850"/>
                  </a:lnTo>
                  <a:lnTo>
                    <a:pt x="0" y="24384"/>
                  </a:lnTo>
                  <a:lnTo>
                    <a:pt x="215" y="24930"/>
                  </a:lnTo>
                  <a:lnTo>
                    <a:pt x="762" y="25146"/>
                  </a:lnTo>
                  <a:lnTo>
                    <a:pt x="1295" y="24930"/>
                  </a:lnTo>
                  <a:lnTo>
                    <a:pt x="1524" y="24384"/>
                  </a:lnTo>
                  <a:close/>
                </a:path>
                <a:path w="1904" h="25400">
                  <a:moveTo>
                    <a:pt x="1524" y="762"/>
                  </a:moveTo>
                  <a:lnTo>
                    <a:pt x="1295" y="228"/>
                  </a:lnTo>
                  <a:lnTo>
                    <a:pt x="762" y="0"/>
                  </a:lnTo>
                  <a:lnTo>
                    <a:pt x="215" y="228"/>
                  </a:lnTo>
                  <a:lnTo>
                    <a:pt x="0" y="762"/>
                  </a:lnTo>
                  <a:lnTo>
                    <a:pt x="215" y="1308"/>
                  </a:lnTo>
                  <a:lnTo>
                    <a:pt x="762" y="1524"/>
                  </a:lnTo>
                  <a:lnTo>
                    <a:pt x="1295" y="1308"/>
                  </a:lnTo>
                  <a:lnTo>
                    <a:pt x="1524" y="76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58" name="object 10558"/>
            <p:cNvSpPr/>
            <p:nvPr/>
          </p:nvSpPr>
          <p:spPr>
            <a:xfrm>
              <a:off x="6829399" y="2302001"/>
              <a:ext cx="6985" cy="24765"/>
            </a:xfrm>
            <a:custGeom>
              <a:avLst/>
              <a:gdLst/>
              <a:ahLst/>
              <a:cxnLst/>
              <a:rect l="l" t="t" r="r" b="b"/>
              <a:pathLst>
                <a:path w="6984" h="24764">
                  <a:moveTo>
                    <a:pt x="6857" y="0"/>
                  </a:moveTo>
                  <a:lnTo>
                    <a:pt x="3047" y="12192"/>
                  </a:lnTo>
                  <a:lnTo>
                    <a:pt x="0" y="2438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59" name="object 10559"/>
            <p:cNvSpPr/>
            <p:nvPr/>
          </p:nvSpPr>
          <p:spPr>
            <a:xfrm>
              <a:off x="6827875" y="2333243"/>
              <a:ext cx="11430" cy="21590"/>
            </a:xfrm>
            <a:custGeom>
              <a:avLst/>
              <a:gdLst/>
              <a:ahLst/>
              <a:cxnLst/>
              <a:rect l="l" t="t" r="r" b="b"/>
              <a:pathLst>
                <a:path w="11429" h="21589">
                  <a:moveTo>
                    <a:pt x="0" y="0"/>
                  </a:moveTo>
                  <a:lnTo>
                    <a:pt x="762" y="6096"/>
                  </a:lnTo>
                  <a:lnTo>
                    <a:pt x="3048" y="11430"/>
                  </a:lnTo>
                  <a:lnTo>
                    <a:pt x="5334" y="16764"/>
                  </a:lnTo>
                  <a:lnTo>
                    <a:pt x="9906" y="21336"/>
                  </a:lnTo>
                  <a:lnTo>
                    <a:pt x="10668" y="21336"/>
                  </a:lnTo>
                  <a:lnTo>
                    <a:pt x="11430" y="2133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60" name="object 10560"/>
            <p:cNvSpPr/>
            <p:nvPr/>
          </p:nvSpPr>
          <p:spPr>
            <a:xfrm>
              <a:off x="6833971" y="231876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285" y="0"/>
                  </a:moveTo>
                  <a:lnTo>
                    <a:pt x="761" y="1524"/>
                  </a:lnTo>
                  <a:lnTo>
                    <a:pt x="0" y="228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61" name="object 10561"/>
            <p:cNvSpPr/>
            <p:nvPr/>
          </p:nvSpPr>
          <p:spPr>
            <a:xfrm>
              <a:off x="6837781" y="2316479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0" y="2285"/>
                  </a:moveTo>
                  <a:lnTo>
                    <a:pt x="761" y="1523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62" name="object 10562"/>
            <p:cNvSpPr/>
            <p:nvPr/>
          </p:nvSpPr>
          <p:spPr>
            <a:xfrm>
              <a:off x="6836257" y="2317241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63" name="object 10563"/>
            <p:cNvSpPr/>
            <p:nvPr/>
          </p:nvSpPr>
          <p:spPr>
            <a:xfrm>
              <a:off x="6836257" y="2316479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24" y="0"/>
                  </a:moveTo>
                  <a:lnTo>
                    <a:pt x="762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64" name="object 10564"/>
            <p:cNvSpPr/>
            <p:nvPr/>
          </p:nvSpPr>
          <p:spPr>
            <a:xfrm>
              <a:off x="6827875" y="2321051"/>
              <a:ext cx="5715" cy="12700"/>
            </a:xfrm>
            <a:custGeom>
              <a:avLst/>
              <a:gdLst/>
              <a:ahLst/>
              <a:cxnLst/>
              <a:rect l="l" t="t" r="r" b="b"/>
              <a:pathLst>
                <a:path w="5715" h="12700">
                  <a:moveTo>
                    <a:pt x="5333" y="0"/>
                  </a:moveTo>
                  <a:lnTo>
                    <a:pt x="1523" y="6096"/>
                  </a:lnTo>
                  <a:lnTo>
                    <a:pt x="0" y="1219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65" name="object 10565"/>
            <p:cNvSpPr/>
            <p:nvPr/>
          </p:nvSpPr>
          <p:spPr>
            <a:xfrm>
              <a:off x="6833209" y="232105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69">
                  <a:moveTo>
                    <a:pt x="761" y="0"/>
                  </a:moveTo>
                  <a:lnTo>
                    <a:pt x="0" y="0"/>
                  </a:lnTo>
                  <a:lnTo>
                    <a:pt x="0" y="76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66" name="object 10566"/>
            <p:cNvSpPr/>
            <p:nvPr/>
          </p:nvSpPr>
          <p:spPr>
            <a:xfrm>
              <a:off x="6815683" y="2283713"/>
              <a:ext cx="3810" cy="17145"/>
            </a:xfrm>
            <a:custGeom>
              <a:avLst/>
              <a:gdLst/>
              <a:ahLst/>
              <a:cxnLst/>
              <a:rect l="l" t="t" r="r" b="b"/>
              <a:pathLst>
                <a:path w="3809" h="17144">
                  <a:moveTo>
                    <a:pt x="3809" y="3048"/>
                  </a:moveTo>
                  <a:lnTo>
                    <a:pt x="3809" y="0"/>
                  </a:lnTo>
                  <a:lnTo>
                    <a:pt x="0" y="0"/>
                  </a:lnTo>
                  <a:lnTo>
                    <a:pt x="0" y="12954"/>
                  </a:lnTo>
                  <a:lnTo>
                    <a:pt x="3809" y="12954"/>
                  </a:lnTo>
                  <a:lnTo>
                    <a:pt x="3809" y="16764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67" name="object 10567"/>
            <p:cNvSpPr/>
            <p:nvPr/>
          </p:nvSpPr>
          <p:spPr>
            <a:xfrm>
              <a:off x="6816445" y="230047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2285"/>
                  </a:moveTo>
                  <a:lnTo>
                    <a:pt x="1524" y="1523"/>
                  </a:lnTo>
                  <a:lnTo>
                    <a:pt x="228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68" name="object 10568"/>
            <p:cNvSpPr/>
            <p:nvPr/>
          </p:nvSpPr>
          <p:spPr>
            <a:xfrm>
              <a:off x="6812635" y="2303525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4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69" name="object 10569"/>
            <p:cNvSpPr/>
            <p:nvPr/>
          </p:nvSpPr>
          <p:spPr>
            <a:xfrm>
              <a:off x="6811111" y="230047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0"/>
                  </a:moveTo>
                  <a:lnTo>
                    <a:pt x="762" y="1524"/>
                  </a:lnTo>
                  <a:lnTo>
                    <a:pt x="2286" y="228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70" name="object 10570"/>
            <p:cNvSpPr/>
            <p:nvPr/>
          </p:nvSpPr>
          <p:spPr>
            <a:xfrm>
              <a:off x="6812635" y="2296667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809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0571" name="object 10571"/>
          <p:cNvSpPr/>
          <p:nvPr/>
        </p:nvSpPr>
        <p:spPr>
          <a:xfrm>
            <a:off x="8434896" y="1513352"/>
            <a:ext cx="8779" cy="8779"/>
          </a:xfrm>
          <a:custGeom>
            <a:avLst/>
            <a:gdLst/>
            <a:ahLst/>
            <a:cxnLst/>
            <a:rect l="l" t="t" r="r" b="b"/>
            <a:pathLst>
              <a:path w="6984" h="6985">
                <a:moveTo>
                  <a:pt x="0" y="6857"/>
                </a:moveTo>
                <a:lnTo>
                  <a:pt x="0" y="0"/>
                </a:lnTo>
                <a:lnTo>
                  <a:pt x="6858" y="0"/>
                </a:lnTo>
                <a:lnTo>
                  <a:pt x="6858" y="6857"/>
                </a:lnTo>
                <a:lnTo>
                  <a:pt x="3048" y="6857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72" name="object 10572"/>
          <p:cNvSpPr/>
          <p:nvPr/>
        </p:nvSpPr>
        <p:spPr>
          <a:xfrm>
            <a:off x="8434896" y="1607208"/>
            <a:ext cx="8779" cy="3990"/>
          </a:xfrm>
          <a:custGeom>
            <a:avLst/>
            <a:gdLst/>
            <a:ahLst/>
            <a:cxnLst/>
            <a:rect l="l" t="t" r="r" b="b"/>
            <a:pathLst>
              <a:path w="6984" h="3175">
                <a:moveTo>
                  <a:pt x="0" y="0"/>
                </a:moveTo>
                <a:lnTo>
                  <a:pt x="0" y="3048"/>
                </a:lnTo>
                <a:lnTo>
                  <a:pt x="6858" y="3047"/>
                </a:lnTo>
                <a:lnTo>
                  <a:pt x="6858" y="0"/>
                </a:lnTo>
                <a:lnTo>
                  <a:pt x="3048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73" name="object 10573"/>
          <p:cNvSpPr/>
          <p:nvPr/>
        </p:nvSpPr>
        <p:spPr>
          <a:xfrm>
            <a:off x="8613028" y="1497072"/>
            <a:ext cx="3990" cy="16760"/>
          </a:xfrm>
          <a:custGeom>
            <a:avLst/>
            <a:gdLst/>
            <a:ahLst/>
            <a:cxnLst/>
            <a:rect l="l" t="t" r="r" b="b"/>
            <a:pathLst>
              <a:path w="3175" h="13335">
                <a:moveTo>
                  <a:pt x="3048" y="3048"/>
                </a:moveTo>
                <a:lnTo>
                  <a:pt x="3048" y="0"/>
                </a:lnTo>
                <a:lnTo>
                  <a:pt x="0" y="0"/>
                </a:lnTo>
                <a:lnTo>
                  <a:pt x="0" y="12954"/>
                </a:lnTo>
                <a:lnTo>
                  <a:pt x="3048" y="12954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74" name="object 10574"/>
          <p:cNvSpPr/>
          <p:nvPr/>
        </p:nvSpPr>
        <p:spPr>
          <a:xfrm>
            <a:off x="8430107" y="1497072"/>
            <a:ext cx="4788" cy="16760"/>
          </a:xfrm>
          <a:custGeom>
            <a:avLst/>
            <a:gdLst/>
            <a:ahLst/>
            <a:cxnLst/>
            <a:rect l="l" t="t" r="r" b="b"/>
            <a:pathLst>
              <a:path w="3809" h="13335">
                <a:moveTo>
                  <a:pt x="3809" y="3048"/>
                </a:moveTo>
                <a:lnTo>
                  <a:pt x="3809" y="0"/>
                </a:lnTo>
                <a:lnTo>
                  <a:pt x="0" y="0"/>
                </a:lnTo>
                <a:lnTo>
                  <a:pt x="0" y="12954"/>
                </a:lnTo>
                <a:lnTo>
                  <a:pt x="3809" y="12954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75" name="object 10575"/>
          <p:cNvSpPr/>
          <p:nvPr/>
        </p:nvSpPr>
        <p:spPr>
          <a:xfrm>
            <a:off x="8430107" y="1611038"/>
            <a:ext cx="17558" cy="8779"/>
          </a:xfrm>
          <a:custGeom>
            <a:avLst/>
            <a:gdLst/>
            <a:ahLst/>
            <a:cxnLst/>
            <a:rect l="l" t="t" r="r" b="b"/>
            <a:pathLst>
              <a:path w="13970" h="6985">
                <a:moveTo>
                  <a:pt x="3809" y="0"/>
                </a:moveTo>
                <a:lnTo>
                  <a:pt x="0" y="0"/>
                </a:lnTo>
                <a:lnTo>
                  <a:pt x="0" y="3810"/>
                </a:lnTo>
                <a:lnTo>
                  <a:pt x="6857" y="3810"/>
                </a:lnTo>
                <a:lnTo>
                  <a:pt x="10667" y="3809"/>
                </a:lnTo>
                <a:lnTo>
                  <a:pt x="10667" y="6858"/>
                </a:lnTo>
                <a:lnTo>
                  <a:pt x="13715" y="6858"/>
                </a:lnTo>
                <a:lnTo>
                  <a:pt x="13715" y="0"/>
                </a:lnTo>
                <a:lnTo>
                  <a:pt x="10667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76" name="object 10576"/>
          <p:cNvSpPr/>
          <p:nvPr/>
        </p:nvSpPr>
        <p:spPr>
          <a:xfrm>
            <a:off x="8506723" y="1403217"/>
            <a:ext cx="153232" cy="0"/>
          </a:xfrm>
          <a:custGeom>
            <a:avLst/>
            <a:gdLst/>
            <a:ahLst/>
            <a:cxnLst/>
            <a:rect l="l" t="t" r="r" b="b"/>
            <a:pathLst>
              <a:path w="121920">
                <a:moveTo>
                  <a:pt x="0" y="0"/>
                </a:moveTo>
                <a:lnTo>
                  <a:pt x="12192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0577" name="object 10577"/>
          <p:cNvGrpSpPr/>
          <p:nvPr/>
        </p:nvGrpSpPr>
        <p:grpSpPr>
          <a:xfrm>
            <a:off x="8417657" y="1494198"/>
            <a:ext cx="251396" cy="22346"/>
            <a:chOff x="6697573" y="2281427"/>
            <a:chExt cx="200025" cy="17780"/>
          </a:xfrm>
        </p:grpSpPr>
        <p:sp>
          <p:nvSpPr>
            <p:cNvPr id="10578" name="object 10578"/>
            <p:cNvSpPr/>
            <p:nvPr/>
          </p:nvSpPr>
          <p:spPr>
            <a:xfrm>
              <a:off x="6697573" y="2283713"/>
              <a:ext cx="200025" cy="0"/>
            </a:xfrm>
            <a:custGeom>
              <a:avLst/>
              <a:gdLst/>
              <a:ahLst/>
              <a:cxnLst/>
              <a:rect l="l" t="t" r="r" b="b"/>
              <a:pathLst>
                <a:path w="200025">
                  <a:moveTo>
                    <a:pt x="0" y="0"/>
                  </a:moveTo>
                  <a:lnTo>
                    <a:pt x="199644" y="0"/>
                  </a:lnTo>
                </a:path>
                <a:path w="200025">
                  <a:moveTo>
                    <a:pt x="0" y="0"/>
                  </a:moveTo>
                  <a:lnTo>
                    <a:pt x="19964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79" name="object 10579"/>
            <p:cNvSpPr/>
            <p:nvPr/>
          </p:nvSpPr>
          <p:spPr>
            <a:xfrm>
              <a:off x="6711289" y="2296667"/>
              <a:ext cx="186055" cy="0"/>
            </a:xfrm>
            <a:custGeom>
              <a:avLst/>
              <a:gdLst/>
              <a:ahLst/>
              <a:cxnLst/>
              <a:rect l="l" t="t" r="r" b="b"/>
              <a:pathLst>
                <a:path w="186054">
                  <a:moveTo>
                    <a:pt x="0" y="0"/>
                  </a:moveTo>
                  <a:lnTo>
                    <a:pt x="185928" y="0"/>
                  </a:lnTo>
                </a:path>
                <a:path w="186054">
                  <a:moveTo>
                    <a:pt x="0" y="0"/>
                  </a:moveTo>
                  <a:lnTo>
                    <a:pt x="16840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0580" name="object 10580"/>
          <p:cNvGrpSpPr/>
          <p:nvPr/>
        </p:nvGrpSpPr>
        <p:grpSpPr>
          <a:xfrm>
            <a:off x="8583339" y="1646472"/>
            <a:ext cx="55866" cy="11173"/>
            <a:chOff x="6829399" y="2402585"/>
            <a:chExt cx="44450" cy="8890"/>
          </a:xfrm>
        </p:grpSpPr>
        <p:sp>
          <p:nvSpPr>
            <p:cNvPr id="10581" name="object 10581"/>
            <p:cNvSpPr/>
            <p:nvPr/>
          </p:nvSpPr>
          <p:spPr>
            <a:xfrm>
              <a:off x="6829399" y="2408681"/>
              <a:ext cx="44450" cy="0"/>
            </a:xfrm>
            <a:custGeom>
              <a:avLst/>
              <a:gdLst/>
              <a:ahLst/>
              <a:cxnLst/>
              <a:rect l="l" t="t" r="r" b="b"/>
              <a:pathLst>
                <a:path w="44450">
                  <a:moveTo>
                    <a:pt x="44196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82" name="object 10582"/>
            <p:cNvSpPr/>
            <p:nvPr/>
          </p:nvSpPr>
          <p:spPr>
            <a:xfrm>
              <a:off x="6829399" y="2404871"/>
              <a:ext cx="44450" cy="0"/>
            </a:xfrm>
            <a:custGeom>
              <a:avLst/>
              <a:gdLst/>
              <a:ahLst/>
              <a:cxnLst/>
              <a:rect l="l" t="t" r="r" b="b"/>
              <a:pathLst>
                <a:path w="44450">
                  <a:moveTo>
                    <a:pt x="44196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0583" name="object 10583"/>
          <p:cNvSpPr/>
          <p:nvPr/>
        </p:nvSpPr>
        <p:spPr>
          <a:xfrm>
            <a:off x="8506723" y="1432906"/>
            <a:ext cx="162011" cy="0"/>
          </a:xfrm>
          <a:custGeom>
            <a:avLst/>
            <a:gdLst/>
            <a:ahLst/>
            <a:cxnLst/>
            <a:rect l="l" t="t" r="r" b="b"/>
            <a:pathLst>
              <a:path w="128904">
                <a:moveTo>
                  <a:pt x="128777" y="0"/>
                </a:moveTo>
                <a:lnTo>
                  <a:pt x="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0584" name="object 10584"/>
          <p:cNvGrpSpPr/>
          <p:nvPr/>
        </p:nvGrpSpPr>
        <p:grpSpPr>
          <a:xfrm>
            <a:off x="8621646" y="1655092"/>
            <a:ext cx="25539" cy="12769"/>
            <a:chOff x="6859879" y="2409444"/>
            <a:chExt cx="20320" cy="10160"/>
          </a:xfrm>
        </p:grpSpPr>
        <p:sp>
          <p:nvSpPr>
            <p:cNvPr id="10585" name="object 10585"/>
            <p:cNvSpPr/>
            <p:nvPr/>
          </p:nvSpPr>
          <p:spPr>
            <a:xfrm>
              <a:off x="6859879" y="2411730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0" y="0"/>
                  </a:moveTo>
                  <a:lnTo>
                    <a:pt x="1981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86" name="object 10586"/>
            <p:cNvSpPr/>
            <p:nvPr/>
          </p:nvSpPr>
          <p:spPr>
            <a:xfrm>
              <a:off x="6866737" y="2415540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0" y="0"/>
                  </a:moveTo>
                  <a:lnTo>
                    <a:pt x="990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87" name="object 10587"/>
            <p:cNvSpPr/>
            <p:nvPr/>
          </p:nvSpPr>
          <p:spPr>
            <a:xfrm>
              <a:off x="6866737" y="2414016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2285" y="3048"/>
                  </a:moveTo>
                  <a:lnTo>
                    <a:pt x="1523" y="762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0588" name="object 10588"/>
          <p:cNvGrpSpPr/>
          <p:nvPr/>
        </p:nvGrpSpPr>
        <p:grpSpPr>
          <a:xfrm>
            <a:off x="8427234" y="1326600"/>
            <a:ext cx="79808" cy="79808"/>
            <a:chOff x="6705193" y="2148077"/>
            <a:chExt cx="63500" cy="63500"/>
          </a:xfrm>
        </p:grpSpPr>
        <p:sp>
          <p:nvSpPr>
            <p:cNvPr id="10589" name="object 10589"/>
            <p:cNvSpPr/>
            <p:nvPr/>
          </p:nvSpPr>
          <p:spPr>
            <a:xfrm>
              <a:off x="6707479" y="2150363"/>
              <a:ext cx="59055" cy="59055"/>
            </a:xfrm>
            <a:custGeom>
              <a:avLst/>
              <a:gdLst/>
              <a:ahLst/>
              <a:cxnLst/>
              <a:rect l="l" t="t" r="r" b="b"/>
              <a:pathLst>
                <a:path w="59054" h="59055">
                  <a:moveTo>
                    <a:pt x="58674" y="58674"/>
                  </a:moveTo>
                  <a:lnTo>
                    <a:pt x="57912" y="52578"/>
                  </a:lnTo>
                  <a:lnTo>
                    <a:pt x="56388" y="45720"/>
                  </a:lnTo>
                  <a:lnTo>
                    <a:pt x="35814" y="11430"/>
                  </a:lnTo>
                  <a:lnTo>
                    <a:pt x="12954" y="2286"/>
                  </a:lnTo>
                  <a:lnTo>
                    <a:pt x="6096" y="762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90" name="object 10590"/>
            <p:cNvSpPr/>
            <p:nvPr/>
          </p:nvSpPr>
          <p:spPr>
            <a:xfrm>
              <a:off x="6707479" y="2151887"/>
              <a:ext cx="0" cy="57150"/>
            </a:xfrm>
            <a:custGeom>
              <a:avLst/>
              <a:gdLst/>
              <a:ahLst/>
              <a:cxnLst/>
              <a:rect l="l" t="t" r="r" b="b"/>
              <a:pathLst>
                <a:path h="57150">
                  <a:moveTo>
                    <a:pt x="0" y="5715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0591" name="object 10591"/>
          <p:cNvGrpSpPr/>
          <p:nvPr/>
        </p:nvGrpSpPr>
        <p:grpSpPr>
          <a:xfrm>
            <a:off x="8182063" y="1072811"/>
            <a:ext cx="200319" cy="134078"/>
            <a:chOff x="6510121" y="1946148"/>
            <a:chExt cx="159385" cy="106680"/>
          </a:xfrm>
        </p:grpSpPr>
        <p:sp>
          <p:nvSpPr>
            <p:cNvPr id="10592" name="object 10592"/>
            <p:cNvSpPr/>
            <p:nvPr/>
          </p:nvSpPr>
          <p:spPr>
            <a:xfrm>
              <a:off x="6619849" y="1969008"/>
              <a:ext cx="30480" cy="60960"/>
            </a:xfrm>
            <a:custGeom>
              <a:avLst/>
              <a:gdLst/>
              <a:ahLst/>
              <a:cxnLst/>
              <a:rect l="l" t="t" r="r" b="b"/>
              <a:pathLst>
                <a:path w="30479" h="60960">
                  <a:moveTo>
                    <a:pt x="30479" y="0"/>
                  </a:moveTo>
                  <a:lnTo>
                    <a:pt x="0" y="0"/>
                  </a:lnTo>
                  <a:lnTo>
                    <a:pt x="0" y="6096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93" name="object 10593"/>
            <p:cNvSpPr/>
            <p:nvPr/>
          </p:nvSpPr>
          <p:spPr>
            <a:xfrm>
              <a:off x="6586321" y="1962150"/>
              <a:ext cx="0" cy="67945"/>
            </a:xfrm>
            <a:custGeom>
              <a:avLst/>
              <a:gdLst/>
              <a:ahLst/>
              <a:cxnLst/>
              <a:rect l="l" t="t" r="r" b="b"/>
              <a:pathLst>
                <a:path h="67944">
                  <a:moveTo>
                    <a:pt x="0" y="6781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94" name="object 10594"/>
            <p:cNvSpPr/>
            <p:nvPr/>
          </p:nvSpPr>
          <p:spPr>
            <a:xfrm>
              <a:off x="6512407" y="1962150"/>
              <a:ext cx="73660" cy="68580"/>
            </a:xfrm>
            <a:custGeom>
              <a:avLst/>
              <a:gdLst/>
              <a:ahLst/>
              <a:cxnLst/>
              <a:rect l="l" t="t" r="r" b="b"/>
              <a:pathLst>
                <a:path w="73659" h="68580">
                  <a:moveTo>
                    <a:pt x="73151" y="0"/>
                  </a:moveTo>
                  <a:lnTo>
                    <a:pt x="65531" y="0"/>
                  </a:lnTo>
                  <a:lnTo>
                    <a:pt x="57911" y="1524"/>
                  </a:lnTo>
                  <a:lnTo>
                    <a:pt x="22097" y="16764"/>
                  </a:lnTo>
                  <a:lnTo>
                    <a:pt x="3047" y="50292"/>
                  </a:lnTo>
                  <a:lnTo>
                    <a:pt x="761" y="66294"/>
                  </a:lnTo>
                  <a:lnTo>
                    <a:pt x="0" y="67818"/>
                  </a:lnTo>
                  <a:lnTo>
                    <a:pt x="0" y="6858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95" name="object 10595"/>
            <p:cNvSpPr/>
            <p:nvPr/>
          </p:nvSpPr>
          <p:spPr>
            <a:xfrm>
              <a:off x="6619849" y="2046732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4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96" name="object 10596"/>
            <p:cNvSpPr/>
            <p:nvPr/>
          </p:nvSpPr>
          <p:spPr>
            <a:xfrm>
              <a:off x="6622897" y="1972818"/>
              <a:ext cx="0" cy="71120"/>
            </a:xfrm>
            <a:custGeom>
              <a:avLst/>
              <a:gdLst/>
              <a:ahLst/>
              <a:cxnLst/>
              <a:rect l="l" t="t" r="r" b="b"/>
              <a:pathLst>
                <a:path h="71119">
                  <a:moveTo>
                    <a:pt x="0" y="0"/>
                  </a:moveTo>
                  <a:lnTo>
                    <a:pt x="0" y="7086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97" name="object 10597"/>
            <p:cNvSpPr/>
            <p:nvPr/>
          </p:nvSpPr>
          <p:spPr>
            <a:xfrm>
              <a:off x="6616039" y="2029968"/>
              <a:ext cx="6985" cy="17145"/>
            </a:xfrm>
            <a:custGeom>
              <a:avLst/>
              <a:gdLst/>
              <a:ahLst/>
              <a:cxnLst/>
              <a:rect l="l" t="t" r="r" b="b"/>
              <a:pathLst>
                <a:path w="6984" h="17144">
                  <a:moveTo>
                    <a:pt x="3809" y="16764"/>
                  </a:moveTo>
                  <a:lnTo>
                    <a:pt x="0" y="16764"/>
                  </a:lnTo>
                  <a:lnTo>
                    <a:pt x="0" y="3048"/>
                  </a:lnTo>
                  <a:lnTo>
                    <a:pt x="3809" y="3048"/>
                  </a:lnTo>
                  <a:lnTo>
                    <a:pt x="3809" y="0"/>
                  </a:lnTo>
                  <a:lnTo>
                    <a:pt x="6857" y="0"/>
                  </a:lnTo>
                  <a:lnTo>
                    <a:pt x="6857" y="3048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98" name="object 10598"/>
            <p:cNvSpPr/>
            <p:nvPr/>
          </p:nvSpPr>
          <p:spPr>
            <a:xfrm>
              <a:off x="6589369" y="2029968"/>
              <a:ext cx="30480" cy="3175"/>
            </a:xfrm>
            <a:custGeom>
              <a:avLst/>
              <a:gdLst/>
              <a:ahLst/>
              <a:cxnLst/>
              <a:rect l="l" t="t" r="r" b="b"/>
              <a:pathLst>
                <a:path w="30479" h="3175">
                  <a:moveTo>
                    <a:pt x="0" y="3048"/>
                  </a:moveTo>
                  <a:lnTo>
                    <a:pt x="0" y="0"/>
                  </a:lnTo>
                  <a:lnTo>
                    <a:pt x="26670" y="0"/>
                  </a:lnTo>
                  <a:lnTo>
                    <a:pt x="26670" y="3048"/>
                  </a:lnTo>
                  <a:lnTo>
                    <a:pt x="3048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99" name="object 10599"/>
            <p:cNvSpPr/>
            <p:nvPr/>
          </p:nvSpPr>
          <p:spPr>
            <a:xfrm>
              <a:off x="6586321" y="2029968"/>
              <a:ext cx="33655" cy="20955"/>
            </a:xfrm>
            <a:custGeom>
              <a:avLst/>
              <a:gdLst/>
              <a:ahLst/>
              <a:cxnLst/>
              <a:rect l="l" t="t" r="r" b="b"/>
              <a:pathLst>
                <a:path w="33654" h="20955">
                  <a:moveTo>
                    <a:pt x="33527" y="16764"/>
                  </a:moveTo>
                  <a:lnTo>
                    <a:pt x="33527" y="20574"/>
                  </a:lnTo>
                  <a:lnTo>
                    <a:pt x="6095" y="20574"/>
                  </a:lnTo>
                  <a:lnTo>
                    <a:pt x="0" y="13716"/>
                  </a:lnTo>
                  <a:lnTo>
                    <a:pt x="0" y="6858"/>
                  </a:lnTo>
                  <a:lnTo>
                    <a:pt x="0" y="0"/>
                  </a:lnTo>
                  <a:lnTo>
                    <a:pt x="3047" y="0"/>
                  </a:lnTo>
                  <a:lnTo>
                    <a:pt x="3047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00" name="object 10600"/>
            <p:cNvSpPr/>
            <p:nvPr/>
          </p:nvSpPr>
          <p:spPr>
            <a:xfrm>
              <a:off x="6653377" y="1948434"/>
              <a:ext cx="13970" cy="6985"/>
            </a:xfrm>
            <a:custGeom>
              <a:avLst/>
              <a:gdLst/>
              <a:ahLst/>
              <a:cxnLst/>
              <a:rect l="l" t="t" r="r" b="b"/>
              <a:pathLst>
                <a:path w="13970" h="6985">
                  <a:moveTo>
                    <a:pt x="10668" y="6857"/>
                  </a:moveTo>
                  <a:lnTo>
                    <a:pt x="13716" y="6857"/>
                  </a:lnTo>
                  <a:lnTo>
                    <a:pt x="13716" y="0"/>
                  </a:lnTo>
                  <a:lnTo>
                    <a:pt x="0" y="0"/>
                  </a:lnTo>
                  <a:lnTo>
                    <a:pt x="0" y="6857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0601" name="object 10601"/>
          <p:cNvGrpSpPr/>
          <p:nvPr/>
        </p:nvGrpSpPr>
        <p:grpSpPr>
          <a:xfrm>
            <a:off x="8056605" y="1012476"/>
            <a:ext cx="41500" cy="189944"/>
            <a:chOff x="6410299" y="1898142"/>
            <a:chExt cx="33020" cy="151130"/>
          </a:xfrm>
        </p:grpSpPr>
        <p:sp>
          <p:nvSpPr>
            <p:cNvPr id="10602" name="object 10602"/>
            <p:cNvSpPr/>
            <p:nvPr/>
          </p:nvSpPr>
          <p:spPr>
            <a:xfrm>
              <a:off x="6413347" y="1975866"/>
              <a:ext cx="0" cy="60960"/>
            </a:xfrm>
            <a:custGeom>
              <a:avLst/>
              <a:gdLst/>
              <a:ahLst/>
              <a:cxnLst/>
              <a:rect l="l" t="t" r="r" b="b"/>
              <a:pathLst>
                <a:path h="60960">
                  <a:moveTo>
                    <a:pt x="0" y="60959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03" name="object 10603"/>
            <p:cNvSpPr/>
            <p:nvPr/>
          </p:nvSpPr>
          <p:spPr>
            <a:xfrm>
              <a:off x="6417157" y="1975866"/>
              <a:ext cx="0" cy="60960"/>
            </a:xfrm>
            <a:custGeom>
              <a:avLst/>
              <a:gdLst/>
              <a:ahLst/>
              <a:cxnLst/>
              <a:rect l="l" t="t" r="r" b="b"/>
              <a:pathLst>
                <a:path h="60960">
                  <a:moveTo>
                    <a:pt x="0" y="60959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04" name="object 10604"/>
            <p:cNvSpPr/>
            <p:nvPr/>
          </p:nvSpPr>
          <p:spPr>
            <a:xfrm>
              <a:off x="6427063" y="2033016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60">
                  <a:moveTo>
                    <a:pt x="9905" y="0"/>
                  </a:moveTo>
                  <a:lnTo>
                    <a:pt x="0" y="0"/>
                  </a:lnTo>
                </a:path>
                <a:path w="10160">
                  <a:moveTo>
                    <a:pt x="9905" y="0"/>
                  </a:moveTo>
                  <a:lnTo>
                    <a:pt x="3809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05" name="object 10605"/>
            <p:cNvSpPr/>
            <p:nvPr/>
          </p:nvSpPr>
          <p:spPr>
            <a:xfrm>
              <a:off x="6413347" y="2046732"/>
              <a:ext cx="24130" cy="0"/>
            </a:xfrm>
            <a:custGeom>
              <a:avLst/>
              <a:gdLst/>
              <a:ahLst/>
              <a:cxnLst/>
              <a:rect l="l" t="t" r="r" b="b"/>
              <a:pathLst>
                <a:path w="24129">
                  <a:moveTo>
                    <a:pt x="0" y="0"/>
                  </a:moveTo>
                  <a:lnTo>
                    <a:pt x="2362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06" name="object 10606"/>
            <p:cNvSpPr/>
            <p:nvPr/>
          </p:nvSpPr>
          <p:spPr>
            <a:xfrm>
              <a:off x="6413347" y="1898142"/>
              <a:ext cx="0" cy="64135"/>
            </a:xfrm>
            <a:custGeom>
              <a:avLst/>
              <a:gdLst/>
              <a:ahLst/>
              <a:cxnLst/>
              <a:rect l="l" t="t" r="r" b="b"/>
              <a:pathLst>
                <a:path h="64135">
                  <a:moveTo>
                    <a:pt x="0" y="64007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07" name="object 10607"/>
            <p:cNvSpPr/>
            <p:nvPr/>
          </p:nvSpPr>
          <p:spPr>
            <a:xfrm>
              <a:off x="6417157" y="1898142"/>
              <a:ext cx="0" cy="67945"/>
            </a:xfrm>
            <a:custGeom>
              <a:avLst/>
              <a:gdLst/>
              <a:ahLst/>
              <a:cxnLst/>
              <a:rect l="l" t="t" r="r" b="b"/>
              <a:pathLst>
                <a:path h="67944">
                  <a:moveTo>
                    <a:pt x="0" y="6781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08" name="object 10608"/>
            <p:cNvSpPr/>
            <p:nvPr/>
          </p:nvSpPr>
          <p:spPr>
            <a:xfrm>
              <a:off x="6410299" y="2046732"/>
              <a:ext cx="26670" cy="0"/>
            </a:xfrm>
            <a:custGeom>
              <a:avLst/>
              <a:gdLst/>
              <a:ahLst/>
              <a:cxnLst/>
              <a:rect l="l" t="t" r="r" b="b"/>
              <a:pathLst>
                <a:path w="26670">
                  <a:moveTo>
                    <a:pt x="0" y="0"/>
                  </a:moveTo>
                  <a:lnTo>
                    <a:pt x="2667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09" name="object 10609"/>
            <p:cNvSpPr/>
            <p:nvPr/>
          </p:nvSpPr>
          <p:spPr>
            <a:xfrm>
              <a:off x="6430873" y="1898142"/>
              <a:ext cx="0" cy="135255"/>
            </a:xfrm>
            <a:custGeom>
              <a:avLst/>
              <a:gdLst/>
              <a:ahLst/>
              <a:cxnLst/>
              <a:rect l="l" t="t" r="r" b="b"/>
              <a:pathLst>
                <a:path h="135255">
                  <a:moveTo>
                    <a:pt x="0" y="134874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10" name="object 10610"/>
            <p:cNvSpPr/>
            <p:nvPr/>
          </p:nvSpPr>
          <p:spPr>
            <a:xfrm>
              <a:off x="6427063" y="1898142"/>
              <a:ext cx="0" cy="135255"/>
            </a:xfrm>
            <a:custGeom>
              <a:avLst/>
              <a:gdLst/>
              <a:ahLst/>
              <a:cxnLst/>
              <a:rect l="l" t="t" r="r" b="b"/>
              <a:pathLst>
                <a:path h="135255">
                  <a:moveTo>
                    <a:pt x="0" y="134874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11" name="object 10611"/>
            <p:cNvSpPr/>
            <p:nvPr/>
          </p:nvSpPr>
          <p:spPr>
            <a:xfrm>
              <a:off x="6440779" y="1962150"/>
              <a:ext cx="0" cy="67945"/>
            </a:xfrm>
            <a:custGeom>
              <a:avLst/>
              <a:gdLst/>
              <a:ahLst/>
              <a:cxnLst/>
              <a:rect l="l" t="t" r="r" b="b"/>
              <a:pathLst>
                <a:path h="67944">
                  <a:moveTo>
                    <a:pt x="0" y="6781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0612" name="object 10612"/>
          <p:cNvGrpSpPr/>
          <p:nvPr/>
        </p:nvGrpSpPr>
        <p:grpSpPr>
          <a:xfrm>
            <a:off x="7959877" y="1139850"/>
            <a:ext cx="27135" cy="55866"/>
            <a:chOff x="6333337" y="1999488"/>
            <a:chExt cx="21590" cy="44450"/>
          </a:xfrm>
        </p:grpSpPr>
        <p:sp>
          <p:nvSpPr>
            <p:cNvPr id="10613" name="object 10613"/>
            <p:cNvSpPr/>
            <p:nvPr/>
          </p:nvSpPr>
          <p:spPr>
            <a:xfrm>
              <a:off x="6335623" y="1999488"/>
              <a:ext cx="0" cy="30480"/>
            </a:xfrm>
            <a:custGeom>
              <a:avLst/>
              <a:gdLst/>
              <a:ahLst/>
              <a:cxnLst/>
              <a:rect l="l" t="t" r="r" b="b"/>
              <a:pathLst>
                <a:path h="30480">
                  <a:moveTo>
                    <a:pt x="0" y="0"/>
                  </a:moveTo>
                  <a:lnTo>
                    <a:pt x="0" y="3048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14" name="object 10614"/>
            <p:cNvSpPr/>
            <p:nvPr/>
          </p:nvSpPr>
          <p:spPr>
            <a:xfrm>
              <a:off x="6352387" y="2029968"/>
              <a:ext cx="0" cy="13970"/>
            </a:xfrm>
            <a:custGeom>
              <a:avLst/>
              <a:gdLst/>
              <a:ahLst/>
              <a:cxnLst/>
              <a:rect l="l" t="t" r="r" b="b"/>
              <a:pathLst>
                <a:path h="13969">
                  <a:moveTo>
                    <a:pt x="0" y="0"/>
                  </a:moveTo>
                  <a:lnTo>
                    <a:pt x="0" y="1371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0615" name="object 10615"/>
          <p:cNvGrpSpPr/>
          <p:nvPr/>
        </p:nvGrpSpPr>
        <p:grpSpPr>
          <a:xfrm>
            <a:off x="7960835" y="1175286"/>
            <a:ext cx="137270" cy="122107"/>
            <a:chOff x="6334099" y="2027682"/>
            <a:chExt cx="109220" cy="97155"/>
          </a:xfrm>
        </p:grpSpPr>
        <p:sp>
          <p:nvSpPr>
            <p:cNvPr id="10616" name="object 10616"/>
            <p:cNvSpPr/>
            <p:nvPr/>
          </p:nvSpPr>
          <p:spPr>
            <a:xfrm>
              <a:off x="6410299" y="2050542"/>
              <a:ext cx="0" cy="71120"/>
            </a:xfrm>
            <a:custGeom>
              <a:avLst/>
              <a:gdLst/>
              <a:ahLst/>
              <a:cxnLst/>
              <a:rect l="l" t="t" r="r" b="b"/>
              <a:pathLst>
                <a:path h="71119">
                  <a:moveTo>
                    <a:pt x="0" y="0"/>
                  </a:moveTo>
                  <a:lnTo>
                    <a:pt x="0" y="7086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17" name="object 10617"/>
            <p:cNvSpPr/>
            <p:nvPr/>
          </p:nvSpPr>
          <p:spPr>
            <a:xfrm>
              <a:off x="6336385" y="2049018"/>
              <a:ext cx="74295" cy="73660"/>
            </a:xfrm>
            <a:custGeom>
              <a:avLst/>
              <a:gdLst/>
              <a:ahLst/>
              <a:cxnLst/>
              <a:rect l="l" t="t" r="r" b="b"/>
              <a:pathLst>
                <a:path w="74295" h="73660">
                  <a:moveTo>
                    <a:pt x="0" y="0"/>
                  </a:moveTo>
                  <a:lnTo>
                    <a:pt x="762" y="7620"/>
                  </a:lnTo>
                  <a:lnTo>
                    <a:pt x="2286" y="16002"/>
                  </a:lnTo>
                  <a:lnTo>
                    <a:pt x="20574" y="52577"/>
                  </a:lnTo>
                  <a:lnTo>
                    <a:pt x="57150" y="70866"/>
                  </a:lnTo>
                  <a:lnTo>
                    <a:pt x="65532" y="72390"/>
                  </a:lnTo>
                  <a:lnTo>
                    <a:pt x="73914" y="73152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18" name="object 10618"/>
            <p:cNvSpPr/>
            <p:nvPr/>
          </p:nvSpPr>
          <p:spPr>
            <a:xfrm>
              <a:off x="6408013" y="2119884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80">
                  <a:moveTo>
                    <a:pt x="2286" y="0"/>
                  </a:moveTo>
                  <a:lnTo>
                    <a:pt x="3902" y="669"/>
                  </a:lnTo>
                  <a:lnTo>
                    <a:pt x="4572" y="2285"/>
                  </a:lnTo>
                  <a:lnTo>
                    <a:pt x="3902" y="3902"/>
                  </a:lnTo>
                  <a:lnTo>
                    <a:pt x="2286" y="4571"/>
                  </a:lnTo>
                  <a:lnTo>
                    <a:pt x="669" y="3902"/>
                  </a:lnTo>
                  <a:lnTo>
                    <a:pt x="0" y="2285"/>
                  </a:lnTo>
                  <a:lnTo>
                    <a:pt x="669" y="669"/>
                  </a:lnTo>
                  <a:lnTo>
                    <a:pt x="228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19" name="object 10619"/>
            <p:cNvSpPr/>
            <p:nvPr/>
          </p:nvSpPr>
          <p:spPr>
            <a:xfrm>
              <a:off x="6406489" y="2036826"/>
              <a:ext cx="10795" cy="13970"/>
            </a:xfrm>
            <a:custGeom>
              <a:avLst/>
              <a:gdLst/>
              <a:ahLst/>
              <a:cxnLst/>
              <a:rect l="l" t="t" r="r" b="b"/>
              <a:pathLst>
                <a:path w="10795" h="13969">
                  <a:moveTo>
                    <a:pt x="6858" y="0"/>
                  </a:moveTo>
                  <a:lnTo>
                    <a:pt x="6858" y="0"/>
                  </a:lnTo>
                  <a:lnTo>
                    <a:pt x="10668" y="0"/>
                  </a:lnTo>
                </a:path>
                <a:path w="10795" h="13969">
                  <a:moveTo>
                    <a:pt x="6858" y="0"/>
                  </a:moveTo>
                  <a:lnTo>
                    <a:pt x="0" y="0"/>
                  </a:lnTo>
                  <a:lnTo>
                    <a:pt x="0" y="3048"/>
                  </a:lnTo>
                  <a:lnTo>
                    <a:pt x="0" y="9906"/>
                  </a:lnTo>
                  <a:lnTo>
                    <a:pt x="3810" y="9906"/>
                  </a:lnTo>
                  <a:lnTo>
                    <a:pt x="3810" y="13716"/>
                  </a:lnTo>
                  <a:lnTo>
                    <a:pt x="6858" y="13716"/>
                  </a:lnTo>
                  <a:lnTo>
                    <a:pt x="6858" y="990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20" name="object 10620"/>
            <p:cNvSpPr/>
            <p:nvPr/>
          </p:nvSpPr>
          <p:spPr>
            <a:xfrm>
              <a:off x="6436969" y="2029968"/>
              <a:ext cx="3810" cy="20955"/>
            </a:xfrm>
            <a:custGeom>
              <a:avLst/>
              <a:gdLst/>
              <a:ahLst/>
              <a:cxnLst/>
              <a:rect l="l" t="t" r="r" b="b"/>
              <a:pathLst>
                <a:path w="3810" h="20955">
                  <a:moveTo>
                    <a:pt x="0" y="16764"/>
                  </a:moveTo>
                  <a:lnTo>
                    <a:pt x="0" y="20574"/>
                  </a:lnTo>
                  <a:lnTo>
                    <a:pt x="3810" y="20574"/>
                  </a:lnTo>
                  <a:lnTo>
                    <a:pt x="3810" y="13716"/>
                  </a:lnTo>
                  <a:lnTo>
                    <a:pt x="3809" y="6858"/>
                  </a:lnTo>
                  <a:lnTo>
                    <a:pt x="3809" y="0"/>
                  </a:lnTo>
                  <a:lnTo>
                    <a:pt x="0" y="0"/>
                  </a:ln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0621" name="object 10621"/>
          <p:cNvSpPr/>
          <p:nvPr/>
        </p:nvSpPr>
        <p:spPr>
          <a:xfrm>
            <a:off x="8051816" y="1097712"/>
            <a:ext cx="4788" cy="12769"/>
          </a:xfrm>
          <a:custGeom>
            <a:avLst/>
            <a:gdLst/>
            <a:ahLst/>
            <a:cxnLst/>
            <a:rect l="l" t="t" r="r" b="b"/>
            <a:pathLst>
              <a:path w="3810" h="10160">
                <a:moveTo>
                  <a:pt x="3810" y="0"/>
                </a:moveTo>
                <a:lnTo>
                  <a:pt x="0" y="0"/>
                </a:lnTo>
                <a:lnTo>
                  <a:pt x="0" y="9906"/>
                </a:lnTo>
                <a:lnTo>
                  <a:pt x="3810" y="9906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0622" name="object 10622"/>
          <p:cNvGrpSpPr/>
          <p:nvPr/>
        </p:nvGrpSpPr>
        <p:grpSpPr>
          <a:xfrm>
            <a:off x="7913908" y="1094838"/>
            <a:ext cx="166799" cy="65441"/>
            <a:chOff x="6296761" y="1963673"/>
            <a:chExt cx="132715" cy="52069"/>
          </a:xfrm>
        </p:grpSpPr>
        <p:sp>
          <p:nvSpPr>
            <p:cNvPr id="10623" name="object 10623"/>
            <p:cNvSpPr/>
            <p:nvPr/>
          </p:nvSpPr>
          <p:spPr>
            <a:xfrm>
              <a:off x="6332575" y="1965959"/>
              <a:ext cx="6985" cy="10160"/>
            </a:xfrm>
            <a:custGeom>
              <a:avLst/>
              <a:gdLst/>
              <a:ahLst/>
              <a:cxnLst/>
              <a:rect l="l" t="t" r="r" b="b"/>
              <a:pathLst>
                <a:path w="6985" h="10160">
                  <a:moveTo>
                    <a:pt x="6858" y="0"/>
                  </a:moveTo>
                  <a:lnTo>
                    <a:pt x="0" y="0"/>
                  </a:lnTo>
                  <a:lnTo>
                    <a:pt x="0" y="9906"/>
                  </a:lnTo>
                  <a:lnTo>
                    <a:pt x="6858" y="9906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24" name="object 10624"/>
            <p:cNvSpPr/>
            <p:nvPr/>
          </p:nvSpPr>
          <p:spPr>
            <a:xfrm>
              <a:off x="6369913" y="1965959"/>
              <a:ext cx="3175" cy="10160"/>
            </a:xfrm>
            <a:custGeom>
              <a:avLst/>
              <a:gdLst/>
              <a:ahLst/>
              <a:cxnLst/>
              <a:rect l="l" t="t" r="r" b="b"/>
              <a:pathLst>
                <a:path w="3175" h="10160">
                  <a:moveTo>
                    <a:pt x="3048" y="0"/>
                  </a:moveTo>
                  <a:lnTo>
                    <a:pt x="0" y="0"/>
                  </a:lnTo>
                  <a:lnTo>
                    <a:pt x="0" y="9906"/>
                  </a:lnTo>
                  <a:lnTo>
                    <a:pt x="3048" y="990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25" name="object 10625"/>
            <p:cNvSpPr/>
            <p:nvPr/>
          </p:nvSpPr>
          <p:spPr>
            <a:xfrm>
              <a:off x="6299047" y="1965959"/>
              <a:ext cx="3175" cy="10160"/>
            </a:xfrm>
            <a:custGeom>
              <a:avLst/>
              <a:gdLst/>
              <a:ahLst/>
              <a:cxnLst/>
              <a:rect l="l" t="t" r="r" b="b"/>
              <a:pathLst>
                <a:path w="3175" h="10160">
                  <a:moveTo>
                    <a:pt x="3048" y="0"/>
                  </a:moveTo>
                  <a:lnTo>
                    <a:pt x="0" y="0"/>
                  </a:lnTo>
                  <a:lnTo>
                    <a:pt x="0" y="9906"/>
                  </a:lnTo>
                  <a:lnTo>
                    <a:pt x="3048" y="990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26" name="object 10626"/>
            <p:cNvSpPr/>
            <p:nvPr/>
          </p:nvSpPr>
          <p:spPr>
            <a:xfrm>
              <a:off x="6417157" y="2009393"/>
              <a:ext cx="10160" cy="3810"/>
            </a:xfrm>
            <a:custGeom>
              <a:avLst/>
              <a:gdLst/>
              <a:ahLst/>
              <a:cxnLst/>
              <a:rect l="l" t="t" r="r" b="b"/>
              <a:pathLst>
                <a:path w="10160" h="3810">
                  <a:moveTo>
                    <a:pt x="9905" y="3809"/>
                  </a:moveTo>
                  <a:lnTo>
                    <a:pt x="9905" y="0"/>
                  </a:lnTo>
                  <a:lnTo>
                    <a:pt x="0" y="0"/>
                  </a:lnTo>
                  <a:lnTo>
                    <a:pt x="0" y="3809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0627" name="object 10627"/>
          <p:cNvGrpSpPr/>
          <p:nvPr/>
        </p:nvGrpSpPr>
        <p:grpSpPr>
          <a:xfrm>
            <a:off x="8062351" y="1009603"/>
            <a:ext cx="18355" cy="56664"/>
            <a:chOff x="6414871" y="1895855"/>
            <a:chExt cx="14604" cy="45085"/>
          </a:xfrm>
        </p:grpSpPr>
        <p:sp>
          <p:nvSpPr>
            <p:cNvPr id="10628" name="object 10628"/>
            <p:cNvSpPr/>
            <p:nvPr/>
          </p:nvSpPr>
          <p:spPr>
            <a:xfrm>
              <a:off x="6417157" y="1898141"/>
              <a:ext cx="10160" cy="6985"/>
            </a:xfrm>
            <a:custGeom>
              <a:avLst/>
              <a:gdLst/>
              <a:ahLst/>
              <a:cxnLst/>
              <a:rect l="l" t="t" r="r" b="b"/>
              <a:pathLst>
                <a:path w="10160" h="6985">
                  <a:moveTo>
                    <a:pt x="9905" y="6857"/>
                  </a:moveTo>
                  <a:lnTo>
                    <a:pt x="9905" y="0"/>
                  </a:lnTo>
                  <a:lnTo>
                    <a:pt x="0" y="0"/>
                  </a:lnTo>
                  <a:lnTo>
                    <a:pt x="0" y="6857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29" name="object 10629"/>
            <p:cNvSpPr/>
            <p:nvPr/>
          </p:nvSpPr>
          <p:spPr>
            <a:xfrm>
              <a:off x="6417157" y="1935479"/>
              <a:ext cx="10160" cy="3175"/>
            </a:xfrm>
            <a:custGeom>
              <a:avLst/>
              <a:gdLst/>
              <a:ahLst/>
              <a:cxnLst/>
              <a:rect l="l" t="t" r="r" b="b"/>
              <a:pathLst>
                <a:path w="10160" h="3175">
                  <a:moveTo>
                    <a:pt x="9905" y="3048"/>
                  </a:moveTo>
                  <a:lnTo>
                    <a:pt x="9905" y="0"/>
                  </a:lnTo>
                  <a:lnTo>
                    <a:pt x="0" y="0"/>
                  </a:ln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0630" name="object 10630"/>
          <p:cNvGrpSpPr/>
          <p:nvPr/>
        </p:nvGrpSpPr>
        <p:grpSpPr>
          <a:xfrm>
            <a:off x="8091082" y="1090051"/>
            <a:ext cx="186751" cy="99760"/>
            <a:chOff x="6437731" y="1959864"/>
            <a:chExt cx="148590" cy="79375"/>
          </a:xfrm>
        </p:grpSpPr>
        <p:sp>
          <p:nvSpPr>
            <p:cNvPr id="10631" name="object 10631"/>
            <p:cNvSpPr/>
            <p:nvPr/>
          </p:nvSpPr>
          <p:spPr>
            <a:xfrm>
              <a:off x="6440779" y="2029968"/>
              <a:ext cx="146050" cy="0"/>
            </a:xfrm>
            <a:custGeom>
              <a:avLst/>
              <a:gdLst/>
              <a:ahLst/>
              <a:cxnLst/>
              <a:rect l="l" t="t" r="r" b="b"/>
              <a:pathLst>
                <a:path w="146050">
                  <a:moveTo>
                    <a:pt x="145541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32" name="object 10632"/>
            <p:cNvSpPr/>
            <p:nvPr/>
          </p:nvSpPr>
          <p:spPr>
            <a:xfrm>
              <a:off x="6440779" y="2036826"/>
              <a:ext cx="146050" cy="0"/>
            </a:xfrm>
            <a:custGeom>
              <a:avLst/>
              <a:gdLst/>
              <a:ahLst/>
              <a:cxnLst/>
              <a:rect l="l" t="t" r="r" b="b"/>
              <a:pathLst>
                <a:path w="146050">
                  <a:moveTo>
                    <a:pt x="145541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33" name="object 10633"/>
            <p:cNvSpPr/>
            <p:nvPr/>
          </p:nvSpPr>
          <p:spPr>
            <a:xfrm>
              <a:off x="6440017" y="1962150"/>
              <a:ext cx="72390" cy="68580"/>
            </a:xfrm>
            <a:custGeom>
              <a:avLst/>
              <a:gdLst/>
              <a:ahLst/>
              <a:cxnLst/>
              <a:rect l="l" t="t" r="r" b="b"/>
              <a:pathLst>
                <a:path w="72390" h="68580">
                  <a:moveTo>
                    <a:pt x="72389" y="68579"/>
                  </a:moveTo>
                  <a:lnTo>
                    <a:pt x="72389" y="61721"/>
                  </a:lnTo>
                  <a:lnTo>
                    <a:pt x="70865" y="53339"/>
                  </a:lnTo>
                  <a:lnTo>
                    <a:pt x="52577" y="19049"/>
                  </a:lnTo>
                  <a:lnTo>
                    <a:pt x="26669" y="4571"/>
                  </a:lnTo>
                  <a:lnTo>
                    <a:pt x="18287" y="1523"/>
                  </a:lnTo>
                  <a:lnTo>
                    <a:pt x="9905" y="0"/>
                  </a:lnTo>
                  <a:lnTo>
                    <a:pt x="2285" y="0"/>
                  </a:lnTo>
                  <a:lnTo>
                    <a:pt x="761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0634" name="object 10634"/>
          <p:cNvSpPr/>
          <p:nvPr/>
        </p:nvSpPr>
        <p:spPr>
          <a:xfrm>
            <a:off x="8323802" y="1407048"/>
            <a:ext cx="0" cy="90183"/>
          </a:xfrm>
          <a:custGeom>
            <a:avLst/>
            <a:gdLst/>
            <a:ahLst/>
            <a:cxnLst/>
            <a:rect l="l" t="t" r="r" b="b"/>
            <a:pathLst>
              <a:path h="71755">
                <a:moveTo>
                  <a:pt x="0" y="71627"/>
                </a:moveTo>
                <a:lnTo>
                  <a:pt x="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0635" name="object 10635"/>
          <p:cNvGrpSpPr/>
          <p:nvPr/>
        </p:nvGrpSpPr>
        <p:grpSpPr>
          <a:xfrm>
            <a:off x="8151416" y="1513352"/>
            <a:ext cx="92578" cy="100558"/>
            <a:chOff x="6485737" y="2296667"/>
            <a:chExt cx="73660" cy="80010"/>
          </a:xfrm>
        </p:grpSpPr>
        <p:sp>
          <p:nvSpPr>
            <p:cNvPr id="10636" name="object 10636"/>
            <p:cNvSpPr/>
            <p:nvPr/>
          </p:nvSpPr>
          <p:spPr>
            <a:xfrm>
              <a:off x="6491071" y="2340863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5">
                  <a:moveTo>
                    <a:pt x="10667" y="0"/>
                  </a:moveTo>
                  <a:lnTo>
                    <a:pt x="0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37" name="object 10637"/>
            <p:cNvSpPr/>
            <p:nvPr/>
          </p:nvSpPr>
          <p:spPr>
            <a:xfrm>
              <a:off x="6491071" y="2310383"/>
              <a:ext cx="67945" cy="0"/>
            </a:xfrm>
            <a:custGeom>
              <a:avLst/>
              <a:gdLst/>
              <a:ahLst/>
              <a:cxnLst/>
              <a:rect l="l" t="t" r="r" b="b"/>
              <a:pathLst>
                <a:path w="67945">
                  <a:moveTo>
                    <a:pt x="67817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38" name="object 10638"/>
            <p:cNvSpPr/>
            <p:nvPr/>
          </p:nvSpPr>
          <p:spPr>
            <a:xfrm>
              <a:off x="6491071" y="2296667"/>
              <a:ext cx="0" cy="78105"/>
            </a:xfrm>
            <a:custGeom>
              <a:avLst/>
              <a:gdLst/>
              <a:ahLst/>
              <a:cxnLst/>
              <a:rect l="l" t="t" r="r" b="b"/>
              <a:pathLst>
                <a:path h="78105">
                  <a:moveTo>
                    <a:pt x="0" y="77724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39" name="object 10639"/>
            <p:cNvSpPr/>
            <p:nvPr/>
          </p:nvSpPr>
          <p:spPr>
            <a:xfrm>
              <a:off x="6488023" y="2296667"/>
              <a:ext cx="0" cy="78105"/>
            </a:xfrm>
            <a:custGeom>
              <a:avLst/>
              <a:gdLst/>
              <a:ahLst/>
              <a:cxnLst/>
              <a:rect l="l" t="t" r="r" b="b"/>
              <a:pathLst>
                <a:path h="78105">
                  <a:moveTo>
                    <a:pt x="0" y="77724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40" name="object 10640"/>
            <p:cNvSpPr/>
            <p:nvPr/>
          </p:nvSpPr>
          <p:spPr>
            <a:xfrm>
              <a:off x="6488023" y="237439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4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0641" name="object 10641"/>
          <p:cNvSpPr/>
          <p:nvPr/>
        </p:nvSpPr>
        <p:spPr>
          <a:xfrm>
            <a:off x="8362110" y="1607208"/>
            <a:ext cx="0" cy="3990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0" y="3048"/>
                </a:moveTo>
                <a:lnTo>
                  <a:pt x="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0642" name="object 10642"/>
          <p:cNvGrpSpPr/>
          <p:nvPr/>
        </p:nvGrpSpPr>
        <p:grpSpPr>
          <a:xfrm>
            <a:off x="8209837" y="1512394"/>
            <a:ext cx="152434" cy="106943"/>
            <a:chOff x="6532219" y="2295905"/>
            <a:chExt cx="121285" cy="85090"/>
          </a:xfrm>
        </p:grpSpPr>
        <p:sp>
          <p:nvSpPr>
            <p:cNvPr id="10643" name="object 10643"/>
            <p:cNvSpPr/>
            <p:nvPr/>
          </p:nvSpPr>
          <p:spPr>
            <a:xfrm>
              <a:off x="6589369" y="2296667"/>
              <a:ext cx="0" cy="81915"/>
            </a:xfrm>
            <a:custGeom>
              <a:avLst/>
              <a:gdLst/>
              <a:ahLst/>
              <a:cxnLst/>
              <a:rect l="l" t="t" r="r" b="b"/>
              <a:pathLst>
                <a:path h="81914">
                  <a:moveTo>
                    <a:pt x="0" y="81533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44" name="object 10644"/>
            <p:cNvSpPr/>
            <p:nvPr/>
          </p:nvSpPr>
          <p:spPr>
            <a:xfrm>
              <a:off x="6586321" y="2296667"/>
              <a:ext cx="0" cy="81915"/>
            </a:xfrm>
            <a:custGeom>
              <a:avLst/>
              <a:gdLst/>
              <a:ahLst/>
              <a:cxnLst/>
              <a:rect l="l" t="t" r="r" b="b"/>
              <a:pathLst>
                <a:path h="81914">
                  <a:moveTo>
                    <a:pt x="0" y="0"/>
                  </a:moveTo>
                  <a:lnTo>
                    <a:pt x="0" y="8153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45" name="object 10645"/>
            <p:cNvSpPr/>
            <p:nvPr/>
          </p:nvSpPr>
          <p:spPr>
            <a:xfrm>
              <a:off x="6579463" y="2296667"/>
              <a:ext cx="0" cy="81915"/>
            </a:xfrm>
            <a:custGeom>
              <a:avLst/>
              <a:gdLst/>
              <a:ahLst/>
              <a:cxnLst/>
              <a:rect l="l" t="t" r="r" b="b"/>
              <a:pathLst>
                <a:path h="81914">
                  <a:moveTo>
                    <a:pt x="0" y="81533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46" name="object 10646"/>
            <p:cNvSpPr/>
            <p:nvPr/>
          </p:nvSpPr>
          <p:spPr>
            <a:xfrm>
              <a:off x="6582511" y="2296667"/>
              <a:ext cx="0" cy="81915"/>
            </a:xfrm>
            <a:custGeom>
              <a:avLst/>
              <a:gdLst/>
              <a:ahLst/>
              <a:cxnLst/>
              <a:rect l="l" t="t" r="r" b="b"/>
              <a:pathLst>
                <a:path h="81914">
                  <a:moveTo>
                    <a:pt x="0" y="81533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47" name="object 10647"/>
            <p:cNvSpPr/>
            <p:nvPr/>
          </p:nvSpPr>
          <p:spPr>
            <a:xfrm>
              <a:off x="6558889" y="2296667"/>
              <a:ext cx="0" cy="78105"/>
            </a:xfrm>
            <a:custGeom>
              <a:avLst/>
              <a:gdLst/>
              <a:ahLst/>
              <a:cxnLst/>
              <a:rect l="l" t="t" r="r" b="b"/>
              <a:pathLst>
                <a:path h="78105">
                  <a:moveTo>
                    <a:pt x="0" y="77724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48" name="object 10648"/>
            <p:cNvSpPr/>
            <p:nvPr/>
          </p:nvSpPr>
          <p:spPr>
            <a:xfrm>
              <a:off x="6558889" y="2357627"/>
              <a:ext cx="20955" cy="0"/>
            </a:xfrm>
            <a:custGeom>
              <a:avLst/>
              <a:gdLst/>
              <a:ahLst/>
              <a:cxnLst/>
              <a:rect l="l" t="t" r="r" b="b"/>
              <a:pathLst>
                <a:path w="20954">
                  <a:moveTo>
                    <a:pt x="20574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49" name="object 10649"/>
            <p:cNvSpPr/>
            <p:nvPr/>
          </p:nvSpPr>
          <p:spPr>
            <a:xfrm>
              <a:off x="6579463" y="2378201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9905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50" name="object 10650"/>
            <p:cNvSpPr/>
            <p:nvPr/>
          </p:nvSpPr>
          <p:spPr>
            <a:xfrm>
              <a:off x="6582511" y="2378201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809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51" name="object 10651"/>
            <p:cNvSpPr/>
            <p:nvPr/>
          </p:nvSpPr>
          <p:spPr>
            <a:xfrm>
              <a:off x="6558889" y="2374391"/>
              <a:ext cx="20955" cy="0"/>
            </a:xfrm>
            <a:custGeom>
              <a:avLst/>
              <a:gdLst/>
              <a:ahLst/>
              <a:cxnLst/>
              <a:rect l="l" t="t" r="r" b="b"/>
              <a:pathLst>
                <a:path w="20954">
                  <a:moveTo>
                    <a:pt x="20574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52" name="object 10652"/>
            <p:cNvSpPr/>
            <p:nvPr/>
          </p:nvSpPr>
          <p:spPr>
            <a:xfrm>
              <a:off x="6532219" y="2340863"/>
              <a:ext cx="26670" cy="0"/>
            </a:xfrm>
            <a:custGeom>
              <a:avLst/>
              <a:gdLst/>
              <a:ahLst/>
              <a:cxnLst/>
              <a:rect l="l" t="t" r="r" b="b"/>
              <a:pathLst>
                <a:path w="26670">
                  <a:moveTo>
                    <a:pt x="26670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53" name="object 10653"/>
            <p:cNvSpPr/>
            <p:nvPr/>
          </p:nvSpPr>
          <p:spPr>
            <a:xfrm>
              <a:off x="6558889" y="2340863"/>
              <a:ext cx="20955" cy="0"/>
            </a:xfrm>
            <a:custGeom>
              <a:avLst/>
              <a:gdLst/>
              <a:ahLst/>
              <a:cxnLst/>
              <a:rect l="l" t="t" r="r" b="b"/>
              <a:pathLst>
                <a:path w="20954">
                  <a:moveTo>
                    <a:pt x="20574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54" name="object 10654"/>
            <p:cNvSpPr/>
            <p:nvPr/>
          </p:nvSpPr>
          <p:spPr>
            <a:xfrm>
              <a:off x="6558889" y="2327147"/>
              <a:ext cx="20955" cy="0"/>
            </a:xfrm>
            <a:custGeom>
              <a:avLst/>
              <a:gdLst/>
              <a:ahLst/>
              <a:cxnLst/>
              <a:rect l="l" t="t" r="r" b="b"/>
              <a:pathLst>
                <a:path w="20954">
                  <a:moveTo>
                    <a:pt x="20574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55" name="object 10655"/>
            <p:cNvSpPr/>
            <p:nvPr/>
          </p:nvSpPr>
          <p:spPr>
            <a:xfrm>
              <a:off x="6612991" y="2296667"/>
              <a:ext cx="0" cy="74930"/>
            </a:xfrm>
            <a:custGeom>
              <a:avLst/>
              <a:gdLst/>
              <a:ahLst/>
              <a:cxnLst/>
              <a:rect l="l" t="t" r="r" b="b"/>
              <a:pathLst>
                <a:path h="74930">
                  <a:moveTo>
                    <a:pt x="0" y="74675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56" name="object 10656"/>
            <p:cNvSpPr/>
            <p:nvPr/>
          </p:nvSpPr>
          <p:spPr>
            <a:xfrm>
              <a:off x="6625946" y="2295905"/>
              <a:ext cx="8890" cy="1905"/>
            </a:xfrm>
            <a:custGeom>
              <a:avLst/>
              <a:gdLst/>
              <a:ahLst/>
              <a:cxnLst/>
              <a:rect l="l" t="t" r="r" b="b"/>
              <a:pathLst>
                <a:path w="8890" h="1905">
                  <a:moveTo>
                    <a:pt x="1524" y="762"/>
                  </a:moveTo>
                  <a:lnTo>
                    <a:pt x="1295" y="228"/>
                  </a:lnTo>
                  <a:lnTo>
                    <a:pt x="762" y="0"/>
                  </a:lnTo>
                  <a:lnTo>
                    <a:pt x="215" y="228"/>
                  </a:lnTo>
                  <a:lnTo>
                    <a:pt x="0" y="762"/>
                  </a:lnTo>
                  <a:lnTo>
                    <a:pt x="215" y="1308"/>
                  </a:lnTo>
                  <a:lnTo>
                    <a:pt x="762" y="1524"/>
                  </a:lnTo>
                  <a:lnTo>
                    <a:pt x="1295" y="1308"/>
                  </a:lnTo>
                  <a:lnTo>
                    <a:pt x="1524" y="762"/>
                  </a:lnTo>
                  <a:close/>
                </a:path>
                <a:path w="8890" h="1905">
                  <a:moveTo>
                    <a:pt x="8382" y="762"/>
                  </a:moveTo>
                  <a:lnTo>
                    <a:pt x="8153" y="228"/>
                  </a:lnTo>
                  <a:lnTo>
                    <a:pt x="7620" y="0"/>
                  </a:lnTo>
                  <a:lnTo>
                    <a:pt x="7073" y="228"/>
                  </a:lnTo>
                  <a:lnTo>
                    <a:pt x="6858" y="762"/>
                  </a:lnTo>
                  <a:lnTo>
                    <a:pt x="7073" y="1308"/>
                  </a:lnTo>
                  <a:lnTo>
                    <a:pt x="7620" y="1524"/>
                  </a:lnTo>
                  <a:lnTo>
                    <a:pt x="8153" y="1308"/>
                  </a:lnTo>
                  <a:lnTo>
                    <a:pt x="8382" y="76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57" name="object 10657"/>
            <p:cNvSpPr/>
            <p:nvPr/>
          </p:nvSpPr>
          <p:spPr>
            <a:xfrm>
              <a:off x="6629755" y="2300477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5">
                  <a:moveTo>
                    <a:pt x="0" y="6857"/>
                  </a:moveTo>
                  <a:lnTo>
                    <a:pt x="0" y="0"/>
                  </a:lnTo>
                </a:path>
                <a:path h="6985">
                  <a:moveTo>
                    <a:pt x="0" y="6857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58" name="object 10658"/>
            <p:cNvSpPr/>
            <p:nvPr/>
          </p:nvSpPr>
          <p:spPr>
            <a:xfrm>
              <a:off x="6589369" y="2371343"/>
              <a:ext cx="64135" cy="0"/>
            </a:xfrm>
            <a:custGeom>
              <a:avLst/>
              <a:gdLst/>
              <a:ahLst/>
              <a:cxnLst/>
              <a:rect l="l" t="t" r="r" b="b"/>
              <a:pathLst>
                <a:path w="64134">
                  <a:moveTo>
                    <a:pt x="64007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59" name="object 10659"/>
            <p:cNvSpPr/>
            <p:nvPr/>
          </p:nvSpPr>
          <p:spPr>
            <a:xfrm>
              <a:off x="6589369" y="2374391"/>
              <a:ext cx="64135" cy="0"/>
            </a:xfrm>
            <a:custGeom>
              <a:avLst/>
              <a:gdLst/>
              <a:ahLst/>
              <a:cxnLst/>
              <a:rect l="l" t="t" r="r" b="b"/>
              <a:pathLst>
                <a:path w="64134">
                  <a:moveTo>
                    <a:pt x="64007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0660" name="object 10660"/>
          <p:cNvGrpSpPr/>
          <p:nvPr/>
        </p:nvGrpSpPr>
        <p:grpSpPr>
          <a:xfrm>
            <a:off x="8239525" y="1400344"/>
            <a:ext cx="84597" cy="23144"/>
            <a:chOff x="6555841" y="2206751"/>
            <a:chExt cx="67310" cy="18415"/>
          </a:xfrm>
        </p:grpSpPr>
        <p:sp>
          <p:nvSpPr>
            <p:cNvPr id="10661" name="object 10661"/>
            <p:cNvSpPr/>
            <p:nvPr/>
          </p:nvSpPr>
          <p:spPr>
            <a:xfrm>
              <a:off x="6555841" y="2209037"/>
              <a:ext cx="57150" cy="0"/>
            </a:xfrm>
            <a:custGeom>
              <a:avLst/>
              <a:gdLst/>
              <a:ahLst/>
              <a:cxnLst/>
              <a:rect l="l" t="t" r="r" b="b"/>
              <a:pathLst>
                <a:path w="57150">
                  <a:moveTo>
                    <a:pt x="57150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62" name="object 10662"/>
            <p:cNvSpPr/>
            <p:nvPr/>
          </p:nvSpPr>
          <p:spPr>
            <a:xfrm>
              <a:off x="6555841" y="2212085"/>
              <a:ext cx="57150" cy="0"/>
            </a:xfrm>
            <a:custGeom>
              <a:avLst/>
              <a:gdLst/>
              <a:ahLst/>
              <a:cxnLst/>
              <a:rect l="l" t="t" r="r" b="b"/>
              <a:pathLst>
                <a:path w="57150">
                  <a:moveTo>
                    <a:pt x="57150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63" name="object 10663"/>
            <p:cNvSpPr/>
            <p:nvPr/>
          </p:nvSpPr>
          <p:spPr>
            <a:xfrm>
              <a:off x="6555841" y="2222753"/>
              <a:ext cx="57150" cy="0"/>
            </a:xfrm>
            <a:custGeom>
              <a:avLst/>
              <a:gdLst/>
              <a:ahLst/>
              <a:cxnLst/>
              <a:rect l="l" t="t" r="r" b="b"/>
              <a:pathLst>
                <a:path w="57150">
                  <a:moveTo>
                    <a:pt x="57150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64" name="object 10664"/>
            <p:cNvSpPr/>
            <p:nvPr/>
          </p:nvSpPr>
          <p:spPr>
            <a:xfrm>
              <a:off x="6616039" y="2222753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0" y="0"/>
                  </a:moveTo>
                  <a:lnTo>
                    <a:pt x="6858" y="0"/>
                  </a:lnTo>
                </a:path>
                <a:path w="6984">
                  <a:moveTo>
                    <a:pt x="0" y="0"/>
                  </a:moveTo>
                  <a:lnTo>
                    <a:pt x="685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65" name="object 10665"/>
            <p:cNvSpPr/>
            <p:nvPr/>
          </p:nvSpPr>
          <p:spPr>
            <a:xfrm>
              <a:off x="6616039" y="2212085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6857" y="0"/>
                  </a:moveTo>
                  <a:lnTo>
                    <a:pt x="6857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0666" name="object 10666"/>
          <p:cNvGrpSpPr/>
          <p:nvPr/>
        </p:nvGrpSpPr>
        <p:grpSpPr>
          <a:xfrm>
            <a:off x="8380307" y="1497073"/>
            <a:ext cx="11173" cy="21548"/>
            <a:chOff x="6667855" y="2283714"/>
            <a:chExt cx="8890" cy="17145"/>
          </a:xfrm>
        </p:grpSpPr>
        <p:sp>
          <p:nvSpPr>
            <p:cNvPr id="10667" name="object 10667"/>
            <p:cNvSpPr/>
            <p:nvPr/>
          </p:nvSpPr>
          <p:spPr>
            <a:xfrm>
              <a:off x="6670141" y="2283714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0"/>
                  </a:moveTo>
                  <a:lnTo>
                    <a:pt x="0" y="1295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68" name="object 10668"/>
            <p:cNvSpPr/>
            <p:nvPr/>
          </p:nvSpPr>
          <p:spPr>
            <a:xfrm>
              <a:off x="6673951" y="2296668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0"/>
                  </a:lnTo>
                  <a:lnTo>
                    <a:pt x="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0669" name="object 10669"/>
          <p:cNvGrpSpPr/>
          <p:nvPr/>
        </p:nvGrpSpPr>
        <p:grpSpPr>
          <a:xfrm>
            <a:off x="8308479" y="1400343"/>
            <a:ext cx="18355" cy="27135"/>
            <a:chOff x="6610705" y="2206751"/>
            <a:chExt cx="14604" cy="21590"/>
          </a:xfrm>
        </p:grpSpPr>
        <p:sp>
          <p:nvSpPr>
            <p:cNvPr id="10670" name="object 10670"/>
            <p:cNvSpPr/>
            <p:nvPr/>
          </p:nvSpPr>
          <p:spPr>
            <a:xfrm>
              <a:off x="6616039" y="2212085"/>
              <a:ext cx="3810" cy="10795"/>
            </a:xfrm>
            <a:custGeom>
              <a:avLst/>
              <a:gdLst/>
              <a:ahLst/>
              <a:cxnLst/>
              <a:rect l="l" t="t" r="r" b="b"/>
              <a:pathLst>
                <a:path w="3809" h="10794">
                  <a:moveTo>
                    <a:pt x="3809" y="10668"/>
                  </a:moveTo>
                  <a:lnTo>
                    <a:pt x="0" y="10668"/>
                  </a:lnTo>
                  <a:lnTo>
                    <a:pt x="0" y="0"/>
                  </a:lnTo>
                  <a:lnTo>
                    <a:pt x="3809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71" name="object 10671"/>
            <p:cNvSpPr/>
            <p:nvPr/>
          </p:nvSpPr>
          <p:spPr>
            <a:xfrm>
              <a:off x="6612991" y="2209037"/>
              <a:ext cx="3175" cy="17145"/>
            </a:xfrm>
            <a:custGeom>
              <a:avLst/>
              <a:gdLst/>
              <a:ahLst/>
              <a:cxnLst/>
              <a:rect l="l" t="t" r="r" b="b"/>
              <a:pathLst>
                <a:path w="3175" h="17144">
                  <a:moveTo>
                    <a:pt x="3048" y="3048"/>
                  </a:moveTo>
                  <a:lnTo>
                    <a:pt x="3048" y="0"/>
                  </a:lnTo>
                  <a:lnTo>
                    <a:pt x="0" y="0"/>
                  </a:lnTo>
                  <a:lnTo>
                    <a:pt x="0" y="3048"/>
                  </a:lnTo>
                  <a:lnTo>
                    <a:pt x="0" y="6858"/>
                  </a:lnTo>
                  <a:lnTo>
                    <a:pt x="0" y="16764"/>
                  </a:lnTo>
                  <a:lnTo>
                    <a:pt x="3048" y="16764"/>
                  </a:lnTo>
                  <a:lnTo>
                    <a:pt x="3048" y="1371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72" name="object 10672"/>
            <p:cNvSpPr/>
            <p:nvPr/>
          </p:nvSpPr>
          <p:spPr>
            <a:xfrm>
              <a:off x="6619849" y="2212085"/>
              <a:ext cx="3175" cy="10795"/>
            </a:xfrm>
            <a:custGeom>
              <a:avLst/>
              <a:gdLst/>
              <a:ahLst/>
              <a:cxnLst/>
              <a:rect l="l" t="t" r="r" b="b"/>
              <a:pathLst>
                <a:path w="3175" h="10794">
                  <a:moveTo>
                    <a:pt x="0" y="10668"/>
                  </a:moveTo>
                  <a:lnTo>
                    <a:pt x="3048" y="10668"/>
                  </a:lnTo>
                  <a:lnTo>
                    <a:pt x="3047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0673" name="object 10673"/>
          <p:cNvGrpSpPr/>
          <p:nvPr/>
        </p:nvGrpSpPr>
        <p:grpSpPr>
          <a:xfrm>
            <a:off x="8228033" y="1400343"/>
            <a:ext cx="14365" cy="27135"/>
            <a:chOff x="6546697" y="2206751"/>
            <a:chExt cx="11430" cy="21590"/>
          </a:xfrm>
        </p:grpSpPr>
        <p:sp>
          <p:nvSpPr>
            <p:cNvPr id="10674" name="object 10674"/>
            <p:cNvSpPr/>
            <p:nvPr/>
          </p:nvSpPr>
          <p:spPr>
            <a:xfrm>
              <a:off x="6552031" y="2209037"/>
              <a:ext cx="3810" cy="17145"/>
            </a:xfrm>
            <a:custGeom>
              <a:avLst/>
              <a:gdLst/>
              <a:ahLst/>
              <a:cxnLst/>
              <a:rect l="l" t="t" r="r" b="b"/>
              <a:pathLst>
                <a:path w="3809" h="17144">
                  <a:moveTo>
                    <a:pt x="0" y="3048"/>
                  </a:moveTo>
                  <a:lnTo>
                    <a:pt x="0" y="0"/>
                  </a:lnTo>
                  <a:lnTo>
                    <a:pt x="3810" y="0"/>
                  </a:lnTo>
                  <a:lnTo>
                    <a:pt x="3810" y="3048"/>
                  </a:lnTo>
                  <a:lnTo>
                    <a:pt x="3810" y="6858"/>
                  </a:lnTo>
                  <a:lnTo>
                    <a:pt x="3810" y="16764"/>
                  </a:lnTo>
                  <a:lnTo>
                    <a:pt x="0" y="16764"/>
                  </a:lnTo>
                  <a:lnTo>
                    <a:pt x="0" y="13716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75" name="object 10675"/>
            <p:cNvSpPr/>
            <p:nvPr/>
          </p:nvSpPr>
          <p:spPr>
            <a:xfrm>
              <a:off x="6548983" y="2212085"/>
              <a:ext cx="3175" cy="10795"/>
            </a:xfrm>
            <a:custGeom>
              <a:avLst/>
              <a:gdLst/>
              <a:ahLst/>
              <a:cxnLst/>
              <a:rect l="l" t="t" r="r" b="b"/>
              <a:pathLst>
                <a:path w="3175" h="10794">
                  <a:moveTo>
                    <a:pt x="0" y="10668"/>
                  </a:moveTo>
                  <a:lnTo>
                    <a:pt x="3048" y="10668"/>
                  </a:lnTo>
                  <a:lnTo>
                    <a:pt x="3047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0676" name="object 10676"/>
          <p:cNvGrpSpPr/>
          <p:nvPr/>
        </p:nvGrpSpPr>
        <p:grpSpPr>
          <a:xfrm>
            <a:off x="8168656" y="1494197"/>
            <a:ext cx="213088" cy="124501"/>
            <a:chOff x="6499453" y="2281427"/>
            <a:chExt cx="169545" cy="99060"/>
          </a:xfrm>
        </p:grpSpPr>
        <p:sp>
          <p:nvSpPr>
            <p:cNvPr id="10677" name="object 10677"/>
            <p:cNvSpPr/>
            <p:nvPr/>
          </p:nvSpPr>
          <p:spPr>
            <a:xfrm>
              <a:off x="6613753" y="2329433"/>
              <a:ext cx="1270" cy="11430"/>
            </a:xfrm>
            <a:custGeom>
              <a:avLst/>
              <a:gdLst/>
              <a:ahLst/>
              <a:cxnLst/>
              <a:rect l="l" t="t" r="r" b="b"/>
              <a:pathLst>
                <a:path w="1270" h="11430">
                  <a:moveTo>
                    <a:pt x="761" y="0"/>
                  </a:moveTo>
                  <a:lnTo>
                    <a:pt x="0" y="5334"/>
                  </a:lnTo>
                  <a:lnTo>
                    <a:pt x="761" y="1143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78" name="object 10678"/>
            <p:cNvSpPr/>
            <p:nvPr/>
          </p:nvSpPr>
          <p:spPr>
            <a:xfrm>
              <a:off x="6629755" y="2332481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524"/>
                  </a:lnTo>
                  <a:lnTo>
                    <a:pt x="0" y="228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79" name="object 10679"/>
            <p:cNvSpPr/>
            <p:nvPr/>
          </p:nvSpPr>
          <p:spPr>
            <a:xfrm>
              <a:off x="6633565" y="2334005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10">
                  <a:moveTo>
                    <a:pt x="0" y="3809"/>
                  </a:moveTo>
                  <a:lnTo>
                    <a:pt x="3047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80" name="object 10680"/>
            <p:cNvSpPr/>
            <p:nvPr/>
          </p:nvSpPr>
          <p:spPr>
            <a:xfrm>
              <a:off x="6633565" y="2334005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10">
                  <a:moveTo>
                    <a:pt x="3048" y="3809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81" name="object 10681"/>
            <p:cNvSpPr/>
            <p:nvPr/>
          </p:nvSpPr>
          <p:spPr>
            <a:xfrm>
              <a:off x="6662521" y="2327147"/>
              <a:ext cx="3810" cy="16510"/>
            </a:xfrm>
            <a:custGeom>
              <a:avLst/>
              <a:gdLst/>
              <a:ahLst/>
              <a:cxnLst/>
              <a:rect l="l" t="t" r="r" b="b"/>
              <a:pathLst>
                <a:path w="3809" h="16510">
                  <a:moveTo>
                    <a:pt x="0" y="16001"/>
                  </a:moveTo>
                  <a:lnTo>
                    <a:pt x="2285" y="12953"/>
                  </a:lnTo>
                  <a:lnTo>
                    <a:pt x="3809" y="8381"/>
                  </a:lnTo>
                  <a:lnTo>
                    <a:pt x="3047" y="3809"/>
                  </a:lnTo>
                  <a:lnTo>
                    <a:pt x="761" y="0"/>
                  </a:lnTo>
                  <a:lnTo>
                    <a:pt x="0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82" name="object 10682"/>
            <p:cNvSpPr/>
            <p:nvPr/>
          </p:nvSpPr>
          <p:spPr>
            <a:xfrm>
              <a:off x="6636613" y="2343149"/>
              <a:ext cx="26034" cy="6350"/>
            </a:xfrm>
            <a:custGeom>
              <a:avLst/>
              <a:gdLst/>
              <a:ahLst/>
              <a:cxnLst/>
              <a:rect l="l" t="t" r="r" b="b"/>
              <a:pathLst>
                <a:path w="26034" h="6350">
                  <a:moveTo>
                    <a:pt x="0" y="6096"/>
                  </a:moveTo>
                  <a:lnTo>
                    <a:pt x="3048" y="6096"/>
                  </a:lnTo>
                  <a:lnTo>
                    <a:pt x="6096" y="6096"/>
                  </a:lnTo>
                  <a:lnTo>
                    <a:pt x="12192" y="6096"/>
                  </a:lnTo>
                  <a:lnTo>
                    <a:pt x="17526" y="4572"/>
                  </a:lnTo>
                  <a:lnTo>
                    <a:pt x="22098" y="3048"/>
                  </a:lnTo>
                  <a:lnTo>
                    <a:pt x="25908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83" name="object 10683"/>
            <p:cNvSpPr/>
            <p:nvPr/>
          </p:nvSpPr>
          <p:spPr>
            <a:xfrm>
              <a:off x="6626707" y="2339339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1524" y="0"/>
                  </a:moveTo>
                  <a:lnTo>
                    <a:pt x="0" y="762"/>
                  </a:lnTo>
                  <a:lnTo>
                    <a:pt x="0" y="1524"/>
                  </a:lnTo>
                  <a:lnTo>
                    <a:pt x="0" y="2286"/>
                  </a:lnTo>
                  <a:lnTo>
                    <a:pt x="1524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84" name="object 10684"/>
            <p:cNvSpPr/>
            <p:nvPr/>
          </p:nvSpPr>
          <p:spPr>
            <a:xfrm>
              <a:off x="6627469" y="2346959"/>
              <a:ext cx="7620" cy="1905"/>
            </a:xfrm>
            <a:custGeom>
              <a:avLst/>
              <a:gdLst/>
              <a:ahLst/>
              <a:cxnLst/>
              <a:rect l="l" t="t" r="r" b="b"/>
              <a:pathLst>
                <a:path w="7620" h="1905">
                  <a:moveTo>
                    <a:pt x="0" y="0"/>
                  </a:moveTo>
                  <a:lnTo>
                    <a:pt x="3810" y="761"/>
                  </a:lnTo>
                  <a:lnTo>
                    <a:pt x="7620" y="1523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85" name="object 10685"/>
            <p:cNvSpPr/>
            <p:nvPr/>
          </p:nvSpPr>
          <p:spPr>
            <a:xfrm>
              <a:off x="6629755" y="2341625"/>
              <a:ext cx="6985" cy="7620"/>
            </a:xfrm>
            <a:custGeom>
              <a:avLst/>
              <a:gdLst/>
              <a:ahLst/>
              <a:cxnLst/>
              <a:rect l="l" t="t" r="r" b="b"/>
              <a:pathLst>
                <a:path w="6984" h="7619">
                  <a:moveTo>
                    <a:pt x="0" y="0"/>
                  </a:moveTo>
                  <a:lnTo>
                    <a:pt x="762" y="2286"/>
                  </a:lnTo>
                  <a:lnTo>
                    <a:pt x="2286" y="4572"/>
                  </a:lnTo>
                  <a:lnTo>
                    <a:pt x="4572" y="6858"/>
                  </a:lnTo>
                  <a:lnTo>
                    <a:pt x="6858" y="762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86" name="object 10686"/>
            <p:cNvSpPr/>
            <p:nvPr/>
          </p:nvSpPr>
          <p:spPr>
            <a:xfrm>
              <a:off x="6629755" y="2337815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1524"/>
                  </a:lnTo>
                  <a:lnTo>
                    <a:pt x="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87" name="object 10687"/>
            <p:cNvSpPr/>
            <p:nvPr/>
          </p:nvSpPr>
          <p:spPr>
            <a:xfrm>
              <a:off x="6626707" y="2340863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88" name="object 10688"/>
            <p:cNvSpPr/>
            <p:nvPr/>
          </p:nvSpPr>
          <p:spPr>
            <a:xfrm>
              <a:off x="6629755" y="2334767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1524"/>
                  </a:ln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89" name="object 10689"/>
            <p:cNvSpPr/>
            <p:nvPr/>
          </p:nvSpPr>
          <p:spPr>
            <a:xfrm>
              <a:off x="6626707" y="2340863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90" name="object 10690"/>
            <p:cNvSpPr/>
            <p:nvPr/>
          </p:nvSpPr>
          <p:spPr>
            <a:xfrm>
              <a:off x="6616801" y="2343149"/>
              <a:ext cx="10795" cy="3810"/>
            </a:xfrm>
            <a:custGeom>
              <a:avLst/>
              <a:gdLst/>
              <a:ahLst/>
              <a:cxnLst/>
              <a:rect l="l" t="t" r="r" b="b"/>
              <a:pathLst>
                <a:path w="10795" h="3810">
                  <a:moveTo>
                    <a:pt x="0" y="0"/>
                  </a:moveTo>
                  <a:lnTo>
                    <a:pt x="5334" y="1523"/>
                  </a:lnTo>
                  <a:lnTo>
                    <a:pt x="10668" y="3809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91" name="object 10691"/>
            <p:cNvSpPr/>
            <p:nvPr/>
          </p:nvSpPr>
          <p:spPr>
            <a:xfrm>
              <a:off x="6614515" y="234086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0"/>
                  </a:moveTo>
                  <a:lnTo>
                    <a:pt x="1524" y="1523"/>
                  </a:lnTo>
                  <a:lnTo>
                    <a:pt x="2286" y="228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92" name="object 10692"/>
            <p:cNvSpPr/>
            <p:nvPr/>
          </p:nvSpPr>
          <p:spPr>
            <a:xfrm>
              <a:off x="6636613" y="2320289"/>
              <a:ext cx="6350" cy="1270"/>
            </a:xfrm>
            <a:custGeom>
              <a:avLst/>
              <a:gdLst/>
              <a:ahLst/>
              <a:cxnLst/>
              <a:rect l="l" t="t" r="r" b="b"/>
              <a:pathLst>
                <a:path w="6350" h="1269">
                  <a:moveTo>
                    <a:pt x="6096" y="0"/>
                  </a:moveTo>
                  <a:lnTo>
                    <a:pt x="3048" y="762"/>
                  </a:lnTo>
                  <a:lnTo>
                    <a:pt x="0" y="76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93" name="object 10693"/>
            <p:cNvSpPr/>
            <p:nvPr/>
          </p:nvSpPr>
          <p:spPr>
            <a:xfrm>
              <a:off x="6642709" y="2320289"/>
              <a:ext cx="11430" cy="2540"/>
            </a:xfrm>
            <a:custGeom>
              <a:avLst/>
              <a:gdLst/>
              <a:ahLst/>
              <a:cxnLst/>
              <a:rect l="l" t="t" r="r" b="b"/>
              <a:pathLst>
                <a:path w="11429" h="2539">
                  <a:moveTo>
                    <a:pt x="11429" y="2285"/>
                  </a:moveTo>
                  <a:lnTo>
                    <a:pt x="6095" y="761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94" name="object 10694"/>
            <p:cNvSpPr/>
            <p:nvPr/>
          </p:nvSpPr>
          <p:spPr>
            <a:xfrm>
              <a:off x="6654139" y="2322575"/>
              <a:ext cx="8890" cy="5080"/>
            </a:xfrm>
            <a:custGeom>
              <a:avLst/>
              <a:gdLst/>
              <a:ahLst/>
              <a:cxnLst/>
              <a:rect l="l" t="t" r="r" b="b"/>
              <a:pathLst>
                <a:path w="8890" h="5080">
                  <a:moveTo>
                    <a:pt x="8381" y="4572"/>
                  </a:moveTo>
                  <a:lnTo>
                    <a:pt x="4571" y="1524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95" name="object 10695"/>
            <p:cNvSpPr/>
            <p:nvPr/>
          </p:nvSpPr>
          <p:spPr>
            <a:xfrm>
              <a:off x="6626707" y="2327909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1524" y="0"/>
                  </a:moveTo>
                  <a:lnTo>
                    <a:pt x="0" y="762"/>
                  </a:lnTo>
                  <a:lnTo>
                    <a:pt x="0" y="1524"/>
                  </a:lnTo>
                  <a:lnTo>
                    <a:pt x="0" y="2286"/>
                  </a:lnTo>
                  <a:lnTo>
                    <a:pt x="1524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96" name="object 10696"/>
            <p:cNvSpPr/>
            <p:nvPr/>
          </p:nvSpPr>
          <p:spPr>
            <a:xfrm>
              <a:off x="6627469" y="2321813"/>
              <a:ext cx="7620" cy="1905"/>
            </a:xfrm>
            <a:custGeom>
              <a:avLst/>
              <a:gdLst/>
              <a:ahLst/>
              <a:cxnLst/>
              <a:rect l="l" t="t" r="r" b="b"/>
              <a:pathLst>
                <a:path w="7620" h="1905">
                  <a:moveTo>
                    <a:pt x="7620" y="0"/>
                  </a:moveTo>
                  <a:lnTo>
                    <a:pt x="3810" y="762"/>
                  </a:lnTo>
                  <a:lnTo>
                    <a:pt x="0" y="1524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97" name="object 10697"/>
            <p:cNvSpPr/>
            <p:nvPr/>
          </p:nvSpPr>
          <p:spPr>
            <a:xfrm>
              <a:off x="6629755" y="2321051"/>
              <a:ext cx="6985" cy="11430"/>
            </a:xfrm>
            <a:custGeom>
              <a:avLst/>
              <a:gdLst/>
              <a:ahLst/>
              <a:cxnLst/>
              <a:rect l="l" t="t" r="r" b="b"/>
              <a:pathLst>
                <a:path w="6984" h="11430">
                  <a:moveTo>
                    <a:pt x="6857" y="0"/>
                  </a:moveTo>
                  <a:lnTo>
                    <a:pt x="4571" y="762"/>
                  </a:lnTo>
                  <a:lnTo>
                    <a:pt x="2285" y="3048"/>
                  </a:lnTo>
                  <a:lnTo>
                    <a:pt x="761" y="5334"/>
                  </a:lnTo>
                  <a:lnTo>
                    <a:pt x="0" y="7620"/>
                  </a:lnTo>
                  <a:lnTo>
                    <a:pt x="0" y="9906"/>
                  </a:lnTo>
                  <a:lnTo>
                    <a:pt x="0" y="1143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98" name="object 10698"/>
            <p:cNvSpPr/>
            <p:nvPr/>
          </p:nvSpPr>
          <p:spPr>
            <a:xfrm>
              <a:off x="6626707" y="233095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99" name="object 10699"/>
            <p:cNvSpPr/>
            <p:nvPr/>
          </p:nvSpPr>
          <p:spPr>
            <a:xfrm>
              <a:off x="6626707" y="232714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00" name="object 10700"/>
            <p:cNvSpPr/>
            <p:nvPr/>
          </p:nvSpPr>
          <p:spPr>
            <a:xfrm>
              <a:off x="6614515" y="2323337"/>
              <a:ext cx="13335" cy="6350"/>
            </a:xfrm>
            <a:custGeom>
              <a:avLst/>
              <a:gdLst/>
              <a:ahLst/>
              <a:cxnLst/>
              <a:rect l="l" t="t" r="r" b="b"/>
              <a:pathLst>
                <a:path w="13334" h="6350">
                  <a:moveTo>
                    <a:pt x="12953" y="0"/>
                  </a:moveTo>
                  <a:lnTo>
                    <a:pt x="7619" y="2286"/>
                  </a:lnTo>
                  <a:lnTo>
                    <a:pt x="2285" y="3810"/>
                  </a:lnTo>
                  <a:lnTo>
                    <a:pt x="1523" y="4572"/>
                  </a:lnTo>
                  <a:lnTo>
                    <a:pt x="0" y="609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01" name="object 10701"/>
            <p:cNvSpPr/>
            <p:nvPr/>
          </p:nvSpPr>
          <p:spPr>
            <a:xfrm>
              <a:off x="6633565" y="2283713"/>
              <a:ext cx="6985" cy="13335"/>
            </a:xfrm>
            <a:custGeom>
              <a:avLst/>
              <a:gdLst/>
              <a:ahLst/>
              <a:cxnLst/>
              <a:rect l="l" t="t" r="r" b="b"/>
              <a:pathLst>
                <a:path w="6984" h="13335">
                  <a:moveTo>
                    <a:pt x="6857" y="3048"/>
                  </a:moveTo>
                  <a:lnTo>
                    <a:pt x="6857" y="0"/>
                  </a:lnTo>
                  <a:lnTo>
                    <a:pt x="0" y="0"/>
                  </a:lnTo>
                  <a:lnTo>
                    <a:pt x="0" y="12954"/>
                  </a:lnTo>
                  <a:lnTo>
                    <a:pt x="6857" y="12954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02" name="object 10702"/>
            <p:cNvSpPr/>
            <p:nvPr/>
          </p:nvSpPr>
          <p:spPr>
            <a:xfrm>
              <a:off x="6599275" y="2283713"/>
              <a:ext cx="3810" cy="13335"/>
            </a:xfrm>
            <a:custGeom>
              <a:avLst/>
              <a:gdLst/>
              <a:ahLst/>
              <a:cxnLst/>
              <a:rect l="l" t="t" r="r" b="b"/>
              <a:pathLst>
                <a:path w="3809" h="13335">
                  <a:moveTo>
                    <a:pt x="3809" y="3048"/>
                  </a:moveTo>
                  <a:lnTo>
                    <a:pt x="3809" y="0"/>
                  </a:lnTo>
                  <a:lnTo>
                    <a:pt x="0" y="0"/>
                  </a:lnTo>
                  <a:lnTo>
                    <a:pt x="0" y="12954"/>
                  </a:lnTo>
                  <a:lnTo>
                    <a:pt x="3809" y="12954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03" name="object 10703"/>
            <p:cNvSpPr/>
            <p:nvPr/>
          </p:nvSpPr>
          <p:spPr>
            <a:xfrm>
              <a:off x="6562699" y="2283713"/>
              <a:ext cx="3175" cy="13335"/>
            </a:xfrm>
            <a:custGeom>
              <a:avLst/>
              <a:gdLst/>
              <a:ahLst/>
              <a:cxnLst/>
              <a:rect l="l" t="t" r="r" b="b"/>
              <a:pathLst>
                <a:path w="3175" h="13335">
                  <a:moveTo>
                    <a:pt x="3048" y="3048"/>
                  </a:moveTo>
                  <a:lnTo>
                    <a:pt x="3048" y="0"/>
                  </a:lnTo>
                  <a:lnTo>
                    <a:pt x="0" y="0"/>
                  </a:lnTo>
                  <a:lnTo>
                    <a:pt x="0" y="12954"/>
                  </a:lnTo>
                  <a:lnTo>
                    <a:pt x="3048" y="12954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04" name="object 10704"/>
            <p:cNvSpPr/>
            <p:nvPr/>
          </p:nvSpPr>
          <p:spPr>
            <a:xfrm>
              <a:off x="6525361" y="2283713"/>
              <a:ext cx="3175" cy="13335"/>
            </a:xfrm>
            <a:custGeom>
              <a:avLst/>
              <a:gdLst/>
              <a:ahLst/>
              <a:cxnLst/>
              <a:rect l="l" t="t" r="r" b="b"/>
              <a:pathLst>
                <a:path w="3175" h="13335">
                  <a:moveTo>
                    <a:pt x="3048" y="3048"/>
                  </a:moveTo>
                  <a:lnTo>
                    <a:pt x="3048" y="0"/>
                  </a:lnTo>
                  <a:lnTo>
                    <a:pt x="0" y="0"/>
                  </a:lnTo>
                  <a:lnTo>
                    <a:pt x="0" y="12954"/>
                  </a:lnTo>
                  <a:lnTo>
                    <a:pt x="3048" y="12954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05" name="object 10705"/>
            <p:cNvSpPr/>
            <p:nvPr/>
          </p:nvSpPr>
          <p:spPr>
            <a:xfrm>
              <a:off x="6626707" y="2296667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06" name="object 10706"/>
            <p:cNvSpPr/>
            <p:nvPr/>
          </p:nvSpPr>
          <p:spPr>
            <a:xfrm>
              <a:off x="6627469" y="229971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0" y="0"/>
                  </a:moveTo>
                  <a:lnTo>
                    <a:pt x="0" y="762"/>
                  </a:lnTo>
                  <a:lnTo>
                    <a:pt x="1524" y="1523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07" name="object 10707"/>
            <p:cNvSpPr/>
            <p:nvPr/>
          </p:nvSpPr>
          <p:spPr>
            <a:xfrm>
              <a:off x="6627469" y="2298191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80">
                  <a:moveTo>
                    <a:pt x="2285" y="0"/>
                  </a:moveTo>
                  <a:lnTo>
                    <a:pt x="3902" y="669"/>
                  </a:lnTo>
                  <a:lnTo>
                    <a:pt x="4571" y="2285"/>
                  </a:lnTo>
                  <a:lnTo>
                    <a:pt x="3902" y="3902"/>
                  </a:lnTo>
                  <a:lnTo>
                    <a:pt x="2285" y="4571"/>
                  </a:lnTo>
                  <a:lnTo>
                    <a:pt x="669" y="3902"/>
                  </a:lnTo>
                  <a:lnTo>
                    <a:pt x="0" y="2285"/>
                  </a:lnTo>
                  <a:lnTo>
                    <a:pt x="669" y="669"/>
                  </a:lnTo>
                  <a:lnTo>
                    <a:pt x="228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08" name="object 10708"/>
            <p:cNvSpPr/>
            <p:nvPr/>
          </p:nvSpPr>
          <p:spPr>
            <a:xfrm>
              <a:off x="6630517" y="229971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0" y="1524"/>
                  </a:moveTo>
                  <a:lnTo>
                    <a:pt x="761" y="762"/>
                  </a:lnTo>
                  <a:lnTo>
                    <a:pt x="1523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09" name="object 10709"/>
            <p:cNvSpPr/>
            <p:nvPr/>
          </p:nvSpPr>
          <p:spPr>
            <a:xfrm>
              <a:off x="6633565" y="2296667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809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10" name="object 10710"/>
            <p:cNvSpPr/>
            <p:nvPr/>
          </p:nvSpPr>
          <p:spPr>
            <a:xfrm>
              <a:off x="6582511" y="2296667"/>
              <a:ext cx="3810" cy="6985"/>
            </a:xfrm>
            <a:custGeom>
              <a:avLst/>
              <a:gdLst/>
              <a:ahLst/>
              <a:cxnLst/>
              <a:rect l="l" t="t" r="r" b="b"/>
              <a:pathLst>
                <a:path w="3809" h="6985">
                  <a:moveTo>
                    <a:pt x="0" y="6857"/>
                  </a:moveTo>
                  <a:lnTo>
                    <a:pt x="0" y="0"/>
                  </a:lnTo>
                  <a:lnTo>
                    <a:pt x="3809" y="0"/>
                  </a:lnTo>
                  <a:lnTo>
                    <a:pt x="3810" y="6857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11" name="object 10711"/>
            <p:cNvSpPr/>
            <p:nvPr/>
          </p:nvSpPr>
          <p:spPr>
            <a:xfrm>
              <a:off x="6582511" y="2374391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0"/>
                  </a:moveTo>
                  <a:lnTo>
                    <a:pt x="0" y="3810"/>
                  </a:lnTo>
                  <a:lnTo>
                    <a:pt x="3810" y="3810"/>
                  </a:lnTo>
                  <a:lnTo>
                    <a:pt x="381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12" name="object 10712"/>
            <p:cNvSpPr/>
            <p:nvPr/>
          </p:nvSpPr>
          <p:spPr>
            <a:xfrm>
              <a:off x="6501739" y="2317241"/>
              <a:ext cx="13335" cy="13970"/>
            </a:xfrm>
            <a:custGeom>
              <a:avLst/>
              <a:gdLst/>
              <a:ahLst/>
              <a:cxnLst/>
              <a:rect l="l" t="t" r="r" b="b"/>
              <a:pathLst>
                <a:path w="13334" h="13969">
                  <a:moveTo>
                    <a:pt x="12953" y="0"/>
                  </a:moveTo>
                  <a:lnTo>
                    <a:pt x="12953" y="0"/>
                  </a:lnTo>
                  <a:lnTo>
                    <a:pt x="6857" y="0"/>
                  </a:lnTo>
                  <a:lnTo>
                    <a:pt x="6857" y="3048"/>
                  </a:lnTo>
                  <a:lnTo>
                    <a:pt x="3047" y="3048"/>
                  </a:lnTo>
                  <a:lnTo>
                    <a:pt x="3047" y="6858"/>
                  </a:lnTo>
                  <a:lnTo>
                    <a:pt x="0" y="6858"/>
                  </a:lnTo>
                  <a:lnTo>
                    <a:pt x="0" y="9906"/>
                  </a:lnTo>
                  <a:lnTo>
                    <a:pt x="0" y="1371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13" name="object 10713"/>
            <p:cNvSpPr/>
            <p:nvPr/>
          </p:nvSpPr>
          <p:spPr>
            <a:xfrm>
              <a:off x="6501739" y="2330957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0"/>
                  </a:moveTo>
                  <a:lnTo>
                    <a:pt x="0" y="0"/>
                  </a:lnTo>
                  <a:lnTo>
                    <a:pt x="0" y="3048"/>
                  </a:lnTo>
                  <a:lnTo>
                    <a:pt x="0" y="6858"/>
                  </a:lnTo>
                  <a:lnTo>
                    <a:pt x="0" y="990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14" name="object 10714"/>
            <p:cNvSpPr/>
            <p:nvPr/>
          </p:nvSpPr>
          <p:spPr>
            <a:xfrm>
              <a:off x="6501739" y="2340863"/>
              <a:ext cx="20320" cy="10160"/>
            </a:xfrm>
            <a:custGeom>
              <a:avLst/>
              <a:gdLst/>
              <a:ahLst/>
              <a:cxnLst/>
              <a:rect l="l" t="t" r="r" b="b"/>
              <a:pathLst>
                <a:path w="20320" h="10160">
                  <a:moveTo>
                    <a:pt x="0" y="0"/>
                  </a:moveTo>
                  <a:lnTo>
                    <a:pt x="0" y="0"/>
                  </a:lnTo>
                  <a:lnTo>
                    <a:pt x="0" y="3048"/>
                  </a:lnTo>
                  <a:lnTo>
                    <a:pt x="3048" y="3047"/>
                  </a:lnTo>
                  <a:lnTo>
                    <a:pt x="3048" y="6858"/>
                  </a:lnTo>
                  <a:lnTo>
                    <a:pt x="6858" y="6858"/>
                  </a:lnTo>
                  <a:lnTo>
                    <a:pt x="6858" y="9906"/>
                  </a:lnTo>
                  <a:lnTo>
                    <a:pt x="9906" y="9906"/>
                  </a:lnTo>
                  <a:lnTo>
                    <a:pt x="12954" y="9905"/>
                  </a:lnTo>
                  <a:lnTo>
                    <a:pt x="16764" y="9905"/>
                  </a:lnTo>
                  <a:lnTo>
                    <a:pt x="19812" y="9905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15" name="object 10715"/>
            <p:cNvSpPr/>
            <p:nvPr/>
          </p:nvSpPr>
          <p:spPr>
            <a:xfrm>
              <a:off x="6521551" y="2334005"/>
              <a:ext cx="10795" cy="17145"/>
            </a:xfrm>
            <a:custGeom>
              <a:avLst/>
              <a:gdLst/>
              <a:ahLst/>
              <a:cxnLst/>
              <a:rect l="l" t="t" r="r" b="b"/>
              <a:pathLst>
                <a:path w="10795" h="17144">
                  <a:moveTo>
                    <a:pt x="0" y="16764"/>
                  </a:moveTo>
                  <a:lnTo>
                    <a:pt x="3810" y="16764"/>
                  </a:lnTo>
                  <a:lnTo>
                    <a:pt x="3810" y="16764"/>
                  </a:lnTo>
                  <a:lnTo>
                    <a:pt x="3810" y="13716"/>
                  </a:lnTo>
                  <a:lnTo>
                    <a:pt x="6858" y="13716"/>
                  </a:lnTo>
                  <a:lnTo>
                    <a:pt x="6858" y="9906"/>
                  </a:lnTo>
                  <a:lnTo>
                    <a:pt x="10668" y="9906"/>
                  </a:lnTo>
                  <a:lnTo>
                    <a:pt x="10668" y="6858"/>
                  </a:lnTo>
                  <a:lnTo>
                    <a:pt x="10667" y="3810"/>
                  </a:lnTo>
                  <a:lnTo>
                    <a:pt x="10667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16" name="object 10716"/>
            <p:cNvSpPr/>
            <p:nvPr/>
          </p:nvSpPr>
          <p:spPr>
            <a:xfrm>
              <a:off x="6525361" y="2320289"/>
              <a:ext cx="6985" cy="13970"/>
            </a:xfrm>
            <a:custGeom>
              <a:avLst/>
              <a:gdLst/>
              <a:ahLst/>
              <a:cxnLst/>
              <a:rect l="l" t="t" r="r" b="b"/>
              <a:pathLst>
                <a:path w="6984" h="13969">
                  <a:moveTo>
                    <a:pt x="6857" y="13716"/>
                  </a:moveTo>
                  <a:lnTo>
                    <a:pt x="6857" y="10668"/>
                  </a:lnTo>
                  <a:lnTo>
                    <a:pt x="6857" y="6858"/>
                  </a:lnTo>
                  <a:lnTo>
                    <a:pt x="3047" y="6858"/>
                  </a:lnTo>
                  <a:lnTo>
                    <a:pt x="3047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17" name="object 10717"/>
            <p:cNvSpPr/>
            <p:nvPr/>
          </p:nvSpPr>
          <p:spPr>
            <a:xfrm>
              <a:off x="6514693" y="2317241"/>
              <a:ext cx="10795" cy="3175"/>
            </a:xfrm>
            <a:custGeom>
              <a:avLst/>
              <a:gdLst/>
              <a:ahLst/>
              <a:cxnLst/>
              <a:rect l="l" t="t" r="r" b="b"/>
              <a:pathLst>
                <a:path w="10795" h="3175">
                  <a:moveTo>
                    <a:pt x="10668" y="3048"/>
                  </a:moveTo>
                  <a:lnTo>
                    <a:pt x="10668" y="0"/>
                  </a:lnTo>
                  <a:lnTo>
                    <a:pt x="10668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0718" name="object 10718"/>
          <p:cNvGrpSpPr/>
          <p:nvPr/>
        </p:nvGrpSpPr>
        <p:grpSpPr>
          <a:xfrm>
            <a:off x="7900500" y="1326601"/>
            <a:ext cx="534715" cy="285712"/>
            <a:chOff x="6286093" y="2148077"/>
            <a:chExt cx="425450" cy="227329"/>
          </a:xfrm>
        </p:grpSpPr>
        <p:sp>
          <p:nvSpPr>
            <p:cNvPr id="10719" name="object 10719"/>
            <p:cNvSpPr/>
            <p:nvPr/>
          </p:nvSpPr>
          <p:spPr>
            <a:xfrm>
              <a:off x="6349339" y="2222753"/>
              <a:ext cx="0" cy="60960"/>
            </a:xfrm>
            <a:custGeom>
              <a:avLst/>
              <a:gdLst/>
              <a:ahLst/>
              <a:cxnLst/>
              <a:rect l="l" t="t" r="r" b="b"/>
              <a:pathLst>
                <a:path h="60960">
                  <a:moveTo>
                    <a:pt x="0" y="0"/>
                  </a:moveTo>
                  <a:lnTo>
                    <a:pt x="0" y="6096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20" name="object 10720"/>
            <p:cNvSpPr/>
            <p:nvPr/>
          </p:nvSpPr>
          <p:spPr>
            <a:xfrm>
              <a:off x="6346291" y="2225801"/>
              <a:ext cx="0" cy="58419"/>
            </a:xfrm>
            <a:custGeom>
              <a:avLst/>
              <a:gdLst/>
              <a:ahLst/>
              <a:cxnLst/>
              <a:rect l="l" t="t" r="r" b="b"/>
              <a:pathLst>
                <a:path h="58419">
                  <a:moveTo>
                    <a:pt x="0" y="0"/>
                  </a:moveTo>
                  <a:lnTo>
                    <a:pt x="0" y="5791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21" name="object 10721"/>
            <p:cNvSpPr/>
            <p:nvPr/>
          </p:nvSpPr>
          <p:spPr>
            <a:xfrm>
              <a:off x="6363055" y="2222753"/>
              <a:ext cx="0" cy="60960"/>
            </a:xfrm>
            <a:custGeom>
              <a:avLst/>
              <a:gdLst/>
              <a:ahLst/>
              <a:cxnLst/>
              <a:rect l="l" t="t" r="r" b="b"/>
              <a:pathLst>
                <a:path h="60960">
                  <a:moveTo>
                    <a:pt x="0" y="0"/>
                  </a:moveTo>
                  <a:lnTo>
                    <a:pt x="0" y="6096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22" name="object 10722"/>
            <p:cNvSpPr/>
            <p:nvPr/>
          </p:nvSpPr>
          <p:spPr>
            <a:xfrm>
              <a:off x="6359245" y="2222753"/>
              <a:ext cx="0" cy="60960"/>
            </a:xfrm>
            <a:custGeom>
              <a:avLst/>
              <a:gdLst/>
              <a:ahLst/>
              <a:cxnLst/>
              <a:rect l="l" t="t" r="r" b="b"/>
              <a:pathLst>
                <a:path h="60960">
                  <a:moveTo>
                    <a:pt x="0" y="0"/>
                  </a:moveTo>
                  <a:lnTo>
                    <a:pt x="0" y="6096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23" name="object 10723"/>
            <p:cNvSpPr/>
            <p:nvPr/>
          </p:nvSpPr>
          <p:spPr>
            <a:xfrm>
              <a:off x="6295237" y="2225801"/>
              <a:ext cx="51435" cy="58419"/>
            </a:xfrm>
            <a:custGeom>
              <a:avLst/>
              <a:gdLst/>
              <a:ahLst/>
              <a:cxnLst/>
              <a:rect l="l" t="t" r="r" b="b"/>
              <a:pathLst>
                <a:path w="51435" h="58419">
                  <a:moveTo>
                    <a:pt x="30479" y="0"/>
                  </a:moveTo>
                  <a:lnTo>
                    <a:pt x="30479" y="57912"/>
                  </a:lnTo>
                </a:path>
                <a:path w="51435" h="58419">
                  <a:moveTo>
                    <a:pt x="30479" y="0"/>
                  </a:moveTo>
                  <a:lnTo>
                    <a:pt x="51053" y="57912"/>
                  </a:lnTo>
                  <a:lnTo>
                    <a:pt x="0" y="5791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24" name="object 10724"/>
            <p:cNvSpPr/>
            <p:nvPr/>
          </p:nvSpPr>
          <p:spPr>
            <a:xfrm>
              <a:off x="6288379" y="2296667"/>
              <a:ext cx="0" cy="67945"/>
            </a:xfrm>
            <a:custGeom>
              <a:avLst/>
              <a:gdLst/>
              <a:ahLst/>
              <a:cxnLst/>
              <a:rect l="l" t="t" r="r" b="b"/>
              <a:pathLst>
                <a:path h="67944">
                  <a:moveTo>
                    <a:pt x="0" y="0"/>
                  </a:moveTo>
                  <a:lnTo>
                    <a:pt x="0" y="6781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25" name="object 10725"/>
            <p:cNvSpPr/>
            <p:nvPr/>
          </p:nvSpPr>
          <p:spPr>
            <a:xfrm>
              <a:off x="6295237" y="2225801"/>
              <a:ext cx="51435" cy="0"/>
            </a:xfrm>
            <a:custGeom>
              <a:avLst/>
              <a:gdLst/>
              <a:ahLst/>
              <a:cxnLst/>
              <a:rect l="l" t="t" r="r" b="b"/>
              <a:pathLst>
                <a:path w="51435">
                  <a:moveTo>
                    <a:pt x="0" y="0"/>
                  </a:moveTo>
                  <a:lnTo>
                    <a:pt x="51053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26" name="object 10726"/>
            <p:cNvSpPr/>
            <p:nvPr/>
          </p:nvSpPr>
          <p:spPr>
            <a:xfrm>
              <a:off x="6366103" y="2209037"/>
              <a:ext cx="81915" cy="20955"/>
            </a:xfrm>
            <a:custGeom>
              <a:avLst/>
              <a:gdLst/>
              <a:ahLst/>
              <a:cxnLst/>
              <a:rect l="l" t="t" r="r" b="b"/>
              <a:pathLst>
                <a:path w="81914" h="20955">
                  <a:moveTo>
                    <a:pt x="81534" y="20574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27" name="object 10727"/>
            <p:cNvSpPr/>
            <p:nvPr/>
          </p:nvSpPr>
          <p:spPr>
            <a:xfrm>
              <a:off x="6366103" y="2209037"/>
              <a:ext cx="81915" cy="20955"/>
            </a:xfrm>
            <a:custGeom>
              <a:avLst/>
              <a:gdLst/>
              <a:ahLst/>
              <a:cxnLst/>
              <a:rect l="l" t="t" r="r" b="b"/>
              <a:pathLst>
                <a:path w="81914" h="20955">
                  <a:moveTo>
                    <a:pt x="0" y="20574"/>
                  </a:moveTo>
                  <a:lnTo>
                    <a:pt x="8153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28" name="object 10728"/>
            <p:cNvSpPr/>
            <p:nvPr/>
          </p:nvSpPr>
          <p:spPr>
            <a:xfrm>
              <a:off x="6295237" y="2225801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29" name="object 10729"/>
            <p:cNvSpPr/>
            <p:nvPr/>
          </p:nvSpPr>
          <p:spPr>
            <a:xfrm>
              <a:off x="6295237" y="2279903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809"/>
                  </a:moveTo>
                  <a:lnTo>
                    <a:pt x="0" y="3809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30" name="object 10730"/>
            <p:cNvSpPr/>
            <p:nvPr/>
          </p:nvSpPr>
          <p:spPr>
            <a:xfrm>
              <a:off x="6288379" y="236448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31" name="object 10731"/>
            <p:cNvSpPr/>
            <p:nvPr/>
          </p:nvSpPr>
          <p:spPr>
            <a:xfrm>
              <a:off x="6366103" y="2209037"/>
              <a:ext cx="81915" cy="20955"/>
            </a:xfrm>
            <a:custGeom>
              <a:avLst/>
              <a:gdLst/>
              <a:ahLst/>
              <a:cxnLst/>
              <a:rect l="l" t="t" r="r" b="b"/>
              <a:pathLst>
                <a:path w="81914" h="20955">
                  <a:moveTo>
                    <a:pt x="81534" y="0"/>
                  </a:moveTo>
                  <a:lnTo>
                    <a:pt x="0" y="0"/>
                  </a:lnTo>
                  <a:lnTo>
                    <a:pt x="0" y="20574"/>
                  </a:lnTo>
                  <a:lnTo>
                    <a:pt x="81534" y="20574"/>
                  </a:lnTo>
                  <a:lnTo>
                    <a:pt x="8153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32" name="object 10732"/>
            <p:cNvSpPr/>
            <p:nvPr/>
          </p:nvSpPr>
          <p:spPr>
            <a:xfrm>
              <a:off x="6349339" y="2222753"/>
              <a:ext cx="10160" cy="3175"/>
            </a:xfrm>
            <a:custGeom>
              <a:avLst/>
              <a:gdLst/>
              <a:ahLst/>
              <a:cxnLst/>
              <a:rect l="l" t="t" r="r" b="b"/>
              <a:pathLst>
                <a:path w="10160" h="3175">
                  <a:moveTo>
                    <a:pt x="0" y="3048"/>
                  </a:moveTo>
                  <a:lnTo>
                    <a:pt x="0" y="0"/>
                  </a:lnTo>
                  <a:lnTo>
                    <a:pt x="9906" y="0"/>
                  </a:lnTo>
                  <a:lnTo>
                    <a:pt x="9906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33" name="object 10733"/>
            <p:cNvSpPr/>
            <p:nvPr/>
          </p:nvSpPr>
          <p:spPr>
            <a:xfrm>
              <a:off x="6315811" y="2212085"/>
              <a:ext cx="3175" cy="10795"/>
            </a:xfrm>
            <a:custGeom>
              <a:avLst/>
              <a:gdLst/>
              <a:ahLst/>
              <a:cxnLst/>
              <a:rect l="l" t="t" r="r" b="b"/>
              <a:pathLst>
                <a:path w="3175" h="10794">
                  <a:moveTo>
                    <a:pt x="3048" y="0"/>
                  </a:moveTo>
                  <a:lnTo>
                    <a:pt x="0" y="0"/>
                  </a:lnTo>
                  <a:lnTo>
                    <a:pt x="0" y="10668"/>
                  </a:lnTo>
                  <a:lnTo>
                    <a:pt x="3048" y="1066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34" name="object 10734"/>
            <p:cNvSpPr/>
            <p:nvPr/>
          </p:nvSpPr>
          <p:spPr>
            <a:xfrm>
              <a:off x="6466687" y="2324099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80">
                  <a:moveTo>
                    <a:pt x="3048" y="4572"/>
                  </a:moveTo>
                  <a:lnTo>
                    <a:pt x="2286" y="1524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35" name="object 10735"/>
            <p:cNvSpPr/>
            <p:nvPr/>
          </p:nvSpPr>
          <p:spPr>
            <a:xfrm>
              <a:off x="6457543" y="2321051"/>
              <a:ext cx="10795" cy="12700"/>
            </a:xfrm>
            <a:custGeom>
              <a:avLst/>
              <a:gdLst/>
              <a:ahLst/>
              <a:cxnLst/>
              <a:rect l="l" t="t" r="r" b="b"/>
              <a:pathLst>
                <a:path w="10795" h="12700">
                  <a:moveTo>
                    <a:pt x="10667" y="12192"/>
                  </a:moveTo>
                  <a:lnTo>
                    <a:pt x="9905" y="7620"/>
                  </a:lnTo>
                  <a:lnTo>
                    <a:pt x="7619" y="4572"/>
                  </a:lnTo>
                  <a:lnTo>
                    <a:pt x="3809" y="1524"/>
                  </a:lnTo>
                  <a:lnTo>
                    <a:pt x="0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36" name="object 10736"/>
            <p:cNvSpPr/>
            <p:nvPr/>
          </p:nvSpPr>
          <p:spPr>
            <a:xfrm>
              <a:off x="6436207" y="2324099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80">
                  <a:moveTo>
                    <a:pt x="3048" y="0"/>
                  </a:moveTo>
                  <a:lnTo>
                    <a:pt x="1524" y="1524"/>
                  </a:lnTo>
                  <a:lnTo>
                    <a:pt x="0" y="457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37" name="object 10737"/>
            <p:cNvSpPr/>
            <p:nvPr/>
          </p:nvSpPr>
          <p:spPr>
            <a:xfrm>
              <a:off x="6466687" y="2328671"/>
              <a:ext cx="3810" cy="13970"/>
            </a:xfrm>
            <a:custGeom>
              <a:avLst/>
              <a:gdLst/>
              <a:ahLst/>
              <a:cxnLst/>
              <a:rect l="l" t="t" r="r" b="b"/>
              <a:pathLst>
                <a:path w="3810" h="13969">
                  <a:moveTo>
                    <a:pt x="0" y="13716"/>
                  </a:moveTo>
                  <a:lnTo>
                    <a:pt x="2285" y="10668"/>
                  </a:lnTo>
                  <a:lnTo>
                    <a:pt x="3809" y="7620"/>
                  </a:lnTo>
                  <a:lnTo>
                    <a:pt x="3809" y="3810"/>
                  </a:lnTo>
                  <a:lnTo>
                    <a:pt x="3047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38" name="object 10738"/>
            <p:cNvSpPr/>
            <p:nvPr/>
          </p:nvSpPr>
          <p:spPr>
            <a:xfrm>
              <a:off x="6437731" y="2321051"/>
              <a:ext cx="10795" cy="12700"/>
            </a:xfrm>
            <a:custGeom>
              <a:avLst/>
              <a:gdLst/>
              <a:ahLst/>
              <a:cxnLst/>
              <a:rect l="l" t="t" r="r" b="b"/>
              <a:pathLst>
                <a:path w="10795" h="12700">
                  <a:moveTo>
                    <a:pt x="10667" y="0"/>
                  </a:moveTo>
                  <a:lnTo>
                    <a:pt x="6857" y="1524"/>
                  </a:lnTo>
                  <a:lnTo>
                    <a:pt x="3047" y="4572"/>
                  </a:lnTo>
                  <a:lnTo>
                    <a:pt x="761" y="7620"/>
                  </a:lnTo>
                  <a:lnTo>
                    <a:pt x="0" y="1219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39" name="object 10739"/>
            <p:cNvSpPr/>
            <p:nvPr/>
          </p:nvSpPr>
          <p:spPr>
            <a:xfrm>
              <a:off x="6440779" y="2340863"/>
              <a:ext cx="7620" cy="3810"/>
            </a:xfrm>
            <a:custGeom>
              <a:avLst/>
              <a:gdLst/>
              <a:ahLst/>
              <a:cxnLst/>
              <a:rect l="l" t="t" r="r" b="b"/>
              <a:pathLst>
                <a:path w="7620" h="3810">
                  <a:moveTo>
                    <a:pt x="0" y="0"/>
                  </a:moveTo>
                  <a:lnTo>
                    <a:pt x="3810" y="2285"/>
                  </a:lnTo>
                  <a:lnTo>
                    <a:pt x="7620" y="3809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40" name="object 10740"/>
            <p:cNvSpPr/>
            <p:nvPr/>
          </p:nvSpPr>
          <p:spPr>
            <a:xfrm>
              <a:off x="6437731" y="2333243"/>
              <a:ext cx="3175" cy="7620"/>
            </a:xfrm>
            <a:custGeom>
              <a:avLst/>
              <a:gdLst/>
              <a:ahLst/>
              <a:cxnLst/>
              <a:rect l="l" t="t" r="r" b="b"/>
              <a:pathLst>
                <a:path w="3175" h="7619">
                  <a:moveTo>
                    <a:pt x="0" y="0"/>
                  </a:moveTo>
                  <a:lnTo>
                    <a:pt x="762" y="3810"/>
                  </a:lnTo>
                  <a:lnTo>
                    <a:pt x="3048" y="762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41" name="object 10741"/>
            <p:cNvSpPr/>
            <p:nvPr/>
          </p:nvSpPr>
          <p:spPr>
            <a:xfrm>
              <a:off x="6439255" y="2318765"/>
              <a:ext cx="9525" cy="5715"/>
            </a:xfrm>
            <a:custGeom>
              <a:avLst/>
              <a:gdLst/>
              <a:ahLst/>
              <a:cxnLst/>
              <a:rect l="l" t="t" r="r" b="b"/>
              <a:pathLst>
                <a:path w="9525" h="5714">
                  <a:moveTo>
                    <a:pt x="9144" y="0"/>
                  </a:moveTo>
                  <a:lnTo>
                    <a:pt x="3810" y="2286"/>
                  </a:lnTo>
                  <a:lnTo>
                    <a:pt x="0" y="533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42" name="object 10742"/>
            <p:cNvSpPr/>
            <p:nvPr/>
          </p:nvSpPr>
          <p:spPr>
            <a:xfrm>
              <a:off x="6439255" y="2342387"/>
              <a:ext cx="9525" cy="5080"/>
            </a:xfrm>
            <a:custGeom>
              <a:avLst/>
              <a:gdLst/>
              <a:ahLst/>
              <a:cxnLst/>
              <a:rect l="l" t="t" r="r" b="b"/>
              <a:pathLst>
                <a:path w="9525" h="5080">
                  <a:moveTo>
                    <a:pt x="0" y="0"/>
                  </a:moveTo>
                  <a:lnTo>
                    <a:pt x="3810" y="3047"/>
                  </a:lnTo>
                  <a:lnTo>
                    <a:pt x="9144" y="4571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43" name="object 10743"/>
            <p:cNvSpPr/>
            <p:nvPr/>
          </p:nvSpPr>
          <p:spPr>
            <a:xfrm>
              <a:off x="6435445" y="2328671"/>
              <a:ext cx="3810" cy="13970"/>
            </a:xfrm>
            <a:custGeom>
              <a:avLst/>
              <a:gdLst/>
              <a:ahLst/>
              <a:cxnLst/>
              <a:rect l="l" t="t" r="r" b="b"/>
              <a:pathLst>
                <a:path w="3810" h="13969">
                  <a:moveTo>
                    <a:pt x="762" y="0"/>
                  </a:moveTo>
                  <a:lnTo>
                    <a:pt x="0" y="3810"/>
                  </a:lnTo>
                  <a:lnTo>
                    <a:pt x="0" y="7620"/>
                  </a:lnTo>
                  <a:lnTo>
                    <a:pt x="1524" y="10668"/>
                  </a:lnTo>
                  <a:lnTo>
                    <a:pt x="3810" y="13716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44" name="object 10744"/>
            <p:cNvSpPr/>
            <p:nvPr/>
          </p:nvSpPr>
          <p:spPr>
            <a:xfrm>
              <a:off x="6457543" y="2333243"/>
              <a:ext cx="10795" cy="11430"/>
            </a:xfrm>
            <a:custGeom>
              <a:avLst/>
              <a:gdLst/>
              <a:ahLst/>
              <a:cxnLst/>
              <a:rect l="l" t="t" r="r" b="b"/>
              <a:pathLst>
                <a:path w="10795" h="11430">
                  <a:moveTo>
                    <a:pt x="0" y="11429"/>
                  </a:moveTo>
                  <a:lnTo>
                    <a:pt x="3810" y="9905"/>
                  </a:lnTo>
                  <a:lnTo>
                    <a:pt x="7620" y="7619"/>
                  </a:lnTo>
                  <a:lnTo>
                    <a:pt x="9906" y="3809"/>
                  </a:lnTo>
                  <a:lnTo>
                    <a:pt x="10668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45" name="object 10745"/>
            <p:cNvSpPr/>
            <p:nvPr/>
          </p:nvSpPr>
          <p:spPr>
            <a:xfrm>
              <a:off x="6458305" y="2318765"/>
              <a:ext cx="8890" cy="5715"/>
            </a:xfrm>
            <a:custGeom>
              <a:avLst/>
              <a:gdLst/>
              <a:ahLst/>
              <a:cxnLst/>
              <a:rect l="l" t="t" r="r" b="b"/>
              <a:pathLst>
                <a:path w="8889" h="5714">
                  <a:moveTo>
                    <a:pt x="8382" y="5333"/>
                  </a:moveTo>
                  <a:lnTo>
                    <a:pt x="4572" y="2285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46" name="object 10746"/>
            <p:cNvSpPr/>
            <p:nvPr/>
          </p:nvSpPr>
          <p:spPr>
            <a:xfrm>
              <a:off x="6458305" y="2342387"/>
              <a:ext cx="8890" cy="5080"/>
            </a:xfrm>
            <a:custGeom>
              <a:avLst/>
              <a:gdLst/>
              <a:ahLst/>
              <a:cxnLst/>
              <a:rect l="l" t="t" r="r" b="b"/>
              <a:pathLst>
                <a:path w="8889" h="5080">
                  <a:moveTo>
                    <a:pt x="0" y="4572"/>
                  </a:moveTo>
                  <a:lnTo>
                    <a:pt x="4572" y="3048"/>
                  </a:lnTo>
                  <a:lnTo>
                    <a:pt x="838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47" name="object 10747"/>
            <p:cNvSpPr/>
            <p:nvPr/>
          </p:nvSpPr>
          <p:spPr>
            <a:xfrm>
              <a:off x="6452971" y="2321051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4572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48" name="object 10748"/>
            <p:cNvSpPr/>
            <p:nvPr/>
          </p:nvSpPr>
          <p:spPr>
            <a:xfrm>
              <a:off x="6448399" y="2321051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4572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49" name="object 10749"/>
            <p:cNvSpPr/>
            <p:nvPr/>
          </p:nvSpPr>
          <p:spPr>
            <a:xfrm>
              <a:off x="6448399" y="2344673"/>
              <a:ext cx="9525" cy="1270"/>
            </a:xfrm>
            <a:custGeom>
              <a:avLst/>
              <a:gdLst/>
              <a:ahLst/>
              <a:cxnLst/>
              <a:rect l="l" t="t" r="r" b="b"/>
              <a:pathLst>
                <a:path w="9525" h="1269">
                  <a:moveTo>
                    <a:pt x="0" y="0"/>
                  </a:moveTo>
                  <a:lnTo>
                    <a:pt x="4572" y="761"/>
                  </a:lnTo>
                  <a:lnTo>
                    <a:pt x="9144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50" name="object 10750"/>
            <p:cNvSpPr/>
            <p:nvPr/>
          </p:nvSpPr>
          <p:spPr>
            <a:xfrm>
              <a:off x="6448399" y="2318765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60">
                  <a:moveTo>
                    <a:pt x="9905" y="0"/>
                  </a:moveTo>
                  <a:lnTo>
                    <a:pt x="4571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51" name="object 10751"/>
            <p:cNvSpPr/>
            <p:nvPr/>
          </p:nvSpPr>
          <p:spPr>
            <a:xfrm>
              <a:off x="6448399" y="2346959"/>
              <a:ext cx="10160" cy="1270"/>
            </a:xfrm>
            <a:custGeom>
              <a:avLst/>
              <a:gdLst/>
              <a:ahLst/>
              <a:cxnLst/>
              <a:rect l="l" t="t" r="r" b="b"/>
              <a:pathLst>
                <a:path w="10160" h="1269">
                  <a:moveTo>
                    <a:pt x="0" y="0"/>
                  </a:moveTo>
                  <a:lnTo>
                    <a:pt x="4572" y="761"/>
                  </a:lnTo>
                  <a:lnTo>
                    <a:pt x="9906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52" name="object 10752"/>
            <p:cNvSpPr/>
            <p:nvPr/>
          </p:nvSpPr>
          <p:spPr>
            <a:xfrm>
              <a:off x="6450685" y="2327147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10">
                  <a:moveTo>
                    <a:pt x="3810" y="2285"/>
                  </a:moveTo>
                  <a:lnTo>
                    <a:pt x="3048" y="761"/>
                  </a:lnTo>
                  <a:lnTo>
                    <a:pt x="1524" y="0"/>
                  </a:lnTo>
                  <a:lnTo>
                    <a:pt x="762" y="761"/>
                  </a:lnTo>
                  <a:lnTo>
                    <a:pt x="0" y="2285"/>
                  </a:lnTo>
                  <a:lnTo>
                    <a:pt x="1524" y="3809"/>
                  </a:lnTo>
                  <a:lnTo>
                    <a:pt x="3048" y="3047"/>
                  </a:lnTo>
                  <a:lnTo>
                    <a:pt x="3810" y="2285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53" name="object 10753"/>
            <p:cNvSpPr/>
            <p:nvPr/>
          </p:nvSpPr>
          <p:spPr>
            <a:xfrm>
              <a:off x="6453733" y="2309621"/>
              <a:ext cx="1905" cy="18415"/>
            </a:xfrm>
            <a:custGeom>
              <a:avLst/>
              <a:gdLst/>
              <a:ahLst/>
              <a:cxnLst/>
              <a:rect l="l" t="t" r="r" b="b"/>
              <a:pathLst>
                <a:path w="1904" h="18414">
                  <a:moveTo>
                    <a:pt x="1524" y="17526"/>
                  </a:moveTo>
                  <a:lnTo>
                    <a:pt x="1295" y="16992"/>
                  </a:lnTo>
                  <a:lnTo>
                    <a:pt x="762" y="16764"/>
                  </a:lnTo>
                  <a:lnTo>
                    <a:pt x="215" y="16992"/>
                  </a:lnTo>
                  <a:lnTo>
                    <a:pt x="0" y="17526"/>
                  </a:lnTo>
                  <a:lnTo>
                    <a:pt x="215" y="18072"/>
                  </a:lnTo>
                  <a:lnTo>
                    <a:pt x="762" y="18288"/>
                  </a:lnTo>
                  <a:lnTo>
                    <a:pt x="1295" y="18072"/>
                  </a:lnTo>
                  <a:lnTo>
                    <a:pt x="1524" y="17526"/>
                  </a:lnTo>
                  <a:close/>
                </a:path>
                <a:path w="1904" h="18414">
                  <a:moveTo>
                    <a:pt x="1524" y="762"/>
                  </a:moveTo>
                  <a:lnTo>
                    <a:pt x="1295" y="228"/>
                  </a:lnTo>
                  <a:lnTo>
                    <a:pt x="762" y="0"/>
                  </a:lnTo>
                  <a:lnTo>
                    <a:pt x="215" y="228"/>
                  </a:lnTo>
                  <a:lnTo>
                    <a:pt x="0" y="762"/>
                  </a:lnTo>
                  <a:lnTo>
                    <a:pt x="215" y="1308"/>
                  </a:lnTo>
                  <a:lnTo>
                    <a:pt x="762" y="1524"/>
                  </a:lnTo>
                  <a:lnTo>
                    <a:pt x="1295" y="1308"/>
                  </a:lnTo>
                  <a:lnTo>
                    <a:pt x="1524" y="76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54" name="object 10754"/>
            <p:cNvSpPr/>
            <p:nvPr/>
          </p:nvSpPr>
          <p:spPr>
            <a:xfrm>
              <a:off x="6349339" y="2279903"/>
              <a:ext cx="10160" cy="3810"/>
            </a:xfrm>
            <a:custGeom>
              <a:avLst/>
              <a:gdLst/>
              <a:ahLst/>
              <a:cxnLst/>
              <a:rect l="l" t="t" r="r" b="b"/>
              <a:pathLst>
                <a:path w="10160" h="3810">
                  <a:moveTo>
                    <a:pt x="0" y="0"/>
                  </a:moveTo>
                  <a:lnTo>
                    <a:pt x="0" y="3810"/>
                  </a:lnTo>
                  <a:lnTo>
                    <a:pt x="9906" y="3809"/>
                  </a:lnTo>
                  <a:lnTo>
                    <a:pt x="9906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55" name="object 10755"/>
            <p:cNvSpPr/>
            <p:nvPr/>
          </p:nvSpPr>
          <p:spPr>
            <a:xfrm>
              <a:off x="6318859" y="2283713"/>
              <a:ext cx="3810" cy="13335"/>
            </a:xfrm>
            <a:custGeom>
              <a:avLst/>
              <a:gdLst/>
              <a:ahLst/>
              <a:cxnLst/>
              <a:rect l="l" t="t" r="r" b="b"/>
              <a:pathLst>
                <a:path w="3810" h="13335">
                  <a:moveTo>
                    <a:pt x="3810" y="3048"/>
                  </a:moveTo>
                  <a:lnTo>
                    <a:pt x="3810" y="0"/>
                  </a:lnTo>
                  <a:lnTo>
                    <a:pt x="0" y="0"/>
                  </a:lnTo>
                  <a:lnTo>
                    <a:pt x="0" y="12954"/>
                  </a:lnTo>
                  <a:lnTo>
                    <a:pt x="3810" y="12954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56" name="object 10756"/>
            <p:cNvSpPr/>
            <p:nvPr/>
          </p:nvSpPr>
          <p:spPr>
            <a:xfrm>
              <a:off x="6339433" y="2324099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80">
                  <a:moveTo>
                    <a:pt x="3048" y="4572"/>
                  </a:moveTo>
                  <a:lnTo>
                    <a:pt x="1524" y="1524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57" name="object 10757"/>
            <p:cNvSpPr/>
            <p:nvPr/>
          </p:nvSpPr>
          <p:spPr>
            <a:xfrm>
              <a:off x="6329527" y="2321051"/>
              <a:ext cx="11430" cy="12700"/>
            </a:xfrm>
            <a:custGeom>
              <a:avLst/>
              <a:gdLst/>
              <a:ahLst/>
              <a:cxnLst/>
              <a:rect l="l" t="t" r="r" b="b"/>
              <a:pathLst>
                <a:path w="11429" h="12700">
                  <a:moveTo>
                    <a:pt x="11429" y="12192"/>
                  </a:moveTo>
                  <a:lnTo>
                    <a:pt x="10667" y="7620"/>
                  </a:lnTo>
                  <a:lnTo>
                    <a:pt x="7619" y="4572"/>
                  </a:lnTo>
                  <a:lnTo>
                    <a:pt x="4571" y="1524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58" name="object 10758"/>
            <p:cNvSpPr/>
            <p:nvPr/>
          </p:nvSpPr>
          <p:spPr>
            <a:xfrm>
              <a:off x="6308191" y="2324099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80">
                  <a:moveTo>
                    <a:pt x="3048" y="0"/>
                  </a:moveTo>
                  <a:lnTo>
                    <a:pt x="1524" y="1524"/>
                  </a:lnTo>
                  <a:lnTo>
                    <a:pt x="0" y="457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59" name="object 10759"/>
            <p:cNvSpPr/>
            <p:nvPr/>
          </p:nvSpPr>
          <p:spPr>
            <a:xfrm>
              <a:off x="6339433" y="2328671"/>
              <a:ext cx="3810" cy="13970"/>
            </a:xfrm>
            <a:custGeom>
              <a:avLst/>
              <a:gdLst/>
              <a:ahLst/>
              <a:cxnLst/>
              <a:rect l="l" t="t" r="r" b="b"/>
              <a:pathLst>
                <a:path w="3810" h="13969">
                  <a:moveTo>
                    <a:pt x="0" y="13716"/>
                  </a:moveTo>
                  <a:lnTo>
                    <a:pt x="2285" y="10668"/>
                  </a:lnTo>
                  <a:lnTo>
                    <a:pt x="3047" y="7620"/>
                  </a:lnTo>
                  <a:lnTo>
                    <a:pt x="3809" y="3810"/>
                  </a:lnTo>
                  <a:lnTo>
                    <a:pt x="3047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60" name="object 10760"/>
            <p:cNvSpPr/>
            <p:nvPr/>
          </p:nvSpPr>
          <p:spPr>
            <a:xfrm>
              <a:off x="6309715" y="2321051"/>
              <a:ext cx="11430" cy="12700"/>
            </a:xfrm>
            <a:custGeom>
              <a:avLst/>
              <a:gdLst/>
              <a:ahLst/>
              <a:cxnLst/>
              <a:rect l="l" t="t" r="r" b="b"/>
              <a:pathLst>
                <a:path w="11429" h="12700">
                  <a:moveTo>
                    <a:pt x="11429" y="0"/>
                  </a:moveTo>
                  <a:lnTo>
                    <a:pt x="6857" y="1524"/>
                  </a:lnTo>
                  <a:lnTo>
                    <a:pt x="3809" y="4572"/>
                  </a:lnTo>
                  <a:lnTo>
                    <a:pt x="761" y="7620"/>
                  </a:lnTo>
                  <a:lnTo>
                    <a:pt x="0" y="1219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61" name="object 10761"/>
            <p:cNvSpPr/>
            <p:nvPr/>
          </p:nvSpPr>
          <p:spPr>
            <a:xfrm>
              <a:off x="6313525" y="2340863"/>
              <a:ext cx="7620" cy="3810"/>
            </a:xfrm>
            <a:custGeom>
              <a:avLst/>
              <a:gdLst/>
              <a:ahLst/>
              <a:cxnLst/>
              <a:rect l="l" t="t" r="r" b="b"/>
              <a:pathLst>
                <a:path w="7620" h="3810">
                  <a:moveTo>
                    <a:pt x="0" y="0"/>
                  </a:moveTo>
                  <a:lnTo>
                    <a:pt x="3048" y="2285"/>
                  </a:lnTo>
                  <a:lnTo>
                    <a:pt x="7620" y="3809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62" name="object 10762"/>
            <p:cNvSpPr/>
            <p:nvPr/>
          </p:nvSpPr>
          <p:spPr>
            <a:xfrm>
              <a:off x="6309715" y="2333243"/>
              <a:ext cx="3810" cy="7620"/>
            </a:xfrm>
            <a:custGeom>
              <a:avLst/>
              <a:gdLst/>
              <a:ahLst/>
              <a:cxnLst/>
              <a:rect l="l" t="t" r="r" b="b"/>
              <a:pathLst>
                <a:path w="3810" h="7619">
                  <a:moveTo>
                    <a:pt x="0" y="0"/>
                  </a:moveTo>
                  <a:lnTo>
                    <a:pt x="762" y="3810"/>
                  </a:lnTo>
                  <a:lnTo>
                    <a:pt x="3810" y="762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63" name="object 10763"/>
            <p:cNvSpPr/>
            <p:nvPr/>
          </p:nvSpPr>
          <p:spPr>
            <a:xfrm>
              <a:off x="6311239" y="2318765"/>
              <a:ext cx="9525" cy="5715"/>
            </a:xfrm>
            <a:custGeom>
              <a:avLst/>
              <a:gdLst/>
              <a:ahLst/>
              <a:cxnLst/>
              <a:rect l="l" t="t" r="r" b="b"/>
              <a:pathLst>
                <a:path w="9525" h="5714">
                  <a:moveTo>
                    <a:pt x="9144" y="0"/>
                  </a:moveTo>
                  <a:lnTo>
                    <a:pt x="4572" y="2286"/>
                  </a:lnTo>
                  <a:lnTo>
                    <a:pt x="0" y="533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64" name="object 10764"/>
            <p:cNvSpPr/>
            <p:nvPr/>
          </p:nvSpPr>
          <p:spPr>
            <a:xfrm>
              <a:off x="6311239" y="2342387"/>
              <a:ext cx="9525" cy="5080"/>
            </a:xfrm>
            <a:custGeom>
              <a:avLst/>
              <a:gdLst/>
              <a:ahLst/>
              <a:cxnLst/>
              <a:rect l="l" t="t" r="r" b="b"/>
              <a:pathLst>
                <a:path w="9525" h="5080">
                  <a:moveTo>
                    <a:pt x="0" y="0"/>
                  </a:moveTo>
                  <a:lnTo>
                    <a:pt x="4572" y="3047"/>
                  </a:lnTo>
                  <a:lnTo>
                    <a:pt x="9144" y="4571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65" name="object 10765"/>
            <p:cNvSpPr/>
            <p:nvPr/>
          </p:nvSpPr>
          <p:spPr>
            <a:xfrm>
              <a:off x="6307429" y="2328671"/>
              <a:ext cx="3810" cy="13970"/>
            </a:xfrm>
            <a:custGeom>
              <a:avLst/>
              <a:gdLst/>
              <a:ahLst/>
              <a:cxnLst/>
              <a:rect l="l" t="t" r="r" b="b"/>
              <a:pathLst>
                <a:path w="3810" h="13969">
                  <a:moveTo>
                    <a:pt x="762" y="0"/>
                  </a:moveTo>
                  <a:lnTo>
                    <a:pt x="0" y="3810"/>
                  </a:lnTo>
                  <a:lnTo>
                    <a:pt x="762" y="7620"/>
                  </a:lnTo>
                  <a:lnTo>
                    <a:pt x="1524" y="10668"/>
                  </a:lnTo>
                  <a:lnTo>
                    <a:pt x="3810" y="13716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66" name="object 10766"/>
            <p:cNvSpPr/>
            <p:nvPr/>
          </p:nvSpPr>
          <p:spPr>
            <a:xfrm>
              <a:off x="6329527" y="2333243"/>
              <a:ext cx="11430" cy="11430"/>
            </a:xfrm>
            <a:custGeom>
              <a:avLst/>
              <a:gdLst/>
              <a:ahLst/>
              <a:cxnLst/>
              <a:rect l="l" t="t" r="r" b="b"/>
              <a:pathLst>
                <a:path w="11429" h="11430">
                  <a:moveTo>
                    <a:pt x="0" y="11429"/>
                  </a:moveTo>
                  <a:lnTo>
                    <a:pt x="4572" y="9905"/>
                  </a:lnTo>
                  <a:lnTo>
                    <a:pt x="7620" y="7619"/>
                  </a:lnTo>
                  <a:lnTo>
                    <a:pt x="10668" y="3809"/>
                  </a:lnTo>
                  <a:lnTo>
                    <a:pt x="1143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67" name="object 10767"/>
            <p:cNvSpPr/>
            <p:nvPr/>
          </p:nvSpPr>
          <p:spPr>
            <a:xfrm>
              <a:off x="6330289" y="2318765"/>
              <a:ext cx="9525" cy="5715"/>
            </a:xfrm>
            <a:custGeom>
              <a:avLst/>
              <a:gdLst/>
              <a:ahLst/>
              <a:cxnLst/>
              <a:rect l="l" t="t" r="r" b="b"/>
              <a:pathLst>
                <a:path w="9525" h="5714">
                  <a:moveTo>
                    <a:pt x="9144" y="5333"/>
                  </a:moveTo>
                  <a:lnTo>
                    <a:pt x="4572" y="2285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68" name="object 10768"/>
            <p:cNvSpPr/>
            <p:nvPr/>
          </p:nvSpPr>
          <p:spPr>
            <a:xfrm>
              <a:off x="6330289" y="2342387"/>
              <a:ext cx="9525" cy="5080"/>
            </a:xfrm>
            <a:custGeom>
              <a:avLst/>
              <a:gdLst/>
              <a:ahLst/>
              <a:cxnLst/>
              <a:rect l="l" t="t" r="r" b="b"/>
              <a:pathLst>
                <a:path w="9525" h="5080">
                  <a:moveTo>
                    <a:pt x="0" y="4572"/>
                  </a:moveTo>
                  <a:lnTo>
                    <a:pt x="4572" y="3048"/>
                  </a:lnTo>
                  <a:lnTo>
                    <a:pt x="914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69" name="object 10769"/>
            <p:cNvSpPr/>
            <p:nvPr/>
          </p:nvSpPr>
          <p:spPr>
            <a:xfrm>
              <a:off x="6321145" y="2321051"/>
              <a:ext cx="8890" cy="0"/>
            </a:xfrm>
            <a:custGeom>
              <a:avLst/>
              <a:gdLst/>
              <a:ahLst/>
              <a:cxnLst/>
              <a:rect l="l" t="t" r="r" b="b"/>
              <a:pathLst>
                <a:path w="8889">
                  <a:moveTo>
                    <a:pt x="8382" y="0"/>
                  </a:moveTo>
                  <a:lnTo>
                    <a:pt x="4572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70" name="object 10770"/>
            <p:cNvSpPr/>
            <p:nvPr/>
          </p:nvSpPr>
          <p:spPr>
            <a:xfrm>
              <a:off x="6321145" y="2344673"/>
              <a:ext cx="8890" cy="1270"/>
            </a:xfrm>
            <a:custGeom>
              <a:avLst/>
              <a:gdLst/>
              <a:ahLst/>
              <a:cxnLst/>
              <a:rect l="l" t="t" r="r" b="b"/>
              <a:pathLst>
                <a:path w="8889" h="1269">
                  <a:moveTo>
                    <a:pt x="0" y="0"/>
                  </a:moveTo>
                  <a:lnTo>
                    <a:pt x="4572" y="761"/>
                  </a:lnTo>
                  <a:lnTo>
                    <a:pt x="838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71" name="object 10771"/>
            <p:cNvSpPr/>
            <p:nvPr/>
          </p:nvSpPr>
          <p:spPr>
            <a:xfrm>
              <a:off x="6320383" y="2318765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60">
                  <a:moveTo>
                    <a:pt x="9905" y="0"/>
                  </a:moveTo>
                  <a:lnTo>
                    <a:pt x="5333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72" name="object 10772"/>
            <p:cNvSpPr/>
            <p:nvPr/>
          </p:nvSpPr>
          <p:spPr>
            <a:xfrm>
              <a:off x="6320383" y="2346959"/>
              <a:ext cx="10160" cy="1270"/>
            </a:xfrm>
            <a:custGeom>
              <a:avLst/>
              <a:gdLst/>
              <a:ahLst/>
              <a:cxnLst/>
              <a:rect l="l" t="t" r="r" b="b"/>
              <a:pathLst>
                <a:path w="10160" h="1269">
                  <a:moveTo>
                    <a:pt x="0" y="0"/>
                  </a:moveTo>
                  <a:lnTo>
                    <a:pt x="5334" y="761"/>
                  </a:lnTo>
                  <a:lnTo>
                    <a:pt x="9906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73" name="object 10773"/>
            <p:cNvSpPr/>
            <p:nvPr/>
          </p:nvSpPr>
          <p:spPr>
            <a:xfrm>
              <a:off x="6322669" y="2327147"/>
              <a:ext cx="6350" cy="3810"/>
            </a:xfrm>
            <a:custGeom>
              <a:avLst/>
              <a:gdLst/>
              <a:ahLst/>
              <a:cxnLst/>
              <a:rect l="l" t="t" r="r" b="b"/>
              <a:pathLst>
                <a:path w="6350" h="3810">
                  <a:moveTo>
                    <a:pt x="6096" y="2285"/>
                  </a:moveTo>
                  <a:lnTo>
                    <a:pt x="5334" y="761"/>
                  </a:lnTo>
                  <a:lnTo>
                    <a:pt x="3048" y="0"/>
                  </a:lnTo>
                  <a:lnTo>
                    <a:pt x="762" y="761"/>
                  </a:lnTo>
                  <a:lnTo>
                    <a:pt x="0" y="2285"/>
                  </a:lnTo>
                  <a:lnTo>
                    <a:pt x="762" y="3047"/>
                  </a:lnTo>
                  <a:lnTo>
                    <a:pt x="3048" y="3809"/>
                  </a:lnTo>
                  <a:lnTo>
                    <a:pt x="5334" y="3047"/>
                  </a:lnTo>
                  <a:lnTo>
                    <a:pt x="6096" y="2285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74" name="object 10774"/>
            <p:cNvSpPr/>
            <p:nvPr/>
          </p:nvSpPr>
          <p:spPr>
            <a:xfrm>
              <a:off x="6324955" y="2309621"/>
              <a:ext cx="1905" cy="18415"/>
            </a:xfrm>
            <a:custGeom>
              <a:avLst/>
              <a:gdLst/>
              <a:ahLst/>
              <a:cxnLst/>
              <a:rect l="l" t="t" r="r" b="b"/>
              <a:pathLst>
                <a:path w="1904" h="18414">
                  <a:moveTo>
                    <a:pt x="1524" y="17526"/>
                  </a:moveTo>
                  <a:lnTo>
                    <a:pt x="1295" y="16992"/>
                  </a:lnTo>
                  <a:lnTo>
                    <a:pt x="762" y="16764"/>
                  </a:lnTo>
                  <a:lnTo>
                    <a:pt x="215" y="16992"/>
                  </a:lnTo>
                  <a:lnTo>
                    <a:pt x="0" y="17526"/>
                  </a:lnTo>
                  <a:lnTo>
                    <a:pt x="215" y="18072"/>
                  </a:lnTo>
                  <a:lnTo>
                    <a:pt x="762" y="18288"/>
                  </a:lnTo>
                  <a:lnTo>
                    <a:pt x="1295" y="18072"/>
                  </a:lnTo>
                  <a:lnTo>
                    <a:pt x="1524" y="17526"/>
                  </a:lnTo>
                  <a:close/>
                </a:path>
                <a:path w="1904" h="18414">
                  <a:moveTo>
                    <a:pt x="1524" y="762"/>
                  </a:moveTo>
                  <a:lnTo>
                    <a:pt x="1295" y="228"/>
                  </a:lnTo>
                  <a:lnTo>
                    <a:pt x="762" y="0"/>
                  </a:lnTo>
                  <a:lnTo>
                    <a:pt x="215" y="228"/>
                  </a:lnTo>
                  <a:lnTo>
                    <a:pt x="0" y="762"/>
                  </a:lnTo>
                  <a:lnTo>
                    <a:pt x="215" y="1308"/>
                  </a:lnTo>
                  <a:lnTo>
                    <a:pt x="762" y="1524"/>
                  </a:lnTo>
                  <a:lnTo>
                    <a:pt x="1295" y="1308"/>
                  </a:lnTo>
                  <a:lnTo>
                    <a:pt x="1524" y="76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75" name="object 10775"/>
            <p:cNvSpPr/>
            <p:nvPr/>
          </p:nvSpPr>
          <p:spPr>
            <a:xfrm>
              <a:off x="6402679" y="2324099"/>
              <a:ext cx="3810" cy="5080"/>
            </a:xfrm>
            <a:custGeom>
              <a:avLst/>
              <a:gdLst/>
              <a:ahLst/>
              <a:cxnLst/>
              <a:rect l="l" t="t" r="r" b="b"/>
              <a:pathLst>
                <a:path w="3810" h="5080">
                  <a:moveTo>
                    <a:pt x="3810" y="4572"/>
                  </a:moveTo>
                  <a:lnTo>
                    <a:pt x="2286" y="1524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76" name="object 10776"/>
            <p:cNvSpPr/>
            <p:nvPr/>
          </p:nvSpPr>
          <p:spPr>
            <a:xfrm>
              <a:off x="6393535" y="2321051"/>
              <a:ext cx="11430" cy="12700"/>
            </a:xfrm>
            <a:custGeom>
              <a:avLst/>
              <a:gdLst/>
              <a:ahLst/>
              <a:cxnLst/>
              <a:rect l="l" t="t" r="r" b="b"/>
              <a:pathLst>
                <a:path w="11429" h="12700">
                  <a:moveTo>
                    <a:pt x="11429" y="12192"/>
                  </a:moveTo>
                  <a:lnTo>
                    <a:pt x="9905" y="7620"/>
                  </a:lnTo>
                  <a:lnTo>
                    <a:pt x="7619" y="4572"/>
                  </a:lnTo>
                  <a:lnTo>
                    <a:pt x="4571" y="1524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77" name="object 10777"/>
            <p:cNvSpPr/>
            <p:nvPr/>
          </p:nvSpPr>
          <p:spPr>
            <a:xfrm>
              <a:off x="6372199" y="2324099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80">
                  <a:moveTo>
                    <a:pt x="3048" y="0"/>
                  </a:moveTo>
                  <a:lnTo>
                    <a:pt x="1524" y="1524"/>
                  </a:lnTo>
                  <a:lnTo>
                    <a:pt x="0" y="457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78" name="object 10778"/>
            <p:cNvSpPr/>
            <p:nvPr/>
          </p:nvSpPr>
          <p:spPr>
            <a:xfrm>
              <a:off x="6402679" y="2328671"/>
              <a:ext cx="5080" cy="13970"/>
            </a:xfrm>
            <a:custGeom>
              <a:avLst/>
              <a:gdLst/>
              <a:ahLst/>
              <a:cxnLst/>
              <a:rect l="l" t="t" r="r" b="b"/>
              <a:pathLst>
                <a:path w="5079" h="13969">
                  <a:moveTo>
                    <a:pt x="0" y="13716"/>
                  </a:moveTo>
                  <a:lnTo>
                    <a:pt x="2285" y="10668"/>
                  </a:lnTo>
                  <a:lnTo>
                    <a:pt x="3809" y="7620"/>
                  </a:lnTo>
                  <a:lnTo>
                    <a:pt x="4571" y="3810"/>
                  </a:lnTo>
                  <a:lnTo>
                    <a:pt x="3809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79" name="object 10779"/>
            <p:cNvSpPr/>
            <p:nvPr/>
          </p:nvSpPr>
          <p:spPr>
            <a:xfrm>
              <a:off x="6373723" y="2321051"/>
              <a:ext cx="11430" cy="12700"/>
            </a:xfrm>
            <a:custGeom>
              <a:avLst/>
              <a:gdLst/>
              <a:ahLst/>
              <a:cxnLst/>
              <a:rect l="l" t="t" r="r" b="b"/>
              <a:pathLst>
                <a:path w="11429" h="12700">
                  <a:moveTo>
                    <a:pt x="11429" y="0"/>
                  </a:moveTo>
                  <a:lnTo>
                    <a:pt x="6857" y="1524"/>
                  </a:lnTo>
                  <a:lnTo>
                    <a:pt x="3047" y="4572"/>
                  </a:lnTo>
                  <a:lnTo>
                    <a:pt x="761" y="7620"/>
                  </a:lnTo>
                  <a:lnTo>
                    <a:pt x="0" y="1219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80" name="object 10780"/>
            <p:cNvSpPr/>
            <p:nvPr/>
          </p:nvSpPr>
          <p:spPr>
            <a:xfrm>
              <a:off x="6376771" y="2340863"/>
              <a:ext cx="8890" cy="3810"/>
            </a:xfrm>
            <a:custGeom>
              <a:avLst/>
              <a:gdLst/>
              <a:ahLst/>
              <a:cxnLst/>
              <a:rect l="l" t="t" r="r" b="b"/>
              <a:pathLst>
                <a:path w="8889" h="3810">
                  <a:moveTo>
                    <a:pt x="0" y="0"/>
                  </a:moveTo>
                  <a:lnTo>
                    <a:pt x="3810" y="2285"/>
                  </a:lnTo>
                  <a:lnTo>
                    <a:pt x="8382" y="3809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81" name="object 10781"/>
            <p:cNvSpPr/>
            <p:nvPr/>
          </p:nvSpPr>
          <p:spPr>
            <a:xfrm>
              <a:off x="6373723" y="2333243"/>
              <a:ext cx="3175" cy="7620"/>
            </a:xfrm>
            <a:custGeom>
              <a:avLst/>
              <a:gdLst/>
              <a:ahLst/>
              <a:cxnLst/>
              <a:rect l="l" t="t" r="r" b="b"/>
              <a:pathLst>
                <a:path w="3175" h="7619">
                  <a:moveTo>
                    <a:pt x="0" y="0"/>
                  </a:moveTo>
                  <a:lnTo>
                    <a:pt x="762" y="3810"/>
                  </a:lnTo>
                  <a:lnTo>
                    <a:pt x="3048" y="762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82" name="object 10782"/>
            <p:cNvSpPr/>
            <p:nvPr/>
          </p:nvSpPr>
          <p:spPr>
            <a:xfrm>
              <a:off x="6375247" y="2318765"/>
              <a:ext cx="9525" cy="5715"/>
            </a:xfrm>
            <a:custGeom>
              <a:avLst/>
              <a:gdLst/>
              <a:ahLst/>
              <a:cxnLst/>
              <a:rect l="l" t="t" r="r" b="b"/>
              <a:pathLst>
                <a:path w="9525" h="5714">
                  <a:moveTo>
                    <a:pt x="9144" y="0"/>
                  </a:moveTo>
                  <a:lnTo>
                    <a:pt x="4572" y="2286"/>
                  </a:lnTo>
                  <a:lnTo>
                    <a:pt x="0" y="533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83" name="object 10783"/>
            <p:cNvSpPr/>
            <p:nvPr/>
          </p:nvSpPr>
          <p:spPr>
            <a:xfrm>
              <a:off x="6375247" y="2342387"/>
              <a:ext cx="9525" cy="5080"/>
            </a:xfrm>
            <a:custGeom>
              <a:avLst/>
              <a:gdLst/>
              <a:ahLst/>
              <a:cxnLst/>
              <a:rect l="l" t="t" r="r" b="b"/>
              <a:pathLst>
                <a:path w="9525" h="5080">
                  <a:moveTo>
                    <a:pt x="0" y="0"/>
                  </a:moveTo>
                  <a:lnTo>
                    <a:pt x="4572" y="3047"/>
                  </a:lnTo>
                  <a:lnTo>
                    <a:pt x="9144" y="4571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84" name="object 10784"/>
            <p:cNvSpPr/>
            <p:nvPr/>
          </p:nvSpPr>
          <p:spPr>
            <a:xfrm>
              <a:off x="6371437" y="2328671"/>
              <a:ext cx="3810" cy="13970"/>
            </a:xfrm>
            <a:custGeom>
              <a:avLst/>
              <a:gdLst/>
              <a:ahLst/>
              <a:cxnLst/>
              <a:rect l="l" t="t" r="r" b="b"/>
              <a:pathLst>
                <a:path w="3810" h="13969">
                  <a:moveTo>
                    <a:pt x="762" y="0"/>
                  </a:moveTo>
                  <a:lnTo>
                    <a:pt x="0" y="3810"/>
                  </a:lnTo>
                  <a:lnTo>
                    <a:pt x="0" y="7620"/>
                  </a:lnTo>
                  <a:lnTo>
                    <a:pt x="1524" y="10668"/>
                  </a:lnTo>
                  <a:lnTo>
                    <a:pt x="3810" y="13716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85" name="object 10785"/>
            <p:cNvSpPr/>
            <p:nvPr/>
          </p:nvSpPr>
          <p:spPr>
            <a:xfrm>
              <a:off x="6393535" y="2333243"/>
              <a:ext cx="11430" cy="11430"/>
            </a:xfrm>
            <a:custGeom>
              <a:avLst/>
              <a:gdLst/>
              <a:ahLst/>
              <a:cxnLst/>
              <a:rect l="l" t="t" r="r" b="b"/>
              <a:pathLst>
                <a:path w="11429" h="11430">
                  <a:moveTo>
                    <a:pt x="0" y="11429"/>
                  </a:moveTo>
                  <a:lnTo>
                    <a:pt x="4572" y="9905"/>
                  </a:lnTo>
                  <a:lnTo>
                    <a:pt x="7620" y="7619"/>
                  </a:lnTo>
                  <a:lnTo>
                    <a:pt x="9906" y="3809"/>
                  </a:lnTo>
                  <a:lnTo>
                    <a:pt x="1143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86" name="object 10786"/>
            <p:cNvSpPr/>
            <p:nvPr/>
          </p:nvSpPr>
          <p:spPr>
            <a:xfrm>
              <a:off x="6394297" y="2318765"/>
              <a:ext cx="8890" cy="5715"/>
            </a:xfrm>
            <a:custGeom>
              <a:avLst/>
              <a:gdLst/>
              <a:ahLst/>
              <a:cxnLst/>
              <a:rect l="l" t="t" r="r" b="b"/>
              <a:pathLst>
                <a:path w="8889" h="5714">
                  <a:moveTo>
                    <a:pt x="8382" y="5333"/>
                  </a:moveTo>
                  <a:lnTo>
                    <a:pt x="4572" y="2285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87" name="object 10787"/>
            <p:cNvSpPr/>
            <p:nvPr/>
          </p:nvSpPr>
          <p:spPr>
            <a:xfrm>
              <a:off x="6394297" y="2342387"/>
              <a:ext cx="8890" cy="5080"/>
            </a:xfrm>
            <a:custGeom>
              <a:avLst/>
              <a:gdLst/>
              <a:ahLst/>
              <a:cxnLst/>
              <a:rect l="l" t="t" r="r" b="b"/>
              <a:pathLst>
                <a:path w="8889" h="5080">
                  <a:moveTo>
                    <a:pt x="0" y="4572"/>
                  </a:moveTo>
                  <a:lnTo>
                    <a:pt x="4572" y="3048"/>
                  </a:lnTo>
                  <a:lnTo>
                    <a:pt x="838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88" name="object 10788"/>
            <p:cNvSpPr/>
            <p:nvPr/>
          </p:nvSpPr>
          <p:spPr>
            <a:xfrm>
              <a:off x="6385153" y="2321051"/>
              <a:ext cx="8890" cy="0"/>
            </a:xfrm>
            <a:custGeom>
              <a:avLst/>
              <a:gdLst/>
              <a:ahLst/>
              <a:cxnLst/>
              <a:rect l="l" t="t" r="r" b="b"/>
              <a:pathLst>
                <a:path w="8889">
                  <a:moveTo>
                    <a:pt x="8382" y="0"/>
                  </a:moveTo>
                  <a:lnTo>
                    <a:pt x="3810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89" name="object 10789"/>
            <p:cNvSpPr/>
            <p:nvPr/>
          </p:nvSpPr>
          <p:spPr>
            <a:xfrm>
              <a:off x="6385153" y="2344673"/>
              <a:ext cx="8890" cy="1270"/>
            </a:xfrm>
            <a:custGeom>
              <a:avLst/>
              <a:gdLst/>
              <a:ahLst/>
              <a:cxnLst/>
              <a:rect l="l" t="t" r="r" b="b"/>
              <a:pathLst>
                <a:path w="8889" h="1269">
                  <a:moveTo>
                    <a:pt x="0" y="0"/>
                  </a:moveTo>
                  <a:lnTo>
                    <a:pt x="3810" y="761"/>
                  </a:lnTo>
                  <a:lnTo>
                    <a:pt x="838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90" name="object 10790"/>
            <p:cNvSpPr/>
            <p:nvPr/>
          </p:nvSpPr>
          <p:spPr>
            <a:xfrm>
              <a:off x="6384391" y="2318765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60">
                  <a:moveTo>
                    <a:pt x="9905" y="0"/>
                  </a:moveTo>
                  <a:lnTo>
                    <a:pt x="4571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91" name="object 10791"/>
            <p:cNvSpPr/>
            <p:nvPr/>
          </p:nvSpPr>
          <p:spPr>
            <a:xfrm>
              <a:off x="6384391" y="2346959"/>
              <a:ext cx="10160" cy="1270"/>
            </a:xfrm>
            <a:custGeom>
              <a:avLst/>
              <a:gdLst/>
              <a:ahLst/>
              <a:cxnLst/>
              <a:rect l="l" t="t" r="r" b="b"/>
              <a:pathLst>
                <a:path w="10160" h="1269">
                  <a:moveTo>
                    <a:pt x="0" y="0"/>
                  </a:moveTo>
                  <a:lnTo>
                    <a:pt x="4572" y="761"/>
                  </a:lnTo>
                  <a:lnTo>
                    <a:pt x="9906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92" name="object 10792"/>
            <p:cNvSpPr/>
            <p:nvPr/>
          </p:nvSpPr>
          <p:spPr>
            <a:xfrm>
              <a:off x="6386677" y="2327147"/>
              <a:ext cx="6985" cy="3810"/>
            </a:xfrm>
            <a:custGeom>
              <a:avLst/>
              <a:gdLst/>
              <a:ahLst/>
              <a:cxnLst/>
              <a:rect l="l" t="t" r="r" b="b"/>
              <a:pathLst>
                <a:path w="6985" h="3810">
                  <a:moveTo>
                    <a:pt x="6858" y="2285"/>
                  </a:moveTo>
                  <a:lnTo>
                    <a:pt x="5334" y="761"/>
                  </a:lnTo>
                  <a:lnTo>
                    <a:pt x="3048" y="0"/>
                  </a:lnTo>
                  <a:lnTo>
                    <a:pt x="762" y="761"/>
                  </a:lnTo>
                  <a:lnTo>
                    <a:pt x="0" y="2285"/>
                  </a:lnTo>
                  <a:lnTo>
                    <a:pt x="762" y="3047"/>
                  </a:lnTo>
                  <a:lnTo>
                    <a:pt x="3048" y="3809"/>
                  </a:lnTo>
                  <a:lnTo>
                    <a:pt x="5334" y="3047"/>
                  </a:lnTo>
                  <a:lnTo>
                    <a:pt x="6858" y="2285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93" name="object 10793"/>
            <p:cNvSpPr/>
            <p:nvPr/>
          </p:nvSpPr>
          <p:spPr>
            <a:xfrm>
              <a:off x="6388963" y="2309621"/>
              <a:ext cx="1905" cy="18415"/>
            </a:xfrm>
            <a:custGeom>
              <a:avLst/>
              <a:gdLst/>
              <a:ahLst/>
              <a:cxnLst/>
              <a:rect l="l" t="t" r="r" b="b"/>
              <a:pathLst>
                <a:path w="1904" h="18414">
                  <a:moveTo>
                    <a:pt x="1524" y="17526"/>
                  </a:moveTo>
                  <a:lnTo>
                    <a:pt x="1295" y="16992"/>
                  </a:lnTo>
                  <a:lnTo>
                    <a:pt x="762" y="16764"/>
                  </a:lnTo>
                  <a:lnTo>
                    <a:pt x="215" y="16992"/>
                  </a:lnTo>
                  <a:lnTo>
                    <a:pt x="0" y="17526"/>
                  </a:lnTo>
                  <a:lnTo>
                    <a:pt x="215" y="18072"/>
                  </a:lnTo>
                  <a:lnTo>
                    <a:pt x="762" y="18288"/>
                  </a:lnTo>
                  <a:lnTo>
                    <a:pt x="1295" y="18072"/>
                  </a:lnTo>
                  <a:lnTo>
                    <a:pt x="1524" y="17526"/>
                  </a:lnTo>
                  <a:close/>
                </a:path>
                <a:path w="1904" h="18414">
                  <a:moveTo>
                    <a:pt x="1524" y="762"/>
                  </a:moveTo>
                  <a:lnTo>
                    <a:pt x="1295" y="228"/>
                  </a:lnTo>
                  <a:lnTo>
                    <a:pt x="762" y="0"/>
                  </a:lnTo>
                  <a:lnTo>
                    <a:pt x="215" y="228"/>
                  </a:lnTo>
                  <a:lnTo>
                    <a:pt x="0" y="762"/>
                  </a:lnTo>
                  <a:lnTo>
                    <a:pt x="215" y="1308"/>
                  </a:lnTo>
                  <a:lnTo>
                    <a:pt x="762" y="1524"/>
                  </a:lnTo>
                  <a:lnTo>
                    <a:pt x="1295" y="1308"/>
                  </a:lnTo>
                  <a:lnTo>
                    <a:pt x="1524" y="76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94" name="object 10794"/>
            <p:cNvSpPr/>
            <p:nvPr/>
          </p:nvSpPr>
          <p:spPr>
            <a:xfrm>
              <a:off x="6308953" y="2239517"/>
              <a:ext cx="0" cy="26670"/>
            </a:xfrm>
            <a:custGeom>
              <a:avLst/>
              <a:gdLst/>
              <a:ahLst/>
              <a:cxnLst/>
              <a:rect l="l" t="t" r="r" b="b"/>
              <a:pathLst>
                <a:path h="26669">
                  <a:moveTo>
                    <a:pt x="0" y="2667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95" name="object 10795"/>
            <p:cNvSpPr/>
            <p:nvPr/>
          </p:nvSpPr>
          <p:spPr>
            <a:xfrm>
              <a:off x="6309715" y="2231135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89" h="8889">
                  <a:moveTo>
                    <a:pt x="8382" y="0"/>
                  </a:moveTo>
                  <a:lnTo>
                    <a:pt x="5334" y="762"/>
                  </a:lnTo>
                  <a:lnTo>
                    <a:pt x="3048" y="2286"/>
                  </a:lnTo>
                  <a:lnTo>
                    <a:pt x="762" y="4572"/>
                  </a:lnTo>
                  <a:lnTo>
                    <a:pt x="0" y="7620"/>
                  </a:lnTo>
                  <a:lnTo>
                    <a:pt x="0" y="838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96" name="object 10796"/>
            <p:cNvSpPr/>
            <p:nvPr/>
          </p:nvSpPr>
          <p:spPr>
            <a:xfrm>
              <a:off x="6309715" y="2268473"/>
              <a:ext cx="8890" cy="7620"/>
            </a:xfrm>
            <a:custGeom>
              <a:avLst/>
              <a:gdLst/>
              <a:ahLst/>
              <a:cxnLst/>
              <a:rect l="l" t="t" r="r" b="b"/>
              <a:pathLst>
                <a:path w="8889" h="7619">
                  <a:moveTo>
                    <a:pt x="0" y="0"/>
                  </a:moveTo>
                  <a:lnTo>
                    <a:pt x="762" y="2286"/>
                  </a:lnTo>
                  <a:lnTo>
                    <a:pt x="2286" y="5334"/>
                  </a:lnTo>
                  <a:lnTo>
                    <a:pt x="4572" y="6858"/>
                  </a:lnTo>
                  <a:lnTo>
                    <a:pt x="7620" y="7620"/>
                  </a:lnTo>
                  <a:lnTo>
                    <a:pt x="8382" y="762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97" name="object 10797"/>
            <p:cNvSpPr/>
            <p:nvPr/>
          </p:nvSpPr>
          <p:spPr>
            <a:xfrm>
              <a:off x="6315811" y="2276855"/>
              <a:ext cx="30480" cy="0"/>
            </a:xfrm>
            <a:custGeom>
              <a:avLst/>
              <a:gdLst/>
              <a:ahLst/>
              <a:cxnLst/>
              <a:rect l="l" t="t" r="r" b="b"/>
              <a:pathLst>
                <a:path w="30479">
                  <a:moveTo>
                    <a:pt x="30479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98" name="object 10798"/>
            <p:cNvSpPr/>
            <p:nvPr/>
          </p:nvSpPr>
          <p:spPr>
            <a:xfrm>
              <a:off x="6315811" y="2232659"/>
              <a:ext cx="30480" cy="0"/>
            </a:xfrm>
            <a:custGeom>
              <a:avLst/>
              <a:gdLst/>
              <a:ahLst/>
              <a:cxnLst/>
              <a:rect l="l" t="t" r="r" b="b"/>
              <a:pathLst>
                <a:path w="30479">
                  <a:moveTo>
                    <a:pt x="30479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99" name="object 10799"/>
            <p:cNvSpPr/>
            <p:nvPr/>
          </p:nvSpPr>
          <p:spPr>
            <a:xfrm>
              <a:off x="6346291" y="2232659"/>
              <a:ext cx="0" cy="44450"/>
            </a:xfrm>
            <a:custGeom>
              <a:avLst/>
              <a:gdLst/>
              <a:ahLst/>
              <a:cxnLst/>
              <a:rect l="l" t="t" r="r" b="b"/>
              <a:pathLst>
                <a:path h="44450">
                  <a:moveTo>
                    <a:pt x="0" y="44196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00" name="object 10800"/>
            <p:cNvSpPr/>
            <p:nvPr/>
          </p:nvSpPr>
          <p:spPr>
            <a:xfrm>
              <a:off x="6288379" y="2314193"/>
              <a:ext cx="291465" cy="0"/>
            </a:xfrm>
            <a:custGeom>
              <a:avLst/>
              <a:gdLst/>
              <a:ahLst/>
              <a:cxnLst/>
              <a:rect l="l" t="t" r="r" b="b"/>
              <a:pathLst>
                <a:path w="291465">
                  <a:moveTo>
                    <a:pt x="291084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01" name="object 10801"/>
            <p:cNvSpPr/>
            <p:nvPr/>
          </p:nvSpPr>
          <p:spPr>
            <a:xfrm>
              <a:off x="6288379" y="2310383"/>
              <a:ext cx="200025" cy="0"/>
            </a:xfrm>
            <a:custGeom>
              <a:avLst/>
              <a:gdLst/>
              <a:ahLst/>
              <a:cxnLst/>
              <a:rect l="l" t="t" r="r" b="b"/>
              <a:pathLst>
                <a:path w="200025">
                  <a:moveTo>
                    <a:pt x="199644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02" name="object 10802"/>
            <p:cNvSpPr/>
            <p:nvPr/>
          </p:nvSpPr>
          <p:spPr>
            <a:xfrm>
              <a:off x="6288379" y="2357627"/>
              <a:ext cx="200025" cy="0"/>
            </a:xfrm>
            <a:custGeom>
              <a:avLst/>
              <a:gdLst/>
              <a:ahLst/>
              <a:cxnLst/>
              <a:rect l="l" t="t" r="r" b="b"/>
              <a:pathLst>
                <a:path w="200025">
                  <a:moveTo>
                    <a:pt x="199644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03" name="object 10803"/>
            <p:cNvSpPr/>
            <p:nvPr/>
          </p:nvSpPr>
          <p:spPr>
            <a:xfrm>
              <a:off x="6363055" y="2283713"/>
              <a:ext cx="260350" cy="0"/>
            </a:xfrm>
            <a:custGeom>
              <a:avLst/>
              <a:gdLst/>
              <a:ahLst/>
              <a:cxnLst/>
              <a:rect l="l" t="t" r="r" b="b"/>
              <a:pathLst>
                <a:path w="260350">
                  <a:moveTo>
                    <a:pt x="259841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04" name="object 10804"/>
            <p:cNvSpPr/>
            <p:nvPr/>
          </p:nvSpPr>
          <p:spPr>
            <a:xfrm>
              <a:off x="6363055" y="2209037"/>
              <a:ext cx="189230" cy="0"/>
            </a:xfrm>
            <a:custGeom>
              <a:avLst/>
              <a:gdLst/>
              <a:ahLst/>
              <a:cxnLst/>
              <a:rect l="l" t="t" r="r" b="b"/>
              <a:pathLst>
                <a:path w="189229">
                  <a:moveTo>
                    <a:pt x="188975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05" name="object 10805"/>
            <p:cNvSpPr/>
            <p:nvPr/>
          </p:nvSpPr>
          <p:spPr>
            <a:xfrm>
              <a:off x="6359245" y="2222753"/>
              <a:ext cx="193040" cy="0"/>
            </a:xfrm>
            <a:custGeom>
              <a:avLst/>
              <a:gdLst/>
              <a:ahLst/>
              <a:cxnLst/>
              <a:rect l="l" t="t" r="r" b="b"/>
              <a:pathLst>
                <a:path w="193040">
                  <a:moveTo>
                    <a:pt x="192786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06" name="object 10806"/>
            <p:cNvSpPr/>
            <p:nvPr/>
          </p:nvSpPr>
          <p:spPr>
            <a:xfrm>
              <a:off x="6363055" y="2222753"/>
              <a:ext cx="189230" cy="0"/>
            </a:xfrm>
            <a:custGeom>
              <a:avLst/>
              <a:gdLst/>
              <a:ahLst/>
              <a:cxnLst/>
              <a:rect l="l" t="t" r="r" b="b"/>
              <a:pathLst>
                <a:path w="189229">
                  <a:moveTo>
                    <a:pt x="0" y="0"/>
                  </a:moveTo>
                  <a:lnTo>
                    <a:pt x="18897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07" name="object 10807"/>
            <p:cNvSpPr/>
            <p:nvPr/>
          </p:nvSpPr>
          <p:spPr>
            <a:xfrm>
              <a:off x="6555079" y="2150363"/>
              <a:ext cx="58419" cy="59055"/>
            </a:xfrm>
            <a:custGeom>
              <a:avLst/>
              <a:gdLst/>
              <a:ahLst/>
              <a:cxnLst/>
              <a:rect l="l" t="t" r="r" b="b"/>
              <a:pathLst>
                <a:path w="58420" h="59055">
                  <a:moveTo>
                    <a:pt x="57911" y="0"/>
                  </a:moveTo>
                  <a:lnTo>
                    <a:pt x="51815" y="762"/>
                  </a:lnTo>
                  <a:lnTo>
                    <a:pt x="44957" y="2286"/>
                  </a:lnTo>
                  <a:lnTo>
                    <a:pt x="11429" y="22860"/>
                  </a:lnTo>
                  <a:lnTo>
                    <a:pt x="761" y="52577"/>
                  </a:lnTo>
                  <a:lnTo>
                    <a:pt x="0" y="5867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08" name="object 10808"/>
            <p:cNvSpPr/>
            <p:nvPr/>
          </p:nvSpPr>
          <p:spPr>
            <a:xfrm>
              <a:off x="6612991" y="2151887"/>
              <a:ext cx="0" cy="57150"/>
            </a:xfrm>
            <a:custGeom>
              <a:avLst/>
              <a:gdLst/>
              <a:ahLst/>
              <a:cxnLst/>
              <a:rect l="l" t="t" r="r" b="b"/>
              <a:pathLst>
                <a:path h="57150">
                  <a:moveTo>
                    <a:pt x="0" y="5715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09" name="object 10809"/>
            <p:cNvSpPr/>
            <p:nvPr/>
          </p:nvSpPr>
          <p:spPr>
            <a:xfrm>
              <a:off x="6616039" y="2209037"/>
              <a:ext cx="88900" cy="0"/>
            </a:xfrm>
            <a:custGeom>
              <a:avLst/>
              <a:gdLst/>
              <a:ahLst/>
              <a:cxnLst/>
              <a:rect l="l" t="t" r="r" b="b"/>
              <a:pathLst>
                <a:path w="88900">
                  <a:moveTo>
                    <a:pt x="88392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0810" name="object 10810"/>
            <p:cNvPicPr/>
            <p:nvPr/>
          </p:nvPicPr>
          <p:blipFill>
            <a:blip r:embed="rId77" cstate="print"/>
            <a:stretch>
              <a:fillRect/>
            </a:stretch>
          </p:blipFill>
          <p:spPr>
            <a:xfrm>
              <a:off x="6579463" y="2281427"/>
              <a:ext cx="131825" cy="93725"/>
            </a:xfrm>
            <a:prstGeom prst="rect">
              <a:avLst/>
            </a:prstGeom>
          </p:spPr>
        </p:pic>
        <p:sp>
          <p:nvSpPr>
            <p:cNvPr id="10811" name="object 10811"/>
            <p:cNvSpPr/>
            <p:nvPr/>
          </p:nvSpPr>
          <p:spPr>
            <a:xfrm>
              <a:off x="6622897" y="2212085"/>
              <a:ext cx="78105" cy="0"/>
            </a:xfrm>
            <a:custGeom>
              <a:avLst/>
              <a:gdLst/>
              <a:ahLst/>
              <a:cxnLst/>
              <a:rect l="l" t="t" r="r" b="b"/>
              <a:pathLst>
                <a:path w="78104">
                  <a:moveTo>
                    <a:pt x="0" y="0"/>
                  </a:moveTo>
                  <a:lnTo>
                    <a:pt x="7772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0812" name="object 10812"/>
          <p:cNvSpPr/>
          <p:nvPr/>
        </p:nvSpPr>
        <p:spPr>
          <a:xfrm>
            <a:off x="8319972" y="1199228"/>
            <a:ext cx="339983" cy="0"/>
          </a:xfrm>
          <a:custGeom>
            <a:avLst/>
            <a:gdLst/>
            <a:ahLst/>
            <a:cxnLst/>
            <a:rect l="l" t="t" r="r" b="b"/>
            <a:pathLst>
              <a:path w="270509">
                <a:moveTo>
                  <a:pt x="0" y="0"/>
                </a:moveTo>
                <a:lnTo>
                  <a:pt x="27051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13" name="object 10813"/>
          <p:cNvSpPr/>
          <p:nvPr/>
        </p:nvSpPr>
        <p:spPr>
          <a:xfrm>
            <a:off x="8379349" y="1101541"/>
            <a:ext cx="38308" cy="0"/>
          </a:xfrm>
          <a:custGeom>
            <a:avLst/>
            <a:gdLst/>
            <a:ahLst/>
            <a:cxnLst/>
            <a:rect l="l" t="t" r="r" b="b"/>
            <a:pathLst>
              <a:path w="30479">
                <a:moveTo>
                  <a:pt x="30479" y="0"/>
                </a:moveTo>
                <a:lnTo>
                  <a:pt x="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0814" name="object 10814"/>
          <p:cNvGrpSpPr/>
          <p:nvPr/>
        </p:nvGrpSpPr>
        <p:grpSpPr>
          <a:xfrm>
            <a:off x="8332422" y="1519098"/>
            <a:ext cx="59856" cy="11173"/>
            <a:chOff x="6629755" y="2301239"/>
            <a:chExt cx="47625" cy="8890"/>
          </a:xfrm>
        </p:grpSpPr>
        <p:sp>
          <p:nvSpPr>
            <p:cNvPr id="10815" name="object 10815"/>
            <p:cNvSpPr/>
            <p:nvPr/>
          </p:nvSpPr>
          <p:spPr>
            <a:xfrm>
              <a:off x="6629755" y="2303525"/>
              <a:ext cx="47625" cy="0"/>
            </a:xfrm>
            <a:custGeom>
              <a:avLst/>
              <a:gdLst/>
              <a:ahLst/>
              <a:cxnLst/>
              <a:rect l="l" t="t" r="r" b="b"/>
              <a:pathLst>
                <a:path w="47625">
                  <a:moveTo>
                    <a:pt x="47244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16" name="object 10816"/>
            <p:cNvSpPr/>
            <p:nvPr/>
          </p:nvSpPr>
          <p:spPr>
            <a:xfrm>
              <a:off x="6629755" y="2307335"/>
              <a:ext cx="47625" cy="0"/>
            </a:xfrm>
            <a:custGeom>
              <a:avLst/>
              <a:gdLst/>
              <a:ahLst/>
              <a:cxnLst/>
              <a:rect l="l" t="t" r="r" b="b"/>
              <a:pathLst>
                <a:path w="47625">
                  <a:moveTo>
                    <a:pt x="47244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0817" name="object 10817"/>
          <p:cNvGrpSpPr/>
          <p:nvPr/>
        </p:nvGrpSpPr>
        <p:grpSpPr>
          <a:xfrm>
            <a:off x="8320930" y="1103458"/>
            <a:ext cx="99760" cy="94972"/>
            <a:chOff x="6620611" y="1970532"/>
            <a:chExt cx="79375" cy="75565"/>
          </a:xfrm>
        </p:grpSpPr>
        <p:sp>
          <p:nvSpPr>
            <p:cNvPr id="10818" name="object 10818"/>
            <p:cNvSpPr/>
            <p:nvPr/>
          </p:nvSpPr>
          <p:spPr>
            <a:xfrm>
              <a:off x="6622897" y="1972818"/>
              <a:ext cx="74930" cy="71120"/>
            </a:xfrm>
            <a:custGeom>
              <a:avLst/>
              <a:gdLst/>
              <a:ahLst/>
              <a:cxnLst/>
              <a:rect l="l" t="t" r="r" b="b"/>
              <a:pathLst>
                <a:path w="74929" h="71119">
                  <a:moveTo>
                    <a:pt x="0" y="70866"/>
                  </a:moveTo>
                  <a:lnTo>
                    <a:pt x="74676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19" name="object 10819"/>
            <p:cNvSpPr/>
            <p:nvPr/>
          </p:nvSpPr>
          <p:spPr>
            <a:xfrm>
              <a:off x="6622897" y="1972818"/>
              <a:ext cx="74930" cy="71120"/>
            </a:xfrm>
            <a:custGeom>
              <a:avLst/>
              <a:gdLst/>
              <a:ahLst/>
              <a:cxnLst/>
              <a:rect l="l" t="t" r="r" b="b"/>
              <a:pathLst>
                <a:path w="74929" h="71119">
                  <a:moveTo>
                    <a:pt x="0" y="0"/>
                  </a:moveTo>
                  <a:lnTo>
                    <a:pt x="74676" y="70866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0820" name="object 10820"/>
          <p:cNvGrpSpPr/>
          <p:nvPr/>
        </p:nvGrpSpPr>
        <p:grpSpPr>
          <a:xfrm>
            <a:off x="8320930" y="1404175"/>
            <a:ext cx="99760" cy="118116"/>
            <a:chOff x="6620611" y="2209800"/>
            <a:chExt cx="79375" cy="93980"/>
          </a:xfrm>
        </p:grpSpPr>
        <p:sp>
          <p:nvSpPr>
            <p:cNvPr id="10821" name="object 10821"/>
            <p:cNvSpPr/>
            <p:nvPr/>
          </p:nvSpPr>
          <p:spPr>
            <a:xfrm>
              <a:off x="6622897" y="2212086"/>
              <a:ext cx="74930" cy="71755"/>
            </a:xfrm>
            <a:custGeom>
              <a:avLst/>
              <a:gdLst/>
              <a:ahLst/>
              <a:cxnLst/>
              <a:rect l="l" t="t" r="r" b="b"/>
              <a:pathLst>
                <a:path w="74929" h="71755">
                  <a:moveTo>
                    <a:pt x="0" y="71627"/>
                  </a:moveTo>
                  <a:lnTo>
                    <a:pt x="7467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22" name="object 10822"/>
            <p:cNvSpPr/>
            <p:nvPr/>
          </p:nvSpPr>
          <p:spPr>
            <a:xfrm>
              <a:off x="6622897" y="2212086"/>
              <a:ext cx="74930" cy="71755"/>
            </a:xfrm>
            <a:custGeom>
              <a:avLst/>
              <a:gdLst/>
              <a:ahLst/>
              <a:cxnLst/>
              <a:rect l="l" t="t" r="r" b="b"/>
              <a:pathLst>
                <a:path w="74929" h="71755">
                  <a:moveTo>
                    <a:pt x="0" y="0"/>
                  </a:moveTo>
                  <a:lnTo>
                    <a:pt x="74676" y="7162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23" name="object 10823"/>
            <p:cNvSpPr/>
            <p:nvPr/>
          </p:nvSpPr>
          <p:spPr>
            <a:xfrm>
              <a:off x="6670141" y="228371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809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24" name="object 10824"/>
            <p:cNvSpPr/>
            <p:nvPr/>
          </p:nvSpPr>
          <p:spPr>
            <a:xfrm>
              <a:off x="6670141" y="229666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25" name="object 10825"/>
            <p:cNvSpPr/>
            <p:nvPr/>
          </p:nvSpPr>
          <p:spPr>
            <a:xfrm>
              <a:off x="6673951" y="229971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0" y="0"/>
                  </a:moveTo>
                  <a:lnTo>
                    <a:pt x="762" y="761"/>
                  </a:lnTo>
                  <a:lnTo>
                    <a:pt x="1524" y="1523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0826" name="object 10826"/>
          <p:cNvSpPr/>
          <p:nvPr/>
        </p:nvSpPr>
        <p:spPr>
          <a:xfrm>
            <a:off x="8323802" y="1106330"/>
            <a:ext cx="94174" cy="0"/>
          </a:xfrm>
          <a:custGeom>
            <a:avLst/>
            <a:gdLst/>
            <a:ahLst/>
            <a:cxnLst/>
            <a:rect l="l" t="t" r="r" b="b"/>
            <a:pathLst>
              <a:path w="74929">
                <a:moveTo>
                  <a:pt x="74675" y="0"/>
                </a:moveTo>
                <a:lnTo>
                  <a:pt x="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27" name="object 10827"/>
          <p:cNvSpPr/>
          <p:nvPr/>
        </p:nvSpPr>
        <p:spPr>
          <a:xfrm>
            <a:off x="8323802" y="1195396"/>
            <a:ext cx="94174" cy="0"/>
          </a:xfrm>
          <a:custGeom>
            <a:avLst/>
            <a:gdLst/>
            <a:ahLst/>
            <a:cxnLst/>
            <a:rect l="l" t="t" r="r" b="b"/>
            <a:pathLst>
              <a:path w="74929">
                <a:moveTo>
                  <a:pt x="0" y="0"/>
                </a:moveTo>
                <a:lnTo>
                  <a:pt x="7467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0828" name="object 10828"/>
          <p:cNvGrpSpPr/>
          <p:nvPr/>
        </p:nvGrpSpPr>
        <p:grpSpPr>
          <a:xfrm>
            <a:off x="8646547" y="1867700"/>
            <a:ext cx="22346" cy="14365"/>
            <a:chOff x="6879691" y="2578607"/>
            <a:chExt cx="17780" cy="11430"/>
          </a:xfrm>
        </p:grpSpPr>
        <p:sp>
          <p:nvSpPr>
            <p:cNvPr id="10829" name="object 10829"/>
            <p:cNvSpPr/>
            <p:nvPr/>
          </p:nvSpPr>
          <p:spPr>
            <a:xfrm>
              <a:off x="6879691" y="2587751"/>
              <a:ext cx="17780" cy="0"/>
            </a:xfrm>
            <a:custGeom>
              <a:avLst/>
              <a:gdLst/>
              <a:ahLst/>
              <a:cxnLst/>
              <a:rect l="l" t="t" r="r" b="b"/>
              <a:pathLst>
                <a:path w="17779">
                  <a:moveTo>
                    <a:pt x="0" y="0"/>
                  </a:moveTo>
                  <a:lnTo>
                    <a:pt x="1752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30" name="object 10830"/>
            <p:cNvSpPr/>
            <p:nvPr/>
          </p:nvSpPr>
          <p:spPr>
            <a:xfrm>
              <a:off x="6886549" y="2580893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5">
                  <a:moveTo>
                    <a:pt x="0" y="0"/>
                  </a:moveTo>
                  <a:lnTo>
                    <a:pt x="1066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31" name="object 10831"/>
            <p:cNvSpPr/>
            <p:nvPr/>
          </p:nvSpPr>
          <p:spPr>
            <a:xfrm>
              <a:off x="6879691" y="2587751"/>
              <a:ext cx="17780" cy="0"/>
            </a:xfrm>
            <a:custGeom>
              <a:avLst/>
              <a:gdLst/>
              <a:ahLst/>
              <a:cxnLst/>
              <a:rect l="l" t="t" r="r" b="b"/>
              <a:pathLst>
                <a:path w="17779">
                  <a:moveTo>
                    <a:pt x="0" y="0"/>
                  </a:moveTo>
                  <a:lnTo>
                    <a:pt x="1752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0832" name="object 10832"/>
          <p:cNvGrpSpPr/>
          <p:nvPr/>
        </p:nvGrpSpPr>
        <p:grpSpPr>
          <a:xfrm>
            <a:off x="8632181" y="1785340"/>
            <a:ext cx="11173" cy="11971"/>
            <a:chOff x="6868261" y="2513076"/>
            <a:chExt cx="8890" cy="9525"/>
          </a:xfrm>
        </p:grpSpPr>
        <p:sp>
          <p:nvSpPr>
            <p:cNvPr id="10833" name="object 10833"/>
            <p:cNvSpPr/>
            <p:nvPr/>
          </p:nvSpPr>
          <p:spPr>
            <a:xfrm>
              <a:off x="6872833" y="2517648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39">
                  <a:moveTo>
                    <a:pt x="1524" y="0"/>
                  </a:moveTo>
                  <a:lnTo>
                    <a:pt x="762" y="762"/>
                  </a:lnTo>
                  <a:lnTo>
                    <a:pt x="0" y="1524"/>
                  </a:lnTo>
                  <a:lnTo>
                    <a:pt x="0" y="2286"/>
                  </a:lnTo>
                  <a:lnTo>
                    <a:pt x="762" y="228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34" name="object 10834"/>
            <p:cNvSpPr/>
            <p:nvPr/>
          </p:nvSpPr>
          <p:spPr>
            <a:xfrm>
              <a:off x="6870547" y="2515362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809" y="0"/>
                  </a:moveTo>
                  <a:lnTo>
                    <a:pt x="1523" y="1524"/>
                  </a:lnTo>
                  <a:lnTo>
                    <a:pt x="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35" name="object 10835"/>
            <p:cNvSpPr/>
            <p:nvPr/>
          </p:nvSpPr>
          <p:spPr>
            <a:xfrm>
              <a:off x="6873595" y="251688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0836" name="object 10836"/>
          <p:cNvGrpSpPr/>
          <p:nvPr/>
        </p:nvGrpSpPr>
        <p:grpSpPr>
          <a:xfrm>
            <a:off x="8631224" y="1667542"/>
            <a:ext cx="129289" cy="312848"/>
            <a:chOff x="6867499" y="2419350"/>
            <a:chExt cx="102870" cy="248920"/>
          </a:xfrm>
        </p:grpSpPr>
        <p:sp>
          <p:nvSpPr>
            <p:cNvPr id="10837" name="object 10837"/>
            <p:cNvSpPr/>
            <p:nvPr/>
          </p:nvSpPr>
          <p:spPr>
            <a:xfrm>
              <a:off x="6879691" y="2587752"/>
              <a:ext cx="0" cy="71120"/>
            </a:xfrm>
            <a:custGeom>
              <a:avLst/>
              <a:gdLst/>
              <a:ahLst/>
              <a:cxnLst/>
              <a:rect l="l" t="t" r="r" b="b"/>
              <a:pathLst>
                <a:path h="71119">
                  <a:moveTo>
                    <a:pt x="0" y="70866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38" name="object 10838"/>
            <p:cNvSpPr/>
            <p:nvPr/>
          </p:nvSpPr>
          <p:spPr>
            <a:xfrm>
              <a:off x="6871309" y="2561856"/>
              <a:ext cx="5080" cy="7620"/>
            </a:xfrm>
            <a:custGeom>
              <a:avLst/>
              <a:gdLst/>
              <a:ahLst/>
              <a:cxnLst/>
              <a:rect l="l" t="t" r="r" b="b"/>
              <a:pathLst>
                <a:path w="5079" h="7619">
                  <a:moveTo>
                    <a:pt x="4572" y="2286"/>
                  </a:moveTo>
                  <a:lnTo>
                    <a:pt x="3898" y="660"/>
                  </a:lnTo>
                  <a:lnTo>
                    <a:pt x="2286" y="0"/>
                  </a:lnTo>
                  <a:lnTo>
                    <a:pt x="660" y="660"/>
                  </a:lnTo>
                  <a:lnTo>
                    <a:pt x="0" y="2286"/>
                  </a:lnTo>
                  <a:lnTo>
                    <a:pt x="609" y="3810"/>
                  </a:lnTo>
                  <a:lnTo>
                    <a:pt x="0" y="5334"/>
                  </a:lnTo>
                  <a:lnTo>
                    <a:pt x="660" y="6946"/>
                  </a:lnTo>
                  <a:lnTo>
                    <a:pt x="2286" y="7620"/>
                  </a:lnTo>
                  <a:lnTo>
                    <a:pt x="3898" y="6946"/>
                  </a:lnTo>
                  <a:lnTo>
                    <a:pt x="4572" y="5334"/>
                  </a:lnTo>
                  <a:lnTo>
                    <a:pt x="3937" y="3810"/>
                  </a:lnTo>
                  <a:lnTo>
                    <a:pt x="4572" y="228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39" name="object 10839"/>
            <p:cNvSpPr/>
            <p:nvPr/>
          </p:nvSpPr>
          <p:spPr>
            <a:xfrm>
              <a:off x="6869785" y="2564129"/>
              <a:ext cx="3810" cy="3175"/>
            </a:xfrm>
            <a:custGeom>
              <a:avLst/>
              <a:gdLst/>
              <a:ahLst/>
              <a:cxnLst/>
              <a:rect l="l" t="t" r="r" b="b"/>
              <a:pathLst>
                <a:path w="3809" h="3175">
                  <a:moveTo>
                    <a:pt x="3809" y="1524"/>
                  </a:moveTo>
                  <a:lnTo>
                    <a:pt x="3047" y="0"/>
                  </a:lnTo>
                  <a:lnTo>
                    <a:pt x="761" y="0"/>
                  </a:lnTo>
                  <a:lnTo>
                    <a:pt x="0" y="1524"/>
                  </a:lnTo>
                  <a:lnTo>
                    <a:pt x="761" y="3048"/>
                  </a:lnTo>
                  <a:lnTo>
                    <a:pt x="3047" y="3048"/>
                  </a:lnTo>
                  <a:lnTo>
                    <a:pt x="3809" y="152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40" name="object 10840"/>
            <p:cNvSpPr/>
            <p:nvPr/>
          </p:nvSpPr>
          <p:spPr>
            <a:xfrm>
              <a:off x="6873595" y="2519934"/>
              <a:ext cx="0" cy="44450"/>
            </a:xfrm>
            <a:custGeom>
              <a:avLst/>
              <a:gdLst/>
              <a:ahLst/>
              <a:cxnLst/>
              <a:rect l="l" t="t" r="r" b="b"/>
              <a:pathLst>
                <a:path h="44450">
                  <a:moveTo>
                    <a:pt x="0" y="44196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41" name="object 10841"/>
            <p:cNvSpPr/>
            <p:nvPr/>
          </p:nvSpPr>
          <p:spPr>
            <a:xfrm>
              <a:off x="6879691" y="2493264"/>
              <a:ext cx="0" cy="94615"/>
            </a:xfrm>
            <a:custGeom>
              <a:avLst/>
              <a:gdLst/>
              <a:ahLst/>
              <a:cxnLst/>
              <a:rect l="l" t="t" r="r" b="b"/>
              <a:pathLst>
                <a:path h="94614">
                  <a:moveTo>
                    <a:pt x="0" y="0"/>
                  </a:moveTo>
                  <a:lnTo>
                    <a:pt x="0" y="9448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42" name="object 10842"/>
            <p:cNvSpPr/>
            <p:nvPr/>
          </p:nvSpPr>
          <p:spPr>
            <a:xfrm>
              <a:off x="6886549" y="2493264"/>
              <a:ext cx="0" cy="87630"/>
            </a:xfrm>
            <a:custGeom>
              <a:avLst/>
              <a:gdLst/>
              <a:ahLst/>
              <a:cxnLst/>
              <a:rect l="l" t="t" r="r" b="b"/>
              <a:pathLst>
                <a:path h="87630">
                  <a:moveTo>
                    <a:pt x="0" y="0"/>
                  </a:moveTo>
                  <a:lnTo>
                    <a:pt x="0" y="8763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43" name="object 10843"/>
            <p:cNvSpPr/>
            <p:nvPr/>
          </p:nvSpPr>
          <p:spPr>
            <a:xfrm>
              <a:off x="6879691" y="2493264"/>
              <a:ext cx="0" cy="94615"/>
            </a:xfrm>
            <a:custGeom>
              <a:avLst/>
              <a:gdLst/>
              <a:ahLst/>
              <a:cxnLst/>
              <a:rect l="l" t="t" r="r" b="b"/>
              <a:pathLst>
                <a:path h="94614">
                  <a:moveTo>
                    <a:pt x="0" y="0"/>
                  </a:moveTo>
                  <a:lnTo>
                    <a:pt x="0" y="9448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44" name="object 10844"/>
            <p:cNvSpPr/>
            <p:nvPr/>
          </p:nvSpPr>
          <p:spPr>
            <a:xfrm>
              <a:off x="6869785" y="2519934"/>
              <a:ext cx="0" cy="44450"/>
            </a:xfrm>
            <a:custGeom>
              <a:avLst/>
              <a:gdLst/>
              <a:ahLst/>
              <a:cxnLst/>
              <a:rect l="l" t="t" r="r" b="b"/>
              <a:pathLst>
                <a:path h="44450">
                  <a:moveTo>
                    <a:pt x="0" y="44196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45" name="object 10845"/>
            <p:cNvSpPr/>
            <p:nvPr/>
          </p:nvSpPr>
          <p:spPr>
            <a:xfrm>
              <a:off x="6893407" y="247573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46" name="object 10846"/>
            <p:cNvSpPr/>
            <p:nvPr/>
          </p:nvSpPr>
          <p:spPr>
            <a:xfrm>
              <a:off x="6893407" y="2587752"/>
              <a:ext cx="0" cy="71120"/>
            </a:xfrm>
            <a:custGeom>
              <a:avLst/>
              <a:gdLst/>
              <a:ahLst/>
              <a:cxnLst/>
              <a:rect l="l" t="t" r="r" b="b"/>
              <a:pathLst>
                <a:path h="71119">
                  <a:moveTo>
                    <a:pt x="0" y="0"/>
                  </a:moveTo>
                  <a:lnTo>
                    <a:pt x="0" y="7086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47" name="object 10847"/>
            <p:cNvSpPr/>
            <p:nvPr/>
          </p:nvSpPr>
          <p:spPr>
            <a:xfrm>
              <a:off x="6930745" y="2421636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0" y="37338"/>
                  </a:moveTo>
                  <a:lnTo>
                    <a:pt x="3733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48" name="object 10848"/>
            <p:cNvSpPr/>
            <p:nvPr/>
          </p:nvSpPr>
          <p:spPr>
            <a:xfrm>
              <a:off x="6930745" y="2421636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338" y="3733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49" name="object 10849"/>
            <p:cNvSpPr/>
            <p:nvPr/>
          </p:nvSpPr>
          <p:spPr>
            <a:xfrm>
              <a:off x="6876643" y="2435351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4">
                  <a:moveTo>
                    <a:pt x="0" y="0"/>
                  </a:moveTo>
                  <a:lnTo>
                    <a:pt x="0" y="1676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50" name="object 10850"/>
            <p:cNvSpPr/>
            <p:nvPr/>
          </p:nvSpPr>
          <p:spPr>
            <a:xfrm>
              <a:off x="6875119" y="245364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0" y="1524"/>
                  </a:moveTo>
                  <a:lnTo>
                    <a:pt x="1524" y="1524"/>
                  </a:lnTo>
                  <a:lnTo>
                    <a:pt x="1523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51" name="object 10851"/>
            <p:cNvSpPr/>
            <p:nvPr/>
          </p:nvSpPr>
          <p:spPr>
            <a:xfrm>
              <a:off x="6876643" y="2625090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4">
                  <a:moveTo>
                    <a:pt x="0" y="0"/>
                  </a:moveTo>
                  <a:lnTo>
                    <a:pt x="0" y="1676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52" name="object 10852"/>
            <p:cNvSpPr/>
            <p:nvPr/>
          </p:nvSpPr>
          <p:spPr>
            <a:xfrm>
              <a:off x="6875119" y="264337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0" y="1524"/>
                  </a:moveTo>
                  <a:lnTo>
                    <a:pt x="1524" y="762"/>
                  </a:lnTo>
                  <a:lnTo>
                    <a:pt x="1523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53" name="object 10853"/>
            <p:cNvSpPr/>
            <p:nvPr/>
          </p:nvSpPr>
          <p:spPr>
            <a:xfrm>
              <a:off x="6876643" y="2604515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h="20955">
                  <a:moveTo>
                    <a:pt x="0" y="20574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54" name="object 10854"/>
            <p:cNvSpPr/>
            <p:nvPr/>
          </p:nvSpPr>
          <p:spPr>
            <a:xfrm>
              <a:off x="6869785" y="2604515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5">
                  <a:moveTo>
                    <a:pt x="0" y="6857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55" name="object 10855"/>
            <p:cNvSpPr/>
            <p:nvPr/>
          </p:nvSpPr>
          <p:spPr>
            <a:xfrm>
              <a:off x="6875119" y="260299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1524" y="1524"/>
                  </a:moveTo>
                  <a:lnTo>
                    <a:pt x="1524" y="762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56" name="object 10856"/>
            <p:cNvSpPr/>
            <p:nvPr/>
          </p:nvSpPr>
          <p:spPr>
            <a:xfrm>
              <a:off x="6893407" y="2580894"/>
              <a:ext cx="3810" cy="6985"/>
            </a:xfrm>
            <a:custGeom>
              <a:avLst/>
              <a:gdLst/>
              <a:ahLst/>
              <a:cxnLst/>
              <a:rect l="l" t="t" r="r" b="b"/>
              <a:pathLst>
                <a:path w="3809" h="6985">
                  <a:moveTo>
                    <a:pt x="0" y="0"/>
                  </a:moveTo>
                  <a:lnTo>
                    <a:pt x="3810" y="0"/>
                  </a:lnTo>
                  <a:lnTo>
                    <a:pt x="3810" y="6858"/>
                  </a:lnTo>
                  <a:lnTo>
                    <a:pt x="0" y="6858"/>
                  </a:ln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57" name="object 10857"/>
            <p:cNvSpPr/>
            <p:nvPr/>
          </p:nvSpPr>
          <p:spPr>
            <a:xfrm>
              <a:off x="6893407" y="2661665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0"/>
                  </a:moveTo>
                  <a:lnTo>
                    <a:pt x="3810" y="0"/>
                  </a:lnTo>
                  <a:lnTo>
                    <a:pt x="3810" y="3810"/>
                  </a:lnTo>
                  <a:lnTo>
                    <a:pt x="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58" name="object 10858"/>
            <p:cNvSpPr/>
            <p:nvPr/>
          </p:nvSpPr>
          <p:spPr>
            <a:xfrm>
              <a:off x="6893407" y="2479547"/>
              <a:ext cx="3810" cy="10160"/>
            </a:xfrm>
            <a:custGeom>
              <a:avLst/>
              <a:gdLst/>
              <a:ahLst/>
              <a:cxnLst/>
              <a:rect l="l" t="t" r="r" b="b"/>
              <a:pathLst>
                <a:path w="3809" h="10160">
                  <a:moveTo>
                    <a:pt x="0" y="0"/>
                  </a:moveTo>
                  <a:lnTo>
                    <a:pt x="3810" y="0"/>
                  </a:lnTo>
                  <a:lnTo>
                    <a:pt x="3810" y="9906"/>
                  </a:lnTo>
                  <a:lnTo>
                    <a:pt x="0" y="9906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59" name="object 10859"/>
            <p:cNvSpPr/>
            <p:nvPr/>
          </p:nvSpPr>
          <p:spPr>
            <a:xfrm>
              <a:off x="6876643" y="25671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4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60" name="object 10860"/>
            <p:cNvSpPr/>
            <p:nvPr/>
          </p:nvSpPr>
          <p:spPr>
            <a:xfrm>
              <a:off x="6875119" y="256565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0"/>
                  </a:moveTo>
                  <a:lnTo>
                    <a:pt x="762" y="1524"/>
                  </a:lnTo>
                  <a:lnTo>
                    <a:pt x="2286" y="228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61" name="object 10861"/>
            <p:cNvSpPr/>
            <p:nvPr/>
          </p:nvSpPr>
          <p:spPr>
            <a:xfrm>
              <a:off x="6873595" y="2564129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304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62" name="object 10862"/>
            <p:cNvSpPr/>
            <p:nvPr/>
          </p:nvSpPr>
          <p:spPr>
            <a:xfrm>
              <a:off x="6875119" y="256108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285" y="0"/>
                  </a:moveTo>
                  <a:lnTo>
                    <a:pt x="761" y="762"/>
                  </a:lnTo>
                  <a:lnTo>
                    <a:pt x="0" y="228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63" name="object 10863"/>
            <p:cNvSpPr/>
            <p:nvPr/>
          </p:nvSpPr>
          <p:spPr>
            <a:xfrm>
              <a:off x="6876643" y="256032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64" name="object 10864"/>
            <p:cNvSpPr/>
            <p:nvPr/>
          </p:nvSpPr>
          <p:spPr>
            <a:xfrm>
              <a:off x="6876643" y="260146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4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65" name="object 10865"/>
            <p:cNvSpPr/>
            <p:nvPr/>
          </p:nvSpPr>
          <p:spPr>
            <a:xfrm>
              <a:off x="6875119" y="2596895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0" y="0"/>
                  </a:moveTo>
                  <a:lnTo>
                    <a:pt x="762" y="2286"/>
                  </a:lnTo>
                  <a:lnTo>
                    <a:pt x="2286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66" name="object 10866"/>
            <p:cNvSpPr/>
            <p:nvPr/>
          </p:nvSpPr>
          <p:spPr>
            <a:xfrm>
              <a:off x="6873595" y="2594610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304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67" name="object 10867"/>
            <p:cNvSpPr/>
            <p:nvPr/>
          </p:nvSpPr>
          <p:spPr>
            <a:xfrm>
              <a:off x="6875119" y="259232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285" y="0"/>
                  </a:moveTo>
                  <a:lnTo>
                    <a:pt x="761" y="762"/>
                  </a:lnTo>
                  <a:lnTo>
                    <a:pt x="0" y="228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68" name="object 10868"/>
            <p:cNvSpPr/>
            <p:nvPr/>
          </p:nvSpPr>
          <p:spPr>
            <a:xfrm>
              <a:off x="6876643" y="259080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69" name="object 10869"/>
            <p:cNvSpPr/>
            <p:nvPr/>
          </p:nvSpPr>
          <p:spPr>
            <a:xfrm>
              <a:off x="6876643" y="265557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4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70" name="object 10870"/>
            <p:cNvSpPr/>
            <p:nvPr/>
          </p:nvSpPr>
          <p:spPr>
            <a:xfrm>
              <a:off x="6875119" y="265328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0"/>
                  </a:moveTo>
                  <a:lnTo>
                    <a:pt x="762" y="1524"/>
                  </a:lnTo>
                  <a:lnTo>
                    <a:pt x="2286" y="228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71" name="object 10871"/>
            <p:cNvSpPr/>
            <p:nvPr/>
          </p:nvSpPr>
          <p:spPr>
            <a:xfrm>
              <a:off x="6871309" y="2649474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80">
                  <a:moveTo>
                    <a:pt x="2285" y="0"/>
                  </a:moveTo>
                  <a:lnTo>
                    <a:pt x="3902" y="669"/>
                  </a:lnTo>
                  <a:lnTo>
                    <a:pt x="4571" y="2285"/>
                  </a:lnTo>
                  <a:lnTo>
                    <a:pt x="3902" y="3902"/>
                  </a:lnTo>
                  <a:lnTo>
                    <a:pt x="2285" y="4571"/>
                  </a:lnTo>
                  <a:lnTo>
                    <a:pt x="669" y="3902"/>
                  </a:lnTo>
                  <a:lnTo>
                    <a:pt x="0" y="2285"/>
                  </a:lnTo>
                  <a:lnTo>
                    <a:pt x="669" y="669"/>
                  </a:lnTo>
                  <a:lnTo>
                    <a:pt x="228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72" name="object 10872"/>
            <p:cNvSpPr/>
            <p:nvPr/>
          </p:nvSpPr>
          <p:spPr>
            <a:xfrm>
              <a:off x="6875119" y="264871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285" y="0"/>
                  </a:moveTo>
                  <a:lnTo>
                    <a:pt x="761" y="0"/>
                  </a:lnTo>
                  <a:lnTo>
                    <a:pt x="0" y="228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73" name="object 10873"/>
            <p:cNvSpPr/>
            <p:nvPr/>
          </p:nvSpPr>
          <p:spPr>
            <a:xfrm>
              <a:off x="6876643" y="264871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74" name="object 10874"/>
            <p:cNvSpPr/>
            <p:nvPr/>
          </p:nvSpPr>
          <p:spPr>
            <a:xfrm>
              <a:off x="6876643" y="2519934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4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75" name="object 10875"/>
            <p:cNvSpPr/>
            <p:nvPr/>
          </p:nvSpPr>
          <p:spPr>
            <a:xfrm>
              <a:off x="6875119" y="2517647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0" y="0"/>
                  </a:moveTo>
                  <a:lnTo>
                    <a:pt x="762" y="2286"/>
                  </a:lnTo>
                  <a:lnTo>
                    <a:pt x="2286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76" name="object 10876"/>
            <p:cNvSpPr/>
            <p:nvPr/>
          </p:nvSpPr>
          <p:spPr>
            <a:xfrm>
              <a:off x="6871309" y="2514600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80">
                  <a:moveTo>
                    <a:pt x="2285" y="0"/>
                  </a:moveTo>
                  <a:lnTo>
                    <a:pt x="3902" y="669"/>
                  </a:lnTo>
                  <a:lnTo>
                    <a:pt x="4571" y="2285"/>
                  </a:lnTo>
                  <a:lnTo>
                    <a:pt x="3902" y="3902"/>
                  </a:lnTo>
                  <a:lnTo>
                    <a:pt x="2285" y="4571"/>
                  </a:lnTo>
                  <a:lnTo>
                    <a:pt x="669" y="3902"/>
                  </a:lnTo>
                  <a:lnTo>
                    <a:pt x="0" y="2285"/>
                  </a:lnTo>
                  <a:lnTo>
                    <a:pt x="669" y="669"/>
                  </a:lnTo>
                  <a:lnTo>
                    <a:pt x="228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77" name="object 10877"/>
            <p:cNvSpPr/>
            <p:nvPr/>
          </p:nvSpPr>
          <p:spPr>
            <a:xfrm>
              <a:off x="6875119" y="251307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285" y="0"/>
                  </a:moveTo>
                  <a:lnTo>
                    <a:pt x="2285" y="0"/>
                  </a:lnTo>
                  <a:lnTo>
                    <a:pt x="2285" y="0"/>
                  </a:lnTo>
                </a:path>
                <a:path w="2540" h="2539">
                  <a:moveTo>
                    <a:pt x="2285" y="0"/>
                  </a:moveTo>
                  <a:lnTo>
                    <a:pt x="761" y="762"/>
                  </a:lnTo>
                  <a:lnTo>
                    <a:pt x="0" y="228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78" name="object 10878"/>
            <p:cNvSpPr/>
            <p:nvPr/>
          </p:nvSpPr>
          <p:spPr>
            <a:xfrm>
              <a:off x="6876643" y="2513076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79" name="object 10879"/>
            <p:cNvSpPr/>
            <p:nvPr/>
          </p:nvSpPr>
          <p:spPr>
            <a:xfrm>
              <a:off x="6876643" y="2465832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4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80" name="object 10880"/>
            <p:cNvSpPr/>
            <p:nvPr/>
          </p:nvSpPr>
          <p:spPr>
            <a:xfrm>
              <a:off x="6875119" y="2463546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0" y="0"/>
                  </a:moveTo>
                  <a:lnTo>
                    <a:pt x="762" y="2286"/>
                  </a:lnTo>
                  <a:lnTo>
                    <a:pt x="2286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81" name="object 10881"/>
            <p:cNvSpPr/>
            <p:nvPr/>
          </p:nvSpPr>
          <p:spPr>
            <a:xfrm>
              <a:off x="6871309" y="2460498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80">
                  <a:moveTo>
                    <a:pt x="2285" y="0"/>
                  </a:moveTo>
                  <a:lnTo>
                    <a:pt x="3902" y="669"/>
                  </a:lnTo>
                  <a:lnTo>
                    <a:pt x="4571" y="2285"/>
                  </a:lnTo>
                  <a:lnTo>
                    <a:pt x="3902" y="3902"/>
                  </a:lnTo>
                  <a:lnTo>
                    <a:pt x="2285" y="4571"/>
                  </a:lnTo>
                  <a:lnTo>
                    <a:pt x="669" y="3902"/>
                  </a:lnTo>
                  <a:lnTo>
                    <a:pt x="0" y="2285"/>
                  </a:lnTo>
                  <a:lnTo>
                    <a:pt x="669" y="669"/>
                  </a:lnTo>
                  <a:lnTo>
                    <a:pt x="228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82" name="object 10882"/>
            <p:cNvSpPr/>
            <p:nvPr/>
          </p:nvSpPr>
          <p:spPr>
            <a:xfrm>
              <a:off x="6875119" y="245897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285" y="0"/>
                  </a:moveTo>
                  <a:lnTo>
                    <a:pt x="761" y="762"/>
                  </a:lnTo>
                  <a:lnTo>
                    <a:pt x="0" y="228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83" name="object 10883"/>
            <p:cNvSpPr/>
            <p:nvPr/>
          </p:nvSpPr>
          <p:spPr>
            <a:xfrm>
              <a:off x="6876643" y="2458973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84" name="object 10884"/>
            <p:cNvSpPr/>
            <p:nvPr/>
          </p:nvSpPr>
          <p:spPr>
            <a:xfrm>
              <a:off x="6879691" y="2493264"/>
              <a:ext cx="6985" cy="3175"/>
            </a:xfrm>
            <a:custGeom>
              <a:avLst/>
              <a:gdLst/>
              <a:ahLst/>
              <a:cxnLst/>
              <a:rect l="l" t="t" r="r" b="b"/>
              <a:pathLst>
                <a:path w="6984" h="3175">
                  <a:moveTo>
                    <a:pt x="6857" y="3048"/>
                  </a:moveTo>
                  <a:lnTo>
                    <a:pt x="6857" y="0"/>
                  </a:lnTo>
                  <a:lnTo>
                    <a:pt x="0" y="0"/>
                  </a:lnTo>
                  <a:lnTo>
                    <a:pt x="0" y="3048"/>
                  </a:lnTo>
                  <a:lnTo>
                    <a:pt x="3809" y="3048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85" name="object 10885"/>
            <p:cNvSpPr/>
            <p:nvPr/>
          </p:nvSpPr>
          <p:spPr>
            <a:xfrm>
              <a:off x="6879691" y="2554223"/>
              <a:ext cx="6985" cy="3175"/>
            </a:xfrm>
            <a:custGeom>
              <a:avLst/>
              <a:gdLst/>
              <a:ahLst/>
              <a:cxnLst/>
              <a:rect l="l" t="t" r="r" b="b"/>
              <a:pathLst>
                <a:path w="6984" h="3175">
                  <a:moveTo>
                    <a:pt x="6857" y="0"/>
                  </a:moveTo>
                  <a:lnTo>
                    <a:pt x="6857" y="3048"/>
                  </a:lnTo>
                  <a:lnTo>
                    <a:pt x="0" y="3048"/>
                  </a:lnTo>
                  <a:lnTo>
                    <a:pt x="0" y="0"/>
                  </a:lnTo>
                  <a:lnTo>
                    <a:pt x="3809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0886" name="object 10886"/>
          <p:cNvGrpSpPr/>
          <p:nvPr/>
        </p:nvGrpSpPr>
        <p:grpSpPr>
          <a:xfrm>
            <a:off x="8410953" y="1705849"/>
            <a:ext cx="94972" cy="122905"/>
            <a:chOff x="6692239" y="2449829"/>
            <a:chExt cx="75565" cy="97790"/>
          </a:xfrm>
        </p:grpSpPr>
        <p:sp>
          <p:nvSpPr>
            <p:cNvPr id="10887" name="object 10887"/>
            <p:cNvSpPr/>
            <p:nvPr/>
          </p:nvSpPr>
          <p:spPr>
            <a:xfrm>
              <a:off x="6700621" y="2475737"/>
              <a:ext cx="17780" cy="0"/>
            </a:xfrm>
            <a:custGeom>
              <a:avLst/>
              <a:gdLst/>
              <a:ahLst/>
              <a:cxnLst/>
              <a:rect l="l" t="t" r="r" b="b"/>
              <a:pathLst>
                <a:path w="17779">
                  <a:moveTo>
                    <a:pt x="0" y="0"/>
                  </a:moveTo>
                  <a:lnTo>
                    <a:pt x="1752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88" name="object 10888"/>
            <p:cNvSpPr/>
            <p:nvPr/>
          </p:nvSpPr>
          <p:spPr>
            <a:xfrm>
              <a:off x="6694525" y="2452115"/>
              <a:ext cx="71120" cy="0"/>
            </a:xfrm>
            <a:custGeom>
              <a:avLst/>
              <a:gdLst/>
              <a:ahLst/>
              <a:cxnLst/>
              <a:rect l="l" t="t" r="r" b="b"/>
              <a:pathLst>
                <a:path w="71120">
                  <a:moveTo>
                    <a:pt x="0" y="0"/>
                  </a:moveTo>
                  <a:lnTo>
                    <a:pt x="7086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89" name="object 10889"/>
            <p:cNvSpPr/>
            <p:nvPr/>
          </p:nvSpPr>
          <p:spPr>
            <a:xfrm>
              <a:off x="6694525" y="2455925"/>
              <a:ext cx="71120" cy="0"/>
            </a:xfrm>
            <a:custGeom>
              <a:avLst/>
              <a:gdLst/>
              <a:ahLst/>
              <a:cxnLst/>
              <a:rect l="l" t="t" r="r" b="b"/>
              <a:pathLst>
                <a:path w="71120">
                  <a:moveTo>
                    <a:pt x="0" y="0"/>
                  </a:moveTo>
                  <a:lnTo>
                    <a:pt x="7086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90" name="object 10890"/>
            <p:cNvSpPr/>
            <p:nvPr/>
          </p:nvSpPr>
          <p:spPr>
            <a:xfrm>
              <a:off x="6711289" y="2465831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0"/>
                  </a:moveTo>
                  <a:lnTo>
                    <a:pt x="0" y="990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91" name="object 10891"/>
            <p:cNvSpPr/>
            <p:nvPr/>
          </p:nvSpPr>
          <p:spPr>
            <a:xfrm>
              <a:off x="6694525" y="2452115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809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92" name="object 10892"/>
            <p:cNvSpPr/>
            <p:nvPr/>
          </p:nvSpPr>
          <p:spPr>
            <a:xfrm>
              <a:off x="6700621" y="2475737"/>
              <a:ext cx="0" cy="67945"/>
            </a:xfrm>
            <a:custGeom>
              <a:avLst/>
              <a:gdLst/>
              <a:ahLst/>
              <a:cxnLst/>
              <a:rect l="l" t="t" r="r" b="b"/>
              <a:pathLst>
                <a:path h="67944">
                  <a:moveTo>
                    <a:pt x="0" y="6781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93" name="object 10893"/>
            <p:cNvSpPr/>
            <p:nvPr/>
          </p:nvSpPr>
          <p:spPr>
            <a:xfrm>
              <a:off x="6704431" y="2479547"/>
              <a:ext cx="0" cy="67945"/>
            </a:xfrm>
            <a:custGeom>
              <a:avLst/>
              <a:gdLst/>
              <a:ahLst/>
              <a:cxnLst/>
              <a:rect l="l" t="t" r="r" b="b"/>
              <a:pathLst>
                <a:path h="67944">
                  <a:moveTo>
                    <a:pt x="0" y="6781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94" name="object 10894"/>
            <p:cNvSpPr/>
            <p:nvPr/>
          </p:nvSpPr>
          <p:spPr>
            <a:xfrm>
              <a:off x="6718147" y="246964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95" name="object 10895"/>
            <p:cNvSpPr/>
            <p:nvPr/>
          </p:nvSpPr>
          <p:spPr>
            <a:xfrm>
              <a:off x="6718147" y="2469641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304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96" name="object 10896"/>
            <p:cNvSpPr/>
            <p:nvPr/>
          </p:nvSpPr>
          <p:spPr>
            <a:xfrm>
              <a:off x="6721195" y="2469641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304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97" name="object 10897"/>
            <p:cNvSpPr/>
            <p:nvPr/>
          </p:nvSpPr>
          <p:spPr>
            <a:xfrm>
              <a:off x="6714337" y="2465831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98" name="object 10898"/>
            <p:cNvSpPr/>
            <p:nvPr/>
          </p:nvSpPr>
          <p:spPr>
            <a:xfrm>
              <a:off x="6765391" y="2452115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809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0899" name="object 10899"/>
          <p:cNvSpPr/>
          <p:nvPr/>
        </p:nvSpPr>
        <p:spPr>
          <a:xfrm>
            <a:off x="8582382" y="1720216"/>
            <a:ext cx="2394" cy="3990"/>
          </a:xfrm>
          <a:custGeom>
            <a:avLst/>
            <a:gdLst/>
            <a:ahLst/>
            <a:cxnLst/>
            <a:rect l="l" t="t" r="r" b="b"/>
            <a:pathLst>
              <a:path w="1904" h="3175">
                <a:moveTo>
                  <a:pt x="1524" y="0"/>
                </a:moveTo>
                <a:lnTo>
                  <a:pt x="0" y="0"/>
                </a:lnTo>
                <a:lnTo>
                  <a:pt x="0" y="1524"/>
                </a:lnTo>
                <a:lnTo>
                  <a:pt x="0" y="2286"/>
                </a:lnTo>
                <a:lnTo>
                  <a:pt x="1524" y="3048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00" name="object 10900"/>
          <p:cNvSpPr/>
          <p:nvPr/>
        </p:nvSpPr>
        <p:spPr>
          <a:xfrm>
            <a:off x="8443515" y="1760439"/>
            <a:ext cx="0" cy="84597"/>
          </a:xfrm>
          <a:custGeom>
            <a:avLst/>
            <a:gdLst/>
            <a:ahLst/>
            <a:cxnLst/>
            <a:rect l="l" t="t" r="r" b="b"/>
            <a:pathLst>
              <a:path h="67310">
                <a:moveTo>
                  <a:pt x="0" y="67055"/>
                </a:moveTo>
                <a:lnTo>
                  <a:pt x="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0901" name="object 10901"/>
          <p:cNvGrpSpPr/>
          <p:nvPr/>
        </p:nvGrpSpPr>
        <p:grpSpPr>
          <a:xfrm>
            <a:off x="8559396" y="1764268"/>
            <a:ext cx="11173" cy="69432"/>
            <a:chOff x="6810349" y="2496311"/>
            <a:chExt cx="8890" cy="55244"/>
          </a:xfrm>
        </p:grpSpPr>
        <p:sp>
          <p:nvSpPr>
            <p:cNvPr id="10902" name="object 10902"/>
            <p:cNvSpPr/>
            <p:nvPr/>
          </p:nvSpPr>
          <p:spPr>
            <a:xfrm>
              <a:off x="6812635" y="2496311"/>
              <a:ext cx="0" cy="51435"/>
            </a:xfrm>
            <a:custGeom>
              <a:avLst/>
              <a:gdLst/>
              <a:ahLst/>
              <a:cxnLst/>
              <a:rect l="l" t="t" r="r" b="b"/>
              <a:pathLst>
                <a:path h="51435">
                  <a:moveTo>
                    <a:pt x="0" y="0"/>
                  </a:moveTo>
                  <a:lnTo>
                    <a:pt x="0" y="51053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03" name="object 10903"/>
            <p:cNvSpPr/>
            <p:nvPr/>
          </p:nvSpPr>
          <p:spPr>
            <a:xfrm>
              <a:off x="6815683" y="2496311"/>
              <a:ext cx="0" cy="51435"/>
            </a:xfrm>
            <a:custGeom>
              <a:avLst/>
              <a:gdLst/>
              <a:ahLst/>
              <a:cxnLst/>
              <a:rect l="l" t="t" r="r" b="b"/>
              <a:pathLst>
                <a:path h="51435">
                  <a:moveTo>
                    <a:pt x="0" y="0"/>
                  </a:moveTo>
                  <a:lnTo>
                    <a:pt x="0" y="51053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04" name="object 10904"/>
            <p:cNvSpPr/>
            <p:nvPr/>
          </p:nvSpPr>
          <p:spPr>
            <a:xfrm>
              <a:off x="6813397" y="2547365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5">
                  <a:moveTo>
                    <a:pt x="0" y="0"/>
                  </a:moveTo>
                  <a:lnTo>
                    <a:pt x="762" y="761"/>
                  </a:lnTo>
                  <a:lnTo>
                    <a:pt x="1524" y="1523"/>
                  </a:lnTo>
                  <a:lnTo>
                    <a:pt x="3048" y="761"/>
                  </a:lnTo>
                  <a:lnTo>
                    <a:pt x="30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0905" name="object 10905"/>
          <p:cNvGrpSpPr/>
          <p:nvPr/>
        </p:nvGrpSpPr>
        <p:grpSpPr>
          <a:xfrm>
            <a:off x="8440641" y="1755651"/>
            <a:ext cx="15962" cy="85395"/>
            <a:chOff x="6715861" y="2489454"/>
            <a:chExt cx="12700" cy="67945"/>
          </a:xfrm>
        </p:grpSpPr>
        <p:sp>
          <p:nvSpPr>
            <p:cNvPr id="10906" name="object 10906"/>
            <p:cNvSpPr/>
            <p:nvPr/>
          </p:nvSpPr>
          <p:spPr>
            <a:xfrm>
              <a:off x="6718147" y="2500122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0" y="0"/>
                  </a:moveTo>
                  <a:lnTo>
                    <a:pt x="990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07" name="object 10907"/>
            <p:cNvSpPr/>
            <p:nvPr/>
          </p:nvSpPr>
          <p:spPr>
            <a:xfrm>
              <a:off x="6718147" y="2489454"/>
              <a:ext cx="0" cy="67945"/>
            </a:xfrm>
            <a:custGeom>
              <a:avLst/>
              <a:gdLst/>
              <a:ahLst/>
              <a:cxnLst/>
              <a:rect l="l" t="t" r="r" b="b"/>
              <a:pathLst>
                <a:path h="67944">
                  <a:moveTo>
                    <a:pt x="0" y="6781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0908" name="object 10908"/>
          <p:cNvGrpSpPr/>
          <p:nvPr/>
        </p:nvGrpSpPr>
        <p:grpSpPr>
          <a:xfrm>
            <a:off x="8413826" y="1939527"/>
            <a:ext cx="89385" cy="11173"/>
            <a:chOff x="6694525" y="2635757"/>
            <a:chExt cx="71120" cy="8890"/>
          </a:xfrm>
        </p:grpSpPr>
        <p:sp>
          <p:nvSpPr>
            <p:cNvPr id="10909" name="object 10909"/>
            <p:cNvSpPr/>
            <p:nvPr/>
          </p:nvSpPr>
          <p:spPr>
            <a:xfrm>
              <a:off x="6694525" y="2638043"/>
              <a:ext cx="71120" cy="0"/>
            </a:xfrm>
            <a:custGeom>
              <a:avLst/>
              <a:gdLst/>
              <a:ahLst/>
              <a:cxnLst/>
              <a:rect l="l" t="t" r="r" b="b"/>
              <a:pathLst>
                <a:path w="71120">
                  <a:moveTo>
                    <a:pt x="0" y="0"/>
                  </a:moveTo>
                  <a:lnTo>
                    <a:pt x="7086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10" name="object 10910"/>
            <p:cNvSpPr/>
            <p:nvPr/>
          </p:nvSpPr>
          <p:spPr>
            <a:xfrm>
              <a:off x="6694525" y="2641853"/>
              <a:ext cx="71120" cy="0"/>
            </a:xfrm>
            <a:custGeom>
              <a:avLst/>
              <a:gdLst/>
              <a:ahLst/>
              <a:cxnLst/>
              <a:rect l="l" t="t" r="r" b="b"/>
              <a:pathLst>
                <a:path w="71120">
                  <a:moveTo>
                    <a:pt x="0" y="0"/>
                  </a:moveTo>
                  <a:lnTo>
                    <a:pt x="7086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0911" name="object 10911"/>
          <p:cNvGrpSpPr/>
          <p:nvPr/>
        </p:nvGrpSpPr>
        <p:grpSpPr>
          <a:xfrm>
            <a:off x="8430107" y="1855250"/>
            <a:ext cx="4788" cy="9577"/>
            <a:chOff x="6707479" y="2568701"/>
            <a:chExt cx="3810" cy="7620"/>
          </a:xfrm>
        </p:grpSpPr>
        <p:sp>
          <p:nvSpPr>
            <p:cNvPr id="10912" name="object 10912"/>
            <p:cNvSpPr/>
            <p:nvPr/>
          </p:nvSpPr>
          <p:spPr>
            <a:xfrm>
              <a:off x="6707479" y="257098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809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13" name="object 10913"/>
            <p:cNvSpPr/>
            <p:nvPr/>
          </p:nvSpPr>
          <p:spPr>
            <a:xfrm>
              <a:off x="6707479" y="2574035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809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0914" name="object 10914"/>
          <p:cNvGrpSpPr/>
          <p:nvPr/>
        </p:nvGrpSpPr>
        <p:grpSpPr>
          <a:xfrm>
            <a:off x="8410953" y="1942402"/>
            <a:ext cx="189944" cy="41500"/>
            <a:chOff x="6692239" y="2638044"/>
            <a:chExt cx="151130" cy="33020"/>
          </a:xfrm>
        </p:grpSpPr>
        <p:sp>
          <p:nvSpPr>
            <p:cNvPr id="10915" name="object 10915"/>
            <p:cNvSpPr/>
            <p:nvPr/>
          </p:nvSpPr>
          <p:spPr>
            <a:xfrm>
              <a:off x="6711289" y="2668524"/>
              <a:ext cx="132080" cy="0"/>
            </a:xfrm>
            <a:custGeom>
              <a:avLst/>
              <a:gdLst/>
              <a:ahLst/>
              <a:cxnLst/>
              <a:rect l="l" t="t" r="r" b="b"/>
              <a:pathLst>
                <a:path w="132079">
                  <a:moveTo>
                    <a:pt x="0" y="0"/>
                  </a:moveTo>
                  <a:lnTo>
                    <a:pt x="13182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16" name="object 10916"/>
            <p:cNvSpPr/>
            <p:nvPr/>
          </p:nvSpPr>
          <p:spPr>
            <a:xfrm>
              <a:off x="6694525" y="263804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809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17" name="object 10917"/>
            <p:cNvSpPr/>
            <p:nvPr/>
          </p:nvSpPr>
          <p:spPr>
            <a:xfrm>
              <a:off x="6711289" y="2651760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4">
                  <a:moveTo>
                    <a:pt x="0" y="0"/>
                  </a:moveTo>
                  <a:lnTo>
                    <a:pt x="0" y="1676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0918" name="object 10918"/>
          <p:cNvSpPr/>
          <p:nvPr/>
        </p:nvSpPr>
        <p:spPr>
          <a:xfrm>
            <a:off x="8428192" y="1859082"/>
            <a:ext cx="1596" cy="3192"/>
          </a:xfrm>
          <a:custGeom>
            <a:avLst/>
            <a:gdLst/>
            <a:ahLst/>
            <a:cxnLst/>
            <a:rect l="l" t="t" r="r" b="b"/>
            <a:pathLst>
              <a:path w="1270" h="2539">
                <a:moveTo>
                  <a:pt x="761" y="0"/>
                </a:moveTo>
                <a:lnTo>
                  <a:pt x="0" y="0"/>
                </a:lnTo>
                <a:lnTo>
                  <a:pt x="0" y="762"/>
                </a:lnTo>
                <a:lnTo>
                  <a:pt x="0" y="1524"/>
                </a:lnTo>
                <a:lnTo>
                  <a:pt x="761" y="2286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0919" name="object 10919"/>
          <p:cNvGrpSpPr/>
          <p:nvPr/>
        </p:nvGrpSpPr>
        <p:grpSpPr>
          <a:xfrm>
            <a:off x="8597704" y="1891642"/>
            <a:ext cx="9577" cy="68635"/>
            <a:chOff x="6840829" y="2597657"/>
            <a:chExt cx="7620" cy="54610"/>
          </a:xfrm>
        </p:grpSpPr>
        <p:sp>
          <p:nvSpPr>
            <p:cNvPr id="10920" name="object 10920"/>
            <p:cNvSpPr/>
            <p:nvPr/>
          </p:nvSpPr>
          <p:spPr>
            <a:xfrm>
              <a:off x="6843115" y="2597657"/>
              <a:ext cx="0" cy="54610"/>
            </a:xfrm>
            <a:custGeom>
              <a:avLst/>
              <a:gdLst/>
              <a:ahLst/>
              <a:cxnLst/>
              <a:rect l="l" t="t" r="r" b="b"/>
              <a:pathLst>
                <a:path h="54610">
                  <a:moveTo>
                    <a:pt x="0" y="54101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21" name="object 10921"/>
            <p:cNvSpPr/>
            <p:nvPr/>
          </p:nvSpPr>
          <p:spPr>
            <a:xfrm>
              <a:off x="6846163" y="2597657"/>
              <a:ext cx="0" cy="54610"/>
            </a:xfrm>
            <a:custGeom>
              <a:avLst/>
              <a:gdLst/>
              <a:ahLst/>
              <a:cxnLst/>
              <a:rect l="l" t="t" r="r" b="b"/>
              <a:pathLst>
                <a:path h="54610">
                  <a:moveTo>
                    <a:pt x="0" y="54101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0922" name="object 10922"/>
          <p:cNvGrpSpPr/>
          <p:nvPr/>
        </p:nvGrpSpPr>
        <p:grpSpPr>
          <a:xfrm>
            <a:off x="8432023" y="1846632"/>
            <a:ext cx="74222" cy="146049"/>
            <a:chOff x="6709003" y="2561844"/>
            <a:chExt cx="59055" cy="116205"/>
          </a:xfrm>
        </p:grpSpPr>
        <p:sp>
          <p:nvSpPr>
            <p:cNvPr id="10923" name="object 10923"/>
            <p:cNvSpPr/>
            <p:nvPr/>
          </p:nvSpPr>
          <p:spPr>
            <a:xfrm>
              <a:off x="6718147" y="2564130"/>
              <a:ext cx="0" cy="87630"/>
            </a:xfrm>
            <a:custGeom>
              <a:avLst/>
              <a:gdLst/>
              <a:ahLst/>
              <a:cxnLst/>
              <a:rect l="l" t="t" r="r" b="b"/>
              <a:pathLst>
                <a:path h="87630">
                  <a:moveTo>
                    <a:pt x="0" y="0"/>
                  </a:moveTo>
                  <a:lnTo>
                    <a:pt x="0" y="8763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24" name="object 10924"/>
            <p:cNvSpPr/>
            <p:nvPr/>
          </p:nvSpPr>
          <p:spPr>
            <a:xfrm>
              <a:off x="6714337" y="2564130"/>
              <a:ext cx="0" cy="87630"/>
            </a:xfrm>
            <a:custGeom>
              <a:avLst/>
              <a:gdLst/>
              <a:ahLst/>
              <a:cxnLst/>
              <a:rect l="l" t="t" r="r" b="b"/>
              <a:pathLst>
                <a:path h="87630">
                  <a:moveTo>
                    <a:pt x="0" y="0"/>
                  </a:moveTo>
                  <a:lnTo>
                    <a:pt x="0" y="8763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25" name="object 10925"/>
            <p:cNvSpPr/>
            <p:nvPr/>
          </p:nvSpPr>
          <p:spPr>
            <a:xfrm>
              <a:off x="6711289" y="2661666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26" name="object 10926"/>
            <p:cNvSpPr/>
            <p:nvPr/>
          </p:nvSpPr>
          <p:spPr>
            <a:xfrm>
              <a:off x="6714337" y="2668524"/>
              <a:ext cx="3810" cy="6985"/>
            </a:xfrm>
            <a:custGeom>
              <a:avLst/>
              <a:gdLst/>
              <a:ahLst/>
              <a:cxnLst/>
              <a:rect l="l" t="t" r="r" b="b"/>
              <a:pathLst>
                <a:path w="3809" h="6985">
                  <a:moveTo>
                    <a:pt x="3809" y="6857"/>
                  </a:moveTo>
                  <a:lnTo>
                    <a:pt x="0" y="6857"/>
                  </a:lnTo>
                </a:path>
                <a:path w="3809" h="6985">
                  <a:moveTo>
                    <a:pt x="3809" y="6857"/>
                  </a:moveTo>
                  <a:lnTo>
                    <a:pt x="3809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27" name="object 10927"/>
            <p:cNvSpPr/>
            <p:nvPr/>
          </p:nvSpPr>
          <p:spPr>
            <a:xfrm>
              <a:off x="6714337" y="2668524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5">
                  <a:moveTo>
                    <a:pt x="0" y="6857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28" name="object 10928"/>
            <p:cNvSpPr/>
            <p:nvPr/>
          </p:nvSpPr>
          <p:spPr>
            <a:xfrm>
              <a:off x="6714337" y="265176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809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29" name="object 10929"/>
            <p:cNvSpPr/>
            <p:nvPr/>
          </p:nvSpPr>
          <p:spPr>
            <a:xfrm>
              <a:off x="6721195" y="2651760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5">
                  <a:moveTo>
                    <a:pt x="0" y="6857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30" name="object 10930"/>
            <p:cNvSpPr/>
            <p:nvPr/>
          </p:nvSpPr>
          <p:spPr>
            <a:xfrm>
              <a:off x="6718147" y="265176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31" name="object 10931"/>
            <p:cNvSpPr/>
            <p:nvPr/>
          </p:nvSpPr>
          <p:spPr>
            <a:xfrm>
              <a:off x="6718147" y="2651760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5">
                  <a:moveTo>
                    <a:pt x="0" y="6857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32" name="object 10932"/>
            <p:cNvSpPr/>
            <p:nvPr/>
          </p:nvSpPr>
          <p:spPr>
            <a:xfrm>
              <a:off x="6765391" y="263804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809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33" name="object 10933"/>
            <p:cNvSpPr/>
            <p:nvPr/>
          </p:nvSpPr>
          <p:spPr>
            <a:xfrm>
              <a:off x="6718147" y="2567178"/>
              <a:ext cx="0" cy="10795"/>
            </a:xfrm>
            <a:custGeom>
              <a:avLst/>
              <a:gdLst/>
              <a:ahLst/>
              <a:cxnLst/>
              <a:rect l="l" t="t" r="r" b="b"/>
              <a:pathLst>
                <a:path h="10794">
                  <a:moveTo>
                    <a:pt x="0" y="0"/>
                  </a:moveTo>
                  <a:lnTo>
                    <a:pt x="0" y="1066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34" name="object 10934"/>
            <p:cNvSpPr/>
            <p:nvPr/>
          </p:nvSpPr>
          <p:spPr>
            <a:xfrm>
              <a:off x="6711289" y="2567178"/>
              <a:ext cx="0" cy="10795"/>
            </a:xfrm>
            <a:custGeom>
              <a:avLst/>
              <a:gdLst/>
              <a:ahLst/>
              <a:cxnLst/>
              <a:rect l="l" t="t" r="r" b="b"/>
              <a:pathLst>
                <a:path h="10794">
                  <a:moveTo>
                    <a:pt x="0" y="0"/>
                  </a:moveTo>
                  <a:lnTo>
                    <a:pt x="0" y="1066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35" name="object 10935"/>
            <p:cNvSpPr/>
            <p:nvPr/>
          </p:nvSpPr>
          <p:spPr>
            <a:xfrm>
              <a:off x="6715861" y="2575560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80">
                  <a:moveTo>
                    <a:pt x="2285" y="0"/>
                  </a:moveTo>
                  <a:lnTo>
                    <a:pt x="3902" y="669"/>
                  </a:lnTo>
                  <a:lnTo>
                    <a:pt x="4571" y="2285"/>
                  </a:lnTo>
                  <a:lnTo>
                    <a:pt x="3902" y="3902"/>
                  </a:lnTo>
                  <a:lnTo>
                    <a:pt x="2285" y="4571"/>
                  </a:lnTo>
                  <a:lnTo>
                    <a:pt x="669" y="3902"/>
                  </a:lnTo>
                  <a:lnTo>
                    <a:pt x="0" y="2285"/>
                  </a:lnTo>
                  <a:lnTo>
                    <a:pt x="669" y="669"/>
                  </a:lnTo>
                  <a:lnTo>
                    <a:pt x="228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36" name="object 10936"/>
            <p:cNvSpPr/>
            <p:nvPr/>
          </p:nvSpPr>
          <p:spPr>
            <a:xfrm>
              <a:off x="6711289" y="2577846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4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37" name="object 10937"/>
            <p:cNvSpPr/>
            <p:nvPr/>
          </p:nvSpPr>
          <p:spPr>
            <a:xfrm>
              <a:off x="6714337" y="256413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809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38" name="object 10938"/>
            <p:cNvSpPr/>
            <p:nvPr/>
          </p:nvSpPr>
          <p:spPr>
            <a:xfrm>
              <a:off x="6722719" y="2571750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39">
                  <a:moveTo>
                    <a:pt x="0" y="2285"/>
                  </a:moveTo>
                  <a:lnTo>
                    <a:pt x="761" y="1523"/>
                  </a:lnTo>
                  <a:lnTo>
                    <a:pt x="1523" y="761"/>
                  </a:lnTo>
                  <a:lnTo>
                    <a:pt x="761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39" name="object 10939"/>
            <p:cNvSpPr/>
            <p:nvPr/>
          </p:nvSpPr>
          <p:spPr>
            <a:xfrm>
              <a:off x="6715861" y="2564892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80">
                  <a:moveTo>
                    <a:pt x="2285" y="0"/>
                  </a:moveTo>
                  <a:lnTo>
                    <a:pt x="3902" y="669"/>
                  </a:lnTo>
                  <a:lnTo>
                    <a:pt x="4571" y="2285"/>
                  </a:lnTo>
                  <a:lnTo>
                    <a:pt x="3902" y="3902"/>
                  </a:lnTo>
                  <a:lnTo>
                    <a:pt x="2285" y="4571"/>
                  </a:lnTo>
                  <a:lnTo>
                    <a:pt x="669" y="3902"/>
                  </a:lnTo>
                  <a:lnTo>
                    <a:pt x="0" y="2285"/>
                  </a:lnTo>
                  <a:lnTo>
                    <a:pt x="669" y="669"/>
                  </a:lnTo>
                  <a:lnTo>
                    <a:pt x="228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40" name="object 10940"/>
            <p:cNvSpPr/>
            <p:nvPr/>
          </p:nvSpPr>
          <p:spPr>
            <a:xfrm>
              <a:off x="6711289" y="25671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4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41" name="object 10941"/>
            <p:cNvSpPr/>
            <p:nvPr/>
          </p:nvSpPr>
          <p:spPr>
            <a:xfrm>
              <a:off x="6718147" y="2574036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42" name="object 10942"/>
            <p:cNvSpPr/>
            <p:nvPr/>
          </p:nvSpPr>
          <p:spPr>
            <a:xfrm>
              <a:off x="6718147" y="257098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0943" name="object 10943"/>
          <p:cNvSpPr/>
          <p:nvPr/>
        </p:nvSpPr>
        <p:spPr>
          <a:xfrm>
            <a:off x="8582382" y="1957724"/>
            <a:ext cx="2394" cy="3990"/>
          </a:xfrm>
          <a:custGeom>
            <a:avLst/>
            <a:gdLst/>
            <a:ahLst/>
            <a:cxnLst/>
            <a:rect l="l" t="t" r="r" b="b"/>
            <a:pathLst>
              <a:path w="1904" h="3175">
                <a:moveTo>
                  <a:pt x="1524" y="0"/>
                </a:moveTo>
                <a:lnTo>
                  <a:pt x="0" y="762"/>
                </a:lnTo>
                <a:lnTo>
                  <a:pt x="0" y="1524"/>
                </a:lnTo>
                <a:lnTo>
                  <a:pt x="0" y="3048"/>
                </a:lnTo>
                <a:lnTo>
                  <a:pt x="1524" y="3048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44" name="object 10944"/>
          <p:cNvSpPr/>
          <p:nvPr/>
        </p:nvSpPr>
        <p:spPr>
          <a:xfrm>
            <a:off x="8582382" y="1887814"/>
            <a:ext cx="2394" cy="3990"/>
          </a:xfrm>
          <a:custGeom>
            <a:avLst/>
            <a:gdLst/>
            <a:ahLst/>
            <a:cxnLst/>
            <a:rect l="l" t="t" r="r" b="b"/>
            <a:pathLst>
              <a:path w="1904" h="3175">
                <a:moveTo>
                  <a:pt x="1524" y="0"/>
                </a:moveTo>
                <a:lnTo>
                  <a:pt x="0" y="0"/>
                </a:lnTo>
                <a:lnTo>
                  <a:pt x="0" y="1524"/>
                </a:lnTo>
                <a:lnTo>
                  <a:pt x="0" y="2286"/>
                </a:lnTo>
                <a:lnTo>
                  <a:pt x="1524" y="3048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0945" name="object 10945"/>
          <p:cNvGrpSpPr/>
          <p:nvPr/>
        </p:nvGrpSpPr>
        <p:grpSpPr>
          <a:xfrm>
            <a:off x="8434896" y="1969216"/>
            <a:ext cx="169991" cy="11173"/>
            <a:chOff x="6711289" y="2659379"/>
            <a:chExt cx="135255" cy="8890"/>
          </a:xfrm>
        </p:grpSpPr>
        <p:sp>
          <p:nvSpPr>
            <p:cNvPr id="10946" name="object 10946"/>
            <p:cNvSpPr/>
            <p:nvPr/>
          </p:nvSpPr>
          <p:spPr>
            <a:xfrm>
              <a:off x="6711289" y="2665475"/>
              <a:ext cx="135255" cy="0"/>
            </a:xfrm>
            <a:custGeom>
              <a:avLst/>
              <a:gdLst/>
              <a:ahLst/>
              <a:cxnLst/>
              <a:rect l="l" t="t" r="r" b="b"/>
              <a:pathLst>
                <a:path w="135254">
                  <a:moveTo>
                    <a:pt x="0" y="0"/>
                  </a:moveTo>
                  <a:lnTo>
                    <a:pt x="13487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47" name="object 10947"/>
            <p:cNvSpPr/>
            <p:nvPr/>
          </p:nvSpPr>
          <p:spPr>
            <a:xfrm>
              <a:off x="6711289" y="2661665"/>
              <a:ext cx="128270" cy="0"/>
            </a:xfrm>
            <a:custGeom>
              <a:avLst/>
              <a:gdLst/>
              <a:ahLst/>
              <a:cxnLst/>
              <a:rect l="l" t="t" r="r" b="b"/>
              <a:pathLst>
                <a:path w="128270">
                  <a:moveTo>
                    <a:pt x="0" y="0"/>
                  </a:moveTo>
                  <a:lnTo>
                    <a:pt x="12801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0948" name="object 10948"/>
          <p:cNvGrpSpPr/>
          <p:nvPr/>
        </p:nvGrpSpPr>
        <p:grpSpPr>
          <a:xfrm>
            <a:off x="8589085" y="1671373"/>
            <a:ext cx="46289" cy="49481"/>
            <a:chOff x="6833971" y="2422398"/>
            <a:chExt cx="36830" cy="39370"/>
          </a:xfrm>
        </p:grpSpPr>
        <p:sp>
          <p:nvSpPr>
            <p:cNvPr id="10949" name="object 10949"/>
            <p:cNvSpPr/>
            <p:nvPr/>
          </p:nvSpPr>
          <p:spPr>
            <a:xfrm>
              <a:off x="6865975" y="2434590"/>
              <a:ext cx="1270" cy="18415"/>
            </a:xfrm>
            <a:custGeom>
              <a:avLst/>
              <a:gdLst/>
              <a:ahLst/>
              <a:cxnLst/>
              <a:rect l="l" t="t" r="r" b="b"/>
              <a:pathLst>
                <a:path w="1270" h="18414">
                  <a:moveTo>
                    <a:pt x="0" y="18288"/>
                  </a:moveTo>
                  <a:lnTo>
                    <a:pt x="761" y="9144"/>
                  </a:lnTo>
                  <a:lnTo>
                    <a:pt x="761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50" name="object 10950"/>
            <p:cNvSpPr/>
            <p:nvPr/>
          </p:nvSpPr>
          <p:spPr>
            <a:xfrm>
              <a:off x="6836257" y="2445258"/>
              <a:ext cx="2540" cy="7620"/>
            </a:xfrm>
            <a:custGeom>
              <a:avLst/>
              <a:gdLst/>
              <a:ahLst/>
              <a:cxnLst/>
              <a:rect l="l" t="t" r="r" b="b"/>
              <a:pathLst>
                <a:path w="2540" h="7619">
                  <a:moveTo>
                    <a:pt x="0" y="0"/>
                  </a:moveTo>
                  <a:lnTo>
                    <a:pt x="762" y="3810"/>
                  </a:lnTo>
                  <a:lnTo>
                    <a:pt x="2286" y="762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51" name="object 10951"/>
            <p:cNvSpPr/>
            <p:nvPr/>
          </p:nvSpPr>
          <p:spPr>
            <a:xfrm>
              <a:off x="6842353" y="2448306"/>
              <a:ext cx="9525" cy="6985"/>
            </a:xfrm>
            <a:custGeom>
              <a:avLst/>
              <a:gdLst/>
              <a:ahLst/>
              <a:cxnLst/>
              <a:rect l="l" t="t" r="r" b="b"/>
              <a:pathLst>
                <a:path w="9525" h="6985">
                  <a:moveTo>
                    <a:pt x="0" y="0"/>
                  </a:moveTo>
                  <a:lnTo>
                    <a:pt x="1524" y="2286"/>
                  </a:lnTo>
                  <a:lnTo>
                    <a:pt x="3810" y="4572"/>
                  </a:lnTo>
                  <a:lnTo>
                    <a:pt x="6096" y="6095"/>
                  </a:lnTo>
                  <a:lnTo>
                    <a:pt x="9144" y="6858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52" name="object 10952"/>
            <p:cNvSpPr/>
            <p:nvPr/>
          </p:nvSpPr>
          <p:spPr>
            <a:xfrm>
              <a:off x="6847687" y="2458212"/>
              <a:ext cx="13335" cy="1270"/>
            </a:xfrm>
            <a:custGeom>
              <a:avLst/>
              <a:gdLst/>
              <a:ahLst/>
              <a:cxnLst/>
              <a:rect l="l" t="t" r="r" b="b"/>
              <a:pathLst>
                <a:path w="13334" h="1269">
                  <a:moveTo>
                    <a:pt x="0" y="0"/>
                  </a:moveTo>
                  <a:lnTo>
                    <a:pt x="6096" y="761"/>
                  </a:lnTo>
                  <a:lnTo>
                    <a:pt x="12954" y="761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53" name="object 10953"/>
            <p:cNvSpPr/>
            <p:nvPr/>
          </p:nvSpPr>
          <p:spPr>
            <a:xfrm>
              <a:off x="6838543" y="2452878"/>
              <a:ext cx="9525" cy="5715"/>
            </a:xfrm>
            <a:custGeom>
              <a:avLst/>
              <a:gdLst/>
              <a:ahLst/>
              <a:cxnLst/>
              <a:rect l="l" t="t" r="r" b="b"/>
              <a:pathLst>
                <a:path w="9525" h="5714">
                  <a:moveTo>
                    <a:pt x="0" y="0"/>
                  </a:moveTo>
                  <a:lnTo>
                    <a:pt x="3810" y="3810"/>
                  </a:lnTo>
                  <a:lnTo>
                    <a:pt x="9144" y="5333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54" name="object 10954"/>
            <p:cNvSpPr/>
            <p:nvPr/>
          </p:nvSpPr>
          <p:spPr>
            <a:xfrm>
              <a:off x="6862927" y="2452878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39">
                  <a:moveTo>
                    <a:pt x="0" y="2285"/>
                  </a:moveTo>
                  <a:lnTo>
                    <a:pt x="2286" y="1523"/>
                  </a:lnTo>
                  <a:lnTo>
                    <a:pt x="30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55" name="object 10955"/>
            <p:cNvSpPr/>
            <p:nvPr/>
          </p:nvSpPr>
          <p:spPr>
            <a:xfrm>
              <a:off x="6851497" y="2455164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0" y="0"/>
                  </a:moveTo>
                  <a:lnTo>
                    <a:pt x="3810" y="0"/>
                  </a:lnTo>
                  <a:lnTo>
                    <a:pt x="762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56" name="object 10956"/>
            <p:cNvSpPr/>
            <p:nvPr/>
          </p:nvSpPr>
          <p:spPr>
            <a:xfrm>
              <a:off x="6859879" y="2455926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57" name="object 10957"/>
            <p:cNvSpPr/>
            <p:nvPr/>
          </p:nvSpPr>
          <p:spPr>
            <a:xfrm>
              <a:off x="6836257" y="2424684"/>
              <a:ext cx="1270" cy="10160"/>
            </a:xfrm>
            <a:custGeom>
              <a:avLst/>
              <a:gdLst/>
              <a:ahLst/>
              <a:cxnLst/>
              <a:rect l="l" t="t" r="r" b="b"/>
              <a:pathLst>
                <a:path w="1270" h="10160">
                  <a:moveTo>
                    <a:pt x="761" y="9905"/>
                  </a:moveTo>
                  <a:lnTo>
                    <a:pt x="761" y="4571"/>
                  </a:lnTo>
                  <a:lnTo>
                    <a:pt x="0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58" name="object 10958"/>
            <p:cNvSpPr/>
            <p:nvPr/>
          </p:nvSpPr>
          <p:spPr>
            <a:xfrm>
              <a:off x="6840067" y="2434590"/>
              <a:ext cx="0" cy="5715"/>
            </a:xfrm>
            <a:custGeom>
              <a:avLst/>
              <a:gdLst/>
              <a:ahLst/>
              <a:cxnLst/>
              <a:rect l="l" t="t" r="r" b="b"/>
              <a:pathLst>
                <a:path h="5714">
                  <a:moveTo>
                    <a:pt x="0" y="0"/>
                  </a:moveTo>
                  <a:lnTo>
                    <a:pt x="0" y="2286"/>
                  </a:lnTo>
                  <a:lnTo>
                    <a:pt x="0" y="533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59" name="object 10959"/>
            <p:cNvSpPr/>
            <p:nvPr/>
          </p:nvSpPr>
          <p:spPr>
            <a:xfrm>
              <a:off x="6836257" y="2434590"/>
              <a:ext cx="1270" cy="10795"/>
            </a:xfrm>
            <a:custGeom>
              <a:avLst/>
              <a:gdLst/>
              <a:ahLst/>
              <a:cxnLst/>
              <a:rect l="l" t="t" r="r" b="b"/>
              <a:pathLst>
                <a:path w="1270" h="10794">
                  <a:moveTo>
                    <a:pt x="0" y="10668"/>
                  </a:moveTo>
                  <a:lnTo>
                    <a:pt x="761" y="5334"/>
                  </a:lnTo>
                  <a:lnTo>
                    <a:pt x="761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60" name="object 10960"/>
            <p:cNvSpPr/>
            <p:nvPr/>
          </p:nvSpPr>
          <p:spPr>
            <a:xfrm>
              <a:off x="6840067" y="2439924"/>
              <a:ext cx="2540" cy="8890"/>
            </a:xfrm>
            <a:custGeom>
              <a:avLst/>
              <a:gdLst/>
              <a:ahLst/>
              <a:cxnLst/>
              <a:rect l="l" t="t" r="r" b="b"/>
              <a:pathLst>
                <a:path w="2540" h="8889">
                  <a:moveTo>
                    <a:pt x="0" y="0"/>
                  </a:moveTo>
                  <a:lnTo>
                    <a:pt x="762" y="3810"/>
                  </a:lnTo>
                  <a:lnTo>
                    <a:pt x="2286" y="838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61" name="object 10961"/>
            <p:cNvSpPr/>
            <p:nvPr/>
          </p:nvSpPr>
          <p:spPr>
            <a:xfrm>
              <a:off x="6840067" y="2430018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0" y="0"/>
                  </a:moveTo>
                  <a:lnTo>
                    <a:pt x="0" y="2286"/>
                  </a:lnTo>
                  <a:lnTo>
                    <a:pt x="0" y="457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62" name="object 10962"/>
            <p:cNvSpPr/>
            <p:nvPr/>
          </p:nvSpPr>
          <p:spPr>
            <a:xfrm>
              <a:off x="6866737" y="2428494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6096"/>
                  </a:moveTo>
                  <a:lnTo>
                    <a:pt x="0" y="3048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63" name="object 10963"/>
            <p:cNvSpPr/>
            <p:nvPr/>
          </p:nvSpPr>
          <p:spPr>
            <a:xfrm>
              <a:off x="6866737" y="2424684"/>
              <a:ext cx="1905" cy="3810"/>
            </a:xfrm>
            <a:custGeom>
              <a:avLst/>
              <a:gdLst/>
              <a:ahLst/>
              <a:cxnLst/>
              <a:rect l="l" t="t" r="r" b="b"/>
              <a:pathLst>
                <a:path w="1904" h="3810">
                  <a:moveTo>
                    <a:pt x="1524" y="0"/>
                  </a:moveTo>
                  <a:lnTo>
                    <a:pt x="0" y="1524"/>
                  </a:lnTo>
                  <a:lnTo>
                    <a:pt x="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0964" name="object 10964"/>
          <p:cNvSpPr/>
          <p:nvPr/>
        </p:nvSpPr>
        <p:spPr>
          <a:xfrm>
            <a:off x="8443515" y="1989329"/>
            <a:ext cx="59856" cy="0"/>
          </a:xfrm>
          <a:custGeom>
            <a:avLst/>
            <a:gdLst/>
            <a:ahLst/>
            <a:cxnLst/>
            <a:rect l="l" t="t" r="r" b="b"/>
            <a:pathLst>
              <a:path w="47625">
                <a:moveTo>
                  <a:pt x="47244" y="0"/>
                </a:moveTo>
                <a:lnTo>
                  <a:pt x="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0965" name="object 10965"/>
          <p:cNvGrpSpPr/>
          <p:nvPr/>
        </p:nvGrpSpPr>
        <p:grpSpPr>
          <a:xfrm>
            <a:off x="8589085" y="1891643"/>
            <a:ext cx="46289" cy="66241"/>
            <a:chOff x="6833971" y="2597657"/>
            <a:chExt cx="36830" cy="52705"/>
          </a:xfrm>
        </p:grpSpPr>
        <p:sp>
          <p:nvSpPr>
            <p:cNvPr id="10966" name="object 10966"/>
            <p:cNvSpPr/>
            <p:nvPr/>
          </p:nvSpPr>
          <p:spPr>
            <a:xfrm>
              <a:off x="6865975" y="2624327"/>
              <a:ext cx="1270" cy="17780"/>
            </a:xfrm>
            <a:custGeom>
              <a:avLst/>
              <a:gdLst/>
              <a:ahLst/>
              <a:cxnLst/>
              <a:rect l="l" t="t" r="r" b="b"/>
              <a:pathLst>
                <a:path w="1270" h="17780">
                  <a:moveTo>
                    <a:pt x="0" y="17525"/>
                  </a:moveTo>
                  <a:lnTo>
                    <a:pt x="761" y="8381"/>
                  </a:lnTo>
                  <a:lnTo>
                    <a:pt x="761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67" name="object 10967"/>
            <p:cNvSpPr/>
            <p:nvPr/>
          </p:nvSpPr>
          <p:spPr>
            <a:xfrm>
              <a:off x="6836257" y="2634233"/>
              <a:ext cx="2540" cy="7620"/>
            </a:xfrm>
            <a:custGeom>
              <a:avLst/>
              <a:gdLst/>
              <a:ahLst/>
              <a:cxnLst/>
              <a:rect l="l" t="t" r="r" b="b"/>
              <a:pathLst>
                <a:path w="2540" h="7619">
                  <a:moveTo>
                    <a:pt x="0" y="0"/>
                  </a:moveTo>
                  <a:lnTo>
                    <a:pt x="762" y="3810"/>
                  </a:lnTo>
                  <a:lnTo>
                    <a:pt x="2286" y="762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68" name="object 10968"/>
            <p:cNvSpPr/>
            <p:nvPr/>
          </p:nvSpPr>
          <p:spPr>
            <a:xfrm>
              <a:off x="6836257" y="2639567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80">
                  <a:moveTo>
                    <a:pt x="2285" y="0"/>
                  </a:moveTo>
                  <a:lnTo>
                    <a:pt x="3902" y="669"/>
                  </a:lnTo>
                  <a:lnTo>
                    <a:pt x="4571" y="2285"/>
                  </a:lnTo>
                  <a:lnTo>
                    <a:pt x="3902" y="3902"/>
                  </a:lnTo>
                  <a:lnTo>
                    <a:pt x="2285" y="4571"/>
                  </a:lnTo>
                  <a:lnTo>
                    <a:pt x="669" y="3902"/>
                  </a:lnTo>
                  <a:lnTo>
                    <a:pt x="0" y="2285"/>
                  </a:lnTo>
                  <a:lnTo>
                    <a:pt x="669" y="669"/>
                  </a:lnTo>
                  <a:lnTo>
                    <a:pt x="228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69" name="object 10969"/>
            <p:cNvSpPr/>
            <p:nvPr/>
          </p:nvSpPr>
          <p:spPr>
            <a:xfrm>
              <a:off x="6842353" y="2637281"/>
              <a:ext cx="9525" cy="6985"/>
            </a:xfrm>
            <a:custGeom>
              <a:avLst/>
              <a:gdLst/>
              <a:ahLst/>
              <a:cxnLst/>
              <a:rect l="l" t="t" r="r" b="b"/>
              <a:pathLst>
                <a:path w="9525" h="6985">
                  <a:moveTo>
                    <a:pt x="0" y="0"/>
                  </a:moveTo>
                  <a:lnTo>
                    <a:pt x="1524" y="3048"/>
                  </a:lnTo>
                  <a:lnTo>
                    <a:pt x="3810" y="4572"/>
                  </a:lnTo>
                  <a:lnTo>
                    <a:pt x="6096" y="6095"/>
                  </a:lnTo>
                  <a:lnTo>
                    <a:pt x="9144" y="6858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70" name="object 10970"/>
            <p:cNvSpPr/>
            <p:nvPr/>
          </p:nvSpPr>
          <p:spPr>
            <a:xfrm>
              <a:off x="6847687" y="2647949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>
                  <a:moveTo>
                    <a:pt x="0" y="0"/>
                  </a:moveTo>
                  <a:lnTo>
                    <a:pt x="6096" y="0"/>
                  </a:lnTo>
                  <a:lnTo>
                    <a:pt x="1295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71" name="object 10971"/>
            <p:cNvSpPr/>
            <p:nvPr/>
          </p:nvSpPr>
          <p:spPr>
            <a:xfrm>
              <a:off x="6838543" y="2641853"/>
              <a:ext cx="9525" cy="6350"/>
            </a:xfrm>
            <a:custGeom>
              <a:avLst/>
              <a:gdLst/>
              <a:ahLst/>
              <a:cxnLst/>
              <a:rect l="l" t="t" r="r" b="b"/>
              <a:pathLst>
                <a:path w="9525" h="6350">
                  <a:moveTo>
                    <a:pt x="0" y="0"/>
                  </a:moveTo>
                  <a:lnTo>
                    <a:pt x="3810" y="3810"/>
                  </a:lnTo>
                  <a:lnTo>
                    <a:pt x="9144" y="6095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72" name="object 10972"/>
            <p:cNvSpPr/>
            <p:nvPr/>
          </p:nvSpPr>
          <p:spPr>
            <a:xfrm>
              <a:off x="6862927" y="2641853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3048"/>
                  </a:moveTo>
                  <a:lnTo>
                    <a:pt x="2286" y="2286"/>
                  </a:lnTo>
                  <a:lnTo>
                    <a:pt x="3047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73" name="object 10973"/>
            <p:cNvSpPr/>
            <p:nvPr/>
          </p:nvSpPr>
          <p:spPr>
            <a:xfrm>
              <a:off x="6851497" y="2644139"/>
              <a:ext cx="7620" cy="1270"/>
            </a:xfrm>
            <a:custGeom>
              <a:avLst/>
              <a:gdLst/>
              <a:ahLst/>
              <a:cxnLst/>
              <a:rect l="l" t="t" r="r" b="b"/>
              <a:pathLst>
                <a:path w="7620" h="1269">
                  <a:moveTo>
                    <a:pt x="0" y="0"/>
                  </a:moveTo>
                  <a:lnTo>
                    <a:pt x="3810" y="761"/>
                  </a:lnTo>
                  <a:lnTo>
                    <a:pt x="7620" y="761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74" name="object 10974"/>
            <p:cNvSpPr/>
            <p:nvPr/>
          </p:nvSpPr>
          <p:spPr>
            <a:xfrm>
              <a:off x="6859879" y="264490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75" name="object 10975"/>
            <p:cNvSpPr/>
            <p:nvPr/>
          </p:nvSpPr>
          <p:spPr>
            <a:xfrm>
              <a:off x="6847687" y="2599943"/>
              <a:ext cx="13335" cy="1270"/>
            </a:xfrm>
            <a:custGeom>
              <a:avLst/>
              <a:gdLst/>
              <a:ahLst/>
              <a:cxnLst/>
              <a:rect l="l" t="t" r="r" b="b"/>
              <a:pathLst>
                <a:path w="13334" h="1269">
                  <a:moveTo>
                    <a:pt x="12953" y="0"/>
                  </a:moveTo>
                  <a:lnTo>
                    <a:pt x="6095" y="0"/>
                  </a:lnTo>
                  <a:lnTo>
                    <a:pt x="0" y="76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76" name="object 10976"/>
            <p:cNvSpPr/>
            <p:nvPr/>
          </p:nvSpPr>
          <p:spPr>
            <a:xfrm>
              <a:off x="6842353" y="2603753"/>
              <a:ext cx="9525" cy="6985"/>
            </a:xfrm>
            <a:custGeom>
              <a:avLst/>
              <a:gdLst/>
              <a:ahLst/>
              <a:cxnLst/>
              <a:rect l="l" t="t" r="r" b="b"/>
              <a:pathLst>
                <a:path w="9525" h="6985">
                  <a:moveTo>
                    <a:pt x="9144" y="0"/>
                  </a:moveTo>
                  <a:lnTo>
                    <a:pt x="6096" y="762"/>
                  </a:lnTo>
                  <a:lnTo>
                    <a:pt x="3810" y="2286"/>
                  </a:lnTo>
                  <a:lnTo>
                    <a:pt x="1524" y="3810"/>
                  </a:lnTo>
                  <a:lnTo>
                    <a:pt x="0" y="6858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77" name="object 10977"/>
            <p:cNvSpPr/>
            <p:nvPr/>
          </p:nvSpPr>
          <p:spPr>
            <a:xfrm>
              <a:off x="6836257" y="2613659"/>
              <a:ext cx="1270" cy="10795"/>
            </a:xfrm>
            <a:custGeom>
              <a:avLst/>
              <a:gdLst/>
              <a:ahLst/>
              <a:cxnLst/>
              <a:rect l="l" t="t" r="r" b="b"/>
              <a:pathLst>
                <a:path w="1270" h="10794">
                  <a:moveTo>
                    <a:pt x="761" y="10668"/>
                  </a:moveTo>
                  <a:lnTo>
                    <a:pt x="761" y="5334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78" name="object 10978"/>
            <p:cNvSpPr/>
            <p:nvPr/>
          </p:nvSpPr>
          <p:spPr>
            <a:xfrm>
              <a:off x="6840067" y="2610611"/>
              <a:ext cx="2540" cy="8890"/>
            </a:xfrm>
            <a:custGeom>
              <a:avLst/>
              <a:gdLst/>
              <a:ahLst/>
              <a:cxnLst/>
              <a:rect l="l" t="t" r="r" b="b"/>
              <a:pathLst>
                <a:path w="2540" h="8889">
                  <a:moveTo>
                    <a:pt x="2285" y="0"/>
                  </a:moveTo>
                  <a:lnTo>
                    <a:pt x="761" y="3810"/>
                  </a:lnTo>
                  <a:lnTo>
                    <a:pt x="0" y="838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79" name="object 10979"/>
            <p:cNvSpPr/>
            <p:nvPr/>
          </p:nvSpPr>
          <p:spPr>
            <a:xfrm>
              <a:off x="6840067" y="2624327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0" y="0"/>
                  </a:moveTo>
                  <a:lnTo>
                    <a:pt x="0" y="2286"/>
                  </a:lnTo>
                  <a:lnTo>
                    <a:pt x="0" y="457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80" name="object 10980"/>
            <p:cNvSpPr/>
            <p:nvPr/>
          </p:nvSpPr>
          <p:spPr>
            <a:xfrm>
              <a:off x="6836257" y="2624327"/>
              <a:ext cx="1270" cy="10160"/>
            </a:xfrm>
            <a:custGeom>
              <a:avLst/>
              <a:gdLst/>
              <a:ahLst/>
              <a:cxnLst/>
              <a:rect l="l" t="t" r="r" b="b"/>
              <a:pathLst>
                <a:path w="1270" h="10160">
                  <a:moveTo>
                    <a:pt x="0" y="9905"/>
                  </a:moveTo>
                  <a:lnTo>
                    <a:pt x="761" y="4571"/>
                  </a:lnTo>
                  <a:lnTo>
                    <a:pt x="761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81" name="object 10981"/>
            <p:cNvSpPr/>
            <p:nvPr/>
          </p:nvSpPr>
          <p:spPr>
            <a:xfrm>
              <a:off x="6840067" y="2628899"/>
              <a:ext cx="2540" cy="8890"/>
            </a:xfrm>
            <a:custGeom>
              <a:avLst/>
              <a:gdLst/>
              <a:ahLst/>
              <a:cxnLst/>
              <a:rect l="l" t="t" r="r" b="b"/>
              <a:pathLst>
                <a:path w="2540" h="8889">
                  <a:moveTo>
                    <a:pt x="0" y="0"/>
                  </a:moveTo>
                  <a:lnTo>
                    <a:pt x="762" y="4572"/>
                  </a:lnTo>
                  <a:lnTo>
                    <a:pt x="2286" y="838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82" name="object 10982"/>
            <p:cNvSpPr/>
            <p:nvPr/>
          </p:nvSpPr>
          <p:spPr>
            <a:xfrm>
              <a:off x="6840067" y="2618993"/>
              <a:ext cx="0" cy="5715"/>
            </a:xfrm>
            <a:custGeom>
              <a:avLst/>
              <a:gdLst/>
              <a:ahLst/>
              <a:cxnLst/>
              <a:rect l="l" t="t" r="r" b="b"/>
              <a:pathLst>
                <a:path h="5714">
                  <a:moveTo>
                    <a:pt x="0" y="0"/>
                  </a:moveTo>
                  <a:lnTo>
                    <a:pt x="0" y="2286"/>
                  </a:lnTo>
                  <a:lnTo>
                    <a:pt x="0" y="533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83" name="object 10983"/>
            <p:cNvSpPr/>
            <p:nvPr/>
          </p:nvSpPr>
          <p:spPr>
            <a:xfrm>
              <a:off x="6836257" y="2606039"/>
              <a:ext cx="2540" cy="7620"/>
            </a:xfrm>
            <a:custGeom>
              <a:avLst/>
              <a:gdLst/>
              <a:ahLst/>
              <a:cxnLst/>
              <a:rect l="l" t="t" r="r" b="b"/>
              <a:pathLst>
                <a:path w="2540" h="7619">
                  <a:moveTo>
                    <a:pt x="2285" y="0"/>
                  </a:moveTo>
                  <a:lnTo>
                    <a:pt x="761" y="3810"/>
                  </a:lnTo>
                  <a:lnTo>
                    <a:pt x="0" y="762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84" name="object 10984"/>
            <p:cNvSpPr/>
            <p:nvPr/>
          </p:nvSpPr>
          <p:spPr>
            <a:xfrm>
              <a:off x="6838543" y="2600705"/>
              <a:ext cx="9525" cy="5715"/>
            </a:xfrm>
            <a:custGeom>
              <a:avLst/>
              <a:gdLst/>
              <a:ahLst/>
              <a:cxnLst/>
              <a:rect l="l" t="t" r="r" b="b"/>
              <a:pathLst>
                <a:path w="9525" h="5714">
                  <a:moveTo>
                    <a:pt x="9144" y="0"/>
                  </a:moveTo>
                  <a:lnTo>
                    <a:pt x="3810" y="1524"/>
                  </a:lnTo>
                  <a:lnTo>
                    <a:pt x="0" y="533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85" name="object 10985"/>
            <p:cNvSpPr/>
            <p:nvPr/>
          </p:nvSpPr>
          <p:spPr>
            <a:xfrm>
              <a:off x="6866737" y="2617469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5">
                  <a:moveTo>
                    <a:pt x="0" y="6857"/>
                  </a:moveTo>
                  <a:lnTo>
                    <a:pt x="0" y="3047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86" name="object 10986"/>
            <p:cNvSpPr/>
            <p:nvPr/>
          </p:nvSpPr>
          <p:spPr>
            <a:xfrm>
              <a:off x="6862927" y="2607563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809" y="2285"/>
                  </a:moveTo>
                  <a:lnTo>
                    <a:pt x="3047" y="761"/>
                  </a:lnTo>
                  <a:lnTo>
                    <a:pt x="2285" y="0"/>
                  </a:lnTo>
                  <a:lnTo>
                    <a:pt x="761" y="761"/>
                  </a:lnTo>
                  <a:lnTo>
                    <a:pt x="0" y="2285"/>
                  </a:lnTo>
                  <a:lnTo>
                    <a:pt x="761" y="3047"/>
                  </a:lnTo>
                  <a:lnTo>
                    <a:pt x="2285" y="3809"/>
                  </a:lnTo>
                  <a:lnTo>
                    <a:pt x="3809" y="2285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87" name="object 10987"/>
            <p:cNvSpPr/>
            <p:nvPr/>
          </p:nvSpPr>
          <p:spPr>
            <a:xfrm>
              <a:off x="6866737" y="2614421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1524" y="0"/>
                  </a:moveTo>
                  <a:lnTo>
                    <a:pt x="0" y="1524"/>
                  </a:ln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88" name="object 10988"/>
            <p:cNvSpPr/>
            <p:nvPr/>
          </p:nvSpPr>
          <p:spPr>
            <a:xfrm>
              <a:off x="6859879" y="2604515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0" y="0"/>
                  </a:moveTo>
                  <a:lnTo>
                    <a:pt x="685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89" name="object 10989"/>
            <p:cNvSpPr/>
            <p:nvPr/>
          </p:nvSpPr>
          <p:spPr>
            <a:xfrm>
              <a:off x="6851497" y="2602991"/>
              <a:ext cx="7620" cy="1270"/>
            </a:xfrm>
            <a:custGeom>
              <a:avLst/>
              <a:gdLst/>
              <a:ahLst/>
              <a:cxnLst/>
              <a:rect l="l" t="t" r="r" b="b"/>
              <a:pathLst>
                <a:path w="7620" h="1269">
                  <a:moveTo>
                    <a:pt x="7620" y="0"/>
                  </a:moveTo>
                  <a:lnTo>
                    <a:pt x="3810" y="0"/>
                  </a:lnTo>
                  <a:lnTo>
                    <a:pt x="0" y="76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0990" name="object 10990"/>
          <p:cNvSpPr/>
          <p:nvPr/>
        </p:nvSpPr>
        <p:spPr>
          <a:xfrm>
            <a:off x="8430107" y="1844717"/>
            <a:ext cx="17558" cy="4788"/>
          </a:xfrm>
          <a:custGeom>
            <a:avLst/>
            <a:gdLst/>
            <a:ahLst/>
            <a:cxnLst/>
            <a:rect l="l" t="t" r="r" b="b"/>
            <a:pathLst>
              <a:path w="13970" h="3810">
                <a:moveTo>
                  <a:pt x="3809" y="0"/>
                </a:moveTo>
                <a:lnTo>
                  <a:pt x="0" y="0"/>
                </a:lnTo>
                <a:lnTo>
                  <a:pt x="0" y="3810"/>
                </a:lnTo>
                <a:lnTo>
                  <a:pt x="6857" y="3810"/>
                </a:lnTo>
                <a:lnTo>
                  <a:pt x="10667" y="3809"/>
                </a:lnTo>
                <a:lnTo>
                  <a:pt x="13715" y="3809"/>
                </a:lnTo>
                <a:lnTo>
                  <a:pt x="13715" y="0"/>
                </a:lnTo>
                <a:lnTo>
                  <a:pt x="10667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91" name="object 10991"/>
          <p:cNvSpPr/>
          <p:nvPr/>
        </p:nvSpPr>
        <p:spPr>
          <a:xfrm>
            <a:off x="8570889" y="1972090"/>
            <a:ext cx="3990" cy="4788"/>
          </a:xfrm>
          <a:custGeom>
            <a:avLst/>
            <a:gdLst/>
            <a:ahLst/>
            <a:cxnLst/>
            <a:rect l="l" t="t" r="r" b="b"/>
            <a:pathLst>
              <a:path w="3175" h="3810">
                <a:moveTo>
                  <a:pt x="3048" y="0"/>
                </a:moveTo>
                <a:lnTo>
                  <a:pt x="0" y="0"/>
                </a:lnTo>
                <a:lnTo>
                  <a:pt x="0" y="3810"/>
                </a:lnTo>
                <a:lnTo>
                  <a:pt x="3048" y="381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0992" name="object 10992"/>
          <p:cNvGrpSpPr/>
          <p:nvPr/>
        </p:nvGrpSpPr>
        <p:grpSpPr>
          <a:xfrm>
            <a:off x="8432023" y="1942402"/>
            <a:ext cx="73422" cy="37510"/>
            <a:chOff x="6709003" y="2638044"/>
            <a:chExt cx="58419" cy="29845"/>
          </a:xfrm>
        </p:grpSpPr>
        <p:sp>
          <p:nvSpPr>
            <p:cNvPr id="10993" name="object 10993"/>
            <p:cNvSpPr/>
            <p:nvPr/>
          </p:nvSpPr>
          <p:spPr>
            <a:xfrm>
              <a:off x="6718147" y="2648712"/>
              <a:ext cx="24130" cy="3175"/>
            </a:xfrm>
            <a:custGeom>
              <a:avLst/>
              <a:gdLst/>
              <a:ahLst/>
              <a:cxnLst/>
              <a:rect l="l" t="t" r="r" b="b"/>
              <a:pathLst>
                <a:path w="24129" h="3175">
                  <a:moveTo>
                    <a:pt x="0" y="3048"/>
                  </a:moveTo>
                  <a:lnTo>
                    <a:pt x="2362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94" name="object 10994"/>
            <p:cNvSpPr/>
            <p:nvPr/>
          </p:nvSpPr>
          <p:spPr>
            <a:xfrm>
              <a:off x="6740245" y="2640330"/>
              <a:ext cx="24765" cy="8890"/>
            </a:xfrm>
            <a:custGeom>
              <a:avLst/>
              <a:gdLst/>
              <a:ahLst/>
              <a:cxnLst/>
              <a:rect l="l" t="t" r="r" b="b"/>
              <a:pathLst>
                <a:path w="24765" h="8889">
                  <a:moveTo>
                    <a:pt x="0" y="8381"/>
                  </a:moveTo>
                  <a:lnTo>
                    <a:pt x="12192" y="5333"/>
                  </a:lnTo>
                  <a:lnTo>
                    <a:pt x="2438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95" name="object 10995"/>
            <p:cNvSpPr/>
            <p:nvPr/>
          </p:nvSpPr>
          <p:spPr>
            <a:xfrm>
              <a:off x="6711289" y="2661666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10">
                  <a:moveTo>
                    <a:pt x="3048" y="0"/>
                  </a:moveTo>
                  <a:lnTo>
                    <a:pt x="0" y="0"/>
                  </a:lnTo>
                  <a:lnTo>
                    <a:pt x="0" y="3810"/>
                  </a:lnTo>
                  <a:lnTo>
                    <a:pt x="3048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96" name="object 10996"/>
            <p:cNvSpPr/>
            <p:nvPr/>
          </p:nvSpPr>
          <p:spPr>
            <a:xfrm>
              <a:off x="6747865" y="2661666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809" y="0"/>
                  </a:moveTo>
                  <a:lnTo>
                    <a:pt x="0" y="0"/>
                  </a:lnTo>
                  <a:lnTo>
                    <a:pt x="0" y="3810"/>
                  </a:lnTo>
                  <a:lnTo>
                    <a:pt x="3809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0997" name="object 10997"/>
          <p:cNvSpPr/>
          <p:nvPr/>
        </p:nvSpPr>
        <p:spPr>
          <a:xfrm>
            <a:off x="8604409" y="1976880"/>
            <a:ext cx="8779" cy="3990"/>
          </a:xfrm>
          <a:custGeom>
            <a:avLst/>
            <a:gdLst/>
            <a:ahLst/>
            <a:cxnLst/>
            <a:rect l="l" t="t" r="r" b="b"/>
            <a:pathLst>
              <a:path w="6984" h="3175">
                <a:moveTo>
                  <a:pt x="3809" y="3048"/>
                </a:moveTo>
                <a:lnTo>
                  <a:pt x="6857" y="3048"/>
                </a:lnTo>
                <a:lnTo>
                  <a:pt x="6857" y="0"/>
                </a:lnTo>
                <a:lnTo>
                  <a:pt x="0" y="0"/>
                </a:lnTo>
                <a:lnTo>
                  <a:pt x="0" y="3048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98" name="object 10998"/>
          <p:cNvSpPr/>
          <p:nvPr/>
        </p:nvSpPr>
        <p:spPr>
          <a:xfrm>
            <a:off x="8430107" y="1955808"/>
            <a:ext cx="17558" cy="12769"/>
          </a:xfrm>
          <a:custGeom>
            <a:avLst/>
            <a:gdLst/>
            <a:ahLst/>
            <a:cxnLst/>
            <a:rect l="l" t="t" r="r" b="b"/>
            <a:pathLst>
              <a:path w="13970" h="10160">
                <a:moveTo>
                  <a:pt x="3809" y="3048"/>
                </a:moveTo>
                <a:lnTo>
                  <a:pt x="0" y="3048"/>
                </a:lnTo>
                <a:lnTo>
                  <a:pt x="0" y="0"/>
                </a:lnTo>
                <a:lnTo>
                  <a:pt x="3809" y="0"/>
                </a:lnTo>
                <a:lnTo>
                  <a:pt x="3809" y="3048"/>
                </a:lnTo>
                <a:lnTo>
                  <a:pt x="10667" y="3048"/>
                </a:lnTo>
                <a:lnTo>
                  <a:pt x="10667" y="9906"/>
                </a:lnTo>
                <a:lnTo>
                  <a:pt x="13715" y="9906"/>
                </a:lnTo>
                <a:lnTo>
                  <a:pt x="10667" y="9906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99" name="object 10999"/>
          <p:cNvSpPr/>
          <p:nvPr/>
        </p:nvSpPr>
        <p:spPr>
          <a:xfrm>
            <a:off x="8595789" y="1830350"/>
            <a:ext cx="8779" cy="1596"/>
          </a:xfrm>
          <a:custGeom>
            <a:avLst/>
            <a:gdLst/>
            <a:ahLst/>
            <a:cxnLst/>
            <a:rect l="l" t="t" r="r" b="b"/>
            <a:pathLst>
              <a:path w="6984" h="1269">
                <a:moveTo>
                  <a:pt x="0" y="0"/>
                </a:moveTo>
                <a:lnTo>
                  <a:pt x="3810" y="761"/>
                </a:lnTo>
                <a:lnTo>
                  <a:pt x="685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1000" name="object 11000"/>
          <p:cNvGrpSpPr/>
          <p:nvPr/>
        </p:nvGrpSpPr>
        <p:grpSpPr>
          <a:xfrm>
            <a:off x="8557481" y="1757565"/>
            <a:ext cx="64645" cy="75818"/>
            <a:chOff x="6808825" y="2490977"/>
            <a:chExt cx="51435" cy="60325"/>
          </a:xfrm>
        </p:grpSpPr>
        <p:sp>
          <p:nvSpPr>
            <p:cNvPr id="11001" name="object 11001"/>
            <p:cNvSpPr/>
            <p:nvPr/>
          </p:nvSpPr>
          <p:spPr>
            <a:xfrm>
              <a:off x="6836257" y="2496311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70">
                  <a:moveTo>
                    <a:pt x="0" y="0"/>
                  </a:moveTo>
                  <a:lnTo>
                    <a:pt x="1371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02" name="object 11002"/>
            <p:cNvSpPr/>
            <p:nvPr/>
          </p:nvSpPr>
          <p:spPr>
            <a:xfrm>
              <a:off x="6839305" y="2513075"/>
              <a:ext cx="6985" cy="3810"/>
            </a:xfrm>
            <a:custGeom>
              <a:avLst/>
              <a:gdLst/>
              <a:ahLst/>
              <a:cxnLst/>
              <a:rect l="l" t="t" r="r" b="b"/>
              <a:pathLst>
                <a:path w="6984" h="3810">
                  <a:moveTo>
                    <a:pt x="6857" y="0"/>
                  </a:moveTo>
                  <a:lnTo>
                    <a:pt x="0" y="0"/>
                  </a:lnTo>
                </a:path>
                <a:path w="6984" h="3810">
                  <a:moveTo>
                    <a:pt x="6857" y="0"/>
                  </a:moveTo>
                  <a:lnTo>
                    <a:pt x="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03" name="object 11003"/>
            <p:cNvSpPr/>
            <p:nvPr/>
          </p:nvSpPr>
          <p:spPr>
            <a:xfrm>
              <a:off x="6839305" y="2513075"/>
              <a:ext cx="6985" cy="3810"/>
            </a:xfrm>
            <a:custGeom>
              <a:avLst/>
              <a:gdLst/>
              <a:ahLst/>
              <a:cxnLst/>
              <a:rect l="l" t="t" r="r" b="b"/>
              <a:pathLst>
                <a:path w="6984" h="3810">
                  <a:moveTo>
                    <a:pt x="6857" y="3809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04" name="object 11004"/>
            <p:cNvSpPr/>
            <p:nvPr/>
          </p:nvSpPr>
          <p:spPr>
            <a:xfrm>
              <a:off x="6849973" y="2496311"/>
              <a:ext cx="6350" cy="24765"/>
            </a:xfrm>
            <a:custGeom>
              <a:avLst/>
              <a:gdLst/>
              <a:ahLst/>
              <a:cxnLst/>
              <a:rect l="l" t="t" r="r" b="b"/>
              <a:pathLst>
                <a:path w="6350" h="24764">
                  <a:moveTo>
                    <a:pt x="6096" y="24383"/>
                  </a:moveTo>
                  <a:lnTo>
                    <a:pt x="3810" y="12191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05" name="object 11005"/>
            <p:cNvSpPr/>
            <p:nvPr/>
          </p:nvSpPr>
          <p:spPr>
            <a:xfrm>
              <a:off x="6848449" y="2527553"/>
              <a:ext cx="9525" cy="21590"/>
            </a:xfrm>
            <a:custGeom>
              <a:avLst/>
              <a:gdLst/>
              <a:ahLst/>
              <a:cxnLst/>
              <a:rect l="l" t="t" r="r" b="b"/>
              <a:pathLst>
                <a:path w="9525" h="21589">
                  <a:moveTo>
                    <a:pt x="0" y="21335"/>
                  </a:moveTo>
                  <a:lnTo>
                    <a:pt x="3810" y="16763"/>
                  </a:lnTo>
                  <a:lnTo>
                    <a:pt x="6858" y="11429"/>
                  </a:lnTo>
                  <a:lnTo>
                    <a:pt x="8381" y="6095"/>
                  </a:lnTo>
                  <a:lnTo>
                    <a:pt x="9143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06" name="object 11006"/>
            <p:cNvSpPr/>
            <p:nvPr/>
          </p:nvSpPr>
          <p:spPr>
            <a:xfrm>
              <a:off x="6846163" y="2548889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1524" y="0"/>
                  </a:lnTo>
                  <a:lnTo>
                    <a:pt x="228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07" name="object 11007"/>
            <p:cNvSpPr/>
            <p:nvPr/>
          </p:nvSpPr>
          <p:spPr>
            <a:xfrm>
              <a:off x="6849211" y="2513075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39">
                  <a:moveTo>
                    <a:pt x="3048" y="2285"/>
                  </a:moveTo>
                  <a:lnTo>
                    <a:pt x="1524" y="1523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08" name="object 11008"/>
            <p:cNvSpPr/>
            <p:nvPr/>
          </p:nvSpPr>
          <p:spPr>
            <a:xfrm>
              <a:off x="6852259" y="2515361"/>
              <a:ext cx="5715" cy="12700"/>
            </a:xfrm>
            <a:custGeom>
              <a:avLst/>
              <a:gdLst/>
              <a:ahLst/>
              <a:cxnLst/>
              <a:rect l="l" t="t" r="r" b="b"/>
              <a:pathLst>
                <a:path w="5715" h="12700">
                  <a:moveTo>
                    <a:pt x="5333" y="12192"/>
                  </a:moveTo>
                  <a:lnTo>
                    <a:pt x="3809" y="6096"/>
                  </a:lnTo>
                  <a:lnTo>
                    <a:pt x="761" y="0"/>
                  </a:lnTo>
                  <a:lnTo>
                    <a:pt x="0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09" name="object 11009"/>
            <p:cNvSpPr/>
            <p:nvPr/>
          </p:nvSpPr>
          <p:spPr>
            <a:xfrm>
              <a:off x="6847687" y="2510789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524"/>
                  </a:lnTo>
                  <a:lnTo>
                    <a:pt x="0" y="228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10" name="object 11010"/>
            <p:cNvSpPr/>
            <p:nvPr/>
          </p:nvSpPr>
          <p:spPr>
            <a:xfrm>
              <a:off x="6849973" y="2510027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11" name="object 11011"/>
            <p:cNvSpPr/>
            <p:nvPr/>
          </p:nvSpPr>
          <p:spPr>
            <a:xfrm>
              <a:off x="6847687" y="2510789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24" y="0"/>
                  </a:moveTo>
                  <a:lnTo>
                    <a:pt x="762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12" name="object 11012"/>
            <p:cNvSpPr/>
            <p:nvPr/>
          </p:nvSpPr>
          <p:spPr>
            <a:xfrm>
              <a:off x="6842353" y="2492501"/>
              <a:ext cx="1905" cy="21590"/>
            </a:xfrm>
            <a:custGeom>
              <a:avLst/>
              <a:gdLst/>
              <a:ahLst/>
              <a:cxnLst/>
              <a:rect l="l" t="t" r="r" b="b"/>
              <a:pathLst>
                <a:path w="1904" h="21589">
                  <a:moveTo>
                    <a:pt x="1524" y="20574"/>
                  </a:moveTo>
                  <a:lnTo>
                    <a:pt x="1295" y="20040"/>
                  </a:lnTo>
                  <a:lnTo>
                    <a:pt x="762" y="19812"/>
                  </a:lnTo>
                  <a:lnTo>
                    <a:pt x="215" y="20040"/>
                  </a:lnTo>
                  <a:lnTo>
                    <a:pt x="0" y="20574"/>
                  </a:lnTo>
                  <a:lnTo>
                    <a:pt x="215" y="21120"/>
                  </a:lnTo>
                  <a:lnTo>
                    <a:pt x="762" y="21336"/>
                  </a:lnTo>
                  <a:lnTo>
                    <a:pt x="1295" y="21120"/>
                  </a:lnTo>
                  <a:lnTo>
                    <a:pt x="1524" y="20574"/>
                  </a:lnTo>
                  <a:close/>
                </a:path>
                <a:path w="1904" h="21589">
                  <a:moveTo>
                    <a:pt x="1524" y="762"/>
                  </a:moveTo>
                  <a:lnTo>
                    <a:pt x="1295" y="228"/>
                  </a:lnTo>
                  <a:lnTo>
                    <a:pt x="762" y="0"/>
                  </a:lnTo>
                  <a:lnTo>
                    <a:pt x="215" y="228"/>
                  </a:lnTo>
                  <a:lnTo>
                    <a:pt x="0" y="762"/>
                  </a:lnTo>
                  <a:lnTo>
                    <a:pt x="215" y="1308"/>
                  </a:lnTo>
                  <a:lnTo>
                    <a:pt x="762" y="1524"/>
                  </a:lnTo>
                  <a:lnTo>
                    <a:pt x="1295" y="1308"/>
                  </a:lnTo>
                  <a:lnTo>
                    <a:pt x="1524" y="76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13" name="object 11013"/>
            <p:cNvSpPr/>
            <p:nvPr/>
          </p:nvSpPr>
          <p:spPr>
            <a:xfrm>
              <a:off x="6829399" y="2496311"/>
              <a:ext cx="6985" cy="24130"/>
            </a:xfrm>
            <a:custGeom>
              <a:avLst/>
              <a:gdLst/>
              <a:ahLst/>
              <a:cxnLst/>
              <a:rect l="l" t="t" r="r" b="b"/>
              <a:pathLst>
                <a:path w="6984" h="24130">
                  <a:moveTo>
                    <a:pt x="6857" y="0"/>
                  </a:moveTo>
                  <a:lnTo>
                    <a:pt x="3047" y="12192"/>
                  </a:lnTo>
                  <a:lnTo>
                    <a:pt x="0" y="2362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14" name="object 11014"/>
            <p:cNvSpPr/>
            <p:nvPr/>
          </p:nvSpPr>
          <p:spPr>
            <a:xfrm>
              <a:off x="6827875" y="2527553"/>
              <a:ext cx="11430" cy="21590"/>
            </a:xfrm>
            <a:custGeom>
              <a:avLst/>
              <a:gdLst/>
              <a:ahLst/>
              <a:cxnLst/>
              <a:rect l="l" t="t" r="r" b="b"/>
              <a:pathLst>
                <a:path w="11429" h="21589">
                  <a:moveTo>
                    <a:pt x="0" y="0"/>
                  </a:moveTo>
                  <a:lnTo>
                    <a:pt x="762" y="6096"/>
                  </a:lnTo>
                  <a:lnTo>
                    <a:pt x="3048" y="11430"/>
                  </a:lnTo>
                  <a:lnTo>
                    <a:pt x="5334" y="16764"/>
                  </a:lnTo>
                  <a:lnTo>
                    <a:pt x="9906" y="21336"/>
                  </a:lnTo>
                  <a:lnTo>
                    <a:pt x="10668" y="21336"/>
                  </a:lnTo>
                  <a:lnTo>
                    <a:pt x="11430" y="2133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15" name="object 11015"/>
            <p:cNvSpPr/>
            <p:nvPr/>
          </p:nvSpPr>
          <p:spPr>
            <a:xfrm>
              <a:off x="6833971" y="251307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285" y="0"/>
                  </a:moveTo>
                  <a:lnTo>
                    <a:pt x="761" y="1524"/>
                  </a:lnTo>
                  <a:lnTo>
                    <a:pt x="0" y="228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16" name="object 11016"/>
            <p:cNvSpPr/>
            <p:nvPr/>
          </p:nvSpPr>
          <p:spPr>
            <a:xfrm>
              <a:off x="6837781" y="2510789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0" y="2285"/>
                  </a:moveTo>
                  <a:lnTo>
                    <a:pt x="761" y="1523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17" name="object 11017"/>
            <p:cNvSpPr/>
            <p:nvPr/>
          </p:nvSpPr>
          <p:spPr>
            <a:xfrm>
              <a:off x="6836257" y="2510027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18" name="object 11018"/>
            <p:cNvSpPr/>
            <p:nvPr/>
          </p:nvSpPr>
          <p:spPr>
            <a:xfrm>
              <a:off x="6836257" y="2510789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24" y="0"/>
                  </a:moveTo>
                  <a:lnTo>
                    <a:pt x="762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19" name="object 11019"/>
            <p:cNvSpPr/>
            <p:nvPr/>
          </p:nvSpPr>
          <p:spPr>
            <a:xfrm>
              <a:off x="6827875" y="2515361"/>
              <a:ext cx="5715" cy="12700"/>
            </a:xfrm>
            <a:custGeom>
              <a:avLst/>
              <a:gdLst/>
              <a:ahLst/>
              <a:cxnLst/>
              <a:rect l="l" t="t" r="r" b="b"/>
              <a:pathLst>
                <a:path w="5715" h="12700">
                  <a:moveTo>
                    <a:pt x="5333" y="0"/>
                  </a:moveTo>
                  <a:lnTo>
                    <a:pt x="1523" y="5334"/>
                  </a:lnTo>
                  <a:lnTo>
                    <a:pt x="0" y="1219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20" name="object 11020"/>
            <p:cNvSpPr/>
            <p:nvPr/>
          </p:nvSpPr>
          <p:spPr>
            <a:xfrm>
              <a:off x="6833209" y="2515361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761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21" name="object 11021"/>
            <p:cNvSpPr/>
            <p:nvPr/>
          </p:nvSpPr>
          <p:spPr>
            <a:xfrm>
              <a:off x="6817207" y="2490977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80">
                  <a:moveTo>
                    <a:pt x="2285" y="0"/>
                  </a:moveTo>
                  <a:lnTo>
                    <a:pt x="3902" y="669"/>
                  </a:lnTo>
                  <a:lnTo>
                    <a:pt x="4571" y="2285"/>
                  </a:lnTo>
                  <a:lnTo>
                    <a:pt x="3902" y="3902"/>
                  </a:lnTo>
                  <a:lnTo>
                    <a:pt x="2285" y="4571"/>
                  </a:lnTo>
                  <a:lnTo>
                    <a:pt x="669" y="3902"/>
                  </a:lnTo>
                  <a:lnTo>
                    <a:pt x="0" y="2285"/>
                  </a:lnTo>
                  <a:lnTo>
                    <a:pt x="669" y="669"/>
                  </a:lnTo>
                  <a:lnTo>
                    <a:pt x="228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22" name="object 11022"/>
            <p:cNvSpPr/>
            <p:nvPr/>
          </p:nvSpPr>
          <p:spPr>
            <a:xfrm>
              <a:off x="6816445" y="2494025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0" y="3048"/>
                  </a:moveTo>
                  <a:lnTo>
                    <a:pt x="1524" y="2286"/>
                  </a:lnTo>
                  <a:lnTo>
                    <a:pt x="2285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23" name="object 11023"/>
            <p:cNvSpPr/>
            <p:nvPr/>
          </p:nvSpPr>
          <p:spPr>
            <a:xfrm>
              <a:off x="6812635" y="249631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4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24" name="object 11024"/>
            <p:cNvSpPr/>
            <p:nvPr/>
          </p:nvSpPr>
          <p:spPr>
            <a:xfrm>
              <a:off x="6811111" y="2494025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0" y="0"/>
                  </a:moveTo>
                  <a:lnTo>
                    <a:pt x="762" y="2286"/>
                  </a:lnTo>
                  <a:lnTo>
                    <a:pt x="2286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25" name="object 11025"/>
            <p:cNvSpPr/>
            <p:nvPr/>
          </p:nvSpPr>
          <p:spPr>
            <a:xfrm>
              <a:off x="6810349" y="2490977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80">
                  <a:moveTo>
                    <a:pt x="2285" y="0"/>
                  </a:moveTo>
                  <a:lnTo>
                    <a:pt x="3902" y="669"/>
                  </a:lnTo>
                  <a:lnTo>
                    <a:pt x="4571" y="2285"/>
                  </a:lnTo>
                  <a:lnTo>
                    <a:pt x="3902" y="3902"/>
                  </a:lnTo>
                  <a:lnTo>
                    <a:pt x="2285" y="4571"/>
                  </a:lnTo>
                  <a:lnTo>
                    <a:pt x="669" y="3902"/>
                  </a:lnTo>
                  <a:lnTo>
                    <a:pt x="0" y="2285"/>
                  </a:lnTo>
                  <a:lnTo>
                    <a:pt x="669" y="669"/>
                  </a:lnTo>
                  <a:lnTo>
                    <a:pt x="228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1026" name="object 11026"/>
          <p:cNvGrpSpPr/>
          <p:nvPr/>
        </p:nvGrpSpPr>
        <p:grpSpPr>
          <a:xfrm>
            <a:off x="8443515" y="1711596"/>
            <a:ext cx="61452" cy="47087"/>
            <a:chOff x="6718147" y="2454401"/>
            <a:chExt cx="48895" cy="37465"/>
          </a:xfrm>
        </p:grpSpPr>
        <p:sp>
          <p:nvSpPr>
            <p:cNvPr id="11027" name="object 11027"/>
            <p:cNvSpPr/>
            <p:nvPr/>
          </p:nvSpPr>
          <p:spPr>
            <a:xfrm>
              <a:off x="6747865" y="2479547"/>
              <a:ext cx="6985" cy="10160"/>
            </a:xfrm>
            <a:custGeom>
              <a:avLst/>
              <a:gdLst/>
              <a:ahLst/>
              <a:cxnLst/>
              <a:rect l="l" t="t" r="r" b="b"/>
              <a:pathLst>
                <a:path w="6984" h="10160">
                  <a:moveTo>
                    <a:pt x="6857" y="0"/>
                  </a:moveTo>
                  <a:lnTo>
                    <a:pt x="0" y="0"/>
                  </a:lnTo>
                  <a:lnTo>
                    <a:pt x="0" y="9906"/>
                  </a:lnTo>
                  <a:lnTo>
                    <a:pt x="6857" y="9906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28" name="object 11028"/>
            <p:cNvSpPr/>
            <p:nvPr/>
          </p:nvSpPr>
          <p:spPr>
            <a:xfrm>
              <a:off x="6718147" y="2465831"/>
              <a:ext cx="24130" cy="0"/>
            </a:xfrm>
            <a:custGeom>
              <a:avLst/>
              <a:gdLst/>
              <a:ahLst/>
              <a:cxnLst/>
              <a:rect l="l" t="t" r="r" b="b"/>
              <a:pathLst>
                <a:path w="24129">
                  <a:moveTo>
                    <a:pt x="0" y="0"/>
                  </a:moveTo>
                  <a:lnTo>
                    <a:pt x="2362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29" name="object 11029"/>
            <p:cNvSpPr/>
            <p:nvPr/>
          </p:nvSpPr>
          <p:spPr>
            <a:xfrm>
              <a:off x="6740245" y="2456687"/>
              <a:ext cx="24765" cy="7620"/>
            </a:xfrm>
            <a:custGeom>
              <a:avLst/>
              <a:gdLst/>
              <a:ahLst/>
              <a:cxnLst/>
              <a:rect l="l" t="t" r="r" b="b"/>
              <a:pathLst>
                <a:path w="24765" h="7619">
                  <a:moveTo>
                    <a:pt x="0" y="7620"/>
                  </a:moveTo>
                  <a:lnTo>
                    <a:pt x="12192" y="4572"/>
                  </a:lnTo>
                  <a:lnTo>
                    <a:pt x="2438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1030" name="object 11030"/>
          <p:cNvSpPr/>
          <p:nvPr/>
        </p:nvSpPr>
        <p:spPr>
          <a:xfrm>
            <a:off x="8621647" y="1743200"/>
            <a:ext cx="3990" cy="12769"/>
          </a:xfrm>
          <a:custGeom>
            <a:avLst/>
            <a:gdLst/>
            <a:ahLst/>
            <a:cxnLst/>
            <a:rect l="l" t="t" r="r" b="b"/>
            <a:pathLst>
              <a:path w="3175" h="10160">
                <a:moveTo>
                  <a:pt x="3048" y="0"/>
                </a:moveTo>
                <a:lnTo>
                  <a:pt x="0" y="0"/>
                </a:lnTo>
                <a:lnTo>
                  <a:pt x="0" y="9906"/>
                </a:lnTo>
                <a:lnTo>
                  <a:pt x="3048" y="9906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1031" name="object 11031"/>
          <p:cNvGrpSpPr/>
          <p:nvPr/>
        </p:nvGrpSpPr>
        <p:grpSpPr>
          <a:xfrm>
            <a:off x="8388927" y="1723088"/>
            <a:ext cx="61452" cy="35914"/>
            <a:chOff x="6674713" y="2463545"/>
            <a:chExt cx="48895" cy="28575"/>
          </a:xfrm>
        </p:grpSpPr>
        <p:sp>
          <p:nvSpPr>
            <p:cNvPr id="11032" name="object 11032"/>
            <p:cNvSpPr/>
            <p:nvPr/>
          </p:nvSpPr>
          <p:spPr>
            <a:xfrm>
              <a:off x="6707479" y="2465831"/>
              <a:ext cx="13970" cy="10160"/>
            </a:xfrm>
            <a:custGeom>
              <a:avLst/>
              <a:gdLst/>
              <a:ahLst/>
              <a:cxnLst/>
              <a:rect l="l" t="t" r="r" b="b"/>
              <a:pathLst>
                <a:path w="13970" h="10160">
                  <a:moveTo>
                    <a:pt x="3809" y="0"/>
                  </a:moveTo>
                  <a:lnTo>
                    <a:pt x="0" y="0"/>
                  </a:lnTo>
                  <a:lnTo>
                    <a:pt x="3809" y="0"/>
                  </a:lnTo>
                  <a:lnTo>
                    <a:pt x="10667" y="0"/>
                  </a:lnTo>
                  <a:lnTo>
                    <a:pt x="10667" y="6858"/>
                  </a:lnTo>
                  <a:lnTo>
                    <a:pt x="13715" y="6858"/>
                  </a:lnTo>
                  <a:lnTo>
                    <a:pt x="13715" y="9906"/>
                  </a:lnTo>
                  <a:lnTo>
                    <a:pt x="10667" y="990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33" name="object 11033"/>
            <p:cNvSpPr/>
            <p:nvPr/>
          </p:nvSpPr>
          <p:spPr>
            <a:xfrm>
              <a:off x="6676999" y="2475737"/>
              <a:ext cx="3810" cy="13970"/>
            </a:xfrm>
            <a:custGeom>
              <a:avLst/>
              <a:gdLst/>
              <a:ahLst/>
              <a:cxnLst/>
              <a:rect l="l" t="t" r="r" b="b"/>
              <a:pathLst>
                <a:path w="3809" h="13969">
                  <a:moveTo>
                    <a:pt x="3809" y="3809"/>
                  </a:moveTo>
                  <a:lnTo>
                    <a:pt x="3809" y="0"/>
                  </a:lnTo>
                  <a:lnTo>
                    <a:pt x="0" y="0"/>
                  </a:lnTo>
                  <a:lnTo>
                    <a:pt x="0" y="13715"/>
                  </a:lnTo>
                  <a:lnTo>
                    <a:pt x="3809" y="13715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1034" name="object 11034"/>
          <p:cNvSpPr/>
          <p:nvPr/>
        </p:nvSpPr>
        <p:spPr>
          <a:xfrm>
            <a:off x="8411910" y="1848546"/>
            <a:ext cx="25539" cy="93376"/>
          </a:xfrm>
          <a:custGeom>
            <a:avLst/>
            <a:gdLst/>
            <a:ahLst/>
            <a:cxnLst/>
            <a:rect l="l" t="t" r="r" b="b"/>
            <a:pathLst>
              <a:path w="20320" h="74294">
                <a:moveTo>
                  <a:pt x="19811" y="0"/>
                </a:moveTo>
                <a:lnTo>
                  <a:pt x="15239" y="8382"/>
                </a:lnTo>
                <a:lnTo>
                  <a:pt x="10667" y="17526"/>
                </a:lnTo>
                <a:lnTo>
                  <a:pt x="6857" y="25908"/>
                </a:lnTo>
                <a:lnTo>
                  <a:pt x="3809" y="35814"/>
                </a:lnTo>
                <a:lnTo>
                  <a:pt x="1523" y="44958"/>
                </a:lnTo>
                <a:lnTo>
                  <a:pt x="0" y="54864"/>
                </a:lnTo>
                <a:lnTo>
                  <a:pt x="0" y="64008"/>
                </a:lnTo>
                <a:lnTo>
                  <a:pt x="0" y="73914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1035" name="object 11035"/>
          <p:cNvGrpSpPr/>
          <p:nvPr/>
        </p:nvGrpSpPr>
        <p:grpSpPr>
          <a:xfrm>
            <a:off x="8426276" y="1735538"/>
            <a:ext cx="242617" cy="27933"/>
            <a:chOff x="6704431" y="2473451"/>
            <a:chExt cx="193040" cy="22225"/>
          </a:xfrm>
        </p:grpSpPr>
        <p:sp>
          <p:nvSpPr>
            <p:cNvPr id="11036" name="object 11036"/>
            <p:cNvSpPr/>
            <p:nvPr/>
          </p:nvSpPr>
          <p:spPr>
            <a:xfrm>
              <a:off x="6704431" y="2479547"/>
              <a:ext cx="193040" cy="0"/>
            </a:xfrm>
            <a:custGeom>
              <a:avLst/>
              <a:gdLst/>
              <a:ahLst/>
              <a:cxnLst/>
              <a:rect l="l" t="t" r="r" b="b"/>
              <a:pathLst>
                <a:path w="193040">
                  <a:moveTo>
                    <a:pt x="0" y="0"/>
                  </a:moveTo>
                  <a:lnTo>
                    <a:pt x="19278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37" name="object 11037"/>
            <p:cNvSpPr/>
            <p:nvPr/>
          </p:nvSpPr>
          <p:spPr>
            <a:xfrm>
              <a:off x="6721195" y="2475737"/>
              <a:ext cx="172720" cy="0"/>
            </a:xfrm>
            <a:custGeom>
              <a:avLst/>
              <a:gdLst/>
              <a:ahLst/>
              <a:cxnLst/>
              <a:rect l="l" t="t" r="r" b="b"/>
              <a:pathLst>
                <a:path w="172720">
                  <a:moveTo>
                    <a:pt x="0" y="0"/>
                  </a:moveTo>
                  <a:lnTo>
                    <a:pt x="17221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38" name="object 11038"/>
            <p:cNvSpPr/>
            <p:nvPr/>
          </p:nvSpPr>
          <p:spPr>
            <a:xfrm>
              <a:off x="6718147" y="2489453"/>
              <a:ext cx="179070" cy="0"/>
            </a:xfrm>
            <a:custGeom>
              <a:avLst/>
              <a:gdLst/>
              <a:ahLst/>
              <a:cxnLst/>
              <a:rect l="l" t="t" r="r" b="b"/>
              <a:pathLst>
                <a:path w="179070">
                  <a:moveTo>
                    <a:pt x="0" y="0"/>
                  </a:moveTo>
                  <a:lnTo>
                    <a:pt x="17907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39" name="object 11039"/>
            <p:cNvSpPr/>
            <p:nvPr/>
          </p:nvSpPr>
          <p:spPr>
            <a:xfrm>
              <a:off x="6718147" y="2493263"/>
              <a:ext cx="179070" cy="0"/>
            </a:xfrm>
            <a:custGeom>
              <a:avLst/>
              <a:gdLst/>
              <a:ahLst/>
              <a:cxnLst/>
              <a:rect l="l" t="t" r="r" b="b"/>
              <a:pathLst>
                <a:path w="179070">
                  <a:moveTo>
                    <a:pt x="0" y="0"/>
                  </a:moveTo>
                  <a:lnTo>
                    <a:pt x="17907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1040" name="object 11040"/>
          <p:cNvGrpSpPr/>
          <p:nvPr/>
        </p:nvGrpSpPr>
        <p:grpSpPr>
          <a:xfrm>
            <a:off x="8443515" y="1965387"/>
            <a:ext cx="225059" cy="14365"/>
            <a:chOff x="6718147" y="2656332"/>
            <a:chExt cx="179070" cy="11430"/>
          </a:xfrm>
        </p:grpSpPr>
        <p:sp>
          <p:nvSpPr>
            <p:cNvPr id="11041" name="object 11041"/>
            <p:cNvSpPr/>
            <p:nvPr/>
          </p:nvSpPr>
          <p:spPr>
            <a:xfrm>
              <a:off x="6839305" y="2661666"/>
              <a:ext cx="58419" cy="0"/>
            </a:xfrm>
            <a:custGeom>
              <a:avLst/>
              <a:gdLst/>
              <a:ahLst/>
              <a:cxnLst/>
              <a:rect l="l" t="t" r="r" b="b"/>
              <a:pathLst>
                <a:path w="58420">
                  <a:moveTo>
                    <a:pt x="0" y="0"/>
                  </a:moveTo>
                  <a:lnTo>
                    <a:pt x="5791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42" name="object 11042"/>
            <p:cNvSpPr/>
            <p:nvPr/>
          </p:nvSpPr>
          <p:spPr>
            <a:xfrm>
              <a:off x="6853021" y="2665476"/>
              <a:ext cx="44450" cy="0"/>
            </a:xfrm>
            <a:custGeom>
              <a:avLst/>
              <a:gdLst/>
              <a:ahLst/>
              <a:cxnLst/>
              <a:rect l="l" t="t" r="r" b="b"/>
              <a:pathLst>
                <a:path w="44450">
                  <a:moveTo>
                    <a:pt x="0" y="0"/>
                  </a:moveTo>
                  <a:lnTo>
                    <a:pt x="4419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43" name="object 11043"/>
            <p:cNvSpPr/>
            <p:nvPr/>
          </p:nvSpPr>
          <p:spPr>
            <a:xfrm>
              <a:off x="6718147" y="2658618"/>
              <a:ext cx="179070" cy="0"/>
            </a:xfrm>
            <a:custGeom>
              <a:avLst/>
              <a:gdLst/>
              <a:ahLst/>
              <a:cxnLst/>
              <a:rect l="l" t="t" r="r" b="b"/>
              <a:pathLst>
                <a:path w="179070">
                  <a:moveTo>
                    <a:pt x="0" y="0"/>
                  </a:moveTo>
                  <a:lnTo>
                    <a:pt x="17907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1044" name="object 11044"/>
          <p:cNvGrpSpPr/>
          <p:nvPr/>
        </p:nvGrpSpPr>
        <p:grpSpPr>
          <a:xfrm>
            <a:off x="8583339" y="1719258"/>
            <a:ext cx="55866" cy="9577"/>
            <a:chOff x="6829399" y="2460498"/>
            <a:chExt cx="44450" cy="7620"/>
          </a:xfrm>
        </p:grpSpPr>
        <p:sp>
          <p:nvSpPr>
            <p:cNvPr id="11045" name="object 11045"/>
            <p:cNvSpPr/>
            <p:nvPr/>
          </p:nvSpPr>
          <p:spPr>
            <a:xfrm>
              <a:off x="6829399" y="2465832"/>
              <a:ext cx="44450" cy="0"/>
            </a:xfrm>
            <a:custGeom>
              <a:avLst/>
              <a:gdLst/>
              <a:ahLst/>
              <a:cxnLst/>
              <a:rect l="l" t="t" r="r" b="b"/>
              <a:pathLst>
                <a:path w="44450">
                  <a:moveTo>
                    <a:pt x="44196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46" name="object 11046"/>
            <p:cNvSpPr/>
            <p:nvPr/>
          </p:nvSpPr>
          <p:spPr>
            <a:xfrm>
              <a:off x="6829399" y="2462784"/>
              <a:ext cx="44450" cy="0"/>
            </a:xfrm>
            <a:custGeom>
              <a:avLst/>
              <a:gdLst/>
              <a:ahLst/>
              <a:cxnLst/>
              <a:rect l="l" t="t" r="r" b="b"/>
              <a:pathLst>
                <a:path w="44450">
                  <a:moveTo>
                    <a:pt x="44196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1047" name="object 11047"/>
          <p:cNvSpPr/>
          <p:nvPr/>
        </p:nvSpPr>
        <p:spPr>
          <a:xfrm>
            <a:off x="8583339" y="1959640"/>
            <a:ext cx="55866" cy="0"/>
          </a:xfrm>
          <a:custGeom>
            <a:avLst/>
            <a:gdLst/>
            <a:ahLst/>
            <a:cxnLst/>
            <a:rect l="l" t="t" r="r" b="b"/>
            <a:pathLst>
              <a:path w="44450">
                <a:moveTo>
                  <a:pt x="44196" y="0"/>
                </a:moveTo>
                <a:lnTo>
                  <a:pt x="0" y="0"/>
                </a:lnTo>
              </a:path>
              <a:path w="44450">
                <a:moveTo>
                  <a:pt x="44196" y="0"/>
                </a:moveTo>
                <a:lnTo>
                  <a:pt x="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1048" name="object 11048"/>
          <p:cNvGrpSpPr/>
          <p:nvPr/>
        </p:nvGrpSpPr>
        <p:grpSpPr>
          <a:xfrm>
            <a:off x="8583339" y="1884938"/>
            <a:ext cx="55866" cy="9577"/>
            <a:chOff x="6829399" y="2592323"/>
            <a:chExt cx="44450" cy="7620"/>
          </a:xfrm>
        </p:grpSpPr>
        <p:sp>
          <p:nvSpPr>
            <p:cNvPr id="11049" name="object 11049"/>
            <p:cNvSpPr/>
            <p:nvPr/>
          </p:nvSpPr>
          <p:spPr>
            <a:xfrm>
              <a:off x="6829399" y="2594609"/>
              <a:ext cx="44450" cy="0"/>
            </a:xfrm>
            <a:custGeom>
              <a:avLst/>
              <a:gdLst/>
              <a:ahLst/>
              <a:cxnLst/>
              <a:rect l="l" t="t" r="r" b="b"/>
              <a:pathLst>
                <a:path w="44450">
                  <a:moveTo>
                    <a:pt x="44196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50" name="object 11050"/>
            <p:cNvSpPr/>
            <p:nvPr/>
          </p:nvSpPr>
          <p:spPr>
            <a:xfrm>
              <a:off x="6829399" y="2597657"/>
              <a:ext cx="44450" cy="0"/>
            </a:xfrm>
            <a:custGeom>
              <a:avLst/>
              <a:gdLst/>
              <a:ahLst/>
              <a:cxnLst/>
              <a:rect l="l" t="t" r="r" b="b"/>
              <a:pathLst>
                <a:path w="44450">
                  <a:moveTo>
                    <a:pt x="44196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1051" name="object 11051"/>
          <p:cNvGrpSpPr/>
          <p:nvPr/>
        </p:nvGrpSpPr>
        <p:grpSpPr>
          <a:xfrm>
            <a:off x="8621646" y="1668499"/>
            <a:ext cx="25539" cy="51875"/>
            <a:chOff x="6859879" y="2420111"/>
            <a:chExt cx="20320" cy="41275"/>
          </a:xfrm>
        </p:grpSpPr>
        <p:sp>
          <p:nvSpPr>
            <p:cNvPr id="11052" name="object 11052"/>
            <p:cNvSpPr/>
            <p:nvPr/>
          </p:nvSpPr>
          <p:spPr>
            <a:xfrm>
              <a:off x="6862927" y="2455925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70">
                  <a:moveTo>
                    <a:pt x="0" y="0"/>
                  </a:moveTo>
                  <a:lnTo>
                    <a:pt x="1371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53" name="object 11053"/>
            <p:cNvSpPr/>
            <p:nvPr/>
          </p:nvSpPr>
          <p:spPr>
            <a:xfrm>
              <a:off x="6859879" y="2458973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0" y="0"/>
                  </a:moveTo>
                  <a:lnTo>
                    <a:pt x="1981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54" name="object 11054"/>
            <p:cNvSpPr/>
            <p:nvPr/>
          </p:nvSpPr>
          <p:spPr>
            <a:xfrm>
              <a:off x="6868261" y="2422397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0" y="2285"/>
                  </a:moveTo>
                  <a:lnTo>
                    <a:pt x="761" y="1523"/>
                  </a:lnTo>
                  <a:lnTo>
                    <a:pt x="761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1055" name="object 11055"/>
          <p:cNvGrpSpPr/>
          <p:nvPr/>
        </p:nvGrpSpPr>
        <p:grpSpPr>
          <a:xfrm>
            <a:off x="8621646" y="1893560"/>
            <a:ext cx="25539" cy="65441"/>
            <a:chOff x="6859879" y="2599182"/>
            <a:chExt cx="20320" cy="52069"/>
          </a:xfrm>
        </p:grpSpPr>
        <p:sp>
          <p:nvSpPr>
            <p:cNvPr id="11056" name="object 11056"/>
            <p:cNvSpPr/>
            <p:nvPr/>
          </p:nvSpPr>
          <p:spPr>
            <a:xfrm>
              <a:off x="6862927" y="2644902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70">
                  <a:moveTo>
                    <a:pt x="0" y="0"/>
                  </a:moveTo>
                  <a:lnTo>
                    <a:pt x="1371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57" name="object 11057"/>
            <p:cNvSpPr/>
            <p:nvPr/>
          </p:nvSpPr>
          <p:spPr>
            <a:xfrm>
              <a:off x="6859879" y="2648712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0" y="0"/>
                  </a:moveTo>
                  <a:lnTo>
                    <a:pt x="1981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58" name="object 11058"/>
            <p:cNvSpPr/>
            <p:nvPr/>
          </p:nvSpPr>
          <p:spPr>
            <a:xfrm>
              <a:off x="6868261" y="2611374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70" h="3175">
                  <a:moveTo>
                    <a:pt x="0" y="3048"/>
                  </a:moveTo>
                  <a:lnTo>
                    <a:pt x="761" y="1524"/>
                  </a:lnTo>
                  <a:lnTo>
                    <a:pt x="761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59" name="object 11059"/>
            <p:cNvSpPr/>
            <p:nvPr/>
          </p:nvSpPr>
          <p:spPr>
            <a:xfrm>
              <a:off x="6859879" y="2601468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0" y="0"/>
                  </a:moveTo>
                  <a:lnTo>
                    <a:pt x="1981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60" name="object 11060"/>
            <p:cNvSpPr/>
            <p:nvPr/>
          </p:nvSpPr>
          <p:spPr>
            <a:xfrm>
              <a:off x="6866737" y="2604516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0" y="0"/>
                  </a:moveTo>
                  <a:lnTo>
                    <a:pt x="990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61" name="object 11061"/>
            <p:cNvSpPr/>
            <p:nvPr/>
          </p:nvSpPr>
          <p:spPr>
            <a:xfrm>
              <a:off x="6866737" y="2602992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2285" y="3048"/>
                  </a:moveTo>
                  <a:lnTo>
                    <a:pt x="1523" y="1524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1062" name="object 11062"/>
          <p:cNvGrpSpPr/>
          <p:nvPr/>
        </p:nvGrpSpPr>
        <p:grpSpPr>
          <a:xfrm>
            <a:off x="8660912" y="2071691"/>
            <a:ext cx="11173" cy="14365"/>
            <a:chOff x="6891121" y="2740914"/>
            <a:chExt cx="8890" cy="11430"/>
          </a:xfrm>
        </p:grpSpPr>
        <p:sp>
          <p:nvSpPr>
            <p:cNvPr id="11063" name="object 11063"/>
            <p:cNvSpPr/>
            <p:nvPr/>
          </p:nvSpPr>
          <p:spPr>
            <a:xfrm>
              <a:off x="6897217" y="2746248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809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64" name="object 11064"/>
            <p:cNvSpPr/>
            <p:nvPr/>
          </p:nvSpPr>
          <p:spPr>
            <a:xfrm>
              <a:off x="6893407" y="2743200"/>
              <a:ext cx="3810" cy="6985"/>
            </a:xfrm>
            <a:custGeom>
              <a:avLst/>
              <a:gdLst/>
              <a:ahLst/>
              <a:cxnLst/>
              <a:rect l="l" t="t" r="r" b="b"/>
              <a:pathLst>
                <a:path w="3809" h="6985">
                  <a:moveTo>
                    <a:pt x="0" y="0"/>
                  </a:moveTo>
                  <a:lnTo>
                    <a:pt x="3810" y="0"/>
                  </a:lnTo>
                  <a:lnTo>
                    <a:pt x="3810" y="6858"/>
                  </a:lnTo>
                  <a:lnTo>
                    <a:pt x="0" y="6858"/>
                  </a:lnTo>
                  <a:lnTo>
                    <a:pt x="0" y="3048"/>
                  </a:lnTo>
                </a:path>
                <a:path w="3809" h="6985">
                  <a:moveTo>
                    <a:pt x="0" y="0"/>
                  </a:moveTo>
                  <a:lnTo>
                    <a:pt x="3810" y="0"/>
                  </a:lnTo>
                  <a:lnTo>
                    <a:pt x="3810" y="6858"/>
                  </a:lnTo>
                  <a:lnTo>
                    <a:pt x="0" y="6858"/>
                  </a:ln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1065" name="object 11065"/>
          <p:cNvGrpSpPr/>
          <p:nvPr/>
        </p:nvGrpSpPr>
        <p:grpSpPr>
          <a:xfrm>
            <a:off x="8417657" y="2207683"/>
            <a:ext cx="122107" cy="107741"/>
            <a:chOff x="6697573" y="2849117"/>
            <a:chExt cx="97155" cy="85725"/>
          </a:xfrm>
        </p:grpSpPr>
        <p:sp>
          <p:nvSpPr>
            <p:cNvPr id="11066" name="object 11066"/>
            <p:cNvSpPr/>
            <p:nvPr/>
          </p:nvSpPr>
          <p:spPr>
            <a:xfrm>
              <a:off x="6697573" y="2932175"/>
              <a:ext cx="81280" cy="0"/>
            </a:xfrm>
            <a:custGeom>
              <a:avLst/>
              <a:gdLst/>
              <a:ahLst/>
              <a:cxnLst/>
              <a:rect l="l" t="t" r="r" b="b"/>
              <a:pathLst>
                <a:path w="81279">
                  <a:moveTo>
                    <a:pt x="77724" y="0"/>
                  </a:moveTo>
                  <a:lnTo>
                    <a:pt x="0" y="0"/>
                  </a:lnTo>
                  <a:lnTo>
                    <a:pt x="8077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67" name="object 11067"/>
            <p:cNvSpPr/>
            <p:nvPr/>
          </p:nvSpPr>
          <p:spPr>
            <a:xfrm>
              <a:off x="6792061" y="2851403"/>
              <a:ext cx="0" cy="81280"/>
            </a:xfrm>
            <a:custGeom>
              <a:avLst/>
              <a:gdLst/>
              <a:ahLst/>
              <a:cxnLst/>
              <a:rect l="l" t="t" r="r" b="b"/>
              <a:pathLst>
                <a:path h="81280">
                  <a:moveTo>
                    <a:pt x="0" y="80772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68" name="object 11068"/>
            <p:cNvSpPr/>
            <p:nvPr/>
          </p:nvSpPr>
          <p:spPr>
            <a:xfrm>
              <a:off x="6789013" y="2851403"/>
              <a:ext cx="0" cy="67945"/>
            </a:xfrm>
            <a:custGeom>
              <a:avLst/>
              <a:gdLst/>
              <a:ahLst/>
              <a:cxnLst/>
              <a:rect l="l" t="t" r="r" b="b"/>
              <a:pathLst>
                <a:path h="67944">
                  <a:moveTo>
                    <a:pt x="0" y="6781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69" name="object 11069"/>
            <p:cNvSpPr/>
            <p:nvPr/>
          </p:nvSpPr>
          <p:spPr>
            <a:xfrm>
              <a:off x="6782155" y="2851403"/>
              <a:ext cx="0" cy="64135"/>
            </a:xfrm>
            <a:custGeom>
              <a:avLst/>
              <a:gdLst/>
              <a:ahLst/>
              <a:cxnLst/>
              <a:rect l="l" t="t" r="r" b="b"/>
              <a:pathLst>
                <a:path h="64135">
                  <a:moveTo>
                    <a:pt x="0" y="64007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70" name="object 11070"/>
            <p:cNvSpPr/>
            <p:nvPr/>
          </p:nvSpPr>
          <p:spPr>
            <a:xfrm>
              <a:off x="6785203" y="2851403"/>
              <a:ext cx="0" cy="67945"/>
            </a:xfrm>
            <a:custGeom>
              <a:avLst/>
              <a:gdLst/>
              <a:ahLst/>
              <a:cxnLst/>
              <a:rect l="l" t="t" r="r" b="b"/>
              <a:pathLst>
                <a:path h="67944">
                  <a:moveTo>
                    <a:pt x="0" y="6781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71" name="object 11071"/>
            <p:cNvSpPr/>
            <p:nvPr/>
          </p:nvSpPr>
          <p:spPr>
            <a:xfrm>
              <a:off x="6789013" y="2919221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12953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72" name="object 11072"/>
            <p:cNvSpPr/>
            <p:nvPr/>
          </p:nvSpPr>
          <p:spPr>
            <a:xfrm>
              <a:off x="6776059" y="2929889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80">
                  <a:moveTo>
                    <a:pt x="2285" y="0"/>
                  </a:moveTo>
                  <a:lnTo>
                    <a:pt x="3902" y="669"/>
                  </a:lnTo>
                  <a:lnTo>
                    <a:pt x="4571" y="2285"/>
                  </a:lnTo>
                  <a:lnTo>
                    <a:pt x="3902" y="3902"/>
                  </a:lnTo>
                  <a:lnTo>
                    <a:pt x="2285" y="4571"/>
                  </a:lnTo>
                  <a:lnTo>
                    <a:pt x="669" y="3902"/>
                  </a:lnTo>
                  <a:lnTo>
                    <a:pt x="0" y="2285"/>
                  </a:lnTo>
                  <a:lnTo>
                    <a:pt x="669" y="669"/>
                  </a:lnTo>
                  <a:lnTo>
                    <a:pt x="228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73" name="object 11073"/>
            <p:cNvSpPr/>
            <p:nvPr/>
          </p:nvSpPr>
          <p:spPr>
            <a:xfrm>
              <a:off x="6785203" y="2851403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1074" name="object 11074"/>
          <p:cNvGrpSpPr/>
          <p:nvPr/>
        </p:nvGrpSpPr>
        <p:grpSpPr>
          <a:xfrm>
            <a:off x="8432023" y="2027635"/>
            <a:ext cx="184357" cy="59058"/>
            <a:chOff x="6709003" y="2705861"/>
            <a:chExt cx="146685" cy="46990"/>
          </a:xfrm>
        </p:grpSpPr>
        <p:sp>
          <p:nvSpPr>
            <p:cNvPr id="11075" name="object 11075"/>
            <p:cNvSpPr/>
            <p:nvPr/>
          </p:nvSpPr>
          <p:spPr>
            <a:xfrm>
              <a:off x="6711289" y="2750057"/>
              <a:ext cx="128270" cy="0"/>
            </a:xfrm>
            <a:custGeom>
              <a:avLst/>
              <a:gdLst/>
              <a:ahLst/>
              <a:cxnLst/>
              <a:rect l="l" t="t" r="r" b="b"/>
              <a:pathLst>
                <a:path w="128270">
                  <a:moveTo>
                    <a:pt x="0" y="0"/>
                  </a:moveTo>
                  <a:lnTo>
                    <a:pt x="12801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76" name="object 11076"/>
            <p:cNvSpPr/>
            <p:nvPr/>
          </p:nvSpPr>
          <p:spPr>
            <a:xfrm>
              <a:off x="6711289" y="2743199"/>
              <a:ext cx="135255" cy="0"/>
            </a:xfrm>
            <a:custGeom>
              <a:avLst/>
              <a:gdLst/>
              <a:ahLst/>
              <a:cxnLst/>
              <a:rect l="l" t="t" r="r" b="b"/>
              <a:pathLst>
                <a:path w="135254">
                  <a:moveTo>
                    <a:pt x="0" y="0"/>
                  </a:moveTo>
                  <a:lnTo>
                    <a:pt x="13487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77" name="object 11077"/>
            <p:cNvSpPr/>
            <p:nvPr/>
          </p:nvSpPr>
          <p:spPr>
            <a:xfrm>
              <a:off x="6711289" y="2739389"/>
              <a:ext cx="132080" cy="10795"/>
            </a:xfrm>
            <a:custGeom>
              <a:avLst/>
              <a:gdLst/>
              <a:ahLst/>
              <a:cxnLst/>
              <a:rect l="l" t="t" r="r" b="b"/>
              <a:pathLst>
                <a:path w="132079" h="10794">
                  <a:moveTo>
                    <a:pt x="0" y="0"/>
                  </a:moveTo>
                  <a:lnTo>
                    <a:pt x="131826" y="0"/>
                  </a:lnTo>
                </a:path>
                <a:path w="132079" h="10794">
                  <a:moveTo>
                    <a:pt x="0" y="0"/>
                  </a:moveTo>
                  <a:lnTo>
                    <a:pt x="0" y="1066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78" name="object 11078"/>
            <p:cNvSpPr/>
            <p:nvPr/>
          </p:nvSpPr>
          <p:spPr>
            <a:xfrm>
              <a:off x="6711289" y="2743199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5">
                  <a:moveTo>
                    <a:pt x="0" y="0"/>
                  </a:moveTo>
                  <a:lnTo>
                    <a:pt x="0" y="685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79" name="object 11079"/>
            <p:cNvSpPr/>
            <p:nvPr/>
          </p:nvSpPr>
          <p:spPr>
            <a:xfrm>
              <a:off x="6711289" y="2739389"/>
              <a:ext cx="0" cy="10795"/>
            </a:xfrm>
            <a:custGeom>
              <a:avLst/>
              <a:gdLst/>
              <a:ahLst/>
              <a:cxnLst/>
              <a:rect l="l" t="t" r="r" b="b"/>
              <a:pathLst>
                <a:path h="10794">
                  <a:moveTo>
                    <a:pt x="0" y="0"/>
                  </a:moveTo>
                  <a:lnTo>
                    <a:pt x="0" y="1066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80" name="object 11080"/>
            <p:cNvSpPr/>
            <p:nvPr/>
          </p:nvSpPr>
          <p:spPr>
            <a:xfrm>
              <a:off x="6714337" y="2726435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809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81" name="object 11081"/>
            <p:cNvSpPr/>
            <p:nvPr/>
          </p:nvSpPr>
          <p:spPr>
            <a:xfrm>
              <a:off x="6714337" y="2726435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12953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82" name="object 11082"/>
            <p:cNvSpPr/>
            <p:nvPr/>
          </p:nvSpPr>
          <p:spPr>
            <a:xfrm>
              <a:off x="6718147" y="2726435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12953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83" name="object 11083"/>
            <p:cNvSpPr/>
            <p:nvPr/>
          </p:nvSpPr>
          <p:spPr>
            <a:xfrm>
              <a:off x="6758533" y="2733293"/>
              <a:ext cx="43815" cy="0"/>
            </a:xfrm>
            <a:custGeom>
              <a:avLst/>
              <a:gdLst/>
              <a:ahLst/>
              <a:cxnLst/>
              <a:rect l="l" t="t" r="r" b="b"/>
              <a:pathLst>
                <a:path w="43815">
                  <a:moveTo>
                    <a:pt x="0" y="0"/>
                  </a:moveTo>
                  <a:lnTo>
                    <a:pt x="4343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84" name="object 11084"/>
            <p:cNvSpPr/>
            <p:nvPr/>
          </p:nvSpPr>
          <p:spPr>
            <a:xfrm>
              <a:off x="6754723" y="2733293"/>
              <a:ext cx="51435" cy="0"/>
            </a:xfrm>
            <a:custGeom>
              <a:avLst/>
              <a:gdLst/>
              <a:ahLst/>
              <a:cxnLst/>
              <a:rect l="l" t="t" r="r" b="b"/>
              <a:pathLst>
                <a:path w="51434">
                  <a:moveTo>
                    <a:pt x="0" y="0"/>
                  </a:moveTo>
                  <a:lnTo>
                    <a:pt x="51053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85" name="object 11085"/>
            <p:cNvSpPr/>
            <p:nvPr/>
          </p:nvSpPr>
          <p:spPr>
            <a:xfrm>
              <a:off x="6758533" y="2733293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609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86" name="object 11086"/>
            <p:cNvSpPr/>
            <p:nvPr/>
          </p:nvSpPr>
          <p:spPr>
            <a:xfrm>
              <a:off x="6754723" y="2733293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609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87" name="object 11087"/>
            <p:cNvSpPr/>
            <p:nvPr/>
          </p:nvSpPr>
          <p:spPr>
            <a:xfrm>
              <a:off x="6755485" y="2731769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69">
                  <a:moveTo>
                    <a:pt x="2285" y="761"/>
                  </a:moveTo>
                  <a:lnTo>
                    <a:pt x="2285" y="0"/>
                  </a:lnTo>
                  <a:lnTo>
                    <a:pt x="761" y="0"/>
                  </a:lnTo>
                  <a:lnTo>
                    <a:pt x="0" y="0"/>
                  </a:lnTo>
                  <a:lnTo>
                    <a:pt x="0" y="761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88" name="object 11088"/>
            <p:cNvSpPr/>
            <p:nvPr/>
          </p:nvSpPr>
          <p:spPr>
            <a:xfrm>
              <a:off x="6805777" y="2733293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609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89" name="object 11089"/>
            <p:cNvSpPr/>
            <p:nvPr/>
          </p:nvSpPr>
          <p:spPr>
            <a:xfrm>
              <a:off x="6801967" y="2733293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609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90" name="object 11090"/>
            <p:cNvSpPr/>
            <p:nvPr/>
          </p:nvSpPr>
          <p:spPr>
            <a:xfrm>
              <a:off x="6808063" y="2738627"/>
              <a:ext cx="8890" cy="1905"/>
            </a:xfrm>
            <a:custGeom>
              <a:avLst/>
              <a:gdLst/>
              <a:ahLst/>
              <a:cxnLst/>
              <a:rect l="l" t="t" r="r" b="b"/>
              <a:pathLst>
                <a:path w="8890" h="1905">
                  <a:moveTo>
                    <a:pt x="1524" y="762"/>
                  </a:moveTo>
                  <a:lnTo>
                    <a:pt x="1295" y="228"/>
                  </a:lnTo>
                  <a:lnTo>
                    <a:pt x="762" y="0"/>
                  </a:lnTo>
                  <a:lnTo>
                    <a:pt x="215" y="228"/>
                  </a:lnTo>
                  <a:lnTo>
                    <a:pt x="0" y="762"/>
                  </a:lnTo>
                  <a:lnTo>
                    <a:pt x="215" y="1308"/>
                  </a:lnTo>
                  <a:lnTo>
                    <a:pt x="762" y="1524"/>
                  </a:lnTo>
                  <a:lnTo>
                    <a:pt x="1295" y="1308"/>
                  </a:lnTo>
                  <a:lnTo>
                    <a:pt x="1524" y="762"/>
                  </a:lnTo>
                  <a:close/>
                </a:path>
                <a:path w="8890" h="1905">
                  <a:moveTo>
                    <a:pt x="8382" y="762"/>
                  </a:moveTo>
                  <a:lnTo>
                    <a:pt x="8153" y="228"/>
                  </a:lnTo>
                  <a:lnTo>
                    <a:pt x="7620" y="0"/>
                  </a:lnTo>
                  <a:lnTo>
                    <a:pt x="7073" y="228"/>
                  </a:lnTo>
                  <a:lnTo>
                    <a:pt x="6858" y="762"/>
                  </a:lnTo>
                  <a:lnTo>
                    <a:pt x="7073" y="1308"/>
                  </a:lnTo>
                  <a:lnTo>
                    <a:pt x="7620" y="1524"/>
                  </a:lnTo>
                  <a:lnTo>
                    <a:pt x="8153" y="1308"/>
                  </a:lnTo>
                  <a:lnTo>
                    <a:pt x="8382" y="76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91" name="object 11091"/>
            <p:cNvSpPr/>
            <p:nvPr/>
          </p:nvSpPr>
          <p:spPr>
            <a:xfrm>
              <a:off x="6843115" y="2705861"/>
              <a:ext cx="0" cy="33655"/>
            </a:xfrm>
            <a:custGeom>
              <a:avLst/>
              <a:gdLst/>
              <a:ahLst/>
              <a:cxnLst/>
              <a:rect l="l" t="t" r="r" b="b"/>
              <a:pathLst>
                <a:path h="33655">
                  <a:moveTo>
                    <a:pt x="0" y="0"/>
                  </a:moveTo>
                  <a:lnTo>
                    <a:pt x="0" y="3352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92" name="object 11092"/>
            <p:cNvSpPr/>
            <p:nvPr/>
          </p:nvSpPr>
          <p:spPr>
            <a:xfrm>
              <a:off x="6853021" y="2705861"/>
              <a:ext cx="0" cy="37465"/>
            </a:xfrm>
            <a:custGeom>
              <a:avLst/>
              <a:gdLst/>
              <a:ahLst/>
              <a:cxnLst/>
              <a:rect l="l" t="t" r="r" b="b"/>
              <a:pathLst>
                <a:path h="37464">
                  <a:moveTo>
                    <a:pt x="0" y="0"/>
                  </a:moveTo>
                  <a:lnTo>
                    <a:pt x="0" y="3733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93" name="object 11093"/>
            <p:cNvSpPr/>
            <p:nvPr/>
          </p:nvSpPr>
          <p:spPr>
            <a:xfrm>
              <a:off x="6846163" y="2705861"/>
              <a:ext cx="0" cy="37465"/>
            </a:xfrm>
            <a:custGeom>
              <a:avLst/>
              <a:gdLst/>
              <a:ahLst/>
              <a:cxnLst/>
              <a:rect l="l" t="t" r="r" b="b"/>
              <a:pathLst>
                <a:path h="37464">
                  <a:moveTo>
                    <a:pt x="0" y="0"/>
                  </a:moveTo>
                  <a:lnTo>
                    <a:pt x="0" y="3733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94" name="object 11094"/>
            <p:cNvSpPr/>
            <p:nvPr/>
          </p:nvSpPr>
          <p:spPr>
            <a:xfrm>
              <a:off x="6711289" y="2739389"/>
              <a:ext cx="0" cy="10795"/>
            </a:xfrm>
            <a:custGeom>
              <a:avLst/>
              <a:gdLst/>
              <a:ahLst/>
              <a:cxnLst/>
              <a:rect l="l" t="t" r="r" b="b"/>
              <a:pathLst>
                <a:path h="10794">
                  <a:moveTo>
                    <a:pt x="0" y="0"/>
                  </a:moveTo>
                  <a:lnTo>
                    <a:pt x="0" y="10668"/>
                  </a:lnTo>
                </a:path>
                <a:path h="10794">
                  <a:moveTo>
                    <a:pt x="0" y="0"/>
                  </a:moveTo>
                  <a:lnTo>
                    <a:pt x="0" y="1066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95" name="object 11095"/>
            <p:cNvSpPr/>
            <p:nvPr/>
          </p:nvSpPr>
          <p:spPr>
            <a:xfrm>
              <a:off x="6711289" y="2743199"/>
              <a:ext cx="128270" cy="6985"/>
            </a:xfrm>
            <a:custGeom>
              <a:avLst/>
              <a:gdLst/>
              <a:ahLst/>
              <a:cxnLst/>
              <a:rect l="l" t="t" r="r" b="b"/>
              <a:pathLst>
                <a:path w="128270" h="6985">
                  <a:moveTo>
                    <a:pt x="0" y="0"/>
                  </a:moveTo>
                  <a:lnTo>
                    <a:pt x="0" y="6858"/>
                  </a:lnTo>
                  <a:lnTo>
                    <a:pt x="128016" y="6857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1096" name="object 11096"/>
          <p:cNvSpPr/>
          <p:nvPr/>
        </p:nvSpPr>
        <p:spPr>
          <a:xfrm>
            <a:off x="8527792" y="2210557"/>
            <a:ext cx="4788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1097" name="object 11097"/>
          <p:cNvGrpSpPr/>
          <p:nvPr/>
        </p:nvGrpSpPr>
        <p:grpSpPr>
          <a:xfrm>
            <a:off x="8417657" y="2210558"/>
            <a:ext cx="122107" cy="104549"/>
            <a:chOff x="6697573" y="2851404"/>
            <a:chExt cx="97155" cy="83185"/>
          </a:xfrm>
        </p:grpSpPr>
        <p:sp>
          <p:nvSpPr>
            <p:cNvPr id="11098" name="object 11098"/>
            <p:cNvSpPr/>
            <p:nvPr/>
          </p:nvSpPr>
          <p:spPr>
            <a:xfrm>
              <a:off x="6697573" y="2932176"/>
              <a:ext cx="81280" cy="0"/>
            </a:xfrm>
            <a:custGeom>
              <a:avLst/>
              <a:gdLst/>
              <a:ahLst/>
              <a:cxnLst/>
              <a:rect l="l" t="t" r="r" b="b"/>
              <a:pathLst>
                <a:path w="81279">
                  <a:moveTo>
                    <a:pt x="0" y="0"/>
                  </a:moveTo>
                  <a:lnTo>
                    <a:pt x="8077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99" name="object 11099"/>
            <p:cNvSpPr/>
            <p:nvPr/>
          </p:nvSpPr>
          <p:spPr>
            <a:xfrm>
              <a:off x="6697573" y="2932176"/>
              <a:ext cx="78105" cy="0"/>
            </a:xfrm>
            <a:custGeom>
              <a:avLst/>
              <a:gdLst/>
              <a:ahLst/>
              <a:cxnLst/>
              <a:rect l="l" t="t" r="r" b="b"/>
              <a:pathLst>
                <a:path w="78104">
                  <a:moveTo>
                    <a:pt x="77724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00" name="object 11100"/>
            <p:cNvSpPr/>
            <p:nvPr/>
          </p:nvSpPr>
          <p:spPr>
            <a:xfrm>
              <a:off x="6776059" y="2929890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80">
                  <a:moveTo>
                    <a:pt x="2285" y="0"/>
                  </a:moveTo>
                  <a:lnTo>
                    <a:pt x="3902" y="669"/>
                  </a:lnTo>
                  <a:lnTo>
                    <a:pt x="4571" y="2285"/>
                  </a:lnTo>
                  <a:lnTo>
                    <a:pt x="3902" y="3902"/>
                  </a:lnTo>
                  <a:lnTo>
                    <a:pt x="2285" y="4571"/>
                  </a:lnTo>
                  <a:lnTo>
                    <a:pt x="669" y="3902"/>
                  </a:lnTo>
                  <a:lnTo>
                    <a:pt x="0" y="2285"/>
                  </a:lnTo>
                  <a:lnTo>
                    <a:pt x="669" y="669"/>
                  </a:lnTo>
                  <a:lnTo>
                    <a:pt x="228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01" name="object 11101"/>
            <p:cNvSpPr/>
            <p:nvPr/>
          </p:nvSpPr>
          <p:spPr>
            <a:xfrm>
              <a:off x="6789013" y="2919222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12953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02" name="object 11102"/>
            <p:cNvSpPr/>
            <p:nvPr/>
          </p:nvSpPr>
          <p:spPr>
            <a:xfrm>
              <a:off x="6782155" y="2851404"/>
              <a:ext cx="0" cy="64135"/>
            </a:xfrm>
            <a:custGeom>
              <a:avLst/>
              <a:gdLst/>
              <a:ahLst/>
              <a:cxnLst/>
              <a:rect l="l" t="t" r="r" b="b"/>
              <a:pathLst>
                <a:path h="64135">
                  <a:moveTo>
                    <a:pt x="0" y="64007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03" name="object 11103"/>
            <p:cNvSpPr/>
            <p:nvPr/>
          </p:nvSpPr>
          <p:spPr>
            <a:xfrm>
              <a:off x="6792061" y="2851404"/>
              <a:ext cx="0" cy="81280"/>
            </a:xfrm>
            <a:custGeom>
              <a:avLst/>
              <a:gdLst/>
              <a:ahLst/>
              <a:cxnLst/>
              <a:rect l="l" t="t" r="r" b="b"/>
              <a:pathLst>
                <a:path h="81280">
                  <a:moveTo>
                    <a:pt x="0" y="80772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04" name="object 11104"/>
            <p:cNvSpPr/>
            <p:nvPr/>
          </p:nvSpPr>
          <p:spPr>
            <a:xfrm>
              <a:off x="6785203" y="2851404"/>
              <a:ext cx="0" cy="64135"/>
            </a:xfrm>
            <a:custGeom>
              <a:avLst/>
              <a:gdLst/>
              <a:ahLst/>
              <a:cxnLst/>
              <a:rect l="l" t="t" r="r" b="b"/>
              <a:pathLst>
                <a:path h="64135">
                  <a:moveTo>
                    <a:pt x="0" y="64007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05" name="object 11105"/>
            <p:cNvSpPr/>
            <p:nvPr/>
          </p:nvSpPr>
          <p:spPr>
            <a:xfrm>
              <a:off x="6789013" y="2851404"/>
              <a:ext cx="0" cy="64135"/>
            </a:xfrm>
            <a:custGeom>
              <a:avLst/>
              <a:gdLst/>
              <a:ahLst/>
              <a:cxnLst/>
              <a:rect l="l" t="t" r="r" b="b"/>
              <a:pathLst>
                <a:path h="64135">
                  <a:moveTo>
                    <a:pt x="0" y="64007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1106" name="object 11106"/>
          <p:cNvGrpSpPr/>
          <p:nvPr/>
        </p:nvGrpSpPr>
        <p:grpSpPr>
          <a:xfrm>
            <a:off x="8434896" y="2050621"/>
            <a:ext cx="169991" cy="27135"/>
            <a:chOff x="6711289" y="2724150"/>
            <a:chExt cx="135255" cy="21590"/>
          </a:xfrm>
        </p:grpSpPr>
        <p:sp>
          <p:nvSpPr>
            <p:cNvPr id="11107" name="object 11107"/>
            <p:cNvSpPr/>
            <p:nvPr/>
          </p:nvSpPr>
          <p:spPr>
            <a:xfrm>
              <a:off x="6711289" y="2739390"/>
              <a:ext cx="132080" cy="0"/>
            </a:xfrm>
            <a:custGeom>
              <a:avLst/>
              <a:gdLst/>
              <a:ahLst/>
              <a:cxnLst/>
              <a:rect l="l" t="t" r="r" b="b"/>
              <a:pathLst>
                <a:path w="132079">
                  <a:moveTo>
                    <a:pt x="0" y="0"/>
                  </a:moveTo>
                  <a:lnTo>
                    <a:pt x="13182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08" name="object 11108"/>
            <p:cNvSpPr/>
            <p:nvPr/>
          </p:nvSpPr>
          <p:spPr>
            <a:xfrm>
              <a:off x="6754723" y="2733294"/>
              <a:ext cx="51435" cy="0"/>
            </a:xfrm>
            <a:custGeom>
              <a:avLst/>
              <a:gdLst/>
              <a:ahLst/>
              <a:cxnLst/>
              <a:rect l="l" t="t" r="r" b="b"/>
              <a:pathLst>
                <a:path w="51434">
                  <a:moveTo>
                    <a:pt x="0" y="0"/>
                  </a:moveTo>
                  <a:lnTo>
                    <a:pt x="51053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09" name="object 11109"/>
            <p:cNvSpPr/>
            <p:nvPr/>
          </p:nvSpPr>
          <p:spPr>
            <a:xfrm>
              <a:off x="6758533" y="2733294"/>
              <a:ext cx="43815" cy="0"/>
            </a:xfrm>
            <a:custGeom>
              <a:avLst/>
              <a:gdLst/>
              <a:ahLst/>
              <a:cxnLst/>
              <a:rect l="l" t="t" r="r" b="b"/>
              <a:pathLst>
                <a:path w="43815">
                  <a:moveTo>
                    <a:pt x="0" y="0"/>
                  </a:moveTo>
                  <a:lnTo>
                    <a:pt x="4343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10" name="object 11110"/>
            <p:cNvSpPr/>
            <p:nvPr/>
          </p:nvSpPr>
          <p:spPr>
            <a:xfrm>
              <a:off x="6714337" y="2726436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809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11" name="object 11111"/>
            <p:cNvSpPr/>
            <p:nvPr/>
          </p:nvSpPr>
          <p:spPr>
            <a:xfrm>
              <a:off x="6718147" y="2726436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12953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12" name="object 11112"/>
            <p:cNvSpPr/>
            <p:nvPr/>
          </p:nvSpPr>
          <p:spPr>
            <a:xfrm>
              <a:off x="6714337" y="2726436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12953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13" name="object 11113"/>
            <p:cNvSpPr/>
            <p:nvPr/>
          </p:nvSpPr>
          <p:spPr>
            <a:xfrm>
              <a:off x="6755485" y="2731770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69">
                  <a:moveTo>
                    <a:pt x="2285" y="761"/>
                  </a:moveTo>
                  <a:lnTo>
                    <a:pt x="2285" y="0"/>
                  </a:lnTo>
                  <a:lnTo>
                    <a:pt x="761" y="0"/>
                  </a:lnTo>
                  <a:lnTo>
                    <a:pt x="0" y="0"/>
                  </a:lnTo>
                  <a:lnTo>
                    <a:pt x="0" y="761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14" name="object 11114"/>
            <p:cNvSpPr/>
            <p:nvPr/>
          </p:nvSpPr>
          <p:spPr>
            <a:xfrm>
              <a:off x="6754723" y="2733294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609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15" name="object 11115"/>
            <p:cNvSpPr/>
            <p:nvPr/>
          </p:nvSpPr>
          <p:spPr>
            <a:xfrm>
              <a:off x="6758533" y="2733294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609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16" name="object 11116"/>
            <p:cNvSpPr/>
            <p:nvPr/>
          </p:nvSpPr>
          <p:spPr>
            <a:xfrm>
              <a:off x="6808063" y="2738627"/>
              <a:ext cx="8890" cy="1905"/>
            </a:xfrm>
            <a:custGeom>
              <a:avLst/>
              <a:gdLst/>
              <a:ahLst/>
              <a:cxnLst/>
              <a:rect l="l" t="t" r="r" b="b"/>
              <a:pathLst>
                <a:path w="8890" h="1905">
                  <a:moveTo>
                    <a:pt x="1524" y="762"/>
                  </a:moveTo>
                  <a:lnTo>
                    <a:pt x="1295" y="228"/>
                  </a:lnTo>
                  <a:lnTo>
                    <a:pt x="762" y="0"/>
                  </a:lnTo>
                  <a:lnTo>
                    <a:pt x="215" y="228"/>
                  </a:lnTo>
                  <a:lnTo>
                    <a:pt x="0" y="762"/>
                  </a:lnTo>
                  <a:lnTo>
                    <a:pt x="215" y="1308"/>
                  </a:lnTo>
                  <a:lnTo>
                    <a:pt x="762" y="1524"/>
                  </a:lnTo>
                  <a:lnTo>
                    <a:pt x="1295" y="1308"/>
                  </a:lnTo>
                  <a:lnTo>
                    <a:pt x="1524" y="762"/>
                  </a:lnTo>
                  <a:close/>
                </a:path>
                <a:path w="8890" h="1905">
                  <a:moveTo>
                    <a:pt x="8382" y="762"/>
                  </a:moveTo>
                  <a:lnTo>
                    <a:pt x="8153" y="228"/>
                  </a:lnTo>
                  <a:lnTo>
                    <a:pt x="7620" y="0"/>
                  </a:lnTo>
                  <a:lnTo>
                    <a:pt x="7073" y="228"/>
                  </a:lnTo>
                  <a:lnTo>
                    <a:pt x="6858" y="762"/>
                  </a:lnTo>
                  <a:lnTo>
                    <a:pt x="7073" y="1308"/>
                  </a:lnTo>
                  <a:lnTo>
                    <a:pt x="7620" y="1524"/>
                  </a:lnTo>
                  <a:lnTo>
                    <a:pt x="8153" y="1308"/>
                  </a:lnTo>
                  <a:lnTo>
                    <a:pt x="8382" y="76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17" name="object 11117"/>
            <p:cNvSpPr/>
            <p:nvPr/>
          </p:nvSpPr>
          <p:spPr>
            <a:xfrm>
              <a:off x="6801967" y="2733294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609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18" name="object 11118"/>
            <p:cNvSpPr/>
            <p:nvPr/>
          </p:nvSpPr>
          <p:spPr>
            <a:xfrm>
              <a:off x="6805777" y="2733294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609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19" name="object 11119"/>
            <p:cNvSpPr/>
            <p:nvPr/>
          </p:nvSpPr>
          <p:spPr>
            <a:xfrm>
              <a:off x="6711289" y="2743200"/>
              <a:ext cx="135255" cy="0"/>
            </a:xfrm>
            <a:custGeom>
              <a:avLst/>
              <a:gdLst/>
              <a:ahLst/>
              <a:cxnLst/>
              <a:rect l="l" t="t" r="r" b="b"/>
              <a:pathLst>
                <a:path w="135254">
                  <a:moveTo>
                    <a:pt x="0" y="0"/>
                  </a:moveTo>
                  <a:lnTo>
                    <a:pt x="13487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1120" name="object 11120"/>
          <p:cNvGrpSpPr/>
          <p:nvPr/>
        </p:nvGrpSpPr>
        <p:grpSpPr>
          <a:xfrm>
            <a:off x="8426277" y="2317820"/>
            <a:ext cx="50279" cy="16760"/>
            <a:chOff x="6704431" y="2936748"/>
            <a:chExt cx="40005" cy="13335"/>
          </a:xfrm>
        </p:grpSpPr>
        <p:sp>
          <p:nvSpPr>
            <p:cNvPr id="11121" name="object 11121"/>
            <p:cNvSpPr/>
            <p:nvPr/>
          </p:nvSpPr>
          <p:spPr>
            <a:xfrm>
              <a:off x="6734149" y="2939034"/>
              <a:ext cx="7620" cy="8890"/>
            </a:xfrm>
            <a:custGeom>
              <a:avLst/>
              <a:gdLst/>
              <a:ahLst/>
              <a:cxnLst/>
              <a:rect l="l" t="t" r="r" b="b"/>
              <a:pathLst>
                <a:path w="7620" h="8889">
                  <a:moveTo>
                    <a:pt x="7620" y="8381"/>
                  </a:moveTo>
                  <a:lnTo>
                    <a:pt x="7620" y="5333"/>
                  </a:lnTo>
                  <a:lnTo>
                    <a:pt x="6096" y="3047"/>
                  </a:lnTo>
                  <a:lnTo>
                    <a:pt x="3810" y="761"/>
                  </a:lnTo>
                  <a:lnTo>
                    <a:pt x="2286" y="0"/>
                  </a:lnTo>
                  <a:lnTo>
                    <a:pt x="0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22" name="object 11122"/>
            <p:cNvSpPr/>
            <p:nvPr/>
          </p:nvSpPr>
          <p:spPr>
            <a:xfrm>
              <a:off x="6704431" y="2939034"/>
              <a:ext cx="30480" cy="0"/>
            </a:xfrm>
            <a:custGeom>
              <a:avLst/>
              <a:gdLst/>
              <a:ahLst/>
              <a:cxnLst/>
              <a:rect l="l" t="t" r="r" b="b"/>
              <a:pathLst>
                <a:path w="30479">
                  <a:moveTo>
                    <a:pt x="0" y="0"/>
                  </a:moveTo>
                  <a:lnTo>
                    <a:pt x="3048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23" name="object 11123"/>
            <p:cNvSpPr/>
            <p:nvPr/>
          </p:nvSpPr>
          <p:spPr>
            <a:xfrm>
              <a:off x="6734149" y="2939034"/>
              <a:ext cx="7620" cy="8890"/>
            </a:xfrm>
            <a:custGeom>
              <a:avLst/>
              <a:gdLst/>
              <a:ahLst/>
              <a:cxnLst/>
              <a:rect l="l" t="t" r="r" b="b"/>
              <a:pathLst>
                <a:path w="7620" h="8889">
                  <a:moveTo>
                    <a:pt x="7620" y="8381"/>
                  </a:moveTo>
                  <a:lnTo>
                    <a:pt x="7620" y="5333"/>
                  </a:lnTo>
                  <a:lnTo>
                    <a:pt x="6096" y="3047"/>
                  </a:lnTo>
                  <a:lnTo>
                    <a:pt x="3810" y="761"/>
                  </a:lnTo>
                  <a:lnTo>
                    <a:pt x="2286" y="0"/>
                  </a:lnTo>
                  <a:lnTo>
                    <a:pt x="0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24" name="object 11124"/>
            <p:cNvSpPr/>
            <p:nvPr/>
          </p:nvSpPr>
          <p:spPr>
            <a:xfrm>
              <a:off x="6704431" y="2939034"/>
              <a:ext cx="30480" cy="0"/>
            </a:xfrm>
            <a:custGeom>
              <a:avLst/>
              <a:gdLst/>
              <a:ahLst/>
              <a:cxnLst/>
              <a:rect l="l" t="t" r="r" b="b"/>
              <a:pathLst>
                <a:path w="30479">
                  <a:moveTo>
                    <a:pt x="0" y="0"/>
                  </a:moveTo>
                  <a:lnTo>
                    <a:pt x="3048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1125" name="object 11125"/>
          <p:cNvGrpSpPr/>
          <p:nvPr/>
        </p:nvGrpSpPr>
        <p:grpSpPr>
          <a:xfrm>
            <a:off x="8482781" y="2005609"/>
            <a:ext cx="133280" cy="71827"/>
            <a:chOff x="6749389" y="2688335"/>
            <a:chExt cx="106045" cy="57150"/>
          </a:xfrm>
        </p:grpSpPr>
        <p:sp>
          <p:nvSpPr>
            <p:cNvPr id="11126" name="object 11126"/>
            <p:cNvSpPr/>
            <p:nvPr/>
          </p:nvSpPr>
          <p:spPr>
            <a:xfrm>
              <a:off x="6803491" y="2737103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80">
                  <a:moveTo>
                    <a:pt x="2285" y="0"/>
                  </a:moveTo>
                  <a:lnTo>
                    <a:pt x="3902" y="669"/>
                  </a:lnTo>
                  <a:lnTo>
                    <a:pt x="4571" y="2285"/>
                  </a:lnTo>
                  <a:lnTo>
                    <a:pt x="3902" y="3902"/>
                  </a:lnTo>
                  <a:lnTo>
                    <a:pt x="2285" y="4571"/>
                  </a:lnTo>
                  <a:lnTo>
                    <a:pt x="669" y="3902"/>
                  </a:lnTo>
                  <a:lnTo>
                    <a:pt x="0" y="2285"/>
                  </a:lnTo>
                  <a:lnTo>
                    <a:pt x="669" y="669"/>
                  </a:lnTo>
                  <a:lnTo>
                    <a:pt x="228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27" name="object 11127"/>
            <p:cNvSpPr/>
            <p:nvPr/>
          </p:nvSpPr>
          <p:spPr>
            <a:xfrm>
              <a:off x="6805015" y="2738627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5">
                  <a:moveTo>
                    <a:pt x="2285" y="1524"/>
                  </a:moveTo>
                  <a:lnTo>
                    <a:pt x="1523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28" name="object 11128"/>
            <p:cNvSpPr/>
            <p:nvPr/>
          </p:nvSpPr>
          <p:spPr>
            <a:xfrm>
              <a:off x="6801967" y="273938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809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29" name="object 11129"/>
            <p:cNvSpPr/>
            <p:nvPr/>
          </p:nvSpPr>
          <p:spPr>
            <a:xfrm>
              <a:off x="6801967" y="273862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1524" y="0"/>
                  </a:moveTo>
                  <a:lnTo>
                    <a:pt x="762" y="0"/>
                  </a:lnTo>
                  <a:lnTo>
                    <a:pt x="0" y="152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30" name="object 11130"/>
            <p:cNvSpPr/>
            <p:nvPr/>
          </p:nvSpPr>
          <p:spPr>
            <a:xfrm>
              <a:off x="6799681" y="2737103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80">
                  <a:moveTo>
                    <a:pt x="2285" y="0"/>
                  </a:moveTo>
                  <a:lnTo>
                    <a:pt x="3902" y="669"/>
                  </a:lnTo>
                  <a:lnTo>
                    <a:pt x="4571" y="2285"/>
                  </a:lnTo>
                  <a:lnTo>
                    <a:pt x="3902" y="3902"/>
                  </a:lnTo>
                  <a:lnTo>
                    <a:pt x="2285" y="4571"/>
                  </a:lnTo>
                  <a:lnTo>
                    <a:pt x="669" y="3902"/>
                  </a:lnTo>
                  <a:lnTo>
                    <a:pt x="0" y="2285"/>
                  </a:lnTo>
                  <a:lnTo>
                    <a:pt x="669" y="669"/>
                  </a:lnTo>
                  <a:lnTo>
                    <a:pt x="228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31" name="object 11131"/>
            <p:cNvSpPr/>
            <p:nvPr/>
          </p:nvSpPr>
          <p:spPr>
            <a:xfrm>
              <a:off x="6761581" y="2739389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32" name="object 11132"/>
            <p:cNvSpPr/>
            <p:nvPr/>
          </p:nvSpPr>
          <p:spPr>
            <a:xfrm>
              <a:off x="6758533" y="273862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1524" y="1524"/>
                  </a:moveTo>
                  <a:lnTo>
                    <a:pt x="1524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33" name="object 11133"/>
            <p:cNvSpPr/>
            <p:nvPr/>
          </p:nvSpPr>
          <p:spPr>
            <a:xfrm>
              <a:off x="6754723" y="273938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809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34" name="object 11134"/>
            <p:cNvSpPr/>
            <p:nvPr/>
          </p:nvSpPr>
          <p:spPr>
            <a:xfrm>
              <a:off x="6753199" y="273862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1524" y="0"/>
                  </a:moveTo>
                  <a:lnTo>
                    <a:pt x="0" y="0"/>
                  </a:lnTo>
                  <a:lnTo>
                    <a:pt x="0" y="152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35" name="object 11135"/>
            <p:cNvSpPr/>
            <p:nvPr/>
          </p:nvSpPr>
          <p:spPr>
            <a:xfrm>
              <a:off x="6751675" y="2739389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36" name="object 11136"/>
            <p:cNvSpPr/>
            <p:nvPr/>
          </p:nvSpPr>
          <p:spPr>
            <a:xfrm>
              <a:off x="6819493" y="2699003"/>
              <a:ext cx="1270" cy="11430"/>
            </a:xfrm>
            <a:custGeom>
              <a:avLst/>
              <a:gdLst/>
              <a:ahLst/>
              <a:cxnLst/>
              <a:rect l="l" t="t" r="r" b="b"/>
              <a:pathLst>
                <a:path w="1270" h="11430">
                  <a:moveTo>
                    <a:pt x="0" y="11429"/>
                  </a:moveTo>
                  <a:lnTo>
                    <a:pt x="761" y="6095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37" name="object 11137"/>
            <p:cNvSpPr/>
            <p:nvPr/>
          </p:nvSpPr>
          <p:spPr>
            <a:xfrm>
              <a:off x="6805015" y="2702051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3048"/>
                  </a:moveTo>
                  <a:lnTo>
                    <a:pt x="0" y="1524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38" name="object 11138"/>
            <p:cNvSpPr/>
            <p:nvPr/>
          </p:nvSpPr>
          <p:spPr>
            <a:xfrm>
              <a:off x="6798919" y="2702813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048" y="304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39" name="object 11139"/>
            <p:cNvSpPr/>
            <p:nvPr/>
          </p:nvSpPr>
          <p:spPr>
            <a:xfrm>
              <a:off x="6798919" y="2702813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3048"/>
                  </a:moveTo>
                  <a:lnTo>
                    <a:pt x="3047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40" name="object 11140"/>
            <p:cNvSpPr/>
            <p:nvPr/>
          </p:nvSpPr>
          <p:spPr>
            <a:xfrm>
              <a:off x="6767677" y="2696717"/>
              <a:ext cx="3810" cy="17145"/>
            </a:xfrm>
            <a:custGeom>
              <a:avLst/>
              <a:gdLst/>
              <a:ahLst/>
              <a:cxnLst/>
              <a:rect l="l" t="t" r="r" b="b"/>
              <a:pathLst>
                <a:path w="3809" h="17144">
                  <a:moveTo>
                    <a:pt x="3809" y="0"/>
                  </a:moveTo>
                  <a:lnTo>
                    <a:pt x="1523" y="3810"/>
                  </a:lnTo>
                  <a:lnTo>
                    <a:pt x="0" y="7620"/>
                  </a:lnTo>
                  <a:lnTo>
                    <a:pt x="761" y="12192"/>
                  </a:lnTo>
                  <a:lnTo>
                    <a:pt x="3047" y="16002"/>
                  </a:lnTo>
                  <a:lnTo>
                    <a:pt x="3809" y="16002"/>
                  </a:lnTo>
                  <a:lnTo>
                    <a:pt x="3809" y="16764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41" name="object 11141"/>
            <p:cNvSpPr/>
            <p:nvPr/>
          </p:nvSpPr>
          <p:spPr>
            <a:xfrm>
              <a:off x="6791299" y="2718815"/>
              <a:ext cx="6350" cy="1270"/>
            </a:xfrm>
            <a:custGeom>
              <a:avLst/>
              <a:gdLst/>
              <a:ahLst/>
              <a:cxnLst/>
              <a:rect l="l" t="t" r="r" b="b"/>
              <a:pathLst>
                <a:path w="6350" h="1269">
                  <a:moveTo>
                    <a:pt x="0" y="761"/>
                  </a:moveTo>
                  <a:lnTo>
                    <a:pt x="3048" y="761"/>
                  </a:lnTo>
                  <a:lnTo>
                    <a:pt x="609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42" name="object 11142"/>
            <p:cNvSpPr/>
            <p:nvPr/>
          </p:nvSpPr>
          <p:spPr>
            <a:xfrm>
              <a:off x="6779869" y="2718053"/>
              <a:ext cx="11430" cy="1905"/>
            </a:xfrm>
            <a:custGeom>
              <a:avLst/>
              <a:gdLst/>
              <a:ahLst/>
              <a:cxnLst/>
              <a:rect l="l" t="t" r="r" b="b"/>
              <a:pathLst>
                <a:path w="11429" h="1905">
                  <a:moveTo>
                    <a:pt x="0" y="0"/>
                  </a:moveTo>
                  <a:lnTo>
                    <a:pt x="5334" y="761"/>
                  </a:lnTo>
                  <a:lnTo>
                    <a:pt x="11430" y="1523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43" name="object 11143"/>
            <p:cNvSpPr/>
            <p:nvPr/>
          </p:nvSpPr>
          <p:spPr>
            <a:xfrm>
              <a:off x="6771487" y="2713481"/>
              <a:ext cx="8890" cy="5080"/>
            </a:xfrm>
            <a:custGeom>
              <a:avLst/>
              <a:gdLst/>
              <a:ahLst/>
              <a:cxnLst/>
              <a:rect l="l" t="t" r="r" b="b"/>
              <a:pathLst>
                <a:path w="8890" h="5080">
                  <a:moveTo>
                    <a:pt x="0" y="0"/>
                  </a:moveTo>
                  <a:lnTo>
                    <a:pt x="3810" y="2285"/>
                  </a:lnTo>
                  <a:lnTo>
                    <a:pt x="8382" y="4571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44" name="object 11144"/>
            <p:cNvSpPr/>
            <p:nvPr/>
          </p:nvSpPr>
          <p:spPr>
            <a:xfrm>
              <a:off x="6806539" y="2708909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70" h="3175">
                  <a:moveTo>
                    <a:pt x="0" y="3048"/>
                  </a:moveTo>
                  <a:lnTo>
                    <a:pt x="761" y="2286"/>
                  </a:lnTo>
                  <a:lnTo>
                    <a:pt x="761" y="1524"/>
                  </a:lnTo>
                  <a:lnTo>
                    <a:pt x="761" y="762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45" name="object 11145"/>
            <p:cNvSpPr/>
            <p:nvPr/>
          </p:nvSpPr>
          <p:spPr>
            <a:xfrm>
              <a:off x="6799681" y="2716529"/>
              <a:ext cx="7620" cy="1905"/>
            </a:xfrm>
            <a:custGeom>
              <a:avLst/>
              <a:gdLst/>
              <a:ahLst/>
              <a:cxnLst/>
              <a:rect l="l" t="t" r="r" b="b"/>
              <a:pathLst>
                <a:path w="7620" h="1905">
                  <a:moveTo>
                    <a:pt x="0" y="1524"/>
                  </a:moveTo>
                  <a:lnTo>
                    <a:pt x="3810" y="762"/>
                  </a:lnTo>
                  <a:lnTo>
                    <a:pt x="7620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46" name="object 11146"/>
            <p:cNvSpPr/>
            <p:nvPr/>
          </p:nvSpPr>
          <p:spPr>
            <a:xfrm>
              <a:off x="6797395" y="2707385"/>
              <a:ext cx="7620" cy="11430"/>
            </a:xfrm>
            <a:custGeom>
              <a:avLst/>
              <a:gdLst/>
              <a:ahLst/>
              <a:cxnLst/>
              <a:rect l="l" t="t" r="r" b="b"/>
              <a:pathLst>
                <a:path w="7620" h="11430">
                  <a:moveTo>
                    <a:pt x="0" y="11429"/>
                  </a:moveTo>
                  <a:lnTo>
                    <a:pt x="3048" y="10667"/>
                  </a:lnTo>
                  <a:lnTo>
                    <a:pt x="4572" y="9143"/>
                  </a:lnTo>
                  <a:lnTo>
                    <a:pt x="6096" y="6857"/>
                  </a:lnTo>
                  <a:lnTo>
                    <a:pt x="6858" y="3809"/>
                  </a:lnTo>
                  <a:lnTo>
                    <a:pt x="6858" y="2285"/>
                  </a:lnTo>
                  <a:lnTo>
                    <a:pt x="762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47" name="object 11147"/>
            <p:cNvSpPr/>
            <p:nvPr/>
          </p:nvSpPr>
          <p:spPr>
            <a:xfrm>
              <a:off x="6803491" y="2710433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80">
                  <a:moveTo>
                    <a:pt x="2285" y="0"/>
                  </a:moveTo>
                  <a:lnTo>
                    <a:pt x="3902" y="669"/>
                  </a:lnTo>
                  <a:lnTo>
                    <a:pt x="4571" y="2285"/>
                  </a:lnTo>
                  <a:lnTo>
                    <a:pt x="3902" y="3902"/>
                  </a:lnTo>
                  <a:lnTo>
                    <a:pt x="2285" y="4571"/>
                  </a:lnTo>
                  <a:lnTo>
                    <a:pt x="669" y="3902"/>
                  </a:lnTo>
                  <a:lnTo>
                    <a:pt x="0" y="2285"/>
                  </a:lnTo>
                  <a:lnTo>
                    <a:pt x="669" y="669"/>
                  </a:lnTo>
                  <a:lnTo>
                    <a:pt x="228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48" name="object 11148"/>
            <p:cNvSpPr/>
            <p:nvPr/>
          </p:nvSpPr>
          <p:spPr>
            <a:xfrm>
              <a:off x="6805015" y="2705099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285"/>
                  </a:moveTo>
                  <a:lnTo>
                    <a:pt x="0" y="1523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49" name="object 11149"/>
            <p:cNvSpPr/>
            <p:nvPr/>
          </p:nvSpPr>
          <p:spPr>
            <a:xfrm>
              <a:off x="6803491" y="2707385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80">
                  <a:moveTo>
                    <a:pt x="2285" y="0"/>
                  </a:moveTo>
                  <a:lnTo>
                    <a:pt x="3902" y="669"/>
                  </a:lnTo>
                  <a:lnTo>
                    <a:pt x="4571" y="2285"/>
                  </a:lnTo>
                  <a:lnTo>
                    <a:pt x="3902" y="3902"/>
                  </a:lnTo>
                  <a:lnTo>
                    <a:pt x="2285" y="4571"/>
                  </a:lnTo>
                  <a:lnTo>
                    <a:pt x="669" y="3902"/>
                  </a:lnTo>
                  <a:lnTo>
                    <a:pt x="0" y="2285"/>
                  </a:lnTo>
                  <a:lnTo>
                    <a:pt x="669" y="669"/>
                  </a:lnTo>
                  <a:lnTo>
                    <a:pt x="228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50" name="object 11150"/>
            <p:cNvSpPr/>
            <p:nvPr/>
          </p:nvSpPr>
          <p:spPr>
            <a:xfrm>
              <a:off x="6807301" y="2710433"/>
              <a:ext cx="12700" cy="6350"/>
            </a:xfrm>
            <a:custGeom>
              <a:avLst/>
              <a:gdLst/>
              <a:ahLst/>
              <a:cxnLst/>
              <a:rect l="l" t="t" r="r" b="b"/>
              <a:pathLst>
                <a:path w="12700" h="6350">
                  <a:moveTo>
                    <a:pt x="0" y="6096"/>
                  </a:moveTo>
                  <a:lnTo>
                    <a:pt x="4572" y="4572"/>
                  </a:lnTo>
                  <a:lnTo>
                    <a:pt x="9906" y="2286"/>
                  </a:lnTo>
                  <a:lnTo>
                    <a:pt x="11430" y="1524"/>
                  </a:lnTo>
                  <a:lnTo>
                    <a:pt x="1219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51" name="object 11151"/>
            <p:cNvSpPr/>
            <p:nvPr/>
          </p:nvSpPr>
          <p:spPr>
            <a:xfrm>
              <a:off x="6771487" y="2690621"/>
              <a:ext cx="26034" cy="6350"/>
            </a:xfrm>
            <a:custGeom>
              <a:avLst/>
              <a:gdLst/>
              <a:ahLst/>
              <a:cxnLst/>
              <a:rect l="l" t="t" r="r" b="b"/>
              <a:pathLst>
                <a:path w="26034" h="6350">
                  <a:moveTo>
                    <a:pt x="25907" y="761"/>
                  </a:moveTo>
                  <a:lnTo>
                    <a:pt x="22859" y="0"/>
                  </a:lnTo>
                  <a:lnTo>
                    <a:pt x="19811" y="0"/>
                  </a:lnTo>
                  <a:lnTo>
                    <a:pt x="13715" y="0"/>
                  </a:lnTo>
                  <a:lnTo>
                    <a:pt x="8381" y="1523"/>
                  </a:lnTo>
                  <a:lnTo>
                    <a:pt x="3809" y="3047"/>
                  </a:lnTo>
                  <a:lnTo>
                    <a:pt x="0" y="6095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52" name="object 11152"/>
            <p:cNvSpPr/>
            <p:nvPr/>
          </p:nvSpPr>
          <p:spPr>
            <a:xfrm>
              <a:off x="6806539" y="2698241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0" y="2285"/>
                  </a:moveTo>
                  <a:lnTo>
                    <a:pt x="762" y="2285"/>
                  </a:lnTo>
                  <a:lnTo>
                    <a:pt x="761" y="761"/>
                  </a:lnTo>
                  <a:lnTo>
                    <a:pt x="761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53" name="object 11153"/>
            <p:cNvSpPr/>
            <p:nvPr/>
          </p:nvSpPr>
          <p:spPr>
            <a:xfrm>
              <a:off x="6799681" y="2691383"/>
              <a:ext cx="7620" cy="2540"/>
            </a:xfrm>
            <a:custGeom>
              <a:avLst/>
              <a:gdLst/>
              <a:ahLst/>
              <a:cxnLst/>
              <a:rect l="l" t="t" r="r" b="b"/>
              <a:pathLst>
                <a:path w="7620" h="2539">
                  <a:moveTo>
                    <a:pt x="7620" y="2285"/>
                  </a:moveTo>
                  <a:lnTo>
                    <a:pt x="3810" y="761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54" name="object 11154"/>
            <p:cNvSpPr/>
            <p:nvPr/>
          </p:nvSpPr>
          <p:spPr>
            <a:xfrm>
              <a:off x="6797395" y="2691383"/>
              <a:ext cx="6985" cy="6985"/>
            </a:xfrm>
            <a:custGeom>
              <a:avLst/>
              <a:gdLst/>
              <a:ahLst/>
              <a:cxnLst/>
              <a:rect l="l" t="t" r="r" b="b"/>
              <a:pathLst>
                <a:path w="6984" h="6985">
                  <a:moveTo>
                    <a:pt x="6857" y="6857"/>
                  </a:moveTo>
                  <a:lnTo>
                    <a:pt x="6095" y="4571"/>
                  </a:lnTo>
                  <a:lnTo>
                    <a:pt x="4571" y="2285"/>
                  </a:lnTo>
                  <a:lnTo>
                    <a:pt x="3047" y="761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55" name="object 11155"/>
            <p:cNvSpPr/>
            <p:nvPr/>
          </p:nvSpPr>
          <p:spPr>
            <a:xfrm>
              <a:off x="6804253" y="2698241"/>
              <a:ext cx="1270" cy="3810"/>
            </a:xfrm>
            <a:custGeom>
              <a:avLst/>
              <a:gdLst/>
              <a:ahLst/>
              <a:cxnLst/>
              <a:rect l="l" t="t" r="r" b="b"/>
              <a:pathLst>
                <a:path w="1270" h="3810">
                  <a:moveTo>
                    <a:pt x="761" y="3809"/>
                  </a:moveTo>
                  <a:lnTo>
                    <a:pt x="0" y="2285"/>
                  </a:lnTo>
                  <a:lnTo>
                    <a:pt x="0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56" name="object 11156"/>
            <p:cNvSpPr/>
            <p:nvPr/>
          </p:nvSpPr>
          <p:spPr>
            <a:xfrm>
              <a:off x="6805777" y="2699003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57" name="object 11157"/>
            <p:cNvSpPr/>
            <p:nvPr/>
          </p:nvSpPr>
          <p:spPr>
            <a:xfrm>
              <a:off x="6807301" y="2693669"/>
              <a:ext cx="10160" cy="3175"/>
            </a:xfrm>
            <a:custGeom>
              <a:avLst/>
              <a:gdLst/>
              <a:ahLst/>
              <a:cxnLst/>
              <a:rect l="l" t="t" r="r" b="b"/>
              <a:pathLst>
                <a:path w="10159" h="3175">
                  <a:moveTo>
                    <a:pt x="9905" y="3048"/>
                  </a:moveTo>
                  <a:lnTo>
                    <a:pt x="4571" y="1524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58" name="object 11158"/>
            <p:cNvSpPr/>
            <p:nvPr/>
          </p:nvSpPr>
          <p:spPr>
            <a:xfrm>
              <a:off x="6817207" y="269671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285" y="2285"/>
                  </a:moveTo>
                  <a:lnTo>
                    <a:pt x="1523" y="761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59" name="object 11159"/>
            <p:cNvSpPr/>
            <p:nvPr/>
          </p:nvSpPr>
          <p:spPr>
            <a:xfrm>
              <a:off x="6846163" y="2739389"/>
              <a:ext cx="6985" cy="3810"/>
            </a:xfrm>
            <a:custGeom>
              <a:avLst/>
              <a:gdLst/>
              <a:ahLst/>
              <a:cxnLst/>
              <a:rect l="l" t="t" r="r" b="b"/>
              <a:pathLst>
                <a:path w="6984" h="3810">
                  <a:moveTo>
                    <a:pt x="3809" y="0"/>
                  </a:moveTo>
                  <a:lnTo>
                    <a:pt x="6857" y="0"/>
                  </a:lnTo>
                  <a:lnTo>
                    <a:pt x="6857" y="3810"/>
                  </a:lnTo>
                  <a:lnTo>
                    <a:pt x="0" y="3810"/>
                  </a:lnTo>
                  <a:lnTo>
                    <a:pt x="0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1160" name="object 11160"/>
          <p:cNvSpPr/>
          <p:nvPr/>
        </p:nvSpPr>
        <p:spPr>
          <a:xfrm>
            <a:off x="8515343" y="2312073"/>
            <a:ext cx="21548" cy="4788"/>
          </a:xfrm>
          <a:custGeom>
            <a:avLst/>
            <a:gdLst/>
            <a:ahLst/>
            <a:cxnLst/>
            <a:rect l="l" t="t" r="r" b="b"/>
            <a:pathLst>
              <a:path w="17145" h="3810">
                <a:moveTo>
                  <a:pt x="3048" y="0"/>
                </a:moveTo>
                <a:lnTo>
                  <a:pt x="0" y="0"/>
                </a:lnTo>
                <a:lnTo>
                  <a:pt x="0" y="3810"/>
                </a:lnTo>
                <a:lnTo>
                  <a:pt x="13716" y="3809"/>
                </a:lnTo>
                <a:lnTo>
                  <a:pt x="13716" y="0"/>
                </a:lnTo>
                <a:lnTo>
                  <a:pt x="16764" y="0"/>
                </a:lnTo>
                <a:lnTo>
                  <a:pt x="13716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1161" name="object 11161"/>
          <p:cNvGrpSpPr/>
          <p:nvPr/>
        </p:nvGrpSpPr>
        <p:grpSpPr>
          <a:xfrm>
            <a:off x="8415742" y="2202895"/>
            <a:ext cx="123703" cy="112530"/>
            <a:chOff x="6696049" y="2845307"/>
            <a:chExt cx="98425" cy="89535"/>
          </a:xfrm>
        </p:grpSpPr>
        <p:sp>
          <p:nvSpPr>
            <p:cNvPr id="11162" name="object 11162"/>
            <p:cNvSpPr/>
            <p:nvPr/>
          </p:nvSpPr>
          <p:spPr>
            <a:xfrm>
              <a:off x="6707479" y="2919221"/>
              <a:ext cx="3810" cy="13335"/>
            </a:xfrm>
            <a:custGeom>
              <a:avLst/>
              <a:gdLst/>
              <a:ahLst/>
              <a:cxnLst/>
              <a:rect l="l" t="t" r="r" b="b"/>
              <a:pathLst>
                <a:path w="3809" h="13335">
                  <a:moveTo>
                    <a:pt x="3809" y="3048"/>
                  </a:moveTo>
                  <a:lnTo>
                    <a:pt x="3809" y="0"/>
                  </a:lnTo>
                  <a:lnTo>
                    <a:pt x="0" y="0"/>
                  </a:lnTo>
                  <a:lnTo>
                    <a:pt x="0" y="12954"/>
                  </a:lnTo>
                  <a:lnTo>
                    <a:pt x="3809" y="12954"/>
                  </a:lnTo>
                  <a:lnTo>
                    <a:pt x="3809" y="9906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63" name="object 11163"/>
            <p:cNvSpPr/>
            <p:nvPr/>
          </p:nvSpPr>
          <p:spPr>
            <a:xfrm>
              <a:off x="6729577" y="2889503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80">
                  <a:moveTo>
                    <a:pt x="0" y="4572"/>
                  </a:moveTo>
                  <a:lnTo>
                    <a:pt x="0" y="4572"/>
                  </a:lnTo>
                  <a:lnTo>
                    <a:pt x="0" y="4572"/>
                  </a:lnTo>
                </a:path>
                <a:path w="3175" h="5080">
                  <a:moveTo>
                    <a:pt x="0" y="4572"/>
                  </a:moveTo>
                  <a:lnTo>
                    <a:pt x="2286" y="2286"/>
                  </a:lnTo>
                  <a:lnTo>
                    <a:pt x="3047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64" name="object 11164"/>
            <p:cNvSpPr/>
            <p:nvPr/>
          </p:nvSpPr>
          <p:spPr>
            <a:xfrm>
              <a:off x="6728053" y="2884931"/>
              <a:ext cx="3175" cy="7620"/>
            </a:xfrm>
            <a:custGeom>
              <a:avLst/>
              <a:gdLst/>
              <a:ahLst/>
              <a:cxnLst/>
              <a:rect l="l" t="t" r="r" b="b"/>
              <a:pathLst>
                <a:path w="3175" h="7619">
                  <a:moveTo>
                    <a:pt x="0" y="7620"/>
                  </a:moveTo>
                  <a:lnTo>
                    <a:pt x="2285" y="3810"/>
                  </a:lnTo>
                  <a:lnTo>
                    <a:pt x="3047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65" name="object 11165"/>
            <p:cNvSpPr/>
            <p:nvPr/>
          </p:nvSpPr>
          <p:spPr>
            <a:xfrm>
              <a:off x="6720433" y="2892551"/>
              <a:ext cx="7620" cy="3810"/>
            </a:xfrm>
            <a:custGeom>
              <a:avLst/>
              <a:gdLst/>
              <a:ahLst/>
              <a:cxnLst/>
              <a:rect l="l" t="t" r="r" b="b"/>
              <a:pathLst>
                <a:path w="7620" h="3810">
                  <a:moveTo>
                    <a:pt x="0" y="3809"/>
                  </a:moveTo>
                  <a:lnTo>
                    <a:pt x="3810" y="2285"/>
                  </a:lnTo>
                  <a:lnTo>
                    <a:pt x="762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66" name="object 11166"/>
            <p:cNvSpPr/>
            <p:nvPr/>
          </p:nvSpPr>
          <p:spPr>
            <a:xfrm>
              <a:off x="6699097" y="2889503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80">
                  <a:moveTo>
                    <a:pt x="0" y="0"/>
                  </a:moveTo>
                  <a:lnTo>
                    <a:pt x="1524" y="2286"/>
                  </a:lnTo>
                  <a:lnTo>
                    <a:pt x="3048" y="457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67" name="object 11167"/>
            <p:cNvSpPr/>
            <p:nvPr/>
          </p:nvSpPr>
          <p:spPr>
            <a:xfrm>
              <a:off x="6729577" y="2875025"/>
              <a:ext cx="3810" cy="14604"/>
            </a:xfrm>
            <a:custGeom>
              <a:avLst/>
              <a:gdLst/>
              <a:ahLst/>
              <a:cxnLst/>
              <a:rect l="l" t="t" r="r" b="b"/>
              <a:pathLst>
                <a:path w="3809" h="14605">
                  <a:moveTo>
                    <a:pt x="3048" y="14477"/>
                  </a:moveTo>
                  <a:lnTo>
                    <a:pt x="3810" y="10667"/>
                  </a:lnTo>
                  <a:lnTo>
                    <a:pt x="3810" y="6857"/>
                  </a:lnTo>
                  <a:lnTo>
                    <a:pt x="2286" y="3047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68" name="object 11168"/>
            <p:cNvSpPr/>
            <p:nvPr/>
          </p:nvSpPr>
          <p:spPr>
            <a:xfrm>
              <a:off x="6703669" y="2892551"/>
              <a:ext cx="7620" cy="3810"/>
            </a:xfrm>
            <a:custGeom>
              <a:avLst/>
              <a:gdLst/>
              <a:ahLst/>
              <a:cxnLst/>
              <a:rect l="l" t="t" r="r" b="b"/>
              <a:pathLst>
                <a:path w="7620" h="3810">
                  <a:moveTo>
                    <a:pt x="0" y="0"/>
                  </a:moveTo>
                  <a:lnTo>
                    <a:pt x="3810" y="2285"/>
                  </a:lnTo>
                  <a:lnTo>
                    <a:pt x="7620" y="3809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69" name="object 11169"/>
            <p:cNvSpPr/>
            <p:nvPr/>
          </p:nvSpPr>
          <p:spPr>
            <a:xfrm>
              <a:off x="6700621" y="2884931"/>
              <a:ext cx="3175" cy="7620"/>
            </a:xfrm>
            <a:custGeom>
              <a:avLst/>
              <a:gdLst/>
              <a:ahLst/>
              <a:cxnLst/>
              <a:rect l="l" t="t" r="r" b="b"/>
              <a:pathLst>
                <a:path w="3175" h="7619">
                  <a:moveTo>
                    <a:pt x="0" y="0"/>
                  </a:moveTo>
                  <a:lnTo>
                    <a:pt x="762" y="3810"/>
                  </a:lnTo>
                  <a:lnTo>
                    <a:pt x="3048" y="762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70" name="object 11170"/>
            <p:cNvSpPr/>
            <p:nvPr/>
          </p:nvSpPr>
          <p:spPr>
            <a:xfrm>
              <a:off x="6703669" y="2872739"/>
              <a:ext cx="7620" cy="5080"/>
            </a:xfrm>
            <a:custGeom>
              <a:avLst/>
              <a:gdLst/>
              <a:ahLst/>
              <a:cxnLst/>
              <a:rect l="l" t="t" r="r" b="b"/>
              <a:pathLst>
                <a:path w="7620" h="5080">
                  <a:moveTo>
                    <a:pt x="7620" y="0"/>
                  </a:moveTo>
                  <a:lnTo>
                    <a:pt x="3810" y="1524"/>
                  </a:lnTo>
                  <a:lnTo>
                    <a:pt x="0" y="457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71" name="object 11171"/>
            <p:cNvSpPr/>
            <p:nvPr/>
          </p:nvSpPr>
          <p:spPr>
            <a:xfrm>
              <a:off x="6700621" y="2876549"/>
              <a:ext cx="3175" cy="8890"/>
            </a:xfrm>
            <a:custGeom>
              <a:avLst/>
              <a:gdLst/>
              <a:ahLst/>
              <a:cxnLst/>
              <a:rect l="l" t="t" r="r" b="b"/>
              <a:pathLst>
                <a:path w="3175" h="8889">
                  <a:moveTo>
                    <a:pt x="3048" y="0"/>
                  </a:moveTo>
                  <a:lnTo>
                    <a:pt x="3048" y="762"/>
                  </a:lnTo>
                  <a:lnTo>
                    <a:pt x="762" y="3810"/>
                  </a:lnTo>
                  <a:lnTo>
                    <a:pt x="0" y="838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72" name="object 11172"/>
            <p:cNvSpPr/>
            <p:nvPr/>
          </p:nvSpPr>
          <p:spPr>
            <a:xfrm>
              <a:off x="6702145" y="2894075"/>
              <a:ext cx="9525" cy="5080"/>
            </a:xfrm>
            <a:custGeom>
              <a:avLst/>
              <a:gdLst/>
              <a:ahLst/>
              <a:cxnLst/>
              <a:rect l="l" t="t" r="r" b="b"/>
              <a:pathLst>
                <a:path w="9525" h="5080">
                  <a:moveTo>
                    <a:pt x="0" y="0"/>
                  </a:moveTo>
                  <a:lnTo>
                    <a:pt x="3810" y="3047"/>
                  </a:lnTo>
                  <a:lnTo>
                    <a:pt x="9144" y="4571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73" name="object 11173"/>
            <p:cNvSpPr/>
            <p:nvPr/>
          </p:nvSpPr>
          <p:spPr>
            <a:xfrm>
              <a:off x="6698335" y="2870453"/>
              <a:ext cx="13335" cy="19050"/>
            </a:xfrm>
            <a:custGeom>
              <a:avLst/>
              <a:gdLst/>
              <a:ahLst/>
              <a:cxnLst/>
              <a:rect l="l" t="t" r="r" b="b"/>
              <a:pathLst>
                <a:path w="13334" h="19050">
                  <a:moveTo>
                    <a:pt x="12953" y="0"/>
                  </a:moveTo>
                  <a:lnTo>
                    <a:pt x="7619" y="1524"/>
                  </a:lnTo>
                  <a:lnTo>
                    <a:pt x="3809" y="4572"/>
                  </a:lnTo>
                  <a:lnTo>
                    <a:pt x="1523" y="7620"/>
                  </a:lnTo>
                  <a:lnTo>
                    <a:pt x="0" y="11430"/>
                  </a:lnTo>
                  <a:lnTo>
                    <a:pt x="0" y="15240"/>
                  </a:lnTo>
                  <a:lnTo>
                    <a:pt x="761" y="1905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74" name="object 11174"/>
            <p:cNvSpPr/>
            <p:nvPr/>
          </p:nvSpPr>
          <p:spPr>
            <a:xfrm>
              <a:off x="6720433" y="2872739"/>
              <a:ext cx="7620" cy="5080"/>
            </a:xfrm>
            <a:custGeom>
              <a:avLst/>
              <a:gdLst/>
              <a:ahLst/>
              <a:cxnLst/>
              <a:rect l="l" t="t" r="r" b="b"/>
              <a:pathLst>
                <a:path w="7620" h="5080">
                  <a:moveTo>
                    <a:pt x="7620" y="4572"/>
                  </a:moveTo>
                  <a:lnTo>
                    <a:pt x="3810" y="1524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75" name="object 11175"/>
            <p:cNvSpPr/>
            <p:nvPr/>
          </p:nvSpPr>
          <p:spPr>
            <a:xfrm>
              <a:off x="6728053" y="2877311"/>
              <a:ext cx="3175" cy="7620"/>
            </a:xfrm>
            <a:custGeom>
              <a:avLst/>
              <a:gdLst/>
              <a:ahLst/>
              <a:cxnLst/>
              <a:rect l="l" t="t" r="r" b="b"/>
              <a:pathLst>
                <a:path w="3175" h="7619">
                  <a:moveTo>
                    <a:pt x="3048" y="7620"/>
                  </a:moveTo>
                  <a:lnTo>
                    <a:pt x="2286" y="3048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76" name="object 11176"/>
            <p:cNvSpPr/>
            <p:nvPr/>
          </p:nvSpPr>
          <p:spPr>
            <a:xfrm>
              <a:off x="6720433" y="2894075"/>
              <a:ext cx="9525" cy="5080"/>
            </a:xfrm>
            <a:custGeom>
              <a:avLst/>
              <a:gdLst/>
              <a:ahLst/>
              <a:cxnLst/>
              <a:rect l="l" t="t" r="r" b="b"/>
              <a:pathLst>
                <a:path w="9525" h="5080">
                  <a:moveTo>
                    <a:pt x="0" y="4572"/>
                  </a:moveTo>
                  <a:lnTo>
                    <a:pt x="5334" y="3048"/>
                  </a:lnTo>
                  <a:lnTo>
                    <a:pt x="914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77" name="object 11177"/>
            <p:cNvSpPr/>
            <p:nvPr/>
          </p:nvSpPr>
          <p:spPr>
            <a:xfrm>
              <a:off x="6720433" y="2870453"/>
              <a:ext cx="9525" cy="5080"/>
            </a:xfrm>
            <a:custGeom>
              <a:avLst/>
              <a:gdLst/>
              <a:ahLst/>
              <a:cxnLst/>
              <a:rect l="l" t="t" r="r" b="b"/>
              <a:pathLst>
                <a:path w="9525" h="5080">
                  <a:moveTo>
                    <a:pt x="9144" y="4572"/>
                  </a:moveTo>
                  <a:lnTo>
                    <a:pt x="5334" y="1524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78" name="object 11178"/>
            <p:cNvSpPr/>
            <p:nvPr/>
          </p:nvSpPr>
          <p:spPr>
            <a:xfrm>
              <a:off x="6711289" y="2896361"/>
              <a:ext cx="9525" cy="1270"/>
            </a:xfrm>
            <a:custGeom>
              <a:avLst/>
              <a:gdLst/>
              <a:ahLst/>
              <a:cxnLst/>
              <a:rect l="l" t="t" r="r" b="b"/>
              <a:pathLst>
                <a:path w="9525" h="1269">
                  <a:moveTo>
                    <a:pt x="0" y="0"/>
                  </a:moveTo>
                  <a:lnTo>
                    <a:pt x="4572" y="761"/>
                  </a:lnTo>
                  <a:lnTo>
                    <a:pt x="9144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79" name="object 11179"/>
            <p:cNvSpPr/>
            <p:nvPr/>
          </p:nvSpPr>
          <p:spPr>
            <a:xfrm>
              <a:off x="6711289" y="2872739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9144" y="0"/>
                  </a:moveTo>
                  <a:lnTo>
                    <a:pt x="4572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80" name="object 11180"/>
            <p:cNvSpPr/>
            <p:nvPr/>
          </p:nvSpPr>
          <p:spPr>
            <a:xfrm>
              <a:off x="6711289" y="2898647"/>
              <a:ext cx="9525" cy="1270"/>
            </a:xfrm>
            <a:custGeom>
              <a:avLst/>
              <a:gdLst/>
              <a:ahLst/>
              <a:cxnLst/>
              <a:rect l="l" t="t" r="r" b="b"/>
              <a:pathLst>
                <a:path w="9525" h="1269">
                  <a:moveTo>
                    <a:pt x="0" y="0"/>
                  </a:moveTo>
                  <a:lnTo>
                    <a:pt x="4572" y="761"/>
                  </a:lnTo>
                  <a:lnTo>
                    <a:pt x="9144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81" name="object 11181"/>
            <p:cNvSpPr/>
            <p:nvPr/>
          </p:nvSpPr>
          <p:spPr>
            <a:xfrm>
              <a:off x="6711289" y="2869691"/>
              <a:ext cx="9525" cy="1270"/>
            </a:xfrm>
            <a:custGeom>
              <a:avLst/>
              <a:gdLst/>
              <a:ahLst/>
              <a:cxnLst/>
              <a:rect l="l" t="t" r="r" b="b"/>
              <a:pathLst>
                <a:path w="9525" h="1269">
                  <a:moveTo>
                    <a:pt x="9144" y="761"/>
                  </a:moveTo>
                  <a:lnTo>
                    <a:pt x="4572" y="0"/>
                  </a:lnTo>
                  <a:lnTo>
                    <a:pt x="0" y="761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82" name="object 11182"/>
            <p:cNvSpPr/>
            <p:nvPr/>
          </p:nvSpPr>
          <p:spPr>
            <a:xfrm>
              <a:off x="6714337" y="2888741"/>
              <a:ext cx="3810" cy="3175"/>
            </a:xfrm>
            <a:custGeom>
              <a:avLst/>
              <a:gdLst/>
              <a:ahLst/>
              <a:cxnLst/>
              <a:rect l="l" t="t" r="r" b="b"/>
              <a:pathLst>
                <a:path w="3809" h="3175">
                  <a:moveTo>
                    <a:pt x="3809" y="1524"/>
                  </a:moveTo>
                  <a:lnTo>
                    <a:pt x="3047" y="0"/>
                  </a:lnTo>
                  <a:lnTo>
                    <a:pt x="761" y="0"/>
                  </a:lnTo>
                  <a:lnTo>
                    <a:pt x="0" y="1524"/>
                  </a:lnTo>
                  <a:lnTo>
                    <a:pt x="1523" y="3048"/>
                  </a:lnTo>
                  <a:lnTo>
                    <a:pt x="3047" y="2286"/>
                  </a:lnTo>
                  <a:lnTo>
                    <a:pt x="3809" y="152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83" name="object 11183"/>
            <p:cNvSpPr/>
            <p:nvPr/>
          </p:nvSpPr>
          <p:spPr>
            <a:xfrm>
              <a:off x="6713575" y="2887979"/>
              <a:ext cx="1905" cy="21590"/>
            </a:xfrm>
            <a:custGeom>
              <a:avLst/>
              <a:gdLst/>
              <a:ahLst/>
              <a:cxnLst/>
              <a:rect l="l" t="t" r="r" b="b"/>
              <a:pathLst>
                <a:path w="1904" h="21589">
                  <a:moveTo>
                    <a:pt x="1524" y="20574"/>
                  </a:moveTo>
                  <a:lnTo>
                    <a:pt x="1295" y="20040"/>
                  </a:lnTo>
                  <a:lnTo>
                    <a:pt x="762" y="19812"/>
                  </a:lnTo>
                  <a:lnTo>
                    <a:pt x="215" y="20040"/>
                  </a:lnTo>
                  <a:lnTo>
                    <a:pt x="0" y="20574"/>
                  </a:lnTo>
                  <a:lnTo>
                    <a:pt x="215" y="21120"/>
                  </a:lnTo>
                  <a:lnTo>
                    <a:pt x="762" y="21336"/>
                  </a:lnTo>
                  <a:lnTo>
                    <a:pt x="1295" y="21120"/>
                  </a:lnTo>
                  <a:lnTo>
                    <a:pt x="1524" y="20574"/>
                  </a:lnTo>
                  <a:close/>
                </a:path>
                <a:path w="1904" h="21589">
                  <a:moveTo>
                    <a:pt x="1524" y="762"/>
                  </a:moveTo>
                  <a:lnTo>
                    <a:pt x="1295" y="228"/>
                  </a:lnTo>
                  <a:lnTo>
                    <a:pt x="762" y="0"/>
                  </a:lnTo>
                  <a:lnTo>
                    <a:pt x="215" y="228"/>
                  </a:lnTo>
                  <a:lnTo>
                    <a:pt x="0" y="762"/>
                  </a:lnTo>
                  <a:lnTo>
                    <a:pt x="215" y="1308"/>
                  </a:lnTo>
                  <a:lnTo>
                    <a:pt x="762" y="1524"/>
                  </a:lnTo>
                  <a:lnTo>
                    <a:pt x="1295" y="1308"/>
                  </a:lnTo>
                  <a:lnTo>
                    <a:pt x="1524" y="76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84" name="object 11184"/>
            <p:cNvSpPr/>
            <p:nvPr/>
          </p:nvSpPr>
          <p:spPr>
            <a:xfrm>
              <a:off x="6782155" y="2847593"/>
              <a:ext cx="10160" cy="3810"/>
            </a:xfrm>
            <a:custGeom>
              <a:avLst/>
              <a:gdLst/>
              <a:ahLst/>
              <a:cxnLst/>
              <a:rect l="l" t="t" r="r" b="b"/>
              <a:pathLst>
                <a:path w="10159" h="3810">
                  <a:moveTo>
                    <a:pt x="9905" y="3809"/>
                  </a:moveTo>
                  <a:lnTo>
                    <a:pt x="9905" y="0"/>
                  </a:lnTo>
                  <a:lnTo>
                    <a:pt x="0" y="0"/>
                  </a:lnTo>
                  <a:lnTo>
                    <a:pt x="0" y="3809"/>
                  </a:lnTo>
                  <a:lnTo>
                    <a:pt x="3047" y="3809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1185" name="object 11185"/>
          <p:cNvGrpSpPr/>
          <p:nvPr/>
        </p:nvGrpSpPr>
        <p:grpSpPr>
          <a:xfrm>
            <a:off x="8524919" y="2071691"/>
            <a:ext cx="52673" cy="14365"/>
            <a:chOff x="6782917" y="2740914"/>
            <a:chExt cx="41910" cy="11430"/>
          </a:xfrm>
        </p:grpSpPr>
        <p:sp>
          <p:nvSpPr>
            <p:cNvPr id="11186" name="object 11186"/>
            <p:cNvSpPr/>
            <p:nvPr/>
          </p:nvSpPr>
          <p:spPr>
            <a:xfrm>
              <a:off x="6819493" y="2743200"/>
              <a:ext cx="3175" cy="6985"/>
            </a:xfrm>
            <a:custGeom>
              <a:avLst/>
              <a:gdLst/>
              <a:ahLst/>
              <a:cxnLst/>
              <a:rect l="l" t="t" r="r" b="b"/>
              <a:pathLst>
                <a:path w="3175" h="6985">
                  <a:moveTo>
                    <a:pt x="3048" y="0"/>
                  </a:moveTo>
                  <a:lnTo>
                    <a:pt x="0" y="0"/>
                  </a:lnTo>
                  <a:lnTo>
                    <a:pt x="0" y="6858"/>
                  </a:lnTo>
                  <a:lnTo>
                    <a:pt x="3048" y="6858"/>
                  </a:lnTo>
                  <a:lnTo>
                    <a:pt x="3048" y="3048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87" name="object 11187"/>
            <p:cNvSpPr/>
            <p:nvPr/>
          </p:nvSpPr>
          <p:spPr>
            <a:xfrm>
              <a:off x="6785203" y="2743200"/>
              <a:ext cx="3810" cy="6985"/>
            </a:xfrm>
            <a:custGeom>
              <a:avLst/>
              <a:gdLst/>
              <a:ahLst/>
              <a:cxnLst/>
              <a:rect l="l" t="t" r="r" b="b"/>
              <a:pathLst>
                <a:path w="3809" h="6985">
                  <a:moveTo>
                    <a:pt x="3809" y="0"/>
                  </a:moveTo>
                  <a:lnTo>
                    <a:pt x="0" y="0"/>
                  </a:lnTo>
                  <a:lnTo>
                    <a:pt x="0" y="6858"/>
                  </a:lnTo>
                  <a:lnTo>
                    <a:pt x="3809" y="6858"/>
                  </a:lnTo>
                  <a:lnTo>
                    <a:pt x="3809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1188" name="object 11188"/>
          <p:cNvSpPr/>
          <p:nvPr/>
        </p:nvSpPr>
        <p:spPr>
          <a:xfrm>
            <a:off x="8434896" y="2074565"/>
            <a:ext cx="3990" cy="8779"/>
          </a:xfrm>
          <a:custGeom>
            <a:avLst/>
            <a:gdLst/>
            <a:ahLst/>
            <a:cxnLst/>
            <a:rect l="l" t="t" r="r" b="b"/>
            <a:pathLst>
              <a:path w="3175" h="6985">
                <a:moveTo>
                  <a:pt x="3048" y="0"/>
                </a:moveTo>
                <a:lnTo>
                  <a:pt x="0" y="0"/>
                </a:lnTo>
                <a:lnTo>
                  <a:pt x="0" y="6858"/>
                </a:lnTo>
                <a:lnTo>
                  <a:pt x="3048" y="6858"/>
                </a:lnTo>
                <a:lnTo>
                  <a:pt x="3048" y="3048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1189" name="object 11189"/>
          <p:cNvGrpSpPr/>
          <p:nvPr/>
        </p:nvGrpSpPr>
        <p:grpSpPr>
          <a:xfrm>
            <a:off x="8432022" y="2024764"/>
            <a:ext cx="193136" cy="61452"/>
            <a:chOff x="6709003" y="2703576"/>
            <a:chExt cx="153670" cy="48895"/>
          </a:xfrm>
        </p:grpSpPr>
        <p:sp>
          <p:nvSpPr>
            <p:cNvPr id="11190" name="object 11190"/>
            <p:cNvSpPr/>
            <p:nvPr/>
          </p:nvSpPr>
          <p:spPr>
            <a:xfrm>
              <a:off x="6846163" y="2705862"/>
              <a:ext cx="6985" cy="3810"/>
            </a:xfrm>
            <a:custGeom>
              <a:avLst/>
              <a:gdLst/>
              <a:ahLst/>
              <a:cxnLst/>
              <a:rect l="l" t="t" r="r" b="b"/>
              <a:pathLst>
                <a:path w="6984" h="3810">
                  <a:moveTo>
                    <a:pt x="3809" y="0"/>
                  </a:moveTo>
                  <a:lnTo>
                    <a:pt x="6857" y="0"/>
                  </a:lnTo>
                  <a:lnTo>
                    <a:pt x="6857" y="3810"/>
                  </a:lnTo>
                  <a:lnTo>
                    <a:pt x="0" y="3810"/>
                  </a:lnTo>
                  <a:lnTo>
                    <a:pt x="0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91" name="object 11191"/>
            <p:cNvSpPr/>
            <p:nvPr/>
          </p:nvSpPr>
          <p:spPr>
            <a:xfrm>
              <a:off x="6846163" y="2739390"/>
              <a:ext cx="6985" cy="3810"/>
            </a:xfrm>
            <a:custGeom>
              <a:avLst/>
              <a:gdLst/>
              <a:ahLst/>
              <a:cxnLst/>
              <a:rect l="l" t="t" r="r" b="b"/>
              <a:pathLst>
                <a:path w="6984" h="3810">
                  <a:moveTo>
                    <a:pt x="3809" y="0"/>
                  </a:moveTo>
                  <a:lnTo>
                    <a:pt x="6857" y="0"/>
                  </a:lnTo>
                  <a:lnTo>
                    <a:pt x="6857" y="3810"/>
                  </a:lnTo>
                  <a:lnTo>
                    <a:pt x="0" y="3810"/>
                  </a:lnTo>
                  <a:lnTo>
                    <a:pt x="0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92" name="object 11192"/>
            <p:cNvSpPr/>
            <p:nvPr/>
          </p:nvSpPr>
          <p:spPr>
            <a:xfrm>
              <a:off x="6856069" y="2743200"/>
              <a:ext cx="3810" cy="6985"/>
            </a:xfrm>
            <a:custGeom>
              <a:avLst/>
              <a:gdLst/>
              <a:ahLst/>
              <a:cxnLst/>
              <a:rect l="l" t="t" r="r" b="b"/>
              <a:pathLst>
                <a:path w="3809" h="6985">
                  <a:moveTo>
                    <a:pt x="3809" y="0"/>
                  </a:moveTo>
                  <a:lnTo>
                    <a:pt x="0" y="0"/>
                  </a:lnTo>
                  <a:lnTo>
                    <a:pt x="0" y="6858"/>
                  </a:lnTo>
                  <a:lnTo>
                    <a:pt x="3809" y="6858"/>
                  </a:lnTo>
                  <a:lnTo>
                    <a:pt x="3809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93" name="object 11193"/>
            <p:cNvSpPr/>
            <p:nvPr/>
          </p:nvSpPr>
          <p:spPr>
            <a:xfrm>
              <a:off x="6803491" y="2737104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80">
                  <a:moveTo>
                    <a:pt x="2285" y="0"/>
                  </a:moveTo>
                  <a:lnTo>
                    <a:pt x="3902" y="669"/>
                  </a:lnTo>
                  <a:lnTo>
                    <a:pt x="4571" y="2285"/>
                  </a:lnTo>
                  <a:lnTo>
                    <a:pt x="3902" y="3902"/>
                  </a:lnTo>
                  <a:lnTo>
                    <a:pt x="2285" y="4571"/>
                  </a:lnTo>
                  <a:lnTo>
                    <a:pt x="669" y="3902"/>
                  </a:lnTo>
                  <a:lnTo>
                    <a:pt x="0" y="2285"/>
                  </a:lnTo>
                  <a:lnTo>
                    <a:pt x="669" y="669"/>
                  </a:lnTo>
                  <a:lnTo>
                    <a:pt x="228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94" name="object 11194"/>
            <p:cNvSpPr/>
            <p:nvPr/>
          </p:nvSpPr>
          <p:spPr>
            <a:xfrm>
              <a:off x="6805015" y="2738628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5">
                  <a:moveTo>
                    <a:pt x="2285" y="1524"/>
                  </a:moveTo>
                  <a:lnTo>
                    <a:pt x="1523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95" name="object 11195"/>
            <p:cNvSpPr/>
            <p:nvPr/>
          </p:nvSpPr>
          <p:spPr>
            <a:xfrm>
              <a:off x="6801967" y="273939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809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96" name="object 11196"/>
            <p:cNvSpPr/>
            <p:nvPr/>
          </p:nvSpPr>
          <p:spPr>
            <a:xfrm>
              <a:off x="6801967" y="273862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1524" y="0"/>
                  </a:moveTo>
                  <a:lnTo>
                    <a:pt x="762" y="0"/>
                  </a:lnTo>
                  <a:lnTo>
                    <a:pt x="0" y="152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97" name="object 11197"/>
            <p:cNvSpPr/>
            <p:nvPr/>
          </p:nvSpPr>
          <p:spPr>
            <a:xfrm>
              <a:off x="6799681" y="2737104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80">
                  <a:moveTo>
                    <a:pt x="2285" y="0"/>
                  </a:moveTo>
                  <a:lnTo>
                    <a:pt x="3902" y="669"/>
                  </a:lnTo>
                  <a:lnTo>
                    <a:pt x="4571" y="2285"/>
                  </a:lnTo>
                  <a:lnTo>
                    <a:pt x="3902" y="3902"/>
                  </a:lnTo>
                  <a:lnTo>
                    <a:pt x="2285" y="4571"/>
                  </a:lnTo>
                  <a:lnTo>
                    <a:pt x="669" y="3902"/>
                  </a:lnTo>
                  <a:lnTo>
                    <a:pt x="0" y="2285"/>
                  </a:lnTo>
                  <a:lnTo>
                    <a:pt x="669" y="669"/>
                  </a:lnTo>
                  <a:lnTo>
                    <a:pt x="228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98" name="object 11198"/>
            <p:cNvSpPr/>
            <p:nvPr/>
          </p:nvSpPr>
          <p:spPr>
            <a:xfrm>
              <a:off x="6761581" y="2739390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99" name="object 11199"/>
            <p:cNvSpPr/>
            <p:nvPr/>
          </p:nvSpPr>
          <p:spPr>
            <a:xfrm>
              <a:off x="6758533" y="273862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1524" y="1524"/>
                  </a:moveTo>
                  <a:lnTo>
                    <a:pt x="1524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00" name="object 11200"/>
            <p:cNvSpPr/>
            <p:nvPr/>
          </p:nvSpPr>
          <p:spPr>
            <a:xfrm>
              <a:off x="6754723" y="273939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809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01" name="object 11201"/>
            <p:cNvSpPr/>
            <p:nvPr/>
          </p:nvSpPr>
          <p:spPr>
            <a:xfrm>
              <a:off x="6753199" y="273862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1524" y="0"/>
                  </a:moveTo>
                  <a:lnTo>
                    <a:pt x="0" y="0"/>
                  </a:lnTo>
                  <a:lnTo>
                    <a:pt x="0" y="152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02" name="object 11202"/>
            <p:cNvSpPr/>
            <p:nvPr/>
          </p:nvSpPr>
          <p:spPr>
            <a:xfrm>
              <a:off x="6751675" y="2739390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03" name="object 11203"/>
            <p:cNvSpPr/>
            <p:nvPr/>
          </p:nvSpPr>
          <p:spPr>
            <a:xfrm>
              <a:off x="6747865" y="2743200"/>
              <a:ext cx="3810" cy="6985"/>
            </a:xfrm>
            <a:custGeom>
              <a:avLst/>
              <a:gdLst/>
              <a:ahLst/>
              <a:cxnLst/>
              <a:rect l="l" t="t" r="r" b="b"/>
              <a:pathLst>
                <a:path w="3809" h="6985">
                  <a:moveTo>
                    <a:pt x="3809" y="0"/>
                  </a:moveTo>
                  <a:lnTo>
                    <a:pt x="0" y="0"/>
                  </a:lnTo>
                  <a:lnTo>
                    <a:pt x="0" y="6858"/>
                  </a:lnTo>
                  <a:lnTo>
                    <a:pt x="3809" y="6858"/>
                  </a:lnTo>
                  <a:lnTo>
                    <a:pt x="3809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04" name="object 11204"/>
            <p:cNvSpPr/>
            <p:nvPr/>
          </p:nvSpPr>
          <p:spPr>
            <a:xfrm>
              <a:off x="6785203" y="2743200"/>
              <a:ext cx="3810" cy="6985"/>
            </a:xfrm>
            <a:custGeom>
              <a:avLst/>
              <a:gdLst/>
              <a:ahLst/>
              <a:cxnLst/>
              <a:rect l="l" t="t" r="r" b="b"/>
              <a:pathLst>
                <a:path w="3809" h="6985">
                  <a:moveTo>
                    <a:pt x="3809" y="0"/>
                  </a:moveTo>
                  <a:lnTo>
                    <a:pt x="0" y="0"/>
                  </a:lnTo>
                  <a:lnTo>
                    <a:pt x="0" y="6858"/>
                  </a:lnTo>
                  <a:lnTo>
                    <a:pt x="3809" y="6858"/>
                  </a:lnTo>
                  <a:lnTo>
                    <a:pt x="3809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05" name="object 11205"/>
            <p:cNvSpPr/>
            <p:nvPr/>
          </p:nvSpPr>
          <p:spPr>
            <a:xfrm>
              <a:off x="6819493" y="2743200"/>
              <a:ext cx="3175" cy="6985"/>
            </a:xfrm>
            <a:custGeom>
              <a:avLst/>
              <a:gdLst/>
              <a:ahLst/>
              <a:cxnLst/>
              <a:rect l="l" t="t" r="r" b="b"/>
              <a:pathLst>
                <a:path w="3175" h="6985">
                  <a:moveTo>
                    <a:pt x="3048" y="0"/>
                  </a:moveTo>
                  <a:lnTo>
                    <a:pt x="0" y="0"/>
                  </a:lnTo>
                  <a:lnTo>
                    <a:pt x="0" y="6858"/>
                  </a:lnTo>
                  <a:lnTo>
                    <a:pt x="3048" y="6858"/>
                  </a:lnTo>
                  <a:lnTo>
                    <a:pt x="3048" y="3048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06" name="object 11206"/>
            <p:cNvSpPr/>
            <p:nvPr/>
          </p:nvSpPr>
          <p:spPr>
            <a:xfrm>
              <a:off x="6711289" y="2743200"/>
              <a:ext cx="3175" cy="6985"/>
            </a:xfrm>
            <a:custGeom>
              <a:avLst/>
              <a:gdLst/>
              <a:ahLst/>
              <a:cxnLst/>
              <a:rect l="l" t="t" r="r" b="b"/>
              <a:pathLst>
                <a:path w="3175" h="6985">
                  <a:moveTo>
                    <a:pt x="3048" y="0"/>
                  </a:moveTo>
                  <a:lnTo>
                    <a:pt x="0" y="0"/>
                  </a:lnTo>
                  <a:lnTo>
                    <a:pt x="0" y="6858"/>
                  </a:lnTo>
                  <a:lnTo>
                    <a:pt x="3048" y="6858"/>
                  </a:lnTo>
                  <a:lnTo>
                    <a:pt x="3048" y="3048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1207" name="object 11207"/>
          <p:cNvSpPr/>
          <p:nvPr/>
        </p:nvSpPr>
        <p:spPr>
          <a:xfrm>
            <a:off x="8523962" y="2205769"/>
            <a:ext cx="12769" cy="4788"/>
          </a:xfrm>
          <a:custGeom>
            <a:avLst/>
            <a:gdLst/>
            <a:ahLst/>
            <a:cxnLst/>
            <a:rect l="l" t="t" r="r" b="b"/>
            <a:pathLst>
              <a:path w="10159" h="3810">
                <a:moveTo>
                  <a:pt x="9905" y="3809"/>
                </a:moveTo>
                <a:lnTo>
                  <a:pt x="9905" y="0"/>
                </a:lnTo>
                <a:lnTo>
                  <a:pt x="0" y="0"/>
                </a:lnTo>
                <a:lnTo>
                  <a:pt x="0" y="3809"/>
                </a:lnTo>
                <a:lnTo>
                  <a:pt x="3047" y="3809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1208" name="object 11208"/>
          <p:cNvGrpSpPr/>
          <p:nvPr/>
        </p:nvGrpSpPr>
        <p:grpSpPr>
          <a:xfrm>
            <a:off x="8512469" y="2292918"/>
            <a:ext cx="27135" cy="27135"/>
            <a:chOff x="6773011" y="2916935"/>
            <a:chExt cx="21590" cy="21590"/>
          </a:xfrm>
        </p:grpSpPr>
        <p:sp>
          <p:nvSpPr>
            <p:cNvPr id="11209" name="object 11209"/>
            <p:cNvSpPr/>
            <p:nvPr/>
          </p:nvSpPr>
          <p:spPr>
            <a:xfrm>
              <a:off x="6778345" y="2919221"/>
              <a:ext cx="10795" cy="3175"/>
            </a:xfrm>
            <a:custGeom>
              <a:avLst/>
              <a:gdLst/>
              <a:ahLst/>
              <a:cxnLst/>
              <a:rect l="l" t="t" r="r" b="b"/>
              <a:pathLst>
                <a:path w="10795" h="3175">
                  <a:moveTo>
                    <a:pt x="10668" y="3048"/>
                  </a:moveTo>
                  <a:lnTo>
                    <a:pt x="10668" y="0"/>
                  </a:lnTo>
                  <a:lnTo>
                    <a:pt x="0" y="0"/>
                  </a:ln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10" name="object 11210"/>
            <p:cNvSpPr/>
            <p:nvPr/>
          </p:nvSpPr>
          <p:spPr>
            <a:xfrm>
              <a:off x="6778345" y="2925317"/>
              <a:ext cx="10795" cy="6985"/>
            </a:xfrm>
            <a:custGeom>
              <a:avLst/>
              <a:gdLst/>
              <a:ahLst/>
              <a:cxnLst/>
              <a:rect l="l" t="t" r="r" b="b"/>
              <a:pathLst>
                <a:path w="10795" h="6985">
                  <a:moveTo>
                    <a:pt x="0" y="0"/>
                  </a:moveTo>
                  <a:lnTo>
                    <a:pt x="0" y="6858"/>
                  </a:lnTo>
                  <a:lnTo>
                    <a:pt x="10668" y="6858"/>
                  </a:lnTo>
                  <a:lnTo>
                    <a:pt x="1066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11" name="object 11211"/>
            <p:cNvSpPr/>
            <p:nvPr/>
          </p:nvSpPr>
          <p:spPr>
            <a:xfrm>
              <a:off x="6775297" y="2932175"/>
              <a:ext cx="17145" cy="3810"/>
            </a:xfrm>
            <a:custGeom>
              <a:avLst/>
              <a:gdLst/>
              <a:ahLst/>
              <a:cxnLst/>
              <a:rect l="l" t="t" r="r" b="b"/>
              <a:pathLst>
                <a:path w="17145" h="3810">
                  <a:moveTo>
                    <a:pt x="3048" y="0"/>
                  </a:moveTo>
                  <a:lnTo>
                    <a:pt x="0" y="0"/>
                  </a:lnTo>
                  <a:lnTo>
                    <a:pt x="0" y="3810"/>
                  </a:lnTo>
                  <a:lnTo>
                    <a:pt x="13716" y="3809"/>
                  </a:lnTo>
                  <a:lnTo>
                    <a:pt x="13716" y="0"/>
                  </a:lnTo>
                  <a:lnTo>
                    <a:pt x="16764" y="0"/>
                  </a:lnTo>
                  <a:lnTo>
                    <a:pt x="13716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12" name="object 11212"/>
            <p:cNvSpPr/>
            <p:nvPr/>
          </p:nvSpPr>
          <p:spPr>
            <a:xfrm>
              <a:off x="6775297" y="2919221"/>
              <a:ext cx="3175" cy="13335"/>
            </a:xfrm>
            <a:custGeom>
              <a:avLst/>
              <a:gdLst/>
              <a:ahLst/>
              <a:cxnLst/>
              <a:rect l="l" t="t" r="r" b="b"/>
              <a:pathLst>
                <a:path w="3175" h="13335">
                  <a:moveTo>
                    <a:pt x="0" y="3048"/>
                  </a:moveTo>
                  <a:lnTo>
                    <a:pt x="0" y="0"/>
                  </a:lnTo>
                  <a:lnTo>
                    <a:pt x="3047" y="0"/>
                  </a:lnTo>
                  <a:lnTo>
                    <a:pt x="3048" y="12954"/>
                  </a:lnTo>
                  <a:lnTo>
                    <a:pt x="0" y="12954"/>
                  </a:lnTo>
                  <a:lnTo>
                    <a:pt x="0" y="9906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1213" name="object 11213"/>
          <p:cNvGrpSpPr/>
          <p:nvPr/>
        </p:nvGrpSpPr>
        <p:grpSpPr>
          <a:xfrm>
            <a:off x="8415742" y="2230667"/>
            <a:ext cx="50279" cy="84597"/>
            <a:chOff x="6696049" y="2867405"/>
            <a:chExt cx="40005" cy="67310"/>
          </a:xfrm>
        </p:grpSpPr>
        <p:sp>
          <p:nvSpPr>
            <p:cNvPr id="11214" name="object 11214"/>
            <p:cNvSpPr/>
            <p:nvPr/>
          </p:nvSpPr>
          <p:spPr>
            <a:xfrm>
              <a:off x="6707479" y="2919221"/>
              <a:ext cx="3810" cy="13335"/>
            </a:xfrm>
            <a:custGeom>
              <a:avLst/>
              <a:gdLst/>
              <a:ahLst/>
              <a:cxnLst/>
              <a:rect l="l" t="t" r="r" b="b"/>
              <a:pathLst>
                <a:path w="3809" h="13335">
                  <a:moveTo>
                    <a:pt x="3809" y="3048"/>
                  </a:moveTo>
                  <a:lnTo>
                    <a:pt x="3809" y="0"/>
                  </a:lnTo>
                  <a:lnTo>
                    <a:pt x="0" y="0"/>
                  </a:lnTo>
                  <a:lnTo>
                    <a:pt x="0" y="12954"/>
                  </a:lnTo>
                  <a:lnTo>
                    <a:pt x="3809" y="12954"/>
                  </a:lnTo>
                  <a:lnTo>
                    <a:pt x="3809" y="9906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15" name="object 11215"/>
            <p:cNvSpPr/>
            <p:nvPr/>
          </p:nvSpPr>
          <p:spPr>
            <a:xfrm>
              <a:off x="6729577" y="2889503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80">
                  <a:moveTo>
                    <a:pt x="0" y="4572"/>
                  </a:moveTo>
                  <a:lnTo>
                    <a:pt x="2286" y="2286"/>
                  </a:lnTo>
                  <a:lnTo>
                    <a:pt x="3047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16" name="object 11216"/>
            <p:cNvSpPr/>
            <p:nvPr/>
          </p:nvSpPr>
          <p:spPr>
            <a:xfrm>
              <a:off x="6728053" y="2884931"/>
              <a:ext cx="3175" cy="7620"/>
            </a:xfrm>
            <a:custGeom>
              <a:avLst/>
              <a:gdLst/>
              <a:ahLst/>
              <a:cxnLst/>
              <a:rect l="l" t="t" r="r" b="b"/>
              <a:pathLst>
                <a:path w="3175" h="7619">
                  <a:moveTo>
                    <a:pt x="0" y="7620"/>
                  </a:moveTo>
                  <a:lnTo>
                    <a:pt x="2285" y="3810"/>
                  </a:lnTo>
                  <a:lnTo>
                    <a:pt x="3047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17" name="object 11217"/>
            <p:cNvSpPr/>
            <p:nvPr/>
          </p:nvSpPr>
          <p:spPr>
            <a:xfrm>
              <a:off x="6720433" y="2892551"/>
              <a:ext cx="7620" cy="3810"/>
            </a:xfrm>
            <a:custGeom>
              <a:avLst/>
              <a:gdLst/>
              <a:ahLst/>
              <a:cxnLst/>
              <a:rect l="l" t="t" r="r" b="b"/>
              <a:pathLst>
                <a:path w="7620" h="3810">
                  <a:moveTo>
                    <a:pt x="0" y="3809"/>
                  </a:moveTo>
                  <a:lnTo>
                    <a:pt x="3810" y="2285"/>
                  </a:lnTo>
                  <a:lnTo>
                    <a:pt x="762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18" name="object 11218"/>
            <p:cNvSpPr/>
            <p:nvPr/>
          </p:nvSpPr>
          <p:spPr>
            <a:xfrm>
              <a:off x="6699097" y="2889503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80">
                  <a:moveTo>
                    <a:pt x="0" y="0"/>
                  </a:moveTo>
                  <a:lnTo>
                    <a:pt x="1524" y="2286"/>
                  </a:lnTo>
                  <a:lnTo>
                    <a:pt x="3048" y="457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19" name="object 11219"/>
            <p:cNvSpPr/>
            <p:nvPr/>
          </p:nvSpPr>
          <p:spPr>
            <a:xfrm>
              <a:off x="6729577" y="2875025"/>
              <a:ext cx="3810" cy="14604"/>
            </a:xfrm>
            <a:custGeom>
              <a:avLst/>
              <a:gdLst/>
              <a:ahLst/>
              <a:cxnLst/>
              <a:rect l="l" t="t" r="r" b="b"/>
              <a:pathLst>
                <a:path w="3809" h="14605">
                  <a:moveTo>
                    <a:pt x="3048" y="14477"/>
                  </a:moveTo>
                  <a:lnTo>
                    <a:pt x="3810" y="10667"/>
                  </a:lnTo>
                  <a:lnTo>
                    <a:pt x="3810" y="6857"/>
                  </a:lnTo>
                  <a:lnTo>
                    <a:pt x="2286" y="3047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20" name="object 11220"/>
            <p:cNvSpPr/>
            <p:nvPr/>
          </p:nvSpPr>
          <p:spPr>
            <a:xfrm>
              <a:off x="6703669" y="2892551"/>
              <a:ext cx="7620" cy="3810"/>
            </a:xfrm>
            <a:custGeom>
              <a:avLst/>
              <a:gdLst/>
              <a:ahLst/>
              <a:cxnLst/>
              <a:rect l="l" t="t" r="r" b="b"/>
              <a:pathLst>
                <a:path w="7620" h="3810">
                  <a:moveTo>
                    <a:pt x="0" y="0"/>
                  </a:moveTo>
                  <a:lnTo>
                    <a:pt x="3810" y="2285"/>
                  </a:lnTo>
                  <a:lnTo>
                    <a:pt x="7620" y="3809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21" name="object 11221"/>
            <p:cNvSpPr/>
            <p:nvPr/>
          </p:nvSpPr>
          <p:spPr>
            <a:xfrm>
              <a:off x="6700621" y="2884931"/>
              <a:ext cx="3175" cy="7620"/>
            </a:xfrm>
            <a:custGeom>
              <a:avLst/>
              <a:gdLst/>
              <a:ahLst/>
              <a:cxnLst/>
              <a:rect l="l" t="t" r="r" b="b"/>
              <a:pathLst>
                <a:path w="3175" h="7619">
                  <a:moveTo>
                    <a:pt x="0" y="0"/>
                  </a:moveTo>
                  <a:lnTo>
                    <a:pt x="762" y="3810"/>
                  </a:lnTo>
                  <a:lnTo>
                    <a:pt x="3048" y="762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22" name="object 11222"/>
            <p:cNvSpPr/>
            <p:nvPr/>
          </p:nvSpPr>
          <p:spPr>
            <a:xfrm>
              <a:off x="6703669" y="2872739"/>
              <a:ext cx="7620" cy="5080"/>
            </a:xfrm>
            <a:custGeom>
              <a:avLst/>
              <a:gdLst/>
              <a:ahLst/>
              <a:cxnLst/>
              <a:rect l="l" t="t" r="r" b="b"/>
              <a:pathLst>
                <a:path w="7620" h="5080">
                  <a:moveTo>
                    <a:pt x="7620" y="0"/>
                  </a:moveTo>
                  <a:lnTo>
                    <a:pt x="3810" y="1524"/>
                  </a:lnTo>
                  <a:lnTo>
                    <a:pt x="0" y="457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23" name="object 11223"/>
            <p:cNvSpPr/>
            <p:nvPr/>
          </p:nvSpPr>
          <p:spPr>
            <a:xfrm>
              <a:off x="6700621" y="2876549"/>
              <a:ext cx="3175" cy="8890"/>
            </a:xfrm>
            <a:custGeom>
              <a:avLst/>
              <a:gdLst/>
              <a:ahLst/>
              <a:cxnLst/>
              <a:rect l="l" t="t" r="r" b="b"/>
              <a:pathLst>
                <a:path w="3175" h="8889">
                  <a:moveTo>
                    <a:pt x="3048" y="0"/>
                  </a:moveTo>
                  <a:lnTo>
                    <a:pt x="3048" y="762"/>
                  </a:lnTo>
                  <a:lnTo>
                    <a:pt x="762" y="3810"/>
                  </a:lnTo>
                  <a:lnTo>
                    <a:pt x="0" y="838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24" name="object 11224"/>
            <p:cNvSpPr/>
            <p:nvPr/>
          </p:nvSpPr>
          <p:spPr>
            <a:xfrm>
              <a:off x="6702145" y="2894075"/>
              <a:ext cx="9525" cy="5080"/>
            </a:xfrm>
            <a:custGeom>
              <a:avLst/>
              <a:gdLst/>
              <a:ahLst/>
              <a:cxnLst/>
              <a:rect l="l" t="t" r="r" b="b"/>
              <a:pathLst>
                <a:path w="9525" h="5080">
                  <a:moveTo>
                    <a:pt x="0" y="0"/>
                  </a:moveTo>
                  <a:lnTo>
                    <a:pt x="3810" y="3047"/>
                  </a:lnTo>
                  <a:lnTo>
                    <a:pt x="9144" y="4571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25" name="object 11225"/>
            <p:cNvSpPr/>
            <p:nvPr/>
          </p:nvSpPr>
          <p:spPr>
            <a:xfrm>
              <a:off x="6698335" y="2870453"/>
              <a:ext cx="13335" cy="19050"/>
            </a:xfrm>
            <a:custGeom>
              <a:avLst/>
              <a:gdLst/>
              <a:ahLst/>
              <a:cxnLst/>
              <a:rect l="l" t="t" r="r" b="b"/>
              <a:pathLst>
                <a:path w="13334" h="19050">
                  <a:moveTo>
                    <a:pt x="12953" y="0"/>
                  </a:moveTo>
                  <a:lnTo>
                    <a:pt x="7619" y="1524"/>
                  </a:lnTo>
                  <a:lnTo>
                    <a:pt x="3809" y="4572"/>
                  </a:lnTo>
                  <a:lnTo>
                    <a:pt x="1523" y="7620"/>
                  </a:lnTo>
                  <a:lnTo>
                    <a:pt x="0" y="11430"/>
                  </a:lnTo>
                  <a:lnTo>
                    <a:pt x="0" y="15240"/>
                  </a:lnTo>
                  <a:lnTo>
                    <a:pt x="761" y="1905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26" name="object 11226"/>
            <p:cNvSpPr/>
            <p:nvPr/>
          </p:nvSpPr>
          <p:spPr>
            <a:xfrm>
              <a:off x="6720433" y="2872739"/>
              <a:ext cx="7620" cy="5080"/>
            </a:xfrm>
            <a:custGeom>
              <a:avLst/>
              <a:gdLst/>
              <a:ahLst/>
              <a:cxnLst/>
              <a:rect l="l" t="t" r="r" b="b"/>
              <a:pathLst>
                <a:path w="7620" h="5080">
                  <a:moveTo>
                    <a:pt x="7620" y="4572"/>
                  </a:moveTo>
                  <a:lnTo>
                    <a:pt x="3810" y="1524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27" name="object 11227"/>
            <p:cNvSpPr/>
            <p:nvPr/>
          </p:nvSpPr>
          <p:spPr>
            <a:xfrm>
              <a:off x="6728053" y="2877311"/>
              <a:ext cx="3175" cy="7620"/>
            </a:xfrm>
            <a:custGeom>
              <a:avLst/>
              <a:gdLst/>
              <a:ahLst/>
              <a:cxnLst/>
              <a:rect l="l" t="t" r="r" b="b"/>
              <a:pathLst>
                <a:path w="3175" h="7619">
                  <a:moveTo>
                    <a:pt x="3048" y="7620"/>
                  </a:moveTo>
                  <a:lnTo>
                    <a:pt x="2286" y="3048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28" name="object 11228"/>
            <p:cNvSpPr/>
            <p:nvPr/>
          </p:nvSpPr>
          <p:spPr>
            <a:xfrm>
              <a:off x="6720433" y="2894075"/>
              <a:ext cx="9525" cy="5080"/>
            </a:xfrm>
            <a:custGeom>
              <a:avLst/>
              <a:gdLst/>
              <a:ahLst/>
              <a:cxnLst/>
              <a:rect l="l" t="t" r="r" b="b"/>
              <a:pathLst>
                <a:path w="9525" h="5080">
                  <a:moveTo>
                    <a:pt x="0" y="4572"/>
                  </a:moveTo>
                  <a:lnTo>
                    <a:pt x="5334" y="3048"/>
                  </a:lnTo>
                  <a:lnTo>
                    <a:pt x="914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29" name="object 11229"/>
            <p:cNvSpPr/>
            <p:nvPr/>
          </p:nvSpPr>
          <p:spPr>
            <a:xfrm>
              <a:off x="6720433" y="2870453"/>
              <a:ext cx="9525" cy="5080"/>
            </a:xfrm>
            <a:custGeom>
              <a:avLst/>
              <a:gdLst/>
              <a:ahLst/>
              <a:cxnLst/>
              <a:rect l="l" t="t" r="r" b="b"/>
              <a:pathLst>
                <a:path w="9525" h="5080">
                  <a:moveTo>
                    <a:pt x="9144" y="4572"/>
                  </a:moveTo>
                  <a:lnTo>
                    <a:pt x="5334" y="1524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30" name="object 11230"/>
            <p:cNvSpPr/>
            <p:nvPr/>
          </p:nvSpPr>
          <p:spPr>
            <a:xfrm>
              <a:off x="6709003" y="2894075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80">
                  <a:moveTo>
                    <a:pt x="2285" y="0"/>
                  </a:moveTo>
                  <a:lnTo>
                    <a:pt x="3902" y="669"/>
                  </a:lnTo>
                  <a:lnTo>
                    <a:pt x="4571" y="2285"/>
                  </a:lnTo>
                  <a:lnTo>
                    <a:pt x="3902" y="3902"/>
                  </a:lnTo>
                  <a:lnTo>
                    <a:pt x="2285" y="4571"/>
                  </a:lnTo>
                  <a:lnTo>
                    <a:pt x="669" y="3902"/>
                  </a:lnTo>
                  <a:lnTo>
                    <a:pt x="0" y="2285"/>
                  </a:lnTo>
                  <a:lnTo>
                    <a:pt x="669" y="669"/>
                  </a:lnTo>
                  <a:lnTo>
                    <a:pt x="228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31" name="object 11231"/>
            <p:cNvSpPr/>
            <p:nvPr/>
          </p:nvSpPr>
          <p:spPr>
            <a:xfrm>
              <a:off x="6711289" y="2896361"/>
              <a:ext cx="9525" cy="1270"/>
            </a:xfrm>
            <a:custGeom>
              <a:avLst/>
              <a:gdLst/>
              <a:ahLst/>
              <a:cxnLst/>
              <a:rect l="l" t="t" r="r" b="b"/>
              <a:pathLst>
                <a:path w="9525" h="1269">
                  <a:moveTo>
                    <a:pt x="0" y="0"/>
                  </a:moveTo>
                  <a:lnTo>
                    <a:pt x="4572" y="761"/>
                  </a:lnTo>
                  <a:lnTo>
                    <a:pt x="9144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32" name="object 11232"/>
            <p:cNvSpPr/>
            <p:nvPr/>
          </p:nvSpPr>
          <p:spPr>
            <a:xfrm>
              <a:off x="6711289" y="2872739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9144" y="0"/>
                  </a:moveTo>
                  <a:lnTo>
                    <a:pt x="4572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33" name="object 11233"/>
            <p:cNvSpPr/>
            <p:nvPr/>
          </p:nvSpPr>
          <p:spPr>
            <a:xfrm>
              <a:off x="6711289" y="2898647"/>
              <a:ext cx="9525" cy="1270"/>
            </a:xfrm>
            <a:custGeom>
              <a:avLst/>
              <a:gdLst/>
              <a:ahLst/>
              <a:cxnLst/>
              <a:rect l="l" t="t" r="r" b="b"/>
              <a:pathLst>
                <a:path w="9525" h="1269">
                  <a:moveTo>
                    <a:pt x="0" y="0"/>
                  </a:moveTo>
                  <a:lnTo>
                    <a:pt x="4572" y="761"/>
                  </a:lnTo>
                  <a:lnTo>
                    <a:pt x="9144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34" name="object 11234"/>
            <p:cNvSpPr/>
            <p:nvPr/>
          </p:nvSpPr>
          <p:spPr>
            <a:xfrm>
              <a:off x="6711289" y="2869691"/>
              <a:ext cx="9525" cy="1270"/>
            </a:xfrm>
            <a:custGeom>
              <a:avLst/>
              <a:gdLst/>
              <a:ahLst/>
              <a:cxnLst/>
              <a:rect l="l" t="t" r="r" b="b"/>
              <a:pathLst>
                <a:path w="9525" h="1269">
                  <a:moveTo>
                    <a:pt x="9144" y="761"/>
                  </a:moveTo>
                  <a:lnTo>
                    <a:pt x="4572" y="0"/>
                  </a:lnTo>
                  <a:lnTo>
                    <a:pt x="0" y="761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35" name="object 11235"/>
            <p:cNvSpPr/>
            <p:nvPr/>
          </p:nvSpPr>
          <p:spPr>
            <a:xfrm>
              <a:off x="6714337" y="2888741"/>
              <a:ext cx="3810" cy="3175"/>
            </a:xfrm>
            <a:custGeom>
              <a:avLst/>
              <a:gdLst/>
              <a:ahLst/>
              <a:cxnLst/>
              <a:rect l="l" t="t" r="r" b="b"/>
              <a:pathLst>
                <a:path w="3809" h="3175">
                  <a:moveTo>
                    <a:pt x="3809" y="1524"/>
                  </a:moveTo>
                  <a:lnTo>
                    <a:pt x="3047" y="0"/>
                  </a:lnTo>
                  <a:lnTo>
                    <a:pt x="761" y="0"/>
                  </a:lnTo>
                  <a:lnTo>
                    <a:pt x="0" y="1524"/>
                  </a:lnTo>
                  <a:lnTo>
                    <a:pt x="1523" y="3048"/>
                  </a:lnTo>
                  <a:lnTo>
                    <a:pt x="3047" y="2286"/>
                  </a:lnTo>
                  <a:lnTo>
                    <a:pt x="3809" y="152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36" name="object 11236"/>
            <p:cNvSpPr/>
            <p:nvPr/>
          </p:nvSpPr>
          <p:spPr>
            <a:xfrm>
              <a:off x="6713575" y="2887979"/>
              <a:ext cx="1905" cy="21590"/>
            </a:xfrm>
            <a:custGeom>
              <a:avLst/>
              <a:gdLst/>
              <a:ahLst/>
              <a:cxnLst/>
              <a:rect l="l" t="t" r="r" b="b"/>
              <a:pathLst>
                <a:path w="1904" h="21589">
                  <a:moveTo>
                    <a:pt x="1524" y="20574"/>
                  </a:moveTo>
                  <a:lnTo>
                    <a:pt x="1295" y="20040"/>
                  </a:lnTo>
                  <a:lnTo>
                    <a:pt x="762" y="19812"/>
                  </a:lnTo>
                  <a:lnTo>
                    <a:pt x="215" y="20040"/>
                  </a:lnTo>
                  <a:lnTo>
                    <a:pt x="0" y="20574"/>
                  </a:lnTo>
                  <a:lnTo>
                    <a:pt x="215" y="21120"/>
                  </a:lnTo>
                  <a:lnTo>
                    <a:pt x="762" y="21336"/>
                  </a:lnTo>
                  <a:lnTo>
                    <a:pt x="1295" y="21120"/>
                  </a:lnTo>
                  <a:lnTo>
                    <a:pt x="1524" y="20574"/>
                  </a:lnTo>
                  <a:close/>
                </a:path>
                <a:path w="1904" h="21589">
                  <a:moveTo>
                    <a:pt x="1524" y="762"/>
                  </a:moveTo>
                  <a:lnTo>
                    <a:pt x="1295" y="228"/>
                  </a:lnTo>
                  <a:lnTo>
                    <a:pt x="762" y="0"/>
                  </a:lnTo>
                  <a:lnTo>
                    <a:pt x="215" y="228"/>
                  </a:lnTo>
                  <a:lnTo>
                    <a:pt x="0" y="762"/>
                  </a:lnTo>
                  <a:lnTo>
                    <a:pt x="215" y="1308"/>
                  </a:lnTo>
                  <a:lnTo>
                    <a:pt x="762" y="1524"/>
                  </a:lnTo>
                  <a:lnTo>
                    <a:pt x="1295" y="1308"/>
                  </a:lnTo>
                  <a:lnTo>
                    <a:pt x="1524" y="76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1237" name="object 11237"/>
          <p:cNvGrpSpPr/>
          <p:nvPr/>
        </p:nvGrpSpPr>
        <p:grpSpPr>
          <a:xfrm>
            <a:off x="7900500" y="1613910"/>
            <a:ext cx="873102" cy="706303"/>
            <a:chOff x="6286093" y="2376677"/>
            <a:chExt cx="694690" cy="561975"/>
          </a:xfrm>
        </p:grpSpPr>
        <p:sp>
          <p:nvSpPr>
            <p:cNvPr id="11238" name="object 11238"/>
            <p:cNvSpPr/>
            <p:nvPr/>
          </p:nvSpPr>
          <p:spPr>
            <a:xfrm>
              <a:off x="6711289" y="2750057"/>
              <a:ext cx="182245" cy="0"/>
            </a:xfrm>
            <a:custGeom>
              <a:avLst/>
              <a:gdLst/>
              <a:ahLst/>
              <a:cxnLst/>
              <a:rect l="l" t="t" r="r" b="b"/>
              <a:pathLst>
                <a:path w="182245">
                  <a:moveTo>
                    <a:pt x="0" y="0"/>
                  </a:moveTo>
                  <a:lnTo>
                    <a:pt x="18211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39" name="object 11239"/>
            <p:cNvSpPr/>
            <p:nvPr/>
          </p:nvSpPr>
          <p:spPr>
            <a:xfrm>
              <a:off x="6839305" y="2750057"/>
              <a:ext cx="58419" cy="0"/>
            </a:xfrm>
            <a:custGeom>
              <a:avLst/>
              <a:gdLst/>
              <a:ahLst/>
              <a:cxnLst/>
              <a:rect l="l" t="t" r="r" b="b"/>
              <a:pathLst>
                <a:path w="58420">
                  <a:moveTo>
                    <a:pt x="0" y="0"/>
                  </a:moveTo>
                  <a:lnTo>
                    <a:pt x="5791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40" name="object 11240"/>
            <p:cNvSpPr/>
            <p:nvPr/>
          </p:nvSpPr>
          <p:spPr>
            <a:xfrm>
              <a:off x="6853021" y="2743200"/>
              <a:ext cx="44450" cy="0"/>
            </a:xfrm>
            <a:custGeom>
              <a:avLst/>
              <a:gdLst/>
              <a:ahLst/>
              <a:cxnLst/>
              <a:rect l="l" t="t" r="r" b="b"/>
              <a:pathLst>
                <a:path w="44450">
                  <a:moveTo>
                    <a:pt x="0" y="0"/>
                  </a:moveTo>
                  <a:lnTo>
                    <a:pt x="4419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41" name="object 11241"/>
            <p:cNvSpPr/>
            <p:nvPr/>
          </p:nvSpPr>
          <p:spPr>
            <a:xfrm>
              <a:off x="6711289" y="2750057"/>
              <a:ext cx="186055" cy="0"/>
            </a:xfrm>
            <a:custGeom>
              <a:avLst/>
              <a:gdLst/>
              <a:ahLst/>
              <a:cxnLst/>
              <a:rect l="l" t="t" r="r" b="b"/>
              <a:pathLst>
                <a:path w="186054">
                  <a:moveTo>
                    <a:pt x="0" y="0"/>
                  </a:moveTo>
                  <a:lnTo>
                    <a:pt x="18592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42" name="object 11242"/>
            <p:cNvSpPr/>
            <p:nvPr/>
          </p:nvSpPr>
          <p:spPr>
            <a:xfrm>
              <a:off x="6839305" y="2750057"/>
              <a:ext cx="58419" cy="0"/>
            </a:xfrm>
            <a:custGeom>
              <a:avLst/>
              <a:gdLst/>
              <a:ahLst/>
              <a:cxnLst/>
              <a:rect l="l" t="t" r="r" b="b"/>
              <a:pathLst>
                <a:path w="58420">
                  <a:moveTo>
                    <a:pt x="0" y="0"/>
                  </a:moveTo>
                  <a:lnTo>
                    <a:pt x="5791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43" name="object 11243"/>
            <p:cNvSpPr/>
            <p:nvPr/>
          </p:nvSpPr>
          <p:spPr>
            <a:xfrm>
              <a:off x="6853021" y="2743200"/>
              <a:ext cx="44450" cy="0"/>
            </a:xfrm>
            <a:custGeom>
              <a:avLst/>
              <a:gdLst/>
              <a:ahLst/>
              <a:cxnLst/>
              <a:rect l="l" t="t" r="r" b="b"/>
              <a:pathLst>
                <a:path w="44450">
                  <a:moveTo>
                    <a:pt x="0" y="0"/>
                  </a:moveTo>
                  <a:lnTo>
                    <a:pt x="4419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44" name="object 11244"/>
            <p:cNvSpPr/>
            <p:nvPr/>
          </p:nvSpPr>
          <p:spPr>
            <a:xfrm>
              <a:off x="6853021" y="2665475"/>
              <a:ext cx="0" cy="78105"/>
            </a:xfrm>
            <a:custGeom>
              <a:avLst/>
              <a:gdLst/>
              <a:ahLst/>
              <a:cxnLst/>
              <a:rect l="l" t="t" r="r" b="b"/>
              <a:pathLst>
                <a:path h="78105">
                  <a:moveTo>
                    <a:pt x="0" y="0"/>
                  </a:moveTo>
                  <a:lnTo>
                    <a:pt x="0" y="7772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45" name="object 11245"/>
            <p:cNvSpPr/>
            <p:nvPr/>
          </p:nvSpPr>
          <p:spPr>
            <a:xfrm>
              <a:off x="6846163" y="2665475"/>
              <a:ext cx="0" cy="78105"/>
            </a:xfrm>
            <a:custGeom>
              <a:avLst/>
              <a:gdLst/>
              <a:ahLst/>
              <a:cxnLst/>
              <a:rect l="l" t="t" r="r" b="b"/>
              <a:pathLst>
                <a:path h="78105">
                  <a:moveTo>
                    <a:pt x="0" y="0"/>
                  </a:moveTo>
                  <a:lnTo>
                    <a:pt x="0" y="7772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46" name="object 11246"/>
            <p:cNvSpPr/>
            <p:nvPr/>
          </p:nvSpPr>
          <p:spPr>
            <a:xfrm>
              <a:off x="6843115" y="2668523"/>
              <a:ext cx="0" cy="71120"/>
            </a:xfrm>
            <a:custGeom>
              <a:avLst/>
              <a:gdLst/>
              <a:ahLst/>
              <a:cxnLst/>
              <a:rect l="l" t="t" r="r" b="b"/>
              <a:pathLst>
                <a:path h="71119">
                  <a:moveTo>
                    <a:pt x="0" y="0"/>
                  </a:moveTo>
                  <a:lnTo>
                    <a:pt x="0" y="7086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47" name="object 11247"/>
            <p:cNvSpPr/>
            <p:nvPr/>
          </p:nvSpPr>
          <p:spPr>
            <a:xfrm>
              <a:off x="6819493" y="2668523"/>
              <a:ext cx="0" cy="71120"/>
            </a:xfrm>
            <a:custGeom>
              <a:avLst/>
              <a:gdLst/>
              <a:ahLst/>
              <a:cxnLst/>
              <a:rect l="l" t="t" r="r" b="b"/>
              <a:pathLst>
                <a:path h="71119">
                  <a:moveTo>
                    <a:pt x="0" y="0"/>
                  </a:moveTo>
                  <a:lnTo>
                    <a:pt x="0" y="7086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48" name="object 11248"/>
            <p:cNvSpPr/>
            <p:nvPr/>
          </p:nvSpPr>
          <p:spPr>
            <a:xfrm>
              <a:off x="6716623" y="2676905"/>
              <a:ext cx="48260" cy="48260"/>
            </a:xfrm>
            <a:custGeom>
              <a:avLst/>
              <a:gdLst/>
              <a:ahLst/>
              <a:cxnLst/>
              <a:rect l="l" t="t" r="r" b="b"/>
              <a:pathLst>
                <a:path w="48259" h="48260">
                  <a:moveTo>
                    <a:pt x="0" y="48005"/>
                  </a:moveTo>
                  <a:lnTo>
                    <a:pt x="5334" y="48005"/>
                  </a:lnTo>
                  <a:lnTo>
                    <a:pt x="10668" y="46481"/>
                  </a:lnTo>
                  <a:lnTo>
                    <a:pt x="41910" y="22859"/>
                  </a:lnTo>
                  <a:lnTo>
                    <a:pt x="44958" y="16763"/>
                  </a:lnTo>
                  <a:lnTo>
                    <a:pt x="46482" y="10667"/>
                  </a:lnTo>
                  <a:lnTo>
                    <a:pt x="47244" y="5333"/>
                  </a:lnTo>
                  <a:lnTo>
                    <a:pt x="4800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1249" name="object 11249"/>
            <p:cNvPicPr/>
            <p:nvPr/>
          </p:nvPicPr>
          <p:blipFill>
            <a:blip r:embed="rId78" cstate="print"/>
            <a:stretch>
              <a:fillRect/>
            </a:stretch>
          </p:blipFill>
          <p:spPr>
            <a:xfrm>
              <a:off x="6286093" y="2472689"/>
              <a:ext cx="385572" cy="465581"/>
            </a:xfrm>
            <a:prstGeom prst="rect">
              <a:avLst/>
            </a:prstGeom>
          </p:spPr>
        </p:pic>
        <p:sp>
          <p:nvSpPr>
            <p:cNvPr id="11250" name="object 11250"/>
            <p:cNvSpPr/>
            <p:nvPr/>
          </p:nvSpPr>
          <p:spPr>
            <a:xfrm>
              <a:off x="6612991" y="2634995"/>
              <a:ext cx="0" cy="280670"/>
            </a:xfrm>
            <a:custGeom>
              <a:avLst/>
              <a:gdLst/>
              <a:ahLst/>
              <a:cxnLst/>
              <a:rect l="l" t="t" r="r" b="b"/>
              <a:pathLst>
                <a:path h="280669">
                  <a:moveTo>
                    <a:pt x="0" y="0"/>
                  </a:moveTo>
                  <a:lnTo>
                    <a:pt x="0" y="28041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51" name="object 11251"/>
            <p:cNvSpPr/>
            <p:nvPr/>
          </p:nvSpPr>
          <p:spPr>
            <a:xfrm>
              <a:off x="6609943" y="2638043"/>
              <a:ext cx="0" cy="281305"/>
            </a:xfrm>
            <a:custGeom>
              <a:avLst/>
              <a:gdLst/>
              <a:ahLst/>
              <a:cxnLst/>
              <a:rect l="l" t="t" r="r" b="b"/>
              <a:pathLst>
                <a:path h="281305">
                  <a:moveTo>
                    <a:pt x="0" y="0"/>
                  </a:moveTo>
                  <a:lnTo>
                    <a:pt x="0" y="28117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52" name="object 11252"/>
            <p:cNvSpPr/>
            <p:nvPr/>
          </p:nvSpPr>
          <p:spPr>
            <a:xfrm>
              <a:off x="6318859" y="2668523"/>
              <a:ext cx="0" cy="71120"/>
            </a:xfrm>
            <a:custGeom>
              <a:avLst/>
              <a:gdLst/>
              <a:ahLst/>
              <a:cxnLst/>
              <a:rect l="l" t="t" r="r" b="b"/>
              <a:pathLst>
                <a:path h="71119">
                  <a:moveTo>
                    <a:pt x="0" y="0"/>
                  </a:moveTo>
                  <a:lnTo>
                    <a:pt x="0" y="7086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53" name="object 11253"/>
            <p:cNvSpPr/>
            <p:nvPr/>
          </p:nvSpPr>
          <p:spPr>
            <a:xfrm>
              <a:off x="6538315" y="2651759"/>
              <a:ext cx="0" cy="81915"/>
            </a:xfrm>
            <a:custGeom>
              <a:avLst/>
              <a:gdLst/>
              <a:ahLst/>
              <a:cxnLst/>
              <a:rect l="l" t="t" r="r" b="b"/>
              <a:pathLst>
                <a:path h="81914">
                  <a:moveTo>
                    <a:pt x="0" y="0"/>
                  </a:moveTo>
                  <a:lnTo>
                    <a:pt x="0" y="8153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54" name="object 11254"/>
            <p:cNvSpPr/>
            <p:nvPr/>
          </p:nvSpPr>
          <p:spPr>
            <a:xfrm>
              <a:off x="6563461" y="2677668"/>
              <a:ext cx="0" cy="10795"/>
            </a:xfrm>
            <a:custGeom>
              <a:avLst/>
              <a:gdLst/>
              <a:ahLst/>
              <a:cxnLst/>
              <a:rect l="l" t="t" r="r" b="b"/>
              <a:pathLst>
                <a:path h="10794">
                  <a:moveTo>
                    <a:pt x="0" y="10668"/>
                  </a:moveTo>
                  <a:lnTo>
                    <a:pt x="0" y="5334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55" name="object 11255"/>
            <p:cNvSpPr/>
            <p:nvPr/>
          </p:nvSpPr>
          <p:spPr>
            <a:xfrm>
              <a:off x="6551269" y="2686811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0" y="0"/>
                  </a:moveTo>
                  <a:lnTo>
                    <a:pt x="0" y="762"/>
                  </a:lnTo>
                  <a:lnTo>
                    <a:pt x="0" y="152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56" name="object 11256"/>
            <p:cNvSpPr/>
            <p:nvPr/>
          </p:nvSpPr>
          <p:spPr>
            <a:xfrm>
              <a:off x="6548983" y="2686050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761" y="0"/>
                  </a:moveTo>
                  <a:lnTo>
                    <a:pt x="761" y="762"/>
                  </a:lnTo>
                  <a:lnTo>
                    <a:pt x="0" y="228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57" name="object 11257"/>
            <p:cNvSpPr/>
            <p:nvPr/>
          </p:nvSpPr>
          <p:spPr>
            <a:xfrm>
              <a:off x="6564985" y="2677668"/>
              <a:ext cx="0" cy="10795"/>
            </a:xfrm>
            <a:custGeom>
              <a:avLst/>
              <a:gdLst/>
              <a:ahLst/>
              <a:cxnLst/>
              <a:rect l="l" t="t" r="r" b="b"/>
              <a:pathLst>
                <a:path h="10794">
                  <a:moveTo>
                    <a:pt x="0" y="10668"/>
                  </a:moveTo>
                  <a:lnTo>
                    <a:pt x="0" y="5334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58" name="object 11258"/>
            <p:cNvSpPr/>
            <p:nvPr/>
          </p:nvSpPr>
          <p:spPr>
            <a:xfrm>
              <a:off x="6374485" y="2676905"/>
              <a:ext cx="48260" cy="48260"/>
            </a:xfrm>
            <a:custGeom>
              <a:avLst/>
              <a:gdLst/>
              <a:ahLst/>
              <a:cxnLst/>
              <a:rect l="l" t="t" r="r" b="b"/>
              <a:pathLst>
                <a:path w="48260" h="48260">
                  <a:moveTo>
                    <a:pt x="0" y="0"/>
                  </a:moveTo>
                  <a:lnTo>
                    <a:pt x="0" y="5334"/>
                  </a:lnTo>
                  <a:lnTo>
                    <a:pt x="1524" y="10668"/>
                  </a:lnTo>
                  <a:lnTo>
                    <a:pt x="24384" y="41910"/>
                  </a:lnTo>
                  <a:lnTo>
                    <a:pt x="37338" y="46482"/>
                  </a:lnTo>
                  <a:lnTo>
                    <a:pt x="42672" y="48006"/>
                  </a:lnTo>
                  <a:lnTo>
                    <a:pt x="48006" y="4800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59" name="object 11259"/>
            <p:cNvSpPr/>
            <p:nvPr/>
          </p:nvSpPr>
          <p:spPr>
            <a:xfrm>
              <a:off x="6612991" y="2858261"/>
              <a:ext cx="169545" cy="0"/>
            </a:xfrm>
            <a:custGeom>
              <a:avLst/>
              <a:gdLst/>
              <a:ahLst/>
              <a:cxnLst/>
              <a:rect l="l" t="t" r="r" b="b"/>
              <a:pathLst>
                <a:path w="169545">
                  <a:moveTo>
                    <a:pt x="0" y="0"/>
                  </a:moveTo>
                  <a:lnTo>
                    <a:pt x="16916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60" name="object 11260"/>
            <p:cNvSpPr/>
            <p:nvPr/>
          </p:nvSpPr>
          <p:spPr>
            <a:xfrm>
              <a:off x="6612991" y="2915411"/>
              <a:ext cx="169545" cy="0"/>
            </a:xfrm>
            <a:custGeom>
              <a:avLst/>
              <a:gdLst/>
              <a:ahLst/>
              <a:cxnLst/>
              <a:rect l="l" t="t" r="r" b="b"/>
              <a:pathLst>
                <a:path w="169545">
                  <a:moveTo>
                    <a:pt x="169164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61" name="object 11261"/>
            <p:cNvSpPr/>
            <p:nvPr/>
          </p:nvSpPr>
          <p:spPr>
            <a:xfrm>
              <a:off x="6612991" y="2908554"/>
              <a:ext cx="169545" cy="0"/>
            </a:xfrm>
            <a:custGeom>
              <a:avLst/>
              <a:gdLst/>
              <a:ahLst/>
              <a:cxnLst/>
              <a:rect l="l" t="t" r="r" b="b"/>
              <a:pathLst>
                <a:path w="169545">
                  <a:moveTo>
                    <a:pt x="169164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62" name="object 11262"/>
            <p:cNvSpPr/>
            <p:nvPr/>
          </p:nvSpPr>
          <p:spPr>
            <a:xfrm>
              <a:off x="6609943" y="2919222"/>
              <a:ext cx="179070" cy="0"/>
            </a:xfrm>
            <a:custGeom>
              <a:avLst/>
              <a:gdLst/>
              <a:ahLst/>
              <a:cxnLst/>
              <a:rect l="l" t="t" r="r" b="b"/>
              <a:pathLst>
                <a:path w="179070">
                  <a:moveTo>
                    <a:pt x="0" y="0"/>
                  </a:moveTo>
                  <a:lnTo>
                    <a:pt x="17907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63" name="object 11263"/>
            <p:cNvSpPr/>
            <p:nvPr/>
          </p:nvSpPr>
          <p:spPr>
            <a:xfrm>
              <a:off x="6622897" y="2932176"/>
              <a:ext cx="74930" cy="0"/>
            </a:xfrm>
            <a:custGeom>
              <a:avLst/>
              <a:gdLst/>
              <a:ahLst/>
              <a:cxnLst/>
              <a:rect l="l" t="t" r="r" b="b"/>
              <a:pathLst>
                <a:path w="74929">
                  <a:moveTo>
                    <a:pt x="74675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64" name="object 11264"/>
            <p:cNvSpPr/>
            <p:nvPr/>
          </p:nvSpPr>
          <p:spPr>
            <a:xfrm>
              <a:off x="6518503" y="2557271"/>
              <a:ext cx="200025" cy="0"/>
            </a:xfrm>
            <a:custGeom>
              <a:avLst/>
              <a:gdLst/>
              <a:ahLst/>
              <a:cxnLst/>
              <a:rect l="l" t="t" r="r" b="b"/>
              <a:pathLst>
                <a:path w="200025">
                  <a:moveTo>
                    <a:pt x="0" y="0"/>
                  </a:moveTo>
                  <a:lnTo>
                    <a:pt x="19964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65" name="object 11265"/>
            <p:cNvSpPr/>
            <p:nvPr/>
          </p:nvSpPr>
          <p:spPr>
            <a:xfrm>
              <a:off x="6288379" y="2475737"/>
              <a:ext cx="412750" cy="0"/>
            </a:xfrm>
            <a:custGeom>
              <a:avLst/>
              <a:gdLst/>
              <a:ahLst/>
              <a:cxnLst/>
              <a:rect l="l" t="t" r="r" b="b"/>
              <a:pathLst>
                <a:path w="412750">
                  <a:moveTo>
                    <a:pt x="0" y="0"/>
                  </a:moveTo>
                  <a:lnTo>
                    <a:pt x="41224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66" name="object 11266"/>
            <p:cNvSpPr/>
            <p:nvPr/>
          </p:nvSpPr>
          <p:spPr>
            <a:xfrm>
              <a:off x="6436969" y="2489453"/>
              <a:ext cx="264160" cy="0"/>
            </a:xfrm>
            <a:custGeom>
              <a:avLst/>
              <a:gdLst/>
              <a:ahLst/>
              <a:cxnLst/>
              <a:rect l="l" t="t" r="r" b="b"/>
              <a:pathLst>
                <a:path w="264159">
                  <a:moveTo>
                    <a:pt x="0" y="0"/>
                  </a:moveTo>
                  <a:lnTo>
                    <a:pt x="26365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67" name="object 11267"/>
            <p:cNvSpPr/>
            <p:nvPr/>
          </p:nvSpPr>
          <p:spPr>
            <a:xfrm>
              <a:off x="6436969" y="2475737"/>
              <a:ext cx="264160" cy="0"/>
            </a:xfrm>
            <a:custGeom>
              <a:avLst/>
              <a:gdLst/>
              <a:ahLst/>
              <a:cxnLst/>
              <a:rect l="l" t="t" r="r" b="b"/>
              <a:pathLst>
                <a:path w="264159">
                  <a:moveTo>
                    <a:pt x="0" y="0"/>
                  </a:moveTo>
                  <a:lnTo>
                    <a:pt x="26365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68" name="object 11268"/>
            <p:cNvSpPr/>
            <p:nvPr/>
          </p:nvSpPr>
          <p:spPr>
            <a:xfrm>
              <a:off x="6436969" y="2489453"/>
              <a:ext cx="264160" cy="0"/>
            </a:xfrm>
            <a:custGeom>
              <a:avLst/>
              <a:gdLst/>
              <a:ahLst/>
              <a:cxnLst/>
              <a:rect l="l" t="t" r="r" b="b"/>
              <a:pathLst>
                <a:path w="264159">
                  <a:moveTo>
                    <a:pt x="0" y="0"/>
                  </a:moveTo>
                  <a:lnTo>
                    <a:pt x="26365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69" name="object 11269"/>
            <p:cNvSpPr/>
            <p:nvPr/>
          </p:nvSpPr>
          <p:spPr>
            <a:xfrm>
              <a:off x="6518503" y="2543555"/>
              <a:ext cx="182245" cy="0"/>
            </a:xfrm>
            <a:custGeom>
              <a:avLst/>
              <a:gdLst/>
              <a:ahLst/>
              <a:cxnLst/>
              <a:rect l="l" t="t" r="r" b="b"/>
              <a:pathLst>
                <a:path w="182245">
                  <a:moveTo>
                    <a:pt x="0" y="0"/>
                  </a:moveTo>
                  <a:lnTo>
                    <a:pt x="18211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70" name="object 11270"/>
            <p:cNvSpPr/>
            <p:nvPr/>
          </p:nvSpPr>
          <p:spPr>
            <a:xfrm>
              <a:off x="6518503" y="2547365"/>
              <a:ext cx="186055" cy="0"/>
            </a:xfrm>
            <a:custGeom>
              <a:avLst/>
              <a:gdLst/>
              <a:ahLst/>
              <a:cxnLst/>
              <a:rect l="l" t="t" r="r" b="b"/>
              <a:pathLst>
                <a:path w="186054">
                  <a:moveTo>
                    <a:pt x="0" y="0"/>
                  </a:moveTo>
                  <a:lnTo>
                    <a:pt x="18592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71" name="object 11271"/>
            <p:cNvSpPr/>
            <p:nvPr/>
          </p:nvSpPr>
          <p:spPr>
            <a:xfrm>
              <a:off x="6518503" y="2560319"/>
              <a:ext cx="189230" cy="0"/>
            </a:xfrm>
            <a:custGeom>
              <a:avLst/>
              <a:gdLst/>
              <a:ahLst/>
              <a:cxnLst/>
              <a:rect l="l" t="t" r="r" b="b"/>
              <a:pathLst>
                <a:path w="189229">
                  <a:moveTo>
                    <a:pt x="0" y="0"/>
                  </a:moveTo>
                  <a:lnTo>
                    <a:pt x="18897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72" name="object 11272"/>
            <p:cNvSpPr/>
            <p:nvPr/>
          </p:nvSpPr>
          <p:spPr>
            <a:xfrm>
              <a:off x="6609943" y="2919222"/>
              <a:ext cx="179070" cy="0"/>
            </a:xfrm>
            <a:custGeom>
              <a:avLst/>
              <a:gdLst/>
              <a:ahLst/>
              <a:cxnLst/>
              <a:rect l="l" t="t" r="r" b="b"/>
              <a:pathLst>
                <a:path w="179070">
                  <a:moveTo>
                    <a:pt x="0" y="0"/>
                  </a:moveTo>
                  <a:lnTo>
                    <a:pt x="17907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73" name="object 11273"/>
            <p:cNvSpPr/>
            <p:nvPr/>
          </p:nvSpPr>
          <p:spPr>
            <a:xfrm>
              <a:off x="6612991" y="2915411"/>
              <a:ext cx="179070" cy="0"/>
            </a:xfrm>
            <a:custGeom>
              <a:avLst/>
              <a:gdLst/>
              <a:ahLst/>
              <a:cxnLst/>
              <a:rect l="l" t="t" r="r" b="b"/>
              <a:pathLst>
                <a:path w="179070">
                  <a:moveTo>
                    <a:pt x="179070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74" name="object 11274"/>
            <p:cNvSpPr/>
            <p:nvPr/>
          </p:nvSpPr>
          <p:spPr>
            <a:xfrm>
              <a:off x="6612991" y="2858261"/>
              <a:ext cx="169545" cy="0"/>
            </a:xfrm>
            <a:custGeom>
              <a:avLst/>
              <a:gdLst/>
              <a:ahLst/>
              <a:cxnLst/>
              <a:rect l="l" t="t" r="r" b="b"/>
              <a:pathLst>
                <a:path w="169545">
                  <a:moveTo>
                    <a:pt x="0" y="0"/>
                  </a:moveTo>
                  <a:lnTo>
                    <a:pt x="16916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75" name="object 11275"/>
            <p:cNvSpPr/>
            <p:nvPr/>
          </p:nvSpPr>
          <p:spPr>
            <a:xfrm>
              <a:off x="6612991" y="2908554"/>
              <a:ext cx="169545" cy="0"/>
            </a:xfrm>
            <a:custGeom>
              <a:avLst/>
              <a:gdLst/>
              <a:ahLst/>
              <a:cxnLst/>
              <a:rect l="l" t="t" r="r" b="b"/>
              <a:pathLst>
                <a:path w="169545">
                  <a:moveTo>
                    <a:pt x="169164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76" name="object 11276"/>
            <p:cNvSpPr/>
            <p:nvPr/>
          </p:nvSpPr>
          <p:spPr>
            <a:xfrm>
              <a:off x="6622897" y="2932176"/>
              <a:ext cx="74930" cy="0"/>
            </a:xfrm>
            <a:custGeom>
              <a:avLst/>
              <a:gdLst/>
              <a:ahLst/>
              <a:cxnLst/>
              <a:rect l="l" t="t" r="r" b="b"/>
              <a:pathLst>
                <a:path w="74929">
                  <a:moveTo>
                    <a:pt x="74675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77" name="object 11277"/>
            <p:cNvSpPr/>
            <p:nvPr/>
          </p:nvSpPr>
          <p:spPr>
            <a:xfrm>
              <a:off x="6879691" y="2394965"/>
              <a:ext cx="0" cy="81280"/>
            </a:xfrm>
            <a:custGeom>
              <a:avLst/>
              <a:gdLst/>
              <a:ahLst/>
              <a:cxnLst/>
              <a:rect l="l" t="t" r="r" b="b"/>
              <a:pathLst>
                <a:path h="81280">
                  <a:moveTo>
                    <a:pt x="0" y="80772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78" name="object 11278"/>
            <p:cNvSpPr/>
            <p:nvPr/>
          </p:nvSpPr>
          <p:spPr>
            <a:xfrm>
              <a:off x="6846163" y="2408681"/>
              <a:ext cx="0" cy="54610"/>
            </a:xfrm>
            <a:custGeom>
              <a:avLst/>
              <a:gdLst/>
              <a:ahLst/>
              <a:cxnLst/>
              <a:rect l="l" t="t" r="r" b="b"/>
              <a:pathLst>
                <a:path h="54610">
                  <a:moveTo>
                    <a:pt x="0" y="54101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79" name="object 11279"/>
            <p:cNvSpPr/>
            <p:nvPr/>
          </p:nvSpPr>
          <p:spPr>
            <a:xfrm>
              <a:off x="6843115" y="2408681"/>
              <a:ext cx="0" cy="54610"/>
            </a:xfrm>
            <a:custGeom>
              <a:avLst/>
              <a:gdLst/>
              <a:ahLst/>
              <a:cxnLst/>
              <a:rect l="l" t="t" r="r" b="b"/>
              <a:pathLst>
                <a:path h="54610">
                  <a:moveTo>
                    <a:pt x="0" y="54101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80" name="object 11280"/>
            <p:cNvSpPr/>
            <p:nvPr/>
          </p:nvSpPr>
          <p:spPr>
            <a:xfrm>
              <a:off x="6714337" y="2378201"/>
              <a:ext cx="0" cy="87630"/>
            </a:xfrm>
            <a:custGeom>
              <a:avLst/>
              <a:gdLst/>
              <a:ahLst/>
              <a:cxnLst/>
              <a:rect l="l" t="t" r="r" b="b"/>
              <a:pathLst>
                <a:path h="87630">
                  <a:moveTo>
                    <a:pt x="0" y="0"/>
                  </a:moveTo>
                  <a:lnTo>
                    <a:pt x="0" y="8763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81" name="object 11281"/>
            <p:cNvSpPr/>
            <p:nvPr/>
          </p:nvSpPr>
          <p:spPr>
            <a:xfrm>
              <a:off x="6718147" y="2378201"/>
              <a:ext cx="0" cy="87630"/>
            </a:xfrm>
            <a:custGeom>
              <a:avLst/>
              <a:gdLst/>
              <a:ahLst/>
              <a:cxnLst/>
              <a:rect l="l" t="t" r="r" b="b"/>
              <a:pathLst>
                <a:path h="87630">
                  <a:moveTo>
                    <a:pt x="0" y="0"/>
                  </a:moveTo>
                  <a:lnTo>
                    <a:pt x="0" y="8763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82" name="object 11282"/>
            <p:cNvSpPr/>
            <p:nvPr/>
          </p:nvSpPr>
          <p:spPr>
            <a:xfrm>
              <a:off x="6893407" y="2394965"/>
              <a:ext cx="0" cy="81280"/>
            </a:xfrm>
            <a:custGeom>
              <a:avLst/>
              <a:gdLst/>
              <a:ahLst/>
              <a:cxnLst/>
              <a:rect l="l" t="t" r="r" b="b"/>
              <a:pathLst>
                <a:path h="81280">
                  <a:moveTo>
                    <a:pt x="0" y="0"/>
                  </a:moveTo>
                  <a:lnTo>
                    <a:pt x="0" y="8077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83" name="object 11283"/>
            <p:cNvSpPr/>
            <p:nvPr/>
          </p:nvSpPr>
          <p:spPr>
            <a:xfrm>
              <a:off x="6920839" y="2412063"/>
              <a:ext cx="57150" cy="57785"/>
            </a:xfrm>
            <a:custGeom>
              <a:avLst/>
              <a:gdLst/>
              <a:ahLst/>
              <a:cxnLst/>
              <a:rect l="l" t="t" r="r" b="b"/>
              <a:pathLst>
                <a:path w="57150" h="57785">
                  <a:moveTo>
                    <a:pt x="57150" y="28622"/>
                  </a:moveTo>
                  <a:lnTo>
                    <a:pt x="56388" y="22526"/>
                  </a:lnTo>
                  <a:lnTo>
                    <a:pt x="54864" y="17192"/>
                  </a:lnTo>
                  <a:lnTo>
                    <a:pt x="42517" y="3256"/>
                  </a:lnTo>
                  <a:lnTo>
                    <a:pt x="25674" y="0"/>
                  </a:lnTo>
                  <a:lnTo>
                    <a:pt x="9710" y="6673"/>
                  </a:lnTo>
                  <a:lnTo>
                    <a:pt x="0" y="22526"/>
                  </a:lnTo>
                  <a:lnTo>
                    <a:pt x="0" y="33956"/>
                  </a:lnTo>
                  <a:lnTo>
                    <a:pt x="9729" y="50354"/>
                  </a:lnTo>
                  <a:lnTo>
                    <a:pt x="25765" y="57211"/>
                  </a:lnTo>
                  <a:lnTo>
                    <a:pt x="42633" y="53775"/>
                  </a:lnTo>
                  <a:lnTo>
                    <a:pt x="54864" y="39290"/>
                  </a:lnTo>
                  <a:lnTo>
                    <a:pt x="56388" y="33956"/>
                  </a:lnTo>
                  <a:lnTo>
                    <a:pt x="57150" y="2862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84" name="object 11284"/>
            <p:cNvSpPr/>
            <p:nvPr/>
          </p:nvSpPr>
          <p:spPr>
            <a:xfrm>
              <a:off x="6923887" y="2415401"/>
              <a:ext cx="51435" cy="50800"/>
            </a:xfrm>
            <a:custGeom>
              <a:avLst/>
              <a:gdLst/>
              <a:ahLst/>
              <a:cxnLst/>
              <a:rect l="l" t="t" r="r" b="b"/>
              <a:pathLst>
                <a:path w="51434" h="50800">
                  <a:moveTo>
                    <a:pt x="51053" y="25284"/>
                  </a:moveTo>
                  <a:lnTo>
                    <a:pt x="50291" y="19950"/>
                  </a:lnTo>
                  <a:lnTo>
                    <a:pt x="48767" y="15378"/>
                  </a:lnTo>
                  <a:lnTo>
                    <a:pt x="38168" y="3035"/>
                  </a:lnTo>
                  <a:lnTo>
                    <a:pt x="23179" y="0"/>
                  </a:lnTo>
                  <a:lnTo>
                    <a:pt x="8982" y="5796"/>
                  </a:lnTo>
                  <a:lnTo>
                    <a:pt x="761" y="19950"/>
                  </a:lnTo>
                  <a:lnTo>
                    <a:pt x="0" y="25284"/>
                  </a:lnTo>
                  <a:lnTo>
                    <a:pt x="761" y="30618"/>
                  </a:lnTo>
                  <a:lnTo>
                    <a:pt x="9393" y="44780"/>
                  </a:lnTo>
                  <a:lnTo>
                    <a:pt x="23140" y="50620"/>
                  </a:lnTo>
                  <a:lnTo>
                    <a:pt x="37700" y="47602"/>
                  </a:lnTo>
                  <a:lnTo>
                    <a:pt x="48767" y="35190"/>
                  </a:lnTo>
                  <a:lnTo>
                    <a:pt x="50291" y="30618"/>
                  </a:lnTo>
                  <a:lnTo>
                    <a:pt x="51053" y="2528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85" name="object 11285"/>
            <p:cNvSpPr/>
            <p:nvPr/>
          </p:nvSpPr>
          <p:spPr>
            <a:xfrm>
              <a:off x="6840067" y="2414015"/>
              <a:ext cx="11430" cy="16510"/>
            </a:xfrm>
            <a:custGeom>
              <a:avLst/>
              <a:gdLst/>
              <a:ahLst/>
              <a:cxnLst/>
              <a:rect l="l" t="t" r="r" b="b"/>
              <a:pathLst>
                <a:path w="11429" h="16510">
                  <a:moveTo>
                    <a:pt x="11429" y="0"/>
                  </a:moveTo>
                  <a:lnTo>
                    <a:pt x="8381" y="762"/>
                  </a:lnTo>
                  <a:lnTo>
                    <a:pt x="6095" y="2286"/>
                  </a:lnTo>
                  <a:lnTo>
                    <a:pt x="3809" y="4572"/>
                  </a:lnTo>
                  <a:lnTo>
                    <a:pt x="2285" y="6858"/>
                  </a:lnTo>
                  <a:lnTo>
                    <a:pt x="761" y="11430"/>
                  </a:lnTo>
                  <a:lnTo>
                    <a:pt x="0" y="1600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86" name="object 11286"/>
            <p:cNvSpPr/>
            <p:nvPr/>
          </p:nvSpPr>
          <p:spPr>
            <a:xfrm>
              <a:off x="6836257" y="2416301"/>
              <a:ext cx="2540" cy="8890"/>
            </a:xfrm>
            <a:custGeom>
              <a:avLst/>
              <a:gdLst/>
              <a:ahLst/>
              <a:cxnLst/>
              <a:rect l="l" t="t" r="r" b="b"/>
              <a:pathLst>
                <a:path w="2540" h="8889">
                  <a:moveTo>
                    <a:pt x="2285" y="0"/>
                  </a:moveTo>
                  <a:lnTo>
                    <a:pt x="761" y="3810"/>
                  </a:lnTo>
                  <a:lnTo>
                    <a:pt x="0" y="838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87" name="object 11287"/>
            <p:cNvSpPr/>
            <p:nvPr/>
          </p:nvSpPr>
          <p:spPr>
            <a:xfrm>
              <a:off x="6876643" y="2415539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19">
                  <a:moveTo>
                    <a:pt x="0" y="19811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88" name="object 11288"/>
            <p:cNvSpPr/>
            <p:nvPr/>
          </p:nvSpPr>
          <p:spPr>
            <a:xfrm>
              <a:off x="6869785" y="2415539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6096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89" name="object 11289"/>
            <p:cNvSpPr/>
            <p:nvPr/>
          </p:nvSpPr>
          <p:spPr>
            <a:xfrm>
              <a:off x="6862927" y="2418587"/>
              <a:ext cx="3810" cy="3175"/>
            </a:xfrm>
            <a:custGeom>
              <a:avLst/>
              <a:gdLst/>
              <a:ahLst/>
              <a:cxnLst/>
              <a:rect l="l" t="t" r="r" b="b"/>
              <a:pathLst>
                <a:path w="3809" h="3175">
                  <a:moveTo>
                    <a:pt x="3809" y="1524"/>
                  </a:moveTo>
                  <a:lnTo>
                    <a:pt x="2285" y="0"/>
                  </a:lnTo>
                  <a:lnTo>
                    <a:pt x="761" y="762"/>
                  </a:lnTo>
                  <a:lnTo>
                    <a:pt x="0" y="1524"/>
                  </a:lnTo>
                  <a:lnTo>
                    <a:pt x="761" y="3048"/>
                  </a:lnTo>
                  <a:lnTo>
                    <a:pt x="3047" y="3048"/>
                  </a:lnTo>
                  <a:lnTo>
                    <a:pt x="3809" y="152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90" name="object 11290"/>
            <p:cNvSpPr/>
            <p:nvPr/>
          </p:nvSpPr>
          <p:spPr>
            <a:xfrm>
              <a:off x="6703669" y="2378963"/>
              <a:ext cx="9525" cy="17780"/>
            </a:xfrm>
            <a:custGeom>
              <a:avLst/>
              <a:gdLst/>
              <a:ahLst/>
              <a:cxnLst/>
              <a:rect l="l" t="t" r="r" b="b"/>
              <a:pathLst>
                <a:path w="9525" h="17780">
                  <a:moveTo>
                    <a:pt x="9144" y="0"/>
                  </a:moveTo>
                  <a:lnTo>
                    <a:pt x="4572" y="8382"/>
                  </a:lnTo>
                  <a:lnTo>
                    <a:pt x="0" y="17526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91" name="object 11291"/>
            <p:cNvSpPr/>
            <p:nvPr/>
          </p:nvSpPr>
          <p:spPr>
            <a:xfrm>
              <a:off x="6693001" y="2396489"/>
              <a:ext cx="10795" cy="56515"/>
            </a:xfrm>
            <a:custGeom>
              <a:avLst/>
              <a:gdLst/>
              <a:ahLst/>
              <a:cxnLst/>
              <a:rect l="l" t="t" r="r" b="b"/>
              <a:pathLst>
                <a:path w="10795" h="56514">
                  <a:moveTo>
                    <a:pt x="10668" y="0"/>
                  </a:moveTo>
                  <a:lnTo>
                    <a:pt x="6858" y="8382"/>
                  </a:lnTo>
                  <a:lnTo>
                    <a:pt x="3810" y="18288"/>
                  </a:lnTo>
                  <a:lnTo>
                    <a:pt x="1524" y="27432"/>
                  </a:lnTo>
                  <a:lnTo>
                    <a:pt x="0" y="37338"/>
                  </a:lnTo>
                  <a:lnTo>
                    <a:pt x="0" y="46482"/>
                  </a:lnTo>
                  <a:lnTo>
                    <a:pt x="0" y="56388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1292" name="object 11292"/>
          <p:cNvGrpSpPr/>
          <p:nvPr/>
        </p:nvGrpSpPr>
        <p:grpSpPr>
          <a:xfrm>
            <a:off x="7755888" y="1092923"/>
            <a:ext cx="23144" cy="106943"/>
            <a:chOff x="6171031" y="1962150"/>
            <a:chExt cx="18415" cy="85090"/>
          </a:xfrm>
        </p:grpSpPr>
        <p:sp>
          <p:nvSpPr>
            <p:cNvPr id="11293" name="object 11293"/>
            <p:cNvSpPr/>
            <p:nvPr/>
          </p:nvSpPr>
          <p:spPr>
            <a:xfrm>
              <a:off x="6187033" y="1975866"/>
              <a:ext cx="0" cy="60960"/>
            </a:xfrm>
            <a:custGeom>
              <a:avLst/>
              <a:gdLst/>
              <a:ahLst/>
              <a:cxnLst/>
              <a:rect l="l" t="t" r="r" b="b"/>
              <a:pathLst>
                <a:path h="60960">
                  <a:moveTo>
                    <a:pt x="0" y="60959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94" name="object 11294"/>
            <p:cNvSpPr/>
            <p:nvPr/>
          </p:nvSpPr>
          <p:spPr>
            <a:xfrm>
              <a:off x="6173317" y="1965960"/>
              <a:ext cx="0" cy="67310"/>
            </a:xfrm>
            <a:custGeom>
              <a:avLst/>
              <a:gdLst/>
              <a:ahLst/>
              <a:cxnLst/>
              <a:rect l="l" t="t" r="r" b="b"/>
              <a:pathLst>
                <a:path h="67310">
                  <a:moveTo>
                    <a:pt x="0" y="67055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95" name="object 11295"/>
            <p:cNvSpPr/>
            <p:nvPr/>
          </p:nvSpPr>
          <p:spPr>
            <a:xfrm>
              <a:off x="6187033" y="1975866"/>
              <a:ext cx="0" cy="71120"/>
            </a:xfrm>
            <a:custGeom>
              <a:avLst/>
              <a:gdLst/>
              <a:ahLst/>
              <a:cxnLst/>
              <a:rect l="l" t="t" r="r" b="b"/>
              <a:pathLst>
                <a:path h="71119">
                  <a:moveTo>
                    <a:pt x="0" y="70866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96" name="object 11296"/>
            <p:cNvSpPr/>
            <p:nvPr/>
          </p:nvSpPr>
          <p:spPr>
            <a:xfrm>
              <a:off x="6173317" y="1962150"/>
              <a:ext cx="0" cy="71120"/>
            </a:xfrm>
            <a:custGeom>
              <a:avLst/>
              <a:gdLst/>
              <a:ahLst/>
              <a:cxnLst/>
              <a:rect l="l" t="t" r="r" b="b"/>
              <a:pathLst>
                <a:path h="71119">
                  <a:moveTo>
                    <a:pt x="0" y="70866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1297" name="object 11297"/>
          <p:cNvGrpSpPr/>
          <p:nvPr/>
        </p:nvGrpSpPr>
        <p:grpSpPr>
          <a:xfrm>
            <a:off x="7671610" y="1179115"/>
            <a:ext cx="209896" cy="118116"/>
            <a:chOff x="6103975" y="2030729"/>
            <a:chExt cx="167005" cy="93980"/>
          </a:xfrm>
        </p:grpSpPr>
        <p:sp>
          <p:nvSpPr>
            <p:cNvPr id="11298" name="object 11298"/>
            <p:cNvSpPr/>
            <p:nvPr/>
          </p:nvSpPr>
          <p:spPr>
            <a:xfrm>
              <a:off x="6264757" y="2050541"/>
              <a:ext cx="0" cy="71120"/>
            </a:xfrm>
            <a:custGeom>
              <a:avLst/>
              <a:gdLst/>
              <a:ahLst/>
              <a:cxnLst/>
              <a:rect l="l" t="t" r="r" b="b"/>
              <a:pathLst>
                <a:path h="71119">
                  <a:moveTo>
                    <a:pt x="0" y="0"/>
                  </a:moveTo>
                  <a:lnTo>
                    <a:pt x="0" y="7086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99" name="object 11299"/>
            <p:cNvSpPr/>
            <p:nvPr/>
          </p:nvSpPr>
          <p:spPr>
            <a:xfrm>
              <a:off x="6190843" y="2046731"/>
              <a:ext cx="71120" cy="0"/>
            </a:xfrm>
            <a:custGeom>
              <a:avLst/>
              <a:gdLst/>
              <a:ahLst/>
              <a:cxnLst/>
              <a:rect l="l" t="t" r="r" b="b"/>
              <a:pathLst>
                <a:path w="71120">
                  <a:moveTo>
                    <a:pt x="0" y="0"/>
                  </a:moveTo>
                  <a:lnTo>
                    <a:pt x="7086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00" name="object 11300"/>
            <p:cNvSpPr/>
            <p:nvPr/>
          </p:nvSpPr>
          <p:spPr>
            <a:xfrm>
              <a:off x="6190081" y="2049017"/>
              <a:ext cx="73660" cy="73660"/>
            </a:xfrm>
            <a:custGeom>
              <a:avLst/>
              <a:gdLst/>
              <a:ahLst/>
              <a:cxnLst/>
              <a:rect l="l" t="t" r="r" b="b"/>
              <a:pathLst>
                <a:path w="73660" h="73660">
                  <a:moveTo>
                    <a:pt x="0" y="0"/>
                  </a:moveTo>
                  <a:lnTo>
                    <a:pt x="762" y="7620"/>
                  </a:lnTo>
                  <a:lnTo>
                    <a:pt x="2286" y="16002"/>
                  </a:lnTo>
                  <a:lnTo>
                    <a:pt x="20574" y="52577"/>
                  </a:lnTo>
                  <a:lnTo>
                    <a:pt x="57150" y="70866"/>
                  </a:lnTo>
                  <a:lnTo>
                    <a:pt x="73152" y="7315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01" name="object 11301"/>
            <p:cNvSpPr/>
            <p:nvPr/>
          </p:nvSpPr>
          <p:spPr>
            <a:xfrm>
              <a:off x="6187033" y="2036825"/>
              <a:ext cx="3810" cy="13970"/>
            </a:xfrm>
            <a:custGeom>
              <a:avLst/>
              <a:gdLst/>
              <a:ahLst/>
              <a:cxnLst/>
              <a:rect l="l" t="t" r="r" b="b"/>
              <a:pathLst>
                <a:path w="3810" h="13969">
                  <a:moveTo>
                    <a:pt x="0" y="0"/>
                  </a:moveTo>
                  <a:lnTo>
                    <a:pt x="3810" y="0"/>
                  </a:lnTo>
                  <a:lnTo>
                    <a:pt x="3810" y="3047"/>
                  </a:lnTo>
                  <a:lnTo>
                    <a:pt x="3810" y="9906"/>
                  </a:lnTo>
                  <a:lnTo>
                    <a:pt x="3810" y="13716"/>
                  </a:lnTo>
                  <a:lnTo>
                    <a:pt x="0" y="13716"/>
                  </a:lnTo>
                  <a:lnTo>
                    <a:pt x="0" y="9906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02" name="object 11302"/>
            <p:cNvSpPr/>
            <p:nvPr/>
          </p:nvSpPr>
          <p:spPr>
            <a:xfrm>
              <a:off x="6261709" y="2036825"/>
              <a:ext cx="6985" cy="10160"/>
            </a:xfrm>
            <a:custGeom>
              <a:avLst/>
              <a:gdLst/>
              <a:ahLst/>
              <a:cxnLst/>
              <a:rect l="l" t="t" r="r" b="b"/>
              <a:pathLst>
                <a:path w="6985" h="10160">
                  <a:moveTo>
                    <a:pt x="0" y="0"/>
                  </a:moveTo>
                  <a:lnTo>
                    <a:pt x="0" y="9906"/>
                  </a:lnTo>
                  <a:lnTo>
                    <a:pt x="6858" y="9906"/>
                  </a:lnTo>
                  <a:lnTo>
                    <a:pt x="6858" y="0"/>
                  </a:lnTo>
                  <a:lnTo>
                    <a:pt x="0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03" name="object 11303"/>
            <p:cNvSpPr/>
            <p:nvPr/>
          </p:nvSpPr>
          <p:spPr>
            <a:xfrm>
              <a:off x="6142837" y="2033015"/>
              <a:ext cx="3810" cy="13970"/>
            </a:xfrm>
            <a:custGeom>
              <a:avLst/>
              <a:gdLst/>
              <a:ahLst/>
              <a:cxnLst/>
              <a:rect l="l" t="t" r="r" b="b"/>
              <a:pathLst>
                <a:path w="3810" h="13969">
                  <a:moveTo>
                    <a:pt x="3810" y="3809"/>
                  </a:moveTo>
                  <a:lnTo>
                    <a:pt x="3810" y="0"/>
                  </a:lnTo>
                  <a:lnTo>
                    <a:pt x="0" y="0"/>
                  </a:lnTo>
                  <a:lnTo>
                    <a:pt x="0" y="13715"/>
                  </a:lnTo>
                  <a:lnTo>
                    <a:pt x="3810" y="13715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04" name="object 11304"/>
            <p:cNvSpPr/>
            <p:nvPr/>
          </p:nvSpPr>
          <p:spPr>
            <a:xfrm>
              <a:off x="6106261" y="2033015"/>
              <a:ext cx="6985" cy="13970"/>
            </a:xfrm>
            <a:custGeom>
              <a:avLst/>
              <a:gdLst/>
              <a:ahLst/>
              <a:cxnLst/>
              <a:rect l="l" t="t" r="r" b="b"/>
              <a:pathLst>
                <a:path w="6985" h="13969">
                  <a:moveTo>
                    <a:pt x="6858" y="3809"/>
                  </a:moveTo>
                  <a:lnTo>
                    <a:pt x="6858" y="0"/>
                  </a:lnTo>
                  <a:lnTo>
                    <a:pt x="0" y="0"/>
                  </a:lnTo>
                  <a:lnTo>
                    <a:pt x="0" y="13715"/>
                  </a:lnTo>
                  <a:lnTo>
                    <a:pt x="6858" y="13715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1305" name="object 11305"/>
          <p:cNvGrpSpPr/>
          <p:nvPr/>
        </p:nvGrpSpPr>
        <p:grpSpPr>
          <a:xfrm>
            <a:off x="7755888" y="1111118"/>
            <a:ext cx="23144" cy="52673"/>
            <a:chOff x="6171031" y="1976627"/>
            <a:chExt cx="18415" cy="41910"/>
          </a:xfrm>
        </p:grpSpPr>
        <p:sp>
          <p:nvSpPr>
            <p:cNvPr id="11306" name="object 11306"/>
            <p:cNvSpPr/>
            <p:nvPr/>
          </p:nvSpPr>
          <p:spPr>
            <a:xfrm>
              <a:off x="6173317" y="1978913"/>
              <a:ext cx="13970" cy="3810"/>
            </a:xfrm>
            <a:custGeom>
              <a:avLst/>
              <a:gdLst/>
              <a:ahLst/>
              <a:cxnLst/>
              <a:rect l="l" t="t" r="r" b="b"/>
              <a:pathLst>
                <a:path w="13970" h="3810">
                  <a:moveTo>
                    <a:pt x="3810" y="3809"/>
                  </a:moveTo>
                  <a:lnTo>
                    <a:pt x="0" y="3809"/>
                  </a:lnTo>
                  <a:lnTo>
                    <a:pt x="0" y="0"/>
                  </a:lnTo>
                  <a:lnTo>
                    <a:pt x="13716" y="0"/>
                  </a:lnTo>
                  <a:lnTo>
                    <a:pt x="13716" y="3809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07" name="object 11307"/>
            <p:cNvSpPr/>
            <p:nvPr/>
          </p:nvSpPr>
          <p:spPr>
            <a:xfrm>
              <a:off x="6173317" y="2013203"/>
              <a:ext cx="13970" cy="3175"/>
            </a:xfrm>
            <a:custGeom>
              <a:avLst/>
              <a:gdLst/>
              <a:ahLst/>
              <a:cxnLst/>
              <a:rect l="l" t="t" r="r" b="b"/>
              <a:pathLst>
                <a:path w="13970" h="3175">
                  <a:moveTo>
                    <a:pt x="3810" y="3048"/>
                  </a:moveTo>
                  <a:lnTo>
                    <a:pt x="0" y="3048"/>
                  </a:lnTo>
                  <a:lnTo>
                    <a:pt x="0" y="0"/>
                  </a:lnTo>
                  <a:lnTo>
                    <a:pt x="13716" y="0"/>
                  </a:lnTo>
                  <a:lnTo>
                    <a:pt x="13716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1308" name="object 11308"/>
          <p:cNvSpPr/>
          <p:nvPr/>
        </p:nvSpPr>
        <p:spPr>
          <a:xfrm>
            <a:off x="7869854" y="1097712"/>
            <a:ext cx="3990" cy="12769"/>
          </a:xfrm>
          <a:custGeom>
            <a:avLst/>
            <a:gdLst/>
            <a:ahLst/>
            <a:cxnLst/>
            <a:rect l="l" t="t" r="r" b="b"/>
            <a:pathLst>
              <a:path w="3175" h="10160">
                <a:moveTo>
                  <a:pt x="3048" y="0"/>
                </a:moveTo>
                <a:lnTo>
                  <a:pt x="0" y="0"/>
                </a:lnTo>
                <a:lnTo>
                  <a:pt x="0" y="9906"/>
                </a:lnTo>
                <a:lnTo>
                  <a:pt x="3048" y="9906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1309" name="object 11309"/>
          <p:cNvGrpSpPr/>
          <p:nvPr/>
        </p:nvGrpSpPr>
        <p:grpSpPr>
          <a:xfrm>
            <a:off x="7773126" y="1094837"/>
            <a:ext cx="56664" cy="18355"/>
            <a:chOff x="6184747" y="1963673"/>
            <a:chExt cx="45085" cy="14604"/>
          </a:xfrm>
        </p:grpSpPr>
        <p:sp>
          <p:nvSpPr>
            <p:cNvPr id="11310" name="object 11310"/>
            <p:cNvSpPr/>
            <p:nvPr/>
          </p:nvSpPr>
          <p:spPr>
            <a:xfrm>
              <a:off x="6187033" y="1965959"/>
              <a:ext cx="6985" cy="10160"/>
            </a:xfrm>
            <a:custGeom>
              <a:avLst/>
              <a:gdLst/>
              <a:ahLst/>
              <a:cxnLst/>
              <a:rect l="l" t="t" r="r" b="b"/>
              <a:pathLst>
                <a:path w="6985" h="10160">
                  <a:moveTo>
                    <a:pt x="6858" y="0"/>
                  </a:moveTo>
                  <a:lnTo>
                    <a:pt x="0" y="0"/>
                  </a:lnTo>
                  <a:lnTo>
                    <a:pt x="0" y="9906"/>
                  </a:lnTo>
                  <a:lnTo>
                    <a:pt x="6858" y="9906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11" name="object 11311"/>
            <p:cNvSpPr/>
            <p:nvPr/>
          </p:nvSpPr>
          <p:spPr>
            <a:xfrm>
              <a:off x="6224371" y="1965959"/>
              <a:ext cx="3175" cy="10160"/>
            </a:xfrm>
            <a:custGeom>
              <a:avLst/>
              <a:gdLst/>
              <a:ahLst/>
              <a:cxnLst/>
              <a:rect l="l" t="t" r="r" b="b"/>
              <a:pathLst>
                <a:path w="3175" h="10160">
                  <a:moveTo>
                    <a:pt x="3048" y="0"/>
                  </a:moveTo>
                  <a:lnTo>
                    <a:pt x="0" y="0"/>
                  </a:lnTo>
                  <a:lnTo>
                    <a:pt x="0" y="9906"/>
                  </a:lnTo>
                  <a:lnTo>
                    <a:pt x="3048" y="990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1312" name="object 11312"/>
          <p:cNvGrpSpPr/>
          <p:nvPr/>
        </p:nvGrpSpPr>
        <p:grpSpPr>
          <a:xfrm>
            <a:off x="7420693" y="1009602"/>
            <a:ext cx="355945" cy="288906"/>
            <a:chOff x="5904331" y="1895855"/>
            <a:chExt cx="283210" cy="229870"/>
          </a:xfrm>
        </p:grpSpPr>
        <p:sp>
          <p:nvSpPr>
            <p:cNvPr id="11313" name="object 11313"/>
            <p:cNvSpPr/>
            <p:nvPr/>
          </p:nvSpPr>
          <p:spPr>
            <a:xfrm>
              <a:off x="5930239" y="1898141"/>
              <a:ext cx="47625" cy="146050"/>
            </a:xfrm>
            <a:custGeom>
              <a:avLst/>
              <a:gdLst/>
              <a:ahLst/>
              <a:cxnLst/>
              <a:rect l="l" t="t" r="r" b="b"/>
              <a:pathLst>
                <a:path w="47625" h="146050">
                  <a:moveTo>
                    <a:pt x="47244" y="145542"/>
                  </a:moveTo>
                  <a:lnTo>
                    <a:pt x="47244" y="74676"/>
                  </a:lnTo>
                  <a:lnTo>
                    <a:pt x="0" y="74676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14" name="object 11314"/>
            <p:cNvSpPr/>
            <p:nvPr/>
          </p:nvSpPr>
          <p:spPr>
            <a:xfrm>
              <a:off x="5977483" y="2036825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70">
                  <a:moveTo>
                    <a:pt x="0" y="0"/>
                  </a:moveTo>
                  <a:lnTo>
                    <a:pt x="1371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15" name="object 11315"/>
            <p:cNvSpPr/>
            <p:nvPr/>
          </p:nvSpPr>
          <p:spPr>
            <a:xfrm>
              <a:off x="5977483" y="2046731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70">
                  <a:moveTo>
                    <a:pt x="0" y="0"/>
                  </a:moveTo>
                  <a:lnTo>
                    <a:pt x="1371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16" name="object 11316"/>
            <p:cNvSpPr/>
            <p:nvPr/>
          </p:nvSpPr>
          <p:spPr>
            <a:xfrm>
              <a:off x="5991199" y="2046731"/>
              <a:ext cx="74295" cy="0"/>
            </a:xfrm>
            <a:custGeom>
              <a:avLst/>
              <a:gdLst/>
              <a:ahLst/>
              <a:cxnLst/>
              <a:rect l="l" t="t" r="r" b="b"/>
              <a:pathLst>
                <a:path w="74295">
                  <a:moveTo>
                    <a:pt x="73913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17" name="object 11317"/>
            <p:cNvSpPr/>
            <p:nvPr/>
          </p:nvSpPr>
          <p:spPr>
            <a:xfrm>
              <a:off x="5991199" y="2050541"/>
              <a:ext cx="74295" cy="0"/>
            </a:xfrm>
            <a:custGeom>
              <a:avLst/>
              <a:gdLst/>
              <a:ahLst/>
              <a:cxnLst/>
              <a:rect l="l" t="t" r="r" b="b"/>
              <a:pathLst>
                <a:path w="74295">
                  <a:moveTo>
                    <a:pt x="73913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18" name="object 11318"/>
            <p:cNvSpPr/>
            <p:nvPr/>
          </p:nvSpPr>
          <p:spPr>
            <a:xfrm>
              <a:off x="5977483" y="2036825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70">
                  <a:moveTo>
                    <a:pt x="13715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19" name="object 11319"/>
            <p:cNvSpPr/>
            <p:nvPr/>
          </p:nvSpPr>
          <p:spPr>
            <a:xfrm>
              <a:off x="5906617" y="1972817"/>
              <a:ext cx="71120" cy="71120"/>
            </a:xfrm>
            <a:custGeom>
              <a:avLst/>
              <a:gdLst/>
              <a:ahLst/>
              <a:cxnLst/>
              <a:rect l="l" t="t" r="r" b="b"/>
              <a:pathLst>
                <a:path w="71120" h="71119">
                  <a:moveTo>
                    <a:pt x="70865" y="70866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20" name="object 11320"/>
            <p:cNvSpPr/>
            <p:nvPr/>
          </p:nvSpPr>
          <p:spPr>
            <a:xfrm>
              <a:off x="5906617" y="1972817"/>
              <a:ext cx="71120" cy="71120"/>
            </a:xfrm>
            <a:custGeom>
              <a:avLst/>
              <a:gdLst/>
              <a:ahLst/>
              <a:cxnLst/>
              <a:rect l="l" t="t" r="r" b="b"/>
              <a:pathLst>
                <a:path w="71120" h="71119">
                  <a:moveTo>
                    <a:pt x="70865" y="0"/>
                  </a:moveTo>
                  <a:lnTo>
                    <a:pt x="0" y="7086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21" name="object 11321"/>
            <p:cNvSpPr/>
            <p:nvPr/>
          </p:nvSpPr>
          <p:spPr>
            <a:xfrm>
              <a:off x="5906617" y="1972817"/>
              <a:ext cx="24130" cy="0"/>
            </a:xfrm>
            <a:custGeom>
              <a:avLst/>
              <a:gdLst/>
              <a:ahLst/>
              <a:cxnLst/>
              <a:rect l="l" t="t" r="r" b="b"/>
              <a:pathLst>
                <a:path w="24129">
                  <a:moveTo>
                    <a:pt x="23622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22" name="object 11322"/>
            <p:cNvSpPr/>
            <p:nvPr/>
          </p:nvSpPr>
          <p:spPr>
            <a:xfrm>
              <a:off x="5906617" y="2029967"/>
              <a:ext cx="0" cy="13970"/>
            </a:xfrm>
            <a:custGeom>
              <a:avLst/>
              <a:gdLst/>
              <a:ahLst/>
              <a:cxnLst/>
              <a:rect l="l" t="t" r="r" b="b"/>
              <a:pathLst>
                <a:path h="13969">
                  <a:moveTo>
                    <a:pt x="0" y="0"/>
                  </a:moveTo>
                  <a:lnTo>
                    <a:pt x="0" y="1371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23" name="object 11323"/>
            <p:cNvSpPr/>
            <p:nvPr/>
          </p:nvSpPr>
          <p:spPr>
            <a:xfrm>
              <a:off x="5930239" y="1972817"/>
              <a:ext cx="47625" cy="0"/>
            </a:xfrm>
            <a:custGeom>
              <a:avLst/>
              <a:gdLst/>
              <a:ahLst/>
              <a:cxnLst/>
              <a:rect l="l" t="t" r="r" b="b"/>
              <a:pathLst>
                <a:path w="47625">
                  <a:moveTo>
                    <a:pt x="47244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24" name="object 11324"/>
            <p:cNvSpPr/>
            <p:nvPr/>
          </p:nvSpPr>
          <p:spPr>
            <a:xfrm>
              <a:off x="5977483" y="1972817"/>
              <a:ext cx="0" cy="71120"/>
            </a:xfrm>
            <a:custGeom>
              <a:avLst/>
              <a:gdLst/>
              <a:ahLst/>
              <a:cxnLst/>
              <a:rect l="l" t="t" r="r" b="b"/>
              <a:pathLst>
                <a:path h="71119">
                  <a:moveTo>
                    <a:pt x="0" y="70866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25" name="object 11325"/>
            <p:cNvSpPr/>
            <p:nvPr/>
          </p:nvSpPr>
          <p:spPr>
            <a:xfrm>
              <a:off x="5930239" y="1898141"/>
              <a:ext cx="0" cy="74930"/>
            </a:xfrm>
            <a:custGeom>
              <a:avLst/>
              <a:gdLst/>
              <a:ahLst/>
              <a:cxnLst/>
              <a:rect l="l" t="t" r="r" b="b"/>
              <a:pathLst>
                <a:path h="74930">
                  <a:moveTo>
                    <a:pt x="0" y="74675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26" name="object 11326"/>
            <p:cNvSpPr/>
            <p:nvPr/>
          </p:nvSpPr>
          <p:spPr>
            <a:xfrm>
              <a:off x="5977483" y="2033015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70">
                  <a:moveTo>
                    <a:pt x="13715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27" name="object 11327"/>
            <p:cNvSpPr/>
            <p:nvPr/>
          </p:nvSpPr>
          <p:spPr>
            <a:xfrm>
              <a:off x="5981293" y="2046731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60">
                  <a:moveTo>
                    <a:pt x="9905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28" name="object 11328"/>
            <p:cNvSpPr/>
            <p:nvPr/>
          </p:nvSpPr>
          <p:spPr>
            <a:xfrm>
              <a:off x="5977483" y="2033015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70">
                  <a:moveTo>
                    <a:pt x="0" y="0"/>
                  </a:moveTo>
                  <a:lnTo>
                    <a:pt x="1371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29" name="object 11329"/>
            <p:cNvSpPr/>
            <p:nvPr/>
          </p:nvSpPr>
          <p:spPr>
            <a:xfrm>
              <a:off x="5977483" y="2046731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70">
                  <a:moveTo>
                    <a:pt x="0" y="0"/>
                  </a:moveTo>
                  <a:lnTo>
                    <a:pt x="1371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30" name="object 11330"/>
            <p:cNvSpPr/>
            <p:nvPr/>
          </p:nvSpPr>
          <p:spPr>
            <a:xfrm>
              <a:off x="5933287" y="1901189"/>
              <a:ext cx="0" cy="67945"/>
            </a:xfrm>
            <a:custGeom>
              <a:avLst/>
              <a:gdLst/>
              <a:ahLst/>
              <a:cxnLst/>
              <a:rect l="l" t="t" r="r" b="b"/>
              <a:pathLst>
                <a:path h="67944">
                  <a:moveTo>
                    <a:pt x="0" y="6781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31" name="object 11331"/>
            <p:cNvSpPr/>
            <p:nvPr/>
          </p:nvSpPr>
          <p:spPr>
            <a:xfrm>
              <a:off x="5933287" y="1969007"/>
              <a:ext cx="48260" cy="0"/>
            </a:xfrm>
            <a:custGeom>
              <a:avLst/>
              <a:gdLst/>
              <a:ahLst/>
              <a:cxnLst/>
              <a:rect l="l" t="t" r="r" b="b"/>
              <a:pathLst>
                <a:path w="48260">
                  <a:moveTo>
                    <a:pt x="48005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32" name="object 11332"/>
            <p:cNvSpPr/>
            <p:nvPr/>
          </p:nvSpPr>
          <p:spPr>
            <a:xfrm>
              <a:off x="5981293" y="1969007"/>
              <a:ext cx="0" cy="64135"/>
            </a:xfrm>
            <a:custGeom>
              <a:avLst/>
              <a:gdLst/>
              <a:ahLst/>
              <a:cxnLst/>
              <a:rect l="l" t="t" r="r" b="b"/>
              <a:pathLst>
                <a:path h="64135">
                  <a:moveTo>
                    <a:pt x="0" y="64007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33" name="object 11333"/>
            <p:cNvSpPr/>
            <p:nvPr/>
          </p:nvSpPr>
          <p:spPr>
            <a:xfrm>
              <a:off x="5906617" y="1972817"/>
              <a:ext cx="71120" cy="71120"/>
            </a:xfrm>
            <a:custGeom>
              <a:avLst/>
              <a:gdLst/>
              <a:ahLst/>
              <a:cxnLst/>
              <a:rect l="l" t="t" r="r" b="b"/>
              <a:pathLst>
                <a:path w="71120" h="71119">
                  <a:moveTo>
                    <a:pt x="0" y="70866"/>
                  </a:moveTo>
                  <a:lnTo>
                    <a:pt x="7086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34" name="object 11334"/>
            <p:cNvSpPr/>
            <p:nvPr/>
          </p:nvSpPr>
          <p:spPr>
            <a:xfrm>
              <a:off x="5906617" y="1972817"/>
              <a:ext cx="71120" cy="71120"/>
            </a:xfrm>
            <a:custGeom>
              <a:avLst/>
              <a:gdLst/>
              <a:ahLst/>
              <a:cxnLst/>
              <a:rect l="l" t="t" r="r" b="b"/>
              <a:pathLst>
                <a:path w="71120" h="71119">
                  <a:moveTo>
                    <a:pt x="0" y="0"/>
                  </a:moveTo>
                  <a:lnTo>
                    <a:pt x="70866" y="70866"/>
                  </a:lnTo>
                </a:path>
                <a:path w="71120" h="71119">
                  <a:moveTo>
                    <a:pt x="0" y="0"/>
                  </a:moveTo>
                  <a:lnTo>
                    <a:pt x="2362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35" name="object 11335"/>
            <p:cNvSpPr/>
            <p:nvPr/>
          </p:nvSpPr>
          <p:spPr>
            <a:xfrm>
              <a:off x="5906617" y="2029967"/>
              <a:ext cx="0" cy="13970"/>
            </a:xfrm>
            <a:custGeom>
              <a:avLst/>
              <a:gdLst/>
              <a:ahLst/>
              <a:cxnLst/>
              <a:rect l="l" t="t" r="r" b="b"/>
              <a:pathLst>
                <a:path h="13969">
                  <a:moveTo>
                    <a:pt x="0" y="0"/>
                  </a:moveTo>
                  <a:lnTo>
                    <a:pt x="0" y="1371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36" name="object 11336"/>
            <p:cNvSpPr/>
            <p:nvPr/>
          </p:nvSpPr>
          <p:spPr>
            <a:xfrm>
              <a:off x="5991199" y="2050541"/>
              <a:ext cx="74295" cy="0"/>
            </a:xfrm>
            <a:custGeom>
              <a:avLst/>
              <a:gdLst/>
              <a:ahLst/>
              <a:cxnLst/>
              <a:rect l="l" t="t" r="r" b="b"/>
              <a:pathLst>
                <a:path w="74295">
                  <a:moveTo>
                    <a:pt x="73913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37" name="object 11337"/>
            <p:cNvSpPr/>
            <p:nvPr/>
          </p:nvSpPr>
          <p:spPr>
            <a:xfrm>
              <a:off x="5994247" y="2043683"/>
              <a:ext cx="71120" cy="0"/>
            </a:xfrm>
            <a:custGeom>
              <a:avLst/>
              <a:gdLst/>
              <a:ahLst/>
              <a:cxnLst/>
              <a:rect l="l" t="t" r="r" b="b"/>
              <a:pathLst>
                <a:path w="71120">
                  <a:moveTo>
                    <a:pt x="0" y="0"/>
                  </a:moveTo>
                  <a:lnTo>
                    <a:pt x="7086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38" name="object 11338"/>
            <p:cNvSpPr/>
            <p:nvPr/>
          </p:nvSpPr>
          <p:spPr>
            <a:xfrm>
              <a:off x="6065113" y="2050541"/>
              <a:ext cx="0" cy="74295"/>
            </a:xfrm>
            <a:custGeom>
              <a:avLst/>
              <a:gdLst/>
              <a:ahLst/>
              <a:cxnLst/>
              <a:rect l="l" t="t" r="r" b="b"/>
              <a:pathLst>
                <a:path h="74294">
                  <a:moveTo>
                    <a:pt x="0" y="0"/>
                  </a:moveTo>
                  <a:lnTo>
                    <a:pt x="0" y="7391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39" name="object 11339"/>
            <p:cNvSpPr/>
            <p:nvPr/>
          </p:nvSpPr>
          <p:spPr>
            <a:xfrm>
              <a:off x="5991961" y="2049017"/>
              <a:ext cx="74930" cy="74295"/>
            </a:xfrm>
            <a:custGeom>
              <a:avLst/>
              <a:gdLst/>
              <a:ahLst/>
              <a:cxnLst/>
              <a:rect l="l" t="t" r="r" b="b"/>
              <a:pathLst>
                <a:path w="74929" h="74294">
                  <a:moveTo>
                    <a:pt x="0" y="0"/>
                  </a:moveTo>
                  <a:lnTo>
                    <a:pt x="762" y="7620"/>
                  </a:lnTo>
                  <a:lnTo>
                    <a:pt x="2286" y="16764"/>
                  </a:lnTo>
                  <a:lnTo>
                    <a:pt x="21336" y="53340"/>
                  </a:lnTo>
                  <a:lnTo>
                    <a:pt x="38862" y="64769"/>
                  </a:lnTo>
                  <a:lnTo>
                    <a:pt x="48768" y="69342"/>
                  </a:lnTo>
                  <a:lnTo>
                    <a:pt x="57912" y="71628"/>
                  </a:lnTo>
                  <a:lnTo>
                    <a:pt x="66294" y="73152"/>
                  </a:lnTo>
                  <a:lnTo>
                    <a:pt x="74676" y="7391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40" name="object 11340"/>
            <p:cNvSpPr/>
            <p:nvPr/>
          </p:nvSpPr>
          <p:spPr>
            <a:xfrm>
              <a:off x="6065113" y="2029967"/>
              <a:ext cx="3810" cy="20955"/>
            </a:xfrm>
            <a:custGeom>
              <a:avLst/>
              <a:gdLst/>
              <a:ahLst/>
              <a:cxnLst/>
              <a:rect l="l" t="t" r="r" b="b"/>
              <a:pathLst>
                <a:path w="3810" h="20955">
                  <a:moveTo>
                    <a:pt x="3810" y="3048"/>
                  </a:moveTo>
                  <a:lnTo>
                    <a:pt x="3810" y="0"/>
                  </a:lnTo>
                  <a:lnTo>
                    <a:pt x="0" y="0"/>
                  </a:lnTo>
                  <a:lnTo>
                    <a:pt x="0" y="9906"/>
                  </a:lnTo>
                  <a:lnTo>
                    <a:pt x="0" y="13716"/>
                  </a:lnTo>
                  <a:lnTo>
                    <a:pt x="0" y="20574"/>
                  </a:lnTo>
                  <a:lnTo>
                    <a:pt x="3810" y="20574"/>
                  </a:lnTo>
                  <a:lnTo>
                    <a:pt x="3810" y="1676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41" name="object 11341"/>
            <p:cNvSpPr/>
            <p:nvPr/>
          </p:nvSpPr>
          <p:spPr>
            <a:xfrm>
              <a:off x="5991199" y="2029967"/>
              <a:ext cx="3175" cy="20955"/>
            </a:xfrm>
            <a:custGeom>
              <a:avLst/>
              <a:gdLst/>
              <a:ahLst/>
              <a:cxnLst/>
              <a:rect l="l" t="t" r="r" b="b"/>
              <a:pathLst>
                <a:path w="3175" h="20955">
                  <a:moveTo>
                    <a:pt x="0" y="3048"/>
                  </a:moveTo>
                  <a:lnTo>
                    <a:pt x="0" y="0"/>
                  </a:lnTo>
                  <a:lnTo>
                    <a:pt x="0" y="9906"/>
                  </a:lnTo>
                  <a:lnTo>
                    <a:pt x="3048" y="9906"/>
                  </a:lnTo>
                  <a:lnTo>
                    <a:pt x="3048" y="13716"/>
                  </a:lnTo>
                  <a:lnTo>
                    <a:pt x="0" y="13716"/>
                  </a:lnTo>
                  <a:lnTo>
                    <a:pt x="0" y="20574"/>
                  </a:lnTo>
                  <a:lnTo>
                    <a:pt x="0" y="1676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42" name="object 11342"/>
            <p:cNvSpPr/>
            <p:nvPr/>
          </p:nvSpPr>
          <p:spPr>
            <a:xfrm>
              <a:off x="5977483" y="2033015"/>
              <a:ext cx="13970" cy="13970"/>
            </a:xfrm>
            <a:custGeom>
              <a:avLst/>
              <a:gdLst/>
              <a:ahLst/>
              <a:cxnLst/>
              <a:rect l="l" t="t" r="r" b="b"/>
              <a:pathLst>
                <a:path w="13970" h="13969">
                  <a:moveTo>
                    <a:pt x="6858" y="3809"/>
                  </a:moveTo>
                  <a:lnTo>
                    <a:pt x="6858" y="0"/>
                  </a:lnTo>
                  <a:lnTo>
                    <a:pt x="13716" y="0"/>
                  </a:lnTo>
                  <a:lnTo>
                    <a:pt x="13716" y="13715"/>
                  </a:lnTo>
                  <a:lnTo>
                    <a:pt x="6858" y="13715"/>
                  </a:lnTo>
                </a:path>
                <a:path w="13970" h="13969">
                  <a:moveTo>
                    <a:pt x="6858" y="3809"/>
                  </a:moveTo>
                  <a:lnTo>
                    <a:pt x="6858" y="0"/>
                  </a:lnTo>
                  <a:lnTo>
                    <a:pt x="0" y="0"/>
                  </a:lnTo>
                  <a:lnTo>
                    <a:pt x="0" y="13715"/>
                  </a:lnTo>
                  <a:lnTo>
                    <a:pt x="6858" y="13715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43" name="object 11343"/>
            <p:cNvSpPr/>
            <p:nvPr/>
          </p:nvSpPr>
          <p:spPr>
            <a:xfrm>
              <a:off x="6071971" y="2033015"/>
              <a:ext cx="3810" cy="13970"/>
            </a:xfrm>
            <a:custGeom>
              <a:avLst/>
              <a:gdLst/>
              <a:ahLst/>
              <a:cxnLst/>
              <a:rect l="l" t="t" r="r" b="b"/>
              <a:pathLst>
                <a:path w="3810" h="13969">
                  <a:moveTo>
                    <a:pt x="3810" y="3809"/>
                  </a:moveTo>
                  <a:lnTo>
                    <a:pt x="3810" y="0"/>
                  </a:lnTo>
                  <a:lnTo>
                    <a:pt x="0" y="0"/>
                  </a:lnTo>
                  <a:lnTo>
                    <a:pt x="0" y="13715"/>
                  </a:lnTo>
                  <a:lnTo>
                    <a:pt x="3810" y="13715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44" name="object 11344"/>
            <p:cNvSpPr/>
            <p:nvPr/>
          </p:nvSpPr>
          <p:spPr>
            <a:xfrm>
              <a:off x="6065113" y="2050541"/>
              <a:ext cx="0" cy="74295"/>
            </a:xfrm>
            <a:custGeom>
              <a:avLst/>
              <a:gdLst/>
              <a:ahLst/>
              <a:cxnLst/>
              <a:rect l="l" t="t" r="r" b="b"/>
              <a:pathLst>
                <a:path h="74294">
                  <a:moveTo>
                    <a:pt x="0" y="0"/>
                  </a:moveTo>
                  <a:lnTo>
                    <a:pt x="0" y="7391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45" name="object 11345"/>
            <p:cNvSpPr/>
            <p:nvPr/>
          </p:nvSpPr>
          <p:spPr>
            <a:xfrm>
              <a:off x="5991961" y="2049017"/>
              <a:ext cx="74930" cy="74295"/>
            </a:xfrm>
            <a:custGeom>
              <a:avLst/>
              <a:gdLst/>
              <a:ahLst/>
              <a:cxnLst/>
              <a:rect l="l" t="t" r="r" b="b"/>
              <a:pathLst>
                <a:path w="74929" h="74294">
                  <a:moveTo>
                    <a:pt x="0" y="0"/>
                  </a:moveTo>
                  <a:lnTo>
                    <a:pt x="762" y="7620"/>
                  </a:lnTo>
                  <a:lnTo>
                    <a:pt x="2286" y="16764"/>
                  </a:lnTo>
                  <a:lnTo>
                    <a:pt x="21336" y="53340"/>
                  </a:lnTo>
                  <a:lnTo>
                    <a:pt x="38862" y="64769"/>
                  </a:lnTo>
                  <a:lnTo>
                    <a:pt x="48768" y="69342"/>
                  </a:lnTo>
                  <a:lnTo>
                    <a:pt x="57912" y="71628"/>
                  </a:lnTo>
                  <a:lnTo>
                    <a:pt x="66294" y="73152"/>
                  </a:lnTo>
                  <a:lnTo>
                    <a:pt x="74676" y="7391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46" name="object 11346"/>
            <p:cNvSpPr/>
            <p:nvPr/>
          </p:nvSpPr>
          <p:spPr>
            <a:xfrm>
              <a:off x="6065113" y="2036825"/>
              <a:ext cx="3810" cy="13970"/>
            </a:xfrm>
            <a:custGeom>
              <a:avLst/>
              <a:gdLst/>
              <a:ahLst/>
              <a:cxnLst/>
              <a:rect l="l" t="t" r="r" b="b"/>
              <a:pathLst>
                <a:path w="3810" h="13969">
                  <a:moveTo>
                    <a:pt x="3810" y="0"/>
                  </a:moveTo>
                  <a:lnTo>
                    <a:pt x="0" y="0"/>
                  </a:lnTo>
                  <a:lnTo>
                    <a:pt x="0" y="6858"/>
                  </a:lnTo>
                  <a:lnTo>
                    <a:pt x="0" y="9906"/>
                  </a:lnTo>
                  <a:lnTo>
                    <a:pt x="0" y="13716"/>
                  </a:lnTo>
                  <a:lnTo>
                    <a:pt x="3810" y="13716"/>
                  </a:lnTo>
                  <a:lnTo>
                    <a:pt x="3810" y="9906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47" name="object 11347"/>
            <p:cNvSpPr/>
            <p:nvPr/>
          </p:nvSpPr>
          <p:spPr>
            <a:xfrm>
              <a:off x="5991199" y="2036825"/>
              <a:ext cx="3175" cy="13970"/>
            </a:xfrm>
            <a:custGeom>
              <a:avLst/>
              <a:gdLst/>
              <a:ahLst/>
              <a:cxnLst/>
              <a:rect l="l" t="t" r="r" b="b"/>
              <a:pathLst>
                <a:path w="3175" h="13969">
                  <a:moveTo>
                    <a:pt x="0" y="0"/>
                  </a:moveTo>
                  <a:lnTo>
                    <a:pt x="3048" y="0"/>
                  </a:lnTo>
                  <a:lnTo>
                    <a:pt x="3048" y="6858"/>
                  </a:lnTo>
                  <a:lnTo>
                    <a:pt x="3048" y="9906"/>
                  </a:lnTo>
                  <a:lnTo>
                    <a:pt x="0" y="9906"/>
                  </a:lnTo>
                  <a:lnTo>
                    <a:pt x="0" y="13716"/>
                  </a:lnTo>
                  <a:lnTo>
                    <a:pt x="0" y="990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48" name="object 11348"/>
            <p:cNvSpPr/>
            <p:nvPr/>
          </p:nvSpPr>
          <p:spPr>
            <a:xfrm>
              <a:off x="5930239" y="1898141"/>
              <a:ext cx="182880" cy="0"/>
            </a:xfrm>
            <a:custGeom>
              <a:avLst/>
              <a:gdLst/>
              <a:ahLst/>
              <a:cxnLst/>
              <a:rect l="l" t="t" r="r" b="b"/>
              <a:pathLst>
                <a:path w="182879">
                  <a:moveTo>
                    <a:pt x="0" y="0"/>
                  </a:moveTo>
                  <a:lnTo>
                    <a:pt x="18288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49" name="object 11349"/>
            <p:cNvSpPr/>
            <p:nvPr/>
          </p:nvSpPr>
          <p:spPr>
            <a:xfrm>
              <a:off x="6068923" y="2036825"/>
              <a:ext cx="44450" cy="0"/>
            </a:xfrm>
            <a:custGeom>
              <a:avLst/>
              <a:gdLst/>
              <a:ahLst/>
              <a:cxnLst/>
              <a:rect l="l" t="t" r="r" b="b"/>
              <a:pathLst>
                <a:path w="44450">
                  <a:moveTo>
                    <a:pt x="44196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50" name="object 11350"/>
            <p:cNvSpPr/>
            <p:nvPr/>
          </p:nvSpPr>
          <p:spPr>
            <a:xfrm>
              <a:off x="6068923" y="2046731"/>
              <a:ext cx="44450" cy="0"/>
            </a:xfrm>
            <a:custGeom>
              <a:avLst/>
              <a:gdLst/>
              <a:ahLst/>
              <a:cxnLst/>
              <a:rect l="l" t="t" r="r" b="b"/>
              <a:pathLst>
                <a:path w="44450">
                  <a:moveTo>
                    <a:pt x="44196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51" name="object 11351"/>
            <p:cNvSpPr/>
            <p:nvPr/>
          </p:nvSpPr>
          <p:spPr>
            <a:xfrm>
              <a:off x="6068923" y="2036825"/>
              <a:ext cx="44450" cy="0"/>
            </a:xfrm>
            <a:custGeom>
              <a:avLst/>
              <a:gdLst/>
              <a:ahLst/>
              <a:cxnLst/>
              <a:rect l="l" t="t" r="r" b="b"/>
              <a:pathLst>
                <a:path w="44450">
                  <a:moveTo>
                    <a:pt x="0" y="0"/>
                  </a:moveTo>
                  <a:lnTo>
                    <a:pt x="4419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52" name="object 11352"/>
            <p:cNvSpPr/>
            <p:nvPr/>
          </p:nvSpPr>
          <p:spPr>
            <a:xfrm>
              <a:off x="6068923" y="2046731"/>
              <a:ext cx="118110" cy="0"/>
            </a:xfrm>
            <a:custGeom>
              <a:avLst/>
              <a:gdLst/>
              <a:ahLst/>
              <a:cxnLst/>
              <a:rect l="l" t="t" r="r" b="b"/>
              <a:pathLst>
                <a:path w="118110">
                  <a:moveTo>
                    <a:pt x="0" y="0"/>
                  </a:moveTo>
                  <a:lnTo>
                    <a:pt x="44196" y="0"/>
                  </a:lnTo>
                </a:path>
                <a:path w="118110">
                  <a:moveTo>
                    <a:pt x="0" y="0"/>
                  </a:moveTo>
                  <a:lnTo>
                    <a:pt x="11811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53" name="object 11353"/>
            <p:cNvSpPr/>
            <p:nvPr/>
          </p:nvSpPr>
          <p:spPr>
            <a:xfrm>
              <a:off x="6068923" y="2033015"/>
              <a:ext cx="104775" cy="0"/>
            </a:xfrm>
            <a:custGeom>
              <a:avLst/>
              <a:gdLst/>
              <a:ahLst/>
              <a:cxnLst/>
              <a:rect l="l" t="t" r="r" b="b"/>
              <a:pathLst>
                <a:path w="104775">
                  <a:moveTo>
                    <a:pt x="0" y="0"/>
                  </a:moveTo>
                  <a:lnTo>
                    <a:pt x="10439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54" name="object 11354"/>
            <p:cNvSpPr/>
            <p:nvPr/>
          </p:nvSpPr>
          <p:spPr>
            <a:xfrm>
              <a:off x="6068923" y="2046731"/>
              <a:ext cx="118110" cy="0"/>
            </a:xfrm>
            <a:custGeom>
              <a:avLst/>
              <a:gdLst/>
              <a:ahLst/>
              <a:cxnLst/>
              <a:rect l="l" t="t" r="r" b="b"/>
              <a:pathLst>
                <a:path w="118110">
                  <a:moveTo>
                    <a:pt x="118110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55" name="object 11355"/>
            <p:cNvSpPr/>
            <p:nvPr/>
          </p:nvSpPr>
          <p:spPr>
            <a:xfrm>
              <a:off x="6068923" y="2033015"/>
              <a:ext cx="104775" cy="0"/>
            </a:xfrm>
            <a:custGeom>
              <a:avLst/>
              <a:gdLst/>
              <a:ahLst/>
              <a:cxnLst/>
              <a:rect l="l" t="t" r="r" b="b"/>
              <a:pathLst>
                <a:path w="104775">
                  <a:moveTo>
                    <a:pt x="104394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1356" name="object 11356"/>
          <p:cNvSpPr/>
          <p:nvPr/>
        </p:nvSpPr>
        <p:spPr>
          <a:xfrm>
            <a:off x="7725241" y="1432906"/>
            <a:ext cx="0" cy="178770"/>
          </a:xfrm>
          <a:custGeom>
            <a:avLst/>
            <a:gdLst/>
            <a:ahLst/>
            <a:cxnLst/>
            <a:rect l="l" t="t" r="r" b="b"/>
            <a:pathLst>
              <a:path h="142239">
                <a:moveTo>
                  <a:pt x="0" y="0"/>
                </a:moveTo>
                <a:lnTo>
                  <a:pt x="0" y="141732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1357" name="object 11357"/>
          <p:cNvGrpSpPr/>
          <p:nvPr/>
        </p:nvGrpSpPr>
        <p:grpSpPr>
          <a:xfrm>
            <a:off x="7658203" y="1432906"/>
            <a:ext cx="75818" cy="181165"/>
            <a:chOff x="6093307" y="2232660"/>
            <a:chExt cx="60325" cy="144145"/>
          </a:xfrm>
        </p:grpSpPr>
        <p:sp>
          <p:nvSpPr>
            <p:cNvPr id="11358" name="object 11358"/>
            <p:cNvSpPr/>
            <p:nvPr/>
          </p:nvSpPr>
          <p:spPr>
            <a:xfrm>
              <a:off x="6095593" y="2232660"/>
              <a:ext cx="0" cy="142240"/>
            </a:xfrm>
            <a:custGeom>
              <a:avLst/>
              <a:gdLst/>
              <a:ahLst/>
              <a:cxnLst/>
              <a:rect l="l" t="t" r="r" b="b"/>
              <a:pathLst>
                <a:path h="142239">
                  <a:moveTo>
                    <a:pt x="0" y="0"/>
                  </a:moveTo>
                  <a:lnTo>
                    <a:pt x="0" y="14173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59" name="object 11359"/>
            <p:cNvSpPr/>
            <p:nvPr/>
          </p:nvSpPr>
          <p:spPr>
            <a:xfrm>
              <a:off x="6095593" y="2374392"/>
              <a:ext cx="58419" cy="0"/>
            </a:xfrm>
            <a:custGeom>
              <a:avLst/>
              <a:gdLst/>
              <a:ahLst/>
              <a:cxnLst/>
              <a:rect l="l" t="t" r="r" b="b"/>
              <a:pathLst>
                <a:path w="58420">
                  <a:moveTo>
                    <a:pt x="57912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60" name="object 11360"/>
            <p:cNvSpPr/>
            <p:nvPr/>
          </p:nvSpPr>
          <p:spPr>
            <a:xfrm>
              <a:off x="6123025" y="2285682"/>
              <a:ext cx="10160" cy="11430"/>
            </a:xfrm>
            <a:custGeom>
              <a:avLst/>
              <a:gdLst/>
              <a:ahLst/>
              <a:cxnLst/>
              <a:rect l="l" t="t" r="r" b="b"/>
              <a:pathLst>
                <a:path w="10160" h="11430">
                  <a:moveTo>
                    <a:pt x="9905" y="6413"/>
                  </a:moveTo>
                  <a:lnTo>
                    <a:pt x="9905" y="4127"/>
                  </a:lnTo>
                  <a:lnTo>
                    <a:pt x="8381" y="2603"/>
                  </a:lnTo>
                  <a:lnTo>
                    <a:pt x="4648" y="0"/>
                  </a:lnTo>
                  <a:lnTo>
                    <a:pt x="3047" y="1269"/>
                  </a:lnTo>
                  <a:lnTo>
                    <a:pt x="0" y="4127"/>
                  </a:lnTo>
                  <a:lnTo>
                    <a:pt x="0" y="7937"/>
                  </a:lnTo>
                  <a:lnTo>
                    <a:pt x="3047" y="10985"/>
                  </a:lnTo>
                  <a:lnTo>
                    <a:pt x="6857" y="10985"/>
                  </a:lnTo>
                  <a:lnTo>
                    <a:pt x="9905" y="7937"/>
                  </a:lnTo>
                  <a:lnTo>
                    <a:pt x="9905" y="6413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1361" name="object 11361"/>
          <p:cNvGrpSpPr/>
          <p:nvPr/>
        </p:nvGrpSpPr>
        <p:grpSpPr>
          <a:xfrm>
            <a:off x="7891881" y="1424286"/>
            <a:ext cx="11173" cy="73422"/>
            <a:chOff x="6279235" y="2225801"/>
            <a:chExt cx="8890" cy="58419"/>
          </a:xfrm>
        </p:grpSpPr>
        <p:sp>
          <p:nvSpPr>
            <p:cNvPr id="11362" name="object 11362"/>
            <p:cNvSpPr/>
            <p:nvPr/>
          </p:nvSpPr>
          <p:spPr>
            <a:xfrm>
              <a:off x="6281521" y="2225801"/>
              <a:ext cx="0" cy="58419"/>
            </a:xfrm>
            <a:custGeom>
              <a:avLst/>
              <a:gdLst/>
              <a:ahLst/>
              <a:cxnLst/>
              <a:rect l="l" t="t" r="r" b="b"/>
              <a:pathLst>
                <a:path h="58419">
                  <a:moveTo>
                    <a:pt x="0" y="0"/>
                  </a:moveTo>
                  <a:lnTo>
                    <a:pt x="0" y="5791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63" name="object 11363"/>
            <p:cNvSpPr/>
            <p:nvPr/>
          </p:nvSpPr>
          <p:spPr>
            <a:xfrm>
              <a:off x="6285331" y="2225801"/>
              <a:ext cx="0" cy="54610"/>
            </a:xfrm>
            <a:custGeom>
              <a:avLst/>
              <a:gdLst/>
              <a:ahLst/>
              <a:cxnLst/>
              <a:rect l="l" t="t" r="r" b="b"/>
              <a:pathLst>
                <a:path h="54610">
                  <a:moveTo>
                    <a:pt x="0" y="0"/>
                  </a:moveTo>
                  <a:lnTo>
                    <a:pt x="0" y="5410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1364" name="object 11364"/>
          <p:cNvSpPr/>
          <p:nvPr/>
        </p:nvSpPr>
        <p:spPr>
          <a:xfrm>
            <a:off x="7725241" y="1432906"/>
            <a:ext cx="0" cy="178770"/>
          </a:xfrm>
          <a:custGeom>
            <a:avLst/>
            <a:gdLst/>
            <a:ahLst/>
            <a:cxnLst/>
            <a:rect l="l" t="t" r="r" b="b"/>
            <a:pathLst>
              <a:path h="142239">
                <a:moveTo>
                  <a:pt x="0" y="0"/>
                </a:moveTo>
                <a:lnTo>
                  <a:pt x="0" y="141732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1365" name="object 11365"/>
          <p:cNvGrpSpPr/>
          <p:nvPr/>
        </p:nvGrpSpPr>
        <p:grpSpPr>
          <a:xfrm>
            <a:off x="7658203" y="1432906"/>
            <a:ext cx="75818" cy="181165"/>
            <a:chOff x="6093307" y="2232660"/>
            <a:chExt cx="60325" cy="144145"/>
          </a:xfrm>
        </p:grpSpPr>
        <p:sp>
          <p:nvSpPr>
            <p:cNvPr id="11366" name="object 11366"/>
            <p:cNvSpPr/>
            <p:nvPr/>
          </p:nvSpPr>
          <p:spPr>
            <a:xfrm>
              <a:off x="6095593" y="2232660"/>
              <a:ext cx="0" cy="142240"/>
            </a:xfrm>
            <a:custGeom>
              <a:avLst/>
              <a:gdLst/>
              <a:ahLst/>
              <a:cxnLst/>
              <a:rect l="l" t="t" r="r" b="b"/>
              <a:pathLst>
                <a:path h="142239">
                  <a:moveTo>
                    <a:pt x="0" y="0"/>
                  </a:moveTo>
                  <a:lnTo>
                    <a:pt x="0" y="14173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67" name="object 11367"/>
            <p:cNvSpPr/>
            <p:nvPr/>
          </p:nvSpPr>
          <p:spPr>
            <a:xfrm>
              <a:off x="6095593" y="2374392"/>
              <a:ext cx="58419" cy="0"/>
            </a:xfrm>
            <a:custGeom>
              <a:avLst/>
              <a:gdLst/>
              <a:ahLst/>
              <a:cxnLst/>
              <a:rect l="l" t="t" r="r" b="b"/>
              <a:pathLst>
                <a:path w="58420">
                  <a:moveTo>
                    <a:pt x="57912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1368" name="object 11368"/>
          <p:cNvGrpSpPr/>
          <p:nvPr/>
        </p:nvGrpSpPr>
        <p:grpSpPr>
          <a:xfrm>
            <a:off x="7891881" y="1497072"/>
            <a:ext cx="14365" cy="104549"/>
            <a:chOff x="6279235" y="2283714"/>
            <a:chExt cx="11430" cy="83185"/>
          </a:xfrm>
        </p:grpSpPr>
        <p:sp>
          <p:nvSpPr>
            <p:cNvPr id="11369" name="object 11369"/>
            <p:cNvSpPr/>
            <p:nvPr/>
          </p:nvSpPr>
          <p:spPr>
            <a:xfrm>
              <a:off x="6281521" y="236448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5">
                  <a:moveTo>
                    <a:pt x="685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70" name="object 11370"/>
            <p:cNvSpPr/>
            <p:nvPr/>
          </p:nvSpPr>
          <p:spPr>
            <a:xfrm>
              <a:off x="6281521" y="2283714"/>
              <a:ext cx="0" cy="81280"/>
            </a:xfrm>
            <a:custGeom>
              <a:avLst/>
              <a:gdLst/>
              <a:ahLst/>
              <a:cxnLst/>
              <a:rect l="l" t="t" r="r" b="b"/>
              <a:pathLst>
                <a:path h="81280">
                  <a:moveTo>
                    <a:pt x="0" y="0"/>
                  </a:moveTo>
                  <a:lnTo>
                    <a:pt x="0" y="80772"/>
                  </a:lnTo>
                  <a:lnTo>
                    <a:pt x="0" y="1676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71" name="object 11371"/>
            <p:cNvSpPr/>
            <p:nvPr/>
          </p:nvSpPr>
          <p:spPr>
            <a:xfrm>
              <a:off x="6279235" y="2362200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80">
                  <a:moveTo>
                    <a:pt x="2286" y="0"/>
                  </a:moveTo>
                  <a:lnTo>
                    <a:pt x="3902" y="669"/>
                  </a:lnTo>
                  <a:lnTo>
                    <a:pt x="4572" y="2285"/>
                  </a:lnTo>
                  <a:lnTo>
                    <a:pt x="3902" y="3902"/>
                  </a:lnTo>
                  <a:lnTo>
                    <a:pt x="2286" y="4571"/>
                  </a:lnTo>
                  <a:lnTo>
                    <a:pt x="669" y="3902"/>
                  </a:lnTo>
                  <a:lnTo>
                    <a:pt x="0" y="2285"/>
                  </a:lnTo>
                  <a:lnTo>
                    <a:pt x="669" y="669"/>
                  </a:lnTo>
                  <a:lnTo>
                    <a:pt x="228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72" name="object 11372"/>
            <p:cNvSpPr/>
            <p:nvPr/>
          </p:nvSpPr>
          <p:spPr>
            <a:xfrm>
              <a:off x="6281521" y="2283714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12953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73" name="object 11373"/>
            <p:cNvSpPr/>
            <p:nvPr/>
          </p:nvSpPr>
          <p:spPr>
            <a:xfrm>
              <a:off x="6288379" y="2300478"/>
              <a:ext cx="0" cy="64135"/>
            </a:xfrm>
            <a:custGeom>
              <a:avLst/>
              <a:gdLst/>
              <a:ahLst/>
              <a:cxnLst/>
              <a:rect l="l" t="t" r="r" b="b"/>
              <a:pathLst>
                <a:path h="64135">
                  <a:moveTo>
                    <a:pt x="0" y="0"/>
                  </a:moveTo>
                  <a:lnTo>
                    <a:pt x="0" y="6400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1374" name="object 11374"/>
          <p:cNvSpPr/>
          <p:nvPr/>
        </p:nvSpPr>
        <p:spPr>
          <a:xfrm>
            <a:off x="7695552" y="1499545"/>
            <a:ext cx="12769" cy="14365"/>
          </a:xfrm>
          <a:custGeom>
            <a:avLst/>
            <a:gdLst/>
            <a:ahLst/>
            <a:cxnLst/>
            <a:rect l="l" t="t" r="r" b="b"/>
            <a:pathLst>
              <a:path w="10160" h="11430">
                <a:moveTo>
                  <a:pt x="9905" y="6413"/>
                </a:moveTo>
                <a:lnTo>
                  <a:pt x="9905" y="4127"/>
                </a:lnTo>
                <a:lnTo>
                  <a:pt x="8381" y="2603"/>
                </a:lnTo>
                <a:lnTo>
                  <a:pt x="4648" y="0"/>
                </a:lnTo>
                <a:lnTo>
                  <a:pt x="3047" y="1269"/>
                </a:lnTo>
                <a:lnTo>
                  <a:pt x="0" y="4127"/>
                </a:lnTo>
                <a:lnTo>
                  <a:pt x="0" y="7937"/>
                </a:lnTo>
                <a:lnTo>
                  <a:pt x="3047" y="10985"/>
                </a:lnTo>
                <a:lnTo>
                  <a:pt x="6857" y="10985"/>
                </a:lnTo>
                <a:lnTo>
                  <a:pt x="9905" y="7937"/>
                </a:lnTo>
                <a:lnTo>
                  <a:pt x="9905" y="6413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1375" name="object 11375"/>
          <p:cNvGrpSpPr/>
          <p:nvPr/>
        </p:nvGrpSpPr>
        <p:grpSpPr>
          <a:xfrm>
            <a:off x="7888050" y="1403218"/>
            <a:ext cx="14365" cy="23942"/>
            <a:chOff x="6276187" y="2209038"/>
            <a:chExt cx="11430" cy="19050"/>
          </a:xfrm>
        </p:grpSpPr>
        <p:sp>
          <p:nvSpPr>
            <p:cNvPr id="11376" name="object 11376"/>
            <p:cNvSpPr/>
            <p:nvPr/>
          </p:nvSpPr>
          <p:spPr>
            <a:xfrm>
              <a:off x="6281521" y="2209038"/>
              <a:ext cx="0" cy="13970"/>
            </a:xfrm>
            <a:custGeom>
              <a:avLst/>
              <a:gdLst/>
              <a:ahLst/>
              <a:cxnLst/>
              <a:rect l="l" t="t" r="r" b="b"/>
              <a:pathLst>
                <a:path h="13969">
                  <a:moveTo>
                    <a:pt x="0" y="0"/>
                  </a:moveTo>
                  <a:lnTo>
                    <a:pt x="0" y="1371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77" name="object 11377"/>
            <p:cNvSpPr/>
            <p:nvPr/>
          </p:nvSpPr>
          <p:spPr>
            <a:xfrm>
              <a:off x="6281521" y="2212086"/>
              <a:ext cx="0" cy="10795"/>
            </a:xfrm>
            <a:custGeom>
              <a:avLst/>
              <a:gdLst/>
              <a:ahLst/>
              <a:cxnLst/>
              <a:rect l="l" t="t" r="r" b="b"/>
              <a:pathLst>
                <a:path h="10794">
                  <a:moveTo>
                    <a:pt x="0" y="0"/>
                  </a:moveTo>
                  <a:lnTo>
                    <a:pt x="0" y="1066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78" name="object 11378"/>
            <p:cNvSpPr/>
            <p:nvPr/>
          </p:nvSpPr>
          <p:spPr>
            <a:xfrm>
              <a:off x="6278473" y="2222754"/>
              <a:ext cx="6985" cy="3175"/>
            </a:xfrm>
            <a:custGeom>
              <a:avLst/>
              <a:gdLst/>
              <a:ahLst/>
              <a:cxnLst/>
              <a:rect l="l" t="t" r="r" b="b"/>
              <a:pathLst>
                <a:path w="6985" h="3175">
                  <a:moveTo>
                    <a:pt x="6858" y="3048"/>
                  </a:moveTo>
                  <a:lnTo>
                    <a:pt x="0" y="3048"/>
                  </a:lnTo>
                  <a:lnTo>
                    <a:pt x="0" y="0"/>
                  </a:lnTo>
                  <a:lnTo>
                    <a:pt x="30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1379" name="object 11379"/>
          <p:cNvSpPr/>
          <p:nvPr/>
        </p:nvSpPr>
        <p:spPr>
          <a:xfrm>
            <a:off x="7890923" y="1492284"/>
            <a:ext cx="8779" cy="4788"/>
          </a:xfrm>
          <a:custGeom>
            <a:avLst/>
            <a:gdLst/>
            <a:ahLst/>
            <a:cxnLst/>
            <a:rect l="l" t="t" r="r" b="b"/>
            <a:pathLst>
              <a:path w="6985" h="3810">
                <a:moveTo>
                  <a:pt x="6858" y="0"/>
                </a:moveTo>
                <a:lnTo>
                  <a:pt x="6858" y="3810"/>
                </a:lnTo>
                <a:lnTo>
                  <a:pt x="0" y="3810"/>
                </a:lnTo>
                <a:lnTo>
                  <a:pt x="3048" y="381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80" name="object 11380"/>
          <p:cNvSpPr/>
          <p:nvPr/>
        </p:nvSpPr>
        <p:spPr>
          <a:xfrm>
            <a:off x="7890924" y="1598587"/>
            <a:ext cx="3990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0" y="0"/>
                </a:lnTo>
                <a:lnTo>
                  <a:pt x="304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81" name="object 11381"/>
          <p:cNvSpPr/>
          <p:nvPr/>
        </p:nvSpPr>
        <p:spPr>
          <a:xfrm>
            <a:off x="7661076" y="1615825"/>
            <a:ext cx="64645" cy="0"/>
          </a:xfrm>
          <a:custGeom>
            <a:avLst/>
            <a:gdLst/>
            <a:ahLst/>
            <a:cxnLst/>
            <a:rect l="l" t="t" r="r" b="b"/>
            <a:pathLst>
              <a:path w="51435">
                <a:moveTo>
                  <a:pt x="0" y="0"/>
                </a:moveTo>
                <a:lnTo>
                  <a:pt x="51053" y="0"/>
                </a:lnTo>
              </a:path>
              <a:path w="51435">
                <a:moveTo>
                  <a:pt x="0" y="0"/>
                </a:moveTo>
                <a:lnTo>
                  <a:pt x="5105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1382" name="object 11382"/>
          <p:cNvGrpSpPr/>
          <p:nvPr/>
        </p:nvGrpSpPr>
        <p:grpSpPr>
          <a:xfrm>
            <a:off x="7730987" y="1426202"/>
            <a:ext cx="14365" cy="78212"/>
            <a:chOff x="6151219" y="2227326"/>
            <a:chExt cx="11430" cy="62230"/>
          </a:xfrm>
        </p:grpSpPr>
        <p:sp>
          <p:nvSpPr>
            <p:cNvPr id="11383" name="object 11383"/>
            <p:cNvSpPr/>
            <p:nvPr/>
          </p:nvSpPr>
          <p:spPr>
            <a:xfrm>
              <a:off x="6153505" y="2283714"/>
              <a:ext cx="6985" cy="3175"/>
            </a:xfrm>
            <a:custGeom>
              <a:avLst/>
              <a:gdLst/>
              <a:ahLst/>
              <a:cxnLst/>
              <a:rect l="l" t="t" r="r" b="b"/>
              <a:pathLst>
                <a:path w="6985" h="3175">
                  <a:moveTo>
                    <a:pt x="3048" y="0"/>
                  </a:moveTo>
                  <a:lnTo>
                    <a:pt x="0" y="0"/>
                  </a:lnTo>
                  <a:lnTo>
                    <a:pt x="0" y="3048"/>
                  </a:lnTo>
                  <a:lnTo>
                    <a:pt x="6858" y="3047"/>
                  </a:lnTo>
                  <a:lnTo>
                    <a:pt x="685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84" name="object 11384"/>
            <p:cNvSpPr/>
            <p:nvPr/>
          </p:nvSpPr>
          <p:spPr>
            <a:xfrm>
              <a:off x="6153505" y="2246376"/>
              <a:ext cx="6985" cy="3175"/>
            </a:xfrm>
            <a:custGeom>
              <a:avLst/>
              <a:gdLst/>
              <a:ahLst/>
              <a:cxnLst/>
              <a:rect l="l" t="t" r="r" b="b"/>
              <a:pathLst>
                <a:path w="6985" h="3175">
                  <a:moveTo>
                    <a:pt x="3048" y="0"/>
                  </a:moveTo>
                  <a:lnTo>
                    <a:pt x="0" y="0"/>
                  </a:lnTo>
                  <a:lnTo>
                    <a:pt x="0" y="3048"/>
                  </a:lnTo>
                  <a:lnTo>
                    <a:pt x="6858" y="3047"/>
                  </a:lnTo>
                  <a:lnTo>
                    <a:pt x="685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85" name="object 11385"/>
            <p:cNvSpPr/>
            <p:nvPr/>
          </p:nvSpPr>
          <p:spPr>
            <a:xfrm>
              <a:off x="6153505" y="2229612"/>
              <a:ext cx="6985" cy="3175"/>
            </a:xfrm>
            <a:custGeom>
              <a:avLst/>
              <a:gdLst/>
              <a:ahLst/>
              <a:cxnLst/>
              <a:rect l="l" t="t" r="r" b="b"/>
              <a:pathLst>
                <a:path w="6985" h="3175">
                  <a:moveTo>
                    <a:pt x="3048" y="3048"/>
                  </a:moveTo>
                  <a:lnTo>
                    <a:pt x="0" y="3048"/>
                  </a:lnTo>
                  <a:lnTo>
                    <a:pt x="0" y="0"/>
                  </a:lnTo>
                  <a:lnTo>
                    <a:pt x="6858" y="0"/>
                  </a:lnTo>
                  <a:lnTo>
                    <a:pt x="6858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1386" name="object 11386"/>
          <p:cNvSpPr/>
          <p:nvPr/>
        </p:nvSpPr>
        <p:spPr>
          <a:xfrm>
            <a:off x="7894754" y="1407048"/>
            <a:ext cx="4788" cy="13567"/>
          </a:xfrm>
          <a:custGeom>
            <a:avLst/>
            <a:gdLst/>
            <a:ahLst/>
            <a:cxnLst/>
            <a:rect l="l" t="t" r="r" b="b"/>
            <a:pathLst>
              <a:path w="3810" h="10794">
                <a:moveTo>
                  <a:pt x="3810" y="0"/>
                </a:moveTo>
                <a:lnTo>
                  <a:pt x="0" y="0"/>
                </a:lnTo>
                <a:lnTo>
                  <a:pt x="0" y="10668"/>
                </a:lnTo>
                <a:lnTo>
                  <a:pt x="3810" y="10668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1387" name="object 11387"/>
          <p:cNvGrpSpPr/>
          <p:nvPr/>
        </p:nvGrpSpPr>
        <p:grpSpPr>
          <a:xfrm>
            <a:off x="7891881" y="1494198"/>
            <a:ext cx="14365" cy="31125"/>
            <a:chOff x="6279235" y="2281427"/>
            <a:chExt cx="11430" cy="24765"/>
          </a:xfrm>
        </p:grpSpPr>
        <p:sp>
          <p:nvSpPr>
            <p:cNvPr id="11388" name="object 11388"/>
            <p:cNvSpPr/>
            <p:nvPr/>
          </p:nvSpPr>
          <p:spPr>
            <a:xfrm>
              <a:off x="6281521" y="2283713"/>
              <a:ext cx="3810" cy="13335"/>
            </a:xfrm>
            <a:custGeom>
              <a:avLst/>
              <a:gdLst/>
              <a:ahLst/>
              <a:cxnLst/>
              <a:rect l="l" t="t" r="r" b="b"/>
              <a:pathLst>
                <a:path w="3810" h="13335">
                  <a:moveTo>
                    <a:pt x="3810" y="3048"/>
                  </a:moveTo>
                  <a:lnTo>
                    <a:pt x="3810" y="0"/>
                  </a:lnTo>
                  <a:lnTo>
                    <a:pt x="0" y="0"/>
                  </a:lnTo>
                  <a:lnTo>
                    <a:pt x="0" y="12954"/>
                  </a:lnTo>
                  <a:lnTo>
                    <a:pt x="3810" y="12954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89" name="object 11389"/>
            <p:cNvSpPr/>
            <p:nvPr/>
          </p:nvSpPr>
          <p:spPr>
            <a:xfrm>
              <a:off x="6281521" y="2300477"/>
              <a:ext cx="6985" cy="3175"/>
            </a:xfrm>
            <a:custGeom>
              <a:avLst/>
              <a:gdLst/>
              <a:ahLst/>
              <a:cxnLst/>
              <a:rect l="l" t="t" r="r" b="b"/>
              <a:pathLst>
                <a:path w="6985" h="3175">
                  <a:moveTo>
                    <a:pt x="0" y="3048"/>
                  </a:moveTo>
                  <a:lnTo>
                    <a:pt x="0" y="0"/>
                  </a:lnTo>
                  <a:lnTo>
                    <a:pt x="6858" y="0"/>
                  </a:lnTo>
                  <a:lnTo>
                    <a:pt x="6858" y="3048"/>
                  </a:lnTo>
                  <a:lnTo>
                    <a:pt x="3810" y="3048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1390" name="object 11390"/>
          <p:cNvSpPr/>
          <p:nvPr/>
        </p:nvSpPr>
        <p:spPr>
          <a:xfrm>
            <a:off x="7894754" y="1594758"/>
            <a:ext cx="8779" cy="3990"/>
          </a:xfrm>
          <a:custGeom>
            <a:avLst/>
            <a:gdLst/>
            <a:ahLst/>
            <a:cxnLst/>
            <a:rect l="l" t="t" r="r" b="b"/>
            <a:pathLst>
              <a:path w="6985" h="3175">
                <a:moveTo>
                  <a:pt x="0" y="0"/>
                </a:moveTo>
                <a:lnTo>
                  <a:pt x="0" y="3048"/>
                </a:lnTo>
                <a:lnTo>
                  <a:pt x="6858" y="3047"/>
                </a:lnTo>
                <a:lnTo>
                  <a:pt x="6858" y="0"/>
                </a:lnTo>
                <a:lnTo>
                  <a:pt x="3810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1391" name="object 11391"/>
          <p:cNvGrpSpPr/>
          <p:nvPr/>
        </p:nvGrpSpPr>
        <p:grpSpPr>
          <a:xfrm>
            <a:off x="7664906" y="1472171"/>
            <a:ext cx="56664" cy="71827"/>
            <a:chOff x="6098641" y="2263901"/>
            <a:chExt cx="45085" cy="57150"/>
          </a:xfrm>
        </p:grpSpPr>
        <p:sp>
          <p:nvSpPr>
            <p:cNvPr id="11392" name="object 11392"/>
            <p:cNvSpPr/>
            <p:nvPr/>
          </p:nvSpPr>
          <p:spPr>
            <a:xfrm>
              <a:off x="6102451" y="2269997"/>
              <a:ext cx="0" cy="44450"/>
            </a:xfrm>
            <a:custGeom>
              <a:avLst/>
              <a:gdLst/>
              <a:ahLst/>
              <a:cxnLst/>
              <a:rect l="l" t="t" r="r" b="b"/>
              <a:pathLst>
                <a:path h="44450">
                  <a:moveTo>
                    <a:pt x="0" y="44196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93" name="object 11393"/>
            <p:cNvSpPr/>
            <p:nvPr/>
          </p:nvSpPr>
          <p:spPr>
            <a:xfrm>
              <a:off x="6100927" y="2266949"/>
              <a:ext cx="5715" cy="5080"/>
            </a:xfrm>
            <a:custGeom>
              <a:avLst/>
              <a:gdLst/>
              <a:ahLst/>
              <a:cxnLst/>
              <a:rect l="l" t="t" r="r" b="b"/>
              <a:pathLst>
                <a:path w="5714" h="5080">
                  <a:moveTo>
                    <a:pt x="5334" y="0"/>
                  </a:moveTo>
                  <a:lnTo>
                    <a:pt x="1524" y="1524"/>
                  </a:lnTo>
                  <a:lnTo>
                    <a:pt x="0" y="457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94" name="object 11394"/>
            <p:cNvSpPr/>
            <p:nvPr/>
          </p:nvSpPr>
          <p:spPr>
            <a:xfrm>
              <a:off x="6106261" y="2266187"/>
              <a:ext cx="30480" cy="0"/>
            </a:xfrm>
            <a:custGeom>
              <a:avLst/>
              <a:gdLst/>
              <a:ahLst/>
              <a:cxnLst/>
              <a:rect l="l" t="t" r="r" b="b"/>
              <a:pathLst>
                <a:path w="30479">
                  <a:moveTo>
                    <a:pt x="0" y="0"/>
                  </a:moveTo>
                  <a:lnTo>
                    <a:pt x="3048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95" name="object 11395"/>
            <p:cNvSpPr/>
            <p:nvPr/>
          </p:nvSpPr>
          <p:spPr>
            <a:xfrm>
              <a:off x="6135979" y="2266949"/>
              <a:ext cx="5715" cy="5080"/>
            </a:xfrm>
            <a:custGeom>
              <a:avLst/>
              <a:gdLst/>
              <a:ahLst/>
              <a:cxnLst/>
              <a:rect l="l" t="t" r="r" b="b"/>
              <a:pathLst>
                <a:path w="5714" h="5080">
                  <a:moveTo>
                    <a:pt x="5334" y="4572"/>
                  </a:moveTo>
                  <a:lnTo>
                    <a:pt x="3810" y="1524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96" name="object 11396"/>
            <p:cNvSpPr/>
            <p:nvPr/>
          </p:nvSpPr>
          <p:spPr>
            <a:xfrm>
              <a:off x="6139789" y="2269997"/>
              <a:ext cx="0" cy="44450"/>
            </a:xfrm>
            <a:custGeom>
              <a:avLst/>
              <a:gdLst/>
              <a:ahLst/>
              <a:cxnLst/>
              <a:rect l="l" t="t" r="r" b="b"/>
              <a:pathLst>
                <a:path h="44450">
                  <a:moveTo>
                    <a:pt x="0" y="0"/>
                  </a:moveTo>
                  <a:lnTo>
                    <a:pt x="0" y="4419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97" name="object 11397"/>
            <p:cNvSpPr/>
            <p:nvPr/>
          </p:nvSpPr>
          <p:spPr>
            <a:xfrm>
              <a:off x="6135979" y="2314193"/>
              <a:ext cx="5715" cy="5080"/>
            </a:xfrm>
            <a:custGeom>
              <a:avLst/>
              <a:gdLst/>
              <a:ahLst/>
              <a:cxnLst/>
              <a:rect l="l" t="t" r="r" b="b"/>
              <a:pathLst>
                <a:path w="5714" h="5080">
                  <a:moveTo>
                    <a:pt x="0" y="4572"/>
                  </a:moveTo>
                  <a:lnTo>
                    <a:pt x="3810" y="3048"/>
                  </a:lnTo>
                  <a:lnTo>
                    <a:pt x="533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98" name="object 11398"/>
            <p:cNvSpPr/>
            <p:nvPr/>
          </p:nvSpPr>
          <p:spPr>
            <a:xfrm>
              <a:off x="6106261" y="2317241"/>
              <a:ext cx="30480" cy="0"/>
            </a:xfrm>
            <a:custGeom>
              <a:avLst/>
              <a:gdLst/>
              <a:ahLst/>
              <a:cxnLst/>
              <a:rect l="l" t="t" r="r" b="b"/>
              <a:pathLst>
                <a:path w="30479">
                  <a:moveTo>
                    <a:pt x="30479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99" name="object 11399"/>
            <p:cNvSpPr/>
            <p:nvPr/>
          </p:nvSpPr>
          <p:spPr>
            <a:xfrm>
              <a:off x="6100927" y="2314193"/>
              <a:ext cx="5715" cy="5080"/>
            </a:xfrm>
            <a:custGeom>
              <a:avLst/>
              <a:gdLst/>
              <a:ahLst/>
              <a:cxnLst/>
              <a:rect l="l" t="t" r="r" b="b"/>
              <a:pathLst>
                <a:path w="5714" h="5080">
                  <a:moveTo>
                    <a:pt x="0" y="0"/>
                  </a:moveTo>
                  <a:lnTo>
                    <a:pt x="1524" y="3048"/>
                  </a:lnTo>
                  <a:lnTo>
                    <a:pt x="5334" y="457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00" name="object 11400"/>
            <p:cNvSpPr/>
            <p:nvPr/>
          </p:nvSpPr>
          <p:spPr>
            <a:xfrm>
              <a:off x="6102451" y="2269997"/>
              <a:ext cx="0" cy="44450"/>
            </a:xfrm>
            <a:custGeom>
              <a:avLst/>
              <a:gdLst/>
              <a:ahLst/>
              <a:cxnLst/>
              <a:rect l="l" t="t" r="r" b="b"/>
              <a:pathLst>
                <a:path h="44450">
                  <a:moveTo>
                    <a:pt x="0" y="44196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01" name="object 11401"/>
            <p:cNvSpPr/>
            <p:nvPr/>
          </p:nvSpPr>
          <p:spPr>
            <a:xfrm>
              <a:off x="6100927" y="2266949"/>
              <a:ext cx="5715" cy="5080"/>
            </a:xfrm>
            <a:custGeom>
              <a:avLst/>
              <a:gdLst/>
              <a:ahLst/>
              <a:cxnLst/>
              <a:rect l="l" t="t" r="r" b="b"/>
              <a:pathLst>
                <a:path w="5714" h="5080">
                  <a:moveTo>
                    <a:pt x="5334" y="0"/>
                  </a:moveTo>
                  <a:lnTo>
                    <a:pt x="1524" y="1524"/>
                  </a:lnTo>
                  <a:lnTo>
                    <a:pt x="0" y="457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02" name="object 11402"/>
            <p:cNvSpPr/>
            <p:nvPr/>
          </p:nvSpPr>
          <p:spPr>
            <a:xfrm>
              <a:off x="6106261" y="2266187"/>
              <a:ext cx="30480" cy="0"/>
            </a:xfrm>
            <a:custGeom>
              <a:avLst/>
              <a:gdLst/>
              <a:ahLst/>
              <a:cxnLst/>
              <a:rect l="l" t="t" r="r" b="b"/>
              <a:pathLst>
                <a:path w="30479">
                  <a:moveTo>
                    <a:pt x="0" y="0"/>
                  </a:moveTo>
                  <a:lnTo>
                    <a:pt x="3048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03" name="object 11403"/>
            <p:cNvSpPr/>
            <p:nvPr/>
          </p:nvSpPr>
          <p:spPr>
            <a:xfrm>
              <a:off x="6135979" y="2266949"/>
              <a:ext cx="5715" cy="5080"/>
            </a:xfrm>
            <a:custGeom>
              <a:avLst/>
              <a:gdLst/>
              <a:ahLst/>
              <a:cxnLst/>
              <a:rect l="l" t="t" r="r" b="b"/>
              <a:pathLst>
                <a:path w="5714" h="5080">
                  <a:moveTo>
                    <a:pt x="5334" y="4572"/>
                  </a:moveTo>
                  <a:lnTo>
                    <a:pt x="3810" y="1524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04" name="object 11404"/>
            <p:cNvSpPr/>
            <p:nvPr/>
          </p:nvSpPr>
          <p:spPr>
            <a:xfrm>
              <a:off x="6139789" y="2269997"/>
              <a:ext cx="0" cy="44450"/>
            </a:xfrm>
            <a:custGeom>
              <a:avLst/>
              <a:gdLst/>
              <a:ahLst/>
              <a:cxnLst/>
              <a:rect l="l" t="t" r="r" b="b"/>
              <a:pathLst>
                <a:path h="44450">
                  <a:moveTo>
                    <a:pt x="0" y="0"/>
                  </a:moveTo>
                  <a:lnTo>
                    <a:pt x="0" y="4419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05" name="object 11405"/>
            <p:cNvSpPr/>
            <p:nvPr/>
          </p:nvSpPr>
          <p:spPr>
            <a:xfrm>
              <a:off x="6135979" y="2314193"/>
              <a:ext cx="5715" cy="5080"/>
            </a:xfrm>
            <a:custGeom>
              <a:avLst/>
              <a:gdLst/>
              <a:ahLst/>
              <a:cxnLst/>
              <a:rect l="l" t="t" r="r" b="b"/>
              <a:pathLst>
                <a:path w="5714" h="5080">
                  <a:moveTo>
                    <a:pt x="0" y="4572"/>
                  </a:moveTo>
                  <a:lnTo>
                    <a:pt x="3810" y="3048"/>
                  </a:lnTo>
                  <a:lnTo>
                    <a:pt x="533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06" name="object 11406"/>
            <p:cNvSpPr/>
            <p:nvPr/>
          </p:nvSpPr>
          <p:spPr>
            <a:xfrm>
              <a:off x="6106261" y="2317241"/>
              <a:ext cx="30480" cy="0"/>
            </a:xfrm>
            <a:custGeom>
              <a:avLst/>
              <a:gdLst/>
              <a:ahLst/>
              <a:cxnLst/>
              <a:rect l="l" t="t" r="r" b="b"/>
              <a:pathLst>
                <a:path w="30479">
                  <a:moveTo>
                    <a:pt x="30479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07" name="object 11407"/>
            <p:cNvSpPr/>
            <p:nvPr/>
          </p:nvSpPr>
          <p:spPr>
            <a:xfrm>
              <a:off x="6100927" y="2314193"/>
              <a:ext cx="5715" cy="5080"/>
            </a:xfrm>
            <a:custGeom>
              <a:avLst/>
              <a:gdLst/>
              <a:ahLst/>
              <a:cxnLst/>
              <a:rect l="l" t="t" r="r" b="b"/>
              <a:pathLst>
                <a:path w="5714" h="5080">
                  <a:moveTo>
                    <a:pt x="0" y="0"/>
                  </a:moveTo>
                  <a:lnTo>
                    <a:pt x="1524" y="3048"/>
                  </a:lnTo>
                  <a:lnTo>
                    <a:pt x="5334" y="457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1408" name="object 11408"/>
          <p:cNvSpPr/>
          <p:nvPr/>
        </p:nvSpPr>
        <p:spPr>
          <a:xfrm>
            <a:off x="7419736" y="1407047"/>
            <a:ext cx="93376" cy="0"/>
          </a:xfrm>
          <a:custGeom>
            <a:avLst/>
            <a:gdLst/>
            <a:ahLst/>
            <a:cxnLst/>
            <a:rect l="l" t="t" r="r" b="b"/>
            <a:pathLst>
              <a:path w="74295">
                <a:moveTo>
                  <a:pt x="73913" y="0"/>
                </a:moveTo>
                <a:lnTo>
                  <a:pt x="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1409" name="object 11409"/>
          <p:cNvGrpSpPr/>
          <p:nvPr/>
        </p:nvGrpSpPr>
        <p:grpSpPr>
          <a:xfrm>
            <a:off x="7612232" y="1407047"/>
            <a:ext cx="47885" cy="33519"/>
            <a:chOff x="6056731" y="2212085"/>
            <a:chExt cx="38100" cy="26670"/>
          </a:xfrm>
        </p:grpSpPr>
        <p:sp>
          <p:nvSpPr>
            <p:cNvPr id="11410" name="object 11410"/>
            <p:cNvSpPr/>
            <p:nvPr/>
          </p:nvSpPr>
          <p:spPr>
            <a:xfrm>
              <a:off x="6059017" y="2212085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h="17780">
                  <a:moveTo>
                    <a:pt x="0" y="17525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11" name="object 11411"/>
            <p:cNvSpPr/>
            <p:nvPr/>
          </p:nvSpPr>
          <p:spPr>
            <a:xfrm>
              <a:off x="6092545" y="223265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810"/>
                  </a:lnTo>
                </a:path>
                <a:path h="3810">
                  <a:moveTo>
                    <a:pt x="0" y="0"/>
                  </a:moveTo>
                  <a:lnTo>
                    <a:pt x="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12" name="object 11412"/>
            <p:cNvSpPr/>
            <p:nvPr/>
          </p:nvSpPr>
          <p:spPr>
            <a:xfrm>
              <a:off x="6062065" y="223265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13" name="object 11413"/>
            <p:cNvSpPr/>
            <p:nvPr/>
          </p:nvSpPr>
          <p:spPr>
            <a:xfrm>
              <a:off x="6059017" y="223265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14" name="object 11414"/>
            <p:cNvSpPr/>
            <p:nvPr/>
          </p:nvSpPr>
          <p:spPr>
            <a:xfrm>
              <a:off x="6062065" y="2236469"/>
              <a:ext cx="30480" cy="0"/>
            </a:xfrm>
            <a:custGeom>
              <a:avLst/>
              <a:gdLst/>
              <a:ahLst/>
              <a:cxnLst/>
              <a:rect l="l" t="t" r="r" b="b"/>
              <a:pathLst>
                <a:path w="30479">
                  <a:moveTo>
                    <a:pt x="0" y="0"/>
                  </a:moveTo>
                  <a:lnTo>
                    <a:pt x="3048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15" name="object 11415"/>
            <p:cNvSpPr/>
            <p:nvPr/>
          </p:nvSpPr>
          <p:spPr>
            <a:xfrm>
              <a:off x="6059017" y="2236469"/>
              <a:ext cx="33655" cy="0"/>
            </a:xfrm>
            <a:custGeom>
              <a:avLst/>
              <a:gdLst/>
              <a:ahLst/>
              <a:cxnLst/>
              <a:rect l="l" t="t" r="r" b="b"/>
              <a:pathLst>
                <a:path w="33654">
                  <a:moveTo>
                    <a:pt x="0" y="0"/>
                  </a:moveTo>
                  <a:lnTo>
                    <a:pt x="3352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1416" name="object 11416"/>
          <p:cNvGrpSpPr/>
          <p:nvPr/>
        </p:nvGrpSpPr>
        <p:grpSpPr>
          <a:xfrm>
            <a:off x="7419735" y="1404175"/>
            <a:ext cx="100558" cy="129289"/>
            <a:chOff x="5903569" y="2209800"/>
            <a:chExt cx="80010" cy="102870"/>
          </a:xfrm>
        </p:grpSpPr>
        <p:sp>
          <p:nvSpPr>
            <p:cNvPr id="11417" name="object 11417"/>
            <p:cNvSpPr/>
            <p:nvPr/>
          </p:nvSpPr>
          <p:spPr>
            <a:xfrm>
              <a:off x="5906617" y="2283714"/>
              <a:ext cx="71120" cy="0"/>
            </a:xfrm>
            <a:custGeom>
              <a:avLst/>
              <a:gdLst/>
              <a:ahLst/>
              <a:cxnLst/>
              <a:rect l="l" t="t" r="r" b="b"/>
              <a:pathLst>
                <a:path w="71120">
                  <a:moveTo>
                    <a:pt x="23622" y="0"/>
                  </a:moveTo>
                  <a:lnTo>
                    <a:pt x="0" y="0"/>
                  </a:lnTo>
                </a:path>
                <a:path w="71120">
                  <a:moveTo>
                    <a:pt x="23622" y="0"/>
                  </a:moveTo>
                  <a:lnTo>
                    <a:pt x="7086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18" name="object 11418"/>
            <p:cNvSpPr/>
            <p:nvPr/>
          </p:nvSpPr>
          <p:spPr>
            <a:xfrm>
              <a:off x="5906617" y="2212086"/>
              <a:ext cx="71120" cy="71755"/>
            </a:xfrm>
            <a:custGeom>
              <a:avLst/>
              <a:gdLst/>
              <a:ahLst/>
              <a:cxnLst/>
              <a:rect l="l" t="t" r="r" b="b"/>
              <a:pathLst>
                <a:path w="71120" h="71755">
                  <a:moveTo>
                    <a:pt x="0" y="0"/>
                  </a:moveTo>
                  <a:lnTo>
                    <a:pt x="70866" y="71628"/>
                  </a:lnTo>
                  <a:lnTo>
                    <a:pt x="7086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19" name="object 11419"/>
            <p:cNvSpPr/>
            <p:nvPr/>
          </p:nvSpPr>
          <p:spPr>
            <a:xfrm>
              <a:off x="5906617" y="2212086"/>
              <a:ext cx="71120" cy="71755"/>
            </a:xfrm>
            <a:custGeom>
              <a:avLst/>
              <a:gdLst/>
              <a:ahLst/>
              <a:cxnLst/>
              <a:rect l="l" t="t" r="r" b="b"/>
              <a:pathLst>
                <a:path w="71120" h="71755">
                  <a:moveTo>
                    <a:pt x="0" y="71627"/>
                  </a:moveTo>
                  <a:lnTo>
                    <a:pt x="7086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20" name="object 11420"/>
            <p:cNvSpPr/>
            <p:nvPr/>
          </p:nvSpPr>
          <p:spPr>
            <a:xfrm>
              <a:off x="5981293" y="2232659"/>
              <a:ext cx="0" cy="78105"/>
            </a:xfrm>
            <a:custGeom>
              <a:avLst/>
              <a:gdLst/>
              <a:ahLst/>
              <a:cxnLst/>
              <a:rect l="l" t="t" r="r" b="b"/>
              <a:pathLst>
                <a:path h="78105">
                  <a:moveTo>
                    <a:pt x="0" y="77724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21" name="object 11421"/>
            <p:cNvSpPr/>
            <p:nvPr/>
          </p:nvSpPr>
          <p:spPr>
            <a:xfrm>
              <a:off x="5974435" y="2283714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4">
                  <a:moveTo>
                    <a:pt x="0" y="16764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22" name="object 11422"/>
            <p:cNvSpPr/>
            <p:nvPr/>
          </p:nvSpPr>
          <p:spPr>
            <a:xfrm>
              <a:off x="5930239" y="2300477"/>
              <a:ext cx="44450" cy="0"/>
            </a:xfrm>
            <a:custGeom>
              <a:avLst/>
              <a:gdLst/>
              <a:ahLst/>
              <a:cxnLst/>
              <a:rect l="l" t="t" r="r" b="b"/>
              <a:pathLst>
                <a:path w="44450">
                  <a:moveTo>
                    <a:pt x="0" y="0"/>
                  </a:moveTo>
                  <a:lnTo>
                    <a:pt x="4419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23" name="object 11423"/>
            <p:cNvSpPr/>
            <p:nvPr/>
          </p:nvSpPr>
          <p:spPr>
            <a:xfrm>
              <a:off x="5977483" y="2283714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h="24130">
                  <a:moveTo>
                    <a:pt x="0" y="23622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24" name="object 11424"/>
            <p:cNvSpPr/>
            <p:nvPr/>
          </p:nvSpPr>
          <p:spPr>
            <a:xfrm>
              <a:off x="5930239" y="2307335"/>
              <a:ext cx="47625" cy="0"/>
            </a:xfrm>
            <a:custGeom>
              <a:avLst/>
              <a:gdLst/>
              <a:ahLst/>
              <a:cxnLst/>
              <a:rect l="l" t="t" r="r" b="b"/>
              <a:pathLst>
                <a:path w="47625">
                  <a:moveTo>
                    <a:pt x="0" y="0"/>
                  </a:moveTo>
                  <a:lnTo>
                    <a:pt x="4724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25" name="object 11425"/>
            <p:cNvSpPr/>
            <p:nvPr/>
          </p:nvSpPr>
          <p:spPr>
            <a:xfrm>
              <a:off x="5933287" y="2232659"/>
              <a:ext cx="48260" cy="78105"/>
            </a:xfrm>
            <a:custGeom>
              <a:avLst/>
              <a:gdLst/>
              <a:ahLst/>
              <a:cxnLst/>
              <a:rect l="l" t="t" r="r" b="b"/>
              <a:pathLst>
                <a:path w="48260" h="78105">
                  <a:moveTo>
                    <a:pt x="0" y="77724"/>
                  </a:moveTo>
                  <a:lnTo>
                    <a:pt x="48006" y="77724"/>
                  </a:lnTo>
                  <a:lnTo>
                    <a:pt x="4800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26" name="object 11426"/>
            <p:cNvSpPr/>
            <p:nvPr/>
          </p:nvSpPr>
          <p:spPr>
            <a:xfrm>
              <a:off x="5977483" y="2212086"/>
              <a:ext cx="0" cy="71755"/>
            </a:xfrm>
            <a:custGeom>
              <a:avLst/>
              <a:gdLst/>
              <a:ahLst/>
              <a:cxnLst/>
              <a:rect l="l" t="t" r="r" b="b"/>
              <a:pathLst>
                <a:path h="71755">
                  <a:moveTo>
                    <a:pt x="0" y="71627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27" name="object 11427"/>
            <p:cNvSpPr/>
            <p:nvPr/>
          </p:nvSpPr>
          <p:spPr>
            <a:xfrm>
              <a:off x="5974435" y="2283714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4">
                  <a:moveTo>
                    <a:pt x="0" y="16764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28" name="object 11428"/>
            <p:cNvSpPr/>
            <p:nvPr/>
          </p:nvSpPr>
          <p:spPr>
            <a:xfrm>
              <a:off x="5977483" y="2283714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h="24130">
                  <a:moveTo>
                    <a:pt x="0" y="23622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29" name="object 11429"/>
            <p:cNvSpPr/>
            <p:nvPr/>
          </p:nvSpPr>
          <p:spPr>
            <a:xfrm>
              <a:off x="5933287" y="2310384"/>
              <a:ext cx="48260" cy="0"/>
            </a:xfrm>
            <a:custGeom>
              <a:avLst/>
              <a:gdLst/>
              <a:ahLst/>
              <a:cxnLst/>
              <a:rect l="l" t="t" r="r" b="b"/>
              <a:pathLst>
                <a:path w="48260">
                  <a:moveTo>
                    <a:pt x="0" y="0"/>
                  </a:moveTo>
                  <a:lnTo>
                    <a:pt x="4800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30" name="object 11430"/>
            <p:cNvSpPr/>
            <p:nvPr/>
          </p:nvSpPr>
          <p:spPr>
            <a:xfrm>
              <a:off x="5930239" y="2307335"/>
              <a:ext cx="47625" cy="0"/>
            </a:xfrm>
            <a:custGeom>
              <a:avLst/>
              <a:gdLst/>
              <a:ahLst/>
              <a:cxnLst/>
              <a:rect l="l" t="t" r="r" b="b"/>
              <a:pathLst>
                <a:path w="47625">
                  <a:moveTo>
                    <a:pt x="0" y="0"/>
                  </a:moveTo>
                  <a:lnTo>
                    <a:pt x="4724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31" name="object 11431"/>
            <p:cNvSpPr/>
            <p:nvPr/>
          </p:nvSpPr>
          <p:spPr>
            <a:xfrm>
              <a:off x="5930239" y="2300477"/>
              <a:ext cx="44450" cy="0"/>
            </a:xfrm>
            <a:custGeom>
              <a:avLst/>
              <a:gdLst/>
              <a:ahLst/>
              <a:cxnLst/>
              <a:rect l="l" t="t" r="r" b="b"/>
              <a:pathLst>
                <a:path w="44450">
                  <a:moveTo>
                    <a:pt x="0" y="0"/>
                  </a:moveTo>
                  <a:lnTo>
                    <a:pt x="4419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32" name="object 11432"/>
            <p:cNvSpPr/>
            <p:nvPr/>
          </p:nvSpPr>
          <p:spPr>
            <a:xfrm>
              <a:off x="5930239" y="2283714"/>
              <a:ext cx="47625" cy="0"/>
            </a:xfrm>
            <a:custGeom>
              <a:avLst/>
              <a:gdLst/>
              <a:ahLst/>
              <a:cxnLst/>
              <a:rect l="l" t="t" r="r" b="b"/>
              <a:pathLst>
                <a:path w="47625">
                  <a:moveTo>
                    <a:pt x="0" y="0"/>
                  </a:moveTo>
                  <a:lnTo>
                    <a:pt x="4724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33" name="object 11433"/>
            <p:cNvSpPr/>
            <p:nvPr/>
          </p:nvSpPr>
          <p:spPr>
            <a:xfrm>
              <a:off x="5903569" y="2212086"/>
              <a:ext cx="74295" cy="0"/>
            </a:xfrm>
            <a:custGeom>
              <a:avLst/>
              <a:gdLst/>
              <a:ahLst/>
              <a:cxnLst/>
              <a:rect l="l" t="t" r="r" b="b"/>
              <a:pathLst>
                <a:path w="74295">
                  <a:moveTo>
                    <a:pt x="73913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1434" name="object 11434"/>
          <p:cNvGrpSpPr/>
          <p:nvPr/>
        </p:nvGrpSpPr>
        <p:grpSpPr>
          <a:xfrm>
            <a:off x="7612232" y="1407047"/>
            <a:ext cx="47885" cy="33519"/>
            <a:chOff x="6056731" y="2212085"/>
            <a:chExt cx="38100" cy="26670"/>
          </a:xfrm>
        </p:grpSpPr>
        <p:sp>
          <p:nvSpPr>
            <p:cNvPr id="11435" name="object 11435"/>
            <p:cNvSpPr/>
            <p:nvPr/>
          </p:nvSpPr>
          <p:spPr>
            <a:xfrm>
              <a:off x="6092545" y="223265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810"/>
                  </a:lnTo>
                </a:path>
                <a:path h="3810">
                  <a:moveTo>
                    <a:pt x="0" y="0"/>
                  </a:moveTo>
                  <a:lnTo>
                    <a:pt x="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36" name="object 11436"/>
            <p:cNvSpPr/>
            <p:nvPr/>
          </p:nvSpPr>
          <p:spPr>
            <a:xfrm>
              <a:off x="6062065" y="223265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37" name="object 11437"/>
            <p:cNvSpPr/>
            <p:nvPr/>
          </p:nvSpPr>
          <p:spPr>
            <a:xfrm>
              <a:off x="6059017" y="223265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38" name="object 11438"/>
            <p:cNvSpPr/>
            <p:nvPr/>
          </p:nvSpPr>
          <p:spPr>
            <a:xfrm>
              <a:off x="6062065" y="2236469"/>
              <a:ext cx="30480" cy="0"/>
            </a:xfrm>
            <a:custGeom>
              <a:avLst/>
              <a:gdLst/>
              <a:ahLst/>
              <a:cxnLst/>
              <a:rect l="l" t="t" r="r" b="b"/>
              <a:pathLst>
                <a:path w="30479">
                  <a:moveTo>
                    <a:pt x="0" y="0"/>
                  </a:moveTo>
                  <a:lnTo>
                    <a:pt x="3048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39" name="object 11439"/>
            <p:cNvSpPr/>
            <p:nvPr/>
          </p:nvSpPr>
          <p:spPr>
            <a:xfrm>
              <a:off x="6059017" y="2236469"/>
              <a:ext cx="33655" cy="0"/>
            </a:xfrm>
            <a:custGeom>
              <a:avLst/>
              <a:gdLst/>
              <a:ahLst/>
              <a:cxnLst/>
              <a:rect l="l" t="t" r="r" b="b"/>
              <a:pathLst>
                <a:path w="33654">
                  <a:moveTo>
                    <a:pt x="0" y="0"/>
                  </a:moveTo>
                  <a:lnTo>
                    <a:pt x="3352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40" name="object 11440"/>
            <p:cNvSpPr/>
            <p:nvPr/>
          </p:nvSpPr>
          <p:spPr>
            <a:xfrm>
              <a:off x="6059017" y="2212085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h="17780">
                  <a:moveTo>
                    <a:pt x="0" y="17525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1441" name="object 11441"/>
          <p:cNvGrpSpPr/>
          <p:nvPr/>
        </p:nvGrpSpPr>
        <p:grpSpPr>
          <a:xfrm>
            <a:off x="7420693" y="1404175"/>
            <a:ext cx="94972" cy="126097"/>
            <a:chOff x="5904331" y="2209800"/>
            <a:chExt cx="75565" cy="100330"/>
          </a:xfrm>
        </p:grpSpPr>
        <p:sp>
          <p:nvSpPr>
            <p:cNvPr id="11442" name="object 11442"/>
            <p:cNvSpPr/>
            <p:nvPr/>
          </p:nvSpPr>
          <p:spPr>
            <a:xfrm>
              <a:off x="5906617" y="2212086"/>
              <a:ext cx="71120" cy="71755"/>
            </a:xfrm>
            <a:custGeom>
              <a:avLst/>
              <a:gdLst/>
              <a:ahLst/>
              <a:cxnLst/>
              <a:rect l="l" t="t" r="r" b="b"/>
              <a:pathLst>
                <a:path w="71120" h="71755">
                  <a:moveTo>
                    <a:pt x="0" y="71627"/>
                  </a:moveTo>
                  <a:lnTo>
                    <a:pt x="7086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43" name="object 11443"/>
            <p:cNvSpPr/>
            <p:nvPr/>
          </p:nvSpPr>
          <p:spPr>
            <a:xfrm>
              <a:off x="5906617" y="2212086"/>
              <a:ext cx="71120" cy="71755"/>
            </a:xfrm>
            <a:custGeom>
              <a:avLst/>
              <a:gdLst/>
              <a:ahLst/>
              <a:cxnLst/>
              <a:rect l="l" t="t" r="r" b="b"/>
              <a:pathLst>
                <a:path w="71120" h="71755">
                  <a:moveTo>
                    <a:pt x="0" y="0"/>
                  </a:moveTo>
                  <a:lnTo>
                    <a:pt x="70866" y="7162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44" name="object 11444"/>
            <p:cNvSpPr/>
            <p:nvPr/>
          </p:nvSpPr>
          <p:spPr>
            <a:xfrm>
              <a:off x="5906617" y="2283714"/>
              <a:ext cx="24130" cy="0"/>
            </a:xfrm>
            <a:custGeom>
              <a:avLst/>
              <a:gdLst/>
              <a:ahLst/>
              <a:cxnLst/>
              <a:rect l="l" t="t" r="r" b="b"/>
              <a:pathLst>
                <a:path w="24129">
                  <a:moveTo>
                    <a:pt x="23622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45" name="object 11445"/>
            <p:cNvSpPr/>
            <p:nvPr/>
          </p:nvSpPr>
          <p:spPr>
            <a:xfrm>
              <a:off x="5930239" y="2303526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10">
                  <a:moveTo>
                    <a:pt x="3048" y="3809"/>
                  </a:moveTo>
                  <a:lnTo>
                    <a:pt x="0" y="3809"/>
                  </a:lnTo>
                  <a:lnTo>
                    <a:pt x="0" y="0"/>
                  </a:lnTo>
                  <a:lnTo>
                    <a:pt x="30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46" name="object 11446"/>
            <p:cNvSpPr/>
            <p:nvPr/>
          </p:nvSpPr>
          <p:spPr>
            <a:xfrm>
              <a:off x="5967577" y="2303526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10">
                  <a:moveTo>
                    <a:pt x="0" y="3809"/>
                  </a:moveTo>
                  <a:lnTo>
                    <a:pt x="3048" y="3809"/>
                  </a:lnTo>
                  <a:lnTo>
                    <a:pt x="3047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47" name="object 11447"/>
            <p:cNvSpPr/>
            <p:nvPr/>
          </p:nvSpPr>
          <p:spPr>
            <a:xfrm>
              <a:off x="5974435" y="2303526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10">
                  <a:moveTo>
                    <a:pt x="0" y="0"/>
                  </a:moveTo>
                  <a:lnTo>
                    <a:pt x="0" y="3810"/>
                  </a:lnTo>
                  <a:lnTo>
                    <a:pt x="3048" y="3810"/>
                  </a:lnTo>
                  <a:lnTo>
                    <a:pt x="30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48" name="object 11448"/>
            <p:cNvSpPr/>
            <p:nvPr/>
          </p:nvSpPr>
          <p:spPr>
            <a:xfrm>
              <a:off x="5974435" y="2283714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3048"/>
                  </a:moveTo>
                  <a:lnTo>
                    <a:pt x="0" y="0"/>
                  </a:lnTo>
                  <a:lnTo>
                    <a:pt x="3047" y="0"/>
                  </a:lnTo>
                  <a:lnTo>
                    <a:pt x="3048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1449" name="object 11449"/>
          <p:cNvSpPr/>
          <p:nvPr/>
        </p:nvSpPr>
        <p:spPr>
          <a:xfrm>
            <a:off x="7610317" y="1403217"/>
            <a:ext cx="0" cy="30327"/>
          </a:xfrm>
          <a:custGeom>
            <a:avLst/>
            <a:gdLst/>
            <a:ahLst/>
            <a:cxnLst/>
            <a:rect l="l" t="t" r="r" b="b"/>
            <a:pathLst>
              <a:path h="24130">
                <a:moveTo>
                  <a:pt x="0" y="20574"/>
                </a:moveTo>
                <a:lnTo>
                  <a:pt x="0" y="23622"/>
                </a:lnTo>
                <a:lnTo>
                  <a:pt x="0" y="0"/>
                </a:lnTo>
                <a:lnTo>
                  <a:pt x="0" y="3048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50" name="object 11450"/>
          <p:cNvSpPr/>
          <p:nvPr/>
        </p:nvSpPr>
        <p:spPr>
          <a:xfrm>
            <a:off x="7517420" y="1403217"/>
            <a:ext cx="0" cy="30327"/>
          </a:xfrm>
          <a:custGeom>
            <a:avLst/>
            <a:gdLst/>
            <a:ahLst/>
            <a:cxnLst/>
            <a:rect l="l" t="t" r="r" b="b"/>
            <a:pathLst>
              <a:path h="24130">
                <a:moveTo>
                  <a:pt x="0" y="20574"/>
                </a:moveTo>
                <a:lnTo>
                  <a:pt x="0" y="23622"/>
                </a:lnTo>
                <a:lnTo>
                  <a:pt x="0" y="0"/>
                </a:lnTo>
                <a:lnTo>
                  <a:pt x="0" y="3048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51" name="object 11451"/>
          <p:cNvSpPr/>
          <p:nvPr/>
        </p:nvSpPr>
        <p:spPr>
          <a:xfrm>
            <a:off x="7610317" y="1403217"/>
            <a:ext cx="0" cy="30327"/>
          </a:xfrm>
          <a:custGeom>
            <a:avLst/>
            <a:gdLst/>
            <a:ahLst/>
            <a:cxnLst/>
            <a:rect l="l" t="t" r="r" b="b"/>
            <a:pathLst>
              <a:path h="24130">
                <a:moveTo>
                  <a:pt x="0" y="20574"/>
                </a:moveTo>
                <a:lnTo>
                  <a:pt x="0" y="23622"/>
                </a:lnTo>
                <a:lnTo>
                  <a:pt x="0" y="0"/>
                </a:lnTo>
                <a:lnTo>
                  <a:pt x="0" y="3048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52" name="object 11452"/>
          <p:cNvSpPr/>
          <p:nvPr/>
        </p:nvSpPr>
        <p:spPr>
          <a:xfrm>
            <a:off x="7517420" y="1403217"/>
            <a:ext cx="0" cy="30327"/>
          </a:xfrm>
          <a:custGeom>
            <a:avLst/>
            <a:gdLst/>
            <a:ahLst/>
            <a:cxnLst/>
            <a:rect l="l" t="t" r="r" b="b"/>
            <a:pathLst>
              <a:path h="24130">
                <a:moveTo>
                  <a:pt x="0" y="20574"/>
                </a:moveTo>
                <a:lnTo>
                  <a:pt x="0" y="23622"/>
                </a:lnTo>
                <a:lnTo>
                  <a:pt x="0" y="0"/>
                </a:lnTo>
                <a:lnTo>
                  <a:pt x="0" y="3048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1453" name="object 11453"/>
          <p:cNvGrpSpPr/>
          <p:nvPr/>
        </p:nvGrpSpPr>
        <p:grpSpPr>
          <a:xfrm>
            <a:off x="7610317" y="1404175"/>
            <a:ext cx="153232" cy="31923"/>
            <a:chOff x="6055207" y="2209800"/>
            <a:chExt cx="121920" cy="25400"/>
          </a:xfrm>
        </p:grpSpPr>
        <p:sp>
          <p:nvSpPr>
            <p:cNvPr id="11454" name="object 11454"/>
            <p:cNvSpPr/>
            <p:nvPr/>
          </p:nvSpPr>
          <p:spPr>
            <a:xfrm>
              <a:off x="6059017" y="2212086"/>
              <a:ext cx="118110" cy="0"/>
            </a:xfrm>
            <a:custGeom>
              <a:avLst/>
              <a:gdLst/>
              <a:ahLst/>
              <a:cxnLst/>
              <a:rect l="l" t="t" r="r" b="b"/>
              <a:pathLst>
                <a:path w="118110">
                  <a:moveTo>
                    <a:pt x="118110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55" name="object 11455"/>
            <p:cNvSpPr/>
            <p:nvPr/>
          </p:nvSpPr>
          <p:spPr>
            <a:xfrm>
              <a:off x="6059017" y="2229611"/>
              <a:ext cx="101600" cy="0"/>
            </a:xfrm>
            <a:custGeom>
              <a:avLst/>
              <a:gdLst/>
              <a:ahLst/>
              <a:cxnLst/>
              <a:rect l="l" t="t" r="r" b="b"/>
              <a:pathLst>
                <a:path w="101600">
                  <a:moveTo>
                    <a:pt x="101346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56" name="object 11456"/>
            <p:cNvSpPr/>
            <p:nvPr/>
          </p:nvSpPr>
          <p:spPr>
            <a:xfrm>
              <a:off x="6055207" y="2232659"/>
              <a:ext cx="98425" cy="0"/>
            </a:xfrm>
            <a:custGeom>
              <a:avLst/>
              <a:gdLst/>
              <a:ahLst/>
              <a:cxnLst/>
              <a:rect l="l" t="t" r="r" b="b"/>
              <a:pathLst>
                <a:path w="98425">
                  <a:moveTo>
                    <a:pt x="9829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1457" name="object 11457"/>
          <p:cNvSpPr/>
          <p:nvPr/>
        </p:nvSpPr>
        <p:spPr>
          <a:xfrm>
            <a:off x="7642879" y="1614868"/>
            <a:ext cx="20750" cy="3990"/>
          </a:xfrm>
          <a:custGeom>
            <a:avLst/>
            <a:gdLst/>
            <a:ahLst/>
            <a:cxnLst/>
            <a:rect l="l" t="t" r="r" b="b"/>
            <a:pathLst>
              <a:path w="16510" h="3175">
                <a:moveTo>
                  <a:pt x="16001" y="0"/>
                </a:moveTo>
                <a:lnTo>
                  <a:pt x="7619" y="762"/>
                </a:lnTo>
                <a:lnTo>
                  <a:pt x="0" y="3048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58" name="object 11458"/>
          <p:cNvSpPr/>
          <p:nvPr/>
        </p:nvSpPr>
        <p:spPr>
          <a:xfrm>
            <a:off x="7610318" y="1403217"/>
            <a:ext cx="157222" cy="0"/>
          </a:xfrm>
          <a:custGeom>
            <a:avLst/>
            <a:gdLst/>
            <a:ahLst/>
            <a:cxnLst/>
            <a:rect l="l" t="t" r="r" b="b"/>
            <a:pathLst>
              <a:path w="125095">
                <a:moveTo>
                  <a:pt x="124967" y="0"/>
                </a:moveTo>
                <a:lnTo>
                  <a:pt x="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59" name="object 11459"/>
          <p:cNvSpPr/>
          <p:nvPr/>
        </p:nvSpPr>
        <p:spPr>
          <a:xfrm>
            <a:off x="7642879" y="1614868"/>
            <a:ext cx="20750" cy="3990"/>
          </a:xfrm>
          <a:custGeom>
            <a:avLst/>
            <a:gdLst/>
            <a:ahLst/>
            <a:cxnLst/>
            <a:rect l="l" t="t" r="r" b="b"/>
            <a:pathLst>
              <a:path w="16510" h="3175">
                <a:moveTo>
                  <a:pt x="16001" y="0"/>
                </a:moveTo>
                <a:lnTo>
                  <a:pt x="7619" y="762"/>
                </a:lnTo>
                <a:lnTo>
                  <a:pt x="0" y="3048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1460" name="object 11460"/>
          <p:cNvGrpSpPr/>
          <p:nvPr/>
        </p:nvGrpSpPr>
        <p:grpSpPr>
          <a:xfrm>
            <a:off x="7610318" y="1400343"/>
            <a:ext cx="157222" cy="35914"/>
            <a:chOff x="6055207" y="2206751"/>
            <a:chExt cx="125095" cy="28575"/>
          </a:xfrm>
        </p:grpSpPr>
        <p:sp>
          <p:nvSpPr>
            <p:cNvPr id="11461" name="object 11461"/>
            <p:cNvSpPr/>
            <p:nvPr/>
          </p:nvSpPr>
          <p:spPr>
            <a:xfrm>
              <a:off x="6055207" y="2232659"/>
              <a:ext cx="98425" cy="0"/>
            </a:xfrm>
            <a:custGeom>
              <a:avLst/>
              <a:gdLst/>
              <a:ahLst/>
              <a:cxnLst/>
              <a:rect l="l" t="t" r="r" b="b"/>
              <a:pathLst>
                <a:path w="98425">
                  <a:moveTo>
                    <a:pt x="9829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62" name="object 11462"/>
            <p:cNvSpPr/>
            <p:nvPr/>
          </p:nvSpPr>
          <p:spPr>
            <a:xfrm>
              <a:off x="6059017" y="2212085"/>
              <a:ext cx="118110" cy="0"/>
            </a:xfrm>
            <a:custGeom>
              <a:avLst/>
              <a:gdLst/>
              <a:ahLst/>
              <a:cxnLst/>
              <a:rect l="l" t="t" r="r" b="b"/>
              <a:pathLst>
                <a:path w="118110">
                  <a:moveTo>
                    <a:pt x="118110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63" name="object 11463"/>
            <p:cNvSpPr/>
            <p:nvPr/>
          </p:nvSpPr>
          <p:spPr>
            <a:xfrm>
              <a:off x="6059017" y="2229611"/>
              <a:ext cx="101600" cy="0"/>
            </a:xfrm>
            <a:custGeom>
              <a:avLst/>
              <a:gdLst/>
              <a:ahLst/>
              <a:cxnLst/>
              <a:rect l="l" t="t" r="r" b="b"/>
              <a:pathLst>
                <a:path w="101600">
                  <a:moveTo>
                    <a:pt x="101346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64" name="object 11464"/>
            <p:cNvSpPr/>
            <p:nvPr/>
          </p:nvSpPr>
          <p:spPr>
            <a:xfrm>
              <a:off x="6055207" y="2209037"/>
              <a:ext cx="125095" cy="0"/>
            </a:xfrm>
            <a:custGeom>
              <a:avLst/>
              <a:gdLst/>
              <a:ahLst/>
              <a:cxnLst/>
              <a:rect l="l" t="t" r="r" b="b"/>
              <a:pathLst>
                <a:path w="125095">
                  <a:moveTo>
                    <a:pt x="124967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1465" name="object 11465"/>
          <p:cNvGrpSpPr/>
          <p:nvPr/>
        </p:nvGrpSpPr>
        <p:grpSpPr>
          <a:xfrm>
            <a:off x="7157326" y="1007688"/>
            <a:ext cx="184357" cy="199520"/>
            <a:chOff x="5694781" y="1894332"/>
            <a:chExt cx="146685" cy="158750"/>
          </a:xfrm>
        </p:grpSpPr>
        <p:sp>
          <p:nvSpPr>
            <p:cNvPr id="11466" name="object 11466"/>
            <p:cNvSpPr/>
            <p:nvPr/>
          </p:nvSpPr>
          <p:spPr>
            <a:xfrm>
              <a:off x="5734405" y="2029968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19812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67" name="object 11467"/>
            <p:cNvSpPr/>
            <p:nvPr/>
          </p:nvSpPr>
          <p:spPr>
            <a:xfrm>
              <a:off x="5737453" y="2026158"/>
              <a:ext cx="20955" cy="0"/>
            </a:xfrm>
            <a:custGeom>
              <a:avLst/>
              <a:gdLst/>
              <a:ahLst/>
              <a:cxnLst/>
              <a:rect l="l" t="t" r="r" b="b"/>
              <a:pathLst>
                <a:path w="20954">
                  <a:moveTo>
                    <a:pt x="20574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68" name="object 11468"/>
            <p:cNvSpPr/>
            <p:nvPr/>
          </p:nvSpPr>
          <p:spPr>
            <a:xfrm>
              <a:off x="5733643" y="199567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62" y="0"/>
                  </a:moveTo>
                  <a:lnTo>
                    <a:pt x="1300" y="223"/>
                  </a:lnTo>
                  <a:lnTo>
                    <a:pt x="1524" y="761"/>
                  </a:lnTo>
                  <a:lnTo>
                    <a:pt x="1300" y="1300"/>
                  </a:lnTo>
                  <a:lnTo>
                    <a:pt x="762" y="1523"/>
                  </a:lnTo>
                  <a:lnTo>
                    <a:pt x="223" y="1300"/>
                  </a:lnTo>
                  <a:lnTo>
                    <a:pt x="0" y="761"/>
                  </a:lnTo>
                  <a:lnTo>
                    <a:pt x="223" y="223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69" name="object 11469"/>
            <p:cNvSpPr/>
            <p:nvPr/>
          </p:nvSpPr>
          <p:spPr>
            <a:xfrm>
              <a:off x="5734405" y="1894332"/>
              <a:ext cx="0" cy="135890"/>
            </a:xfrm>
            <a:custGeom>
              <a:avLst/>
              <a:gdLst/>
              <a:ahLst/>
              <a:cxnLst/>
              <a:rect l="l" t="t" r="r" b="b"/>
              <a:pathLst>
                <a:path h="135889">
                  <a:moveTo>
                    <a:pt x="0" y="0"/>
                  </a:moveTo>
                  <a:lnTo>
                    <a:pt x="0" y="135635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70" name="object 11470"/>
            <p:cNvSpPr/>
            <p:nvPr/>
          </p:nvSpPr>
          <p:spPr>
            <a:xfrm>
              <a:off x="5713831" y="1928622"/>
              <a:ext cx="0" cy="115570"/>
            </a:xfrm>
            <a:custGeom>
              <a:avLst/>
              <a:gdLst/>
              <a:ahLst/>
              <a:cxnLst/>
              <a:rect l="l" t="t" r="r" b="b"/>
              <a:pathLst>
                <a:path h="115569">
                  <a:moveTo>
                    <a:pt x="0" y="0"/>
                  </a:moveTo>
                  <a:lnTo>
                    <a:pt x="0" y="11506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71" name="object 11471"/>
            <p:cNvSpPr/>
            <p:nvPr/>
          </p:nvSpPr>
          <p:spPr>
            <a:xfrm>
              <a:off x="5760313" y="1952244"/>
              <a:ext cx="74930" cy="74295"/>
            </a:xfrm>
            <a:custGeom>
              <a:avLst/>
              <a:gdLst/>
              <a:ahLst/>
              <a:cxnLst/>
              <a:rect l="l" t="t" r="r" b="b"/>
              <a:pathLst>
                <a:path w="74929" h="74294">
                  <a:moveTo>
                    <a:pt x="74675" y="73914"/>
                  </a:moveTo>
                  <a:lnTo>
                    <a:pt x="73913" y="66294"/>
                  </a:lnTo>
                  <a:lnTo>
                    <a:pt x="72389" y="57150"/>
                  </a:lnTo>
                  <a:lnTo>
                    <a:pt x="54101" y="20574"/>
                  </a:lnTo>
                  <a:lnTo>
                    <a:pt x="35813" y="9144"/>
                  </a:lnTo>
                  <a:lnTo>
                    <a:pt x="25907" y="4572"/>
                  </a:lnTo>
                  <a:lnTo>
                    <a:pt x="16763" y="2286"/>
                  </a:lnTo>
                  <a:lnTo>
                    <a:pt x="8381" y="762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72" name="object 11472"/>
            <p:cNvSpPr/>
            <p:nvPr/>
          </p:nvSpPr>
          <p:spPr>
            <a:xfrm>
              <a:off x="5761075" y="1952244"/>
              <a:ext cx="0" cy="74295"/>
            </a:xfrm>
            <a:custGeom>
              <a:avLst/>
              <a:gdLst/>
              <a:ahLst/>
              <a:cxnLst/>
              <a:rect l="l" t="t" r="r" b="b"/>
              <a:pathLst>
                <a:path h="74294">
                  <a:moveTo>
                    <a:pt x="0" y="73914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73" name="object 11473"/>
            <p:cNvSpPr/>
            <p:nvPr/>
          </p:nvSpPr>
          <p:spPr>
            <a:xfrm>
              <a:off x="5761075" y="2029968"/>
              <a:ext cx="71120" cy="0"/>
            </a:xfrm>
            <a:custGeom>
              <a:avLst/>
              <a:gdLst/>
              <a:ahLst/>
              <a:cxnLst/>
              <a:rect l="l" t="t" r="r" b="b"/>
              <a:pathLst>
                <a:path w="71120">
                  <a:moveTo>
                    <a:pt x="0" y="0"/>
                  </a:moveTo>
                  <a:lnTo>
                    <a:pt x="7086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74" name="object 11474"/>
            <p:cNvSpPr/>
            <p:nvPr/>
          </p:nvSpPr>
          <p:spPr>
            <a:xfrm>
              <a:off x="5761075" y="2026158"/>
              <a:ext cx="74930" cy="0"/>
            </a:xfrm>
            <a:custGeom>
              <a:avLst/>
              <a:gdLst/>
              <a:ahLst/>
              <a:cxnLst/>
              <a:rect l="l" t="t" r="r" b="b"/>
              <a:pathLst>
                <a:path w="74929">
                  <a:moveTo>
                    <a:pt x="74675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75" name="object 11475"/>
            <p:cNvSpPr/>
            <p:nvPr/>
          </p:nvSpPr>
          <p:spPr>
            <a:xfrm>
              <a:off x="5838799" y="2029968"/>
              <a:ext cx="0" cy="13970"/>
            </a:xfrm>
            <a:custGeom>
              <a:avLst/>
              <a:gdLst/>
              <a:ahLst/>
              <a:cxnLst/>
              <a:rect l="l" t="t" r="r" b="b"/>
              <a:pathLst>
                <a:path h="13969">
                  <a:moveTo>
                    <a:pt x="0" y="13716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76" name="object 11476"/>
            <p:cNvSpPr/>
            <p:nvPr/>
          </p:nvSpPr>
          <p:spPr>
            <a:xfrm>
              <a:off x="5734405" y="2029968"/>
              <a:ext cx="20320" cy="13970"/>
            </a:xfrm>
            <a:custGeom>
              <a:avLst/>
              <a:gdLst/>
              <a:ahLst/>
              <a:cxnLst/>
              <a:rect l="l" t="t" r="r" b="b"/>
              <a:pathLst>
                <a:path w="20320" h="13969">
                  <a:moveTo>
                    <a:pt x="19812" y="13716"/>
                  </a:moveTo>
                  <a:lnTo>
                    <a:pt x="19812" y="0"/>
                  </a:lnTo>
                  <a:lnTo>
                    <a:pt x="0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77" name="object 11477"/>
            <p:cNvSpPr/>
            <p:nvPr/>
          </p:nvSpPr>
          <p:spPr>
            <a:xfrm>
              <a:off x="5737453" y="2026158"/>
              <a:ext cx="20955" cy="0"/>
            </a:xfrm>
            <a:custGeom>
              <a:avLst/>
              <a:gdLst/>
              <a:ahLst/>
              <a:cxnLst/>
              <a:rect l="l" t="t" r="r" b="b"/>
              <a:pathLst>
                <a:path w="20954">
                  <a:moveTo>
                    <a:pt x="20574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78" name="object 11478"/>
            <p:cNvSpPr/>
            <p:nvPr/>
          </p:nvSpPr>
          <p:spPr>
            <a:xfrm>
              <a:off x="5733643" y="199567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62" y="0"/>
                  </a:moveTo>
                  <a:lnTo>
                    <a:pt x="1300" y="223"/>
                  </a:lnTo>
                  <a:lnTo>
                    <a:pt x="1524" y="761"/>
                  </a:lnTo>
                  <a:lnTo>
                    <a:pt x="1300" y="1300"/>
                  </a:lnTo>
                  <a:lnTo>
                    <a:pt x="762" y="1523"/>
                  </a:lnTo>
                  <a:lnTo>
                    <a:pt x="223" y="1300"/>
                  </a:lnTo>
                  <a:lnTo>
                    <a:pt x="0" y="761"/>
                  </a:lnTo>
                  <a:lnTo>
                    <a:pt x="223" y="223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79" name="object 11479"/>
            <p:cNvSpPr/>
            <p:nvPr/>
          </p:nvSpPr>
          <p:spPr>
            <a:xfrm>
              <a:off x="5734405" y="1894332"/>
              <a:ext cx="0" cy="135890"/>
            </a:xfrm>
            <a:custGeom>
              <a:avLst/>
              <a:gdLst/>
              <a:ahLst/>
              <a:cxnLst/>
              <a:rect l="l" t="t" r="r" b="b"/>
              <a:pathLst>
                <a:path h="135889">
                  <a:moveTo>
                    <a:pt x="0" y="0"/>
                  </a:moveTo>
                  <a:lnTo>
                    <a:pt x="0" y="135635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80" name="object 11480"/>
            <p:cNvSpPr/>
            <p:nvPr/>
          </p:nvSpPr>
          <p:spPr>
            <a:xfrm>
              <a:off x="5754217" y="2029968"/>
              <a:ext cx="0" cy="13970"/>
            </a:xfrm>
            <a:custGeom>
              <a:avLst/>
              <a:gdLst/>
              <a:ahLst/>
              <a:cxnLst/>
              <a:rect l="l" t="t" r="r" b="b"/>
              <a:pathLst>
                <a:path h="13969">
                  <a:moveTo>
                    <a:pt x="0" y="13716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81" name="object 11481"/>
            <p:cNvSpPr/>
            <p:nvPr/>
          </p:nvSpPr>
          <p:spPr>
            <a:xfrm>
              <a:off x="5838799" y="2029968"/>
              <a:ext cx="0" cy="13970"/>
            </a:xfrm>
            <a:custGeom>
              <a:avLst/>
              <a:gdLst/>
              <a:ahLst/>
              <a:cxnLst/>
              <a:rect l="l" t="t" r="r" b="b"/>
              <a:pathLst>
                <a:path h="13969">
                  <a:moveTo>
                    <a:pt x="0" y="13716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82" name="object 11482"/>
            <p:cNvSpPr/>
            <p:nvPr/>
          </p:nvSpPr>
          <p:spPr>
            <a:xfrm>
              <a:off x="5713831" y="1928622"/>
              <a:ext cx="0" cy="115570"/>
            </a:xfrm>
            <a:custGeom>
              <a:avLst/>
              <a:gdLst/>
              <a:ahLst/>
              <a:cxnLst/>
              <a:rect l="l" t="t" r="r" b="b"/>
              <a:pathLst>
                <a:path h="115569">
                  <a:moveTo>
                    <a:pt x="0" y="0"/>
                  </a:moveTo>
                  <a:lnTo>
                    <a:pt x="0" y="11506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83" name="object 11483"/>
            <p:cNvSpPr/>
            <p:nvPr/>
          </p:nvSpPr>
          <p:spPr>
            <a:xfrm>
              <a:off x="5761075" y="2029968"/>
              <a:ext cx="71120" cy="0"/>
            </a:xfrm>
            <a:custGeom>
              <a:avLst/>
              <a:gdLst/>
              <a:ahLst/>
              <a:cxnLst/>
              <a:rect l="l" t="t" r="r" b="b"/>
              <a:pathLst>
                <a:path w="71120">
                  <a:moveTo>
                    <a:pt x="0" y="0"/>
                  </a:moveTo>
                  <a:lnTo>
                    <a:pt x="7086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84" name="object 11484"/>
            <p:cNvSpPr/>
            <p:nvPr/>
          </p:nvSpPr>
          <p:spPr>
            <a:xfrm>
              <a:off x="5761075" y="1952244"/>
              <a:ext cx="74930" cy="74295"/>
            </a:xfrm>
            <a:custGeom>
              <a:avLst/>
              <a:gdLst/>
              <a:ahLst/>
              <a:cxnLst/>
              <a:rect l="l" t="t" r="r" b="b"/>
              <a:pathLst>
                <a:path w="74929" h="74294">
                  <a:moveTo>
                    <a:pt x="74675" y="73914"/>
                  </a:moveTo>
                  <a:lnTo>
                    <a:pt x="0" y="73914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85" name="object 11485"/>
            <p:cNvSpPr/>
            <p:nvPr/>
          </p:nvSpPr>
          <p:spPr>
            <a:xfrm>
              <a:off x="5760313" y="1952244"/>
              <a:ext cx="74930" cy="74295"/>
            </a:xfrm>
            <a:custGeom>
              <a:avLst/>
              <a:gdLst/>
              <a:ahLst/>
              <a:cxnLst/>
              <a:rect l="l" t="t" r="r" b="b"/>
              <a:pathLst>
                <a:path w="74929" h="74294">
                  <a:moveTo>
                    <a:pt x="74675" y="73914"/>
                  </a:moveTo>
                  <a:lnTo>
                    <a:pt x="73913" y="66294"/>
                  </a:lnTo>
                  <a:lnTo>
                    <a:pt x="72389" y="57150"/>
                  </a:lnTo>
                  <a:lnTo>
                    <a:pt x="54101" y="20574"/>
                  </a:lnTo>
                  <a:lnTo>
                    <a:pt x="35813" y="9144"/>
                  </a:lnTo>
                  <a:lnTo>
                    <a:pt x="25907" y="4572"/>
                  </a:lnTo>
                  <a:lnTo>
                    <a:pt x="16763" y="2286"/>
                  </a:lnTo>
                  <a:lnTo>
                    <a:pt x="8381" y="762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86" name="object 11486"/>
            <p:cNvSpPr/>
            <p:nvPr/>
          </p:nvSpPr>
          <p:spPr>
            <a:xfrm>
              <a:off x="5831941" y="2026158"/>
              <a:ext cx="3810" cy="24765"/>
            </a:xfrm>
            <a:custGeom>
              <a:avLst/>
              <a:gdLst/>
              <a:ahLst/>
              <a:cxnLst/>
              <a:rect l="l" t="t" r="r" b="b"/>
              <a:pathLst>
                <a:path w="3810" h="24764">
                  <a:moveTo>
                    <a:pt x="3810" y="20574"/>
                  </a:moveTo>
                  <a:lnTo>
                    <a:pt x="3810" y="24384"/>
                  </a:lnTo>
                  <a:lnTo>
                    <a:pt x="3810" y="6858"/>
                  </a:lnTo>
                  <a:lnTo>
                    <a:pt x="0" y="6858"/>
                  </a:lnTo>
                  <a:lnTo>
                    <a:pt x="0" y="3810"/>
                  </a:lnTo>
                  <a:lnTo>
                    <a:pt x="3810" y="3810"/>
                  </a:lnTo>
                  <a:lnTo>
                    <a:pt x="3810" y="0"/>
                  </a:lnTo>
                  <a:lnTo>
                    <a:pt x="381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87" name="object 11487"/>
            <p:cNvSpPr/>
            <p:nvPr/>
          </p:nvSpPr>
          <p:spPr>
            <a:xfrm>
              <a:off x="5758027" y="2026158"/>
              <a:ext cx="3175" cy="24765"/>
            </a:xfrm>
            <a:custGeom>
              <a:avLst/>
              <a:gdLst/>
              <a:ahLst/>
              <a:cxnLst/>
              <a:rect l="l" t="t" r="r" b="b"/>
              <a:pathLst>
                <a:path w="3175" h="24764">
                  <a:moveTo>
                    <a:pt x="0" y="20574"/>
                  </a:moveTo>
                  <a:lnTo>
                    <a:pt x="0" y="24384"/>
                  </a:lnTo>
                  <a:lnTo>
                    <a:pt x="3048" y="24384"/>
                  </a:lnTo>
                  <a:lnTo>
                    <a:pt x="3047" y="6858"/>
                  </a:lnTo>
                  <a:lnTo>
                    <a:pt x="3047" y="3810"/>
                  </a:lnTo>
                  <a:lnTo>
                    <a:pt x="3047" y="0"/>
                  </a:lnTo>
                  <a:lnTo>
                    <a:pt x="0" y="0"/>
                  </a:lnTo>
                  <a:lnTo>
                    <a:pt x="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88" name="object 11488"/>
            <p:cNvSpPr/>
            <p:nvPr/>
          </p:nvSpPr>
          <p:spPr>
            <a:xfrm>
              <a:off x="5831941" y="2026158"/>
              <a:ext cx="3810" cy="24765"/>
            </a:xfrm>
            <a:custGeom>
              <a:avLst/>
              <a:gdLst/>
              <a:ahLst/>
              <a:cxnLst/>
              <a:rect l="l" t="t" r="r" b="b"/>
              <a:pathLst>
                <a:path w="3810" h="24764">
                  <a:moveTo>
                    <a:pt x="3810" y="20574"/>
                  </a:moveTo>
                  <a:lnTo>
                    <a:pt x="3810" y="24384"/>
                  </a:lnTo>
                  <a:lnTo>
                    <a:pt x="3810" y="6858"/>
                  </a:lnTo>
                  <a:lnTo>
                    <a:pt x="0" y="6858"/>
                  </a:lnTo>
                  <a:lnTo>
                    <a:pt x="0" y="3810"/>
                  </a:lnTo>
                  <a:lnTo>
                    <a:pt x="3810" y="3810"/>
                  </a:lnTo>
                  <a:lnTo>
                    <a:pt x="3810" y="0"/>
                  </a:lnTo>
                  <a:lnTo>
                    <a:pt x="381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89" name="object 11489"/>
            <p:cNvSpPr/>
            <p:nvPr/>
          </p:nvSpPr>
          <p:spPr>
            <a:xfrm>
              <a:off x="5758027" y="2026158"/>
              <a:ext cx="3175" cy="24765"/>
            </a:xfrm>
            <a:custGeom>
              <a:avLst/>
              <a:gdLst/>
              <a:ahLst/>
              <a:cxnLst/>
              <a:rect l="l" t="t" r="r" b="b"/>
              <a:pathLst>
                <a:path w="3175" h="24764">
                  <a:moveTo>
                    <a:pt x="0" y="20574"/>
                  </a:moveTo>
                  <a:lnTo>
                    <a:pt x="0" y="24384"/>
                  </a:lnTo>
                  <a:lnTo>
                    <a:pt x="3048" y="24384"/>
                  </a:lnTo>
                  <a:lnTo>
                    <a:pt x="3047" y="6858"/>
                  </a:lnTo>
                  <a:lnTo>
                    <a:pt x="3047" y="3810"/>
                  </a:lnTo>
                  <a:lnTo>
                    <a:pt x="3047" y="0"/>
                  </a:lnTo>
                  <a:lnTo>
                    <a:pt x="0" y="0"/>
                  </a:lnTo>
                  <a:lnTo>
                    <a:pt x="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90" name="object 11490"/>
            <p:cNvSpPr/>
            <p:nvPr/>
          </p:nvSpPr>
          <p:spPr>
            <a:xfrm>
              <a:off x="5700115" y="2020062"/>
              <a:ext cx="0" cy="26670"/>
            </a:xfrm>
            <a:custGeom>
              <a:avLst/>
              <a:gdLst/>
              <a:ahLst/>
              <a:cxnLst/>
              <a:rect l="l" t="t" r="r" b="b"/>
              <a:pathLst>
                <a:path h="26669">
                  <a:moveTo>
                    <a:pt x="0" y="0"/>
                  </a:moveTo>
                  <a:lnTo>
                    <a:pt x="0" y="2667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91" name="object 11491"/>
            <p:cNvSpPr/>
            <p:nvPr/>
          </p:nvSpPr>
          <p:spPr>
            <a:xfrm>
              <a:off x="5703925" y="2020062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92" name="object 11492"/>
            <p:cNvSpPr/>
            <p:nvPr/>
          </p:nvSpPr>
          <p:spPr>
            <a:xfrm>
              <a:off x="5700115" y="2013204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5">
                  <a:moveTo>
                    <a:pt x="0" y="0"/>
                  </a:moveTo>
                  <a:lnTo>
                    <a:pt x="685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93" name="object 11493"/>
            <p:cNvSpPr/>
            <p:nvPr/>
          </p:nvSpPr>
          <p:spPr>
            <a:xfrm>
              <a:off x="5706973" y="2013204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5">
                  <a:moveTo>
                    <a:pt x="0" y="6857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94" name="object 11494"/>
            <p:cNvSpPr/>
            <p:nvPr/>
          </p:nvSpPr>
          <p:spPr>
            <a:xfrm>
              <a:off x="5703925" y="2020062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h="24130">
                  <a:moveTo>
                    <a:pt x="0" y="0"/>
                  </a:moveTo>
                  <a:lnTo>
                    <a:pt x="0" y="2362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95" name="object 11495"/>
            <p:cNvSpPr/>
            <p:nvPr/>
          </p:nvSpPr>
          <p:spPr>
            <a:xfrm>
              <a:off x="5697067" y="2009394"/>
              <a:ext cx="10160" cy="6985"/>
            </a:xfrm>
            <a:custGeom>
              <a:avLst/>
              <a:gdLst/>
              <a:ahLst/>
              <a:cxnLst/>
              <a:rect l="l" t="t" r="r" b="b"/>
              <a:pathLst>
                <a:path w="10160" h="6985">
                  <a:moveTo>
                    <a:pt x="3048" y="3809"/>
                  </a:moveTo>
                  <a:lnTo>
                    <a:pt x="3048" y="1523"/>
                  </a:lnTo>
                  <a:lnTo>
                    <a:pt x="1524" y="0"/>
                  </a:lnTo>
                  <a:lnTo>
                    <a:pt x="762" y="1523"/>
                  </a:lnTo>
                  <a:lnTo>
                    <a:pt x="0" y="3809"/>
                  </a:lnTo>
                  <a:lnTo>
                    <a:pt x="762" y="6095"/>
                  </a:lnTo>
                  <a:lnTo>
                    <a:pt x="1524" y="6857"/>
                  </a:lnTo>
                  <a:lnTo>
                    <a:pt x="3048" y="6095"/>
                  </a:lnTo>
                  <a:lnTo>
                    <a:pt x="3048" y="3809"/>
                  </a:lnTo>
                  <a:lnTo>
                    <a:pt x="9906" y="3809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96" name="object 11496"/>
            <p:cNvSpPr/>
            <p:nvPr/>
          </p:nvSpPr>
          <p:spPr>
            <a:xfrm>
              <a:off x="5700115" y="2020062"/>
              <a:ext cx="0" cy="26670"/>
            </a:xfrm>
            <a:custGeom>
              <a:avLst/>
              <a:gdLst/>
              <a:ahLst/>
              <a:cxnLst/>
              <a:rect l="l" t="t" r="r" b="b"/>
              <a:pathLst>
                <a:path h="26669">
                  <a:moveTo>
                    <a:pt x="0" y="0"/>
                  </a:moveTo>
                  <a:lnTo>
                    <a:pt x="0" y="2667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97" name="object 11497"/>
            <p:cNvSpPr/>
            <p:nvPr/>
          </p:nvSpPr>
          <p:spPr>
            <a:xfrm>
              <a:off x="5703925" y="2020062"/>
              <a:ext cx="3175" cy="24130"/>
            </a:xfrm>
            <a:custGeom>
              <a:avLst/>
              <a:gdLst/>
              <a:ahLst/>
              <a:cxnLst/>
              <a:rect l="l" t="t" r="r" b="b"/>
              <a:pathLst>
                <a:path w="3175" h="24130">
                  <a:moveTo>
                    <a:pt x="0" y="0"/>
                  </a:moveTo>
                  <a:lnTo>
                    <a:pt x="3048" y="0"/>
                  </a:lnTo>
                </a:path>
                <a:path w="3175" h="24130">
                  <a:moveTo>
                    <a:pt x="0" y="0"/>
                  </a:moveTo>
                  <a:lnTo>
                    <a:pt x="0" y="2362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98" name="object 11498"/>
            <p:cNvSpPr/>
            <p:nvPr/>
          </p:nvSpPr>
          <p:spPr>
            <a:xfrm>
              <a:off x="5700115" y="2013204"/>
              <a:ext cx="6985" cy="6985"/>
            </a:xfrm>
            <a:custGeom>
              <a:avLst/>
              <a:gdLst/>
              <a:ahLst/>
              <a:cxnLst/>
              <a:rect l="l" t="t" r="r" b="b"/>
              <a:pathLst>
                <a:path w="6985" h="6985">
                  <a:moveTo>
                    <a:pt x="6858" y="6857"/>
                  </a:moveTo>
                  <a:lnTo>
                    <a:pt x="6858" y="0"/>
                  </a:lnTo>
                </a:path>
                <a:path w="6985" h="6985">
                  <a:moveTo>
                    <a:pt x="6858" y="6857"/>
                  </a:moveTo>
                  <a:lnTo>
                    <a:pt x="0" y="6857"/>
                  </a:lnTo>
                  <a:lnTo>
                    <a:pt x="0" y="3047"/>
                  </a:lnTo>
                  <a:lnTo>
                    <a:pt x="3810" y="3047"/>
                  </a:lnTo>
                  <a:lnTo>
                    <a:pt x="0" y="3047"/>
                  </a:lnTo>
                  <a:lnTo>
                    <a:pt x="0" y="0"/>
                  </a:lnTo>
                  <a:lnTo>
                    <a:pt x="685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99" name="object 11499"/>
            <p:cNvSpPr/>
            <p:nvPr/>
          </p:nvSpPr>
          <p:spPr>
            <a:xfrm>
              <a:off x="5697067" y="2045208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4" h="5714">
                  <a:moveTo>
                    <a:pt x="0" y="3048"/>
                  </a:moveTo>
                  <a:lnTo>
                    <a:pt x="762" y="4572"/>
                  </a:lnTo>
                  <a:lnTo>
                    <a:pt x="3048" y="5334"/>
                  </a:lnTo>
                  <a:lnTo>
                    <a:pt x="4572" y="4572"/>
                  </a:lnTo>
                  <a:lnTo>
                    <a:pt x="5334" y="3048"/>
                  </a:lnTo>
                  <a:lnTo>
                    <a:pt x="4572" y="762"/>
                  </a:lnTo>
                  <a:lnTo>
                    <a:pt x="3047" y="0"/>
                  </a:lnTo>
                  <a:lnTo>
                    <a:pt x="761" y="762"/>
                  </a:ln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00" name="object 11500"/>
            <p:cNvSpPr/>
            <p:nvPr/>
          </p:nvSpPr>
          <p:spPr>
            <a:xfrm>
              <a:off x="5700115" y="2013204"/>
              <a:ext cx="3810" cy="6985"/>
            </a:xfrm>
            <a:custGeom>
              <a:avLst/>
              <a:gdLst/>
              <a:ahLst/>
              <a:cxnLst/>
              <a:rect l="l" t="t" r="r" b="b"/>
              <a:pathLst>
                <a:path w="3810" h="6985">
                  <a:moveTo>
                    <a:pt x="0" y="0"/>
                  </a:moveTo>
                  <a:lnTo>
                    <a:pt x="0" y="3048"/>
                  </a:lnTo>
                  <a:lnTo>
                    <a:pt x="3810" y="3047"/>
                  </a:lnTo>
                  <a:lnTo>
                    <a:pt x="0" y="3048"/>
                  </a:lnTo>
                  <a:lnTo>
                    <a:pt x="0" y="6858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01" name="object 11501"/>
            <p:cNvSpPr/>
            <p:nvPr/>
          </p:nvSpPr>
          <p:spPr>
            <a:xfrm>
              <a:off x="5697067" y="2045208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4" h="5714">
                  <a:moveTo>
                    <a:pt x="0" y="3048"/>
                  </a:moveTo>
                  <a:lnTo>
                    <a:pt x="762" y="4572"/>
                  </a:lnTo>
                  <a:lnTo>
                    <a:pt x="3048" y="5334"/>
                  </a:lnTo>
                  <a:lnTo>
                    <a:pt x="4572" y="4572"/>
                  </a:lnTo>
                  <a:lnTo>
                    <a:pt x="5334" y="3048"/>
                  </a:lnTo>
                  <a:lnTo>
                    <a:pt x="4572" y="762"/>
                  </a:lnTo>
                  <a:lnTo>
                    <a:pt x="3047" y="0"/>
                  </a:lnTo>
                  <a:lnTo>
                    <a:pt x="761" y="762"/>
                  </a:ln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02" name="object 11502"/>
            <p:cNvSpPr/>
            <p:nvPr/>
          </p:nvSpPr>
          <p:spPr>
            <a:xfrm>
              <a:off x="5703925" y="2043684"/>
              <a:ext cx="50800" cy="0"/>
            </a:xfrm>
            <a:custGeom>
              <a:avLst/>
              <a:gdLst/>
              <a:ahLst/>
              <a:cxnLst/>
              <a:rect l="l" t="t" r="r" b="b"/>
              <a:pathLst>
                <a:path w="50800">
                  <a:moveTo>
                    <a:pt x="50291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03" name="object 11503"/>
            <p:cNvSpPr/>
            <p:nvPr/>
          </p:nvSpPr>
          <p:spPr>
            <a:xfrm>
              <a:off x="5700115" y="2046732"/>
              <a:ext cx="58419" cy="0"/>
            </a:xfrm>
            <a:custGeom>
              <a:avLst/>
              <a:gdLst/>
              <a:ahLst/>
              <a:cxnLst/>
              <a:rect l="l" t="t" r="r" b="b"/>
              <a:pathLst>
                <a:path w="58420">
                  <a:moveTo>
                    <a:pt x="57912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04" name="object 11504"/>
            <p:cNvSpPr/>
            <p:nvPr/>
          </p:nvSpPr>
          <p:spPr>
            <a:xfrm>
              <a:off x="5700115" y="1928622"/>
              <a:ext cx="34290" cy="0"/>
            </a:xfrm>
            <a:custGeom>
              <a:avLst/>
              <a:gdLst/>
              <a:ahLst/>
              <a:cxnLst/>
              <a:rect l="l" t="t" r="r" b="b"/>
              <a:pathLst>
                <a:path w="34289">
                  <a:moveTo>
                    <a:pt x="34289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05" name="object 11505"/>
            <p:cNvSpPr/>
            <p:nvPr/>
          </p:nvSpPr>
          <p:spPr>
            <a:xfrm>
              <a:off x="5703925" y="2043684"/>
              <a:ext cx="50800" cy="0"/>
            </a:xfrm>
            <a:custGeom>
              <a:avLst/>
              <a:gdLst/>
              <a:ahLst/>
              <a:cxnLst/>
              <a:rect l="l" t="t" r="r" b="b"/>
              <a:pathLst>
                <a:path w="50800">
                  <a:moveTo>
                    <a:pt x="50291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06" name="object 11506"/>
            <p:cNvSpPr/>
            <p:nvPr/>
          </p:nvSpPr>
          <p:spPr>
            <a:xfrm>
              <a:off x="5700115" y="2046732"/>
              <a:ext cx="58419" cy="0"/>
            </a:xfrm>
            <a:custGeom>
              <a:avLst/>
              <a:gdLst/>
              <a:ahLst/>
              <a:cxnLst/>
              <a:rect l="l" t="t" r="r" b="b"/>
              <a:pathLst>
                <a:path w="58420">
                  <a:moveTo>
                    <a:pt x="57912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07" name="object 11507"/>
            <p:cNvSpPr/>
            <p:nvPr/>
          </p:nvSpPr>
          <p:spPr>
            <a:xfrm>
              <a:off x="5700115" y="1928622"/>
              <a:ext cx="34290" cy="0"/>
            </a:xfrm>
            <a:custGeom>
              <a:avLst/>
              <a:gdLst/>
              <a:ahLst/>
              <a:cxnLst/>
              <a:rect l="l" t="t" r="r" b="b"/>
              <a:pathLst>
                <a:path w="34289">
                  <a:moveTo>
                    <a:pt x="34289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1508" name="object 11508"/>
          <p:cNvGrpSpPr/>
          <p:nvPr/>
        </p:nvGrpSpPr>
        <p:grpSpPr>
          <a:xfrm>
            <a:off x="7195634" y="1591883"/>
            <a:ext cx="47885" cy="9577"/>
            <a:chOff x="5725261" y="2359151"/>
            <a:chExt cx="38100" cy="7620"/>
          </a:xfrm>
        </p:grpSpPr>
        <p:sp>
          <p:nvSpPr>
            <p:cNvPr id="11509" name="object 11509"/>
            <p:cNvSpPr/>
            <p:nvPr/>
          </p:nvSpPr>
          <p:spPr>
            <a:xfrm>
              <a:off x="5727547" y="2361437"/>
              <a:ext cx="33655" cy="3175"/>
            </a:xfrm>
            <a:custGeom>
              <a:avLst/>
              <a:gdLst/>
              <a:ahLst/>
              <a:cxnLst/>
              <a:rect l="l" t="t" r="r" b="b"/>
              <a:pathLst>
                <a:path w="33654" h="3175">
                  <a:moveTo>
                    <a:pt x="33527" y="0"/>
                  </a:moveTo>
                  <a:lnTo>
                    <a:pt x="26669" y="3048"/>
                  </a:lnTo>
                </a:path>
                <a:path w="33654" h="3175">
                  <a:moveTo>
                    <a:pt x="33527" y="0"/>
                  </a:moveTo>
                  <a:lnTo>
                    <a:pt x="26669" y="0"/>
                  </a:lnTo>
                </a:path>
                <a:path w="33654" h="3175">
                  <a:moveTo>
                    <a:pt x="33527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10" name="object 11510"/>
            <p:cNvSpPr/>
            <p:nvPr/>
          </p:nvSpPr>
          <p:spPr>
            <a:xfrm>
              <a:off x="5727547" y="2361437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048" y="1524"/>
                  </a:moveTo>
                  <a:lnTo>
                    <a:pt x="3048" y="0"/>
                  </a:lnTo>
                  <a:lnTo>
                    <a:pt x="0" y="0"/>
                  </a:lnTo>
                  <a:lnTo>
                    <a:pt x="0" y="2286"/>
                  </a:lnTo>
                  <a:lnTo>
                    <a:pt x="1524" y="3048"/>
                  </a:lnTo>
                  <a:lnTo>
                    <a:pt x="3048" y="2286"/>
                  </a:lnTo>
                  <a:lnTo>
                    <a:pt x="3048" y="1524"/>
                  </a:lnTo>
                  <a:lnTo>
                    <a:pt x="3048" y="0"/>
                  </a:lnTo>
                  <a:lnTo>
                    <a:pt x="0" y="0"/>
                  </a:lnTo>
                  <a:lnTo>
                    <a:pt x="0" y="2286"/>
                  </a:lnTo>
                  <a:lnTo>
                    <a:pt x="1524" y="3048"/>
                  </a:lnTo>
                  <a:lnTo>
                    <a:pt x="3048" y="2286"/>
                  </a:lnTo>
                  <a:lnTo>
                    <a:pt x="3048" y="152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11" name="object 11511"/>
            <p:cNvSpPr/>
            <p:nvPr/>
          </p:nvSpPr>
          <p:spPr>
            <a:xfrm>
              <a:off x="5727547" y="2361437"/>
              <a:ext cx="33655" cy="3175"/>
            </a:xfrm>
            <a:custGeom>
              <a:avLst/>
              <a:gdLst/>
              <a:ahLst/>
              <a:cxnLst/>
              <a:rect l="l" t="t" r="r" b="b"/>
              <a:pathLst>
                <a:path w="33654" h="3175">
                  <a:moveTo>
                    <a:pt x="33527" y="0"/>
                  </a:moveTo>
                  <a:lnTo>
                    <a:pt x="0" y="0"/>
                  </a:lnTo>
                </a:path>
                <a:path w="33654" h="3175">
                  <a:moveTo>
                    <a:pt x="33527" y="0"/>
                  </a:moveTo>
                  <a:lnTo>
                    <a:pt x="26669" y="0"/>
                  </a:lnTo>
                </a:path>
                <a:path w="33654" h="3175">
                  <a:moveTo>
                    <a:pt x="33527" y="0"/>
                  </a:moveTo>
                  <a:lnTo>
                    <a:pt x="26669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1512" name="object 11512"/>
          <p:cNvGrpSpPr/>
          <p:nvPr/>
        </p:nvGrpSpPr>
        <p:grpSpPr>
          <a:xfrm>
            <a:off x="7183184" y="1451102"/>
            <a:ext cx="27933" cy="49481"/>
            <a:chOff x="5715355" y="2247138"/>
            <a:chExt cx="22225" cy="39370"/>
          </a:xfrm>
        </p:grpSpPr>
        <p:sp>
          <p:nvSpPr>
            <p:cNvPr id="11513" name="object 11513"/>
            <p:cNvSpPr/>
            <p:nvPr/>
          </p:nvSpPr>
          <p:spPr>
            <a:xfrm>
              <a:off x="5717641" y="2266188"/>
              <a:ext cx="0" cy="10795"/>
            </a:xfrm>
            <a:custGeom>
              <a:avLst/>
              <a:gdLst/>
              <a:ahLst/>
              <a:cxnLst/>
              <a:rect l="l" t="t" r="r" b="b"/>
              <a:pathLst>
                <a:path h="10794">
                  <a:moveTo>
                    <a:pt x="0" y="0"/>
                  </a:moveTo>
                  <a:lnTo>
                    <a:pt x="0" y="10668"/>
                  </a:lnTo>
                </a:path>
                <a:path h="10794">
                  <a:moveTo>
                    <a:pt x="0" y="0"/>
                  </a:moveTo>
                  <a:lnTo>
                    <a:pt x="0" y="1066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14" name="object 11514"/>
            <p:cNvSpPr/>
            <p:nvPr/>
          </p:nvSpPr>
          <p:spPr>
            <a:xfrm>
              <a:off x="5727547" y="2283714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15" name="object 11515"/>
            <p:cNvSpPr/>
            <p:nvPr/>
          </p:nvSpPr>
          <p:spPr>
            <a:xfrm>
              <a:off x="5734405" y="2249424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48" y="0"/>
                  </a:moveTo>
                  <a:lnTo>
                    <a:pt x="0" y="0"/>
                  </a:lnTo>
                  <a:lnTo>
                    <a:pt x="0" y="0"/>
                  </a:lnTo>
                </a:path>
                <a:path w="3175">
                  <a:moveTo>
                    <a:pt x="3048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16" name="object 11516"/>
            <p:cNvSpPr/>
            <p:nvPr/>
          </p:nvSpPr>
          <p:spPr>
            <a:xfrm>
              <a:off x="5727547" y="2283714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17" name="object 11517"/>
            <p:cNvSpPr/>
            <p:nvPr/>
          </p:nvSpPr>
          <p:spPr>
            <a:xfrm>
              <a:off x="5717641" y="2266188"/>
              <a:ext cx="0" cy="10795"/>
            </a:xfrm>
            <a:custGeom>
              <a:avLst/>
              <a:gdLst/>
              <a:ahLst/>
              <a:cxnLst/>
              <a:rect l="l" t="t" r="r" b="b"/>
              <a:pathLst>
                <a:path h="10794">
                  <a:moveTo>
                    <a:pt x="0" y="0"/>
                  </a:moveTo>
                  <a:lnTo>
                    <a:pt x="0" y="10668"/>
                  </a:lnTo>
                </a:path>
                <a:path h="10794">
                  <a:moveTo>
                    <a:pt x="0" y="0"/>
                  </a:moveTo>
                  <a:lnTo>
                    <a:pt x="0" y="1066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1518" name="object 11518"/>
          <p:cNvSpPr/>
          <p:nvPr/>
        </p:nvSpPr>
        <p:spPr>
          <a:xfrm>
            <a:off x="7202338" y="1560279"/>
            <a:ext cx="13567" cy="17558"/>
          </a:xfrm>
          <a:custGeom>
            <a:avLst/>
            <a:gdLst/>
            <a:ahLst/>
            <a:cxnLst/>
            <a:rect l="l" t="t" r="r" b="b"/>
            <a:pathLst>
              <a:path w="10795" h="13969">
                <a:moveTo>
                  <a:pt x="0" y="6857"/>
                </a:moveTo>
                <a:lnTo>
                  <a:pt x="0" y="13715"/>
                </a:lnTo>
                <a:lnTo>
                  <a:pt x="6858" y="0"/>
                </a:lnTo>
                <a:lnTo>
                  <a:pt x="1066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1519" name="object 11519"/>
          <p:cNvGrpSpPr/>
          <p:nvPr/>
        </p:nvGrpSpPr>
        <p:grpSpPr>
          <a:xfrm>
            <a:off x="7195635" y="1451102"/>
            <a:ext cx="23144" cy="49481"/>
            <a:chOff x="5725261" y="2247138"/>
            <a:chExt cx="18415" cy="39370"/>
          </a:xfrm>
        </p:grpSpPr>
        <p:sp>
          <p:nvSpPr>
            <p:cNvPr id="11520" name="object 11520"/>
            <p:cNvSpPr/>
            <p:nvPr/>
          </p:nvSpPr>
          <p:spPr>
            <a:xfrm>
              <a:off x="5727547" y="2249424"/>
              <a:ext cx="13970" cy="34290"/>
            </a:xfrm>
            <a:custGeom>
              <a:avLst/>
              <a:gdLst/>
              <a:ahLst/>
              <a:cxnLst/>
              <a:rect l="l" t="t" r="r" b="b"/>
              <a:pathLst>
                <a:path w="13970" h="34289">
                  <a:moveTo>
                    <a:pt x="0" y="34290"/>
                  </a:moveTo>
                  <a:lnTo>
                    <a:pt x="3048" y="34290"/>
                  </a:lnTo>
                  <a:lnTo>
                    <a:pt x="3047" y="30480"/>
                  </a:lnTo>
                  <a:lnTo>
                    <a:pt x="3048" y="34290"/>
                  </a:lnTo>
                  <a:lnTo>
                    <a:pt x="6858" y="34290"/>
                  </a:lnTo>
                  <a:lnTo>
                    <a:pt x="13716" y="34290"/>
                  </a:lnTo>
                  <a:lnTo>
                    <a:pt x="13715" y="0"/>
                  </a:lnTo>
                  <a:lnTo>
                    <a:pt x="9905" y="0"/>
                  </a:lnTo>
                  <a:lnTo>
                    <a:pt x="6857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21" name="object 11521"/>
            <p:cNvSpPr/>
            <p:nvPr/>
          </p:nvSpPr>
          <p:spPr>
            <a:xfrm>
              <a:off x="5727547" y="2253234"/>
              <a:ext cx="6985" cy="6985"/>
            </a:xfrm>
            <a:custGeom>
              <a:avLst/>
              <a:gdLst/>
              <a:ahLst/>
              <a:cxnLst/>
              <a:rect l="l" t="t" r="r" b="b"/>
              <a:pathLst>
                <a:path w="6985" h="6985">
                  <a:moveTo>
                    <a:pt x="6858" y="3048"/>
                  </a:moveTo>
                  <a:lnTo>
                    <a:pt x="6858" y="0"/>
                  </a:lnTo>
                  <a:lnTo>
                    <a:pt x="0" y="0"/>
                  </a:lnTo>
                  <a:lnTo>
                    <a:pt x="0" y="3048"/>
                  </a:lnTo>
                </a:path>
                <a:path w="6985" h="6985">
                  <a:moveTo>
                    <a:pt x="6858" y="3048"/>
                  </a:moveTo>
                  <a:lnTo>
                    <a:pt x="6858" y="0"/>
                  </a:lnTo>
                  <a:lnTo>
                    <a:pt x="0" y="0"/>
                  </a:lnTo>
                  <a:lnTo>
                    <a:pt x="0" y="3048"/>
                  </a:lnTo>
                </a:path>
                <a:path w="6985" h="6985">
                  <a:moveTo>
                    <a:pt x="6858" y="3048"/>
                  </a:moveTo>
                  <a:lnTo>
                    <a:pt x="6858" y="6858"/>
                  </a:lnTo>
                  <a:lnTo>
                    <a:pt x="0" y="6858"/>
                  </a:lnTo>
                  <a:lnTo>
                    <a:pt x="0" y="3048"/>
                  </a:lnTo>
                </a:path>
                <a:path w="6985" h="6985">
                  <a:moveTo>
                    <a:pt x="6858" y="3048"/>
                  </a:moveTo>
                  <a:lnTo>
                    <a:pt x="6858" y="6858"/>
                  </a:lnTo>
                  <a:lnTo>
                    <a:pt x="0" y="6858"/>
                  </a:lnTo>
                  <a:lnTo>
                    <a:pt x="0" y="3048"/>
                  </a:lnTo>
                </a:path>
                <a:path w="6985" h="6985">
                  <a:moveTo>
                    <a:pt x="6858" y="3048"/>
                  </a:moveTo>
                  <a:lnTo>
                    <a:pt x="6858" y="6858"/>
                  </a:lnTo>
                  <a:lnTo>
                    <a:pt x="0" y="6858"/>
                  </a:lnTo>
                  <a:lnTo>
                    <a:pt x="0" y="3048"/>
                  </a:lnTo>
                </a:path>
                <a:path w="6985" h="6985">
                  <a:moveTo>
                    <a:pt x="6858" y="3048"/>
                  </a:moveTo>
                  <a:lnTo>
                    <a:pt x="6858" y="6858"/>
                  </a:lnTo>
                  <a:lnTo>
                    <a:pt x="0" y="6858"/>
                  </a:lnTo>
                  <a:lnTo>
                    <a:pt x="0" y="3048"/>
                  </a:lnTo>
                </a:path>
                <a:path w="6985" h="6985">
                  <a:moveTo>
                    <a:pt x="6858" y="3048"/>
                  </a:moveTo>
                  <a:lnTo>
                    <a:pt x="6858" y="0"/>
                  </a:lnTo>
                  <a:lnTo>
                    <a:pt x="0" y="0"/>
                  </a:lnTo>
                  <a:lnTo>
                    <a:pt x="0" y="3048"/>
                  </a:lnTo>
                </a:path>
                <a:path w="6985" h="6985">
                  <a:moveTo>
                    <a:pt x="6858" y="3048"/>
                  </a:moveTo>
                  <a:lnTo>
                    <a:pt x="6858" y="0"/>
                  </a:lnTo>
                  <a:lnTo>
                    <a:pt x="0" y="0"/>
                  </a:ln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22" name="object 11522"/>
            <p:cNvSpPr/>
            <p:nvPr/>
          </p:nvSpPr>
          <p:spPr>
            <a:xfrm>
              <a:off x="5734405" y="2283714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5">
                  <a:moveTo>
                    <a:pt x="0" y="0"/>
                  </a:moveTo>
                  <a:lnTo>
                    <a:pt x="685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23" name="object 11523"/>
            <p:cNvSpPr/>
            <p:nvPr/>
          </p:nvSpPr>
          <p:spPr>
            <a:xfrm>
              <a:off x="5734405" y="2249424"/>
              <a:ext cx="6985" cy="34290"/>
            </a:xfrm>
            <a:custGeom>
              <a:avLst/>
              <a:gdLst/>
              <a:ahLst/>
              <a:cxnLst/>
              <a:rect l="l" t="t" r="r" b="b"/>
              <a:pathLst>
                <a:path w="6985" h="34289">
                  <a:moveTo>
                    <a:pt x="6858" y="34290"/>
                  </a:moveTo>
                  <a:lnTo>
                    <a:pt x="6858" y="0"/>
                  </a:lnTo>
                  <a:lnTo>
                    <a:pt x="3048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24" name="object 11524"/>
            <p:cNvSpPr/>
            <p:nvPr/>
          </p:nvSpPr>
          <p:spPr>
            <a:xfrm>
              <a:off x="5727547" y="2279904"/>
              <a:ext cx="6985" cy="3810"/>
            </a:xfrm>
            <a:custGeom>
              <a:avLst/>
              <a:gdLst/>
              <a:ahLst/>
              <a:cxnLst/>
              <a:rect l="l" t="t" r="r" b="b"/>
              <a:pathLst>
                <a:path w="6985" h="3810">
                  <a:moveTo>
                    <a:pt x="0" y="3809"/>
                  </a:moveTo>
                  <a:lnTo>
                    <a:pt x="3048" y="3809"/>
                  </a:lnTo>
                  <a:lnTo>
                    <a:pt x="3047" y="0"/>
                  </a:lnTo>
                  <a:lnTo>
                    <a:pt x="3048" y="3809"/>
                  </a:lnTo>
                  <a:lnTo>
                    <a:pt x="6858" y="3809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1525" name="object 11525"/>
          <p:cNvGrpSpPr/>
          <p:nvPr/>
        </p:nvGrpSpPr>
        <p:grpSpPr>
          <a:xfrm>
            <a:off x="7161157" y="1557407"/>
            <a:ext cx="57462" cy="44693"/>
            <a:chOff x="5697829" y="2331720"/>
            <a:chExt cx="45720" cy="35560"/>
          </a:xfrm>
        </p:grpSpPr>
        <p:sp>
          <p:nvSpPr>
            <p:cNvPr id="11526" name="object 11526"/>
            <p:cNvSpPr/>
            <p:nvPr/>
          </p:nvSpPr>
          <p:spPr>
            <a:xfrm>
              <a:off x="5730595" y="2334006"/>
              <a:ext cx="10795" cy="13970"/>
            </a:xfrm>
            <a:custGeom>
              <a:avLst/>
              <a:gdLst/>
              <a:ahLst/>
              <a:cxnLst/>
              <a:rect l="l" t="t" r="r" b="b"/>
              <a:pathLst>
                <a:path w="10795" h="13969">
                  <a:moveTo>
                    <a:pt x="0" y="6857"/>
                  </a:moveTo>
                  <a:lnTo>
                    <a:pt x="0" y="13715"/>
                  </a:lnTo>
                  <a:lnTo>
                    <a:pt x="6858" y="0"/>
                  </a:lnTo>
                  <a:lnTo>
                    <a:pt x="1066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27" name="object 11527"/>
            <p:cNvSpPr/>
            <p:nvPr/>
          </p:nvSpPr>
          <p:spPr>
            <a:xfrm>
              <a:off x="5700115" y="2361438"/>
              <a:ext cx="3810" cy="3175"/>
            </a:xfrm>
            <a:custGeom>
              <a:avLst/>
              <a:gdLst/>
              <a:ahLst/>
              <a:cxnLst/>
              <a:rect l="l" t="t" r="r" b="b"/>
              <a:pathLst>
                <a:path w="3810" h="3175">
                  <a:moveTo>
                    <a:pt x="0" y="0"/>
                  </a:moveTo>
                  <a:lnTo>
                    <a:pt x="3810" y="3047"/>
                  </a:lnTo>
                </a:path>
                <a:path w="3810" h="3175">
                  <a:moveTo>
                    <a:pt x="0" y="0"/>
                  </a:moveTo>
                  <a:lnTo>
                    <a:pt x="3810" y="0"/>
                  </a:lnTo>
                </a:path>
                <a:path w="3810" h="3175">
                  <a:moveTo>
                    <a:pt x="0" y="0"/>
                  </a:moveTo>
                  <a:lnTo>
                    <a:pt x="3810" y="0"/>
                  </a:lnTo>
                </a:path>
                <a:path w="3810" h="3175">
                  <a:moveTo>
                    <a:pt x="0" y="0"/>
                  </a:moveTo>
                  <a:lnTo>
                    <a:pt x="3810" y="3047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1528" name="object 11528"/>
          <p:cNvSpPr/>
          <p:nvPr/>
        </p:nvSpPr>
        <p:spPr>
          <a:xfrm>
            <a:off x="7066345" y="1497072"/>
            <a:ext cx="98164" cy="0"/>
          </a:xfrm>
          <a:custGeom>
            <a:avLst/>
            <a:gdLst/>
            <a:ahLst/>
            <a:cxnLst/>
            <a:rect l="l" t="t" r="r" b="b"/>
            <a:pathLst>
              <a:path w="78104">
                <a:moveTo>
                  <a:pt x="0" y="0"/>
                </a:moveTo>
                <a:lnTo>
                  <a:pt x="7772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1529" name="object 11529"/>
          <p:cNvGrpSpPr/>
          <p:nvPr/>
        </p:nvGrpSpPr>
        <p:grpSpPr>
          <a:xfrm>
            <a:off x="6935141" y="1400343"/>
            <a:ext cx="42298" cy="14365"/>
            <a:chOff x="5517997" y="2206751"/>
            <a:chExt cx="33655" cy="11430"/>
          </a:xfrm>
        </p:grpSpPr>
        <p:sp>
          <p:nvSpPr>
            <p:cNvPr id="11530" name="object 11530"/>
            <p:cNvSpPr/>
            <p:nvPr/>
          </p:nvSpPr>
          <p:spPr>
            <a:xfrm>
              <a:off x="5517997" y="2215895"/>
              <a:ext cx="33655" cy="0"/>
            </a:xfrm>
            <a:custGeom>
              <a:avLst/>
              <a:gdLst/>
              <a:ahLst/>
              <a:cxnLst/>
              <a:rect l="l" t="t" r="r" b="b"/>
              <a:pathLst>
                <a:path w="33654">
                  <a:moveTo>
                    <a:pt x="33527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31" name="object 11531"/>
            <p:cNvSpPr/>
            <p:nvPr/>
          </p:nvSpPr>
          <p:spPr>
            <a:xfrm>
              <a:off x="5517997" y="2209037"/>
              <a:ext cx="26670" cy="0"/>
            </a:xfrm>
            <a:custGeom>
              <a:avLst/>
              <a:gdLst/>
              <a:ahLst/>
              <a:cxnLst/>
              <a:rect l="l" t="t" r="r" b="b"/>
              <a:pathLst>
                <a:path w="26670">
                  <a:moveTo>
                    <a:pt x="26670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32" name="object 11532"/>
            <p:cNvSpPr/>
            <p:nvPr/>
          </p:nvSpPr>
          <p:spPr>
            <a:xfrm>
              <a:off x="5517997" y="2209037"/>
              <a:ext cx="24130" cy="0"/>
            </a:xfrm>
            <a:custGeom>
              <a:avLst/>
              <a:gdLst/>
              <a:ahLst/>
              <a:cxnLst/>
              <a:rect l="l" t="t" r="r" b="b"/>
              <a:pathLst>
                <a:path w="24129">
                  <a:moveTo>
                    <a:pt x="23622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1533" name="object 11533"/>
          <p:cNvGrpSpPr/>
          <p:nvPr/>
        </p:nvGrpSpPr>
        <p:grpSpPr>
          <a:xfrm>
            <a:off x="7161157" y="1453974"/>
            <a:ext cx="11173" cy="43096"/>
            <a:chOff x="5697829" y="2249423"/>
            <a:chExt cx="8890" cy="34290"/>
          </a:xfrm>
        </p:grpSpPr>
        <p:sp>
          <p:nvSpPr>
            <p:cNvPr id="11534" name="object 11534"/>
            <p:cNvSpPr/>
            <p:nvPr/>
          </p:nvSpPr>
          <p:spPr>
            <a:xfrm>
              <a:off x="5703925" y="2266187"/>
              <a:ext cx="0" cy="10795"/>
            </a:xfrm>
            <a:custGeom>
              <a:avLst/>
              <a:gdLst/>
              <a:ahLst/>
              <a:cxnLst/>
              <a:rect l="l" t="t" r="r" b="b"/>
              <a:pathLst>
                <a:path h="10794">
                  <a:moveTo>
                    <a:pt x="0" y="10668"/>
                  </a:moveTo>
                  <a:lnTo>
                    <a:pt x="0" y="0"/>
                  </a:lnTo>
                </a:path>
                <a:path h="10794">
                  <a:moveTo>
                    <a:pt x="0" y="1066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35" name="object 11535"/>
            <p:cNvSpPr/>
            <p:nvPr/>
          </p:nvSpPr>
          <p:spPr>
            <a:xfrm>
              <a:off x="5700115" y="2263139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h="20955">
                  <a:moveTo>
                    <a:pt x="0" y="20574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36" name="object 11536"/>
            <p:cNvSpPr/>
            <p:nvPr/>
          </p:nvSpPr>
          <p:spPr>
            <a:xfrm>
              <a:off x="5700115" y="2249423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5">
                  <a:moveTo>
                    <a:pt x="0" y="0"/>
                  </a:moveTo>
                  <a:lnTo>
                    <a:pt x="0" y="6858"/>
                  </a:lnTo>
                </a:path>
                <a:path h="6985">
                  <a:moveTo>
                    <a:pt x="0" y="0"/>
                  </a:moveTo>
                  <a:lnTo>
                    <a:pt x="0" y="685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37" name="object 11537"/>
            <p:cNvSpPr/>
            <p:nvPr/>
          </p:nvSpPr>
          <p:spPr>
            <a:xfrm>
              <a:off x="5700115" y="2263139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h="20955">
                  <a:moveTo>
                    <a:pt x="0" y="20574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38" name="object 11538"/>
            <p:cNvSpPr/>
            <p:nvPr/>
          </p:nvSpPr>
          <p:spPr>
            <a:xfrm>
              <a:off x="5703925" y="2266187"/>
              <a:ext cx="0" cy="10795"/>
            </a:xfrm>
            <a:custGeom>
              <a:avLst/>
              <a:gdLst/>
              <a:ahLst/>
              <a:cxnLst/>
              <a:rect l="l" t="t" r="r" b="b"/>
              <a:pathLst>
                <a:path h="10794">
                  <a:moveTo>
                    <a:pt x="0" y="10668"/>
                  </a:moveTo>
                  <a:lnTo>
                    <a:pt x="0" y="0"/>
                  </a:lnTo>
                </a:path>
                <a:path h="10794">
                  <a:moveTo>
                    <a:pt x="0" y="1066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39" name="object 11539"/>
            <p:cNvSpPr/>
            <p:nvPr/>
          </p:nvSpPr>
          <p:spPr>
            <a:xfrm>
              <a:off x="5700115" y="2256281"/>
              <a:ext cx="3810" cy="6985"/>
            </a:xfrm>
            <a:custGeom>
              <a:avLst/>
              <a:gdLst/>
              <a:ahLst/>
              <a:cxnLst/>
              <a:rect l="l" t="t" r="r" b="b"/>
              <a:pathLst>
                <a:path w="3810" h="6985">
                  <a:moveTo>
                    <a:pt x="0" y="0"/>
                  </a:moveTo>
                  <a:lnTo>
                    <a:pt x="0" y="3810"/>
                  </a:lnTo>
                  <a:lnTo>
                    <a:pt x="3810" y="3810"/>
                  </a:lnTo>
                  <a:lnTo>
                    <a:pt x="0" y="3810"/>
                  </a:lnTo>
                  <a:lnTo>
                    <a:pt x="0" y="6858"/>
                  </a:lnTo>
                </a:path>
                <a:path w="3810" h="6985">
                  <a:moveTo>
                    <a:pt x="0" y="0"/>
                  </a:moveTo>
                  <a:lnTo>
                    <a:pt x="0" y="3810"/>
                  </a:lnTo>
                  <a:lnTo>
                    <a:pt x="3810" y="3810"/>
                  </a:lnTo>
                  <a:lnTo>
                    <a:pt x="0" y="3810"/>
                  </a:lnTo>
                  <a:lnTo>
                    <a:pt x="0" y="685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1540" name="object 11540"/>
          <p:cNvSpPr/>
          <p:nvPr/>
        </p:nvSpPr>
        <p:spPr>
          <a:xfrm>
            <a:off x="7164029" y="1594757"/>
            <a:ext cx="35116" cy="0"/>
          </a:xfrm>
          <a:custGeom>
            <a:avLst/>
            <a:gdLst/>
            <a:ahLst/>
            <a:cxnLst/>
            <a:rect l="l" t="t" r="r" b="b"/>
            <a:pathLst>
              <a:path w="27939">
                <a:moveTo>
                  <a:pt x="0" y="0"/>
                </a:moveTo>
                <a:lnTo>
                  <a:pt x="27432" y="0"/>
                </a:lnTo>
              </a:path>
              <a:path w="27939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1541" name="object 11541"/>
          <p:cNvGrpSpPr/>
          <p:nvPr/>
        </p:nvGrpSpPr>
        <p:grpSpPr>
          <a:xfrm>
            <a:off x="7164030" y="1451102"/>
            <a:ext cx="43096" cy="49481"/>
            <a:chOff x="5700115" y="2247138"/>
            <a:chExt cx="34290" cy="39370"/>
          </a:xfrm>
        </p:grpSpPr>
        <p:sp>
          <p:nvSpPr>
            <p:cNvPr id="11542" name="object 11542"/>
            <p:cNvSpPr/>
            <p:nvPr/>
          </p:nvSpPr>
          <p:spPr>
            <a:xfrm>
              <a:off x="5703925" y="2266188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70">
                  <a:moveTo>
                    <a:pt x="0" y="0"/>
                  </a:moveTo>
                  <a:lnTo>
                    <a:pt x="1371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43" name="object 11543"/>
            <p:cNvSpPr/>
            <p:nvPr/>
          </p:nvSpPr>
          <p:spPr>
            <a:xfrm>
              <a:off x="5703925" y="2276856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70">
                  <a:moveTo>
                    <a:pt x="13715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44" name="object 11544"/>
            <p:cNvSpPr/>
            <p:nvPr/>
          </p:nvSpPr>
          <p:spPr>
            <a:xfrm>
              <a:off x="5703925" y="2266188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70">
                  <a:moveTo>
                    <a:pt x="0" y="0"/>
                  </a:moveTo>
                  <a:lnTo>
                    <a:pt x="1371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45" name="object 11545"/>
            <p:cNvSpPr/>
            <p:nvPr/>
          </p:nvSpPr>
          <p:spPr>
            <a:xfrm>
              <a:off x="5703925" y="2276856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70">
                  <a:moveTo>
                    <a:pt x="13715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46" name="object 11546"/>
            <p:cNvSpPr/>
            <p:nvPr/>
          </p:nvSpPr>
          <p:spPr>
            <a:xfrm>
              <a:off x="5700115" y="2283714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39">
                  <a:moveTo>
                    <a:pt x="27432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47" name="object 11547"/>
            <p:cNvSpPr/>
            <p:nvPr/>
          </p:nvSpPr>
          <p:spPr>
            <a:xfrm>
              <a:off x="5700115" y="2249424"/>
              <a:ext cx="34290" cy="0"/>
            </a:xfrm>
            <a:custGeom>
              <a:avLst/>
              <a:gdLst/>
              <a:ahLst/>
              <a:cxnLst/>
              <a:rect l="l" t="t" r="r" b="b"/>
              <a:pathLst>
                <a:path w="34289">
                  <a:moveTo>
                    <a:pt x="34289" y="0"/>
                  </a:moveTo>
                  <a:lnTo>
                    <a:pt x="0" y="0"/>
                  </a:lnTo>
                </a:path>
                <a:path w="34289">
                  <a:moveTo>
                    <a:pt x="34289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48" name="object 11548"/>
            <p:cNvSpPr/>
            <p:nvPr/>
          </p:nvSpPr>
          <p:spPr>
            <a:xfrm>
              <a:off x="5700115" y="2283714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39">
                  <a:moveTo>
                    <a:pt x="27432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49" name="object 11549"/>
            <p:cNvSpPr/>
            <p:nvPr/>
          </p:nvSpPr>
          <p:spPr>
            <a:xfrm>
              <a:off x="5703925" y="2266188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70">
                  <a:moveTo>
                    <a:pt x="0" y="0"/>
                  </a:moveTo>
                  <a:lnTo>
                    <a:pt x="1371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50" name="object 11550"/>
            <p:cNvSpPr/>
            <p:nvPr/>
          </p:nvSpPr>
          <p:spPr>
            <a:xfrm>
              <a:off x="5703925" y="2276856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70">
                  <a:moveTo>
                    <a:pt x="13715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51" name="object 11551"/>
            <p:cNvSpPr/>
            <p:nvPr/>
          </p:nvSpPr>
          <p:spPr>
            <a:xfrm>
              <a:off x="5703925" y="2266188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70">
                  <a:moveTo>
                    <a:pt x="0" y="0"/>
                  </a:moveTo>
                  <a:lnTo>
                    <a:pt x="1371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52" name="object 11552"/>
            <p:cNvSpPr/>
            <p:nvPr/>
          </p:nvSpPr>
          <p:spPr>
            <a:xfrm>
              <a:off x="5703925" y="2276856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70">
                  <a:moveTo>
                    <a:pt x="13715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1553" name="object 11553"/>
          <p:cNvGrpSpPr/>
          <p:nvPr/>
        </p:nvGrpSpPr>
        <p:grpSpPr>
          <a:xfrm>
            <a:off x="6961955" y="1190607"/>
            <a:ext cx="18355" cy="221867"/>
            <a:chOff x="5539333" y="2039873"/>
            <a:chExt cx="14604" cy="176530"/>
          </a:xfrm>
        </p:grpSpPr>
        <p:sp>
          <p:nvSpPr>
            <p:cNvPr id="11554" name="object 11554"/>
            <p:cNvSpPr/>
            <p:nvPr/>
          </p:nvSpPr>
          <p:spPr>
            <a:xfrm>
              <a:off x="5551525" y="2039873"/>
              <a:ext cx="0" cy="176530"/>
            </a:xfrm>
            <a:custGeom>
              <a:avLst/>
              <a:gdLst/>
              <a:ahLst/>
              <a:cxnLst/>
              <a:rect l="l" t="t" r="r" b="b"/>
              <a:pathLst>
                <a:path h="176530">
                  <a:moveTo>
                    <a:pt x="0" y="0"/>
                  </a:moveTo>
                  <a:lnTo>
                    <a:pt x="0" y="17602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55" name="object 11555"/>
            <p:cNvSpPr/>
            <p:nvPr/>
          </p:nvSpPr>
          <p:spPr>
            <a:xfrm>
              <a:off x="5544667" y="2046731"/>
              <a:ext cx="0" cy="162560"/>
            </a:xfrm>
            <a:custGeom>
              <a:avLst/>
              <a:gdLst/>
              <a:ahLst/>
              <a:cxnLst/>
              <a:rect l="l" t="t" r="r" b="b"/>
              <a:pathLst>
                <a:path h="162560">
                  <a:moveTo>
                    <a:pt x="0" y="0"/>
                  </a:moveTo>
                  <a:lnTo>
                    <a:pt x="0" y="16230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56" name="object 11556"/>
            <p:cNvSpPr/>
            <p:nvPr/>
          </p:nvSpPr>
          <p:spPr>
            <a:xfrm>
              <a:off x="5541619" y="2050541"/>
              <a:ext cx="0" cy="158750"/>
            </a:xfrm>
            <a:custGeom>
              <a:avLst/>
              <a:gdLst/>
              <a:ahLst/>
              <a:cxnLst/>
              <a:rect l="l" t="t" r="r" b="b"/>
              <a:pathLst>
                <a:path h="158750">
                  <a:moveTo>
                    <a:pt x="0" y="0"/>
                  </a:moveTo>
                  <a:lnTo>
                    <a:pt x="0" y="15849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1557" name="object 11557"/>
          <p:cNvGrpSpPr/>
          <p:nvPr/>
        </p:nvGrpSpPr>
        <p:grpSpPr>
          <a:xfrm>
            <a:off x="7334501" y="1170497"/>
            <a:ext cx="195530" cy="31923"/>
            <a:chOff x="5835751" y="2023872"/>
            <a:chExt cx="155575" cy="25400"/>
          </a:xfrm>
        </p:grpSpPr>
        <p:sp>
          <p:nvSpPr>
            <p:cNvPr id="11558" name="object 11558"/>
            <p:cNvSpPr/>
            <p:nvPr/>
          </p:nvSpPr>
          <p:spPr>
            <a:xfrm>
              <a:off x="5838799" y="2043684"/>
              <a:ext cx="139065" cy="0"/>
            </a:xfrm>
            <a:custGeom>
              <a:avLst/>
              <a:gdLst/>
              <a:ahLst/>
              <a:cxnLst/>
              <a:rect l="l" t="t" r="r" b="b"/>
              <a:pathLst>
                <a:path w="139064">
                  <a:moveTo>
                    <a:pt x="138684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59" name="object 11559"/>
            <p:cNvSpPr/>
            <p:nvPr/>
          </p:nvSpPr>
          <p:spPr>
            <a:xfrm>
              <a:off x="5838799" y="2029968"/>
              <a:ext cx="67945" cy="0"/>
            </a:xfrm>
            <a:custGeom>
              <a:avLst/>
              <a:gdLst/>
              <a:ahLst/>
              <a:cxnLst/>
              <a:rect l="l" t="t" r="r" b="b"/>
              <a:pathLst>
                <a:path w="67945">
                  <a:moveTo>
                    <a:pt x="67817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60" name="object 11560"/>
            <p:cNvSpPr/>
            <p:nvPr/>
          </p:nvSpPr>
          <p:spPr>
            <a:xfrm>
              <a:off x="5835751" y="2046732"/>
              <a:ext cx="146050" cy="0"/>
            </a:xfrm>
            <a:custGeom>
              <a:avLst/>
              <a:gdLst/>
              <a:ahLst/>
              <a:cxnLst/>
              <a:rect l="l" t="t" r="r" b="b"/>
              <a:pathLst>
                <a:path w="146050">
                  <a:moveTo>
                    <a:pt x="145541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61" name="object 11561"/>
            <p:cNvSpPr/>
            <p:nvPr/>
          </p:nvSpPr>
          <p:spPr>
            <a:xfrm>
              <a:off x="5835751" y="2026158"/>
              <a:ext cx="67945" cy="0"/>
            </a:xfrm>
            <a:custGeom>
              <a:avLst/>
              <a:gdLst/>
              <a:ahLst/>
              <a:cxnLst/>
              <a:rect l="l" t="t" r="r" b="b"/>
              <a:pathLst>
                <a:path w="67945">
                  <a:moveTo>
                    <a:pt x="67817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62" name="object 11562"/>
            <p:cNvSpPr/>
            <p:nvPr/>
          </p:nvSpPr>
          <p:spPr>
            <a:xfrm>
              <a:off x="5896711" y="2046732"/>
              <a:ext cx="94615" cy="0"/>
            </a:xfrm>
            <a:custGeom>
              <a:avLst/>
              <a:gdLst/>
              <a:ahLst/>
              <a:cxnLst/>
              <a:rect l="l" t="t" r="r" b="b"/>
              <a:pathLst>
                <a:path w="94614">
                  <a:moveTo>
                    <a:pt x="94487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1563" name="object 11563"/>
          <p:cNvSpPr/>
          <p:nvPr/>
        </p:nvSpPr>
        <p:spPr>
          <a:xfrm>
            <a:off x="7414947" y="1403217"/>
            <a:ext cx="102953" cy="0"/>
          </a:xfrm>
          <a:custGeom>
            <a:avLst/>
            <a:gdLst/>
            <a:ahLst/>
            <a:cxnLst/>
            <a:rect l="l" t="t" r="r" b="b"/>
            <a:pathLst>
              <a:path w="81914">
                <a:moveTo>
                  <a:pt x="81534" y="0"/>
                </a:moveTo>
                <a:lnTo>
                  <a:pt x="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1564" name="object 11564"/>
          <p:cNvGrpSpPr/>
          <p:nvPr/>
        </p:nvGrpSpPr>
        <p:grpSpPr>
          <a:xfrm>
            <a:off x="7334501" y="1175285"/>
            <a:ext cx="195530" cy="27135"/>
            <a:chOff x="5835751" y="2027682"/>
            <a:chExt cx="155575" cy="21590"/>
          </a:xfrm>
        </p:grpSpPr>
        <p:sp>
          <p:nvSpPr>
            <p:cNvPr id="11565" name="object 11565"/>
            <p:cNvSpPr/>
            <p:nvPr/>
          </p:nvSpPr>
          <p:spPr>
            <a:xfrm>
              <a:off x="5835751" y="2046732"/>
              <a:ext cx="146050" cy="0"/>
            </a:xfrm>
            <a:custGeom>
              <a:avLst/>
              <a:gdLst/>
              <a:ahLst/>
              <a:cxnLst/>
              <a:rect l="l" t="t" r="r" b="b"/>
              <a:pathLst>
                <a:path w="146050">
                  <a:moveTo>
                    <a:pt x="145541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66" name="object 11566"/>
            <p:cNvSpPr/>
            <p:nvPr/>
          </p:nvSpPr>
          <p:spPr>
            <a:xfrm>
              <a:off x="5838799" y="2043684"/>
              <a:ext cx="139065" cy="0"/>
            </a:xfrm>
            <a:custGeom>
              <a:avLst/>
              <a:gdLst/>
              <a:ahLst/>
              <a:cxnLst/>
              <a:rect l="l" t="t" r="r" b="b"/>
              <a:pathLst>
                <a:path w="139064">
                  <a:moveTo>
                    <a:pt x="138684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67" name="object 11567"/>
            <p:cNvSpPr/>
            <p:nvPr/>
          </p:nvSpPr>
          <p:spPr>
            <a:xfrm>
              <a:off x="5896711" y="2046732"/>
              <a:ext cx="94615" cy="0"/>
            </a:xfrm>
            <a:custGeom>
              <a:avLst/>
              <a:gdLst/>
              <a:ahLst/>
              <a:cxnLst/>
              <a:rect l="l" t="t" r="r" b="b"/>
              <a:pathLst>
                <a:path w="94614">
                  <a:moveTo>
                    <a:pt x="94487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68" name="object 11568"/>
            <p:cNvSpPr/>
            <p:nvPr/>
          </p:nvSpPr>
          <p:spPr>
            <a:xfrm>
              <a:off x="5838799" y="2029968"/>
              <a:ext cx="67945" cy="0"/>
            </a:xfrm>
            <a:custGeom>
              <a:avLst/>
              <a:gdLst/>
              <a:ahLst/>
              <a:cxnLst/>
              <a:rect l="l" t="t" r="r" b="b"/>
              <a:pathLst>
                <a:path w="67945">
                  <a:moveTo>
                    <a:pt x="67817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1569" name="object 11569"/>
          <p:cNvSpPr/>
          <p:nvPr/>
        </p:nvSpPr>
        <p:spPr>
          <a:xfrm>
            <a:off x="7414947" y="1403217"/>
            <a:ext cx="102953" cy="0"/>
          </a:xfrm>
          <a:custGeom>
            <a:avLst/>
            <a:gdLst/>
            <a:ahLst/>
            <a:cxnLst/>
            <a:rect l="l" t="t" r="r" b="b"/>
            <a:pathLst>
              <a:path w="81914">
                <a:moveTo>
                  <a:pt x="81534" y="0"/>
                </a:moveTo>
                <a:lnTo>
                  <a:pt x="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70" name="object 11570"/>
          <p:cNvSpPr/>
          <p:nvPr/>
        </p:nvSpPr>
        <p:spPr>
          <a:xfrm>
            <a:off x="7334500" y="1173369"/>
            <a:ext cx="85395" cy="0"/>
          </a:xfrm>
          <a:custGeom>
            <a:avLst/>
            <a:gdLst/>
            <a:ahLst/>
            <a:cxnLst/>
            <a:rect l="l" t="t" r="r" b="b"/>
            <a:pathLst>
              <a:path w="67945">
                <a:moveTo>
                  <a:pt x="67817" y="0"/>
                </a:moveTo>
                <a:lnTo>
                  <a:pt x="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1571" name="object 11571"/>
          <p:cNvGrpSpPr/>
          <p:nvPr/>
        </p:nvGrpSpPr>
        <p:grpSpPr>
          <a:xfrm>
            <a:off x="7671610" y="1855250"/>
            <a:ext cx="124501" cy="35914"/>
            <a:chOff x="6103975" y="2568701"/>
            <a:chExt cx="99060" cy="28575"/>
          </a:xfrm>
        </p:grpSpPr>
        <p:sp>
          <p:nvSpPr>
            <p:cNvPr id="11572" name="object 11572"/>
            <p:cNvSpPr/>
            <p:nvPr/>
          </p:nvSpPr>
          <p:spPr>
            <a:xfrm>
              <a:off x="6106261" y="2570987"/>
              <a:ext cx="94615" cy="0"/>
            </a:xfrm>
            <a:custGeom>
              <a:avLst/>
              <a:gdLst/>
              <a:ahLst/>
              <a:cxnLst/>
              <a:rect l="l" t="t" r="r" b="b"/>
              <a:pathLst>
                <a:path w="94614">
                  <a:moveTo>
                    <a:pt x="0" y="0"/>
                  </a:moveTo>
                  <a:lnTo>
                    <a:pt x="9448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73" name="object 11573"/>
            <p:cNvSpPr/>
            <p:nvPr/>
          </p:nvSpPr>
          <p:spPr>
            <a:xfrm>
              <a:off x="6106261" y="2594609"/>
              <a:ext cx="94615" cy="0"/>
            </a:xfrm>
            <a:custGeom>
              <a:avLst/>
              <a:gdLst/>
              <a:ahLst/>
              <a:cxnLst/>
              <a:rect l="l" t="t" r="r" b="b"/>
              <a:pathLst>
                <a:path w="94614">
                  <a:moveTo>
                    <a:pt x="0" y="0"/>
                  </a:moveTo>
                  <a:lnTo>
                    <a:pt x="9448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74" name="object 11574"/>
            <p:cNvSpPr/>
            <p:nvPr/>
          </p:nvSpPr>
          <p:spPr>
            <a:xfrm>
              <a:off x="6153505" y="2570987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h="24130">
                  <a:moveTo>
                    <a:pt x="0" y="0"/>
                  </a:moveTo>
                  <a:lnTo>
                    <a:pt x="0" y="2362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75" name="object 11575"/>
            <p:cNvSpPr/>
            <p:nvPr/>
          </p:nvSpPr>
          <p:spPr>
            <a:xfrm>
              <a:off x="6129883" y="2570987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h="24130">
                  <a:moveTo>
                    <a:pt x="0" y="0"/>
                  </a:moveTo>
                  <a:lnTo>
                    <a:pt x="0" y="2362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76" name="object 11576"/>
            <p:cNvSpPr/>
            <p:nvPr/>
          </p:nvSpPr>
          <p:spPr>
            <a:xfrm>
              <a:off x="6106261" y="2570987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h="24130">
                  <a:moveTo>
                    <a:pt x="0" y="0"/>
                  </a:moveTo>
                  <a:lnTo>
                    <a:pt x="0" y="2362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77" name="object 11577"/>
            <p:cNvSpPr/>
            <p:nvPr/>
          </p:nvSpPr>
          <p:spPr>
            <a:xfrm>
              <a:off x="6200749" y="2570987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h="24130">
                  <a:moveTo>
                    <a:pt x="0" y="0"/>
                  </a:moveTo>
                  <a:lnTo>
                    <a:pt x="0" y="2362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1578" name="object 11578"/>
          <p:cNvGrpSpPr/>
          <p:nvPr/>
        </p:nvGrpSpPr>
        <p:grpSpPr>
          <a:xfrm>
            <a:off x="7453254" y="1667542"/>
            <a:ext cx="453311" cy="316040"/>
            <a:chOff x="5930239" y="2419350"/>
            <a:chExt cx="360680" cy="251460"/>
          </a:xfrm>
        </p:grpSpPr>
        <p:sp>
          <p:nvSpPr>
            <p:cNvPr id="11579" name="object 11579"/>
            <p:cNvSpPr/>
            <p:nvPr/>
          </p:nvSpPr>
          <p:spPr>
            <a:xfrm>
              <a:off x="6180175" y="2449067"/>
              <a:ext cx="44450" cy="44450"/>
            </a:xfrm>
            <a:custGeom>
              <a:avLst/>
              <a:gdLst/>
              <a:ahLst/>
              <a:cxnLst/>
              <a:rect l="l" t="t" r="r" b="b"/>
              <a:pathLst>
                <a:path w="44450" h="44450">
                  <a:moveTo>
                    <a:pt x="44196" y="44196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80" name="object 11580"/>
            <p:cNvSpPr/>
            <p:nvPr/>
          </p:nvSpPr>
          <p:spPr>
            <a:xfrm>
              <a:off x="6177127" y="2421636"/>
              <a:ext cx="64135" cy="64769"/>
            </a:xfrm>
            <a:custGeom>
              <a:avLst/>
              <a:gdLst/>
              <a:ahLst/>
              <a:cxnLst/>
              <a:rect l="l" t="t" r="r" b="b"/>
              <a:pathLst>
                <a:path w="64135" h="64769">
                  <a:moveTo>
                    <a:pt x="64008" y="6477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81" name="object 11581"/>
            <p:cNvSpPr/>
            <p:nvPr/>
          </p:nvSpPr>
          <p:spPr>
            <a:xfrm>
              <a:off x="6244945" y="2493264"/>
              <a:ext cx="0" cy="168910"/>
            </a:xfrm>
            <a:custGeom>
              <a:avLst/>
              <a:gdLst/>
              <a:ahLst/>
              <a:cxnLst/>
              <a:rect l="l" t="t" r="r" b="b"/>
              <a:pathLst>
                <a:path h="168910">
                  <a:moveTo>
                    <a:pt x="0" y="168401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82" name="object 11582"/>
            <p:cNvSpPr/>
            <p:nvPr/>
          </p:nvSpPr>
          <p:spPr>
            <a:xfrm>
              <a:off x="6241135" y="2661665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5">
                  <a:moveTo>
                    <a:pt x="685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83" name="object 11583"/>
            <p:cNvSpPr/>
            <p:nvPr/>
          </p:nvSpPr>
          <p:spPr>
            <a:xfrm>
              <a:off x="6241135" y="2665475"/>
              <a:ext cx="6985" cy="3175"/>
            </a:xfrm>
            <a:custGeom>
              <a:avLst/>
              <a:gdLst/>
              <a:ahLst/>
              <a:cxnLst/>
              <a:rect l="l" t="t" r="r" b="b"/>
              <a:pathLst>
                <a:path w="6985" h="3175">
                  <a:moveTo>
                    <a:pt x="6858" y="3048"/>
                  </a:moveTo>
                  <a:lnTo>
                    <a:pt x="0" y="3048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84" name="object 11584"/>
            <p:cNvSpPr/>
            <p:nvPr/>
          </p:nvSpPr>
          <p:spPr>
            <a:xfrm>
              <a:off x="6241135" y="2665475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5">
                  <a:moveTo>
                    <a:pt x="685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85" name="object 11585"/>
            <p:cNvSpPr/>
            <p:nvPr/>
          </p:nvSpPr>
          <p:spPr>
            <a:xfrm>
              <a:off x="6227419" y="2475738"/>
              <a:ext cx="20955" cy="0"/>
            </a:xfrm>
            <a:custGeom>
              <a:avLst/>
              <a:gdLst/>
              <a:ahLst/>
              <a:cxnLst/>
              <a:rect l="l" t="t" r="r" b="b"/>
              <a:pathLst>
                <a:path w="20954">
                  <a:moveTo>
                    <a:pt x="0" y="0"/>
                  </a:moveTo>
                  <a:lnTo>
                    <a:pt x="2057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86" name="object 11586"/>
            <p:cNvSpPr/>
            <p:nvPr/>
          </p:nvSpPr>
          <p:spPr>
            <a:xfrm>
              <a:off x="6241135" y="2489453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5">
                  <a:moveTo>
                    <a:pt x="0" y="0"/>
                  </a:moveTo>
                  <a:lnTo>
                    <a:pt x="685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87" name="object 11587"/>
            <p:cNvSpPr/>
            <p:nvPr/>
          </p:nvSpPr>
          <p:spPr>
            <a:xfrm>
              <a:off x="6241135" y="247954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5">
                  <a:moveTo>
                    <a:pt x="0" y="0"/>
                  </a:moveTo>
                  <a:lnTo>
                    <a:pt x="685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88" name="object 11588"/>
            <p:cNvSpPr/>
            <p:nvPr/>
          </p:nvSpPr>
          <p:spPr>
            <a:xfrm>
              <a:off x="6241135" y="2493264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5">
                  <a:moveTo>
                    <a:pt x="0" y="0"/>
                  </a:moveTo>
                  <a:lnTo>
                    <a:pt x="685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89" name="object 11589"/>
            <p:cNvSpPr/>
            <p:nvPr/>
          </p:nvSpPr>
          <p:spPr>
            <a:xfrm>
              <a:off x="6244945" y="2513076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90" name="object 11590"/>
            <p:cNvSpPr/>
            <p:nvPr/>
          </p:nvSpPr>
          <p:spPr>
            <a:xfrm>
              <a:off x="6231229" y="2479547"/>
              <a:ext cx="10160" cy="10160"/>
            </a:xfrm>
            <a:custGeom>
              <a:avLst/>
              <a:gdLst/>
              <a:ahLst/>
              <a:cxnLst/>
              <a:rect l="l" t="t" r="r" b="b"/>
              <a:pathLst>
                <a:path w="10160" h="10160">
                  <a:moveTo>
                    <a:pt x="9905" y="9905"/>
                  </a:moveTo>
                  <a:lnTo>
                    <a:pt x="9905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91" name="object 11591"/>
            <p:cNvSpPr/>
            <p:nvPr/>
          </p:nvSpPr>
          <p:spPr>
            <a:xfrm>
              <a:off x="6180175" y="2421636"/>
              <a:ext cx="54610" cy="54610"/>
            </a:xfrm>
            <a:custGeom>
              <a:avLst/>
              <a:gdLst/>
              <a:ahLst/>
              <a:cxnLst/>
              <a:rect l="l" t="t" r="r" b="b"/>
              <a:pathLst>
                <a:path w="54610" h="54610">
                  <a:moveTo>
                    <a:pt x="54101" y="54101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92" name="object 11592"/>
            <p:cNvSpPr/>
            <p:nvPr/>
          </p:nvSpPr>
          <p:spPr>
            <a:xfrm>
              <a:off x="6220561" y="2513076"/>
              <a:ext cx="0" cy="142875"/>
            </a:xfrm>
            <a:custGeom>
              <a:avLst/>
              <a:gdLst/>
              <a:ahLst/>
              <a:cxnLst/>
              <a:rect l="l" t="t" r="r" b="b"/>
              <a:pathLst>
                <a:path h="142875">
                  <a:moveTo>
                    <a:pt x="0" y="0"/>
                  </a:moveTo>
                  <a:lnTo>
                    <a:pt x="0" y="14249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93" name="object 11593"/>
            <p:cNvSpPr/>
            <p:nvPr/>
          </p:nvSpPr>
          <p:spPr>
            <a:xfrm>
              <a:off x="6264757" y="2515361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10">
                  <a:moveTo>
                    <a:pt x="3048" y="3809"/>
                  </a:moveTo>
                  <a:lnTo>
                    <a:pt x="2286" y="1523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94" name="object 11594"/>
            <p:cNvSpPr/>
            <p:nvPr/>
          </p:nvSpPr>
          <p:spPr>
            <a:xfrm>
              <a:off x="6264757" y="2517647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762" y="2285"/>
                  </a:moveTo>
                  <a:lnTo>
                    <a:pt x="762" y="1523"/>
                  </a:lnTo>
                  <a:lnTo>
                    <a:pt x="762" y="761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95" name="object 11595"/>
            <p:cNvSpPr/>
            <p:nvPr/>
          </p:nvSpPr>
          <p:spPr>
            <a:xfrm>
              <a:off x="6264757" y="251688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96" name="object 11596"/>
            <p:cNvSpPr/>
            <p:nvPr/>
          </p:nvSpPr>
          <p:spPr>
            <a:xfrm>
              <a:off x="6241135" y="2665475"/>
              <a:ext cx="47625" cy="0"/>
            </a:xfrm>
            <a:custGeom>
              <a:avLst/>
              <a:gdLst/>
              <a:ahLst/>
              <a:cxnLst/>
              <a:rect l="l" t="t" r="r" b="b"/>
              <a:pathLst>
                <a:path w="47625">
                  <a:moveTo>
                    <a:pt x="47244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97" name="object 11597"/>
            <p:cNvSpPr/>
            <p:nvPr/>
          </p:nvSpPr>
          <p:spPr>
            <a:xfrm>
              <a:off x="6261709" y="2587752"/>
              <a:ext cx="0" cy="71120"/>
            </a:xfrm>
            <a:custGeom>
              <a:avLst/>
              <a:gdLst/>
              <a:ahLst/>
              <a:cxnLst/>
              <a:rect l="l" t="t" r="r" b="b"/>
              <a:pathLst>
                <a:path h="71119">
                  <a:moveTo>
                    <a:pt x="0" y="70866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98" name="object 11598"/>
            <p:cNvSpPr/>
            <p:nvPr/>
          </p:nvSpPr>
          <p:spPr>
            <a:xfrm>
              <a:off x="6264757" y="2564129"/>
              <a:ext cx="3810" cy="3175"/>
            </a:xfrm>
            <a:custGeom>
              <a:avLst/>
              <a:gdLst/>
              <a:ahLst/>
              <a:cxnLst/>
              <a:rect l="l" t="t" r="r" b="b"/>
              <a:pathLst>
                <a:path w="3810" h="3175">
                  <a:moveTo>
                    <a:pt x="3810" y="1524"/>
                  </a:moveTo>
                  <a:lnTo>
                    <a:pt x="3048" y="0"/>
                  </a:lnTo>
                  <a:lnTo>
                    <a:pt x="762" y="0"/>
                  </a:lnTo>
                  <a:lnTo>
                    <a:pt x="0" y="1524"/>
                  </a:lnTo>
                  <a:lnTo>
                    <a:pt x="762" y="3048"/>
                  </a:lnTo>
                  <a:lnTo>
                    <a:pt x="3048" y="3048"/>
                  </a:lnTo>
                  <a:lnTo>
                    <a:pt x="3810" y="152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99" name="object 11599"/>
            <p:cNvSpPr/>
            <p:nvPr/>
          </p:nvSpPr>
          <p:spPr>
            <a:xfrm>
              <a:off x="6264757" y="256717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10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00" name="object 11600"/>
            <p:cNvSpPr/>
            <p:nvPr/>
          </p:nvSpPr>
          <p:spPr>
            <a:xfrm>
              <a:off x="6262471" y="2561844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80">
                  <a:moveTo>
                    <a:pt x="2286" y="0"/>
                  </a:moveTo>
                  <a:lnTo>
                    <a:pt x="3902" y="669"/>
                  </a:lnTo>
                  <a:lnTo>
                    <a:pt x="4572" y="2285"/>
                  </a:lnTo>
                  <a:lnTo>
                    <a:pt x="3902" y="3902"/>
                  </a:lnTo>
                  <a:lnTo>
                    <a:pt x="2286" y="4571"/>
                  </a:lnTo>
                  <a:lnTo>
                    <a:pt x="669" y="3902"/>
                  </a:lnTo>
                  <a:lnTo>
                    <a:pt x="0" y="2285"/>
                  </a:lnTo>
                  <a:lnTo>
                    <a:pt x="669" y="669"/>
                  </a:lnTo>
                  <a:lnTo>
                    <a:pt x="228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01" name="object 11601"/>
            <p:cNvSpPr/>
            <p:nvPr/>
          </p:nvSpPr>
          <p:spPr>
            <a:xfrm>
              <a:off x="6244945" y="2587752"/>
              <a:ext cx="0" cy="71120"/>
            </a:xfrm>
            <a:custGeom>
              <a:avLst/>
              <a:gdLst/>
              <a:ahLst/>
              <a:cxnLst/>
              <a:rect l="l" t="t" r="r" b="b"/>
              <a:pathLst>
                <a:path h="71119">
                  <a:moveTo>
                    <a:pt x="0" y="70866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02" name="object 11602"/>
            <p:cNvSpPr/>
            <p:nvPr/>
          </p:nvSpPr>
          <p:spPr>
            <a:xfrm>
              <a:off x="6241135" y="2580894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60">
                  <a:moveTo>
                    <a:pt x="9905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03" name="object 11603"/>
            <p:cNvSpPr/>
            <p:nvPr/>
          </p:nvSpPr>
          <p:spPr>
            <a:xfrm>
              <a:off x="6241135" y="2587752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5">
                  <a:moveTo>
                    <a:pt x="16763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04" name="object 11604"/>
            <p:cNvSpPr/>
            <p:nvPr/>
          </p:nvSpPr>
          <p:spPr>
            <a:xfrm>
              <a:off x="6241135" y="2587752"/>
              <a:ext cx="20955" cy="0"/>
            </a:xfrm>
            <a:custGeom>
              <a:avLst/>
              <a:gdLst/>
              <a:ahLst/>
              <a:cxnLst/>
              <a:rect l="l" t="t" r="r" b="b"/>
              <a:pathLst>
                <a:path w="20954">
                  <a:moveTo>
                    <a:pt x="20574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05" name="object 11605"/>
            <p:cNvSpPr/>
            <p:nvPr/>
          </p:nvSpPr>
          <p:spPr>
            <a:xfrm>
              <a:off x="6264757" y="2519934"/>
              <a:ext cx="0" cy="44450"/>
            </a:xfrm>
            <a:custGeom>
              <a:avLst/>
              <a:gdLst/>
              <a:ahLst/>
              <a:cxnLst/>
              <a:rect l="l" t="t" r="r" b="b"/>
              <a:pathLst>
                <a:path h="44450">
                  <a:moveTo>
                    <a:pt x="0" y="44196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06" name="object 11606"/>
            <p:cNvSpPr/>
            <p:nvPr/>
          </p:nvSpPr>
          <p:spPr>
            <a:xfrm>
              <a:off x="6261709" y="2493264"/>
              <a:ext cx="0" cy="94615"/>
            </a:xfrm>
            <a:custGeom>
              <a:avLst/>
              <a:gdLst/>
              <a:ahLst/>
              <a:cxnLst/>
              <a:rect l="l" t="t" r="r" b="b"/>
              <a:pathLst>
                <a:path h="94614">
                  <a:moveTo>
                    <a:pt x="0" y="0"/>
                  </a:moveTo>
                  <a:lnTo>
                    <a:pt x="0" y="9448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07" name="object 11607"/>
            <p:cNvSpPr/>
            <p:nvPr/>
          </p:nvSpPr>
          <p:spPr>
            <a:xfrm>
              <a:off x="6251041" y="2493264"/>
              <a:ext cx="0" cy="87630"/>
            </a:xfrm>
            <a:custGeom>
              <a:avLst/>
              <a:gdLst/>
              <a:ahLst/>
              <a:cxnLst/>
              <a:rect l="l" t="t" r="r" b="b"/>
              <a:pathLst>
                <a:path h="87630">
                  <a:moveTo>
                    <a:pt x="0" y="0"/>
                  </a:moveTo>
                  <a:lnTo>
                    <a:pt x="0" y="8763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08" name="object 11608"/>
            <p:cNvSpPr/>
            <p:nvPr/>
          </p:nvSpPr>
          <p:spPr>
            <a:xfrm>
              <a:off x="6257899" y="2493264"/>
              <a:ext cx="0" cy="94615"/>
            </a:xfrm>
            <a:custGeom>
              <a:avLst/>
              <a:gdLst/>
              <a:ahLst/>
              <a:cxnLst/>
              <a:rect l="l" t="t" r="r" b="b"/>
              <a:pathLst>
                <a:path h="94614">
                  <a:moveTo>
                    <a:pt x="0" y="0"/>
                  </a:moveTo>
                  <a:lnTo>
                    <a:pt x="0" y="9448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09" name="object 11609"/>
            <p:cNvSpPr/>
            <p:nvPr/>
          </p:nvSpPr>
          <p:spPr>
            <a:xfrm>
              <a:off x="6268567" y="2519934"/>
              <a:ext cx="0" cy="44450"/>
            </a:xfrm>
            <a:custGeom>
              <a:avLst/>
              <a:gdLst/>
              <a:ahLst/>
              <a:cxnLst/>
              <a:rect l="l" t="t" r="r" b="b"/>
              <a:pathLst>
                <a:path h="44450">
                  <a:moveTo>
                    <a:pt x="0" y="44196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10" name="object 11610"/>
            <p:cNvSpPr/>
            <p:nvPr/>
          </p:nvSpPr>
          <p:spPr>
            <a:xfrm>
              <a:off x="6180175" y="2421636"/>
              <a:ext cx="54610" cy="54610"/>
            </a:xfrm>
            <a:custGeom>
              <a:avLst/>
              <a:gdLst/>
              <a:ahLst/>
              <a:cxnLst/>
              <a:rect l="l" t="t" r="r" b="b"/>
              <a:pathLst>
                <a:path w="54610" h="54610">
                  <a:moveTo>
                    <a:pt x="54101" y="54101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11" name="object 11611"/>
            <p:cNvSpPr/>
            <p:nvPr/>
          </p:nvSpPr>
          <p:spPr>
            <a:xfrm>
              <a:off x="6231229" y="2479547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60">
                  <a:moveTo>
                    <a:pt x="9905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12" name="object 11612"/>
            <p:cNvSpPr/>
            <p:nvPr/>
          </p:nvSpPr>
          <p:spPr>
            <a:xfrm>
              <a:off x="6227419" y="2475738"/>
              <a:ext cx="51435" cy="0"/>
            </a:xfrm>
            <a:custGeom>
              <a:avLst/>
              <a:gdLst/>
              <a:ahLst/>
              <a:cxnLst/>
              <a:rect l="l" t="t" r="r" b="b"/>
              <a:pathLst>
                <a:path w="51435">
                  <a:moveTo>
                    <a:pt x="0" y="0"/>
                  </a:moveTo>
                  <a:lnTo>
                    <a:pt x="51053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13" name="object 11613"/>
            <p:cNvSpPr/>
            <p:nvPr/>
          </p:nvSpPr>
          <p:spPr>
            <a:xfrm>
              <a:off x="6144361" y="2458211"/>
              <a:ext cx="5715" cy="2540"/>
            </a:xfrm>
            <a:custGeom>
              <a:avLst/>
              <a:gdLst/>
              <a:ahLst/>
              <a:cxnLst/>
              <a:rect l="l" t="t" r="r" b="b"/>
              <a:pathLst>
                <a:path w="5714" h="2539">
                  <a:moveTo>
                    <a:pt x="5334" y="2285"/>
                  </a:moveTo>
                  <a:lnTo>
                    <a:pt x="3048" y="761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14" name="object 11614"/>
            <p:cNvSpPr/>
            <p:nvPr/>
          </p:nvSpPr>
          <p:spPr>
            <a:xfrm>
              <a:off x="6212179" y="2522981"/>
              <a:ext cx="2540" cy="6350"/>
            </a:xfrm>
            <a:custGeom>
              <a:avLst/>
              <a:gdLst/>
              <a:ahLst/>
              <a:cxnLst/>
              <a:rect l="l" t="t" r="r" b="b"/>
              <a:pathLst>
                <a:path w="2539" h="6350">
                  <a:moveTo>
                    <a:pt x="2286" y="6096"/>
                  </a:moveTo>
                  <a:lnTo>
                    <a:pt x="1524" y="3048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15" name="object 11615"/>
            <p:cNvSpPr/>
            <p:nvPr/>
          </p:nvSpPr>
          <p:spPr>
            <a:xfrm>
              <a:off x="6220561" y="2523744"/>
              <a:ext cx="0" cy="132080"/>
            </a:xfrm>
            <a:custGeom>
              <a:avLst/>
              <a:gdLst/>
              <a:ahLst/>
              <a:cxnLst/>
              <a:rect l="l" t="t" r="r" b="b"/>
              <a:pathLst>
                <a:path h="132080">
                  <a:moveTo>
                    <a:pt x="0" y="0"/>
                  </a:moveTo>
                  <a:lnTo>
                    <a:pt x="0" y="13182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16" name="object 11616"/>
            <p:cNvSpPr/>
            <p:nvPr/>
          </p:nvSpPr>
          <p:spPr>
            <a:xfrm>
              <a:off x="6180175" y="2449067"/>
              <a:ext cx="44450" cy="44450"/>
            </a:xfrm>
            <a:custGeom>
              <a:avLst/>
              <a:gdLst/>
              <a:ahLst/>
              <a:cxnLst/>
              <a:rect l="l" t="t" r="r" b="b"/>
              <a:pathLst>
                <a:path w="44450" h="44450">
                  <a:moveTo>
                    <a:pt x="44196" y="44196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17" name="object 11617"/>
            <p:cNvSpPr/>
            <p:nvPr/>
          </p:nvSpPr>
          <p:spPr>
            <a:xfrm>
              <a:off x="6149695" y="2458973"/>
              <a:ext cx="60960" cy="64769"/>
            </a:xfrm>
            <a:custGeom>
              <a:avLst/>
              <a:gdLst/>
              <a:ahLst/>
              <a:cxnLst/>
              <a:rect l="l" t="t" r="r" b="b"/>
              <a:pathLst>
                <a:path w="60960" h="64769">
                  <a:moveTo>
                    <a:pt x="60960" y="6477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18" name="object 11618"/>
            <p:cNvSpPr/>
            <p:nvPr/>
          </p:nvSpPr>
          <p:spPr>
            <a:xfrm>
              <a:off x="6149695" y="2449067"/>
              <a:ext cx="71120" cy="74930"/>
            </a:xfrm>
            <a:custGeom>
              <a:avLst/>
              <a:gdLst/>
              <a:ahLst/>
              <a:cxnLst/>
              <a:rect l="l" t="t" r="r" b="b"/>
              <a:pathLst>
                <a:path w="71120" h="74930">
                  <a:moveTo>
                    <a:pt x="70865" y="74675"/>
                  </a:moveTo>
                  <a:lnTo>
                    <a:pt x="0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19" name="object 11619"/>
            <p:cNvSpPr/>
            <p:nvPr/>
          </p:nvSpPr>
          <p:spPr>
            <a:xfrm>
              <a:off x="6214465" y="2529839"/>
              <a:ext cx="0" cy="128905"/>
            </a:xfrm>
            <a:custGeom>
              <a:avLst/>
              <a:gdLst/>
              <a:ahLst/>
              <a:cxnLst/>
              <a:rect l="l" t="t" r="r" b="b"/>
              <a:pathLst>
                <a:path h="128905">
                  <a:moveTo>
                    <a:pt x="0" y="0"/>
                  </a:moveTo>
                  <a:lnTo>
                    <a:pt x="0" y="12877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20" name="object 11620"/>
            <p:cNvSpPr/>
            <p:nvPr/>
          </p:nvSpPr>
          <p:spPr>
            <a:xfrm>
              <a:off x="6200749" y="2570987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h="24130">
                  <a:moveTo>
                    <a:pt x="0" y="0"/>
                  </a:moveTo>
                  <a:lnTo>
                    <a:pt x="0" y="2362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21" name="object 11621"/>
            <p:cNvSpPr/>
            <p:nvPr/>
          </p:nvSpPr>
          <p:spPr>
            <a:xfrm>
              <a:off x="6153505" y="2570987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h="24130">
                  <a:moveTo>
                    <a:pt x="0" y="0"/>
                  </a:moveTo>
                  <a:lnTo>
                    <a:pt x="0" y="2362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22" name="object 11622"/>
            <p:cNvSpPr/>
            <p:nvPr/>
          </p:nvSpPr>
          <p:spPr>
            <a:xfrm>
              <a:off x="6106261" y="2570987"/>
              <a:ext cx="94615" cy="24130"/>
            </a:xfrm>
            <a:custGeom>
              <a:avLst/>
              <a:gdLst/>
              <a:ahLst/>
              <a:cxnLst/>
              <a:rect l="l" t="t" r="r" b="b"/>
              <a:pathLst>
                <a:path w="94614" h="24130">
                  <a:moveTo>
                    <a:pt x="0" y="0"/>
                  </a:moveTo>
                  <a:lnTo>
                    <a:pt x="0" y="23622"/>
                  </a:lnTo>
                </a:path>
                <a:path w="94614" h="24130">
                  <a:moveTo>
                    <a:pt x="0" y="0"/>
                  </a:moveTo>
                  <a:lnTo>
                    <a:pt x="9448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23" name="object 11623"/>
            <p:cNvSpPr/>
            <p:nvPr/>
          </p:nvSpPr>
          <p:spPr>
            <a:xfrm>
              <a:off x="6106261" y="2594610"/>
              <a:ext cx="94615" cy="0"/>
            </a:xfrm>
            <a:custGeom>
              <a:avLst/>
              <a:gdLst/>
              <a:ahLst/>
              <a:cxnLst/>
              <a:rect l="l" t="t" r="r" b="b"/>
              <a:pathLst>
                <a:path w="94614">
                  <a:moveTo>
                    <a:pt x="0" y="0"/>
                  </a:moveTo>
                  <a:lnTo>
                    <a:pt x="9448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24" name="object 11624"/>
            <p:cNvSpPr/>
            <p:nvPr/>
          </p:nvSpPr>
          <p:spPr>
            <a:xfrm>
              <a:off x="6177127" y="2421636"/>
              <a:ext cx="64135" cy="64769"/>
            </a:xfrm>
            <a:custGeom>
              <a:avLst/>
              <a:gdLst/>
              <a:ahLst/>
              <a:cxnLst/>
              <a:rect l="l" t="t" r="r" b="b"/>
              <a:pathLst>
                <a:path w="64135" h="64769">
                  <a:moveTo>
                    <a:pt x="64008" y="6477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25" name="object 11625"/>
            <p:cNvSpPr/>
            <p:nvPr/>
          </p:nvSpPr>
          <p:spPr>
            <a:xfrm>
              <a:off x="6288379" y="2665475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3048"/>
                  </a:ln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26" name="object 11626"/>
            <p:cNvSpPr/>
            <p:nvPr/>
          </p:nvSpPr>
          <p:spPr>
            <a:xfrm>
              <a:off x="6278473" y="2472689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0"/>
                  </a:moveTo>
                  <a:lnTo>
                    <a:pt x="0" y="3048"/>
                  </a:lnTo>
                  <a:lnTo>
                    <a:pt x="3048" y="3047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27" name="object 11627"/>
            <p:cNvSpPr/>
            <p:nvPr/>
          </p:nvSpPr>
          <p:spPr>
            <a:xfrm>
              <a:off x="6272377" y="2606039"/>
              <a:ext cx="1270" cy="18415"/>
            </a:xfrm>
            <a:custGeom>
              <a:avLst/>
              <a:gdLst/>
              <a:ahLst/>
              <a:cxnLst/>
              <a:rect l="l" t="t" r="r" b="b"/>
              <a:pathLst>
                <a:path w="1270" h="18414">
                  <a:moveTo>
                    <a:pt x="762" y="0"/>
                  </a:moveTo>
                  <a:lnTo>
                    <a:pt x="0" y="9144"/>
                  </a:lnTo>
                  <a:lnTo>
                    <a:pt x="0" y="1828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28" name="object 11628"/>
            <p:cNvSpPr/>
            <p:nvPr/>
          </p:nvSpPr>
          <p:spPr>
            <a:xfrm>
              <a:off x="6261709" y="2604515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h="20955">
                  <a:moveTo>
                    <a:pt x="0" y="20574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29" name="object 11629"/>
            <p:cNvSpPr/>
            <p:nvPr/>
          </p:nvSpPr>
          <p:spPr>
            <a:xfrm>
              <a:off x="6273139" y="260375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286" y="0"/>
                  </a:moveTo>
                  <a:lnTo>
                    <a:pt x="762" y="762"/>
                  </a:lnTo>
                  <a:lnTo>
                    <a:pt x="0" y="228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30" name="object 11630"/>
            <p:cNvSpPr/>
            <p:nvPr/>
          </p:nvSpPr>
          <p:spPr>
            <a:xfrm>
              <a:off x="6264757" y="2604515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60">
                  <a:moveTo>
                    <a:pt x="9905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31" name="object 11631"/>
            <p:cNvSpPr/>
            <p:nvPr/>
          </p:nvSpPr>
          <p:spPr>
            <a:xfrm>
              <a:off x="6261709" y="2601468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5">
                  <a:moveTo>
                    <a:pt x="16763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32" name="object 11632"/>
            <p:cNvSpPr/>
            <p:nvPr/>
          </p:nvSpPr>
          <p:spPr>
            <a:xfrm>
              <a:off x="6279997" y="2602992"/>
              <a:ext cx="7620" cy="1270"/>
            </a:xfrm>
            <a:custGeom>
              <a:avLst/>
              <a:gdLst/>
              <a:ahLst/>
              <a:cxnLst/>
              <a:rect l="l" t="t" r="r" b="b"/>
              <a:pathLst>
                <a:path w="7620" h="1269">
                  <a:moveTo>
                    <a:pt x="7620" y="761"/>
                  </a:moveTo>
                  <a:lnTo>
                    <a:pt x="3810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33" name="object 11633"/>
            <p:cNvSpPr/>
            <p:nvPr/>
          </p:nvSpPr>
          <p:spPr>
            <a:xfrm>
              <a:off x="6274663" y="2604515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10">
                  <a:moveTo>
                    <a:pt x="3810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34" name="object 11634"/>
            <p:cNvSpPr/>
            <p:nvPr/>
          </p:nvSpPr>
          <p:spPr>
            <a:xfrm>
              <a:off x="6261709" y="2602992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39" h="1905">
                  <a:moveTo>
                    <a:pt x="2286" y="0"/>
                  </a:moveTo>
                  <a:lnTo>
                    <a:pt x="762" y="762"/>
                  </a:lnTo>
                  <a:lnTo>
                    <a:pt x="0" y="152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35" name="object 11635"/>
            <p:cNvSpPr/>
            <p:nvPr/>
          </p:nvSpPr>
          <p:spPr>
            <a:xfrm>
              <a:off x="6272377" y="2624327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3048"/>
                  </a:lnTo>
                  <a:lnTo>
                    <a:pt x="0" y="609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36" name="object 11636"/>
            <p:cNvSpPr/>
            <p:nvPr/>
          </p:nvSpPr>
          <p:spPr>
            <a:xfrm>
              <a:off x="6261709" y="2625090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4">
                  <a:moveTo>
                    <a:pt x="0" y="0"/>
                  </a:moveTo>
                  <a:lnTo>
                    <a:pt x="0" y="1676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37" name="object 11637"/>
            <p:cNvSpPr/>
            <p:nvPr/>
          </p:nvSpPr>
          <p:spPr>
            <a:xfrm>
              <a:off x="6268567" y="2634995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5">
                  <a:moveTo>
                    <a:pt x="0" y="0"/>
                  </a:moveTo>
                  <a:lnTo>
                    <a:pt x="0" y="685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38" name="object 11638"/>
            <p:cNvSpPr/>
            <p:nvPr/>
          </p:nvSpPr>
          <p:spPr>
            <a:xfrm>
              <a:off x="6271615" y="2634995"/>
              <a:ext cx="3175" cy="6985"/>
            </a:xfrm>
            <a:custGeom>
              <a:avLst/>
              <a:gdLst/>
              <a:ahLst/>
              <a:cxnLst/>
              <a:rect l="l" t="t" r="r" b="b"/>
              <a:pathLst>
                <a:path w="3175" h="6985">
                  <a:moveTo>
                    <a:pt x="3048" y="3048"/>
                  </a:moveTo>
                  <a:lnTo>
                    <a:pt x="3048" y="762"/>
                  </a:lnTo>
                  <a:lnTo>
                    <a:pt x="1524" y="0"/>
                  </a:lnTo>
                  <a:lnTo>
                    <a:pt x="762" y="762"/>
                  </a:lnTo>
                  <a:lnTo>
                    <a:pt x="0" y="3048"/>
                  </a:lnTo>
                  <a:lnTo>
                    <a:pt x="762" y="6096"/>
                  </a:lnTo>
                  <a:lnTo>
                    <a:pt x="1524" y="6858"/>
                  </a:lnTo>
                  <a:lnTo>
                    <a:pt x="3048" y="6096"/>
                  </a:lnTo>
                  <a:lnTo>
                    <a:pt x="3048" y="3048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39" name="object 11639"/>
            <p:cNvSpPr/>
            <p:nvPr/>
          </p:nvSpPr>
          <p:spPr>
            <a:xfrm>
              <a:off x="6269329" y="2630424"/>
              <a:ext cx="3175" cy="6350"/>
            </a:xfrm>
            <a:custGeom>
              <a:avLst/>
              <a:gdLst/>
              <a:ahLst/>
              <a:cxnLst/>
              <a:rect l="l" t="t" r="r" b="b"/>
              <a:pathLst>
                <a:path w="3175" h="6350">
                  <a:moveTo>
                    <a:pt x="1524" y="3048"/>
                  </a:moveTo>
                  <a:lnTo>
                    <a:pt x="762" y="4572"/>
                  </a:lnTo>
                  <a:lnTo>
                    <a:pt x="0" y="6096"/>
                  </a:lnTo>
                </a:path>
                <a:path w="3175" h="6350">
                  <a:moveTo>
                    <a:pt x="1524" y="3048"/>
                  </a:moveTo>
                  <a:lnTo>
                    <a:pt x="1524" y="3048"/>
                  </a:lnTo>
                  <a:lnTo>
                    <a:pt x="1524" y="3048"/>
                  </a:lnTo>
                </a:path>
                <a:path w="3175" h="6350">
                  <a:moveTo>
                    <a:pt x="1524" y="3048"/>
                  </a:moveTo>
                  <a:lnTo>
                    <a:pt x="3048" y="2286"/>
                  </a:lnTo>
                  <a:lnTo>
                    <a:pt x="30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40" name="object 11640"/>
            <p:cNvSpPr/>
            <p:nvPr/>
          </p:nvSpPr>
          <p:spPr>
            <a:xfrm>
              <a:off x="6271615" y="264490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5">
                  <a:moveTo>
                    <a:pt x="685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41" name="object 11641"/>
            <p:cNvSpPr/>
            <p:nvPr/>
          </p:nvSpPr>
          <p:spPr>
            <a:xfrm>
              <a:off x="6261709" y="2648711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5">
                  <a:moveTo>
                    <a:pt x="16763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42" name="object 11642"/>
            <p:cNvSpPr/>
            <p:nvPr/>
          </p:nvSpPr>
          <p:spPr>
            <a:xfrm>
              <a:off x="6279997" y="2644140"/>
              <a:ext cx="7620" cy="1270"/>
            </a:xfrm>
            <a:custGeom>
              <a:avLst/>
              <a:gdLst/>
              <a:ahLst/>
              <a:cxnLst/>
              <a:rect l="l" t="t" r="r" b="b"/>
              <a:pathLst>
                <a:path w="7620" h="1269">
                  <a:moveTo>
                    <a:pt x="0" y="761"/>
                  </a:moveTo>
                  <a:lnTo>
                    <a:pt x="3810" y="761"/>
                  </a:lnTo>
                  <a:lnTo>
                    <a:pt x="762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43" name="object 11643"/>
            <p:cNvSpPr/>
            <p:nvPr/>
          </p:nvSpPr>
          <p:spPr>
            <a:xfrm>
              <a:off x="6264757" y="264490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5">
                  <a:moveTo>
                    <a:pt x="685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44" name="object 11644"/>
            <p:cNvSpPr/>
            <p:nvPr/>
          </p:nvSpPr>
          <p:spPr>
            <a:xfrm>
              <a:off x="6269329" y="2641854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0"/>
                  </a:moveTo>
                  <a:lnTo>
                    <a:pt x="762" y="2286"/>
                  </a:lnTo>
                  <a:lnTo>
                    <a:pt x="3048" y="3047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45" name="object 11645"/>
            <p:cNvSpPr/>
            <p:nvPr/>
          </p:nvSpPr>
          <p:spPr>
            <a:xfrm>
              <a:off x="6261709" y="2643377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39" h="1905">
                  <a:moveTo>
                    <a:pt x="0" y="0"/>
                  </a:moveTo>
                  <a:lnTo>
                    <a:pt x="762" y="761"/>
                  </a:lnTo>
                  <a:lnTo>
                    <a:pt x="2286" y="1523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46" name="object 11646"/>
            <p:cNvSpPr/>
            <p:nvPr/>
          </p:nvSpPr>
          <p:spPr>
            <a:xfrm>
              <a:off x="6281521" y="2515361"/>
              <a:ext cx="5080" cy="12700"/>
            </a:xfrm>
            <a:custGeom>
              <a:avLst/>
              <a:gdLst/>
              <a:ahLst/>
              <a:cxnLst/>
              <a:rect l="l" t="t" r="r" b="b"/>
              <a:pathLst>
                <a:path w="5079" h="12700">
                  <a:moveTo>
                    <a:pt x="4572" y="0"/>
                  </a:moveTo>
                  <a:lnTo>
                    <a:pt x="762" y="6096"/>
                  </a:lnTo>
                  <a:lnTo>
                    <a:pt x="0" y="1219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47" name="object 11647"/>
            <p:cNvSpPr/>
            <p:nvPr/>
          </p:nvSpPr>
          <p:spPr>
            <a:xfrm>
              <a:off x="6286093" y="2515361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762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48" name="object 11648"/>
            <p:cNvSpPr/>
            <p:nvPr/>
          </p:nvSpPr>
          <p:spPr>
            <a:xfrm>
              <a:off x="6095593" y="2425445"/>
              <a:ext cx="51435" cy="0"/>
            </a:xfrm>
            <a:custGeom>
              <a:avLst/>
              <a:gdLst/>
              <a:ahLst/>
              <a:cxnLst/>
              <a:rect l="l" t="t" r="r" b="b"/>
              <a:pathLst>
                <a:path w="51435">
                  <a:moveTo>
                    <a:pt x="51053" y="0"/>
                  </a:moveTo>
                  <a:lnTo>
                    <a:pt x="0" y="0"/>
                  </a:lnTo>
                </a:path>
                <a:path w="51435">
                  <a:moveTo>
                    <a:pt x="51053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49" name="object 11649"/>
            <p:cNvSpPr/>
            <p:nvPr/>
          </p:nvSpPr>
          <p:spPr>
            <a:xfrm>
              <a:off x="6259423" y="2564892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80">
                  <a:moveTo>
                    <a:pt x="2286" y="0"/>
                  </a:moveTo>
                  <a:lnTo>
                    <a:pt x="3902" y="669"/>
                  </a:lnTo>
                  <a:lnTo>
                    <a:pt x="4572" y="2285"/>
                  </a:lnTo>
                  <a:lnTo>
                    <a:pt x="3902" y="3902"/>
                  </a:lnTo>
                  <a:lnTo>
                    <a:pt x="2286" y="4571"/>
                  </a:lnTo>
                  <a:lnTo>
                    <a:pt x="669" y="3902"/>
                  </a:lnTo>
                  <a:lnTo>
                    <a:pt x="0" y="2285"/>
                  </a:lnTo>
                  <a:lnTo>
                    <a:pt x="669" y="669"/>
                  </a:lnTo>
                  <a:lnTo>
                    <a:pt x="228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50" name="object 11650"/>
            <p:cNvSpPr/>
            <p:nvPr/>
          </p:nvSpPr>
          <p:spPr>
            <a:xfrm>
              <a:off x="6261709" y="256565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2285"/>
                  </a:moveTo>
                  <a:lnTo>
                    <a:pt x="1524" y="1523"/>
                  </a:lnTo>
                  <a:lnTo>
                    <a:pt x="228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51" name="object 11651"/>
            <p:cNvSpPr/>
            <p:nvPr/>
          </p:nvSpPr>
          <p:spPr>
            <a:xfrm>
              <a:off x="6264757" y="2564129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304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52" name="object 11652"/>
            <p:cNvSpPr/>
            <p:nvPr/>
          </p:nvSpPr>
          <p:spPr>
            <a:xfrm>
              <a:off x="6261709" y="256108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286" y="2285"/>
                  </a:moveTo>
                  <a:lnTo>
                    <a:pt x="1524" y="761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53" name="object 11653"/>
            <p:cNvSpPr/>
            <p:nvPr/>
          </p:nvSpPr>
          <p:spPr>
            <a:xfrm>
              <a:off x="6259423" y="2558034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80">
                  <a:moveTo>
                    <a:pt x="2286" y="0"/>
                  </a:moveTo>
                  <a:lnTo>
                    <a:pt x="3902" y="669"/>
                  </a:lnTo>
                  <a:lnTo>
                    <a:pt x="4572" y="2285"/>
                  </a:lnTo>
                  <a:lnTo>
                    <a:pt x="3902" y="3902"/>
                  </a:lnTo>
                  <a:lnTo>
                    <a:pt x="2286" y="4571"/>
                  </a:lnTo>
                  <a:lnTo>
                    <a:pt x="669" y="3902"/>
                  </a:lnTo>
                  <a:lnTo>
                    <a:pt x="0" y="2285"/>
                  </a:lnTo>
                  <a:lnTo>
                    <a:pt x="669" y="669"/>
                  </a:lnTo>
                  <a:lnTo>
                    <a:pt x="228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54" name="object 11654"/>
            <p:cNvSpPr/>
            <p:nvPr/>
          </p:nvSpPr>
          <p:spPr>
            <a:xfrm>
              <a:off x="6241135" y="2580894"/>
              <a:ext cx="3810" cy="6985"/>
            </a:xfrm>
            <a:custGeom>
              <a:avLst/>
              <a:gdLst/>
              <a:ahLst/>
              <a:cxnLst/>
              <a:rect l="l" t="t" r="r" b="b"/>
              <a:pathLst>
                <a:path w="3810" h="6985">
                  <a:moveTo>
                    <a:pt x="3810" y="0"/>
                  </a:moveTo>
                  <a:lnTo>
                    <a:pt x="0" y="0"/>
                  </a:lnTo>
                  <a:lnTo>
                    <a:pt x="0" y="6858"/>
                  </a:lnTo>
                  <a:lnTo>
                    <a:pt x="3810" y="6858"/>
                  </a:lnTo>
                  <a:lnTo>
                    <a:pt x="381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55" name="object 11655"/>
            <p:cNvSpPr/>
            <p:nvPr/>
          </p:nvSpPr>
          <p:spPr>
            <a:xfrm>
              <a:off x="6241135" y="2661665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10">
                  <a:moveTo>
                    <a:pt x="3810" y="0"/>
                  </a:moveTo>
                  <a:lnTo>
                    <a:pt x="0" y="0"/>
                  </a:lnTo>
                  <a:lnTo>
                    <a:pt x="0" y="3810"/>
                  </a:lnTo>
                  <a:lnTo>
                    <a:pt x="381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56" name="object 11656"/>
            <p:cNvSpPr/>
            <p:nvPr/>
          </p:nvSpPr>
          <p:spPr>
            <a:xfrm>
              <a:off x="6259423" y="2599181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80">
                  <a:moveTo>
                    <a:pt x="2286" y="0"/>
                  </a:moveTo>
                  <a:lnTo>
                    <a:pt x="3902" y="669"/>
                  </a:lnTo>
                  <a:lnTo>
                    <a:pt x="4572" y="2285"/>
                  </a:lnTo>
                  <a:lnTo>
                    <a:pt x="3902" y="3902"/>
                  </a:lnTo>
                  <a:lnTo>
                    <a:pt x="2286" y="4571"/>
                  </a:lnTo>
                  <a:lnTo>
                    <a:pt x="669" y="3902"/>
                  </a:lnTo>
                  <a:lnTo>
                    <a:pt x="0" y="2285"/>
                  </a:lnTo>
                  <a:lnTo>
                    <a:pt x="669" y="669"/>
                  </a:lnTo>
                  <a:lnTo>
                    <a:pt x="228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57" name="object 11657"/>
            <p:cNvSpPr/>
            <p:nvPr/>
          </p:nvSpPr>
          <p:spPr>
            <a:xfrm>
              <a:off x="6261709" y="2596895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39" h="3175">
                  <a:moveTo>
                    <a:pt x="0" y="3048"/>
                  </a:moveTo>
                  <a:lnTo>
                    <a:pt x="1524" y="2286"/>
                  </a:lnTo>
                  <a:lnTo>
                    <a:pt x="2285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58" name="object 11658"/>
            <p:cNvSpPr/>
            <p:nvPr/>
          </p:nvSpPr>
          <p:spPr>
            <a:xfrm>
              <a:off x="6264757" y="2594610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304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59" name="object 11659"/>
            <p:cNvSpPr/>
            <p:nvPr/>
          </p:nvSpPr>
          <p:spPr>
            <a:xfrm>
              <a:off x="6261709" y="259232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286" y="2285"/>
                  </a:moveTo>
                  <a:lnTo>
                    <a:pt x="1524" y="761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60" name="object 11660"/>
            <p:cNvSpPr/>
            <p:nvPr/>
          </p:nvSpPr>
          <p:spPr>
            <a:xfrm>
              <a:off x="6259423" y="2588513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80">
                  <a:moveTo>
                    <a:pt x="2286" y="0"/>
                  </a:moveTo>
                  <a:lnTo>
                    <a:pt x="3902" y="669"/>
                  </a:lnTo>
                  <a:lnTo>
                    <a:pt x="4572" y="2285"/>
                  </a:lnTo>
                  <a:lnTo>
                    <a:pt x="3902" y="3902"/>
                  </a:lnTo>
                  <a:lnTo>
                    <a:pt x="2286" y="4571"/>
                  </a:lnTo>
                  <a:lnTo>
                    <a:pt x="669" y="3902"/>
                  </a:lnTo>
                  <a:lnTo>
                    <a:pt x="0" y="2285"/>
                  </a:lnTo>
                  <a:lnTo>
                    <a:pt x="669" y="669"/>
                  </a:lnTo>
                  <a:lnTo>
                    <a:pt x="228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61" name="object 11661"/>
            <p:cNvSpPr/>
            <p:nvPr/>
          </p:nvSpPr>
          <p:spPr>
            <a:xfrm>
              <a:off x="6261709" y="265328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2285"/>
                  </a:moveTo>
                  <a:lnTo>
                    <a:pt x="1524" y="1523"/>
                  </a:lnTo>
                  <a:lnTo>
                    <a:pt x="228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62" name="object 11662"/>
            <p:cNvSpPr/>
            <p:nvPr/>
          </p:nvSpPr>
          <p:spPr>
            <a:xfrm>
              <a:off x="6262471" y="2649474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80">
                  <a:moveTo>
                    <a:pt x="2286" y="0"/>
                  </a:moveTo>
                  <a:lnTo>
                    <a:pt x="3902" y="669"/>
                  </a:lnTo>
                  <a:lnTo>
                    <a:pt x="4572" y="2285"/>
                  </a:lnTo>
                  <a:lnTo>
                    <a:pt x="3902" y="3902"/>
                  </a:lnTo>
                  <a:lnTo>
                    <a:pt x="2286" y="4571"/>
                  </a:lnTo>
                  <a:lnTo>
                    <a:pt x="669" y="3902"/>
                  </a:lnTo>
                  <a:lnTo>
                    <a:pt x="0" y="2285"/>
                  </a:lnTo>
                  <a:lnTo>
                    <a:pt x="669" y="669"/>
                  </a:lnTo>
                  <a:lnTo>
                    <a:pt x="228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63" name="object 11663"/>
            <p:cNvSpPr/>
            <p:nvPr/>
          </p:nvSpPr>
          <p:spPr>
            <a:xfrm>
              <a:off x="6261709" y="264871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286" y="2285"/>
                  </a:moveTo>
                  <a:lnTo>
                    <a:pt x="1524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64" name="object 11664"/>
            <p:cNvSpPr/>
            <p:nvPr/>
          </p:nvSpPr>
          <p:spPr>
            <a:xfrm>
              <a:off x="6251041" y="2493264"/>
              <a:ext cx="6985" cy="3175"/>
            </a:xfrm>
            <a:custGeom>
              <a:avLst/>
              <a:gdLst/>
              <a:ahLst/>
              <a:cxnLst/>
              <a:rect l="l" t="t" r="r" b="b"/>
              <a:pathLst>
                <a:path w="6985" h="3175">
                  <a:moveTo>
                    <a:pt x="3810" y="3048"/>
                  </a:moveTo>
                  <a:lnTo>
                    <a:pt x="0" y="3048"/>
                  </a:lnTo>
                  <a:lnTo>
                    <a:pt x="0" y="0"/>
                  </a:lnTo>
                  <a:lnTo>
                    <a:pt x="6858" y="0"/>
                  </a:lnTo>
                  <a:lnTo>
                    <a:pt x="6858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65" name="object 11665"/>
            <p:cNvSpPr/>
            <p:nvPr/>
          </p:nvSpPr>
          <p:spPr>
            <a:xfrm>
              <a:off x="6251041" y="2554223"/>
              <a:ext cx="6985" cy="3175"/>
            </a:xfrm>
            <a:custGeom>
              <a:avLst/>
              <a:gdLst/>
              <a:ahLst/>
              <a:cxnLst/>
              <a:rect l="l" t="t" r="r" b="b"/>
              <a:pathLst>
                <a:path w="6985" h="3175">
                  <a:moveTo>
                    <a:pt x="3810" y="0"/>
                  </a:moveTo>
                  <a:lnTo>
                    <a:pt x="0" y="0"/>
                  </a:lnTo>
                  <a:lnTo>
                    <a:pt x="0" y="3048"/>
                  </a:lnTo>
                  <a:lnTo>
                    <a:pt x="6858" y="3047"/>
                  </a:lnTo>
                  <a:lnTo>
                    <a:pt x="685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66" name="object 11666"/>
            <p:cNvSpPr/>
            <p:nvPr/>
          </p:nvSpPr>
          <p:spPr>
            <a:xfrm>
              <a:off x="6259423" y="2517647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80">
                  <a:moveTo>
                    <a:pt x="2286" y="0"/>
                  </a:moveTo>
                  <a:lnTo>
                    <a:pt x="3902" y="669"/>
                  </a:lnTo>
                  <a:lnTo>
                    <a:pt x="4572" y="2285"/>
                  </a:lnTo>
                  <a:lnTo>
                    <a:pt x="3902" y="3902"/>
                  </a:lnTo>
                  <a:lnTo>
                    <a:pt x="2286" y="4571"/>
                  </a:lnTo>
                  <a:lnTo>
                    <a:pt x="669" y="3902"/>
                  </a:lnTo>
                  <a:lnTo>
                    <a:pt x="0" y="2285"/>
                  </a:lnTo>
                  <a:lnTo>
                    <a:pt x="669" y="669"/>
                  </a:lnTo>
                  <a:lnTo>
                    <a:pt x="228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67" name="object 11667"/>
            <p:cNvSpPr/>
            <p:nvPr/>
          </p:nvSpPr>
          <p:spPr>
            <a:xfrm>
              <a:off x="6261709" y="2517647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39" h="3175">
                  <a:moveTo>
                    <a:pt x="0" y="3048"/>
                  </a:moveTo>
                  <a:lnTo>
                    <a:pt x="1524" y="2286"/>
                  </a:lnTo>
                  <a:lnTo>
                    <a:pt x="2285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68" name="object 11668"/>
            <p:cNvSpPr/>
            <p:nvPr/>
          </p:nvSpPr>
          <p:spPr>
            <a:xfrm>
              <a:off x="6262471" y="2514600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80">
                  <a:moveTo>
                    <a:pt x="2286" y="0"/>
                  </a:moveTo>
                  <a:lnTo>
                    <a:pt x="3902" y="669"/>
                  </a:lnTo>
                  <a:lnTo>
                    <a:pt x="4572" y="2285"/>
                  </a:lnTo>
                  <a:lnTo>
                    <a:pt x="3902" y="3902"/>
                  </a:lnTo>
                  <a:lnTo>
                    <a:pt x="2286" y="4571"/>
                  </a:lnTo>
                  <a:lnTo>
                    <a:pt x="669" y="3902"/>
                  </a:lnTo>
                  <a:lnTo>
                    <a:pt x="0" y="2285"/>
                  </a:lnTo>
                  <a:lnTo>
                    <a:pt x="669" y="669"/>
                  </a:lnTo>
                  <a:lnTo>
                    <a:pt x="228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69" name="object 11669"/>
            <p:cNvSpPr/>
            <p:nvPr/>
          </p:nvSpPr>
          <p:spPr>
            <a:xfrm>
              <a:off x="6261709" y="251307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286" y="2285"/>
                  </a:moveTo>
                  <a:lnTo>
                    <a:pt x="1524" y="761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70" name="object 11670"/>
            <p:cNvSpPr/>
            <p:nvPr/>
          </p:nvSpPr>
          <p:spPr>
            <a:xfrm>
              <a:off x="6241135" y="2479547"/>
              <a:ext cx="3810" cy="10160"/>
            </a:xfrm>
            <a:custGeom>
              <a:avLst/>
              <a:gdLst/>
              <a:ahLst/>
              <a:cxnLst/>
              <a:rect l="l" t="t" r="r" b="b"/>
              <a:pathLst>
                <a:path w="3810" h="10160">
                  <a:moveTo>
                    <a:pt x="3810" y="0"/>
                  </a:moveTo>
                  <a:lnTo>
                    <a:pt x="0" y="0"/>
                  </a:lnTo>
                  <a:lnTo>
                    <a:pt x="0" y="9906"/>
                  </a:lnTo>
                  <a:lnTo>
                    <a:pt x="3810" y="9906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71" name="object 11671"/>
            <p:cNvSpPr/>
            <p:nvPr/>
          </p:nvSpPr>
          <p:spPr>
            <a:xfrm>
              <a:off x="6278473" y="2479547"/>
              <a:ext cx="3175" cy="10160"/>
            </a:xfrm>
            <a:custGeom>
              <a:avLst/>
              <a:gdLst/>
              <a:ahLst/>
              <a:cxnLst/>
              <a:rect l="l" t="t" r="r" b="b"/>
              <a:pathLst>
                <a:path w="3175" h="10160">
                  <a:moveTo>
                    <a:pt x="3048" y="0"/>
                  </a:moveTo>
                  <a:lnTo>
                    <a:pt x="0" y="0"/>
                  </a:lnTo>
                  <a:lnTo>
                    <a:pt x="0" y="9906"/>
                  </a:lnTo>
                  <a:lnTo>
                    <a:pt x="3048" y="990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72" name="object 11672"/>
            <p:cNvSpPr/>
            <p:nvPr/>
          </p:nvSpPr>
          <p:spPr>
            <a:xfrm>
              <a:off x="6217513" y="2503169"/>
              <a:ext cx="6985" cy="6985"/>
            </a:xfrm>
            <a:custGeom>
              <a:avLst/>
              <a:gdLst/>
              <a:ahLst/>
              <a:cxnLst/>
              <a:rect l="l" t="t" r="r" b="b"/>
              <a:pathLst>
                <a:path w="6985" h="6985">
                  <a:moveTo>
                    <a:pt x="3048" y="0"/>
                  </a:moveTo>
                  <a:lnTo>
                    <a:pt x="6858" y="3047"/>
                  </a:lnTo>
                  <a:lnTo>
                    <a:pt x="3048" y="6858"/>
                  </a:ln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73" name="object 11673"/>
            <p:cNvSpPr/>
            <p:nvPr/>
          </p:nvSpPr>
          <p:spPr>
            <a:xfrm>
              <a:off x="6075781" y="2583942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60">
                  <a:moveTo>
                    <a:pt x="0" y="0"/>
                  </a:moveTo>
                  <a:lnTo>
                    <a:pt x="990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74" name="object 11674"/>
            <p:cNvSpPr/>
            <p:nvPr/>
          </p:nvSpPr>
          <p:spPr>
            <a:xfrm>
              <a:off x="6068923" y="2577845"/>
              <a:ext cx="24130" cy="0"/>
            </a:xfrm>
            <a:custGeom>
              <a:avLst/>
              <a:gdLst/>
              <a:ahLst/>
              <a:cxnLst/>
              <a:rect l="l" t="t" r="r" b="b"/>
              <a:pathLst>
                <a:path w="24129">
                  <a:moveTo>
                    <a:pt x="0" y="0"/>
                  </a:moveTo>
                  <a:lnTo>
                    <a:pt x="2362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75" name="object 11675"/>
            <p:cNvSpPr/>
            <p:nvPr/>
          </p:nvSpPr>
          <p:spPr>
            <a:xfrm>
              <a:off x="5947003" y="2668524"/>
              <a:ext cx="121920" cy="0"/>
            </a:xfrm>
            <a:custGeom>
              <a:avLst/>
              <a:gdLst/>
              <a:ahLst/>
              <a:cxnLst/>
              <a:rect l="l" t="t" r="r" b="b"/>
              <a:pathLst>
                <a:path w="121920">
                  <a:moveTo>
                    <a:pt x="0" y="0"/>
                  </a:moveTo>
                  <a:lnTo>
                    <a:pt x="12192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76" name="object 11676"/>
            <p:cNvSpPr/>
            <p:nvPr/>
          </p:nvSpPr>
          <p:spPr>
            <a:xfrm>
              <a:off x="5947003" y="2644902"/>
              <a:ext cx="121920" cy="0"/>
            </a:xfrm>
            <a:custGeom>
              <a:avLst/>
              <a:gdLst/>
              <a:ahLst/>
              <a:cxnLst/>
              <a:rect l="l" t="t" r="r" b="b"/>
              <a:pathLst>
                <a:path w="121920">
                  <a:moveTo>
                    <a:pt x="0" y="0"/>
                  </a:moveTo>
                  <a:lnTo>
                    <a:pt x="12192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77" name="object 11677"/>
            <p:cNvSpPr/>
            <p:nvPr/>
          </p:nvSpPr>
          <p:spPr>
            <a:xfrm>
              <a:off x="5947003" y="2594610"/>
              <a:ext cx="121920" cy="0"/>
            </a:xfrm>
            <a:custGeom>
              <a:avLst/>
              <a:gdLst/>
              <a:ahLst/>
              <a:cxnLst/>
              <a:rect l="l" t="t" r="r" b="b"/>
              <a:pathLst>
                <a:path w="121920">
                  <a:moveTo>
                    <a:pt x="0" y="0"/>
                  </a:moveTo>
                  <a:lnTo>
                    <a:pt x="12192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78" name="object 11678"/>
            <p:cNvSpPr/>
            <p:nvPr/>
          </p:nvSpPr>
          <p:spPr>
            <a:xfrm>
              <a:off x="5947003" y="2618231"/>
              <a:ext cx="121920" cy="0"/>
            </a:xfrm>
            <a:custGeom>
              <a:avLst/>
              <a:gdLst/>
              <a:ahLst/>
              <a:cxnLst/>
              <a:rect l="l" t="t" r="r" b="b"/>
              <a:pathLst>
                <a:path w="121920">
                  <a:moveTo>
                    <a:pt x="0" y="0"/>
                  </a:moveTo>
                  <a:lnTo>
                    <a:pt x="12192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79" name="object 11679"/>
            <p:cNvSpPr/>
            <p:nvPr/>
          </p:nvSpPr>
          <p:spPr>
            <a:xfrm>
              <a:off x="5960719" y="2570987"/>
              <a:ext cx="94615" cy="0"/>
            </a:xfrm>
            <a:custGeom>
              <a:avLst/>
              <a:gdLst/>
              <a:ahLst/>
              <a:cxnLst/>
              <a:rect l="l" t="t" r="r" b="b"/>
              <a:pathLst>
                <a:path w="94614">
                  <a:moveTo>
                    <a:pt x="0" y="0"/>
                  </a:moveTo>
                  <a:lnTo>
                    <a:pt x="9448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80" name="object 11680"/>
            <p:cNvSpPr/>
            <p:nvPr/>
          </p:nvSpPr>
          <p:spPr>
            <a:xfrm>
              <a:off x="5960719" y="2547365"/>
              <a:ext cx="94615" cy="24130"/>
            </a:xfrm>
            <a:custGeom>
              <a:avLst/>
              <a:gdLst/>
              <a:ahLst/>
              <a:cxnLst/>
              <a:rect l="l" t="t" r="r" b="b"/>
              <a:pathLst>
                <a:path w="94614" h="24130">
                  <a:moveTo>
                    <a:pt x="0" y="0"/>
                  </a:moveTo>
                  <a:lnTo>
                    <a:pt x="94488" y="0"/>
                  </a:lnTo>
                </a:path>
                <a:path w="94614" h="24130">
                  <a:moveTo>
                    <a:pt x="0" y="0"/>
                  </a:moveTo>
                  <a:lnTo>
                    <a:pt x="0" y="2362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81" name="object 11681"/>
            <p:cNvSpPr/>
            <p:nvPr/>
          </p:nvSpPr>
          <p:spPr>
            <a:xfrm>
              <a:off x="5984341" y="2547365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h="24130">
                  <a:moveTo>
                    <a:pt x="0" y="0"/>
                  </a:moveTo>
                  <a:lnTo>
                    <a:pt x="0" y="2362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82" name="object 11682"/>
            <p:cNvSpPr/>
            <p:nvPr/>
          </p:nvSpPr>
          <p:spPr>
            <a:xfrm>
              <a:off x="6055207" y="2547365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h="24130">
                  <a:moveTo>
                    <a:pt x="0" y="0"/>
                  </a:moveTo>
                  <a:lnTo>
                    <a:pt x="0" y="2362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83" name="object 11683"/>
            <p:cNvSpPr/>
            <p:nvPr/>
          </p:nvSpPr>
          <p:spPr>
            <a:xfrm>
              <a:off x="6031585" y="2547365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h="24130">
                  <a:moveTo>
                    <a:pt x="0" y="0"/>
                  </a:moveTo>
                  <a:lnTo>
                    <a:pt x="0" y="2362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84" name="object 11684"/>
            <p:cNvSpPr/>
            <p:nvPr/>
          </p:nvSpPr>
          <p:spPr>
            <a:xfrm>
              <a:off x="6007963" y="2547365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h="24130">
                  <a:moveTo>
                    <a:pt x="0" y="0"/>
                  </a:moveTo>
                  <a:lnTo>
                    <a:pt x="0" y="2362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85" name="object 11685"/>
            <p:cNvSpPr/>
            <p:nvPr/>
          </p:nvSpPr>
          <p:spPr>
            <a:xfrm>
              <a:off x="5960719" y="2547365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h="24130">
                  <a:moveTo>
                    <a:pt x="0" y="0"/>
                  </a:moveTo>
                  <a:lnTo>
                    <a:pt x="0" y="2362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86" name="object 11686"/>
            <p:cNvSpPr/>
            <p:nvPr/>
          </p:nvSpPr>
          <p:spPr>
            <a:xfrm>
              <a:off x="5984341" y="2547365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h="24130">
                  <a:moveTo>
                    <a:pt x="0" y="0"/>
                  </a:moveTo>
                  <a:lnTo>
                    <a:pt x="0" y="2362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87" name="object 11687"/>
            <p:cNvSpPr/>
            <p:nvPr/>
          </p:nvSpPr>
          <p:spPr>
            <a:xfrm>
              <a:off x="5947765" y="2515361"/>
              <a:ext cx="2540" cy="5715"/>
            </a:xfrm>
            <a:custGeom>
              <a:avLst/>
              <a:gdLst/>
              <a:ahLst/>
              <a:cxnLst/>
              <a:rect l="l" t="t" r="r" b="b"/>
              <a:pathLst>
                <a:path w="2539" h="5714">
                  <a:moveTo>
                    <a:pt x="2286" y="0"/>
                  </a:moveTo>
                  <a:lnTo>
                    <a:pt x="762" y="2286"/>
                  </a:lnTo>
                  <a:lnTo>
                    <a:pt x="0" y="533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88" name="object 11688"/>
            <p:cNvSpPr/>
            <p:nvPr/>
          </p:nvSpPr>
          <p:spPr>
            <a:xfrm>
              <a:off x="5950813" y="2458973"/>
              <a:ext cx="54610" cy="58419"/>
            </a:xfrm>
            <a:custGeom>
              <a:avLst/>
              <a:gdLst/>
              <a:ahLst/>
              <a:cxnLst/>
              <a:rect l="l" t="t" r="r" b="b"/>
              <a:pathLst>
                <a:path w="54610" h="58419">
                  <a:moveTo>
                    <a:pt x="0" y="57911"/>
                  </a:moveTo>
                  <a:lnTo>
                    <a:pt x="5410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89" name="object 11689"/>
            <p:cNvSpPr/>
            <p:nvPr/>
          </p:nvSpPr>
          <p:spPr>
            <a:xfrm>
              <a:off x="6055207" y="2547365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h="24130">
                  <a:moveTo>
                    <a:pt x="0" y="0"/>
                  </a:moveTo>
                  <a:lnTo>
                    <a:pt x="0" y="2362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90" name="object 11690"/>
            <p:cNvSpPr/>
            <p:nvPr/>
          </p:nvSpPr>
          <p:spPr>
            <a:xfrm>
              <a:off x="6068923" y="2577845"/>
              <a:ext cx="24130" cy="0"/>
            </a:xfrm>
            <a:custGeom>
              <a:avLst/>
              <a:gdLst/>
              <a:ahLst/>
              <a:cxnLst/>
              <a:rect l="l" t="t" r="r" b="b"/>
              <a:pathLst>
                <a:path w="24129">
                  <a:moveTo>
                    <a:pt x="0" y="0"/>
                  </a:moveTo>
                  <a:lnTo>
                    <a:pt x="2362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91" name="object 11691"/>
            <p:cNvSpPr/>
            <p:nvPr/>
          </p:nvSpPr>
          <p:spPr>
            <a:xfrm>
              <a:off x="6075781" y="2583942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60">
                  <a:moveTo>
                    <a:pt x="0" y="0"/>
                  </a:moveTo>
                  <a:lnTo>
                    <a:pt x="990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92" name="object 11692"/>
            <p:cNvSpPr/>
            <p:nvPr/>
          </p:nvSpPr>
          <p:spPr>
            <a:xfrm>
              <a:off x="6068923" y="2571750"/>
              <a:ext cx="24765" cy="10795"/>
            </a:xfrm>
            <a:custGeom>
              <a:avLst/>
              <a:gdLst/>
              <a:ahLst/>
              <a:cxnLst/>
              <a:rect l="l" t="t" r="r" b="b"/>
              <a:pathLst>
                <a:path w="24764" h="10794">
                  <a:moveTo>
                    <a:pt x="24384" y="10668"/>
                  </a:moveTo>
                  <a:lnTo>
                    <a:pt x="22860" y="6096"/>
                  </a:lnTo>
                  <a:lnTo>
                    <a:pt x="19812" y="2286"/>
                  </a:lnTo>
                  <a:lnTo>
                    <a:pt x="15240" y="0"/>
                  </a:lnTo>
                  <a:lnTo>
                    <a:pt x="10668" y="0"/>
                  </a:lnTo>
                  <a:lnTo>
                    <a:pt x="6858" y="1524"/>
                  </a:lnTo>
                  <a:lnTo>
                    <a:pt x="3810" y="3810"/>
                  </a:lnTo>
                  <a:lnTo>
                    <a:pt x="1524" y="6858"/>
                  </a:lnTo>
                  <a:lnTo>
                    <a:pt x="0" y="10668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93" name="object 11693"/>
            <p:cNvSpPr/>
            <p:nvPr/>
          </p:nvSpPr>
          <p:spPr>
            <a:xfrm>
              <a:off x="6031585" y="2547365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h="24130">
                  <a:moveTo>
                    <a:pt x="0" y="0"/>
                  </a:moveTo>
                  <a:lnTo>
                    <a:pt x="0" y="2362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94" name="object 11694"/>
            <p:cNvSpPr/>
            <p:nvPr/>
          </p:nvSpPr>
          <p:spPr>
            <a:xfrm>
              <a:off x="6007963" y="2547365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h="24130">
                  <a:moveTo>
                    <a:pt x="0" y="0"/>
                  </a:moveTo>
                  <a:lnTo>
                    <a:pt x="0" y="2362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95" name="object 11695"/>
            <p:cNvSpPr/>
            <p:nvPr/>
          </p:nvSpPr>
          <p:spPr>
            <a:xfrm>
              <a:off x="5960719" y="2570987"/>
              <a:ext cx="94615" cy="0"/>
            </a:xfrm>
            <a:custGeom>
              <a:avLst/>
              <a:gdLst/>
              <a:ahLst/>
              <a:cxnLst/>
              <a:rect l="l" t="t" r="r" b="b"/>
              <a:pathLst>
                <a:path w="94614">
                  <a:moveTo>
                    <a:pt x="0" y="0"/>
                  </a:moveTo>
                  <a:lnTo>
                    <a:pt x="9448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96" name="object 11696"/>
            <p:cNvSpPr/>
            <p:nvPr/>
          </p:nvSpPr>
          <p:spPr>
            <a:xfrm>
              <a:off x="5960719" y="2547365"/>
              <a:ext cx="94615" cy="0"/>
            </a:xfrm>
            <a:custGeom>
              <a:avLst/>
              <a:gdLst/>
              <a:ahLst/>
              <a:cxnLst/>
              <a:rect l="l" t="t" r="r" b="b"/>
              <a:pathLst>
                <a:path w="94614">
                  <a:moveTo>
                    <a:pt x="0" y="0"/>
                  </a:moveTo>
                  <a:lnTo>
                    <a:pt x="9448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97" name="object 11697"/>
            <p:cNvSpPr/>
            <p:nvPr/>
          </p:nvSpPr>
          <p:spPr>
            <a:xfrm>
              <a:off x="5947003" y="2594610"/>
              <a:ext cx="121920" cy="0"/>
            </a:xfrm>
            <a:custGeom>
              <a:avLst/>
              <a:gdLst/>
              <a:ahLst/>
              <a:cxnLst/>
              <a:rect l="l" t="t" r="r" b="b"/>
              <a:pathLst>
                <a:path w="121920">
                  <a:moveTo>
                    <a:pt x="0" y="0"/>
                  </a:moveTo>
                  <a:lnTo>
                    <a:pt x="12192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98" name="object 11698"/>
            <p:cNvSpPr/>
            <p:nvPr/>
          </p:nvSpPr>
          <p:spPr>
            <a:xfrm>
              <a:off x="5947003" y="2668524"/>
              <a:ext cx="121920" cy="0"/>
            </a:xfrm>
            <a:custGeom>
              <a:avLst/>
              <a:gdLst/>
              <a:ahLst/>
              <a:cxnLst/>
              <a:rect l="l" t="t" r="r" b="b"/>
              <a:pathLst>
                <a:path w="121920">
                  <a:moveTo>
                    <a:pt x="0" y="0"/>
                  </a:moveTo>
                  <a:lnTo>
                    <a:pt x="12192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99" name="object 11699"/>
            <p:cNvSpPr/>
            <p:nvPr/>
          </p:nvSpPr>
          <p:spPr>
            <a:xfrm>
              <a:off x="5947003" y="2644902"/>
              <a:ext cx="121920" cy="0"/>
            </a:xfrm>
            <a:custGeom>
              <a:avLst/>
              <a:gdLst/>
              <a:ahLst/>
              <a:cxnLst/>
              <a:rect l="l" t="t" r="r" b="b"/>
              <a:pathLst>
                <a:path w="121920">
                  <a:moveTo>
                    <a:pt x="0" y="0"/>
                  </a:moveTo>
                  <a:lnTo>
                    <a:pt x="12192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00" name="object 11700"/>
            <p:cNvSpPr/>
            <p:nvPr/>
          </p:nvSpPr>
          <p:spPr>
            <a:xfrm>
              <a:off x="5947003" y="2618231"/>
              <a:ext cx="121920" cy="0"/>
            </a:xfrm>
            <a:custGeom>
              <a:avLst/>
              <a:gdLst/>
              <a:ahLst/>
              <a:cxnLst/>
              <a:rect l="l" t="t" r="r" b="b"/>
              <a:pathLst>
                <a:path w="121920">
                  <a:moveTo>
                    <a:pt x="0" y="0"/>
                  </a:moveTo>
                  <a:lnTo>
                    <a:pt x="12192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01" name="object 11701"/>
            <p:cNvSpPr/>
            <p:nvPr/>
          </p:nvSpPr>
          <p:spPr>
            <a:xfrm>
              <a:off x="6007963" y="2526792"/>
              <a:ext cx="146050" cy="0"/>
            </a:xfrm>
            <a:custGeom>
              <a:avLst/>
              <a:gdLst/>
              <a:ahLst/>
              <a:cxnLst/>
              <a:rect l="l" t="t" r="r" b="b"/>
              <a:pathLst>
                <a:path w="146050">
                  <a:moveTo>
                    <a:pt x="145541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02" name="object 11702"/>
            <p:cNvSpPr/>
            <p:nvPr/>
          </p:nvSpPr>
          <p:spPr>
            <a:xfrm>
              <a:off x="6092545" y="2668524"/>
              <a:ext cx="115570" cy="0"/>
            </a:xfrm>
            <a:custGeom>
              <a:avLst/>
              <a:gdLst/>
              <a:ahLst/>
              <a:cxnLst/>
              <a:rect l="l" t="t" r="r" b="b"/>
              <a:pathLst>
                <a:path w="115570">
                  <a:moveTo>
                    <a:pt x="115062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03" name="object 11703"/>
            <p:cNvSpPr/>
            <p:nvPr/>
          </p:nvSpPr>
          <p:spPr>
            <a:xfrm>
              <a:off x="6092545" y="2618231"/>
              <a:ext cx="121920" cy="0"/>
            </a:xfrm>
            <a:custGeom>
              <a:avLst/>
              <a:gdLst/>
              <a:ahLst/>
              <a:cxnLst/>
              <a:rect l="l" t="t" r="r" b="b"/>
              <a:pathLst>
                <a:path w="121920">
                  <a:moveTo>
                    <a:pt x="121920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04" name="object 11704"/>
            <p:cNvSpPr/>
            <p:nvPr/>
          </p:nvSpPr>
          <p:spPr>
            <a:xfrm>
              <a:off x="6092545" y="2644902"/>
              <a:ext cx="121920" cy="0"/>
            </a:xfrm>
            <a:custGeom>
              <a:avLst/>
              <a:gdLst/>
              <a:ahLst/>
              <a:cxnLst/>
              <a:rect l="l" t="t" r="r" b="b"/>
              <a:pathLst>
                <a:path w="121920">
                  <a:moveTo>
                    <a:pt x="121920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05" name="object 11705"/>
            <p:cNvSpPr/>
            <p:nvPr/>
          </p:nvSpPr>
          <p:spPr>
            <a:xfrm>
              <a:off x="5930239" y="2449067"/>
              <a:ext cx="250190" cy="0"/>
            </a:xfrm>
            <a:custGeom>
              <a:avLst/>
              <a:gdLst/>
              <a:ahLst/>
              <a:cxnLst/>
              <a:rect l="l" t="t" r="r" b="b"/>
              <a:pathLst>
                <a:path w="250189">
                  <a:moveTo>
                    <a:pt x="0" y="0"/>
                  </a:moveTo>
                  <a:lnTo>
                    <a:pt x="24993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06" name="object 11706"/>
            <p:cNvSpPr/>
            <p:nvPr/>
          </p:nvSpPr>
          <p:spPr>
            <a:xfrm>
              <a:off x="5930239" y="2432303"/>
              <a:ext cx="230504" cy="0"/>
            </a:xfrm>
            <a:custGeom>
              <a:avLst/>
              <a:gdLst/>
              <a:ahLst/>
              <a:cxnLst/>
              <a:rect l="l" t="t" r="r" b="b"/>
              <a:pathLst>
                <a:path w="230504">
                  <a:moveTo>
                    <a:pt x="230124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07" name="object 11707"/>
            <p:cNvSpPr/>
            <p:nvPr/>
          </p:nvSpPr>
          <p:spPr>
            <a:xfrm>
              <a:off x="5933287" y="2428494"/>
              <a:ext cx="220345" cy="0"/>
            </a:xfrm>
            <a:custGeom>
              <a:avLst/>
              <a:gdLst/>
              <a:ahLst/>
              <a:cxnLst/>
              <a:rect l="l" t="t" r="r" b="b"/>
              <a:pathLst>
                <a:path w="220345">
                  <a:moveTo>
                    <a:pt x="220217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08" name="object 11708"/>
            <p:cNvSpPr/>
            <p:nvPr/>
          </p:nvSpPr>
          <p:spPr>
            <a:xfrm>
              <a:off x="6004915" y="2452115"/>
              <a:ext cx="155575" cy="0"/>
            </a:xfrm>
            <a:custGeom>
              <a:avLst/>
              <a:gdLst/>
              <a:ahLst/>
              <a:cxnLst/>
              <a:rect l="l" t="t" r="r" b="b"/>
              <a:pathLst>
                <a:path w="155575">
                  <a:moveTo>
                    <a:pt x="15544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09" name="object 11709"/>
            <p:cNvSpPr/>
            <p:nvPr/>
          </p:nvSpPr>
          <p:spPr>
            <a:xfrm>
              <a:off x="6011011" y="2458973"/>
              <a:ext cx="132080" cy="0"/>
            </a:xfrm>
            <a:custGeom>
              <a:avLst/>
              <a:gdLst/>
              <a:ahLst/>
              <a:cxnLst/>
              <a:rect l="l" t="t" r="r" b="b"/>
              <a:pathLst>
                <a:path w="132079">
                  <a:moveTo>
                    <a:pt x="131825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10" name="object 11710"/>
            <p:cNvSpPr/>
            <p:nvPr/>
          </p:nvSpPr>
          <p:spPr>
            <a:xfrm>
              <a:off x="6004915" y="2449067"/>
              <a:ext cx="144780" cy="0"/>
            </a:xfrm>
            <a:custGeom>
              <a:avLst/>
              <a:gdLst/>
              <a:ahLst/>
              <a:cxnLst/>
              <a:rect l="l" t="t" r="r" b="b"/>
              <a:pathLst>
                <a:path w="144779">
                  <a:moveTo>
                    <a:pt x="144779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11" name="object 11711"/>
            <p:cNvSpPr/>
            <p:nvPr/>
          </p:nvSpPr>
          <p:spPr>
            <a:xfrm>
              <a:off x="5930239" y="2449067"/>
              <a:ext cx="250190" cy="0"/>
            </a:xfrm>
            <a:custGeom>
              <a:avLst/>
              <a:gdLst/>
              <a:ahLst/>
              <a:cxnLst/>
              <a:rect l="l" t="t" r="r" b="b"/>
              <a:pathLst>
                <a:path w="250189">
                  <a:moveTo>
                    <a:pt x="0" y="0"/>
                  </a:moveTo>
                  <a:lnTo>
                    <a:pt x="24993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12" name="object 11712"/>
            <p:cNvSpPr/>
            <p:nvPr/>
          </p:nvSpPr>
          <p:spPr>
            <a:xfrm>
              <a:off x="6092545" y="2668524"/>
              <a:ext cx="115570" cy="0"/>
            </a:xfrm>
            <a:custGeom>
              <a:avLst/>
              <a:gdLst/>
              <a:ahLst/>
              <a:cxnLst/>
              <a:rect l="l" t="t" r="r" b="b"/>
              <a:pathLst>
                <a:path w="115570">
                  <a:moveTo>
                    <a:pt x="115062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13" name="object 11713"/>
            <p:cNvSpPr/>
            <p:nvPr/>
          </p:nvSpPr>
          <p:spPr>
            <a:xfrm>
              <a:off x="6092545" y="2618231"/>
              <a:ext cx="121920" cy="0"/>
            </a:xfrm>
            <a:custGeom>
              <a:avLst/>
              <a:gdLst/>
              <a:ahLst/>
              <a:cxnLst/>
              <a:rect l="l" t="t" r="r" b="b"/>
              <a:pathLst>
                <a:path w="121920">
                  <a:moveTo>
                    <a:pt x="121920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14" name="object 11714"/>
            <p:cNvSpPr/>
            <p:nvPr/>
          </p:nvSpPr>
          <p:spPr>
            <a:xfrm>
              <a:off x="6092545" y="2644902"/>
              <a:ext cx="121920" cy="0"/>
            </a:xfrm>
            <a:custGeom>
              <a:avLst/>
              <a:gdLst/>
              <a:ahLst/>
              <a:cxnLst/>
              <a:rect l="l" t="t" r="r" b="b"/>
              <a:pathLst>
                <a:path w="121920">
                  <a:moveTo>
                    <a:pt x="121920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15" name="object 11715"/>
            <p:cNvSpPr/>
            <p:nvPr/>
          </p:nvSpPr>
          <p:spPr>
            <a:xfrm>
              <a:off x="6007963" y="2526792"/>
              <a:ext cx="146050" cy="0"/>
            </a:xfrm>
            <a:custGeom>
              <a:avLst/>
              <a:gdLst/>
              <a:ahLst/>
              <a:cxnLst/>
              <a:rect l="l" t="t" r="r" b="b"/>
              <a:pathLst>
                <a:path w="146050">
                  <a:moveTo>
                    <a:pt x="145541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16" name="object 11716"/>
            <p:cNvSpPr/>
            <p:nvPr/>
          </p:nvSpPr>
          <p:spPr>
            <a:xfrm>
              <a:off x="5933287" y="2428494"/>
              <a:ext cx="220345" cy="0"/>
            </a:xfrm>
            <a:custGeom>
              <a:avLst/>
              <a:gdLst/>
              <a:ahLst/>
              <a:cxnLst/>
              <a:rect l="l" t="t" r="r" b="b"/>
              <a:pathLst>
                <a:path w="220345">
                  <a:moveTo>
                    <a:pt x="220217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17" name="object 11717"/>
            <p:cNvSpPr/>
            <p:nvPr/>
          </p:nvSpPr>
          <p:spPr>
            <a:xfrm>
              <a:off x="5930239" y="2432303"/>
              <a:ext cx="230504" cy="0"/>
            </a:xfrm>
            <a:custGeom>
              <a:avLst/>
              <a:gdLst/>
              <a:ahLst/>
              <a:cxnLst/>
              <a:rect l="l" t="t" r="r" b="b"/>
              <a:pathLst>
                <a:path w="230504">
                  <a:moveTo>
                    <a:pt x="230124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1718" name="object 11718"/>
          <p:cNvSpPr/>
          <p:nvPr/>
        </p:nvSpPr>
        <p:spPr>
          <a:xfrm>
            <a:off x="7661075" y="2069774"/>
            <a:ext cx="0" cy="247405"/>
          </a:xfrm>
          <a:custGeom>
            <a:avLst/>
            <a:gdLst/>
            <a:ahLst/>
            <a:cxnLst/>
            <a:rect l="l" t="t" r="r" b="b"/>
            <a:pathLst>
              <a:path h="196850">
                <a:moveTo>
                  <a:pt x="0" y="0"/>
                </a:moveTo>
                <a:lnTo>
                  <a:pt x="0" y="196596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19" name="object 11719"/>
          <p:cNvSpPr/>
          <p:nvPr/>
        </p:nvSpPr>
        <p:spPr>
          <a:xfrm>
            <a:off x="7843996" y="2027636"/>
            <a:ext cx="59856" cy="47087"/>
          </a:xfrm>
          <a:custGeom>
            <a:avLst/>
            <a:gdLst/>
            <a:ahLst/>
            <a:cxnLst/>
            <a:rect l="l" t="t" r="r" b="b"/>
            <a:pathLst>
              <a:path w="47625" h="37464">
                <a:moveTo>
                  <a:pt x="47244" y="0"/>
                </a:moveTo>
                <a:lnTo>
                  <a:pt x="47244" y="37338"/>
                </a:lnTo>
                <a:lnTo>
                  <a:pt x="0" y="37338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20" name="object 11720"/>
          <p:cNvSpPr/>
          <p:nvPr/>
        </p:nvSpPr>
        <p:spPr>
          <a:xfrm>
            <a:off x="7661075" y="2069774"/>
            <a:ext cx="0" cy="247405"/>
          </a:xfrm>
          <a:custGeom>
            <a:avLst/>
            <a:gdLst/>
            <a:ahLst/>
            <a:cxnLst/>
            <a:rect l="l" t="t" r="r" b="b"/>
            <a:pathLst>
              <a:path h="196850">
                <a:moveTo>
                  <a:pt x="0" y="0"/>
                </a:moveTo>
                <a:lnTo>
                  <a:pt x="0" y="196596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21" name="object 11721"/>
          <p:cNvSpPr/>
          <p:nvPr/>
        </p:nvSpPr>
        <p:spPr>
          <a:xfrm>
            <a:off x="7843996" y="2069774"/>
            <a:ext cx="59856" cy="4788"/>
          </a:xfrm>
          <a:custGeom>
            <a:avLst/>
            <a:gdLst/>
            <a:ahLst/>
            <a:cxnLst/>
            <a:rect l="l" t="t" r="r" b="b"/>
            <a:pathLst>
              <a:path w="47625" h="3810">
                <a:moveTo>
                  <a:pt x="47244" y="3809"/>
                </a:moveTo>
                <a:lnTo>
                  <a:pt x="0" y="3809"/>
                </a:lnTo>
              </a:path>
              <a:path w="47625" h="3810">
                <a:moveTo>
                  <a:pt x="47244" y="3809"/>
                </a:moveTo>
                <a:lnTo>
                  <a:pt x="47244" y="0"/>
                </a:lnTo>
                <a:lnTo>
                  <a:pt x="47244" y="0"/>
                </a:lnTo>
              </a:path>
              <a:path w="47625" h="3810">
                <a:moveTo>
                  <a:pt x="47244" y="3809"/>
                </a:moveTo>
                <a:lnTo>
                  <a:pt x="47244" y="0"/>
                </a:lnTo>
                <a:lnTo>
                  <a:pt x="472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1722" name="object 11722"/>
          <p:cNvGrpSpPr/>
          <p:nvPr/>
        </p:nvGrpSpPr>
        <p:grpSpPr>
          <a:xfrm>
            <a:off x="7748226" y="2010397"/>
            <a:ext cx="6385" cy="38308"/>
            <a:chOff x="6164935" y="2692145"/>
            <a:chExt cx="5080" cy="30480"/>
          </a:xfrm>
        </p:grpSpPr>
        <p:sp>
          <p:nvSpPr>
            <p:cNvPr id="11723" name="object 11723"/>
            <p:cNvSpPr/>
            <p:nvPr/>
          </p:nvSpPr>
          <p:spPr>
            <a:xfrm>
              <a:off x="6167221" y="2692145"/>
              <a:ext cx="0" cy="30480"/>
            </a:xfrm>
            <a:custGeom>
              <a:avLst/>
              <a:gdLst/>
              <a:ahLst/>
              <a:cxnLst/>
              <a:rect l="l" t="t" r="r" b="b"/>
              <a:pathLst>
                <a:path h="30480">
                  <a:moveTo>
                    <a:pt x="0" y="0"/>
                  </a:moveTo>
                  <a:lnTo>
                    <a:pt x="0" y="3048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24" name="object 11724"/>
            <p:cNvSpPr/>
            <p:nvPr/>
          </p:nvSpPr>
          <p:spPr>
            <a:xfrm>
              <a:off x="6167221" y="2695955"/>
              <a:ext cx="0" cy="26670"/>
            </a:xfrm>
            <a:custGeom>
              <a:avLst/>
              <a:gdLst/>
              <a:ahLst/>
              <a:cxnLst/>
              <a:rect l="l" t="t" r="r" b="b"/>
              <a:pathLst>
                <a:path h="26669">
                  <a:moveTo>
                    <a:pt x="0" y="0"/>
                  </a:moveTo>
                  <a:lnTo>
                    <a:pt x="0" y="2667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25" name="object 11725"/>
            <p:cNvSpPr/>
            <p:nvPr/>
          </p:nvSpPr>
          <p:spPr>
            <a:xfrm>
              <a:off x="6167221" y="2692145"/>
              <a:ext cx="0" cy="30480"/>
            </a:xfrm>
            <a:custGeom>
              <a:avLst/>
              <a:gdLst/>
              <a:ahLst/>
              <a:cxnLst/>
              <a:rect l="l" t="t" r="r" b="b"/>
              <a:pathLst>
                <a:path h="30480">
                  <a:moveTo>
                    <a:pt x="0" y="0"/>
                  </a:moveTo>
                  <a:lnTo>
                    <a:pt x="0" y="3048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1726" name="object 11726"/>
          <p:cNvGrpSpPr/>
          <p:nvPr/>
        </p:nvGrpSpPr>
        <p:grpSpPr>
          <a:xfrm>
            <a:off x="7841123" y="2071691"/>
            <a:ext cx="56664" cy="14365"/>
            <a:chOff x="6238849" y="2740914"/>
            <a:chExt cx="45085" cy="11430"/>
          </a:xfrm>
        </p:grpSpPr>
        <p:sp>
          <p:nvSpPr>
            <p:cNvPr id="11727" name="object 11727"/>
            <p:cNvSpPr/>
            <p:nvPr/>
          </p:nvSpPr>
          <p:spPr>
            <a:xfrm>
              <a:off x="6241135" y="2743200"/>
              <a:ext cx="3810" cy="6985"/>
            </a:xfrm>
            <a:custGeom>
              <a:avLst/>
              <a:gdLst/>
              <a:ahLst/>
              <a:cxnLst/>
              <a:rect l="l" t="t" r="r" b="b"/>
              <a:pathLst>
                <a:path w="3810" h="6985">
                  <a:moveTo>
                    <a:pt x="3810" y="0"/>
                  </a:moveTo>
                  <a:lnTo>
                    <a:pt x="0" y="0"/>
                  </a:lnTo>
                  <a:lnTo>
                    <a:pt x="0" y="6858"/>
                  </a:lnTo>
                </a:path>
                <a:path w="3810" h="6985">
                  <a:moveTo>
                    <a:pt x="3810" y="0"/>
                  </a:moveTo>
                  <a:lnTo>
                    <a:pt x="0" y="0"/>
                  </a:lnTo>
                  <a:lnTo>
                    <a:pt x="0" y="685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28" name="object 11728"/>
            <p:cNvSpPr/>
            <p:nvPr/>
          </p:nvSpPr>
          <p:spPr>
            <a:xfrm>
              <a:off x="6278473" y="2743200"/>
              <a:ext cx="3175" cy="6985"/>
            </a:xfrm>
            <a:custGeom>
              <a:avLst/>
              <a:gdLst/>
              <a:ahLst/>
              <a:cxnLst/>
              <a:rect l="l" t="t" r="r" b="b"/>
              <a:pathLst>
                <a:path w="3175" h="6985">
                  <a:moveTo>
                    <a:pt x="3048" y="0"/>
                  </a:moveTo>
                  <a:lnTo>
                    <a:pt x="0" y="0"/>
                  </a:lnTo>
                  <a:lnTo>
                    <a:pt x="0" y="6858"/>
                  </a:lnTo>
                  <a:lnTo>
                    <a:pt x="3048" y="6858"/>
                  </a:lnTo>
                  <a:lnTo>
                    <a:pt x="3048" y="3048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1729" name="object 11729"/>
          <p:cNvGrpSpPr/>
          <p:nvPr/>
        </p:nvGrpSpPr>
        <p:grpSpPr>
          <a:xfrm>
            <a:off x="7416862" y="1683824"/>
            <a:ext cx="349560" cy="636071"/>
            <a:chOff x="5901283" y="2432304"/>
            <a:chExt cx="278130" cy="506095"/>
          </a:xfrm>
        </p:grpSpPr>
        <p:sp>
          <p:nvSpPr>
            <p:cNvPr id="11730" name="object 11730"/>
            <p:cNvSpPr/>
            <p:nvPr/>
          </p:nvSpPr>
          <p:spPr>
            <a:xfrm>
              <a:off x="5930239" y="2932176"/>
              <a:ext cx="47625" cy="0"/>
            </a:xfrm>
            <a:custGeom>
              <a:avLst/>
              <a:gdLst/>
              <a:ahLst/>
              <a:cxnLst/>
              <a:rect l="l" t="t" r="r" b="b"/>
              <a:pathLst>
                <a:path w="47625">
                  <a:moveTo>
                    <a:pt x="0" y="0"/>
                  </a:moveTo>
                  <a:lnTo>
                    <a:pt x="4724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31" name="object 11731"/>
            <p:cNvSpPr/>
            <p:nvPr/>
          </p:nvSpPr>
          <p:spPr>
            <a:xfrm>
              <a:off x="5933287" y="2929128"/>
              <a:ext cx="152400" cy="0"/>
            </a:xfrm>
            <a:custGeom>
              <a:avLst/>
              <a:gdLst/>
              <a:ahLst/>
              <a:cxnLst/>
              <a:rect l="l" t="t" r="r" b="b"/>
              <a:pathLst>
                <a:path w="152400">
                  <a:moveTo>
                    <a:pt x="0" y="0"/>
                  </a:moveTo>
                  <a:lnTo>
                    <a:pt x="15240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32" name="object 11732"/>
            <p:cNvSpPr/>
            <p:nvPr/>
          </p:nvSpPr>
          <p:spPr>
            <a:xfrm>
              <a:off x="5940145" y="2922270"/>
              <a:ext cx="142875" cy="0"/>
            </a:xfrm>
            <a:custGeom>
              <a:avLst/>
              <a:gdLst/>
              <a:ahLst/>
              <a:cxnLst/>
              <a:rect l="l" t="t" r="r" b="b"/>
              <a:pathLst>
                <a:path w="142875">
                  <a:moveTo>
                    <a:pt x="0" y="0"/>
                  </a:moveTo>
                  <a:lnTo>
                    <a:pt x="14249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33" name="object 11733"/>
            <p:cNvSpPr/>
            <p:nvPr/>
          </p:nvSpPr>
          <p:spPr>
            <a:xfrm>
              <a:off x="6078829" y="2750058"/>
              <a:ext cx="0" cy="155575"/>
            </a:xfrm>
            <a:custGeom>
              <a:avLst/>
              <a:gdLst/>
              <a:ahLst/>
              <a:cxnLst/>
              <a:rect l="l" t="t" r="r" b="b"/>
              <a:pathLst>
                <a:path h="155575">
                  <a:moveTo>
                    <a:pt x="0" y="0"/>
                  </a:moveTo>
                  <a:lnTo>
                    <a:pt x="0" y="1554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34" name="object 11734"/>
            <p:cNvSpPr/>
            <p:nvPr/>
          </p:nvSpPr>
          <p:spPr>
            <a:xfrm>
              <a:off x="6068923" y="2705862"/>
              <a:ext cx="0" cy="105410"/>
            </a:xfrm>
            <a:custGeom>
              <a:avLst/>
              <a:gdLst/>
              <a:ahLst/>
              <a:cxnLst/>
              <a:rect l="l" t="t" r="r" b="b"/>
              <a:pathLst>
                <a:path h="105410">
                  <a:moveTo>
                    <a:pt x="0" y="105155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35" name="object 11735"/>
            <p:cNvSpPr/>
            <p:nvPr/>
          </p:nvSpPr>
          <p:spPr>
            <a:xfrm>
              <a:off x="6075781" y="2705862"/>
              <a:ext cx="0" cy="105410"/>
            </a:xfrm>
            <a:custGeom>
              <a:avLst/>
              <a:gdLst/>
              <a:ahLst/>
              <a:cxnLst/>
              <a:rect l="l" t="t" r="r" b="b"/>
              <a:pathLst>
                <a:path h="105410">
                  <a:moveTo>
                    <a:pt x="0" y="105155"/>
                  </a:moveTo>
                  <a:lnTo>
                    <a:pt x="0" y="0"/>
                  </a:lnTo>
                </a:path>
                <a:path h="105410">
                  <a:moveTo>
                    <a:pt x="0" y="105155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36" name="object 11736"/>
            <p:cNvSpPr/>
            <p:nvPr/>
          </p:nvSpPr>
          <p:spPr>
            <a:xfrm>
              <a:off x="6007963" y="2705862"/>
              <a:ext cx="0" cy="78105"/>
            </a:xfrm>
            <a:custGeom>
              <a:avLst/>
              <a:gdLst/>
              <a:ahLst/>
              <a:cxnLst/>
              <a:rect l="l" t="t" r="r" b="b"/>
              <a:pathLst>
                <a:path h="78105">
                  <a:moveTo>
                    <a:pt x="0" y="0"/>
                  </a:moveTo>
                  <a:lnTo>
                    <a:pt x="0" y="7772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37" name="object 11737"/>
            <p:cNvSpPr/>
            <p:nvPr/>
          </p:nvSpPr>
          <p:spPr>
            <a:xfrm>
              <a:off x="5943955" y="2915412"/>
              <a:ext cx="135255" cy="0"/>
            </a:xfrm>
            <a:custGeom>
              <a:avLst/>
              <a:gdLst/>
              <a:ahLst/>
              <a:cxnLst/>
              <a:rect l="l" t="t" r="r" b="b"/>
              <a:pathLst>
                <a:path w="135254">
                  <a:moveTo>
                    <a:pt x="0" y="0"/>
                  </a:moveTo>
                  <a:lnTo>
                    <a:pt x="13487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38" name="object 11738"/>
            <p:cNvSpPr/>
            <p:nvPr/>
          </p:nvSpPr>
          <p:spPr>
            <a:xfrm>
              <a:off x="6071971" y="2756916"/>
              <a:ext cx="0" cy="155575"/>
            </a:xfrm>
            <a:custGeom>
              <a:avLst/>
              <a:gdLst/>
              <a:ahLst/>
              <a:cxnLst/>
              <a:rect l="l" t="t" r="r" b="b"/>
              <a:pathLst>
                <a:path h="155575">
                  <a:moveTo>
                    <a:pt x="0" y="0"/>
                  </a:moveTo>
                  <a:lnTo>
                    <a:pt x="0" y="1554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39" name="object 11739"/>
            <p:cNvSpPr/>
            <p:nvPr/>
          </p:nvSpPr>
          <p:spPr>
            <a:xfrm>
              <a:off x="6078829" y="281101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10">
                  <a:moveTo>
                    <a:pt x="0" y="0"/>
                  </a:moveTo>
                  <a:lnTo>
                    <a:pt x="0" y="0"/>
                  </a:lnTo>
                  <a:lnTo>
                    <a:pt x="381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40" name="object 11740"/>
            <p:cNvSpPr/>
            <p:nvPr/>
          </p:nvSpPr>
          <p:spPr>
            <a:xfrm>
              <a:off x="6068923" y="2905506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304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41" name="object 11741"/>
            <p:cNvSpPr/>
            <p:nvPr/>
          </p:nvSpPr>
          <p:spPr>
            <a:xfrm>
              <a:off x="6071971" y="2905506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304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42" name="object 11742"/>
            <p:cNvSpPr/>
            <p:nvPr/>
          </p:nvSpPr>
          <p:spPr>
            <a:xfrm>
              <a:off x="6078067" y="2914650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0" y="3048"/>
                  </a:moveTo>
                  <a:lnTo>
                    <a:pt x="762" y="3048"/>
                  </a:lnTo>
                  <a:lnTo>
                    <a:pt x="1523" y="1524"/>
                  </a:lnTo>
                  <a:lnTo>
                    <a:pt x="761" y="762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43" name="object 11743"/>
            <p:cNvSpPr/>
            <p:nvPr/>
          </p:nvSpPr>
          <p:spPr>
            <a:xfrm>
              <a:off x="6075781" y="2811018"/>
              <a:ext cx="0" cy="104775"/>
            </a:xfrm>
            <a:custGeom>
              <a:avLst/>
              <a:gdLst/>
              <a:ahLst/>
              <a:cxnLst/>
              <a:rect l="l" t="t" r="r" b="b"/>
              <a:pathLst>
                <a:path h="104775">
                  <a:moveTo>
                    <a:pt x="0" y="104394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44" name="object 11744"/>
            <p:cNvSpPr/>
            <p:nvPr/>
          </p:nvSpPr>
          <p:spPr>
            <a:xfrm>
              <a:off x="6078829" y="2905506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9905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45" name="object 11745"/>
            <p:cNvSpPr/>
            <p:nvPr/>
          </p:nvSpPr>
          <p:spPr>
            <a:xfrm>
              <a:off x="6068923" y="281101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5">
                  <a:moveTo>
                    <a:pt x="0" y="0"/>
                  </a:moveTo>
                  <a:lnTo>
                    <a:pt x="685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46" name="object 11746"/>
            <p:cNvSpPr/>
            <p:nvPr/>
          </p:nvSpPr>
          <p:spPr>
            <a:xfrm>
              <a:off x="6068923" y="2811018"/>
              <a:ext cx="0" cy="101600"/>
            </a:xfrm>
            <a:custGeom>
              <a:avLst/>
              <a:gdLst/>
              <a:ahLst/>
              <a:cxnLst/>
              <a:rect l="l" t="t" r="r" b="b"/>
              <a:pathLst>
                <a:path h="101600">
                  <a:moveTo>
                    <a:pt x="0" y="101346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47" name="object 11747"/>
            <p:cNvSpPr/>
            <p:nvPr/>
          </p:nvSpPr>
          <p:spPr>
            <a:xfrm>
              <a:off x="5947003" y="2759964"/>
              <a:ext cx="121920" cy="0"/>
            </a:xfrm>
            <a:custGeom>
              <a:avLst/>
              <a:gdLst/>
              <a:ahLst/>
              <a:cxnLst/>
              <a:rect l="l" t="t" r="r" b="b"/>
              <a:pathLst>
                <a:path w="121920">
                  <a:moveTo>
                    <a:pt x="0" y="0"/>
                  </a:moveTo>
                  <a:lnTo>
                    <a:pt x="12192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48" name="object 11748"/>
            <p:cNvSpPr/>
            <p:nvPr/>
          </p:nvSpPr>
          <p:spPr>
            <a:xfrm>
              <a:off x="5943193" y="2913126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39">
                  <a:moveTo>
                    <a:pt x="1524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0" y="228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49" name="object 11749"/>
            <p:cNvSpPr/>
            <p:nvPr/>
          </p:nvSpPr>
          <p:spPr>
            <a:xfrm>
              <a:off x="5943193" y="2914650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1524" y="0"/>
                  </a:moveTo>
                  <a:lnTo>
                    <a:pt x="0" y="762"/>
                  </a:lnTo>
                  <a:lnTo>
                    <a:pt x="0" y="1524"/>
                  </a:lnTo>
                  <a:lnTo>
                    <a:pt x="0" y="3048"/>
                  </a:lnTo>
                  <a:lnTo>
                    <a:pt x="1524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50" name="object 11750"/>
            <p:cNvSpPr/>
            <p:nvPr/>
          </p:nvSpPr>
          <p:spPr>
            <a:xfrm>
              <a:off x="5943955" y="2912364"/>
              <a:ext cx="132080" cy="0"/>
            </a:xfrm>
            <a:custGeom>
              <a:avLst/>
              <a:gdLst/>
              <a:ahLst/>
              <a:cxnLst/>
              <a:rect l="l" t="t" r="r" b="b"/>
              <a:pathLst>
                <a:path w="132079">
                  <a:moveTo>
                    <a:pt x="0" y="0"/>
                  </a:moveTo>
                  <a:lnTo>
                    <a:pt x="13182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51" name="object 11751"/>
            <p:cNvSpPr/>
            <p:nvPr/>
          </p:nvSpPr>
          <p:spPr>
            <a:xfrm>
              <a:off x="5947003" y="2783586"/>
              <a:ext cx="121920" cy="0"/>
            </a:xfrm>
            <a:custGeom>
              <a:avLst/>
              <a:gdLst/>
              <a:ahLst/>
              <a:cxnLst/>
              <a:rect l="l" t="t" r="r" b="b"/>
              <a:pathLst>
                <a:path w="121920">
                  <a:moveTo>
                    <a:pt x="0" y="0"/>
                  </a:moveTo>
                  <a:lnTo>
                    <a:pt x="12192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52" name="object 11752"/>
            <p:cNvSpPr/>
            <p:nvPr/>
          </p:nvSpPr>
          <p:spPr>
            <a:xfrm>
              <a:off x="5943955" y="2919222"/>
              <a:ext cx="135255" cy="0"/>
            </a:xfrm>
            <a:custGeom>
              <a:avLst/>
              <a:gdLst/>
              <a:ahLst/>
              <a:cxnLst/>
              <a:rect l="l" t="t" r="r" b="b"/>
              <a:pathLst>
                <a:path w="135254">
                  <a:moveTo>
                    <a:pt x="0" y="0"/>
                  </a:moveTo>
                  <a:lnTo>
                    <a:pt x="13487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53" name="object 11753"/>
            <p:cNvSpPr/>
            <p:nvPr/>
          </p:nvSpPr>
          <p:spPr>
            <a:xfrm>
              <a:off x="6085687" y="2705862"/>
              <a:ext cx="0" cy="40640"/>
            </a:xfrm>
            <a:custGeom>
              <a:avLst/>
              <a:gdLst/>
              <a:ahLst/>
              <a:cxnLst/>
              <a:rect l="l" t="t" r="r" b="b"/>
              <a:pathLst>
                <a:path h="40639">
                  <a:moveTo>
                    <a:pt x="0" y="40385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54" name="object 11754"/>
            <p:cNvSpPr/>
            <p:nvPr/>
          </p:nvSpPr>
          <p:spPr>
            <a:xfrm>
              <a:off x="6088735" y="2705862"/>
              <a:ext cx="0" cy="40640"/>
            </a:xfrm>
            <a:custGeom>
              <a:avLst/>
              <a:gdLst/>
              <a:ahLst/>
              <a:cxnLst/>
              <a:rect l="l" t="t" r="r" b="b"/>
              <a:pathLst>
                <a:path h="40639">
                  <a:moveTo>
                    <a:pt x="0" y="40385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55" name="object 11755"/>
            <p:cNvSpPr/>
            <p:nvPr/>
          </p:nvSpPr>
          <p:spPr>
            <a:xfrm>
              <a:off x="6092545" y="2705862"/>
              <a:ext cx="0" cy="37465"/>
            </a:xfrm>
            <a:custGeom>
              <a:avLst/>
              <a:gdLst/>
              <a:ahLst/>
              <a:cxnLst/>
              <a:rect l="l" t="t" r="r" b="b"/>
              <a:pathLst>
                <a:path h="37464">
                  <a:moveTo>
                    <a:pt x="0" y="3733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56" name="object 11756"/>
            <p:cNvSpPr/>
            <p:nvPr/>
          </p:nvSpPr>
          <p:spPr>
            <a:xfrm>
              <a:off x="5947003" y="2712720"/>
              <a:ext cx="121920" cy="0"/>
            </a:xfrm>
            <a:custGeom>
              <a:avLst/>
              <a:gdLst/>
              <a:ahLst/>
              <a:cxnLst/>
              <a:rect l="l" t="t" r="r" b="b"/>
              <a:pathLst>
                <a:path w="121920">
                  <a:moveTo>
                    <a:pt x="0" y="0"/>
                  </a:moveTo>
                  <a:lnTo>
                    <a:pt x="12192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57" name="object 11757"/>
            <p:cNvSpPr/>
            <p:nvPr/>
          </p:nvSpPr>
          <p:spPr>
            <a:xfrm>
              <a:off x="5947003" y="2736342"/>
              <a:ext cx="121920" cy="0"/>
            </a:xfrm>
            <a:custGeom>
              <a:avLst/>
              <a:gdLst/>
              <a:ahLst/>
              <a:cxnLst/>
              <a:rect l="l" t="t" r="r" b="b"/>
              <a:pathLst>
                <a:path w="121920">
                  <a:moveTo>
                    <a:pt x="0" y="0"/>
                  </a:moveTo>
                  <a:lnTo>
                    <a:pt x="12192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58" name="object 11758"/>
            <p:cNvSpPr/>
            <p:nvPr/>
          </p:nvSpPr>
          <p:spPr>
            <a:xfrm>
              <a:off x="5930239" y="2901696"/>
              <a:ext cx="0" cy="30480"/>
            </a:xfrm>
            <a:custGeom>
              <a:avLst/>
              <a:gdLst/>
              <a:ahLst/>
              <a:cxnLst/>
              <a:rect l="l" t="t" r="r" b="b"/>
              <a:pathLst>
                <a:path h="30480">
                  <a:moveTo>
                    <a:pt x="0" y="30479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59" name="object 11759"/>
            <p:cNvSpPr/>
            <p:nvPr/>
          </p:nvSpPr>
          <p:spPr>
            <a:xfrm>
              <a:off x="5933287" y="2901696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39">
                  <a:moveTo>
                    <a:pt x="0" y="27431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60" name="object 11760"/>
            <p:cNvSpPr/>
            <p:nvPr/>
          </p:nvSpPr>
          <p:spPr>
            <a:xfrm>
              <a:off x="5940145" y="2895600"/>
              <a:ext cx="0" cy="26670"/>
            </a:xfrm>
            <a:custGeom>
              <a:avLst/>
              <a:gdLst/>
              <a:ahLst/>
              <a:cxnLst/>
              <a:rect l="l" t="t" r="r" b="b"/>
              <a:pathLst>
                <a:path h="26669">
                  <a:moveTo>
                    <a:pt x="0" y="2667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61" name="object 11761"/>
            <p:cNvSpPr/>
            <p:nvPr/>
          </p:nvSpPr>
          <p:spPr>
            <a:xfrm>
              <a:off x="5960719" y="2811018"/>
              <a:ext cx="94615" cy="0"/>
            </a:xfrm>
            <a:custGeom>
              <a:avLst/>
              <a:gdLst/>
              <a:ahLst/>
              <a:cxnLst/>
              <a:rect l="l" t="t" r="r" b="b"/>
              <a:pathLst>
                <a:path w="94614">
                  <a:moveTo>
                    <a:pt x="0" y="0"/>
                  </a:moveTo>
                  <a:lnTo>
                    <a:pt x="9448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62" name="object 11762"/>
            <p:cNvSpPr/>
            <p:nvPr/>
          </p:nvSpPr>
          <p:spPr>
            <a:xfrm>
              <a:off x="5960719" y="2834640"/>
              <a:ext cx="94615" cy="0"/>
            </a:xfrm>
            <a:custGeom>
              <a:avLst/>
              <a:gdLst/>
              <a:ahLst/>
              <a:cxnLst/>
              <a:rect l="l" t="t" r="r" b="b"/>
              <a:pathLst>
                <a:path w="94614">
                  <a:moveTo>
                    <a:pt x="0" y="0"/>
                  </a:moveTo>
                  <a:lnTo>
                    <a:pt x="9448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63" name="object 11763"/>
            <p:cNvSpPr/>
            <p:nvPr/>
          </p:nvSpPr>
          <p:spPr>
            <a:xfrm>
              <a:off x="6007963" y="2811018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h="24130">
                  <a:moveTo>
                    <a:pt x="0" y="0"/>
                  </a:moveTo>
                  <a:lnTo>
                    <a:pt x="0" y="2362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64" name="object 11764"/>
            <p:cNvSpPr/>
            <p:nvPr/>
          </p:nvSpPr>
          <p:spPr>
            <a:xfrm>
              <a:off x="5984341" y="2811018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h="24130">
                  <a:moveTo>
                    <a:pt x="0" y="0"/>
                  </a:moveTo>
                  <a:lnTo>
                    <a:pt x="0" y="2362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65" name="object 11765"/>
            <p:cNvSpPr/>
            <p:nvPr/>
          </p:nvSpPr>
          <p:spPr>
            <a:xfrm>
              <a:off x="5960719" y="2811018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h="24130">
                  <a:moveTo>
                    <a:pt x="0" y="0"/>
                  </a:moveTo>
                  <a:lnTo>
                    <a:pt x="0" y="2362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66" name="object 11766"/>
            <p:cNvSpPr/>
            <p:nvPr/>
          </p:nvSpPr>
          <p:spPr>
            <a:xfrm>
              <a:off x="6031585" y="2811018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h="24130">
                  <a:moveTo>
                    <a:pt x="0" y="0"/>
                  </a:moveTo>
                  <a:lnTo>
                    <a:pt x="0" y="2362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67" name="object 11767"/>
            <p:cNvSpPr/>
            <p:nvPr/>
          </p:nvSpPr>
          <p:spPr>
            <a:xfrm>
              <a:off x="6055207" y="2811018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h="24130">
                  <a:moveTo>
                    <a:pt x="0" y="0"/>
                  </a:moveTo>
                  <a:lnTo>
                    <a:pt x="0" y="2362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68" name="object 11768"/>
            <p:cNvSpPr/>
            <p:nvPr/>
          </p:nvSpPr>
          <p:spPr>
            <a:xfrm>
              <a:off x="5942431" y="2792730"/>
              <a:ext cx="5715" cy="6350"/>
            </a:xfrm>
            <a:custGeom>
              <a:avLst/>
              <a:gdLst/>
              <a:ahLst/>
              <a:cxnLst/>
              <a:rect l="l" t="t" r="r" b="b"/>
              <a:pathLst>
                <a:path w="5714" h="6350">
                  <a:moveTo>
                    <a:pt x="0" y="6096"/>
                  </a:moveTo>
                  <a:lnTo>
                    <a:pt x="2286" y="5334"/>
                  </a:lnTo>
                  <a:lnTo>
                    <a:pt x="3810" y="3810"/>
                  </a:lnTo>
                  <a:lnTo>
                    <a:pt x="5334" y="2286"/>
                  </a:lnTo>
                  <a:lnTo>
                    <a:pt x="5333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69" name="object 11769"/>
            <p:cNvSpPr/>
            <p:nvPr/>
          </p:nvSpPr>
          <p:spPr>
            <a:xfrm>
              <a:off x="5916523" y="2790444"/>
              <a:ext cx="24130" cy="6985"/>
            </a:xfrm>
            <a:custGeom>
              <a:avLst/>
              <a:gdLst/>
              <a:ahLst/>
              <a:cxnLst/>
              <a:rect l="l" t="t" r="r" b="b"/>
              <a:pathLst>
                <a:path w="24129" h="6985">
                  <a:moveTo>
                    <a:pt x="0" y="6857"/>
                  </a:moveTo>
                  <a:lnTo>
                    <a:pt x="23622" y="6857"/>
                  </a:lnTo>
                </a:path>
                <a:path w="24129" h="6985">
                  <a:moveTo>
                    <a:pt x="0" y="6857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70" name="object 11770"/>
            <p:cNvSpPr/>
            <p:nvPr/>
          </p:nvSpPr>
          <p:spPr>
            <a:xfrm>
              <a:off x="5906617" y="2790444"/>
              <a:ext cx="26670" cy="0"/>
            </a:xfrm>
            <a:custGeom>
              <a:avLst/>
              <a:gdLst/>
              <a:ahLst/>
              <a:cxnLst/>
              <a:rect l="l" t="t" r="r" b="b"/>
              <a:pathLst>
                <a:path w="26670">
                  <a:moveTo>
                    <a:pt x="0" y="0"/>
                  </a:moveTo>
                  <a:lnTo>
                    <a:pt x="2667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71" name="object 11771"/>
            <p:cNvSpPr/>
            <p:nvPr/>
          </p:nvSpPr>
          <p:spPr>
            <a:xfrm>
              <a:off x="5947003" y="2705862"/>
              <a:ext cx="0" cy="87630"/>
            </a:xfrm>
            <a:custGeom>
              <a:avLst/>
              <a:gdLst/>
              <a:ahLst/>
              <a:cxnLst/>
              <a:rect l="l" t="t" r="r" b="b"/>
              <a:pathLst>
                <a:path h="87630">
                  <a:moveTo>
                    <a:pt x="0" y="0"/>
                  </a:moveTo>
                  <a:lnTo>
                    <a:pt x="0" y="8763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72" name="object 11772"/>
            <p:cNvSpPr/>
            <p:nvPr/>
          </p:nvSpPr>
          <p:spPr>
            <a:xfrm>
              <a:off x="5906617" y="2705862"/>
              <a:ext cx="0" cy="85090"/>
            </a:xfrm>
            <a:custGeom>
              <a:avLst/>
              <a:gdLst/>
              <a:ahLst/>
              <a:cxnLst/>
              <a:rect l="l" t="t" r="r" b="b"/>
              <a:pathLst>
                <a:path h="85089">
                  <a:moveTo>
                    <a:pt x="0" y="0"/>
                  </a:moveTo>
                  <a:lnTo>
                    <a:pt x="0" y="8458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73" name="object 11773"/>
            <p:cNvSpPr/>
            <p:nvPr/>
          </p:nvSpPr>
          <p:spPr>
            <a:xfrm>
              <a:off x="5913475" y="2898648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74" name="object 11774"/>
            <p:cNvSpPr/>
            <p:nvPr/>
          </p:nvSpPr>
          <p:spPr>
            <a:xfrm>
              <a:off x="5916523" y="2895600"/>
              <a:ext cx="24130" cy="0"/>
            </a:xfrm>
            <a:custGeom>
              <a:avLst/>
              <a:gdLst/>
              <a:ahLst/>
              <a:cxnLst/>
              <a:rect l="l" t="t" r="r" b="b"/>
              <a:pathLst>
                <a:path w="24129">
                  <a:moveTo>
                    <a:pt x="23622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75" name="object 11775"/>
            <p:cNvSpPr/>
            <p:nvPr/>
          </p:nvSpPr>
          <p:spPr>
            <a:xfrm>
              <a:off x="5903569" y="2901696"/>
              <a:ext cx="29845" cy="0"/>
            </a:xfrm>
            <a:custGeom>
              <a:avLst/>
              <a:gdLst/>
              <a:ahLst/>
              <a:cxnLst/>
              <a:rect l="l" t="t" r="r" b="b"/>
              <a:pathLst>
                <a:path w="29845">
                  <a:moveTo>
                    <a:pt x="29717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76" name="object 11776"/>
            <p:cNvSpPr/>
            <p:nvPr/>
          </p:nvSpPr>
          <p:spPr>
            <a:xfrm>
              <a:off x="5903569" y="2932176"/>
              <a:ext cx="74295" cy="0"/>
            </a:xfrm>
            <a:custGeom>
              <a:avLst/>
              <a:gdLst/>
              <a:ahLst/>
              <a:cxnLst/>
              <a:rect l="l" t="t" r="r" b="b"/>
              <a:pathLst>
                <a:path w="74295">
                  <a:moveTo>
                    <a:pt x="0" y="0"/>
                  </a:moveTo>
                  <a:lnTo>
                    <a:pt x="7391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77" name="object 11777"/>
            <p:cNvSpPr/>
            <p:nvPr/>
          </p:nvSpPr>
          <p:spPr>
            <a:xfrm>
              <a:off x="6007963" y="2692146"/>
              <a:ext cx="0" cy="95250"/>
            </a:xfrm>
            <a:custGeom>
              <a:avLst/>
              <a:gdLst/>
              <a:ahLst/>
              <a:cxnLst/>
              <a:rect l="l" t="t" r="r" b="b"/>
              <a:pathLst>
                <a:path h="95250">
                  <a:moveTo>
                    <a:pt x="0" y="0"/>
                  </a:moveTo>
                  <a:lnTo>
                    <a:pt x="0" y="9525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78" name="object 11778"/>
            <p:cNvSpPr/>
            <p:nvPr/>
          </p:nvSpPr>
          <p:spPr>
            <a:xfrm>
              <a:off x="6078829" y="282778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10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79" name="object 11779"/>
            <p:cNvSpPr/>
            <p:nvPr/>
          </p:nvSpPr>
          <p:spPr>
            <a:xfrm>
              <a:off x="6068923" y="282778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5">
                  <a:moveTo>
                    <a:pt x="0" y="0"/>
                  </a:moveTo>
                  <a:lnTo>
                    <a:pt x="685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80" name="object 11780"/>
            <p:cNvSpPr/>
            <p:nvPr/>
          </p:nvSpPr>
          <p:spPr>
            <a:xfrm>
              <a:off x="5947003" y="2763774"/>
              <a:ext cx="121920" cy="0"/>
            </a:xfrm>
            <a:custGeom>
              <a:avLst/>
              <a:gdLst/>
              <a:ahLst/>
              <a:cxnLst/>
              <a:rect l="l" t="t" r="r" b="b"/>
              <a:pathLst>
                <a:path w="121920">
                  <a:moveTo>
                    <a:pt x="0" y="0"/>
                  </a:moveTo>
                  <a:lnTo>
                    <a:pt x="12192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81" name="object 11781"/>
            <p:cNvSpPr/>
            <p:nvPr/>
          </p:nvSpPr>
          <p:spPr>
            <a:xfrm>
              <a:off x="5947003" y="2787396"/>
              <a:ext cx="121920" cy="0"/>
            </a:xfrm>
            <a:custGeom>
              <a:avLst/>
              <a:gdLst/>
              <a:ahLst/>
              <a:cxnLst/>
              <a:rect l="l" t="t" r="r" b="b"/>
              <a:pathLst>
                <a:path w="121920">
                  <a:moveTo>
                    <a:pt x="0" y="0"/>
                  </a:moveTo>
                  <a:lnTo>
                    <a:pt x="12192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82" name="object 11782"/>
            <p:cNvSpPr/>
            <p:nvPr/>
          </p:nvSpPr>
          <p:spPr>
            <a:xfrm>
              <a:off x="5947003" y="2692146"/>
              <a:ext cx="121920" cy="0"/>
            </a:xfrm>
            <a:custGeom>
              <a:avLst/>
              <a:gdLst/>
              <a:ahLst/>
              <a:cxnLst/>
              <a:rect l="l" t="t" r="r" b="b"/>
              <a:pathLst>
                <a:path w="121920">
                  <a:moveTo>
                    <a:pt x="0" y="0"/>
                  </a:moveTo>
                  <a:lnTo>
                    <a:pt x="12192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83" name="object 11783"/>
            <p:cNvSpPr/>
            <p:nvPr/>
          </p:nvSpPr>
          <p:spPr>
            <a:xfrm>
              <a:off x="5947003" y="2715768"/>
              <a:ext cx="121920" cy="0"/>
            </a:xfrm>
            <a:custGeom>
              <a:avLst/>
              <a:gdLst/>
              <a:ahLst/>
              <a:cxnLst/>
              <a:rect l="l" t="t" r="r" b="b"/>
              <a:pathLst>
                <a:path w="121920">
                  <a:moveTo>
                    <a:pt x="0" y="0"/>
                  </a:moveTo>
                  <a:lnTo>
                    <a:pt x="12192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84" name="object 11784"/>
            <p:cNvSpPr/>
            <p:nvPr/>
          </p:nvSpPr>
          <p:spPr>
            <a:xfrm>
              <a:off x="5947003" y="2739390"/>
              <a:ext cx="121920" cy="0"/>
            </a:xfrm>
            <a:custGeom>
              <a:avLst/>
              <a:gdLst/>
              <a:ahLst/>
              <a:cxnLst/>
              <a:rect l="l" t="t" r="r" b="b"/>
              <a:pathLst>
                <a:path w="121920">
                  <a:moveTo>
                    <a:pt x="0" y="0"/>
                  </a:moveTo>
                  <a:lnTo>
                    <a:pt x="12192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85" name="object 11785"/>
            <p:cNvSpPr/>
            <p:nvPr/>
          </p:nvSpPr>
          <p:spPr>
            <a:xfrm>
              <a:off x="6007963" y="2692146"/>
              <a:ext cx="0" cy="10795"/>
            </a:xfrm>
            <a:custGeom>
              <a:avLst/>
              <a:gdLst/>
              <a:ahLst/>
              <a:cxnLst/>
              <a:rect l="l" t="t" r="r" b="b"/>
              <a:pathLst>
                <a:path h="10794">
                  <a:moveTo>
                    <a:pt x="0" y="0"/>
                  </a:moveTo>
                  <a:lnTo>
                    <a:pt x="0" y="1066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86" name="object 11786"/>
            <p:cNvSpPr/>
            <p:nvPr/>
          </p:nvSpPr>
          <p:spPr>
            <a:xfrm>
              <a:off x="5960719" y="2811018"/>
              <a:ext cx="94615" cy="0"/>
            </a:xfrm>
            <a:custGeom>
              <a:avLst/>
              <a:gdLst/>
              <a:ahLst/>
              <a:cxnLst/>
              <a:rect l="l" t="t" r="r" b="b"/>
              <a:pathLst>
                <a:path w="94614">
                  <a:moveTo>
                    <a:pt x="0" y="0"/>
                  </a:moveTo>
                  <a:lnTo>
                    <a:pt x="9448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87" name="object 11787"/>
            <p:cNvSpPr/>
            <p:nvPr/>
          </p:nvSpPr>
          <p:spPr>
            <a:xfrm>
              <a:off x="5960719" y="2834640"/>
              <a:ext cx="94615" cy="0"/>
            </a:xfrm>
            <a:custGeom>
              <a:avLst/>
              <a:gdLst/>
              <a:ahLst/>
              <a:cxnLst/>
              <a:rect l="l" t="t" r="r" b="b"/>
              <a:pathLst>
                <a:path w="94614">
                  <a:moveTo>
                    <a:pt x="0" y="0"/>
                  </a:moveTo>
                  <a:lnTo>
                    <a:pt x="9448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88" name="object 11788"/>
            <p:cNvSpPr/>
            <p:nvPr/>
          </p:nvSpPr>
          <p:spPr>
            <a:xfrm>
              <a:off x="6007963" y="2811018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h="24130">
                  <a:moveTo>
                    <a:pt x="0" y="0"/>
                  </a:moveTo>
                  <a:lnTo>
                    <a:pt x="0" y="2362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89" name="object 11789"/>
            <p:cNvSpPr/>
            <p:nvPr/>
          </p:nvSpPr>
          <p:spPr>
            <a:xfrm>
              <a:off x="5984341" y="2811018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h="24130">
                  <a:moveTo>
                    <a:pt x="0" y="0"/>
                  </a:moveTo>
                  <a:lnTo>
                    <a:pt x="0" y="2362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90" name="object 11790"/>
            <p:cNvSpPr/>
            <p:nvPr/>
          </p:nvSpPr>
          <p:spPr>
            <a:xfrm>
              <a:off x="5960719" y="2811018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h="24130">
                  <a:moveTo>
                    <a:pt x="0" y="0"/>
                  </a:moveTo>
                  <a:lnTo>
                    <a:pt x="0" y="2362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91" name="object 11791"/>
            <p:cNvSpPr/>
            <p:nvPr/>
          </p:nvSpPr>
          <p:spPr>
            <a:xfrm>
              <a:off x="6031585" y="2811018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h="24130">
                  <a:moveTo>
                    <a:pt x="0" y="0"/>
                  </a:moveTo>
                  <a:lnTo>
                    <a:pt x="0" y="2362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92" name="object 11792"/>
            <p:cNvSpPr/>
            <p:nvPr/>
          </p:nvSpPr>
          <p:spPr>
            <a:xfrm>
              <a:off x="6055207" y="2811018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h="24130">
                  <a:moveTo>
                    <a:pt x="0" y="0"/>
                  </a:moveTo>
                  <a:lnTo>
                    <a:pt x="0" y="2362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93" name="object 11793"/>
            <p:cNvSpPr/>
            <p:nvPr/>
          </p:nvSpPr>
          <p:spPr>
            <a:xfrm>
              <a:off x="5906617" y="2841498"/>
              <a:ext cx="24130" cy="0"/>
            </a:xfrm>
            <a:custGeom>
              <a:avLst/>
              <a:gdLst/>
              <a:ahLst/>
              <a:cxnLst/>
              <a:rect l="l" t="t" r="r" b="b"/>
              <a:pathLst>
                <a:path w="24129">
                  <a:moveTo>
                    <a:pt x="0" y="0"/>
                  </a:moveTo>
                  <a:lnTo>
                    <a:pt x="2362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94" name="object 11794"/>
            <p:cNvSpPr/>
            <p:nvPr/>
          </p:nvSpPr>
          <p:spPr>
            <a:xfrm>
              <a:off x="5906617" y="2844546"/>
              <a:ext cx="33655" cy="0"/>
            </a:xfrm>
            <a:custGeom>
              <a:avLst/>
              <a:gdLst/>
              <a:ahLst/>
              <a:cxnLst/>
              <a:rect l="l" t="t" r="r" b="b"/>
              <a:pathLst>
                <a:path w="33654">
                  <a:moveTo>
                    <a:pt x="33527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95" name="object 11795"/>
            <p:cNvSpPr/>
            <p:nvPr/>
          </p:nvSpPr>
          <p:spPr>
            <a:xfrm>
              <a:off x="5903569" y="2753106"/>
              <a:ext cx="3175" cy="88900"/>
            </a:xfrm>
            <a:custGeom>
              <a:avLst/>
              <a:gdLst/>
              <a:ahLst/>
              <a:cxnLst/>
              <a:rect l="l" t="t" r="r" b="b"/>
              <a:pathLst>
                <a:path w="3175" h="88900">
                  <a:moveTo>
                    <a:pt x="0" y="0"/>
                  </a:moveTo>
                  <a:lnTo>
                    <a:pt x="3048" y="0"/>
                  </a:lnTo>
                  <a:lnTo>
                    <a:pt x="3048" y="8839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96" name="object 11796"/>
            <p:cNvSpPr/>
            <p:nvPr/>
          </p:nvSpPr>
          <p:spPr>
            <a:xfrm>
              <a:off x="5903569" y="2759964"/>
              <a:ext cx="0" cy="165735"/>
            </a:xfrm>
            <a:custGeom>
              <a:avLst/>
              <a:gdLst/>
              <a:ahLst/>
              <a:cxnLst/>
              <a:rect l="l" t="t" r="r" b="b"/>
              <a:pathLst>
                <a:path h="165735">
                  <a:moveTo>
                    <a:pt x="0" y="0"/>
                  </a:moveTo>
                  <a:lnTo>
                    <a:pt x="0" y="81534"/>
                  </a:lnTo>
                </a:path>
                <a:path h="165735">
                  <a:moveTo>
                    <a:pt x="0" y="0"/>
                  </a:moveTo>
                  <a:lnTo>
                    <a:pt x="0" y="84582"/>
                  </a:lnTo>
                  <a:lnTo>
                    <a:pt x="0" y="16535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97" name="object 11797"/>
            <p:cNvSpPr/>
            <p:nvPr/>
          </p:nvSpPr>
          <p:spPr>
            <a:xfrm>
              <a:off x="5906617" y="2929128"/>
              <a:ext cx="176530" cy="0"/>
            </a:xfrm>
            <a:custGeom>
              <a:avLst/>
              <a:gdLst/>
              <a:ahLst/>
              <a:cxnLst/>
              <a:rect l="l" t="t" r="r" b="b"/>
              <a:pathLst>
                <a:path w="176529">
                  <a:moveTo>
                    <a:pt x="0" y="0"/>
                  </a:moveTo>
                  <a:lnTo>
                    <a:pt x="17602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98" name="object 11798"/>
            <p:cNvSpPr/>
            <p:nvPr/>
          </p:nvSpPr>
          <p:spPr>
            <a:xfrm>
              <a:off x="5977483" y="2929128"/>
              <a:ext cx="105410" cy="0"/>
            </a:xfrm>
            <a:custGeom>
              <a:avLst/>
              <a:gdLst/>
              <a:ahLst/>
              <a:cxnLst/>
              <a:rect l="l" t="t" r="r" b="b"/>
              <a:pathLst>
                <a:path w="105410">
                  <a:moveTo>
                    <a:pt x="0" y="0"/>
                  </a:moveTo>
                  <a:lnTo>
                    <a:pt x="105155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99" name="object 11799"/>
            <p:cNvSpPr/>
            <p:nvPr/>
          </p:nvSpPr>
          <p:spPr>
            <a:xfrm>
              <a:off x="5977483" y="2935986"/>
              <a:ext cx="105410" cy="0"/>
            </a:xfrm>
            <a:custGeom>
              <a:avLst/>
              <a:gdLst/>
              <a:ahLst/>
              <a:cxnLst/>
              <a:rect l="l" t="t" r="r" b="b"/>
              <a:pathLst>
                <a:path w="105410">
                  <a:moveTo>
                    <a:pt x="0" y="0"/>
                  </a:moveTo>
                  <a:lnTo>
                    <a:pt x="105155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00" name="object 11800"/>
            <p:cNvSpPr/>
            <p:nvPr/>
          </p:nvSpPr>
          <p:spPr>
            <a:xfrm>
              <a:off x="5933287" y="2844546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10">
                  <a:moveTo>
                    <a:pt x="3810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01" name="object 11801"/>
            <p:cNvSpPr/>
            <p:nvPr/>
          </p:nvSpPr>
          <p:spPr>
            <a:xfrm>
              <a:off x="6055207" y="2811018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h="24130">
                  <a:moveTo>
                    <a:pt x="0" y="0"/>
                  </a:moveTo>
                  <a:lnTo>
                    <a:pt x="0" y="2362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02" name="object 11802"/>
            <p:cNvSpPr/>
            <p:nvPr/>
          </p:nvSpPr>
          <p:spPr>
            <a:xfrm>
              <a:off x="6031585" y="2811018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h="24130">
                  <a:moveTo>
                    <a:pt x="0" y="0"/>
                  </a:moveTo>
                  <a:lnTo>
                    <a:pt x="0" y="2362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03" name="object 11803"/>
            <p:cNvSpPr/>
            <p:nvPr/>
          </p:nvSpPr>
          <p:spPr>
            <a:xfrm>
              <a:off x="5960719" y="2811018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h="24130">
                  <a:moveTo>
                    <a:pt x="0" y="0"/>
                  </a:moveTo>
                  <a:lnTo>
                    <a:pt x="0" y="2362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04" name="object 11804"/>
            <p:cNvSpPr/>
            <p:nvPr/>
          </p:nvSpPr>
          <p:spPr>
            <a:xfrm>
              <a:off x="5984341" y="2811018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h="24130">
                  <a:moveTo>
                    <a:pt x="0" y="0"/>
                  </a:moveTo>
                  <a:lnTo>
                    <a:pt x="0" y="2362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05" name="object 11805"/>
            <p:cNvSpPr/>
            <p:nvPr/>
          </p:nvSpPr>
          <p:spPr>
            <a:xfrm>
              <a:off x="6007963" y="2811018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h="24130">
                  <a:moveTo>
                    <a:pt x="0" y="0"/>
                  </a:moveTo>
                  <a:lnTo>
                    <a:pt x="0" y="2362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06" name="object 11806"/>
            <p:cNvSpPr/>
            <p:nvPr/>
          </p:nvSpPr>
          <p:spPr>
            <a:xfrm>
              <a:off x="5960719" y="2834640"/>
              <a:ext cx="94615" cy="0"/>
            </a:xfrm>
            <a:custGeom>
              <a:avLst/>
              <a:gdLst/>
              <a:ahLst/>
              <a:cxnLst/>
              <a:rect l="l" t="t" r="r" b="b"/>
              <a:pathLst>
                <a:path w="94614">
                  <a:moveTo>
                    <a:pt x="0" y="0"/>
                  </a:moveTo>
                  <a:lnTo>
                    <a:pt x="9448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07" name="object 11807"/>
            <p:cNvSpPr/>
            <p:nvPr/>
          </p:nvSpPr>
          <p:spPr>
            <a:xfrm>
              <a:off x="5960719" y="2811018"/>
              <a:ext cx="94615" cy="0"/>
            </a:xfrm>
            <a:custGeom>
              <a:avLst/>
              <a:gdLst/>
              <a:ahLst/>
              <a:cxnLst/>
              <a:rect l="l" t="t" r="r" b="b"/>
              <a:pathLst>
                <a:path w="94614">
                  <a:moveTo>
                    <a:pt x="0" y="0"/>
                  </a:moveTo>
                  <a:lnTo>
                    <a:pt x="9448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08" name="object 11808"/>
            <p:cNvSpPr/>
            <p:nvPr/>
          </p:nvSpPr>
          <p:spPr>
            <a:xfrm>
              <a:off x="5913475" y="2837688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5">
                  <a:moveTo>
                    <a:pt x="0" y="6857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09" name="object 11809"/>
            <p:cNvSpPr/>
            <p:nvPr/>
          </p:nvSpPr>
          <p:spPr>
            <a:xfrm>
              <a:off x="5903569" y="2844546"/>
              <a:ext cx="0" cy="81280"/>
            </a:xfrm>
            <a:custGeom>
              <a:avLst/>
              <a:gdLst/>
              <a:ahLst/>
              <a:cxnLst/>
              <a:rect l="l" t="t" r="r" b="b"/>
              <a:pathLst>
                <a:path h="81280">
                  <a:moveTo>
                    <a:pt x="0" y="0"/>
                  </a:moveTo>
                  <a:lnTo>
                    <a:pt x="0" y="8077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10" name="object 11810"/>
            <p:cNvSpPr/>
            <p:nvPr/>
          </p:nvSpPr>
          <p:spPr>
            <a:xfrm>
              <a:off x="5913475" y="2929128"/>
              <a:ext cx="169545" cy="0"/>
            </a:xfrm>
            <a:custGeom>
              <a:avLst/>
              <a:gdLst/>
              <a:ahLst/>
              <a:cxnLst/>
              <a:rect l="l" t="t" r="r" b="b"/>
              <a:pathLst>
                <a:path w="169545">
                  <a:moveTo>
                    <a:pt x="169163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11" name="object 11811"/>
            <p:cNvSpPr/>
            <p:nvPr/>
          </p:nvSpPr>
          <p:spPr>
            <a:xfrm>
              <a:off x="5916523" y="2844546"/>
              <a:ext cx="24130" cy="0"/>
            </a:xfrm>
            <a:custGeom>
              <a:avLst/>
              <a:gdLst/>
              <a:ahLst/>
              <a:cxnLst/>
              <a:rect l="l" t="t" r="r" b="b"/>
              <a:pathLst>
                <a:path w="24129">
                  <a:moveTo>
                    <a:pt x="0" y="0"/>
                  </a:moveTo>
                  <a:lnTo>
                    <a:pt x="2362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12" name="object 11812"/>
            <p:cNvSpPr/>
            <p:nvPr/>
          </p:nvSpPr>
          <p:spPr>
            <a:xfrm>
              <a:off x="5903569" y="2837688"/>
              <a:ext cx="29845" cy="0"/>
            </a:xfrm>
            <a:custGeom>
              <a:avLst/>
              <a:gdLst/>
              <a:ahLst/>
              <a:cxnLst/>
              <a:rect l="l" t="t" r="r" b="b"/>
              <a:pathLst>
                <a:path w="29845">
                  <a:moveTo>
                    <a:pt x="0" y="0"/>
                  </a:moveTo>
                  <a:lnTo>
                    <a:pt x="2971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13" name="object 11813"/>
            <p:cNvSpPr/>
            <p:nvPr/>
          </p:nvSpPr>
          <p:spPr>
            <a:xfrm>
              <a:off x="5903569" y="2763774"/>
              <a:ext cx="0" cy="74295"/>
            </a:xfrm>
            <a:custGeom>
              <a:avLst/>
              <a:gdLst/>
              <a:ahLst/>
              <a:cxnLst/>
              <a:rect l="l" t="t" r="r" b="b"/>
              <a:pathLst>
                <a:path h="74294">
                  <a:moveTo>
                    <a:pt x="0" y="0"/>
                  </a:moveTo>
                  <a:lnTo>
                    <a:pt x="0" y="7391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14" name="object 11814"/>
            <p:cNvSpPr/>
            <p:nvPr/>
          </p:nvSpPr>
          <p:spPr>
            <a:xfrm>
              <a:off x="6007963" y="2689098"/>
              <a:ext cx="0" cy="13970"/>
            </a:xfrm>
            <a:custGeom>
              <a:avLst/>
              <a:gdLst/>
              <a:ahLst/>
              <a:cxnLst/>
              <a:rect l="l" t="t" r="r" b="b"/>
              <a:pathLst>
                <a:path h="13969">
                  <a:moveTo>
                    <a:pt x="0" y="0"/>
                  </a:moveTo>
                  <a:lnTo>
                    <a:pt x="0" y="1371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15" name="object 11815"/>
            <p:cNvSpPr/>
            <p:nvPr/>
          </p:nvSpPr>
          <p:spPr>
            <a:xfrm>
              <a:off x="5947003" y="2739390"/>
              <a:ext cx="121920" cy="0"/>
            </a:xfrm>
            <a:custGeom>
              <a:avLst/>
              <a:gdLst/>
              <a:ahLst/>
              <a:cxnLst/>
              <a:rect l="l" t="t" r="r" b="b"/>
              <a:pathLst>
                <a:path w="121920">
                  <a:moveTo>
                    <a:pt x="0" y="0"/>
                  </a:moveTo>
                  <a:lnTo>
                    <a:pt x="12192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16" name="object 11816"/>
            <p:cNvSpPr/>
            <p:nvPr/>
          </p:nvSpPr>
          <p:spPr>
            <a:xfrm>
              <a:off x="5947003" y="2715768"/>
              <a:ext cx="121920" cy="0"/>
            </a:xfrm>
            <a:custGeom>
              <a:avLst/>
              <a:gdLst/>
              <a:ahLst/>
              <a:cxnLst/>
              <a:rect l="l" t="t" r="r" b="b"/>
              <a:pathLst>
                <a:path w="121920">
                  <a:moveTo>
                    <a:pt x="0" y="0"/>
                  </a:moveTo>
                  <a:lnTo>
                    <a:pt x="12192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17" name="object 11817"/>
            <p:cNvSpPr/>
            <p:nvPr/>
          </p:nvSpPr>
          <p:spPr>
            <a:xfrm>
              <a:off x="5947003" y="2692146"/>
              <a:ext cx="121920" cy="0"/>
            </a:xfrm>
            <a:custGeom>
              <a:avLst/>
              <a:gdLst/>
              <a:ahLst/>
              <a:cxnLst/>
              <a:rect l="l" t="t" r="r" b="b"/>
              <a:pathLst>
                <a:path w="121920">
                  <a:moveTo>
                    <a:pt x="0" y="0"/>
                  </a:moveTo>
                  <a:lnTo>
                    <a:pt x="12192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18" name="object 11818"/>
            <p:cNvSpPr/>
            <p:nvPr/>
          </p:nvSpPr>
          <p:spPr>
            <a:xfrm>
              <a:off x="5947003" y="2787396"/>
              <a:ext cx="121920" cy="0"/>
            </a:xfrm>
            <a:custGeom>
              <a:avLst/>
              <a:gdLst/>
              <a:ahLst/>
              <a:cxnLst/>
              <a:rect l="l" t="t" r="r" b="b"/>
              <a:pathLst>
                <a:path w="121920">
                  <a:moveTo>
                    <a:pt x="0" y="0"/>
                  </a:moveTo>
                  <a:lnTo>
                    <a:pt x="12192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19" name="object 11819"/>
            <p:cNvSpPr/>
            <p:nvPr/>
          </p:nvSpPr>
          <p:spPr>
            <a:xfrm>
              <a:off x="5947003" y="2763774"/>
              <a:ext cx="121920" cy="0"/>
            </a:xfrm>
            <a:custGeom>
              <a:avLst/>
              <a:gdLst/>
              <a:ahLst/>
              <a:cxnLst/>
              <a:rect l="l" t="t" r="r" b="b"/>
              <a:pathLst>
                <a:path w="121920">
                  <a:moveTo>
                    <a:pt x="0" y="0"/>
                  </a:moveTo>
                  <a:lnTo>
                    <a:pt x="12192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20" name="object 11820"/>
            <p:cNvSpPr/>
            <p:nvPr/>
          </p:nvSpPr>
          <p:spPr>
            <a:xfrm>
              <a:off x="6068923" y="282778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5">
                  <a:moveTo>
                    <a:pt x="0" y="0"/>
                  </a:moveTo>
                  <a:lnTo>
                    <a:pt x="685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21" name="object 11821"/>
            <p:cNvSpPr/>
            <p:nvPr/>
          </p:nvSpPr>
          <p:spPr>
            <a:xfrm>
              <a:off x="6078829" y="282778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10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22" name="object 11822"/>
            <p:cNvSpPr/>
            <p:nvPr/>
          </p:nvSpPr>
          <p:spPr>
            <a:xfrm>
              <a:off x="6007963" y="2692146"/>
              <a:ext cx="0" cy="95250"/>
            </a:xfrm>
            <a:custGeom>
              <a:avLst/>
              <a:gdLst/>
              <a:ahLst/>
              <a:cxnLst/>
              <a:rect l="l" t="t" r="r" b="b"/>
              <a:pathLst>
                <a:path h="95250">
                  <a:moveTo>
                    <a:pt x="0" y="0"/>
                  </a:moveTo>
                  <a:lnTo>
                    <a:pt x="0" y="9525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23" name="object 11823"/>
            <p:cNvSpPr/>
            <p:nvPr/>
          </p:nvSpPr>
          <p:spPr>
            <a:xfrm>
              <a:off x="5903569" y="2932176"/>
              <a:ext cx="74295" cy="0"/>
            </a:xfrm>
            <a:custGeom>
              <a:avLst/>
              <a:gdLst/>
              <a:ahLst/>
              <a:cxnLst/>
              <a:rect l="l" t="t" r="r" b="b"/>
              <a:pathLst>
                <a:path w="74295">
                  <a:moveTo>
                    <a:pt x="0" y="0"/>
                  </a:moveTo>
                  <a:lnTo>
                    <a:pt x="7391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24" name="object 11824"/>
            <p:cNvSpPr/>
            <p:nvPr/>
          </p:nvSpPr>
          <p:spPr>
            <a:xfrm>
              <a:off x="5977483" y="2935986"/>
              <a:ext cx="105410" cy="0"/>
            </a:xfrm>
            <a:custGeom>
              <a:avLst/>
              <a:gdLst/>
              <a:ahLst/>
              <a:cxnLst/>
              <a:rect l="l" t="t" r="r" b="b"/>
              <a:pathLst>
                <a:path w="105410">
                  <a:moveTo>
                    <a:pt x="105155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25" name="object 11825"/>
            <p:cNvSpPr/>
            <p:nvPr/>
          </p:nvSpPr>
          <p:spPr>
            <a:xfrm>
              <a:off x="5943955" y="2833116"/>
              <a:ext cx="5080" cy="2540"/>
            </a:xfrm>
            <a:custGeom>
              <a:avLst/>
              <a:gdLst/>
              <a:ahLst/>
              <a:cxnLst/>
              <a:rect l="l" t="t" r="r" b="b"/>
              <a:pathLst>
                <a:path w="5079" h="2539">
                  <a:moveTo>
                    <a:pt x="0" y="0"/>
                  </a:moveTo>
                  <a:lnTo>
                    <a:pt x="762" y="1524"/>
                  </a:lnTo>
                  <a:lnTo>
                    <a:pt x="2286" y="2286"/>
                  </a:lnTo>
                  <a:lnTo>
                    <a:pt x="3810" y="1523"/>
                  </a:lnTo>
                  <a:lnTo>
                    <a:pt x="457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26" name="object 11826"/>
            <p:cNvSpPr/>
            <p:nvPr/>
          </p:nvSpPr>
          <p:spPr>
            <a:xfrm>
              <a:off x="5903569" y="2753106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27" name="object 11827"/>
            <p:cNvSpPr/>
            <p:nvPr/>
          </p:nvSpPr>
          <p:spPr>
            <a:xfrm>
              <a:off x="5903569" y="2932176"/>
              <a:ext cx="74295" cy="0"/>
            </a:xfrm>
            <a:custGeom>
              <a:avLst/>
              <a:gdLst/>
              <a:ahLst/>
              <a:cxnLst/>
              <a:rect l="l" t="t" r="r" b="b"/>
              <a:pathLst>
                <a:path w="74295">
                  <a:moveTo>
                    <a:pt x="0" y="0"/>
                  </a:moveTo>
                  <a:lnTo>
                    <a:pt x="7391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28" name="object 11828"/>
            <p:cNvSpPr/>
            <p:nvPr/>
          </p:nvSpPr>
          <p:spPr>
            <a:xfrm>
              <a:off x="5903569" y="2759964"/>
              <a:ext cx="0" cy="165735"/>
            </a:xfrm>
            <a:custGeom>
              <a:avLst/>
              <a:gdLst/>
              <a:ahLst/>
              <a:cxnLst/>
              <a:rect l="l" t="t" r="r" b="b"/>
              <a:pathLst>
                <a:path h="165735">
                  <a:moveTo>
                    <a:pt x="0" y="0"/>
                  </a:moveTo>
                  <a:lnTo>
                    <a:pt x="0" y="81534"/>
                  </a:lnTo>
                </a:path>
                <a:path h="165735">
                  <a:moveTo>
                    <a:pt x="0" y="0"/>
                  </a:moveTo>
                  <a:lnTo>
                    <a:pt x="0" y="84582"/>
                  </a:lnTo>
                  <a:lnTo>
                    <a:pt x="0" y="16535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29" name="object 11829"/>
            <p:cNvSpPr/>
            <p:nvPr/>
          </p:nvSpPr>
          <p:spPr>
            <a:xfrm>
              <a:off x="6007963" y="2692146"/>
              <a:ext cx="0" cy="95250"/>
            </a:xfrm>
            <a:custGeom>
              <a:avLst/>
              <a:gdLst/>
              <a:ahLst/>
              <a:cxnLst/>
              <a:rect l="l" t="t" r="r" b="b"/>
              <a:pathLst>
                <a:path h="95250">
                  <a:moveTo>
                    <a:pt x="0" y="0"/>
                  </a:moveTo>
                  <a:lnTo>
                    <a:pt x="0" y="9525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30" name="object 11830"/>
            <p:cNvSpPr/>
            <p:nvPr/>
          </p:nvSpPr>
          <p:spPr>
            <a:xfrm>
              <a:off x="5947003" y="2763774"/>
              <a:ext cx="121920" cy="0"/>
            </a:xfrm>
            <a:custGeom>
              <a:avLst/>
              <a:gdLst/>
              <a:ahLst/>
              <a:cxnLst/>
              <a:rect l="l" t="t" r="r" b="b"/>
              <a:pathLst>
                <a:path w="121920">
                  <a:moveTo>
                    <a:pt x="0" y="0"/>
                  </a:moveTo>
                  <a:lnTo>
                    <a:pt x="12192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31" name="object 11831"/>
            <p:cNvSpPr/>
            <p:nvPr/>
          </p:nvSpPr>
          <p:spPr>
            <a:xfrm>
              <a:off x="5947003" y="2787396"/>
              <a:ext cx="121920" cy="0"/>
            </a:xfrm>
            <a:custGeom>
              <a:avLst/>
              <a:gdLst/>
              <a:ahLst/>
              <a:cxnLst/>
              <a:rect l="l" t="t" r="r" b="b"/>
              <a:pathLst>
                <a:path w="121920">
                  <a:moveTo>
                    <a:pt x="0" y="0"/>
                  </a:moveTo>
                  <a:lnTo>
                    <a:pt x="12192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32" name="object 11832"/>
            <p:cNvSpPr/>
            <p:nvPr/>
          </p:nvSpPr>
          <p:spPr>
            <a:xfrm>
              <a:off x="5906617" y="2753106"/>
              <a:ext cx="0" cy="88900"/>
            </a:xfrm>
            <a:custGeom>
              <a:avLst/>
              <a:gdLst/>
              <a:ahLst/>
              <a:cxnLst/>
              <a:rect l="l" t="t" r="r" b="b"/>
              <a:pathLst>
                <a:path h="88900">
                  <a:moveTo>
                    <a:pt x="0" y="0"/>
                  </a:moveTo>
                  <a:lnTo>
                    <a:pt x="0" y="8839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33" name="object 11833"/>
            <p:cNvSpPr/>
            <p:nvPr/>
          </p:nvSpPr>
          <p:spPr>
            <a:xfrm>
              <a:off x="6078829" y="282778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10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34" name="object 11834"/>
            <p:cNvSpPr/>
            <p:nvPr/>
          </p:nvSpPr>
          <p:spPr>
            <a:xfrm>
              <a:off x="6068923" y="282778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5">
                  <a:moveTo>
                    <a:pt x="0" y="0"/>
                  </a:moveTo>
                  <a:lnTo>
                    <a:pt x="685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35" name="object 11835"/>
            <p:cNvSpPr/>
            <p:nvPr/>
          </p:nvSpPr>
          <p:spPr>
            <a:xfrm>
              <a:off x="6055207" y="2811018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h="24130">
                  <a:moveTo>
                    <a:pt x="0" y="0"/>
                  </a:moveTo>
                  <a:lnTo>
                    <a:pt x="0" y="2362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36" name="object 11836"/>
            <p:cNvSpPr/>
            <p:nvPr/>
          </p:nvSpPr>
          <p:spPr>
            <a:xfrm>
              <a:off x="5933287" y="284149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5">
                  <a:moveTo>
                    <a:pt x="0" y="0"/>
                  </a:moveTo>
                  <a:lnTo>
                    <a:pt x="685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37" name="object 11837"/>
            <p:cNvSpPr/>
            <p:nvPr/>
          </p:nvSpPr>
          <p:spPr>
            <a:xfrm>
              <a:off x="5960719" y="2811018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h="24130">
                  <a:moveTo>
                    <a:pt x="0" y="0"/>
                  </a:moveTo>
                  <a:lnTo>
                    <a:pt x="0" y="2362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38" name="object 11838"/>
            <p:cNvSpPr/>
            <p:nvPr/>
          </p:nvSpPr>
          <p:spPr>
            <a:xfrm>
              <a:off x="5943193" y="2833116"/>
              <a:ext cx="5080" cy="2540"/>
            </a:xfrm>
            <a:custGeom>
              <a:avLst/>
              <a:gdLst/>
              <a:ahLst/>
              <a:cxnLst/>
              <a:rect l="l" t="t" r="r" b="b"/>
              <a:pathLst>
                <a:path w="5079" h="2539">
                  <a:moveTo>
                    <a:pt x="0" y="0"/>
                  </a:moveTo>
                  <a:lnTo>
                    <a:pt x="762" y="1524"/>
                  </a:lnTo>
                  <a:lnTo>
                    <a:pt x="2286" y="2286"/>
                  </a:lnTo>
                  <a:lnTo>
                    <a:pt x="3810" y="1523"/>
                  </a:lnTo>
                  <a:lnTo>
                    <a:pt x="457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39" name="object 11839"/>
            <p:cNvSpPr/>
            <p:nvPr/>
          </p:nvSpPr>
          <p:spPr>
            <a:xfrm>
              <a:off x="6007963" y="2811018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h="24130">
                  <a:moveTo>
                    <a:pt x="0" y="0"/>
                  </a:moveTo>
                  <a:lnTo>
                    <a:pt x="0" y="2362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40" name="object 11840"/>
            <p:cNvSpPr/>
            <p:nvPr/>
          </p:nvSpPr>
          <p:spPr>
            <a:xfrm>
              <a:off x="5984341" y="2811018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h="24130">
                  <a:moveTo>
                    <a:pt x="0" y="0"/>
                  </a:moveTo>
                  <a:lnTo>
                    <a:pt x="0" y="2362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41" name="object 11841"/>
            <p:cNvSpPr/>
            <p:nvPr/>
          </p:nvSpPr>
          <p:spPr>
            <a:xfrm>
              <a:off x="6031585" y="2811018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h="24130">
                  <a:moveTo>
                    <a:pt x="0" y="0"/>
                  </a:moveTo>
                  <a:lnTo>
                    <a:pt x="0" y="2362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42" name="object 11842"/>
            <p:cNvSpPr/>
            <p:nvPr/>
          </p:nvSpPr>
          <p:spPr>
            <a:xfrm>
              <a:off x="5960719" y="2811018"/>
              <a:ext cx="94615" cy="0"/>
            </a:xfrm>
            <a:custGeom>
              <a:avLst/>
              <a:gdLst/>
              <a:ahLst/>
              <a:cxnLst/>
              <a:rect l="l" t="t" r="r" b="b"/>
              <a:pathLst>
                <a:path w="94614">
                  <a:moveTo>
                    <a:pt x="0" y="0"/>
                  </a:moveTo>
                  <a:lnTo>
                    <a:pt x="9448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43" name="object 11843"/>
            <p:cNvSpPr/>
            <p:nvPr/>
          </p:nvSpPr>
          <p:spPr>
            <a:xfrm>
              <a:off x="5960719" y="2834640"/>
              <a:ext cx="94615" cy="0"/>
            </a:xfrm>
            <a:custGeom>
              <a:avLst/>
              <a:gdLst/>
              <a:ahLst/>
              <a:cxnLst/>
              <a:rect l="l" t="t" r="r" b="b"/>
              <a:pathLst>
                <a:path w="94614">
                  <a:moveTo>
                    <a:pt x="0" y="0"/>
                  </a:moveTo>
                  <a:lnTo>
                    <a:pt x="9448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44" name="object 11844"/>
            <p:cNvSpPr/>
            <p:nvPr/>
          </p:nvSpPr>
          <p:spPr>
            <a:xfrm>
              <a:off x="5977483" y="2929128"/>
              <a:ext cx="105410" cy="0"/>
            </a:xfrm>
            <a:custGeom>
              <a:avLst/>
              <a:gdLst/>
              <a:ahLst/>
              <a:cxnLst/>
              <a:rect l="l" t="t" r="r" b="b"/>
              <a:pathLst>
                <a:path w="105410">
                  <a:moveTo>
                    <a:pt x="0" y="0"/>
                  </a:moveTo>
                  <a:lnTo>
                    <a:pt x="105155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45" name="object 11845"/>
            <p:cNvSpPr/>
            <p:nvPr/>
          </p:nvSpPr>
          <p:spPr>
            <a:xfrm>
              <a:off x="5977483" y="2935986"/>
              <a:ext cx="105410" cy="0"/>
            </a:xfrm>
            <a:custGeom>
              <a:avLst/>
              <a:gdLst/>
              <a:ahLst/>
              <a:cxnLst/>
              <a:rect l="l" t="t" r="r" b="b"/>
              <a:pathLst>
                <a:path w="105410">
                  <a:moveTo>
                    <a:pt x="0" y="0"/>
                  </a:moveTo>
                  <a:lnTo>
                    <a:pt x="105155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46" name="object 11846"/>
            <p:cNvSpPr/>
            <p:nvPr/>
          </p:nvSpPr>
          <p:spPr>
            <a:xfrm>
              <a:off x="5906617" y="2844546"/>
              <a:ext cx="33655" cy="0"/>
            </a:xfrm>
            <a:custGeom>
              <a:avLst/>
              <a:gdLst/>
              <a:ahLst/>
              <a:cxnLst/>
              <a:rect l="l" t="t" r="r" b="b"/>
              <a:pathLst>
                <a:path w="33654">
                  <a:moveTo>
                    <a:pt x="33527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47" name="object 11847"/>
            <p:cNvSpPr/>
            <p:nvPr/>
          </p:nvSpPr>
          <p:spPr>
            <a:xfrm>
              <a:off x="5906617" y="2841498"/>
              <a:ext cx="24130" cy="0"/>
            </a:xfrm>
            <a:custGeom>
              <a:avLst/>
              <a:gdLst/>
              <a:ahLst/>
              <a:cxnLst/>
              <a:rect l="l" t="t" r="r" b="b"/>
              <a:pathLst>
                <a:path w="24129">
                  <a:moveTo>
                    <a:pt x="0" y="0"/>
                  </a:moveTo>
                  <a:lnTo>
                    <a:pt x="2362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48" name="object 11848"/>
            <p:cNvSpPr/>
            <p:nvPr/>
          </p:nvSpPr>
          <p:spPr>
            <a:xfrm>
              <a:off x="5906617" y="2929128"/>
              <a:ext cx="176530" cy="0"/>
            </a:xfrm>
            <a:custGeom>
              <a:avLst/>
              <a:gdLst/>
              <a:ahLst/>
              <a:cxnLst/>
              <a:rect l="l" t="t" r="r" b="b"/>
              <a:pathLst>
                <a:path w="176529">
                  <a:moveTo>
                    <a:pt x="0" y="0"/>
                  </a:moveTo>
                  <a:lnTo>
                    <a:pt x="17602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49" name="object 11849"/>
            <p:cNvSpPr/>
            <p:nvPr/>
          </p:nvSpPr>
          <p:spPr>
            <a:xfrm>
              <a:off x="6007963" y="2692146"/>
              <a:ext cx="0" cy="10795"/>
            </a:xfrm>
            <a:custGeom>
              <a:avLst/>
              <a:gdLst/>
              <a:ahLst/>
              <a:cxnLst/>
              <a:rect l="l" t="t" r="r" b="b"/>
              <a:pathLst>
                <a:path h="10794">
                  <a:moveTo>
                    <a:pt x="0" y="0"/>
                  </a:moveTo>
                  <a:lnTo>
                    <a:pt x="0" y="1066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50" name="object 11850"/>
            <p:cNvSpPr/>
            <p:nvPr/>
          </p:nvSpPr>
          <p:spPr>
            <a:xfrm>
              <a:off x="5947003" y="2692146"/>
              <a:ext cx="121920" cy="0"/>
            </a:xfrm>
            <a:custGeom>
              <a:avLst/>
              <a:gdLst/>
              <a:ahLst/>
              <a:cxnLst/>
              <a:rect l="l" t="t" r="r" b="b"/>
              <a:pathLst>
                <a:path w="121920">
                  <a:moveTo>
                    <a:pt x="0" y="0"/>
                  </a:moveTo>
                  <a:lnTo>
                    <a:pt x="12192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51" name="object 11851"/>
            <p:cNvSpPr/>
            <p:nvPr/>
          </p:nvSpPr>
          <p:spPr>
            <a:xfrm>
              <a:off x="5947003" y="2715768"/>
              <a:ext cx="121920" cy="0"/>
            </a:xfrm>
            <a:custGeom>
              <a:avLst/>
              <a:gdLst/>
              <a:ahLst/>
              <a:cxnLst/>
              <a:rect l="l" t="t" r="r" b="b"/>
              <a:pathLst>
                <a:path w="121920">
                  <a:moveTo>
                    <a:pt x="0" y="0"/>
                  </a:moveTo>
                  <a:lnTo>
                    <a:pt x="12192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52" name="object 11852"/>
            <p:cNvSpPr/>
            <p:nvPr/>
          </p:nvSpPr>
          <p:spPr>
            <a:xfrm>
              <a:off x="5947003" y="2739390"/>
              <a:ext cx="121920" cy="0"/>
            </a:xfrm>
            <a:custGeom>
              <a:avLst/>
              <a:gdLst/>
              <a:ahLst/>
              <a:cxnLst/>
              <a:rect l="l" t="t" r="r" b="b"/>
              <a:pathLst>
                <a:path w="121920">
                  <a:moveTo>
                    <a:pt x="0" y="0"/>
                  </a:moveTo>
                  <a:lnTo>
                    <a:pt x="12192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53" name="object 11853"/>
            <p:cNvSpPr/>
            <p:nvPr/>
          </p:nvSpPr>
          <p:spPr>
            <a:xfrm>
              <a:off x="5903569" y="2925318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10">
                  <a:moveTo>
                    <a:pt x="3048" y="3809"/>
                  </a:moveTo>
                  <a:lnTo>
                    <a:pt x="3048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54" name="object 11854"/>
            <p:cNvSpPr/>
            <p:nvPr/>
          </p:nvSpPr>
          <p:spPr>
            <a:xfrm>
              <a:off x="5903569" y="2766822"/>
              <a:ext cx="0" cy="78105"/>
            </a:xfrm>
            <a:custGeom>
              <a:avLst/>
              <a:gdLst/>
              <a:ahLst/>
              <a:cxnLst/>
              <a:rect l="l" t="t" r="r" b="b"/>
              <a:pathLst>
                <a:path h="78105">
                  <a:moveTo>
                    <a:pt x="0" y="77724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55" name="object 11855"/>
            <p:cNvSpPr/>
            <p:nvPr/>
          </p:nvSpPr>
          <p:spPr>
            <a:xfrm>
              <a:off x="5903569" y="2925318"/>
              <a:ext cx="10160" cy="3810"/>
            </a:xfrm>
            <a:custGeom>
              <a:avLst/>
              <a:gdLst/>
              <a:ahLst/>
              <a:cxnLst/>
              <a:rect l="l" t="t" r="r" b="b"/>
              <a:pathLst>
                <a:path w="10160" h="3810">
                  <a:moveTo>
                    <a:pt x="0" y="0"/>
                  </a:moveTo>
                  <a:lnTo>
                    <a:pt x="9906" y="0"/>
                  </a:lnTo>
                  <a:lnTo>
                    <a:pt x="9906" y="3809"/>
                  </a:lnTo>
                  <a:lnTo>
                    <a:pt x="6096" y="3809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56" name="object 11856"/>
            <p:cNvSpPr/>
            <p:nvPr/>
          </p:nvSpPr>
          <p:spPr>
            <a:xfrm>
              <a:off x="5903569" y="2763774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304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57" name="object 11857"/>
            <p:cNvSpPr/>
            <p:nvPr/>
          </p:nvSpPr>
          <p:spPr>
            <a:xfrm>
              <a:off x="5903569" y="2925318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10">
                  <a:moveTo>
                    <a:pt x="3048" y="3809"/>
                  </a:moveTo>
                  <a:lnTo>
                    <a:pt x="3048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58" name="object 11858"/>
            <p:cNvSpPr/>
            <p:nvPr/>
          </p:nvSpPr>
          <p:spPr>
            <a:xfrm>
              <a:off x="5903569" y="2895600"/>
              <a:ext cx="13335" cy="3175"/>
            </a:xfrm>
            <a:custGeom>
              <a:avLst/>
              <a:gdLst/>
              <a:ahLst/>
              <a:cxnLst/>
              <a:rect l="l" t="t" r="r" b="b"/>
              <a:pathLst>
                <a:path w="13335" h="3175">
                  <a:moveTo>
                    <a:pt x="0" y="0"/>
                  </a:moveTo>
                  <a:lnTo>
                    <a:pt x="12954" y="0"/>
                  </a:lnTo>
                  <a:lnTo>
                    <a:pt x="12954" y="3047"/>
                  </a:lnTo>
                  <a:lnTo>
                    <a:pt x="9906" y="3047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59" name="object 11859"/>
            <p:cNvSpPr/>
            <p:nvPr/>
          </p:nvSpPr>
          <p:spPr>
            <a:xfrm>
              <a:off x="5903569" y="2841498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048" y="3048"/>
                  </a:moveTo>
                  <a:lnTo>
                    <a:pt x="0" y="3048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60" name="object 11860"/>
            <p:cNvSpPr/>
            <p:nvPr/>
          </p:nvSpPr>
          <p:spPr>
            <a:xfrm>
              <a:off x="6075781" y="292912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0" y="0"/>
                  </a:lnTo>
                  <a:lnTo>
                    <a:pt x="30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61" name="object 11861"/>
            <p:cNvSpPr/>
            <p:nvPr/>
          </p:nvSpPr>
          <p:spPr>
            <a:xfrm>
              <a:off x="6075781" y="2929128"/>
              <a:ext cx="3175" cy="6985"/>
            </a:xfrm>
            <a:custGeom>
              <a:avLst/>
              <a:gdLst/>
              <a:ahLst/>
              <a:cxnLst/>
              <a:rect l="l" t="t" r="r" b="b"/>
              <a:pathLst>
                <a:path w="3175" h="6985">
                  <a:moveTo>
                    <a:pt x="3048" y="0"/>
                  </a:moveTo>
                  <a:lnTo>
                    <a:pt x="3048" y="6858"/>
                  </a:lnTo>
                  <a:lnTo>
                    <a:pt x="0" y="6858"/>
                  </a:ln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62" name="object 11862"/>
            <p:cNvSpPr/>
            <p:nvPr/>
          </p:nvSpPr>
          <p:spPr>
            <a:xfrm>
              <a:off x="6014821" y="2929128"/>
              <a:ext cx="3175" cy="6985"/>
            </a:xfrm>
            <a:custGeom>
              <a:avLst/>
              <a:gdLst/>
              <a:ahLst/>
              <a:cxnLst/>
              <a:rect l="l" t="t" r="r" b="b"/>
              <a:pathLst>
                <a:path w="3175" h="6985">
                  <a:moveTo>
                    <a:pt x="3048" y="0"/>
                  </a:moveTo>
                  <a:lnTo>
                    <a:pt x="0" y="0"/>
                  </a:lnTo>
                  <a:lnTo>
                    <a:pt x="0" y="6858"/>
                  </a:lnTo>
                  <a:lnTo>
                    <a:pt x="3048" y="6858"/>
                  </a:lnTo>
                  <a:lnTo>
                    <a:pt x="3048" y="3048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63" name="object 11863"/>
            <p:cNvSpPr/>
            <p:nvPr/>
          </p:nvSpPr>
          <p:spPr>
            <a:xfrm>
              <a:off x="5977483" y="2929128"/>
              <a:ext cx="3810" cy="6985"/>
            </a:xfrm>
            <a:custGeom>
              <a:avLst/>
              <a:gdLst/>
              <a:ahLst/>
              <a:cxnLst/>
              <a:rect l="l" t="t" r="r" b="b"/>
              <a:pathLst>
                <a:path w="3810" h="6985">
                  <a:moveTo>
                    <a:pt x="3810" y="0"/>
                  </a:moveTo>
                  <a:lnTo>
                    <a:pt x="0" y="0"/>
                  </a:lnTo>
                  <a:lnTo>
                    <a:pt x="0" y="6858"/>
                  </a:lnTo>
                  <a:lnTo>
                    <a:pt x="3810" y="6858"/>
                  </a:lnTo>
                  <a:lnTo>
                    <a:pt x="381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64" name="object 11864"/>
            <p:cNvSpPr/>
            <p:nvPr/>
          </p:nvSpPr>
          <p:spPr>
            <a:xfrm>
              <a:off x="6004915" y="2783586"/>
              <a:ext cx="7620" cy="7620"/>
            </a:xfrm>
            <a:custGeom>
              <a:avLst/>
              <a:gdLst/>
              <a:ahLst/>
              <a:cxnLst/>
              <a:rect l="l" t="t" r="r" b="b"/>
              <a:pathLst>
                <a:path w="7620" h="7619">
                  <a:moveTo>
                    <a:pt x="0" y="3809"/>
                  </a:moveTo>
                  <a:lnTo>
                    <a:pt x="762" y="6857"/>
                  </a:lnTo>
                  <a:lnTo>
                    <a:pt x="3810" y="7619"/>
                  </a:lnTo>
                  <a:lnTo>
                    <a:pt x="6096" y="6857"/>
                  </a:lnTo>
                  <a:lnTo>
                    <a:pt x="7620" y="3809"/>
                  </a:lnTo>
                  <a:lnTo>
                    <a:pt x="6096" y="761"/>
                  </a:lnTo>
                  <a:lnTo>
                    <a:pt x="3810" y="0"/>
                  </a:lnTo>
                  <a:lnTo>
                    <a:pt x="761" y="761"/>
                  </a:lnTo>
                  <a:lnTo>
                    <a:pt x="0" y="3809"/>
                  </a:lnTo>
                  <a:lnTo>
                    <a:pt x="762" y="6857"/>
                  </a:lnTo>
                  <a:lnTo>
                    <a:pt x="3810" y="7619"/>
                  </a:lnTo>
                  <a:lnTo>
                    <a:pt x="6096" y="6857"/>
                  </a:lnTo>
                  <a:lnTo>
                    <a:pt x="7620" y="3809"/>
                  </a:lnTo>
                  <a:lnTo>
                    <a:pt x="6096" y="761"/>
                  </a:lnTo>
                  <a:lnTo>
                    <a:pt x="3810" y="0"/>
                  </a:lnTo>
                  <a:lnTo>
                    <a:pt x="761" y="761"/>
                  </a:lnTo>
                  <a:lnTo>
                    <a:pt x="0" y="3809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65" name="object 11865"/>
            <p:cNvSpPr/>
            <p:nvPr/>
          </p:nvSpPr>
          <p:spPr>
            <a:xfrm>
              <a:off x="5903569" y="2841498"/>
              <a:ext cx="10160" cy="3175"/>
            </a:xfrm>
            <a:custGeom>
              <a:avLst/>
              <a:gdLst/>
              <a:ahLst/>
              <a:cxnLst/>
              <a:rect l="l" t="t" r="r" b="b"/>
              <a:pathLst>
                <a:path w="10160" h="3175">
                  <a:moveTo>
                    <a:pt x="3048" y="0"/>
                  </a:moveTo>
                  <a:lnTo>
                    <a:pt x="0" y="0"/>
                  </a:lnTo>
                  <a:lnTo>
                    <a:pt x="0" y="3048"/>
                  </a:lnTo>
                  <a:lnTo>
                    <a:pt x="9906" y="3047"/>
                  </a:lnTo>
                  <a:lnTo>
                    <a:pt x="6096" y="3047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66" name="object 11866"/>
            <p:cNvSpPr/>
            <p:nvPr/>
          </p:nvSpPr>
          <p:spPr>
            <a:xfrm>
              <a:off x="6075781" y="2929128"/>
              <a:ext cx="3175" cy="6985"/>
            </a:xfrm>
            <a:custGeom>
              <a:avLst/>
              <a:gdLst/>
              <a:ahLst/>
              <a:cxnLst/>
              <a:rect l="l" t="t" r="r" b="b"/>
              <a:pathLst>
                <a:path w="3175" h="6985">
                  <a:moveTo>
                    <a:pt x="0" y="0"/>
                  </a:moveTo>
                  <a:lnTo>
                    <a:pt x="3048" y="0"/>
                  </a:lnTo>
                  <a:lnTo>
                    <a:pt x="3048" y="6858"/>
                  </a:lnTo>
                  <a:lnTo>
                    <a:pt x="0" y="6858"/>
                  </a:lnTo>
                  <a:lnTo>
                    <a:pt x="0" y="3048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67" name="object 11867"/>
            <p:cNvSpPr/>
            <p:nvPr/>
          </p:nvSpPr>
          <p:spPr>
            <a:xfrm>
              <a:off x="6014821" y="2929128"/>
              <a:ext cx="3175" cy="6985"/>
            </a:xfrm>
            <a:custGeom>
              <a:avLst/>
              <a:gdLst/>
              <a:ahLst/>
              <a:cxnLst/>
              <a:rect l="l" t="t" r="r" b="b"/>
              <a:pathLst>
                <a:path w="3175" h="6985">
                  <a:moveTo>
                    <a:pt x="3048" y="0"/>
                  </a:moveTo>
                  <a:lnTo>
                    <a:pt x="0" y="0"/>
                  </a:lnTo>
                  <a:lnTo>
                    <a:pt x="0" y="6858"/>
                  </a:lnTo>
                  <a:lnTo>
                    <a:pt x="3048" y="6858"/>
                  </a:lnTo>
                  <a:lnTo>
                    <a:pt x="3048" y="3048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68" name="object 11868"/>
            <p:cNvSpPr/>
            <p:nvPr/>
          </p:nvSpPr>
          <p:spPr>
            <a:xfrm>
              <a:off x="5977483" y="2929128"/>
              <a:ext cx="3810" cy="6985"/>
            </a:xfrm>
            <a:custGeom>
              <a:avLst/>
              <a:gdLst/>
              <a:ahLst/>
              <a:cxnLst/>
              <a:rect l="l" t="t" r="r" b="b"/>
              <a:pathLst>
                <a:path w="3810" h="6985">
                  <a:moveTo>
                    <a:pt x="3810" y="0"/>
                  </a:moveTo>
                  <a:lnTo>
                    <a:pt x="0" y="0"/>
                  </a:lnTo>
                  <a:lnTo>
                    <a:pt x="0" y="6858"/>
                  </a:lnTo>
                  <a:lnTo>
                    <a:pt x="3810" y="6858"/>
                  </a:lnTo>
                  <a:lnTo>
                    <a:pt x="381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69" name="object 11869"/>
            <p:cNvSpPr/>
            <p:nvPr/>
          </p:nvSpPr>
          <p:spPr>
            <a:xfrm>
              <a:off x="5903569" y="2841498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048" y="3048"/>
                  </a:moveTo>
                  <a:lnTo>
                    <a:pt x="0" y="3048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70" name="object 11870"/>
            <p:cNvSpPr/>
            <p:nvPr/>
          </p:nvSpPr>
          <p:spPr>
            <a:xfrm>
              <a:off x="5933287" y="2837688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10">
                  <a:moveTo>
                    <a:pt x="0" y="0"/>
                  </a:moveTo>
                  <a:lnTo>
                    <a:pt x="0" y="3810"/>
                  </a:lnTo>
                  <a:lnTo>
                    <a:pt x="3810" y="3810"/>
                  </a:lnTo>
                  <a:lnTo>
                    <a:pt x="381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71" name="object 11871"/>
            <p:cNvSpPr/>
            <p:nvPr/>
          </p:nvSpPr>
          <p:spPr>
            <a:xfrm>
              <a:off x="6006439" y="2785110"/>
              <a:ext cx="3810" cy="5080"/>
            </a:xfrm>
            <a:custGeom>
              <a:avLst/>
              <a:gdLst/>
              <a:ahLst/>
              <a:cxnLst/>
              <a:rect l="l" t="t" r="r" b="b"/>
              <a:pathLst>
                <a:path w="3810" h="5080">
                  <a:moveTo>
                    <a:pt x="0" y="2285"/>
                  </a:moveTo>
                  <a:lnTo>
                    <a:pt x="762" y="3809"/>
                  </a:lnTo>
                  <a:lnTo>
                    <a:pt x="2286" y="4571"/>
                  </a:lnTo>
                  <a:lnTo>
                    <a:pt x="3810" y="3809"/>
                  </a:lnTo>
                  <a:lnTo>
                    <a:pt x="3810" y="2285"/>
                  </a:lnTo>
                  <a:lnTo>
                    <a:pt x="3810" y="761"/>
                  </a:lnTo>
                  <a:lnTo>
                    <a:pt x="2286" y="0"/>
                  </a:lnTo>
                  <a:lnTo>
                    <a:pt x="761" y="761"/>
                  </a:lnTo>
                  <a:lnTo>
                    <a:pt x="0" y="2285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72" name="object 11872"/>
            <p:cNvSpPr/>
            <p:nvPr/>
          </p:nvSpPr>
          <p:spPr>
            <a:xfrm>
              <a:off x="5903569" y="2797302"/>
              <a:ext cx="13335" cy="3175"/>
            </a:xfrm>
            <a:custGeom>
              <a:avLst/>
              <a:gdLst/>
              <a:ahLst/>
              <a:cxnLst/>
              <a:rect l="l" t="t" r="r" b="b"/>
              <a:pathLst>
                <a:path w="13335" h="3175">
                  <a:moveTo>
                    <a:pt x="3048" y="0"/>
                  </a:moveTo>
                  <a:lnTo>
                    <a:pt x="0" y="0"/>
                  </a:lnTo>
                  <a:lnTo>
                    <a:pt x="0" y="3048"/>
                  </a:lnTo>
                  <a:lnTo>
                    <a:pt x="12954" y="3047"/>
                  </a:lnTo>
                  <a:lnTo>
                    <a:pt x="12954" y="0"/>
                  </a:lnTo>
                  <a:lnTo>
                    <a:pt x="9906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73" name="object 11873"/>
            <p:cNvSpPr/>
            <p:nvPr/>
          </p:nvSpPr>
          <p:spPr>
            <a:xfrm>
              <a:off x="5920333" y="2844546"/>
              <a:ext cx="142240" cy="40640"/>
            </a:xfrm>
            <a:custGeom>
              <a:avLst/>
              <a:gdLst/>
              <a:ahLst/>
              <a:cxnLst/>
              <a:rect l="l" t="t" r="r" b="b"/>
              <a:pathLst>
                <a:path w="142239" h="40639">
                  <a:moveTo>
                    <a:pt x="0" y="40385"/>
                  </a:moveTo>
                  <a:lnTo>
                    <a:pt x="141732" y="40385"/>
                  </a:lnTo>
                  <a:lnTo>
                    <a:pt x="141732" y="0"/>
                  </a:lnTo>
                  <a:lnTo>
                    <a:pt x="0" y="0"/>
                  </a:lnTo>
                  <a:lnTo>
                    <a:pt x="0" y="40385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74" name="object 11874"/>
            <p:cNvSpPr/>
            <p:nvPr/>
          </p:nvSpPr>
          <p:spPr>
            <a:xfrm>
              <a:off x="6004915" y="2781300"/>
              <a:ext cx="7620" cy="8890"/>
            </a:xfrm>
            <a:custGeom>
              <a:avLst/>
              <a:gdLst/>
              <a:ahLst/>
              <a:cxnLst/>
              <a:rect l="l" t="t" r="r" b="b"/>
              <a:pathLst>
                <a:path w="7620" h="8889">
                  <a:moveTo>
                    <a:pt x="0" y="3809"/>
                  </a:moveTo>
                  <a:lnTo>
                    <a:pt x="762" y="6857"/>
                  </a:lnTo>
                  <a:lnTo>
                    <a:pt x="3810" y="8381"/>
                  </a:lnTo>
                  <a:lnTo>
                    <a:pt x="6096" y="6857"/>
                  </a:lnTo>
                  <a:lnTo>
                    <a:pt x="7620" y="3809"/>
                  </a:lnTo>
                  <a:lnTo>
                    <a:pt x="6096" y="1523"/>
                  </a:lnTo>
                  <a:lnTo>
                    <a:pt x="3810" y="0"/>
                  </a:lnTo>
                  <a:lnTo>
                    <a:pt x="761" y="1523"/>
                  </a:lnTo>
                  <a:lnTo>
                    <a:pt x="0" y="3809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75" name="object 11875"/>
            <p:cNvSpPr/>
            <p:nvPr/>
          </p:nvSpPr>
          <p:spPr>
            <a:xfrm>
              <a:off x="6092545" y="2712720"/>
              <a:ext cx="44450" cy="0"/>
            </a:xfrm>
            <a:custGeom>
              <a:avLst/>
              <a:gdLst/>
              <a:ahLst/>
              <a:cxnLst/>
              <a:rect l="l" t="t" r="r" b="b"/>
              <a:pathLst>
                <a:path w="44450">
                  <a:moveTo>
                    <a:pt x="44196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76" name="object 11876"/>
            <p:cNvSpPr/>
            <p:nvPr/>
          </p:nvSpPr>
          <p:spPr>
            <a:xfrm>
              <a:off x="6092545" y="273634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5">
                  <a:moveTo>
                    <a:pt x="685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77" name="object 11877"/>
            <p:cNvSpPr/>
            <p:nvPr/>
          </p:nvSpPr>
          <p:spPr>
            <a:xfrm>
              <a:off x="6092545" y="2692146"/>
              <a:ext cx="78105" cy="0"/>
            </a:xfrm>
            <a:custGeom>
              <a:avLst/>
              <a:gdLst/>
              <a:ahLst/>
              <a:cxnLst/>
              <a:rect l="l" t="t" r="r" b="b"/>
              <a:pathLst>
                <a:path w="78104">
                  <a:moveTo>
                    <a:pt x="77724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78" name="object 11878"/>
            <p:cNvSpPr/>
            <p:nvPr/>
          </p:nvSpPr>
          <p:spPr>
            <a:xfrm>
              <a:off x="6092545" y="2715768"/>
              <a:ext cx="40640" cy="0"/>
            </a:xfrm>
            <a:custGeom>
              <a:avLst/>
              <a:gdLst/>
              <a:ahLst/>
              <a:cxnLst/>
              <a:rect l="l" t="t" r="r" b="b"/>
              <a:pathLst>
                <a:path w="40639">
                  <a:moveTo>
                    <a:pt x="40386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79" name="object 11879"/>
            <p:cNvSpPr/>
            <p:nvPr/>
          </p:nvSpPr>
          <p:spPr>
            <a:xfrm>
              <a:off x="6092545" y="273939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4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80" name="object 11880"/>
            <p:cNvSpPr/>
            <p:nvPr/>
          </p:nvSpPr>
          <p:spPr>
            <a:xfrm>
              <a:off x="6082639" y="2935986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5">
                  <a:moveTo>
                    <a:pt x="0" y="0"/>
                  </a:moveTo>
                  <a:lnTo>
                    <a:pt x="1295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81" name="object 11881"/>
            <p:cNvSpPr/>
            <p:nvPr/>
          </p:nvSpPr>
          <p:spPr>
            <a:xfrm>
              <a:off x="6092545" y="2715768"/>
              <a:ext cx="44450" cy="0"/>
            </a:xfrm>
            <a:custGeom>
              <a:avLst/>
              <a:gdLst/>
              <a:ahLst/>
              <a:cxnLst/>
              <a:rect l="l" t="t" r="r" b="b"/>
              <a:pathLst>
                <a:path w="44450">
                  <a:moveTo>
                    <a:pt x="44196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82" name="object 11882"/>
            <p:cNvSpPr/>
            <p:nvPr/>
          </p:nvSpPr>
          <p:spPr>
            <a:xfrm>
              <a:off x="6092545" y="2692146"/>
              <a:ext cx="78105" cy="0"/>
            </a:xfrm>
            <a:custGeom>
              <a:avLst/>
              <a:gdLst/>
              <a:ahLst/>
              <a:cxnLst/>
              <a:rect l="l" t="t" r="r" b="b"/>
              <a:pathLst>
                <a:path w="78104">
                  <a:moveTo>
                    <a:pt x="77724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83" name="object 11883"/>
            <p:cNvSpPr/>
            <p:nvPr/>
          </p:nvSpPr>
          <p:spPr>
            <a:xfrm>
              <a:off x="6092545" y="2739390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5">
                  <a:moveTo>
                    <a:pt x="685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84" name="object 11884"/>
            <p:cNvSpPr/>
            <p:nvPr/>
          </p:nvSpPr>
          <p:spPr>
            <a:xfrm>
              <a:off x="6082639" y="2935986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5">
                  <a:moveTo>
                    <a:pt x="0" y="0"/>
                  </a:moveTo>
                  <a:lnTo>
                    <a:pt x="1295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85" name="object 11885"/>
            <p:cNvSpPr/>
            <p:nvPr/>
          </p:nvSpPr>
          <p:spPr>
            <a:xfrm>
              <a:off x="6092545" y="2692146"/>
              <a:ext cx="78105" cy="0"/>
            </a:xfrm>
            <a:custGeom>
              <a:avLst/>
              <a:gdLst/>
              <a:ahLst/>
              <a:cxnLst/>
              <a:rect l="l" t="t" r="r" b="b"/>
              <a:pathLst>
                <a:path w="78104">
                  <a:moveTo>
                    <a:pt x="77724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86" name="object 11886"/>
            <p:cNvSpPr/>
            <p:nvPr/>
          </p:nvSpPr>
          <p:spPr>
            <a:xfrm>
              <a:off x="6092545" y="2715768"/>
              <a:ext cx="40640" cy="0"/>
            </a:xfrm>
            <a:custGeom>
              <a:avLst/>
              <a:gdLst/>
              <a:ahLst/>
              <a:cxnLst/>
              <a:rect l="l" t="t" r="r" b="b"/>
              <a:pathLst>
                <a:path w="40639">
                  <a:moveTo>
                    <a:pt x="40386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87" name="object 11887"/>
            <p:cNvSpPr/>
            <p:nvPr/>
          </p:nvSpPr>
          <p:spPr>
            <a:xfrm>
              <a:off x="6092545" y="273939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4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88" name="object 11888"/>
            <p:cNvSpPr/>
            <p:nvPr/>
          </p:nvSpPr>
          <p:spPr>
            <a:xfrm>
              <a:off x="6068923" y="2709672"/>
              <a:ext cx="74295" cy="50800"/>
            </a:xfrm>
            <a:custGeom>
              <a:avLst/>
              <a:gdLst/>
              <a:ahLst/>
              <a:cxnLst/>
              <a:rect l="l" t="t" r="r" b="b"/>
              <a:pathLst>
                <a:path w="74295" h="50800">
                  <a:moveTo>
                    <a:pt x="73913" y="0"/>
                  </a:moveTo>
                  <a:lnTo>
                    <a:pt x="0" y="47244"/>
                  </a:lnTo>
                </a:path>
                <a:path w="74295" h="50800">
                  <a:moveTo>
                    <a:pt x="73913" y="0"/>
                  </a:moveTo>
                  <a:lnTo>
                    <a:pt x="0" y="50292"/>
                  </a:lnTo>
                </a:path>
                <a:path w="74295" h="50800">
                  <a:moveTo>
                    <a:pt x="73913" y="0"/>
                  </a:moveTo>
                  <a:lnTo>
                    <a:pt x="0" y="4724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89" name="object 11889"/>
            <p:cNvSpPr/>
            <p:nvPr/>
          </p:nvSpPr>
          <p:spPr>
            <a:xfrm>
              <a:off x="5906617" y="2432304"/>
              <a:ext cx="0" cy="321310"/>
            </a:xfrm>
            <a:custGeom>
              <a:avLst/>
              <a:gdLst/>
              <a:ahLst/>
              <a:cxnLst/>
              <a:rect l="l" t="t" r="r" b="b"/>
              <a:pathLst>
                <a:path h="321310">
                  <a:moveTo>
                    <a:pt x="0" y="0"/>
                  </a:moveTo>
                  <a:lnTo>
                    <a:pt x="0" y="32080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90" name="object 11890"/>
            <p:cNvSpPr/>
            <p:nvPr/>
          </p:nvSpPr>
          <p:spPr>
            <a:xfrm>
              <a:off x="5930239" y="2449068"/>
              <a:ext cx="0" cy="392430"/>
            </a:xfrm>
            <a:custGeom>
              <a:avLst/>
              <a:gdLst/>
              <a:ahLst/>
              <a:cxnLst/>
              <a:rect l="l" t="t" r="r" b="b"/>
              <a:pathLst>
                <a:path h="392430">
                  <a:moveTo>
                    <a:pt x="0" y="392429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91" name="object 11891"/>
            <p:cNvSpPr/>
            <p:nvPr/>
          </p:nvSpPr>
          <p:spPr>
            <a:xfrm>
              <a:off x="6068923" y="2577846"/>
              <a:ext cx="0" cy="250190"/>
            </a:xfrm>
            <a:custGeom>
              <a:avLst/>
              <a:gdLst/>
              <a:ahLst/>
              <a:cxnLst/>
              <a:rect l="l" t="t" r="r" b="b"/>
              <a:pathLst>
                <a:path h="250189">
                  <a:moveTo>
                    <a:pt x="0" y="249935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92" name="object 11892"/>
            <p:cNvSpPr/>
            <p:nvPr/>
          </p:nvSpPr>
          <p:spPr>
            <a:xfrm>
              <a:off x="6075781" y="2583942"/>
              <a:ext cx="0" cy="243840"/>
            </a:xfrm>
            <a:custGeom>
              <a:avLst/>
              <a:gdLst/>
              <a:ahLst/>
              <a:cxnLst/>
              <a:rect l="l" t="t" r="r" b="b"/>
              <a:pathLst>
                <a:path h="243839">
                  <a:moveTo>
                    <a:pt x="0" y="24384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93" name="object 11893"/>
            <p:cNvSpPr/>
            <p:nvPr/>
          </p:nvSpPr>
          <p:spPr>
            <a:xfrm>
              <a:off x="6129883" y="2648712"/>
              <a:ext cx="24130" cy="40640"/>
            </a:xfrm>
            <a:custGeom>
              <a:avLst/>
              <a:gdLst/>
              <a:ahLst/>
              <a:cxnLst/>
              <a:rect l="l" t="t" r="r" b="b"/>
              <a:pathLst>
                <a:path w="24129" h="40639">
                  <a:moveTo>
                    <a:pt x="23622" y="40385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94" name="object 11894"/>
            <p:cNvSpPr/>
            <p:nvPr/>
          </p:nvSpPr>
          <p:spPr>
            <a:xfrm>
              <a:off x="6153505" y="2651760"/>
              <a:ext cx="24130" cy="40640"/>
            </a:xfrm>
            <a:custGeom>
              <a:avLst/>
              <a:gdLst/>
              <a:ahLst/>
              <a:cxnLst/>
              <a:rect l="l" t="t" r="r" b="b"/>
              <a:pathLst>
                <a:path w="24129" h="40639">
                  <a:moveTo>
                    <a:pt x="0" y="40385"/>
                  </a:moveTo>
                  <a:lnTo>
                    <a:pt x="23621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95" name="object 11895"/>
            <p:cNvSpPr/>
            <p:nvPr/>
          </p:nvSpPr>
          <p:spPr>
            <a:xfrm>
              <a:off x="6153505" y="2526792"/>
              <a:ext cx="0" cy="165735"/>
            </a:xfrm>
            <a:custGeom>
              <a:avLst/>
              <a:gdLst/>
              <a:ahLst/>
              <a:cxnLst/>
              <a:rect l="l" t="t" r="r" b="b"/>
              <a:pathLst>
                <a:path h="165735">
                  <a:moveTo>
                    <a:pt x="0" y="0"/>
                  </a:moveTo>
                  <a:lnTo>
                    <a:pt x="0" y="16535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96" name="object 11896"/>
            <p:cNvSpPr/>
            <p:nvPr/>
          </p:nvSpPr>
          <p:spPr>
            <a:xfrm>
              <a:off x="6088735" y="2583942"/>
              <a:ext cx="0" cy="162560"/>
            </a:xfrm>
            <a:custGeom>
              <a:avLst/>
              <a:gdLst/>
              <a:ahLst/>
              <a:cxnLst/>
              <a:rect l="l" t="t" r="r" b="b"/>
              <a:pathLst>
                <a:path h="162560">
                  <a:moveTo>
                    <a:pt x="0" y="162305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97" name="object 11897"/>
            <p:cNvSpPr/>
            <p:nvPr/>
          </p:nvSpPr>
          <p:spPr>
            <a:xfrm>
              <a:off x="6092545" y="2577846"/>
              <a:ext cx="0" cy="165735"/>
            </a:xfrm>
            <a:custGeom>
              <a:avLst/>
              <a:gdLst/>
              <a:ahLst/>
              <a:cxnLst/>
              <a:rect l="l" t="t" r="r" b="b"/>
              <a:pathLst>
                <a:path h="165735">
                  <a:moveTo>
                    <a:pt x="0" y="165353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98" name="object 11898"/>
            <p:cNvSpPr/>
            <p:nvPr/>
          </p:nvSpPr>
          <p:spPr>
            <a:xfrm>
              <a:off x="6007963" y="2526792"/>
              <a:ext cx="0" cy="179070"/>
            </a:xfrm>
            <a:custGeom>
              <a:avLst/>
              <a:gdLst/>
              <a:ahLst/>
              <a:cxnLst/>
              <a:rect l="l" t="t" r="r" b="b"/>
              <a:pathLst>
                <a:path h="179069">
                  <a:moveTo>
                    <a:pt x="0" y="0"/>
                  </a:moveTo>
                  <a:lnTo>
                    <a:pt x="0" y="17907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99" name="object 11899"/>
            <p:cNvSpPr/>
            <p:nvPr/>
          </p:nvSpPr>
          <p:spPr>
            <a:xfrm>
              <a:off x="6007963" y="2594610"/>
              <a:ext cx="0" cy="111760"/>
            </a:xfrm>
            <a:custGeom>
              <a:avLst/>
              <a:gdLst/>
              <a:ahLst/>
              <a:cxnLst/>
              <a:rect l="l" t="t" r="r" b="b"/>
              <a:pathLst>
                <a:path h="111760">
                  <a:moveTo>
                    <a:pt x="0" y="0"/>
                  </a:moveTo>
                  <a:lnTo>
                    <a:pt x="0" y="111252"/>
                  </a:lnTo>
                </a:path>
                <a:path h="111760">
                  <a:moveTo>
                    <a:pt x="0" y="0"/>
                  </a:moveTo>
                  <a:lnTo>
                    <a:pt x="0" y="10820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00" name="object 11900"/>
            <p:cNvSpPr/>
            <p:nvPr/>
          </p:nvSpPr>
          <p:spPr>
            <a:xfrm>
              <a:off x="5930239" y="2679192"/>
              <a:ext cx="0" cy="158750"/>
            </a:xfrm>
            <a:custGeom>
              <a:avLst/>
              <a:gdLst/>
              <a:ahLst/>
              <a:cxnLst/>
              <a:rect l="l" t="t" r="r" b="b"/>
              <a:pathLst>
                <a:path h="158750">
                  <a:moveTo>
                    <a:pt x="0" y="158496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01" name="object 11901"/>
            <p:cNvSpPr/>
            <p:nvPr/>
          </p:nvSpPr>
          <p:spPr>
            <a:xfrm>
              <a:off x="5906617" y="2679192"/>
              <a:ext cx="0" cy="85090"/>
            </a:xfrm>
            <a:custGeom>
              <a:avLst/>
              <a:gdLst/>
              <a:ahLst/>
              <a:cxnLst/>
              <a:rect l="l" t="t" r="r" b="b"/>
              <a:pathLst>
                <a:path h="85089">
                  <a:moveTo>
                    <a:pt x="0" y="0"/>
                  </a:moveTo>
                  <a:lnTo>
                    <a:pt x="0" y="8458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02" name="object 11902"/>
            <p:cNvSpPr/>
            <p:nvPr/>
          </p:nvSpPr>
          <p:spPr>
            <a:xfrm>
              <a:off x="5933287" y="2679192"/>
              <a:ext cx="0" cy="158750"/>
            </a:xfrm>
            <a:custGeom>
              <a:avLst/>
              <a:gdLst/>
              <a:ahLst/>
              <a:cxnLst/>
              <a:rect l="l" t="t" r="r" b="b"/>
              <a:pathLst>
                <a:path h="158750">
                  <a:moveTo>
                    <a:pt x="0" y="0"/>
                  </a:moveTo>
                  <a:lnTo>
                    <a:pt x="0" y="15849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03" name="object 11903"/>
            <p:cNvSpPr/>
            <p:nvPr/>
          </p:nvSpPr>
          <p:spPr>
            <a:xfrm>
              <a:off x="6007963" y="2679192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h="24130">
                  <a:moveTo>
                    <a:pt x="0" y="0"/>
                  </a:moveTo>
                  <a:lnTo>
                    <a:pt x="0" y="23622"/>
                  </a:lnTo>
                </a:path>
                <a:path h="24130">
                  <a:moveTo>
                    <a:pt x="0" y="0"/>
                  </a:moveTo>
                  <a:lnTo>
                    <a:pt x="0" y="23622"/>
                  </a:lnTo>
                </a:path>
                <a:path h="24130">
                  <a:moveTo>
                    <a:pt x="0" y="0"/>
                  </a:moveTo>
                  <a:lnTo>
                    <a:pt x="0" y="2362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04" name="object 11904"/>
            <p:cNvSpPr/>
            <p:nvPr/>
          </p:nvSpPr>
          <p:spPr>
            <a:xfrm>
              <a:off x="6092545" y="2679192"/>
              <a:ext cx="0" cy="64135"/>
            </a:xfrm>
            <a:custGeom>
              <a:avLst/>
              <a:gdLst/>
              <a:ahLst/>
              <a:cxnLst/>
              <a:rect l="l" t="t" r="r" b="b"/>
              <a:pathLst>
                <a:path h="64135">
                  <a:moveTo>
                    <a:pt x="0" y="64007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05" name="object 11905"/>
            <p:cNvSpPr/>
            <p:nvPr/>
          </p:nvSpPr>
          <p:spPr>
            <a:xfrm>
              <a:off x="6088735" y="2679192"/>
              <a:ext cx="0" cy="67310"/>
            </a:xfrm>
            <a:custGeom>
              <a:avLst/>
              <a:gdLst/>
              <a:ahLst/>
              <a:cxnLst/>
              <a:rect l="l" t="t" r="r" b="b"/>
              <a:pathLst>
                <a:path h="67310">
                  <a:moveTo>
                    <a:pt x="0" y="67055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06" name="object 11906"/>
            <p:cNvSpPr/>
            <p:nvPr/>
          </p:nvSpPr>
          <p:spPr>
            <a:xfrm>
              <a:off x="5947003" y="2679192"/>
              <a:ext cx="0" cy="155575"/>
            </a:xfrm>
            <a:custGeom>
              <a:avLst/>
              <a:gdLst/>
              <a:ahLst/>
              <a:cxnLst/>
              <a:rect l="l" t="t" r="r" b="b"/>
              <a:pathLst>
                <a:path h="155575">
                  <a:moveTo>
                    <a:pt x="0" y="0"/>
                  </a:moveTo>
                  <a:lnTo>
                    <a:pt x="0" y="1554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07" name="object 11907"/>
            <p:cNvSpPr/>
            <p:nvPr/>
          </p:nvSpPr>
          <p:spPr>
            <a:xfrm>
              <a:off x="6068923" y="2679192"/>
              <a:ext cx="0" cy="148590"/>
            </a:xfrm>
            <a:custGeom>
              <a:avLst/>
              <a:gdLst/>
              <a:ahLst/>
              <a:cxnLst/>
              <a:rect l="l" t="t" r="r" b="b"/>
              <a:pathLst>
                <a:path h="148589">
                  <a:moveTo>
                    <a:pt x="0" y="14859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08" name="object 11908"/>
            <p:cNvSpPr/>
            <p:nvPr/>
          </p:nvSpPr>
          <p:spPr>
            <a:xfrm>
              <a:off x="5930239" y="2449068"/>
              <a:ext cx="0" cy="392430"/>
            </a:xfrm>
            <a:custGeom>
              <a:avLst/>
              <a:gdLst/>
              <a:ahLst/>
              <a:cxnLst/>
              <a:rect l="l" t="t" r="r" b="b"/>
              <a:pathLst>
                <a:path h="392430">
                  <a:moveTo>
                    <a:pt x="0" y="392429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09" name="object 11909"/>
            <p:cNvSpPr/>
            <p:nvPr/>
          </p:nvSpPr>
          <p:spPr>
            <a:xfrm>
              <a:off x="5947003" y="2519934"/>
              <a:ext cx="0" cy="314960"/>
            </a:xfrm>
            <a:custGeom>
              <a:avLst/>
              <a:gdLst/>
              <a:ahLst/>
              <a:cxnLst/>
              <a:rect l="l" t="t" r="r" b="b"/>
              <a:pathLst>
                <a:path h="314960">
                  <a:moveTo>
                    <a:pt x="0" y="0"/>
                  </a:moveTo>
                  <a:lnTo>
                    <a:pt x="0" y="31470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10" name="object 11910"/>
            <p:cNvSpPr/>
            <p:nvPr/>
          </p:nvSpPr>
          <p:spPr>
            <a:xfrm>
              <a:off x="6068923" y="2577846"/>
              <a:ext cx="0" cy="250190"/>
            </a:xfrm>
            <a:custGeom>
              <a:avLst/>
              <a:gdLst/>
              <a:ahLst/>
              <a:cxnLst/>
              <a:rect l="l" t="t" r="r" b="b"/>
              <a:pathLst>
                <a:path h="250189">
                  <a:moveTo>
                    <a:pt x="0" y="249935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11" name="object 11911"/>
            <p:cNvSpPr/>
            <p:nvPr/>
          </p:nvSpPr>
          <p:spPr>
            <a:xfrm>
              <a:off x="5906617" y="2432304"/>
              <a:ext cx="0" cy="331470"/>
            </a:xfrm>
            <a:custGeom>
              <a:avLst/>
              <a:gdLst/>
              <a:ahLst/>
              <a:cxnLst/>
              <a:rect l="l" t="t" r="r" b="b"/>
              <a:pathLst>
                <a:path h="331469">
                  <a:moveTo>
                    <a:pt x="0" y="0"/>
                  </a:moveTo>
                  <a:lnTo>
                    <a:pt x="0" y="33147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12" name="object 11912"/>
            <p:cNvSpPr/>
            <p:nvPr/>
          </p:nvSpPr>
          <p:spPr>
            <a:xfrm>
              <a:off x="6092545" y="2577846"/>
              <a:ext cx="0" cy="165735"/>
            </a:xfrm>
            <a:custGeom>
              <a:avLst/>
              <a:gdLst/>
              <a:ahLst/>
              <a:cxnLst/>
              <a:rect l="l" t="t" r="r" b="b"/>
              <a:pathLst>
                <a:path h="165735">
                  <a:moveTo>
                    <a:pt x="0" y="165353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13" name="object 11913"/>
            <p:cNvSpPr/>
            <p:nvPr/>
          </p:nvSpPr>
          <p:spPr>
            <a:xfrm>
              <a:off x="6007963" y="2594610"/>
              <a:ext cx="0" cy="111760"/>
            </a:xfrm>
            <a:custGeom>
              <a:avLst/>
              <a:gdLst/>
              <a:ahLst/>
              <a:cxnLst/>
              <a:rect l="l" t="t" r="r" b="b"/>
              <a:pathLst>
                <a:path h="111760">
                  <a:moveTo>
                    <a:pt x="0" y="0"/>
                  </a:moveTo>
                  <a:lnTo>
                    <a:pt x="0" y="111252"/>
                  </a:lnTo>
                </a:path>
                <a:path h="111760">
                  <a:moveTo>
                    <a:pt x="0" y="0"/>
                  </a:moveTo>
                  <a:lnTo>
                    <a:pt x="0" y="10820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14" name="object 11914"/>
            <p:cNvSpPr/>
            <p:nvPr/>
          </p:nvSpPr>
          <p:spPr>
            <a:xfrm>
              <a:off x="6007963" y="2526792"/>
              <a:ext cx="0" cy="179070"/>
            </a:xfrm>
            <a:custGeom>
              <a:avLst/>
              <a:gdLst/>
              <a:ahLst/>
              <a:cxnLst/>
              <a:rect l="l" t="t" r="r" b="b"/>
              <a:pathLst>
                <a:path h="179069">
                  <a:moveTo>
                    <a:pt x="0" y="0"/>
                  </a:moveTo>
                  <a:lnTo>
                    <a:pt x="0" y="17907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1915" name="object 11915"/>
          <p:cNvSpPr/>
          <p:nvPr/>
        </p:nvSpPr>
        <p:spPr>
          <a:xfrm>
            <a:off x="7903373" y="1976879"/>
            <a:ext cx="0" cy="98164"/>
          </a:xfrm>
          <a:custGeom>
            <a:avLst/>
            <a:gdLst/>
            <a:ahLst/>
            <a:cxnLst/>
            <a:rect l="l" t="t" r="r" b="b"/>
            <a:pathLst>
              <a:path h="78105">
                <a:moveTo>
                  <a:pt x="0" y="0"/>
                </a:moveTo>
                <a:lnTo>
                  <a:pt x="0" y="77724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11916" name="object 11916"/>
          <p:cNvPicPr/>
          <p:nvPr/>
        </p:nvPicPr>
        <p:blipFill>
          <a:blip r:embed="rId79" cstate="print"/>
          <a:stretch>
            <a:fillRect/>
          </a:stretch>
        </p:blipFill>
        <p:spPr>
          <a:xfrm>
            <a:off x="7701298" y="1802578"/>
            <a:ext cx="136951" cy="249000"/>
          </a:xfrm>
          <a:prstGeom prst="rect">
            <a:avLst/>
          </a:prstGeom>
        </p:spPr>
      </p:pic>
      <p:grpSp>
        <p:nvGrpSpPr>
          <p:cNvPr id="11917" name="object 11917"/>
          <p:cNvGrpSpPr/>
          <p:nvPr/>
        </p:nvGrpSpPr>
        <p:grpSpPr>
          <a:xfrm>
            <a:off x="7130510" y="1747987"/>
            <a:ext cx="178770" cy="40701"/>
            <a:chOff x="5673445" y="2483357"/>
            <a:chExt cx="142240" cy="32384"/>
          </a:xfrm>
        </p:grpSpPr>
        <p:sp>
          <p:nvSpPr>
            <p:cNvPr id="11918" name="object 11918"/>
            <p:cNvSpPr/>
            <p:nvPr/>
          </p:nvSpPr>
          <p:spPr>
            <a:xfrm>
              <a:off x="5727547" y="2513075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70">
                  <a:moveTo>
                    <a:pt x="13715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19" name="object 11919"/>
            <p:cNvSpPr/>
            <p:nvPr/>
          </p:nvSpPr>
          <p:spPr>
            <a:xfrm>
              <a:off x="5741263" y="2489453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h="24130">
                  <a:moveTo>
                    <a:pt x="0" y="0"/>
                  </a:moveTo>
                  <a:lnTo>
                    <a:pt x="0" y="2362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20" name="object 11920"/>
            <p:cNvSpPr/>
            <p:nvPr/>
          </p:nvSpPr>
          <p:spPr>
            <a:xfrm>
              <a:off x="5727547" y="2496311"/>
              <a:ext cx="10160" cy="13970"/>
            </a:xfrm>
            <a:custGeom>
              <a:avLst/>
              <a:gdLst/>
              <a:ahLst/>
              <a:cxnLst/>
              <a:rect l="l" t="t" r="r" b="b"/>
              <a:pathLst>
                <a:path w="10160" h="13969">
                  <a:moveTo>
                    <a:pt x="9905" y="0"/>
                  </a:moveTo>
                  <a:lnTo>
                    <a:pt x="9905" y="13716"/>
                  </a:lnTo>
                  <a:lnTo>
                    <a:pt x="0" y="13716"/>
                  </a:lnTo>
                </a:path>
                <a:path w="10160" h="13969">
                  <a:moveTo>
                    <a:pt x="9905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21" name="object 11921"/>
            <p:cNvSpPr/>
            <p:nvPr/>
          </p:nvSpPr>
          <p:spPr>
            <a:xfrm>
              <a:off x="5727547" y="2489453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h="20955">
                  <a:moveTo>
                    <a:pt x="0" y="0"/>
                  </a:moveTo>
                  <a:lnTo>
                    <a:pt x="0" y="6858"/>
                  </a:lnTo>
                  <a:lnTo>
                    <a:pt x="0" y="2057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22" name="object 11922"/>
            <p:cNvSpPr/>
            <p:nvPr/>
          </p:nvSpPr>
          <p:spPr>
            <a:xfrm>
              <a:off x="5734405" y="2489453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5">
                  <a:moveTo>
                    <a:pt x="0" y="0"/>
                  </a:moveTo>
                  <a:lnTo>
                    <a:pt x="685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23" name="object 11923"/>
            <p:cNvSpPr/>
            <p:nvPr/>
          </p:nvSpPr>
          <p:spPr>
            <a:xfrm>
              <a:off x="5727547" y="2513075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70">
                  <a:moveTo>
                    <a:pt x="13715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24" name="object 11924"/>
            <p:cNvSpPr/>
            <p:nvPr/>
          </p:nvSpPr>
          <p:spPr>
            <a:xfrm>
              <a:off x="5741263" y="2489453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h="24130">
                  <a:moveTo>
                    <a:pt x="0" y="0"/>
                  </a:moveTo>
                  <a:lnTo>
                    <a:pt x="0" y="2362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25" name="object 11925"/>
            <p:cNvSpPr/>
            <p:nvPr/>
          </p:nvSpPr>
          <p:spPr>
            <a:xfrm>
              <a:off x="5737453" y="2496311"/>
              <a:ext cx="0" cy="13970"/>
            </a:xfrm>
            <a:custGeom>
              <a:avLst/>
              <a:gdLst/>
              <a:ahLst/>
              <a:cxnLst/>
              <a:rect l="l" t="t" r="r" b="b"/>
              <a:pathLst>
                <a:path h="13969">
                  <a:moveTo>
                    <a:pt x="0" y="0"/>
                  </a:moveTo>
                  <a:lnTo>
                    <a:pt x="0" y="1371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26" name="object 11926"/>
            <p:cNvSpPr/>
            <p:nvPr/>
          </p:nvSpPr>
          <p:spPr>
            <a:xfrm>
              <a:off x="5727547" y="2489453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h="20955">
                  <a:moveTo>
                    <a:pt x="0" y="0"/>
                  </a:moveTo>
                  <a:lnTo>
                    <a:pt x="0" y="6858"/>
                  </a:lnTo>
                  <a:lnTo>
                    <a:pt x="0" y="2057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27" name="object 11927"/>
            <p:cNvSpPr/>
            <p:nvPr/>
          </p:nvSpPr>
          <p:spPr>
            <a:xfrm>
              <a:off x="5727547" y="2510027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60">
                  <a:moveTo>
                    <a:pt x="9905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28" name="object 11928"/>
            <p:cNvSpPr/>
            <p:nvPr/>
          </p:nvSpPr>
          <p:spPr>
            <a:xfrm>
              <a:off x="5727547" y="2496311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60">
                  <a:moveTo>
                    <a:pt x="9905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29" name="object 11929"/>
            <p:cNvSpPr/>
            <p:nvPr/>
          </p:nvSpPr>
          <p:spPr>
            <a:xfrm>
              <a:off x="5734405" y="2489453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5">
                  <a:moveTo>
                    <a:pt x="0" y="0"/>
                  </a:moveTo>
                  <a:lnTo>
                    <a:pt x="685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30" name="object 11930"/>
            <p:cNvSpPr/>
            <p:nvPr/>
          </p:nvSpPr>
          <p:spPr>
            <a:xfrm>
              <a:off x="5727547" y="2486405"/>
              <a:ext cx="6985" cy="6985"/>
            </a:xfrm>
            <a:custGeom>
              <a:avLst/>
              <a:gdLst/>
              <a:ahLst/>
              <a:cxnLst/>
              <a:rect l="l" t="t" r="r" b="b"/>
              <a:pathLst>
                <a:path w="6985" h="6985">
                  <a:moveTo>
                    <a:pt x="0" y="3048"/>
                  </a:moveTo>
                  <a:lnTo>
                    <a:pt x="0" y="0"/>
                  </a:lnTo>
                  <a:lnTo>
                    <a:pt x="3047" y="0"/>
                  </a:lnTo>
                  <a:lnTo>
                    <a:pt x="3048" y="6858"/>
                  </a:lnTo>
                  <a:lnTo>
                    <a:pt x="3047" y="0"/>
                  </a:lnTo>
                  <a:lnTo>
                    <a:pt x="6858" y="0"/>
                  </a:lnTo>
                  <a:lnTo>
                    <a:pt x="6858" y="3048"/>
                  </a:lnTo>
                </a:path>
                <a:path w="6985" h="6985">
                  <a:moveTo>
                    <a:pt x="0" y="3048"/>
                  </a:moveTo>
                  <a:lnTo>
                    <a:pt x="0" y="0"/>
                  </a:lnTo>
                  <a:lnTo>
                    <a:pt x="3047" y="0"/>
                  </a:lnTo>
                  <a:lnTo>
                    <a:pt x="3048" y="6858"/>
                  </a:lnTo>
                  <a:lnTo>
                    <a:pt x="3047" y="0"/>
                  </a:lnTo>
                  <a:lnTo>
                    <a:pt x="6858" y="0"/>
                  </a:lnTo>
                  <a:lnTo>
                    <a:pt x="6858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31" name="object 11931"/>
            <p:cNvSpPr/>
            <p:nvPr/>
          </p:nvSpPr>
          <p:spPr>
            <a:xfrm>
              <a:off x="5697067" y="2485643"/>
              <a:ext cx="5715" cy="6350"/>
            </a:xfrm>
            <a:custGeom>
              <a:avLst/>
              <a:gdLst/>
              <a:ahLst/>
              <a:cxnLst/>
              <a:rect l="l" t="t" r="r" b="b"/>
              <a:pathLst>
                <a:path w="5714" h="6350">
                  <a:moveTo>
                    <a:pt x="0" y="3048"/>
                  </a:moveTo>
                  <a:lnTo>
                    <a:pt x="762" y="5334"/>
                  </a:lnTo>
                  <a:lnTo>
                    <a:pt x="3048" y="6096"/>
                  </a:lnTo>
                  <a:lnTo>
                    <a:pt x="4572" y="5334"/>
                  </a:lnTo>
                  <a:lnTo>
                    <a:pt x="5334" y="3048"/>
                  </a:lnTo>
                  <a:lnTo>
                    <a:pt x="4572" y="762"/>
                  </a:lnTo>
                  <a:lnTo>
                    <a:pt x="3047" y="0"/>
                  </a:lnTo>
                  <a:lnTo>
                    <a:pt x="761" y="762"/>
                  </a:lnTo>
                  <a:lnTo>
                    <a:pt x="0" y="3048"/>
                  </a:lnTo>
                  <a:lnTo>
                    <a:pt x="762" y="5334"/>
                  </a:lnTo>
                  <a:lnTo>
                    <a:pt x="3048" y="6096"/>
                  </a:lnTo>
                  <a:lnTo>
                    <a:pt x="4572" y="5334"/>
                  </a:lnTo>
                  <a:lnTo>
                    <a:pt x="5334" y="3048"/>
                  </a:lnTo>
                  <a:lnTo>
                    <a:pt x="4572" y="762"/>
                  </a:lnTo>
                  <a:lnTo>
                    <a:pt x="3047" y="0"/>
                  </a:lnTo>
                  <a:lnTo>
                    <a:pt x="761" y="762"/>
                  </a:ln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32" name="object 11932"/>
            <p:cNvSpPr/>
            <p:nvPr/>
          </p:nvSpPr>
          <p:spPr>
            <a:xfrm>
              <a:off x="5673445" y="2503169"/>
              <a:ext cx="142240" cy="0"/>
            </a:xfrm>
            <a:custGeom>
              <a:avLst/>
              <a:gdLst/>
              <a:ahLst/>
              <a:cxnLst/>
              <a:rect l="l" t="t" r="r" b="b"/>
              <a:pathLst>
                <a:path w="142239">
                  <a:moveTo>
                    <a:pt x="141732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33" name="object 11933"/>
            <p:cNvSpPr/>
            <p:nvPr/>
          </p:nvSpPr>
          <p:spPr>
            <a:xfrm>
              <a:off x="5700115" y="2489453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39">
                  <a:moveTo>
                    <a:pt x="27432" y="0"/>
                  </a:moveTo>
                  <a:lnTo>
                    <a:pt x="0" y="0"/>
                  </a:lnTo>
                </a:path>
                <a:path w="27939">
                  <a:moveTo>
                    <a:pt x="27432" y="0"/>
                  </a:moveTo>
                  <a:lnTo>
                    <a:pt x="6858" y="0"/>
                  </a:lnTo>
                </a:path>
                <a:path w="27939">
                  <a:moveTo>
                    <a:pt x="27432" y="0"/>
                  </a:moveTo>
                  <a:lnTo>
                    <a:pt x="0" y="0"/>
                  </a:lnTo>
                </a:path>
                <a:path w="27939">
                  <a:moveTo>
                    <a:pt x="27432" y="0"/>
                  </a:moveTo>
                  <a:lnTo>
                    <a:pt x="685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34" name="object 11934"/>
            <p:cNvSpPr/>
            <p:nvPr/>
          </p:nvSpPr>
          <p:spPr>
            <a:xfrm>
              <a:off x="5673445" y="2503169"/>
              <a:ext cx="142240" cy="0"/>
            </a:xfrm>
            <a:custGeom>
              <a:avLst/>
              <a:gdLst/>
              <a:ahLst/>
              <a:cxnLst/>
              <a:rect l="l" t="t" r="r" b="b"/>
              <a:pathLst>
                <a:path w="142239">
                  <a:moveTo>
                    <a:pt x="141732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1935" name="object 11935"/>
          <p:cNvGrpSpPr/>
          <p:nvPr/>
        </p:nvGrpSpPr>
        <p:grpSpPr>
          <a:xfrm>
            <a:off x="7183184" y="2020932"/>
            <a:ext cx="102154" cy="294492"/>
            <a:chOff x="5715355" y="2700527"/>
            <a:chExt cx="81280" cy="234315"/>
          </a:xfrm>
        </p:grpSpPr>
        <p:sp>
          <p:nvSpPr>
            <p:cNvPr id="11936" name="object 11936"/>
            <p:cNvSpPr/>
            <p:nvPr/>
          </p:nvSpPr>
          <p:spPr>
            <a:xfrm>
              <a:off x="5720689" y="2773679"/>
              <a:ext cx="0" cy="158750"/>
            </a:xfrm>
            <a:custGeom>
              <a:avLst/>
              <a:gdLst/>
              <a:ahLst/>
              <a:cxnLst/>
              <a:rect l="l" t="t" r="r" b="b"/>
              <a:pathLst>
                <a:path h="158750">
                  <a:moveTo>
                    <a:pt x="0" y="0"/>
                  </a:moveTo>
                  <a:lnTo>
                    <a:pt x="0" y="15849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37" name="object 11937"/>
            <p:cNvSpPr/>
            <p:nvPr/>
          </p:nvSpPr>
          <p:spPr>
            <a:xfrm>
              <a:off x="5723737" y="2773679"/>
              <a:ext cx="0" cy="155575"/>
            </a:xfrm>
            <a:custGeom>
              <a:avLst/>
              <a:gdLst/>
              <a:ahLst/>
              <a:cxnLst/>
              <a:rect l="l" t="t" r="r" b="b"/>
              <a:pathLst>
                <a:path h="155575">
                  <a:moveTo>
                    <a:pt x="0" y="0"/>
                  </a:moveTo>
                  <a:lnTo>
                    <a:pt x="0" y="1554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38" name="object 11938"/>
            <p:cNvSpPr/>
            <p:nvPr/>
          </p:nvSpPr>
          <p:spPr>
            <a:xfrm>
              <a:off x="5720689" y="2709671"/>
              <a:ext cx="0" cy="60325"/>
            </a:xfrm>
            <a:custGeom>
              <a:avLst/>
              <a:gdLst/>
              <a:ahLst/>
              <a:cxnLst/>
              <a:rect l="l" t="t" r="r" b="b"/>
              <a:pathLst>
                <a:path h="60325">
                  <a:moveTo>
                    <a:pt x="0" y="6019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39" name="object 11939"/>
            <p:cNvSpPr/>
            <p:nvPr/>
          </p:nvSpPr>
          <p:spPr>
            <a:xfrm>
              <a:off x="5727547" y="2709671"/>
              <a:ext cx="0" cy="60325"/>
            </a:xfrm>
            <a:custGeom>
              <a:avLst/>
              <a:gdLst/>
              <a:ahLst/>
              <a:cxnLst/>
              <a:rect l="l" t="t" r="r" b="b"/>
              <a:pathLst>
                <a:path h="60325">
                  <a:moveTo>
                    <a:pt x="0" y="0"/>
                  </a:moveTo>
                  <a:lnTo>
                    <a:pt x="0" y="6019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40" name="object 11940"/>
            <p:cNvSpPr/>
            <p:nvPr/>
          </p:nvSpPr>
          <p:spPr>
            <a:xfrm>
              <a:off x="5717641" y="2769869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10">
                  <a:moveTo>
                    <a:pt x="0" y="0"/>
                  </a:moveTo>
                  <a:lnTo>
                    <a:pt x="0" y="3810"/>
                  </a:lnTo>
                  <a:lnTo>
                    <a:pt x="3048" y="3810"/>
                  </a:lnTo>
                </a:path>
                <a:path w="3175" h="3810">
                  <a:moveTo>
                    <a:pt x="0" y="0"/>
                  </a:moveTo>
                  <a:lnTo>
                    <a:pt x="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41" name="object 11941"/>
            <p:cNvSpPr/>
            <p:nvPr/>
          </p:nvSpPr>
          <p:spPr>
            <a:xfrm>
              <a:off x="5717641" y="2769869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4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42" name="object 11942"/>
            <p:cNvSpPr/>
            <p:nvPr/>
          </p:nvSpPr>
          <p:spPr>
            <a:xfrm>
              <a:off x="5717641" y="2773679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43" name="object 11943"/>
            <p:cNvSpPr/>
            <p:nvPr/>
          </p:nvSpPr>
          <p:spPr>
            <a:xfrm>
              <a:off x="5717641" y="2769869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44" name="object 11944"/>
            <p:cNvSpPr/>
            <p:nvPr/>
          </p:nvSpPr>
          <p:spPr>
            <a:xfrm>
              <a:off x="5720689" y="2769869"/>
              <a:ext cx="6985" cy="3810"/>
            </a:xfrm>
            <a:custGeom>
              <a:avLst/>
              <a:gdLst/>
              <a:ahLst/>
              <a:cxnLst/>
              <a:rect l="l" t="t" r="r" b="b"/>
              <a:pathLst>
                <a:path w="6985" h="3810">
                  <a:moveTo>
                    <a:pt x="3048" y="3809"/>
                  </a:moveTo>
                  <a:lnTo>
                    <a:pt x="6858" y="3809"/>
                  </a:lnTo>
                  <a:lnTo>
                    <a:pt x="6858" y="0"/>
                  </a:lnTo>
                  <a:lnTo>
                    <a:pt x="0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45" name="object 11945"/>
            <p:cNvSpPr/>
            <p:nvPr/>
          </p:nvSpPr>
          <p:spPr>
            <a:xfrm>
              <a:off x="5723737" y="2705861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10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46" name="object 11946"/>
            <p:cNvSpPr/>
            <p:nvPr/>
          </p:nvSpPr>
          <p:spPr>
            <a:xfrm>
              <a:off x="5718403" y="2707385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80">
                  <a:moveTo>
                    <a:pt x="2286" y="0"/>
                  </a:moveTo>
                  <a:lnTo>
                    <a:pt x="3902" y="669"/>
                  </a:lnTo>
                  <a:lnTo>
                    <a:pt x="4572" y="2285"/>
                  </a:lnTo>
                  <a:lnTo>
                    <a:pt x="3902" y="3902"/>
                  </a:lnTo>
                  <a:lnTo>
                    <a:pt x="2286" y="4571"/>
                  </a:lnTo>
                  <a:lnTo>
                    <a:pt x="669" y="3902"/>
                  </a:lnTo>
                  <a:lnTo>
                    <a:pt x="0" y="2285"/>
                  </a:lnTo>
                  <a:lnTo>
                    <a:pt x="669" y="669"/>
                  </a:lnTo>
                  <a:lnTo>
                    <a:pt x="228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47" name="object 11947"/>
            <p:cNvSpPr/>
            <p:nvPr/>
          </p:nvSpPr>
          <p:spPr>
            <a:xfrm>
              <a:off x="5720689" y="2709671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5">
                  <a:moveTo>
                    <a:pt x="685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48" name="object 11948"/>
            <p:cNvSpPr/>
            <p:nvPr/>
          </p:nvSpPr>
          <p:spPr>
            <a:xfrm>
              <a:off x="5727547" y="2705861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49" name="object 11949"/>
            <p:cNvSpPr/>
            <p:nvPr/>
          </p:nvSpPr>
          <p:spPr>
            <a:xfrm>
              <a:off x="5717641" y="2705861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81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50" name="object 11950"/>
            <p:cNvSpPr/>
            <p:nvPr/>
          </p:nvSpPr>
          <p:spPr>
            <a:xfrm>
              <a:off x="5717641" y="2705861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10">
                  <a:moveTo>
                    <a:pt x="3048" y="3809"/>
                  </a:moveTo>
                  <a:lnTo>
                    <a:pt x="0" y="3809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51" name="object 11951"/>
            <p:cNvSpPr/>
            <p:nvPr/>
          </p:nvSpPr>
          <p:spPr>
            <a:xfrm>
              <a:off x="5717641" y="2705861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809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52" name="object 11952"/>
            <p:cNvSpPr/>
            <p:nvPr/>
          </p:nvSpPr>
          <p:spPr>
            <a:xfrm>
              <a:off x="5727547" y="2769869"/>
              <a:ext cx="60960" cy="0"/>
            </a:xfrm>
            <a:custGeom>
              <a:avLst/>
              <a:gdLst/>
              <a:ahLst/>
              <a:cxnLst/>
              <a:rect l="l" t="t" r="r" b="b"/>
              <a:pathLst>
                <a:path w="60960">
                  <a:moveTo>
                    <a:pt x="0" y="0"/>
                  </a:moveTo>
                  <a:lnTo>
                    <a:pt x="6096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53" name="object 11953"/>
            <p:cNvSpPr/>
            <p:nvPr/>
          </p:nvSpPr>
          <p:spPr>
            <a:xfrm>
              <a:off x="5726023" y="2708147"/>
              <a:ext cx="64135" cy="62865"/>
            </a:xfrm>
            <a:custGeom>
              <a:avLst/>
              <a:gdLst/>
              <a:ahLst/>
              <a:cxnLst/>
              <a:rect l="l" t="t" r="r" b="b"/>
              <a:pathLst>
                <a:path w="64135" h="62864">
                  <a:moveTo>
                    <a:pt x="64008" y="62483"/>
                  </a:moveTo>
                  <a:lnTo>
                    <a:pt x="63246" y="55625"/>
                  </a:lnTo>
                  <a:lnTo>
                    <a:pt x="61722" y="48005"/>
                  </a:lnTo>
                  <a:lnTo>
                    <a:pt x="58674" y="40385"/>
                  </a:lnTo>
                  <a:lnTo>
                    <a:pt x="55626" y="32003"/>
                  </a:lnTo>
                  <a:lnTo>
                    <a:pt x="51054" y="24383"/>
                  </a:lnTo>
                  <a:lnTo>
                    <a:pt x="13716" y="2285"/>
                  </a:lnTo>
                  <a:lnTo>
                    <a:pt x="0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54" name="object 11954"/>
            <p:cNvSpPr/>
            <p:nvPr/>
          </p:nvSpPr>
          <p:spPr>
            <a:xfrm>
              <a:off x="5720689" y="2932175"/>
              <a:ext cx="40640" cy="0"/>
            </a:xfrm>
            <a:custGeom>
              <a:avLst/>
              <a:gdLst/>
              <a:ahLst/>
              <a:cxnLst/>
              <a:rect l="l" t="t" r="r" b="b"/>
              <a:pathLst>
                <a:path w="40639">
                  <a:moveTo>
                    <a:pt x="40386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55" name="object 11955"/>
            <p:cNvSpPr/>
            <p:nvPr/>
          </p:nvSpPr>
          <p:spPr>
            <a:xfrm>
              <a:off x="5723737" y="2929127"/>
              <a:ext cx="41275" cy="0"/>
            </a:xfrm>
            <a:custGeom>
              <a:avLst/>
              <a:gdLst/>
              <a:ahLst/>
              <a:cxnLst/>
              <a:rect l="l" t="t" r="r" b="b"/>
              <a:pathLst>
                <a:path w="41275">
                  <a:moveTo>
                    <a:pt x="4114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56" name="object 11956"/>
            <p:cNvSpPr/>
            <p:nvPr/>
          </p:nvSpPr>
          <p:spPr>
            <a:xfrm>
              <a:off x="5727547" y="2773679"/>
              <a:ext cx="0" cy="155575"/>
            </a:xfrm>
            <a:custGeom>
              <a:avLst/>
              <a:gdLst/>
              <a:ahLst/>
              <a:cxnLst/>
              <a:rect l="l" t="t" r="r" b="b"/>
              <a:pathLst>
                <a:path h="155575">
                  <a:moveTo>
                    <a:pt x="0" y="0"/>
                  </a:moveTo>
                  <a:lnTo>
                    <a:pt x="0" y="1554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57" name="object 11957"/>
            <p:cNvSpPr/>
            <p:nvPr/>
          </p:nvSpPr>
          <p:spPr>
            <a:xfrm>
              <a:off x="5730595" y="2769869"/>
              <a:ext cx="64769" cy="0"/>
            </a:xfrm>
            <a:custGeom>
              <a:avLst/>
              <a:gdLst/>
              <a:ahLst/>
              <a:cxnLst/>
              <a:rect l="l" t="t" r="r" b="b"/>
              <a:pathLst>
                <a:path w="64770">
                  <a:moveTo>
                    <a:pt x="0" y="0"/>
                  </a:moveTo>
                  <a:lnTo>
                    <a:pt x="64769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58" name="object 11958"/>
            <p:cNvSpPr/>
            <p:nvPr/>
          </p:nvSpPr>
          <p:spPr>
            <a:xfrm>
              <a:off x="5729833" y="2708147"/>
              <a:ext cx="64135" cy="62865"/>
            </a:xfrm>
            <a:custGeom>
              <a:avLst/>
              <a:gdLst/>
              <a:ahLst/>
              <a:cxnLst/>
              <a:rect l="l" t="t" r="r" b="b"/>
              <a:pathLst>
                <a:path w="64135" h="62864">
                  <a:moveTo>
                    <a:pt x="64008" y="62483"/>
                  </a:moveTo>
                  <a:lnTo>
                    <a:pt x="63246" y="55625"/>
                  </a:lnTo>
                  <a:lnTo>
                    <a:pt x="61722" y="48005"/>
                  </a:lnTo>
                  <a:lnTo>
                    <a:pt x="38862" y="12191"/>
                  </a:lnTo>
                  <a:lnTo>
                    <a:pt x="0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59" name="object 11959"/>
            <p:cNvSpPr/>
            <p:nvPr/>
          </p:nvSpPr>
          <p:spPr>
            <a:xfrm>
              <a:off x="5727547" y="2932175"/>
              <a:ext cx="33655" cy="0"/>
            </a:xfrm>
            <a:custGeom>
              <a:avLst/>
              <a:gdLst/>
              <a:ahLst/>
              <a:cxnLst/>
              <a:rect l="l" t="t" r="r" b="b"/>
              <a:pathLst>
                <a:path w="33654">
                  <a:moveTo>
                    <a:pt x="33527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60" name="object 11960"/>
            <p:cNvSpPr/>
            <p:nvPr/>
          </p:nvSpPr>
          <p:spPr>
            <a:xfrm>
              <a:off x="5727547" y="2773679"/>
              <a:ext cx="0" cy="158750"/>
            </a:xfrm>
            <a:custGeom>
              <a:avLst/>
              <a:gdLst/>
              <a:ahLst/>
              <a:cxnLst/>
              <a:rect l="l" t="t" r="r" b="b"/>
              <a:pathLst>
                <a:path h="158750">
                  <a:moveTo>
                    <a:pt x="0" y="0"/>
                  </a:moveTo>
                  <a:lnTo>
                    <a:pt x="0" y="15849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61" name="object 11961"/>
            <p:cNvSpPr/>
            <p:nvPr/>
          </p:nvSpPr>
          <p:spPr>
            <a:xfrm>
              <a:off x="5720689" y="2773679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5">
                  <a:moveTo>
                    <a:pt x="0" y="0"/>
                  </a:moveTo>
                  <a:lnTo>
                    <a:pt x="685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62" name="object 11962"/>
            <p:cNvSpPr/>
            <p:nvPr/>
          </p:nvSpPr>
          <p:spPr>
            <a:xfrm>
              <a:off x="5720689" y="276986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63" name="object 11963"/>
            <p:cNvSpPr/>
            <p:nvPr/>
          </p:nvSpPr>
          <p:spPr>
            <a:xfrm>
              <a:off x="5720689" y="2702813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5">
                  <a:moveTo>
                    <a:pt x="0" y="0"/>
                  </a:moveTo>
                  <a:lnTo>
                    <a:pt x="685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64" name="object 11964"/>
            <p:cNvSpPr/>
            <p:nvPr/>
          </p:nvSpPr>
          <p:spPr>
            <a:xfrm>
              <a:off x="5720689" y="2702813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5">
                  <a:moveTo>
                    <a:pt x="0" y="6857"/>
                  </a:moveTo>
                  <a:lnTo>
                    <a:pt x="0" y="0"/>
                  </a:lnTo>
                </a:path>
                <a:path h="6985">
                  <a:moveTo>
                    <a:pt x="0" y="6857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65" name="object 11965"/>
            <p:cNvSpPr/>
            <p:nvPr/>
          </p:nvSpPr>
          <p:spPr>
            <a:xfrm>
              <a:off x="5727547" y="2929127"/>
              <a:ext cx="37465" cy="0"/>
            </a:xfrm>
            <a:custGeom>
              <a:avLst/>
              <a:gdLst/>
              <a:ahLst/>
              <a:cxnLst/>
              <a:rect l="l" t="t" r="r" b="b"/>
              <a:pathLst>
                <a:path w="37464">
                  <a:moveTo>
                    <a:pt x="37337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1966" name="object 11966"/>
          <p:cNvGrpSpPr/>
          <p:nvPr/>
        </p:nvGrpSpPr>
        <p:grpSpPr>
          <a:xfrm>
            <a:off x="7408243" y="2095634"/>
            <a:ext cx="9577" cy="208299"/>
            <a:chOff x="5894425" y="2759964"/>
            <a:chExt cx="7620" cy="165735"/>
          </a:xfrm>
        </p:grpSpPr>
        <p:sp>
          <p:nvSpPr>
            <p:cNvPr id="11967" name="object 11967"/>
            <p:cNvSpPr/>
            <p:nvPr/>
          </p:nvSpPr>
          <p:spPr>
            <a:xfrm>
              <a:off x="5897473" y="2842260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80">
                  <a:moveTo>
                    <a:pt x="2286" y="0"/>
                  </a:moveTo>
                  <a:lnTo>
                    <a:pt x="3902" y="669"/>
                  </a:lnTo>
                  <a:lnTo>
                    <a:pt x="4572" y="2285"/>
                  </a:lnTo>
                  <a:lnTo>
                    <a:pt x="3902" y="3902"/>
                  </a:lnTo>
                  <a:lnTo>
                    <a:pt x="2286" y="4571"/>
                  </a:lnTo>
                  <a:lnTo>
                    <a:pt x="669" y="3902"/>
                  </a:lnTo>
                  <a:lnTo>
                    <a:pt x="0" y="2285"/>
                  </a:lnTo>
                  <a:lnTo>
                    <a:pt x="669" y="669"/>
                  </a:lnTo>
                  <a:lnTo>
                    <a:pt x="228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68" name="object 11968"/>
            <p:cNvSpPr/>
            <p:nvPr/>
          </p:nvSpPr>
          <p:spPr>
            <a:xfrm>
              <a:off x="5896711" y="2759964"/>
              <a:ext cx="0" cy="165735"/>
            </a:xfrm>
            <a:custGeom>
              <a:avLst/>
              <a:gdLst/>
              <a:ahLst/>
              <a:cxnLst/>
              <a:rect l="l" t="t" r="r" b="b"/>
              <a:pathLst>
                <a:path h="165735">
                  <a:moveTo>
                    <a:pt x="0" y="0"/>
                  </a:moveTo>
                  <a:lnTo>
                    <a:pt x="0" y="84582"/>
                  </a:lnTo>
                  <a:lnTo>
                    <a:pt x="0" y="16535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1969" name="object 11969"/>
          <p:cNvGrpSpPr/>
          <p:nvPr/>
        </p:nvGrpSpPr>
        <p:grpSpPr>
          <a:xfrm>
            <a:off x="7195634" y="2032426"/>
            <a:ext cx="9577" cy="75818"/>
            <a:chOff x="5725261" y="2709672"/>
            <a:chExt cx="7620" cy="60325"/>
          </a:xfrm>
        </p:grpSpPr>
        <p:sp>
          <p:nvSpPr>
            <p:cNvPr id="11970" name="object 11970"/>
            <p:cNvSpPr/>
            <p:nvPr/>
          </p:nvSpPr>
          <p:spPr>
            <a:xfrm>
              <a:off x="5727547" y="2709672"/>
              <a:ext cx="0" cy="60325"/>
            </a:xfrm>
            <a:custGeom>
              <a:avLst/>
              <a:gdLst/>
              <a:ahLst/>
              <a:cxnLst/>
              <a:rect l="l" t="t" r="r" b="b"/>
              <a:pathLst>
                <a:path h="60325">
                  <a:moveTo>
                    <a:pt x="0" y="6019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71" name="object 11971"/>
            <p:cNvSpPr/>
            <p:nvPr/>
          </p:nvSpPr>
          <p:spPr>
            <a:xfrm>
              <a:off x="5730595" y="2709672"/>
              <a:ext cx="0" cy="60325"/>
            </a:xfrm>
            <a:custGeom>
              <a:avLst/>
              <a:gdLst/>
              <a:ahLst/>
              <a:cxnLst/>
              <a:rect l="l" t="t" r="r" b="b"/>
              <a:pathLst>
                <a:path h="60325">
                  <a:moveTo>
                    <a:pt x="0" y="0"/>
                  </a:moveTo>
                  <a:lnTo>
                    <a:pt x="0" y="6019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1972" name="object 11972"/>
          <p:cNvSpPr/>
          <p:nvPr/>
        </p:nvSpPr>
        <p:spPr>
          <a:xfrm>
            <a:off x="7414947" y="230824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1973" name="object 11973"/>
          <p:cNvGrpSpPr/>
          <p:nvPr/>
        </p:nvGrpSpPr>
        <p:grpSpPr>
          <a:xfrm>
            <a:off x="7195634" y="2219175"/>
            <a:ext cx="50279" cy="95770"/>
            <a:chOff x="5725261" y="2858261"/>
            <a:chExt cx="40005" cy="76200"/>
          </a:xfrm>
        </p:grpSpPr>
        <p:sp>
          <p:nvSpPr>
            <p:cNvPr id="11974" name="object 11974"/>
            <p:cNvSpPr/>
            <p:nvPr/>
          </p:nvSpPr>
          <p:spPr>
            <a:xfrm>
              <a:off x="5727547" y="2929127"/>
              <a:ext cx="37465" cy="0"/>
            </a:xfrm>
            <a:custGeom>
              <a:avLst/>
              <a:gdLst/>
              <a:ahLst/>
              <a:cxnLst/>
              <a:rect l="l" t="t" r="r" b="b"/>
              <a:pathLst>
                <a:path w="37464">
                  <a:moveTo>
                    <a:pt x="37337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75" name="object 11975"/>
            <p:cNvSpPr/>
            <p:nvPr/>
          </p:nvSpPr>
          <p:spPr>
            <a:xfrm>
              <a:off x="5727547" y="2932175"/>
              <a:ext cx="33655" cy="0"/>
            </a:xfrm>
            <a:custGeom>
              <a:avLst/>
              <a:gdLst/>
              <a:ahLst/>
              <a:cxnLst/>
              <a:rect l="l" t="t" r="r" b="b"/>
              <a:pathLst>
                <a:path w="33654">
                  <a:moveTo>
                    <a:pt x="33527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76" name="object 11976"/>
            <p:cNvSpPr/>
            <p:nvPr/>
          </p:nvSpPr>
          <p:spPr>
            <a:xfrm>
              <a:off x="5727547" y="2861309"/>
              <a:ext cx="0" cy="71120"/>
            </a:xfrm>
            <a:custGeom>
              <a:avLst/>
              <a:gdLst/>
              <a:ahLst/>
              <a:cxnLst/>
              <a:rect l="l" t="t" r="r" b="b"/>
              <a:pathLst>
                <a:path h="71119">
                  <a:moveTo>
                    <a:pt x="0" y="0"/>
                  </a:moveTo>
                  <a:lnTo>
                    <a:pt x="0" y="7086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77" name="object 11977"/>
            <p:cNvSpPr/>
            <p:nvPr/>
          </p:nvSpPr>
          <p:spPr>
            <a:xfrm>
              <a:off x="5727547" y="2858261"/>
              <a:ext cx="0" cy="71120"/>
            </a:xfrm>
            <a:custGeom>
              <a:avLst/>
              <a:gdLst/>
              <a:ahLst/>
              <a:cxnLst/>
              <a:rect l="l" t="t" r="r" b="b"/>
              <a:pathLst>
                <a:path h="71119">
                  <a:moveTo>
                    <a:pt x="0" y="0"/>
                  </a:moveTo>
                  <a:lnTo>
                    <a:pt x="0" y="7086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1978" name="object 11978"/>
          <p:cNvSpPr/>
          <p:nvPr/>
        </p:nvSpPr>
        <p:spPr>
          <a:xfrm>
            <a:off x="7201381" y="2030510"/>
            <a:ext cx="80606" cy="79010"/>
          </a:xfrm>
          <a:custGeom>
            <a:avLst/>
            <a:gdLst/>
            <a:ahLst/>
            <a:cxnLst/>
            <a:rect l="l" t="t" r="r" b="b"/>
            <a:pathLst>
              <a:path w="64135" h="62864">
                <a:moveTo>
                  <a:pt x="64008" y="62483"/>
                </a:moveTo>
                <a:lnTo>
                  <a:pt x="63246" y="55625"/>
                </a:lnTo>
                <a:lnTo>
                  <a:pt x="61722" y="48005"/>
                </a:lnTo>
                <a:lnTo>
                  <a:pt x="38862" y="12191"/>
                </a:lnTo>
                <a:lnTo>
                  <a:pt x="0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1979" name="object 11979"/>
          <p:cNvGrpSpPr/>
          <p:nvPr/>
        </p:nvGrpSpPr>
        <p:grpSpPr>
          <a:xfrm>
            <a:off x="7408243" y="2095634"/>
            <a:ext cx="9577" cy="208299"/>
            <a:chOff x="5894425" y="2759964"/>
            <a:chExt cx="7620" cy="165735"/>
          </a:xfrm>
        </p:grpSpPr>
        <p:sp>
          <p:nvSpPr>
            <p:cNvPr id="11980" name="object 11980"/>
            <p:cNvSpPr/>
            <p:nvPr/>
          </p:nvSpPr>
          <p:spPr>
            <a:xfrm>
              <a:off x="5896711" y="2759964"/>
              <a:ext cx="0" cy="85090"/>
            </a:xfrm>
            <a:custGeom>
              <a:avLst/>
              <a:gdLst/>
              <a:ahLst/>
              <a:cxnLst/>
              <a:rect l="l" t="t" r="r" b="b"/>
              <a:pathLst>
                <a:path h="85089">
                  <a:moveTo>
                    <a:pt x="0" y="0"/>
                  </a:moveTo>
                  <a:lnTo>
                    <a:pt x="0" y="8458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81" name="object 11981"/>
            <p:cNvSpPr/>
            <p:nvPr/>
          </p:nvSpPr>
          <p:spPr>
            <a:xfrm>
              <a:off x="5897473" y="2842260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80">
                  <a:moveTo>
                    <a:pt x="2286" y="0"/>
                  </a:moveTo>
                  <a:lnTo>
                    <a:pt x="3902" y="669"/>
                  </a:lnTo>
                  <a:lnTo>
                    <a:pt x="4572" y="2285"/>
                  </a:lnTo>
                  <a:lnTo>
                    <a:pt x="3902" y="3902"/>
                  </a:lnTo>
                  <a:lnTo>
                    <a:pt x="2286" y="4571"/>
                  </a:lnTo>
                  <a:lnTo>
                    <a:pt x="669" y="3902"/>
                  </a:lnTo>
                  <a:lnTo>
                    <a:pt x="0" y="2285"/>
                  </a:lnTo>
                  <a:lnTo>
                    <a:pt x="669" y="669"/>
                  </a:lnTo>
                  <a:lnTo>
                    <a:pt x="228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82" name="object 11982"/>
            <p:cNvSpPr/>
            <p:nvPr/>
          </p:nvSpPr>
          <p:spPr>
            <a:xfrm>
              <a:off x="5896711" y="2844546"/>
              <a:ext cx="0" cy="81280"/>
            </a:xfrm>
            <a:custGeom>
              <a:avLst/>
              <a:gdLst/>
              <a:ahLst/>
              <a:cxnLst/>
              <a:rect l="l" t="t" r="r" b="b"/>
              <a:pathLst>
                <a:path h="81280">
                  <a:moveTo>
                    <a:pt x="0" y="0"/>
                  </a:moveTo>
                  <a:lnTo>
                    <a:pt x="0" y="8077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1983" name="object 11983"/>
          <p:cNvSpPr/>
          <p:nvPr/>
        </p:nvSpPr>
        <p:spPr>
          <a:xfrm>
            <a:off x="7202338" y="2108083"/>
            <a:ext cx="81403" cy="0"/>
          </a:xfrm>
          <a:custGeom>
            <a:avLst/>
            <a:gdLst/>
            <a:ahLst/>
            <a:cxnLst/>
            <a:rect l="l" t="t" r="r" b="b"/>
            <a:pathLst>
              <a:path w="64770">
                <a:moveTo>
                  <a:pt x="0" y="0"/>
                </a:moveTo>
                <a:lnTo>
                  <a:pt x="6476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1984" name="object 11984"/>
          <p:cNvGrpSpPr/>
          <p:nvPr/>
        </p:nvGrpSpPr>
        <p:grpSpPr>
          <a:xfrm>
            <a:off x="7187014" y="2108084"/>
            <a:ext cx="59058" cy="207501"/>
            <a:chOff x="5718403" y="2769870"/>
            <a:chExt cx="46990" cy="165100"/>
          </a:xfrm>
        </p:grpSpPr>
        <p:sp>
          <p:nvSpPr>
            <p:cNvPr id="11985" name="object 11985"/>
            <p:cNvSpPr/>
            <p:nvPr/>
          </p:nvSpPr>
          <p:spPr>
            <a:xfrm>
              <a:off x="5727547" y="2929128"/>
              <a:ext cx="37465" cy="0"/>
            </a:xfrm>
            <a:custGeom>
              <a:avLst/>
              <a:gdLst/>
              <a:ahLst/>
              <a:cxnLst/>
              <a:rect l="l" t="t" r="r" b="b"/>
              <a:pathLst>
                <a:path w="37464">
                  <a:moveTo>
                    <a:pt x="37337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86" name="object 11986"/>
            <p:cNvSpPr/>
            <p:nvPr/>
          </p:nvSpPr>
          <p:spPr>
            <a:xfrm>
              <a:off x="5727547" y="2773680"/>
              <a:ext cx="0" cy="155575"/>
            </a:xfrm>
            <a:custGeom>
              <a:avLst/>
              <a:gdLst/>
              <a:ahLst/>
              <a:cxnLst/>
              <a:rect l="l" t="t" r="r" b="b"/>
              <a:pathLst>
                <a:path h="155575">
                  <a:moveTo>
                    <a:pt x="0" y="0"/>
                  </a:moveTo>
                  <a:lnTo>
                    <a:pt x="0" y="1554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87" name="object 11987"/>
            <p:cNvSpPr/>
            <p:nvPr/>
          </p:nvSpPr>
          <p:spPr>
            <a:xfrm>
              <a:off x="5720689" y="2773680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5">
                  <a:moveTo>
                    <a:pt x="0" y="0"/>
                  </a:moveTo>
                  <a:lnTo>
                    <a:pt x="685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88" name="object 11988"/>
            <p:cNvSpPr/>
            <p:nvPr/>
          </p:nvSpPr>
          <p:spPr>
            <a:xfrm>
              <a:off x="5720689" y="2769870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89" name="object 11989"/>
            <p:cNvSpPr/>
            <p:nvPr/>
          </p:nvSpPr>
          <p:spPr>
            <a:xfrm>
              <a:off x="5727547" y="2773680"/>
              <a:ext cx="0" cy="158750"/>
            </a:xfrm>
            <a:custGeom>
              <a:avLst/>
              <a:gdLst/>
              <a:ahLst/>
              <a:cxnLst/>
              <a:rect l="l" t="t" r="r" b="b"/>
              <a:pathLst>
                <a:path h="158750">
                  <a:moveTo>
                    <a:pt x="0" y="0"/>
                  </a:moveTo>
                  <a:lnTo>
                    <a:pt x="0" y="15849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90" name="object 11990"/>
            <p:cNvSpPr/>
            <p:nvPr/>
          </p:nvSpPr>
          <p:spPr>
            <a:xfrm>
              <a:off x="5727547" y="2932176"/>
              <a:ext cx="33655" cy="0"/>
            </a:xfrm>
            <a:custGeom>
              <a:avLst/>
              <a:gdLst/>
              <a:ahLst/>
              <a:cxnLst/>
              <a:rect l="l" t="t" r="r" b="b"/>
              <a:pathLst>
                <a:path w="33654">
                  <a:moveTo>
                    <a:pt x="33527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1991" name="object 11991"/>
          <p:cNvGrpSpPr/>
          <p:nvPr/>
        </p:nvGrpSpPr>
        <p:grpSpPr>
          <a:xfrm>
            <a:off x="7187014" y="2020932"/>
            <a:ext cx="18355" cy="87789"/>
            <a:chOff x="5718403" y="2700527"/>
            <a:chExt cx="14604" cy="69850"/>
          </a:xfrm>
        </p:grpSpPr>
        <p:sp>
          <p:nvSpPr>
            <p:cNvPr id="11992" name="object 11992"/>
            <p:cNvSpPr/>
            <p:nvPr/>
          </p:nvSpPr>
          <p:spPr>
            <a:xfrm>
              <a:off x="5720689" y="2702813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5">
                  <a:moveTo>
                    <a:pt x="0" y="0"/>
                  </a:moveTo>
                  <a:lnTo>
                    <a:pt x="685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93" name="object 11993"/>
            <p:cNvSpPr/>
            <p:nvPr/>
          </p:nvSpPr>
          <p:spPr>
            <a:xfrm>
              <a:off x="5720689" y="2702813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5">
                  <a:moveTo>
                    <a:pt x="0" y="6857"/>
                  </a:moveTo>
                  <a:lnTo>
                    <a:pt x="0" y="0"/>
                  </a:lnTo>
                </a:path>
                <a:path h="6985">
                  <a:moveTo>
                    <a:pt x="0" y="6857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94" name="object 11994"/>
            <p:cNvSpPr/>
            <p:nvPr/>
          </p:nvSpPr>
          <p:spPr>
            <a:xfrm>
              <a:off x="5730595" y="2709671"/>
              <a:ext cx="0" cy="60325"/>
            </a:xfrm>
            <a:custGeom>
              <a:avLst/>
              <a:gdLst/>
              <a:ahLst/>
              <a:cxnLst/>
              <a:rect l="l" t="t" r="r" b="b"/>
              <a:pathLst>
                <a:path h="60325">
                  <a:moveTo>
                    <a:pt x="0" y="0"/>
                  </a:moveTo>
                  <a:lnTo>
                    <a:pt x="0" y="6019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95" name="object 11995"/>
            <p:cNvSpPr/>
            <p:nvPr/>
          </p:nvSpPr>
          <p:spPr>
            <a:xfrm>
              <a:off x="5727547" y="2709671"/>
              <a:ext cx="0" cy="60325"/>
            </a:xfrm>
            <a:custGeom>
              <a:avLst/>
              <a:gdLst/>
              <a:ahLst/>
              <a:cxnLst/>
              <a:rect l="l" t="t" r="r" b="b"/>
              <a:pathLst>
                <a:path h="60325">
                  <a:moveTo>
                    <a:pt x="0" y="6019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1996" name="object 11996"/>
          <p:cNvSpPr/>
          <p:nvPr/>
        </p:nvSpPr>
        <p:spPr>
          <a:xfrm>
            <a:off x="7411117" y="2303453"/>
            <a:ext cx="3990" cy="4788"/>
          </a:xfrm>
          <a:custGeom>
            <a:avLst/>
            <a:gdLst/>
            <a:ahLst/>
            <a:cxnLst/>
            <a:rect l="l" t="t" r="r" b="b"/>
            <a:pathLst>
              <a:path w="3175" h="3810">
                <a:moveTo>
                  <a:pt x="0" y="0"/>
                </a:moveTo>
                <a:lnTo>
                  <a:pt x="0" y="3810"/>
                </a:lnTo>
                <a:lnTo>
                  <a:pt x="3048" y="381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1997" name="object 11997"/>
          <p:cNvGrpSpPr/>
          <p:nvPr/>
        </p:nvGrpSpPr>
        <p:grpSpPr>
          <a:xfrm>
            <a:off x="7408243" y="2088928"/>
            <a:ext cx="9577" cy="113328"/>
            <a:chOff x="5894425" y="2754629"/>
            <a:chExt cx="7620" cy="90170"/>
          </a:xfrm>
        </p:grpSpPr>
        <p:sp>
          <p:nvSpPr>
            <p:cNvPr id="11998" name="object 11998"/>
            <p:cNvSpPr/>
            <p:nvPr/>
          </p:nvSpPr>
          <p:spPr>
            <a:xfrm>
              <a:off x="5896711" y="2756915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3048"/>
                  </a:moveTo>
                  <a:lnTo>
                    <a:pt x="0" y="0"/>
                  </a:lnTo>
                  <a:lnTo>
                    <a:pt x="3047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99" name="object 11999"/>
            <p:cNvSpPr/>
            <p:nvPr/>
          </p:nvSpPr>
          <p:spPr>
            <a:xfrm>
              <a:off x="5899759" y="2766821"/>
              <a:ext cx="0" cy="78105"/>
            </a:xfrm>
            <a:custGeom>
              <a:avLst/>
              <a:gdLst/>
              <a:ahLst/>
              <a:cxnLst/>
              <a:rect l="l" t="t" r="r" b="b"/>
              <a:pathLst>
                <a:path h="78105">
                  <a:moveTo>
                    <a:pt x="0" y="0"/>
                  </a:moveTo>
                  <a:lnTo>
                    <a:pt x="0" y="7772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2000" name="object 12000"/>
          <p:cNvSpPr/>
          <p:nvPr/>
        </p:nvSpPr>
        <p:spPr>
          <a:xfrm>
            <a:off x="7411116" y="2303453"/>
            <a:ext cx="0" cy="4788"/>
          </a:xfrm>
          <a:custGeom>
            <a:avLst/>
            <a:gdLst/>
            <a:ahLst/>
            <a:cxnLst/>
            <a:rect l="l" t="t" r="r" b="b"/>
            <a:pathLst>
              <a:path h="3810">
                <a:moveTo>
                  <a:pt x="0" y="3809"/>
                </a:moveTo>
                <a:lnTo>
                  <a:pt x="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01" name="object 12001"/>
          <p:cNvSpPr/>
          <p:nvPr/>
        </p:nvSpPr>
        <p:spPr>
          <a:xfrm>
            <a:off x="7411116" y="2100421"/>
            <a:ext cx="0" cy="3990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0" y="0"/>
                </a:moveTo>
                <a:lnTo>
                  <a:pt x="0" y="3048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02" name="object 12002"/>
          <p:cNvSpPr/>
          <p:nvPr/>
        </p:nvSpPr>
        <p:spPr>
          <a:xfrm>
            <a:off x="7411117" y="2303453"/>
            <a:ext cx="3990" cy="4788"/>
          </a:xfrm>
          <a:custGeom>
            <a:avLst/>
            <a:gdLst/>
            <a:ahLst/>
            <a:cxnLst/>
            <a:rect l="l" t="t" r="r" b="b"/>
            <a:pathLst>
              <a:path w="3175" h="3810">
                <a:moveTo>
                  <a:pt x="0" y="0"/>
                </a:moveTo>
                <a:lnTo>
                  <a:pt x="0" y="3810"/>
                </a:lnTo>
                <a:lnTo>
                  <a:pt x="3048" y="381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03" name="object 12003"/>
          <p:cNvSpPr/>
          <p:nvPr/>
        </p:nvSpPr>
        <p:spPr>
          <a:xfrm>
            <a:off x="7411117" y="2091803"/>
            <a:ext cx="3990" cy="3990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0" y="3048"/>
                </a:moveTo>
                <a:lnTo>
                  <a:pt x="0" y="0"/>
                </a:lnTo>
                <a:lnTo>
                  <a:pt x="3047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04" name="object 12004"/>
          <p:cNvSpPr/>
          <p:nvPr/>
        </p:nvSpPr>
        <p:spPr>
          <a:xfrm>
            <a:off x="7411116" y="2266104"/>
            <a:ext cx="0" cy="3990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0" y="3048"/>
                </a:moveTo>
                <a:lnTo>
                  <a:pt x="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05" name="object 12005"/>
          <p:cNvSpPr/>
          <p:nvPr/>
        </p:nvSpPr>
        <p:spPr>
          <a:xfrm>
            <a:off x="7189888" y="2108084"/>
            <a:ext cx="12769" cy="4788"/>
          </a:xfrm>
          <a:custGeom>
            <a:avLst/>
            <a:gdLst/>
            <a:ahLst/>
            <a:cxnLst/>
            <a:rect l="l" t="t" r="r" b="b"/>
            <a:pathLst>
              <a:path w="10160" h="3810">
                <a:moveTo>
                  <a:pt x="6858" y="3809"/>
                </a:moveTo>
                <a:lnTo>
                  <a:pt x="9906" y="3809"/>
                </a:lnTo>
                <a:lnTo>
                  <a:pt x="9906" y="0"/>
                </a:lnTo>
                <a:lnTo>
                  <a:pt x="6858" y="0"/>
                </a:lnTo>
                <a:lnTo>
                  <a:pt x="0" y="0"/>
                </a:lnTo>
                <a:lnTo>
                  <a:pt x="0" y="3809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06" name="object 12006"/>
          <p:cNvSpPr/>
          <p:nvPr/>
        </p:nvSpPr>
        <p:spPr>
          <a:xfrm>
            <a:off x="7189888" y="2027636"/>
            <a:ext cx="12769" cy="4788"/>
          </a:xfrm>
          <a:custGeom>
            <a:avLst/>
            <a:gdLst/>
            <a:ahLst/>
            <a:cxnLst/>
            <a:rect l="l" t="t" r="r" b="b"/>
            <a:pathLst>
              <a:path w="10160" h="3810">
                <a:moveTo>
                  <a:pt x="6858" y="0"/>
                </a:moveTo>
                <a:lnTo>
                  <a:pt x="9906" y="0"/>
                </a:lnTo>
                <a:lnTo>
                  <a:pt x="9906" y="3810"/>
                </a:lnTo>
                <a:lnTo>
                  <a:pt x="6858" y="3810"/>
                </a:lnTo>
                <a:lnTo>
                  <a:pt x="0" y="3810"/>
                </a:lnTo>
                <a:lnTo>
                  <a:pt x="0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07" name="object 12007"/>
          <p:cNvSpPr/>
          <p:nvPr/>
        </p:nvSpPr>
        <p:spPr>
          <a:xfrm>
            <a:off x="7189888" y="2108084"/>
            <a:ext cx="12769" cy="4788"/>
          </a:xfrm>
          <a:custGeom>
            <a:avLst/>
            <a:gdLst/>
            <a:ahLst/>
            <a:cxnLst/>
            <a:rect l="l" t="t" r="r" b="b"/>
            <a:pathLst>
              <a:path w="10160" h="3810">
                <a:moveTo>
                  <a:pt x="6858" y="3809"/>
                </a:moveTo>
                <a:lnTo>
                  <a:pt x="9906" y="3809"/>
                </a:lnTo>
                <a:lnTo>
                  <a:pt x="9906" y="0"/>
                </a:lnTo>
                <a:lnTo>
                  <a:pt x="6858" y="0"/>
                </a:lnTo>
                <a:lnTo>
                  <a:pt x="0" y="0"/>
                </a:lnTo>
                <a:lnTo>
                  <a:pt x="0" y="3809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2008" name="object 12008"/>
          <p:cNvGrpSpPr/>
          <p:nvPr/>
        </p:nvGrpSpPr>
        <p:grpSpPr>
          <a:xfrm>
            <a:off x="7183184" y="2024764"/>
            <a:ext cx="22346" cy="11173"/>
            <a:chOff x="5715355" y="2703576"/>
            <a:chExt cx="17780" cy="8890"/>
          </a:xfrm>
        </p:grpSpPr>
        <p:sp>
          <p:nvSpPr>
            <p:cNvPr id="12009" name="object 12009"/>
            <p:cNvSpPr/>
            <p:nvPr/>
          </p:nvSpPr>
          <p:spPr>
            <a:xfrm>
              <a:off x="5720689" y="2705862"/>
              <a:ext cx="10160" cy="3810"/>
            </a:xfrm>
            <a:custGeom>
              <a:avLst/>
              <a:gdLst/>
              <a:ahLst/>
              <a:cxnLst/>
              <a:rect l="l" t="t" r="r" b="b"/>
              <a:pathLst>
                <a:path w="10160" h="3810">
                  <a:moveTo>
                    <a:pt x="6858" y="0"/>
                  </a:moveTo>
                  <a:lnTo>
                    <a:pt x="9906" y="0"/>
                  </a:lnTo>
                  <a:lnTo>
                    <a:pt x="9906" y="3810"/>
                  </a:lnTo>
                  <a:lnTo>
                    <a:pt x="6858" y="3810"/>
                  </a:lnTo>
                  <a:lnTo>
                    <a:pt x="0" y="3810"/>
                  </a:lnTo>
                  <a:lnTo>
                    <a:pt x="0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10" name="object 12010"/>
            <p:cNvSpPr/>
            <p:nvPr/>
          </p:nvSpPr>
          <p:spPr>
            <a:xfrm>
              <a:off x="5717641" y="2705862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809"/>
                  </a:moveTo>
                  <a:lnTo>
                    <a:pt x="0" y="0"/>
                  </a:lnTo>
                  <a:lnTo>
                    <a:pt x="0" y="3809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2011" name="object 12011"/>
          <p:cNvSpPr/>
          <p:nvPr/>
        </p:nvSpPr>
        <p:spPr>
          <a:xfrm>
            <a:off x="7186057" y="210808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2012" name="object 12012"/>
          <p:cNvGrpSpPr/>
          <p:nvPr/>
        </p:nvGrpSpPr>
        <p:grpSpPr>
          <a:xfrm>
            <a:off x="7161157" y="2111913"/>
            <a:ext cx="49481" cy="226655"/>
            <a:chOff x="5697829" y="2772917"/>
            <a:chExt cx="39370" cy="180340"/>
          </a:xfrm>
        </p:grpSpPr>
        <p:sp>
          <p:nvSpPr>
            <p:cNvPr id="12013" name="object 12013"/>
            <p:cNvSpPr/>
            <p:nvPr/>
          </p:nvSpPr>
          <p:spPr>
            <a:xfrm>
              <a:off x="5729833" y="2919221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39">
                  <a:moveTo>
                    <a:pt x="0" y="0"/>
                  </a:moveTo>
                  <a:lnTo>
                    <a:pt x="0" y="1524"/>
                  </a:lnTo>
                  <a:lnTo>
                    <a:pt x="1524" y="2286"/>
                  </a:lnTo>
                  <a:lnTo>
                    <a:pt x="3048" y="1523"/>
                  </a:lnTo>
                  <a:lnTo>
                    <a:pt x="30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14" name="object 12014"/>
            <p:cNvSpPr/>
            <p:nvPr/>
          </p:nvSpPr>
          <p:spPr>
            <a:xfrm>
              <a:off x="5734405" y="2776727"/>
              <a:ext cx="0" cy="142875"/>
            </a:xfrm>
            <a:custGeom>
              <a:avLst/>
              <a:gdLst/>
              <a:ahLst/>
              <a:cxnLst/>
              <a:rect l="l" t="t" r="r" b="b"/>
              <a:pathLst>
                <a:path h="142875">
                  <a:moveTo>
                    <a:pt x="0" y="142494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15" name="object 12015"/>
            <p:cNvSpPr/>
            <p:nvPr/>
          </p:nvSpPr>
          <p:spPr>
            <a:xfrm>
              <a:off x="5729833" y="2775203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39">
                  <a:moveTo>
                    <a:pt x="3048" y="2285"/>
                  </a:moveTo>
                  <a:lnTo>
                    <a:pt x="3048" y="2285"/>
                  </a:lnTo>
                  <a:lnTo>
                    <a:pt x="3048" y="2285"/>
                  </a:lnTo>
                </a:path>
                <a:path w="3175" h="2539">
                  <a:moveTo>
                    <a:pt x="3048" y="2285"/>
                  </a:moveTo>
                  <a:lnTo>
                    <a:pt x="3048" y="761"/>
                  </a:lnTo>
                  <a:lnTo>
                    <a:pt x="1524" y="0"/>
                  </a:lnTo>
                  <a:lnTo>
                    <a:pt x="0" y="761"/>
                  </a:lnTo>
                  <a:lnTo>
                    <a:pt x="0" y="2285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16" name="object 12016"/>
            <p:cNvSpPr/>
            <p:nvPr/>
          </p:nvSpPr>
          <p:spPr>
            <a:xfrm>
              <a:off x="5730595" y="2776727"/>
              <a:ext cx="0" cy="142875"/>
            </a:xfrm>
            <a:custGeom>
              <a:avLst/>
              <a:gdLst/>
              <a:ahLst/>
              <a:cxnLst/>
              <a:rect l="l" t="t" r="r" b="b"/>
              <a:pathLst>
                <a:path h="142875">
                  <a:moveTo>
                    <a:pt x="0" y="0"/>
                  </a:moveTo>
                  <a:lnTo>
                    <a:pt x="0" y="14249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17" name="object 12017"/>
            <p:cNvSpPr/>
            <p:nvPr/>
          </p:nvSpPr>
          <p:spPr>
            <a:xfrm>
              <a:off x="5700115" y="2773679"/>
              <a:ext cx="0" cy="179070"/>
            </a:xfrm>
            <a:custGeom>
              <a:avLst/>
              <a:gdLst/>
              <a:ahLst/>
              <a:cxnLst/>
              <a:rect l="l" t="t" r="r" b="b"/>
              <a:pathLst>
                <a:path h="179069">
                  <a:moveTo>
                    <a:pt x="0" y="0"/>
                  </a:moveTo>
                  <a:lnTo>
                    <a:pt x="0" y="17907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2018" name="object 12018"/>
          <p:cNvSpPr/>
          <p:nvPr/>
        </p:nvSpPr>
        <p:spPr>
          <a:xfrm>
            <a:off x="7164030" y="2027636"/>
            <a:ext cx="0" cy="4788"/>
          </a:xfrm>
          <a:custGeom>
            <a:avLst/>
            <a:gdLst/>
            <a:ahLst/>
            <a:cxnLst/>
            <a:rect l="l" t="t" r="r" b="b"/>
            <a:pathLst>
              <a:path h="3810">
                <a:moveTo>
                  <a:pt x="0" y="0"/>
                </a:moveTo>
                <a:lnTo>
                  <a:pt x="0" y="381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2019" name="object 12019"/>
          <p:cNvGrpSpPr/>
          <p:nvPr/>
        </p:nvGrpSpPr>
        <p:grpSpPr>
          <a:xfrm>
            <a:off x="7161156" y="2105209"/>
            <a:ext cx="6385" cy="233040"/>
            <a:chOff x="5697829" y="2767583"/>
            <a:chExt cx="5080" cy="185420"/>
          </a:xfrm>
        </p:grpSpPr>
        <p:sp>
          <p:nvSpPr>
            <p:cNvPr id="12020" name="object 12020"/>
            <p:cNvSpPr/>
            <p:nvPr/>
          </p:nvSpPr>
          <p:spPr>
            <a:xfrm>
              <a:off x="5700115" y="2769869"/>
              <a:ext cx="0" cy="182880"/>
            </a:xfrm>
            <a:custGeom>
              <a:avLst/>
              <a:gdLst/>
              <a:ahLst/>
              <a:cxnLst/>
              <a:rect l="l" t="t" r="r" b="b"/>
              <a:pathLst>
                <a:path h="182880">
                  <a:moveTo>
                    <a:pt x="0" y="0"/>
                  </a:moveTo>
                  <a:lnTo>
                    <a:pt x="0" y="18288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21" name="object 12021"/>
            <p:cNvSpPr/>
            <p:nvPr/>
          </p:nvSpPr>
          <p:spPr>
            <a:xfrm>
              <a:off x="5697829" y="2767583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80">
                  <a:moveTo>
                    <a:pt x="2286" y="0"/>
                  </a:moveTo>
                  <a:lnTo>
                    <a:pt x="3902" y="669"/>
                  </a:lnTo>
                  <a:lnTo>
                    <a:pt x="4572" y="2285"/>
                  </a:lnTo>
                  <a:lnTo>
                    <a:pt x="3902" y="3902"/>
                  </a:lnTo>
                  <a:lnTo>
                    <a:pt x="2286" y="4571"/>
                  </a:lnTo>
                  <a:lnTo>
                    <a:pt x="669" y="3902"/>
                  </a:lnTo>
                  <a:lnTo>
                    <a:pt x="0" y="2285"/>
                  </a:lnTo>
                  <a:lnTo>
                    <a:pt x="669" y="669"/>
                  </a:lnTo>
                  <a:lnTo>
                    <a:pt x="228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2022" name="object 12022"/>
          <p:cNvSpPr/>
          <p:nvPr/>
        </p:nvSpPr>
        <p:spPr>
          <a:xfrm>
            <a:off x="7161156" y="2029551"/>
            <a:ext cx="6385" cy="6385"/>
          </a:xfrm>
          <a:custGeom>
            <a:avLst/>
            <a:gdLst/>
            <a:ahLst/>
            <a:cxnLst/>
            <a:rect l="l" t="t" r="r" b="b"/>
            <a:pathLst>
              <a:path w="5079" h="5080">
                <a:moveTo>
                  <a:pt x="2286" y="0"/>
                </a:moveTo>
                <a:lnTo>
                  <a:pt x="3902" y="669"/>
                </a:lnTo>
                <a:lnTo>
                  <a:pt x="4572" y="2285"/>
                </a:lnTo>
                <a:lnTo>
                  <a:pt x="3902" y="3902"/>
                </a:lnTo>
                <a:lnTo>
                  <a:pt x="2286" y="4571"/>
                </a:lnTo>
                <a:lnTo>
                  <a:pt x="669" y="3902"/>
                </a:lnTo>
                <a:lnTo>
                  <a:pt x="0" y="2285"/>
                </a:lnTo>
                <a:lnTo>
                  <a:pt x="669" y="669"/>
                </a:lnTo>
                <a:lnTo>
                  <a:pt x="228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2023" name="object 12023"/>
          <p:cNvGrpSpPr/>
          <p:nvPr/>
        </p:nvGrpSpPr>
        <p:grpSpPr>
          <a:xfrm>
            <a:off x="7062513" y="2108083"/>
            <a:ext cx="113328" cy="229848"/>
            <a:chOff x="5619343" y="2769870"/>
            <a:chExt cx="90170" cy="182880"/>
          </a:xfrm>
        </p:grpSpPr>
        <p:sp>
          <p:nvSpPr>
            <p:cNvPr id="12024" name="object 12024"/>
            <p:cNvSpPr/>
            <p:nvPr/>
          </p:nvSpPr>
          <p:spPr>
            <a:xfrm>
              <a:off x="5706973" y="2773680"/>
              <a:ext cx="0" cy="179070"/>
            </a:xfrm>
            <a:custGeom>
              <a:avLst/>
              <a:gdLst/>
              <a:ahLst/>
              <a:cxnLst/>
              <a:rect l="l" t="t" r="r" b="b"/>
              <a:pathLst>
                <a:path h="179069">
                  <a:moveTo>
                    <a:pt x="0" y="0"/>
                  </a:moveTo>
                  <a:lnTo>
                    <a:pt x="0" y="17907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25" name="object 12025"/>
            <p:cNvSpPr/>
            <p:nvPr/>
          </p:nvSpPr>
          <p:spPr>
            <a:xfrm>
              <a:off x="5700115" y="2769870"/>
              <a:ext cx="0" cy="182880"/>
            </a:xfrm>
            <a:custGeom>
              <a:avLst/>
              <a:gdLst/>
              <a:ahLst/>
              <a:cxnLst/>
              <a:rect l="l" t="t" r="r" b="b"/>
              <a:pathLst>
                <a:path h="182880">
                  <a:moveTo>
                    <a:pt x="0" y="0"/>
                  </a:moveTo>
                  <a:lnTo>
                    <a:pt x="0" y="18288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26" name="object 12026"/>
            <p:cNvSpPr/>
            <p:nvPr/>
          </p:nvSpPr>
          <p:spPr>
            <a:xfrm>
              <a:off x="5700115" y="2858262"/>
              <a:ext cx="0" cy="94615"/>
            </a:xfrm>
            <a:custGeom>
              <a:avLst/>
              <a:gdLst/>
              <a:ahLst/>
              <a:cxnLst/>
              <a:rect l="l" t="t" r="r" b="b"/>
              <a:pathLst>
                <a:path h="94614">
                  <a:moveTo>
                    <a:pt x="0" y="0"/>
                  </a:moveTo>
                  <a:lnTo>
                    <a:pt x="0" y="9448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27" name="object 12027"/>
            <p:cNvSpPr/>
            <p:nvPr/>
          </p:nvSpPr>
          <p:spPr>
            <a:xfrm>
              <a:off x="5706973" y="2861310"/>
              <a:ext cx="0" cy="91440"/>
            </a:xfrm>
            <a:custGeom>
              <a:avLst/>
              <a:gdLst/>
              <a:ahLst/>
              <a:cxnLst/>
              <a:rect l="l" t="t" r="r" b="b"/>
              <a:pathLst>
                <a:path h="91439">
                  <a:moveTo>
                    <a:pt x="0" y="0"/>
                  </a:moveTo>
                  <a:lnTo>
                    <a:pt x="0" y="9144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28" name="object 12028"/>
            <p:cNvSpPr/>
            <p:nvPr/>
          </p:nvSpPr>
          <p:spPr>
            <a:xfrm>
              <a:off x="5706973" y="2773680"/>
              <a:ext cx="0" cy="179070"/>
            </a:xfrm>
            <a:custGeom>
              <a:avLst/>
              <a:gdLst/>
              <a:ahLst/>
              <a:cxnLst/>
              <a:rect l="l" t="t" r="r" b="b"/>
              <a:pathLst>
                <a:path h="179069">
                  <a:moveTo>
                    <a:pt x="0" y="0"/>
                  </a:moveTo>
                  <a:lnTo>
                    <a:pt x="0" y="17907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29" name="object 12029"/>
            <p:cNvSpPr/>
            <p:nvPr/>
          </p:nvSpPr>
          <p:spPr>
            <a:xfrm>
              <a:off x="5700115" y="2769870"/>
              <a:ext cx="0" cy="182880"/>
            </a:xfrm>
            <a:custGeom>
              <a:avLst/>
              <a:gdLst/>
              <a:ahLst/>
              <a:cxnLst/>
              <a:rect l="l" t="t" r="r" b="b"/>
              <a:pathLst>
                <a:path h="182880">
                  <a:moveTo>
                    <a:pt x="0" y="0"/>
                  </a:moveTo>
                  <a:lnTo>
                    <a:pt x="0" y="18288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30" name="object 12030"/>
            <p:cNvSpPr/>
            <p:nvPr/>
          </p:nvSpPr>
          <p:spPr>
            <a:xfrm>
              <a:off x="5619343" y="2898648"/>
              <a:ext cx="81280" cy="0"/>
            </a:xfrm>
            <a:custGeom>
              <a:avLst/>
              <a:gdLst/>
              <a:ahLst/>
              <a:cxnLst/>
              <a:rect l="l" t="t" r="r" b="b"/>
              <a:pathLst>
                <a:path w="81279">
                  <a:moveTo>
                    <a:pt x="80772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2031" name="object 12031"/>
          <p:cNvGrpSpPr/>
          <p:nvPr/>
        </p:nvGrpSpPr>
        <p:grpSpPr>
          <a:xfrm>
            <a:off x="7164030" y="2024764"/>
            <a:ext cx="22346" cy="11173"/>
            <a:chOff x="5700115" y="2703576"/>
            <a:chExt cx="17780" cy="8890"/>
          </a:xfrm>
        </p:grpSpPr>
        <p:sp>
          <p:nvSpPr>
            <p:cNvPr id="12032" name="object 12032"/>
            <p:cNvSpPr/>
            <p:nvPr/>
          </p:nvSpPr>
          <p:spPr>
            <a:xfrm>
              <a:off x="5700115" y="2709672"/>
              <a:ext cx="17780" cy="0"/>
            </a:xfrm>
            <a:custGeom>
              <a:avLst/>
              <a:gdLst/>
              <a:ahLst/>
              <a:cxnLst/>
              <a:rect l="l" t="t" r="r" b="b"/>
              <a:pathLst>
                <a:path w="17779">
                  <a:moveTo>
                    <a:pt x="17525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33" name="object 12033"/>
            <p:cNvSpPr/>
            <p:nvPr/>
          </p:nvSpPr>
          <p:spPr>
            <a:xfrm>
              <a:off x="5700115" y="2705862"/>
              <a:ext cx="17780" cy="0"/>
            </a:xfrm>
            <a:custGeom>
              <a:avLst/>
              <a:gdLst/>
              <a:ahLst/>
              <a:cxnLst/>
              <a:rect l="l" t="t" r="r" b="b"/>
              <a:pathLst>
                <a:path w="17779">
                  <a:moveTo>
                    <a:pt x="17525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2034" name="object 12034"/>
          <p:cNvGrpSpPr/>
          <p:nvPr/>
        </p:nvGrpSpPr>
        <p:grpSpPr>
          <a:xfrm>
            <a:off x="7164030" y="2105209"/>
            <a:ext cx="22346" cy="11173"/>
            <a:chOff x="5700115" y="2767583"/>
            <a:chExt cx="17780" cy="8890"/>
          </a:xfrm>
        </p:grpSpPr>
        <p:sp>
          <p:nvSpPr>
            <p:cNvPr id="12035" name="object 12035"/>
            <p:cNvSpPr/>
            <p:nvPr/>
          </p:nvSpPr>
          <p:spPr>
            <a:xfrm>
              <a:off x="5700115" y="2773679"/>
              <a:ext cx="17780" cy="0"/>
            </a:xfrm>
            <a:custGeom>
              <a:avLst/>
              <a:gdLst/>
              <a:ahLst/>
              <a:cxnLst/>
              <a:rect l="l" t="t" r="r" b="b"/>
              <a:pathLst>
                <a:path w="17779">
                  <a:moveTo>
                    <a:pt x="17525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36" name="object 12036"/>
            <p:cNvSpPr/>
            <p:nvPr/>
          </p:nvSpPr>
          <p:spPr>
            <a:xfrm>
              <a:off x="5700115" y="2769869"/>
              <a:ext cx="17780" cy="0"/>
            </a:xfrm>
            <a:custGeom>
              <a:avLst/>
              <a:gdLst/>
              <a:ahLst/>
              <a:cxnLst/>
              <a:rect l="l" t="t" r="r" b="b"/>
              <a:pathLst>
                <a:path w="17779">
                  <a:moveTo>
                    <a:pt x="17525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2037" name="object 12037"/>
          <p:cNvSpPr/>
          <p:nvPr/>
        </p:nvSpPr>
        <p:spPr>
          <a:xfrm>
            <a:off x="7164030" y="2337931"/>
            <a:ext cx="51875" cy="0"/>
          </a:xfrm>
          <a:custGeom>
            <a:avLst/>
            <a:gdLst/>
            <a:ahLst/>
            <a:cxnLst/>
            <a:rect l="l" t="t" r="r" b="b"/>
            <a:pathLst>
              <a:path w="41275">
                <a:moveTo>
                  <a:pt x="41148" y="0"/>
                </a:moveTo>
                <a:lnTo>
                  <a:pt x="0" y="0"/>
                </a:lnTo>
              </a:path>
              <a:path w="41275">
                <a:moveTo>
                  <a:pt x="41148" y="0"/>
                </a:moveTo>
                <a:lnTo>
                  <a:pt x="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2038" name="object 12038"/>
          <p:cNvGrpSpPr/>
          <p:nvPr/>
        </p:nvGrpSpPr>
        <p:grpSpPr>
          <a:xfrm>
            <a:off x="7164030" y="2105209"/>
            <a:ext cx="26337" cy="11173"/>
            <a:chOff x="5700115" y="2767583"/>
            <a:chExt cx="20955" cy="8890"/>
          </a:xfrm>
        </p:grpSpPr>
        <p:sp>
          <p:nvSpPr>
            <p:cNvPr id="12039" name="object 12039"/>
            <p:cNvSpPr/>
            <p:nvPr/>
          </p:nvSpPr>
          <p:spPr>
            <a:xfrm>
              <a:off x="5700115" y="2769869"/>
              <a:ext cx="20955" cy="0"/>
            </a:xfrm>
            <a:custGeom>
              <a:avLst/>
              <a:gdLst/>
              <a:ahLst/>
              <a:cxnLst/>
              <a:rect l="l" t="t" r="r" b="b"/>
              <a:pathLst>
                <a:path w="20954">
                  <a:moveTo>
                    <a:pt x="20574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40" name="object 12040"/>
            <p:cNvSpPr/>
            <p:nvPr/>
          </p:nvSpPr>
          <p:spPr>
            <a:xfrm>
              <a:off x="5706973" y="2773679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70">
                  <a:moveTo>
                    <a:pt x="13715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2041" name="object 12041"/>
          <p:cNvGrpSpPr/>
          <p:nvPr/>
        </p:nvGrpSpPr>
        <p:grpSpPr>
          <a:xfrm>
            <a:off x="7164030" y="2020932"/>
            <a:ext cx="26337" cy="14365"/>
            <a:chOff x="5700115" y="2700527"/>
            <a:chExt cx="20955" cy="11430"/>
          </a:xfrm>
        </p:grpSpPr>
        <p:sp>
          <p:nvSpPr>
            <p:cNvPr id="12042" name="object 12042"/>
            <p:cNvSpPr/>
            <p:nvPr/>
          </p:nvSpPr>
          <p:spPr>
            <a:xfrm>
              <a:off x="5700115" y="2709671"/>
              <a:ext cx="20955" cy="0"/>
            </a:xfrm>
            <a:custGeom>
              <a:avLst/>
              <a:gdLst/>
              <a:ahLst/>
              <a:cxnLst/>
              <a:rect l="l" t="t" r="r" b="b"/>
              <a:pathLst>
                <a:path w="20954">
                  <a:moveTo>
                    <a:pt x="20574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43" name="object 12043"/>
            <p:cNvSpPr/>
            <p:nvPr/>
          </p:nvSpPr>
          <p:spPr>
            <a:xfrm>
              <a:off x="5706973" y="2702813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70">
                  <a:moveTo>
                    <a:pt x="13715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2044" name="object 12044"/>
          <p:cNvSpPr/>
          <p:nvPr/>
        </p:nvSpPr>
        <p:spPr>
          <a:xfrm>
            <a:off x="7164030" y="2337931"/>
            <a:ext cx="51875" cy="0"/>
          </a:xfrm>
          <a:custGeom>
            <a:avLst/>
            <a:gdLst/>
            <a:ahLst/>
            <a:cxnLst/>
            <a:rect l="l" t="t" r="r" b="b"/>
            <a:pathLst>
              <a:path w="41275">
                <a:moveTo>
                  <a:pt x="41148" y="0"/>
                </a:moveTo>
                <a:lnTo>
                  <a:pt x="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2045" name="object 12045"/>
          <p:cNvGrpSpPr/>
          <p:nvPr/>
        </p:nvGrpSpPr>
        <p:grpSpPr>
          <a:xfrm>
            <a:off x="7164030" y="2105209"/>
            <a:ext cx="26337" cy="11173"/>
            <a:chOff x="5700115" y="2767583"/>
            <a:chExt cx="20955" cy="8890"/>
          </a:xfrm>
        </p:grpSpPr>
        <p:sp>
          <p:nvSpPr>
            <p:cNvPr id="12046" name="object 12046"/>
            <p:cNvSpPr/>
            <p:nvPr/>
          </p:nvSpPr>
          <p:spPr>
            <a:xfrm>
              <a:off x="5700115" y="2769869"/>
              <a:ext cx="20955" cy="0"/>
            </a:xfrm>
            <a:custGeom>
              <a:avLst/>
              <a:gdLst/>
              <a:ahLst/>
              <a:cxnLst/>
              <a:rect l="l" t="t" r="r" b="b"/>
              <a:pathLst>
                <a:path w="20954">
                  <a:moveTo>
                    <a:pt x="20574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47" name="object 12047"/>
            <p:cNvSpPr/>
            <p:nvPr/>
          </p:nvSpPr>
          <p:spPr>
            <a:xfrm>
              <a:off x="5706973" y="2773679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70">
                  <a:moveTo>
                    <a:pt x="13715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2048" name="object 12048"/>
          <p:cNvSpPr/>
          <p:nvPr/>
        </p:nvSpPr>
        <p:spPr>
          <a:xfrm>
            <a:off x="7164030" y="2337931"/>
            <a:ext cx="51875" cy="0"/>
          </a:xfrm>
          <a:custGeom>
            <a:avLst/>
            <a:gdLst/>
            <a:ahLst/>
            <a:cxnLst/>
            <a:rect l="l" t="t" r="r" b="b"/>
            <a:pathLst>
              <a:path w="41275">
                <a:moveTo>
                  <a:pt x="41148" y="0"/>
                </a:moveTo>
                <a:lnTo>
                  <a:pt x="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2049" name="object 12049"/>
          <p:cNvGrpSpPr/>
          <p:nvPr/>
        </p:nvGrpSpPr>
        <p:grpSpPr>
          <a:xfrm>
            <a:off x="7161157" y="1755651"/>
            <a:ext cx="40701" cy="280127"/>
            <a:chOff x="5697829" y="2489454"/>
            <a:chExt cx="32384" cy="222885"/>
          </a:xfrm>
        </p:grpSpPr>
        <p:sp>
          <p:nvSpPr>
            <p:cNvPr id="12050" name="object 12050"/>
            <p:cNvSpPr/>
            <p:nvPr/>
          </p:nvSpPr>
          <p:spPr>
            <a:xfrm>
              <a:off x="5700115" y="2709672"/>
              <a:ext cx="20955" cy="0"/>
            </a:xfrm>
            <a:custGeom>
              <a:avLst/>
              <a:gdLst/>
              <a:ahLst/>
              <a:cxnLst/>
              <a:rect l="l" t="t" r="r" b="b"/>
              <a:pathLst>
                <a:path w="20954">
                  <a:moveTo>
                    <a:pt x="20574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51" name="object 12051"/>
            <p:cNvSpPr/>
            <p:nvPr/>
          </p:nvSpPr>
          <p:spPr>
            <a:xfrm>
              <a:off x="5706973" y="2702814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70">
                  <a:moveTo>
                    <a:pt x="13715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52" name="object 12052"/>
            <p:cNvSpPr/>
            <p:nvPr/>
          </p:nvSpPr>
          <p:spPr>
            <a:xfrm>
              <a:off x="5727547" y="2513076"/>
              <a:ext cx="0" cy="193040"/>
            </a:xfrm>
            <a:custGeom>
              <a:avLst/>
              <a:gdLst/>
              <a:ahLst/>
              <a:cxnLst/>
              <a:rect l="l" t="t" r="r" b="b"/>
              <a:pathLst>
                <a:path h="193039">
                  <a:moveTo>
                    <a:pt x="0" y="0"/>
                  </a:moveTo>
                  <a:lnTo>
                    <a:pt x="0" y="19278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53" name="object 12053"/>
            <p:cNvSpPr/>
            <p:nvPr/>
          </p:nvSpPr>
          <p:spPr>
            <a:xfrm>
              <a:off x="5727547" y="2510028"/>
              <a:ext cx="0" cy="193040"/>
            </a:xfrm>
            <a:custGeom>
              <a:avLst/>
              <a:gdLst/>
              <a:ahLst/>
              <a:cxnLst/>
              <a:rect l="l" t="t" r="r" b="b"/>
              <a:pathLst>
                <a:path h="193039">
                  <a:moveTo>
                    <a:pt x="0" y="0"/>
                  </a:moveTo>
                  <a:lnTo>
                    <a:pt x="0" y="19278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54" name="object 12054"/>
            <p:cNvSpPr/>
            <p:nvPr/>
          </p:nvSpPr>
          <p:spPr>
            <a:xfrm>
              <a:off x="5706973" y="2489454"/>
              <a:ext cx="0" cy="213360"/>
            </a:xfrm>
            <a:custGeom>
              <a:avLst/>
              <a:gdLst/>
              <a:ahLst/>
              <a:cxnLst/>
              <a:rect l="l" t="t" r="r" b="b"/>
              <a:pathLst>
                <a:path h="213360">
                  <a:moveTo>
                    <a:pt x="0" y="0"/>
                  </a:moveTo>
                  <a:lnTo>
                    <a:pt x="0" y="21336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55" name="object 12055"/>
            <p:cNvSpPr/>
            <p:nvPr/>
          </p:nvSpPr>
          <p:spPr>
            <a:xfrm>
              <a:off x="5700115" y="2489454"/>
              <a:ext cx="0" cy="220345"/>
            </a:xfrm>
            <a:custGeom>
              <a:avLst/>
              <a:gdLst/>
              <a:ahLst/>
              <a:cxnLst/>
              <a:rect l="l" t="t" r="r" b="b"/>
              <a:pathLst>
                <a:path h="220344">
                  <a:moveTo>
                    <a:pt x="0" y="0"/>
                  </a:moveTo>
                  <a:lnTo>
                    <a:pt x="0" y="22021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2056" name="object 12056"/>
          <p:cNvSpPr/>
          <p:nvPr/>
        </p:nvSpPr>
        <p:spPr>
          <a:xfrm>
            <a:off x="7414947" y="1994117"/>
            <a:ext cx="0" cy="106943"/>
          </a:xfrm>
          <a:custGeom>
            <a:avLst/>
            <a:gdLst/>
            <a:ahLst/>
            <a:cxnLst/>
            <a:rect l="l" t="t" r="r" b="b"/>
            <a:pathLst>
              <a:path h="85089">
                <a:moveTo>
                  <a:pt x="0" y="0"/>
                </a:moveTo>
                <a:lnTo>
                  <a:pt x="0" y="84582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2057" name="object 12057"/>
          <p:cNvGrpSpPr/>
          <p:nvPr/>
        </p:nvGrpSpPr>
        <p:grpSpPr>
          <a:xfrm>
            <a:off x="7161157" y="1755650"/>
            <a:ext cx="40701" cy="582600"/>
            <a:chOff x="5697829" y="2489454"/>
            <a:chExt cx="32384" cy="463550"/>
          </a:xfrm>
        </p:grpSpPr>
        <p:sp>
          <p:nvSpPr>
            <p:cNvPr id="12058" name="object 12058"/>
            <p:cNvSpPr/>
            <p:nvPr/>
          </p:nvSpPr>
          <p:spPr>
            <a:xfrm>
              <a:off x="5710783" y="2597658"/>
              <a:ext cx="0" cy="355600"/>
            </a:xfrm>
            <a:custGeom>
              <a:avLst/>
              <a:gdLst/>
              <a:ahLst/>
              <a:cxnLst/>
              <a:rect l="l" t="t" r="r" b="b"/>
              <a:pathLst>
                <a:path h="355600">
                  <a:moveTo>
                    <a:pt x="0" y="0"/>
                  </a:moveTo>
                  <a:lnTo>
                    <a:pt x="0" y="35509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59" name="object 12059"/>
            <p:cNvSpPr/>
            <p:nvPr/>
          </p:nvSpPr>
          <p:spPr>
            <a:xfrm>
              <a:off x="5706973" y="2489454"/>
              <a:ext cx="0" cy="213360"/>
            </a:xfrm>
            <a:custGeom>
              <a:avLst/>
              <a:gdLst/>
              <a:ahLst/>
              <a:cxnLst/>
              <a:rect l="l" t="t" r="r" b="b"/>
              <a:pathLst>
                <a:path h="213360">
                  <a:moveTo>
                    <a:pt x="0" y="0"/>
                  </a:moveTo>
                  <a:lnTo>
                    <a:pt x="0" y="21336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60" name="object 12060"/>
            <p:cNvSpPr/>
            <p:nvPr/>
          </p:nvSpPr>
          <p:spPr>
            <a:xfrm>
              <a:off x="5700115" y="2489454"/>
              <a:ext cx="0" cy="220345"/>
            </a:xfrm>
            <a:custGeom>
              <a:avLst/>
              <a:gdLst/>
              <a:ahLst/>
              <a:cxnLst/>
              <a:rect l="l" t="t" r="r" b="b"/>
              <a:pathLst>
                <a:path h="220344">
                  <a:moveTo>
                    <a:pt x="0" y="0"/>
                  </a:moveTo>
                  <a:lnTo>
                    <a:pt x="0" y="22021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61" name="object 12061"/>
            <p:cNvSpPr/>
            <p:nvPr/>
          </p:nvSpPr>
          <p:spPr>
            <a:xfrm>
              <a:off x="5727547" y="2513076"/>
              <a:ext cx="0" cy="193040"/>
            </a:xfrm>
            <a:custGeom>
              <a:avLst/>
              <a:gdLst/>
              <a:ahLst/>
              <a:cxnLst/>
              <a:rect l="l" t="t" r="r" b="b"/>
              <a:pathLst>
                <a:path h="193039">
                  <a:moveTo>
                    <a:pt x="0" y="0"/>
                  </a:moveTo>
                  <a:lnTo>
                    <a:pt x="0" y="19278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62" name="object 12062"/>
            <p:cNvSpPr/>
            <p:nvPr/>
          </p:nvSpPr>
          <p:spPr>
            <a:xfrm>
              <a:off x="5727547" y="2510028"/>
              <a:ext cx="0" cy="193040"/>
            </a:xfrm>
            <a:custGeom>
              <a:avLst/>
              <a:gdLst/>
              <a:ahLst/>
              <a:cxnLst/>
              <a:rect l="l" t="t" r="r" b="b"/>
              <a:pathLst>
                <a:path h="193039">
                  <a:moveTo>
                    <a:pt x="0" y="0"/>
                  </a:moveTo>
                  <a:lnTo>
                    <a:pt x="0" y="19278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2063" name="object 12063"/>
          <p:cNvGrpSpPr/>
          <p:nvPr/>
        </p:nvGrpSpPr>
        <p:grpSpPr>
          <a:xfrm>
            <a:off x="7411116" y="2195233"/>
            <a:ext cx="8779" cy="9577"/>
            <a:chOff x="5896711" y="2839211"/>
            <a:chExt cx="6985" cy="7620"/>
          </a:xfrm>
        </p:grpSpPr>
        <p:sp>
          <p:nvSpPr>
            <p:cNvPr id="12064" name="object 12064"/>
            <p:cNvSpPr/>
            <p:nvPr/>
          </p:nvSpPr>
          <p:spPr>
            <a:xfrm>
              <a:off x="5896711" y="2844545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5">
                  <a:moveTo>
                    <a:pt x="685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65" name="object 12065"/>
            <p:cNvSpPr/>
            <p:nvPr/>
          </p:nvSpPr>
          <p:spPr>
            <a:xfrm>
              <a:off x="5896711" y="284149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5">
                  <a:moveTo>
                    <a:pt x="0" y="0"/>
                  </a:moveTo>
                  <a:lnTo>
                    <a:pt x="685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2066" name="object 12066"/>
          <p:cNvSpPr/>
          <p:nvPr/>
        </p:nvSpPr>
        <p:spPr>
          <a:xfrm>
            <a:off x="7411116" y="2095633"/>
            <a:ext cx="8779" cy="0"/>
          </a:xfrm>
          <a:custGeom>
            <a:avLst/>
            <a:gdLst/>
            <a:ahLst/>
            <a:cxnLst/>
            <a:rect l="l" t="t" r="r" b="b"/>
            <a:pathLst>
              <a:path w="6985">
                <a:moveTo>
                  <a:pt x="6858" y="0"/>
                </a:moveTo>
                <a:lnTo>
                  <a:pt x="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67" name="object 12067"/>
          <p:cNvSpPr/>
          <p:nvPr/>
        </p:nvSpPr>
        <p:spPr>
          <a:xfrm>
            <a:off x="7411116" y="2303453"/>
            <a:ext cx="8779" cy="0"/>
          </a:xfrm>
          <a:custGeom>
            <a:avLst/>
            <a:gdLst/>
            <a:ahLst/>
            <a:cxnLst/>
            <a:rect l="l" t="t" r="r" b="b"/>
            <a:pathLst>
              <a:path w="6985">
                <a:moveTo>
                  <a:pt x="6858" y="0"/>
                </a:moveTo>
                <a:lnTo>
                  <a:pt x="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2068" name="object 12068"/>
          <p:cNvGrpSpPr/>
          <p:nvPr/>
        </p:nvGrpSpPr>
        <p:grpSpPr>
          <a:xfrm>
            <a:off x="7411116" y="2092759"/>
            <a:ext cx="8779" cy="11173"/>
            <a:chOff x="5896711" y="2757677"/>
            <a:chExt cx="6985" cy="8890"/>
          </a:xfrm>
        </p:grpSpPr>
        <p:sp>
          <p:nvSpPr>
            <p:cNvPr id="12069" name="object 12069"/>
            <p:cNvSpPr/>
            <p:nvPr/>
          </p:nvSpPr>
          <p:spPr>
            <a:xfrm>
              <a:off x="5899759" y="2763773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10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70" name="object 12070"/>
            <p:cNvSpPr/>
            <p:nvPr/>
          </p:nvSpPr>
          <p:spPr>
            <a:xfrm>
              <a:off x="5896711" y="2759963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5">
                  <a:moveTo>
                    <a:pt x="685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2071" name="object 12071"/>
          <p:cNvGrpSpPr/>
          <p:nvPr/>
        </p:nvGrpSpPr>
        <p:grpSpPr>
          <a:xfrm>
            <a:off x="7411116" y="2195233"/>
            <a:ext cx="8779" cy="9577"/>
            <a:chOff x="5896711" y="2839211"/>
            <a:chExt cx="6985" cy="7620"/>
          </a:xfrm>
        </p:grpSpPr>
        <p:sp>
          <p:nvSpPr>
            <p:cNvPr id="12072" name="object 12072"/>
            <p:cNvSpPr/>
            <p:nvPr/>
          </p:nvSpPr>
          <p:spPr>
            <a:xfrm>
              <a:off x="5896711" y="2844545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5">
                  <a:moveTo>
                    <a:pt x="685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73" name="object 12073"/>
            <p:cNvSpPr/>
            <p:nvPr/>
          </p:nvSpPr>
          <p:spPr>
            <a:xfrm>
              <a:off x="5896711" y="284149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5">
                  <a:moveTo>
                    <a:pt x="0" y="0"/>
                  </a:moveTo>
                  <a:lnTo>
                    <a:pt x="685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2074" name="object 12074"/>
          <p:cNvSpPr/>
          <p:nvPr/>
        </p:nvSpPr>
        <p:spPr>
          <a:xfrm>
            <a:off x="7411116" y="2303453"/>
            <a:ext cx="8779" cy="0"/>
          </a:xfrm>
          <a:custGeom>
            <a:avLst/>
            <a:gdLst/>
            <a:ahLst/>
            <a:cxnLst/>
            <a:rect l="l" t="t" r="r" b="b"/>
            <a:pathLst>
              <a:path w="6985">
                <a:moveTo>
                  <a:pt x="6858" y="0"/>
                </a:moveTo>
                <a:lnTo>
                  <a:pt x="0" y="0"/>
                </a:lnTo>
              </a:path>
              <a:path w="6985">
                <a:moveTo>
                  <a:pt x="6858" y="0"/>
                </a:moveTo>
                <a:lnTo>
                  <a:pt x="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75" name="object 12075"/>
          <p:cNvSpPr/>
          <p:nvPr/>
        </p:nvSpPr>
        <p:spPr>
          <a:xfrm>
            <a:off x="7411116" y="2095633"/>
            <a:ext cx="8779" cy="0"/>
          </a:xfrm>
          <a:custGeom>
            <a:avLst/>
            <a:gdLst/>
            <a:ahLst/>
            <a:cxnLst/>
            <a:rect l="l" t="t" r="r" b="b"/>
            <a:pathLst>
              <a:path w="6985">
                <a:moveTo>
                  <a:pt x="6858" y="0"/>
                </a:moveTo>
                <a:lnTo>
                  <a:pt x="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76" name="object 12076"/>
          <p:cNvSpPr/>
          <p:nvPr/>
        </p:nvSpPr>
        <p:spPr>
          <a:xfrm>
            <a:off x="7414947" y="2201937"/>
            <a:ext cx="4788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77" name="object 12077"/>
          <p:cNvSpPr/>
          <p:nvPr/>
        </p:nvSpPr>
        <p:spPr>
          <a:xfrm>
            <a:off x="7414947" y="2104253"/>
            <a:ext cx="4788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3810" y="0"/>
                </a:moveTo>
                <a:lnTo>
                  <a:pt x="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2078" name="object 12078"/>
          <p:cNvGrpSpPr/>
          <p:nvPr/>
        </p:nvGrpSpPr>
        <p:grpSpPr>
          <a:xfrm>
            <a:off x="7411116" y="2300581"/>
            <a:ext cx="12769" cy="11173"/>
            <a:chOff x="5896711" y="2923032"/>
            <a:chExt cx="10160" cy="8890"/>
          </a:xfrm>
        </p:grpSpPr>
        <p:sp>
          <p:nvSpPr>
            <p:cNvPr id="12079" name="object 12079"/>
            <p:cNvSpPr/>
            <p:nvPr/>
          </p:nvSpPr>
          <p:spPr>
            <a:xfrm>
              <a:off x="5896711" y="2929128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60">
                  <a:moveTo>
                    <a:pt x="9905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80" name="object 12080"/>
            <p:cNvSpPr/>
            <p:nvPr/>
          </p:nvSpPr>
          <p:spPr>
            <a:xfrm>
              <a:off x="5896711" y="292531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5">
                  <a:moveTo>
                    <a:pt x="0" y="0"/>
                  </a:moveTo>
                  <a:lnTo>
                    <a:pt x="685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2081" name="object 12081"/>
          <p:cNvGrpSpPr/>
          <p:nvPr/>
        </p:nvGrpSpPr>
        <p:grpSpPr>
          <a:xfrm>
            <a:off x="7411116" y="2097549"/>
            <a:ext cx="8779" cy="9577"/>
            <a:chOff x="5896711" y="2761488"/>
            <a:chExt cx="6985" cy="7620"/>
          </a:xfrm>
        </p:grpSpPr>
        <p:sp>
          <p:nvSpPr>
            <p:cNvPr id="12082" name="object 12082"/>
            <p:cNvSpPr/>
            <p:nvPr/>
          </p:nvSpPr>
          <p:spPr>
            <a:xfrm>
              <a:off x="5896711" y="276682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5">
                  <a:moveTo>
                    <a:pt x="0" y="0"/>
                  </a:moveTo>
                  <a:lnTo>
                    <a:pt x="685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83" name="object 12083"/>
            <p:cNvSpPr/>
            <p:nvPr/>
          </p:nvSpPr>
          <p:spPr>
            <a:xfrm>
              <a:off x="5896711" y="2763774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5">
                  <a:moveTo>
                    <a:pt x="685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2084" name="object 12084"/>
          <p:cNvSpPr/>
          <p:nvPr/>
        </p:nvSpPr>
        <p:spPr>
          <a:xfrm>
            <a:off x="7411116" y="2303453"/>
            <a:ext cx="8779" cy="0"/>
          </a:xfrm>
          <a:custGeom>
            <a:avLst/>
            <a:gdLst/>
            <a:ahLst/>
            <a:cxnLst/>
            <a:rect l="l" t="t" r="r" b="b"/>
            <a:pathLst>
              <a:path w="6985">
                <a:moveTo>
                  <a:pt x="6858" y="0"/>
                </a:moveTo>
                <a:lnTo>
                  <a:pt x="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85" name="object 12085"/>
          <p:cNvSpPr/>
          <p:nvPr/>
        </p:nvSpPr>
        <p:spPr>
          <a:xfrm>
            <a:off x="7411116" y="2095633"/>
            <a:ext cx="8779" cy="0"/>
          </a:xfrm>
          <a:custGeom>
            <a:avLst/>
            <a:gdLst/>
            <a:ahLst/>
            <a:cxnLst/>
            <a:rect l="l" t="t" r="r" b="b"/>
            <a:pathLst>
              <a:path w="6985">
                <a:moveTo>
                  <a:pt x="6858" y="0"/>
                </a:moveTo>
                <a:lnTo>
                  <a:pt x="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2086" name="object 12086"/>
          <p:cNvGrpSpPr/>
          <p:nvPr/>
        </p:nvGrpSpPr>
        <p:grpSpPr>
          <a:xfrm>
            <a:off x="7411116" y="2263230"/>
            <a:ext cx="12769" cy="9577"/>
            <a:chOff x="5896711" y="2893314"/>
            <a:chExt cx="10160" cy="7620"/>
          </a:xfrm>
        </p:grpSpPr>
        <p:sp>
          <p:nvSpPr>
            <p:cNvPr id="12087" name="object 12087"/>
            <p:cNvSpPr/>
            <p:nvPr/>
          </p:nvSpPr>
          <p:spPr>
            <a:xfrm>
              <a:off x="5896711" y="2898648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60">
                  <a:moveTo>
                    <a:pt x="9905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88" name="object 12088"/>
            <p:cNvSpPr/>
            <p:nvPr/>
          </p:nvSpPr>
          <p:spPr>
            <a:xfrm>
              <a:off x="5896711" y="2895600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5">
                  <a:moveTo>
                    <a:pt x="0" y="0"/>
                  </a:moveTo>
                  <a:lnTo>
                    <a:pt x="685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2089" name="object 12089"/>
          <p:cNvSpPr/>
          <p:nvPr/>
        </p:nvSpPr>
        <p:spPr>
          <a:xfrm>
            <a:off x="7414947" y="2146391"/>
            <a:ext cx="4788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2090" name="object 12090"/>
          <p:cNvGrpSpPr/>
          <p:nvPr/>
        </p:nvGrpSpPr>
        <p:grpSpPr>
          <a:xfrm>
            <a:off x="7412074" y="1403218"/>
            <a:ext cx="14365" cy="688745"/>
            <a:chOff x="5897473" y="2209038"/>
            <a:chExt cx="11430" cy="548005"/>
          </a:xfrm>
        </p:grpSpPr>
        <p:sp>
          <p:nvSpPr>
            <p:cNvPr id="12091" name="object 12091"/>
            <p:cNvSpPr/>
            <p:nvPr/>
          </p:nvSpPr>
          <p:spPr>
            <a:xfrm>
              <a:off x="5906617" y="2212086"/>
              <a:ext cx="0" cy="240029"/>
            </a:xfrm>
            <a:custGeom>
              <a:avLst/>
              <a:gdLst/>
              <a:ahLst/>
              <a:cxnLst/>
              <a:rect l="l" t="t" r="r" b="b"/>
              <a:pathLst>
                <a:path h="240030">
                  <a:moveTo>
                    <a:pt x="0" y="240029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92" name="object 12092"/>
            <p:cNvSpPr/>
            <p:nvPr/>
          </p:nvSpPr>
          <p:spPr>
            <a:xfrm>
              <a:off x="5899759" y="2209038"/>
              <a:ext cx="0" cy="548005"/>
            </a:xfrm>
            <a:custGeom>
              <a:avLst/>
              <a:gdLst/>
              <a:ahLst/>
              <a:cxnLst/>
              <a:rect l="l" t="t" r="r" b="b"/>
              <a:pathLst>
                <a:path h="548005">
                  <a:moveTo>
                    <a:pt x="0" y="0"/>
                  </a:moveTo>
                  <a:lnTo>
                    <a:pt x="0" y="54787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2093" name="object 12093"/>
          <p:cNvGrpSpPr/>
          <p:nvPr/>
        </p:nvGrpSpPr>
        <p:grpSpPr>
          <a:xfrm>
            <a:off x="7730987" y="1403217"/>
            <a:ext cx="39904" cy="280925"/>
            <a:chOff x="6151219" y="2209038"/>
            <a:chExt cx="31750" cy="223520"/>
          </a:xfrm>
        </p:grpSpPr>
        <p:sp>
          <p:nvSpPr>
            <p:cNvPr id="12094" name="object 12094"/>
            <p:cNvSpPr/>
            <p:nvPr/>
          </p:nvSpPr>
          <p:spPr>
            <a:xfrm>
              <a:off x="6180175" y="2209038"/>
              <a:ext cx="0" cy="212725"/>
            </a:xfrm>
            <a:custGeom>
              <a:avLst/>
              <a:gdLst/>
              <a:ahLst/>
              <a:cxnLst/>
              <a:rect l="l" t="t" r="r" b="b"/>
              <a:pathLst>
                <a:path h="212725">
                  <a:moveTo>
                    <a:pt x="0" y="0"/>
                  </a:moveTo>
                  <a:lnTo>
                    <a:pt x="0" y="212597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95" name="object 12095"/>
            <p:cNvSpPr/>
            <p:nvPr/>
          </p:nvSpPr>
          <p:spPr>
            <a:xfrm>
              <a:off x="6177127" y="2212086"/>
              <a:ext cx="0" cy="209550"/>
            </a:xfrm>
            <a:custGeom>
              <a:avLst/>
              <a:gdLst/>
              <a:ahLst/>
              <a:cxnLst/>
              <a:rect l="l" t="t" r="r" b="b"/>
              <a:pathLst>
                <a:path h="209550">
                  <a:moveTo>
                    <a:pt x="0" y="0"/>
                  </a:moveTo>
                  <a:lnTo>
                    <a:pt x="0" y="20955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96" name="object 12096"/>
            <p:cNvSpPr/>
            <p:nvPr/>
          </p:nvSpPr>
          <p:spPr>
            <a:xfrm>
              <a:off x="6160363" y="2229612"/>
              <a:ext cx="0" cy="203200"/>
            </a:xfrm>
            <a:custGeom>
              <a:avLst/>
              <a:gdLst/>
              <a:ahLst/>
              <a:cxnLst/>
              <a:rect l="l" t="t" r="r" b="b"/>
              <a:pathLst>
                <a:path h="203200">
                  <a:moveTo>
                    <a:pt x="0" y="0"/>
                  </a:moveTo>
                  <a:lnTo>
                    <a:pt x="0" y="20269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97" name="object 12097"/>
            <p:cNvSpPr/>
            <p:nvPr/>
          </p:nvSpPr>
          <p:spPr>
            <a:xfrm>
              <a:off x="6153505" y="2229612"/>
              <a:ext cx="0" cy="203200"/>
            </a:xfrm>
            <a:custGeom>
              <a:avLst/>
              <a:gdLst/>
              <a:ahLst/>
              <a:cxnLst/>
              <a:rect l="l" t="t" r="r" b="b"/>
              <a:pathLst>
                <a:path h="203200">
                  <a:moveTo>
                    <a:pt x="0" y="0"/>
                  </a:moveTo>
                  <a:lnTo>
                    <a:pt x="0" y="20269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98" name="object 12098"/>
            <p:cNvSpPr/>
            <p:nvPr/>
          </p:nvSpPr>
          <p:spPr>
            <a:xfrm>
              <a:off x="6153505" y="2232660"/>
              <a:ext cx="0" cy="196215"/>
            </a:xfrm>
            <a:custGeom>
              <a:avLst/>
              <a:gdLst/>
              <a:ahLst/>
              <a:cxnLst/>
              <a:rect l="l" t="t" r="r" b="b"/>
              <a:pathLst>
                <a:path h="196214">
                  <a:moveTo>
                    <a:pt x="0" y="0"/>
                  </a:moveTo>
                  <a:lnTo>
                    <a:pt x="0" y="19583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99" name="object 12099"/>
            <p:cNvSpPr/>
            <p:nvPr/>
          </p:nvSpPr>
          <p:spPr>
            <a:xfrm>
              <a:off x="6160363" y="2229612"/>
              <a:ext cx="0" cy="203200"/>
            </a:xfrm>
            <a:custGeom>
              <a:avLst/>
              <a:gdLst/>
              <a:ahLst/>
              <a:cxnLst/>
              <a:rect l="l" t="t" r="r" b="b"/>
              <a:pathLst>
                <a:path h="203200">
                  <a:moveTo>
                    <a:pt x="0" y="0"/>
                  </a:moveTo>
                  <a:lnTo>
                    <a:pt x="0" y="20269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2100" name="object 12100"/>
          <p:cNvSpPr/>
          <p:nvPr/>
        </p:nvSpPr>
        <p:spPr>
          <a:xfrm>
            <a:off x="7644795" y="1619657"/>
            <a:ext cx="16760" cy="55866"/>
          </a:xfrm>
          <a:custGeom>
            <a:avLst/>
            <a:gdLst/>
            <a:ahLst/>
            <a:cxnLst/>
            <a:rect l="l" t="t" r="r" b="b"/>
            <a:pathLst>
              <a:path w="13335" h="44450">
                <a:moveTo>
                  <a:pt x="12953" y="44196"/>
                </a:moveTo>
                <a:lnTo>
                  <a:pt x="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2101" name="object 12101"/>
          <p:cNvGrpSpPr/>
          <p:nvPr/>
        </p:nvGrpSpPr>
        <p:grpSpPr>
          <a:xfrm>
            <a:off x="7450382" y="1497072"/>
            <a:ext cx="61452" cy="186751"/>
            <a:chOff x="5927953" y="2283714"/>
            <a:chExt cx="48895" cy="148590"/>
          </a:xfrm>
        </p:grpSpPr>
        <p:sp>
          <p:nvSpPr>
            <p:cNvPr id="12102" name="object 12102"/>
            <p:cNvSpPr/>
            <p:nvPr/>
          </p:nvSpPr>
          <p:spPr>
            <a:xfrm>
              <a:off x="5930239" y="2283714"/>
              <a:ext cx="0" cy="148590"/>
            </a:xfrm>
            <a:custGeom>
              <a:avLst/>
              <a:gdLst/>
              <a:ahLst/>
              <a:cxnLst/>
              <a:rect l="l" t="t" r="r" b="b"/>
              <a:pathLst>
                <a:path h="148589">
                  <a:moveTo>
                    <a:pt x="0" y="14859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03" name="object 12103"/>
            <p:cNvSpPr/>
            <p:nvPr/>
          </p:nvSpPr>
          <p:spPr>
            <a:xfrm>
              <a:off x="5974435" y="2310384"/>
              <a:ext cx="0" cy="118110"/>
            </a:xfrm>
            <a:custGeom>
              <a:avLst/>
              <a:gdLst/>
              <a:ahLst/>
              <a:cxnLst/>
              <a:rect l="l" t="t" r="r" b="b"/>
              <a:pathLst>
                <a:path h="118110">
                  <a:moveTo>
                    <a:pt x="0" y="118109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04" name="object 12104"/>
            <p:cNvSpPr/>
            <p:nvPr/>
          </p:nvSpPr>
          <p:spPr>
            <a:xfrm>
              <a:off x="5933287" y="2310384"/>
              <a:ext cx="0" cy="118110"/>
            </a:xfrm>
            <a:custGeom>
              <a:avLst/>
              <a:gdLst/>
              <a:ahLst/>
              <a:cxnLst/>
              <a:rect l="l" t="t" r="r" b="b"/>
              <a:pathLst>
                <a:path h="118110">
                  <a:moveTo>
                    <a:pt x="0" y="118109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2105" name="object 12105"/>
          <p:cNvSpPr/>
          <p:nvPr/>
        </p:nvSpPr>
        <p:spPr>
          <a:xfrm>
            <a:off x="7737691" y="1429074"/>
            <a:ext cx="0" cy="255386"/>
          </a:xfrm>
          <a:custGeom>
            <a:avLst/>
            <a:gdLst/>
            <a:ahLst/>
            <a:cxnLst/>
            <a:rect l="l" t="t" r="r" b="b"/>
            <a:pathLst>
              <a:path h="203200">
                <a:moveTo>
                  <a:pt x="0" y="0"/>
                </a:moveTo>
                <a:lnTo>
                  <a:pt x="0" y="202692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2106" name="object 12106"/>
          <p:cNvGrpSpPr/>
          <p:nvPr/>
        </p:nvGrpSpPr>
        <p:grpSpPr>
          <a:xfrm>
            <a:off x="7195634" y="1497072"/>
            <a:ext cx="9577" cy="255386"/>
            <a:chOff x="5725261" y="2283714"/>
            <a:chExt cx="7620" cy="203200"/>
          </a:xfrm>
        </p:grpSpPr>
        <p:sp>
          <p:nvSpPr>
            <p:cNvPr id="12107" name="object 12107"/>
            <p:cNvSpPr/>
            <p:nvPr/>
          </p:nvSpPr>
          <p:spPr>
            <a:xfrm>
              <a:off x="5727547" y="2283714"/>
              <a:ext cx="0" cy="203200"/>
            </a:xfrm>
            <a:custGeom>
              <a:avLst/>
              <a:gdLst/>
              <a:ahLst/>
              <a:cxnLst/>
              <a:rect l="l" t="t" r="r" b="b"/>
              <a:pathLst>
                <a:path h="203200">
                  <a:moveTo>
                    <a:pt x="0" y="202692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08" name="object 12108"/>
            <p:cNvSpPr/>
            <p:nvPr/>
          </p:nvSpPr>
          <p:spPr>
            <a:xfrm>
              <a:off x="5730595" y="2283714"/>
              <a:ext cx="0" cy="203200"/>
            </a:xfrm>
            <a:custGeom>
              <a:avLst/>
              <a:gdLst/>
              <a:ahLst/>
              <a:cxnLst/>
              <a:rect l="l" t="t" r="r" b="b"/>
              <a:pathLst>
                <a:path h="203200">
                  <a:moveTo>
                    <a:pt x="0" y="202692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2109" name="object 12109"/>
          <p:cNvGrpSpPr/>
          <p:nvPr/>
        </p:nvGrpSpPr>
        <p:grpSpPr>
          <a:xfrm>
            <a:off x="7730987" y="1403217"/>
            <a:ext cx="39904" cy="280925"/>
            <a:chOff x="6151219" y="2209038"/>
            <a:chExt cx="31750" cy="223520"/>
          </a:xfrm>
        </p:grpSpPr>
        <p:sp>
          <p:nvSpPr>
            <p:cNvPr id="12110" name="object 12110"/>
            <p:cNvSpPr/>
            <p:nvPr/>
          </p:nvSpPr>
          <p:spPr>
            <a:xfrm>
              <a:off x="6180175" y="2209038"/>
              <a:ext cx="0" cy="212725"/>
            </a:xfrm>
            <a:custGeom>
              <a:avLst/>
              <a:gdLst/>
              <a:ahLst/>
              <a:cxnLst/>
              <a:rect l="l" t="t" r="r" b="b"/>
              <a:pathLst>
                <a:path h="212725">
                  <a:moveTo>
                    <a:pt x="0" y="0"/>
                  </a:moveTo>
                  <a:lnTo>
                    <a:pt x="0" y="212597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11" name="object 12111"/>
            <p:cNvSpPr/>
            <p:nvPr/>
          </p:nvSpPr>
          <p:spPr>
            <a:xfrm>
              <a:off x="6160363" y="2229612"/>
              <a:ext cx="0" cy="203200"/>
            </a:xfrm>
            <a:custGeom>
              <a:avLst/>
              <a:gdLst/>
              <a:ahLst/>
              <a:cxnLst/>
              <a:rect l="l" t="t" r="r" b="b"/>
              <a:pathLst>
                <a:path h="203200">
                  <a:moveTo>
                    <a:pt x="0" y="0"/>
                  </a:moveTo>
                  <a:lnTo>
                    <a:pt x="0" y="20269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12" name="object 12112"/>
            <p:cNvSpPr/>
            <p:nvPr/>
          </p:nvSpPr>
          <p:spPr>
            <a:xfrm>
              <a:off x="6153505" y="2229612"/>
              <a:ext cx="0" cy="203200"/>
            </a:xfrm>
            <a:custGeom>
              <a:avLst/>
              <a:gdLst/>
              <a:ahLst/>
              <a:cxnLst/>
              <a:rect l="l" t="t" r="r" b="b"/>
              <a:pathLst>
                <a:path h="203200">
                  <a:moveTo>
                    <a:pt x="0" y="0"/>
                  </a:moveTo>
                  <a:lnTo>
                    <a:pt x="0" y="20269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13" name="object 12113"/>
            <p:cNvSpPr/>
            <p:nvPr/>
          </p:nvSpPr>
          <p:spPr>
            <a:xfrm>
              <a:off x="6153505" y="2232660"/>
              <a:ext cx="0" cy="196215"/>
            </a:xfrm>
            <a:custGeom>
              <a:avLst/>
              <a:gdLst/>
              <a:ahLst/>
              <a:cxnLst/>
              <a:rect l="l" t="t" r="r" b="b"/>
              <a:pathLst>
                <a:path h="196214">
                  <a:moveTo>
                    <a:pt x="0" y="0"/>
                  </a:moveTo>
                  <a:lnTo>
                    <a:pt x="0" y="19583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2114" name="object 12114"/>
          <p:cNvGrpSpPr/>
          <p:nvPr/>
        </p:nvGrpSpPr>
        <p:grpSpPr>
          <a:xfrm>
            <a:off x="7412074" y="1403218"/>
            <a:ext cx="14365" cy="688745"/>
            <a:chOff x="5897473" y="2209038"/>
            <a:chExt cx="11430" cy="548005"/>
          </a:xfrm>
        </p:grpSpPr>
        <p:sp>
          <p:nvSpPr>
            <p:cNvPr id="12115" name="object 12115"/>
            <p:cNvSpPr/>
            <p:nvPr/>
          </p:nvSpPr>
          <p:spPr>
            <a:xfrm>
              <a:off x="5899759" y="2209038"/>
              <a:ext cx="0" cy="548005"/>
            </a:xfrm>
            <a:custGeom>
              <a:avLst/>
              <a:gdLst/>
              <a:ahLst/>
              <a:cxnLst/>
              <a:rect l="l" t="t" r="r" b="b"/>
              <a:pathLst>
                <a:path h="548005">
                  <a:moveTo>
                    <a:pt x="0" y="0"/>
                  </a:moveTo>
                  <a:lnTo>
                    <a:pt x="0" y="54787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16" name="object 12116"/>
            <p:cNvSpPr/>
            <p:nvPr/>
          </p:nvSpPr>
          <p:spPr>
            <a:xfrm>
              <a:off x="5906617" y="2212086"/>
              <a:ext cx="0" cy="240029"/>
            </a:xfrm>
            <a:custGeom>
              <a:avLst/>
              <a:gdLst/>
              <a:ahLst/>
              <a:cxnLst/>
              <a:rect l="l" t="t" r="r" b="b"/>
              <a:pathLst>
                <a:path h="240030">
                  <a:moveTo>
                    <a:pt x="0" y="240029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2117" name="object 12117"/>
          <p:cNvGrpSpPr/>
          <p:nvPr/>
        </p:nvGrpSpPr>
        <p:grpSpPr>
          <a:xfrm>
            <a:off x="7739606" y="1407048"/>
            <a:ext cx="27135" cy="276934"/>
            <a:chOff x="6158077" y="2212085"/>
            <a:chExt cx="21590" cy="220345"/>
          </a:xfrm>
        </p:grpSpPr>
        <p:sp>
          <p:nvSpPr>
            <p:cNvPr id="12118" name="object 12118"/>
            <p:cNvSpPr/>
            <p:nvPr/>
          </p:nvSpPr>
          <p:spPr>
            <a:xfrm>
              <a:off x="6177127" y="2212085"/>
              <a:ext cx="0" cy="209550"/>
            </a:xfrm>
            <a:custGeom>
              <a:avLst/>
              <a:gdLst/>
              <a:ahLst/>
              <a:cxnLst/>
              <a:rect l="l" t="t" r="r" b="b"/>
              <a:pathLst>
                <a:path h="209550">
                  <a:moveTo>
                    <a:pt x="0" y="0"/>
                  </a:moveTo>
                  <a:lnTo>
                    <a:pt x="0" y="20955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19" name="object 12119"/>
            <p:cNvSpPr/>
            <p:nvPr/>
          </p:nvSpPr>
          <p:spPr>
            <a:xfrm>
              <a:off x="6160363" y="2229611"/>
              <a:ext cx="0" cy="203200"/>
            </a:xfrm>
            <a:custGeom>
              <a:avLst/>
              <a:gdLst/>
              <a:ahLst/>
              <a:cxnLst/>
              <a:rect l="l" t="t" r="r" b="b"/>
              <a:pathLst>
                <a:path h="203200">
                  <a:moveTo>
                    <a:pt x="0" y="0"/>
                  </a:moveTo>
                  <a:lnTo>
                    <a:pt x="0" y="20269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2120" name="object 12120"/>
          <p:cNvSpPr/>
          <p:nvPr/>
        </p:nvSpPr>
        <p:spPr>
          <a:xfrm>
            <a:off x="7644795" y="1619657"/>
            <a:ext cx="16760" cy="55866"/>
          </a:xfrm>
          <a:custGeom>
            <a:avLst/>
            <a:gdLst/>
            <a:ahLst/>
            <a:cxnLst/>
            <a:rect l="l" t="t" r="r" b="b"/>
            <a:pathLst>
              <a:path w="13335" h="44450">
                <a:moveTo>
                  <a:pt x="12953" y="44196"/>
                </a:moveTo>
                <a:lnTo>
                  <a:pt x="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2121" name="object 12121"/>
          <p:cNvGrpSpPr/>
          <p:nvPr/>
        </p:nvGrpSpPr>
        <p:grpSpPr>
          <a:xfrm>
            <a:off x="7450382" y="1497072"/>
            <a:ext cx="61452" cy="186751"/>
            <a:chOff x="5927953" y="2283714"/>
            <a:chExt cx="48895" cy="148590"/>
          </a:xfrm>
        </p:grpSpPr>
        <p:sp>
          <p:nvSpPr>
            <p:cNvPr id="12122" name="object 12122"/>
            <p:cNvSpPr/>
            <p:nvPr/>
          </p:nvSpPr>
          <p:spPr>
            <a:xfrm>
              <a:off x="5933287" y="2310384"/>
              <a:ext cx="0" cy="118110"/>
            </a:xfrm>
            <a:custGeom>
              <a:avLst/>
              <a:gdLst/>
              <a:ahLst/>
              <a:cxnLst/>
              <a:rect l="l" t="t" r="r" b="b"/>
              <a:pathLst>
                <a:path h="118110">
                  <a:moveTo>
                    <a:pt x="0" y="118109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23" name="object 12123"/>
            <p:cNvSpPr/>
            <p:nvPr/>
          </p:nvSpPr>
          <p:spPr>
            <a:xfrm>
              <a:off x="5974435" y="2310384"/>
              <a:ext cx="0" cy="118110"/>
            </a:xfrm>
            <a:custGeom>
              <a:avLst/>
              <a:gdLst/>
              <a:ahLst/>
              <a:cxnLst/>
              <a:rect l="l" t="t" r="r" b="b"/>
              <a:pathLst>
                <a:path h="118110">
                  <a:moveTo>
                    <a:pt x="0" y="118109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24" name="object 12124"/>
            <p:cNvSpPr/>
            <p:nvPr/>
          </p:nvSpPr>
          <p:spPr>
            <a:xfrm>
              <a:off x="5930239" y="2283714"/>
              <a:ext cx="0" cy="148590"/>
            </a:xfrm>
            <a:custGeom>
              <a:avLst/>
              <a:gdLst/>
              <a:ahLst/>
              <a:cxnLst/>
              <a:rect l="l" t="t" r="r" b="b"/>
              <a:pathLst>
                <a:path h="148589">
                  <a:moveTo>
                    <a:pt x="0" y="14859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2125" name="object 12125"/>
          <p:cNvSpPr/>
          <p:nvPr/>
        </p:nvSpPr>
        <p:spPr>
          <a:xfrm>
            <a:off x="7737691" y="1429074"/>
            <a:ext cx="0" cy="255386"/>
          </a:xfrm>
          <a:custGeom>
            <a:avLst/>
            <a:gdLst/>
            <a:ahLst/>
            <a:cxnLst/>
            <a:rect l="l" t="t" r="r" b="b"/>
            <a:pathLst>
              <a:path h="203200">
                <a:moveTo>
                  <a:pt x="0" y="0"/>
                </a:moveTo>
                <a:lnTo>
                  <a:pt x="0" y="202692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2126" name="object 12126"/>
          <p:cNvGrpSpPr/>
          <p:nvPr/>
        </p:nvGrpSpPr>
        <p:grpSpPr>
          <a:xfrm>
            <a:off x="7195634" y="1492283"/>
            <a:ext cx="9577" cy="268156"/>
            <a:chOff x="5725261" y="2279904"/>
            <a:chExt cx="7620" cy="213360"/>
          </a:xfrm>
        </p:grpSpPr>
        <p:sp>
          <p:nvSpPr>
            <p:cNvPr id="12127" name="object 12127"/>
            <p:cNvSpPr/>
            <p:nvPr/>
          </p:nvSpPr>
          <p:spPr>
            <a:xfrm>
              <a:off x="5730595" y="2279904"/>
              <a:ext cx="0" cy="213360"/>
            </a:xfrm>
            <a:custGeom>
              <a:avLst/>
              <a:gdLst/>
              <a:ahLst/>
              <a:cxnLst/>
              <a:rect l="l" t="t" r="r" b="b"/>
              <a:pathLst>
                <a:path h="213360">
                  <a:moveTo>
                    <a:pt x="0" y="0"/>
                  </a:moveTo>
                  <a:lnTo>
                    <a:pt x="0" y="21336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28" name="object 12128"/>
            <p:cNvSpPr/>
            <p:nvPr/>
          </p:nvSpPr>
          <p:spPr>
            <a:xfrm>
              <a:off x="5730595" y="2283714"/>
              <a:ext cx="0" cy="203200"/>
            </a:xfrm>
            <a:custGeom>
              <a:avLst/>
              <a:gdLst/>
              <a:ahLst/>
              <a:cxnLst/>
              <a:rect l="l" t="t" r="r" b="b"/>
              <a:pathLst>
                <a:path h="203200">
                  <a:moveTo>
                    <a:pt x="0" y="202692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29" name="object 12129"/>
            <p:cNvSpPr/>
            <p:nvPr/>
          </p:nvSpPr>
          <p:spPr>
            <a:xfrm>
              <a:off x="5727547" y="2283714"/>
              <a:ext cx="0" cy="203200"/>
            </a:xfrm>
            <a:custGeom>
              <a:avLst/>
              <a:gdLst/>
              <a:ahLst/>
              <a:cxnLst/>
              <a:rect l="l" t="t" r="r" b="b"/>
              <a:pathLst>
                <a:path h="203200">
                  <a:moveTo>
                    <a:pt x="0" y="202692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2130" name="object 12130"/>
          <p:cNvSpPr/>
          <p:nvPr/>
        </p:nvSpPr>
        <p:spPr>
          <a:xfrm>
            <a:off x="7661075" y="1615826"/>
            <a:ext cx="0" cy="59856"/>
          </a:xfrm>
          <a:custGeom>
            <a:avLst/>
            <a:gdLst/>
            <a:ahLst/>
            <a:cxnLst/>
            <a:rect l="l" t="t" r="r" b="b"/>
            <a:pathLst>
              <a:path h="47625">
                <a:moveTo>
                  <a:pt x="0" y="47244"/>
                </a:moveTo>
                <a:lnTo>
                  <a:pt x="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31" name="object 12131"/>
          <p:cNvSpPr/>
          <p:nvPr/>
        </p:nvSpPr>
        <p:spPr>
          <a:xfrm>
            <a:off x="7725241" y="1615826"/>
            <a:ext cx="0" cy="59856"/>
          </a:xfrm>
          <a:custGeom>
            <a:avLst/>
            <a:gdLst/>
            <a:ahLst/>
            <a:cxnLst/>
            <a:rect l="l" t="t" r="r" b="b"/>
            <a:pathLst>
              <a:path h="47625">
                <a:moveTo>
                  <a:pt x="0" y="0"/>
                </a:moveTo>
                <a:lnTo>
                  <a:pt x="0" y="47244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32" name="object 12132"/>
          <p:cNvSpPr/>
          <p:nvPr/>
        </p:nvSpPr>
        <p:spPr>
          <a:xfrm>
            <a:off x="7661075" y="1615826"/>
            <a:ext cx="0" cy="59856"/>
          </a:xfrm>
          <a:custGeom>
            <a:avLst/>
            <a:gdLst/>
            <a:ahLst/>
            <a:cxnLst/>
            <a:rect l="l" t="t" r="r" b="b"/>
            <a:pathLst>
              <a:path h="47625">
                <a:moveTo>
                  <a:pt x="0" y="47244"/>
                </a:moveTo>
                <a:lnTo>
                  <a:pt x="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33" name="object 12133"/>
          <p:cNvSpPr/>
          <p:nvPr/>
        </p:nvSpPr>
        <p:spPr>
          <a:xfrm>
            <a:off x="7725241" y="1615826"/>
            <a:ext cx="0" cy="59856"/>
          </a:xfrm>
          <a:custGeom>
            <a:avLst/>
            <a:gdLst/>
            <a:ahLst/>
            <a:cxnLst/>
            <a:rect l="l" t="t" r="r" b="b"/>
            <a:pathLst>
              <a:path h="47625">
                <a:moveTo>
                  <a:pt x="0" y="0"/>
                </a:moveTo>
                <a:lnTo>
                  <a:pt x="0" y="47244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2134" name="object 12134"/>
          <p:cNvGrpSpPr/>
          <p:nvPr/>
        </p:nvGrpSpPr>
        <p:grpSpPr>
          <a:xfrm>
            <a:off x="7843996" y="2080310"/>
            <a:ext cx="238627" cy="6385"/>
            <a:chOff x="6241135" y="2747772"/>
            <a:chExt cx="189865" cy="5080"/>
          </a:xfrm>
        </p:grpSpPr>
        <p:sp>
          <p:nvSpPr>
            <p:cNvPr id="12135" name="object 12135"/>
            <p:cNvSpPr/>
            <p:nvPr/>
          </p:nvSpPr>
          <p:spPr>
            <a:xfrm>
              <a:off x="6244945" y="2750058"/>
              <a:ext cx="186055" cy="0"/>
            </a:xfrm>
            <a:custGeom>
              <a:avLst/>
              <a:gdLst/>
              <a:ahLst/>
              <a:cxnLst/>
              <a:rect l="l" t="t" r="r" b="b"/>
              <a:pathLst>
                <a:path w="186054">
                  <a:moveTo>
                    <a:pt x="185927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36" name="object 12136"/>
            <p:cNvSpPr/>
            <p:nvPr/>
          </p:nvSpPr>
          <p:spPr>
            <a:xfrm>
              <a:off x="6241135" y="2750058"/>
              <a:ext cx="58419" cy="0"/>
            </a:xfrm>
            <a:custGeom>
              <a:avLst/>
              <a:gdLst/>
              <a:ahLst/>
              <a:cxnLst/>
              <a:rect l="l" t="t" r="r" b="b"/>
              <a:pathLst>
                <a:path w="58420">
                  <a:moveTo>
                    <a:pt x="57912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2137" name="object 12137"/>
          <p:cNvSpPr/>
          <p:nvPr/>
        </p:nvSpPr>
        <p:spPr>
          <a:xfrm>
            <a:off x="7894754" y="1513351"/>
            <a:ext cx="540301" cy="0"/>
          </a:xfrm>
          <a:custGeom>
            <a:avLst/>
            <a:gdLst/>
            <a:ahLst/>
            <a:cxnLst/>
            <a:rect l="l" t="t" r="r" b="b"/>
            <a:pathLst>
              <a:path w="429895">
                <a:moveTo>
                  <a:pt x="429768" y="0"/>
                </a:moveTo>
                <a:lnTo>
                  <a:pt x="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2138" name="object 12138"/>
          <p:cNvGrpSpPr/>
          <p:nvPr/>
        </p:nvGrpSpPr>
        <p:grpSpPr>
          <a:xfrm>
            <a:off x="7843995" y="1740327"/>
            <a:ext cx="242617" cy="23144"/>
            <a:chOff x="6241135" y="2477261"/>
            <a:chExt cx="193040" cy="18415"/>
          </a:xfrm>
        </p:grpSpPr>
        <p:sp>
          <p:nvSpPr>
            <p:cNvPr id="12139" name="object 12139"/>
            <p:cNvSpPr/>
            <p:nvPr/>
          </p:nvSpPr>
          <p:spPr>
            <a:xfrm>
              <a:off x="6241135" y="2479547"/>
              <a:ext cx="193040" cy="0"/>
            </a:xfrm>
            <a:custGeom>
              <a:avLst/>
              <a:gdLst/>
              <a:ahLst/>
              <a:cxnLst/>
              <a:rect l="l" t="t" r="r" b="b"/>
              <a:pathLst>
                <a:path w="193039">
                  <a:moveTo>
                    <a:pt x="0" y="0"/>
                  </a:moveTo>
                  <a:lnTo>
                    <a:pt x="19278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40" name="object 12140"/>
            <p:cNvSpPr/>
            <p:nvPr/>
          </p:nvSpPr>
          <p:spPr>
            <a:xfrm>
              <a:off x="6241135" y="2489453"/>
              <a:ext cx="182880" cy="0"/>
            </a:xfrm>
            <a:custGeom>
              <a:avLst/>
              <a:gdLst/>
              <a:ahLst/>
              <a:cxnLst/>
              <a:rect l="l" t="t" r="r" b="b"/>
              <a:pathLst>
                <a:path w="182879">
                  <a:moveTo>
                    <a:pt x="0" y="0"/>
                  </a:moveTo>
                  <a:lnTo>
                    <a:pt x="18288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41" name="object 12141"/>
            <p:cNvSpPr/>
            <p:nvPr/>
          </p:nvSpPr>
          <p:spPr>
            <a:xfrm>
              <a:off x="6241135" y="2493263"/>
              <a:ext cx="179070" cy="0"/>
            </a:xfrm>
            <a:custGeom>
              <a:avLst/>
              <a:gdLst/>
              <a:ahLst/>
              <a:cxnLst/>
              <a:rect l="l" t="t" r="r" b="b"/>
              <a:pathLst>
                <a:path w="179070">
                  <a:moveTo>
                    <a:pt x="0" y="0"/>
                  </a:moveTo>
                  <a:lnTo>
                    <a:pt x="17907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2142" name="object 12142"/>
          <p:cNvGrpSpPr/>
          <p:nvPr/>
        </p:nvGrpSpPr>
        <p:grpSpPr>
          <a:xfrm>
            <a:off x="7894754" y="1494198"/>
            <a:ext cx="429368" cy="22346"/>
            <a:chOff x="6281521" y="2281427"/>
            <a:chExt cx="341630" cy="17780"/>
          </a:xfrm>
        </p:grpSpPr>
        <p:sp>
          <p:nvSpPr>
            <p:cNvPr id="12143" name="object 12143"/>
            <p:cNvSpPr/>
            <p:nvPr/>
          </p:nvSpPr>
          <p:spPr>
            <a:xfrm>
              <a:off x="6281521" y="2296667"/>
              <a:ext cx="298450" cy="0"/>
            </a:xfrm>
            <a:custGeom>
              <a:avLst/>
              <a:gdLst/>
              <a:ahLst/>
              <a:cxnLst/>
              <a:rect l="l" t="t" r="r" b="b"/>
              <a:pathLst>
                <a:path w="298449">
                  <a:moveTo>
                    <a:pt x="297941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44" name="object 12144"/>
            <p:cNvSpPr/>
            <p:nvPr/>
          </p:nvSpPr>
          <p:spPr>
            <a:xfrm>
              <a:off x="6281521" y="2283713"/>
              <a:ext cx="341630" cy="0"/>
            </a:xfrm>
            <a:custGeom>
              <a:avLst/>
              <a:gdLst/>
              <a:ahLst/>
              <a:cxnLst/>
              <a:rect l="l" t="t" r="r" b="b"/>
              <a:pathLst>
                <a:path w="341629">
                  <a:moveTo>
                    <a:pt x="341375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2145" name="object 12145"/>
          <p:cNvSpPr/>
          <p:nvPr/>
        </p:nvSpPr>
        <p:spPr>
          <a:xfrm>
            <a:off x="7873684" y="1959640"/>
            <a:ext cx="55866" cy="0"/>
          </a:xfrm>
          <a:custGeom>
            <a:avLst/>
            <a:gdLst/>
            <a:ahLst/>
            <a:cxnLst/>
            <a:rect l="l" t="t" r="r" b="b"/>
            <a:pathLst>
              <a:path w="44450">
                <a:moveTo>
                  <a:pt x="0" y="0"/>
                </a:moveTo>
                <a:lnTo>
                  <a:pt x="44196" y="0"/>
                </a:lnTo>
              </a:path>
              <a:path w="44450">
                <a:moveTo>
                  <a:pt x="0" y="0"/>
                </a:moveTo>
                <a:lnTo>
                  <a:pt x="4419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2146" name="object 12146"/>
          <p:cNvGrpSpPr/>
          <p:nvPr/>
        </p:nvGrpSpPr>
        <p:grpSpPr>
          <a:xfrm>
            <a:off x="7873684" y="1884938"/>
            <a:ext cx="55866" cy="9577"/>
            <a:chOff x="6264757" y="2592323"/>
            <a:chExt cx="44450" cy="7620"/>
          </a:xfrm>
        </p:grpSpPr>
        <p:sp>
          <p:nvSpPr>
            <p:cNvPr id="12147" name="object 12147"/>
            <p:cNvSpPr/>
            <p:nvPr/>
          </p:nvSpPr>
          <p:spPr>
            <a:xfrm>
              <a:off x="6264757" y="2594609"/>
              <a:ext cx="44450" cy="0"/>
            </a:xfrm>
            <a:custGeom>
              <a:avLst/>
              <a:gdLst/>
              <a:ahLst/>
              <a:cxnLst/>
              <a:rect l="l" t="t" r="r" b="b"/>
              <a:pathLst>
                <a:path w="44450">
                  <a:moveTo>
                    <a:pt x="0" y="0"/>
                  </a:moveTo>
                  <a:lnTo>
                    <a:pt x="4419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48" name="object 12148"/>
            <p:cNvSpPr/>
            <p:nvPr/>
          </p:nvSpPr>
          <p:spPr>
            <a:xfrm>
              <a:off x="6264757" y="2597657"/>
              <a:ext cx="44450" cy="0"/>
            </a:xfrm>
            <a:custGeom>
              <a:avLst/>
              <a:gdLst/>
              <a:ahLst/>
              <a:cxnLst/>
              <a:rect l="l" t="t" r="r" b="b"/>
              <a:pathLst>
                <a:path w="44450">
                  <a:moveTo>
                    <a:pt x="0" y="0"/>
                  </a:moveTo>
                  <a:lnTo>
                    <a:pt x="4419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2149" name="object 12149"/>
          <p:cNvSpPr/>
          <p:nvPr/>
        </p:nvSpPr>
        <p:spPr>
          <a:xfrm>
            <a:off x="7843996" y="1968258"/>
            <a:ext cx="225059" cy="0"/>
          </a:xfrm>
          <a:custGeom>
            <a:avLst/>
            <a:gdLst/>
            <a:ahLst/>
            <a:cxnLst/>
            <a:rect l="l" t="t" r="r" b="b"/>
            <a:pathLst>
              <a:path w="179070">
                <a:moveTo>
                  <a:pt x="179070" y="0"/>
                </a:moveTo>
                <a:lnTo>
                  <a:pt x="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2150" name="object 12150"/>
          <p:cNvGrpSpPr/>
          <p:nvPr/>
        </p:nvGrpSpPr>
        <p:grpSpPr>
          <a:xfrm>
            <a:off x="7843996" y="2080310"/>
            <a:ext cx="238627" cy="6385"/>
            <a:chOff x="6241135" y="2747772"/>
            <a:chExt cx="189865" cy="5080"/>
          </a:xfrm>
        </p:grpSpPr>
        <p:sp>
          <p:nvSpPr>
            <p:cNvPr id="12151" name="object 12151"/>
            <p:cNvSpPr/>
            <p:nvPr/>
          </p:nvSpPr>
          <p:spPr>
            <a:xfrm>
              <a:off x="6241135" y="2750058"/>
              <a:ext cx="189865" cy="0"/>
            </a:xfrm>
            <a:custGeom>
              <a:avLst/>
              <a:gdLst/>
              <a:ahLst/>
              <a:cxnLst/>
              <a:rect l="l" t="t" r="r" b="b"/>
              <a:pathLst>
                <a:path w="189864">
                  <a:moveTo>
                    <a:pt x="189737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52" name="object 12152"/>
            <p:cNvSpPr/>
            <p:nvPr/>
          </p:nvSpPr>
          <p:spPr>
            <a:xfrm>
              <a:off x="6241135" y="2750058"/>
              <a:ext cx="58419" cy="0"/>
            </a:xfrm>
            <a:custGeom>
              <a:avLst/>
              <a:gdLst/>
              <a:ahLst/>
              <a:cxnLst/>
              <a:rect l="l" t="t" r="r" b="b"/>
              <a:pathLst>
                <a:path w="58420">
                  <a:moveTo>
                    <a:pt x="57912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2153" name="object 12153"/>
          <p:cNvSpPr/>
          <p:nvPr/>
        </p:nvSpPr>
        <p:spPr>
          <a:xfrm>
            <a:off x="7843996" y="1972090"/>
            <a:ext cx="73422" cy="0"/>
          </a:xfrm>
          <a:custGeom>
            <a:avLst/>
            <a:gdLst/>
            <a:ahLst/>
            <a:cxnLst/>
            <a:rect l="l" t="t" r="r" b="b"/>
            <a:pathLst>
              <a:path w="58420">
                <a:moveTo>
                  <a:pt x="57912" y="0"/>
                </a:moveTo>
                <a:lnTo>
                  <a:pt x="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54" name="object 12154"/>
          <p:cNvSpPr/>
          <p:nvPr/>
        </p:nvSpPr>
        <p:spPr>
          <a:xfrm>
            <a:off x="7900500" y="1595715"/>
            <a:ext cx="6385" cy="6385"/>
          </a:xfrm>
          <a:custGeom>
            <a:avLst/>
            <a:gdLst/>
            <a:ahLst/>
            <a:cxnLst/>
            <a:rect l="l" t="t" r="r" b="b"/>
            <a:pathLst>
              <a:path w="5079" h="5080">
                <a:moveTo>
                  <a:pt x="2286" y="0"/>
                </a:moveTo>
                <a:lnTo>
                  <a:pt x="3902" y="669"/>
                </a:lnTo>
                <a:lnTo>
                  <a:pt x="4572" y="2285"/>
                </a:lnTo>
                <a:lnTo>
                  <a:pt x="3902" y="3902"/>
                </a:lnTo>
                <a:lnTo>
                  <a:pt x="2286" y="4571"/>
                </a:lnTo>
                <a:lnTo>
                  <a:pt x="669" y="3902"/>
                </a:lnTo>
                <a:lnTo>
                  <a:pt x="0" y="2285"/>
                </a:lnTo>
                <a:lnTo>
                  <a:pt x="669" y="669"/>
                </a:lnTo>
                <a:lnTo>
                  <a:pt x="228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2155" name="object 12155"/>
          <p:cNvGrpSpPr/>
          <p:nvPr/>
        </p:nvGrpSpPr>
        <p:grpSpPr>
          <a:xfrm>
            <a:off x="7894753" y="1400344"/>
            <a:ext cx="339983" cy="23144"/>
            <a:chOff x="6281521" y="2206751"/>
            <a:chExt cx="270510" cy="18415"/>
          </a:xfrm>
        </p:grpSpPr>
        <p:sp>
          <p:nvSpPr>
            <p:cNvPr id="12156" name="object 12156"/>
            <p:cNvSpPr/>
            <p:nvPr/>
          </p:nvSpPr>
          <p:spPr>
            <a:xfrm>
              <a:off x="6281521" y="2222753"/>
              <a:ext cx="71120" cy="0"/>
            </a:xfrm>
            <a:custGeom>
              <a:avLst/>
              <a:gdLst/>
              <a:ahLst/>
              <a:cxnLst/>
              <a:rect l="l" t="t" r="r" b="b"/>
              <a:pathLst>
                <a:path w="71120">
                  <a:moveTo>
                    <a:pt x="0" y="0"/>
                  </a:moveTo>
                  <a:lnTo>
                    <a:pt x="7086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57" name="object 12157"/>
            <p:cNvSpPr/>
            <p:nvPr/>
          </p:nvSpPr>
          <p:spPr>
            <a:xfrm>
              <a:off x="6281521" y="2209037"/>
              <a:ext cx="81915" cy="0"/>
            </a:xfrm>
            <a:custGeom>
              <a:avLst/>
              <a:gdLst/>
              <a:ahLst/>
              <a:cxnLst/>
              <a:rect l="l" t="t" r="r" b="b"/>
              <a:pathLst>
                <a:path w="81914">
                  <a:moveTo>
                    <a:pt x="81534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58" name="object 12158"/>
            <p:cNvSpPr/>
            <p:nvPr/>
          </p:nvSpPr>
          <p:spPr>
            <a:xfrm>
              <a:off x="6281521" y="2212085"/>
              <a:ext cx="270510" cy="0"/>
            </a:xfrm>
            <a:custGeom>
              <a:avLst/>
              <a:gdLst/>
              <a:ahLst/>
              <a:cxnLst/>
              <a:rect l="l" t="t" r="r" b="b"/>
              <a:pathLst>
                <a:path w="270509">
                  <a:moveTo>
                    <a:pt x="0" y="0"/>
                  </a:moveTo>
                  <a:lnTo>
                    <a:pt x="27051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2159" name="object 12159"/>
          <p:cNvGrpSpPr/>
          <p:nvPr/>
        </p:nvGrpSpPr>
        <p:grpSpPr>
          <a:xfrm>
            <a:off x="7758761" y="1090051"/>
            <a:ext cx="306463" cy="23144"/>
            <a:chOff x="6173317" y="1959864"/>
            <a:chExt cx="243840" cy="18415"/>
          </a:xfrm>
        </p:grpSpPr>
        <p:sp>
          <p:nvSpPr>
            <p:cNvPr id="12160" name="object 12160"/>
            <p:cNvSpPr/>
            <p:nvPr/>
          </p:nvSpPr>
          <p:spPr>
            <a:xfrm>
              <a:off x="6187033" y="1975866"/>
              <a:ext cx="226695" cy="0"/>
            </a:xfrm>
            <a:custGeom>
              <a:avLst/>
              <a:gdLst/>
              <a:ahLst/>
              <a:cxnLst/>
              <a:rect l="l" t="t" r="r" b="b"/>
              <a:pathLst>
                <a:path w="226695">
                  <a:moveTo>
                    <a:pt x="226313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61" name="object 12161"/>
            <p:cNvSpPr/>
            <p:nvPr/>
          </p:nvSpPr>
          <p:spPr>
            <a:xfrm>
              <a:off x="6173317" y="1965960"/>
              <a:ext cx="243840" cy="0"/>
            </a:xfrm>
            <a:custGeom>
              <a:avLst/>
              <a:gdLst/>
              <a:ahLst/>
              <a:cxnLst/>
              <a:rect l="l" t="t" r="r" b="b"/>
              <a:pathLst>
                <a:path w="243839">
                  <a:moveTo>
                    <a:pt x="243839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62" name="object 12162"/>
            <p:cNvSpPr/>
            <p:nvPr/>
          </p:nvSpPr>
          <p:spPr>
            <a:xfrm>
              <a:off x="6187033" y="1975866"/>
              <a:ext cx="230504" cy="0"/>
            </a:xfrm>
            <a:custGeom>
              <a:avLst/>
              <a:gdLst/>
              <a:ahLst/>
              <a:cxnLst/>
              <a:rect l="l" t="t" r="r" b="b"/>
              <a:pathLst>
                <a:path w="230504">
                  <a:moveTo>
                    <a:pt x="230124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63" name="object 12163"/>
            <p:cNvSpPr/>
            <p:nvPr/>
          </p:nvSpPr>
          <p:spPr>
            <a:xfrm>
              <a:off x="6173317" y="1962150"/>
              <a:ext cx="240029" cy="0"/>
            </a:xfrm>
            <a:custGeom>
              <a:avLst/>
              <a:gdLst/>
              <a:ahLst/>
              <a:cxnLst/>
              <a:rect l="l" t="t" r="r" b="b"/>
              <a:pathLst>
                <a:path w="240029">
                  <a:moveTo>
                    <a:pt x="240029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2164" name="object 12164"/>
          <p:cNvGrpSpPr/>
          <p:nvPr/>
        </p:nvGrpSpPr>
        <p:grpSpPr>
          <a:xfrm>
            <a:off x="7453255" y="1009602"/>
            <a:ext cx="629687" cy="9577"/>
            <a:chOff x="5930239" y="1895855"/>
            <a:chExt cx="501015" cy="7620"/>
          </a:xfrm>
        </p:grpSpPr>
        <p:sp>
          <p:nvSpPr>
            <p:cNvPr id="12165" name="object 12165"/>
            <p:cNvSpPr/>
            <p:nvPr/>
          </p:nvSpPr>
          <p:spPr>
            <a:xfrm>
              <a:off x="5930239" y="1898141"/>
              <a:ext cx="501015" cy="0"/>
            </a:xfrm>
            <a:custGeom>
              <a:avLst/>
              <a:gdLst/>
              <a:ahLst/>
              <a:cxnLst/>
              <a:rect l="l" t="t" r="r" b="b"/>
              <a:pathLst>
                <a:path w="501014">
                  <a:moveTo>
                    <a:pt x="0" y="0"/>
                  </a:moveTo>
                  <a:lnTo>
                    <a:pt x="50063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66" name="object 12166"/>
            <p:cNvSpPr/>
            <p:nvPr/>
          </p:nvSpPr>
          <p:spPr>
            <a:xfrm>
              <a:off x="5933287" y="1901189"/>
              <a:ext cx="480059" cy="0"/>
            </a:xfrm>
            <a:custGeom>
              <a:avLst/>
              <a:gdLst/>
              <a:ahLst/>
              <a:cxnLst/>
              <a:rect l="l" t="t" r="r" b="b"/>
              <a:pathLst>
                <a:path w="480060">
                  <a:moveTo>
                    <a:pt x="0" y="0"/>
                  </a:moveTo>
                  <a:lnTo>
                    <a:pt x="480059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12167" name="object 12167"/>
          <p:cNvPicPr/>
          <p:nvPr/>
        </p:nvPicPr>
        <p:blipFill>
          <a:blip r:embed="rId80" cstate="print"/>
          <a:stretch>
            <a:fillRect/>
          </a:stretch>
        </p:blipFill>
        <p:spPr>
          <a:xfrm>
            <a:off x="7776000" y="1175285"/>
            <a:ext cx="284435" cy="121628"/>
          </a:xfrm>
          <a:prstGeom prst="rect">
            <a:avLst/>
          </a:prstGeom>
        </p:spPr>
      </p:pic>
      <p:sp>
        <p:nvSpPr>
          <p:cNvPr id="12168" name="object 12168"/>
          <p:cNvSpPr/>
          <p:nvPr/>
        </p:nvSpPr>
        <p:spPr>
          <a:xfrm>
            <a:off x="7899542" y="1424285"/>
            <a:ext cx="12769" cy="0"/>
          </a:xfrm>
          <a:custGeom>
            <a:avLst/>
            <a:gdLst/>
            <a:ahLst/>
            <a:cxnLst/>
            <a:rect l="l" t="t" r="r" b="b"/>
            <a:pathLst>
              <a:path w="10160">
                <a:moveTo>
                  <a:pt x="9905" y="0"/>
                </a:moveTo>
                <a:lnTo>
                  <a:pt x="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69" name="object 12169"/>
          <p:cNvSpPr/>
          <p:nvPr/>
        </p:nvSpPr>
        <p:spPr>
          <a:xfrm>
            <a:off x="7903373" y="1976879"/>
            <a:ext cx="4788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3810" y="0"/>
                </a:moveTo>
                <a:lnTo>
                  <a:pt x="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70" name="object 12170"/>
          <p:cNvSpPr/>
          <p:nvPr/>
        </p:nvSpPr>
        <p:spPr>
          <a:xfrm>
            <a:off x="7903373" y="2074564"/>
            <a:ext cx="4788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3810" y="0"/>
                </a:moveTo>
                <a:lnTo>
                  <a:pt x="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71" name="object 12171"/>
          <p:cNvSpPr/>
          <p:nvPr/>
        </p:nvSpPr>
        <p:spPr>
          <a:xfrm>
            <a:off x="7899542" y="1492283"/>
            <a:ext cx="12769" cy="0"/>
          </a:xfrm>
          <a:custGeom>
            <a:avLst/>
            <a:gdLst/>
            <a:ahLst/>
            <a:cxnLst/>
            <a:rect l="l" t="t" r="r" b="b"/>
            <a:pathLst>
              <a:path w="10160">
                <a:moveTo>
                  <a:pt x="9905" y="0"/>
                </a:moveTo>
                <a:lnTo>
                  <a:pt x="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72" name="object 12172"/>
          <p:cNvSpPr/>
          <p:nvPr/>
        </p:nvSpPr>
        <p:spPr>
          <a:xfrm>
            <a:off x="7890923" y="1598587"/>
            <a:ext cx="12769" cy="0"/>
          </a:xfrm>
          <a:custGeom>
            <a:avLst/>
            <a:gdLst/>
            <a:ahLst/>
            <a:cxnLst/>
            <a:rect l="l" t="t" r="r" b="b"/>
            <a:pathLst>
              <a:path w="10160">
                <a:moveTo>
                  <a:pt x="9905" y="0"/>
                </a:moveTo>
                <a:lnTo>
                  <a:pt x="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73" name="object 12173"/>
          <p:cNvSpPr/>
          <p:nvPr/>
        </p:nvSpPr>
        <p:spPr>
          <a:xfrm>
            <a:off x="7890923" y="1734580"/>
            <a:ext cx="12769" cy="0"/>
          </a:xfrm>
          <a:custGeom>
            <a:avLst/>
            <a:gdLst/>
            <a:ahLst/>
            <a:cxnLst/>
            <a:rect l="l" t="t" r="r" b="b"/>
            <a:pathLst>
              <a:path w="10160">
                <a:moveTo>
                  <a:pt x="9905" y="0"/>
                </a:moveTo>
                <a:lnTo>
                  <a:pt x="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2174" name="object 12174"/>
          <p:cNvGrpSpPr/>
          <p:nvPr/>
        </p:nvGrpSpPr>
        <p:grpSpPr>
          <a:xfrm>
            <a:off x="7888050" y="1891643"/>
            <a:ext cx="28731" cy="66241"/>
            <a:chOff x="6276187" y="2597657"/>
            <a:chExt cx="22860" cy="52705"/>
          </a:xfrm>
        </p:grpSpPr>
        <p:sp>
          <p:nvSpPr>
            <p:cNvPr id="12175" name="object 12175"/>
            <p:cNvSpPr/>
            <p:nvPr/>
          </p:nvSpPr>
          <p:spPr>
            <a:xfrm>
              <a:off x="6287617" y="2603753"/>
              <a:ext cx="9525" cy="6985"/>
            </a:xfrm>
            <a:custGeom>
              <a:avLst/>
              <a:gdLst/>
              <a:ahLst/>
              <a:cxnLst/>
              <a:rect l="l" t="t" r="r" b="b"/>
              <a:pathLst>
                <a:path w="9525" h="6985">
                  <a:moveTo>
                    <a:pt x="9144" y="6857"/>
                  </a:moveTo>
                  <a:lnTo>
                    <a:pt x="7620" y="3809"/>
                  </a:lnTo>
                  <a:lnTo>
                    <a:pt x="5334" y="2285"/>
                  </a:lnTo>
                  <a:lnTo>
                    <a:pt x="3048" y="761"/>
                  </a:lnTo>
                  <a:lnTo>
                    <a:pt x="0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76" name="object 12176"/>
            <p:cNvSpPr/>
            <p:nvPr/>
          </p:nvSpPr>
          <p:spPr>
            <a:xfrm>
              <a:off x="6278473" y="2599943"/>
              <a:ext cx="13335" cy="1270"/>
            </a:xfrm>
            <a:custGeom>
              <a:avLst/>
              <a:gdLst/>
              <a:ahLst/>
              <a:cxnLst/>
              <a:rect l="l" t="t" r="r" b="b"/>
              <a:pathLst>
                <a:path w="13335" h="1269">
                  <a:moveTo>
                    <a:pt x="12953" y="761"/>
                  </a:moveTo>
                  <a:lnTo>
                    <a:pt x="6095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77" name="object 12177"/>
            <p:cNvSpPr/>
            <p:nvPr/>
          </p:nvSpPr>
          <p:spPr>
            <a:xfrm>
              <a:off x="6278473" y="2647949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5">
                  <a:moveTo>
                    <a:pt x="0" y="0"/>
                  </a:moveTo>
                  <a:lnTo>
                    <a:pt x="6096" y="0"/>
                  </a:lnTo>
                  <a:lnTo>
                    <a:pt x="1295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78" name="object 12178"/>
            <p:cNvSpPr/>
            <p:nvPr/>
          </p:nvSpPr>
          <p:spPr>
            <a:xfrm>
              <a:off x="6287617" y="2637281"/>
              <a:ext cx="9525" cy="6985"/>
            </a:xfrm>
            <a:custGeom>
              <a:avLst/>
              <a:gdLst/>
              <a:ahLst/>
              <a:cxnLst/>
              <a:rect l="l" t="t" r="r" b="b"/>
              <a:pathLst>
                <a:path w="9525" h="6985">
                  <a:moveTo>
                    <a:pt x="0" y="6857"/>
                  </a:moveTo>
                  <a:lnTo>
                    <a:pt x="3048" y="6095"/>
                  </a:lnTo>
                  <a:lnTo>
                    <a:pt x="5334" y="4571"/>
                  </a:lnTo>
                  <a:lnTo>
                    <a:pt x="7620" y="3047"/>
                  </a:lnTo>
                  <a:lnTo>
                    <a:pt x="9144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2179" name="object 12179"/>
          <p:cNvGrpSpPr/>
          <p:nvPr/>
        </p:nvGrpSpPr>
        <p:grpSpPr>
          <a:xfrm>
            <a:off x="7891880" y="1761397"/>
            <a:ext cx="17558" cy="71827"/>
            <a:chOff x="6279235" y="2494026"/>
            <a:chExt cx="13970" cy="57150"/>
          </a:xfrm>
        </p:grpSpPr>
        <p:sp>
          <p:nvSpPr>
            <p:cNvPr id="12180" name="object 12180"/>
            <p:cNvSpPr/>
            <p:nvPr/>
          </p:nvSpPr>
          <p:spPr>
            <a:xfrm>
              <a:off x="6283045" y="2496312"/>
              <a:ext cx="6350" cy="24765"/>
            </a:xfrm>
            <a:custGeom>
              <a:avLst/>
              <a:gdLst/>
              <a:ahLst/>
              <a:cxnLst/>
              <a:rect l="l" t="t" r="r" b="b"/>
              <a:pathLst>
                <a:path w="6350" h="24764">
                  <a:moveTo>
                    <a:pt x="6096" y="0"/>
                  </a:moveTo>
                  <a:lnTo>
                    <a:pt x="2286" y="12192"/>
                  </a:lnTo>
                  <a:lnTo>
                    <a:pt x="0" y="2438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81" name="object 12181"/>
            <p:cNvSpPr/>
            <p:nvPr/>
          </p:nvSpPr>
          <p:spPr>
            <a:xfrm>
              <a:off x="6281521" y="2527554"/>
              <a:ext cx="9525" cy="21590"/>
            </a:xfrm>
            <a:custGeom>
              <a:avLst/>
              <a:gdLst/>
              <a:ahLst/>
              <a:cxnLst/>
              <a:rect l="l" t="t" r="r" b="b"/>
              <a:pathLst>
                <a:path w="9525" h="21589">
                  <a:moveTo>
                    <a:pt x="0" y="0"/>
                  </a:moveTo>
                  <a:lnTo>
                    <a:pt x="0" y="6096"/>
                  </a:lnTo>
                  <a:lnTo>
                    <a:pt x="2286" y="11430"/>
                  </a:lnTo>
                  <a:lnTo>
                    <a:pt x="5334" y="16764"/>
                  </a:lnTo>
                  <a:lnTo>
                    <a:pt x="9144" y="2133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82" name="object 12182"/>
            <p:cNvSpPr/>
            <p:nvPr/>
          </p:nvSpPr>
          <p:spPr>
            <a:xfrm>
              <a:off x="6286855" y="251307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286" y="0"/>
                  </a:moveTo>
                  <a:lnTo>
                    <a:pt x="1524" y="1524"/>
                  </a:lnTo>
                  <a:lnTo>
                    <a:pt x="0" y="228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2183" name="object 12183"/>
          <p:cNvSpPr/>
          <p:nvPr/>
        </p:nvSpPr>
        <p:spPr>
          <a:xfrm>
            <a:off x="7903373" y="2074564"/>
            <a:ext cx="4788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3810" y="0"/>
                </a:moveTo>
                <a:lnTo>
                  <a:pt x="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84" name="object 12184"/>
          <p:cNvSpPr/>
          <p:nvPr/>
        </p:nvSpPr>
        <p:spPr>
          <a:xfrm>
            <a:off x="7423566" y="1007688"/>
            <a:ext cx="0" cy="170790"/>
          </a:xfrm>
          <a:custGeom>
            <a:avLst/>
            <a:gdLst/>
            <a:ahLst/>
            <a:cxnLst/>
            <a:rect l="l" t="t" r="r" b="b"/>
            <a:pathLst>
              <a:path h="135889">
                <a:moveTo>
                  <a:pt x="0" y="0"/>
                </a:moveTo>
                <a:lnTo>
                  <a:pt x="0" y="135636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85" name="object 12185"/>
          <p:cNvSpPr/>
          <p:nvPr/>
        </p:nvSpPr>
        <p:spPr>
          <a:xfrm>
            <a:off x="7164030" y="1007688"/>
            <a:ext cx="47087" cy="166001"/>
          </a:xfrm>
          <a:custGeom>
            <a:avLst/>
            <a:gdLst/>
            <a:ahLst/>
            <a:cxnLst/>
            <a:rect l="l" t="t" r="r" b="b"/>
            <a:pathLst>
              <a:path w="37464" h="132080">
                <a:moveTo>
                  <a:pt x="37337" y="0"/>
                </a:moveTo>
                <a:lnTo>
                  <a:pt x="37337" y="131826"/>
                </a:lnTo>
              </a:path>
              <a:path w="37464" h="132080">
                <a:moveTo>
                  <a:pt x="0" y="0"/>
                </a:moveTo>
                <a:lnTo>
                  <a:pt x="0" y="118872"/>
                </a:lnTo>
              </a:path>
              <a:path w="37464" h="132080">
                <a:moveTo>
                  <a:pt x="0" y="0"/>
                </a:moveTo>
                <a:lnTo>
                  <a:pt x="0" y="3429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86" name="object 12186"/>
          <p:cNvSpPr/>
          <p:nvPr/>
        </p:nvSpPr>
        <p:spPr>
          <a:xfrm>
            <a:off x="7411116" y="1007688"/>
            <a:ext cx="8779" cy="166001"/>
          </a:xfrm>
          <a:custGeom>
            <a:avLst/>
            <a:gdLst/>
            <a:ahLst/>
            <a:cxnLst/>
            <a:rect l="l" t="t" r="r" b="b"/>
            <a:pathLst>
              <a:path w="6985" h="132080">
                <a:moveTo>
                  <a:pt x="6858" y="0"/>
                </a:moveTo>
                <a:lnTo>
                  <a:pt x="6858" y="131826"/>
                </a:lnTo>
              </a:path>
              <a:path w="6985" h="132080">
                <a:moveTo>
                  <a:pt x="0" y="0"/>
                </a:moveTo>
                <a:lnTo>
                  <a:pt x="0" y="131825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87" name="object 12187"/>
          <p:cNvSpPr/>
          <p:nvPr/>
        </p:nvSpPr>
        <p:spPr>
          <a:xfrm>
            <a:off x="7164030" y="1007688"/>
            <a:ext cx="0" cy="150039"/>
          </a:xfrm>
          <a:custGeom>
            <a:avLst/>
            <a:gdLst/>
            <a:ahLst/>
            <a:cxnLst/>
            <a:rect l="l" t="t" r="r" b="b"/>
            <a:pathLst>
              <a:path h="119380">
                <a:moveTo>
                  <a:pt x="0" y="0"/>
                </a:moveTo>
                <a:lnTo>
                  <a:pt x="0" y="118872"/>
                </a:lnTo>
              </a:path>
              <a:path h="119380">
                <a:moveTo>
                  <a:pt x="0" y="0"/>
                </a:moveTo>
                <a:lnTo>
                  <a:pt x="0" y="34289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88" name="object 12188"/>
          <p:cNvSpPr/>
          <p:nvPr/>
        </p:nvSpPr>
        <p:spPr>
          <a:xfrm>
            <a:off x="7411116" y="1007688"/>
            <a:ext cx="8779" cy="166001"/>
          </a:xfrm>
          <a:custGeom>
            <a:avLst/>
            <a:gdLst/>
            <a:ahLst/>
            <a:cxnLst/>
            <a:rect l="l" t="t" r="r" b="b"/>
            <a:pathLst>
              <a:path w="6985" h="132080">
                <a:moveTo>
                  <a:pt x="0" y="0"/>
                </a:moveTo>
                <a:lnTo>
                  <a:pt x="0" y="131825"/>
                </a:lnTo>
              </a:path>
              <a:path w="6985" h="132080">
                <a:moveTo>
                  <a:pt x="6858" y="0"/>
                </a:moveTo>
                <a:lnTo>
                  <a:pt x="6858" y="131825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89" name="object 12189"/>
          <p:cNvSpPr/>
          <p:nvPr/>
        </p:nvSpPr>
        <p:spPr>
          <a:xfrm>
            <a:off x="7210957" y="1007688"/>
            <a:ext cx="0" cy="166001"/>
          </a:xfrm>
          <a:custGeom>
            <a:avLst/>
            <a:gdLst/>
            <a:ahLst/>
            <a:cxnLst/>
            <a:rect l="l" t="t" r="r" b="b"/>
            <a:pathLst>
              <a:path h="132080">
                <a:moveTo>
                  <a:pt x="0" y="0"/>
                </a:moveTo>
                <a:lnTo>
                  <a:pt x="0" y="131825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90" name="object 12190"/>
          <p:cNvSpPr/>
          <p:nvPr/>
        </p:nvSpPr>
        <p:spPr>
          <a:xfrm>
            <a:off x="8358280" y="1007688"/>
            <a:ext cx="21548" cy="98962"/>
          </a:xfrm>
          <a:custGeom>
            <a:avLst/>
            <a:gdLst/>
            <a:ahLst/>
            <a:cxnLst/>
            <a:rect l="l" t="t" r="r" b="b"/>
            <a:pathLst>
              <a:path w="17145" h="78739">
                <a:moveTo>
                  <a:pt x="0" y="0"/>
                </a:moveTo>
                <a:lnTo>
                  <a:pt x="0" y="78486"/>
                </a:lnTo>
              </a:path>
              <a:path w="17145" h="78739">
                <a:moveTo>
                  <a:pt x="3048" y="0"/>
                </a:moveTo>
                <a:lnTo>
                  <a:pt x="3048" y="78486"/>
                </a:lnTo>
              </a:path>
              <a:path w="17145" h="78739">
                <a:moveTo>
                  <a:pt x="16764" y="0"/>
                </a:moveTo>
                <a:lnTo>
                  <a:pt x="16764" y="78486"/>
                </a:lnTo>
              </a:path>
              <a:path w="17145" h="78739">
                <a:moveTo>
                  <a:pt x="16764" y="0"/>
                </a:moveTo>
                <a:lnTo>
                  <a:pt x="16764" y="78486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91" name="object 12191"/>
          <p:cNvSpPr/>
          <p:nvPr/>
        </p:nvSpPr>
        <p:spPr>
          <a:xfrm>
            <a:off x="7423566" y="1007688"/>
            <a:ext cx="0" cy="170790"/>
          </a:xfrm>
          <a:custGeom>
            <a:avLst/>
            <a:gdLst/>
            <a:ahLst/>
            <a:cxnLst/>
            <a:rect l="l" t="t" r="r" b="b"/>
            <a:pathLst>
              <a:path h="135889">
                <a:moveTo>
                  <a:pt x="0" y="0"/>
                </a:moveTo>
                <a:lnTo>
                  <a:pt x="0" y="135636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92" name="object 12192"/>
          <p:cNvSpPr/>
          <p:nvPr/>
        </p:nvSpPr>
        <p:spPr>
          <a:xfrm>
            <a:off x="8074801" y="1010081"/>
            <a:ext cx="11173" cy="0"/>
          </a:xfrm>
          <a:custGeom>
            <a:avLst/>
            <a:gdLst/>
            <a:ahLst/>
            <a:cxnLst/>
            <a:rect l="l" t="t" r="r" b="b"/>
            <a:pathLst>
              <a:path w="8889">
                <a:moveTo>
                  <a:pt x="3810" y="0"/>
                </a:moveTo>
                <a:lnTo>
                  <a:pt x="8382" y="0"/>
                </a:lnTo>
              </a:path>
              <a:path w="8889">
                <a:moveTo>
                  <a:pt x="0" y="0"/>
                </a:moveTo>
                <a:lnTo>
                  <a:pt x="4572" y="0"/>
                </a:lnTo>
              </a:path>
            </a:pathLst>
          </a:custGeom>
          <a:ln w="381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93" name="object 12193"/>
          <p:cNvSpPr/>
          <p:nvPr/>
        </p:nvSpPr>
        <p:spPr>
          <a:xfrm>
            <a:off x="6964828" y="1007689"/>
            <a:ext cx="0" cy="90183"/>
          </a:xfrm>
          <a:custGeom>
            <a:avLst/>
            <a:gdLst/>
            <a:ahLst/>
            <a:cxnLst/>
            <a:rect l="l" t="t" r="r" b="b"/>
            <a:pathLst>
              <a:path h="71755">
                <a:moveTo>
                  <a:pt x="0" y="0"/>
                </a:moveTo>
                <a:lnTo>
                  <a:pt x="0" y="71628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94" name="object 12194"/>
          <p:cNvSpPr/>
          <p:nvPr/>
        </p:nvSpPr>
        <p:spPr>
          <a:xfrm>
            <a:off x="6666985" y="-53441"/>
            <a:ext cx="13567" cy="16760"/>
          </a:xfrm>
          <a:custGeom>
            <a:avLst/>
            <a:gdLst/>
            <a:ahLst/>
            <a:cxnLst/>
            <a:rect l="l" t="t" r="r" b="b"/>
            <a:pathLst>
              <a:path w="10795" h="13334">
                <a:moveTo>
                  <a:pt x="6858" y="0"/>
                </a:moveTo>
                <a:lnTo>
                  <a:pt x="10668" y="12954"/>
                </a:lnTo>
              </a:path>
              <a:path w="10795" h="13334">
                <a:moveTo>
                  <a:pt x="6858" y="0"/>
                </a:moveTo>
                <a:lnTo>
                  <a:pt x="0" y="12954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2195" name="object 12195"/>
          <p:cNvGrpSpPr/>
          <p:nvPr/>
        </p:nvGrpSpPr>
        <p:grpSpPr>
          <a:xfrm>
            <a:off x="5835703" y="-82174"/>
            <a:ext cx="61452" cy="31923"/>
            <a:chOff x="4643221" y="1027175"/>
            <a:chExt cx="48895" cy="25400"/>
          </a:xfrm>
        </p:grpSpPr>
        <p:sp>
          <p:nvSpPr>
            <p:cNvPr id="12196" name="object 12196"/>
            <p:cNvSpPr/>
            <p:nvPr/>
          </p:nvSpPr>
          <p:spPr>
            <a:xfrm>
              <a:off x="4645507" y="1029461"/>
              <a:ext cx="44450" cy="20955"/>
            </a:xfrm>
            <a:custGeom>
              <a:avLst/>
              <a:gdLst/>
              <a:ahLst/>
              <a:cxnLst/>
              <a:rect l="l" t="t" r="r" b="b"/>
              <a:pathLst>
                <a:path w="44450" h="20955">
                  <a:moveTo>
                    <a:pt x="0" y="0"/>
                  </a:moveTo>
                  <a:lnTo>
                    <a:pt x="44196" y="2057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97" name="object 12197"/>
            <p:cNvSpPr/>
            <p:nvPr/>
          </p:nvSpPr>
          <p:spPr>
            <a:xfrm>
              <a:off x="4645507" y="1029461"/>
              <a:ext cx="44450" cy="20955"/>
            </a:xfrm>
            <a:custGeom>
              <a:avLst/>
              <a:gdLst/>
              <a:ahLst/>
              <a:cxnLst/>
              <a:rect l="l" t="t" r="r" b="b"/>
              <a:pathLst>
                <a:path w="44450" h="20955">
                  <a:moveTo>
                    <a:pt x="0" y="20574"/>
                  </a:moveTo>
                  <a:lnTo>
                    <a:pt x="44196" y="0"/>
                  </a:lnTo>
                </a:path>
                <a:path w="44450" h="20955">
                  <a:moveTo>
                    <a:pt x="0" y="20574"/>
                  </a:moveTo>
                  <a:lnTo>
                    <a:pt x="0" y="0"/>
                  </a:lnTo>
                  <a:lnTo>
                    <a:pt x="44196" y="0"/>
                  </a:lnTo>
                  <a:lnTo>
                    <a:pt x="44196" y="20574"/>
                  </a:lnTo>
                  <a:lnTo>
                    <a:pt x="0" y="2057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2198" name="object 12198"/>
          <p:cNvSpPr/>
          <p:nvPr/>
        </p:nvSpPr>
        <p:spPr>
          <a:xfrm>
            <a:off x="5794521" y="391888"/>
            <a:ext cx="94174" cy="94174"/>
          </a:xfrm>
          <a:custGeom>
            <a:avLst/>
            <a:gdLst/>
            <a:ahLst/>
            <a:cxnLst/>
            <a:rect l="l" t="t" r="r" b="b"/>
            <a:pathLst>
              <a:path w="74929" h="74930">
                <a:moveTo>
                  <a:pt x="74675" y="0"/>
                </a:moveTo>
                <a:lnTo>
                  <a:pt x="66293" y="762"/>
                </a:lnTo>
                <a:lnTo>
                  <a:pt x="57911" y="2286"/>
                </a:lnTo>
                <a:lnTo>
                  <a:pt x="21335" y="20574"/>
                </a:lnTo>
                <a:lnTo>
                  <a:pt x="2285" y="57912"/>
                </a:lnTo>
                <a:lnTo>
                  <a:pt x="0" y="74676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2199" name="object 12199"/>
          <p:cNvGrpSpPr/>
          <p:nvPr/>
        </p:nvGrpSpPr>
        <p:grpSpPr>
          <a:xfrm>
            <a:off x="6460121" y="1107288"/>
            <a:ext cx="223463" cy="61452"/>
            <a:chOff x="5140045" y="1973579"/>
            <a:chExt cx="177800" cy="48895"/>
          </a:xfrm>
        </p:grpSpPr>
        <p:sp>
          <p:nvSpPr>
            <p:cNvPr id="12200" name="object 12200"/>
            <p:cNvSpPr/>
            <p:nvPr/>
          </p:nvSpPr>
          <p:spPr>
            <a:xfrm>
              <a:off x="5304637" y="1975865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5" h="10160">
                  <a:moveTo>
                    <a:pt x="10667" y="5333"/>
                  </a:moveTo>
                  <a:lnTo>
                    <a:pt x="9905" y="3047"/>
                  </a:lnTo>
                  <a:lnTo>
                    <a:pt x="9143" y="1523"/>
                  </a:lnTo>
                  <a:lnTo>
                    <a:pt x="7619" y="0"/>
                  </a:lnTo>
                  <a:lnTo>
                    <a:pt x="3047" y="0"/>
                  </a:lnTo>
                  <a:lnTo>
                    <a:pt x="1523" y="1523"/>
                  </a:lnTo>
                  <a:lnTo>
                    <a:pt x="761" y="3047"/>
                  </a:lnTo>
                  <a:lnTo>
                    <a:pt x="0" y="5333"/>
                  </a:lnTo>
                  <a:lnTo>
                    <a:pt x="1523" y="8381"/>
                  </a:lnTo>
                  <a:lnTo>
                    <a:pt x="3047" y="9905"/>
                  </a:lnTo>
                  <a:lnTo>
                    <a:pt x="7619" y="9905"/>
                  </a:lnTo>
                  <a:lnTo>
                    <a:pt x="9143" y="8381"/>
                  </a:lnTo>
                  <a:lnTo>
                    <a:pt x="10667" y="5333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01" name="object 12201"/>
            <p:cNvSpPr/>
            <p:nvPr/>
          </p:nvSpPr>
          <p:spPr>
            <a:xfrm>
              <a:off x="5142331" y="2013203"/>
              <a:ext cx="159385" cy="6985"/>
            </a:xfrm>
            <a:custGeom>
              <a:avLst/>
              <a:gdLst/>
              <a:ahLst/>
              <a:cxnLst/>
              <a:rect l="l" t="t" r="r" b="b"/>
              <a:pathLst>
                <a:path w="159385" h="6985">
                  <a:moveTo>
                    <a:pt x="0" y="3048"/>
                  </a:moveTo>
                  <a:lnTo>
                    <a:pt x="0" y="0"/>
                  </a:lnTo>
                  <a:lnTo>
                    <a:pt x="81534" y="0"/>
                  </a:lnTo>
                  <a:lnTo>
                    <a:pt x="159258" y="0"/>
                  </a:lnTo>
                  <a:lnTo>
                    <a:pt x="159258" y="3048"/>
                  </a:lnTo>
                </a:path>
                <a:path w="159385" h="6985">
                  <a:moveTo>
                    <a:pt x="0" y="3048"/>
                  </a:moveTo>
                  <a:lnTo>
                    <a:pt x="0" y="6858"/>
                  </a:lnTo>
                  <a:lnTo>
                    <a:pt x="81534" y="6858"/>
                  </a:lnTo>
                  <a:lnTo>
                    <a:pt x="159258" y="6858"/>
                  </a:lnTo>
                  <a:lnTo>
                    <a:pt x="159258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02" name="object 12202"/>
            <p:cNvSpPr/>
            <p:nvPr/>
          </p:nvSpPr>
          <p:spPr>
            <a:xfrm>
              <a:off x="5297779" y="2013203"/>
              <a:ext cx="3810" cy="6985"/>
            </a:xfrm>
            <a:custGeom>
              <a:avLst/>
              <a:gdLst/>
              <a:ahLst/>
              <a:cxnLst/>
              <a:rect l="l" t="t" r="r" b="b"/>
              <a:pathLst>
                <a:path w="3810" h="6985">
                  <a:moveTo>
                    <a:pt x="3810" y="0"/>
                  </a:moveTo>
                  <a:lnTo>
                    <a:pt x="3810" y="3048"/>
                  </a:lnTo>
                  <a:lnTo>
                    <a:pt x="0" y="3048"/>
                  </a:lnTo>
                  <a:lnTo>
                    <a:pt x="3810" y="3048"/>
                  </a:lnTo>
                  <a:lnTo>
                    <a:pt x="3810" y="685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03" name="object 12203"/>
            <p:cNvSpPr/>
            <p:nvPr/>
          </p:nvSpPr>
          <p:spPr>
            <a:xfrm>
              <a:off x="5142331" y="2013203"/>
              <a:ext cx="6985" cy="6985"/>
            </a:xfrm>
            <a:custGeom>
              <a:avLst/>
              <a:gdLst/>
              <a:ahLst/>
              <a:cxnLst/>
              <a:rect l="l" t="t" r="r" b="b"/>
              <a:pathLst>
                <a:path w="6985" h="6985">
                  <a:moveTo>
                    <a:pt x="3810" y="0"/>
                  </a:moveTo>
                  <a:lnTo>
                    <a:pt x="0" y="0"/>
                  </a:lnTo>
                  <a:lnTo>
                    <a:pt x="0" y="3048"/>
                  </a:lnTo>
                  <a:lnTo>
                    <a:pt x="6858" y="3047"/>
                  </a:lnTo>
                  <a:lnTo>
                    <a:pt x="0" y="3048"/>
                  </a:lnTo>
                  <a:lnTo>
                    <a:pt x="0" y="6858"/>
                  </a:lnTo>
                  <a:lnTo>
                    <a:pt x="3810" y="685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2204" name="object 12204"/>
          <p:cNvGrpSpPr/>
          <p:nvPr/>
        </p:nvGrpSpPr>
        <p:grpSpPr>
          <a:xfrm>
            <a:off x="6460122" y="1190607"/>
            <a:ext cx="432560" cy="309655"/>
            <a:chOff x="5140045" y="2039873"/>
            <a:chExt cx="344170" cy="246379"/>
          </a:xfrm>
        </p:grpSpPr>
        <p:sp>
          <p:nvSpPr>
            <p:cNvPr id="12205" name="object 12205"/>
            <p:cNvSpPr/>
            <p:nvPr/>
          </p:nvSpPr>
          <p:spPr>
            <a:xfrm>
              <a:off x="5335117" y="2215895"/>
              <a:ext cx="148590" cy="0"/>
            </a:xfrm>
            <a:custGeom>
              <a:avLst/>
              <a:gdLst/>
              <a:ahLst/>
              <a:cxnLst/>
              <a:rect l="l" t="t" r="r" b="b"/>
              <a:pathLst>
                <a:path w="148589">
                  <a:moveTo>
                    <a:pt x="148589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06" name="object 12206"/>
            <p:cNvSpPr/>
            <p:nvPr/>
          </p:nvSpPr>
          <p:spPr>
            <a:xfrm>
              <a:off x="5341975" y="2209037"/>
              <a:ext cx="142240" cy="0"/>
            </a:xfrm>
            <a:custGeom>
              <a:avLst/>
              <a:gdLst/>
              <a:ahLst/>
              <a:cxnLst/>
              <a:rect l="l" t="t" r="r" b="b"/>
              <a:pathLst>
                <a:path w="142239">
                  <a:moveTo>
                    <a:pt x="141732" y="0"/>
                  </a:moveTo>
                  <a:lnTo>
                    <a:pt x="0" y="0"/>
                  </a:lnTo>
                </a:path>
                <a:path w="142239">
                  <a:moveTo>
                    <a:pt x="141732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07" name="object 12207"/>
            <p:cNvSpPr/>
            <p:nvPr/>
          </p:nvSpPr>
          <p:spPr>
            <a:xfrm>
              <a:off x="5142331" y="2249423"/>
              <a:ext cx="159385" cy="6985"/>
            </a:xfrm>
            <a:custGeom>
              <a:avLst/>
              <a:gdLst/>
              <a:ahLst/>
              <a:cxnLst/>
              <a:rect l="l" t="t" r="r" b="b"/>
              <a:pathLst>
                <a:path w="159385" h="6985">
                  <a:moveTo>
                    <a:pt x="0" y="6857"/>
                  </a:moveTo>
                  <a:lnTo>
                    <a:pt x="0" y="0"/>
                  </a:lnTo>
                  <a:lnTo>
                    <a:pt x="159258" y="0"/>
                  </a:lnTo>
                  <a:lnTo>
                    <a:pt x="159258" y="6857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08" name="object 12208"/>
            <p:cNvSpPr/>
            <p:nvPr/>
          </p:nvSpPr>
          <p:spPr>
            <a:xfrm>
              <a:off x="5142331" y="2263139"/>
              <a:ext cx="159385" cy="20955"/>
            </a:xfrm>
            <a:custGeom>
              <a:avLst/>
              <a:gdLst/>
              <a:ahLst/>
              <a:cxnLst/>
              <a:rect l="l" t="t" r="r" b="b"/>
              <a:pathLst>
                <a:path w="159385" h="20955">
                  <a:moveTo>
                    <a:pt x="159258" y="0"/>
                  </a:moveTo>
                  <a:lnTo>
                    <a:pt x="159258" y="20574"/>
                  </a:lnTo>
                  <a:lnTo>
                    <a:pt x="0" y="20574"/>
                  </a:lnTo>
                  <a:lnTo>
                    <a:pt x="0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09" name="object 12209"/>
            <p:cNvSpPr/>
            <p:nvPr/>
          </p:nvSpPr>
          <p:spPr>
            <a:xfrm>
              <a:off x="5287873" y="2266187"/>
              <a:ext cx="10160" cy="10795"/>
            </a:xfrm>
            <a:custGeom>
              <a:avLst/>
              <a:gdLst/>
              <a:ahLst/>
              <a:cxnLst/>
              <a:rect l="l" t="t" r="r" b="b"/>
              <a:pathLst>
                <a:path w="10160" h="10794">
                  <a:moveTo>
                    <a:pt x="9905" y="10668"/>
                  </a:moveTo>
                  <a:lnTo>
                    <a:pt x="9905" y="0"/>
                  </a:lnTo>
                  <a:lnTo>
                    <a:pt x="0" y="0"/>
                  </a:lnTo>
                  <a:lnTo>
                    <a:pt x="0" y="10668"/>
                  </a:lnTo>
                  <a:lnTo>
                    <a:pt x="9905" y="10668"/>
                  </a:lnTo>
                  <a:lnTo>
                    <a:pt x="9905" y="0"/>
                  </a:lnTo>
                  <a:lnTo>
                    <a:pt x="0" y="0"/>
                  </a:lnTo>
                  <a:lnTo>
                    <a:pt x="0" y="10668"/>
                  </a:lnTo>
                  <a:lnTo>
                    <a:pt x="9905" y="1066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10" name="object 12210"/>
            <p:cNvSpPr/>
            <p:nvPr/>
          </p:nvSpPr>
          <p:spPr>
            <a:xfrm>
              <a:off x="5297779" y="2256281"/>
              <a:ext cx="3810" cy="6985"/>
            </a:xfrm>
            <a:custGeom>
              <a:avLst/>
              <a:gdLst/>
              <a:ahLst/>
              <a:cxnLst/>
              <a:rect l="l" t="t" r="r" b="b"/>
              <a:pathLst>
                <a:path w="3810" h="6985">
                  <a:moveTo>
                    <a:pt x="3810" y="0"/>
                  </a:moveTo>
                  <a:lnTo>
                    <a:pt x="3810" y="3810"/>
                  </a:lnTo>
                  <a:lnTo>
                    <a:pt x="0" y="3810"/>
                  </a:lnTo>
                  <a:lnTo>
                    <a:pt x="3810" y="3810"/>
                  </a:lnTo>
                  <a:lnTo>
                    <a:pt x="3810" y="685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11" name="object 12211"/>
            <p:cNvSpPr/>
            <p:nvPr/>
          </p:nvSpPr>
          <p:spPr>
            <a:xfrm>
              <a:off x="5142331" y="2256281"/>
              <a:ext cx="6985" cy="6985"/>
            </a:xfrm>
            <a:custGeom>
              <a:avLst/>
              <a:gdLst/>
              <a:ahLst/>
              <a:cxnLst/>
              <a:rect l="l" t="t" r="r" b="b"/>
              <a:pathLst>
                <a:path w="6985" h="6985">
                  <a:moveTo>
                    <a:pt x="0" y="0"/>
                  </a:moveTo>
                  <a:lnTo>
                    <a:pt x="0" y="3810"/>
                  </a:lnTo>
                  <a:lnTo>
                    <a:pt x="6858" y="3809"/>
                  </a:lnTo>
                  <a:lnTo>
                    <a:pt x="0" y="3810"/>
                  </a:lnTo>
                  <a:lnTo>
                    <a:pt x="0" y="685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12" name="object 12212"/>
            <p:cNvSpPr/>
            <p:nvPr/>
          </p:nvSpPr>
          <p:spPr>
            <a:xfrm>
              <a:off x="5146141" y="2266187"/>
              <a:ext cx="13970" cy="10795"/>
            </a:xfrm>
            <a:custGeom>
              <a:avLst/>
              <a:gdLst/>
              <a:ahLst/>
              <a:cxnLst/>
              <a:rect l="l" t="t" r="r" b="b"/>
              <a:pathLst>
                <a:path w="13970" h="10794">
                  <a:moveTo>
                    <a:pt x="0" y="10668"/>
                  </a:moveTo>
                  <a:lnTo>
                    <a:pt x="0" y="0"/>
                  </a:lnTo>
                  <a:lnTo>
                    <a:pt x="13716" y="0"/>
                  </a:lnTo>
                  <a:lnTo>
                    <a:pt x="13716" y="10668"/>
                  </a:lnTo>
                  <a:lnTo>
                    <a:pt x="0" y="10668"/>
                  </a:lnTo>
                  <a:lnTo>
                    <a:pt x="0" y="0"/>
                  </a:lnTo>
                  <a:lnTo>
                    <a:pt x="13716" y="0"/>
                  </a:lnTo>
                  <a:lnTo>
                    <a:pt x="13716" y="10668"/>
                  </a:lnTo>
                  <a:lnTo>
                    <a:pt x="0" y="10668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13" name="object 12213"/>
            <p:cNvSpPr/>
            <p:nvPr/>
          </p:nvSpPr>
          <p:spPr>
            <a:xfrm>
              <a:off x="5335117" y="2039873"/>
              <a:ext cx="0" cy="176530"/>
            </a:xfrm>
            <a:custGeom>
              <a:avLst/>
              <a:gdLst/>
              <a:ahLst/>
              <a:cxnLst/>
              <a:rect l="l" t="t" r="r" b="b"/>
              <a:pathLst>
                <a:path h="176530">
                  <a:moveTo>
                    <a:pt x="0" y="176022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14" name="object 12214"/>
            <p:cNvSpPr/>
            <p:nvPr/>
          </p:nvSpPr>
          <p:spPr>
            <a:xfrm>
              <a:off x="5341975" y="2046731"/>
              <a:ext cx="0" cy="162560"/>
            </a:xfrm>
            <a:custGeom>
              <a:avLst/>
              <a:gdLst/>
              <a:ahLst/>
              <a:cxnLst/>
              <a:rect l="l" t="t" r="r" b="b"/>
              <a:pathLst>
                <a:path h="162560">
                  <a:moveTo>
                    <a:pt x="0" y="162305"/>
                  </a:moveTo>
                  <a:lnTo>
                    <a:pt x="0" y="0"/>
                  </a:lnTo>
                </a:path>
                <a:path h="162560">
                  <a:moveTo>
                    <a:pt x="0" y="162305"/>
                  </a:moveTo>
                  <a:lnTo>
                    <a:pt x="0" y="3809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2215" name="object 12215"/>
          <p:cNvGrpSpPr/>
          <p:nvPr/>
        </p:nvGrpSpPr>
        <p:grpSpPr>
          <a:xfrm>
            <a:off x="5955414" y="1149426"/>
            <a:ext cx="15962" cy="57462"/>
            <a:chOff x="4738471" y="2007107"/>
            <a:chExt cx="12700" cy="45720"/>
          </a:xfrm>
        </p:grpSpPr>
        <p:sp>
          <p:nvSpPr>
            <p:cNvPr id="12216" name="object 12216"/>
            <p:cNvSpPr/>
            <p:nvPr/>
          </p:nvSpPr>
          <p:spPr>
            <a:xfrm>
              <a:off x="4746853" y="2020061"/>
              <a:ext cx="0" cy="26670"/>
            </a:xfrm>
            <a:custGeom>
              <a:avLst/>
              <a:gdLst/>
              <a:ahLst/>
              <a:cxnLst/>
              <a:rect l="l" t="t" r="r" b="b"/>
              <a:pathLst>
                <a:path h="26669">
                  <a:moveTo>
                    <a:pt x="0" y="0"/>
                  </a:moveTo>
                  <a:lnTo>
                    <a:pt x="0" y="2667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17" name="object 12217"/>
            <p:cNvSpPr/>
            <p:nvPr/>
          </p:nvSpPr>
          <p:spPr>
            <a:xfrm>
              <a:off x="4743805" y="2020061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h="24130">
                  <a:moveTo>
                    <a:pt x="0" y="0"/>
                  </a:moveTo>
                  <a:lnTo>
                    <a:pt x="0" y="2362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18" name="object 12218"/>
            <p:cNvSpPr/>
            <p:nvPr/>
          </p:nvSpPr>
          <p:spPr>
            <a:xfrm>
              <a:off x="4743805" y="2009393"/>
              <a:ext cx="3175" cy="6985"/>
            </a:xfrm>
            <a:custGeom>
              <a:avLst/>
              <a:gdLst/>
              <a:ahLst/>
              <a:cxnLst/>
              <a:rect l="l" t="t" r="r" b="b"/>
              <a:pathLst>
                <a:path w="3175" h="6985">
                  <a:moveTo>
                    <a:pt x="3048" y="3809"/>
                  </a:moveTo>
                  <a:lnTo>
                    <a:pt x="3048" y="1523"/>
                  </a:lnTo>
                  <a:lnTo>
                    <a:pt x="1524" y="0"/>
                  </a:lnTo>
                  <a:lnTo>
                    <a:pt x="762" y="1523"/>
                  </a:lnTo>
                  <a:lnTo>
                    <a:pt x="0" y="3809"/>
                  </a:lnTo>
                  <a:lnTo>
                    <a:pt x="762" y="6095"/>
                  </a:lnTo>
                  <a:lnTo>
                    <a:pt x="1524" y="6857"/>
                  </a:lnTo>
                  <a:lnTo>
                    <a:pt x="3048" y="6095"/>
                  </a:lnTo>
                  <a:lnTo>
                    <a:pt x="3048" y="3809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19" name="object 12219"/>
            <p:cNvSpPr/>
            <p:nvPr/>
          </p:nvSpPr>
          <p:spPr>
            <a:xfrm>
              <a:off x="4740757" y="2013203"/>
              <a:ext cx="6350" cy="6985"/>
            </a:xfrm>
            <a:custGeom>
              <a:avLst/>
              <a:gdLst/>
              <a:ahLst/>
              <a:cxnLst/>
              <a:rect l="l" t="t" r="r" b="b"/>
              <a:pathLst>
                <a:path w="6350" h="6985">
                  <a:moveTo>
                    <a:pt x="3048" y="0"/>
                  </a:moveTo>
                  <a:lnTo>
                    <a:pt x="6096" y="0"/>
                  </a:lnTo>
                  <a:lnTo>
                    <a:pt x="6096" y="3047"/>
                  </a:lnTo>
                  <a:lnTo>
                    <a:pt x="0" y="3048"/>
                  </a:lnTo>
                  <a:lnTo>
                    <a:pt x="6096" y="3047"/>
                  </a:lnTo>
                  <a:lnTo>
                    <a:pt x="6096" y="6858"/>
                  </a:lnTo>
                  <a:lnTo>
                    <a:pt x="3048" y="685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20" name="object 12220"/>
            <p:cNvSpPr/>
            <p:nvPr/>
          </p:nvSpPr>
          <p:spPr>
            <a:xfrm>
              <a:off x="4743043" y="2048255"/>
              <a:ext cx="5715" cy="2540"/>
            </a:xfrm>
            <a:custGeom>
              <a:avLst/>
              <a:gdLst/>
              <a:ahLst/>
              <a:cxnLst/>
              <a:rect l="l" t="t" r="r" b="b"/>
              <a:pathLst>
                <a:path w="5714" h="2539">
                  <a:moveTo>
                    <a:pt x="0" y="0"/>
                  </a:moveTo>
                  <a:lnTo>
                    <a:pt x="762" y="1524"/>
                  </a:lnTo>
                  <a:lnTo>
                    <a:pt x="3048" y="2285"/>
                  </a:lnTo>
                  <a:lnTo>
                    <a:pt x="4572" y="1523"/>
                  </a:lnTo>
                  <a:lnTo>
                    <a:pt x="5334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21" name="object 12221"/>
            <p:cNvSpPr/>
            <p:nvPr/>
          </p:nvSpPr>
          <p:spPr>
            <a:xfrm>
              <a:off x="4743043" y="2045207"/>
              <a:ext cx="5715" cy="3175"/>
            </a:xfrm>
            <a:custGeom>
              <a:avLst/>
              <a:gdLst/>
              <a:ahLst/>
              <a:cxnLst/>
              <a:rect l="l" t="t" r="r" b="b"/>
              <a:pathLst>
                <a:path w="5714" h="3175">
                  <a:moveTo>
                    <a:pt x="5334" y="3048"/>
                  </a:moveTo>
                  <a:lnTo>
                    <a:pt x="4572" y="762"/>
                  </a:lnTo>
                  <a:lnTo>
                    <a:pt x="3048" y="0"/>
                  </a:lnTo>
                  <a:lnTo>
                    <a:pt x="762" y="762"/>
                  </a:ln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2222" name="object 12222"/>
          <p:cNvSpPr/>
          <p:nvPr/>
        </p:nvSpPr>
        <p:spPr>
          <a:xfrm>
            <a:off x="6094281" y="1301701"/>
            <a:ext cx="241819" cy="0"/>
          </a:xfrm>
          <a:custGeom>
            <a:avLst/>
            <a:gdLst/>
            <a:ahLst/>
            <a:cxnLst/>
            <a:rect l="l" t="t" r="r" b="b"/>
            <a:pathLst>
              <a:path w="192404">
                <a:moveTo>
                  <a:pt x="192024" y="0"/>
                </a:moveTo>
                <a:lnTo>
                  <a:pt x="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23" name="object 12223"/>
          <p:cNvSpPr/>
          <p:nvPr/>
        </p:nvSpPr>
        <p:spPr>
          <a:xfrm>
            <a:off x="6161320" y="1097712"/>
            <a:ext cx="251396" cy="0"/>
          </a:xfrm>
          <a:custGeom>
            <a:avLst/>
            <a:gdLst/>
            <a:ahLst/>
            <a:cxnLst/>
            <a:rect l="l" t="t" r="r" b="b"/>
            <a:pathLst>
              <a:path w="200025">
                <a:moveTo>
                  <a:pt x="0" y="0"/>
                </a:moveTo>
                <a:lnTo>
                  <a:pt x="1996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2224" name="object 12224"/>
          <p:cNvGrpSpPr/>
          <p:nvPr/>
        </p:nvGrpSpPr>
        <p:grpSpPr>
          <a:xfrm>
            <a:off x="6153659" y="1187735"/>
            <a:ext cx="272146" cy="19154"/>
            <a:chOff x="4896205" y="2037588"/>
            <a:chExt cx="216535" cy="15240"/>
          </a:xfrm>
        </p:grpSpPr>
        <p:sp>
          <p:nvSpPr>
            <p:cNvPr id="12225" name="object 12225"/>
            <p:cNvSpPr/>
            <p:nvPr/>
          </p:nvSpPr>
          <p:spPr>
            <a:xfrm>
              <a:off x="4896205" y="2039874"/>
              <a:ext cx="216535" cy="0"/>
            </a:xfrm>
            <a:custGeom>
              <a:avLst/>
              <a:gdLst/>
              <a:ahLst/>
              <a:cxnLst/>
              <a:rect l="l" t="t" r="r" b="b"/>
              <a:pathLst>
                <a:path w="216535">
                  <a:moveTo>
                    <a:pt x="21640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26" name="object 12226"/>
            <p:cNvSpPr/>
            <p:nvPr/>
          </p:nvSpPr>
          <p:spPr>
            <a:xfrm>
              <a:off x="4902301" y="2046732"/>
              <a:ext cx="203835" cy="0"/>
            </a:xfrm>
            <a:custGeom>
              <a:avLst/>
              <a:gdLst/>
              <a:ahLst/>
              <a:cxnLst/>
              <a:rect l="l" t="t" r="r" b="b"/>
              <a:pathLst>
                <a:path w="203835">
                  <a:moveTo>
                    <a:pt x="203453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27" name="object 12227"/>
            <p:cNvSpPr/>
            <p:nvPr/>
          </p:nvSpPr>
          <p:spPr>
            <a:xfrm>
              <a:off x="4902301" y="2050542"/>
              <a:ext cx="200025" cy="0"/>
            </a:xfrm>
            <a:custGeom>
              <a:avLst/>
              <a:gdLst/>
              <a:ahLst/>
              <a:cxnLst/>
              <a:rect l="l" t="t" r="r" b="b"/>
              <a:pathLst>
                <a:path w="200025">
                  <a:moveTo>
                    <a:pt x="199644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2228" name="object 12228"/>
          <p:cNvGrpSpPr/>
          <p:nvPr/>
        </p:nvGrpSpPr>
        <p:grpSpPr>
          <a:xfrm>
            <a:off x="6234104" y="1400343"/>
            <a:ext cx="191540" cy="14365"/>
            <a:chOff x="4960213" y="2206751"/>
            <a:chExt cx="152400" cy="11430"/>
          </a:xfrm>
        </p:grpSpPr>
        <p:sp>
          <p:nvSpPr>
            <p:cNvPr id="12229" name="object 12229"/>
            <p:cNvSpPr/>
            <p:nvPr/>
          </p:nvSpPr>
          <p:spPr>
            <a:xfrm>
              <a:off x="4960213" y="2215895"/>
              <a:ext cx="152400" cy="0"/>
            </a:xfrm>
            <a:custGeom>
              <a:avLst/>
              <a:gdLst/>
              <a:ahLst/>
              <a:cxnLst/>
              <a:rect l="l" t="t" r="r" b="b"/>
              <a:pathLst>
                <a:path w="152400">
                  <a:moveTo>
                    <a:pt x="0" y="0"/>
                  </a:moveTo>
                  <a:lnTo>
                    <a:pt x="15240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30" name="object 12230"/>
            <p:cNvSpPr/>
            <p:nvPr/>
          </p:nvSpPr>
          <p:spPr>
            <a:xfrm>
              <a:off x="4960213" y="2209037"/>
              <a:ext cx="146050" cy="0"/>
            </a:xfrm>
            <a:custGeom>
              <a:avLst/>
              <a:gdLst/>
              <a:ahLst/>
              <a:cxnLst/>
              <a:rect l="l" t="t" r="r" b="b"/>
              <a:pathLst>
                <a:path w="146050">
                  <a:moveTo>
                    <a:pt x="0" y="0"/>
                  </a:moveTo>
                  <a:lnTo>
                    <a:pt x="145542" y="0"/>
                  </a:lnTo>
                </a:path>
                <a:path w="146050">
                  <a:moveTo>
                    <a:pt x="0" y="0"/>
                  </a:moveTo>
                  <a:lnTo>
                    <a:pt x="14173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2231" name="object 12231"/>
          <p:cNvGrpSpPr/>
          <p:nvPr/>
        </p:nvGrpSpPr>
        <p:grpSpPr>
          <a:xfrm>
            <a:off x="5955415" y="1451102"/>
            <a:ext cx="13567" cy="49481"/>
            <a:chOff x="4738471" y="2247138"/>
            <a:chExt cx="10795" cy="39370"/>
          </a:xfrm>
        </p:grpSpPr>
        <p:sp>
          <p:nvSpPr>
            <p:cNvPr id="12232" name="object 12232"/>
            <p:cNvSpPr/>
            <p:nvPr/>
          </p:nvSpPr>
          <p:spPr>
            <a:xfrm>
              <a:off x="4740757" y="2266188"/>
              <a:ext cx="0" cy="10795"/>
            </a:xfrm>
            <a:custGeom>
              <a:avLst/>
              <a:gdLst/>
              <a:ahLst/>
              <a:cxnLst/>
              <a:rect l="l" t="t" r="r" b="b"/>
              <a:pathLst>
                <a:path h="10794">
                  <a:moveTo>
                    <a:pt x="0" y="1066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33" name="object 12233"/>
            <p:cNvSpPr/>
            <p:nvPr/>
          </p:nvSpPr>
          <p:spPr>
            <a:xfrm>
              <a:off x="4743805" y="2263140"/>
              <a:ext cx="3175" cy="20955"/>
            </a:xfrm>
            <a:custGeom>
              <a:avLst/>
              <a:gdLst/>
              <a:ahLst/>
              <a:cxnLst/>
              <a:rect l="l" t="t" r="r" b="b"/>
              <a:pathLst>
                <a:path w="3175" h="20955">
                  <a:moveTo>
                    <a:pt x="3048" y="20574"/>
                  </a:moveTo>
                  <a:lnTo>
                    <a:pt x="3048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34" name="object 12234"/>
            <p:cNvSpPr/>
            <p:nvPr/>
          </p:nvSpPr>
          <p:spPr>
            <a:xfrm>
              <a:off x="4743805" y="2249424"/>
              <a:ext cx="3175" cy="13970"/>
            </a:xfrm>
            <a:custGeom>
              <a:avLst/>
              <a:gdLst/>
              <a:ahLst/>
              <a:cxnLst/>
              <a:rect l="l" t="t" r="r" b="b"/>
              <a:pathLst>
                <a:path w="3175" h="13969">
                  <a:moveTo>
                    <a:pt x="3048" y="0"/>
                  </a:moveTo>
                  <a:lnTo>
                    <a:pt x="3048" y="6858"/>
                  </a:lnTo>
                  <a:lnTo>
                    <a:pt x="0" y="6858"/>
                  </a:lnTo>
                  <a:lnTo>
                    <a:pt x="3048" y="6858"/>
                  </a:lnTo>
                  <a:lnTo>
                    <a:pt x="3048" y="10668"/>
                  </a:lnTo>
                  <a:lnTo>
                    <a:pt x="3048" y="13716"/>
                  </a:lnTo>
                  <a:lnTo>
                    <a:pt x="0" y="1371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2235" name="object 12235"/>
          <p:cNvGrpSpPr/>
          <p:nvPr/>
        </p:nvGrpSpPr>
        <p:grpSpPr>
          <a:xfrm>
            <a:off x="6150786" y="1190608"/>
            <a:ext cx="277731" cy="224261"/>
            <a:chOff x="4893919" y="2039873"/>
            <a:chExt cx="220979" cy="178435"/>
          </a:xfrm>
        </p:grpSpPr>
        <p:sp>
          <p:nvSpPr>
            <p:cNvPr id="12236" name="object 12236"/>
            <p:cNvSpPr/>
            <p:nvPr/>
          </p:nvSpPr>
          <p:spPr>
            <a:xfrm>
              <a:off x="4896205" y="2215895"/>
              <a:ext cx="30480" cy="0"/>
            </a:xfrm>
            <a:custGeom>
              <a:avLst/>
              <a:gdLst/>
              <a:ahLst/>
              <a:cxnLst/>
              <a:rect l="l" t="t" r="r" b="b"/>
              <a:pathLst>
                <a:path w="30479">
                  <a:moveTo>
                    <a:pt x="0" y="0"/>
                  </a:moveTo>
                  <a:lnTo>
                    <a:pt x="3048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37" name="object 12237"/>
            <p:cNvSpPr/>
            <p:nvPr/>
          </p:nvSpPr>
          <p:spPr>
            <a:xfrm>
              <a:off x="4902301" y="2209037"/>
              <a:ext cx="24765" cy="0"/>
            </a:xfrm>
            <a:custGeom>
              <a:avLst/>
              <a:gdLst/>
              <a:ahLst/>
              <a:cxnLst/>
              <a:rect l="l" t="t" r="r" b="b"/>
              <a:pathLst>
                <a:path w="24764">
                  <a:moveTo>
                    <a:pt x="0" y="0"/>
                  </a:moveTo>
                  <a:lnTo>
                    <a:pt x="24384" y="0"/>
                  </a:lnTo>
                </a:path>
                <a:path w="24764">
                  <a:moveTo>
                    <a:pt x="0" y="0"/>
                  </a:moveTo>
                  <a:lnTo>
                    <a:pt x="2438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38" name="object 12238"/>
            <p:cNvSpPr/>
            <p:nvPr/>
          </p:nvSpPr>
          <p:spPr>
            <a:xfrm>
              <a:off x="4902301" y="2050541"/>
              <a:ext cx="200025" cy="158750"/>
            </a:xfrm>
            <a:custGeom>
              <a:avLst/>
              <a:gdLst/>
              <a:ahLst/>
              <a:cxnLst/>
              <a:rect l="l" t="t" r="r" b="b"/>
              <a:pathLst>
                <a:path w="200025" h="158750">
                  <a:moveTo>
                    <a:pt x="199644" y="0"/>
                  </a:moveTo>
                  <a:lnTo>
                    <a:pt x="0" y="15849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39" name="object 12239"/>
            <p:cNvSpPr/>
            <p:nvPr/>
          </p:nvSpPr>
          <p:spPr>
            <a:xfrm>
              <a:off x="4902301" y="2050541"/>
              <a:ext cx="200025" cy="158750"/>
            </a:xfrm>
            <a:custGeom>
              <a:avLst/>
              <a:gdLst/>
              <a:ahLst/>
              <a:cxnLst/>
              <a:rect l="l" t="t" r="r" b="b"/>
              <a:pathLst>
                <a:path w="200025" h="158750">
                  <a:moveTo>
                    <a:pt x="199644" y="158496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40" name="object 12240"/>
            <p:cNvSpPr/>
            <p:nvPr/>
          </p:nvSpPr>
          <p:spPr>
            <a:xfrm>
              <a:off x="5112613" y="2039873"/>
              <a:ext cx="0" cy="176530"/>
            </a:xfrm>
            <a:custGeom>
              <a:avLst/>
              <a:gdLst/>
              <a:ahLst/>
              <a:cxnLst/>
              <a:rect l="l" t="t" r="r" b="b"/>
              <a:pathLst>
                <a:path h="176530">
                  <a:moveTo>
                    <a:pt x="0" y="176022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41" name="object 12241"/>
            <p:cNvSpPr/>
            <p:nvPr/>
          </p:nvSpPr>
          <p:spPr>
            <a:xfrm>
              <a:off x="4896205" y="2039873"/>
              <a:ext cx="0" cy="176530"/>
            </a:xfrm>
            <a:custGeom>
              <a:avLst/>
              <a:gdLst/>
              <a:ahLst/>
              <a:cxnLst/>
              <a:rect l="l" t="t" r="r" b="b"/>
              <a:pathLst>
                <a:path h="176530">
                  <a:moveTo>
                    <a:pt x="0" y="0"/>
                  </a:moveTo>
                  <a:lnTo>
                    <a:pt x="0" y="17602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42" name="object 12242"/>
            <p:cNvSpPr/>
            <p:nvPr/>
          </p:nvSpPr>
          <p:spPr>
            <a:xfrm>
              <a:off x="5105755" y="2046731"/>
              <a:ext cx="0" cy="162560"/>
            </a:xfrm>
            <a:custGeom>
              <a:avLst/>
              <a:gdLst/>
              <a:ahLst/>
              <a:cxnLst/>
              <a:rect l="l" t="t" r="r" b="b"/>
              <a:pathLst>
                <a:path h="162560">
                  <a:moveTo>
                    <a:pt x="0" y="162305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43" name="object 12243"/>
            <p:cNvSpPr/>
            <p:nvPr/>
          </p:nvSpPr>
          <p:spPr>
            <a:xfrm>
              <a:off x="4902301" y="2046731"/>
              <a:ext cx="0" cy="162560"/>
            </a:xfrm>
            <a:custGeom>
              <a:avLst/>
              <a:gdLst/>
              <a:ahLst/>
              <a:cxnLst/>
              <a:rect l="l" t="t" r="r" b="b"/>
              <a:pathLst>
                <a:path h="162560">
                  <a:moveTo>
                    <a:pt x="0" y="0"/>
                  </a:moveTo>
                  <a:lnTo>
                    <a:pt x="0" y="16230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44" name="object 12244"/>
            <p:cNvSpPr/>
            <p:nvPr/>
          </p:nvSpPr>
          <p:spPr>
            <a:xfrm>
              <a:off x="5101945" y="2050541"/>
              <a:ext cx="0" cy="158750"/>
            </a:xfrm>
            <a:custGeom>
              <a:avLst/>
              <a:gdLst/>
              <a:ahLst/>
              <a:cxnLst/>
              <a:rect l="l" t="t" r="r" b="b"/>
              <a:pathLst>
                <a:path h="158750">
                  <a:moveTo>
                    <a:pt x="0" y="158496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45" name="object 12245"/>
            <p:cNvSpPr/>
            <p:nvPr/>
          </p:nvSpPr>
          <p:spPr>
            <a:xfrm>
              <a:off x="4902301" y="2050541"/>
              <a:ext cx="0" cy="158750"/>
            </a:xfrm>
            <a:custGeom>
              <a:avLst/>
              <a:gdLst/>
              <a:ahLst/>
              <a:cxnLst/>
              <a:rect l="l" t="t" r="r" b="b"/>
              <a:pathLst>
                <a:path h="158750">
                  <a:moveTo>
                    <a:pt x="0" y="0"/>
                  </a:moveTo>
                  <a:lnTo>
                    <a:pt x="0" y="15849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2246" name="object 12246"/>
          <p:cNvSpPr/>
          <p:nvPr/>
        </p:nvSpPr>
        <p:spPr>
          <a:xfrm>
            <a:off x="5965950" y="1497072"/>
            <a:ext cx="497205" cy="0"/>
          </a:xfrm>
          <a:custGeom>
            <a:avLst/>
            <a:gdLst/>
            <a:ahLst/>
            <a:cxnLst/>
            <a:rect l="l" t="t" r="r" b="b"/>
            <a:pathLst>
              <a:path w="395604">
                <a:moveTo>
                  <a:pt x="395477" y="0"/>
                </a:moveTo>
                <a:lnTo>
                  <a:pt x="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47" name="object 12247"/>
          <p:cNvSpPr/>
          <p:nvPr/>
        </p:nvSpPr>
        <p:spPr>
          <a:xfrm>
            <a:off x="5961161" y="1750862"/>
            <a:ext cx="7183" cy="7981"/>
          </a:xfrm>
          <a:custGeom>
            <a:avLst/>
            <a:gdLst/>
            <a:ahLst/>
            <a:cxnLst/>
            <a:rect l="l" t="t" r="r" b="b"/>
            <a:pathLst>
              <a:path w="5714" h="6350">
                <a:moveTo>
                  <a:pt x="0" y="3048"/>
                </a:moveTo>
                <a:lnTo>
                  <a:pt x="762" y="5334"/>
                </a:lnTo>
                <a:lnTo>
                  <a:pt x="3048" y="6096"/>
                </a:lnTo>
                <a:lnTo>
                  <a:pt x="4572" y="5334"/>
                </a:lnTo>
                <a:lnTo>
                  <a:pt x="5334" y="3048"/>
                </a:lnTo>
                <a:lnTo>
                  <a:pt x="4572" y="762"/>
                </a:lnTo>
                <a:lnTo>
                  <a:pt x="3047" y="0"/>
                </a:lnTo>
                <a:lnTo>
                  <a:pt x="761" y="762"/>
                </a:lnTo>
                <a:lnTo>
                  <a:pt x="0" y="3048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2248" name="object 12248"/>
          <p:cNvGrpSpPr/>
          <p:nvPr/>
        </p:nvGrpSpPr>
        <p:grpSpPr>
          <a:xfrm>
            <a:off x="6327002" y="2267060"/>
            <a:ext cx="109337" cy="44693"/>
            <a:chOff x="5034127" y="2896361"/>
            <a:chExt cx="86995" cy="35560"/>
          </a:xfrm>
        </p:grpSpPr>
        <p:sp>
          <p:nvSpPr>
            <p:cNvPr id="12249" name="object 12249"/>
            <p:cNvSpPr/>
            <p:nvPr/>
          </p:nvSpPr>
          <p:spPr>
            <a:xfrm>
              <a:off x="5112613" y="2925317"/>
              <a:ext cx="6350" cy="3810"/>
            </a:xfrm>
            <a:custGeom>
              <a:avLst/>
              <a:gdLst/>
              <a:ahLst/>
              <a:cxnLst/>
              <a:rect l="l" t="t" r="r" b="b"/>
              <a:pathLst>
                <a:path w="6350" h="3810">
                  <a:moveTo>
                    <a:pt x="0" y="3809"/>
                  </a:moveTo>
                  <a:lnTo>
                    <a:pt x="6096" y="3809"/>
                  </a:lnTo>
                </a:path>
                <a:path w="6350" h="3810">
                  <a:moveTo>
                    <a:pt x="0" y="3809"/>
                  </a:moveTo>
                  <a:lnTo>
                    <a:pt x="609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50" name="object 12250"/>
            <p:cNvSpPr/>
            <p:nvPr/>
          </p:nvSpPr>
          <p:spPr>
            <a:xfrm>
              <a:off x="5034127" y="2898647"/>
              <a:ext cx="78740" cy="0"/>
            </a:xfrm>
            <a:custGeom>
              <a:avLst/>
              <a:gdLst/>
              <a:ahLst/>
              <a:cxnLst/>
              <a:rect l="l" t="t" r="r" b="b"/>
              <a:pathLst>
                <a:path w="78739">
                  <a:moveTo>
                    <a:pt x="0" y="0"/>
                  </a:moveTo>
                  <a:lnTo>
                    <a:pt x="7848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2251" name="object 12251"/>
          <p:cNvSpPr/>
          <p:nvPr/>
        </p:nvSpPr>
        <p:spPr>
          <a:xfrm>
            <a:off x="5962119" y="2108083"/>
            <a:ext cx="3990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2252" name="object 12252"/>
          <p:cNvGrpSpPr/>
          <p:nvPr/>
        </p:nvGrpSpPr>
        <p:grpSpPr>
          <a:xfrm>
            <a:off x="5959245" y="2024764"/>
            <a:ext cx="9577" cy="11173"/>
            <a:chOff x="4741519" y="2703576"/>
            <a:chExt cx="7620" cy="8890"/>
          </a:xfrm>
        </p:grpSpPr>
        <p:sp>
          <p:nvSpPr>
            <p:cNvPr id="12253" name="object 12253"/>
            <p:cNvSpPr/>
            <p:nvPr/>
          </p:nvSpPr>
          <p:spPr>
            <a:xfrm>
              <a:off x="4743805" y="2709672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54" name="object 12254"/>
            <p:cNvSpPr/>
            <p:nvPr/>
          </p:nvSpPr>
          <p:spPr>
            <a:xfrm>
              <a:off x="4741507" y="2703575"/>
              <a:ext cx="7620" cy="5080"/>
            </a:xfrm>
            <a:custGeom>
              <a:avLst/>
              <a:gdLst/>
              <a:ahLst/>
              <a:cxnLst/>
              <a:rect l="l" t="t" r="r" b="b"/>
              <a:pathLst>
                <a:path w="7620" h="5080">
                  <a:moveTo>
                    <a:pt x="7620" y="2286"/>
                  </a:moveTo>
                  <a:lnTo>
                    <a:pt x="6959" y="673"/>
                  </a:lnTo>
                  <a:lnTo>
                    <a:pt x="5334" y="0"/>
                  </a:lnTo>
                  <a:lnTo>
                    <a:pt x="3810" y="635"/>
                  </a:lnTo>
                  <a:lnTo>
                    <a:pt x="2286" y="0"/>
                  </a:lnTo>
                  <a:lnTo>
                    <a:pt x="673" y="673"/>
                  </a:lnTo>
                  <a:lnTo>
                    <a:pt x="0" y="2286"/>
                  </a:lnTo>
                  <a:lnTo>
                    <a:pt x="673" y="3911"/>
                  </a:lnTo>
                  <a:lnTo>
                    <a:pt x="2286" y="4572"/>
                  </a:lnTo>
                  <a:lnTo>
                    <a:pt x="3810" y="3962"/>
                  </a:lnTo>
                  <a:lnTo>
                    <a:pt x="5334" y="4572"/>
                  </a:lnTo>
                  <a:lnTo>
                    <a:pt x="6959" y="3911"/>
                  </a:lnTo>
                  <a:lnTo>
                    <a:pt x="7620" y="228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2255" name="object 12255"/>
          <p:cNvGrpSpPr/>
          <p:nvPr/>
        </p:nvGrpSpPr>
        <p:grpSpPr>
          <a:xfrm>
            <a:off x="5959245" y="2108083"/>
            <a:ext cx="9577" cy="229848"/>
            <a:chOff x="4741519" y="2769870"/>
            <a:chExt cx="7620" cy="182880"/>
          </a:xfrm>
        </p:grpSpPr>
        <p:sp>
          <p:nvSpPr>
            <p:cNvPr id="12256" name="object 12256"/>
            <p:cNvSpPr/>
            <p:nvPr/>
          </p:nvSpPr>
          <p:spPr>
            <a:xfrm>
              <a:off x="4743805" y="2773680"/>
              <a:ext cx="0" cy="179070"/>
            </a:xfrm>
            <a:custGeom>
              <a:avLst/>
              <a:gdLst/>
              <a:ahLst/>
              <a:cxnLst/>
              <a:rect l="l" t="t" r="r" b="b"/>
              <a:pathLst>
                <a:path h="179069">
                  <a:moveTo>
                    <a:pt x="0" y="0"/>
                  </a:moveTo>
                  <a:lnTo>
                    <a:pt x="0" y="17907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57" name="object 12257"/>
            <p:cNvSpPr/>
            <p:nvPr/>
          </p:nvSpPr>
          <p:spPr>
            <a:xfrm>
              <a:off x="4746853" y="2769870"/>
              <a:ext cx="0" cy="182880"/>
            </a:xfrm>
            <a:custGeom>
              <a:avLst/>
              <a:gdLst/>
              <a:ahLst/>
              <a:cxnLst/>
              <a:rect l="l" t="t" r="r" b="b"/>
              <a:pathLst>
                <a:path h="182880">
                  <a:moveTo>
                    <a:pt x="0" y="0"/>
                  </a:moveTo>
                  <a:lnTo>
                    <a:pt x="0" y="182880"/>
                  </a:lnTo>
                </a:path>
                <a:path h="182880">
                  <a:moveTo>
                    <a:pt x="0" y="0"/>
                  </a:moveTo>
                  <a:lnTo>
                    <a:pt x="0" y="18288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2258" name="object 12258"/>
          <p:cNvSpPr/>
          <p:nvPr/>
        </p:nvSpPr>
        <p:spPr>
          <a:xfrm>
            <a:off x="5965949" y="1755651"/>
            <a:ext cx="0" cy="276934"/>
          </a:xfrm>
          <a:custGeom>
            <a:avLst/>
            <a:gdLst/>
            <a:ahLst/>
            <a:cxnLst/>
            <a:rect l="l" t="t" r="r" b="b"/>
            <a:pathLst>
              <a:path h="220344">
                <a:moveTo>
                  <a:pt x="0" y="0"/>
                </a:moveTo>
                <a:lnTo>
                  <a:pt x="0" y="220218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59" name="object 12259"/>
          <p:cNvSpPr/>
          <p:nvPr/>
        </p:nvSpPr>
        <p:spPr>
          <a:xfrm>
            <a:off x="6425645" y="2308241"/>
            <a:ext cx="59856" cy="0"/>
          </a:xfrm>
          <a:custGeom>
            <a:avLst/>
            <a:gdLst/>
            <a:ahLst/>
            <a:cxnLst/>
            <a:rect l="l" t="t" r="r" b="b"/>
            <a:pathLst>
              <a:path w="47625">
                <a:moveTo>
                  <a:pt x="0" y="0"/>
                </a:moveTo>
                <a:lnTo>
                  <a:pt x="472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12260" name="object 12260"/>
          <p:cNvPicPr/>
          <p:nvPr/>
        </p:nvPicPr>
        <p:blipFill>
          <a:blip r:embed="rId81" cstate="print"/>
          <a:stretch>
            <a:fillRect/>
          </a:stretch>
        </p:blipFill>
        <p:spPr>
          <a:xfrm>
            <a:off x="5563716" y="1050785"/>
            <a:ext cx="392656" cy="156104"/>
          </a:xfrm>
          <a:prstGeom prst="rect">
            <a:avLst/>
          </a:prstGeom>
        </p:spPr>
      </p:pic>
      <p:grpSp>
        <p:nvGrpSpPr>
          <p:cNvPr id="12261" name="object 12261"/>
          <p:cNvGrpSpPr/>
          <p:nvPr/>
        </p:nvGrpSpPr>
        <p:grpSpPr>
          <a:xfrm>
            <a:off x="5887418" y="1591883"/>
            <a:ext cx="44693" cy="9577"/>
            <a:chOff x="4684369" y="2359151"/>
            <a:chExt cx="35560" cy="7620"/>
          </a:xfrm>
        </p:grpSpPr>
        <p:sp>
          <p:nvSpPr>
            <p:cNvPr id="12262" name="object 12262"/>
            <p:cNvSpPr/>
            <p:nvPr/>
          </p:nvSpPr>
          <p:spPr>
            <a:xfrm>
              <a:off x="4686655" y="2361437"/>
              <a:ext cx="30480" cy="3175"/>
            </a:xfrm>
            <a:custGeom>
              <a:avLst/>
              <a:gdLst/>
              <a:ahLst/>
              <a:cxnLst/>
              <a:rect l="l" t="t" r="r" b="b"/>
              <a:pathLst>
                <a:path w="30479" h="3175">
                  <a:moveTo>
                    <a:pt x="0" y="0"/>
                  </a:moveTo>
                  <a:lnTo>
                    <a:pt x="3048" y="3047"/>
                  </a:lnTo>
                </a:path>
                <a:path w="30479" h="3175">
                  <a:moveTo>
                    <a:pt x="0" y="0"/>
                  </a:moveTo>
                  <a:lnTo>
                    <a:pt x="3048" y="0"/>
                  </a:lnTo>
                </a:path>
                <a:path w="30479" h="3175">
                  <a:moveTo>
                    <a:pt x="0" y="0"/>
                  </a:moveTo>
                  <a:lnTo>
                    <a:pt x="3048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63" name="object 12263"/>
            <p:cNvSpPr/>
            <p:nvPr/>
          </p:nvSpPr>
          <p:spPr>
            <a:xfrm>
              <a:off x="4717135" y="2361437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1524"/>
                  </a:moveTo>
                  <a:lnTo>
                    <a:pt x="0" y="0"/>
                  </a:lnTo>
                  <a:lnTo>
                    <a:pt x="0" y="3048"/>
                  </a:lnTo>
                  <a:lnTo>
                    <a:pt x="0" y="152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2264" name="object 12264"/>
          <p:cNvGrpSpPr/>
          <p:nvPr/>
        </p:nvGrpSpPr>
        <p:grpSpPr>
          <a:xfrm>
            <a:off x="5917106" y="1451102"/>
            <a:ext cx="44693" cy="49481"/>
            <a:chOff x="4707991" y="2247138"/>
            <a:chExt cx="35560" cy="39370"/>
          </a:xfrm>
        </p:grpSpPr>
        <p:sp>
          <p:nvSpPr>
            <p:cNvPr id="12265" name="object 12265"/>
            <p:cNvSpPr/>
            <p:nvPr/>
          </p:nvSpPr>
          <p:spPr>
            <a:xfrm>
              <a:off x="4730089" y="2266188"/>
              <a:ext cx="0" cy="10795"/>
            </a:xfrm>
            <a:custGeom>
              <a:avLst/>
              <a:gdLst/>
              <a:ahLst/>
              <a:cxnLst/>
              <a:rect l="l" t="t" r="r" b="b"/>
              <a:pathLst>
                <a:path h="10794">
                  <a:moveTo>
                    <a:pt x="0" y="0"/>
                  </a:moveTo>
                  <a:lnTo>
                    <a:pt x="0" y="1066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66" name="object 12266"/>
            <p:cNvSpPr/>
            <p:nvPr/>
          </p:nvSpPr>
          <p:spPr>
            <a:xfrm>
              <a:off x="4717135" y="2283714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67" name="object 12267"/>
            <p:cNvSpPr/>
            <p:nvPr/>
          </p:nvSpPr>
          <p:spPr>
            <a:xfrm>
              <a:off x="4710277" y="2249424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68" name="object 12268"/>
            <p:cNvSpPr/>
            <p:nvPr/>
          </p:nvSpPr>
          <p:spPr>
            <a:xfrm>
              <a:off x="4738471" y="2257806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80">
                  <a:moveTo>
                    <a:pt x="2286" y="0"/>
                  </a:moveTo>
                  <a:lnTo>
                    <a:pt x="3902" y="669"/>
                  </a:lnTo>
                  <a:lnTo>
                    <a:pt x="4572" y="2285"/>
                  </a:lnTo>
                  <a:lnTo>
                    <a:pt x="3902" y="3902"/>
                  </a:lnTo>
                  <a:lnTo>
                    <a:pt x="2286" y="4571"/>
                  </a:lnTo>
                  <a:lnTo>
                    <a:pt x="669" y="3902"/>
                  </a:lnTo>
                  <a:lnTo>
                    <a:pt x="0" y="2285"/>
                  </a:lnTo>
                  <a:lnTo>
                    <a:pt x="669" y="669"/>
                  </a:lnTo>
                  <a:lnTo>
                    <a:pt x="228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69" name="object 12269"/>
            <p:cNvSpPr/>
            <p:nvPr/>
          </p:nvSpPr>
          <p:spPr>
            <a:xfrm>
              <a:off x="4710277" y="2253234"/>
              <a:ext cx="6985" cy="6985"/>
            </a:xfrm>
            <a:custGeom>
              <a:avLst/>
              <a:gdLst/>
              <a:ahLst/>
              <a:cxnLst/>
              <a:rect l="l" t="t" r="r" b="b"/>
              <a:pathLst>
                <a:path w="6985" h="6985">
                  <a:moveTo>
                    <a:pt x="0" y="3048"/>
                  </a:moveTo>
                  <a:lnTo>
                    <a:pt x="0" y="6858"/>
                  </a:lnTo>
                  <a:lnTo>
                    <a:pt x="6858" y="6858"/>
                  </a:lnTo>
                  <a:lnTo>
                    <a:pt x="6858" y="3048"/>
                  </a:lnTo>
                </a:path>
                <a:path w="6985" h="6985">
                  <a:moveTo>
                    <a:pt x="0" y="3048"/>
                  </a:moveTo>
                  <a:lnTo>
                    <a:pt x="0" y="6858"/>
                  </a:lnTo>
                  <a:lnTo>
                    <a:pt x="6858" y="6858"/>
                  </a:lnTo>
                  <a:lnTo>
                    <a:pt x="6858" y="3048"/>
                  </a:lnTo>
                </a:path>
                <a:path w="6985" h="6985">
                  <a:moveTo>
                    <a:pt x="0" y="3048"/>
                  </a:moveTo>
                  <a:lnTo>
                    <a:pt x="0" y="0"/>
                  </a:lnTo>
                  <a:lnTo>
                    <a:pt x="6858" y="0"/>
                  </a:lnTo>
                  <a:lnTo>
                    <a:pt x="6858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70" name="object 12270"/>
            <p:cNvSpPr/>
            <p:nvPr/>
          </p:nvSpPr>
          <p:spPr>
            <a:xfrm>
              <a:off x="4730089" y="2266188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4">
                  <a:moveTo>
                    <a:pt x="10667" y="10668"/>
                  </a:moveTo>
                  <a:lnTo>
                    <a:pt x="10667" y="0"/>
                  </a:lnTo>
                  <a:lnTo>
                    <a:pt x="0" y="0"/>
                  </a:lnTo>
                  <a:lnTo>
                    <a:pt x="0" y="10668"/>
                  </a:lnTo>
                  <a:lnTo>
                    <a:pt x="10667" y="1066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71" name="object 12271"/>
            <p:cNvSpPr/>
            <p:nvPr/>
          </p:nvSpPr>
          <p:spPr>
            <a:xfrm>
              <a:off x="4710277" y="2253234"/>
              <a:ext cx="6985" cy="3175"/>
            </a:xfrm>
            <a:custGeom>
              <a:avLst/>
              <a:gdLst/>
              <a:ahLst/>
              <a:cxnLst/>
              <a:rect l="l" t="t" r="r" b="b"/>
              <a:pathLst>
                <a:path w="6985" h="3175">
                  <a:moveTo>
                    <a:pt x="0" y="3048"/>
                  </a:moveTo>
                  <a:lnTo>
                    <a:pt x="0" y="0"/>
                  </a:lnTo>
                  <a:lnTo>
                    <a:pt x="6858" y="0"/>
                  </a:lnTo>
                  <a:lnTo>
                    <a:pt x="6858" y="3048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2272" name="object 12272"/>
          <p:cNvSpPr/>
          <p:nvPr/>
        </p:nvSpPr>
        <p:spPr>
          <a:xfrm>
            <a:off x="5911360" y="1560279"/>
            <a:ext cx="17558" cy="17558"/>
          </a:xfrm>
          <a:custGeom>
            <a:avLst/>
            <a:gdLst/>
            <a:ahLst/>
            <a:cxnLst/>
            <a:rect l="l" t="t" r="r" b="b"/>
            <a:pathLst>
              <a:path w="13970" h="13969">
                <a:moveTo>
                  <a:pt x="9905" y="6857"/>
                </a:moveTo>
                <a:lnTo>
                  <a:pt x="13715" y="13715"/>
                </a:lnTo>
                <a:lnTo>
                  <a:pt x="3047" y="0"/>
                </a:lnTo>
                <a:lnTo>
                  <a:pt x="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2273" name="object 12273"/>
          <p:cNvGrpSpPr/>
          <p:nvPr/>
        </p:nvGrpSpPr>
        <p:grpSpPr>
          <a:xfrm>
            <a:off x="5912318" y="1451102"/>
            <a:ext cx="19154" cy="49481"/>
            <a:chOff x="4704181" y="2247138"/>
            <a:chExt cx="15240" cy="39370"/>
          </a:xfrm>
        </p:grpSpPr>
        <p:sp>
          <p:nvSpPr>
            <p:cNvPr id="12274" name="object 12274"/>
            <p:cNvSpPr/>
            <p:nvPr/>
          </p:nvSpPr>
          <p:spPr>
            <a:xfrm>
              <a:off x="4706467" y="2249424"/>
              <a:ext cx="6985" cy="34290"/>
            </a:xfrm>
            <a:custGeom>
              <a:avLst/>
              <a:gdLst/>
              <a:ahLst/>
              <a:cxnLst/>
              <a:rect l="l" t="t" r="r" b="b"/>
              <a:pathLst>
                <a:path w="6985" h="34289">
                  <a:moveTo>
                    <a:pt x="6858" y="34290"/>
                  </a:moveTo>
                  <a:lnTo>
                    <a:pt x="3810" y="34290"/>
                  </a:lnTo>
                  <a:lnTo>
                    <a:pt x="0" y="34290"/>
                  </a:lnTo>
                  <a:lnTo>
                    <a:pt x="0" y="0"/>
                  </a:lnTo>
                  <a:lnTo>
                    <a:pt x="381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75" name="object 12275"/>
            <p:cNvSpPr/>
            <p:nvPr/>
          </p:nvSpPr>
          <p:spPr>
            <a:xfrm>
              <a:off x="4713325" y="2279904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10">
                  <a:moveTo>
                    <a:pt x="3810" y="3809"/>
                  </a:moveTo>
                  <a:lnTo>
                    <a:pt x="3810" y="0"/>
                  </a:lnTo>
                  <a:lnTo>
                    <a:pt x="0" y="0"/>
                  </a:lnTo>
                  <a:lnTo>
                    <a:pt x="0" y="3809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12276" name="object 12276"/>
          <p:cNvPicPr/>
          <p:nvPr/>
        </p:nvPicPr>
        <p:blipFill>
          <a:blip r:embed="rId82" cstate="print"/>
          <a:stretch>
            <a:fillRect/>
          </a:stretch>
        </p:blipFill>
        <p:spPr>
          <a:xfrm>
            <a:off x="5580954" y="1400343"/>
            <a:ext cx="137909" cy="269113"/>
          </a:xfrm>
          <a:prstGeom prst="rect">
            <a:avLst/>
          </a:prstGeom>
        </p:spPr>
      </p:pic>
      <p:grpSp>
        <p:nvGrpSpPr>
          <p:cNvPr id="12277" name="object 12277"/>
          <p:cNvGrpSpPr/>
          <p:nvPr/>
        </p:nvGrpSpPr>
        <p:grpSpPr>
          <a:xfrm>
            <a:off x="5045602" y="1090050"/>
            <a:ext cx="342377" cy="207501"/>
            <a:chOff x="4014571" y="1959864"/>
            <a:chExt cx="272415" cy="165100"/>
          </a:xfrm>
        </p:grpSpPr>
        <p:pic>
          <p:nvPicPr>
            <p:cNvPr id="12278" name="object 12278"/>
            <p:cNvPicPr/>
            <p:nvPr/>
          </p:nvPicPr>
          <p:blipFill>
            <a:blip r:embed="rId83" cstate="print"/>
            <a:stretch>
              <a:fillRect/>
            </a:stretch>
          </p:blipFill>
          <p:spPr>
            <a:xfrm>
              <a:off x="4014571" y="1962150"/>
              <a:ext cx="272034" cy="162306"/>
            </a:xfrm>
            <a:prstGeom prst="rect">
              <a:avLst/>
            </a:prstGeom>
          </p:spPr>
        </p:pic>
        <p:sp>
          <p:nvSpPr>
            <p:cNvPr id="12279" name="object 12279"/>
            <p:cNvSpPr/>
            <p:nvPr/>
          </p:nvSpPr>
          <p:spPr>
            <a:xfrm>
              <a:off x="4016857" y="1962150"/>
              <a:ext cx="257175" cy="0"/>
            </a:xfrm>
            <a:custGeom>
              <a:avLst/>
              <a:gdLst/>
              <a:ahLst/>
              <a:cxnLst/>
              <a:rect l="l" t="t" r="r" b="b"/>
              <a:pathLst>
                <a:path w="257175">
                  <a:moveTo>
                    <a:pt x="256794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80" name="object 12280"/>
            <p:cNvSpPr/>
            <p:nvPr/>
          </p:nvSpPr>
          <p:spPr>
            <a:xfrm>
              <a:off x="4030573" y="1975866"/>
              <a:ext cx="226695" cy="0"/>
            </a:xfrm>
            <a:custGeom>
              <a:avLst/>
              <a:gdLst/>
              <a:ahLst/>
              <a:cxnLst/>
              <a:rect l="l" t="t" r="r" b="b"/>
              <a:pathLst>
                <a:path w="226695">
                  <a:moveTo>
                    <a:pt x="226313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2281" name="object 12281"/>
            <p:cNvPicPr/>
            <p:nvPr/>
          </p:nvPicPr>
          <p:blipFill>
            <a:blip r:embed="rId84" cstate="print"/>
            <a:stretch>
              <a:fillRect/>
            </a:stretch>
          </p:blipFill>
          <p:spPr>
            <a:xfrm>
              <a:off x="4030573" y="2027682"/>
              <a:ext cx="226313" cy="96773"/>
            </a:xfrm>
            <a:prstGeom prst="rect">
              <a:avLst/>
            </a:prstGeom>
          </p:spPr>
        </p:pic>
      </p:grpSp>
      <p:grpSp>
        <p:nvGrpSpPr>
          <p:cNvPr id="12282" name="object 12282"/>
          <p:cNvGrpSpPr/>
          <p:nvPr/>
        </p:nvGrpSpPr>
        <p:grpSpPr>
          <a:xfrm>
            <a:off x="5423892" y="1488452"/>
            <a:ext cx="11173" cy="174780"/>
            <a:chOff x="4315561" y="2276855"/>
            <a:chExt cx="8890" cy="139065"/>
          </a:xfrm>
        </p:grpSpPr>
        <p:sp>
          <p:nvSpPr>
            <p:cNvPr id="12283" name="object 12283"/>
            <p:cNvSpPr/>
            <p:nvPr/>
          </p:nvSpPr>
          <p:spPr>
            <a:xfrm>
              <a:off x="4317847" y="2276855"/>
              <a:ext cx="0" cy="139065"/>
            </a:xfrm>
            <a:custGeom>
              <a:avLst/>
              <a:gdLst/>
              <a:ahLst/>
              <a:cxnLst/>
              <a:rect l="l" t="t" r="r" b="b"/>
              <a:pathLst>
                <a:path h="139064">
                  <a:moveTo>
                    <a:pt x="0" y="0"/>
                  </a:moveTo>
                  <a:lnTo>
                    <a:pt x="0" y="13868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84" name="object 12284"/>
            <p:cNvSpPr/>
            <p:nvPr/>
          </p:nvSpPr>
          <p:spPr>
            <a:xfrm>
              <a:off x="4321657" y="2283713"/>
              <a:ext cx="0" cy="125095"/>
            </a:xfrm>
            <a:custGeom>
              <a:avLst/>
              <a:gdLst/>
              <a:ahLst/>
              <a:cxnLst/>
              <a:rect l="l" t="t" r="r" b="b"/>
              <a:pathLst>
                <a:path h="125094">
                  <a:moveTo>
                    <a:pt x="0" y="12496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2285" name="object 12285"/>
          <p:cNvSpPr/>
          <p:nvPr/>
        </p:nvSpPr>
        <p:spPr>
          <a:xfrm>
            <a:off x="5363557" y="1407047"/>
            <a:ext cx="98164" cy="0"/>
          </a:xfrm>
          <a:custGeom>
            <a:avLst/>
            <a:gdLst/>
            <a:ahLst/>
            <a:cxnLst/>
            <a:rect l="l" t="t" r="r" b="b"/>
            <a:pathLst>
              <a:path w="78104">
                <a:moveTo>
                  <a:pt x="77724" y="0"/>
                </a:moveTo>
                <a:lnTo>
                  <a:pt x="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12286" name="object 12286"/>
          <p:cNvPicPr/>
          <p:nvPr/>
        </p:nvPicPr>
        <p:blipFill>
          <a:blip r:embed="rId85" cstate="print"/>
          <a:stretch>
            <a:fillRect/>
          </a:stretch>
        </p:blipFill>
        <p:spPr>
          <a:xfrm>
            <a:off x="4986223" y="1400343"/>
            <a:ext cx="251875" cy="201117"/>
          </a:xfrm>
          <a:prstGeom prst="rect">
            <a:avLst/>
          </a:prstGeom>
        </p:spPr>
      </p:pic>
      <p:grpSp>
        <p:nvGrpSpPr>
          <p:cNvPr id="12287" name="object 12287"/>
          <p:cNvGrpSpPr/>
          <p:nvPr/>
        </p:nvGrpSpPr>
        <p:grpSpPr>
          <a:xfrm>
            <a:off x="5426765" y="1651260"/>
            <a:ext cx="162011" cy="14365"/>
            <a:chOff x="4317847" y="2406395"/>
            <a:chExt cx="128905" cy="11430"/>
          </a:xfrm>
        </p:grpSpPr>
        <p:sp>
          <p:nvSpPr>
            <p:cNvPr id="12288" name="object 12288"/>
            <p:cNvSpPr/>
            <p:nvPr/>
          </p:nvSpPr>
          <p:spPr>
            <a:xfrm>
              <a:off x="4321657" y="2408681"/>
              <a:ext cx="121285" cy="0"/>
            </a:xfrm>
            <a:custGeom>
              <a:avLst/>
              <a:gdLst/>
              <a:ahLst/>
              <a:cxnLst/>
              <a:rect l="l" t="t" r="r" b="b"/>
              <a:pathLst>
                <a:path w="121285">
                  <a:moveTo>
                    <a:pt x="12115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89" name="object 12289"/>
            <p:cNvSpPr/>
            <p:nvPr/>
          </p:nvSpPr>
          <p:spPr>
            <a:xfrm>
              <a:off x="4317847" y="2415539"/>
              <a:ext cx="128905" cy="0"/>
            </a:xfrm>
            <a:custGeom>
              <a:avLst/>
              <a:gdLst/>
              <a:ahLst/>
              <a:cxnLst/>
              <a:rect l="l" t="t" r="r" b="b"/>
              <a:pathLst>
                <a:path w="128904">
                  <a:moveTo>
                    <a:pt x="0" y="0"/>
                  </a:moveTo>
                  <a:lnTo>
                    <a:pt x="12877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2290" name="object 12290"/>
          <p:cNvGrpSpPr/>
          <p:nvPr/>
        </p:nvGrpSpPr>
        <p:grpSpPr>
          <a:xfrm>
            <a:off x="5358768" y="1400344"/>
            <a:ext cx="352752" cy="99760"/>
            <a:chOff x="4263745" y="2206751"/>
            <a:chExt cx="280670" cy="79375"/>
          </a:xfrm>
        </p:grpSpPr>
        <p:sp>
          <p:nvSpPr>
            <p:cNvPr id="12291" name="object 12291"/>
            <p:cNvSpPr/>
            <p:nvPr/>
          </p:nvSpPr>
          <p:spPr>
            <a:xfrm>
              <a:off x="4284319" y="2253233"/>
              <a:ext cx="182245" cy="0"/>
            </a:xfrm>
            <a:custGeom>
              <a:avLst/>
              <a:gdLst/>
              <a:ahLst/>
              <a:cxnLst/>
              <a:rect l="l" t="t" r="r" b="b"/>
              <a:pathLst>
                <a:path w="182245">
                  <a:moveTo>
                    <a:pt x="0" y="0"/>
                  </a:moveTo>
                  <a:lnTo>
                    <a:pt x="18211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92" name="object 12292"/>
            <p:cNvSpPr/>
            <p:nvPr/>
          </p:nvSpPr>
          <p:spPr>
            <a:xfrm>
              <a:off x="4284319" y="2229611"/>
              <a:ext cx="182245" cy="0"/>
            </a:xfrm>
            <a:custGeom>
              <a:avLst/>
              <a:gdLst/>
              <a:ahLst/>
              <a:cxnLst/>
              <a:rect l="l" t="t" r="r" b="b"/>
              <a:pathLst>
                <a:path w="182245">
                  <a:moveTo>
                    <a:pt x="0" y="0"/>
                  </a:moveTo>
                  <a:lnTo>
                    <a:pt x="18211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93" name="object 12293"/>
            <p:cNvSpPr/>
            <p:nvPr/>
          </p:nvSpPr>
          <p:spPr>
            <a:xfrm>
              <a:off x="4321657" y="2283713"/>
              <a:ext cx="121285" cy="0"/>
            </a:xfrm>
            <a:custGeom>
              <a:avLst/>
              <a:gdLst/>
              <a:ahLst/>
              <a:cxnLst/>
              <a:rect l="l" t="t" r="r" b="b"/>
              <a:pathLst>
                <a:path w="121285">
                  <a:moveTo>
                    <a:pt x="0" y="0"/>
                  </a:moveTo>
                  <a:lnTo>
                    <a:pt x="121157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94" name="object 12294"/>
            <p:cNvSpPr/>
            <p:nvPr/>
          </p:nvSpPr>
          <p:spPr>
            <a:xfrm>
              <a:off x="4317847" y="2276855"/>
              <a:ext cx="128905" cy="0"/>
            </a:xfrm>
            <a:custGeom>
              <a:avLst/>
              <a:gdLst/>
              <a:ahLst/>
              <a:cxnLst/>
              <a:rect l="l" t="t" r="r" b="b"/>
              <a:pathLst>
                <a:path w="128904">
                  <a:moveTo>
                    <a:pt x="128777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95" name="object 12295"/>
            <p:cNvSpPr/>
            <p:nvPr/>
          </p:nvSpPr>
          <p:spPr>
            <a:xfrm>
              <a:off x="4345279" y="2212085"/>
              <a:ext cx="199390" cy="0"/>
            </a:xfrm>
            <a:custGeom>
              <a:avLst/>
              <a:gdLst/>
              <a:ahLst/>
              <a:cxnLst/>
              <a:rect l="l" t="t" r="r" b="b"/>
              <a:pathLst>
                <a:path w="199389">
                  <a:moveTo>
                    <a:pt x="198882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96" name="object 12296"/>
            <p:cNvSpPr/>
            <p:nvPr/>
          </p:nvSpPr>
          <p:spPr>
            <a:xfrm>
              <a:off x="4263745" y="2209037"/>
              <a:ext cx="254000" cy="0"/>
            </a:xfrm>
            <a:custGeom>
              <a:avLst/>
              <a:gdLst/>
              <a:ahLst/>
              <a:cxnLst/>
              <a:rect l="l" t="t" r="r" b="b"/>
              <a:pathLst>
                <a:path w="254000">
                  <a:moveTo>
                    <a:pt x="0" y="0"/>
                  </a:moveTo>
                  <a:lnTo>
                    <a:pt x="25374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12297" name="object 12297"/>
          <p:cNvPicPr/>
          <p:nvPr/>
        </p:nvPicPr>
        <p:blipFill>
          <a:blip r:embed="rId86" cstate="print"/>
          <a:stretch>
            <a:fillRect/>
          </a:stretch>
        </p:blipFill>
        <p:spPr>
          <a:xfrm>
            <a:off x="5380796" y="1090051"/>
            <a:ext cx="189623" cy="99599"/>
          </a:xfrm>
          <a:prstGeom prst="rect">
            <a:avLst/>
          </a:prstGeom>
        </p:spPr>
      </p:pic>
      <p:grpSp>
        <p:nvGrpSpPr>
          <p:cNvPr id="12298" name="object 12298"/>
          <p:cNvGrpSpPr/>
          <p:nvPr/>
        </p:nvGrpSpPr>
        <p:grpSpPr>
          <a:xfrm>
            <a:off x="5912318" y="1748947"/>
            <a:ext cx="46289" cy="39904"/>
            <a:chOff x="4704181" y="2484120"/>
            <a:chExt cx="36830" cy="31750"/>
          </a:xfrm>
        </p:grpSpPr>
        <p:sp>
          <p:nvSpPr>
            <p:cNvPr id="12299" name="object 12299"/>
            <p:cNvSpPr/>
            <p:nvPr/>
          </p:nvSpPr>
          <p:spPr>
            <a:xfrm>
              <a:off x="4706467" y="2489454"/>
              <a:ext cx="10795" cy="24130"/>
            </a:xfrm>
            <a:custGeom>
              <a:avLst/>
              <a:gdLst/>
              <a:ahLst/>
              <a:cxnLst/>
              <a:rect l="l" t="t" r="r" b="b"/>
              <a:pathLst>
                <a:path w="10795" h="24130">
                  <a:moveTo>
                    <a:pt x="0" y="0"/>
                  </a:moveTo>
                  <a:lnTo>
                    <a:pt x="0" y="23622"/>
                  </a:lnTo>
                  <a:lnTo>
                    <a:pt x="10668" y="23622"/>
                  </a:lnTo>
                </a:path>
                <a:path w="10795" h="24130">
                  <a:moveTo>
                    <a:pt x="0" y="0"/>
                  </a:moveTo>
                  <a:lnTo>
                    <a:pt x="685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00" name="object 12300"/>
            <p:cNvSpPr/>
            <p:nvPr/>
          </p:nvSpPr>
          <p:spPr>
            <a:xfrm>
              <a:off x="4720183" y="2489454"/>
              <a:ext cx="20955" cy="6985"/>
            </a:xfrm>
            <a:custGeom>
              <a:avLst/>
              <a:gdLst/>
              <a:ahLst/>
              <a:cxnLst/>
              <a:rect l="l" t="t" r="r" b="b"/>
              <a:pathLst>
                <a:path w="20954" h="6985">
                  <a:moveTo>
                    <a:pt x="0" y="0"/>
                  </a:moveTo>
                  <a:lnTo>
                    <a:pt x="20574" y="0"/>
                  </a:lnTo>
                </a:path>
                <a:path w="20954" h="6985">
                  <a:moveTo>
                    <a:pt x="0" y="0"/>
                  </a:moveTo>
                  <a:lnTo>
                    <a:pt x="0" y="685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01" name="object 12301"/>
            <p:cNvSpPr/>
            <p:nvPr/>
          </p:nvSpPr>
          <p:spPr>
            <a:xfrm>
              <a:off x="4710277" y="2496312"/>
              <a:ext cx="10160" cy="13970"/>
            </a:xfrm>
            <a:custGeom>
              <a:avLst/>
              <a:gdLst/>
              <a:ahLst/>
              <a:cxnLst/>
              <a:rect l="l" t="t" r="r" b="b"/>
              <a:pathLst>
                <a:path w="10160" h="13969">
                  <a:moveTo>
                    <a:pt x="0" y="0"/>
                  </a:moveTo>
                  <a:lnTo>
                    <a:pt x="9906" y="0"/>
                  </a:lnTo>
                  <a:lnTo>
                    <a:pt x="9906" y="1371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02" name="object 12302"/>
            <p:cNvSpPr/>
            <p:nvPr/>
          </p:nvSpPr>
          <p:spPr>
            <a:xfrm>
              <a:off x="4710277" y="2510028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60">
                  <a:moveTo>
                    <a:pt x="0" y="0"/>
                  </a:moveTo>
                  <a:lnTo>
                    <a:pt x="990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03" name="object 12303"/>
            <p:cNvSpPr/>
            <p:nvPr/>
          </p:nvSpPr>
          <p:spPr>
            <a:xfrm>
              <a:off x="4710277" y="2496312"/>
              <a:ext cx="0" cy="13970"/>
            </a:xfrm>
            <a:custGeom>
              <a:avLst/>
              <a:gdLst/>
              <a:ahLst/>
              <a:cxnLst/>
              <a:rect l="l" t="t" r="r" b="b"/>
              <a:pathLst>
                <a:path h="13969">
                  <a:moveTo>
                    <a:pt x="0" y="0"/>
                  </a:moveTo>
                  <a:lnTo>
                    <a:pt x="0" y="1371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04" name="object 12304"/>
            <p:cNvSpPr/>
            <p:nvPr/>
          </p:nvSpPr>
          <p:spPr>
            <a:xfrm>
              <a:off x="4713325" y="2486406"/>
              <a:ext cx="3810" cy="6985"/>
            </a:xfrm>
            <a:custGeom>
              <a:avLst/>
              <a:gdLst/>
              <a:ahLst/>
              <a:cxnLst/>
              <a:rect l="l" t="t" r="r" b="b"/>
              <a:pathLst>
                <a:path w="3810" h="6985">
                  <a:moveTo>
                    <a:pt x="3810" y="3048"/>
                  </a:moveTo>
                  <a:lnTo>
                    <a:pt x="3810" y="0"/>
                  </a:lnTo>
                  <a:lnTo>
                    <a:pt x="3810" y="6858"/>
                  </a:lnTo>
                  <a:lnTo>
                    <a:pt x="0" y="6858"/>
                  </a:lnTo>
                  <a:lnTo>
                    <a:pt x="0" y="0"/>
                  </a:lnTo>
                  <a:lnTo>
                    <a:pt x="0" y="3048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2305" name="object 12305"/>
          <p:cNvSpPr/>
          <p:nvPr/>
        </p:nvSpPr>
        <p:spPr>
          <a:xfrm>
            <a:off x="5583828" y="1708723"/>
            <a:ext cx="80606" cy="76616"/>
          </a:xfrm>
          <a:custGeom>
            <a:avLst/>
            <a:gdLst/>
            <a:ahLst/>
            <a:cxnLst/>
            <a:rect l="l" t="t" r="r" b="b"/>
            <a:pathLst>
              <a:path w="64135" h="60960">
                <a:moveTo>
                  <a:pt x="64008" y="60959"/>
                </a:moveTo>
                <a:lnTo>
                  <a:pt x="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2306" name="object 12306"/>
          <p:cNvGrpSpPr/>
          <p:nvPr/>
        </p:nvGrpSpPr>
        <p:grpSpPr>
          <a:xfrm>
            <a:off x="5499550" y="1884938"/>
            <a:ext cx="152434" cy="98962"/>
            <a:chOff x="4375759" y="2592323"/>
            <a:chExt cx="121285" cy="78740"/>
          </a:xfrm>
        </p:grpSpPr>
        <p:sp>
          <p:nvSpPr>
            <p:cNvPr id="12307" name="object 12307"/>
            <p:cNvSpPr/>
            <p:nvPr/>
          </p:nvSpPr>
          <p:spPr>
            <a:xfrm>
              <a:off x="4375759" y="2618231"/>
              <a:ext cx="121285" cy="0"/>
            </a:xfrm>
            <a:custGeom>
              <a:avLst/>
              <a:gdLst/>
              <a:ahLst/>
              <a:cxnLst/>
              <a:rect l="l" t="t" r="r" b="b"/>
              <a:pathLst>
                <a:path w="121285">
                  <a:moveTo>
                    <a:pt x="12115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08" name="object 12308"/>
            <p:cNvSpPr/>
            <p:nvPr/>
          </p:nvSpPr>
          <p:spPr>
            <a:xfrm>
              <a:off x="4375759" y="2594609"/>
              <a:ext cx="121285" cy="0"/>
            </a:xfrm>
            <a:custGeom>
              <a:avLst/>
              <a:gdLst/>
              <a:ahLst/>
              <a:cxnLst/>
              <a:rect l="l" t="t" r="r" b="b"/>
              <a:pathLst>
                <a:path w="121285">
                  <a:moveTo>
                    <a:pt x="12115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09" name="object 12309"/>
            <p:cNvSpPr/>
            <p:nvPr/>
          </p:nvSpPr>
          <p:spPr>
            <a:xfrm>
              <a:off x="4375759" y="2644901"/>
              <a:ext cx="121285" cy="0"/>
            </a:xfrm>
            <a:custGeom>
              <a:avLst/>
              <a:gdLst/>
              <a:ahLst/>
              <a:cxnLst/>
              <a:rect l="l" t="t" r="r" b="b"/>
              <a:pathLst>
                <a:path w="121285">
                  <a:moveTo>
                    <a:pt x="12115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10" name="object 12310"/>
            <p:cNvSpPr/>
            <p:nvPr/>
          </p:nvSpPr>
          <p:spPr>
            <a:xfrm>
              <a:off x="4375759" y="2668523"/>
              <a:ext cx="121285" cy="0"/>
            </a:xfrm>
            <a:custGeom>
              <a:avLst/>
              <a:gdLst/>
              <a:ahLst/>
              <a:cxnLst/>
              <a:rect l="l" t="t" r="r" b="b"/>
              <a:pathLst>
                <a:path w="121285">
                  <a:moveTo>
                    <a:pt x="12115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2311" name="object 12311"/>
          <p:cNvGrpSpPr/>
          <p:nvPr/>
        </p:nvGrpSpPr>
        <p:grpSpPr>
          <a:xfrm>
            <a:off x="5588616" y="1672331"/>
            <a:ext cx="127693" cy="14365"/>
            <a:chOff x="4446625" y="2423160"/>
            <a:chExt cx="101600" cy="11430"/>
          </a:xfrm>
        </p:grpSpPr>
        <p:sp>
          <p:nvSpPr>
            <p:cNvPr id="12312" name="object 12312"/>
            <p:cNvSpPr/>
            <p:nvPr/>
          </p:nvSpPr>
          <p:spPr>
            <a:xfrm>
              <a:off x="4456531" y="2425446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60">
                  <a:moveTo>
                    <a:pt x="0" y="0"/>
                  </a:moveTo>
                  <a:lnTo>
                    <a:pt x="990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13" name="object 12313"/>
            <p:cNvSpPr/>
            <p:nvPr/>
          </p:nvSpPr>
          <p:spPr>
            <a:xfrm>
              <a:off x="4446625" y="2425446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0" y="0"/>
                  </a:moveTo>
                  <a:lnTo>
                    <a:pt x="1981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14" name="object 12314"/>
            <p:cNvSpPr/>
            <p:nvPr/>
          </p:nvSpPr>
          <p:spPr>
            <a:xfrm>
              <a:off x="4483201" y="2432304"/>
              <a:ext cx="60960" cy="0"/>
            </a:xfrm>
            <a:custGeom>
              <a:avLst/>
              <a:gdLst/>
              <a:ahLst/>
              <a:cxnLst/>
              <a:rect l="l" t="t" r="r" b="b"/>
              <a:pathLst>
                <a:path w="60960">
                  <a:moveTo>
                    <a:pt x="0" y="0"/>
                  </a:moveTo>
                  <a:lnTo>
                    <a:pt x="6096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15" name="object 12315"/>
            <p:cNvSpPr/>
            <p:nvPr/>
          </p:nvSpPr>
          <p:spPr>
            <a:xfrm>
              <a:off x="4487011" y="2428494"/>
              <a:ext cx="60960" cy="0"/>
            </a:xfrm>
            <a:custGeom>
              <a:avLst/>
              <a:gdLst/>
              <a:ahLst/>
              <a:cxnLst/>
              <a:rect l="l" t="t" r="r" b="b"/>
              <a:pathLst>
                <a:path w="60960">
                  <a:moveTo>
                    <a:pt x="0" y="0"/>
                  </a:moveTo>
                  <a:lnTo>
                    <a:pt x="6096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2316" name="object 12316"/>
          <p:cNvGrpSpPr/>
          <p:nvPr/>
        </p:nvGrpSpPr>
        <p:grpSpPr>
          <a:xfrm>
            <a:off x="5512958" y="1825562"/>
            <a:ext cx="124501" cy="35914"/>
            <a:chOff x="4386427" y="2545079"/>
            <a:chExt cx="99060" cy="28575"/>
          </a:xfrm>
        </p:grpSpPr>
        <p:sp>
          <p:nvSpPr>
            <p:cNvPr id="12317" name="object 12317"/>
            <p:cNvSpPr/>
            <p:nvPr/>
          </p:nvSpPr>
          <p:spPr>
            <a:xfrm>
              <a:off x="4435957" y="2547365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h="24130">
                  <a:moveTo>
                    <a:pt x="0" y="0"/>
                  </a:moveTo>
                  <a:lnTo>
                    <a:pt x="0" y="2362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18" name="object 12318"/>
            <p:cNvSpPr/>
            <p:nvPr/>
          </p:nvSpPr>
          <p:spPr>
            <a:xfrm>
              <a:off x="4459579" y="2547365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h="24130">
                  <a:moveTo>
                    <a:pt x="0" y="0"/>
                  </a:moveTo>
                  <a:lnTo>
                    <a:pt x="0" y="2362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19" name="object 12319"/>
            <p:cNvSpPr/>
            <p:nvPr/>
          </p:nvSpPr>
          <p:spPr>
            <a:xfrm>
              <a:off x="4483201" y="2547365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h="24130">
                  <a:moveTo>
                    <a:pt x="0" y="0"/>
                  </a:moveTo>
                  <a:lnTo>
                    <a:pt x="0" y="2362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20" name="object 12320"/>
            <p:cNvSpPr/>
            <p:nvPr/>
          </p:nvSpPr>
          <p:spPr>
            <a:xfrm>
              <a:off x="4412335" y="2547365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h="24130">
                  <a:moveTo>
                    <a:pt x="0" y="0"/>
                  </a:moveTo>
                  <a:lnTo>
                    <a:pt x="0" y="2362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21" name="object 12321"/>
            <p:cNvSpPr/>
            <p:nvPr/>
          </p:nvSpPr>
          <p:spPr>
            <a:xfrm>
              <a:off x="4388713" y="2547365"/>
              <a:ext cx="94615" cy="24130"/>
            </a:xfrm>
            <a:custGeom>
              <a:avLst/>
              <a:gdLst/>
              <a:ahLst/>
              <a:cxnLst/>
              <a:rect l="l" t="t" r="r" b="b"/>
              <a:pathLst>
                <a:path w="94614" h="24130">
                  <a:moveTo>
                    <a:pt x="0" y="0"/>
                  </a:moveTo>
                  <a:lnTo>
                    <a:pt x="0" y="23622"/>
                  </a:lnTo>
                </a:path>
                <a:path w="94614" h="24130">
                  <a:moveTo>
                    <a:pt x="0" y="0"/>
                  </a:moveTo>
                  <a:lnTo>
                    <a:pt x="9448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22" name="object 12322"/>
            <p:cNvSpPr/>
            <p:nvPr/>
          </p:nvSpPr>
          <p:spPr>
            <a:xfrm>
              <a:off x="4388713" y="2570987"/>
              <a:ext cx="94615" cy="0"/>
            </a:xfrm>
            <a:custGeom>
              <a:avLst/>
              <a:gdLst/>
              <a:ahLst/>
              <a:cxnLst/>
              <a:rect l="l" t="t" r="r" b="b"/>
              <a:pathLst>
                <a:path w="94614">
                  <a:moveTo>
                    <a:pt x="0" y="0"/>
                  </a:moveTo>
                  <a:lnTo>
                    <a:pt x="9448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2323" name="object 12323"/>
          <p:cNvSpPr/>
          <p:nvPr/>
        </p:nvSpPr>
        <p:spPr>
          <a:xfrm>
            <a:off x="5669063" y="1675202"/>
            <a:ext cx="30327" cy="0"/>
          </a:xfrm>
          <a:custGeom>
            <a:avLst/>
            <a:gdLst/>
            <a:ahLst/>
            <a:cxnLst/>
            <a:rect l="l" t="t" r="r" b="b"/>
            <a:pathLst>
              <a:path w="24129">
                <a:moveTo>
                  <a:pt x="23622" y="0"/>
                </a:moveTo>
                <a:lnTo>
                  <a:pt x="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2324" name="object 12324"/>
          <p:cNvGrpSpPr/>
          <p:nvPr/>
        </p:nvGrpSpPr>
        <p:grpSpPr>
          <a:xfrm>
            <a:off x="5844322" y="2020932"/>
            <a:ext cx="114126" cy="294492"/>
            <a:chOff x="4650079" y="2700527"/>
            <a:chExt cx="90805" cy="234315"/>
          </a:xfrm>
        </p:grpSpPr>
        <p:sp>
          <p:nvSpPr>
            <p:cNvPr id="12325" name="object 12325"/>
            <p:cNvSpPr/>
            <p:nvPr/>
          </p:nvSpPr>
          <p:spPr>
            <a:xfrm>
              <a:off x="4656175" y="2708147"/>
              <a:ext cx="64135" cy="62865"/>
            </a:xfrm>
            <a:custGeom>
              <a:avLst/>
              <a:gdLst/>
              <a:ahLst/>
              <a:cxnLst/>
              <a:rect l="l" t="t" r="r" b="b"/>
              <a:pathLst>
                <a:path w="64135" h="62864">
                  <a:moveTo>
                    <a:pt x="64008" y="0"/>
                  </a:moveTo>
                  <a:lnTo>
                    <a:pt x="57150" y="762"/>
                  </a:lnTo>
                  <a:lnTo>
                    <a:pt x="49530" y="2286"/>
                  </a:lnTo>
                  <a:lnTo>
                    <a:pt x="12192" y="24384"/>
                  </a:lnTo>
                  <a:lnTo>
                    <a:pt x="0" y="55626"/>
                  </a:lnTo>
                  <a:lnTo>
                    <a:pt x="0" y="62484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26" name="object 12326"/>
            <p:cNvSpPr/>
            <p:nvPr/>
          </p:nvSpPr>
          <p:spPr>
            <a:xfrm>
              <a:off x="4723231" y="2709671"/>
              <a:ext cx="0" cy="60325"/>
            </a:xfrm>
            <a:custGeom>
              <a:avLst/>
              <a:gdLst/>
              <a:ahLst/>
              <a:cxnLst/>
              <a:rect l="l" t="t" r="r" b="b"/>
              <a:pathLst>
                <a:path h="60325">
                  <a:moveTo>
                    <a:pt x="0" y="6019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27" name="object 12327"/>
            <p:cNvSpPr/>
            <p:nvPr/>
          </p:nvSpPr>
          <p:spPr>
            <a:xfrm>
              <a:off x="4720183" y="2709671"/>
              <a:ext cx="0" cy="60325"/>
            </a:xfrm>
            <a:custGeom>
              <a:avLst/>
              <a:gdLst/>
              <a:ahLst/>
              <a:cxnLst/>
              <a:rect l="l" t="t" r="r" b="b"/>
              <a:pathLst>
                <a:path h="60325">
                  <a:moveTo>
                    <a:pt x="0" y="0"/>
                  </a:moveTo>
                  <a:lnTo>
                    <a:pt x="0" y="6019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28" name="object 12328"/>
            <p:cNvSpPr/>
            <p:nvPr/>
          </p:nvSpPr>
          <p:spPr>
            <a:xfrm>
              <a:off x="4717897" y="2771393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80">
                  <a:moveTo>
                    <a:pt x="2286" y="0"/>
                  </a:moveTo>
                  <a:lnTo>
                    <a:pt x="3902" y="669"/>
                  </a:lnTo>
                  <a:lnTo>
                    <a:pt x="4572" y="2285"/>
                  </a:lnTo>
                  <a:lnTo>
                    <a:pt x="3902" y="3902"/>
                  </a:lnTo>
                  <a:lnTo>
                    <a:pt x="2286" y="4571"/>
                  </a:lnTo>
                  <a:lnTo>
                    <a:pt x="669" y="3902"/>
                  </a:lnTo>
                  <a:lnTo>
                    <a:pt x="0" y="2285"/>
                  </a:lnTo>
                  <a:lnTo>
                    <a:pt x="669" y="669"/>
                  </a:lnTo>
                  <a:lnTo>
                    <a:pt x="228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29" name="object 12329"/>
            <p:cNvSpPr/>
            <p:nvPr/>
          </p:nvSpPr>
          <p:spPr>
            <a:xfrm>
              <a:off x="4723231" y="2773679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5">
                  <a:moveTo>
                    <a:pt x="685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30" name="object 12330"/>
            <p:cNvSpPr/>
            <p:nvPr/>
          </p:nvSpPr>
          <p:spPr>
            <a:xfrm>
              <a:off x="4656175" y="2769869"/>
              <a:ext cx="64135" cy="0"/>
            </a:xfrm>
            <a:custGeom>
              <a:avLst/>
              <a:gdLst/>
              <a:ahLst/>
              <a:cxnLst/>
              <a:rect l="l" t="t" r="r" b="b"/>
              <a:pathLst>
                <a:path w="64135">
                  <a:moveTo>
                    <a:pt x="6400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31" name="object 12331"/>
            <p:cNvSpPr/>
            <p:nvPr/>
          </p:nvSpPr>
          <p:spPr>
            <a:xfrm>
              <a:off x="4720945" y="2767583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80">
                  <a:moveTo>
                    <a:pt x="2286" y="0"/>
                  </a:moveTo>
                  <a:lnTo>
                    <a:pt x="3902" y="669"/>
                  </a:lnTo>
                  <a:lnTo>
                    <a:pt x="4572" y="2285"/>
                  </a:lnTo>
                  <a:lnTo>
                    <a:pt x="3902" y="3902"/>
                  </a:lnTo>
                  <a:lnTo>
                    <a:pt x="2286" y="4571"/>
                  </a:lnTo>
                  <a:lnTo>
                    <a:pt x="669" y="3902"/>
                  </a:lnTo>
                  <a:lnTo>
                    <a:pt x="0" y="2285"/>
                  </a:lnTo>
                  <a:lnTo>
                    <a:pt x="669" y="669"/>
                  </a:lnTo>
                  <a:lnTo>
                    <a:pt x="228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32" name="object 12332"/>
            <p:cNvSpPr/>
            <p:nvPr/>
          </p:nvSpPr>
          <p:spPr>
            <a:xfrm>
              <a:off x="4720183" y="2769869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33" name="object 12333"/>
            <p:cNvSpPr/>
            <p:nvPr/>
          </p:nvSpPr>
          <p:spPr>
            <a:xfrm>
              <a:off x="4727041" y="2769869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48" y="0"/>
                  </a:moveTo>
                  <a:lnTo>
                    <a:pt x="0" y="0"/>
                  </a:lnTo>
                </a:path>
                <a:path w="3175">
                  <a:moveTo>
                    <a:pt x="304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34" name="object 12334"/>
            <p:cNvSpPr/>
            <p:nvPr/>
          </p:nvSpPr>
          <p:spPr>
            <a:xfrm>
              <a:off x="4723231" y="2769869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10">
                  <a:moveTo>
                    <a:pt x="0" y="0"/>
                  </a:moveTo>
                  <a:lnTo>
                    <a:pt x="3810" y="0"/>
                  </a:lnTo>
                  <a:lnTo>
                    <a:pt x="381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35" name="object 12335"/>
            <p:cNvSpPr/>
            <p:nvPr/>
          </p:nvSpPr>
          <p:spPr>
            <a:xfrm>
              <a:off x="4730089" y="276986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36" name="object 12336"/>
            <p:cNvSpPr/>
            <p:nvPr/>
          </p:nvSpPr>
          <p:spPr>
            <a:xfrm>
              <a:off x="4717897" y="2703588"/>
              <a:ext cx="7620" cy="8890"/>
            </a:xfrm>
            <a:custGeom>
              <a:avLst/>
              <a:gdLst/>
              <a:ahLst/>
              <a:cxnLst/>
              <a:rect l="l" t="t" r="r" b="b"/>
              <a:pathLst>
                <a:path w="7620" h="8889">
                  <a:moveTo>
                    <a:pt x="4572" y="2286"/>
                  </a:moveTo>
                  <a:lnTo>
                    <a:pt x="3898" y="660"/>
                  </a:lnTo>
                  <a:lnTo>
                    <a:pt x="2286" y="0"/>
                  </a:lnTo>
                  <a:lnTo>
                    <a:pt x="660" y="660"/>
                  </a:lnTo>
                  <a:lnTo>
                    <a:pt x="0" y="2286"/>
                  </a:lnTo>
                  <a:lnTo>
                    <a:pt x="660" y="3898"/>
                  </a:lnTo>
                  <a:lnTo>
                    <a:pt x="2286" y="4572"/>
                  </a:lnTo>
                  <a:lnTo>
                    <a:pt x="3898" y="3898"/>
                  </a:lnTo>
                  <a:lnTo>
                    <a:pt x="4572" y="2286"/>
                  </a:lnTo>
                  <a:close/>
                </a:path>
                <a:path w="7620" h="8889">
                  <a:moveTo>
                    <a:pt x="7620" y="6083"/>
                  </a:moveTo>
                  <a:lnTo>
                    <a:pt x="6946" y="4470"/>
                  </a:lnTo>
                  <a:lnTo>
                    <a:pt x="5334" y="3797"/>
                  </a:lnTo>
                  <a:lnTo>
                    <a:pt x="3708" y="4470"/>
                  </a:lnTo>
                  <a:lnTo>
                    <a:pt x="3048" y="6083"/>
                  </a:lnTo>
                  <a:lnTo>
                    <a:pt x="3708" y="7708"/>
                  </a:lnTo>
                  <a:lnTo>
                    <a:pt x="5334" y="8369"/>
                  </a:lnTo>
                  <a:lnTo>
                    <a:pt x="6946" y="7708"/>
                  </a:lnTo>
                  <a:lnTo>
                    <a:pt x="7620" y="608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37" name="object 12337"/>
            <p:cNvSpPr/>
            <p:nvPr/>
          </p:nvSpPr>
          <p:spPr>
            <a:xfrm>
              <a:off x="4720183" y="270967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38" name="object 12338"/>
            <p:cNvSpPr/>
            <p:nvPr/>
          </p:nvSpPr>
          <p:spPr>
            <a:xfrm>
              <a:off x="4720183" y="2705861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39" name="object 12339"/>
            <p:cNvSpPr/>
            <p:nvPr/>
          </p:nvSpPr>
          <p:spPr>
            <a:xfrm>
              <a:off x="4727041" y="2705861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10">
                  <a:moveTo>
                    <a:pt x="3048" y="0"/>
                  </a:moveTo>
                  <a:lnTo>
                    <a:pt x="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40" name="object 12340"/>
            <p:cNvSpPr/>
            <p:nvPr/>
          </p:nvSpPr>
          <p:spPr>
            <a:xfrm>
              <a:off x="4727041" y="2705861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10">
                  <a:moveTo>
                    <a:pt x="3048" y="3809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41" name="object 12341"/>
            <p:cNvSpPr/>
            <p:nvPr/>
          </p:nvSpPr>
          <p:spPr>
            <a:xfrm>
              <a:off x="4723231" y="2705861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10">
                  <a:moveTo>
                    <a:pt x="0" y="3809"/>
                  </a:moveTo>
                  <a:lnTo>
                    <a:pt x="3810" y="3809"/>
                  </a:lnTo>
                  <a:lnTo>
                    <a:pt x="381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42" name="object 12342"/>
            <p:cNvSpPr/>
            <p:nvPr/>
          </p:nvSpPr>
          <p:spPr>
            <a:xfrm>
              <a:off x="4730089" y="2705861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809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43" name="object 12343"/>
            <p:cNvSpPr/>
            <p:nvPr/>
          </p:nvSpPr>
          <p:spPr>
            <a:xfrm>
              <a:off x="4720183" y="2773679"/>
              <a:ext cx="0" cy="155575"/>
            </a:xfrm>
            <a:custGeom>
              <a:avLst/>
              <a:gdLst/>
              <a:ahLst/>
              <a:cxnLst/>
              <a:rect l="l" t="t" r="r" b="b"/>
              <a:pathLst>
                <a:path h="155575">
                  <a:moveTo>
                    <a:pt x="0" y="0"/>
                  </a:moveTo>
                  <a:lnTo>
                    <a:pt x="0" y="1554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44" name="object 12344"/>
            <p:cNvSpPr/>
            <p:nvPr/>
          </p:nvSpPr>
          <p:spPr>
            <a:xfrm>
              <a:off x="4723231" y="2773679"/>
              <a:ext cx="0" cy="158750"/>
            </a:xfrm>
            <a:custGeom>
              <a:avLst/>
              <a:gdLst/>
              <a:ahLst/>
              <a:cxnLst/>
              <a:rect l="l" t="t" r="r" b="b"/>
              <a:pathLst>
                <a:path h="158750">
                  <a:moveTo>
                    <a:pt x="0" y="0"/>
                  </a:moveTo>
                  <a:lnTo>
                    <a:pt x="0" y="15849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45" name="object 12345"/>
            <p:cNvSpPr/>
            <p:nvPr/>
          </p:nvSpPr>
          <p:spPr>
            <a:xfrm>
              <a:off x="4679797" y="2929127"/>
              <a:ext cx="40640" cy="0"/>
            </a:xfrm>
            <a:custGeom>
              <a:avLst/>
              <a:gdLst/>
              <a:ahLst/>
              <a:cxnLst/>
              <a:rect l="l" t="t" r="r" b="b"/>
              <a:pathLst>
                <a:path w="40639">
                  <a:moveTo>
                    <a:pt x="0" y="0"/>
                  </a:moveTo>
                  <a:lnTo>
                    <a:pt x="4038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46" name="object 12346"/>
            <p:cNvSpPr/>
            <p:nvPr/>
          </p:nvSpPr>
          <p:spPr>
            <a:xfrm>
              <a:off x="4682845" y="2932175"/>
              <a:ext cx="40640" cy="0"/>
            </a:xfrm>
            <a:custGeom>
              <a:avLst/>
              <a:gdLst/>
              <a:ahLst/>
              <a:cxnLst/>
              <a:rect l="l" t="t" r="r" b="b"/>
              <a:pathLst>
                <a:path w="40639">
                  <a:moveTo>
                    <a:pt x="0" y="0"/>
                  </a:moveTo>
                  <a:lnTo>
                    <a:pt x="4038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47" name="object 12347"/>
            <p:cNvSpPr/>
            <p:nvPr/>
          </p:nvSpPr>
          <p:spPr>
            <a:xfrm>
              <a:off x="4653889" y="2708147"/>
              <a:ext cx="62230" cy="62865"/>
            </a:xfrm>
            <a:custGeom>
              <a:avLst/>
              <a:gdLst/>
              <a:ahLst/>
              <a:cxnLst/>
              <a:rect l="l" t="t" r="r" b="b"/>
              <a:pathLst>
                <a:path w="62229" h="62864">
                  <a:moveTo>
                    <a:pt x="61722" y="0"/>
                  </a:moveTo>
                  <a:lnTo>
                    <a:pt x="55626" y="762"/>
                  </a:lnTo>
                  <a:lnTo>
                    <a:pt x="48006" y="2286"/>
                  </a:lnTo>
                  <a:lnTo>
                    <a:pt x="12192" y="24384"/>
                  </a:lnTo>
                  <a:lnTo>
                    <a:pt x="4572" y="40386"/>
                  </a:lnTo>
                  <a:lnTo>
                    <a:pt x="1524" y="48006"/>
                  </a:lnTo>
                  <a:lnTo>
                    <a:pt x="762" y="55626"/>
                  </a:lnTo>
                  <a:lnTo>
                    <a:pt x="0" y="6248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48" name="object 12348"/>
            <p:cNvSpPr/>
            <p:nvPr/>
          </p:nvSpPr>
          <p:spPr>
            <a:xfrm>
              <a:off x="4720183" y="2709671"/>
              <a:ext cx="0" cy="60325"/>
            </a:xfrm>
            <a:custGeom>
              <a:avLst/>
              <a:gdLst/>
              <a:ahLst/>
              <a:cxnLst/>
              <a:rect l="l" t="t" r="r" b="b"/>
              <a:pathLst>
                <a:path h="60325">
                  <a:moveTo>
                    <a:pt x="0" y="6019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49" name="object 12349"/>
            <p:cNvSpPr/>
            <p:nvPr/>
          </p:nvSpPr>
          <p:spPr>
            <a:xfrm>
              <a:off x="4652365" y="2709671"/>
              <a:ext cx="64769" cy="60325"/>
            </a:xfrm>
            <a:custGeom>
              <a:avLst/>
              <a:gdLst/>
              <a:ahLst/>
              <a:cxnLst/>
              <a:rect l="l" t="t" r="r" b="b"/>
              <a:pathLst>
                <a:path w="64770" h="60325">
                  <a:moveTo>
                    <a:pt x="64770" y="0"/>
                  </a:moveTo>
                  <a:lnTo>
                    <a:pt x="64770" y="60198"/>
                  </a:lnTo>
                  <a:lnTo>
                    <a:pt x="0" y="6019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50" name="object 12350"/>
            <p:cNvSpPr/>
            <p:nvPr/>
          </p:nvSpPr>
          <p:spPr>
            <a:xfrm>
              <a:off x="4682845" y="2932175"/>
              <a:ext cx="37465" cy="0"/>
            </a:xfrm>
            <a:custGeom>
              <a:avLst/>
              <a:gdLst/>
              <a:ahLst/>
              <a:cxnLst/>
              <a:rect l="l" t="t" r="r" b="b"/>
              <a:pathLst>
                <a:path w="37464">
                  <a:moveTo>
                    <a:pt x="0" y="0"/>
                  </a:moveTo>
                  <a:lnTo>
                    <a:pt x="3733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51" name="object 12351"/>
            <p:cNvSpPr/>
            <p:nvPr/>
          </p:nvSpPr>
          <p:spPr>
            <a:xfrm>
              <a:off x="4720183" y="2773679"/>
              <a:ext cx="0" cy="158750"/>
            </a:xfrm>
            <a:custGeom>
              <a:avLst/>
              <a:gdLst/>
              <a:ahLst/>
              <a:cxnLst/>
              <a:rect l="l" t="t" r="r" b="b"/>
              <a:pathLst>
                <a:path h="158750">
                  <a:moveTo>
                    <a:pt x="0" y="0"/>
                  </a:moveTo>
                  <a:lnTo>
                    <a:pt x="0" y="15849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52" name="object 12352"/>
            <p:cNvSpPr/>
            <p:nvPr/>
          </p:nvSpPr>
          <p:spPr>
            <a:xfrm>
              <a:off x="4720183" y="2769869"/>
              <a:ext cx="6985" cy="3810"/>
            </a:xfrm>
            <a:custGeom>
              <a:avLst/>
              <a:gdLst/>
              <a:ahLst/>
              <a:cxnLst/>
              <a:rect l="l" t="t" r="r" b="b"/>
              <a:pathLst>
                <a:path w="6985" h="3810">
                  <a:moveTo>
                    <a:pt x="6858" y="0"/>
                  </a:moveTo>
                  <a:lnTo>
                    <a:pt x="6858" y="3810"/>
                  </a:lnTo>
                  <a:lnTo>
                    <a:pt x="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53" name="object 12353"/>
            <p:cNvSpPr/>
            <p:nvPr/>
          </p:nvSpPr>
          <p:spPr>
            <a:xfrm>
              <a:off x="4727041" y="2773679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70">
                  <a:moveTo>
                    <a:pt x="0" y="0"/>
                  </a:moveTo>
                  <a:lnTo>
                    <a:pt x="1371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54" name="object 12354"/>
            <p:cNvSpPr/>
            <p:nvPr/>
          </p:nvSpPr>
          <p:spPr>
            <a:xfrm>
              <a:off x="4720183" y="2702813"/>
              <a:ext cx="6985" cy="6985"/>
            </a:xfrm>
            <a:custGeom>
              <a:avLst/>
              <a:gdLst/>
              <a:ahLst/>
              <a:cxnLst/>
              <a:rect l="l" t="t" r="r" b="b"/>
              <a:pathLst>
                <a:path w="6985" h="6985">
                  <a:moveTo>
                    <a:pt x="6858" y="6857"/>
                  </a:moveTo>
                  <a:lnTo>
                    <a:pt x="6858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55" name="object 12355"/>
            <p:cNvSpPr/>
            <p:nvPr/>
          </p:nvSpPr>
          <p:spPr>
            <a:xfrm>
              <a:off x="4727041" y="2702813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70">
                  <a:moveTo>
                    <a:pt x="0" y="0"/>
                  </a:moveTo>
                  <a:lnTo>
                    <a:pt x="1371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56" name="object 12356"/>
            <p:cNvSpPr/>
            <p:nvPr/>
          </p:nvSpPr>
          <p:spPr>
            <a:xfrm>
              <a:off x="4679797" y="2929127"/>
              <a:ext cx="37465" cy="0"/>
            </a:xfrm>
            <a:custGeom>
              <a:avLst/>
              <a:gdLst/>
              <a:ahLst/>
              <a:cxnLst/>
              <a:rect l="l" t="t" r="r" b="b"/>
              <a:pathLst>
                <a:path w="37464">
                  <a:moveTo>
                    <a:pt x="0" y="0"/>
                  </a:moveTo>
                  <a:lnTo>
                    <a:pt x="3733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57" name="object 12357"/>
            <p:cNvSpPr/>
            <p:nvPr/>
          </p:nvSpPr>
          <p:spPr>
            <a:xfrm>
              <a:off x="4717135" y="2705861"/>
              <a:ext cx="10160" cy="3810"/>
            </a:xfrm>
            <a:custGeom>
              <a:avLst/>
              <a:gdLst/>
              <a:ahLst/>
              <a:cxnLst/>
              <a:rect l="l" t="t" r="r" b="b"/>
              <a:pathLst>
                <a:path w="10160" h="3810">
                  <a:moveTo>
                    <a:pt x="0" y="0"/>
                  </a:moveTo>
                  <a:lnTo>
                    <a:pt x="0" y="3810"/>
                  </a:lnTo>
                  <a:lnTo>
                    <a:pt x="3048" y="3810"/>
                  </a:lnTo>
                  <a:lnTo>
                    <a:pt x="9906" y="3809"/>
                  </a:lnTo>
                  <a:lnTo>
                    <a:pt x="9906" y="0"/>
                  </a:lnTo>
                  <a:lnTo>
                    <a:pt x="6096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58" name="object 12358"/>
            <p:cNvSpPr/>
            <p:nvPr/>
          </p:nvSpPr>
          <p:spPr>
            <a:xfrm>
              <a:off x="4720183" y="2769869"/>
              <a:ext cx="6985" cy="3810"/>
            </a:xfrm>
            <a:custGeom>
              <a:avLst/>
              <a:gdLst/>
              <a:ahLst/>
              <a:cxnLst/>
              <a:rect l="l" t="t" r="r" b="b"/>
              <a:pathLst>
                <a:path w="6985" h="3810">
                  <a:moveTo>
                    <a:pt x="0" y="0"/>
                  </a:moveTo>
                  <a:lnTo>
                    <a:pt x="6858" y="0"/>
                  </a:lnTo>
                  <a:lnTo>
                    <a:pt x="6858" y="3809"/>
                  </a:lnTo>
                  <a:lnTo>
                    <a:pt x="3048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59" name="object 12359"/>
            <p:cNvSpPr/>
            <p:nvPr/>
          </p:nvSpPr>
          <p:spPr>
            <a:xfrm>
              <a:off x="4727041" y="2705861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10">
                  <a:moveTo>
                    <a:pt x="3048" y="3809"/>
                  </a:moveTo>
                  <a:lnTo>
                    <a:pt x="3048" y="0"/>
                  </a:lnTo>
                  <a:lnTo>
                    <a:pt x="0" y="0"/>
                  </a:lnTo>
                  <a:lnTo>
                    <a:pt x="0" y="3809"/>
                  </a:lnTo>
                  <a:lnTo>
                    <a:pt x="3048" y="3809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60" name="object 12360"/>
            <p:cNvSpPr/>
            <p:nvPr/>
          </p:nvSpPr>
          <p:spPr>
            <a:xfrm>
              <a:off x="4727041" y="2769869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48" y="0"/>
                  </a:moveTo>
                  <a:lnTo>
                    <a:pt x="0" y="0"/>
                  </a:lnTo>
                  <a:lnTo>
                    <a:pt x="30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2361" name="object 12361"/>
          <p:cNvSpPr/>
          <p:nvPr/>
        </p:nvSpPr>
        <p:spPr>
          <a:xfrm>
            <a:off x="5613517" y="2312073"/>
            <a:ext cx="98164" cy="0"/>
          </a:xfrm>
          <a:custGeom>
            <a:avLst/>
            <a:gdLst/>
            <a:ahLst/>
            <a:cxnLst/>
            <a:rect l="l" t="t" r="r" b="b"/>
            <a:pathLst>
              <a:path w="78104">
                <a:moveTo>
                  <a:pt x="77724" y="0"/>
                </a:moveTo>
                <a:lnTo>
                  <a:pt x="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2362" name="object 12362"/>
          <p:cNvGrpSpPr/>
          <p:nvPr/>
        </p:nvGrpSpPr>
        <p:grpSpPr>
          <a:xfrm>
            <a:off x="5483269" y="1679035"/>
            <a:ext cx="338387" cy="640860"/>
            <a:chOff x="4362805" y="2428494"/>
            <a:chExt cx="269240" cy="509905"/>
          </a:xfrm>
        </p:grpSpPr>
        <p:sp>
          <p:nvSpPr>
            <p:cNvPr id="12363" name="object 12363"/>
            <p:cNvSpPr/>
            <p:nvPr/>
          </p:nvSpPr>
          <p:spPr>
            <a:xfrm>
              <a:off x="4375759" y="2787396"/>
              <a:ext cx="121285" cy="0"/>
            </a:xfrm>
            <a:custGeom>
              <a:avLst/>
              <a:gdLst/>
              <a:ahLst/>
              <a:cxnLst/>
              <a:rect l="l" t="t" r="r" b="b"/>
              <a:pathLst>
                <a:path w="121285">
                  <a:moveTo>
                    <a:pt x="12115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64" name="object 12364"/>
            <p:cNvSpPr/>
            <p:nvPr/>
          </p:nvSpPr>
          <p:spPr>
            <a:xfrm>
              <a:off x="4375759" y="2763774"/>
              <a:ext cx="121285" cy="0"/>
            </a:xfrm>
            <a:custGeom>
              <a:avLst/>
              <a:gdLst/>
              <a:ahLst/>
              <a:cxnLst/>
              <a:rect l="l" t="t" r="r" b="b"/>
              <a:pathLst>
                <a:path w="121285">
                  <a:moveTo>
                    <a:pt x="12115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65" name="object 12365"/>
            <p:cNvSpPr/>
            <p:nvPr/>
          </p:nvSpPr>
          <p:spPr>
            <a:xfrm>
              <a:off x="4375759" y="2739390"/>
              <a:ext cx="121285" cy="0"/>
            </a:xfrm>
            <a:custGeom>
              <a:avLst/>
              <a:gdLst/>
              <a:ahLst/>
              <a:cxnLst/>
              <a:rect l="l" t="t" r="r" b="b"/>
              <a:pathLst>
                <a:path w="121285">
                  <a:moveTo>
                    <a:pt x="12115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66" name="object 12366"/>
            <p:cNvSpPr/>
            <p:nvPr/>
          </p:nvSpPr>
          <p:spPr>
            <a:xfrm>
              <a:off x="4375759" y="2715768"/>
              <a:ext cx="121285" cy="0"/>
            </a:xfrm>
            <a:custGeom>
              <a:avLst/>
              <a:gdLst/>
              <a:ahLst/>
              <a:cxnLst/>
              <a:rect l="l" t="t" r="r" b="b"/>
              <a:pathLst>
                <a:path w="121285">
                  <a:moveTo>
                    <a:pt x="12115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67" name="object 12367"/>
            <p:cNvSpPr/>
            <p:nvPr/>
          </p:nvSpPr>
          <p:spPr>
            <a:xfrm>
              <a:off x="4388713" y="2811018"/>
              <a:ext cx="94615" cy="0"/>
            </a:xfrm>
            <a:custGeom>
              <a:avLst/>
              <a:gdLst/>
              <a:ahLst/>
              <a:cxnLst/>
              <a:rect l="l" t="t" r="r" b="b"/>
              <a:pathLst>
                <a:path w="94614">
                  <a:moveTo>
                    <a:pt x="0" y="0"/>
                  </a:moveTo>
                  <a:lnTo>
                    <a:pt x="9448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68" name="object 12368"/>
            <p:cNvSpPr/>
            <p:nvPr/>
          </p:nvSpPr>
          <p:spPr>
            <a:xfrm>
              <a:off x="4388713" y="2834640"/>
              <a:ext cx="94615" cy="0"/>
            </a:xfrm>
            <a:custGeom>
              <a:avLst/>
              <a:gdLst/>
              <a:ahLst/>
              <a:cxnLst/>
              <a:rect l="l" t="t" r="r" b="b"/>
              <a:pathLst>
                <a:path w="94614">
                  <a:moveTo>
                    <a:pt x="0" y="0"/>
                  </a:moveTo>
                  <a:lnTo>
                    <a:pt x="9448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69" name="object 12369"/>
            <p:cNvSpPr/>
            <p:nvPr/>
          </p:nvSpPr>
          <p:spPr>
            <a:xfrm>
              <a:off x="4373473" y="2833878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5">
                  <a:moveTo>
                    <a:pt x="0" y="0"/>
                  </a:moveTo>
                  <a:lnTo>
                    <a:pt x="762" y="761"/>
                  </a:lnTo>
                  <a:lnTo>
                    <a:pt x="1524" y="1523"/>
                  </a:lnTo>
                  <a:lnTo>
                    <a:pt x="2286" y="761"/>
                  </a:lnTo>
                  <a:lnTo>
                    <a:pt x="30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70" name="object 12370"/>
            <p:cNvSpPr/>
            <p:nvPr/>
          </p:nvSpPr>
          <p:spPr>
            <a:xfrm>
              <a:off x="4374235" y="2831592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80">
                  <a:moveTo>
                    <a:pt x="2286" y="0"/>
                  </a:moveTo>
                  <a:lnTo>
                    <a:pt x="3902" y="669"/>
                  </a:lnTo>
                  <a:lnTo>
                    <a:pt x="4572" y="2285"/>
                  </a:lnTo>
                  <a:lnTo>
                    <a:pt x="3902" y="3902"/>
                  </a:lnTo>
                  <a:lnTo>
                    <a:pt x="2286" y="4571"/>
                  </a:lnTo>
                  <a:lnTo>
                    <a:pt x="669" y="3902"/>
                  </a:lnTo>
                  <a:lnTo>
                    <a:pt x="0" y="2285"/>
                  </a:lnTo>
                  <a:lnTo>
                    <a:pt x="669" y="669"/>
                  </a:lnTo>
                  <a:lnTo>
                    <a:pt x="228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71" name="object 12371"/>
            <p:cNvSpPr/>
            <p:nvPr/>
          </p:nvSpPr>
          <p:spPr>
            <a:xfrm>
              <a:off x="4365853" y="2833878"/>
              <a:ext cx="3810" cy="1905"/>
            </a:xfrm>
            <a:custGeom>
              <a:avLst/>
              <a:gdLst/>
              <a:ahLst/>
              <a:cxnLst/>
              <a:rect l="l" t="t" r="r" b="b"/>
              <a:pathLst>
                <a:path w="3810" h="1905">
                  <a:moveTo>
                    <a:pt x="0" y="0"/>
                  </a:moveTo>
                  <a:lnTo>
                    <a:pt x="762" y="761"/>
                  </a:lnTo>
                  <a:lnTo>
                    <a:pt x="1524" y="1523"/>
                  </a:lnTo>
                  <a:lnTo>
                    <a:pt x="3048" y="761"/>
                  </a:lnTo>
                  <a:lnTo>
                    <a:pt x="381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72" name="object 12372"/>
            <p:cNvSpPr/>
            <p:nvPr/>
          </p:nvSpPr>
          <p:spPr>
            <a:xfrm>
              <a:off x="4375759" y="2705862"/>
              <a:ext cx="0" cy="121920"/>
            </a:xfrm>
            <a:custGeom>
              <a:avLst/>
              <a:gdLst/>
              <a:ahLst/>
              <a:cxnLst/>
              <a:rect l="l" t="t" r="r" b="b"/>
              <a:pathLst>
                <a:path h="121919">
                  <a:moveTo>
                    <a:pt x="0" y="12192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73" name="object 12373"/>
            <p:cNvSpPr/>
            <p:nvPr/>
          </p:nvSpPr>
          <p:spPr>
            <a:xfrm>
              <a:off x="4368901" y="2827782"/>
              <a:ext cx="6985" cy="6985"/>
            </a:xfrm>
            <a:custGeom>
              <a:avLst/>
              <a:gdLst/>
              <a:ahLst/>
              <a:cxnLst/>
              <a:rect l="l" t="t" r="r" b="b"/>
              <a:pathLst>
                <a:path w="6985" h="6985">
                  <a:moveTo>
                    <a:pt x="6858" y="6857"/>
                  </a:moveTo>
                  <a:lnTo>
                    <a:pt x="6858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74" name="object 12374"/>
            <p:cNvSpPr/>
            <p:nvPr/>
          </p:nvSpPr>
          <p:spPr>
            <a:xfrm>
              <a:off x="4365091" y="2827782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75" name="object 12375"/>
            <p:cNvSpPr/>
            <p:nvPr/>
          </p:nvSpPr>
          <p:spPr>
            <a:xfrm>
              <a:off x="4375759" y="2756916"/>
              <a:ext cx="0" cy="78105"/>
            </a:xfrm>
            <a:custGeom>
              <a:avLst/>
              <a:gdLst/>
              <a:ahLst/>
              <a:cxnLst/>
              <a:rect l="l" t="t" r="r" b="b"/>
              <a:pathLst>
                <a:path h="78105">
                  <a:moveTo>
                    <a:pt x="0" y="0"/>
                  </a:moveTo>
                  <a:lnTo>
                    <a:pt x="0" y="7772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76" name="object 12376"/>
            <p:cNvSpPr/>
            <p:nvPr/>
          </p:nvSpPr>
          <p:spPr>
            <a:xfrm>
              <a:off x="4365091" y="2753106"/>
              <a:ext cx="0" cy="81915"/>
            </a:xfrm>
            <a:custGeom>
              <a:avLst/>
              <a:gdLst/>
              <a:ahLst/>
              <a:cxnLst/>
              <a:rect l="l" t="t" r="r" b="b"/>
              <a:pathLst>
                <a:path h="81914">
                  <a:moveTo>
                    <a:pt x="0" y="0"/>
                  </a:moveTo>
                  <a:lnTo>
                    <a:pt x="0" y="8153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77" name="object 12377"/>
            <p:cNvSpPr/>
            <p:nvPr/>
          </p:nvSpPr>
          <p:spPr>
            <a:xfrm>
              <a:off x="4435957" y="2811018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h="24130">
                  <a:moveTo>
                    <a:pt x="0" y="0"/>
                  </a:moveTo>
                  <a:lnTo>
                    <a:pt x="0" y="2362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78" name="object 12378"/>
            <p:cNvSpPr/>
            <p:nvPr/>
          </p:nvSpPr>
          <p:spPr>
            <a:xfrm>
              <a:off x="4412335" y="2811018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h="24130">
                  <a:moveTo>
                    <a:pt x="0" y="0"/>
                  </a:moveTo>
                  <a:lnTo>
                    <a:pt x="0" y="2362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79" name="object 12379"/>
            <p:cNvSpPr/>
            <p:nvPr/>
          </p:nvSpPr>
          <p:spPr>
            <a:xfrm>
              <a:off x="4388713" y="2811018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h="24130">
                  <a:moveTo>
                    <a:pt x="0" y="0"/>
                  </a:moveTo>
                  <a:lnTo>
                    <a:pt x="0" y="2362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80" name="object 12380"/>
            <p:cNvSpPr/>
            <p:nvPr/>
          </p:nvSpPr>
          <p:spPr>
            <a:xfrm>
              <a:off x="4459579" y="2811018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h="24130">
                  <a:moveTo>
                    <a:pt x="0" y="0"/>
                  </a:moveTo>
                  <a:lnTo>
                    <a:pt x="0" y="2362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81" name="object 12381"/>
            <p:cNvSpPr/>
            <p:nvPr/>
          </p:nvSpPr>
          <p:spPr>
            <a:xfrm>
              <a:off x="4541113" y="2763774"/>
              <a:ext cx="0" cy="74295"/>
            </a:xfrm>
            <a:custGeom>
              <a:avLst/>
              <a:gdLst/>
              <a:ahLst/>
              <a:cxnLst/>
              <a:rect l="l" t="t" r="r" b="b"/>
              <a:pathLst>
                <a:path h="74294">
                  <a:moveTo>
                    <a:pt x="0" y="0"/>
                  </a:moveTo>
                  <a:lnTo>
                    <a:pt x="0" y="7391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82" name="object 12382"/>
            <p:cNvSpPr/>
            <p:nvPr/>
          </p:nvSpPr>
          <p:spPr>
            <a:xfrm>
              <a:off x="4503775" y="2844545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39">
                  <a:moveTo>
                    <a:pt x="27432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83" name="object 12383"/>
            <p:cNvSpPr/>
            <p:nvPr/>
          </p:nvSpPr>
          <p:spPr>
            <a:xfrm>
              <a:off x="4541113" y="2763774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5">
                  <a:moveTo>
                    <a:pt x="685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84" name="object 12384"/>
            <p:cNvSpPr/>
            <p:nvPr/>
          </p:nvSpPr>
          <p:spPr>
            <a:xfrm>
              <a:off x="4513681" y="2837688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39">
                  <a:moveTo>
                    <a:pt x="27432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85" name="object 12385"/>
            <p:cNvSpPr/>
            <p:nvPr/>
          </p:nvSpPr>
          <p:spPr>
            <a:xfrm>
              <a:off x="4483201" y="2811018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h="24130">
                  <a:moveTo>
                    <a:pt x="0" y="0"/>
                  </a:moveTo>
                  <a:lnTo>
                    <a:pt x="0" y="2362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86" name="object 12386"/>
            <p:cNvSpPr/>
            <p:nvPr/>
          </p:nvSpPr>
          <p:spPr>
            <a:xfrm>
              <a:off x="4541113" y="2844545"/>
              <a:ext cx="0" cy="81280"/>
            </a:xfrm>
            <a:custGeom>
              <a:avLst/>
              <a:gdLst/>
              <a:ahLst/>
              <a:cxnLst/>
              <a:rect l="l" t="t" r="r" b="b"/>
              <a:pathLst>
                <a:path h="81280">
                  <a:moveTo>
                    <a:pt x="0" y="0"/>
                  </a:moveTo>
                  <a:lnTo>
                    <a:pt x="0" y="8077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87" name="object 12387"/>
            <p:cNvSpPr/>
            <p:nvPr/>
          </p:nvSpPr>
          <p:spPr>
            <a:xfrm>
              <a:off x="4365091" y="2929127"/>
              <a:ext cx="166370" cy="0"/>
            </a:xfrm>
            <a:custGeom>
              <a:avLst/>
              <a:gdLst/>
              <a:ahLst/>
              <a:cxnLst/>
              <a:rect l="l" t="t" r="r" b="b"/>
              <a:pathLst>
                <a:path w="166370">
                  <a:moveTo>
                    <a:pt x="0" y="0"/>
                  </a:moveTo>
                  <a:lnTo>
                    <a:pt x="16611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88" name="object 12388"/>
            <p:cNvSpPr/>
            <p:nvPr/>
          </p:nvSpPr>
          <p:spPr>
            <a:xfrm>
              <a:off x="4365091" y="2935986"/>
              <a:ext cx="101600" cy="0"/>
            </a:xfrm>
            <a:custGeom>
              <a:avLst/>
              <a:gdLst/>
              <a:ahLst/>
              <a:cxnLst/>
              <a:rect l="l" t="t" r="r" b="b"/>
              <a:pathLst>
                <a:path w="101600">
                  <a:moveTo>
                    <a:pt x="0" y="0"/>
                  </a:moveTo>
                  <a:lnTo>
                    <a:pt x="10134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89" name="object 12389"/>
            <p:cNvSpPr/>
            <p:nvPr/>
          </p:nvSpPr>
          <p:spPr>
            <a:xfrm>
              <a:off x="4435957" y="2689098"/>
              <a:ext cx="0" cy="13970"/>
            </a:xfrm>
            <a:custGeom>
              <a:avLst/>
              <a:gdLst/>
              <a:ahLst/>
              <a:cxnLst/>
              <a:rect l="l" t="t" r="r" b="b"/>
              <a:pathLst>
                <a:path h="13969">
                  <a:moveTo>
                    <a:pt x="0" y="0"/>
                  </a:moveTo>
                  <a:lnTo>
                    <a:pt x="0" y="1371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90" name="object 12390"/>
            <p:cNvSpPr/>
            <p:nvPr/>
          </p:nvSpPr>
          <p:spPr>
            <a:xfrm>
              <a:off x="4435957" y="2692146"/>
              <a:ext cx="0" cy="95250"/>
            </a:xfrm>
            <a:custGeom>
              <a:avLst/>
              <a:gdLst/>
              <a:ahLst/>
              <a:cxnLst/>
              <a:rect l="l" t="t" r="r" b="b"/>
              <a:pathLst>
                <a:path h="95250">
                  <a:moveTo>
                    <a:pt x="0" y="0"/>
                  </a:moveTo>
                  <a:lnTo>
                    <a:pt x="0" y="9525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91" name="object 12391"/>
            <p:cNvSpPr/>
            <p:nvPr/>
          </p:nvSpPr>
          <p:spPr>
            <a:xfrm>
              <a:off x="4375759" y="2787396"/>
              <a:ext cx="121285" cy="0"/>
            </a:xfrm>
            <a:custGeom>
              <a:avLst/>
              <a:gdLst/>
              <a:ahLst/>
              <a:cxnLst/>
              <a:rect l="l" t="t" r="r" b="b"/>
              <a:pathLst>
                <a:path w="121285">
                  <a:moveTo>
                    <a:pt x="12115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92" name="object 12392"/>
            <p:cNvSpPr/>
            <p:nvPr/>
          </p:nvSpPr>
          <p:spPr>
            <a:xfrm>
              <a:off x="4375759" y="2763774"/>
              <a:ext cx="121285" cy="0"/>
            </a:xfrm>
            <a:custGeom>
              <a:avLst/>
              <a:gdLst/>
              <a:ahLst/>
              <a:cxnLst/>
              <a:rect l="l" t="t" r="r" b="b"/>
              <a:pathLst>
                <a:path w="121285">
                  <a:moveTo>
                    <a:pt x="12115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93" name="object 12393"/>
            <p:cNvSpPr/>
            <p:nvPr/>
          </p:nvSpPr>
          <p:spPr>
            <a:xfrm>
              <a:off x="4375759" y="2739390"/>
              <a:ext cx="121285" cy="0"/>
            </a:xfrm>
            <a:custGeom>
              <a:avLst/>
              <a:gdLst/>
              <a:ahLst/>
              <a:cxnLst/>
              <a:rect l="l" t="t" r="r" b="b"/>
              <a:pathLst>
                <a:path w="121285">
                  <a:moveTo>
                    <a:pt x="12115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94" name="object 12394"/>
            <p:cNvSpPr/>
            <p:nvPr/>
          </p:nvSpPr>
          <p:spPr>
            <a:xfrm>
              <a:off x="4375759" y="2715768"/>
              <a:ext cx="121285" cy="0"/>
            </a:xfrm>
            <a:custGeom>
              <a:avLst/>
              <a:gdLst/>
              <a:ahLst/>
              <a:cxnLst/>
              <a:rect l="l" t="t" r="r" b="b"/>
              <a:pathLst>
                <a:path w="121285">
                  <a:moveTo>
                    <a:pt x="12115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95" name="object 12395"/>
            <p:cNvSpPr/>
            <p:nvPr/>
          </p:nvSpPr>
          <p:spPr>
            <a:xfrm>
              <a:off x="4375759" y="2692146"/>
              <a:ext cx="121285" cy="0"/>
            </a:xfrm>
            <a:custGeom>
              <a:avLst/>
              <a:gdLst/>
              <a:ahLst/>
              <a:cxnLst/>
              <a:rect l="l" t="t" r="r" b="b"/>
              <a:pathLst>
                <a:path w="121285">
                  <a:moveTo>
                    <a:pt x="12115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96" name="object 12396"/>
            <p:cNvSpPr/>
            <p:nvPr/>
          </p:nvSpPr>
          <p:spPr>
            <a:xfrm>
              <a:off x="4368901" y="282778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5">
                  <a:moveTo>
                    <a:pt x="685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97" name="object 12397"/>
            <p:cNvSpPr/>
            <p:nvPr/>
          </p:nvSpPr>
          <p:spPr>
            <a:xfrm>
              <a:off x="4362805" y="2825496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80">
                  <a:moveTo>
                    <a:pt x="2286" y="0"/>
                  </a:moveTo>
                  <a:lnTo>
                    <a:pt x="3902" y="669"/>
                  </a:lnTo>
                  <a:lnTo>
                    <a:pt x="4572" y="2285"/>
                  </a:lnTo>
                  <a:lnTo>
                    <a:pt x="3902" y="3902"/>
                  </a:lnTo>
                  <a:lnTo>
                    <a:pt x="2286" y="4571"/>
                  </a:lnTo>
                  <a:lnTo>
                    <a:pt x="669" y="3902"/>
                  </a:lnTo>
                  <a:lnTo>
                    <a:pt x="0" y="2285"/>
                  </a:lnTo>
                  <a:lnTo>
                    <a:pt x="669" y="669"/>
                  </a:lnTo>
                  <a:lnTo>
                    <a:pt x="228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98" name="object 12398"/>
            <p:cNvSpPr/>
            <p:nvPr/>
          </p:nvSpPr>
          <p:spPr>
            <a:xfrm>
              <a:off x="4388713" y="2834640"/>
              <a:ext cx="94615" cy="0"/>
            </a:xfrm>
            <a:custGeom>
              <a:avLst/>
              <a:gdLst/>
              <a:ahLst/>
              <a:cxnLst/>
              <a:rect l="l" t="t" r="r" b="b"/>
              <a:pathLst>
                <a:path w="94614">
                  <a:moveTo>
                    <a:pt x="0" y="0"/>
                  </a:moveTo>
                  <a:lnTo>
                    <a:pt x="9448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99" name="object 12399"/>
            <p:cNvSpPr/>
            <p:nvPr/>
          </p:nvSpPr>
          <p:spPr>
            <a:xfrm>
              <a:off x="4388713" y="2811018"/>
              <a:ext cx="94615" cy="24130"/>
            </a:xfrm>
            <a:custGeom>
              <a:avLst/>
              <a:gdLst/>
              <a:ahLst/>
              <a:cxnLst/>
              <a:rect l="l" t="t" r="r" b="b"/>
              <a:pathLst>
                <a:path w="94614" h="24130">
                  <a:moveTo>
                    <a:pt x="0" y="0"/>
                  </a:moveTo>
                  <a:lnTo>
                    <a:pt x="94488" y="0"/>
                  </a:lnTo>
                </a:path>
                <a:path w="94614" h="24130">
                  <a:moveTo>
                    <a:pt x="0" y="0"/>
                  </a:moveTo>
                  <a:lnTo>
                    <a:pt x="0" y="2362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00" name="object 12400"/>
            <p:cNvSpPr/>
            <p:nvPr/>
          </p:nvSpPr>
          <p:spPr>
            <a:xfrm>
              <a:off x="4412335" y="2811018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h="24130">
                  <a:moveTo>
                    <a:pt x="0" y="0"/>
                  </a:moveTo>
                  <a:lnTo>
                    <a:pt x="0" y="2362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01" name="object 12401"/>
            <p:cNvSpPr/>
            <p:nvPr/>
          </p:nvSpPr>
          <p:spPr>
            <a:xfrm>
              <a:off x="4483201" y="2811018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h="24130">
                  <a:moveTo>
                    <a:pt x="0" y="0"/>
                  </a:moveTo>
                  <a:lnTo>
                    <a:pt x="0" y="2362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02" name="object 12402"/>
            <p:cNvSpPr/>
            <p:nvPr/>
          </p:nvSpPr>
          <p:spPr>
            <a:xfrm>
              <a:off x="4459579" y="2811018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h="24130">
                  <a:moveTo>
                    <a:pt x="0" y="0"/>
                  </a:moveTo>
                  <a:lnTo>
                    <a:pt x="0" y="2362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03" name="object 12403"/>
            <p:cNvSpPr/>
            <p:nvPr/>
          </p:nvSpPr>
          <p:spPr>
            <a:xfrm>
              <a:off x="4435957" y="2811018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h="24130">
                  <a:moveTo>
                    <a:pt x="0" y="0"/>
                  </a:moveTo>
                  <a:lnTo>
                    <a:pt x="0" y="2362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04" name="object 12404"/>
            <p:cNvSpPr/>
            <p:nvPr/>
          </p:nvSpPr>
          <p:spPr>
            <a:xfrm>
              <a:off x="4547971" y="2844545"/>
              <a:ext cx="0" cy="81280"/>
            </a:xfrm>
            <a:custGeom>
              <a:avLst/>
              <a:gdLst/>
              <a:ahLst/>
              <a:cxnLst/>
              <a:rect l="l" t="t" r="r" b="b"/>
              <a:pathLst>
                <a:path h="81280">
                  <a:moveTo>
                    <a:pt x="0" y="0"/>
                  </a:moveTo>
                  <a:lnTo>
                    <a:pt x="0" y="8077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05" name="object 12405"/>
            <p:cNvSpPr/>
            <p:nvPr/>
          </p:nvSpPr>
          <p:spPr>
            <a:xfrm>
              <a:off x="4544161" y="2844545"/>
              <a:ext cx="3810" cy="81280"/>
            </a:xfrm>
            <a:custGeom>
              <a:avLst/>
              <a:gdLst/>
              <a:ahLst/>
              <a:cxnLst/>
              <a:rect l="l" t="t" r="r" b="b"/>
              <a:pathLst>
                <a:path w="3810" h="81280">
                  <a:moveTo>
                    <a:pt x="0" y="0"/>
                  </a:moveTo>
                  <a:lnTo>
                    <a:pt x="0" y="80772"/>
                  </a:lnTo>
                  <a:lnTo>
                    <a:pt x="3810" y="80772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06" name="object 12406"/>
            <p:cNvSpPr/>
            <p:nvPr/>
          </p:nvSpPr>
          <p:spPr>
            <a:xfrm>
              <a:off x="4365091" y="2929127"/>
              <a:ext cx="172720" cy="0"/>
            </a:xfrm>
            <a:custGeom>
              <a:avLst/>
              <a:gdLst/>
              <a:ahLst/>
              <a:cxnLst/>
              <a:rect l="l" t="t" r="r" b="b"/>
              <a:pathLst>
                <a:path w="172720">
                  <a:moveTo>
                    <a:pt x="172212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07" name="object 12407"/>
            <p:cNvSpPr/>
            <p:nvPr/>
          </p:nvSpPr>
          <p:spPr>
            <a:xfrm>
              <a:off x="4466437" y="2932176"/>
              <a:ext cx="78105" cy="0"/>
            </a:xfrm>
            <a:custGeom>
              <a:avLst/>
              <a:gdLst/>
              <a:ahLst/>
              <a:cxnLst/>
              <a:rect l="l" t="t" r="r" b="b"/>
              <a:pathLst>
                <a:path w="78104">
                  <a:moveTo>
                    <a:pt x="77724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08" name="object 12408"/>
            <p:cNvSpPr/>
            <p:nvPr/>
          </p:nvSpPr>
          <p:spPr>
            <a:xfrm>
              <a:off x="4365091" y="2935986"/>
              <a:ext cx="101600" cy="0"/>
            </a:xfrm>
            <a:custGeom>
              <a:avLst/>
              <a:gdLst/>
              <a:ahLst/>
              <a:cxnLst/>
              <a:rect l="l" t="t" r="r" b="b"/>
              <a:pathLst>
                <a:path w="101600">
                  <a:moveTo>
                    <a:pt x="101346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09" name="object 12409"/>
            <p:cNvSpPr/>
            <p:nvPr/>
          </p:nvSpPr>
          <p:spPr>
            <a:xfrm>
              <a:off x="4365091" y="2929127"/>
              <a:ext cx="101600" cy="0"/>
            </a:xfrm>
            <a:custGeom>
              <a:avLst/>
              <a:gdLst/>
              <a:ahLst/>
              <a:cxnLst/>
              <a:rect l="l" t="t" r="r" b="b"/>
              <a:pathLst>
                <a:path w="101600">
                  <a:moveTo>
                    <a:pt x="101346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10" name="object 12410"/>
            <p:cNvSpPr/>
            <p:nvPr/>
          </p:nvSpPr>
          <p:spPr>
            <a:xfrm>
              <a:off x="4365091" y="2750058"/>
              <a:ext cx="0" cy="186055"/>
            </a:xfrm>
            <a:custGeom>
              <a:avLst/>
              <a:gdLst/>
              <a:ahLst/>
              <a:cxnLst/>
              <a:rect l="l" t="t" r="r" b="b"/>
              <a:pathLst>
                <a:path h="186055">
                  <a:moveTo>
                    <a:pt x="0" y="185927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11" name="object 12411"/>
            <p:cNvSpPr/>
            <p:nvPr/>
          </p:nvSpPr>
          <p:spPr>
            <a:xfrm>
              <a:off x="4506823" y="2844545"/>
              <a:ext cx="30480" cy="0"/>
            </a:xfrm>
            <a:custGeom>
              <a:avLst/>
              <a:gdLst/>
              <a:ahLst/>
              <a:cxnLst/>
              <a:rect l="l" t="t" r="r" b="b"/>
              <a:pathLst>
                <a:path w="30479">
                  <a:moveTo>
                    <a:pt x="0" y="0"/>
                  </a:moveTo>
                  <a:lnTo>
                    <a:pt x="3048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12" name="object 12412"/>
            <p:cNvSpPr/>
            <p:nvPr/>
          </p:nvSpPr>
          <p:spPr>
            <a:xfrm>
              <a:off x="4517491" y="2841498"/>
              <a:ext cx="24130" cy="0"/>
            </a:xfrm>
            <a:custGeom>
              <a:avLst/>
              <a:gdLst/>
              <a:ahLst/>
              <a:cxnLst/>
              <a:rect l="l" t="t" r="r" b="b"/>
              <a:pathLst>
                <a:path w="24129">
                  <a:moveTo>
                    <a:pt x="23622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13" name="object 12413"/>
            <p:cNvSpPr/>
            <p:nvPr/>
          </p:nvSpPr>
          <p:spPr>
            <a:xfrm>
              <a:off x="4544161" y="2759964"/>
              <a:ext cx="0" cy="85090"/>
            </a:xfrm>
            <a:custGeom>
              <a:avLst/>
              <a:gdLst/>
              <a:ahLst/>
              <a:cxnLst/>
              <a:rect l="l" t="t" r="r" b="b"/>
              <a:pathLst>
                <a:path h="85089">
                  <a:moveTo>
                    <a:pt x="0" y="0"/>
                  </a:moveTo>
                  <a:lnTo>
                    <a:pt x="0" y="84582"/>
                  </a:lnTo>
                </a:path>
                <a:path h="85089">
                  <a:moveTo>
                    <a:pt x="0" y="0"/>
                  </a:moveTo>
                  <a:lnTo>
                    <a:pt x="0" y="8153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14" name="object 12414"/>
            <p:cNvSpPr/>
            <p:nvPr/>
          </p:nvSpPr>
          <p:spPr>
            <a:xfrm>
              <a:off x="4547971" y="2759964"/>
              <a:ext cx="0" cy="85090"/>
            </a:xfrm>
            <a:custGeom>
              <a:avLst/>
              <a:gdLst/>
              <a:ahLst/>
              <a:cxnLst/>
              <a:rect l="l" t="t" r="r" b="b"/>
              <a:pathLst>
                <a:path h="85089">
                  <a:moveTo>
                    <a:pt x="0" y="0"/>
                  </a:moveTo>
                  <a:lnTo>
                    <a:pt x="0" y="8458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15" name="object 12415"/>
            <p:cNvSpPr/>
            <p:nvPr/>
          </p:nvSpPr>
          <p:spPr>
            <a:xfrm>
              <a:off x="4544161" y="275996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10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16" name="object 12416"/>
            <p:cNvSpPr/>
            <p:nvPr/>
          </p:nvSpPr>
          <p:spPr>
            <a:xfrm>
              <a:off x="4541113" y="2753106"/>
              <a:ext cx="0" cy="88900"/>
            </a:xfrm>
            <a:custGeom>
              <a:avLst/>
              <a:gdLst/>
              <a:ahLst/>
              <a:cxnLst/>
              <a:rect l="l" t="t" r="r" b="b"/>
              <a:pathLst>
                <a:path h="88900">
                  <a:moveTo>
                    <a:pt x="0" y="0"/>
                  </a:moveTo>
                  <a:lnTo>
                    <a:pt x="0" y="8839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17" name="object 12417"/>
            <p:cNvSpPr/>
            <p:nvPr/>
          </p:nvSpPr>
          <p:spPr>
            <a:xfrm>
              <a:off x="4541113" y="2753106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4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18" name="object 12418"/>
            <p:cNvSpPr/>
            <p:nvPr/>
          </p:nvSpPr>
          <p:spPr>
            <a:xfrm>
              <a:off x="4506823" y="2844545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5">
                  <a:moveTo>
                    <a:pt x="0" y="0"/>
                  </a:moveTo>
                  <a:lnTo>
                    <a:pt x="685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19" name="object 12419"/>
            <p:cNvSpPr/>
            <p:nvPr/>
          </p:nvSpPr>
          <p:spPr>
            <a:xfrm>
              <a:off x="4463389" y="2929127"/>
              <a:ext cx="3175" cy="6985"/>
            </a:xfrm>
            <a:custGeom>
              <a:avLst/>
              <a:gdLst/>
              <a:ahLst/>
              <a:cxnLst/>
              <a:rect l="l" t="t" r="r" b="b"/>
              <a:pathLst>
                <a:path w="3175" h="6985">
                  <a:moveTo>
                    <a:pt x="0" y="0"/>
                  </a:moveTo>
                  <a:lnTo>
                    <a:pt x="3048" y="0"/>
                  </a:lnTo>
                  <a:lnTo>
                    <a:pt x="3048" y="6858"/>
                  </a:lnTo>
                  <a:lnTo>
                    <a:pt x="0" y="6858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20" name="object 12420"/>
            <p:cNvSpPr/>
            <p:nvPr/>
          </p:nvSpPr>
          <p:spPr>
            <a:xfrm>
              <a:off x="4402429" y="2929127"/>
              <a:ext cx="3175" cy="6985"/>
            </a:xfrm>
            <a:custGeom>
              <a:avLst/>
              <a:gdLst/>
              <a:ahLst/>
              <a:cxnLst/>
              <a:rect l="l" t="t" r="r" b="b"/>
              <a:pathLst>
                <a:path w="3175" h="6985">
                  <a:moveTo>
                    <a:pt x="3048" y="0"/>
                  </a:moveTo>
                  <a:lnTo>
                    <a:pt x="0" y="0"/>
                  </a:lnTo>
                  <a:lnTo>
                    <a:pt x="0" y="6858"/>
                  </a:lnTo>
                  <a:lnTo>
                    <a:pt x="3048" y="6858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21" name="object 12421"/>
            <p:cNvSpPr/>
            <p:nvPr/>
          </p:nvSpPr>
          <p:spPr>
            <a:xfrm>
              <a:off x="4365091" y="2929127"/>
              <a:ext cx="3810" cy="6985"/>
            </a:xfrm>
            <a:custGeom>
              <a:avLst/>
              <a:gdLst/>
              <a:ahLst/>
              <a:cxnLst/>
              <a:rect l="l" t="t" r="r" b="b"/>
              <a:pathLst>
                <a:path w="3810" h="6985">
                  <a:moveTo>
                    <a:pt x="3810" y="0"/>
                  </a:moveTo>
                  <a:lnTo>
                    <a:pt x="0" y="0"/>
                  </a:lnTo>
                  <a:lnTo>
                    <a:pt x="0" y="6858"/>
                  </a:lnTo>
                  <a:lnTo>
                    <a:pt x="3810" y="685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22" name="object 12422"/>
            <p:cNvSpPr/>
            <p:nvPr/>
          </p:nvSpPr>
          <p:spPr>
            <a:xfrm>
              <a:off x="4537303" y="2925318"/>
              <a:ext cx="10795" cy="3810"/>
            </a:xfrm>
            <a:custGeom>
              <a:avLst/>
              <a:gdLst/>
              <a:ahLst/>
              <a:cxnLst/>
              <a:rect l="l" t="t" r="r" b="b"/>
              <a:pathLst>
                <a:path w="10795" h="3810">
                  <a:moveTo>
                    <a:pt x="3810" y="3809"/>
                  </a:moveTo>
                  <a:lnTo>
                    <a:pt x="0" y="3809"/>
                  </a:lnTo>
                  <a:lnTo>
                    <a:pt x="0" y="0"/>
                  </a:lnTo>
                  <a:lnTo>
                    <a:pt x="6858" y="0"/>
                  </a:lnTo>
                  <a:lnTo>
                    <a:pt x="10668" y="0"/>
                  </a:lnTo>
                  <a:lnTo>
                    <a:pt x="10668" y="3809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23" name="object 12423"/>
            <p:cNvSpPr/>
            <p:nvPr/>
          </p:nvSpPr>
          <p:spPr>
            <a:xfrm>
              <a:off x="4537303" y="2841498"/>
              <a:ext cx="6985" cy="3175"/>
            </a:xfrm>
            <a:custGeom>
              <a:avLst/>
              <a:gdLst/>
              <a:ahLst/>
              <a:cxnLst/>
              <a:rect l="l" t="t" r="r" b="b"/>
              <a:pathLst>
                <a:path w="6985" h="3175">
                  <a:moveTo>
                    <a:pt x="0" y="3048"/>
                  </a:moveTo>
                  <a:lnTo>
                    <a:pt x="6858" y="3048"/>
                  </a:lnTo>
                  <a:lnTo>
                    <a:pt x="3810" y="3048"/>
                  </a:lnTo>
                  <a:lnTo>
                    <a:pt x="3810" y="0"/>
                  </a:lnTo>
                  <a:lnTo>
                    <a:pt x="6858" y="0"/>
                  </a:lnTo>
                  <a:lnTo>
                    <a:pt x="3810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24" name="object 12424"/>
            <p:cNvSpPr/>
            <p:nvPr/>
          </p:nvSpPr>
          <p:spPr>
            <a:xfrm>
              <a:off x="4541113" y="2756916"/>
              <a:ext cx="6985" cy="3175"/>
            </a:xfrm>
            <a:custGeom>
              <a:avLst/>
              <a:gdLst/>
              <a:ahLst/>
              <a:cxnLst/>
              <a:rect l="l" t="t" r="r" b="b"/>
              <a:pathLst>
                <a:path w="6985" h="3175">
                  <a:moveTo>
                    <a:pt x="0" y="3048"/>
                  </a:moveTo>
                  <a:lnTo>
                    <a:pt x="6858" y="3048"/>
                  </a:lnTo>
                  <a:lnTo>
                    <a:pt x="6858" y="0"/>
                  </a:lnTo>
                  <a:lnTo>
                    <a:pt x="3047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25" name="object 12425"/>
            <p:cNvSpPr/>
            <p:nvPr/>
          </p:nvSpPr>
          <p:spPr>
            <a:xfrm>
              <a:off x="4506823" y="2837688"/>
              <a:ext cx="6985" cy="3810"/>
            </a:xfrm>
            <a:custGeom>
              <a:avLst/>
              <a:gdLst/>
              <a:ahLst/>
              <a:cxnLst/>
              <a:rect l="l" t="t" r="r" b="b"/>
              <a:pathLst>
                <a:path w="6985" h="3810">
                  <a:moveTo>
                    <a:pt x="3810" y="0"/>
                  </a:moveTo>
                  <a:lnTo>
                    <a:pt x="6858" y="0"/>
                  </a:lnTo>
                  <a:lnTo>
                    <a:pt x="6858" y="3810"/>
                  </a:lnTo>
                  <a:lnTo>
                    <a:pt x="0" y="3810"/>
                  </a:lnTo>
                  <a:lnTo>
                    <a:pt x="0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26" name="object 12426"/>
            <p:cNvSpPr/>
            <p:nvPr/>
          </p:nvSpPr>
          <p:spPr>
            <a:xfrm>
              <a:off x="4435195" y="2785110"/>
              <a:ext cx="3810" cy="5080"/>
            </a:xfrm>
            <a:custGeom>
              <a:avLst/>
              <a:gdLst/>
              <a:ahLst/>
              <a:cxnLst/>
              <a:rect l="l" t="t" r="r" b="b"/>
              <a:pathLst>
                <a:path w="3810" h="5080">
                  <a:moveTo>
                    <a:pt x="0" y="2285"/>
                  </a:moveTo>
                  <a:lnTo>
                    <a:pt x="762" y="3809"/>
                  </a:lnTo>
                  <a:lnTo>
                    <a:pt x="2286" y="4571"/>
                  </a:lnTo>
                  <a:lnTo>
                    <a:pt x="3048" y="3809"/>
                  </a:lnTo>
                  <a:lnTo>
                    <a:pt x="3810" y="2285"/>
                  </a:lnTo>
                  <a:lnTo>
                    <a:pt x="3048" y="761"/>
                  </a:lnTo>
                  <a:lnTo>
                    <a:pt x="2286" y="0"/>
                  </a:lnTo>
                  <a:lnTo>
                    <a:pt x="761" y="761"/>
                  </a:lnTo>
                  <a:lnTo>
                    <a:pt x="0" y="2285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27" name="object 12427"/>
            <p:cNvSpPr/>
            <p:nvPr/>
          </p:nvSpPr>
          <p:spPr>
            <a:xfrm>
              <a:off x="4531207" y="2925318"/>
              <a:ext cx="17145" cy="3810"/>
            </a:xfrm>
            <a:custGeom>
              <a:avLst/>
              <a:gdLst/>
              <a:ahLst/>
              <a:cxnLst/>
              <a:rect l="l" t="t" r="r" b="b"/>
              <a:pathLst>
                <a:path w="17145" h="3810">
                  <a:moveTo>
                    <a:pt x="6096" y="3809"/>
                  </a:moveTo>
                  <a:lnTo>
                    <a:pt x="16764" y="3809"/>
                  </a:lnTo>
                  <a:lnTo>
                    <a:pt x="16764" y="0"/>
                  </a:lnTo>
                  <a:lnTo>
                    <a:pt x="12954" y="0"/>
                  </a:lnTo>
                  <a:lnTo>
                    <a:pt x="0" y="0"/>
                  </a:lnTo>
                  <a:lnTo>
                    <a:pt x="0" y="3809"/>
                  </a:lnTo>
                  <a:lnTo>
                    <a:pt x="3048" y="3809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28" name="object 12428"/>
            <p:cNvSpPr/>
            <p:nvPr/>
          </p:nvSpPr>
          <p:spPr>
            <a:xfrm>
              <a:off x="4541113" y="2763774"/>
              <a:ext cx="6985" cy="3175"/>
            </a:xfrm>
            <a:custGeom>
              <a:avLst/>
              <a:gdLst/>
              <a:ahLst/>
              <a:cxnLst/>
              <a:rect l="l" t="t" r="r" b="b"/>
              <a:pathLst>
                <a:path w="6985" h="3175">
                  <a:moveTo>
                    <a:pt x="6858" y="3048"/>
                  </a:moveTo>
                  <a:lnTo>
                    <a:pt x="3048" y="3048"/>
                  </a:lnTo>
                  <a:lnTo>
                    <a:pt x="0" y="3048"/>
                  </a:lnTo>
                  <a:lnTo>
                    <a:pt x="0" y="0"/>
                  </a:lnTo>
                  <a:lnTo>
                    <a:pt x="6858" y="0"/>
                  </a:lnTo>
                  <a:lnTo>
                    <a:pt x="6858" y="3048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29" name="object 12429"/>
            <p:cNvSpPr/>
            <p:nvPr/>
          </p:nvSpPr>
          <p:spPr>
            <a:xfrm>
              <a:off x="4531207" y="2841498"/>
              <a:ext cx="13335" cy="3175"/>
            </a:xfrm>
            <a:custGeom>
              <a:avLst/>
              <a:gdLst/>
              <a:ahLst/>
              <a:cxnLst/>
              <a:rect l="l" t="t" r="r" b="b"/>
              <a:pathLst>
                <a:path w="13335" h="3175">
                  <a:moveTo>
                    <a:pt x="9905" y="0"/>
                  </a:moveTo>
                  <a:lnTo>
                    <a:pt x="12953" y="0"/>
                  </a:lnTo>
                  <a:lnTo>
                    <a:pt x="12953" y="3047"/>
                  </a:lnTo>
                  <a:lnTo>
                    <a:pt x="0" y="3048"/>
                  </a:lnTo>
                  <a:lnTo>
                    <a:pt x="3047" y="3048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30" name="object 12430"/>
            <p:cNvSpPr/>
            <p:nvPr/>
          </p:nvSpPr>
          <p:spPr>
            <a:xfrm>
              <a:off x="4544161" y="2766822"/>
              <a:ext cx="3810" cy="78105"/>
            </a:xfrm>
            <a:custGeom>
              <a:avLst/>
              <a:gdLst/>
              <a:ahLst/>
              <a:cxnLst/>
              <a:rect l="l" t="t" r="r" b="b"/>
              <a:pathLst>
                <a:path w="3810" h="78105">
                  <a:moveTo>
                    <a:pt x="3810" y="77724"/>
                  </a:moveTo>
                  <a:lnTo>
                    <a:pt x="0" y="77724"/>
                  </a:lnTo>
                  <a:lnTo>
                    <a:pt x="0" y="0"/>
                  </a:lnTo>
                  <a:lnTo>
                    <a:pt x="3810" y="0"/>
                  </a:lnTo>
                  <a:lnTo>
                    <a:pt x="3810" y="77724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31" name="object 12431"/>
            <p:cNvSpPr/>
            <p:nvPr/>
          </p:nvSpPr>
          <p:spPr>
            <a:xfrm>
              <a:off x="4543399" y="2766060"/>
              <a:ext cx="83185" cy="160020"/>
            </a:xfrm>
            <a:custGeom>
              <a:avLst/>
              <a:gdLst/>
              <a:ahLst/>
              <a:cxnLst/>
              <a:rect l="l" t="t" r="r" b="b"/>
              <a:pathLst>
                <a:path w="83185" h="160019">
                  <a:moveTo>
                    <a:pt x="0" y="160020"/>
                  </a:moveTo>
                  <a:lnTo>
                    <a:pt x="9144" y="159258"/>
                  </a:lnTo>
                  <a:lnTo>
                    <a:pt x="18288" y="158496"/>
                  </a:lnTo>
                  <a:lnTo>
                    <a:pt x="58674" y="139446"/>
                  </a:lnTo>
                  <a:lnTo>
                    <a:pt x="80010" y="101346"/>
                  </a:lnTo>
                  <a:lnTo>
                    <a:pt x="83058" y="83058"/>
                  </a:lnTo>
                  <a:lnTo>
                    <a:pt x="83058" y="74676"/>
                  </a:lnTo>
                  <a:lnTo>
                    <a:pt x="70103" y="33528"/>
                  </a:lnTo>
                  <a:lnTo>
                    <a:pt x="34289" y="6858"/>
                  </a:lnTo>
                  <a:lnTo>
                    <a:pt x="6857" y="0"/>
                  </a:lnTo>
                  <a:lnTo>
                    <a:pt x="4571" y="0"/>
                  </a:lnTo>
                  <a:lnTo>
                    <a:pt x="3047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32" name="object 12432"/>
            <p:cNvSpPr/>
            <p:nvPr/>
          </p:nvSpPr>
          <p:spPr>
            <a:xfrm>
              <a:off x="4547971" y="2759964"/>
              <a:ext cx="81915" cy="167005"/>
            </a:xfrm>
            <a:custGeom>
              <a:avLst/>
              <a:gdLst/>
              <a:ahLst/>
              <a:cxnLst/>
              <a:rect l="l" t="t" r="r" b="b"/>
              <a:pathLst>
                <a:path w="81914" h="167005">
                  <a:moveTo>
                    <a:pt x="0" y="166877"/>
                  </a:moveTo>
                  <a:lnTo>
                    <a:pt x="9144" y="166115"/>
                  </a:lnTo>
                  <a:lnTo>
                    <a:pt x="18288" y="163829"/>
                  </a:lnTo>
                  <a:lnTo>
                    <a:pt x="59436" y="141731"/>
                  </a:lnTo>
                  <a:lnTo>
                    <a:pt x="79248" y="99821"/>
                  </a:lnTo>
                  <a:lnTo>
                    <a:pt x="81534" y="81533"/>
                  </a:lnTo>
                  <a:lnTo>
                    <a:pt x="80772" y="72389"/>
                  </a:lnTo>
                  <a:lnTo>
                    <a:pt x="78485" y="63245"/>
                  </a:lnTo>
                  <a:lnTo>
                    <a:pt x="57911" y="23621"/>
                  </a:lnTo>
                  <a:lnTo>
                    <a:pt x="28193" y="6095"/>
                  </a:lnTo>
                  <a:lnTo>
                    <a:pt x="18287" y="2285"/>
                  </a:lnTo>
                  <a:lnTo>
                    <a:pt x="8381" y="761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33" name="object 12433"/>
            <p:cNvSpPr/>
            <p:nvPr/>
          </p:nvSpPr>
          <p:spPr>
            <a:xfrm>
              <a:off x="4503775" y="2679192"/>
              <a:ext cx="0" cy="165735"/>
            </a:xfrm>
            <a:custGeom>
              <a:avLst/>
              <a:gdLst/>
              <a:ahLst/>
              <a:cxnLst/>
              <a:rect l="l" t="t" r="r" b="b"/>
              <a:pathLst>
                <a:path h="165735">
                  <a:moveTo>
                    <a:pt x="0" y="0"/>
                  </a:moveTo>
                  <a:lnTo>
                    <a:pt x="0" y="16535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34" name="object 12434"/>
            <p:cNvSpPr/>
            <p:nvPr/>
          </p:nvSpPr>
          <p:spPr>
            <a:xfrm>
              <a:off x="4517491" y="2679192"/>
              <a:ext cx="0" cy="158750"/>
            </a:xfrm>
            <a:custGeom>
              <a:avLst/>
              <a:gdLst/>
              <a:ahLst/>
              <a:cxnLst/>
              <a:rect l="l" t="t" r="r" b="b"/>
              <a:pathLst>
                <a:path h="158750">
                  <a:moveTo>
                    <a:pt x="0" y="158496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35" name="object 12435"/>
            <p:cNvSpPr/>
            <p:nvPr/>
          </p:nvSpPr>
          <p:spPr>
            <a:xfrm>
              <a:off x="4547971" y="2679192"/>
              <a:ext cx="0" cy="85090"/>
            </a:xfrm>
            <a:custGeom>
              <a:avLst/>
              <a:gdLst/>
              <a:ahLst/>
              <a:cxnLst/>
              <a:rect l="l" t="t" r="r" b="b"/>
              <a:pathLst>
                <a:path h="85089">
                  <a:moveTo>
                    <a:pt x="0" y="0"/>
                  </a:moveTo>
                  <a:lnTo>
                    <a:pt x="0" y="8458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36" name="object 12436"/>
            <p:cNvSpPr/>
            <p:nvPr/>
          </p:nvSpPr>
          <p:spPr>
            <a:xfrm>
              <a:off x="4541113" y="2679192"/>
              <a:ext cx="0" cy="85090"/>
            </a:xfrm>
            <a:custGeom>
              <a:avLst/>
              <a:gdLst/>
              <a:ahLst/>
              <a:cxnLst/>
              <a:rect l="l" t="t" r="r" b="b"/>
              <a:pathLst>
                <a:path h="85089">
                  <a:moveTo>
                    <a:pt x="0" y="0"/>
                  </a:moveTo>
                  <a:lnTo>
                    <a:pt x="0" y="8458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37" name="object 12437"/>
            <p:cNvSpPr/>
            <p:nvPr/>
          </p:nvSpPr>
          <p:spPr>
            <a:xfrm>
              <a:off x="4544161" y="2679192"/>
              <a:ext cx="0" cy="85090"/>
            </a:xfrm>
            <a:custGeom>
              <a:avLst/>
              <a:gdLst/>
              <a:ahLst/>
              <a:cxnLst/>
              <a:rect l="l" t="t" r="r" b="b"/>
              <a:pathLst>
                <a:path h="85089">
                  <a:moveTo>
                    <a:pt x="0" y="0"/>
                  </a:moveTo>
                  <a:lnTo>
                    <a:pt x="0" y="8458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38" name="object 12438"/>
            <p:cNvSpPr/>
            <p:nvPr/>
          </p:nvSpPr>
          <p:spPr>
            <a:xfrm>
              <a:off x="4435957" y="2594610"/>
              <a:ext cx="0" cy="108585"/>
            </a:xfrm>
            <a:custGeom>
              <a:avLst/>
              <a:gdLst/>
              <a:ahLst/>
              <a:cxnLst/>
              <a:rect l="l" t="t" r="r" b="b"/>
              <a:pathLst>
                <a:path h="108585">
                  <a:moveTo>
                    <a:pt x="0" y="0"/>
                  </a:moveTo>
                  <a:lnTo>
                    <a:pt x="0" y="108204"/>
                  </a:lnTo>
                </a:path>
                <a:path h="108585">
                  <a:moveTo>
                    <a:pt x="0" y="0"/>
                  </a:moveTo>
                  <a:lnTo>
                    <a:pt x="0" y="10820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39" name="object 12439"/>
            <p:cNvSpPr/>
            <p:nvPr/>
          </p:nvSpPr>
          <p:spPr>
            <a:xfrm>
              <a:off x="4517491" y="2449068"/>
              <a:ext cx="0" cy="392430"/>
            </a:xfrm>
            <a:custGeom>
              <a:avLst/>
              <a:gdLst/>
              <a:ahLst/>
              <a:cxnLst/>
              <a:rect l="l" t="t" r="r" b="b"/>
              <a:pathLst>
                <a:path h="392430">
                  <a:moveTo>
                    <a:pt x="0" y="392429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40" name="object 12440"/>
            <p:cNvSpPr/>
            <p:nvPr/>
          </p:nvSpPr>
          <p:spPr>
            <a:xfrm>
              <a:off x="4435957" y="2526792"/>
              <a:ext cx="0" cy="179070"/>
            </a:xfrm>
            <a:custGeom>
              <a:avLst/>
              <a:gdLst/>
              <a:ahLst/>
              <a:cxnLst/>
              <a:rect l="l" t="t" r="r" b="b"/>
              <a:pathLst>
                <a:path h="179069">
                  <a:moveTo>
                    <a:pt x="0" y="0"/>
                  </a:moveTo>
                  <a:lnTo>
                    <a:pt x="0" y="17907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41" name="object 12441"/>
            <p:cNvSpPr/>
            <p:nvPr/>
          </p:nvSpPr>
          <p:spPr>
            <a:xfrm>
              <a:off x="4375759" y="2577846"/>
              <a:ext cx="0" cy="250190"/>
            </a:xfrm>
            <a:custGeom>
              <a:avLst/>
              <a:gdLst/>
              <a:ahLst/>
              <a:cxnLst/>
              <a:rect l="l" t="t" r="r" b="b"/>
              <a:pathLst>
                <a:path h="250189">
                  <a:moveTo>
                    <a:pt x="0" y="249935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42" name="object 12442"/>
            <p:cNvSpPr/>
            <p:nvPr/>
          </p:nvSpPr>
          <p:spPr>
            <a:xfrm>
              <a:off x="4547971" y="2428494"/>
              <a:ext cx="0" cy="328930"/>
            </a:xfrm>
            <a:custGeom>
              <a:avLst/>
              <a:gdLst/>
              <a:ahLst/>
              <a:cxnLst/>
              <a:rect l="l" t="t" r="r" b="b"/>
              <a:pathLst>
                <a:path h="328930">
                  <a:moveTo>
                    <a:pt x="0" y="0"/>
                  </a:moveTo>
                  <a:lnTo>
                    <a:pt x="0" y="32842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43" name="object 12443"/>
            <p:cNvSpPr/>
            <p:nvPr/>
          </p:nvSpPr>
          <p:spPr>
            <a:xfrm>
              <a:off x="4541113" y="2432304"/>
              <a:ext cx="0" cy="321310"/>
            </a:xfrm>
            <a:custGeom>
              <a:avLst/>
              <a:gdLst/>
              <a:ahLst/>
              <a:cxnLst/>
              <a:rect l="l" t="t" r="r" b="b"/>
              <a:pathLst>
                <a:path h="321310">
                  <a:moveTo>
                    <a:pt x="0" y="0"/>
                  </a:moveTo>
                  <a:lnTo>
                    <a:pt x="0" y="32080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2444" name="object 12444"/>
          <p:cNvSpPr/>
          <p:nvPr/>
        </p:nvSpPr>
        <p:spPr>
          <a:xfrm>
            <a:off x="5928599" y="1785339"/>
            <a:ext cx="0" cy="242617"/>
          </a:xfrm>
          <a:custGeom>
            <a:avLst/>
            <a:gdLst/>
            <a:ahLst/>
            <a:cxnLst/>
            <a:rect l="l" t="t" r="r" b="b"/>
            <a:pathLst>
              <a:path h="193039">
                <a:moveTo>
                  <a:pt x="0" y="0"/>
                </a:moveTo>
                <a:lnTo>
                  <a:pt x="0" y="192786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45" name="object 12445"/>
          <p:cNvSpPr/>
          <p:nvPr/>
        </p:nvSpPr>
        <p:spPr>
          <a:xfrm>
            <a:off x="5711201" y="1683823"/>
            <a:ext cx="0" cy="403829"/>
          </a:xfrm>
          <a:custGeom>
            <a:avLst/>
            <a:gdLst/>
            <a:ahLst/>
            <a:cxnLst/>
            <a:rect l="l" t="t" r="r" b="b"/>
            <a:pathLst>
              <a:path h="321310">
                <a:moveTo>
                  <a:pt x="0" y="0"/>
                </a:moveTo>
                <a:lnTo>
                  <a:pt x="0" y="320802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2446" name="object 12446"/>
          <p:cNvGrpSpPr/>
          <p:nvPr/>
        </p:nvGrpSpPr>
        <p:grpSpPr>
          <a:xfrm>
            <a:off x="5929557" y="1755650"/>
            <a:ext cx="31923" cy="268156"/>
            <a:chOff x="4717897" y="2489454"/>
            <a:chExt cx="25400" cy="213360"/>
          </a:xfrm>
        </p:grpSpPr>
        <p:sp>
          <p:nvSpPr>
            <p:cNvPr id="12447" name="object 12447"/>
            <p:cNvSpPr/>
            <p:nvPr/>
          </p:nvSpPr>
          <p:spPr>
            <a:xfrm>
              <a:off x="4740757" y="2489454"/>
              <a:ext cx="0" cy="213360"/>
            </a:xfrm>
            <a:custGeom>
              <a:avLst/>
              <a:gdLst/>
              <a:ahLst/>
              <a:cxnLst/>
              <a:rect l="l" t="t" r="r" b="b"/>
              <a:pathLst>
                <a:path h="213360">
                  <a:moveTo>
                    <a:pt x="0" y="0"/>
                  </a:moveTo>
                  <a:lnTo>
                    <a:pt x="0" y="21336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48" name="object 12448"/>
            <p:cNvSpPr/>
            <p:nvPr/>
          </p:nvSpPr>
          <p:spPr>
            <a:xfrm>
              <a:off x="4720183" y="2510028"/>
              <a:ext cx="0" cy="193040"/>
            </a:xfrm>
            <a:custGeom>
              <a:avLst/>
              <a:gdLst/>
              <a:ahLst/>
              <a:cxnLst/>
              <a:rect l="l" t="t" r="r" b="b"/>
              <a:pathLst>
                <a:path h="193039">
                  <a:moveTo>
                    <a:pt x="0" y="0"/>
                  </a:moveTo>
                  <a:lnTo>
                    <a:pt x="0" y="19278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2449" name="object 12449"/>
          <p:cNvSpPr/>
          <p:nvPr/>
        </p:nvSpPr>
        <p:spPr>
          <a:xfrm>
            <a:off x="5664274" y="1785339"/>
            <a:ext cx="0" cy="416599"/>
          </a:xfrm>
          <a:custGeom>
            <a:avLst/>
            <a:gdLst/>
            <a:ahLst/>
            <a:cxnLst/>
            <a:rect l="l" t="t" r="r" b="b"/>
            <a:pathLst>
              <a:path h="331469">
                <a:moveTo>
                  <a:pt x="0" y="0"/>
                </a:moveTo>
                <a:lnTo>
                  <a:pt x="0" y="331470"/>
                </a:lnTo>
              </a:path>
              <a:path h="331469">
                <a:moveTo>
                  <a:pt x="0" y="0"/>
                </a:moveTo>
                <a:lnTo>
                  <a:pt x="0" y="33147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50" name="object 12450"/>
          <p:cNvSpPr/>
          <p:nvPr/>
        </p:nvSpPr>
        <p:spPr>
          <a:xfrm>
            <a:off x="5303222" y="1704891"/>
            <a:ext cx="60654" cy="55866"/>
          </a:xfrm>
          <a:custGeom>
            <a:avLst/>
            <a:gdLst/>
            <a:ahLst/>
            <a:cxnLst/>
            <a:rect l="l" t="t" r="r" b="b"/>
            <a:pathLst>
              <a:path w="48260" h="44450">
                <a:moveTo>
                  <a:pt x="0" y="44196"/>
                </a:moveTo>
                <a:lnTo>
                  <a:pt x="4800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2451" name="object 12451"/>
          <p:cNvGrpSpPr/>
          <p:nvPr/>
        </p:nvGrpSpPr>
        <p:grpSpPr>
          <a:xfrm>
            <a:off x="5316630" y="1914627"/>
            <a:ext cx="152434" cy="69432"/>
            <a:chOff x="4230217" y="2615945"/>
            <a:chExt cx="121285" cy="55244"/>
          </a:xfrm>
        </p:grpSpPr>
        <p:sp>
          <p:nvSpPr>
            <p:cNvPr id="12452" name="object 12452"/>
            <p:cNvSpPr/>
            <p:nvPr/>
          </p:nvSpPr>
          <p:spPr>
            <a:xfrm>
              <a:off x="4230217" y="2644901"/>
              <a:ext cx="121285" cy="0"/>
            </a:xfrm>
            <a:custGeom>
              <a:avLst/>
              <a:gdLst/>
              <a:ahLst/>
              <a:cxnLst/>
              <a:rect l="l" t="t" r="r" b="b"/>
              <a:pathLst>
                <a:path w="121285">
                  <a:moveTo>
                    <a:pt x="0" y="0"/>
                  </a:moveTo>
                  <a:lnTo>
                    <a:pt x="121157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53" name="object 12453"/>
            <p:cNvSpPr/>
            <p:nvPr/>
          </p:nvSpPr>
          <p:spPr>
            <a:xfrm>
              <a:off x="4230217" y="2618231"/>
              <a:ext cx="121285" cy="0"/>
            </a:xfrm>
            <a:custGeom>
              <a:avLst/>
              <a:gdLst/>
              <a:ahLst/>
              <a:cxnLst/>
              <a:rect l="l" t="t" r="r" b="b"/>
              <a:pathLst>
                <a:path w="121285">
                  <a:moveTo>
                    <a:pt x="0" y="0"/>
                  </a:moveTo>
                  <a:lnTo>
                    <a:pt x="121157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54" name="object 12454"/>
            <p:cNvSpPr/>
            <p:nvPr/>
          </p:nvSpPr>
          <p:spPr>
            <a:xfrm>
              <a:off x="4240123" y="2668523"/>
              <a:ext cx="111760" cy="0"/>
            </a:xfrm>
            <a:custGeom>
              <a:avLst/>
              <a:gdLst/>
              <a:ahLst/>
              <a:cxnLst/>
              <a:rect l="l" t="t" r="r" b="b"/>
              <a:pathLst>
                <a:path w="111760">
                  <a:moveTo>
                    <a:pt x="0" y="0"/>
                  </a:moveTo>
                  <a:lnTo>
                    <a:pt x="11125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2455" name="object 12455"/>
          <p:cNvSpPr/>
          <p:nvPr/>
        </p:nvSpPr>
        <p:spPr>
          <a:xfrm>
            <a:off x="5363557" y="1704891"/>
            <a:ext cx="16760" cy="0"/>
          </a:xfrm>
          <a:custGeom>
            <a:avLst/>
            <a:gdLst/>
            <a:ahLst/>
            <a:cxnLst/>
            <a:rect l="l" t="t" r="r" b="b"/>
            <a:pathLst>
              <a:path w="13335">
                <a:moveTo>
                  <a:pt x="0" y="0"/>
                </a:moveTo>
                <a:lnTo>
                  <a:pt x="1295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2456" name="object 12456"/>
          <p:cNvGrpSpPr/>
          <p:nvPr/>
        </p:nvGrpSpPr>
        <p:grpSpPr>
          <a:xfrm>
            <a:off x="5232352" y="1667542"/>
            <a:ext cx="223463" cy="312848"/>
            <a:chOff x="4163161" y="2419350"/>
            <a:chExt cx="177800" cy="248920"/>
          </a:xfrm>
        </p:grpSpPr>
        <p:sp>
          <p:nvSpPr>
            <p:cNvPr id="12457" name="object 12457"/>
            <p:cNvSpPr/>
            <p:nvPr/>
          </p:nvSpPr>
          <p:spPr>
            <a:xfrm>
              <a:off x="4223359" y="2513076"/>
              <a:ext cx="0" cy="142875"/>
            </a:xfrm>
            <a:custGeom>
              <a:avLst/>
              <a:gdLst/>
              <a:ahLst/>
              <a:cxnLst/>
              <a:rect l="l" t="t" r="r" b="b"/>
              <a:pathLst>
                <a:path h="142875">
                  <a:moveTo>
                    <a:pt x="0" y="0"/>
                  </a:moveTo>
                  <a:lnTo>
                    <a:pt x="0" y="14249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58" name="object 12458"/>
            <p:cNvSpPr/>
            <p:nvPr/>
          </p:nvSpPr>
          <p:spPr>
            <a:xfrm>
              <a:off x="4206595" y="2421636"/>
              <a:ext cx="60960" cy="64769"/>
            </a:xfrm>
            <a:custGeom>
              <a:avLst/>
              <a:gdLst/>
              <a:ahLst/>
              <a:cxnLst/>
              <a:rect l="l" t="t" r="r" b="b"/>
              <a:pathLst>
                <a:path w="60960" h="64769">
                  <a:moveTo>
                    <a:pt x="0" y="64770"/>
                  </a:moveTo>
                  <a:lnTo>
                    <a:pt x="6096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59" name="object 12459"/>
            <p:cNvSpPr/>
            <p:nvPr/>
          </p:nvSpPr>
          <p:spPr>
            <a:xfrm>
              <a:off x="4219549" y="2449067"/>
              <a:ext cx="48260" cy="44450"/>
            </a:xfrm>
            <a:custGeom>
              <a:avLst/>
              <a:gdLst/>
              <a:ahLst/>
              <a:cxnLst/>
              <a:rect l="l" t="t" r="r" b="b"/>
              <a:pathLst>
                <a:path w="48260" h="44450">
                  <a:moveTo>
                    <a:pt x="0" y="44196"/>
                  </a:moveTo>
                  <a:lnTo>
                    <a:pt x="4800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60" name="object 12460"/>
            <p:cNvSpPr/>
            <p:nvPr/>
          </p:nvSpPr>
          <p:spPr>
            <a:xfrm>
              <a:off x="4223359" y="2452115"/>
              <a:ext cx="64135" cy="60960"/>
            </a:xfrm>
            <a:custGeom>
              <a:avLst/>
              <a:gdLst/>
              <a:ahLst/>
              <a:cxnLst/>
              <a:rect l="l" t="t" r="r" b="b"/>
              <a:pathLst>
                <a:path w="64135" h="60960">
                  <a:moveTo>
                    <a:pt x="0" y="60959"/>
                  </a:moveTo>
                  <a:lnTo>
                    <a:pt x="6400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61" name="object 12461"/>
            <p:cNvSpPr/>
            <p:nvPr/>
          </p:nvSpPr>
          <p:spPr>
            <a:xfrm>
              <a:off x="4243171" y="2594610"/>
              <a:ext cx="95250" cy="0"/>
            </a:xfrm>
            <a:custGeom>
              <a:avLst/>
              <a:gdLst/>
              <a:ahLst/>
              <a:cxnLst/>
              <a:rect l="l" t="t" r="r" b="b"/>
              <a:pathLst>
                <a:path w="95250">
                  <a:moveTo>
                    <a:pt x="0" y="0"/>
                  </a:moveTo>
                  <a:lnTo>
                    <a:pt x="9525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62" name="object 12462"/>
            <p:cNvSpPr/>
            <p:nvPr/>
          </p:nvSpPr>
          <p:spPr>
            <a:xfrm>
              <a:off x="4243171" y="2570987"/>
              <a:ext cx="95250" cy="24130"/>
            </a:xfrm>
            <a:custGeom>
              <a:avLst/>
              <a:gdLst/>
              <a:ahLst/>
              <a:cxnLst/>
              <a:rect l="l" t="t" r="r" b="b"/>
              <a:pathLst>
                <a:path w="95250" h="24130">
                  <a:moveTo>
                    <a:pt x="0" y="0"/>
                  </a:moveTo>
                  <a:lnTo>
                    <a:pt x="95250" y="0"/>
                  </a:lnTo>
                </a:path>
                <a:path w="95250" h="24130">
                  <a:moveTo>
                    <a:pt x="0" y="0"/>
                  </a:moveTo>
                  <a:lnTo>
                    <a:pt x="0" y="2362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63" name="object 12463"/>
            <p:cNvSpPr/>
            <p:nvPr/>
          </p:nvSpPr>
          <p:spPr>
            <a:xfrm>
              <a:off x="4267555" y="2570987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h="24130">
                  <a:moveTo>
                    <a:pt x="0" y="0"/>
                  </a:moveTo>
                  <a:lnTo>
                    <a:pt x="0" y="2362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64" name="object 12464"/>
            <p:cNvSpPr/>
            <p:nvPr/>
          </p:nvSpPr>
          <p:spPr>
            <a:xfrm>
              <a:off x="4338421" y="2570987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h="24130">
                  <a:moveTo>
                    <a:pt x="0" y="0"/>
                  </a:moveTo>
                  <a:lnTo>
                    <a:pt x="0" y="2362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65" name="object 12465"/>
            <p:cNvSpPr/>
            <p:nvPr/>
          </p:nvSpPr>
          <p:spPr>
            <a:xfrm>
              <a:off x="4314799" y="2570987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h="24130">
                  <a:moveTo>
                    <a:pt x="0" y="0"/>
                  </a:moveTo>
                  <a:lnTo>
                    <a:pt x="0" y="2362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66" name="object 12466"/>
            <p:cNvSpPr/>
            <p:nvPr/>
          </p:nvSpPr>
          <p:spPr>
            <a:xfrm>
              <a:off x="4291177" y="2570987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h="24130">
                  <a:moveTo>
                    <a:pt x="0" y="0"/>
                  </a:moveTo>
                  <a:lnTo>
                    <a:pt x="0" y="2362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67" name="object 12467"/>
            <p:cNvSpPr/>
            <p:nvPr/>
          </p:nvSpPr>
          <p:spPr>
            <a:xfrm>
              <a:off x="4192879" y="2580894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70">
                  <a:moveTo>
                    <a:pt x="0" y="0"/>
                  </a:moveTo>
                  <a:lnTo>
                    <a:pt x="1371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68" name="object 12468"/>
            <p:cNvSpPr/>
            <p:nvPr/>
          </p:nvSpPr>
          <p:spPr>
            <a:xfrm>
              <a:off x="4186021" y="2587752"/>
              <a:ext cx="20955" cy="0"/>
            </a:xfrm>
            <a:custGeom>
              <a:avLst/>
              <a:gdLst/>
              <a:ahLst/>
              <a:cxnLst/>
              <a:rect l="l" t="t" r="r" b="b"/>
              <a:pathLst>
                <a:path w="20954">
                  <a:moveTo>
                    <a:pt x="0" y="0"/>
                  </a:moveTo>
                  <a:lnTo>
                    <a:pt x="2057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69" name="object 12469"/>
            <p:cNvSpPr/>
            <p:nvPr/>
          </p:nvSpPr>
          <p:spPr>
            <a:xfrm>
              <a:off x="4189831" y="2587752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5">
                  <a:moveTo>
                    <a:pt x="0" y="0"/>
                  </a:moveTo>
                  <a:lnTo>
                    <a:pt x="1676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70" name="object 12470"/>
            <p:cNvSpPr/>
            <p:nvPr/>
          </p:nvSpPr>
          <p:spPr>
            <a:xfrm>
              <a:off x="4179163" y="2516885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10">
                  <a:moveTo>
                    <a:pt x="3810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71" name="object 12471"/>
            <p:cNvSpPr/>
            <p:nvPr/>
          </p:nvSpPr>
          <p:spPr>
            <a:xfrm>
              <a:off x="4180687" y="2514600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80">
                  <a:moveTo>
                    <a:pt x="2286" y="0"/>
                  </a:moveTo>
                  <a:lnTo>
                    <a:pt x="3902" y="669"/>
                  </a:lnTo>
                  <a:lnTo>
                    <a:pt x="4572" y="2285"/>
                  </a:lnTo>
                  <a:lnTo>
                    <a:pt x="3902" y="3902"/>
                  </a:lnTo>
                  <a:lnTo>
                    <a:pt x="2286" y="4571"/>
                  </a:lnTo>
                  <a:lnTo>
                    <a:pt x="669" y="3902"/>
                  </a:lnTo>
                  <a:lnTo>
                    <a:pt x="0" y="2285"/>
                  </a:lnTo>
                  <a:lnTo>
                    <a:pt x="669" y="669"/>
                  </a:lnTo>
                  <a:lnTo>
                    <a:pt x="228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72" name="object 12472"/>
            <p:cNvSpPr/>
            <p:nvPr/>
          </p:nvSpPr>
          <p:spPr>
            <a:xfrm>
              <a:off x="4179163" y="2564129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1524"/>
                  </a:moveTo>
                  <a:lnTo>
                    <a:pt x="0" y="0"/>
                  </a:lnTo>
                  <a:lnTo>
                    <a:pt x="0" y="3048"/>
                  </a:lnTo>
                  <a:lnTo>
                    <a:pt x="0" y="152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73" name="object 12473"/>
            <p:cNvSpPr/>
            <p:nvPr/>
          </p:nvSpPr>
          <p:spPr>
            <a:xfrm>
              <a:off x="4179163" y="256717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10">
                  <a:moveTo>
                    <a:pt x="3810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74" name="object 12474"/>
            <p:cNvSpPr/>
            <p:nvPr/>
          </p:nvSpPr>
          <p:spPr>
            <a:xfrm>
              <a:off x="4179163" y="2519934"/>
              <a:ext cx="3810" cy="44450"/>
            </a:xfrm>
            <a:custGeom>
              <a:avLst/>
              <a:gdLst/>
              <a:ahLst/>
              <a:cxnLst/>
              <a:rect l="l" t="t" r="r" b="b"/>
              <a:pathLst>
                <a:path w="3810" h="44450">
                  <a:moveTo>
                    <a:pt x="3810" y="44196"/>
                  </a:moveTo>
                  <a:lnTo>
                    <a:pt x="0" y="44196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75" name="object 12475"/>
            <p:cNvSpPr/>
            <p:nvPr/>
          </p:nvSpPr>
          <p:spPr>
            <a:xfrm>
              <a:off x="4189831" y="2493264"/>
              <a:ext cx="0" cy="94615"/>
            </a:xfrm>
            <a:custGeom>
              <a:avLst/>
              <a:gdLst/>
              <a:ahLst/>
              <a:cxnLst/>
              <a:rect l="l" t="t" r="r" b="b"/>
              <a:pathLst>
                <a:path h="94614">
                  <a:moveTo>
                    <a:pt x="0" y="0"/>
                  </a:moveTo>
                  <a:lnTo>
                    <a:pt x="0" y="9448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76" name="object 12476"/>
            <p:cNvSpPr/>
            <p:nvPr/>
          </p:nvSpPr>
          <p:spPr>
            <a:xfrm>
              <a:off x="4192879" y="2493264"/>
              <a:ext cx="0" cy="87630"/>
            </a:xfrm>
            <a:custGeom>
              <a:avLst/>
              <a:gdLst/>
              <a:ahLst/>
              <a:cxnLst/>
              <a:rect l="l" t="t" r="r" b="b"/>
              <a:pathLst>
                <a:path h="87630">
                  <a:moveTo>
                    <a:pt x="0" y="0"/>
                  </a:moveTo>
                  <a:lnTo>
                    <a:pt x="0" y="8763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77" name="object 12477"/>
            <p:cNvSpPr/>
            <p:nvPr/>
          </p:nvSpPr>
          <p:spPr>
            <a:xfrm>
              <a:off x="4186021" y="2493264"/>
              <a:ext cx="0" cy="94615"/>
            </a:xfrm>
            <a:custGeom>
              <a:avLst/>
              <a:gdLst/>
              <a:ahLst/>
              <a:cxnLst/>
              <a:rect l="l" t="t" r="r" b="b"/>
              <a:pathLst>
                <a:path h="94614">
                  <a:moveTo>
                    <a:pt x="0" y="0"/>
                  </a:moveTo>
                  <a:lnTo>
                    <a:pt x="0" y="9448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78" name="object 12478"/>
            <p:cNvSpPr/>
            <p:nvPr/>
          </p:nvSpPr>
          <p:spPr>
            <a:xfrm>
              <a:off x="4179163" y="2519934"/>
              <a:ext cx="0" cy="44450"/>
            </a:xfrm>
            <a:custGeom>
              <a:avLst/>
              <a:gdLst/>
              <a:ahLst/>
              <a:cxnLst/>
              <a:rect l="l" t="t" r="r" b="b"/>
              <a:pathLst>
                <a:path h="44450">
                  <a:moveTo>
                    <a:pt x="0" y="44196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79" name="object 12479"/>
            <p:cNvSpPr/>
            <p:nvPr/>
          </p:nvSpPr>
          <p:spPr>
            <a:xfrm>
              <a:off x="4177639" y="2515361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10">
                  <a:moveTo>
                    <a:pt x="3810" y="0"/>
                  </a:moveTo>
                  <a:lnTo>
                    <a:pt x="762" y="1524"/>
                  </a:lnTo>
                  <a:lnTo>
                    <a:pt x="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80" name="object 12480"/>
            <p:cNvSpPr/>
            <p:nvPr/>
          </p:nvSpPr>
          <p:spPr>
            <a:xfrm>
              <a:off x="4179925" y="2517647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762" y="0"/>
                  </a:moveTo>
                  <a:lnTo>
                    <a:pt x="0" y="762"/>
                  </a:lnTo>
                  <a:lnTo>
                    <a:pt x="0" y="1524"/>
                  </a:lnTo>
                  <a:lnTo>
                    <a:pt x="0" y="228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81" name="object 12481"/>
            <p:cNvSpPr/>
            <p:nvPr/>
          </p:nvSpPr>
          <p:spPr>
            <a:xfrm>
              <a:off x="4186021" y="2587752"/>
              <a:ext cx="0" cy="71120"/>
            </a:xfrm>
            <a:custGeom>
              <a:avLst/>
              <a:gdLst/>
              <a:ahLst/>
              <a:cxnLst/>
              <a:rect l="l" t="t" r="r" b="b"/>
              <a:pathLst>
                <a:path h="71119">
                  <a:moveTo>
                    <a:pt x="0" y="70866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82" name="object 12482"/>
            <p:cNvSpPr/>
            <p:nvPr/>
          </p:nvSpPr>
          <p:spPr>
            <a:xfrm>
              <a:off x="4202785" y="2587752"/>
              <a:ext cx="0" cy="71120"/>
            </a:xfrm>
            <a:custGeom>
              <a:avLst/>
              <a:gdLst/>
              <a:ahLst/>
              <a:cxnLst/>
              <a:rect l="l" t="t" r="r" b="b"/>
              <a:pathLst>
                <a:path h="71119">
                  <a:moveTo>
                    <a:pt x="0" y="70866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83" name="object 12483"/>
            <p:cNvSpPr/>
            <p:nvPr/>
          </p:nvSpPr>
          <p:spPr>
            <a:xfrm>
              <a:off x="4213453" y="2421636"/>
              <a:ext cx="50800" cy="54610"/>
            </a:xfrm>
            <a:custGeom>
              <a:avLst/>
              <a:gdLst/>
              <a:ahLst/>
              <a:cxnLst/>
              <a:rect l="l" t="t" r="r" b="b"/>
              <a:pathLst>
                <a:path w="50800" h="54610">
                  <a:moveTo>
                    <a:pt x="0" y="54101"/>
                  </a:moveTo>
                  <a:lnTo>
                    <a:pt x="50291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84" name="object 12484"/>
            <p:cNvSpPr/>
            <p:nvPr/>
          </p:nvSpPr>
          <p:spPr>
            <a:xfrm>
              <a:off x="4165447" y="2475738"/>
              <a:ext cx="51435" cy="0"/>
            </a:xfrm>
            <a:custGeom>
              <a:avLst/>
              <a:gdLst/>
              <a:ahLst/>
              <a:cxnLst/>
              <a:rect l="l" t="t" r="r" b="b"/>
              <a:pathLst>
                <a:path w="51435">
                  <a:moveTo>
                    <a:pt x="51053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85" name="object 12485"/>
            <p:cNvSpPr/>
            <p:nvPr/>
          </p:nvSpPr>
          <p:spPr>
            <a:xfrm>
              <a:off x="4219549" y="2449067"/>
              <a:ext cx="67945" cy="64135"/>
            </a:xfrm>
            <a:custGeom>
              <a:avLst/>
              <a:gdLst/>
              <a:ahLst/>
              <a:cxnLst/>
              <a:rect l="l" t="t" r="r" b="b"/>
              <a:pathLst>
                <a:path w="67945" h="64135">
                  <a:moveTo>
                    <a:pt x="0" y="64007"/>
                  </a:moveTo>
                  <a:lnTo>
                    <a:pt x="6781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86" name="object 12486"/>
            <p:cNvSpPr/>
            <p:nvPr/>
          </p:nvSpPr>
          <p:spPr>
            <a:xfrm>
              <a:off x="4165447" y="2472689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3048"/>
                  </a:ln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87" name="object 12487"/>
            <p:cNvSpPr/>
            <p:nvPr/>
          </p:nvSpPr>
          <p:spPr>
            <a:xfrm>
              <a:off x="4173067" y="2606039"/>
              <a:ext cx="0" cy="18415"/>
            </a:xfrm>
            <a:custGeom>
              <a:avLst/>
              <a:gdLst/>
              <a:ahLst/>
              <a:cxnLst/>
              <a:rect l="l" t="t" r="r" b="b"/>
              <a:pathLst>
                <a:path h="18414">
                  <a:moveTo>
                    <a:pt x="0" y="18288"/>
                  </a:moveTo>
                  <a:lnTo>
                    <a:pt x="0" y="9144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88" name="object 12488"/>
            <p:cNvSpPr/>
            <p:nvPr/>
          </p:nvSpPr>
          <p:spPr>
            <a:xfrm>
              <a:off x="4182973" y="2604515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h="20955">
                  <a:moveTo>
                    <a:pt x="0" y="20574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89" name="object 12489"/>
            <p:cNvSpPr/>
            <p:nvPr/>
          </p:nvSpPr>
          <p:spPr>
            <a:xfrm>
              <a:off x="4170019" y="2603754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39">
                  <a:moveTo>
                    <a:pt x="3048" y="2285"/>
                  </a:moveTo>
                  <a:lnTo>
                    <a:pt x="2286" y="761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90" name="object 12490"/>
            <p:cNvSpPr/>
            <p:nvPr/>
          </p:nvSpPr>
          <p:spPr>
            <a:xfrm>
              <a:off x="4169257" y="2604515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70">
                  <a:moveTo>
                    <a:pt x="0" y="0"/>
                  </a:moveTo>
                  <a:lnTo>
                    <a:pt x="1371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91" name="object 12491"/>
            <p:cNvSpPr/>
            <p:nvPr/>
          </p:nvSpPr>
          <p:spPr>
            <a:xfrm>
              <a:off x="4165447" y="2601468"/>
              <a:ext cx="20955" cy="0"/>
            </a:xfrm>
            <a:custGeom>
              <a:avLst/>
              <a:gdLst/>
              <a:ahLst/>
              <a:cxnLst/>
              <a:rect l="l" t="t" r="r" b="b"/>
              <a:pathLst>
                <a:path w="20954">
                  <a:moveTo>
                    <a:pt x="0" y="0"/>
                  </a:moveTo>
                  <a:lnTo>
                    <a:pt x="2057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92" name="object 12492"/>
            <p:cNvSpPr/>
            <p:nvPr/>
          </p:nvSpPr>
          <p:spPr>
            <a:xfrm>
              <a:off x="4165447" y="2604515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10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93" name="object 12493"/>
            <p:cNvSpPr/>
            <p:nvPr/>
          </p:nvSpPr>
          <p:spPr>
            <a:xfrm>
              <a:off x="4182211" y="260299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1524" y="1524"/>
                  </a:moveTo>
                  <a:lnTo>
                    <a:pt x="762" y="762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94" name="object 12494"/>
            <p:cNvSpPr/>
            <p:nvPr/>
          </p:nvSpPr>
          <p:spPr>
            <a:xfrm>
              <a:off x="4173067" y="2624327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6096"/>
                  </a:moveTo>
                  <a:lnTo>
                    <a:pt x="0" y="3048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95" name="object 12495"/>
            <p:cNvSpPr/>
            <p:nvPr/>
          </p:nvSpPr>
          <p:spPr>
            <a:xfrm>
              <a:off x="4182973" y="2625090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4">
                  <a:moveTo>
                    <a:pt x="0" y="0"/>
                  </a:moveTo>
                  <a:lnTo>
                    <a:pt x="0" y="1676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96" name="object 12496"/>
            <p:cNvSpPr/>
            <p:nvPr/>
          </p:nvSpPr>
          <p:spPr>
            <a:xfrm>
              <a:off x="4176115" y="2634995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5">
                  <a:moveTo>
                    <a:pt x="0" y="0"/>
                  </a:moveTo>
                  <a:lnTo>
                    <a:pt x="0" y="685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97" name="object 12497"/>
            <p:cNvSpPr/>
            <p:nvPr/>
          </p:nvSpPr>
          <p:spPr>
            <a:xfrm>
              <a:off x="4169257" y="2634995"/>
              <a:ext cx="3175" cy="6985"/>
            </a:xfrm>
            <a:custGeom>
              <a:avLst/>
              <a:gdLst/>
              <a:ahLst/>
              <a:cxnLst/>
              <a:rect l="l" t="t" r="r" b="b"/>
              <a:pathLst>
                <a:path w="3175" h="6985">
                  <a:moveTo>
                    <a:pt x="3048" y="3048"/>
                  </a:moveTo>
                  <a:lnTo>
                    <a:pt x="3048" y="762"/>
                  </a:lnTo>
                  <a:lnTo>
                    <a:pt x="1524" y="0"/>
                  </a:lnTo>
                  <a:lnTo>
                    <a:pt x="762" y="762"/>
                  </a:lnTo>
                  <a:lnTo>
                    <a:pt x="0" y="3048"/>
                  </a:lnTo>
                  <a:lnTo>
                    <a:pt x="762" y="6096"/>
                  </a:lnTo>
                  <a:lnTo>
                    <a:pt x="1524" y="6858"/>
                  </a:lnTo>
                  <a:lnTo>
                    <a:pt x="3048" y="6096"/>
                  </a:lnTo>
                  <a:lnTo>
                    <a:pt x="3048" y="3048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98" name="object 12498"/>
            <p:cNvSpPr/>
            <p:nvPr/>
          </p:nvSpPr>
          <p:spPr>
            <a:xfrm>
              <a:off x="4174591" y="2633472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1524" y="3048"/>
                  </a:moveTo>
                  <a:lnTo>
                    <a:pt x="762" y="1524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99" name="object 12499"/>
            <p:cNvSpPr/>
            <p:nvPr/>
          </p:nvSpPr>
          <p:spPr>
            <a:xfrm>
              <a:off x="4173067" y="2630424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0" y="0"/>
                  </a:moveTo>
                  <a:lnTo>
                    <a:pt x="762" y="2286"/>
                  </a:lnTo>
                  <a:lnTo>
                    <a:pt x="1524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00" name="object 12500"/>
            <p:cNvSpPr/>
            <p:nvPr/>
          </p:nvSpPr>
          <p:spPr>
            <a:xfrm>
              <a:off x="4165447" y="264490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5">
                  <a:moveTo>
                    <a:pt x="0" y="0"/>
                  </a:moveTo>
                  <a:lnTo>
                    <a:pt x="685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01" name="object 12501"/>
            <p:cNvSpPr/>
            <p:nvPr/>
          </p:nvSpPr>
          <p:spPr>
            <a:xfrm>
              <a:off x="4165447" y="2648711"/>
              <a:ext cx="20955" cy="0"/>
            </a:xfrm>
            <a:custGeom>
              <a:avLst/>
              <a:gdLst/>
              <a:ahLst/>
              <a:cxnLst/>
              <a:rect l="l" t="t" r="r" b="b"/>
              <a:pathLst>
                <a:path w="20954">
                  <a:moveTo>
                    <a:pt x="0" y="0"/>
                  </a:moveTo>
                  <a:lnTo>
                    <a:pt x="2057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02" name="object 12502"/>
            <p:cNvSpPr/>
            <p:nvPr/>
          </p:nvSpPr>
          <p:spPr>
            <a:xfrm>
              <a:off x="4172305" y="2644902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5">
                  <a:moveTo>
                    <a:pt x="0" y="0"/>
                  </a:moveTo>
                  <a:lnTo>
                    <a:pt x="1066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03" name="object 12503"/>
            <p:cNvSpPr/>
            <p:nvPr/>
          </p:nvSpPr>
          <p:spPr>
            <a:xfrm>
              <a:off x="4173067" y="2641854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3048"/>
                  </a:moveTo>
                  <a:lnTo>
                    <a:pt x="2286" y="2286"/>
                  </a:lnTo>
                  <a:lnTo>
                    <a:pt x="3047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04" name="object 12504"/>
            <p:cNvSpPr/>
            <p:nvPr/>
          </p:nvSpPr>
          <p:spPr>
            <a:xfrm>
              <a:off x="4182211" y="264337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0" y="1524"/>
                  </a:moveTo>
                  <a:lnTo>
                    <a:pt x="761" y="762"/>
                  </a:lnTo>
                  <a:lnTo>
                    <a:pt x="1523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05" name="object 12505"/>
            <p:cNvSpPr/>
            <p:nvPr/>
          </p:nvSpPr>
          <p:spPr>
            <a:xfrm>
              <a:off x="4219549" y="2503169"/>
              <a:ext cx="6985" cy="6985"/>
            </a:xfrm>
            <a:custGeom>
              <a:avLst/>
              <a:gdLst/>
              <a:ahLst/>
              <a:cxnLst/>
              <a:rect l="l" t="t" r="r" b="b"/>
              <a:pathLst>
                <a:path w="6985" h="6985">
                  <a:moveTo>
                    <a:pt x="3810" y="0"/>
                  </a:moveTo>
                  <a:lnTo>
                    <a:pt x="0" y="3048"/>
                  </a:lnTo>
                  <a:lnTo>
                    <a:pt x="3810" y="6858"/>
                  </a:lnTo>
                  <a:lnTo>
                    <a:pt x="6858" y="3047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06" name="object 12506"/>
            <p:cNvSpPr/>
            <p:nvPr/>
          </p:nvSpPr>
          <p:spPr>
            <a:xfrm>
              <a:off x="4199737" y="2661665"/>
              <a:ext cx="6985" cy="3810"/>
            </a:xfrm>
            <a:custGeom>
              <a:avLst/>
              <a:gdLst/>
              <a:ahLst/>
              <a:cxnLst/>
              <a:rect l="l" t="t" r="r" b="b"/>
              <a:pathLst>
                <a:path w="6985" h="3810">
                  <a:moveTo>
                    <a:pt x="0" y="0"/>
                  </a:moveTo>
                  <a:lnTo>
                    <a:pt x="6858" y="0"/>
                  </a:lnTo>
                  <a:lnTo>
                    <a:pt x="6858" y="3809"/>
                  </a:lnTo>
                  <a:lnTo>
                    <a:pt x="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07" name="object 12507"/>
            <p:cNvSpPr/>
            <p:nvPr/>
          </p:nvSpPr>
          <p:spPr>
            <a:xfrm>
              <a:off x="4199737" y="2580894"/>
              <a:ext cx="6985" cy="6985"/>
            </a:xfrm>
            <a:custGeom>
              <a:avLst/>
              <a:gdLst/>
              <a:ahLst/>
              <a:cxnLst/>
              <a:rect l="l" t="t" r="r" b="b"/>
              <a:pathLst>
                <a:path w="6985" h="6985">
                  <a:moveTo>
                    <a:pt x="0" y="0"/>
                  </a:moveTo>
                  <a:lnTo>
                    <a:pt x="6858" y="0"/>
                  </a:lnTo>
                  <a:lnTo>
                    <a:pt x="6858" y="6858"/>
                  </a:lnTo>
                  <a:lnTo>
                    <a:pt x="0" y="6858"/>
                  </a:ln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08" name="object 12508"/>
            <p:cNvSpPr/>
            <p:nvPr/>
          </p:nvSpPr>
          <p:spPr>
            <a:xfrm>
              <a:off x="4182973" y="265557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4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09" name="object 12509"/>
            <p:cNvSpPr/>
            <p:nvPr/>
          </p:nvSpPr>
          <p:spPr>
            <a:xfrm>
              <a:off x="4181449" y="265328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0"/>
                  </a:moveTo>
                  <a:lnTo>
                    <a:pt x="762" y="1524"/>
                  </a:lnTo>
                  <a:lnTo>
                    <a:pt x="2286" y="228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10" name="object 12510"/>
            <p:cNvSpPr/>
            <p:nvPr/>
          </p:nvSpPr>
          <p:spPr>
            <a:xfrm>
              <a:off x="4180687" y="2649474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80">
                  <a:moveTo>
                    <a:pt x="2286" y="0"/>
                  </a:moveTo>
                  <a:lnTo>
                    <a:pt x="3902" y="669"/>
                  </a:lnTo>
                  <a:lnTo>
                    <a:pt x="4572" y="2285"/>
                  </a:lnTo>
                  <a:lnTo>
                    <a:pt x="3902" y="3902"/>
                  </a:lnTo>
                  <a:lnTo>
                    <a:pt x="2286" y="4571"/>
                  </a:lnTo>
                  <a:lnTo>
                    <a:pt x="669" y="3902"/>
                  </a:lnTo>
                  <a:lnTo>
                    <a:pt x="0" y="2285"/>
                  </a:lnTo>
                  <a:lnTo>
                    <a:pt x="669" y="669"/>
                  </a:lnTo>
                  <a:lnTo>
                    <a:pt x="228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11" name="object 12511"/>
            <p:cNvSpPr/>
            <p:nvPr/>
          </p:nvSpPr>
          <p:spPr>
            <a:xfrm>
              <a:off x="4181449" y="264871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286" y="0"/>
                  </a:moveTo>
                  <a:lnTo>
                    <a:pt x="762" y="0"/>
                  </a:lnTo>
                  <a:lnTo>
                    <a:pt x="0" y="228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12" name="object 12512"/>
            <p:cNvSpPr/>
            <p:nvPr/>
          </p:nvSpPr>
          <p:spPr>
            <a:xfrm>
              <a:off x="4182973" y="264871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13" name="object 12513"/>
            <p:cNvSpPr/>
            <p:nvPr/>
          </p:nvSpPr>
          <p:spPr>
            <a:xfrm>
              <a:off x="4182973" y="2519934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4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14" name="object 12514"/>
            <p:cNvSpPr/>
            <p:nvPr/>
          </p:nvSpPr>
          <p:spPr>
            <a:xfrm>
              <a:off x="4181449" y="2517647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39" h="3175">
                  <a:moveTo>
                    <a:pt x="0" y="0"/>
                  </a:moveTo>
                  <a:lnTo>
                    <a:pt x="762" y="2286"/>
                  </a:lnTo>
                  <a:lnTo>
                    <a:pt x="2286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15" name="object 12515"/>
            <p:cNvSpPr/>
            <p:nvPr/>
          </p:nvSpPr>
          <p:spPr>
            <a:xfrm>
              <a:off x="4180687" y="2514600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80">
                  <a:moveTo>
                    <a:pt x="2286" y="0"/>
                  </a:moveTo>
                  <a:lnTo>
                    <a:pt x="3902" y="669"/>
                  </a:lnTo>
                  <a:lnTo>
                    <a:pt x="4572" y="2285"/>
                  </a:lnTo>
                  <a:lnTo>
                    <a:pt x="3902" y="3902"/>
                  </a:lnTo>
                  <a:lnTo>
                    <a:pt x="2286" y="4571"/>
                  </a:lnTo>
                  <a:lnTo>
                    <a:pt x="669" y="3902"/>
                  </a:lnTo>
                  <a:lnTo>
                    <a:pt x="0" y="2285"/>
                  </a:lnTo>
                  <a:lnTo>
                    <a:pt x="669" y="669"/>
                  </a:lnTo>
                  <a:lnTo>
                    <a:pt x="228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16" name="object 12516"/>
            <p:cNvSpPr/>
            <p:nvPr/>
          </p:nvSpPr>
          <p:spPr>
            <a:xfrm>
              <a:off x="4181449" y="251307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286" y="0"/>
                  </a:moveTo>
                  <a:lnTo>
                    <a:pt x="762" y="762"/>
                  </a:lnTo>
                  <a:lnTo>
                    <a:pt x="0" y="228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17" name="object 12517"/>
            <p:cNvSpPr/>
            <p:nvPr/>
          </p:nvSpPr>
          <p:spPr>
            <a:xfrm>
              <a:off x="4182973" y="2513076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18" name="object 12518"/>
            <p:cNvSpPr/>
            <p:nvPr/>
          </p:nvSpPr>
          <p:spPr>
            <a:xfrm>
              <a:off x="4182973" y="260146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4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19" name="object 12519"/>
            <p:cNvSpPr/>
            <p:nvPr/>
          </p:nvSpPr>
          <p:spPr>
            <a:xfrm>
              <a:off x="4181449" y="2596895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39" h="3175">
                  <a:moveTo>
                    <a:pt x="0" y="0"/>
                  </a:moveTo>
                  <a:lnTo>
                    <a:pt x="762" y="2286"/>
                  </a:lnTo>
                  <a:lnTo>
                    <a:pt x="2286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20" name="object 12520"/>
            <p:cNvSpPr/>
            <p:nvPr/>
          </p:nvSpPr>
          <p:spPr>
            <a:xfrm>
              <a:off x="4182973" y="2594610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304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21" name="object 12521"/>
            <p:cNvSpPr/>
            <p:nvPr/>
          </p:nvSpPr>
          <p:spPr>
            <a:xfrm>
              <a:off x="4181449" y="259232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286" y="0"/>
                  </a:moveTo>
                  <a:lnTo>
                    <a:pt x="762" y="762"/>
                  </a:lnTo>
                  <a:lnTo>
                    <a:pt x="0" y="228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22" name="object 12522"/>
            <p:cNvSpPr/>
            <p:nvPr/>
          </p:nvSpPr>
          <p:spPr>
            <a:xfrm>
              <a:off x="4182973" y="259080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23" name="object 12523"/>
            <p:cNvSpPr/>
            <p:nvPr/>
          </p:nvSpPr>
          <p:spPr>
            <a:xfrm>
              <a:off x="4189831" y="2554223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048" y="0"/>
                  </a:moveTo>
                  <a:lnTo>
                    <a:pt x="3048" y="3048"/>
                  </a:lnTo>
                  <a:lnTo>
                    <a:pt x="0" y="3048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24" name="object 12524"/>
            <p:cNvSpPr/>
            <p:nvPr/>
          </p:nvSpPr>
          <p:spPr>
            <a:xfrm>
              <a:off x="4182973" y="25671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4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25" name="object 12525"/>
            <p:cNvSpPr/>
            <p:nvPr/>
          </p:nvSpPr>
          <p:spPr>
            <a:xfrm>
              <a:off x="4181449" y="256565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0"/>
                  </a:moveTo>
                  <a:lnTo>
                    <a:pt x="762" y="1524"/>
                  </a:lnTo>
                  <a:lnTo>
                    <a:pt x="2286" y="228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26" name="object 12526"/>
            <p:cNvSpPr/>
            <p:nvPr/>
          </p:nvSpPr>
          <p:spPr>
            <a:xfrm>
              <a:off x="4182973" y="2564129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304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27" name="object 12527"/>
            <p:cNvSpPr/>
            <p:nvPr/>
          </p:nvSpPr>
          <p:spPr>
            <a:xfrm>
              <a:off x="4181449" y="256108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286" y="0"/>
                  </a:moveTo>
                  <a:lnTo>
                    <a:pt x="762" y="762"/>
                  </a:lnTo>
                  <a:lnTo>
                    <a:pt x="0" y="228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28" name="object 12528"/>
            <p:cNvSpPr/>
            <p:nvPr/>
          </p:nvSpPr>
          <p:spPr>
            <a:xfrm>
              <a:off x="4182973" y="256032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29" name="object 12529"/>
            <p:cNvSpPr/>
            <p:nvPr/>
          </p:nvSpPr>
          <p:spPr>
            <a:xfrm>
              <a:off x="4189831" y="2493264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048" y="3048"/>
                  </a:moveTo>
                  <a:lnTo>
                    <a:pt x="3048" y="0"/>
                  </a:lnTo>
                  <a:lnTo>
                    <a:pt x="0" y="0"/>
                  </a:ln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30" name="object 12530"/>
            <p:cNvSpPr/>
            <p:nvPr/>
          </p:nvSpPr>
          <p:spPr>
            <a:xfrm>
              <a:off x="4199737" y="2479547"/>
              <a:ext cx="6985" cy="10160"/>
            </a:xfrm>
            <a:custGeom>
              <a:avLst/>
              <a:gdLst/>
              <a:ahLst/>
              <a:cxnLst/>
              <a:rect l="l" t="t" r="r" b="b"/>
              <a:pathLst>
                <a:path w="6985" h="10160">
                  <a:moveTo>
                    <a:pt x="0" y="0"/>
                  </a:moveTo>
                  <a:lnTo>
                    <a:pt x="6858" y="0"/>
                  </a:lnTo>
                  <a:lnTo>
                    <a:pt x="6858" y="9906"/>
                  </a:lnTo>
                  <a:lnTo>
                    <a:pt x="0" y="9906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31" name="object 12531"/>
            <p:cNvSpPr/>
            <p:nvPr/>
          </p:nvSpPr>
          <p:spPr>
            <a:xfrm>
              <a:off x="4165447" y="2479547"/>
              <a:ext cx="3810" cy="10160"/>
            </a:xfrm>
            <a:custGeom>
              <a:avLst/>
              <a:gdLst/>
              <a:ahLst/>
              <a:cxnLst/>
              <a:rect l="l" t="t" r="r" b="b"/>
              <a:pathLst>
                <a:path w="3810" h="10160">
                  <a:moveTo>
                    <a:pt x="0" y="0"/>
                  </a:moveTo>
                  <a:lnTo>
                    <a:pt x="3810" y="0"/>
                  </a:lnTo>
                  <a:lnTo>
                    <a:pt x="3810" y="9906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32" name="object 12532"/>
            <p:cNvSpPr/>
            <p:nvPr/>
          </p:nvSpPr>
          <p:spPr>
            <a:xfrm>
              <a:off x="4165447" y="2489453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10">
                  <a:moveTo>
                    <a:pt x="381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2533" name="object 12533"/>
          <p:cNvGrpSpPr/>
          <p:nvPr/>
        </p:nvGrpSpPr>
        <p:grpSpPr>
          <a:xfrm>
            <a:off x="5033151" y="1738413"/>
            <a:ext cx="9577" cy="90183"/>
            <a:chOff x="4004665" y="2475738"/>
            <a:chExt cx="7620" cy="71755"/>
          </a:xfrm>
        </p:grpSpPr>
        <p:sp>
          <p:nvSpPr>
            <p:cNvPr id="12534" name="object 12534"/>
            <p:cNvSpPr/>
            <p:nvPr/>
          </p:nvSpPr>
          <p:spPr>
            <a:xfrm>
              <a:off x="4006951" y="2475738"/>
              <a:ext cx="0" cy="67945"/>
            </a:xfrm>
            <a:custGeom>
              <a:avLst/>
              <a:gdLst/>
              <a:ahLst/>
              <a:cxnLst/>
              <a:rect l="l" t="t" r="r" b="b"/>
              <a:pathLst>
                <a:path h="67944">
                  <a:moveTo>
                    <a:pt x="0" y="6781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35" name="object 12535"/>
            <p:cNvSpPr/>
            <p:nvPr/>
          </p:nvSpPr>
          <p:spPr>
            <a:xfrm>
              <a:off x="4009999" y="2479548"/>
              <a:ext cx="0" cy="67945"/>
            </a:xfrm>
            <a:custGeom>
              <a:avLst/>
              <a:gdLst/>
              <a:ahLst/>
              <a:cxnLst/>
              <a:rect l="l" t="t" r="r" b="b"/>
              <a:pathLst>
                <a:path h="67944">
                  <a:moveTo>
                    <a:pt x="0" y="6781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2536" name="object 12536"/>
          <p:cNvGrpSpPr/>
          <p:nvPr/>
        </p:nvGrpSpPr>
        <p:grpSpPr>
          <a:xfrm>
            <a:off x="5027404" y="1939527"/>
            <a:ext cx="191540" cy="44693"/>
            <a:chOff x="4000093" y="2635757"/>
            <a:chExt cx="152400" cy="35560"/>
          </a:xfrm>
        </p:grpSpPr>
        <p:sp>
          <p:nvSpPr>
            <p:cNvPr id="12537" name="object 12537"/>
            <p:cNvSpPr/>
            <p:nvPr/>
          </p:nvSpPr>
          <p:spPr>
            <a:xfrm>
              <a:off x="4000093" y="2641853"/>
              <a:ext cx="71120" cy="0"/>
            </a:xfrm>
            <a:custGeom>
              <a:avLst/>
              <a:gdLst/>
              <a:ahLst/>
              <a:cxnLst/>
              <a:rect l="l" t="t" r="r" b="b"/>
              <a:pathLst>
                <a:path w="71120">
                  <a:moveTo>
                    <a:pt x="0" y="0"/>
                  </a:moveTo>
                  <a:lnTo>
                    <a:pt x="7086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38" name="object 12538"/>
            <p:cNvSpPr/>
            <p:nvPr/>
          </p:nvSpPr>
          <p:spPr>
            <a:xfrm>
              <a:off x="4000093" y="2638043"/>
              <a:ext cx="71120" cy="0"/>
            </a:xfrm>
            <a:custGeom>
              <a:avLst/>
              <a:gdLst/>
              <a:ahLst/>
              <a:cxnLst/>
              <a:rect l="l" t="t" r="r" b="b"/>
              <a:pathLst>
                <a:path w="71120">
                  <a:moveTo>
                    <a:pt x="0" y="0"/>
                  </a:moveTo>
                  <a:lnTo>
                    <a:pt x="7086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39" name="object 12539"/>
            <p:cNvSpPr/>
            <p:nvPr/>
          </p:nvSpPr>
          <p:spPr>
            <a:xfrm>
              <a:off x="4016857" y="2668523"/>
              <a:ext cx="135890" cy="0"/>
            </a:xfrm>
            <a:custGeom>
              <a:avLst/>
              <a:gdLst/>
              <a:ahLst/>
              <a:cxnLst/>
              <a:rect l="l" t="t" r="r" b="b"/>
              <a:pathLst>
                <a:path w="135889">
                  <a:moveTo>
                    <a:pt x="0" y="0"/>
                  </a:moveTo>
                  <a:lnTo>
                    <a:pt x="13563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40" name="object 12540"/>
            <p:cNvSpPr/>
            <p:nvPr/>
          </p:nvSpPr>
          <p:spPr>
            <a:xfrm>
              <a:off x="4016857" y="2665475"/>
              <a:ext cx="135890" cy="0"/>
            </a:xfrm>
            <a:custGeom>
              <a:avLst/>
              <a:gdLst/>
              <a:ahLst/>
              <a:cxnLst/>
              <a:rect l="l" t="t" r="r" b="b"/>
              <a:pathLst>
                <a:path w="135889">
                  <a:moveTo>
                    <a:pt x="0" y="0"/>
                  </a:moveTo>
                  <a:lnTo>
                    <a:pt x="13563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41" name="object 12541"/>
            <p:cNvSpPr/>
            <p:nvPr/>
          </p:nvSpPr>
          <p:spPr>
            <a:xfrm>
              <a:off x="4016857" y="2661665"/>
              <a:ext cx="128905" cy="0"/>
            </a:xfrm>
            <a:custGeom>
              <a:avLst/>
              <a:gdLst/>
              <a:ahLst/>
              <a:cxnLst/>
              <a:rect l="l" t="t" r="r" b="b"/>
              <a:pathLst>
                <a:path w="128904">
                  <a:moveTo>
                    <a:pt x="0" y="0"/>
                  </a:moveTo>
                  <a:lnTo>
                    <a:pt x="12877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2542" name="object 12542"/>
          <p:cNvGrpSpPr/>
          <p:nvPr/>
        </p:nvGrpSpPr>
        <p:grpSpPr>
          <a:xfrm>
            <a:off x="5007294" y="1755651"/>
            <a:ext cx="61452" cy="237030"/>
            <a:chOff x="3984091" y="2489454"/>
            <a:chExt cx="48895" cy="188595"/>
          </a:xfrm>
        </p:grpSpPr>
        <p:sp>
          <p:nvSpPr>
            <p:cNvPr id="12543" name="object 12543"/>
            <p:cNvSpPr/>
            <p:nvPr/>
          </p:nvSpPr>
          <p:spPr>
            <a:xfrm>
              <a:off x="4023715" y="2489454"/>
              <a:ext cx="0" cy="67945"/>
            </a:xfrm>
            <a:custGeom>
              <a:avLst/>
              <a:gdLst/>
              <a:ahLst/>
              <a:cxnLst/>
              <a:rect l="l" t="t" r="r" b="b"/>
              <a:pathLst>
                <a:path h="67944">
                  <a:moveTo>
                    <a:pt x="0" y="6781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44" name="object 12544"/>
            <p:cNvSpPr/>
            <p:nvPr/>
          </p:nvSpPr>
          <p:spPr>
            <a:xfrm>
              <a:off x="3993235" y="2547366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5">
                  <a:moveTo>
                    <a:pt x="16763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45" name="object 12545"/>
            <p:cNvSpPr/>
            <p:nvPr/>
          </p:nvSpPr>
          <p:spPr>
            <a:xfrm>
              <a:off x="3990187" y="2543556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5">
                  <a:moveTo>
                    <a:pt x="16763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46" name="object 12546"/>
            <p:cNvSpPr/>
            <p:nvPr/>
          </p:nvSpPr>
          <p:spPr>
            <a:xfrm>
              <a:off x="4012285" y="2571750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39">
                  <a:moveTo>
                    <a:pt x="1524" y="0"/>
                  </a:moveTo>
                  <a:lnTo>
                    <a:pt x="762" y="0"/>
                  </a:lnTo>
                  <a:lnTo>
                    <a:pt x="0" y="762"/>
                  </a:lnTo>
                  <a:lnTo>
                    <a:pt x="762" y="1524"/>
                  </a:lnTo>
                  <a:lnTo>
                    <a:pt x="1524" y="228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47" name="object 12547"/>
            <p:cNvSpPr/>
            <p:nvPr/>
          </p:nvSpPr>
          <p:spPr>
            <a:xfrm>
              <a:off x="4016857" y="256717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10">
                  <a:moveTo>
                    <a:pt x="3810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48" name="object 12548"/>
            <p:cNvSpPr/>
            <p:nvPr/>
          </p:nvSpPr>
          <p:spPr>
            <a:xfrm>
              <a:off x="4021429" y="2564892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80">
                  <a:moveTo>
                    <a:pt x="2286" y="0"/>
                  </a:moveTo>
                  <a:lnTo>
                    <a:pt x="3902" y="669"/>
                  </a:lnTo>
                  <a:lnTo>
                    <a:pt x="4572" y="2285"/>
                  </a:lnTo>
                  <a:lnTo>
                    <a:pt x="3902" y="3902"/>
                  </a:lnTo>
                  <a:lnTo>
                    <a:pt x="2286" y="4571"/>
                  </a:lnTo>
                  <a:lnTo>
                    <a:pt x="669" y="3902"/>
                  </a:lnTo>
                  <a:lnTo>
                    <a:pt x="0" y="2285"/>
                  </a:lnTo>
                  <a:lnTo>
                    <a:pt x="669" y="669"/>
                  </a:lnTo>
                  <a:lnTo>
                    <a:pt x="228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49" name="object 12549"/>
            <p:cNvSpPr/>
            <p:nvPr/>
          </p:nvSpPr>
          <p:spPr>
            <a:xfrm>
              <a:off x="4023715" y="257098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5">
                  <a:moveTo>
                    <a:pt x="0" y="0"/>
                  </a:moveTo>
                  <a:lnTo>
                    <a:pt x="685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50" name="object 12550"/>
            <p:cNvSpPr/>
            <p:nvPr/>
          </p:nvSpPr>
          <p:spPr>
            <a:xfrm>
              <a:off x="4023715" y="257403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5">
                  <a:moveTo>
                    <a:pt x="0" y="0"/>
                  </a:moveTo>
                  <a:lnTo>
                    <a:pt x="685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51" name="object 12551"/>
            <p:cNvSpPr/>
            <p:nvPr/>
          </p:nvSpPr>
          <p:spPr>
            <a:xfrm>
              <a:off x="4029811" y="2571750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0" y="2285"/>
                  </a:moveTo>
                  <a:lnTo>
                    <a:pt x="761" y="1523"/>
                  </a:lnTo>
                  <a:lnTo>
                    <a:pt x="761" y="761"/>
                  </a:lnTo>
                  <a:lnTo>
                    <a:pt x="761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52" name="object 12552"/>
            <p:cNvSpPr/>
            <p:nvPr/>
          </p:nvSpPr>
          <p:spPr>
            <a:xfrm>
              <a:off x="4013809" y="2574036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4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53" name="object 12553"/>
            <p:cNvSpPr/>
            <p:nvPr/>
          </p:nvSpPr>
          <p:spPr>
            <a:xfrm>
              <a:off x="4013809" y="257098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4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54" name="object 12554"/>
            <p:cNvSpPr/>
            <p:nvPr/>
          </p:nvSpPr>
          <p:spPr>
            <a:xfrm>
              <a:off x="3990187" y="2560320"/>
              <a:ext cx="24130" cy="0"/>
            </a:xfrm>
            <a:custGeom>
              <a:avLst/>
              <a:gdLst/>
              <a:ahLst/>
              <a:cxnLst/>
              <a:rect l="l" t="t" r="r" b="b"/>
              <a:pathLst>
                <a:path w="24129">
                  <a:moveTo>
                    <a:pt x="23622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55" name="object 12555"/>
            <p:cNvSpPr/>
            <p:nvPr/>
          </p:nvSpPr>
          <p:spPr>
            <a:xfrm>
              <a:off x="3990187" y="2560320"/>
              <a:ext cx="26670" cy="0"/>
            </a:xfrm>
            <a:custGeom>
              <a:avLst/>
              <a:gdLst/>
              <a:ahLst/>
              <a:cxnLst/>
              <a:rect l="l" t="t" r="r" b="b"/>
              <a:pathLst>
                <a:path w="26670">
                  <a:moveTo>
                    <a:pt x="26670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56" name="object 12556"/>
            <p:cNvSpPr/>
            <p:nvPr/>
          </p:nvSpPr>
          <p:spPr>
            <a:xfrm>
              <a:off x="3993235" y="2557272"/>
              <a:ext cx="30480" cy="0"/>
            </a:xfrm>
            <a:custGeom>
              <a:avLst/>
              <a:gdLst/>
              <a:ahLst/>
              <a:cxnLst/>
              <a:rect l="l" t="t" r="r" b="b"/>
              <a:pathLst>
                <a:path w="30479">
                  <a:moveTo>
                    <a:pt x="30479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57" name="object 12557"/>
            <p:cNvSpPr/>
            <p:nvPr/>
          </p:nvSpPr>
          <p:spPr>
            <a:xfrm>
              <a:off x="4020667" y="256413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4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58" name="object 12558"/>
            <p:cNvSpPr/>
            <p:nvPr/>
          </p:nvSpPr>
          <p:spPr>
            <a:xfrm>
              <a:off x="4016095" y="255955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62" y="0"/>
                  </a:moveTo>
                  <a:lnTo>
                    <a:pt x="1300" y="223"/>
                  </a:lnTo>
                  <a:lnTo>
                    <a:pt x="1524" y="761"/>
                  </a:lnTo>
                  <a:lnTo>
                    <a:pt x="1300" y="1300"/>
                  </a:lnTo>
                  <a:lnTo>
                    <a:pt x="762" y="1523"/>
                  </a:lnTo>
                  <a:lnTo>
                    <a:pt x="223" y="1300"/>
                  </a:lnTo>
                  <a:lnTo>
                    <a:pt x="0" y="761"/>
                  </a:lnTo>
                  <a:lnTo>
                    <a:pt x="223" y="223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59" name="object 12559"/>
            <p:cNvSpPr/>
            <p:nvPr/>
          </p:nvSpPr>
          <p:spPr>
            <a:xfrm>
              <a:off x="4016857" y="2577846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10">
                  <a:moveTo>
                    <a:pt x="3810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60" name="object 12560"/>
            <p:cNvSpPr/>
            <p:nvPr/>
          </p:nvSpPr>
          <p:spPr>
            <a:xfrm>
              <a:off x="4021429" y="2575560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80">
                  <a:moveTo>
                    <a:pt x="2286" y="0"/>
                  </a:moveTo>
                  <a:lnTo>
                    <a:pt x="3902" y="669"/>
                  </a:lnTo>
                  <a:lnTo>
                    <a:pt x="4572" y="2285"/>
                  </a:lnTo>
                  <a:lnTo>
                    <a:pt x="3902" y="3902"/>
                  </a:lnTo>
                  <a:lnTo>
                    <a:pt x="2286" y="4571"/>
                  </a:lnTo>
                  <a:lnTo>
                    <a:pt x="669" y="3902"/>
                  </a:lnTo>
                  <a:lnTo>
                    <a:pt x="0" y="2285"/>
                  </a:lnTo>
                  <a:lnTo>
                    <a:pt x="669" y="669"/>
                  </a:lnTo>
                  <a:lnTo>
                    <a:pt x="228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61" name="object 12561"/>
            <p:cNvSpPr/>
            <p:nvPr/>
          </p:nvSpPr>
          <p:spPr>
            <a:xfrm>
              <a:off x="3986377" y="2560320"/>
              <a:ext cx="0" cy="58419"/>
            </a:xfrm>
            <a:custGeom>
              <a:avLst/>
              <a:gdLst/>
              <a:ahLst/>
              <a:cxnLst/>
              <a:rect l="l" t="t" r="r" b="b"/>
              <a:pathLst>
                <a:path h="58419">
                  <a:moveTo>
                    <a:pt x="0" y="0"/>
                  </a:moveTo>
                  <a:lnTo>
                    <a:pt x="0" y="5791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62" name="object 12562"/>
            <p:cNvSpPr/>
            <p:nvPr/>
          </p:nvSpPr>
          <p:spPr>
            <a:xfrm>
              <a:off x="4016857" y="2567178"/>
              <a:ext cx="0" cy="10795"/>
            </a:xfrm>
            <a:custGeom>
              <a:avLst/>
              <a:gdLst/>
              <a:ahLst/>
              <a:cxnLst/>
              <a:rect l="l" t="t" r="r" b="b"/>
              <a:pathLst>
                <a:path h="10794">
                  <a:moveTo>
                    <a:pt x="0" y="0"/>
                  </a:moveTo>
                  <a:lnTo>
                    <a:pt x="0" y="1066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63" name="object 12563"/>
            <p:cNvSpPr/>
            <p:nvPr/>
          </p:nvSpPr>
          <p:spPr>
            <a:xfrm>
              <a:off x="4023715" y="2567178"/>
              <a:ext cx="0" cy="10795"/>
            </a:xfrm>
            <a:custGeom>
              <a:avLst/>
              <a:gdLst/>
              <a:ahLst/>
              <a:cxnLst/>
              <a:rect l="l" t="t" r="r" b="b"/>
              <a:pathLst>
                <a:path h="10794">
                  <a:moveTo>
                    <a:pt x="0" y="0"/>
                  </a:moveTo>
                  <a:lnTo>
                    <a:pt x="0" y="1066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64" name="object 12564"/>
            <p:cNvSpPr/>
            <p:nvPr/>
          </p:nvSpPr>
          <p:spPr>
            <a:xfrm>
              <a:off x="4027525" y="2493264"/>
              <a:ext cx="0" cy="67310"/>
            </a:xfrm>
            <a:custGeom>
              <a:avLst/>
              <a:gdLst/>
              <a:ahLst/>
              <a:cxnLst/>
              <a:rect l="l" t="t" r="r" b="b"/>
              <a:pathLst>
                <a:path h="67310">
                  <a:moveTo>
                    <a:pt x="0" y="67055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65" name="object 12565"/>
            <p:cNvSpPr/>
            <p:nvPr/>
          </p:nvSpPr>
          <p:spPr>
            <a:xfrm>
              <a:off x="4023715" y="2651760"/>
              <a:ext cx="3810" cy="6985"/>
            </a:xfrm>
            <a:custGeom>
              <a:avLst/>
              <a:gdLst/>
              <a:ahLst/>
              <a:cxnLst/>
              <a:rect l="l" t="t" r="r" b="b"/>
              <a:pathLst>
                <a:path w="3810" h="6985">
                  <a:moveTo>
                    <a:pt x="0" y="6857"/>
                  </a:moveTo>
                  <a:lnTo>
                    <a:pt x="0" y="0"/>
                  </a:lnTo>
                  <a:lnTo>
                    <a:pt x="3809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66" name="object 12566"/>
            <p:cNvSpPr/>
            <p:nvPr/>
          </p:nvSpPr>
          <p:spPr>
            <a:xfrm>
              <a:off x="4027525" y="2651760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5">
                  <a:moveTo>
                    <a:pt x="0" y="6857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67" name="object 12567"/>
            <p:cNvSpPr/>
            <p:nvPr/>
          </p:nvSpPr>
          <p:spPr>
            <a:xfrm>
              <a:off x="4000093" y="263804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809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68" name="object 12568"/>
            <p:cNvSpPr/>
            <p:nvPr/>
          </p:nvSpPr>
          <p:spPr>
            <a:xfrm>
              <a:off x="4020667" y="2668524"/>
              <a:ext cx="3175" cy="6985"/>
            </a:xfrm>
            <a:custGeom>
              <a:avLst/>
              <a:gdLst/>
              <a:ahLst/>
              <a:cxnLst/>
              <a:rect l="l" t="t" r="r" b="b"/>
              <a:pathLst>
                <a:path w="3175" h="6985">
                  <a:moveTo>
                    <a:pt x="3048" y="6857"/>
                  </a:moveTo>
                  <a:lnTo>
                    <a:pt x="0" y="6857"/>
                  </a:lnTo>
                  <a:lnTo>
                    <a:pt x="0" y="0"/>
                  </a:lnTo>
                </a:path>
                <a:path w="3175" h="6985">
                  <a:moveTo>
                    <a:pt x="3048" y="6857"/>
                  </a:moveTo>
                  <a:lnTo>
                    <a:pt x="30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69" name="object 12569"/>
            <p:cNvSpPr/>
            <p:nvPr/>
          </p:nvSpPr>
          <p:spPr>
            <a:xfrm>
              <a:off x="4016857" y="2651760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4">
                  <a:moveTo>
                    <a:pt x="0" y="0"/>
                  </a:moveTo>
                  <a:lnTo>
                    <a:pt x="0" y="1676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70" name="object 12570"/>
            <p:cNvSpPr/>
            <p:nvPr/>
          </p:nvSpPr>
          <p:spPr>
            <a:xfrm>
              <a:off x="4023715" y="2564130"/>
              <a:ext cx="0" cy="87630"/>
            </a:xfrm>
            <a:custGeom>
              <a:avLst/>
              <a:gdLst/>
              <a:ahLst/>
              <a:cxnLst/>
              <a:rect l="l" t="t" r="r" b="b"/>
              <a:pathLst>
                <a:path h="87630">
                  <a:moveTo>
                    <a:pt x="0" y="0"/>
                  </a:moveTo>
                  <a:lnTo>
                    <a:pt x="0" y="8763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71" name="object 12571"/>
            <p:cNvSpPr/>
            <p:nvPr/>
          </p:nvSpPr>
          <p:spPr>
            <a:xfrm>
              <a:off x="4020667" y="2564130"/>
              <a:ext cx="0" cy="87630"/>
            </a:xfrm>
            <a:custGeom>
              <a:avLst/>
              <a:gdLst/>
              <a:ahLst/>
              <a:cxnLst/>
              <a:rect l="l" t="t" r="r" b="b"/>
              <a:pathLst>
                <a:path h="87630">
                  <a:moveTo>
                    <a:pt x="0" y="0"/>
                  </a:moveTo>
                  <a:lnTo>
                    <a:pt x="0" y="8763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2572" name="object 12572"/>
          <p:cNvGrpSpPr/>
          <p:nvPr/>
        </p:nvGrpSpPr>
        <p:grpSpPr>
          <a:xfrm>
            <a:off x="5194044" y="1884938"/>
            <a:ext cx="31923" cy="79808"/>
            <a:chOff x="4132681" y="2592323"/>
            <a:chExt cx="25400" cy="63500"/>
          </a:xfrm>
        </p:grpSpPr>
        <p:sp>
          <p:nvSpPr>
            <p:cNvPr id="12573" name="object 12573"/>
            <p:cNvSpPr/>
            <p:nvPr/>
          </p:nvSpPr>
          <p:spPr>
            <a:xfrm>
              <a:off x="4155541" y="2597657"/>
              <a:ext cx="0" cy="54610"/>
            </a:xfrm>
            <a:custGeom>
              <a:avLst/>
              <a:gdLst/>
              <a:ahLst/>
              <a:cxnLst/>
              <a:rect l="l" t="t" r="r" b="b"/>
              <a:pathLst>
                <a:path h="54610">
                  <a:moveTo>
                    <a:pt x="0" y="54101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74" name="object 12574"/>
            <p:cNvSpPr/>
            <p:nvPr/>
          </p:nvSpPr>
          <p:spPr>
            <a:xfrm>
              <a:off x="4152493" y="2597657"/>
              <a:ext cx="0" cy="54610"/>
            </a:xfrm>
            <a:custGeom>
              <a:avLst/>
              <a:gdLst/>
              <a:ahLst/>
              <a:cxnLst/>
              <a:rect l="l" t="t" r="r" b="b"/>
              <a:pathLst>
                <a:path h="54610">
                  <a:moveTo>
                    <a:pt x="0" y="54101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75" name="object 12575"/>
            <p:cNvSpPr/>
            <p:nvPr/>
          </p:nvSpPr>
          <p:spPr>
            <a:xfrm>
              <a:off x="4134967" y="2594609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1524" y="0"/>
                  </a:moveTo>
                  <a:lnTo>
                    <a:pt x="762" y="0"/>
                  </a:lnTo>
                  <a:lnTo>
                    <a:pt x="0" y="1524"/>
                  </a:lnTo>
                  <a:lnTo>
                    <a:pt x="762" y="2286"/>
                  </a:lnTo>
                  <a:lnTo>
                    <a:pt x="1524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76" name="object 12576"/>
            <p:cNvSpPr/>
            <p:nvPr/>
          </p:nvSpPr>
          <p:spPr>
            <a:xfrm>
              <a:off x="4134967" y="2650235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1524" y="0"/>
                  </a:moveTo>
                  <a:lnTo>
                    <a:pt x="762" y="762"/>
                  </a:lnTo>
                  <a:lnTo>
                    <a:pt x="0" y="1524"/>
                  </a:lnTo>
                  <a:lnTo>
                    <a:pt x="762" y="3048"/>
                  </a:lnTo>
                  <a:lnTo>
                    <a:pt x="1524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2577" name="object 12577"/>
          <p:cNvGrpSpPr/>
          <p:nvPr/>
        </p:nvGrpSpPr>
        <p:grpSpPr>
          <a:xfrm>
            <a:off x="5057093" y="1942402"/>
            <a:ext cx="62250" cy="50279"/>
            <a:chOff x="4023715" y="2638044"/>
            <a:chExt cx="49530" cy="40005"/>
          </a:xfrm>
        </p:grpSpPr>
        <p:sp>
          <p:nvSpPr>
            <p:cNvPr id="12578" name="object 12578"/>
            <p:cNvSpPr/>
            <p:nvPr/>
          </p:nvSpPr>
          <p:spPr>
            <a:xfrm>
              <a:off x="4070959" y="263804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809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79" name="object 12579"/>
            <p:cNvSpPr/>
            <p:nvPr/>
          </p:nvSpPr>
          <p:spPr>
            <a:xfrm>
              <a:off x="4023715" y="2675382"/>
              <a:ext cx="47625" cy="0"/>
            </a:xfrm>
            <a:custGeom>
              <a:avLst/>
              <a:gdLst/>
              <a:ahLst/>
              <a:cxnLst/>
              <a:rect l="l" t="t" r="r" b="b"/>
              <a:pathLst>
                <a:path w="47625">
                  <a:moveTo>
                    <a:pt x="47244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2580" name="object 12580"/>
          <p:cNvSpPr/>
          <p:nvPr/>
        </p:nvSpPr>
        <p:spPr>
          <a:xfrm>
            <a:off x="5222775" y="1734581"/>
            <a:ext cx="0" cy="3990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0" y="3048"/>
                </a:moveTo>
                <a:lnTo>
                  <a:pt x="0" y="3048"/>
                </a:lnTo>
                <a:lnTo>
                  <a:pt x="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81" name="object 12581"/>
          <p:cNvSpPr/>
          <p:nvPr/>
        </p:nvSpPr>
        <p:spPr>
          <a:xfrm>
            <a:off x="5211283" y="1830350"/>
            <a:ext cx="8779" cy="1596"/>
          </a:xfrm>
          <a:custGeom>
            <a:avLst/>
            <a:gdLst/>
            <a:ahLst/>
            <a:cxnLst/>
            <a:rect l="l" t="t" r="r" b="b"/>
            <a:pathLst>
              <a:path w="6985" h="1269">
                <a:moveTo>
                  <a:pt x="0" y="0"/>
                </a:moveTo>
                <a:lnTo>
                  <a:pt x="3048" y="761"/>
                </a:lnTo>
                <a:lnTo>
                  <a:pt x="685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2582" name="object 12582"/>
          <p:cNvGrpSpPr/>
          <p:nvPr/>
        </p:nvGrpSpPr>
        <p:grpSpPr>
          <a:xfrm>
            <a:off x="5194045" y="1759480"/>
            <a:ext cx="35914" cy="75020"/>
            <a:chOff x="4132681" y="2492501"/>
            <a:chExt cx="28575" cy="59690"/>
          </a:xfrm>
        </p:grpSpPr>
        <p:sp>
          <p:nvSpPr>
            <p:cNvPr id="12583" name="object 12583"/>
            <p:cNvSpPr/>
            <p:nvPr/>
          </p:nvSpPr>
          <p:spPr>
            <a:xfrm>
              <a:off x="4141825" y="2496311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70">
                  <a:moveTo>
                    <a:pt x="0" y="0"/>
                  </a:moveTo>
                  <a:lnTo>
                    <a:pt x="1371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84" name="object 12584"/>
            <p:cNvSpPr/>
            <p:nvPr/>
          </p:nvSpPr>
          <p:spPr>
            <a:xfrm>
              <a:off x="4145635" y="2513075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60">
                  <a:moveTo>
                    <a:pt x="9905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85" name="object 12585"/>
            <p:cNvSpPr/>
            <p:nvPr/>
          </p:nvSpPr>
          <p:spPr>
            <a:xfrm>
              <a:off x="4148683" y="2513075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10">
                  <a:moveTo>
                    <a:pt x="3810" y="0"/>
                  </a:moveTo>
                  <a:lnTo>
                    <a:pt x="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86" name="object 12586"/>
            <p:cNvSpPr/>
            <p:nvPr/>
          </p:nvSpPr>
          <p:spPr>
            <a:xfrm>
              <a:off x="4148683" y="2513075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10">
                  <a:moveTo>
                    <a:pt x="3810" y="3809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87" name="object 12587"/>
            <p:cNvSpPr/>
            <p:nvPr/>
          </p:nvSpPr>
          <p:spPr>
            <a:xfrm>
              <a:off x="4153255" y="2548889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0" y="0"/>
                  </a:moveTo>
                  <a:lnTo>
                    <a:pt x="762" y="0"/>
                  </a:lnTo>
                  <a:lnTo>
                    <a:pt x="228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88" name="object 12588"/>
            <p:cNvSpPr/>
            <p:nvPr/>
          </p:nvSpPr>
          <p:spPr>
            <a:xfrm>
              <a:off x="4156303" y="251307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286" y="2285"/>
                  </a:moveTo>
                  <a:lnTo>
                    <a:pt x="1524" y="1523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89" name="object 12589"/>
            <p:cNvSpPr/>
            <p:nvPr/>
          </p:nvSpPr>
          <p:spPr>
            <a:xfrm>
              <a:off x="4158589" y="2515361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762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90" name="object 12590"/>
            <p:cNvSpPr/>
            <p:nvPr/>
          </p:nvSpPr>
          <p:spPr>
            <a:xfrm>
              <a:off x="4154017" y="2510789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762" y="0"/>
                  </a:moveTo>
                  <a:lnTo>
                    <a:pt x="0" y="1524"/>
                  </a:lnTo>
                  <a:lnTo>
                    <a:pt x="762" y="228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91" name="object 12591"/>
            <p:cNvSpPr/>
            <p:nvPr/>
          </p:nvSpPr>
          <p:spPr>
            <a:xfrm>
              <a:off x="4155541" y="2510027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92" name="object 12592"/>
            <p:cNvSpPr/>
            <p:nvPr/>
          </p:nvSpPr>
          <p:spPr>
            <a:xfrm>
              <a:off x="4154779" y="2510789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24" y="0"/>
                  </a:moveTo>
                  <a:lnTo>
                    <a:pt x="762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93" name="object 12593"/>
            <p:cNvSpPr/>
            <p:nvPr/>
          </p:nvSpPr>
          <p:spPr>
            <a:xfrm>
              <a:off x="4147921" y="2492501"/>
              <a:ext cx="1905" cy="21590"/>
            </a:xfrm>
            <a:custGeom>
              <a:avLst/>
              <a:gdLst/>
              <a:ahLst/>
              <a:cxnLst/>
              <a:rect l="l" t="t" r="r" b="b"/>
              <a:pathLst>
                <a:path w="1904" h="21589">
                  <a:moveTo>
                    <a:pt x="1524" y="20574"/>
                  </a:moveTo>
                  <a:lnTo>
                    <a:pt x="1295" y="20040"/>
                  </a:lnTo>
                  <a:lnTo>
                    <a:pt x="762" y="19812"/>
                  </a:lnTo>
                  <a:lnTo>
                    <a:pt x="215" y="20040"/>
                  </a:lnTo>
                  <a:lnTo>
                    <a:pt x="0" y="20574"/>
                  </a:lnTo>
                  <a:lnTo>
                    <a:pt x="215" y="21120"/>
                  </a:lnTo>
                  <a:lnTo>
                    <a:pt x="762" y="21336"/>
                  </a:lnTo>
                  <a:lnTo>
                    <a:pt x="1295" y="21120"/>
                  </a:lnTo>
                  <a:lnTo>
                    <a:pt x="1524" y="20574"/>
                  </a:lnTo>
                  <a:close/>
                </a:path>
                <a:path w="1904" h="21589">
                  <a:moveTo>
                    <a:pt x="1524" y="762"/>
                  </a:moveTo>
                  <a:lnTo>
                    <a:pt x="1295" y="228"/>
                  </a:lnTo>
                  <a:lnTo>
                    <a:pt x="762" y="0"/>
                  </a:lnTo>
                  <a:lnTo>
                    <a:pt x="215" y="228"/>
                  </a:lnTo>
                  <a:lnTo>
                    <a:pt x="0" y="762"/>
                  </a:lnTo>
                  <a:lnTo>
                    <a:pt x="215" y="1308"/>
                  </a:lnTo>
                  <a:lnTo>
                    <a:pt x="762" y="1524"/>
                  </a:lnTo>
                  <a:lnTo>
                    <a:pt x="1295" y="1308"/>
                  </a:lnTo>
                  <a:lnTo>
                    <a:pt x="1524" y="76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94" name="object 12594"/>
            <p:cNvSpPr/>
            <p:nvPr/>
          </p:nvSpPr>
          <p:spPr>
            <a:xfrm>
              <a:off x="4136491" y="2496311"/>
              <a:ext cx="6350" cy="24130"/>
            </a:xfrm>
            <a:custGeom>
              <a:avLst/>
              <a:gdLst/>
              <a:ahLst/>
              <a:cxnLst/>
              <a:rect l="l" t="t" r="r" b="b"/>
              <a:pathLst>
                <a:path w="6350" h="24130">
                  <a:moveTo>
                    <a:pt x="6096" y="0"/>
                  </a:moveTo>
                  <a:lnTo>
                    <a:pt x="2286" y="12192"/>
                  </a:lnTo>
                  <a:lnTo>
                    <a:pt x="0" y="2362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95" name="object 12595"/>
            <p:cNvSpPr/>
            <p:nvPr/>
          </p:nvSpPr>
          <p:spPr>
            <a:xfrm>
              <a:off x="4134967" y="2527553"/>
              <a:ext cx="11430" cy="21590"/>
            </a:xfrm>
            <a:custGeom>
              <a:avLst/>
              <a:gdLst/>
              <a:ahLst/>
              <a:cxnLst/>
              <a:rect l="l" t="t" r="r" b="b"/>
              <a:pathLst>
                <a:path w="11429" h="21589">
                  <a:moveTo>
                    <a:pt x="0" y="0"/>
                  </a:moveTo>
                  <a:lnTo>
                    <a:pt x="762" y="6096"/>
                  </a:lnTo>
                  <a:lnTo>
                    <a:pt x="2286" y="11430"/>
                  </a:lnTo>
                  <a:lnTo>
                    <a:pt x="5334" y="16764"/>
                  </a:lnTo>
                  <a:lnTo>
                    <a:pt x="9144" y="21336"/>
                  </a:lnTo>
                  <a:lnTo>
                    <a:pt x="9906" y="21336"/>
                  </a:lnTo>
                  <a:lnTo>
                    <a:pt x="11430" y="2133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96" name="object 12596"/>
            <p:cNvSpPr/>
            <p:nvPr/>
          </p:nvSpPr>
          <p:spPr>
            <a:xfrm>
              <a:off x="4140301" y="2513075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39">
                  <a:moveTo>
                    <a:pt x="3048" y="0"/>
                  </a:moveTo>
                  <a:lnTo>
                    <a:pt x="1524" y="1524"/>
                  </a:lnTo>
                  <a:lnTo>
                    <a:pt x="0" y="228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97" name="object 12597"/>
            <p:cNvSpPr/>
            <p:nvPr/>
          </p:nvSpPr>
          <p:spPr>
            <a:xfrm>
              <a:off x="4144873" y="2510789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285"/>
                  </a:moveTo>
                  <a:lnTo>
                    <a:pt x="0" y="1523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98" name="object 12598"/>
            <p:cNvSpPr/>
            <p:nvPr/>
          </p:nvSpPr>
          <p:spPr>
            <a:xfrm>
              <a:off x="4141825" y="2510027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99" name="object 12599"/>
            <p:cNvSpPr/>
            <p:nvPr/>
          </p:nvSpPr>
          <p:spPr>
            <a:xfrm>
              <a:off x="4143349" y="2510789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24" y="0"/>
                  </a:moveTo>
                  <a:lnTo>
                    <a:pt x="762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00" name="object 12600"/>
            <p:cNvSpPr/>
            <p:nvPr/>
          </p:nvSpPr>
          <p:spPr>
            <a:xfrm>
              <a:off x="4134967" y="2515361"/>
              <a:ext cx="5080" cy="12700"/>
            </a:xfrm>
            <a:custGeom>
              <a:avLst/>
              <a:gdLst/>
              <a:ahLst/>
              <a:cxnLst/>
              <a:rect l="l" t="t" r="r" b="b"/>
              <a:pathLst>
                <a:path w="5079" h="12700">
                  <a:moveTo>
                    <a:pt x="4572" y="0"/>
                  </a:moveTo>
                  <a:lnTo>
                    <a:pt x="1524" y="5334"/>
                  </a:lnTo>
                  <a:lnTo>
                    <a:pt x="0" y="1219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01" name="object 12601"/>
            <p:cNvSpPr/>
            <p:nvPr/>
          </p:nvSpPr>
          <p:spPr>
            <a:xfrm>
              <a:off x="4139539" y="2515361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762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02" name="object 12602"/>
            <p:cNvSpPr/>
            <p:nvPr/>
          </p:nvSpPr>
          <p:spPr>
            <a:xfrm>
              <a:off x="4146397" y="2548889"/>
              <a:ext cx="6985" cy="1270"/>
            </a:xfrm>
            <a:custGeom>
              <a:avLst/>
              <a:gdLst/>
              <a:ahLst/>
              <a:cxnLst/>
              <a:rect l="l" t="t" r="r" b="b"/>
              <a:pathLst>
                <a:path w="6985" h="1269">
                  <a:moveTo>
                    <a:pt x="0" y="0"/>
                  </a:moveTo>
                  <a:lnTo>
                    <a:pt x="3048" y="761"/>
                  </a:lnTo>
                  <a:lnTo>
                    <a:pt x="685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03" name="object 12603"/>
            <p:cNvSpPr/>
            <p:nvPr/>
          </p:nvSpPr>
          <p:spPr>
            <a:xfrm>
              <a:off x="4141825" y="2496311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70">
                  <a:moveTo>
                    <a:pt x="0" y="0"/>
                  </a:moveTo>
                  <a:lnTo>
                    <a:pt x="1371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04" name="object 12604"/>
            <p:cNvSpPr/>
            <p:nvPr/>
          </p:nvSpPr>
          <p:spPr>
            <a:xfrm>
              <a:off x="4145635" y="2513075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60">
                  <a:moveTo>
                    <a:pt x="9905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05" name="object 12605"/>
            <p:cNvSpPr/>
            <p:nvPr/>
          </p:nvSpPr>
          <p:spPr>
            <a:xfrm>
              <a:off x="4148683" y="2513075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10">
                  <a:moveTo>
                    <a:pt x="3810" y="0"/>
                  </a:moveTo>
                  <a:lnTo>
                    <a:pt x="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06" name="object 12606"/>
            <p:cNvSpPr/>
            <p:nvPr/>
          </p:nvSpPr>
          <p:spPr>
            <a:xfrm>
              <a:off x="4148683" y="2513075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10">
                  <a:moveTo>
                    <a:pt x="3810" y="3809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07" name="object 12607"/>
            <p:cNvSpPr/>
            <p:nvPr/>
          </p:nvSpPr>
          <p:spPr>
            <a:xfrm>
              <a:off x="4153255" y="2548889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0" y="0"/>
                  </a:moveTo>
                  <a:lnTo>
                    <a:pt x="762" y="0"/>
                  </a:lnTo>
                  <a:lnTo>
                    <a:pt x="228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08" name="object 12608"/>
            <p:cNvSpPr/>
            <p:nvPr/>
          </p:nvSpPr>
          <p:spPr>
            <a:xfrm>
              <a:off x="4156303" y="251307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286" y="2285"/>
                  </a:moveTo>
                  <a:lnTo>
                    <a:pt x="1524" y="1523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09" name="object 12609"/>
            <p:cNvSpPr/>
            <p:nvPr/>
          </p:nvSpPr>
          <p:spPr>
            <a:xfrm>
              <a:off x="4158589" y="2515361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762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10" name="object 12610"/>
            <p:cNvSpPr/>
            <p:nvPr/>
          </p:nvSpPr>
          <p:spPr>
            <a:xfrm>
              <a:off x="4154017" y="2510789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762" y="0"/>
                  </a:moveTo>
                  <a:lnTo>
                    <a:pt x="0" y="1524"/>
                  </a:lnTo>
                  <a:lnTo>
                    <a:pt x="762" y="228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11" name="object 12611"/>
            <p:cNvSpPr/>
            <p:nvPr/>
          </p:nvSpPr>
          <p:spPr>
            <a:xfrm>
              <a:off x="4155541" y="2510027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12" name="object 12612"/>
            <p:cNvSpPr/>
            <p:nvPr/>
          </p:nvSpPr>
          <p:spPr>
            <a:xfrm>
              <a:off x="4154779" y="2510789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24" y="0"/>
                  </a:moveTo>
                  <a:lnTo>
                    <a:pt x="762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13" name="object 12613"/>
            <p:cNvSpPr/>
            <p:nvPr/>
          </p:nvSpPr>
          <p:spPr>
            <a:xfrm>
              <a:off x="4147921" y="2492501"/>
              <a:ext cx="1905" cy="21590"/>
            </a:xfrm>
            <a:custGeom>
              <a:avLst/>
              <a:gdLst/>
              <a:ahLst/>
              <a:cxnLst/>
              <a:rect l="l" t="t" r="r" b="b"/>
              <a:pathLst>
                <a:path w="1904" h="21589">
                  <a:moveTo>
                    <a:pt x="1524" y="20574"/>
                  </a:moveTo>
                  <a:lnTo>
                    <a:pt x="1295" y="20040"/>
                  </a:lnTo>
                  <a:lnTo>
                    <a:pt x="762" y="19812"/>
                  </a:lnTo>
                  <a:lnTo>
                    <a:pt x="215" y="20040"/>
                  </a:lnTo>
                  <a:lnTo>
                    <a:pt x="0" y="20574"/>
                  </a:lnTo>
                  <a:lnTo>
                    <a:pt x="215" y="21120"/>
                  </a:lnTo>
                  <a:lnTo>
                    <a:pt x="762" y="21336"/>
                  </a:lnTo>
                  <a:lnTo>
                    <a:pt x="1295" y="21120"/>
                  </a:lnTo>
                  <a:lnTo>
                    <a:pt x="1524" y="20574"/>
                  </a:lnTo>
                  <a:close/>
                </a:path>
                <a:path w="1904" h="21589">
                  <a:moveTo>
                    <a:pt x="1524" y="762"/>
                  </a:moveTo>
                  <a:lnTo>
                    <a:pt x="1295" y="228"/>
                  </a:lnTo>
                  <a:lnTo>
                    <a:pt x="762" y="0"/>
                  </a:lnTo>
                  <a:lnTo>
                    <a:pt x="215" y="228"/>
                  </a:lnTo>
                  <a:lnTo>
                    <a:pt x="0" y="762"/>
                  </a:lnTo>
                  <a:lnTo>
                    <a:pt x="215" y="1308"/>
                  </a:lnTo>
                  <a:lnTo>
                    <a:pt x="762" y="1524"/>
                  </a:lnTo>
                  <a:lnTo>
                    <a:pt x="1295" y="1308"/>
                  </a:lnTo>
                  <a:lnTo>
                    <a:pt x="1524" y="76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14" name="object 12614"/>
            <p:cNvSpPr/>
            <p:nvPr/>
          </p:nvSpPr>
          <p:spPr>
            <a:xfrm>
              <a:off x="4136491" y="2496311"/>
              <a:ext cx="6350" cy="24130"/>
            </a:xfrm>
            <a:custGeom>
              <a:avLst/>
              <a:gdLst/>
              <a:ahLst/>
              <a:cxnLst/>
              <a:rect l="l" t="t" r="r" b="b"/>
              <a:pathLst>
                <a:path w="6350" h="24130">
                  <a:moveTo>
                    <a:pt x="6096" y="0"/>
                  </a:moveTo>
                  <a:lnTo>
                    <a:pt x="2286" y="12192"/>
                  </a:lnTo>
                  <a:lnTo>
                    <a:pt x="0" y="2362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15" name="object 12615"/>
            <p:cNvSpPr/>
            <p:nvPr/>
          </p:nvSpPr>
          <p:spPr>
            <a:xfrm>
              <a:off x="4134967" y="2527553"/>
              <a:ext cx="11430" cy="21590"/>
            </a:xfrm>
            <a:custGeom>
              <a:avLst/>
              <a:gdLst/>
              <a:ahLst/>
              <a:cxnLst/>
              <a:rect l="l" t="t" r="r" b="b"/>
              <a:pathLst>
                <a:path w="11429" h="21589">
                  <a:moveTo>
                    <a:pt x="0" y="0"/>
                  </a:moveTo>
                  <a:lnTo>
                    <a:pt x="762" y="6096"/>
                  </a:lnTo>
                  <a:lnTo>
                    <a:pt x="2286" y="11430"/>
                  </a:lnTo>
                  <a:lnTo>
                    <a:pt x="5334" y="16764"/>
                  </a:lnTo>
                  <a:lnTo>
                    <a:pt x="9144" y="21336"/>
                  </a:lnTo>
                  <a:lnTo>
                    <a:pt x="9906" y="21336"/>
                  </a:lnTo>
                  <a:lnTo>
                    <a:pt x="11430" y="2133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16" name="object 12616"/>
            <p:cNvSpPr/>
            <p:nvPr/>
          </p:nvSpPr>
          <p:spPr>
            <a:xfrm>
              <a:off x="4140301" y="2513075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39">
                  <a:moveTo>
                    <a:pt x="3048" y="0"/>
                  </a:moveTo>
                  <a:lnTo>
                    <a:pt x="1524" y="1524"/>
                  </a:lnTo>
                  <a:lnTo>
                    <a:pt x="0" y="228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17" name="object 12617"/>
            <p:cNvSpPr/>
            <p:nvPr/>
          </p:nvSpPr>
          <p:spPr>
            <a:xfrm>
              <a:off x="4144873" y="2510789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285"/>
                  </a:moveTo>
                  <a:lnTo>
                    <a:pt x="0" y="1523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18" name="object 12618"/>
            <p:cNvSpPr/>
            <p:nvPr/>
          </p:nvSpPr>
          <p:spPr>
            <a:xfrm>
              <a:off x="4141825" y="2510027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19" name="object 12619"/>
            <p:cNvSpPr/>
            <p:nvPr/>
          </p:nvSpPr>
          <p:spPr>
            <a:xfrm>
              <a:off x="4143349" y="2510789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24" y="0"/>
                  </a:moveTo>
                  <a:lnTo>
                    <a:pt x="762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20" name="object 12620"/>
            <p:cNvSpPr/>
            <p:nvPr/>
          </p:nvSpPr>
          <p:spPr>
            <a:xfrm>
              <a:off x="4134967" y="2515361"/>
              <a:ext cx="5080" cy="12700"/>
            </a:xfrm>
            <a:custGeom>
              <a:avLst/>
              <a:gdLst/>
              <a:ahLst/>
              <a:cxnLst/>
              <a:rect l="l" t="t" r="r" b="b"/>
              <a:pathLst>
                <a:path w="5079" h="12700">
                  <a:moveTo>
                    <a:pt x="4572" y="0"/>
                  </a:moveTo>
                  <a:lnTo>
                    <a:pt x="1524" y="5334"/>
                  </a:lnTo>
                  <a:lnTo>
                    <a:pt x="0" y="1219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21" name="object 12621"/>
            <p:cNvSpPr/>
            <p:nvPr/>
          </p:nvSpPr>
          <p:spPr>
            <a:xfrm>
              <a:off x="4139539" y="2515361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762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2622" name="object 12622"/>
          <p:cNvGrpSpPr/>
          <p:nvPr/>
        </p:nvGrpSpPr>
        <p:grpSpPr>
          <a:xfrm>
            <a:off x="5204579" y="1892602"/>
            <a:ext cx="25539" cy="65441"/>
            <a:chOff x="4141063" y="2598420"/>
            <a:chExt cx="20320" cy="52069"/>
          </a:xfrm>
        </p:grpSpPr>
        <p:sp>
          <p:nvSpPr>
            <p:cNvPr id="12623" name="object 12623"/>
            <p:cNvSpPr/>
            <p:nvPr/>
          </p:nvSpPr>
          <p:spPr>
            <a:xfrm>
              <a:off x="4143349" y="2606040"/>
              <a:ext cx="2540" cy="7620"/>
            </a:xfrm>
            <a:custGeom>
              <a:avLst/>
              <a:gdLst/>
              <a:ahLst/>
              <a:cxnLst/>
              <a:rect l="l" t="t" r="r" b="b"/>
              <a:pathLst>
                <a:path w="2539" h="7619">
                  <a:moveTo>
                    <a:pt x="2286" y="0"/>
                  </a:moveTo>
                  <a:lnTo>
                    <a:pt x="762" y="3810"/>
                  </a:lnTo>
                  <a:lnTo>
                    <a:pt x="0" y="762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24" name="object 12624"/>
            <p:cNvSpPr/>
            <p:nvPr/>
          </p:nvSpPr>
          <p:spPr>
            <a:xfrm>
              <a:off x="4148683" y="2603754"/>
              <a:ext cx="10160" cy="6985"/>
            </a:xfrm>
            <a:custGeom>
              <a:avLst/>
              <a:gdLst/>
              <a:ahLst/>
              <a:cxnLst/>
              <a:rect l="l" t="t" r="r" b="b"/>
              <a:pathLst>
                <a:path w="10160" h="6985">
                  <a:moveTo>
                    <a:pt x="9905" y="0"/>
                  </a:moveTo>
                  <a:lnTo>
                    <a:pt x="6857" y="762"/>
                  </a:lnTo>
                  <a:lnTo>
                    <a:pt x="3809" y="2286"/>
                  </a:lnTo>
                  <a:lnTo>
                    <a:pt x="1523" y="3810"/>
                  </a:lnTo>
                  <a:lnTo>
                    <a:pt x="0" y="6858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25" name="object 12625"/>
            <p:cNvSpPr/>
            <p:nvPr/>
          </p:nvSpPr>
          <p:spPr>
            <a:xfrm>
              <a:off x="4145635" y="2600706"/>
              <a:ext cx="9525" cy="5715"/>
            </a:xfrm>
            <a:custGeom>
              <a:avLst/>
              <a:gdLst/>
              <a:ahLst/>
              <a:cxnLst/>
              <a:rect l="l" t="t" r="r" b="b"/>
              <a:pathLst>
                <a:path w="9525" h="5714">
                  <a:moveTo>
                    <a:pt x="9144" y="0"/>
                  </a:moveTo>
                  <a:lnTo>
                    <a:pt x="3810" y="1524"/>
                  </a:lnTo>
                  <a:lnTo>
                    <a:pt x="0" y="533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26" name="object 12626"/>
            <p:cNvSpPr/>
            <p:nvPr/>
          </p:nvSpPr>
          <p:spPr>
            <a:xfrm>
              <a:off x="4148683" y="2637282"/>
              <a:ext cx="10160" cy="6985"/>
            </a:xfrm>
            <a:custGeom>
              <a:avLst/>
              <a:gdLst/>
              <a:ahLst/>
              <a:cxnLst/>
              <a:rect l="l" t="t" r="r" b="b"/>
              <a:pathLst>
                <a:path w="10160" h="6985">
                  <a:moveTo>
                    <a:pt x="0" y="0"/>
                  </a:moveTo>
                  <a:lnTo>
                    <a:pt x="1524" y="3048"/>
                  </a:lnTo>
                  <a:lnTo>
                    <a:pt x="3810" y="4572"/>
                  </a:lnTo>
                  <a:lnTo>
                    <a:pt x="6858" y="6095"/>
                  </a:lnTo>
                  <a:lnTo>
                    <a:pt x="9906" y="6858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27" name="object 12627"/>
            <p:cNvSpPr/>
            <p:nvPr/>
          </p:nvSpPr>
          <p:spPr>
            <a:xfrm>
              <a:off x="4143349" y="2624328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9905"/>
                  </a:moveTo>
                  <a:lnTo>
                    <a:pt x="0" y="4571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28" name="object 12628"/>
            <p:cNvSpPr/>
            <p:nvPr/>
          </p:nvSpPr>
          <p:spPr>
            <a:xfrm>
              <a:off x="4147159" y="2628900"/>
              <a:ext cx="1905" cy="8890"/>
            </a:xfrm>
            <a:custGeom>
              <a:avLst/>
              <a:gdLst/>
              <a:ahLst/>
              <a:cxnLst/>
              <a:rect l="l" t="t" r="r" b="b"/>
              <a:pathLst>
                <a:path w="1904" h="8889">
                  <a:moveTo>
                    <a:pt x="0" y="0"/>
                  </a:moveTo>
                  <a:lnTo>
                    <a:pt x="0" y="4572"/>
                  </a:lnTo>
                  <a:lnTo>
                    <a:pt x="1524" y="838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29" name="object 12629"/>
            <p:cNvSpPr/>
            <p:nvPr/>
          </p:nvSpPr>
          <p:spPr>
            <a:xfrm>
              <a:off x="4146397" y="2618994"/>
              <a:ext cx="1270" cy="5715"/>
            </a:xfrm>
            <a:custGeom>
              <a:avLst/>
              <a:gdLst/>
              <a:ahLst/>
              <a:cxnLst/>
              <a:rect l="l" t="t" r="r" b="b"/>
              <a:pathLst>
                <a:path w="1270" h="5714">
                  <a:moveTo>
                    <a:pt x="762" y="0"/>
                  </a:moveTo>
                  <a:lnTo>
                    <a:pt x="0" y="2286"/>
                  </a:lnTo>
                  <a:lnTo>
                    <a:pt x="0" y="533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30" name="object 12630"/>
            <p:cNvSpPr/>
            <p:nvPr/>
          </p:nvSpPr>
          <p:spPr>
            <a:xfrm>
              <a:off x="4143349" y="2613660"/>
              <a:ext cx="0" cy="10795"/>
            </a:xfrm>
            <a:custGeom>
              <a:avLst/>
              <a:gdLst/>
              <a:ahLst/>
              <a:cxnLst/>
              <a:rect l="l" t="t" r="r" b="b"/>
              <a:pathLst>
                <a:path h="10794">
                  <a:moveTo>
                    <a:pt x="0" y="10668"/>
                  </a:moveTo>
                  <a:lnTo>
                    <a:pt x="0" y="5334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31" name="object 12631"/>
            <p:cNvSpPr/>
            <p:nvPr/>
          </p:nvSpPr>
          <p:spPr>
            <a:xfrm>
              <a:off x="4147159" y="2610612"/>
              <a:ext cx="1905" cy="8890"/>
            </a:xfrm>
            <a:custGeom>
              <a:avLst/>
              <a:gdLst/>
              <a:ahLst/>
              <a:cxnLst/>
              <a:rect l="l" t="t" r="r" b="b"/>
              <a:pathLst>
                <a:path w="1904" h="8889">
                  <a:moveTo>
                    <a:pt x="1524" y="0"/>
                  </a:moveTo>
                  <a:lnTo>
                    <a:pt x="0" y="3810"/>
                  </a:lnTo>
                  <a:lnTo>
                    <a:pt x="0" y="838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32" name="object 12632"/>
            <p:cNvSpPr/>
            <p:nvPr/>
          </p:nvSpPr>
          <p:spPr>
            <a:xfrm>
              <a:off x="4146397" y="2624328"/>
              <a:ext cx="1270" cy="5080"/>
            </a:xfrm>
            <a:custGeom>
              <a:avLst/>
              <a:gdLst/>
              <a:ahLst/>
              <a:cxnLst/>
              <a:rect l="l" t="t" r="r" b="b"/>
              <a:pathLst>
                <a:path w="1270" h="5080">
                  <a:moveTo>
                    <a:pt x="0" y="0"/>
                  </a:moveTo>
                  <a:lnTo>
                    <a:pt x="0" y="2286"/>
                  </a:lnTo>
                  <a:lnTo>
                    <a:pt x="762" y="457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33" name="object 12633"/>
            <p:cNvSpPr/>
            <p:nvPr/>
          </p:nvSpPr>
          <p:spPr>
            <a:xfrm>
              <a:off x="4143349" y="2634234"/>
              <a:ext cx="11430" cy="13970"/>
            </a:xfrm>
            <a:custGeom>
              <a:avLst/>
              <a:gdLst/>
              <a:ahLst/>
              <a:cxnLst/>
              <a:rect l="l" t="t" r="r" b="b"/>
              <a:pathLst>
                <a:path w="11429" h="13969">
                  <a:moveTo>
                    <a:pt x="0" y="0"/>
                  </a:moveTo>
                  <a:lnTo>
                    <a:pt x="762" y="3810"/>
                  </a:lnTo>
                  <a:lnTo>
                    <a:pt x="2286" y="7620"/>
                  </a:lnTo>
                  <a:lnTo>
                    <a:pt x="6096" y="11430"/>
                  </a:lnTo>
                  <a:lnTo>
                    <a:pt x="11430" y="1371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2634" name="object 12634"/>
          <p:cNvSpPr/>
          <p:nvPr/>
        </p:nvSpPr>
        <p:spPr>
          <a:xfrm>
            <a:off x="5095402" y="1972090"/>
            <a:ext cx="8779" cy="4788"/>
          </a:xfrm>
          <a:custGeom>
            <a:avLst/>
            <a:gdLst/>
            <a:ahLst/>
            <a:cxnLst/>
            <a:rect l="l" t="t" r="r" b="b"/>
            <a:pathLst>
              <a:path w="6985" h="3810">
                <a:moveTo>
                  <a:pt x="0" y="0"/>
                </a:moveTo>
                <a:lnTo>
                  <a:pt x="6858" y="0"/>
                </a:lnTo>
                <a:lnTo>
                  <a:pt x="6858" y="3809"/>
                </a:lnTo>
                <a:lnTo>
                  <a:pt x="0" y="381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2635" name="object 12635"/>
          <p:cNvGrpSpPr/>
          <p:nvPr/>
        </p:nvGrpSpPr>
        <p:grpSpPr>
          <a:xfrm>
            <a:off x="5186382" y="1969216"/>
            <a:ext cx="44693" cy="14365"/>
            <a:chOff x="4126585" y="2659379"/>
            <a:chExt cx="35560" cy="11430"/>
          </a:xfrm>
        </p:grpSpPr>
        <p:sp>
          <p:nvSpPr>
            <p:cNvPr id="12636" name="object 12636"/>
            <p:cNvSpPr/>
            <p:nvPr/>
          </p:nvSpPr>
          <p:spPr>
            <a:xfrm>
              <a:off x="4128871" y="2661665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10">
                  <a:moveTo>
                    <a:pt x="0" y="0"/>
                  </a:moveTo>
                  <a:lnTo>
                    <a:pt x="3048" y="0"/>
                  </a:lnTo>
                  <a:lnTo>
                    <a:pt x="3048" y="3810"/>
                  </a:lnTo>
                  <a:lnTo>
                    <a:pt x="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37" name="object 12637"/>
            <p:cNvSpPr/>
            <p:nvPr/>
          </p:nvSpPr>
          <p:spPr>
            <a:xfrm>
              <a:off x="4152493" y="2665475"/>
              <a:ext cx="6985" cy="3175"/>
            </a:xfrm>
            <a:custGeom>
              <a:avLst/>
              <a:gdLst/>
              <a:ahLst/>
              <a:cxnLst/>
              <a:rect l="l" t="t" r="r" b="b"/>
              <a:pathLst>
                <a:path w="6985" h="3175">
                  <a:moveTo>
                    <a:pt x="3048" y="3048"/>
                  </a:moveTo>
                  <a:lnTo>
                    <a:pt x="0" y="3048"/>
                  </a:lnTo>
                  <a:lnTo>
                    <a:pt x="0" y="0"/>
                  </a:lnTo>
                  <a:lnTo>
                    <a:pt x="6858" y="0"/>
                  </a:lnTo>
                  <a:lnTo>
                    <a:pt x="6858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2638" name="object 12638"/>
          <p:cNvGrpSpPr/>
          <p:nvPr/>
        </p:nvGrpSpPr>
        <p:grpSpPr>
          <a:xfrm>
            <a:off x="5003462" y="1731709"/>
            <a:ext cx="284117" cy="248203"/>
            <a:chOff x="3981043" y="2470404"/>
            <a:chExt cx="226060" cy="197485"/>
          </a:xfrm>
        </p:grpSpPr>
        <p:sp>
          <p:nvSpPr>
            <p:cNvPr id="12639" name="object 12639"/>
            <p:cNvSpPr/>
            <p:nvPr/>
          </p:nvSpPr>
          <p:spPr>
            <a:xfrm>
              <a:off x="3999331" y="2563368"/>
              <a:ext cx="20955" cy="74295"/>
            </a:xfrm>
            <a:custGeom>
              <a:avLst/>
              <a:gdLst/>
              <a:ahLst/>
              <a:cxnLst/>
              <a:rect l="l" t="t" r="r" b="b"/>
              <a:pathLst>
                <a:path w="20954" h="74294">
                  <a:moveTo>
                    <a:pt x="20574" y="0"/>
                  </a:moveTo>
                  <a:lnTo>
                    <a:pt x="15240" y="8382"/>
                  </a:lnTo>
                  <a:lnTo>
                    <a:pt x="11430" y="17526"/>
                  </a:lnTo>
                  <a:lnTo>
                    <a:pt x="762" y="54864"/>
                  </a:lnTo>
                  <a:lnTo>
                    <a:pt x="0" y="64008"/>
                  </a:lnTo>
                  <a:lnTo>
                    <a:pt x="0" y="7391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40" name="object 12640"/>
            <p:cNvSpPr/>
            <p:nvPr/>
          </p:nvSpPr>
          <p:spPr>
            <a:xfrm>
              <a:off x="4016857" y="2648712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5" h="10160">
                  <a:moveTo>
                    <a:pt x="0" y="3048"/>
                  </a:moveTo>
                  <a:lnTo>
                    <a:pt x="0" y="0"/>
                  </a:lnTo>
                  <a:lnTo>
                    <a:pt x="3810" y="0"/>
                  </a:lnTo>
                  <a:lnTo>
                    <a:pt x="3810" y="3048"/>
                  </a:lnTo>
                  <a:lnTo>
                    <a:pt x="6858" y="3048"/>
                  </a:lnTo>
                  <a:lnTo>
                    <a:pt x="6858" y="9906"/>
                  </a:lnTo>
                  <a:lnTo>
                    <a:pt x="10668" y="9906"/>
                  </a:lnTo>
                  <a:lnTo>
                    <a:pt x="6858" y="990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41" name="object 12641"/>
            <p:cNvSpPr/>
            <p:nvPr/>
          </p:nvSpPr>
          <p:spPr>
            <a:xfrm>
              <a:off x="4016857" y="2661666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10">
                  <a:moveTo>
                    <a:pt x="3810" y="0"/>
                  </a:moveTo>
                  <a:lnTo>
                    <a:pt x="0" y="0"/>
                  </a:lnTo>
                  <a:lnTo>
                    <a:pt x="0" y="3810"/>
                  </a:lnTo>
                  <a:lnTo>
                    <a:pt x="381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42" name="object 12642"/>
            <p:cNvSpPr/>
            <p:nvPr/>
          </p:nvSpPr>
          <p:spPr>
            <a:xfrm>
              <a:off x="3986377" y="2543556"/>
              <a:ext cx="3810" cy="17145"/>
            </a:xfrm>
            <a:custGeom>
              <a:avLst/>
              <a:gdLst/>
              <a:ahLst/>
              <a:cxnLst/>
              <a:rect l="l" t="t" r="r" b="b"/>
              <a:pathLst>
                <a:path w="3810" h="17144">
                  <a:moveTo>
                    <a:pt x="3810" y="13716"/>
                  </a:moveTo>
                  <a:lnTo>
                    <a:pt x="3810" y="16764"/>
                  </a:lnTo>
                  <a:lnTo>
                    <a:pt x="0" y="16764"/>
                  </a:lnTo>
                  <a:lnTo>
                    <a:pt x="0" y="13716"/>
                  </a:lnTo>
                  <a:lnTo>
                    <a:pt x="0" y="10668"/>
                  </a:lnTo>
                  <a:lnTo>
                    <a:pt x="0" y="0"/>
                  </a:lnTo>
                  <a:lnTo>
                    <a:pt x="3810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43" name="object 12643"/>
            <p:cNvSpPr/>
            <p:nvPr/>
          </p:nvSpPr>
          <p:spPr>
            <a:xfrm>
              <a:off x="3993235" y="2547366"/>
              <a:ext cx="3810" cy="10160"/>
            </a:xfrm>
            <a:custGeom>
              <a:avLst/>
              <a:gdLst/>
              <a:ahLst/>
              <a:cxnLst/>
              <a:rect l="l" t="t" r="r" b="b"/>
              <a:pathLst>
                <a:path w="3810" h="10160">
                  <a:moveTo>
                    <a:pt x="3810" y="9905"/>
                  </a:moveTo>
                  <a:lnTo>
                    <a:pt x="0" y="9905"/>
                  </a:lnTo>
                  <a:lnTo>
                    <a:pt x="0" y="0"/>
                  </a:lnTo>
                  <a:lnTo>
                    <a:pt x="3810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44" name="object 12644"/>
            <p:cNvSpPr/>
            <p:nvPr/>
          </p:nvSpPr>
          <p:spPr>
            <a:xfrm>
              <a:off x="4016857" y="2560320"/>
              <a:ext cx="10795" cy="3810"/>
            </a:xfrm>
            <a:custGeom>
              <a:avLst/>
              <a:gdLst/>
              <a:ahLst/>
              <a:cxnLst/>
              <a:rect l="l" t="t" r="r" b="b"/>
              <a:pathLst>
                <a:path w="10795" h="3810">
                  <a:moveTo>
                    <a:pt x="0" y="0"/>
                  </a:moveTo>
                  <a:lnTo>
                    <a:pt x="0" y="3810"/>
                  </a:lnTo>
                  <a:lnTo>
                    <a:pt x="3810" y="3810"/>
                  </a:lnTo>
                  <a:lnTo>
                    <a:pt x="6858" y="3809"/>
                  </a:lnTo>
                  <a:lnTo>
                    <a:pt x="10668" y="3809"/>
                  </a:lnTo>
                  <a:lnTo>
                    <a:pt x="10668" y="0"/>
                  </a:lnTo>
                  <a:lnTo>
                    <a:pt x="685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45" name="object 12645"/>
            <p:cNvSpPr/>
            <p:nvPr/>
          </p:nvSpPr>
          <p:spPr>
            <a:xfrm>
              <a:off x="4009999" y="2529840"/>
              <a:ext cx="13970" cy="3810"/>
            </a:xfrm>
            <a:custGeom>
              <a:avLst/>
              <a:gdLst/>
              <a:ahLst/>
              <a:cxnLst/>
              <a:rect l="l" t="t" r="r" b="b"/>
              <a:pathLst>
                <a:path w="13970" h="3810">
                  <a:moveTo>
                    <a:pt x="13715" y="3809"/>
                  </a:moveTo>
                  <a:lnTo>
                    <a:pt x="13715" y="0"/>
                  </a:lnTo>
                  <a:lnTo>
                    <a:pt x="0" y="0"/>
                  </a:lnTo>
                  <a:lnTo>
                    <a:pt x="0" y="3809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46" name="object 12646"/>
            <p:cNvSpPr/>
            <p:nvPr/>
          </p:nvSpPr>
          <p:spPr>
            <a:xfrm>
              <a:off x="4009999" y="2493264"/>
              <a:ext cx="13970" cy="3175"/>
            </a:xfrm>
            <a:custGeom>
              <a:avLst/>
              <a:gdLst/>
              <a:ahLst/>
              <a:cxnLst/>
              <a:rect l="l" t="t" r="r" b="b"/>
              <a:pathLst>
                <a:path w="13970" h="3175">
                  <a:moveTo>
                    <a:pt x="13715" y="3048"/>
                  </a:moveTo>
                  <a:lnTo>
                    <a:pt x="13715" y="0"/>
                  </a:lnTo>
                  <a:lnTo>
                    <a:pt x="0" y="0"/>
                  </a:ln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47" name="object 12647"/>
            <p:cNvSpPr/>
            <p:nvPr/>
          </p:nvSpPr>
          <p:spPr>
            <a:xfrm>
              <a:off x="4023715" y="2648712"/>
              <a:ext cx="24130" cy="3175"/>
            </a:xfrm>
            <a:custGeom>
              <a:avLst/>
              <a:gdLst/>
              <a:ahLst/>
              <a:cxnLst/>
              <a:rect l="l" t="t" r="r" b="b"/>
              <a:pathLst>
                <a:path w="24129" h="3175">
                  <a:moveTo>
                    <a:pt x="0" y="3048"/>
                  </a:moveTo>
                  <a:lnTo>
                    <a:pt x="2362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48" name="object 12648"/>
            <p:cNvSpPr/>
            <p:nvPr/>
          </p:nvSpPr>
          <p:spPr>
            <a:xfrm>
              <a:off x="4046575" y="2640330"/>
              <a:ext cx="24765" cy="8890"/>
            </a:xfrm>
            <a:custGeom>
              <a:avLst/>
              <a:gdLst/>
              <a:ahLst/>
              <a:cxnLst/>
              <a:rect l="l" t="t" r="r" b="b"/>
              <a:pathLst>
                <a:path w="24764" h="8889">
                  <a:moveTo>
                    <a:pt x="0" y="8381"/>
                  </a:moveTo>
                  <a:lnTo>
                    <a:pt x="12954" y="5333"/>
                  </a:lnTo>
                  <a:lnTo>
                    <a:pt x="2438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49" name="object 12649"/>
            <p:cNvSpPr/>
            <p:nvPr/>
          </p:nvSpPr>
          <p:spPr>
            <a:xfrm>
              <a:off x="3983329" y="2475738"/>
              <a:ext cx="3175" cy="13970"/>
            </a:xfrm>
            <a:custGeom>
              <a:avLst/>
              <a:gdLst/>
              <a:ahLst/>
              <a:cxnLst/>
              <a:rect l="l" t="t" r="r" b="b"/>
              <a:pathLst>
                <a:path w="3175" h="13969">
                  <a:moveTo>
                    <a:pt x="0" y="3809"/>
                  </a:moveTo>
                  <a:lnTo>
                    <a:pt x="0" y="0"/>
                  </a:lnTo>
                  <a:lnTo>
                    <a:pt x="3047" y="0"/>
                  </a:lnTo>
                  <a:lnTo>
                    <a:pt x="3048" y="13715"/>
                  </a:lnTo>
                  <a:lnTo>
                    <a:pt x="0" y="13715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50" name="object 12650"/>
            <p:cNvSpPr/>
            <p:nvPr/>
          </p:nvSpPr>
          <p:spPr>
            <a:xfrm>
              <a:off x="4027525" y="2658618"/>
              <a:ext cx="179070" cy="0"/>
            </a:xfrm>
            <a:custGeom>
              <a:avLst/>
              <a:gdLst/>
              <a:ahLst/>
              <a:cxnLst/>
              <a:rect l="l" t="t" r="r" b="b"/>
              <a:pathLst>
                <a:path w="179070">
                  <a:moveTo>
                    <a:pt x="0" y="0"/>
                  </a:moveTo>
                  <a:lnTo>
                    <a:pt x="17907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51" name="object 12651"/>
            <p:cNvSpPr/>
            <p:nvPr/>
          </p:nvSpPr>
          <p:spPr>
            <a:xfrm>
              <a:off x="4027525" y="2493264"/>
              <a:ext cx="179070" cy="0"/>
            </a:xfrm>
            <a:custGeom>
              <a:avLst/>
              <a:gdLst/>
              <a:ahLst/>
              <a:cxnLst/>
              <a:rect l="l" t="t" r="r" b="b"/>
              <a:pathLst>
                <a:path w="179070">
                  <a:moveTo>
                    <a:pt x="179070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52" name="object 12652"/>
            <p:cNvSpPr/>
            <p:nvPr/>
          </p:nvSpPr>
          <p:spPr>
            <a:xfrm>
              <a:off x="4023715" y="2489454"/>
              <a:ext cx="182880" cy="0"/>
            </a:xfrm>
            <a:custGeom>
              <a:avLst/>
              <a:gdLst/>
              <a:ahLst/>
              <a:cxnLst/>
              <a:rect l="l" t="t" r="r" b="b"/>
              <a:pathLst>
                <a:path w="182879">
                  <a:moveTo>
                    <a:pt x="182879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53" name="object 12653"/>
            <p:cNvSpPr/>
            <p:nvPr/>
          </p:nvSpPr>
          <p:spPr>
            <a:xfrm>
              <a:off x="4159351" y="2665476"/>
              <a:ext cx="47625" cy="0"/>
            </a:xfrm>
            <a:custGeom>
              <a:avLst/>
              <a:gdLst/>
              <a:ahLst/>
              <a:cxnLst/>
              <a:rect l="l" t="t" r="r" b="b"/>
              <a:pathLst>
                <a:path w="47625">
                  <a:moveTo>
                    <a:pt x="0" y="0"/>
                  </a:moveTo>
                  <a:lnTo>
                    <a:pt x="4724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54" name="object 12654"/>
            <p:cNvSpPr/>
            <p:nvPr/>
          </p:nvSpPr>
          <p:spPr>
            <a:xfrm>
              <a:off x="4145635" y="2661666"/>
              <a:ext cx="60960" cy="0"/>
            </a:xfrm>
            <a:custGeom>
              <a:avLst/>
              <a:gdLst/>
              <a:ahLst/>
              <a:cxnLst/>
              <a:rect l="l" t="t" r="r" b="b"/>
              <a:pathLst>
                <a:path w="60960">
                  <a:moveTo>
                    <a:pt x="0" y="0"/>
                  </a:moveTo>
                  <a:lnTo>
                    <a:pt x="6096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55" name="object 12655"/>
            <p:cNvSpPr/>
            <p:nvPr/>
          </p:nvSpPr>
          <p:spPr>
            <a:xfrm>
              <a:off x="4135729" y="2651760"/>
              <a:ext cx="47625" cy="0"/>
            </a:xfrm>
            <a:custGeom>
              <a:avLst/>
              <a:gdLst/>
              <a:ahLst/>
              <a:cxnLst/>
              <a:rect l="l" t="t" r="r" b="b"/>
              <a:pathLst>
                <a:path w="47625">
                  <a:moveTo>
                    <a:pt x="47244" y="0"/>
                  </a:moveTo>
                  <a:lnTo>
                    <a:pt x="0" y="0"/>
                  </a:lnTo>
                </a:path>
                <a:path w="47625">
                  <a:moveTo>
                    <a:pt x="47244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56" name="object 12656"/>
            <p:cNvSpPr/>
            <p:nvPr/>
          </p:nvSpPr>
          <p:spPr>
            <a:xfrm>
              <a:off x="4135729" y="2597658"/>
              <a:ext cx="47625" cy="0"/>
            </a:xfrm>
            <a:custGeom>
              <a:avLst/>
              <a:gdLst/>
              <a:ahLst/>
              <a:cxnLst/>
              <a:rect l="l" t="t" r="r" b="b"/>
              <a:pathLst>
                <a:path w="47625">
                  <a:moveTo>
                    <a:pt x="47244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57" name="object 12657"/>
            <p:cNvSpPr/>
            <p:nvPr/>
          </p:nvSpPr>
          <p:spPr>
            <a:xfrm>
              <a:off x="4135729" y="2594610"/>
              <a:ext cx="47625" cy="0"/>
            </a:xfrm>
            <a:custGeom>
              <a:avLst/>
              <a:gdLst/>
              <a:ahLst/>
              <a:cxnLst/>
              <a:rect l="l" t="t" r="r" b="b"/>
              <a:pathLst>
                <a:path w="47625">
                  <a:moveTo>
                    <a:pt x="47244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58" name="object 12658"/>
            <p:cNvSpPr/>
            <p:nvPr/>
          </p:nvSpPr>
          <p:spPr>
            <a:xfrm>
              <a:off x="4009999" y="2479548"/>
              <a:ext cx="196850" cy="0"/>
            </a:xfrm>
            <a:custGeom>
              <a:avLst/>
              <a:gdLst/>
              <a:ahLst/>
              <a:cxnLst/>
              <a:rect l="l" t="t" r="r" b="b"/>
              <a:pathLst>
                <a:path w="196850">
                  <a:moveTo>
                    <a:pt x="196596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59" name="object 12659"/>
            <p:cNvSpPr/>
            <p:nvPr/>
          </p:nvSpPr>
          <p:spPr>
            <a:xfrm>
              <a:off x="4155541" y="2472690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60">
                  <a:moveTo>
                    <a:pt x="0" y="0"/>
                  </a:moveTo>
                  <a:lnTo>
                    <a:pt x="990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60" name="object 12660"/>
            <p:cNvSpPr/>
            <p:nvPr/>
          </p:nvSpPr>
          <p:spPr>
            <a:xfrm>
              <a:off x="4156303" y="2496312"/>
              <a:ext cx="6985" cy="24765"/>
            </a:xfrm>
            <a:custGeom>
              <a:avLst/>
              <a:gdLst/>
              <a:ahLst/>
              <a:cxnLst/>
              <a:rect l="l" t="t" r="r" b="b"/>
              <a:pathLst>
                <a:path w="6985" h="24764">
                  <a:moveTo>
                    <a:pt x="6858" y="24383"/>
                  </a:moveTo>
                  <a:lnTo>
                    <a:pt x="3810" y="12191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61" name="object 12661"/>
            <p:cNvSpPr/>
            <p:nvPr/>
          </p:nvSpPr>
          <p:spPr>
            <a:xfrm>
              <a:off x="4155541" y="2515362"/>
              <a:ext cx="9525" cy="33655"/>
            </a:xfrm>
            <a:custGeom>
              <a:avLst/>
              <a:gdLst/>
              <a:ahLst/>
              <a:cxnLst/>
              <a:rect l="l" t="t" r="r" b="b"/>
              <a:pathLst>
                <a:path w="9525" h="33655">
                  <a:moveTo>
                    <a:pt x="0" y="33527"/>
                  </a:moveTo>
                  <a:lnTo>
                    <a:pt x="3810" y="28955"/>
                  </a:lnTo>
                  <a:lnTo>
                    <a:pt x="6858" y="23621"/>
                  </a:lnTo>
                  <a:lnTo>
                    <a:pt x="8381" y="18287"/>
                  </a:lnTo>
                  <a:lnTo>
                    <a:pt x="9143" y="12191"/>
                  </a:lnTo>
                  <a:lnTo>
                    <a:pt x="7619" y="6095"/>
                  </a:lnTo>
                  <a:lnTo>
                    <a:pt x="3809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62" name="object 12662"/>
            <p:cNvSpPr/>
            <p:nvPr/>
          </p:nvSpPr>
          <p:spPr>
            <a:xfrm>
              <a:off x="4156303" y="2496312"/>
              <a:ext cx="6985" cy="24765"/>
            </a:xfrm>
            <a:custGeom>
              <a:avLst/>
              <a:gdLst/>
              <a:ahLst/>
              <a:cxnLst/>
              <a:rect l="l" t="t" r="r" b="b"/>
              <a:pathLst>
                <a:path w="6985" h="24764">
                  <a:moveTo>
                    <a:pt x="6858" y="24383"/>
                  </a:moveTo>
                  <a:lnTo>
                    <a:pt x="3810" y="12191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63" name="object 12663"/>
            <p:cNvSpPr/>
            <p:nvPr/>
          </p:nvSpPr>
          <p:spPr>
            <a:xfrm>
              <a:off x="4155541" y="2515362"/>
              <a:ext cx="9525" cy="33655"/>
            </a:xfrm>
            <a:custGeom>
              <a:avLst/>
              <a:gdLst/>
              <a:ahLst/>
              <a:cxnLst/>
              <a:rect l="l" t="t" r="r" b="b"/>
              <a:pathLst>
                <a:path w="9525" h="33655">
                  <a:moveTo>
                    <a:pt x="0" y="33527"/>
                  </a:moveTo>
                  <a:lnTo>
                    <a:pt x="3810" y="28955"/>
                  </a:lnTo>
                  <a:lnTo>
                    <a:pt x="6858" y="23621"/>
                  </a:lnTo>
                  <a:lnTo>
                    <a:pt x="8381" y="18287"/>
                  </a:lnTo>
                  <a:lnTo>
                    <a:pt x="9143" y="12191"/>
                  </a:lnTo>
                  <a:lnTo>
                    <a:pt x="7619" y="6095"/>
                  </a:lnTo>
                  <a:lnTo>
                    <a:pt x="3809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64" name="object 12664"/>
            <p:cNvSpPr/>
            <p:nvPr/>
          </p:nvSpPr>
          <p:spPr>
            <a:xfrm>
              <a:off x="4154779" y="2599944"/>
              <a:ext cx="12700" cy="1270"/>
            </a:xfrm>
            <a:custGeom>
              <a:avLst/>
              <a:gdLst/>
              <a:ahLst/>
              <a:cxnLst/>
              <a:rect l="l" t="t" r="r" b="b"/>
              <a:pathLst>
                <a:path w="12700" h="1269">
                  <a:moveTo>
                    <a:pt x="12191" y="0"/>
                  </a:moveTo>
                  <a:lnTo>
                    <a:pt x="6095" y="0"/>
                  </a:lnTo>
                  <a:lnTo>
                    <a:pt x="0" y="762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65" name="object 12665"/>
            <p:cNvSpPr/>
            <p:nvPr/>
          </p:nvSpPr>
          <p:spPr>
            <a:xfrm>
              <a:off x="4158589" y="2602992"/>
              <a:ext cx="7620" cy="1270"/>
            </a:xfrm>
            <a:custGeom>
              <a:avLst/>
              <a:gdLst/>
              <a:ahLst/>
              <a:cxnLst/>
              <a:rect l="l" t="t" r="r" b="b"/>
              <a:pathLst>
                <a:path w="7620" h="1269">
                  <a:moveTo>
                    <a:pt x="7620" y="0"/>
                  </a:moveTo>
                  <a:lnTo>
                    <a:pt x="3810" y="0"/>
                  </a:lnTo>
                  <a:lnTo>
                    <a:pt x="0" y="76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66" name="object 12666"/>
            <p:cNvSpPr/>
            <p:nvPr/>
          </p:nvSpPr>
          <p:spPr>
            <a:xfrm>
              <a:off x="4154779" y="2647950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>
                  <a:moveTo>
                    <a:pt x="0" y="0"/>
                  </a:moveTo>
                  <a:lnTo>
                    <a:pt x="6096" y="0"/>
                  </a:lnTo>
                  <a:lnTo>
                    <a:pt x="1219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67" name="object 12667"/>
            <p:cNvSpPr/>
            <p:nvPr/>
          </p:nvSpPr>
          <p:spPr>
            <a:xfrm>
              <a:off x="4158589" y="2644140"/>
              <a:ext cx="7620" cy="1270"/>
            </a:xfrm>
            <a:custGeom>
              <a:avLst/>
              <a:gdLst/>
              <a:ahLst/>
              <a:cxnLst/>
              <a:rect l="l" t="t" r="r" b="b"/>
              <a:pathLst>
                <a:path w="7620" h="1269">
                  <a:moveTo>
                    <a:pt x="0" y="0"/>
                  </a:moveTo>
                  <a:lnTo>
                    <a:pt x="3810" y="761"/>
                  </a:lnTo>
                  <a:lnTo>
                    <a:pt x="7620" y="761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2668" name="object 12668"/>
          <p:cNvSpPr/>
          <p:nvPr/>
        </p:nvSpPr>
        <p:spPr>
          <a:xfrm>
            <a:off x="5286941" y="2078395"/>
            <a:ext cx="0" cy="4788"/>
          </a:xfrm>
          <a:custGeom>
            <a:avLst/>
            <a:gdLst/>
            <a:ahLst/>
            <a:cxnLst/>
            <a:rect l="l" t="t" r="r" b="b"/>
            <a:pathLst>
              <a:path h="3810">
                <a:moveTo>
                  <a:pt x="0" y="3809"/>
                </a:moveTo>
                <a:lnTo>
                  <a:pt x="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2669" name="object 12669"/>
          <p:cNvGrpSpPr/>
          <p:nvPr/>
        </p:nvGrpSpPr>
        <p:grpSpPr>
          <a:xfrm>
            <a:off x="5371219" y="2007525"/>
            <a:ext cx="100558" cy="309655"/>
            <a:chOff x="4273651" y="2689860"/>
            <a:chExt cx="80010" cy="246379"/>
          </a:xfrm>
        </p:grpSpPr>
        <p:sp>
          <p:nvSpPr>
            <p:cNvPr id="12670" name="object 12670"/>
            <p:cNvSpPr/>
            <p:nvPr/>
          </p:nvSpPr>
          <p:spPr>
            <a:xfrm>
              <a:off x="4310989" y="2715768"/>
              <a:ext cx="40640" cy="0"/>
            </a:xfrm>
            <a:custGeom>
              <a:avLst/>
              <a:gdLst/>
              <a:ahLst/>
              <a:cxnLst/>
              <a:rect l="l" t="t" r="r" b="b"/>
              <a:pathLst>
                <a:path w="40639">
                  <a:moveTo>
                    <a:pt x="0" y="0"/>
                  </a:moveTo>
                  <a:lnTo>
                    <a:pt x="40386" y="0"/>
                  </a:lnTo>
                </a:path>
                <a:path w="40639">
                  <a:moveTo>
                    <a:pt x="0" y="0"/>
                  </a:moveTo>
                  <a:lnTo>
                    <a:pt x="4038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71" name="object 12671"/>
            <p:cNvSpPr/>
            <p:nvPr/>
          </p:nvSpPr>
          <p:spPr>
            <a:xfrm>
              <a:off x="4273651" y="2692146"/>
              <a:ext cx="78105" cy="0"/>
            </a:xfrm>
            <a:custGeom>
              <a:avLst/>
              <a:gdLst/>
              <a:ahLst/>
              <a:cxnLst/>
              <a:rect l="l" t="t" r="r" b="b"/>
              <a:pathLst>
                <a:path w="78104">
                  <a:moveTo>
                    <a:pt x="0" y="0"/>
                  </a:moveTo>
                  <a:lnTo>
                    <a:pt x="7772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72" name="object 12672"/>
            <p:cNvSpPr/>
            <p:nvPr/>
          </p:nvSpPr>
          <p:spPr>
            <a:xfrm>
              <a:off x="4351375" y="2739390"/>
              <a:ext cx="0" cy="196850"/>
            </a:xfrm>
            <a:custGeom>
              <a:avLst/>
              <a:gdLst/>
              <a:ahLst/>
              <a:cxnLst/>
              <a:rect l="l" t="t" r="r" b="b"/>
              <a:pathLst>
                <a:path h="196850">
                  <a:moveTo>
                    <a:pt x="0" y="0"/>
                  </a:moveTo>
                  <a:lnTo>
                    <a:pt x="0" y="19659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73" name="object 12673"/>
            <p:cNvSpPr/>
            <p:nvPr/>
          </p:nvSpPr>
          <p:spPr>
            <a:xfrm>
              <a:off x="4277461" y="2695956"/>
              <a:ext cx="3175" cy="26670"/>
            </a:xfrm>
            <a:custGeom>
              <a:avLst/>
              <a:gdLst/>
              <a:ahLst/>
              <a:cxnLst/>
              <a:rect l="l" t="t" r="r" b="b"/>
              <a:pathLst>
                <a:path w="3175" h="26669">
                  <a:moveTo>
                    <a:pt x="3048" y="0"/>
                  </a:moveTo>
                  <a:lnTo>
                    <a:pt x="0" y="2667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74" name="object 12674"/>
            <p:cNvSpPr/>
            <p:nvPr/>
          </p:nvSpPr>
          <p:spPr>
            <a:xfrm>
              <a:off x="4304131" y="2705862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2675" name="object 12675"/>
          <p:cNvGrpSpPr/>
          <p:nvPr/>
        </p:nvGrpSpPr>
        <p:grpSpPr>
          <a:xfrm>
            <a:off x="5232352" y="2071691"/>
            <a:ext cx="57462" cy="14365"/>
            <a:chOff x="4163161" y="2740914"/>
            <a:chExt cx="45720" cy="11430"/>
          </a:xfrm>
        </p:grpSpPr>
        <p:sp>
          <p:nvSpPr>
            <p:cNvPr id="12676" name="object 12676"/>
            <p:cNvSpPr/>
            <p:nvPr/>
          </p:nvSpPr>
          <p:spPr>
            <a:xfrm>
              <a:off x="4199737" y="2743200"/>
              <a:ext cx="6985" cy="6985"/>
            </a:xfrm>
            <a:custGeom>
              <a:avLst/>
              <a:gdLst/>
              <a:ahLst/>
              <a:cxnLst/>
              <a:rect l="l" t="t" r="r" b="b"/>
              <a:pathLst>
                <a:path w="6985" h="6985">
                  <a:moveTo>
                    <a:pt x="0" y="0"/>
                  </a:moveTo>
                  <a:lnTo>
                    <a:pt x="6858" y="0"/>
                  </a:lnTo>
                  <a:lnTo>
                    <a:pt x="6858" y="6858"/>
                  </a:lnTo>
                  <a:lnTo>
                    <a:pt x="0" y="6858"/>
                  </a:ln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77" name="object 12677"/>
            <p:cNvSpPr/>
            <p:nvPr/>
          </p:nvSpPr>
          <p:spPr>
            <a:xfrm>
              <a:off x="4165447" y="2743200"/>
              <a:ext cx="3810" cy="6985"/>
            </a:xfrm>
            <a:custGeom>
              <a:avLst/>
              <a:gdLst/>
              <a:ahLst/>
              <a:cxnLst/>
              <a:rect l="l" t="t" r="r" b="b"/>
              <a:pathLst>
                <a:path w="3810" h="6985">
                  <a:moveTo>
                    <a:pt x="0" y="0"/>
                  </a:moveTo>
                  <a:lnTo>
                    <a:pt x="3810" y="0"/>
                  </a:lnTo>
                  <a:lnTo>
                    <a:pt x="3810" y="6858"/>
                  </a:lnTo>
                  <a:lnTo>
                    <a:pt x="0" y="6858"/>
                  </a:lnTo>
                  <a:lnTo>
                    <a:pt x="0" y="3048"/>
                  </a:lnTo>
                </a:path>
                <a:path w="3810" h="6985">
                  <a:moveTo>
                    <a:pt x="0" y="0"/>
                  </a:moveTo>
                  <a:lnTo>
                    <a:pt x="3810" y="0"/>
                  </a:lnTo>
                  <a:lnTo>
                    <a:pt x="3810" y="6858"/>
                  </a:lnTo>
                  <a:lnTo>
                    <a:pt x="0" y="6858"/>
                  </a:ln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78" name="object 12678"/>
            <p:cNvSpPr/>
            <p:nvPr/>
          </p:nvSpPr>
          <p:spPr>
            <a:xfrm>
              <a:off x="4199737" y="2743200"/>
              <a:ext cx="6985" cy="6985"/>
            </a:xfrm>
            <a:custGeom>
              <a:avLst/>
              <a:gdLst/>
              <a:ahLst/>
              <a:cxnLst/>
              <a:rect l="l" t="t" r="r" b="b"/>
              <a:pathLst>
                <a:path w="6985" h="6985">
                  <a:moveTo>
                    <a:pt x="0" y="0"/>
                  </a:moveTo>
                  <a:lnTo>
                    <a:pt x="6858" y="0"/>
                  </a:lnTo>
                  <a:lnTo>
                    <a:pt x="6858" y="6858"/>
                  </a:lnTo>
                  <a:lnTo>
                    <a:pt x="0" y="6858"/>
                  </a:ln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2679" name="object 12679"/>
          <p:cNvGrpSpPr/>
          <p:nvPr/>
        </p:nvGrpSpPr>
        <p:grpSpPr>
          <a:xfrm>
            <a:off x="5134667" y="2207683"/>
            <a:ext cx="19154" cy="104549"/>
            <a:chOff x="4085437" y="2849117"/>
            <a:chExt cx="15240" cy="83185"/>
          </a:xfrm>
        </p:grpSpPr>
        <p:sp>
          <p:nvSpPr>
            <p:cNvPr id="12680" name="object 12680"/>
            <p:cNvSpPr/>
            <p:nvPr/>
          </p:nvSpPr>
          <p:spPr>
            <a:xfrm>
              <a:off x="4098391" y="2851403"/>
              <a:ext cx="0" cy="81280"/>
            </a:xfrm>
            <a:custGeom>
              <a:avLst/>
              <a:gdLst/>
              <a:ahLst/>
              <a:cxnLst/>
              <a:rect l="l" t="t" r="r" b="b"/>
              <a:pathLst>
                <a:path h="81280">
                  <a:moveTo>
                    <a:pt x="0" y="0"/>
                  </a:moveTo>
                  <a:lnTo>
                    <a:pt x="0" y="8077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81" name="object 12681"/>
            <p:cNvSpPr/>
            <p:nvPr/>
          </p:nvSpPr>
          <p:spPr>
            <a:xfrm>
              <a:off x="4091533" y="2851403"/>
              <a:ext cx="0" cy="67945"/>
            </a:xfrm>
            <a:custGeom>
              <a:avLst/>
              <a:gdLst/>
              <a:ahLst/>
              <a:cxnLst/>
              <a:rect l="l" t="t" r="r" b="b"/>
              <a:pathLst>
                <a:path h="67944">
                  <a:moveTo>
                    <a:pt x="0" y="0"/>
                  </a:moveTo>
                  <a:lnTo>
                    <a:pt x="0" y="6781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82" name="object 12682"/>
            <p:cNvSpPr/>
            <p:nvPr/>
          </p:nvSpPr>
          <p:spPr>
            <a:xfrm>
              <a:off x="4098391" y="2851403"/>
              <a:ext cx="0" cy="67945"/>
            </a:xfrm>
            <a:custGeom>
              <a:avLst/>
              <a:gdLst/>
              <a:ahLst/>
              <a:cxnLst/>
              <a:rect l="l" t="t" r="r" b="b"/>
              <a:pathLst>
                <a:path h="67944">
                  <a:moveTo>
                    <a:pt x="0" y="0"/>
                  </a:moveTo>
                  <a:lnTo>
                    <a:pt x="0" y="6781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83" name="object 12683"/>
            <p:cNvSpPr/>
            <p:nvPr/>
          </p:nvSpPr>
          <p:spPr>
            <a:xfrm>
              <a:off x="4087723" y="2851403"/>
              <a:ext cx="0" cy="64135"/>
            </a:xfrm>
            <a:custGeom>
              <a:avLst/>
              <a:gdLst/>
              <a:ahLst/>
              <a:cxnLst/>
              <a:rect l="l" t="t" r="r" b="b"/>
              <a:pathLst>
                <a:path h="64135">
                  <a:moveTo>
                    <a:pt x="0" y="0"/>
                  </a:moveTo>
                  <a:lnTo>
                    <a:pt x="0" y="6400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84" name="object 12684"/>
            <p:cNvSpPr/>
            <p:nvPr/>
          </p:nvSpPr>
          <p:spPr>
            <a:xfrm>
              <a:off x="4098391" y="2919221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609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85" name="object 12685"/>
            <p:cNvSpPr/>
            <p:nvPr/>
          </p:nvSpPr>
          <p:spPr>
            <a:xfrm>
              <a:off x="4091533" y="2851403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5">
                  <a:moveTo>
                    <a:pt x="685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2686" name="object 12686"/>
          <p:cNvSpPr/>
          <p:nvPr/>
        </p:nvSpPr>
        <p:spPr>
          <a:xfrm>
            <a:off x="5053262" y="2053493"/>
            <a:ext cx="0" cy="25539"/>
          </a:xfrm>
          <a:custGeom>
            <a:avLst/>
            <a:gdLst/>
            <a:ahLst/>
            <a:cxnLst/>
            <a:rect l="l" t="t" r="r" b="b"/>
            <a:pathLst>
              <a:path h="20319">
                <a:moveTo>
                  <a:pt x="0" y="19811"/>
                </a:moveTo>
                <a:lnTo>
                  <a:pt x="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2687" name="object 12687"/>
          <p:cNvGrpSpPr/>
          <p:nvPr/>
        </p:nvGrpSpPr>
        <p:grpSpPr>
          <a:xfrm>
            <a:off x="5045601" y="2025721"/>
            <a:ext cx="185155" cy="60654"/>
            <a:chOff x="4014571" y="2704338"/>
            <a:chExt cx="147320" cy="48260"/>
          </a:xfrm>
        </p:grpSpPr>
        <p:sp>
          <p:nvSpPr>
            <p:cNvPr id="12688" name="object 12688"/>
            <p:cNvSpPr/>
            <p:nvPr/>
          </p:nvSpPr>
          <p:spPr>
            <a:xfrm>
              <a:off x="4159351" y="2705862"/>
              <a:ext cx="0" cy="37465"/>
            </a:xfrm>
            <a:custGeom>
              <a:avLst/>
              <a:gdLst/>
              <a:ahLst/>
              <a:cxnLst/>
              <a:rect l="l" t="t" r="r" b="b"/>
              <a:pathLst>
                <a:path h="37464">
                  <a:moveTo>
                    <a:pt x="0" y="0"/>
                  </a:moveTo>
                  <a:lnTo>
                    <a:pt x="0" y="3733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89" name="object 12689"/>
            <p:cNvSpPr/>
            <p:nvPr/>
          </p:nvSpPr>
          <p:spPr>
            <a:xfrm>
              <a:off x="4152493" y="2705862"/>
              <a:ext cx="0" cy="37465"/>
            </a:xfrm>
            <a:custGeom>
              <a:avLst/>
              <a:gdLst/>
              <a:ahLst/>
              <a:cxnLst/>
              <a:rect l="l" t="t" r="r" b="b"/>
              <a:pathLst>
                <a:path h="37464">
                  <a:moveTo>
                    <a:pt x="0" y="0"/>
                  </a:moveTo>
                  <a:lnTo>
                    <a:pt x="0" y="37338"/>
                  </a:lnTo>
                </a:path>
                <a:path h="37464">
                  <a:moveTo>
                    <a:pt x="0" y="0"/>
                  </a:moveTo>
                  <a:lnTo>
                    <a:pt x="0" y="3352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90" name="object 12690"/>
            <p:cNvSpPr/>
            <p:nvPr/>
          </p:nvSpPr>
          <p:spPr>
            <a:xfrm>
              <a:off x="4016857" y="2743200"/>
              <a:ext cx="135890" cy="0"/>
            </a:xfrm>
            <a:custGeom>
              <a:avLst/>
              <a:gdLst/>
              <a:ahLst/>
              <a:cxnLst/>
              <a:rect l="l" t="t" r="r" b="b"/>
              <a:pathLst>
                <a:path w="135889">
                  <a:moveTo>
                    <a:pt x="0" y="0"/>
                  </a:moveTo>
                  <a:lnTo>
                    <a:pt x="13563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91" name="object 12691"/>
            <p:cNvSpPr/>
            <p:nvPr/>
          </p:nvSpPr>
          <p:spPr>
            <a:xfrm>
              <a:off x="4016857" y="2750058"/>
              <a:ext cx="128905" cy="0"/>
            </a:xfrm>
            <a:custGeom>
              <a:avLst/>
              <a:gdLst/>
              <a:ahLst/>
              <a:cxnLst/>
              <a:rect l="l" t="t" r="r" b="b"/>
              <a:pathLst>
                <a:path w="128904">
                  <a:moveTo>
                    <a:pt x="0" y="0"/>
                  </a:moveTo>
                  <a:lnTo>
                    <a:pt x="12877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92" name="object 12692"/>
            <p:cNvSpPr/>
            <p:nvPr/>
          </p:nvSpPr>
          <p:spPr>
            <a:xfrm>
              <a:off x="4016857" y="2739390"/>
              <a:ext cx="135890" cy="0"/>
            </a:xfrm>
            <a:custGeom>
              <a:avLst/>
              <a:gdLst/>
              <a:ahLst/>
              <a:cxnLst/>
              <a:rect l="l" t="t" r="r" b="b"/>
              <a:pathLst>
                <a:path w="135889">
                  <a:moveTo>
                    <a:pt x="0" y="0"/>
                  </a:moveTo>
                  <a:lnTo>
                    <a:pt x="13563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93" name="object 12693"/>
            <p:cNvSpPr/>
            <p:nvPr/>
          </p:nvSpPr>
          <p:spPr>
            <a:xfrm>
              <a:off x="4020667" y="2726436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12953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94" name="object 12694"/>
            <p:cNvSpPr/>
            <p:nvPr/>
          </p:nvSpPr>
          <p:spPr>
            <a:xfrm>
              <a:off x="4023715" y="2726436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12953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95" name="object 12695"/>
            <p:cNvSpPr/>
            <p:nvPr/>
          </p:nvSpPr>
          <p:spPr>
            <a:xfrm>
              <a:off x="4016857" y="2743200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5">
                  <a:moveTo>
                    <a:pt x="0" y="0"/>
                  </a:moveTo>
                  <a:lnTo>
                    <a:pt x="0" y="685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96" name="object 12696"/>
            <p:cNvSpPr/>
            <p:nvPr/>
          </p:nvSpPr>
          <p:spPr>
            <a:xfrm>
              <a:off x="4016857" y="2739390"/>
              <a:ext cx="0" cy="10795"/>
            </a:xfrm>
            <a:custGeom>
              <a:avLst/>
              <a:gdLst/>
              <a:ahLst/>
              <a:cxnLst/>
              <a:rect l="l" t="t" r="r" b="b"/>
              <a:pathLst>
                <a:path h="10794">
                  <a:moveTo>
                    <a:pt x="0" y="0"/>
                  </a:moveTo>
                  <a:lnTo>
                    <a:pt x="0" y="1066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97" name="object 12697"/>
            <p:cNvSpPr/>
            <p:nvPr/>
          </p:nvSpPr>
          <p:spPr>
            <a:xfrm>
              <a:off x="4020667" y="2726436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4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98" name="object 12698"/>
            <p:cNvSpPr/>
            <p:nvPr/>
          </p:nvSpPr>
          <p:spPr>
            <a:xfrm>
              <a:off x="4062577" y="2731770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39" h="1269">
                  <a:moveTo>
                    <a:pt x="2286" y="761"/>
                  </a:moveTo>
                  <a:lnTo>
                    <a:pt x="1524" y="0"/>
                  </a:lnTo>
                  <a:lnTo>
                    <a:pt x="762" y="0"/>
                  </a:lnTo>
                  <a:lnTo>
                    <a:pt x="0" y="0"/>
                  </a:lnTo>
                  <a:lnTo>
                    <a:pt x="0" y="761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99" name="object 12699"/>
            <p:cNvSpPr/>
            <p:nvPr/>
          </p:nvSpPr>
          <p:spPr>
            <a:xfrm>
              <a:off x="4064101" y="2733294"/>
              <a:ext cx="47625" cy="6350"/>
            </a:xfrm>
            <a:custGeom>
              <a:avLst/>
              <a:gdLst/>
              <a:ahLst/>
              <a:cxnLst/>
              <a:rect l="l" t="t" r="r" b="b"/>
              <a:pathLst>
                <a:path w="47625" h="6350">
                  <a:moveTo>
                    <a:pt x="0" y="0"/>
                  </a:moveTo>
                  <a:lnTo>
                    <a:pt x="47244" y="0"/>
                  </a:lnTo>
                </a:path>
                <a:path w="47625" h="6350">
                  <a:moveTo>
                    <a:pt x="0" y="0"/>
                  </a:moveTo>
                  <a:lnTo>
                    <a:pt x="47244" y="0"/>
                  </a:lnTo>
                  <a:lnTo>
                    <a:pt x="47244" y="6095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00" name="object 12700"/>
            <p:cNvSpPr/>
            <p:nvPr/>
          </p:nvSpPr>
          <p:spPr>
            <a:xfrm>
              <a:off x="4111345" y="2733294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609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01" name="object 12701"/>
            <p:cNvSpPr/>
            <p:nvPr/>
          </p:nvSpPr>
          <p:spPr>
            <a:xfrm>
              <a:off x="4061053" y="2733294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609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02" name="object 12702"/>
            <p:cNvSpPr/>
            <p:nvPr/>
          </p:nvSpPr>
          <p:spPr>
            <a:xfrm>
              <a:off x="4064101" y="2733294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609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03" name="object 12703"/>
            <p:cNvSpPr/>
            <p:nvPr/>
          </p:nvSpPr>
          <p:spPr>
            <a:xfrm>
              <a:off x="4117441" y="2738627"/>
              <a:ext cx="8890" cy="1905"/>
            </a:xfrm>
            <a:custGeom>
              <a:avLst/>
              <a:gdLst/>
              <a:ahLst/>
              <a:cxnLst/>
              <a:rect l="l" t="t" r="r" b="b"/>
              <a:pathLst>
                <a:path w="8889" h="1905">
                  <a:moveTo>
                    <a:pt x="1524" y="762"/>
                  </a:moveTo>
                  <a:lnTo>
                    <a:pt x="1295" y="228"/>
                  </a:lnTo>
                  <a:lnTo>
                    <a:pt x="762" y="0"/>
                  </a:lnTo>
                  <a:lnTo>
                    <a:pt x="215" y="228"/>
                  </a:lnTo>
                  <a:lnTo>
                    <a:pt x="0" y="762"/>
                  </a:lnTo>
                  <a:lnTo>
                    <a:pt x="215" y="1308"/>
                  </a:lnTo>
                  <a:lnTo>
                    <a:pt x="762" y="1524"/>
                  </a:lnTo>
                  <a:lnTo>
                    <a:pt x="1295" y="1308"/>
                  </a:lnTo>
                  <a:lnTo>
                    <a:pt x="1524" y="762"/>
                  </a:lnTo>
                  <a:close/>
                </a:path>
                <a:path w="8889" h="1905">
                  <a:moveTo>
                    <a:pt x="8382" y="762"/>
                  </a:moveTo>
                  <a:lnTo>
                    <a:pt x="8153" y="228"/>
                  </a:lnTo>
                  <a:lnTo>
                    <a:pt x="7620" y="0"/>
                  </a:lnTo>
                  <a:lnTo>
                    <a:pt x="7073" y="228"/>
                  </a:lnTo>
                  <a:lnTo>
                    <a:pt x="6858" y="762"/>
                  </a:lnTo>
                  <a:lnTo>
                    <a:pt x="7073" y="1308"/>
                  </a:lnTo>
                  <a:lnTo>
                    <a:pt x="7620" y="1524"/>
                  </a:lnTo>
                  <a:lnTo>
                    <a:pt x="8153" y="1308"/>
                  </a:lnTo>
                  <a:lnTo>
                    <a:pt x="8382" y="76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04" name="object 12704"/>
            <p:cNvSpPr/>
            <p:nvPr/>
          </p:nvSpPr>
          <p:spPr>
            <a:xfrm>
              <a:off x="4023715" y="2706624"/>
              <a:ext cx="37465" cy="18415"/>
            </a:xfrm>
            <a:custGeom>
              <a:avLst/>
              <a:gdLst/>
              <a:ahLst/>
              <a:cxnLst/>
              <a:rect l="l" t="t" r="r" b="b"/>
              <a:pathLst>
                <a:path w="37464" h="18414">
                  <a:moveTo>
                    <a:pt x="0" y="18288"/>
                  </a:moveTo>
                  <a:lnTo>
                    <a:pt x="10668" y="16764"/>
                  </a:lnTo>
                  <a:lnTo>
                    <a:pt x="20574" y="13716"/>
                  </a:lnTo>
                  <a:lnTo>
                    <a:pt x="29718" y="7620"/>
                  </a:lnTo>
                  <a:lnTo>
                    <a:pt x="3733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05" name="object 12705"/>
            <p:cNvSpPr/>
            <p:nvPr/>
          </p:nvSpPr>
          <p:spPr>
            <a:xfrm>
              <a:off x="4016857" y="2739390"/>
              <a:ext cx="135890" cy="0"/>
            </a:xfrm>
            <a:custGeom>
              <a:avLst/>
              <a:gdLst/>
              <a:ahLst/>
              <a:cxnLst/>
              <a:rect l="l" t="t" r="r" b="b"/>
              <a:pathLst>
                <a:path w="135889">
                  <a:moveTo>
                    <a:pt x="0" y="0"/>
                  </a:moveTo>
                  <a:lnTo>
                    <a:pt x="13563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06" name="object 12706"/>
            <p:cNvSpPr/>
            <p:nvPr/>
          </p:nvSpPr>
          <p:spPr>
            <a:xfrm>
              <a:off x="4016857" y="2750058"/>
              <a:ext cx="128905" cy="0"/>
            </a:xfrm>
            <a:custGeom>
              <a:avLst/>
              <a:gdLst/>
              <a:ahLst/>
              <a:cxnLst/>
              <a:rect l="l" t="t" r="r" b="b"/>
              <a:pathLst>
                <a:path w="128904">
                  <a:moveTo>
                    <a:pt x="0" y="0"/>
                  </a:moveTo>
                  <a:lnTo>
                    <a:pt x="12877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07" name="object 12707"/>
            <p:cNvSpPr/>
            <p:nvPr/>
          </p:nvSpPr>
          <p:spPr>
            <a:xfrm>
              <a:off x="4016857" y="2743200"/>
              <a:ext cx="135890" cy="0"/>
            </a:xfrm>
            <a:custGeom>
              <a:avLst/>
              <a:gdLst/>
              <a:ahLst/>
              <a:cxnLst/>
              <a:rect l="l" t="t" r="r" b="b"/>
              <a:pathLst>
                <a:path w="135889">
                  <a:moveTo>
                    <a:pt x="0" y="0"/>
                  </a:moveTo>
                  <a:lnTo>
                    <a:pt x="13563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08" name="object 12708"/>
            <p:cNvSpPr/>
            <p:nvPr/>
          </p:nvSpPr>
          <p:spPr>
            <a:xfrm>
              <a:off x="4023715" y="2726436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12953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09" name="object 12709"/>
            <p:cNvSpPr/>
            <p:nvPr/>
          </p:nvSpPr>
          <p:spPr>
            <a:xfrm>
              <a:off x="4020667" y="2726436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12953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10" name="object 12710"/>
            <p:cNvSpPr/>
            <p:nvPr/>
          </p:nvSpPr>
          <p:spPr>
            <a:xfrm>
              <a:off x="4020667" y="2726436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4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11" name="object 12711"/>
            <p:cNvSpPr/>
            <p:nvPr/>
          </p:nvSpPr>
          <p:spPr>
            <a:xfrm>
              <a:off x="4016857" y="2743200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5">
                  <a:moveTo>
                    <a:pt x="0" y="0"/>
                  </a:moveTo>
                  <a:lnTo>
                    <a:pt x="0" y="685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12" name="object 12712"/>
            <p:cNvSpPr/>
            <p:nvPr/>
          </p:nvSpPr>
          <p:spPr>
            <a:xfrm>
              <a:off x="4016857" y="2739390"/>
              <a:ext cx="0" cy="10795"/>
            </a:xfrm>
            <a:custGeom>
              <a:avLst/>
              <a:gdLst/>
              <a:ahLst/>
              <a:cxnLst/>
              <a:rect l="l" t="t" r="r" b="b"/>
              <a:pathLst>
                <a:path h="10794">
                  <a:moveTo>
                    <a:pt x="0" y="0"/>
                  </a:moveTo>
                  <a:lnTo>
                    <a:pt x="0" y="1066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2713" name="object 12713"/>
          <p:cNvSpPr/>
          <p:nvPr/>
        </p:nvSpPr>
        <p:spPr>
          <a:xfrm>
            <a:off x="5142329" y="2210557"/>
            <a:ext cx="8779" cy="0"/>
          </a:xfrm>
          <a:custGeom>
            <a:avLst/>
            <a:gdLst/>
            <a:ahLst/>
            <a:cxnLst/>
            <a:rect l="l" t="t" r="r" b="b"/>
            <a:pathLst>
              <a:path w="6985">
                <a:moveTo>
                  <a:pt x="6858" y="0"/>
                </a:moveTo>
                <a:lnTo>
                  <a:pt x="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2714" name="object 12714"/>
          <p:cNvGrpSpPr/>
          <p:nvPr/>
        </p:nvGrpSpPr>
        <p:grpSpPr>
          <a:xfrm>
            <a:off x="5134667" y="2210557"/>
            <a:ext cx="19154" cy="102154"/>
            <a:chOff x="4085437" y="2851404"/>
            <a:chExt cx="15240" cy="81280"/>
          </a:xfrm>
        </p:grpSpPr>
        <p:sp>
          <p:nvSpPr>
            <p:cNvPr id="12715" name="object 12715"/>
            <p:cNvSpPr/>
            <p:nvPr/>
          </p:nvSpPr>
          <p:spPr>
            <a:xfrm>
              <a:off x="4091533" y="2925318"/>
              <a:ext cx="6985" cy="3810"/>
            </a:xfrm>
            <a:custGeom>
              <a:avLst/>
              <a:gdLst/>
              <a:ahLst/>
              <a:cxnLst/>
              <a:rect l="l" t="t" r="r" b="b"/>
              <a:pathLst>
                <a:path w="6985" h="3810">
                  <a:moveTo>
                    <a:pt x="0" y="0"/>
                  </a:moveTo>
                  <a:lnTo>
                    <a:pt x="0" y="3810"/>
                  </a:lnTo>
                  <a:lnTo>
                    <a:pt x="6858" y="3809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16" name="object 12716"/>
            <p:cNvSpPr/>
            <p:nvPr/>
          </p:nvSpPr>
          <p:spPr>
            <a:xfrm>
              <a:off x="4098391" y="2851404"/>
              <a:ext cx="0" cy="78105"/>
            </a:xfrm>
            <a:custGeom>
              <a:avLst/>
              <a:gdLst/>
              <a:ahLst/>
              <a:cxnLst/>
              <a:rect l="l" t="t" r="r" b="b"/>
              <a:pathLst>
                <a:path h="78105">
                  <a:moveTo>
                    <a:pt x="0" y="0"/>
                  </a:moveTo>
                  <a:lnTo>
                    <a:pt x="0" y="7772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17" name="object 12717"/>
            <p:cNvSpPr/>
            <p:nvPr/>
          </p:nvSpPr>
          <p:spPr>
            <a:xfrm>
              <a:off x="4091533" y="2851404"/>
              <a:ext cx="0" cy="67945"/>
            </a:xfrm>
            <a:custGeom>
              <a:avLst/>
              <a:gdLst/>
              <a:ahLst/>
              <a:cxnLst/>
              <a:rect l="l" t="t" r="r" b="b"/>
              <a:pathLst>
                <a:path h="67944">
                  <a:moveTo>
                    <a:pt x="0" y="0"/>
                  </a:moveTo>
                  <a:lnTo>
                    <a:pt x="0" y="6781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18" name="object 12718"/>
            <p:cNvSpPr/>
            <p:nvPr/>
          </p:nvSpPr>
          <p:spPr>
            <a:xfrm>
              <a:off x="4098391" y="2851404"/>
              <a:ext cx="0" cy="81280"/>
            </a:xfrm>
            <a:custGeom>
              <a:avLst/>
              <a:gdLst/>
              <a:ahLst/>
              <a:cxnLst/>
              <a:rect l="l" t="t" r="r" b="b"/>
              <a:pathLst>
                <a:path h="81280">
                  <a:moveTo>
                    <a:pt x="0" y="0"/>
                  </a:moveTo>
                  <a:lnTo>
                    <a:pt x="0" y="8077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19" name="object 12719"/>
            <p:cNvSpPr/>
            <p:nvPr/>
          </p:nvSpPr>
          <p:spPr>
            <a:xfrm>
              <a:off x="4087723" y="2851404"/>
              <a:ext cx="0" cy="64135"/>
            </a:xfrm>
            <a:custGeom>
              <a:avLst/>
              <a:gdLst/>
              <a:ahLst/>
              <a:cxnLst/>
              <a:rect l="l" t="t" r="r" b="b"/>
              <a:pathLst>
                <a:path h="64135">
                  <a:moveTo>
                    <a:pt x="0" y="0"/>
                  </a:moveTo>
                  <a:lnTo>
                    <a:pt x="0" y="6400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2720" name="object 12720"/>
          <p:cNvGrpSpPr/>
          <p:nvPr/>
        </p:nvGrpSpPr>
        <p:grpSpPr>
          <a:xfrm>
            <a:off x="5101147" y="2057325"/>
            <a:ext cx="84597" cy="13567"/>
            <a:chOff x="4058767" y="2729483"/>
            <a:chExt cx="67310" cy="10795"/>
          </a:xfrm>
        </p:grpSpPr>
        <p:sp>
          <p:nvSpPr>
            <p:cNvPr id="12721" name="object 12721"/>
            <p:cNvSpPr/>
            <p:nvPr/>
          </p:nvSpPr>
          <p:spPr>
            <a:xfrm>
              <a:off x="4111345" y="2733293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6096"/>
                  </a:lnTo>
                </a:path>
                <a:path h="6350">
                  <a:moveTo>
                    <a:pt x="0" y="0"/>
                  </a:moveTo>
                  <a:lnTo>
                    <a:pt x="0" y="609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22" name="object 12722"/>
            <p:cNvSpPr/>
            <p:nvPr/>
          </p:nvSpPr>
          <p:spPr>
            <a:xfrm>
              <a:off x="4117441" y="2738627"/>
              <a:ext cx="8890" cy="1905"/>
            </a:xfrm>
            <a:custGeom>
              <a:avLst/>
              <a:gdLst/>
              <a:ahLst/>
              <a:cxnLst/>
              <a:rect l="l" t="t" r="r" b="b"/>
              <a:pathLst>
                <a:path w="8889" h="1905">
                  <a:moveTo>
                    <a:pt x="1524" y="762"/>
                  </a:moveTo>
                  <a:lnTo>
                    <a:pt x="1295" y="228"/>
                  </a:lnTo>
                  <a:lnTo>
                    <a:pt x="762" y="0"/>
                  </a:lnTo>
                  <a:lnTo>
                    <a:pt x="215" y="228"/>
                  </a:lnTo>
                  <a:lnTo>
                    <a:pt x="0" y="762"/>
                  </a:lnTo>
                  <a:lnTo>
                    <a:pt x="215" y="1308"/>
                  </a:lnTo>
                  <a:lnTo>
                    <a:pt x="762" y="1524"/>
                  </a:lnTo>
                  <a:lnTo>
                    <a:pt x="1295" y="1308"/>
                  </a:lnTo>
                  <a:lnTo>
                    <a:pt x="1524" y="762"/>
                  </a:lnTo>
                  <a:close/>
                </a:path>
                <a:path w="8889" h="1905">
                  <a:moveTo>
                    <a:pt x="8382" y="762"/>
                  </a:moveTo>
                  <a:lnTo>
                    <a:pt x="8153" y="228"/>
                  </a:lnTo>
                  <a:lnTo>
                    <a:pt x="7620" y="0"/>
                  </a:lnTo>
                  <a:lnTo>
                    <a:pt x="7073" y="228"/>
                  </a:lnTo>
                  <a:lnTo>
                    <a:pt x="6858" y="762"/>
                  </a:lnTo>
                  <a:lnTo>
                    <a:pt x="7073" y="1308"/>
                  </a:lnTo>
                  <a:lnTo>
                    <a:pt x="7620" y="1524"/>
                  </a:lnTo>
                  <a:lnTo>
                    <a:pt x="8153" y="1308"/>
                  </a:lnTo>
                  <a:lnTo>
                    <a:pt x="8382" y="76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23" name="object 12723"/>
            <p:cNvSpPr/>
            <p:nvPr/>
          </p:nvSpPr>
          <p:spPr>
            <a:xfrm>
              <a:off x="4064101" y="2733293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609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24" name="object 12724"/>
            <p:cNvSpPr/>
            <p:nvPr/>
          </p:nvSpPr>
          <p:spPr>
            <a:xfrm>
              <a:off x="4061053" y="2733293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609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25" name="object 12725"/>
            <p:cNvSpPr/>
            <p:nvPr/>
          </p:nvSpPr>
          <p:spPr>
            <a:xfrm>
              <a:off x="4062577" y="2731769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39" h="1269">
                  <a:moveTo>
                    <a:pt x="2286" y="761"/>
                  </a:moveTo>
                  <a:lnTo>
                    <a:pt x="1524" y="0"/>
                  </a:lnTo>
                  <a:lnTo>
                    <a:pt x="762" y="0"/>
                  </a:lnTo>
                  <a:lnTo>
                    <a:pt x="0" y="0"/>
                  </a:lnTo>
                  <a:lnTo>
                    <a:pt x="0" y="761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26" name="object 12726"/>
            <p:cNvSpPr/>
            <p:nvPr/>
          </p:nvSpPr>
          <p:spPr>
            <a:xfrm>
              <a:off x="4064101" y="2733293"/>
              <a:ext cx="47625" cy="0"/>
            </a:xfrm>
            <a:custGeom>
              <a:avLst/>
              <a:gdLst/>
              <a:ahLst/>
              <a:cxnLst/>
              <a:rect l="l" t="t" r="r" b="b"/>
              <a:pathLst>
                <a:path w="47625">
                  <a:moveTo>
                    <a:pt x="0" y="0"/>
                  </a:moveTo>
                  <a:lnTo>
                    <a:pt x="47244" y="0"/>
                  </a:lnTo>
                </a:path>
                <a:path w="47625">
                  <a:moveTo>
                    <a:pt x="0" y="0"/>
                  </a:moveTo>
                  <a:lnTo>
                    <a:pt x="4724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2727" name="object 12727"/>
          <p:cNvGrpSpPr/>
          <p:nvPr/>
        </p:nvGrpSpPr>
        <p:grpSpPr>
          <a:xfrm>
            <a:off x="4986224" y="2231626"/>
            <a:ext cx="30327" cy="51875"/>
            <a:chOff x="3967327" y="2868167"/>
            <a:chExt cx="24130" cy="41275"/>
          </a:xfrm>
        </p:grpSpPr>
        <p:sp>
          <p:nvSpPr>
            <p:cNvPr id="12728" name="object 12728"/>
            <p:cNvSpPr/>
            <p:nvPr/>
          </p:nvSpPr>
          <p:spPr>
            <a:xfrm>
              <a:off x="3984853" y="2889503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80">
                  <a:moveTo>
                    <a:pt x="0" y="4572"/>
                  </a:moveTo>
                  <a:lnTo>
                    <a:pt x="2286" y="2286"/>
                  </a:lnTo>
                  <a:lnTo>
                    <a:pt x="3047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29" name="object 12729"/>
            <p:cNvSpPr/>
            <p:nvPr/>
          </p:nvSpPr>
          <p:spPr>
            <a:xfrm>
              <a:off x="3975709" y="2884931"/>
              <a:ext cx="10795" cy="11430"/>
            </a:xfrm>
            <a:custGeom>
              <a:avLst/>
              <a:gdLst/>
              <a:ahLst/>
              <a:cxnLst/>
              <a:rect l="l" t="t" r="r" b="b"/>
              <a:pathLst>
                <a:path w="10795" h="11430">
                  <a:moveTo>
                    <a:pt x="0" y="11429"/>
                  </a:moveTo>
                  <a:lnTo>
                    <a:pt x="3810" y="9905"/>
                  </a:lnTo>
                  <a:lnTo>
                    <a:pt x="7620" y="7619"/>
                  </a:lnTo>
                  <a:lnTo>
                    <a:pt x="9906" y="3809"/>
                  </a:lnTo>
                  <a:lnTo>
                    <a:pt x="10668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30" name="object 12730"/>
            <p:cNvSpPr/>
            <p:nvPr/>
          </p:nvSpPr>
          <p:spPr>
            <a:xfrm>
              <a:off x="3975709" y="2872739"/>
              <a:ext cx="7620" cy="5080"/>
            </a:xfrm>
            <a:custGeom>
              <a:avLst/>
              <a:gdLst/>
              <a:ahLst/>
              <a:cxnLst/>
              <a:rect l="l" t="t" r="r" b="b"/>
              <a:pathLst>
                <a:path w="7620" h="5080">
                  <a:moveTo>
                    <a:pt x="7620" y="4572"/>
                  </a:moveTo>
                  <a:lnTo>
                    <a:pt x="3810" y="1524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31" name="object 12731"/>
            <p:cNvSpPr/>
            <p:nvPr/>
          </p:nvSpPr>
          <p:spPr>
            <a:xfrm>
              <a:off x="3983329" y="2877311"/>
              <a:ext cx="3175" cy="7620"/>
            </a:xfrm>
            <a:custGeom>
              <a:avLst/>
              <a:gdLst/>
              <a:ahLst/>
              <a:cxnLst/>
              <a:rect l="l" t="t" r="r" b="b"/>
              <a:pathLst>
                <a:path w="3175" h="7619">
                  <a:moveTo>
                    <a:pt x="3048" y="7620"/>
                  </a:moveTo>
                  <a:lnTo>
                    <a:pt x="2286" y="3048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32" name="object 12732"/>
            <p:cNvSpPr/>
            <p:nvPr/>
          </p:nvSpPr>
          <p:spPr>
            <a:xfrm>
              <a:off x="3975709" y="2894075"/>
              <a:ext cx="9525" cy="5080"/>
            </a:xfrm>
            <a:custGeom>
              <a:avLst/>
              <a:gdLst/>
              <a:ahLst/>
              <a:cxnLst/>
              <a:rect l="l" t="t" r="r" b="b"/>
              <a:pathLst>
                <a:path w="9525" h="5080">
                  <a:moveTo>
                    <a:pt x="0" y="4572"/>
                  </a:moveTo>
                  <a:lnTo>
                    <a:pt x="5334" y="3048"/>
                  </a:lnTo>
                  <a:lnTo>
                    <a:pt x="914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33" name="object 12733"/>
            <p:cNvSpPr/>
            <p:nvPr/>
          </p:nvSpPr>
          <p:spPr>
            <a:xfrm>
              <a:off x="3975709" y="2870453"/>
              <a:ext cx="9525" cy="5080"/>
            </a:xfrm>
            <a:custGeom>
              <a:avLst/>
              <a:gdLst/>
              <a:ahLst/>
              <a:cxnLst/>
              <a:rect l="l" t="t" r="r" b="b"/>
              <a:pathLst>
                <a:path w="9525" h="5080">
                  <a:moveTo>
                    <a:pt x="9144" y="4572"/>
                  </a:moveTo>
                  <a:lnTo>
                    <a:pt x="5334" y="1524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34" name="object 12734"/>
            <p:cNvSpPr/>
            <p:nvPr/>
          </p:nvSpPr>
          <p:spPr>
            <a:xfrm>
              <a:off x="3984853" y="2875025"/>
              <a:ext cx="3810" cy="14604"/>
            </a:xfrm>
            <a:custGeom>
              <a:avLst/>
              <a:gdLst/>
              <a:ahLst/>
              <a:cxnLst/>
              <a:rect l="l" t="t" r="r" b="b"/>
              <a:pathLst>
                <a:path w="3810" h="14605">
                  <a:moveTo>
                    <a:pt x="3048" y="14477"/>
                  </a:moveTo>
                  <a:lnTo>
                    <a:pt x="3810" y="10667"/>
                  </a:lnTo>
                  <a:lnTo>
                    <a:pt x="3810" y="6857"/>
                  </a:lnTo>
                  <a:lnTo>
                    <a:pt x="2286" y="3047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35" name="object 12735"/>
            <p:cNvSpPr/>
            <p:nvPr/>
          </p:nvSpPr>
          <p:spPr>
            <a:xfrm>
              <a:off x="3969613" y="2888741"/>
              <a:ext cx="3810" cy="3175"/>
            </a:xfrm>
            <a:custGeom>
              <a:avLst/>
              <a:gdLst/>
              <a:ahLst/>
              <a:cxnLst/>
              <a:rect l="l" t="t" r="r" b="b"/>
              <a:pathLst>
                <a:path w="3810" h="3175">
                  <a:moveTo>
                    <a:pt x="3810" y="1524"/>
                  </a:moveTo>
                  <a:lnTo>
                    <a:pt x="3048" y="0"/>
                  </a:lnTo>
                  <a:lnTo>
                    <a:pt x="762" y="0"/>
                  </a:lnTo>
                  <a:lnTo>
                    <a:pt x="0" y="1524"/>
                  </a:lnTo>
                  <a:lnTo>
                    <a:pt x="1524" y="3048"/>
                  </a:lnTo>
                  <a:lnTo>
                    <a:pt x="3048" y="2286"/>
                  </a:lnTo>
                  <a:lnTo>
                    <a:pt x="3810" y="152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36" name="object 12736"/>
            <p:cNvSpPr/>
            <p:nvPr/>
          </p:nvSpPr>
          <p:spPr>
            <a:xfrm>
              <a:off x="3968851" y="2887979"/>
              <a:ext cx="1905" cy="21590"/>
            </a:xfrm>
            <a:custGeom>
              <a:avLst/>
              <a:gdLst/>
              <a:ahLst/>
              <a:cxnLst/>
              <a:rect l="l" t="t" r="r" b="b"/>
              <a:pathLst>
                <a:path w="1904" h="21589">
                  <a:moveTo>
                    <a:pt x="1524" y="20574"/>
                  </a:moveTo>
                  <a:lnTo>
                    <a:pt x="1295" y="20040"/>
                  </a:lnTo>
                  <a:lnTo>
                    <a:pt x="762" y="19812"/>
                  </a:lnTo>
                  <a:lnTo>
                    <a:pt x="215" y="20040"/>
                  </a:lnTo>
                  <a:lnTo>
                    <a:pt x="0" y="20574"/>
                  </a:lnTo>
                  <a:lnTo>
                    <a:pt x="215" y="21120"/>
                  </a:lnTo>
                  <a:lnTo>
                    <a:pt x="762" y="21336"/>
                  </a:lnTo>
                  <a:lnTo>
                    <a:pt x="1295" y="21120"/>
                  </a:lnTo>
                  <a:lnTo>
                    <a:pt x="1524" y="20574"/>
                  </a:lnTo>
                  <a:close/>
                </a:path>
                <a:path w="1904" h="21589">
                  <a:moveTo>
                    <a:pt x="1524" y="762"/>
                  </a:moveTo>
                  <a:lnTo>
                    <a:pt x="1295" y="228"/>
                  </a:lnTo>
                  <a:lnTo>
                    <a:pt x="762" y="0"/>
                  </a:lnTo>
                  <a:lnTo>
                    <a:pt x="215" y="228"/>
                  </a:lnTo>
                  <a:lnTo>
                    <a:pt x="0" y="762"/>
                  </a:lnTo>
                  <a:lnTo>
                    <a:pt x="215" y="1308"/>
                  </a:lnTo>
                  <a:lnTo>
                    <a:pt x="762" y="1524"/>
                  </a:lnTo>
                  <a:lnTo>
                    <a:pt x="1295" y="1308"/>
                  </a:lnTo>
                  <a:lnTo>
                    <a:pt x="1524" y="76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37" name="object 12737"/>
            <p:cNvSpPr/>
            <p:nvPr/>
          </p:nvSpPr>
          <p:spPr>
            <a:xfrm>
              <a:off x="3984853" y="2889503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80">
                  <a:moveTo>
                    <a:pt x="0" y="4572"/>
                  </a:moveTo>
                  <a:lnTo>
                    <a:pt x="2286" y="2286"/>
                  </a:lnTo>
                  <a:lnTo>
                    <a:pt x="3047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38" name="object 12738"/>
            <p:cNvSpPr/>
            <p:nvPr/>
          </p:nvSpPr>
          <p:spPr>
            <a:xfrm>
              <a:off x="3975709" y="2884931"/>
              <a:ext cx="10795" cy="11430"/>
            </a:xfrm>
            <a:custGeom>
              <a:avLst/>
              <a:gdLst/>
              <a:ahLst/>
              <a:cxnLst/>
              <a:rect l="l" t="t" r="r" b="b"/>
              <a:pathLst>
                <a:path w="10795" h="11430">
                  <a:moveTo>
                    <a:pt x="0" y="11429"/>
                  </a:moveTo>
                  <a:lnTo>
                    <a:pt x="3810" y="9905"/>
                  </a:lnTo>
                  <a:lnTo>
                    <a:pt x="7620" y="7619"/>
                  </a:lnTo>
                  <a:lnTo>
                    <a:pt x="9906" y="3809"/>
                  </a:lnTo>
                  <a:lnTo>
                    <a:pt x="10668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39" name="object 12739"/>
            <p:cNvSpPr/>
            <p:nvPr/>
          </p:nvSpPr>
          <p:spPr>
            <a:xfrm>
              <a:off x="3975709" y="2872739"/>
              <a:ext cx="7620" cy="5080"/>
            </a:xfrm>
            <a:custGeom>
              <a:avLst/>
              <a:gdLst/>
              <a:ahLst/>
              <a:cxnLst/>
              <a:rect l="l" t="t" r="r" b="b"/>
              <a:pathLst>
                <a:path w="7620" h="5080">
                  <a:moveTo>
                    <a:pt x="7620" y="4572"/>
                  </a:moveTo>
                  <a:lnTo>
                    <a:pt x="3810" y="1524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40" name="object 12740"/>
            <p:cNvSpPr/>
            <p:nvPr/>
          </p:nvSpPr>
          <p:spPr>
            <a:xfrm>
              <a:off x="3983329" y="2877311"/>
              <a:ext cx="3175" cy="7620"/>
            </a:xfrm>
            <a:custGeom>
              <a:avLst/>
              <a:gdLst/>
              <a:ahLst/>
              <a:cxnLst/>
              <a:rect l="l" t="t" r="r" b="b"/>
              <a:pathLst>
                <a:path w="3175" h="7619">
                  <a:moveTo>
                    <a:pt x="3048" y="7620"/>
                  </a:moveTo>
                  <a:lnTo>
                    <a:pt x="2286" y="3048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41" name="object 12741"/>
            <p:cNvSpPr/>
            <p:nvPr/>
          </p:nvSpPr>
          <p:spPr>
            <a:xfrm>
              <a:off x="3975709" y="2894075"/>
              <a:ext cx="9525" cy="5080"/>
            </a:xfrm>
            <a:custGeom>
              <a:avLst/>
              <a:gdLst/>
              <a:ahLst/>
              <a:cxnLst/>
              <a:rect l="l" t="t" r="r" b="b"/>
              <a:pathLst>
                <a:path w="9525" h="5080">
                  <a:moveTo>
                    <a:pt x="0" y="4572"/>
                  </a:moveTo>
                  <a:lnTo>
                    <a:pt x="5334" y="3048"/>
                  </a:lnTo>
                  <a:lnTo>
                    <a:pt x="914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42" name="object 12742"/>
            <p:cNvSpPr/>
            <p:nvPr/>
          </p:nvSpPr>
          <p:spPr>
            <a:xfrm>
              <a:off x="3975709" y="2870453"/>
              <a:ext cx="9525" cy="5080"/>
            </a:xfrm>
            <a:custGeom>
              <a:avLst/>
              <a:gdLst/>
              <a:ahLst/>
              <a:cxnLst/>
              <a:rect l="l" t="t" r="r" b="b"/>
              <a:pathLst>
                <a:path w="9525" h="5080">
                  <a:moveTo>
                    <a:pt x="9144" y="4572"/>
                  </a:moveTo>
                  <a:lnTo>
                    <a:pt x="5334" y="1524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43" name="object 12743"/>
            <p:cNvSpPr/>
            <p:nvPr/>
          </p:nvSpPr>
          <p:spPr>
            <a:xfrm>
              <a:off x="3984853" y="2875025"/>
              <a:ext cx="3810" cy="14604"/>
            </a:xfrm>
            <a:custGeom>
              <a:avLst/>
              <a:gdLst/>
              <a:ahLst/>
              <a:cxnLst/>
              <a:rect l="l" t="t" r="r" b="b"/>
              <a:pathLst>
                <a:path w="3810" h="14605">
                  <a:moveTo>
                    <a:pt x="3048" y="14477"/>
                  </a:moveTo>
                  <a:lnTo>
                    <a:pt x="3810" y="10667"/>
                  </a:lnTo>
                  <a:lnTo>
                    <a:pt x="3810" y="6857"/>
                  </a:lnTo>
                  <a:lnTo>
                    <a:pt x="2286" y="3047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44" name="object 12744"/>
            <p:cNvSpPr/>
            <p:nvPr/>
          </p:nvSpPr>
          <p:spPr>
            <a:xfrm>
              <a:off x="3969613" y="2888741"/>
              <a:ext cx="3810" cy="3175"/>
            </a:xfrm>
            <a:custGeom>
              <a:avLst/>
              <a:gdLst/>
              <a:ahLst/>
              <a:cxnLst/>
              <a:rect l="l" t="t" r="r" b="b"/>
              <a:pathLst>
                <a:path w="3810" h="3175">
                  <a:moveTo>
                    <a:pt x="3810" y="1524"/>
                  </a:moveTo>
                  <a:lnTo>
                    <a:pt x="3048" y="0"/>
                  </a:lnTo>
                  <a:lnTo>
                    <a:pt x="762" y="0"/>
                  </a:lnTo>
                  <a:lnTo>
                    <a:pt x="0" y="1524"/>
                  </a:lnTo>
                  <a:lnTo>
                    <a:pt x="1524" y="3048"/>
                  </a:lnTo>
                  <a:lnTo>
                    <a:pt x="3048" y="2286"/>
                  </a:lnTo>
                  <a:lnTo>
                    <a:pt x="3810" y="152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45" name="object 12745"/>
            <p:cNvSpPr/>
            <p:nvPr/>
          </p:nvSpPr>
          <p:spPr>
            <a:xfrm>
              <a:off x="3968851" y="2887979"/>
              <a:ext cx="1905" cy="21590"/>
            </a:xfrm>
            <a:custGeom>
              <a:avLst/>
              <a:gdLst/>
              <a:ahLst/>
              <a:cxnLst/>
              <a:rect l="l" t="t" r="r" b="b"/>
              <a:pathLst>
                <a:path w="1904" h="21589">
                  <a:moveTo>
                    <a:pt x="1524" y="20574"/>
                  </a:moveTo>
                  <a:lnTo>
                    <a:pt x="1295" y="20040"/>
                  </a:lnTo>
                  <a:lnTo>
                    <a:pt x="762" y="19812"/>
                  </a:lnTo>
                  <a:lnTo>
                    <a:pt x="215" y="20040"/>
                  </a:lnTo>
                  <a:lnTo>
                    <a:pt x="0" y="20574"/>
                  </a:lnTo>
                  <a:lnTo>
                    <a:pt x="215" y="21120"/>
                  </a:lnTo>
                  <a:lnTo>
                    <a:pt x="762" y="21336"/>
                  </a:lnTo>
                  <a:lnTo>
                    <a:pt x="1295" y="21120"/>
                  </a:lnTo>
                  <a:lnTo>
                    <a:pt x="1524" y="20574"/>
                  </a:lnTo>
                  <a:close/>
                </a:path>
                <a:path w="1904" h="21589">
                  <a:moveTo>
                    <a:pt x="1524" y="762"/>
                  </a:moveTo>
                  <a:lnTo>
                    <a:pt x="1295" y="228"/>
                  </a:lnTo>
                  <a:lnTo>
                    <a:pt x="762" y="0"/>
                  </a:lnTo>
                  <a:lnTo>
                    <a:pt x="215" y="228"/>
                  </a:lnTo>
                  <a:lnTo>
                    <a:pt x="0" y="762"/>
                  </a:lnTo>
                  <a:lnTo>
                    <a:pt x="215" y="1308"/>
                  </a:lnTo>
                  <a:lnTo>
                    <a:pt x="762" y="1524"/>
                  </a:lnTo>
                  <a:lnTo>
                    <a:pt x="1295" y="1308"/>
                  </a:lnTo>
                  <a:lnTo>
                    <a:pt x="1524" y="76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2746" name="object 12746"/>
          <p:cNvGrpSpPr/>
          <p:nvPr/>
        </p:nvGrpSpPr>
        <p:grpSpPr>
          <a:xfrm>
            <a:off x="5092529" y="2005609"/>
            <a:ext cx="138068" cy="80606"/>
            <a:chOff x="4051909" y="2688335"/>
            <a:chExt cx="109855" cy="64135"/>
          </a:xfrm>
        </p:grpSpPr>
        <p:sp>
          <p:nvSpPr>
            <p:cNvPr id="12747" name="object 12747"/>
            <p:cNvSpPr/>
            <p:nvPr/>
          </p:nvSpPr>
          <p:spPr>
            <a:xfrm>
              <a:off x="4125823" y="2699003"/>
              <a:ext cx="1905" cy="11430"/>
            </a:xfrm>
            <a:custGeom>
              <a:avLst/>
              <a:gdLst/>
              <a:ahLst/>
              <a:cxnLst/>
              <a:rect l="l" t="t" r="r" b="b"/>
              <a:pathLst>
                <a:path w="1904" h="11430">
                  <a:moveTo>
                    <a:pt x="0" y="11429"/>
                  </a:moveTo>
                  <a:lnTo>
                    <a:pt x="1523" y="6095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48" name="object 12748"/>
            <p:cNvSpPr/>
            <p:nvPr/>
          </p:nvSpPr>
          <p:spPr>
            <a:xfrm>
              <a:off x="4111345" y="2702051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3048"/>
                  </a:moveTo>
                  <a:lnTo>
                    <a:pt x="0" y="1524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49" name="object 12749"/>
            <p:cNvSpPr/>
            <p:nvPr/>
          </p:nvSpPr>
          <p:spPr>
            <a:xfrm>
              <a:off x="4105249" y="2702813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048" y="304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50" name="object 12750"/>
            <p:cNvSpPr/>
            <p:nvPr/>
          </p:nvSpPr>
          <p:spPr>
            <a:xfrm>
              <a:off x="4105249" y="2702813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3048"/>
                  </a:moveTo>
                  <a:lnTo>
                    <a:pt x="3047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51" name="object 12751"/>
            <p:cNvSpPr/>
            <p:nvPr/>
          </p:nvSpPr>
          <p:spPr>
            <a:xfrm>
              <a:off x="4074769" y="2696717"/>
              <a:ext cx="3810" cy="17145"/>
            </a:xfrm>
            <a:custGeom>
              <a:avLst/>
              <a:gdLst/>
              <a:ahLst/>
              <a:cxnLst/>
              <a:rect l="l" t="t" r="r" b="b"/>
              <a:pathLst>
                <a:path w="3810" h="17144">
                  <a:moveTo>
                    <a:pt x="3810" y="0"/>
                  </a:moveTo>
                  <a:lnTo>
                    <a:pt x="762" y="3810"/>
                  </a:lnTo>
                  <a:lnTo>
                    <a:pt x="0" y="7620"/>
                  </a:lnTo>
                  <a:lnTo>
                    <a:pt x="762" y="12192"/>
                  </a:lnTo>
                  <a:lnTo>
                    <a:pt x="3048" y="16002"/>
                  </a:lnTo>
                  <a:lnTo>
                    <a:pt x="3810" y="16764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52" name="object 12752"/>
            <p:cNvSpPr/>
            <p:nvPr/>
          </p:nvSpPr>
          <p:spPr>
            <a:xfrm>
              <a:off x="4097629" y="2718815"/>
              <a:ext cx="6985" cy="1270"/>
            </a:xfrm>
            <a:custGeom>
              <a:avLst/>
              <a:gdLst/>
              <a:ahLst/>
              <a:cxnLst/>
              <a:rect l="l" t="t" r="r" b="b"/>
              <a:pathLst>
                <a:path w="6985" h="1269">
                  <a:moveTo>
                    <a:pt x="0" y="761"/>
                  </a:moveTo>
                  <a:lnTo>
                    <a:pt x="3048" y="761"/>
                  </a:lnTo>
                  <a:lnTo>
                    <a:pt x="685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53" name="object 12753"/>
            <p:cNvSpPr/>
            <p:nvPr/>
          </p:nvSpPr>
          <p:spPr>
            <a:xfrm>
              <a:off x="4086199" y="2718053"/>
              <a:ext cx="11430" cy="1905"/>
            </a:xfrm>
            <a:custGeom>
              <a:avLst/>
              <a:gdLst/>
              <a:ahLst/>
              <a:cxnLst/>
              <a:rect l="l" t="t" r="r" b="b"/>
              <a:pathLst>
                <a:path w="11429" h="1905">
                  <a:moveTo>
                    <a:pt x="0" y="0"/>
                  </a:moveTo>
                  <a:lnTo>
                    <a:pt x="6096" y="761"/>
                  </a:lnTo>
                  <a:lnTo>
                    <a:pt x="11430" y="1523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54" name="object 12754"/>
            <p:cNvSpPr/>
            <p:nvPr/>
          </p:nvSpPr>
          <p:spPr>
            <a:xfrm>
              <a:off x="4078579" y="2713481"/>
              <a:ext cx="7620" cy="5080"/>
            </a:xfrm>
            <a:custGeom>
              <a:avLst/>
              <a:gdLst/>
              <a:ahLst/>
              <a:cxnLst/>
              <a:rect l="l" t="t" r="r" b="b"/>
              <a:pathLst>
                <a:path w="7620" h="5080">
                  <a:moveTo>
                    <a:pt x="0" y="0"/>
                  </a:moveTo>
                  <a:lnTo>
                    <a:pt x="3810" y="2285"/>
                  </a:lnTo>
                  <a:lnTo>
                    <a:pt x="7620" y="4571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55" name="object 12755"/>
            <p:cNvSpPr/>
            <p:nvPr/>
          </p:nvSpPr>
          <p:spPr>
            <a:xfrm>
              <a:off x="4112869" y="2708909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0" y="3048"/>
                  </a:moveTo>
                  <a:lnTo>
                    <a:pt x="761" y="2286"/>
                  </a:lnTo>
                  <a:lnTo>
                    <a:pt x="1523" y="1524"/>
                  </a:lnTo>
                  <a:lnTo>
                    <a:pt x="761" y="762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56" name="object 12756"/>
            <p:cNvSpPr/>
            <p:nvPr/>
          </p:nvSpPr>
          <p:spPr>
            <a:xfrm>
              <a:off x="4106011" y="2716529"/>
              <a:ext cx="7620" cy="1905"/>
            </a:xfrm>
            <a:custGeom>
              <a:avLst/>
              <a:gdLst/>
              <a:ahLst/>
              <a:cxnLst/>
              <a:rect l="l" t="t" r="r" b="b"/>
              <a:pathLst>
                <a:path w="7620" h="1905">
                  <a:moveTo>
                    <a:pt x="0" y="1524"/>
                  </a:moveTo>
                  <a:lnTo>
                    <a:pt x="3810" y="762"/>
                  </a:lnTo>
                  <a:lnTo>
                    <a:pt x="7620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57" name="object 12757"/>
            <p:cNvSpPr/>
            <p:nvPr/>
          </p:nvSpPr>
          <p:spPr>
            <a:xfrm>
              <a:off x="4104487" y="2707385"/>
              <a:ext cx="6985" cy="11430"/>
            </a:xfrm>
            <a:custGeom>
              <a:avLst/>
              <a:gdLst/>
              <a:ahLst/>
              <a:cxnLst/>
              <a:rect l="l" t="t" r="r" b="b"/>
              <a:pathLst>
                <a:path w="6985" h="11430">
                  <a:moveTo>
                    <a:pt x="0" y="11429"/>
                  </a:moveTo>
                  <a:lnTo>
                    <a:pt x="2286" y="10667"/>
                  </a:lnTo>
                  <a:lnTo>
                    <a:pt x="4572" y="9143"/>
                  </a:lnTo>
                  <a:lnTo>
                    <a:pt x="6096" y="6857"/>
                  </a:lnTo>
                  <a:lnTo>
                    <a:pt x="6858" y="3809"/>
                  </a:lnTo>
                  <a:lnTo>
                    <a:pt x="6858" y="2285"/>
                  </a:lnTo>
                  <a:lnTo>
                    <a:pt x="685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58" name="object 12758"/>
            <p:cNvSpPr/>
            <p:nvPr/>
          </p:nvSpPr>
          <p:spPr>
            <a:xfrm>
              <a:off x="4109059" y="2710433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80">
                  <a:moveTo>
                    <a:pt x="2286" y="0"/>
                  </a:moveTo>
                  <a:lnTo>
                    <a:pt x="3902" y="669"/>
                  </a:lnTo>
                  <a:lnTo>
                    <a:pt x="4572" y="2285"/>
                  </a:lnTo>
                  <a:lnTo>
                    <a:pt x="3902" y="3902"/>
                  </a:lnTo>
                  <a:lnTo>
                    <a:pt x="2286" y="4571"/>
                  </a:lnTo>
                  <a:lnTo>
                    <a:pt x="669" y="3902"/>
                  </a:lnTo>
                  <a:lnTo>
                    <a:pt x="0" y="2285"/>
                  </a:lnTo>
                  <a:lnTo>
                    <a:pt x="669" y="669"/>
                  </a:lnTo>
                  <a:lnTo>
                    <a:pt x="228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59" name="object 12759"/>
            <p:cNvSpPr/>
            <p:nvPr/>
          </p:nvSpPr>
          <p:spPr>
            <a:xfrm>
              <a:off x="4111345" y="2705099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285"/>
                  </a:moveTo>
                  <a:lnTo>
                    <a:pt x="0" y="1523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60" name="object 12760"/>
            <p:cNvSpPr/>
            <p:nvPr/>
          </p:nvSpPr>
          <p:spPr>
            <a:xfrm>
              <a:off x="4109059" y="2707385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80">
                  <a:moveTo>
                    <a:pt x="2286" y="0"/>
                  </a:moveTo>
                  <a:lnTo>
                    <a:pt x="3902" y="669"/>
                  </a:lnTo>
                  <a:lnTo>
                    <a:pt x="4572" y="2285"/>
                  </a:lnTo>
                  <a:lnTo>
                    <a:pt x="3902" y="3902"/>
                  </a:lnTo>
                  <a:lnTo>
                    <a:pt x="2286" y="4571"/>
                  </a:lnTo>
                  <a:lnTo>
                    <a:pt x="669" y="3902"/>
                  </a:lnTo>
                  <a:lnTo>
                    <a:pt x="0" y="2285"/>
                  </a:lnTo>
                  <a:lnTo>
                    <a:pt x="669" y="669"/>
                  </a:lnTo>
                  <a:lnTo>
                    <a:pt x="228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61" name="object 12761"/>
            <p:cNvSpPr/>
            <p:nvPr/>
          </p:nvSpPr>
          <p:spPr>
            <a:xfrm>
              <a:off x="4113631" y="2710433"/>
              <a:ext cx="12700" cy="6350"/>
            </a:xfrm>
            <a:custGeom>
              <a:avLst/>
              <a:gdLst/>
              <a:ahLst/>
              <a:cxnLst/>
              <a:rect l="l" t="t" r="r" b="b"/>
              <a:pathLst>
                <a:path w="12700" h="6350">
                  <a:moveTo>
                    <a:pt x="0" y="6096"/>
                  </a:moveTo>
                  <a:lnTo>
                    <a:pt x="5334" y="4572"/>
                  </a:lnTo>
                  <a:lnTo>
                    <a:pt x="9906" y="2286"/>
                  </a:lnTo>
                  <a:lnTo>
                    <a:pt x="11430" y="1524"/>
                  </a:lnTo>
                  <a:lnTo>
                    <a:pt x="1219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62" name="object 12762"/>
            <p:cNvSpPr/>
            <p:nvPr/>
          </p:nvSpPr>
          <p:spPr>
            <a:xfrm>
              <a:off x="4078579" y="2690621"/>
              <a:ext cx="26034" cy="6350"/>
            </a:xfrm>
            <a:custGeom>
              <a:avLst/>
              <a:gdLst/>
              <a:ahLst/>
              <a:cxnLst/>
              <a:rect l="l" t="t" r="r" b="b"/>
              <a:pathLst>
                <a:path w="26035" h="6350">
                  <a:moveTo>
                    <a:pt x="25908" y="761"/>
                  </a:moveTo>
                  <a:lnTo>
                    <a:pt x="22098" y="0"/>
                  </a:lnTo>
                  <a:lnTo>
                    <a:pt x="19050" y="0"/>
                  </a:lnTo>
                  <a:lnTo>
                    <a:pt x="13716" y="0"/>
                  </a:lnTo>
                  <a:lnTo>
                    <a:pt x="7620" y="1523"/>
                  </a:lnTo>
                  <a:lnTo>
                    <a:pt x="3810" y="3047"/>
                  </a:lnTo>
                  <a:lnTo>
                    <a:pt x="0" y="6095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63" name="object 12763"/>
            <p:cNvSpPr/>
            <p:nvPr/>
          </p:nvSpPr>
          <p:spPr>
            <a:xfrm>
              <a:off x="4112869" y="2698241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39">
                  <a:moveTo>
                    <a:pt x="0" y="2285"/>
                  </a:moveTo>
                  <a:lnTo>
                    <a:pt x="762" y="2285"/>
                  </a:lnTo>
                  <a:lnTo>
                    <a:pt x="1523" y="761"/>
                  </a:lnTo>
                  <a:lnTo>
                    <a:pt x="761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64" name="object 12764"/>
            <p:cNvSpPr/>
            <p:nvPr/>
          </p:nvSpPr>
          <p:spPr>
            <a:xfrm>
              <a:off x="4106011" y="2691383"/>
              <a:ext cx="7620" cy="2540"/>
            </a:xfrm>
            <a:custGeom>
              <a:avLst/>
              <a:gdLst/>
              <a:ahLst/>
              <a:cxnLst/>
              <a:rect l="l" t="t" r="r" b="b"/>
              <a:pathLst>
                <a:path w="7620" h="2539">
                  <a:moveTo>
                    <a:pt x="7620" y="2285"/>
                  </a:moveTo>
                  <a:lnTo>
                    <a:pt x="3810" y="761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65" name="object 12765"/>
            <p:cNvSpPr/>
            <p:nvPr/>
          </p:nvSpPr>
          <p:spPr>
            <a:xfrm>
              <a:off x="4104487" y="2691383"/>
              <a:ext cx="6985" cy="6985"/>
            </a:xfrm>
            <a:custGeom>
              <a:avLst/>
              <a:gdLst/>
              <a:ahLst/>
              <a:cxnLst/>
              <a:rect l="l" t="t" r="r" b="b"/>
              <a:pathLst>
                <a:path w="6985" h="6985">
                  <a:moveTo>
                    <a:pt x="6858" y="6857"/>
                  </a:moveTo>
                  <a:lnTo>
                    <a:pt x="6096" y="4571"/>
                  </a:lnTo>
                  <a:lnTo>
                    <a:pt x="4572" y="2285"/>
                  </a:lnTo>
                  <a:lnTo>
                    <a:pt x="2286" y="761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66" name="object 12766"/>
            <p:cNvSpPr/>
            <p:nvPr/>
          </p:nvSpPr>
          <p:spPr>
            <a:xfrm>
              <a:off x="4111345" y="2698241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809"/>
                  </a:moveTo>
                  <a:lnTo>
                    <a:pt x="0" y="2285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67" name="object 12767"/>
            <p:cNvSpPr/>
            <p:nvPr/>
          </p:nvSpPr>
          <p:spPr>
            <a:xfrm>
              <a:off x="4111345" y="2699003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68" name="object 12768"/>
            <p:cNvSpPr/>
            <p:nvPr/>
          </p:nvSpPr>
          <p:spPr>
            <a:xfrm>
              <a:off x="4113631" y="2693669"/>
              <a:ext cx="10160" cy="3175"/>
            </a:xfrm>
            <a:custGeom>
              <a:avLst/>
              <a:gdLst/>
              <a:ahLst/>
              <a:cxnLst/>
              <a:rect l="l" t="t" r="r" b="b"/>
              <a:pathLst>
                <a:path w="10160" h="3175">
                  <a:moveTo>
                    <a:pt x="9905" y="3048"/>
                  </a:moveTo>
                  <a:lnTo>
                    <a:pt x="5333" y="1524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69" name="object 12769"/>
            <p:cNvSpPr/>
            <p:nvPr/>
          </p:nvSpPr>
          <p:spPr>
            <a:xfrm>
              <a:off x="4123537" y="269671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286" y="2285"/>
                  </a:moveTo>
                  <a:lnTo>
                    <a:pt x="1524" y="761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70" name="object 12770"/>
            <p:cNvSpPr/>
            <p:nvPr/>
          </p:nvSpPr>
          <p:spPr>
            <a:xfrm>
              <a:off x="4054195" y="2743199"/>
              <a:ext cx="6985" cy="6985"/>
            </a:xfrm>
            <a:custGeom>
              <a:avLst/>
              <a:gdLst/>
              <a:ahLst/>
              <a:cxnLst/>
              <a:rect l="l" t="t" r="r" b="b"/>
              <a:pathLst>
                <a:path w="6985" h="6985">
                  <a:moveTo>
                    <a:pt x="0" y="0"/>
                  </a:moveTo>
                  <a:lnTo>
                    <a:pt x="6858" y="0"/>
                  </a:lnTo>
                  <a:lnTo>
                    <a:pt x="6858" y="6858"/>
                  </a:lnTo>
                  <a:lnTo>
                    <a:pt x="0" y="6858"/>
                  </a:ln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71" name="object 12771"/>
            <p:cNvSpPr/>
            <p:nvPr/>
          </p:nvSpPr>
          <p:spPr>
            <a:xfrm>
              <a:off x="4067911" y="2739389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72" name="object 12772"/>
            <p:cNvSpPr/>
            <p:nvPr/>
          </p:nvSpPr>
          <p:spPr>
            <a:xfrm>
              <a:off x="4065625" y="273862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1524" y="1524"/>
                  </a:moveTo>
                  <a:lnTo>
                    <a:pt x="762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73" name="object 12773"/>
            <p:cNvSpPr/>
            <p:nvPr/>
          </p:nvSpPr>
          <p:spPr>
            <a:xfrm>
              <a:off x="4061053" y="2739389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4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74" name="object 12774"/>
            <p:cNvSpPr/>
            <p:nvPr/>
          </p:nvSpPr>
          <p:spPr>
            <a:xfrm>
              <a:off x="4059529" y="273862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1524" y="0"/>
                  </a:moveTo>
                  <a:lnTo>
                    <a:pt x="762" y="0"/>
                  </a:lnTo>
                  <a:lnTo>
                    <a:pt x="0" y="152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75" name="object 12775"/>
            <p:cNvSpPr/>
            <p:nvPr/>
          </p:nvSpPr>
          <p:spPr>
            <a:xfrm>
              <a:off x="4061053" y="2739389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76" name="object 12776"/>
            <p:cNvSpPr/>
            <p:nvPr/>
          </p:nvSpPr>
          <p:spPr>
            <a:xfrm>
              <a:off x="4091533" y="2743199"/>
              <a:ext cx="3175" cy="6985"/>
            </a:xfrm>
            <a:custGeom>
              <a:avLst/>
              <a:gdLst/>
              <a:ahLst/>
              <a:cxnLst/>
              <a:rect l="l" t="t" r="r" b="b"/>
              <a:pathLst>
                <a:path w="3175" h="6985">
                  <a:moveTo>
                    <a:pt x="0" y="0"/>
                  </a:moveTo>
                  <a:lnTo>
                    <a:pt x="3048" y="0"/>
                  </a:lnTo>
                  <a:lnTo>
                    <a:pt x="3048" y="6858"/>
                  </a:lnTo>
                  <a:lnTo>
                    <a:pt x="0" y="6858"/>
                  </a:lnTo>
                  <a:lnTo>
                    <a:pt x="0" y="3048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77" name="object 12777"/>
            <p:cNvSpPr/>
            <p:nvPr/>
          </p:nvSpPr>
          <p:spPr>
            <a:xfrm>
              <a:off x="4112869" y="2737103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80">
                  <a:moveTo>
                    <a:pt x="2286" y="0"/>
                  </a:moveTo>
                  <a:lnTo>
                    <a:pt x="3902" y="669"/>
                  </a:lnTo>
                  <a:lnTo>
                    <a:pt x="4572" y="2285"/>
                  </a:lnTo>
                  <a:lnTo>
                    <a:pt x="3902" y="3902"/>
                  </a:lnTo>
                  <a:lnTo>
                    <a:pt x="2286" y="4571"/>
                  </a:lnTo>
                  <a:lnTo>
                    <a:pt x="669" y="3902"/>
                  </a:lnTo>
                  <a:lnTo>
                    <a:pt x="0" y="2285"/>
                  </a:lnTo>
                  <a:lnTo>
                    <a:pt x="669" y="669"/>
                  </a:lnTo>
                  <a:lnTo>
                    <a:pt x="228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78" name="object 12778"/>
            <p:cNvSpPr/>
            <p:nvPr/>
          </p:nvSpPr>
          <p:spPr>
            <a:xfrm>
              <a:off x="4112107" y="273862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1524" y="1524"/>
                  </a:moveTo>
                  <a:lnTo>
                    <a:pt x="762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79" name="object 12779"/>
            <p:cNvSpPr/>
            <p:nvPr/>
          </p:nvSpPr>
          <p:spPr>
            <a:xfrm>
              <a:off x="4109059" y="2737103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80">
                  <a:moveTo>
                    <a:pt x="2286" y="0"/>
                  </a:moveTo>
                  <a:lnTo>
                    <a:pt x="3902" y="669"/>
                  </a:lnTo>
                  <a:lnTo>
                    <a:pt x="4572" y="2285"/>
                  </a:lnTo>
                  <a:lnTo>
                    <a:pt x="3902" y="3902"/>
                  </a:lnTo>
                  <a:lnTo>
                    <a:pt x="2286" y="4571"/>
                  </a:lnTo>
                  <a:lnTo>
                    <a:pt x="669" y="3902"/>
                  </a:lnTo>
                  <a:lnTo>
                    <a:pt x="0" y="2285"/>
                  </a:lnTo>
                  <a:lnTo>
                    <a:pt x="669" y="669"/>
                  </a:lnTo>
                  <a:lnTo>
                    <a:pt x="228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80" name="object 12780"/>
            <p:cNvSpPr/>
            <p:nvPr/>
          </p:nvSpPr>
          <p:spPr>
            <a:xfrm>
              <a:off x="4109059" y="273862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1524" y="0"/>
                  </a:moveTo>
                  <a:lnTo>
                    <a:pt x="0" y="0"/>
                  </a:lnTo>
                  <a:lnTo>
                    <a:pt x="0" y="152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81" name="object 12781"/>
            <p:cNvSpPr/>
            <p:nvPr/>
          </p:nvSpPr>
          <p:spPr>
            <a:xfrm>
              <a:off x="4106011" y="2737103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80">
                  <a:moveTo>
                    <a:pt x="2286" y="0"/>
                  </a:moveTo>
                  <a:lnTo>
                    <a:pt x="3902" y="669"/>
                  </a:lnTo>
                  <a:lnTo>
                    <a:pt x="4572" y="2285"/>
                  </a:lnTo>
                  <a:lnTo>
                    <a:pt x="3902" y="3902"/>
                  </a:lnTo>
                  <a:lnTo>
                    <a:pt x="2286" y="4571"/>
                  </a:lnTo>
                  <a:lnTo>
                    <a:pt x="669" y="3902"/>
                  </a:lnTo>
                  <a:lnTo>
                    <a:pt x="0" y="2285"/>
                  </a:lnTo>
                  <a:lnTo>
                    <a:pt x="669" y="669"/>
                  </a:lnTo>
                  <a:lnTo>
                    <a:pt x="228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82" name="object 12782"/>
            <p:cNvSpPr/>
            <p:nvPr/>
          </p:nvSpPr>
          <p:spPr>
            <a:xfrm>
              <a:off x="4152493" y="2739389"/>
              <a:ext cx="6985" cy="3810"/>
            </a:xfrm>
            <a:custGeom>
              <a:avLst/>
              <a:gdLst/>
              <a:ahLst/>
              <a:cxnLst/>
              <a:rect l="l" t="t" r="r" b="b"/>
              <a:pathLst>
                <a:path w="6985" h="3810">
                  <a:moveTo>
                    <a:pt x="3048" y="0"/>
                  </a:moveTo>
                  <a:lnTo>
                    <a:pt x="0" y="0"/>
                  </a:lnTo>
                  <a:lnTo>
                    <a:pt x="0" y="3810"/>
                  </a:lnTo>
                  <a:lnTo>
                    <a:pt x="6858" y="3810"/>
                  </a:lnTo>
                  <a:lnTo>
                    <a:pt x="6858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83" name="object 12783"/>
            <p:cNvSpPr/>
            <p:nvPr/>
          </p:nvSpPr>
          <p:spPr>
            <a:xfrm>
              <a:off x="4152493" y="2702813"/>
              <a:ext cx="6985" cy="3175"/>
            </a:xfrm>
            <a:custGeom>
              <a:avLst/>
              <a:gdLst/>
              <a:ahLst/>
              <a:cxnLst/>
              <a:rect l="l" t="t" r="r" b="b"/>
              <a:pathLst>
                <a:path w="6985" h="3175">
                  <a:moveTo>
                    <a:pt x="3048" y="0"/>
                  </a:moveTo>
                  <a:lnTo>
                    <a:pt x="0" y="0"/>
                  </a:lnTo>
                  <a:lnTo>
                    <a:pt x="0" y="3048"/>
                  </a:lnTo>
                  <a:lnTo>
                    <a:pt x="6858" y="3047"/>
                  </a:lnTo>
                  <a:lnTo>
                    <a:pt x="685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2784" name="object 12784"/>
          <p:cNvGrpSpPr/>
          <p:nvPr/>
        </p:nvGrpSpPr>
        <p:grpSpPr>
          <a:xfrm>
            <a:off x="5134668" y="2202894"/>
            <a:ext cx="23144" cy="14365"/>
            <a:chOff x="4085437" y="2845307"/>
            <a:chExt cx="18415" cy="11430"/>
          </a:xfrm>
        </p:grpSpPr>
        <p:sp>
          <p:nvSpPr>
            <p:cNvPr id="12785" name="object 12785"/>
            <p:cNvSpPr/>
            <p:nvPr/>
          </p:nvSpPr>
          <p:spPr>
            <a:xfrm>
              <a:off x="4087723" y="2847593"/>
              <a:ext cx="13970" cy="3810"/>
            </a:xfrm>
            <a:custGeom>
              <a:avLst/>
              <a:gdLst/>
              <a:ahLst/>
              <a:cxnLst/>
              <a:rect l="l" t="t" r="r" b="b"/>
              <a:pathLst>
                <a:path w="13970" h="3810">
                  <a:moveTo>
                    <a:pt x="3810" y="3809"/>
                  </a:moveTo>
                  <a:lnTo>
                    <a:pt x="0" y="3809"/>
                  </a:lnTo>
                  <a:lnTo>
                    <a:pt x="0" y="0"/>
                  </a:lnTo>
                  <a:lnTo>
                    <a:pt x="13716" y="0"/>
                  </a:lnTo>
                  <a:lnTo>
                    <a:pt x="13716" y="3809"/>
                  </a:lnTo>
                  <a:lnTo>
                    <a:pt x="10668" y="3809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86" name="object 12786"/>
            <p:cNvSpPr/>
            <p:nvPr/>
          </p:nvSpPr>
          <p:spPr>
            <a:xfrm>
              <a:off x="4091533" y="2851403"/>
              <a:ext cx="6985" cy="3175"/>
            </a:xfrm>
            <a:custGeom>
              <a:avLst/>
              <a:gdLst/>
              <a:ahLst/>
              <a:cxnLst/>
              <a:rect l="l" t="t" r="r" b="b"/>
              <a:pathLst>
                <a:path w="6985" h="3175">
                  <a:moveTo>
                    <a:pt x="3048" y="3048"/>
                  </a:moveTo>
                  <a:lnTo>
                    <a:pt x="6858" y="3048"/>
                  </a:lnTo>
                  <a:lnTo>
                    <a:pt x="6858" y="0"/>
                  </a:lnTo>
                  <a:lnTo>
                    <a:pt x="0" y="0"/>
                  </a:ln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2787" name="object 12787"/>
          <p:cNvSpPr/>
          <p:nvPr/>
        </p:nvSpPr>
        <p:spPr>
          <a:xfrm>
            <a:off x="5142329" y="2312073"/>
            <a:ext cx="8779" cy="4788"/>
          </a:xfrm>
          <a:custGeom>
            <a:avLst/>
            <a:gdLst/>
            <a:ahLst/>
            <a:cxnLst/>
            <a:rect l="l" t="t" r="r" b="b"/>
            <a:pathLst>
              <a:path w="6985" h="3810">
                <a:moveTo>
                  <a:pt x="0" y="0"/>
                </a:moveTo>
                <a:lnTo>
                  <a:pt x="0" y="3810"/>
                </a:lnTo>
                <a:lnTo>
                  <a:pt x="3048" y="3810"/>
                </a:lnTo>
                <a:lnTo>
                  <a:pt x="3048" y="0"/>
                </a:lnTo>
                <a:lnTo>
                  <a:pt x="685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88" name="object 12788"/>
          <p:cNvSpPr/>
          <p:nvPr/>
        </p:nvSpPr>
        <p:spPr>
          <a:xfrm>
            <a:off x="5048474" y="2074565"/>
            <a:ext cx="4788" cy="8779"/>
          </a:xfrm>
          <a:custGeom>
            <a:avLst/>
            <a:gdLst/>
            <a:ahLst/>
            <a:cxnLst/>
            <a:rect l="l" t="t" r="r" b="b"/>
            <a:pathLst>
              <a:path w="3810" h="6985">
                <a:moveTo>
                  <a:pt x="3810" y="0"/>
                </a:moveTo>
                <a:lnTo>
                  <a:pt x="0" y="0"/>
                </a:lnTo>
                <a:lnTo>
                  <a:pt x="0" y="6858"/>
                </a:lnTo>
                <a:lnTo>
                  <a:pt x="3810" y="6858"/>
                </a:lnTo>
                <a:lnTo>
                  <a:pt x="3810" y="3048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2789" name="object 12789"/>
          <p:cNvGrpSpPr/>
          <p:nvPr/>
        </p:nvGrpSpPr>
        <p:grpSpPr>
          <a:xfrm>
            <a:off x="5046559" y="2230668"/>
            <a:ext cx="50279" cy="52673"/>
            <a:chOff x="4015333" y="2867405"/>
            <a:chExt cx="40005" cy="41910"/>
          </a:xfrm>
        </p:grpSpPr>
        <p:sp>
          <p:nvSpPr>
            <p:cNvPr id="12790" name="object 12790"/>
            <p:cNvSpPr/>
            <p:nvPr/>
          </p:nvSpPr>
          <p:spPr>
            <a:xfrm>
              <a:off x="4016095" y="2887217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80">
                  <a:moveTo>
                    <a:pt x="2286" y="0"/>
                  </a:moveTo>
                  <a:lnTo>
                    <a:pt x="3902" y="669"/>
                  </a:lnTo>
                  <a:lnTo>
                    <a:pt x="4572" y="2285"/>
                  </a:lnTo>
                  <a:lnTo>
                    <a:pt x="3902" y="3902"/>
                  </a:lnTo>
                  <a:lnTo>
                    <a:pt x="2286" y="4571"/>
                  </a:lnTo>
                  <a:lnTo>
                    <a:pt x="669" y="3902"/>
                  </a:lnTo>
                  <a:lnTo>
                    <a:pt x="0" y="2285"/>
                  </a:lnTo>
                  <a:lnTo>
                    <a:pt x="669" y="669"/>
                  </a:lnTo>
                  <a:lnTo>
                    <a:pt x="228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91" name="object 12791"/>
            <p:cNvSpPr/>
            <p:nvPr/>
          </p:nvSpPr>
          <p:spPr>
            <a:xfrm>
              <a:off x="4018381" y="2889503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80">
                  <a:moveTo>
                    <a:pt x="0" y="0"/>
                  </a:moveTo>
                  <a:lnTo>
                    <a:pt x="762" y="2286"/>
                  </a:lnTo>
                  <a:lnTo>
                    <a:pt x="3048" y="457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92" name="object 12792"/>
            <p:cNvSpPr/>
            <p:nvPr/>
          </p:nvSpPr>
          <p:spPr>
            <a:xfrm>
              <a:off x="4019905" y="2884931"/>
              <a:ext cx="10795" cy="11430"/>
            </a:xfrm>
            <a:custGeom>
              <a:avLst/>
              <a:gdLst/>
              <a:ahLst/>
              <a:cxnLst/>
              <a:rect l="l" t="t" r="r" b="b"/>
              <a:pathLst>
                <a:path w="10795" h="11430">
                  <a:moveTo>
                    <a:pt x="0" y="0"/>
                  </a:moveTo>
                  <a:lnTo>
                    <a:pt x="762" y="3810"/>
                  </a:lnTo>
                  <a:lnTo>
                    <a:pt x="3048" y="7620"/>
                  </a:lnTo>
                  <a:lnTo>
                    <a:pt x="6858" y="9906"/>
                  </a:lnTo>
                  <a:lnTo>
                    <a:pt x="10668" y="1143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93" name="object 12793"/>
            <p:cNvSpPr/>
            <p:nvPr/>
          </p:nvSpPr>
          <p:spPr>
            <a:xfrm>
              <a:off x="4048861" y="2889503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80">
                  <a:moveTo>
                    <a:pt x="0" y="4572"/>
                  </a:moveTo>
                  <a:lnTo>
                    <a:pt x="1523" y="2286"/>
                  </a:lnTo>
                  <a:lnTo>
                    <a:pt x="3047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94" name="object 12794"/>
            <p:cNvSpPr/>
            <p:nvPr/>
          </p:nvSpPr>
          <p:spPr>
            <a:xfrm>
              <a:off x="4017619" y="2875025"/>
              <a:ext cx="3810" cy="14604"/>
            </a:xfrm>
            <a:custGeom>
              <a:avLst/>
              <a:gdLst/>
              <a:ahLst/>
              <a:cxnLst/>
              <a:rect l="l" t="t" r="r" b="b"/>
              <a:pathLst>
                <a:path w="3810" h="14605">
                  <a:moveTo>
                    <a:pt x="3810" y="0"/>
                  </a:moveTo>
                  <a:lnTo>
                    <a:pt x="1524" y="3048"/>
                  </a:lnTo>
                  <a:lnTo>
                    <a:pt x="0" y="6858"/>
                  </a:lnTo>
                  <a:lnTo>
                    <a:pt x="0" y="10668"/>
                  </a:lnTo>
                  <a:lnTo>
                    <a:pt x="762" y="1447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95" name="object 12795"/>
            <p:cNvSpPr/>
            <p:nvPr/>
          </p:nvSpPr>
          <p:spPr>
            <a:xfrm>
              <a:off x="4039717" y="2884931"/>
              <a:ext cx="10795" cy="11430"/>
            </a:xfrm>
            <a:custGeom>
              <a:avLst/>
              <a:gdLst/>
              <a:ahLst/>
              <a:cxnLst/>
              <a:rect l="l" t="t" r="r" b="b"/>
              <a:pathLst>
                <a:path w="10795" h="11430">
                  <a:moveTo>
                    <a:pt x="0" y="11429"/>
                  </a:moveTo>
                  <a:lnTo>
                    <a:pt x="3810" y="9905"/>
                  </a:lnTo>
                  <a:lnTo>
                    <a:pt x="7620" y="7619"/>
                  </a:lnTo>
                  <a:lnTo>
                    <a:pt x="9906" y="3809"/>
                  </a:lnTo>
                  <a:lnTo>
                    <a:pt x="10668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96" name="object 12796"/>
            <p:cNvSpPr/>
            <p:nvPr/>
          </p:nvSpPr>
          <p:spPr>
            <a:xfrm>
              <a:off x="4039717" y="2872739"/>
              <a:ext cx="7620" cy="5080"/>
            </a:xfrm>
            <a:custGeom>
              <a:avLst/>
              <a:gdLst/>
              <a:ahLst/>
              <a:cxnLst/>
              <a:rect l="l" t="t" r="r" b="b"/>
              <a:pathLst>
                <a:path w="7620" h="5080">
                  <a:moveTo>
                    <a:pt x="7620" y="4572"/>
                  </a:moveTo>
                  <a:lnTo>
                    <a:pt x="3810" y="1524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97" name="object 12797"/>
            <p:cNvSpPr/>
            <p:nvPr/>
          </p:nvSpPr>
          <p:spPr>
            <a:xfrm>
              <a:off x="4047337" y="2877311"/>
              <a:ext cx="3175" cy="7620"/>
            </a:xfrm>
            <a:custGeom>
              <a:avLst/>
              <a:gdLst/>
              <a:ahLst/>
              <a:cxnLst/>
              <a:rect l="l" t="t" r="r" b="b"/>
              <a:pathLst>
                <a:path w="3175" h="7619">
                  <a:moveTo>
                    <a:pt x="3048" y="7620"/>
                  </a:moveTo>
                  <a:lnTo>
                    <a:pt x="2286" y="3048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98" name="object 12798"/>
            <p:cNvSpPr/>
            <p:nvPr/>
          </p:nvSpPr>
          <p:spPr>
            <a:xfrm>
              <a:off x="4039717" y="2894075"/>
              <a:ext cx="9525" cy="5080"/>
            </a:xfrm>
            <a:custGeom>
              <a:avLst/>
              <a:gdLst/>
              <a:ahLst/>
              <a:cxnLst/>
              <a:rect l="l" t="t" r="r" b="b"/>
              <a:pathLst>
                <a:path w="9525" h="5080">
                  <a:moveTo>
                    <a:pt x="0" y="4572"/>
                  </a:moveTo>
                  <a:lnTo>
                    <a:pt x="5334" y="3048"/>
                  </a:lnTo>
                  <a:lnTo>
                    <a:pt x="914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99" name="object 12799"/>
            <p:cNvSpPr/>
            <p:nvPr/>
          </p:nvSpPr>
          <p:spPr>
            <a:xfrm>
              <a:off x="4039717" y="2870453"/>
              <a:ext cx="9525" cy="5080"/>
            </a:xfrm>
            <a:custGeom>
              <a:avLst/>
              <a:gdLst/>
              <a:ahLst/>
              <a:cxnLst/>
              <a:rect l="l" t="t" r="r" b="b"/>
              <a:pathLst>
                <a:path w="9525" h="5080">
                  <a:moveTo>
                    <a:pt x="9144" y="4572"/>
                  </a:moveTo>
                  <a:lnTo>
                    <a:pt x="5334" y="1524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00" name="object 12800"/>
            <p:cNvSpPr/>
            <p:nvPr/>
          </p:nvSpPr>
          <p:spPr>
            <a:xfrm>
              <a:off x="4048861" y="2875025"/>
              <a:ext cx="3810" cy="14604"/>
            </a:xfrm>
            <a:custGeom>
              <a:avLst/>
              <a:gdLst/>
              <a:ahLst/>
              <a:cxnLst/>
              <a:rect l="l" t="t" r="r" b="b"/>
              <a:pathLst>
                <a:path w="3810" h="14605">
                  <a:moveTo>
                    <a:pt x="3048" y="14477"/>
                  </a:moveTo>
                  <a:lnTo>
                    <a:pt x="3810" y="10667"/>
                  </a:lnTo>
                  <a:lnTo>
                    <a:pt x="3810" y="6857"/>
                  </a:lnTo>
                  <a:lnTo>
                    <a:pt x="2286" y="3047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01" name="object 12801"/>
            <p:cNvSpPr/>
            <p:nvPr/>
          </p:nvSpPr>
          <p:spPr>
            <a:xfrm>
              <a:off x="4022953" y="2872739"/>
              <a:ext cx="7620" cy="5080"/>
            </a:xfrm>
            <a:custGeom>
              <a:avLst/>
              <a:gdLst/>
              <a:ahLst/>
              <a:cxnLst/>
              <a:rect l="l" t="t" r="r" b="b"/>
              <a:pathLst>
                <a:path w="7620" h="5080">
                  <a:moveTo>
                    <a:pt x="7620" y="0"/>
                  </a:moveTo>
                  <a:lnTo>
                    <a:pt x="3810" y="1524"/>
                  </a:lnTo>
                  <a:lnTo>
                    <a:pt x="0" y="457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02" name="object 12802"/>
            <p:cNvSpPr/>
            <p:nvPr/>
          </p:nvSpPr>
          <p:spPr>
            <a:xfrm>
              <a:off x="4019905" y="2876549"/>
              <a:ext cx="3175" cy="8890"/>
            </a:xfrm>
            <a:custGeom>
              <a:avLst/>
              <a:gdLst/>
              <a:ahLst/>
              <a:cxnLst/>
              <a:rect l="l" t="t" r="r" b="b"/>
              <a:pathLst>
                <a:path w="3175" h="8889">
                  <a:moveTo>
                    <a:pt x="3048" y="0"/>
                  </a:moveTo>
                  <a:lnTo>
                    <a:pt x="3048" y="762"/>
                  </a:lnTo>
                  <a:lnTo>
                    <a:pt x="762" y="3810"/>
                  </a:lnTo>
                  <a:lnTo>
                    <a:pt x="0" y="838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03" name="object 12803"/>
            <p:cNvSpPr/>
            <p:nvPr/>
          </p:nvSpPr>
          <p:spPr>
            <a:xfrm>
              <a:off x="4021429" y="2894075"/>
              <a:ext cx="8890" cy="5080"/>
            </a:xfrm>
            <a:custGeom>
              <a:avLst/>
              <a:gdLst/>
              <a:ahLst/>
              <a:cxnLst/>
              <a:rect l="l" t="t" r="r" b="b"/>
              <a:pathLst>
                <a:path w="8889" h="5080">
                  <a:moveTo>
                    <a:pt x="0" y="0"/>
                  </a:moveTo>
                  <a:lnTo>
                    <a:pt x="3810" y="3047"/>
                  </a:lnTo>
                  <a:lnTo>
                    <a:pt x="8382" y="4571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04" name="object 12804"/>
            <p:cNvSpPr/>
            <p:nvPr/>
          </p:nvSpPr>
          <p:spPr>
            <a:xfrm>
              <a:off x="4021429" y="2870453"/>
              <a:ext cx="8890" cy="5080"/>
            </a:xfrm>
            <a:custGeom>
              <a:avLst/>
              <a:gdLst/>
              <a:ahLst/>
              <a:cxnLst/>
              <a:rect l="l" t="t" r="r" b="b"/>
              <a:pathLst>
                <a:path w="8889" h="5080">
                  <a:moveTo>
                    <a:pt x="8382" y="0"/>
                  </a:moveTo>
                  <a:lnTo>
                    <a:pt x="3810" y="1524"/>
                  </a:lnTo>
                  <a:lnTo>
                    <a:pt x="0" y="457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05" name="object 12805"/>
            <p:cNvSpPr/>
            <p:nvPr/>
          </p:nvSpPr>
          <p:spPr>
            <a:xfrm>
              <a:off x="4030573" y="2896361"/>
              <a:ext cx="9525" cy="1270"/>
            </a:xfrm>
            <a:custGeom>
              <a:avLst/>
              <a:gdLst/>
              <a:ahLst/>
              <a:cxnLst/>
              <a:rect l="l" t="t" r="r" b="b"/>
              <a:pathLst>
                <a:path w="9525" h="1269">
                  <a:moveTo>
                    <a:pt x="0" y="0"/>
                  </a:moveTo>
                  <a:lnTo>
                    <a:pt x="4572" y="761"/>
                  </a:lnTo>
                  <a:lnTo>
                    <a:pt x="9144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06" name="object 12806"/>
            <p:cNvSpPr/>
            <p:nvPr/>
          </p:nvSpPr>
          <p:spPr>
            <a:xfrm>
              <a:off x="4030573" y="2872739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9144" y="0"/>
                  </a:moveTo>
                  <a:lnTo>
                    <a:pt x="4572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07" name="object 12807"/>
            <p:cNvSpPr/>
            <p:nvPr/>
          </p:nvSpPr>
          <p:spPr>
            <a:xfrm>
              <a:off x="4029811" y="2898647"/>
              <a:ext cx="10160" cy="1270"/>
            </a:xfrm>
            <a:custGeom>
              <a:avLst/>
              <a:gdLst/>
              <a:ahLst/>
              <a:cxnLst/>
              <a:rect l="l" t="t" r="r" b="b"/>
              <a:pathLst>
                <a:path w="10160" h="1269">
                  <a:moveTo>
                    <a:pt x="0" y="0"/>
                  </a:moveTo>
                  <a:lnTo>
                    <a:pt x="5334" y="761"/>
                  </a:lnTo>
                  <a:lnTo>
                    <a:pt x="9906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08" name="object 12808"/>
            <p:cNvSpPr/>
            <p:nvPr/>
          </p:nvSpPr>
          <p:spPr>
            <a:xfrm>
              <a:off x="4029811" y="2869691"/>
              <a:ext cx="10160" cy="1270"/>
            </a:xfrm>
            <a:custGeom>
              <a:avLst/>
              <a:gdLst/>
              <a:ahLst/>
              <a:cxnLst/>
              <a:rect l="l" t="t" r="r" b="b"/>
              <a:pathLst>
                <a:path w="10160" h="1269">
                  <a:moveTo>
                    <a:pt x="9905" y="761"/>
                  </a:moveTo>
                  <a:lnTo>
                    <a:pt x="5333" y="0"/>
                  </a:lnTo>
                  <a:lnTo>
                    <a:pt x="0" y="761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09" name="object 12809"/>
            <p:cNvSpPr/>
            <p:nvPr/>
          </p:nvSpPr>
          <p:spPr>
            <a:xfrm>
              <a:off x="4033621" y="2888741"/>
              <a:ext cx="3810" cy="3175"/>
            </a:xfrm>
            <a:custGeom>
              <a:avLst/>
              <a:gdLst/>
              <a:ahLst/>
              <a:cxnLst/>
              <a:rect l="l" t="t" r="r" b="b"/>
              <a:pathLst>
                <a:path w="3810" h="3175">
                  <a:moveTo>
                    <a:pt x="3810" y="1524"/>
                  </a:moveTo>
                  <a:lnTo>
                    <a:pt x="3048" y="0"/>
                  </a:lnTo>
                  <a:lnTo>
                    <a:pt x="762" y="0"/>
                  </a:lnTo>
                  <a:lnTo>
                    <a:pt x="0" y="1524"/>
                  </a:lnTo>
                  <a:lnTo>
                    <a:pt x="762" y="2286"/>
                  </a:lnTo>
                  <a:lnTo>
                    <a:pt x="2286" y="3048"/>
                  </a:lnTo>
                  <a:lnTo>
                    <a:pt x="3810" y="152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10" name="object 12810"/>
            <p:cNvSpPr/>
            <p:nvPr/>
          </p:nvSpPr>
          <p:spPr>
            <a:xfrm>
              <a:off x="4032859" y="2887979"/>
              <a:ext cx="1905" cy="21590"/>
            </a:xfrm>
            <a:custGeom>
              <a:avLst/>
              <a:gdLst/>
              <a:ahLst/>
              <a:cxnLst/>
              <a:rect l="l" t="t" r="r" b="b"/>
              <a:pathLst>
                <a:path w="1904" h="21589">
                  <a:moveTo>
                    <a:pt x="1524" y="20574"/>
                  </a:moveTo>
                  <a:lnTo>
                    <a:pt x="1295" y="20040"/>
                  </a:lnTo>
                  <a:lnTo>
                    <a:pt x="762" y="19812"/>
                  </a:lnTo>
                  <a:lnTo>
                    <a:pt x="215" y="20040"/>
                  </a:lnTo>
                  <a:lnTo>
                    <a:pt x="0" y="20574"/>
                  </a:lnTo>
                  <a:lnTo>
                    <a:pt x="215" y="21120"/>
                  </a:lnTo>
                  <a:lnTo>
                    <a:pt x="762" y="21336"/>
                  </a:lnTo>
                  <a:lnTo>
                    <a:pt x="1295" y="21120"/>
                  </a:lnTo>
                  <a:lnTo>
                    <a:pt x="1524" y="20574"/>
                  </a:lnTo>
                  <a:close/>
                </a:path>
                <a:path w="1904" h="21589">
                  <a:moveTo>
                    <a:pt x="1524" y="762"/>
                  </a:moveTo>
                  <a:lnTo>
                    <a:pt x="1295" y="228"/>
                  </a:lnTo>
                  <a:lnTo>
                    <a:pt x="762" y="0"/>
                  </a:lnTo>
                  <a:lnTo>
                    <a:pt x="215" y="228"/>
                  </a:lnTo>
                  <a:lnTo>
                    <a:pt x="0" y="762"/>
                  </a:lnTo>
                  <a:lnTo>
                    <a:pt x="215" y="1308"/>
                  </a:lnTo>
                  <a:lnTo>
                    <a:pt x="762" y="1524"/>
                  </a:lnTo>
                  <a:lnTo>
                    <a:pt x="1295" y="1308"/>
                  </a:lnTo>
                  <a:lnTo>
                    <a:pt x="1524" y="76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2811" name="object 12811"/>
          <p:cNvSpPr/>
          <p:nvPr/>
        </p:nvSpPr>
        <p:spPr>
          <a:xfrm>
            <a:off x="5218945" y="2069774"/>
            <a:ext cx="8779" cy="4788"/>
          </a:xfrm>
          <a:custGeom>
            <a:avLst/>
            <a:gdLst/>
            <a:ahLst/>
            <a:cxnLst/>
            <a:rect l="l" t="t" r="r" b="b"/>
            <a:pathLst>
              <a:path w="6985" h="3810">
                <a:moveTo>
                  <a:pt x="3048" y="0"/>
                </a:moveTo>
                <a:lnTo>
                  <a:pt x="0" y="0"/>
                </a:lnTo>
                <a:lnTo>
                  <a:pt x="0" y="3810"/>
                </a:lnTo>
                <a:lnTo>
                  <a:pt x="6858" y="3810"/>
                </a:lnTo>
                <a:lnTo>
                  <a:pt x="6858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2812" name="object 12812"/>
          <p:cNvGrpSpPr/>
          <p:nvPr/>
        </p:nvGrpSpPr>
        <p:grpSpPr>
          <a:xfrm>
            <a:off x="5139456" y="2065945"/>
            <a:ext cx="35914" cy="20750"/>
            <a:chOff x="4089247" y="2736342"/>
            <a:chExt cx="28575" cy="16510"/>
          </a:xfrm>
        </p:grpSpPr>
        <p:sp>
          <p:nvSpPr>
            <p:cNvPr id="12813" name="object 12813"/>
            <p:cNvSpPr/>
            <p:nvPr/>
          </p:nvSpPr>
          <p:spPr>
            <a:xfrm>
              <a:off x="4091533" y="2743200"/>
              <a:ext cx="3175" cy="6985"/>
            </a:xfrm>
            <a:custGeom>
              <a:avLst/>
              <a:gdLst/>
              <a:ahLst/>
              <a:cxnLst/>
              <a:rect l="l" t="t" r="r" b="b"/>
              <a:pathLst>
                <a:path w="3175" h="6985">
                  <a:moveTo>
                    <a:pt x="0" y="0"/>
                  </a:moveTo>
                  <a:lnTo>
                    <a:pt x="3048" y="0"/>
                  </a:lnTo>
                  <a:lnTo>
                    <a:pt x="3048" y="6858"/>
                  </a:lnTo>
                  <a:lnTo>
                    <a:pt x="0" y="6858"/>
                  </a:lnTo>
                  <a:lnTo>
                    <a:pt x="0" y="3048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14" name="object 12814"/>
            <p:cNvSpPr/>
            <p:nvPr/>
          </p:nvSpPr>
          <p:spPr>
            <a:xfrm>
              <a:off x="4112869" y="2737104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80">
                  <a:moveTo>
                    <a:pt x="2286" y="0"/>
                  </a:moveTo>
                  <a:lnTo>
                    <a:pt x="3902" y="669"/>
                  </a:lnTo>
                  <a:lnTo>
                    <a:pt x="4572" y="2285"/>
                  </a:lnTo>
                  <a:lnTo>
                    <a:pt x="3902" y="3902"/>
                  </a:lnTo>
                  <a:lnTo>
                    <a:pt x="2286" y="4571"/>
                  </a:lnTo>
                  <a:lnTo>
                    <a:pt x="669" y="3902"/>
                  </a:lnTo>
                  <a:lnTo>
                    <a:pt x="0" y="2285"/>
                  </a:lnTo>
                  <a:lnTo>
                    <a:pt x="669" y="669"/>
                  </a:lnTo>
                  <a:lnTo>
                    <a:pt x="228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15" name="object 12815"/>
            <p:cNvSpPr/>
            <p:nvPr/>
          </p:nvSpPr>
          <p:spPr>
            <a:xfrm>
              <a:off x="4112107" y="273862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1524" y="1524"/>
                  </a:moveTo>
                  <a:lnTo>
                    <a:pt x="762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16" name="object 12816"/>
            <p:cNvSpPr/>
            <p:nvPr/>
          </p:nvSpPr>
          <p:spPr>
            <a:xfrm>
              <a:off x="4109059" y="2737104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80">
                  <a:moveTo>
                    <a:pt x="2286" y="0"/>
                  </a:moveTo>
                  <a:lnTo>
                    <a:pt x="3902" y="669"/>
                  </a:lnTo>
                  <a:lnTo>
                    <a:pt x="4572" y="2285"/>
                  </a:lnTo>
                  <a:lnTo>
                    <a:pt x="3902" y="3902"/>
                  </a:lnTo>
                  <a:lnTo>
                    <a:pt x="2286" y="4571"/>
                  </a:lnTo>
                  <a:lnTo>
                    <a:pt x="669" y="3902"/>
                  </a:lnTo>
                  <a:lnTo>
                    <a:pt x="0" y="2285"/>
                  </a:lnTo>
                  <a:lnTo>
                    <a:pt x="669" y="669"/>
                  </a:lnTo>
                  <a:lnTo>
                    <a:pt x="228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17" name="object 12817"/>
            <p:cNvSpPr/>
            <p:nvPr/>
          </p:nvSpPr>
          <p:spPr>
            <a:xfrm>
              <a:off x="4109059" y="273862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1524" y="0"/>
                  </a:moveTo>
                  <a:lnTo>
                    <a:pt x="0" y="0"/>
                  </a:lnTo>
                  <a:lnTo>
                    <a:pt x="0" y="152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18" name="object 12818"/>
            <p:cNvSpPr/>
            <p:nvPr/>
          </p:nvSpPr>
          <p:spPr>
            <a:xfrm>
              <a:off x="4106011" y="2737104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80">
                  <a:moveTo>
                    <a:pt x="2286" y="0"/>
                  </a:moveTo>
                  <a:lnTo>
                    <a:pt x="3902" y="669"/>
                  </a:lnTo>
                  <a:lnTo>
                    <a:pt x="4572" y="2285"/>
                  </a:lnTo>
                  <a:lnTo>
                    <a:pt x="3902" y="3902"/>
                  </a:lnTo>
                  <a:lnTo>
                    <a:pt x="2286" y="4571"/>
                  </a:lnTo>
                  <a:lnTo>
                    <a:pt x="669" y="3902"/>
                  </a:lnTo>
                  <a:lnTo>
                    <a:pt x="0" y="2285"/>
                  </a:lnTo>
                  <a:lnTo>
                    <a:pt x="669" y="669"/>
                  </a:lnTo>
                  <a:lnTo>
                    <a:pt x="228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2819" name="object 12819"/>
          <p:cNvGrpSpPr/>
          <p:nvPr/>
        </p:nvGrpSpPr>
        <p:grpSpPr>
          <a:xfrm>
            <a:off x="5045601" y="2065945"/>
            <a:ext cx="70231" cy="20750"/>
            <a:chOff x="4014571" y="2736342"/>
            <a:chExt cx="55880" cy="16510"/>
          </a:xfrm>
        </p:grpSpPr>
        <p:sp>
          <p:nvSpPr>
            <p:cNvPr id="12820" name="object 12820"/>
            <p:cNvSpPr/>
            <p:nvPr/>
          </p:nvSpPr>
          <p:spPr>
            <a:xfrm>
              <a:off x="4016857" y="2743200"/>
              <a:ext cx="3810" cy="6985"/>
            </a:xfrm>
            <a:custGeom>
              <a:avLst/>
              <a:gdLst/>
              <a:ahLst/>
              <a:cxnLst/>
              <a:rect l="l" t="t" r="r" b="b"/>
              <a:pathLst>
                <a:path w="3810" h="6985">
                  <a:moveTo>
                    <a:pt x="3810" y="0"/>
                  </a:moveTo>
                  <a:lnTo>
                    <a:pt x="0" y="0"/>
                  </a:lnTo>
                  <a:lnTo>
                    <a:pt x="0" y="6858"/>
                  </a:lnTo>
                  <a:lnTo>
                    <a:pt x="3810" y="6858"/>
                  </a:lnTo>
                  <a:lnTo>
                    <a:pt x="381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21" name="object 12821"/>
            <p:cNvSpPr/>
            <p:nvPr/>
          </p:nvSpPr>
          <p:spPr>
            <a:xfrm>
              <a:off x="4054195" y="2743200"/>
              <a:ext cx="6985" cy="6985"/>
            </a:xfrm>
            <a:custGeom>
              <a:avLst/>
              <a:gdLst/>
              <a:ahLst/>
              <a:cxnLst/>
              <a:rect l="l" t="t" r="r" b="b"/>
              <a:pathLst>
                <a:path w="6985" h="6985">
                  <a:moveTo>
                    <a:pt x="0" y="0"/>
                  </a:moveTo>
                  <a:lnTo>
                    <a:pt x="6858" y="0"/>
                  </a:lnTo>
                  <a:lnTo>
                    <a:pt x="6858" y="6858"/>
                  </a:lnTo>
                  <a:lnTo>
                    <a:pt x="0" y="6858"/>
                  </a:ln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22" name="object 12822"/>
            <p:cNvSpPr/>
            <p:nvPr/>
          </p:nvSpPr>
          <p:spPr>
            <a:xfrm>
              <a:off x="4067911" y="2739390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23" name="object 12823"/>
            <p:cNvSpPr/>
            <p:nvPr/>
          </p:nvSpPr>
          <p:spPr>
            <a:xfrm>
              <a:off x="4065625" y="273862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1524" y="1524"/>
                  </a:moveTo>
                  <a:lnTo>
                    <a:pt x="762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24" name="object 12824"/>
            <p:cNvSpPr/>
            <p:nvPr/>
          </p:nvSpPr>
          <p:spPr>
            <a:xfrm>
              <a:off x="4061053" y="273939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4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25" name="object 12825"/>
            <p:cNvSpPr/>
            <p:nvPr/>
          </p:nvSpPr>
          <p:spPr>
            <a:xfrm>
              <a:off x="4059529" y="273862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1524" y="0"/>
                  </a:moveTo>
                  <a:lnTo>
                    <a:pt x="762" y="0"/>
                  </a:lnTo>
                  <a:lnTo>
                    <a:pt x="0" y="152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26" name="object 12826"/>
            <p:cNvSpPr/>
            <p:nvPr/>
          </p:nvSpPr>
          <p:spPr>
            <a:xfrm>
              <a:off x="4061053" y="2739390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2827" name="object 12827"/>
          <p:cNvGrpSpPr/>
          <p:nvPr/>
        </p:nvGrpSpPr>
        <p:grpSpPr>
          <a:xfrm>
            <a:off x="5134668" y="2202894"/>
            <a:ext cx="23144" cy="14365"/>
            <a:chOff x="4085437" y="2845307"/>
            <a:chExt cx="18415" cy="11430"/>
          </a:xfrm>
        </p:grpSpPr>
        <p:sp>
          <p:nvSpPr>
            <p:cNvPr id="12828" name="object 12828"/>
            <p:cNvSpPr/>
            <p:nvPr/>
          </p:nvSpPr>
          <p:spPr>
            <a:xfrm>
              <a:off x="4091533" y="2851403"/>
              <a:ext cx="6985" cy="3175"/>
            </a:xfrm>
            <a:custGeom>
              <a:avLst/>
              <a:gdLst/>
              <a:ahLst/>
              <a:cxnLst/>
              <a:rect l="l" t="t" r="r" b="b"/>
              <a:pathLst>
                <a:path w="6985" h="3175">
                  <a:moveTo>
                    <a:pt x="3048" y="3048"/>
                  </a:moveTo>
                  <a:lnTo>
                    <a:pt x="6858" y="3048"/>
                  </a:lnTo>
                  <a:lnTo>
                    <a:pt x="6858" y="0"/>
                  </a:lnTo>
                  <a:lnTo>
                    <a:pt x="0" y="0"/>
                  </a:ln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29" name="object 12829"/>
            <p:cNvSpPr/>
            <p:nvPr/>
          </p:nvSpPr>
          <p:spPr>
            <a:xfrm>
              <a:off x="4087723" y="2847593"/>
              <a:ext cx="13970" cy="3810"/>
            </a:xfrm>
            <a:custGeom>
              <a:avLst/>
              <a:gdLst/>
              <a:ahLst/>
              <a:cxnLst/>
              <a:rect l="l" t="t" r="r" b="b"/>
              <a:pathLst>
                <a:path w="13970" h="3810">
                  <a:moveTo>
                    <a:pt x="3810" y="3809"/>
                  </a:moveTo>
                  <a:lnTo>
                    <a:pt x="0" y="3809"/>
                  </a:lnTo>
                  <a:lnTo>
                    <a:pt x="0" y="0"/>
                  </a:lnTo>
                  <a:lnTo>
                    <a:pt x="13716" y="0"/>
                  </a:lnTo>
                  <a:lnTo>
                    <a:pt x="13716" y="3809"/>
                  </a:lnTo>
                  <a:lnTo>
                    <a:pt x="10668" y="3809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2830" name="object 12830"/>
          <p:cNvGrpSpPr/>
          <p:nvPr/>
        </p:nvGrpSpPr>
        <p:grpSpPr>
          <a:xfrm>
            <a:off x="5139456" y="2288130"/>
            <a:ext cx="14365" cy="18355"/>
            <a:chOff x="4089247" y="2913126"/>
            <a:chExt cx="11430" cy="14604"/>
          </a:xfrm>
        </p:grpSpPr>
        <p:sp>
          <p:nvSpPr>
            <p:cNvPr id="12831" name="object 12831"/>
            <p:cNvSpPr/>
            <p:nvPr/>
          </p:nvSpPr>
          <p:spPr>
            <a:xfrm>
              <a:off x="4091533" y="2915412"/>
              <a:ext cx="6985" cy="3810"/>
            </a:xfrm>
            <a:custGeom>
              <a:avLst/>
              <a:gdLst/>
              <a:ahLst/>
              <a:cxnLst/>
              <a:rect l="l" t="t" r="r" b="b"/>
              <a:pathLst>
                <a:path w="6985" h="3810">
                  <a:moveTo>
                    <a:pt x="3048" y="0"/>
                  </a:moveTo>
                  <a:lnTo>
                    <a:pt x="6858" y="0"/>
                  </a:lnTo>
                  <a:lnTo>
                    <a:pt x="6858" y="3810"/>
                  </a:lnTo>
                  <a:lnTo>
                    <a:pt x="0" y="3810"/>
                  </a:lnTo>
                  <a:lnTo>
                    <a:pt x="0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32" name="object 12832"/>
            <p:cNvSpPr/>
            <p:nvPr/>
          </p:nvSpPr>
          <p:spPr>
            <a:xfrm>
              <a:off x="4094581" y="2919222"/>
              <a:ext cx="3810" cy="6350"/>
            </a:xfrm>
            <a:custGeom>
              <a:avLst/>
              <a:gdLst/>
              <a:ahLst/>
              <a:cxnLst/>
              <a:rect l="l" t="t" r="r" b="b"/>
              <a:pathLst>
                <a:path w="3810" h="6350">
                  <a:moveTo>
                    <a:pt x="0" y="0"/>
                  </a:moveTo>
                  <a:lnTo>
                    <a:pt x="3810" y="0"/>
                  </a:lnTo>
                  <a:lnTo>
                    <a:pt x="3810" y="6096"/>
                  </a:lnTo>
                  <a:lnTo>
                    <a:pt x="0" y="6096"/>
                  </a:ln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2833" name="object 12833"/>
          <p:cNvGrpSpPr/>
          <p:nvPr/>
        </p:nvGrpSpPr>
        <p:grpSpPr>
          <a:xfrm>
            <a:off x="5024532" y="2230668"/>
            <a:ext cx="129289" cy="89385"/>
            <a:chOff x="3997807" y="2867405"/>
            <a:chExt cx="102870" cy="71120"/>
          </a:xfrm>
        </p:grpSpPr>
        <p:sp>
          <p:nvSpPr>
            <p:cNvPr id="12834" name="object 12834"/>
            <p:cNvSpPr/>
            <p:nvPr/>
          </p:nvSpPr>
          <p:spPr>
            <a:xfrm>
              <a:off x="4000093" y="2919221"/>
              <a:ext cx="3810" cy="6350"/>
            </a:xfrm>
            <a:custGeom>
              <a:avLst/>
              <a:gdLst/>
              <a:ahLst/>
              <a:cxnLst/>
              <a:rect l="l" t="t" r="r" b="b"/>
              <a:pathLst>
                <a:path w="3810" h="6350">
                  <a:moveTo>
                    <a:pt x="0" y="0"/>
                  </a:moveTo>
                  <a:lnTo>
                    <a:pt x="3810" y="0"/>
                  </a:lnTo>
                  <a:lnTo>
                    <a:pt x="3810" y="6096"/>
                  </a:lnTo>
                  <a:lnTo>
                    <a:pt x="0" y="6096"/>
                  </a:ln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35" name="object 12835"/>
            <p:cNvSpPr/>
            <p:nvPr/>
          </p:nvSpPr>
          <p:spPr>
            <a:xfrm>
              <a:off x="4018381" y="2889503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80">
                  <a:moveTo>
                    <a:pt x="0" y="0"/>
                  </a:moveTo>
                  <a:lnTo>
                    <a:pt x="762" y="2286"/>
                  </a:lnTo>
                  <a:lnTo>
                    <a:pt x="3048" y="457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36" name="object 12836"/>
            <p:cNvSpPr/>
            <p:nvPr/>
          </p:nvSpPr>
          <p:spPr>
            <a:xfrm>
              <a:off x="4019905" y="2884931"/>
              <a:ext cx="10795" cy="11430"/>
            </a:xfrm>
            <a:custGeom>
              <a:avLst/>
              <a:gdLst/>
              <a:ahLst/>
              <a:cxnLst/>
              <a:rect l="l" t="t" r="r" b="b"/>
              <a:pathLst>
                <a:path w="10795" h="11430">
                  <a:moveTo>
                    <a:pt x="0" y="0"/>
                  </a:moveTo>
                  <a:lnTo>
                    <a:pt x="762" y="3810"/>
                  </a:lnTo>
                  <a:lnTo>
                    <a:pt x="3048" y="7620"/>
                  </a:lnTo>
                  <a:lnTo>
                    <a:pt x="6858" y="9906"/>
                  </a:lnTo>
                  <a:lnTo>
                    <a:pt x="10668" y="1143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37" name="object 12837"/>
            <p:cNvSpPr/>
            <p:nvPr/>
          </p:nvSpPr>
          <p:spPr>
            <a:xfrm>
              <a:off x="4048861" y="2889503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80">
                  <a:moveTo>
                    <a:pt x="0" y="4572"/>
                  </a:moveTo>
                  <a:lnTo>
                    <a:pt x="1523" y="2286"/>
                  </a:lnTo>
                  <a:lnTo>
                    <a:pt x="3047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38" name="object 12838"/>
            <p:cNvSpPr/>
            <p:nvPr/>
          </p:nvSpPr>
          <p:spPr>
            <a:xfrm>
              <a:off x="4017619" y="2875025"/>
              <a:ext cx="3810" cy="14604"/>
            </a:xfrm>
            <a:custGeom>
              <a:avLst/>
              <a:gdLst/>
              <a:ahLst/>
              <a:cxnLst/>
              <a:rect l="l" t="t" r="r" b="b"/>
              <a:pathLst>
                <a:path w="3810" h="14605">
                  <a:moveTo>
                    <a:pt x="3810" y="0"/>
                  </a:moveTo>
                  <a:lnTo>
                    <a:pt x="1524" y="3048"/>
                  </a:lnTo>
                  <a:lnTo>
                    <a:pt x="0" y="6858"/>
                  </a:lnTo>
                  <a:lnTo>
                    <a:pt x="0" y="10668"/>
                  </a:lnTo>
                  <a:lnTo>
                    <a:pt x="762" y="1447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39" name="object 12839"/>
            <p:cNvSpPr/>
            <p:nvPr/>
          </p:nvSpPr>
          <p:spPr>
            <a:xfrm>
              <a:off x="4039717" y="2884931"/>
              <a:ext cx="10795" cy="11430"/>
            </a:xfrm>
            <a:custGeom>
              <a:avLst/>
              <a:gdLst/>
              <a:ahLst/>
              <a:cxnLst/>
              <a:rect l="l" t="t" r="r" b="b"/>
              <a:pathLst>
                <a:path w="10795" h="11430">
                  <a:moveTo>
                    <a:pt x="0" y="11429"/>
                  </a:moveTo>
                  <a:lnTo>
                    <a:pt x="3810" y="9905"/>
                  </a:lnTo>
                  <a:lnTo>
                    <a:pt x="7620" y="7619"/>
                  </a:lnTo>
                  <a:lnTo>
                    <a:pt x="9906" y="3809"/>
                  </a:lnTo>
                  <a:lnTo>
                    <a:pt x="10668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40" name="object 12840"/>
            <p:cNvSpPr/>
            <p:nvPr/>
          </p:nvSpPr>
          <p:spPr>
            <a:xfrm>
              <a:off x="4039717" y="2872739"/>
              <a:ext cx="7620" cy="5080"/>
            </a:xfrm>
            <a:custGeom>
              <a:avLst/>
              <a:gdLst/>
              <a:ahLst/>
              <a:cxnLst/>
              <a:rect l="l" t="t" r="r" b="b"/>
              <a:pathLst>
                <a:path w="7620" h="5080">
                  <a:moveTo>
                    <a:pt x="7620" y="4572"/>
                  </a:moveTo>
                  <a:lnTo>
                    <a:pt x="3810" y="1524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41" name="object 12841"/>
            <p:cNvSpPr/>
            <p:nvPr/>
          </p:nvSpPr>
          <p:spPr>
            <a:xfrm>
              <a:off x="4047337" y="2877311"/>
              <a:ext cx="3175" cy="7620"/>
            </a:xfrm>
            <a:custGeom>
              <a:avLst/>
              <a:gdLst/>
              <a:ahLst/>
              <a:cxnLst/>
              <a:rect l="l" t="t" r="r" b="b"/>
              <a:pathLst>
                <a:path w="3175" h="7619">
                  <a:moveTo>
                    <a:pt x="3048" y="7620"/>
                  </a:moveTo>
                  <a:lnTo>
                    <a:pt x="2286" y="3048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42" name="object 12842"/>
            <p:cNvSpPr/>
            <p:nvPr/>
          </p:nvSpPr>
          <p:spPr>
            <a:xfrm>
              <a:off x="4039717" y="2894075"/>
              <a:ext cx="9525" cy="5080"/>
            </a:xfrm>
            <a:custGeom>
              <a:avLst/>
              <a:gdLst/>
              <a:ahLst/>
              <a:cxnLst/>
              <a:rect l="l" t="t" r="r" b="b"/>
              <a:pathLst>
                <a:path w="9525" h="5080">
                  <a:moveTo>
                    <a:pt x="0" y="4572"/>
                  </a:moveTo>
                  <a:lnTo>
                    <a:pt x="5334" y="3048"/>
                  </a:lnTo>
                  <a:lnTo>
                    <a:pt x="914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43" name="object 12843"/>
            <p:cNvSpPr/>
            <p:nvPr/>
          </p:nvSpPr>
          <p:spPr>
            <a:xfrm>
              <a:off x="4039717" y="2870453"/>
              <a:ext cx="9525" cy="5080"/>
            </a:xfrm>
            <a:custGeom>
              <a:avLst/>
              <a:gdLst/>
              <a:ahLst/>
              <a:cxnLst/>
              <a:rect l="l" t="t" r="r" b="b"/>
              <a:pathLst>
                <a:path w="9525" h="5080">
                  <a:moveTo>
                    <a:pt x="9144" y="4572"/>
                  </a:moveTo>
                  <a:lnTo>
                    <a:pt x="5334" y="1524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44" name="object 12844"/>
            <p:cNvSpPr/>
            <p:nvPr/>
          </p:nvSpPr>
          <p:spPr>
            <a:xfrm>
              <a:off x="4048861" y="2875025"/>
              <a:ext cx="3810" cy="14604"/>
            </a:xfrm>
            <a:custGeom>
              <a:avLst/>
              <a:gdLst/>
              <a:ahLst/>
              <a:cxnLst/>
              <a:rect l="l" t="t" r="r" b="b"/>
              <a:pathLst>
                <a:path w="3810" h="14605">
                  <a:moveTo>
                    <a:pt x="3048" y="14477"/>
                  </a:moveTo>
                  <a:lnTo>
                    <a:pt x="3810" y="10667"/>
                  </a:lnTo>
                  <a:lnTo>
                    <a:pt x="3810" y="6857"/>
                  </a:lnTo>
                  <a:lnTo>
                    <a:pt x="2286" y="3047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45" name="object 12845"/>
            <p:cNvSpPr/>
            <p:nvPr/>
          </p:nvSpPr>
          <p:spPr>
            <a:xfrm>
              <a:off x="4022953" y="2872739"/>
              <a:ext cx="7620" cy="5080"/>
            </a:xfrm>
            <a:custGeom>
              <a:avLst/>
              <a:gdLst/>
              <a:ahLst/>
              <a:cxnLst/>
              <a:rect l="l" t="t" r="r" b="b"/>
              <a:pathLst>
                <a:path w="7620" h="5080">
                  <a:moveTo>
                    <a:pt x="7620" y="0"/>
                  </a:moveTo>
                  <a:lnTo>
                    <a:pt x="3810" y="1524"/>
                  </a:lnTo>
                  <a:lnTo>
                    <a:pt x="0" y="457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46" name="object 12846"/>
            <p:cNvSpPr/>
            <p:nvPr/>
          </p:nvSpPr>
          <p:spPr>
            <a:xfrm>
              <a:off x="4019905" y="2876549"/>
              <a:ext cx="3175" cy="8890"/>
            </a:xfrm>
            <a:custGeom>
              <a:avLst/>
              <a:gdLst/>
              <a:ahLst/>
              <a:cxnLst/>
              <a:rect l="l" t="t" r="r" b="b"/>
              <a:pathLst>
                <a:path w="3175" h="8889">
                  <a:moveTo>
                    <a:pt x="3048" y="0"/>
                  </a:moveTo>
                  <a:lnTo>
                    <a:pt x="3048" y="762"/>
                  </a:lnTo>
                  <a:lnTo>
                    <a:pt x="762" y="3810"/>
                  </a:lnTo>
                  <a:lnTo>
                    <a:pt x="0" y="838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47" name="object 12847"/>
            <p:cNvSpPr/>
            <p:nvPr/>
          </p:nvSpPr>
          <p:spPr>
            <a:xfrm>
              <a:off x="4021429" y="2894075"/>
              <a:ext cx="8890" cy="5080"/>
            </a:xfrm>
            <a:custGeom>
              <a:avLst/>
              <a:gdLst/>
              <a:ahLst/>
              <a:cxnLst/>
              <a:rect l="l" t="t" r="r" b="b"/>
              <a:pathLst>
                <a:path w="8889" h="5080">
                  <a:moveTo>
                    <a:pt x="0" y="0"/>
                  </a:moveTo>
                  <a:lnTo>
                    <a:pt x="3810" y="3047"/>
                  </a:lnTo>
                  <a:lnTo>
                    <a:pt x="8382" y="4571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48" name="object 12848"/>
            <p:cNvSpPr/>
            <p:nvPr/>
          </p:nvSpPr>
          <p:spPr>
            <a:xfrm>
              <a:off x="4021429" y="2870453"/>
              <a:ext cx="8890" cy="5080"/>
            </a:xfrm>
            <a:custGeom>
              <a:avLst/>
              <a:gdLst/>
              <a:ahLst/>
              <a:cxnLst/>
              <a:rect l="l" t="t" r="r" b="b"/>
              <a:pathLst>
                <a:path w="8889" h="5080">
                  <a:moveTo>
                    <a:pt x="8382" y="0"/>
                  </a:moveTo>
                  <a:lnTo>
                    <a:pt x="3810" y="1524"/>
                  </a:lnTo>
                  <a:lnTo>
                    <a:pt x="0" y="457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49" name="object 12849"/>
            <p:cNvSpPr/>
            <p:nvPr/>
          </p:nvSpPr>
          <p:spPr>
            <a:xfrm>
              <a:off x="4030573" y="2896361"/>
              <a:ext cx="9525" cy="1270"/>
            </a:xfrm>
            <a:custGeom>
              <a:avLst/>
              <a:gdLst/>
              <a:ahLst/>
              <a:cxnLst/>
              <a:rect l="l" t="t" r="r" b="b"/>
              <a:pathLst>
                <a:path w="9525" h="1269">
                  <a:moveTo>
                    <a:pt x="0" y="0"/>
                  </a:moveTo>
                  <a:lnTo>
                    <a:pt x="4572" y="761"/>
                  </a:lnTo>
                  <a:lnTo>
                    <a:pt x="9144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50" name="object 12850"/>
            <p:cNvSpPr/>
            <p:nvPr/>
          </p:nvSpPr>
          <p:spPr>
            <a:xfrm>
              <a:off x="4030573" y="2872739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9144" y="0"/>
                  </a:moveTo>
                  <a:lnTo>
                    <a:pt x="4572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51" name="object 12851"/>
            <p:cNvSpPr/>
            <p:nvPr/>
          </p:nvSpPr>
          <p:spPr>
            <a:xfrm>
              <a:off x="4029811" y="2898647"/>
              <a:ext cx="10160" cy="1270"/>
            </a:xfrm>
            <a:custGeom>
              <a:avLst/>
              <a:gdLst/>
              <a:ahLst/>
              <a:cxnLst/>
              <a:rect l="l" t="t" r="r" b="b"/>
              <a:pathLst>
                <a:path w="10160" h="1269">
                  <a:moveTo>
                    <a:pt x="0" y="0"/>
                  </a:moveTo>
                  <a:lnTo>
                    <a:pt x="5334" y="761"/>
                  </a:lnTo>
                  <a:lnTo>
                    <a:pt x="9906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52" name="object 12852"/>
            <p:cNvSpPr/>
            <p:nvPr/>
          </p:nvSpPr>
          <p:spPr>
            <a:xfrm>
              <a:off x="4029811" y="2869691"/>
              <a:ext cx="10160" cy="1270"/>
            </a:xfrm>
            <a:custGeom>
              <a:avLst/>
              <a:gdLst/>
              <a:ahLst/>
              <a:cxnLst/>
              <a:rect l="l" t="t" r="r" b="b"/>
              <a:pathLst>
                <a:path w="10160" h="1269">
                  <a:moveTo>
                    <a:pt x="9905" y="761"/>
                  </a:moveTo>
                  <a:lnTo>
                    <a:pt x="5333" y="0"/>
                  </a:lnTo>
                  <a:lnTo>
                    <a:pt x="0" y="761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53" name="object 12853"/>
            <p:cNvSpPr/>
            <p:nvPr/>
          </p:nvSpPr>
          <p:spPr>
            <a:xfrm>
              <a:off x="4033621" y="2888741"/>
              <a:ext cx="3810" cy="3175"/>
            </a:xfrm>
            <a:custGeom>
              <a:avLst/>
              <a:gdLst/>
              <a:ahLst/>
              <a:cxnLst/>
              <a:rect l="l" t="t" r="r" b="b"/>
              <a:pathLst>
                <a:path w="3810" h="3175">
                  <a:moveTo>
                    <a:pt x="3810" y="1524"/>
                  </a:moveTo>
                  <a:lnTo>
                    <a:pt x="3048" y="0"/>
                  </a:lnTo>
                  <a:lnTo>
                    <a:pt x="762" y="0"/>
                  </a:lnTo>
                  <a:lnTo>
                    <a:pt x="0" y="1524"/>
                  </a:lnTo>
                  <a:lnTo>
                    <a:pt x="762" y="2286"/>
                  </a:lnTo>
                  <a:lnTo>
                    <a:pt x="2286" y="3048"/>
                  </a:lnTo>
                  <a:lnTo>
                    <a:pt x="3810" y="152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54" name="object 12854"/>
            <p:cNvSpPr/>
            <p:nvPr/>
          </p:nvSpPr>
          <p:spPr>
            <a:xfrm>
              <a:off x="4032859" y="2887979"/>
              <a:ext cx="1905" cy="21590"/>
            </a:xfrm>
            <a:custGeom>
              <a:avLst/>
              <a:gdLst/>
              <a:ahLst/>
              <a:cxnLst/>
              <a:rect l="l" t="t" r="r" b="b"/>
              <a:pathLst>
                <a:path w="1904" h="21589">
                  <a:moveTo>
                    <a:pt x="1524" y="20574"/>
                  </a:moveTo>
                  <a:lnTo>
                    <a:pt x="1295" y="20040"/>
                  </a:lnTo>
                  <a:lnTo>
                    <a:pt x="762" y="19812"/>
                  </a:lnTo>
                  <a:lnTo>
                    <a:pt x="215" y="20040"/>
                  </a:lnTo>
                  <a:lnTo>
                    <a:pt x="0" y="20574"/>
                  </a:lnTo>
                  <a:lnTo>
                    <a:pt x="215" y="21120"/>
                  </a:lnTo>
                  <a:lnTo>
                    <a:pt x="762" y="21336"/>
                  </a:lnTo>
                  <a:lnTo>
                    <a:pt x="1295" y="21120"/>
                  </a:lnTo>
                  <a:lnTo>
                    <a:pt x="1524" y="20574"/>
                  </a:lnTo>
                  <a:close/>
                </a:path>
                <a:path w="1904" h="21589">
                  <a:moveTo>
                    <a:pt x="1524" y="762"/>
                  </a:moveTo>
                  <a:lnTo>
                    <a:pt x="1295" y="228"/>
                  </a:lnTo>
                  <a:lnTo>
                    <a:pt x="762" y="0"/>
                  </a:lnTo>
                  <a:lnTo>
                    <a:pt x="215" y="228"/>
                  </a:lnTo>
                  <a:lnTo>
                    <a:pt x="0" y="762"/>
                  </a:lnTo>
                  <a:lnTo>
                    <a:pt x="215" y="1308"/>
                  </a:lnTo>
                  <a:lnTo>
                    <a:pt x="762" y="1524"/>
                  </a:lnTo>
                  <a:lnTo>
                    <a:pt x="1295" y="1308"/>
                  </a:lnTo>
                  <a:lnTo>
                    <a:pt x="1524" y="76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55" name="object 12855"/>
            <p:cNvSpPr/>
            <p:nvPr/>
          </p:nvSpPr>
          <p:spPr>
            <a:xfrm>
              <a:off x="4091533" y="2932175"/>
              <a:ext cx="6985" cy="3810"/>
            </a:xfrm>
            <a:custGeom>
              <a:avLst/>
              <a:gdLst/>
              <a:ahLst/>
              <a:cxnLst/>
              <a:rect l="l" t="t" r="r" b="b"/>
              <a:pathLst>
                <a:path w="6985" h="3810">
                  <a:moveTo>
                    <a:pt x="0" y="0"/>
                  </a:moveTo>
                  <a:lnTo>
                    <a:pt x="0" y="3810"/>
                  </a:lnTo>
                  <a:lnTo>
                    <a:pt x="3048" y="3810"/>
                  </a:lnTo>
                  <a:lnTo>
                    <a:pt x="3048" y="0"/>
                  </a:lnTo>
                  <a:lnTo>
                    <a:pt x="685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56" name="object 12856"/>
            <p:cNvSpPr/>
            <p:nvPr/>
          </p:nvSpPr>
          <p:spPr>
            <a:xfrm>
              <a:off x="4084675" y="2925317"/>
              <a:ext cx="13970" cy="6985"/>
            </a:xfrm>
            <a:custGeom>
              <a:avLst/>
              <a:gdLst/>
              <a:ahLst/>
              <a:cxnLst/>
              <a:rect l="l" t="t" r="r" b="b"/>
              <a:pathLst>
                <a:path w="13970" h="6985">
                  <a:moveTo>
                    <a:pt x="3048" y="3809"/>
                  </a:moveTo>
                  <a:lnTo>
                    <a:pt x="0" y="3809"/>
                  </a:lnTo>
                  <a:lnTo>
                    <a:pt x="0" y="6857"/>
                  </a:lnTo>
                  <a:lnTo>
                    <a:pt x="13716" y="6857"/>
                  </a:lnTo>
                  <a:lnTo>
                    <a:pt x="13716" y="3809"/>
                  </a:lnTo>
                  <a:lnTo>
                    <a:pt x="9906" y="3809"/>
                  </a:lnTo>
                </a:path>
                <a:path w="13970" h="6985">
                  <a:moveTo>
                    <a:pt x="3048" y="3809"/>
                  </a:moveTo>
                  <a:lnTo>
                    <a:pt x="0" y="3809"/>
                  </a:lnTo>
                  <a:lnTo>
                    <a:pt x="0" y="0"/>
                  </a:lnTo>
                  <a:lnTo>
                    <a:pt x="13716" y="0"/>
                  </a:lnTo>
                  <a:lnTo>
                    <a:pt x="13716" y="3809"/>
                  </a:lnTo>
                  <a:lnTo>
                    <a:pt x="9906" y="3809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2857" name="object 12857"/>
          <p:cNvGrpSpPr/>
          <p:nvPr/>
        </p:nvGrpSpPr>
        <p:grpSpPr>
          <a:xfrm>
            <a:off x="5048474" y="2071691"/>
            <a:ext cx="238627" cy="14365"/>
            <a:chOff x="4016857" y="2740914"/>
            <a:chExt cx="189865" cy="11430"/>
          </a:xfrm>
        </p:grpSpPr>
        <p:sp>
          <p:nvSpPr>
            <p:cNvPr id="12858" name="object 12858"/>
            <p:cNvSpPr/>
            <p:nvPr/>
          </p:nvSpPr>
          <p:spPr>
            <a:xfrm>
              <a:off x="4016857" y="2750058"/>
              <a:ext cx="186055" cy="0"/>
            </a:xfrm>
            <a:custGeom>
              <a:avLst/>
              <a:gdLst/>
              <a:ahLst/>
              <a:cxnLst/>
              <a:rect l="l" t="t" r="r" b="b"/>
              <a:pathLst>
                <a:path w="186054">
                  <a:moveTo>
                    <a:pt x="0" y="0"/>
                  </a:moveTo>
                  <a:lnTo>
                    <a:pt x="18592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59" name="object 12859"/>
            <p:cNvSpPr/>
            <p:nvPr/>
          </p:nvSpPr>
          <p:spPr>
            <a:xfrm>
              <a:off x="4145635" y="2750058"/>
              <a:ext cx="60960" cy="0"/>
            </a:xfrm>
            <a:custGeom>
              <a:avLst/>
              <a:gdLst/>
              <a:ahLst/>
              <a:cxnLst/>
              <a:rect l="l" t="t" r="r" b="b"/>
              <a:pathLst>
                <a:path w="60960">
                  <a:moveTo>
                    <a:pt x="0" y="0"/>
                  </a:moveTo>
                  <a:lnTo>
                    <a:pt x="6096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60" name="object 12860"/>
            <p:cNvSpPr/>
            <p:nvPr/>
          </p:nvSpPr>
          <p:spPr>
            <a:xfrm>
              <a:off x="4159351" y="2743200"/>
              <a:ext cx="47625" cy="0"/>
            </a:xfrm>
            <a:custGeom>
              <a:avLst/>
              <a:gdLst/>
              <a:ahLst/>
              <a:cxnLst/>
              <a:rect l="l" t="t" r="r" b="b"/>
              <a:pathLst>
                <a:path w="47625">
                  <a:moveTo>
                    <a:pt x="0" y="0"/>
                  </a:moveTo>
                  <a:lnTo>
                    <a:pt x="4724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61" name="object 12861"/>
            <p:cNvSpPr/>
            <p:nvPr/>
          </p:nvSpPr>
          <p:spPr>
            <a:xfrm>
              <a:off x="4016857" y="2750058"/>
              <a:ext cx="189865" cy="0"/>
            </a:xfrm>
            <a:custGeom>
              <a:avLst/>
              <a:gdLst/>
              <a:ahLst/>
              <a:cxnLst/>
              <a:rect l="l" t="t" r="r" b="b"/>
              <a:pathLst>
                <a:path w="189864">
                  <a:moveTo>
                    <a:pt x="0" y="0"/>
                  </a:moveTo>
                  <a:lnTo>
                    <a:pt x="18973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62" name="object 12862"/>
            <p:cNvSpPr/>
            <p:nvPr/>
          </p:nvSpPr>
          <p:spPr>
            <a:xfrm>
              <a:off x="4159351" y="2743200"/>
              <a:ext cx="47625" cy="0"/>
            </a:xfrm>
            <a:custGeom>
              <a:avLst/>
              <a:gdLst/>
              <a:ahLst/>
              <a:cxnLst/>
              <a:rect l="l" t="t" r="r" b="b"/>
              <a:pathLst>
                <a:path w="47625">
                  <a:moveTo>
                    <a:pt x="0" y="0"/>
                  </a:moveTo>
                  <a:lnTo>
                    <a:pt x="4724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63" name="object 12863"/>
            <p:cNvSpPr/>
            <p:nvPr/>
          </p:nvSpPr>
          <p:spPr>
            <a:xfrm>
              <a:off x="4145635" y="2750058"/>
              <a:ext cx="60960" cy="0"/>
            </a:xfrm>
            <a:custGeom>
              <a:avLst/>
              <a:gdLst/>
              <a:ahLst/>
              <a:cxnLst/>
              <a:rect l="l" t="t" r="r" b="b"/>
              <a:pathLst>
                <a:path w="60960">
                  <a:moveTo>
                    <a:pt x="0" y="0"/>
                  </a:moveTo>
                  <a:lnTo>
                    <a:pt x="6096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2864" name="object 12864"/>
          <p:cNvGrpSpPr/>
          <p:nvPr/>
        </p:nvGrpSpPr>
        <p:grpSpPr>
          <a:xfrm>
            <a:off x="5360684" y="1799704"/>
            <a:ext cx="111731" cy="275338"/>
            <a:chOff x="4265269" y="2524505"/>
            <a:chExt cx="88900" cy="219075"/>
          </a:xfrm>
        </p:grpSpPr>
        <p:sp>
          <p:nvSpPr>
            <p:cNvPr id="12865" name="object 12865"/>
            <p:cNvSpPr/>
            <p:nvPr/>
          </p:nvSpPr>
          <p:spPr>
            <a:xfrm>
              <a:off x="4267555" y="2526791"/>
              <a:ext cx="24130" cy="165735"/>
            </a:xfrm>
            <a:custGeom>
              <a:avLst/>
              <a:gdLst/>
              <a:ahLst/>
              <a:cxnLst/>
              <a:rect l="l" t="t" r="r" b="b"/>
              <a:pathLst>
                <a:path w="24129" h="165735">
                  <a:moveTo>
                    <a:pt x="23622" y="0"/>
                  </a:moveTo>
                  <a:lnTo>
                    <a:pt x="23622" y="165354"/>
                  </a:lnTo>
                  <a:lnTo>
                    <a:pt x="0" y="12496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66" name="object 12866"/>
            <p:cNvSpPr/>
            <p:nvPr/>
          </p:nvSpPr>
          <p:spPr>
            <a:xfrm>
              <a:off x="4291177" y="2651759"/>
              <a:ext cx="24130" cy="40640"/>
            </a:xfrm>
            <a:custGeom>
              <a:avLst/>
              <a:gdLst/>
              <a:ahLst/>
              <a:cxnLst/>
              <a:rect l="l" t="t" r="r" b="b"/>
              <a:pathLst>
                <a:path w="24129" h="40639">
                  <a:moveTo>
                    <a:pt x="0" y="40385"/>
                  </a:moveTo>
                  <a:lnTo>
                    <a:pt x="23621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67" name="object 12867"/>
            <p:cNvSpPr/>
            <p:nvPr/>
          </p:nvSpPr>
          <p:spPr>
            <a:xfrm>
              <a:off x="4351375" y="2577845"/>
              <a:ext cx="0" cy="165735"/>
            </a:xfrm>
            <a:custGeom>
              <a:avLst/>
              <a:gdLst/>
              <a:ahLst/>
              <a:cxnLst/>
              <a:rect l="l" t="t" r="r" b="b"/>
              <a:pathLst>
                <a:path h="165735">
                  <a:moveTo>
                    <a:pt x="0" y="165353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2868" name="object 12868"/>
          <p:cNvGrpSpPr/>
          <p:nvPr/>
        </p:nvGrpSpPr>
        <p:grpSpPr>
          <a:xfrm>
            <a:off x="5186382" y="1976879"/>
            <a:ext cx="44693" cy="98164"/>
            <a:chOff x="4126585" y="2665476"/>
            <a:chExt cx="35560" cy="78105"/>
          </a:xfrm>
        </p:grpSpPr>
        <p:sp>
          <p:nvSpPr>
            <p:cNvPr id="12869" name="object 12869"/>
            <p:cNvSpPr/>
            <p:nvPr/>
          </p:nvSpPr>
          <p:spPr>
            <a:xfrm>
              <a:off x="4152493" y="2668524"/>
              <a:ext cx="0" cy="71120"/>
            </a:xfrm>
            <a:custGeom>
              <a:avLst/>
              <a:gdLst/>
              <a:ahLst/>
              <a:cxnLst/>
              <a:rect l="l" t="t" r="r" b="b"/>
              <a:pathLst>
                <a:path h="71119">
                  <a:moveTo>
                    <a:pt x="0" y="0"/>
                  </a:moveTo>
                  <a:lnTo>
                    <a:pt x="0" y="7086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70" name="object 12870"/>
            <p:cNvSpPr/>
            <p:nvPr/>
          </p:nvSpPr>
          <p:spPr>
            <a:xfrm>
              <a:off x="4152493" y="2665476"/>
              <a:ext cx="0" cy="78105"/>
            </a:xfrm>
            <a:custGeom>
              <a:avLst/>
              <a:gdLst/>
              <a:ahLst/>
              <a:cxnLst/>
              <a:rect l="l" t="t" r="r" b="b"/>
              <a:pathLst>
                <a:path h="78105">
                  <a:moveTo>
                    <a:pt x="0" y="0"/>
                  </a:moveTo>
                  <a:lnTo>
                    <a:pt x="0" y="7772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71" name="object 12871"/>
            <p:cNvSpPr/>
            <p:nvPr/>
          </p:nvSpPr>
          <p:spPr>
            <a:xfrm>
              <a:off x="4159351" y="2665476"/>
              <a:ext cx="0" cy="78105"/>
            </a:xfrm>
            <a:custGeom>
              <a:avLst/>
              <a:gdLst/>
              <a:ahLst/>
              <a:cxnLst/>
              <a:rect l="l" t="t" r="r" b="b"/>
              <a:pathLst>
                <a:path h="78105">
                  <a:moveTo>
                    <a:pt x="0" y="0"/>
                  </a:moveTo>
                  <a:lnTo>
                    <a:pt x="0" y="7772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72" name="object 12872"/>
            <p:cNvSpPr/>
            <p:nvPr/>
          </p:nvSpPr>
          <p:spPr>
            <a:xfrm>
              <a:off x="4128871" y="2668524"/>
              <a:ext cx="0" cy="71120"/>
            </a:xfrm>
            <a:custGeom>
              <a:avLst/>
              <a:gdLst/>
              <a:ahLst/>
              <a:cxnLst/>
              <a:rect l="l" t="t" r="r" b="b"/>
              <a:pathLst>
                <a:path h="71119">
                  <a:moveTo>
                    <a:pt x="0" y="0"/>
                  </a:moveTo>
                  <a:lnTo>
                    <a:pt x="0" y="7086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2873" name="object 12873"/>
          <p:cNvGrpSpPr/>
          <p:nvPr/>
        </p:nvGrpSpPr>
        <p:grpSpPr>
          <a:xfrm>
            <a:off x="5300349" y="1961555"/>
            <a:ext cx="112530" cy="90183"/>
            <a:chOff x="4217263" y="2653283"/>
            <a:chExt cx="89535" cy="71755"/>
          </a:xfrm>
        </p:grpSpPr>
        <p:sp>
          <p:nvSpPr>
            <p:cNvPr id="12874" name="object 12874"/>
            <p:cNvSpPr/>
            <p:nvPr/>
          </p:nvSpPr>
          <p:spPr>
            <a:xfrm>
              <a:off x="4219549" y="2655569"/>
              <a:ext cx="60960" cy="40640"/>
            </a:xfrm>
            <a:custGeom>
              <a:avLst/>
              <a:gdLst/>
              <a:ahLst/>
              <a:cxnLst/>
              <a:rect l="l" t="t" r="r" b="b"/>
              <a:pathLst>
                <a:path w="60960" h="40639">
                  <a:moveTo>
                    <a:pt x="0" y="0"/>
                  </a:moveTo>
                  <a:lnTo>
                    <a:pt x="60960" y="40386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75" name="object 12875"/>
            <p:cNvSpPr/>
            <p:nvPr/>
          </p:nvSpPr>
          <p:spPr>
            <a:xfrm>
              <a:off x="4277461" y="2682239"/>
              <a:ext cx="26670" cy="40640"/>
            </a:xfrm>
            <a:custGeom>
              <a:avLst/>
              <a:gdLst/>
              <a:ahLst/>
              <a:cxnLst/>
              <a:rect l="l" t="t" r="r" b="b"/>
              <a:pathLst>
                <a:path w="26670" h="40639">
                  <a:moveTo>
                    <a:pt x="0" y="40385"/>
                  </a:moveTo>
                  <a:lnTo>
                    <a:pt x="26670" y="0"/>
                  </a:lnTo>
                  <a:lnTo>
                    <a:pt x="26670" y="27431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2876" name="object 12876"/>
          <p:cNvSpPr/>
          <p:nvPr/>
        </p:nvSpPr>
        <p:spPr>
          <a:xfrm>
            <a:off x="5057093" y="1991243"/>
            <a:ext cx="60654" cy="60654"/>
          </a:xfrm>
          <a:custGeom>
            <a:avLst/>
            <a:gdLst/>
            <a:ahLst/>
            <a:cxnLst/>
            <a:rect l="l" t="t" r="r" b="b"/>
            <a:pathLst>
              <a:path w="48260" h="48260">
                <a:moveTo>
                  <a:pt x="0" y="48005"/>
                </a:moveTo>
                <a:lnTo>
                  <a:pt x="4572" y="48005"/>
                </a:lnTo>
                <a:lnTo>
                  <a:pt x="10668" y="46481"/>
                </a:lnTo>
                <a:lnTo>
                  <a:pt x="41910" y="22859"/>
                </a:lnTo>
                <a:lnTo>
                  <a:pt x="47244" y="5333"/>
                </a:lnTo>
                <a:lnTo>
                  <a:pt x="4800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77" name="object 12877"/>
          <p:cNvSpPr/>
          <p:nvPr/>
        </p:nvSpPr>
        <p:spPr>
          <a:xfrm>
            <a:off x="5393245" y="1802578"/>
            <a:ext cx="181963" cy="0"/>
          </a:xfrm>
          <a:custGeom>
            <a:avLst/>
            <a:gdLst/>
            <a:ahLst/>
            <a:cxnLst/>
            <a:rect l="l" t="t" r="r" b="b"/>
            <a:pathLst>
              <a:path w="144779">
                <a:moveTo>
                  <a:pt x="0" y="0"/>
                </a:moveTo>
                <a:lnTo>
                  <a:pt x="14478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78" name="object 12878"/>
          <p:cNvSpPr/>
          <p:nvPr/>
        </p:nvSpPr>
        <p:spPr>
          <a:xfrm>
            <a:off x="5468904" y="1866742"/>
            <a:ext cx="31125" cy="0"/>
          </a:xfrm>
          <a:custGeom>
            <a:avLst/>
            <a:gdLst/>
            <a:ahLst/>
            <a:cxnLst/>
            <a:rect l="l" t="t" r="r" b="b"/>
            <a:pathLst>
              <a:path w="24764">
                <a:moveTo>
                  <a:pt x="24384" y="0"/>
                </a:moveTo>
                <a:lnTo>
                  <a:pt x="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2879" name="object 12879"/>
          <p:cNvGrpSpPr/>
          <p:nvPr/>
        </p:nvGrpSpPr>
        <p:grpSpPr>
          <a:xfrm>
            <a:off x="5363557" y="1680949"/>
            <a:ext cx="314444" cy="31125"/>
            <a:chOff x="4267555" y="2430017"/>
            <a:chExt cx="250190" cy="24765"/>
          </a:xfrm>
        </p:grpSpPr>
        <p:sp>
          <p:nvSpPr>
            <p:cNvPr id="12880" name="object 12880"/>
            <p:cNvSpPr/>
            <p:nvPr/>
          </p:nvSpPr>
          <p:spPr>
            <a:xfrm>
              <a:off x="4284319" y="2432303"/>
              <a:ext cx="182245" cy="0"/>
            </a:xfrm>
            <a:custGeom>
              <a:avLst/>
              <a:gdLst/>
              <a:ahLst/>
              <a:cxnLst/>
              <a:rect l="l" t="t" r="r" b="b"/>
              <a:pathLst>
                <a:path w="182245">
                  <a:moveTo>
                    <a:pt x="0" y="0"/>
                  </a:moveTo>
                  <a:lnTo>
                    <a:pt x="18211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81" name="object 12881"/>
            <p:cNvSpPr/>
            <p:nvPr/>
          </p:nvSpPr>
          <p:spPr>
            <a:xfrm>
              <a:off x="4267555" y="2449067"/>
              <a:ext cx="250190" cy="0"/>
            </a:xfrm>
            <a:custGeom>
              <a:avLst/>
              <a:gdLst/>
              <a:ahLst/>
              <a:cxnLst/>
              <a:rect l="l" t="t" r="r" b="b"/>
              <a:pathLst>
                <a:path w="250189">
                  <a:moveTo>
                    <a:pt x="0" y="0"/>
                  </a:moveTo>
                  <a:lnTo>
                    <a:pt x="24993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82" name="object 12882"/>
            <p:cNvSpPr/>
            <p:nvPr/>
          </p:nvSpPr>
          <p:spPr>
            <a:xfrm>
              <a:off x="4287367" y="2452115"/>
              <a:ext cx="155575" cy="0"/>
            </a:xfrm>
            <a:custGeom>
              <a:avLst/>
              <a:gdLst/>
              <a:ahLst/>
              <a:cxnLst/>
              <a:rect l="l" t="t" r="r" b="b"/>
              <a:pathLst>
                <a:path w="155575">
                  <a:moveTo>
                    <a:pt x="0" y="0"/>
                  </a:moveTo>
                  <a:lnTo>
                    <a:pt x="1554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2883" name="object 12883"/>
          <p:cNvSpPr/>
          <p:nvPr/>
        </p:nvSpPr>
        <p:spPr>
          <a:xfrm>
            <a:off x="5468903" y="2316860"/>
            <a:ext cx="17558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13715" y="0"/>
                </a:moveTo>
                <a:lnTo>
                  <a:pt x="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84" name="object 12884"/>
          <p:cNvSpPr/>
          <p:nvPr/>
        </p:nvSpPr>
        <p:spPr>
          <a:xfrm>
            <a:off x="5409526" y="2032425"/>
            <a:ext cx="94174" cy="63847"/>
          </a:xfrm>
          <a:custGeom>
            <a:avLst/>
            <a:gdLst/>
            <a:ahLst/>
            <a:cxnLst/>
            <a:rect l="l" t="t" r="r" b="b"/>
            <a:pathLst>
              <a:path w="74929" h="50800">
                <a:moveTo>
                  <a:pt x="0" y="0"/>
                </a:moveTo>
                <a:lnTo>
                  <a:pt x="74676" y="50291"/>
                </a:lnTo>
              </a:path>
              <a:path w="74929" h="50800">
                <a:moveTo>
                  <a:pt x="0" y="0"/>
                </a:moveTo>
                <a:lnTo>
                  <a:pt x="74676" y="50291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85" name="object 12885"/>
          <p:cNvSpPr/>
          <p:nvPr/>
        </p:nvSpPr>
        <p:spPr>
          <a:xfrm>
            <a:off x="5601066" y="1479834"/>
            <a:ext cx="0" cy="195530"/>
          </a:xfrm>
          <a:custGeom>
            <a:avLst/>
            <a:gdLst/>
            <a:ahLst/>
            <a:cxnLst/>
            <a:rect l="l" t="t" r="r" b="b"/>
            <a:pathLst>
              <a:path h="155575">
                <a:moveTo>
                  <a:pt x="0" y="0"/>
                </a:moveTo>
                <a:lnTo>
                  <a:pt x="0" y="155448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2886" name="object 12886"/>
          <p:cNvGrpSpPr/>
          <p:nvPr/>
        </p:nvGrpSpPr>
        <p:grpSpPr>
          <a:xfrm>
            <a:off x="5360684" y="1407048"/>
            <a:ext cx="27135" cy="276934"/>
            <a:chOff x="4265269" y="2212085"/>
            <a:chExt cx="21590" cy="220345"/>
          </a:xfrm>
        </p:grpSpPr>
        <p:sp>
          <p:nvSpPr>
            <p:cNvPr id="12887" name="object 12887"/>
            <p:cNvSpPr/>
            <p:nvPr/>
          </p:nvSpPr>
          <p:spPr>
            <a:xfrm>
              <a:off x="4267555" y="2212085"/>
              <a:ext cx="0" cy="209550"/>
            </a:xfrm>
            <a:custGeom>
              <a:avLst/>
              <a:gdLst/>
              <a:ahLst/>
              <a:cxnLst/>
              <a:rect l="l" t="t" r="r" b="b"/>
              <a:pathLst>
                <a:path h="209550">
                  <a:moveTo>
                    <a:pt x="0" y="0"/>
                  </a:moveTo>
                  <a:lnTo>
                    <a:pt x="0" y="20955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88" name="object 12888"/>
            <p:cNvSpPr/>
            <p:nvPr/>
          </p:nvSpPr>
          <p:spPr>
            <a:xfrm>
              <a:off x="4284319" y="2229611"/>
              <a:ext cx="0" cy="203200"/>
            </a:xfrm>
            <a:custGeom>
              <a:avLst/>
              <a:gdLst/>
              <a:ahLst/>
              <a:cxnLst/>
              <a:rect l="l" t="t" r="r" b="b"/>
              <a:pathLst>
                <a:path h="203200">
                  <a:moveTo>
                    <a:pt x="0" y="0"/>
                  </a:moveTo>
                  <a:lnTo>
                    <a:pt x="0" y="20269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2889" name="object 12889"/>
          <p:cNvGrpSpPr/>
          <p:nvPr/>
        </p:nvGrpSpPr>
        <p:grpSpPr>
          <a:xfrm>
            <a:off x="5585743" y="1615825"/>
            <a:ext cx="116520" cy="68635"/>
            <a:chOff x="4444339" y="2378201"/>
            <a:chExt cx="92710" cy="54610"/>
          </a:xfrm>
        </p:grpSpPr>
        <p:sp>
          <p:nvSpPr>
            <p:cNvPr id="12890" name="object 12890"/>
            <p:cNvSpPr/>
            <p:nvPr/>
          </p:nvSpPr>
          <p:spPr>
            <a:xfrm>
              <a:off x="4446625" y="2415539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9905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91" name="object 12891"/>
            <p:cNvSpPr/>
            <p:nvPr/>
          </p:nvSpPr>
          <p:spPr>
            <a:xfrm>
              <a:off x="4483201" y="2394965"/>
              <a:ext cx="0" cy="37465"/>
            </a:xfrm>
            <a:custGeom>
              <a:avLst/>
              <a:gdLst/>
              <a:ahLst/>
              <a:cxnLst/>
              <a:rect l="l" t="t" r="r" b="b"/>
              <a:pathLst>
                <a:path h="37464">
                  <a:moveTo>
                    <a:pt x="0" y="3733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92" name="object 12892"/>
            <p:cNvSpPr/>
            <p:nvPr/>
          </p:nvSpPr>
          <p:spPr>
            <a:xfrm>
              <a:off x="4487011" y="2408681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19">
                  <a:moveTo>
                    <a:pt x="0" y="19811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93" name="object 12893"/>
            <p:cNvSpPr/>
            <p:nvPr/>
          </p:nvSpPr>
          <p:spPr>
            <a:xfrm>
              <a:off x="4466437" y="2394965"/>
              <a:ext cx="0" cy="37465"/>
            </a:xfrm>
            <a:custGeom>
              <a:avLst/>
              <a:gdLst/>
              <a:ahLst/>
              <a:cxnLst/>
              <a:rect l="l" t="t" r="r" b="b"/>
              <a:pathLst>
                <a:path h="37464">
                  <a:moveTo>
                    <a:pt x="0" y="3733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94" name="object 12894"/>
            <p:cNvSpPr/>
            <p:nvPr/>
          </p:nvSpPr>
          <p:spPr>
            <a:xfrm>
              <a:off x="4534255" y="2378201"/>
              <a:ext cx="0" cy="47625"/>
            </a:xfrm>
            <a:custGeom>
              <a:avLst/>
              <a:gdLst/>
              <a:ahLst/>
              <a:cxnLst/>
              <a:rect l="l" t="t" r="r" b="b"/>
              <a:pathLst>
                <a:path h="47625">
                  <a:moveTo>
                    <a:pt x="0" y="0"/>
                  </a:moveTo>
                  <a:lnTo>
                    <a:pt x="0" y="4724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95" name="object 12895"/>
            <p:cNvSpPr/>
            <p:nvPr/>
          </p:nvSpPr>
          <p:spPr>
            <a:xfrm>
              <a:off x="4510633" y="2378201"/>
              <a:ext cx="0" cy="47625"/>
            </a:xfrm>
            <a:custGeom>
              <a:avLst/>
              <a:gdLst/>
              <a:ahLst/>
              <a:cxnLst/>
              <a:rect l="l" t="t" r="r" b="b"/>
              <a:pathLst>
                <a:path h="47625">
                  <a:moveTo>
                    <a:pt x="0" y="0"/>
                  </a:moveTo>
                  <a:lnTo>
                    <a:pt x="0" y="4724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2896" name="object 12896"/>
          <p:cNvSpPr/>
          <p:nvPr/>
        </p:nvSpPr>
        <p:spPr>
          <a:xfrm>
            <a:off x="5358768" y="1403218"/>
            <a:ext cx="0" cy="267357"/>
          </a:xfrm>
          <a:custGeom>
            <a:avLst/>
            <a:gdLst/>
            <a:ahLst/>
            <a:cxnLst/>
            <a:rect l="l" t="t" r="r" b="b"/>
            <a:pathLst>
              <a:path h="212725">
                <a:moveTo>
                  <a:pt x="0" y="0"/>
                </a:moveTo>
                <a:lnTo>
                  <a:pt x="0" y="212597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97" name="object 12897"/>
          <p:cNvSpPr/>
          <p:nvPr/>
        </p:nvSpPr>
        <p:spPr>
          <a:xfrm>
            <a:off x="5928599" y="1497072"/>
            <a:ext cx="0" cy="255386"/>
          </a:xfrm>
          <a:custGeom>
            <a:avLst/>
            <a:gdLst/>
            <a:ahLst/>
            <a:cxnLst/>
            <a:rect l="l" t="t" r="r" b="b"/>
            <a:pathLst>
              <a:path h="203200">
                <a:moveTo>
                  <a:pt x="0" y="202692"/>
                </a:moveTo>
                <a:lnTo>
                  <a:pt x="0" y="0"/>
                </a:lnTo>
              </a:path>
              <a:path h="203200">
                <a:moveTo>
                  <a:pt x="0" y="202692"/>
                </a:moveTo>
                <a:lnTo>
                  <a:pt x="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2898" name="object 12898"/>
          <p:cNvGrpSpPr/>
          <p:nvPr/>
        </p:nvGrpSpPr>
        <p:grpSpPr>
          <a:xfrm>
            <a:off x="5944880" y="2105209"/>
            <a:ext cx="17558" cy="11173"/>
            <a:chOff x="4730089" y="2767583"/>
            <a:chExt cx="13970" cy="8890"/>
          </a:xfrm>
        </p:grpSpPr>
        <p:sp>
          <p:nvSpPr>
            <p:cNvPr id="12899" name="object 12899"/>
            <p:cNvSpPr/>
            <p:nvPr/>
          </p:nvSpPr>
          <p:spPr>
            <a:xfrm>
              <a:off x="4730089" y="2773679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70">
                  <a:moveTo>
                    <a:pt x="0" y="0"/>
                  </a:moveTo>
                  <a:lnTo>
                    <a:pt x="1371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00" name="object 12900"/>
            <p:cNvSpPr/>
            <p:nvPr/>
          </p:nvSpPr>
          <p:spPr>
            <a:xfrm>
              <a:off x="4730089" y="2769869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70">
                  <a:moveTo>
                    <a:pt x="0" y="0"/>
                  </a:moveTo>
                  <a:lnTo>
                    <a:pt x="1371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2901" name="object 12901"/>
          <p:cNvGrpSpPr/>
          <p:nvPr/>
        </p:nvGrpSpPr>
        <p:grpSpPr>
          <a:xfrm>
            <a:off x="5944880" y="2024764"/>
            <a:ext cx="17558" cy="11173"/>
            <a:chOff x="4730089" y="2703576"/>
            <a:chExt cx="13970" cy="8890"/>
          </a:xfrm>
        </p:grpSpPr>
        <p:sp>
          <p:nvSpPr>
            <p:cNvPr id="12902" name="object 12902"/>
            <p:cNvSpPr/>
            <p:nvPr/>
          </p:nvSpPr>
          <p:spPr>
            <a:xfrm>
              <a:off x="4730089" y="2705862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70">
                  <a:moveTo>
                    <a:pt x="0" y="0"/>
                  </a:moveTo>
                  <a:lnTo>
                    <a:pt x="1371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03" name="object 12903"/>
            <p:cNvSpPr/>
            <p:nvPr/>
          </p:nvSpPr>
          <p:spPr>
            <a:xfrm>
              <a:off x="4730089" y="2709672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70">
                  <a:moveTo>
                    <a:pt x="0" y="0"/>
                  </a:moveTo>
                  <a:lnTo>
                    <a:pt x="1371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2904" name="object 12904"/>
          <p:cNvSpPr/>
          <p:nvPr/>
        </p:nvSpPr>
        <p:spPr>
          <a:xfrm>
            <a:off x="5911361" y="2337931"/>
            <a:ext cx="55068" cy="0"/>
          </a:xfrm>
          <a:custGeom>
            <a:avLst/>
            <a:gdLst/>
            <a:ahLst/>
            <a:cxnLst/>
            <a:rect l="l" t="t" r="r" b="b"/>
            <a:pathLst>
              <a:path w="43814">
                <a:moveTo>
                  <a:pt x="0" y="0"/>
                </a:moveTo>
                <a:lnTo>
                  <a:pt x="4343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2905" name="object 12905"/>
          <p:cNvGrpSpPr/>
          <p:nvPr/>
        </p:nvGrpSpPr>
        <p:grpSpPr>
          <a:xfrm>
            <a:off x="5890291" y="1154215"/>
            <a:ext cx="75818" cy="47885"/>
            <a:chOff x="4686655" y="2010917"/>
            <a:chExt cx="60325" cy="38100"/>
          </a:xfrm>
        </p:grpSpPr>
        <p:sp>
          <p:nvSpPr>
            <p:cNvPr id="12906" name="object 12906"/>
            <p:cNvSpPr/>
            <p:nvPr/>
          </p:nvSpPr>
          <p:spPr>
            <a:xfrm>
              <a:off x="4686655" y="2046731"/>
              <a:ext cx="60325" cy="0"/>
            </a:xfrm>
            <a:custGeom>
              <a:avLst/>
              <a:gdLst/>
              <a:ahLst/>
              <a:cxnLst/>
              <a:rect l="l" t="t" r="r" b="b"/>
              <a:pathLst>
                <a:path w="60325">
                  <a:moveTo>
                    <a:pt x="0" y="0"/>
                  </a:moveTo>
                  <a:lnTo>
                    <a:pt x="6019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07" name="object 12907"/>
            <p:cNvSpPr/>
            <p:nvPr/>
          </p:nvSpPr>
          <p:spPr>
            <a:xfrm>
              <a:off x="4689703" y="2043683"/>
              <a:ext cx="54610" cy="0"/>
            </a:xfrm>
            <a:custGeom>
              <a:avLst/>
              <a:gdLst/>
              <a:ahLst/>
              <a:cxnLst/>
              <a:rect l="l" t="t" r="r" b="b"/>
              <a:pathLst>
                <a:path w="54610">
                  <a:moveTo>
                    <a:pt x="0" y="0"/>
                  </a:moveTo>
                  <a:lnTo>
                    <a:pt x="5410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08" name="object 12908"/>
            <p:cNvSpPr/>
            <p:nvPr/>
          </p:nvSpPr>
          <p:spPr>
            <a:xfrm>
              <a:off x="4736947" y="2020061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5">
                  <a:moveTo>
                    <a:pt x="685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09" name="object 12909"/>
            <p:cNvSpPr/>
            <p:nvPr/>
          </p:nvSpPr>
          <p:spPr>
            <a:xfrm>
              <a:off x="4736947" y="2013203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60">
                  <a:moveTo>
                    <a:pt x="9905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2910" name="object 12910"/>
          <p:cNvSpPr/>
          <p:nvPr/>
        </p:nvSpPr>
        <p:spPr>
          <a:xfrm>
            <a:off x="5923810" y="1050784"/>
            <a:ext cx="38308" cy="0"/>
          </a:xfrm>
          <a:custGeom>
            <a:avLst/>
            <a:gdLst/>
            <a:ahLst/>
            <a:cxnLst/>
            <a:rect l="l" t="t" r="r" b="b"/>
            <a:pathLst>
              <a:path w="30479">
                <a:moveTo>
                  <a:pt x="0" y="0"/>
                </a:moveTo>
                <a:lnTo>
                  <a:pt x="3048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11" name="object 12911"/>
          <p:cNvSpPr/>
          <p:nvPr/>
        </p:nvSpPr>
        <p:spPr>
          <a:xfrm>
            <a:off x="5911361" y="2337931"/>
            <a:ext cx="55068" cy="0"/>
          </a:xfrm>
          <a:custGeom>
            <a:avLst/>
            <a:gdLst/>
            <a:ahLst/>
            <a:cxnLst/>
            <a:rect l="l" t="t" r="r" b="b"/>
            <a:pathLst>
              <a:path w="43814">
                <a:moveTo>
                  <a:pt x="0" y="0"/>
                </a:moveTo>
                <a:lnTo>
                  <a:pt x="4343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12" name="object 12912"/>
          <p:cNvSpPr/>
          <p:nvPr/>
        </p:nvSpPr>
        <p:spPr>
          <a:xfrm>
            <a:off x="5941049" y="2108083"/>
            <a:ext cx="25539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13" name="object 12913"/>
          <p:cNvSpPr/>
          <p:nvPr/>
        </p:nvSpPr>
        <p:spPr>
          <a:xfrm>
            <a:off x="5941049" y="2032425"/>
            <a:ext cx="25539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14" name="object 12914"/>
          <p:cNvSpPr/>
          <p:nvPr/>
        </p:nvSpPr>
        <p:spPr>
          <a:xfrm>
            <a:off x="5932430" y="1755650"/>
            <a:ext cx="33519" cy="0"/>
          </a:xfrm>
          <a:custGeom>
            <a:avLst/>
            <a:gdLst/>
            <a:ahLst/>
            <a:cxnLst/>
            <a:rect l="l" t="t" r="r" b="b"/>
            <a:pathLst>
              <a:path w="26670">
                <a:moveTo>
                  <a:pt x="0" y="0"/>
                </a:moveTo>
                <a:lnTo>
                  <a:pt x="2667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15" name="object 12915"/>
          <p:cNvSpPr/>
          <p:nvPr/>
        </p:nvSpPr>
        <p:spPr>
          <a:xfrm>
            <a:off x="5928599" y="1594758"/>
            <a:ext cx="37510" cy="3990"/>
          </a:xfrm>
          <a:custGeom>
            <a:avLst/>
            <a:gdLst/>
            <a:ahLst/>
            <a:cxnLst/>
            <a:rect l="l" t="t" r="r" b="b"/>
            <a:pathLst>
              <a:path w="29845" h="3175">
                <a:moveTo>
                  <a:pt x="29717" y="0"/>
                </a:moveTo>
                <a:lnTo>
                  <a:pt x="0" y="0"/>
                </a:lnTo>
              </a:path>
              <a:path w="29845" h="3175">
                <a:moveTo>
                  <a:pt x="29717" y="0"/>
                </a:moveTo>
                <a:lnTo>
                  <a:pt x="23621" y="3048"/>
                </a:lnTo>
              </a:path>
              <a:path w="29845" h="3175">
                <a:moveTo>
                  <a:pt x="29717" y="0"/>
                </a:moveTo>
                <a:lnTo>
                  <a:pt x="23621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2916" name="object 12916"/>
          <p:cNvGrpSpPr/>
          <p:nvPr/>
        </p:nvGrpSpPr>
        <p:grpSpPr>
          <a:xfrm>
            <a:off x="5919979" y="1451102"/>
            <a:ext cx="46289" cy="49481"/>
            <a:chOff x="4710277" y="2247138"/>
            <a:chExt cx="36830" cy="39370"/>
          </a:xfrm>
        </p:grpSpPr>
        <p:sp>
          <p:nvSpPr>
            <p:cNvPr id="12917" name="object 12917"/>
            <p:cNvSpPr/>
            <p:nvPr/>
          </p:nvSpPr>
          <p:spPr>
            <a:xfrm>
              <a:off x="4730089" y="2266188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5">
                  <a:moveTo>
                    <a:pt x="10667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18" name="object 12918"/>
            <p:cNvSpPr/>
            <p:nvPr/>
          </p:nvSpPr>
          <p:spPr>
            <a:xfrm>
              <a:off x="4730089" y="2276856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5">
                  <a:moveTo>
                    <a:pt x="0" y="0"/>
                  </a:moveTo>
                  <a:lnTo>
                    <a:pt x="1066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19" name="object 12919"/>
            <p:cNvSpPr/>
            <p:nvPr/>
          </p:nvSpPr>
          <p:spPr>
            <a:xfrm>
              <a:off x="4717135" y="2283714"/>
              <a:ext cx="29845" cy="0"/>
            </a:xfrm>
            <a:custGeom>
              <a:avLst/>
              <a:gdLst/>
              <a:ahLst/>
              <a:cxnLst/>
              <a:rect l="l" t="t" r="r" b="b"/>
              <a:pathLst>
                <a:path w="29845">
                  <a:moveTo>
                    <a:pt x="0" y="0"/>
                  </a:moveTo>
                  <a:lnTo>
                    <a:pt x="2971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20" name="object 12920"/>
            <p:cNvSpPr/>
            <p:nvPr/>
          </p:nvSpPr>
          <p:spPr>
            <a:xfrm>
              <a:off x="4710277" y="2249424"/>
              <a:ext cx="36830" cy="0"/>
            </a:xfrm>
            <a:custGeom>
              <a:avLst/>
              <a:gdLst/>
              <a:ahLst/>
              <a:cxnLst/>
              <a:rect l="l" t="t" r="r" b="b"/>
              <a:pathLst>
                <a:path w="36829">
                  <a:moveTo>
                    <a:pt x="0" y="0"/>
                  </a:moveTo>
                  <a:lnTo>
                    <a:pt x="3657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21" name="object 12921"/>
            <p:cNvSpPr/>
            <p:nvPr/>
          </p:nvSpPr>
          <p:spPr>
            <a:xfrm>
              <a:off x="4740757" y="2260092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6096" y="0"/>
                  </a:moveTo>
                  <a:lnTo>
                    <a:pt x="0" y="0"/>
                  </a:lnTo>
                  <a:lnTo>
                    <a:pt x="609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2922" name="object 12922"/>
          <p:cNvSpPr/>
          <p:nvPr/>
        </p:nvSpPr>
        <p:spPr>
          <a:xfrm>
            <a:off x="5965949" y="1007688"/>
            <a:ext cx="0" cy="150039"/>
          </a:xfrm>
          <a:custGeom>
            <a:avLst/>
            <a:gdLst/>
            <a:ahLst/>
            <a:cxnLst/>
            <a:rect l="l" t="t" r="r" b="b"/>
            <a:pathLst>
              <a:path h="119380">
                <a:moveTo>
                  <a:pt x="0" y="0"/>
                </a:moveTo>
                <a:lnTo>
                  <a:pt x="0" y="118871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23" name="object 12923"/>
          <p:cNvSpPr/>
          <p:nvPr/>
        </p:nvSpPr>
        <p:spPr>
          <a:xfrm>
            <a:off x="5669063" y="1007688"/>
            <a:ext cx="42298" cy="170790"/>
          </a:xfrm>
          <a:custGeom>
            <a:avLst/>
            <a:gdLst/>
            <a:ahLst/>
            <a:cxnLst/>
            <a:rect l="l" t="t" r="r" b="b"/>
            <a:pathLst>
              <a:path w="33654" h="135889">
                <a:moveTo>
                  <a:pt x="33528" y="0"/>
                </a:moveTo>
                <a:lnTo>
                  <a:pt x="33528" y="131825"/>
                </a:lnTo>
              </a:path>
              <a:path w="33654" h="135889">
                <a:moveTo>
                  <a:pt x="30480" y="0"/>
                </a:moveTo>
                <a:lnTo>
                  <a:pt x="30480" y="135635"/>
                </a:lnTo>
              </a:path>
              <a:path w="33654" h="135889">
                <a:moveTo>
                  <a:pt x="6858" y="0"/>
                </a:moveTo>
                <a:lnTo>
                  <a:pt x="6858" y="78485"/>
                </a:lnTo>
              </a:path>
              <a:path w="33654" h="135889">
                <a:moveTo>
                  <a:pt x="0" y="0"/>
                </a:moveTo>
                <a:lnTo>
                  <a:pt x="0" y="74675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24" name="object 12924"/>
          <p:cNvSpPr/>
          <p:nvPr/>
        </p:nvSpPr>
        <p:spPr>
          <a:xfrm>
            <a:off x="5915192" y="1007688"/>
            <a:ext cx="8779" cy="170790"/>
          </a:xfrm>
          <a:custGeom>
            <a:avLst/>
            <a:gdLst/>
            <a:ahLst/>
            <a:cxnLst/>
            <a:rect l="l" t="t" r="r" b="b"/>
            <a:pathLst>
              <a:path w="6985" h="135889">
                <a:moveTo>
                  <a:pt x="6858" y="0"/>
                </a:moveTo>
                <a:lnTo>
                  <a:pt x="6858" y="135635"/>
                </a:lnTo>
              </a:path>
              <a:path w="6985" h="135889">
                <a:moveTo>
                  <a:pt x="0" y="0"/>
                </a:moveTo>
                <a:lnTo>
                  <a:pt x="0" y="131825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25" name="object 12925"/>
          <p:cNvSpPr/>
          <p:nvPr/>
        </p:nvSpPr>
        <p:spPr>
          <a:xfrm>
            <a:off x="6675604" y="1007688"/>
            <a:ext cx="0" cy="106943"/>
          </a:xfrm>
          <a:custGeom>
            <a:avLst/>
            <a:gdLst/>
            <a:ahLst/>
            <a:cxnLst/>
            <a:rect l="l" t="t" r="r" b="b"/>
            <a:pathLst>
              <a:path h="85089">
                <a:moveTo>
                  <a:pt x="0" y="0"/>
                </a:moveTo>
                <a:lnTo>
                  <a:pt x="0" y="84581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26" name="object 12926"/>
          <p:cNvSpPr/>
          <p:nvPr/>
        </p:nvSpPr>
        <p:spPr>
          <a:xfrm>
            <a:off x="5962118" y="1007688"/>
            <a:ext cx="0" cy="43096"/>
          </a:xfrm>
          <a:custGeom>
            <a:avLst/>
            <a:gdLst/>
            <a:ahLst/>
            <a:cxnLst/>
            <a:rect l="l" t="t" r="r" b="b"/>
            <a:pathLst>
              <a:path h="34289">
                <a:moveTo>
                  <a:pt x="0" y="0"/>
                </a:moveTo>
                <a:lnTo>
                  <a:pt x="0" y="34289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2927" name="object 12927"/>
          <p:cNvGrpSpPr/>
          <p:nvPr/>
        </p:nvGrpSpPr>
        <p:grpSpPr>
          <a:xfrm>
            <a:off x="5385585" y="963010"/>
            <a:ext cx="79010" cy="78212"/>
            <a:chOff x="4285081" y="1858784"/>
            <a:chExt cx="62865" cy="62230"/>
          </a:xfrm>
        </p:grpSpPr>
        <p:sp>
          <p:nvSpPr>
            <p:cNvPr id="12928" name="object 12928"/>
            <p:cNvSpPr/>
            <p:nvPr/>
          </p:nvSpPr>
          <p:spPr>
            <a:xfrm>
              <a:off x="4287367" y="1861070"/>
              <a:ext cx="58419" cy="57785"/>
            </a:xfrm>
            <a:custGeom>
              <a:avLst/>
              <a:gdLst/>
              <a:ahLst/>
              <a:cxnLst/>
              <a:rect l="l" t="t" r="r" b="b"/>
              <a:pathLst>
                <a:path w="58420" h="57785">
                  <a:moveTo>
                    <a:pt x="57912" y="28689"/>
                  </a:moveTo>
                  <a:lnTo>
                    <a:pt x="57150" y="22593"/>
                  </a:lnTo>
                  <a:lnTo>
                    <a:pt x="55626" y="17259"/>
                  </a:lnTo>
                  <a:lnTo>
                    <a:pt x="42899" y="3383"/>
                  </a:lnTo>
                  <a:lnTo>
                    <a:pt x="25831" y="0"/>
                  </a:lnTo>
                  <a:lnTo>
                    <a:pt x="9945" y="6579"/>
                  </a:lnTo>
                  <a:lnTo>
                    <a:pt x="762" y="22593"/>
                  </a:lnTo>
                  <a:lnTo>
                    <a:pt x="0" y="28689"/>
                  </a:lnTo>
                  <a:lnTo>
                    <a:pt x="762" y="34023"/>
                  </a:lnTo>
                  <a:lnTo>
                    <a:pt x="9854" y="50505"/>
                  </a:lnTo>
                  <a:lnTo>
                    <a:pt x="25855" y="57302"/>
                  </a:lnTo>
                  <a:lnTo>
                    <a:pt x="43026" y="53793"/>
                  </a:lnTo>
                  <a:lnTo>
                    <a:pt x="55626" y="39357"/>
                  </a:lnTo>
                  <a:lnTo>
                    <a:pt x="57150" y="34023"/>
                  </a:lnTo>
                  <a:lnTo>
                    <a:pt x="57912" y="28689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29" name="object 12929"/>
            <p:cNvSpPr/>
            <p:nvPr/>
          </p:nvSpPr>
          <p:spPr>
            <a:xfrm>
              <a:off x="4297273" y="1870709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4" h="37464">
                  <a:moveTo>
                    <a:pt x="37337" y="3733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30" name="object 12930"/>
            <p:cNvSpPr/>
            <p:nvPr/>
          </p:nvSpPr>
          <p:spPr>
            <a:xfrm>
              <a:off x="4291177" y="1864413"/>
              <a:ext cx="50800" cy="50800"/>
            </a:xfrm>
            <a:custGeom>
              <a:avLst/>
              <a:gdLst/>
              <a:ahLst/>
              <a:cxnLst/>
              <a:rect l="l" t="t" r="r" b="b"/>
              <a:pathLst>
                <a:path w="50800" h="50800">
                  <a:moveTo>
                    <a:pt x="50291" y="25346"/>
                  </a:moveTo>
                  <a:lnTo>
                    <a:pt x="50291" y="20012"/>
                  </a:lnTo>
                  <a:lnTo>
                    <a:pt x="48767" y="15440"/>
                  </a:lnTo>
                  <a:lnTo>
                    <a:pt x="37745" y="3167"/>
                  </a:lnTo>
                  <a:lnTo>
                    <a:pt x="22636" y="0"/>
                  </a:lnTo>
                  <a:lnTo>
                    <a:pt x="8400" y="5695"/>
                  </a:lnTo>
                  <a:lnTo>
                    <a:pt x="0" y="20012"/>
                  </a:lnTo>
                  <a:lnTo>
                    <a:pt x="0" y="29918"/>
                  </a:lnTo>
                  <a:lnTo>
                    <a:pt x="8454" y="44672"/>
                  </a:lnTo>
                  <a:lnTo>
                    <a:pt x="22064" y="50782"/>
                  </a:lnTo>
                  <a:lnTo>
                    <a:pt x="36834" y="47793"/>
                  </a:lnTo>
                  <a:lnTo>
                    <a:pt x="48767" y="35252"/>
                  </a:lnTo>
                  <a:lnTo>
                    <a:pt x="50291" y="29918"/>
                  </a:lnTo>
                  <a:lnTo>
                    <a:pt x="50291" y="2534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31" name="object 12931"/>
            <p:cNvSpPr/>
            <p:nvPr/>
          </p:nvSpPr>
          <p:spPr>
            <a:xfrm>
              <a:off x="4297273" y="1870709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4" h="37464">
                  <a:moveTo>
                    <a:pt x="0" y="37338"/>
                  </a:moveTo>
                  <a:lnTo>
                    <a:pt x="3733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2932" name="object 12932"/>
          <p:cNvSpPr/>
          <p:nvPr/>
        </p:nvSpPr>
        <p:spPr>
          <a:xfrm>
            <a:off x="6718700" y="1007689"/>
            <a:ext cx="0" cy="90183"/>
          </a:xfrm>
          <a:custGeom>
            <a:avLst/>
            <a:gdLst/>
            <a:ahLst/>
            <a:cxnLst/>
            <a:rect l="l" t="t" r="r" b="b"/>
            <a:pathLst>
              <a:path h="71755">
                <a:moveTo>
                  <a:pt x="0" y="0"/>
                </a:moveTo>
                <a:lnTo>
                  <a:pt x="0" y="71627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33" name="object 12933"/>
          <p:cNvSpPr/>
          <p:nvPr/>
        </p:nvSpPr>
        <p:spPr>
          <a:xfrm>
            <a:off x="6412236" y="1007689"/>
            <a:ext cx="0" cy="90183"/>
          </a:xfrm>
          <a:custGeom>
            <a:avLst/>
            <a:gdLst/>
            <a:ahLst/>
            <a:cxnLst/>
            <a:rect l="l" t="t" r="r" b="b"/>
            <a:pathLst>
              <a:path h="71755">
                <a:moveTo>
                  <a:pt x="0" y="0"/>
                </a:moveTo>
                <a:lnTo>
                  <a:pt x="0" y="71627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34" name="object 12934"/>
          <p:cNvSpPr/>
          <p:nvPr/>
        </p:nvSpPr>
        <p:spPr>
          <a:xfrm>
            <a:off x="6161319" y="1007689"/>
            <a:ext cx="0" cy="90183"/>
          </a:xfrm>
          <a:custGeom>
            <a:avLst/>
            <a:gdLst/>
            <a:ahLst/>
            <a:cxnLst/>
            <a:rect l="l" t="t" r="r" b="b"/>
            <a:pathLst>
              <a:path h="71755">
                <a:moveTo>
                  <a:pt x="0" y="0"/>
                </a:moveTo>
                <a:lnTo>
                  <a:pt x="0" y="71627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35" name="object 12935"/>
          <p:cNvSpPr/>
          <p:nvPr/>
        </p:nvSpPr>
        <p:spPr>
          <a:xfrm>
            <a:off x="5965950" y="2269934"/>
            <a:ext cx="1198718" cy="0"/>
          </a:xfrm>
          <a:custGeom>
            <a:avLst/>
            <a:gdLst/>
            <a:ahLst/>
            <a:cxnLst/>
            <a:rect l="l" t="t" r="r" b="b"/>
            <a:pathLst>
              <a:path w="953770">
                <a:moveTo>
                  <a:pt x="953262" y="0"/>
                </a:moveTo>
                <a:lnTo>
                  <a:pt x="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2936" name="object 12936"/>
          <p:cNvGrpSpPr/>
          <p:nvPr/>
        </p:nvGrpSpPr>
        <p:grpSpPr>
          <a:xfrm>
            <a:off x="6711039" y="1201142"/>
            <a:ext cx="256982" cy="205107"/>
            <a:chOff x="5339689" y="2048255"/>
            <a:chExt cx="204470" cy="163195"/>
          </a:xfrm>
        </p:grpSpPr>
        <p:sp>
          <p:nvSpPr>
            <p:cNvPr id="12937" name="object 12937"/>
            <p:cNvSpPr/>
            <p:nvPr/>
          </p:nvSpPr>
          <p:spPr>
            <a:xfrm>
              <a:off x="5341975" y="2050541"/>
              <a:ext cx="200025" cy="158750"/>
            </a:xfrm>
            <a:custGeom>
              <a:avLst/>
              <a:gdLst/>
              <a:ahLst/>
              <a:cxnLst/>
              <a:rect l="l" t="t" r="r" b="b"/>
              <a:pathLst>
                <a:path w="200025" h="158750">
                  <a:moveTo>
                    <a:pt x="0" y="158496"/>
                  </a:moveTo>
                  <a:lnTo>
                    <a:pt x="19964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38" name="object 12938"/>
            <p:cNvSpPr/>
            <p:nvPr/>
          </p:nvSpPr>
          <p:spPr>
            <a:xfrm>
              <a:off x="5341975" y="2050541"/>
              <a:ext cx="200025" cy="158750"/>
            </a:xfrm>
            <a:custGeom>
              <a:avLst/>
              <a:gdLst/>
              <a:ahLst/>
              <a:cxnLst/>
              <a:rect l="l" t="t" r="r" b="b"/>
              <a:pathLst>
                <a:path w="200025" h="158750">
                  <a:moveTo>
                    <a:pt x="0" y="0"/>
                  </a:moveTo>
                  <a:lnTo>
                    <a:pt x="199644" y="158495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2939" name="object 12939"/>
          <p:cNvSpPr/>
          <p:nvPr/>
        </p:nvSpPr>
        <p:spPr>
          <a:xfrm>
            <a:off x="6663154" y="1497072"/>
            <a:ext cx="501195" cy="0"/>
          </a:xfrm>
          <a:custGeom>
            <a:avLst/>
            <a:gdLst/>
            <a:ahLst/>
            <a:cxnLst/>
            <a:rect l="l" t="t" r="r" b="b"/>
            <a:pathLst>
              <a:path w="398779">
                <a:moveTo>
                  <a:pt x="0" y="0"/>
                </a:moveTo>
                <a:lnTo>
                  <a:pt x="39852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40" name="object 12940"/>
          <p:cNvSpPr/>
          <p:nvPr/>
        </p:nvSpPr>
        <p:spPr>
          <a:xfrm>
            <a:off x="5897952" y="-53442"/>
            <a:ext cx="1334393" cy="0"/>
          </a:xfrm>
          <a:custGeom>
            <a:avLst/>
            <a:gdLst/>
            <a:ahLst/>
            <a:cxnLst/>
            <a:rect l="l" t="t" r="r" b="b"/>
            <a:pathLst>
              <a:path w="1061720">
                <a:moveTo>
                  <a:pt x="1061465" y="0"/>
                </a:moveTo>
                <a:lnTo>
                  <a:pt x="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2941" name="object 12941"/>
          <p:cNvGrpSpPr/>
          <p:nvPr/>
        </p:nvGrpSpPr>
        <p:grpSpPr>
          <a:xfrm>
            <a:off x="6705293" y="1187735"/>
            <a:ext cx="272146" cy="14365"/>
            <a:chOff x="5335117" y="2037588"/>
            <a:chExt cx="216535" cy="11430"/>
          </a:xfrm>
        </p:grpSpPr>
        <p:sp>
          <p:nvSpPr>
            <p:cNvPr id="12942" name="object 12942"/>
            <p:cNvSpPr/>
            <p:nvPr/>
          </p:nvSpPr>
          <p:spPr>
            <a:xfrm>
              <a:off x="5335117" y="2039874"/>
              <a:ext cx="216535" cy="0"/>
            </a:xfrm>
            <a:custGeom>
              <a:avLst/>
              <a:gdLst/>
              <a:ahLst/>
              <a:cxnLst/>
              <a:rect l="l" t="t" r="r" b="b"/>
              <a:pathLst>
                <a:path w="216535">
                  <a:moveTo>
                    <a:pt x="0" y="0"/>
                  </a:moveTo>
                  <a:lnTo>
                    <a:pt x="21640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43" name="object 12943"/>
            <p:cNvSpPr/>
            <p:nvPr/>
          </p:nvSpPr>
          <p:spPr>
            <a:xfrm>
              <a:off x="5341975" y="2046732"/>
              <a:ext cx="203200" cy="0"/>
            </a:xfrm>
            <a:custGeom>
              <a:avLst/>
              <a:gdLst/>
              <a:ahLst/>
              <a:cxnLst/>
              <a:rect l="l" t="t" r="r" b="b"/>
              <a:pathLst>
                <a:path w="203200">
                  <a:moveTo>
                    <a:pt x="0" y="0"/>
                  </a:moveTo>
                  <a:lnTo>
                    <a:pt x="20269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2944" name="object 12944"/>
          <p:cNvSpPr/>
          <p:nvPr/>
        </p:nvSpPr>
        <p:spPr>
          <a:xfrm>
            <a:off x="6718701" y="1097712"/>
            <a:ext cx="246607" cy="0"/>
          </a:xfrm>
          <a:custGeom>
            <a:avLst/>
            <a:gdLst/>
            <a:ahLst/>
            <a:cxnLst/>
            <a:rect l="l" t="t" r="r" b="b"/>
            <a:pathLst>
              <a:path w="196214">
                <a:moveTo>
                  <a:pt x="195834" y="0"/>
                </a:moveTo>
                <a:lnTo>
                  <a:pt x="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45" name="object 12945"/>
          <p:cNvSpPr/>
          <p:nvPr/>
        </p:nvSpPr>
        <p:spPr>
          <a:xfrm>
            <a:off x="6713912" y="1204016"/>
            <a:ext cx="251396" cy="0"/>
          </a:xfrm>
          <a:custGeom>
            <a:avLst/>
            <a:gdLst/>
            <a:ahLst/>
            <a:cxnLst/>
            <a:rect l="l" t="t" r="r" b="b"/>
            <a:pathLst>
              <a:path w="200025">
                <a:moveTo>
                  <a:pt x="0" y="0"/>
                </a:moveTo>
                <a:lnTo>
                  <a:pt x="1996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46" name="object 12946"/>
          <p:cNvSpPr/>
          <p:nvPr/>
        </p:nvSpPr>
        <p:spPr>
          <a:xfrm>
            <a:off x="5894123" y="-53442"/>
            <a:ext cx="1338383" cy="0"/>
          </a:xfrm>
          <a:custGeom>
            <a:avLst/>
            <a:gdLst/>
            <a:ahLst/>
            <a:cxnLst/>
            <a:rect l="l" t="t" r="r" b="b"/>
            <a:pathLst>
              <a:path w="1064895">
                <a:moveTo>
                  <a:pt x="1064514" y="0"/>
                </a:moveTo>
                <a:lnTo>
                  <a:pt x="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2947" name="object 12947"/>
          <p:cNvGrpSpPr/>
          <p:nvPr/>
        </p:nvGrpSpPr>
        <p:grpSpPr>
          <a:xfrm>
            <a:off x="8693474" y="2373366"/>
            <a:ext cx="181963" cy="7183"/>
            <a:chOff x="6917029" y="2980944"/>
            <a:chExt cx="144780" cy="5715"/>
          </a:xfrm>
        </p:grpSpPr>
        <p:sp>
          <p:nvSpPr>
            <p:cNvPr id="12948" name="object 12948"/>
            <p:cNvSpPr/>
            <p:nvPr/>
          </p:nvSpPr>
          <p:spPr>
            <a:xfrm>
              <a:off x="6917029" y="2983230"/>
              <a:ext cx="142875" cy="0"/>
            </a:xfrm>
            <a:custGeom>
              <a:avLst/>
              <a:gdLst/>
              <a:ahLst/>
              <a:cxnLst/>
              <a:rect l="l" t="t" r="r" b="b"/>
              <a:pathLst>
                <a:path w="142875">
                  <a:moveTo>
                    <a:pt x="0" y="0"/>
                  </a:moveTo>
                  <a:lnTo>
                    <a:pt x="14249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49" name="object 12949"/>
            <p:cNvSpPr/>
            <p:nvPr/>
          </p:nvSpPr>
          <p:spPr>
            <a:xfrm>
              <a:off x="7059523" y="2983230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304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2950" name="object 12950"/>
          <p:cNvGrpSpPr/>
          <p:nvPr/>
        </p:nvGrpSpPr>
        <p:grpSpPr>
          <a:xfrm>
            <a:off x="8414784" y="2364745"/>
            <a:ext cx="124501" cy="41500"/>
            <a:chOff x="6695287" y="2974085"/>
            <a:chExt cx="99060" cy="33020"/>
          </a:xfrm>
        </p:grpSpPr>
        <p:sp>
          <p:nvSpPr>
            <p:cNvPr id="12951" name="object 12951"/>
            <p:cNvSpPr/>
            <p:nvPr/>
          </p:nvSpPr>
          <p:spPr>
            <a:xfrm>
              <a:off x="6697573" y="3003041"/>
              <a:ext cx="91440" cy="0"/>
            </a:xfrm>
            <a:custGeom>
              <a:avLst/>
              <a:gdLst/>
              <a:ahLst/>
              <a:cxnLst/>
              <a:rect l="l" t="t" r="r" b="b"/>
              <a:pathLst>
                <a:path w="91440">
                  <a:moveTo>
                    <a:pt x="0" y="0"/>
                  </a:moveTo>
                  <a:lnTo>
                    <a:pt x="9144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52" name="object 12952"/>
            <p:cNvSpPr/>
            <p:nvPr/>
          </p:nvSpPr>
          <p:spPr>
            <a:xfrm>
              <a:off x="6697573" y="2990087"/>
              <a:ext cx="78105" cy="0"/>
            </a:xfrm>
            <a:custGeom>
              <a:avLst/>
              <a:gdLst/>
              <a:ahLst/>
              <a:cxnLst/>
              <a:rect l="l" t="t" r="r" b="b"/>
              <a:pathLst>
                <a:path w="78104">
                  <a:moveTo>
                    <a:pt x="77724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53" name="object 12953"/>
            <p:cNvSpPr/>
            <p:nvPr/>
          </p:nvSpPr>
          <p:spPr>
            <a:xfrm>
              <a:off x="6697573" y="2993135"/>
              <a:ext cx="91440" cy="0"/>
            </a:xfrm>
            <a:custGeom>
              <a:avLst/>
              <a:gdLst/>
              <a:ahLst/>
              <a:cxnLst/>
              <a:rect l="l" t="t" r="r" b="b"/>
              <a:pathLst>
                <a:path w="91440">
                  <a:moveTo>
                    <a:pt x="0" y="0"/>
                  </a:moveTo>
                  <a:lnTo>
                    <a:pt x="9144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54" name="object 12954"/>
            <p:cNvSpPr/>
            <p:nvPr/>
          </p:nvSpPr>
          <p:spPr>
            <a:xfrm>
              <a:off x="6697573" y="2983229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55" name="object 12955"/>
            <p:cNvSpPr/>
            <p:nvPr/>
          </p:nvSpPr>
          <p:spPr>
            <a:xfrm>
              <a:off x="6792061" y="2993135"/>
              <a:ext cx="0" cy="13970"/>
            </a:xfrm>
            <a:custGeom>
              <a:avLst/>
              <a:gdLst/>
              <a:ahLst/>
              <a:cxnLst/>
              <a:rect l="l" t="t" r="r" b="b"/>
              <a:pathLst>
                <a:path h="13969">
                  <a:moveTo>
                    <a:pt x="0" y="13716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56" name="object 12956"/>
            <p:cNvSpPr/>
            <p:nvPr/>
          </p:nvSpPr>
          <p:spPr>
            <a:xfrm>
              <a:off x="6697573" y="2993135"/>
              <a:ext cx="91440" cy="0"/>
            </a:xfrm>
            <a:custGeom>
              <a:avLst/>
              <a:gdLst/>
              <a:ahLst/>
              <a:cxnLst/>
              <a:rect l="l" t="t" r="r" b="b"/>
              <a:pathLst>
                <a:path w="91440">
                  <a:moveTo>
                    <a:pt x="0" y="0"/>
                  </a:moveTo>
                  <a:lnTo>
                    <a:pt x="9144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57" name="object 12957"/>
            <p:cNvSpPr/>
            <p:nvPr/>
          </p:nvSpPr>
          <p:spPr>
            <a:xfrm>
              <a:off x="6697573" y="2990087"/>
              <a:ext cx="78105" cy="0"/>
            </a:xfrm>
            <a:custGeom>
              <a:avLst/>
              <a:gdLst/>
              <a:ahLst/>
              <a:cxnLst/>
              <a:rect l="l" t="t" r="r" b="b"/>
              <a:pathLst>
                <a:path w="78104">
                  <a:moveTo>
                    <a:pt x="77724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58" name="object 12958"/>
            <p:cNvSpPr/>
            <p:nvPr/>
          </p:nvSpPr>
          <p:spPr>
            <a:xfrm>
              <a:off x="6697573" y="3003041"/>
              <a:ext cx="91440" cy="0"/>
            </a:xfrm>
            <a:custGeom>
              <a:avLst/>
              <a:gdLst/>
              <a:ahLst/>
              <a:cxnLst/>
              <a:rect l="l" t="t" r="r" b="b"/>
              <a:pathLst>
                <a:path w="91440">
                  <a:moveTo>
                    <a:pt x="0" y="0"/>
                  </a:moveTo>
                  <a:lnTo>
                    <a:pt x="9144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59" name="object 12959"/>
            <p:cNvSpPr/>
            <p:nvPr/>
          </p:nvSpPr>
          <p:spPr>
            <a:xfrm>
              <a:off x="6792061" y="2993135"/>
              <a:ext cx="0" cy="13970"/>
            </a:xfrm>
            <a:custGeom>
              <a:avLst/>
              <a:gdLst/>
              <a:ahLst/>
              <a:cxnLst/>
              <a:rect l="l" t="t" r="r" b="b"/>
              <a:pathLst>
                <a:path h="13969">
                  <a:moveTo>
                    <a:pt x="0" y="13716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60" name="object 12960"/>
            <p:cNvSpPr/>
            <p:nvPr/>
          </p:nvSpPr>
          <p:spPr>
            <a:xfrm>
              <a:off x="6734149" y="2976371"/>
              <a:ext cx="7620" cy="7620"/>
            </a:xfrm>
            <a:custGeom>
              <a:avLst/>
              <a:gdLst/>
              <a:ahLst/>
              <a:cxnLst/>
              <a:rect l="l" t="t" r="r" b="b"/>
              <a:pathLst>
                <a:path w="7620" h="7619">
                  <a:moveTo>
                    <a:pt x="0" y="7620"/>
                  </a:moveTo>
                  <a:lnTo>
                    <a:pt x="2286" y="7620"/>
                  </a:lnTo>
                  <a:lnTo>
                    <a:pt x="5334" y="6096"/>
                  </a:lnTo>
                  <a:lnTo>
                    <a:pt x="6858" y="3048"/>
                  </a:lnTo>
                  <a:lnTo>
                    <a:pt x="7620" y="762"/>
                  </a:lnTo>
                  <a:lnTo>
                    <a:pt x="762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61" name="object 12961"/>
            <p:cNvSpPr/>
            <p:nvPr/>
          </p:nvSpPr>
          <p:spPr>
            <a:xfrm>
              <a:off x="6704431" y="2983229"/>
              <a:ext cx="30480" cy="0"/>
            </a:xfrm>
            <a:custGeom>
              <a:avLst/>
              <a:gdLst/>
              <a:ahLst/>
              <a:cxnLst/>
              <a:rect l="l" t="t" r="r" b="b"/>
              <a:pathLst>
                <a:path w="30479">
                  <a:moveTo>
                    <a:pt x="0" y="0"/>
                  </a:moveTo>
                  <a:lnTo>
                    <a:pt x="3048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62" name="object 12962"/>
            <p:cNvSpPr/>
            <p:nvPr/>
          </p:nvSpPr>
          <p:spPr>
            <a:xfrm>
              <a:off x="6734149" y="2976371"/>
              <a:ext cx="7620" cy="7620"/>
            </a:xfrm>
            <a:custGeom>
              <a:avLst/>
              <a:gdLst/>
              <a:ahLst/>
              <a:cxnLst/>
              <a:rect l="l" t="t" r="r" b="b"/>
              <a:pathLst>
                <a:path w="7620" h="7619">
                  <a:moveTo>
                    <a:pt x="0" y="7620"/>
                  </a:moveTo>
                  <a:lnTo>
                    <a:pt x="2286" y="7620"/>
                  </a:lnTo>
                  <a:lnTo>
                    <a:pt x="5334" y="6096"/>
                  </a:lnTo>
                  <a:lnTo>
                    <a:pt x="6858" y="3048"/>
                  </a:lnTo>
                  <a:lnTo>
                    <a:pt x="7620" y="762"/>
                  </a:lnTo>
                  <a:lnTo>
                    <a:pt x="762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63" name="object 12963"/>
            <p:cNvSpPr/>
            <p:nvPr/>
          </p:nvSpPr>
          <p:spPr>
            <a:xfrm>
              <a:off x="6704431" y="2983229"/>
              <a:ext cx="30480" cy="0"/>
            </a:xfrm>
            <a:custGeom>
              <a:avLst/>
              <a:gdLst/>
              <a:ahLst/>
              <a:cxnLst/>
              <a:rect l="l" t="t" r="r" b="b"/>
              <a:pathLst>
                <a:path w="30479">
                  <a:moveTo>
                    <a:pt x="0" y="0"/>
                  </a:moveTo>
                  <a:lnTo>
                    <a:pt x="3048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64" name="object 12964"/>
            <p:cNvSpPr/>
            <p:nvPr/>
          </p:nvSpPr>
          <p:spPr>
            <a:xfrm>
              <a:off x="6714337" y="2990087"/>
              <a:ext cx="54610" cy="0"/>
            </a:xfrm>
            <a:custGeom>
              <a:avLst/>
              <a:gdLst/>
              <a:ahLst/>
              <a:cxnLst/>
              <a:rect l="l" t="t" r="r" b="b"/>
              <a:pathLst>
                <a:path w="54609">
                  <a:moveTo>
                    <a:pt x="0" y="0"/>
                  </a:moveTo>
                  <a:lnTo>
                    <a:pt x="5410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65" name="object 12965"/>
            <p:cNvSpPr/>
            <p:nvPr/>
          </p:nvSpPr>
          <p:spPr>
            <a:xfrm>
              <a:off x="6785203" y="2993135"/>
              <a:ext cx="3810" cy="10160"/>
            </a:xfrm>
            <a:custGeom>
              <a:avLst/>
              <a:gdLst/>
              <a:ahLst/>
              <a:cxnLst/>
              <a:rect l="l" t="t" r="r" b="b"/>
              <a:pathLst>
                <a:path w="3809" h="10160">
                  <a:moveTo>
                    <a:pt x="0" y="0"/>
                  </a:moveTo>
                  <a:lnTo>
                    <a:pt x="3810" y="0"/>
                  </a:lnTo>
                  <a:lnTo>
                    <a:pt x="3810" y="9906"/>
                  </a:lnTo>
                  <a:lnTo>
                    <a:pt x="0" y="9906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66" name="object 12966"/>
            <p:cNvSpPr/>
            <p:nvPr/>
          </p:nvSpPr>
          <p:spPr>
            <a:xfrm>
              <a:off x="6775297" y="2990087"/>
              <a:ext cx="17145" cy="3175"/>
            </a:xfrm>
            <a:custGeom>
              <a:avLst/>
              <a:gdLst/>
              <a:ahLst/>
              <a:cxnLst/>
              <a:rect l="l" t="t" r="r" b="b"/>
              <a:pathLst>
                <a:path w="17145" h="3175">
                  <a:moveTo>
                    <a:pt x="3048" y="0"/>
                  </a:moveTo>
                  <a:lnTo>
                    <a:pt x="0" y="0"/>
                  </a:lnTo>
                  <a:lnTo>
                    <a:pt x="13716" y="0"/>
                  </a:lnTo>
                  <a:lnTo>
                    <a:pt x="16764" y="0"/>
                  </a:lnTo>
                  <a:lnTo>
                    <a:pt x="16764" y="3047"/>
                  </a:lnTo>
                  <a:lnTo>
                    <a:pt x="13716" y="3047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67" name="object 12967"/>
            <p:cNvSpPr/>
            <p:nvPr/>
          </p:nvSpPr>
          <p:spPr>
            <a:xfrm>
              <a:off x="6697573" y="2993135"/>
              <a:ext cx="3175" cy="10160"/>
            </a:xfrm>
            <a:custGeom>
              <a:avLst/>
              <a:gdLst/>
              <a:ahLst/>
              <a:cxnLst/>
              <a:rect l="l" t="t" r="r" b="b"/>
              <a:pathLst>
                <a:path w="3175" h="10160">
                  <a:moveTo>
                    <a:pt x="3048" y="0"/>
                  </a:moveTo>
                  <a:lnTo>
                    <a:pt x="0" y="0"/>
                  </a:lnTo>
                  <a:lnTo>
                    <a:pt x="0" y="9906"/>
                  </a:lnTo>
                  <a:lnTo>
                    <a:pt x="3048" y="990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68" name="object 12968"/>
            <p:cNvSpPr/>
            <p:nvPr/>
          </p:nvSpPr>
          <p:spPr>
            <a:xfrm>
              <a:off x="6775297" y="2990087"/>
              <a:ext cx="17145" cy="3175"/>
            </a:xfrm>
            <a:custGeom>
              <a:avLst/>
              <a:gdLst/>
              <a:ahLst/>
              <a:cxnLst/>
              <a:rect l="l" t="t" r="r" b="b"/>
              <a:pathLst>
                <a:path w="17145" h="3175">
                  <a:moveTo>
                    <a:pt x="3048" y="0"/>
                  </a:moveTo>
                  <a:lnTo>
                    <a:pt x="0" y="0"/>
                  </a:lnTo>
                  <a:lnTo>
                    <a:pt x="13716" y="0"/>
                  </a:lnTo>
                  <a:lnTo>
                    <a:pt x="16764" y="0"/>
                  </a:lnTo>
                  <a:lnTo>
                    <a:pt x="16764" y="3047"/>
                  </a:lnTo>
                  <a:lnTo>
                    <a:pt x="13716" y="3047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69" name="object 12969"/>
            <p:cNvSpPr/>
            <p:nvPr/>
          </p:nvSpPr>
          <p:spPr>
            <a:xfrm>
              <a:off x="6714337" y="2990087"/>
              <a:ext cx="54610" cy="0"/>
            </a:xfrm>
            <a:custGeom>
              <a:avLst/>
              <a:gdLst/>
              <a:ahLst/>
              <a:cxnLst/>
              <a:rect l="l" t="t" r="r" b="b"/>
              <a:pathLst>
                <a:path w="54609">
                  <a:moveTo>
                    <a:pt x="0" y="0"/>
                  </a:moveTo>
                  <a:lnTo>
                    <a:pt x="5410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70" name="object 12970"/>
            <p:cNvSpPr/>
            <p:nvPr/>
          </p:nvSpPr>
          <p:spPr>
            <a:xfrm>
              <a:off x="6785203" y="2993135"/>
              <a:ext cx="3810" cy="10160"/>
            </a:xfrm>
            <a:custGeom>
              <a:avLst/>
              <a:gdLst/>
              <a:ahLst/>
              <a:cxnLst/>
              <a:rect l="l" t="t" r="r" b="b"/>
              <a:pathLst>
                <a:path w="3809" h="10160">
                  <a:moveTo>
                    <a:pt x="0" y="0"/>
                  </a:moveTo>
                  <a:lnTo>
                    <a:pt x="3810" y="0"/>
                  </a:lnTo>
                  <a:lnTo>
                    <a:pt x="3810" y="9906"/>
                  </a:lnTo>
                  <a:lnTo>
                    <a:pt x="0" y="9906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71" name="object 12971"/>
            <p:cNvSpPr/>
            <p:nvPr/>
          </p:nvSpPr>
          <p:spPr>
            <a:xfrm>
              <a:off x="6768439" y="2993135"/>
              <a:ext cx="3810" cy="10160"/>
            </a:xfrm>
            <a:custGeom>
              <a:avLst/>
              <a:gdLst/>
              <a:ahLst/>
              <a:cxnLst/>
              <a:rect l="l" t="t" r="r" b="b"/>
              <a:pathLst>
                <a:path w="3809" h="10160">
                  <a:moveTo>
                    <a:pt x="3809" y="0"/>
                  </a:moveTo>
                  <a:lnTo>
                    <a:pt x="0" y="0"/>
                  </a:lnTo>
                  <a:lnTo>
                    <a:pt x="0" y="9906"/>
                  </a:lnTo>
                  <a:lnTo>
                    <a:pt x="3809" y="9906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72" name="object 12972"/>
            <p:cNvSpPr/>
            <p:nvPr/>
          </p:nvSpPr>
          <p:spPr>
            <a:xfrm>
              <a:off x="6769963" y="3000755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80">
                  <a:moveTo>
                    <a:pt x="2285" y="0"/>
                  </a:moveTo>
                  <a:lnTo>
                    <a:pt x="3902" y="669"/>
                  </a:lnTo>
                  <a:lnTo>
                    <a:pt x="4571" y="2285"/>
                  </a:lnTo>
                  <a:lnTo>
                    <a:pt x="3902" y="3902"/>
                  </a:lnTo>
                  <a:lnTo>
                    <a:pt x="2285" y="4571"/>
                  </a:lnTo>
                  <a:lnTo>
                    <a:pt x="669" y="3902"/>
                  </a:lnTo>
                  <a:lnTo>
                    <a:pt x="0" y="2285"/>
                  </a:lnTo>
                  <a:lnTo>
                    <a:pt x="669" y="669"/>
                  </a:lnTo>
                  <a:lnTo>
                    <a:pt x="228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73" name="object 12973"/>
            <p:cNvSpPr/>
            <p:nvPr/>
          </p:nvSpPr>
          <p:spPr>
            <a:xfrm>
              <a:off x="6697573" y="2993135"/>
              <a:ext cx="3175" cy="10160"/>
            </a:xfrm>
            <a:custGeom>
              <a:avLst/>
              <a:gdLst/>
              <a:ahLst/>
              <a:cxnLst/>
              <a:rect l="l" t="t" r="r" b="b"/>
              <a:pathLst>
                <a:path w="3175" h="10160">
                  <a:moveTo>
                    <a:pt x="3048" y="0"/>
                  </a:moveTo>
                  <a:lnTo>
                    <a:pt x="0" y="0"/>
                  </a:lnTo>
                  <a:lnTo>
                    <a:pt x="0" y="9906"/>
                  </a:lnTo>
                  <a:lnTo>
                    <a:pt x="3048" y="990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2974" name="object 12974"/>
          <p:cNvSpPr/>
          <p:nvPr/>
        </p:nvSpPr>
        <p:spPr>
          <a:xfrm>
            <a:off x="8405207" y="2681743"/>
            <a:ext cx="16760" cy="76616"/>
          </a:xfrm>
          <a:custGeom>
            <a:avLst/>
            <a:gdLst/>
            <a:ahLst/>
            <a:cxnLst/>
            <a:rect l="l" t="t" r="r" b="b"/>
            <a:pathLst>
              <a:path w="13334" h="60960">
                <a:moveTo>
                  <a:pt x="12953" y="0"/>
                </a:moveTo>
                <a:lnTo>
                  <a:pt x="12953" y="60960"/>
                </a:lnTo>
              </a:path>
              <a:path w="13334" h="60960">
                <a:moveTo>
                  <a:pt x="9905" y="0"/>
                </a:moveTo>
                <a:lnTo>
                  <a:pt x="9905" y="57912"/>
                </a:lnTo>
              </a:path>
              <a:path w="13334" h="60960">
                <a:moveTo>
                  <a:pt x="0" y="0"/>
                </a:moveTo>
                <a:lnTo>
                  <a:pt x="0" y="47244"/>
                </a:lnTo>
              </a:path>
              <a:path w="13334" h="60960">
                <a:moveTo>
                  <a:pt x="0" y="0"/>
                </a:moveTo>
                <a:lnTo>
                  <a:pt x="0" y="47244"/>
                </a:lnTo>
              </a:path>
              <a:path w="13334" h="60960">
                <a:moveTo>
                  <a:pt x="9905" y="0"/>
                </a:moveTo>
                <a:lnTo>
                  <a:pt x="9905" y="57912"/>
                </a:lnTo>
              </a:path>
              <a:path w="13334" h="60960">
                <a:moveTo>
                  <a:pt x="12953" y="0"/>
                </a:moveTo>
                <a:lnTo>
                  <a:pt x="12953" y="6096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2975" name="object 12975"/>
          <p:cNvGrpSpPr/>
          <p:nvPr/>
        </p:nvGrpSpPr>
        <p:grpSpPr>
          <a:xfrm>
            <a:off x="8160037" y="2377197"/>
            <a:ext cx="166799" cy="31923"/>
            <a:chOff x="6492595" y="2983992"/>
            <a:chExt cx="132715" cy="25400"/>
          </a:xfrm>
        </p:grpSpPr>
        <p:sp>
          <p:nvSpPr>
            <p:cNvPr id="12976" name="object 12976"/>
            <p:cNvSpPr/>
            <p:nvPr/>
          </p:nvSpPr>
          <p:spPr>
            <a:xfrm>
              <a:off x="6535267" y="2986278"/>
              <a:ext cx="85090" cy="20955"/>
            </a:xfrm>
            <a:custGeom>
              <a:avLst/>
              <a:gdLst/>
              <a:ahLst/>
              <a:cxnLst/>
              <a:rect l="l" t="t" r="r" b="b"/>
              <a:pathLst>
                <a:path w="85090" h="20955">
                  <a:moveTo>
                    <a:pt x="0" y="20574"/>
                  </a:moveTo>
                  <a:lnTo>
                    <a:pt x="8458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77" name="object 12977"/>
            <p:cNvSpPr/>
            <p:nvPr/>
          </p:nvSpPr>
          <p:spPr>
            <a:xfrm>
              <a:off x="6535267" y="2986278"/>
              <a:ext cx="85090" cy="20955"/>
            </a:xfrm>
            <a:custGeom>
              <a:avLst/>
              <a:gdLst/>
              <a:ahLst/>
              <a:cxnLst/>
              <a:rect l="l" t="t" r="r" b="b"/>
              <a:pathLst>
                <a:path w="85090" h="20955">
                  <a:moveTo>
                    <a:pt x="0" y="0"/>
                  </a:moveTo>
                  <a:lnTo>
                    <a:pt x="84582" y="20573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78" name="object 12978"/>
            <p:cNvSpPr/>
            <p:nvPr/>
          </p:nvSpPr>
          <p:spPr>
            <a:xfrm>
              <a:off x="6619849" y="2993136"/>
              <a:ext cx="3175" cy="10160"/>
            </a:xfrm>
            <a:custGeom>
              <a:avLst/>
              <a:gdLst/>
              <a:ahLst/>
              <a:cxnLst/>
              <a:rect l="l" t="t" r="r" b="b"/>
              <a:pathLst>
                <a:path w="3175" h="10160">
                  <a:moveTo>
                    <a:pt x="0" y="0"/>
                  </a:moveTo>
                  <a:lnTo>
                    <a:pt x="3048" y="0"/>
                  </a:lnTo>
                  <a:lnTo>
                    <a:pt x="3048" y="9906"/>
                  </a:lnTo>
                  <a:lnTo>
                    <a:pt x="0" y="990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79" name="object 12979"/>
            <p:cNvSpPr/>
            <p:nvPr/>
          </p:nvSpPr>
          <p:spPr>
            <a:xfrm>
              <a:off x="6535267" y="2986278"/>
              <a:ext cx="85090" cy="20955"/>
            </a:xfrm>
            <a:custGeom>
              <a:avLst/>
              <a:gdLst/>
              <a:ahLst/>
              <a:cxnLst/>
              <a:rect l="l" t="t" r="r" b="b"/>
              <a:pathLst>
                <a:path w="85090" h="20955">
                  <a:moveTo>
                    <a:pt x="84581" y="0"/>
                  </a:moveTo>
                  <a:lnTo>
                    <a:pt x="0" y="0"/>
                  </a:lnTo>
                  <a:lnTo>
                    <a:pt x="0" y="20574"/>
                  </a:lnTo>
                  <a:lnTo>
                    <a:pt x="84581" y="20574"/>
                  </a:lnTo>
                  <a:lnTo>
                    <a:pt x="84581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80" name="object 12980"/>
            <p:cNvSpPr/>
            <p:nvPr/>
          </p:nvSpPr>
          <p:spPr>
            <a:xfrm>
              <a:off x="6494881" y="2993136"/>
              <a:ext cx="3175" cy="10160"/>
            </a:xfrm>
            <a:custGeom>
              <a:avLst/>
              <a:gdLst/>
              <a:ahLst/>
              <a:cxnLst/>
              <a:rect l="l" t="t" r="r" b="b"/>
              <a:pathLst>
                <a:path w="3175" h="10160">
                  <a:moveTo>
                    <a:pt x="3048" y="9905"/>
                  </a:moveTo>
                  <a:lnTo>
                    <a:pt x="0" y="9905"/>
                  </a:lnTo>
                  <a:lnTo>
                    <a:pt x="0" y="0"/>
                  </a:lnTo>
                  <a:lnTo>
                    <a:pt x="30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81" name="object 12981"/>
            <p:cNvSpPr/>
            <p:nvPr/>
          </p:nvSpPr>
          <p:spPr>
            <a:xfrm>
              <a:off x="6619849" y="2993136"/>
              <a:ext cx="3175" cy="10160"/>
            </a:xfrm>
            <a:custGeom>
              <a:avLst/>
              <a:gdLst/>
              <a:ahLst/>
              <a:cxnLst/>
              <a:rect l="l" t="t" r="r" b="b"/>
              <a:pathLst>
                <a:path w="3175" h="10160">
                  <a:moveTo>
                    <a:pt x="0" y="0"/>
                  </a:moveTo>
                  <a:lnTo>
                    <a:pt x="3048" y="0"/>
                  </a:lnTo>
                  <a:lnTo>
                    <a:pt x="3048" y="9906"/>
                  </a:lnTo>
                  <a:lnTo>
                    <a:pt x="0" y="990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82" name="object 12982"/>
            <p:cNvSpPr/>
            <p:nvPr/>
          </p:nvSpPr>
          <p:spPr>
            <a:xfrm>
              <a:off x="6494881" y="2993136"/>
              <a:ext cx="3175" cy="10160"/>
            </a:xfrm>
            <a:custGeom>
              <a:avLst/>
              <a:gdLst/>
              <a:ahLst/>
              <a:cxnLst/>
              <a:rect l="l" t="t" r="r" b="b"/>
              <a:pathLst>
                <a:path w="3175" h="10160">
                  <a:moveTo>
                    <a:pt x="3048" y="9905"/>
                  </a:moveTo>
                  <a:lnTo>
                    <a:pt x="0" y="9905"/>
                  </a:lnTo>
                  <a:lnTo>
                    <a:pt x="0" y="0"/>
                  </a:lnTo>
                  <a:lnTo>
                    <a:pt x="30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2983" name="object 12983"/>
          <p:cNvGrpSpPr/>
          <p:nvPr/>
        </p:nvGrpSpPr>
        <p:grpSpPr>
          <a:xfrm>
            <a:off x="7971370" y="2352295"/>
            <a:ext cx="352752" cy="54270"/>
            <a:chOff x="6342481" y="2964179"/>
            <a:chExt cx="280670" cy="43180"/>
          </a:xfrm>
        </p:grpSpPr>
        <p:sp>
          <p:nvSpPr>
            <p:cNvPr id="12984" name="object 12984"/>
            <p:cNvSpPr/>
            <p:nvPr/>
          </p:nvSpPr>
          <p:spPr>
            <a:xfrm>
              <a:off x="6346291" y="2993135"/>
              <a:ext cx="0" cy="13970"/>
            </a:xfrm>
            <a:custGeom>
              <a:avLst/>
              <a:gdLst/>
              <a:ahLst/>
              <a:cxnLst/>
              <a:rect l="l" t="t" r="r" b="b"/>
              <a:pathLst>
                <a:path h="13969">
                  <a:moveTo>
                    <a:pt x="0" y="0"/>
                  </a:moveTo>
                  <a:lnTo>
                    <a:pt x="0" y="1371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85" name="object 12985"/>
            <p:cNvSpPr/>
            <p:nvPr/>
          </p:nvSpPr>
          <p:spPr>
            <a:xfrm>
              <a:off x="6349339" y="2993135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0"/>
                  </a:moveTo>
                  <a:lnTo>
                    <a:pt x="0" y="9906"/>
                  </a:lnTo>
                </a:path>
                <a:path h="10160">
                  <a:moveTo>
                    <a:pt x="0" y="0"/>
                  </a:moveTo>
                  <a:lnTo>
                    <a:pt x="0" y="990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86" name="object 12986"/>
            <p:cNvSpPr/>
            <p:nvPr/>
          </p:nvSpPr>
          <p:spPr>
            <a:xfrm>
              <a:off x="6346291" y="2993135"/>
              <a:ext cx="0" cy="13970"/>
            </a:xfrm>
            <a:custGeom>
              <a:avLst/>
              <a:gdLst/>
              <a:ahLst/>
              <a:cxnLst/>
              <a:rect l="l" t="t" r="r" b="b"/>
              <a:pathLst>
                <a:path h="13969">
                  <a:moveTo>
                    <a:pt x="0" y="0"/>
                  </a:moveTo>
                  <a:lnTo>
                    <a:pt x="0" y="1371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87" name="object 12987"/>
            <p:cNvSpPr/>
            <p:nvPr/>
          </p:nvSpPr>
          <p:spPr>
            <a:xfrm>
              <a:off x="6342481" y="2966465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60">
                  <a:moveTo>
                    <a:pt x="0" y="0"/>
                  </a:moveTo>
                  <a:lnTo>
                    <a:pt x="990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88" name="object 12988"/>
            <p:cNvSpPr/>
            <p:nvPr/>
          </p:nvSpPr>
          <p:spPr>
            <a:xfrm>
              <a:off x="6349339" y="2993135"/>
              <a:ext cx="3175" cy="10160"/>
            </a:xfrm>
            <a:custGeom>
              <a:avLst/>
              <a:gdLst/>
              <a:ahLst/>
              <a:cxnLst/>
              <a:rect l="l" t="t" r="r" b="b"/>
              <a:pathLst>
                <a:path w="3175" h="10160">
                  <a:moveTo>
                    <a:pt x="3048" y="9905"/>
                  </a:moveTo>
                  <a:lnTo>
                    <a:pt x="0" y="9905"/>
                  </a:lnTo>
                  <a:lnTo>
                    <a:pt x="0" y="0"/>
                  </a:lnTo>
                  <a:lnTo>
                    <a:pt x="30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89" name="object 12989"/>
            <p:cNvSpPr/>
            <p:nvPr/>
          </p:nvSpPr>
          <p:spPr>
            <a:xfrm>
              <a:off x="6382867" y="2993135"/>
              <a:ext cx="6985" cy="10160"/>
            </a:xfrm>
            <a:custGeom>
              <a:avLst/>
              <a:gdLst/>
              <a:ahLst/>
              <a:cxnLst/>
              <a:rect l="l" t="t" r="r" b="b"/>
              <a:pathLst>
                <a:path w="6985" h="10160">
                  <a:moveTo>
                    <a:pt x="6858" y="9905"/>
                  </a:moveTo>
                  <a:lnTo>
                    <a:pt x="0" y="9905"/>
                  </a:lnTo>
                  <a:lnTo>
                    <a:pt x="0" y="0"/>
                  </a:lnTo>
                  <a:lnTo>
                    <a:pt x="6858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90" name="object 12990"/>
            <p:cNvSpPr/>
            <p:nvPr/>
          </p:nvSpPr>
          <p:spPr>
            <a:xfrm>
              <a:off x="6346291" y="2990087"/>
              <a:ext cx="6350" cy="3175"/>
            </a:xfrm>
            <a:custGeom>
              <a:avLst/>
              <a:gdLst/>
              <a:ahLst/>
              <a:cxnLst/>
              <a:rect l="l" t="t" r="r" b="b"/>
              <a:pathLst>
                <a:path w="6350" h="3175">
                  <a:moveTo>
                    <a:pt x="6096" y="0"/>
                  </a:moveTo>
                  <a:lnTo>
                    <a:pt x="3048" y="0"/>
                  </a:lnTo>
                  <a:lnTo>
                    <a:pt x="0" y="0"/>
                  </a:lnTo>
                  <a:lnTo>
                    <a:pt x="0" y="3048"/>
                  </a:lnTo>
                  <a:lnTo>
                    <a:pt x="3048" y="3048"/>
                  </a:lnTo>
                </a:path>
                <a:path w="6350" h="3175">
                  <a:moveTo>
                    <a:pt x="6096" y="0"/>
                  </a:moveTo>
                  <a:lnTo>
                    <a:pt x="3048" y="0"/>
                  </a:lnTo>
                  <a:lnTo>
                    <a:pt x="0" y="0"/>
                  </a:lnTo>
                  <a:lnTo>
                    <a:pt x="0" y="3048"/>
                  </a:lnTo>
                  <a:lnTo>
                    <a:pt x="3048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91" name="object 12991"/>
            <p:cNvSpPr/>
            <p:nvPr/>
          </p:nvSpPr>
          <p:spPr>
            <a:xfrm>
              <a:off x="6349339" y="2993135"/>
              <a:ext cx="3175" cy="10160"/>
            </a:xfrm>
            <a:custGeom>
              <a:avLst/>
              <a:gdLst/>
              <a:ahLst/>
              <a:cxnLst/>
              <a:rect l="l" t="t" r="r" b="b"/>
              <a:pathLst>
                <a:path w="3175" h="10160">
                  <a:moveTo>
                    <a:pt x="3048" y="9905"/>
                  </a:moveTo>
                  <a:lnTo>
                    <a:pt x="0" y="9905"/>
                  </a:lnTo>
                  <a:lnTo>
                    <a:pt x="0" y="0"/>
                  </a:lnTo>
                  <a:lnTo>
                    <a:pt x="30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92" name="object 12992"/>
            <p:cNvSpPr/>
            <p:nvPr/>
          </p:nvSpPr>
          <p:spPr>
            <a:xfrm>
              <a:off x="6382867" y="2993135"/>
              <a:ext cx="6985" cy="10160"/>
            </a:xfrm>
            <a:custGeom>
              <a:avLst/>
              <a:gdLst/>
              <a:ahLst/>
              <a:cxnLst/>
              <a:rect l="l" t="t" r="r" b="b"/>
              <a:pathLst>
                <a:path w="6985" h="10160">
                  <a:moveTo>
                    <a:pt x="6858" y="9905"/>
                  </a:moveTo>
                  <a:lnTo>
                    <a:pt x="0" y="9905"/>
                  </a:lnTo>
                  <a:lnTo>
                    <a:pt x="0" y="0"/>
                  </a:lnTo>
                  <a:lnTo>
                    <a:pt x="6858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93" name="object 12993"/>
            <p:cNvSpPr/>
            <p:nvPr/>
          </p:nvSpPr>
          <p:spPr>
            <a:xfrm>
              <a:off x="6349339" y="3003041"/>
              <a:ext cx="273685" cy="0"/>
            </a:xfrm>
            <a:custGeom>
              <a:avLst/>
              <a:gdLst/>
              <a:ahLst/>
              <a:cxnLst/>
              <a:rect l="l" t="t" r="r" b="b"/>
              <a:pathLst>
                <a:path w="273684">
                  <a:moveTo>
                    <a:pt x="0" y="0"/>
                  </a:moveTo>
                  <a:lnTo>
                    <a:pt x="27355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94" name="object 12994"/>
            <p:cNvSpPr/>
            <p:nvPr/>
          </p:nvSpPr>
          <p:spPr>
            <a:xfrm>
              <a:off x="6349339" y="2993135"/>
              <a:ext cx="273685" cy="0"/>
            </a:xfrm>
            <a:custGeom>
              <a:avLst/>
              <a:gdLst/>
              <a:ahLst/>
              <a:cxnLst/>
              <a:rect l="l" t="t" r="r" b="b"/>
              <a:pathLst>
                <a:path w="273684">
                  <a:moveTo>
                    <a:pt x="0" y="0"/>
                  </a:moveTo>
                  <a:lnTo>
                    <a:pt x="273558" y="0"/>
                  </a:lnTo>
                </a:path>
                <a:path w="273684">
                  <a:moveTo>
                    <a:pt x="0" y="0"/>
                  </a:moveTo>
                  <a:lnTo>
                    <a:pt x="27355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95" name="object 12995"/>
            <p:cNvSpPr/>
            <p:nvPr/>
          </p:nvSpPr>
          <p:spPr>
            <a:xfrm>
              <a:off x="6349339" y="3003041"/>
              <a:ext cx="273685" cy="0"/>
            </a:xfrm>
            <a:custGeom>
              <a:avLst/>
              <a:gdLst/>
              <a:ahLst/>
              <a:cxnLst/>
              <a:rect l="l" t="t" r="r" b="b"/>
              <a:pathLst>
                <a:path w="273684">
                  <a:moveTo>
                    <a:pt x="0" y="0"/>
                  </a:moveTo>
                  <a:lnTo>
                    <a:pt x="27355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2996" name="object 12996"/>
          <p:cNvGrpSpPr/>
          <p:nvPr/>
        </p:nvGrpSpPr>
        <p:grpSpPr>
          <a:xfrm>
            <a:off x="8317099" y="2681743"/>
            <a:ext cx="104549" cy="76616"/>
            <a:chOff x="6617563" y="3226307"/>
            <a:chExt cx="83185" cy="60960"/>
          </a:xfrm>
        </p:grpSpPr>
        <p:sp>
          <p:nvSpPr>
            <p:cNvPr id="12997" name="object 12997"/>
            <p:cNvSpPr/>
            <p:nvPr/>
          </p:nvSpPr>
          <p:spPr>
            <a:xfrm>
              <a:off x="6619849" y="3226307"/>
              <a:ext cx="13970" cy="60960"/>
            </a:xfrm>
            <a:custGeom>
              <a:avLst/>
              <a:gdLst/>
              <a:ahLst/>
              <a:cxnLst/>
              <a:rect l="l" t="t" r="r" b="b"/>
              <a:pathLst>
                <a:path w="13970" h="60960">
                  <a:moveTo>
                    <a:pt x="13716" y="0"/>
                  </a:moveTo>
                  <a:lnTo>
                    <a:pt x="13716" y="47244"/>
                  </a:lnTo>
                </a:path>
                <a:path w="13970" h="60960">
                  <a:moveTo>
                    <a:pt x="3048" y="0"/>
                  </a:moveTo>
                  <a:lnTo>
                    <a:pt x="3048" y="57912"/>
                  </a:lnTo>
                </a:path>
                <a:path w="13970" h="60960">
                  <a:moveTo>
                    <a:pt x="0" y="0"/>
                  </a:moveTo>
                  <a:lnTo>
                    <a:pt x="0" y="60960"/>
                  </a:lnTo>
                </a:path>
                <a:path w="13970" h="60960">
                  <a:moveTo>
                    <a:pt x="13716" y="0"/>
                  </a:moveTo>
                  <a:lnTo>
                    <a:pt x="13716" y="47244"/>
                  </a:lnTo>
                </a:path>
                <a:path w="13970" h="60960">
                  <a:moveTo>
                    <a:pt x="0" y="0"/>
                  </a:moveTo>
                  <a:lnTo>
                    <a:pt x="0" y="60960"/>
                  </a:lnTo>
                </a:path>
                <a:path w="13970" h="60960">
                  <a:moveTo>
                    <a:pt x="3048" y="0"/>
                  </a:moveTo>
                  <a:lnTo>
                    <a:pt x="3048" y="57912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98" name="object 12998"/>
            <p:cNvSpPr/>
            <p:nvPr/>
          </p:nvSpPr>
          <p:spPr>
            <a:xfrm>
              <a:off x="6633565" y="3273551"/>
              <a:ext cx="54610" cy="0"/>
            </a:xfrm>
            <a:custGeom>
              <a:avLst/>
              <a:gdLst/>
              <a:ahLst/>
              <a:cxnLst/>
              <a:rect l="l" t="t" r="r" b="b"/>
              <a:pathLst>
                <a:path w="54609">
                  <a:moveTo>
                    <a:pt x="0" y="0"/>
                  </a:moveTo>
                  <a:lnTo>
                    <a:pt x="5410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99" name="object 12999"/>
            <p:cNvSpPr/>
            <p:nvPr/>
          </p:nvSpPr>
          <p:spPr>
            <a:xfrm>
              <a:off x="6622897" y="3284219"/>
              <a:ext cx="74930" cy="0"/>
            </a:xfrm>
            <a:custGeom>
              <a:avLst/>
              <a:gdLst/>
              <a:ahLst/>
              <a:cxnLst/>
              <a:rect l="l" t="t" r="r" b="b"/>
              <a:pathLst>
                <a:path w="74929">
                  <a:moveTo>
                    <a:pt x="0" y="0"/>
                  </a:moveTo>
                  <a:lnTo>
                    <a:pt x="7467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00" name="object 13000"/>
            <p:cNvSpPr/>
            <p:nvPr/>
          </p:nvSpPr>
          <p:spPr>
            <a:xfrm>
              <a:off x="6619849" y="3286124"/>
              <a:ext cx="81280" cy="0"/>
            </a:xfrm>
            <a:custGeom>
              <a:avLst/>
              <a:gdLst/>
              <a:ahLst/>
              <a:cxnLst/>
              <a:rect l="l" t="t" r="r" b="b"/>
              <a:pathLst>
                <a:path w="81279">
                  <a:moveTo>
                    <a:pt x="0" y="0"/>
                  </a:moveTo>
                  <a:lnTo>
                    <a:pt x="8077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3001" name="object 13001"/>
          <p:cNvGrpSpPr/>
          <p:nvPr/>
        </p:nvGrpSpPr>
        <p:grpSpPr>
          <a:xfrm>
            <a:off x="7976158" y="2398265"/>
            <a:ext cx="560254" cy="11173"/>
            <a:chOff x="6346291" y="3000755"/>
            <a:chExt cx="445770" cy="8890"/>
          </a:xfrm>
        </p:grpSpPr>
        <p:sp>
          <p:nvSpPr>
            <p:cNvPr id="13002" name="object 13002"/>
            <p:cNvSpPr/>
            <p:nvPr/>
          </p:nvSpPr>
          <p:spPr>
            <a:xfrm>
              <a:off x="6346291" y="3006851"/>
              <a:ext cx="445770" cy="0"/>
            </a:xfrm>
            <a:custGeom>
              <a:avLst/>
              <a:gdLst/>
              <a:ahLst/>
              <a:cxnLst/>
              <a:rect l="l" t="t" r="r" b="b"/>
              <a:pathLst>
                <a:path w="445770">
                  <a:moveTo>
                    <a:pt x="445770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03" name="object 13003"/>
            <p:cNvSpPr/>
            <p:nvPr/>
          </p:nvSpPr>
          <p:spPr>
            <a:xfrm>
              <a:off x="6622897" y="3003041"/>
              <a:ext cx="74930" cy="0"/>
            </a:xfrm>
            <a:custGeom>
              <a:avLst/>
              <a:gdLst/>
              <a:ahLst/>
              <a:cxnLst/>
              <a:rect l="l" t="t" r="r" b="b"/>
              <a:pathLst>
                <a:path w="74929">
                  <a:moveTo>
                    <a:pt x="74675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04" name="object 13004"/>
            <p:cNvSpPr/>
            <p:nvPr/>
          </p:nvSpPr>
          <p:spPr>
            <a:xfrm>
              <a:off x="6346291" y="3006851"/>
              <a:ext cx="445770" cy="0"/>
            </a:xfrm>
            <a:custGeom>
              <a:avLst/>
              <a:gdLst/>
              <a:ahLst/>
              <a:cxnLst/>
              <a:rect l="l" t="t" r="r" b="b"/>
              <a:pathLst>
                <a:path w="445770">
                  <a:moveTo>
                    <a:pt x="445770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05" name="object 13005"/>
            <p:cNvSpPr/>
            <p:nvPr/>
          </p:nvSpPr>
          <p:spPr>
            <a:xfrm>
              <a:off x="6622897" y="3003041"/>
              <a:ext cx="74930" cy="0"/>
            </a:xfrm>
            <a:custGeom>
              <a:avLst/>
              <a:gdLst/>
              <a:ahLst/>
              <a:cxnLst/>
              <a:rect l="l" t="t" r="r" b="b"/>
              <a:pathLst>
                <a:path w="74929">
                  <a:moveTo>
                    <a:pt x="74675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3006" name="object 13006"/>
          <p:cNvGrpSpPr/>
          <p:nvPr/>
        </p:nvGrpSpPr>
        <p:grpSpPr>
          <a:xfrm>
            <a:off x="8319972" y="2738248"/>
            <a:ext cx="102154" cy="20750"/>
            <a:chOff x="6619849" y="3271265"/>
            <a:chExt cx="81280" cy="16510"/>
          </a:xfrm>
        </p:grpSpPr>
        <p:sp>
          <p:nvSpPr>
            <p:cNvPr id="13007" name="object 13007"/>
            <p:cNvSpPr/>
            <p:nvPr/>
          </p:nvSpPr>
          <p:spPr>
            <a:xfrm>
              <a:off x="6619849" y="3286124"/>
              <a:ext cx="81280" cy="0"/>
            </a:xfrm>
            <a:custGeom>
              <a:avLst/>
              <a:gdLst/>
              <a:ahLst/>
              <a:cxnLst/>
              <a:rect l="l" t="t" r="r" b="b"/>
              <a:pathLst>
                <a:path w="81279">
                  <a:moveTo>
                    <a:pt x="0" y="0"/>
                  </a:moveTo>
                  <a:lnTo>
                    <a:pt x="8077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08" name="object 13008"/>
            <p:cNvSpPr/>
            <p:nvPr/>
          </p:nvSpPr>
          <p:spPr>
            <a:xfrm>
              <a:off x="6622897" y="3284219"/>
              <a:ext cx="74930" cy="0"/>
            </a:xfrm>
            <a:custGeom>
              <a:avLst/>
              <a:gdLst/>
              <a:ahLst/>
              <a:cxnLst/>
              <a:rect l="l" t="t" r="r" b="b"/>
              <a:pathLst>
                <a:path w="74929">
                  <a:moveTo>
                    <a:pt x="0" y="0"/>
                  </a:moveTo>
                  <a:lnTo>
                    <a:pt x="7467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09" name="object 13009"/>
            <p:cNvSpPr/>
            <p:nvPr/>
          </p:nvSpPr>
          <p:spPr>
            <a:xfrm>
              <a:off x="6633565" y="3273551"/>
              <a:ext cx="54610" cy="0"/>
            </a:xfrm>
            <a:custGeom>
              <a:avLst/>
              <a:gdLst/>
              <a:ahLst/>
              <a:cxnLst/>
              <a:rect l="l" t="t" r="r" b="b"/>
              <a:pathLst>
                <a:path w="54609">
                  <a:moveTo>
                    <a:pt x="0" y="0"/>
                  </a:moveTo>
                  <a:lnTo>
                    <a:pt x="5410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3010" name="object 13010"/>
          <p:cNvGrpSpPr/>
          <p:nvPr/>
        </p:nvGrpSpPr>
        <p:grpSpPr>
          <a:xfrm>
            <a:off x="7419735" y="2377197"/>
            <a:ext cx="424580" cy="27135"/>
            <a:chOff x="5903569" y="2983992"/>
            <a:chExt cx="337820" cy="21590"/>
          </a:xfrm>
        </p:grpSpPr>
        <p:sp>
          <p:nvSpPr>
            <p:cNvPr id="13011" name="object 13011"/>
            <p:cNvSpPr/>
            <p:nvPr/>
          </p:nvSpPr>
          <p:spPr>
            <a:xfrm>
              <a:off x="6095593" y="2986278"/>
              <a:ext cx="128905" cy="0"/>
            </a:xfrm>
            <a:custGeom>
              <a:avLst/>
              <a:gdLst/>
              <a:ahLst/>
              <a:cxnLst/>
              <a:rect l="l" t="t" r="r" b="b"/>
              <a:pathLst>
                <a:path w="128904">
                  <a:moveTo>
                    <a:pt x="0" y="0"/>
                  </a:moveTo>
                  <a:lnTo>
                    <a:pt x="12877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12" name="object 13012"/>
            <p:cNvSpPr/>
            <p:nvPr/>
          </p:nvSpPr>
          <p:spPr>
            <a:xfrm>
              <a:off x="5977483" y="2986278"/>
              <a:ext cx="108585" cy="0"/>
            </a:xfrm>
            <a:custGeom>
              <a:avLst/>
              <a:gdLst/>
              <a:ahLst/>
              <a:cxnLst/>
              <a:rect l="l" t="t" r="r" b="b"/>
              <a:pathLst>
                <a:path w="108585">
                  <a:moveTo>
                    <a:pt x="0" y="0"/>
                  </a:moveTo>
                  <a:lnTo>
                    <a:pt x="10820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13" name="object 13013"/>
            <p:cNvSpPr/>
            <p:nvPr/>
          </p:nvSpPr>
          <p:spPr>
            <a:xfrm>
              <a:off x="5903569" y="3003042"/>
              <a:ext cx="71120" cy="0"/>
            </a:xfrm>
            <a:custGeom>
              <a:avLst/>
              <a:gdLst/>
              <a:ahLst/>
              <a:cxnLst/>
              <a:rect l="l" t="t" r="r" b="b"/>
              <a:pathLst>
                <a:path w="71120">
                  <a:moveTo>
                    <a:pt x="70865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14" name="object 13014"/>
            <p:cNvSpPr/>
            <p:nvPr/>
          </p:nvSpPr>
          <p:spPr>
            <a:xfrm>
              <a:off x="5977483" y="2986278"/>
              <a:ext cx="105410" cy="17145"/>
            </a:xfrm>
            <a:custGeom>
              <a:avLst/>
              <a:gdLst/>
              <a:ahLst/>
              <a:cxnLst/>
              <a:rect l="l" t="t" r="r" b="b"/>
              <a:pathLst>
                <a:path w="105410" h="17144">
                  <a:moveTo>
                    <a:pt x="0" y="0"/>
                  </a:moveTo>
                  <a:lnTo>
                    <a:pt x="105155" y="0"/>
                  </a:lnTo>
                </a:path>
                <a:path w="105410" h="17144">
                  <a:moveTo>
                    <a:pt x="0" y="0"/>
                  </a:moveTo>
                  <a:lnTo>
                    <a:pt x="0" y="1676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15" name="object 13015"/>
            <p:cNvSpPr/>
            <p:nvPr/>
          </p:nvSpPr>
          <p:spPr>
            <a:xfrm>
              <a:off x="6092545" y="2986278"/>
              <a:ext cx="132080" cy="0"/>
            </a:xfrm>
            <a:custGeom>
              <a:avLst/>
              <a:gdLst/>
              <a:ahLst/>
              <a:cxnLst/>
              <a:rect l="l" t="t" r="r" b="b"/>
              <a:pathLst>
                <a:path w="132079">
                  <a:moveTo>
                    <a:pt x="0" y="0"/>
                  </a:moveTo>
                  <a:lnTo>
                    <a:pt x="13182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16" name="object 13016"/>
            <p:cNvSpPr/>
            <p:nvPr/>
          </p:nvSpPr>
          <p:spPr>
            <a:xfrm>
              <a:off x="5974435" y="3003042"/>
              <a:ext cx="266700" cy="0"/>
            </a:xfrm>
            <a:custGeom>
              <a:avLst/>
              <a:gdLst/>
              <a:ahLst/>
              <a:cxnLst/>
              <a:rect l="l" t="t" r="r" b="b"/>
              <a:pathLst>
                <a:path w="266700">
                  <a:moveTo>
                    <a:pt x="0" y="0"/>
                  </a:moveTo>
                  <a:lnTo>
                    <a:pt x="26670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17" name="object 13017"/>
            <p:cNvSpPr/>
            <p:nvPr/>
          </p:nvSpPr>
          <p:spPr>
            <a:xfrm>
              <a:off x="5977483" y="2986278"/>
              <a:ext cx="247015" cy="0"/>
            </a:xfrm>
            <a:custGeom>
              <a:avLst/>
              <a:gdLst/>
              <a:ahLst/>
              <a:cxnLst/>
              <a:rect l="l" t="t" r="r" b="b"/>
              <a:pathLst>
                <a:path w="247014">
                  <a:moveTo>
                    <a:pt x="0" y="0"/>
                  </a:moveTo>
                  <a:lnTo>
                    <a:pt x="24688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18" name="object 13018"/>
            <p:cNvSpPr/>
            <p:nvPr/>
          </p:nvSpPr>
          <p:spPr>
            <a:xfrm>
              <a:off x="5903569" y="3003042"/>
              <a:ext cx="337820" cy="0"/>
            </a:xfrm>
            <a:custGeom>
              <a:avLst/>
              <a:gdLst/>
              <a:ahLst/>
              <a:cxnLst/>
              <a:rect l="l" t="t" r="r" b="b"/>
              <a:pathLst>
                <a:path w="337820">
                  <a:moveTo>
                    <a:pt x="0" y="0"/>
                  </a:moveTo>
                  <a:lnTo>
                    <a:pt x="337566" y="0"/>
                  </a:lnTo>
                </a:path>
                <a:path w="337820">
                  <a:moveTo>
                    <a:pt x="0" y="0"/>
                  </a:moveTo>
                  <a:lnTo>
                    <a:pt x="337566" y="0"/>
                  </a:lnTo>
                </a:path>
                <a:path w="337820">
                  <a:moveTo>
                    <a:pt x="0" y="0"/>
                  </a:moveTo>
                  <a:lnTo>
                    <a:pt x="33756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19" name="object 13019"/>
            <p:cNvSpPr/>
            <p:nvPr/>
          </p:nvSpPr>
          <p:spPr>
            <a:xfrm>
              <a:off x="5977483" y="2986278"/>
              <a:ext cx="247015" cy="0"/>
            </a:xfrm>
            <a:custGeom>
              <a:avLst/>
              <a:gdLst/>
              <a:ahLst/>
              <a:cxnLst/>
              <a:rect l="l" t="t" r="r" b="b"/>
              <a:pathLst>
                <a:path w="247014">
                  <a:moveTo>
                    <a:pt x="0" y="0"/>
                  </a:moveTo>
                  <a:lnTo>
                    <a:pt x="24688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3020" name="object 13020"/>
          <p:cNvGrpSpPr/>
          <p:nvPr/>
        </p:nvGrpSpPr>
        <p:grpSpPr>
          <a:xfrm>
            <a:off x="7505928" y="2681744"/>
            <a:ext cx="18355" cy="276934"/>
            <a:chOff x="5972149" y="3226307"/>
            <a:chExt cx="14604" cy="220345"/>
          </a:xfrm>
        </p:grpSpPr>
        <p:sp>
          <p:nvSpPr>
            <p:cNvPr id="13021" name="object 13021"/>
            <p:cNvSpPr/>
            <p:nvPr/>
          </p:nvSpPr>
          <p:spPr>
            <a:xfrm>
              <a:off x="5981293" y="3287267"/>
              <a:ext cx="0" cy="159385"/>
            </a:xfrm>
            <a:custGeom>
              <a:avLst/>
              <a:gdLst/>
              <a:ahLst/>
              <a:cxnLst/>
              <a:rect l="l" t="t" r="r" b="b"/>
              <a:pathLst>
                <a:path h="159385">
                  <a:moveTo>
                    <a:pt x="0" y="159257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22" name="object 13022"/>
            <p:cNvSpPr/>
            <p:nvPr/>
          </p:nvSpPr>
          <p:spPr>
            <a:xfrm>
              <a:off x="5984341" y="3287267"/>
              <a:ext cx="0" cy="152400"/>
            </a:xfrm>
            <a:custGeom>
              <a:avLst/>
              <a:gdLst/>
              <a:ahLst/>
              <a:cxnLst/>
              <a:rect l="l" t="t" r="r" b="b"/>
              <a:pathLst>
                <a:path h="152400">
                  <a:moveTo>
                    <a:pt x="0" y="152400"/>
                  </a:moveTo>
                  <a:lnTo>
                    <a:pt x="0" y="0"/>
                  </a:lnTo>
                </a:path>
                <a:path h="152400">
                  <a:moveTo>
                    <a:pt x="0" y="15240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23" name="object 13023"/>
            <p:cNvSpPr/>
            <p:nvPr/>
          </p:nvSpPr>
          <p:spPr>
            <a:xfrm>
              <a:off x="5974435" y="3226307"/>
              <a:ext cx="10160" cy="220345"/>
            </a:xfrm>
            <a:custGeom>
              <a:avLst/>
              <a:gdLst/>
              <a:ahLst/>
              <a:cxnLst/>
              <a:rect l="l" t="t" r="r" b="b"/>
              <a:pathLst>
                <a:path w="10160" h="220345">
                  <a:moveTo>
                    <a:pt x="6858" y="0"/>
                  </a:moveTo>
                  <a:lnTo>
                    <a:pt x="6858" y="220218"/>
                  </a:lnTo>
                </a:path>
                <a:path w="10160" h="220345">
                  <a:moveTo>
                    <a:pt x="9906" y="0"/>
                  </a:moveTo>
                  <a:lnTo>
                    <a:pt x="9906" y="213360"/>
                  </a:lnTo>
                </a:path>
                <a:path w="10160" h="220345">
                  <a:moveTo>
                    <a:pt x="9906" y="0"/>
                  </a:moveTo>
                  <a:lnTo>
                    <a:pt x="9906" y="213360"/>
                  </a:lnTo>
                </a:path>
                <a:path w="10160" h="220345">
                  <a:moveTo>
                    <a:pt x="9906" y="0"/>
                  </a:moveTo>
                  <a:lnTo>
                    <a:pt x="9906" y="77724"/>
                  </a:lnTo>
                </a:path>
                <a:path w="10160" h="220345">
                  <a:moveTo>
                    <a:pt x="9906" y="0"/>
                  </a:moveTo>
                  <a:lnTo>
                    <a:pt x="9906" y="77724"/>
                  </a:lnTo>
                </a:path>
                <a:path w="10160" h="220345">
                  <a:moveTo>
                    <a:pt x="6858" y="0"/>
                  </a:moveTo>
                  <a:lnTo>
                    <a:pt x="6858" y="77724"/>
                  </a:lnTo>
                </a:path>
                <a:path w="10160" h="220345">
                  <a:moveTo>
                    <a:pt x="9906" y="0"/>
                  </a:moveTo>
                  <a:lnTo>
                    <a:pt x="9906" y="213360"/>
                  </a:lnTo>
                </a:path>
                <a:path w="10160" h="220345">
                  <a:moveTo>
                    <a:pt x="9906" y="0"/>
                  </a:moveTo>
                  <a:lnTo>
                    <a:pt x="9906" y="213360"/>
                  </a:lnTo>
                </a:path>
                <a:path w="10160" h="220345">
                  <a:moveTo>
                    <a:pt x="6858" y="0"/>
                  </a:moveTo>
                  <a:lnTo>
                    <a:pt x="6858" y="220218"/>
                  </a:lnTo>
                </a:path>
                <a:path w="10160" h="220345">
                  <a:moveTo>
                    <a:pt x="9906" y="0"/>
                  </a:moveTo>
                  <a:lnTo>
                    <a:pt x="9906" y="77724"/>
                  </a:lnTo>
                </a:path>
                <a:path w="10160" h="220345">
                  <a:moveTo>
                    <a:pt x="6858" y="0"/>
                  </a:moveTo>
                  <a:lnTo>
                    <a:pt x="6858" y="77724"/>
                  </a:lnTo>
                </a:path>
                <a:path w="10160" h="220345">
                  <a:moveTo>
                    <a:pt x="9905" y="0"/>
                  </a:moveTo>
                  <a:lnTo>
                    <a:pt x="9905" y="77724"/>
                  </a:lnTo>
                </a:path>
                <a:path w="10160" h="220345">
                  <a:moveTo>
                    <a:pt x="0" y="0"/>
                  </a:moveTo>
                  <a:lnTo>
                    <a:pt x="0" y="77724"/>
                  </a:lnTo>
                </a:path>
                <a:path w="10160" h="220345">
                  <a:moveTo>
                    <a:pt x="0" y="0"/>
                  </a:moveTo>
                  <a:lnTo>
                    <a:pt x="0" y="5791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3024" name="object 13024"/>
          <p:cNvGrpSpPr/>
          <p:nvPr/>
        </p:nvGrpSpPr>
        <p:grpSpPr>
          <a:xfrm>
            <a:off x="7284701" y="2407471"/>
            <a:ext cx="65441" cy="64645"/>
            <a:chOff x="5796127" y="3008080"/>
            <a:chExt cx="52069" cy="51435"/>
          </a:xfrm>
        </p:grpSpPr>
        <p:sp>
          <p:nvSpPr>
            <p:cNvPr id="13025" name="object 13025"/>
            <p:cNvSpPr/>
            <p:nvPr/>
          </p:nvSpPr>
          <p:spPr>
            <a:xfrm>
              <a:off x="5798413" y="3010366"/>
              <a:ext cx="47625" cy="46990"/>
            </a:xfrm>
            <a:custGeom>
              <a:avLst/>
              <a:gdLst/>
              <a:ahLst/>
              <a:cxnLst/>
              <a:rect l="l" t="t" r="r" b="b"/>
              <a:pathLst>
                <a:path w="47625" h="46989">
                  <a:moveTo>
                    <a:pt x="47244" y="23155"/>
                  </a:moveTo>
                  <a:lnTo>
                    <a:pt x="47244" y="18583"/>
                  </a:lnTo>
                  <a:lnTo>
                    <a:pt x="45720" y="14011"/>
                  </a:lnTo>
                  <a:lnTo>
                    <a:pt x="35378" y="2777"/>
                  </a:lnTo>
                  <a:lnTo>
                    <a:pt x="21121" y="0"/>
                  </a:lnTo>
                  <a:lnTo>
                    <a:pt x="7924" y="5370"/>
                  </a:lnTo>
                  <a:lnTo>
                    <a:pt x="762" y="18583"/>
                  </a:lnTo>
                  <a:lnTo>
                    <a:pt x="0" y="23155"/>
                  </a:lnTo>
                  <a:lnTo>
                    <a:pt x="762" y="28489"/>
                  </a:lnTo>
                  <a:lnTo>
                    <a:pt x="8404" y="41645"/>
                  </a:lnTo>
                  <a:lnTo>
                    <a:pt x="21564" y="46858"/>
                  </a:lnTo>
                  <a:lnTo>
                    <a:pt x="35562" y="43839"/>
                  </a:lnTo>
                  <a:lnTo>
                    <a:pt x="45720" y="32299"/>
                  </a:lnTo>
                  <a:lnTo>
                    <a:pt x="47244" y="28489"/>
                  </a:lnTo>
                  <a:lnTo>
                    <a:pt x="47244" y="23155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26" name="object 13026"/>
            <p:cNvSpPr/>
            <p:nvPr/>
          </p:nvSpPr>
          <p:spPr>
            <a:xfrm>
              <a:off x="5805271" y="3016758"/>
              <a:ext cx="33655" cy="34290"/>
            </a:xfrm>
            <a:custGeom>
              <a:avLst/>
              <a:gdLst/>
              <a:ahLst/>
              <a:cxnLst/>
              <a:rect l="l" t="t" r="r" b="b"/>
              <a:pathLst>
                <a:path w="33654" h="34289">
                  <a:moveTo>
                    <a:pt x="0" y="34290"/>
                  </a:moveTo>
                  <a:lnTo>
                    <a:pt x="33528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27" name="object 13027"/>
            <p:cNvSpPr/>
            <p:nvPr/>
          </p:nvSpPr>
          <p:spPr>
            <a:xfrm>
              <a:off x="5805271" y="3016758"/>
              <a:ext cx="33655" cy="34290"/>
            </a:xfrm>
            <a:custGeom>
              <a:avLst/>
              <a:gdLst/>
              <a:ahLst/>
              <a:cxnLst/>
              <a:rect l="l" t="t" r="r" b="b"/>
              <a:pathLst>
                <a:path w="33654" h="34289">
                  <a:moveTo>
                    <a:pt x="33527" y="34290"/>
                  </a:moveTo>
                  <a:lnTo>
                    <a:pt x="0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3028" name="object 13028"/>
          <p:cNvGrpSpPr/>
          <p:nvPr/>
        </p:nvGrpSpPr>
        <p:grpSpPr>
          <a:xfrm>
            <a:off x="7190846" y="2405927"/>
            <a:ext cx="23144" cy="229050"/>
            <a:chOff x="5721451" y="3006851"/>
            <a:chExt cx="18415" cy="182245"/>
          </a:xfrm>
        </p:grpSpPr>
        <p:sp>
          <p:nvSpPr>
            <p:cNvPr id="13029" name="object 13029"/>
            <p:cNvSpPr/>
            <p:nvPr/>
          </p:nvSpPr>
          <p:spPr>
            <a:xfrm>
              <a:off x="5737453" y="3006851"/>
              <a:ext cx="0" cy="182245"/>
            </a:xfrm>
            <a:custGeom>
              <a:avLst/>
              <a:gdLst/>
              <a:ahLst/>
              <a:cxnLst/>
              <a:rect l="l" t="t" r="r" b="b"/>
              <a:pathLst>
                <a:path h="182244">
                  <a:moveTo>
                    <a:pt x="0" y="0"/>
                  </a:moveTo>
                  <a:lnTo>
                    <a:pt x="0" y="18211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30" name="object 13030"/>
            <p:cNvSpPr/>
            <p:nvPr/>
          </p:nvSpPr>
          <p:spPr>
            <a:xfrm>
              <a:off x="5723737" y="3080765"/>
              <a:ext cx="6985" cy="6985"/>
            </a:xfrm>
            <a:custGeom>
              <a:avLst/>
              <a:gdLst/>
              <a:ahLst/>
              <a:cxnLst/>
              <a:rect l="l" t="t" r="r" b="b"/>
              <a:pathLst>
                <a:path w="6985" h="6985">
                  <a:moveTo>
                    <a:pt x="6858" y="3809"/>
                  </a:moveTo>
                  <a:lnTo>
                    <a:pt x="0" y="0"/>
                  </a:lnTo>
                </a:path>
                <a:path w="6985" h="6985">
                  <a:moveTo>
                    <a:pt x="6858" y="3809"/>
                  </a:moveTo>
                  <a:lnTo>
                    <a:pt x="0" y="6857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3031" name="object 13031"/>
          <p:cNvGrpSpPr/>
          <p:nvPr/>
        </p:nvGrpSpPr>
        <p:grpSpPr>
          <a:xfrm>
            <a:off x="7178395" y="2350380"/>
            <a:ext cx="233040" cy="54270"/>
            <a:chOff x="5711545" y="2962655"/>
            <a:chExt cx="185420" cy="43180"/>
          </a:xfrm>
        </p:grpSpPr>
        <p:sp>
          <p:nvSpPr>
            <p:cNvPr id="13032" name="object 13032"/>
            <p:cNvSpPr/>
            <p:nvPr/>
          </p:nvSpPr>
          <p:spPr>
            <a:xfrm>
              <a:off x="5845657" y="3003041"/>
              <a:ext cx="51435" cy="0"/>
            </a:xfrm>
            <a:custGeom>
              <a:avLst/>
              <a:gdLst/>
              <a:ahLst/>
              <a:cxnLst/>
              <a:rect l="l" t="t" r="r" b="b"/>
              <a:pathLst>
                <a:path w="51435">
                  <a:moveTo>
                    <a:pt x="0" y="0"/>
                  </a:moveTo>
                  <a:lnTo>
                    <a:pt x="51053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33" name="object 13033"/>
            <p:cNvSpPr/>
            <p:nvPr/>
          </p:nvSpPr>
          <p:spPr>
            <a:xfrm>
              <a:off x="5845657" y="2999993"/>
              <a:ext cx="51435" cy="0"/>
            </a:xfrm>
            <a:custGeom>
              <a:avLst/>
              <a:gdLst/>
              <a:ahLst/>
              <a:cxnLst/>
              <a:rect l="l" t="t" r="r" b="b"/>
              <a:pathLst>
                <a:path w="51435">
                  <a:moveTo>
                    <a:pt x="0" y="0"/>
                  </a:moveTo>
                  <a:lnTo>
                    <a:pt x="51053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34" name="object 13034"/>
            <p:cNvSpPr/>
            <p:nvPr/>
          </p:nvSpPr>
          <p:spPr>
            <a:xfrm>
              <a:off x="5845657" y="3003041"/>
              <a:ext cx="51435" cy="0"/>
            </a:xfrm>
            <a:custGeom>
              <a:avLst/>
              <a:gdLst/>
              <a:ahLst/>
              <a:cxnLst/>
              <a:rect l="l" t="t" r="r" b="b"/>
              <a:pathLst>
                <a:path w="51435">
                  <a:moveTo>
                    <a:pt x="0" y="0"/>
                  </a:moveTo>
                  <a:lnTo>
                    <a:pt x="51053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35" name="object 13035"/>
            <p:cNvSpPr/>
            <p:nvPr/>
          </p:nvSpPr>
          <p:spPr>
            <a:xfrm>
              <a:off x="5767933" y="2999993"/>
              <a:ext cx="71120" cy="0"/>
            </a:xfrm>
            <a:custGeom>
              <a:avLst/>
              <a:gdLst/>
              <a:ahLst/>
              <a:cxnLst/>
              <a:rect l="l" t="t" r="r" b="b"/>
              <a:pathLst>
                <a:path w="71120">
                  <a:moveTo>
                    <a:pt x="0" y="0"/>
                  </a:moveTo>
                  <a:lnTo>
                    <a:pt x="7086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36" name="object 13036"/>
            <p:cNvSpPr/>
            <p:nvPr/>
          </p:nvSpPr>
          <p:spPr>
            <a:xfrm>
              <a:off x="5767933" y="2996945"/>
              <a:ext cx="74930" cy="0"/>
            </a:xfrm>
            <a:custGeom>
              <a:avLst/>
              <a:gdLst/>
              <a:ahLst/>
              <a:cxnLst/>
              <a:rect l="l" t="t" r="r" b="b"/>
              <a:pathLst>
                <a:path w="74929">
                  <a:moveTo>
                    <a:pt x="0" y="0"/>
                  </a:moveTo>
                  <a:lnTo>
                    <a:pt x="7467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37" name="object 13037"/>
            <p:cNvSpPr/>
            <p:nvPr/>
          </p:nvSpPr>
          <p:spPr>
            <a:xfrm>
              <a:off x="5741263" y="2999993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19812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38" name="object 13038"/>
            <p:cNvSpPr/>
            <p:nvPr/>
          </p:nvSpPr>
          <p:spPr>
            <a:xfrm>
              <a:off x="5713831" y="2962655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h="24130">
                  <a:moveTo>
                    <a:pt x="0" y="0"/>
                  </a:moveTo>
                  <a:lnTo>
                    <a:pt x="0" y="2362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3039" name="object 13039"/>
          <p:cNvSpPr/>
          <p:nvPr/>
        </p:nvSpPr>
        <p:spPr>
          <a:xfrm>
            <a:off x="7240646" y="2656843"/>
            <a:ext cx="4788" cy="3192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10" y="2285"/>
                </a:moveTo>
                <a:lnTo>
                  <a:pt x="3048" y="761"/>
                </a:lnTo>
                <a:lnTo>
                  <a:pt x="2286" y="0"/>
                </a:lnTo>
                <a:lnTo>
                  <a:pt x="762" y="761"/>
                </a:lnTo>
                <a:lnTo>
                  <a:pt x="0" y="2285"/>
                </a:lnTo>
              </a:path>
              <a:path w="3810" h="2539">
                <a:moveTo>
                  <a:pt x="3810" y="2285"/>
                </a:moveTo>
                <a:lnTo>
                  <a:pt x="3048" y="761"/>
                </a:lnTo>
                <a:lnTo>
                  <a:pt x="2286" y="0"/>
                </a:lnTo>
                <a:lnTo>
                  <a:pt x="762" y="761"/>
                </a:lnTo>
                <a:lnTo>
                  <a:pt x="0" y="2285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3040" name="object 13040"/>
          <p:cNvGrpSpPr/>
          <p:nvPr/>
        </p:nvGrpSpPr>
        <p:grpSpPr>
          <a:xfrm>
            <a:off x="7190845" y="2390605"/>
            <a:ext cx="220271" cy="119712"/>
            <a:chOff x="5721451" y="2994660"/>
            <a:chExt cx="175260" cy="95250"/>
          </a:xfrm>
        </p:grpSpPr>
        <p:sp>
          <p:nvSpPr>
            <p:cNvPr id="13041" name="object 13041"/>
            <p:cNvSpPr/>
            <p:nvPr/>
          </p:nvSpPr>
          <p:spPr>
            <a:xfrm>
              <a:off x="5798413" y="3010366"/>
              <a:ext cx="47625" cy="46990"/>
            </a:xfrm>
            <a:custGeom>
              <a:avLst/>
              <a:gdLst/>
              <a:ahLst/>
              <a:cxnLst/>
              <a:rect l="l" t="t" r="r" b="b"/>
              <a:pathLst>
                <a:path w="47625" h="46989">
                  <a:moveTo>
                    <a:pt x="47244" y="23155"/>
                  </a:moveTo>
                  <a:lnTo>
                    <a:pt x="47244" y="18583"/>
                  </a:lnTo>
                  <a:lnTo>
                    <a:pt x="45720" y="14011"/>
                  </a:lnTo>
                  <a:lnTo>
                    <a:pt x="35378" y="2777"/>
                  </a:lnTo>
                  <a:lnTo>
                    <a:pt x="21121" y="0"/>
                  </a:lnTo>
                  <a:lnTo>
                    <a:pt x="7924" y="5370"/>
                  </a:lnTo>
                  <a:lnTo>
                    <a:pt x="762" y="18583"/>
                  </a:lnTo>
                  <a:lnTo>
                    <a:pt x="0" y="23155"/>
                  </a:lnTo>
                  <a:lnTo>
                    <a:pt x="762" y="28489"/>
                  </a:lnTo>
                  <a:lnTo>
                    <a:pt x="8404" y="41645"/>
                  </a:lnTo>
                  <a:lnTo>
                    <a:pt x="21564" y="46858"/>
                  </a:lnTo>
                  <a:lnTo>
                    <a:pt x="35562" y="43839"/>
                  </a:lnTo>
                  <a:lnTo>
                    <a:pt x="45720" y="32299"/>
                  </a:lnTo>
                  <a:lnTo>
                    <a:pt x="47244" y="28489"/>
                  </a:lnTo>
                  <a:lnTo>
                    <a:pt x="47244" y="23155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42" name="object 13042"/>
            <p:cNvSpPr/>
            <p:nvPr/>
          </p:nvSpPr>
          <p:spPr>
            <a:xfrm>
              <a:off x="5805271" y="3016758"/>
              <a:ext cx="33655" cy="34290"/>
            </a:xfrm>
            <a:custGeom>
              <a:avLst/>
              <a:gdLst/>
              <a:ahLst/>
              <a:cxnLst/>
              <a:rect l="l" t="t" r="r" b="b"/>
              <a:pathLst>
                <a:path w="33654" h="34289">
                  <a:moveTo>
                    <a:pt x="0" y="34290"/>
                  </a:moveTo>
                  <a:lnTo>
                    <a:pt x="33528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43" name="object 13043"/>
            <p:cNvSpPr/>
            <p:nvPr/>
          </p:nvSpPr>
          <p:spPr>
            <a:xfrm>
              <a:off x="5805271" y="3016758"/>
              <a:ext cx="33655" cy="34290"/>
            </a:xfrm>
            <a:custGeom>
              <a:avLst/>
              <a:gdLst/>
              <a:ahLst/>
              <a:cxnLst/>
              <a:rect l="l" t="t" r="r" b="b"/>
              <a:pathLst>
                <a:path w="33654" h="34289">
                  <a:moveTo>
                    <a:pt x="33527" y="34290"/>
                  </a:moveTo>
                  <a:lnTo>
                    <a:pt x="0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44" name="object 13044"/>
            <p:cNvSpPr/>
            <p:nvPr/>
          </p:nvSpPr>
          <p:spPr>
            <a:xfrm>
              <a:off x="5741263" y="2999994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19812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45" name="object 13045"/>
            <p:cNvSpPr/>
            <p:nvPr/>
          </p:nvSpPr>
          <p:spPr>
            <a:xfrm>
              <a:off x="5845657" y="3003042"/>
              <a:ext cx="51435" cy="0"/>
            </a:xfrm>
            <a:custGeom>
              <a:avLst/>
              <a:gdLst/>
              <a:ahLst/>
              <a:cxnLst/>
              <a:rect l="l" t="t" r="r" b="b"/>
              <a:pathLst>
                <a:path w="51435">
                  <a:moveTo>
                    <a:pt x="0" y="0"/>
                  </a:moveTo>
                  <a:lnTo>
                    <a:pt x="51053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46" name="object 13046"/>
            <p:cNvSpPr/>
            <p:nvPr/>
          </p:nvSpPr>
          <p:spPr>
            <a:xfrm>
              <a:off x="5845657" y="2999994"/>
              <a:ext cx="51435" cy="0"/>
            </a:xfrm>
            <a:custGeom>
              <a:avLst/>
              <a:gdLst/>
              <a:ahLst/>
              <a:cxnLst/>
              <a:rect l="l" t="t" r="r" b="b"/>
              <a:pathLst>
                <a:path w="51435">
                  <a:moveTo>
                    <a:pt x="0" y="0"/>
                  </a:moveTo>
                  <a:lnTo>
                    <a:pt x="51053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47" name="object 13047"/>
            <p:cNvSpPr/>
            <p:nvPr/>
          </p:nvSpPr>
          <p:spPr>
            <a:xfrm>
              <a:off x="5845657" y="3003042"/>
              <a:ext cx="51435" cy="0"/>
            </a:xfrm>
            <a:custGeom>
              <a:avLst/>
              <a:gdLst/>
              <a:ahLst/>
              <a:cxnLst/>
              <a:rect l="l" t="t" r="r" b="b"/>
              <a:pathLst>
                <a:path w="51435">
                  <a:moveTo>
                    <a:pt x="0" y="0"/>
                  </a:moveTo>
                  <a:lnTo>
                    <a:pt x="51053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48" name="object 13048"/>
            <p:cNvSpPr/>
            <p:nvPr/>
          </p:nvSpPr>
          <p:spPr>
            <a:xfrm>
              <a:off x="5767933" y="2996946"/>
              <a:ext cx="74930" cy="0"/>
            </a:xfrm>
            <a:custGeom>
              <a:avLst/>
              <a:gdLst/>
              <a:ahLst/>
              <a:cxnLst/>
              <a:rect l="l" t="t" r="r" b="b"/>
              <a:pathLst>
                <a:path w="74929">
                  <a:moveTo>
                    <a:pt x="0" y="0"/>
                  </a:moveTo>
                  <a:lnTo>
                    <a:pt x="7467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49" name="object 13049"/>
            <p:cNvSpPr/>
            <p:nvPr/>
          </p:nvSpPr>
          <p:spPr>
            <a:xfrm>
              <a:off x="5767933" y="2999994"/>
              <a:ext cx="71120" cy="0"/>
            </a:xfrm>
            <a:custGeom>
              <a:avLst/>
              <a:gdLst/>
              <a:ahLst/>
              <a:cxnLst/>
              <a:rect l="l" t="t" r="r" b="b"/>
              <a:pathLst>
                <a:path w="71120">
                  <a:moveTo>
                    <a:pt x="0" y="0"/>
                  </a:moveTo>
                  <a:lnTo>
                    <a:pt x="7086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50" name="object 13050"/>
            <p:cNvSpPr/>
            <p:nvPr/>
          </p:nvSpPr>
          <p:spPr>
            <a:xfrm>
              <a:off x="5764885" y="3003042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51" name="object 13051"/>
            <p:cNvSpPr/>
            <p:nvPr/>
          </p:nvSpPr>
          <p:spPr>
            <a:xfrm>
              <a:off x="5764885" y="3006852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4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52" name="object 13052"/>
            <p:cNvSpPr/>
            <p:nvPr/>
          </p:nvSpPr>
          <p:spPr>
            <a:xfrm>
              <a:off x="5767933" y="3003042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53" name="object 13053"/>
            <p:cNvSpPr/>
            <p:nvPr/>
          </p:nvSpPr>
          <p:spPr>
            <a:xfrm>
              <a:off x="5765647" y="3000756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80">
                  <a:moveTo>
                    <a:pt x="2286" y="0"/>
                  </a:moveTo>
                  <a:lnTo>
                    <a:pt x="3902" y="669"/>
                  </a:lnTo>
                  <a:lnTo>
                    <a:pt x="4572" y="2285"/>
                  </a:lnTo>
                  <a:lnTo>
                    <a:pt x="3902" y="3902"/>
                  </a:lnTo>
                  <a:lnTo>
                    <a:pt x="2286" y="4571"/>
                  </a:lnTo>
                  <a:lnTo>
                    <a:pt x="669" y="3902"/>
                  </a:lnTo>
                  <a:lnTo>
                    <a:pt x="0" y="2285"/>
                  </a:lnTo>
                  <a:lnTo>
                    <a:pt x="669" y="669"/>
                  </a:lnTo>
                  <a:lnTo>
                    <a:pt x="228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54" name="object 13054"/>
            <p:cNvSpPr/>
            <p:nvPr/>
          </p:nvSpPr>
          <p:spPr>
            <a:xfrm>
              <a:off x="5767933" y="2999994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55" name="object 13055"/>
            <p:cNvSpPr/>
            <p:nvPr/>
          </p:nvSpPr>
          <p:spPr>
            <a:xfrm>
              <a:off x="5765647" y="2997708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80">
                  <a:moveTo>
                    <a:pt x="2286" y="0"/>
                  </a:moveTo>
                  <a:lnTo>
                    <a:pt x="3902" y="669"/>
                  </a:lnTo>
                  <a:lnTo>
                    <a:pt x="4572" y="2285"/>
                  </a:lnTo>
                  <a:lnTo>
                    <a:pt x="3902" y="3902"/>
                  </a:lnTo>
                  <a:lnTo>
                    <a:pt x="2286" y="4571"/>
                  </a:lnTo>
                  <a:lnTo>
                    <a:pt x="669" y="3902"/>
                  </a:lnTo>
                  <a:lnTo>
                    <a:pt x="0" y="2285"/>
                  </a:lnTo>
                  <a:lnTo>
                    <a:pt x="669" y="669"/>
                  </a:lnTo>
                  <a:lnTo>
                    <a:pt x="228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56" name="object 13056"/>
            <p:cNvSpPr/>
            <p:nvPr/>
          </p:nvSpPr>
          <p:spPr>
            <a:xfrm>
              <a:off x="5767933" y="2996946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57" name="object 13057"/>
            <p:cNvSpPr/>
            <p:nvPr/>
          </p:nvSpPr>
          <p:spPr>
            <a:xfrm>
              <a:off x="5764885" y="2996946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58" name="object 13058"/>
            <p:cNvSpPr/>
            <p:nvPr/>
          </p:nvSpPr>
          <p:spPr>
            <a:xfrm>
              <a:off x="5764885" y="2996946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304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59" name="object 13059"/>
            <p:cNvSpPr/>
            <p:nvPr/>
          </p:nvSpPr>
          <p:spPr>
            <a:xfrm>
              <a:off x="5764885" y="3003042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810"/>
                  </a:lnTo>
                </a:path>
                <a:path h="3810">
                  <a:moveTo>
                    <a:pt x="0" y="0"/>
                  </a:moveTo>
                  <a:lnTo>
                    <a:pt x="0" y="0"/>
                  </a:lnTo>
                  <a:lnTo>
                    <a:pt x="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60" name="object 13060"/>
            <p:cNvSpPr/>
            <p:nvPr/>
          </p:nvSpPr>
          <p:spPr>
            <a:xfrm>
              <a:off x="5764885" y="3006852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4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61" name="object 13061"/>
            <p:cNvSpPr/>
            <p:nvPr/>
          </p:nvSpPr>
          <p:spPr>
            <a:xfrm>
              <a:off x="5767933" y="3003042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62" name="object 13062"/>
            <p:cNvSpPr/>
            <p:nvPr/>
          </p:nvSpPr>
          <p:spPr>
            <a:xfrm>
              <a:off x="5765647" y="3000756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80">
                  <a:moveTo>
                    <a:pt x="2286" y="0"/>
                  </a:moveTo>
                  <a:lnTo>
                    <a:pt x="3902" y="669"/>
                  </a:lnTo>
                  <a:lnTo>
                    <a:pt x="4572" y="2285"/>
                  </a:lnTo>
                  <a:lnTo>
                    <a:pt x="3902" y="3902"/>
                  </a:lnTo>
                  <a:lnTo>
                    <a:pt x="2286" y="4571"/>
                  </a:lnTo>
                  <a:lnTo>
                    <a:pt x="669" y="3902"/>
                  </a:lnTo>
                  <a:lnTo>
                    <a:pt x="0" y="2285"/>
                  </a:lnTo>
                  <a:lnTo>
                    <a:pt x="669" y="669"/>
                  </a:lnTo>
                  <a:lnTo>
                    <a:pt x="228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63" name="object 13063"/>
            <p:cNvSpPr/>
            <p:nvPr/>
          </p:nvSpPr>
          <p:spPr>
            <a:xfrm>
              <a:off x="5723737" y="3080766"/>
              <a:ext cx="6985" cy="6985"/>
            </a:xfrm>
            <a:custGeom>
              <a:avLst/>
              <a:gdLst/>
              <a:ahLst/>
              <a:cxnLst/>
              <a:rect l="l" t="t" r="r" b="b"/>
              <a:pathLst>
                <a:path w="6985" h="6985">
                  <a:moveTo>
                    <a:pt x="6858" y="3809"/>
                  </a:moveTo>
                  <a:lnTo>
                    <a:pt x="0" y="6857"/>
                  </a:lnTo>
                </a:path>
                <a:path w="6985" h="6985">
                  <a:moveTo>
                    <a:pt x="6858" y="3809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3064" name="object 13064"/>
          <p:cNvSpPr/>
          <p:nvPr/>
        </p:nvSpPr>
        <p:spPr>
          <a:xfrm>
            <a:off x="7172649" y="2630987"/>
            <a:ext cx="68635" cy="0"/>
          </a:xfrm>
          <a:custGeom>
            <a:avLst/>
            <a:gdLst/>
            <a:ahLst/>
            <a:cxnLst/>
            <a:rect l="l" t="t" r="r" b="b"/>
            <a:pathLst>
              <a:path w="54610">
                <a:moveTo>
                  <a:pt x="54101" y="0"/>
                </a:moveTo>
                <a:lnTo>
                  <a:pt x="0" y="0"/>
                </a:lnTo>
                <a:lnTo>
                  <a:pt x="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65" name="object 13065"/>
          <p:cNvSpPr/>
          <p:nvPr/>
        </p:nvSpPr>
        <p:spPr>
          <a:xfrm>
            <a:off x="7193719" y="2498825"/>
            <a:ext cx="8779" cy="8779"/>
          </a:xfrm>
          <a:custGeom>
            <a:avLst/>
            <a:gdLst/>
            <a:ahLst/>
            <a:cxnLst/>
            <a:rect l="l" t="t" r="r" b="b"/>
            <a:pathLst>
              <a:path w="6985" h="6985">
                <a:moveTo>
                  <a:pt x="6858" y="3809"/>
                </a:moveTo>
                <a:lnTo>
                  <a:pt x="0" y="0"/>
                </a:lnTo>
              </a:path>
              <a:path w="6985" h="6985">
                <a:moveTo>
                  <a:pt x="6858" y="3809"/>
                </a:moveTo>
                <a:lnTo>
                  <a:pt x="0" y="6857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66" name="object 13066"/>
          <p:cNvSpPr/>
          <p:nvPr/>
        </p:nvSpPr>
        <p:spPr>
          <a:xfrm>
            <a:off x="7181268" y="2350380"/>
            <a:ext cx="0" cy="30327"/>
          </a:xfrm>
          <a:custGeom>
            <a:avLst/>
            <a:gdLst/>
            <a:ahLst/>
            <a:cxnLst/>
            <a:rect l="l" t="t" r="r" b="b"/>
            <a:pathLst>
              <a:path h="24130">
                <a:moveTo>
                  <a:pt x="0" y="0"/>
                </a:moveTo>
                <a:lnTo>
                  <a:pt x="0" y="23622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3067" name="object 13067"/>
          <p:cNvGrpSpPr/>
          <p:nvPr/>
        </p:nvGrpSpPr>
        <p:grpSpPr>
          <a:xfrm>
            <a:off x="7190845" y="2390605"/>
            <a:ext cx="220271" cy="119712"/>
            <a:chOff x="5721451" y="2994660"/>
            <a:chExt cx="175260" cy="95250"/>
          </a:xfrm>
        </p:grpSpPr>
        <p:sp>
          <p:nvSpPr>
            <p:cNvPr id="13068" name="object 13068"/>
            <p:cNvSpPr/>
            <p:nvPr/>
          </p:nvSpPr>
          <p:spPr>
            <a:xfrm>
              <a:off x="5764885" y="2996946"/>
              <a:ext cx="3175" cy="10160"/>
            </a:xfrm>
            <a:custGeom>
              <a:avLst/>
              <a:gdLst/>
              <a:ahLst/>
              <a:cxnLst/>
              <a:rect l="l" t="t" r="r" b="b"/>
              <a:pathLst>
                <a:path w="3175" h="10160">
                  <a:moveTo>
                    <a:pt x="0" y="3048"/>
                  </a:moveTo>
                  <a:lnTo>
                    <a:pt x="0" y="0"/>
                  </a:lnTo>
                  <a:lnTo>
                    <a:pt x="3047" y="0"/>
                  </a:lnTo>
                  <a:lnTo>
                    <a:pt x="3048" y="3048"/>
                  </a:lnTo>
                  <a:lnTo>
                    <a:pt x="3048" y="6096"/>
                  </a:lnTo>
                  <a:lnTo>
                    <a:pt x="3048" y="9906"/>
                  </a:lnTo>
                  <a:lnTo>
                    <a:pt x="0" y="990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69" name="object 13069"/>
            <p:cNvSpPr/>
            <p:nvPr/>
          </p:nvSpPr>
          <p:spPr>
            <a:xfrm>
              <a:off x="5764885" y="3003042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70" name="object 13070"/>
            <p:cNvSpPr/>
            <p:nvPr/>
          </p:nvSpPr>
          <p:spPr>
            <a:xfrm>
              <a:off x="5741263" y="2999994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19812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71" name="object 13071"/>
            <p:cNvSpPr/>
            <p:nvPr/>
          </p:nvSpPr>
          <p:spPr>
            <a:xfrm>
              <a:off x="5805271" y="3016758"/>
              <a:ext cx="33655" cy="34290"/>
            </a:xfrm>
            <a:custGeom>
              <a:avLst/>
              <a:gdLst/>
              <a:ahLst/>
              <a:cxnLst/>
              <a:rect l="l" t="t" r="r" b="b"/>
              <a:pathLst>
                <a:path w="33654" h="34289">
                  <a:moveTo>
                    <a:pt x="33527" y="34290"/>
                  </a:moveTo>
                  <a:lnTo>
                    <a:pt x="0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72" name="object 13072"/>
            <p:cNvSpPr/>
            <p:nvPr/>
          </p:nvSpPr>
          <p:spPr>
            <a:xfrm>
              <a:off x="5805271" y="3016758"/>
              <a:ext cx="33655" cy="34290"/>
            </a:xfrm>
            <a:custGeom>
              <a:avLst/>
              <a:gdLst/>
              <a:ahLst/>
              <a:cxnLst/>
              <a:rect l="l" t="t" r="r" b="b"/>
              <a:pathLst>
                <a:path w="33654" h="34289">
                  <a:moveTo>
                    <a:pt x="0" y="34290"/>
                  </a:moveTo>
                  <a:lnTo>
                    <a:pt x="33528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73" name="object 13073"/>
            <p:cNvSpPr/>
            <p:nvPr/>
          </p:nvSpPr>
          <p:spPr>
            <a:xfrm>
              <a:off x="5798413" y="3010366"/>
              <a:ext cx="47625" cy="46990"/>
            </a:xfrm>
            <a:custGeom>
              <a:avLst/>
              <a:gdLst/>
              <a:ahLst/>
              <a:cxnLst/>
              <a:rect l="l" t="t" r="r" b="b"/>
              <a:pathLst>
                <a:path w="47625" h="46989">
                  <a:moveTo>
                    <a:pt x="47244" y="23155"/>
                  </a:moveTo>
                  <a:lnTo>
                    <a:pt x="47244" y="18583"/>
                  </a:lnTo>
                  <a:lnTo>
                    <a:pt x="45720" y="14011"/>
                  </a:lnTo>
                  <a:lnTo>
                    <a:pt x="35378" y="2777"/>
                  </a:lnTo>
                  <a:lnTo>
                    <a:pt x="21121" y="0"/>
                  </a:lnTo>
                  <a:lnTo>
                    <a:pt x="7924" y="5370"/>
                  </a:lnTo>
                  <a:lnTo>
                    <a:pt x="762" y="18583"/>
                  </a:lnTo>
                  <a:lnTo>
                    <a:pt x="0" y="23155"/>
                  </a:lnTo>
                  <a:lnTo>
                    <a:pt x="762" y="28489"/>
                  </a:lnTo>
                  <a:lnTo>
                    <a:pt x="8404" y="41645"/>
                  </a:lnTo>
                  <a:lnTo>
                    <a:pt x="21564" y="46858"/>
                  </a:lnTo>
                  <a:lnTo>
                    <a:pt x="35562" y="43839"/>
                  </a:lnTo>
                  <a:lnTo>
                    <a:pt x="45720" y="32299"/>
                  </a:lnTo>
                  <a:lnTo>
                    <a:pt x="47244" y="28489"/>
                  </a:lnTo>
                  <a:lnTo>
                    <a:pt x="47244" y="23155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74" name="object 13074"/>
            <p:cNvSpPr/>
            <p:nvPr/>
          </p:nvSpPr>
          <p:spPr>
            <a:xfrm>
              <a:off x="5767933" y="2999994"/>
              <a:ext cx="71120" cy="0"/>
            </a:xfrm>
            <a:custGeom>
              <a:avLst/>
              <a:gdLst/>
              <a:ahLst/>
              <a:cxnLst/>
              <a:rect l="l" t="t" r="r" b="b"/>
              <a:pathLst>
                <a:path w="71120">
                  <a:moveTo>
                    <a:pt x="0" y="0"/>
                  </a:moveTo>
                  <a:lnTo>
                    <a:pt x="7086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75" name="object 13075"/>
            <p:cNvSpPr/>
            <p:nvPr/>
          </p:nvSpPr>
          <p:spPr>
            <a:xfrm>
              <a:off x="5767933" y="2996946"/>
              <a:ext cx="74930" cy="0"/>
            </a:xfrm>
            <a:custGeom>
              <a:avLst/>
              <a:gdLst/>
              <a:ahLst/>
              <a:cxnLst/>
              <a:rect l="l" t="t" r="r" b="b"/>
              <a:pathLst>
                <a:path w="74929">
                  <a:moveTo>
                    <a:pt x="0" y="0"/>
                  </a:moveTo>
                  <a:lnTo>
                    <a:pt x="7467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76" name="object 13076"/>
            <p:cNvSpPr/>
            <p:nvPr/>
          </p:nvSpPr>
          <p:spPr>
            <a:xfrm>
              <a:off x="5845657" y="3003042"/>
              <a:ext cx="51435" cy="0"/>
            </a:xfrm>
            <a:custGeom>
              <a:avLst/>
              <a:gdLst/>
              <a:ahLst/>
              <a:cxnLst/>
              <a:rect l="l" t="t" r="r" b="b"/>
              <a:pathLst>
                <a:path w="51435">
                  <a:moveTo>
                    <a:pt x="0" y="0"/>
                  </a:moveTo>
                  <a:lnTo>
                    <a:pt x="51053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77" name="object 13077"/>
            <p:cNvSpPr/>
            <p:nvPr/>
          </p:nvSpPr>
          <p:spPr>
            <a:xfrm>
              <a:off x="5845657" y="2999994"/>
              <a:ext cx="51435" cy="0"/>
            </a:xfrm>
            <a:custGeom>
              <a:avLst/>
              <a:gdLst/>
              <a:ahLst/>
              <a:cxnLst/>
              <a:rect l="l" t="t" r="r" b="b"/>
              <a:pathLst>
                <a:path w="51435">
                  <a:moveTo>
                    <a:pt x="0" y="0"/>
                  </a:moveTo>
                  <a:lnTo>
                    <a:pt x="51053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78" name="object 13078"/>
            <p:cNvSpPr/>
            <p:nvPr/>
          </p:nvSpPr>
          <p:spPr>
            <a:xfrm>
              <a:off x="5845657" y="3003042"/>
              <a:ext cx="51435" cy="0"/>
            </a:xfrm>
            <a:custGeom>
              <a:avLst/>
              <a:gdLst/>
              <a:ahLst/>
              <a:cxnLst/>
              <a:rect l="l" t="t" r="r" b="b"/>
              <a:pathLst>
                <a:path w="51435">
                  <a:moveTo>
                    <a:pt x="0" y="0"/>
                  </a:moveTo>
                  <a:lnTo>
                    <a:pt x="51053" y="0"/>
                  </a:lnTo>
                </a:path>
                <a:path w="51435">
                  <a:moveTo>
                    <a:pt x="0" y="0"/>
                  </a:moveTo>
                  <a:lnTo>
                    <a:pt x="51053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79" name="object 13079"/>
            <p:cNvSpPr/>
            <p:nvPr/>
          </p:nvSpPr>
          <p:spPr>
            <a:xfrm>
              <a:off x="5845657" y="2999994"/>
              <a:ext cx="51435" cy="0"/>
            </a:xfrm>
            <a:custGeom>
              <a:avLst/>
              <a:gdLst/>
              <a:ahLst/>
              <a:cxnLst/>
              <a:rect l="l" t="t" r="r" b="b"/>
              <a:pathLst>
                <a:path w="51435">
                  <a:moveTo>
                    <a:pt x="0" y="0"/>
                  </a:moveTo>
                  <a:lnTo>
                    <a:pt x="51053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80" name="object 13080"/>
            <p:cNvSpPr/>
            <p:nvPr/>
          </p:nvSpPr>
          <p:spPr>
            <a:xfrm>
              <a:off x="5845657" y="3003042"/>
              <a:ext cx="51435" cy="0"/>
            </a:xfrm>
            <a:custGeom>
              <a:avLst/>
              <a:gdLst/>
              <a:ahLst/>
              <a:cxnLst/>
              <a:rect l="l" t="t" r="r" b="b"/>
              <a:pathLst>
                <a:path w="51435">
                  <a:moveTo>
                    <a:pt x="0" y="0"/>
                  </a:moveTo>
                  <a:lnTo>
                    <a:pt x="51053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81" name="object 13081"/>
            <p:cNvSpPr/>
            <p:nvPr/>
          </p:nvSpPr>
          <p:spPr>
            <a:xfrm>
              <a:off x="5767933" y="2999994"/>
              <a:ext cx="71120" cy="0"/>
            </a:xfrm>
            <a:custGeom>
              <a:avLst/>
              <a:gdLst/>
              <a:ahLst/>
              <a:cxnLst/>
              <a:rect l="l" t="t" r="r" b="b"/>
              <a:pathLst>
                <a:path w="71120">
                  <a:moveTo>
                    <a:pt x="0" y="0"/>
                  </a:moveTo>
                  <a:lnTo>
                    <a:pt x="7086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82" name="object 13082"/>
            <p:cNvSpPr/>
            <p:nvPr/>
          </p:nvSpPr>
          <p:spPr>
            <a:xfrm>
              <a:off x="5767933" y="2996946"/>
              <a:ext cx="74930" cy="0"/>
            </a:xfrm>
            <a:custGeom>
              <a:avLst/>
              <a:gdLst/>
              <a:ahLst/>
              <a:cxnLst/>
              <a:rect l="l" t="t" r="r" b="b"/>
              <a:pathLst>
                <a:path w="74929">
                  <a:moveTo>
                    <a:pt x="0" y="0"/>
                  </a:moveTo>
                  <a:lnTo>
                    <a:pt x="7467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83" name="object 13083"/>
            <p:cNvSpPr/>
            <p:nvPr/>
          </p:nvSpPr>
          <p:spPr>
            <a:xfrm>
              <a:off x="5764885" y="2996946"/>
              <a:ext cx="3175" cy="10160"/>
            </a:xfrm>
            <a:custGeom>
              <a:avLst/>
              <a:gdLst/>
              <a:ahLst/>
              <a:cxnLst/>
              <a:rect l="l" t="t" r="r" b="b"/>
              <a:pathLst>
                <a:path w="3175" h="10160">
                  <a:moveTo>
                    <a:pt x="0" y="3048"/>
                  </a:moveTo>
                  <a:lnTo>
                    <a:pt x="0" y="0"/>
                  </a:lnTo>
                  <a:lnTo>
                    <a:pt x="3047" y="0"/>
                  </a:lnTo>
                  <a:lnTo>
                    <a:pt x="3048" y="3048"/>
                  </a:lnTo>
                  <a:lnTo>
                    <a:pt x="3048" y="6096"/>
                  </a:lnTo>
                  <a:lnTo>
                    <a:pt x="3048" y="9906"/>
                  </a:lnTo>
                  <a:lnTo>
                    <a:pt x="0" y="990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84" name="object 13084"/>
            <p:cNvSpPr/>
            <p:nvPr/>
          </p:nvSpPr>
          <p:spPr>
            <a:xfrm>
              <a:off x="5764885" y="3003042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85" name="object 13085"/>
            <p:cNvSpPr/>
            <p:nvPr/>
          </p:nvSpPr>
          <p:spPr>
            <a:xfrm>
              <a:off x="5805271" y="3016758"/>
              <a:ext cx="33655" cy="34290"/>
            </a:xfrm>
            <a:custGeom>
              <a:avLst/>
              <a:gdLst/>
              <a:ahLst/>
              <a:cxnLst/>
              <a:rect l="l" t="t" r="r" b="b"/>
              <a:pathLst>
                <a:path w="33654" h="34289">
                  <a:moveTo>
                    <a:pt x="0" y="34290"/>
                  </a:moveTo>
                  <a:lnTo>
                    <a:pt x="33528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86" name="object 13086"/>
            <p:cNvSpPr/>
            <p:nvPr/>
          </p:nvSpPr>
          <p:spPr>
            <a:xfrm>
              <a:off x="5805271" y="3016758"/>
              <a:ext cx="33655" cy="34290"/>
            </a:xfrm>
            <a:custGeom>
              <a:avLst/>
              <a:gdLst/>
              <a:ahLst/>
              <a:cxnLst/>
              <a:rect l="l" t="t" r="r" b="b"/>
              <a:pathLst>
                <a:path w="33654" h="34289">
                  <a:moveTo>
                    <a:pt x="33527" y="34290"/>
                  </a:moveTo>
                  <a:lnTo>
                    <a:pt x="0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87" name="object 13087"/>
            <p:cNvSpPr/>
            <p:nvPr/>
          </p:nvSpPr>
          <p:spPr>
            <a:xfrm>
              <a:off x="5798413" y="3010366"/>
              <a:ext cx="47625" cy="46990"/>
            </a:xfrm>
            <a:custGeom>
              <a:avLst/>
              <a:gdLst/>
              <a:ahLst/>
              <a:cxnLst/>
              <a:rect l="l" t="t" r="r" b="b"/>
              <a:pathLst>
                <a:path w="47625" h="46989">
                  <a:moveTo>
                    <a:pt x="47244" y="23155"/>
                  </a:moveTo>
                  <a:lnTo>
                    <a:pt x="47244" y="18583"/>
                  </a:lnTo>
                  <a:lnTo>
                    <a:pt x="45720" y="14011"/>
                  </a:lnTo>
                  <a:lnTo>
                    <a:pt x="35378" y="2777"/>
                  </a:lnTo>
                  <a:lnTo>
                    <a:pt x="21121" y="0"/>
                  </a:lnTo>
                  <a:lnTo>
                    <a:pt x="7924" y="5370"/>
                  </a:lnTo>
                  <a:lnTo>
                    <a:pt x="762" y="18583"/>
                  </a:lnTo>
                  <a:lnTo>
                    <a:pt x="0" y="23155"/>
                  </a:lnTo>
                  <a:lnTo>
                    <a:pt x="762" y="28489"/>
                  </a:lnTo>
                  <a:lnTo>
                    <a:pt x="8404" y="41645"/>
                  </a:lnTo>
                  <a:lnTo>
                    <a:pt x="21564" y="46858"/>
                  </a:lnTo>
                  <a:lnTo>
                    <a:pt x="35562" y="43839"/>
                  </a:lnTo>
                  <a:lnTo>
                    <a:pt x="45720" y="32299"/>
                  </a:lnTo>
                  <a:lnTo>
                    <a:pt x="47244" y="28489"/>
                  </a:lnTo>
                  <a:lnTo>
                    <a:pt x="47244" y="23155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88" name="object 13088"/>
            <p:cNvSpPr/>
            <p:nvPr/>
          </p:nvSpPr>
          <p:spPr>
            <a:xfrm>
              <a:off x="5741263" y="2999994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19812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89" name="object 13089"/>
            <p:cNvSpPr/>
            <p:nvPr/>
          </p:nvSpPr>
          <p:spPr>
            <a:xfrm>
              <a:off x="5764885" y="3003042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90" name="object 13090"/>
            <p:cNvSpPr/>
            <p:nvPr/>
          </p:nvSpPr>
          <p:spPr>
            <a:xfrm>
              <a:off x="5762599" y="3000756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80">
                  <a:moveTo>
                    <a:pt x="2286" y="0"/>
                  </a:moveTo>
                  <a:lnTo>
                    <a:pt x="3902" y="669"/>
                  </a:lnTo>
                  <a:lnTo>
                    <a:pt x="4572" y="2285"/>
                  </a:lnTo>
                  <a:lnTo>
                    <a:pt x="3902" y="3902"/>
                  </a:lnTo>
                  <a:lnTo>
                    <a:pt x="2286" y="4571"/>
                  </a:lnTo>
                  <a:lnTo>
                    <a:pt x="669" y="3902"/>
                  </a:lnTo>
                  <a:lnTo>
                    <a:pt x="0" y="2285"/>
                  </a:lnTo>
                  <a:lnTo>
                    <a:pt x="669" y="669"/>
                  </a:lnTo>
                  <a:lnTo>
                    <a:pt x="228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91" name="object 13091"/>
            <p:cNvSpPr/>
            <p:nvPr/>
          </p:nvSpPr>
          <p:spPr>
            <a:xfrm>
              <a:off x="5723737" y="3080766"/>
              <a:ext cx="6985" cy="6985"/>
            </a:xfrm>
            <a:custGeom>
              <a:avLst/>
              <a:gdLst/>
              <a:ahLst/>
              <a:cxnLst/>
              <a:rect l="l" t="t" r="r" b="b"/>
              <a:pathLst>
                <a:path w="6985" h="6985">
                  <a:moveTo>
                    <a:pt x="6858" y="3809"/>
                  </a:moveTo>
                  <a:lnTo>
                    <a:pt x="0" y="0"/>
                  </a:lnTo>
                </a:path>
                <a:path w="6985" h="6985">
                  <a:moveTo>
                    <a:pt x="6858" y="3809"/>
                  </a:moveTo>
                  <a:lnTo>
                    <a:pt x="0" y="6857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3092" name="object 13092"/>
          <p:cNvGrpSpPr/>
          <p:nvPr/>
        </p:nvGrpSpPr>
        <p:grpSpPr>
          <a:xfrm>
            <a:off x="7169777" y="2628112"/>
            <a:ext cx="71029" cy="39904"/>
            <a:chOff x="5704687" y="3183635"/>
            <a:chExt cx="56515" cy="31750"/>
          </a:xfrm>
        </p:grpSpPr>
        <p:sp>
          <p:nvSpPr>
            <p:cNvPr id="13093" name="object 13093"/>
            <p:cNvSpPr/>
            <p:nvPr/>
          </p:nvSpPr>
          <p:spPr>
            <a:xfrm>
              <a:off x="5704687" y="3183635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80">
                  <a:moveTo>
                    <a:pt x="2286" y="0"/>
                  </a:moveTo>
                  <a:lnTo>
                    <a:pt x="3902" y="669"/>
                  </a:lnTo>
                  <a:lnTo>
                    <a:pt x="4572" y="2285"/>
                  </a:lnTo>
                  <a:lnTo>
                    <a:pt x="3902" y="3902"/>
                  </a:lnTo>
                  <a:lnTo>
                    <a:pt x="2286" y="4571"/>
                  </a:lnTo>
                  <a:lnTo>
                    <a:pt x="669" y="3902"/>
                  </a:lnTo>
                  <a:lnTo>
                    <a:pt x="0" y="2285"/>
                  </a:lnTo>
                  <a:lnTo>
                    <a:pt x="669" y="669"/>
                  </a:lnTo>
                  <a:lnTo>
                    <a:pt x="228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94" name="object 13094"/>
            <p:cNvSpPr/>
            <p:nvPr/>
          </p:nvSpPr>
          <p:spPr>
            <a:xfrm>
              <a:off x="5706973" y="3185921"/>
              <a:ext cx="54610" cy="0"/>
            </a:xfrm>
            <a:custGeom>
              <a:avLst/>
              <a:gdLst/>
              <a:ahLst/>
              <a:cxnLst/>
              <a:rect l="l" t="t" r="r" b="b"/>
              <a:pathLst>
                <a:path w="54610">
                  <a:moveTo>
                    <a:pt x="54101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95" name="object 13095"/>
            <p:cNvSpPr/>
            <p:nvPr/>
          </p:nvSpPr>
          <p:spPr>
            <a:xfrm>
              <a:off x="5758027" y="3212591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96" name="object 13096"/>
            <p:cNvSpPr/>
            <p:nvPr/>
          </p:nvSpPr>
          <p:spPr>
            <a:xfrm>
              <a:off x="5720689" y="3199637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0"/>
                  </a:moveTo>
                  <a:lnTo>
                    <a:pt x="0" y="12954"/>
                  </a:lnTo>
                </a:path>
                <a:path h="13335">
                  <a:moveTo>
                    <a:pt x="0" y="0"/>
                  </a:moveTo>
                  <a:lnTo>
                    <a:pt x="0" y="1295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3097" name="object 13097"/>
          <p:cNvSpPr/>
          <p:nvPr/>
        </p:nvSpPr>
        <p:spPr>
          <a:xfrm>
            <a:off x="7177438" y="2469136"/>
            <a:ext cx="3990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3098" name="object 13098"/>
          <p:cNvGrpSpPr/>
          <p:nvPr/>
        </p:nvGrpSpPr>
        <p:grpSpPr>
          <a:xfrm>
            <a:off x="7169777" y="2371451"/>
            <a:ext cx="79010" cy="37510"/>
            <a:chOff x="5704687" y="2979420"/>
            <a:chExt cx="62865" cy="29845"/>
          </a:xfrm>
        </p:grpSpPr>
        <p:sp>
          <p:nvSpPr>
            <p:cNvPr id="13099" name="object 13099"/>
            <p:cNvSpPr/>
            <p:nvPr/>
          </p:nvSpPr>
          <p:spPr>
            <a:xfrm>
              <a:off x="5706973" y="3003042"/>
              <a:ext cx="58419" cy="3810"/>
            </a:xfrm>
            <a:custGeom>
              <a:avLst/>
              <a:gdLst/>
              <a:ahLst/>
              <a:cxnLst/>
              <a:rect l="l" t="t" r="r" b="b"/>
              <a:pathLst>
                <a:path w="58420" h="3810">
                  <a:moveTo>
                    <a:pt x="57912" y="3809"/>
                  </a:moveTo>
                  <a:lnTo>
                    <a:pt x="0" y="3809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00" name="object 13100"/>
            <p:cNvSpPr/>
            <p:nvPr/>
          </p:nvSpPr>
          <p:spPr>
            <a:xfrm>
              <a:off x="5720689" y="2979420"/>
              <a:ext cx="0" cy="13970"/>
            </a:xfrm>
            <a:custGeom>
              <a:avLst/>
              <a:gdLst/>
              <a:ahLst/>
              <a:cxnLst/>
              <a:rect l="l" t="t" r="r" b="b"/>
              <a:pathLst>
                <a:path h="13969">
                  <a:moveTo>
                    <a:pt x="0" y="0"/>
                  </a:moveTo>
                  <a:lnTo>
                    <a:pt x="0" y="13716"/>
                  </a:lnTo>
                </a:path>
                <a:path h="13969">
                  <a:moveTo>
                    <a:pt x="0" y="0"/>
                  </a:moveTo>
                  <a:lnTo>
                    <a:pt x="0" y="1371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01" name="object 13101"/>
            <p:cNvSpPr/>
            <p:nvPr/>
          </p:nvSpPr>
          <p:spPr>
            <a:xfrm>
              <a:off x="5764885" y="3003042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0"/>
                  </a:lnTo>
                  <a:lnTo>
                    <a:pt x="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02" name="object 13102"/>
            <p:cNvSpPr/>
            <p:nvPr/>
          </p:nvSpPr>
          <p:spPr>
            <a:xfrm>
              <a:off x="5720689" y="2979420"/>
              <a:ext cx="0" cy="13970"/>
            </a:xfrm>
            <a:custGeom>
              <a:avLst/>
              <a:gdLst/>
              <a:ahLst/>
              <a:cxnLst/>
              <a:rect l="l" t="t" r="r" b="b"/>
              <a:pathLst>
                <a:path h="13969">
                  <a:moveTo>
                    <a:pt x="0" y="0"/>
                  </a:moveTo>
                  <a:lnTo>
                    <a:pt x="0" y="13716"/>
                  </a:lnTo>
                </a:path>
                <a:path h="13969">
                  <a:moveTo>
                    <a:pt x="0" y="0"/>
                  </a:moveTo>
                  <a:lnTo>
                    <a:pt x="0" y="1371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3103" name="object 13103"/>
          <p:cNvGrpSpPr/>
          <p:nvPr/>
        </p:nvGrpSpPr>
        <p:grpSpPr>
          <a:xfrm>
            <a:off x="7187015" y="2639605"/>
            <a:ext cx="52673" cy="25539"/>
            <a:chOff x="5718403" y="3192779"/>
            <a:chExt cx="41910" cy="20320"/>
          </a:xfrm>
        </p:grpSpPr>
        <p:sp>
          <p:nvSpPr>
            <p:cNvPr id="13104" name="object 13104"/>
            <p:cNvSpPr/>
            <p:nvPr/>
          </p:nvSpPr>
          <p:spPr>
            <a:xfrm>
              <a:off x="5720689" y="3199637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0"/>
                  </a:moveTo>
                  <a:lnTo>
                    <a:pt x="0" y="12954"/>
                  </a:lnTo>
                </a:path>
                <a:path h="13335">
                  <a:moveTo>
                    <a:pt x="0" y="0"/>
                  </a:moveTo>
                  <a:lnTo>
                    <a:pt x="0" y="1295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05" name="object 13105"/>
            <p:cNvSpPr/>
            <p:nvPr/>
          </p:nvSpPr>
          <p:spPr>
            <a:xfrm>
              <a:off x="5758027" y="3192779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5">
                  <a:moveTo>
                    <a:pt x="0" y="6857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06" name="object 13106"/>
            <p:cNvSpPr/>
            <p:nvPr/>
          </p:nvSpPr>
          <p:spPr>
            <a:xfrm>
              <a:off x="5720689" y="3199637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0"/>
                  </a:moveTo>
                  <a:lnTo>
                    <a:pt x="0" y="12954"/>
                  </a:lnTo>
                </a:path>
                <a:path h="13335">
                  <a:moveTo>
                    <a:pt x="0" y="0"/>
                  </a:moveTo>
                  <a:lnTo>
                    <a:pt x="0" y="1295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3107" name="object 13107"/>
          <p:cNvSpPr/>
          <p:nvPr/>
        </p:nvSpPr>
        <p:spPr>
          <a:xfrm>
            <a:off x="7177438" y="2469136"/>
            <a:ext cx="3990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3108" name="object 13108"/>
          <p:cNvGrpSpPr/>
          <p:nvPr/>
        </p:nvGrpSpPr>
        <p:grpSpPr>
          <a:xfrm>
            <a:off x="7169777" y="2367620"/>
            <a:ext cx="79010" cy="41500"/>
            <a:chOff x="5704687" y="2976372"/>
            <a:chExt cx="62865" cy="33020"/>
          </a:xfrm>
        </p:grpSpPr>
        <p:sp>
          <p:nvSpPr>
            <p:cNvPr id="13109" name="object 13109"/>
            <p:cNvSpPr/>
            <p:nvPr/>
          </p:nvSpPr>
          <p:spPr>
            <a:xfrm>
              <a:off x="5706973" y="3003042"/>
              <a:ext cx="58419" cy="3810"/>
            </a:xfrm>
            <a:custGeom>
              <a:avLst/>
              <a:gdLst/>
              <a:ahLst/>
              <a:cxnLst/>
              <a:rect l="l" t="t" r="r" b="b"/>
              <a:pathLst>
                <a:path w="58420" h="3810">
                  <a:moveTo>
                    <a:pt x="57912" y="3809"/>
                  </a:moveTo>
                  <a:lnTo>
                    <a:pt x="0" y="3809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10" name="object 13110"/>
            <p:cNvSpPr/>
            <p:nvPr/>
          </p:nvSpPr>
          <p:spPr>
            <a:xfrm>
              <a:off x="5720689" y="2979420"/>
              <a:ext cx="0" cy="13970"/>
            </a:xfrm>
            <a:custGeom>
              <a:avLst/>
              <a:gdLst/>
              <a:ahLst/>
              <a:cxnLst/>
              <a:rect l="l" t="t" r="r" b="b"/>
              <a:pathLst>
                <a:path h="13969">
                  <a:moveTo>
                    <a:pt x="0" y="0"/>
                  </a:moveTo>
                  <a:lnTo>
                    <a:pt x="0" y="13716"/>
                  </a:lnTo>
                </a:path>
                <a:path h="13969">
                  <a:moveTo>
                    <a:pt x="0" y="0"/>
                  </a:moveTo>
                  <a:lnTo>
                    <a:pt x="0" y="1371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11" name="object 13111"/>
            <p:cNvSpPr/>
            <p:nvPr/>
          </p:nvSpPr>
          <p:spPr>
            <a:xfrm>
              <a:off x="5723737" y="297637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h="20955">
                  <a:moveTo>
                    <a:pt x="0" y="0"/>
                  </a:moveTo>
                  <a:lnTo>
                    <a:pt x="0" y="2057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3112" name="object 13112"/>
          <p:cNvSpPr/>
          <p:nvPr/>
        </p:nvSpPr>
        <p:spPr>
          <a:xfrm>
            <a:off x="7193718" y="2643436"/>
            <a:ext cx="0" cy="26337"/>
          </a:xfrm>
          <a:custGeom>
            <a:avLst/>
            <a:gdLst/>
            <a:ahLst/>
            <a:cxnLst/>
            <a:rect l="l" t="t" r="r" b="b"/>
            <a:pathLst>
              <a:path h="20955">
                <a:moveTo>
                  <a:pt x="0" y="0"/>
                </a:moveTo>
                <a:lnTo>
                  <a:pt x="0" y="20574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3113" name="object 13113"/>
          <p:cNvGrpSpPr/>
          <p:nvPr/>
        </p:nvGrpSpPr>
        <p:grpSpPr>
          <a:xfrm>
            <a:off x="7187015" y="2371450"/>
            <a:ext cx="61452" cy="35116"/>
            <a:chOff x="5718403" y="2979420"/>
            <a:chExt cx="48895" cy="27940"/>
          </a:xfrm>
        </p:grpSpPr>
        <p:sp>
          <p:nvSpPr>
            <p:cNvPr id="13114" name="object 13114"/>
            <p:cNvSpPr/>
            <p:nvPr/>
          </p:nvSpPr>
          <p:spPr>
            <a:xfrm>
              <a:off x="5720689" y="2979420"/>
              <a:ext cx="0" cy="13970"/>
            </a:xfrm>
            <a:custGeom>
              <a:avLst/>
              <a:gdLst/>
              <a:ahLst/>
              <a:cxnLst/>
              <a:rect l="l" t="t" r="r" b="b"/>
              <a:pathLst>
                <a:path h="13969">
                  <a:moveTo>
                    <a:pt x="0" y="0"/>
                  </a:moveTo>
                  <a:lnTo>
                    <a:pt x="0" y="13716"/>
                  </a:lnTo>
                </a:path>
                <a:path h="13969">
                  <a:moveTo>
                    <a:pt x="0" y="0"/>
                  </a:moveTo>
                  <a:lnTo>
                    <a:pt x="0" y="1371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15" name="object 13115"/>
            <p:cNvSpPr/>
            <p:nvPr/>
          </p:nvSpPr>
          <p:spPr>
            <a:xfrm>
              <a:off x="5764885" y="3003042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0"/>
                  </a:lnTo>
                  <a:lnTo>
                    <a:pt x="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3116" name="object 13116"/>
          <p:cNvGrpSpPr/>
          <p:nvPr/>
        </p:nvGrpSpPr>
        <p:grpSpPr>
          <a:xfrm>
            <a:off x="7187015" y="2639605"/>
            <a:ext cx="52673" cy="27933"/>
            <a:chOff x="5718403" y="3192779"/>
            <a:chExt cx="41910" cy="22225"/>
          </a:xfrm>
        </p:grpSpPr>
        <p:sp>
          <p:nvSpPr>
            <p:cNvPr id="13117" name="object 13117"/>
            <p:cNvSpPr/>
            <p:nvPr/>
          </p:nvSpPr>
          <p:spPr>
            <a:xfrm>
              <a:off x="5758027" y="3192779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5">
                  <a:moveTo>
                    <a:pt x="0" y="6857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18" name="object 13118"/>
            <p:cNvSpPr/>
            <p:nvPr/>
          </p:nvSpPr>
          <p:spPr>
            <a:xfrm>
              <a:off x="5720689" y="3199637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0"/>
                  </a:moveTo>
                  <a:lnTo>
                    <a:pt x="0" y="12954"/>
                  </a:lnTo>
                </a:path>
                <a:path h="13335">
                  <a:moveTo>
                    <a:pt x="0" y="0"/>
                  </a:moveTo>
                  <a:lnTo>
                    <a:pt x="0" y="1295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19" name="object 13119"/>
            <p:cNvSpPr/>
            <p:nvPr/>
          </p:nvSpPr>
          <p:spPr>
            <a:xfrm>
              <a:off x="5758027" y="3199637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5">
                  <a:moveTo>
                    <a:pt x="0" y="0"/>
                  </a:moveTo>
                  <a:lnTo>
                    <a:pt x="0" y="0"/>
                  </a:lnTo>
                  <a:lnTo>
                    <a:pt x="0" y="685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20" name="object 13120"/>
            <p:cNvSpPr/>
            <p:nvPr/>
          </p:nvSpPr>
          <p:spPr>
            <a:xfrm>
              <a:off x="5755741" y="3204971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5">
                  <a:moveTo>
                    <a:pt x="0" y="1524"/>
                  </a:moveTo>
                  <a:lnTo>
                    <a:pt x="761" y="762"/>
                  </a:lnTo>
                  <a:lnTo>
                    <a:pt x="761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21" name="object 13121"/>
            <p:cNvSpPr/>
            <p:nvPr/>
          </p:nvSpPr>
          <p:spPr>
            <a:xfrm>
              <a:off x="5747359" y="3206495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5">
                  <a:moveTo>
                    <a:pt x="685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22" name="object 13122"/>
            <p:cNvSpPr/>
            <p:nvPr/>
          </p:nvSpPr>
          <p:spPr>
            <a:xfrm>
              <a:off x="5746597" y="320497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0" y="0"/>
                  </a:moveTo>
                  <a:lnTo>
                    <a:pt x="762" y="761"/>
                  </a:lnTo>
                  <a:lnTo>
                    <a:pt x="1524" y="1523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23" name="object 13123"/>
            <p:cNvSpPr/>
            <p:nvPr/>
          </p:nvSpPr>
          <p:spPr>
            <a:xfrm>
              <a:off x="5744311" y="3199637"/>
              <a:ext cx="3175" cy="13335"/>
            </a:xfrm>
            <a:custGeom>
              <a:avLst/>
              <a:gdLst/>
              <a:ahLst/>
              <a:cxnLst/>
              <a:rect l="l" t="t" r="r" b="b"/>
              <a:pathLst>
                <a:path w="3175" h="13335">
                  <a:moveTo>
                    <a:pt x="3048" y="6857"/>
                  </a:moveTo>
                  <a:lnTo>
                    <a:pt x="3048" y="0"/>
                  </a:lnTo>
                  <a:lnTo>
                    <a:pt x="0" y="0"/>
                  </a:lnTo>
                  <a:lnTo>
                    <a:pt x="0" y="12953"/>
                  </a:lnTo>
                  <a:lnTo>
                    <a:pt x="3048" y="12953"/>
                  </a:lnTo>
                  <a:lnTo>
                    <a:pt x="3048" y="6857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24" name="object 13124"/>
            <p:cNvSpPr/>
            <p:nvPr/>
          </p:nvSpPr>
          <p:spPr>
            <a:xfrm>
              <a:off x="5746597" y="320649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1524" y="0"/>
                  </a:moveTo>
                  <a:lnTo>
                    <a:pt x="762" y="762"/>
                  </a:lnTo>
                  <a:lnTo>
                    <a:pt x="0" y="152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25" name="object 13125"/>
            <p:cNvSpPr/>
            <p:nvPr/>
          </p:nvSpPr>
          <p:spPr>
            <a:xfrm>
              <a:off x="5747359" y="3206495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5">
                  <a:moveTo>
                    <a:pt x="0" y="0"/>
                  </a:moveTo>
                  <a:lnTo>
                    <a:pt x="685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26" name="object 13126"/>
            <p:cNvSpPr/>
            <p:nvPr/>
          </p:nvSpPr>
          <p:spPr>
            <a:xfrm>
              <a:off x="5755741" y="3206495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5">
                  <a:moveTo>
                    <a:pt x="762" y="1524"/>
                  </a:moveTo>
                  <a:lnTo>
                    <a:pt x="762" y="762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27" name="object 13127"/>
            <p:cNvSpPr/>
            <p:nvPr/>
          </p:nvSpPr>
          <p:spPr>
            <a:xfrm>
              <a:off x="5758027" y="3199637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6857"/>
                  </a:moveTo>
                  <a:lnTo>
                    <a:pt x="0" y="12953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3128" name="object 13128"/>
          <p:cNvSpPr/>
          <p:nvPr/>
        </p:nvSpPr>
        <p:spPr>
          <a:xfrm>
            <a:off x="7338331" y="2393476"/>
            <a:ext cx="8779" cy="12769"/>
          </a:xfrm>
          <a:custGeom>
            <a:avLst/>
            <a:gdLst/>
            <a:ahLst/>
            <a:cxnLst/>
            <a:rect l="l" t="t" r="r" b="b"/>
            <a:pathLst>
              <a:path w="6985" h="10160">
                <a:moveTo>
                  <a:pt x="3810" y="3048"/>
                </a:moveTo>
                <a:lnTo>
                  <a:pt x="6858" y="3048"/>
                </a:lnTo>
                <a:lnTo>
                  <a:pt x="6858" y="0"/>
                </a:lnTo>
                <a:lnTo>
                  <a:pt x="3810" y="0"/>
                </a:lnTo>
                <a:lnTo>
                  <a:pt x="3810" y="3048"/>
                </a:lnTo>
                <a:lnTo>
                  <a:pt x="0" y="3048"/>
                </a:lnTo>
                <a:lnTo>
                  <a:pt x="0" y="6096"/>
                </a:lnTo>
                <a:lnTo>
                  <a:pt x="3810" y="6096"/>
                </a:lnTo>
                <a:lnTo>
                  <a:pt x="3810" y="9906"/>
                </a:lnTo>
                <a:lnTo>
                  <a:pt x="6858" y="9906"/>
                </a:lnTo>
                <a:lnTo>
                  <a:pt x="6858" y="6096"/>
                </a:lnTo>
                <a:lnTo>
                  <a:pt x="3810" y="6096"/>
                </a:lnTo>
                <a:lnTo>
                  <a:pt x="3810" y="3048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3129" name="object 13129"/>
          <p:cNvGrpSpPr/>
          <p:nvPr/>
        </p:nvGrpSpPr>
        <p:grpSpPr>
          <a:xfrm>
            <a:off x="7408243" y="2390604"/>
            <a:ext cx="9577" cy="18355"/>
            <a:chOff x="5894425" y="2994660"/>
            <a:chExt cx="7620" cy="14604"/>
          </a:xfrm>
        </p:grpSpPr>
        <p:sp>
          <p:nvSpPr>
            <p:cNvPr id="13130" name="object 13130"/>
            <p:cNvSpPr/>
            <p:nvPr/>
          </p:nvSpPr>
          <p:spPr>
            <a:xfrm>
              <a:off x="5896711" y="2996946"/>
              <a:ext cx="3175" cy="10160"/>
            </a:xfrm>
            <a:custGeom>
              <a:avLst/>
              <a:gdLst/>
              <a:ahLst/>
              <a:cxnLst/>
              <a:rect l="l" t="t" r="r" b="b"/>
              <a:pathLst>
                <a:path w="3175" h="10160">
                  <a:moveTo>
                    <a:pt x="3048" y="6096"/>
                  </a:moveTo>
                  <a:lnTo>
                    <a:pt x="3048" y="9906"/>
                  </a:lnTo>
                  <a:lnTo>
                    <a:pt x="0" y="9906"/>
                  </a:lnTo>
                  <a:lnTo>
                    <a:pt x="0" y="6096"/>
                  </a:lnTo>
                  <a:lnTo>
                    <a:pt x="3048" y="6096"/>
                  </a:lnTo>
                  <a:lnTo>
                    <a:pt x="3048" y="3048"/>
                  </a:lnTo>
                  <a:lnTo>
                    <a:pt x="0" y="3048"/>
                  </a:lnTo>
                  <a:lnTo>
                    <a:pt x="0" y="0"/>
                  </a:lnTo>
                  <a:lnTo>
                    <a:pt x="3048" y="0"/>
                  </a:lnTo>
                  <a:lnTo>
                    <a:pt x="3048" y="3048"/>
                  </a:lnTo>
                </a:path>
                <a:path w="3175" h="10160">
                  <a:moveTo>
                    <a:pt x="3048" y="6096"/>
                  </a:moveTo>
                  <a:lnTo>
                    <a:pt x="3048" y="9906"/>
                  </a:lnTo>
                  <a:lnTo>
                    <a:pt x="0" y="9906"/>
                  </a:lnTo>
                  <a:lnTo>
                    <a:pt x="0" y="6096"/>
                  </a:lnTo>
                  <a:lnTo>
                    <a:pt x="3048" y="6096"/>
                  </a:lnTo>
                  <a:lnTo>
                    <a:pt x="3048" y="3048"/>
                  </a:ln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31" name="object 13131"/>
            <p:cNvSpPr/>
            <p:nvPr/>
          </p:nvSpPr>
          <p:spPr>
            <a:xfrm>
              <a:off x="5896711" y="2996946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3048"/>
                  </a:moveTo>
                  <a:lnTo>
                    <a:pt x="0" y="0"/>
                  </a:lnTo>
                  <a:lnTo>
                    <a:pt x="3047" y="0"/>
                  </a:lnTo>
                  <a:lnTo>
                    <a:pt x="3048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3132" name="object 13132"/>
          <p:cNvSpPr/>
          <p:nvPr/>
        </p:nvSpPr>
        <p:spPr>
          <a:xfrm>
            <a:off x="7338331" y="2393476"/>
            <a:ext cx="8779" cy="12769"/>
          </a:xfrm>
          <a:custGeom>
            <a:avLst/>
            <a:gdLst/>
            <a:ahLst/>
            <a:cxnLst/>
            <a:rect l="l" t="t" r="r" b="b"/>
            <a:pathLst>
              <a:path w="6985" h="10160">
                <a:moveTo>
                  <a:pt x="3810" y="3048"/>
                </a:moveTo>
                <a:lnTo>
                  <a:pt x="6858" y="3048"/>
                </a:lnTo>
                <a:lnTo>
                  <a:pt x="6858" y="0"/>
                </a:lnTo>
                <a:lnTo>
                  <a:pt x="3810" y="0"/>
                </a:lnTo>
                <a:lnTo>
                  <a:pt x="3810" y="3048"/>
                </a:lnTo>
                <a:lnTo>
                  <a:pt x="0" y="3048"/>
                </a:lnTo>
                <a:lnTo>
                  <a:pt x="0" y="6096"/>
                </a:lnTo>
                <a:lnTo>
                  <a:pt x="3810" y="6096"/>
                </a:lnTo>
                <a:lnTo>
                  <a:pt x="3810" y="9906"/>
                </a:lnTo>
                <a:lnTo>
                  <a:pt x="6858" y="9906"/>
                </a:lnTo>
                <a:lnTo>
                  <a:pt x="6858" y="6096"/>
                </a:lnTo>
                <a:lnTo>
                  <a:pt x="3810" y="6096"/>
                </a:lnTo>
                <a:lnTo>
                  <a:pt x="3810" y="3048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3133" name="object 13133"/>
          <p:cNvGrpSpPr/>
          <p:nvPr/>
        </p:nvGrpSpPr>
        <p:grpSpPr>
          <a:xfrm>
            <a:off x="7204253" y="2631944"/>
            <a:ext cx="35914" cy="35914"/>
            <a:chOff x="5732119" y="3186683"/>
            <a:chExt cx="28575" cy="28575"/>
          </a:xfrm>
        </p:grpSpPr>
        <p:sp>
          <p:nvSpPr>
            <p:cNvPr id="13134" name="object 13134"/>
            <p:cNvSpPr/>
            <p:nvPr/>
          </p:nvSpPr>
          <p:spPr>
            <a:xfrm>
              <a:off x="5758027" y="3199637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5">
                  <a:moveTo>
                    <a:pt x="0" y="0"/>
                  </a:moveTo>
                  <a:lnTo>
                    <a:pt x="0" y="0"/>
                  </a:lnTo>
                  <a:lnTo>
                    <a:pt x="0" y="685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35" name="object 13135"/>
            <p:cNvSpPr/>
            <p:nvPr/>
          </p:nvSpPr>
          <p:spPr>
            <a:xfrm>
              <a:off x="5755741" y="3204971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5">
                  <a:moveTo>
                    <a:pt x="0" y="1524"/>
                  </a:moveTo>
                  <a:lnTo>
                    <a:pt x="761" y="762"/>
                  </a:lnTo>
                  <a:lnTo>
                    <a:pt x="761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36" name="object 13136"/>
            <p:cNvSpPr/>
            <p:nvPr/>
          </p:nvSpPr>
          <p:spPr>
            <a:xfrm>
              <a:off x="5747359" y="3206495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5">
                  <a:moveTo>
                    <a:pt x="685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37" name="object 13137"/>
            <p:cNvSpPr/>
            <p:nvPr/>
          </p:nvSpPr>
          <p:spPr>
            <a:xfrm>
              <a:off x="5746597" y="320497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0" y="0"/>
                  </a:moveTo>
                  <a:lnTo>
                    <a:pt x="762" y="761"/>
                  </a:lnTo>
                  <a:lnTo>
                    <a:pt x="1524" y="1523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38" name="object 13138"/>
            <p:cNvSpPr/>
            <p:nvPr/>
          </p:nvSpPr>
          <p:spPr>
            <a:xfrm>
              <a:off x="5744311" y="3199637"/>
              <a:ext cx="3175" cy="13335"/>
            </a:xfrm>
            <a:custGeom>
              <a:avLst/>
              <a:gdLst/>
              <a:ahLst/>
              <a:cxnLst/>
              <a:rect l="l" t="t" r="r" b="b"/>
              <a:pathLst>
                <a:path w="3175" h="13335">
                  <a:moveTo>
                    <a:pt x="3048" y="6857"/>
                  </a:moveTo>
                  <a:lnTo>
                    <a:pt x="3048" y="0"/>
                  </a:lnTo>
                  <a:lnTo>
                    <a:pt x="0" y="0"/>
                  </a:lnTo>
                  <a:lnTo>
                    <a:pt x="0" y="12953"/>
                  </a:lnTo>
                  <a:lnTo>
                    <a:pt x="3048" y="12953"/>
                  </a:lnTo>
                  <a:lnTo>
                    <a:pt x="3048" y="6857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39" name="object 13139"/>
            <p:cNvSpPr/>
            <p:nvPr/>
          </p:nvSpPr>
          <p:spPr>
            <a:xfrm>
              <a:off x="5746597" y="320649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1524" y="0"/>
                  </a:moveTo>
                  <a:lnTo>
                    <a:pt x="762" y="762"/>
                  </a:lnTo>
                  <a:lnTo>
                    <a:pt x="0" y="152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40" name="object 13140"/>
            <p:cNvSpPr/>
            <p:nvPr/>
          </p:nvSpPr>
          <p:spPr>
            <a:xfrm>
              <a:off x="5747359" y="3206495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5">
                  <a:moveTo>
                    <a:pt x="0" y="0"/>
                  </a:moveTo>
                  <a:lnTo>
                    <a:pt x="685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41" name="object 13141"/>
            <p:cNvSpPr/>
            <p:nvPr/>
          </p:nvSpPr>
          <p:spPr>
            <a:xfrm>
              <a:off x="5755741" y="3206495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5">
                  <a:moveTo>
                    <a:pt x="762" y="1524"/>
                  </a:moveTo>
                  <a:lnTo>
                    <a:pt x="762" y="762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42" name="object 13142"/>
            <p:cNvSpPr/>
            <p:nvPr/>
          </p:nvSpPr>
          <p:spPr>
            <a:xfrm>
              <a:off x="5758027" y="3199637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6857"/>
                  </a:moveTo>
                  <a:lnTo>
                    <a:pt x="0" y="12953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43" name="object 13143"/>
            <p:cNvSpPr/>
            <p:nvPr/>
          </p:nvSpPr>
          <p:spPr>
            <a:xfrm>
              <a:off x="5734405" y="3188969"/>
              <a:ext cx="6985" cy="3810"/>
            </a:xfrm>
            <a:custGeom>
              <a:avLst/>
              <a:gdLst/>
              <a:ahLst/>
              <a:cxnLst/>
              <a:rect l="l" t="t" r="r" b="b"/>
              <a:pathLst>
                <a:path w="6985" h="3810">
                  <a:moveTo>
                    <a:pt x="6858" y="0"/>
                  </a:moveTo>
                  <a:lnTo>
                    <a:pt x="6858" y="3810"/>
                  </a:lnTo>
                  <a:lnTo>
                    <a:pt x="0" y="3810"/>
                  </a:lnTo>
                  <a:lnTo>
                    <a:pt x="0" y="0"/>
                  </a:lnTo>
                </a:path>
                <a:path w="6985" h="3810">
                  <a:moveTo>
                    <a:pt x="685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44" name="object 13144"/>
            <p:cNvSpPr/>
            <p:nvPr/>
          </p:nvSpPr>
          <p:spPr>
            <a:xfrm>
              <a:off x="5758027" y="3199637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5">
                  <a:moveTo>
                    <a:pt x="0" y="0"/>
                  </a:moveTo>
                  <a:lnTo>
                    <a:pt x="0" y="0"/>
                  </a:lnTo>
                  <a:lnTo>
                    <a:pt x="0" y="685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45" name="object 13145"/>
            <p:cNvSpPr/>
            <p:nvPr/>
          </p:nvSpPr>
          <p:spPr>
            <a:xfrm>
              <a:off x="5755741" y="3204971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5">
                  <a:moveTo>
                    <a:pt x="0" y="1524"/>
                  </a:moveTo>
                  <a:lnTo>
                    <a:pt x="761" y="762"/>
                  </a:lnTo>
                  <a:lnTo>
                    <a:pt x="761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46" name="object 13146"/>
            <p:cNvSpPr/>
            <p:nvPr/>
          </p:nvSpPr>
          <p:spPr>
            <a:xfrm>
              <a:off x="5747359" y="3206495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5">
                  <a:moveTo>
                    <a:pt x="685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47" name="object 13147"/>
            <p:cNvSpPr/>
            <p:nvPr/>
          </p:nvSpPr>
          <p:spPr>
            <a:xfrm>
              <a:off x="5746597" y="320497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0" y="0"/>
                  </a:moveTo>
                  <a:lnTo>
                    <a:pt x="762" y="761"/>
                  </a:lnTo>
                  <a:lnTo>
                    <a:pt x="1524" y="1523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48" name="object 13148"/>
            <p:cNvSpPr/>
            <p:nvPr/>
          </p:nvSpPr>
          <p:spPr>
            <a:xfrm>
              <a:off x="5744311" y="3199637"/>
              <a:ext cx="3175" cy="13335"/>
            </a:xfrm>
            <a:custGeom>
              <a:avLst/>
              <a:gdLst/>
              <a:ahLst/>
              <a:cxnLst/>
              <a:rect l="l" t="t" r="r" b="b"/>
              <a:pathLst>
                <a:path w="3175" h="13335">
                  <a:moveTo>
                    <a:pt x="3048" y="6857"/>
                  </a:moveTo>
                  <a:lnTo>
                    <a:pt x="3048" y="0"/>
                  </a:lnTo>
                  <a:lnTo>
                    <a:pt x="0" y="0"/>
                  </a:lnTo>
                  <a:lnTo>
                    <a:pt x="0" y="12953"/>
                  </a:lnTo>
                  <a:lnTo>
                    <a:pt x="3048" y="12953"/>
                  </a:lnTo>
                  <a:lnTo>
                    <a:pt x="3048" y="6857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49" name="object 13149"/>
            <p:cNvSpPr/>
            <p:nvPr/>
          </p:nvSpPr>
          <p:spPr>
            <a:xfrm>
              <a:off x="5746597" y="320649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1524" y="0"/>
                  </a:moveTo>
                  <a:lnTo>
                    <a:pt x="762" y="762"/>
                  </a:lnTo>
                  <a:lnTo>
                    <a:pt x="0" y="152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50" name="object 13150"/>
            <p:cNvSpPr/>
            <p:nvPr/>
          </p:nvSpPr>
          <p:spPr>
            <a:xfrm>
              <a:off x="5747359" y="3206495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5">
                  <a:moveTo>
                    <a:pt x="0" y="0"/>
                  </a:moveTo>
                  <a:lnTo>
                    <a:pt x="685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51" name="object 13151"/>
            <p:cNvSpPr/>
            <p:nvPr/>
          </p:nvSpPr>
          <p:spPr>
            <a:xfrm>
              <a:off x="5755741" y="3206495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5">
                  <a:moveTo>
                    <a:pt x="762" y="1524"/>
                  </a:moveTo>
                  <a:lnTo>
                    <a:pt x="762" y="762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52" name="object 13152"/>
            <p:cNvSpPr/>
            <p:nvPr/>
          </p:nvSpPr>
          <p:spPr>
            <a:xfrm>
              <a:off x="5758027" y="3199637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6857"/>
                  </a:moveTo>
                  <a:lnTo>
                    <a:pt x="0" y="12953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3153" name="object 13153"/>
          <p:cNvSpPr/>
          <p:nvPr/>
        </p:nvSpPr>
        <p:spPr>
          <a:xfrm>
            <a:off x="7338331" y="2393476"/>
            <a:ext cx="8779" cy="12769"/>
          </a:xfrm>
          <a:custGeom>
            <a:avLst/>
            <a:gdLst/>
            <a:ahLst/>
            <a:cxnLst/>
            <a:rect l="l" t="t" r="r" b="b"/>
            <a:pathLst>
              <a:path w="6985" h="10160">
                <a:moveTo>
                  <a:pt x="3810" y="3048"/>
                </a:moveTo>
                <a:lnTo>
                  <a:pt x="6858" y="3048"/>
                </a:lnTo>
                <a:lnTo>
                  <a:pt x="6858" y="0"/>
                </a:lnTo>
                <a:lnTo>
                  <a:pt x="3810" y="0"/>
                </a:lnTo>
                <a:lnTo>
                  <a:pt x="3810" y="3048"/>
                </a:lnTo>
                <a:lnTo>
                  <a:pt x="0" y="3048"/>
                </a:lnTo>
                <a:lnTo>
                  <a:pt x="0" y="6096"/>
                </a:lnTo>
                <a:lnTo>
                  <a:pt x="3810" y="6096"/>
                </a:lnTo>
                <a:lnTo>
                  <a:pt x="3810" y="9906"/>
                </a:lnTo>
                <a:lnTo>
                  <a:pt x="6858" y="9906"/>
                </a:lnTo>
                <a:lnTo>
                  <a:pt x="6858" y="6096"/>
                </a:lnTo>
                <a:lnTo>
                  <a:pt x="3810" y="6096"/>
                </a:lnTo>
                <a:lnTo>
                  <a:pt x="3810" y="3048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54" name="object 13154"/>
          <p:cNvSpPr/>
          <p:nvPr/>
        </p:nvSpPr>
        <p:spPr>
          <a:xfrm>
            <a:off x="7411117" y="2393476"/>
            <a:ext cx="3990" cy="12769"/>
          </a:xfrm>
          <a:custGeom>
            <a:avLst/>
            <a:gdLst/>
            <a:ahLst/>
            <a:cxnLst/>
            <a:rect l="l" t="t" r="r" b="b"/>
            <a:pathLst>
              <a:path w="3175" h="10160">
                <a:moveTo>
                  <a:pt x="3048" y="6096"/>
                </a:moveTo>
                <a:lnTo>
                  <a:pt x="3048" y="9906"/>
                </a:lnTo>
                <a:lnTo>
                  <a:pt x="0" y="9906"/>
                </a:lnTo>
                <a:lnTo>
                  <a:pt x="0" y="6096"/>
                </a:lnTo>
                <a:lnTo>
                  <a:pt x="3048" y="6096"/>
                </a:lnTo>
                <a:lnTo>
                  <a:pt x="3048" y="3048"/>
                </a:lnTo>
                <a:lnTo>
                  <a:pt x="0" y="3048"/>
                </a:lnTo>
                <a:lnTo>
                  <a:pt x="0" y="0"/>
                </a:lnTo>
                <a:lnTo>
                  <a:pt x="3048" y="0"/>
                </a:lnTo>
                <a:lnTo>
                  <a:pt x="3048" y="3048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3155" name="object 13155"/>
          <p:cNvGrpSpPr/>
          <p:nvPr/>
        </p:nvGrpSpPr>
        <p:grpSpPr>
          <a:xfrm>
            <a:off x="7204253" y="2390604"/>
            <a:ext cx="47885" cy="18355"/>
            <a:chOff x="5732119" y="2994660"/>
            <a:chExt cx="38100" cy="14604"/>
          </a:xfrm>
        </p:grpSpPr>
        <p:sp>
          <p:nvSpPr>
            <p:cNvPr id="13156" name="object 13156"/>
            <p:cNvSpPr/>
            <p:nvPr/>
          </p:nvSpPr>
          <p:spPr>
            <a:xfrm>
              <a:off x="5734405" y="3003042"/>
              <a:ext cx="6985" cy="3810"/>
            </a:xfrm>
            <a:custGeom>
              <a:avLst/>
              <a:gdLst/>
              <a:ahLst/>
              <a:cxnLst/>
              <a:rect l="l" t="t" r="r" b="b"/>
              <a:pathLst>
                <a:path w="6985" h="3810">
                  <a:moveTo>
                    <a:pt x="6858" y="3809"/>
                  </a:moveTo>
                  <a:lnTo>
                    <a:pt x="0" y="3809"/>
                  </a:lnTo>
                </a:path>
                <a:path w="6985" h="3810">
                  <a:moveTo>
                    <a:pt x="6858" y="3809"/>
                  </a:moveTo>
                  <a:lnTo>
                    <a:pt x="6858" y="0"/>
                  </a:lnTo>
                  <a:lnTo>
                    <a:pt x="0" y="0"/>
                  </a:lnTo>
                  <a:lnTo>
                    <a:pt x="0" y="3809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57" name="object 13157"/>
            <p:cNvSpPr/>
            <p:nvPr/>
          </p:nvSpPr>
          <p:spPr>
            <a:xfrm>
              <a:off x="5764885" y="2996946"/>
              <a:ext cx="3175" cy="10160"/>
            </a:xfrm>
            <a:custGeom>
              <a:avLst/>
              <a:gdLst/>
              <a:ahLst/>
              <a:cxnLst/>
              <a:rect l="l" t="t" r="r" b="b"/>
              <a:pathLst>
                <a:path w="3175" h="10160">
                  <a:moveTo>
                    <a:pt x="0" y="3048"/>
                  </a:moveTo>
                  <a:lnTo>
                    <a:pt x="0" y="0"/>
                  </a:lnTo>
                  <a:lnTo>
                    <a:pt x="3047" y="0"/>
                  </a:lnTo>
                  <a:lnTo>
                    <a:pt x="3048" y="3048"/>
                  </a:lnTo>
                  <a:lnTo>
                    <a:pt x="3048" y="6096"/>
                  </a:lnTo>
                  <a:lnTo>
                    <a:pt x="3048" y="9906"/>
                  </a:lnTo>
                  <a:lnTo>
                    <a:pt x="0" y="9906"/>
                  </a:lnTo>
                  <a:lnTo>
                    <a:pt x="0" y="609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3158" name="object 13158"/>
          <p:cNvSpPr/>
          <p:nvPr/>
        </p:nvSpPr>
        <p:spPr>
          <a:xfrm>
            <a:off x="7338331" y="2393476"/>
            <a:ext cx="8779" cy="12769"/>
          </a:xfrm>
          <a:custGeom>
            <a:avLst/>
            <a:gdLst/>
            <a:ahLst/>
            <a:cxnLst/>
            <a:rect l="l" t="t" r="r" b="b"/>
            <a:pathLst>
              <a:path w="6985" h="10160">
                <a:moveTo>
                  <a:pt x="3810" y="3048"/>
                </a:moveTo>
                <a:lnTo>
                  <a:pt x="6858" y="3048"/>
                </a:lnTo>
                <a:lnTo>
                  <a:pt x="6858" y="0"/>
                </a:lnTo>
                <a:lnTo>
                  <a:pt x="3810" y="0"/>
                </a:lnTo>
                <a:lnTo>
                  <a:pt x="3810" y="3048"/>
                </a:lnTo>
                <a:lnTo>
                  <a:pt x="0" y="3048"/>
                </a:lnTo>
                <a:lnTo>
                  <a:pt x="0" y="6096"/>
                </a:lnTo>
                <a:lnTo>
                  <a:pt x="3810" y="6096"/>
                </a:lnTo>
                <a:lnTo>
                  <a:pt x="3810" y="9906"/>
                </a:lnTo>
                <a:lnTo>
                  <a:pt x="6858" y="9906"/>
                </a:lnTo>
                <a:lnTo>
                  <a:pt x="6858" y="6096"/>
                </a:lnTo>
                <a:lnTo>
                  <a:pt x="3810" y="6096"/>
                </a:lnTo>
                <a:lnTo>
                  <a:pt x="3810" y="3048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59" name="object 13159"/>
          <p:cNvSpPr/>
          <p:nvPr/>
        </p:nvSpPr>
        <p:spPr>
          <a:xfrm>
            <a:off x="7411117" y="2393476"/>
            <a:ext cx="3990" cy="12769"/>
          </a:xfrm>
          <a:custGeom>
            <a:avLst/>
            <a:gdLst/>
            <a:ahLst/>
            <a:cxnLst/>
            <a:rect l="l" t="t" r="r" b="b"/>
            <a:pathLst>
              <a:path w="3175" h="10160">
                <a:moveTo>
                  <a:pt x="3048" y="6096"/>
                </a:moveTo>
                <a:lnTo>
                  <a:pt x="3048" y="9906"/>
                </a:lnTo>
                <a:lnTo>
                  <a:pt x="0" y="9906"/>
                </a:lnTo>
                <a:lnTo>
                  <a:pt x="0" y="6096"/>
                </a:lnTo>
                <a:lnTo>
                  <a:pt x="3048" y="6096"/>
                </a:lnTo>
                <a:lnTo>
                  <a:pt x="3048" y="3048"/>
                </a:lnTo>
                <a:lnTo>
                  <a:pt x="0" y="3048"/>
                </a:lnTo>
                <a:lnTo>
                  <a:pt x="0" y="0"/>
                </a:lnTo>
                <a:lnTo>
                  <a:pt x="3048" y="0"/>
                </a:lnTo>
                <a:lnTo>
                  <a:pt x="3048" y="3048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3160" name="object 13160"/>
          <p:cNvGrpSpPr/>
          <p:nvPr/>
        </p:nvGrpSpPr>
        <p:grpSpPr>
          <a:xfrm>
            <a:off x="7122848" y="2335058"/>
            <a:ext cx="122905" cy="341579"/>
            <a:chOff x="5667349" y="2950464"/>
            <a:chExt cx="97790" cy="271780"/>
          </a:xfrm>
        </p:grpSpPr>
        <p:sp>
          <p:nvSpPr>
            <p:cNvPr id="13161" name="object 13161"/>
            <p:cNvSpPr/>
            <p:nvPr/>
          </p:nvSpPr>
          <p:spPr>
            <a:xfrm>
              <a:off x="5734405" y="3188970"/>
              <a:ext cx="6985" cy="3810"/>
            </a:xfrm>
            <a:custGeom>
              <a:avLst/>
              <a:gdLst/>
              <a:ahLst/>
              <a:cxnLst/>
              <a:rect l="l" t="t" r="r" b="b"/>
              <a:pathLst>
                <a:path w="6985" h="3810">
                  <a:moveTo>
                    <a:pt x="6858" y="0"/>
                  </a:moveTo>
                  <a:lnTo>
                    <a:pt x="0" y="0"/>
                  </a:lnTo>
                </a:path>
                <a:path w="6985" h="3810">
                  <a:moveTo>
                    <a:pt x="6858" y="0"/>
                  </a:moveTo>
                  <a:lnTo>
                    <a:pt x="6858" y="3810"/>
                  </a:lnTo>
                  <a:lnTo>
                    <a:pt x="0" y="381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62" name="object 13162"/>
            <p:cNvSpPr/>
            <p:nvPr/>
          </p:nvSpPr>
          <p:spPr>
            <a:xfrm>
              <a:off x="5758027" y="3199638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5">
                  <a:moveTo>
                    <a:pt x="0" y="0"/>
                  </a:moveTo>
                  <a:lnTo>
                    <a:pt x="0" y="0"/>
                  </a:lnTo>
                  <a:lnTo>
                    <a:pt x="0" y="685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63" name="object 13163"/>
            <p:cNvSpPr/>
            <p:nvPr/>
          </p:nvSpPr>
          <p:spPr>
            <a:xfrm>
              <a:off x="5755741" y="3204972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5">
                  <a:moveTo>
                    <a:pt x="0" y="1524"/>
                  </a:moveTo>
                  <a:lnTo>
                    <a:pt x="761" y="762"/>
                  </a:lnTo>
                  <a:lnTo>
                    <a:pt x="761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64" name="object 13164"/>
            <p:cNvSpPr/>
            <p:nvPr/>
          </p:nvSpPr>
          <p:spPr>
            <a:xfrm>
              <a:off x="5747359" y="320649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5">
                  <a:moveTo>
                    <a:pt x="685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65" name="object 13165"/>
            <p:cNvSpPr/>
            <p:nvPr/>
          </p:nvSpPr>
          <p:spPr>
            <a:xfrm>
              <a:off x="5746597" y="320497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0" y="0"/>
                  </a:moveTo>
                  <a:lnTo>
                    <a:pt x="762" y="761"/>
                  </a:lnTo>
                  <a:lnTo>
                    <a:pt x="1524" y="1523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66" name="object 13166"/>
            <p:cNvSpPr/>
            <p:nvPr/>
          </p:nvSpPr>
          <p:spPr>
            <a:xfrm>
              <a:off x="5744311" y="3199638"/>
              <a:ext cx="3175" cy="13335"/>
            </a:xfrm>
            <a:custGeom>
              <a:avLst/>
              <a:gdLst/>
              <a:ahLst/>
              <a:cxnLst/>
              <a:rect l="l" t="t" r="r" b="b"/>
              <a:pathLst>
                <a:path w="3175" h="13335">
                  <a:moveTo>
                    <a:pt x="3048" y="6857"/>
                  </a:moveTo>
                  <a:lnTo>
                    <a:pt x="3048" y="0"/>
                  </a:lnTo>
                  <a:lnTo>
                    <a:pt x="0" y="0"/>
                  </a:lnTo>
                  <a:lnTo>
                    <a:pt x="0" y="12953"/>
                  </a:lnTo>
                  <a:lnTo>
                    <a:pt x="3048" y="12953"/>
                  </a:lnTo>
                  <a:lnTo>
                    <a:pt x="3048" y="6857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67" name="object 13167"/>
            <p:cNvSpPr/>
            <p:nvPr/>
          </p:nvSpPr>
          <p:spPr>
            <a:xfrm>
              <a:off x="5746597" y="320649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1524" y="0"/>
                  </a:moveTo>
                  <a:lnTo>
                    <a:pt x="762" y="762"/>
                  </a:lnTo>
                  <a:lnTo>
                    <a:pt x="0" y="152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68" name="object 13168"/>
            <p:cNvSpPr/>
            <p:nvPr/>
          </p:nvSpPr>
          <p:spPr>
            <a:xfrm>
              <a:off x="5747359" y="320649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5">
                  <a:moveTo>
                    <a:pt x="0" y="0"/>
                  </a:moveTo>
                  <a:lnTo>
                    <a:pt x="685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69" name="object 13169"/>
            <p:cNvSpPr/>
            <p:nvPr/>
          </p:nvSpPr>
          <p:spPr>
            <a:xfrm>
              <a:off x="5755741" y="3206496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5">
                  <a:moveTo>
                    <a:pt x="762" y="1524"/>
                  </a:moveTo>
                  <a:lnTo>
                    <a:pt x="762" y="762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70" name="object 13170"/>
            <p:cNvSpPr/>
            <p:nvPr/>
          </p:nvSpPr>
          <p:spPr>
            <a:xfrm>
              <a:off x="5758027" y="3199638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6857"/>
                  </a:moveTo>
                  <a:lnTo>
                    <a:pt x="0" y="12953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71" name="object 13171"/>
            <p:cNvSpPr/>
            <p:nvPr/>
          </p:nvSpPr>
          <p:spPr>
            <a:xfrm>
              <a:off x="5697067" y="3006852"/>
              <a:ext cx="0" cy="186055"/>
            </a:xfrm>
            <a:custGeom>
              <a:avLst/>
              <a:gdLst/>
              <a:ahLst/>
              <a:cxnLst/>
              <a:rect l="l" t="t" r="r" b="b"/>
              <a:pathLst>
                <a:path h="186055">
                  <a:moveTo>
                    <a:pt x="0" y="185927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72" name="object 13172"/>
            <p:cNvSpPr/>
            <p:nvPr/>
          </p:nvSpPr>
          <p:spPr>
            <a:xfrm>
              <a:off x="5700115" y="3006852"/>
              <a:ext cx="0" cy="186055"/>
            </a:xfrm>
            <a:custGeom>
              <a:avLst/>
              <a:gdLst/>
              <a:ahLst/>
              <a:cxnLst/>
              <a:rect l="l" t="t" r="r" b="b"/>
              <a:pathLst>
                <a:path h="186055">
                  <a:moveTo>
                    <a:pt x="0" y="185927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73" name="object 13173"/>
            <p:cNvSpPr/>
            <p:nvPr/>
          </p:nvSpPr>
          <p:spPr>
            <a:xfrm>
              <a:off x="5700115" y="2999994"/>
              <a:ext cx="0" cy="200025"/>
            </a:xfrm>
            <a:custGeom>
              <a:avLst/>
              <a:gdLst/>
              <a:ahLst/>
              <a:cxnLst/>
              <a:rect l="l" t="t" r="r" b="b"/>
              <a:pathLst>
                <a:path h="200025">
                  <a:moveTo>
                    <a:pt x="0" y="0"/>
                  </a:moveTo>
                  <a:lnTo>
                    <a:pt x="0" y="19964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74" name="object 13174"/>
            <p:cNvSpPr/>
            <p:nvPr/>
          </p:nvSpPr>
          <p:spPr>
            <a:xfrm>
              <a:off x="5669635" y="3080766"/>
              <a:ext cx="27940" cy="6985"/>
            </a:xfrm>
            <a:custGeom>
              <a:avLst/>
              <a:gdLst/>
              <a:ahLst/>
              <a:cxnLst/>
              <a:rect l="l" t="t" r="r" b="b"/>
              <a:pathLst>
                <a:path w="27939" h="6985">
                  <a:moveTo>
                    <a:pt x="0" y="3809"/>
                  </a:moveTo>
                  <a:lnTo>
                    <a:pt x="3810" y="0"/>
                  </a:lnTo>
                </a:path>
                <a:path w="27939" h="6985">
                  <a:moveTo>
                    <a:pt x="0" y="3809"/>
                  </a:moveTo>
                  <a:lnTo>
                    <a:pt x="3810" y="6857"/>
                  </a:lnTo>
                </a:path>
                <a:path w="27939" h="6985">
                  <a:moveTo>
                    <a:pt x="0" y="3809"/>
                  </a:moveTo>
                  <a:lnTo>
                    <a:pt x="27432" y="3809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75" name="object 13175"/>
            <p:cNvSpPr/>
            <p:nvPr/>
          </p:nvSpPr>
          <p:spPr>
            <a:xfrm>
              <a:off x="5697067" y="3084576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48" y="0"/>
                  </a:moveTo>
                  <a:lnTo>
                    <a:pt x="0" y="0"/>
                  </a:lnTo>
                  <a:lnTo>
                    <a:pt x="30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76" name="object 13176"/>
            <p:cNvSpPr/>
            <p:nvPr/>
          </p:nvSpPr>
          <p:spPr>
            <a:xfrm>
              <a:off x="5703925" y="3006852"/>
              <a:ext cx="0" cy="179070"/>
            </a:xfrm>
            <a:custGeom>
              <a:avLst/>
              <a:gdLst/>
              <a:ahLst/>
              <a:cxnLst/>
              <a:rect l="l" t="t" r="r" b="b"/>
              <a:pathLst>
                <a:path h="179069">
                  <a:moveTo>
                    <a:pt x="0" y="179070"/>
                  </a:moveTo>
                  <a:lnTo>
                    <a:pt x="0" y="0"/>
                  </a:lnTo>
                </a:path>
                <a:path h="179069">
                  <a:moveTo>
                    <a:pt x="0" y="17907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77" name="object 13177"/>
            <p:cNvSpPr/>
            <p:nvPr/>
          </p:nvSpPr>
          <p:spPr>
            <a:xfrm>
              <a:off x="5669635" y="3080766"/>
              <a:ext cx="34290" cy="6985"/>
            </a:xfrm>
            <a:custGeom>
              <a:avLst/>
              <a:gdLst/>
              <a:ahLst/>
              <a:cxnLst/>
              <a:rect l="l" t="t" r="r" b="b"/>
              <a:pathLst>
                <a:path w="34289" h="6985">
                  <a:moveTo>
                    <a:pt x="0" y="3809"/>
                  </a:moveTo>
                  <a:lnTo>
                    <a:pt x="34290" y="3809"/>
                  </a:lnTo>
                </a:path>
                <a:path w="34289" h="6985">
                  <a:moveTo>
                    <a:pt x="0" y="3809"/>
                  </a:moveTo>
                  <a:lnTo>
                    <a:pt x="3810" y="6857"/>
                  </a:lnTo>
                </a:path>
                <a:path w="34289" h="6985">
                  <a:moveTo>
                    <a:pt x="0" y="3809"/>
                  </a:moveTo>
                  <a:lnTo>
                    <a:pt x="381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78" name="object 13178"/>
            <p:cNvSpPr/>
            <p:nvPr/>
          </p:nvSpPr>
          <p:spPr>
            <a:xfrm>
              <a:off x="5700115" y="3084576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10">
                  <a:moveTo>
                    <a:pt x="3810" y="0"/>
                  </a:moveTo>
                  <a:lnTo>
                    <a:pt x="0" y="0"/>
                  </a:lnTo>
                  <a:lnTo>
                    <a:pt x="381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79" name="object 13179"/>
            <p:cNvSpPr/>
            <p:nvPr/>
          </p:nvSpPr>
          <p:spPr>
            <a:xfrm>
              <a:off x="5669635" y="3080766"/>
              <a:ext cx="27940" cy="6985"/>
            </a:xfrm>
            <a:custGeom>
              <a:avLst/>
              <a:gdLst/>
              <a:ahLst/>
              <a:cxnLst/>
              <a:rect l="l" t="t" r="r" b="b"/>
              <a:pathLst>
                <a:path w="27939" h="6985">
                  <a:moveTo>
                    <a:pt x="0" y="3809"/>
                  </a:moveTo>
                  <a:lnTo>
                    <a:pt x="3810" y="0"/>
                  </a:lnTo>
                </a:path>
                <a:path w="27939" h="6985">
                  <a:moveTo>
                    <a:pt x="0" y="3809"/>
                  </a:moveTo>
                  <a:lnTo>
                    <a:pt x="3810" y="6857"/>
                  </a:lnTo>
                </a:path>
                <a:path w="27939" h="6985">
                  <a:moveTo>
                    <a:pt x="0" y="3809"/>
                  </a:moveTo>
                  <a:lnTo>
                    <a:pt x="27432" y="3809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80" name="object 13180"/>
            <p:cNvSpPr/>
            <p:nvPr/>
          </p:nvSpPr>
          <p:spPr>
            <a:xfrm>
              <a:off x="5697067" y="3084576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48" y="0"/>
                  </a:moveTo>
                  <a:lnTo>
                    <a:pt x="0" y="0"/>
                  </a:lnTo>
                  <a:lnTo>
                    <a:pt x="30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81" name="object 13181"/>
            <p:cNvSpPr/>
            <p:nvPr/>
          </p:nvSpPr>
          <p:spPr>
            <a:xfrm>
              <a:off x="5700115" y="2999994"/>
              <a:ext cx="0" cy="200025"/>
            </a:xfrm>
            <a:custGeom>
              <a:avLst/>
              <a:gdLst/>
              <a:ahLst/>
              <a:cxnLst/>
              <a:rect l="l" t="t" r="r" b="b"/>
              <a:pathLst>
                <a:path h="200025">
                  <a:moveTo>
                    <a:pt x="0" y="0"/>
                  </a:moveTo>
                  <a:lnTo>
                    <a:pt x="0" y="19964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82" name="object 13182"/>
            <p:cNvSpPr/>
            <p:nvPr/>
          </p:nvSpPr>
          <p:spPr>
            <a:xfrm>
              <a:off x="5700115" y="3006852"/>
              <a:ext cx="0" cy="186055"/>
            </a:xfrm>
            <a:custGeom>
              <a:avLst/>
              <a:gdLst/>
              <a:ahLst/>
              <a:cxnLst/>
              <a:rect l="l" t="t" r="r" b="b"/>
              <a:pathLst>
                <a:path h="186055">
                  <a:moveTo>
                    <a:pt x="0" y="185927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83" name="object 13183"/>
            <p:cNvSpPr/>
            <p:nvPr/>
          </p:nvSpPr>
          <p:spPr>
            <a:xfrm>
              <a:off x="5697067" y="3006852"/>
              <a:ext cx="0" cy="186055"/>
            </a:xfrm>
            <a:custGeom>
              <a:avLst/>
              <a:gdLst/>
              <a:ahLst/>
              <a:cxnLst/>
              <a:rect l="l" t="t" r="r" b="b"/>
              <a:pathLst>
                <a:path h="186055">
                  <a:moveTo>
                    <a:pt x="0" y="185927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84" name="object 13184"/>
            <p:cNvSpPr/>
            <p:nvPr/>
          </p:nvSpPr>
          <p:spPr>
            <a:xfrm>
              <a:off x="5703925" y="3006852"/>
              <a:ext cx="0" cy="179070"/>
            </a:xfrm>
            <a:custGeom>
              <a:avLst/>
              <a:gdLst/>
              <a:ahLst/>
              <a:cxnLst/>
              <a:rect l="l" t="t" r="r" b="b"/>
              <a:pathLst>
                <a:path h="179069">
                  <a:moveTo>
                    <a:pt x="0" y="179070"/>
                  </a:moveTo>
                  <a:lnTo>
                    <a:pt x="0" y="0"/>
                  </a:lnTo>
                </a:path>
                <a:path h="179069">
                  <a:moveTo>
                    <a:pt x="0" y="17907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85" name="object 13185"/>
            <p:cNvSpPr/>
            <p:nvPr/>
          </p:nvSpPr>
          <p:spPr>
            <a:xfrm>
              <a:off x="5703925" y="2999994"/>
              <a:ext cx="0" cy="189230"/>
            </a:xfrm>
            <a:custGeom>
              <a:avLst/>
              <a:gdLst/>
              <a:ahLst/>
              <a:cxnLst/>
              <a:rect l="l" t="t" r="r" b="b"/>
              <a:pathLst>
                <a:path h="189230">
                  <a:moveTo>
                    <a:pt x="0" y="0"/>
                  </a:moveTo>
                  <a:lnTo>
                    <a:pt x="0" y="18897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86" name="object 13186"/>
            <p:cNvSpPr/>
            <p:nvPr/>
          </p:nvSpPr>
          <p:spPr>
            <a:xfrm>
              <a:off x="5700115" y="3084576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10">
                  <a:moveTo>
                    <a:pt x="3810" y="0"/>
                  </a:moveTo>
                  <a:lnTo>
                    <a:pt x="0" y="0"/>
                  </a:lnTo>
                  <a:lnTo>
                    <a:pt x="381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87" name="object 13187"/>
            <p:cNvSpPr/>
            <p:nvPr/>
          </p:nvSpPr>
          <p:spPr>
            <a:xfrm>
              <a:off x="5669635" y="3080766"/>
              <a:ext cx="34290" cy="6985"/>
            </a:xfrm>
            <a:custGeom>
              <a:avLst/>
              <a:gdLst/>
              <a:ahLst/>
              <a:cxnLst/>
              <a:rect l="l" t="t" r="r" b="b"/>
              <a:pathLst>
                <a:path w="34289" h="6985">
                  <a:moveTo>
                    <a:pt x="0" y="3809"/>
                  </a:moveTo>
                  <a:lnTo>
                    <a:pt x="3810" y="0"/>
                  </a:lnTo>
                </a:path>
                <a:path w="34289" h="6985">
                  <a:moveTo>
                    <a:pt x="0" y="3809"/>
                  </a:moveTo>
                  <a:lnTo>
                    <a:pt x="3810" y="6857"/>
                  </a:lnTo>
                </a:path>
                <a:path w="34289" h="6985">
                  <a:moveTo>
                    <a:pt x="0" y="3809"/>
                  </a:moveTo>
                  <a:lnTo>
                    <a:pt x="34290" y="3809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88" name="object 13188"/>
            <p:cNvSpPr/>
            <p:nvPr/>
          </p:nvSpPr>
          <p:spPr>
            <a:xfrm>
              <a:off x="5700115" y="2952750"/>
              <a:ext cx="3810" cy="54610"/>
            </a:xfrm>
            <a:custGeom>
              <a:avLst/>
              <a:gdLst/>
              <a:ahLst/>
              <a:cxnLst/>
              <a:rect l="l" t="t" r="r" b="b"/>
              <a:pathLst>
                <a:path w="3810" h="54610">
                  <a:moveTo>
                    <a:pt x="3810" y="50292"/>
                  </a:moveTo>
                  <a:lnTo>
                    <a:pt x="0" y="50292"/>
                  </a:lnTo>
                  <a:lnTo>
                    <a:pt x="0" y="54102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89" name="object 13189"/>
            <p:cNvSpPr/>
            <p:nvPr/>
          </p:nvSpPr>
          <p:spPr>
            <a:xfrm>
              <a:off x="5693257" y="2952750"/>
              <a:ext cx="6985" cy="54610"/>
            </a:xfrm>
            <a:custGeom>
              <a:avLst/>
              <a:gdLst/>
              <a:ahLst/>
              <a:cxnLst/>
              <a:rect l="l" t="t" r="r" b="b"/>
              <a:pathLst>
                <a:path w="6985" h="54610">
                  <a:moveTo>
                    <a:pt x="3810" y="50292"/>
                  </a:moveTo>
                  <a:lnTo>
                    <a:pt x="3810" y="54102"/>
                  </a:lnTo>
                  <a:lnTo>
                    <a:pt x="0" y="54102"/>
                  </a:lnTo>
                  <a:lnTo>
                    <a:pt x="0" y="0"/>
                  </a:lnTo>
                  <a:lnTo>
                    <a:pt x="685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90" name="object 13190"/>
            <p:cNvSpPr/>
            <p:nvPr/>
          </p:nvSpPr>
          <p:spPr>
            <a:xfrm>
              <a:off x="5700115" y="2952750"/>
              <a:ext cx="3810" cy="54610"/>
            </a:xfrm>
            <a:custGeom>
              <a:avLst/>
              <a:gdLst/>
              <a:ahLst/>
              <a:cxnLst/>
              <a:rect l="l" t="t" r="r" b="b"/>
              <a:pathLst>
                <a:path w="3810" h="54610">
                  <a:moveTo>
                    <a:pt x="3810" y="50292"/>
                  </a:moveTo>
                  <a:lnTo>
                    <a:pt x="0" y="50292"/>
                  </a:lnTo>
                  <a:lnTo>
                    <a:pt x="0" y="54102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91" name="object 13191"/>
            <p:cNvSpPr/>
            <p:nvPr/>
          </p:nvSpPr>
          <p:spPr>
            <a:xfrm>
              <a:off x="5693257" y="2952750"/>
              <a:ext cx="6985" cy="54610"/>
            </a:xfrm>
            <a:custGeom>
              <a:avLst/>
              <a:gdLst/>
              <a:ahLst/>
              <a:cxnLst/>
              <a:rect l="l" t="t" r="r" b="b"/>
              <a:pathLst>
                <a:path w="6985" h="54610">
                  <a:moveTo>
                    <a:pt x="3810" y="50292"/>
                  </a:moveTo>
                  <a:lnTo>
                    <a:pt x="3810" y="54102"/>
                  </a:lnTo>
                  <a:lnTo>
                    <a:pt x="0" y="54102"/>
                  </a:lnTo>
                  <a:lnTo>
                    <a:pt x="0" y="0"/>
                  </a:lnTo>
                  <a:lnTo>
                    <a:pt x="685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92" name="object 13192"/>
            <p:cNvSpPr/>
            <p:nvPr/>
          </p:nvSpPr>
          <p:spPr>
            <a:xfrm>
              <a:off x="5676493" y="3211830"/>
              <a:ext cx="2540" cy="3810"/>
            </a:xfrm>
            <a:custGeom>
              <a:avLst/>
              <a:gdLst/>
              <a:ahLst/>
              <a:cxnLst/>
              <a:rect l="l" t="t" r="r" b="b"/>
              <a:pathLst>
                <a:path w="2539" h="3810">
                  <a:moveTo>
                    <a:pt x="0" y="3809"/>
                  </a:moveTo>
                  <a:lnTo>
                    <a:pt x="1524" y="3047"/>
                  </a:lnTo>
                  <a:lnTo>
                    <a:pt x="2286" y="2285"/>
                  </a:lnTo>
                  <a:lnTo>
                    <a:pt x="1523" y="761"/>
                  </a:lnTo>
                  <a:lnTo>
                    <a:pt x="0" y="0"/>
                  </a:lnTo>
                </a:path>
                <a:path w="2539" h="3810">
                  <a:moveTo>
                    <a:pt x="0" y="3809"/>
                  </a:moveTo>
                  <a:lnTo>
                    <a:pt x="1524" y="3047"/>
                  </a:lnTo>
                  <a:lnTo>
                    <a:pt x="2286" y="2285"/>
                  </a:lnTo>
                  <a:lnTo>
                    <a:pt x="1523" y="761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93" name="object 13193"/>
            <p:cNvSpPr/>
            <p:nvPr/>
          </p:nvSpPr>
          <p:spPr>
            <a:xfrm>
              <a:off x="5700115" y="321945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10">
                  <a:moveTo>
                    <a:pt x="3810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94" name="object 13194"/>
            <p:cNvSpPr/>
            <p:nvPr/>
          </p:nvSpPr>
          <p:spPr>
            <a:xfrm>
              <a:off x="5693257" y="3192780"/>
              <a:ext cx="3810" cy="3175"/>
            </a:xfrm>
            <a:custGeom>
              <a:avLst/>
              <a:gdLst/>
              <a:ahLst/>
              <a:cxnLst/>
              <a:rect l="l" t="t" r="r" b="b"/>
              <a:pathLst>
                <a:path w="3810" h="3175">
                  <a:moveTo>
                    <a:pt x="3810" y="3048"/>
                  </a:moveTo>
                  <a:lnTo>
                    <a:pt x="3810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95" name="object 13195"/>
            <p:cNvSpPr/>
            <p:nvPr/>
          </p:nvSpPr>
          <p:spPr>
            <a:xfrm>
              <a:off x="5700115" y="321945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10">
                  <a:moveTo>
                    <a:pt x="3810" y="0"/>
                  </a:moveTo>
                  <a:lnTo>
                    <a:pt x="0" y="0"/>
                  </a:lnTo>
                </a:path>
                <a:path w="3810">
                  <a:moveTo>
                    <a:pt x="3810" y="0"/>
                  </a:moveTo>
                  <a:lnTo>
                    <a:pt x="0" y="0"/>
                  </a:lnTo>
                </a:path>
                <a:path w="3810">
                  <a:moveTo>
                    <a:pt x="3810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96" name="object 13196"/>
            <p:cNvSpPr/>
            <p:nvPr/>
          </p:nvSpPr>
          <p:spPr>
            <a:xfrm>
              <a:off x="5693257" y="3192780"/>
              <a:ext cx="3810" cy="3175"/>
            </a:xfrm>
            <a:custGeom>
              <a:avLst/>
              <a:gdLst/>
              <a:ahLst/>
              <a:cxnLst/>
              <a:rect l="l" t="t" r="r" b="b"/>
              <a:pathLst>
                <a:path w="3810" h="3175">
                  <a:moveTo>
                    <a:pt x="3810" y="3048"/>
                  </a:moveTo>
                  <a:lnTo>
                    <a:pt x="3810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97" name="object 13197"/>
            <p:cNvSpPr/>
            <p:nvPr/>
          </p:nvSpPr>
          <p:spPr>
            <a:xfrm>
              <a:off x="5706973" y="3199638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12953"/>
                  </a:moveTo>
                  <a:lnTo>
                    <a:pt x="0" y="0"/>
                  </a:lnTo>
                </a:path>
                <a:path h="13335">
                  <a:moveTo>
                    <a:pt x="0" y="12953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98" name="object 13198"/>
            <p:cNvSpPr/>
            <p:nvPr/>
          </p:nvSpPr>
          <p:spPr>
            <a:xfrm>
              <a:off x="5703925" y="3064002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5">
                  <a:moveTo>
                    <a:pt x="0" y="0"/>
                  </a:moveTo>
                  <a:lnTo>
                    <a:pt x="0" y="685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99" name="object 13199"/>
            <p:cNvSpPr/>
            <p:nvPr/>
          </p:nvSpPr>
          <p:spPr>
            <a:xfrm>
              <a:off x="5706973" y="2979420"/>
              <a:ext cx="0" cy="13970"/>
            </a:xfrm>
            <a:custGeom>
              <a:avLst/>
              <a:gdLst/>
              <a:ahLst/>
              <a:cxnLst/>
              <a:rect l="l" t="t" r="r" b="b"/>
              <a:pathLst>
                <a:path h="13969">
                  <a:moveTo>
                    <a:pt x="0" y="13716"/>
                  </a:moveTo>
                  <a:lnTo>
                    <a:pt x="0" y="0"/>
                  </a:lnTo>
                </a:path>
                <a:path h="13969">
                  <a:moveTo>
                    <a:pt x="0" y="13716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00" name="object 13200"/>
            <p:cNvSpPr/>
            <p:nvPr/>
          </p:nvSpPr>
          <p:spPr>
            <a:xfrm>
              <a:off x="5703925" y="3003042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809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01" name="object 13201"/>
            <p:cNvSpPr/>
            <p:nvPr/>
          </p:nvSpPr>
          <p:spPr>
            <a:xfrm>
              <a:off x="5706973" y="2979420"/>
              <a:ext cx="0" cy="13970"/>
            </a:xfrm>
            <a:custGeom>
              <a:avLst/>
              <a:gdLst/>
              <a:ahLst/>
              <a:cxnLst/>
              <a:rect l="l" t="t" r="r" b="b"/>
              <a:pathLst>
                <a:path h="13969">
                  <a:moveTo>
                    <a:pt x="0" y="13716"/>
                  </a:moveTo>
                  <a:lnTo>
                    <a:pt x="0" y="0"/>
                  </a:lnTo>
                </a:path>
                <a:path h="13969">
                  <a:moveTo>
                    <a:pt x="0" y="13716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02" name="object 13202"/>
            <p:cNvSpPr/>
            <p:nvPr/>
          </p:nvSpPr>
          <p:spPr>
            <a:xfrm>
              <a:off x="5700115" y="3057144"/>
              <a:ext cx="6985" cy="13970"/>
            </a:xfrm>
            <a:custGeom>
              <a:avLst/>
              <a:gdLst/>
              <a:ahLst/>
              <a:cxnLst/>
              <a:rect l="l" t="t" r="r" b="b"/>
              <a:pathLst>
                <a:path w="6985" h="13969">
                  <a:moveTo>
                    <a:pt x="0" y="6857"/>
                  </a:moveTo>
                  <a:lnTo>
                    <a:pt x="0" y="13715"/>
                  </a:lnTo>
                  <a:lnTo>
                    <a:pt x="6858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03" name="object 13203"/>
            <p:cNvSpPr/>
            <p:nvPr/>
          </p:nvSpPr>
          <p:spPr>
            <a:xfrm>
              <a:off x="5706973" y="3199638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12953"/>
                  </a:moveTo>
                  <a:lnTo>
                    <a:pt x="0" y="0"/>
                  </a:lnTo>
                </a:path>
                <a:path h="13335">
                  <a:moveTo>
                    <a:pt x="0" y="12953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04" name="object 13204"/>
            <p:cNvSpPr/>
            <p:nvPr/>
          </p:nvSpPr>
          <p:spPr>
            <a:xfrm>
              <a:off x="5703925" y="3192780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3048"/>
                  </a:ln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05" name="object 13205"/>
            <p:cNvSpPr/>
            <p:nvPr/>
          </p:nvSpPr>
          <p:spPr>
            <a:xfrm>
              <a:off x="5706973" y="3199638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12953"/>
                  </a:moveTo>
                  <a:lnTo>
                    <a:pt x="0" y="0"/>
                  </a:lnTo>
                </a:path>
                <a:path h="13335">
                  <a:moveTo>
                    <a:pt x="0" y="12953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06" name="object 13206"/>
            <p:cNvSpPr/>
            <p:nvPr/>
          </p:nvSpPr>
          <p:spPr>
            <a:xfrm>
              <a:off x="5703925" y="3064002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5">
                  <a:moveTo>
                    <a:pt x="0" y="0"/>
                  </a:moveTo>
                  <a:lnTo>
                    <a:pt x="0" y="685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07" name="object 13207"/>
            <p:cNvSpPr/>
            <p:nvPr/>
          </p:nvSpPr>
          <p:spPr>
            <a:xfrm>
              <a:off x="5706973" y="2979420"/>
              <a:ext cx="0" cy="13970"/>
            </a:xfrm>
            <a:custGeom>
              <a:avLst/>
              <a:gdLst/>
              <a:ahLst/>
              <a:cxnLst/>
              <a:rect l="l" t="t" r="r" b="b"/>
              <a:pathLst>
                <a:path h="13969">
                  <a:moveTo>
                    <a:pt x="0" y="13716"/>
                  </a:moveTo>
                  <a:lnTo>
                    <a:pt x="0" y="0"/>
                  </a:lnTo>
                </a:path>
                <a:path h="13969">
                  <a:moveTo>
                    <a:pt x="0" y="13716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08" name="object 13208"/>
            <p:cNvSpPr/>
            <p:nvPr/>
          </p:nvSpPr>
          <p:spPr>
            <a:xfrm>
              <a:off x="5703925" y="297637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h="20955">
                  <a:moveTo>
                    <a:pt x="0" y="20574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09" name="object 13209"/>
            <p:cNvSpPr/>
            <p:nvPr/>
          </p:nvSpPr>
          <p:spPr>
            <a:xfrm>
              <a:off x="5703925" y="3195828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h="20955">
                  <a:moveTo>
                    <a:pt x="0" y="20574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10" name="object 13210"/>
            <p:cNvSpPr/>
            <p:nvPr/>
          </p:nvSpPr>
          <p:spPr>
            <a:xfrm>
              <a:off x="5706973" y="2979420"/>
              <a:ext cx="0" cy="13970"/>
            </a:xfrm>
            <a:custGeom>
              <a:avLst/>
              <a:gdLst/>
              <a:ahLst/>
              <a:cxnLst/>
              <a:rect l="l" t="t" r="r" b="b"/>
              <a:pathLst>
                <a:path h="13969">
                  <a:moveTo>
                    <a:pt x="0" y="13716"/>
                  </a:moveTo>
                  <a:lnTo>
                    <a:pt x="0" y="0"/>
                  </a:lnTo>
                </a:path>
                <a:path h="13969">
                  <a:moveTo>
                    <a:pt x="0" y="13716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11" name="object 13211"/>
            <p:cNvSpPr/>
            <p:nvPr/>
          </p:nvSpPr>
          <p:spPr>
            <a:xfrm>
              <a:off x="5703925" y="3003042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809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12" name="object 13212"/>
            <p:cNvSpPr/>
            <p:nvPr/>
          </p:nvSpPr>
          <p:spPr>
            <a:xfrm>
              <a:off x="5700115" y="3057144"/>
              <a:ext cx="6985" cy="13970"/>
            </a:xfrm>
            <a:custGeom>
              <a:avLst/>
              <a:gdLst/>
              <a:ahLst/>
              <a:cxnLst/>
              <a:rect l="l" t="t" r="r" b="b"/>
              <a:pathLst>
                <a:path w="6985" h="13969">
                  <a:moveTo>
                    <a:pt x="0" y="6857"/>
                  </a:moveTo>
                  <a:lnTo>
                    <a:pt x="0" y="13715"/>
                  </a:lnTo>
                  <a:lnTo>
                    <a:pt x="6858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13" name="object 13213"/>
            <p:cNvSpPr/>
            <p:nvPr/>
          </p:nvSpPr>
          <p:spPr>
            <a:xfrm>
              <a:off x="5703925" y="3192780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3048"/>
                  </a:ln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14" name="object 13214"/>
            <p:cNvSpPr/>
            <p:nvPr/>
          </p:nvSpPr>
          <p:spPr>
            <a:xfrm>
              <a:off x="5706973" y="3199638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12953"/>
                  </a:moveTo>
                  <a:lnTo>
                    <a:pt x="0" y="0"/>
                  </a:lnTo>
                </a:path>
                <a:path h="13335">
                  <a:moveTo>
                    <a:pt x="0" y="12953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15" name="object 13215"/>
            <p:cNvSpPr/>
            <p:nvPr/>
          </p:nvSpPr>
          <p:spPr>
            <a:xfrm>
              <a:off x="5700115" y="3185922"/>
              <a:ext cx="6985" cy="33655"/>
            </a:xfrm>
            <a:custGeom>
              <a:avLst/>
              <a:gdLst/>
              <a:ahLst/>
              <a:cxnLst/>
              <a:rect l="l" t="t" r="r" b="b"/>
              <a:pathLst>
                <a:path w="6985" h="33655">
                  <a:moveTo>
                    <a:pt x="3810" y="0"/>
                  </a:moveTo>
                  <a:lnTo>
                    <a:pt x="0" y="0"/>
                  </a:lnTo>
                  <a:lnTo>
                    <a:pt x="0" y="30480"/>
                  </a:lnTo>
                  <a:lnTo>
                    <a:pt x="0" y="33528"/>
                  </a:lnTo>
                </a:path>
                <a:path w="6985" h="33655">
                  <a:moveTo>
                    <a:pt x="3810" y="0"/>
                  </a:moveTo>
                  <a:lnTo>
                    <a:pt x="3810" y="3048"/>
                  </a:lnTo>
                  <a:lnTo>
                    <a:pt x="6858" y="3047"/>
                  </a:lnTo>
                  <a:lnTo>
                    <a:pt x="685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16" name="object 13216"/>
            <p:cNvSpPr/>
            <p:nvPr/>
          </p:nvSpPr>
          <p:spPr>
            <a:xfrm>
              <a:off x="5703925" y="2999994"/>
              <a:ext cx="3175" cy="6985"/>
            </a:xfrm>
            <a:custGeom>
              <a:avLst/>
              <a:gdLst/>
              <a:ahLst/>
              <a:cxnLst/>
              <a:rect l="l" t="t" r="r" b="b"/>
              <a:pathLst>
                <a:path w="3175" h="6985">
                  <a:moveTo>
                    <a:pt x="0" y="3048"/>
                  </a:moveTo>
                  <a:lnTo>
                    <a:pt x="0" y="6858"/>
                  </a:lnTo>
                  <a:lnTo>
                    <a:pt x="0" y="0"/>
                  </a:lnTo>
                  <a:lnTo>
                    <a:pt x="3047" y="0"/>
                  </a:lnTo>
                  <a:lnTo>
                    <a:pt x="3048" y="6858"/>
                  </a:lnTo>
                  <a:lnTo>
                    <a:pt x="3048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17" name="object 13217"/>
            <p:cNvSpPr/>
            <p:nvPr/>
          </p:nvSpPr>
          <p:spPr>
            <a:xfrm>
              <a:off x="5697067" y="2999994"/>
              <a:ext cx="6985" cy="6985"/>
            </a:xfrm>
            <a:custGeom>
              <a:avLst/>
              <a:gdLst/>
              <a:ahLst/>
              <a:cxnLst/>
              <a:rect l="l" t="t" r="r" b="b"/>
              <a:pathLst>
                <a:path w="6985" h="6985">
                  <a:moveTo>
                    <a:pt x="0" y="3048"/>
                  </a:moveTo>
                  <a:lnTo>
                    <a:pt x="0" y="6858"/>
                  </a:lnTo>
                  <a:lnTo>
                    <a:pt x="3048" y="6858"/>
                  </a:lnTo>
                  <a:lnTo>
                    <a:pt x="3047" y="0"/>
                  </a:lnTo>
                  <a:lnTo>
                    <a:pt x="3048" y="6858"/>
                  </a:lnTo>
                  <a:lnTo>
                    <a:pt x="6858" y="6858"/>
                  </a:lnTo>
                  <a:lnTo>
                    <a:pt x="6858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18" name="object 13218"/>
            <p:cNvSpPr/>
            <p:nvPr/>
          </p:nvSpPr>
          <p:spPr>
            <a:xfrm>
              <a:off x="5697067" y="3192780"/>
              <a:ext cx="6985" cy="6985"/>
            </a:xfrm>
            <a:custGeom>
              <a:avLst/>
              <a:gdLst/>
              <a:ahLst/>
              <a:cxnLst/>
              <a:rect l="l" t="t" r="r" b="b"/>
              <a:pathLst>
                <a:path w="6985" h="6985">
                  <a:moveTo>
                    <a:pt x="0" y="3048"/>
                  </a:moveTo>
                  <a:lnTo>
                    <a:pt x="0" y="0"/>
                  </a:lnTo>
                  <a:lnTo>
                    <a:pt x="3047" y="0"/>
                  </a:lnTo>
                  <a:lnTo>
                    <a:pt x="3048" y="6858"/>
                  </a:lnTo>
                  <a:lnTo>
                    <a:pt x="3047" y="0"/>
                  </a:lnTo>
                  <a:lnTo>
                    <a:pt x="6858" y="0"/>
                  </a:lnTo>
                  <a:lnTo>
                    <a:pt x="6858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19" name="object 13219"/>
            <p:cNvSpPr/>
            <p:nvPr/>
          </p:nvSpPr>
          <p:spPr>
            <a:xfrm>
              <a:off x="5700115" y="3185922"/>
              <a:ext cx="6985" cy="33655"/>
            </a:xfrm>
            <a:custGeom>
              <a:avLst/>
              <a:gdLst/>
              <a:ahLst/>
              <a:cxnLst/>
              <a:rect l="l" t="t" r="r" b="b"/>
              <a:pathLst>
                <a:path w="6985" h="33655">
                  <a:moveTo>
                    <a:pt x="3810" y="0"/>
                  </a:moveTo>
                  <a:lnTo>
                    <a:pt x="3810" y="3048"/>
                  </a:lnTo>
                  <a:lnTo>
                    <a:pt x="6858" y="3047"/>
                  </a:lnTo>
                  <a:lnTo>
                    <a:pt x="6858" y="0"/>
                  </a:lnTo>
                </a:path>
                <a:path w="6985" h="33655">
                  <a:moveTo>
                    <a:pt x="3810" y="0"/>
                  </a:moveTo>
                  <a:lnTo>
                    <a:pt x="0" y="0"/>
                  </a:lnTo>
                  <a:lnTo>
                    <a:pt x="0" y="30480"/>
                  </a:lnTo>
                  <a:lnTo>
                    <a:pt x="0" y="3352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20" name="object 13220"/>
            <p:cNvSpPr/>
            <p:nvPr/>
          </p:nvSpPr>
          <p:spPr>
            <a:xfrm>
              <a:off x="5703925" y="2999994"/>
              <a:ext cx="3175" cy="6985"/>
            </a:xfrm>
            <a:custGeom>
              <a:avLst/>
              <a:gdLst/>
              <a:ahLst/>
              <a:cxnLst/>
              <a:rect l="l" t="t" r="r" b="b"/>
              <a:pathLst>
                <a:path w="3175" h="6985">
                  <a:moveTo>
                    <a:pt x="0" y="3048"/>
                  </a:moveTo>
                  <a:lnTo>
                    <a:pt x="0" y="6858"/>
                  </a:lnTo>
                  <a:lnTo>
                    <a:pt x="0" y="0"/>
                  </a:lnTo>
                  <a:lnTo>
                    <a:pt x="3047" y="0"/>
                  </a:lnTo>
                  <a:lnTo>
                    <a:pt x="3048" y="6858"/>
                  </a:lnTo>
                  <a:lnTo>
                    <a:pt x="3048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21" name="object 13221"/>
            <p:cNvSpPr/>
            <p:nvPr/>
          </p:nvSpPr>
          <p:spPr>
            <a:xfrm>
              <a:off x="5697067" y="2999994"/>
              <a:ext cx="6985" cy="6985"/>
            </a:xfrm>
            <a:custGeom>
              <a:avLst/>
              <a:gdLst/>
              <a:ahLst/>
              <a:cxnLst/>
              <a:rect l="l" t="t" r="r" b="b"/>
              <a:pathLst>
                <a:path w="6985" h="6985">
                  <a:moveTo>
                    <a:pt x="0" y="3048"/>
                  </a:moveTo>
                  <a:lnTo>
                    <a:pt x="0" y="6858"/>
                  </a:lnTo>
                  <a:lnTo>
                    <a:pt x="3048" y="6858"/>
                  </a:lnTo>
                  <a:lnTo>
                    <a:pt x="3047" y="0"/>
                  </a:lnTo>
                  <a:lnTo>
                    <a:pt x="3048" y="6858"/>
                  </a:lnTo>
                  <a:lnTo>
                    <a:pt x="6858" y="6858"/>
                  </a:lnTo>
                  <a:lnTo>
                    <a:pt x="6858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22" name="object 13222"/>
            <p:cNvSpPr/>
            <p:nvPr/>
          </p:nvSpPr>
          <p:spPr>
            <a:xfrm>
              <a:off x="5697067" y="3192780"/>
              <a:ext cx="6985" cy="6985"/>
            </a:xfrm>
            <a:custGeom>
              <a:avLst/>
              <a:gdLst/>
              <a:ahLst/>
              <a:cxnLst/>
              <a:rect l="l" t="t" r="r" b="b"/>
              <a:pathLst>
                <a:path w="6985" h="6985">
                  <a:moveTo>
                    <a:pt x="0" y="3048"/>
                  </a:moveTo>
                  <a:lnTo>
                    <a:pt x="0" y="0"/>
                  </a:lnTo>
                  <a:lnTo>
                    <a:pt x="3047" y="0"/>
                  </a:lnTo>
                  <a:lnTo>
                    <a:pt x="3048" y="6858"/>
                  </a:lnTo>
                  <a:lnTo>
                    <a:pt x="3047" y="0"/>
                  </a:lnTo>
                  <a:lnTo>
                    <a:pt x="6858" y="0"/>
                  </a:lnTo>
                  <a:lnTo>
                    <a:pt x="6858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23" name="object 13223"/>
            <p:cNvSpPr/>
            <p:nvPr/>
          </p:nvSpPr>
          <p:spPr>
            <a:xfrm>
              <a:off x="5697067" y="3084576"/>
              <a:ext cx="33655" cy="0"/>
            </a:xfrm>
            <a:custGeom>
              <a:avLst/>
              <a:gdLst/>
              <a:ahLst/>
              <a:cxnLst/>
              <a:rect l="l" t="t" r="r" b="b"/>
              <a:pathLst>
                <a:path w="33654">
                  <a:moveTo>
                    <a:pt x="33527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24" name="object 13224"/>
            <p:cNvSpPr/>
            <p:nvPr/>
          </p:nvSpPr>
          <p:spPr>
            <a:xfrm>
              <a:off x="5676493" y="2986278"/>
              <a:ext cx="58419" cy="0"/>
            </a:xfrm>
            <a:custGeom>
              <a:avLst/>
              <a:gdLst/>
              <a:ahLst/>
              <a:cxnLst/>
              <a:rect l="l" t="t" r="r" b="b"/>
              <a:pathLst>
                <a:path w="58420">
                  <a:moveTo>
                    <a:pt x="57912" y="0"/>
                  </a:moveTo>
                  <a:lnTo>
                    <a:pt x="0" y="0"/>
                  </a:lnTo>
                </a:path>
                <a:path w="58420">
                  <a:moveTo>
                    <a:pt x="57912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25" name="object 13225"/>
            <p:cNvSpPr/>
            <p:nvPr/>
          </p:nvSpPr>
          <p:spPr>
            <a:xfrm>
              <a:off x="5703925" y="3084576"/>
              <a:ext cx="26670" cy="0"/>
            </a:xfrm>
            <a:custGeom>
              <a:avLst/>
              <a:gdLst/>
              <a:ahLst/>
              <a:cxnLst/>
              <a:rect l="l" t="t" r="r" b="b"/>
              <a:pathLst>
                <a:path w="26670">
                  <a:moveTo>
                    <a:pt x="26670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26" name="object 13226"/>
            <p:cNvSpPr/>
            <p:nvPr/>
          </p:nvSpPr>
          <p:spPr>
            <a:xfrm>
              <a:off x="5704687" y="3183636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80">
                  <a:moveTo>
                    <a:pt x="2286" y="0"/>
                  </a:moveTo>
                  <a:lnTo>
                    <a:pt x="3902" y="669"/>
                  </a:lnTo>
                  <a:lnTo>
                    <a:pt x="4572" y="2285"/>
                  </a:lnTo>
                  <a:lnTo>
                    <a:pt x="3902" y="3902"/>
                  </a:lnTo>
                  <a:lnTo>
                    <a:pt x="2286" y="4571"/>
                  </a:lnTo>
                  <a:lnTo>
                    <a:pt x="669" y="3902"/>
                  </a:lnTo>
                  <a:lnTo>
                    <a:pt x="0" y="2285"/>
                  </a:lnTo>
                  <a:lnTo>
                    <a:pt x="669" y="669"/>
                  </a:lnTo>
                  <a:lnTo>
                    <a:pt x="228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27" name="object 13227"/>
            <p:cNvSpPr/>
            <p:nvPr/>
          </p:nvSpPr>
          <p:spPr>
            <a:xfrm>
              <a:off x="5697067" y="3084576"/>
              <a:ext cx="33655" cy="0"/>
            </a:xfrm>
            <a:custGeom>
              <a:avLst/>
              <a:gdLst/>
              <a:ahLst/>
              <a:cxnLst/>
              <a:rect l="l" t="t" r="r" b="b"/>
              <a:pathLst>
                <a:path w="33654">
                  <a:moveTo>
                    <a:pt x="33527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28" name="object 13228"/>
            <p:cNvSpPr/>
            <p:nvPr/>
          </p:nvSpPr>
          <p:spPr>
            <a:xfrm>
              <a:off x="5676493" y="2986278"/>
              <a:ext cx="58419" cy="0"/>
            </a:xfrm>
            <a:custGeom>
              <a:avLst/>
              <a:gdLst/>
              <a:ahLst/>
              <a:cxnLst/>
              <a:rect l="l" t="t" r="r" b="b"/>
              <a:pathLst>
                <a:path w="58420">
                  <a:moveTo>
                    <a:pt x="57912" y="0"/>
                  </a:moveTo>
                  <a:lnTo>
                    <a:pt x="0" y="0"/>
                  </a:lnTo>
                </a:path>
                <a:path w="58420">
                  <a:moveTo>
                    <a:pt x="57912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29" name="object 13229"/>
            <p:cNvSpPr/>
            <p:nvPr/>
          </p:nvSpPr>
          <p:spPr>
            <a:xfrm>
              <a:off x="5703925" y="3084576"/>
              <a:ext cx="26670" cy="0"/>
            </a:xfrm>
            <a:custGeom>
              <a:avLst/>
              <a:gdLst/>
              <a:ahLst/>
              <a:cxnLst/>
              <a:rect l="l" t="t" r="r" b="b"/>
              <a:pathLst>
                <a:path w="26670">
                  <a:moveTo>
                    <a:pt x="26670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30" name="object 13230"/>
            <p:cNvSpPr/>
            <p:nvPr/>
          </p:nvSpPr>
          <p:spPr>
            <a:xfrm>
              <a:off x="5704687" y="3183636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80">
                  <a:moveTo>
                    <a:pt x="2286" y="0"/>
                  </a:moveTo>
                  <a:lnTo>
                    <a:pt x="3902" y="669"/>
                  </a:lnTo>
                  <a:lnTo>
                    <a:pt x="4572" y="2285"/>
                  </a:lnTo>
                  <a:lnTo>
                    <a:pt x="3902" y="3902"/>
                  </a:lnTo>
                  <a:lnTo>
                    <a:pt x="2286" y="4571"/>
                  </a:lnTo>
                  <a:lnTo>
                    <a:pt x="669" y="3902"/>
                  </a:lnTo>
                  <a:lnTo>
                    <a:pt x="0" y="2285"/>
                  </a:lnTo>
                  <a:lnTo>
                    <a:pt x="669" y="669"/>
                  </a:lnTo>
                  <a:lnTo>
                    <a:pt x="228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31" name="object 13231"/>
            <p:cNvSpPr/>
            <p:nvPr/>
          </p:nvSpPr>
          <p:spPr>
            <a:xfrm>
              <a:off x="5706973" y="3199638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70">
                  <a:moveTo>
                    <a:pt x="0" y="0"/>
                  </a:moveTo>
                  <a:lnTo>
                    <a:pt x="1371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32" name="object 13232"/>
            <p:cNvSpPr/>
            <p:nvPr/>
          </p:nvSpPr>
          <p:spPr>
            <a:xfrm>
              <a:off x="5706973" y="3212592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70">
                  <a:moveTo>
                    <a:pt x="13715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33" name="object 13233"/>
            <p:cNvSpPr/>
            <p:nvPr/>
          </p:nvSpPr>
          <p:spPr>
            <a:xfrm>
              <a:off x="5706973" y="3199638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70">
                  <a:moveTo>
                    <a:pt x="0" y="0"/>
                  </a:moveTo>
                  <a:lnTo>
                    <a:pt x="1371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34" name="object 13234"/>
            <p:cNvSpPr/>
            <p:nvPr/>
          </p:nvSpPr>
          <p:spPr>
            <a:xfrm>
              <a:off x="5706973" y="3212592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70">
                  <a:moveTo>
                    <a:pt x="13715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35" name="object 13235"/>
            <p:cNvSpPr/>
            <p:nvPr/>
          </p:nvSpPr>
          <p:spPr>
            <a:xfrm>
              <a:off x="5703925" y="3057144"/>
              <a:ext cx="6985" cy="13970"/>
            </a:xfrm>
            <a:custGeom>
              <a:avLst/>
              <a:gdLst/>
              <a:ahLst/>
              <a:cxnLst/>
              <a:rect l="l" t="t" r="r" b="b"/>
              <a:pathLst>
                <a:path w="6985" h="13969">
                  <a:moveTo>
                    <a:pt x="0" y="13716"/>
                  </a:moveTo>
                  <a:lnTo>
                    <a:pt x="6857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36" name="object 13236"/>
            <p:cNvSpPr/>
            <p:nvPr/>
          </p:nvSpPr>
          <p:spPr>
            <a:xfrm>
              <a:off x="5704687" y="3000756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80">
                  <a:moveTo>
                    <a:pt x="2286" y="0"/>
                  </a:moveTo>
                  <a:lnTo>
                    <a:pt x="3902" y="669"/>
                  </a:lnTo>
                  <a:lnTo>
                    <a:pt x="4572" y="2285"/>
                  </a:lnTo>
                  <a:lnTo>
                    <a:pt x="3902" y="3902"/>
                  </a:lnTo>
                  <a:lnTo>
                    <a:pt x="2286" y="4571"/>
                  </a:lnTo>
                  <a:lnTo>
                    <a:pt x="669" y="3902"/>
                  </a:lnTo>
                  <a:lnTo>
                    <a:pt x="0" y="2285"/>
                  </a:lnTo>
                  <a:lnTo>
                    <a:pt x="669" y="669"/>
                  </a:lnTo>
                  <a:lnTo>
                    <a:pt x="228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37" name="object 13237"/>
            <p:cNvSpPr/>
            <p:nvPr/>
          </p:nvSpPr>
          <p:spPr>
            <a:xfrm>
              <a:off x="5706973" y="2979420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70">
                  <a:moveTo>
                    <a:pt x="0" y="0"/>
                  </a:moveTo>
                  <a:lnTo>
                    <a:pt x="1371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38" name="object 13238"/>
            <p:cNvSpPr/>
            <p:nvPr/>
          </p:nvSpPr>
          <p:spPr>
            <a:xfrm>
              <a:off x="5706973" y="2993136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70">
                  <a:moveTo>
                    <a:pt x="13715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39" name="object 13239"/>
            <p:cNvSpPr/>
            <p:nvPr/>
          </p:nvSpPr>
          <p:spPr>
            <a:xfrm>
              <a:off x="5706973" y="2979420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70">
                  <a:moveTo>
                    <a:pt x="0" y="0"/>
                  </a:moveTo>
                  <a:lnTo>
                    <a:pt x="1371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40" name="object 13240"/>
            <p:cNvSpPr/>
            <p:nvPr/>
          </p:nvSpPr>
          <p:spPr>
            <a:xfrm>
              <a:off x="5706973" y="2993136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70">
                  <a:moveTo>
                    <a:pt x="13715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41" name="object 13241"/>
            <p:cNvSpPr/>
            <p:nvPr/>
          </p:nvSpPr>
          <p:spPr>
            <a:xfrm>
              <a:off x="5703925" y="3006852"/>
              <a:ext cx="60960" cy="0"/>
            </a:xfrm>
            <a:custGeom>
              <a:avLst/>
              <a:gdLst/>
              <a:ahLst/>
              <a:cxnLst/>
              <a:rect l="l" t="t" r="r" b="b"/>
              <a:pathLst>
                <a:path w="60960">
                  <a:moveTo>
                    <a:pt x="60960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42" name="object 13242"/>
            <p:cNvSpPr/>
            <p:nvPr/>
          </p:nvSpPr>
          <p:spPr>
            <a:xfrm>
              <a:off x="5706973" y="2979420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70">
                  <a:moveTo>
                    <a:pt x="0" y="0"/>
                  </a:moveTo>
                  <a:lnTo>
                    <a:pt x="1371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43" name="object 13243"/>
            <p:cNvSpPr/>
            <p:nvPr/>
          </p:nvSpPr>
          <p:spPr>
            <a:xfrm>
              <a:off x="5706973" y="2993136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70">
                  <a:moveTo>
                    <a:pt x="13715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44" name="object 13244"/>
            <p:cNvSpPr/>
            <p:nvPr/>
          </p:nvSpPr>
          <p:spPr>
            <a:xfrm>
              <a:off x="5706973" y="2979420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70">
                  <a:moveTo>
                    <a:pt x="0" y="0"/>
                  </a:moveTo>
                  <a:lnTo>
                    <a:pt x="1371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45" name="object 13245"/>
            <p:cNvSpPr/>
            <p:nvPr/>
          </p:nvSpPr>
          <p:spPr>
            <a:xfrm>
              <a:off x="5706973" y="2993136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70">
                  <a:moveTo>
                    <a:pt x="13715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46" name="object 13246"/>
            <p:cNvSpPr/>
            <p:nvPr/>
          </p:nvSpPr>
          <p:spPr>
            <a:xfrm>
              <a:off x="5706973" y="305714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10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47" name="object 13247"/>
            <p:cNvSpPr/>
            <p:nvPr/>
          </p:nvSpPr>
          <p:spPr>
            <a:xfrm>
              <a:off x="5706973" y="3199638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70">
                  <a:moveTo>
                    <a:pt x="0" y="0"/>
                  </a:moveTo>
                  <a:lnTo>
                    <a:pt x="1371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48" name="object 13248"/>
            <p:cNvSpPr/>
            <p:nvPr/>
          </p:nvSpPr>
          <p:spPr>
            <a:xfrm>
              <a:off x="5706973" y="3212592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70">
                  <a:moveTo>
                    <a:pt x="13715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49" name="object 13249"/>
            <p:cNvSpPr/>
            <p:nvPr/>
          </p:nvSpPr>
          <p:spPr>
            <a:xfrm>
              <a:off x="5706973" y="3199638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70">
                  <a:moveTo>
                    <a:pt x="0" y="0"/>
                  </a:moveTo>
                  <a:lnTo>
                    <a:pt x="1371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50" name="object 13250"/>
            <p:cNvSpPr/>
            <p:nvPr/>
          </p:nvSpPr>
          <p:spPr>
            <a:xfrm>
              <a:off x="5706973" y="3212592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70">
                  <a:moveTo>
                    <a:pt x="13715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51" name="object 13251"/>
            <p:cNvSpPr/>
            <p:nvPr/>
          </p:nvSpPr>
          <p:spPr>
            <a:xfrm>
              <a:off x="5703925" y="3192780"/>
              <a:ext cx="54610" cy="0"/>
            </a:xfrm>
            <a:custGeom>
              <a:avLst/>
              <a:gdLst/>
              <a:ahLst/>
              <a:cxnLst/>
              <a:rect l="l" t="t" r="r" b="b"/>
              <a:pathLst>
                <a:path w="54610">
                  <a:moveTo>
                    <a:pt x="54101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52" name="object 13252"/>
            <p:cNvSpPr/>
            <p:nvPr/>
          </p:nvSpPr>
          <p:spPr>
            <a:xfrm>
              <a:off x="5706973" y="3199638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70">
                  <a:moveTo>
                    <a:pt x="0" y="0"/>
                  </a:moveTo>
                  <a:lnTo>
                    <a:pt x="1371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53" name="object 13253"/>
            <p:cNvSpPr/>
            <p:nvPr/>
          </p:nvSpPr>
          <p:spPr>
            <a:xfrm>
              <a:off x="5706973" y="3212592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70">
                  <a:moveTo>
                    <a:pt x="13715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54" name="object 13254"/>
            <p:cNvSpPr/>
            <p:nvPr/>
          </p:nvSpPr>
          <p:spPr>
            <a:xfrm>
              <a:off x="5706973" y="3199638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70">
                  <a:moveTo>
                    <a:pt x="0" y="0"/>
                  </a:moveTo>
                  <a:lnTo>
                    <a:pt x="1371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55" name="object 13255"/>
            <p:cNvSpPr/>
            <p:nvPr/>
          </p:nvSpPr>
          <p:spPr>
            <a:xfrm>
              <a:off x="5706973" y="3212592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70">
                  <a:moveTo>
                    <a:pt x="13715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56" name="object 13256"/>
            <p:cNvSpPr/>
            <p:nvPr/>
          </p:nvSpPr>
          <p:spPr>
            <a:xfrm>
              <a:off x="5703925" y="3057144"/>
              <a:ext cx="6985" cy="13970"/>
            </a:xfrm>
            <a:custGeom>
              <a:avLst/>
              <a:gdLst/>
              <a:ahLst/>
              <a:cxnLst/>
              <a:rect l="l" t="t" r="r" b="b"/>
              <a:pathLst>
                <a:path w="6985" h="13969">
                  <a:moveTo>
                    <a:pt x="0" y="13716"/>
                  </a:moveTo>
                  <a:lnTo>
                    <a:pt x="6857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57" name="object 13257"/>
            <p:cNvSpPr/>
            <p:nvPr/>
          </p:nvSpPr>
          <p:spPr>
            <a:xfrm>
              <a:off x="5704687" y="3000756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80">
                  <a:moveTo>
                    <a:pt x="2286" y="0"/>
                  </a:moveTo>
                  <a:lnTo>
                    <a:pt x="3902" y="669"/>
                  </a:lnTo>
                  <a:lnTo>
                    <a:pt x="4572" y="2285"/>
                  </a:lnTo>
                  <a:lnTo>
                    <a:pt x="3902" y="3902"/>
                  </a:lnTo>
                  <a:lnTo>
                    <a:pt x="2286" y="4571"/>
                  </a:lnTo>
                  <a:lnTo>
                    <a:pt x="669" y="3902"/>
                  </a:lnTo>
                  <a:lnTo>
                    <a:pt x="0" y="2285"/>
                  </a:lnTo>
                  <a:lnTo>
                    <a:pt x="669" y="669"/>
                  </a:lnTo>
                  <a:lnTo>
                    <a:pt x="228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58" name="object 13258"/>
            <p:cNvSpPr/>
            <p:nvPr/>
          </p:nvSpPr>
          <p:spPr>
            <a:xfrm>
              <a:off x="5706973" y="2979420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70">
                  <a:moveTo>
                    <a:pt x="0" y="0"/>
                  </a:moveTo>
                  <a:lnTo>
                    <a:pt x="1371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59" name="object 13259"/>
            <p:cNvSpPr/>
            <p:nvPr/>
          </p:nvSpPr>
          <p:spPr>
            <a:xfrm>
              <a:off x="5706973" y="2993136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70">
                  <a:moveTo>
                    <a:pt x="13715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60" name="object 13260"/>
            <p:cNvSpPr/>
            <p:nvPr/>
          </p:nvSpPr>
          <p:spPr>
            <a:xfrm>
              <a:off x="5706973" y="2979420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70">
                  <a:moveTo>
                    <a:pt x="0" y="0"/>
                  </a:moveTo>
                  <a:lnTo>
                    <a:pt x="1371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61" name="object 13261"/>
            <p:cNvSpPr/>
            <p:nvPr/>
          </p:nvSpPr>
          <p:spPr>
            <a:xfrm>
              <a:off x="5706973" y="2993136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70">
                  <a:moveTo>
                    <a:pt x="13715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62" name="object 13262"/>
            <p:cNvSpPr/>
            <p:nvPr/>
          </p:nvSpPr>
          <p:spPr>
            <a:xfrm>
              <a:off x="5703925" y="2976372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0" y="0"/>
                  </a:moveTo>
                  <a:lnTo>
                    <a:pt x="1981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63" name="object 13263"/>
            <p:cNvSpPr/>
            <p:nvPr/>
          </p:nvSpPr>
          <p:spPr>
            <a:xfrm>
              <a:off x="5703925" y="2996946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19812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64" name="object 13264"/>
            <p:cNvSpPr/>
            <p:nvPr/>
          </p:nvSpPr>
          <p:spPr>
            <a:xfrm>
              <a:off x="5703925" y="3195828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0" y="0"/>
                  </a:moveTo>
                  <a:lnTo>
                    <a:pt x="1981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65" name="object 13265"/>
            <p:cNvSpPr/>
            <p:nvPr/>
          </p:nvSpPr>
          <p:spPr>
            <a:xfrm>
              <a:off x="5703925" y="3216402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19812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66" name="object 13266"/>
            <p:cNvSpPr/>
            <p:nvPr/>
          </p:nvSpPr>
          <p:spPr>
            <a:xfrm>
              <a:off x="5706973" y="2979420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70">
                  <a:moveTo>
                    <a:pt x="0" y="0"/>
                  </a:moveTo>
                  <a:lnTo>
                    <a:pt x="1371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67" name="object 13267"/>
            <p:cNvSpPr/>
            <p:nvPr/>
          </p:nvSpPr>
          <p:spPr>
            <a:xfrm>
              <a:off x="5706973" y="2993136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70">
                  <a:moveTo>
                    <a:pt x="13715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68" name="object 13268"/>
            <p:cNvSpPr/>
            <p:nvPr/>
          </p:nvSpPr>
          <p:spPr>
            <a:xfrm>
              <a:off x="5706973" y="2979420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70">
                  <a:moveTo>
                    <a:pt x="0" y="0"/>
                  </a:moveTo>
                  <a:lnTo>
                    <a:pt x="1371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69" name="object 13269"/>
            <p:cNvSpPr/>
            <p:nvPr/>
          </p:nvSpPr>
          <p:spPr>
            <a:xfrm>
              <a:off x="5706973" y="2993136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70">
                  <a:moveTo>
                    <a:pt x="13715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70" name="object 13270"/>
            <p:cNvSpPr/>
            <p:nvPr/>
          </p:nvSpPr>
          <p:spPr>
            <a:xfrm>
              <a:off x="5703925" y="3006852"/>
              <a:ext cx="60960" cy="0"/>
            </a:xfrm>
            <a:custGeom>
              <a:avLst/>
              <a:gdLst/>
              <a:ahLst/>
              <a:cxnLst/>
              <a:rect l="l" t="t" r="r" b="b"/>
              <a:pathLst>
                <a:path w="60960">
                  <a:moveTo>
                    <a:pt x="60960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71" name="object 13271"/>
            <p:cNvSpPr/>
            <p:nvPr/>
          </p:nvSpPr>
          <p:spPr>
            <a:xfrm>
              <a:off x="5706973" y="305714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10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72" name="object 13272"/>
            <p:cNvSpPr/>
            <p:nvPr/>
          </p:nvSpPr>
          <p:spPr>
            <a:xfrm>
              <a:off x="5703925" y="3192780"/>
              <a:ext cx="54610" cy="0"/>
            </a:xfrm>
            <a:custGeom>
              <a:avLst/>
              <a:gdLst/>
              <a:ahLst/>
              <a:cxnLst/>
              <a:rect l="l" t="t" r="r" b="b"/>
              <a:pathLst>
                <a:path w="54610">
                  <a:moveTo>
                    <a:pt x="54101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73" name="object 13273"/>
            <p:cNvSpPr/>
            <p:nvPr/>
          </p:nvSpPr>
          <p:spPr>
            <a:xfrm>
              <a:off x="5706973" y="3199638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70">
                  <a:moveTo>
                    <a:pt x="0" y="0"/>
                  </a:moveTo>
                  <a:lnTo>
                    <a:pt x="1371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74" name="object 13274"/>
            <p:cNvSpPr/>
            <p:nvPr/>
          </p:nvSpPr>
          <p:spPr>
            <a:xfrm>
              <a:off x="5706973" y="3212592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70">
                  <a:moveTo>
                    <a:pt x="13715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75" name="object 13275"/>
            <p:cNvSpPr/>
            <p:nvPr/>
          </p:nvSpPr>
          <p:spPr>
            <a:xfrm>
              <a:off x="5706973" y="3199638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70">
                  <a:moveTo>
                    <a:pt x="0" y="0"/>
                  </a:moveTo>
                  <a:lnTo>
                    <a:pt x="1371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76" name="object 13276"/>
            <p:cNvSpPr/>
            <p:nvPr/>
          </p:nvSpPr>
          <p:spPr>
            <a:xfrm>
              <a:off x="5706973" y="3212592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70">
                  <a:moveTo>
                    <a:pt x="13715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3277" name="object 13277"/>
          <p:cNvGrpSpPr/>
          <p:nvPr/>
        </p:nvGrpSpPr>
        <p:grpSpPr>
          <a:xfrm>
            <a:off x="7187015" y="2966180"/>
            <a:ext cx="142855" cy="41500"/>
            <a:chOff x="5718403" y="3452621"/>
            <a:chExt cx="113664" cy="33020"/>
          </a:xfrm>
        </p:grpSpPr>
        <p:sp>
          <p:nvSpPr>
            <p:cNvPr id="13278" name="object 13278"/>
            <p:cNvSpPr/>
            <p:nvPr/>
          </p:nvSpPr>
          <p:spPr>
            <a:xfrm>
              <a:off x="5723737" y="3466337"/>
              <a:ext cx="0" cy="13970"/>
            </a:xfrm>
            <a:custGeom>
              <a:avLst/>
              <a:gdLst/>
              <a:ahLst/>
              <a:cxnLst/>
              <a:rect l="l" t="t" r="r" b="b"/>
              <a:pathLst>
                <a:path h="13970">
                  <a:moveTo>
                    <a:pt x="0" y="0"/>
                  </a:moveTo>
                  <a:lnTo>
                    <a:pt x="0" y="1371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79" name="object 13279"/>
            <p:cNvSpPr/>
            <p:nvPr/>
          </p:nvSpPr>
          <p:spPr>
            <a:xfrm>
              <a:off x="5741263" y="348310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80" name="object 13280"/>
            <p:cNvSpPr/>
            <p:nvPr/>
          </p:nvSpPr>
          <p:spPr>
            <a:xfrm>
              <a:off x="5723737" y="3480053"/>
              <a:ext cx="20955" cy="0"/>
            </a:xfrm>
            <a:custGeom>
              <a:avLst/>
              <a:gdLst/>
              <a:ahLst/>
              <a:cxnLst/>
              <a:rect l="l" t="t" r="r" b="b"/>
              <a:pathLst>
                <a:path w="20954">
                  <a:moveTo>
                    <a:pt x="0" y="0"/>
                  </a:moveTo>
                  <a:lnTo>
                    <a:pt x="2057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81" name="object 13281"/>
            <p:cNvSpPr/>
            <p:nvPr/>
          </p:nvSpPr>
          <p:spPr>
            <a:xfrm>
              <a:off x="5744311" y="3483101"/>
              <a:ext cx="87630" cy="0"/>
            </a:xfrm>
            <a:custGeom>
              <a:avLst/>
              <a:gdLst/>
              <a:ahLst/>
              <a:cxnLst/>
              <a:rect l="l" t="t" r="r" b="b"/>
              <a:pathLst>
                <a:path w="87629">
                  <a:moveTo>
                    <a:pt x="3048" y="0"/>
                  </a:moveTo>
                  <a:lnTo>
                    <a:pt x="3048" y="0"/>
                  </a:lnTo>
                  <a:lnTo>
                    <a:pt x="0" y="0"/>
                  </a:lnTo>
                </a:path>
                <a:path w="87629">
                  <a:moveTo>
                    <a:pt x="3048" y="0"/>
                  </a:moveTo>
                  <a:lnTo>
                    <a:pt x="3048" y="0"/>
                  </a:lnTo>
                  <a:lnTo>
                    <a:pt x="8763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82" name="object 13282"/>
            <p:cNvSpPr/>
            <p:nvPr/>
          </p:nvSpPr>
          <p:spPr>
            <a:xfrm>
              <a:off x="5720689" y="3470147"/>
              <a:ext cx="17145" cy="13335"/>
            </a:xfrm>
            <a:custGeom>
              <a:avLst/>
              <a:gdLst/>
              <a:ahLst/>
              <a:cxnLst/>
              <a:rect l="l" t="t" r="r" b="b"/>
              <a:pathLst>
                <a:path w="17145" h="13335">
                  <a:moveTo>
                    <a:pt x="0" y="0"/>
                  </a:moveTo>
                  <a:lnTo>
                    <a:pt x="0" y="12954"/>
                  </a:lnTo>
                  <a:lnTo>
                    <a:pt x="16764" y="1295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83" name="object 13283"/>
            <p:cNvSpPr/>
            <p:nvPr/>
          </p:nvSpPr>
          <p:spPr>
            <a:xfrm>
              <a:off x="5747359" y="3452621"/>
              <a:ext cx="0" cy="30480"/>
            </a:xfrm>
            <a:custGeom>
              <a:avLst/>
              <a:gdLst/>
              <a:ahLst/>
              <a:cxnLst/>
              <a:rect l="l" t="t" r="r" b="b"/>
              <a:pathLst>
                <a:path h="30479">
                  <a:moveTo>
                    <a:pt x="0" y="30479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3284" name="object 13284"/>
          <p:cNvSpPr/>
          <p:nvPr/>
        </p:nvSpPr>
        <p:spPr>
          <a:xfrm>
            <a:off x="7210957" y="2698983"/>
            <a:ext cx="0" cy="3990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0" y="3048"/>
                </a:moveTo>
                <a:lnTo>
                  <a:pt x="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85" name="object 13285"/>
          <p:cNvSpPr/>
          <p:nvPr/>
        </p:nvSpPr>
        <p:spPr>
          <a:xfrm>
            <a:off x="7240646" y="2996826"/>
            <a:ext cx="4788" cy="3192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0" y="0"/>
                </a:moveTo>
                <a:lnTo>
                  <a:pt x="762" y="1524"/>
                </a:lnTo>
                <a:lnTo>
                  <a:pt x="2286" y="2286"/>
                </a:lnTo>
                <a:lnTo>
                  <a:pt x="3048" y="1523"/>
                </a:lnTo>
                <a:lnTo>
                  <a:pt x="3810" y="0"/>
                </a:lnTo>
              </a:path>
              <a:path w="3810" h="2539">
                <a:moveTo>
                  <a:pt x="0" y="0"/>
                </a:moveTo>
                <a:lnTo>
                  <a:pt x="762" y="1524"/>
                </a:lnTo>
                <a:lnTo>
                  <a:pt x="2286" y="2286"/>
                </a:lnTo>
                <a:lnTo>
                  <a:pt x="3048" y="1523"/>
                </a:lnTo>
                <a:lnTo>
                  <a:pt x="381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3286" name="object 13286"/>
          <p:cNvGrpSpPr/>
          <p:nvPr/>
        </p:nvGrpSpPr>
        <p:grpSpPr>
          <a:xfrm>
            <a:off x="7208084" y="2698983"/>
            <a:ext cx="35914" cy="80606"/>
            <a:chOff x="5735167" y="3240023"/>
            <a:chExt cx="28575" cy="64135"/>
          </a:xfrm>
        </p:grpSpPr>
        <p:sp>
          <p:nvSpPr>
            <p:cNvPr id="13287" name="object 13287"/>
            <p:cNvSpPr/>
            <p:nvPr/>
          </p:nvSpPr>
          <p:spPr>
            <a:xfrm>
              <a:off x="5737453" y="3240023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304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88" name="object 13288"/>
            <p:cNvSpPr/>
            <p:nvPr/>
          </p:nvSpPr>
          <p:spPr>
            <a:xfrm>
              <a:off x="5741263" y="3240023"/>
              <a:ext cx="0" cy="64135"/>
            </a:xfrm>
            <a:custGeom>
              <a:avLst/>
              <a:gdLst/>
              <a:ahLst/>
              <a:cxnLst/>
              <a:rect l="l" t="t" r="r" b="b"/>
              <a:pathLst>
                <a:path h="64135">
                  <a:moveTo>
                    <a:pt x="0" y="64007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89" name="object 13289"/>
            <p:cNvSpPr/>
            <p:nvPr/>
          </p:nvSpPr>
          <p:spPr>
            <a:xfrm>
              <a:off x="5761075" y="3243071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3290" name="object 13290"/>
          <p:cNvGrpSpPr/>
          <p:nvPr/>
        </p:nvGrpSpPr>
        <p:grpSpPr>
          <a:xfrm>
            <a:off x="7187015" y="2958520"/>
            <a:ext cx="142855" cy="49481"/>
            <a:chOff x="5718403" y="3446526"/>
            <a:chExt cx="113664" cy="39370"/>
          </a:xfrm>
        </p:grpSpPr>
        <p:sp>
          <p:nvSpPr>
            <p:cNvPr id="13291" name="object 13291"/>
            <p:cNvSpPr/>
            <p:nvPr/>
          </p:nvSpPr>
          <p:spPr>
            <a:xfrm>
              <a:off x="5747359" y="3452622"/>
              <a:ext cx="0" cy="30480"/>
            </a:xfrm>
            <a:custGeom>
              <a:avLst/>
              <a:gdLst/>
              <a:ahLst/>
              <a:cxnLst/>
              <a:rect l="l" t="t" r="r" b="b"/>
              <a:pathLst>
                <a:path h="30479">
                  <a:moveTo>
                    <a:pt x="0" y="30479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92" name="object 13292"/>
            <p:cNvSpPr/>
            <p:nvPr/>
          </p:nvSpPr>
          <p:spPr>
            <a:xfrm>
              <a:off x="5720689" y="3483102"/>
              <a:ext cx="20955" cy="0"/>
            </a:xfrm>
            <a:custGeom>
              <a:avLst/>
              <a:gdLst/>
              <a:ahLst/>
              <a:cxnLst/>
              <a:rect l="l" t="t" r="r" b="b"/>
              <a:pathLst>
                <a:path w="20954">
                  <a:moveTo>
                    <a:pt x="0" y="0"/>
                  </a:moveTo>
                  <a:lnTo>
                    <a:pt x="2057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93" name="object 13293"/>
            <p:cNvSpPr/>
            <p:nvPr/>
          </p:nvSpPr>
          <p:spPr>
            <a:xfrm>
              <a:off x="5720689" y="3470148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0"/>
                  </a:moveTo>
                  <a:lnTo>
                    <a:pt x="0" y="1295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94" name="object 13294"/>
            <p:cNvSpPr/>
            <p:nvPr/>
          </p:nvSpPr>
          <p:spPr>
            <a:xfrm>
              <a:off x="5744311" y="3483102"/>
              <a:ext cx="87630" cy="0"/>
            </a:xfrm>
            <a:custGeom>
              <a:avLst/>
              <a:gdLst/>
              <a:ahLst/>
              <a:cxnLst/>
              <a:rect l="l" t="t" r="r" b="b"/>
              <a:pathLst>
                <a:path w="87629">
                  <a:moveTo>
                    <a:pt x="3048" y="0"/>
                  </a:moveTo>
                  <a:lnTo>
                    <a:pt x="87630" y="0"/>
                  </a:lnTo>
                </a:path>
                <a:path w="87629">
                  <a:moveTo>
                    <a:pt x="3048" y="0"/>
                  </a:moveTo>
                  <a:lnTo>
                    <a:pt x="3048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95" name="object 13295"/>
            <p:cNvSpPr/>
            <p:nvPr/>
          </p:nvSpPr>
          <p:spPr>
            <a:xfrm>
              <a:off x="5745073" y="3480816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2286" y="0"/>
                  </a:moveTo>
                  <a:lnTo>
                    <a:pt x="3902" y="669"/>
                  </a:lnTo>
                  <a:lnTo>
                    <a:pt x="4572" y="2285"/>
                  </a:lnTo>
                  <a:lnTo>
                    <a:pt x="3902" y="3902"/>
                  </a:lnTo>
                  <a:lnTo>
                    <a:pt x="2286" y="4571"/>
                  </a:lnTo>
                  <a:lnTo>
                    <a:pt x="669" y="3902"/>
                  </a:lnTo>
                  <a:lnTo>
                    <a:pt x="0" y="2285"/>
                  </a:lnTo>
                  <a:lnTo>
                    <a:pt x="669" y="669"/>
                  </a:lnTo>
                  <a:lnTo>
                    <a:pt x="228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96" name="object 13296"/>
            <p:cNvSpPr/>
            <p:nvPr/>
          </p:nvSpPr>
          <p:spPr>
            <a:xfrm>
              <a:off x="5723737" y="3480054"/>
              <a:ext cx="20955" cy="0"/>
            </a:xfrm>
            <a:custGeom>
              <a:avLst/>
              <a:gdLst/>
              <a:ahLst/>
              <a:cxnLst/>
              <a:rect l="l" t="t" r="r" b="b"/>
              <a:pathLst>
                <a:path w="20954">
                  <a:moveTo>
                    <a:pt x="0" y="0"/>
                  </a:moveTo>
                  <a:lnTo>
                    <a:pt x="2057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97" name="object 13297"/>
            <p:cNvSpPr/>
            <p:nvPr/>
          </p:nvSpPr>
          <p:spPr>
            <a:xfrm>
              <a:off x="5741263" y="3483102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98" name="object 13298"/>
            <p:cNvSpPr/>
            <p:nvPr/>
          </p:nvSpPr>
          <p:spPr>
            <a:xfrm>
              <a:off x="5723737" y="3466338"/>
              <a:ext cx="0" cy="13970"/>
            </a:xfrm>
            <a:custGeom>
              <a:avLst/>
              <a:gdLst/>
              <a:ahLst/>
              <a:cxnLst/>
              <a:rect l="l" t="t" r="r" b="b"/>
              <a:pathLst>
                <a:path h="13970">
                  <a:moveTo>
                    <a:pt x="0" y="0"/>
                  </a:moveTo>
                  <a:lnTo>
                    <a:pt x="0" y="1371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99" name="object 13299"/>
            <p:cNvSpPr/>
            <p:nvPr/>
          </p:nvSpPr>
          <p:spPr>
            <a:xfrm>
              <a:off x="5744311" y="3446526"/>
              <a:ext cx="0" cy="33655"/>
            </a:xfrm>
            <a:custGeom>
              <a:avLst/>
              <a:gdLst/>
              <a:ahLst/>
              <a:cxnLst/>
              <a:rect l="l" t="t" r="r" b="b"/>
              <a:pathLst>
                <a:path h="33654">
                  <a:moveTo>
                    <a:pt x="0" y="33527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00" name="object 13300"/>
            <p:cNvSpPr/>
            <p:nvPr/>
          </p:nvSpPr>
          <p:spPr>
            <a:xfrm>
              <a:off x="5745073" y="3450336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2286" y="0"/>
                  </a:moveTo>
                  <a:lnTo>
                    <a:pt x="3902" y="669"/>
                  </a:lnTo>
                  <a:lnTo>
                    <a:pt x="4572" y="2285"/>
                  </a:lnTo>
                  <a:lnTo>
                    <a:pt x="3902" y="3902"/>
                  </a:lnTo>
                  <a:lnTo>
                    <a:pt x="2286" y="4571"/>
                  </a:lnTo>
                  <a:lnTo>
                    <a:pt x="669" y="3902"/>
                  </a:lnTo>
                  <a:lnTo>
                    <a:pt x="0" y="2285"/>
                  </a:lnTo>
                  <a:lnTo>
                    <a:pt x="669" y="669"/>
                  </a:lnTo>
                  <a:lnTo>
                    <a:pt x="228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3301" name="object 13301"/>
          <p:cNvGrpSpPr/>
          <p:nvPr/>
        </p:nvGrpSpPr>
        <p:grpSpPr>
          <a:xfrm>
            <a:off x="7050064" y="2355170"/>
            <a:ext cx="198722" cy="640860"/>
            <a:chOff x="5609437" y="2966466"/>
            <a:chExt cx="158115" cy="509905"/>
          </a:xfrm>
        </p:grpSpPr>
        <p:sp>
          <p:nvSpPr>
            <p:cNvPr id="13302" name="object 13302"/>
            <p:cNvSpPr/>
            <p:nvPr/>
          </p:nvSpPr>
          <p:spPr>
            <a:xfrm>
              <a:off x="5737453" y="3240024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304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03" name="object 13303"/>
            <p:cNvSpPr/>
            <p:nvPr/>
          </p:nvSpPr>
          <p:spPr>
            <a:xfrm>
              <a:off x="5741263" y="3240024"/>
              <a:ext cx="0" cy="64135"/>
            </a:xfrm>
            <a:custGeom>
              <a:avLst/>
              <a:gdLst/>
              <a:ahLst/>
              <a:cxnLst/>
              <a:rect l="l" t="t" r="r" b="b"/>
              <a:pathLst>
                <a:path h="64135">
                  <a:moveTo>
                    <a:pt x="0" y="64007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04" name="object 13304"/>
            <p:cNvSpPr/>
            <p:nvPr/>
          </p:nvSpPr>
          <p:spPr>
            <a:xfrm>
              <a:off x="5737453" y="3240024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304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05" name="object 13305"/>
            <p:cNvSpPr/>
            <p:nvPr/>
          </p:nvSpPr>
          <p:spPr>
            <a:xfrm>
              <a:off x="5761075" y="3243072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06" name="object 13306"/>
            <p:cNvSpPr/>
            <p:nvPr/>
          </p:nvSpPr>
          <p:spPr>
            <a:xfrm>
              <a:off x="5744311" y="3243072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70">
                  <a:moveTo>
                    <a:pt x="13715" y="0"/>
                  </a:moveTo>
                  <a:lnTo>
                    <a:pt x="0" y="0"/>
                  </a:lnTo>
                </a:path>
                <a:path w="13970">
                  <a:moveTo>
                    <a:pt x="13715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07" name="object 13307"/>
            <p:cNvSpPr/>
            <p:nvPr/>
          </p:nvSpPr>
          <p:spPr>
            <a:xfrm>
              <a:off x="5741263" y="3240024"/>
              <a:ext cx="3175" cy="64135"/>
            </a:xfrm>
            <a:custGeom>
              <a:avLst/>
              <a:gdLst/>
              <a:ahLst/>
              <a:cxnLst/>
              <a:rect l="l" t="t" r="r" b="b"/>
              <a:pathLst>
                <a:path w="3175" h="64135">
                  <a:moveTo>
                    <a:pt x="0" y="64007"/>
                  </a:moveTo>
                  <a:lnTo>
                    <a:pt x="0" y="0"/>
                  </a:lnTo>
                  <a:lnTo>
                    <a:pt x="3047" y="0"/>
                  </a:lnTo>
                  <a:lnTo>
                    <a:pt x="3048" y="64007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08" name="object 13308"/>
            <p:cNvSpPr/>
            <p:nvPr/>
          </p:nvSpPr>
          <p:spPr>
            <a:xfrm>
              <a:off x="5741263" y="3240024"/>
              <a:ext cx="3175" cy="207010"/>
            </a:xfrm>
            <a:custGeom>
              <a:avLst/>
              <a:gdLst/>
              <a:ahLst/>
              <a:cxnLst/>
              <a:rect l="l" t="t" r="r" b="b"/>
              <a:pathLst>
                <a:path w="3175" h="207010">
                  <a:moveTo>
                    <a:pt x="0" y="206501"/>
                  </a:moveTo>
                  <a:lnTo>
                    <a:pt x="0" y="0"/>
                  </a:lnTo>
                  <a:lnTo>
                    <a:pt x="3047" y="0"/>
                  </a:lnTo>
                  <a:lnTo>
                    <a:pt x="3048" y="206501"/>
                  </a:lnTo>
                  <a:lnTo>
                    <a:pt x="0" y="206501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09" name="object 13309"/>
            <p:cNvSpPr/>
            <p:nvPr/>
          </p:nvSpPr>
          <p:spPr>
            <a:xfrm>
              <a:off x="5758027" y="3446526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6096"/>
                  </a:moveTo>
                  <a:lnTo>
                    <a:pt x="0" y="6096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10" name="object 13310"/>
            <p:cNvSpPr/>
            <p:nvPr/>
          </p:nvSpPr>
          <p:spPr>
            <a:xfrm>
              <a:off x="5755741" y="344652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762" y="761"/>
                  </a:moveTo>
                  <a:lnTo>
                    <a:pt x="762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11" name="object 13311"/>
            <p:cNvSpPr/>
            <p:nvPr/>
          </p:nvSpPr>
          <p:spPr>
            <a:xfrm>
              <a:off x="5747359" y="344652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5">
                  <a:moveTo>
                    <a:pt x="685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12" name="object 13312"/>
            <p:cNvSpPr/>
            <p:nvPr/>
          </p:nvSpPr>
          <p:spPr>
            <a:xfrm>
              <a:off x="5746597" y="3446526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1524" y="0"/>
                  </a:moveTo>
                  <a:lnTo>
                    <a:pt x="762" y="0"/>
                  </a:lnTo>
                  <a:lnTo>
                    <a:pt x="0" y="76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13" name="object 13313"/>
            <p:cNvSpPr/>
            <p:nvPr/>
          </p:nvSpPr>
          <p:spPr>
            <a:xfrm>
              <a:off x="5744311" y="3439668"/>
              <a:ext cx="3175" cy="13335"/>
            </a:xfrm>
            <a:custGeom>
              <a:avLst/>
              <a:gdLst/>
              <a:ahLst/>
              <a:cxnLst/>
              <a:rect l="l" t="t" r="r" b="b"/>
              <a:pathLst>
                <a:path w="3175" h="13335">
                  <a:moveTo>
                    <a:pt x="3048" y="6857"/>
                  </a:moveTo>
                  <a:lnTo>
                    <a:pt x="3048" y="12953"/>
                  </a:lnTo>
                  <a:lnTo>
                    <a:pt x="0" y="12953"/>
                  </a:lnTo>
                  <a:lnTo>
                    <a:pt x="0" y="0"/>
                  </a:lnTo>
                  <a:lnTo>
                    <a:pt x="3048" y="0"/>
                  </a:lnTo>
                  <a:lnTo>
                    <a:pt x="3048" y="6857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14" name="object 13314"/>
            <p:cNvSpPr/>
            <p:nvPr/>
          </p:nvSpPr>
          <p:spPr>
            <a:xfrm>
              <a:off x="5746597" y="3445002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0" y="0"/>
                  </a:moveTo>
                  <a:lnTo>
                    <a:pt x="762" y="761"/>
                  </a:lnTo>
                  <a:lnTo>
                    <a:pt x="1524" y="761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15" name="object 13315"/>
            <p:cNvSpPr/>
            <p:nvPr/>
          </p:nvSpPr>
          <p:spPr>
            <a:xfrm>
              <a:off x="5747359" y="344652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5">
                  <a:moveTo>
                    <a:pt x="0" y="0"/>
                  </a:moveTo>
                  <a:lnTo>
                    <a:pt x="685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16" name="object 13316"/>
            <p:cNvSpPr/>
            <p:nvPr/>
          </p:nvSpPr>
          <p:spPr>
            <a:xfrm>
              <a:off x="5755741" y="344500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761"/>
                  </a:moveTo>
                  <a:lnTo>
                    <a:pt x="762" y="761"/>
                  </a:lnTo>
                  <a:lnTo>
                    <a:pt x="761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17" name="object 13317"/>
            <p:cNvSpPr/>
            <p:nvPr/>
          </p:nvSpPr>
          <p:spPr>
            <a:xfrm>
              <a:off x="5758027" y="3439668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6857"/>
                  </a:moveTo>
                  <a:lnTo>
                    <a:pt x="0" y="0"/>
                  </a:lnTo>
                  <a:lnTo>
                    <a:pt x="0" y="12953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18" name="object 13318"/>
            <p:cNvSpPr/>
            <p:nvPr/>
          </p:nvSpPr>
          <p:spPr>
            <a:xfrm>
              <a:off x="5723737" y="3416046"/>
              <a:ext cx="0" cy="30480"/>
            </a:xfrm>
            <a:custGeom>
              <a:avLst/>
              <a:gdLst/>
              <a:ahLst/>
              <a:cxnLst/>
              <a:rect l="l" t="t" r="r" b="b"/>
              <a:pathLst>
                <a:path h="30479">
                  <a:moveTo>
                    <a:pt x="0" y="0"/>
                  </a:moveTo>
                  <a:lnTo>
                    <a:pt x="0" y="3048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19" name="object 13319"/>
            <p:cNvSpPr/>
            <p:nvPr/>
          </p:nvSpPr>
          <p:spPr>
            <a:xfrm>
              <a:off x="5710783" y="3429000"/>
              <a:ext cx="30480" cy="0"/>
            </a:xfrm>
            <a:custGeom>
              <a:avLst/>
              <a:gdLst/>
              <a:ahLst/>
              <a:cxnLst/>
              <a:rect l="l" t="t" r="r" b="b"/>
              <a:pathLst>
                <a:path w="30479">
                  <a:moveTo>
                    <a:pt x="30479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20" name="object 13320"/>
            <p:cNvSpPr/>
            <p:nvPr/>
          </p:nvSpPr>
          <p:spPr>
            <a:xfrm>
              <a:off x="5721451" y="3425952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89" h="8889">
                  <a:moveTo>
                    <a:pt x="8382" y="3809"/>
                  </a:moveTo>
                  <a:lnTo>
                    <a:pt x="6858" y="1523"/>
                  </a:lnTo>
                  <a:lnTo>
                    <a:pt x="3810" y="0"/>
                  </a:lnTo>
                  <a:lnTo>
                    <a:pt x="1524" y="1523"/>
                  </a:lnTo>
                  <a:lnTo>
                    <a:pt x="0" y="3809"/>
                  </a:lnTo>
                  <a:lnTo>
                    <a:pt x="1524" y="6857"/>
                  </a:lnTo>
                  <a:lnTo>
                    <a:pt x="3810" y="8381"/>
                  </a:lnTo>
                  <a:lnTo>
                    <a:pt x="6858" y="6857"/>
                  </a:lnTo>
                  <a:lnTo>
                    <a:pt x="8382" y="3809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21" name="object 13321"/>
            <p:cNvSpPr/>
            <p:nvPr/>
          </p:nvSpPr>
          <p:spPr>
            <a:xfrm>
              <a:off x="5723737" y="3416046"/>
              <a:ext cx="0" cy="30480"/>
            </a:xfrm>
            <a:custGeom>
              <a:avLst/>
              <a:gdLst/>
              <a:ahLst/>
              <a:cxnLst/>
              <a:rect l="l" t="t" r="r" b="b"/>
              <a:pathLst>
                <a:path h="30479">
                  <a:moveTo>
                    <a:pt x="0" y="0"/>
                  </a:moveTo>
                  <a:lnTo>
                    <a:pt x="0" y="3048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22" name="object 13322"/>
            <p:cNvSpPr/>
            <p:nvPr/>
          </p:nvSpPr>
          <p:spPr>
            <a:xfrm>
              <a:off x="5710783" y="3429000"/>
              <a:ext cx="30480" cy="0"/>
            </a:xfrm>
            <a:custGeom>
              <a:avLst/>
              <a:gdLst/>
              <a:ahLst/>
              <a:cxnLst/>
              <a:rect l="l" t="t" r="r" b="b"/>
              <a:pathLst>
                <a:path w="30479">
                  <a:moveTo>
                    <a:pt x="30479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23" name="object 13323"/>
            <p:cNvSpPr/>
            <p:nvPr/>
          </p:nvSpPr>
          <p:spPr>
            <a:xfrm>
              <a:off x="5721451" y="3425952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89" h="8889">
                  <a:moveTo>
                    <a:pt x="8382" y="3809"/>
                  </a:moveTo>
                  <a:lnTo>
                    <a:pt x="6858" y="1523"/>
                  </a:lnTo>
                  <a:lnTo>
                    <a:pt x="3810" y="0"/>
                  </a:lnTo>
                  <a:lnTo>
                    <a:pt x="1524" y="1523"/>
                  </a:lnTo>
                  <a:lnTo>
                    <a:pt x="0" y="3809"/>
                  </a:lnTo>
                  <a:lnTo>
                    <a:pt x="1524" y="6857"/>
                  </a:lnTo>
                  <a:lnTo>
                    <a:pt x="3810" y="8381"/>
                  </a:lnTo>
                  <a:lnTo>
                    <a:pt x="6858" y="6857"/>
                  </a:lnTo>
                  <a:lnTo>
                    <a:pt x="8382" y="3809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24" name="object 13324"/>
            <p:cNvSpPr/>
            <p:nvPr/>
          </p:nvSpPr>
          <p:spPr>
            <a:xfrm>
              <a:off x="5741263" y="3240024"/>
              <a:ext cx="3175" cy="64135"/>
            </a:xfrm>
            <a:custGeom>
              <a:avLst/>
              <a:gdLst/>
              <a:ahLst/>
              <a:cxnLst/>
              <a:rect l="l" t="t" r="r" b="b"/>
              <a:pathLst>
                <a:path w="3175" h="64135">
                  <a:moveTo>
                    <a:pt x="0" y="64007"/>
                  </a:moveTo>
                  <a:lnTo>
                    <a:pt x="0" y="0"/>
                  </a:lnTo>
                  <a:lnTo>
                    <a:pt x="3047" y="0"/>
                  </a:lnTo>
                  <a:lnTo>
                    <a:pt x="3048" y="64007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25" name="object 13325"/>
            <p:cNvSpPr/>
            <p:nvPr/>
          </p:nvSpPr>
          <p:spPr>
            <a:xfrm>
              <a:off x="5741263" y="3240024"/>
              <a:ext cx="3175" cy="203200"/>
            </a:xfrm>
            <a:custGeom>
              <a:avLst/>
              <a:gdLst/>
              <a:ahLst/>
              <a:cxnLst/>
              <a:rect l="l" t="t" r="r" b="b"/>
              <a:pathLst>
                <a:path w="3175" h="203200">
                  <a:moveTo>
                    <a:pt x="3048" y="202692"/>
                  </a:moveTo>
                  <a:lnTo>
                    <a:pt x="0" y="202692"/>
                  </a:lnTo>
                  <a:lnTo>
                    <a:pt x="0" y="0"/>
                  </a:lnTo>
                  <a:lnTo>
                    <a:pt x="3048" y="0"/>
                  </a:lnTo>
                  <a:lnTo>
                    <a:pt x="3048" y="20269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26" name="object 13326"/>
            <p:cNvSpPr/>
            <p:nvPr/>
          </p:nvSpPr>
          <p:spPr>
            <a:xfrm>
              <a:off x="5723737" y="3416046"/>
              <a:ext cx="0" cy="30480"/>
            </a:xfrm>
            <a:custGeom>
              <a:avLst/>
              <a:gdLst/>
              <a:ahLst/>
              <a:cxnLst/>
              <a:rect l="l" t="t" r="r" b="b"/>
              <a:pathLst>
                <a:path h="30479">
                  <a:moveTo>
                    <a:pt x="0" y="0"/>
                  </a:moveTo>
                  <a:lnTo>
                    <a:pt x="0" y="3048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27" name="object 13327"/>
            <p:cNvSpPr/>
            <p:nvPr/>
          </p:nvSpPr>
          <p:spPr>
            <a:xfrm>
              <a:off x="5710783" y="3429000"/>
              <a:ext cx="30480" cy="0"/>
            </a:xfrm>
            <a:custGeom>
              <a:avLst/>
              <a:gdLst/>
              <a:ahLst/>
              <a:cxnLst/>
              <a:rect l="l" t="t" r="r" b="b"/>
              <a:pathLst>
                <a:path w="30479">
                  <a:moveTo>
                    <a:pt x="30479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28" name="object 13328"/>
            <p:cNvSpPr/>
            <p:nvPr/>
          </p:nvSpPr>
          <p:spPr>
            <a:xfrm>
              <a:off x="5721451" y="3425952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89" h="8889">
                  <a:moveTo>
                    <a:pt x="8382" y="3809"/>
                  </a:moveTo>
                  <a:lnTo>
                    <a:pt x="6858" y="1523"/>
                  </a:lnTo>
                  <a:lnTo>
                    <a:pt x="3810" y="0"/>
                  </a:lnTo>
                  <a:lnTo>
                    <a:pt x="1524" y="1523"/>
                  </a:lnTo>
                  <a:lnTo>
                    <a:pt x="0" y="3809"/>
                  </a:lnTo>
                  <a:lnTo>
                    <a:pt x="1524" y="6857"/>
                  </a:lnTo>
                  <a:lnTo>
                    <a:pt x="3810" y="8381"/>
                  </a:lnTo>
                  <a:lnTo>
                    <a:pt x="6858" y="6857"/>
                  </a:lnTo>
                  <a:lnTo>
                    <a:pt x="8382" y="3809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29" name="object 13329"/>
            <p:cNvSpPr/>
            <p:nvPr/>
          </p:nvSpPr>
          <p:spPr>
            <a:xfrm>
              <a:off x="5723737" y="3416046"/>
              <a:ext cx="0" cy="30480"/>
            </a:xfrm>
            <a:custGeom>
              <a:avLst/>
              <a:gdLst/>
              <a:ahLst/>
              <a:cxnLst/>
              <a:rect l="l" t="t" r="r" b="b"/>
              <a:pathLst>
                <a:path h="30479">
                  <a:moveTo>
                    <a:pt x="0" y="0"/>
                  </a:moveTo>
                  <a:lnTo>
                    <a:pt x="0" y="3048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30" name="object 13330"/>
            <p:cNvSpPr/>
            <p:nvPr/>
          </p:nvSpPr>
          <p:spPr>
            <a:xfrm>
              <a:off x="5710783" y="3429000"/>
              <a:ext cx="30480" cy="0"/>
            </a:xfrm>
            <a:custGeom>
              <a:avLst/>
              <a:gdLst/>
              <a:ahLst/>
              <a:cxnLst/>
              <a:rect l="l" t="t" r="r" b="b"/>
              <a:pathLst>
                <a:path w="30479">
                  <a:moveTo>
                    <a:pt x="30479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31" name="object 13331"/>
            <p:cNvSpPr/>
            <p:nvPr/>
          </p:nvSpPr>
          <p:spPr>
            <a:xfrm>
              <a:off x="5721451" y="3425952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89" h="8889">
                  <a:moveTo>
                    <a:pt x="8382" y="3809"/>
                  </a:moveTo>
                  <a:lnTo>
                    <a:pt x="6858" y="1523"/>
                  </a:lnTo>
                  <a:lnTo>
                    <a:pt x="3810" y="0"/>
                  </a:lnTo>
                  <a:lnTo>
                    <a:pt x="1524" y="1523"/>
                  </a:lnTo>
                  <a:lnTo>
                    <a:pt x="0" y="3809"/>
                  </a:lnTo>
                  <a:lnTo>
                    <a:pt x="1524" y="6857"/>
                  </a:lnTo>
                  <a:lnTo>
                    <a:pt x="3810" y="8381"/>
                  </a:lnTo>
                  <a:lnTo>
                    <a:pt x="6858" y="6857"/>
                  </a:lnTo>
                  <a:lnTo>
                    <a:pt x="8382" y="3809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32" name="object 13332"/>
            <p:cNvSpPr/>
            <p:nvPr/>
          </p:nvSpPr>
          <p:spPr>
            <a:xfrm>
              <a:off x="5758027" y="3446526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6096"/>
                  </a:moveTo>
                  <a:lnTo>
                    <a:pt x="0" y="6096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33" name="object 13333"/>
            <p:cNvSpPr/>
            <p:nvPr/>
          </p:nvSpPr>
          <p:spPr>
            <a:xfrm>
              <a:off x="5755741" y="344652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762" y="761"/>
                  </a:moveTo>
                  <a:lnTo>
                    <a:pt x="762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34" name="object 13334"/>
            <p:cNvSpPr/>
            <p:nvPr/>
          </p:nvSpPr>
          <p:spPr>
            <a:xfrm>
              <a:off x="5747359" y="344652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5">
                  <a:moveTo>
                    <a:pt x="685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35" name="object 13335"/>
            <p:cNvSpPr/>
            <p:nvPr/>
          </p:nvSpPr>
          <p:spPr>
            <a:xfrm>
              <a:off x="5746597" y="3446526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1524" y="0"/>
                  </a:moveTo>
                  <a:lnTo>
                    <a:pt x="762" y="0"/>
                  </a:lnTo>
                  <a:lnTo>
                    <a:pt x="0" y="76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36" name="object 13336"/>
            <p:cNvSpPr/>
            <p:nvPr/>
          </p:nvSpPr>
          <p:spPr>
            <a:xfrm>
              <a:off x="5744311" y="3439668"/>
              <a:ext cx="3175" cy="13335"/>
            </a:xfrm>
            <a:custGeom>
              <a:avLst/>
              <a:gdLst/>
              <a:ahLst/>
              <a:cxnLst/>
              <a:rect l="l" t="t" r="r" b="b"/>
              <a:pathLst>
                <a:path w="3175" h="13335">
                  <a:moveTo>
                    <a:pt x="3048" y="6857"/>
                  </a:moveTo>
                  <a:lnTo>
                    <a:pt x="3048" y="12953"/>
                  </a:lnTo>
                  <a:lnTo>
                    <a:pt x="0" y="12953"/>
                  </a:lnTo>
                  <a:lnTo>
                    <a:pt x="0" y="0"/>
                  </a:lnTo>
                  <a:lnTo>
                    <a:pt x="3048" y="0"/>
                  </a:lnTo>
                  <a:lnTo>
                    <a:pt x="3048" y="6857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37" name="object 13337"/>
            <p:cNvSpPr/>
            <p:nvPr/>
          </p:nvSpPr>
          <p:spPr>
            <a:xfrm>
              <a:off x="5746597" y="3445002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0" y="0"/>
                  </a:moveTo>
                  <a:lnTo>
                    <a:pt x="762" y="761"/>
                  </a:lnTo>
                  <a:lnTo>
                    <a:pt x="1524" y="761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38" name="object 13338"/>
            <p:cNvSpPr/>
            <p:nvPr/>
          </p:nvSpPr>
          <p:spPr>
            <a:xfrm>
              <a:off x="5747359" y="344652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5">
                  <a:moveTo>
                    <a:pt x="0" y="0"/>
                  </a:moveTo>
                  <a:lnTo>
                    <a:pt x="685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39" name="object 13339"/>
            <p:cNvSpPr/>
            <p:nvPr/>
          </p:nvSpPr>
          <p:spPr>
            <a:xfrm>
              <a:off x="5755741" y="344500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761"/>
                  </a:moveTo>
                  <a:lnTo>
                    <a:pt x="762" y="761"/>
                  </a:lnTo>
                  <a:lnTo>
                    <a:pt x="761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40" name="object 13340"/>
            <p:cNvSpPr/>
            <p:nvPr/>
          </p:nvSpPr>
          <p:spPr>
            <a:xfrm>
              <a:off x="5758027" y="3439668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5">
                  <a:moveTo>
                    <a:pt x="0" y="6857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41" name="object 13341"/>
            <p:cNvSpPr/>
            <p:nvPr/>
          </p:nvSpPr>
          <p:spPr>
            <a:xfrm>
              <a:off x="5758027" y="3439668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0"/>
                  </a:moveTo>
                  <a:lnTo>
                    <a:pt x="0" y="1295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42" name="object 13342"/>
            <p:cNvSpPr/>
            <p:nvPr/>
          </p:nvSpPr>
          <p:spPr>
            <a:xfrm>
              <a:off x="5706973" y="3409188"/>
              <a:ext cx="0" cy="13970"/>
            </a:xfrm>
            <a:custGeom>
              <a:avLst/>
              <a:gdLst/>
              <a:ahLst/>
              <a:cxnLst/>
              <a:rect l="l" t="t" r="r" b="b"/>
              <a:pathLst>
                <a:path h="13970">
                  <a:moveTo>
                    <a:pt x="0" y="13716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43" name="object 13343"/>
            <p:cNvSpPr/>
            <p:nvPr/>
          </p:nvSpPr>
          <p:spPr>
            <a:xfrm>
              <a:off x="5693257" y="3240024"/>
              <a:ext cx="6985" cy="3175"/>
            </a:xfrm>
            <a:custGeom>
              <a:avLst/>
              <a:gdLst/>
              <a:ahLst/>
              <a:cxnLst/>
              <a:rect l="l" t="t" r="r" b="b"/>
              <a:pathLst>
                <a:path w="6985" h="3175">
                  <a:moveTo>
                    <a:pt x="6858" y="0"/>
                  </a:moveTo>
                  <a:lnTo>
                    <a:pt x="6858" y="3048"/>
                  </a:lnTo>
                </a:path>
                <a:path w="6985" h="3175">
                  <a:moveTo>
                    <a:pt x="685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44" name="object 13344"/>
            <p:cNvSpPr/>
            <p:nvPr/>
          </p:nvSpPr>
          <p:spPr>
            <a:xfrm>
              <a:off x="5703925" y="3240024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45" name="object 13345"/>
            <p:cNvSpPr/>
            <p:nvPr/>
          </p:nvSpPr>
          <p:spPr>
            <a:xfrm>
              <a:off x="5697829" y="3240786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80">
                  <a:moveTo>
                    <a:pt x="2286" y="0"/>
                  </a:moveTo>
                  <a:lnTo>
                    <a:pt x="3902" y="669"/>
                  </a:lnTo>
                  <a:lnTo>
                    <a:pt x="4572" y="2285"/>
                  </a:lnTo>
                  <a:lnTo>
                    <a:pt x="3902" y="3902"/>
                  </a:lnTo>
                  <a:lnTo>
                    <a:pt x="2286" y="4571"/>
                  </a:lnTo>
                  <a:lnTo>
                    <a:pt x="669" y="3902"/>
                  </a:lnTo>
                  <a:lnTo>
                    <a:pt x="0" y="2285"/>
                  </a:lnTo>
                  <a:lnTo>
                    <a:pt x="669" y="669"/>
                  </a:lnTo>
                  <a:lnTo>
                    <a:pt x="228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46" name="object 13346"/>
            <p:cNvSpPr/>
            <p:nvPr/>
          </p:nvSpPr>
          <p:spPr>
            <a:xfrm>
              <a:off x="5703925" y="3240024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47" name="object 13347"/>
            <p:cNvSpPr/>
            <p:nvPr/>
          </p:nvSpPr>
          <p:spPr>
            <a:xfrm>
              <a:off x="5697829" y="3240786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80">
                  <a:moveTo>
                    <a:pt x="2286" y="0"/>
                  </a:moveTo>
                  <a:lnTo>
                    <a:pt x="3902" y="669"/>
                  </a:lnTo>
                  <a:lnTo>
                    <a:pt x="4572" y="2285"/>
                  </a:lnTo>
                  <a:lnTo>
                    <a:pt x="3902" y="3902"/>
                  </a:lnTo>
                  <a:lnTo>
                    <a:pt x="2286" y="4571"/>
                  </a:lnTo>
                  <a:lnTo>
                    <a:pt x="669" y="3902"/>
                  </a:lnTo>
                  <a:lnTo>
                    <a:pt x="0" y="2285"/>
                  </a:lnTo>
                  <a:lnTo>
                    <a:pt x="669" y="669"/>
                  </a:lnTo>
                  <a:lnTo>
                    <a:pt x="228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48" name="object 13348"/>
            <p:cNvSpPr/>
            <p:nvPr/>
          </p:nvSpPr>
          <p:spPr>
            <a:xfrm>
              <a:off x="5663539" y="3409188"/>
              <a:ext cx="43815" cy="13970"/>
            </a:xfrm>
            <a:custGeom>
              <a:avLst/>
              <a:gdLst/>
              <a:ahLst/>
              <a:cxnLst/>
              <a:rect l="l" t="t" r="r" b="b"/>
              <a:pathLst>
                <a:path w="43814" h="13970">
                  <a:moveTo>
                    <a:pt x="0" y="13716"/>
                  </a:moveTo>
                  <a:lnTo>
                    <a:pt x="43434" y="13716"/>
                  </a:lnTo>
                  <a:lnTo>
                    <a:pt x="4343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49" name="object 13349"/>
            <p:cNvSpPr/>
            <p:nvPr/>
          </p:nvSpPr>
          <p:spPr>
            <a:xfrm>
              <a:off x="5697829" y="3240786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80">
                  <a:moveTo>
                    <a:pt x="2286" y="0"/>
                  </a:moveTo>
                  <a:lnTo>
                    <a:pt x="3902" y="669"/>
                  </a:lnTo>
                  <a:lnTo>
                    <a:pt x="4572" y="2285"/>
                  </a:lnTo>
                  <a:lnTo>
                    <a:pt x="3902" y="3902"/>
                  </a:lnTo>
                  <a:lnTo>
                    <a:pt x="2286" y="4571"/>
                  </a:lnTo>
                  <a:lnTo>
                    <a:pt x="669" y="3902"/>
                  </a:lnTo>
                  <a:lnTo>
                    <a:pt x="0" y="2285"/>
                  </a:lnTo>
                  <a:lnTo>
                    <a:pt x="669" y="669"/>
                  </a:lnTo>
                  <a:lnTo>
                    <a:pt x="228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50" name="object 13350"/>
            <p:cNvSpPr/>
            <p:nvPr/>
          </p:nvSpPr>
          <p:spPr>
            <a:xfrm>
              <a:off x="5703925" y="3240024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51" name="object 13351"/>
            <p:cNvSpPr/>
            <p:nvPr/>
          </p:nvSpPr>
          <p:spPr>
            <a:xfrm>
              <a:off x="5693257" y="3240024"/>
              <a:ext cx="6985" cy="3175"/>
            </a:xfrm>
            <a:custGeom>
              <a:avLst/>
              <a:gdLst/>
              <a:ahLst/>
              <a:cxnLst/>
              <a:rect l="l" t="t" r="r" b="b"/>
              <a:pathLst>
                <a:path w="6985" h="3175">
                  <a:moveTo>
                    <a:pt x="6858" y="0"/>
                  </a:moveTo>
                  <a:lnTo>
                    <a:pt x="0" y="0"/>
                  </a:lnTo>
                </a:path>
                <a:path w="6985" h="3175">
                  <a:moveTo>
                    <a:pt x="6858" y="0"/>
                  </a:moveTo>
                  <a:lnTo>
                    <a:pt x="6858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52" name="object 13352"/>
            <p:cNvSpPr/>
            <p:nvPr/>
          </p:nvSpPr>
          <p:spPr>
            <a:xfrm>
              <a:off x="5663539" y="3243072"/>
              <a:ext cx="36830" cy="0"/>
            </a:xfrm>
            <a:custGeom>
              <a:avLst/>
              <a:gdLst/>
              <a:ahLst/>
              <a:cxnLst/>
              <a:rect l="l" t="t" r="r" b="b"/>
              <a:pathLst>
                <a:path w="36829">
                  <a:moveTo>
                    <a:pt x="0" y="0"/>
                  </a:moveTo>
                  <a:lnTo>
                    <a:pt x="36576" y="0"/>
                  </a:lnTo>
                </a:path>
                <a:path w="36829">
                  <a:moveTo>
                    <a:pt x="0" y="0"/>
                  </a:moveTo>
                  <a:lnTo>
                    <a:pt x="36576" y="0"/>
                  </a:lnTo>
                  <a:lnTo>
                    <a:pt x="3657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53" name="object 13353"/>
            <p:cNvSpPr/>
            <p:nvPr/>
          </p:nvSpPr>
          <p:spPr>
            <a:xfrm>
              <a:off x="5703925" y="3240024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54" name="object 13354"/>
            <p:cNvSpPr/>
            <p:nvPr/>
          </p:nvSpPr>
          <p:spPr>
            <a:xfrm>
              <a:off x="5619343" y="3243072"/>
              <a:ext cx="81280" cy="0"/>
            </a:xfrm>
            <a:custGeom>
              <a:avLst/>
              <a:gdLst/>
              <a:ahLst/>
              <a:cxnLst/>
              <a:rect l="l" t="t" r="r" b="b"/>
              <a:pathLst>
                <a:path w="81279">
                  <a:moveTo>
                    <a:pt x="0" y="0"/>
                  </a:moveTo>
                  <a:lnTo>
                    <a:pt x="80772" y="0"/>
                  </a:lnTo>
                </a:path>
                <a:path w="81279">
                  <a:moveTo>
                    <a:pt x="0" y="0"/>
                  </a:moveTo>
                  <a:lnTo>
                    <a:pt x="8077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55" name="object 13355"/>
            <p:cNvSpPr/>
            <p:nvPr/>
          </p:nvSpPr>
          <p:spPr>
            <a:xfrm>
              <a:off x="5700115" y="324002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10">
                  <a:moveTo>
                    <a:pt x="0" y="0"/>
                  </a:moveTo>
                  <a:lnTo>
                    <a:pt x="3810" y="0"/>
                  </a:lnTo>
                </a:path>
                <a:path w="3810">
                  <a:moveTo>
                    <a:pt x="0" y="0"/>
                  </a:moveTo>
                  <a:lnTo>
                    <a:pt x="3810" y="0"/>
                  </a:lnTo>
                </a:path>
                <a:path w="3810">
                  <a:moveTo>
                    <a:pt x="0" y="0"/>
                  </a:moveTo>
                  <a:lnTo>
                    <a:pt x="3810" y="0"/>
                  </a:lnTo>
                </a:path>
                <a:path w="3810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56" name="object 13356"/>
            <p:cNvSpPr/>
            <p:nvPr/>
          </p:nvSpPr>
          <p:spPr>
            <a:xfrm>
              <a:off x="5706973" y="3409188"/>
              <a:ext cx="34290" cy="0"/>
            </a:xfrm>
            <a:custGeom>
              <a:avLst/>
              <a:gdLst/>
              <a:ahLst/>
              <a:cxnLst/>
              <a:rect l="l" t="t" r="r" b="b"/>
              <a:pathLst>
                <a:path w="34289">
                  <a:moveTo>
                    <a:pt x="34289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57" name="object 13357"/>
            <p:cNvSpPr/>
            <p:nvPr/>
          </p:nvSpPr>
          <p:spPr>
            <a:xfrm>
              <a:off x="5703925" y="3243072"/>
              <a:ext cx="33655" cy="0"/>
            </a:xfrm>
            <a:custGeom>
              <a:avLst/>
              <a:gdLst/>
              <a:ahLst/>
              <a:cxnLst/>
              <a:rect l="l" t="t" r="r" b="b"/>
              <a:pathLst>
                <a:path w="33654">
                  <a:moveTo>
                    <a:pt x="0" y="0"/>
                  </a:moveTo>
                  <a:lnTo>
                    <a:pt x="3352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58" name="object 13358"/>
            <p:cNvSpPr/>
            <p:nvPr/>
          </p:nvSpPr>
          <p:spPr>
            <a:xfrm>
              <a:off x="5703925" y="3240024"/>
              <a:ext cx="33655" cy="0"/>
            </a:xfrm>
            <a:custGeom>
              <a:avLst/>
              <a:gdLst/>
              <a:ahLst/>
              <a:cxnLst/>
              <a:rect l="l" t="t" r="r" b="b"/>
              <a:pathLst>
                <a:path w="33654">
                  <a:moveTo>
                    <a:pt x="0" y="0"/>
                  </a:moveTo>
                  <a:lnTo>
                    <a:pt x="3352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59" name="object 13359"/>
            <p:cNvSpPr/>
            <p:nvPr/>
          </p:nvSpPr>
          <p:spPr>
            <a:xfrm>
              <a:off x="5609437" y="3422904"/>
              <a:ext cx="132080" cy="0"/>
            </a:xfrm>
            <a:custGeom>
              <a:avLst/>
              <a:gdLst/>
              <a:ahLst/>
              <a:cxnLst/>
              <a:rect l="l" t="t" r="r" b="b"/>
              <a:pathLst>
                <a:path w="132079">
                  <a:moveTo>
                    <a:pt x="0" y="0"/>
                  </a:moveTo>
                  <a:lnTo>
                    <a:pt x="13182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60" name="object 13360"/>
            <p:cNvSpPr/>
            <p:nvPr/>
          </p:nvSpPr>
          <p:spPr>
            <a:xfrm>
              <a:off x="5703925" y="3243072"/>
              <a:ext cx="33655" cy="0"/>
            </a:xfrm>
            <a:custGeom>
              <a:avLst/>
              <a:gdLst/>
              <a:ahLst/>
              <a:cxnLst/>
              <a:rect l="l" t="t" r="r" b="b"/>
              <a:pathLst>
                <a:path w="33654">
                  <a:moveTo>
                    <a:pt x="0" y="0"/>
                  </a:moveTo>
                  <a:lnTo>
                    <a:pt x="3352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61" name="object 13361"/>
            <p:cNvSpPr/>
            <p:nvPr/>
          </p:nvSpPr>
          <p:spPr>
            <a:xfrm>
              <a:off x="5703925" y="3240024"/>
              <a:ext cx="33655" cy="0"/>
            </a:xfrm>
            <a:custGeom>
              <a:avLst/>
              <a:gdLst/>
              <a:ahLst/>
              <a:cxnLst/>
              <a:rect l="l" t="t" r="r" b="b"/>
              <a:pathLst>
                <a:path w="33654">
                  <a:moveTo>
                    <a:pt x="0" y="0"/>
                  </a:moveTo>
                  <a:lnTo>
                    <a:pt x="3352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62" name="object 13362"/>
            <p:cNvSpPr/>
            <p:nvPr/>
          </p:nvSpPr>
          <p:spPr>
            <a:xfrm>
              <a:off x="5663539" y="3456432"/>
              <a:ext cx="97790" cy="0"/>
            </a:xfrm>
            <a:custGeom>
              <a:avLst/>
              <a:gdLst/>
              <a:ahLst/>
              <a:cxnLst/>
              <a:rect l="l" t="t" r="r" b="b"/>
              <a:pathLst>
                <a:path w="97789">
                  <a:moveTo>
                    <a:pt x="0" y="0"/>
                  </a:moveTo>
                  <a:lnTo>
                    <a:pt x="9753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63" name="object 13363"/>
            <p:cNvSpPr/>
            <p:nvPr/>
          </p:nvSpPr>
          <p:spPr>
            <a:xfrm>
              <a:off x="5663539" y="3470148"/>
              <a:ext cx="57150" cy="0"/>
            </a:xfrm>
            <a:custGeom>
              <a:avLst/>
              <a:gdLst/>
              <a:ahLst/>
              <a:cxnLst/>
              <a:rect l="l" t="t" r="r" b="b"/>
              <a:pathLst>
                <a:path w="57150">
                  <a:moveTo>
                    <a:pt x="57150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64" name="object 13364"/>
            <p:cNvSpPr/>
            <p:nvPr/>
          </p:nvSpPr>
          <p:spPr>
            <a:xfrm>
              <a:off x="5663539" y="3449574"/>
              <a:ext cx="81280" cy="0"/>
            </a:xfrm>
            <a:custGeom>
              <a:avLst/>
              <a:gdLst/>
              <a:ahLst/>
              <a:cxnLst/>
              <a:rect l="l" t="t" r="r" b="b"/>
              <a:pathLst>
                <a:path w="81279">
                  <a:moveTo>
                    <a:pt x="80772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65" name="object 13365"/>
            <p:cNvSpPr/>
            <p:nvPr/>
          </p:nvSpPr>
          <p:spPr>
            <a:xfrm>
              <a:off x="5663539" y="3466338"/>
              <a:ext cx="60325" cy="0"/>
            </a:xfrm>
            <a:custGeom>
              <a:avLst/>
              <a:gdLst/>
              <a:ahLst/>
              <a:cxnLst/>
              <a:rect l="l" t="t" r="r" b="b"/>
              <a:pathLst>
                <a:path w="60325">
                  <a:moveTo>
                    <a:pt x="6019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66" name="object 13366"/>
            <p:cNvSpPr/>
            <p:nvPr/>
          </p:nvSpPr>
          <p:spPr>
            <a:xfrm>
              <a:off x="5663539" y="3446526"/>
              <a:ext cx="81280" cy="0"/>
            </a:xfrm>
            <a:custGeom>
              <a:avLst/>
              <a:gdLst/>
              <a:ahLst/>
              <a:cxnLst/>
              <a:rect l="l" t="t" r="r" b="b"/>
              <a:pathLst>
                <a:path w="81279">
                  <a:moveTo>
                    <a:pt x="80772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67" name="object 13367"/>
            <p:cNvSpPr/>
            <p:nvPr/>
          </p:nvSpPr>
          <p:spPr>
            <a:xfrm>
              <a:off x="5706973" y="3409188"/>
              <a:ext cx="34290" cy="0"/>
            </a:xfrm>
            <a:custGeom>
              <a:avLst/>
              <a:gdLst/>
              <a:ahLst/>
              <a:cxnLst/>
              <a:rect l="l" t="t" r="r" b="b"/>
              <a:pathLst>
                <a:path w="34289">
                  <a:moveTo>
                    <a:pt x="34289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68" name="object 13368"/>
            <p:cNvSpPr/>
            <p:nvPr/>
          </p:nvSpPr>
          <p:spPr>
            <a:xfrm>
              <a:off x="5703925" y="3240024"/>
              <a:ext cx="33655" cy="0"/>
            </a:xfrm>
            <a:custGeom>
              <a:avLst/>
              <a:gdLst/>
              <a:ahLst/>
              <a:cxnLst/>
              <a:rect l="l" t="t" r="r" b="b"/>
              <a:pathLst>
                <a:path w="33654">
                  <a:moveTo>
                    <a:pt x="0" y="0"/>
                  </a:moveTo>
                  <a:lnTo>
                    <a:pt x="3352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69" name="object 13369"/>
            <p:cNvSpPr/>
            <p:nvPr/>
          </p:nvSpPr>
          <p:spPr>
            <a:xfrm>
              <a:off x="5703925" y="3243072"/>
              <a:ext cx="33655" cy="0"/>
            </a:xfrm>
            <a:custGeom>
              <a:avLst/>
              <a:gdLst/>
              <a:ahLst/>
              <a:cxnLst/>
              <a:rect l="l" t="t" r="r" b="b"/>
              <a:pathLst>
                <a:path w="33654">
                  <a:moveTo>
                    <a:pt x="0" y="0"/>
                  </a:moveTo>
                  <a:lnTo>
                    <a:pt x="3352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70" name="object 13370"/>
            <p:cNvSpPr/>
            <p:nvPr/>
          </p:nvSpPr>
          <p:spPr>
            <a:xfrm>
              <a:off x="5703925" y="3240024"/>
              <a:ext cx="33655" cy="0"/>
            </a:xfrm>
            <a:custGeom>
              <a:avLst/>
              <a:gdLst/>
              <a:ahLst/>
              <a:cxnLst/>
              <a:rect l="l" t="t" r="r" b="b"/>
              <a:pathLst>
                <a:path w="33654">
                  <a:moveTo>
                    <a:pt x="0" y="0"/>
                  </a:moveTo>
                  <a:lnTo>
                    <a:pt x="3352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71" name="object 13371"/>
            <p:cNvSpPr/>
            <p:nvPr/>
          </p:nvSpPr>
          <p:spPr>
            <a:xfrm>
              <a:off x="5703925" y="3243072"/>
              <a:ext cx="33655" cy="0"/>
            </a:xfrm>
            <a:custGeom>
              <a:avLst/>
              <a:gdLst/>
              <a:ahLst/>
              <a:cxnLst/>
              <a:rect l="l" t="t" r="r" b="b"/>
              <a:pathLst>
                <a:path w="33654">
                  <a:moveTo>
                    <a:pt x="0" y="0"/>
                  </a:moveTo>
                  <a:lnTo>
                    <a:pt x="3352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72" name="object 13372"/>
            <p:cNvSpPr/>
            <p:nvPr/>
          </p:nvSpPr>
          <p:spPr>
            <a:xfrm>
              <a:off x="5619343" y="3243072"/>
              <a:ext cx="121920" cy="0"/>
            </a:xfrm>
            <a:custGeom>
              <a:avLst/>
              <a:gdLst/>
              <a:ahLst/>
              <a:cxnLst/>
              <a:rect l="l" t="t" r="r" b="b"/>
              <a:pathLst>
                <a:path w="121920">
                  <a:moveTo>
                    <a:pt x="0" y="0"/>
                  </a:moveTo>
                  <a:lnTo>
                    <a:pt x="12192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73" name="object 13373"/>
            <p:cNvSpPr/>
            <p:nvPr/>
          </p:nvSpPr>
          <p:spPr>
            <a:xfrm>
              <a:off x="5761075" y="3209544"/>
              <a:ext cx="0" cy="266700"/>
            </a:xfrm>
            <a:custGeom>
              <a:avLst/>
              <a:gdLst/>
              <a:ahLst/>
              <a:cxnLst/>
              <a:rect l="l" t="t" r="r" b="b"/>
              <a:pathLst>
                <a:path h="266700">
                  <a:moveTo>
                    <a:pt x="0" y="0"/>
                  </a:moveTo>
                  <a:lnTo>
                    <a:pt x="0" y="26670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74" name="object 13374"/>
            <p:cNvSpPr/>
            <p:nvPr/>
          </p:nvSpPr>
          <p:spPr>
            <a:xfrm>
              <a:off x="5764885" y="3209544"/>
              <a:ext cx="0" cy="266700"/>
            </a:xfrm>
            <a:custGeom>
              <a:avLst/>
              <a:gdLst/>
              <a:ahLst/>
              <a:cxnLst/>
              <a:rect l="l" t="t" r="r" b="b"/>
              <a:pathLst>
                <a:path h="266700">
                  <a:moveTo>
                    <a:pt x="0" y="26670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75" name="object 13375"/>
            <p:cNvSpPr/>
            <p:nvPr/>
          </p:nvSpPr>
          <p:spPr>
            <a:xfrm>
              <a:off x="5713831" y="2966466"/>
              <a:ext cx="0" cy="314325"/>
            </a:xfrm>
            <a:custGeom>
              <a:avLst/>
              <a:gdLst/>
              <a:ahLst/>
              <a:cxnLst/>
              <a:rect l="l" t="t" r="r" b="b"/>
              <a:pathLst>
                <a:path h="314325">
                  <a:moveTo>
                    <a:pt x="0" y="0"/>
                  </a:moveTo>
                  <a:lnTo>
                    <a:pt x="0" y="31394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76" name="object 13376"/>
            <p:cNvSpPr/>
            <p:nvPr/>
          </p:nvSpPr>
          <p:spPr>
            <a:xfrm>
              <a:off x="5761075" y="3185922"/>
              <a:ext cx="0" cy="57150"/>
            </a:xfrm>
            <a:custGeom>
              <a:avLst/>
              <a:gdLst/>
              <a:ahLst/>
              <a:cxnLst/>
              <a:rect l="l" t="t" r="r" b="b"/>
              <a:pathLst>
                <a:path h="57150">
                  <a:moveTo>
                    <a:pt x="0" y="5715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77" name="object 13377"/>
            <p:cNvSpPr/>
            <p:nvPr/>
          </p:nvSpPr>
          <p:spPr>
            <a:xfrm>
              <a:off x="5713831" y="2966466"/>
              <a:ext cx="0" cy="314325"/>
            </a:xfrm>
            <a:custGeom>
              <a:avLst/>
              <a:gdLst/>
              <a:ahLst/>
              <a:cxnLst/>
              <a:rect l="l" t="t" r="r" b="b"/>
              <a:pathLst>
                <a:path h="314325">
                  <a:moveTo>
                    <a:pt x="0" y="0"/>
                  </a:moveTo>
                  <a:lnTo>
                    <a:pt x="0" y="31394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78" name="object 13378"/>
            <p:cNvSpPr/>
            <p:nvPr/>
          </p:nvSpPr>
          <p:spPr>
            <a:xfrm>
              <a:off x="5761075" y="3185922"/>
              <a:ext cx="0" cy="57150"/>
            </a:xfrm>
            <a:custGeom>
              <a:avLst/>
              <a:gdLst/>
              <a:ahLst/>
              <a:cxnLst/>
              <a:rect l="l" t="t" r="r" b="b"/>
              <a:pathLst>
                <a:path h="57150">
                  <a:moveTo>
                    <a:pt x="0" y="5715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79" name="object 13379"/>
            <p:cNvSpPr/>
            <p:nvPr/>
          </p:nvSpPr>
          <p:spPr>
            <a:xfrm>
              <a:off x="5703925" y="3219450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h="20955">
                  <a:moveTo>
                    <a:pt x="0" y="20574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80" name="object 13380"/>
            <p:cNvSpPr/>
            <p:nvPr/>
          </p:nvSpPr>
          <p:spPr>
            <a:xfrm>
              <a:off x="5700115" y="3219450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h="20955">
                  <a:moveTo>
                    <a:pt x="0" y="0"/>
                  </a:moveTo>
                  <a:lnTo>
                    <a:pt x="0" y="2057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81" name="object 13381"/>
            <p:cNvSpPr/>
            <p:nvPr/>
          </p:nvSpPr>
          <p:spPr>
            <a:xfrm>
              <a:off x="5693257" y="3192780"/>
              <a:ext cx="0" cy="47625"/>
            </a:xfrm>
            <a:custGeom>
              <a:avLst/>
              <a:gdLst/>
              <a:ahLst/>
              <a:cxnLst/>
              <a:rect l="l" t="t" r="r" b="b"/>
              <a:pathLst>
                <a:path h="47625">
                  <a:moveTo>
                    <a:pt x="0" y="0"/>
                  </a:moveTo>
                  <a:lnTo>
                    <a:pt x="0" y="4724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82" name="object 13382"/>
            <p:cNvSpPr/>
            <p:nvPr/>
          </p:nvSpPr>
          <p:spPr>
            <a:xfrm>
              <a:off x="5703925" y="3219450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h="20955">
                  <a:moveTo>
                    <a:pt x="0" y="20574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83" name="object 13383"/>
            <p:cNvSpPr/>
            <p:nvPr/>
          </p:nvSpPr>
          <p:spPr>
            <a:xfrm>
              <a:off x="5700115" y="3219450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h="20955">
                  <a:moveTo>
                    <a:pt x="0" y="0"/>
                  </a:moveTo>
                  <a:lnTo>
                    <a:pt x="0" y="2057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84" name="object 13384"/>
            <p:cNvSpPr/>
            <p:nvPr/>
          </p:nvSpPr>
          <p:spPr>
            <a:xfrm>
              <a:off x="5758027" y="3212592"/>
              <a:ext cx="0" cy="30480"/>
            </a:xfrm>
            <a:custGeom>
              <a:avLst/>
              <a:gdLst/>
              <a:ahLst/>
              <a:cxnLst/>
              <a:rect l="l" t="t" r="r" b="b"/>
              <a:pathLst>
                <a:path h="30480">
                  <a:moveTo>
                    <a:pt x="0" y="0"/>
                  </a:moveTo>
                  <a:lnTo>
                    <a:pt x="0" y="3048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85" name="object 13385"/>
            <p:cNvSpPr/>
            <p:nvPr/>
          </p:nvSpPr>
          <p:spPr>
            <a:xfrm>
              <a:off x="5703925" y="3219450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h="20955">
                  <a:moveTo>
                    <a:pt x="0" y="20574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86" name="object 13386"/>
            <p:cNvSpPr/>
            <p:nvPr/>
          </p:nvSpPr>
          <p:spPr>
            <a:xfrm>
              <a:off x="5700115" y="3219450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h="20955">
                  <a:moveTo>
                    <a:pt x="0" y="0"/>
                  </a:moveTo>
                  <a:lnTo>
                    <a:pt x="0" y="2057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87" name="object 13387"/>
            <p:cNvSpPr/>
            <p:nvPr/>
          </p:nvSpPr>
          <p:spPr>
            <a:xfrm>
              <a:off x="5758027" y="3212592"/>
              <a:ext cx="0" cy="30480"/>
            </a:xfrm>
            <a:custGeom>
              <a:avLst/>
              <a:gdLst/>
              <a:ahLst/>
              <a:cxnLst/>
              <a:rect l="l" t="t" r="r" b="b"/>
              <a:pathLst>
                <a:path h="30480">
                  <a:moveTo>
                    <a:pt x="0" y="0"/>
                  </a:moveTo>
                  <a:lnTo>
                    <a:pt x="0" y="3048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88" name="object 13388"/>
            <p:cNvSpPr/>
            <p:nvPr/>
          </p:nvSpPr>
          <p:spPr>
            <a:xfrm>
              <a:off x="5703925" y="3219450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h="20955">
                  <a:moveTo>
                    <a:pt x="0" y="20574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89" name="object 13389"/>
            <p:cNvSpPr/>
            <p:nvPr/>
          </p:nvSpPr>
          <p:spPr>
            <a:xfrm>
              <a:off x="5700115" y="3219450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h="20955">
                  <a:moveTo>
                    <a:pt x="0" y="0"/>
                  </a:moveTo>
                  <a:lnTo>
                    <a:pt x="0" y="2057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90" name="object 13390"/>
            <p:cNvSpPr/>
            <p:nvPr/>
          </p:nvSpPr>
          <p:spPr>
            <a:xfrm>
              <a:off x="5693257" y="3192780"/>
              <a:ext cx="0" cy="47625"/>
            </a:xfrm>
            <a:custGeom>
              <a:avLst/>
              <a:gdLst/>
              <a:ahLst/>
              <a:cxnLst/>
              <a:rect l="l" t="t" r="r" b="b"/>
              <a:pathLst>
                <a:path h="47625">
                  <a:moveTo>
                    <a:pt x="0" y="0"/>
                  </a:moveTo>
                  <a:lnTo>
                    <a:pt x="0" y="4724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3391" name="object 13391"/>
          <p:cNvSpPr/>
          <p:nvPr/>
        </p:nvSpPr>
        <p:spPr>
          <a:xfrm>
            <a:off x="7414946" y="2405926"/>
            <a:ext cx="434157" cy="0"/>
          </a:xfrm>
          <a:custGeom>
            <a:avLst/>
            <a:gdLst/>
            <a:ahLst/>
            <a:cxnLst/>
            <a:rect l="l" t="t" r="r" b="b"/>
            <a:pathLst>
              <a:path w="345439">
                <a:moveTo>
                  <a:pt x="0" y="0"/>
                </a:moveTo>
                <a:lnTo>
                  <a:pt x="345186" y="0"/>
                </a:lnTo>
              </a:path>
              <a:path w="345439">
                <a:moveTo>
                  <a:pt x="0" y="0"/>
                </a:moveTo>
                <a:lnTo>
                  <a:pt x="345186" y="0"/>
                </a:lnTo>
              </a:path>
              <a:path w="345439">
                <a:moveTo>
                  <a:pt x="0" y="0"/>
                </a:moveTo>
                <a:lnTo>
                  <a:pt x="345186" y="0"/>
                </a:lnTo>
              </a:path>
              <a:path w="345439">
                <a:moveTo>
                  <a:pt x="0" y="0"/>
                </a:moveTo>
                <a:lnTo>
                  <a:pt x="34518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3392" name="object 13392"/>
          <p:cNvGrpSpPr/>
          <p:nvPr/>
        </p:nvGrpSpPr>
        <p:grpSpPr>
          <a:xfrm>
            <a:off x="7522209" y="3107919"/>
            <a:ext cx="14365" cy="205905"/>
            <a:chOff x="5985103" y="3565397"/>
            <a:chExt cx="11430" cy="163830"/>
          </a:xfrm>
        </p:grpSpPr>
        <p:sp>
          <p:nvSpPr>
            <p:cNvPr id="13393" name="object 13393"/>
            <p:cNvSpPr/>
            <p:nvPr/>
          </p:nvSpPr>
          <p:spPr>
            <a:xfrm>
              <a:off x="5991199" y="372694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94" name="object 13394"/>
            <p:cNvSpPr/>
            <p:nvPr/>
          </p:nvSpPr>
          <p:spPr>
            <a:xfrm>
              <a:off x="5987389" y="3726941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10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95" name="object 13395"/>
            <p:cNvSpPr/>
            <p:nvPr/>
          </p:nvSpPr>
          <p:spPr>
            <a:xfrm>
              <a:off x="5987389" y="3723131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5">
                  <a:moveTo>
                    <a:pt x="0" y="0"/>
                  </a:moveTo>
                  <a:lnTo>
                    <a:pt x="685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96" name="object 13396"/>
            <p:cNvSpPr/>
            <p:nvPr/>
          </p:nvSpPr>
          <p:spPr>
            <a:xfrm>
              <a:off x="5994247" y="3686555"/>
              <a:ext cx="0" cy="40640"/>
            </a:xfrm>
            <a:custGeom>
              <a:avLst/>
              <a:gdLst/>
              <a:ahLst/>
              <a:cxnLst/>
              <a:rect l="l" t="t" r="r" b="b"/>
              <a:pathLst>
                <a:path h="40639">
                  <a:moveTo>
                    <a:pt x="0" y="40385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97" name="object 13397"/>
            <p:cNvSpPr/>
            <p:nvPr/>
          </p:nvSpPr>
          <p:spPr>
            <a:xfrm>
              <a:off x="5987389" y="3686555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5">
                  <a:moveTo>
                    <a:pt x="0" y="0"/>
                  </a:moveTo>
                  <a:lnTo>
                    <a:pt x="6858" y="0"/>
                  </a:lnTo>
                </a:path>
                <a:path w="6985">
                  <a:moveTo>
                    <a:pt x="0" y="0"/>
                  </a:moveTo>
                  <a:lnTo>
                    <a:pt x="685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98" name="object 13398"/>
            <p:cNvSpPr/>
            <p:nvPr/>
          </p:nvSpPr>
          <p:spPr>
            <a:xfrm>
              <a:off x="5994247" y="3686555"/>
              <a:ext cx="0" cy="40640"/>
            </a:xfrm>
            <a:custGeom>
              <a:avLst/>
              <a:gdLst/>
              <a:ahLst/>
              <a:cxnLst/>
              <a:rect l="l" t="t" r="r" b="b"/>
              <a:pathLst>
                <a:path h="40639">
                  <a:moveTo>
                    <a:pt x="0" y="40385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99" name="object 13399"/>
            <p:cNvSpPr/>
            <p:nvPr/>
          </p:nvSpPr>
          <p:spPr>
            <a:xfrm>
              <a:off x="5987389" y="3723131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5">
                  <a:moveTo>
                    <a:pt x="0" y="0"/>
                  </a:moveTo>
                  <a:lnTo>
                    <a:pt x="685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00" name="object 13400"/>
            <p:cNvSpPr/>
            <p:nvPr/>
          </p:nvSpPr>
          <p:spPr>
            <a:xfrm>
              <a:off x="5987389" y="3726941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5">
                  <a:moveTo>
                    <a:pt x="0" y="0"/>
                  </a:moveTo>
                  <a:lnTo>
                    <a:pt x="3810" y="0"/>
                  </a:lnTo>
                  <a:lnTo>
                    <a:pt x="685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01" name="object 13401"/>
            <p:cNvSpPr/>
            <p:nvPr/>
          </p:nvSpPr>
          <p:spPr>
            <a:xfrm>
              <a:off x="5987389" y="3686555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5">
                  <a:moveTo>
                    <a:pt x="0" y="0"/>
                  </a:moveTo>
                  <a:lnTo>
                    <a:pt x="6858" y="0"/>
                  </a:lnTo>
                </a:path>
                <a:path w="6985">
                  <a:moveTo>
                    <a:pt x="0" y="0"/>
                  </a:moveTo>
                  <a:lnTo>
                    <a:pt x="685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02" name="object 13402"/>
            <p:cNvSpPr/>
            <p:nvPr/>
          </p:nvSpPr>
          <p:spPr>
            <a:xfrm>
              <a:off x="5994247" y="3689603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9905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03" name="object 13403"/>
            <p:cNvSpPr/>
            <p:nvPr/>
          </p:nvSpPr>
          <p:spPr>
            <a:xfrm>
              <a:off x="5987389" y="3567683"/>
              <a:ext cx="6985" cy="119380"/>
            </a:xfrm>
            <a:custGeom>
              <a:avLst/>
              <a:gdLst/>
              <a:ahLst/>
              <a:cxnLst/>
              <a:rect l="l" t="t" r="r" b="b"/>
              <a:pathLst>
                <a:path w="6985" h="119379">
                  <a:moveTo>
                    <a:pt x="6858" y="0"/>
                  </a:moveTo>
                  <a:lnTo>
                    <a:pt x="0" y="0"/>
                  </a:lnTo>
                  <a:lnTo>
                    <a:pt x="0" y="118872"/>
                  </a:lnTo>
                  <a:lnTo>
                    <a:pt x="6858" y="118872"/>
                  </a:lnTo>
                  <a:lnTo>
                    <a:pt x="6858" y="0"/>
                  </a:lnTo>
                  <a:lnTo>
                    <a:pt x="0" y="0"/>
                  </a:lnTo>
                  <a:lnTo>
                    <a:pt x="0" y="118872"/>
                  </a:lnTo>
                  <a:lnTo>
                    <a:pt x="6858" y="118872"/>
                  </a:lnTo>
                  <a:lnTo>
                    <a:pt x="6858" y="0"/>
                  </a:lnTo>
                  <a:lnTo>
                    <a:pt x="0" y="0"/>
                  </a:lnTo>
                  <a:lnTo>
                    <a:pt x="0" y="118872"/>
                  </a:lnTo>
                  <a:lnTo>
                    <a:pt x="6858" y="118872"/>
                  </a:lnTo>
                  <a:lnTo>
                    <a:pt x="6858" y="0"/>
                  </a:lnTo>
                  <a:lnTo>
                    <a:pt x="0" y="0"/>
                  </a:lnTo>
                  <a:lnTo>
                    <a:pt x="0" y="118872"/>
                  </a:lnTo>
                  <a:lnTo>
                    <a:pt x="6858" y="118872"/>
                  </a:lnTo>
                  <a:lnTo>
                    <a:pt x="685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3404" name="object 13404"/>
          <p:cNvGrpSpPr/>
          <p:nvPr/>
        </p:nvGrpSpPr>
        <p:grpSpPr>
          <a:xfrm>
            <a:off x="7522209" y="3306165"/>
            <a:ext cx="14365" cy="251396"/>
            <a:chOff x="5985103" y="3723132"/>
            <a:chExt cx="11430" cy="200025"/>
          </a:xfrm>
        </p:grpSpPr>
        <p:sp>
          <p:nvSpPr>
            <p:cNvPr id="13405" name="object 13405"/>
            <p:cNvSpPr/>
            <p:nvPr/>
          </p:nvSpPr>
          <p:spPr>
            <a:xfrm>
              <a:off x="5994247" y="3885438"/>
              <a:ext cx="0" cy="37465"/>
            </a:xfrm>
            <a:custGeom>
              <a:avLst/>
              <a:gdLst/>
              <a:ahLst/>
              <a:cxnLst/>
              <a:rect l="l" t="t" r="r" b="b"/>
              <a:pathLst>
                <a:path h="37464">
                  <a:moveTo>
                    <a:pt x="0" y="0"/>
                  </a:moveTo>
                  <a:lnTo>
                    <a:pt x="0" y="3733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06" name="object 13406"/>
            <p:cNvSpPr/>
            <p:nvPr/>
          </p:nvSpPr>
          <p:spPr>
            <a:xfrm>
              <a:off x="5987389" y="3885438"/>
              <a:ext cx="0" cy="37465"/>
            </a:xfrm>
            <a:custGeom>
              <a:avLst/>
              <a:gdLst/>
              <a:ahLst/>
              <a:cxnLst/>
              <a:rect l="l" t="t" r="r" b="b"/>
              <a:pathLst>
                <a:path h="37464">
                  <a:moveTo>
                    <a:pt x="0" y="0"/>
                  </a:moveTo>
                  <a:lnTo>
                    <a:pt x="0" y="3733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07" name="object 13407"/>
            <p:cNvSpPr/>
            <p:nvPr/>
          </p:nvSpPr>
          <p:spPr>
            <a:xfrm>
              <a:off x="5991199" y="388543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08" name="object 13408"/>
            <p:cNvSpPr/>
            <p:nvPr/>
          </p:nvSpPr>
          <p:spPr>
            <a:xfrm>
              <a:off x="5987389" y="388543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10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09" name="object 13409"/>
            <p:cNvSpPr/>
            <p:nvPr/>
          </p:nvSpPr>
          <p:spPr>
            <a:xfrm>
              <a:off x="5987389" y="388924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5">
                  <a:moveTo>
                    <a:pt x="0" y="0"/>
                  </a:moveTo>
                  <a:lnTo>
                    <a:pt x="685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10" name="object 13410"/>
            <p:cNvSpPr/>
            <p:nvPr/>
          </p:nvSpPr>
          <p:spPr>
            <a:xfrm>
              <a:off x="5987389" y="3811524"/>
              <a:ext cx="0" cy="74295"/>
            </a:xfrm>
            <a:custGeom>
              <a:avLst/>
              <a:gdLst/>
              <a:ahLst/>
              <a:cxnLst/>
              <a:rect l="l" t="t" r="r" b="b"/>
              <a:pathLst>
                <a:path h="74295">
                  <a:moveTo>
                    <a:pt x="0" y="0"/>
                  </a:moveTo>
                  <a:lnTo>
                    <a:pt x="0" y="7391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11" name="object 13411"/>
            <p:cNvSpPr/>
            <p:nvPr/>
          </p:nvSpPr>
          <p:spPr>
            <a:xfrm>
              <a:off x="5994247" y="3811524"/>
              <a:ext cx="0" cy="74295"/>
            </a:xfrm>
            <a:custGeom>
              <a:avLst/>
              <a:gdLst/>
              <a:ahLst/>
              <a:cxnLst/>
              <a:rect l="l" t="t" r="r" b="b"/>
              <a:pathLst>
                <a:path h="74295">
                  <a:moveTo>
                    <a:pt x="0" y="0"/>
                  </a:moveTo>
                  <a:lnTo>
                    <a:pt x="0" y="7391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12" name="object 13412"/>
            <p:cNvSpPr/>
            <p:nvPr/>
          </p:nvSpPr>
          <p:spPr>
            <a:xfrm>
              <a:off x="5991199" y="3807714"/>
              <a:ext cx="0" cy="81915"/>
            </a:xfrm>
            <a:custGeom>
              <a:avLst/>
              <a:gdLst/>
              <a:ahLst/>
              <a:cxnLst/>
              <a:rect l="l" t="t" r="r" b="b"/>
              <a:pathLst>
                <a:path h="81914">
                  <a:moveTo>
                    <a:pt x="0" y="81533"/>
                  </a:moveTo>
                  <a:lnTo>
                    <a:pt x="0" y="0"/>
                  </a:lnTo>
                </a:path>
                <a:path h="81914">
                  <a:moveTo>
                    <a:pt x="0" y="81533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13" name="object 13413"/>
            <p:cNvSpPr/>
            <p:nvPr/>
          </p:nvSpPr>
          <p:spPr>
            <a:xfrm>
              <a:off x="5987389" y="3818382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304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14" name="object 13414"/>
            <p:cNvSpPr/>
            <p:nvPr/>
          </p:nvSpPr>
          <p:spPr>
            <a:xfrm>
              <a:off x="5994247" y="3818382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304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15" name="object 13415"/>
            <p:cNvSpPr/>
            <p:nvPr/>
          </p:nvSpPr>
          <p:spPr>
            <a:xfrm>
              <a:off x="5987389" y="3821430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5">
                  <a:moveTo>
                    <a:pt x="0" y="0"/>
                  </a:moveTo>
                  <a:lnTo>
                    <a:pt x="6858" y="0"/>
                  </a:lnTo>
                </a:path>
                <a:path w="6985">
                  <a:moveTo>
                    <a:pt x="0" y="0"/>
                  </a:moveTo>
                  <a:lnTo>
                    <a:pt x="3810" y="0"/>
                  </a:lnTo>
                  <a:lnTo>
                    <a:pt x="685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16" name="object 13416"/>
            <p:cNvSpPr/>
            <p:nvPr/>
          </p:nvSpPr>
          <p:spPr>
            <a:xfrm>
              <a:off x="5987389" y="381838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5">
                  <a:moveTo>
                    <a:pt x="0" y="0"/>
                  </a:moveTo>
                  <a:lnTo>
                    <a:pt x="685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17" name="object 13417"/>
            <p:cNvSpPr/>
            <p:nvPr/>
          </p:nvSpPr>
          <p:spPr>
            <a:xfrm>
              <a:off x="5987389" y="381457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5">
                  <a:moveTo>
                    <a:pt x="0" y="0"/>
                  </a:moveTo>
                  <a:lnTo>
                    <a:pt x="685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18" name="object 13418"/>
            <p:cNvSpPr/>
            <p:nvPr/>
          </p:nvSpPr>
          <p:spPr>
            <a:xfrm>
              <a:off x="5987389" y="381838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5">
                  <a:moveTo>
                    <a:pt x="0" y="0"/>
                  </a:moveTo>
                  <a:lnTo>
                    <a:pt x="685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19" name="object 13419"/>
            <p:cNvSpPr/>
            <p:nvPr/>
          </p:nvSpPr>
          <p:spPr>
            <a:xfrm>
              <a:off x="5987389" y="3814572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10">
                  <a:moveTo>
                    <a:pt x="0" y="0"/>
                  </a:moveTo>
                  <a:lnTo>
                    <a:pt x="0" y="3810"/>
                  </a:lnTo>
                </a:path>
                <a:path w="3810" h="3810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20" name="object 13420"/>
            <p:cNvSpPr/>
            <p:nvPr/>
          </p:nvSpPr>
          <p:spPr>
            <a:xfrm>
              <a:off x="5994247" y="3814572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21" name="object 13421"/>
            <p:cNvSpPr/>
            <p:nvPr/>
          </p:nvSpPr>
          <p:spPr>
            <a:xfrm>
              <a:off x="5991199" y="3814572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22" name="object 13422"/>
            <p:cNvSpPr/>
            <p:nvPr/>
          </p:nvSpPr>
          <p:spPr>
            <a:xfrm>
              <a:off x="5987389" y="3831336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809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23" name="object 13423"/>
            <p:cNvSpPr/>
            <p:nvPr/>
          </p:nvSpPr>
          <p:spPr>
            <a:xfrm>
              <a:off x="5994247" y="3831336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809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24" name="object 13424"/>
            <p:cNvSpPr/>
            <p:nvPr/>
          </p:nvSpPr>
          <p:spPr>
            <a:xfrm>
              <a:off x="5987389" y="383133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5">
                  <a:moveTo>
                    <a:pt x="0" y="0"/>
                  </a:moveTo>
                  <a:lnTo>
                    <a:pt x="685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25" name="object 13425"/>
            <p:cNvSpPr/>
            <p:nvPr/>
          </p:nvSpPr>
          <p:spPr>
            <a:xfrm>
              <a:off x="5987389" y="383514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5">
                  <a:moveTo>
                    <a:pt x="0" y="0"/>
                  </a:moveTo>
                  <a:lnTo>
                    <a:pt x="3810" y="0"/>
                  </a:lnTo>
                  <a:lnTo>
                    <a:pt x="685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26" name="object 13426"/>
            <p:cNvSpPr/>
            <p:nvPr/>
          </p:nvSpPr>
          <p:spPr>
            <a:xfrm>
              <a:off x="5987389" y="383133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5">
                  <a:moveTo>
                    <a:pt x="0" y="0"/>
                  </a:moveTo>
                  <a:lnTo>
                    <a:pt x="685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27" name="object 13427"/>
            <p:cNvSpPr/>
            <p:nvPr/>
          </p:nvSpPr>
          <p:spPr>
            <a:xfrm>
              <a:off x="5987389" y="382828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5">
                  <a:moveTo>
                    <a:pt x="0" y="0"/>
                  </a:moveTo>
                  <a:lnTo>
                    <a:pt x="685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28" name="object 13428"/>
            <p:cNvSpPr/>
            <p:nvPr/>
          </p:nvSpPr>
          <p:spPr>
            <a:xfrm>
              <a:off x="5987389" y="383133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5">
                  <a:moveTo>
                    <a:pt x="0" y="0"/>
                  </a:moveTo>
                  <a:lnTo>
                    <a:pt x="685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29" name="object 13429"/>
            <p:cNvSpPr/>
            <p:nvPr/>
          </p:nvSpPr>
          <p:spPr>
            <a:xfrm>
              <a:off x="5987389" y="3824478"/>
              <a:ext cx="3810" cy="6985"/>
            </a:xfrm>
            <a:custGeom>
              <a:avLst/>
              <a:gdLst/>
              <a:ahLst/>
              <a:cxnLst/>
              <a:rect l="l" t="t" r="r" b="b"/>
              <a:pathLst>
                <a:path w="3810" h="6985">
                  <a:moveTo>
                    <a:pt x="0" y="0"/>
                  </a:moveTo>
                  <a:lnTo>
                    <a:pt x="0" y="6858"/>
                  </a:lnTo>
                </a:path>
                <a:path w="3810" h="6985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30" name="object 13430"/>
            <p:cNvSpPr/>
            <p:nvPr/>
          </p:nvSpPr>
          <p:spPr>
            <a:xfrm>
              <a:off x="5994247" y="3824478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5">
                  <a:moveTo>
                    <a:pt x="0" y="0"/>
                  </a:moveTo>
                  <a:lnTo>
                    <a:pt x="0" y="685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31" name="object 13431"/>
            <p:cNvSpPr/>
            <p:nvPr/>
          </p:nvSpPr>
          <p:spPr>
            <a:xfrm>
              <a:off x="5991199" y="38244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32" name="object 13432"/>
            <p:cNvSpPr/>
            <p:nvPr/>
          </p:nvSpPr>
          <p:spPr>
            <a:xfrm>
              <a:off x="5991199" y="3804666"/>
              <a:ext cx="3175" cy="6985"/>
            </a:xfrm>
            <a:custGeom>
              <a:avLst/>
              <a:gdLst/>
              <a:ahLst/>
              <a:cxnLst/>
              <a:rect l="l" t="t" r="r" b="b"/>
              <a:pathLst>
                <a:path w="3175" h="6985">
                  <a:moveTo>
                    <a:pt x="0" y="6857"/>
                  </a:moveTo>
                  <a:lnTo>
                    <a:pt x="3048" y="6857"/>
                  </a:lnTo>
                  <a:lnTo>
                    <a:pt x="3047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33" name="object 13433"/>
            <p:cNvSpPr/>
            <p:nvPr/>
          </p:nvSpPr>
          <p:spPr>
            <a:xfrm>
              <a:off x="5987389" y="3804666"/>
              <a:ext cx="6985" cy="6985"/>
            </a:xfrm>
            <a:custGeom>
              <a:avLst/>
              <a:gdLst/>
              <a:ahLst/>
              <a:cxnLst/>
              <a:rect l="l" t="t" r="r" b="b"/>
              <a:pathLst>
                <a:path w="6985" h="6985">
                  <a:moveTo>
                    <a:pt x="0" y="6857"/>
                  </a:moveTo>
                  <a:lnTo>
                    <a:pt x="3810" y="6857"/>
                  </a:lnTo>
                </a:path>
                <a:path w="6985" h="6985">
                  <a:moveTo>
                    <a:pt x="0" y="6857"/>
                  </a:moveTo>
                  <a:lnTo>
                    <a:pt x="0" y="0"/>
                  </a:lnTo>
                  <a:lnTo>
                    <a:pt x="685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34" name="object 13434"/>
            <p:cNvSpPr/>
            <p:nvPr/>
          </p:nvSpPr>
          <p:spPr>
            <a:xfrm>
              <a:off x="5987389" y="3807714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5">
                  <a:moveTo>
                    <a:pt x="0" y="0"/>
                  </a:moveTo>
                  <a:lnTo>
                    <a:pt x="685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35" name="object 13435"/>
            <p:cNvSpPr/>
            <p:nvPr/>
          </p:nvSpPr>
          <p:spPr>
            <a:xfrm>
              <a:off x="5987389" y="380466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5">
                  <a:moveTo>
                    <a:pt x="0" y="0"/>
                  </a:moveTo>
                  <a:lnTo>
                    <a:pt x="685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36" name="object 13436"/>
            <p:cNvSpPr/>
            <p:nvPr/>
          </p:nvSpPr>
          <p:spPr>
            <a:xfrm>
              <a:off x="5991199" y="3800856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37" name="object 13437"/>
            <p:cNvSpPr/>
            <p:nvPr/>
          </p:nvSpPr>
          <p:spPr>
            <a:xfrm>
              <a:off x="5987389" y="3800856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10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38" name="object 13438"/>
            <p:cNvSpPr/>
            <p:nvPr/>
          </p:nvSpPr>
          <p:spPr>
            <a:xfrm>
              <a:off x="5987389" y="380466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5">
                  <a:moveTo>
                    <a:pt x="0" y="0"/>
                  </a:moveTo>
                  <a:lnTo>
                    <a:pt x="685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39" name="object 13439"/>
            <p:cNvSpPr/>
            <p:nvPr/>
          </p:nvSpPr>
          <p:spPr>
            <a:xfrm>
              <a:off x="5994247" y="3800856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40" name="object 13440"/>
            <p:cNvSpPr/>
            <p:nvPr/>
          </p:nvSpPr>
          <p:spPr>
            <a:xfrm>
              <a:off x="5987389" y="3800856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810"/>
                  </a:lnTo>
                </a:path>
                <a:path h="3810">
                  <a:moveTo>
                    <a:pt x="0" y="0"/>
                  </a:moveTo>
                  <a:lnTo>
                    <a:pt x="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41" name="object 13441"/>
            <p:cNvSpPr/>
            <p:nvPr/>
          </p:nvSpPr>
          <p:spPr>
            <a:xfrm>
              <a:off x="5994247" y="3800856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42" name="object 13442"/>
            <p:cNvSpPr/>
            <p:nvPr/>
          </p:nvSpPr>
          <p:spPr>
            <a:xfrm>
              <a:off x="5987389" y="380466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5">
                  <a:moveTo>
                    <a:pt x="0" y="0"/>
                  </a:moveTo>
                  <a:lnTo>
                    <a:pt x="685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43" name="object 13443"/>
            <p:cNvSpPr/>
            <p:nvPr/>
          </p:nvSpPr>
          <p:spPr>
            <a:xfrm>
              <a:off x="5987389" y="380085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5">
                  <a:moveTo>
                    <a:pt x="0" y="0"/>
                  </a:moveTo>
                  <a:lnTo>
                    <a:pt x="3810" y="0"/>
                  </a:lnTo>
                  <a:lnTo>
                    <a:pt x="685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44" name="object 13444"/>
            <p:cNvSpPr/>
            <p:nvPr/>
          </p:nvSpPr>
          <p:spPr>
            <a:xfrm>
              <a:off x="5987389" y="380466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5">
                  <a:moveTo>
                    <a:pt x="0" y="0"/>
                  </a:moveTo>
                  <a:lnTo>
                    <a:pt x="685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45" name="object 13445"/>
            <p:cNvSpPr/>
            <p:nvPr/>
          </p:nvSpPr>
          <p:spPr>
            <a:xfrm>
              <a:off x="5987389" y="3807714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5">
                  <a:moveTo>
                    <a:pt x="0" y="0"/>
                  </a:moveTo>
                  <a:lnTo>
                    <a:pt x="685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46" name="object 13446"/>
            <p:cNvSpPr/>
            <p:nvPr/>
          </p:nvSpPr>
          <p:spPr>
            <a:xfrm>
              <a:off x="5987389" y="380466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5">
                  <a:moveTo>
                    <a:pt x="0" y="0"/>
                  </a:moveTo>
                  <a:lnTo>
                    <a:pt x="685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47" name="object 13447"/>
            <p:cNvSpPr/>
            <p:nvPr/>
          </p:nvSpPr>
          <p:spPr>
            <a:xfrm>
              <a:off x="5987389" y="3804666"/>
              <a:ext cx="3810" cy="6985"/>
            </a:xfrm>
            <a:custGeom>
              <a:avLst/>
              <a:gdLst/>
              <a:ahLst/>
              <a:cxnLst/>
              <a:rect l="l" t="t" r="r" b="b"/>
              <a:pathLst>
                <a:path w="3810" h="6985">
                  <a:moveTo>
                    <a:pt x="0" y="6857"/>
                  </a:moveTo>
                  <a:lnTo>
                    <a:pt x="0" y="0"/>
                  </a:lnTo>
                </a:path>
                <a:path w="3810" h="6985">
                  <a:moveTo>
                    <a:pt x="0" y="6857"/>
                  </a:moveTo>
                  <a:lnTo>
                    <a:pt x="3810" y="6857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48" name="object 13448"/>
            <p:cNvSpPr/>
            <p:nvPr/>
          </p:nvSpPr>
          <p:spPr>
            <a:xfrm>
              <a:off x="5994247" y="3804666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5">
                  <a:moveTo>
                    <a:pt x="0" y="6857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49" name="object 13449"/>
            <p:cNvSpPr/>
            <p:nvPr/>
          </p:nvSpPr>
          <p:spPr>
            <a:xfrm>
              <a:off x="5991199" y="3811524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50" name="object 13450"/>
            <p:cNvSpPr/>
            <p:nvPr/>
          </p:nvSpPr>
          <p:spPr>
            <a:xfrm>
              <a:off x="5991199" y="3824478"/>
              <a:ext cx="3175" cy="6985"/>
            </a:xfrm>
            <a:custGeom>
              <a:avLst/>
              <a:gdLst/>
              <a:ahLst/>
              <a:cxnLst/>
              <a:rect l="l" t="t" r="r" b="b"/>
              <a:pathLst>
                <a:path w="3175" h="6985">
                  <a:moveTo>
                    <a:pt x="0" y="0"/>
                  </a:moveTo>
                  <a:lnTo>
                    <a:pt x="3048" y="0"/>
                  </a:lnTo>
                  <a:lnTo>
                    <a:pt x="3048" y="6858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51" name="object 13451"/>
            <p:cNvSpPr/>
            <p:nvPr/>
          </p:nvSpPr>
          <p:spPr>
            <a:xfrm>
              <a:off x="5987389" y="3824478"/>
              <a:ext cx="6985" cy="6985"/>
            </a:xfrm>
            <a:custGeom>
              <a:avLst/>
              <a:gdLst/>
              <a:ahLst/>
              <a:cxnLst/>
              <a:rect l="l" t="t" r="r" b="b"/>
              <a:pathLst>
                <a:path w="6985" h="6985">
                  <a:moveTo>
                    <a:pt x="0" y="0"/>
                  </a:moveTo>
                  <a:lnTo>
                    <a:pt x="3810" y="0"/>
                  </a:lnTo>
                </a:path>
                <a:path w="6985" h="6985">
                  <a:moveTo>
                    <a:pt x="0" y="0"/>
                  </a:moveTo>
                  <a:lnTo>
                    <a:pt x="0" y="6858"/>
                  </a:lnTo>
                  <a:lnTo>
                    <a:pt x="6858" y="685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52" name="object 13452"/>
            <p:cNvSpPr/>
            <p:nvPr/>
          </p:nvSpPr>
          <p:spPr>
            <a:xfrm>
              <a:off x="5987389" y="382828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5">
                  <a:moveTo>
                    <a:pt x="0" y="0"/>
                  </a:moveTo>
                  <a:lnTo>
                    <a:pt x="685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53" name="object 13453"/>
            <p:cNvSpPr/>
            <p:nvPr/>
          </p:nvSpPr>
          <p:spPr>
            <a:xfrm>
              <a:off x="5987389" y="383133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5">
                  <a:moveTo>
                    <a:pt x="0" y="0"/>
                  </a:moveTo>
                  <a:lnTo>
                    <a:pt x="685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54" name="object 13454"/>
            <p:cNvSpPr/>
            <p:nvPr/>
          </p:nvSpPr>
          <p:spPr>
            <a:xfrm>
              <a:off x="5991199" y="3835146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55" name="object 13455"/>
            <p:cNvSpPr/>
            <p:nvPr/>
          </p:nvSpPr>
          <p:spPr>
            <a:xfrm>
              <a:off x="5987389" y="3835146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10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56" name="object 13456"/>
            <p:cNvSpPr/>
            <p:nvPr/>
          </p:nvSpPr>
          <p:spPr>
            <a:xfrm>
              <a:off x="5987389" y="383133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5">
                  <a:moveTo>
                    <a:pt x="0" y="0"/>
                  </a:moveTo>
                  <a:lnTo>
                    <a:pt x="685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57" name="object 13457"/>
            <p:cNvSpPr/>
            <p:nvPr/>
          </p:nvSpPr>
          <p:spPr>
            <a:xfrm>
              <a:off x="5994247" y="3831336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809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58" name="object 13458"/>
            <p:cNvSpPr/>
            <p:nvPr/>
          </p:nvSpPr>
          <p:spPr>
            <a:xfrm>
              <a:off x="5987389" y="3831336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809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59" name="object 13459"/>
            <p:cNvSpPr/>
            <p:nvPr/>
          </p:nvSpPr>
          <p:spPr>
            <a:xfrm>
              <a:off x="5991199" y="3814572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10">
                  <a:moveTo>
                    <a:pt x="0" y="0"/>
                  </a:moveTo>
                  <a:lnTo>
                    <a:pt x="3048" y="0"/>
                  </a:lnTo>
                  <a:lnTo>
                    <a:pt x="3048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60" name="object 13460"/>
            <p:cNvSpPr/>
            <p:nvPr/>
          </p:nvSpPr>
          <p:spPr>
            <a:xfrm>
              <a:off x="5987389" y="3814572"/>
              <a:ext cx="6985" cy="3810"/>
            </a:xfrm>
            <a:custGeom>
              <a:avLst/>
              <a:gdLst/>
              <a:ahLst/>
              <a:cxnLst/>
              <a:rect l="l" t="t" r="r" b="b"/>
              <a:pathLst>
                <a:path w="6985" h="3810">
                  <a:moveTo>
                    <a:pt x="0" y="0"/>
                  </a:moveTo>
                  <a:lnTo>
                    <a:pt x="3810" y="0"/>
                  </a:lnTo>
                </a:path>
                <a:path w="6985" h="3810">
                  <a:moveTo>
                    <a:pt x="0" y="0"/>
                  </a:moveTo>
                  <a:lnTo>
                    <a:pt x="0" y="3810"/>
                  </a:lnTo>
                  <a:lnTo>
                    <a:pt x="6858" y="3809"/>
                  </a:lnTo>
                </a:path>
                <a:path w="6985" h="3810">
                  <a:moveTo>
                    <a:pt x="0" y="0"/>
                  </a:moveTo>
                  <a:lnTo>
                    <a:pt x="685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61" name="object 13461"/>
            <p:cNvSpPr/>
            <p:nvPr/>
          </p:nvSpPr>
          <p:spPr>
            <a:xfrm>
              <a:off x="5987389" y="381838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5">
                  <a:moveTo>
                    <a:pt x="0" y="0"/>
                  </a:moveTo>
                  <a:lnTo>
                    <a:pt x="685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62" name="object 13462"/>
            <p:cNvSpPr/>
            <p:nvPr/>
          </p:nvSpPr>
          <p:spPr>
            <a:xfrm>
              <a:off x="5991199" y="382143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63" name="object 13463"/>
            <p:cNvSpPr/>
            <p:nvPr/>
          </p:nvSpPr>
          <p:spPr>
            <a:xfrm>
              <a:off x="5987389" y="3818382"/>
              <a:ext cx="6985" cy="3175"/>
            </a:xfrm>
            <a:custGeom>
              <a:avLst/>
              <a:gdLst/>
              <a:ahLst/>
              <a:cxnLst/>
              <a:rect l="l" t="t" r="r" b="b"/>
              <a:pathLst>
                <a:path w="6985" h="3175">
                  <a:moveTo>
                    <a:pt x="0" y="3048"/>
                  </a:moveTo>
                  <a:lnTo>
                    <a:pt x="3810" y="3048"/>
                  </a:lnTo>
                </a:path>
                <a:path w="6985" h="3175">
                  <a:moveTo>
                    <a:pt x="0" y="3048"/>
                  </a:moveTo>
                  <a:lnTo>
                    <a:pt x="6858" y="3048"/>
                  </a:lnTo>
                  <a:lnTo>
                    <a:pt x="6858" y="0"/>
                  </a:lnTo>
                </a:path>
                <a:path w="6985" h="3175">
                  <a:moveTo>
                    <a:pt x="0" y="304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64" name="object 13464"/>
            <p:cNvSpPr/>
            <p:nvPr/>
          </p:nvSpPr>
          <p:spPr>
            <a:xfrm>
              <a:off x="5991199" y="3807714"/>
              <a:ext cx="0" cy="81915"/>
            </a:xfrm>
            <a:custGeom>
              <a:avLst/>
              <a:gdLst/>
              <a:ahLst/>
              <a:cxnLst/>
              <a:rect l="l" t="t" r="r" b="b"/>
              <a:pathLst>
                <a:path h="81914">
                  <a:moveTo>
                    <a:pt x="0" y="81533"/>
                  </a:moveTo>
                  <a:lnTo>
                    <a:pt x="0" y="0"/>
                  </a:lnTo>
                </a:path>
                <a:path h="81914">
                  <a:moveTo>
                    <a:pt x="0" y="81533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65" name="object 13465"/>
            <p:cNvSpPr/>
            <p:nvPr/>
          </p:nvSpPr>
          <p:spPr>
            <a:xfrm>
              <a:off x="5994247" y="3811524"/>
              <a:ext cx="0" cy="74295"/>
            </a:xfrm>
            <a:custGeom>
              <a:avLst/>
              <a:gdLst/>
              <a:ahLst/>
              <a:cxnLst/>
              <a:rect l="l" t="t" r="r" b="b"/>
              <a:pathLst>
                <a:path h="74295">
                  <a:moveTo>
                    <a:pt x="0" y="0"/>
                  </a:moveTo>
                  <a:lnTo>
                    <a:pt x="0" y="7391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66" name="object 13466"/>
            <p:cNvSpPr/>
            <p:nvPr/>
          </p:nvSpPr>
          <p:spPr>
            <a:xfrm>
              <a:off x="5987389" y="3811524"/>
              <a:ext cx="0" cy="74295"/>
            </a:xfrm>
            <a:custGeom>
              <a:avLst/>
              <a:gdLst/>
              <a:ahLst/>
              <a:cxnLst/>
              <a:rect l="l" t="t" r="r" b="b"/>
              <a:pathLst>
                <a:path h="74295">
                  <a:moveTo>
                    <a:pt x="0" y="0"/>
                  </a:moveTo>
                  <a:lnTo>
                    <a:pt x="0" y="7391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67" name="object 13467"/>
            <p:cNvSpPr/>
            <p:nvPr/>
          </p:nvSpPr>
          <p:spPr>
            <a:xfrm>
              <a:off x="5987389" y="388924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5">
                  <a:moveTo>
                    <a:pt x="0" y="0"/>
                  </a:moveTo>
                  <a:lnTo>
                    <a:pt x="685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68" name="object 13468"/>
            <p:cNvSpPr/>
            <p:nvPr/>
          </p:nvSpPr>
          <p:spPr>
            <a:xfrm>
              <a:off x="5987389" y="3885438"/>
              <a:ext cx="6985" cy="37465"/>
            </a:xfrm>
            <a:custGeom>
              <a:avLst/>
              <a:gdLst/>
              <a:ahLst/>
              <a:cxnLst/>
              <a:rect l="l" t="t" r="r" b="b"/>
              <a:pathLst>
                <a:path w="6985" h="37464">
                  <a:moveTo>
                    <a:pt x="0" y="0"/>
                  </a:moveTo>
                  <a:lnTo>
                    <a:pt x="3810" y="0"/>
                  </a:lnTo>
                  <a:lnTo>
                    <a:pt x="6858" y="0"/>
                  </a:lnTo>
                </a:path>
                <a:path w="6985" h="37464">
                  <a:moveTo>
                    <a:pt x="0" y="0"/>
                  </a:moveTo>
                  <a:lnTo>
                    <a:pt x="0" y="3733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69" name="object 13469"/>
            <p:cNvSpPr/>
            <p:nvPr/>
          </p:nvSpPr>
          <p:spPr>
            <a:xfrm>
              <a:off x="5994247" y="3885438"/>
              <a:ext cx="0" cy="37465"/>
            </a:xfrm>
            <a:custGeom>
              <a:avLst/>
              <a:gdLst/>
              <a:ahLst/>
              <a:cxnLst/>
              <a:rect l="l" t="t" r="r" b="b"/>
              <a:pathLst>
                <a:path h="37464">
                  <a:moveTo>
                    <a:pt x="0" y="0"/>
                  </a:moveTo>
                  <a:lnTo>
                    <a:pt x="0" y="3733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70" name="object 13470"/>
            <p:cNvSpPr/>
            <p:nvPr/>
          </p:nvSpPr>
          <p:spPr>
            <a:xfrm>
              <a:off x="5994247" y="3726942"/>
              <a:ext cx="0" cy="74295"/>
            </a:xfrm>
            <a:custGeom>
              <a:avLst/>
              <a:gdLst/>
              <a:ahLst/>
              <a:cxnLst/>
              <a:rect l="l" t="t" r="r" b="b"/>
              <a:pathLst>
                <a:path h="74295">
                  <a:moveTo>
                    <a:pt x="0" y="73914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71" name="object 13471"/>
            <p:cNvSpPr/>
            <p:nvPr/>
          </p:nvSpPr>
          <p:spPr>
            <a:xfrm>
              <a:off x="5987389" y="3726942"/>
              <a:ext cx="0" cy="74295"/>
            </a:xfrm>
            <a:custGeom>
              <a:avLst/>
              <a:gdLst/>
              <a:ahLst/>
              <a:cxnLst/>
              <a:rect l="l" t="t" r="r" b="b"/>
              <a:pathLst>
                <a:path h="74295">
                  <a:moveTo>
                    <a:pt x="0" y="73914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72" name="object 13472"/>
            <p:cNvSpPr/>
            <p:nvPr/>
          </p:nvSpPr>
          <p:spPr>
            <a:xfrm>
              <a:off x="5991199" y="3723132"/>
              <a:ext cx="0" cy="81915"/>
            </a:xfrm>
            <a:custGeom>
              <a:avLst/>
              <a:gdLst/>
              <a:ahLst/>
              <a:cxnLst/>
              <a:rect l="l" t="t" r="r" b="b"/>
              <a:pathLst>
                <a:path h="81914">
                  <a:moveTo>
                    <a:pt x="0" y="0"/>
                  </a:moveTo>
                  <a:lnTo>
                    <a:pt x="0" y="81534"/>
                  </a:lnTo>
                </a:path>
                <a:path h="81914">
                  <a:moveTo>
                    <a:pt x="0" y="0"/>
                  </a:moveTo>
                  <a:lnTo>
                    <a:pt x="0" y="81534"/>
                  </a:lnTo>
                </a:path>
                <a:path h="81914">
                  <a:moveTo>
                    <a:pt x="0" y="0"/>
                  </a:moveTo>
                  <a:lnTo>
                    <a:pt x="0" y="81534"/>
                  </a:lnTo>
                </a:path>
                <a:path h="81914">
                  <a:moveTo>
                    <a:pt x="0" y="0"/>
                  </a:moveTo>
                  <a:lnTo>
                    <a:pt x="0" y="8153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73" name="object 13473"/>
            <p:cNvSpPr/>
            <p:nvPr/>
          </p:nvSpPr>
          <p:spPr>
            <a:xfrm>
              <a:off x="5987389" y="3726942"/>
              <a:ext cx="0" cy="74295"/>
            </a:xfrm>
            <a:custGeom>
              <a:avLst/>
              <a:gdLst/>
              <a:ahLst/>
              <a:cxnLst/>
              <a:rect l="l" t="t" r="r" b="b"/>
              <a:pathLst>
                <a:path h="74295">
                  <a:moveTo>
                    <a:pt x="0" y="73914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74" name="object 13474"/>
            <p:cNvSpPr/>
            <p:nvPr/>
          </p:nvSpPr>
          <p:spPr>
            <a:xfrm>
              <a:off x="5994247" y="3726942"/>
              <a:ext cx="0" cy="74295"/>
            </a:xfrm>
            <a:custGeom>
              <a:avLst/>
              <a:gdLst/>
              <a:ahLst/>
              <a:cxnLst/>
              <a:rect l="l" t="t" r="r" b="b"/>
              <a:pathLst>
                <a:path h="74295">
                  <a:moveTo>
                    <a:pt x="0" y="73914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3475" name="object 13475"/>
          <p:cNvGrpSpPr/>
          <p:nvPr/>
        </p:nvGrpSpPr>
        <p:grpSpPr>
          <a:xfrm>
            <a:off x="6935140" y="2932661"/>
            <a:ext cx="396647" cy="657620"/>
            <a:chOff x="5517997" y="3425952"/>
            <a:chExt cx="315595" cy="523240"/>
          </a:xfrm>
        </p:grpSpPr>
        <p:pic>
          <p:nvPicPr>
            <p:cNvPr id="13476" name="object 13476"/>
            <p:cNvPicPr/>
            <p:nvPr/>
          </p:nvPicPr>
          <p:blipFill>
            <a:blip r:embed="rId87" cstate="print"/>
            <a:stretch>
              <a:fillRect/>
            </a:stretch>
          </p:blipFill>
          <p:spPr>
            <a:xfrm>
              <a:off x="5517997" y="3482340"/>
              <a:ext cx="315468" cy="466343"/>
            </a:xfrm>
            <a:prstGeom prst="rect">
              <a:avLst/>
            </a:prstGeom>
          </p:spPr>
        </p:pic>
        <p:sp>
          <p:nvSpPr>
            <p:cNvPr id="13477" name="object 13477"/>
            <p:cNvSpPr/>
            <p:nvPr/>
          </p:nvSpPr>
          <p:spPr>
            <a:xfrm>
              <a:off x="5730595" y="3425952"/>
              <a:ext cx="0" cy="473709"/>
            </a:xfrm>
            <a:custGeom>
              <a:avLst/>
              <a:gdLst/>
              <a:ahLst/>
              <a:cxnLst/>
              <a:rect l="l" t="t" r="r" b="b"/>
              <a:pathLst>
                <a:path h="473710">
                  <a:moveTo>
                    <a:pt x="0" y="473201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3478" name="object 13478"/>
          <p:cNvSpPr/>
          <p:nvPr/>
        </p:nvSpPr>
        <p:spPr>
          <a:xfrm>
            <a:off x="7525082" y="3035134"/>
            <a:ext cx="0" cy="173982"/>
          </a:xfrm>
          <a:custGeom>
            <a:avLst/>
            <a:gdLst/>
            <a:ahLst/>
            <a:cxnLst/>
            <a:rect l="l" t="t" r="r" b="b"/>
            <a:pathLst>
              <a:path h="138429">
                <a:moveTo>
                  <a:pt x="0" y="0"/>
                </a:moveTo>
                <a:lnTo>
                  <a:pt x="0" y="137922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79" name="object 13479"/>
          <p:cNvSpPr/>
          <p:nvPr/>
        </p:nvSpPr>
        <p:spPr>
          <a:xfrm>
            <a:off x="7522209" y="2961391"/>
            <a:ext cx="6385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4572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80" name="object 13480"/>
          <p:cNvSpPr/>
          <p:nvPr/>
        </p:nvSpPr>
        <p:spPr>
          <a:xfrm>
            <a:off x="7521251" y="3035134"/>
            <a:ext cx="0" cy="173982"/>
          </a:xfrm>
          <a:custGeom>
            <a:avLst/>
            <a:gdLst/>
            <a:ahLst/>
            <a:cxnLst/>
            <a:rect l="l" t="t" r="r" b="b"/>
            <a:pathLst>
              <a:path h="138429">
                <a:moveTo>
                  <a:pt x="0" y="0"/>
                </a:moveTo>
                <a:lnTo>
                  <a:pt x="0" y="137922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81" name="object 13481"/>
          <p:cNvSpPr/>
          <p:nvPr/>
        </p:nvSpPr>
        <p:spPr>
          <a:xfrm>
            <a:off x="7518378" y="2961391"/>
            <a:ext cx="6385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4572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3482" name="object 13482"/>
          <p:cNvGrpSpPr/>
          <p:nvPr/>
        </p:nvGrpSpPr>
        <p:grpSpPr>
          <a:xfrm>
            <a:off x="7199464" y="2932662"/>
            <a:ext cx="132482" cy="595368"/>
            <a:chOff x="5728309" y="3425952"/>
            <a:chExt cx="105410" cy="473709"/>
          </a:xfrm>
        </p:grpSpPr>
        <p:sp>
          <p:nvSpPr>
            <p:cNvPr id="13483" name="object 13483"/>
            <p:cNvSpPr/>
            <p:nvPr/>
          </p:nvSpPr>
          <p:spPr>
            <a:xfrm>
              <a:off x="5730595" y="3425952"/>
              <a:ext cx="0" cy="473709"/>
            </a:xfrm>
            <a:custGeom>
              <a:avLst/>
              <a:gdLst/>
              <a:ahLst/>
              <a:cxnLst/>
              <a:rect l="l" t="t" r="r" b="b"/>
              <a:pathLst>
                <a:path h="473710">
                  <a:moveTo>
                    <a:pt x="0" y="473201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3484" name="object 13484"/>
            <p:cNvPicPr/>
            <p:nvPr/>
          </p:nvPicPr>
          <p:blipFill>
            <a:blip r:embed="rId88" cstate="print"/>
            <a:stretch>
              <a:fillRect/>
            </a:stretch>
          </p:blipFill>
          <p:spPr>
            <a:xfrm>
              <a:off x="5738977" y="3482340"/>
              <a:ext cx="94488" cy="86867"/>
            </a:xfrm>
            <a:prstGeom prst="rect">
              <a:avLst/>
            </a:prstGeom>
          </p:spPr>
        </p:pic>
      </p:grpSp>
      <p:grpSp>
        <p:nvGrpSpPr>
          <p:cNvPr id="13485" name="object 13485"/>
          <p:cNvGrpSpPr/>
          <p:nvPr/>
        </p:nvGrpSpPr>
        <p:grpSpPr>
          <a:xfrm>
            <a:off x="7522209" y="3604009"/>
            <a:ext cx="14365" cy="406224"/>
            <a:chOff x="5985103" y="3960114"/>
            <a:chExt cx="11430" cy="323215"/>
          </a:xfrm>
        </p:grpSpPr>
        <p:sp>
          <p:nvSpPr>
            <p:cNvPr id="13486" name="object 13486"/>
            <p:cNvSpPr/>
            <p:nvPr/>
          </p:nvSpPr>
          <p:spPr>
            <a:xfrm>
              <a:off x="5991199" y="4203192"/>
              <a:ext cx="0" cy="78105"/>
            </a:xfrm>
            <a:custGeom>
              <a:avLst/>
              <a:gdLst/>
              <a:ahLst/>
              <a:cxnLst/>
              <a:rect l="l" t="t" r="r" b="b"/>
              <a:pathLst>
                <a:path h="78104">
                  <a:moveTo>
                    <a:pt x="0" y="0"/>
                  </a:moveTo>
                  <a:lnTo>
                    <a:pt x="0" y="77724"/>
                  </a:lnTo>
                </a:path>
                <a:path h="78104">
                  <a:moveTo>
                    <a:pt x="0" y="0"/>
                  </a:moveTo>
                  <a:lnTo>
                    <a:pt x="0" y="7772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87" name="object 13487"/>
            <p:cNvSpPr/>
            <p:nvPr/>
          </p:nvSpPr>
          <p:spPr>
            <a:xfrm>
              <a:off x="5987389" y="428091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5">
                  <a:moveTo>
                    <a:pt x="0" y="0"/>
                  </a:moveTo>
                  <a:lnTo>
                    <a:pt x="685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88" name="object 13488"/>
            <p:cNvSpPr/>
            <p:nvPr/>
          </p:nvSpPr>
          <p:spPr>
            <a:xfrm>
              <a:off x="5991199" y="4280916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89" name="object 13489"/>
            <p:cNvSpPr/>
            <p:nvPr/>
          </p:nvSpPr>
          <p:spPr>
            <a:xfrm>
              <a:off x="5987389" y="4203192"/>
              <a:ext cx="3810" cy="78105"/>
            </a:xfrm>
            <a:custGeom>
              <a:avLst/>
              <a:gdLst/>
              <a:ahLst/>
              <a:cxnLst/>
              <a:rect l="l" t="t" r="r" b="b"/>
              <a:pathLst>
                <a:path w="3810" h="78104">
                  <a:moveTo>
                    <a:pt x="0" y="77724"/>
                  </a:moveTo>
                  <a:lnTo>
                    <a:pt x="3810" y="77724"/>
                  </a:lnTo>
                </a:path>
                <a:path w="3810" h="78104">
                  <a:moveTo>
                    <a:pt x="0" y="77724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90" name="object 13490"/>
            <p:cNvSpPr/>
            <p:nvPr/>
          </p:nvSpPr>
          <p:spPr>
            <a:xfrm>
              <a:off x="5994247" y="4203192"/>
              <a:ext cx="0" cy="78105"/>
            </a:xfrm>
            <a:custGeom>
              <a:avLst/>
              <a:gdLst/>
              <a:ahLst/>
              <a:cxnLst/>
              <a:rect l="l" t="t" r="r" b="b"/>
              <a:pathLst>
                <a:path h="78104">
                  <a:moveTo>
                    <a:pt x="0" y="77724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91" name="object 13491"/>
            <p:cNvSpPr/>
            <p:nvPr/>
          </p:nvSpPr>
          <p:spPr>
            <a:xfrm>
              <a:off x="5991199" y="4165854"/>
              <a:ext cx="3175" cy="37465"/>
            </a:xfrm>
            <a:custGeom>
              <a:avLst/>
              <a:gdLst/>
              <a:ahLst/>
              <a:cxnLst/>
              <a:rect l="l" t="t" r="r" b="b"/>
              <a:pathLst>
                <a:path w="3175" h="37464">
                  <a:moveTo>
                    <a:pt x="0" y="37338"/>
                  </a:moveTo>
                  <a:lnTo>
                    <a:pt x="3048" y="37338"/>
                  </a:lnTo>
                  <a:lnTo>
                    <a:pt x="3047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92" name="object 13492"/>
            <p:cNvSpPr/>
            <p:nvPr/>
          </p:nvSpPr>
          <p:spPr>
            <a:xfrm>
              <a:off x="5987389" y="4165854"/>
              <a:ext cx="6985" cy="37465"/>
            </a:xfrm>
            <a:custGeom>
              <a:avLst/>
              <a:gdLst/>
              <a:ahLst/>
              <a:cxnLst/>
              <a:rect l="l" t="t" r="r" b="b"/>
              <a:pathLst>
                <a:path w="6985" h="37464">
                  <a:moveTo>
                    <a:pt x="0" y="37338"/>
                  </a:moveTo>
                  <a:lnTo>
                    <a:pt x="3810" y="37338"/>
                  </a:lnTo>
                </a:path>
                <a:path w="6985" h="37464">
                  <a:moveTo>
                    <a:pt x="0" y="37338"/>
                  </a:moveTo>
                  <a:lnTo>
                    <a:pt x="0" y="0"/>
                  </a:lnTo>
                </a:path>
                <a:path w="6985" h="37464">
                  <a:moveTo>
                    <a:pt x="0" y="37338"/>
                  </a:moveTo>
                  <a:lnTo>
                    <a:pt x="6858" y="3733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93" name="object 13493"/>
            <p:cNvSpPr/>
            <p:nvPr/>
          </p:nvSpPr>
          <p:spPr>
            <a:xfrm>
              <a:off x="5991199" y="4203192"/>
              <a:ext cx="0" cy="78105"/>
            </a:xfrm>
            <a:custGeom>
              <a:avLst/>
              <a:gdLst/>
              <a:ahLst/>
              <a:cxnLst/>
              <a:rect l="l" t="t" r="r" b="b"/>
              <a:pathLst>
                <a:path h="78104">
                  <a:moveTo>
                    <a:pt x="0" y="0"/>
                  </a:moveTo>
                  <a:lnTo>
                    <a:pt x="0" y="77724"/>
                  </a:lnTo>
                </a:path>
                <a:path h="78104">
                  <a:moveTo>
                    <a:pt x="0" y="0"/>
                  </a:moveTo>
                  <a:lnTo>
                    <a:pt x="0" y="7772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94" name="object 13494"/>
            <p:cNvSpPr/>
            <p:nvPr/>
          </p:nvSpPr>
          <p:spPr>
            <a:xfrm>
              <a:off x="5987389" y="4165854"/>
              <a:ext cx="6985" cy="37465"/>
            </a:xfrm>
            <a:custGeom>
              <a:avLst/>
              <a:gdLst/>
              <a:ahLst/>
              <a:cxnLst/>
              <a:rect l="l" t="t" r="r" b="b"/>
              <a:pathLst>
                <a:path w="6985" h="37464">
                  <a:moveTo>
                    <a:pt x="0" y="37338"/>
                  </a:moveTo>
                  <a:lnTo>
                    <a:pt x="6858" y="37338"/>
                  </a:lnTo>
                </a:path>
                <a:path w="6985" h="37464">
                  <a:moveTo>
                    <a:pt x="0" y="37338"/>
                  </a:moveTo>
                  <a:lnTo>
                    <a:pt x="0" y="0"/>
                  </a:lnTo>
                </a:path>
                <a:path w="6985" h="37464">
                  <a:moveTo>
                    <a:pt x="0" y="37338"/>
                  </a:moveTo>
                  <a:lnTo>
                    <a:pt x="3810" y="3733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95" name="object 13495"/>
            <p:cNvSpPr/>
            <p:nvPr/>
          </p:nvSpPr>
          <p:spPr>
            <a:xfrm>
              <a:off x="5994247" y="3960114"/>
              <a:ext cx="0" cy="243204"/>
            </a:xfrm>
            <a:custGeom>
              <a:avLst/>
              <a:gdLst/>
              <a:ahLst/>
              <a:cxnLst/>
              <a:rect l="l" t="t" r="r" b="b"/>
              <a:pathLst>
                <a:path h="243204">
                  <a:moveTo>
                    <a:pt x="0" y="243077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96" name="object 13496"/>
            <p:cNvSpPr/>
            <p:nvPr/>
          </p:nvSpPr>
          <p:spPr>
            <a:xfrm>
              <a:off x="5991199" y="4203192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97" name="object 13497"/>
            <p:cNvSpPr/>
            <p:nvPr/>
          </p:nvSpPr>
          <p:spPr>
            <a:xfrm>
              <a:off x="5994247" y="4203192"/>
              <a:ext cx="0" cy="78105"/>
            </a:xfrm>
            <a:custGeom>
              <a:avLst/>
              <a:gdLst/>
              <a:ahLst/>
              <a:cxnLst/>
              <a:rect l="l" t="t" r="r" b="b"/>
              <a:pathLst>
                <a:path h="78104">
                  <a:moveTo>
                    <a:pt x="0" y="77724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98" name="object 13498"/>
            <p:cNvSpPr/>
            <p:nvPr/>
          </p:nvSpPr>
          <p:spPr>
            <a:xfrm>
              <a:off x="5987389" y="4203192"/>
              <a:ext cx="6985" cy="78105"/>
            </a:xfrm>
            <a:custGeom>
              <a:avLst/>
              <a:gdLst/>
              <a:ahLst/>
              <a:cxnLst/>
              <a:rect l="l" t="t" r="r" b="b"/>
              <a:pathLst>
                <a:path w="6985" h="78104">
                  <a:moveTo>
                    <a:pt x="0" y="77724"/>
                  </a:moveTo>
                  <a:lnTo>
                    <a:pt x="0" y="0"/>
                  </a:lnTo>
                </a:path>
                <a:path w="6985" h="78104">
                  <a:moveTo>
                    <a:pt x="0" y="77724"/>
                  </a:moveTo>
                  <a:lnTo>
                    <a:pt x="6858" y="77724"/>
                  </a:lnTo>
                </a:path>
                <a:path w="6985" h="78104">
                  <a:moveTo>
                    <a:pt x="0" y="77724"/>
                  </a:moveTo>
                  <a:lnTo>
                    <a:pt x="3810" y="77724"/>
                  </a:lnTo>
                  <a:lnTo>
                    <a:pt x="6858" y="7772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3499" name="object 13499"/>
          <p:cNvGrpSpPr/>
          <p:nvPr/>
        </p:nvGrpSpPr>
        <p:grpSpPr>
          <a:xfrm>
            <a:off x="7518378" y="4110630"/>
            <a:ext cx="18355" cy="100558"/>
            <a:chOff x="5982055" y="4363211"/>
            <a:chExt cx="14604" cy="80010"/>
          </a:xfrm>
        </p:grpSpPr>
        <p:sp>
          <p:nvSpPr>
            <p:cNvPr id="13500" name="object 13500"/>
            <p:cNvSpPr/>
            <p:nvPr/>
          </p:nvSpPr>
          <p:spPr>
            <a:xfrm>
              <a:off x="5984341" y="4399025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10">
                  <a:moveTo>
                    <a:pt x="0" y="0"/>
                  </a:moveTo>
                  <a:lnTo>
                    <a:pt x="0" y="3810"/>
                  </a:lnTo>
                  <a:lnTo>
                    <a:pt x="3048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01" name="object 13501"/>
            <p:cNvSpPr/>
            <p:nvPr/>
          </p:nvSpPr>
          <p:spPr>
            <a:xfrm>
              <a:off x="5984341" y="4405883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0" y="0"/>
                  </a:lnTo>
                  <a:lnTo>
                    <a:pt x="30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02" name="object 13502"/>
            <p:cNvSpPr/>
            <p:nvPr/>
          </p:nvSpPr>
          <p:spPr>
            <a:xfrm>
              <a:off x="5987389" y="4405883"/>
              <a:ext cx="0" cy="37465"/>
            </a:xfrm>
            <a:custGeom>
              <a:avLst/>
              <a:gdLst/>
              <a:ahLst/>
              <a:cxnLst/>
              <a:rect l="l" t="t" r="r" b="b"/>
              <a:pathLst>
                <a:path h="37464">
                  <a:moveTo>
                    <a:pt x="0" y="37337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03" name="object 13503"/>
            <p:cNvSpPr/>
            <p:nvPr/>
          </p:nvSpPr>
          <p:spPr>
            <a:xfrm>
              <a:off x="5987389" y="4402835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5">
                  <a:moveTo>
                    <a:pt x="0" y="0"/>
                  </a:moveTo>
                  <a:lnTo>
                    <a:pt x="685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04" name="object 13504"/>
            <p:cNvSpPr/>
            <p:nvPr/>
          </p:nvSpPr>
          <p:spPr>
            <a:xfrm>
              <a:off x="5987389" y="4365497"/>
              <a:ext cx="0" cy="37465"/>
            </a:xfrm>
            <a:custGeom>
              <a:avLst/>
              <a:gdLst/>
              <a:ahLst/>
              <a:cxnLst/>
              <a:rect l="l" t="t" r="r" b="b"/>
              <a:pathLst>
                <a:path h="37464">
                  <a:moveTo>
                    <a:pt x="0" y="0"/>
                  </a:moveTo>
                  <a:lnTo>
                    <a:pt x="0" y="3733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05" name="object 13505"/>
            <p:cNvSpPr/>
            <p:nvPr/>
          </p:nvSpPr>
          <p:spPr>
            <a:xfrm>
              <a:off x="5984341" y="436549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06" name="object 13506"/>
            <p:cNvSpPr/>
            <p:nvPr/>
          </p:nvSpPr>
          <p:spPr>
            <a:xfrm>
              <a:off x="5982055" y="4363211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2286" y="0"/>
                  </a:moveTo>
                  <a:lnTo>
                    <a:pt x="3902" y="669"/>
                  </a:lnTo>
                  <a:lnTo>
                    <a:pt x="4572" y="2286"/>
                  </a:lnTo>
                  <a:lnTo>
                    <a:pt x="3902" y="3902"/>
                  </a:lnTo>
                  <a:lnTo>
                    <a:pt x="2286" y="4572"/>
                  </a:lnTo>
                  <a:lnTo>
                    <a:pt x="669" y="3902"/>
                  </a:lnTo>
                  <a:lnTo>
                    <a:pt x="0" y="2286"/>
                  </a:lnTo>
                  <a:lnTo>
                    <a:pt x="669" y="669"/>
                  </a:lnTo>
                  <a:lnTo>
                    <a:pt x="228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07" name="object 13507"/>
            <p:cNvSpPr/>
            <p:nvPr/>
          </p:nvSpPr>
          <p:spPr>
            <a:xfrm>
              <a:off x="5991199" y="4365497"/>
              <a:ext cx="3175" cy="37465"/>
            </a:xfrm>
            <a:custGeom>
              <a:avLst/>
              <a:gdLst/>
              <a:ahLst/>
              <a:cxnLst/>
              <a:rect l="l" t="t" r="r" b="b"/>
              <a:pathLst>
                <a:path w="3175" h="37464">
                  <a:moveTo>
                    <a:pt x="0" y="0"/>
                  </a:moveTo>
                  <a:lnTo>
                    <a:pt x="3048" y="0"/>
                  </a:lnTo>
                  <a:lnTo>
                    <a:pt x="3048" y="37338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08" name="object 13508"/>
            <p:cNvSpPr/>
            <p:nvPr/>
          </p:nvSpPr>
          <p:spPr>
            <a:xfrm>
              <a:off x="5987389" y="4365497"/>
              <a:ext cx="6985" cy="37465"/>
            </a:xfrm>
            <a:custGeom>
              <a:avLst/>
              <a:gdLst/>
              <a:ahLst/>
              <a:cxnLst/>
              <a:rect l="l" t="t" r="r" b="b"/>
              <a:pathLst>
                <a:path w="6985" h="37464">
                  <a:moveTo>
                    <a:pt x="0" y="0"/>
                  </a:moveTo>
                  <a:lnTo>
                    <a:pt x="3810" y="0"/>
                  </a:lnTo>
                </a:path>
                <a:path w="6985" h="37464">
                  <a:moveTo>
                    <a:pt x="0" y="0"/>
                  </a:moveTo>
                  <a:lnTo>
                    <a:pt x="0" y="37338"/>
                  </a:lnTo>
                </a:path>
                <a:path w="6985" h="37464">
                  <a:moveTo>
                    <a:pt x="0" y="0"/>
                  </a:moveTo>
                  <a:lnTo>
                    <a:pt x="685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3509" name="object 13509"/>
          <p:cNvGrpSpPr/>
          <p:nvPr/>
        </p:nvGrpSpPr>
        <p:grpSpPr>
          <a:xfrm>
            <a:off x="7514547" y="4007198"/>
            <a:ext cx="22346" cy="304867"/>
            <a:chOff x="5979007" y="4280915"/>
            <a:chExt cx="17780" cy="242570"/>
          </a:xfrm>
        </p:grpSpPr>
        <p:sp>
          <p:nvSpPr>
            <p:cNvPr id="13510" name="object 13510"/>
            <p:cNvSpPr/>
            <p:nvPr/>
          </p:nvSpPr>
          <p:spPr>
            <a:xfrm>
              <a:off x="5991199" y="4291583"/>
              <a:ext cx="3175" cy="6350"/>
            </a:xfrm>
            <a:custGeom>
              <a:avLst/>
              <a:gdLst/>
              <a:ahLst/>
              <a:cxnLst/>
              <a:rect l="l" t="t" r="r" b="b"/>
              <a:pathLst>
                <a:path w="3175" h="6350">
                  <a:moveTo>
                    <a:pt x="0" y="0"/>
                  </a:moveTo>
                  <a:lnTo>
                    <a:pt x="3048" y="0"/>
                  </a:lnTo>
                  <a:lnTo>
                    <a:pt x="3048" y="609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11" name="object 13511"/>
            <p:cNvSpPr/>
            <p:nvPr/>
          </p:nvSpPr>
          <p:spPr>
            <a:xfrm>
              <a:off x="5987389" y="4291583"/>
              <a:ext cx="6985" cy="6350"/>
            </a:xfrm>
            <a:custGeom>
              <a:avLst/>
              <a:gdLst/>
              <a:ahLst/>
              <a:cxnLst/>
              <a:rect l="l" t="t" r="r" b="b"/>
              <a:pathLst>
                <a:path w="6985" h="6350">
                  <a:moveTo>
                    <a:pt x="0" y="0"/>
                  </a:moveTo>
                  <a:lnTo>
                    <a:pt x="3810" y="0"/>
                  </a:lnTo>
                </a:path>
                <a:path w="6985" h="6350">
                  <a:moveTo>
                    <a:pt x="0" y="0"/>
                  </a:moveTo>
                  <a:lnTo>
                    <a:pt x="0" y="6096"/>
                  </a:lnTo>
                  <a:lnTo>
                    <a:pt x="6858" y="6095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12" name="object 13512"/>
            <p:cNvSpPr/>
            <p:nvPr/>
          </p:nvSpPr>
          <p:spPr>
            <a:xfrm>
              <a:off x="5987389" y="4294631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5">
                  <a:moveTo>
                    <a:pt x="0" y="0"/>
                  </a:moveTo>
                  <a:lnTo>
                    <a:pt x="685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13" name="object 13513"/>
            <p:cNvSpPr/>
            <p:nvPr/>
          </p:nvSpPr>
          <p:spPr>
            <a:xfrm>
              <a:off x="5987389" y="4297679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5">
                  <a:moveTo>
                    <a:pt x="0" y="0"/>
                  </a:moveTo>
                  <a:lnTo>
                    <a:pt x="685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14" name="object 13514"/>
            <p:cNvSpPr/>
            <p:nvPr/>
          </p:nvSpPr>
          <p:spPr>
            <a:xfrm>
              <a:off x="5991199" y="4301489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15" name="object 13515"/>
            <p:cNvSpPr/>
            <p:nvPr/>
          </p:nvSpPr>
          <p:spPr>
            <a:xfrm>
              <a:off x="5987389" y="430148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10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16" name="object 13516"/>
            <p:cNvSpPr/>
            <p:nvPr/>
          </p:nvSpPr>
          <p:spPr>
            <a:xfrm>
              <a:off x="5987389" y="4297679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5">
                  <a:moveTo>
                    <a:pt x="0" y="0"/>
                  </a:moveTo>
                  <a:lnTo>
                    <a:pt x="685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17" name="object 13517"/>
            <p:cNvSpPr/>
            <p:nvPr/>
          </p:nvSpPr>
          <p:spPr>
            <a:xfrm>
              <a:off x="5994247" y="429767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81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18" name="object 13518"/>
            <p:cNvSpPr/>
            <p:nvPr/>
          </p:nvSpPr>
          <p:spPr>
            <a:xfrm>
              <a:off x="5987389" y="429767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81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19" name="object 13519"/>
            <p:cNvSpPr/>
            <p:nvPr/>
          </p:nvSpPr>
          <p:spPr>
            <a:xfrm>
              <a:off x="5987389" y="4284725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5">
                  <a:moveTo>
                    <a:pt x="0" y="0"/>
                  </a:moveTo>
                  <a:lnTo>
                    <a:pt x="6858" y="0"/>
                  </a:lnTo>
                </a:path>
                <a:path w="6985">
                  <a:moveTo>
                    <a:pt x="0" y="0"/>
                  </a:moveTo>
                  <a:lnTo>
                    <a:pt x="685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20" name="object 13520"/>
            <p:cNvSpPr/>
            <p:nvPr/>
          </p:nvSpPr>
          <p:spPr>
            <a:xfrm>
              <a:off x="5991199" y="4287773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21" name="object 13521"/>
            <p:cNvSpPr/>
            <p:nvPr/>
          </p:nvSpPr>
          <p:spPr>
            <a:xfrm>
              <a:off x="5987389" y="4284725"/>
              <a:ext cx="6985" cy="3175"/>
            </a:xfrm>
            <a:custGeom>
              <a:avLst/>
              <a:gdLst/>
              <a:ahLst/>
              <a:cxnLst/>
              <a:rect l="l" t="t" r="r" b="b"/>
              <a:pathLst>
                <a:path w="6985" h="3175">
                  <a:moveTo>
                    <a:pt x="0" y="3048"/>
                  </a:moveTo>
                  <a:lnTo>
                    <a:pt x="3810" y="3048"/>
                  </a:lnTo>
                </a:path>
                <a:path w="6985" h="3175">
                  <a:moveTo>
                    <a:pt x="0" y="3048"/>
                  </a:moveTo>
                  <a:lnTo>
                    <a:pt x="6858" y="3048"/>
                  </a:lnTo>
                  <a:lnTo>
                    <a:pt x="6858" y="0"/>
                  </a:lnTo>
                </a:path>
                <a:path w="6985" h="3175">
                  <a:moveTo>
                    <a:pt x="0" y="304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22" name="object 13522"/>
            <p:cNvSpPr/>
            <p:nvPr/>
          </p:nvSpPr>
          <p:spPr>
            <a:xfrm>
              <a:off x="5994247" y="4287773"/>
              <a:ext cx="0" cy="78105"/>
            </a:xfrm>
            <a:custGeom>
              <a:avLst/>
              <a:gdLst/>
              <a:ahLst/>
              <a:cxnLst/>
              <a:rect l="l" t="t" r="r" b="b"/>
              <a:pathLst>
                <a:path h="78104">
                  <a:moveTo>
                    <a:pt x="0" y="0"/>
                  </a:moveTo>
                  <a:lnTo>
                    <a:pt x="0" y="7772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23" name="object 13523"/>
            <p:cNvSpPr/>
            <p:nvPr/>
          </p:nvSpPr>
          <p:spPr>
            <a:xfrm>
              <a:off x="5987389" y="4287773"/>
              <a:ext cx="0" cy="78105"/>
            </a:xfrm>
            <a:custGeom>
              <a:avLst/>
              <a:gdLst/>
              <a:ahLst/>
              <a:cxnLst/>
              <a:rect l="l" t="t" r="r" b="b"/>
              <a:pathLst>
                <a:path h="78104">
                  <a:moveTo>
                    <a:pt x="0" y="0"/>
                  </a:moveTo>
                  <a:lnTo>
                    <a:pt x="0" y="7772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24" name="object 13524"/>
            <p:cNvSpPr/>
            <p:nvPr/>
          </p:nvSpPr>
          <p:spPr>
            <a:xfrm>
              <a:off x="5991199" y="4287773"/>
              <a:ext cx="0" cy="78105"/>
            </a:xfrm>
            <a:custGeom>
              <a:avLst/>
              <a:gdLst/>
              <a:ahLst/>
              <a:cxnLst/>
              <a:rect l="l" t="t" r="r" b="b"/>
              <a:pathLst>
                <a:path h="78104">
                  <a:moveTo>
                    <a:pt x="0" y="77724"/>
                  </a:moveTo>
                  <a:lnTo>
                    <a:pt x="0" y="0"/>
                  </a:lnTo>
                </a:path>
                <a:path h="78104">
                  <a:moveTo>
                    <a:pt x="0" y="77724"/>
                  </a:moveTo>
                  <a:lnTo>
                    <a:pt x="0" y="0"/>
                  </a:lnTo>
                </a:path>
                <a:path h="78104">
                  <a:moveTo>
                    <a:pt x="0" y="77724"/>
                  </a:moveTo>
                  <a:lnTo>
                    <a:pt x="0" y="0"/>
                  </a:lnTo>
                </a:path>
                <a:path h="78104">
                  <a:moveTo>
                    <a:pt x="0" y="77724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25" name="object 13525"/>
            <p:cNvSpPr/>
            <p:nvPr/>
          </p:nvSpPr>
          <p:spPr>
            <a:xfrm>
              <a:off x="5987389" y="4287773"/>
              <a:ext cx="0" cy="78105"/>
            </a:xfrm>
            <a:custGeom>
              <a:avLst/>
              <a:gdLst/>
              <a:ahLst/>
              <a:cxnLst/>
              <a:rect l="l" t="t" r="r" b="b"/>
              <a:pathLst>
                <a:path h="78104">
                  <a:moveTo>
                    <a:pt x="0" y="0"/>
                  </a:moveTo>
                  <a:lnTo>
                    <a:pt x="0" y="7772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26" name="object 13526"/>
            <p:cNvSpPr/>
            <p:nvPr/>
          </p:nvSpPr>
          <p:spPr>
            <a:xfrm>
              <a:off x="5994247" y="4287773"/>
              <a:ext cx="0" cy="78105"/>
            </a:xfrm>
            <a:custGeom>
              <a:avLst/>
              <a:gdLst/>
              <a:ahLst/>
              <a:cxnLst/>
              <a:rect l="l" t="t" r="r" b="b"/>
              <a:pathLst>
                <a:path h="78104">
                  <a:moveTo>
                    <a:pt x="0" y="0"/>
                  </a:moveTo>
                  <a:lnTo>
                    <a:pt x="0" y="7772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27" name="object 13527"/>
            <p:cNvSpPr/>
            <p:nvPr/>
          </p:nvSpPr>
          <p:spPr>
            <a:xfrm>
              <a:off x="5987389" y="4284725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304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28" name="object 13528"/>
            <p:cNvSpPr/>
            <p:nvPr/>
          </p:nvSpPr>
          <p:spPr>
            <a:xfrm>
              <a:off x="5994247" y="4284725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304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29" name="object 13529"/>
            <p:cNvSpPr/>
            <p:nvPr/>
          </p:nvSpPr>
          <p:spPr>
            <a:xfrm>
              <a:off x="5987389" y="4287773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5">
                  <a:moveTo>
                    <a:pt x="0" y="0"/>
                  </a:moveTo>
                  <a:lnTo>
                    <a:pt x="6858" y="0"/>
                  </a:lnTo>
                </a:path>
                <a:path w="6985">
                  <a:moveTo>
                    <a:pt x="0" y="0"/>
                  </a:moveTo>
                  <a:lnTo>
                    <a:pt x="3810" y="0"/>
                  </a:lnTo>
                  <a:lnTo>
                    <a:pt x="685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30" name="object 13530"/>
            <p:cNvSpPr/>
            <p:nvPr/>
          </p:nvSpPr>
          <p:spPr>
            <a:xfrm>
              <a:off x="5987389" y="4284725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5">
                  <a:moveTo>
                    <a:pt x="0" y="0"/>
                  </a:moveTo>
                  <a:lnTo>
                    <a:pt x="6858" y="0"/>
                  </a:lnTo>
                </a:path>
                <a:path w="6985">
                  <a:moveTo>
                    <a:pt x="0" y="0"/>
                  </a:moveTo>
                  <a:lnTo>
                    <a:pt x="685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31" name="object 13531"/>
            <p:cNvSpPr/>
            <p:nvPr/>
          </p:nvSpPr>
          <p:spPr>
            <a:xfrm>
              <a:off x="5987389" y="429767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81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32" name="object 13532"/>
            <p:cNvSpPr/>
            <p:nvPr/>
          </p:nvSpPr>
          <p:spPr>
            <a:xfrm>
              <a:off x="5994247" y="429767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81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33" name="object 13533"/>
            <p:cNvSpPr/>
            <p:nvPr/>
          </p:nvSpPr>
          <p:spPr>
            <a:xfrm>
              <a:off x="5987389" y="4297679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5">
                  <a:moveTo>
                    <a:pt x="0" y="0"/>
                  </a:moveTo>
                  <a:lnTo>
                    <a:pt x="685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34" name="object 13534"/>
            <p:cNvSpPr/>
            <p:nvPr/>
          </p:nvSpPr>
          <p:spPr>
            <a:xfrm>
              <a:off x="5987389" y="4301489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5">
                  <a:moveTo>
                    <a:pt x="0" y="0"/>
                  </a:moveTo>
                  <a:lnTo>
                    <a:pt x="3810" y="0"/>
                  </a:lnTo>
                  <a:lnTo>
                    <a:pt x="685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35" name="object 13535"/>
            <p:cNvSpPr/>
            <p:nvPr/>
          </p:nvSpPr>
          <p:spPr>
            <a:xfrm>
              <a:off x="5987389" y="4297679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5">
                  <a:moveTo>
                    <a:pt x="0" y="0"/>
                  </a:moveTo>
                  <a:lnTo>
                    <a:pt x="685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36" name="object 13536"/>
            <p:cNvSpPr/>
            <p:nvPr/>
          </p:nvSpPr>
          <p:spPr>
            <a:xfrm>
              <a:off x="5987389" y="4294631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5">
                  <a:moveTo>
                    <a:pt x="0" y="0"/>
                  </a:moveTo>
                  <a:lnTo>
                    <a:pt x="685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37" name="object 13537"/>
            <p:cNvSpPr/>
            <p:nvPr/>
          </p:nvSpPr>
          <p:spPr>
            <a:xfrm>
              <a:off x="5987389" y="4297679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5">
                  <a:moveTo>
                    <a:pt x="0" y="0"/>
                  </a:moveTo>
                  <a:lnTo>
                    <a:pt x="685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38" name="object 13538"/>
            <p:cNvSpPr/>
            <p:nvPr/>
          </p:nvSpPr>
          <p:spPr>
            <a:xfrm>
              <a:off x="5987389" y="4291583"/>
              <a:ext cx="3810" cy="6350"/>
            </a:xfrm>
            <a:custGeom>
              <a:avLst/>
              <a:gdLst/>
              <a:ahLst/>
              <a:cxnLst/>
              <a:rect l="l" t="t" r="r" b="b"/>
              <a:pathLst>
                <a:path w="3810" h="6350">
                  <a:moveTo>
                    <a:pt x="0" y="0"/>
                  </a:moveTo>
                  <a:lnTo>
                    <a:pt x="0" y="6096"/>
                  </a:lnTo>
                </a:path>
                <a:path w="3810" h="6350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39" name="object 13539"/>
            <p:cNvSpPr/>
            <p:nvPr/>
          </p:nvSpPr>
          <p:spPr>
            <a:xfrm>
              <a:off x="5994247" y="4291583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609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40" name="object 13540"/>
            <p:cNvSpPr/>
            <p:nvPr/>
          </p:nvSpPr>
          <p:spPr>
            <a:xfrm>
              <a:off x="5991199" y="4291583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41" name="object 13541"/>
            <p:cNvSpPr/>
            <p:nvPr/>
          </p:nvSpPr>
          <p:spPr>
            <a:xfrm>
              <a:off x="5987389" y="4365497"/>
              <a:ext cx="6985" cy="37465"/>
            </a:xfrm>
            <a:custGeom>
              <a:avLst/>
              <a:gdLst/>
              <a:ahLst/>
              <a:cxnLst/>
              <a:rect l="l" t="t" r="r" b="b"/>
              <a:pathLst>
                <a:path w="6985" h="37464">
                  <a:moveTo>
                    <a:pt x="0" y="0"/>
                  </a:moveTo>
                  <a:lnTo>
                    <a:pt x="6858" y="0"/>
                  </a:lnTo>
                </a:path>
                <a:path w="6985" h="37464">
                  <a:moveTo>
                    <a:pt x="0" y="0"/>
                  </a:moveTo>
                  <a:lnTo>
                    <a:pt x="0" y="37338"/>
                  </a:lnTo>
                </a:path>
                <a:path w="6985" h="3746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42" name="object 13542"/>
            <p:cNvSpPr/>
            <p:nvPr/>
          </p:nvSpPr>
          <p:spPr>
            <a:xfrm>
              <a:off x="5994247" y="4365497"/>
              <a:ext cx="0" cy="37465"/>
            </a:xfrm>
            <a:custGeom>
              <a:avLst/>
              <a:gdLst/>
              <a:ahLst/>
              <a:cxnLst/>
              <a:rect l="l" t="t" r="r" b="b"/>
              <a:pathLst>
                <a:path h="37464">
                  <a:moveTo>
                    <a:pt x="0" y="0"/>
                  </a:moveTo>
                  <a:lnTo>
                    <a:pt x="0" y="3733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43" name="object 13543"/>
            <p:cNvSpPr/>
            <p:nvPr/>
          </p:nvSpPr>
          <p:spPr>
            <a:xfrm>
              <a:off x="5991199" y="436549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44" name="object 13544"/>
            <p:cNvSpPr/>
            <p:nvPr/>
          </p:nvSpPr>
          <p:spPr>
            <a:xfrm>
              <a:off x="5984341" y="4365497"/>
              <a:ext cx="10160" cy="37465"/>
            </a:xfrm>
            <a:custGeom>
              <a:avLst/>
              <a:gdLst/>
              <a:ahLst/>
              <a:cxnLst/>
              <a:rect l="l" t="t" r="r" b="b"/>
              <a:pathLst>
                <a:path w="10160" h="37464">
                  <a:moveTo>
                    <a:pt x="0" y="0"/>
                  </a:moveTo>
                  <a:lnTo>
                    <a:pt x="3048" y="0"/>
                  </a:lnTo>
                  <a:lnTo>
                    <a:pt x="3048" y="37338"/>
                  </a:lnTo>
                  <a:lnTo>
                    <a:pt x="9906" y="3733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45" name="object 13545"/>
            <p:cNvSpPr/>
            <p:nvPr/>
          </p:nvSpPr>
          <p:spPr>
            <a:xfrm>
              <a:off x="5984341" y="4402835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46" name="object 13546"/>
            <p:cNvSpPr/>
            <p:nvPr/>
          </p:nvSpPr>
          <p:spPr>
            <a:xfrm>
              <a:off x="5984341" y="4399025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47" name="object 13547"/>
            <p:cNvSpPr/>
            <p:nvPr/>
          </p:nvSpPr>
          <p:spPr>
            <a:xfrm>
              <a:off x="5987389" y="4405883"/>
              <a:ext cx="0" cy="37465"/>
            </a:xfrm>
            <a:custGeom>
              <a:avLst/>
              <a:gdLst/>
              <a:ahLst/>
              <a:cxnLst/>
              <a:rect l="l" t="t" r="r" b="b"/>
              <a:pathLst>
                <a:path h="37464">
                  <a:moveTo>
                    <a:pt x="0" y="37337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48" name="object 13548"/>
            <p:cNvSpPr/>
            <p:nvPr/>
          </p:nvSpPr>
          <p:spPr>
            <a:xfrm>
              <a:off x="5984341" y="4405883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49" name="object 13549"/>
            <p:cNvSpPr/>
            <p:nvPr/>
          </p:nvSpPr>
          <p:spPr>
            <a:xfrm>
              <a:off x="5982055" y="4403597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2286" y="0"/>
                  </a:moveTo>
                  <a:lnTo>
                    <a:pt x="3902" y="669"/>
                  </a:lnTo>
                  <a:lnTo>
                    <a:pt x="4572" y="2286"/>
                  </a:lnTo>
                  <a:lnTo>
                    <a:pt x="3902" y="3902"/>
                  </a:lnTo>
                  <a:lnTo>
                    <a:pt x="2286" y="4572"/>
                  </a:lnTo>
                  <a:lnTo>
                    <a:pt x="669" y="3902"/>
                  </a:lnTo>
                  <a:lnTo>
                    <a:pt x="0" y="2286"/>
                  </a:lnTo>
                  <a:lnTo>
                    <a:pt x="669" y="669"/>
                  </a:lnTo>
                  <a:lnTo>
                    <a:pt x="228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50" name="object 13550"/>
            <p:cNvSpPr/>
            <p:nvPr/>
          </p:nvSpPr>
          <p:spPr>
            <a:xfrm>
              <a:off x="5981293" y="4365497"/>
              <a:ext cx="0" cy="78105"/>
            </a:xfrm>
            <a:custGeom>
              <a:avLst/>
              <a:gdLst/>
              <a:ahLst/>
              <a:cxnLst/>
              <a:rect l="l" t="t" r="r" b="b"/>
              <a:pathLst>
                <a:path h="78104">
                  <a:moveTo>
                    <a:pt x="0" y="0"/>
                  </a:moveTo>
                  <a:lnTo>
                    <a:pt x="0" y="77724"/>
                  </a:lnTo>
                </a:path>
                <a:path h="78104">
                  <a:moveTo>
                    <a:pt x="0" y="0"/>
                  </a:moveTo>
                  <a:lnTo>
                    <a:pt x="0" y="7772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51" name="object 13551"/>
            <p:cNvSpPr/>
            <p:nvPr/>
          </p:nvSpPr>
          <p:spPr>
            <a:xfrm>
              <a:off x="5987389" y="4402835"/>
              <a:ext cx="6985" cy="118110"/>
            </a:xfrm>
            <a:custGeom>
              <a:avLst/>
              <a:gdLst/>
              <a:ahLst/>
              <a:cxnLst/>
              <a:rect l="l" t="t" r="r" b="b"/>
              <a:pathLst>
                <a:path w="6985" h="118110">
                  <a:moveTo>
                    <a:pt x="0" y="118110"/>
                  </a:moveTo>
                  <a:lnTo>
                    <a:pt x="0" y="0"/>
                  </a:lnTo>
                  <a:lnTo>
                    <a:pt x="6857" y="0"/>
                  </a:lnTo>
                  <a:lnTo>
                    <a:pt x="6858" y="1181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52" name="object 13552"/>
            <p:cNvSpPr/>
            <p:nvPr/>
          </p:nvSpPr>
          <p:spPr>
            <a:xfrm>
              <a:off x="5981293" y="4365497"/>
              <a:ext cx="0" cy="78105"/>
            </a:xfrm>
            <a:custGeom>
              <a:avLst/>
              <a:gdLst/>
              <a:ahLst/>
              <a:cxnLst/>
              <a:rect l="l" t="t" r="r" b="b"/>
              <a:pathLst>
                <a:path h="78104">
                  <a:moveTo>
                    <a:pt x="0" y="0"/>
                  </a:moveTo>
                  <a:lnTo>
                    <a:pt x="0" y="7772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53" name="object 13553"/>
            <p:cNvSpPr/>
            <p:nvPr/>
          </p:nvSpPr>
          <p:spPr>
            <a:xfrm>
              <a:off x="5987389" y="4402835"/>
              <a:ext cx="6985" cy="118110"/>
            </a:xfrm>
            <a:custGeom>
              <a:avLst/>
              <a:gdLst/>
              <a:ahLst/>
              <a:cxnLst/>
              <a:rect l="l" t="t" r="r" b="b"/>
              <a:pathLst>
                <a:path w="6985" h="118110">
                  <a:moveTo>
                    <a:pt x="0" y="118110"/>
                  </a:moveTo>
                  <a:lnTo>
                    <a:pt x="0" y="0"/>
                  </a:lnTo>
                  <a:lnTo>
                    <a:pt x="6857" y="0"/>
                  </a:lnTo>
                  <a:lnTo>
                    <a:pt x="6858" y="1181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54" name="object 13554"/>
            <p:cNvSpPr/>
            <p:nvPr/>
          </p:nvSpPr>
          <p:spPr>
            <a:xfrm>
              <a:off x="5981293" y="4365497"/>
              <a:ext cx="0" cy="78105"/>
            </a:xfrm>
            <a:custGeom>
              <a:avLst/>
              <a:gdLst/>
              <a:ahLst/>
              <a:cxnLst/>
              <a:rect l="l" t="t" r="r" b="b"/>
              <a:pathLst>
                <a:path h="78104">
                  <a:moveTo>
                    <a:pt x="0" y="0"/>
                  </a:moveTo>
                  <a:lnTo>
                    <a:pt x="0" y="7772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55" name="object 13555"/>
            <p:cNvSpPr/>
            <p:nvPr/>
          </p:nvSpPr>
          <p:spPr>
            <a:xfrm>
              <a:off x="5994247" y="4280915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56" name="object 13556"/>
            <p:cNvSpPr/>
            <p:nvPr/>
          </p:nvSpPr>
          <p:spPr>
            <a:xfrm>
              <a:off x="5987389" y="4280915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810"/>
                  </a:lnTo>
                </a:path>
                <a:path h="3810">
                  <a:moveTo>
                    <a:pt x="0" y="0"/>
                  </a:moveTo>
                  <a:lnTo>
                    <a:pt x="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57" name="object 13557"/>
            <p:cNvSpPr/>
            <p:nvPr/>
          </p:nvSpPr>
          <p:spPr>
            <a:xfrm>
              <a:off x="5994247" y="4280915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3558" name="object 13558"/>
          <p:cNvSpPr/>
          <p:nvPr/>
        </p:nvSpPr>
        <p:spPr>
          <a:xfrm>
            <a:off x="7189888" y="3761071"/>
            <a:ext cx="26337" cy="0"/>
          </a:xfrm>
          <a:custGeom>
            <a:avLst/>
            <a:gdLst/>
            <a:ahLst/>
            <a:cxnLst/>
            <a:rect l="l" t="t" r="r" b="b"/>
            <a:pathLst>
              <a:path w="20954">
                <a:moveTo>
                  <a:pt x="0" y="0"/>
                </a:moveTo>
                <a:lnTo>
                  <a:pt x="20574" y="0"/>
                </a:lnTo>
              </a:path>
              <a:path w="20954">
                <a:moveTo>
                  <a:pt x="0" y="0"/>
                </a:moveTo>
                <a:lnTo>
                  <a:pt x="2057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3559" name="object 13559"/>
          <p:cNvGrpSpPr/>
          <p:nvPr/>
        </p:nvGrpSpPr>
        <p:grpSpPr>
          <a:xfrm>
            <a:off x="7215746" y="3852051"/>
            <a:ext cx="23942" cy="18355"/>
            <a:chOff x="5741263" y="4157471"/>
            <a:chExt cx="19050" cy="14604"/>
          </a:xfrm>
        </p:grpSpPr>
        <p:sp>
          <p:nvSpPr>
            <p:cNvPr id="13560" name="object 13560"/>
            <p:cNvSpPr/>
            <p:nvPr/>
          </p:nvSpPr>
          <p:spPr>
            <a:xfrm>
              <a:off x="5741263" y="4162805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48" y="0"/>
                  </a:lnTo>
                </a:path>
                <a:path w="3175">
                  <a:moveTo>
                    <a:pt x="0" y="0"/>
                  </a:moveTo>
                  <a:lnTo>
                    <a:pt x="30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61" name="object 13561"/>
            <p:cNvSpPr/>
            <p:nvPr/>
          </p:nvSpPr>
          <p:spPr>
            <a:xfrm>
              <a:off x="5741263" y="4165853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48" y="0"/>
                  </a:moveTo>
                  <a:lnTo>
                    <a:pt x="0" y="0"/>
                  </a:lnTo>
                </a:path>
                <a:path w="3175">
                  <a:moveTo>
                    <a:pt x="304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62" name="object 13562"/>
            <p:cNvSpPr/>
            <p:nvPr/>
          </p:nvSpPr>
          <p:spPr>
            <a:xfrm>
              <a:off x="5758027" y="4165853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809"/>
                  </a:moveTo>
                  <a:lnTo>
                    <a:pt x="0" y="3809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63" name="object 13563"/>
            <p:cNvSpPr/>
            <p:nvPr/>
          </p:nvSpPr>
          <p:spPr>
            <a:xfrm>
              <a:off x="5755741" y="416509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762" y="761"/>
                  </a:moveTo>
                  <a:lnTo>
                    <a:pt x="762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64" name="object 13564"/>
            <p:cNvSpPr/>
            <p:nvPr/>
          </p:nvSpPr>
          <p:spPr>
            <a:xfrm>
              <a:off x="5747359" y="4165853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5">
                  <a:moveTo>
                    <a:pt x="685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65" name="object 13565"/>
            <p:cNvSpPr/>
            <p:nvPr/>
          </p:nvSpPr>
          <p:spPr>
            <a:xfrm>
              <a:off x="5746597" y="4165091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1524" y="0"/>
                  </a:moveTo>
                  <a:lnTo>
                    <a:pt x="762" y="0"/>
                  </a:lnTo>
                  <a:lnTo>
                    <a:pt x="0" y="76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66" name="object 13566"/>
            <p:cNvSpPr/>
            <p:nvPr/>
          </p:nvSpPr>
          <p:spPr>
            <a:xfrm>
              <a:off x="5744311" y="4159757"/>
              <a:ext cx="3175" cy="10160"/>
            </a:xfrm>
            <a:custGeom>
              <a:avLst/>
              <a:gdLst/>
              <a:ahLst/>
              <a:cxnLst/>
              <a:rect l="l" t="t" r="r" b="b"/>
              <a:pathLst>
                <a:path w="3175" h="10160">
                  <a:moveTo>
                    <a:pt x="3048" y="6096"/>
                  </a:moveTo>
                  <a:lnTo>
                    <a:pt x="3048" y="9906"/>
                  </a:lnTo>
                  <a:lnTo>
                    <a:pt x="0" y="9906"/>
                  </a:lnTo>
                  <a:lnTo>
                    <a:pt x="0" y="0"/>
                  </a:lnTo>
                  <a:lnTo>
                    <a:pt x="3048" y="0"/>
                  </a:lnTo>
                  <a:lnTo>
                    <a:pt x="3048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67" name="object 13567"/>
            <p:cNvSpPr/>
            <p:nvPr/>
          </p:nvSpPr>
          <p:spPr>
            <a:xfrm>
              <a:off x="5746597" y="4163567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0" y="0"/>
                  </a:moveTo>
                  <a:lnTo>
                    <a:pt x="762" y="761"/>
                  </a:lnTo>
                  <a:lnTo>
                    <a:pt x="1524" y="761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68" name="object 13568"/>
            <p:cNvSpPr/>
            <p:nvPr/>
          </p:nvSpPr>
          <p:spPr>
            <a:xfrm>
              <a:off x="5747359" y="4162805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5">
                  <a:moveTo>
                    <a:pt x="0" y="0"/>
                  </a:moveTo>
                  <a:lnTo>
                    <a:pt x="685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69" name="object 13569"/>
            <p:cNvSpPr/>
            <p:nvPr/>
          </p:nvSpPr>
          <p:spPr>
            <a:xfrm>
              <a:off x="5755741" y="416356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761"/>
                  </a:moveTo>
                  <a:lnTo>
                    <a:pt x="762" y="761"/>
                  </a:lnTo>
                  <a:lnTo>
                    <a:pt x="761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70" name="object 13570"/>
            <p:cNvSpPr/>
            <p:nvPr/>
          </p:nvSpPr>
          <p:spPr>
            <a:xfrm>
              <a:off x="5758027" y="4159757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3048"/>
                  </a:moveTo>
                  <a:lnTo>
                    <a:pt x="0" y="0"/>
                  </a:lnTo>
                  <a:lnTo>
                    <a:pt x="0" y="9906"/>
                  </a:lnTo>
                  <a:lnTo>
                    <a:pt x="0" y="609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71" name="object 13571"/>
            <p:cNvSpPr/>
            <p:nvPr/>
          </p:nvSpPr>
          <p:spPr>
            <a:xfrm>
              <a:off x="5755741" y="416509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762" y="761"/>
                  </a:moveTo>
                  <a:lnTo>
                    <a:pt x="762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72" name="object 13572"/>
            <p:cNvSpPr/>
            <p:nvPr/>
          </p:nvSpPr>
          <p:spPr>
            <a:xfrm>
              <a:off x="5747359" y="4165853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5">
                  <a:moveTo>
                    <a:pt x="685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73" name="object 13573"/>
            <p:cNvSpPr/>
            <p:nvPr/>
          </p:nvSpPr>
          <p:spPr>
            <a:xfrm>
              <a:off x="5746597" y="4165091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1524" y="0"/>
                  </a:moveTo>
                  <a:lnTo>
                    <a:pt x="762" y="0"/>
                  </a:lnTo>
                  <a:lnTo>
                    <a:pt x="0" y="76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74" name="object 13574"/>
            <p:cNvSpPr/>
            <p:nvPr/>
          </p:nvSpPr>
          <p:spPr>
            <a:xfrm>
              <a:off x="5744311" y="4159757"/>
              <a:ext cx="3175" cy="10160"/>
            </a:xfrm>
            <a:custGeom>
              <a:avLst/>
              <a:gdLst/>
              <a:ahLst/>
              <a:cxnLst/>
              <a:rect l="l" t="t" r="r" b="b"/>
              <a:pathLst>
                <a:path w="3175" h="10160">
                  <a:moveTo>
                    <a:pt x="3048" y="6096"/>
                  </a:moveTo>
                  <a:lnTo>
                    <a:pt x="3048" y="9906"/>
                  </a:lnTo>
                  <a:lnTo>
                    <a:pt x="0" y="9906"/>
                  </a:lnTo>
                  <a:lnTo>
                    <a:pt x="0" y="0"/>
                  </a:lnTo>
                  <a:lnTo>
                    <a:pt x="3048" y="0"/>
                  </a:lnTo>
                  <a:lnTo>
                    <a:pt x="3048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75" name="object 13575"/>
            <p:cNvSpPr/>
            <p:nvPr/>
          </p:nvSpPr>
          <p:spPr>
            <a:xfrm>
              <a:off x="5746597" y="4163567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0" y="0"/>
                  </a:moveTo>
                  <a:lnTo>
                    <a:pt x="762" y="761"/>
                  </a:lnTo>
                  <a:lnTo>
                    <a:pt x="1524" y="761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76" name="object 13576"/>
            <p:cNvSpPr/>
            <p:nvPr/>
          </p:nvSpPr>
          <p:spPr>
            <a:xfrm>
              <a:off x="5747359" y="4162805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5">
                  <a:moveTo>
                    <a:pt x="0" y="0"/>
                  </a:moveTo>
                  <a:lnTo>
                    <a:pt x="685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77" name="object 13577"/>
            <p:cNvSpPr/>
            <p:nvPr/>
          </p:nvSpPr>
          <p:spPr>
            <a:xfrm>
              <a:off x="5755741" y="416356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761"/>
                  </a:moveTo>
                  <a:lnTo>
                    <a:pt x="762" y="761"/>
                  </a:lnTo>
                  <a:lnTo>
                    <a:pt x="761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78" name="object 13578"/>
            <p:cNvSpPr/>
            <p:nvPr/>
          </p:nvSpPr>
          <p:spPr>
            <a:xfrm>
              <a:off x="5758027" y="4159757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3048"/>
                  </a:moveTo>
                  <a:lnTo>
                    <a:pt x="0" y="0"/>
                  </a:lnTo>
                  <a:lnTo>
                    <a:pt x="0" y="990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3579" name="object 13579"/>
          <p:cNvSpPr/>
          <p:nvPr/>
        </p:nvSpPr>
        <p:spPr>
          <a:xfrm>
            <a:off x="6989729" y="3684454"/>
            <a:ext cx="51875" cy="51077"/>
          </a:xfrm>
          <a:custGeom>
            <a:avLst/>
            <a:gdLst/>
            <a:ahLst/>
            <a:cxnLst/>
            <a:rect l="l" t="t" r="r" b="b"/>
            <a:pathLst>
              <a:path w="41275" h="40639">
                <a:moveTo>
                  <a:pt x="41148" y="40385"/>
                </a:moveTo>
                <a:lnTo>
                  <a:pt x="41148" y="0"/>
                </a:lnTo>
                <a:lnTo>
                  <a:pt x="0" y="0"/>
                </a:lnTo>
                <a:lnTo>
                  <a:pt x="0" y="40385"/>
                </a:lnTo>
                <a:lnTo>
                  <a:pt x="41148" y="40385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80" name="object 13580"/>
          <p:cNvSpPr/>
          <p:nvPr/>
        </p:nvSpPr>
        <p:spPr>
          <a:xfrm>
            <a:off x="7219577" y="4036888"/>
            <a:ext cx="3990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3581" name="object 13581"/>
          <p:cNvGrpSpPr/>
          <p:nvPr/>
        </p:nvGrpSpPr>
        <p:grpSpPr>
          <a:xfrm>
            <a:off x="7101780" y="3862586"/>
            <a:ext cx="138068" cy="309655"/>
            <a:chOff x="5650585" y="4165853"/>
            <a:chExt cx="109855" cy="246379"/>
          </a:xfrm>
        </p:grpSpPr>
        <p:sp>
          <p:nvSpPr>
            <p:cNvPr id="13582" name="object 13582"/>
            <p:cNvSpPr/>
            <p:nvPr/>
          </p:nvSpPr>
          <p:spPr>
            <a:xfrm>
              <a:off x="5741263" y="4405883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48" y="0"/>
                  </a:moveTo>
                  <a:lnTo>
                    <a:pt x="0" y="0"/>
                  </a:lnTo>
                </a:path>
                <a:path w="3175">
                  <a:moveTo>
                    <a:pt x="304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83" name="object 13583"/>
            <p:cNvSpPr/>
            <p:nvPr/>
          </p:nvSpPr>
          <p:spPr>
            <a:xfrm>
              <a:off x="5741263" y="4402835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48" y="0"/>
                  </a:lnTo>
                </a:path>
                <a:path w="3175">
                  <a:moveTo>
                    <a:pt x="0" y="0"/>
                  </a:moveTo>
                  <a:lnTo>
                    <a:pt x="30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84" name="object 13584"/>
            <p:cNvSpPr/>
            <p:nvPr/>
          </p:nvSpPr>
          <p:spPr>
            <a:xfrm>
              <a:off x="5758027" y="4405883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810"/>
                  </a:moveTo>
                  <a:lnTo>
                    <a:pt x="0" y="381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85" name="object 13585"/>
            <p:cNvSpPr/>
            <p:nvPr/>
          </p:nvSpPr>
          <p:spPr>
            <a:xfrm>
              <a:off x="5755741" y="4404359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4">
                  <a:moveTo>
                    <a:pt x="762" y="1524"/>
                  </a:moveTo>
                  <a:lnTo>
                    <a:pt x="762" y="762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86" name="object 13586"/>
            <p:cNvSpPr/>
            <p:nvPr/>
          </p:nvSpPr>
          <p:spPr>
            <a:xfrm>
              <a:off x="5747359" y="4405883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5">
                  <a:moveTo>
                    <a:pt x="685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87" name="object 13587"/>
            <p:cNvSpPr/>
            <p:nvPr/>
          </p:nvSpPr>
          <p:spPr>
            <a:xfrm>
              <a:off x="5746597" y="440435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524" y="0"/>
                  </a:moveTo>
                  <a:lnTo>
                    <a:pt x="762" y="762"/>
                  </a:lnTo>
                  <a:lnTo>
                    <a:pt x="0" y="152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88" name="object 13588"/>
            <p:cNvSpPr/>
            <p:nvPr/>
          </p:nvSpPr>
          <p:spPr>
            <a:xfrm>
              <a:off x="5744311" y="4399025"/>
              <a:ext cx="3175" cy="10795"/>
            </a:xfrm>
            <a:custGeom>
              <a:avLst/>
              <a:gdLst/>
              <a:ahLst/>
              <a:cxnLst/>
              <a:rect l="l" t="t" r="r" b="b"/>
              <a:pathLst>
                <a:path w="3175" h="10795">
                  <a:moveTo>
                    <a:pt x="3048" y="6858"/>
                  </a:moveTo>
                  <a:lnTo>
                    <a:pt x="3048" y="10668"/>
                  </a:lnTo>
                  <a:lnTo>
                    <a:pt x="0" y="10668"/>
                  </a:lnTo>
                  <a:lnTo>
                    <a:pt x="0" y="0"/>
                  </a:lnTo>
                  <a:lnTo>
                    <a:pt x="3048" y="0"/>
                  </a:lnTo>
                  <a:lnTo>
                    <a:pt x="3048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89" name="object 13589"/>
            <p:cNvSpPr/>
            <p:nvPr/>
          </p:nvSpPr>
          <p:spPr>
            <a:xfrm>
              <a:off x="5746597" y="4402835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0" y="0"/>
                  </a:moveTo>
                  <a:lnTo>
                    <a:pt x="762" y="761"/>
                  </a:lnTo>
                  <a:lnTo>
                    <a:pt x="1524" y="761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90" name="object 13590"/>
            <p:cNvSpPr/>
            <p:nvPr/>
          </p:nvSpPr>
          <p:spPr>
            <a:xfrm>
              <a:off x="5747359" y="4402835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5">
                  <a:moveTo>
                    <a:pt x="0" y="0"/>
                  </a:moveTo>
                  <a:lnTo>
                    <a:pt x="685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91" name="object 13591"/>
            <p:cNvSpPr/>
            <p:nvPr/>
          </p:nvSpPr>
          <p:spPr>
            <a:xfrm>
              <a:off x="5755741" y="440283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762"/>
                  </a:moveTo>
                  <a:lnTo>
                    <a:pt x="762" y="762"/>
                  </a:lnTo>
                  <a:lnTo>
                    <a:pt x="761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92" name="object 13592"/>
            <p:cNvSpPr/>
            <p:nvPr/>
          </p:nvSpPr>
          <p:spPr>
            <a:xfrm>
              <a:off x="5758027" y="4399025"/>
              <a:ext cx="0" cy="10795"/>
            </a:xfrm>
            <a:custGeom>
              <a:avLst/>
              <a:gdLst/>
              <a:ahLst/>
              <a:cxnLst/>
              <a:rect l="l" t="t" r="r" b="b"/>
              <a:pathLst>
                <a:path h="10795">
                  <a:moveTo>
                    <a:pt x="0" y="3810"/>
                  </a:moveTo>
                  <a:lnTo>
                    <a:pt x="0" y="0"/>
                  </a:lnTo>
                  <a:lnTo>
                    <a:pt x="0" y="10668"/>
                  </a:lnTo>
                  <a:lnTo>
                    <a:pt x="0" y="685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93" name="object 13593"/>
            <p:cNvSpPr/>
            <p:nvPr/>
          </p:nvSpPr>
          <p:spPr>
            <a:xfrm>
              <a:off x="5755741" y="4404359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4">
                  <a:moveTo>
                    <a:pt x="762" y="1524"/>
                  </a:moveTo>
                  <a:lnTo>
                    <a:pt x="762" y="762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94" name="object 13594"/>
            <p:cNvSpPr/>
            <p:nvPr/>
          </p:nvSpPr>
          <p:spPr>
            <a:xfrm>
              <a:off x="5747359" y="4405883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5">
                  <a:moveTo>
                    <a:pt x="685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95" name="object 13595"/>
            <p:cNvSpPr/>
            <p:nvPr/>
          </p:nvSpPr>
          <p:spPr>
            <a:xfrm>
              <a:off x="5746597" y="440435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524" y="0"/>
                  </a:moveTo>
                  <a:lnTo>
                    <a:pt x="762" y="762"/>
                  </a:lnTo>
                  <a:lnTo>
                    <a:pt x="0" y="152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96" name="object 13596"/>
            <p:cNvSpPr/>
            <p:nvPr/>
          </p:nvSpPr>
          <p:spPr>
            <a:xfrm>
              <a:off x="5744311" y="4399025"/>
              <a:ext cx="3175" cy="10795"/>
            </a:xfrm>
            <a:custGeom>
              <a:avLst/>
              <a:gdLst/>
              <a:ahLst/>
              <a:cxnLst/>
              <a:rect l="l" t="t" r="r" b="b"/>
              <a:pathLst>
                <a:path w="3175" h="10795">
                  <a:moveTo>
                    <a:pt x="3048" y="6858"/>
                  </a:moveTo>
                  <a:lnTo>
                    <a:pt x="3048" y="10668"/>
                  </a:lnTo>
                  <a:lnTo>
                    <a:pt x="0" y="10668"/>
                  </a:lnTo>
                  <a:lnTo>
                    <a:pt x="0" y="0"/>
                  </a:lnTo>
                  <a:lnTo>
                    <a:pt x="3048" y="0"/>
                  </a:lnTo>
                  <a:lnTo>
                    <a:pt x="3048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97" name="object 13597"/>
            <p:cNvSpPr/>
            <p:nvPr/>
          </p:nvSpPr>
          <p:spPr>
            <a:xfrm>
              <a:off x="5746597" y="4402835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0" y="0"/>
                  </a:moveTo>
                  <a:lnTo>
                    <a:pt x="762" y="761"/>
                  </a:lnTo>
                  <a:lnTo>
                    <a:pt x="1524" y="761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98" name="object 13598"/>
            <p:cNvSpPr/>
            <p:nvPr/>
          </p:nvSpPr>
          <p:spPr>
            <a:xfrm>
              <a:off x="5747359" y="4402835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5">
                  <a:moveTo>
                    <a:pt x="0" y="0"/>
                  </a:moveTo>
                  <a:lnTo>
                    <a:pt x="685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99" name="object 13599"/>
            <p:cNvSpPr/>
            <p:nvPr/>
          </p:nvSpPr>
          <p:spPr>
            <a:xfrm>
              <a:off x="5755741" y="440283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762"/>
                  </a:moveTo>
                  <a:lnTo>
                    <a:pt x="762" y="762"/>
                  </a:lnTo>
                  <a:lnTo>
                    <a:pt x="761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00" name="object 13600"/>
            <p:cNvSpPr/>
            <p:nvPr/>
          </p:nvSpPr>
          <p:spPr>
            <a:xfrm>
              <a:off x="5758027" y="4399025"/>
              <a:ext cx="0" cy="10795"/>
            </a:xfrm>
            <a:custGeom>
              <a:avLst/>
              <a:gdLst/>
              <a:ahLst/>
              <a:cxnLst/>
              <a:rect l="l" t="t" r="r" b="b"/>
              <a:pathLst>
                <a:path h="10795">
                  <a:moveTo>
                    <a:pt x="0" y="3810"/>
                  </a:moveTo>
                  <a:lnTo>
                    <a:pt x="0" y="0"/>
                  </a:lnTo>
                  <a:lnTo>
                    <a:pt x="0" y="1066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01" name="object 13601"/>
            <p:cNvSpPr/>
            <p:nvPr/>
          </p:nvSpPr>
          <p:spPr>
            <a:xfrm>
              <a:off x="5652871" y="4341875"/>
              <a:ext cx="47625" cy="47625"/>
            </a:xfrm>
            <a:custGeom>
              <a:avLst/>
              <a:gdLst/>
              <a:ahLst/>
              <a:cxnLst/>
              <a:rect l="l" t="t" r="r" b="b"/>
              <a:pathLst>
                <a:path w="47625" h="47625">
                  <a:moveTo>
                    <a:pt x="0" y="0"/>
                  </a:moveTo>
                  <a:lnTo>
                    <a:pt x="47244" y="47243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02" name="object 13602"/>
            <p:cNvSpPr/>
            <p:nvPr/>
          </p:nvSpPr>
          <p:spPr>
            <a:xfrm>
              <a:off x="5652871" y="4341875"/>
              <a:ext cx="47625" cy="47625"/>
            </a:xfrm>
            <a:custGeom>
              <a:avLst/>
              <a:gdLst/>
              <a:ahLst/>
              <a:cxnLst/>
              <a:rect l="l" t="t" r="r" b="b"/>
              <a:pathLst>
                <a:path w="47625" h="47625">
                  <a:moveTo>
                    <a:pt x="47244" y="0"/>
                  </a:moveTo>
                  <a:lnTo>
                    <a:pt x="0" y="47244"/>
                  </a:lnTo>
                </a:path>
                <a:path w="47625" h="47625">
                  <a:moveTo>
                    <a:pt x="47244" y="0"/>
                  </a:moveTo>
                  <a:lnTo>
                    <a:pt x="0" y="4724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03" name="object 13603"/>
            <p:cNvSpPr/>
            <p:nvPr/>
          </p:nvSpPr>
          <p:spPr>
            <a:xfrm>
              <a:off x="5652871" y="4341875"/>
              <a:ext cx="47625" cy="47625"/>
            </a:xfrm>
            <a:custGeom>
              <a:avLst/>
              <a:gdLst/>
              <a:ahLst/>
              <a:cxnLst/>
              <a:rect l="l" t="t" r="r" b="b"/>
              <a:pathLst>
                <a:path w="47625" h="47625">
                  <a:moveTo>
                    <a:pt x="0" y="0"/>
                  </a:moveTo>
                  <a:lnTo>
                    <a:pt x="47244" y="47243"/>
                  </a:lnTo>
                </a:path>
                <a:path w="47625" h="47625">
                  <a:moveTo>
                    <a:pt x="0" y="0"/>
                  </a:moveTo>
                  <a:lnTo>
                    <a:pt x="47244" y="0"/>
                  </a:lnTo>
                  <a:lnTo>
                    <a:pt x="47244" y="47243"/>
                  </a:lnTo>
                  <a:lnTo>
                    <a:pt x="0" y="47244"/>
                  </a:lnTo>
                  <a:lnTo>
                    <a:pt x="0" y="0"/>
                  </a:lnTo>
                  <a:lnTo>
                    <a:pt x="47244" y="0"/>
                  </a:lnTo>
                  <a:lnTo>
                    <a:pt x="47244" y="47243"/>
                  </a:lnTo>
                  <a:lnTo>
                    <a:pt x="0" y="47244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04" name="object 13604"/>
            <p:cNvSpPr/>
            <p:nvPr/>
          </p:nvSpPr>
          <p:spPr>
            <a:xfrm>
              <a:off x="5663539" y="4325111"/>
              <a:ext cx="57150" cy="0"/>
            </a:xfrm>
            <a:custGeom>
              <a:avLst/>
              <a:gdLst/>
              <a:ahLst/>
              <a:cxnLst/>
              <a:rect l="l" t="t" r="r" b="b"/>
              <a:pathLst>
                <a:path w="57150">
                  <a:moveTo>
                    <a:pt x="0" y="0"/>
                  </a:moveTo>
                  <a:lnTo>
                    <a:pt x="5715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05" name="object 13605"/>
            <p:cNvSpPr/>
            <p:nvPr/>
          </p:nvSpPr>
          <p:spPr>
            <a:xfrm>
              <a:off x="5663539" y="4335017"/>
              <a:ext cx="43815" cy="0"/>
            </a:xfrm>
            <a:custGeom>
              <a:avLst/>
              <a:gdLst/>
              <a:ahLst/>
              <a:cxnLst/>
              <a:rect l="l" t="t" r="r" b="b"/>
              <a:pathLst>
                <a:path w="43814">
                  <a:moveTo>
                    <a:pt x="0" y="0"/>
                  </a:moveTo>
                  <a:lnTo>
                    <a:pt x="4343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06" name="object 13606"/>
            <p:cNvSpPr/>
            <p:nvPr/>
          </p:nvSpPr>
          <p:spPr>
            <a:xfrm>
              <a:off x="5663539" y="4284725"/>
              <a:ext cx="57150" cy="0"/>
            </a:xfrm>
            <a:custGeom>
              <a:avLst/>
              <a:gdLst/>
              <a:ahLst/>
              <a:cxnLst/>
              <a:rect l="l" t="t" r="r" b="b"/>
              <a:pathLst>
                <a:path w="57150">
                  <a:moveTo>
                    <a:pt x="0" y="0"/>
                  </a:moveTo>
                  <a:lnTo>
                    <a:pt x="5715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07" name="object 13607"/>
            <p:cNvSpPr/>
            <p:nvPr/>
          </p:nvSpPr>
          <p:spPr>
            <a:xfrm>
              <a:off x="5663539" y="4304537"/>
              <a:ext cx="78105" cy="0"/>
            </a:xfrm>
            <a:custGeom>
              <a:avLst/>
              <a:gdLst/>
              <a:ahLst/>
              <a:cxnLst/>
              <a:rect l="l" t="t" r="r" b="b"/>
              <a:pathLst>
                <a:path w="78104">
                  <a:moveTo>
                    <a:pt x="0" y="0"/>
                  </a:moveTo>
                  <a:lnTo>
                    <a:pt x="7772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08" name="object 13608"/>
            <p:cNvSpPr/>
            <p:nvPr/>
          </p:nvSpPr>
          <p:spPr>
            <a:xfrm>
              <a:off x="5741263" y="4165853"/>
              <a:ext cx="0" cy="237490"/>
            </a:xfrm>
            <a:custGeom>
              <a:avLst/>
              <a:gdLst/>
              <a:ahLst/>
              <a:cxnLst/>
              <a:rect l="l" t="t" r="r" b="b"/>
              <a:pathLst>
                <a:path h="237489">
                  <a:moveTo>
                    <a:pt x="0" y="0"/>
                  </a:moveTo>
                  <a:lnTo>
                    <a:pt x="0" y="23698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09" name="object 13609"/>
            <p:cNvSpPr/>
            <p:nvPr/>
          </p:nvSpPr>
          <p:spPr>
            <a:xfrm>
              <a:off x="5744311" y="4165853"/>
              <a:ext cx="0" cy="237490"/>
            </a:xfrm>
            <a:custGeom>
              <a:avLst/>
              <a:gdLst/>
              <a:ahLst/>
              <a:cxnLst/>
              <a:rect l="l" t="t" r="r" b="b"/>
              <a:pathLst>
                <a:path h="237489">
                  <a:moveTo>
                    <a:pt x="0" y="236982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10" name="object 13610"/>
            <p:cNvSpPr/>
            <p:nvPr/>
          </p:nvSpPr>
          <p:spPr>
            <a:xfrm>
              <a:off x="5741263" y="4165853"/>
              <a:ext cx="0" cy="237490"/>
            </a:xfrm>
            <a:custGeom>
              <a:avLst/>
              <a:gdLst/>
              <a:ahLst/>
              <a:cxnLst/>
              <a:rect l="l" t="t" r="r" b="b"/>
              <a:pathLst>
                <a:path h="237489">
                  <a:moveTo>
                    <a:pt x="0" y="0"/>
                  </a:moveTo>
                  <a:lnTo>
                    <a:pt x="0" y="23698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11" name="object 13611"/>
            <p:cNvSpPr/>
            <p:nvPr/>
          </p:nvSpPr>
          <p:spPr>
            <a:xfrm>
              <a:off x="5744311" y="4165853"/>
              <a:ext cx="0" cy="237490"/>
            </a:xfrm>
            <a:custGeom>
              <a:avLst/>
              <a:gdLst/>
              <a:ahLst/>
              <a:cxnLst/>
              <a:rect l="l" t="t" r="r" b="b"/>
              <a:pathLst>
                <a:path h="237489">
                  <a:moveTo>
                    <a:pt x="0" y="236982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3612" name="object 13612"/>
          <p:cNvGrpSpPr/>
          <p:nvPr/>
        </p:nvGrpSpPr>
        <p:grpSpPr>
          <a:xfrm>
            <a:off x="7522210" y="4465937"/>
            <a:ext cx="11971" cy="156424"/>
            <a:chOff x="5985103" y="4645914"/>
            <a:chExt cx="9525" cy="124460"/>
          </a:xfrm>
        </p:grpSpPr>
        <p:sp>
          <p:nvSpPr>
            <p:cNvPr id="13613" name="object 13613"/>
            <p:cNvSpPr/>
            <p:nvPr/>
          </p:nvSpPr>
          <p:spPr>
            <a:xfrm>
              <a:off x="5987389" y="4764786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304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14" name="object 13614"/>
            <p:cNvSpPr/>
            <p:nvPr/>
          </p:nvSpPr>
          <p:spPr>
            <a:xfrm>
              <a:off x="5993104" y="4764786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3048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15" name="object 13615"/>
            <p:cNvSpPr/>
            <p:nvPr/>
          </p:nvSpPr>
          <p:spPr>
            <a:xfrm>
              <a:off x="5987389" y="476478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5">
                  <a:moveTo>
                    <a:pt x="0" y="0"/>
                  </a:moveTo>
                  <a:lnTo>
                    <a:pt x="685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16" name="object 13616"/>
            <p:cNvSpPr/>
            <p:nvPr/>
          </p:nvSpPr>
          <p:spPr>
            <a:xfrm>
              <a:off x="5987389" y="4767834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5">
                  <a:moveTo>
                    <a:pt x="0" y="0"/>
                  </a:moveTo>
                  <a:lnTo>
                    <a:pt x="3810" y="0"/>
                  </a:lnTo>
                  <a:lnTo>
                    <a:pt x="685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17" name="object 13617"/>
            <p:cNvSpPr/>
            <p:nvPr/>
          </p:nvSpPr>
          <p:spPr>
            <a:xfrm>
              <a:off x="5987389" y="476478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5">
                  <a:moveTo>
                    <a:pt x="0" y="0"/>
                  </a:moveTo>
                  <a:lnTo>
                    <a:pt x="685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18" name="object 13618"/>
            <p:cNvSpPr/>
            <p:nvPr/>
          </p:nvSpPr>
          <p:spPr>
            <a:xfrm>
              <a:off x="5987389" y="476097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5">
                  <a:moveTo>
                    <a:pt x="0" y="0"/>
                  </a:moveTo>
                  <a:lnTo>
                    <a:pt x="685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19" name="object 13619"/>
            <p:cNvSpPr/>
            <p:nvPr/>
          </p:nvSpPr>
          <p:spPr>
            <a:xfrm>
              <a:off x="5987389" y="476478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5">
                  <a:moveTo>
                    <a:pt x="0" y="0"/>
                  </a:moveTo>
                  <a:lnTo>
                    <a:pt x="685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20" name="object 13620"/>
            <p:cNvSpPr/>
            <p:nvPr/>
          </p:nvSpPr>
          <p:spPr>
            <a:xfrm>
              <a:off x="5987389" y="4757928"/>
              <a:ext cx="3810" cy="6985"/>
            </a:xfrm>
            <a:custGeom>
              <a:avLst/>
              <a:gdLst/>
              <a:ahLst/>
              <a:cxnLst/>
              <a:rect l="l" t="t" r="r" b="b"/>
              <a:pathLst>
                <a:path w="3810" h="6985">
                  <a:moveTo>
                    <a:pt x="0" y="0"/>
                  </a:moveTo>
                  <a:lnTo>
                    <a:pt x="0" y="6858"/>
                  </a:lnTo>
                </a:path>
                <a:path w="3810" h="6985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21" name="object 13621"/>
            <p:cNvSpPr/>
            <p:nvPr/>
          </p:nvSpPr>
          <p:spPr>
            <a:xfrm>
              <a:off x="5993104" y="4757928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5">
                  <a:moveTo>
                    <a:pt x="0" y="0"/>
                  </a:moveTo>
                  <a:lnTo>
                    <a:pt x="0" y="6858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22" name="object 13622"/>
            <p:cNvSpPr/>
            <p:nvPr/>
          </p:nvSpPr>
          <p:spPr>
            <a:xfrm>
              <a:off x="5991199" y="475792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23" name="object 13623"/>
            <p:cNvSpPr/>
            <p:nvPr/>
          </p:nvSpPr>
          <p:spPr>
            <a:xfrm>
              <a:off x="5991199" y="4680204"/>
              <a:ext cx="0" cy="81280"/>
            </a:xfrm>
            <a:custGeom>
              <a:avLst/>
              <a:gdLst/>
              <a:ahLst/>
              <a:cxnLst/>
              <a:rect l="l" t="t" r="r" b="b"/>
              <a:pathLst>
                <a:path h="81279">
                  <a:moveTo>
                    <a:pt x="0" y="0"/>
                  </a:moveTo>
                  <a:lnTo>
                    <a:pt x="0" y="80772"/>
                  </a:lnTo>
                </a:path>
                <a:path h="81279">
                  <a:moveTo>
                    <a:pt x="0" y="0"/>
                  </a:moveTo>
                  <a:lnTo>
                    <a:pt x="0" y="8077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24" name="object 13624"/>
            <p:cNvSpPr/>
            <p:nvPr/>
          </p:nvSpPr>
          <p:spPr>
            <a:xfrm>
              <a:off x="5993104" y="4683252"/>
              <a:ext cx="0" cy="74930"/>
            </a:xfrm>
            <a:custGeom>
              <a:avLst/>
              <a:gdLst/>
              <a:ahLst/>
              <a:cxnLst/>
              <a:rect l="l" t="t" r="r" b="b"/>
              <a:pathLst>
                <a:path h="74929">
                  <a:moveTo>
                    <a:pt x="0" y="0"/>
                  </a:moveTo>
                  <a:lnTo>
                    <a:pt x="0" y="7467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25" name="object 13625"/>
            <p:cNvSpPr/>
            <p:nvPr/>
          </p:nvSpPr>
          <p:spPr>
            <a:xfrm>
              <a:off x="5987389" y="4683252"/>
              <a:ext cx="0" cy="74930"/>
            </a:xfrm>
            <a:custGeom>
              <a:avLst/>
              <a:gdLst/>
              <a:ahLst/>
              <a:cxnLst/>
              <a:rect l="l" t="t" r="r" b="b"/>
              <a:pathLst>
                <a:path h="74929">
                  <a:moveTo>
                    <a:pt x="0" y="74675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26" name="object 13626"/>
            <p:cNvSpPr/>
            <p:nvPr/>
          </p:nvSpPr>
          <p:spPr>
            <a:xfrm>
              <a:off x="5987389" y="4680204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5">
                  <a:moveTo>
                    <a:pt x="0" y="0"/>
                  </a:moveTo>
                  <a:lnTo>
                    <a:pt x="685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27" name="object 13627"/>
            <p:cNvSpPr/>
            <p:nvPr/>
          </p:nvSpPr>
          <p:spPr>
            <a:xfrm>
              <a:off x="5987389" y="4645914"/>
              <a:ext cx="3810" cy="37465"/>
            </a:xfrm>
            <a:custGeom>
              <a:avLst/>
              <a:gdLst/>
              <a:ahLst/>
              <a:cxnLst/>
              <a:rect l="l" t="t" r="r" b="b"/>
              <a:pathLst>
                <a:path w="3810" h="37464">
                  <a:moveTo>
                    <a:pt x="0" y="37337"/>
                  </a:moveTo>
                  <a:lnTo>
                    <a:pt x="0" y="0"/>
                  </a:lnTo>
                </a:path>
                <a:path w="3810" h="37464">
                  <a:moveTo>
                    <a:pt x="0" y="37337"/>
                  </a:moveTo>
                  <a:lnTo>
                    <a:pt x="3810" y="37337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28" name="object 13628"/>
            <p:cNvSpPr/>
            <p:nvPr/>
          </p:nvSpPr>
          <p:spPr>
            <a:xfrm>
              <a:off x="5993104" y="4645914"/>
              <a:ext cx="0" cy="37465"/>
            </a:xfrm>
            <a:custGeom>
              <a:avLst/>
              <a:gdLst/>
              <a:ahLst/>
              <a:cxnLst/>
              <a:rect l="l" t="t" r="r" b="b"/>
              <a:pathLst>
                <a:path h="37464">
                  <a:moveTo>
                    <a:pt x="0" y="0"/>
                  </a:moveTo>
                  <a:lnTo>
                    <a:pt x="0" y="3733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29" name="object 13629"/>
            <p:cNvSpPr/>
            <p:nvPr/>
          </p:nvSpPr>
          <p:spPr>
            <a:xfrm>
              <a:off x="5991199" y="4683252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3630" name="object 13630"/>
          <p:cNvGrpSpPr/>
          <p:nvPr/>
        </p:nvGrpSpPr>
        <p:grpSpPr>
          <a:xfrm>
            <a:off x="7517421" y="4208315"/>
            <a:ext cx="16760" cy="11173"/>
            <a:chOff x="5981293" y="4440935"/>
            <a:chExt cx="13335" cy="8890"/>
          </a:xfrm>
        </p:grpSpPr>
        <p:sp>
          <p:nvSpPr>
            <p:cNvPr id="13631" name="object 13631"/>
            <p:cNvSpPr/>
            <p:nvPr/>
          </p:nvSpPr>
          <p:spPr>
            <a:xfrm>
              <a:off x="5987389" y="4443221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5">
                  <a:moveTo>
                    <a:pt x="0" y="0"/>
                  </a:moveTo>
                  <a:lnTo>
                    <a:pt x="685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32" name="object 13632"/>
            <p:cNvSpPr/>
            <p:nvPr/>
          </p:nvSpPr>
          <p:spPr>
            <a:xfrm>
              <a:off x="5987389" y="4443221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81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33" name="object 13633"/>
            <p:cNvSpPr/>
            <p:nvPr/>
          </p:nvSpPr>
          <p:spPr>
            <a:xfrm>
              <a:off x="5984341" y="4443221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10">
                  <a:moveTo>
                    <a:pt x="0" y="3810"/>
                  </a:moveTo>
                  <a:lnTo>
                    <a:pt x="3048" y="3810"/>
                  </a:lnTo>
                </a:path>
                <a:path w="3175" h="3810">
                  <a:moveTo>
                    <a:pt x="0" y="381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34" name="object 13634"/>
            <p:cNvSpPr/>
            <p:nvPr/>
          </p:nvSpPr>
          <p:spPr>
            <a:xfrm>
              <a:off x="5981293" y="444322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0" y="0"/>
                  </a:moveTo>
                  <a:lnTo>
                    <a:pt x="609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3635" name="object 13635"/>
          <p:cNvGrpSpPr/>
          <p:nvPr/>
        </p:nvGrpSpPr>
        <p:grpSpPr>
          <a:xfrm>
            <a:off x="7522209" y="4506159"/>
            <a:ext cx="14365" cy="116520"/>
            <a:chOff x="5985103" y="4677917"/>
            <a:chExt cx="11430" cy="92710"/>
          </a:xfrm>
        </p:grpSpPr>
        <p:sp>
          <p:nvSpPr>
            <p:cNvPr id="13636" name="object 13636"/>
            <p:cNvSpPr/>
            <p:nvPr/>
          </p:nvSpPr>
          <p:spPr>
            <a:xfrm>
              <a:off x="5991199" y="468325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37" name="object 13637"/>
            <p:cNvSpPr/>
            <p:nvPr/>
          </p:nvSpPr>
          <p:spPr>
            <a:xfrm>
              <a:off x="5987389" y="4683251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10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38" name="object 13638"/>
            <p:cNvSpPr/>
            <p:nvPr/>
          </p:nvSpPr>
          <p:spPr>
            <a:xfrm>
              <a:off x="5987389" y="4680203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5">
                  <a:moveTo>
                    <a:pt x="0" y="0"/>
                  </a:moveTo>
                  <a:lnTo>
                    <a:pt x="685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39" name="object 13639"/>
            <p:cNvSpPr/>
            <p:nvPr/>
          </p:nvSpPr>
          <p:spPr>
            <a:xfrm>
              <a:off x="5987389" y="4683251"/>
              <a:ext cx="0" cy="74930"/>
            </a:xfrm>
            <a:custGeom>
              <a:avLst/>
              <a:gdLst/>
              <a:ahLst/>
              <a:cxnLst/>
              <a:rect l="l" t="t" r="r" b="b"/>
              <a:pathLst>
                <a:path h="74929">
                  <a:moveTo>
                    <a:pt x="0" y="74675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40" name="object 13640"/>
            <p:cNvSpPr/>
            <p:nvPr/>
          </p:nvSpPr>
          <p:spPr>
            <a:xfrm>
              <a:off x="5993104" y="4683251"/>
              <a:ext cx="0" cy="74930"/>
            </a:xfrm>
            <a:custGeom>
              <a:avLst/>
              <a:gdLst/>
              <a:ahLst/>
              <a:cxnLst/>
              <a:rect l="l" t="t" r="r" b="b"/>
              <a:pathLst>
                <a:path h="74929">
                  <a:moveTo>
                    <a:pt x="0" y="0"/>
                  </a:moveTo>
                  <a:lnTo>
                    <a:pt x="0" y="7467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41" name="object 13641"/>
            <p:cNvSpPr/>
            <p:nvPr/>
          </p:nvSpPr>
          <p:spPr>
            <a:xfrm>
              <a:off x="5991199" y="4680203"/>
              <a:ext cx="0" cy="81280"/>
            </a:xfrm>
            <a:custGeom>
              <a:avLst/>
              <a:gdLst/>
              <a:ahLst/>
              <a:cxnLst/>
              <a:rect l="l" t="t" r="r" b="b"/>
              <a:pathLst>
                <a:path h="81279">
                  <a:moveTo>
                    <a:pt x="0" y="0"/>
                  </a:moveTo>
                  <a:lnTo>
                    <a:pt x="0" y="80772"/>
                  </a:lnTo>
                </a:path>
                <a:path h="81279">
                  <a:moveTo>
                    <a:pt x="0" y="0"/>
                  </a:moveTo>
                  <a:lnTo>
                    <a:pt x="0" y="8077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42" name="object 13642"/>
            <p:cNvSpPr/>
            <p:nvPr/>
          </p:nvSpPr>
          <p:spPr>
            <a:xfrm>
              <a:off x="5991199" y="4757927"/>
              <a:ext cx="3175" cy="6985"/>
            </a:xfrm>
            <a:custGeom>
              <a:avLst/>
              <a:gdLst/>
              <a:ahLst/>
              <a:cxnLst/>
              <a:rect l="l" t="t" r="r" b="b"/>
              <a:pathLst>
                <a:path w="3175" h="6985">
                  <a:moveTo>
                    <a:pt x="0" y="0"/>
                  </a:moveTo>
                  <a:lnTo>
                    <a:pt x="3048" y="0"/>
                  </a:lnTo>
                  <a:lnTo>
                    <a:pt x="3048" y="6858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43" name="object 13643"/>
            <p:cNvSpPr/>
            <p:nvPr/>
          </p:nvSpPr>
          <p:spPr>
            <a:xfrm>
              <a:off x="5987389" y="4757927"/>
              <a:ext cx="6985" cy="6985"/>
            </a:xfrm>
            <a:custGeom>
              <a:avLst/>
              <a:gdLst/>
              <a:ahLst/>
              <a:cxnLst/>
              <a:rect l="l" t="t" r="r" b="b"/>
              <a:pathLst>
                <a:path w="6985" h="6985">
                  <a:moveTo>
                    <a:pt x="0" y="0"/>
                  </a:moveTo>
                  <a:lnTo>
                    <a:pt x="3810" y="0"/>
                  </a:lnTo>
                </a:path>
                <a:path w="6985" h="6985">
                  <a:moveTo>
                    <a:pt x="0" y="0"/>
                  </a:moveTo>
                  <a:lnTo>
                    <a:pt x="0" y="6858"/>
                  </a:lnTo>
                  <a:lnTo>
                    <a:pt x="6858" y="685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44" name="object 13644"/>
            <p:cNvSpPr/>
            <p:nvPr/>
          </p:nvSpPr>
          <p:spPr>
            <a:xfrm>
              <a:off x="5987389" y="4760975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5">
                  <a:moveTo>
                    <a:pt x="0" y="0"/>
                  </a:moveTo>
                  <a:lnTo>
                    <a:pt x="685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45" name="object 13645"/>
            <p:cNvSpPr/>
            <p:nvPr/>
          </p:nvSpPr>
          <p:spPr>
            <a:xfrm>
              <a:off x="5987389" y="4764785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5">
                  <a:moveTo>
                    <a:pt x="0" y="0"/>
                  </a:moveTo>
                  <a:lnTo>
                    <a:pt x="685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46" name="object 13646"/>
            <p:cNvSpPr/>
            <p:nvPr/>
          </p:nvSpPr>
          <p:spPr>
            <a:xfrm>
              <a:off x="5991199" y="4767833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47" name="object 13647"/>
            <p:cNvSpPr/>
            <p:nvPr/>
          </p:nvSpPr>
          <p:spPr>
            <a:xfrm>
              <a:off x="5987389" y="4767833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10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48" name="object 13648"/>
            <p:cNvSpPr/>
            <p:nvPr/>
          </p:nvSpPr>
          <p:spPr>
            <a:xfrm>
              <a:off x="5987389" y="4764785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5">
                  <a:moveTo>
                    <a:pt x="0" y="0"/>
                  </a:moveTo>
                  <a:lnTo>
                    <a:pt x="685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49" name="object 13649"/>
            <p:cNvSpPr/>
            <p:nvPr/>
          </p:nvSpPr>
          <p:spPr>
            <a:xfrm>
              <a:off x="5993104" y="4764785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3048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50" name="object 13650"/>
            <p:cNvSpPr/>
            <p:nvPr/>
          </p:nvSpPr>
          <p:spPr>
            <a:xfrm>
              <a:off x="5987389" y="4764785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304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3651" name="object 13651"/>
          <p:cNvGrpSpPr/>
          <p:nvPr/>
        </p:nvGrpSpPr>
        <p:grpSpPr>
          <a:xfrm>
            <a:off x="7517420" y="4208315"/>
            <a:ext cx="19154" cy="11173"/>
            <a:chOff x="5981293" y="4440935"/>
            <a:chExt cx="15240" cy="8890"/>
          </a:xfrm>
        </p:grpSpPr>
        <p:sp>
          <p:nvSpPr>
            <p:cNvPr id="13652" name="object 13652"/>
            <p:cNvSpPr/>
            <p:nvPr/>
          </p:nvSpPr>
          <p:spPr>
            <a:xfrm>
              <a:off x="5981293" y="444322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0" y="0"/>
                  </a:moveTo>
                  <a:lnTo>
                    <a:pt x="609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53" name="object 13653"/>
            <p:cNvSpPr/>
            <p:nvPr/>
          </p:nvSpPr>
          <p:spPr>
            <a:xfrm>
              <a:off x="5984341" y="4443221"/>
              <a:ext cx="10160" cy="3810"/>
            </a:xfrm>
            <a:custGeom>
              <a:avLst/>
              <a:gdLst/>
              <a:ahLst/>
              <a:cxnLst/>
              <a:rect l="l" t="t" r="r" b="b"/>
              <a:pathLst>
                <a:path w="10160" h="3810">
                  <a:moveTo>
                    <a:pt x="0" y="3810"/>
                  </a:moveTo>
                  <a:lnTo>
                    <a:pt x="0" y="0"/>
                  </a:lnTo>
                </a:path>
                <a:path w="10160" h="3810">
                  <a:moveTo>
                    <a:pt x="0" y="3810"/>
                  </a:moveTo>
                  <a:lnTo>
                    <a:pt x="3048" y="3810"/>
                  </a:lnTo>
                  <a:lnTo>
                    <a:pt x="3047" y="0"/>
                  </a:lnTo>
                  <a:lnTo>
                    <a:pt x="990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3654" name="object 13654"/>
          <p:cNvGrpSpPr/>
          <p:nvPr/>
        </p:nvGrpSpPr>
        <p:grpSpPr>
          <a:xfrm>
            <a:off x="7522210" y="4465937"/>
            <a:ext cx="11971" cy="47087"/>
            <a:chOff x="5985103" y="4645914"/>
            <a:chExt cx="9525" cy="37465"/>
          </a:xfrm>
        </p:grpSpPr>
        <p:sp>
          <p:nvSpPr>
            <p:cNvPr id="13655" name="object 13655"/>
            <p:cNvSpPr/>
            <p:nvPr/>
          </p:nvSpPr>
          <p:spPr>
            <a:xfrm>
              <a:off x="5993104" y="4645914"/>
              <a:ext cx="0" cy="37465"/>
            </a:xfrm>
            <a:custGeom>
              <a:avLst/>
              <a:gdLst/>
              <a:ahLst/>
              <a:cxnLst/>
              <a:rect l="l" t="t" r="r" b="b"/>
              <a:pathLst>
                <a:path h="37464">
                  <a:moveTo>
                    <a:pt x="0" y="0"/>
                  </a:moveTo>
                  <a:lnTo>
                    <a:pt x="0" y="3733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56" name="object 13656"/>
            <p:cNvSpPr/>
            <p:nvPr/>
          </p:nvSpPr>
          <p:spPr>
            <a:xfrm>
              <a:off x="5987389" y="4645914"/>
              <a:ext cx="0" cy="37465"/>
            </a:xfrm>
            <a:custGeom>
              <a:avLst/>
              <a:gdLst/>
              <a:ahLst/>
              <a:cxnLst/>
              <a:rect l="l" t="t" r="r" b="b"/>
              <a:pathLst>
                <a:path h="37464">
                  <a:moveTo>
                    <a:pt x="0" y="37337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3657" name="object 13657"/>
          <p:cNvSpPr/>
          <p:nvPr/>
        </p:nvSpPr>
        <p:spPr>
          <a:xfrm>
            <a:off x="7525083" y="4211188"/>
            <a:ext cx="8779" cy="0"/>
          </a:xfrm>
          <a:custGeom>
            <a:avLst/>
            <a:gdLst/>
            <a:ahLst/>
            <a:cxnLst/>
            <a:rect l="l" t="t" r="r" b="b"/>
            <a:pathLst>
              <a:path w="6985">
                <a:moveTo>
                  <a:pt x="0" y="0"/>
                </a:moveTo>
                <a:lnTo>
                  <a:pt x="6858" y="0"/>
                </a:lnTo>
              </a:path>
              <a:path w="6985">
                <a:moveTo>
                  <a:pt x="0" y="0"/>
                </a:moveTo>
                <a:lnTo>
                  <a:pt x="685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58" name="object 13658"/>
          <p:cNvSpPr/>
          <p:nvPr/>
        </p:nvSpPr>
        <p:spPr>
          <a:xfrm>
            <a:off x="7457085" y="5014698"/>
            <a:ext cx="55866" cy="0"/>
          </a:xfrm>
          <a:custGeom>
            <a:avLst/>
            <a:gdLst/>
            <a:ahLst/>
            <a:cxnLst/>
            <a:rect l="l" t="t" r="r" b="b"/>
            <a:pathLst>
              <a:path w="44450">
                <a:moveTo>
                  <a:pt x="44196" y="0"/>
                </a:moveTo>
                <a:lnTo>
                  <a:pt x="3810" y="0"/>
                </a:lnTo>
                <a:lnTo>
                  <a:pt x="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3659" name="object 13659"/>
          <p:cNvGrpSpPr/>
          <p:nvPr/>
        </p:nvGrpSpPr>
        <p:grpSpPr>
          <a:xfrm>
            <a:off x="7522209" y="4710149"/>
            <a:ext cx="14365" cy="207501"/>
            <a:chOff x="5985103" y="4840223"/>
            <a:chExt cx="11430" cy="165100"/>
          </a:xfrm>
        </p:grpSpPr>
        <p:sp>
          <p:nvSpPr>
            <p:cNvPr id="13660" name="object 13660"/>
            <p:cNvSpPr/>
            <p:nvPr/>
          </p:nvSpPr>
          <p:spPr>
            <a:xfrm>
              <a:off x="5987389" y="4882895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5">
                  <a:moveTo>
                    <a:pt x="0" y="0"/>
                  </a:moveTo>
                  <a:lnTo>
                    <a:pt x="6858" y="0"/>
                  </a:lnTo>
                </a:path>
                <a:path w="6985">
                  <a:moveTo>
                    <a:pt x="0" y="0"/>
                  </a:moveTo>
                  <a:lnTo>
                    <a:pt x="685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61" name="object 13661"/>
            <p:cNvSpPr/>
            <p:nvPr/>
          </p:nvSpPr>
          <p:spPr>
            <a:xfrm>
              <a:off x="5987389" y="4842509"/>
              <a:ext cx="0" cy="40640"/>
            </a:xfrm>
            <a:custGeom>
              <a:avLst/>
              <a:gdLst/>
              <a:ahLst/>
              <a:cxnLst/>
              <a:rect l="l" t="t" r="r" b="b"/>
              <a:pathLst>
                <a:path h="40639">
                  <a:moveTo>
                    <a:pt x="0" y="0"/>
                  </a:moveTo>
                  <a:lnTo>
                    <a:pt x="0" y="4038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62" name="object 13662"/>
            <p:cNvSpPr/>
            <p:nvPr/>
          </p:nvSpPr>
          <p:spPr>
            <a:xfrm>
              <a:off x="5994247" y="4842509"/>
              <a:ext cx="0" cy="40640"/>
            </a:xfrm>
            <a:custGeom>
              <a:avLst/>
              <a:gdLst/>
              <a:ahLst/>
              <a:cxnLst/>
              <a:rect l="l" t="t" r="r" b="b"/>
              <a:pathLst>
                <a:path h="40639">
                  <a:moveTo>
                    <a:pt x="0" y="0"/>
                  </a:moveTo>
                  <a:lnTo>
                    <a:pt x="0" y="4038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63" name="object 13663"/>
            <p:cNvSpPr/>
            <p:nvPr/>
          </p:nvSpPr>
          <p:spPr>
            <a:xfrm>
              <a:off x="5987389" y="484555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5">
                  <a:moveTo>
                    <a:pt x="0" y="0"/>
                  </a:moveTo>
                  <a:lnTo>
                    <a:pt x="685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64" name="object 13664"/>
            <p:cNvSpPr/>
            <p:nvPr/>
          </p:nvSpPr>
          <p:spPr>
            <a:xfrm>
              <a:off x="5987389" y="4842509"/>
              <a:ext cx="6985" cy="162560"/>
            </a:xfrm>
            <a:custGeom>
              <a:avLst/>
              <a:gdLst/>
              <a:ahLst/>
              <a:cxnLst/>
              <a:rect l="l" t="t" r="r" b="b"/>
              <a:pathLst>
                <a:path w="6985" h="162560">
                  <a:moveTo>
                    <a:pt x="0" y="0"/>
                  </a:moveTo>
                  <a:lnTo>
                    <a:pt x="3810" y="0"/>
                  </a:lnTo>
                  <a:lnTo>
                    <a:pt x="6858" y="0"/>
                  </a:lnTo>
                  <a:lnTo>
                    <a:pt x="6858" y="40386"/>
                  </a:lnTo>
                </a:path>
                <a:path w="6985" h="162560">
                  <a:moveTo>
                    <a:pt x="0" y="0"/>
                  </a:moveTo>
                  <a:lnTo>
                    <a:pt x="0" y="16230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65" name="object 13665"/>
            <p:cNvSpPr/>
            <p:nvPr/>
          </p:nvSpPr>
          <p:spPr>
            <a:xfrm>
              <a:off x="5987389" y="4882895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5">
                  <a:moveTo>
                    <a:pt x="0" y="0"/>
                  </a:moveTo>
                  <a:lnTo>
                    <a:pt x="6858" y="0"/>
                  </a:lnTo>
                </a:path>
                <a:path w="6985">
                  <a:moveTo>
                    <a:pt x="0" y="0"/>
                  </a:moveTo>
                  <a:lnTo>
                    <a:pt x="685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3666" name="object 13666"/>
          <p:cNvGrpSpPr/>
          <p:nvPr/>
        </p:nvGrpSpPr>
        <p:grpSpPr>
          <a:xfrm>
            <a:off x="7457085" y="5011823"/>
            <a:ext cx="55866" cy="6385"/>
            <a:chOff x="5933287" y="5080253"/>
            <a:chExt cx="44450" cy="5080"/>
          </a:xfrm>
        </p:grpSpPr>
        <p:sp>
          <p:nvSpPr>
            <p:cNvPr id="13667" name="object 13667"/>
            <p:cNvSpPr/>
            <p:nvPr/>
          </p:nvSpPr>
          <p:spPr>
            <a:xfrm>
              <a:off x="5933287" y="508253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10">
                  <a:moveTo>
                    <a:pt x="3810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68" name="object 13668"/>
            <p:cNvSpPr/>
            <p:nvPr/>
          </p:nvSpPr>
          <p:spPr>
            <a:xfrm>
              <a:off x="5937097" y="5082539"/>
              <a:ext cx="40640" cy="0"/>
            </a:xfrm>
            <a:custGeom>
              <a:avLst/>
              <a:gdLst/>
              <a:ahLst/>
              <a:cxnLst/>
              <a:rect l="l" t="t" r="r" b="b"/>
              <a:pathLst>
                <a:path w="40639">
                  <a:moveTo>
                    <a:pt x="40386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3669" name="object 13669"/>
          <p:cNvGrpSpPr/>
          <p:nvPr/>
        </p:nvGrpSpPr>
        <p:grpSpPr>
          <a:xfrm>
            <a:off x="7525083" y="4710149"/>
            <a:ext cx="8779" cy="9577"/>
            <a:chOff x="5987389" y="4840223"/>
            <a:chExt cx="6985" cy="7620"/>
          </a:xfrm>
        </p:grpSpPr>
        <p:sp>
          <p:nvSpPr>
            <p:cNvPr id="13670" name="object 13670"/>
            <p:cNvSpPr/>
            <p:nvPr/>
          </p:nvSpPr>
          <p:spPr>
            <a:xfrm>
              <a:off x="5991199" y="4842509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71" name="object 13671"/>
            <p:cNvSpPr/>
            <p:nvPr/>
          </p:nvSpPr>
          <p:spPr>
            <a:xfrm>
              <a:off x="5987389" y="484250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10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72" name="object 13672"/>
            <p:cNvSpPr/>
            <p:nvPr/>
          </p:nvSpPr>
          <p:spPr>
            <a:xfrm>
              <a:off x="5987389" y="484555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5">
                  <a:moveTo>
                    <a:pt x="0" y="0"/>
                  </a:moveTo>
                  <a:lnTo>
                    <a:pt x="685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3673" name="object 13673"/>
          <p:cNvGrpSpPr/>
          <p:nvPr/>
        </p:nvGrpSpPr>
        <p:grpSpPr>
          <a:xfrm>
            <a:off x="7522209" y="4615337"/>
            <a:ext cx="14365" cy="304867"/>
            <a:chOff x="5985103" y="4764785"/>
            <a:chExt cx="11430" cy="242570"/>
          </a:xfrm>
        </p:grpSpPr>
        <p:sp>
          <p:nvSpPr>
            <p:cNvPr id="13674" name="object 13674"/>
            <p:cNvSpPr/>
            <p:nvPr/>
          </p:nvSpPr>
          <p:spPr>
            <a:xfrm>
              <a:off x="5987389" y="5004815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5">
                  <a:moveTo>
                    <a:pt x="6858" y="0"/>
                  </a:moveTo>
                  <a:lnTo>
                    <a:pt x="0" y="0"/>
                  </a:lnTo>
                </a:path>
                <a:path w="6985">
                  <a:moveTo>
                    <a:pt x="685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75" name="object 13675"/>
            <p:cNvSpPr/>
            <p:nvPr/>
          </p:nvSpPr>
          <p:spPr>
            <a:xfrm>
              <a:off x="5987389" y="5001005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5">
                  <a:moveTo>
                    <a:pt x="685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76" name="object 13676"/>
            <p:cNvSpPr/>
            <p:nvPr/>
          </p:nvSpPr>
          <p:spPr>
            <a:xfrm>
              <a:off x="5987389" y="4882895"/>
              <a:ext cx="6985" cy="118110"/>
            </a:xfrm>
            <a:custGeom>
              <a:avLst/>
              <a:gdLst/>
              <a:ahLst/>
              <a:cxnLst/>
              <a:rect l="l" t="t" r="r" b="b"/>
              <a:pathLst>
                <a:path w="6985" h="118110">
                  <a:moveTo>
                    <a:pt x="0" y="0"/>
                  </a:moveTo>
                  <a:lnTo>
                    <a:pt x="6858" y="0"/>
                  </a:lnTo>
                  <a:lnTo>
                    <a:pt x="6858" y="118110"/>
                  </a:lnTo>
                  <a:lnTo>
                    <a:pt x="0" y="118110"/>
                  </a:lnTo>
                </a:path>
                <a:path w="6985" h="118110">
                  <a:moveTo>
                    <a:pt x="0" y="0"/>
                  </a:moveTo>
                  <a:lnTo>
                    <a:pt x="6858" y="0"/>
                  </a:lnTo>
                  <a:lnTo>
                    <a:pt x="6858" y="1181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77" name="object 13677"/>
            <p:cNvSpPr/>
            <p:nvPr/>
          </p:nvSpPr>
          <p:spPr>
            <a:xfrm>
              <a:off x="5991199" y="4764785"/>
              <a:ext cx="0" cy="81280"/>
            </a:xfrm>
            <a:custGeom>
              <a:avLst/>
              <a:gdLst/>
              <a:ahLst/>
              <a:cxnLst/>
              <a:rect l="l" t="t" r="r" b="b"/>
              <a:pathLst>
                <a:path h="81279">
                  <a:moveTo>
                    <a:pt x="0" y="80772"/>
                  </a:moveTo>
                  <a:lnTo>
                    <a:pt x="0" y="0"/>
                  </a:lnTo>
                </a:path>
                <a:path h="81279">
                  <a:moveTo>
                    <a:pt x="0" y="80772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78" name="object 13678"/>
            <p:cNvSpPr/>
            <p:nvPr/>
          </p:nvSpPr>
          <p:spPr>
            <a:xfrm>
              <a:off x="5987389" y="4767833"/>
              <a:ext cx="0" cy="74930"/>
            </a:xfrm>
            <a:custGeom>
              <a:avLst/>
              <a:gdLst/>
              <a:ahLst/>
              <a:cxnLst/>
              <a:rect l="l" t="t" r="r" b="b"/>
              <a:pathLst>
                <a:path h="74929">
                  <a:moveTo>
                    <a:pt x="0" y="0"/>
                  </a:moveTo>
                  <a:lnTo>
                    <a:pt x="0" y="7467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79" name="object 13679"/>
            <p:cNvSpPr/>
            <p:nvPr/>
          </p:nvSpPr>
          <p:spPr>
            <a:xfrm>
              <a:off x="5993104" y="4767833"/>
              <a:ext cx="0" cy="74930"/>
            </a:xfrm>
            <a:custGeom>
              <a:avLst/>
              <a:gdLst/>
              <a:ahLst/>
              <a:cxnLst/>
              <a:rect l="l" t="t" r="r" b="b"/>
              <a:pathLst>
                <a:path h="74929">
                  <a:moveTo>
                    <a:pt x="0" y="0"/>
                  </a:moveTo>
                  <a:lnTo>
                    <a:pt x="0" y="74675"/>
                  </a:lnTo>
                </a:path>
                <a:path h="74929">
                  <a:moveTo>
                    <a:pt x="0" y="0"/>
                  </a:moveTo>
                  <a:lnTo>
                    <a:pt x="0" y="7467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80" name="object 13680"/>
            <p:cNvSpPr/>
            <p:nvPr/>
          </p:nvSpPr>
          <p:spPr>
            <a:xfrm>
              <a:off x="5987389" y="4767833"/>
              <a:ext cx="0" cy="74930"/>
            </a:xfrm>
            <a:custGeom>
              <a:avLst/>
              <a:gdLst/>
              <a:ahLst/>
              <a:cxnLst/>
              <a:rect l="l" t="t" r="r" b="b"/>
              <a:pathLst>
                <a:path h="74929">
                  <a:moveTo>
                    <a:pt x="0" y="0"/>
                  </a:moveTo>
                  <a:lnTo>
                    <a:pt x="0" y="7467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81" name="object 13681"/>
            <p:cNvSpPr/>
            <p:nvPr/>
          </p:nvSpPr>
          <p:spPr>
            <a:xfrm>
              <a:off x="5991199" y="4764785"/>
              <a:ext cx="0" cy="81280"/>
            </a:xfrm>
            <a:custGeom>
              <a:avLst/>
              <a:gdLst/>
              <a:ahLst/>
              <a:cxnLst/>
              <a:rect l="l" t="t" r="r" b="b"/>
              <a:pathLst>
                <a:path h="81279">
                  <a:moveTo>
                    <a:pt x="0" y="80772"/>
                  </a:moveTo>
                  <a:lnTo>
                    <a:pt x="0" y="0"/>
                  </a:lnTo>
                </a:path>
                <a:path h="81279">
                  <a:moveTo>
                    <a:pt x="0" y="80772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3682" name="object 13682"/>
          <p:cNvSpPr/>
          <p:nvPr/>
        </p:nvSpPr>
        <p:spPr>
          <a:xfrm>
            <a:off x="7198507" y="4601929"/>
            <a:ext cx="0" cy="51077"/>
          </a:xfrm>
          <a:custGeom>
            <a:avLst/>
            <a:gdLst/>
            <a:ahLst/>
            <a:cxnLst/>
            <a:rect l="l" t="t" r="r" b="b"/>
            <a:pathLst>
              <a:path h="40639">
                <a:moveTo>
                  <a:pt x="0" y="0"/>
                </a:moveTo>
                <a:lnTo>
                  <a:pt x="0" y="40386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83" name="object 13683"/>
          <p:cNvSpPr/>
          <p:nvPr/>
        </p:nvSpPr>
        <p:spPr>
          <a:xfrm>
            <a:off x="7193719" y="4601929"/>
            <a:ext cx="13567" cy="8779"/>
          </a:xfrm>
          <a:custGeom>
            <a:avLst/>
            <a:gdLst/>
            <a:ahLst/>
            <a:cxnLst/>
            <a:rect l="l" t="t" r="r" b="b"/>
            <a:pathLst>
              <a:path w="10795" h="6985">
                <a:moveTo>
                  <a:pt x="3810" y="0"/>
                </a:moveTo>
                <a:lnTo>
                  <a:pt x="0" y="6858"/>
                </a:lnTo>
              </a:path>
              <a:path w="10795" h="6985">
                <a:moveTo>
                  <a:pt x="3810" y="0"/>
                </a:moveTo>
                <a:lnTo>
                  <a:pt x="10668" y="6858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3684" name="object 13684"/>
          <p:cNvGrpSpPr/>
          <p:nvPr/>
        </p:nvGrpSpPr>
        <p:grpSpPr>
          <a:xfrm>
            <a:off x="7215746" y="4459232"/>
            <a:ext cx="3990" cy="9577"/>
            <a:chOff x="5741263" y="4640579"/>
            <a:chExt cx="3175" cy="7620"/>
          </a:xfrm>
        </p:grpSpPr>
        <p:sp>
          <p:nvSpPr>
            <p:cNvPr id="13685" name="object 13685"/>
            <p:cNvSpPr/>
            <p:nvPr/>
          </p:nvSpPr>
          <p:spPr>
            <a:xfrm>
              <a:off x="5741263" y="4642865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48" y="0"/>
                  </a:lnTo>
                </a:path>
                <a:path w="3175">
                  <a:moveTo>
                    <a:pt x="0" y="0"/>
                  </a:moveTo>
                  <a:lnTo>
                    <a:pt x="30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86" name="object 13686"/>
            <p:cNvSpPr/>
            <p:nvPr/>
          </p:nvSpPr>
          <p:spPr>
            <a:xfrm>
              <a:off x="5741263" y="4645913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4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3687" name="object 13687"/>
          <p:cNvSpPr/>
          <p:nvPr/>
        </p:nvSpPr>
        <p:spPr>
          <a:xfrm>
            <a:off x="7199465" y="4651729"/>
            <a:ext cx="2394" cy="3192"/>
          </a:xfrm>
          <a:custGeom>
            <a:avLst/>
            <a:gdLst/>
            <a:ahLst/>
            <a:cxnLst/>
            <a:rect l="l" t="t" r="r" b="b"/>
            <a:pathLst>
              <a:path w="1904" h="2539">
                <a:moveTo>
                  <a:pt x="762" y="2286"/>
                </a:moveTo>
                <a:lnTo>
                  <a:pt x="1524" y="1524"/>
                </a:lnTo>
                <a:lnTo>
                  <a:pt x="1524" y="762"/>
                </a:lnTo>
                <a:lnTo>
                  <a:pt x="1524" y="0"/>
                </a:lnTo>
                <a:lnTo>
                  <a:pt x="762" y="0"/>
                </a:lnTo>
                <a:lnTo>
                  <a:pt x="0" y="0"/>
                </a:lnTo>
                <a:lnTo>
                  <a:pt x="0" y="762"/>
                </a:lnTo>
                <a:lnTo>
                  <a:pt x="0" y="1524"/>
                </a:lnTo>
                <a:lnTo>
                  <a:pt x="762" y="2286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3688" name="object 13688"/>
          <p:cNvGrpSpPr/>
          <p:nvPr/>
        </p:nvGrpSpPr>
        <p:grpSpPr>
          <a:xfrm>
            <a:off x="7216704" y="4454444"/>
            <a:ext cx="23144" cy="19154"/>
            <a:chOff x="5742025" y="4636770"/>
            <a:chExt cx="18415" cy="15240"/>
          </a:xfrm>
        </p:grpSpPr>
        <p:sp>
          <p:nvSpPr>
            <p:cNvPr id="13689" name="object 13689"/>
            <p:cNvSpPr/>
            <p:nvPr/>
          </p:nvSpPr>
          <p:spPr>
            <a:xfrm>
              <a:off x="5758027" y="464591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810"/>
                  </a:moveTo>
                  <a:lnTo>
                    <a:pt x="0" y="381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90" name="object 13690"/>
            <p:cNvSpPr/>
            <p:nvPr/>
          </p:nvSpPr>
          <p:spPr>
            <a:xfrm>
              <a:off x="5755741" y="464439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762" y="762"/>
                  </a:moveTo>
                  <a:lnTo>
                    <a:pt x="762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91" name="object 13691"/>
            <p:cNvSpPr/>
            <p:nvPr/>
          </p:nvSpPr>
          <p:spPr>
            <a:xfrm>
              <a:off x="5747359" y="464286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5">
                  <a:moveTo>
                    <a:pt x="685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92" name="object 13692"/>
            <p:cNvSpPr/>
            <p:nvPr/>
          </p:nvSpPr>
          <p:spPr>
            <a:xfrm>
              <a:off x="5746597" y="4644390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1524" y="0"/>
                  </a:moveTo>
                  <a:lnTo>
                    <a:pt x="762" y="0"/>
                  </a:lnTo>
                  <a:lnTo>
                    <a:pt x="0" y="76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93" name="object 13693"/>
            <p:cNvSpPr/>
            <p:nvPr/>
          </p:nvSpPr>
          <p:spPr>
            <a:xfrm>
              <a:off x="5744311" y="4639056"/>
              <a:ext cx="3175" cy="10795"/>
            </a:xfrm>
            <a:custGeom>
              <a:avLst/>
              <a:gdLst/>
              <a:ahLst/>
              <a:cxnLst/>
              <a:rect l="l" t="t" r="r" b="b"/>
              <a:pathLst>
                <a:path w="3175" h="10795">
                  <a:moveTo>
                    <a:pt x="3048" y="6858"/>
                  </a:moveTo>
                  <a:lnTo>
                    <a:pt x="3048" y="10668"/>
                  </a:lnTo>
                  <a:lnTo>
                    <a:pt x="0" y="10668"/>
                  </a:lnTo>
                  <a:lnTo>
                    <a:pt x="0" y="0"/>
                  </a:lnTo>
                  <a:lnTo>
                    <a:pt x="3048" y="0"/>
                  </a:lnTo>
                  <a:lnTo>
                    <a:pt x="3048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94" name="object 13694"/>
            <p:cNvSpPr/>
            <p:nvPr/>
          </p:nvSpPr>
          <p:spPr>
            <a:xfrm>
              <a:off x="5746597" y="4642866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0" y="0"/>
                  </a:moveTo>
                  <a:lnTo>
                    <a:pt x="762" y="0"/>
                  </a:lnTo>
                  <a:lnTo>
                    <a:pt x="1524" y="761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95" name="object 13695"/>
            <p:cNvSpPr/>
            <p:nvPr/>
          </p:nvSpPr>
          <p:spPr>
            <a:xfrm>
              <a:off x="5747359" y="464286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5">
                  <a:moveTo>
                    <a:pt x="0" y="0"/>
                  </a:moveTo>
                  <a:lnTo>
                    <a:pt x="685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96" name="object 13696"/>
            <p:cNvSpPr/>
            <p:nvPr/>
          </p:nvSpPr>
          <p:spPr>
            <a:xfrm>
              <a:off x="5755741" y="464286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762"/>
                  </a:moveTo>
                  <a:lnTo>
                    <a:pt x="761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97" name="object 13697"/>
            <p:cNvSpPr/>
            <p:nvPr/>
          </p:nvSpPr>
          <p:spPr>
            <a:xfrm>
              <a:off x="5758027" y="4639056"/>
              <a:ext cx="0" cy="10795"/>
            </a:xfrm>
            <a:custGeom>
              <a:avLst/>
              <a:gdLst/>
              <a:ahLst/>
              <a:cxnLst/>
              <a:rect l="l" t="t" r="r" b="b"/>
              <a:pathLst>
                <a:path h="10795">
                  <a:moveTo>
                    <a:pt x="0" y="3810"/>
                  </a:moveTo>
                  <a:lnTo>
                    <a:pt x="0" y="0"/>
                  </a:lnTo>
                  <a:lnTo>
                    <a:pt x="0" y="1066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3698" name="object 13698"/>
          <p:cNvSpPr/>
          <p:nvPr/>
        </p:nvSpPr>
        <p:spPr>
          <a:xfrm>
            <a:off x="6989729" y="4589479"/>
            <a:ext cx="51875" cy="51077"/>
          </a:xfrm>
          <a:custGeom>
            <a:avLst/>
            <a:gdLst/>
            <a:ahLst/>
            <a:cxnLst/>
            <a:rect l="l" t="t" r="r" b="b"/>
            <a:pathLst>
              <a:path w="41275" h="40639">
                <a:moveTo>
                  <a:pt x="41148" y="40386"/>
                </a:moveTo>
                <a:lnTo>
                  <a:pt x="41148" y="0"/>
                </a:lnTo>
                <a:lnTo>
                  <a:pt x="0" y="0"/>
                </a:lnTo>
                <a:lnTo>
                  <a:pt x="0" y="40386"/>
                </a:lnTo>
                <a:lnTo>
                  <a:pt x="41148" y="40386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3699" name="object 13699"/>
          <p:cNvGrpSpPr/>
          <p:nvPr/>
        </p:nvGrpSpPr>
        <p:grpSpPr>
          <a:xfrm>
            <a:off x="7212872" y="4465937"/>
            <a:ext cx="27135" cy="309655"/>
            <a:chOff x="5738977" y="4645914"/>
            <a:chExt cx="21590" cy="246379"/>
          </a:xfrm>
        </p:grpSpPr>
        <p:sp>
          <p:nvSpPr>
            <p:cNvPr id="13700" name="object 13700"/>
            <p:cNvSpPr/>
            <p:nvPr/>
          </p:nvSpPr>
          <p:spPr>
            <a:xfrm>
              <a:off x="5741263" y="4885944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4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01" name="object 13701"/>
            <p:cNvSpPr/>
            <p:nvPr/>
          </p:nvSpPr>
          <p:spPr>
            <a:xfrm>
              <a:off x="5741263" y="4882896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02" name="object 13702"/>
            <p:cNvSpPr/>
            <p:nvPr/>
          </p:nvSpPr>
          <p:spPr>
            <a:xfrm>
              <a:off x="5758027" y="488594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810"/>
                  </a:moveTo>
                  <a:lnTo>
                    <a:pt x="0" y="381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03" name="object 13703"/>
            <p:cNvSpPr/>
            <p:nvPr/>
          </p:nvSpPr>
          <p:spPr>
            <a:xfrm>
              <a:off x="5755741" y="488365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762" y="762"/>
                  </a:moveTo>
                  <a:lnTo>
                    <a:pt x="762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04" name="object 13704"/>
            <p:cNvSpPr/>
            <p:nvPr/>
          </p:nvSpPr>
          <p:spPr>
            <a:xfrm>
              <a:off x="5747359" y="488289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5">
                  <a:moveTo>
                    <a:pt x="685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05" name="object 13705"/>
            <p:cNvSpPr/>
            <p:nvPr/>
          </p:nvSpPr>
          <p:spPr>
            <a:xfrm>
              <a:off x="5746597" y="4883658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1524" y="0"/>
                  </a:moveTo>
                  <a:lnTo>
                    <a:pt x="762" y="0"/>
                  </a:lnTo>
                  <a:lnTo>
                    <a:pt x="0" y="76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06" name="object 13706"/>
            <p:cNvSpPr/>
            <p:nvPr/>
          </p:nvSpPr>
          <p:spPr>
            <a:xfrm>
              <a:off x="5744311" y="4876038"/>
              <a:ext cx="3175" cy="13970"/>
            </a:xfrm>
            <a:custGeom>
              <a:avLst/>
              <a:gdLst/>
              <a:ahLst/>
              <a:cxnLst/>
              <a:rect l="l" t="t" r="r" b="b"/>
              <a:pathLst>
                <a:path w="3175" h="13970">
                  <a:moveTo>
                    <a:pt x="3048" y="9905"/>
                  </a:moveTo>
                  <a:lnTo>
                    <a:pt x="3048" y="13715"/>
                  </a:lnTo>
                  <a:lnTo>
                    <a:pt x="0" y="13715"/>
                  </a:lnTo>
                  <a:lnTo>
                    <a:pt x="0" y="0"/>
                  </a:lnTo>
                  <a:lnTo>
                    <a:pt x="3048" y="0"/>
                  </a:lnTo>
                  <a:lnTo>
                    <a:pt x="3048" y="6857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07" name="object 13707"/>
            <p:cNvSpPr/>
            <p:nvPr/>
          </p:nvSpPr>
          <p:spPr>
            <a:xfrm>
              <a:off x="5746597" y="4882134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0" y="0"/>
                  </a:moveTo>
                  <a:lnTo>
                    <a:pt x="762" y="761"/>
                  </a:lnTo>
                  <a:lnTo>
                    <a:pt x="1524" y="761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08" name="object 13708"/>
            <p:cNvSpPr/>
            <p:nvPr/>
          </p:nvSpPr>
          <p:spPr>
            <a:xfrm>
              <a:off x="5747359" y="488289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5">
                  <a:moveTo>
                    <a:pt x="0" y="0"/>
                  </a:moveTo>
                  <a:lnTo>
                    <a:pt x="685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09" name="object 13709"/>
            <p:cNvSpPr/>
            <p:nvPr/>
          </p:nvSpPr>
          <p:spPr>
            <a:xfrm>
              <a:off x="5755741" y="488213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762"/>
                  </a:moveTo>
                  <a:lnTo>
                    <a:pt x="762" y="762"/>
                  </a:lnTo>
                  <a:lnTo>
                    <a:pt x="761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10" name="object 13710"/>
            <p:cNvSpPr/>
            <p:nvPr/>
          </p:nvSpPr>
          <p:spPr>
            <a:xfrm>
              <a:off x="5758027" y="4876038"/>
              <a:ext cx="0" cy="13970"/>
            </a:xfrm>
            <a:custGeom>
              <a:avLst/>
              <a:gdLst/>
              <a:ahLst/>
              <a:cxnLst/>
              <a:rect l="l" t="t" r="r" b="b"/>
              <a:pathLst>
                <a:path h="13970">
                  <a:moveTo>
                    <a:pt x="0" y="6858"/>
                  </a:moveTo>
                  <a:lnTo>
                    <a:pt x="0" y="0"/>
                  </a:lnTo>
                  <a:lnTo>
                    <a:pt x="0" y="1371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11" name="object 13711"/>
            <p:cNvSpPr/>
            <p:nvPr/>
          </p:nvSpPr>
          <p:spPr>
            <a:xfrm>
              <a:off x="5741263" y="4645914"/>
              <a:ext cx="0" cy="237490"/>
            </a:xfrm>
            <a:custGeom>
              <a:avLst/>
              <a:gdLst/>
              <a:ahLst/>
              <a:cxnLst/>
              <a:rect l="l" t="t" r="r" b="b"/>
              <a:pathLst>
                <a:path h="237489">
                  <a:moveTo>
                    <a:pt x="0" y="0"/>
                  </a:moveTo>
                  <a:lnTo>
                    <a:pt x="0" y="23698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12" name="object 13712"/>
            <p:cNvSpPr/>
            <p:nvPr/>
          </p:nvSpPr>
          <p:spPr>
            <a:xfrm>
              <a:off x="5744311" y="4645914"/>
              <a:ext cx="0" cy="237490"/>
            </a:xfrm>
            <a:custGeom>
              <a:avLst/>
              <a:gdLst/>
              <a:ahLst/>
              <a:cxnLst/>
              <a:rect l="l" t="t" r="r" b="b"/>
              <a:pathLst>
                <a:path h="237489">
                  <a:moveTo>
                    <a:pt x="0" y="236982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3713" name="object 13713"/>
          <p:cNvGrpSpPr/>
          <p:nvPr/>
        </p:nvGrpSpPr>
        <p:grpSpPr>
          <a:xfrm>
            <a:off x="7522209" y="4313662"/>
            <a:ext cx="14365" cy="152434"/>
            <a:chOff x="5985103" y="4524755"/>
            <a:chExt cx="11430" cy="121285"/>
          </a:xfrm>
        </p:grpSpPr>
        <p:sp>
          <p:nvSpPr>
            <p:cNvPr id="13714" name="object 13714"/>
            <p:cNvSpPr/>
            <p:nvPr/>
          </p:nvSpPr>
          <p:spPr>
            <a:xfrm>
              <a:off x="5987389" y="4524755"/>
              <a:ext cx="0" cy="121285"/>
            </a:xfrm>
            <a:custGeom>
              <a:avLst/>
              <a:gdLst/>
              <a:ahLst/>
              <a:cxnLst/>
              <a:rect l="l" t="t" r="r" b="b"/>
              <a:pathLst>
                <a:path h="121285">
                  <a:moveTo>
                    <a:pt x="0" y="0"/>
                  </a:moveTo>
                  <a:lnTo>
                    <a:pt x="0" y="121157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15" name="object 13715"/>
            <p:cNvSpPr/>
            <p:nvPr/>
          </p:nvSpPr>
          <p:spPr>
            <a:xfrm>
              <a:off x="5994247" y="4524755"/>
              <a:ext cx="0" cy="121285"/>
            </a:xfrm>
            <a:custGeom>
              <a:avLst/>
              <a:gdLst/>
              <a:ahLst/>
              <a:cxnLst/>
              <a:rect l="l" t="t" r="r" b="b"/>
              <a:pathLst>
                <a:path h="121285">
                  <a:moveTo>
                    <a:pt x="0" y="12115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3716" name="object 13716"/>
          <p:cNvGrpSpPr/>
          <p:nvPr/>
        </p:nvGrpSpPr>
        <p:grpSpPr>
          <a:xfrm>
            <a:off x="7212872" y="4164262"/>
            <a:ext cx="9577" cy="298483"/>
            <a:chOff x="5738977" y="4405884"/>
            <a:chExt cx="7620" cy="237490"/>
          </a:xfrm>
        </p:grpSpPr>
        <p:sp>
          <p:nvSpPr>
            <p:cNvPr id="13717" name="object 13717"/>
            <p:cNvSpPr/>
            <p:nvPr/>
          </p:nvSpPr>
          <p:spPr>
            <a:xfrm>
              <a:off x="5741263" y="4405884"/>
              <a:ext cx="0" cy="237490"/>
            </a:xfrm>
            <a:custGeom>
              <a:avLst/>
              <a:gdLst/>
              <a:ahLst/>
              <a:cxnLst/>
              <a:rect l="l" t="t" r="r" b="b"/>
              <a:pathLst>
                <a:path h="237489">
                  <a:moveTo>
                    <a:pt x="0" y="0"/>
                  </a:moveTo>
                  <a:lnTo>
                    <a:pt x="0" y="23698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18" name="object 13718"/>
            <p:cNvSpPr/>
            <p:nvPr/>
          </p:nvSpPr>
          <p:spPr>
            <a:xfrm>
              <a:off x="5744311" y="4405884"/>
              <a:ext cx="0" cy="237490"/>
            </a:xfrm>
            <a:custGeom>
              <a:avLst/>
              <a:gdLst/>
              <a:ahLst/>
              <a:cxnLst/>
              <a:rect l="l" t="t" r="r" b="b"/>
              <a:pathLst>
                <a:path h="237489">
                  <a:moveTo>
                    <a:pt x="0" y="236982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3719" name="object 13719"/>
          <p:cNvGrpSpPr/>
          <p:nvPr/>
        </p:nvGrpSpPr>
        <p:grpSpPr>
          <a:xfrm>
            <a:off x="7522209" y="4308875"/>
            <a:ext cx="14365" cy="157222"/>
            <a:chOff x="5985103" y="4520946"/>
            <a:chExt cx="11430" cy="125095"/>
          </a:xfrm>
        </p:grpSpPr>
        <p:sp>
          <p:nvSpPr>
            <p:cNvPr id="13720" name="object 13720"/>
            <p:cNvSpPr/>
            <p:nvPr/>
          </p:nvSpPr>
          <p:spPr>
            <a:xfrm>
              <a:off x="5987389" y="4520946"/>
              <a:ext cx="0" cy="125095"/>
            </a:xfrm>
            <a:custGeom>
              <a:avLst/>
              <a:gdLst/>
              <a:ahLst/>
              <a:cxnLst/>
              <a:rect l="l" t="t" r="r" b="b"/>
              <a:pathLst>
                <a:path h="125095">
                  <a:moveTo>
                    <a:pt x="0" y="0"/>
                  </a:moveTo>
                  <a:lnTo>
                    <a:pt x="0" y="12496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21" name="object 13721"/>
            <p:cNvSpPr/>
            <p:nvPr/>
          </p:nvSpPr>
          <p:spPr>
            <a:xfrm>
              <a:off x="5994247" y="4520946"/>
              <a:ext cx="0" cy="125095"/>
            </a:xfrm>
            <a:custGeom>
              <a:avLst/>
              <a:gdLst/>
              <a:ahLst/>
              <a:cxnLst/>
              <a:rect l="l" t="t" r="r" b="b"/>
              <a:pathLst>
                <a:path h="125095">
                  <a:moveTo>
                    <a:pt x="0" y="124967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3722" name="object 13722"/>
          <p:cNvGrpSpPr/>
          <p:nvPr/>
        </p:nvGrpSpPr>
        <p:grpSpPr>
          <a:xfrm>
            <a:off x="7212872" y="4164262"/>
            <a:ext cx="9577" cy="298483"/>
            <a:chOff x="5738977" y="4405884"/>
            <a:chExt cx="7620" cy="237490"/>
          </a:xfrm>
        </p:grpSpPr>
        <p:sp>
          <p:nvSpPr>
            <p:cNvPr id="13723" name="object 13723"/>
            <p:cNvSpPr/>
            <p:nvPr/>
          </p:nvSpPr>
          <p:spPr>
            <a:xfrm>
              <a:off x="5741263" y="4405884"/>
              <a:ext cx="0" cy="237490"/>
            </a:xfrm>
            <a:custGeom>
              <a:avLst/>
              <a:gdLst/>
              <a:ahLst/>
              <a:cxnLst/>
              <a:rect l="l" t="t" r="r" b="b"/>
              <a:pathLst>
                <a:path h="237489">
                  <a:moveTo>
                    <a:pt x="0" y="0"/>
                  </a:moveTo>
                  <a:lnTo>
                    <a:pt x="0" y="23698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24" name="object 13724"/>
            <p:cNvSpPr/>
            <p:nvPr/>
          </p:nvSpPr>
          <p:spPr>
            <a:xfrm>
              <a:off x="5744311" y="4405884"/>
              <a:ext cx="0" cy="237490"/>
            </a:xfrm>
            <a:custGeom>
              <a:avLst/>
              <a:gdLst/>
              <a:ahLst/>
              <a:cxnLst/>
              <a:rect l="l" t="t" r="r" b="b"/>
              <a:pathLst>
                <a:path h="237489">
                  <a:moveTo>
                    <a:pt x="0" y="236982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3725" name="object 13725"/>
          <p:cNvGrpSpPr/>
          <p:nvPr/>
        </p:nvGrpSpPr>
        <p:grpSpPr>
          <a:xfrm>
            <a:off x="7187014" y="3374161"/>
            <a:ext cx="39904" cy="663206"/>
            <a:chOff x="5718403" y="3777234"/>
            <a:chExt cx="31750" cy="527685"/>
          </a:xfrm>
        </p:grpSpPr>
        <p:sp>
          <p:nvSpPr>
            <p:cNvPr id="13726" name="object 13726"/>
            <p:cNvSpPr/>
            <p:nvPr/>
          </p:nvSpPr>
          <p:spPr>
            <a:xfrm>
              <a:off x="5720689" y="3777234"/>
              <a:ext cx="0" cy="527685"/>
            </a:xfrm>
            <a:custGeom>
              <a:avLst/>
              <a:gdLst/>
              <a:ahLst/>
              <a:cxnLst/>
              <a:rect l="l" t="t" r="r" b="b"/>
              <a:pathLst>
                <a:path h="527685">
                  <a:moveTo>
                    <a:pt x="0" y="527304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27" name="object 13727"/>
            <p:cNvSpPr/>
            <p:nvPr/>
          </p:nvSpPr>
          <p:spPr>
            <a:xfrm>
              <a:off x="5747359" y="3787902"/>
              <a:ext cx="0" cy="516890"/>
            </a:xfrm>
            <a:custGeom>
              <a:avLst/>
              <a:gdLst/>
              <a:ahLst/>
              <a:cxnLst/>
              <a:rect l="l" t="t" r="r" b="b"/>
              <a:pathLst>
                <a:path h="516889">
                  <a:moveTo>
                    <a:pt x="0" y="516636"/>
                  </a:moveTo>
                  <a:lnTo>
                    <a:pt x="0" y="0"/>
                  </a:lnTo>
                </a:path>
                <a:path h="516889">
                  <a:moveTo>
                    <a:pt x="0" y="516636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28" name="object 13728"/>
            <p:cNvSpPr/>
            <p:nvPr/>
          </p:nvSpPr>
          <p:spPr>
            <a:xfrm>
              <a:off x="5720689" y="3777234"/>
              <a:ext cx="0" cy="527685"/>
            </a:xfrm>
            <a:custGeom>
              <a:avLst/>
              <a:gdLst/>
              <a:ahLst/>
              <a:cxnLst/>
              <a:rect l="l" t="t" r="r" b="b"/>
              <a:pathLst>
                <a:path h="527685">
                  <a:moveTo>
                    <a:pt x="0" y="527304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29" name="object 13729"/>
            <p:cNvSpPr/>
            <p:nvPr/>
          </p:nvSpPr>
          <p:spPr>
            <a:xfrm>
              <a:off x="5741263" y="3925824"/>
              <a:ext cx="0" cy="237490"/>
            </a:xfrm>
            <a:custGeom>
              <a:avLst/>
              <a:gdLst/>
              <a:ahLst/>
              <a:cxnLst/>
              <a:rect l="l" t="t" r="r" b="b"/>
              <a:pathLst>
                <a:path h="237489">
                  <a:moveTo>
                    <a:pt x="0" y="0"/>
                  </a:moveTo>
                  <a:lnTo>
                    <a:pt x="0" y="23698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30" name="object 13730"/>
            <p:cNvSpPr/>
            <p:nvPr/>
          </p:nvSpPr>
          <p:spPr>
            <a:xfrm>
              <a:off x="5744311" y="3925824"/>
              <a:ext cx="0" cy="237490"/>
            </a:xfrm>
            <a:custGeom>
              <a:avLst/>
              <a:gdLst/>
              <a:ahLst/>
              <a:cxnLst/>
              <a:rect l="l" t="t" r="r" b="b"/>
              <a:pathLst>
                <a:path h="237489">
                  <a:moveTo>
                    <a:pt x="0" y="236981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31" name="object 13731"/>
            <p:cNvSpPr/>
            <p:nvPr/>
          </p:nvSpPr>
          <p:spPr>
            <a:xfrm>
              <a:off x="5741263" y="3925824"/>
              <a:ext cx="0" cy="237490"/>
            </a:xfrm>
            <a:custGeom>
              <a:avLst/>
              <a:gdLst/>
              <a:ahLst/>
              <a:cxnLst/>
              <a:rect l="l" t="t" r="r" b="b"/>
              <a:pathLst>
                <a:path h="237489">
                  <a:moveTo>
                    <a:pt x="0" y="0"/>
                  </a:moveTo>
                  <a:lnTo>
                    <a:pt x="0" y="23698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32" name="object 13732"/>
            <p:cNvSpPr/>
            <p:nvPr/>
          </p:nvSpPr>
          <p:spPr>
            <a:xfrm>
              <a:off x="5744311" y="3925824"/>
              <a:ext cx="0" cy="237490"/>
            </a:xfrm>
            <a:custGeom>
              <a:avLst/>
              <a:gdLst/>
              <a:ahLst/>
              <a:cxnLst/>
              <a:rect l="l" t="t" r="r" b="b"/>
              <a:pathLst>
                <a:path h="237489">
                  <a:moveTo>
                    <a:pt x="0" y="236981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3733" name="object 13733"/>
          <p:cNvGrpSpPr/>
          <p:nvPr/>
        </p:nvGrpSpPr>
        <p:grpSpPr>
          <a:xfrm>
            <a:off x="6668900" y="2584058"/>
            <a:ext cx="16760" cy="87789"/>
            <a:chOff x="5306161" y="3148583"/>
            <a:chExt cx="13335" cy="69850"/>
          </a:xfrm>
        </p:grpSpPr>
        <p:sp>
          <p:nvSpPr>
            <p:cNvPr id="13734" name="object 13734"/>
            <p:cNvSpPr/>
            <p:nvPr/>
          </p:nvSpPr>
          <p:spPr>
            <a:xfrm>
              <a:off x="5308447" y="3148583"/>
              <a:ext cx="0" cy="51435"/>
            </a:xfrm>
            <a:custGeom>
              <a:avLst/>
              <a:gdLst/>
              <a:ahLst/>
              <a:cxnLst/>
              <a:rect l="l" t="t" r="r" b="b"/>
              <a:pathLst>
                <a:path h="51435">
                  <a:moveTo>
                    <a:pt x="0" y="51053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35" name="object 13735"/>
            <p:cNvSpPr/>
            <p:nvPr/>
          </p:nvSpPr>
          <p:spPr>
            <a:xfrm>
              <a:off x="5314543" y="3211829"/>
              <a:ext cx="2540" cy="3810"/>
            </a:xfrm>
            <a:custGeom>
              <a:avLst/>
              <a:gdLst/>
              <a:ahLst/>
              <a:cxnLst/>
              <a:rect l="l" t="t" r="r" b="b"/>
              <a:pathLst>
                <a:path w="2539" h="3810">
                  <a:moveTo>
                    <a:pt x="2286" y="0"/>
                  </a:moveTo>
                  <a:lnTo>
                    <a:pt x="762" y="762"/>
                  </a:lnTo>
                  <a:lnTo>
                    <a:pt x="0" y="2286"/>
                  </a:lnTo>
                  <a:lnTo>
                    <a:pt x="762" y="3048"/>
                  </a:lnTo>
                  <a:lnTo>
                    <a:pt x="2286" y="3810"/>
                  </a:lnTo>
                </a:path>
                <a:path w="2539" h="3810">
                  <a:moveTo>
                    <a:pt x="2286" y="0"/>
                  </a:moveTo>
                  <a:lnTo>
                    <a:pt x="762" y="762"/>
                  </a:lnTo>
                  <a:lnTo>
                    <a:pt x="0" y="2286"/>
                  </a:lnTo>
                  <a:lnTo>
                    <a:pt x="762" y="3048"/>
                  </a:lnTo>
                  <a:lnTo>
                    <a:pt x="2286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3736" name="object 13736"/>
          <p:cNvSpPr/>
          <p:nvPr/>
        </p:nvSpPr>
        <p:spPr>
          <a:xfrm>
            <a:off x="6701461" y="2741123"/>
            <a:ext cx="0" cy="8779"/>
          </a:xfrm>
          <a:custGeom>
            <a:avLst/>
            <a:gdLst/>
            <a:ahLst/>
            <a:cxnLst/>
            <a:rect l="l" t="t" r="r" b="b"/>
            <a:pathLst>
              <a:path h="6985">
                <a:moveTo>
                  <a:pt x="0" y="6857"/>
                </a:moveTo>
                <a:lnTo>
                  <a:pt x="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3737" name="object 13737"/>
          <p:cNvGrpSpPr/>
          <p:nvPr/>
        </p:nvGrpSpPr>
        <p:grpSpPr>
          <a:xfrm>
            <a:off x="6770416" y="2732503"/>
            <a:ext cx="31923" cy="47087"/>
            <a:chOff x="5386933" y="3266694"/>
            <a:chExt cx="25400" cy="37465"/>
          </a:xfrm>
        </p:grpSpPr>
        <p:sp>
          <p:nvSpPr>
            <p:cNvPr id="13738" name="object 13738"/>
            <p:cNvSpPr/>
            <p:nvPr/>
          </p:nvSpPr>
          <p:spPr>
            <a:xfrm>
              <a:off x="5389219" y="3266694"/>
              <a:ext cx="0" cy="37465"/>
            </a:xfrm>
            <a:custGeom>
              <a:avLst/>
              <a:gdLst/>
              <a:ahLst/>
              <a:cxnLst/>
              <a:rect l="l" t="t" r="r" b="b"/>
              <a:pathLst>
                <a:path h="37464">
                  <a:moveTo>
                    <a:pt x="0" y="0"/>
                  </a:moveTo>
                  <a:lnTo>
                    <a:pt x="0" y="3733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39" name="object 13739"/>
            <p:cNvSpPr/>
            <p:nvPr/>
          </p:nvSpPr>
          <p:spPr>
            <a:xfrm>
              <a:off x="5409793" y="3266694"/>
              <a:ext cx="0" cy="37465"/>
            </a:xfrm>
            <a:custGeom>
              <a:avLst/>
              <a:gdLst/>
              <a:ahLst/>
              <a:cxnLst/>
              <a:rect l="l" t="t" r="r" b="b"/>
              <a:pathLst>
                <a:path h="37464">
                  <a:moveTo>
                    <a:pt x="0" y="0"/>
                  </a:moveTo>
                  <a:lnTo>
                    <a:pt x="0" y="3733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3740" name="object 13740"/>
          <p:cNvSpPr/>
          <p:nvPr/>
        </p:nvSpPr>
        <p:spPr>
          <a:xfrm>
            <a:off x="6692842" y="2911592"/>
            <a:ext cx="0" cy="17558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0" y="0"/>
                </a:moveTo>
                <a:lnTo>
                  <a:pt x="0" y="13716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41" name="object 13741"/>
          <p:cNvSpPr/>
          <p:nvPr/>
        </p:nvSpPr>
        <p:spPr>
          <a:xfrm>
            <a:off x="6701461" y="2741123"/>
            <a:ext cx="0" cy="8779"/>
          </a:xfrm>
          <a:custGeom>
            <a:avLst/>
            <a:gdLst/>
            <a:ahLst/>
            <a:cxnLst/>
            <a:rect l="l" t="t" r="r" b="b"/>
            <a:pathLst>
              <a:path h="6985">
                <a:moveTo>
                  <a:pt x="0" y="6857"/>
                </a:moveTo>
                <a:lnTo>
                  <a:pt x="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3742" name="object 13742"/>
          <p:cNvGrpSpPr/>
          <p:nvPr/>
        </p:nvGrpSpPr>
        <p:grpSpPr>
          <a:xfrm>
            <a:off x="6791485" y="2699939"/>
            <a:ext cx="57462" cy="258579"/>
            <a:chOff x="5403697" y="3240785"/>
            <a:chExt cx="45720" cy="205740"/>
          </a:xfrm>
        </p:grpSpPr>
        <p:sp>
          <p:nvSpPr>
            <p:cNvPr id="13743" name="object 13743"/>
            <p:cNvSpPr/>
            <p:nvPr/>
          </p:nvSpPr>
          <p:spPr>
            <a:xfrm>
              <a:off x="5412841" y="3409187"/>
              <a:ext cx="34290" cy="0"/>
            </a:xfrm>
            <a:custGeom>
              <a:avLst/>
              <a:gdLst/>
              <a:ahLst/>
              <a:cxnLst/>
              <a:rect l="l" t="t" r="r" b="b"/>
              <a:pathLst>
                <a:path w="34289">
                  <a:moveTo>
                    <a:pt x="0" y="0"/>
                  </a:moveTo>
                  <a:lnTo>
                    <a:pt x="3429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44" name="object 13744"/>
            <p:cNvSpPr/>
            <p:nvPr/>
          </p:nvSpPr>
          <p:spPr>
            <a:xfrm>
              <a:off x="5447131" y="3409187"/>
              <a:ext cx="0" cy="13970"/>
            </a:xfrm>
            <a:custGeom>
              <a:avLst/>
              <a:gdLst/>
              <a:ahLst/>
              <a:cxnLst/>
              <a:rect l="l" t="t" r="r" b="b"/>
              <a:pathLst>
                <a:path h="13970">
                  <a:moveTo>
                    <a:pt x="0" y="13716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45" name="object 13745"/>
            <p:cNvSpPr/>
            <p:nvPr/>
          </p:nvSpPr>
          <p:spPr>
            <a:xfrm>
              <a:off x="5412841" y="3246881"/>
              <a:ext cx="0" cy="200025"/>
            </a:xfrm>
            <a:custGeom>
              <a:avLst/>
              <a:gdLst/>
              <a:ahLst/>
              <a:cxnLst/>
              <a:rect l="l" t="t" r="r" b="b"/>
              <a:pathLst>
                <a:path h="200025">
                  <a:moveTo>
                    <a:pt x="0" y="0"/>
                  </a:moveTo>
                  <a:lnTo>
                    <a:pt x="0" y="199644"/>
                  </a:lnTo>
                </a:path>
                <a:path h="200025">
                  <a:moveTo>
                    <a:pt x="0" y="0"/>
                  </a:moveTo>
                  <a:lnTo>
                    <a:pt x="0" y="199644"/>
                  </a:lnTo>
                  <a:lnTo>
                    <a:pt x="0" y="19964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46" name="object 13746"/>
            <p:cNvSpPr/>
            <p:nvPr/>
          </p:nvSpPr>
          <p:spPr>
            <a:xfrm>
              <a:off x="5405983" y="3270503"/>
              <a:ext cx="0" cy="47625"/>
            </a:xfrm>
            <a:custGeom>
              <a:avLst/>
              <a:gdLst/>
              <a:ahLst/>
              <a:cxnLst/>
              <a:rect l="l" t="t" r="r" b="b"/>
              <a:pathLst>
                <a:path h="47625">
                  <a:moveTo>
                    <a:pt x="0" y="0"/>
                  </a:moveTo>
                  <a:lnTo>
                    <a:pt x="0" y="47244"/>
                  </a:lnTo>
                </a:path>
                <a:path h="47625">
                  <a:moveTo>
                    <a:pt x="0" y="0"/>
                  </a:moveTo>
                  <a:lnTo>
                    <a:pt x="0" y="47244"/>
                  </a:lnTo>
                  <a:lnTo>
                    <a:pt x="0" y="4724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47" name="object 13747"/>
            <p:cNvSpPr/>
            <p:nvPr/>
          </p:nvSpPr>
          <p:spPr>
            <a:xfrm>
              <a:off x="5403685" y="3240798"/>
              <a:ext cx="11430" cy="32384"/>
            </a:xfrm>
            <a:custGeom>
              <a:avLst/>
              <a:gdLst/>
              <a:ahLst/>
              <a:cxnLst/>
              <a:rect l="l" t="t" r="r" b="b"/>
              <a:pathLst>
                <a:path w="11429" h="32385">
                  <a:moveTo>
                    <a:pt x="4572" y="29718"/>
                  </a:moveTo>
                  <a:lnTo>
                    <a:pt x="3911" y="28092"/>
                  </a:lnTo>
                  <a:lnTo>
                    <a:pt x="2286" y="27432"/>
                  </a:lnTo>
                  <a:lnTo>
                    <a:pt x="673" y="28092"/>
                  </a:lnTo>
                  <a:lnTo>
                    <a:pt x="0" y="29718"/>
                  </a:lnTo>
                  <a:lnTo>
                    <a:pt x="673" y="31330"/>
                  </a:lnTo>
                  <a:lnTo>
                    <a:pt x="2286" y="32004"/>
                  </a:lnTo>
                  <a:lnTo>
                    <a:pt x="3911" y="31330"/>
                  </a:lnTo>
                  <a:lnTo>
                    <a:pt x="4572" y="29718"/>
                  </a:lnTo>
                  <a:close/>
                </a:path>
                <a:path w="11429" h="32385">
                  <a:moveTo>
                    <a:pt x="11430" y="2286"/>
                  </a:moveTo>
                  <a:lnTo>
                    <a:pt x="10769" y="660"/>
                  </a:lnTo>
                  <a:lnTo>
                    <a:pt x="9144" y="0"/>
                  </a:lnTo>
                  <a:lnTo>
                    <a:pt x="7620" y="622"/>
                  </a:lnTo>
                  <a:lnTo>
                    <a:pt x="6096" y="0"/>
                  </a:lnTo>
                  <a:lnTo>
                    <a:pt x="4483" y="660"/>
                  </a:lnTo>
                  <a:lnTo>
                    <a:pt x="3810" y="2286"/>
                  </a:lnTo>
                  <a:lnTo>
                    <a:pt x="4483" y="3898"/>
                  </a:lnTo>
                  <a:lnTo>
                    <a:pt x="6096" y="4572"/>
                  </a:lnTo>
                  <a:lnTo>
                    <a:pt x="7620" y="3949"/>
                  </a:lnTo>
                  <a:lnTo>
                    <a:pt x="8204" y="4203"/>
                  </a:lnTo>
                  <a:lnTo>
                    <a:pt x="7531" y="4470"/>
                  </a:lnTo>
                  <a:lnTo>
                    <a:pt x="6858" y="6096"/>
                  </a:lnTo>
                  <a:lnTo>
                    <a:pt x="7531" y="7708"/>
                  </a:lnTo>
                  <a:lnTo>
                    <a:pt x="9144" y="8382"/>
                  </a:lnTo>
                  <a:lnTo>
                    <a:pt x="10769" y="7708"/>
                  </a:lnTo>
                  <a:lnTo>
                    <a:pt x="11430" y="6096"/>
                  </a:lnTo>
                  <a:lnTo>
                    <a:pt x="10769" y="4470"/>
                  </a:lnTo>
                  <a:lnTo>
                    <a:pt x="10071" y="4191"/>
                  </a:lnTo>
                  <a:lnTo>
                    <a:pt x="10769" y="3898"/>
                  </a:lnTo>
                  <a:lnTo>
                    <a:pt x="11430" y="228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3748" name="object 13748"/>
          <p:cNvSpPr/>
          <p:nvPr/>
        </p:nvSpPr>
        <p:spPr>
          <a:xfrm>
            <a:off x="6701461" y="2741123"/>
            <a:ext cx="0" cy="8779"/>
          </a:xfrm>
          <a:custGeom>
            <a:avLst/>
            <a:gdLst/>
            <a:ahLst/>
            <a:cxnLst/>
            <a:rect l="l" t="t" r="r" b="b"/>
            <a:pathLst>
              <a:path h="6985">
                <a:moveTo>
                  <a:pt x="0" y="6857"/>
                </a:moveTo>
                <a:lnTo>
                  <a:pt x="0" y="0"/>
                </a:lnTo>
              </a:path>
              <a:path h="6985">
                <a:moveTo>
                  <a:pt x="0" y="6857"/>
                </a:moveTo>
                <a:lnTo>
                  <a:pt x="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3749" name="object 13749"/>
          <p:cNvGrpSpPr/>
          <p:nvPr/>
        </p:nvGrpSpPr>
        <p:grpSpPr>
          <a:xfrm>
            <a:off x="6770416" y="2670253"/>
            <a:ext cx="90981" cy="130884"/>
            <a:chOff x="5386933" y="3217164"/>
            <a:chExt cx="72390" cy="104139"/>
          </a:xfrm>
        </p:grpSpPr>
        <p:sp>
          <p:nvSpPr>
            <p:cNvPr id="13750" name="object 13750"/>
            <p:cNvSpPr/>
            <p:nvPr/>
          </p:nvSpPr>
          <p:spPr>
            <a:xfrm>
              <a:off x="5412841" y="3246882"/>
              <a:ext cx="0" cy="57150"/>
            </a:xfrm>
            <a:custGeom>
              <a:avLst/>
              <a:gdLst/>
              <a:ahLst/>
              <a:cxnLst/>
              <a:rect l="l" t="t" r="r" b="b"/>
              <a:pathLst>
                <a:path h="57150">
                  <a:moveTo>
                    <a:pt x="0" y="0"/>
                  </a:moveTo>
                  <a:lnTo>
                    <a:pt x="0" y="57150"/>
                  </a:lnTo>
                </a:path>
                <a:path h="57150">
                  <a:moveTo>
                    <a:pt x="0" y="0"/>
                  </a:moveTo>
                  <a:lnTo>
                    <a:pt x="0" y="5715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51" name="object 13751"/>
            <p:cNvSpPr/>
            <p:nvPr/>
          </p:nvSpPr>
          <p:spPr>
            <a:xfrm>
              <a:off x="5412841" y="3243072"/>
              <a:ext cx="0" cy="60960"/>
            </a:xfrm>
            <a:custGeom>
              <a:avLst/>
              <a:gdLst/>
              <a:ahLst/>
              <a:cxnLst/>
              <a:rect l="l" t="t" r="r" b="b"/>
              <a:pathLst>
                <a:path h="60960">
                  <a:moveTo>
                    <a:pt x="0" y="0"/>
                  </a:moveTo>
                  <a:lnTo>
                    <a:pt x="0" y="6096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52" name="object 13752"/>
            <p:cNvSpPr/>
            <p:nvPr/>
          </p:nvSpPr>
          <p:spPr>
            <a:xfrm>
              <a:off x="5407495" y="3240798"/>
              <a:ext cx="7620" cy="8890"/>
            </a:xfrm>
            <a:custGeom>
              <a:avLst/>
              <a:gdLst/>
              <a:ahLst/>
              <a:cxnLst/>
              <a:rect l="l" t="t" r="r" b="b"/>
              <a:pathLst>
                <a:path w="7620" h="8889">
                  <a:moveTo>
                    <a:pt x="7620" y="2286"/>
                  </a:moveTo>
                  <a:lnTo>
                    <a:pt x="6959" y="660"/>
                  </a:lnTo>
                  <a:lnTo>
                    <a:pt x="5334" y="0"/>
                  </a:lnTo>
                  <a:lnTo>
                    <a:pt x="3810" y="622"/>
                  </a:lnTo>
                  <a:lnTo>
                    <a:pt x="2286" y="0"/>
                  </a:lnTo>
                  <a:lnTo>
                    <a:pt x="673" y="660"/>
                  </a:lnTo>
                  <a:lnTo>
                    <a:pt x="0" y="2286"/>
                  </a:lnTo>
                  <a:lnTo>
                    <a:pt x="673" y="3898"/>
                  </a:lnTo>
                  <a:lnTo>
                    <a:pt x="2286" y="4572"/>
                  </a:lnTo>
                  <a:lnTo>
                    <a:pt x="3810" y="3949"/>
                  </a:lnTo>
                  <a:lnTo>
                    <a:pt x="4406" y="4191"/>
                  </a:lnTo>
                  <a:lnTo>
                    <a:pt x="3721" y="4470"/>
                  </a:lnTo>
                  <a:lnTo>
                    <a:pt x="3048" y="6096"/>
                  </a:lnTo>
                  <a:lnTo>
                    <a:pt x="3721" y="7708"/>
                  </a:lnTo>
                  <a:lnTo>
                    <a:pt x="5334" y="8382"/>
                  </a:lnTo>
                  <a:lnTo>
                    <a:pt x="6959" y="7708"/>
                  </a:lnTo>
                  <a:lnTo>
                    <a:pt x="7620" y="6096"/>
                  </a:lnTo>
                  <a:lnTo>
                    <a:pt x="6959" y="4470"/>
                  </a:lnTo>
                  <a:lnTo>
                    <a:pt x="6261" y="4191"/>
                  </a:lnTo>
                  <a:lnTo>
                    <a:pt x="6959" y="3898"/>
                  </a:lnTo>
                  <a:lnTo>
                    <a:pt x="7620" y="228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53" name="object 13753"/>
            <p:cNvSpPr/>
            <p:nvPr/>
          </p:nvSpPr>
          <p:spPr>
            <a:xfrm>
              <a:off x="5409793" y="3266694"/>
              <a:ext cx="0" cy="37465"/>
            </a:xfrm>
            <a:custGeom>
              <a:avLst/>
              <a:gdLst/>
              <a:ahLst/>
              <a:cxnLst/>
              <a:rect l="l" t="t" r="r" b="b"/>
              <a:pathLst>
                <a:path h="37464">
                  <a:moveTo>
                    <a:pt x="0" y="0"/>
                  </a:moveTo>
                  <a:lnTo>
                    <a:pt x="0" y="3733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54" name="object 13754"/>
            <p:cNvSpPr/>
            <p:nvPr/>
          </p:nvSpPr>
          <p:spPr>
            <a:xfrm>
              <a:off x="5405983" y="3270504"/>
              <a:ext cx="0" cy="47625"/>
            </a:xfrm>
            <a:custGeom>
              <a:avLst/>
              <a:gdLst/>
              <a:ahLst/>
              <a:cxnLst/>
              <a:rect l="l" t="t" r="r" b="b"/>
              <a:pathLst>
                <a:path h="47625">
                  <a:moveTo>
                    <a:pt x="0" y="0"/>
                  </a:moveTo>
                  <a:lnTo>
                    <a:pt x="0" y="47244"/>
                  </a:lnTo>
                </a:path>
                <a:path h="47625">
                  <a:moveTo>
                    <a:pt x="0" y="0"/>
                  </a:moveTo>
                  <a:lnTo>
                    <a:pt x="0" y="47244"/>
                  </a:lnTo>
                  <a:lnTo>
                    <a:pt x="0" y="4724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55" name="object 13755"/>
            <p:cNvSpPr/>
            <p:nvPr/>
          </p:nvSpPr>
          <p:spPr>
            <a:xfrm>
              <a:off x="5403697" y="3268218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2286" y="0"/>
                  </a:moveTo>
                  <a:lnTo>
                    <a:pt x="3902" y="669"/>
                  </a:lnTo>
                  <a:lnTo>
                    <a:pt x="4572" y="2285"/>
                  </a:lnTo>
                  <a:lnTo>
                    <a:pt x="3902" y="3902"/>
                  </a:lnTo>
                  <a:lnTo>
                    <a:pt x="2286" y="4571"/>
                  </a:lnTo>
                  <a:lnTo>
                    <a:pt x="669" y="3902"/>
                  </a:lnTo>
                  <a:lnTo>
                    <a:pt x="0" y="2285"/>
                  </a:lnTo>
                  <a:lnTo>
                    <a:pt x="669" y="669"/>
                  </a:lnTo>
                  <a:lnTo>
                    <a:pt x="228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56" name="object 13756"/>
            <p:cNvSpPr/>
            <p:nvPr/>
          </p:nvSpPr>
          <p:spPr>
            <a:xfrm>
              <a:off x="5389219" y="3266694"/>
              <a:ext cx="0" cy="37465"/>
            </a:xfrm>
            <a:custGeom>
              <a:avLst/>
              <a:gdLst/>
              <a:ahLst/>
              <a:cxnLst/>
              <a:rect l="l" t="t" r="r" b="b"/>
              <a:pathLst>
                <a:path h="37464">
                  <a:moveTo>
                    <a:pt x="0" y="0"/>
                  </a:moveTo>
                  <a:lnTo>
                    <a:pt x="0" y="3733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57" name="object 13757"/>
            <p:cNvSpPr/>
            <p:nvPr/>
          </p:nvSpPr>
          <p:spPr>
            <a:xfrm>
              <a:off x="5409793" y="3266694"/>
              <a:ext cx="0" cy="37465"/>
            </a:xfrm>
            <a:custGeom>
              <a:avLst/>
              <a:gdLst/>
              <a:ahLst/>
              <a:cxnLst/>
              <a:rect l="l" t="t" r="r" b="b"/>
              <a:pathLst>
                <a:path h="37464">
                  <a:moveTo>
                    <a:pt x="0" y="0"/>
                  </a:moveTo>
                  <a:lnTo>
                    <a:pt x="0" y="3733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58" name="object 13758"/>
            <p:cNvSpPr/>
            <p:nvPr/>
          </p:nvSpPr>
          <p:spPr>
            <a:xfrm>
              <a:off x="5389219" y="3246882"/>
              <a:ext cx="20955" cy="20320"/>
            </a:xfrm>
            <a:custGeom>
              <a:avLst/>
              <a:gdLst/>
              <a:ahLst/>
              <a:cxnLst/>
              <a:rect l="l" t="t" r="r" b="b"/>
              <a:pathLst>
                <a:path w="20954" h="20320">
                  <a:moveTo>
                    <a:pt x="16763" y="19811"/>
                  </a:moveTo>
                  <a:lnTo>
                    <a:pt x="16763" y="13715"/>
                  </a:lnTo>
                  <a:lnTo>
                    <a:pt x="0" y="13715"/>
                  </a:lnTo>
                  <a:lnTo>
                    <a:pt x="0" y="19811"/>
                  </a:lnTo>
                  <a:lnTo>
                    <a:pt x="0" y="0"/>
                  </a:lnTo>
                  <a:lnTo>
                    <a:pt x="0" y="9905"/>
                  </a:lnTo>
                  <a:lnTo>
                    <a:pt x="16763" y="9905"/>
                  </a:lnTo>
                  <a:lnTo>
                    <a:pt x="16763" y="0"/>
                  </a:lnTo>
                  <a:lnTo>
                    <a:pt x="20573" y="0"/>
                  </a:lnTo>
                  <a:lnTo>
                    <a:pt x="20573" y="19811"/>
                  </a:lnTo>
                  <a:lnTo>
                    <a:pt x="16763" y="19811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59" name="object 13759"/>
            <p:cNvSpPr/>
            <p:nvPr/>
          </p:nvSpPr>
          <p:spPr>
            <a:xfrm>
              <a:off x="5405983" y="3270504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60" name="object 13760"/>
            <p:cNvSpPr/>
            <p:nvPr/>
          </p:nvSpPr>
          <p:spPr>
            <a:xfrm>
              <a:off x="5405983" y="3317748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3048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61" name="object 13761"/>
            <p:cNvSpPr/>
            <p:nvPr/>
          </p:nvSpPr>
          <p:spPr>
            <a:xfrm>
              <a:off x="5453989" y="3219450"/>
              <a:ext cx="3175" cy="20955"/>
            </a:xfrm>
            <a:custGeom>
              <a:avLst/>
              <a:gdLst/>
              <a:ahLst/>
              <a:cxnLst/>
              <a:rect l="l" t="t" r="r" b="b"/>
              <a:pathLst>
                <a:path w="3175" h="20955">
                  <a:moveTo>
                    <a:pt x="0" y="20574"/>
                  </a:moveTo>
                  <a:lnTo>
                    <a:pt x="3048" y="20574"/>
                  </a:lnTo>
                  <a:lnTo>
                    <a:pt x="3047" y="0"/>
                  </a:lnTo>
                  <a:lnTo>
                    <a:pt x="0" y="0"/>
                  </a:lnTo>
                  <a:lnTo>
                    <a:pt x="0" y="2057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62" name="object 13762"/>
            <p:cNvSpPr/>
            <p:nvPr/>
          </p:nvSpPr>
          <p:spPr>
            <a:xfrm>
              <a:off x="5405983" y="3270504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63" name="object 13763"/>
            <p:cNvSpPr/>
            <p:nvPr/>
          </p:nvSpPr>
          <p:spPr>
            <a:xfrm>
              <a:off x="5405983" y="3317748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3048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64" name="object 13764"/>
            <p:cNvSpPr/>
            <p:nvPr/>
          </p:nvSpPr>
          <p:spPr>
            <a:xfrm>
              <a:off x="5389219" y="3246882"/>
              <a:ext cx="20955" cy="20320"/>
            </a:xfrm>
            <a:custGeom>
              <a:avLst/>
              <a:gdLst/>
              <a:ahLst/>
              <a:cxnLst/>
              <a:rect l="l" t="t" r="r" b="b"/>
              <a:pathLst>
                <a:path w="20954" h="20320">
                  <a:moveTo>
                    <a:pt x="16763" y="19811"/>
                  </a:moveTo>
                  <a:lnTo>
                    <a:pt x="16763" y="13715"/>
                  </a:lnTo>
                  <a:lnTo>
                    <a:pt x="0" y="13715"/>
                  </a:lnTo>
                  <a:lnTo>
                    <a:pt x="0" y="19811"/>
                  </a:lnTo>
                  <a:lnTo>
                    <a:pt x="0" y="0"/>
                  </a:lnTo>
                  <a:lnTo>
                    <a:pt x="0" y="9905"/>
                  </a:lnTo>
                  <a:lnTo>
                    <a:pt x="16763" y="9905"/>
                  </a:lnTo>
                  <a:lnTo>
                    <a:pt x="16763" y="0"/>
                  </a:lnTo>
                  <a:lnTo>
                    <a:pt x="20573" y="0"/>
                  </a:lnTo>
                  <a:lnTo>
                    <a:pt x="20573" y="19811"/>
                  </a:lnTo>
                  <a:lnTo>
                    <a:pt x="16763" y="19811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65" name="object 13765"/>
            <p:cNvSpPr/>
            <p:nvPr/>
          </p:nvSpPr>
          <p:spPr>
            <a:xfrm>
              <a:off x="5453989" y="3219450"/>
              <a:ext cx="3175" cy="20955"/>
            </a:xfrm>
            <a:custGeom>
              <a:avLst/>
              <a:gdLst/>
              <a:ahLst/>
              <a:cxnLst/>
              <a:rect l="l" t="t" r="r" b="b"/>
              <a:pathLst>
                <a:path w="3175" h="20955">
                  <a:moveTo>
                    <a:pt x="0" y="20574"/>
                  </a:moveTo>
                  <a:lnTo>
                    <a:pt x="3048" y="20574"/>
                  </a:lnTo>
                  <a:lnTo>
                    <a:pt x="3047" y="0"/>
                  </a:lnTo>
                  <a:lnTo>
                    <a:pt x="0" y="0"/>
                  </a:lnTo>
                  <a:lnTo>
                    <a:pt x="0" y="2057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3766" name="object 13766"/>
          <p:cNvGrpSpPr/>
          <p:nvPr/>
        </p:nvGrpSpPr>
        <p:grpSpPr>
          <a:xfrm>
            <a:off x="6799147" y="2920212"/>
            <a:ext cx="42298" cy="38308"/>
            <a:chOff x="5409793" y="3416046"/>
            <a:chExt cx="33655" cy="30480"/>
          </a:xfrm>
        </p:grpSpPr>
        <p:sp>
          <p:nvSpPr>
            <p:cNvPr id="13767" name="object 13767"/>
            <p:cNvSpPr/>
            <p:nvPr/>
          </p:nvSpPr>
          <p:spPr>
            <a:xfrm>
              <a:off x="5426557" y="3416046"/>
              <a:ext cx="0" cy="30480"/>
            </a:xfrm>
            <a:custGeom>
              <a:avLst/>
              <a:gdLst/>
              <a:ahLst/>
              <a:cxnLst/>
              <a:rect l="l" t="t" r="r" b="b"/>
              <a:pathLst>
                <a:path h="30479">
                  <a:moveTo>
                    <a:pt x="0" y="0"/>
                  </a:moveTo>
                  <a:lnTo>
                    <a:pt x="0" y="3048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68" name="object 13768"/>
            <p:cNvSpPr/>
            <p:nvPr/>
          </p:nvSpPr>
          <p:spPr>
            <a:xfrm>
              <a:off x="5409793" y="3429000"/>
              <a:ext cx="33655" cy="0"/>
            </a:xfrm>
            <a:custGeom>
              <a:avLst/>
              <a:gdLst/>
              <a:ahLst/>
              <a:cxnLst/>
              <a:rect l="l" t="t" r="r" b="b"/>
              <a:pathLst>
                <a:path w="33654">
                  <a:moveTo>
                    <a:pt x="0" y="0"/>
                  </a:moveTo>
                  <a:lnTo>
                    <a:pt x="3352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69" name="object 13769"/>
            <p:cNvSpPr/>
            <p:nvPr/>
          </p:nvSpPr>
          <p:spPr>
            <a:xfrm>
              <a:off x="5422747" y="3425952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89" h="8889">
                  <a:moveTo>
                    <a:pt x="0" y="3809"/>
                  </a:moveTo>
                  <a:lnTo>
                    <a:pt x="1524" y="6857"/>
                  </a:lnTo>
                  <a:lnTo>
                    <a:pt x="3810" y="8381"/>
                  </a:lnTo>
                  <a:lnTo>
                    <a:pt x="6858" y="6857"/>
                  </a:lnTo>
                  <a:lnTo>
                    <a:pt x="8382" y="3809"/>
                  </a:lnTo>
                  <a:lnTo>
                    <a:pt x="6858" y="1523"/>
                  </a:lnTo>
                  <a:lnTo>
                    <a:pt x="3810" y="0"/>
                  </a:lnTo>
                  <a:lnTo>
                    <a:pt x="1523" y="1523"/>
                  </a:lnTo>
                  <a:lnTo>
                    <a:pt x="0" y="3809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70" name="object 13770"/>
            <p:cNvSpPr/>
            <p:nvPr/>
          </p:nvSpPr>
          <p:spPr>
            <a:xfrm>
              <a:off x="5426557" y="3416046"/>
              <a:ext cx="0" cy="30480"/>
            </a:xfrm>
            <a:custGeom>
              <a:avLst/>
              <a:gdLst/>
              <a:ahLst/>
              <a:cxnLst/>
              <a:rect l="l" t="t" r="r" b="b"/>
              <a:pathLst>
                <a:path h="30479">
                  <a:moveTo>
                    <a:pt x="0" y="0"/>
                  </a:moveTo>
                  <a:lnTo>
                    <a:pt x="0" y="3048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71" name="object 13771"/>
            <p:cNvSpPr/>
            <p:nvPr/>
          </p:nvSpPr>
          <p:spPr>
            <a:xfrm>
              <a:off x="5409793" y="3429000"/>
              <a:ext cx="33655" cy="0"/>
            </a:xfrm>
            <a:custGeom>
              <a:avLst/>
              <a:gdLst/>
              <a:ahLst/>
              <a:cxnLst/>
              <a:rect l="l" t="t" r="r" b="b"/>
              <a:pathLst>
                <a:path w="33654">
                  <a:moveTo>
                    <a:pt x="0" y="0"/>
                  </a:moveTo>
                  <a:lnTo>
                    <a:pt x="3352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72" name="object 13772"/>
            <p:cNvSpPr/>
            <p:nvPr/>
          </p:nvSpPr>
          <p:spPr>
            <a:xfrm>
              <a:off x="5422747" y="3425952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89" h="8889">
                  <a:moveTo>
                    <a:pt x="0" y="3809"/>
                  </a:moveTo>
                  <a:lnTo>
                    <a:pt x="1524" y="6857"/>
                  </a:lnTo>
                  <a:lnTo>
                    <a:pt x="3810" y="8381"/>
                  </a:lnTo>
                  <a:lnTo>
                    <a:pt x="6858" y="6857"/>
                  </a:lnTo>
                  <a:lnTo>
                    <a:pt x="8382" y="3809"/>
                  </a:lnTo>
                  <a:lnTo>
                    <a:pt x="6858" y="1523"/>
                  </a:lnTo>
                  <a:lnTo>
                    <a:pt x="3810" y="0"/>
                  </a:lnTo>
                  <a:lnTo>
                    <a:pt x="1523" y="1523"/>
                  </a:lnTo>
                  <a:lnTo>
                    <a:pt x="0" y="3809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3773" name="object 13773"/>
          <p:cNvGrpSpPr/>
          <p:nvPr/>
        </p:nvGrpSpPr>
        <p:grpSpPr>
          <a:xfrm>
            <a:off x="6775204" y="2838808"/>
            <a:ext cx="18355" cy="59856"/>
            <a:chOff x="5390743" y="3351276"/>
            <a:chExt cx="14604" cy="47625"/>
          </a:xfrm>
        </p:grpSpPr>
        <p:sp>
          <p:nvSpPr>
            <p:cNvPr id="13774" name="object 13774"/>
            <p:cNvSpPr/>
            <p:nvPr/>
          </p:nvSpPr>
          <p:spPr>
            <a:xfrm>
              <a:off x="5393029" y="3355086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60">
                  <a:moveTo>
                    <a:pt x="9905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75" name="object 13775"/>
            <p:cNvSpPr/>
            <p:nvPr/>
          </p:nvSpPr>
          <p:spPr>
            <a:xfrm>
              <a:off x="5393029" y="3351276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5">
                  <a:moveTo>
                    <a:pt x="0" y="0"/>
                  </a:moveTo>
                  <a:lnTo>
                    <a:pt x="0" y="685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76" name="object 13776"/>
            <p:cNvSpPr/>
            <p:nvPr/>
          </p:nvSpPr>
          <p:spPr>
            <a:xfrm>
              <a:off x="5402935" y="3351276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5">
                  <a:moveTo>
                    <a:pt x="0" y="0"/>
                  </a:moveTo>
                  <a:lnTo>
                    <a:pt x="0" y="685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77" name="object 13777"/>
            <p:cNvSpPr/>
            <p:nvPr/>
          </p:nvSpPr>
          <p:spPr>
            <a:xfrm>
              <a:off x="5393029" y="3395472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60">
                  <a:moveTo>
                    <a:pt x="9905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78" name="object 13778"/>
            <p:cNvSpPr/>
            <p:nvPr/>
          </p:nvSpPr>
          <p:spPr>
            <a:xfrm>
              <a:off x="5393029" y="3388614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0"/>
                  </a:moveTo>
                  <a:lnTo>
                    <a:pt x="0" y="990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79" name="object 13779"/>
            <p:cNvSpPr/>
            <p:nvPr/>
          </p:nvSpPr>
          <p:spPr>
            <a:xfrm>
              <a:off x="5402935" y="3388614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0"/>
                  </a:moveTo>
                  <a:lnTo>
                    <a:pt x="0" y="990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3780" name="object 13780"/>
          <p:cNvGrpSpPr/>
          <p:nvPr/>
        </p:nvGrpSpPr>
        <p:grpSpPr>
          <a:xfrm>
            <a:off x="6668900" y="2696111"/>
            <a:ext cx="32720" cy="83799"/>
            <a:chOff x="5306161" y="3237738"/>
            <a:chExt cx="26034" cy="66675"/>
          </a:xfrm>
        </p:grpSpPr>
        <p:sp>
          <p:nvSpPr>
            <p:cNvPr id="13781" name="object 13781"/>
            <p:cNvSpPr/>
            <p:nvPr/>
          </p:nvSpPr>
          <p:spPr>
            <a:xfrm>
              <a:off x="5311495" y="3273552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5">
                  <a:moveTo>
                    <a:pt x="0" y="0"/>
                  </a:moveTo>
                  <a:lnTo>
                    <a:pt x="0" y="685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82" name="object 13782"/>
            <p:cNvSpPr/>
            <p:nvPr/>
          </p:nvSpPr>
          <p:spPr>
            <a:xfrm>
              <a:off x="5311495" y="3273552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809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83" name="object 13783"/>
            <p:cNvSpPr/>
            <p:nvPr/>
          </p:nvSpPr>
          <p:spPr>
            <a:xfrm>
              <a:off x="5308447" y="3273552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48" y="0"/>
                  </a:lnTo>
                </a:path>
                <a:path w="3175">
                  <a:moveTo>
                    <a:pt x="0" y="0"/>
                  </a:moveTo>
                  <a:lnTo>
                    <a:pt x="30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84" name="object 13784"/>
            <p:cNvSpPr/>
            <p:nvPr/>
          </p:nvSpPr>
          <p:spPr>
            <a:xfrm>
              <a:off x="5308447" y="3287268"/>
              <a:ext cx="3175" cy="10160"/>
            </a:xfrm>
            <a:custGeom>
              <a:avLst/>
              <a:gdLst/>
              <a:ahLst/>
              <a:cxnLst/>
              <a:rect l="l" t="t" r="r" b="b"/>
              <a:pathLst>
                <a:path w="3175" h="10160">
                  <a:moveTo>
                    <a:pt x="0" y="9905"/>
                  </a:moveTo>
                  <a:lnTo>
                    <a:pt x="3048" y="9905"/>
                  </a:lnTo>
                  <a:lnTo>
                    <a:pt x="3047" y="0"/>
                  </a:lnTo>
                  <a:lnTo>
                    <a:pt x="3047" y="3809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85" name="object 13785"/>
            <p:cNvSpPr/>
            <p:nvPr/>
          </p:nvSpPr>
          <p:spPr>
            <a:xfrm>
              <a:off x="5308447" y="3291078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0"/>
                  </a:moveTo>
                  <a:lnTo>
                    <a:pt x="0" y="1295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86" name="object 13786"/>
            <p:cNvSpPr/>
            <p:nvPr/>
          </p:nvSpPr>
          <p:spPr>
            <a:xfrm>
              <a:off x="5311495" y="3284220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0" y="19811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87" name="object 13787"/>
            <p:cNvSpPr/>
            <p:nvPr/>
          </p:nvSpPr>
          <p:spPr>
            <a:xfrm>
              <a:off x="5311495" y="3287268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9905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88" name="object 13788"/>
            <p:cNvSpPr/>
            <p:nvPr/>
          </p:nvSpPr>
          <p:spPr>
            <a:xfrm>
              <a:off x="5308447" y="3273552"/>
              <a:ext cx="3175" cy="6985"/>
            </a:xfrm>
            <a:custGeom>
              <a:avLst/>
              <a:gdLst/>
              <a:ahLst/>
              <a:cxnLst/>
              <a:rect l="l" t="t" r="r" b="b"/>
              <a:pathLst>
                <a:path w="3175" h="6985">
                  <a:moveTo>
                    <a:pt x="0" y="0"/>
                  </a:moveTo>
                  <a:lnTo>
                    <a:pt x="3048" y="0"/>
                  </a:lnTo>
                </a:path>
                <a:path w="3175" h="6985">
                  <a:moveTo>
                    <a:pt x="0" y="0"/>
                  </a:moveTo>
                  <a:lnTo>
                    <a:pt x="3048" y="0"/>
                  </a:lnTo>
                  <a:lnTo>
                    <a:pt x="3048" y="685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89" name="object 13789"/>
            <p:cNvSpPr/>
            <p:nvPr/>
          </p:nvSpPr>
          <p:spPr>
            <a:xfrm>
              <a:off x="5309209" y="3240786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80">
                  <a:moveTo>
                    <a:pt x="2286" y="0"/>
                  </a:moveTo>
                  <a:lnTo>
                    <a:pt x="3902" y="669"/>
                  </a:lnTo>
                  <a:lnTo>
                    <a:pt x="4572" y="2285"/>
                  </a:lnTo>
                  <a:lnTo>
                    <a:pt x="3902" y="3902"/>
                  </a:lnTo>
                  <a:lnTo>
                    <a:pt x="2286" y="4571"/>
                  </a:lnTo>
                  <a:lnTo>
                    <a:pt x="669" y="3902"/>
                  </a:lnTo>
                  <a:lnTo>
                    <a:pt x="0" y="2285"/>
                  </a:lnTo>
                  <a:lnTo>
                    <a:pt x="669" y="669"/>
                  </a:lnTo>
                  <a:lnTo>
                    <a:pt x="228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90" name="object 13790"/>
            <p:cNvSpPr/>
            <p:nvPr/>
          </p:nvSpPr>
          <p:spPr>
            <a:xfrm>
              <a:off x="5308447" y="3291078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0"/>
                  </a:moveTo>
                  <a:lnTo>
                    <a:pt x="0" y="1295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91" name="object 13791"/>
            <p:cNvSpPr/>
            <p:nvPr/>
          </p:nvSpPr>
          <p:spPr>
            <a:xfrm>
              <a:off x="5311495" y="3284220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0" y="19811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92" name="object 13792"/>
            <p:cNvSpPr/>
            <p:nvPr/>
          </p:nvSpPr>
          <p:spPr>
            <a:xfrm>
              <a:off x="5311495" y="3273552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5">
                  <a:moveTo>
                    <a:pt x="0" y="0"/>
                  </a:moveTo>
                  <a:lnTo>
                    <a:pt x="0" y="685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93" name="object 13793"/>
            <p:cNvSpPr/>
            <p:nvPr/>
          </p:nvSpPr>
          <p:spPr>
            <a:xfrm>
              <a:off x="5311495" y="3273552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809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94" name="object 13794"/>
            <p:cNvSpPr/>
            <p:nvPr/>
          </p:nvSpPr>
          <p:spPr>
            <a:xfrm>
              <a:off x="5308447" y="3273552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48" y="0"/>
                  </a:lnTo>
                </a:path>
                <a:path w="3175">
                  <a:moveTo>
                    <a:pt x="0" y="0"/>
                  </a:moveTo>
                  <a:lnTo>
                    <a:pt x="30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95" name="object 13795"/>
            <p:cNvSpPr/>
            <p:nvPr/>
          </p:nvSpPr>
          <p:spPr>
            <a:xfrm>
              <a:off x="5308447" y="3287268"/>
              <a:ext cx="3175" cy="10160"/>
            </a:xfrm>
            <a:custGeom>
              <a:avLst/>
              <a:gdLst/>
              <a:ahLst/>
              <a:cxnLst/>
              <a:rect l="l" t="t" r="r" b="b"/>
              <a:pathLst>
                <a:path w="3175" h="10160">
                  <a:moveTo>
                    <a:pt x="0" y="9905"/>
                  </a:moveTo>
                  <a:lnTo>
                    <a:pt x="3048" y="9905"/>
                  </a:lnTo>
                  <a:lnTo>
                    <a:pt x="3047" y="0"/>
                  </a:lnTo>
                  <a:lnTo>
                    <a:pt x="3047" y="3809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96" name="object 13796"/>
            <p:cNvSpPr/>
            <p:nvPr/>
          </p:nvSpPr>
          <p:spPr>
            <a:xfrm>
              <a:off x="5311495" y="3284220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0" y="19811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97" name="object 13797"/>
            <p:cNvSpPr/>
            <p:nvPr/>
          </p:nvSpPr>
          <p:spPr>
            <a:xfrm>
              <a:off x="5308447" y="3291078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0"/>
                  </a:moveTo>
                  <a:lnTo>
                    <a:pt x="0" y="1295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98" name="object 13798"/>
            <p:cNvSpPr/>
            <p:nvPr/>
          </p:nvSpPr>
          <p:spPr>
            <a:xfrm>
              <a:off x="5311495" y="3287268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99" name="object 13799"/>
            <p:cNvSpPr/>
            <p:nvPr/>
          </p:nvSpPr>
          <p:spPr>
            <a:xfrm>
              <a:off x="5311495" y="3287268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9905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00" name="object 13800"/>
            <p:cNvSpPr/>
            <p:nvPr/>
          </p:nvSpPr>
          <p:spPr>
            <a:xfrm>
              <a:off x="5308447" y="3297174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01" name="object 13801"/>
            <p:cNvSpPr/>
            <p:nvPr/>
          </p:nvSpPr>
          <p:spPr>
            <a:xfrm>
              <a:off x="5308447" y="3273552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48" y="0"/>
                  </a:lnTo>
                </a:path>
                <a:path w="3175">
                  <a:moveTo>
                    <a:pt x="0" y="0"/>
                  </a:moveTo>
                  <a:lnTo>
                    <a:pt x="30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02" name="object 13802"/>
            <p:cNvSpPr/>
            <p:nvPr/>
          </p:nvSpPr>
          <p:spPr>
            <a:xfrm>
              <a:off x="5311495" y="3273552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5">
                  <a:moveTo>
                    <a:pt x="0" y="3809"/>
                  </a:moveTo>
                  <a:lnTo>
                    <a:pt x="0" y="0"/>
                  </a:lnTo>
                  <a:lnTo>
                    <a:pt x="0" y="6857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03" name="object 13803"/>
            <p:cNvSpPr/>
            <p:nvPr/>
          </p:nvSpPr>
          <p:spPr>
            <a:xfrm>
              <a:off x="5309209" y="3240786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80">
                  <a:moveTo>
                    <a:pt x="2286" y="0"/>
                  </a:moveTo>
                  <a:lnTo>
                    <a:pt x="3902" y="669"/>
                  </a:lnTo>
                  <a:lnTo>
                    <a:pt x="4572" y="2285"/>
                  </a:lnTo>
                  <a:lnTo>
                    <a:pt x="3902" y="3902"/>
                  </a:lnTo>
                  <a:lnTo>
                    <a:pt x="2286" y="4571"/>
                  </a:lnTo>
                  <a:lnTo>
                    <a:pt x="669" y="3902"/>
                  </a:lnTo>
                  <a:lnTo>
                    <a:pt x="0" y="2285"/>
                  </a:lnTo>
                  <a:lnTo>
                    <a:pt x="669" y="669"/>
                  </a:lnTo>
                  <a:lnTo>
                    <a:pt x="228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04" name="object 13804"/>
            <p:cNvSpPr/>
            <p:nvPr/>
          </p:nvSpPr>
          <p:spPr>
            <a:xfrm>
              <a:off x="5318353" y="3256788"/>
              <a:ext cx="0" cy="13970"/>
            </a:xfrm>
            <a:custGeom>
              <a:avLst/>
              <a:gdLst/>
              <a:ahLst/>
              <a:cxnLst/>
              <a:rect l="l" t="t" r="r" b="b"/>
              <a:pathLst>
                <a:path h="13970">
                  <a:moveTo>
                    <a:pt x="0" y="13716"/>
                  </a:moveTo>
                  <a:lnTo>
                    <a:pt x="0" y="0"/>
                  </a:lnTo>
                </a:path>
                <a:path h="13970">
                  <a:moveTo>
                    <a:pt x="0" y="13716"/>
                  </a:moveTo>
                  <a:lnTo>
                    <a:pt x="0" y="0"/>
                  </a:lnTo>
                </a:path>
                <a:path h="13970">
                  <a:moveTo>
                    <a:pt x="0" y="13716"/>
                  </a:moveTo>
                  <a:lnTo>
                    <a:pt x="0" y="0"/>
                  </a:lnTo>
                </a:path>
                <a:path h="13970">
                  <a:moveTo>
                    <a:pt x="0" y="13716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05" name="object 13805"/>
            <p:cNvSpPr/>
            <p:nvPr/>
          </p:nvSpPr>
          <p:spPr>
            <a:xfrm>
              <a:off x="5308447" y="3240024"/>
              <a:ext cx="3175" cy="30480"/>
            </a:xfrm>
            <a:custGeom>
              <a:avLst/>
              <a:gdLst/>
              <a:ahLst/>
              <a:cxnLst/>
              <a:rect l="l" t="t" r="r" b="b"/>
              <a:pathLst>
                <a:path w="3175" h="30479">
                  <a:moveTo>
                    <a:pt x="3048" y="30479"/>
                  </a:moveTo>
                  <a:lnTo>
                    <a:pt x="0" y="30479"/>
                  </a:lnTo>
                  <a:lnTo>
                    <a:pt x="0" y="0"/>
                  </a:lnTo>
                  <a:lnTo>
                    <a:pt x="3048" y="0"/>
                  </a:lnTo>
                  <a:lnTo>
                    <a:pt x="3048" y="3047"/>
                  </a:lnTo>
                </a:path>
                <a:path w="3175" h="30479">
                  <a:moveTo>
                    <a:pt x="3048" y="30479"/>
                  </a:moveTo>
                  <a:lnTo>
                    <a:pt x="0" y="30479"/>
                  </a:lnTo>
                  <a:lnTo>
                    <a:pt x="0" y="0"/>
                  </a:lnTo>
                  <a:lnTo>
                    <a:pt x="3048" y="0"/>
                  </a:lnTo>
                  <a:lnTo>
                    <a:pt x="3048" y="3047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06" name="object 13806"/>
            <p:cNvSpPr/>
            <p:nvPr/>
          </p:nvSpPr>
          <p:spPr>
            <a:xfrm>
              <a:off x="5311495" y="3273552"/>
              <a:ext cx="20955" cy="0"/>
            </a:xfrm>
            <a:custGeom>
              <a:avLst/>
              <a:gdLst/>
              <a:ahLst/>
              <a:cxnLst/>
              <a:rect l="l" t="t" r="r" b="b"/>
              <a:pathLst>
                <a:path w="20954">
                  <a:moveTo>
                    <a:pt x="0" y="0"/>
                  </a:moveTo>
                  <a:lnTo>
                    <a:pt x="2057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3807" name="object 13807"/>
          <p:cNvSpPr/>
          <p:nvPr/>
        </p:nvSpPr>
        <p:spPr>
          <a:xfrm>
            <a:off x="6680392" y="2920212"/>
            <a:ext cx="12769" cy="0"/>
          </a:xfrm>
          <a:custGeom>
            <a:avLst/>
            <a:gdLst/>
            <a:ahLst/>
            <a:cxnLst/>
            <a:rect l="l" t="t" r="r" b="b"/>
            <a:pathLst>
              <a:path w="10160">
                <a:moveTo>
                  <a:pt x="9905" y="0"/>
                </a:moveTo>
                <a:lnTo>
                  <a:pt x="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3808" name="object 13808"/>
          <p:cNvGrpSpPr/>
          <p:nvPr/>
        </p:nvGrpSpPr>
        <p:grpSpPr>
          <a:xfrm>
            <a:off x="6675604" y="2699939"/>
            <a:ext cx="123703" cy="44693"/>
            <a:chOff x="5311495" y="3240785"/>
            <a:chExt cx="98425" cy="35560"/>
          </a:xfrm>
        </p:grpSpPr>
        <p:sp>
          <p:nvSpPr>
            <p:cNvPr id="13809" name="object 13809"/>
            <p:cNvSpPr/>
            <p:nvPr/>
          </p:nvSpPr>
          <p:spPr>
            <a:xfrm>
              <a:off x="5311495" y="3273551"/>
              <a:ext cx="20955" cy="0"/>
            </a:xfrm>
            <a:custGeom>
              <a:avLst/>
              <a:gdLst/>
              <a:ahLst/>
              <a:cxnLst/>
              <a:rect l="l" t="t" r="r" b="b"/>
              <a:pathLst>
                <a:path w="20954">
                  <a:moveTo>
                    <a:pt x="0" y="0"/>
                  </a:moveTo>
                  <a:lnTo>
                    <a:pt x="2057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10" name="object 13810"/>
            <p:cNvSpPr/>
            <p:nvPr/>
          </p:nvSpPr>
          <p:spPr>
            <a:xfrm>
              <a:off x="5311495" y="3243071"/>
              <a:ext cx="98425" cy="0"/>
            </a:xfrm>
            <a:custGeom>
              <a:avLst/>
              <a:gdLst/>
              <a:ahLst/>
              <a:cxnLst/>
              <a:rect l="l" t="t" r="r" b="b"/>
              <a:pathLst>
                <a:path w="98425">
                  <a:moveTo>
                    <a:pt x="0" y="0"/>
                  </a:moveTo>
                  <a:lnTo>
                    <a:pt x="98298" y="0"/>
                  </a:lnTo>
                </a:path>
                <a:path w="98425">
                  <a:moveTo>
                    <a:pt x="0" y="0"/>
                  </a:moveTo>
                  <a:lnTo>
                    <a:pt x="9829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11" name="object 13811"/>
            <p:cNvSpPr/>
            <p:nvPr/>
          </p:nvSpPr>
          <p:spPr>
            <a:xfrm>
              <a:off x="5311495" y="3273551"/>
              <a:ext cx="20955" cy="0"/>
            </a:xfrm>
            <a:custGeom>
              <a:avLst/>
              <a:gdLst/>
              <a:ahLst/>
              <a:cxnLst/>
              <a:rect l="l" t="t" r="r" b="b"/>
              <a:pathLst>
                <a:path w="20954">
                  <a:moveTo>
                    <a:pt x="0" y="0"/>
                  </a:moveTo>
                  <a:lnTo>
                    <a:pt x="20574" y="0"/>
                  </a:lnTo>
                </a:path>
                <a:path w="20954">
                  <a:moveTo>
                    <a:pt x="0" y="0"/>
                  </a:moveTo>
                  <a:lnTo>
                    <a:pt x="2057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12" name="object 13812"/>
            <p:cNvSpPr/>
            <p:nvPr/>
          </p:nvSpPr>
          <p:spPr>
            <a:xfrm>
              <a:off x="5311495" y="3243071"/>
              <a:ext cx="98425" cy="0"/>
            </a:xfrm>
            <a:custGeom>
              <a:avLst/>
              <a:gdLst/>
              <a:ahLst/>
              <a:cxnLst/>
              <a:rect l="l" t="t" r="r" b="b"/>
              <a:pathLst>
                <a:path w="98425">
                  <a:moveTo>
                    <a:pt x="0" y="0"/>
                  </a:moveTo>
                  <a:lnTo>
                    <a:pt x="98298" y="0"/>
                  </a:lnTo>
                </a:path>
                <a:path w="98425">
                  <a:moveTo>
                    <a:pt x="0" y="0"/>
                  </a:moveTo>
                  <a:lnTo>
                    <a:pt x="9829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13" name="object 13813"/>
            <p:cNvSpPr/>
            <p:nvPr/>
          </p:nvSpPr>
          <p:spPr>
            <a:xfrm>
              <a:off x="5315305" y="325678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5">
                  <a:moveTo>
                    <a:pt x="685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14" name="object 13814"/>
            <p:cNvSpPr/>
            <p:nvPr/>
          </p:nvSpPr>
          <p:spPr>
            <a:xfrm>
              <a:off x="5315305" y="3270503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5">
                  <a:moveTo>
                    <a:pt x="685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15" name="object 13815"/>
            <p:cNvSpPr/>
            <p:nvPr/>
          </p:nvSpPr>
          <p:spPr>
            <a:xfrm>
              <a:off x="5315305" y="325678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5">
                  <a:moveTo>
                    <a:pt x="685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16" name="object 13816"/>
            <p:cNvSpPr/>
            <p:nvPr/>
          </p:nvSpPr>
          <p:spPr>
            <a:xfrm>
              <a:off x="5315305" y="3270503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5">
                  <a:moveTo>
                    <a:pt x="685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17" name="object 13817"/>
            <p:cNvSpPr/>
            <p:nvPr/>
          </p:nvSpPr>
          <p:spPr>
            <a:xfrm>
              <a:off x="5315305" y="325678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5">
                  <a:moveTo>
                    <a:pt x="685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18" name="object 13818"/>
            <p:cNvSpPr/>
            <p:nvPr/>
          </p:nvSpPr>
          <p:spPr>
            <a:xfrm>
              <a:off x="5315305" y="3270503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5">
                  <a:moveTo>
                    <a:pt x="685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19" name="object 13819"/>
            <p:cNvSpPr/>
            <p:nvPr/>
          </p:nvSpPr>
          <p:spPr>
            <a:xfrm>
              <a:off x="5315305" y="325678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5">
                  <a:moveTo>
                    <a:pt x="685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20" name="object 13820"/>
            <p:cNvSpPr/>
            <p:nvPr/>
          </p:nvSpPr>
          <p:spPr>
            <a:xfrm>
              <a:off x="5315305" y="3270503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5">
                  <a:moveTo>
                    <a:pt x="685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3821" name="object 13821"/>
          <p:cNvSpPr/>
          <p:nvPr/>
        </p:nvSpPr>
        <p:spPr>
          <a:xfrm>
            <a:off x="6544399" y="2609917"/>
            <a:ext cx="0" cy="98164"/>
          </a:xfrm>
          <a:custGeom>
            <a:avLst/>
            <a:gdLst/>
            <a:ahLst/>
            <a:cxnLst/>
            <a:rect l="l" t="t" r="r" b="b"/>
            <a:pathLst>
              <a:path h="78105">
                <a:moveTo>
                  <a:pt x="0" y="77724"/>
                </a:moveTo>
                <a:lnTo>
                  <a:pt x="0" y="0"/>
                </a:lnTo>
              </a:path>
              <a:path h="78105">
                <a:moveTo>
                  <a:pt x="0" y="77724"/>
                </a:moveTo>
                <a:lnTo>
                  <a:pt x="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22" name="object 13822"/>
          <p:cNvSpPr/>
          <p:nvPr/>
        </p:nvSpPr>
        <p:spPr>
          <a:xfrm>
            <a:off x="6417025" y="2584059"/>
            <a:ext cx="0" cy="64645"/>
          </a:xfrm>
          <a:custGeom>
            <a:avLst/>
            <a:gdLst/>
            <a:ahLst/>
            <a:cxnLst/>
            <a:rect l="l" t="t" r="r" b="b"/>
            <a:pathLst>
              <a:path h="51435">
                <a:moveTo>
                  <a:pt x="0" y="51053"/>
                </a:moveTo>
                <a:lnTo>
                  <a:pt x="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23" name="object 13823"/>
          <p:cNvSpPr/>
          <p:nvPr/>
        </p:nvSpPr>
        <p:spPr>
          <a:xfrm>
            <a:off x="6259963" y="2673125"/>
            <a:ext cx="3990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24" name="object 13824"/>
          <p:cNvSpPr/>
          <p:nvPr/>
        </p:nvSpPr>
        <p:spPr>
          <a:xfrm>
            <a:off x="6406491" y="2663547"/>
            <a:ext cx="2394" cy="4788"/>
          </a:xfrm>
          <a:custGeom>
            <a:avLst/>
            <a:gdLst/>
            <a:ahLst/>
            <a:cxnLst/>
            <a:rect l="l" t="t" r="r" b="b"/>
            <a:pathLst>
              <a:path w="1904" h="3810">
                <a:moveTo>
                  <a:pt x="0" y="3809"/>
                </a:moveTo>
                <a:lnTo>
                  <a:pt x="1524" y="3047"/>
                </a:lnTo>
                <a:lnTo>
                  <a:pt x="1523" y="2285"/>
                </a:lnTo>
                <a:lnTo>
                  <a:pt x="1523" y="761"/>
                </a:lnTo>
                <a:lnTo>
                  <a:pt x="0" y="0"/>
                </a:lnTo>
              </a:path>
              <a:path w="1904" h="3810">
                <a:moveTo>
                  <a:pt x="0" y="3809"/>
                </a:moveTo>
                <a:lnTo>
                  <a:pt x="1524" y="3047"/>
                </a:lnTo>
                <a:lnTo>
                  <a:pt x="1523" y="2285"/>
                </a:lnTo>
                <a:lnTo>
                  <a:pt x="1523" y="761"/>
                </a:lnTo>
                <a:lnTo>
                  <a:pt x="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3825" name="object 13825"/>
          <p:cNvGrpSpPr/>
          <p:nvPr/>
        </p:nvGrpSpPr>
        <p:grpSpPr>
          <a:xfrm>
            <a:off x="5955414" y="2335058"/>
            <a:ext cx="453311" cy="341579"/>
            <a:chOff x="4738471" y="2950464"/>
            <a:chExt cx="360680" cy="271780"/>
          </a:xfrm>
        </p:grpSpPr>
        <p:sp>
          <p:nvSpPr>
            <p:cNvPr id="13826" name="object 13826"/>
            <p:cNvSpPr/>
            <p:nvPr/>
          </p:nvSpPr>
          <p:spPr>
            <a:xfrm>
              <a:off x="4746853" y="3006852"/>
              <a:ext cx="0" cy="186055"/>
            </a:xfrm>
            <a:custGeom>
              <a:avLst/>
              <a:gdLst/>
              <a:ahLst/>
              <a:cxnLst/>
              <a:rect l="l" t="t" r="r" b="b"/>
              <a:pathLst>
                <a:path h="186055">
                  <a:moveTo>
                    <a:pt x="0" y="185927"/>
                  </a:moveTo>
                  <a:lnTo>
                    <a:pt x="0" y="0"/>
                  </a:lnTo>
                </a:path>
                <a:path h="186055">
                  <a:moveTo>
                    <a:pt x="0" y="185927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27" name="object 13827"/>
            <p:cNvSpPr/>
            <p:nvPr/>
          </p:nvSpPr>
          <p:spPr>
            <a:xfrm>
              <a:off x="4743805" y="2999994"/>
              <a:ext cx="0" cy="200025"/>
            </a:xfrm>
            <a:custGeom>
              <a:avLst/>
              <a:gdLst/>
              <a:ahLst/>
              <a:cxnLst/>
              <a:rect l="l" t="t" r="r" b="b"/>
              <a:pathLst>
                <a:path h="200025">
                  <a:moveTo>
                    <a:pt x="0" y="0"/>
                  </a:moveTo>
                  <a:lnTo>
                    <a:pt x="0" y="19964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28" name="object 13828"/>
            <p:cNvSpPr/>
            <p:nvPr/>
          </p:nvSpPr>
          <p:spPr>
            <a:xfrm>
              <a:off x="4746853" y="3080766"/>
              <a:ext cx="30480" cy="6985"/>
            </a:xfrm>
            <a:custGeom>
              <a:avLst/>
              <a:gdLst/>
              <a:ahLst/>
              <a:cxnLst/>
              <a:rect l="l" t="t" r="r" b="b"/>
              <a:pathLst>
                <a:path w="30479" h="6985">
                  <a:moveTo>
                    <a:pt x="30479" y="3809"/>
                  </a:moveTo>
                  <a:lnTo>
                    <a:pt x="24383" y="0"/>
                  </a:lnTo>
                </a:path>
                <a:path w="30479" h="6985">
                  <a:moveTo>
                    <a:pt x="30479" y="3809"/>
                  </a:moveTo>
                  <a:lnTo>
                    <a:pt x="24383" y="6857"/>
                  </a:lnTo>
                </a:path>
                <a:path w="30479" h="6985">
                  <a:moveTo>
                    <a:pt x="30479" y="3809"/>
                  </a:moveTo>
                  <a:lnTo>
                    <a:pt x="0" y="3809"/>
                  </a:lnTo>
                  <a:lnTo>
                    <a:pt x="0" y="3809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29" name="object 13829"/>
            <p:cNvSpPr/>
            <p:nvPr/>
          </p:nvSpPr>
          <p:spPr>
            <a:xfrm>
              <a:off x="4743805" y="3006852"/>
              <a:ext cx="0" cy="179070"/>
            </a:xfrm>
            <a:custGeom>
              <a:avLst/>
              <a:gdLst/>
              <a:ahLst/>
              <a:cxnLst/>
              <a:rect l="l" t="t" r="r" b="b"/>
              <a:pathLst>
                <a:path h="179069">
                  <a:moveTo>
                    <a:pt x="0" y="17907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30" name="object 13830"/>
            <p:cNvSpPr/>
            <p:nvPr/>
          </p:nvSpPr>
          <p:spPr>
            <a:xfrm>
              <a:off x="4740757" y="3080766"/>
              <a:ext cx="36830" cy="6985"/>
            </a:xfrm>
            <a:custGeom>
              <a:avLst/>
              <a:gdLst/>
              <a:ahLst/>
              <a:cxnLst/>
              <a:rect l="l" t="t" r="r" b="b"/>
              <a:pathLst>
                <a:path w="36829" h="6985">
                  <a:moveTo>
                    <a:pt x="36575" y="3809"/>
                  </a:moveTo>
                  <a:lnTo>
                    <a:pt x="3047" y="3809"/>
                  </a:lnTo>
                  <a:lnTo>
                    <a:pt x="0" y="3809"/>
                  </a:lnTo>
                  <a:lnTo>
                    <a:pt x="3047" y="3809"/>
                  </a:lnTo>
                </a:path>
                <a:path w="36829" h="6985">
                  <a:moveTo>
                    <a:pt x="36575" y="3809"/>
                  </a:moveTo>
                  <a:lnTo>
                    <a:pt x="30479" y="0"/>
                  </a:lnTo>
                </a:path>
                <a:path w="36829" h="6985">
                  <a:moveTo>
                    <a:pt x="36575" y="3809"/>
                  </a:moveTo>
                  <a:lnTo>
                    <a:pt x="30479" y="6857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31" name="object 13831"/>
            <p:cNvSpPr/>
            <p:nvPr/>
          </p:nvSpPr>
          <p:spPr>
            <a:xfrm>
              <a:off x="4743805" y="2952750"/>
              <a:ext cx="3175" cy="54610"/>
            </a:xfrm>
            <a:custGeom>
              <a:avLst/>
              <a:gdLst/>
              <a:ahLst/>
              <a:cxnLst/>
              <a:rect l="l" t="t" r="r" b="b"/>
              <a:pathLst>
                <a:path w="3175" h="54610">
                  <a:moveTo>
                    <a:pt x="0" y="50292"/>
                  </a:moveTo>
                  <a:lnTo>
                    <a:pt x="0" y="54102"/>
                  </a:lnTo>
                  <a:lnTo>
                    <a:pt x="3048" y="54102"/>
                  </a:lnTo>
                  <a:lnTo>
                    <a:pt x="3047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32" name="object 13832"/>
            <p:cNvSpPr/>
            <p:nvPr/>
          </p:nvSpPr>
          <p:spPr>
            <a:xfrm>
              <a:off x="4743805" y="2952750"/>
              <a:ext cx="6985" cy="54610"/>
            </a:xfrm>
            <a:custGeom>
              <a:avLst/>
              <a:gdLst/>
              <a:ahLst/>
              <a:cxnLst/>
              <a:rect l="l" t="t" r="r" b="b"/>
              <a:pathLst>
                <a:path w="6985" h="54610">
                  <a:moveTo>
                    <a:pt x="3048" y="50292"/>
                  </a:moveTo>
                  <a:lnTo>
                    <a:pt x="3048" y="54102"/>
                  </a:lnTo>
                  <a:lnTo>
                    <a:pt x="6858" y="54102"/>
                  </a:lnTo>
                  <a:lnTo>
                    <a:pt x="6858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33" name="object 13833"/>
            <p:cNvSpPr/>
            <p:nvPr/>
          </p:nvSpPr>
          <p:spPr>
            <a:xfrm>
              <a:off x="4740757" y="3185922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048" y="0"/>
                  </a:moveTo>
                  <a:lnTo>
                    <a:pt x="0" y="0"/>
                  </a:ln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34" name="object 13834"/>
            <p:cNvSpPr/>
            <p:nvPr/>
          </p:nvSpPr>
          <p:spPr>
            <a:xfrm>
              <a:off x="4740757" y="2999994"/>
              <a:ext cx="3175" cy="6985"/>
            </a:xfrm>
            <a:custGeom>
              <a:avLst/>
              <a:gdLst/>
              <a:ahLst/>
              <a:cxnLst/>
              <a:rect l="l" t="t" r="r" b="b"/>
              <a:pathLst>
                <a:path w="3175" h="6985">
                  <a:moveTo>
                    <a:pt x="3048" y="3048"/>
                  </a:moveTo>
                  <a:lnTo>
                    <a:pt x="3048" y="6858"/>
                  </a:lnTo>
                  <a:lnTo>
                    <a:pt x="0" y="6858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35" name="object 13835"/>
            <p:cNvSpPr/>
            <p:nvPr/>
          </p:nvSpPr>
          <p:spPr>
            <a:xfrm>
              <a:off x="4743805" y="3195828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h="20955">
                  <a:moveTo>
                    <a:pt x="0" y="20574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36" name="object 13836"/>
            <p:cNvSpPr/>
            <p:nvPr/>
          </p:nvSpPr>
          <p:spPr>
            <a:xfrm>
              <a:off x="4743805" y="297637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h="20955">
                  <a:moveTo>
                    <a:pt x="0" y="20574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37" name="object 13837"/>
            <p:cNvSpPr/>
            <p:nvPr/>
          </p:nvSpPr>
          <p:spPr>
            <a:xfrm>
              <a:off x="4740757" y="3219450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0" y="0"/>
                  </a:moveTo>
                  <a:lnTo>
                    <a:pt x="609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38" name="object 13838"/>
            <p:cNvSpPr/>
            <p:nvPr/>
          </p:nvSpPr>
          <p:spPr>
            <a:xfrm>
              <a:off x="4746853" y="3192780"/>
              <a:ext cx="3810" cy="3175"/>
            </a:xfrm>
            <a:custGeom>
              <a:avLst/>
              <a:gdLst/>
              <a:ahLst/>
              <a:cxnLst/>
              <a:rect l="l" t="t" r="r" b="b"/>
              <a:pathLst>
                <a:path w="3810" h="3175">
                  <a:moveTo>
                    <a:pt x="0" y="3048"/>
                  </a:moveTo>
                  <a:lnTo>
                    <a:pt x="0" y="0"/>
                  </a:lnTo>
                  <a:lnTo>
                    <a:pt x="381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39" name="object 13839"/>
            <p:cNvSpPr/>
            <p:nvPr/>
          </p:nvSpPr>
          <p:spPr>
            <a:xfrm>
              <a:off x="4740757" y="3219450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0" y="0"/>
                  </a:moveTo>
                  <a:lnTo>
                    <a:pt x="609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40" name="object 13840"/>
            <p:cNvSpPr/>
            <p:nvPr/>
          </p:nvSpPr>
          <p:spPr>
            <a:xfrm>
              <a:off x="4768189" y="3211830"/>
              <a:ext cx="1905" cy="3810"/>
            </a:xfrm>
            <a:custGeom>
              <a:avLst/>
              <a:gdLst/>
              <a:ahLst/>
              <a:cxnLst/>
              <a:rect l="l" t="t" r="r" b="b"/>
              <a:pathLst>
                <a:path w="1904" h="3810">
                  <a:moveTo>
                    <a:pt x="1524" y="0"/>
                  </a:moveTo>
                  <a:lnTo>
                    <a:pt x="762" y="762"/>
                  </a:lnTo>
                  <a:lnTo>
                    <a:pt x="0" y="2286"/>
                  </a:lnTo>
                  <a:lnTo>
                    <a:pt x="762" y="3048"/>
                  </a:lnTo>
                  <a:lnTo>
                    <a:pt x="1524" y="3810"/>
                  </a:lnTo>
                </a:path>
                <a:path w="1904" h="3810">
                  <a:moveTo>
                    <a:pt x="1524" y="0"/>
                  </a:moveTo>
                  <a:lnTo>
                    <a:pt x="762" y="762"/>
                  </a:lnTo>
                  <a:lnTo>
                    <a:pt x="0" y="2286"/>
                  </a:lnTo>
                  <a:lnTo>
                    <a:pt x="762" y="3048"/>
                  </a:lnTo>
                  <a:lnTo>
                    <a:pt x="1524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41" name="object 13841"/>
            <p:cNvSpPr/>
            <p:nvPr/>
          </p:nvSpPr>
          <p:spPr>
            <a:xfrm>
              <a:off x="4743805" y="3185922"/>
              <a:ext cx="3175" cy="33655"/>
            </a:xfrm>
            <a:custGeom>
              <a:avLst/>
              <a:gdLst/>
              <a:ahLst/>
              <a:cxnLst/>
              <a:rect l="l" t="t" r="r" b="b"/>
              <a:pathLst>
                <a:path w="3175" h="33655">
                  <a:moveTo>
                    <a:pt x="0" y="0"/>
                  </a:moveTo>
                  <a:lnTo>
                    <a:pt x="3048" y="0"/>
                  </a:lnTo>
                  <a:lnTo>
                    <a:pt x="3048" y="30480"/>
                  </a:lnTo>
                  <a:lnTo>
                    <a:pt x="0" y="30480"/>
                  </a:lnTo>
                  <a:lnTo>
                    <a:pt x="0" y="3352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42" name="object 13842"/>
            <p:cNvSpPr/>
            <p:nvPr/>
          </p:nvSpPr>
          <p:spPr>
            <a:xfrm>
              <a:off x="4743805" y="3192780"/>
              <a:ext cx="3175" cy="6985"/>
            </a:xfrm>
            <a:custGeom>
              <a:avLst/>
              <a:gdLst/>
              <a:ahLst/>
              <a:cxnLst/>
              <a:rect l="l" t="t" r="r" b="b"/>
              <a:pathLst>
                <a:path w="3175" h="6985">
                  <a:moveTo>
                    <a:pt x="3048" y="3048"/>
                  </a:moveTo>
                  <a:lnTo>
                    <a:pt x="3048" y="0"/>
                  </a:lnTo>
                  <a:lnTo>
                    <a:pt x="3048" y="6858"/>
                  </a:lnTo>
                  <a:lnTo>
                    <a:pt x="0" y="6858"/>
                  </a:lnTo>
                  <a:lnTo>
                    <a:pt x="0" y="0"/>
                  </a:ln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43" name="object 13843"/>
            <p:cNvSpPr/>
            <p:nvPr/>
          </p:nvSpPr>
          <p:spPr>
            <a:xfrm>
              <a:off x="4743805" y="2999994"/>
              <a:ext cx="3175" cy="6985"/>
            </a:xfrm>
            <a:custGeom>
              <a:avLst/>
              <a:gdLst/>
              <a:ahLst/>
              <a:cxnLst/>
              <a:rect l="l" t="t" r="r" b="b"/>
              <a:pathLst>
                <a:path w="3175" h="6985">
                  <a:moveTo>
                    <a:pt x="3048" y="3048"/>
                  </a:moveTo>
                  <a:lnTo>
                    <a:pt x="3048" y="6858"/>
                  </a:lnTo>
                  <a:lnTo>
                    <a:pt x="3048" y="0"/>
                  </a:lnTo>
                  <a:lnTo>
                    <a:pt x="0" y="0"/>
                  </a:lnTo>
                  <a:lnTo>
                    <a:pt x="0" y="6858"/>
                  </a:ln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44" name="object 13844"/>
            <p:cNvSpPr/>
            <p:nvPr/>
          </p:nvSpPr>
          <p:spPr>
            <a:xfrm>
              <a:off x="4771237" y="3212592"/>
              <a:ext cx="327660" cy="0"/>
            </a:xfrm>
            <a:custGeom>
              <a:avLst/>
              <a:gdLst/>
              <a:ahLst/>
              <a:cxnLst/>
              <a:rect l="l" t="t" r="r" b="b"/>
              <a:pathLst>
                <a:path w="327660">
                  <a:moveTo>
                    <a:pt x="0" y="0"/>
                  </a:moveTo>
                  <a:lnTo>
                    <a:pt x="32766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45" name="object 13845"/>
            <p:cNvSpPr/>
            <p:nvPr/>
          </p:nvSpPr>
          <p:spPr>
            <a:xfrm>
              <a:off x="4771237" y="3216402"/>
              <a:ext cx="327660" cy="0"/>
            </a:xfrm>
            <a:custGeom>
              <a:avLst/>
              <a:gdLst/>
              <a:ahLst/>
              <a:cxnLst/>
              <a:rect l="l" t="t" r="r" b="b"/>
              <a:pathLst>
                <a:path w="327660">
                  <a:moveTo>
                    <a:pt x="327660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46" name="object 13846"/>
            <p:cNvSpPr/>
            <p:nvPr/>
          </p:nvSpPr>
          <p:spPr>
            <a:xfrm>
              <a:off x="4771237" y="3212592"/>
              <a:ext cx="327660" cy="0"/>
            </a:xfrm>
            <a:custGeom>
              <a:avLst/>
              <a:gdLst/>
              <a:ahLst/>
              <a:cxnLst/>
              <a:rect l="l" t="t" r="r" b="b"/>
              <a:pathLst>
                <a:path w="327660">
                  <a:moveTo>
                    <a:pt x="0" y="0"/>
                  </a:moveTo>
                  <a:lnTo>
                    <a:pt x="32766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47" name="object 13847"/>
            <p:cNvSpPr/>
            <p:nvPr/>
          </p:nvSpPr>
          <p:spPr>
            <a:xfrm>
              <a:off x="4771237" y="3216402"/>
              <a:ext cx="327660" cy="0"/>
            </a:xfrm>
            <a:custGeom>
              <a:avLst/>
              <a:gdLst/>
              <a:ahLst/>
              <a:cxnLst/>
              <a:rect l="l" t="t" r="r" b="b"/>
              <a:pathLst>
                <a:path w="327660">
                  <a:moveTo>
                    <a:pt x="327660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3848" name="object 13848"/>
          <p:cNvGrpSpPr/>
          <p:nvPr/>
        </p:nvGrpSpPr>
        <p:grpSpPr>
          <a:xfrm>
            <a:off x="6405533" y="2738248"/>
            <a:ext cx="14365" cy="41500"/>
            <a:chOff x="5096611" y="3271265"/>
            <a:chExt cx="11430" cy="33020"/>
          </a:xfrm>
        </p:grpSpPr>
        <p:sp>
          <p:nvSpPr>
            <p:cNvPr id="13849" name="object 13849"/>
            <p:cNvSpPr/>
            <p:nvPr/>
          </p:nvSpPr>
          <p:spPr>
            <a:xfrm>
              <a:off x="5098897" y="3273551"/>
              <a:ext cx="3175" cy="6985"/>
            </a:xfrm>
            <a:custGeom>
              <a:avLst/>
              <a:gdLst/>
              <a:ahLst/>
              <a:cxnLst/>
              <a:rect l="l" t="t" r="r" b="b"/>
              <a:pathLst>
                <a:path w="3175" h="6985">
                  <a:moveTo>
                    <a:pt x="3048" y="0"/>
                  </a:moveTo>
                  <a:lnTo>
                    <a:pt x="3048" y="6858"/>
                  </a:lnTo>
                </a:path>
                <a:path w="3175" h="6985">
                  <a:moveTo>
                    <a:pt x="304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50" name="object 13850"/>
            <p:cNvSpPr/>
            <p:nvPr/>
          </p:nvSpPr>
          <p:spPr>
            <a:xfrm>
              <a:off x="5098897" y="3273551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5">
                  <a:moveTo>
                    <a:pt x="0" y="6857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51" name="object 13851"/>
            <p:cNvSpPr/>
            <p:nvPr/>
          </p:nvSpPr>
          <p:spPr>
            <a:xfrm>
              <a:off x="5101945" y="3273551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809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52" name="object 13852"/>
            <p:cNvSpPr/>
            <p:nvPr/>
          </p:nvSpPr>
          <p:spPr>
            <a:xfrm>
              <a:off x="5101945" y="3273551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10">
                  <a:moveTo>
                    <a:pt x="3810" y="0"/>
                  </a:moveTo>
                  <a:lnTo>
                    <a:pt x="0" y="0"/>
                  </a:lnTo>
                </a:path>
                <a:path w="3810">
                  <a:moveTo>
                    <a:pt x="3810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53" name="object 13853"/>
            <p:cNvSpPr/>
            <p:nvPr/>
          </p:nvSpPr>
          <p:spPr>
            <a:xfrm>
              <a:off x="5101945" y="3287267"/>
              <a:ext cx="3810" cy="10160"/>
            </a:xfrm>
            <a:custGeom>
              <a:avLst/>
              <a:gdLst/>
              <a:ahLst/>
              <a:cxnLst/>
              <a:rect l="l" t="t" r="r" b="b"/>
              <a:pathLst>
                <a:path w="3810" h="10160">
                  <a:moveTo>
                    <a:pt x="0" y="9905"/>
                  </a:moveTo>
                  <a:lnTo>
                    <a:pt x="3810" y="9905"/>
                  </a:lnTo>
                </a:path>
                <a:path w="3810" h="10160">
                  <a:moveTo>
                    <a:pt x="0" y="9905"/>
                  </a:moveTo>
                  <a:lnTo>
                    <a:pt x="0" y="0"/>
                  </a:lnTo>
                  <a:lnTo>
                    <a:pt x="0" y="3809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54" name="object 13854"/>
            <p:cNvSpPr/>
            <p:nvPr/>
          </p:nvSpPr>
          <p:spPr>
            <a:xfrm>
              <a:off x="5105755" y="3291077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12953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55" name="object 13855"/>
            <p:cNvSpPr/>
            <p:nvPr/>
          </p:nvSpPr>
          <p:spPr>
            <a:xfrm>
              <a:off x="5101945" y="3284219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0" y="0"/>
                  </a:moveTo>
                  <a:lnTo>
                    <a:pt x="0" y="1981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3856" name="object 13856"/>
          <p:cNvSpPr/>
          <p:nvPr/>
        </p:nvSpPr>
        <p:spPr>
          <a:xfrm>
            <a:off x="6289652" y="2958520"/>
            <a:ext cx="37510" cy="0"/>
          </a:xfrm>
          <a:custGeom>
            <a:avLst/>
            <a:gdLst/>
            <a:ahLst/>
            <a:cxnLst/>
            <a:rect l="l" t="t" r="r" b="b"/>
            <a:pathLst>
              <a:path w="29845">
                <a:moveTo>
                  <a:pt x="0" y="0"/>
                </a:moveTo>
                <a:lnTo>
                  <a:pt x="2971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57" name="object 13857"/>
          <p:cNvSpPr/>
          <p:nvPr/>
        </p:nvSpPr>
        <p:spPr>
          <a:xfrm>
            <a:off x="6412236" y="2758359"/>
            <a:ext cx="0" cy="12769"/>
          </a:xfrm>
          <a:custGeom>
            <a:avLst/>
            <a:gdLst/>
            <a:ahLst/>
            <a:cxnLst/>
            <a:rect l="l" t="t" r="r" b="b"/>
            <a:pathLst>
              <a:path h="10160">
                <a:moveTo>
                  <a:pt x="0" y="9905"/>
                </a:moveTo>
                <a:lnTo>
                  <a:pt x="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3858" name="object 13858"/>
          <p:cNvGrpSpPr/>
          <p:nvPr/>
        </p:nvGrpSpPr>
        <p:grpSpPr>
          <a:xfrm>
            <a:off x="6392125" y="2911592"/>
            <a:ext cx="16760" cy="17558"/>
            <a:chOff x="5085943" y="3409188"/>
            <a:chExt cx="13335" cy="13970"/>
          </a:xfrm>
        </p:grpSpPr>
        <p:sp>
          <p:nvSpPr>
            <p:cNvPr id="13859" name="object 13859"/>
            <p:cNvSpPr/>
            <p:nvPr/>
          </p:nvSpPr>
          <p:spPr>
            <a:xfrm>
              <a:off x="5088229" y="3409188"/>
              <a:ext cx="0" cy="13970"/>
            </a:xfrm>
            <a:custGeom>
              <a:avLst/>
              <a:gdLst/>
              <a:ahLst/>
              <a:cxnLst/>
              <a:rect l="l" t="t" r="r" b="b"/>
              <a:pathLst>
                <a:path h="13970">
                  <a:moveTo>
                    <a:pt x="0" y="0"/>
                  </a:moveTo>
                  <a:lnTo>
                    <a:pt x="0" y="1371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60" name="object 13860"/>
            <p:cNvSpPr/>
            <p:nvPr/>
          </p:nvSpPr>
          <p:spPr>
            <a:xfrm>
              <a:off x="5088229" y="3416046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5">
                  <a:moveTo>
                    <a:pt x="0" y="0"/>
                  </a:moveTo>
                  <a:lnTo>
                    <a:pt x="1066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3861" name="object 13861"/>
          <p:cNvGrpSpPr/>
          <p:nvPr/>
        </p:nvGrpSpPr>
        <p:grpSpPr>
          <a:xfrm>
            <a:off x="6405533" y="2738248"/>
            <a:ext cx="11971" cy="11971"/>
            <a:chOff x="5096611" y="3271265"/>
            <a:chExt cx="9525" cy="9525"/>
          </a:xfrm>
        </p:grpSpPr>
        <p:sp>
          <p:nvSpPr>
            <p:cNvPr id="13862" name="object 13862"/>
            <p:cNvSpPr/>
            <p:nvPr/>
          </p:nvSpPr>
          <p:spPr>
            <a:xfrm>
              <a:off x="5101945" y="3273551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10">
                  <a:moveTo>
                    <a:pt x="3810" y="0"/>
                  </a:moveTo>
                  <a:lnTo>
                    <a:pt x="0" y="0"/>
                  </a:lnTo>
                </a:path>
                <a:path w="3810">
                  <a:moveTo>
                    <a:pt x="3810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63" name="object 13863"/>
            <p:cNvSpPr/>
            <p:nvPr/>
          </p:nvSpPr>
          <p:spPr>
            <a:xfrm>
              <a:off x="5098897" y="3273551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5">
                  <a:moveTo>
                    <a:pt x="0" y="6857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64" name="object 13864"/>
            <p:cNvSpPr/>
            <p:nvPr/>
          </p:nvSpPr>
          <p:spPr>
            <a:xfrm>
              <a:off x="5098897" y="3273551"/>
              <a:ext cx="3175" cy="6985"/>
            </a:xfrm>
            <a:custGeom>
              <a:avLst/>
              <a:gdLst/>
              <a:ahLst/>
              <a:cxnLst/>
              <a:rect l="l" t="t" r="r" b="b"/>
              <a:pathLst>
                <a:path w="3175" h="6985">
                  <a:moveTo>
                    <a:pt x="3048" y="0"/>
                  </a:moveTo>
                  <a:lnTo>
                    <a:pt x="0" y="0"/>
                  </a:lnTo>
                </a:path>
                <a:path w="3175" h="6985">
                  <a:moveTo>
                    <a:pt x="3048" y="0"/>
                  </a:moveTo>
                  <a:lnTo>
                    <a:pt x="3048" y="685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3865" name="object 13865"/>
          <p:cNvGrpSpPr/>
          <p:nvPr/>
        </p:nvGrpSpPr>
        <p:grpSpPr>
          <a:xfrm>
            <a:off x="6259963" y="2696110"/>
            <a:ext cx="160414" cy="290502"/>
            <a:chOff x="4980787" y="3237738"/>
            <a:chExt cx="127635" cy="231140"/>
          </a:xfrm>
        </p:grpSpPr>
        <p:sp>
          <p:nvSpPr>
            <p:cNvPr id="13866" name="object 13866"/>
            <p:cNvSpPr/>
            <p:nvPr/>
          </p:nvSpPr>
          <p:spPr>
            <a:xfrm>
              <a:off x="5004409" y="3449574"/>
              <a:ext cx="26670" cy="0"/>
            </a:xfrm>
            <a:custGeom>
              <a:avLst/>
              <a:gdLst/>
              <a:ahLst/>
              <a:cxnLst/>
              <a:rect l="l" t="t" r="r" b="b"/>
              <a:pathLst>
                <a:path w="26670">
                  <a:moveTo>
                    <a:pt x="0" y="0"/>
                  </a:moveTo>
                  <a:lnTo>
                    <a:pt x="2667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67" name="object 13867"/>
            <p:cNvSpPr/>
            <p:nvPr/>
          </p:nvSpPr>
          <p:spPr>
            <a:xfrm>
              <a:off x="5004409" y="3446526"/>
              <a:ext cx="3175" cy="20320"/>
            </a:xfrm>
            <a:custGeom>
              <a:avLst/>
              <a:gdLst/>
              <a:ahLst/>
              <a:cxnLst/>
              <a:rect l="l" t="t" r="r" b="b"/>
              <a:pathLst>
                <a:path w="3175" h="20320">
                  <a:moveTo>
                    <a:pt x="0" y="19811"/>
                  </a:moveTo>
                  <a:lnTo>
                    <a:pt x="0" y="3047"/>
                  </a:lnTo>
                </a:path>
                <a:path w="3175" h="20320">
                  <a:moveTo>
                    <a:pt x="0" y="19811"/>
                  </a:moveTo>
                  <a:lnTo>
                    <a:pt x="3048" y="19811"/>
                  </a:lnTo>
                </a:path>
                <a:path w="3175" h="20320">
                  <a:moveTo>
                    <a:pt x="0" y="19811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68" name="object 13868"/>
            <p:cNvSpPr/>
            <p:nvPr/>
          </p:nvSpPr>
          <p:spPr>
            <a:xfrm>
              <a:off x="4997551" y="3409188"/>
              <a:ext cx="0" cy="13970"/>
            </a:xfrm>
            <a:custGeom>
              <a:avLst/>
              <a:gdLst/>
              <a:ahLst/>
              <a:cxnLst/>
              <a:rect l="l" t="t" r="r" b="b"/>
              <a:pathLst>
                <a:path h="13970">
                  <a:moveTo>
                    <a:pt x="0" y="13716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69" name="object 13869"/>
            <p:cNvSpPr/>
            <p:nvPr/>
          </p:nvSpPr>
          <p:spPr>
            <a:xfrm>
              <a:off x="4997551" y="3409188"/>
              <a:ext cx="36830" cy="0"/>
            </a:xfrm>
            <a:custGeom>
              <a:avLst/>
              <a:gdLst/>
              <a:ahLst/>
              <a:cxnLst/>
              <a:rect l="l" t="t" r="r" b="b"/>
              <a:pathLst>
                <a:path w="36829">
                  <a:moveTo>
                    <a:pt x="36575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70" name="object 13870"/>
            <p:cNvSpPr/>
            <p:nvPr/>
          </p:nvSpPr>
          <p:spPr>
            <a:xfrm>
              <a:off x="5031079" y="3246882"/>
              <a:ext cx="0" cy="200025"/>
            </a:xfrm>
            <a:custGeom>
              <a:avLst/>
              <a:gdLst/>
              <a:ahLst/>
              <a:cxnLst/>
              <a:rect l="l" t="t" r="r" b="b"/>
              <a:pathLst>
                <a:path h="200025">
                  <a:moveTo>
                    <a:pt x="0" y="0"/>
                  </a:moveTo>
                  <a:lnTo>
                    <a:pt x="0" y="19964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71" name="object 13871"/>
            <p:cNvSpPr/>
            <p:nvPr/>
          </p:nvSpPr>
          <p:spPr>
            <a:xfrm>
              <a:off x="5031841" y="3240786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80">
                  <a:moveTo>
                    <a:pt x="2286" y="0"/>
                  </a:moveTo>
                  <a:lnTo>
                    <a:pt x="3902" y="669"/>
                  </a:lnTo>
                  <a:lnTo>
                    <a:pt x="4572" y="2285"/>
                  </a:lnTo>
                  <a:lnTo>
                    <a:pt x="3902" y="3902"/>
                  </a:lnTo>
                  <a:lnTo>
                    <a:pt x="2286" y="4571"/>
                  </a:lnTo>
                  <a:lnTo>
                    <a:pt x="669" y="3902"/>
                  </a:lnTo>
                  <a:lnTo>
                    <a:pt x="0" y="2285"/>
                  </a:lnTo>
                  <a:lnTo>
                    <a:pt x="669" y="669"/>
                  </a:lnTo>
                  <a:lnTo>
                    <a:pt x="228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72" name="object 13872"/>
            <p:cNvSpPr/>
            <p:nvPr/>
          </p:nvSpPr>
          <p:spPr>
            <a:xfrm>
              <a:off x="5031079" y="3446526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73" name="object 13873"/>
            <p:cNvSpPr/>
            <p:nvPr/>
          </p:nvSpPr>
          <p:spPr>
            <a:xfrm>
              <a:off x="5031079" y="3246882"/>
              <a:ext cx="3175" cy="200025"/>
            </a:xfrm>
            <a:custGeom>
              <a:avLst/>
              <a:gdLst/>
              <a:ahLst/>
              <a:cxnLst/>
              <a:rect l="l" t="t" r="r" b="b"/>
              <a:pathLst>
                <a:path w="3175" h="200025">
                  <a:moveTo>
                    <a:pt x="0" y="0"/>
                  </a:moveTo>
                  <a:lnTo>
                    <a:pt x="3048" y="0"/>
                  </a:lnTo>
                  <a:lnTo>
                    <a:pt x="3048" y="19964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74" name="object 13874"/>
            <p:cNvSpPr/>
            <p:nvPr/>
          </p:nvSpPr>
          <p:spPr>
            <a:xfrm>
              <a:off x="5031841" y="3240786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80">
                  <a:moveTo>
                    <a:pt x="2286" y="0"/>
                  </a:moveTo>
                  <a:lnTo>
                    <a:pt x="3902" y="669"/>
                  </a:lnTo>
                  <a:lnTo>
                    <a:pt x="4572" y="2285"/>
                  </a:lnTo>
                  <a:lnTo>
                    <a:pt x="3902" y="3902"/>
                  </a:lnTo>
                  <a:lnTo>
                    <a:pt x="2286" y="4571"/>
                  </a:lnTo>
                  <a:lnTo>
                    <a:pt x="669" y="3902"/>
                  </a:lnTo>
                  <a:lnTo>
                    <a:pt x="0" y="2285"/>
                  </a:lnTo>
                  <a:lnTo>
                    <a:pt x="669" y="669"/>
                  </a:lnTo>
                  <a:lnTo>
                    <a:pt x="228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75" name="object 13875"/>
            <p:cNvSpPr/>
            <p:nvPr/>
          </p:nvSpPr>
          <p:spPr>
            <a:xfrm>
              <a:off x="5034127" y="3243072"/>
              <a:ext cx="67945" cy="0"/>
            </a:xfrm>
            <a:custGeom>
              <a:avLst/>
              <a:gdLst/>
              <a:ahLst/>
              <a:cxnLst/>
              <a:rect l="l" t="t" r="r" b="b"/>
              <a:pathLst>
                <a:path w="67945">
                  <a:moveTo>
                    <a:pt x="67817" y="0"/>
                  </a:moveTo>
                  <a:lnTo>
                    <a:pt x="67817" y="0"/>
                  </a:lnTo>
                  <a:lnTo>
                    <a:pt x="0" y="0"/>
                  </a:lnTo>
                </a:path>
                <a:path w="67945">
                  <a:moveTo>
                    <a:pt x="67817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76" name="object 13876"/>
            <p:cNvSpPr/>
            <p:nvPr/>
          </p:nvSpPr>
          <p:spPr>
            <a:xfrm>
              <a:off x="5037937" y="3270504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4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77" name="object 13877"/>
            <p:cNvSpPr/>
            <p:nvPr/>
          </p:nvSpPr>
          <p:spPr>
            <a:xfrm>
              <a:off x="5037937" y="331774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4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78" name="object 13878"/>
            <p:cNvSpPr/>
            <p:nvPr/>
          </p:nvSpPr>
          <p:spPr>
            <a:xfrm>
              <a:off x="5040985" y="3270504"/>
              <a:ext cx="0" cy="47625"/>
            </a:xfrm>
            <a:custGeom>
              <a:avLst/>
              <a:gdLst/>
              <a:ahLst/>
              <a:cxnLst/>
              <a:rect l="l" t="t" r="r" b="b"/>
              <a:pathLst>
                <a:path h="47625">
                  <a:moveTo>
                    <a:pt x="0" y="0"/>
                  </a:moveTo>
                  <a:lnTo>
                    <a:pt x="0" y="4724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79" name="object 13879"/>
            <p:cNvSpPr/>
            <p:nvPr/>
          </p:nvSpPr>
          <p:spPr>
            <a:xfrm>
              <a:off x="5037937" y="3270504"/>
              <a:ext cx="0" cy="47625"/>
            </a:xfrm>
            <a:custGeom>
              <a:avLst/>
              <a:gdLst/>
              <a:ahLst/>
              <a:cxnLst/>
              <a:rect l="l" t="t" r="r" b="b"/>
              <a:pathLst>
                <a:path h="47625">
                  <a:moveTo>
                    <a:pt x="0" y="0"/>
                  </a:moveTo>
                  <a:lnTo>
                    <a:pt x="0" y="4724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80" name="object 13880"/>
            <p:cNvSpPr/>
            <p:nvPr/>
          </p:nvSpPr>
          <p:spPr>
            <a:xfrm>
              <a:off x="5105755" y="3291078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12953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81" name="object 13881"/>
            <p:cNvSpPr/>
            <p:nvPr/>
          </p:nvSpPr>
          <p:spPr>
            <a:xfrm>
              <a:off x="5101945" y="3284220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0" y="0"/>
                  </a:moveTo>
                  <a:lnTo>
                    <a:pt x="0" y="1981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82" name="object 13882"/>
            <p:cNvSpPr/>
            <p:nvPr/>
          </p:nvSpPr>
          <p:spPr>
            <a:xfrm>
              <a:off x="5098897" y="3273552"/>
              <a:ext cx="3175" cy="6985"/>
            </a:xfrm>
            <a:custGeom>
              <a:avLst/>
              <a:gdLst/>
              <a:ahLst/>
              <a:cxnLst/>
              <a:rect l="l" t="t" r="r" b="b"/>
              <a:pathLst>
                <a:path w="3175" h="6985">
                  <a:moveTo>
                    <a:pt x="3048" y="0"/>
                  </a:moveTo>
                  <a:lnTo>
                    <a:pt x="3048" y="6858"/>
                  </a:lnTo>
                </a:path>
                <a:path w="3175" h="6985">
                  <a:moveTo>
                    <a:pt x="304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83" name="object 13883"/>
            <p:cNvSpPr/>
            <p:nvPr/>
          </p:nvSpPr>
          <p:spPr>
            <a:xfrm>
              <a:off x="5098897" y="3273552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5">
                  <a:moveTo>
                    <a:pt x="0" y="6857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84" name="object 13884"/>
            <p:cNvSpPr/>
            <p:nvPr/>
          </p:nvSpPr>
          <p:spPr>
            <a:xfrm>
              <a:off x="5101945" y="3273552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809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85" name="object 13885"/>
            <p:cNvSpPr/>
            <p:nvPr/>
          </p:nvSpPr>
          <p:spPr>
            <a:xfrm>
              <a:off x="5101945" y="327355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10">
                  <a:moveTo>
                    <a:pt x="3810" y="0"/>
                  </a:moveTo>
                  <a:lnTo>
                    <a:pt x="0" y="0"/>
                  </a:lnTo>
                </a:path>
                <a:path w="3810">
                  <a:moveTo>
                    <a:pt x="3810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86" name="object 13886"/>
            <p:cNvSpPr/>
            <p:nvPr/>
          </p:nvSpPr>
          <p:spPr>
            <a:xfrm>
              <a:off x="5101945" y="3287268"/>
              <a:ext cx="3810" cy="10160"/>
            </a:xfrm>
            <a:custGeom>
              <a:avLst/>
              <a:gdLst/>
              <a:ahLst/>
              <a:cxnLst/>
              <a:rect l="l" t="t" r="r" b="b"/>
              <a:pathLst>
                <a:path w="3810" h="10160">
                  <a:moveTo>
                    <a:pt x="0" y="9905"/>
                  </a:moveTo>
                  <a:lnTo>
                    <a:pt x="3810" y="9905"/>
                  </a:lnTo>
                </a:path>
                <a:path w="3810" h="10160">
                  <a:moveTo>
                    <a:pt x="0" y="9905"/>
                  </a:moveTo>
                  <a:lnTo>
                    <a:pt x="0" y="0"/>
                  </a:lnTo>
                  <a:lnTo>
                    <a:pt x="0" y="3809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87" name="object 13887"/>
            <p:cNvSpPr/>
            <p:nvPr/>
          </p:nvSpPr>
          <p:spPr>
            <a:xfrm>
              <a:off x="5101945" y="3284220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0" y="0"/>
                  </a:moveTo>
                  <a:lnTo>
                    <a:pt x="0" y="1981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88" name="object 13888"/>
            <p:cNvSpPr/>
            <p:nvPr/>
          </p:nvSpPr>
          <p:spPr>
            <a:xfrm>
              <a:off x="5105755" y="3291078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12953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89" name="object 13889"/>
            <p:cNvSpPr/>
            <p:nvPr/>
          </p:nvSpPr>
          <p:spPr>
            <a:xfrm>
              <a:off x="5101945" y="3287268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90" name="object 13890"/>
            <p:cNvSpPr/>
            <p:nvPr/>
          </p:nvSpPr>
          <p:spPr>
            <a:xfrm>
              <a:off x="5101945" y="3287268"/>
              <a:ext cx="3810" cy="10160"/>
            </a:xfrm>
            <a:custGeom>
              <a:avLst/>
              <a:gdLst/>
              <a:ahLst/>
              <a:cxnLst/>
              <a:rect l="l" t="t" r="r" b="b"/>
              <a:pathLst>
                <a:path w="3810" h="10160">
                  <a:moveTo>
                    <a:pt x="0" y="9905"/>
                  </a:moveTo>
                  <a:lnTo>
                    <a:pt x="0" y="0"/>
                  </a:lnTo>
                </a:path>
                <a:path w="3810" h="10160">
                  <a:moveTo>
                    <a:pt x="0" y="9905"/>
                  </a:moveTo>
                  <a:lnTo>
                    <a:pt x="3810" y="9905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91" name="object 13891"/>
            <p:cNvSpPr/>
            <p:nvPr/>
          </p:nvSpPr>
          <p:spPr>
            <a:xfrm>
              <a:off x="5101945" y="327355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10">
                  <a:moveTo>
                    <a:pt x="3810" y="0"/>
                  </a:moveTo>
                  <a:lnTo>
                    <a:pt x="0" y="0"/>
                  </a:lnTo>
                </a:path>
                <a:path w="3810">
                  <a:moveTo>
                    <a:pt x="3810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92" name="object 13892"/>
            <p:cNvSpPr/>
            <p:nvPr/>
          </p:nvSpPr>
          <p:spPr>
            <a:xfrm>
              <a:off x="5101945" y="3273552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809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93" name="object 13893"/>
            <p:cNvSpPr/>
            <p:nvPr/>
          </p:nvSpPr>
          <p:spPr>
            <a:xfrm>
              <a:off x="5098897" y="3273552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5">
                  <a:moveTo>
                    <a:pt x="0" y="6857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94" name="object 13894"/>
            <p:cNvSpPr/>
            <p:nvPr/>
          </p:nvSpPr>
          <p:spPr>
            <a:xfrm>
              <a:off x="5098897" y="3273552"/>
              <a:ext cx="3175" cy="6985"/>
            </a:xfrm>
            <a:custGeom>
              <a:avLst/>
              <a:gdLst/>
              <a:ahLst/>
              <a:cxnLst/>
              <a:rect l="l" t="t" r="r" b="b"/>
              <a:pathLst>
                <a:path w="3175" h="6985">
                  <a:moveTo>
                    <a:pt x="3048" y="0"/>
                  </a:moveTo>
                  <a:lnTo>
                    <a:pt x="0" y="0"/>
                  </a:lnTo>
                </a:path>
                <a:path w="3175" h="6985">
                  <a:moveTo>
                    <a:pt x="3048" y="0"/>
                  </a:moveTo>
                  <a:lnTo>
                    <a:pt x="3048" y="685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95" name="object 13895"/>
            <p:cNvSpPr/>
            <p:nvPr/>
          </p:nvSpPr>
          <p:spPr>
            <a:xfrm>
              <a:off x="5037937" y="331774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4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96" name="object 13896"/>
            <p:cNvSpPr/>
            <p:nvPr/>
          </p:nvSpPr>
          <p:spPr>
            <a:xfrm>
              <a:off x="5037937" y="3270504"/>
              <a:ext cx="0" cy="47625"/>
            </a:xfrm>
            <a:custGeom>
              <a:avLst/>
              <a:gdLst/>
              <a:ahLst/>
              <a:cxnLst/>
              <a:rect l="l" t="t" r="r" b="b"/>
              <a:pathLst>
                <a:path h="47625">
                  <a:moveTo>
                    <a:pt x="0" y="0"/>
                  </a:moveTo>
                  <a:lnTo>
                    <a:pt x="0" y="4724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97" name="object 13897"/>
            <p:cNvSpPr/>
            <p:nvPr/>
          </p:nvSpPr>
          <p:spPr>
            <a:xfrm>
              <a:off x="5037937" y="3270504"/>
              <a:ext cx="3175" cy="47625"/>
            </a:xfrm>
            <a:custGeom>
              <a:avLst/>
              <a:gdLst/>
              <a:ahLst/>
              <a:cxnLst/>
              <a:rect l="l" t="t" r="r" b="b"/>
              <a:pathLst>
                <a:path w="3175" h="47625">
                  <a:moveTo>
                    <a:pt x="3048" y="0"/>
                  </a:moveTo>
                  <a:lnTo>
                    <a:pt x="0" y="0"/>
                  </a:lnTo>
                </a:path>
                <a:path w="3175" h="47625">
                  <a:moveTo>
                    <a:pt x="3048" y="0"/>
                  </a:moveTo>
                  <a:lnTo>
                    <a:pt x="3048" y="4724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98" name="object 13898"/>
            <p:cNvSpPr/>
            <p:nvPr/>
          </p:nvSpPr>
          <p:spPr>
            <a:xfrm>
              <a:off x="5031079" y="3246882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99" name="object 13899"/>
            <p:cNvSpPr/>
            <p:nvPr/>
          </p:nvSpPr>
          <p:spPr>
            <a:xfrm>
              <a:off x="5034127" y="3243072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00" name="object 13900"/>
            <p:cNvSpPr/>
            <p:nvPr/>
          </p:nvSpPr>
          <p:spPr>
            <a:xfrm>
              <a:off x="5034127" y="3243072"/>
              <a:ext cx="67945" cy="60960"/>
            </a:xfrm>
            <a:custGeom>
              <a:avLst/>
              <a:gdLst/>
              <a:ahLst/>
              <a:cxnLst/>
              <a:rect l="l" t="t" r="r" b="b"/>
              <a:pathLst>
                <a:path w="67945" h="60960">
                  <a:moveTo>
                    <a:pt x="67817" y="0"/>
                  </a:moveTo>
                  <a:lnTo>
                    <a:pt x="67817" y="0"/>
                  </a:lnTo>
                  <a:lnTo>
                    <a:pt x="0" y="0"/>
                  </a:lnTo>
                </a:path>
                <a:path w="67945" h="60960">
                  <a:moveTo>
                    <a:pt x="67817" y="0"/>
                  </a:moveTo>
                  <a:lnTo>
                    <a:pt x="0" y="0"/>
                  </a:lnTo>
                  <a:lnTo>
                    <a:pt x="0" y="6096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01" name="object 13901"/>
            <p:cNvSpPr/>
            <p:nvPr/>
          </p:nvSpPr>
          <p:spPr>
            <a:xfrm>
              <a:off x="5031079" y="3246882"/>
              <a:ext cx="0" cy="57150"/>
            </a:xfrm>
            <a:custGeom>
              <a:avLst/>
              <a:gdLst/>
              <a:ahLst/>
              <a:cxnLst/>
              <a:rect l="l" t="t" r="r" b="b"/>
              <a:pathLst>
                <a:path h="57150">
                  <a:moveTo>
                    <a:pt x="0" y="0"/>
                  </a:moveTo>
                  <a:lnTo>
                    <a:pt x="0" y="5715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02" name="object 13902"/>
            <p:cNvSpPr/>
            <p:nvPr/>
          </p:nvSpPr>
          <p:spPr>
            <a:xfrm>
              <a:off x="5034127" y="3246882"/>
              <a:ext cx="0" cy="57150"/>
            </a:xfrm>
            <a:custGeom>
              <a:avLst/>
              <a:gdLst/>
              <a:ahLst/>
              <a:cxnLst/>
              <a:rect l="l" t="t" r="r" b="b"/>
              <a:pathLst>
                <a:path h="57150">
                  <a:moveTo>
                    <a:pt x="0" y="0"/>
                  </a:moveTo>
                  <a:lnTo>
                    <a:pt x="0" y="5715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03" name="object 13903"/>
            <p:cNvSpPr/>
            <p:nvPr/>
          </p:nvSpPr>
          <p:spPr>
            <a:xfrm>
              <a:off x="5058511" y="3266694"/>
              <a:ext cx="0" cy="37465"/>
            </a:xfrm>
            <a:custGeom>
              <a:avLst/>
              <a:gdLst/>
              <a:ahLst/>
              <a:cxnLst/>
              <a:rect l="l" t="t" r="r" b="b"/>
              <a:pathLst>
                <a:path h="37464">
                  <a:moveTo>
                    <a:pt x="0" y="0"/>
                  </a:moveTo>
                  <a:lnTo>
                    <a:pt x="0" y="3733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04" name="object 13904"/>
            <p:cNvSpPr/>
            <p:nvPr/>
          </p:nvSpPr>
          <p:spPr>
            <a:xfrm>
              <a:off x="5037937" y="3266694"/>
              <a:ext cx="0" cy="37465"/>
            </a:xfrm>
            <a:custGeom>
              <a:avLst/>
              <a:gdLst/>
              <a:ahLst/>
              <a:cxnLst/>
              <a:rect l="l" t="t" r="r" b="b"/>
              <a:pathLst>
                <a:path h="37464">
                  <a:moveTo>
                    <a:pt x="0" y="0"/>
                  </a:moveTo>
                  <a:lnTo>
                    <a:pt x="0" y="3733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05" name="object 13905"/>
            <p:cNvSpPr/>
            <p:nvPr/>
          </p:nvSpPr>
          <p:spPr>
            <a:xfrm>
              <a:off x="4980787" y="3240024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48" y="0"/>
                  </a:moveTo>
                  <a:lnTo>
                    <a:pt x="0" y="0"/>
                  </a:lnTo>
                </a:path>
                <a:path w="3175">
                  <a:moveTo>
                    <a:pt x="304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06" name="object 13906"/>
            <p:cNvSpPr/>
            <p:nvPr/>
          </p:nvSpPr>
          <p:spPr>
            <a:xfrm>
              <a:off x="5037937" y="3246882"/>
              <a:ext cx="20955" cy="20320"/>
            </a:xfrm>
            <a:custGeom>
              <a:avLst/>
              <a:gdLst/>
              <a:ahLst/>
              <a:cxnLst/>
              <a:rect l="l" t="t" r="r" b="b"/>
              <a:pathLst>
                <a:path w="20954" h="20320">
                  <a:moveTo>
                    <a:pt x="0" y="19811"/>
                  </a:moveTo>
                  <a:lnTo>
                    <a:pt x="0" y="13715"/>
                  </a:lnTo>
                  <a:lnTo>
                    <a:pt x="16764" y="13715"/>
                  </a:lnTo>
                  <a:lnTo>
                    <a:pt x="16764" y="19811"/>
                  </a:lnTo>
                  <a:lnTo>
                    <a:pt x="20574" y="19811"/>
                  </a:lnTo>
                  <a:lnTo>
                    <a:pt x="20574" y="0"/>
                  </a:lnTo>
                  <a:lnTo>
                    <a:pt x="16764" y="0"/>
                  </a:lnTo>
                  <a:lnTo>
                    <a:pt x="16764" y="9905"/>
                  </a:lnTo>
                  <a:lnTo>
                    <a:pt x="0" y="9905"/>
                  </a:lnTo>
                  <a:lnTo>
                    <a:pt x="0" y="0"/>
                  </a:lnTo>
                  <a:lnTo>
                    <a:pt x="0" y="19811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07" name="object 13907"/>
            <p:cNvSpPr/>
            <p:nvPr/>
          </p:nvSpPr>
          <p:spPr>
            <a:xfrm>
              <a:off x="5095087" y="3256788"/>
              <a:ext cx="0" cy="13970"/>
            </a:xfrm>
            <a:custGeom>
              <a:avLst/>
              <a:gdLst/>
              <a:ahLst/>
              <a:cxnLst/>
              <a:rect l="l" t="t" r="r" b="b"/>
              <a:pathLst>
                <a:path h="13970">
                  <a:moveTo>
                    <a:pt x="0" y="13716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08" name="object 13908"/>
            <p:cNvSpPr/>
            <p:nvPr/>
          </p:nvSpPr>
          <p:spPr>
            <a:xfrm>
              <a:off x="5092039" y="325678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5">
                  <a:moveTo>
                    <a:pt x="0" y="0"/>
                  </a:moveTo>
                  <a:lnTo>
                    <a:pt x="685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09" name="object 13909"/>
            <p:cNvSpPr/>
            <p:nvPr/>
          </p:nvSpPr>
          <p:spPr>
            <a:xfrm>
              <a:off x="5092039" y="3270504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5">
                  <a:moveTo>
                    <a:pt x="0" y="0"/>
                  </a:moveTo>
                  <a:lnTo>
                    <a:pt x="685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10" name="object 13910"/>
            <p:cNvSpPr/>
            <p:nvPr/>
          </p:nvSpPr>
          <p:spPr>
            <a:xfrm>
              <a:off x="5095087" y="3256788"/>
              <a:ext cx="0" cy="13970"/>
            </a:xfrm>
            <a:custGeom>
              <a:avLst/>
              <a:gdLst/>
              <a:ahLst/>
              <a:cxnLst/>
              <a:rect l="l" t="t" r="r" b="b"/>
              <a:pathLst>
                <a:path h="13970">
                  <a:moveTo>
                    <a:pt x="0" y="13716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11" name="object 13911"/>
            <p:cNvSpPr/>
            <p:nvPr/>
          </p:nvSpPr>
          <p:spPr>
            <a:xfrm>
              <a:off x="5092039" y="325678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5">
                  <a:moveTo>
                    <a:pt x="0" y="0"/>
                  </a:moveTo>
                  <a:lnTo>
                    <a:pt x="685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12" name="object 13912"/>
            <p:cNvSpPr/>
            <p:nvPr/>
          </p:nvSpPr>
          <p:spPr>
            <a:xfrm>
              <a:off x="5092039" y="3270504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5">
                  <a:moveTo>
                    <a:pt x="0" y="0"/>
                  </a:moveTo>
                  <a:lnTo>
                    <a:pt x="685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13" name="object 13913"/>
            <p:cNvSpPr/>
            <p:nvPr/>
          </p:nvSpPr>
          <p:spPr>
            <a:xfrm>
              <a:off x="5101945" y="3240024"/>
              <a:ext cx="3810" cy="30480"/>
            </a:xfrm>
            <a:custGeom>
              <a:avLst/>
              <a:gdLst/>
              <a:ahLst/>
              <a:cxnLst/>
              <a:rect l="l" t="t" r="r" b="b"/>
              <a:pathLst>
                <a:path w="3810" h="30479">
                  <a:moveTo>
                    <a:pt x="0" y="30479"/>
                  </a:moveTo>
                  <a:lnTo>
                    <a:pt x="3810" y="30479"/>
                  </a:lnTo>
                  <a:lnTo>
                    <a:pt x="3809" y="0"/>
                  </a:lnTo>
                  <a:lnTo>
                    <a:pt x="0" y="0"/>
                  </a:lnTo>
                  <a:lnTo>
                    <a:pt x="0" y="3047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14" name="object 13914"/>
            <p:cNvSpPr/>
            <p:nvPr/>
          </p:nvSpPr>
          <p:spPr>
            <a:xfrm>
              <a:off x="5037937" y="3270504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15" name="object 13915"/>
            <p:cNvSpPr/>
            <p:nvPr/>
          </p:nvSpPr>
          <p:spPr>
            <a:xfrm>
              <a:off x="5037937" y="3317748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0"/>
                  </a:moveTo>
                  <a:lnTo>
                    <a:pt x="0" y="3048"/>
                  </a:lnTo>
                  <a:lnTo>
                    <a:pt x="3048" y="3047"/>
                  </a:lnTo>
                  <a:lnTo>
                    <a:pt x="3048" y="0"/>
                  </a:lnTo>
                </a:path>
                <a:path w="3175" h="3175">
                  <a:moveTo>
                    <a:pt x="0" y="0"/>
                  </a:moveTo>
                  <a:lnTo>
                    <a:pt x="0" y="3048"/>
                  </a:lnTo>
                  <a:lnTo>
                    <a:pt x="3048" y="3047"/>
                  </a:lnTo>
                  <a:lnTo>
                    <a:pt x="30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16" name="object 13916"/>
            <p:cNvSpPr/>
            <p:nvPr/>
          </p:nvSpPr>
          <p:spPr>
            <a:xfrm>
              <a:off x="5037937" y="3270504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17" name="object 13917"/>
            <p:cNvSpPr/>
            <p:nvPr/>
          </p:nvSpPr>
          <p:spPr>
            <a:xfrm>
              <a:off x="5101945" y="3240024"/>
              <a:ext cx="3810" cy="30480"/>
            </a:xfrm>
            <a:custGeom>
              <a:avLst/>
              <a:gdLst/>
              <a:ahLst/>
              <a:cxnLst/>
              <a:rect l="l" t="t" r="r" b="b"/>
              <a:pathLst>
                <a:path w="3810" h="30479">
                  <a:moveTo>
                    <a:pt x="0" y="30479"/>
                  </a:moveTo>
                  <a:lnTo>
                    <a:pt x="3810" y="30479"/>
                  </a:lnTo>
                  <a:lnTo>
                    <a:pt x="3809" y="0"/>
                  </a:lnTo>
                  <a:lnTo>
                    <a:pt x="0" y="0"/>
                  </a:lnTo>
                  <a:lnTo>
                    <a:pt x="0" y="3047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18" name="object 13918"/>
            <p:cNvSpPr/>
            <p:nvPr/>
          </p:nvSpPr>
          <p:spPr>
            <a:xfrm>
              <a:off x="5037937" y="3246882"/>
              <a:ext cx="20955" cy="20320"/>
            </a:xfrm>
            <a:custGeom>
              <a:avLst/>
              <a:gdLst/>
              <a:ahLst/>
              <a:cxnLst/>
              <a:rect l="l" t="t" r="r" b="b"/>
              <a:pathLst>
                <a:path w="20954" h="20320">
                  <a:moveTo>
                    <a:pt x="0" y="19811"/>
                  </a:moveTo>
                  <a:lnTo>
                    <a:pt x="0" y="13715"/>
                  </a:lnTo>
                  <a:lnTo>
                    <a:pt x="16764" y="13715"/>
                  </a:lnTo>
                  <a:lnTo>
                    <a:pt x="16764" y="19811"/>
                  </a:lnTo>
                  <a:lnTo>
                    <a:pt x="20574" y="19811"/>
                  </a:lnTo>
                  <a:lnTo>
                    <a:pt x="20574" y="0"/>
                  </a:lnTo>
                  <a:lnTo>
                    <a:pt x="16764" y="0"/>
                  </a:lnTo>
                  <a:lnTo>
                    <a:pt x="16764" y="9905"/>
                  </a:lnTo>
                  <a:lnTo>
                    <a:pt x="0" y="9905"/>
                  </a:lnTo>
                  <a:lnTo>
                    <a:pt x="0" y="0"/>
                  </a:lnTo>
                  <a:lnTo>
                    <a:pt x="0" y="19811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19" name="object 13919"/>
            <p:cNvSpPr/>
            <p:nvPr/>
          </p:nvSpPr>
          <p:spPr>
            <a:xfrm>
              <a:off x="5017363" y="3416046"/>
              <a:ext cx="0" cy="30480"/>
            </a:xfrm>
            <a:custGeom>
              <a:avLst/>
              <a:gdLst/>
              <a:ahLst/>
              <a:cxnLst/>
              <a:rect l="l" t="t" r="r" b="b"/>
              <a:pathLst>
                <a:path h="30479">
                  <a:moveTo>
                    <a:pt x="0" y="0"/>
                  </a:moveTo>
                  <a:lnTo>
                    <a:pt x="0" y="3048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20" name="object 13920"/>
            <p:cNvSpPr/>
            <p:nvPr/>
          </p:nvSpPr>
          <p:spPr>
            <a:xfrm>
              <a:off x="5004409" y="3429000"/>
              <a:ext cx="29845" cy="0"/>
            </a:xfrm>
            <a:custGeom>
              <a:avLst/>
              <a:gdLst/>
              <a:ahLst/>
              <a:cxnLst/>
              <a:rect l="l" t="t" r="r" b="b"/>
              <a:pathLst>
                <a:path w="29845">
                  <a:moveTo>
                    <a:pt x="29717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21" name="object 13921"/>
            <p:cNvSpPr/>
            <p:nvPr/>
          </p:nvSpPr>
          <p:spPr>
            <a:xfrm>
              <a:off x="5015077" y="3425952"/>
              <a:ext cx="7620" cy="8890"/>
            </a:xfrm>
            <a:custGeom>
              <a:avLst/>
              <a:gdLst/>
              <a:ahLst/>
              <a:cxnLst/>
              <a:rect l="l" t="t" r="r" b="b"/>
              <a:pathLst>
                <a:path w="7620" h="8889">
                  <a:moveTo>
                    <a:pt x="7620" y="3809"/>
                  </a:moveTo>
                  <a:lnTo>
                    <a:pt x="6858" y="1523"/>
                  </a:lnTo>
                  <a:lnTo>
                    <a:pt x="3810" y="0"/>
                  </a:lnTo>
                  <a:lnTo>
                    <a:pt x="762" y="1523"/>
                  </a:lnTo>
                  <a:lnTo>
                    <a:pt x="0" y="3809"/>
                  </a:lnTo>
                  <a:lnTo>
                    <a:pt x="762" y="6857"/>
                  </a:lnTo>
                  <a:lnTo>
                    <a:pt x="3810" y="8381"/>
                  </a:lnTo>
                  <a:lnTo>
                    <a:pt x="6858" y="6857"/>
                  </a:lnTo>
                  <a:lnTo>
                    <a:pt x="7620" y="3809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22" name="object 13922"/>
            <p:cNvSpPr/>
            <p:nvPr/>
          </p:nvSpPr>
          <p:spPr>
            <a:xfrm>
              <a:off x="5017363" y="3416046"/>
              <a:ext cx="0" cy="30480"/>
            </a:xfrm>
            <a:custGeom>
              <a:avLst/>
              <a:gdLst/>
              <a:ahLst/>
              <a:cxnLst/>
              <a:rect l="l" t="t" r="r" b="b"/>
              <a:pathLst>
                <a:path h="30479">
                  <a:moveTo>
                    <a:pt x="0" y="0"/>
                  </a:moveTo>
                  <a:lnTo>
                    <a:pt x="0" y="3048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23" name="object 13923"/>
            <p:cNvSpPr/>
            <p:nvPr/>
          </p:nvSpPr>
          <p:spPr>
            <a:xfrm>
              <a:off x="5004409" y="3429000"/>
              <a:ext cx="29845" cy="0"/>
            </a:xfrm>
            <a:custGeom>
              <a:avLst/>
              <a:gdLst/>
              <a:ahLst/>
              <a:cxnLst/>
              <a:rect l="l" t="t" r="r" b="b"/>
              <a:pathLst>
                <a:path w="29845">
                  <a:moveTo>
                    <a:pt x="29717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24" name="object 13924"/>
            <p:cNvSpPr/>
            <p:nvPr/>
          </p:nvSpPr>
          <p:spPr>
            <a:xfrm>
              <a:off x="5015077" y="3425952"/>
              <a:ext cx="7620" cy="8890"/>
            </a:xfrm>
            <a:custGeom>
              <a:avLst/>
              <a:gdLst/>
              <a:ahLst/>
              <a:cxnLst/>
              <a:rect l="l" t="t" r="r" b="b"/>
              <a:pathLst>
                <a:path w="7620" h="8889">
                  <a:moveTo>
                    <a:pt x="7620" y="3809"/>
                  </a:moveTo>
                  <a:lnTo>
                    <a:pt x="6858" y="1523"/>
                  </a:lnTo>
                  <a:lnTo>
                    <a:pt x="3810" y="0"/>
                  </a:lnTo>
                  <a:lnTo>
                    <a:pt x="762" y="1523"/>
                  </a:lnTo>
                  <a:lnTo>
                    <a:pt x="0" y="3809"/>
                  </a:lnTo>
                  <a:lnTo>
                    <a:pt x="762" y="6857"/>
                  </a:lnTo>
                  <a:lnTo>
                    <a:pt x="3810" y="8381"/>
                  </a:lnTo>
                  <a:lnTo>
                    <a:pt x="6858" y="6857"/>
                  </a:lnTo>
                  <a:lnTo>
                    <a:pt x="7620" y="3809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25" name="object 13925"/>
            <p:cNvSpPr/>
            <p:nvPr/>
          </p:nvSpPr>
          <p:spPr>
            <a:xfrm>
              <a:off x="5095087" y="3256788"/>
              <a:ext cx="0" cy="13970"/>
            </a:xfrm>
            <a:custGeom>
              <a:avLst/>
              <a:gdLst/>
              <a:ahLst/>
              <a:cxnLst/>
              <a:rect l="l" t="t" r="r" b="b"/>
              <a:pathLst>
                <a:path h="13970">
                  <a:moveTo>
                    <a:pt x="0" y="13716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26" name="object 13926"/>
            <p:cNvSpPr/>
            <p:nvPr/>
          </p:nvSpPr>
          <p:spPr>
            <a:xfrm>
              <a:off x="5092039" y="325678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5">
                  <a:moveTo>
                    <a:pt x="0" y="0"/>
                  </a:moveTo>
                  <a:lnTo>
                    <a:pt x="685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27" name="object 13927"/>
            <p:cNvSpPr/>
            <p:nvPr/>
          </p:nvSpPr>
          <p:spPr>
            <a:xfrm>
              <a:off x="5092039" y="3270504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5">
                  <a:moveTo>
                    <a:pt x="0" y="0"/>
                  </a:moveTo>
                  <a:lnTo>
                    <a:pt x="685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28" name="object 13928"/>
            <p:cNvSpPr/>
            <p:nvPr/>
          </p:nvSpPr>
          <p:spPr>
            <a:xfrm>
              <a:off x="5040985" y="3395472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70">
                  <a:moveTo>
                    <a:pt x="0" y="0"/>
                  </a:moveTo>
                  <a:lnTo>
                    <a:pt x="1371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29" name="object 13929"/>
            <p:cNvSpPr/>
            <p:nvPr/>
          </p:nvSpPr>
          <p:spPr>
            <a:xfrm>
              <a:off x="5054701" y="3388614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0"/>
                  </a:moveTo>
                  <a:lnTo>
                    <a:pt x="0" y="990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30" name="object 13930"/>
            <p:cNvSpPr/>
            <p:nvPr/>
          </p:nvSpPr>
          <p:spPr>
            <a:xfrm>
              <a:off x="5040985" y="3388614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0"/>
                  </a:moveTo>
                  <a:lnTo>
                    <a:pt x="0" y="990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31" name="object 13931"/>
            <p:cNvSpPr/>
            <p:nvPr/>
          </p:nvSpPr>
          <p:spPr>
            <a:xfrm>
              <a:off x="5040985" y="3355086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70">
                  <a:moveTo>
                    <a:pt x="0" y="0"/>
                  </a:moveTo>
                  <a:lnTo>
                    <a:pt x="1371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32" name="object 13932"/>
            <p:cNvSpPr/>
            <p:nvPr/>
          </p:nvSpPr>
          <p:spPr>
            <a:xfrm>
              <a:off x="5054701" y="3351276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5">
                  <a:moveTo>
                    <a:pt x="0" y="0"/>
                  </a:moveTo>
                  <a:lnTo>
                    <a:pt x="0" y="685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33" name="object 13933"/>
            <p:cNvSpPr/>
            <p:nvPr/>
          </p:nvSpPr>
          <p:spPr>
            <a:xfrm>
              <a:off x="5040985" y="3351276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5">
                  <a:moveTo>
                    <a:pt x="0" y="0"/>
                  </a:moveTo>
                  <a:lnTo>
                    <a:pt x="0" y="685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34" name="object 13934"/>
            <p:cNvSpPr/>
            <p:nvPr/>
          </p:nvSpPr>
          <p:spPr>
            <a:xfrm>
              <a:off x="5095087" y="3256788"/>
              <a:ext cx="0" cy="13970"/>
            </a:xfrm>
            <a:custGeom>
              <a:avLst/>
              <a:gdLst/>
              <a:ahLst/>
              <a:cxnLst/>
              <a:rect l="l" t="t" r="r" b="b"/>
              <a:pathLst>
                <a:path h="13970">
                  <a:moveTo>
                    <a:pt x="0" y="13716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35" name="object 13935"/>
            <p:cNvSpPr/>
            <p:nvPr/>
          </p:nvSpPr>
          <p:spPr>
            <a:xfrm>
              <a:off x="5092039" y="325678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5">
                  <a:moveTo>
                    <a:pt x="0" y="0"/>
                  </a:moveTo>
                  <a:lnTo>
                    <a:pt x="685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36" name="object 13936"/>
            <p:cNvSpPr/>
            <p:nvPr/>
          </p:nvSpPr>
          <p:spPr>
            <a:xfrm>
              <a:off x="5092039" y="3270504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5">
                  <a:moveTo>
                    <a:pt x="0" y="0"/>
                  </a:moveTo>
                  <a:lnTo>
                    <a:pt x="685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3937" name="object 13937"/>
          <p:cNvGrpSpPr/>
          <p:nvPr/>
        </p:nvGrpSpPr>
        <p:grpSpPr>
          <a:xfrm>
            <a:off x="5958287" y="2696110"/>
            <a:ext cx="368714" cy="9577"/>
            <a:chOff x="4740757" y="3237738"/>
            <a:chExt cx="293370" cy="7620"/>
          </a:xfrm>
        </p:grpSpPr>
        <p:sp>
          <p:nvSpPr>
            <p:cNvPr id="13938" name="object 13938"/>
            <p:cNvSpPr/>
            <p:nvPr/>
          </p:nvSpPr>
          <p:spPr>
            <a:xfrm>
              <a:off x="4741519" y="3240786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80">
                  <a:moveTo>
                    <a:pt x="2286" y="0"/>
                  </a:moveTo>
                  <a:lnTo>
                    <a:pt x="3902" y="669"/>
                  </a:lnTo>
                  <a:lnTo>
                    <a:pt x="4572" y="2285"/>
                  </a:lnTo>
                  <a:lnTo>
                    <a:pt x="3902" y="3902"/>
                  </a:lnTo>
                  <a:lnTo>
                    <a:pt x="2286" y="4571"/>
                  </a:lnTo>
                  <a:lnTo>
                    <a:pt x="669" y="3902"/>
                  </a:lnTo>
                  <a:lnTo>
                    <a:pt x="0" y="2285"/>
                  </a:lnTo>
                  <a:lnTo>
                    <a:pt x="669" y="669"/>
                  </a:lnTo>
                  <a:lnTo>
                    <a:pt x="228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39" name="object 13939"/>
            <p:cNvSpPr/>
            <p:nvPr/>
          </p:nvSpPr>
          <p:spPr>
            <a:xfrm>
              <a:off x="4743805" y="3240024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40" name="object 13940"/>
            <p:cNvSpPr/>
            <p:nvPr/>
          </p:nvSpPr>
          <p:spPr>
            <a:xfrm>
              <a:off x="4746853" y="3240024"/>
              <a:ext cx="3810" cy="3175"/>
            </a:xfrm>
            <a:custGeom>
              <a:avLst/>
              <a:gdLst/>
              <a:ahLst/>
              <a:cxnLst/>
              <a:rect l="l" t="t" r="r" b="b"/>
              <a:pathLst>
                <a:path w="3810" h="3175">
                  <a:moveTo>
                    <a:pt x="0" y="0"/>
                  </a:moveTo>
                  <a:lnTo>
                    <a:pt x="3810" y="0"/>
                  </a:lnTo>
                </a:path>
                <a:path w="3810" h="3175">
                  <a:moveTo>
                    <a:pt x="0" y="0"/>
                  </a:move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41" name="object 13941"/>
            <p:cNvSpPr/>
            <p:nvPr/>
          </p:nvSpPr>
          <p:spPr>
            <a:xfrm>
              <a:off x="4741519" y="3240786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80">
                  <a:moveTo>
                    <a:pt x="2286" y="0"/>
                  </a:moveTo>
                  <a:lnTo>
                    <a:pt x="3902" y="669"/>
                  </a:lnTo>
                  <a:lnTo>
                    <a:pt x="4572" y="2285"/>
                  </a:lnTo>
                  <a:lnTo>
                    <a:pt x="3902" y="3902"/>
                  </a:lnTo>
                  <a:lnTo>
                    <a:pt x="2286" y="4571"/>
                  </a:lnTo>
                  <a:lnTo>
                    <a:pt x="669" y="3902"/>
                  </a:lnTo>
                  <a:lnTo>
                    <a:pt x="0" y="2285"/>
                  </a:lnTo>
                  <a:lnTo>
                    <a:pt x="669" y="669"/>
                  </a:lnTo>
                  <a:lnTo>
                    <a:pt x="228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42" name="object 13942"/>
            <p:cNvSpPr/>
            <p:nvPr/>
          </p:nvSpPr>
          <p:spPr>
            <a:xfrm>
              <a:off x="4743805" y="3240024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43" name="object 13943"/>
            <p:cNvSpPr/>
            <p:nvPr/>
          </p:nvSpPr>
          <p:spPr>
            <a:xfrm>
              <a:off x="4740757" y="3240024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6096" y="0"/>
                  </a:moveTo>
                  <a:lnTo>
                    <a:pt x="0" y="0"/>
                  </a:lnTo>
                </a:path>
                <a:path w="6350">
                  <a:moveTo>
                    <a:pt x="6096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44" name="object 13944"/>
            <p:cNvSpPr/>
            <p:nvPr/>
          </p:nvSpPr>
          <p:spPr>
            <a:xfrm>
              <a:off x="4743805" y="3243072"/>
              <a:ext cx="290830" cy="0"/>
            </a:xfrm>
            <a:custGeom>
              <a:avLst/>
              <a:gdLst/>
              <a:ahLst/>
              <a:cxnLst/>
              <a:rect l="l" t="t" r="r" b="b"/>
              <a:pathLst>
                <a:path w="290829">
                  <a:moveTo>
                    <a:pt x="290322" y="0"/>
                  </a:moveTo>
                  <a:lnTo>
                    <a:pt x="0" y="0"/>
                  </a:lnTo>
                </a:path>
                <a:path w="290829">
                  <a:moveTo>
                    <a:pt x="290322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3945" name="object 13945"/>
          <p:cNvSpPr/>
          <p:nvPr/>
        </p:nvSpPr>
        <p:spPr>
          <a:xfrm>
            <a:off x="6161320" y="2932662"/>
            <a:ext cx="162011" cy="0"/>
          </a:xfrm>
          <a:custGeom>
            <a:avLst/>
            <a:gdLst/>
            <a:ahLst/>
            <a:cxnLst/>
            <a:rect l="l" t="t" r="r" b="b"/>
            <a:pathLst>
              <a:path w="128904">
                <a:moveTo>
                  <a:pt x="0" y="0"/>
                </a:moveTo>
                <a:lnTo>
                  <a:pt x="12877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3946" name="object 13946"/>
          <p:cNvGrpSpPr/>
          <p:nvPr/>
        </p:nvGrpSpPr>
        <p:grpSpPr>
          <a:xfrm>
            <a:off x="5955414" y="2639605"/>
            <a:ext cx="371906" cy="66241"/>
            <a:chOff x="4738471" y="3192779"/>
            <a:chExt cx="295910" cy="52705"/>
          </a:xfrm>
        </p:grpSpPr>
        <p:sp>
          <p:nvSpPr>
            <p:cNvPr id="13947" name="object 13947"/>
            <p:cNvSpPr/>
            <p:nvPr/>
          </p:nvSpPr>
          <p:spPr>
            <a:xfrm>
              <a:off x="4743805" y="3243071"/>
              <a:ext cx="290830" cy="0"/>
            </a:xfrm>
            <a:custGeom>
              <a:avLst/>
              <a:gdLst/>
              <a:ahLst/>
              <a:cxnLst/>
              <a:rect l="l" t="t" r="r" b="b"/>
              <a:pathLst>
                <a:path w="290829">
                  <a:moveTo>
                    <a:pt x="290322" y="0"/>
                  </a:moveTo>
                  <a:lnTo>
                    <a:pt x="0" y="0"/>
                  </a:lnTo>
                </a:path>
                <a:path w="290829">
                  <a:moveTo>
                    <a:pt x="290322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48" name="object 13948"/>
            <p:cNvSpPr/>
            <p:nvPr/>
          </p:nvSpPr>
          <p:spPr>
            <a:xfrm>
              <a:off x="4740757" y="3219449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h="20955">
                  <a:moveTo>
                    <a:pt x="0" y="20574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49" name="object 13949"/>
            <p:cNvSpPr/>
            <p:nvPr/>
          </p:nvSpPr>
          <p:spPr>
            <a:xfrm>
              <a:off x="4746853" y="3219449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h="20955">
                  <a:moveTo>
                    <a:pt x="0" y="0"/>
                  </a:moveTo>
                  <a:lnTo>
                    <a:pt x="0" y="2057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50" name="object 13950"/>
            <p:cNvSpPr/>
            <p:nvPr/>
          </p:nvSpPr>
          <p:spPr>
            <a:xfrm>
              <a:off x="4980787" y="3219449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h="20955">
                  <a:moveTo>
                    <a:pt x="0" y="20574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51" name="object 13951"/>
            <p:cNvSpPr/>
            <p:nvPr/>
          </p:nvSpPr>
          <p:spPr>
            <a:xfrm>
              <a:off x="4983835" y="3219449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h="20955">
                  <a:moveTo>
                    <a:pt x="0" y="0"/>
                  </a:moveTo>
                  <a:lnTo>
                    <a:pt x="0" y="2057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52" name="object 13952"/>
            <p:cNvSpPr/>
            <p:nvPr/>
          </p:nvSpPr>
          <p:spPr>
            <a:xfrm>
              <a:off x="4750663" y="3192779"/>
              <a:ext cx="0" cy="47625"/>
            </a:xfrm>
            <a:custGeom>
              <a:avLst/>
              <a:gdLst/>
              <a:ahLst/>
              <a:cxnLst/>
              <a:rect l="l" t="t" r="r" b="b"/>
              <a:pathLst>
                <a:path h="47625">
                  <a:moveTo>
                    <a:pt x="0" y="0"/>
                  </a:moveTo>
                  <a:lnTo>
                    <a:pt x="0" y="4724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53" name="object 13953"/>
            <p:cNvSpPr/>
            <p:nvPr/>
          </p:nvSpPr>
          <p:spPr>
            <a:xfrm>
              <a:off x="4740757" y="3219449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h="20955">
                  <a:moveTo>
                    <a:pt x="0" y="20574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54" name="object 13954"/>
            <p:cNvSpPr/>
            <p:nvPr/>
          </p:nvSpPr>
          <p:spPr>
            <a:xfrm>
              <a:off x="4746853" y="3219449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h="20955">
                  <a:moveTo>
                    <a:pt x="0" y="0"/>
                  </a:moveTo>
                  <a:lnTo>
                    <a:pt x="0" y="2057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55" name="object 13955"/>
            <p:cNvSpPr/>
            <p:nvPr/>
          </p:nvSpPr>
          <p:spPr>
            <a:xfrm>
              <a:off x="4980787" y="3219449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h="20955">
                  <a:moveTo>
                    <a:pt x="0" y="20574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56" name="object 13956"/>
            <p:cNvSpPr/>
            <p:nvPr/>
          </p:nvSpPr>
          <p:spPr>
            <a:xfrm>
              <a:off x="4983835" y="3219449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h="20955">
                  <a:moveTo>
                    <a:pt x="0" y="0"/>
                  </a:moveTo>
                  <a:lnTo>
                    <a:pt x="0" y="2057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3957" name="object 13957"/>
          <p:cNvGrpSpPr/>
          <p:nvPr/>
        </p:nvGrpSpPr>
        <p:grpSpPr>
          <a:xfrm>
            <a:off x="6408406" y="2738248"/>
            <a:ext cx="293693" cy="27933"/>
            <a:chOff x="5098897" y="3271265"/>
            <a:chExt cx="233679" cy="22225"/>
          </a:xfrm>
        </p:grpSpPr>
        <p:sp>
          <p:nvSpPr>
            <p:cNvPr id="13958" name="object 13958"/>
            <p:cNvSpPr/>
            <p:nvPr/>
          </p:nvSpPr>
          <p:spPr>
            <a:xfrm>
              <a:off x="5101945" y="3284219"/>
              <a:ext cx="209550" cy="0"/>
            </a:xfrm>
            <a:custGeom>
              <a:avLst/>
              <a:gdLst/>
              <a:ahLst/>
              <a:cxnLst/>
              <a:rect l="l" t="t" r="r" b="b"/>
              <a:pathLst>
                <a:path w="209550">
                  <a:moveTo>
                    <a:pt x="0" y="0"/>
                  </a:moveTo>
                  <a:lnTo>
                    <a:pt x="20955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59" name="object 13959"/>
            <p:cNvSpPr/>
            <p:nvPr/>
          </p:nvSpPr>
          <p:spPr>
            <a:xfrm>
              <a:off x="5101945" y="3287267"/>
              <a:ext cx="209550" cy="0"/>
            </a:xfrm>
            <a:custGeom>
              <a:avLst/>
              <a:gdLst/>
              <a:ahLst/>
              <a:cxnLst/>
              <a:rect l="l" t="t" r="r" b="b"/>
              <a:pathLst>
                <a:path w="209550">
                  <a:moveTo>
                    <a:pt x="0" y="0"/>
                  </a:moveTo>
                  <a:lnTo>
                    <a:pt x="209550" y="0"/>
                  </a:lnTo>
                </a:path>
                <a:path w="209550">
                  <a:moveTo>
                    <a:pt x="0" y="0"/>
                  </a:moveTo>
                  <a:lnTo>
                    <a:pt x="20955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60" name="object 13960"/>
            <p:cNvSpPr/>
            <p:nvPr/>
          </p:nvSpPr>
          <p:spPr>
            <a:xfrm>
              <a:off x="5101945" y="3273551"/>
              <a:ext cx="209550" cy="0"/>
            </a:xfrm>
            <a:custGeom>
              <a:avLst/>
              <a:gdLst/>
              <a:ahLst/>
              <a:cxnLst/>
              <a:rect l="l" t="t" r="r" b="b"/>
              <a:pathLst>
                <a:path w="209550">
                  <a:moveTo>
                    <a:pt x="0" y="0"/>
                  </a:moveTo>
                  <a:lnTo>
                    <a:pt x="20955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61" name="object 13961"/>
            <p:cNvSpPr/>
            <p:nvPr/>
          </p:nvSpPr>
          <p:spPr>
            <a:xfrm>
              <a:off x="5101945" y="3277361"/>
              <a:ext cx="209550" cy="0"/>
            </a:xfrm>
            <a:custGeom>
              <a:avLst/>
              <a:gdLst/>
              <a:ahLst/>
              <a:cxnLst/>
              <a:rect l="l" t="t" r="r" b="b"/>
              <a:pathLst>
                <a:path w="209550">
                  <a:moveTo>
                    <a:pt x="0" y="0"/>
                  </a:moveTo>
                  <a:lnTo>
                    <a:pt x="20955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62" name="object 13962"/>
            <p:cNvSpPr/>
            <p:nvPr/>
          </p:nvSpPr>
          <p:spPr>
            <a:xfrm>
              <a:off x="5098897" y="3280409"/>
              <a:ext cx="233679" cy="0"/>
            </a:xfrm>
            <a:custGeom>
              <a:avLst/>
              <a:gdLst/>
              <a:ahLst/>
              <a:cxnLst/>
              <a:rect l="l" t="t" r="r" b="b"/>
              <a:pathLst>
                <a:path w="233679">
                  <a:moveTo>
                    <a:pt x="0" y="0"/>
                  </a:moveTo>
                  <a:lnTo>
                    <a:pt x="23317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63" name="object 13963"/>
            <p:cNvSpPr/>
            <p:nvPr/>
          </p:nvSpPr>
          <p:spPr>
            <a:xfrm>
              <a:off x="5101945" y="3280409"/>
              <a:ext cx="209550" cy="0"/>
            </a:xfrm>
            <a:custGeom>
              <a:avLst/>
              <a:gdLst/>
              <a:ahLst/>
              <a:cxnLst/>
              <a:rect l="l" t="t" r="r" b="b"/>
              <a:pathLst>
                <a:path w="209550">
                  <a:moveTo>
                    <a:pt x="0" y="0"/>
                  </a:moveTo>
                  <a:lnTo>
                    <a:pt x="20955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64" name="object 13964"/>
            <p:cNvSpPr/>
            <p:nvPr/>
          </p:nvSpPr>
          <p:spPr>
            <a:xfrm>
              <a:off x="5101945" y="3291077"/>
              <a:ext cx="209550" cy="0"/>
            </a:xfrm>
            <a:custGeom>
              <a:avLst/>
              <a:gdLst/>
              <a:ahLst/>
              <a:cxnLst/>
              <a:rect l="l" t="t" r="r" b="b"/>
              <a:pathLst>
                <a:path w="209550">
                  <a:moveTo>
                    <a:pt x="0" y="0"/>
                  </a:moveTo>
                  <a:lnTo>
                    <a:pt x="20955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65" name="object 13965"/>
            <p:cNvSpPr/>
            <p:nvPr/>
          </p:nvSpPr>
          <p:spPr>
            <a:xfrm>
              <a:off x="5101945" y="3280409"/>
              <a:ext cx="209550" cy="0"/>
            </a:xfrm>
            <a:custGeom>
              <a:avLst/>
              <a:gdLst/>
              <a:ahLst/>
              <a:cxnLst/>
              <a:rect l="l" t="t" r="r" b="b"/>
              <a:pathLst>
                <a:path w="209550">
                  <a:moveTo>
                    <a:pt x="0" y="0"/>
                  </a:moveTo>
                  <a:lnTo>
                    <a:pt x="20955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66" name="object 13966"/>
            <p:cNvSpPr/>
            <p:nvPr/>
          </p:nvSpPr>
          <p:spPr>
            <a:xfrm>
              <a:off x="5098897" y="3280409"/>
              <a:ext cx="233679" cy="0"/>
            </a:xfrm>
            <a:custGeom>
              <a:avLst/>
              <a:gdLst/>
              <a:ahLst/>
              <a:cxnLst/>
              <a:rect l="l" t="t" r="r" b="b"/>
              <a:pathLst>
                <a:path w="233679">
                  <a:moveTo>
                    <a:pt x="0" y="0"/>
                  </a:moveTo>
                  <a:lnTo>
                    <a:pt x="23317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67" name="object 13967"/>
            <p:cNvSpPr/>
            <p:nvPr/>
          </p:nvSpPr>
          <p:spPr>
            <a:xfrm>
              <a:off x="5101945" y="3287267"/>
              <a:ext cx="209550" cy="0"/>
            </a:xfrm>
            <a:custGeom>
              <a:avLst/>
              <a:gdLst/>
              <a:ahLst/>
              <a:cxnLst/>
              <a:rect l="l" t="t" r="r" b="b"/>
              <a:pathLst>
                <a:path w="209550">
                  <a:moveTo>
                    <a:pt x="0" y="0"/>
                  </a:moveTo>
                  <a:lnTo>
                    <a:pt x="20955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68" name="object 13968"/>
            <p:cNvSpPr/>
            <p:nvPr/>
          </p:nvSpPr>
          <p:spPr>
            <a:xfrm>
              <a:off x="5101945" y="3284219"/>
              <a:ext cx="209550" cy="0"/>
            </a:xfrm>
            <a:custGeom>
              <a:avLst/>
              <a:gdLst/>
              <a:ahLst/>
              <a:cxnLst/>
              <a:rect l="l" t="t" r="r" b="b"/>
              <a:pathLst>
                <a:path w="209550">
                  <a:moveTo>
                    <a:pt x="0" y="0"/>
                  </a:moveTo>
                  <a:lnTo>
                    <a:pt x="209550" y="0"/>
                  </a:lnTo>
                </a:path>
                <a:path w="209550">
                  <a:moveTo>
                    <a:pt x="0" y="0"/>
                  </a:moveTo>
                  <a:lnTo>
                    <a:pt x="20955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69" name="object 13969"/>
            <p:cNvSpPr/>
            <p:nvPr/>
          </p:nvSpPr>
          <p:spPr>
            <a:xfrm>
              <a:off x="5101945" y="3287267"/>
              <a:ext cx="209550" cy="0"/>
            </a:xfrm>
            <a:custGeom>
              <a:avLst/>
              <a:gdLst/>
              <a:ahLst/>
              <a:cxnLst/>
              <a:rect l="l" t="t" r="r" b="b"/>
              <a:pathLst>
                <a:path w="209550">
                  <a:moveTo>
                    <a:pt x="0" y="0"/>
                  </a:moveTo>
                  <a:lnTo>
                    <a:pt x="209550" y="0"/>
                  </a:lnTo>
                </a:path>
                <a:path w="209550">
                  <a:moveTo>
                    <a:pt x="0" y="0"/>
                  </a:moveTo>
                  <a:lnTo>
                    <a:pt x="20955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70" name="object 13970"/>
            <p:cNvSpPr/>
            <p:nvPr/>
          </p:nvSpPr>
          <p:spPr>
            <a:xfrm>
              <a:off x="5101945" y="3273551"/>
              <a:ext cx="209550" cy="0"/>
            </a:xfrm>
            <a:custGeom>
              <a:avLst/>
              <a:gdLst/>
              <a:ahLst/>
              <a:cxnLst/>
              <a:rect l="l" t="t" r="r" b="b"/>
              <a:pathLst>
                <a:path w="209550">
                  <a:moveTo>
                    <a:pt x="0" y="0"/>
                  </a:moveTo>
                  <a:lnTo>
                    <a:pt x="20955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71" name="object 13971"/>
            <p:cNvSpPr/>
            <p:nvPr/>
          </p:nvSpPr>
          <p:spPr>
            <a:xfrm>
              <a:off x="5101945" y="3277361"/>
              <a:ext cx="209550" cy="0"/>
            </a:xfrm>
            <a:custGeom>
              <a:avLst/>
              <a:gdLst/>
              <a:ahLst/>
              <a:cxnLst/>
              <a:rect l="l" t="t" r="r" b="b"/>
              <a:pathLst>
                <a:path w="209550">
                  <a:moveTo>
                    <a:pt x="0" y="0"/>
                  </a:moveTo>
                  <a:lnTo>
                    <a:pt x="20955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72" name="object 13972"/>
            <p:cNvSpPr/>
            <p:nvPr/>
          </p:nvSpPr>
          <p:spPr>
            <a:xfrm>
              <a:off x="5098897" y="3280409"/>
              <a:ext cx="233679" cy="0"/>
            </a:xfrm>
            <a:custGeom>
              <a:avLst/>
              <a:gdLst/>
              <a:ahLst/>
              <a:cxnLst/>
              <a:rect l="l" t="t" r="r" b="b"/>
              <a:pathLst>
                <a:path w="233679">
                  <a:moveTo>
                    <a:pt x="0" y="0"/>
                  </a:moveTo>
                  <a:lnTo>
                    <a:pt x="23317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73" name="object 13973"/>
            <p:cNvSpPr/>
            <p:nvPr/>
          </p:nvSpPr>
          <p:spPr>
            <a:xfrm>
              <a:off x="5101945" y="3280409"/>
              <a:ext cx="209550" cy="0"/>
            </a:xfrm>
            <a:custGeom>
              <a:avLst/>
              <a:gdLst/>
              <a:ahLst/>
              <a:cxnLst/>
              <a:rect l="l" t="t" r="r" b="b"/>
              <a:pathLst>
                <a:path w="209550">
                  <a:moveTo>
                    <a:pt x="0" y="0"/>
                  </a:moveTo>
                  <a:lnTo>
                    <a:pt x="20955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74" name="object 13974"/>
            <p:cNvSpPr/>
            <p:nvPr/>
          </p:nvSpPr>
          <p:spPr>
            <a:xfrm>
              <a:off x="5101945" y="3291077"/>
              <a:ext cx="209550" cy="0"/>
            </a:xfrm>
            <a:custGeom>
              <a:avLst/>
              <a:gdLst/>
              <a:ahLst/>
              <a:cxnLst/>
              <a:rect l="l" t="t" r="r" b="b"/>
              <a:pathLst>
                <a:path w="209550">
                  <a:moveTo>
                    <a:pt x="0" y="0"/>
                  </a:moveTo>
                  <a:lnTo>
                    <a:pt x="209550" y="0"/>
                  </a:lnTo>
                </a:path>
                <a:path w="209550">
                  <a:moveTo>
                    <a:pt x="0" y="0"/>
                  </a:moveTo>
                  <a:lnTo>
                    <a:pt x="20955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75" name="object 13975"/>
            <p:cNvSpPr/>
            <p:nvPr/>
          </p:nvSpPr>
          <p:spPr>
            <a:xfrm>
              <a:off x="5101945" y="3280409"/>
              <a:ext cx="209550" cy="0"/>
            </a:xfrm>
            <a:custGeom>
              <a:avLst/>
              <a:gdLst/>
              <a:ahLst/>
              <a:cxnLst/>
              <a:rect l="l" t="t" r="r" b="b"/>
              <a:pathLst>
                <a:path w="209550">
                  <a:moveTo>
                    <a:pt x="0" y="0"/>
                  </a:moveTo>
                  <a:lnTo>
                    <a:pt x="20955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76" name="object 13976"/>
            <p:cNvSpPr/>
            <p:nvPr/>
          </p:nvSpPr>
          <p:spPr>
            <a:xfrm>
              <a:off x="5098897" y="3280409"/>
              <a:ext cx="233679" cy="0"/>
            </a:xfrm>
            <a:custGeom>
              <a:avLst/>
              <a:gdLst/>
              <a:ahLst/>
              <a:cxnLst/>
              <a:rect l="l" t="t" r="r" b="b"/>
              <a:pathLst>
                <a:path w="233679">
                  <a:moveTo>
                    <a:pt x="0" y="0"/>
                  </a:moveTo>
                  <a:lnTo>
                    <a:pt x="23317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77" name="object 13977"/>
            <p:cNvSpPr/>
            <p:nvPr/>
          </p:nvSpPr>
          <p:spPr>
            <a:xfrm>
              <a:off x="5101945" y="3277361"/>
              <a:ext cx="209550" cy="0"/>
            </a:xfrm>
            <a:custGeom>
              <a:avLst/>
              <a:gdLst/>
              <a:ahLst/>
              <a:cxnLst/>
              <a:rect l="l" t="t" r="r" b="b"/>
              <a:pathLst>
                <a:path w="209550">
                  <a:moveTo>
                    <a:pt x="0" y="0"/>
                  </a:moveTo>
                  <a:lnTo>
                    <a:pt x="20955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78" name="object 13978"/>
            <p:cNvSpPr/>
            <p:nvPr/>
          </p:nvSpPr>
          <p:spPr>
            <a:xfrm>
              <a:off x="5101945" y="3273551"/>
              <a:ext cx="209550" cy="0"/>
            </a:xfrm>
            <a:custGeom>
              <a:avLst/>
              <a:gdLst/>
              <a:ahLst/>
              <a:cxnLst/>
              <a:rect l="l" t="t" r="r" b="b"/>
              <a:pathLst>
                <a:path w="209550">
                  <a:moveTo>
                    <a:pt x="0" y="0"/>
                  </a:moveTo>
                  <a:lnTo>
                    <a:pt x="20955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79" name="object 13979"/>
            <p:cNvSpPr/>
            <p:nvPr/>
          </p:nvSpPr>
          <p:spPr>
            <a:xfrm>
              <a:off x="5101945" y="3287267"/>
              <a:ext cx="209550" cy="0"/>
            </a:xfrm>
            <a:custGeom>
              <a:avLst/>
              <a:gdLst/>
              <a:ahLst/>
              <a:cxnLst/>
              <a:rect l="l" t="t" r="r" b="b"/>
              <a:pathLst>
                <a:path w="209550">
                  <a:moveTo>
                    <a:pt x="0" y="0"/>
                  </a:moveTo>
                  <a:lnTo>
                    <a:pt x="209550" y="0"/>
                  </a:lnTo>
                </a:path>
                <a:path w="209550">
                  <a:moveTo>
                    <a:pt x="0" y="0"/>
                  </a:moveTo>
                  <a:lnTo>
                    <a:pt x="20955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80" name="object 13980"/>
            <p:cNvSpPr/>
            <p:nvPr/>
          </p:nvSpPr>
          <p:spPr>
            <a:xfrm>
              <a:off x="5101945" y="3284219"/>
              <a:ext cx="209550" cy="0"/>
            </a:xfrm>
            <a:custGeom>
              <a:avLst/>
              <a:gdLst/>
              <a:ahLst/>
              <a:cxnLst/>
              <a:rect l="l" t="t" r="r" b="b"/>
              <a:pathLst>
                <a:path w="209550">
                  <a:moveTo>
                    <a:pt x="0" y="0"/>
                  </a:moveTo>
                  <a:lnTo>
                    <a:pt x="20955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3981" name="object 13981"/>
          <p:cNvGrpSpPr/>
          <p:nvPr/>
        </p:nvGrpSpPr>
        <p:grpSpPr>
          <a:xfrm>
            <a:off x="6770417" y="3083019"/>
            <a:ext cx="65441" cy="228251"/>
            <a:chOff x="5386933" y="3545585"/>
            <a:chExt cx="52069" cy="181610"/>
          </a:xfrm>
        </p:grpSpPr>
        <p:sp>
          <p:nvSpPr>
            <p:cNvPr id="13982" name="object 13982"/>
            <p:cNvSpPr/>
            <p:nvPr/>
          </p:nvSpPr>
          <p:spPr>
            <a:xfrm>
              <a:off x="5412841" y="3601973"/>
              <a:ext cx="0" cy="125095"/>
            </a:xfrm>
            <a:custGeom>
              <a:avLst/>
              <a:gdLst/>
              <a:ahLst/>
              <a:cxnLst/>
              <a:rect l="l" t="t" r="r" b="b"/>
              <a:pathLst>
                <a:path h="125095">
                  <a:moveTo>
                    <a:pt x="0" y="124968"/>
                  </a:moveTo>
                  <a:lnTo>
                    <a:pt x="0" y="94488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83" name="object 13983"/>
            <p:cNvSpPr/>
            <p:nvPr/>
          </p:nvSpPr>
          <p:spPr>
            <a:xfrm>
              <a:off x="5436463" y="3703319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h="24129">
                  <a:moveTo>
                    <a:pt x="0" y="0"/>
                  </a:moveTo>
                  <a:lnTo>
                    <a:pt x="0" y="2362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84" name="object 13984"/>
            <p:cNvSpPr/>
            <p:nvPr/>
          </p:nvSpPr>
          <p:spPr>
            <a:xfrm>
              <a:off x="5389219" y="3547871"/>
              <a:ext cx="20955" cy="20320"/>
            </a:xfrm>
            <a:custGeom>
              <a:avLst/>
              <a:gdLst/>
              <a:ahLst/>
              <a:cxnLst/>
              <a:rect l="l" t="t" r="r" b="b"/>
              <a:pathLst>
                <a:path w="20954" h="20320">
                  <a:moveTo>
                    <a:pt x="16763" y="19811"/>
                  </a:moveTo>
                  <a:lnTo>
                    <a:pt x="16763" y="9905"/>
                  </a:lnTo>
                  <a:lnTo>
                    <a:pt x="0" y="9905"/>
                  </a:lnTo>
                  <a:lnTo>
                    <a:pt x="0" y="19811"/>
                  </a:lnTo>
                  <a:lnTo>
                    <a:pt x="0" y="0"/>
                  </a:lnTo>
                  <a:lnTo>
                    <a:pt x="0" y="9905"/>
                  </a:lnTo>
                  <a:lnTo>
                    <a:pt x="16763" y="9905"/>
                  </a:lnTo>
                  <a:lnTo>
                    <a:pt x="16763" y="0"/>
                  </a:lnTo>
                  <a:lnTo>
                    <a:pt x="20573" y="0"/>
                  </a:lnTo>
                  <a:lnTo>
                    <a:pt x="20573" y="19811"/>
                  </a:lnTo>
                  <a:lnTo>
                    <a:pt x="16763" y="19811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3985" name="object 13985"/>
          <p:cNvSpPr/>
          <p:nvPr/>
        </p:nvSpPr>
        <p:spPr>
          <a:xfrm>
            <a:off x="6556849" y="3183579"/>
            <a:ext cx="30327" cy="51077"/>
          </a:xfrm>
          <a:custGeom>
            <a:avLst/>
            <a:gdLst/>
            <a:ahLst/>
            <a:cxnLst/>
            <a:rect l="l" t="t" r="r" b="b"/>
            <a:pathLst>
              <a:path w="24129" h="40639">
                <a:moveTo>
                  <a:pt x="0" y="16764"/>
                </a:moveTo>
                <a:lnTo>
                  <a:pt x="0" y="0"/>
                </a:lnTo>
                <a:lnTo>
                  <a:pt x="23622" y="40386"/>
                </a:lnTo>
                <a:lnTo>
                  <a:pt x="23622" y="23622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3986" name="object 13986"/>
          <p:cNvGrpSpPr/>
          <p:nvPr/>
        </p:nvGrpSpPr>
        <p:grpSpPr>
          <a:xfrm>
            <a:off x="5971696" y="2732503"/>
            <a:ext cx="916996" cy="794890"/>
            <a:chOff x="4751425" y="3266694"/>
            <a:chExt cx="729615" cy="632460"/>
          </a:xfrm>
        </p:grpSpPr>
        <p:sp>
          <p:nvSpPr>
            <p:cNvPr id="13987" name="object 13987"/>
            <p:cNvSpPr/>
            <p:nvPr/>
          </p:nvSpPr>
          <p:spPr>
            <a:xfrm>
              <a:off x="5034127" y="3601974"/>
              <a:ext cx="24765" cy="125095"/>
            </a:xfrm>
            <a:custGeom>
              <a:avLst/>
              <a:gdLst/>
              <a:ahLst/>
              <a:cxnLst/>
              <a:rect l="l" t="t" r="r" b="b"/>
              <a:pathLst>
                <a:path w="24764" h="125095">
                  <a:moveTo>
                    <a:pt x="0" y="124968"/>
                  </a:moveTo>
                  <a:lnTo>
                    <a:pt x="0" y="0"/>
                  </a:lnTo>
                  <a:lnTo>
                    <a:pt x="24383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88" name="object 13988"/>
            <p:cNvSpPr/>
            <p:nvPr/>
          </p:nvSpPr>
          <p:spPr>
            <a:xfrm>
              <a:off x="5007457" y="3588258"/>
              <a:ext cx="0" cy="139065"/>
            </a:xfrm>
            <a:custGeom>
              <a:avLst/>
              <a:gdLst/>
              <a:ahLst/>
              <a:cxnLst/>
              <a:rect l="l" t="t" r="r" b="b"/>
              <a:pathLst>
                <a:path h="139064">
                  <a:moveTo>
                    <a:pt x="0" y="138683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89" name="object 13989"/>
            <p:cNvSpPr/>
            <p:nvPr/>
          </p:nvSpPr>
          <p:spPr>
            <a:xfrm>
              <a:off x="5037937" y="3547872"/>
              <a:ext cx="20955" cy="20320"/>
            </a:xfrm>
            <a:custGeom>
              <a:avLst/>
              <a:gdLst/>
              <a:ahLst/>
              <a:cxnLst/>
              <a:rect l="l" t="t" r="r" b="b"/>
              <a:pathLst>
                <a:path w="20954" h="20320">
                  <a:moveTo>
                    <a:pt x="0" y="19811"/>
                  </a:moveTo>
                  <a:lnTo>
                    <a:pt x="0" y="9905"/>
                  </a:lnTo>
                  <a:lnTo>
                    <a:pt x="16764" y="9905"/>
                  </a:lnTo>
                  <a:lnTo>
                    <a:pt x="16764" y="19811"/>
                  </a:lnTo>
                  <a:lnTo>
                    <a:pt x="20574" y="19811"/>
                  </a:lnTo>
                  <a:lnTo>
                    <a:pt x="20574" y="0"/>
                  </a:lnTo>
                  <a:lnTo>
                    <a:pt x="16764" y="0"/>
                  </a:lnTo>
                  <a:lnTo>
                    <a:pt x="16764" y="9905"/>
                  </a:lnTo>
                  <a:lnTo>
                    <a:pt x="0" y="9905"/>
                  </a:lnTo>
                  <a:lnTo>
                    <a:pt x="0" y="0"/>
                  </a:lnTo>
                  <a:lnTo>
                    <a:pt x="0" y="19811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90" name="object 13990"/>
            <p:cNvSpPr/>
            <p:nvPr/>
          </p:nvSpPr>
          <p:spPr>
            <a:xfrm>
              <a:off x="4797907" y="3530346"/>
              <a:ext cx="209550" cy="196850"/>
            </a:xfrm>
            <a:custGeom>
              <a:avLst/>
              <a:gdLst/>
              <a:ahLst/>
              <a:cxnLst/>
              <a:rect l="l" t="t" r="r" b="b"/>
              <a:pathLst>
                <a:path w="209550" h="196850">
                  <a:moveTo>
                    <a:pt x="0" y="0"/>
                  </a:moveTo>
                  <a:lnTo>
                    <a:pt x="209550" y="196595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91" name="object 13991"/>
            <p:cNvSpPr/>
            <p:nvPr/>
          </p:nvSpPr>
          <p:spPr>
            <a:xfrm>
              <a:off x="4922875" y="3564636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89">
                  <a:moveTo>
                    <a:pt x="0" y="0"/>
                  </a:moveTo>
                  <a:lnTo>
                    <a:pt x="8458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92" name="object 13992"/>
            <p:cNvSpPr/>
            <p:nvPr/>
          </p:nvSpPr>
          <p:spPr>
            <a:xfrm>
              <a:off x="4753711" y="3753612"/>
              <a:ext cx="0" cy="125095"/>
            </a:xfrm>
            <a:custGeom>
              <a:avLst/>
              <a:gdLst/>
              <a:ahLst/>
              <a:cxnLst/>
              <a:rect l="l" t="t" r="r" b="b"/>
              <a:pathLst>
                <a:path h="125095">
                  <a:moveTo>
                    <a:pt x="0" y="12496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93" name="object 13993"/>
            <p:cNvSpPr/>
            <p:nvPr/>
          </p:nvSpPr>
          <p:spPr>
            <a:xfrm>
              <a:off x="5034127" y="3584448"/>
              <a:ext cx="379095" cy="0"/>
            </a:xfrm>
            <a:custGeom>
              <a:avLst/>
              <a:gdLst/>
              <a:ahLst/>
              <a:cxnLst/>
              <a:rect l="l" t="t" r="r" b="b"/>
              <a:pathLst>
                <a:path w="379095">
                  <a:moveTo>
                    <a:pt x="0" y="0"/>
                  </a:moveTo>
                  <a:lnTo>
                    <a:pt x="37871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94" name="object 13994"/>
            <p:cNvSpPr/>
            <p:nvPr/>
          </p:nvSpPr>
          <p:spPr>
            <a:xfrm>
              <a:off x="5101945" y="3534156"/>
              <a:ext cx="209550" cy="0"/>
            </a:xfrm>
            <a:custGeom>
              <a:avLst/>
              <a:gdLst/>
              <a:ahLst/>
              <a:cxnLst/>
              <a:rect l="l" t="t" r="r" b="b"/>
              <a:pathLst>
                <a:path w="209550">
                  <a:moveTo>
                    <a:pt x="0" y="0"/>
                  </a:moveTo>
                  <a:lnTo>
                    <a:pt x="20955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95" name="object 13995"/>
            <p:cNvSpPr/>
            <p:nvPr/>
          </p:nvSpPr>
          <p:spPr>
            <a:xfrm>
              <a:off x="5034127" y="3595116"/>
              <a:ext cx="447040" cy="0"/>
            </a:xfrm>
            <a:custGeom>
              <a:avLst/>
              <a:gdLst/>
              <a:ahLst/>
              <a:cxnLst/>
              <a:rect l="l" t="t" r="r" b="b"/>
              <a:pathLst>
                <a:path w="447039">
                  <a:moveTo>
                    <a:pt x="0" y="0"/>
                  </a:moveTo>
                  <a:lnTo>
                    <a:pt x="446531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96" name="object 13996"/>
            <p:cNvSpPr/>
            <p:nvPr/>
          </p:nvSpPr>
          <p:spPr>
            <a:xfrm>
              <a:off x="5034127" y="3726942"/>
              <a:ext cx="379095" cy="0"/>
            </a:xfrm>
            <a:custGeom>
              <a:avLst/>
              <a:gdLst/>
              <a:ahLst/>
              <a:cxnLst/>
              <a:rect l="l" t="t" r="r" b="b"/>
              <a:pathLst>
                <a:path w="379095">
                  <a:moveTo>
                    <a:pt x="378713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97" name="object 13997"/>
            <p:cNvSpPr/>
            <p:nvPr/>
          </p:nvSpPr>
          <p:spPr>
            <a:xfrm>
              <a:off x="5058511" y="3601974"/>
              <a:ext cx="354330" cy="0"/>
            </a:xfrm>
            <a:custGeom>
              <a:avLst/>
              <a:gdLst/>
              <a:ahLst/>
              <a:cxnLst/>
              <a:rect l="l" t="t" r="r" b="b"/>
              <a:pathLst>
                <a:path w="354329">
                  <a:moveTo>
                    <a:pt x="0" y="0"/>
                  </a:moveTo>
                  <a:lnTo>
                    <a:pt x="35433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98" name="object 13998"/>
            <p:cNvSpPr/>
            <p:nvPr/>
          </p:nvSpPr>
          <p:spPr>
            <a:xfrm>
              <a:off x="5031079" y="3584448"/>
              <a:ext cx="382270" cy="0"/>
            </a:xfrm>
            <a:custGeom>
              <a:avLst/>
              <a:gdLst/>
              <a:ahLst/>
              <a:cxnLst/>
              <a:rect l="l" t="t" r="r" b="b"/>
              <a:pathLst>
                <a:path w="382270">
                  <a:moveTo>
                    <a:pt x="0" y="0"/>
                  </a:moveTo>
                  <a:lnTo>
                    <a:pt x="38176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99" name="object 13999"/>
            <p:cNvSpPr/>
            <p:nvPr/>
          </p:nvSpPr>
          <p:spPr>
            <a:xfrm>
              <a:off x="5058511" y="3547872"/>
              <a:ext cx="330835" cy="0"/>
            </a:xfrm>
            <a:custGeom>
              <a:avLst/>
              <a:gdLst/>
              <a:ahLst/>
              <a:cxnLst/>
              <a:rect l="l" t="t" r="r" b="b"/>
              <a:pathLst>
                <a:path w="330835">
                  <a:moveTo>
                    <a:pt x="0" y="0"/>
                  </a:moveTo>
                  <a:lnTo>
                    <a:pt x="33070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00" name="object 14000"/>
            <p:cNvSpPr/>
            <p:nvPr/>
          </p:nvSpPr>
          <p:spPr>
            <a:xfrm>
              <a:off x="5058511" y="3567684"/>
              <a:ext cx="330835" cy="0"/>
            </a:xfrm>
            <a:custGeom>
              <a:avLst/>
              <a:gdLst/>
              <a:ahLst/>
              <a:cxnLst/>
              <a:rect l="l" t="t" r="r" b="b"/>
              <a:pathLst>
                <a:path w="330835">
                  <a:moveTo>
                    <a:pt x="0" y="0"/>
                  </a:moveTo>
                  <a:lnTo>
                    <a:pt x="33070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01" name="object 14001"/>
            <p:cNvSpPr/>
            <p:nvPr/>
          </p:nvSpPr>
          <p:spPr>
            <a:xfrm>
              <a:off x="5412841" y="3446526"/>
              <a:ext cx="0" cy="138430"/>
            </a:xfrm>
            <a:custGeom>
              <a:avLst/>
              <a:gdLst/>
              <a:ahLst/>
              <a:cxnLst/>
              <a:rect l="l" t="t" r="r" b="b"/>
              <a:pathLst>
                <a:path h="138429">
                  <a:moveTo>
                    <a:pt x="0" y="137922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02" name="object 14002"/>
            <p:cNvSpPr/>
            <p:nvPr/>
          </p:nvSpPr>
          <p:spPr>
            <a:xfrm>
              <a:off x="5034127" y="3446526"/>
              <a:ext cx="0" cy="138430"/>
            </a:xfrm>
            <a:custGeom>
              <a:avLst/>
              <a:gdLst/>
              <a:ahLst/>
              <a:cxnLst/>
              <a:rect l="l" t="t" r="r" b="b"/>
              <a:pathLst>
                <a:path h="138429">
                  <a:moveTo>
                    <a:pt x="0" y="0"/>
                  </a:moveTo>
                  <a:lnTo>
                    <a:pt x="0" y="13792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03" name="object 14003"/>
            <p:cNvSpPr/>
            <p:nvPr/>
          </p:nvSpPr>
          <p:spPr>
            <a:xfrm>
              <a:off x="5037937" y="3266694"/>
              <a:ext cx="0" cy="281305"/>
            </a:xfrm>
            <a:custGeom>
              <a:avLst/>
              <a:gdLst/>
              <a:ahLst/>
              <a:cxnLst/>
              <a:rect l="l" t="t" r="r" b="b"/>
              <a:pathLst>
                <a:path h="281304">
                  <a:moveTo>
                    <a:pt x="0" y="0"/>
                  </a:moveTo>
                  <a:lnTo>
                    <a:pt x="0" y="28117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04" name="object 14004"/>
            <p:cNvSpPr/>
            <p:nvPr/>
          </p:nvSpPr>
          <p:spPr>
            <a:xfrm>
              <a:off x="5058511" y="3266694"/>
              <a:ext cx="0" cy="281305"/>
            </a:xfrm>
            <a:custGeom>
              <a:avLst/>
              <a:gdLst/>
              <a:ahLst/>
              <a:cxnLst/>
              <a:rect l="l" t="t" r="r" b="b"/>
              <a:pathLst>
                <a:path h="281304">
                  <a:moveTo>
                    <a:pt x="0" y="0"/>
                  </a:moveTo>
                  <a:lnTo>
                    <a:pt x="0" y="28117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05" name="object 14005"/>
            <p:cNvSpPr/>
            <p:nvPr/>
          </p:nvSpPr>
          <p:spPr>
            <a:xfrm>
              <a:off x="5311495" y="3284220"/>
              <a:ext cx="0" cy="250190"/>
            </a:xfrm>
            <a:custGeom>
              <a:avLst/>
              <a:gdLst/>
              <a:ahLst/>
              <a:cxnLst/>
              <a:rect l="l" t="t" r="r" b="b"/>
              <a:pathLst>
                <a:path h="250189">
                  <a:moveTo>
                    <a:pt x="0" y="249935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06" name="object 14006"/>
            <p:cNvSpPr/>
            <p:nvPr/>
          </p:nvSpPr>
          <p:spPr>
            <a:xfrm>
              <a:off x="5389219" y="3266694"/>
              <a:ext cx="0" cy="281305"/>
            </a:xfrm>
            <a:custGeom>
              <a:avLst/>
              <a:gdLst/>
              <a:ahLst/>
              <a:cxnLst/>
              <a:rect l="l" t="t" r="r" b="b"/>
              <a:pathLst>
                <a:path h="281304">
                  <a:moveTo>
                    <a:pt x="0" y="0"/>
                  </a:moveTo>
                  <a:lnTo>
                    <a:pt x="0" y="28117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07" name="object 14007"/>
            <p:cNvSpPr/>
            <p:nvPr/>
          </p:nvSpPr>
          <p:spPr>
            <a:xfrm>
              <a:off x="5101945" y="3284220"/>
              <a:ext cx="0" cy="250190"/>
            </a:xfrm>
            <a:custGeom>
              <a:avLst/>
              <a:gdLst/>
              <a:ahLst/>
              <a:cxnLst/>
              <a:rect l="l" t="t" r="r" b="b"/>
              <a:pathLst>
                <a:path h="250189">
                  <a:moveTo>
                    <a:pt x="0" y="0"/>
                  </a:moveTo>
                  <a:lnTo>
                    <a:pt x="0" y="24993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08" name="object 14008"/>
            <p:cNvSpPr/>
            <p:nvPr/>
          </p:nvSpPr>
          <p:spPr>
            <a:xfrm>
              <a:off x="5409793" y="3266694"/>
              <a:ext cx="0" cy="281305"/>
            </a:xfrm>
            <a:custGeom>
              <a:avLst/>
              <a:gdLst/>
              <a:ahLst/>
              <a:cxnLst/>
              <a:rect l="l" t="t" r="r" b="b"/>
              <a:pathLst>
                <a:path h="281304">
                  <a:moveTo>
                    <a:pt x="0" y="0"/>
                  </a:moveTo>
                  <a:lnTo>
                    <a:pt x="0" y="28117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09" name="object 14009"/>
            <p:cNvSpPr/>
            <p:nvPr/>
          </p:nvSpPr>
          <p:spPr>
            <a:xfrm>
              <a:off x="5436463" y="3466338"/>
              <a:ext cx="0" cy="237490"/>
            </a:xfrm>
            <a:custGeom>
              <a:avLst/>
              <a:gdLst/>
              <a:ahLst/>
              <a:cxnLst/>
              <a:rect l="l" t="t" r="r" b="b"/>
              <a:pathLst>
                <a:path h="237489">
                  <a:moveTo>
                    <a:pt x="0" y="236981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10" name="object 14010"/>
            <p:cNvSpPr/>
            <p:nvPr/>
          </p:nvSpPr>
          <p:spPr>
            <a:xfrm>
              <a:off x="5047843" y="3317748"/>
              <a:ext cx="0" cy="581660"/>
            </a:xfrm>
            <a:custGeom>
              <a:avLst/>
              <a:gdLst/>
              <a:ahLst/>
              <a:cxnLst/>
              <a:rect l="l" t="t" r="r" b="b"/>
              <a:pathLst>
                <a:path h="581660">
                  <a:moveTo>
                    <a:pt x="0" y="581405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11" name="object 14011"/>
            <p:cNvSpPr/>
            <p:nvPr/>
          </p:nvSpPr>
          <p:spPr>
            <a:xfrm>
              <a:off x="5007457" y="3466338"/>
              <a:ext cx="0" cy="121920"/>
            </a:xfrm>
            <a:custGeom>
              <a:avLst/>
              <a:gdLst/>
              <a:ahLst/>
              <a:cxnLst/>
              <a:rect l="l" t="t" r="r" b="b"/>
              <a:pathLst>
                <a:path h="121920">
                  <a:moveTo>
                    <a:pt x="0" y="12192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12" name="object 14012"/>
            <p:cNvSpPr/>
            <p:nvPr/>
          </p:nvSpPr>
          <p:spPr>
            <a:xfrm>
              <a:off x="5399887" y="3425952"/>
              <a:ext cx="0" cy="473709"/>
            </a:xfrm>
            <a:custGeom>
              <a:avLst/>
              <a:gdLst/>
              <a:ahLst/>
              <a:cxnLst/>
              <a:rect l="l" t="t" r="r" b="b"/>
              <a:pathLst>
                <a:path h="473710">
                  <a:moveTo>
                    <a:pt x="0" y="473201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13" name="object 14013"/>
            <p:cNvSpPr/>
            <p:nvPr/>
          </p:nvSpPr>
          <p:spPr>
            <a:xfrm>
              <a:off x="5412841" y="3449574"/>
              <a:ext cx="0" cy="135255"/>
            </a:xfrm>
            <a:custGeom>
              <a:avLst/>
              <a:gdLst/>
              <a:ahLst/>
              <a:cxnLst/>
              <a:rect l="l" t="t" r="r" b="b"/>
              <a:pathLst>
                <a:path h="135254">
                  <a:moveTo>
                    <a:pt x="0" y="134874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14" name="object 14014"/>
            <p:cNvSpPr/>
            <p:nvPr/>
          </p:nvSpPr>
          <p:spPr>
            <a:xfrm>
              <a:off x="5031079" y="3449574"/>
              <a:ext cx="0" cy="135255"/>
            </a:xfrm>
            <a:custGeom>
              <a:avLst/>
              <a:gdLst/>
              <a:ahLst/>
              <a:cxnLst/>
              <a:rect l="l" t="t" r="r" b="b"/>
              <a:pathLst>
                <a:path h="135254">
                  <a:moveTo>
                    <a:pt x="0" y="0"/>
                  </a:moveTo>
                  <a:lnTo>
                    <a:pt x="0" y="13487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15" name="object 14015"/>
            <p:cNvSpPr/>
            <p:nvPr/>
          </p:nvSpPr>
          <p:spPr>
            <a:xfrm>
              <a:off x="5443321" y="3470148"/>
              <a:ext cx="0" cy="233679"/>
            </a:xfrm>
            <a:custGeom>
              <a:avLst/>
              <a:gdLst/>
              <a:ahLst/>
              <a:cxnLst/>
              <a:rect l="l" t="t" r="r" b="b"/>
              <a:pathLst>
                <a:path h="233679">
                  <a:moveTo>
                    <a:pt x="0" y="233172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4016" name="object 14016"/>
          <p:cNvSpPr/>
          <p:nvPr/>
        </p:nvSpPr>
        <p:spPr>
          <a:xfrm>
            <a:off x="5882630" y="2656843"/>
            <a:ext cx="4788" cy="3192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10" y="2285"/>
                </a:moveTo>
                <a:lnTo>
                  <a:pt x="3048" y="761"/>
                </a:lnTo>
                <a:lnTo>
                  <a:pt x="2286" y="0"/>
                </a:lnTo>
                <a:lnTo>
                  <a:pt x="762" y="761"/>
                </a:lnTo>
                <a:lnTo>
                  <a:pt x="0" y="2285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4017" name="object 14017"/>
          <p:cNvGrpSpPr/>
          <p:nvPr/>
        </p:nvGrpSpPr>
        <p:grpSpPr>
          <a:xfrm>
            <a:off x="5715990" y="2350381"/>
            <a:ext cx="232242" cy="160414"/>
            <a:chOff x="4547971" y="2962655"/>
            <a:chExt cx="184785" cy="127635"/>
          </a:xfrm>
        </p:grpSpPr>
        <p:sp>
          <p:nvSpPr>
            <p:cNvPr id="14018" name="object 14018"/>
            <p:cNvSpPr/>
            <p:nvPr/>
          </p:nvSpPr>
          <p:spPr>
            <a:xfrm>
              <a:off x="4547971" y="3003041"/>
              <a:ext cx="54610" cy="0"/>
            </a:xfrm>
            <a:custGeom>
              <a:avLst/>
              <a:gdLst/>
              <a:ahLst/>
              <a:cxnLst/>
              <a:rect l="l" t="t" r="r" b="b"/>
              <a:pathLst>
                <a:path w="54610">
                  <a:moveTo>
                    <a:pt x="54101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19" name="object 14019"/>
            <p:cNvSpPr/>
            <p:nvPr/>
          </p:nvSpPr>
          <p:spPr>
            <a:xfrm>
              <a:off x="4547971" y="2999993"/>
              <a:ext cx="54610" cy="0"/>
            </a:xfrm>
            <a:custGeom>
              <a:avLst/>
              <a:gdLst/>
              <a:ahLst/>
              <a:cxnLst/>
              <a:rect l="l" t="t" r="r" b="b"/>
              <a:pathLst>
                <a:path w="54610">
                  <a:moveTo>
                    <a:pt x="54101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20" name="object 14020"/>
            <p:cNvSpPr/>
            <p:nvPr/>
          </p:nvSpPr>
          <p:spPr>
            <a:xfrm>
              <a:off x="4547971" y="3003041"/>
              <a:ext cx="54610" cy="0"/>
            </a:xfrm>
            <a:custGeom>
              <a:avLst/>
              <a:gdLst/>
              <a:ahLst/>
              <a:cxnLst/>
              <a:rect l="l" t="t" r="r" b="b"/>
              <a:pathLst>
                <a:path w="54610">
                  <a:moveTo>
                    <a:pt x="54101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21" name="object 14021"/>
            <p:cNvSpPr/>
            <p:nvPr/>
          </p:nvSpPr>
          <p:spPr>
            <a:xfrm>
              <a:off x="4605121" y="3020567"/>
              <a:ext cx="37465" cy="36830"/>
            </a:xfrm>
            <a:custGeom>
              <a:avLst/>
              <a:gdLst/>
              <a:ahLst/>
              <a:cxnLst/>
              <a:rect l="l" t="t" r="r" b="b"/>
              <a:pathLst>
                <a:path w="37464" h="36830">
                  <a:moveTo>
                    <a:pt x="0" y="36575"/>
                  </a:moveTo>
                  <a:lnTo>
                    <a:pt x="3733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22" name="object 14022"/>
            <p:cNvSpPr/>
            <p:nvPr/>
          </p:nvSpPr>
          <p:spPr>
            <a:xfrm>
              <a:off x="4605121" y="3020567"/>
              <a:ext cx="37465" cy="36830"/>
            </a:xfrm>
            <a:custGeom>
              <a:avLst/>
              <a:gdLst/>
              <a:ahLst/>
              <a:cxnLst/>
              <a:rect l="l" t="t" r="r" b="b"/>
              <a:pathLst>
                <a:path w="37464" h="36830">
                  <a:moveTo>
                    <a:pt x="37337" y="36575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23" name="object 14023"/>
            <p:cNvSpPr/>
            <p:nvPr/>
          </p:nvSpPr>
          <p:spPr>
            <a:xfrm>
              <a:off x="4595215" y="3010257"/>
              <a:ext cx="57150" cy="57785"/>
            </a:xfrm>
            <a:custGeom>
              <a:avLst/>
              <a:gdLst/>
              <a:ahLst/>
              <a:cxnLst/>
              <a:rect l="l" t="t" r="r" b="b"/>
              <a:pathLst>
                <a:path w="57150" h="57785">
                  <a:moveTo>
                    <a:pt x="57150" y="28598"/>
                  </a:moveTo>
                  <a:lnTo>
                    <a:pt x="57150" y="23264"/>
                  </a:lnTo>
                  <a:lnTo>
                    <a:pt x="54864" y="17930"/>
                  </a:lnTo>
                  <a:lnTo>
                    <a:pt x="42799" y="3556"/>
                  </a:lnTo>
                  <a:lnTo>
                    <a:pt x="25850" y="0"/>
                  </a:lnTo>
                  <a:lnTo>
                    <a:pt x="9883" y="6741"/>
                  </a:lnTo>
                  <a:lnTo>
                    <a:pt x="761" y="23264"/>
                  </a:lnTo>
                  <a:lnTo>
                    <a:pt x="0" y="28598"/>
                  </a:lnTo>
                  <a:lnTo>
                    <a:pt x="761" y="34694"/>
                  </a:lnTo>
                  <a:lnTo>
                    <a:pt x="9956" y="50737"/>
                  </a:lnTo>
                  <a:lnTo>
                    <a:pt x="25798" y="57278"/>
                  </a:lnTo>
                  <a:lnTo>
                    <a:pt x="42647" y="53861"/>
                  </a:lnTo>
                  <a:lnTo>
                    <a:pt x="54864" y="40028"/>
                  </a:lnTo>
                  <a:lnTo>
                    <a:pt x="57150" y="34694"/>
                  </a:lnTo>
                  <a:lnTo>
                    <a:pt x="57150" y="2859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24" name="object 14024"/>
            <p:cNvSpPr/>
            <p:nvPr/>
          </p:nvSpPr>
          <p:spPr>
            <a:xfrm>
              <a:off x="4598263" y="3013519"/>
              <a:ext cx="51435" cy="50800"/>
            </a:xfrm>
            <a:custGeom>
              <a:avLst/>
              <a:gdLst/>
              <a:ahLst/>
              <a:cxnLst/>
              <a:rect l="l" t="t" r="r" b="b"/>
              <a:pathLst>
                <a:path w="51435" h="50800">
                  <a:moveTo>
                    <a:pt x="51053" y="25336"/>
                  </a:moveTo>
                  <a:lnTo>
                    <a:pt x="50291" y="20002"/>
                  </a:lnTo>
                  <a:lnTo>
                    <a:pt x="48767" y="15430"/>
                  </a:lnTo>
                  <a:lnTo>
                    <a:pt x="37705" y="3025"/>
                  </a:lnTo>
                  <a:lnTo>
                    <a:pt x="23145" y="0"/>
                  </a:lnTo>
                  <a:lnTo>
                    <a:pt x="9395" y="5832"/>
                  </a:lnTo>
                  <a:lnTo>
                    <a:pt x="761" y="20002"/>
                  </a:lnTo>
                  <a:lnTo>
                    <a:pt x="0" y="25336"/>
                  </a:lnTo>
                  <a:lnTo>
                    <a:pt x="761" y="30670"/>
                  </a:lnTo>
                  <a:lnTo>
                    <a:pt x="9257" y="44899"/>
                  </a:lnTo>
                  <a:lnTo>
                    <a:pt x="23188" y="50706"/>
                  </a:lnTo>
                  <a:lnTo>
                    <a:pt x="37907" y="47638"/>
                  </a:lnTo>
                  <a:lnTo>
                    <a:pt x="48767" y="35242"/>
                  </a:lnTo>
                  <a:lnTo>
                    <a:pt x="50291" y="30670"/>
                  </a:lnTo>
                  <a:lnTo>
                    <a:pt x="51053" y="2533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25" name="object 14025"/>
            <p:cNvSpPr/>
            <p:nvPr/>
          </p:nvSpPr>
          <p:spPr>
            <a:xfrm>
              <a:off x="4605121" y="2999993"/>
              <a:ext cx="71120" cy="0"/>
            </a:xfrm>
            <a:custGeom>
              <a:avLst/>
              <a:gdLst/>
              <a:ahLst/>
              <a:cxnLst/>
              <a:rect l="l" t="t" r="r" b="b"/>
              <a:pathLst>
                <a:path w="71120">
                  <a:moveTo>
                    <a:pt x="70865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26" name="object 14026"/>
            <p:cNvSpPr/>
            <p:nvPr/>
          </p:nvSpPr>
          <p:spPr>
            <a:xfrm>
              <a:off x="4605121" y="2996945"/>
              <a:ext cx="74930" cy="0"/>
            </a:xfrm>
            <a:custGeom>
              <a:avLst/>
              <a:gdLst/>
              <a:ahLst/>
              <a:cxnLst/>
              <a:rect l="l" t="t" r="r" b="b"/>
              <a:pathLst>
                <a:path w="74929">
                  <a:moveTo>
                    <a:pt x="74675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27" name="object 14027"/>
            <p:cNvSpPr/>
            <p:nvPr/>
          </p:nvSpPr>
          <p:spPr>
            <a:xfrm>
              <a:off x="4682845" y="2999993"/>
              <a:ext cx="20955" cy="0"/>
            </a:xfrm>
            <a:custGeom>
              <a:avLst/>
              <a:gdLst/>
              <a:ahLst/>
              <a:cxnLst/>
              <a:rect l="l" t="t" r="r" b="b"/>
              <a:pathLst>
                <a:path w="20954">
                  <a:moveTo>
                    <a:pt x="0" y="0"/>
                  </a:moveTo>
                  <a:lnTo>
                    <a:pt x="2057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28" name="object 14028"/>
            <p:cNvSpPr/>
            <p:nvPr/>
          </p:nvSpPr>
          <p:spPr>
            <a:xfrm>
              <a:off x="4730089" y="2962655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h="24130">
                  <a:moveTo>
                    <a:pt x="0" y="0"/>
                  </a:moveTo>
                  <a:lnTo>
                    <a:pt x="0" y="2362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29" name="object 14029"/>
            <p:cNvSpPr/>
            <p:nvPr/>
          </p:nvSpPr>
          <p:spPr>
            <a:xfrm>
              <a:off x="4717135" y="3080765"/>
              <a:ext cx="3175" cy="6985"/>
            </a:xfrm>
            <a:custGeom>
              <a:avLst/>
              <a:gdLst/>
              <a:ahLst/>
              <a:cxnLst/>
              <a:rect l="l" t="t" r="r" b="b"/>
              <a:pathLst>
                <a:path w="3175" h="6985">
                  <a:moveTo>
                    <a:pt x="0" y="3809"/>
                  </a:moveTo>
                  <a:lnTo>
                    <a:pt x="3047" y="0"/>
                  </a:lnTo>
                </a:path>
                <a:path w="3175" h="6985">
                  <a:moveTo>
                    <a:pt x="0" y="3809"/>
                  </a:moveTo>
                  <a:lnTo>
                    <a:pt x="3048" y="6857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4030" name="object 14030"/>
          <p:cNvGrpSpPr/>
          <p:nvPr/>
        </p:nvGrpSpPr>
        <p:grpSpPr>
          <a:xfrm>
            <a:off x="5713118" y="2367620"/>
            <a:ext cx="248203" cy="301674"/>
            <a:chOff x="4545685" y="2976372"/>
            <a:chExt cx="197485" cy="240029"/>
          </a:xfrm>
        </p:grpSpPr>
        <p:sp>
          <p:nvSpPr>
            <p:cNvPr id="14031" name="object 14031"/>
            <p:cNvSpPr/>
            <p:nvPr/>
          </p:nvSpPr>
          <p:spPr>
            <a:xfrm>
              <a:off x="4680559" y="3206496"/>
              <a:ext cx="3810" cy="2540"/>
            </a:xfrm>
            <a:custGeom>
              <a:avLst/>
              <a:gdLst/>
              <a:ahLst/>
              <a:cxnLst/>
              <a:rect l="l" t="t" r="r" b="b"/>
              <a:pathLst>
                <a:path w="3810" h="2539">
                  <a:moveTo>
                    <a:pt x="3810" y="2285"/>
                  </a:moveTo>
                  <a:lnTo>
                    <a:pt x="3048" y="761"/>
                  </a:lnTo>
                  <a:lnTo>
                    <a:pt x="2286" y="0"/>
                  </a:lnTo>
                  <a:lnTo>
                    <a:pt x="762" y="761"/>
                  </a:lnTo>
                  <a:lnTo>
                    <a:pt x="0" y="2285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32" name="object 14032"/>
            <p:cNvSpPr/>
            <p:nvPr/>
          </p:nvSpPr>
          <p:spPr>
            <a:xfrm>
              <a:off x="4706467" y="3006852"/>
              <a:ext cx="0" cy="182245"/>
            </a:xfrm>
            <a:custGeom>
              <a:avLst/>
              <a:gdLst/>
              <a:ahLst/>
              <a:cxnLst/>
              <a:rect l="l" t="t" r="r" b="b"/>
              <a:pathLst>
                <a:path h="182244">
                  <a:moveTo>
                    <a:pt x="0" y="0"/>
                  </a:moveTo>
                  <a:lnTo>
                    <a:pt x="0" y="18211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33" name="object 14033"/>
            <p:cNvSpPr/>
            <p:nvPr/>
          </p:nvSpPr>
          <p:spPr>
            <a:xfrm>
              <a:off x="4682845" y="2999994"/>
              <a:ext cx="20955" cy="0"/>
            </a:xfrm>
            <a:custGeom>
              <a:avLst/>
              <a:gdLst/>
              <a:ahLst/>
              <a:cxnLst/>
              <a:rect l="l" t="t" r="r" b="b"/>
              <a:pathLst>
                <a:path w="20954">
                  <a:moveTo>
                    <a:pt x="0" y="0"/>
                  </a:moveTo>
                  <a:lnTo>
                    <a:pt x="2057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34" name="object 14034"/>
            <p:cNvSpPr/>
            <p:nvPr/>
          </p:nvSpPr>
          <p:spPr>
            <a:xfrm>
              <a:off x="4605121" y="2996946"/>
              <a:ext cx="74930" cy="0"/>
            </a:xfrm>
            <a:custGeom>
              <a:avLst/>
              <a:gdLst/>
              <a:ahLst/>
              <a:cxnLst/>
              <a:rect l="l" t="t" r="r" b="b"/>
              <a:pathLst>
                <a:path w="74929">
                  <a:moveTo>
                    <a:pt x="74675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35" name="object 14035"/>
            <p:cNvSpPr/>
            <p:nvPr/>
          </p:nvSpPr>
          <p:spPr>
            <a:xfrm>
              <a:off x="4605121" y="2999994"/>
              <a:ext cx="71120" cy="0"/>
            </a:xfrm>
            <a:custGeom>
              <a:avLst/>
              <a:gdLst/>
              <a:ahLst/>
              <a:cxnLst/>
              <a:rect l="l" t="t" r="r" b="b"/>
              <a:pathLst>
                <a:path w="71120">
                  <a:moveTo>
                    <a:pt x="70865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36" name="object 14036"/>
            <p:cNvSpPr/>
            <p:nvPr/>
          </p:nvSpPr>
          <p:spPr>
            <a:xfrm>
              <a:off x="4547971" y="3003042"/>
              <a:ext cx="54610" cy="0"/>
            </a:xfrm>
            <a:custGeom>
              <a:avLst/>
              <a:gdLst/>
              <a:ahLst/>
              <a:cxnLst/>
              <a:rect l="l" t="t" r="r" b="b"/>
              <a:pathLst>
                <a:path w="54610">
                  <a:moveTo>
                    <a:pt x="54101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37" name="object 14037"/>
            <p:cNvSpPr/>
            <p:nvPr/>
          </p:nvSpPr>
          <p:spPr>
            <a:xfrm>
              <a:off x="4547971" y="2999994"/>
              <a:ext cx="54610" cy="0"/>
            </a:xfrm>
            <a:custGeom>
              <a:avLst/>
              <a:gdLst/>
              <a:ahLst/>
              <a:cxnLst/>
              <a:rect l="l" t="t" r="r" b="b"/>
              <a:pathLst>
                <a:path w="54610">
                  <a:moveTo>
                    <a:pt x="54101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38" name="object 14038"/>
            <p:cNvSpPr/>
            <p:nvPr/>
          </p:nvSpPr>
          <p:spPr>
            <a:xfrm>
              <a:off x="4547971" y="3003042"/>
              <a:ext cx="54610" cy="0"/>
            </a:xfrm>
            <a:custGeom>
              <a:avLst/>
              <a:gdLst/>
              <a:ahLst/>
              <a:cxnLst/>
              <a:rect l="l" t="t" r="r" b="b"/>
              <a:pathLst>
                <a:path w="54610">
                  <a:moveTo>
                    <a:pt x="54101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39" name="object 14039"/>
            <p:cNvSpPr/>
            <p:nvPr/>
          </p:nvSpPr>
          <p:spPr>
            <a:xfrm>
              <a:off x="4598263" y="3013519"/>
              <a:ext cx="51435" cy="50800"/>
            </a:xfrm>
            <a:custGeom>
              <a:avLst/>
              <a:gdLst/>
              <a:ahLst/>
              <a:cxnLst/>
              <a:rect l="l" t="t" r="r" b="b"/>
              <a:pathLst>
                <a:path w="51435" h="50800">
                  <a:moveTo>
                    <a:pt x="51053" y="25336"/>
                  </a:moveTo>
                  <a:lnTo>
                    <a:pt x="50291" y="20002"/>
                  </a:lnTo>
                  <a:lnTo>
                    <a:pt x="48767" y="15430"/>
                  </a:lnTo>
                  <a:lnTo>
                    <a:pt x="37705" y="3025"/>
                  </a:lnTo>
                  <a:lnTo>
                    <a:pt x="23145" y="0"/>
                  </a:lnTo>
                  <a:lnTo>
                    <a:pt x="9395" y="5832"/>
                  </a:lnTo>
                  <a:lnTo>
                    <a:pt x="761" y="20002"/>
                  </a:lnTo>
                  <a:lnTo>
                    <a:pt x="0" y="25336"/>
                  </a:lnTo>
                  <a:lnTo>
                    <a:pt x="761" y="30670"/>
                  </a:lnTo>
                  <a:lnTo>
                    <a:pt x="9257" y="44899"/>
                  </a:lnTo>
                  <a:lnTo>
                    <a:pt x="23188" y="50706"/>
                  </a:lnTo>
                  <a:lnTo>
                    <a:pt x="37907" y="47638"/>
                  </a:lnTo>
                  <a:lnTo>
                    <a:pt x="48767" y="35242"/>
                  </a:lnTo>
                  <a:lnTo>
                    <a:pt x="50291" y="30670"/>
                  </a:lnTo>
                  <a:lnTo>
                    <a:pt x="51053" y="2533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40" name="object 14040"/>
            <p:cNvSpPr/>
            <p:nvPr/>
          </p:nvSpPr>
          <p:spPr>
            <a:xfrm>
              <a:off x="4701133" y="3000756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80">
                  <a:moveTo>
                    <a:pt x="2286" y="0"/>
                  </a:moveTo>
                  <a:lnTo>
                    <a:pt x="3902" y="669"/>
                  </a:lnTo>
                  <a:lnTo>
                    <a:pt x="4572" y="2285"/>
                  </a:lnTo>
                  <a:lnTo>
                    <a:pt x="3902" y="3902"/>
                  </a:lnTo>
                  <a:lnTo>
                    <a:pt x="2286" y="4571"/>
                  </a:lnTo>
                  <a:lnTo>
                    <a:pt x="669" y="3902"/>
                  </a:lnTo>
                  <a:lnTo>
                    <a:pt x="0" y="2285"/>
                  </a:lnTo>
                  <a:lnTo>
                    <a:pt x="669" y="669"/>
                  </a:lnTo>
                  <a:lnTo>
                    <a:pt x="228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41" name="object 14041"/>
            <p:cNvSpPr/>
            <p:nvPr/>
          </p:nvSpPr>
          <p:spPr>
            <a:xfrm>
              <a:off x="4703419" y="3003042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809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42" name="object 14042"/>
            <p:cNvSpPr/>
            <p:nvPr/>
          </p:nvSpPr>
          <p:spPr>
            <a:xfrm>
              <a:off x="4713325" y="3003042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809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43" name="object 14043"/>
            <p:cNvSpPr/>
            <p:nvPr/>
          </p:nvSpPr>
          <p:spPr>
            <a:xfrm>
              <a:off x="4706467" y="2999994"/>
              <a:ext cx="0" cy="189230"/>
            </a:xfrm>
            <a:custGeom>
              <a:avLst/>
              <a:gdLst/>
              <a:ahLst/>
              <a:cxnLst/>
              <a:rect l="l" t="t" r="r" b="b"/>
              <a:pathLst>
                <a:path h="189230">
                  <a:moveTo>
                    <a:pt x="0" y="0"/>
                  </a:moveTo>
                  <a:lnTo>
                    <a:pt x="0" y="18897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44" name="object 14044"/>
            <p:cNvSpPr/>
            <p:nvPr/>
          </p:nvSpPr>
          <p:spPr>
            <a:xfrm>
              <a:off x="4717135" y="3080766"/>
              <a:ext cx="3175" cy="6985"/>
            </a:xfrm>
            <a:custGeom>
              <a:avLst/>
              <a:gdLst/>
              <a:ahLst/>
              <a:cxnLst/>
              <a:rect l="l" t="t" r="r" b="b"/>
              <a:pathLst>
                <a:path w="3175" h="6985">
                  <a:moveTo>
                    <a:pt x="0" y="3809"/>
                  </a:moveTo>
                  <a:lnTo>
                    <a:pt x="3047" y="0"/>
                  </a:lnTo>
                </a:path>
                <a:path w="3175" h="6985">
                  <a:moveTo>
                    <a:pt x="0" y="3809"/>
                  </a:moveTo>
                  <a:lnTo>
                    <a:pt x="3048" y="6857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45" name="object 14045"/>
            <p:cNvSpPr/>
            <p:nvPr/>
          </p:nvSpPr>
          <p:spPr>
            <a:xfrm>
              <a:off x="4682845" y="3185922"/>
              <a:ext cx="20955" cy="0"/>
            </a:xfrm>
            <a:custGeom>
              <a:avLst/>
              <a:gdLst/>
              <a:ahLst/>
              <a:cxnLst/>
              <a:rect l="l" t="t" r="r" b="b"/>
              <a:pathLst>
                <a:path w="20954">
                  <a:moveTo>
                    <a:pt x="0" y="0"/>
                  </a:moveTo>
                  <a:lnTo>
                    <a:pt x="2057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46" name="object 14046"/>
            <p:cNvSpPr/>
            <p:nvPr/>
          </p:nvSpPr>
          <p:spPr>
            <a:xfrm>
              <a:off x="4713325" y="3185922"/>
              <a:ext cx="24130" cy="0"/>
            </a:xfrm>
            <a:custGeom>
              <a:avLst/>
              <a:gdLst/>
              <a:ahLst/>
              <a:cxnLst/>
              <a:rect l="l" t="t" r="r" b="b"/>
              <a:pathLst>
                <a:path w="24129">
                  <a:moveTo>
                    <a:pt x="0" y="0"/>
                  </a:moveTo>
                  <a:lnTo>
                    <a:pt x="23622" y="0"/>
                  </a:lnTo>
                </a:path>
                <a:path w="24129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47" name="object 14047"/>
            <p:cNvSpPr/>
            <p:nvPr/>
          </p:nvSpPr>
          <p:spPr>
            <a:xfrm>
              <a:off x="4703419" y="3185922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48" name="object 14048"/>
            <p:cNvSpPr/>
            <p:nvPr/>
          </p:nvSpPr>
          <p:spPr>
            <a:xfrm>
              <a:off x="4736947" y="3185922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49" name="object 14049"/>
            <p:cNvSpPr/>
            <p:nvPr/>
          </p:nvSpPr>
          <p:spPr>
            <a:xfrm>
              <a:off x="4736947" y="3185922"/>
              <a:ext cx="3810" cy="3175"/>
            </a:xfrm>
            <a:custGeom>
              <a:avLst/>
              <a:gdLst/>
              <a:ahLst/>
              <a:cxnLst/>
              <a:rect l="l" t="t" r="r" b="b"/>
              <a:pathLst>
                <a:path w="3810" h="3175">
                  <a:moveTo>
                    <a:pt x="3810" y="3048"/>
                  </a:moveTo>
                  <a:lnTo>
                    <a:pt x="3810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50" name="object 14050"/>
            <p:cNvSpPr/>
            <p:nvPr/>
          </p:nvSpPr>
          <p:spPr>
            <a:xfrm>
              <a:off x="4736947" y="2999994"/>
              <a:ext cx="3810" cy="6985"/>
            </a:xfrm>
            <a:custGeom>
              <a:avLst/>
              <a:gdLst/>
              <a:ahLst/>
              <a:cxnLst/>
              <a:rect l="l" t="t" r="r" b="b"/>
              <a:pathLst>
                <a:path w="3810" h="6985">
                  <a:moveTo>
                    <a:pt x="3810" y="0"/>
                  </a:moveTo>
                  <a:lnTo>
                    <a:pt x="3810" y="6858"/>
                  </a:lnTo>
                  <a:lnTo>
                    <a:pt x="0" y="6858"/>
                  </a:ln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51" name="object 14051"/>
            <p:cNvSpPr/>
            <p:nvPr/>
          </p:nvSpPr>
          <p:spPr>
            <a:xfrm>
              <a:off x="4720183" y="3195828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h="20955">
                  <a:moveTo>
                    <a:pt x="0" y="0"/>
                  </a:moveTo>
                  <a:lnTo>
                    <a:pt x="0" y="2057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52" name="object 14052"/>
            <p:cNvSpPr/>
            <p:nvPr/>
          </p:nvSpPr>
          <p:spPr>
            <a:xfrm>
              <a:off x="4720183" y="297637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h="20955">
                  <a:moveTo>
                    <a:pt x="0" y="0"/>
                  </a:moveTo>
                  <a:lnTo>
                    <a:pt x="0" y="2057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53" name="object 14053"/>
            <p:cNvSpPr/>
            <p:nvPr/>
          </p:nvSpPr>
          <p:spPr>
            <a:xfrm>
              <a:off x="4686655" y="3192780"/>
              <a:ext cx="54610" cy="6985"/>
            </a:xfrm>
            <a:custGeom>
              <a:avLst/>
              <a:gdLst/>
              <a:ahLst/>
              <a:cxnLst/>
              <a:rect l="l" t="t" r="r" b="b"/>
              <a:pathLst>
                <a:path w="54610" h="6985">
                  <a:moveTo>
                    <a:pt x="3048" y="6857"/>
                  </a:moveTo>
                  <a:lnTo>
                    <a:pt x="0" y="6857"/>
                  </a:lnTo>
                  <a:lnTo>
                    <a:pt x="0" y="0"/>
                  </a:lnTo>
                  <a:lnTo>
                    <a:pt x="54102" y="0"/>
                  </a:lnTo>
                  <a:lnTo>
                    <a:pt x="54102" y="3047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54" name="object 14054"/>
            <p:cNvSpPr/>
            <p:nvPr/>
          </p:nvSpPr>
          <p:spPr>
            <a:xfrm>
              <a:off x="4679797" y="3003042"/>
              <a:ext cx="60960" cy="3810"/>
            </a:xfrm>
            <a:custGeom>
              <a:avLst/>
              <a:gdLst/>
              <a:ahLst/>
              <a:cxnLst/>
              <a:rect l="l" t="t" r="r" b="b"/>
              <a:pathLst>
                <a:path w="60960" h="3810">
                  <a:moveTo>
                    <a:pt x="0" y="0"/>
                  </a:moveTo>
                  <a:lnTo>
                    <a:pt x="3048" y="0"/>
                  </a:lnTo>
                  <a:lnTo>
                    <a:pt x="3048" y="3810"/>
                  </a:lnTo>
                  <a:lnTo>
                    <a:pt x="60960" y="3809"/>
                  </a:lnTo>
                  <a:lnTo>
                    <a:pt x="6096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55" name="object 14055"/>
            <p:cNvSpPr/>
            <p:nvPr/>
          </p:nvSpPr>
          <p:spPr>
            <a:xfrm>
              <a:off x="4686655" y="3212592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48" y="0"/>
                  </a:moveTo>
                  <a:lnTo>
                    <a:pt x="3048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56" name="object 14056"/>
            <p:cNvSpPr/>
            <p:nvPr/>
          </p:nvSpPr>
          <p:spPr>
            <a:xfrm>
              <a:off x="4547971" y="3003042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809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57" name="object 14057"/>
            <p:cNvSpPr/>
            <p:nvPr/>
          </p:nvSpPr>
          <p:spPr>
            <a:xfrm>
              <a:off x="4547971" y="2996946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304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58" name="object 14058"/>
            <p:cNvSpPr/>
            <p:nvPr/>
          </p:nvSpPr>
          <p:spPr>
            <a:xfrm>
              <a:off x="4547971" y="3003042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809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59" name="object 14059"/>
            <p:cNvSpPr/>
            <p:nvPr/>
          </p:nvSpPr>
          <p:spPr>
            <a:xfrm>
              <a:off x="4547971" y="2996946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304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60" name="object 14060"/>
            <p:cNvSpPr/>
            <p:nvPr/>
          </p:nvSpPr>
          <p:spPr>
            <a:xfrm>
              <a:off x="4703419" y="3185922"/>
              <a:ext cx="10160" cy="3175"/>
            </a:xfrm>
            <a:custGeom>
              <a:avLst/>
              <a:gdLst/>
              <a:ahLst/>
              <a:cxnLst/>
              <a:rect l="l" t="t" r="r" b="b"/>
              <a:pathLst>
                <a:path w="10160" h="3175">
                  <a:moveTo>
                    <a:pt x="0" y="0"/>
                  </a:moveTo>
                  <a:lnTo>
                    <a:pt x="9906" y="0"/>
                  </a:lnTo>
                </a:path>
                <a:path w="10160" h="3175">
                  <a:moveTo>
                    <a:pt x="0" y="0"/>
                  </a:moveTo>
                  <a:lnTo>
                    <a:pt x="0" y="3048"/>
                  </a:lnTo>
                  <a:lnTo>
                    <a:pt x="6858" y="3047"/>
                  </a:lnTo>
                  <a:lnTo>
                    <a:pt x="685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61" name="object 14061"/>
            <p:cNvSpPr/>
            <p:nvPr/>
          </p:nvSpPr>
          <p:spPr>
            <a:xfrm>
              <a:off x="4740757" y="3199638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12953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62" name="object 14062"/>
            <p:cNvSpPr/>
            <p:nvPr/>
          </p:nvSpPr>
          <p:spPr>
            <a:xfrm>
              <a:off x="4723231" y="3199638"/>
              <a:ext cx="17780" cy="13335"/>
            </a:xfrm>
            <a:custGeom>
              <a:avLst/>
              <a:gdLst/>
              <a:ahLst/>
              <a:cxnLst/>
              <a:rect l="l" t="t" r="r" b="b"/>
              <a:pathLst>
                <a:path w="17779" h="13335">
                  <a:moveTo>
                    <a:pt x="17525" y="0"/>
                  </a:moveTo>
                  <a:lnTo>
                    <a:pt x="0" y="0"/>
                  </a:lnTo>
                  <a:lnTo>
                    <a:pt x="0" y="12954"/>
                  </a:lnTo>
                  <a:lnTo>
                    <a:pt x="17525" y="12954"/>
                  </a:lnTo>
                  <a:lnTo>
                    <a:pt x="17525" y="0"/>
                  </a:lnTo>
                  <a:lnTo>
                    <a:pt x="0" y="0"/>
                  </a:lnTo>
                  <a:lnTo>
                    <a:pt x="0" y="12954"/>
                  </a:lnTo>
                  <a:lnTo>
                    <a:pt x="17525" y="12954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63" name="object 14063"/>
            <p:cNvSpPr/>
            <p:nvPr/>
          </p:nvSpPr>
          <p:spPr>
            <a:xfrm>
              <a:off x="4686655" y="3199638"/>
              <a:ext cx="3175" cy="6985"/>
            </a:xfrm>
            <a:custGeom>
              <a:avLst/>
              <a:gdLst/>
              <a:ahLst/>
              <a:cxnLst/>
              <a:rect l="l" t="t" r="r" b="b"/>
              <a:pathLst>
                <a:path w="3175" h="6985">
                  <a:moveTo>
                    <a:pt x="0" y="0"/>
                  </a:moveTo>
                  <a:lnTo>
                    <a:pt x="3048" y="0"/>
                  </a:lnTo>
                  <a:lnTo>
                    <a:pt x="3048" y="6858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64" name="object 14064"/>
            <p:cNvSpPr/>
            <p:nvPr/>
          </p:nvSpPr>
          <p:spPr>
            <a:xfrm>
              <a:off x="4688941" y="3204972"/>
              <a:ext cx="7620" cy="1905"/>
            </a:xfrm>
            <a:custGeom>
              <a:avLst/>
              <a:gdLst/>
              <a:ahLst/>
              <a:cxnLst/>
              <a:rect l="l" t="t" r="r" b="b"/>
              <a:pathLst>
                <a:path w="7620" h="1905">
                  <a:moveTo>
                    <a:pt x="0" y="0"/>
                  </a:moveTo>
                  <a:lnTo>
                    <a:pt x="0" y="762"/>
                  </a:lnTo>
                  <a:lnTo>
                    <a:pt x="762" y="1524"/>
                  </a:lnTo>
                  <a:lnTo>
                    <a:pt x="7620" y="1523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65" name="object 14065"/>
            <p:cNvSpPr/>
            <p:nvPr/>
          </p:nvSpPr>
          <p:spPr>
            <a:xfrm>
              <a:off x="4698085" y="3204972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5">
                  <a:moveTo>
                    <a:pt x="0" y="1524"/>
                  </a:moveTo>
                  <a:lnTo>
                    <a:pt x="761" y="762"/>
                  </a:lnTo>
                  <a:lnTo>
                    <a:pt x="761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66" name="object 14066"/>
            <p:cNvSpPr/>
            <p:nvPr/>
          </p:nvSpPr>
          <p:spPr>
            <a:xfrm>
              <a:off x="4699609" y="3199638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6857"/>
                  </a:moveTo>
                  <a:lnTo>
                    <a:pt x="0" y="0"/>
                  </a:lnTo>
                  <a:lnTo>
                    <a:pt x="0" y="12953"/>
                  </a:lnTo>
                  <a:lnTo>
                    <a:pt x="0" y="6857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67" name="object 14067"/>
            <p:cNvSpPr/>
            <p:nvPr/>
          </p:nvSpPr>
          <p:spPr>
            <a:xfrm>
              <a:off x="4698085" y="3206496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5">
                  <a:moveTo>
                    <a:pt x="762" y="1524"/>
                  </a:moveTo>
                  <a:lnTo>
                    <a:pt x="762" y="762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68" name="object 14068"/>
            <p:cNvSpPr/>
            <p:nvPr/>
          </p:nvSpPr>
          <p:spPr>
            <a:xfrm>
              <a:off x="4688941" y="3206496"/>
              <a:ext cx="7620" cy="1905"/>
            </a:xfrm>
            <a:custGeom>
              <a:avLst/>
              <a:gdLst/>
              <a:ahLst/>
              <a:cxnLst/>
              <a:rect l="l" t="t" r="r" b="b"/>
              <a:pathLst>
                <a:path w="7620" h="1905">
                  <a:moveTo>
                    <a:pt x="7620" y="0"/>
                  </a:moveTo>
                  <a:lnTo>
                    <a:pt x="762" y="0"/>
                  </a:lnTo>
                  <a:lnTo>
                    <a:pt x="0" y="762"/>
                  </a:lnTo>
                  <a:lnTo>
                    <a:pt x="0" y="1524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69" name="object 14069"/>
            <p:cNvSpPr/>
            <p:nvPr/>
          </p:nvSpPr>
          <p:spPr>
            <a:xfrm>
              <a:off x="4686655" y="3199638"/>
              <a:ext cx="3175" cy="13335"/>
            </a:xfrm>
            <a:custGeom>
              <a:avLst/>
              <a:gdLst/>
              <a:ahLst/>
              <a:cxnLst/>
              <a:rect l="l" t="t" r="r" b="b"/>
              <a:pathLst>
                <a:path w="3175" h="13335">
                  <a:moveTo>
                    <a:pt x="3048" y="6857"/>
                  </a:moveTo>
                  <a:lnTo>
                    <a:pt x="3048" y="12953"/>
                  </a:lnTo>
                  <a:lnTo>
                    <a:pt x="0" y="12953"/>
                  </a:lnTo>
                  <a:lnTo>
                    <a:pt x="0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70" name="object 14070"/>
            <p:cNvSpPr/>
            <p:nvPr/>
          </p:nvSpPr>
          <p:spPr>
            <a:xfrm>
              <a:off x="4723231" y="2979420"/>
              <a:ext cx="17780" cy="13970"/>
            </a:xfrm>
            <a:custGeom>
              <a:avLst/>
              <a:gdLst/>
              <a:ahLst/>
              <a:cxnLst/>
              <a:rect l="l" t="t" r="r" b="b"/>
              <a:pathLst>
                <a:path w="17779" h="13969">
                  <a:moveTo>
                    <a:pt x="17525" y="13716"/>
                  </a:moveTo>
                  <a:lnTo>
                    <a:pt x="17525" y="0"/>
                  </a:lnTo>
                  <a:lnTo>
                    <a:pt x="0" y="0"/>
                  </a:lnTo>
                  <a:lnTo>
                    <a:pt x="0" y="13716"/>
                  </a:lnTo>
                  <a:lnTo>
                    <a:pt x="17525" y="13716"/>
                  </a:lnTo>
                  <a:lnTo>
                    <a:pt x="17525" y="0"/>
                  </a:lnTo>
                  <a:lnTo>
                    <a:pt x="0" y="0"/>
                  </a:lnTo>
                  <a:lnTo>
                    <a:pt x="0" y="13716"/>
                  </a:lnTo>
                  <a:lnTo>
                    <a:pt x="17525" y="1371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71" name="object 14071"/>
            <p:cNvSpPr/>
            <p:nvPr/>
          </p:nvSpPr>
          <p:spPr>
            <a:xfrm>
              <a:off x="4713325" y="3003042"/>
              <a:ext cx="24130" cy="3810"/>
            </a:xfrm>
            <a:custGeom>
              <a:avLst/>
              <a:gdLst/>
              <a:ahLst/>
              <a:cxnLst/>
              <a:rect l="l" t="t" r="r" b="b"/>
              <a:pathLst>
                <a:path w="24129" h="3810">
                  <a:moveTo>
                    <a:pt x="0" y="3809"/>
                  </a:moveTo>
                  <a:lnTo>
                    <a:pt x="23622" y="3809"/>
                  </a:lnTo>
                  <a:lnTo>
                    <a:pt x="2362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72" name="object 14072"/>
            <p:cNvSpPr/>
            <p:nvPr/>
          </p:nvSpPr>
          <p:spPr>
            <a:xfrm>
              <a:off x="4703419" y="3003042"/>
              <a:ext cx="10160" cy="3810"/>
            </a:xfrm>
            <a:custGeom>
              <a:avLst/>
              <a:gdLst/>
              <a:ahLst/>
              <a:cxnLst/>
              <a:rect l="l" t="t" r="r" b="b"/>
              <a:pathLst>
                <a:path w="10160" h="3810">
                  <a:moveTo>
                    <a:pt x="0" y="0"/>
                  </a:moveTo>
                  <a:lnTo>
                    <a:pt x="0" y="3810"/>
                  </a:lnTo>
                  <a:lnTo>
                    <a:pt x="9906" y="3809"/>
                  </a:lnTo>
                  <a:lnTo>
                    <a:pt x="9906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73" name="object 14073"/>
            <p:cNvSpPr/>
            <p:nvPr/>
          </p:nvSpPr>
          <p:spPr>
            <a:xfrm>
              <a:off x="4703419" y="2999994"/>
              <a:ext cx="6985" cy="6985"/>
            </a:xfrm>
            <a:custGeom>
              <a:avLst/>
              <a:gdLst/>
              <a:ahLst/>
              <a:cxnLst/>
              <a:rect l="l" t="t" r="r" b="b"/>
              <a:pathLst>
                <a:path w="6985" h="6985">
                  <a:moveTo>
                    <a:pt x="0" y="6857"/>
                  </a:moveTo>
                  <a:lnTo>
                    <a:pt x="0" y="0"/>
                  </a:lnTo>
                  <a:lnTo>
                    <a:pt x="6858" y="0"/>
                  </a:lnTo>
                  <a:lnTo>
                    <a:pt x="6858" y="6857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74" name="object 14074"/>
            <p:cNvSpPr/>
            <p:nvPr/>
          </p:nvSpPr>
          <p:spPr>
            <a:xfrm>
              <a:off x="4679797" y="3003042"/>
              <a:ext cx="24130" cy="3810"/>
            </a:xfrm>
            <a:custGeom>
              <a:avLst/>
              <a:gdLst/>
              <a:ahLst/>
              <a:cxnLst/>
              <a:rect l="l" t="t" r="r" b="b"/>
              <a:pathLst>
                <a:path w="24129" h="3810">
                  <a:moveTo>
                    <a:pt x="0" y="0"/>
                  </a:moveTo>
                  <a:lnTo>
                    <a:pt x="3048" y="0"/>
                  </a:lnTo>
                  <a:lnTo>
                    <a:pt x="3048" y="3810"/>
                  </a:lnTo>
                  <a:lnTo>
                    <a:pt x="23622" y="3809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75" name="object 14075"/>
            <p:cNvSpPr/>
            <p:nvPr/>
          </p:nvSpPr>
          <p:spPr>
            <a:xfrm>
              <a:off x="4675987" y="2996946"/>
              <a:ext cx="6985" cy="10160"/>
            </a:xfrm>
            <a:custGeom>
              <a:avLst/>
              <a:gdLst/>
              <a:ahLst/>
              <a:cxnLst/>
              <a:rect l="l" t="t" r="r" b="b"/>
              <a:pathLst>
                <a:path w="6985" h="10160">
                  <a:moveTo>
                    <a:pt x="6858" y="3048"/>
                  </a:moveTo>
                  <a:lnTo>
                    <a:pt x="6858" y="0"/>
                  </a:lnTo>
                  <a:lnTo>
                    <a:pt x="3810" y="0"/>
                  </a:lnTo>
                  <a:lnTo>
                    <a:pt x="3810" y="3048"/>
                  </a:lnTo>
                  <a:lnTo>
                    <a:pt x="0" y="3048"/>
                  </a:lnTo>
                  <a:lnTo>
                    <a:pt x="0" y="6096"/>
                  </a:lnTo>
                  <a:lnTo>
                    <a:pt x="3810" y="6096"/>
                  </a:lnTo>
                  <a:lnTo>
                    <a:pt x="3810" y="9906"/>
                  </a:lnTo>
                  <a:lnTo>
                    <a:pt x="3810" y="6096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76" name="object 14076"/>
            <p:cNvSpPr/>
            <p:nvPr/>
          </p:nvSpPr>
          <p:spPr>
            <a:xfrm>
              <a:off x="4602073" y="2996946"/>
              <a:ext cx="3175" cy="10160"/>
            </a:xfrm>
            <a:custGeom>
              <a:avLst/>
              <a:gdLst/>
              <a:ahLst/>
              <a:cxnLst/>
              <a:rect l="l" t="t" r="r" b="b"/>
              <a:pathLst>
                <a:path w="3175" h="10160">
                  <a:moveTo>
                    <a:pt x="0" y="3048"/>
                  </a:moveTo>
                  <a:lnTo>
                    <a:pt x="0" y="0"/>
                  </a:lnTo>
                  <a:lnTo>
                    <a:pt x="3047" y="0"/>
                  </a:lnTo>
                  <a:lnTo>
                    <a:pt x="3048" y="3048"/>
                  </a:lnTo>
                  <a:lnTo>
                    <a:pt x="3048" y="6096"/>
                  </a:lnTo>
                  <a:lnTo>
                    <a:pt x="3048" y="9906"/>
                  </a:lnTo>
                  <a:lnTo>
                    <a:pt x="0" y="9906"/>
                  </a:lnTo>
                  <a:lnTo>
                    <a:pt x="0" y="6096"/>
                  </a:ln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77" name="object 14077"/>
            <p:cNvSpPr/>
            <p:nvPr/>
          </p:nvSpPr>
          <p:spPr>
            <a:xfrm>
              <a:off x="4686655" y="3199638"/>
              <a:ext cx="3175" cy="6985"/>
            </a:xfrm>
            <a:custGeom>
              <a:avLst/>
              <a:gdLst/>
              <a:ahLst/>
              <a:cxnLst/>
              <a:rect l="l" t="t" r="r" b="b"/>
              <a:pathLst>
                <a:path w="3175" h="6985">
                  <a:moveTo>
                    <a:pt x="0" y="0"/>
                  </a:moveTo>
                  <a:lnTo>
                    <a:pt x="3048" y="0"/>
                  </a:lnTo>
                  <a:lnTo>
                    <a:pt x="3048" y="6858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78" name="object 14078"/>
            <p:cNvSpPr/>
            <p:nvPr/>
          </p:nvSpPr>
          <p:spPr>
            <a:xfrm>
              <a:off x="4688941" y="3204972"/>
              <a:ext cx="7620" cy="1905"/>
            </a:xfrm>
            <a:custGeom>
              <a:avLst/>
              <a:gdLst/>
              <a:ahLst/>
              <a:cxnLst/>
              <a:rect l="l" t="t" r="r" b="b"/>
              <a:pathLst>
                <a:path w="7620" h="1905">
                  <a:moveTo>
                    <a:pt x="0" y="0"/>
                  </a:moveTo>
                  <a:lnTo>
                    <a:pt x="0" y="762"/>
                  </a:lnTo>
                  <a:lnTo>
                    <a:pt x="762" y="1524"/>
                  </a:lnTo>
                  <a:lnTo>
                    <a:pt x="7620" y="1523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79" name="object 14079"/>
            <p:cNvSpPr/>
            <p:nvPr/>
          </p:nvSpPr>
          <p:spPr>
            <a:xfrm>
              <a:off x="4698085" y="3204972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5">
                  <a:moveTo>
                    <a:pt x="0" y="1524"/>
                  </a:moveTo>
                  <a:lnTo>
                    <a:pt x="761" y="762"/>
                  </a:lnTo>
                  <a:lnTo>
                    <a:pt x="761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80" name="object 14080"/>
            <p:cNvSpPr/>
            <p:nvPr/>
          </p:nvSpPr>
          <p:spPr>
            <a:xfrm>
              <a:off x="4699609" y="3199638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6857"/>
                  </a:moveTo>
                  <a:lnTo>
                    <a:pt x="0" y="0"/>
                  </a:lnTo>
                  <a:lnTo>
                    <a:pt x="0" y="12953"/>
                  </a:lnTo>
                  <a:lnTo>
                    <a:pt x="0" y="6857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81" name="object 14081"/>
            <p:cNvSpPr/>
            <p:nvPr/>
          </p:nvSpPr>
          <p:spPr>
            <a:xfrm>
              <a:off x="4698085" y="3206496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5">
                  <a:moveTo>
                    <a:pt x="762" y="1524"/>
                  </a:moveTo>
                  <a:lnTo>
                    <a:pt x="762" y="762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82" name="object 14082"/>
            <p:cNvSpPr/>
            <p:nvPr/>
          </p:nvSpPr>
          <p:spPr>
            <a:xfrm>
              <a:off x="4688941" y="3206496"/>
              <a:ext cx="7620" cy="1905"/>
            </a:xfrm>
            <a:custGeom>
              <a:avLst/>
              <a:gdLst/>
              <a:ahLst/>
              <a:cxnLst/>
              <a:rect l="l" t="t" r="r" b="b"/>
              <a:pathLst>
                <a:path w="7620" h="1905">
                  <a:moveTo>
                    <a:pt x="7620" y="0"/>
                  </a:moveTo>
                  <a:lnTo>
                    <a:pt x="762" y="0"/>
                  </a:lnTo>
                  <a:lnTo>
                    <a:pt x="0" y="762"/>
                  </a:lnTo>
                  <a:lnTo>
                    <a:pt x="0" y="1524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83" name="object 14083"/>
            <p:cNvSpPr/>
            <p:nvPr/>
          </p:nvSpPr>
          <p:spPr>
            <a:xfrm>
              <a:off x="4686655" y="3199638"/>
              <a:ext cx="3175" cy="13335"/>
            </a:xfrm>
            <a:custGeom>
              <a:avLst/>
              <a:gdLst/>
              <a:ahLst/>
              <a:cxnLst/>
              <a:rect l="l" t="t" r="r" b="b"/>
              <a:pathLst>
                <a:path w="3175" h="13335">
                  <a:moveTo>
                    <a:pt x="3048" y="6857"/>
                  </a:moveTo>
                  <a:lnTo>
                    <a:pt x="3048" y="12953"/>
                  </a:lnTo>
                  <a:lnTo>
                    <a:pt x="0" y="12953"/>
                  </a:lnTo>
                  <a:lnTo>
                    <a:pt x="0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84" name="object 14084"/>
            <p:cNvSpPr/>
            <p:nvPr/>
          </p:nvSpPr>
          <p:spPr>
            <a:xfrm>
              <a:off x="4703419" y="3188970"/>
              <a:ext cx="10160" cy="3810"/>
            </a:xfrm>
            <a:custGeom>
              <a:avLst/>
              <a:gdLst/>
              <a:ahLst/>
              <a:cxnLst/>
              <a:rect l="l" t="t" r="r" b="b"/>
              <a:pathLst>
                <a:path w="10160" h="3810">
                  <a:moveTo>
                    <a:pt x="0" y="0"/>
                  </a:moveTo>
                  <a:lnTo>
                    <a:pt x="9906" y="0"/>
                  </a:lnTo>
                </a:path>
                <a:path w="10160" h="3810">
                  <a:moveTo>
                    <a:pt x="0" y="0"/>
                  </a:moveTo>
                  <a:lnTo>
                    <a:pt x="0" y="3810"/>
                  </a:lnTo>
                  <a:lnTo>
                    <a:pt x="6858" y="3809"/>
                  </a:lnTo>
                  <a:lnTo>
                    <a:pt x="685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85" name="object 14085"/>
            <p:cNvSpPr/>
            <p:nvPr/>
          </p:nvSpPr>
          <p:spPr>
            <a:xfrm>
              <a:off x="4723231" y="3199638"/>
              <a:ext cx="17780" cy="13335"/>
            </a:xfrm>
            <a:custGeom>
              <a:avLst/>
              <a:gdLst/>
              <a:ahLst/>
              <a:cxnLst/>
              <a:rect l="l" t="t" r="r" b="b"/>
              <a:pathLst>
                <a:path w="17779" h="13335">
                  <a:moveTo>
                    <a:pt x="17525" y="12953"/>
                  </a:moveTo>
                  <a:lnTo>
                    <a:pt x="17525" y="0"/>
                  </a:lnTo>
                  <a:lnTo>
                    <a:pt x="0" y="0"/>
                  </a:lnTo>
                  <a:lnTo>
                    <a:pt x="0" y="12953"/>
                  </a:lnTo>
                  <a:lnTo>
                    <a:pt x="17525" y="12953"/>
                  </a:lnTo>
                  <a:lnTo>
                    <a:pt x="17525" y="0"/>
                  </a:lnTo>
                  <a:lnTo>
                    <a:pt x="0" y="0"/>
                  </a:lnTo>
                  <a:lnTo>
                    <a:pt x="0" y="12953"/>
                  </a:lnTo>
                  <a:lnTo>
                    <a:pt x="17525" y="12953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86" name="object 14086"/>
            <p:cNvSpPr/>
            <p:nvPr/>
          </p:nvSpPr>
          <p:spPr>
            <a:xfrm>
              <a:off x="4703419" y="3003042"/>
              <a:ext cx="10160" cy="3810"/>
            </a:xfrm>
            <a:custGeom>
              <a:avLst/>
              <a:gdLst/>
              <a:ahLst/>
              <a:cxnLst/>
              <a:rect l="l" t="t" r="r" b="b"/>
              <a:pathLst>
                <a:path w="10160" h="3810">
                  <a:moveTo>
                    <a:pt x="0" y="3809"/>
                  </a:moveTo>
                  <a:lnTo>
                    <a:pt x="9906" y="3809"/>
                  </a:lnTo>
                </a:path>
                <a:path w="10160" h="3810">
                  <a:moveTo>
                    <a:pt x="0" y="3809"/>
                  </a:moveTo>
                  <a:lnTo>
                    <a:pt x="0" y="0"/>
                  </a:lnTo>
                  <a:lnTo>
                    <a:pt x="6858" y="0"/>
                  </a:lnTo>
                  <a:lnTo>
                    <a:pt x="6858" y="3809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87" name="object 14087"/>
            <p:cNvSpPr/>
            <p:nvPr/>
          </p:nvSpPr>
          <p:spPr>
            <a:xfrm>
              <a:off x="4723231" y="2979420"/>
              <a:ext cx="17780" cy="13970"/>
            </a:xfrm>
            <a:custGeom>
              <a:avLst/>
              <a:gdLst/>
              <a:ahLst/>
              <a:cxnLst/>
              <a:rect l="l" t="t" r="r" b="b"/>
              <a:pathLst>
                <a:path w="17779" h="13969">
                  <a:moveTo>
                    <a:pt x="17525" y="13716"/>
                  </a:moveTo>
                  <a:lnTo>
                    <a:pt x="17525" y="0"/>
                  </a:lnTo>
                  <a:lnTo>
                    <a:pt x="0" y="0"/>
                  </a:lnTo>
                  <a:lnTo>
                    <a:pt x="0" y="13716"/>
                  </a:lnTo>
                  <a:lnTo>
                    <a:pt x="17525" y="13716"/>
                  </a:lnTo>
                  <a:lnTo>
                    <a:pt x="17525" y="0"/>
                  </a:lnTo>
                  <a:lnTo>
                    <a:pt x="0" y="0"/>
                  </a:lnTo>
                  <a:lnTo>
                    <a:pt x="0" y="13716"/>
                  </a:lnTo>
                  <a:lnTo>
                    <a:pt x="17525" y="1371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88" name="object 14088"/>
            <p:cNvSpPr/>
            <p:nvPr/>
          </p:nvSpPr>
          <p:spPr>
            <a:xfrm>
              <a:off x="4675987" y="2996946"/>
              <a:ext cx="6985" cy="10160"/>
            </a:xfrm>
            <a:custGeom>
              <a:avLst/>
              <a:gdLst/>
              <a:ahLst/>
              <a:cxnLst/>
              <a:rect l="l" t="t" r="r" b="b"/>
              <a:pathLst>
                <a:path w="6985" h="10160">
                  <a:moveTo>
                    <a:pt x="6858" y="3048"/>
                  </a:moveTo>
                  <a:lnTo>
                    <a:pt x="6858" y="0"/>
                  </a:lnTo>
                  <a:lnTo>
                    <a:pt x="3810" y="0"/>
                  </a:lnTo>
                  <a:lnTo>
                    <a:pt x="3810" y="3048"/>
                  </a:lnTo>
                  <a:lnTo>
                    <a:pt x="0" y="3048"/>
                  </a:lnTo>
                  <a:lnTo>
                    <a:pt x="0" y="6096"/>
                  </a:lnTo>
                  <a:lnTo>
                    <a:pt x="3810" y="6096"/>
                  </a:lnTo>
                  <a:lnTo>
                    <a:pt x="3810" y="9906"/>
                  </a:lnTo>
                  <a:lnTo>
                    <a:pt x="3810" y="6096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89" name="object 14089"/>
            <p:cNvSpPr/>
            <p:nvPr/>
          </p:nvSpPr>
          <p:spPr>
            <a:xfrm>
              <a:off x="4602073" y="2996946"/>
              <a:ext cx="3175" cy="10160"/>
            </a:xfrm>
            <a:custGeom>
              <a:avLst/>
              <a:gdLst/>
              <a:ahLst/>
              <a:cxnLst/>
              <a:rect l="l" t="t" r="r" b="b"/>
              <a:pathLst>
                <a:path w="3175" h="10160">
                  <a:moveTo>
                    <a:pt x="0" y="3048"/>
                  </a:moveTo>
                  <a:lnTo>
                    <a:pt x="0" y="0"/>
                  </a:lnTo>
                  <a:lnTo>
                    <a:pt x="3047" y="0"/>
                  </a:lnTo>
                  <a:lnTo>
                    <a:pt x="3048" y="3048"/>
                  </a:lnTo>
                  <a:lnTo>
                    <a:pt x="3048" y="6096"/>
                  </a:lnTo>
                  <a:lnTo>
                    <a:pt x="3048" y="9906"/>
                  </a:lnTo>
                  <a:lnTo>
                    <a:pt x="0" y="9906"/>
                  </a:lnTo>
                  <a:lnTo>
                    <a:pt x="0" y="6096"/>
                  </a:ln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4090" name="object 14090"/>
          <p:cNvGrpSpPr/>
          <p:nvPr/>
        </p:nvGrpSpPr>
        <p:grpSpPr>
          <a:xfrm>
            <a:off x="5598193" y="2648225"/>
            <a:ext cx="31923" cy="23942"/>
            <a:chOff x="4454245" y="3199638"/>
            <a:chExt cx="25400" cy="19050"/>
          </a:xfrm>
        </p:grpSpPr>
        <p:sp>
          <p:nvSpPr>
            <p:cNvPr id="14091" name="object 14091"/>
            <p:cNvSpPr/>
            <p:nvPr/>
          </p:nvSpPr>
          <p:spPr>
            <a:xfrm>
              <a:off x="4477105" y="3199638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12953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92" name="object 14092"/>
            <p:cNvSpPr/>
            <p:nvPr/>
          </p:nvSpPr>
          <p:spPr>
            <a:xfrm>
              <a:off x="4466437" y="3199638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12953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93" name="object 14093"/>
            <p:cNvSpPr/>
            <p:nvPr/>
          </p:nvSpPr>
          <p:spPr>
            <a:xfrm>
              <a:off x="4477105" y="3199638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12953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94" name="object 14094"/>
            <p:cNvSpPr/>
            <p:nvPr/>
          </p:nvSpPr>
          <p:spPr>
            <a:xfrm>
              <a:off x="4466437" y="3199638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12953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95" name="object 14095"/>
            <p:cNvSpPr/>
            <p:nvPr/>
          </p:nvSpPr>
          <p:spPr>
            <a:xfrm>
              <a:off x="4456531" y="3212592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809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96" name="object 14096"/>
            <p:cNvSpPr/>
            <p:nvPr/>
          </p:nvSpPr>
          <p:spPr>
            <a:xfrm>
              <a:off x="4456531" y="3212592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60">
                  <a:moveTo>
                    <a:pt x="9905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97" name="object 14097"/>
            <p:cNvSpPr/>
            <p:nvPr/>
          </p:nvSpPr>
          <p:spPr>
            <a:xfrm>
              <a:off x="4456531" y="321640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5">
                  <a:moveTo>
                    <a:pt x="685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4098" name="object 14098"/>
          <p:cNvSpPr/>
          <p:nvPr/>
        </p:nvSpPr>
        <p:spPr>
          <a:xfrm>
            <a:off x="5486142" y="2380068"/>
            <a:ext cx="127693" cy="0"/>
          </a:xfrm>
          <a:custGeom>
            <a:avLst/>
            <a:gdLst/>
            <a:ahLst/>
            <a:cxnLst/>
            <a:rect l="l" t="t" r="r" b="b"/>
            <a:pathLst>
              <a:path w="101600">
                <a:moveTo>
                  <a:pt x="101346" y="0"/>
                </a:moveTo>
                <a:lnTo>
                  <a:pt x="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4099" name="object 14099"/>
          <p:cNvGrpSpPr/>
          <p:nvPr/>
        </p:nvGrpSpPr>
        <p:grpSpPr>
          <a:xfrm>
            <a:off x="5602024" y="2632901"/>
            <a:ext cx="35914" cy="35116"/>
            <a:chOff x="4457293" y="3187445"/>
            <a:chExt cx="28575" cy="27940"/>
          </a:xfrm>
        </p:grpSpPr>
        <p:sp>
          <p:nvSpPr>
            <p:cNvPr id="14100" name="object 14100"/>
            <p:cNvSpPr/>
            <p:nvPr/>
          </p:nvSpPr>
          <p:spPr>
            <a:xfrm>
              <a:off x="4460341" y="3189731"/>
              <a:ext cx="2540" cy="3810"/>
            </a:xfrm>
            <a:custGeom>
              <a:avLst/>
              <a:gdLst/>
              <a:ahLst/>
              <a:cxnLst/>
              <a:rect l="l" t="t" r="r" b="b"/>
              <a:pathLst>
                <a:path w="2539" h="3810">
                  <a:moveTo>
                    <a:pt x="0" y="3809"/>
                  </a:moveTo>
                  <a:lnTo>
                    <a:pt x="1524" y="3047"/>
                  </a:lnTo>
                  <a:lnTo>
                    <a:pt x="2286" y="2285"/>
                  </a:lnTo>
                  <a:lnTo>
                    <a:pt x="1523" y="761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01" name="object 14101"/>
            <p:cNvSpPr/>
            <p:nvPr/>
          </p:nvSpPr>
          <p:spPr>
            <a:xfrm>
              <a:off x="4483201" y="3199637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12953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02" name="object 14102"/>
            <p:cNvSpPr/>
            <p:nvPr/>
          </p:nvSpPr>
          <p:spPr>
            <a:xfrm>
              <a:off x="4459579" y="3212591"/>
              <a:ext cx="24130" cy="0"/>
            </a:xfrm>
            <a:custGeom>
              <a:avLst/>
              <a:gdLst/>
              <a:ahLst/>
              <a:cxnLst/>
              <a:rect l="l" t="t" r="r" b="b"/>
              <a:pathLst>
                <a:path w="24129">
                  <a:moveTo>
                    <a:pt x="3810" y="0"/>
                  </a:moveTo>
                  <a:lnTo>
                    <a:pt x="23622" y="0"/>
                  </a:lnTo>
                </a:path>
                <a:path w="24129">
                  <a:moveTo>
                    <a:pt x="3810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03" name="object 14103"/>
            <p:cNvSpPr/>
            <p:nvPr/>
          </p:nvSpPr>
          <p:spPr>
            <a:xfrm>
              <a:off x="4461103" y="3210305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80">
                  <a:moveTo>
                    <a:pt x="2286" y="0"/>
                  </a:moveTo>
                  <a:lnTo>
                    <a:pt x="3902" y="669"/>
                  </a:lnTo>
                  <a:lnTo>
                    <a:pt x="4572" y="2285"/>
                  </a:lnTo>
                  <a:lnTo>
                    <a:pt x="3902" y="3902"/>
                  </a:lnTo>
                  <a:lnTo>
                    <a:pt x="2286" y="4571"/>
                  </a:lnTo>
                  <a:lnTo>
                    <a:pt x="669" y="3902"/>
                  </a:lnTo>
                  <a:lnTo>
                    <a:pt x="0" y="2285"/>
                  </a:lnTo>
                  <a:lnTo>
                    <a:pt x="669" y="669"/>
                  </a:lnTo>
                  <a:lnTo>
                    <a:pt x="228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04" name="object 14104"/>
            <p:cNvSpPr/>
            <p:nvPr/>
          </p:nvSpPr>
          <p:spPr>
            <a:xfrm>
              <a:off x="4459579" y="3209543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5">
                  <a:moveTo>
                    <a:pt x="685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05" name="object 14105"/>
            <p:cNvSpPr/>
            <p:nvPr/>
          </p:nvSpPr>
          <p:spPr>
            <a:xfrm>
              <a:off x="4459579" y="3209543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304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06" name="object 14106"/>
            <p:cNvSpPr/>
            <p:nvPr/>
          </p:nvSpPr>
          <p:spPr>
            <a:xfrm>
              <a:off x="4483201" y="3199637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12953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07" name="object 14107"/>
            <p:cNvSpPr/>
            <p:nvPr/>
          </p:nvSpPr>
          <p:spPr>
            <a:xfrm>
              <a:off x="4463389" y="3199637"/>
              <a:ext cx="20320" cy="13335"/>
            </a:xfrm>
            <a:custGeom>
              <a:avLst/>
              <a:gdLst/>
              <a:ahLst/>
              <a:cxnLst/>
              <a:rect l="l" t="t" r="r" b="b"/>
              <a:pathLst>
                <a:path w="20320" h="13335">
                  <a:moveTo>
                    <a:pt x="0" y="12953"/>
                  </a:moveTo>
                  <a:lnTo>
                    <a:pt x="19812" y="12953"/>
                  </a:lnTo>
                  <a:lnTo>
                    <a:pt x="1981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4108" name="object 14108"/>
          <p:cNvSpPr/>
          <p:nvPr/>
        </p:nvSpPr>
        <p:spPr>
          <a:xfrm>
            <a:off x="5613516" y="2380069"/>
            <a:ext cx="0" cy="21548"/>
          </a:xfrm>
          <a:custGeom>
            <a:avLst/>
            <a:gdLst/>
            <a:ahLst/>
            <a:cxnLst/>
            <a:rect l="l" t="t" r="r" b="b"/>
            <a:pathLst>
              <a:path h="17144">
                <a:moveTo>
                  <a:pt x="0" y="0"/>
                </a:moveTo>
                <a:lnTo>
                  <a:pt x="0" y="16764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4109" name="object 14109"/>
          <p:cNvGrpSpPr/>
          <p:nvPr/>
        </p:nvGrpSpPr>
        <p:grpSpPr>
          <a:xfrm>
            <a:off x="5708328" y="2393476"/>
            <a:ext cx="11173" cy="12769"/>
            <a:chOff x="4541875" y="2996945"/>
            <a:chExt cx="8890" cy="10160"/>
          </a:xfrm>
        </p:grpSpPr>
        <p:sp>
          <p:nvSpPr>
            <p:cNvPr id="14110" name="object 14110"/>
            <p:cNvSpPr/>
            <p:nvPr/>
          </p:nvSpPr>
          <p:spPr>
            <a:xfrm>
              <a:off x="4547971" y="2999993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5">
                  <a:moveTo>
                    <a:pt x="0" y="3048"/>
                  </a:moveTo>
                  <a:lnTo>
                    <a:pt x="0" y="6858"/>
                  </a:lnTo>
                </a:path>
                <a:path h="6985">
                  <a:moveTo>
                    <a:pt x="0" y="304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11" name="object 14111"/>
            <p:cNvSpPr/>
            <p:nvPr/>
          </p:nvSpPr>
          <p:spPr>
            <a:xfrm>
              <a:off x="4544161" y="2996945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12" name="object 14112"/>
            <p:cNvSpPr/>
            <p:nvPr/>
          </p:nvSpPr>
          <p:spPr>
            <a:xfrm>
              <a:off x="4547971" y="2999993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5">
                  <a:moveTo>
                    <a:pt x="0" y="3048"/>
                  </a:moveTo>
                  <a:lnTo>
                    <a:pt x="0" y="6858"/>
                  </a:lnTo>
                </a:path>
                <a:path h="6985">
                  <a:moveTo>
                    <a:pt x="0" y="304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13" name="object 14113"/>
            <p:cNvSpPr/>
            <p:nvPr/>
          </p:nvSpPr>
          <p:spPr>
            <a:xfrm>
              <a:off x="4544161" y="2996945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4114" name="object 14114"/>
          <p:cNvGrpSpPr/>
          <p:nvPr/>
        </p:nvGrpSpPr>
        <p:grpSpPr>
          <a:xfrm>
            <a:off x="5610643" y="2648226"/>
            <a:ext cx="19154" cy="16760"/>
            <a:chOff x="4464151" y="3199638"/>
            <a:chExt cx="15240" cy="13335"/>
          </a:xfrm>
        </p:grpSpPr>
        <p:sp>
          <p:nvSpPr>
            <p:cNvPr id="14115" name="object 14115"/>
            <p:cNvSpPr/>
            <p:nvPr/>
          </p:nvSpPr>
          <p:spPr>
            <a:xfrm>
              <a:off x="4466437" y="3199638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5">
                  <a:moveTo>
                    <a:pt x="0" y="0"/>
                  </a:moveTo>
                  <a:lnTo>
                    <a:pt x="0" y="0"/>
                  </a:lnTo>
                  <a:lnTo>
                    <a:pt x="0" y="685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16" name="object 14116"/>
            <p:cNvSpPr/>
            <p:nvPr/>
          </p:nvSpPr>
          <p:spPr>
            <a:xfrm>
              <a:off x="4467199" y="3204972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5">
                  <a:moveTo>
                    <a:pt x="0" y="0"/>
                  </a:moveTo>
                  <a:lnTo>
                    <a:pt x="0" y="762"/>
                  </a:lnTo>
                  <a:lnTo>
                    <a:pt x="762" y="152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17" name="object 14117"/>
            <p:cNvSpPr/>
            <p:nvPr/>
          </p:nvSpPr>
          <p:spPr>
            <a:xfrm>
              <a:off x="4466437" y="3206496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5">
                  <a:moveTo>
                    <a:pt x="0" y="0"/>
                  </a:moveTo>
                  <a:lnTo>
                    <a:pt x="1066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18" name="object 14118"/>
            <p:cNvSpPr/>
            <p:nvPr/>
          </p:nvSpPr>
          <p:spPr>
            <a:xfrm>
              <a:off x="4476343" y="3204972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5">
                  <a:moveTo>
                    <a:pt x="0" y="1524"/>
                  </a:moveTo>
                  <a:lnTo>
                    <a:pt x="761" y="762"/>
                  </a:lnTo>
                  <a:lnTo>
                    <a:pt x="761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19" name="object 14119"/>
            <p:cNvSpPr/>
            <p:nvPr/>
          </p:nvSpPr>
          <p:spPr>
            <a:xfrm>
              <a:off x="4477105" y="3199638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6857"/>
                  </a:moveTo>
                  <a:lnTo>
                    <a:pt x="0" y="0"/>
                  </a:lnTo>
                  <a:lnTo>
                    <a:pt x="0" y="12953"/>
                  </a:lnTo>
                  <a:lnTo>
                    <a:pt x="0" y="6857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20" name="object 14120"/>
            <p:cNvSpPr/>
            <p:nvPr/>
          </p:nvSpPr>
          <p:spPr>
            <a:xfrm>
              <a:off x="4476343" y="3206496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5">
                  <a:moveTo>
                    <a:pt x="762" y="1524"/>
                  </a:moveTo>
                  <a:lnTo>
                    <a:pt x="762" y="762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21" name="object 14121"/>
            <p:cNvSpPr/>
            <p:nvPr/>
          </p:nvSpPr>
          <p:spPr>
            <a:xfrm>
              <a:off x="4466437" y="3206496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5">
                  <a:moveTo>
                    <a:pt x="10667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22" name="object 14122"/>
            <p:cNvSpPr/>
            <p:nvPr/>
          </p:nvSpPr>
          <p:spPr>
            <a:xfrm>
              <a:off x="4467199" y="3206496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5">
                  <a:moveTo>
                    <a:pt x="762" y="0"/>
                  </a:moveTo>
                  <a:lnTo>
                    <a:pt x="0" y="762"/>
                  </a:lnTo>
                  <a:lnTo>
                    <a:pt x="0" y="152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23" name="object 14123"/>
            <p:cNvSpPr/>
            <p:nvPr/>
          </p:nvSpPr>
          <p:spPr>
            <a:xfrm>
              <a:off x="4466437" y="3199638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6857"/>
                  </a:moveTo>
                  <a:lnTo>
                    <a:pt x="0" y="12953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24" name="object 14124"/>
            <p:cNvSpPr/>
            <p:nvPr/>
          </p:nvSpPr>
          <p:spPr>
            <a:xfrm>
              <a:off x="4466437" y="3206496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6096"/>
                  </a:moveTo>
                  <a:lnTo>
                    <a:pt x="0" y="6096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25" name="object 14125"/>
            <p:cNvSpPr/>
            <p:nvPr/>
          </p:nvSpPr>
          <p:spPr>
            <a:xfrm>
              <a:off x="4467199" y="3206496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5">
                  <a:moveTo>
                    <a:pt x="762" y="0"/>
                  </a:moveTo>
                  <a:lnTo>
                    <a:pt x="0" y="762"/>
                  </a:lnTo>
                  <a:lnTo>
                    <a:pt x="0" y="152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26" name="object 14126"/>
            <p:cNvSpPr/>
            <p:nvPr/>
          </p:nvSpPr>
          <p:spPr>
            <a:xfrm>
              <a:off x="4466437" y="3206496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5">
                  <a:moveTo>
                    <a:pt x="0" y="0"/>
                  </a:moveTo>
                  <a:lnTo>
                    <a:pt x="1066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27" name="object 14127"/>
            <p:cNvSpPr/>
            <p:nvPr/>
          </p:nvSpPr>
          <p:spPr>
            <a:xfrm>
              <a:off x="4476343" y="3206496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5">
                  <a:moveTo>
                    <a:pt x="762" y="1524"/>
                  </a:moveTo>
                  <a:lnTo>
                    <a:pt x="762" y="762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28" name="object 14128"/>
            <p:cNvSpPr/>
            <p:nvPr/>
          </p:nvSpPr>
          <p:spPr>
            <a:xfrm>
              <a:off x="4477105" y="3199638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6857"/>
                  </a:moveTo>
                  <a:lnTo>
                    <a:pt x="0" y="12953"/>
                  </a:lnTo>
                  <a:lnTo>
                    <a:pt x="0" y="0"/>
                  </a:lnTo>
                  <a:lnTo>
                    <a:pt x="0" y="6857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29" name="object 14129"/>
            <p:cNvSpPr/>
            <p:nvPr/>
          </p:nvSpPr>
          <p:spPr>
            <a:xfrm>
              <a:off x="4476343" y="3204972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5">
                  <a:moveTo>
                    <a:pt x="0" y="1524"/>
                  </a:moveTo>
                  <a:lnTo>
                    <a:pt x="761" y="762"/>
                  </a:lnTo>
                  <a:lnTo>
                    <a:pt x="761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30" name="object 14130"/>
            <p:cNvSpPr/>
            <p:nvPr/>
          </p:nvSpPr>
          <p:spPr>
            <a:xfrm>
              <a:off x="4466437" y="3206496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5">
                  <a:moveTo>
                    <a:pt x="10667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31" name="object 14131"/>
            <p:cNvSpPr/>
            <p:nvPr/>
          </p:nvSpPr>
          <p:spPr>
            <a:xfrm>
              <a:off x="4467199" y="3204972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5">
                  <a:moveTo>
                    <a:pt x="0" y="0"/>
                  </a:moveTo>
                  <a:lnTo>
                    <a:pt x="0" y="762"/>
                  </a:lnTo>
                  <a:lnTo>
                    <a:pt x="762" y="152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32" name="object 14132"/>
            <p:cNvSpPr/>
            <p:nvPr/>
          </p:nvSpPr>
          <p:spPr>
            <a:xfrm>
              <a:off x="4466437" y="3199638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6857"/>
                  </a:moveTo>
                  <a:lnTo>
                    <a:pt x="0" y="0"/>
                  </a:lnTo>
                  <a:lnTo>
                    <a:pt x="0" y="12953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33" name="object 14133"/>
            <p:cNvSpPr/>
            <p:nvPr/>
          </p:nvSpPr>
          <p:spPr>
            <a:xfrm>
              <a:off x="4466437" y="3199638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5">
                  <a:moveTo>
                    <a:pt x="0" y="0"/>
                  </a:moveTo>
                  <a:lnTo>
                    <a:pt x="0" y="0"/>
                  </a:lnTo>
                  <a:lnTo>
                    <a:pt x="0" y="685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34" name="object 14134"/>
            <p:cNvSpPr/>
            <p:nvPr/>
          </p:nvSpPr>
          <p:spPr>
            <a:xfrm>
              <a:off x="4467199" y="3204972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5">
                  <a:moveTo>
                    <a:pt x="0" y="0"/>
                  </a:moveTo>
                  <a:lnTo>
                    <a:pt x="0" y="762"/>
                  </a:lnTo>
                  <a:lnTo>
                    <a:pt x="762" y="152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35" name="object 14135"/>
            <p:cNvSpPr/>
            <p:nvPr/>
          </p:nvSpPr>
          <p:spPr>
            <a:xfrm>
              <a:off x="4466437" y="3206496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5">
                  <a:moveTo>
                    <a:pt x="0" y="0"/>
                  </a:moveTo>
                  <a:lnTo>
                    <a:pt x="1066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36" name="object 14136"/>
            <p:cNvSpPr/>
            <p:nvPr/>
          </p:nvSpPr>
          <p:spPr>
            <a:xfrm>
              <a:off x="4476343" y="3204972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5">
                  <a:moveTo>
                    <a:pt x="0" y="1524"/>
                  </a:moveTo>
                  <a:lnTo>
                    <a:pt x="761" y="762"/>
                  </a:lnTo>
                  <a:lnTo>
                    <a:pt x="761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37" name="object 14137"/>
            <p:cNvSpPr/>
            <p:nvPr/>
          </p:nvSpPr>
          <p:spPr>
            <a:xfrm>
              <a:off x="4477105" y="3199638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6857"/>
                  </a:moveTo>
                  <a:lnTo>
                    <a:pt x="0" y="0"/>
                  </a:lnTo>
                  <a:lnTo>
                    <a:pt x="0" y="12953"/>
                  </a:lnTo>
                  <a:lnTo>
                    <a:pt x="0" y="6857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38" name="object 14138"/>
            <p:cNvSpPr/>
            <p:nvPr/>
          </p:nvSpPr>
          <p:spPr>
            <a:xfrm>
              <a:off x="4476343" y="3206496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5">
                  <a:moveTo>
                    <a:pt x="762" y="1524"/>
                  </a:moveTo>
                  <a:lnTo>
                    <a:pt x="762" y="762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39" name="object 14139"/>
            <p:cNvSpPr/>
            <p:nvPr/>
          </p:nvSpPr>
          <p:spPr>
            <a:xfrm>
              <a:off x="4466437" y="3206496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5">
                  <a:moveTo>
                    <a:pt x="10667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40" name="object 14140"/>
            <p:cNvSpPr/>
            <p:nvPr/>
          </p:nvSpPr>
          <p:spPr>
            <a:xfrm>
              <a:off x="4467199" y="3206496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5">
                  <a:moveTo>
                    <a:pt x="762" y="0"/>
                  </a:moveTo>
                  <a:lnTo>
                    <a:pt x="0" y="762"/>
                  </a:lnTo>
                  <a:lnTo>
                    <a:pt x="0" y="152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41" name="object 14141"/>
            <p:cNvSpPr/>
            <p:nvPr/>
          </p:nvSpPr>
          <p:spPr>
            <a:xfrm>
              <a:off x="4466437" y="3199638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6857"/>
                  </a:moveTo>
                  <a:lnTo>
                    <a:pt x="0" y="12953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4142" name="object 14142"/>
          <p:cNvGrpSpPr/>
          <p:nvPr/>
        </p:nvGrpSpPr>
        <p:grpSpPr>
          <a:xfrm>
            <a:off x="5711201" y="2390604"/>
            <a:ext cx="7981" cy="18355"/>
            <a:chOff x="4544161" y="2994660"/>
            <a:chExt cx="6350" cy="14604"/>
          </a:xfrm>
        </p:grpSpPr>
        <p:sp>
          <p:nvSpPr>
            <p:cNvPr id="14143" name="object 14143"/>
            <p:cNvSpPr/>
            <p:nvPr/>
          </p:nvSpPr>
          <p:spPr>
            <a:xfrm>
              <a:off x="4545673" y="2997707"/>
              <a:ext cx="5080" cy="11430"/>
            </a:xfrm>
            <a:custGeom>
              <a:avLst/>
              <a:gdLst/>
              <a:ahLst/>
              <a:cxnLst/>
              <a:rect l="l" t="t" r="r" b="b"/>
              <a:pathLst>
                <a:path w="5079" h="11430">
                  <a:moveTo>
                    <a:pt x="4572" y="2286"/>
                  </a:moveTo>
                  <a:lnTo>
                    <a:pt x="3911" y="673"/>
                  </a:lnTo>
                  <a:lnTo>
                    <a:pt x="2286" y="0"/>
                  </a:lnTo>
                  <a:lnTo>
                    <a:pt x="673" y="673"/>
                  </a:lnTo>
                  <a:lnTo>
                    <a:pt x="0" y="2286"/>
                  </a:lnTo>
                  <a:lnTo>
                    <a:pt x="622" y="3822"/>
                  </a:lnTo>
                  <a:lnTo>
                    <a:pt x="0" y="5334"/>
                  </a:lnTo>
                  <a:lnTo>
                    <a:pt x="673" y="6959"/>
                  </a:lnTo>
                  <a:lnTo>
                    <a:pt x="1358" y="7251"/>
                  </a:lnTo>
                  <a:lnTo>
                    <a:pt x="673" y="7531"/>
                  </a:lnTo>
                  <a:lnTo>
                    <a:pt x="0" y="9144"/>
                  </a:lnTo>
                  <a:lnTo>
                    <a:pt x="673" y="10769"/>
                  </a:lnTo>
                  <a:lnTo>
                    <a:pt x="2286" y="11430"/>
                  </a:lnTo>
                  <a:lnTo>
                    <a:pt x="3911" y="10769"/>
                  </a:lnTo>
                  <a:lnTo>
                    <a:pt x="4572" y="9144"/>
                  </a:lnTo>
                  <a:lnTo>
                    <a:pt x="3911" y="7531"/>
                  </a:lnTo>
                  <a:lnTo>
                    <a:pt x="3213" y="7251"/>
                  </a:lnTo>
                  <a:lnTo>
                    <a:pt x="3911" y="6959"/>
                  </a:lnTo>
                  <a:lnTo>
                    <a:pt x="4572" y="5334"/>
                  </a:lnTo>
                  <a:lnTo>
                    <a:pt x="3949" y="3822"/>
                  </a:lnTo>
                  <a:lnTo>
                    <a:pt x="4572" y="228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44" name="object 14144"/>
            <p:cNvSpPr/>
            <p:nvPr/>
          </p:nvSpPr>
          <p:spPr>
            <a:xfrm>
              <a:off x="4544161" y="2996946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10">
                  <a:moveTo>
                    <a:pt x="3810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45" name="object 14145"/>
            <p:cNvSpPr/>
            <p:nvPr/>
          </p:nvSpPr>
          <p:spPr>
            <a:xfrm>
              <a:off x="4545673" y="2997707"/>
              <a:ext cx="5080" cy="11430"/>
            </a:xfrm>
            <a:custGeom>
              <a:avLst/>
              <a:gdLst/>
              <a:ahLst/>
              <a:cxnLst/>
              <a:rect l="l" t="t" r="r" b="b"/>
              <a:pathLst>
                <a:path w="5079" h="11430">
                  <a:moveTo>
                    <a:pt x="4572" y="2286"/>
                  </a:moveTo>
                  <a:lnTo>
                    <a:pt x="3911" y="673"/>
                  </a:lnTo>
                  <a:lnTo>
                    <a:pt x="2286" y="0"/>
                  </a:lnTo>
                  <a:lnTo>
                    <a:pt x="673" y="673"/>
                  </a:lnTo>
                  <a:lnTo>
                    <a:pt x="0" y="2286"/>
                  </a:lnTo>
                  <a:lnTo>
                    <a:pt x="622" y="3822"/>
                  </a:lnTo>
                  <a:lnTo>
                    <a:pt x="0" y="5334"/>
                  </a:lnTo>
                  <a:lnTo>
                    <a:pt x="673" y="6959"/>
                  </a:lnTo>
                  <a:lnTo>
                    <a:pt x="1358" y="7251"/>
                  </a:lnTo>
                  <a:lnTo>
                    <a:pt x="673" y="7531"/>
                  </a:lnTo>
                  <a:lnTo>
                    <a:pt x="0" y="9144"/>
                  </a:lnTo>
                  <a:lnTo>
                    <a:pt x="673" y="10769"/>
                  </a:lnTo>
                  <a:lnTo>
                    <a:pt x="2286" y="11430"/>
                  </a:lnTo>
                  <a:lnTo>
                    <a:pt x="3911" y="10769"/>
                  </a:lnTo>
                  <a:lnTo>
                    <a:pt x="4572" y="9144"/>
                  </a:lnTo>
                  <a:lnTo>
                    <a:pt x="3911" y="7531"/>
                  </a:lnTo>
                  <a:lnTo>
                    <a:pt x="3213" y="7251"/>
                  </a:lnTo>
                  <a:lnTo>
                    <a:pt x="3911" y="6959"/>
                  </a:lnTo>
                  <a:lnTo>
                    <a:pt x="4572" y="5334"/>
                  </a:lnTo>
                  <a:lnTo>
                    <a:pt x="3949" y="3822"/>
                  </a:lnTo>
                  <a:lnTo>
                    <a:pt x="4572" y="228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46" name="object 14146"/>
            <p:cNvSpPr/>
            <p:nvPr/>
          </p:nvSpPr>
          <p:spPr>
            <a:xfrm>
              <a:off x="4544161" y="2996946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10">
                  <a:moveTo>
                    <a:pt x="3810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4147" name="object 14147"/>
          <p:cNvGrpSpPr/>
          <p:nvPr/>
        </p:nvGrpSpPr>
        <p:grpSpPr>
          <a:xfrm>
            <a:off x="5902741" y="2908719"/>
            <a:ext cx="59058" cy="75020"/>
            <a:chOff x="4696561" y="3406902"/>
            <a:chExt cx="46990" cy="59690"/>
          </a:xfrm>
        </p:grpSpPr>
        <p:sp>
          <p:nvSpPr>
            <p:cNvPr id="14148" name="object 14148"/>
            <p:cNvSpPr/>
            <p:nvPr/>
          </p:nvSpPr>
          <p:spPr>
            <a:xfrm>
              <a:off x="4703419" y="3446526"/>
              <a:ext cx="24130" cy="0"/>
            </a:xfrm>
            <a:custGeom>
              <a:avLst/>
              <a:gdLst/>
              <a:ahLst/>
              <a:cxnLst/>
              <a:rect l="l" t="t" r="r" b="b"/>
              <a:pathLst>
                <a:path w="24129">
                  <a:moveTo>
                    <a:pt x="0" y="0"/>
                  </a:moveTo>
                  <a:lnTo>
                    <a:pt x="2362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49" name="object 14149"/>
            <p:cNvSpPr/>
            <p:nvPr/>
          </p:nvSpPr>
          <p:spPr>
            <a:xfrm>
              <a:off x="4703419" y="3449574"/>
              <a:ext cx="24130" cy="0"/>
            </a:xfrm>
            <a:custGeom>
              <a:avLst/>
              <a:gdLst/>
              <a:ahLst/>
              <a:cxnLst/>
              <a:rect l="l" t="t" r="r" b="b"/>
              <a:pathLst>
                <a:path w="24129">
                  <a:moveTo>
                    <a:pt x="0" y="0"/>
                  </a:moveTo>
                  <a:lnTo>
                    <a:pt x="2362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50" name="object 14150"/>
            <p:cNvSpPr/>
            <p:nvPr/>
          </p:nvSpPr>
          <p:spPr>
            <a:xfrm>
              <a:off x="4727041" y="3446526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0" y="19811"/>
                  </a:moveTo>
                  <a:lnTo>
                    <a:pt x="0" y="0"/>
                  </a:lnTo>
                </a:path>
                <a:path h="20320">
                  <a:moveTo>
                    <a:pt x="0" y="19811"/>
                  </a:moveTo>
                  <a:lnTo>
                    <a:pt x="0" y="19811"/>
                  </a:lnTo>
                  <a:lnTo>
                    <a:pt x="0" y="3047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51" name="object 14151"/>
            <p:cNvSpPr/>
            <p:nvPr/>
          </p:nvSpPr>
          <p:spPr>
            <a:xfrm>
              <a:off x="4740757" y="3409188"/>
              <a:ext cx="0" cy="13970"/>
            </a:xfrm>
            <a:custGeom>
              <a:avLst/>
              <a:gdLst/>
              <a:ahLst/>
              <a:cxnLst/>
              <a:rect l="l" t="t" r="r" b="b"/>
              <a:pathLst>
                <a:path h="13970">
                  <a:moveTo>
                    <a:pt x="0" y="13716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52" name="object 14152"/>
            <p:cNvSpPr/>
            <p:nvPr/>
          </p:nvSpPr>
          <p:spPr>
            <a:xfrm>
              <a:off x="4706467" y="3409188"/>
              <a:ext cx="34290" cy="0"/>
            </a:xfrm>
            <a:custGeom>
              <a:avLst/>
              <a:gdLst/>
              <a:ahLst/>
              <a:cxnLst/>
              <a:rect l="l" t="t" r="r" b="b"/>
              <a:pathLst>
                <a:path w="34289">
                  <a:moveTo>
                    <a:pt x="0" y="0"/>
                  </a:moveTo>
                  <a:lnTo>
                    <a:pt x="3429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53" name="object 14153"/>
            <p:cNvSpPr/>
            <p:nvPr/>
          </p:nvSpPr>
          <p:spPr>
            <a:xfrm>
              <a:off x="4696561" y="3452622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4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4154" name="object 14154"/>
          <p:cNvGrpSpPr/>
          <p:nvPr/>
        </p:nvGrpSpPr>
        <p:grpSpPr>
          <a:xfrm>
            <a:off x="5885502" y="2696110"/>
            <a:ext cx="68635" cy="272944"/>
            <a:chOff x="4682845" y="3237738"/>
            <a:chExt cx="54610" cy="217170"/>
          </a:xfrm>
        </p:grpSpPr>
        <p:sp>
          <p:nvSpPr>
            <p:cNvPr id="14155" name="object 14155"/>
            <p:cNvSpPr/>
            <p:nvPr/>
          </p:nvSpPr>
          <p:spPr>
            <a:xfrm>
              <a:off x="4706467" y="3240024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3048"/>
                  </a:moveTo>
                  <a:lnTo>
                    <a:pt x="0" y="0"/>
                  </a:lnTo>
                </a:path>
                <a:path h="3175">
                  <a:moveTo>
                    <a:pt x="0" y="304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56" name="object 14156"/>
            <p:cNvSpPr/>
            <p:nvPr/>
          </p:nvSpPr>
          <p:spPr>
            <a:xfrm>
              <a:off x="4703419" y="3240024"/>
              <a:ext cx="0" cy="64135"/>
            </a:xfrm>
            <a:custGeom>
              <a:avLst/>
              <a:gdLst/>
              <a:ahLst/>
              <a:cxnLst/>
              <a:rect l="l" t="t" r="r" b="b"/>
              <a:pathLst>
                <a:path h="64135">
                  <a:moveTo>
                    <a:pt x="0" y="64007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57" name="object 14157"/>
            <p:cNvSpPr/>
            <p:nvPr/>
          </p:nvSpPr>
          <p:spPr>
            <a:xfrm>
              <a:off x="4682845" y="3243072"/>
              <a:ext cx="20955" cy="0"/>
            </a:xfrm>
            <a:custGeom>
              <a:avLst/>
              <a:gdLst/>
              <a:ahLst/>
              <a:cxnLst/>
              <a:rect l="l" t="t" r="r" b="b"/>
              <a:pathLst>
                <a:path w="20954">
                  <a:moveTo>
                    <a:pt x="3810" y="0"/>
                  </a:moveTo>
                  <a:lnTo>
                    <a:pt x="3810" y="0"/>
                  </a:lnTo>
                  <a:lnTo>
                    <a:pt x="0" y="0"/>
                  </a:lnTo>
                </a:path>
                <a:path w="20954">
                  <a:moveTo>
                    <a:pt x="3810" y="0"/>
                  </a:moveTo>
                  <a:lnTo>
                    <a:pt x="16764" y="0"/>
                  </a:lnTo>
                  <a:lnTo>
                    <a:pt x="2057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58" name="object 14158"/>
            <p:cNvSpPr/>
            <p:nvPr/>
          </p:nvSpPr>
          <p:spPr>
            <a:xfrm>
              <a:off x="4703419" y="3240024"/>
              <a:ext cx="3175" cy="64135"/>
            </a:xfrm>
            <a:custGeom>
              <a:avLst/>
              <a:gdLst/>
              <a:ahLst/>
              <a:cxnLst/>
              <a:rect l="l" t="t" r="r" b="b"/>
              <a:pathLst>
                <a:path w="3175" h="64135">
                  <a:moveTo>
                    <a:pt x="3048" y="64007"/>
                  </a:moveTo>
                  <a:lnTo>
                    <a:pt x="3048" y="0"/>
                  </a:lnTo>
                  <a:lnTo>
                    <a:pt x="0" y="0"/>
                  </a:lnTo>
                  <a:lnTo>
                    <a:pt x="0" y="64007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59" name="object 14159"/>
            <p:cNvSpPr/>
            <p:nvPr/>
          </p:nvSpPr>
          <p:spPr>
            <a:xfrm>
              <a:off x="4703419" y="3240024"/>
              <a:ext cx="3175" cy="203200"/>
            </a:xfrm>
            <a:custGeom>
              <a:avLst/>
              <a:gdLst/>
              <a:ahLst/>
              <a:cxnLst/>
              <a:rect l="l" t="t" r="r" b="b"/>
              <a:pathLst>
                <a:path w="3175" h="203200">
                  <a:moveTo>
                    <a:pt x="0" y="202692"/>
                  </a:moveTo>
                  <a:lnTo>
                    <a:pt x="3048" y="202692"/>
                  </a:lnTo>
                  <a:lnTo>
                    <a:pt x="3047" y="0"/>
                  </a:lnTo>
                  <a:lnTo>
                    <a:pt x="0" y="0"/>
                  </a:lnTo>
                  <a:lnTo>
                    <a:pt x="0" y="20269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60" name="object 14160"/>
            <p:cNvSpPr/>
            <p:nvPr/>
          </p:nvSpPr>
          <p:spPr>
            <a:xfrm>
              <a:off x="4720183" y="3416046"/>
              <a:ext cx="0" cy="30480"/>
            </a:xfrm>
            <a:custGeom>
              <a:avLst/>
              <a:gdLst/>
              <a:ahLst/>
              <a:cxnLst/>
              <a:rect l="l" t="t" r="r" b="b"/>
              <a:pathLst>
                <a:path h="30479">
                  <a:moveTo>
                    <a:pt x="0" y="0"/>
                  </a:moveTo>
                  <a:lnTo>
                    <a:pt x="0" y="3048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61" name="object 14161"/>
            <p:cNvSpPr/>
            <p:nvPr/>
          </p:nvSpPr>
          <p:spPr>
            <a:xfrm>
              <a:off x="4703419" y="3429000"/>
              <a:ext cx="33655" cy="0"/>
            </a:xfrm>
            <a:custGeom>
              <a:avLst/>
              <a:gdLst/>
              <a:ahLst/>
              <a:cxnLst/>
              <a:rect l="l" t="t" r="r" b="b"/>
              <a:pathLst>
                <a:path w="33654">
                  <a:moveTo>
                    <a:pt x="0" y="0"/>
                  </a:moveTo>
                  <a:lnTo>
                    <a:pt x="3352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62" name="object 14162"/>
            <p:cNvSpPr/>
            <p:nvPr/>
          </p:nvSpPr>
          <p:spPr>
            <a:xfrm>
              <a:off x="4716373" y="3425952"/>
              <a:ext cx="7620" cy="8890"/>
            </a:xfrm>
            <a:custGeom>
              <a:avLst/>
              <a:gdLst/>
              <a:ahLst/>
              <a:cxnLst/>
              <a:rect l="l" t="t" r="r" b="b"/>
              <a:pathLst>
                <a:path w="7620" h="8889">
                  <a:moveTo>
                    <a:pt x="0" y="3809"/>
                  </a:moveTo>
                  <a:lnTo>
                    <a:pt x="762" y="6857"/>
                  </a:lnTo>
                  <a:lnTo>
                    <a:pt x="3810" y="8381"/>
                  </a:lnTo>
                  <a:lnTo>
                    <a:pt x="6858" y="6857"/>
                  </a:lnTo>
                  <a:lnTo>
                    <a:pt x="7620" y="3809"/>
                  </a:lnTo>
                  <a:lnTo>
                    <a:pt x="6858" y="1523"/>
                  </a:lnTo>
                  <a:lnTo>
                    <a:pt x="3810" y="0"/>
                  </a:lnTo>
                  <a:lnTo>
                    <a:pt x="761" y="1523"/>
                  </a:lnTo>
                  <a:lnTo>
                    <a:pt x="0" y="3809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63" name="object 14163"/>
            <p:cNvSpPr/>
            <p:nvPr/>
          </p:nvSpPr>
          <p:spPr>
            <a:xfrm>
              <a:off x="4720183" y="3416046"/>
              <a:ext cx="0" cy="30480"/>
            </a:xfrm>
            <a:custGeom>
              <a:avLst/>
              <a:gdLst/>
              <a:ahLst/>
              <a:cxnLst/>
              <a:rect l="l" t="t" r="r" b="b"/>
              <a:pathLst>
                <a:path h="30479">
                  <a:moveTo>
                    <a:pt x="0" y="0"/>
                  </a:moveTo>
                  <a:lnTo>
                    <a:pt x="0" y="3048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64" name="object 14164"/>
            <p:cNvSpPr/>
            <p:nvPr/>
          </p:nvSpPr>
          <p:spPr>
            <a:xfrm>
              <a:off x="4703419" y="3429000"/>
              <a:ext cx="33655" cy="0"/>
            </a:xfrm>
            <a:custGeom>
              <a:avLst/>
              <a:gdLst/>
              <a:ahLst/>
              <a:cxnLst/>
              <a:rect l="l" t="t" r="r" b="b"/>
              <a:pathLst>
                <a:path w="33654">
                  <a:moveTo>
                    <a:pt x="0" y="0"/>
                  </a:moveTo>
                  <a:lnTo>
                    <a:pt x="3352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65" name="object 14165"/>
            <p:cNvSpPr/>
            <p:nvPr/>
          </p:nvSpPr>
          <p:spPr>
            <a:xfrm>
              <a:off x="4716373" y="3425952"/>
              <a:ext cx="7620" cy="8890"/>
            </a:xfrm>
            <a:custGeom>
              <a:avLst/>
              <a:gdLst/>
              <a:ahLst/>
              <a:cxnLst/>
              <a:rect l="l" t="t" r="r" b="b"/>
              <a:pathLst>
                <a:path w="7620" h="8889">
                  <a:moveTo>
                    <a:pt x="0" y="3809"/>
                  </a:moveTo>
                  <a:lnTo>
                    <a:pt x="762" y="6857"/>
                  </a:lnTo>
                  <a:lnTo>
                    <a:pt x="3810" y="8381"/>
                  </a:lnTo>
                  <a:lnTo>
                    <a:pt x="6858" y="6857"/>
                  </a:lnTo>
                  <a:lnTo>
                    <a:pt x="7620" y="3809"/>
                  </a:lnTo>
                  <a:lnTo>
                    <a:pt x="6858" y="1523"/>
                  </a:lnTo>
                  <a:lnTo>
                    <a:pt x="3810" y="0"/>
                  </a:lnTo>
                  <a:lnTo>
                    <a:pt x="761" y="1523"/>
                  </a:lnTo>
                  <a:lnTo>
                    <a:pt x="0" y="3809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66" name="object 14166"/>
            <p:cNvSpPr/>
            <p:nvPr/>
          </p:nvSpPr>
          <p:spPr>
            <a:xfrm>
              <a:off x="4686655" y="3446526"/>
              <a:ext cx="3175" cy="6350"/>
            </a:xfrm>
            <a:custGeom>
              <a:avLst/>
              <a:gdLst/>
              <a:ahLst/>
              <a:cxnLst/>
              <a:rect l="l" t="t" r="r" b="b"/>
              <a:pathLst>
                <a:path w="3175" h="6350">
                  <a:moveTo>
                    <a:pt x="0" y="6096"/>
                  </a:moveTo>
                  <a:lnTo>
                    <a:pt x="3048" y="6096"/>
                  </a:lnTo>
                  <a:lnTo>
                    <a:pt x="3047" y="0"/>
                  </a:lnTo>
                  <a:lnTo>
                    <a:pt x="2285" y="0"/>
                  </a:lnTo>
                  <a:lnTo>
                    <a:pt x="2285" y="76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67" name="object 14167"/>
            <p:cNvSpPr/>
            <p:nvPr/>
          </p:nvSpPr>
          <p:spPr>
            <a:xfrm>
              <a:off x="4689703" y="344652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5">
                  <a:moveTo>
                    <a:pt x="0" y="0"/>
                  </a:moveTo>
                  <a:lnTo>
                    <a:pt x="685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68" name="object 14168"/>
            <p:cNvSpPr/>
            <p:nvPr/>
          </p:nvSpPr>
          <p:spPr>
            <a:xfrm>
              <a:off x="4698085" y="344652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762" y="761"/>
                  </a:moveTo>
                  <a:lnTo>
                    <a:pt x="762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69" name="object 14169"/>
            <p:cNvSpPr/>
            <p:nvPr/>
          </p:nvSpPr>
          <p:spPr>
            <a:xfrm>
              <a:off x="4699609" y="3439668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6857"/>
                  </a:moveTo>
                  <a:lnTo>
                    <a:pt x="0" y="12953"/>
                  </a:lnTo>
                  <a:lnTo>
                    <a:pt x="0" y="0"/>
                  </a:lnTo>
                  <a:lnTo>
                    <a:pt x="0" y="6857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70" name="object 14170"/>
            <p:cNvSpPr/>
            <p:nvPr/>
          </p:nvSpPr>
          <p:spPr>
            <a:xfrm>
              <a:off x="4698085" y="344500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761"/>
                  </a:moveTo>
                  <a:lnTo>
                    <a:pt x="762" y="761"/>
                  </a:lnTo>
                  <a:lnTo>
                    <a:pt x="761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71" name="object 14171"/>
            <p:cNvSpPr/>
            <p:nvPr/>
          </p:nvSpPr>
          <p:spPr>
            <a:xfrm>
              <a:off x="4689703" y="344652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5">
                  <a:moveTo>
                    <a:pt x="685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72" name="object 14172"/>
            <p:cNvSpPr/>
            <p:nvPr/>
          </p:nvSpPr>
          <p:spPr>
            <a:xfrm>
              <a:off x="4688941" y="344500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0"/>
                  </a:moveTo>
                  <a:lnTo>
                    <a:pt x="0" y="762"/>
                  </a:lnTo>
                  <a:lnTo>
                    <a:pt x="762" y="761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73" name="object 14173"/>
            <p:cNvSpPr/>
            <p:nvPr/>
          </p:nvSpPr>
          <p:spPr>
            <a:xfrm>
              <a:off x="4686655" y="3439668"/>
              <a:ext cx="3175" cy="13335"/>
            </a:xfrm>
            <a:custGeom>
              <a:avLst/>
              <a:gdLst/>
              <a:ahLst/>
              <a:cxnLst/>
              <a:rect l="l" t="t" r="r" b="b"/>
              <a:pathLst>
                <a:path w="3175" h="13335">
                  <a:moveTo>
                    <a:pt x="3048" y="6857"/>
                  </a:moveTo>
                  <a:lnTo>
                    <a:pt x="3048" y="0"/>
                  </a:lnTo>
                  <a:lnTo>
                    <a:pt x="0" y="0"/>
                  </a:lnTo>
                  <a:lnTo>
                    <a:pt x="0" y="12953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4174" name="object 14174"/>
          <p:cNvSpPr/>
          <p:nvPr/>
        </p:nvSpPr>
        <p:spPr>
          <a:xfrm>
            <a:off x="5660443" y="2677914"/>
            <a:ext cx="0" cy="102154"/>
          </a:xfrm>
          <a:custGeom>
            <a:avLst/>
            <a:gdLst/>
            <a:ahLst/>
            <a:cxnLst/>
            <a:rect l="l" t="t" r="r" b="b"/>
            <a:pathLst>
              <a:path h="81279">
                <a:moveTo>
                  <a:pt x="0" y="80772"/>
                </a:moveTo>
                <a:lnTo>
                  <a:pt x="0" y="0"/>
                </a:lnTo>
              </a:path>
              <a:path h="81279">
                <a:moveTo>
                  <a:pt x="0" y="80772"/>
                </a:moveTo>
                <a:lnTo>
                  <a:pt x="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4175" name="object 14175"/>
          <p:cNvGrpSpPr/>
          <p:nvPr/>
        </p:nvGrpSpPr>
        <p:grpSpPr>
          <a:xfrm>
            <a:off x="5598193" y="2947027"/>
            <a:ext cx="74222" cy="60654"/>
            <a:chOff x="4454245" y="3437382"/>
            <a:chExt cx="59055" cy="48260"/>
          </a:xfrm>
        </p:grpSpPr>
        <p:sp>
          <p:nvSpPr>
            <p:cNvPr id="14176" name="object 14176"/>
            <p:cNvSpPr/>
            <p:nvPr/>
          </p:nvSpPr>
          <p:spPr>
            <a:xfrm>
              <a:off x="4456531" y="3439668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5">
                  <a:moveTo>
                    <a:pt x="0" y="0"/>
                  </a:moveTo>
                  <a:lnTo>
                    <a:pt x="0" y="685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77" name="object 14177"/>
            <p:cNvSpPr/>
            <p:nvPr/>
          </p:nvSpPr>
          <p:spPr>
            <a:xfrm>
              <a:off x="4456531" y="3439668"/>
              <a:ext cx="6985" cy="3175"/>
            </a:xfrm>
            <a:custGeom>
              <a:avLst/>
              <a:gdLst/>
              <a:ahLst/>
              <a:cxnLst/>
              <a:rect l="l" t="t" r="r" b="b"/>
              <a:pathLst>
                <a:path w="6985" h="3175">
                  <a:moveTo>
                    <a:pt x="6858" y="0"/>
                  </a:moveTo>
                  <a:lnTo>
                    <a:pt x="0" y="0"/>
                  </a:lnTo>
                </a:path>
                <a:path w="6985" h="3175">
                  <a:moveTo>
                    <a:pt x="6858" y="0"/>
                  </a:moveTo>
                  <a:lnTo>
                    <a:pt x="6858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78" name="object 14178"/>
            <p:cNvSpPr/>
            <p:nvPr/>
          </p:nvSpPr>
          <p:spPr>
            <a:xfrm>
              <a:off x="4456531" y="3446526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60">
                  <a:moveTo>
                    <a:pt x="9905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79" name="object 14179"/>
            <p:cNvSpPr/>
            <p:nvPr/>
          </p:nvSpPr>
          <p:spPr>
            <a:xfrm>
              <a:off x="4480153" y="3483102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5">
                  <a:moveTo>
                    <a:pt x="16763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80" name="object 14180"/>
            <p:cNvSpPr/>
            <p:nvPr/>
          </p:nvSpPr>
          <p:spPr>
            <a:xfrm>
              <a:off x="4474819" y="3450336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2286" y="0"/>
                  </a:moveTo>
                  <a:lnTo>
                    <a:pt x="3902" y="669"/>
                  </a:lnTo>
                  <a:lnTo>
                    <a:pt x="4572" y="2285"/>
                  </a:lnTo>
                  <a:lnTo>
                    <a:pt x="3902" y="3902"/>
                  </a:lnTo>
                  <a:lnTo>
                    <a:pt x="2286" y="4571"/>
                  </a:lnTo>
                  <a:lnTo>
                    <a:pt x="669" y="3902"/>
                  </a:lnTo>
                  <a:lnTo>
                    <a:pt x="0" y="2285"/>
                  </a:lnTo>
                  <a:lnTo>
                    <a:pt x="669" y="669"/>
                  </a:lnTo>
                  <a:lnTo>
                    <a:pt x="228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81" name="object 14181"/>
            <p:cNvSpPr/>
            <p:nvPr/>
          </p:nvSpPr>
          <p:spPr>
            <a:xfrm>
              <a:off x="4456531" y="3446526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4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82" name="object 14182"/>
            <p:cNvSpPr/>
            <p:nvPr/>
          </p:nvSpPr>
          <p:spPr>
            <a:xfrm>
              <a:off x="4470247" y="3456432"/>
              <a:ext cx="40640" cy="0"/>
            </a:xfrm>
            <a:custGeom>
              <a:avLst/>
              <a:gdLst/>
              <a:ahLst/>
              <a:cxnLst/>
              <a:rect l="l" t="t" r="r" b="b"/>
              <a:pathLst>
                <a:path w="40639">
                  <a:moveTo>
                    <a:pt x="0" y="0"/>
                  </a:moveTo>
                  <a:lnTo>
                    <a:pt x="4038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83" name="object 14183"/>
            <p:cNvSpPr/>
            <p:nvPr/>
          </p:nvSpPr>
          <p:spPr>
            <a:xfrm>
              <a:off x="4466437" y="3452622"/>
              <a:ext cx="40640" cy="0"/>
            </a:xfrm>
            <a:custGeom>
              <a:avLst/>
              <a:gdLst/>
              <a:ahLst/>
              <a:cxnLst/>
              <a:rect l="l" t="t" r="r" b="b"/>
              <a:pathLst>
                <a:path w="40639">
                  <a:moveTo>
                    <a:pt x="0" y="0"/>
                  </a:moveTo>
                  <a:lnTo>
                    <a:pt x="4038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84" name="object 14184"/>
            <p:cNvSpPr/>
            <p:nvPr/>
          </p:nvSpPr>
          <p:spPr>
            <a:xfrm>
              <a:off x="4474819" y="3450336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2286" y="0"/>
                  </a:moveTo>
                  <a:lnTo>
                    <a:pt x="3902" y="669"/>
                  </a:lnTo>
                  <a:lnTo>
                    <a:pt x="4572" y="2285"/>
                  </a:lnTo>
                  <a:lnTo>
                    <a:pt x="3902" y="3902"/>
                  </a:lnTo>
                  <a:lnTo>
                    <a:pt x="2286" y="4571"/>
                  </a:lnTo>
                  <a:lnTo>
                    <a:pt x="669" y="3902"/>
                  </a:lnTo>
                  <a:lnTo>
                    <a:pt x="0" y="2285"/>
                  </a:lnTo>
                  <a:lnTo>
                    <a:pt x="669" y="669"/>
                  </a:lnTo>
                  <a:lnTo>
                    <a:pt x="228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85" name="object 14185"/>
            <p:cNvSpPr/>
            <p:nvPr/>
          </p:nvSpPr>
          <p:spPr>
            <a:xfrm>
              <a:off x="4506823" y="345948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10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86" name="object 14186"/>
            <p:cNvSpPr/>
            <p:nvPr/>
          </p:nvSpPr>
          <p:spPr>
            <a:xfrm>
              <a:off x="4506823" y="346329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10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87" name="object 14187"/>
            <p:cNvSpPr/>
            <p:nvPr/>
          </p:nvSpPr>
          <p:spPr>
            <a:xfrm>
              <a:off x="4508347" y="3450336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2286" y="0"/>
                  </a:moveTo>
                  <a:lnTo>
                    <a:pt x="3902" y="669"/>
                  </a:lnTo>
                  <a:lnTo>
                    <a:pt x="4572" y="2285"/>
                  </a:lnTo>
                  <a:lnTo>
                    <a:pt x="3902" y="3902"/>
                  </a:lnTo>
                  <a:lnTo>
                    <a:pt x="2286" y="4571"/>
                  </a:lnTo>
                  <a:lnTo>
                    <a:pt x="669" y="3902"/>
                  </a:lnTo>
                  <a:lnTo>
                    <a:pt x="0" y="2285"/>
                  </a:lnTo>
                  <a:lnTo>
                    <a:pt x="669" y="669"/>
                  </a:lnTo>
                  <a:lnTo>
                    <a:pt x="228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88" name="object 14188"/>
            <p:cNvSpPr/>
            <p:nvPr/>
          </p:nvSpPr>
          <p:spPr>
            <a:xfrm>
              <a:off x="4506823" y="3452622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10">
                  <a:moveTo>
                    <a:pt x="0" y="3809"/>
                  </a:moveTo>
                  <a:lnTo>
                    <a:pt x="3810" y="3809"/>
                  </a:lnTo>
                </a:path>
                <a:path w="3810" h="3810">
                  <a:moveTo>
                    <a:pt x="0" y="3809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89" name="object 14189"/>
            <p:cNvSpPr/>
            <p:nvPr/>
          </p:nvSpPr>
          <p:spPr>
            <a:xfrm>
              <a:off x="4508347" y="3454146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2286" y="0"/>
                  </a:moveTo>
                  <a:lnTo>
                    <a:pt x="3902" y="669"/>
                  </a:lnTo>
                  <a:lnTo>
                    <a:pt x="4572" y="2285"/>
                  </a:lnTo>
                  <a:lnTo>
                    <a:pt x="3902" y="3902"/>
                  </a:lnTo>
                  <a:lnTo>
                    <a:pt x="2286" y="4571"/>
                  </a:lnTo>
                  <a:lnTo>
                    <a:pt x="669" y="3902"/>
                  </a:lnTo>
                  <a:lnTo>
                    <a:pt x="0" y="2285"/>
                  </a:lnTo>
                  <a:lnTo>
                    <a:pt x="669" y="669"/>
                  </a:lnTo>
                  <a:lnTo>
                    <a:pt x="228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4190" name="object 14190"/>
          <p:cNvSpPr/>
          <p:nvPr/>
        </p:nvSpPr>
        <p:spPr>
          <a:xfrm>
            <a:off x="5660443" y="2677914"/>
            <a:ext cx="0" cy="102154"/>
          </a:xfrm>
          <a:custGeom>
            <a:avLst/>
            <a:gdLst/>
            <a:ahLst/>
            <a:cxnLst/>
            <a:rect l="l" t="t" r="r" b="b"/>
            <a:pathLst>
              <a:path h="81279">
                <a:moveTo>
                  <a:pt x="0" y="80772"/>
                </a:moveTo>
                <a:lnTo>
                  <a:pt x="0" y="0"/>
                </a:lnTo>
              </a:path>
              <a:path h="81279">
                <a:moveTo>
                  <a:pt x="0" y="80772"/>
                </a:moveTo>
                <a:lnTo>
                  <a:pt x="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4191" name="object 14191"/>
          <p:cNvGrpSpPr/>
          <p:nvPr/>
        </p:nvGrpSpPr>
        <p:grpSpPr>
          <a:xfrm>
            <a:off x="5598193" y="2664506"/>
            <a:ext cx="189944" cy="304867"/>
            <a:chOff x="4454245" y="3212592"/>
            <a:chExt cx="151130" cy="242570"/>
          </a:xfrm>
        </p:grpSpPr>
        <p:sp>
          <p:nvSpPr>
            <p:cNvPr id="14192" name="object 14192"/>
            <p:cNvSpPr/>
            <p:nvPr/>
          </p:nvSpPr>
          <p:spPr>
            <a:xfrm>
              <a:off x="4466437" y="3446526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6096"/>
                  </a:moveTo>
                  <a:lnTo>
                    <a:pt x="0" y="6096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93" name="object 14193"/>
            <p:cNvSpPr/>
            <p:nvPr/>
          </p:nvSpPr>
          <p:spPr>
            <a:xfrm>
              <a:off x="4467199" y="344652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762" y="0"/>
                  </a:moveTo>
                  <a:lnTo>
                    <a:pt x="0" y="0"/>
                  </a:lnTo>
                  <a:lnTo>
                    <a:pt x="0" y="76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94" name="object 14194"/>
            <p:cNvSpPr/>
            <p:nvPr/>
          </p:nvSpPr>
          <p:spPr>
            <a:xfrm>
              <a:off x="4466437" y="3446526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5">
                  <a:moveTo>
                    <a:pt x="0" y="0"/>
                  </a:moveTo>
                  <a:lnTo>
                    <a:pt x="1066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95" name="object 14195"/>
            <p:cNvSpPr/>
            <p:nvPr/>
          </p:nvSpPr>
          <p:spPr>
            <a:xfrm>
              <a:off x="4476343" y="344652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762" y="761"/>
                  </a:moveTo>
                  <a:lnTo>
                    <a:pt x="762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96" name="object 14196"/>
            <p:cNvSpPr/>
            <p:nvPr/>
          </p:nvSpPr>
          <p:spPr>
            <a:xfrm>
              <a:off x="4477105" y="3439668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6857"/>
                  </a:moveTo>
                  <a:lnTo>
                    <a:pt x="0" y="12953"/>
                  </a:lnTo>
                  <a:lnTo>
                    <a:pt x="0" y="0"/>
                  </a:lnTo>
                  <a:lnTo>
                    <a:pt x="0" y="6857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97" name="object 14197"/>
            <p:cNvSpPr/>
            <p:nvPr/>
          </p:nvSpPr>
          <p:spPr>
            <a:xfrm>
              <a:off x="4476343" y="344500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761"/>
                  </a:moveTo>
                  <a:lnTo>
                    <a:pt x="762" y="761"/>
                  </a:lnTo>
                  <a:lnTo>
                    <a:pt x="761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98" name="object 14198"/>
            <p:cNvSpPr/>
            <p:nvPr/>
          </p:nvSpPr>
          <p:spPr>
            <a:xfrm>
              <a:off x="4466437" y="3446526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5">
                  <a:moveTo>
                    <a:pt x="10667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99" name="object 14199"/>
            <p:cNvSpPr/>
            <p:nvPr/>
          </p:nvSpPr>
          <p:spPr>
            <a:xfrm>
              <a:off x="4467199" y="344500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0"/>
                  </a:moveTo>
                  <a:lnTo>
                    <a:pt x="0" y="762"/>
                  </a:lnTo>
                  <a:lnTo>
                    <a:pt x="762" y="761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00" name="object 14200"/>
            <p:cNvSpPr/>
            <p:nvPr/>
          </p:nvSpPr>
          <p:spPr>
            <a:xfrm>
              <a:off x="4466437" y="3439668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6857"/>
                  </a:moveTo>
                  <a:lnTo>
                    <a:pt x="0" y="0"/>
                  </a:lnTo>
                  <a:lnTo>
                    <a:pt x="0" y="12953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01" name="object 14201"/>
            <p:cNvSpPr/>
            <p:nvPr/>
          </p:nvSpPr>
          <p:spPr>
            <a:xfrm>
              <a:off x="4510633" y="3452622"/>
              <a:ext cx="94615" cy="0"/>
            </a:xfrm>
            <a:custGeom>
              <a:avLst/>
              <a:gdLst/>
              <a:ahLst/>
              <a:cxnLst/>
              <a:rect l="l" t="t" r="r" b="b"/>
              <a:pathLst>
                <a:path w="94614">
                  <a:moveTo>
                    <a:pt x="94487" y="0"/>
                  </a:moveTo>
                  <a:lnTo>
                    <a:pt x="0" y="0"/>
                  </a:lnTo>
                  <a:lnTo>
                    <a:pt x="64007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02" name="object 14202"/>
            <p:cNvSpPr/>
            <p:nvPr/>
          </p:nvSpPr>
          <p:spPr>
            <a:xfrm>
              <a:off x="4463389" y="3212592"/>
              <a:ext cx="0" cy="234315"/>
            </a:xfrm>
            <a:custGeom>
              <a:avLst/>
              <a:gdLst/>
              <a:ahLst/>
              <a:cxnLst/>
              <a:rect l="l" t="t" r="r" b="b"/>
              <a:pathLst>
                <a:path h="234314">
                  <a:moveTo>
                    <a:pt x="0" y="233933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03" name="object 14203"/>
            <p:cNvSpPr/>
            <p:nvPr/>
          </p:nvSpPr>
          <p:spPr>
            <a:xfrm>
              <a:off x="4456531" y="3216402"/>
              <a:ext cx="0" cy="223520"/>
            </a:xfrm>
            <a:custGeom>
              <a:avLst/>
              <a:gdLst/>
              <a:ahLst/>
              <a:cxnLst/>
              <a:rect l="l" t="t" r="r" b="b"/>
              <a:pathLst>
                <a:path h="223520">
                  <a:moveTo>
                    <a:pt x="0" y="223266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04" name="object 14204"/>
            <p:cNvSpPr/>
            <p:nvPr/>
          </p:nvSpPr>
          <p:spPr>
            <a:xfrm>
              <a:off x="4459579" y="3216402"/>
              <a:ext cx="0" cy="223520"/>
            </a:xfrm>
            <a:custGeom>
              <a:avLst/>
              <a:gdLst/>
              <a:ahLst/>
              <a:cxnLst/>
              <a:rect l="l" t="t" r="r" b="b"/>
              <a:pathLst>
                <a:path h="223520">
                  <a:moveTo>
                    <a:pt x="0" y="223266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05" name="object 14205"/>
            <p:cNvSpPr/>
            <p:nvPr/>
          </p:nvSpPr>
          <p:spPr>
            <a:xfrm>
              <a:off x="4463389" y="3212592"/>
              <a:ext cx="0" cy="95250"/>
            </a:xfrm>
            <a:custGeom>
              <a:avLst/>
              <a:gdLst/>
              <a:ahLst/>
              <a:cxnLst/>
              <a:rect l="l" t="t" r="r" b="b"/>
              <a:pathLst>
                <a:path h="95250">
                  <a:moveTo>
                    <a:pt x="0" y="9525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06" name="object 14206"/>
            <p:cNvSpPr/>
            <p:nvPr/>
          </p:nvSpPr>
          <p:spPr>
            <a:xfrm>
              <a:off x="4459579" y="3212592"/>
              <a:ext cx="0" cy="95250"/>
            </a:xfrm>
            <a:custGeom>
              <a:avLst/>
              <a:gdLst/>
              <a:ahLst/>
              <a:cxnLst/>
              <a:rect l="l" t="t" r="r" b="b"/>
              <a:pathLst>
                <a:path h="95250">
                  <a:moveTo>
                    <a:pt x="0" y="9525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07" name="object 14207"/>
            <p:cNvSpPr/>
            <p:nvPr/>
          </p:nvSpPr>
          <p:spPr>
            <a:xfrm>
              <a:off x="4463389" y="3212592"/>
              <a:ext cx="0" cy="95250"/>
            </a:xfrm>
            <a:custGeom>
              <a:avLst/>
              <a:gdLst/>
              <a:ahLst/>
              <a:cxnLst/>
              <a:rect l="l" t="t" r="r" b="b"/>
              <a:pathLst>
                <a:path h="95250">
                  <a:moveTo>
                    <a:pt x="0" y="9525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4208" name="object 14208"/>
          <p:cNvGrpSpPr/>
          <p:nvPr/>
        </p:nvGrpSpPr>
        <p:grpSpPr>
          <a:xfrm>
            <a:off x="5882630" y="2355170"/>
            <a:ext cx="65441" cy="395051"/>
            <a:chOff x="4680559" y="2966466"/>
            <a:chExt cx="52069" cy="314325"/>
          </a:xfrm>
        </p:grpSpPr>
        <p:sp>
          <p:nvSpPr>
            <p:cNvPr id="14209" name="object 14209"/>
            <p:cNvSpPr/>
            <p:nvPr/>
          </p:nvSpPr>
          <p:spPr>
            <a:xfrm>
              <a:off x="4730089" y="2966466"/>
              <a:ext cx="0" cy="314325"/>
            </a:xfrm>
            <a:custGeom>
              <a:avLst/>
              <a:gdLst/>
              <a:ahLst/>
              <a:cxnLst/>
              <a:rect l="l" t="t" r="r" b="b"/>
              <a:pathLst>
                <a:path h="314325">
                  <a:moveTo>
                    <a:pt x="0" y="0"/>
                  </a:moveTo>
                  <a:lnTo>
                    <a:pt x="0" y="31394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10" name="object 14210"/>
            <p:cNvSpPr/>
            <p:nvPr/>
          </p:nvSpPr>
          <p:spPr>
            <a:xfrm>
              <a:off x="4682845" y="3185922"/>
              <a:ext cx="0" cy="57150"/>
            </a:xfrm>
            <a:custGeom>
              <a:avLst/>
              <a:gdLst/>
              <a:ahLst/>
              <a:cxnLst/>
              <a:rect l="l" t="t" r="r" b="b"/>
              <a:pathLst>
                <a:path h="57150">
                  <a:moveTo>
                    <a:pt x="0" y="5715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11" name="object 14211"/>
            <p:cNvSpPr/>
            <p:nvPr/>
          </p:nvSpPr>
          <p:spPr>
            <a:xfrm>
              <a:off x="4686655" y="3212592"/>
              <a:ext cx="0" cy="30480"/>
            </a:xfrm>
            <a:custGeom>
              <a:avLst/>
              <a:gdLst/>
              <a:ahLst/>
              <a:cxnLst/>
              <a:rect l="l" t="t" r="r" b="b"/>
              <a:pathLst>
                <a:path h="30480">
                  <a:moveTo>
                    <a:pt x="0" y="0"/>
                  </a:moveTo>
                  <a:lnTo>
                    <a:pt x="0" y="3048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4212" name="object 14212"/>
          <p:cNvSpPr/>
          <p:nvPr/>
        </p:nvSpPr>
        <p:spPr>
          <a:xfrm>
            <a:off x="5303222" y="2380068"/>
            <a:ext cx="166001" cy="0"/>
          </a:xfrm>
          <a:custGeom>
            <a:avLst/>
            <a:gdLst/>
            <a:ahLst/>
            <a:cxnLst/>
            <a:rect l="l" t="t" r="r" b="b"/>
            <a:pathLst>
              <a:path w="132079">
                <a:moveTo>
                  <a:pt x="131825" y="0"/>
                </a:moveTo>
                <a:lnTo>
                  <a:pt x="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4213" name="object 14213"/>
          <p:cNvGrpSpPr/>
          <p:nvPr/>
        </p:nvGrpSpPr>
        <p:grpSpPr>
          <a:xfrm>
            <a:off x="5071459" y="2632901"/>
            <a:ext cx="121308" cy="11173"/>
            <a:chOff x="4035145" y="3187445"/>
            <a:chExt cx="96520" cy="8890"/>
          </a:xfrm>
        </p:grpSpPr>
        <p:sp>
          <p:nvSpPr>
            <p:cNvPr id="14214" name="object 14214"/>
            <p:cNvSpPr/>
            <p:nvPr/>
          </p:nvSpPr>
          <p:spPr>
            <a:xfrm>
              <a:off x="4037431" y="3192779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89">
                  <a:moveTo>
                    <a:pt x="84582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15" name="object 14215"/>
            <p:cNvSpPr/>
            <p:nvPr/>
          </p:nvSpPr>
          <p:spPr>
            <a:xfrm>
              <a:off x="4037431" y="3192779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304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16" name="object 14216"/>
            <p:cNvSpPr/>
            <p:nvPr/>
          </p:nvSpPr>
          <p:spPr>
            <a:xfrm>
              <a:off x="4127347" y="3189731"/>
              <a:ext cx="1905" cy="3810"/>
            </a:xfrm>
            <a:custGeom>
              <a:avLst/>
              <a:gdLst/>
              <a:ahLst/>
              <a:cxnLst/>
              <a:rect l="l" t="t" r="r" b="b"/>
              <a:pathLst>
                <a:path w="1904" h="3810">
                  <a:moveTo>
                    <a:pt x="1524" y="0"/>
                  </a:moveTo>
                  <a:lnTo>
                    <a:pt x="762" y="762"/>
                  </a:lnTo>
                  <a:lnTo>
                    <a:pt x="0" y="2286"/>
                  </a:lnTo>
                  <a:lnTo>
                    <a:pt x="762" y="3048"/>
                  </a:lnTo>
                  <a:lnTo>
                    <a:pt x="1524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4217" name="object 14217"/>
          <p:cNvSpPr/>
          <p:nvPr/>
        </p:nvSpPr>
        <p:spPr>
          <a:xfrm>
            <a:off x="5150948" y="2388688"/>
            <a:ext cx="0" cy="17558"/>
          </a:xfrm>
          <a:custGeom>
            <a:avLst/>
            <a:gdLst/>
            <a:ahLst/>
            <a:cxnLst/>
            <a:rect l="l" t="t" r="r" b="b"/>
            <a:pathLst>
              <a:path h="13969">
                <a:moveTo>
                  <a:pt x="0" y="0"/>
                </a:moveTo>
                <a:lnTo>
                  <a:pt x="0" y="13716"/>
                </a:lnTo>
              </a:path>
              <a:path h="13969">
                <a:moveTo>
                  <a:pt x="0" y="0"/>
                </a:moveTo>
                <a:lnTo>
                  <a:pt x="0" y="9906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4218" name="object 14218"/>
          <p:cNvGrpSpPr/>
          <p:nvPr/>
        </p:nvGrpSpPr>
        <p:grpSpPr>
          <a:xfrm>
            <a:off x="5071459" y="2636733"/>
            <a:ext cx="109337" cy="7183"/>
            <a:chOff x="4035145" y="3190494"/>
            <a:chExt cx="86995" cy="5715"/>
          </a:xfrm>
        </p:grpSpPr>
        <p:sp>
          <p:nvSpPr>
            <p:cNvPr id="14219" name="object 14219"/>
            <p:cNvSpPr/>
            <p:nvPr/>
          </p:nvSpPr>
          <p:spPr>
            <a:xfrm>
              <a:off x="4037431" y="3192780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89">
                  <a:moveTo>
                    <a:pt x="84582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20" name="object 14220"/>
            <p:cNvSpPr/>
            <p:nvPr/>
          </p:nvSpPr>
          <p:spPr>
            <a:xfrm>
              <a:off x="4037431" y="3192780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304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4221" name="object 14221"/>
          <p:cNvGrpSpPr/>
          <p:nvPr/>
        </p:nvGrpSpPr>
        <p:grpSpPr>
          <a:xfrm>
            <a:off x="5142329" y="2352295"/>
            <a:ext cx="12769" cy="54270"/>
            <a:chOff x="4091533" y="2964179"/>
            <a:chExt cx="10160" cy="43180"/>
          </a:xfrm>
        </p:grpSpPr>
        <p:sp>
          <p:nvSpPr>
            <p:cNvPr id="14222" name="object 14222"/>
            <p:cNvSpPr/>
            <p:nvPr/>
          </p:nvSpPr>
          <p:spPr>
            <a:xfrm>
              <a:off x="4091533" y="2966465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60">
                  <a:moveTo>
                    <a:pt x="9905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23" name="object 14223"/>
            <p:cNvSpPr/>
            <p:nvPr/>
          </p:nvSpPr>
          <p:spPr>
            <a:xfrm>
              <a:off x="4098391" y="2993135"/>
              <a:ext cx="0" cy="13970"/>
            </a:xfrm>
            <a:custGeom>
              <a:avLst/>
              <a:gdLst/>
              <a:ahLst/>
              <a:cxnLst/>
              <a:rect l="l" t="t" r="r" b="b"/>
              <a:pathLst>
                <a:path h="13969">
                  <a:moveTo>
                    <a:pt x="0" y="0"/>
                  </a:moveTo>
                  <a:lnTo>
                    <a:pt x="0" y="9906"/>
                  </a:lnTo>
                </a:path>
                <a:path h="13969">
                  <a:moveTo>
                    <a:pt x="0" y="0"/>
                  </a:moveTo>
                  <a:lnTo>
                    <a:pt x="0" y="1371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4224" name="object 14224"/>
          <p:cNvGrpSpPr/>
          <p:nvPr/>
        </p:nvGrpSpPr>
        <p:grpSpPr>
          <a:xfrm>
            <a:off x="5003462" y="2381984"/>
            <a:ext cx="150836" cy="22346"/>
            <a:chOff x="3981043" y="2987801"/>
            <a:chExt cx="120014" cy="17780"/>
          </a:xfrm>
        </p:grpSpPr>
        <p:sp>
          <p:nvSpPr>
            <p:cNvPr id="14225" name="object 14225"/>
            <p:cNvSpPr/>
            <p:nvPr/>
          </p:nvSpPr>
          <p:spPr>
            <a:xfrm>
              <a:off x="3983329" y="2993135"/>
              <a:ext cx="3175" cy="10160"/>
            </a:xfrm>
            <a:custGeom>
              <a:avLst/>
              <a:gdLst/>
              <a:ahLst/>
              <a:cxnLst/>
              <a:rect l="l" t="t" r="r" b="b"/>
              <a:pathLst>
                <a:path w="3175" h="10160">
                  <a:moveTo>
                    <a:pt x="0" y="9905"/>
                  </a:moveTo>
                  <a:lnTo>
                    <a:pt x="3048" y="9905"/>
                  </a:lnTo>
                  <a:lnTo>
                    <a:pt x="3047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26" name="object 14226"/>
            <p:cNvSpPr/>
            <p:nvPr/>
          </p:nvSpPr>
          <p:spPr>
            <a:xfrm>
              <a:off x="4020667" y="2993135"/>
              <a:ext cx="3175" cy="10160"/>
            </a:xfrm>
            <a:custGeom>
              <a:avLst/>
              <a:gdLst/>
              <a:ahLst/>
              <a:cxnLst/>
              <a:rect l="l" t="t" r="r" b="b"/>
              <a:pathLst>
                <a:path w="3175" h="10160">
                  <a:moveTo>
                    <a:pt x="0" y="9905"/>
                  </a:moveTo>
                  <a:lnTo>
                    <a:pt x="3048" y="9905"/>
                  </a:lnTo>
                  <a:lnTo>
                    <a:pt x="3047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27" name="object 14227"/>
            <p:cNvSpPr/>
            <p:nvPr/>
          </p:nvSpPr>
          <p:spPr>
            <a:xfrm>
              <a:off x="4058005" y="2993135"/>
              <a:ext cx="3175" cy="10160"/>
            </a:xfrm>
            <a:custGeom>
              <a:avLst/>
              <a:gdLst/>
              <a:ahLst/>
              <a:cxnLst/>
              <a:rect l="l" t="t" r="r" b="b"/>
              <a:pathLst>
                <a:path w="3175" h="10160">
                  <a:moveTo>
                    <a:pt x="0" y="9905"/>
                  </a:moveTo>
                  <a:lnTo>
                    <a:pt x="3048" y="9905"/>
                  </a:lnTo>
                  <a:lnTo>
                    <a:pt x="3047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28" name="object 14228"/>
            <p:cNvSpPr/>
            <p:nvPr/>
          </p:nvSpPr>
          <p:spPr>
            <a:xfrm>
              <a:off x="4091533" y="2990087"/>
              <a:ext cx="6985" cy="3175"/>
            </a:xfrm>
            <a:custGeom>
              <a:avLst/>
              <a:gdLst/>
              <a:ahLst/>
              <a:cxnLst/>
              <a:rect l="l" t="t" r="r" b="b"/>
              <a:pathLst>
                <a:path w="6985" h="3175">
                  <a:moveTo>
                    <a:pt x="0" y="0"/>
                  </a:moveTo>
                  <a:lnTo>
                    <a:pt x="3048" y="0"/>
                  </a:lnTo>
                  <a:lnTo>
                    <a:pt x="6858" y="0"/>
                  </a:lnTo>
                  <a:lnTo>
                    <a:pt x="6858" y="3047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29" name="object 14229"/>
            <p:cNvSpPr/>
            <p:nvPr/>
          </p:nvSpPr>
          <p:spPr>
            <a:xfrm>
              <a:off x="4094581" y="2993135"/>
              <a:ext cx="3810" cy="10160"/>
            </a:xfrm>
            <a:custGeom>
              <a:avLst/>
              <a:gdLst/>
              <a:ahLst/>
              <a:cxnLst/>
              <a:rect l="l" t="t" r="r" b="b"/>
              <a:pathLst>
                <a:path w="3810" h="10160">
                  <a:moveTo>
                    <a:pt x="0" y="9905"/>
                  </a:moveTo>
                  <a:lnTo>
                    <a:pt x="3810" y="9905"/>
                  </a:lnTo>
                  <a:lnTo>
                    <a:pt x="3809" y="0"/>
                  </a:lnTo>
                  <a:lnTo>
                    <a:pt x="0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4230" name="object 14230"/>
          <p:cNvSpPr/>
          <p:nvPr/>
        </p:nvSpPr>
        <p:spPr>
          <a:xfrm>
            <a:off x="5074332" y="2643436"/>
            <a:ext cx="26337" cy="21548"/>
          </a:xfrm>
          <a:custGeom>
            <a:avLst/>
            <a:gdLst/>
            <a:ahLst/>
            <a:cxnLst/>
            <a:rect l="l" t="t" r="r" b="b"/>
            <a:pathLst>
              <a:path w="20954" h="17144">
                <a:moveTo>
                  <a:pt x="20574" y="16764"/>
                </a:moveTo>
                <a:lnTo>
                  <a:pt x="0" y="16764"/>
                </a:lnTo>
                <a:lnTo>
                  <a:pt x="0" y="10668"/>
                </a:lnTo>
                <a:lnTo>
                  <a:pt x="0" y="3810"/>
                </a:lnTo>
                <a:lnTo>
                  <a:pt x="0" y="0"/>
                </a:lnTo>
                <a:lnTo>
                  <a:pt x="20574" y="0"/>
                </a:lnTo>
                <a:lnTo>
                  <a:pt x="20574" y="381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4231" name="object 14231"/>
          <p:cNvGrpSpPr/>
          <p:nvPr/>
        </p:nvGrpSpPr>
        <p:grpSpPr>
          <a:xfrm>
            <a:off x="5097317" y="2381984"/>
            <a:ext cx="56664" cy="22346"/>
            <a:chOff x="4055719" y="2987801"/>
            <a:chExt cx="45085" cy="17780"/>
          </a:xfrm>
        </p:grpSpPr>
        <p:sp>
          <p:nvSpPr>
            <p:cNvPr id="14232" name="object 14232"/>
            <p:cNvSpPr/>
            <p:nvPr/>
          </p:nvSpPr>
          <p:spPr>
            <a:xfrm>
              <a:off x="4091533" y="2990087"/>
              <a:ext cx="6985" cy="3175"/>
            </a:xfrm>
            <a:custGeom>
              <a:avLst/>
              <a:gdLst/>
              <a:ahLst/>
              <a:cxnLst/>
              <a:rect l="l" t="t" r="r" b="b"/>
              <a:pathLst>
                <a:path w="6985" h="3175">
                  <a:moveTo>
                    <a:pt x="0" y="0"/>
                  </a:moveTo>
                  <a:lnTo>
                    <a:pt x="3048" y="0"/>
                  </a:lnTo>
                  <a:lnTo>
                    <a:pt x="6858" y="0"/>
                  </a:lnTo>
                  <a:lnTo>
                    <a:pt x="6858" y="3047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33" name="object 14233"/>
            <p:cNvSpPr/>
            <p:nvPr/>
          </p:nvSpPr>
          <p:spPr>
            <a:xfrm>
              <a:off x="4094581" y="2993135"/>
              <a:ext cx="3810" cy="10160"/>
            </a:xfrm>
            <a:custGeom>
              <a:avLst/>
              <a:gdLst/>
              <a:ahLst/>
              <a:cxnLst/>
              <a:rect l="l" t="t" r="r" b="b"/>
              <a:pathLst>
                <a:path w="3810" h="10160">
                  <a:moveTo>
                    <a:pt x="0" y="9905"/>
                  </a:moveTo>
                  <a:lnTo>
                    <a:pt x="3810" y="9905"/>
                  </a:lnTo>
                  <a:lnTo>
                    <a:pt x="3809" y="0"/>
                  </a:lnTo>
                  <a:lnTo>
                    <a:pt x="0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34" name="object 14234"/>
            <p:cNvSpPr/>
            <p:nvPr/>
          </p:nvSpPr>
          <p:spPr>
            <a:xfrm>
              <a:off x="4058005" y="2993135"/>
              <a:ext cx="3175" cy="10160"/>
            </a:xfrm>
            <a:custGeom>
              <a:avLst/>
              <a:gdLst/>
              <a:ahLst/>
              <a:cxnLst/>
              <a:rect l="l" t="t" r="r" b="b"/>
              <a:pathLst>
                <a:path w="3175" h="10160">
                  <a:moveTo>
                    <a:pt x="0" y="9905"/>
                  </a:moveTo>
                  <a:lnTo>
                    <a:pt x="3048" y="9905"/>
                  </a:lnTo>
                  <a:lnTo>
                    <a:pt x="3047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4235" name="object 14235"/>
          <p:cNvSpPr/>
          <p:nvPr/>
        </p:nvSpPr>
        <p:spPr>
          <a:xfrm>
            <a:off x="5074333" y="2643436"/>
            <a:ext cx="539502" cy="21548"/>
          </a:xfrm>
          <a:custGeom>
            <a:avLst/>
            <a:gdLst/>
            <a:ahLst/>
            <a:cxnLst/>
            <a:rect l="l" t="t" r="r" b="b"/>
            <a:pathLst>
              <a:path w="429260" h="17144">
                <a:moveTo>
                  <a:pt x="20574" y="16764"/>
                </a:moveTo>
                <a:lnTo>
                  <a:pt x="0" y="16764"/>
                </a:lnTo>
                <a:lnTo>
                  <a:pt x="0" y="10668"/>
                </a:lnTo>
                <a:lnTo>
                  <a:pt x="0" y="3810"/>
                </a:lnTo>
                <a:lnTo>
                  <a:pt x="0" y="0"/>
                </a:lnTo>
                <a:lnTo>
                  <a:pt x="20574" y="0"/>
                </a:lnTo>
                <a:lnTo>
                  <a:pt x="20574" y="3810"/>
                </a:lnTo>
                <a:lnTo>
                  <a:pt x="429006" y="3810"/>
                </a:lnTo>
              </a:path>
              <a:path w="429260" h="17144">
                <a:moveTo>
                  <a:pt x="20574" y="16764"/>
                </a:moveTo>
                <a:lnTo>
                  <a:pt x="419100" y="16764"/>
                </a:lnTo>
              </a:path>
              <a:path w="429260" h="17144">
                <a:moveTo>
                  <a:pt x="20574" y="16764"/>
                </a:moveTo>
                <a:lnTo>
                  <a:pt x="419100" y="16764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4236" name="object 14236"/>
          <p:cNvGrpSpPr/>
          <p:nvPr/>
        </p:nvGrpSpPr>
        <p:grpSpPr>
          <a:xfrm>
            <a:off x="5282152" y="2398265"/>
            <a:ext cx="434157" cy="11173"/>
            <a:chOff x="4202785" y="3000755"/>
            <a:chExt cx="345440" cy="8890"/>
          </a:xfrm>
        </p:grpSpPr>
        <p:sp>
          <p:nvSpPr>
            <p:cNvPr id="14237" name="object 14237"/>
            <p:cNvSpPr/>
            <p:nvPr/>
          </p:nvSpPr>
          <p:spPr>
            <a:xfrm>
              <a:off x="4206595" y="3003041"/>
              <a:ext cx="337820" cy="0"/>
            </a:xfrm>
            <a:custGeom>
              <a:avLst/>
              <a:gdLst/>
              <a:ahLst/>
              <a:cxnLst/>
              <a:rect l="l" t="t" r="r" b="b"/>
              <a:pathLst>
                <a:path w="337820">
                  <a:moveTo>
                    <a:pt x="337565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38" name="object 14238"/>
            <p:cNvSpPr/>
            <p:nvPr/>
          </p:nvSpPr>
          <p:spPr>
            <a:xfrm>
              <a:off x="4202785" y="3006851"/>
              <a:ext cx="345440" cy="0"/>
            </a:xfrm>
            <a:custGeom>
              <a:avLst/>
              <a:gdLst/>
              <a:ahLst/>
              <a:cxnLst/>
              <a:rect l="l" t="t" r="r" b="b"/>
              <a:pathLst>
                <a:path w="345439">
                  <a:moveTo>
                    <a:pt x="345186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4239" name="object 14239"/>
          <p:cNvGrpSpPr/>
          <p:nvPr/>
        </p:nvGrpSpPr>
        <p:grpSpPr>
          <a:xfrm>
            <a:off x="5100190" y="2631943"/>
            <a:ext cx="534715" cy="19154"/>
            <a:chOff x="4058005" y="3186683"/>
            <a:chExt cx="425450" cy="15240"/>
          </a:xfrm>
        </p:grpSpPr>
        <p:sp>
          <p:nvSpPr>
            <p:cNvPr id="14240" name="object 14240"/>
            <p:cNvSpPr/>
            <p:nvPr/>
          </p:nvSpPr>
          <p:spPr>
            <a:xfrm>
              <a:off x="4058005" y="3199637"/>
              <a:ext cx="425450" cy="0"/>
            </a:xfrm>
            <a:custGeom>
              <a:avLst/>
              <a:gdLst/>
              <a:ahLst/>
              <a:cxnLst/>
              <a:rect l="l" t="t" r="r" b="b"/>
              <a:pathLst>
                <a:path w="425450">
                  <a:moveTo>
                    <a:pt x="0" y="0"/>
                  </a:moveTo>
                  <a:lnTo>
                    <a:pt x="425195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41" name="object 14241"/>
            <p:cNvSpPr/>
            <p:nvPr/>
          </p:nvSpPr>
          <p:spPr>
            <a:xfrm>
              <a:off x="4128871" y="3192779"/>
              <a:ext cx="330835" cy="0"/>
            </a:xfrm>
            <a:custGeom>
              <a:avLst/>
              <a:gdLst/>
              <a:ahLst/>
              <a:cxnLst/>
              <a:rect l="l" t="t" r="r" b="b"/>
              <a:pathLst>
                <a:path w="330835">
                  <a:moveTo>
                    <a:pt x="33070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42" name="object 14242"/>
            <p:cNvSpPr/>
            <p:nvPr/>
          </p:nvSpPr>
          <p:spPr>
            <a:xfrm>
              <a:off x="4128871" y="3188969"/>
              <a:ext cx="330835" cy="0"/>
            </a:xfrm>
            <a:custGeom>
              <a:avLst/>
              <a:gdLst/>
              <a:ahLst/>
              <a:cxnLst/>
              <a:rect l="l" t="t" r="r" b="b"/>
              <a:pathLst>
                <a:path w="330835">
                  <a:moveTo>
                    <a:pt x="0" y="0"/>
                  </a:moveTo>
                  <a:lnTo>
                    <a:pt x="33070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4243" name="object 14243"/>
          <p:cNvSpPr/>
          <p:nvPr/>
        </p:nvSpPr>
        <p:spPr>
          <a:xfrm>
            <a:off x="5282152" y="2405926"/>
            <a:ext cx="434157" cy="0"/>
          </a:xfrm>
          <a:custGeom>
            <a:avLst/>
            <a:gdLst/>
            <a:ahLst/>
            <a:cxnLst/>
            <a:rect l="l" t="t" r="r" b="b"/>
            <a:pathLst>
              <a:path w="345439">
                <a:moveTo>
                  <a:pt x="345186" y="0"/>
                </a:moveTo>
                <a:lnTo>
                  <a:pt x="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4244" name="object 14244"/>
          <p:cNvGrpSpPr/>
          <p:nvPr/>
        </p:nvGrpSpPr>
        <p:grpSpPr>
          <a:xfrm>
            <a:off x="5100190" y="2645351"/>
            <a:ext cx="534715" cy="22346"/>
            <a:chOff x="4058005" y="3197351"/>
            <a:chExt cx="425450" cy="17780"/>
          </a:xfrm>
        </p:grpSpPr>
        <p:sp>
          <p:nvSpPr>
            <p:cNvPr id="14245" name="object 14245"/>
            <p:cNvSpPr/>
            <p:nvPr/>
          </p:nvSpPr>
          <p:spPr>
            <a:xfrm>
              <a:off x="4058005" y="3212591"/>
              <a:ext cx="401955" cy="0"/>
            </a:xfrm>
            <a:custGeom>
              <a:avLst/>
              <a:gdLst/>
              <a:ahLst/>
              <a:cxnLst/>
              <a:rect l="l" t="t" r="r" b="b"/>
              <a:pathLst>
                <a:path w="401954">
                  <a:moveTo>
                    <a:pt x="0" y="0"/>
                  </a:moveTo>
                  <a:lnTo>
                    <a:pt x="401574" y="0"/>
                  </a:lnTo>
                </a:path>
                <a:path w="401954">
                  <a:moveTo>
                    <a:pt x="0" y="0"/>
                  </a:moveTo>
                  <a:lnTo>
                    <a:pt x="40157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46" name="object 14246"/>
            <p:cNvSpPr/>
            <p:nvPr/>
          </p:nvSpPr>
          <p:spPr>
            <a:xfrm>
              <a:off x="4058005" y="3199637"/>
              <a:ext cx="425450" cy="0"/>
            </a:xfrm>
            <a:custGeom>
              <a:avLst/>
              <a:gdLst/>
              <a:ahLst/>
              <a:cxnLst/>
              <a:rect l="l" t="t" r="r" b="b"/>
              <a:pathLst>
                <a:path w="425450">
                  <a:moveTo>
                    <a:pt x="0" y="0"/>
                  </a:moveTo>
                  <a:lnTo>
                    <a:pt x="425195" y="0"/>
                  </a:lnTo>
                </a:path>
                <a:path w="425450">
                  <a:moveTo>
                    <a:pt x="0" y="0"/>
                  </a:moveTo>
                  <a:lnTo>
                    <a:pt x="425195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4247" name="object 14247"/>
          <p:cNvGrpSpPr/>
          <p:nvPr/>
        </p:nvGrpSpPr>
        <p:grpSpPr>
          <a:xfrm>
            <a:off x="5286941" y="2377197"/>
            <a:ext cx="424580" cy="27135"/>
            <a:chOff x="4206595" y="2983992"/>
            <a:chExt cx="337820" cy="21590"/>
          </a:xfrm>
        </p:grpSpPr>
        <p:sp>
          <p:nvSpPr>
            <p:cNvPr id="14248" name="object 14248"/>
            <p:cNvSpPr/>
            <p:nvPr/>
          </p:nvSpPr>
          <p:spPr>
            <a:xfrm>
              <a:off x="4219549" y="2986278"/>
              <a:ext cx="247015" cy="0"/>
            </a:xfrm>
            <a:custGeom>
              <a:avLst/>
              <a:gdLst/>
              <a:ahLst/>
              <a:cxnLst/>
              <a:rect l="l" t="t" r="r" b="b"/>
              <a:pathLst>
                <a:path w="247014">
                  <a:moveTo>
                    <a:pt x="246887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49" name="object 14249"/>
            <p:cNvSpPr/>
            <p:nvPr/>
          </p:nvSpPr>
          <p:spPr>
            <a:xfrm>
              <a:off x="4206595" y="3003042"/>
              <a:ext cx="337820" cy="0"/>
            </a:xfrm>
            <a:custGeom>
              <a:avLst/>
              <a:gdLst/>
              <a:ahLst/>
              <a:cxnLst/>
              <a:rect l="l" t="t" r="r" b="b"/>
              <a:pathLst>
                <a:path w="337820">
                  <a:moveTo>
                    <a:pt x="337565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4250" name="object 14250"/>
          <p:cNvGrpSpPr/>
          <p:nvPr/>
        </p:nvGrpSpPr>
        <p:grpSpPr>
          <a:xfrm>
            <a:off x="5887418" y="3031304"/>
            <a:ext cx="31125" cy="239425"/>
            <a:chOff x="4684369" y="3504438"/>
            <a:chExt cx="24765" cy="190500"/>
          </a:xfrm>
        </p:grpSpPr>
        <p:sp>
          <p:nvSpPr>
            <p:cNvPr id="14251" name="object 14251"/>
            <p:cNvSpPr/>
            <p:nvPr/>
          </p:nvSpPr>
          <p:spPr>
            <a:xfrm>
              <a:off x="4703419" y="3686556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52" name="object 14252"/>
            <p:cNvSpPr/>
            <p:nvPr/>
          </p:nvSpPr>
          <p:spPr>
            <a:xfrm>
              <a:off x="4703419" y="3506724"/>
              <a:ext cx="3175" cy="176530"/>
            </a:xfrm>
            <a:custGeom>
              <a:avLst/>
              <a:gdLst/>
              <a:ahLst/>
              <a:cxnLst/>
              <a:rect l="l" t="t" r="r" b="b"/>
              <a:pathLst>
                <a:path w="3175" h="176529">
                  <a:moveTo>
                    <a:pt x="3048" y="0"/>
                  </a:moveTo>
                  <a:lnTo>
                    <a:pt x="3048" y="176022"/>
                  </a:lnTo>
                  <a:lnTo>
                    <a:pt x="0" y="176022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53" name="object 14253"/>
            <p:cNvSpPr/>
            <p:nvPr/>
          </p:nvSpPr>
          <p:spPr>
            <a:xfrm>
              <a:off x="4686655" y="3686556"/>
              <a:ext cx="3175" cy="6350"/>
            </a:xfrm>
            <a:custGeom>
              <a:avLst/>
              <a:gdLst/>
              <a:ahLst/>
              <a:cxnLst/>
              <a:rect l="l" t="t" r="r" b="b"/>
              <a:pathLst>
                <a:path w="3175" h="6350">
                  <a:moveTo>
                    <a:pt x="0" y="6096"/>
                  </a:moveTo>
                  <a:lnTo>
                    <a:pt x="3048" y="6096"/>
                  </a:lnTo>
                  <a:lnTo>
                    <a:pt x="3047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54" name="object 14254"/>
            <p:cNvSpPr/>
            <p:nvPr/>
          </p:nvSpPr>
          <p:spPr>
            <a:xfrm>
              <a:off x="4688941" y="368579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762" y="0"/>
                  </a:moveTo>
                  <a:lnTo>
                    <a:pt x="0" y="76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55" name="object 14255"/>
            <p:cNvSpPr/>
            <p:nvPr/>
          </p:nvSpPr>
          <p:spPr>
            <a:xfrm>
              <a:off x="4689703" y="368655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5">
                  <a:moveTo>
                    <a:pt x="0" y="0"/>
                  </a:moveTo>
                  <a:lnTo>
                    <a:pt x="685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56" name="object 14256"/>
            <p:cNvSpPr/>
            <p:nvPr/>
          </p:nvSpPr>
          <p:spPr>
            <a:xfrm>
              <a:off x="4698085" y="368579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762" y="761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57" name="object 14257"/>
            <p:cNvSpPr/>
            <p:nvPr/>
          </p:nvSpPr>
          <p:spPr>
            <a:xfrm>
              <a:off x="4699609" y="3679698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6857"/>
                  </a:moveTo>
                  <a:lnTo>
                    <a:pt x="0" y="12953"/>
                  </a:lnTo>
                  <a:lnTo>
                    <a:pt x="0" y="0"/>
                  </a:lnTo>
                  <a:lnTo>
                    <a:pt x="0" y="3047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58" name="object 14258"/>
            <p:cNvSpPr/>
            <p:nvPr/>
          </p:nvSpPr>
          <p:spPr>
            <a:xfrm>
              <a:off x="4698085" y="368427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761"/>
                  </a:moveTo>
                  <a:lnTo>
                    <a:pt x="762" y="761"/>
                  </a:lnTo>
                  <a:lnTo>
                    <a:pt x="761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59" name="object 14259"/>
            <p:cNvSpPr/>
            <p:nvPr/>
          </p:nvSpPr>
          <p:spPr>
            <a:xfrm>
              <a:off x="4689703" y="368655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5">
                  <a:moveTo>
                    <a:pt x="685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60" name="object 14260"/>
            <p:cNvSpPr/>
            <p:nvPr/>
          </p:nvSpPr>
          <p:spPr>
            <a:xfrm>
              <a:off x="4688941" y="368427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0"/>
                  </a:moveTo>
                  <a:lnTo>
                    <a:pt x="0" y="762"/>
                  </a:lnTo>
                  <a:lnTo>
                    <a:pt x="762" y="761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61" name="object 14261"/>
            <p:cNvSpPr/>
            <p:nvPr/>
          </p:nvSpPr>
          <p:spPr>
            <a:xfrm>
              <a:off x="4686655" y="3679698"/>
              <a:ext cx="3175" cy="13335"/>
            </a:xfrm>
            <a:custGeom>
              <a:avLst/>
              <a:gdLst/>
              <a:ahLst/>
              <a:cxnLst/>
              <a:rect l="l" t="t" r="r" b="b"/>
              <a:pathLst>
                <a:path w="3175" h="13335">
                  <a:moveTo>
                    <a:pt x="3048" y="3048"/>
                  </a:moveTo>
                  <a:lnTo>
                    <a:pt x="3048" y="0"/>
                  </a:lnTo>
                  <a:lnTo>
                    <a:pt x="0" y="0"/>
                  </a:lnTo>
                  <a:lnTo>
                    <a:pt x="0" y="12954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4262" name="object 14262"/>
          <p:cNvGrpSpPr/>
          <p:nvPr/>
        </p:nvGrpSpPr>
        <p:grpSpPr>
          <a:xfrm>
            <a:off x="5594362" y="3257322"/>
            <a:ext cx="18355" cy="56664"/>
            <a:chOff x="4451197" y="3684270"/>
            <a:chExt cx="14604" cy="45085"/>
          </a:xfrm>
        </p:grpSpPr>
        <p:sp>
          <p:nvSpPr>
            <p:cNvPr id="14263" name="object 14263"/>
            <p:cNvSpPr/>
            <p:nvPr/>
          </p:nvSpPr>
          <p:spPr>
            <a:xfrm>
              <a:off x="4453483" y="3686556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4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64" name="object 14264"/>
            <p:cNvSpPr/>
            <p:nvPr/>
          </p:nvSpPr>
          <p:spPr>
            <a:xfrm>
              <a:off x="4453483" y="3723132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4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65" name="object 14265"/>
            <p:cNvSpPr/>
            <p:nvPr/>
          </p:nvSpPr>
          <p:spPr>
            <a:xfrm>
              <a:off x="4456531" y="3686556"/>
              <a:ext cx="0" cy="40640"/>
            </a:xfrm>
            <a:custGeom>
              <a:avLst/>
              <a:gdLst/>
              <a:ahLst/>
              <a:cxnLst/>
              <a:rect l="l" t="t" r="r" b="b"/>
              <a:pathLst>
                <a:path h="40639">
                  <a:moveTo>
                    <a:pt x="0" y="40385"/>
                  </a:moveTo>
                  <a:lnTo>
                    <a:pt x="0" y="0"/>
                  </a:lnTo>
                </a:path>
                <a:path h="40639">
                  <a:moveTo>
                    <a:pt x="0" y="40385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66" name="object 14266"/>
            <p:cNvSpPr/>
            <p:nvPr/>
          </p:nvSpPr>
          <p:spPr>
            <a:xfrm>
              <a:off x="4456531" y="3686556"/>
              <a:ext cx="6985" cy="3175"/>
            </a:xfrm>
            <a:custGeom>
              <a:avLst/>
              <a:gdLst/>
              <a:ahLst/>
              <a:cxnLst/>
              <a:rect l="l" t="t" r="r" b="b"/>
              <a:pathLst>
                <a:path w="6985" h="3175">
                  <a:moveTo>
                    <a:pt x="6858" y="3048"/>
                  </a:moveTo>
                  <a:lnTo>
                    <a:pt x="6858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67" name="object 14267"/>
            <p:cNvSpPr/>
            <p:nvPr/>
          </p:nvSpPr>
          <p:spPr>
            <a:xfrm>
              <a:off x="4456531" y="3723132"/>
              <a:ext cx="6985" cy="3810"/>
            </a:xfrm>
            <a:custGeom>
              <a:avLst/>
              <a:gdLst/>
              <a:ahLst/>
              <a:cxnLst/>
              <a:rect l="l" t="t" r="r" b="b"/>
              <a:pathLst>
                <a:path w="6985" h="3810">
                  <a:moveTo>
                    <a:pt x="6858" y="3809"/>
                  </a:moveTo>
                  <a:lnTo>
                    <a:pt x="0" y="3809"/>
                  </a:lnTo>
                  <a:lnTo>
                    <a:pt x="0" y="3809"/>
                  </a:lnTo>
                </a:path>
                <a:path w="6985" h="3810">
                  <a:moveTo>
                    <a:pt x="6858" y="3809"/>
                  </a:moveTo>
                  <a:lnTo>
                    <a:pt x="685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68" name="object 14268"/>
            <p:cNvSpPr/>
            <p:nvPr/>
          </p:nvSpPr>
          <p:spPr>
            <a:xfrm>
              <a:off x="4453483" y="3686556"/>
              <a:ext cx="0" cy="40640"/>
            </a:xfrm>
            <a:custGeom>
              <a:avLst/>
              <a:gdLst/>
              <a:ahLst/>
              <a:cxnLst/>
              <a:rect l="l" t="t" r="r" b="b"/>
              <a:pathLst>
                <a:path h="40639">
                  <a:moveTo>
                    <a:pt x="0" y="40385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69" name="object 14269"/>
            <p:cNvSpPr/>
            <p:nvPr/>
          </p:nvSpPr>
          <p:spPr>
            <a:xfrm>
              <a:off x="4451197" y="3724656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2286" y="0"/>
                  </a:moveTo>
                  <a:lnTo>
                    <a:pt x="3902" y="669"/>
                  </a:lnTo>
                  <a:lnTo>
                    <a:pt x="4572" y="2285"/>
                  </a:lnTo>
                  <a:lnTo>
                    <a:pt x="3902" y="3902"/>
                  </a:lnTo>
                  <a:lnTo>
                    <a:pt x="2286" y="4571"/>
                  </a:lnTo>
                  <a:lnTo>
                    <a:pt x="669" y="3902"/>
                  </a:lnTo>
                  <a:lnTo>
                    <a:pt x="0" y="2285"/>
                  </a:lnTo>
                  <a:lnTo>
                    <a:pt x="669" y="669"/>
                  </a:lnTo>
                  <a:lnTo>
                    <a:pt x="228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70" name="object 14270"/>
            <p:cNvSpPr/>
            <p:nvPr/>
          </p:nvSpPr>
          <p:spPr>
            <a:xfrm>
              <a:off x="4453483" y="3686556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4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4271" name="object 14271"/>
          <p:cNvGrpSpPr/>
          <p:nvPr/>
        </p:nvGrpSpPr>
        <p:grpSpPr>
          <a:xfrm>
            <a:off x="5598193" y="3172086"/>
            <a:ext cx="74222" cy="90981"/>
            <a:chOff x="4454245" y="3616452"/>
            <a:chExt cx="59055" cy="72390"/>
          </a:xfrm>
        </p:grpSpPr>
        <p:sp>
          <p:nvSpPr>
            <p:cNvPr id="14272" name="object 14272"/>
            <p:cNvSpPr/>
            <p:nvPr/>
          </p:nvSpPr>
          <p:spPr>
            <a:xfrm>
              <a:off x="4480153" y="3618738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5">
                  <a:moveTo>
                    <a:pt x="16763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73" name="object 14273"/>
            <p:cNvSpPr/>
            <p:nvPr/>
          </p:nvSpPr>
          <p:spPr>
            <a:xfrm>
              <a:off x="4456531" y="3645408"/>
              <a:ext cx="0" cy="41275"/>
            </a:xfrm>
            <a:custGeom>
              <a:avLst/>
              <a:gdLst/>
              <a:ahLst/>
              <a:cxnLst/>
              <a:rect l="l" t="t" r="r" b="b"/>
              <a:pathLst>
                <a:path h="41275">
                  <a:moveTo>
                    <a:pt x="0" y="0"/>
                  </a:moveTo>
                  <a:lnTo>
                    <a:pt x="0" y="411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74" name="object 14274"/>
            <p:cNvSpPr/>
            <p:nvPr/>
          </p:nvSpPr>
          <p:spPr>
            <a:xfrm>
              <a:off x="4456531" y="368655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5">
                  <a:moveTo>
                    <a:pt x="685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75" name="object 14275"/>
            <p:cNvSpPr/>
            <p:nvPr/>
          </p:nvSpPr>
          <p:spPr>
            <a:xfrm>
              <a:off x="4463389" y="3682746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76" name="object 14276"/>
            <p:cNvSpPr/>
            <p:nvPr/>
          </p:nvSpPr>
          <p:spPr>
            <a:xfrm>
              <a:off x="4456531" y="3645408"/>
              <a:ext cx="6985" cy="3810"/>
            </a:xfrm>
            <a:custGeom>
              <a:avLst/>
              <a:gdLst/>
              <a:ahLst/>
              <a:cxnLst/>
              <a:rect l="l" t="t" r="r" b="b"/>
              <a:pathLst>
                <a:path w="6985" h="3810">
                  <a:moveTo>
                    <a:pt x="6858" y="0"/>
                  </a:moveTo>
                  <a:lnTo>
                    <a:pt x="0" y="0"/>
                  </a:lnTo>
                </a:path>
                <a:path w="6985" h="3810">
                  <a:moveTo>
                    <a:pt x="6858" y="0"/>
                  </a:moveTo>
                  <a:lnTo>
                    <a:pt x="6858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77" name="object 14277"/>
            <p:cNvSpPr/>
            <p:nvPr/>
          </p:nvSpPr>
          <p:spPr>
            <a:xfrm>
              <a:off x="4506823" y="363855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10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78" name="object 14278"/>
            <p:cNvSpPr/>
            <p:nvPr/>
          </p:nvSpPr>
          <p:spPr>
            <a:xfrm>
              <a:off x="4506823" y="363550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10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79" name="object 14279"/>
            <p:cNvSpPr/>
            <p:nvPr/>
          </p:nvSpPr>
          <p:spPr>
            <a:xfrm>
              <a:off x="4508347" y="3640074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2286" y="0"/>
                  </a:moveTo>
                  <a:lnTo>
                    <a:pt x="3902" y="669"/>
                  </a:lnTo>
                  <a:lnTo>
                    <a:pt x="4572" y="2285"/>
                  </a:lnTo>
                  <a:lnTo>
                    <a:pt x="3902" y="3902"/>
                  </a:lnTo>
                  <a:lnTo>
                    <a:pt x="2286" y="4571"/>
                  </a:lnTo>
                  <a:lnTo>
                    <a:pt x="669" y="3902"/>
                  </a:lnTo>
                  <a:lnTo>
                    <a:pt x="0" y="2285"/>
                  </a:lnTo>
                  <a:lnTo>
                    <a:pt x="669" y="669"/>
                  </a:lnTo>
                  <a:lnTo>
                    <a:pt x="228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80" name="object 14280"/>
            <p:cNvSpPr/>
            <p:nvPr/>
          </p:nvSpPr>
          <p:spPr>
            <a:xfrm>
              <a:off x="4506823" y="364236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10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81" name="object 14281"/>
            <p:cNvSpPr/>
            <p:nvPr/>
          </p:nvSpPr>
          <p:spPr>
            <a:xfrm>
              <a:off x="4510633" y="3638550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82" name="object 14282"/>
            <p:cNvSpPr/>
            <p:nvPr/>
          </p:nvSpPr>
          <p:spPr>
            <a:xfrm>
              <a:off x="4504537" y="3640074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2286" y="0"/>
                  </a:moveTo>
                  <a:lnTo>
                    <a:pt x="3902" y="669"/>
                  </a:lnTo>
                  <a:lnTo>
                    <a:pt x="4572" y="2285"/>
                  </a:lnTo>
                  <a:lnTo>
                    <a:pt x="3902" y="3902"/>
                  </a:lnTo>
                  <a:lnTo>
                    <a:pt x="2286" y="4571"/>
                  </a:lnTo>
                  <a:lnTo>
                    <a:pt x="669" y="3902"/>
                  </a:lnTo>
                  <a:lnTo>
                    <a:pt x="0" y="2285"/>
                  </a:lnTo>
                  <a:lnTo>
                    <a:pt x="669" y="669"/>
                  </a:lnTo>
                  <a:lnTo>
                    <a:pt x="228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83" name="object 14283"/>
            <p:cNvSpPr/>
            <p:nvPr/>
          </p:nvSpPr>
          <p:spPr>
            <a:xfrm>
              <a:off x="4470247" y="3638550"/>
              <a:ext cx="40640" cy="0"/>
            </a:xfrm>
            <a:custGeom>
              <a:avLst/>
              <a:gdLst/>
              <a:ahLst/>
              <a:cxnLst/>
              <a:rect l="l" t="t" r="r" b="b"/>
              <a:pathLst>
                <a:path w="40639">
                  <a:moveTo>
                    <a:pt x="0" y="0"/>
                  </a:moveTo>
                  <a:lnTo>
                    <a:pt x="4038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84" name="object 14284"/>
            <p:cNvSpPr/>
            <p:nvPr/>
          </p:nvSpPr>
          <p:spPr>
            <a:xfrm>
              <a:off x="4466437" y="3642360"/>
              <a:ext cx="40640" cy="0"/>
            </a:xfrm>
            <a:custGeom>
              <a:avLst/>
              <a:gdLst/>
              <a:ahLst/>
              <a:cxnLst/>
              <a:rect l="l" t="t" r="r" b="b"/>
              <a:pathLst>
                <a:path w="40639">
                  <a:moveTo>
                    <a:pt x="0" y="0"/>
                  </a:moveTo>
                  <a:lnTo>
                    <a:pt x="4038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85" name="object 14285"/>
            <p:cNvSpPr/>
            <p:nvPr/>
          </p:nvSpPr>
          <p:spPr>
            <a:xfrm>
              <a:off x="4456531" y="364540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4286" name="object 14286"/>
          <p:cNvSpPr/>
          <p:nvPr/>
        </p:nvSpPr>
        <p:spPr>
          <a:xfrm>
            <a:off x="5664274" y="3085892"/>
            <a:ext cx="4788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3810" y="0"/>
                </a:moveTo>
                <a:lnTo>
                  <a:pt x="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4287" name="object 14287"/>
          <p:cNvGrpSpPr/>
          <p:nvPr/>
        </p:nvGrpSpPr>
        <p:grpSpPr>
          <a:xfrm>
            <a:off x="5594363" y="3006260"/>
            <a:ext cx="198722" cy="308060"/>
            <a:chOff x="4451197" y="3484511"/>
            <a:chExt cx="158115" cy="245110"/>
          </a:xfrm>
        </p:grpSpPr>
        <p:sp>
          <p:nvSpPr>
            <p:cNvPr id="14288" name="object 14288"/>
            <p:cNvSpPr/>
            <p:nvPr/>
          </p:nvSpPr>
          <p:spPr>
            <a:xfrm>
              <a:off x="4453483" y="3567684"/>
              <a:ext cx="3175" cy="119380"/>
            </a:xfrm>
            <a:custGeom>
              <a:avLst/>
              <a:gdLst/>
              <a:ahLst/>
              <a:cxnLst/>
              <a:rect l="l" t="t" r="r" b="b"/>
              <a:pathLst>
                <a:path w="3175" h="119379">
                  <a:moveTo>
                    <a:pt x="0" y="0"/>
                  </a:moveTo>
                  <a:lnTo>
                    <a:pt x="3048" y="0"/>
                  </a:lnTo>
                  <a:lnTo>
                    <a:pt x="3048" y="118872"/>
                  </a:lnTo>
                  <a:lnTo>
                    <a:pt x="0" y="118872"/>
                  </a:lnTo>
                  <a:lnTo>
                    <a:pt x="0" y="0"/>
                  </a:lnTo>
                  <a:lnTo>
                    <a:pt x="3048" y="0"/>
                  </a:lnTo>
                  <a:lnTo>
                    <a:pt x="3048" y="118872"/>
                  </a:lnTo>
                  <a:lnTo>
                    <a:pt x="0" y="118872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89" name="object 14289"/>
            <p:cNvSpPr/>
            <p:nvPr/>
          </p:nvSpPr>
          <p:spPr>
            <a:xfrm>
              <a:off x="4466437" y="3649218"/>
              <a:ext cx="74930" cy="74295"/>
            </a:xfrm>
            <a:custGeom>
              <a:avLst/>
              <a:gdLst/>
              <a:ahLst/>
              <a:cxnLst/>
              <a:rect l="l" t="t" r="r" b="b"/>
              <a:pathLst>
                <a:path w="74929" h="74295">
                  <a:moveTo>
                    <a:pt x="0" y="73914"/>
                  </a:moveTo>
                  <a:lnTo>
                    <a:pt x="74676" y="73914"/>
                  </a:lnTo>
                  <a:lnTo>
                    <a:pt x="74676" y="0"/>
                  </a:lnTo>
                  <a:lnTo>
                    <a:pt x="0" y="0"/>
                  </a:lnTo>
                  <a:lnTo>
                    <a:pt x="0" y="7391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90" name="object 14290"/>
            <p:cNvSpPr/>
            <p:nvPr/>
          </p:nvSpPr>
          <p:spPr>
            <a:xfrm>
              <a:off x="4466437" y="3645408"/>
              <a:ext cx="78105" cy="81915"/>
            </a:xfrm>
            <a:custGeom>
              <a:avLst/>
              <a:gdLst/>
              <a:ahLst/>
              <a:cxnLst/>
              <a:rect l="l" t="t" r="r" b="b"/>
              <a:pathLst>
                <a:path w="78104" h="81914">
                  <a:moveTo>
                    <a:pt x="0" y="81533"/>
                  </a:moveTo>
                  <a:lnTo>
                    <a:pt x="77724" y="81533"/>
                  </a:lnTo>
                  <a:lnTo>
                    <a:pt x="77724" y="0"/>
                  </a:lnTo>
                  <a:lnTo>
                    <a:pt x="0" y="0"/>
                  </a:lnTo>
                  <a:lnTo>
                    <a:pt x="0" y="81533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91" name="object 14291"/>
            <p:cNvSpPr/>
            <p:nvPr/>
          </p:nvSpPr>
          <p:spPr>
            <a:xfrm>
              <a:off x="4524349" y="3493770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4">
                  <a:moveTo>
                    <a:pt x="0" y="33527"/>
                  </a:moveTo>
                  <a:lnTo>
                    <a:pt x="3352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92" name="object 14292"/>
            <p:cNvSpPr/>
            <p:nvPr/>
          </p:nvSpPr>
          <p:spPr>
            <a:xfrm>
              <a:off x="4524349" y="3493770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4">
                  <a:moveTo>
                    <a:pt x="33527" y="33527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93" name="object 14293"/>
            <p:cNvSpPr/>
            <p:nvPr/>
          </p:nvSpPr>
          <p:spPr>
            <a:xfrm>
              <a:off x="4517491" y="3486797"/>
              <a:ext cx="47625" cy="47625"/>
            </a:xfrm>
            <a:custGeom>
              <a:avLst/>
              <a:gdLst/>
              <a:ahLst/>
              <a:cxnLst/>
              <a:rect l="l" t="t" r="r" b="b"/>
              <a:pathLst>
                <a:path w="47625" h="47625">
                  <a:moveTo>
                    <a:pt x="47244" y="23736"/>
                  </a:moveTo>
                  <a:lnTo>
                    <a:pt x="45720" y="14592"/>
                  </a:lnTo>
                  <a:lnTo>
                    <a:pt x="35007" y="2819"/>
                  </a:lnTo>
                  <a:lnTo>
                    <a:pt x="21221" y="0"/>
                  </a:lnTo>
                  <a:lnTo>
                    <a:pt x="8254" y="5619"/>
                  </a:lnTo>
                  <a:lnTo>
                    <a:pt x="0" y="19164"/>
                  </a:lnTo>
                  <a:lnTo>
                    <a:pt x="0" y="28308"/>
                  </a:lnTo>
                  <a:lnTo>
                    <a:pt x="8183" y="41720"/>
                  </a:lnTo>
                  <a:lnTo>
                    <a:pt x="21307" y="47186"/>
                  </a:lnTo>
                  <a:lnTo>
                    <a:pt x="35207" y="44356"/>
                  </a:lnTo>
                  <a:lnTo>
                    <a:pt x="45720" y="32880"/>
                  </a:lnTo>
                  <a:lnTo>
                    <a:pt x="47244" y="2373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94" name="object 14294"/>
            <p:cNvSpPr/>
            <p:nvPr/>
          </p:nvSpPr>
          <p:spPr>
            <a:xfrm>
              <a:off x="4510633" y="3550920"/>
              <a:ext cx="64135" cy="0"/>
            </a:xfrm>
            <a:custGeom>
              <a:avLst/>
              <a:gdLst/>
              <a:ahLst/>
              <a:cxnLst/>
              <a:rect l="l" t="t" r="r" b="b"/>
              <a:pathLst>
                <a:path w="64135">
                  <a:moveTo>
                    <a:pt x="0" y="0"/>
                  </a:moveTo>
                  <a:lnTo>
                    <a:pt x="6400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95" name="object 14295"/>
            <p:cNvSpPr/>
            <p:nvPr/>
          </p:nvSpPr>
          <p:spPr>
            <a:xfrm>
              <a:off x="4512157" y="3548634"/>
              <a:ext cx="94615" cy="95250"/>
            </a:xfrm>
            <a:custGeom>
              <a:avLst/>
              <a:gdLst/>
              <a:ahLst/>
              <a:cxnLst/>
              <a:rect l="l" t="t" r="r" b="b"/>
              <a:pathLst>
                <a:path w="94614" h="95250">
                  <a:moveTo>
                    <a:pt x="94487" y="95250"/>
                  </a:moveTo>
                  <a:lnTo>
                    <a:pt x="93725" y="84582"/>
                  </a:lnTo>
                  <a:lnTo>
                    <a:pt x="91439" y="71628"/>
                  </a:lnTo>
                  <a:lnTo>
                    <a:pt x="73151" y="35052"/>
                  </a:lnTo>
                  <a:lnTo>
                    <a:pt x="52577" y="16764"/>
                  </a:lnTo>
                  <a:lnTo>
                    <a:pt x="44957" y="11430"/>
                  </a:lnTo>
                  <a:lnTo>
                    <a:pt x="38099" y="7619"/>
                  </a:lnTo>
                  <a:lnTo>
                    <a:pt x="30479" y="5333"/>
                  </a:lnTo>
                  <a:lnTo>
                    <a:pt x="23621" y="3048"/>
                  </a:lnTo>
                  <a:lnTo>
                    <a:pt x="10667" y="761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96" name="object 14296"/>
            <p:cNvSpPr/>
            <p:nvPr/>
          </p:nvSpPr>
          <p:spPr>
            <a:xfrm>
              <a:off x="4510633" y="3642360"/>
              <a:ext cx="94615" cy="0"/>
            </a:xfrm>
            <a:custGeom>
              <a:avLst/>
              <a:gdLst/>
              <a:ahLst/>
              <a:cxnLst/>
              <a:rect l="l" t="t" r="r" b="b"/>
              <a:pathLst>
                <a:path w="94614">
                  <a:moveTo>
                    <a:pt x="94487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97" name="object 14297"/>
            <p:cNvSpPr/>
            <p:nvPr/>
          </p:nvSpPr>
          <p:spPr>
            <a:xfrm>
              <a:off x="4510633" y="3550920"/>
              <a:ext cx="64135" cy="0"/>
            </a:xfrm>
            <a:custGeom>
              <a:avLst/>
              <a:gdLst/>
              <a:ahLst/>
              <a:cxnLst/>
              <a:rect l="l" t="t" r="r" b="b"/>
              <a:pathLst>
                <a:path w="64135">
                  <a:moveTo>
                    <a:pt x="6400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98" name="object 14298"/>
            <p:cNvSpPr/>
            <p:nvPr/>
          </p:nvSpPr>
          <p:spPr>
            <a:xfrm>
              <a:off x="4510633" y="3500628"/>
              <a:ext cx="64135" cy="144780"/>
            </a:xfrm>
            <a:custGeom>
              <a:avLst/>
              <a:gdLst/>
              <a:ahLst/>
              <a:cxnLst/>
              <a:rect l="l" t="t" r="r" b="b"/>
              <a:pathLst>
                <a:path w="64135" h="144779">
                  <a:moveTo>
                    <a:pt x="0" y="0"/>
                  </a:moveTo>
                  <a:lnTo>
                    <a:pt x="64008" y="50291"/>
                  </a:lnTo>
                  <a:lnTo>
                    <a:pt x="0" y="97536"/>
                  </a:lnTo>
                  <a:lnTo>
                    <a:pt x="64008" y="14478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99" name="object 14299"/>
            <p:cNvSpPr/>
            <p:nvPr/>
          </p:nvSpPr>
          <p:spPr>
            <a:xfrm>
              <a:off x="4510633" y="3645408"/>
              <a:ext cx="64135" cy="0"/>
            </a:xfrm>
            <a:custGeom>
              <a:avLst/>
              <a:gdLst/>
              <a:ahLst/>
              <a:cxnLst/>
              <a:rect l="l" t="t" r="r" b="b"/>
              <a:pathLst>
                <a:path w="64135">
                  <a:moveTo>
                    <a:pt x="0" y="0"/>
                  </a:moveTo>
                  <a:lnTo>
                    <a:pt x="6400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4300" name="object 14300"/>
          <p:cNvGrpSpPr/>
          <p:nvPr/>
        </p:nvGrpSpPr>
        <p:grpSpPr>
          <a:xfrm>
            <a:off x="5885981" y="3420607"/>
            <a:ext cx="94174" cy="63847"/>
            <a:chOff x="4683226" y="3814190"/>
            <a:chExt cx="74930" cy="50800"/>
          </a:xfrm>
        </p:grpSpPr>
        <p:sp>
          <p:nvSpPr>
            <p:cNvPr id="14301" name="object 14301"/>
            <p:cNvSpPr/>
            <p:nvPr/>
          </p:nvSpPr>
          <p:spPr>
            <a:xfrm>
              <a:off x="4683607" y="3814571"/>
              <a:ext cx="15240" cy="49530"/>
            </a:xfrm>
            <a:custGeom>
              <a:avLst/>
              <a:gdLst/>
              <a:ahLst/>
              <a:cxnLst/>
              <a:rect l="l" t="t" r="r" b="b"/>
              <a:pathLst>
                <a:path w="15239" h="49529">
                  <a:moveTo>
                    <a:pt x="3810" y="10668"/>
                  </a:moveTo>
                  <a:lnTo>
                    <a:pt x="6858" y="4572"/>
                  </a:lnTo>
                  <a:lnTo>
                    <a:pt x="11430" y="0"/>
                  </a:lnTo>
                  <a:lnTo>
                    <a:pt x="15240" y="0"/>
                  </a:lnTo>
                  <a:lnTo>
                    <a:pt x="11430" y="5334"/>
                  </a:lnTo>
                  <a:lnTo>
                    <a:pt x="6671" y="14580"/>
                  </a:lnTo>
                  <a:lnTo>
                    <a:pt x="5372" y="24855"/>
                  </a:lnTo>
                  <a:lnTo>
                    <a:pt x="6911" y="35275"/>
                  </a:lnTo>
                  <a:lnTo>
                    <a:pt x="10668" y="44958"/>
                  </a:lnTo>
                  <a:lnTo>
                    <a:pt x="15240" y="49530"/>
                  </a:lnTo>
                  <a:lnTo>
                    <a:pt x="11430" y="49530"/>
                  </a:lnTo>
                  <a:lnTo>
                    <a:pt x="6858" y="44958"/>
                  </a:lnTo>
                  <a:lnTo>
                    <a:pt x="762" y="32766"/>
                  </a:lnTo>
                  <a:lnTo>
                    <a:pt x="0" y="25146"/>
                  </a:lnTo>
                  <a:lnTo>
                    <a:pt x="762" y="17526"/>
                  </a:lnTo>
                  <a:lnTo>
                    <a:pt x="3810" y="10668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02" name="object 14302"/>
            <p:cNvSpPr/>
            <p:nvPr/>
          </p:nvSpPr>
          <p:spPr>
            <a:xfrm>
              <a:off x="4702657" y="3816857"/>
              <a:ext cx="36195" cy="38100"/>
            </a:xfrm>
            <a:custGeom>
              <a:avLst/>
              <a:gdLst/>
              <a:ahLst/>
              <a:cxnLst/>
              <a:rect l="l" t="t" r="r" b="b"/>
              <a:pathLst>
                <a:path w="36195" h="38100">
                  <a:moveTo>
                    <a:pt x="30479" y="38100"/>
                  </a:moveTo>
                  <a:lnTo>
                    <a:pt x="25907" y="28193"/>
                  </a:lnTo>
                  <a:lnTo>
                    <a:pt x="9143" y="28194"/>
                  </a:lnTo>
                  <a:lnTo>
                    <a:pt x="4571" y="38100"/>
                  </a:lnTo>
                  <a:lnTo>
                    <a:pt x="0" y="38100"/>
                  </a:lnTo>
                  <a:lnTo>
                    <a:pt x="16001" y="0"/>
                  </a:lnTo>
                  <a:lnTo>
                    <a:pt x="21335" y="0"/>
                  </a:lnTo>
                  <a:lnTo>
                    <a:pt x="35813" y="38100"/>
                  </a:lnTo>
                  <a:lnTo>
                    <a:pt x="30479" y="3810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03" name="object 14303"/>
            <p:cNvSpPr/>
            <p:nvPr/>
          </p:nvSpPr>
          <p:spPr>
            <a:xfrm>
              <a:off x="4713325" y="3822953"/>
              <a:ext cx="13970" cy="17780"/>
            </a:xfrm>
            <a:custGeom>
              <a:avLst/>
              <a:gdLst/>
              <a:ahLst/>
              <a:cxnLst/>
              <a:rect l="l" t="t" r="r" b="b"/>
              <a:pathLst>
                <a:path w="13970" h="17779">
                  <a:moveTo>
                    <a:pt x="0" y="17525"/>
                  </a:moveTo>
                  <a:lnTo>
                    <a:pt x="13716" y="17525"/>
                  </a:lnTo>
                  <a:lnTo>
                    <a:pt x="7619" y="0"/>
                  </a:lnTo>
                  <a:lnTo>
                    <a:pt x="0" y="1752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04" name="object 14304"/>
            <p:cNvSpPr/>
            <p:nvPr/>
          </p:nvSpPr>
          <p:spPr>
            <a:xfrm>
              <a:off x="4742281" y="3814571"/>
              <a:ext cx="15240" cy="49530"/>
            </a:xfrm>
            <a:custGeom>
              <a:avLst/>
              <a:gdLst/>
              <a:ahLst/>
              <a:cxnLst/>
              <a:rect l="l" t="t" r="r" b="b"/>
              <a:pathLst>
                <a:path w="15239" h="49529">
                  <a:moveTo>
                    <a:pt x="12191" y="38861"/>
                  </a:moveTo>
                  <a:lnTo>
                    <a:pt x="8381" y="44957"/>
                  </a:lnTo>
                  <a:lnTo>
                    <a:pt x="3809" y="49529"/>
                  </a:lnTo>
                  <a:lnTo>
                    <a:pt x="0" y="49529"/>
                  </a:lnTo>
                  <a:lnTo>
                    <a:pt x="4571" y="44957"/>
                  </a:lnTo>
                  <a:lnTo>
                    <a:pt x="8556" y="34441"/>
                  </a:lnTo>
                  <a:lnTo>
                    <a:pt x="9939" y="24731"/>
                  </a:lnTo>
                  <a:lnTo>
                    <a:pt x="8638" y="15038"/>
                  </a:lnTo>
                  <a:lnTo>
                    <a:pt x="4571" y="4571"/>
                  </a:lnTo>
                  <a:lnTo>
                    <a:pt x="0" y="0"/>
                  </a:lnTo>
                  <a:lnTo>
                    <a:pt x="3809" y="0"/>
                  </a:lnTo>
                  <a:lnTo>
                    <a:pt x="9870" y="6584"/>
                  </a:lnTo>
                  <a:lnTo>
                    <a:pt x="13668" y="14454"/>
                  </a:lnTo>
                  <a:lnTo>
                    <a:pt x="15204" y="23097"/>
                  </a:lnTo>
                  <a:lnTo>
                    <a:pt x="14477" y="32003"/>
                  </a:lnTo>
                  <a:lnTo>
                    <a:pt x="12191" y="3886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05" name="object 14305"/>
            <p:cNvSpPr/>
            <p:nvPr/>
          </p:nvSpPr>
          <p:spPr>
            <a:xfrm>
              <a:off x="4683607" y="3814571"/>
              <a:ext cx="73660" cy="50165"/>
            </a:xfrm>
            <a:custGeom>
              <a:avLst/>
              <a:gdLst/>
              <a:ahLst/>
              <a:cxnLst/>
              <a:rect l="l" t="t" r="r" b="b"/>
              <a:pathLst>
                <a:path w="73660" h="50164">
                  <a:moveTo>
                    <a:pt x="15240" y="0"/>
                  </a:moveTo>
                  <a:lnTo>
                    <a:pt x="10668" y="0"/>
                  </a:lnTo>
                  <a:lnTo>
                    <a:pt x="9906" y="1524"/>
                  </a:lnTo>
                  <a:lnTo>
                    <a:pt x="8382" y="3048"/>
                  </a:lnTo>
                  <a:lnTo>
                    <a:pt x="6096" y="6096"/>
                  </a:lnTo>
                  <a:lnTo>
                    <a:pt x="3810" y="9906"/>
                  </a:lnTo>
                  <a:lnTo>
                    <a:pt x="3810" y="10668"/>
                  </a:lnTo>
                  <a:lnTo>
                    <a:pt x="3048" y="11430"/>
                  </a:lnTo>
                  <a:lnTo>
                    <a:pt x="1524" y="17526"/>
                  </a:lnTo>
                  <a:lnTo>
                    <a:pt x="0" y="24384"/>
                  </a:lnTo>
                  <a:lnTo>
                    <a:pt x="762" y="32004"/>
                  </a:lnTo>
                  <a:lnTo>
                    <a:pt x="3048" y="38862"/>
                  </a:lnTo>
                  <a:lnTo>
                    <a:pt x="3810" y="38862"/>
                  </a:lnTo>
                  <a:lnTo>
                    <a:pt x="3810" y="39624"/>
                  </a:lnTo>
                  <a:lnTo>
                    <a:pt x="6096" y="44196"/>
                  </a:lnTo>
                  <a:lnTo>
                    <a:pt x="9906" y="48006"/>
                  </a:lnTo>
                  <a:lnTo>
                    <a:pt x="10668" y="49530"/>
                  </a:lnTo>
                  <a:lnTo>
                    <a:pt x="15240" y="49530"/>
                  </a:lnTo>
                  <a:lnTo>
                    <a:pt x="14478" y="48768"/>
                  </a:lnTo>
                  <a:lnTo>
                    <a:pt x="7404" y="37693"/>
                  </a:lnTo>
                  <a:lnTo>
                    <a:pt x="5219" y="24866"/>
                  </a:lnTo>
                  <a:lnTo>
                    <a:pt x="7658" y="12001"/>
                  </a:lnTo>
                  <a:lnTo>
                    <a:pt x="14478" y="762"/>
                  </a:lnTo>
                  <a:lnTo>
                    <a:pt x="15240" y="0"/>
                  </a:lnTo>
                  <a:close/>
                </a:path>
                <a:path w="73660" h="50164">
                  <a:moveTo>
                    <a:pt x="54864" y="40386"/>
                  </a:moveTo>
                  <a:lnTo>
                    <a:pt x="40386" y="2286"/>
                  </a:lnTo>
                  <a:lnTo>
                    <a:pt x="35052" y="2286"/>
                  </a:lnTo>
                  <a:lnTo>
                    <a:pt x="19050" y="40386"/>
                  </a:lnTo>
                  <a:lnTo>
                    <a:pt x="23622" y="40386"/>
                  </a:lnTo>
                  <a:lnTo>
                    <a:pt x="28194" y="30480"/>
                  </a:lnTo>
                  <a:lnTo>
                    <a:pt x="44958" y="30480"/>
                  </a:lnTo>
                  <a:lnTo>
                    <a:pt x="49530" y="40386"/>
                  </a:lnTo>
                  <a:lnTo>
                    <a:pt x="54864" y="40386"/>
                  </a:lnTo>
                  <a:close/>
                </a:path>
                <a:path w="73660" h="50164">
                  <a:moveTo>
                    <a:pt x="73456" y="28600"/>
                  </a:moveTo>
                  <a:lnTo>
                    <a:pt x="73152" y="18719"/>
                  </a:lnTo>
                  <a:lnTo>
                    <a:pt x="69977" y="9398"/>
                  </a:lnTo>
                  <a:lnTo>
                    <a:pt x="64008" y="1536"/>
                  </a:lnTo>
                  <a:lnTo>
                    <a:pt x="63246" y="12"/>
                  </a:lnTo>
                  <a:lnTo>
                    <a:pt x="58674" y="12"/>
                  </a:lnTo>
                  <a:lnTo>
                    <a:pt x="59436" y="774"/>
                  </a:lnTo>
                  <a:lnTo>
                    <a:pt x="66281" y="11468"/>
                  </a:lnTo>
                  <a:lnTo>
                    <a:pt x="68745" y="24295"/>
                  </a:lnTo>
                  <a:lnTo>
                    <a:pt x="66738" y="37172"/>
                  </a:lnTo>
                  <a:lnTo>
                    <a:pt x="60198" y="48018"/>
                  </a:lnTo>
                  <a:lnTo>
                    <a:pt x="59436" y="49542"/>
                  </a:lnTo>
                  <a:lnTo>
                    <a:pt x="63246" y="49542"/>
                  </a:lnTo>
                  <a:lnTo>
                    <a:pt x="64008" y="48018"/>
                  </a:lnTo>
                  <a:lnTo>
                    <a:pt x="65532" y="46494"/>
                  </a:lnTo>
                  <a:lnTo>
                    <a:pt x="67818" y="43446"/>
                  </a:lnTo>
                  <a:lnTo>
                    <a:pt x="68745" y="41884"/>
                  </a:lnTo>
                  <a:lnTo>
                    <a:pt x="69977" y="39827"/>
                  </a:lnTo>
                  <a:lnTo>
                    <a:pt x="70866" y="38874"/>
                  </a:lnTo>
                  <a:lnTo>
                    <a:pt x="70866" y="38112"/>
                  </a:lnTo>
                  <a:lnTo>
                    <a:pt x="73456" y="2860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4306" name="object 14306"/>
          <p:cNvGrpSpPr/>
          <p:nvPr/>
        </p:nvGrpSpPr>
        <p:grpSpPr>
          <a:xfrm>
            <a:off x="5887418" y="3550376"/>
            <a:ext cx="27933" cy="18355"/>
            <a:chOff x="4684369" y="3917441"/>
            <a:chExt cx="22225" cy="14604"/>
          </a:xfrm>
        </p:grpSpPr>
        <p:sp>
          <p:nvSpPr>
            <p:cNvPr id="14307" name="object 14307"/>
            <p:cNvSpPr/>
            <p:nvPr/>
          </p:nvSpPr>
          <p:spPr>
            <a:xfrm>
              <a:off x="4703419" y="3925823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08" name="object 14308"/>
            <p:cNvSpPr/>
            <p:nvPr/>
          </p:nvSpPr>
          <p:spPr>
            <a:xfrm>
              <a:off x="4703419" y="3922775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4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09" name="object 14309"/>
            <p:cNvSpPr/>
            <p:nvPr/>
          </p:nvSpPr>
          <p:spPr>
            <a:xfrm>
              <a:off x="4686655" y="3925823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10">
                  <a:moveTo>
                    <a:pt x="0" y="3809"/>
                  </a:moveTo>
                  <a:lnTo>
                    <a:pt x="3048" y="3809"/>
                  </a:lnTo>
                  <a:lnTo>
                    <a:pt x="3047" y="0"/>
                  </a:lnTo>
                  <a:lnTo>
                    <a:pt x="2285" y="0"/>
                  </a:lnTo>
                  <a:lnTo>
                    <a:pt x="2285" y="761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10" name="object 14310"/>
            <p:cNvSpPr/>
            <p:nvPr/>
          </p:nvSpPr>
          <p:spPr>
            <a:xfrm>
              <a:off x="4689703" y="3925823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5">
                  <a:moveTo>
                    <a:pt x="0" y="0"/>
                  </a:moveTo>
                  <a:lnTo>
                    <a:pt x="685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11" name="object 14311"/>
            <p:cNvSpPr/>
            <p:nvPr/>
          </p:nvSpPr>
          <p:spPr>
            <a:xfrm>
              <a:off x="4698085" y="392582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762" y="761"/>
                  </a:moveTo>
                  <a:lnTo>
                    <a:pt x="762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12" name="object 14312"/>
            <p:cNvSpPr/>
            <p:nvPr/>
          </p:nvSpPr>
          <p:spPr>
            <a:xfrm>
              <a:off x="4699609" y="3919727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6096"/>
                  </a:moveTo>
                  <a:lnTo>
                    <a:pt x="0" y="9906"/>
                  </a:lnTo>
                  <a:lnTo>
                    <a:pt x="0" y="0"/>
                  </a:ln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13" name="object 14313"/>
            <p:cNvSpPr/>
            <p:nvPr/>
          </p:nvSpPr>
          <p:spPr>
            <a:xfrm>
              <a:off x="4698085" y="3923537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4">
                  <a:moveTo>
                    <a:pt x="0" y="1524"/>
                  </a:moveTo>
                  <a:lnTo>
                    <a:pt x="761" y="762"/>
                  </a:lnTo>
                  <a:lnTo>
                    <a:pt x="761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14" name="object 14314"/>
            <p:cNvSpPr/>
            <p:nvPr/>
          </p:nvSpPr>
          <p:spPr>
            <a:xfrm>
              <a:off x="4689703" y="3925823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5">
                  <a:moveTo>
                    <a:pt x="685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15" name="object 14315"/>
            <p:cNvSpPr/>
            <p:nvPr/>
          </p:nvSpPr>
          <p:spPr>
            <a:xfrm>
              <a:off x="4688941" y="3923537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4">
                  <a:moveTo>
                    <a:pt x="0" y="0"/>
                  </a:moveTo>
                  <a:lnTo>
                    <a:pt x="0" y="762"/>
                  </a:lnTo>
                  <a:lnTo>
                    <a:pt x="762" y="152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16" name="object 14316"/>
            <p:cNvSpPr/>
            <p:nvPr/>
          </p:nvSpPr>
          <p:spPr>
            <a:xfrm>
              <a:off x="4686655" y="3919727"/>
              <a:ext cx="3175" cy="10160"/>
            </a:xfrm>
            <a:custGeom>
              <a:avLst/>
              <a:gdLst/>
              <a:ahLst/>
              <a:cxnLst/>
              <a:rect l="l" t="t" r="r" b="b"/>
              <a:pathLst>
                <a:path w="3175" h="10160">
                  <a:moveTo>
                    <a:pt x="3048" y="3048"/>
                  </a:moveTo>
                  <a:lnTo>
                    <a:pt x="3048" y="0"/>
                  </a:lnTo>
                  <a:lnTo>
                    <a:pt x="0" y="0"/>
                  </a:lnTo>
                  <a:lnTo>
                    <a:pt x="0" y="990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4317" name="object 14317"/>
          <p:cNvGrpSpPr/>
          <p:nvPr/>
        </p:nvGrpSpPr>
        <p:grpSpPr>
          <a:xfrm>
            <a:off x="5912318" y="3362668"/>
            <a:ext cx="31923" cy="95770"/>
            <a:chOff x="4704181" y="3768090"/>
            <a:chExt cx="25400" cy="76200"/>
          </a:xfrm>
        </p:grpSpPr>
        <p:sp>
          <p:nvSpPr>
            <p:cNvPr id="14318" name="object 14318"/>
            <p:cNvSpPr/>
            <p:nvPr/>
          </p:nvSpPr>
          <p:spPr>
            <a:xfrm>
              <a:off x="4706467" y="3770376"/>
              <a:ext cx="20955" cy="71755"/>
            </a:xfrm>
            <a:custGeom>
              <a:avLst/>
              <a:gdLst/>
              <a:ahLst/>
              <a:cxnLst/>
              <a:rect l="l" t="t" r="r" b="b"/>
              <a:pathLst>
                <a:path w="20954" h="71754">
                  <a:moveTo>
                    <a:pt x="0" y="0"/>
                  </a:moveTo>
                  <a:lnTo>
                    <a:pt x="0" y="71628"/>
                  </a:lnTo>
                  <a:lnTo>
                    <a:pt x="20574" y="71628"/>
                  </a:lnTo>
                  <a:lnTo>
                    <a:pt x="20574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19" name="object 14319"/>
            <p:cNvSpPr/>
            <p:nvPr/>
          </p:nvSpPr>
          <p:spPr>
            <a:xfrm>
              <a:off x="4706467" y="3770376"/>
              <a:ext cx="20955" cy="71755"/>
            </a:xfrm>
            <a:custGeom>
              <a:avLst/>
              <a:gdLst/>
              <a:ahLst/>
              <a:cxnLst/>
              <a:rect l="l" t="t" r="r" b="b"/>
              <a:pathLst>
                <a:path w="20954" h="71754">
                  <a:moveTo>
                    <a:pt x="20574" y="0"/>
                  </a:moveTo>
                  <a:lnTo>
                    <a:pt x="0" y="71628"/>
                  </a:lnTo>
                  <a:lnTo>
                    <a:pt x="20574" y="71628"/>
                  </a:lnTo>
                  <a:lnTo>
                    <a:pt x="2057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4320" name="object 14320"/>
          <p:cNvGrpSpPr/>
          <p:nvPr/>
        </p:nvGrpSpPr>
        <p:grpSpPr>
          <a:xfrm>
            <a:off x="5594362" y="3400976"/>
            <a:ext cx="78212" cy="205905"/>
            <a:chOff x="4451197" y="3798570"/>
            <a:chExt cx="62230" cy="163830"/>
          </a:xfrm>
        </p:grpSpPr>
        <p:sp>
          <p:nvSpPr>
            <p:cNvPr id="14321" name="object 14321"/>
            <p:cNvSpPr/>
            <p:nvPr/>
          </p:nvSpPr>
          <p:spPr>
            <a:xfrm>
              <a:off x="4480153" y="3960114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5">
                  <a:moveTo>
                    <a:pt x="16763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22" name="object 14322"/>
            <p:cNvSpPr/>
            <p:nvPr/>
          </p:nvSpPr>
          <p:spPr>
            <a:xfrm>
              <a:off x="4453483" y="3922776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4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23" name="object 14323"/>
            <p:cNvSpPr/>
            <p:nvPr/>
          </p:nvSpPr>
          <p:spPr>
            <a:xfrm>
              <a:off x="4456531" y="392277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5">
                  <a:moveTo>
                    <a:pt x="685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24" name="object 14324"/>
            <p:cNvSpPr/>
            <p:nvPr/>
          </p:nvSpPr>
          <p:spPr>
            <a:xfrm>
              <a:off x="4456531" y="3919728"/>
              <a:ext cx="6985" cy="3175"/>
            </a:xfrm>
            <a:custGeom>
              <a:avLst/>
              <a:gdLst/>
              <a:ahLst/>
              <a:cxnLst/>
              <a:rect l="l" t="t" r="r" b="b"/>
              <a:pathLst>
                <a:path w="6985" h="3175">
                  <a:moveTo>
                    <a:pt x="6858" y="0"/>
                  </a:moveTo>
                  <a:lnTo>
                    <a:pt x="6858" y="3048"/>
                  </a:lnTo>
                </a:path>
                <a:path w="6985" h="3175">
                  <a:moveTo>
                    <a:pt x="6858" y="0"/>
                  </a:moveTo>
                  <a:lnTo>
                    <a:pt x="0" y="0"/>
                  </a:ln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25" name="object 14325"/>
            <p:cNvSpPr/>
            <p:nvPr/>
          </p:nvSpPr>
          <p:spPr>
            <a:xfrm>
              <a:off x="4453483" y="3807714"/>
              <a:ext cx="0" cy="81915"/>
            </a:xfrm>
            <a:custGeom>
              <a:avLst/>
              <a:gdLst/>
              <a:ahLst/>
              <a:cxnLst/>
              <a:rect l="l" t="t" r="r" b="b"/>
              <a:pathLst>
                <a:path h="81914">
                  <a:moveTo>
                    <a:pt x="0" y="81533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26" name="object 14326"/>
            <p:cNvSpPr/>
            <p:nvPr/>
          </p:nvSpPr>
          <p:spPr>
            <a:xfrm>
              <a:off x="4456531" y="3807714"/>
              <a:ext cx="0" cy="81915"/>
            </a:xfrm>
            <a:custGeom>
              <a:avLst/>
              <a:gdLst/>
              <a:ahLst/>
              <a:cxnLst/>
              <a:rect l="l" t="t" r="r" b="b"/>
              <a:pathLst>
                <a:path h="81914">
                  <a:moveTo>
                    <a:pt x="0" y="81533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27" name="object 14327"/>
            <p:cNvSpPr/>
            <p:nvPr/>
          </p:nvSpPr>
          <p:spPr>
            <a:xfrm>
              <a:off x="4453483" y="3811524"/>
              <a:ext cx="0" cy="74295"/>
            </a:xfrm>
            <a:custGeom>
              <a:avLst/>
              <a:gdLst/>
              <a:ahLst/>
              <a:cxnLst/>
              <a:rect l="l" t="t" r="r" b="b"/>
              <a:pathLst>
                <a:path h="74295">
                  <a:moveTo>
                    <a:pt x="0" y="0"/>
                  </a:moveTo>
                  <a:lnTo>
                    <a:pt x="0" y="7391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28" name="object 14328"/>
            <p:cNvSpPr/>
            <p:nvPr/>
          </p:nvSpPr>
          <p:spPr>
            <a:xfrm>
              <a:off x="4456531" y="3811524"/>
              <a:ext cx="0" cy="74295"/>
            </a:xfrm>
            <a:custGeom>
              <a:avLst/>
              <a:gdLst/>
              <a:ahLst/>
              <a:cxnLst/>
              <a:rect l="l" t="t" r="r" b="b"/>
              <a:pathLst>
                <a:path h="74295">
                  <a:moveTo>
                    <a:pt x="0" y="0"/>
                  </a:moveTo>
                  <a:lnTo>
                    <a:pt x="0" y="7391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29" name="object 14329"/>
            <p:cNvSpPr/>
            <p:nvPr/>
          </p:nvSpPr>
          <p:spPr>
            <a:xfrm>
              <a:off x="4456531" y="3800856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30" name="object 14330"/>
            <p:cNvSpPr/>
            <p:nvPr/>
          </p:nvSpPr>
          <p:spPr>
            <a:xfrm>
              <a:off x="4453483" y="3800856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31" name="object 14331"/>
            <p:cNvSpPr/>
            <p:nvPr/>
          </p:nvSpPr>
          <p:spPr>
            <a:xfrm>
              <a:off x="4453483" y="3804666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4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32" name="object 14332"/>
            <p:cNvSpPr/>
            <p:nvPr/>
          </p:nvSpPr>
          <p:spPr>
            <a:xfrm>
              <a:off x="4451197" y="3798582"/>
              <a:ext cx="7620" cy="5080"/>
            </a:xfrm>
            <a:custGeom>
              <a:avLst/>
              <a:gdLst/>
              <a:ahLst/>
              <a:cxnLst/>
              <a:rect l="l" t="t" r="r" b="b"/>
              <a:pathLst>
                <a:path w="7620" h="5079">
                  <a:moveTo>
                    <a:pt x="7620" y="2286"/>
                  </a:moveTo>
                  <a:lnTo>
                    <a:pt x="6946" y="660"/>
                  </a:lnTo>
                  <a:lnTo>
                    <a:pt x="5334" y="0"/>
                  </a:lnTo>
                  <a:lnTo>
                    <a:pt x="3797" y="622"/>
                  </a:lnTo>
                  <a:lnTo>
                    <a:pt x="2286" y="0"/>
                  </a:lnTo>
                  <a:lnTo>
                    <a:pt x="660" y="660"/>
                  </a:lnTo>
                  <a:lnTo>
                    <a:pt x="0" y="2286"/>
                  </a:lnTo>
                  <a:lnTo>
                    <a:pt x="660" y="3898"/>
                  </a:lnTo>
                  <a:lnTo>
                    <a:pt x="2286" y="4572"/>
                  </a:lnTo>
                  <a:lnTo>
                    <a:pt x="3797" y="3949"/>
                  </a:lnTo>
                  <a:lnTo>
                    <a:pt x="5334" y="4572"/>
                  </a:lnTo>
                  <a:lnTo>
                    <a:pt x="6946" y="3898"/>
                  </a:lnTo>
                  <a:lnTo>
                    <a:pt x="7620" y="228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33" name="object 14333"/>
            <p:cNvSpPr/>
            <p:nvPr/>
          </p:nvSpPr>
          <p:spPr>
            <a:xfrm>
              <a:off x="4453483" y="3804666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4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34" name="object 14334"/>
            <p:cNvSpPr/>
            <p:nvPr/>
          </p:nvSpPr>
          <p:spPr>
            <a:xfrm>
              <a:off x="4453483" y="3807714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4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35" name="object 14335"/>
            <p:cNvSpPr/>
            <p:nvPr/>
          </p:nvSpPr>
          <p:spPr>
            <a:xfrm>
              <a:off x="4453483" y="3804666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4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36" name="object 14336"/>
            <p:cNvSpPr/>
            <p:nvPr/>
          </p:nvSpPr>
          <p:spPr>
            <a:xfrm>
              <a:off x="4456531" y="3804666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5">
                  <a:moveTo>
                    <a:pt x="0" y="6857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37" name="object 14337"/>
            <p:cNvSpPr/>
            <p:nvPr/>
          </p:nvSpPr>
          <p:spPr>
            <a:xfrm>
              <a:off x="4454245" y="3809238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2286" y="0"/>
                  </a:moveTo>
                  <a:lnTo>
                    <a:pt x="3902" y="669"/>
                  </a:lnTo>
                  <a:lnTo>
                    <a:pt x="4572" y="2285"/>
                  </a:lnTo>
                  <a:lnTo>
                    <a:pt x="3902" y="3902"/>
                  </a:lnTo>
                  <a:lnTo>
                    <a:pt x="2286" y="4571"/>
                  </a:lnTo>
                  <a:lnTo>
                    <a:pt x="669" y="3902"/>
                  </a:lnTo>
                  <a:lnTo>
                    <a:pt x="0" y="2285"/>
                  </a:lnTo>
                  <a:lnTo>
                    <a:pt x="669" y="669"/>
                  </a:lnTo>
                  <a:lnTo>
                    <a:pt x="228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38" name="object 14338"/>
            <p:cNvSpPr/>
            <p:nvPr/>
          </p:nvSpPr>
          <p:spPr>
            <a:xfrm>
              <a:off x="4453483" y="3804666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5">
                  <a:moveTo>
                    <a:pt x="0" y="6857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39" name="object 14339"/>
            <p:cNvSpPr/>
            <p:nvPr/>
          </p:nvSpPr>
          <p:spPr>
            <a:xfrm>
              <a:off x="4451197" y="3809238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2286" y="0"/>
                  </a:moveTo>
                  <a:lnTo>
                    <a:pt x="3902" y="669"/>
                  </a:lnTo>
                  <a:lnTo>
                    <a:pt x="4572" y="2285"/>
                  </a:lnTo>
                  <a:lnTo>
                    <a:pt x="3902" y="3902"/>
                  </a:lnTo>
                  <a:lnTo>
                    <a:pt x="2286" y="4571"/>
                  </a:lnTo>
                  <a:lnTo>
                    <a:pt x="669" y="3902"/>
                  </a:lnTo>
                  <a:lnTo>
                    <a:pt x="0" y="2285"/>
                  </a:lnTo>
                  <a:lnTo>
                    <a:pt x="669" y="669"/>
                  </a:lnTo>
                  <a:lnTo>
                    <a:pt x="228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40" name="object 14340"/>
            <p:cNvSpPr/>
            <p:nvPr/>
          </p:nvSpPr>
          <p:spPr>
            <a:xfrm>
              <a:off x="4453483" y="388924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4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41" name="object 14341"/>
            <p:cNvSpPr/>
            <p:nvPr/>
          </p:nvSpPr>
          <p:spPr>
            <a:xfrm>
              <a:off x="4456531" y="3885438"/>
              <a:ext cx="0" cy="37465"/>
            </a:xfrm>
            <a:custGeom>
              <a:avLst/>
              <a:gdLst/>
              <a:ahLst/>
              <a:cxnLst/>
              <a:rect l="l" t="t" r="r" b="b"/>
              <a:pathLst>
                <a:path h="37464">
                  <a:moveTo>
                    <a:pt x="0" y="0"/>
                  </a:moveTo>
                  <a:lnTo>
                    <a:pt x="0" y="3733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42" name="object 14342"/>
            <p:cNvSpPr/>
            <p:nvPr/>
          </p:nvSpPr>
          <p:spPr>
            <a:xfrm>
              <a:off x="4454245" y="3883152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2286" y="0"/>
                  </a:moveTo>
                  <a:lnTo>
                    <a:pt x="3902" y="669"/>
                  </a:lnTo>
                  <a:lnTo>
                    <a:pt x="4572" y="2285"/>
                  </a:lnTo>
                  <a:lnTo>
                    <a:pt x="3902" y="3902"/>
                  </a:lnTo>
                  <a:lnTo>
                    <a:pt x="2286" y="4571"/>
                  </a:lnTo>
                  <a:lnTo>
                    <a:pt x="669" y="3902"/>
                  </a:lnTo>
                  <a:lnTo>
                    <a:pt x="0" y="2285"/>
                  </a:lnTo>
                  <a:lnTo>
                    <a:pt x="669" y="669"/>
                  </a:lnTo>
                  <a:lnTo>
                    <a:pt x="228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43" name="object 14343"/>
            <p:cNvSpPr/>
            <p:nvPr/>
          </p:nvSpPr>
          <p:spPr>
            <a:xfrm>
              <a:off x="4453483" y="3885438"/>
              <a:ext cx="0" cy="37465"/>
            </a:xfrm>
            <a:custGeom>
              <a:avLst/>
              <a:gdLst/>
              <a:ahLst/>
              <a:cxnLst/>
              <a:rect l="l" t="t" r="r" b="b"/>
              <a:pathLst>
                <a:path h="37464">
                  <a:moveTo>
                    <a:pt x="0" y="0"/>
                  </a:moveTo>
                  <a:lnTo>
                    <a:pt x="0" y="3733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44" name="object 14344"/>
            <p:cNvSpPr/>
            <p:nvPr/>
          </p:nvSpPr>
          <p:spPr>
            <a:xfrm>
              <a:off x="4451197" y="3883152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2286" y="0"/>
                  </a:moveTo>
                  <a:lnTo>
                    <a:pt x="3902" y="669"/>
                  </a:lnTo>
                  <a:lnTo>
                    <a:pt x="4572" y="2285"/>
                  </a:lnTo>
                  <a:lnTo>
                    <a:pt x="3902" y="3902"/>
                  </a:lnTo>
                  <a:lnTo>
                    <a:pt x="2286" y="4571"/>
                  </a:lnTo>
                  <a:lnTo>
                    <a:pt x="669" y="3902"/>
                  </a:lnTo>
                  <a:lnTo>
                    <a:pt x="0" y="2285"/>
                  </a:lnTo>
                  <a:lnTo>
                    <a:pt x="669" y="669"/>
                  </a:lnTo>
                  <a:lnTo>
                    <a:pt x="228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45" name="object 14345"/>
            <p:cNvSpPr/>
            <p:nvPr/>
          </p:nvSpPr>
          <p:spPr>
            <a:xfrm>
              <a:off x="4453483" y="3824478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5">
                  <a:moveTo>
                    <a:pt x="0" y="0"/>
                  </a:moveTo>
                  <a:lnTo>
                    <a:pt x="0" y="0"/>
                  </a:lnTo>
                  <a:lnTo>
                    <a:pt x="0" y="685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46" name="object 14346"/>
            <p:cNvSpPr/>
            <p:nvPr/>
          </p:nvSpPr>
          <p:spPr>
            <a:xfrm>
              <a:off x="4453483" y="3824478"/>
              <a:ext cx="3175" cy="6985"/>
            </a:xfrm>
            <a:custGeom>
              <a:avLst/>
              <a:gdLst/>
              <a:ahLst/>
              <a:cxnLst/>
              <a:rect l="l" t="t" r="r" b="b"/>
              <a:pathLst>
                <a:path w="3175" h="6985">
                  <a:moveTo>
                    <a:pt x="3048" y="0"/>
                  </a:moveTo>
                  <a:lnTo>
                    <a:pt x="3048" y="6858"/>
                  </a:lnTo>
                  <a:lnTo>
                    <a:pt x="0" y="685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47" name="object 14347"/>
            <p:cNvSpPr/>
            <p:nvPr/>
          </p:nvSpPr>
          <p:spPr>
            <a:xfrm>
              <a:off x="4453483" y="382828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4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48" name="object 14348"/>
            <p:cNvSpPr/>
            <p:nvPr/>
          </p:nvSpPr>
          <p:spPr>
            <a:xfrm>
              <a:off x="4453483" y="3831336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4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49" name="object 14349"/>
            <p:cNvSpPr/>
            <p:nvPr/>
          </p:nvSpPr>
          <p:spPr>
            <a:xfrm>
              <a:off x="4451197" y="3832859"/>
              <a:ext cx="7620" cy="5080"/>
            </a:xfrm>
            <a:custGeom>
              <a:avLst/>
              <a:gdLst/>
              <a:ahLst/>
              <a:cxnLst/>
              <a:rect l="l" t="t" r="r" b="b"/>
              <a:pathLst>
                <a:path w="7620" h="5079">
                  <a:moveTo>
                    <a:pt x="7620" y="2286"/>
                  </a:moveTo>
                  <a:lnTo>
                    <a:pt x="6946" y="673"/>
                  </a:lnTo>
                  <a:lnTo>
                    <a:pt x="5334" y="0"/>
                  </a:lnTo>
                  <a:lnTo>
                    <a:pt x="3797" y="635"/>
                  </a:lnTo>
                  <a:lnTo>
                    <a:pt x="2286" y="0"/>
                  </a:lnTo>
                  <a:lnTo>
                    <a:pt x="660" y="673"/>
                  </a:lnTo>
                  <a:lnTo>
                    <a:pt x="0" y="2286"/>
                  </a:lnTo>
                  <a:lnTo>
                    <a:pt x="660" y="3911"/>
                  </a:lnTo>
                  <a:lnTo>
                    <a:pt x="2286" y="4572"/>
                  </a:lnTo>
                  <a:lnTo>
                    <a:pt x="3797" y="3962"/>
                  </a:lnTo>
                  <a:lnTo>
                    <a:pt x="5334" y="4572"/>
                  </a:lnTo>
                  <a:lnTo>
                    <a:pt x="6946" y="3911"/>
                  </a:lnTo>
                  <a:lnTo>
                    <a:pt x="7620" y="228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50" name="object 14350"/>
            <p:cNvSpPr/>
            <p:nvPr/>
          </p:nvSpPr>
          <p:spPr>
            <a:xfrm>
              <a:off x="4453483" y="3831336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4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51" name="object 14351"/>
            <p:cNvSpPr/>
            <p:nvPr/>
          </p:nvSpPr>
          <p:spPr>
            <a:xfrm>
              <a:off x="4453483" y="3831336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809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52" name="object 14352"/>
            <p:cNvSpPr/>
            <p:nvPr/>
          </p:nvSpPr>
          <p:spPr>
            <a:xfrm>
              <a:off x="4456531" y="3831336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809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53" name="object 14353"/>
            <p:cNvSpPr/>
            <p:nvPr/>
          </p:nvSpPr>
          <p:spPr>
            <a:xfrm>
              <a:off x="4453483" y="3814572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0"/>
                  </a:lnTo>
                  <a:lnTo>
                    <a:pt x="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54" name="object 14354"/>
            <p:cNvSpPr/>
            <p:nvPr/>
          </p:nvSpPr>
          <p:spPr>
            <a:xfrm>
              <a:off x="4453483" y="3814572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10">
                  <a:moveTo>
                    <a:pt x="3048" y="0"/>
                  </a:moveTo>
                  <a:lnTo>
                    <a:pt x="3048" y="3810"/>
                  </a:lnTo>
                  <a:lnTo>
                    <a:pt x="0" y="3810"/>
                  </a:lnTo>
                </a:path>
                <a:path w="3175" h="3810">
                  <a:moveTo>
                    <a:pt x="304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55" name="object 14355"/>
            <p:cNvSpPr/>
            <p:nvPr/>
          </p:nvSpPr>
          <p:spPr>
            <a:xfrm>
              <a:off x="4453483" y="3818382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4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56" name="object 14356"/>
            <p:cNvSpPr/>
            <p:nvPr/>
          </p:nvSpPr>
          <p:spPr>
            <a:xfrm>
              <a:off x="4451197" y="3819144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2286" y="0"/>
                  </a:moveTo>
                  <a:lnTo>
                    <a:pt x="3902" y="669"/>
                  </a:lnTo>
                  <a:lnTo>
                    <a:pt x="4572" y="2285"/>
                  </a:lnTo>
                  <a:lnTo>
                    <a:pt x="3902" y="3902"/>
                  </a:lnTo>
                  <a:lnTo>
                    <a:pt x="2286" y="4571"/>
                  </a:lnTo>
                  <a:lnTo>
                    <a:pt x="669" y="3902"/>
                  </a:lnTo>
                  <a:lnTo>
                    <a:pt x="0" y="2285"/>
                  </a:lnTo>
                  <a:lnTo>
                    <a:pt x="669" y="669"/>
                  </a:lnTo>
                  <a:lnTo>
                    <a:pt x="228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57" name="object 14357"/>
            <p:cNvSpPr/>
            <p:nvPr/>
          </p:nvSpPr>
          <p:spPr>
            <a:xfrm>
              <a:off x="4453483" y="3818382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048" y="3048"/>
                  </a:moveTo>
                  <a:lnTo>
                    <a:pt x="0" y="3048"/>
                  </a:lnTo>
                  <a:lnTo>
                    <a:pt x="0" y="0"/>
                  </a:lnTo>
                </a:path>
                <a:path w="3175" h="3175">
                  <a:moveTo>
                    <a:pt x="3048" y="3048"/>
                  </a:moveTo>
                  <a:lnTo>
                    <a:pt x="30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58" name="object 14358"/>
            <p:cNvSpPr/>
            <p:nvPr/>
          </p:nvSpPr>
          <p:spPr>
            <a:xfrm>
              <a:off x="4508347" y="3930396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2286" y="0"/>
                  </a:moveTo>
                  <a:lnTo>
                    <a:pt x="3902" y="669"/>
                  </a:lnTo>
                  <a:lnTo>
                    <a:pt x="4572" y="2285"/>
                  </a:lnTo>
                  <a:lnTo>
                    <a:pt x="3902" y="3902"/>
                  </a:lnTo>
                  <a:lnTo>
                    <a:pt x="2286" y="4571"/>
                  </a:lnTo>
                  <a:lnTo>
                    <a:pt x="669" y="3902"/>
                  </a:lnTo>
                  <a:lnTo>
                    <a:pt x="0" y="2285"/>
                  </a:lnTo>
                  <a:lnTo>
                    <a:pt x="669" y="669"/>
                  </a:lnTo>
                  <a:lnTo>
                    <a:pt x="228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59" name="object 14359"/>
            <p:cNvSpPr/>
            <p:nvPr/>
          </p:nvSpPr>
          <p:spPr>
            <a:xfrm>
              <a:off x="4506823" y="393954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10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60" name="object 14360"/>
            <p:cNvSpPr/>
            <p:nvPr/>
          </p:nvSpPr>
          <p:spPr>
            <a:xfrm>
              <a:off x="4506823" y="393649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10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61" name="object 14361"/>
            <p:cNvSpPr/>
            <p:nvPr/>
          </p:nvSpPr>
          <p:spPr>
            <a:xfrm>
              <a:off x="4470247" y="3936492"/>
              <a:ext cx="40640" cy="0"/>
            </a:xfrm>
            <a:custGeom>
              <a:avLst/>
              <a:gdLst/>
              <a:ahLst/>
              <a:cxnLst/>
              <a:rect l="l" t="t" r="r" b="b"/>
              <a:pathLst>
                <a:path w="40639">
                  <a:moveTo>
                    <a:pt x="0" y="0"/>
                  </a:moveTo>
                  <a:lnTo>
                    <a:pt x="4038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62" name="object 14362"/>
            <p:cNvSpPr/>
            <p:nvPr/>
          </p:nvSpPr>
          <p:spPr>
            <a:xfrm>
              <a:off x="4466437" y="3932682"/>
              <a:ext cx="40640" cy="0"/>
            </a:xfrm>
            <a:custGeom>
              <a:avLst/>
              <a:gdLst/>
              <a:ahLst/>
              <a:cxnLst/>
              <a:rect l="l" t="t" r="r" b="b"/>
              <a:pathLst>
                <a:path w="40639">
                  <a:moveTo>
                    <a:pt x="0" y="0"/>
                  </a:moveTo>
                  <a:lnTo>
                    <a:pt x="4038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63" name="object 14363"/>
            <p:cNvSpPr/>
            <p:nvPr/>
          </p:nvSpPr>
          <p:spPr>
            <a:xfrm>
              <a:off x="4456531" y="3925824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64" name="object 14364"/>
            <p:cNvSpPr/>
            <p:nvPr/>
          </p:nvSpPr>
          <p:spPr>
            <a:xfrm>
              <a:off x="4510633" y="3932682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809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65" name="object 14365"/>
            <p:cNvSpPr/>
            <p:nvPr/>
          </p:nvSpPr>
          <p:spPr>
            <a:xfrm>
              <a:off x="4506823" y="393268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10">
                  <a:moveTo>
                    <a:pt x="0" y="0"/>
                  </a:moveTo>
                  <a:lnTo>
                    <a:pt x="0" y="0"/>
                  </a:lnTo>
                  <a:lnTo>
                    <a:pt x="381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4366" name="object 14366"/>
          <p:cNvGrpSpPr/>
          <p:nvPr/>
        </p:nvGrpSpPr>
        <p:grpSpPr>
          <a:xfrm>
            <a:off x="5597235" y="3553250"/>
            <a:ext cx="212290" cy="126097"/>
            <a:chOff x="4453483" y="3919728"/>
            <a:chExt cx="168910" cy="100330"/>
          </a:xfrm>
        </p:grpSpPr>
        <p:sp>
          <p:nvSpPr>
            <p:cNvPr id="14367" name="object 14367"/>
            <p:cNvSpPr/>
            <p:nvPr/>
          </p:nvSpPr>
          <p:spPr>
            <a:xfrm>
              <a:off x="4456531" y="4014216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0"/>
                  </a:moveTo>
                  <a:lnTo>
                    <a:pt x="3048" y="3047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68" name="object 14368"/>
            <p:cNvSpPr/>
            <p:nvPr/>
          </p:nvSpPr>
          <p:spPr>
            <a:xfrm>
              <a:off x="4456531" y="4010406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10">
                  <a:moveTo>
                    <a:pt x="0" y="0"/>
                  </a:moveTo>
                  <a:lnTo>
                    <a:pt x="3048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69" name="object 14369"/>
            <p:cNvSpPr/>
            <p:nvPr/>
          </p:nvSpPr>
          <p:spPr>
            <a:xfrm>
              <a:off x="4456531" y="400735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70" name="object 14370"/>
            <p:cNvSpPr/>
            <p:nvPr/>
          </p:nvSpPr>
          <p:spPr>
            <a:xfrm>
              <a:off x="4456531" y="400354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71" name="object 14371"/>
            <p:cNvSpPr/>
            <p:nvPr/>
          </p:nvSpPr>
          <p:spPr>
            <a:xfrm>
              <a:off x="4456531" y="400050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72" name="object 14372"/>
            <p:cNvSpPr/>
            <p:nvPr/>
          </p:nvSpPr>
          <p:spPr>
            <a:xfrm>
              <a:off x="4456531" y="3997452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73" name="object 14373"/>
            <p:cNvSpPr/>
            <p:nvPr/>
          </p:nvSpPr>
          <p:spPr>
            <a:xfrm>
              <a:off x="4456531" y="3993642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74" name="object 14374"/>
            <p:cNvSpPr/>
            <p:nvPr/>
          </p:nvSpPr>
          <p:spPr>
            <a:xfrm>
              <a:off x="4456531" y="3990594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75" name="object 14375"/>
            <p:cNvSpPr/>
            <p:nvPr/>
          </p:nvSpPr>
          <p:spPr>
            <a:xfrm>
              <a:off x="4456531" y="3986784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76" name="object 14376"/>
            <p:cNvSpPr/>
            <p:nvPr/>
          </p:nvSpPr>
          <p:spPr>
            <a:xfrm>
              <a:off x="4456531" y="3979926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10">
                  <a:moveTo>
                    <a:pt x="0" y="0"/>
                  </a:moveTo>
                  <a:lnTo>
                    <a:pt x="3048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77" name="object 14377"/>
            <p:cNvSpPr/>
            <p:nvPr/>
          </p:nvSpPr>
          <p:spPr>
            <a:xfrm>
              <a:off x="4456531" y="3976878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0"/>
                  </a:moveTo>
                  <a:lnTo>
                    <a:pt x="3048" y="3047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78" name="object 14378"/>
            <p:cNvSpPr/>
            <p:nvPr/>
          </p:nvSpPr>
          <p:spPr>
            <a:xfrm>
              <a:off x="4456531" y="3973830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0"/>
                  </a:moveTo>
                  <a:lnTo>
                    <a:pt x="3048" y="3047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79" name="object 14379"/>
            <p:cNvSpPr/>
            <p:nvPr/>
          </p:nvSpPr>
          <p:spPr>
            <a:xfrm>
              <a:off x="4456531" y="3970020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10">
                  <a:moveTo>
                    <a:pt x="0" y="0"/>
                  </a:moveTo>
                  <a:lnTo>
                    <a:pt x="3048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80" name="object 14380"/>
            <p:cNvSpPr/>
            <p:nvPr/>
          </p:nvSpPr>
          <p:spPr>
            <a:xfrm>
              <a:off x="4456531" y="3966972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0"/>
                  </a:moveTo>
                  <a:lnTo>
                    <a:pt x="3048" y="3047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81" name="object 14381"/>
            <p:cNvSpPr/>
            <p:nvPr/>
          </p:nvSpPr>
          <p:spPr>
            <a:xfrm>
              <a:off x="4456531" y="3963162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10">
                  <a:moveTo>
                    <a:pt x="0" y="0"/>
                  </a:moveTo>
                  <a:lnTo>
                    <a:pt x="3048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82" name="object 14382"/>
            <p:cNvSpPr/>
            <p:nvPr/>
          </p:nvSpPr>
          <p:spPr>
            <a:xfrm>
              <a:off x="4456531" y="3960114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0"/>
                  </a:moveTo>
                  <a:lnTo>
                    <a:pt x="3048" y="3047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83" name="object 14383"/>
            <p:cNvSpPr/>
            <p:nvPr/>
          </p:nvSpPr>
          <p:spPr>
            <a:xfrm>
              <a:off x="4456531" y="3956304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10">
                  <a:moveTo>
                    <a:pt x="0" y="0"/>
                  </a:moveTo>
                  <a:lnTo>
                    <a:pt x="3048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84" name="object 14384"/>
            <p:cNvSpPr/>
            <p:nvPr/>
          </p:nvSpPr>
          <p:spPr>
            <a:xfrm>
              <a:off x="4456531" y="3953256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0"/>
                  </a:moveTo>
                  <a:lnTo>
                    <a:pt x="3048" y="3047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85" name="object 14385"/>
            <p:cNvSpPr/>
            <p:nvPr/>
          </p:nvSpPr>
          <p:spPr>
            <a:xfrm>
              <a:off x="4456531" y="3950208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0"/>
                  </a:moveTo>
                  <a:lnTo>
                    <a:pt x="3048" y="3047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86" name="object 14386"/>
            <p:cNvSpPr/>
            <p:nvPr/>
          </p:nvSpPr>
          <p:spPr>
            <a:xfrm>
              <a:off x="4456531" y="3946398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10">
                  <a:moveTo>
                    <a:pt x="0" y="0"/>
                  </a:moveTo>
                  <a:lnTo>
                    <a:pt x="3048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87" name="object 14387"/>
            <p:cNvSpPr/>
            <p:nvPr/>
          </p:nvSpPr>
          <p:spPr>
            <a:xfrm>
              <a:off x="4456531" y="3943350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0"/>
                  </a:moveTo>
                  <a:lnTo>
                    <a:pt x="3048" y="3047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88" name="object 14388"/>
            <p:cNvSpPr/>
            <p:nvPr/>
          </p:nvSpPr>
          <p:spPr>
            <a:xfrm>
              <a:off x="4456531" y="3939540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10">
                  <a:moveTo>
                    <a:pt x="0" y="0"/>
                  </a:moveTo>
                  <a:lnTo>
                    <a:pt x="3048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89" name="object 14389"/>
            <p:cNvSpPr/>
            <p:nvPr/>
          </p:nvSpPr>
          <p:spPr>
            <a:xfrm>
              <a:off x="4456531" y="3936492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0"/>
                  </a:moveTo>
                  <a:lnTo>
                    <a:pt x="3048" y="3047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90" name="object 14390"/>
            <p:cNvSpPr/>
            <p:nvPr/>
          </p:nvSpPr>
          <p:spPr>
            <a:xfrm>
              <a:off x="4456531" y="3932682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10">
                  <a:moveTo>
                    <a:pt x="0" y="0"/>
                  </a:moveTo>
                  <a:lnTo>
                    <a:pt x="3048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91" name="object 14391"/>
            <p:cNvSpPr/>
            <p:nvPr/>
          </p:nvSpPr>
          <p:spPr>
            <a:xfrm>
              <a:off x="4459579" y="3929634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92" name="object 14392"/>
            <p:cNvSpPr/>
            <p:nvPr/>
          </p:nvSpPr>
          <p:spPr>
            <a:xfrm>
              <a:off x="4453483" y="3922776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4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93" name="object 14393"/>
            <p:cNvSpPr/>
            <p:nvPr/>
          </p:nvSpPr>
          <p:spPr>
            <a:xfrm>
              <a:off x="4466437" y="392582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809"/>
                  </a:moveTo>
                  <a:lnTo>
                    <a:pt x="0" y="3809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94" name="object 14394"/>
            <p:cNvSpPr/>
            <p:nvPr/>
          </p:nvSpPr>
          <p:spPr>
            <a:xfrm>
              <a:off x="4467199" y="392582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762" y="0"/>
                  </a:moveTo>
                  <a:lnTo>
                    <a:pt x="0" y="0"/>
                  </a:lnTo>
                  <a:lnTo>
                    <a:pt x="0" y="76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95" name="object 14395"/>
            <p:cNvSpPr/>
            <p:nvPr/>
          </p:nvSpPr>
          <p:spPr>
            <a:xfrm>
              <a:off x="4466437" y="3925824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5">
                  <a:moveTo>
                    <a:pt x="0" y="0"/>
                  </a:moveTo>
                  <a:lnTo>
                    <a:pt x="1066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96" name="object 14396"/>
            <p:cNvSpPr/>
            <p:nvPr/>
          </p:nvSpPr>
          <p:spPr>
            <a:xfrm>
              <a:off x="4476343" y="392582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762" y="761"/>
                  </a:moveTo>
                  <a:lnTo>
                    <a:pt x="762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97" name="object 14397"/>
            <p:cNvSpPr/>
            <p:nvPr/>
          </p:nvSpPr>
          <p:spPr>
            <a:xfrm>
              <a:off x="4477105" y="3919728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6096"/>
                  </a:moveTo>
                  <a:lnTo>
                    <a:pt x="0" y="9906"/>
                  </a:lnTo>
                  <a:lnTo>
                    <a:pt x="0" y="0"/>
                  </a:ln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98" name="object 14398"/>
            <p:cNvSpPr/>
            <p:nvPr/>
          </p:nvSpPr>
          <p:spPr>
            <a:xfrm>
              <a:off x="4476343" y="3923538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4">
                  <a:moveTo>
                    <a:pt x="0" y="1524"/>
                  </a:moveTo>
                  <a:lnTo>
                    <a:pt x="761" y="762"/>
                  </a:lnTo>
                  <a:lnTo>
                    <a:pt x="761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99" name="object 14399"/>
            <p:cNvSpPr/>
            <p:nvPr/>
          </p:nvSpPr>
          <p:spPr>
            <a:xfrm>
              <a:off x="4466437" y="3925824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5">
                  <a:moveTo>
                    <a:pt x="10667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00" name="object 14400"/>
            <p:cNvSpPr/>
            <p:nvPr/>
          </p:nvSpPr>
          <p:spPr>
            <a:xfrm>
              <a:off x="4467199" y="3923538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4">
                  <a:moveTo>
                    <a:pt x="0" y="0"/>
                  </a:moveTo>
                  <a:lnTo>
                    <a:pt x="0" y="762"/>
                  </a:lnTo>
                  <a:lnTo>
                    <a:pt x="762" y="152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01" name="object 14401"/>
            <p:cNvSpPr/>
            <p:nvPr/>
          </p:nvSpPr>
          <p:spPr>
            <a:xfrm>
              <a:off x="4466437" y="3919728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3048"/>
                  </a:moveTo>
                  <a:lnTo>
                    <a:pt x="0" y="0"/>
                  </a:lnTo>
                  <a:lnTo>
                    <a:pt x="0" y="990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02" name="object 14402"/>
            <p:cNvSpPr/>
            <p:nvPr/>
          </p:nvSpPr>
          <p:spPr>
            <a:xfrm>
              <a:off x="4510633" y="3932682"/>
              <a:ext cx="111760" cy="0"/>
            </a:xfrm>
            <a:custGeom>
              <a:avLst/>
              <a:gdLst/>
              <a:ahLst/>
              <a:cxnLst/>
              <a:rect l="l" t="t" r="r" b="b"/>
              <a:pathLst>
                <a:path w="111760">
                  <a:moveTo>
                    <a:pt x="111251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4403" name="object 14403"/>
          <p:cNvGrpSpPr/>
          <p:nvPr/>
        </p:nvGrpSpPr>
        <p:grpSpPr>
          <a:xfrm>
            <a:off x="5594362" y="3306164"/>
            <a:ext cx="9577" cy="102953"/>
            <a:chOff x="4451197" y="3723132"/>
            <a:chExt cx="7620" cy="81915"/>
          </a:xfrm>
        </p:grpSpPr>
        <p:sp>
          <p:nvSpPr>
            <p:cNvPr id="14404" name="object 14404"/>
            <p:cNvSpPr/>
            <p:nvPr/>
          </p:nvSpPr>
          <p:spPr>
            <a:xfrm>
              <a:off x="4456531" y="3723132"/>
              <a:ext cx="0" cy="81915"/>
            </a:xfrm>
            <a:custGeom>
              <a:avLst/>
              <a:gdLst/>
              <a:ahLst/>
              <a:cxnLst/>
              <a:rect l="l" t="t" r="r" b="b"/>
              <a:pathLst>
                <a:path h="81914">
                  <a:moveTo>
                    <a:pt x="0" y="0"/>
                  </a:moveTo>
                  <a:lnTo>
                    <a:pt x="0" y="8153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05" name="object 14405"/>
            <p:cNvSpPr/>
            <p:nvPr/>
          </p:nvSpPr>
          <p:spPr>
            <a:xfrm>
              <a:off x="4453483" y="3723132"/>
              <a:ext cx="0" cy="81915"/>
            </a:xfrm>
            <a:custGeom>
              <a:avLst/>
              <a:gdLst/>
              <a:ahLst/>
              <a:cxnLst/>
              <a:rect l="l" t="t" r="r" b="b"/>
              <a:pathLst>
                <a:path h="81914">
                  <a:moveTo>
                    <a:pt x="0" y="0"/>
                  </a:moveTo>
                  <a:lnTo>
                    <a:pt x="0" y="8153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06" name="object 14406"/>
            <p:cNvSpPr/>
            <p:nvPr/>
          </p:nvSpPr>
          <p:spPr>
            <a:xfrm>
              <a:off x="4456531" y="3726942"/>
              <a:ext cx="0" cy="74295"/>
            </a:xfrm>
            <a:custGeom>
              <a:avLst/>
              <a:gdLst/>
              <a:ahLst/>
              <a:cxnLst/>
              <a:rect l="l" t="t" r="r" b="b"/>
              <a:pathLst>
                <a:path h="74295">
                  <a:moveTo>
                    <a:pt x="0" y="73914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07" name="object 14407"/>
            <p:cNvSpPr/>
            <p:nvPr/>
          </p:nvSpPr>
          <p:spPr>
            <a:xfrm>
              <a:off x="4453483" y="3726942"/>
              <a:ext cx="0" cy="74295"/>
            </a:xfrm>
            <a:custGeom>
              <a:avLst/>
              <a:gdLst/>
              <a:ahLst/>
              <a:cxnLst/>
              <a:rect l="l" t="t" r="r" b="b"/>
              <a:pathLst>
                <a:path h="74295">
                  <a:moveTo>
                    <a:pt x="0" y="73914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4408" name="object 14408"/>
          <p:cNvGrpSpPr/>
          <p:nvPr/>
        </p:nvGrpSpPr>
        <p:grpSpPr>
          <a:xfrm>
            <a:off x="5908487" y="3260193"/>
            <a:ext cx="9577" cy="296886"/>
            <a:chOff x="4701133" y="3686555"/>
            <a:chExt cx="7620" cy="236220"/>
          </a:xfrm>
        </p:grpSpPr>
        <p:sp>
          <p:nvSpPr>
            <p:cNvPr id="14409" name="object 14409"/>
            <p:cNvSpPr/>
            <p:nvPr/>
          </p:nvSpPr>
          <p:spPr>
            <a:xfrm>
              <a:off x="4706467" y="3686555"/>
              <a:ext cx="0" cy="236220"/>
            </a:xfrm>
            <a:custGeom>
              <a:avLst/>
              <a:gdLst/>
              <a:ahLst/>
              <a:cxnLst/>
              <a:rect l="l" t="t" r="r" b="b"/>
              <a:pathLst>
                <a:path h="236220">
                  <a:moveTo>
                    <a:pt x="0" y="0"/>
                  </a:moveTo>
                  <a:lnTo>
                    <a:pt x="0" y="23622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10" name="object 14410"/>
            <p:cNvSpPr/>
            <p:nvPr/>
          </p:nvSpPr>
          <p:spPr>
            <a:xfrm>
              <a:off x="4703419" y="3686555"/>
              <a:ext cx="0" cy="236220"/>
            </a:xfrm>
            <a:custGeom>
              <a:avLst/>
              <a:gdLst/>
              <a:ahLst/>
              <a:cxnLst/>
              <a:rect l="l" t="t" r="r" b="b"/>
              <a:pathLst>
                <a:path h="236220">
                  <a:moveTo>
                    <a:pt x="0" y="23622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4411" name="object 14411"/>
          <p:cNvGrpSpPr/>
          <p:nvPr/>
        </p:nvGrpSpPr>
        <p:grpSpPr>
          <a:xfrm>
            <a:off x="5627881" y="2966180"/>
            <a:ext cx="44693" cy="242617"/>
            <a:chOff x="4477867" y="3452621"/>
            <a:chExt cx="35560" cy="193040"/>
          </a:xfrm>
        </p:grpSpPr>
        <p:sp>
          <p:nvSpPr>
            <p:cNvPr id="14412" name="object 14412"/>
            <p:cNvSpPr/>
            <p:nvPr/>
          </p:nvSpPr>
          <p:spPr>
            <a:xfrm>
              <a:off x="4496917" y="3483101"/>
              <a:ext cx="0" cy="135890"/>
            </a:xfrm>
            <a:custGeom>
              <a:avLst/>
              <a:gdLst/>
              <a:ahLst/>
              <a:cxnLst/>
              <a:rect l="l" t="t" r="r" b="b"/>
              <a:pathLst>
                <a:path h="135889">
                  <a:moveTo>
                    <a:pt x="0" y="0"/>
                  </a:moveTo>
                  <a:lnTo>
                    <a:pt x="0" y="13563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13" name="object 14413"/>
            <p:cNvSpPr/>
            <p:nvPr/>
          </p:nvSpPr>
          <p:spPr>
            <a:xfrm>
              <a:off x="4480153" y="3483101"/>
              <a:ext cx="0" cy="135890"/>
            </a:xfrm>
            <a:custGeom>
              <a:avLst/>
              <a:gdLst/>
              <a:ahLst/>
              <a:cxnLst/>
              <a:rect l="l" t="t" r="r" b="b"/>
              <a:pathLst>
                <a:path h="135889">
                  <a:moveTo>
                    <a:pt x="0" y="0"/>
                  </a:moveTo>
                  <a:lnTo>
                    <a:pt x="0" y="13563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14" name="object 14414"/>
            <p:cNvSpPr/>
            <p:nvPr/>
          </p:nvSpPr>
          <p:spPr>
            <a:xfrm>
              <a:off x="4510633" y="3452621"/>
              <a:ext cx="0" cy="193040"/>
            </a:xfrm>
            <a:custGeom>
              <a:avLst/>
              <a:gdLst/>
              <a:ahLst/>
              <a:cxnLst/>
              <a:rect l="l" t="t" r="r" b="b"/>
              <a:pathLst>
                <a:path h="193039">
                  <a:moveTo>
                    <a:pt x="0" y="0"/>
                  </a:moveTo>
                  <a:lnTo>
                    <a:pt x="0" y="19278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4415" name="object 14415"/>
          <p:cNvGrpSpPr/>
          <p:nvPr/>
        </p:nvGrpSpPr>
        <p:grpSpPr>
          <a:xfrm>
            <a:off x="5920938" y="2932662"/>
            <a:ext cx="23144" cy="595368"/>
            <a:chOff x="4711039" y="3425952"/>
            <a:chExt cx="18415" cy="473709"/>
          </a:xfrm>
        </p:grpSpPr>
        <p:sp>
          <p:nvSpPr>
            <p:cNvPr id="14416" name="object 14416"/>
            <p:cNvSpPr/>
            <p:nvPr/>
          </p:nvSpPr>
          <p:spPr>
            <a:xfrm>
              <a:off x="4713325" y="3425952"/>
              <a:ext cx="0" cy="473709"/>
            </a:xfrm>
            <a:custGeom>
              <a:avLst/>
              <a:gdLst/>
              <a:ahLst/>
              <a:cxnLst/>
              <a:rect l="l" t="t" r="r" b="b"/>
              <a:pathLst>
                <a:path h="473710">
                  <a:moveTo>
                    <a:pt x="0" y="473201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17" name="object 14417"/>
            <p:cNvSpPr/>
            <p:nvPr/>
          </p:nvSpPr>
          <p:spPr>
            <a:xfrm>
              <a:off x="4727041" y="3466338"/>
              <a:ext cx="0" cy="44450"/>
            </a:xfrm>
            <a:custGeom>
              <a:avLst/>
              <a:gdLst/>
              <a:ahLst/>
              <a:cxnLst/>
              <a:rect l="l" t="t" r="r" b="b"/>
              <a:pathLst>
                <a:path h="44450">
                  <a:moveTo>
                    <a:pt x="0" y="44196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4418" name="object 14418"/>
          <p:cNvGrpSpPr/>
          <p:nvPr/>
        </p:nvGrpSpPr>
        <p:grpSpPr>
          <a:xfrm>
            <a:off x="5598193" y="2958519"/>
            <a:ext cx="194732" cy="250598"/>
            <a:chOff x="4454245" y="3446526"/>
            <a:chExt cx="154940" cy="199390"/>
          </a:xfrm>
        </p:grpSpPr>
        <p:sp>
          <p:nvSpPr>
            <p:cNvPr id="14419" name="object 14419"/>
            <p:cNvSpPr/>
            <p:nvPr/>
          </p:nvSpPr>
          <p:spPr>
            <a:xfrm>
              <a:off x="4470247" y="3456432"/>
              <a:ext cx="0" cy="182245"/>
            </a:xfrm>
            <a:custGeom>
              <a:avLst/>
              <a:gdLst/>
              <a:ahLst/>
              <a:cxnLst/>
              <a:rect l="l" t="t" r="r" b="b"/>
              <a:pathLst>
                <a:path h="182245">
                  <a:moveTo>
                    <a:pt x="0" y="18211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20" name="object 14420"/>
            <p:cNvSpPr/>
            <p:nvPr/>
          </p:nvSpPr>
          <p:spPr>
            <a:xfrm>
              <a:off x="4456531" y="3446526"/>
              <a:ext cx="0" cy="199390"/>
            </a:xfrm>
            <a:custGeom>
              <a:avLst/>
              <a:gdLst/>
              <a:ahLst/>
              <a:cxnLst/>
              <a:rect l="l" t="t" r="r" b="b"/>
              <a:pathLst>
                <a:path h="199389">
                  <a:moveTo>
                    <a:pt x="0" y="0"/>
                  </a:moveTo>
                  <a:lnTo>
                    <a:pt x="0" y="19888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21" name="object 14421"/>
            <p:cNvSpPr/>
            <p:nvPr/>
          </p:nvSpPr>
          <p:spPr>
            <a:xfrm>
              <a:off x="4459579" y="3446526"/>
              <a:ext cx="0" cy="199390"/>
            </a:xfrm>
            <a:custGeom>
              <a:avLst/>
              <a:gdLst/>
              <a:ahLst/>
              <a:cxnLst/>
              <a:rect l="l" t="t" r="r" b="b"/>
              <a:pathLst>
                <a:path h="199389">
                  <a:moveTo>
                    <a:pt x="0" y="198881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22" name="object 14422"/>
            <p:cNvSpPr/>
            <p:nvPr/>
          </p:nvSpPr>
          <p:spPr>
            <a:xfrm>
              <a:off x="4466437" y="3452622"/>
              <a:ext cx="0" cy="189865"/>
            </a:xfrm>
            <a:custGeom>
              <a:avLst/>
              <a:gdLst/>
              <a:ahLst/>
              <a:cxnLst/>
              <a:rect l="l" t="t" r="r" b="b"/>
              <a:pathLst>
                <a:path h="189864">
                  <a:moveTo>
                    <a:pt x="0" y="18973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23" name="object 14423"/>
            <p:cNvSpPr/>
            <p:nvPr/>
          </p:nvSpPr>
          <p:spPr>
            <a:xfrm>
              <a:off x="4506823" y="3459480"/>
              <a:ext cx="0" cy="179070"/>
            </a:xfrm>
            <a:custGeom>
              <a:avLst/>
              <a:gdLst/>
              <a:ahLst/>
              <a:cxnLst/>
              <a:rect l="l" t="t" r="r" b="b"/>
              <a:pathLst>
                <a:path h="179070">
                  <a:moveTo>
                    <a:pt x="0" y="17907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24" name="object 14424"/>
            <p:cNvSpPr/>
            <p:nvPr/>
          </p:nvSpPr>
          <p:spPr>
            <a:xfrm>
              <a:off x="4510633" y="3452622"/>
              <a:ext cx="0" cy="189865"/>
            </a:xfrm>
            <a:custGeom>
              <a:avLst/>
              <a:gdLst/>
              <a:ahLst/>
              <a:cxnLst/>
              <a:rect l="l" t="t" r="r" b="b"/>
              <a:pathLst>
                <a:path h="189864">
                  <a:moveTo>
                    <a:pt x="0" y="18973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25" name="object 14425"/>
            <p:cNvSpPr/>
            <p:nvPr/>
          </p:nvSpPr>
          <p:spPr>
            <a:xfrm>
              <a:off x="4512157" y="3454146"/>
              <a:ext cx="94615" cy="94615"/>
            </a:xfrm>
            <a:custGeom>
              <a:avLst/>
              <a:gdLst/>
              <a:ahLst/>
              <a:cxnLst/>
              <a:rect l="l" t="t" r="r" b="b"/>
              <a:pathLst>
                <a:path w="94614" h="94614">
                  <a:moveTo>
                    <a:pt x="0" y="94488"/>
                  </a:moveTo>
                  <a:lnTo>
                    <a:pt x="10668" y="93726"/>
                  </a:lnTo>
                  <a:lnTo>
                    <a:pt x="23622" y="92202"/>
                  </a:lnTo>
                  <a:lnTo>
                    <a:pt x="60198" y="73152"/>
                  </a:lnTo>
                  <a:lnTo>
                    <a:pt x="86868" y="38100"/>
                  </a:lnTo>
                  <a:lnTo>
                    <a:pt x="9448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4426" name="object 14426"/>
          <p:cNvGrpSpPr/>
          <p:nvPr/>
        </p:nvGrpSpPr>
        <p:grpSpPr>
          <a:xfrm>
            <a:off x="5899868" y="2958520"/>
            <a:ext cx="31923" cy="75818"/>
            <a:chOff x="4694275" y="3446526"/>
            <a:chExt cx="25400" cy="60325"/>
          </a:xfrm>
        </p:grpSpPr>
        <p:sp>
          <p:nvSpPr>
            <p:cNvPr id="14427" name="object 14427"/>
            <p:cNvSpPr/>
            <p:nvPr/>
          </p:nvSpPr>
          <p:spPr>
            <a:xfrm>
              <a:off x="4717135" y="3449574"/>
              <a:ext cx="0" cy="54610"/>
            </a:xfrm>
            <a:custGeom>
              <a:avLst/>
              <a:gdLst/>
              <a:ahLst/>
              <a:cxnLst/>
              <a:rect l="l" t="t" r="r" b="b"/>
              <a:pathLst>
                <a:path h="54610">
                  <a:moveTo>
                    <a:pt x="0" y="54101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28" name="object 14428"/>
            <p:cNvSpPr/>
            <p:nvPr/>
          </p:nvSpPr>
          <p:spPr>
            <a:xfrm>
              <a:off x="4703419" y="3446526"/>
              <a:ext cx="0" cy="60325"/>
            </a:xfrm>
            <a:custGeom>
              <a:avLst/>
              <a:gdLst/>
              <a:ahLst/>
              <a:cxnLst/>
              <a:rect l="l" t="t" r="r" b="b"/>
              <a:pathLst>
                <a:path h="60325">
                  <a:moveTo>
                    <a:pt x="0" y="6019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29" name="object 14429"/>
            <p:cNvSpPr/>
            <p:nvPr/>
          </p:nvSpPr>
          <p:spPr>
            <a:xfrm>
              <a:off x="4696561" y="3452622"/>
              <a:ext cx="0" cy="51435"/>
            </a:xfrm>
            <a:custGeom>
              <a:avLst/>
              <a:gdLst/>
              <a:ahLst/>
              <a:cxnLst/>
              <a:rect l="l" t="t" r="r" b="b"/>
              <a:pathLst>
                <a:path h="51435">
                  <a:moveTo>
                    <a:pt x="0" y="51053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4430" name="object 14430"/>
          <p:cNvSpPr/>
          <p:nvPr/>
        </p:nvSpPr>
        <p:spPr>
          <a:xfrm>
            <a:off x="5749509" y="2966180"/>
            <a:ext cx="0" cy="123703"/>
          </a:xfrm>
          <a:custGeom>
            <a:avLst/>
            <a:gdLst/>
            <a:ahLst/>
            <a:cxnLst/>
            <a:rect l="l" t="t" r="r" b="b"/>
            <a:pathLst>
              <a:path h="98425">
                <a:moveTo>
                  <a:pt x="0" y="0"/>
                </a:moveTo>
                <a:lnTo>
                  <a:pt x="0" y="98298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4431" name="object 14431"/>
          <p:cNvGrpSpPr/>
          <p:nvPr/>
        </p:nvGrpSpPr>
        <p:grpSpPr>
          <a:xfrm>
            <a:off x="5666189" y="2963307"/>
            <a:ext cx="86193" cy="245809"/>
            <a:chOff x="4508347" y="3450335"/>
            <a:chExt cx="68580" cy="195580"/>
          </a:xfrm>
        </p:grpSpPr>
        <p:sp>
          <p:nvSpPr>
            <p:cNvPr id="14432" name="object 14432"/>
            <p:cNvSpPr/>
            <p:nvPr/>
          </p:nvSpPr>
          <p:spPr>
            <a:xfrm>
              <a:off x="4510633" y="3452621"/>
              <a:ext cx="0" cy="98425"/>
            </a:xfrm>
            <a:custGeom>
              <a:avLst/>
              <a:gdLst/>
              <a:ahLst/>
              <a:cxnLst/>
              <a:rect l="l" t="t" r="r" b="b"/>
              <a:pathLst>
                <a:path h="98425">
                  <a:moveTo>
                    <a:pt x="0" y="9829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33" name="object 14433"/>
            <p:cNvSpPr/>
            <p:nvPr/>
          </p:nvSpPr>
          <p:spPr>
            <a:xfrm>
              <a:off x="4510633" y="3452621"/>
              <a:ext cx="64135" cy="48260"/>
            </a:xfrm>
            <a:custGeom>
              <a:avLst/>
              <a:gdLst/>
              <a:ahLst/>
              <a:cxnLst/>
              <a:rect l="l" t="t" r="r" b="b"/>
              <a:pathLst>
                <a:path w="64135" h="48260">
                  <a:moveTo>
                    <a:pt x="64008" y="0"/>
                  </a:moveTo>
                  <a:lnTo>
                    <a:pt x="0" y="4800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34" name="object 14434"/>
            <p:cNvSpPr/>
            <p:nvPr/>
          </p:nvSpPr>
          <p:spPr>
            <a:xfrm>
              <a:off x="4574641" y="3452621"/>
              <a:ext cx="0" cy="193040"/>
            </a:xfrm>
            <a:custGeom>
              <a:avLst/>
              <a:gdLst/>
              <a:ahLst/>
              <a:cxnLst/>
              <a:rect l="l" t="t" r="r" b="b"/>
              <a:pathLst>
                <a:path h="193039">
                  <a:moveTo>
                    <a:pt x="0" y="192785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35" name="object 14435"/>
            <p:cNvSpPr/>
            <p:nvPr/>
          </p:nvSpPr>
          <p:spPr>
            <a:xfrm>
              <a:off x="4510633" y="3452621"/>
              <a:ext cx="0" cy="193040"/>
            </a:xfrm>
            <a:custGeom>
              <a:avLst/>
              <a:gdLst/>
              <a:ahLst/>
              <a:cxnLst/>
              <a:rect l="l" t="t" r="r" b="b"/>
              <a:pathLst>
                <a:path h="193039">
                  <a:moveTo>
                    <a:pt x="0" y="0"/>
                  </a:moveTo>
                  <a:lnTo>
                    <a:pt x="0" y="19278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4436" name="object 14436"/>
          <p:cNvSpPr/>
          <p:nvPr/>
        </p:nvSpPr>
        <p:spPr>
          <a:xfrm>
            <a:off x="5941049" y="2958520"/>
            <a:ext cx="348762" cy="0"/>
          </a:xfrm>
          <a:custGeom>
            <a:avLst/>
            <a:gdLst/>
            <a:ahLst/>
            <a:cxnLst/>
            <a:rect l="l" t="t" r="r" b="b"/>
            <a:pathLst>
              <a:path w="277495">
                <a:moveTo>
                  <a:pt x="277367" y="0"/>
                </a:moveTo>
                <a:lnTo>
                  <a:pt x="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4437" name="object 14437"/>
          <p:cNvGrpSpPr/>
          <p:nvPr/>
        </p:nvGrpSpPr>
        <p:grpSpPr>
          <a:xfrm>
            <a:off x="5938176" y="3099302"/>
            <a:ext cx="355945" cy="214684"/>
            <a:chOff x="4724755" y="3558540"/>
            <a:chExt cx="283210" cy="170815"/>
          </a:xfrm>
        </p:grpSpPr>
        <p:sp>
          <p:nvSpPr>
            <p:cNvPr id="14438" name="object 14438"/>
            <p:cNvSpPr/>
            <p:nvPr/>
          </p:nvSpPr>
          <p:spPr>
            <a:xfrm>
              <a:off x="4727041" y="3726942"/>
              <a:ext cx="280670" cy="0"/>
            </a:xfrm>
            <a:custGeom>
              <a:avLst/>
              <a:gdLst/>
              <a:ahLst/>
              <a:cxnLst/>
              <a:rect l="l" t="t" r="r" b="b"/>
              <a:pathLst>
                <a:path w="280670">
                  <a:moveTo>
                    <a:pt x="280415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39" name="object 14439"/>
            <p:cNvSpPr/>
            <p:nvPr/>
          </p:nvSpPr>
          <p:spPr>
            <a:xfrm>
              <a:off x="4727041" y="3560826"/>
              <a:ext cx="179070" cy="166370"/>
            </a:xfrm>
            <a:custGeom>
              <a:avLst/>
              <a:gdLst/>
              <a:ahLst/>
              <a:cxnLst/>
              <a:rect l="l" t="t" r="r" b="b"/>
              <a:pathLst>
                <a:path w="179070" h="166370">
                  <a:moveTo>
                    <a:pt x="179070" y="0"/>
                  </a:moveTo>
                  <a:lnTo>
                    <a:pt x="0" y="16611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4440" name="object 14440"/>
          <p:cNvGrpSpPr/>
          <p:nvPr/>
        </p:nvGrpSpPr>
        <p:grpSpPr>
          <a:xfrm>
            <a:off x="5941049" y="2925957"/>
            <a:ext cx="352752" cy="60654"/>
            <a:chOff x="4727041" y="3420617"/>
            <a:chExt cx="280670" cy="48260"/>
          </a:xfrm>
        </p:grpSpPr>
        <p:sp>
          <p:nvSpPr>
            <p:cNvPr id="14441" name="object 14441"/>
            <p:cNvSpPr/>
            <p:nvPr/>
          </p:nvSpPr>
          <p:spPr>
            <a:xfrm>
              <a:off x="4740757" y="3422903"/>
              <a:ext cx="257175" cy="0"/>
            </a:xfrm>
            <a:custGeom>
              <a:avLst/>
              <a:gdLst/>
              <a:ahLst/>
              <a:cxnLst/>
              <a:rect l="l" t="t" r="r" b="b"/>
              <a:pathLst>
                <a:path w="257175">
                  <a:moveTo>
                    <a:pt x="256793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42" name="object 14442"/>
            <p:cNvSpPr/>
            <p:nvPr/>
          </p:nvSpPr>
          <p:spPr>
            <a:xfrm>
              <a:off x="4727041" y="3466337"/>
              <a:ext cx="280670" cy="0"/>
            </a:xfrm>
            <a:custGeom>
              <a:avLst/>
              <a:gdLst/>
              <a:ahLst/>
              <a:cxnLst/>
              <a:rect l="l" t="t" r="r" b="b"/>
              <a:pathLst>
                <a:path w="280670">
                  <a:moveTo>
                    <a:pt x="0" y="0"/>
                  </a:moveTo>
                  <a:lnTo>
                    <a:pt x="28041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4443" name="object 14443"/>
          <p:cNvGrpSpPr/>
          <p:nvPr/>
        </p:nvGrpSpPr>
        <p:grpSpPr>
          <a:xfrm>
            <a:off x="5941049" y="3104090"/>
            <a:ext cx="352752" cy="27135"/>
            <a:chOff x="4727041" y="3562350"/>
            <a:chExt cx="280670" cy="21590"/>
          </a:xfrm>
        </p:grpSpPr>
        <p:sp>
          <p:nvSpPr>
            <p:cNvPr id="14444" name="object 14444"/>
            <p:cNvSpPr/>
            <p:nvPr/>
          </p:nvSpPr>
          <p:spPr>
            <a:xfrm>
              <a:off x="4727041" y="3564636"/>
              <a:ext cx="196215" cy="0"/>
            </a:xfrm>
            <a:custGeom>
              <a:avLst/>
              <a:gdLst/>
              <a:ahLst/>
              <a:cxnLst/>
              <a:rect l="l" t="t" r="r" b="b"/>
              <a:pathLst>
                <a:path w="196214">
                  <a:moveTo>
                    <a:pt x="0" y="0"/>
                  </a:moveTo>
                  <a:lnTo>
                    <a:pt x="19583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45" name="object 14445"/>
            <p:cNvSpPr/>
            <p:nvPr/>
          </p:nvSpPr>
          <p:spPr>
            <a:xfrm>
              <a:off x="4727041" y="3581400"/>
              <a:ext cx="280670" cy="0"/>
            </a:xfrm>
            <a:custGeom>
              <a:avLst/>
              <a:gdLst/>
              <a:ahLst/>
              <a:cxnLst/>
              <a:rect l="l" t="t" r="r" b="b"/>
              <a:pathLst>
                <a:path w="280670">
                  <a:moveTo>
                    <a:pt x="0" y="0"/>
                  </a:moveTo>
                  <a:lnTo>
                    <a:pt x="28041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4446" name="object 14446"/>
          <p:cNvSpPr/>
          <p:nvPr/>
        </p:nvSpPr>
        <p:spPr>
          <a:xfrm>
            <a:off x="5941049" y="3501533"/>
            <a:ext cx="33519" cy="0"/>
          </a:xfrm>
          <a:custGeom>
            <a:avLst/>
            <a:gdLst/>
            <a:ahLst/>
            <a:cxnLst/>
            <a:rect l="l" t="t" r="r" b="b"/>
            <a:pathLst>
              <a:path w="26670">
                <a:moveTo>
                  <a:pt x="26670" y="0"/>
                </a:moveTo>
                <a:lnTo>
                  <a:pt x="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47" name="object 14447"/>
          <p:cNvSpPr/>
          <p:nvPr/>
        </p:nvSpPr>
        <p:spPr>
          <a:xfrm>
            <a:off x="5923810" y="2380068"/>
            <a:ext cx="68635" cy="0"/>
          </a:xfrm>
          <a:custGeom>
            <a:avLst/>
            <a:gdLst/>
            <a:ahLst/>
            <a:cxnLst/>
            <a:rect l="l" t="t" r="r" b="b"/>
            <a:pathLst>
              <a:path w="54610">
                <a:moveTo>
                  <a:pt x="0" y="0"/>
                </a:moveTo>
                <a:lnTo>
                  <a:pt x="5410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48" name="object 14448"/>
          <p:cNvSpPr/>
          <p:nvPr/>
        </p:nvSpPr>
        <p:spPr>
          <a:xfrm>
            <a:off x="5928599" y="2503613"/>
            <a:ext cx="37510" cy="0"/>
          </a:xfrm>
          <a:custGeom>
            <a:avLst/>
            <a:gdLst/>
            <a:ahLst/>
            <a:cxnLst/>
            <a:rect l="l" t="t" r="r" b="b"/>
            <a:pathLst>
              <a:path w="29845">
                <a:moveTo>
                  <a:pt x="0" y="0"/>
                </a:moveTo>
                <a:lnTo>
                  <a:pt x="2971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4449" name="object 14449"/>
          <p:cNvGrpSpPr/>
          <p:nvPr/>
        </p:nvGrpSpPr>
        <p:grpSpPr>
          <a:xfrm>
            <a:off x="5915191" y="2696110"/>
            <a:ext cx="411810" cy="9577"/>
            <a:chOff x="4706467" y="3237738"/>
            <a:chExt cx="327660" cy="7620"/>
          </a:xfrm>
        </p:grpSpPr>
        <p:sp>
          <p:nvSpPr>
            <p:cNvPr id="14450" name="object 14450"/>
            <p:cNvSpPr/>
            <p:nvPr/>
          </p:nvSpPr>
          <p:spPr>
            <a:xfrm>
              <a:off x="4706467" y="3243072"/>
              <a:ext cx="37465" cy="0"/>
            </a:xfrm>
            <a:custGeom>
              <a:avLst/>
              <a:gdLst/>
              <a:ahLst/>
              <a:cxnLst/>
              <a:rect l="l" t="t" r="r" b="b"/>
              <a:pathLst>
                <a:path w="37464">
                  <a:moveTo>
                    <a:pt x="37337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51" name="object 14451"/>
            <p:cNvSpPr/>
            <p:nvPr/>
          </p:nvSpPr>
          <p:spPr>
            <a:xfrm>
              <a:off x="4706467" y="3240024"/>
              <a:ext cx="37465" cy="0"/>
            </a:xfrm>
            <a:custGeom>
              <a:avLst/>
              <a:gdLst/>
              <a:ahLst/>
              <a:cxnLst/>
              <a:rect l="l" t="t" r="r" b="b"/>
              <a:pathLst>
                <a:path w="37464">
                  <a:moveTo>
                    <a:pt x="37337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52" name="object 14452"/>
            <p:cNvSpPr/>
            <p:nvPr/>
          </p:nvSpPr>
          <p:spPr>
            <a:xfrm>
              <a:off x="4706467" y="3243072"/>
              <a:ext cx="327660" cy="0"/>
            </a:xfrm>
            <a:custGeom>
              <a:avLst/>
              <a:gdLst/>
              <a:ahLst/>
              <a:cxnLst/>
              <a:rect l="l" t="t" r="r" b="b"/>
              <a:pathLst>
                <a:path w="327660">
                  <a:moveTo>
                    <a:pt x="327660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53" name="object 14453"/>
            <p:cNvSpPr/>
            <p:nvPr/>
          </p:nvSpPr>
          <p:spPr>
            <a:xfrm>
              <a:off x="4706467" y="3240024"/>
              <a:ext cx="37465" cy="0"/>
            </a:xfrm>
            <a:custGeom>
              <a:avLst/>
              <a:gdLst/>
              <a:ahLst/>
              <a:cxnLst/>
              <a:rect l="l" t="t" r="r" b="b"/>
              <a:pathLst>
                <a:path w="37464">
                  <a:moveTo>
                    <a:pt x="37337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54" name="object 14454"/>
            <p:cNvSpPr/>
            <p:nvPr/>
          </p:nvSpPr>
          <p:spPr>
            <a:xfrm>
              <a:off x="4706467" y="3243072"/>
              <a:ext cx="37465" cy="0"/>
            </a:xfrm>
            <a:custGeom>
              <a:avLst/>
              <a:gdLst/>
              <a:ahLst/>
              <a:cxnLst/>
              <a:rect l="l" t="t" r="r" b="b"/>
              <a:pathLst>
                <a:path w="37464">
                  <a:moveTo>
                    <a:pt x="37337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4455" name="object 14455"/>
          <p:cNvSpPr/>
          <p:nvPr/>
        </p:nvSpPr>
        <p:spPr>
          <a:xfrm>
            <a:off x="5923810" y="2380068"/>
            <a:ext cx="68635" cy="0"/>
          </a:xfrm>
          <a:custGeom>
            <a:avLst/>
            <a:gdLst/>
            <a:ahLst/>
            <a:cxnLst/>
            <a:rect l="l" t="t" r="r" b="b"/>
            <a:pathLst>
              <a:path w="54610">
                <a:moveTo>
                  <a:pt x="0" y="0"/>
                </a:moveTo>
                <a:lnTo>
                  <a:pt x="5410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56" name="object 14456"/>
          <p:cNvSpPr/>
          <p:nvPr/>
        </p:nvSpPr>
        <p:spPr>
          <a:xfrm>
            <a:off x="5928599" y="2503613"/>
            <a:ext cx="33519" cy="0"/>
          </a:xfrm>
          <a:custGeom>
            <a:avLst/>
            <a:gdLst/>
            <a:ahLst/>
            <a:cxnLst/>
            <a:rect l="l" t="t" r="r" b="b"/>
            <a:pathLst>
              <a:path w="26670">
                <a:moveTo>
                  <a:pt x="0" y="0"/>
                </a:moveTo>
                <a:lnTo>
                  <a:pt x="2667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57" name="object 14457"/>
          <p:cNvSpPr/>
          <p:nvPr/>
        </p:nvSpPr>
        <p:spPr>
          <a:xfrm>
            <a:off x="5843364" y="3013107"/>
            <a:ext cx="713485" cy="191540"/>
          </a:xfrm>
          <a:custGeom>
            <a:avLst/>
            <a:gdLst/>
            <a:ahLst/>
            <a:cxnLst/>
            <a:rect l="l" t="t" r="r" b="b"/>
            <a:pathLst>
              <a:path w="567689" h="152400">
                <a:moveTo>
                  <a:pt x="0" y="0"/>
                </a:moveTo>
                <a:lnTo>
                  <a:pt x="567690" y="152399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58" name="object 14458"/>
          <p:cNvSpPr/>
          <p:nvPr/>
        </p:nvSpPr>
        <p:spPr>
          <a:xfrm>
            <a:off x="5958287" y="3349260"/>
            <a:ext cx="7981" cy="21548"/>
          </a:xfrm>
          <a:custGeom>
            <a:avLst/>
            <a:gdLst/>
            <a:ahLst/>
            <a:cxnLst/>
            <a:rect l="l" t="t" r="r" b="b"/>
            <a:pathLst>
              <a:path w="6350" h="17145">
                <a:moveTo>
                  <a:pt x="6096" y="0"/>
                </a:moveTo>
                <a:lnTo>
                  <a:pt x="0" y="16764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59" name="object 14459"/>
          <p:cNvSpPr/>
          <p:nvPr/>
        </p:nvSpPr>
        <p:spPr>
          <a:xfrm>
            <a:off x="5955414" y="2631943"/>
            <a:ext cx="6385" cy="6385"/>
          </a:xfrm>
          <a:custGeom>
            <a:avLst/>
            <a:gdLst/>
            <a:ahLst/>
            <a:cxnLst/>
            <a:rect l="l" t="t" r="r" b="b"/>
            <a:pathLst>
              <a:path w="5079" h="5080">
                <a:moveTo>
                  <a:pt x="2286" y="0"/>
                </a:moveTo>
                <a:lnTo>
                  <a:pt x="3902" y="669"/>
                </a:lnTo>
                <a:lnTo>
                  <a:pt x="4572" y="2285"/>
                </a:lnTo>
                <a:lnTo>
                  <a:pt x="3902" y="3902"/>
                </a:lnTo>
                <a:lnTo>
                  <a:pt x="2286" y="4571"/>
                </a:lnTo>
                <a:lnTo>
                  <a:pt x="669" y="3902"/>
                </a:lnTo>
                <a:lnTo>
                  <a:pt x="0" y="2285"/>
                </a:lnTo>
                <a:lnTo>
                  <a:pt x="669" y="669"/>
                </a:lnTo>
                <a:lnTo>
                  <a:pt x="228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60" name="object 14460"/>
          <p:cNvSpPr/>
          <p:nvPr/>
        </p:nvSpPr>
        <p:spPr>
          <a:xfrm>
            <a:off x="5955414" y="2394434"/>
            <a:ext cx="6385" cy="6385"/>
          </a:xfrm>
          <a:custGeom>
            <a:avLst/>
            <a:gdLst/>
            <a:ahLst/>
            <a:cxnLst/>
            <a:rect l="l" t="t" r="r" b="b"/>
            <a:pathLst>
              <a:path w="5079" h="5080">
                <a:moveTo>
                  <a:pt x="2286" y="0"/>
                </a:moveTo>
                <a:lnTo>
                  <a:pt x="3902" y="669"/>
                </a:lnTo>
                <a:lnTo>
                  <a:pt x="4572" y="2285"/>
                </a:lnTo>
                <a:lnTo>
                  <a:pt x="3902" y="3902"/>
                </a:lnTo>
                <a:lnTo>
                  <a:pt x="2286" y="4571"/>
                </a:lnTo>
                <a:lnTo>
                  <a:pt x="669" y="3902"/>
                </a:lnTo>
                <a:lnTo>
                  <a:pt x="0" y="2285"/>
                </a:lnTo>
                <a:lnTo>
                  <a:pt x="669" y="669"/>
                </a:lnTo>
                <a:lnTo>
                  <a:pt x="228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4461" name="object 14461"/>
          <p:cNvGrpSpPr/>
          <p:nvPr/>
        </p:nvGrpSpPr>
        <p:grpSpPr>
          <a:xfrm>
            <a:off x="5932430" y="2640564"/>
            <a:ext cx="30327" cy="31923"/>
            <a:chOff x="4720183" y="3193542"/>
            <a:chExt cx="24130" cy="25400"/>
          </a:xfrm>
        </p:grpSpPr>
        <p:sp>
          <p:nvSpPr>
            <p:cNvPr id="14462" name="object 14462"/>
            <p:cNvSpPr/>
            <p:nvPr/>
          </p:nvSpPr>
          <p:spPr>
            <a:xfrm>
              <a:off x="4720183" y="3195828"/>
              <a:ext cx="24130" cy="0"/>
            </a:xfrm>
            <a:custGeom>
              <a:avLst/>
              <a:gdLst/>
              <a:ahLst/>
              <a:cxnLst/>
              <a:rect l="l" t="t" r="r" b="b"/>
              <a:pathLst>
                <a:path w="24129">
                  <a:moveTo>
                    <a:pt x="23622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63" name="object 14463"/>
            <p:cNvSpPr/>
            <p:nvPr/>
          </p:nvSpPr>
          <p:spPr>
            <a:xfrm>
              <a:off x="4720183" y="3216402"/>
              <a:ext cx="24130" cy="0"/>
            </a:xfrm>
            <a:custGeom>
              <a:avLst/>
              <a:gdLst/>
              <a:ahLst/>
              <a:cxnLst/>
              <a:rect l="l" t="t" r="r" b="b"/>
              <a:pathLst>
                <a:path w="24129">
                  <a:moveTo>
                    <a:pt x="0" y="0"/>
                  </a:moveTo>
                  <a:lnTo>
                    <a:pt x="2362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4464" name="object 14464"/>
          <p:cNvGrpSpPr/>
          <p:nvPr/>
        </p:nvGrpSpPr>
        <p:grpSpPr>
          <a:xfrm>
            <a:off x="5932430" y="2364745"/>
            <a:ext cx="30327" cy="31923"/>
            <a:chOff x="4720183" y="2974085"/>
            <a:chExt cx="24130" cy="25400"/>
          </a:xfrm>
        </p:grpSpPr>
        <p:sp>
          <p:nvSpPr>
            <p:cNvPr id="14465" name="object 14465"/>
            <p:cNvSpPr/>
            <p:nvPr/>
          </p:nvSpPr>
          <p:spPr>
            <a:xfrm>
              <a:off x="4720183" y="2976371"/>
              <a:ext cx="24130" cy="0"/>
            </a:xfrm>
            <a:custGeom>
              <a:avLst/>
              <a:gdLst/>
              <a:ahLst/>
              <a:cxnLst/>
              <a:rect l="l" t="t" r="r" b="b"/>
              <a:pathLst>
                <a:path w="24129">
                  <a:moveTo>
                    <a:pt x="23622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66" name="object 14466"/>
            <p:cNvSpPr/>
            <p:nvPr/>
          </p:nvSpPr>
          <p:spPr>
            <a:xfrm>
              <a:off x="4720183" y="2996945"/>
              <a:ext cx="24130" cy="0"/>
            </a:xfrm>
            <a:custGeom>
              <a:avLst/>
              <a:gdLst/>
              <a:ahLst/>
              <a:cxnLst/>
              <a:rect l="l" t="t" r="r" b="b"/>
              <a:pathLst>
                <a:path w="24129">
                  <a:moveTo>
                    <a:pt x="0" y="0"/>
                  </a:moveTo>
                  <a:lnTo>
                    <a:pt x="2362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4467" name="object 14467"/>
          <p:cNvSpPr/>
          <p:nvPr/>
        </p:nvSpPr>
        <p:spPr>
          <a:xfrm>
            <a:off x="5958288" y="2643435"/>
            <a:ext cx="3990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68" name="object 14468"/>
          <p:cNvSpPr/>
          <p:nvPr/>
        </p:nvSpPr>
        <p:spPr>
          <a:xfrm>
            <a:off x="5958288" y="2401139"/>
            <a:ext cx="3990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4469" name="object 14469"/>
          <p:cNvGrpSpPr/>
          <p:nvPr/>
        </p:nvGrpSpPr>
        <p:grpSpPr>
          <a:xfrm>
            <a:off x="6711038" y="4038803"/>
            <a:ext cx="108539" cy="31125"/>
            <a:chOff x="5339689" y="4306061"/>
            <a:chExt cx="86360" cy="24765"/>
          </a:xfrm>
        </p:grpSpPr>
        <p:sp>
          <p:nvSpPr>
            <p:cNvPr id="14470" name="object 14470"/>
            <p:cNvSpPr/>
            <p:nvPr/>
          </p:nvSpPr>
          <p:spPr>
            <a:xfrm>
              <a:off x="5341975" y="4308347"/>
              <a:ext cx="81915" cy="20320"/>
            </a:xfrm>
            <a:custGeom>
              <a:avLst/>
              <a:gdLst/>
              <a:ahLst/>
              <a:cxnLst/>
              <a:rect l="l" t="t" r="r" b="b"/>
              <a:pathLst>
                <a:path w="81914" h="20320">
                  <a:moveTo>
                    <a:pt x="81534" y="9905"/>
                  </a:moveTo>
                  <a:lnTo>
                    <a:pt x="64008" y="0"/>
                  </a:lnTo>
                </a:path>
                <a:path w="81914" h="20320">
                  <a:moveTo>
                    <a:pt x="81534" y="9905"/>
                  </a:moveTo>
                  <a:lnTo>
                    <a:pt x="0" y="9905"/>
                  </a:lnTo>
                </a:path>
                <a:path w="81914" h="20320">
                  <a:moveTo>
                    <a:pt x="81534" y="9905"/>
                  </a:moveTo>
                  <a:lnTo>
                    <a:pt x="64008" y="19811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71" name="object 14471"/>
            <p:cNvSpPr/>
            <p:nvPr/>
          </p:nvSpPr>
          <p:spPr>
            <a:xfrm>
              <a:off x="5341975" y="4316729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10">
                  <a:moveTo>
                    <a:pt x="0" y="2286"/>
                  </a:moveTo>
                  <a:lnTo>
                    <a:pt x="0" y="3048"/>
                  </a:lnTo>
                  <a:lnTo>
                    <a:pt x="1524" y="3810"/>
                  </a:lnTo>
                  <a:lnTo>
                    <a:pt x="3048" y="3048"/>
                  </a:lnTo>
                  <a:lnTo>
                    <a:pt x="3810" y="2286"/>
                  </a:lnTo>
                  <a:lnTo>
                    <a:pt x="3048" y="762"/>
                  </a:lnTo>
                  <a:lnTo>
                    <a:pt x="1523" y="0"/>
                  </a:lnTo>
                  <a:lnTo>
                    <a:pt x="0" y="762"/>
                  </a:lnTo>
                  <a:lnTo>
                    <a:pt x="0" y="228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4472" name="object 14472"/>
          <p:cNvSpPr/>
          <p:nvPr/>
        </p:nvSpPr>
        <p:spPr>
          <a:xfrm>
            <a:off x="6089493" y="3684454"/>
            <a:ext cx="47087" cy="51077"/>
          </a:xfrm>
          <a:custGeom>
            <a:avLst/>
            <a:gdLst/>
            <a:ahLst/>
            <a:cxnLst/>
            <a:rect l="l" t="t" r="r" b="b"/>
            <a:pathLst>
              <a:path w="37464" h="40639">
                <a:moveTo>
                  <a:pt x="0" y="40385"/>
                </a:moveTo>
                <a:lnTo>
                  <a:pt x="0" y="0"/>
                </a:lnTo>
                <a:lnTo>
                  <a:pt x="37338" y="0"/>
                </a:lnTo>
                <a:lnTo>
                  <a:pt x="37338" y="40385"/>
                </a:lnTo>
                <a:lnTo>
                  <a:pt x="0" y="40385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4473" name="object 14473"/>
          <p:cNvGrpSpPr/>
          <p:nvPr/>
        </p:nvGrpSpPr>
        <p:grpSpPr>
          <a:xfrm>
            <a:off x="6303059" y="4038803"/>
            <a:ext cx="110135" cy="31125"/>
            <a:chOff x="5015077" y="4306061"/>
            <a:chExt cx="87630" cy="24765"/>
          </a:xfrm>
        </p:grpSpPr>
        <p:sp>
          <p:nvSpPr>
            <p:cNvPr id="14474" name="object 14474"/>
            <p:cNvSpPr/>
            <p:nvPr/>
          </p:nvSpPr>
          <p:spPr>
            <a:xfrm>
              <a:off x="5017363" y="4308347"/>
              <a:ext cx="81915" cy="20320"/>
            </a:xfrm>
            <a:custGeom>
              <a:avLst/>
              <a:gdLst/>
              <a:ahLst/>
              <a:cxnLst/>
              <a:rect l="l" t="t" r="r" b="b"/>
              <a:pathLst>
                <a:path w="81914" h="20320">
                  <a:moveTo>
                    <a:pt x="0" y="9905"/>
                  </a:moveTo>
                  <a:lnTo>
                    <a:pt x="16764" y="19811"/>
                  </a:lnTo>
                </a:path>
                <a:path w="81914" h="20320">
                  <a:moveTo>
                    <a:pt x="0" y="9905"/>
                  </a:moveTo>
                  <a:lnTo>
                    <a:pt x="16764" y="0"/>
                  </a:lnTo>
                </a:path>
                <a:path w="81914" h="20320">
                  <a:moveTo>
                    <a:pt x="0" y="9905"/>
                  </a:moveTo>
                  <a:lnTo>
                    <a:pt x="81534" y="9905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75" name="object 14475"/>
            <p:cNvSpPr/>
            <p:nvPr/>
          </p:nvSpPr>
          <p:spPr>
            <a:xfrm>
              <a:off x="5096611" y="4316729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10">
                  <a:moveTo>
                    <a:pt x="0" y="2286"/>
                  </a:moveTo>
                  <a:lnTo>
                    <a:pt x="762" y="3048"/>
                  </a:lnTo>
                  <a:lnTo>
                    <a:pt x="2286" y="3810"/>
                  </a:lnTo>
                  <a:lnTo>
                    <a:pt x="3048" y="3048"/>
                  </a:lnTo>
                  <a:lnTo>
                    <a:pt x="3810" y="2286"/>
                  </a:lnTo>
                  <a:lnTo>
                    <a:pt x="3048" y="762"/>
                  </a:lnTo>
                  <a:lnTo>
                    <a:pt x="2286" y="0"/>
                  </a:lnTo>
                  <a:lnTo>
                    <a:pt x="761" y="762"/>
                  </a:lnTo>
                  <a:lnTo>
                    <a:pt x="0" y="228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4476" name="object 14476"/>
          <p:cNvGrpSpPr/>
          <p:nvPr/>
        </p:nvGrpSpPr>
        <p:grpSpPr>
          <a:xfrm>
            <a:off x="5959246" y="4059873"/>
            <a:ext cx="65441" cy="65441"/>
            <a:chOff x="4741519" y="4322826"/>
            <a:chExt cx="52069" cy="52069"/>
          </a:xfrm>
        </p:grpSpPr>
        <p:sp>
          <p:nvSpPr>
            <p:cNvPr id="14477" name="object 14477"/>
            <p:cNvSpPr/>
            <p:nvPr/>
          </p:nvSpPr>
          <p:spPr>
            <a:xfrm>
              <a:off x="4743805" y="4325112"/>
              <a:ext cx="47625" cy="47625"/>
            </a:xfrm>
            <a:custGeom>
              <a:avLst/>
              <a:gdLst/>
              <a:ahLst/>
              <a:cxnLst/>
              <a:rect l="l" t="t" r="r" b="b"/>
              <a:pathLst>
                <a:path w="47625" h="47625">
                  <a:moveTo>
                    <a:pt x="0" y="0"/>
                  </a:moveTo>
                  <a:lnTo>
                    <a:pt x="47244" y="47243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78" name="object 14478"/>
            <p:cNvSpPr/>
            <p:nvPr/>
          </p:nvSpPr>
          <p:spPr>
            <a:xfrm>
              <a:off x="4743805" y="4325112"/>
              <a:ext cx="47625" cy="47625"/>
            </a:xfrm>
            <a:custGeom>
              <a:avLst/>
              <a:gdLst/>
              <a:ahLst/>
              <a:cxnLst/>
              <a:rect l="l" t="t" r="r" b="b"/>
              <a:pathLst>
                <a:path w="47625" h="47625">
                  <a:moveTo>
                    <a:pt x="47244" y="0"/>
                  </a:moveTo>
                  <a:lnTo>
                    <a:pt x="0" y="4724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79" name="object 14479"/>
            <p:cNvSpPr/>
            <p:nvPr/>
          </p:nvSpPr>
          <p:spPr>
            <a:xfrm>
              <a:off x="4743805" y="4325112"/>
              <a:ext cx="47625" cy="47625"/>
            </a:xfrm>
            <a:custGeom>
              <a:avLst/>
              <a:gdLst/>
              <a:ahLst/>
              <a:cxnLst/>
              <a:rect l="l" t="t" r="r" b="b"/>
              <a:pathLst>
                <a:path w="47625" h="47625">
                  <a:moveTo>
                    <a:pt x="0" y="0"/>
                  </a:moveTo>
                  <a:lnTo>
                    <a:pt x="47244" y="0"/>
                  </a:lnTo>
                  <a:lnTo>
                    <a:pt x="47244" y="47243"/>
                  </a:lnTo>
                  <a:lnTo>
                    <a:pt x="0" y="47244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4480" name="object 14480"/>
          <p:cNvSpPr/>
          <p:nvPr/>
        </p:nvSpPr>
        <p:spPr>
          <a:xfrm>
            <a:off x="6089493" y="4589479"/>
            <a:ext cx="47087" cy="51077"/>
          </a:xfrm>
          <a:custGeom>
            <a:avLst/>
            <a:gdLst/>
            <a:ahLst/>
            <a:cxnLst/>
            <a:rect l="l" t="t" r="r" b="b"/>
            <a:pathLst>
              <a:path w="37464" h="40639">
                <a:moveTo>
                  <a:pt x="0" y="40386"/>
                </a:moveTo>
                <a:lnTo>
                  <a:pt x="0" y="0"/>
                </a:lnTo>
                <a:lnTo>
                  <a:pt x="37338" y="0"/>
                </a:lnTo>
                <a:lnTo>
                  <a:pt x="37338" y="40386"/>
                </a:lnTo>
                <a:lnTo>
                  <a:pt x="0" y="40386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81" name="object 14481"/>
          <p:cNvSpPr/>
          <p:nvPr/>
        </p:nvSpPr>
        <p:spPr>
          <a:xfrm>
            <a:off x="5915191" y="3761071"/>
            <a:ext cx="26337" cy="0"/>
          </a:xfrm>
          <a:custGeom>
            <a:avLst/>
            <a:gdLst/>
            <a:ahLst/>
            <a:cxnLst/>
            <a:rect l="l" t="t" r="r" b="b"/>
            <a:pathLst>
              <a:path w="20954">
                <a:moveTo>
                  <a:pt x="0" y="0"/>
                </a:moveTo>
                <a:lnTo>
                  <a:pt x="2057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4482" name="object 14482"/>
          <p:cNvGrpSpPr/>
          <p:nvPr/>
        </p:nvGrpSpPr>
        <p:grpSpPr>
          <a:xfrm>
            <a:off x="5908488" y="3829068"/>
            <a:ext cx="7183" cy="71827"/>
            <a:chOff x="4701133" y="4139184"/>
            <a:chExt cx="5715" cy="57150"/>
          </a:xfrm>
        </p:grpSpPr>
        <p:sp>
          <p:nvSpPr>
            <p:cNvPr id="14483" name="object 14483"/>
            <p:cNvSpPr/>
            <p:nvPr/>
          </p:nvSpPr>
          <p:spPr>
            <a:xfrm>
              <a:off x="4703419" y="4139184"/>
              <a:ext cx="0" cy="57150"/>
            </a:xfrm>
            <a:custGeom>
              <a:avLst/>
              <a:gdLst/>
              <a:ahLst/>
              <a:cxnLst/>
              <a:rect l="l" t="t" r="r" b="b"/>
              <a:pathLst>
                <a:path h="57150">
                  <a:moveTo>
                    <a:pt x="0" y="5715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84" name="object 14484"/>
            <p:cNvSpPr/>
            <p:nvPr/>
          </p:nvSpPr>
          <p:spPr>
            <a:xfrm>
              <a:off x="4703419" y="4162806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4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4485" name="object 14485"/>
          <p:cNvSpPr/>
          <p:nvPr/>
        </p:nvSpPr>
        <p:spPr>
          <a:xfrm>
            <a:off x="5936261" y="3973680"/>
            <a:ext cx="22346" cy="8779"/>
          </a:xfrm>
          <a:custGeom>
            <a:avLst/>
            <a:gdLst/>
            <a:ahLst/>
            <a:cxnLst/>
            <a:rect l="l" t="t" r="r" b="b"/>
            <a:pathLst>
              <a:path w="17779" h="6985">
                <a:moveTo>
                  <a:pt x="3810" y="6858"/>
                </a:moveTo>
                <a:lnTo>
                  <a:pt x="0" y="0"/>
                </a:lnTo>
                <a:lnTo>
                  <a:pt x="17526" y="3048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86" name="object 14486"/>
          <p:cNvSpPr/>
          <p:nvPr/>
        </p:nvSpPr>
        <p:spPr>
          <a:xfrm>
            <a:off x="5911361" y="3862586"/>
            <a:ext cx="3990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87" name="object 14487"/>
          <p:cNvSpPr/>
          <p:nvPr/>
        </p:nvSpPr>
        <p:spPr>
          <a:xfrm>
            <a:off x="5749509" y="3710313"/>
            <a:ext cx="0" cy="140462"/>
          </a:xfrm>
          <a:custGeom>
            <a:avLst/>
            <a:gdLst/>
            <a:ahLst/>
            <a:cxnLst/>
            <a:rect l="l" t="t" r="r" b="b"/>
            <a:pathLst>
              <a:path h="111760">
                <a:moveTo>
                  <a:pt x="0" y="111251"/>
                </a:moveTo>
                <a:lnTo>
                  <a:pt x="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4488" name="object 14488"/>
          <p:cNvGrpSpPr/>
          <p:nvPr/>
        </p:nvGrpSpPr>
        <p:grpSpPr>
          <a:xfrm>
            <a:off x="5887418" y="3852051"/>
            <a:ext cx="22346" cy="18355"/>
            <a:chOff x="4684369" y="4157471"/>
            <a:chExt cx="17780" cy="14604"/>
          </a:xfrm>
        </p:grpSpPr>
        <p:sp>
          <p:nvSpPr>
            <p:cNvPr id="14489" name="object 14489"/>
            <p:cNvSpPr/>
            <p:nvPr/>
          </p:nvSpPr>
          <p:spPr>
            <a:xfrm>
              <a:off x="4686655" y="4165853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10">
                  <a:moveTo>
                    <a:pt x="0" y="3809"/>
                  </a:moveTo>
                  <a:lnTo>
                    <a:pt x="3048" y="3809"/>
                  </a:lnTo>
                  <a:lnTo>
                    <a:pt x="3047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90" name="object 14490"/>
            <p:cNvSpPr/>
            <p:nvPr/>
          </p:nvSpPr>
          <p:spPr>
            <a:xfrm>
              <a:off x="4688941" y="416509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762" y="0"/>
                  </a:moveTo>
                  <a:lnTo>
                    <a:pt x="0" y="0"/>
                  </a:lnTo>
                  <a:lnTo>
                    <a:pt x="0" y="76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91" name="object 14491"/>
            <p:cNvSpPr/>
            <p:nvPr/>
          </p:nvSpPr>
          <p:spPr>
            <a:xfrm>
              <a:off x="4689703" y="4165853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5">
                  <a:moveTo>
                    <a:pt x="0" y="0"/>
                  </a:moveTo>
                  <a:lnTo>
                    <a:pt x="685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92" name="object 14492"/>
            <p:cNvSpPr/>
            <p:nvPr/>
          </p:nvSpPr>
          <p:spPr>
            <a:xfrm>
              <a:off x="4698085" y="416509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762" y="761"/>
                  </a:moveTo>
                  <a:lnTo>
                    <a:pt x="762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93" name="object 14493"/>
            <p:cNvSpPr/>
            <p:nvPr/>
          </p:nvSpPr>
          <p:spPr>
            <a:xfrm>
              <a:off x="4699609" y="4159757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6096"/>
                  </a:moveTo>
                  <a:lnTo>
                    <a:pt x="0" y="9906"/>
                  </a:lnTo>
                  <a:lnTo>
                    <a:pt x="0" y="0"/>
                  </a:ln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94" name="object 14494"/>
            <p:cNvSpPr/>
            <p:nvPr/>
          </p:nvSpPr>
          <p:spPr>
            <a:xfrm>
              <a:off x="4698085" y="416356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761"/>
                  </a:moveTo>
                  <a:lnTo>
                    <a:pt x="762" y="761"/>
                  </a:lnTo>
                  <a:lnTo>
                    <a:pt x="761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95" name="object 14495"/>
            <p:cNvSpPr/>
            <p:nvPr/>
          </p:nvSpPr>
          <p:spPr>
            <a:xfrm>
              <a:off x="4689703" y="4162805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5">
                  <a:moveTo>
                    <a:pt x="685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96" name="object 14496"/>
            <p:cNvSpPr/>
            <p:nvPr/>
          </p:nvSpPr>
          <p:spPr>
            <a:xfrm>
              <a:off x="4688941" y="416356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0"/>
                  </a:moveTo>
                  <a:lnTo>
                    <a:pt x="0" y="762"/>
                  </a:lnTo>
                  <a:lnTo>
                    <a:pt x="762" y="761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97" name="object 14497"/>
            <p:cNvSpPr/>
            <p:nvPr/>
          </p:nvSpPr>
          <p:spPr>
            <a:xfrm>
              <a:off x="4686655" y="4159757"/>
              <a:ext cx="3175" cy="10160"/>
            </a:xfrm>
            <a:custGeom>
              <a:avLst/>
              <a:gdLst/>
              <a:ahLst/>
              <a:cxnLst/>
              <a:rect l="l" t="t" r="r" b="b"/>
              <a:pathLst>
                <a:path w="3175" h="10160">
                  <a:moveTo>
                    <a:pt x="3048" y="3048"/>
                  </a:moveTo>
                  <a:lnTo>
                    <a:pt x="3048" y="0"/>
                  </a:lnTo>
                  <a:lnTo>
                    <a:pt x="0" y="0"/>
                  </a:lnTo>
                  <a:lnTo>
                    <a:pt x="0" y="990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4498" name="object 14498"/>
          <p:cNvGrpSpPr/>
          <p:nvPr/>
        </p:nvGrpSpPr>
        <p:grpSpPr>
          <a:xfrm>
            <a:off x="5594363" y="3850136"/>
            <a:ext cx="35914" cy="160414"/>
            <a:chOff x="4451197" y="4155947"/>
            <a:chExt cx="28575" cy="127635"/>
          </a:xfrm>
        </p:grpSpPr>
        <p:sp>
          <p:nvSpPr>
            <p:cNvPr id="14499" name="object 14499"/>
            <p:cNvSpPr/>
            <p:nvPr/>
          </p:nvSpPr>
          <p:spPr>
            <a:xfrm>
              <a:off x="4453483" y="4203191"/>
              <a:ext cx="0" cy="78105"/>
            </a:xfrm>
            <a:custGeom>
              <a:avLst/>
              <a:gdLst/>
              <a:ahLst/>
              <a:cxnLst/>
              <a:rect l="l" t="t" r="r" b="b"/>
              <a:pathLst>
                <a:path h="78104">
                  <a:moveTo>
                    <a:pt x="0" y="0"/>
                  </a:moveTo>
                  <a:lnTo>
                    <a:pt x="0" y="7772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00" name="object 14500"/>
            <p:cNvSpPr/>
            <p:nvPr/>
          </p:nvSpPr>
          <p:spPr>
            <a:xfrm>
              <a:off x="4456531" y="4203191"/>
              <a:ext cx="0" cy="78105"/>
            </a:xfrm>
            <a:custGeom>
              <a:avLst/>
              <a:gdLst/>
              <a:ahLst/>
              <a:cxnLst/>
              <a:rect l="l" t="t" r="r" b="b"/>
              <a:pathLst>
                <a:path h="78104">
                  <a:moveTo>
                    <a:pt x="0" y="0"/>
                  </a:moveTo>
                  <a:lnTo>
                    <a:pt x="0" y="7772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01" name="object 14501"/>
            <p:cNvSpPr/>
            <p:nvPr/>
          </p:nvSpPr>
          <p:spPr>
            <a:xfrm>
              <a:off x="4453483" y="4203191"/>
              <a:ext cx="0" cy="78105"/>
            </a:xfrm>
            <a:custGeom>
              <a:avLst/>
              <a:gdLst/>
              <a:ahLst/>
              <a:cxnLst/>
              <a:rect l="l" t="t" r="r" b="b"/>
              <a:pathLst>
                <a:path h="78104">
                  <a:moveTo>
                    <a:pt x="0" y="77724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02" name="object 14502"/>
            <p:cNvSpPr/>
            <p:nvPr/>
          </p:nvSpPr>
          <p:spPr>
            <a:xfrm>
              <a:off x="4453483" y="4203191"/>
              <a:ext cx="3175" cy="78105"/>
            </a:xfrm>
            <a:custGeom>
              <a:avLst/>
              <a:gdLst/>
              <a:ahLst/>
              <a:cxnLst/>
              <a:rect l="l" t="t" r="r" b="b"/>
              <a:pathLst>
                <a:path w="3175" h="78104">
                  <a:moveTo>
                    <a:pt x="3048" y="77724"/>
                  </a:moveTo>
                  <a:lnTo>
                    <a:pt x="3048" y="0"/>
                  </a:lnTo>
                </a:path>
                <a:path w="3175" h="78104">
                  <a:moveTo>
                    <a:pt x="3048" y="77724"/>
                  </a:moveTo>
                  <a:lnTo>
                    <a:pt x="0" y="7772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03" name="object 14503"/>
            <p:cNvSpPr/>
            <p:nvPr/>
          </p:nvSpPr>
          <p:spPr>
            <a:xfrm>
              <a:off x="4451197" y="4278629"/>
              <a:ext cx="7620" cy="5080"/>
            </a:xfrm>
            <a:custGeom>
              <a:avLst/>
              <a:gdLst/>
              <a:ahLst/>
              <a:cxnLst/>
              <a:rect l="l" t="t" r="r" b="b"/>
              <a:pathLst>
                <a:path w="7620" h="5079">
                  <a:moveTo>
                    <a:pt x="7620" y="2286"/>
                  </a:moveTo>
                  <a:lnTo>
                    <a:pt x="6946" y="673"/>
                  </a:lnTo>
                  <a:lnTo>
                    <a:pt x="5334" y="0"/>
                  </a:lnTo>
                  <a:lnTo>
                    <a:pt x="3797" y="635"/>
                  </a:lnTo>
                  <a:lnTo>
                    <a:pt x="2286" y="0"/>
                  </a:lnTo>
                  <a:lnTo>
                    <a:pt x="660" y="673"/>
                  </a:lnTo>
                  <a:lnTo>
                    <a:pt x="0" y="2286"/>
                  </a:lnTo>
                  <a:lnTo>
                    <a:pt x="660" y="3911"/>
                  </a:lnTo>
                  <a:lnTo>
                    <a:pt x="2286" y="4572"/>
                  </a:lnTo>
                  <a:lnTo>
                    <a:pt x="3797" y="3962"/>
                  </a:lnTo>
                  <a:lnTo>
                    <a:pt x="5334" y="4572"/>
                  </a:lnTo>
                  <a:lnTo>
                    <a:pt x="6946" y="3911"/>
                  </a:lnTo>
                  <a:lnTo>
                    <a:pt x="7620" y="228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04" name="object 14504"/>
            <p:cNvSpPr/>
            <p:nvPr/>
          </p:nvSpPr>
          <p:spPr>
            <a:xfrm>
              <a:off x="4477105" y="4155947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809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05" name="object 14505"/>
            <p:cNvSpPr/>
            <p:nvPr/>
          </p:nvSpPr>
          <p:spPr>
            <a:xfrm>
              <a:off x="4453483" y="420319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4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06" name="object 14506"/>
            <p:cNvSpPr/>
            <p:nvPr/>
          </p:nvSpPr>
          <p:spPr>
            <a:xfrm>
              <a:off x="4453483" y="4165853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4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07" name="object 14507"/>
            <p:cNvSpPr/>
            <p:nvPr/>
          </p:nvSpPr>
          <p:spPr>
            <a:xfrm>
              <a:off x="4456531" y="4165853"/>
              <a:ext cx="0" cy="37465"/>
            </a:xfrm>
            <a:custGeom>
              <a:avLst/>
              <a:gdLst/>
              <a:ahLst/>
              <a:cxnLst/>
              <a:rect l="l" t="t" r="r" b="b"/>
              <a:pathLst>
                <a:path h="37464">
                  <a:moveTo>
                    <a:pt x="0" y="37337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08" name="object 14508"/>
            <p:cNvSpPr/>
            <p:nvPr/>
          </p:nvSpPr>
          <p:spPr>
            <a:xfrm>
              <a:off x="4454245" y="4200905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2286" y="0"/>
                  </a:moveTo>
                  <a:lnTo>
                    <a:pt x="3902" y="669"/>
                  </a:lnTo>
                  <a:lnTo>
                    <a:pt x="4572" y="2286"/>
                  </a:lnTo>
                  <a:lnTo>
                    <a:pt x="3902" y="3902"/>
                  </a:lnTo>
                  <a:lnTo>
                    <a:pt x="2286" y="4572"/>
                  </a:lnTo>
                  <a:lnTo>
                    <a:pt x="669" y="3902"/>
                  </a:lnTo>
                  <a:lnTo>
                    <a:pt x="0" y="2286"/>
                  </a:lnTo>
                  <a:lnTo>
                    <a:pt x="669" y="669"/>
                  </a:lnTo>
                  <a:lnTo>
                    <a:pt x="228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09" name="object 14509"/>
            <p:cNvSpPr/>
            <p:nvPr/>
          </p:nvSpPr>
          <p:spPr>
            <a:xfrm>
              <a:off x="4456531" y="4169663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5">
                  <a:moveTo>
                    <a:pt x="685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10" name="object 14510"/>
            <p:cNvSpPr/>
            <p:nvPr/>
          </p:nvSpPr>
          <p:spPr>
            <a:xfrm>
              <a:off x="4461103" y="4167377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2286" y="0"/>
                  </a:moveTo>
                  <a:lnTo>
                    <a:pt x="3902" y="669"/>
                  </a:lnTo>
                  <a:lnTo>
                    <a:pt x="4572" y="2285"/>
                  </a:lnTo>
                  <a:lnTo>
                    <a:pt x="3902" y="3902"/>
                  </a:lnTo>
                  <a:lnTo>
                    <a:pt x="2286" y="4571"/>
                  </a:lnTo>
                  <a:lnTo>
                    <a:pt x="669" y="3902"/>
                  </a:lnTo>
                  <a:lnTo>
                    <a:pt x="0" y="2285"/>
                  </a:lnTo>
                  <a:lnTo>
                    <a:pt x="669" y="669"/>
                  </a:lnTo>
                  <a:lnTo>
                    <a:pt x="228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11" name="object 14511"/>
            <p:cNvSpPr/>
            <p:nvPr/>
          </p:nvSpPr>
          <p:spPr>
            <a:xfrm>
              <a:off x="4456531" y="4165853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5">
                  <a:moveTo>
                    <a:pt x="685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12" name="object 14512"/>
            <p:cNvSpPr/>
            <p:nvPr/>
          </p:nvSpPr>
          <p:spPr>
            <a:xfrm>
              <a:off x="4456531" y="4165853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809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13" name="object 14513"/>
            <p:cNvSpPr/>
            <p:nvPr/>
          </p:nvSpPr>
          <p:spPr>
            <a:xfrm>
              <a:off x="4453483" y="4165853"/>
              <a:ext cx="0" cy="37465"/>
            </a:xfrm>
            <a:custGeom>
              <a:avLst/>
              <a:gdLst/>
              <a:ahLst/>
              <a:cxnLst/>
              <a:rect l="l" t="t" r="r" b="b"/>
              <a:pathLst>
                <a:path h="37464">
                  <a:moveTo>
                    <a:pt x="0" y="3733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14" name="object 14514"/>
            <p:cNvSpPr/>
            <p:nvPr/>
          </p:nvSpPr>
          <p:spPr>
            <a:xfrm>
              <a:off x="4451197" y="4200905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2286" y="0"/>
                  </a:moveTo>
                  <a:lnTo>
                    <a:pt x="3902" y="669"/>
                  </a:lnTo>
                  <a:lnTo>
                    <a:pt x="4572" y="2286"/>
                  </a:lnTo>
                  <a:lnTo>
                    <a:pt x="3902" y="3902"/>
                  </a:lnTo>
                  <a:lnTo>
                    <a:pt x="2286" y="4572"/>
                  </a:lnTo>
                  <a:lnTo>
                    <a:pt x="669" y="3902"/>
                  </a:lnTo>
                  <a:lnTo>
                    <a:pt x="0" y="2286"/>
                  </a:lnTo>
                  <a:lnTo>
                    <a:pt x="669" y="669"/>
                  </a:lnTo>
                  <a:lnTo>
                    <a:pt x="228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4515" name="object 14515"/>
          <p:cNvSpPr/>
          <p:nvPr/>
        </p:nvSpPr>
        <p:spPr>
          <a:xfrm>
            <a:off x="5630755" y="3773521"/>
            <a:ext cx="21548" cy="0"/>
          </a:xfrm>
          <a:custGeom>
            <a:avLst/>
            <a:gdLst/>
            <a:ahLst/>
            <a:cxnLst/>
            <a:rect l="l" t="t" r="r" b="b"/>
            <a:pathLst>
              <a:path w="17145">
                <a:moveTo>
                  <a:pt x="16763" y="0"/>
                </a:moveTo>
                <a:lnTo>
                  <a:pt x="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16" name="object 14516"/>
          <p:cNvSpPr/>
          <p:nvPr/>
        </p:nvSpPr>
        <p:spPr>
          <a:xfrm>
            <a:off x="5664274" y="3710313"/>
            <a:ext cx="4788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3810" y="0"/>
                </a:moveTo>
                <a:lnTo>
                  <a:pt x="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4517" name="object 14517"/>
          <p:cNvGrpSpPr/>
          <p:nvPr/>
        </p:nvGrpSpPr>
        <p:grpSpPr>
          <a:xfrm>
            <a:off x="5601067" y="3838643"/>
            <a:ext cx="71029" cy="27135"/>
            <a:chOff x="4456531" y="4146803"/>
            <a:chExt cx="56515" cy="21590"/>
          </a:xfrm>
        </p:grpSpPr>
        <p:sp>
          <p:nvSpPr>
            <p:cNvPr id="14518" name="object 14518"/>
            <p:cNvSpPr/>
            <p:nvPr/>
          </p:nvSpPr>
          <p:spPr>
            <a:xfrm>
              <a:off x="4508347" y="4153661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2286" y="0"/>
                  </a:moveTo>
                  <a:lnTo>
                    <a:pt x="3902" y="669"/>
                  </a:lnTo>
                  <a:lnTo>
                    <a:pt x="4572" y="2285"/>
                  </a:lnTo>
                  <a:lnTo>
                    <a:pt x="3902" y="3902"/>
                  </a:lnTo>
                  <a:lnTo>
                    <a:pt x="2286" y="4571"/>
                  </a:lnTo>
                  <a:lnTo>
                    <a:pt x="669" y="3902"/>
                  </a:lnTo>
                  <a:lnTo>
                    <a:pt x="0" y="2285"/>
                  </a:lnTo>
                  <a:lnTo>
                    <a:pt x="669" y="669"/>
                  </a:lnTo>
                  <a:lnTo>
                    <a:pt x="228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19" name="object 14519"/>
            <p:cNvSpPr/>
            <p:nvPr/>
          </p:nvSpPr>
          <p:spPr>
            <a:xfrm>
              <a:off x="4506823" y="415289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10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20" name="object 14520"/>
            <p:cNvSpPr/>
            <p:nvPr/>
          </p:nvSpPr>
          <p:spPr>
            <a:xfrm>
              <a:off x="4506823" y="414908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10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21" name="object 14521"/>
            <p:cNvSpPr/>
            <p:nvPr/>
          </p:nvSpPr>
          <p:spPr>
            <a:xfrm>
              <a:off x="4470247" y="4152899"/>
              <a:ext cx="40640" cy="0"/>
            </a:xfrm>
            <a:custGeom>
              <a:avLst/>
              <a:gdLst/>
              <a:ahLst/>
              <a:cxnLst/>
              <a:rect l="l" t="t" r="r" b="b"/>
              <a:pathLst>
                <a:path w="40639">
                  <a:moveTo>
                    <a:pt x="0" y="0"/>
                  </a:moveTo>
                  <a:lnTo>
                    <a:pt x="4038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22" name="object 14522"/>
            <p:cNvSpPr/>
            <p:nvPr/>
          </p:nvSpPr>
          <p:spPr>
            <a:xfrm>
              <a:off x="4466437" y="4155947"/>
              <a:ext cx="44450" cy="0"/>
            </a:xfrm>
            <a:custGeom>
              <a:avLst/>
              <a:gdLst/>
              <a:ahLst/>
              <a:cxnLst/>
              <a:rect l="l" t="t" r="r" b="b"/>
              <a:pathLst>
                <a:path w="44450">
                  <a:moveTo>
                    <a:pt x="0" y="0"/>
                  </a:moveTo>
                  <a:lnTo>
                    <a:pt x="40386" y="0"/>
                  </a:lnTo>
                  <a:lnTo>
                    <a:pt x="4419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23" name="object 14523"/>
            <p:cNvSpPr/>
            <p:nvPr/>
          </p:nvSpPr>
          <p:spPr>
            <a:xfrm>
              <a:off x="4510633" y="4152899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24" name="object 14524"/>
            <p:cNvSpPr/>
            <p:nvPr/>
          </p:nvSpPr>
          <p:spPr>
            <a:xfrm>
              <a:off x="4504537" y="4153661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2286" y="0"/>
                  </a:moveTo>
                  <a:lnTo>
                    <a:pt x="3902" y="669"/>
                  </a:lnTo>
                  <a:lnTo>
                    <a:pt x="4572" y="2285"/>
                  </a:lnTo>
                  <a:lnTo>
                    <a:pt x="3902" y="3902"/>
                  </a:lnTo>
                  <a:lnTo>
                    <a:pt x="2286" y="4571"/>
                  </a:lnTo>
                  <a:lnTo>
                    <a:pt x="669" y="3902"/>
                  </a:lnTo>
                  <a:lnTo>
                    <a:pt x="0" y="2285"/>
                  </a:lnTo>
                  <a:lnTo>
                    <a:pt x="669" y="669"/>
                  </a:lnTo>
                  <a:lnTo>
                    <a:pt x="228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25" name="object 14525"/>
            <p:cNvSpPr/>
            <p:nvPr/>
          </p:nvSpPr>
          <p:spPr>
            <a:xfrm>
              <a:off x="4456531" y="4165853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4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4526" name="object 14526"/>
          <p:cNvGrpSpPr/>
          <p:nvPr/>
        </p:nvGrpSpPr>
        <p:grpSpPr>
          <a:xfrm>
            <a:off x="5597235" y="3677751"/>
            <a:ext cx="11173" cy="175578"/>
            <a:chOff x="4453483" y="4018788"/>
            <a:chExt cx="8890" cy="139700"/>
          </a:xfrm>
        </p:grpSpPr>
        <p:sp>
          <p:nvSpPr>
            <p:cNvPr id="14527" name="object 14527"/>
            <p:cNvSpPr/>
            <p:nvPr/>
          </p:nvSpPr>
          <p:spPr>
            <a:xfrm>
              <a:off x="4456531" y="4040886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10">
                  <a:moveTo>
                    <a:pt x="0" y="0"/>
                  </a:moveTo>
                  <a:lnTo>
                    <a:pt x="3048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28" name="object 14528"/>
            <p:cNvSpPr/>
            <p:nvPr/>
          </p:nvSpPr>
          <p:spPr>
            <a:xfrm>
              <a:off x="4456531" y="4037838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0"/>
                  </a:moveTo>
                  <a:lnTo>
                    <a:pt x="3048" y="3047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29" name="object 14529"/>
            <p:cNvSpPr/>
            <p:nvPr/>
          </p:nvSpPr>
          <p:spPr>
            <a:xfrm>
              <a:off x="4456531" y="4034028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10">
                  <a:moveTo>
                    <a:pt x="0" y="0"/>
                  </a:moveTo>
                  <a:lnTo>
                    <a:pt x="3048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30" name="object 14530"/>
            <p:cNvSpPr/>
            <p:nvPr/>
          </p:nvSpPr>
          <p:spPr>
            <a:xfrm>
              <a:off x="4456531" y="4030980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0"/>
                  </a:moveTo>
                  <a:lnTo>
                    <a:pt x="3048" y="3047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31" name="object 14531"/>
            <p:cNvSpPr/>
            <p:nvPr/>
          </p:nvSpPr>
          <p:spPr>
            <a:xfrm>
              <a:off x="4456531" y="4027932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0"/>
                  </a:moveTo>
                  <a:lnTo>
                    <a:pt x="3048" y="3047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32" name="object 14532"/>
            <p:cNvSpPr/>
            <p:nvPr/>
          </p:nvSpPr>
          <p:spPr>
            <a:xfrm>
              <a:off x="4456531" y="4024122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10">
                  <a:moveTo>
                    <a:pt x="0" y="0"/>
                  </a:moveTo>
                  <a:lnTo>
                    <a:pt x="3048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33" name="object 14533"/>
            <p:cNvSpPr/>
            <p:nvPr/>
          </p:nvSpPr>
          <p:spPr>
            <a:xfrm>
              <a:off x="4456531" y="4021074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0"/>
                  </a:moveTo>
                  <a:lnTo>
                    <a:pt x="3048" y="3047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34" name="object 14534"/>
            <p:cNvSpPr/>
            <p:nvPr/>
          </p:nvSpPr>
          <p:spPr>
            <a:xfrm>
              <a:off x="4456531" y="4044696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0"/>
                  </a:moveTo>
                  <a:lnTo>
                    <a:pt x="3048" y="3047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35" name="object 14535"/>
            <p:cNvSpPr/>
            <p:nvPr/>
          </p:nvSpPr>
          <p:spPr>
            <a:xfrm>
              <a:off x="4456531" y="4047744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10">
                  <a:moveTo>
                    <a:pt x="0" y="0"/>
                  </a:moveTo>
                  <a:lnTo>
                    <a:pt x="3048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36" name="object 14536"/>
            <p:cNvSpPr/>
            <p:nvPr/>
          </p:nvSpPr>
          <p:spPr>
            <a:xfrm>
              <a:off x="4456531" y="4051554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0"/>
                  </a:moveTo>
                  <a:lnTo>
                    <a:pt x="3048" y="3047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37" name="object 14537"/>
            <p:cNvSpPr/>
            <p:nvPr/>
          </p:nvSpPr>
          <p:spPr>
            <a:xfrm>
              <a:off x="4456531" y="4054602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0"/>
                  </a:moveTo>
                  <a:lnTo>
                    <a:pt x="3048" y="3047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38" name="object 14538"/>
            <p:cNvSpPr/>
            <p:nvPr/>
          </p:nvSpPr>
          <p:spPr>
            <a:xfrm>
              <a:off x="4456531" y="4057650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10">
                  <a:moveTo>
                    <a:pt x="0" y="0"/>
                  </a:moveTo>
                  <a:lnTo>
                    <a:pt x="3048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39" name="object 14539"/>
            <p:cNvSpPr/>
            <p:nvPr/>
          </p:nvSpPr>
          <p:spPr>
            <a:xfrm>
              <a:off x="4456531" y="4061460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0"/>
                  </a:moveTo>
                  <a:lnTo>
                    <a:pt x="3048" y="3047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40" name="object 14540"/>
            <p:cNvSpPr/>
            <p:nvPr/>
          </p:nvSpPr>
          <p:spPr>
            <a:xfrm>
              <a:off x="4456531" y="406831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41" name="object 14541"/>
            <p:cNvSpPr/>
            <p:nvPr/>
          </p:nvSpPr>
          <p:spPr>
            <a:xfrm>
              <a:off x="4456531" y="4071366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42" name="object 14542"/>
            <p:cNvSpPr/>
            <p:nvPr/>
          </p:nvSpPr>
          <p:spPr>
            <a:xfrm>
              <a:off x="4456531" y="4075176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43" name="object 14543"/>
            <p:cNvSpPr/>
            <p:nvPr/>
          </p:nvSpPr>
          <p:spPr>
            <a:xfrm>
              <a:off x="4456531" y="4078224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44" name="object 14544"/>
            <p:cNvSpPr/>
            <p:nvPr/>
          </p:nvSpPr>
          <p:spPr>
            <a:xfrm>
              <a:off x="4456531" y="4082034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45" name="object 14545"/>
            <p:cNvSpPr/>
            <p:nvPr/>
          </p:nvSpPr>
          <p:spPr>
            <a:xfrm>
              <a:off x="4456531" y="4085082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46" name="object 14546"/>
            <p:cNvSpPr/>
            <p:nvPr/>
          </p:nvSpPr>
          <p:spPr>
            <a:xfrm>
              <a:off x="4456531" y="4088130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10">
                  <a:moveTo>
                    <a:pt x="0" y="0"/>
                  </a:moveTo>
                  <a:lnTo>
                    <a:pt x="3048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47" name="object 14547"/>
            <p:cNvSpPr/>
            <p:nvPr/>
          </p:nvSpPr>
          <p:spPr>
            <a:xfrm>
              <a:off x="4456531" y="4091940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0"/>
                  </a:moveTo>
                  <a:lnTo>
                    <a:pt x="3048" y="3047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48" name="object 14548"/>
            <p:cNvSpPr/>
            <p:nvPr/>
          </p:nvSpPr>
          <p:spPr>
            <a:xfrm>
              <a:off x="4456531" y="4094988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10">
                  <a:moveTo>
                    <a:pt x="0" y="0"/>
                  </a:moveTo>
                  <a:lnTo>
                    <a:pt x="3048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49" name="object 14549"/>
            <p:cNvSpPr/>
            <p:nvPr/>
          </p:nvSpPr>
          <p:spPr>
            <a:xfrm>
              <a:off x="4456531" y="4098798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0"/>
                  </a:moveTo>
                  <a:lnTo>
                    <a:pt x="3048" y="3047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50" name="object 14550"/>
            <p:cNvSpPr/>
            <p:nvPr/>
          </p:nvSpPr>
          <p:spPr>
            <a:xfrm>
              <a:off x="4456531" y="4101846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10">
                  <a:moveTo>
                    <a:pt x="0" y="0"/>
                  </a:moveTo>
                  <a:lnTo>
                    <a:pt x="3048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51" name="object 14551"/>
            <p:cNvSpPr/>
            <p:nvPr/>
          </p:nvSpPr>
          <p:spPr>
            <a:xfrm>
              <a:off x="4456531" y="4105656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0"/>
                  </a:moveTo>
                  <a:lnTo>
                    <a:pt x="3048" y="3047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52" name="object 14552"/>
            <p:cNvSpPr/>
            <p:nvPr/>
          </p:nvSpPr>
          <p:spPr>
            <a:xfrm>
              <a:off x="4456531" y="4108704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0"/>
                  </a:moveTo>
                  <a:lnTo>
                    <a:pt x="3048" y="3047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53" name="object 14553"/>
            <p:cNvSpPr/>
            <p:nvPr/>
          </p:nvSpPr>
          <p:spPr>
            <a:xfrm>
              <a:off x="4456531" y="4111752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10">
                  <a:moveTo>
                    <a:pt x="0" y="0"/>
                  </a:moveTo>
                  <a:lnTo>
                    <a:pt x="3048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54" name="object 14554"/>
            <p:cNvSpPr/>
            <p:nvPr/>
          </p:nvSpPr>
          <p:spPr>
            <a:xfrm>
              <a:off x="4456531" y="4115562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0"/>
                  </a:moveTo>
                  <a:lnTo>
                    <a:pt x="3048" y="3047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55" name="object 14555"/>
            <p:cNvSpPr/>
            <p:nvPr/>
          </p:nvSpPr>
          <p:spPr>
            <a:xfrm>
              <a:off x="4456531" y="4118610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10">
                  <a:moveTo>
                    <a:pt x="0" y="0"/>
                  </a:moveTo>
                  <a:lnTo>
                    <a:pt x="3048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56" name="object 14556"/>
            <p:cNvSpPr/>
            <p:nvPr/>
          </p:nvSpPr>
          <p:spPr>
            <a:xfrm>
              <a:off x="4456531" y="4122420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0"/>
                  </a:moveTo>
                  <a:lnTo>
                    <a:pt x="3048" y="3047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57" name="object 14557"/>
            <p:cNvSpPr/>
            <p:nvPr/>
          </p:nvSpPr>
          <p:spPr>
            <a:xfrm>
              <a:off x="4456531" y="4125468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10">
                  <a:moveTo>
                    <a:pt x="0" y="0"/>
                  </a:moveTo>
                  <a:lnTo>
                    <a:pt x="3048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58" name="object 14558"/>
            <p:cNvSpPr/>
            <p:nvPr/>
          </p:nvSpPr>
          <p:spPr>
            <a:xfrm>
              <a:off x="4456531" y="4129278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0"/>
                  </a:moveTo>
                  <a:lnTo>
                    <a:pt x="3048" y="3047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59" name="object 14559"/>
            <p:cNvSpPr/>
            <p:nvPr/>
          </p:nvSpPr>
          <p:spPr>
            <a:xfrm>
              <a:off x="4456531" y="4132326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0"/>
                  </a:moveTo>
                  <a:lnTo>
                    <a:pt x="3048" y="3047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60" name="object 14560"/>
            <p:cNvSpPr/>
            <p:nvPr/>
          </p:nvSpPr>
          <p:spPr>
            <a:xfrm>
              <a:off x="4456531" y="4135374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10">
                  <a:moveTo>
                    <a:pt x="0" y="0"/>
                  </a:moveTo>
                  <a:lnTo>
                    <a:pt x="3048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61" name="object 14561"/>
            <p:cNvSpPr/>
            <p:nvPr/>
          </p:nvSpPr>
          <p:spPr>
            <a:xfrm>
              <a:off x="4456531" y="4139184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0"/>
                  </a:moveTo>
                  <a:lnTo>
                    <a:pt x="3048" y="3047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62" name="object 14562"/>
            <p:cNvSpPr/>
            <p:nvPr/>
          </p:nvSpPr>
          <p:spPr>
            <a:xfrm>
              <a:off x="4456531" y="4146042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63" name="object 14563"/>
            <p:cNvSpPr/>
            <p:nvPr/>
          </p:nvSpPr>
          <p:spPr>
            <a:xfrm>
              <a:off x="4456531" y="414909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64" name="object 14564"/>
            <p:cNvSpPr/>
            <p:nvPr/>
          </p:nvSpPr>
          <p:spPr>
            <a:xfrm>
              <a:off x="4456531" y="415290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65" name="object 14565"/>
            <p:cNvSpPr/>
            <p:nvPr/>
          </p:nvSpPr>
          <p:spPr>
            <a:xfrm>
              <a:off x="4456531" y="415594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66" name="object 14566"/>
            <p:cNvSpPr/>
            <p:nvPr/>
          </p:nvSpPr>
          <p:spPr>
            <a:xfrm>
              <a:off x="4453483" y="4044696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4567" name="object 14567"/>
          <p:cNvGrpSpPr/>
          <p:nvPr/>
        </p:nvGrpSpPr>
        <p:grpSpPr>
          <a:xfrm>
            <a:off x="5594362" y="3706481"/>
            <a:ext cx="219473" cy="164405"/>
            <a:chOff x="4451197" y="4041647"/>
            <a:chExt cx="174625" cy="130810"/>
          </a:xfrm>
        </p:grpSpPr>
        <p:sp>
          <p:nvSpPr>
            <p:cNvPr id="14568" name="object 14568"/>
            <p:cNvSpPr/>
            <p:nvPr/>
          </p:nvSpPr>
          <p:spPr>
            <a:xfrm>
              <a:off x="4510633" y="4044695"/>
              <a:ext cx="0" cy="111760"/>
            </a:xfrm>
            <a:custGeom>
              <a:avLst/>
              <a:gdLst/>
              <a:ahLst/>
              <a:cxnLst/>
              <a:rect l="l" t="t" r="r" b="b"/>
              <a:pathLst>
                <a:path h="111760">
                  <a:moveTo>
                    <a:pt x="0" y="0"/>
                  </a:moveTo>
                  <a:lnTo>
                    <a:pt x="0" y="11125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69" name="object 14569"/>
            <p:cNvSpPr/>
            <p:nvPr/>
          </p:nvSpPr>
          <p:spPr>
            <a:xfrm>
              <a:off x="4466437" y="4159757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0"/>
                  </a:ln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70" name="object 14570"/>
            <p:cNvSpPr/>
            <p:nvPr/>
          </p:nvSpPr>
          <p:spPr>
            <a:xfrm>
              <a:off x="4467199" y="416356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0"/>
                  </a:moveTo>
                  <a:lnTo>
                    <a:pt x="0" y="762"/>
                  </a:lnTo>
                  <a:lnTo>
                    <a:pt x="762" y="761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71" name="object 14571"/>
            <p:cNvSpPr/>
            <p:nvPr/>
          </p:nvSpPr>
          <p:spPr>
            <a:xfrm>
              <a:off x="4466437" y="4162805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5">
                  <a:moveTo>
                    <a:pt x="0" y="0"/>
                  </a:moveTo>
                  <a:lnTo>
                    <a:pt x="1066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72" name="object 14572"/>
            <p:cNvSpPr/>
            <p:nvPr/>
          </p:nvSpPr>
          <p:spPr>
            <a:xfrm>
              <a:off x="4476343" y="416356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761"/>
                  </a:moveTo>
                  <a:lnTo>
                    <a:pt x="762" y="761"/>
                  </a:lnTo>
                  <a:lnTo>
                    <a:pt x="761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73" name="object 14573"/>
            <p:cNvSpPr/>
            <p:nvPr/>
          </p:nvSpPr>
          <p:spPr>
            <a:xfrm>
              <a:off x="4474819" y="4161281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2286" y="0"/>
                  </a:moveTo>
                  <a:lnTo>
                    <a:pt x="3902" y="669"/>
                  </a:lnTo>
                  <a:lnTo>
                    <a:pt x="4572" y="2285"/>
                  </a:lnTo>
                  <a:lnTo>
                    <a:pt x="3902" y="3902"/>
                  </a:lnTo>
                  <a:lnTo>
                    <a:pt x="2286" y="4571"/>
                  </a:lnTo>
                  <a:lnTo>
                    <a:pt x="669" y="3902"/>
                  </a:lnTo>
                  <a:lnTo>
                    <a:pt x="0" y="2285"/>
                  </a:lnTo>
                  <a:lnTo>
                    <a:pt x="669" y="669"/>
                  </a:lnTo>
                  <a:lnTo>
                    <a:pt x="228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74" name="object 14574"/>
            <p:cNvSpPr/>
            <p:nvPr/>
          </p:nvSpPr>
          <p:spPr>
            <a:xfrm>
              <a:off x="4476343" y="4159757"/>
              <a:ext cx="1270" cy="10160"/>
            </a:xfrm>
            <a:custGeom>
              <a:avLst/>
              <a:gdLst/>
              <a:ahLst/>
              <a:cxnLst/>
              <a:rect l="l" t="t" r="r" b="b"/>
              <a:pathLst>
                <a:path w="1270" h="10160">
                  <a:moveTo>
                    <a:pt x="762" y="3048"/>
                  </a:moveTo>
                  <a:lnTo>
                    <a:pt x="762" y="0"/>
                  </a:lnTo>
                  <a:lnTo>
                    <a:pt x="762" y="9906"/>
                  </a:lnTo>
                  <a:lnTo>
                    <a:pt x="762" y="6096"/>
                  </a:lnTo>
                  <a:lnTo>
                    <a:pt x="762" y="5334"/>
                  </a:lnTo>
                  <a:lnTo>
                    <a:pt x="0" y="5334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75" name="object 14575"/>
            <p:cNvSpPr/>
            <p:nvPr/>
          </p:nvSpPr>
          <p:spPr>
            <a:xfrm>
              <a:off x="4466437" y="4165853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5">
                  <a:moveTo>
                    <a:pt x="10667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76" name="object 14576"/>
            <p:cNvSpPr/>
            <p:nvPr/>
          </p:nvSpPr>
          <p:spPr>
            <a:xfrm>
              <a:off x="4467199" y="416509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762" y="0"/>
                  </a:moveTo>
                  <a:lnTo>
                    <a:pt x="0" y="0"/>
                  </a:lnTo>
                  <a:lnTo>
                    <a:pt x="0" y="76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77" name="object 14577"/>
            <p:cNvSpPr/>
            <p:nvPr/>
          </p:nvSpPr>
          <p:spPr>
            <a:xfrm>
              <a:off x="4466437" y="4159757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6096"/>
                  </a:moveTo>
                  <a:lnTo>
                    <a:pt x="0" y="9906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78" name="object 14578"/>
            <p:cNvSpPr/>
            <p:nvPr/>
          </p:nvSpPr>
          <p:spPr>
            <a:xfrm>
              <a:off x="4453483" y="4047743"/>
              <a:ext cx="3175" cy="118110"/>
            </a:xfrm>
            <a:custGeom>
              <a:avLst/>
              <a:gdLst/>
              <a:ahLst/>
              <a:cxnLst/>
              <a:rect l="l" t="t" r="r" b="b"/>
              <a:pathLst>
                <a:path w="3175" h="118110">
                  <a:moveTo>
                    <a:pt x="0" y="0"/>
                  </a:moveTo>
                  <a:lnTo>
                    <a:pt x="3048" y="0"/>
                  </a:lnTo>
                  <a:lnTo>
                    <a:pt x="3048" y="118110"/>
                  </a:lnTo>
                  <a:lnTo>
                    <a:pt x="0" y="11811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79" name="object 14579"/>
            <p:cNvSpPr/>
            <p:nvPr/>
          </p:nvSpPr>
          <p:spPr>
            <a:xfrm>
              <a:off x="4510633" y="4155947"/>
              <a:ext cx="111760" cy="0"/>
            </a:xfrm>
            <a:custGeom>
              <a:avLst/>
              <a:gdLst/>
              <a:ahLst/>
              <a:cxnLst/>
              <a:rect l="l" t="t" r="r" b="b"/>
              <a:pathLst>
                <a:path w="111760">
                  <a:moveTo>
                    <a:pt x="111251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80" name="object 14580"/>
            <p:cNvSpPr/>
            <p:nvPr/>
          </p:nvSpPr>
          <p:spPr>
            <a:xfrm>
              <a:off x="4512157" y="4043933"/>
              <a:ext cx="111760" cy="112395"/>
            </a:xfrm>
            <a:custGeom>
              <a:avLst/>
              <a:gdLst/>
              <a:ahLst/>
              <a:cxnLst/>
              <a:rect l="l" t="t" r="r" b="b"/>
              <a:pathLst>
                <a:path w="111760" h="112395">
                  <a:moveTo>
                    <a:pt x="111251" y="112014"/>
                  </a:moveTo>
                  <a:lnTo>
                    <a:pt x="110489" y="99060"/>
                  </a:lnTo>
                  <a:lnTo>
                    <a:pt x="108203" y="83820"/>
                  </a:lnTo>
                  <a:lnTo>
                    <a:pt x="86105" y="41148"/>
                  </a:lnTo>
                  <a:lnTo>
                    <a:pt x="53339" y="13716"/>
                  </a:lnTo>
                  <a:lnTo>
                    <a:pt x="12191" y="762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81" name="object 14581"/>
            <p:cNvSpPr/>
            <p:nvPr/>
          </p:nvSpPr>
          <p:spPr>
            <a:xfrm>
              <a:off x="4510633" y="4044695"/>
              <a:ext cx="64135" cy="111760"/>
            </a:xfrm>
            <a:custGeom>
              <a:avLst/>
              <a:gdLst/>
              <a:ahLst/>
              <a:cxnLst/>
              <a:rect l="l" t="t" r="r" b="b"/>
              <a:pathLst>
                <a:path w="64135" h="111760">
                  <a:moveTo>
                    <a:pt x="64008" y="0"/>
                  </a:moveTo>
                  <a:lnTo>
                    <a:pt x="0" y="57150"/>
                  </a:lnTo>
                  <a:lnTo>
                    <a:pt x="64008" y="11125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82" name="object 14582"/>
            <p:cNvSpPr/>
            <p:nvPr/>
          </p:nvSpPr>
          <p:spPr>
            <a:xfrm>
              <a:off x="4510633" y="4155947"/>
              <a:ext cx="64135" cy="0"/>
            </a:xfrm>
            <a:custGeom>
              <a:avLst/>
              <a:gdLst/>
              <a:ahLst/>
              <a:cxnLst/>
              <a:rect l="l" t="t" r="r" b="b"/>
              <a:pathLst>
                <a:path w="64135">
                  <a:moveTo>
                    <a:pt x="0" y="0"/>
                  </a:moveTo>
                  <a:lnTo>
                    <a:pt x="6400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83" name="object 14583"/>
            <p:cNvSpPr/>
            <p:nvPr/>
          </p:nvSpPr>
          <p:spPr>
            <a:xfrm>
              <a:off x="4510633" y="4044695"/>
              <a:ext cx="64135" cy="0"/>
            </a:xfrm>
            <a:custGeom>
              <a:avLst/>
              <a:gdLst/>
              <a:ahLst/>
              <a:cxnLst/>
              <a:rect l="l" t="t" r="r" b="b"/>
              <a:pathLst>
                <a:path w="64135">
                  <a:moveTo>
                    <a:pt x="6400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4584" name="object 14584"/>
          <p:cNvSpPr/>
          <p:nvPr/>
        </p:nvSpPr>
        <p:spPr>
          <a:xfrm>
            <a:off x="5902742" y="4036888"/>
            <a:ext cx="8779" cy="0"/>
          </a:xfrm>
          <a:custGeom>
            <a:avLst/>
            <a:gdLst/>
            <a:ahLst/>
            <a:cxnLst/>
            <a:rect l="l" t="t" r="r" b="b"/>
            <a:pathLst>
              <a:path w="6985">
                <a:moveTo>
                  <a:pt x="6858" y="0"/>
                </a:moveTo>
                <a:lnTo>
                  <a:pt x="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4585" name="object 14585"/>
          <p:cNvGrpSpPr/>
          <p:nvPr/>
        </p:nvGrpSpPr>
        <p:grpSpPr>
          <a:xfrm>
            <a:off x="5887418" y="4152769"/>
            <a:ext cx="27933" cy="19154"/>
            <a:chOff x="4684369" y="4396740"/>
            <a:chExt cx="22225" cy="15240"/>
          </a:xfrm>
        </p:grpSpPr>
        <p:sp>
          <p:nvSpPr>
            <p:cNvPr id="14586" name="object 14586"/>
            <p:cNvSpPr/>
            <p:nvPr/>
          </p:nvSpPr>
          <p:spPr>
            <a:xfrm>
              <a:off x="4703419" y="4405884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87" name="object 14587"/>
            <p:cNvSpPr/>
            <p:nvPr/>
          </p:nvSpPr>
          <p:spPr>
            <a:xfrm>
              <a:off x="4703419" y="4402836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4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88" name="object 14588"/>
            <p:cNvSpPr/>
            <p:nvPr/>
          </p:nvSpPr>
          <p:spPr>
            <a:xfrm>
              <a:off x="4686655" y="4405884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10">
                  <a:moveTo>
                    <a:pt x="0" y="3810"/>
                  </a:moveTo>
                  <a:lnTo>
                    <a:pt x="3048" y="3810"/>
                  </a:lnTo>
                  <a:lnTo>
                    <a:pt x="3047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89" name="object 14589"/>
            <p:cNvSpPr/>
            <p:nvPr/>
          </p:nvSpPr>
          <p:spPr>
            <a:xfrm>
              <a:off x="4688941" y="4404360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4">
                  <a:moveTo>
                    <a:pt x="762" y="0"/>
                  </a:moveTo>
                  <a:lnTo>
                    <a:pt x="0" y="762"/>
                  </a:lnTo>
                  <a:lnTo>
                    <a:pt x="0" y="152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90" name="object 14590"/>
            <p:cNvSpPr/>
            <p:nvPr/>
          </p:nvSpPr>
          <p:spPr>
            <a:xfrm>
              <a:off x="4689703" y="4405884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5">
                  <a:moveTo>
                    <a:pt x="0" y="0"/>
                  </a:moveTo>
                  <a:lnTo>
                    <a:pt x="685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91" name="object 14591"/>
            <p:cNvSpPr/>
            <p:nvPr/>
          </p:nvSpPr>
          <p:spPr>
            <a:xfrm>
              <a:off x="4698085" y="4404360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4">
                  <a:moveTo>
                    <a:pt x="762" y="1524"/>
                  </a:moveTo>
                  <a:lnTo>
                    <a:pt x="762" y="762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92" name="object 14592"/>
            <p:cNvSpPr/>
            <p:nvPr/>
          </p:nvSpPr>
          <p:spPr>
            <a:xfrm>
              <a:off x="4699609" y="4399026"/>
              <a:ext cx="0" cy="10795"/>
            </a:xfrm>
            <a:custGeom>
              <a:avLst/>
              <a:gdLst/>
              <a:ahLst/>
              <a:cxnLst/>
              <a:rect l="l" t="t" r="r" b="b"/>
              <a:pathLst>
                <a:path h="10795">
                  <a:moveTo>
                    <a:pt x="0" y="6858"/>
                  </a:moveTo>
                  <a:lnTo>
                    <a:pt x="0" y="10668"/>
                  </a:lnTo>
                  <a:lnTo>
                    <a:pt x="0" y="0"/>
                  </a:lnTo>
                  <a:lnTo>
                    <a:pt x="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93" name="object 14593"/>
            <p:cNvSpPr/>
            <p:nvPr/>
          </p:nvSpPr>
          <p:spPr>
            <a:xfrm>
              <a:off x="4698085" y="440283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762"/>
                  </a:moveTo>
                  <a:lnTo>
                    <a:pt x="762" y="762"/>
                  </a:lnTo>
                  <a:lnTo>
                    <a:pt x="761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94" name="object 14594"/>
            <p:cNvSpPr/>
            <p:nvPr/>
          </p:nvSpPr>
          <p:spPr>
            <a:xfrm>
              <a:off x="4689703" y="440283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5">
                  <a:moveTo>
                    <a:pt x="685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95" name="object 14595"/>
            <p:cNvSpPr/>
            <p:nvPr/>
          </p:nvSpPr>
          <p:spPr>
            <a:xfrm>
              <a:off x="4688941" y="440283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0"/>
                  </a:moveTo>
                  <a:lnTo>
                    <a:pt x="0" y="762"/>
                  </a:lnTo>
                  <a:lnTo>
                    <a:pt x="762" y="761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96" name="object 14596"/>
            <p:cNvSpPr/>
            <p:nvPr/>
          </p:nvSpPr>
          <p:spPr>
            <a:xfrm>
              <a:off x="4686655" y="4399026"/>
              <a:ext cx="3175" cy="10795"/>
            </a:xfrm>
            <a:custGeom>
              <a:avLst/>
              <a:gdLst/>
              <a:ahLst/>
              <a:cxnLst/>
              <a:rect l="l" t="t" r="r" b="b"/>
              <a:pathLst>
                <a:path w="3175" h="10795">
                  <a:moveTo>
                    <a:pt x="3048" y="3810"/>
                  </a:moveTo>
                  <a:lnTo>
                    <a:pt x="3048" y="0"/>
                  </a:lnTo>
                  <a:lnTo>
                    <a:pt x="0" y="0"/>
                  </a:lnTo>
                  <a:lnTo>
                    <a:pt x="0" y="1066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4597" name="object 14597"/>
          <p:cNvGrpSpPr/>
          <p:nvPr/>
        </p:nvGrpSpPr>
        <p:grpSpPr>
          <a:xfrm>
            <a:off x="5594362" y="4009115"/>
            <a:ext cx="57462" cy="243415"/>
            <a:chOff x="4451197" y="4282440"/>
            <a:chExt cx="45720" cy="193675"/>
          </a:xfrm>
        </p:grpSpPr>
        <p:sp>
          <p:nvSpPr>
            <p:cNvPr id="14598" name="object 14598"/>
            <p:cNvSpPr/>
            <p:nvPr/>
          </p:nvSpPr>
          <p:spPr>
            <a:xfrm>
              <a:off x="4456531" y="4287774"/>
              <a:ext cx="0" cy="78105"/>
            </a:xfrm>
            <a:custGeom>
              <a:avLst/>
              <a:gdLst/>
              <a:ahLst/>
              <a:cxnLst/>
              <a:rect l="l" t="t" r="r" b="b"/>
              <a:pathLst>
                <a:path h="78104">
                  <a:moveTo>
                    <a:pt x="0" y="77724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99" name="object 14599"/>
            <p:cNvSpPr/>
            <p:nvPr/>
          </p:nvSpPr>
          <p:spPr>
            <a:xfrm>
              <a:off x="4453483" y="4287774"/>
              <a:ext cx="0" cy="78105"/>
            </a:xfrm>
            <a:custGeom>
              <a:avLst/>
              <a:gdLst/>
              <a:ahLst/>
              <a:cxnLst/>
              <a:rect l="l" t="t" r="r" b="b"/>
              <a:pathLst>
                <a:path h="78104">
                  <a:moveTo>
                    <a:pt x="0" y="77724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00" name="object 14600"/>
            <p:cNvSpPr/>
            <p:nvPr/>
          </p:nvSpPr>
          <p:spPr>
            <a:xfrm>
              <a:off x="4456531" y="4287774"/>
              <a:ext cx="0" cy="78105"/>
            </a:xfrm>
            <a:custGeom>
              <a:avLst/>
              <a:gdLst/>
              <a:ahLst/>
              <a:cxnLst/>
              <a:rect l="l" t="t" r="r" b="b"/>
              <a:pathLst>
                <a:path h="78104">
                  <a:moveTo>
                    <a:pt x="0" y="0"/>
                  </a:moveTo>
                  <a:lnTo>
                    <a:pt x="0" y="7772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01" name="object 14601"/>
            <p:cNvSpPr/>
            <p:nvPr/>
          </p:nvSpPr>
          <p:spPr>
            <a:xfrm>
              <a:off x="4453483" y="4287774"/>
              <a:ext cx="0" cy="78105"/>
            </a:xfrm>
            <a:custGeom>
              <a:avLst/>
              <a:gdLst/>
              <a:ahLst/>
              <a:cxnLst/>
              <a:rect l="l" t="t" r="r" b="b"/>
              <a:pathLst>
                <a:path h="78104">
                  <a:moveTo>
                    <a:pt x="0" y="0"/>
                  </a:moveTo>
                  <a:lnTo>
                    <a:pt x="0" y="7772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02" name="object 14602"/>
            <p:cNvSpPr/>
            <p:nvPr/>
          </p:nvSpPr>
          <p:spPr>
            <a:xfrm>
              <a:off x="4453483" y="4402836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4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03" name="object 14603"/>
            <p:cNvSpPr/>
            <p:nvPr/>
          </p:nvSpPr>
          <p:spPr>
            <a:xfrm>
              <a:off x="4453483" y="4365498"/>
              <a:ext cx="3175" cy="37465"/>
            </a:xfrm>
            <a:custGeom>
              <a:avLst/>
              <a:gdLst/>
              <a:ahLst/>
              <a:cxnLst/>
              <a:rect l="l" t="t" r="r" b="b"/>
              <a:pathLst>
                <a:path w="3175" h="37464">
                  <a:moveTo>
                    <a:pt x="3048" y="0"/>
                  </a:moveTo>
                  <a:lnTo>
                    <a:pt x="0" y="0"/>
                  </a:lnTo>
                </a:path>
                <a:path w="3175" h="37464">
                  <a:moveTo>
                    <a:pt x="3048" y="0"/>
                  </a:moveTo>
                  <a:lnTo>
                    <a:pt x="3048" y="37338"/>
                  </a:lnTo>
                </a:path>
                <a:path w="3175" h="37464">
                  <a:moveTo>
                    <a:pt x="3048" y="0"/>
                  </a:moveTo>
                  <a:lnTo>
                    <a:pt x="3048" y="3733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04" name="object 14604"/>
            <p:cNvSpPr/>
            <p:nvPr/>
          </p:nvSpPr>
          <p:spPr>
            <a:xfrm>
              <a:off x="4456531" y="4399026"/>
              <a:ext cx="6985" cy="3810"/>
            </a:xfrm>
            <a:custGeom>
              <a:avLst/>
              <a:gdLst/>
              <a:ahLst/>
              <a:cxnLst/>
              <a:rect l="l" t="t" r="r" b="b"/>
              <a:pathLst>
                <a:path w="6985" h="3810">
                  <a:moveTo>
                    <a:pt x="6858" y="0"/>
                  </a:moveTo>
                  <a:lnTo>
                    <a:pt x="6858" y="3810"/>
                  </a:lnTo>
                  <a:lnTo>
                    <a:pt x="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05" name="object 14605"/>
            <p:cNvSpPr/>
            <p:nvPr/>
          </p:nvSpPr>
          <p:spPr>
            <a:xfrm>
              <a:off x="4456531" y="436549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5">
                  <a:moveTo>
                    <a:pt x="6858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06" name="object 14606"/>
            <p:cNvSpPr/>
            <p:nvPr/>
          </p:nvSpPr>
          <p:spPr>
            <a:xfrm>
              <a:off x="4461103" y="4363212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2286" y="0"/>
                  </a:moveTo>
                  <a:lnTo>
                    <a:pt x="3902" y="669"/>
                  </a:lnTo>
                  <a:lnTo>
                    <a:pt x="4572" y="2286"/>
                  </a:lnTo>
                  <a:lnTo>
                    <a:pt x="3902" y="3902"/>
                  </a:lnTo>
                  <a:lnTo>
                    <a:pt x="2286" y="4572"/>
                  </a:lnTo>
                  <a:lnTo>
                    <a:pt x="669" y="3902"/>
                  </a:lnTo>
                  <a:lnTo>
                    <a:pt x="0" y="2286"/>
                  </a:lnTo>
                  <a:lnTo>
                    <a:pt x="669" y="669"/>
                  </a:lnTo>
                  <a:lnTo>
                    <a:pt x="228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07" name="object 14607"/>
            <p:cNvSpPr/>
            <p:nvPr/>
          </p:nvSpPr>
          <p:spPr>
            <a:xfrm>
              <a:off x="4453483" y="4365498"/>
              <a:ext cx="0" cy="37465"/>
            </a:xfrm>
            <a:custGeom>
              <a:avLst/>
              <a:gdLst/>
              <a:ahLst/>
              <a:cxnLst/>
              <a:rect l="l" t="t" r="r" b="b"/>
              <a:pathLst>
                <a:path h="37464">
                  <a:moveTo>
                    <a:pt x="0" y="0"/>
                  </a:moveTo>
                  <a:lnTo>
                    <a:pt x="0" y="3733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08" name="object 14608"/>
            <p:cNvSpPr/>
            <p:nvPr/>
          </p:nvSpPr>
          <p:spPr>
            <a:xfrm>
              <a:off x="4451197" y="4363212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2286" y="0"/>
                  </a:moveTo>
                  <a:lnTo>
                    <a:pt x="3902" y="669"/>
                  </a:lnTo>
                  <a:lnTo>
                    <a:pt x="4572" y="2286"/>
                  </a:lnTo>
                  <a:lnTo>
                    <a:pt x="3902" y="3902"/>
                  </a:lnTo>
                  <a:lnTo>
                    <a:pt x="2286" y="4572"/>
                  </a:lnTo>
                  <a:lnTo>
                    <a:pt x="669" y="3902"/>
                  </a:lnTo>
                  <a:lnTo>
                    <a:pt x="0" y="2286"/>
                  </a:lnTo>
                  <a:lnTo>
                    <a:pt x="669" y="669"/>
                  </a:lnTo>
                  <a:lnTo>
                    <a:pt x="228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09" name="object 14609"/>
            <p:cNvSpPr/>
            <p:nvPr/>
          </p:nvSpPr>
          <p:spPr>
            <a:xfrm>
              <a:off x="4456531" y="4284726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304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10" name="object 14610"/>
            <p:cNvSpPr/>
            <p:nvPr/>
          </p:nvSpPr>
          <p:spPr>
            <a:xfrm>
              <a:off x="4453483" y="4284726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304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11" name="object 14611"/>
            <p:cNvSpPr/>
            <p:nvPr/>
          </p:nvSpPr>
          <p:spPr>
            <a:xfrm>
              <a:off x="4453483" y="4287774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4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12" name="object 14612"/>
            <p:cNvSpPr/>
            <p:nvPr/>
          </p:nvSpPr>
          <p:spPr>
            <a:xfrm>
              <a:off x="4451197" y="4285487"/>
              <a:ext cx="7620" cy="5080"/>
            </a:xfrm>
            <a:custGeom>
              <a:avLst/>
              <a:gdLst/>
              <a:ahLst/>
              <a:cxnLst/>
              <a:rect l="l" t="t" r="r" b="b"/>
              <a:pathLst>
                <a:path w="7620" h="5079">
                  <a:moveTo>
                    <a:pt x="7620" y="2286"/>
                  </a:moveTo>
                  <a:lnTo>
                    <a:pt x="6946" y="673"/>
                  </a:lnTo>
                  <a:lnTo>
                    <a:pt x="5334" y="0"/>
                  </a:lnTo>
                  <a:lnTo>
                    <a:pt x="3797" y="635"/>
                  </a:lnTo>
                  <a:lnTo>
                    <a:pt x="2286" y="0"/>
                  </a:lnTo>
                  <a:lnTo>
                    <a:pt x="660" y="673"/>
                  </a:lnTo>
                  <a:lnTo>
                    <a:pt x="0" y="2286"/>
                  </a:lnTo>
                  <a:lnTo>
                    <a:pt x="660" y="3911"/>
                  </a:lnTo>
                  <a:lnTo>
                    <a:pt x="2286" y="4572"/>
                  </a:lnTo>
                  <a:lnTo>
                    <a:pt x="3797" y="3962"/>
                  </a:lnTo>
                  <a:lnTo>
                    <a:pt x="5334" y="4572"/>
                  </a:lnTo>
                  <a:lnTo>
                    <a:pt x="6946" y="3911"/>
                  </a:lnTo>
                  <a:lnTo>
                    <a:pt x="7620" y="228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13" name="object 14613"/>
            <p:cNvSpPr/>
            <p:nvPr/>
          </p:nvSpPr>
          <p:spPr>
            <a:xfrm>
              <a:off x="4453483" y="4284726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48" y="0"/>
                  </a:moveTo>
                  <a:lnTo>
                    <a:pt x="0" y="0"/>
                  </a:lnTo>
                </a:path>
                <a:path w="3175">
                  <a:moveTo>
                    <a:pt x="304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14" name="object 14614"/>
            <p:cNvSpPr/>
            <p:nvPr/>
          </p:nvSpPr>
          <p:spPr>
            <a:xfrm>
              <a:off x="4456531" y="444322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5">
                  <a:moveTo>
                    <a:pt x="685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15" name="object 14615"/>
            <p:cNvSpPr/>
            <p:nvPr/>
          </p:nvSpPr>
          <p:spPr>
            <a:xfrm>
              <a:off x="4480153" y="4473702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5">
                  <a:moveTo>
                    <a:pt x="16763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16" name="object 14616"/>
            <p:cNvSpPr/>
            <p:nvPr/>
          </p:nvSpPr>
          <p:spPr>
            <a:xfrm>
              <a:off x="4461103" y="4440936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2286" y="0"/>
                  </a:moveTo>
                  <a:lnTo>
                    <a:pt x="3902" y="669"/>
                  </a:lnTo>
                  <a:lnTo>
                    <a:pt x="4572" y="2286"/>
                  </a:lnTo>
                  <a:lnTo>
                    <a:pt x="3902" y="3902"/>
                  </a:lnTo>
                  <a:lnTo>
                    <a:pt x="2286" y="4572"/>
                  </a:lnTo>
                  <a:lnTo>
                    <a:pt x="669" y="3902"/>
                  </a:lnTo>
                  <a:lnTo>
                    <a:pt x="0" y="2286"/>
                  </a:lnTo>
                  <a:lnTo>
                    <a:pt x="669" y="669"/>
                  </a:lnTo>
                  <a:lnTo>
                    <a:pt x="228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17" name="object 14617"/>
            <p:cNvSpPr/>
            <p:nvPr/>
          </p:nvSpPr>
          <p:spPr>
            <a:xfrm>
              <a:off x="4456531" y="4405884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5">
                  <a:moveTo>
                    <a:pt x="6858" y="0"/>
                  </a:moveTo>
                  <a:lnTo>
                    <a:pt x="6858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18" name="object 14618"/>
            <p:cNvSpPr/>
            <p:nvPr/>
          </p:nvSpPr>
          <p:spPr>
            <a:xfrm>
              <a:off x="4456531" y="4405884"/>
              <a:ext cx="0" cy="37465"/>
            </a:xfrm>
            <a:custGeom>
              <a:avLst/>
              <a:gdLst/>
              <a:ahLst/>
              <a:cxnLst/>
              <a:rect l="l" t="t" r="r" b="b"/>
              <a:pathLst>
                <a:path h="37464">
                  <a:moveTo>
                    <a:pt x="0" y="37337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19" name="object 14619"/>
            <p:cNvSpPr/>
            <p:nvPr/>
          </p:nvSpPr>
          <p:spPr>
            <a:xfrm>
              <a:off x="4456531" y="4297680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81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20" name="object 14620"/>
            <p:cNvSpPr/>
            <p:nvPr/>
          </p:nvSpPr>
          <p:spPr>
            <a:xfrm>
              <a:off x="4453483" y="4297680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81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21" name="object 14621"/>
            <p:cNvSpPr/>
            <p:nvPr/>
          </p:nvSpPr>
          <p:spPr>
            <a:xfrm>
              <a:off x="4453483" y="429768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4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22" name="object 14622"/>
            <p:cNvSpPr/>
            <p:nvPr/>
          </p:nvSpPr>
          <p:spPr>
            <a:xfrm>
              <a:off x="4451197" y="4299203"/>
              <a:ext cx="7620" cy="5080"/>
            </a:xfrm>
            <a:custGeom>
              <a:avLst/>
              <a:gdLst/>
              <a:ahLst/>
              <a:cxnLst/>
              <a:rect l="l" t="t" r="r" b="b"/>
              <a:pathLst>
                <a:path w="7620" h="5079">
                  <a:moveTo>
                    <a:pt x="7620" y="2286"/>
                  </a:moveTo>
                  <a:lnTo>
                    <a:pt x="6946" y="673"/>
                  </a:lnTo>
                  <a:lnTo>
                    <a:pt x="5334" y="0"/>
                  </a:lnTo>
                  <a:lnTo>
                    <a:pt x="3797" y="635"/>
                  </a:lnTo>
                  <a:lnTo>
                    <a:pt x="2286" y="0"/>
                  </a:lnTo>
                  <a:lnTo>
                    <a:pt x="660" y="673"/>
                  </a:lnTo>
                  <a:lnTo>
                    <a:pt x="0" y="2286"/>
                  </a:lnTo>
                  <a:lnTo>
                    <a:pt x="660" y="3911"/>
                  </a:lnTo>
                  <a:lnTo>
                    <a:pt x="2286" y="4572"/>
                  </a:lnTo>
                  <a:lnTo>
                    <a:pt x="3797" y="3962"/>
                  </a:lnTo>
                  <a:lnTo>
                    <a:pt x="5334" y="4572"/>
                  </a:lnTo>
                  <a:lnTo>
                    <a:pt x="6946" y="3911"/>
                  </a:lnTo>
                  <a:lnTo>
                    <a:pt x="7620" y="228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23" name="object 14623"/>
            <p:cNvSpPr/>
            <p:nvPr/>
          </p:nvSpPr>
          <p:spPr>
            <a:xfrm>
              <a:off x="4453483" y="429768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4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24" name="object 14624"/>
            <p:cNvSpPr/>
            <p:nvPr/>
          </p:nvSpPr>
          <p:spPr>
            <a:xfrm>
              <a:off x="4453483" y="4294632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4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25" name="object 14625"/>
            <p:cNvSpPr/>
            <p:nvPr/>
          </p:nvSpPr>
          <p:spPr>
            <a:xfrm>
              <a:off x="4453483" y="429768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4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26" name="object 14626"/>
            <p:cNvSpPr/>
            <p:nvPr/>
          </p:nvSpPr>
          <p:spPr>
            <a:xfrm>
              <a:off x="4456531" y="4291584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609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27" name="object 14627"/>
            <p:cNvSpPr/>
            <p:nvPr/>
          </p:nvSpPr>
          <p:spPr>
            <a:xfrm>
              <a:off x="4454245" y="4289298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2286" y="0"/>
                  </a:moveTo>
                  <a:lnTo>
                    <a:pt x="3902" y="669"/>
                  </a:lnTo>
                  <a:lnTo>
                    <a:pt x="4572" y="2286"/>
                  </a:lnTo>
                  <a:lnTo>
                    <a:pt x="3902" y="3902"/>
                  </a:lnTo>
                  <a:lnTo>
                    <a:pt x="2286" y="4572"/>
                  </a:lnTo>
                  <a:lnTo>
                    <a:pt x="669" y="3902"/>
                  </a:lnTo>
                  <a:lnTo>
                    <a:pt x="0" y="2286"/>
                  </a:lnTo>
                  <a:lnTo>
                    <a:pt x="669" y="669"/>
                  </a:lnTo>
                  <a:lnTo>
                    <a:pt x="228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28" name="object 14628"/>
            <p:cNvSpPr/>
            <p:nvPr/>
          </p:nvSpPr>
          <p:spPr>
            <a:xfrm>
              <a:off x="4453483" y="4291584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609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29" name="object 14629"/>
            <p:cNvSpPr/>
            <p:nvPr/>
          </p:nvSpPr>
          <p:spPr>
            <a:xfrm>
              <a:off x="4451197" y="4289298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2286" y="0"/>
                  </a:moveTo>
                  <a:lnTo>
                    <a:pt x="3902" y="669"/>
                  </a:lnTo>
                  <a:lnTo>
                    <a:pt x="4572" y="2286"/>
                  </a:lnTo>
                  <a:lnTo>
                    <a:pt x="3902" y="3902"/>
                  </a:lnTo>
                  <a:lnTo>
                    <a:pt x="2286" y="4572"/>
                  </a:lnTo>
                  <a:lnTo>
                    <a:pt x="669" y="3902"/>
                  </a:lnTo>
                  <a:lnTo>
                    <a:pt x="0" y="2286"/>
                  </a:lnTo>
                  <a:lnTo>
                    <a:pt x="669" y="669"/>
                  </a:lnTo>
                  <a:lnTo>
                    <a:pt x="228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4630" name="object 14630"/>
          <p:cNvSpPr/>
          <p:nvPr/>
        </p:nvSpPr>
        <p:spPr>
          <a:xfrm>
            <a:off x="5664274" y="4334732"/>
            <a:ext cx="4788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3810" y="0"/>
                </a:moveTo>
                <a:lnTo>
                  <a:pt x="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4631" name="object 14631"/>
          <p:cNvGrpSpPr/>
          <p:nvPr/>
        </p:nvGrpSpPr>
        <p:grpSpPr>
          <a:xfrm>
            <a:off x="5601067" y="4213105"/>
            <a:ext cx="71029" cy="13567"/>
            <a:chOff x="4456531" y="4444746"/>
            <a:chExt cx="56515" cy="10795"/>
          </a:xfrm>
        </p:grpSpPr>
        <p:sp>
          <p:nvSpPr>
            <p:cNvPr id="14632" name="object 14632"/>
            <p:cNvSpPr/>
            <p:nvPr/>
          </p:nvSpPr>
          <p:spPr>
            <a:xfrm>
              <a:off x="4466437" y="4447032"/>
              <a:ext cx="40640" cy="0"/>
            </a:xfrm>
            <a:custGeom>
              <a:avLst/>
              <a:gdLst/>
              <a:ahLst/>
              <a:cxnLst/>
              <a:rect l="l" t="t" r="r" b="b"/>
              <a:pathLst>
                <a:path w="40639">
                  <a:moveTo>
                    <a:pt x="0" y="0"/>
                  </a:moveTo>
                  <a:lnTo>
                    <a:pt x="4038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33" name="object 14633"/>
            <p:cNvSpPr/>
            <p:nvPr/>
          </p:nvSpPr>
          <p:spPr>
            <a:xfrm>
              <a:off x="4470247" y="4450080"/>
              <a:ext cx="40640" cy="0"/>
            </a:xfrm>
            <a:custGeom>
              <a:avLst/>
              <a:gdLst/>
              <a:ahLst/>
              <a:cxnLst/>
              <a:rect l="l" t="t" r="r" b="b"/>
              <a:pathLst>
                <a:path w="40639">
                  <a:moveTo>
                    <a:pt x="0" y="0"/>
                  </a:moveTo>
                  <a:lnTo>
                    <a:pt x="4038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34" name="object 14634"/>
            <p:cNvSpPr/>
            <p:nvPr/>
          </p:nvSpPr>
          <p:spPr>
            <a:xfrm>
              <a:off x="4504537" y="4444746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2286" y="0"/>
                  </a:moveTo>
                  <a:lnTo>
                    <a:pt x="3902" y="669"/>
                  </a:lnTo>
                  <a:lnTo>
                    <a:pt x="4572" y="2286"/>
                  </a:lnTo>
                  <a:lnTo>
                    <a:pt x="3902" y="3902"/>
                  </a:lnTo>
                  <a:lnTo>
                    <a:pt x="2286" y="4572"/>
                  </a:lnTo>
                  <a:lnTo>
                    <a:pt x="669" y="3902"/>
                  </a:lnTo>
                  <a:lnTo>
                    <a:pt x="0" y="2286"/>
                  </a:lnTo>
                  <a:lnTo>
                    <a:pt x="669" y="669"/>
                  </a:lnTo>
                  <a:lnTo>
                    <a:pt x="228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35" name="object 14635"/>
            <p:cNvSpPr/>
            <p:nvPr/>
          </p:nvSpPr>
          <p:spPr>
            <a:xfrm>
              <a:off x="4510633" y="4447032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304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36" name="object 14636"/>
            <p:cNvSpPr/>
            <p:nvPr/>
          </p:nvSpPr>
          <p:spPr>
            <a:xfrm>
              <a:off x="4506823" y="444703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10">
                  <a:moveTo>
                    <a:pt x="0" y="0"/>
                  </a:moveTo>
                  <a:lnTo>
                    <a:pt x="3810" y="0"/>
                  </a:lnTo>
                  <a:lnTo>
                    <a:pt x="381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37" name="object 14637"/>
            <p:cNvSpPr/>
            <p:nvPr/>
          </p:nvSpPr>
          <p:spPr>
            <a:xfrm>
              <a:off x="4506823" y="445312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10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38" name="object 14638"/>
            <p:cNvSpPr/>
            <p:nvPr/>
          </p:nvSpPr>
          <p:spPr>
            <a:xfrm>
              <a:off x="4506823" y="445008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10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39" name="object 14639"/>
            <p:cNvSpPr/>
            <p:nvPr/>
          </p:nvSpPr>
          <p:spPr>
            <a:xfrm>
              <a:off x="4456531" y="4447032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4640" name="object 14640"/>
          <p:cNvSpPr/>
          <p:nvPr/>
        </p:nvSpPr>
        <p:spPr>
          <a:xfrm>
            <a:off x="5597236" y="4313661"/>
            <a:ext cx="3990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4641" name="object 14641"/>
          <p:cNvGrpSpPr/>
          <p:nvPr/>
        </p:nvGrpSpPr>
        <p:grpSpPr>
          <a:xfrm>
            <a:off x="5594363" y="4110630"/>
            <a:ext cx="193934" cy="227453"/>
            <a:chOff x="4451197" y="4363211"/>
            <a:chExt cx="154305" cy="180975"/>
          </a:xfrm>
        </p:grpSpPr>
        <p:sp>
          <p:nvSpPr>
            <p:cNvPr id="14642" name="object 14642"/>
            <p:cNvSpPr/>
            <p:nvPr/>
          </p:nvSpPr>
          <p:spPr>
            <a:xfrm>
              <a:off x="4466437" y="4365497"/>
              <a:ext cx="78105" cy="78105"/>
            </a:xfrm>
            <a:custGeom>
              <a:avLst/>
              <a:gdLst/>
              <a:ahLst/>
              <a:cxnLst/>
              <a:rect l="l" t="t" r="r" b="b"/>
              <a:pathLst>
                <a:path w="78104" h="78104">
                  <a:moveTo>
                    <a:pt x="0" y="77724"/>
                  </a:moveTo>
                  <a:lnTo>
                    <a:pt x="74676" y="77724"/>
                  </a:lnTo>
                  <a:lnTo>
                    <a:pt x="74676" y="0"/>
                  </a:lnTo>
                  <a:lnTo>
                    <a:pt x="0" y="0"/>
                  </a:lnTo>
                  <a:lnTo>
                    <a:pt x="0" y="77724"/>
                  </a:lnTo>
                  <a:lnTo>
                    <a:pt x="77724" y="77724"/>
                  </a:lnTo>
                  <a:lnTo>
                    <a:pt x="77724" y="0"/>
                  </a:lnTo>
                  <a:lnTo>
                    <a:pt x="0" y="0"/>
                  </a:lnTo>
                  <a:lnTo>
                    <a:pt x="0" y="7772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43" name="object 14643"/>
            <p:cNvSpPr/>
            <p:nvPr/>
          </p:nvSpPr>
          <p:spPr>
            <a:xfrm>
              <a:off x="4453483" y="4402835"/>
              <a:ext cx="3175" cy="118110"/>
            </a:xfrm>
            <a:custGeom>
              <a:avLst/>
              <a:gdLst/>
              <a:ahLst/>
              <a:cxnLst/>
              <a:rect l="l" t="t" r="r" b="b"/>
              <a:pathLst>
                <a:path w="3175" h="118110">
                  <a:moveTo>
                    <a:pt x="0" y="118110"/>
                  </a:moveTo>
                  <a:lnTo>
                    <a:pt x="3048" y="118110"/>
                  </a:lnTo>
                  <a:lnTo>
                    <a:pt x="3047" y="0"/>
                  </a:lnTo>
                  <a:lnTo>
                    <a:pt x="0" y="0"/>
                  </a:lnTo>
                  <a:lnTo>
                    <a:pt x="0" y="1181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44" name="object 14644"/>
            <p:cNvSpPr/>
            <p:nvPr/>
          </p:nvSpPr>
          <p:spPr>
            <a:xfrm>
              <a:off x="4510633" y="4447031"/>
              <a:ext cx="94615" cy="0"/>
            </a:xfrm>
            <a:custGeom>
              <a:avLst/>
              <a:gdLst/>
              <a:ahLst/>
              <a:cxnLst/>
              <a:rect l="l" t="t" r="r" b="b"/>
              <a:pathLst>
                <a:path w="94614">
                  <a:moveTo>
                    <a:pt x="94487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45" name="object 14645"/>
            <p:cNvSpPr/>
            <p:nvPr/>
          </p:nvSpPr>
          <p:spPr>
            <a:xfrm>
              <a:off x="4510633" y="4541519"/>
              <a:ext cx="64135" cy="0"/>
            </a:xfrm>
            <a:custGeom>
              <a:avLst/>
              <a:gdLst/>
              <a:ahLst/>
              <a:cxnLst/>
              <a:rect l="l" t="t" r="r" b="b"/>
              <a:pathLst>
                <a:path w="64135">
                  <a:moveTo>
                    <a:pt x="6400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4646" name="object 14646"/>
          <p:cNvGrpSpPr/>
          <p:nvPr/>
        </p:nvGrpSpPr>
        <p:grpSpPr>
          <a:xfrm>
            <a:off x="5594362" y="4007198"/>
            <a:ext cx="9577" cy="4788"/>
            <a:chOff x="4451197" y="4280915"/>
            <a:chExt cx="7620" cy="3810"/>
          </a:xfrm>
        </p:grpSpPr>
        <p:sp>
          <p:nvSpPr>
            <p:cNvPr id="14647" name="object 14647"/>
            <p:cNvSpPr/>
            <p:nvPr/>
          </p:nvSpPr>
          <p:spPr>
            <a:xfrm>
              <a:off x="4456531" y="4280915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48" name="object 14648"/>
            <p:cNvSpPr/>
            <p:nvPr/>
          </p:nvSpPr>
          <p:spPr>
            <a:xfrm>
              <a:off x="4453483" y="4280915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4649" name="object 14649"/>
          <p:cNvSpPr/>
          <p:nvPr/>
        </p:nvSpPr>
        <p:spPr>
          <a:xfrm>
            <a:off x="5911360" y="3947821"/>
            <a:ext cx="0" cy="73422"/>
          </a:xfrm>
          <a:custGeom>
            <a:avLst/>
            <a:gdLst/>
            <a:ahLst/>
            <a:cxnLst/>
            <a:rect l="l" t="t" r="r" b="b"/>
            <a:pathLst>
              <a:path h="58420">
                <a:moveTo>
                  <a:pt x="0" y="57912"/>
                </a:moveTo>
                <a:lnTo>
                  <a:pt x="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4650" name="object 14650"/>
          <p:cNvGrpSpPr/>
          <p:nvPr/>
        </p:nvGrpSpPr>
        <p:grpSpPr>
          <a:xfrm>
            <a:off x="5908488" y="3862585"/>
            <a:ext cx="23144" cy="298483"/>
            <a:chOff x="4701133" y="4165853"/>
            <a:chExt cx="18415" cy="237490"/>
          </a:xfrm>
        </p:grpSpPr>
        <p:sp>
          <p:nvSpPr>
            <p:cNvPr id="14651" name="object 14651"/>
            <p:cNvSpPr/>
            <p:nvPr/>
          </p:nvSpPr>
          <p:spPr>
            <a:xfrm>
              <a:off x="4717135" y="4233671"/>
              <a:ext cx="0" cy="58419"/>
            </a:xfrm>
            <a:custGeom>
              <a:avLst/>
              <a:gdLst/>
              <a:ahLst/>
              <a:cxnLst/>
              <a:rect l="l" t="t" r="r" b="b"/>
              <a:pathLst>
                <a:path h="58420">
                  <a:moveTo>
                    <a:pt x="0" y="57912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52" name="object 14652"/>
            <p:cNvSpPr/>
            <p:nvPr/>
          </p:nvSpPr>
          <p:spPr>
            <a:xfrm>
              <a:off x="4706467" y="4165853"/>
              <a:ext cx="0" cy="237490"/>
            </a:xfrm>
            <a:custGeom>
              <a:avLst/>
              <a:gdLst/>
              <a:ahLst/>
              <a:cxnLst/>
              <a:rect l="l" t="t" r="r" b="b"/>
              <a:pathLst>
                <a:path h="237489">
                  <a:moveTo>
                    <a:pt x="0" y="0"/>
                  </a:moveTo>
                  <a:lnTo>
                    <a:pt x="0" y="23698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53" name="object 14653"/>
            <p:cNvSpPr/>
            <p:nvPr/>
          </p:nvSpPr>
          <p:spPr>
            <a:xfrm>
              <a:off x="4703419" y="4165853"/>
              <a:ext cx="0" cy="237490"/>
            </a:xfrm>
            <a:custGeom>
              <a:avLst/>
              <a:gdLst/>
              <a:ahLst/>
              <a:cxnLst/>
              <a:rect l="l" t="t" r="r" b="b"/>
              <a:pathLst>
                <a:path h="237489">
                  <a:moveTo>
                    <a:pt x="0" y="236982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4654" name="object 14654"/>
          <p:cNvSpPr/>
          <p:nvPr/>
        </p:nvSpPr>
        <p:spPr>
          <a:xfrm>
            <a:off x="5928599" y="4601929"/>
            <a:ext cx="0" cy="51077"/>
          </a:xfrm>
          <a:custGeom>
            <a:avLst/>
            <a:gdLst/>
            <a:ahLst/>
            <a:cxnLst/>
            <a:rect l="l" t="t" r="r" b="b"/>
            <a:pathLst>
              <a:path h="40639">
                <a:moveTo>
                  <a:pt x="0" y="0"/>
                </a:moveTo>
                <a:lnTo>
                  <a:pt x="0" y="40386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55" name="object 14655"/>
          <p:cNvSpPr/>
          <p:nvPr/>
        </p:nvSpPr>
        <p:spPr>
          <a:xfrm>
            <a:off x="5919980" y="4601929"/>
            <a:ext cx="12769" cy="8779"/>
          </a:xfrm>
          <a:custGeom>
            <a:avLst/>
            <a:gdLst/>
            <a:ahLst/>
            <a:cxnLst/>
            <a:rect l="l" t="t" r="r" b="b"/>
            <a:pathLst>
              <a:path w="10160" h="6985">
                <a:moveTo>
                  <a:pt x="6858" y="0"/>
                </a:moveTo>
                <a:lnTo>
                  <a:pt x="9906" y="6858"/>
                </a:lnTo>
              </a:path>
              <a:path w="10160" h="6985">
                <a:moveTo>
                  <a:pt x="6858" y="0"/>
                </a:moveTo>
                <a:lnTo>
                  <a:pt x="0" y="6858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4656" name="object 14656"/>
          <p:cNvGrpSpPr/>
          <p:nvPr/>
        </p:nvGrpSpPr>
        <p:grpSpPr>
          <a:xfrm>
            <a:off x="5887418" y="4454444"/>
            <a:ext cx="27933" cy="19154"/>
            <a:chOff x="4684369" y="4636770"/>
            <a:chExt cx="22225" cy="15240"/>
          </a:xfrm>
        </p:grpSpPr>
        <p:sp>
          <p:nvSpPr>
            <p:cNvPr id="14657" name="object 14657"/>
            <p:cNvSpPr/>
            <p:nvPr/>
          </p:nvSpPr>
          <p:spPr>
            <a:xfrm>
              <a:off x="4703419" y="4642866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4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58" name="object 14658"/>
            <p:cNvSpPr/>
            <p:nvPr/>
          </p:nvSpPr>
          <p:spPr>
            <a:xfrm>
              <a:off x="4703419" y="4645914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59" name="object 14659"/>
            <p:cNvSpPr/>
            <p:nvPr/>
          </p:nvSpPr>
          <p:spPr>
            <a:xfrm>
              <a:off x="4686655" y="4645914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10">
                  <a:moveTo>
                    <a:pt x="0" y="3810"/>
                  </a:moveTo>
                  <a:lnTo>
                    <a:pt x="3048" y="3810"/>
                  </a:lnTo>
                  <a:lnTo>
                    <a:pt x="3047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60" name="object 14660"/>
            <p:cNvSpPr/>
            <p:nvPr/>
          </p:nvSpPr>
          <p:spPr>
            <a:xfrm>
              <a:off x="4688941" y="464439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762" y="0"/>
                  </a:moveTo>
                  <a:lnTo>
                    <a:pt x="0" y="0"/>
                  </a:lnTo>
                  <a:lnTo>
                    <a:pt x="0" y="76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61" name="object 14661"/>
            <p:cNvSpPr/>
            <p:nvPr/>
          </p:nvSpPr>
          <p:spPr>
            <a:xfrm>
              <a:off x="4689703" y="464286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5">
                  <a:moveTo>
                    <a:pt x="0" y="0"/>
                  </a:moveTo>
                  <a:lnTo>
                    <a:pt x="685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62" name="object 14662"/>
            <p:cNvSpPr/>
            <p:nvPr/>
          </p:nvSpPr>
          <p:spPr>
            <a:xfrm>
              <a:off x="4698085" y="464439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762" y="762"/>
                  </a:moveTo>
                  <a:lnTo>
                    <a:pt x="762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63" name="object 14663"/>
            <p:cNvSpPr/>
            <p:nvPr/>
          </p:nvSpPr>
          <p:spPr>
            <a:xfrm>
              <a:off x="4699609" y="4639056"/>
              <a:ext cx="0" cy="10795"/>
            </a:xfrm>
            <a:custGeom>
              <a:avLst/>
              <a:gdLst/>
              <a:ahLst/>
              <a:cxnLst/>
              <a:rect l="l" t="t" r="r" b="b"/>
              <a:pathLst>
                <a:path h="10795">
                  <a:moveTo>
                    <a:pt x="0" y="6858"/>
                  </a:moveTo>
                  <a:lnTo>
                    <a:pt x="0" y="10668"/>
                  </a:lnTo>
                  <a:lnTo>
                    <a:pt x="0" y="0"/>
                  </a:lnTo>
                  <a:lnTo>
                    <a:pt x="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64" name="object 14664"/>
            <p:cNvSpPr/>
            <p:nvPr/>
          </p:nvSpPr>
          <p:spPr>
            <a:xfrm>
              <a:off x="4698085" y="464286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762"/>
                  </a:moveTo>
                  <a:lnTo>
                    <a:pt x="761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65" name="object 14665"/>
            <p:cNvSpPr/>
            <p:nvPr/>
          </p:nvSpPr>
          <p:spPr>
            <a:xfrm>
              <a:off x="4689703" y="464286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5">
                  <a:moveTo>
                    <a:pt x="685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66" name="object 14666"/>
            <p:cNvSpPr/>
            <p:nvPr/>
          </p:nvSpPr>
          <p:spPr>
            <a:xfrm>
              <a:off x="4688941" y="464286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0"/>
                  </a:moveTo>
                  <a:lnTo>
                    <a:pt x="762" y="761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67" name="object 14667"/>
            <p:cNvSpPr/>
            <p:nvPr/>
          </p:nvSpPr>
          <p:spPr>
            <a:xfrm>
              <a:off x="4686655" y="4639056"/>
              <a:ext cx="3175" cy="10795"/>
            </a:xfrm>
            <a:custGeom>
              <a:avLst/>
              <a:gdLst/>
              <a:ahLst/>
              <a:cxnLst/>
              <a:rect l="l" t="t" r="r" b="b"/>
              <a:pathLst>
                <a:path w="3175" h="10795">
                  <a:moveTo>
                    <a:pt x="3048" y="3810"/>
                  </a:moveTo>
                  <a:lnTo>
                    <a:pt x="3048" y="0"/>
                  </a:lnTo>
                  <a:lnTo>
                    <a:pt x="0" y="0"/>
                  </a:lnTo>
                  <a:lnTo>
                    <a:pt x="0" y="1066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4668" name="object 14668"/>
          <p:cNvGrpSpPr/>
          <p:nvPr/>
        </p:nvGrpSpPr>
        <p:grpSpPr>
          <a:xfrm>
            <a:off x="5921895" y="4648856"/>
            <a:ext cx="8779" cy="8779"/>
            <a:chOff x="4711801" y="4791455"/>
            <a:chExt cx="6985" cy="6985"/>
          </a:xfrm>
        </p:grpSpPr>
        <p:sp>
          <p:nvSpPr>
            <p:cNvPr id="14669" name="object 14669"/>
            <p:cNvSpPr/>
            <p:nvPr/>
          </p:nvSpPr>
          <p:spPr>
            <a:xfrm>
              <a:off x="4714087" y="4793741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39">
                  <a:moveTo>
                    <a:pt x="1524" y="0"/>
                  </a:moveTo>
                  <a:lnTo>
                    <a:pt x="762" y="0"/>
                  </a:lnTo>
                  <a:lnTo>
                    <a:pt x="0" y="762"/>
                  </a:lnTo>
                  <a:lnTo>
                    <a:pt x="762" y="1524"/>
                  </a:lnTo>
                  <a:lnTo>
                    <a:pt x="1524" y="228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70" name="object 14670"/>
            <p:cNvSpPr/>
            <p:nvPr/>
          </p:nvSpPr>
          <p:spPr>
            <a:xfrm>
              <a:off x="4715611" y="4793741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0" y="2286"/>
                  </a:moveTo>
                  <a:lnTo>
                    <a:pt x="761" y="1524"/>
                  </a:lnTo>
                  <a:lnTo>
                    <a:pt x="761" y="762"/>
                  </a:lnTo>
                  <a:lnTo>
                    <a:pt x="761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4671" name="object 14671"/>
          <p:cNvGrpSpPr/>
          <p:nvPr/>
        </p:nvGrpSpPr>
        <p:grpSpPr>
          <a:xfrm>
            <a:off x="5594363" y="4391236"/>
            <a:ext cx="193934" cy="231444"/>
            <a:chOff x="4451197" y="4586478"/>
            <a:chExt cx="154305" cy="184150"/>
          </a:xfrm>
        </p:grpSpPr>
        <p:sp>
          <p:nvSpPr>
            <p:cNvPr id="14672" name="object 14672"/>
            <p:cNvSpPr/>
            <p:nvPr/>
          </p:nvSpPr>
          <p:spPr>
            <a:xfrm>
              <a:off x="4480153" y="4609338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5">
                  <a:moveTo>
                    <a:pt x="16763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73" name="object 14673"/>
            <p:cNvSpPr/>
            <p:nvPr/>
          </p:nvSpPr>
          <p:spPr>
            <a:xfrm>
              <a:off x="4456531" y="4645914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5">
                  <a:moveTo>
                    <a:pt x="685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74" name="object 14674"/>
            <p:cNvSpPr/>
            <p:nvPr/>
          </p:nvSpPr>
          <p:spPr>
            <a:xfrm>
              <a:off x="4453483" y="4645914"/>
              <a:ext cx="10160" cy="3810"/>
            </a:xfrm>
            <a:custGeom>
              <a:avLst/>
              <a:gdLst/>
              <a:ahLst/>
              <a:cxnLst/>
              <a:rect l="l" t="t" r="r" b="b"/>
              <a:pathLst>
                <a:path w="10160" h="3810">
                  <a:moveTo>
                    <a:pt x="9905" y="3810"/>
                  </a:moveTo>
                  <a:lnTo>
                    <a:pt x="9905" y="0"/>
                  </a:lnTo>
                </a:path>
                <a:path w="10160" h="3810">
                  <a:moveTo>
                    <a:pt x="9905" y="3810"/>
                  </a:moveTo>
                  <a:lnTo>
                    <a:pt x="3047" y="3810"/>
                  </a:lnTo>
                  <a:lnTo>
                    <a:pt x="3047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75" name="object 14675"/>
            <p:cNvSpPr/>
            <p:nvPr/>
          </p:nvSpPr>
          <p:spPr>
            <a:xfrm>
              <a:off x="4456531" y="4683252"/>
              <a:ext cx="0" cy="74930"/>
            </a:xfrm>
            <a:custGeom>
              <a:avLst/>
              <a:gdLst/>
              <a:ahLst/>
              <a:cxnLst/>
              <a:rect l="l" t="t" r="r" b="b"/>
              <a:pathLst>
                <a:path h="74929">
                  <a:moveTo>
                    <a:pt x="0" y="74675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76" name="object 14676"/>
            <p:cNvSpPr/>
            <p:nvPr/>
          </p:nvSpPr>
          <p:spPr>
            <a:xfrm>
              <a:off x="4453483" y="4683252"/>
              <a:ext cx="0" cy="74930"/>
            </a:xfrm>
            <a:custGeom>
              <a:avLst/>
              <a:gdLst/>
              <a:ahLst/>
              <a:cxnLst/>
              <a:rect l="l" t="t" r="r" b="b"/>
              <a:pathLst>
                <a:path h="74929">
                  <a:moveTo>
                    <a:pt x="0" y="74675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77" name="object 14677"/>
            <p:cNvSpPr/>
            <p:nvPr/>
          </p:nvSpPr>
          <p:spPr>
            <a:xfrm>
              <a:off x="4456531" y="4680204"/>
              <a:ext cx="0" cy="81280"/>
            </a:xfrm>
            <a:custGeom>
              <a:avLst/>
              <a:gdLst/>
              <a:ahLst/>
              <a:cxnLst/>
              <a:rect l="l" t="t" r="r" b="b"/>
              <a:pathLst>
                <a:path h="81279">
                  <a:moveTo>
                    <a:pt x="0" y="0"/>
                  </a:moveTo>
                  <a:lnTo>
                    <a:pt x="0" y="8077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78" name="object 14678"/>
            <p:cNvSpPr/>
            <p:nvPr/>
          </p:nvSpPr>
          <p:spPr>
            <a:xfrm>
              <a:off x="4453483" y="4680204"/>
              <a:ext cx="0" cy="81280"/>
            </a:xfrm>
            <a:custGeom>
              <a:avLst/>
              <a:gdLst/>
              <a:ahLst/>
              <a:cxnLst/>
              <a:rect l="l" t="t" r="r" b="b"/>
              <a:pathLst>
                <a:path h="81279">
                  <a:moveTo>
                    <a:pt x="0" y="0"/>
                  </a:moveTo>
                  <a:lnTo>
                    <a:pt x="0" y="8077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79" name="object 14679"/>
            <p:cNvSpPr/>
            <p:nvPr/>
          </p:nvSpPr>
          <p:spPr>
            <a:xfrm>
              <a:off x="4453483" y="4757928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5">
                  <a:moveTo>
                    <a:pt x="0" y="0"/>
                  </a:moveTo>
                  <a:lnTo>
                    <a:pt x="0" y="0"/>
                  </a:lnTo>
                  <a:lnTo>
                    <a:pt x="0" y="685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80" name="object 14680"/>
            <p:cNvSpPr/>
            <p:nvPr/>
          </p:nvSpPr>
          <p:spPr>
            <a:xfrm>
              <a:off x="4453483" y="4757928"/>
              <a:ext cx="3175" cy="6985"/>
            </a:xfrm>
            <a:custGeom>
              <a:avLst/>
              <a:gdLst/>
              <a:ahLst/>
              <a:cxnLst/>
              <a:rect l="l" t="t" r="r" b="b"/>
              <a:pathLst>
                <a:path w="3175" h="6985">
                  <a:moveTo>
                    <a:pt x="3048" y="0"/>
                  </a:moveTo>
                  <a:lnTo>
                    <a:pt x="3048" y="6858"/>
                  </a:lnTo>
                  <a:lnTo>
                    <a:pt x="0" y="685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81" name="object 14681"/>
            <p:cNvSpPr/>
            <p:nvPr/>
          </p:nvSpPr>
          <p:spPr>
            <a:xfrm>
              <a:off x="4453483" y="4760976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4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82" name="object 14682"/>
            <p:cNvSpPr/>
            <p:nvPr/>
          </p:nvSpPr>
          <p:spPr>
            <a:xfrm>
              <a:off x="4453483" y="4764786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4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83" name="object 14683"/>
            <p:cNvSpPr/>
            <p:nvPr/>
          </p:nvSpPr>
          <p:spPr>
            <a:xfrm>
              <a:off x="4451185" y="4765547"/>
              <a:ext cx="7620" cy="5080"/>
            </a:xfrm>
            <a:custGeom>
              <a:avLst/>
              <a:gdLst/>
              <a:ahLst/>
              <a:cxnLst/>
              <a:rect l="l" t="t" r="r" b="b"/>
              <a:pathLst>
                <a:path w="7620" h="5079">
                  <a:moveTo>
                    <a:pt x="7620" y="2286"/>
                  </a:moveTo>
                  <a:lnTo>
                    <a:pt x="6959" y="673"/>
                  </a:lnTo>
                  <a:lnTo>
                    <a:pt x="5334" y="0"/>
                  </a:lnTo>
                  <a:lnTo>
                    <a:pt x="3810" y="635"/>
                  </a:lnTo>
                  <a:lnTo>
                    <a:pt x="2286" y="0"/>
                  </a:lnTo>
                  <a:lnTo>
                    <a:pt x="673" y="673"/>
                  </a:lnTo>
                  <a:lnTo>
                    <a:pt x="0" y="2286"/>
                  </a:lnTo>
                  <a:lnTo>
                    <a:pt x="673" y="3911"/>
                  </a:lnTo>
                  <a:lnTo>
                    <a:pt x="2286" y="4572"/>
                  </a:lnTo>
                  <a:lnTo>
                    <a:pt x="3810" y="3962"/>
                  </a:lnTo>
                  <a:lnTo>
                    <a:pt x="5334" y="4572"/>
                  </a:lnTo>
                  <a:lnTo>
                    <a:pt x="6959" y="3911"/>
                  </a:lnTo>
                  <a:lnTo>
                    <a:pt x="7620" y="228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84" name="object 14684"/>
            <p:cNvSpPr/>
            <p:nvPr/>
          </p:nvSpPr>
          <p:spPr>
            <a:xfrm>
              <a:off x="4453483" y="4764786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4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85" name="object 14685"/>
            <p:cNvSpPr/>
            <p:nvPr/>
          </p:nvSpPr>
          <p:spPr>
            <a:xfrm>
              <a:off x="4453483" y="4764786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304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86" name="object 14686"/>
            <p:cNvSpPr/>
            <p:nvPr/>
          </p:nvSpPr>
          <p:spPr>
            <a:xfrm>
              <a:off x="4456531" y="4764786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304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87" name="object 14687"/>
            <p:cNvSpPr/>
            <p:nvPr/>
          </p:nvSpPr>
          <p:spPr>
            <a:xfrm>
              <a:off x="4453483" y="4645914"/>
              <a:ext cx="0" cy="37465"/>
            </a:xfrm>
            <a:custGeom>
              <a:avLst/>
              <a:gdLst/>
              <a:ahLst/>
              <a:cxnLst/>
              <a:rect l="l" t="t" r="r" b="b"/>
              <a:pathLst>
                <a:path h="37464">
                  <a:moveTo>
                    <a:pt x="0" y="37337"/>
                  </a:moveTo>
                  <a:lnTo>
                    <a:pt x="0" y="37337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88" name="object 14688"/>
            <p:cNvSpPr/>
            <p:nvPr/>
          </p:nvSpPr>
          <p:spPr>
            <a:xfrm>
              <a:off x="4456531" y="4645914"/>
              <a:ext cx="0" cy="37465"/>
            </a:xfrm>
            <a:custGeom>
              <a:avLst/>
              <a:gdLst/>
              <a:ahLst/>
              <a:cxnLst/>
              <a:rect l="l" t="t" r="r" b="b"/>
              <a:pathLst>
                <a:path h="37464">
                  <a:moveTo>
                    <a:pt x="0" y="37337"/>
                  </a:moveTo>
                  <a:lnTo>
                    <a:pt x="0" y="37337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89" name="object 14689"/>
            <p:cNvSpPr/>
            <p:nvPr/>
          </p:nvSpPr>
          <p:spPr>
            <a:xfrm>
              <a:off x="4453483" y="4680204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4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90" name="object 14690"/>
            <p:cNvSpPr/>
            <p:nvPr/>
          </p:nvSpPr>
          <p:spPr>
            <a:xfrm>
              <a:off x="4466437" y="4636008"/>
              <a:ext cx="40640" cy="0"/>
            </a:xfrm>
            <a:custGeom>
              <a:avLst/>
              <a:gdLst/>
              <a:ahLst/>
              <a:cxnLst/>
              <a:rect l="l" t="t" r="r" b="b"/>
              <a:pathLst>
                <a:path w="40639">
                  <a:moveTo>
                    <a:pt x="0" y="0"/>
                  </a:moveTo>
                  <a:lnTo>
                    <a:pt x="4038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91" name="object 14691"/>
            <p:cNvSpPr/>
            <p:nvPr/>
          </p:nvSpPr>
          <p:spPr>
            <a:xfrm>
              <a:off x="4470247" y="4632960"/>
              <a:ext cx="40640" cy="0"/>
            </a:xfrm>
            <a:custGeom>
              <a:avLst/>
              <a:gdLst/>
              <a:ahLst/>
              <a:cxnLst/>
              <a:rect l="l" t="t" r="r" b="b"/>
              <a:pathLst>
                <a:path w="40639">
                  <a:moveTo>
                    <a:pt x="0" y="0"/>
                  </a:moveTo>
                  <a:lnTo>
                    <a:pt x="4038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92" name="object 14692"/>
            <p:cNvSpPr/>
            <p:nvPr/>
          </p:nvSpPr>
          <p:spPr>
            <a:xfrm>
              <a:off x="4477105" y="4636008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304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93" name="object 14693"/>
            <p:cNvSpPr/>
            <p:nvPr/>
          </p:nvSpPr>
          <p:spPr>
            <a:xfrm>
              <a:off x="4508347" y="4630674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2286" y="0"/>
                  </a:moveTo>
                  <a:lnTo>
                    <a:pt x="3902" y="669"/>
                  </a:lnTo>
                  <a:lnTo>
                    <a:pt x="4572" y="2286"/>
                  </a:lnTo>
                  <a:lnTo>
                    <a:pt x="3902" y="3902"/>
                  </a:lnTo>
                  <a:lnTo>
                    <a:pt x="2286" y="4572"/>
                  </a:lnTo>
                  <a:lnTo>
                    <a:pt x="669" y="3902"/>
                  </a:lnTo>
                  <a:lnTo>
                    <a:pt x="0" y="2286"/>
                  </a:lnTo>
                  <a:lnTo>
                    <a:pt x="669" y="669"/>
                  </a:lnTo>
                  <a:lnTo>
                    <a:pt x="228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94" name="object 14694"/>
            <p:cNvSpPr/>
            <p:nvPr/>
          </p:nvSpPr>
          <p:spPr>
            <a:xfrm>
              <a:off x="4506823" y="4632960"/>
              <a:ext cx="3810" cy="3175"/>
            </a:xfrm>
            <a:custGeom>
              <a:avLst/>
              <a:gdLst/>
              <a:ahLst/>
              <a:cxnLst/>
              <a:rect l="l" t="t" r="r" b="b"/>
              <a:pathLst>
                <a:path w="3810" h="3175">
                  <a:moveTo>
                    <a:pt x="0" y="0"/>
                  </a:moveTo>
                  <a:lnTo>
                    <a:pt x="0" y="3048"/>
                  </a:lnTo>
                </a:path>
                <a:path w="3810" h="3175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95" name="object 14695"/>
            <p:cNvSpPr/>
            <p:nvPr/>
          </p:nvSpPr>
          <p:spPr>
            <a:xfrm>
              <a:off x="4508347" y="4633722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2286" y="0"/>
                  </a:moveTo>
                  <a:lnTo>
                    <a:pt x="3902" y="669"/>
                  </a:lnTo>
                  <a:lnTo>
                    <a:pt x="4572" y="2286"/>
                  </a:lnTo>
                  <a:lnTo>
                    <a:pt x="3902" y="3902"/>
                  </a:lnTo>
                  <a:lnTo>
                    <a:pt x="2286" y="4572"/>
                  </a:lnTo>
                  <a:lnTo>
                    <a:pt x="669" y="3902"/>
                  </a:lnTo>
                  <a:lnTo>
                    <a:pt x="0" y="2286"/>
                  </a:lnTo>
                  <a:lnTo>
                    <a:pt x="669" y="669"/>
                  </a:lnTo>
                  <a:lnTo>
                    <a:pt x="228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96" name="object 14696"/>
            <p:cNvSpPr/>
            <p:nvPr/>
          </p:nvSpPr>
          <p:spPr>
            <a:xfrm>
              <a:off x="4506823" y="462915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10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97" name="object 14697"/>
            <p:cNvSpPr/>
            <p:nvPr/>
          </p:nvSpPr>
          <p:spPr>
            <a:xfrm>
              <a:off x="4506823" y="463296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10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98" name="object 14698"/>
            <p:cNvSpPr/>
            <p:nvPr/>
          </p:nvSpPr>
          <p:spPr>
            <a:xfrm>
              <a:off x="4456531" y="4642866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4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99" name="object 14699"/>
            <p:cNvSpPr/>
            <p:nvPr/>
          </p:nvSpPr>
          <p:spPr>
            <a:xfrm>
              <a:off x="4453483" y="4645914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4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00" name="object 14700"/>
            <p:cNvSpPr/>
            <p:nvPr/>
          </p:nvSpPr>
          <p:spPr>
            <a:xfrm>
              <a:off x="4466437" y="4639056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0"/>
                  </a:lnTo>
                  <a:lnTo>
                    <a:pt x="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01" name="object 14701"/>
            <p:cNvSpPr/>
            <p:nvPr/>
          </p:nvSpPr>
          <p:spPr>
            <a:xfrm>
              <a:off x="4467199" y="464286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0"/>
                  </a:moveTo>
                  <a:lnTo>
                    <a:pt x="762" y="761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02" name="object 14702"/>
            <p:cNvSpPr/>
            <p:nvPr/>
          </p:nvSpPr>
          <p:spPr>
            <a:xfrm>
              <a:off x="4466437" y="4642866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5">
                  <a:moveTo>
                    <a:pt x="0" y="0"/>
                  </a:moveTo>
                  <a:lnTo>
                    <a:pt x="1066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03" name="object 14703"/>
            <p:cNvSpPr/>
            <p:nvPr/>
          </p:nvSpPr>
          <p:spPr>
            <a:xfrm>
              <a:off x="4476343" y="4639056"/>
              <a:ext cx="1270" cy="10795"/>
            </a:xfrm>
            <a:custGeom>
              <a:avLst/>
              <a:gdLst/>
              <a:ahLst/>
              <a:cxnLst/>
              <a:rect l="l" t="t" r="r" b="b"/>
              <a:pathLst>
                <a:path w="1270" h="10795">
                  <a:moveTo>
                    <a:pt x="0" y="4572"/>
                  </a:moveTo>
                  <a:lnTo>
                    <a:pt x="761" y="3810"/>
                  </a:lnTo>
                  <a:lnTo>
                    <a:pt x="761" y="0"/>
                  </a:lnTo>
                  <a:lnTo>
                    <a:pt x="762" y="10668"/>
                  </a:lnTo>
                  <a:lnTo>
                    <a:pt x="762" y="685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04" name="object 14704"/>
            <p:cNvSpPr/>
            <p:nvPr/>
          </p:nvSpPr>
          <p:spPr>
            <a:xfrm>
              <a:off x="4476343" y="464439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762" y="762"/>
                  </a:moveTo>
                  <a:lnTo>
                    <a:pt x="762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05" name="object 14705"/>
            <p:cNvSpPr/>
            <p:nvPr/>
          </p:nvSpPr>
          <p:spPr>
            <a:xfrm>
              <a:off x="4466437" y="4642866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5">
                  <a:moveTo>
                    <a:pt x="10667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06" name="object 14706"/>
            <p:cNvSpPr/>
            <p:nvPr/>
          </p:nvSpPr>
          <p:spPr>
            <a:xfrm>
              <a:off x="4467199" y="464439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762" y="0"/>
                  </a:moveTo>
                  <a:lnTo>
                    <a:pt x="0" y="0"/>
                  </a:lnTo>
                  <a:lnTo>
                    <a:pt x="0" y="76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07" name="object 14707"/>
            <p:cNvSpPr/>
            <p:nvPr/>
          </p:nvSpPr>
          <p:spPr>
            <a:xfrm>
              <a:off x="4466437" y="4639056"/>
              <a:ext cx="0" cy="10795"/>
            </a:xfrm>
            <a:custGeom>
              <a:avLst/>
              <a:gdLst/>
              <a:ahLst/>
              <a:cxnLst/>
              <a:rect l="l" t="t" r="r" b="b"/>
              <a:pathLst>
                <a:path h="10795">
                  <a:moveTo>
                    <a:pt x="0" y="6858"/>
                  </a:moveTo>
                  <a:lnTo>
                    <a:pt x="0" y="10668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08" name="object 14708"/>
            <p:cNvSpPr/>
            <p:nvPr/>
          </p:nvSpPr>
          <p:spPr>
            <a:xfrm>
              <a:off x="4510633" y="4636008"/>
              <a:ext cx="94615" cy="0"/>
            </a:xfrm>
            <a:custGeom>
              <a:avLst/>
              <a:gdLst/>
              <a:ahLst/>
              <a:cxnLst/>
              <a:rect l="l" t="t" r="r" b="b"/>
              <a:pathLst>
                <a:path w="94614">
                  <a:moveTo>
                    <a:pt x="94487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09" name="object 14709"/>
            <p:cNvSpPr/>
            <p:nvPr/>
          </p:nvSpPr>
          <p:spPr>
            <a:xfrm>
              <a:off x="4510633" y="4588764"/>
              <a:ext cx="64135" cy="47625"/>
            </a:xfrm>
            <a:custGeom>
              <a:avLst/>
              <a:gdLst/>
              <a:ahLst/>
              <a:cxnLst/>
              <a:rect l="l" t="t" r="r" b="b"/>
              <a:pathLst>
                <a:path w="64135" h="47625">
                  <a:moveTo>
                    <a:pt x="0" y="0"/>
                  </a:moveTo>
                  <a:lnTo>
                    <a:pt x="64008" y="47243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10" name="object 14710"/>
            <p:cNvSpPr/>
            <p:nvPr/>
          </p:nvSpPr>
          <p:spPr>
            <a:xfrm>
              <a:off x="4510633" y="4636008"/>
              <a:ext cx="64135" cy="0"/>
            </a:xfrm>
            <a:custGeom>
              <a:avLst/>
              <a:gdLst/>
              <a:ahLst/>
              <a:cxnLst/>
              <a:rect l="l" t="t" r="r" b="b"/>
              <a:pathLst>
                <a:path w="64135">
                  <a:moveTo>
                    <a:pt x="0" y="0"/>
                  </a:moveTo>
                  <a:lnTo>
                    <a:pt x="6400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4711" name="object 14711"/>
          <p:cNvGrpSpPr/>
          <p:nvPr/>
        </p:nvGrpSpPr>
        <p:grpSpPr>
          <a:xfrm>
            <a:off x="5887418" y="4752289"/>
            <a:ext cx="27933" cy="23144"/>
            <a:chOff x="4684369" y="4873752"/>
            <a:chExt cx="22225" cy="18415"/>
          </a:xfrm>
        </p:grpSpPr>
        <p:sp>
          <p:nvSpPr>
            <p:cNvPr id="14712" name="object 14712"/>
            <p:cNvSpPr/>
            <p:nvPr/>
          </p:nvSpPr>
          <p:spPr>
            <a:xfrm>
              <a:off x="4703419" y="4885944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13" name="object 14713"/>
            <p:cNvSpPr/>
            <p:nvPr/>
          </p:nvSpPr>
          <p:spPr>
            <a:xfrm>
              <a:off x="4703419" y="4882896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4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14" name="object 14714"/>
            <p:cNvSpPr/>
            <p:nvPr/>
          </p:nvSpPr>
          <p:spPr>
            <a:xfrm>
              <a:off x="4686655" y="4885944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10">
                  <a:moveTo>
                    <a:pt x="0" y="3810"/>
                  </a:moveTo>
                  <a:lnTo>
                    <a:pt x="3048" y="3810"/>
                  </a:lnTo>
                  <a:lnTo>
                    <a:pt x="3047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15" name="object 14715"/>
            <p:cNvSpPr/>
            <p:nvPr/>
          </p:nvSpPr>
          <p:spPr>
            <a:xfrm>
              <a:off x="4688941" y="488365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762" y="0"/>
                  </a:moveTo>
                  <a:lnTo>
                    <a:pt x="0" y="0"/>
                  </a:lnTo>
                  <a:lnTo>
                    <a:pt x="0" y="76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16" name="object 14716"/>
            <p:cNvSpPr/>
            <p:nvPr/>
          </p:nvSpPr>
          <p:spPr>
            <a:xfrm>
              <a:off x="4689703" y="488289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5">
                  <a:moveTo>
                    <a:pt x="0" y="0"/>
                  </a:moveTo>
                  <a:lnTo>
                    <a:pt x="685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17" name="object 14717"/>
            <p:cNvSpPr/>
            <p:nvPr/>
          </p:nvSpPr>
          <p:spPr>
            <a:xfrm>
              <a:off x="4698085" y="488365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762" y="762"/>
                  </a:moveTo>
                  <a:lnTo>
                    <a:pt x="762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18" name="object 14718"/>
            <p:cNvSpPr/>
            <p:nvPr/>
          </p:nvSpPr>
          <p:spPr>
            <a:xfrm>
              <a:off x="4699609" y="4876038"/>
              <a:ext cx="0" cy="13970"/>
            </a:xfrm>
            <a:custGeom>
              <a:avLst/>
              <a:gdLst/>
              <a:ahLst/>
              <a:cxnLst/>
              <a:rect l="l" t="t" r="r" b="b"/>
              <a:pathLst>
                <a:path h="13970">
                  <a:moveTo>
                    <a:pt x="0" y="9905"/>
                  </a:moveTo>
                  <a:lnTo>
                    <a:pt x="0" y="13715"/>
                  </a:lnTo>
                  <a:lnTo>
                    <a:pt x="0" y="0"/>
                  </a:lnTo>
                  <a:lnTo>
                    <a:pt x="0" y="6857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19" name="object 14719"/>
            <p:cNvSpPr/>
            <p:nvPr/>
          </p:nvSpPr>
          <p:spPr>
            <a:xfrm>
              <a:off x="4698085" y="488213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762"/>
                  </a:moveTo>
                  <a:lnTo>
                    <a:pt x="762" y="762"/>
                  </a:lnTo>
                  <a:lnTo>
                    <a:pt x="761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20" name="object 14720"/>
            <p:cNvSpPr/>
            <p:nvPr/>
          </p:nvSpPr>
          <p:spPr>
            <a:xfrm>
              <a:off x="4689703" y="488289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5">
                  <a:moveTo>
                    <a:pt x="685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21" name="object 14721"/>
            <p:cNvSpPr/>
            <p:nvPr/>
          </p:nvSpPr>
          <p:spPr>
            <a:xfrm>
              <a:off x="4686655" y="4876038"/>
              <a:ext cx="3175" cy="13970"/>
            </a:xfrm>
            <a:custGeom>
              <a:avLst/>
              <a:gdLst/>
              <a:ahLst/>
              <a:cxnLst/>
              <a:rect l="l" t="t" r="r" b="b"/>
              <a:pathLst>
                <a:path w="3175" h="13970">
                  <a:moveTo>
                    <a:pt x="2286" y="6096"/>
                  </a:moveTo>
                  <a:lnTo>
                    <a:pt x="2286" y="6858"/>
                  </a:lnTo>
                  <a:lnTo>
                    <a:pt x="3048" y="6858"/>
                  </a:lnTo>
                  <a:lnTo>
                    <a:pt x="3048" y="0"/>
                  </a:lnTo>
                  <a:lnTo>
                    <a:pt x="0" y="0"/>
                  </a:lnTo>
                  <a:lnTo>
                    <a:pt x="0" y="1371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4722" name="object 14722"/>
          <p:cNvGrpSpPr/>
          <p:nvPr/>
        </p:nvGrpSpPr>
        <p:grpSpPr>
          <a:xfrm>
            <a:off x="5594363" y="4615337"/>
            <a:ext cx="198722" cy="402233"/>
            <a:chOff x="4451197" y="4764785"/>
            <a:chExt cx="158115" cy="320040"/>
          </a:xfrm>
        </p:grpSpPr>
        <p:sp>
          <p:nvSpPr>
            <p:cNvPr id="14723" name="object 14723"/>
            <p:cNvSpPr/>
            <p:nvPr/>
          </p:nvSpPr>
          <p:spPr>
            <a:xfrm>
              <a:off x="4496917" y="4920233"/>
              <a:ext cx="0" cy="135255"/>
            </a:xfrm>
            <a:custGeom>
              <a:avLst/>
              <a:gdLst/>
              <a:ahLst/>
              <a:cxnLst/>
              <a:rect l="l" t="t" r="r" b="b"/>
              <a:pathLst>
                <a:path h="135254">
                  <a:moveTo>
                    <a:pt x="0" y="0"/>
                  </a:moveTo>
                  <a:lnTo>
                    <a:pt x="0" y="13487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24" name="object 14724"/>
            <p:cNvSpPr/>
            <p:nvPr/>
          </p:nvSpPr>
          <p:spPr>
            <a:xfrm>
              <a:off x="4480153" y="4920233"/>
              <a:ext cx="0" cy="135255"/>
            </a:xfrm>
            <a:custGeom>
              <a:avLst/>
              <a:gdLst/>
              <a:ahLst/>
              <a:cxnLst/>
              <a:rect l="l" t="t" r="r" b="b"/>
              <a:pathLst>
                <a:path h="135254">
                  <a:moveTo>
                    <a:pt x="0" y="0"/>
                  </a:moveTo>
                  <a:lnTo>
                    <a:pt x="0" y="13487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25" name="object 14725"/>
            <p:cNvSpPr/>
            <p:nvPr/>
          </p:nvSpPr>
          <p:spPr>
            <a:xfrm>
              <a:off x="4453483" y="4882895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4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26" name="object 14726"/>
            <p:cNvSpPr/>
            <p:nvPr/>
          </p:nvSpPr>
          <p:spPr>
            <a:xfrm>
              <a:off x="4456531" y="4876037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5">
                  <a:moveTo>
                    <a:pt x="0" y="0"/>
                  </a:moveTo>
                  <a:lnTo>
                    <a:pt x="0" y="685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27" name="object 14727"/>
            <p:cNvSpPr/>
            <p:nvPr/>
          </p:nvSpPr>
          <p:spPr>
            <a:xfrm>
              <a:off x="4456531" y="4876037"/>
              <a:ext cx="6985" cy="3175"/>
            </a:xfrm>
            <a:custGeom>
              <a:avLst/>
              <a:gdLst/>
              <a:ahLst/>
              <a:cxnLst/>
              <a:rect l="l" t="t" r="r" b="b"/>
              <a:pathLst>
                <a:path w="6985" h="3175">
                  <a:moveTo>
                    <a:pt x="6858" y="0"/>
                  </a:moveTo>
                  <a:lnTo>
                    <a:pt x="0" y="0"/>
                  </a:lnTo>
                </a:path>
                <a:path w="6985" h="3175">
                  <a:moveTo>
                    <a:pt x="6858" y="0"/>
                  </a:moveTo>
                  <a:lnTo>
                    <a:pt x="6858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28" name="object 14728"/>
            <p:cNvSpPr/>
            <p:nvPr/>
          </p:nvSpPr>
          <p:spPr>
            <a:xfrm>
              <a:off x="4456531" y="4882895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5">
                  <a:moveTo>
                    <a:pt x="685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29" name="object 14729"/>
            <p:cNvSpPr/>
            <p:nvPr/>
          </p:nvSpPr>
          <p:spPr>
            <a:xfrm>
              <a:off x="4480153" y="4920233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5">
                  <a:moveTo>
                    <a:pt x="16763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30" name="object 14730"/>
            <p:cNvSpPr/>
            <p:nvPr/>
          </p:nvSpPr>
          <p:spPr>
            <a:xfrm>
              <a:off x="4477105" y="4889753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31" name="object 14731"/>
            <p:cNvSpPr/>
            <p:nvPr/>
          </p:nvSpPr>
          <p:spPr>
            <a:xfrm>
              <a:off x="4480153" y="5055107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5">
                  <a:moveTo>
                    <a:pt x="16763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32" name="object 14732"/>
            <p:cNvSpPr/>
            <p:nvPr/>
          </p:nvSpPr>
          <p:spPr>
            <a:xfrm>
              <a:off x="4451185" y="4840223"/>
              <a:ext cx="7620" cy="5080"/>
            </a:xfrm>
            <a:custGeom>
              <a:avLst/>
              <a:gdLst/>
              <a:ahLst/>
              <a:cxnLst/>
              <a:rect l="l" t="t" r="r" b="b"/>
              <a:pathLst>
                <a:path w="7620" h="5079">
                  <a:moveTo>
                    <a:pt x="7620" y="2286"/>
                  </a:moveTo>
                  <a:lnTo>
                    <a:pt x="6959" y="673"/>
                  </a:lnTo>
                  <a:lnTo>
                    <a:pt x="5334" y="0"/>
                  </a:lnTo>
                  <a:lnTo>
                    <a:pt x="3810" y="635"/>
                  </a:lnTo>
                  <a:lnTo>
                    <a:pt x="2286" y="0"/>
                  </a:lnTo>
                  <a:lnTo>
                    <a:pt x="673" y="673"/>
                  </a:lnTo>
                  <a:lnTo>
                    <a:pt x="0" y="2286"/>
                  </a:lnTo>
                  <a:lnTo>
                    <a:pt x="673" y="3911"/>
                  </a:lnTo>
                  <a:lnTo>
                    <a:pt x="2286" y="4572"/>
                  </a:lnTo>
                  <a:lnTo>
                    <a:pt x="3810" y="3962"/>
                  </a:lnTo>
                  <a:lnTo>
                    <a:pt x="5334" y="4572"/>
                  </a:lnTo>
                  <a:lnTo>
                    <a:pt x="6959" y="3911"/>
                  </a:lnTo>
                  <a:lnTo>
                    <a:pt x="7620" y="228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33" name="object 14733"/>
            <p:cNvSpPr/>
            <p:nvPr/>
          </p:nvSpPr>
          <p:spPr>
            <a:xfrm>
              <a:off x="4453483" y="484555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4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34" name="object 14734"/>
            <p:cNvSpPr/>
            <p:nvPr/>
          </p:nvSpPr>
          <p:spPr>
            <a:xfrm>
              <a:off x="4453483" y="4842509"/>
              <a:ext cx="0" cy="40640"/>
            </a:xfrm>
            <a:custGeom>
              <a:avLst/>
              <a:gdLst/>
              <a:ahLst/>
              <a:cxnLst/>
              <a:rect l="l" t="t" r="r" b="b"/>
              <a:pathLst>
                <a:path h="40639">
                  <a:moveTo>
                    <a:pt x="0" y="0"/>
                  </a:moveTo>
                  <a:lnTo>
                    <a:pt x="0" y="4038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35" name="object 14735"/>
            <p:cNvSpPr/>
            <p:nvPr/>
          </p:nvSpPr>
          <p:spPr>
            <a:xfrm>
              <a:off x="4453483" y="4842509"/>
              <a:ext cx="3175" cy="40640"/>
            </a:xfrm>
            <a:custGeom>
              <a:avLst/>
              <a:gdLst/>
              <a:ahLst/>
              <a:cxnLst/>
              <a:rect l="l" t="t" r="r" b="b"/>
              <a:pathLst>
                <a:path w="3175" h="40639">
                  <a:moveTo>
                    <a:pt x="3048" y="0"/>
                  </a:moveTo>
                  <a:lnTo>
                    <a:pt x="3048" y="40386"/>
                  </a:lnTo>
                  <a:lnTo>
                    <a:pt x="0" y="4038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36" name="object 14736"/>
            <p:cNvSpPr/>
            <p:nvPr/>
          </p:nvSpPr>
          <p:spPr>
            <a:xfrm>
              <a:off x="4456531" y="4882895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37" name="object 14737"/>
            <p:cNvSpPr/>
            <p:nvPr/>
          </p:nvSpPr>
          <p:spPr>
            <a:xfrm>
              <a:off x="4456531" y="4882895"/>
              <a:ext cx="3175" cy="200025"/>
            </a:xfrm>
            <a:custGeom>
              <a:avLst/>
              <a:gdLst/>
              <a:ahLst/>
              <a:cxnLst/>
              <a:rect l="l" t="t" r="r" b="b"/>
              <a:pathLst>
                <a:path w="3175" h="200025">
                  <a:moveTo>
                    <a:pt x="3048" y="199644"/>
                  </a:moveTo>
                  <a:lnTo>
                    <a:pt x="0" y="199644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38" name="object 14738"/>
            <p:cNvSpPr/>
            <p:nvPr/>
          </p:nvSpPr>
          <p:spPr>
            <a:xfrm>
              <a:off x="4459579" y="4882895"/>
              <a:ext cx="0" cy="200025"/>
            </a:xfrm>
            <a:custGeom>
              <a:avLst/>
              <a:gdLst/>
              <a:ahLst/>
              <a:cxnLst/>
              <a:rect l="l" t="t" r="r" b="b"/>
              <a:pathLst>
                <a:path h="200025">
                  <a:moveTo>
                    <a:pt x="0" y="0"/>
                  </a:moveTo>
                  <a:lnTo>
                    <a:pt x="0" y="19964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39" name="object 14739"/>
            <p:cNvSpPr/>
            <p:nvPr/>
          </p:nvSpPr>
          <p:spPr>
            <a:xfrm>
              <a:off x="4506823" y="5075681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10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40" name="object 14740"/>
            <p:cNvSpPr/>
            <p:nvPr/>
          </p:nvSpPr>
          <p:spPr>
            <a:xfrm>
              <a:off x="4506823" y="5071871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10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41" name="object 14741"/>
            <p:cNvSpPr/>
            <p:nvPr/>
          </p:nvSpPr>
          <p:spPr>
            <a:xfrm>
              <a:off x="4508347" y="5080253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2286" y="0"/>
                  </a:moveTo>
                  <a:lnTo>
                    <a:pt x="3902" y="669"/>
                  </a:lnTo>
                  <a:lnTo>
                    <a:pt x="4572" y="2286"/>
                  </a:lnTo>
                  <a:lnTo>
                    <a:pt x="3902" y="3902"/>
                  </a:lnTo>
                  <a:lnTo>
                    <a:pt x="2286" y="4572"/>
                  </a:lnTo>
                  <a:lnTo>
                    <a:pt x="669" y="3902"/>
                  </a:lnTo>
                  <a:lnTo>
                    <a:pt x="0" y="2286"/>
                  </a:lnTo>
                  <a:lnTo>
                    <a:pt x="669" y="669"/>
                  </a:lnTo>
                  <a:lnTo>
                    <a:pt x="228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42" name="object 14742"/>
            <p:cNvSpPr/>
            <p:nvPr/>
          </p:nvSpPr>
          <p:spPr>
            <a:xfrm>
              <a:off x="4506823" y="498728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10">
                  <a:moveTo>
                    <a:pt x="3810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43" name="object 14743"/>
            <p:cNvSpPr/>
            <p:nvPr/>
          </p:nvSpPr>
          <p:spPr>
            <a:xfrm>
              <a:off x="4506823" y="4896611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10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44" name="object 14744"/>
            <p:cNvSpPr/>
            <p:nvPr/>
          </p:nvSpPr>
          <p:spPr>
            <a:xfrm>
              <a:off x="4506823" y="489965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10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45" name="object 14745"/>
            <p:cNvSpPr/>
            <p:nvPr/>
          </p:nvSpPr>
          <p:spPr>
            <a:xfrm>
              <a:off x="4508347" y="4890515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2286" y="0"/>
                  </a:moveTo>
                  <a:lnTo>
                    <a:pt x="3902" y="669"/>
                  </a:lnTo>
                  <a:lnTo>
                    <a:pt x="4572" y="2286"/>
                  </a:lnTo>
                  <a:lnTo>
                    <a:pt x="3902" y="3902"/>
                  </a:lnTo>
                  <a:lnTo>
                    <a:pt x="2286" y="4572"/>
                  </a:lnTo>
                  <a:lnTo>
                    <a:pt x="669" y="3902"/>
                  </a:lnTo>
                  <a:lnTo>
                    <a:pt x="0" y="2286"/>
                  </a:lnTo>
                  <a:lnTo>
                    <a:pt x="669" y="669"/>
                  </a:lnTo>
                  <a:lnTo>
                    <a:pt x="228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46" name="object 14746"/>
            <p:cNvSpPr/>
            <p:nvPr/>
          </p:nvSpPr>
          <p:spPr>
            <a:xfrm>
              <a:off x="4506823" y="4896611"/>
              <a:ext cx="0" cy="179070"/>
            </a:xfrm>
            <a:custGeom>
              <a:avLst/>
              <a:gdLst/>
              <a:ahLst/>
              <a:cxnLst/>
              <a:rect l="l" t="t" r="r" b="b"/>
              <a:pathLst>
                <a:path h="179070">
                  <a:moveTo>
                    <a:pt x="0" y="17907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47" name="object 14747"/>
            <p:cNvSpPr/>
            <p:nvPr/>
          </p:nvSpPr>
          <p:spPr>
            <a:xfrm>
              <a:off x="4470247" y="4892801"/>
              <a:ext cx="0" cy="186055"/>
            </a:xfrm>
            <a:custGeom>
              <a:avLst/>
              <a:gdLst/>
              <a:ahLst/>
              <a:cxnLst/>
              <a:rect l="l" t="t" r="r" b="b"/>
              <a:pathLst>
                <a:path h="186054">
                  <a:moveTo>
                    <a:pt x="0" y="185927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48" name="object 14748"/>
            <p:cNvSpPr/>
            <p:nvPr/>
          </p:nvSpPr>
          <p:spPr>
            <a:xfrm>
              <a:off x="4506823" y="5078729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10">
                  <a:moveTo>
                    <a:pt x="0" y="0"/>
                  </a:moveTo>
                  <a:lnTo>
                    <a:pt x="3810" y="0"/>
                  </a:lnTo>
                  <a:lnTo>
                    <a:pt x="3810" y="0"/>
                  </a:lnTo>
                </a:path>
                <a:path w="3810" h="3810">
                  <a:moveTo>
                    <a:pt x="0" y="0"/>
                  </a:moveTo>
                  <a:lnTo>
                    <a:pt x="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49" name="object 14749"/>
            <p:cNvSpPr/>
            <p:nvPr/>
          </p:nvSpPr>
          <p:spPr>
            <a:xfrm>
              <a:off x="4470247" y="5078729"/>
              <a:ext cx="40640" cy="0"/>
            </a:xfrm>
            <a:custGeom>
              <a:avLst/>
              <a:gdLst/>
              <a:ahLst/>
              <a:cxnLst/>
              <a:rect l="l" t="t" r="r" b="b"/>
              <a:pathLst>
                <a:path w="40639">
                  <a:moveTo>
                    <a:pt x="0" y="0"/>
                  </a:moveTo>
                  <a:lnTo>
                    <a:pt x="4038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50" name="object 14750"/>
            <p:cNvSpPr/>
            <p:nvPr/>
          </p:nvSpPr>
          <p:spPr>
            <a:xfrm>
              <a:off x="4466437" y="4892801"/>
              <a:ext cx="40640" cy="189865"/>
            </a:xfrm>
            <a:custGeom>
              <a:avLst/>
              <a:gdLst/>
              <a:ahLst/>
              <a:cxnLst/>
              <a:rect l="l" t="t" r="r" b="b"/>
              <a:pathLst>
                <a:path w="40639" h="189864">
                  <a:moveTo>
                    <a:pt x="0" y="189737"/>
                  </a:moveTo>
                  <a:lnTo>
                    <a:pt x="0" y="0"/>
                  </a:lnTo>
                </a:path>
                <a:path w="40639" h="189864">
                  <a:moveTo>
                    <a:pt x="0" y="189737"/>
                  </a:moveTo>
                  <a:lnTo>
                    <a:pt x="40386" y="189737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51" name="object 14751"/>
            <p:cNvSpPr/>
            <p:nvPr/>
          </p:nvSpPr>
          <p:spPr>
            <a:xfrm>
              <a:off x="4456531" y="4882895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52" name="object 14752"/>
            <p:cNvSpPr/>
            <p:nvPr/>
          </p:nvSpPr>
          <p:spPr>
            <a:xfrm>
              <a:off x="4470247" y="4892801"/>
              <a:ext cx="40640" cy="0"/>
            </a:xfrm>
            <a:custGeom>
              <a:avLst/>
              <a:gdLst/>
              <a:ahLst/>
              <a:cxnLst/>
              <a:rect l="l" t="t" r="r" b="b"/>
              <a:pathLst>
                <a:path w="40639">
                  <a:moveTo>
                    <a:pt x="0" y="0"/>
                  </a:moveTo>
                  <a:lnTo>
                    <a:pt x="4038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53" name="object 14753"/>
            <p:cNvSpPr/>
            <p:nvPr/>
          </p:nvSpPr>
          <p:spPr>
            <a:xfrm>
              <a:off x="4466437" y="4892801"/>
              <a:ext cx="44450" cy="0"/>
            </a:xfrm>
            <a:custGeom>
              <a:avLst/>
              <a:gdLst/>
              <a:ahLst/>
              <a:cxnLst/>
              <a:rect l="l" t="t" r="r" b="b"/>
              <a:pathLst>
                <a:path w="44450">
                  <a:moveTo>
                    <a:pt x="0" y="0"/>
                  </a:moveTo>
                  <a:lnTo>
                    <a:pt x="40386" y="0"/>
                  </a:lnTo>
                  <a:lnTo>
                    <a:pt x="4419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54" name="object 14754"/>
            <p:cNvSpPr/>
            <p:nvPr/>
          </p:nvSpPr>
          <p:spPr>
            <a:xfrm>
              <a:off x="4504525" y="4890515"/>
              <a:ext cx="8890" cy="5080"/>
            </a:xfrm>
            <a:custGeom>
              <a:avLst/>
              <a:gdLst/>
              <a:ahLst/>
              <a:cxnLst/>
              <a:rect l="l" t="t" r="r" b="b"/>
              <a:pathLst>
                <a:path w="8889" h="5079">
                  <a:moveTo>
                    <a:pt x="8382" y="2286"/>
                  </a:moveTo>
                  <a:lnTo>
                    <a:pt x="7721" y="673"/>
                  </a:lnTo>
                  <a:lnTo>
                    <a:pt x="6096" y="0"/>
                  </a:lnTo>
                  <a:lnTo>
                    <a:pt x="4483" y="673"/>
                  </a:lnTo>
                  <a:lnTo>
                    <a:pt x="4191" y="1371"/>
                  </a:lnTo>
                  <a:lnTo>
                    <a:pt x="3911" y="673"/>
                  </a:lnTo>
                  <a:lnTo>
                    <a:pt x="2286" y="0"/>
                  </a:lnTo>
                  <a:lnTo>
                    <a:pt x="673" y="673"/>
                  </a:lnTo>
                  <a:lnTo>
                    <a:pt x="0" y="2286"/>
                  </a:lnTo>
                  <a:lnTo>
                    <a:pt x="673" y="3911"/>
                  </a:lnTo>
                  <a:lnTo>
                    <a:pt x="2286" y="4572"/>
                  </a:lnTo>
                  <a:lnTo>
                    <a:pt x="3911" y="3911"/>
                  </a:lnTo>
                  <a:lnTo>
                    <a:pt x="4191" y="3225"/>
                  </a:lnTo>
                  <a:lnTo>
                    <a:pt x="4483" y="3911"/>
                  </a:lnTo>
                  <a:lnTo>
                    <a:pt x="6096" y="4572"/>
                  </a:lnTo>
                  <a:lnTo>
                    <a:pt x="7721" y="3911"/>
                  </a:lnTo>
                  <a:lnTo>
                    <a:pt x="8382" y="228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55" name="object 14755"/>
            <p:cNvSpPr/>
            <p:nvPr/>
          </p:nvSpPr>
          <p:spPr>
            <a:xfrm>
              <a:off x="4456531" y="4882895"/>
              <a:ext cx="3175" cy="200025"/>
            </a:xfrm>
            <a:custGeom>
              <a:avLst/>
              <a:gdLst/>
              <a:ahLst/>
              <a:cxnLst/>
              <a:rect l="l" t="t" r="r" b="b"/>
              <a:pathLst>
                <a:path w="3175" h="200025">
                  <a:moveTo>
                    <a:pt x="3048" y="199644"/>
                  </a:moveTo>
                  <a:lnTo>
                    <a:pt x="0" y="199644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56" name="object 14756"/>
            <p:cNvSpPr/>
            <p:nvPr/>
          </p:nvSpPr>
          <p:spPr>
            <a:xfrm>
              <a:off x="4459579" y="4882895"/>
              <a:ext cx="0" cy="200025"/>
            </a:xfrm>
            <a:custGeom>
              <a:avLst/>
              <a:gdLst/>
              <a:ahLst/>
              <a:cxnLst/>
              <a:rect l="l" t="t" r="r" b="b"/>
              <a:pathLst>
                <a:path h="200025">
                  <a:moveTo>
                    <a:pt x="0" y="0"/>
                  </a:moveTo>
                  <a:lnTo>
                    <a:pt x="0" y="19964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57" name="object 14757"/>
            <p:cNvSpPr/>
            <p:nvPr/>
          </p:nvSpPr>
          <p:spPr>
            <a:xfrm>
              <a:off x="4510633" y="4892801"/>
              <a:ext cx="0" cy="189865"/>
            </a:xfrm>
            <a:custGeom>
              <a:avLst/>
              <a:gdLst/>
              <a:ahLst/>
              <a:cxnLst/>
              <a:rect l="l" t="t" r="r" b="b"/>
              <a:pathLst>
                <a:path h="189864">
                  <a:moveTo>
                    <a:pt x="0" y="189737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58" name="object 14758"/>
            <p:cNvSpPr/>
            <p:nvPr/>
          </p:nvSpPr>
          <p:spPr>
            <a:xfrm>
              <a:off x="4453483" y="5004815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59" name="object 14759"/>
            <p:cNvSpPr/>
            <p:nvPr/>
          </p:nvSpPr>
          <p:spPr>
            <a:xfrm>
              <a:off x="4453483" y="4882895"/>
              <a:ext cx="3175" cy="118110"/>
            </a:xfrm>
            <a:custGeom>
              <a:avLst/>
              <a:gdLst/>
              <a:ahLst/>
              <a:cxnLst/>
              <a:rect l="l" t="t" r="r" b="b"/>
              <a:pathLst>
                <a:path w="3175" h="118110">
                  <a:moveTo>
                    <a:pt x="0" y="118110"/>
                  </a:moveTo>
                  <a:lnTo>
                    <a:pt x="3048" y="118110"/>
                  </a:lnTo>
                  <a:lnTo>
                    <a:pt x="3047" y="0"/>
                  </a:lnTo>
                  <a:lnTo>
                    <a:pt x="0" y="0"/>
                  </a:lnTo>
                  <a:lnTo>
                    <a:pt x="0" y="1181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60" name="object 14760"/>
            <p:cNvSpPr/>
            <p:nvPr/>
          </p:nvSpPr>
          <p:spPr>
            <a:xfrm>
              <a:off x="4466437" y="4885943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810"/>
                  </a:moveTo>
                  <a:lnTo>
                    <a:pt x="0" y="381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61" name="object 14761"/>
            <p:cNvSpPr/>
            <p:nvPr/>
          </p:nvSpPr>
          <p:spPr>
            <a:xfrm>
              <a:off x="4467199" y="488365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762" y="0"/>
                  </a:moveTo>
                  <a:lnTo>
                    <a:pt x="0" y="0"/>
                  </a:lnTo>
                  <a:lnTo>
                    <a:pt x="0" y="76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62" name="object 14762"/>
            <p:cNvSpPr/>
            <p:nvPr/>
          </p:nvSpPr>
          <p:spPr>
            <a:xfrm>
              <a:off x="4466437" y="4882895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5">
                  <a:moveTo>
                    <a:pt x="0" y="0"/>
                  </a:moveTo>
                  <a:lnTo>
                    <a:pt x="1066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63" name="object 14763"/>
            <p:cNvSpPr/>
            <p:nvPr/>
          </p:nvSpPr>
          <p:spPr>
            <a:xfrm>
              <a:off x="4476343" y="488365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762" y="762"/>
                  </a:moveTo>
                  <a:lnTo>
                    <a:pt x="762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64" name="object 14764"/>
            <p:cNvSpPr/>
            <p:nvPr/>
          </p:nvSpPr>
          <p:spPr>
            <a:xfrm>
              <a:off x="4477105" y="4876037"/>
              <a:ext cx="0" cy="13970"/>
            </a:xfrm>
            <a:custGeom>
              <a:avLst/>
              <a:gdLst/>
              <a:ahLst/>
              <a:cxnLst/>
              <a:rect l="l" t="t" r="r" b="b"/>
              <a:pathLst>
                <a:path h="13970">
                  <a:moveTo>
                    <a:pt x="0" y="9905"/>
                  </a:moveTo>
                  <a:lnTo>
                    <a:pt x="0" y="13715"/>
                  </a:lnTo>
                  <a:lnTo>
                    <a:pt x="0" y="0"/>
                  </a:lnTo>
                  <a:lnTo>
                    <a:pt x="0" y="6857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65" name="object 14765"/>
            <p:cNvSpPr/>
            <p:nvPr/>
          </p:nvSpPr>
          <p:spPr>
            <a:xfrm>
              <a:off x="4476343" y="488213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762"/>
                  </a:moveTo>
                  <a:lnTo>
                    <a:pt x="762" y="762"/>
                  </a:lnTo>
                  <a:lnTo>
                    <a:pt x="761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66" name="object 14766"/>
            <p:cNvSpPr/>
            <p:nvPr/>
          </p:nvSpPr>
          <p:spPr>
            <a:xfrm>
              <a:off x="4466437" y="4882895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5">
                  <a:moveTo>
                    <a:pt x="10667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67" name="object 14767"/>
            <p:cNvSpPr/>
            <p:nvPr/>
          </p:nvSpPr>
          <p:spPr>
            <a:xfrm>
              <a:off x="4467199" y="488213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0"/>
                  </a:moveTo>
                  <a:lnTo>
                    <a:pt x="0" y="762"/>
                  </a:lnTo>
                  <a:lnTo>
                    <a:pt x="762" y="761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68" name="object 14768"/>
            <p:cNvSpPr/>
            <p:nvPr/>
          </p:nvSpPr>
          <p:spPr>
            <a:xfrm>
              <a:off x="4466437" y="4876037"/>
              <a:ext cx="0" cy="13970"/>
            </a:xfrm>
            <a:custGeom>
              <a:avLst/>
              <a:gdLst/>
              <a:ahLst/>
              <a:cxnLst/>
              <a:rect l="l" t="t" r="r" b="b"/>
              <a:pathLst>
                <a:path h="13970">
                  <a:moveTo>
                    <a:pt x="0" y="6858"/>
                  </a:moveTo>
                  <a:lnTo>
                    <a:pt x="0" y="0"/>
                  </a:lnTo>
                  <a:lnTo>
                    <a:pt x="0" y="1371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69" name="object 14769"/>
            <p:cNvSpPr/>
            <p:nvPr/>
          </p:nvSpPr>
          <p:spPr>
            <a:xfrm>
              <a:off x="4510633" y="4987289"/>
              <a:ext cx="64135" cy="0"/>
            </a:xfrm>
            <a:custGeom>
              <a:avLst/>
              <a:gdLst/>
              <a:ahLst/>
              <a:cxnLst/>
              <a:rect l="l" t="t" r="r" b="b"/>
              <a:pathLst>
                <a:path w="64135">
                  <a:moveTo>
                    <a:pt x="0" y="0"/>
                  </a:moveTo>
                  <a:lnTo>
                    <a:pt x="6400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70" name="object 14770"/>
            <p:cNvSpPr/>
            <p:nvPr/>
          </p:nvSpPr>
          <p:spPr>
            <a:xfrm>
              <a:off x="4602073" y="5049773"/>
              <a:ext cx="5080" cy="31750"/>
            </a:xfrm>
            <a:custGeom>
              <a:avLst/>
              <a:gdLst/>
              <a:ahLst/>
              <a:cxnLst/>
              <a:rect l="l" t="t" r="r" b="b"/>
              <a:pathLst>
                <a:path w="5079" h="31750">
                  <a:moveTo>
                    <a:pt x="4572" y="31241"/>
                  </a:moveTo>
                  <a:lnTo>
                    <a:pt x="3810" y="20573"/>
                  </a:lnTo>
                  <a:lnTo>
                    <a:pt x="1524" y="7619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71" name="object 14771"/>
            <p:cNvSpPr/>
            <p:nvPr/>
          </p:nvSpPr>
          <p:spPr>
            <a:xfrm>
              <a:off x="4512157" y="4985765"/>
              <a:ext cx="90170" cy="64135"/>
            </a:xfrm>
            <a:custGeom>
              <a:avLst/>
              <a:gdLst/>
              <a:ahLst/>
              <a:cxnLst/>
              <a:rect l="l" t="t" r="r" b="b"/>
              <a:pathLst>
                <a:path w="90170" h="64135">
                  <a:moveTo>
                    <a:pt x="89915" y="64008"/>
                  </a:moveTo>
                  <a:lnTo>
                    <a:pt x="67055" y="28194"/>
                  </a:lnTo>
                  <a:lnTo>
                    <a:pt x="52577" y="16764"/>
                  </a:lnTo>
                  <a:lnTo>
                    <a:pt x="44957" y="1143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72" name="object 14772"/>
            <p:cNvSpPr/>
            <p:nvPr/>
          </p:nvSpPr>
          <p:spPr>
            <a:xfrm>
              <a:off x="4510633" y="5082539"/>
              <a:ext cx="94615" cy="0"/>
            </a:xfrm>
            <a:custGeom>
              <a:avLst/>
              <a:gdLst/>
              <a:ahLst/>
              <a:cxnLst/>
              <a:rect l="l" t="t" r="r" b="b"/>
              <a:pathLst>
                <a:path w="94614">
                  <a:moveTo>
                    <a:pt x="94487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73" name="object 14773"/>
            <p:cNvSpPr/>
            <p:nvPr/>
          </p:nvSpPr>
          <p:spPr>
            <a:xfrm>
              <a:off x="4512157" y="4891277"/>
              <a:ext cx="94615" cy="94615"/>
            </a:xfrm>
            <a:custGeom>
              <a:avLst/>
              <a:gdLst/>
              <a:ahLst/>
              <a:cxnLst/>
              <a:rect l="l" t="t" r="r" b="b"/>
              <a:pathLst>
                <a:path w="94614" h="94614">
                  <a:moveTo>
                    <a:pt x="0" y="94487"/>
                  </a:moveTo>
                  <a:lnTo>
                    <a:pt x="10668" y="93725"/>
                  </a:lnTo>
                  <a:lnTo>
                    <a:pt x="23622" y="92201"/>
                  </a:lnTo>
                  <a:lnTo>
                    <a:pt x="60198" y="73151"/>
                  </a:lnTo>
                  <a:lnTo>
                    <a:pt x="86868" y="38099"/>
                  </a:lnTo>
                  <a:lnTo>
                    <a:pt x="9448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74" name="object 14774"/>
            <p:cNvSpPr/>
            <p:nvPr/>
          </p:nvSpPr>
          <p:spPr>
            <a:xfrm>
              <a:off x="4510633" y="4892801"/>
              <a:ext cx="94615" cy="0"/>
            </a:xfrm>
            <a:custGeom>
              <a:avLst/>
              <a:gdLst/>
              <a:ahLst/>
              <a:cxnLst/>
              <a:rect l="l" t="t" r="r" b="b"/>
              <a:pathLst>
                <a:path w="94614">
                  <a:moveTo>
                    <a:pt x="94487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75" name="object 14775"/>
            <p:cNvSpPr/>
            <p:nvPr/>
          </p:nvSpPr>
          <p:spPr>
            <a:xfrm>
              <a:off x="4510633" y="4892801"/>
              <a:ext cx="64135" cy="47625"/>
            </a:xfrm>
            <a:custGeom>
              <a:avLst/>
              <a:gdLst/>
              <a:ahLst/>
              <a:cxnLst/>
              <a:rect l="l" t="t" r="r" b="b"/>
              <a:pathLst>
                <a:path w="64135" h="47625">
                  <a:moveTo>
                    <a:pt x="64008" y="0"/>
                  </a:moveTo>
                  <a:lnTo>
                    <a:pt x="0" y="4724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76" name="object 14776"/>
            <p:cNvSpPr/>
            <p:nvPr/>
          </p:nvSpPr>
          <p:spPr>
            <a:xfrm>
              <a:off x="4510633" y="4987289"/>
              <a:ext cx="64135" cy="47625"/>
            </a:xfrm>
            <a:custGeom>
              <a:avLst/>
              <a:gdLst/>
              <a:ahLst/>
              <a:cxnLst/>
              <a:rect l="l" t="t" r="r" b="b"/>
              <a:pathLst>
                <a:path w="64135" h="47625">
                  <a:moveTo>
                    <a:pt x="64008" y="0"/>
                  </a:moveTo>
                  <a:lnTo>
                    <a:pt x="0" y="4724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77" name="object 14777"/>
            <p:cNvSpPr/>
            <p:nvPr/>
          </p:nvSpPr>
          <p:spPr>
            <a:xfrm>
              <a:off x="4510633" y="4892801"/>
              <a:ext cx="64135" cy="0"/>
            </a:xfrm>
            <a:custGeom>
              <a:avLst/>
              <a:gdLst/>
              <a:ahLst/>
              <a:cxnLst/>
              <a:rect l="l" t="t" r="r" b="b"/>
              <a:pathLst>
                <a:path w="64135">
                  <a:moveTo>
                    <a:pt x="6400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78" name="object 14778"/>
            <p:cNvSpPr/>
            <p:nvPr/>
          </p:nvSpPr>
          <p:spPr>
            <a:xfrm>
              <a:off x="4453483" y="4767833"/>
              <a:ext cx="0" cy="74930"/>
            </a:xfrm>
            <a:custGeom>
              <a:avLst/>
              <a:gdLst/>
              <a:ahLst/>
              <a:cxnLst/>
              <a:rect l="l" t="t" r="r" b="b"/>
              <a:pathLst>
                <a:path h="74929">
                  <a:moveTo>
                    <a:pt x="0" y="0"/>
                  </a:moveTo>
                  <a:lnTo>
                    <a:pt x="0" y="7467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79" name="object 14779"/>
            <p:cNvSpPr/>
            <p:nvPr/>
          </p:nvSpPr>
          <p:spPr>
            <a:xfrm>
              <a:off x="4456531" y="4767833"/>
              <a:ext cx="0" cy="74930"/>
            </a:xfrm>
            <a:custGeom>
              <a:avLst/>
              <a:gdLst/>
              <a:ahLst/>
              <a:cxnLst/>
              <a:rect l="l" t="t" r="r" b="b"/>
              <a:pathLst>
                <a:path h="74929">
                  <a:moveTo>
                    <a:pt x="0" y="0"/>
                  </a:moveTo>
                  <a:lnTo>
                    <a:pt x="0" y="7467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80" name="object 14780"/>
            <p:cNvSpPr/>
            <p:nvPr/>
          </p:nvSpPr>
          <p:spPr>
            <a:xfrm>
              <a:off x="4453483" y="4764785"/>
              <a:ext cx="0" cy="81280"/>
            </a:xfrm>
            <a:custGeom>
              <a:avLst/>
              <a:gdLst/>
              <a:ahLst/>
              <a:cxnLst/>
              <a:rect l="l" t="t" r="r" b="b"/>
              <a:pathLst>
                <a:path h="81279">
                  <a:moveTo>
                    <a:pt x="0" y="80772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81" name="object 14781"/>
            <p:cNvSpPr/>
            <p:nvPr/>
          </p:nvSpPr>
          <p:spPr>
            <a:xfrm>
              <a:off x="4456531" y="4764785"/>
              <a:ext cx="0" cy="81280"/>
            </a:xfrm>
            <a:custGeom>
              <a:avLst/>
              <a:gdLst/>
              <a:ahLst/>
              <a:cxnLst/>
              <a:rect l="l" t="t" r="r" b="b"/>
              <a:pathLst>
                <a:path h="81279">
                  <a:moveTo>
                    <a:pt x="0" y="80772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4782" name="object 14782"/>
          <p:cNvGrpSpPr/>
          <p:nvPr/>
        </p:nvGrpSpPr>
        <p:grpSpPr>
          <a:xfrm>
            <a:off x="5908487" y="4465937"/>
            <a:ext cx="9577" cy="298483"/>
            <a:chOff x="4701133" y="4645914"/>
            <a:chExt cx="7620" cy="237490"/>
          </a:xfrm>
        </p:grpSpPr>
        <p:sp>
          <p:nvSpPr>
            <p:cNvPr id="14783" name="object 14783"/>
            <p:cNvSpPr/>
            <p:nvPr/>
          </p:nvSpPr>
          <p:spPr>
            <a:xfrm>
              <a:off x="4706467" y="4645914"/>
              <a:ext cx="0" cy="237490"/>
            </a:xfrm>
            <a:custGeom>
              <a:avLst/>
              <a:gdLst/>
              <a:ahLst/>
              <a:cxnLst/>
              <a:rect l="l" t="t" r="r" b="b"/>
              <a:pathLst>
                <a:path h="237489">
                  <a:moveTo>
                    <a:pt x="0" y="0"/>
                  </a:moveTo>
                  <a:lnTo>
                    <a:pt x="0" y="23698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84" name="object 14784"/>
            <p:cNvSpPr/>
            <p:nvPr/>
          </p:nvSpPr>
          <p:spPr>
            <a:xfrm>
              <a:off x="4703419" y="4645914"/>
              <a:ext cx="0" cy="237490"/>
            </a:xfrm>
            <a:custGeom>
              <a:avLst/>
              <a:gdLst/>
              <a:ahLst/>
              <a:cxnLst/>
              <a:rect l="l" t="t" r="r" b="b"/>
              <a:pathLst>
                <a:path h="237489">
                  <a:moveTo>
                    <a:pt x="0" y="236982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4785" name="object 14785"/>
          <p:cNvGrpSpPr/>
          <p:nvPr/>
        </p:nvGrpSpPr>
        <p:grpSpPr>
          <a:xfrm>
            <a:off x="5598193" y="4212147"/>
            <a:ext cx="194732" cy="250598"/>
            <a:chOff x="4454245" y="4443984"/>
            <a:chExt cx="154940" cy="199390"/>
          </a:xfrm>
        </p:grpSpPr>
        <p:sp>
          <p:nvSpPr>
            <p:cNvPr id="14786" name="object 14786"/>
            <p:cNvSpPr/>
            <p:nvPr/>
          </p:nvSpPr>
          <p:spPr>
            <a:xfrm>
              <a:off x="4480153" y="4473702"/>
              <a:ext cx="0" cy="135890"/>
            </a:xfrm>
            <a:custGeom>
              <a:avLst/>
              <a:gdLst/>
              <a:ahLst/>
              <a:cxnLst/>
              <a:rect l="l" t="t" r="r" b="b"/>
              <a:pathLst>
                <a:path h="135889">
                  <a:moveTo>
                    <a:pt x="0" y="135636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87" name="object 14787"/>
            <p:cNvSpPr/>
            <p:nvPr/>
          </p:nvSpPr>
          <p:spPr>
            <a:xfrm>
              <a:off x="4496917" y="4473702"/>
              <a:ext cx="0" cy="135890"/>
            </a:xfrm>
            <a:custGeom>
              <a:avLst/>
              <a:gdLst/>
              <a:ahLst/>
              <a:cxnLst/>
              <a:rect l="l" t="t" r="r" b="b"/>
              <a:pathLst>
                <a:path h="135889">
                  <a:moveTo>
                    <a:pt x="0" y="135636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88" name="object 14788"/>
            <p:cNvSpPr/>
            <p:nvPr/>
          </p:nvSpPr>
          <p:spPr>
            <a:xfrm>
              <a:off x="4512157" y="4540758"/>
              <a:ext cx="94615" cy="95250"/>
            </a:xfrm>
            <a:custGeom>
              <a:avLst/>
              <a:gdLst/>
              <a:ahLst/>
              <a:cxnLst/>
              <a:rect l="l" t="t" r="r" b="b"/>
              <a:pathLst>
                <a:path w="94614" h="95250">
                  <a:moveTo>
                    <a:pt x="94487" y="95250"/>
                  </a:moveTo>
                  <a:lnTo>
                    <a:pt x="93725" y="83820"/>
                  </a:lnTo>
                  <a:lnTo>
                    <a:pt x="91439" y="70866"/>
                  </a:lnTo>
                  <a:lnTo>
                    <a:pt x="73151" y="35052"/>
                  </a:lnTo>
                  <a:lnTo>
                    <a:pt x="52577" y="16764"/>
                  </a:lnTo>
                  <a:lnTo>
                    <a:pt x="44957" y="11430"/>
                  </a:lnTo>
                  <a:lnTo>
                    <a:pt x="38099" y="7619"/>
                  </a:lnTo>
                  <a:lnTo>
                    <a:pt x="30479" y="5333"/>
                  </a:lnTo>
                  <a:lnTo>
                    <a:pt x="23621" y="3048"/>
                  </a:lnTo>
                  <a:lnTo>
                    <a:pt x="10667" y="761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89" name="object 14789"/>
            <p:cNvSpPr/>
            <p:nvPr/>
          </p:nvSpPr>
          <p:spPr>
            <a:xfrm>
              <a:off x="4466437" y="4447032"/>
              <a:ext cx="0" cy="189230"/>
            </a:xfrm>
            <a:custGeom>
              <a:avLst/>
              <a:gdLst/>
              <a:ahLst/>
              <a:cxnLst/>
              <a:rect l="l" t="t" r="r" b="b"/>
              <a:pathLst>
                <a:path h="189229">
                  <a:moveTo>
                    <a:pt x="0" y="0"/>
                  </a:moveTo>
                  <a:lnTo>
                    <a:pt x="0" y="18897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90" name="object 14790"/>
            <p:cNvSpPr/>
            <p:nvPr/>
          </p:nvSpPr>
          <p:spPr>
            <a:xfrm>
              <a:off x="4470247" y="4450080"/>
              <a:ext cx="0" cy="182880"/>
            </a:xfrm>
            <a:custGeom>
              <a:avLst/>
              <a:gdLst/>
              <a:ahLst/>
              <a:cxnLst/>
              <a:rect l="l" t="t" r="r" b="b"/>
              <a:pathLst>
                <a:path h="182879">
                  <a:moveTo>
                    <a:pt x="0" y="0"/>
                  </a:moveTo>
                  <a:lnTo>
                    <a:pt x="0" y="18288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91" name="object 14791"/>
            <p:cNvSpPr/>
            <p:nvPr/>
          </p:nvSpPr>
          <p:spPr>
            <a:xfrm>
              <a:off x="4506823" y="4450080"/>
              <a:ext cx="0" cy="182880"/>
            </a:xfrm>
            <a:custGeom>
              <a:avLst/>
              <a:gdLst/>
              <a:ahLst/>
              <a:cxnLst/>
              <a:rect l="l" t="t" r="r" b="b"/>
              <a:pathLst>
                <a:path h="182879">
                  <a:moveTo>
                    <a:pt x="0" y="0"/>
                  </a:moveTo>
                  <a:lnTo>
                    <a:pt x="0" y="18288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92" name="object 14792"/>
            <p:cNvSpPr/>
            <p:nvPr/>
          </p:nvSpPr>
          <p:spPr>
            <a:xfrm>
              <a:off x="4510633" y="4447032"/>
              <a:ext cx="0" cy="189230"/>
            </a:xfrm>
            <a:custGeom>
              <a:avLst/>
              <a:gdLst/>
              <a:ahLst/>
              <a:cxnLst/>
              <a:rect l="l" t="t" r="r" b="b"/>
              <a:pathLst>
                <a:path h="189229">
                  <a:moveTo>
                    <a:pt x="0" y="0"/>
                  </a:moveTo>
                  <a:lnTo>
                    <a:pt x="0" y="18897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93" name="object 14793"/>
            <p:cNvSpPr/>
            <p:nvPr/>
          </p:nvSpPr>
          <p:spPr>
            <a:xfrm>
              <a:off x="4512157" y="4446270"/>
              <a:ext cx="94615" cy="94615"/>
            </a:xfrm>
            <a:custGeom>
              <a:avLst/>
              <a:gdLst/>
              <a:ahLst/>
              <a:cxnLst/>
              <a:rect l="l" t="t" r="r" b="b"/>
              <a:pathLst>
                <a:path w="94614" h="94614">
                  <a:moveTo>
                    <a:pt x="0" y="94487"/>
                  </a:moveTo>
                  <a:lnTo>
                    <a:pt x="10668" y="93725"/>
                  </a:lnTo>
                  <a:lnTo>
                    <a:pt x="23622" y="91439"/>
                  </a:lnTo>
                  <a:lnTo>
                    <a:pt x="60198" y="73151"/>
                  </a:lnTo>
                  <a:lnTo>
                    <a:pt x="86868" y="38099"/>
                  </a:lnTo>
                  <a:lnTo>
                    <a:pt x="9448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94" name="object 14794"/>
            <p:cNvSpPr/>
            <p:nvPr/>
          </p:nvSpPr>
          <p:spPr>
            <a:xfrm>
              <a:off x="4459579" y="4447032"/>
              <a:ext cx="0" cy="196215"/>
            </a:xfrm>
            <a:custGeom>
              <a:avLst/>
              <a:gdLst/>
              <a:ahLst/>
              <a:cxnLst/>
              <a:rect l="l" t="t" r="r" b="b"/>
              <a:pathLst>
                <a:path h="196214">
                  <a:moveTo>
                    <a:pt x="0" y="0"/>
                  </a:moveTo>
                  <a:lnTo>
                    <a:pt x="0" y="19583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95" name="object 14795"/>
            <p:cNvSpPr/>
            <p:nvPr/>
          </p:nvSpPr>
          <p:spPr>
            <a:xfrm>
              <a:off x="4456531" y="4447032"/>
              <a:ext cx="0" cy="196215"/>
            </a:xfrm>
            <a:custGeom>
              <a:avLst/>
              <a:gdLst/>
              <a:ahLst/>
              <a:cxnLst/>
              <a:rect l="l" t="t" r="r" b="b"/>
              <a:pathLst>
                <a:path h="196214">
                  <a:moveTo>
                    <a:pt x="0" y="195834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96" name="object 14796"/>
            <p:cNvSpPr/>
            <p:nvPr/>
          </p:nvSpPr>
          <p:spPr>
            <a:xfrm>
              <a:off x="4510633" y="4541520"/>
              <a:ext cx="64135" cy="47625"/>
            </a:xfrm>
            <a:custGeom>
              <a:avLst/>
              <a:gdLst/>
              <a:ahLst/>
              <a:cxnLst/>
              <a:rect l="l" t="t" r="r" b="b"/>
              <a:pathLst>
                <a:path w="64135" h="47625">
                  <a:moveTo>
                    <a:pt x="64008" y="0"/>
                  </a:moveTo>
                  <a:lnTo>
                    <a:pt x="0" y="4724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97" name="object 14797"/>
            <p:cNvSpPr/>
            <p:nvPr/>
          </p:nvSpPr>
          <p:spPr>
            <a:xfrm>
              <a:off x="4574641" y="4541520"/>
              <a:ext cx="0" cy="94615"/>
            </a:xfrm>
            <a:custGeom>
              <a:avLst/>
              <a:gdLst/>
              <a:ahLst/>
              <a:cxnLst/>
              <a:rect l="l" t="t" r="r" b="b"/>
              <a:pathLst>
                <a:path h="94614">
                  <a:moveTo>
                    <a:pt x="0" y="94487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98" name="object 14798"/>
            <p:cNvSpPr/>
            <p:nvPr/>
          </p:nvSpPr>
          <p:spPr>
            <a:xfrm>
              <a:off x="4510633" y="4541520"/>
              <a:ext cx="0" cy="94615"/>
            </a:xfrm>
            <a:custGeom>
              <a:avLst/>
              <a:gdLst/>
              <a:ahLst/>
              <a:cxnLst/>
              <a:rect l="l" t="t" r="r" b="b"/>
              <a:pathLst>
                <a:path h="94614">
                  <a:moveTo>
                    <a:pt x="0" y="0"/>
                  </a:moveTo>
                  <a:lnTo>
                    <a:pt x="0" y="9448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4799" name="object 14799"/>
          <p:cNvGrpSpPr/>
          <p:nvPr/>
        </p:nvGrpSpPr>
        <p:grpSpPr>
          <a:xfrm>
            <a:off x="5908487" y="4164262"/>
            <a:ext cx="9577" cy="298483"/>
            <a:chOff x="4701133" y="4405884"/>
            <a:chExt cx="7620" cy="237490"/>
          </a:xfrm>
        </p:grpSpPr>
        <p:sp>
          <p:nvSpPr>
            <p:cNvPr id="14800" name="object 14800"/>
            <p:cNvSpPr/>
            <p:nvPr/>
          </p:nvSpPr>
          <p:spPr>
            <a:xfrm>
              <a:off x="4706467" y="4405884"/>
              <a:ext cx="0" cy="237490"/>
            </a:xfrm>
            <a:custGeom>
              <a:avLst/>
              <a:gdLst/>
              <a:ahLst/>
              <a:cxnLst/>
              <a:rect l="l" t="t" r="r" b="b"/>
              <a:pathLst>
                <a:path h="237489">
                  <a:moveTo>
                    <a:pt x="0" y="0"/>
                  </a:moveTo>
                  <a:lnTo>
                    <a:pt x="0" y="23698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01" name="object 14801"/>
            <p:cNvSpPr/>
            <p:nvPr/>
          </p:nvSpPr>
          <p:spPr>
            <a:xfrm>
              <a:off x="4703419" y="4405884"/>
              <a:ext cx="0" cy="237490"/>
            </a:xfrm>
            <a:custGeom>
              <a:avLst/>
              <a:gdLst/>
              <a:ahLst/>
              <a:cxnLst/>
              <a:rect l="l" t="t" r="r" b="b"/>
              <a:pathLst>
                <a:path h="237489">
                  <a:moveTo>
                    <a:pt x="0" y="236982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4802" name="object 14802"/>
          <p:cNvGrpSpPr/>
          <p:nvPr/>
        </p:nvGrpSpPr>
        <p:grpSpPr>
          <a:xfrm>
            <a:off x="5594362" y="4313662"/>
            <a:ext cx="9577" cy="152434"/>
            <a:chOff x="4451197" y="4524755"/>
            <a:chExt cx="7620" cy="121285"/>
          </a:xfrm>
        </p:grpSpPr>
        <p:sp>
          <p:nvSpPr>
            <p:cNvPr id="14803" name="object 14803"/>
            <p:cNvSpPr/>
            <p:nvPr/>
          </p:nvSpPr>
          <p:spPr>
            <a:xfrm>
              <a:off x="4456531" y="4524755"/>
              <a:ext cx="0" cy="121285"/>
            </a:xfrm>
            <a:custGeom>
              <a:avLst/>
              <a:gdLst/>
              <a:ahLst/>
              <a:cxnLst/>
              <a:rect l="l" t="t" r="r" b="b"/>
              <a:pathLst>
                <a:path h="121285">
                  <a:moveTo>
                    <a:pt x="0" y="0"/>
                  </a:moveTo>
                  <a:lnTo>
                    <a:pt x="0" y="121157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04" name="object 14804"/>
            <p:cNvSpPr/>
            <p:nvPr/>
          </p:nvSpPr>
          <p:spPr>
            <a:xfrm>
              <a:off x="4453483" y="4524755"/>
              <a:ext cx="0" cy="121285"/>
            </a:xfrm>
            <a:custGeom>
              <a:avLst/>
              <a:gdLst/>
              <a:ahLst/>
              <a:cxnLst/>
              <a:rect l="l" t="t" r="r" b="b"/>
              <a:pathLst>
                <a:path h="121285">
                  <a:moveTo>
                    <a:pt x="0" y="12115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4805" name="object 14805"/>
          <p:cNvGrpSpPr/>
          <p:nvPr/>
        </p:nvGrpSpPr>
        <p:grpSpPr>
          <a:xfrm>
            <a:off x="5936261" y="4080942"/>
            <a:ext cx="26337" cy="31923"/>
            <a:chOff x="4723231" y="4339590"/>
            <a:chExt cx="20955" cy="25400"/>
          </a:xfrm>
        </p:grpSpPr>
        <p:sp>
          <p:nvSpPr>
            <p:cNvPr id="14806" name="object 14806"/>
            <p:cNvSpPr/>
            <p:nvPr/>
          </p:nvSpPr>
          <p:spPr>
            <a:xfrm>
              <a:off x="4723231" y="4341876"/>
              <a:ext cx="20955" cy="0"/>
            </a:xfrm>
            <a:custGeom>
              <a:avLst/>
              <a:gdLst/>
              <a:ahLst/>
              <a:cxnLst/>
              <a:rect l="l" t="t" r="r" b="b"/>
              <a:pathLst>
                <a:path w="20954">
                  <a:moveTo>
                    <a:pt x="0" y="0"/>
                  </a:moveTo>
                  <a:lnTo>
                    <a:pt x="2057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07" name="object 14807"/>
            <p:cNvSpPr/>
            <p:nvPr/>
          </p:nvSpPr>
          <p:spPr>
            <a:xfrm>
              <a:off x="4723231" y="4362450"/>
              <a:ext cx="20955" cy="0"/>
            </a:xfrm>
            <a:custGeom>
              <a:avLst/>
              <a:gdLst/>
              <a:ahLst/>
              <a:cxnLst/>
              <a:rect l="l" t="t" r="r" b="b"/>
              <a:pathLst>
                <a:path w="20954">
                  <a:moveTo>
                    <a:pt x="0" y="0"/>
                  </a:moveTo>
                  <a:lnTo>
                    <a:pt x="2057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4808" name="object 14808"/>
          <p:cNvSpPr/>
          <p:nvPr/>
        </p:nvSpPr>
        <p:spPr>
          <a:xfrm>
            <a:off x="5936261" y="4568409"/>
            <a:ext cx="43096" cy="0"/>
          </a:xfrm>
          <a:custGeom>
            <a:avLst/>
            <a:gdLst/>
            <a:ahLst/>
            <a:cxnLst/>
            <a:rect l="l" t="t" r="r" b="b"/>
            <a:pathLst>
              <a:path w="34289">
                <a:moveTo>
                  <a:pt x="0" y="0"/>
                </a:moveTo>
                <a:lnTo>
                  <a:pt x="3429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09" name="object 14809"/>
          <p:cNvSpPr/>
          <p:nvPr/>
        </p:nvSpPr>
        <p:spPr>
          <a:xfrm>
            <a:off x="5941049" y="3042797"/>
            <a:ext cx="0" cy="994410"/>
          </a:xfrm>
          <a:custGeom>
            <a:avLst/>
            <a:gdLst/>
            <a:ahLst/>
            <a:cxnLst/>
            <a:rect l="l" t="t" r="r" b="b"/>
            <a:pathLst>
              <a:path h="791210">
                <a:moveTo>
                  <a:pt x="0" y="0"/>
                </a:moveTo>
                <a:lnTo>
                  <a:pt x="0" y="790956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4810" name="object 14810"/>
          <p:cNvGrpSpPr/>
          <p:nvPr/>
        </p:nvGrpSpPr>
        <p:grpSpPr>
          <a:xfrm>
            <a:off x="5598193" y="3560911"/>
            <a:ext cx="74222" cy="301674"/>
            <a:chOff x="4454245" y="3925823"/>
            <a:chExt cx="59055" cy="240029"/>
          </a:xfrm>
        </p:grpSpPr>
        <p:sp>
          <p:nvSpPr>
            <p:cNvPr id="14811" name="object 14811"/>
            <p:cNvSpPr/>
            <p:nvPr/>
          </p:nvSpPr>
          <p:spPr>
            <a:xfrm>
              <a:off x="4480153" y="3960113"/>
              <a:ext cx="0" cy="135255"/>
            </a:xfrm>
            <a:custGeom>
              <a:avLst/>
              <a:gdLst/>
              <a:ahLst/>
              <a:cxnLst/>
              <a:rect l="l" t="t" r="r" b="b"/>
              <a:pathLst>
                <a:path h="135254">
                  <a:moveTo>
                    <a:pt x="0" y="0"/>
                  </a:moveTo>
                  <a:lnTo>
                    <a:pt x="0" y="13487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12" name="object 14812"/>
            <p:cNvSpPr/>
            <p:nvPr/>
          </p:nvSpPr>
          <p:spPr>
            <a:xfrm>
              <a:off x="4496917" y="3960113"/>
              <a:ext cx="0" cy="135255"/>
            </a:xfrm>
            <a:custGeom>
              <a:avLst/>
              <a:gdLst/>
              <a:ahLst/>
              <a:cxnLst/>
              <a:rect l="l" t="t" r="r" b="b"/>
              <a:pathLst>
                <a:path h="135254">
                  <a:moveTo>
                    <a:pt x="0" y="0"/>
                  </a:moveTo>
                  <a:lnTo>
                    <a:pt x="0" y="13487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13" name="object 14813"/>
            <p:cNvSpPr/>
            <p:nvPr/>
          </p:nvSpPr>
          <p:spPr>
            <a:xfrm>
              <a:off x="4466437" y="3932681"/>
              <a:ext cx="0" cy="223520"/>
            </a:xfrm>
            <a:custGeom>
              <a:avLst/>
              <a:gdLst/>
              <a:ahLst/>
              <a:cxnLst/>
              <a:rect l="l" t="t" r="r" b="b"/>
              <a:pathLst>
                <a:path h="223520">
                  <a:moveTo>
                    <a:pt x="0" y="223266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14" name="object 14814"/>
            <p:cNvSpPr/>
            <p:nvPr/>
          </p:nvSpPr>
          <p:spPr>
            <a:xfrm>
              <a:off x="4470247" y="3936491"/>
              <a:ext cx="0" cy="216535"/>
            </a:xfrm>
            <a:custGeom>
              <a:avLst/>
              <a:gdLst/>
              <a:ahLst/>
              <a:cxnLst/>
              <a:rect l="l" t="t" r="r" b="b"/>
              <a:pathLst>
                <a:path h="216535">
                  <a:moveTo>
                    <a:pt x="0" y="216407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15" name="object 14815"/>
            <p:cNvSpPr/>
            <p:nvPr/>
          </p:nvSpPr>
          <p:spPr>
            <a:xfrm>
              <a:off x="4506823" y="3936491"/>
              <a:ext cx="0" cy="216535"/>
            </a:xfrm>
            <a:custGeom>
              <a:avLst/>
              <a:gdLst/>
              <a:ahLst/>
              <a:cxnLst/>
              <a:rect l="l" t="t" r="r" b="b"/>
              <a:pathLst>
                <a:path h="216535">
                  <a:moveTo>
                    <a:pt x="0" y="216407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16" name="object 14816"/>
            <p:cNvSpPr/>
            <p:nvPr/>
          </p:nvSpPr>
          <p:spPr>
            <a:xfrm>
              <a:off x="4459579" y="3925823"/>
              <a:ext cx="0" cy="240029"/>
            </a:xfrm>
            <a:custGeom>
              <a:avLst/>
              <a:gdLst/>
              <a:ahLst/>
              <a:cxnLst/>
              <a:rect l="l" t="t" r="r" b="b"/>
              <a:pathLst>
                <a:path h="240029">
                  <a:moveTo>
                    <a:pt x="0" y="0"/>
                  </a:moveTo>
                  <a:lnTo>
                    <a:pt x="0" y="240029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17" name="object 14817"/>
            <p:cNvSpPr/>
            <p:nvPr/>
          </p:nvSpPr>
          <p:spPr>
            <a:xfrm>
              <a:off x="4456531" y="3925823"/>
              <a:ext cx="0" cy="240029"/>
            </a:xfrm>
            <a:custGeom>
              <a:avLst/>
              <a:gdLst/>
              <a:ahLst/>
              <a:cxnLst/>
              <a:rect l="l" t="t" r="r" b="b"/>
              <a:pathLst>
                <a:path h="240029">
                  <a:moveTo>
                    <a:pt x="0" y="240029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18" name="object 14818"/>
            <p:cNvSpPr/>
            <p:nvPr/>
          </p:nvSpPr>
          <p:spPr>
            <a:xfrm>
              <a:off x="4510633" y="3932681"/>
              <a:ext cx="0" cy="223520"/>
            </a:xfrm>
            <a:custGeom>
              <a:avLst/>
              <a:gdLst/>
              <a:ahLst/>
              <a:cxnLst/>
              <a:rect l="l" t="t" r="r" b="b"/>
              <a:pathLst>
                <a:path h="223520">
                  <a:moveTo>
                    <a:pt x="0" y="223266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4819" name="object 14819"/>
          <p:cNvSpPr/>
          <p:nvPr/>
        </p:nvSpPr>
        <p:spPr>
          <a:xfrm>
            <a:off x="5902741" y="3030347"/>
            <a:ext cx="0" cy="1007179"/>
          </a:xfrm>
          <a:custGeom>
            <a:avLst/>
            <a:gdLst/>
            <a:ahLst/>
            <a:cxnLst/>
            <a:rect l="l" t="t" r="r" b="b"/>
            <a:pathLst>
              <a:path h="801370">
                <a:moveTo>
                  <a:pt x="0" y="800862"/>
                </a:moveTo>
                <a:lnTo>
                  <a:pt x="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14820" name="object 14820"/>
          <p:cNvPicPr/>
          <p:nvPr/>
        </p:nvPicPr>
        <p:blipFill>
          <a:blip r:embed="rId89" cstate="print"/>
          <a:stretch>
            <a:fillRect/>
          </a:stretch>
        </p:blipFill>
        <p:spPr>
          <a:xfrm>
            <a:off x="5668105" y="3566659"/>
            <a:ext cx="145570" cy="145569"/>
          </a:xfrm>
          <a:prstGeom prst="rect">
            <a:avLst/>
          </a:prstGeom>
        </p:spPr>
      </p:pic>
      <p:sp>
        <p:nvSpPr>
          <p:cNvPr id="14821" name="object 14821"/>
          <p:cNvSpPr/>
          <p:nvPr/>
        </p:nvSpPr>
        <p:spPr>
          <a:xfrm>
            <a:off x="5601067" y="3675836"/>
            <a:ext cx="3990" cy="4788"/>
          </a:xfrm>
          <a:custGeom>
            <a:avLst/>
            <a:gdLst/>
            <a:ahLst/>
            <a:cxnLst/>
            <a:rect l="l" t="t" r="r" b="b"/>
            <a:pathLst>
              <a:path w="3175" h="3810">
                <a:moveTo>
                  <a:pt x="0" y="0"/>
                </a:moveTo>
                <a:lnTo>
                  <a:pt x="3048" y="381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4822" name="object 14822"/>
          <p:cNvGrpSpPr/>
          <p:nvPr/>
        </p:nvGrpSpPr>
        <p:grpSpPr>
          <a:xfrm>
            <a:off x="5908487" y="3560910"/>
            <a:ext cx="9577" cy="298483"/>
            <a:chOff x="4701133" y="3925823"/>
            <a:chExt cx="7620" cy="237490"/>
          </a:xfrm>
        </p:grpSpPr>
        <p:sp>
          <p:nvSpPr>
            <p:cNvPr id="14823" name="object 14823"/>
            <p:cNvSpPr/>
            <p:nvPr/>
          </p:nvSpPr>
          <p:spPr>
            <a:xfrm>
              <a:off x="4706467" y="3925823"/>
              <a:ext cx="0" cy="237490"/>
            </a:xfrm>
            <a:custGeom>
              <a:avLst/>
              <a:gdLst/>
              <a:ahLst/>
              <a:cxnLst/>
              <a:rect l="l" t="t" r="r" b="b"/>
              <a:pathLst>
                <a:path h="237489">
                  <a:moveTo>
                    <a:pt x="0" y="0"/>
                  </a:moveTo>
                  <a:lnTo>
                    <a:pt x="0" y="23698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24" name="object 14824"/>
            <p:cNvSpPr/>
            <p:nvPr/>
          </p:nvSpPr>
          <p:spPr>
            <a:xfrm>
              <a:off x="4703419" y="3925823"/>
              <a:ext cx="0" cy="237490"/>
            </a:xfrm>
            <a:custGeom>
              <a:avLst/>
              <a:gdLst/>
              <a:ahLst/>
              <a:cxnLst/>
              <a:rect l="l" t="t" r="r" b="b"/>
              <a:pathLst>
                <a:path h="237489">
                  <a:moveTo>
                    <a:pt x="0" y="236981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4825" name="object 14825"/>
          <p:cNvGrpSpPr/>
          <p:nvPr/>
        </p:nvGrpSpPr>
        <p:grpSpPr>
          <a:xfrm>
            <a:off x="5594362" y="3557081"/>
            <a:ext cx="9577" cy="153232"/>
            <a:chOff x="4451197" y="3922776"/>
            <a:chExt cx="7620" cy="121920"/>
          </a:xfrm>
        </p:grpSpPr>
        <p:sp>
          <p:nvSpPr>
            <p:cNvPr id="14826" name="object 14826"/>
            <p:cNvSpPr/>
            <p:nvPr/>
          </p:nvSpPr>
          <p:spPr>
            <a:xfrm>
              <a:off x="4456531" y="3922776"/>
              <a:ext cx="0" cy="121920"/>
            </a:xfrm>
            <a:custGeom>
              <a:avLst/>
              <a:gdLst/>
              <a:ahLst/>
              <a:cxnLst/>
              <a:rect l="l" t="t" r="r" b="b"/>
              <a:pathLst>
                <a:path h="121920">
                  <a:moveTo>
                    <a:pt x="0" y="12192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27" name="object 14827"/>
            <p:cNvSpPr/>
            <p:nvPr/>
          </p:nvSpPr>
          <p:spPr>
            <a:xfrm>
              <a:off x="4453483" y="3922776"/>
              <a:ext cx="0" cy="121920"/>
            </a:xfrm>
            <a:custGeom>
              <a:avLst/>
              <a:gdLst/>
              <a:ahLst/>
              <a:cxnLst/>
              <a:rect l="l" t="t" r="r" b="b"/>
              <a:pathLst>
                <a:path h="121920">
                  <a:moveTo>
                    <a:pt x="0" y="0"/>
                  </a:moveTo>
                  <a:lnTo>
                    <a:pt x="0" y="12192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4828" name="object 14828"/>
          <p:cNvGrpSpPr/>
          <p:nvPr/>
        </p:nvGrpSpPr>
        <p:grpSpPr>
          <a:xfrm>
            <a:off x="5915191" y="4009115"/>
            <a:ext cx="1300874" cy="31125"/>
            <a:chOff x="4706467" y="4282440"/>
            <a:chExt cx="1035050" cy="24765"/>
          </a:xfrm>
        </p:grpSpPr>
        <p:sp>
          <p:nvSpPr>
            <p:cNvPr id="14829" name="object 14829"/>
            <p:cNvSpPr/>
            <p:nvPr/>
          </p:nvSpPr>
          <p:spPr>
            <a:xfrm>
              <a:off x="4706467" y="4304538"/>
              <a:ext cx="1035050" cy="0"/>
            </a:xfrm>
            <a:custGeom>
              <a:avLst/>
              <a:gdLst/>
              <a:ahLst/>
              <a:cxnLst/>
              <a:rect l="l" t="t" r="r" b="b"/>
              <a:pathLst>
                <a:path w="1035050">
                  <a:moveTo>
                    <a:pt x="0" y="0"/>
                  </a:moveTo>
                  <a:lnTo>
                    <a:pt x="103479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30" name="object 14830"/>
            <p:cNvSpPr/>
            <p:nvPr/>
          </p:nvSpPr>
          <p:spPr>
            <a:xfrm>
              <a:off x="4727041" y="4284726"/>
              <a:ext cx="993775" cy="0"/>
            </a:xfrm>
            <a:custGeom>
              <a:avLst/>
              <a:gdLst/>
              <a:ahLst/>
              <a:cxnLst/>
              <a:rect l="l" t="t" r="r" b="b"/>
              <a:pathLst>
                <a:path w="993775">
                  <a:moveTo>
                    <a:pt x="0" y="0"/>
                  </a:moveTo>
                  <a:lnTo>
                    <a:pt x="993647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4831" name="object 14831"/>
          <p:cNvGrpSpPr/>
          <p:nvPr/>
        </p:nvGrpSpPr>
        <p:grpSpPr>
          <a:xfrm>
            <a:off x="5817506" y="2955647"/>
            <a:ext cx="1423778" cy="31125"/>
            <a:chOff x="4628743" y="3444240"/>
            <a:chExt cx="1132840" cy="24765"/>
          </a:xfrm>
        </p:grpSpPr>
        <p:sp>
          <p:nvSpPr>
            <p:cNvPr id="14832" name="object 14832"/>
            <p:cNvSpPr/>
            <p:nvPr/>
          </p:nvSpPr>
          <p:spPr>
            <a:xfrm>
              <a:off x="5412841" y="3446526"/>
              <a:ext cx="331470" cy="0"/>
            </a:xfrm>
            <a:custGeom>
              <a:avLst/>
              <a:gdLst/>
              <a:ahLst/>
              <a:cxnLst/>
              <a:rect l="l" t="t" r="r" b="b"/>
              <a:pathLst>
                <a:path w="331470">
                  <a:moveTo>
                    <a:pt x="331470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33" name="object 14833"/>
            <p:cNvSpPr/>
            <p:nvPr/>
          </p:nvSpPr>
          <p:spPr>
            <a:xfrm>
              <a:off x="5436463" y="3466338"/>
              <a:ext cx="287655" cy="0"/>
            </a:xfrm>
            <a:custGeom>
              <a:avLst/>
              <a:gdLst/>
              <a:ahLst/>
              <a:cxnLst/>
              <a:rect l="l" t="t" r="r" b="b"/>
              <a:pathLst>
                <a:path w="287654">
                  <a:moveTo>
                    <a:pt x="287274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34" name="object 14834"/>
            <p:cNvSpPr/>
            <p:nvPr/>
          </p:nvSpPr>
          <p:spPr>
            <a:xfrm>
              <a:off x="5412841" y="3449574"/>
              <a:ext cx="331470" cy="0"/>
            </a:xfrm>
            <a:custGeom>
              <a:avLst/>
              <a:gdLst/>
              <a:ahLst/>
              <a:cxnLst/>
              <a:rect l="l" t="t" r="r" b="b"/>
              <a:pathLst>
                <a:path w="331470">
                  <a:moveTo>
                    <a:pt x="331470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35" name="object 14835"/>
            <p:cNvSpPr/>
            <p:nvPr/>
          </p:nvSpPr>
          <p:spPr>
            <a:xfrm>
              <a:off x="4628743" y="3456432"/>
              <a:ext cx="1132840" cy="0"/>
            </a:xfrm>
            <a:custGeom>
              <a:avLst/>
              <a:gdLst/>
              <a:ahLst/>
              <a:cxnLst/>
              <a:rect l="l" t="t" r="r" b="b"/>
              <a:pathLst>
                <a:path w="1132839">
                  <a:moveTo>
                    <a:pt x="0" y="0"/>
                  </a:moveTo>
                  <a:lnTo>
                    <a:pt x="113233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4836" name="object 14836"/>
          <p:cNvGrpSpPr/>
          <p:nvPr/>
        </p:nvGrpSpPr>
        <p:grpSpPr>
          <a:xfrm>
            <a:off x="5911360" y="3308078"/>
            <a:ext cx="1155623" cy="39904"/>
            <a:chOff x="4703419" y="3724655"/>
            <a:chExt cx="919480" cy="31750"/>
          </a:xfrm>
        </p:grpSpPr>
        <p:sp>
          <p:nvSpPr>
            <p:cNvPr id="14837" name="object 14837"/>
            <p:cNvSpPr/>
            <p:nvPr/>
          </p:nvSpPr>
          <p:spPr>
            <a:xfrm>
              <a:off x="5436463" y="3726941"/>
              <a:ext cx="98425" cy="0"/>
            </a:xfrm>
            <a:custGeom>
              <a:avLst/>
              <a:gdLst/>
              <a:ahLst/>
              <a:cxnLst/>
              <a:rect l="l" t="t" r="r" b="b"/>
              <a:pathLst>
                <a:path w="98425">
                  <a:moveTo>
                    <a:pt x="9829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38" name="object 14838"/>
            <p:cNvSpPr/>
            <p:nvPr/>
          </p:nvSpPr>
          <p:spPr>
            <a:xfrm>
              <a:off x="4703419" y="3753611"/>
              <a:ext cx="919480" cy="0"/>
            </a:xfrm>
            <a:custGeom>
              <a:avLst/>
              <a:gdLst/>
              <a:ahLst/>
              <a:cxnLst/>
              <a:rect l="l" t="t" r="r" b="b"/>
              <a:pathLst>
                <a:path w="919479">
                  <a:moveTo>
                    <a:pt x="918972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4839" name="object 14839"/>
          <p:cNvGrpSpPr/>
          <p:nvPr/>
        </p:nvGrpSpPr>
        <p:grpSpPr>
          <a:xfrm>
            <a:off x="5936261" y="4059872"/>
            <a:ext cx="1253787" cy="18355"/>
            <a:chOff x="4723231" y="4322826"/>
            <a:chExt cx="997585" cy="14604"/>
          </a:xfrm>
        </p:grpSpPr>
        <p:sp>
          <p:nvSpPr>
            <p:cNvPr id="14840" name="object 14840"/>
            <p:cNvSpPr/>
            <p:nvPr/>
          </p:nvSpPr>
          <p:spPr>
            <a:xfrm>
              <a:off x="4736947" y="4335018"/>
              <a:ext cx="970280" cy="0"/>
            </a:xfrm>
            <a:custGeom>
              <a:avLst/>
              <a:gdLst/>
              <a:ahLst/>
              <a:cxnLst/>
              <a:rect l="l" t="t" r="r" b="b"/>
              <a:pathLst>
                <a:path w="970279">
                  <a:moveTo>
                    <a:pt x="0" y="0"/>
                  </a:moveTo>
                  <a:lnTo>
                    <a:pt x="97002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41" name="object 14841"/>
            <p:cNvSpPr/>
            <p:nvPr/>
          </p:nvSpPr>
          <p:spPr>
            <a:xfrm>
              <a:off x="4723231" y="4325112"/>
              <a:ext cx="997585" cy="0"/>
            </a:xfrm>
            <a:custGeom>
              <a:avLst/>
              <a:gdLst/>
              <a:ahLst/>
              <a:cxnLst/>
              <a:rect l="l" t="t" r="r" b="b"/>
              <a:pathLst>
                <a:path w="997585">
                  <a:moveTo>
                    <a:pt x="0" y="0"/>
                  </a:moveTo>
                  <a:lnTo>
                    <a:pt x="99745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4842" name="object 14842"/>
          <p:cNvSpPr/>
          <p:nvPr/>
        </p:nvSpPr>
        <p:spPr>
          <a:xfrm>
            <a:off x="6846074" y="2928830"/>
            <a:ext cx="327214" cy="0"/>
          </a:xfrm>
          <a:custGeom>
            <a:avLst/>
            <a:gdLst/>
            <a:ahLst/>
            <a:cxnLst/>
            <a:rect l="l" t="t" r="r" b="b"/>
            <a:pathLst>
              <a:path w="260350">
                <a:moveTo>
                  <a:pt x="0" y="0"/>
                </a:moveTo>
                <a:lnTo>
                  <a:pt x="25984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43" name="object 14843"/>
          <p:cNvSpPr/>
          <p:nvPr/>
        </p:nvSpPr>
        <p:spPr>
          <a:xfrm>
            <a:off x="6467784" y="3327233"/>
            <a:ext cx="514763" cy="0"/>
          </a:xfrm>
          <a:custGeom>
            <a:avLst/>
            <a:gdLst/>
            <a:ahLst/>
            <a:cxnLst/>
            <a:rect l="l" t="t" r="r" b="b"/>
            <a:pathLst>
              <a:path w="409575">
                <a:moveTo>
                  <a:pt x="409193" y="0"/>
                </a:moveTo>
                <a:lnTo>
                  <a:pt x="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44" name="object 14844"/>
          <p:cNvSpPr/>
          <p:nvPr/>
        </p:nvSpPr>
        <p:spPr>
          <a:xfrm>
            <a:off x="6841286" y="2988207"/>
            <a:ext cx="348762" cy="0"/>
          </a:xfrm>
          <a:custGeom>
            <a:avLst/>
            <a:gdLst/>
            <a:ahLst/>
            <a:cxnLst/>
            <a:rect l="l" t="t" r="r" b="b"/>
            <a:pathLst>
              <a:path w="277495">
                <a:moveTo>
                  <a:pt x="277367" y="0"/>
                </a:moveTo>
                <a:lnTo>
                  <a:pt x="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45" name="object 14845"/>
          <p:cNvSpPr/>
          <p:nvPr/>
        </p:nvSpPr>
        <p:spPr>
          <a:xfrm>
            <a:off x="5941050" y="3408636"/>
            <a:ext cx="1248998" cy="0"/>
          </a:xfrm>
          <a:custGeom>
            <a:avLst/>
            <a:gdLst/>
            <a:ahLst/>
            <a:cxnLst/>
            <a:rect l="l" t="t" r="r" b="b"/>
            <a:pathLst>
              <a:path w="993775">
                <a:moveTo>
                  <a:pt x="0" y="0"/>
                </a:moveTo>
                <a:lnTo>
                  <a:pt x="993647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46" name="object 14846"/>
          <p:cNvSpPr/>
          <p:nvPr/>
        </p:nvSpPr>
        <p:spPr>
          <a:xfrm>
            <a:off x="5941050" y="3557081"/>
            <a:ext cx="1248998" cy="0"/>
          </a:xfrm>
          <a:custGeom>
            <a:avLst/>
            <a:gdLst/>
            <a:ahLst/>
            <a:cxnLst/>
            <a:rect l="l" t="t" r="r" b="b"/>
            <a:pathLst>
              <a:path w="993775">
                <a:moveTo>
                  <a:pt x="0" y="0"/>
                </a:moveTo>
                <a:lnTo>
                  <a:pt x="993647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47" name="object 14847"/>
          <p:cNvSpPr/>
          <p:nvPr/>
        </p:nvSpPr>
        <p:spPr>
          <a:xfrm>
            <a:off x="5941050" y="3701693"/>
            <a:ext cx="1248998" cy="0"/>
          </a:xfrm>
          <a:custGeom>
            <a:avLst/>
            <a:gdLst/>
            <a:ahLst/>
            <a:cxnLst/>
            <a:rect l="l" t="t" r="r" b="b"/>
            <a:pathLst>
              <a:path w="993775">
                <a:moveTo>
                  <a:pt x="0" y="0"/>
                </a:moveTo>
                <a:lnTo>
                  <a:pt x="993647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48" name="object 14848"/>
          <p:cNvSpPr/>
          <p:nvPr/>
        </p:nvSpPr>
        <p:spPr>
          <a:xfrm>
            <a:off x="5941050" y="3846306"/>
            <a:ext cx="1248998" cy="0"/>
          </a:xfrm>
          <a:custGeom>
            <a:avLst/>
            <a:gdLst/>
            <a:ahLst/>
            <a:cxnLst/>
            <a:rect l="l" t="t" r="r" b="b"/>
            <a:pathLst>
              <a:path w="993775">
                <a:moveTo>
                  <a:pt x="0" y="0"/>
                </a:moveTo>
                <a:lnTo>
                  <a:pt x="993647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4849" name="object 14849"/>
          <p:cNvGrpSpPr/>
          <p:nvPr/>
        </p:nvGrpSpPr>
        <p:grpSpPr>
          <a:xfrm>
            <a:off x="6680392" y="2661632"/>
            <a:ext cx="535512" cy="44693"/>
            <a:chOff x="5315305" y="3210305"/>
            <a:chExt cx="426084" cy="35560"/>
          </a:xfrm>
        </p:grpSpPr>
        <p:sp>
          <p:nvSpPr>
            <p:cNvPr id="14850" name="object 14850"/>
            <p:cNvSpPr/>
            <p:nvPr/>
          </p:nvSpPr>
          <p:spPr>
            <a:xfrm>
              <a:off x="5412841" y="3243071"/>
              <a:ext cx="328930" cy="0"/>
            </a:xfrm>
            <a:custGeom>
              <a:avLst/>
              <a:gdLst/>
              <a:ahLst/>
              <a:cxnLst/>
              <a:rect l="l" t="t" r="r" b="b"/>
              <a:pathLst>
                <a:path w="328929">
                  <a:moveTo>
                    <a:pt x="0" y="0"/>
                  </a:moveTo>
                  <a:lnTo>
                    <a:pt x="287274" y="0"/>
                  </a:lnTo>
                </a:path>
                <a:path w="328929">
                  <a:moveTo>
                    <a:pt x="0" y="0"/>
                  </a:moveTo>
                  <a:lnTo>
                    <a:pt x="287274" y="0"/>
                  </a:lnTo>
                </a:path>
                <a:path w="328929">
                  <a:moveTo>
                    <a:pt x="0" y="0"/>
                  </a:moveTo>
                  <a:lnTo>
                    <a:pt x="287274" y="0"/>
                  </a:lnTo>
                </a:path>
                <a:path w="328929">
                  <a:moveTo>
                    <a:pt x="0" y="0"/>
                  </a:moveTo>
                  <a:lnTo>
                    <a:pt x="287274" y="0"/>
                  </a:lnTo>
                </a:path>
                <a:path w="328929">
                  <a:moveTo>
                    <a:pt x="0" y="0"/>
                  </a:moveTo>
                  <a:lnTo>
                    <a:pt x="32842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51" name="object 14851"/>
            <p:cNvSpPr/>
            <p:nvPr/>
          </p:nvSpPr>
          <p:spPr>
            <a:xfrm>
              <a:off x="5315305" y="3212591"/>
              <a:ext cx="361315" cy="0"/>
            </a:xfrm>
            <a:custGeom>
              <a:avLst/>
              <a:gdLst/>
              <a:ahLst/>
              <a:cxnLst/>
              <a:rect l="l" t="t" r="r" b="b"/>
              <a:pathLst>
                <a:path w="361314">
                  <a:moveTo>
                    <a:pt x="36118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52" name="object 14852"/>
            <p:cNvSpPr/>
            <p:nvPr/>
          </p:nvSpPr>
          <p:spPr>
            <a:xfrm>
              <a:off x="5315305" y="3216401"/>
              <a:ext cx="361315" cy="0"/>
            </a:xfrm>
            <a:custGeom>
              <a:avLst/>
              <a:gdLst/>
              <a:ahLst/>
              <a:cxnLst/>
              <a:rect l="l" t="t" r="r" b="b"/>
              <a:pathLst>
                <a:path w="361314">
                  <a:moveTo>
                    <a:pt x="0" y="0"/>
                  </a:moveTo>
                  <a:lnTo>
                    <a:pt x="36118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4853" name="object 14853"/>
          <p:cNvSpPr/>
          <p:nvPr/>
        </p:nvSpPr>
        <p:spPr>
          <a:xfrm>
            <a:off x="6586538" y="3213266"/>
            <a:ext cx="671985" cy="181963"/>
          </a:xfrm>
          <a:custGeom>
            <a:avLst/>
            <a:gdLst/>
            <a:ahLst/>
            <a:cxnLst/>
            <a:rect l="l" t="t" r="r" b="b"/>
            <a:pathLst>
              <a:path w="534670" h="144779">
                <a:moveTo>
                  <a:pt x="0" y="0"/>
                </a:moveTo>
                <a:lnTo>
                  <a:pt x="534162" y="144779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4854" name="object 14854"/>
          <p:cNvGrpSpPr/>
          <p:nvPr/>
        </p:nvGrpSpPr>
        <p:grpSpPr>
          <a:xfrm>
            <a:off x="6680392" y="2661632"/>
            <a:ext cx="454109" cy="11173"/>
            <a:chOff x="5315305" y="3210305"/>
            <a:chExt cx="361315" cy="8890"/>
          </a:xfrm>
        </p:grpSpPr>
        <p:sp>
          <p:nvSpPr>
            <p:cNvPr id="14855" name="object 14855"/>
            <p:cNvSpPr/>
            <p:nvPr/>
          </p:nvSpPr>
          <p:spPr>
            <a:xfrm>
              <a:off x="5315305" y="3212591"/>
              <a:ext cx="361315" cy="0"/>
            </a:xfrm>
            <a:custGeom>
              <a:avLst/>
              <a:gdLst/>
              <a:ahLst/>
              <a:cxnLst/>
              <a:rect l="l" t="t" r="r" b="b"/>
              <a:pathLst>
                <a:path w="361314">
                  <a:moveTo>
                    <a:pt x="36118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56" name="object 14856"/>
            <p:cNvSpPr/>
            <p:nvPr/>
          </p:nvSpPr>
          <p:spPr>
            <a:xfrm>
              <a:off x="5315305" y="3216401"/>
              <a:ext cx="361315" cy="0"/>
            </a:xfrm>
            <a:custGeom>
              <a:avLst/>
              <a:gdLst/>
              <a:ahLst/>
              <a:cxnLst/>
              <a:rect l="l" t="t" r="r" b="b"/>
              <a:pathLst>
                <a:path w="361314">
                  <a:moveTo>
                    <a:pt x="0" y="0"/>
                  </a:moveTo>
                  <a:lnTo>
                    <a:pt x="36118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4857" name="object 14857"/>
          <p:cNvSpPr/>
          <p:nvPr/>
        </p:nvSpPr>
        <p:spPr>
          <a:xfrm>
            <a:off x="7177437" y="2027636"/>
            <a:ext cx="0" cy="328012"/>
          </a:xfrm>
          <a:custGeom>
            <a:avLst/>
            <a:gdLst/>
            <a:ahLst/>
            <a:cxnLst/>
            <a:rect l="l" t="t" r="r" b="b"/>
            <a:pathLst>
              <a:path h="260985">
                <a:moveTo>
                  <a:pt x="0" y="260603"/>
                </a:moveTo>
                <a:lnTo>
                  <a:pt x="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58" name="object 14858"/>
          <p:cNvSpPr/>
          <p:nvPr/>
        </p:nvSpPr>
        <p:spPr>
          <a:xfrm>
            <a:off x="5613516" y="2312073"/>
            <a:ext cx="0" cy="68635"/>
          </a:xfrm>
          <a:custGeom>
            <a:avLst/>
            <a:gdLst/>
            <a:ahLst/>
            <a:cxnLst/>
            <a:rect l="l" t="t" r="r" b="b"/>
            <a:pathLst>
              <a:path h="54610">
                <a:moveTo>
                  <a:pt x="0" y="0"/>
                </a:moveTo>
                <a:lnTo>
                  <a:pt x="0" y="54102"/>
                </a:lnTo>
              </a:path>
              <a:path h="54610">
                <a:moveTo>
                  <a:pt x="0" y="0"/>
                </a:moveTo>
                <a:lnTo>
                  <a:pt x="0" y="54102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4859" name="object 14859"/>
          <p:cNvGrpSpPr/>
          <p:nvPr/>
        </p:nvGrpSpPr>
        <p:grpSpPr>
          <a:xfrm>
            <a:off x="5284068" y="2027636"/>
            <a:ext cx="22346" cy="373502"/>
            <a:chOff x="4204309" y="2705861"/>
            <a:chExt cx="17780" cy="297180"/>
          </a:xfrm>
        </p:grpSpPr>
        <p:sp>
          <p:nvSpPr>
            <p:cNvPr id="14860" name="object 14860"/>
            <p:cNvSpPr/>
            <p:nvPr/>
          </p:nvSpPr>
          <p:spPr>
            <a:xfrm>
              <a:off x="4206595" y="2705861"/>
              <a:ext cx="0" cy="297180"/>
            </a:xfrm>
            <a:custGeom>
              <a:avLst/>
              <a:gdLst/>
              <a:ahLst/>
              <a:cxnLst/>
              <a:rect l="l" t="t" r="r" b="b"/>
              <a:pathLst>
                <a:path h="297180">
                  <a:moveTo>
                    <a:pt x="0" y="0"/>
                  </a:moveTo>
                  <a:lnTo>
                    <a:pt x="0" y="29718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61" name="object 14861"/>
            <p:cNvSpPr/>
            <p:nvPr/>
          </p:nvSpPr>
          <p:spPr>
            <a:xfrm>
              <a:off x="4219549" y="2705861"/>
              <a:ext cx="0" cy="280670"/>
            </a:xfrm>
            <a:custGeom>
              <a:avLst/>
              <a:gdLst/>
              <a:ahLst/>
              <a:cxnLst/>
              <a:rect l="l" t="t" r="r" b="b"/>
              <a:pathLst>
                <a:path h="280669">
                  <a:moveTo>
                    <a:pt x="0" y="0"/>
                  </a:moveTo>
                  <a:lnTo>
                    <a:pt x="0" y="28041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4862" name="object 14862"/>
          <p:cNvGrpSpPr/>
          <p:nvPr/>
        </p:nvGrpSpPr>
        <p:grpSpPr>
          <a:xfrm>
            <a:off x="7820053" y="2027636"/>
            <a:ext cx="27135" cy="373502"/>
            <a:chOff x="6222085" y="2705861"/>
            <a:chExt cx="21590" cy="297180"/>
          </a:xfrm>
        </p:grpSpPr>
        <p:sp>
          <p:nvSpPr>
            <p:cNvPr id="14863" name="object 14863"/>
            <p:cNvSpPr/>
            <p:nvPr/>
          </p:nvSpPr>
          <p:spPr>
            <a:xfrm>
              <a:off x="6224371" y="2705861"/>
              <a:ext cx="0" cy="280670"/>
            </a:xfrm>
            <a:custGeom>
              <a:avLst/>
              <a:gdLst/>
              <a:ahLst/>
              <a:cxnLst/>
              <a:rect l="l" t="t" r="r" b="b"/>
              <a:pathLst>
                <a:path h="280669">
                  <a:moveTo>
                    <a:pt x="0" y="0"/>
                  </a:moveTo>
                  <a:lnTo>
                    <a:pt x="0" y="28041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64" name="object 14864"/>
            <p:cNvSpPr/>
            <p:nvPr/>
          </p:nvSpPr>
          <p:spPr>
            <a:xfrm>
              <a:off x="6241135" y="2705861"/>
              <a:ext cx="0" cy="297180"/>
            </a:xfrm>
            <a:custGeom>
              <a:avLst/>
              <a:gdLst/>
              <a:ahLst/>
              <a:cxnLst/>
              <a:rect l="l" t="t" r="r" b="b"/>
              <a:pathLst>
                <a:path h="297180">
                  <a:moveTo>
                    <a:pt x="0" y="0"/>
                  </a:moveTo>
                  <a:lnTo>
                    <a:pt x="0" y="29718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4865" name="object 14865"/>
          <p:cNvSpPr/>
          <p:nvPr/>
        </p:nvSpPr>
        <p:spPr>
          <a:xfrm>
            <a:off x="7657244" y="2074564"/>
            <a:ext cx="0" cy="305664"/>
          </a:xfrm>
          <a:custGeom>
            <a:avLst/>
            <a:gdLst/>
            <a:ahLst/>
            <a:cxnLst/>
            <a:rect l="l" t="t" r="r" b="b"/>
            <a:pathLst>
              <a:path h="243205">
                <a:moveTo>
                  <a:pt x="0" y="0"/>
                </a:moveTo>
                <a:lnTo>
                  <a:pt x="0" y="243078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66" name="object 14866"/>
          <p:cNvSpPr/>
          <p:nvPr/>
        </p:nvSpPr>
        <p:spPr>
          <a:xfrm>
            <a:off x="7512632" y="2312073"/>
            <a:ext cx="0" cy="68635"/>
          </a:xfrm>
          <a:custGeom>
            <a:avLst/>
            <a:gdLst/>
            <a:ahLst/>
            <a:cxnLst/>
            <a:rect l="l" t="t" r="r" b="b"/>
            <a:pathLst>
              <a:path h="54610">
                <a:moveTo>
                  <a:pt x="0" y="0"/>
                </a:moveTo>
                <a:lnTo>
                  <a:pt x="0" y="54102"/>
                </a:lnTo>
              </a:path>
              <a:path h="54610">
                <a:moveTo>
                  <a:pt x="0" y="0"/>
                </a:moveTo>
                <a:lnTo>
                  <a:pt x="0" y="54102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4867" name="object 14867"/>
          <p:cNvGrpSpPr/>
          <p:nvPr/>
        </p:nvGrpSpPr>
        <p:grpSpPr>
          <a:xfrm>
            <a:off x="7416862" y="2273764"/>
            <a:ext cx="9577" cy="127693"/>
            <a:chOff x="5901283" y="2901695"/>
            <a:chExt cx="7620" cy="101600"/>
          </a:xfrm>
        </p:grpSpPr>
        <p:sp>
          <p:nvSpPr>
            <p:cNvPr id="14868" name="object 14868"/>
            <p:cNvSpPr/>
            <p:nvPr/>
          </p:nvSpPr>
          <p:spPr>
            <a:xfrm>
              <a:off x="5906617" y="2901695"/>
              <a:ext cx="0" cy="101600"/>
            </a:xfrm>
            <a:custGeom>
              <a:avLst/>
              <a:gdLst/>
              <a:ahLst/>
              <a:cxnLst/>
              <a:rect l="l" t="t" r="r" b="b"/>
              <a:pathLst>
                <a:path h="101600">
                  <a:moveTo>
                    <a:pt x="0" y="0"/>
                  </a:moveTo>
                  <a:lnTo>
                    <a:pt x="0" y="10134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69" name="object 14869"/>
            <p:cNvSpPr/>
            <p:nvPr/>
          </p:nvSpPr>
          <p:spPr>
            <a:xfrm>
              <a:off x="5903569" y="2901695"/>
              <a:ext cx="0" cy="101600"/>
            </a:xfrm>
            <a:custGeom>
              <a:avLst/>
              <a:gdLst/>
              <a:ahLst/>
              <a:cxnLst/>
              <a:rect l="l" t="t" r="r" b="b"/>
              <a:pathLst>
                <a:path h="101600">
                  <a:moveTo>
                    <a:pt x="0" y="101346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4870" name="object 14870"/>
          <p:cNvSpPr/>
          <p:nvPr/>
        </p:nvSpPr>
        <p:spPr>
          <a:xfrm>
            <a:off x="7848784" y="2087013"/>
            <a:ext cx="0" cy="319233"/>
          </a:xfrm>
          <a:custGeom>
            <a:avLst/>
            <a:gdLst/>
            <a:ahLst/>
            <a:cxnLst/>
            <a:rect l="l" t="t" r="r" b="b"/>
            <a:pathLst>
              <a:path h="254000">
                <a:moveTo>
                  <a:pt x="0" y="0"/>
                </a:moveTo>
                <a:lnTo>
                  <a:pt x="0" y="253746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71" name="object 14871"/>
          <p:cNvSpPr/>
          <p:nvPr/>
        </p:nvSpPr>
        <p:spPr>
          <a:xfrm>
            <a:off x="5953499" y="2027636"/>
            <a:ext cx="0" cy="450118"/>
          </a:xfrm>
          <a:custGeom>
            <a:avLst/>
            <a:gdLst/>
            <a:ahLst/>
            <a:cxnLst/>
            <a:rect l="l" t="t" r="r" b="b"/>
            <a:pathLst>
              <a:path h="358139">
                <a:moveTo>
                  <a:pt x="0" y="358140"/>
                </a:moveTo>
                <a:lnTo>
                  <a:pt x="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72" name="object 14872"/>
          <p:cNvSpPr/>
          <p:nvPr/>
        </p:nvSpPr>
        <p:spPr>
          <a:xfrm>
            <a:off x="7414947" y="2269934"/>
            <a:ext cx="0" cy="127693"/>
          </a:xfrm>
          <a:custGeom>
            <a:avLst/>
            <a:gdLst/>
            <a:ahLst/>
            <a:cxnLst/>
            <a:rect l="l" t="t" r="r" b="b"/>
            <a:pathLst>
              <a:path h="101600">
                <a:moveTo>
                  <a:pt x="0" y="101346"/>
                </a:moveTo>
                <a:lnTo>
                  <a:pt x="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4873" name="object 14873"/>
          <p:cNvGrpSpPr/>
          <p:nvPr/>
        </p:nvGrpSpPr>
        <p:grpSpPr>
          <a:xfrm>
            <a:off x="5704498" y="2308241"/>
            <a:ext cx="14365" cy="93376"/>
            <a:chOff x="4538827" y="2929127"/>
            <a:chExt cx="11430" cy="74295"/>
          </a:xfrm>
        </p:grpSpPr>
        <p:sp>
          <p:nvSpPr>
            <p:cNvPr id="14874" name="object 14874"/>
            <p:cNvSpPr/>
            <p:nvPr/>
          </p:nvSpPr>
          <p:spPr>
            <a:xfrm>
              <a:off x="4547971" y="2929127"/>
              <a:ext cx="0" cy="67945"/>
            </a:xfrm>
            <a:custGeom>
              <a:avLst/>
              <a:gdLst/>
              <a:ahLst/>
              <a:cxnLst/>
              <a:rect l="l" t="t" r="r" b="b"/>
              <a:pathLst>
                <a:path h="67944">
                  <a:moveTo>
                    <a:pt x="0" y="6781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75" name="object 14875"/>
            <p:cNvSpPr/>
            <p:nvPr/>
          </p:nvSpPr>
          <p:spPr>
            <a:xfrm>
              <a:off x="4541113" y="2932175"/>
              <a:ext cx="0" cy="71120"/>
            </a:xfrm>
            <a:custGeom>
              <a:avLst/>
              <a:gdLst/>
              <a:ahLst/>
              <a:cxnLst/>
              <a:rect l="l" t="t" r="r" b="b"/>
              <a:pathLst>
                <a:path h="71119">
                  <a:moveTo>
                    <a:pt x="0" y="0"/>
                  </a:moveTo>
                  <a:lnTo>
                    <a:pt x="0" y="7086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76" name="object 14876"/>
            <p:cNvSpPr/>
            <p:nvPr/>
          </p:nvSpPr>
          <p:spPr>
            <a:xfrm>
              <a:off x="4544161" y="2932175"/>
              <a:ext cx="0" cy="71120"/>
            </a:xfrm>
            <a:custGeom>
              <a:avLst/>
              <a:gdLst/>
              <a:ahLst/>
              <a:cxnLst/>
              <a:rect l="l" t="t" r="r" b="b"/>
              <a:pathLst>
                <a:path h="71119">
                  <a:moveTo>
                    <a:pt x="0" y="70866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4877" name="object 14877"/>
          <p:cNvGrpSpPr/>
          <p:nvPr/>
        </p:nvGrpSpPr>
        <p:grpSpPr>
          <a:xfrm>
            <a:off x="5466031" y="2074564"/>
            <a:ext cx="23144" cy="305664"/>
            <a:chOff x="4349089" y="2743200"/>
            <a:chExt cx="18415" cy="243204"/>
          </a:xfrm>
        </p:grpSpPr>
        <p:sp>
          <p:nvSpPr>
            <p:cNvPr id="14878" name="object 14878"/>
            <p:cNvSpPr/>
            <p:nvPr/>
          </p:nvSpPr>
          <p:spPr>
            <a:xfrm>
              <a:off x="4365091" y="2750058"/>
              <a:ext cx="0" cy="236220"/>
            </a:xfrm>
            <a:custGeom>
              <a:avLst/>
              <a:gdLst/>
              <a:ahLst/>
              <a:cxnLst/>
              <a:rect l="l" t="t" r="r" b="b"/>
              <a:pathLst>
                <a:path h="236219">
                  <a:moveTo>
                    <a:pt x="0" y="23622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79" name="object 14879"/>
            <p:cNvSpPr/>
            <p:nvPr/>
          </p:nvSpPr>
          <p:spPr>
            <a:xfrm>
              <a:off x="4351375" y="2743200"/>
              <a:ext cx="0" cy="243204"/>
            </a:xfrm>
            <a:custGeom>
              <a:avLst/>
              <a:gdLst/>
              <a:ahLst/>
              <a:cxnLst/>
              <a:rect l="l" t="t" r="r" b="b"/>
              <a:pathLst>
                <a:path h="243205">
                  <a:moveTo>
                    <a:pt x="0" y="243077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4880" name="object 14880"/>
          <p:cNvGrpSpPr/>
          <p:nvPr/>
        </p:nvGrpSpPr>
        <p:grpSpPr>
          <a:xfrm>
            <a:off x="5130837" y="2303453"/>
            <a:ext cx="23144" cy="85395"/>
            <a:chOff x="4082389" y="2925317"/>
            <a:chExt cx="18415" cy="67945"/>
          </a:xfrm>
        </p:grpSpPr>
        <p:sp>
          <p:nvSpPr>
            <p:cNvPr id="14881" name="object 14881"/>
            <p:cNvSpPr/>
            <p:nvPr/>
          </p:nvSpPr>
          <p:spPr>
            <a:xfrm>
              <a:off x="4084675" y="2925317"/>
              <a:ext cx="0" cy="67945"/>
            </a:xfrm>
            <a:custGeom>
              <a:avLst/>
              <a:gdLst/>
              <a:ahLst/>
              <a:cxnLst/>
              <a:rect l="l" t="t" r="r" b="b"/>
              <a:pathLst>
                <a:path h="67944">
                  <a:moveTo>
                    <a:pt x="0" y="0"/>
                  </a:moveTo>
                  <a:lnTo>
                    <a:pt x="0" y="6781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82" name="object 14882"/>
            <p:cNvSpPr/>
            <p:nvPr/>
          </p:nvSpPr>
          <p:spPr>
            <a:xfrm>
              <a:off x="4098391" y="2932175"/>
              <a:ext cx="0" cy="58419"/>
            </a:xfrm>
            <a:custGeom>
              <a:avLst/>
              <a:gdLst/>
              <a:ahLst/>
              <a:cxnLst/>
              <a:rect l="l" t="t" r="r" b="b"/>
              <a:pathLst>
                <a:path h="58419">
                  <a:moveTo>
                    <a:pt x="0" y="57911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83" name="object 14883"/>
            <p:cNvSpPr/>
            <p:nvPr/>
          </p:nvSpPr>
          <p:spPr>
            <a:xfrm>
              <a:off x="4094581" y="2935985"/>
              <a:ext cx="0" cy="54610"/>
            </a:xfrm>
            <a:custGeom>
              <a:avLst/>
              <a:gdLst/>
              <a:ahLst/>
              <a:cxnLst/>
              <a:rect l="l" t="t" r="r" b="b"/>
              <a:pathLst>
                <a:path h="54610">
                  <a:moveTo>
                    <a:pt x="0" y="54101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4884" name="object 14884"/>
          <p:cNvSpPr/>
          <p:nvPr/>
        </p:nvSpPr>
        <p:spPr>
          <a:xfrm>
            <a:off x="5282152" y="2083183"/>
            <a:ext cx="0" cy="323223"/>
          </a:xfrm>
          <a:custGeom>
            <a:avLst/>
            <a:gdLst/>
            <a:ahLst/>
            <a:cxnLst/>
            <a:rect l="l" t="t" r="r" b="b"/>
            <a:pathLst>
              <a:path h="257175">
                <a:moveTo>
                  <a:pt x="0" y="0"/>
                </a:moveTo>
                <a:lnTo>
                  <a:pt x="0" y="256794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14885" name="object 14885"/>
          <p:cNvPicPr/>
          <p:nvPr/>
        </p:nvPicPr>
        <p:blipFill>
          <a:blip r:embed="rId90" cstate="print"/>
          <a:stretch>
            <a:fillRect/>
          </a:stretch>
        </p:blipFill>
        <p:spPr>
          <a:xfrm>
            <a:off x="5783986" y="2297706"/>
            <a:ext cx="130247" cy="99601"/>
          </a:xfrm>
          <a:prstGeom prst="rect">
            <a:avLst/>
          </a:prstGeom>
        </p:spPr>
      </p:pic>
      <p:pic>
        <p:nvPicPr>
          <p:cNvPr id="14886" name="object 14886"/>
          <p:cNvPicPr/>
          <p:nvPr/>
        </p:nvPicPr>
        <p:blipFill>
          <a:blip r:embed="rId91" cstate="print"/>
          <a:stretch>
            <a:fillRect/>
          </a:stretch>
        </p:blipFill>
        <p:spPr>
          <a:xfrm>
            <a:off x="7212872" y="2297707"/>
            <a:ext cx="131205" cy="99599"/>
          </a:xfrm>
          <a:prstGeom prst="rect">
            <a:avLst/>
          </a:prstGeom>
        </p:spPr>
      </p:pic>
      <p:grpSp>
        <p:nvGrpSpPr>
          <p:cNvPr id="14887" name="object 14887"/>
          <p:cNvGrpSpPr/>
          <p:nvPr/>
        </p:nvGrpSpPr>
        <p:grpSpPr>
          <a:xfrm>
            <a:off x="5284068" y="1751818"/>
            <a:ext cx="22346" cy="649639"/>
            <a:chOff x="4204309" y="2486405"/>
            <a:chExt cx="17780" cy="516890"/>
          </a:xfrm>
        </p:grpSpPr>
        <p:sp>
          <p:nvSpPr>
            <p:cNvPr id="14888" name="object 14888"/>
            <p:cNvSpPr/>
            <p:nvPr/>
          </p:nvSpPr>
          <p:spPr>
            <a:xfrm>
              <a:off x="4206595" y="2486405"/>
              <a:ext cx="0" cy="516890"/>
            </a:xfrm>
            <a:custGeom>
              <a:avLst/>
              <a:gdLst/>
              <a:ahLst/>
              <a:cxnLst/>
              <a:rect l="l" t="t" r="r" b="b"/>
              <a:pathLst>
                <a:path h="516889">
                  <a:moveTo>
                    <a:pt x="0" y="0"/>
                  </a:moveTo>
                  <a:lnTo>
                    <a:pt x="0" y="51663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89" name="object 14889"/>
            <p:cNvSpPr/>
            <p:nvPr/>
          </p:nvSpPr>
          <p:spPr>
            <a:xfrm>
              <a:off x="4219549" y="2493263"/>
              <a:ext cx="0" cy="493395"/>
            </a:xfrm>
            <a:custGeom>
              <a:avLst/>
              <a:gdLst/>
              <a:ahLst/>
              <a:cxnLst/>
              <a:rect l="l" t="t" r="r" b="b"/>
              <a:pathLst>
                <a:path h="493394">
                  <a:moveTo>
                    <a:pt x="0" y="0"/>
                  </a:moveTo>
                  <a:lnTo>
                    <a:pt x="0" y="49301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4890" name="object 14890"/>
          <p:cNvGrpSpPr/>
          <p:nvPr/>
        </p:nvGrpSpPr>
        <p:grpSpPr>
          <a:xfrm>
            <a:off x="7820053" y="1751818"/>
            <a:ext cx="27135" cy="649639"/>
            <a:chOff x="6222085" y="2486405"/>
            <a:chExt cx="21590" cy="516890"/>
          </a:xfrm>
        </p:grpSpPr>
        <p:sp>
          <p:nvSpPr>
            <p:cNvPr id="14891" name="object 14891"/>
            <p:cNvSpPr/>
            <p:nvPr/>
          </p:nvSpPr>
          <p:spPr>
            <a:xfrm>
              <a:off x="6224371" y="2493263"/>
              <a:ext cx="0" cy="493395"/>
            </a:xfrm>
            <a:custGeom>
              <a:avLst/>
              <a:gdLst/>
              <a:ahLst/>
              <a:cxnLst/>
              <a:rect l="l" t="t" r="r" b="b"/>
              <a:pathLst>
                <a:path h="493394">
                  <a:moveTo>
                    <a:pt x="0" y="0"/>
                  </a:moveTo>
                  <a:lnTo>
                    <a:pt x="0" y="49301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92" name="object 14892"/>
            <p:cNvSpPr/>
            <p:nvPr/>
          </p:nvSpPr>
          <p:spPr>
            <a:xfrm>
              <a:off x="6241135" y="2486405"/>
              <a:ext cx="0" cy="516890"/>
            </a:xfrm>
            <a:custGeom>
              <a:avLst/>
              <a:gdLst/>
              <a:ahLst/>
              <a:cxnLst/>
              <a:rect l="l" t="t" r="r" b="b"/>
              <a:pathLst>
                <a:path h="516889">
                  <a:moveTo>
                    <a:pt x="0" y="0"/>
                  </a:moveTo>
                  <a:lnTo>
                    <a:pt x="0" y="51663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4893" name="object 14893"/>
          <p:cNvSpPr/>
          <p:nvPr/>
        </p:nvSpPr>
        <p:spPr>
          <a:xfrm>
            <a:off x="7512632" y="2312073"/>
            <a:ext cx="0" cy="68635"/>
          </a:xfrm>
          <a:custGeom>
            <a:avLst/>
            <a:gdLst/>
            <a:ahLst/>
            <a:cxnLst/>
            <a:rect l="l" t="t" r="r" b="b"/>
            <a:pathLst>
              <a:path h="54610">
                <a:moveTo>
                  <a:pt x="0" y="0"/>
                </a:moveTo>
                <a:lnTo>
                  <a:pt x="0" y="54102"/>
                </a:lnTo>
              </a:path>
              <a:path h="54610">
                <a:moveTo>
                  <a:pt x="0" y="0"/>
                </a:moveTo>
                <a:lnTo>
                  <a:pt x="0" y="54102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4894" name="object 14894"/>
          <p:cNvGrpSpPr/>
          <p:nvPr/>
        </p:nvGrpSpPr>
        <p:grpSpPr>
          <a:xfrm>
            <a:off x="7416862" y="2312073"/>
            <a:ext cx="9577" cy="89385"/>
            <a:chOff x="5901283" y="2932176"/>
            <a:chExt cx="7620" cy="71120"/>
          </a:xfrm>
        </p:grpSpPr>
        <p:sp>
          <p:nvSpPr>
            <p:cNvPr id="14895" name="object 14895"/>
            <p:cNvSpPr/>
            <p:nvPr/>
          </p:nvSpPr>
          <p:spPr>
            <a:xfrm>
              <a:off x="5906617" y="2932176"/>
              <a:ext cx="0" cy="71120"/>
            </a:xfrm>
            <a:custGeom>
              <a:avLst/>
              <a:gdLst/>
              <a:ahLst/>
              <a:cxnLst/>
              <a:rect l="l" t="t" r="r" b="b"/>
              <a:pathLst>
                <a:path h="71119">
                  <a:moveTo>
                    <a:pt x="0" y="0"/>
                  </a:moveTo>
                  <a:lnTo>
                    <a:pt x="0" y="7086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96" name="object 14896"/>
            <p:cNvSpPr/>
            <p:nvPr/>
          </p:nvSpPr>
          <p:spPr>
            <a:xfrm>
              <a:off x="5903569" y="2932176"/>
              <a:ext cx="0" cy="71120"/>
            </a:xfrm>
            <a:custGeom>
              <a:avLst/>
              <a:gdLst/>
              <a:ahLst/>
              <a:cxnLst/>
              <a:rect l="l" t="t" r="r" b="b"/>
              <a:pathLst>
                <a:path h="71119">
                  <a:moveTo>
                    <a:pt x="0" y="70866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4897" name="object 14897"/>
          <p:cNvSpPr/>
          <p:nvPr/>
        </p:nvSpPr>
        <p:spPr>
          <a:xfrm>
            <a:off x="7848784" y="2087013"/>
            <a:ext cx="0" cy="319233"/>
          </a:xfrm>
          <a:custGeom>
            <a:avLst/>
            <a:gdLst/>
            <a:ahLst/>
            <a:cxnLst/>
            <a:rect l="l" t="t" r="r" b="b"/>
            <a:pathLst>
              <a:path h="254000">
                <a:moveTo>
                  <a:pt x="0" y="0"/>
                </a:moveTo>
                <a:lnTo>
                  <a:pt x="0" y="253746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4898" name="object 14898"/>
          <p:cNvGrpSpPr/>
          <p:nvPr/>
        </p:nvGrpSpPr>
        <p:grpSpPr>
          <a:xfrm>
            <a:off x="7212873" y="2308241"/>
            <a:ext cx="35914" cy="89385"/>
            <a:chOff x="5738977" y="2929127"/>
            <a:chExt cx="28575" cy="71120"/>
          </a:xfrm>
        </p:grpSpPr>
        <p:sp>
          <p:nvSpPr>
            <p:cNvPr id="14899" name="object 14899"/>
            <p:cNvSpPr/>
            <p:nvPr/>
          </p:nvSpPr>
          <p:spPr>
            <a:xfrm>
              <a:off x="5761075" y="2932175"/>
              <a:ext cx="0" cy="67945"/>
            </a:xfrm>
            <a:custGeom>
              <a:avLst/>
              <a:gdLst/>
              <a:ahLst/>
              <a:cxnLst/>
              <a:rect l="l" t="t" r="r" b="b"/>
              <a:pathLst>
                <a:path h="67944">
                  <a:moveTo>
                    <a:pt x="0" y="6781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00" name="object 14900"/>
            <p:cNvSpPr/>
            <p:nvPr/>
          </p:nvSpPr>
          <p:spPr>
            <a:xfrm>
              <a:off x="5741263" y="2952749"/>
              <a:ext cx="0" cy="47625"/>
            </a:xfrm>
            <a:custGeom>
              <a:avLst/>
              <a:gdLst/>
              <a:ahLst/>
              <a:cxnLst/>
              <a:rect l="l" t="t" r="r" b="b"/>
              <a:pathLst>
                <a:path h="47625">
                  <a:moveTo>
                    <a:pt x="0" y="47244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01" name="object 14901"/>
            <p:cNvSpPr/>
            <p:nvPr/>
          </p:nvSpPr>
          <p:spPr>
            <a:xfrm>
              <a:off x="5764885" y="2929127"/>
              <a:ext cx="0" cy="67945"/>
            </a:xfrm>
            <a:custGeom>
              <a:avLst/>
              <a:gdLst/>
              <a:ahLst/>
              <a:cxnLst/>
              <a:rect l="l" t="t" r="r" b="b"/>
              <a:pathLst>
                <a:path h="67944">
                  <a:moveTo>
                    <a:pt x="0" y="6781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4902" name="object 14902"/>
          <p:cNvGrpSpPr/>
          <p:nvPr/>
        </p:nvGrpSpPr>
        <p:grpSpPr>
          <a:xfrm>
            <a:off x="5878799" y="2308241"/>
            <a:ext cx="35914" cy="89385"/>
            <a:chOff x="4677511" y="2929127"/>
            <a:chExt cx="28575" cy="71120"/>
          </a:xfrm>
        </p:grpSpPr>
        <p:sp>
          <p:nvSpPr>
            <p:cNvPr id="14903" name="object 14903"/>
            <p:cNvSpPr/>
            <p:nvPr/>
          </p:nvSpPr>
          <p:spPr>
            <a:xfrm>
              <a:off x="4703419" y="2952749"/>
              <a:ext cx="0" cy="47625"/>
            </a:xfrm>
            <a:custGeom>
              <a:avLst/>
              <a:gdLst/>
              <a:ahLst/>
              <a:cxnLst/>
              <a:rect l="l" t="t" r="r" b="b"/>
              <a:pathLst>
                <a:path h="47625">
                  <a:moveTo>
                    <a:pt x="0" y="47244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04" name="object 14904"/>
            <p:cNvSpPr/>
            <p:nvPr/>
          </p:nvSpPr>
          <p:spPr>
            <a:xfrm>
              <a:off x="4682845" y="2932175"/>
              <a:ext cx="0" cy="67945"/>
            </a:xfrm>
            <a:custGeom>
              <a:avLst/>
              <a:gdLst/>
              <a:ahLst/>
              <a:cxnLst/>
              <a:rect l="l" t="t" r="r" b="b"/>
              <a:pathLst>
                <a:path h="67944">
                  <a:moveTo>
                    <a:pt x="0" y="6781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05" name="object 14905"/>
            <p:cNvSpPr/>
            <p:nvPr/>
          </p:nvSpPr>
          <p:spPr>
            <a:xfrm>
              <a:off x="4679797" y="2929127"/>
              <a:ext cx="0" cy="67945"/>
            </a:xfrm>
            <a:custGeom>
              <a:avLst/>
              <a:gdLst/>
              <a:ahLst/>
              <a:cxnLst/>
              <a:rect l="l" t="t" r="r" b="b"/>
              <a:pathLst>
                <a:path h="67944">
                  <a:moveTo>
                    <a:pt x="0" y="6781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4906" name="object 14906"/>
          <p:cNvGrpSpPr/>
          <p:nvPr/>
        </p:nvGrpSpPr>
        <p:grpSpPr>
          <a:xfrm>
            <a:off x="5704498" y="2308241"/>
            <a:ext cx="14365" cy="93376"/>
            <a:chOff x="4538827" y="2929127"/>
            <a:chExt cx="11430" cy="74295"/>
          </a:xfrm>
        </p:grpSpPr>
        <p:sp>
          <p:nvSpPr>
            <p:cNvPr id="14907" name="object 14907"/>
            <p:cNvSpPr/>
            <p:nvPr/>
          </p:nvSpPr>
          <p:spPr>
            <a:xfrm>
              <a:off x="4547971" y="2929127"/>
              <a:ext cx="0" cy="67945"/>
            </a:xfrm>
            <a:custGeom>
              <a:avLst/>
              <a:gdLst/>
              <a:ahLst/>
              <a:cxnLst/>
              <a:rect l="l" t="t" r="r" b="b"/>
              <a:pathLst>
                <a:path h="67944">
                  <a:moveTo>
                    <a:pt x="0" y="6781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08" name="object 14908"/>
            <p:cNvSpPr/>
            <p:nvPr/>
          </p:nvSpPr>
          <p:spPr>
            <a:xfrm>
              <a:off x="4544161" y="2932175"/>
              <a:ext cx="0" cy="71120"/>
            </a:xfrm>
            <a:custGeom>
              <a:avLst/>
              <a:gdLst/>
              <a:ahLst/>
              <a:cxnLst/>
              <a:rect l="l" t="t" r="r" b="b"/>
              <a:pathLst>
                <a:path h="71119">
                  <a:moveTo>
                    <a:pt x="0" y="70866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09" name="object 14909"/>
            <p:cNvSpPr/>
            <p:nvPr/>
          </p:nvSpPr>
          <p:spPr>
            <a:xfrm>
              <a:off x="4541113" y="2932175"/>
              <a:ext cx="0" cy="71120"/>
            </a:xfrm>
            <a:custGeom>
              <a:avLst/>
              <a:gdLst/>
              <a:ahLst/>
              <a:cxnLst/>
              <a:rect l="l" t="t" r="r" b="b"/>
              <a:pathLst>
                <a:path h="71119">
                  <a:moveTo>
                    <a:pt x="0" y="0"/>
                  </a:moveTo>
                  <a:lnTo>
                    <a:pt x="0" y="7086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4910" name="object 14910"/>
          <p:cNvSpPr/>
          <p:nvPr/>
        </p:nvSpPr>
        <p:spPr>
          <a:xfrm>
            <a:off x="5613516" y="2312073"/>
            <a:ext cx="0" cy="68635"/>
          </a:xfrm>
          <a:custGeom>
            <a:avLst/>
            <a:gdLst/>
            <a:ahLst/>
            <a:cxnLst/>
            <a:rect l="l" t="t" r="r" b="b"/>
            <a:pathLst>
              <a:path h="54610">
                <a:moveTo>
                  <a:pt x="0" y="0"/>
                </a:moveTo>
                <a:lnTo>
                  <a:pt x="0" y="54102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4911" name="object 14911"/>
          <p:cNvGrpSpPr/>
          <p:nvPr/>
        </p:nvGrpSpPr>
        <p:grpSpPr>
          <a:xfrm>
            <a:off x="5783986" y="2297707"/>
            <a:ext cx="100558" cy="99760"/>
            <a:chOff x="4602073" y="2920745"/>
            <a:chExt cx="80010" cy="79375"/>
          </a:xfrm>
        </p:grpSpPr>
        <p:sp>
          <p:nvSpPr>
            <p:cNvPr id="14912" name="object 14912"/>
            <p:cNvSpPr/>
            <p:nvPr/>
          </p:nvSpPr>
          <p:spPr>
            <a:xfrm>
              <a:off x="4604359" y="2923031"/>
              <a:ext cx="74930" cy="74930"/>
            </a:xfrm>
            <a:custGeom>
              <a:avLst/>
              <a:gdLst/>
              <a:ahLst/>
              <a:cxnLst/>
              <a:rect l="l" t="t" r="r" b="b"/>
              <a:pathLst>
                <a:path w="74929" h="74930">
                  <a:moveTo>
                    <a:pt x="74675" y="0"/>
                  </a:moveTo>
                  <a:lnTo>
                    <a:pt x="66293" y="762"/>
                  </a:lnTo>
                  <a:lnTo>
                    <a:pt x="57911" y="2286"/>
                  </a:lnTo>
                  <a:lnTo>
                    <a:pt x="20573" y="20574"/>
                  </a:lnTo>
                  <a:lnTo>
                    <a:pt x="2285" y="57912"/>
                  </a:lnTo>
                  <a:lnTo>
                    <a:pt x="0" y="7467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13" name="object 14913"/>
            <p:cNvSpPr/>
            <p:nvPr/>
          </p:nvSpPr>
          <p:spPr>
            <a:xfrm>
              <a:off x="4679797" y="2922269"/>
              <a:ext cx="0" cy="74930"/>
            </a:xfrm>
            <a:custGeom>
              <a:avLst/>
              <a:gdLst/>
              <a:ahLst/>
              <a:cxnLst/>
              <a:rect l="l" t="t" r="r" b="b"/>
              <a:pathLst>
                <a:path h="74930">
                  <a:moveTo>
                    <a:pt x="0" y="74675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4914" name="object 14914"/>
          <p:cNvSpPr/>
          <p:nvPr/>
        </p:nvSpPr>
        <p:spPr>
          <a:xfrm>
            <a:off x="7414947" y="2308242"/>
            <a:ext cx="0" cy="85395"/>
          </a:xfrm>
          <a:custGeom>
            <a:avLst/>
            <a:gdLst/>
            <a:ahLst/>
            <a:cxnLst/>
            <a:rect l="l" t="t" r="r" b="b"/>
            <a:pathLst>
              <a:path h="67944">
                <a:moveTo>
                  <a:pt x="0" y="67818"/>
                </a:moveTo>
                <a:lnTo>
                  <a:pt x="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4915" name="object 14915"/>
          <p:cNvGrpSpPr/>
          <p:nvPr/>
        </p:nvGrpSpPr>
        <p:grpSpPr>
          <a:xfrm>
            <a:off x="7245434" y="2297707"/>
            <a:ext cx="98962" cy="99760"/>
            <a:chOff x="5764885" y="2920745"/>
            <a:chExt cx="78740" cy="79375"/>
          </a:xfrm>
        </p:grpSpPr>
        <p:sp>
          <p:nvSpPr>
            <p:cNvPr id="14916" name="object 14916"/>
            <p:cNvSpPr/>
            <p:nvPr/>
          </p:nvSpPr>
          <p:spPr>
            <a:xfrm>
              <a:off x="5767171" y="2923031"/>
              <a:ext cx="74295" cy="74930"/>
            </a:xfrm>
            <a:custGeom>
              <a:avLst/>
              <a:gdLst/>
              <a:ahLst/>
              <a:cxnLst/>
              <a:rect l="l" t="t" r="r" b="b"/>
              <a:pathLst>
                <a:path w="74295" h="74930">
                  <a:moveTo>
                    <a:pt x="73913" y="74675"/>
                  </a:moveTo>
                  <a:lnTo>
                    <a:pt x="73151" y="66293"/>
                  </a:lnTo>
                  <a:lnTo>
                    <a:pt x="71627" y="57911"/>
                  </a:lnTo>
                  <a:lnTo>
                    <a:pt x="53339" y="20573"/>
                  </a:lnTo>
                  <a:lnTo>
                    <a:pt x="16763" y="2285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17" name="object 14917"/>
            <p:cNvSpPr/>
            <p:nvPr/>
          </p:nvSpPr>
          <p:spPr>
            <a:xfrm>
              <a:off x="5767933" y="2922269"/>
              <a:ext cx="0" cy="74930"/>
            </a:xfrm>
            <a:custGeom>
              <a:avLst/>
              <a:gdLst/>
              <a:ahLst/>
              <a:cxnLst/>
              <a:rect l="l" t="t" r="r" b="b"/>
              <a:pathLst>
                <a:path h="74930">
                  <a:moveTo>
                    <a:pt x="0" y="74675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4918" name="object 14918"/>
          <p:cNvSpPr/>
          <p:nvPr/>
        </p:nvSpPr>
        <p:spPr>
          <a:xfrm>
            <a:off x="5282152" y="2083183"/>
            <a:ext cx="0" cy="323223"/>
          </a:xfrm>
          <a:custGeom>
            <a:avLst/>
            <a:gdLst/>
            <a:ahLst/>
            <a:cxnLst/>
            <a:rect l="l" t="t" r="r" b="b"/>
            <a:pathLst>
              <a:path h="257175">
                <a:moveTo>
                  <a:pt x="0" y="0"/>
                </a:moveTo>
                <a:lnTo>
                  <a:pt x="0" y="256794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4919" name="object 14919"/>
          <p:cNvGrpSpPr/>
          <p:nvPr/>
        </p:nvGrpSpPr>
        <p:grpSpPr>
          <a:xfrm>
            <a:off x="5139456" y="2312074"/>
            <a:ext cx="14365" cy="73422"/>
            <a:chOff x="4089247" y="2932176"/>
            <a:chExt cx="11430" cy="58419"/>
          </a:xfrm>
        </p:grpSpPr>
        <p:sp>
          <p:nvSpPr>
            <p:cNvPr id="14920" name="object 14920"/>
            <p:cNvSpPr/>
            <p:nvPr/>
          </p:nvSpPr>
          <p:spPr>
            <a:xfrm>
              <a:off x="4091533" y="2935986"/>
              <a:ext cx="0" cy="54610"/>
            </a:xfrm>
            <a:custGeom>
              <a:avLst/>
              <a:gdLst/>
              <a:ahLst/>
              <a:cxnLst/>
              <a:rect l="l" t="t" r="r" b="b"/>
              <a:pathLst>
                <a:path h="54610">
                  <a:moveTo>
                    <a:pt x="0" y="0"/>
                  </a:moveTo>
                  <a:lnTo>
                    <a:pt x="0" y="5410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21" name="object 14921"/>
            <p:cNvSpPr/>
            <p:nvPr/>
          </p:nvSpPr>
          <p:spPr>
            <a:xfrm>
              <a:off x="4094581" y="2935986"/>
              <a:ext cx="0" cy="54610"/>
            </a:xfrm>
            <a:custGeom>
              <a:avLst/>
              <a:gdLst/>
              <a:ahLst/>
              <a:cxnLst/>
              <a:rect l="l" t="t" r="r" b="b"/>
              <a:pathLst>
                <a:path h="54610">
                  <a:moveTo>
                    <a:pt x="0" y="54101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22" name="object 14922"/>
            <p:cNvSpPr/>
            <p:nvPr/>
          </p:nvSpPr>
          <p:spPr>
            <a:xfrm>
              <a:off x="4098391" y="2932176"/>
              <a:ext cx="0" cy="58419"/>
            </a:xfrm>
            <a:custGeom>
              <a:avLst/>
              <a:gdLst/>
              <a:ahLst/>
              <a:cxnLst/>
              <a:rect l="l" t="t" r="r" b="b"/>
              <a:pathLst>
                <a:path h="58419">
                  <a:moveTo>
                    <a:pt x="0" y="57911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4923" name="object 14923"/>
          <p:cNvGrpSpPr/>
          <p:nvPr/>
        </p:nvGrpSpPr>
        <p:grpSpPr>
          <a:xfrm>
            <a:off x="5610644" y="2309199"/>
            <a:ext cx="99760" cy="94972"/>
            <a:chOff x="4464151" y="2929889"/>
            <a:chExt cx="79375" cy="75565"/>
          </a:xfrm>
        </p:grpSpPr>
        <p:sp>
          <p:nvSpPr>
            <p:cNvPr id="14924" name="object 14924"/>
            <p:cNvSpPr/>
            <p:nvPr/>
          </p:nvSpPr>
          <p:spPr>
            <a:xfrm>
              <a:off x="4466437" y="2932175"/>
              <a:ext cx="74930" cy="71120"/>
            </a:xfrm>
            <a:custGeom>
              <a:avLst/>
              <a:gdLst/>
              <a:ahLst/>
              <a:cxnLst/>
              <a:rect l="l" t="t" r="r" b="b"/>
              <a:pathLst>
                <a:path w="74929" h="71119">
                  <a:moveTo>
                    <a:pt x="0" y="70866"/>
                  </a:moveTo>
                  <a:lnTo>
                    <a:pt x="74676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25" name="object 14925"/>
            <p:cNvSpPr/>
            <p:nvPr/>
          </p:nvSpPr>
          <p:spPr>
            <a:xfrm>
              <a:off x="4466437" y="2932175"/>
              <a:ext cx="74930" cy="71120"/>
            </a:xfrm>
            <a:custGeom>
              <a:avLst/>
              <a:gdLst/>
              <a:ahLst/>
              <a:cxnLst/>
              <a:rect l="l" t="t" r="r" b="b"/>
              <a:pathLst>
                <a:path w="74929" h="71119">
                  <a:moveTo>
                    <a:pt x="0" y="0"/>
                  </a:moveTo>
                  <a:lnTo>
                    <a:pt x="74676" y="70866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4926" name="object 14926"/>
          <p:cNvGrpSpPr/>
          <p:nvPr/>
        </p:nvGrpSpPr>
        <p:grpSpPr>
          <a:xfrm>
            <a:off x="7820053" y="1994117"/>
            <a:ext cx="27135" cy="407022"/>
            <a:chOff x="6222085" y="2679192"/>
            <a:chExt cx="21590" cy="323850"/>
          </a:xfrm>
        </p:grpSpPr>
        <p:sp>
          <p:nvSpPr>
            <p:cNvPr id="14927" name="object 14927"/>
            <p:cNvSpPr/>
            <p:nvPr/>
          </p:nvSpPr>
          <p:spPr>
            <a:xfrm>
              <a:off x="6241135" y="2679192"/>
              <a:ext cx="0" cy="323850"/>
            </a:xfrm>
            <a:custGeom>
              <a:avLst/>
              <a:gdLst/>
              <a:ahLst/>
              <a:cxnLst/>
              <a:rect l="l" t="t" r="r" b="b"/>
              <a:pathLst>
                <a:path h="323850">
                  <a:moveTo>
                    <a:pt x="0" y="0"/>
                  </a:moveTo>
                  <a:lnTo>
                    <a:pt x="0" y="32385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28" name="object 14928"/>
            <p:cNvSpPr/>
            <p:nvPr/>
          </p:nvSpPr>
          <p:spPr>
            <a:xfrm>
              <a:off x="6224371" y="2679192"/>
              <a:ext cx="0" cy="307340"/>
            </a:xfrm>
            <a:custGeom>
              <a:avLst/>
              <a:gdLst/>
              <a:ahLst/>
              <a:cxnLst/>
              <a:rect l="l" t="t" r="r" b="b"/>
              <a:pathLst>
                <a:path h="307339">
                  <a:moveTo>
                    <a:pt x="0" y="0"/>
                  </a:moveTo>
                  <a:lnTo>
                    <a:pt x="0" y="30708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4929" name="object 14929"/>
          <p:cNvGrpSpPr/>
          <p:nvPr/>
        </p:nvGrpSpPr>
        <p:grpSpPr>
          <a:xfrm>
            <a:off x="7412074" y="2308241"/>
            <a:ext cx="14365" cy="93376"/>
            <a:chOff x="5897473" y="2929127"/>
            <a:chExt cx="11430" cy="74295"/>
          </a:xfrm>
        </p:grpSpPr>
        <p:sp>
          <p:nvSpPr>
            <p:cNvPr id="14930" name="object 14930"/>
            <p:cNvSpPr/>
            <p:nvPr/>
          </p:nvSpPr>
          <p:spPr>
            <a:xfrm>
              <a:off x="5899759" y="2929127"/>
              <a:ext cx="0" cy="67945"/>
            </a:xfrm>
            <a:custGeom>
              <a:avLst/>
              <a:gdLst/>
              <a:ahLst/>
              <a:cxnLst/>
              <a:rect l="l" t="t" r="r" b="b"/>
              <a:pathLst>
                <a:path h="67944">
                  <a:moveTo>
                    <a:pt x="0" y="6781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31" name="object 14931"/>
            <p:cNvSpPr/>
            <p:nvPr/>
          </p:nvSpPr>
          <p:spPr>
            <a:xfrm>
              <a:off x="5903569" y="2932175"/>
              <a:ext cx="0" cy="71120"/>
            </a:xfrm>
            <a:custGeom>
              <a:avLst/>
              <a:gdLst/>
              <a:ahLst/>
              <a:cxnLst/>
              <a:rect l="l" t="t" r="r" b="b"/>
              <a:pathLst>
                <a:path h="71119">
                  <a:moveTo>
                    <a:pt x="0" y="70866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32" name="object 14932"/>
            <p:cNvSpPr/>
            <p:nvPr/>
          </p:nvSpPr>
          <p:spPr>
            <a:xfrm>
              <a:off x="5906617" y="2932175"/>
              <a:ext cx="0" cy="71120"/>
            </a:xfrm>
            <a:custGeom>
              <a:avLst/>
              <a:gdLst/>
              <a:ahLst/>
              <a:cxnLst/>
              <a:rect l="l" t="t" r="r" b="b"/>
              <a:pathLst>
                <a:path h="71119">
                  <a:moveTo>
                    <a:pt x="0" y="0"/>
                  </a:moveTo>
                  <a:lnTo>
                    <a:pt x="0" y="7086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4933" name="object 14933"/>
          <p:cNvSpPr/>
          <p:nvPr/>
        </p:nvSpPr>
        <p:spPr>
          <a:xfrm>
            <a:off x="7512632" y="2312073"/>
            <a:ext cx="0" cy="68635"/>
          </a:xfrm>
          <a:custGeom>
            <a:avLst/>
            <a:gdLst/>
            <a:ahLst/>
            <a:cxnLst/>
            <a:rect l="l" t="t" r="r" b="b"/>
            <a:pathLst>
              <a:path h="54610">
                <a:moveTo>
                  <a:pt x="0" y="0"/>
                </a:moveTo>
                <a:lnTo>
                  <a:pt x="0" y="54102"/>
                </a:lnTo>
              </a:path>
              <a:path h="54610">
                <a:moveTo>
                  <a:pt x="0" y="0"/>
                </a:moveTo>
                <a:lnTo>
                  <a:pt x="0" y="54102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34" name="object 14934"/>
          <p:cNvSpPr/>
          <p:nvPr/>
        </p:nvSpPr>
        <p:spPr>
          <a:xfrm>
            <a:off x="7848784" y="2087013"/>
            <a:ext cx="0" cy="319233"/>
          </a:xfrm>
          <a:custGeom>
            <a:avLst/>
            <a:gdLst/>
            <a:ahLst/>
            <a:cxnLst/>
            <a:rect l="l" t="t" r="r" b="b"/>
            <a:pathLst>
              <a:path h="254000">
                <a:moveTo>
                  <a:pt x="0" y="0"/>
                </a:moveTo>
                <a:lnTo>
                  <a:pt x="0" y="253746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4935" name="object 14935"/>
          <p:cNvGrpSpPr/>
          <p:nvPr/>
        </p:nvGrpSpPr>
        <p:grpSpPr>
          <a:xfrm>
            <a:off x="8660913" y="1994117"/>
            <a:ext cx="35914" cy="411810"/>
            <a:chOff x="6891121" y="2679192"/>
            <a:chExt cx="28575" cy="327660"/>
          </a:xfrm>
        </p:grpSpPr>
        <p:sp>
          <p:nvSpPr>
            <p:cNvPr id="14936" name="object 14936"/>
            <p:cNvSpPr/>
            <p:nvPr/>
          </p:nvSpPr>
          <p:spPr>
            <a:xfrm>
              <a:off x="6917029" y="2679192"/>
              <a:ext cx="0" cy="304165"/>
            </a:xfrm>
            <a:custGeom>
              <a:avLst/>
              <a:gdLst/>
              <a:ahLst/>
              <a:cxnLst/>
              <a:rect l="l" t="t" r="r" b="b"/>
              <a:pathLst>
                <a:path h="304164">
                  <a:moveTo>
                    <a:pt x="0" y="0"/>
                  </a:moveTo>
                  <a:lnTo>
                    <a:pt x="0" y="30403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37" name="object 14937"/>
            <p:cNvSpPr/>
            <p:nvPr/>
          </p:nvSpPr>
          <p:spPr>
            <a:xfrm>
              <a:off x="6913981" y="2679192"/>
              <a:ext cx="0" cy="307340"/>
            </a:xfrm>
            <a:custGeom>
              <a:avLst/>
              <a:gdLst/>
              <a:ahLst/>
              <a:cxnLst/>
              <a:rect l="l" t="t" r="r" b="b"/>
              <a:pathLst>
                <a:path h="307339">
                  <a:moveTo>
                    <a:pt x="0" y="0"/>
                  </a:moveTo>
                  <a:lnTo>
                    <a:pt x="0" y="30708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38" name="object 14938"/>
            <p:cNvSpPr/>
            <p:nvPr/>
          </p:nvSpPr>
          <p:spPr>
            <a:xfrm>
              <a:off x="6897217" y="2679192"/>
              <a:ext cx="0" cy="323850"/>
            </a:xfrm>
            <a:custGeom>
              <a:avLst/>
              <a:gdLst/>
              <a:ahLst/>
              <a:cxnLst/>
              <a:rect l="l" t="t" r="r" b="b"/>
              <a:pathLst>
                <a:path h="323850">
                  <a:moveTo>
                    <a:pt x="0" y="0"/>
                  </a:moveTo>
                  <a:lnTo>
                    <a:pt x="0" y="32385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39" name="object 14939"/>
            <p:cNvSpPr/>
            <p:nvPr/>
          </p:nvSpPr>
          <p:spPr>
            <a:xfrm>
              <a:off x="6893407" y="2753106"/>
              <a:ext cx="0" cy="254000"/>
            </a:xfrm>
            <a:custGeom>
              <a:avLst/>
              <a:gdLst/>
              <a:ahLst/>
              <a:cxnLst/>
              <a:rect l="l" t="t" r="r" b="b"/>
              <a:pathLst>
                <a:path h="254000">
                  <a:moveTo>
                    <a:pt x="0" y="0"/>
                  </a:moveTo>
                  <a:lnTo>
                    <a:pt x="0" y="25374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4940" name="object 14940"/>
          <p:cNvSpPr/>
          <p:nvPr/>
        </p:nvSpPr>
        <p:spPr>
          <a:xfrm>
            <a:off x="7661075" y="2069775"/>
            <a:ext cx="0" cy="310454"/>
          </a:xfrm>
          <a:custGeom>
            <a:avLst/>
            <a:gdLst/>
            <a:ahLst/>
            <a:cxnLst/>
            <a:rect l="l" t="t" r="r" b="b"/>
            <a:pathLst>
              <a:path h="247014">
                <a:moveTo>
                  <a:pt x="0" y="0"/>
                </a:moveTo>
                <a:lnTo>
                  <a:pt x="0" y="246888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4941" name="object 14941"/>
          <p:cNvGrpSpPr/>
          <p:nvPr/>
        </p:nvGrpSpPr>
        <p:grpSpPr>
          <a:xfrm>
            <a:off x="7973285" y="2299623"/>
            <a:ext cx="27135" cy="102154"/>
            <a:chOff x="6344005" y="2922270"/>
            <a:chExt cx="21590" cy="81280"/>
          </a:xfrm>
        </p:grpSpPr>
        <p:sp>
          <p:nvSpPr>
            <p:cNvPr id="14942" name="object 14942"/>
            <p:cNvSpPr/>
            <p:nvPr/>
          </p:nvSpPr>
          <p:spPr>
            <a:xfrm>
              <a:off x="6356197" y="2922270"/>
              <a:ext cx="0" cy="81280"/>
            </a:xfrm>
            <a:custGeom>
              <a:avLst/>
              <a:gdLst/>
              <a:ahLst/>
              <a:cxnLst/>
              <a:rect l="l" t="t" r="r" b="b"/>
              <a:pathLst>
                <a:path h="81280">
                  <a:moveTo>
                    <a:pt x="0" y="0"/>
                  </a:moveTo>
                  <a:lnTo>
                    <a:pt x="0" y="8077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43" name="object 14943"/>
            <p:cNvSpPr/>
            <p:nvPr/>
          </p:nvSpPr>
          <p:spPr>
            <a:xfrm>
              <a:off x="6346291" y="2932176"/>
              <a:ext cx="0" cy="58419"/>
            </a:xfrm>
            <a:custGeom>
              <a:avLst/>
              <a:gdLst/>
              <a:ahLst/>
              <a:cxnLst/>
              <a:rect l="l" t="t" r="r" b="b"/>
              <a:pathLst>
                <a:path h="58419">
                  <a:moveTo>
                    <a:pt x="0" y="57911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44" name="object 14944"/>
            <p:cNvSpPr/>
            <p:nvPr/>
          </p:nvSpPr>
          <p:spPr>
            <a:xfrm>
              <a:off x="6349339" y="2935986"/>
              <a:ext cx="0" cy="54610"/>
            </a:xfrm>
            <a:custGeom>
              <a:avLst/>
              <a:gdLst/>
              <a:ahLst/>
              <a:cxnLst/>
              <a:rect l="l" t="t" r="r" b="b"/>
              <a:pathLst>
                <a:path h="54610">
                  <a:moveTo>
                    <a:pt x="0" y="54101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45" name="object 14945"/>
            <p:cNvSpPr/>
            <p:nvPr/>
          </p:nvSpPr>
          <p:spPr>
            <a:xfrm>
              <a:off x="6363055" y="2925318"/>
              <a:ext cx="0" cy="67945"/>
            </a:xfrm>
            <a:custGeom>
              <a:avLst/>
              <a:gdLst/>
              <a:ahLst/>
              <a:cxnLst/>
              <a:rect l="l" t="t" r="r" b="b"/>
              <a:pathLst>
                <a:path h="67944">
                  <a:moveTo>
                    <a:pt x="0" y="0"/>
                  </a:moveTo>
                  <a:lnTo>
                    <a:pt x="0" y="6781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4946" name="object 14946"/>
          <p:cNvSpPr/>
          <p:nvPr/>
        </p:nvSpPr>
        <p:spPr>
          <a:xfrm>
            <a:off x="8323802" y="2312073"/>
            <a:ext cx="0" cy="89385"/>
          </a:xfrm>
          <a:custGeom>
            <a:avLst/>
            <a:gdLst/>
            <a:ahLst/>
            <a:cxnLst/>
            <a:rect l="l" t="t" r="r" b="b"/>
            <a:pathLst>
              <a:path h="71119">
                <a:moveTo>
                  <a:pt x="0" y="70866"/>
                </a:moveTo>
                <a:lnTo>
                  <a:pt x="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4947" name="object 14947"/>
          <p:cNvGrpSpPr/>
          <p:nvPr/>
        </p:nvGrpSpPr>
        <p:grpSpPr>
          <a:xfrm>
            <a:off x="8414784" y="2309199"/>
            <a:ext cx="27135" cy="94972"/>
            <a:chOff x="6695287" y="2929889"/>
            <a:chExt cx="21590" cy="75565"/>
          </a:xfrm>
        </p:grpSpPr>
        <p:sp>
          <p:nvSpPr>
            <p:cNvPr id="14948" name="object 14948"/>
            <p:cNvSpPr/>
            <p:nvPr/>
          </p:nvSpPr>
          <p:spPr>
            <a:xfrm>
              <a:off x="6697573" y="2932175"/>
              <a:ext cx="17145" cy="71120"/>
            </a:xfrm>
            <a:custGeom>
              <a:avLst/>
              <a:gdLst/>
              <a:ahLst/>
              <a:cxnLst/>
              <a:rect l="l" t="t" r="r" b="b"/>
              <a:pathLst>
                <a:path w="17145" h="71119">
                  <a:moveTo>
                    <a:pt x="16764" y="57911"/>
                  </a:moveTo>
                  <a:lnTo>
                    <a:pt x="0" y="0"/>
                  </a:lnTo>
                  <a:lnTo>
                    <a:pt x="0" y="70865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49" name="object 14949"/>
            <p:cNvSpPr/>
            <p:nvPr/>
          </p:nvSpPr>
          <p:spPr>
            <a:xfrm>
              <a:off x="6704431" y="2932175"/>
              <a:ext cx="0" cy="58419"/>
            </a:xfrm>
            <a:custGeom>
              <a:avLst/>
              <a:gdLst/>
              <a:ahLst/>
              <a:cxnLst/>
              <a:rect l="l" t="t" r="r" b="b"/>
              <a:pathLst>
                <a:path h="58419">
                  <a:moveTo>
                    <a:pt x="0" y="0"/>
                  </a:moveTo>
                  <a:lnTo>
                    <a:pt x="0" y="5791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4950" name="object 14950"/>
          <p:cNvGrpSpPr/>
          <p:nvPr/>
        </p:nvGrpSpPr>
        <p:grpSpPr>
          <a:xfrm>
            <a:off x="8529708" y="2312074"/>
            <a:ext cx="9577" cy="73422"/>
            <a:chOff x="6786727" y="2932176"/>
            <a:chExt cx="7620" cy="58419"/>
          </a:xfrm>
        </p:grpSpPr>
        <p:sp>
          <p:nvSpPr>
            <p:cNvPr id="14951" name="object 14951"/>
            <p:cNvSpPr/>
            <p:nvPr/>
          </p:nvSpPr>
          <p:spPr>
            <a:xfrm>
              <a:off x="6792061" y="2932176"/>
              <a:ext cx="0" cy="58419"/>
            </a:xfrm>
            <a:custGeom>
              <a:avLst/>
              <a:gdLst/>
              <a:ahLst/>
              <a:cxnLst/>
              <a:rect l="l" t="t" r="r" b="b"/>
              <a:pathLst>
                <a:path h="58419">
                  <a:moveTo>
                    <a:pt x="0" y="57911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52" name="object 14952"/>
            <p:cNvSpPr/>
            <p:nvPr/>
          </p:nvSpPr>
          <p:spPr>
            <a:xfrm>
              <a:off x="6789013" y="2935986"/>
              <a:ext cx="0" cy="54610"/>
            </a:xfrm>
            <a:custGeom>
              <a:avLst/>
              <a:gdLst/>
              <a:ahLst/>
              <a:cxnLst/>
              <a:rect l="l" t="t" r="r" b="b"/>
              <a:pathLst>
                <a:path h="54610">
                  <a:moveTo>
                    <a:pt x="0" y="54101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4953" name="object 14953"/>
          <p:cNvSpPr/>
          <p:nvPr/>
        </p:nvSpPr>
        <p:spPr>
          <a:xfrm>
            <a:off x="8438726" y="2312074"/>
            <a:ext cx="0" cy="73422"/>
          </a:xfrm>
          <a:custGeom>
            <a:avLst/>
            <a:gdLst/>
            <a:ahLst/>
            <a:cxnLst/>
            <a:rect l="l" t="t" r="r" b="b"/>
            <a:pathLst>
              <a:path h="58419">
                <a:moveTo>
                  <a:pt x="0" y="0"/>
                </a:moveTo>
                <a:lnTo>
                  <a:pt x="0" y="57912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4954" name="object 14954"/>
          <p:cNvGrpSpPr/>
          <p:nvPr/>
        </p:nvGrpSpPr>
        <p:grpSpPr>
          <a:xfrm>
            <a:off x="7212873" y="2297707"/>
            <a:ext cx="131684" cy="99760"/>
            <a:chOff x="5738977" y="2920745"/>
            <a:chExt cx="104775" cy="79375"/>
          </a:xfrm>
        </p:grpSpPr>
        <p:sp>
          <p:nvSpPr>
            <p:cNvPr id="14955" name="object 14955"/>
            <p:cNvSpPr/>
            <p:nvPr/>
          </p:nvSpPr>
          <p:spPr>
            <a:xfrm>
              <a:off x="5767933" y="2922269"/>
              <a:ext cx="0" cy="74930"/>
            </a:xfrm>
            <a:custGeom>
              <a:avLst/>
              <a:gdLst/>
              <a:ahLst/>
              <a:cxnLst/>
              <a:rect l="l" t="t" r="r" b="b"/>
              <a:pathLst>
                <a:path h="74930">
                  <a:moveTo>
                    <a:pt x="0" y="74675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56" name="object 14956"/>
            <p:cNvSpPr/>
            <p:nvPr/>
          </p:nvSpPr>
          <p:spPr>
            <a:xfrm>
              <a:off x="5764885" y="2929127"/>
              <a:ext cx="0" cy="67945"/>
            </a:xfrm>
            <a:custGeom>
              <a:avLst/>
              <a:gdLst/>
              <a:ahLst/>
              <a:cxnLst/>
              <a:rect l="l" t="t" r="r" b="b"/>
              <a:pathLst>
                <a:path h="67944">
                  <a:moveTo>
                    <a:pt x="0" y="6781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57" name="object 14957"/>
            <p:cNvSpPr/>
            <p:nvPr/>
          </p:nvSpPr>
          <p:spPr>
            <a:xfrm>
              <a:off x="5741263" y="2952749"/>
              <a:ext cx="0" cy="47625"/>
            </a:xfrm>
            <a:custGeom>
              <a:avLst/>
              <a:gdLst/>
              <a:ahLst/>
              <a:cxnLst/>
              <a:rect l="l" t="t" r="r" b="b"/>
              <a:pathLst>
                <a:path h="47625">
                  <a:moveTo>
                    <a:pt x="0" y="47244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58" name="object 14958"/>
            <p:cNvSpPr/>
            <p:nvPr/>
          </p:nvSpPr>
          <p:spPr>
            <a:xfrm>
              <a:off x="5761075" y="2932175"/>
              <a:ext cx="0" cy="67945"/>
            </a:xfrm>
            <a:custGeom>
              <a:avLst/>
              <a:gdLst/>
              <a:ahLst/>
              <a:cxnLst/>
              <a:rect l="l" t="t" r="r" b="b"/>
              <a:pathLst>
                <a:path h="67944">
                  <a:moveTo>
                    <a:pt x="0" y="6781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59" name="object 14959"/>
            <p:cNvSpPr/>
            <p:nvPr/>
          </p:nvSpPr>
          <p:spPr>
            <a:xfrm>
              <a:off x="5767171" y="2923031"/>
              <a:ext cx="74295" cy="74930"/>
            </a:xfrm>
            <a:custGeom>
              <a:avLst/>
              <a:gdLst/>
              <a:ahLst/>
              <a:cxnLst/>
              <a:rect l="l" t="t" r="r" b="b"/>
              <a:pathLst>
                <a:path w="74295" h="74930">
                  <a:moveTo>
                    <a:pt x="73913" y="74675"/>
                  </a:moveTo>
                  <a:lnTo>
                    <a:pt x="73151" y="66293"/>
                  </a:lnTo>
                  <a:lnTo>
                    <a:pt x="71627" y="57911"/>
                  </a:lnTo>
                  <a:lnTo>
                    <a:pt x="53339" y="20573"/>
                  </a:lnTo>
                  <a:lnTo>
                    <a:pt x="16763" y="2285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4960" name="object 14960"/>
          <p:cNvSpPr/>
          <p:nvPr/>
        </p:nvSpPr>
        <p:spPr>
          <a:xfrm>
            <a:off x="7414947" y="2308242"/>
            <a:ext cx="0" cy="85395"/>
          </a:xfrm>
          <a:custGeom>
            <a:avLst/>
            <a:gdLst/>
            <a:ahLst/>
            <a:cxnLst/>
            <a:rect l="l" t="t" r="r" b="b"/>
            <a:pathLst>
              <a:path h="67944">
                <a:moveTo>
                  <a:pt x="0" y="67818"/>
                </a:moveTo>
                <a:lnTo>
                  <a:pt x="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4961" name="object 14961"/>
          <p:cNvGrpSpPr/>
          <p:nvPr/>
        </p:nvGrpSpPr>
        <p:grpSpPr>
          <a:xfrm>
            <a:off x="7242561" y="2297707"/>
            <a:ext cx="102154" cy="99760"/>
            <a:chOff x="5762599" y="2920745"/>
            <a:chExt cx="81280" cy="79375"/>
          </a:xfrm>
        </p:grpSpPr>
        <p:sp>
          <p:nvSpPr>
            <p:cNvPr id="14962" name="object 14962"/>
            <p:cNvSpPr/>
            <p:nvPr/>
          </p:nvSpPr>
          <p:spPr>
            <a:xfrm>
              <a:off x="5767171" y="2923031"/>
              <a:ext cx="74295" cy="74930"/>
            </a:xfrm>
            <a:custGeom>
              <a:avLst/>
              <a:gdLst/>
              <a:ahLst/>
              <a:cxnLst/>
              <a:rect l="l" t="t" r="r" b="b"/>
              <a:pathLst>
                <a:path w="74295" h="74930">
                  <a:moveTo>
                    <a:pt x="73913" y="74675"/>
                  </a:moveTo>
                  <a:lnTo>
                    <a:pt x="73151" y="66293"/>
                  </a:lnTo>
                  <a:lnTo>
                    <a:pt x="71627" y="57911"/>
                  </a:lnTo>
                  <a:lnTo>
                    <a:pt x="53339" y="20573"/>
                  </a:lnTo>
                  <a:lnTo>
                    <a:pt x="16763" y="2285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63" name="object 14963"/>
            <p:cNvSpPr/>
            <p:nvPr/>
          </p:nvSpPr>
          <p:spPr>
            <a:xfrm>
              <a:off x="5764885" y="2929127"/>
              <a:ext cx="0" cy="67945"/>
            </a:xfrm>
            <a:custGeom>
              <a:avLst/>
              <a:gdLst/>
              <a:ahLst/>
              <a:cxnLst/>
              <a:rect l="l" t="t" r="r" b="b"/>
              <a:pathLst>
                <a:path h="67944">
                  <a:moveTo>
                    <a:pt x="0" y="6781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64" name="object 14964"/>
            <p:cNvSpPr/>
            <p:nvPr/>
          </p:nvSpPr>
          <p:spPr>
            <a:xfrm>
              <a:off x="5767933" y="2922269"/>
              <a:ext cx="0" cy="74930"/>
            </a:xfrm>
            <a:custGeom>
              <a:avLst/>
              <a:gdLst/>
              <a:ahLst/>
              <a:cxnLst/>
              <a:rect l="l" t="t" r="r" b="b"/>
              <a:pathLst>
                <a:path h="74930">
                  <a:moveTo>
                    <a:pt x="0" y="74675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4965" name="object 14965"/>
          <p:cNvSpPr/>
          <p:nvPr/>
        </p:nvSpPr>
        <p:spPr>
          <a:xfrm>
            <a:off x="7419735" y="2312073"/>
            <a:ext cx="0" cy="89385"/>
          </a:xfrm>
          <a:custGeom>
            <a:avLst/>
            <a:gdLst/>
            <a:ahLst/>
            <a:cxnLst/>
            <a:rect l="l" t="t" r="r" b="b"/>
            <a:pathLst>
              <a:path h="71119">
                <a:moveTo>
                  <a:pt x="0" y="70866"/>
                </a:moveTo>
                <a:lnTo>
                  <a:pt x="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4966" name="object 14966"/>
          <p:cNvGrpSpPr/>
          <p:nvPr/>
        </p:nvGrpSpPr>
        <p:grpSpPr>
          <a:xfrm>
            <a:off x="7212873" y="2312074"/>
            <a:ext cx="31125" cy="85395"/>
            <a:chOff x="5738977" y="2932176"/>
            <a:chExt cx="24765" cy="67945"/>
          </a:xfrm>
        </p:grpSpPr>
        <p:sp>
          <p:nvSpPr>
            <p:cNvPr id="14967" name="object 14967"/>
            <p:cNvSpPr/>
            <p:nvPr/>
          </p:nvSpPr>
          <p:spPr>
            <a:xfrm>
              <a:off x="5741263" y="2952750"/>
              <a:ext cx="0" cy="47625"/>
            </a:xfrm>
            <a:custGeom>
              <a:avLst/>
              <a:gdLst/>
              <a:ahLst/>
              <a:cxnLst/>
              <a:rect l="l" t="t" r="r" b="b"/>
              <a:pathLst>
                <a:path h="47625">
                  <a:moveTo>
                    <a:pt x="0" y="47244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68" name="object 14968"/>
            <p:cNvSpPr/>
            <p:nvPr/>
          </p:nvSpPr>
          <p:spPr>
            <a:xfrm>
              <a:off x="5761075" y="2932176"/>
              <a:ext cx="0" cy="67945"/>
            </a:xfrm>
            <a:custGeom>
              <a:avLst/>
              <a:gdLst/>
              <a:ahLst/>
              <a:cxnLst/>
              <a:rect l="l" t="t" r="r" b="b"/>
              <a:pathLst>
                <a:path h="67944">
                  <a:moveTo>
                    <a:pt x="0" y="6781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4969" name="object 14969"/>
          <p:cNvGrpSpPr/>
          <p:nvPr/>
        </p:nvGrpSpPr>
        <p:grpSpPr>
          <a:xfrm>
            <a:off x="7820053" y="1751818"/>
            <a:ext cx="27135" cy="649639"/>
            <a:chOff x="6222085" y="2486405"/>
            <a:chExt cx="21590" cy="516890"/>
          </a:xfrm>
        </p:grpSpPr>
        <p:sp>
          <p:nvSpPr>
            <p:cNvPr id="14970" name="object 14970"/>
            <p:cNvSpPr/>
            <p:nvPr/>
          </p:nvSpPr>
          <p:spPr>
            <a:xfrm>
              <a:off x="6224371" y="2493263"/>
              <a:ext cx="0" cy="493395"/>
            </a:xfrm>
            <a:custGeom>
              <a:avLst/>
              <a:gdLst/>
              <a:ahLst/>
              <a:cxnLst/>
              <a:rect l="l" t="t" r="r" b="b"/>
              <a:pathLst>
                <a:path h="493394">
                  <a:moveTo>
                    <a:pt x="0" y="0"/>
                  </a:moveTo>
                  <a:lnTo>
                    <a:pt x="0" y="49301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71" name="object 14971"/>
            <p:cNvSpPr/>
            <p:nvPr/>
          </p:nvSpPr>
          <p:spPr>
            <a:xfrm>
              <a:off x="6241135" y="2486405"/>
              <a:ext cx="0" cy="516890"/>
            </a:xfrm>
            <a:custGeom>
              <a:avLst/>
              <a:gdLst/>
              <a:ahLst/>
              <a:cxnLst/>
              <a:rect l="l" t="t" r="r" b="b"/>
              <a:pathLst>
                <a:path h="516889">
                  <a:moveTo>
                    <a:pt x="0" y="0"/>
                  </a:moveTo>
                  <a:lnTo>
                    <a:pt x="0" y="51663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4972" name="object 14972"/>
          <p:cNvSpPr/>
          <p:nvPr/>
        </p:nvSpPr>
        <p:spPr>
          <a:xfrm>
            <a:off x="7512632" y="2312073"/>
            <a:ext cx="0" cy="68635"/>
          </a:xfrm>
          <a:custGeom>
            <a:avLst/>
            <a:gdLst/>
            <a:ahLst/>
            <a:cxnLst/>
            <a:rect l="l" t="t" r="r" b="b"/>
            <a:pathLst>
              <a:path h="54610">
                <a:moveTo>
                  <a:pt x="0" y="0"/>
                </a:moveTo>
                <a:lnTo>
                  <a:pt x="0" y="54102"/>
                </a:lnTo>
              </a:path>
              <a:path h="54610">
                <a:moveTo>
                  <a:pt x="0" y="0"/>
                </a:moveTo>
                <a:lnTo>
                  <a:pt x="0" y="54102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73" name="object 14973"/>
          <p:cNvSpPr/>
          <p:nvPr/>
        </p:nvSpPr>
        <p:spPr>
          <a:xfrm>
            <a:off x="7423566" y="2312073"/>
            <a:ext cx="0" cy="89385"/>
          </a:xfrm>
          <a:custGeom>
            <a:avLst/>
            <a:gdLst/>
            <a:ahLst/>
            <a:cxnLst/>
            <a:rect l="l" t="t" r="r" b="b"/>
            <a:pathLst>
              <a:path h="71119">
                <a:moveTo>
                  <a:pt x="0" y="0"/>
                </a:moveTo>
                <a:lnTo>
                  <a:pt x="0" y="70866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74" name="object 14974"/>
          <p:cNvSpPr/>
          <p:nvPr/>
        </p:nvSpPr>
        <p:spPr>
          <a:xfrm>
            <a:off x="7848784" y="2083183"/>
            <a:ext cx="0" cy="323223"/>
          </a:xfrm>
          <a:custGeom>
            <a:avLst/>
            <a:gdLst/>
            <a:ahLst/>
            <a:cxnLst/>
            <a:rect l="l" t="t" r="r" b="b"/>
            <a:pathLst>
              <a:path h="257175">
                <a:moveTo>
                  <a:pt x="0" y="0"/>
                </a:moveTo>
                <a:lnTo>
                  <a:pt x="0" y="256794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4975" name="object 14975"/>
          <p:cNvGrpSpPr/>
          <p:nvPr/>
        </p:nvGrpSpPr>
        <p:grpSpPr>
          <a:xfrm>
            <a:off x="7973286" y="2312074"/>
            <a:ext cx="13567" cy="73422"/>
            <a:chOff x="6344005" y="2932176"/>
            <a:chExt cx="10795" cy="58419"/>
          </a:xfrm>
        </p:grpSpPr>
        <p:sp>
          <p:nvSpPr>
            <p:cNvPr id="14976" name="object 14976"/>
            <p:cNvSpPr/>
            <p:nvPr/>
          </p:nvSpPr>
          <p:spPr>
            <a:xfrm>
              <a:off x="6349339" y="2935986"/>
              <a:ext cx="0" cy="54610"/>
            </a:xfrm>
            <a:custGeom>
              <a:avLst/>
              <a:gdLst/>
              <a:ahLst/>
              <a:cxnLst/>
              <a:rect l="l" t="t" r="r" b="b"/>
              <a:pathLst>
                <a:path h="54610">
                  <a:moveTo>
                    <a:pt x="0" y="54101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77" name="object 14977"/>
            <p:cNvSpPr/>
            <p:nvPr/>
          </p:nvSpPr>
          <p:spPr>
            <a:xfrm>
              <a:off x="6346291" y="2932176"/>
              <a:ext cx="0" cy="58419"/>
            </a:xfrm>
            <a:custGeom>
              <a:avLst/>
              <a:gdLst/>
              <a:ahLst/>
              <a:cxnLst/>
              <a:rect l="l" t="t" r="r" b="b"/>
              <a:pathLst>
                <a:path h="58419">
                  <a:moveTo>
                    <a:pt x="0" y="57911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78" name="object 14978"/>
            <p:cNvSpPr/>
            <p:nvPr/>
          </p:nvSpPr>
          <p:spPr>
            <a:xfrm>
              <a:off x="6352387" y="2935986"/>
              <a:ext cx="0" cy="54610"/>
            </a:xfrm>
            <a:custGeom>
              <a:avLst/>
              <a:gdLst/>
              <a:ahLst/>
              <a:cxnLst/>
              <a:rect l="l" t="t" r="r" b="b"/>
              <a:pathLst>
                <a:path h="54610">
                  <a:moveTo>
                    <a:pt x="0" y="0"/>
                  </a:moveTo>
                  <a:lnTo>
                    <a:pt x="0" y="5410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4979" name="object 14979"/>
          <p:cNvSpPr/>
          <p:nvPr/>
        </p:nvSpPr>
        <p:spPr>
          <a:xfrm>
            <a:off x="8323802" y="2312073"/>
            <a:ext cx="0" cy="89385"/>
          </a:xfrm>
          <a:custGeom>
            <a:avLst/>
            <a:gdLst/>
            <a:ahLst/>
            <a:cxnLst/>
            <a:rect l="l" t="t" r="r" b="b"/>
            <a:pathLst>
              <a:path h="71119">
                <a:moveTo>
                  <a:pt x="0" y="70866"/>
                </a:moveTo>
                <a:lnTo>
                  <a:pt x="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4980" name="object 14980"/>
          <p:cNvGrpSpPr/>
          <p:nvPr/>
        </p:nvGrpSpPr>
        <p:grpSpPr>
          <a:xfrm>
            <a:off x="8665701" y="1432906"/>
            <a:ext cx="27135" cy="968872"/>
            <a:chOff x="6894931" y="2232660"/>
            <a:chExt cx="21590" cy="770890"/>
          </a:xfrm>
        </p:grpSpPr>
        <p:sp>
          <p:nvSpPr>
            <p:cNvPr id="14981" name="object 14981"/>
            <p:cNvSpPr/>
            <p:nvPr/>
          </p:nvSpPr>
          <p:spPr>
            <a:xfrm>
              <a:off x="6913981" y="2232660"/>
              <a:ext cx="0" cy="753745"/>
            </a:xfrm>
            <a:custGeom>
              <a:avLst/>
              <a:gdLst/>
              <a:ahLst/>
              <a:cxnLst/>
              <a:rect l="l" t="t" r="r" b="b"/>
              <a:pathLst>
                <a:path h="753744">
                  <a:moveTo>
                    <a:pt x="0" y="0"/>
                  </a:moveTo>
                  <a:lnTo>
                    <a:pt x="0" y="75361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82" name="object 14982"/>
            <p:cNvSpPr/>
            <p:nvPr/>
          </p:nvSpPr>
          <p:spPr>
            <a:xfrm>
              <a:off x="6897217" y="2232660"/>
              <a:ext cx="0" cy="770890"/>
            </a:xfrm>
            <a:custGeom>
              <a:avLst/>
              <a:gdLst/>
              <a:ahLst/>
              <a:cxnLst/>
              <a:rect l="l" t="t" r="r" b="b"/>
              <a:pathLst>
                <a:path h="770889">
                  <a:moveTo>
                    <a:pt x="0" y="0"/>
                  </a:moveTo>
                  <a:lnTo>
                    <a:pt x="0" y="77038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4983" name="object 14983"/>
          <p:cNvGrpSpPr/>
          <p:nvPr/>
        </p:nvGrpSpPr>
        <p:grpSpPr>
          <a:xfrm>
            <a:off x="8414784" y="2309199"/>
            <a:ext cx="27135" cy="79010"/>
            <a:chOff x="6695287" y="2929889"/>
            <a:chExt cx="21590" cy="62865"/>
          </a:xfrm>
        </p:grpSpPr>
        <p:sp>
          <p:nvSpPr>
            <p:cNvPr id="14984" name="object 14984"/>
            <p:cNvSpPr/>
            <p:nvPr/>
          </p:nvSpPr>
          <p:spPr>
            <a:xfrm>
              <a:off x="6697573" y="2932175"/>
              <a:ext cx="17145" cy="58419"/>
            </a:xfrm>
            <a:custGeom>
              <a:avLst/>
              <a:gdLst/>
              <a:ahLst/>
              <a:cxnLst/>
              <a:rect l="l" t="t" r="r" b="b"/>
              <a:pathLst>
                <a:path w="17145" h="58419">
                  <a:moveTo>
                    <a:pt x="16764" y="57911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85" name="object 14985"/>
            <p:cNvSpPr/>
            <p:nvPr/>
          </p:nvSpPr>
          <p:spPr>
            <a:xfrm>
              <a:off x="6704431" y="2932175"/>
              <a:ext cx="0" cy="58419"/>
            </a:xfrm>
            <a:custGeom>
              <a:avLst/>
              <a:gdLst/>
              <a:ahLst/>
              <a:cxnLst/>
              <a:rect l="l" t="t" r="r" b="b"/>
              <a:pathLst>
                <a:path h="58419">
                  <a:moveTo>
                    <a:pt x="0" y="0"/>
                  </a:moveTo>
                  <a:lnTo>
                    <a:pt x="0" y="5791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4986" name="object 14986"/>
          <p:cNvGrpSpPr/>
          <p:nvPr/>
        </p:nvGrpSpPr>
        <p:grpSpPr>
          <a:xfrm>
            <a:off x="8529708" y="2312074"/>
            <a:ext cx="9577" cy="73422"/>
            <a:chOff x="6786727" y="2932176"/>
            <a:chExt cx="7620" cy="58419"/>
          </a:xfrm>
        </p:grpSpPr>
        <p:sp>
          <p:nvSpPr>
            <p:cNvPr id="14987" name="object 14987"/>
            <p:cNvSpPr/>
            <p:nvPr/>
          </p:nvSpPr>
          <p:spPr>
            <a:xfrm>
              <a:off x="6789013" y="2935986"/>
              <a:ext cx="0" cy="54610"/>
            </a:xfrm>
            <a:custGeom>
              <a:avLst/>
              <a:gdLst/>
              <a:ahLst/>
              <a:cxnLst/>
              <a:rect l="l" t="t" r="r" b="b"/>
              <a:pathLst>
                <a:path h="54610">
                  <a:moveTo>
                    <a:pt x="0" y="54101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88" name="object 14988"/>
            <p:cNvSpPr/>
            <p:nvPr/>
          </p:nvSpPr>
          <p:spPr>
            <a:xfrm>
              <a:off x="6792061" y="2932176"/>
              <a:ext cx="0" cy="58419"/>
            </a:xfrm>
            <a:custGeom>
              <a:avLst/>
              <a:gdLst/>
              <a:ahLst/>
              <a:cxnLst/>
              <a:rect l="l" t="t" r="r" b="b"/>
              <a:pathLst>
                <a:path h="58419">
                  <a:moveTo>
                    <a:pt x="0" y="57911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4989" name="object 14989"/>
          <p:cNvGrpSpPr/>
          <p:nvPr/>
        </p:nvGrpSpPr>
        <p:grpSpPr>
          <a:xfrm>
            <a:off x="8414784" y="2312073"/>
            <a:ext cx="27135" cy="89385"/>
            <a:chOff x="6695287" y="2932176"/>
            <a:chExt cx="21590" cy="71120"/>
          </a:xfrm>
        </p:grpSpPr>
        <p:sp>
          <p:nvSpPr>
            <p:cNvPr id="14990" name="object 14990"/>
            <p:cNvSpPr/>
            <p:nvPr/>
          </p:nvSpPr>
          <p:spPr>
            <a:xfrm>
              <a:off x="6714337" y="2932176"/>
              <a:ext cx="0" cy="58419"/>
            </a:xfrm>
            <a:custGeom>
              <a:avLst/>
              <a:gdLst/>
              <a:ahLst/>
              <a:cxnLst/>
              <a:rect l="l" t="t" r="r" b="b"/>
              <a:pathLst>
                <a:path h="58419">
                  <a:moveTo>
                    <a:pt x="0" y="0"/>
                  </a:moveTo>
                  <a:lnTo>
                    <a:pt x="0" y="5791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91" name="object 14991"/>
            <p:cNvSpPr/>
            <p:nvPr/>
          </p:nvSpPr>
          <p:spPr>
            <a:xfrm>
              <a:off x="6697573" y="2932176"/>
              <a:ext cx="0" cy="71120"/>
            </a:xfrm>
            <a:custGeom>
              <a:avLst/>
              <a:gdLst/>
              <a:ahLst/>
              <a:cxnLst/>
              <a:rect l="l" t="t" r="r" b="b"/>
              <a:pathLst>
                <a:path h="71119">
                  <a:moveTo>
                    <a:pt x="0" y="0"/>
                  </a:moveTo>
                  <a:lnTo>
                    <a:pt x="0" y="7086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4992" name="object 14992"/>
          <p:cNvSpPr/>
          <p:nvPr/>
        </p:nvSpPr>
        <p:spPr>
          <a:xfrm>
            <a:off x="8663785" y="2083183"/>
            <a:ext cx="0" cy="323223"/>
          </a:xfrm>
          <a:custGeom>
            <a:avLst/>
            <a:gdLst/>
            <a:ahLst/>
            <a:cxnLst/>
            <a:rect l="l" t="t" r="r" b="b"/>
            <a:pathLst>
              <a:path h="257175">
                <a:moveTo>
                  <a:pt x="0" y="0"/>
                </a:moveTo>
                <a:lnTo>
                  <a:pt x="0" y="256794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4993" name="object 14993"/>
          <p:cNvGrpSpPr/>
          <p:nvPr/>
        </p:nvGrpSpPr>
        <p:grpSpPr>
          <a:xfrm>
            <a:off x="7420693" y="2309199"/>
            <a:ext cx="94972" cy="94972"/>
            <a:chOff x="5904331" y="2929889"/>
            <a:chExt cx="75565" cy="75565"/>
          </a:xfrm>
        </p:grpSpPr>
        <p:sp>
          <p:nvSpPr>
            <p:cNvPr id="14994" name="object 14994"/>
            <p:cNvSpPr/>
            <p:nvPr/>
          </p:nvSpPr>
          <p:spPr>
            <a:xfrm>
              <a:off x="5906617" y="2932175"/>
              <a:ext cx="71120" cy="71120"/>
            </a:xfrm>
            <a:custGeom>
              <a:avLst/>
              <a:gdLst/>
              <a:ahLst/>
              <a:cxnLst/>
              <a:rect l="l" t="t" r="r" b="b"/>
              <a:pathLst>
                <a:path w="71120" h="71119">
                  <a:moveTo>
                    <a:pt x="0" y="0"/>
                  </a:moveTo>
                  <a:lnTo>
                    <a:pt x="70866" y="7086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95" name="object 14995"/>
            <p:cNvSpPr/>
            <p:nvPr/>
          </p:nvSpPr>
          <p:spPr>
            <a:xfrm>
              <a:off x="5906617" y="2932175"/>
              <a:ext cx="71120" cy="71120"/>
            </a:xfrm>
            <a:custGeom>
              <a:avLst/>
              <a:gdLst/>
              <a:ahLst/>
              <a:cxnLst/>
              <a:rect l="l" t="t" r="r" b="b"/>
              <a:pathLst>
                <a:path w="71120" h="71119">
                  <a:moveTo>
                    <a:pt x="0" y="70866"/>
                  </a:moveTo>
                  <a:lnTo>
                    <a:pt x="7086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4996" name="object 14996"/>
          <p:cNvGrpSpPr/>
          <p:nvPr/>
        </p:nvGrpSpPr>
        <p:grpSpPr>
          <a:xfrm>
            <a:off x="8320930" y="2309199"/>
            <a:ext cx="99760" cy="94972"/>
            <a:chOff x="6620611" y="2929889"/>
            <a:chExt cx="79375" cy="75565"/>
          </a:xfrm>
        </p:grpSpPr>
        <p:sp>
          <p:nvSpPr>
            <p:cNvPr id="14997" name="object 14997"/>
            <p:cNvSpPr/>
            <p:nvPr/>
          </p:nvSpPr>
          <p:spPr>
            <a:xfrm>
              <a:off x="6622897" y="2932175"/>
              <a:ext cx="74930" cy="71120"/>
            </a:xfrm>
            <a:custGeom>
              <a:avLst/>
              <a:gdLst/>
              <a:ahLst/>
              <a:cxnLst/>
              <a:rect l="l" t="t" r="r" b="b"/>
              <a:pathLst>
                <a:path w="74929" h="71119">
                  <a:moveTo>
                    <a:pt x="0" y="70866"/>
                  </a:moveTo>
                  <a:lnTo>
                    <a:pt x="74676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98" name="object 14998"/>
            <p:cNvSpPr/>
            <p:nvPr/>
          </p:nvSpPr>
          <p:spPr>
            <a:xfrm>
              <a:off x="6622897" y="2932175"/>
              <a:ext cx="74930" cy="71120"/>
            </a:xfrm>
            <a:custGeom>
              <a:avLst/>
              <a:gdLst/>
              <a:ahLst/>
              <a:cxnLst/>
              <a:rect l="l" t="t" r="r" b="b"/>
              <a:pathLst>
                <a:path w="74929" h="71119">
                  <a:moveTo>
                    <a:pt x="0" y="0"/>
                  </a:moveTo>
                  <a:lnTo>
                    <a:pt x="74676" y="70866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4999" name="object 14999"/>
          <p:cNvSpPr/>
          <p:nvPr/>
        </p:nvSpPr>
        <p:spPr>
          <a:xfrm>
            <a:off x="7161156" y="2335058"/>
            <a:ext cx="6385" cy="6385"/>
          </a:xfrm>
          <a:custGeom>
            <a:avLst/>
            <a:gdLst/>
            <a:ahLst/>
            <a:cxnLst/>
            <a:rect l="l" t="t" r="r" b="b"/>
            <a:pathLst>
              <a:path w="5079" h="5080">
                <a:moveTo>
                  <a:pt x="2286" y="0"/>
                </a:moveTo>
                <a:lnTo>
                  <a:pt x="3902" y="669"/>
                </a:lnTo>
                <a:lnTo>
                  <a:pt x="4572" y="2285"/>
                </a:lnTo>
                <a:lnTo>
                  <a:pt x="3902" y="3902"/>
                </a:lnTo>
                <a:lnTo>
                  <a:pt x="2286" y="4571"/>
                </a:lnTo>
                <a:lnTo>
                  <a:pt x="669" y="3902"/>
                </a:lnTo>
                <a:lnTo>
                  <a:pt x="0" y="2285"/>
                </a:lnTo>
                <a:lnTo>
                  <a:pt x="669" y="669"/>
                </a:lnTo>
                <a:lnTo>
                  <a:pt x="228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5000" name="object 15000"/>
          <p:cNvGrpSpPr/>
          <p:nvPr/>
        </p:nvGrpSpPr>
        <p:grpSpPr>
          <a:xfrm>
            <a:off x="8423403" y="2320691"/>
            <a:ext cx="52673" cy="55866"/>
            <a:chOff x="6702145" y="2939033"/>
            <a:chExt cx="41910" cy="44450"/>
          </a:xfrm>
        </p:grpSpPr>
        <p:sp>
          <p:nvSpPr>
            <p:cNvPr id="15001" name="object 15001"/>
            <p:cNvSpPr/>
            <p:nvPr/>
          </p:nvSpPr>
          <p:spPr>
            <a:xfrm>
              <a:off x="6741769" y="2945891"/>
              <a:ext cx="0" cy="30480"/>
            </a:xfrm>
            <a:custGeom>
              <a:avLst/>
              <a:gdLst/>
              <a:ahLst/>
              <a:cxnLst/>
              <a:rect l="l" t="t" r="r" b="b"/>
              <a:pathLst>
                <a:path h="30480">
                  <a:moveTo>
                    <a:pt x="0" y="30479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02" name="object 15002"/>
            <p:cNvSpPr/>
            <p:nvPr/>
          </p:nvSpPr>
          <p:spPr>
            <a:xfrm>
              <a:off x="6704431" y="2939033"/>
              <a:ext cx="0" cy="44450"/>
            </a:xfrm>
            <a:custGeom>
              <a:avLst/>
              <a:gdLst/>
              <a:ahLst/>
              <a:cxnLst/>
              <a:rect l="l" t="t" r="r" b="b"/>
              <a:pathLst>
                <a:path h="44450">
                  <a:moveTo>
                    <a:pt x="0" y="44196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5003" name="object 15003"/>
          <p:cNvSpPr/>
          <p:nvPr/>
        </p:nvSpPr>
        <p:spPr>
          <a:xfrm>
            <a:off x="7161156" y="2335058"/>
            <a:ext cx="6385" cy="6385"/>
          </a:xfrm>
          <a:custGeom>
            <a:avLst/>
            <a:gdLst/>
            <a:ahLst/>
            <a:cxnLst/>
            <a:rect l="l" t="t" r="r" b="b"/>
            <a:pathLst>
              <a:path w="5079" h="5080">
                <a:moveTo>
                  <a:pt x="2286" y="0"/>
                </a:moveTo>
                <a:lnTo>
                  <a:pt x="3902" y="669"/>
                </a:lnTo>
                <a:lnTo>
                  <a:pt x="4572" y="2285"/>
                </a:lnTo>
                <a:lnTo>
                  <a:pt x="3902" y="3902"/>
                </a:lnTo>
                <a:lnTo>
                  <a:pt x="2286" y="4571"/>
                </a:lnTo>
                <a:lnTo>
                  <a:pt x="669" y="3902"/>
                </a:lnTo>
                <a:lnTo>
                  <a:pt x="0" y="2285"/>
                </a:lnTo>
                <a:lnTo>
                  <a:pt x="669" y="669"/>
                </a:lnTo>
                <a:lnTo>
                  <a:pt x="228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5004" name="object 15004"/>
          <p:cNvGrpSpPr/>
          <p:nvPr/>
        </p:nvGrpSpPr>
        <p:grpSpPr>
          <a:xfrm>
            <a:off x="8423403" y="2320691"/>
            <a:ext cx="52673" cy="55866"/>
            <a:chOff x="6702145" y="2939033"/>
            <a:chExt cx="41910" cy="44450"/>
          </a:xfrm>
        </p:grpSpPr>
        <p:sp>
          <p:nvSpPr>
            <p:cNvPr id="15005" name="object 15005"/>
            <p:cNvSpPr/>
            <p:nvPr/>
          </p:nvSpPr>
          <p:spPr>
            <a:xfrm>
              <a:off x="6741769" y="2945891"/>
              <a:ext cx="0" cy="30480"/>
            </a:xfrm>
            <a:custGeom>
              <a:avLst/>
              <a:gdLst/>
              <a:ahLst/>
              <a:cxnLst/>
              <a:rect l="l" t="t" r="r" b="b"/>
              <a:pathLst>
                <a:path h="30480">
                  <a:moveTo>
                    <a:pt x="0" y="30479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06" name="object 15006"/>
            <p:cNvSpPr/>
            <p:nvPr/>
          </p:nvSpPr>
          <p:spPr>
            <a:xfrm>
              <a:off x="6704431" y="2939033"/>
              <a:ext cx="0" cy="44450"/>
            </a:xfrm>
            <a:custGeom>
              <a:avLst/>
              <a:gdLst/>
              <a:ahLst/>
              <a:cxnLst/>
              <a:rect l="l" t="t" r="r" b="b"/>
              <a:pathLst>
                <a:path h="44450">
                  <a:moveTo>
                    <a:pt x="0" y="44196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5007" name="object 15007"/>
          <p:cNvSpPr/>
          <p:nvPr/>
        </p:nvSpPr>
        <p:spPr>
          <a:xfrm>
            <a:off x="7161156" y="2335058"/>
            <a:ext cx="6385" cy="6385"/>
          </a:xfrm>
          <a:custGeom>
            <a:avLst/>
            <a:gdLst/>
            <a:ahLst/>
            <a:cxnLst/>
            <a:rect l="l" t="t" r="r" b="b"/>
            <a:pathLst>
              <a:path w="5079" h="5080">
                <a:moveTo>
                  <a:pt x="2286" y="0"/>
                </a:moveTo>
                <a:lnTo>
                  <a:pt x="3902" y="669"/>
                </a:lnTo>
                <a:lnTo>
                  <a:pt x="4572" y="2285"/>
                </a:lnTo>
                <a:lnTo>
                  <a:pt x="3902" y="3902"/>
                </a:lnTo>
                <a:lnTo>
                  <a:pt x="2286" y="4571"/>
                </a:lnTo>
                <a:lnTo>
                  <a:pt x="669" y="3902"/>
                </a:lnTo>
                <a:lnTo>
                  <a:pt x="0" y="2285"/>
                </a:lnTo>
                <a:lnTo>
                  <a:pt x="669" y="669"/>
                </a:lnTo>
                <a:lnTo>
                  <a:pt x="228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08" name="object 15008"/>
          <p:cNvSpPr/>
          <p:nvPr/>
        </p:nvSpPr>
        <p:spPr>
          <a:xfrm>
            <a:off x="5959245" y="2335058"/>
            <a:ext cx="6385" cy="6385"/>
          </a:xfrm>
          <a:custGeom>
            <a:avLst/>
            <a:gdLst/>
            <a:ahLst/>
            <a:cxnLst/>
            <a:rect l="l" t="t" r="r" b="b"/>
            <a:pathLst>
              <a:path w="5079" h="5080">
                <a:moveTo>
                  <a:pt x="2286" y="0"/>
                </a:moveTo>
                <a:lnTo>
                  <a:pt x="3902" y="669"/>
                </a:lnTo>
                <a:lnTo>
                  <a:pt x="4572" y="2285"/>
                </a:lnTo>
                <a:lnTo>
                  <a:pt x="3902" y="3902"/>
                </a:lnTo>
                <a:lnTo>
                  <a:pt x="2286" y="4571"/>
                </a:lnTo>
                <a:lnTo>
                  <a:pt x="669" y="3902"/>
                </a:lnTo>
                <a:lnTo>
                  <a:pt x="0" y="2285"/>
                </a:lnTo>
                <a:lnTo>
                  <a:pt x="669" y="669"/>
                </a:lnTo>
                <a:lnTo>
                  <a:pt x="228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09" name="object 15009"/>
          <p:cNvSpPr/>
          <p:nvPr/>
        </p:nvSpPr>
        <p:spPr>
          <a:xfrm>
            <a:off x="6425644" y="2269934"/>
            <a:ext cx="0" cy="76616"/>
          </a:xfrm>
          <a:custGeom>
            <a:avLst/>
            <a:gdLst/>
            <a:ahLst/>
            <a:cxnLst/>
            <a:rect l="l" t="t" r="r" b="b"/>
            <a:pathLst>
              <a:path h="60960">
                <a:moveTo>
                  <a:pt x="0" y="0"/>
                </a:moveTo>
                <a:lnTo>
                  <a:pt x="0" y="6096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10" name="object 15010"/>
          <p:cNvSpPr/>
          <p:nvPr/>
        </p:nvSpPr>
        <p:spPr>
          <a:xfrm>
            <a:off x="7161156" y="2335058"/>
            <a:ext cx="6385" cy="6385"/>
          </a:xfrm>
          <a:custGeom>
            <a:avLst/>
            <a:gdLst/>
            <a:ahLst/>
            <a:cxnLst/>
            <a:rect l="l" t="t" r="r" b="b"/>
            <a:pathLst>
              <a:path w="5079" h="5080">
                <a:moveTo>
                  <a:pt x="2286" y="0"/>
                </a:moveTo>
                <a:lnTo>
                  <a:pt x="3902" y="669"/>
                </a:lnTo>
                <a:lnTo>
                  <a:pt x="4572" y="2285"/>
                </a:lnTo>
                <a:lnTo>
                  <a:pt x="3902" y="3902"/>
                </a:lnTo>
                <a:lnTo>
                  <a:pt x="2286" y="4571"/>
                </a:lnTo>
                <a:lnTo>
                  <a:pt x="669" y="3902"/>
                </a:lnTo>
                <a:lnTo>
                  <a:pt x="0" y="2285"/>
                </a:lnTo>
                <a:lnTo>
                  <a:pt x="669" y="669"/>
                </a:lnTo>
                <a:lnTo>
                  <a:pt x="228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11" name="object 15011"/>
          <p:cNvSpPr/>
          <p:nvPr/>
        </p:nvSpPr>
        <p:spPr>
          <a:xfrm>
            <a:off x="5959245" y="2335058"/>
            <a:ext cx="6385" cy="6385"/>
          </a:xfrm>
          <a:custGeom>
            <a:avLst/>
            <a:gdLst/>
            <a:ahLst/>
            <a:cxnLst/>
            <a:rect l="l" t="t" r="r" b="b"/>
            <a:pathLst>
              <a:path w="5079" h="5080">
                <a:moveTo>
                  <a:pt x="2286" y="0"/>
                </a:moveTo>
                <a:lnTo>
                  <a:pt x="3902" y="669"/>
                </a:lnTo>
                <a:lnTo>
                  <a:pt x="4572" y="2285"/>
                </a:lnTo>
                <a:lnTo>
                  <a:pt x="3902" y="3902"/>
                </a:lnTo>
                <a:lnTo>
                  <a:pt x="2286" y="4571"/>
                </a:lnTo>
                <a:lnTo>
                  <a:pt x="669" y="3902"/>
                </a:lnTo>
                <a:lnTo>
                  <a:pt x="0" y="2285"/>
                </a:lnTo>
                <a:lnTo>
                  <a:pt x="669" y="669"/>
                </a:lnTo>
                <a:lnTo>
                  <a:pt x="228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12" name="object 15012"/>
          <p:cNvSpPr/>
          <p:nvPr/>
        </p:nvSpPr>
        <p:spPr>
          <a:xfrm>
            <a:off x="4241135" y="65314"/>
            <a:ext cx="4788" cy="3990"/>
          </a:xfrm>
          <a:custGeom>
            <a:avLst/>
            <a:gdLst/>
            <a:ahLst/>
            <a:cxnLst/>
            <a:rect l="l" t="t" r="r" b="b"/>
            <a:pathLst>
              <a:path w="3810" h="3175">
                <a:moveTo>
                  <a:pt x="0" y="0"/>
                </a:moveTo>
                <a:lnTo>
                  <a:pt x="0" y="3048"/>
                </a:lnTo>
                <a:lnTo>
                  <a:pt x="3810" y="3047"/>
                </a:lnTo>
                <a:lnTo>
                  <a:pt x="3810" y="0"/>
                </a:lnTo>
                <a:lnTo>
                  <a:pt x="0" y="0"/>
                </a:lnTo>
                <a:lnTo>
                  <a:pt x="0" y="3048"/>
                </a:lnTo>
                <a:lnTo>
                  <a:pt x="3810" y="3047"/>
                </a:lnTo>
                <a:lnTo>
                  <a:pt x="3810" y="0"/>
                </a:lnTo>
                <a:lnTo>
                  <a:pt x="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5013" name="object 15013"/>
          <p:cNvGrpSpPr/>
          <p:nvPr/>
        </p:nvGrpSpPr>
        <p:grpSpPr>
          <a:xfrm>
            <a:off x="3937544" y="57650"/>
            <a:ext cx="9577" cy="14365"/>
            <a:chOff x="3132937" y="1138427"/>
            <a:chExt cx="7620" cy="11430"/>
          </a:xfrm>
        </p:grpSpPr>
        <p:sp>
          <p:nvSpPr>
            <p:cNvPr id="15014" name="object 15014"/>
            <p:cNvSpPr/>
            <p:nvPr/>
          </p:nvSpPr>
          <p:spPr>
            <a:xfrm>
              <a:off x="3135604" y="1138427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6095"/>
                  </a:moveTo>
                  <a:lnTo>
                    <a:pt x="0" y="9143"/>
                  </a:lnTo>
                </a:path>
                <a:path h="9525">
                  <a:moveTo>
                    <a:pt x="0" y="0"/>
                  </a:moveTo>
                  <a:lnTo>
                    <a:pt x="0" y="838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15" name="object 15015"/>
            <p:cNvSpPr/>
            <p:nvPr/>
          </p:nvSpPr>
          <p:spPr>
            <a:xfrm>
              <a:off x="3135223" y="1140713"/>
              <a:ext cx="3175" cy="6985"/>
            </a:xfrm>
            <a:custGeom>
              <a:avLst/>
              <a:gdLst/>
              <a:ahLst/>
              <a:cxnLst/>
              <a:rect l="l" t="t" r="r" b="b"/>
              <a:pathLst>
                <a:path w="3175" h="6984">
                  <a:moveTo>
                    <a:pt x="0" y="3809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3809"/>
                  </a:lnTo>
                  <a:lnTo>
                    <a:pt x="0" y="6857"/>
                  </a:lnTo>
                  <a:lnTo>
                    <a:pt x="3048" y="6857"/>
                  </a:lnTo>
                  <a:lnTo>
                    <a:pt x="3048" y="3809"/>
                  </a:lnTo>
                  <a:lnTo>
                    <a:pt x="0" y="3809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16" name="object 15016"/>
            <p:cNvSpPr/>
            <p:nvPr/>
          </p:nvSpPr>
          <p:spPr>
            <a:xfrm>
              <a:off x="3135604" y="1138427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0" y="0"/>
                  </a:moveTo>
                  <a:lnTo>
                    <a:pt x="0" y="457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5017" name="object 15017"/>
          <p:cNvGrpSpPr/>
          <p:nvPr/>
        </p:nvGrpSpPr>
        <p:grpSpPr>
          <a:xfrm>
            <a:off x="4768826" y="1098669"/>
            <a:ext cx="40701" cy="97366"/>
            <a:chOff x="3794353" y="1966722"/>
            <a:chExt cx="32384" cy="77470"/>
          </a:xfrm>
        </p:grpSpPr>
        <p:sp>
          <p:nvSpPr>
            <p:cNvPr id="15018" name="object 15018"/>
            <p:cNvSpPr/>
            <p:nvPr/>
          </p:nvSpPr>
          <p:spPr>
            <a:xfrm>
              <a:off x="3794353" y="1969008"/>
              <a:ext cx="29845" cy="0"/>
            </a:xfrm>
            <a:custGeom>
              <a:avLst/>
              <a:gdLst/>
              <a:ahLst/>
              <a:cxnLst/>
              <a:rect l="l" t="t" r="r" b="b"/>
              <a:pathLst>
                <a:path w="29845">
                  <a:moveTo>
                    <a:pt x="29717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19" name="object 15019"/>
            <p:cNvSpPr/>
            <p:nvPr/>
          </p:nvSpPr>
          <p:spPr>
            <a:xfrm>
              <a:off x="3824071" y="1969008"/>
              <a:ext cx="0" cy="64135"/>
            </a:xfrm>
            <a:custGeom>
              <a:avLst/>
              <a:gdLst/>
              <a:ahLst/>
              <a:cxnLst/>
              <a:rect l="l" t="t" r="r" b="b"/>
              <a:pathLst>
                <a:path h="64135">
                  <a:moveTo>
                    <a:pt x="0" y="64007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20" name="object 15020"/>
            <p:cNvSpPr/>
            <p:nvPr/>
          </p:nvSpPr>
          <p:spPr>
            <a:xfrm>
              <a:off x="3821023" y="1972818"/>
              <a:ext cx="0" cy="71120"/>
            </a:xfrm>
            <a:custGeom>
              <a:avLst/>
              <a:gdLst/>
              <a:ahLst/>
              <a:cxnLst/>
              <a:rect l="l" t="t" r="r" b="b"/>
              <a:pathLst>
                <a:path h="71119">
                  <a:moveTo>
                    <a:pt x="0" y="70866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5021" name="object 15021"/>
          <p:cNvGrpSpPr/>
          <p:nvPr/>
        </p:nvGrpSpPr>
        <p:grpSpPr>
          <a:xfrm>
            <a:off x="4569625" y="1088134"/>
            <a:ext cx="236232" cy="118914"/>
            <a:chOff x="3635857" y="1958339"/>
            <a:chExt cx="187960" cy="94615"/>
          </a:xfrm>
        </p:grpSpPr>
        <p:sp>
          <p:nvSpPr>
            <p:cNvPr id="15022" name="object 15022"/>
            <p:cNvSpPr/>
            <p:nvPr/>
          </p:nvSpPr>
          <p:spPr>
            <a:xfrm>
              <a:off x="3746347" y="1969007"/>
              <a:ext cx="0" cy="60960"/>
            </a:xfrm>
            <a:custGeom>
              <a:avLst/>
              <a:gdLst/>
              <a:ahLst/>
              <a:cxnLst/>
              <a:rect l="l" t="t" r="r" b="b"/>
              <a:pathLst>
                <a:path h="60960">
                  <a:moveTo>
                    <a:pt x="0" y="60959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23" name="object 15023"/>
            <p:cNvSpPr/>
            <p:nvPr/>
          </p:nvSpPr>
          <p:spPr>
            <a:xfrm>
              <a:off x="3638143" y="1960625"/>
              <a:ext cx="73660" cy="69850"/>
            </a:xfrm>
            <a:custGeom>
              <a:avLst/>
              <a:gdLst/>
              <a:ahLst/>
              <a:cxnLst/>
              <a:rect l="l" t="t" r="r" b="b"/>
              <a:pathLst>
                <a:path w="73660" h="69850">
                  <a:moveTo>
                    <a:pt x="73151" y="0"/>
                  </a:moveTo>
                  <a:lnTo>
                    <a:pt x="65531" y="0"/>
                  </a:lnTo>
                  <a:lnTo>
                    <a:pt x="57149" y="1524"/>
                  </a:lnTo>
                  <a:lnTo>
                    <a:pt x="22097" y="17526"/>
                  </a:lnTo>
                  <a:lnTo>
                    <a:pt x="1523" y="54864"/>
                  </a:lnTo>
                  <a:lnTo>
                    <a:pt x="761" y="59436"/>
                  </a:lnTo>
                  <a:lnTo>
                    <a:pt x="761" y="63246"/>
                  </a:lnTo>
                  <a:lnTo>
                    <a:pt x="0" y="65532"/>
                  </a:lnTo>
                  <a:lnTo>
                    <a:pt x="0" y="67056"/>
                  </a:lnTo>
                  <a:lnTo>
                    <a:pt x="0" y="67818"/>
                  </a:lnTo>
                  <a:lnTo>
                    <a:pt x="0" y="6934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24" name="object 15024"/>
            <p:cNvSpPr/>
            <p:nvPr/>
          </p:nvSpPr>
          <p:spPr>
            <a:xfrm>
              <a:off x="3712819" y="1962149"/>
              <a:ext cx="0" cy="67945"/>
            </a:xfrm>
            <a:custGeom>
              <a:avLst/>
              <a:gdLst/>
              <a:ahLst/>
              <a:cxnLst/>
              <a:rect l="l" t="t" r="r" b="b"/>
              <a:pathLst>
                <a:path h="67944">
                  <a:moveTo>
                    <a:pt x="0" y="6781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25" name="object 15025"/>
            <p:cNvSpPr/>
            <p:nvPr/>
          </p:nvSpPr>
          <p:spPr>
            <a:xfrm>
              <a:off x="3750157" y="1972817"/>
              <a:ext cx="0" cy="71120"/>
            </a:xfrm>
            <a:custGeom>
              <a:avLst/>
              <a:gdLst/>
              <a:ahLst/>
              <a:cxnLst/>
              <a:rect l="l" t="t" r="r" b="b"/>
              <a:pathLst>
                <a:path h="71119">
                  <a:moveTo>
                    <a:pt x="0" y="0"/>
                  </a:moveTo>
                  <a:lnTo>
                    <a:pt x="0" y="7086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26" name="object 15026"/>
            <p:cNvSpPr/>
            <p:nvPr/>
          </p:nvSpPr>
          <p:spPr>
            <a:xfrm>
              <a:off x="3743299" y="2029967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3048"/>
                  </a:moveTo>
                  <a:lnTo>
                    <a:pt x="0" y="0"/>
                  </a:lnTo>
                  <a:lnTo>
                    <a:pt x="3047" y="0"/>
                  </a:lnTo>
                  <a:lnTo>
                    <a:pt x="3048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27" name="object 15027"/>
            <p:cNvSpPr/>
            <p:nvPr/>
          </p:nvSpPr>
          <p:spPr>
            <a:xfrm>
              <a:off x="3709771" y="2029967"/>
              <a:ext cx="33655" cy="20955"/>
            </a:xfrm>
            <a:custGeom>
              <a:avLst/>
              <a:gdLst/>
              <a:ahLst/>
              <a:cxnLst/>
              <a:rect l="l" t="t" r="r" b="b"/>
              <a:pathLst>
                <a:path w="33654" h="20955">
                  <a:moveTo>
                    <a:pt x="33527" y="16764"/>
                  </a:moveTo>
                  <a:lnTo>
                    <a:pt x="33527" y="3048"/>
                  </a:lnTo>
                </a:path>
                <a:path w="33654" h="20955">
                  <a:moveTo>
                    <a:pt x="33527" y="16764"/>
                  </a:moveTo>
                  <a:lnTo>
                    <a:pt x="33527" y="20574"/>
                  </a:lnTo>
                  <a:lnTo>
                    <a:pt x="9905" y="20574"/>
                  </a:lnTo>
                  <a:lnTo>
                    <a:pt x="0" y="13716"/>
                  </a:lnTo>
                  <a:lnTo>
                    <a:pt x="0" y="3048"/>
                  </a:lnTo>
                  <a:lnTo>
                    <a:pt x="3047" y="3048"/>
                  </a:lnTo>
                  <a:lnTo>
                    <a:pt x="3047" y="0"/>
                  </a:lnTo>
                  <a:lnTo>
                    <a:pt x="3047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28" name="object 15028"/>
            <p:cNvSpPr/>
            <p:nvPr/>
          </p:nvSpPr>
          <p:spPr>
            <a:xfrm>
              <a:off x="3712819" y="2029967"/>
              <a:ext cx="30480" cy="0"/>
            </a:xfrm>
            <a:custGeom>
              <a:avLst/>
              <a:gdLst/>
              <a:ahLst/>
              <a:cxnLst/>
              <a:rect l="l" t="t" r="r" b="b"/>
              <a:pathLst>
                <a:path w="30479">
                  <a:moveTo>
                    <a:pt x="0" y="0"/>
                  </a:moveTo>
                  <a:lnTo>
                    <a:pt x="3048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29" name="object 15029"/>
            <p:cNvSpPr/>
            <p:nvPr/>
          </p:nvSpPr>
          <p:spPr>
            <a:xfrm>
              <a:off x="3746347" y="1969007"/>
              <a:ext cx="30480" cy="0"/>
            </a:xfrm>
            <a:custGeom>
              <a:avLst/>
              <a:gdLst/>
              <a:ahLst/>
              <a:cxnLst/>
              <a:rect l="l" t="t" r="r" b="b"/>
              <a:pathLst>
                <a:path w="30479">
                  <a:moveTo>
                    <a:pt x="0" y="0"/>
                  </a:moveTo>
                  <a:lnTo>
                    <a:pt x="3048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30" name="object 15030"/>
            <p:cNvSpPr/>
            <p:nvPr/>
          </p:nvSpPr>
          <p:spPr>
            <a:xfrm>
              <a:off x="3750157" y="1972817"/>
              <a:ext cx="71120" cy="71120"/>
            </a:xfrm>
            <a:custGeom>
              <a:avLst/>
              <a:gdLst/>
              <a:ahLst/>
              <a:cxnLst/>
              <a:rect l="l" t="t" r="r" b="b"/>
              <a:pathLst>
                <a:path w="71120" h="71119">
                  <a:moveTo>
                    <a:pt x="0" y="70866"/>
                  </a:moveTo>
                  <a:lnTo>
                    <a:pt x="7086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31" name="object 15031"/>
            <p:cNvSpPr/>
            <p:nvPr/>
          </p:nvSpPr>
          <p:spPr>
            <a:xfrm>
              <a:off x="3750157" y="1972817"/>
              <a:ext cx="71120" cy="71120"/>
            </a:xfrm>
            <a:custGeom>
              <a:avLst/>
              <a:gdLst/>
              <a:ahLst/>
              <a:cxnLst/>
              <a:rect l="l" t="t" r="r" b="b"/>
              <a:pathLst>
                <a:path w="71120" h="71119">
                  <a:moveTo>
                    <a:pt x="0" y="0"/>
                  </a:moveTo>
                  <a:lnTo>
                    <a:pt x="70866" y="7086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32" name="object 15032"/>
            <p:cNvSpPr/>
            <p:nvPr/>
          </p:nvSpPr>
          <p:spPr>
            <a:xfrm>
              <a:off x="3750157" y="1972817"/>
              <a:ext cx="71120" cy="0"/>
            </a:xfrm>
            <a:custGeom>
              <a:avLst/>
              <a:gdLst/>
              <a:ahLst/>
              <a:cxnLst/>
              <a:rect l="l" t="t" r="r" b="b"/>
              <a:pathLst>
                <a:path w="71120">
                  <a:moveTo>
                    <a:pt x="70865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33" name="object 15033"/>
            <p:cNvSpPr/>
            <p:nvPr/>
          </p:nvSpPr>
          <p:spPr>
            <a:xfrm>
              <a:off x="3750157" y="2043683"/>
              <a:ext cx="71120" cy="0"/>
            </a:xfrm>
            <a:custGeom>
              <a:avLst/>
              <a:gdLst/>
              <a:ahLst/>
              <a:cxnLst/>
              <a:rect l="l" t="t" r="r" b="b"/>
              <a:pathLst>
                <a:path w="71120">
                  <a:moveTo>
                    <a:pt x="0" y="0"/>
                  </a:moveTo>
                  <a:lnTo>
                    <a:pt x="7086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5034" name="object 15034"/>
          <p:cNvGrpSpPr/>
          <p:nvPr/>
        </p:nvGrpSpPr>
        <p:grpSpPr>
          <a:xfrm>
            <a:off x="4799472" y="1407048"/>
            <a:ext cx="15962" cy="90183"/>
            <a:chOff x="3818737" y="2212085"/>
            <a:chExt cx="12700" cy="71755"/>
          </a:xfrm>
        </p:grpSpPr>
        <p:sp>
          <p:nvSpPr>
            <p:cNvPr id="15035" name="object 15035"/>
            <p:cNvSpPr/>
            <p:nvPr/>
          </p:nvSpPr>
          <p:spPr>
            <a:xfrm>
              <a:off x="3821023" y="2212085"/>
              <a:ext cx="0" cy="71755"/>
            </a:xfrm>
            <a:custGeom>
              <a:avLst/>
              <a:gdLst/>
              <a:ahLst/>
              <a:cxnLst/>
              <a:rect l="l" t="t" r="r" b="b"/>
              <a:pathLst>
                <a:path h="71755">
                  <a:moveTo>
                    <a:pt x="0" y="71627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36" name="object 15036"/>
            <p:cNvSpPr/>
            <p:nvPr/>
          </p:nvSpPr>
          <p:spPr>
            <a:xfrm>
              <a:off x="3821023" y="2222753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60">
                  <a:moveTo>
                    <a:pt x="9905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5037" name="object 15037"/>
          <p:cNvGrpSpPr/>
          <p:nvPr/>
        </p:nvGrpSpPr>
        <p:grpSpPr>
          <a:xfrm>
            <a:off x="4764038" y="1604333"/>
            <a:ext cx="80606" cy="9577"/>
            <a:chOff x="3790543" y="2369057"/>
            <a:chExt cx="64135" cy="7620"/>
          </a:xfrm>
        </p:grpSpPr>
        <p:sp>
          <p:nvSpPr>
            <p:cNvPr id="15038" name="object 15038"/>
            <p:cNvSpPr/>
            <p:nvPr/>
          </p:nvSpPr>
          <p:spPr>
            <a:xfrm>
              <a:off x="3790543" y="2371343"/>
              <a:ext cx="64135" cy="0"/>
            </a:xfrm>
            <a:custGeom>
              <a:avLst/>
              <a:gdLst/>
              <a:ahLst/>
              <a:cxnLst/>
              <a:rect l="l" t="t" r="r" b="b"/>
              <a:pathLst>
                <a:path w="64135">
                  <a:moveTo>
                    <a:pt x="0" y="0"/>
                  </a:moveTo>
                  <a:lnTo>
                    <a:pt x="6400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39" name="object 15039"/>
            <p:cNvSpPr/>
            <p:nvPr/>
          </p:nvSpPr>
          <p:spPr>
            <a:xfrm>
              <a:off x="3790543" y="2374391"/>
              <a:ext cx="64135" cy="0"/>
            </a:xfrm>
            <a:custGeom>
              <a:avLst/>
              <a:gdLst/>
              <a:ahLst/>
              <a:cxnLst/>
              <a:rect l="l" t="t" r="r" b="b"/>
              <a:pathLst>
                <a:path w="64135">
                  <a:moveTo>
                    <a:pt x="0" y="0"/>
                  </a:moveTo>
                  <a:lnTo>
                    <a:pt x="6400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5040" name="object 15040"/>
          <p:cNvGrpSpPr/>
          <p:nvPr/>
        </p:nvGrpSpPr>
        <p:grpSpPr>
          <a:xfrm>
            <a:off x="4790853" y="1404175"/>
            <a:ext cx="20750" cy="122905"/>
            <a:chOff x="3811879" y="2209800"/>
            <a:chExt cx="16510" cy="97790"/>
          </a:xfrm>
        </p:grpSpPr>
        <p:sp>
          <p:nvSpPr>
            <p:cNvPr id="15041" name="object 15041"/>
            <p:cNvSpPr/>
            <p:nvPr/>
          </p:nvSpPr>
          <p:spPr>
            <a:xfrm>
              <a:off x="3821023" y="221208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5">
                  <a:moveTo>
                    <a:pt x="0" y="0"/>
                  </a:moveTo>
                  <a:lnTo>
                    <a:pt x="0" y="0"/>
                  </a:lnTo>
                  <a:lnTo>
                    <a:pt x="685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42" name="object 15042"/>
            <p:cNvSpPr/>
            <p:nvPr/>
          </p:nvSpPr>
          <p:spPr>
            <a:xfrm>
              <a:off x="3821023" y="2222753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5">
                  <a:moveTo>
                    <a:pt x="685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43" name="object 15043"/>
            <p:cNvSpPr/>
            <p:nvPr/>
          </p:nvSpPr>
          <p:spPr>
            <a:xfrm>
              <a:off x="3821023" y="2212086"/>
              <a:ext cx="0" cy="71755"/>
            </a:xfrm>
            <a:custGeom>
              <a:avLst/>
              <a:gdLst/>
              <a:ahLst/>
              <a:cxnLst/>
              <a:rect l="l" t="t" r="r" b="b"/>
              <a:pathLst>
                <a:path h="71755">
                  <a:moveTo>
                    <a:pt x="0" y="71627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44" name="object 15044"/>
            <p:cNvSpPr/>
            <p:nvPr/>
          </p:nvSpPr>
          <p:spPr>
            <a:xfrm>
              <a:off x="3813403" y="2295905"/>
              <a:ext cx="5715" cy="1905"/>
            </a:xfrm>
            <a:custGeom>
              <a:avLst/>
              <a:gdLst/>
              <a:ahLst/>
              <a:cxnLst/>
              <a:rect l="l" t="t" r="r" b="b"/>
              <a:pathLst>
                <a:path w="5714" h="1905">
                  <a:moveTo>
                    <a:pt x="1524" y="762"/>
                  </a:moveTo>
                  <a:lnTo>
                    <a:pt x="1295" y="228"/>
                  </a:lnTo>
                  <a:lnTo>
                    <a:pt x="762" y="0"/>
                  </a:lnTo>
                  <a:lnTo>
                    <a:pt x="215" y="228"/>
                  </a:lnTo>
                  <a:lnTo>
                    <a:pt x="0" y="762"/>
                  </a:lnTo>
                  <a:lnTo>
                    <a:pt x="215" y="1308"/>
                  </a:lnTo>
                  <a:lnTo>
                    <a:pt x="762" y="1524"/>
                  </a:lnTo>
                  <a:lnTo>
                    <a:pt x="1295" y="1308"/>
                  </a:lnTo>
                  <a:lnTo>
                    <a:pt x="1524" y="762"/>
                  </a:lnTo>
                  <a:close/>
                </a:path>
                <a:path w="5714" h="1905">
                  <a:moveTo>
                    <a:pt x="5334" y="762"/>
                  </a:moveTo>
                  <a:lnTo>
                    <a:pt x="5105" y="228"/>
                  </a:lnTo>
                  <a:lnTo>
                    <a:pt x="4572" y="0"/>
                  </a:lnTo>
                  <a:lnTo>
                    <a:pt x="4025" y="228"/>
                  </a:lnTo>
                  <a:lnTo>
                    <a:pt x="3810" y="762"/>
                  </a:lnTo>
                  <a:lnTo>
                    <a:pt x="4025" y="1308"/>
                  </a:lnTo>
                  <a:lnTo>
                    <a:pt x="4572" y="1524"/>
                  </a:lnTo>
                  <a:lnTo>
                    <a:pt x="5105" y="1308"/>
                  </a:lnTo>
                  <a:lnTo>
                    <a:pt x="5334" y="76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45" name="object 15045"/>
            <p:cNvSpPr/>
            <p:nvPr/>
          </p:nvSpPr>
          <p:spPr>
            <a:xfrm>
              <a:off x="3814165" y="2300477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5">
                  <a:moveTo>
                    <a:pt x="0" y="6857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46" name="object 15046"/>
            <p:cNvSpPr/>
            <p:nvPr/>
          </p:nvSpPr>
          <p:spPr>
            <a:xfrm>
              <a:off x="3817975" y="2300477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5">
                  <a:moveTo>
                    <a:pt x="0" y="6857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5047" name="object 15047"/>
          <p:cNvSpPr/>
          <p:nvPr/>
        </p:nvSpPr>
        <p:spPr>
          <a:xfrm>
            <a:off x="4764038" y="1607208"/>
            <a:ext cx="0" cy="3990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0" y="3048"/>
                </a:moveTo>
                <a:lnTo>
                  <a:pt x="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5048" name="object 15048"/>
          <p:cNvGrpSpPr/>
          <p:nvPr/>
        </p:nvGrpSpPr>
        <p:grpSpPr>
          <a:xfrm>
            <a:off x="4963239" y="1563153"/>
            <a:ext cx="16760" cy="11173"/>
            <a:chOff x="3949039" y="2336292"/>
            <a:chExt cx="13335" cy="8890"/>
          </a:xfrm>
        </p:grpSpPr>
        <p:sp>
          <p:nvSpPr>
            <p:cNvPr id="15049" name="object 15049"/>
            <p:cNvSpPr/>
            <p:nvPr/>
          </p:nvSpPr>
          <p:spPr>
            <a:xfrm>
              <a:off x="3951325" y="2340864"/>
              <a:ext cx="8890" cy="1905"/>
            </a:xfrm>
            <a:custGeom>
              <a:avLst/>
              <a:gdLst/>
              <a:ahLst/>
              <a:cxnLst/>
              <a:rect l="l" t="t" r="r" b="b"/>
              <a:pathLst>
                <a:path w="8889" h="1905">
                  <a:moveTo>
                    <a:pt x="0" y="1524"/>
                  </a:moveTo>
                  <a:lnTo>
                    <a:pt x="3810" y="762"/>
                  </a:lnTo>
                  <a:lnTo>
                    <a:pt x="838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50" name="object 15050"/>
            <p:cNvSpPr/>
            <p:nvPr/>
          </p:nvSpPr>
          <p:spPr>
            <a:xfrm>
              <a:off x="3951325" y="2338578"/>
              <a:ext cx="7620" cy="1905"/>
            </a:xfrm>
            <a:custGeom>
              <a:avLst/>
              <a:gdLst/>
              <a:ahLst/>
              <a:cxnLst/>
              <a:rect l="l" t="t" r="r" b="b"/>
              <a:pathLst>
                <a:path w="7620" h="1905">
                  <a:moveTo>
                    <a:pt x="0" y="1524"/>
                  </a:moveTo>
                  <a:lnTo>
                    <a:pt x="3810" y="762"/>
                  </a:lnTo>
                  <a:lnTo>
                    <a:pt x="7620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5051" name="object 15051"/>
          <p:cNvGrpSpPr/>
          <p:nvPr/>
        </p:nvGrpSpPr>
        <p:grpSpPr>
          <a:xfrm>
            <a:off x="4811923" y="1513351"/>
            <a:ext cx="49481" cy="105347"/>
            <a:chOff x="3828643" y="2296667"/>
            <a:chExt cx="39370" cy="83820"/>
          </a:xfrm>
        </p:grpSpPr>
        <p:sp>
          <p:nvSpPr>
            <p:cNvPr id="15052" name="object 15052"/>
            <p:cNvSpPr/>
            <p:nvPr/>
          </p:nvSpPr>
          <p:spPr>
            <a:xfrm>
              <a:off x="3854551" y="2378201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5">
                  <a:moveTo>
                    <a:pt x="0" y="0"/>
                  </a:moveTo>
                  <a:lnTo>
                    <a:pt x="1066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53" name="object 15053"/>
            <p:cNvSpPr/>
            <p:nvPr/>
          </p:nvSpPr>
          <p:spPr>
            <a:xfrm>
              <a:off x="3858361" y="2378201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5">
                  <a:moveTo>
                    <a:pt x="0" y="0"/>
                  </a:moveTo>
                  <a:lnTo>
                    <a:pt x="685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54" name="object 15054"/>
            <p:cNvSpPr/>
            <p:nvPr/>
          </p:nvSpPr>
          <p:spPr>
            <a:xfrm>
              <a:off x="3830929" y="2296667"/>
              <a:ext cx="0" cy="74930"/>
            </a:xfrm>
            <a:custGeom>
              <a:avLst/>
              <a:gdLst/>
              <a:ahLst/>
              <a:cxnLst/>
              <a:rect l="l" t="t" r="r" b="b"/>
              <a:pathLst>
                <a:path h="74930">
                  <a:moveTo>
                    <a:pt x="0" y="74675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55" name="object 15055"/>
            <p:cNvSpPr/>
            <p:nvPr/>
          </p:nvSpPr>
          <p:spPr>
            <a:xfrm>
              <a:off x="3854551" y="2296667"/>
              <a:ext cx="0" cy="81915"/>
            </a:xfrm>
            <a:custGeom>
              <a:avLst/>
              <a:gdLst/>
              <a:ahLst/>
              <a:cxnLst/>
              <a:rect l="l" t="t" r="r" b="b"/>
              <a:pathLst>
                <a:path h="81914">
                  <a:moveTo>
                    <a:pt x="0" y="81533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56" name="object 15056"/>
            <p:cNvSpPr/>
            <p:nvPr/>
          </p:nvSpPr>
          <p:spPr>
            <a:xfrm>
              <a:off x="3865219" y="2296667"/>
              <a:ext cx="0" cy="81915"/>
            </a:xfrm>
            <a:custGeom>
              <a:avLst/>
              <a:gdLst/>
              <a:ahLst/>
              <a:cxnLst/>
              <a:rect l="l" t="t" r="r" b="b"/>
              <a:pathLst>
                <a:path h="81914">
                  <a:moveTo>
                    <a:pt x="0" y="81533"/>
                  </a:moveTo>
                  <a:lnTo>
                    <a:pt x="0" y="0"/>
                  </a:lnTo>
                </a:path>
                <a:path h="81914">
                  <a:moveTo>
                    <a:pt x="0" y="81533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57" name="object 15057"/>
            <p:cNvSpPr/>
            <p:nvPr/>
          </p:nvSpPr>
          <p:spPr>
            <a:xfrm>
              <a:off x="3858361" y="2296667"/>
              <a:ext cx="0" cy="81915"/>
            </a:xfrm>
            <a:custGeom>
              <a:avLst/>
              <a:gdLst/>
              <a:ahLst/>
              <a:cxnLst/>
              <a:rect l="l" t="t" r="r" b="b"/>
              <a:pathLst>
                <a:path h="81914">
                  <a:moveTo>
                    <a:pt x="0" y="0"/>
                  </a:moveTo>
                  <a:lnTo>
                    <a:pt x="0" y="8153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5058" name="object 15058"/>
          <p:cNvGrpSpPr/>
          <p:nvPr/>
        </p:nvGrpSpPr>
        <p:grpSpPr>
          <a:xfrm>
            <a:off x="4814796" y="1400344"/>
            <a:ext cx="76616" cy="23144"/>
            <a:chOff x="3830929" y="2206751"/>
            <a:chExt cx="60960" cy="18415"/>
          </a:xfrm>
        </p:grpSpPr>
        <p:sp>
          <p:nvSpPr>
            <p:cNvPr id="15059" name="object 15059"/>
            <p:cNvSpPr/>
            <p:nvPr/>
          </p:nvSpPr>
          <p:spPr>
            <a:xfrm>
              <a:off x="3830929" y="2209037"/>
              <a:ext cx="60960" cy="0"/>
            </a:xfrm>
            <a:custGeom>
              <a:avLst/>
              <a:gdLst/>
              <a:ahLst/>
              <a:cxnLst/>
              <a:rect l="l" t="t" r="r" b="b"/>
              <a:pathLst>
                <a:path w="60960">
                  <a:moveTo>
                    <a:pt x="0" y="0"/>
                  </a:moveTo>
                  <a:lnTo>
                    <a:pt x="6096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60" name="object 15060"/>
            <p:cNvSpPr/>
            <p:nvPr/>
          </p:nvSpPr>
          <p:spPr>
            <a:xfrm>
              <a:off x="3834739" y="2212085"/>
              <a:ext cx="54610" cy="0"/>
            </a:xfrm>
            <a:custGeom>
              <a:avLst/>
              <a:gdLst/>
              <a:ahLst/>
              <a:cxnLst/>
              <a:rect l="l" t="t" r="r" b="b"/>
              <a:pathLst>
                <a:path w="54610">
                  <a:moveTo>
                    <a:pt x="0" y="0"/>
                  </a:moveTo>
                  <a:lnTo>
                    <a:pt x="5410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61" name="object 15061"/>
            <p:cNvSpPr/>
            <p:nvPr/>
          </p:nvSpPr>
          <p:spPr>
            <a:xfrm>
              <a:off x="3830929" y="2222753"/>
              <a:ext cx="60960" cy="0"/>
            </a:xfrm>
            <a:custGeom>
              <a:avLst/>
              <a:gdLst/>
              <a:ahLst/>
              <a:cxnLst/>
              <a:rect l="l" t="t" r="r" b="b"/>
              <a:pathLst>
                <a:path w="60960">
                  <a:moveTo>
                    <a:pt x="0" y="0"/>
                  </a:moveTo>
                  <a:lnTo>
                    <a:pt x="6096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5062" name="object 15062"/>
          <p:cNvSpPr/>
          <p:nvPr/>
        </p:nvSpPr>
        <p:spPr>
          <a:xfrm>
            <a:off x="4857892" y="1589967"/>
            <a:ext cx="102154" cy="0"/>
          </a:xfrm>
          <a:custGeom>
            <a:avLst/>
            <a:gdLst/>
            <a:ahLst/>
            <a:cxnLst/>
            <a:rect l="l" t="t" r="r" b="b"/>
            <a:pathLst>
              <a:path w="81279">
                <a:moveTo>
                  <a:pt x="0" y="0"/>
                </a:moveTo>
                <a:lnTo>
                  <a:pt x="8077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63" name="object 15063"/>
          <p:cNvSpPr/>
          <p:nvPr/>
        </p:nvSpPr>
        <p:spPr>
          <a:xfrm>
            <a:off x="4985266" y="1407048"/>
            <a:ext cx="0" cy="13567"/>
          </a:xfrm>
          <a:custGeom>
            <a:avLst/>
            <a:gdLst/>
            <a:ahLst/>
            <a:cxnLst/>
            <a:rect l="l" t="t" r="r" b="b"/>
            <a:pathLst>
              <a:path h="10794">
                <a:moveTo>
                  <a:pt x="0" y="10668"/>
                </a:moveTo>
                <a:lnTo>
                  <a:pt x="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5064" name="object 15064"/>
          <p:cNvGrpSpPr/>
          <p:nvPr/>
        </p:nvGrpSpPr>
        <p:grpSpPr>
          <a:xfrm>
            <a:off x="4974731" y="1532505"/>
            <a:ext cx="14365" cy="39904"/>
            <a:chOff x="3958183" y="2311907"/>
            <a:chExt cx="11430" cy="31750"/>
          </a:xfrm>
        </p:grpSpPr>
        <p:sp>
          <p:nvSpPr>
            <p:cNvPr id="15065" name="object 15065"/>
            <p:cNvSpPr/>
            <p:nvPr/>
          </p:nvSpPr>
          <p:spPr>
            <a:xfrm>
              <a:off x="3960469" y="2314193"/>
              <a:ext cx="6985" cy="26670"/>
            </a:xfrm>
            <a:custGeom>
              <a:avLst/>
              <a:gdLst/>
              <a:ahLst/>
              <a:cxnLst/>
              <a:rect l="l" t="t" r="r" b="b"/>
              <a:pathLst>
                <a:path w="6985" h="26669">
                  <a:moveTo>
                    <a:pt x="0" y="0"/>
                  </a:moveTo>
                  <a:lnTo>
                    <a:pt x="0" y="6858"/>
                  </a:lnTo>
                  <a:lnTo>
                    <a:pt x="762" y="12954"/>
                  </a:lnTo>
                  <a:lnTo>
                    <a:pt x="762" y="15240"/>
                  </a:lnTo>
                  <a:lnTo>
                    <a:pt x="1524" y="18288"/>
                  </a:lnTo>
                  <a:lnTo>
                    <a:pt x="4572" y="22860"/>
                  </a:lnTo>
                  <a:lnTo>
                    <a:pt x="6858" y="2667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66" name="object 15066"/>
            <p:cNvSpPr/>
            <p:nvPr/>
          </p:nvSpPr>
          <p:spPr>
            <a:xfrm>
              <a:off x="3965803" y="2326385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69">
                  <a:moveTo>
                    <a:pt x="1524" y="0"/>
                  </a:moveTo>
                  <a:lnTo>
                    <a:pt x="762" y="0"/>
                  </a:lnTo>
                  <a:lnTo>
                    <a:pt x="0" y="76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67" name="object 15067"/>
            <p:cNvSpPr/>
            <p:nvPr/>
          </p:nvSpPr>
          <p:spPr>
            <a:xfrm>
              <a:off x="3962755" y="2327147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10">
                  <a:moveTo>
                    <a:pt x="3810" y="0"/>
                  </a:moveTo>
                  <a:lnTo>
                    <a:pt x="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5068" name="object 15068"/>
          <p:cNvSpPr/>
          <p:nvPr/>
        </p:nvSpPr>
        <p:spPr>
          <a:xfrm>
            <a:off x="4938339" y="1407048"/>
            <a:ext cx="8779" cy="13567"/>
          </a:xfrm>
          <a:custGeom>
            <a:avLst/>
            <a:gdLst/>
            <a:ahLst/>
            <a:cxnLst/>
            <a:rect l="l" t="t" r="r" b="b"/>
            <a:pathLst>
              <a:path w="6985" h="10794">
                <a:moveTo>
                  <a:pt x="6858" y="10668"/>
                </a:moveTo>
                <a:lnTo>
                  <a:pt x="0" y="10668"/>
                </a:lnTo>
                <a:lnTo>
                  <a:pt x="0" y="0"/>
                </a:lnTo>
                <a:lnTo>
                  <a:pt x="685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5069" name="object 15069"/>
          <p:cNvGrpSpPr/>
          <p:nvPr/>
        </p:nvGrpSpPr>
        <p:grpSpPr>
          <a:xfrm>
            <a:off x="4829161" y="1494197"/>
            <a:ext cx="31923" cy="124501"/>
            <a:chOff x="3842359" y="2281427"/>
            <a:chExt cx="25400" cy="99060"/>
          </a:xfrm>
        </p:grpSpPr>
        <p:sp>
          <p:nvSpPr>
            <p:cNvPr id="15070" name="object 15070"/>
            <p:cNvSpPr/>
            <p:nvPr/>
          </p:nvSpPr>
          <p:spPr>
            <a:xfrm>
              <a:off x="3858361" y="2374391"/>
              <a:ext cx="6985" cy="3810"/>
            </a:xfrm>
            <a:custGeom>
              <a:avLst/>
              <a:gdLst/>
              <a:ahLst/>
              <a:cxnLst/>
              <a:rect l="l" t="t" r="r" b="b"/>
              <a:pathLst>
                <a:path w="6985" h="3810">
                  <a:moveTo>
                    <a:pt x="3048" y="0"/>
                  </a:moveTo>
                  <a:lnTo>
                    <a:pt x="6858" y="0"/>
                  </a:lnTo>
                  <a:lnTo>
                    <a:pt x="6858" y="3810"/>
                  </a:lnTo>
                  <a:lnTo>
                    <a:pt x="0" y="3810"/>
                  </a:lnTo>
                  <a:lnTo>
                    <a:pt x="0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71" name="object 15071"/>
            <p:cNvSpPr/>
            <p:nvPr/>
          </p:nvSpPr>
          <p:spPr>
            <a:xfrm>
              <a:off x="3858361" y="2337815"/>
              <a:ext cx="6985" cy="3175"/>
            </a:xfrm>
            <a:custGeom>
              <a:avLst/>
              <a:gdLst/>
              <a:ahLst/>
              <a:cxnLst/>
              <a:rect l="l" t="t" r="r" b="b"/>
              <a:pathLst>
                <a:path w="6985" h="3175">
                  <a:moveTo>
                    <a:pt x="3048" y="0"/>
                  </a:moveTo>
                  <a:lnTo>
                    <a:pt x="6858" y="0"/>
                  </a:lnTo>
                  <a:lnTo>
                    <a:pt x="6858" y="3047"/>
                  </a:lnTo>
                  <a:lnTo>
                    <a:pt x="0" y="3048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72" name="object 15072"/>
            <p:cNvSpPr/>
            <p:nvPr/>
          </p:nvSpPr>
          <p:spPr>
            <a:xfrm>
              <a:off x="3858361" y="2296667"/>
              <a:ext cx="6985" cy="6985"/>
            </a:xfrm>
            <a:custGeom>
              <a:avLst/>
              <a:gdLst/>
              <a:ahLst/>
              <a:cxnLst/>
              <a:rect l="l" t="t" r="r" b="b"/>
              <a:pathLst>
                <a:path w="6985" h="6985">
                  <a:moveTo>
                    <a:pt x="3048" y="6857"/>
                  </a:moveTo>
                  <a:lnTo>
                    <a:pt x="6858" y="6857"/>
                  </a:lnTo>
                  <a:lnTo>
                    <a:pt x="6858" y="0"/>
                  </a:lnTo>
                  <a:lnTo>
                    <a:pt x="0" y="0"/>
                  </a:lnTo>
                  <a:lnTo>
                    <a:pt x="0" y="6857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73" name="object 15073"/>
            <p:cNvSpPr/>
            <p:nvPr/>
          </p:nvSpPr>
          <p:spPr>
            <a:xfrm>
              <a:off x="3844645" y="2283713"/>
              <a:ext cx="3810" cy="13335"/>
            </a:xfrm>
            <a:custGeom>
              <a:avLst/>
              <a:gdLst/>
              <a:ahLst/>
              <a:cxnLst/>
              <a:rect l="l" t="t" r="r" b="b"/>
              <a:pathLst>
                <a:path w="3810" h="13335">
                  <a:moveTo>
                    <a:pt x="0" y="3048"/>
                  </a:moveTo>
                  <a:lnTo>
                    <a:pt x="0" y="0"/>
                  </a:lnTo>
                  <a:lnTo>
                    <a:pt x="3810" y="0"/>
                  </a:lnTo>
                  <a:lnTo>
                    <a:pt x="3810" y="12954"/>
                  </a:lnTo>
                  <a:lnTo>
                    <a:pt x="0" y="12954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5074" name="object 15074"/>
          <p:cNvGrpSpPr/>
          <p:nvPr/>
        </p:nvGrpSpPr>
        <p:grpSpPr>
          <a:xfrm>
            <a:off x="4871300" y="1494197"/>
            <a:ext cx="57462" cy="83001"/>
            <a:chOff x="3875887" y="2281427"/>
            <a:chExt cx="45720" cy="66040"/>
          </a:xfrm>
        </p:grpSpPr>
        <p:sp>
          <p:nvSpPr>
            <p:cNvPr id="15075" name="object 15075"/>
            <p:cNvSpPr/>
            <p:nvPr/>
          </p:nvSpPr>
          <p:spPr>
            <a:xfrm>
              <a:off x="3917035" y="2314193"/>
              <a:ext cx="1270" cy="13970"/>
            </a:xfrm>
            <a:custGeom>
              <a:avLst/>
              <a:gdLst/>
              <a:ahLst/>
              <a:cxnLst/>
              <a:rect l="l" t="t" r="r" b="b"/>
              <a:pathLst>
                <a:path w="1270" h="13969">
                  <a:moveTo>
                    <a:pt x="0" y="13716"/>
                  </a:moveTo>
                  <a:lnTo>
                    <a:pt x="761" y="6858"/>
                  </a:lnTo>
                  <a:lnTo>
                    <a:pt x="761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76" name="object 15076"/>
            <p:cNvSpPr/>
            <p:nvPr/>
          </p:nvSpPr>
          <p:spPr>
            <a:xfrm>
              <a:off x="3885031" y="2314193"/>
              <a:ext cx="1270" cy="13970"/>
            </a:xfrm>
            <a:custGeom>
              <a:avLst/>
              <a:gdLst/>
              <a:ahLst/>
              <a:cxnLst/>
              <a:rect l="l" t="t" r="r" b="b"/>
              <a:pathLst>
                <a:path w="1270" h="13969">
                  <a:moveTo>
                    <a:pt x="0" y="0"/>
                  </a:moveTo>
                  <a:lnTo>
                    <a:pt x="0" y="6858"/>
                  </a:lnTo>
                  <a:lnTo>
                    <a:pt x="762" y="1371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77" name="object 15077"/>
            <p:cNvSpPr/>
            <p:nvPr/>
          </p:nvSpPr>
          <p:spPr>
            <a:xfrm>
              <a:off x="3901795" y="2330957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5">
                  <a:moveTo>
                    <a:pt x="10667" y="0"/>
                  </a:moveTo>
                  <a:lnTo>
                    <a:pt x="5333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78" name="object 15078"/>
            <p:cNvSpPr/>
            <p:nvPr/>
          </p:nvSpPr>
          <p:spPr>
            <a:xfrm>
              <a:off x="3901795" y="234314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76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79" name="object 15079"/>
            <p:cNvSpPr/>
            <p:nvPr/>
          </p:nvSpPr>
          <p:spPr>
            <a:xfrm>
              <a:off x="3901795" y="2343911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39" h="1269">
                  <a:moveTo>
                    <a:pt x="0" y="761"/>
                  </a:moveTo>
                  <a:lnTo>
                    <a:pt x="762" y="761"/>
                  </a:lnTo>
                  <a:lnTo>
                    <a:pt x="228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80" name="object 15080"/>
            <p:cNvSpPr/>
            <p:nvPr/>
          </p:nvSpPr>
          <p:spPr>
            <a:xfrm>
              <a:off x="3901795" y="2329433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5">
                  <a:moveTo>
                    <a:pt x="10667" y="0"/>
                  </a:moveTo>
                  <a:lnTo>
                    <a:pt x="5333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81" name="object 15081"/>
            <p:cNvSpPr/>
            <p:nvPr/>
          </p:nvSpPr>
          <p:spPr>
            <a:xfrm>
              <a:off x="3899509" y="2343911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39" h="1269">
                  <a:moveTo>
                    <a:pt x="0" y="0"/>
                  </a:moveTo>
                  <a:lnTo>
                    <a:pt x="762" y="761"/>
                  </a:lnTo>
                  <a:lnTo>
                    <a:pt x="2286" y="761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82" name="object 15082"/>
            <p:cNvSpPr/>
            <p:nvPr/>
          </p:nvSpPr>
          <p:spPr>
            <a:xfrm>
              <a:off x="3888841" y="233171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69">
                  <a:moveTo>
                    <a:pt x="762" y="0"/>
                  </a:moveTo>
                  <a:lnTo>
                    <a:pt x="0" y="0"/>
                  </a:lnTo>
                  <a:lnTo>
                    <a:pt x="0" y="76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83" name="object 15083"/>
            <p:cNvSpPr/>
            <p:nvPr/>
          </p:nvSpPr>
          <p:spPr>
            <a:xfrm>
              <a:off x="3885793" y="2329433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0" y="0"/>
                  </a:moveTo>
                  <a:lnTo>
                    <a:pt x="762" y="1524"/>
                  </a:lnTo>
                  <a:lnTo>
                    <a:pt x="1524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84" name="object 15084"/>
            <p:cNvSpPr/>
            <p:nvPr/>
          </p:nvSpPr>
          <p:spPr>
            <a:xfrm>
              <a:off x="3888841" y="2331719"/>
              <a:ext cx="11430" cy="11430"/>
            </a:xfrm>
            <a:custGeom>
              <a:avLst/>
              <a:gdLst/>
              <a:ahLst/>
              <a:cxnLst/>
              <a:rect l="l" t="t" r="r" b="b"/>
              <a:pathLst>
                <a:path w="11429" h="11430">
                  <a:moveTo>
                    <a:pt x="0" y="0"/>
                  </a:moveTo>
                  <a:lnTo>
                    <a:pt x="5334" y="6096"/>
                  </a:lnTo>
                  <a:lnTo>
                    <a:pt x="11430" y="1143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85" name="object 15085"/>
            <p:cNvSpPr/>
            <p:nvPr/>
          </p:nvSpPr>
          <p:spPr>
            <a:xfrm>
              <a:off x="3887317" y="2332481"/>
              <a:ext cx="12700" cy="11430"/>
            </a:xfrm>
            <a:custGeom>
              <a:avLst/>
              <a:gdLst/>
              <a:ahLst/>
              <a:cxnLst/>
              <a:rect l="l" t="t" r="r" b="b"/>
              <a:pathLst>
                <a:path w="12700" h="11430">
                  <a:moveTo>
                    <a:pt x="0" y="0"/>
                  </a:moveTo>
                  <a:lnTo>
                    <a:pt x="6096" y="6095"/>
                  </a:lnTo>
                  <a:lnTo>
                    <a:pt x="12192" y="11429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86" name="object 15086"/>
            <p:cNvSpPr/>
            <p:nvPr/>
          </p:nvSpPr>
          <p:spPr>
            <a:xfrm>
              <a:off x="3900271" y="2343149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762" y="0"/>
                  </a:lnTo>
                  <a:lnTo>
                    <a:pt x="152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87" name="object 15087"/>
            <p:cNvSpPr/>
            <p:nvPr/>
          </p:nvSpPr>
          <p:spPr>
            <a:xfrm>
              <a:off x="3888841" y="2329433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286" y="0"/>
                  </a:moveTo>
                  <a:lnTo>
                    <a:pt x="762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88" name="object 15088"/>
            <p:cNvSpPr/>
            <p:nvPr/>
          </p:nvSpPr>
          <p:spPr>
            <a:xfrm>
              <a:off x="3889603" y="2330957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69">
                  <a:moveTo>
                    <a:pt x="1524" y="0"/>
                  </a:moveTo>
                  <a:lnTo>
                    <a:pt x="762" y="0"/>
                  </a:lnTo>
                  <a:lnTo>
                    <a:pt x="0" y="76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89" name="object 15089"/>
            <p:cNvSpPr/>
            <p:nvPr/>
          </p:nvSpPr>
          <p:spPr>
            <a:xfrm>
              <a:off x="3886555" y="2327147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0" y="0"/>
                  </a:moveTo>
                  <a:lnTo>
                    <a:pt x="0" y="762"/>
                  </a:lnTo>
                  <a:lnTo>
                    <a:pt x="762" y="228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90" name="object 15090"/>
            <p:cNvSpPr/>
            <p:nvPr/>
          </p:nvSpPr>
          <p:spPr>
            <a:xfrm>
              <a:off x="3885793" y="2327909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0" y="0"/>
                  </a:moveTo>
                  <a:lnTo>
                    <a:pt x="0" y="762"/>
                  </a:lnTo>
                  <a:lnTo>
                    <a:pt x="0" y="152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91" name="object 15091"/>
            <p:cNvSpPr/>
            <p:nvPr/>
          </p:nvSpPr>
          <p:spPr>
            <a:xfrm>
              <a:off x="3887317" y="2329433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69">
                  <a:moveTo>
                    <a:pt x="0" y="0"/>
                  </a:moveTo>
                  <a:lnTo>
                    <a:pt x="762" y="761"/>
                  </a:lnTo>
                  <a:lnTo>
                    <a:pt x="1524" y="761"/>
                  </a:lnTo>
                  <a:lnTo>
                    <a:pt x="152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92" name="object 15092"/>
            <p:cNvSpPr/>
            <p:nvPr/>
          </p:nvSpPr>
          <p:spPr>
            <a:xfrm>
              <a:off x="3885793" y="2325623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5">
                  <a:moveTo>
                    <a:pt x="0" y="0"/>
                  </a:moveTo>
                  <a:lnTo>
                    <a:pt x="0" y="762"/>
                  </a:lnTo>
                  <a:lnTo>
                    <a:pt x="762" y="152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93" name="object 15093"/>
            <p:cNvSpPr/>
            <p:nvPr/>
          </p:nvSpPr>
          <p:spPr>
            <a:xfrm>
              <a:off x="3891127" y="2329433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5">
                  <a:moveTo>
                    <a:pt x="10667" y="0"/>
                  </a:moveTo>
                  <a:lnTo>
                    <a:pt x="5333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94" name="object 15094"/>
            <p:cNvSpPr/>
            <p:nvPr/>
          </p:nvSpPr>
          <p:spPr>
            <a:xfrm>
              <a:off x="3891127" y="2330957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5">
                  <a:moveTo>
                    <a:pt x="10667" y="0"/>
                  </a:moveTo>
                  <a:lnTo>
                    <a:pt x="5333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95" name="object 15095"/>
            <p:cNvSpPr/>
            <p:nvPr/>
          </p:nvSpPr>
          <p:spPr>
            <a:xfrm>
              <a:off x="3913987" y="2331719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0" y="761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96" name="object 15096"/>
            <p:cNvSpPr/>
            <p:nvPr/>
          </p:nvSpPr>
          <p:spPr>
            <a:xfrm>
              <a:off x="3915511" y="2329433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0" y="3048"/>
                  </a:moveTo>
                  <a:lnTo>
                    <a:pt x="761" y="1524"/>
                  </a:lnTo>
                  <a:lnTo>
                    <a:pt x="1523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97" name="object 15097"/>
            <p:cNvSpPr/>
            <p:nvPr/>
          </p:nvSpPr>
          <p:spPr>
            <a:xfrm>
              <a:off x="3902557" y="2331719"/>
              <a:ext cx="11430" cy="11430"/>
            </a:xfrm>
            <a:custGeom>
              <a:avLst/>
              <a:gdLst/>
              <a:ahLst/>
              <a:cxnLst/>
              <a:rect l="l" t="t" r="r" b="b"/>
              <a:pathLst>
                <a:path w="11429" h="11430">
                  <a:moveTo>
                    <a:pt x="0" y="11429"/>
                  </a:moveTo>
                  <a:lnTo>
                    <a:pt x="6096" y="6095"/>
                  </a:lnTo>
                  <a:lnTo>
                    <a:pt x="1143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98" name="object 15098"/>
            <p:cNvSpPr/>
            <p:nvPr/>
          </p:nvSpPr>
          <p:spPr>
            <a:xfrm>
              <a:off x="3904081" y="2332481"/>
              <a:ext cx="11430" cy="11430"/>
            </a:xfrm>
            <a:custGeom>
              <a:avLst/>
              <a:gdLst/>
              <a:ahLst/>
              <a:cxnLst/>
              <a:rect l="l" t="t" r="r" b="b"/>
              <a:pathLst>
                <a:path w="11429" h="11430">
                  <a:moveTo>
                    <a:pt x="0" y="11429"/>
                  </a:moveTo>
                  <a:lnTo>
                    <a:pt x="6096" y="6095"/>
                  </a:lnTo>
                  <a:lnTo>
                    <a:pt x="1143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99" name="object 15099"/>
            <p:cNvSpPr/>
            <p:nvPr/>
          </p:nvSpPr>
          <p:spPr>
            <a:xfrm>
              <a:off x="3912463" y="2329433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24" y="0"/>
                  </a:moveTo>
                  <a:lnTo>
                    <a:pt x="762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00" name="object 15100"/>
            <p:cNvSpPr/>
            <p:nvPr/>
          </p:nvSpPr>
          <p:spPr>
            <a:xfrm>
              <a:off x="3912463" y="2330957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69">
                  <a:moveTo>
                    <a:pt x="1524" y="761"/>
                  </a:moveTo>
                  <a:lnTo>
                    <a:pt x="762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01" name="object 15101"/>
            <p:cNvSpPr/>
            <p:nvPr/>
          </p:nvSpPr>
          <p:spPr>
            <a:xfrm>
              <a:off x="3917035" y="2327909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0" y="1524"/>
                  </a:moveTo>
                  <a:lnTo>
                    <a:pt x="0" y="762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02" name="object 15102"/>
            <p:cNvSpPr/>
            <p:nvPr/>
          </p:nvSpPr>
          <p:spPr>
            <a:xfrm>
              <a:off x="3916273" y="2327147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0" y="2285"/>
                  </a:moveTo>
                  <a:lnTo>
                    <a:pt x="0" y="761"/>
                  </a:lnTo>
                  <a:lnTo>
                    <a:pt x="761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03" name="object 15103"/>
            <p:cNvSpPr/>
            <p:nvPr/>
          </p:nvSpPr>
          <p:spPr>
            <a:xfrm>
              <a:off x="3913987" y="2329433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39" h="1269">
                  <a:moveTo>
                    <a:pt x="0" y="0"/>
                  </a:moveTo>
                  <a:lnTo>
                    <a:pt x="1524" y="761"/>
                  </a:lnTo>
                  <a:lnTo>
                    <a:pt x="2286" y="0"/>
                  </a:lnTo>
                  <a:lnTo>
                    <a:pt x="228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04" name="object 15104"/>
            <p:cNvSpPr/>
            <p:nvPr/>
          </p:nvSpPr>
          <p:spPr>
            <a:xfrm>
              <a:off x="3917035" y="2325623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0" y="1524"/>
                  </a:moveTo>
                  <a:lnTo>
                    <a:pt x="0" y="762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05" name="object 15105"/>
            <p:cNvSpPr/>
            <p:nvPr/>
          </p:nvSpPr>
          <p:spPr>
            <a:xfrm>
              <a:off x="3878173" y="2283713"/>
              <a:ext cx="3810" cy="13335"/>
            </a:xfrm>
            <a:custGeom>
              <a:avLst/>
              <a:gdLst/>
              <a:ahLst/>
              <a:cxnLst/>
              <a:rect l="l" t="t" r="r" b="b"/>
              <a:pathLst>
                <a:path w="3810" h="13335">
                  <a:moveTo>
                    <a:pt x="0" y="3048"/>
                  </a:moveTo>
                  <a:lnTo>
                    <a:pt x="0" y="0"/>
                  </a:lnTo>
                  <a:lnTo>
                    <a:pt x="3810" y="0"/>
                  </a:lnTo>
                  <a:lnTo>
                    <a:pt x="3810" y="12954"/>
                  </a:lnTo>
                  <a:lnTo>
                    <a:pt x="0" y="12954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06" name="object 15106"/>
            <p:cNvSpPr/>
            <p:nvPr/>
          </p:nvSpPr>
          <p:spPr>
            <a:xfrm>
              <a:off x="3915511" y="2283713"/>
              <a:ext cx="3810" cy="13335"/>
            </a:xfrm>
            <a:custGeom>
              <a:avLst/>
              <a:gdLst/>
              <a:ahLst/>
              <a:cxnLst/>
              <a:rect l="l" t="t" r="r" b="b"/>
              <a:pathLst>
                <a:path w="3810" h="13335">
                  <a:moveTo>
                    <a:pt x="0" y="3048"/>
                  </a:moveTo>
                  <a:lnTo>
                    <a:pt x="0" y="0"/>
                  </a:lnTo>
                  <a:lnTo>
                    <a:pt x="3810" y="0"/>
                  </a:lnTo>
                  <a:lnTo>
                    <a:pt x="3810" y="12954"/>
                  </a:lnTo>
                  <a:lnTo>
                    <a:pt x="0" y="12954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5107" name="object 15107"/>
          <p:cNvGrpSpPr/>
          <p:nvPr/>
        </p:nvGrpSpPr>
        <p:grpSpPr>
          <a:xfrm>
            <a:off x="4884707" y="1400343"/>
            <a:ext cx="18355" cy="27135"/>
            <a:chOff x="3886555" y="2206751"/>
            <a:chExt cx="14604" cy="21590"/>
          </a:xfrm>
        </p:grpSpPr>
        <p:sp>
          <p:nvSpPr>
            <p:cNvPr id="15108" name="object 15108"/>
            <p:cNvSpPr/>
            <p:nvPr/>
          </p:nvSpPr>
          <p:spPr>
            <a:xfrm>
              <a:off x="3895699" y="2212085"/>
              <a:ext cx="3175" cy="10795"/>
            </a:xfrm>
            <a:custGeom>
              <a:avLst/>
              <a:gdLst/>
              <a:ahLst/>
              <a:cxnLst/>
              <a:rect l="l" t="t" r="r" b="b"/>
              <a:pathLst>
                <a:path w="3175" h="10794">
                  <a:moveTo>
                    <a:pt x="3048" y="10668"/>
                  </a:moveTo>
                  <a:lnTo>
                    <a:pt x="0" y="10668"/>
                  </a:lnTo>
                  <a:lnTo>
                    <a:pt x="0" y="0"/>
                  </a:lnTo>
                  <a:lnTo>
                    <a:pt x="30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09" name="object 15109"/>
            <p:cNvSpPr/>
            <p:nvPr/>
          </p:nvSpPr>
          <p:spPr>
            <a:xfrm>
              <a:off x="3888841" y="2209037"/>
              <a:ext cx="6985" cy="17145"/>
            </a:xfrm>
            <a:custGeom>
              <a:avLst/>
              <a:gdLst/>
              <a:ahLst/>
              <a:cxnLst/>
              <a:rect l="l" t="t" r="r" b="b"/>
              <a:pathLst>
                <a:path w="6985" h="17144">
                  <a:moveTo>
                    <a:pt x="3048" y="3048"/>
                  </a:moveTo>
                  <a:lnTo>
                    <a:pt x="3048" y="0"/>
                  </a:lnTo>
                  <a:lnTo>
                    <a:pt x="3048" y="3048"/>
                  </a:lnTo>
                  <a:lnTo>
                    <a:pt x="0" y="3048"/>
                  </a:lnTo>
                  <a:lnTo>
                    <a:pt x="0" y="6858"/>
                  </a:lnTo>
                  <a:lnTo>
                    <a:pt x="3048" y="6858"/>
                  </a:lnTo>
                  <a:lnTo>
                    <a:pt x="3048" y="16764"/>
                  </a:lnTo>
                  <a:lnTo>
                    <a:pt x="3048" y="13716"/>
                  </a:lnTo>
                  <a:lnTo>
                    <a:pt x="6858" y="13716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5110" name="object 15110"/>
          <p:cNvGrpSpPr/>
          <p:nvPr/>
        </p:nvGrpSpPr>
        <p:grpSpPr>
          <a:xfrm>
            <a:off x="4782234" y="1494198"/>
            <a:ext cx="20750" cy="27933"/>
            <a:chOff x="3805021" y="2281427"/>
            <a:chExt cx="16510" cy="22225"/>
          </a:xfrm>
        </p:grpSpPr>
        <p:sp>
          <p:nvSpPr>
            <p:cNvPr id="15111" name="object 15111"/>
            <p:cNvSpPr/>
            <p:nvPr/>
          </p:nvSpPr>
          <p:spPr>
            <a:xfrm>
              <a:off x="3817975" y="2296667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12" name="object 15112"/>
            <p:cNvSpPr/>
            <p:nvPr/>
          </p:nvSpPr>
          <p:spPr>
            <a:xfrm>
              <a:off x="3817213" y="229971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0" y="1524"/>
                  </a:moveTo>
                  <a:lnTo>
                    <a:pt x="761" y="762"/>
                  </a:lnTo>
                  <a:lnTo>
                    <a:pt x="1523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13" name="object 15113"/>
            <p:cNvSpPr/>
            <p:nvPr/>
          </p:nvSpPr>
          <p:spPr>
            <a:xfrm>
              <a:off x="3814165" y="230047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10">
                  <a:moveTo>
                    <a:pt x="3810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14" name="object 15114"/>
            <p:cNvSpPr/>
            <p:nvPr/>
          </p:nvSpPr>
          <p:spPr>
            <a:xfrm>
              <a:off x="3813403" y="229971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0" y="0"/>
                  </a:moveTo>
                  <a:lnTo>
                    <a:pt x="762" y="761"/>
                  </a:lnTo>
                  <a:lnTo>
                    <a:pt x="1524" y="1523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15" name="object 15115"/>
            <p:cNvSpPr/>
            <p:nvPr/>
          </p:nvSpPr>
          <p:spPr>
            <a:xfrm>
              <a:off x="3814165" y="2296667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809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16" name="object 15116"/>
            <p:cNvSpPr/>
            <p:nvPr/>
          </p:nvSpPr>
          <p:spPr>
            <a:xfrm>
              <a:off x="3807307" y="2283713"/>
              <a:ext cx="3810" cy="13335"/>
            </a:xfrm>
            <a:custGeom>
              <a:avLst/>
              <a:gdLst/>
              <a:ahLst/>
              <a:cxnLst/>
              <a:rect l="l" t="t" r="r" b="b"/>
              <a:pathLst>
                <a:path w="3810" h="13335">
                  <a:moveTo>
                    <a:pt x="0" y="3048"/>
                  </a:moveTo>
                  <a:lnTo>
                    <a:pt x="0" y="0"/>
                  </a:lnTo>
                  <a:lnTo>
                    <a:pt x="3810" y="0"/>
                  </a:lnTo>
                  <a:lnTo>
                    <a:pt x="3810" y="12954"/>
                  </a:lnTo>
                  <a:lnTo>
                    <a:pt x="0" y="12954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5117" name="object 15117"/>
          <p:cNvSpPr/>
          <p:nvPr/>
        </p:nvSpPr>
        <p:spPr>
          <a:xfrm>
            <a:off x="4802346" y="1407048"/>
            <a:ext cx="8779" cy="13567"/>
          </a:xfrm>
          <a:custGeom>
            <a:avLst/>
            <a:gdLst/>
            <a:ahLst/>
            <a:cxnLst/>
            <a:rect l="l" t="t" r="r" b="b"/>
            <a:pathLst>
              <a:path w="6985" h="10794">
                <a:moveTo>
                  <a:pt x="3048" y="10668"/>
                </a:moveTo>
                <a:lnTo>
                  <a:pt x="6858" y="10668"/>
                </a:lnTo>
                <a:lnTo>
                  <a:pt x="6858" y="0"/>
                </a:lnTo>
                <a:lnTo>
                  <a:pt x="3048" y="0"/>
                </a:lnTo>
              </a:path>
              <a:path w="6985" h="10794">
                <a:moveTo>
                  <a:pt x="3048" y="10668"/>
                </a:moveTo>
                <a:lnTo>
                  <a:pt x="0" y="10668"/>
                </a:lnTo>
                <a:lnTo>
                  <a:pt x="0" y="0"/>
                </a:lnTo>
                <a:lnTo>
                  <a:pt x="304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5118" name="object 15118"/>
          <p:cNvGrpSpPr/>
          <p:nvPr/>
        </p:nvGrpSpPr>
        <p:grpSpPr>
          <a:xfrm>
            <a:off x="4747757" y="1540169"/>
            <a:ext cx="71029" cy="42298"/>
            <a:chOff x="3777589" y="2318004"/>
            <a:chExt cx="56515" cy="33655"/>
          </a:xfrm>
        </p:grpSpPr>
        <p:sp>
          <p:nvSpPr>
            <p:cNvPr id="15119" name="object 15119"/>
            <p:cNvSpPr/>
            <p:nvPr/>
          </p:nvSpPr>
          <p:spPr>
            <a:xfrm>
              <a:off x="3830929" y="2329434"/>
              <a:ext cx="1270" cy="11430"/>
            </a:xfrm>
            <a:custGeom>
              <a:avLst/>
              <a:gdLst/>
              <a:ahLst/>
              <a:cxnLst/>
              <a:rect l="l" t="t" r="r" b="b"/>
              <a:pathLst>
                <a:path w="1270" h="11430">
                  <a:moveTo>
                    <a:pt x="0" y="11429"/>
                  </a:moveTo>
                  <a:lnTo>
                    <a:pt x="761" y="5333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20" name="object 15120"/>
            <p:cNvSpPr/>
            <p:nvPr/>
          </p:nvSpPr>
          <p:spPr>
            <a:xfrm>
              <a:off x="3816451" y="2332482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285"/>
                  </a:moveTo>
                  <a:lnTo>
                    <a:pt x="0" y="1523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21" name="object 15121"/>
            <p:cNvSpPr/>
            <p:nvPr/>
          </p:nvSpPr>
          <p:spPr>
            <a:xfrm>
              <a:off x="3811117" y="2334006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10">
                  <a:moveTo>
                    <a:pt x="3048" y="3809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22" name="object 15122"/>
            <p:cNvSpPr/>
            <p:nvPr/>
          </p:nvSpPr>
          <p:spPr>
            <a:xfrm>
              <a:off x="3811117" y="2334006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10">
                  <a:moveTo>
                    <a:pt x="0" y="3809"/>
                  </a:moveTo>
                  <a:lnTo>
                    <a:pt x="3047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23" name="object 15123"/>
            <p:cNvSpPr/>
            <p:nvPr/>
          </p:nvSpPr>
          <p:spPr>
            <a:xfrm>
              <a:off x="3779875" y="2327148"/>
              <a:ext cx="3175" cy="16510"/>
            </a:xfrm>
            <a:custGeom>
              <a:avLst/>
              <a:gdLst/>
              <a:ahLst/>
              <a:cxnLst/>
              <a:rect l="l" t="t" r="r" b="b"/>
              <a:pathLst>
                <a:path w="3175" h="16510">
                  <a:moveTo>
                    <a:pt x="3048" y="0"/>
                  </a:moveTo>
                  <a:lnTo>
                    <a:pt x="762" y="3048"/>
                  </a:lnTo>
                  <a:lnTo>
                    <a:pt x="0" y="7620"/>
                  </a:lnTo>
                  <a:lnTo>
                    <a:pt x="0" y="12192"/>
                  </a:lnTo>
                  <a:lnTo>
                    <a:pt x="2286" y="16002"/>
                  </a:lnTo>
                  <a:lnTo>
                    <a:pt x="3048" y="1600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24" name="object 15124"/>
            <p:cNvSpPr/>
            <p:nvPr/>
          </p:nvSpPr>
          <p:spPr>
            <a:xfrm>
              <a:off x="3802735" y="2349246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0" y="0"/>
                  </a:moveTo>
                  <a:lnTo>
                    <a:pt x="3048" y="0"/>
                  </a:lnTo>
                  <a:lnTo>
                    <a:pt x="609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25" name="object 15125"/>
            <p:cNvSpPr/>
            <p:nvPr/>
          </p:nvSpPr>
          <p:spPr>
            <a:xfrm>
              <a:off x="3791305" y="2347722"/>
              <a:ext cx="11430" cy="1905"/>
            </a:xfrm>
            <a:custGeom>
              <a:avLst/>
              <a:gdLst/>
              <a:ahLst/>
              <a:cxnLst/>
              <a:rect l="l" t="t" r="r" b="b"/>
              <a:pathLst>
                <a:path w="11429" h="1905">
                  <a:moveTo>
                    <a:pt x="0" y="0"/>
                  </a:moveTo>
                  <a:lnTo>
                    <a:pt x="5334" y="1523"/>
                  </a:lnTo>
                  <a:lnTo>
                    <a:pt x="11430" y="1523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26" name="object 15126"/>
            <p:cNvSpPr/>
            <p:nvPr/>
          </p:nvSpPr>
          <p:spPr>
            <a:xfrm>
              <a:off x="3782923" y="2343150"/>
              <a:ext cx="8890" cy="5080"/>
            </a:xfrm>
            <a:custGeom>
              <a:avLst/>
              <a:gdLst/>
              <a:ahLst/>
              <a:cxnLst/>
              <a:rect l="l" t="t" r="r" b="b"/>
              <a:pathLst>
                <a:path w="8889" h="5080">
                  <a:moveTo>
                    <a:pt x="0" y="0"/>
                  </a:moveTo>
                  <a:lnTo>
                    <a:pt x="3810" y="3047"/>
                  </a:lnTo>
                  <a:lnTo>
                    <a:pt x="8382" y="4571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27" name="object 15127"/>
            <p:cNvSpPr/>
            <p:nvPr/>
          </p:nvSpPr>
          <p:spPr>
            <a:xfrm>
              <a:off x="3817975" y="2339340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70" h="3175">
                  <a:moveTo>
                    <a:pt x="0" y="3048"/>
                  </a:moveTo>
                  <a:lnTo>
                    <a:pt x="761" y="2286"/>
                  </a:lnTo>
                  <a:lnTo>
                    <a:pt x="761" y="1524"/>
                  </a:lnTo>
                  <a:lnTo>
                    <a:pt x="761" y="762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28" name="object 15128"/>
            <p:cNvSpPr/>
            <p:nvPr/>
          </p:nvSpPr>
          <p:spPr>
            <a:xfrm>
              <a:off x="3811117" y="2346960"/>
              <a:ext cx="7620" cy="1905"/>
            </a:xfrm>
            <a:custGeom>
              <a:avLst/>
              <a:gdLst/>
              <a:ahLst/>
              <a:cxnLst/>
              <a:rect l="l" t="t" r="r" b="b"/>
              <a:pathLst>
                <a:path w="7620" h="1905">
                  <a:moveTo>
                    <a:pt x="0" y="1524"/>
                  </a:moveTo>
                  <a:lnTo>
                    <a:pt x="3810" y="762"/>
                  </a:lnTo>
                  <a:lnTo>
                    <a:pt x="7620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29" name="object 15129"/>
            <p:cNvSpPr/>
            <p:nvPr/>
          </p:nvSpPr>
          <p:spPr>
            <a:xfrm>
              <a:off x="3808831" y="2337816"/>
              <a:ext cx="7620" cy="11430"/>
            </a:xfrm>
            <a:custGeom>
              <a:avLst/>
              <a:gdLst/>
              <a:ahLst/>
              <a:cxnLst/>
              <a:rect l="l" t="t" r="r" b="b"/>
              <a:pathLst>
                <a:path w="7620" h="11430">
                  <a:moveTo>
                    <a:pt x="0" y="11429"/>
                  </a:moveTo>
                  <a:lnTo>
                    <a:pt x="3048" y="10667"/>
                  </a:lnTo>
                  <a:lnTo>
                    <a:pt x="4572" y="8381"/>
                  </a:lnTo>
                  <a:lnTo>
                    <a:pt x="6096" y="6095"/>
                  </a:lnTo>
                  <a:lnTo>
                    <a:pt x="6858" y="3809"/>
                  </a:lnTo>
                  <a:lnTo>
                    <a:pt x="6858" y="1523"/>
                  </a:lnTo>
                  <a:lnTo>
                    <a:pt x="762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30" name="object 15130"/>
            <p:cNvSpPr/>
            <p:nvPr/>
          </p:nvSpPr>
          <p:spPr>
            <a:xfrm>
              <a:off x="3814165" y="234086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10">
                  <a:moveTo>
                    <a:pt x="3810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31" name="object 15131"/>
            <p:cNvSpPr/>
            <p:nvPr/>
          </p:nvSpPr>
          <p:spPr>
            <a:xfrm>
              <a:off x="3816451" y="2334768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3048"/>
                  </a:moveTo>
                  <a:lnTo>
                    <a:pt x="0" y="1524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32" name="object 15132"/>
            <p:cNvSpPr/>
            <p:nvPr/>
          </p:nvSpPr>
          <p:spPr>
            <a:xfrm>
              <a:off x="3815689" y="2338578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80">
                  <a:moveTo>
                    <a:pt x="2286" y="0"/>
                  </a:moveTo>
                  <a:lnTo>
                    <a:pt x="3902" y="669"/>
                  </a:lnTo>
                  <a:lnTo>
                    <a:pt x="4572" y="2285"/>
                  </a:lnTo>
                  <a:lnTo>
                    <a:pt x="3902" y="3902"/>
                  </a:lnTo>
                  <a:lnTo>
                    <a:pt x="2286" y="4571"/>
                  </a:lnTo>
                  <a:lnTo>
                    <a:pt x="669" y="3902"/>
                  </a:lnTo>
                  <a:lnTo>
                    <a:pt x="0" y="2285"/>
                  </a:lnTo>
                  <a:lnTo>
                    <a:pt x="669" y="669"/>
                  </a:lnTo>
                  <a:lnTo>
                    <a:pt x="228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33" name="object 15133"/>
            <p:cNvSpPr/>
            <p:nvPr/>
          </p:nvSpPr>
          <p:spPr>
            <a:xfrm>
              <a:off x="3818737" y="2340864"/>
              <a:ext cx="12700" cy="6350"/>
            </a:xfrm>
            <a:custGeom>
              <a:avLst/>
              <a:gdLst/>
              <a:ahLst/>
              <a:cxnLst/>
              <a:rect l="l" t="t" r="r" b="b"/>
              <a:pathLst>
                <a:path w="12700" h="6350">
                  <a:moveTo>
                    <a:pt x="0" y="6096"/>
                  </a:moveTo>
                  <a:lnTo>
                    <a:pt x="4572" y="3810"/>
                  </a:lnTo>
                  <a:lnTo>
                    <a:pt x="9906" y="2286"/>
                  </a:lnTo>
                  <a:lnTo>
                    <a:pt x="11430" y="1524"/>
                  </a:lnTo>
                  <a:lnTo>
                    <a:pt x="1219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34" name="object 15134"/>
            <p:cNvSpPr/>
            <p:nvPr/>
          </p:nvSpPr>
          <p:spPr>
            <a:xfrm>
              <a:off x="3782923" y="2320290"/>
              <a:ext cx="26034" cy="6985"/>
            </a:xfrm>
            <a:custGeom>
              <a:avLst/>
              <a:gdLst/>
              <a:ahLst/>
              <a:cxnLst/>
              <a:rect l="l" t="t" r="r" b="b"/>
              <a:pathLst>
                <a:path w="26035" h="6985">
                  <a:moveTo>
                    <a:pt x="25908" y="761"/>
                  </a:moveTo>
                  <a:lnTo>
                    <a:pt x="22860" y="761"/>
                  </a:lnTo>
                  <a:lnTo>
                    <a:pt x="19812" y="0"/>
                  </a:lnTo>
                  <a:lnTo>
                    <a:pt x="13716" y="761"/>
                  </a:lnTo>
                  <a:lnTo>
                    <a:pt x="8382" y="2285"/>
                  </a:lnTo>
                  <a:lnTo>
                    <a:pt x="3810" y="3809"/>
                  </a:lnTo>
                  <a:lnTo>
                    <a:pt x="0" y="6857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35" name="object 15135"/>
            <p:cNvSpPr/>
            <p:nvPr/>
          </p:nvSpPr>
          <p:spPr>
            <a:xfrm>
              <a:off x="3817975" y="2327910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70" h="3175">
                  <a:moveTo>
                    <a:pt x="0" y="3048"/>
                  </a:moveTo>
                  <a:lnTo>
                    <a:pt x="761" y="2286"/>
                  </a:lnTo>
                  <a:lnTo>
                    <a:pt x="761" y="1524"/>
                  </a:lnTo>
                  <a:lnTo>
                    <a:pt x="761" y="762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36" name="object 15136"/>
            <p:cNvSpPr/>
            <p:nvPr/>
          </p:nvSpPr>
          <p:spPr>
            <a:xfrm>
              <a:off x="3811117" y="2321814"/>
              <a:ext cx="7620" cy="1905"/>
            </a:xfrm>
            <a:custGeom>
              <a:avLst/>
              <a:gdLst/>
              <a:ahLst/>
              <a:cxnLst/>
              <a:rect l="l" t="t" r="r" b="b"/>
              <a:pathLst>
                <a:path w="7620" h="1905">
                  <a:moveTo>
                    <a:pt x="7620" y="1524"/>
                  </a:moveTo>
                  <a:lnTo>
                    <a:pt x="3810" y="762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37" name="object 15137"/>
            <p:cNvSpPr/>
            <p:nvPr/>
          </p:nvSpPr>
          <p:spPr>
            <a:xfrm>
              <a:off x="3808831" y="2321052"/>
              <a:ext cx="6985" cy="7620"/>
            </a:xfrm>
            <a:custGeom>
              <a:avLst/>
              <a:gdLst/>
              <a:ahLst/>
              <a:cxnLst/>
              <a:rect l="l" t="t" r="r" b="b"/>
              <a:pathLst>
                <a:path w="6985" h="7619">
                  <a:moveTo>
                    <a:pt x="6858" y="7620"/>
                  </a:moveTo>
                  <a:lnTo>
                    <a:pt x="6096" y="5334"/>
                  </a:lnTo>
                  <a:lnTo>
                    <a:pt x="4572" y="3048"/>
                  </a:lnTo>
                  <a:lnTo>
                    <a:pt x="3048" y="762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38" name="object 15138"/>
            <p:cNvSpPr/>
            <p:nvPr/>
          </p:nvSpPr>
          <p:spPr>
            <a:xfrm>
              <a:off x="3815689" y="2328672"/>
              <a:ext cx="1270" cy="3810"/>
            </a:xfrm>
            <a:custGeom>
              <a:avLst/>
              <a:gdLst/>
              <a:ahLst/>
              <a:cxnLst/>
              <a:rect l="l" t="t" r="r" b="b"/>
              <a:pathLst>
                <a:path w="1270" h="3810">
                  <a:moveTo>
                    <a:pt x="762" y="3809"/>
                  </a:moveTo>
                  <a:lnTo>
                    <a:pt x="0" y="2285"/>
                  </a:lnTo>
                  <a:lnTo>
                    <a:pt x="0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39" name="object 15139"/>
            <p:cNvSpPr/>
            <p:nvPr/>
          </p:nvSpPr>
          <p:spPr>
            <a:xfrm>
              <a:off x="3815689" y="2328672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80">
                  <a:moveTo>
                    <a:pt x="2286" y="0"/>
                  </a:moveTo>
                  <a:lnTo>
                    <a:pt x="3902" y="669"/>
                  </a:lnTo>
                  <a:lnTo>
                    <a:pt x="4572" y="2285"/>
                  </a:lnTo>
                  <a:lnTo>
                    <a:pt x="3902" y="3902"/>
                  </a:lnTo>
                  <a:lnTo>
                    <a:pt x="2286" y="4571"/>
                  </a:lnTo>
                  <a:lnTo>
                    <a:pt x="669" y="3902"/>
                  </a:lnTo>
                  <a:lnTo>
                    <a:pt x="0" y="2285"/>
                  </a:lnTo>
                  <a:lnTo>
                    <a:pt x="669" y="669"/>
                  </a:lnTo>
                  <a:lnTo>
                    <a:pt x="228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40" name="object 15140"/>
            <p:cNvSpPr/>
            <p:nvPr/>
          </p:nvSpPr>
          <p:spPr>
            <a:xfrm>
              <a:off x="3814165" y="232714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10">
                  <a:moveTo>
                    <a:pt x="3810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41" name="object 15141"/>
            <p:cNvSpPr/>
            <p:nvPr/>
          </p:nvSpPr>
          <p:spPr>
            <a:xfrm>
              <a:off x="3818737" y="2323338"/>
              <a:ext cx="10160" cy="3810"/>
            </a:xfrm>
            <a:custGeom>
              <a:avLst/>
              <a:gdLst/>
              <a:ahLst/>
              <a:cxnLst/>
              <a:rect l="l" t="t" r="r" b="b"/>
              <a:pathLst>
                <a:path w="10160" h="3810">
                  <a:moveTo>
                    <a:pt x="9905" y="3809"/>
                  </a:moveTo>
                  <a:lnTo>
                    <a:pt x="4571" y="2285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42" name="object 15142"/>
            <p:cNvSpPr/>
            <p:nvPr/>
          </p:nvSpPr>
          <p:spPr>
            <a:xfrm>
              <a:off x="3828643" y="232714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286" y="2285"/>
                  </a:moveTo>
                  <a:lnTo>
                    <a:pt x="1524" y="761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5143" name="object 15143"/>
          <p:cNvSpPr/>
          <p:nvPr/>
        </p:nvSpPr>
        <p:spPr>
          <a:xfrm>
            <a:off x="4810965" y="1403218"/>
            <a:ext cx="8779" cy="21548"/>
          </a:xfrm>
          <a:custGeom>
            <a:avLst/>
            <a:gdLst/>
            <a:ahLst/>
            <a:cxnLst/>
            <a:rect l="l" t="t" r="r" b="b"/>
            <a:pathLst>
              <a:path w="6985" h="17144">
                <a:moveTo>
                  <a:pt x="3048" y="3048"/>
                </a:moveTo>
                <a:lnTo>
                  <a:pt x="3048" y="0"/>
                </a:lnTo>
                <a:lnTo>
                  <a:pt x="3048" y="3048"/>
                </a:lnTo>
                <a:lnTo>
                  <a:pt x="6858" y="3048"/>
                </a:lnTo>
                <a:lnTo>
                  <a:pt x="6858" y="6858"/>
                </a:lnTo>
                <a:lnTo>
                  <a:pt x="3048" y="6858"/>
                </a:lnTo>
                <a:lnTo>
                  <a:pt x="3048" y="16764"/>
                </a:lnTo>
                <a:lnTo>
                  <a:pt x="3048" y="13716"/>
                </a:lnTo>
                <a:lnTo>
                  <a:pt x="0" y="13716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5144" name="object 15144"/>
          <p:cNvGrpSpPr/>
          <p:nvPr/>
        </p:nvGrpSpPr>
        <p:grpSpPr>
          <a:xfrm>
            <a:off x="4701787" y="1407048"/>
            <a:ext cx="14365" cy="90183"/>
            <a:chOff x="3741013" y="2212085"/>
            <a:chExt cx="11430" cy="71755"/>
          </a:xfrm>
        </p:grpSpPr>
        <p:sp>
          <p:nvSpPr>
            <p:cNvPr id="15145" name="object 15145"/>
            <p:cNvSpPr/>
            <p:nvPr/>
          </p:nvSpPr>
          <p:spPr>
            <a:xfrm>
              <a:off x="3750157" y="2232659"/>
              <a:ext cx="0" cy="51435"/>
            </a:xfrm>
            <a:custGeom>
              <a:avLst/>
              <a:gdLst/>
              <a:ahLst/>
              <a:cxnLst/>
              <a:rect l="l" t="t" r="r" b="b"/>
              <a:pathLst>
                <a:path h="51435">
                  <a:moveTo>
                    <a:pt x="0" y="51053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46" name="object 15146"/>
            <p:cNvSpPr/>
            <p:nvPr/>
          </p:nvSpPr>
          <p:spPr>
            <a:xfrm>
              <a:off x="3743299" y="2212085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h="20955">
                  <a:moveTo>
                    <a:pt x="0" y="0"/>
                  </a:moveTo>
                  <a:lnTo>
                    <a:pt x="0" y="2057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47" name="object 15147"/>
            <p:cNvSpPr/>
            <p:nvPr/>
          </p:nvSpPr>
          <p:spPr>
            <a:xfrm>
              <a:off x="3750157" y="2212085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h="20955">
                  <a:moveTo>
                    <a:pt x="0" y="20574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5148" name="object 15148"/>
          <p:cNvSpPr/>
          <p:nvPr/>
        </p:nvSpPr>
        <p:spPr>
          <a:xfrm>
            <a:off x="4619425" y="1407047"/>
            <a:ext cx="0" cy="26337"/>
          </a:xfrm>
          <a:custGeom>
            <a:avLst/>
            <a:gdLst/>
            <a:ahLst/>
            <a:cxnLst/>
            <a:rect l="l" t="t" r="r" b="b"/>
            <a:pathLst>
              <a:path h="20955">
                <a:moveTo>
                  <a:pt x="0" y="0"/>
                </a:moveTo>
                <a:lnTo>
                  <a:pt x="0" y="20574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49" name="object 15149"/>
          <p:cNvSpPr/>
          <p:nvPr/>
        </p:nvSpPr>
        <p:spPr>
          <a:xfrm>
            <a:off x="4704661" y="1432906"/>
            <a:ext cx="8779" cy="0"/>
          </a:xfrm>
          <a:custGeom>
            <a:avLst/>
            <a:gdLst/>
            <a:ahLst/>
            <a:cxnLst/>
            <a:rect l="l" t="t" r="r" b="b"/>
            <a:pathLst>
              <a:path w="6985">
                <a:moveTo>
                  <a:pt x="0" y="0"/>
                </a:moveTo>
                <a:lnTo>
                  <a:pt x="685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50" name="object 15150"/>
          <p:cNvSpPr/>
          <p:nvPr/>
        </p:nvSpPr>
        <p:spPr>
          <a:xfrm>
            <a:off x="4734349" y="1525802"/>
            <a:ext cx="3192" cy="2394"/>
          </a:xfrm>
          <a:custGeom>
            <a:avLst/>
            <a:gdLst/>
            <a:ahLst/>
            <a:cxnLst/>
            <a:rect l="l" t="t" r="r" b="b"/>
            <a:pathLst>
              <a:path w="2539" h="1905">
                <a:moveTo>
                  <a:pt x="0" y="0"/>
                </a:moveTo>
                <a:lnTo>
                  <a:pt x="0" y="762"/>
                </a:lnTo>
                <a:lnTo>
                  <a:pt x="1524" y="1523"/>
                </a:lnTo>
                <a:lnTo>
                  <a:pt x="2286" y="761"/>
                </a:lnTo>
                <a:lnTo>
                  <a:pt x="228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5151" name="object 15151"/>
          <p:cNvGrpSpPr/>
          <p:nvPr/>
        </p:nvGrpSpPr>
        <p:grpSpPr>
          <a:xfrm>
            <a:off x="4697956" y="1407047"/>
            <a:ext cx="39904" cy="119712"/>
            <a:chOff x="3737965" y="2212085"/>
            <a:chExt cx="31750" cy="95250"/>
          </a:xfrm>
        </p:grpSpPr>
        <p:sp>
          <p:nvSpPr>
            <p:cNvPr id="15152" name="object 15152"/>
            <p:cNvSpPr/>
            <p:nvPr/>
          </p:nvSpPr>
          <p:spPr>
            <a:xfrm>
              <a:off x="3743299" y="2232659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5">
                  <a:moveTo>
                    <a:pt x="0" y="0"/>
                  </a:moveTo>
                  <a:lnTo>
                    <a:pt x="685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53" name="object 15153"/>
            <p:cNvSpPr/>
            <p:nvPr/>
          </p:nvSpPr>
          <p:spPr>
            <a:xfrm>
              <a:off x="3740251" y="2218943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10">
                  <a:moveTo>
                    <a:pt x="0" y="0"/>
                  </a:moveTo>
                  <a:lnTo>
                    <a:pt x="3048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54" name="object 15154"/>
            <p:cNvSpPr/>
            <p:nvPr/>
          </p:nvSpPr>
          <p:spPr>
            <a:xfrm>
              <a:off x="3743299" y="2212085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h="20955">
                  <a:moveTo>
                    <a:pt x="0" y="0"/>
                  </a:moveTo>
                  <a:lnTo>
                    <a:pt x="0" y="2057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55" name="object 15155"/>
            <p:cNvSpPr/>
            <p:nvPr/>
          </p:nvSpPr>
          <p:spPr>
            <a:xfrm>
              <a:off x="3750157" y="2212085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h="20955">
                  <a:moveTo>
                    <a:pt x="0" y="20574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56" name="object 15156"/>
            <p:cNvSpPr/>
            <p:nvPr/>
          </p:nvSpPr>
          <p:spPr>
            <a:xfrm>
              <a:off x="3750157" y="2232659"/>
              <a:ext cx="0" cy="51435"/>
            </a:xfrm>
            <a:custGeom>
              <a:avLst/>
              <a:gdLst/>
              <a:ahLst/>
              <a:cxnLst/>
              <a:rect l="l" t="t" r="r" b="b"/>
              <a:pathLst>
                <a:path h="51435">
                  <a:moveTo>
                    <a:pt x="0" y="51053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57" name="object 15157"/>
            <p:cNvSpPr/>
            <p:nvPr/>
          </p:nvSpPr>
          <p:spPr>
            <a:xfrm>
              <a:off x="3766921" y="2300477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5">
                  <a:moveTo>
                    <a:pt x="0" y="6857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5158" name="object 15158"/>
          <p:cNvGrpSpPr/>
          <p:nvPr/>
        </p:nvGrpSpPr>
        <p:grpSpPr>
          <a:xfrm>
            <a:off x="4684549" y="1513352"/>
            <a:ext cx="23144" cy="119712"/>
            <a:chOff x="3727297" y="2296667"/>
            <a:chExt cx="18415" cy="95250"/>
          </a:xfrm>
        </p:grpSpPr>
        <p:sp>
          <p:nvSpPr>
            <p:cNvPr id="15159" name="object 15159"/>
            <p:cNvSpPr/>
            <p:nvPr/>
          </p:nvSpPr>
          <p:spPr>
            <a:xfrm>
              <a:off x="3729583" y="2378201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10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60" name="object 15160"/>
            <p:cNvSpPr/>
            <p:nvPr/>
          </p:nvSpPr>
          <p:spPr>
            <a:xfrm>
              <a:off x="3736441" y="2371343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5">
                  <a:moveTo>
                    <a:pt x="0" y="0"/>
                  </a:moveTo>
                  <a:lnTo>
                    <a:pt x="685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61" name="object 15161"/>
            <p:cNvSpPr/>
            <p:nvPr/>
          </p:nvSpPr>
          <p:spPr>
            <a:xfrm>
              <a:off x="3736441" y="2371343"/>
              <a:ext cx="6985" cy="3175"/>
            </a:xfrm>
            <a:custGeom>
              <a:avLst/>
              <a:gdLst/>
              <a:ahLst/>
              <a:cxnLst/>
              <a:rect l="l" t="t" r="r" b="b"/>
              <a:pathLst>
                <a:path w="6985" h="3175">
                  <a:moveTo>
                    <a:pt x="0" y="3048"/>
                  </a:moveTo>
                  <a:lnTo>
                    <a:pt x="6858" y="3048"/>
                  </a:lnTo>
                  <a:lnTo>
                    <a:pt x="6858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62" name="object 15162"/>
            <p:cNvSpPr/>
            <p:nvPr/>
          </p:nvSpPr>
          <p:spPr>
            <a:xfrm>
              <a:off x="3733393" y="238810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5">
                  <a:moveTo>
                    <a:pt x="0" y="0"/>
                  </a:moveTo>
                  <a:lnTo>
                    <a:pt x="6858" y="0"/>
                  </a:lnTo>
                </a:path>
                <a:path w="6985">
                  <a:moveTo>
                    <a:pt x="0" y="0"/>
                  </a:moveTo>
                  <a:lnTo>
                    <a:pt x="685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63" name="object 15163"/>
            <p:cNvSpPr/>
            <p:nvPr/>
          </p:nvSpPr>
          <p:spPr>
            <a:xfrm>
              <a:off x="3733393" y="2385059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5">
                  <a:moveTo>
                    <a:pt x="0" y="0"/>
                  </a:moveTo>
                  <a:lnTo>
                    <a:pt x="0" y="6858"/>
                  </a:lnTo>
                  <a:lnTo>
                    <a:pt x="0" y="685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64" name="object 15164"/>
            <p:cNvSpPr/>
            <p:nvPr/>
          </p:nvSpPr>
          <p:spPr>
            <a:xfrm>
              <a:off x="3731107" y="2382773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80">
                  <a:moveTo>
                    <a:pt x="2286" y="0"/>
                  </a:moveTo>
                  <a:lnTo>
                    <a:pt x="3902" y="669"/>
                  </a:lnTo>
                  <a:lnTo>
                    <a:pt x="4572" y="2285"/>
                  </a:lnTo>
                  <a:lnTo>
                    <a:pt x="3902" y="3902"/>
                  </a:lnTo>
                  <a:lnTo>
                    <a:pt x="2286" y="4571"/>
                  </a:lnTo>
                  <a:lnTo>
                    <a:pt x="669" y="3902"/>
                  </a:lnTo>
                  <a:lnTo>
                    <a:pt x="0" y="2285"/>
                  </a:lnTo>
                  <a:lnTo>
                    <a:pt x="669" y="669"/>
                  </a:lnTo>
                  <a:lnTo>
                    <a:pt x="228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65" name="object 15165"/>
            <p:cNvSpPr/>
            <p:nvPr/>
          </p:nvSpPr>
          <p:spPr>
            <a:xfrm>
              <a:off x="3738727" y="2387345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39">
                  <a:moveTo>
                    <a:pt x="0" y="2285"/>
                  </a:moveTo>
                  <a:lnTo>
                    <a:pt x="762" y="2285"/>
                  </a:lnTo>
                  <a:lnTo>
                    <a:pt x="1523" y="761"/>
                  </a:lnTo>
                  <a:lnTo>
                    <a:pt x="761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66" name="object 15166"/>
            <p:cNvSpPr/>
            <p:nvPr/>
          </p:nvSpPr>
          <p:spPr>
            <a:xfrm>
              <a:off x="3743299" y="2324099"/>
              <a:ext cx="0" cy="47625"/>
            </a:xfrm>
            <a:custGeom>
              <a:avLst/>
              <a:gdLst/>
              <a:ahLst/>
              <a:cxnLst/>
              <a:rect l="l" t="t" r="r" b="b"/>
              <a:pathLst>
                <a:path h="47625">
                  <a:moveTo>
                    <a:pt x="0" y="0"/>
                  </a:moveTo>
                  <a:lnTo>
                    <a:pt x="0" y="4724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67" name="object 15167"/>
            <p:cNvSpPr/>
            <p:nvPr/>
          </p:nvSpPr>
          <p:spPr>
            <a:xfrm>
              <a:off x="3729583" y="2296667"/>
              <a:ext cx="0" cy="78105"/>
            </a:xfrm>
            <a:custGeom>
              <a:avLst/>
              <a:gdLst/>
              <a:ahLst/>
              <a:cxnLst/>
              <a:rect l="l" t="t" r="r" b="b"/>
              <a:pathLst>
                <a:path h="78105">
                  <a:moveTo>
                    <a:pt x="0" y="0"/>
                  </a:moveTo>
                  <a:lnTo>
                    <a:pt x="0" y="7772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68" name="object 15168"/>
            <p:cNvSpPr/>
            <p:nvPr/>
          </p:nvSpPr>
          <p:spPr>
            <a:xfrm>
              <a:off x="3736441" y="2296667"/>
              <a:ext cx="0" cy="78105"/>
            </a:xfrm>
            <a:custGeom>
              <a:avLst/>
              <a:gdLst/>
              <a:ahLst/>
              <a:cxnLst/>
              <a:rect l="l" t="t" r="r" b="b"/>
              <a:pathLst>
                <a:path h="78105">
                  <a:moveTo>
                    <a:pt x="0" y="77724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69" name="object 15169"/>
            <p:cNvSpPr/>
            <p:nvPr/>
          </p:nvSpPr>
          <p:spPr>
            <a:xfrm>
              <a:off x="3733393" y="2296667"/>
              <a:ext cx="0" cy="78105"/>
            </a:xfrm>
            <a:custGeom>
              <a:avLst/>
              <a:gdLst/>
              <a:ahLst/>
              <a:cxnLst/>
              <a:rect l="l" t="t" r="r" b="b"/>
              <a:pathLst>
                <a:path h="78105">
                  <a:moveTo>
                    <a:pt x="0" y="77724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5170" name="object 15170"/>
          <p:cNvGrpSpPr/>
          <p:nvPr/>
        </p:nvGrpSpPr>
        <p:grpSpPr>
          <a:xfrm>
            <a:off x="4616552" y="1412793"/>
            <a:ext cx="52673" cy="20750"/>
            <a:chOff x="3673195" y="2216657"/>
            <a:chExt cx="41910" cy="16510"/>
          </a:xfrm>
        </p:grpSpPr>
        <p:sp>
          <p:nvSpPr>
            <p:cNvPr id="15171" name="object 15171"/>
            <p:cNvSpPr/>
            <p:nvPr/>
          </p:nvSpPr>
          <p:spPr>
            <a:xfrm>
              <a:off x="3712819" y="2222753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0"/>
                  </a:moveTo>
                  <a:lnTo>
                    <a:pt x="0" y="990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72" name="object 15172"/>
            <p:cNvSpPr/>
            <p:nvPr/>
          </p:nvSpPr>
          <p:spPr>
            <a:xfrm>
              <a:off x="3675481" y="2218943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10">
                  <a:moveTo>
                    <a:pt x="3810" y="0"/>
                  </a:moveTo>
                  <a:lnTo>
                    <a:pt x="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5173" name="object 15173"/>
          <p:cNvGrpSpPr/>
          <p:nvPr/>
        </p:nvGrpSpPr>
        <p:grpSpPr>
          <a:xfrm>
            <a:off x="4674972" y="1513351"/>
            <a:ext cx="12769" cy="122905"/>
            <a:chOff x="3719677" y="2296667"/>
            <a:chExt cx="10160" cy="97790"/>
          </a:xfrm>
        </p:grpSpPr>
        <p:sp>
          <p:nvSpPr>
            <p:cNvPr id="15174" name="object 15174"/>
            <p:cNvSpPr/>
            <p:nvPr/>
          </p:nvSpPr>
          <p:spPr>
            <a:xfrm>
              <a:off x="3726535" y="2385059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5">
                  <a:moveTo>
                    <a:pt x="0" y="0"/>
                  </a:moveTo>
                  <a:lnTo>
                    <a:pt x="0" y="685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75" name="object 15175"/>
            <p:cNvSpPr/>
            <p:nvPr/>
          </p:nvSpPr>
          <p:spPr>
            <a:xfrm>
              <a:off x="3721963" y="2387345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762" y="0"/>
                  </a:moveTo>
                  <a:lnTo>
                    <a:pt x="0" y="0"/>
                  </a:lnTo>
                  <a:lnTo>
                    <a:pt x="0" y="762"/>
                  </a:lnTo>
                  <a:lnTo>
                    <a:pt x="0" y="2286"/>
                  </a:lnTo>
                  <a:lnTo>
                    <a:pt x="762" y="228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76" name="object 15176"/>
            <p:cNvSpPr/>
            <p:nvPr/>
          </p:nvSpPr>
          <p:spPr>
            <a:xfrm>
              <a:off x="3722725" y="238810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10">
                  <a:moveTo>
                    <a:pt x="3810" y="0"/>
                  </a:moveTo>
                  <a:lnTo>
                    <a:pt x="0" y="0"/>
                  </a:lnTo>
                </a:path>
                <a:path w="3810">
                  <a:moveTo>
                    <a:pt x="3810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77" name="object 15177"/>
            <p:cNvSpPr/>
            <p:nvPr/>
          </p:nvSpPr>
          <p:spPr>
            <a:xfrm>
              <a:off x="3726535" y="2296667"/>
              <a:ext cx="0" cy="78105"/>
            </a:xfrm>
            <a:custGeom>
              <a:avLst/>
              <a:gdLst/>
              <a:ahLst/>
              <a:cxnLst/>
              <a:rect l="l" t="t" r="r" b="b"/>
              <a:pathLst>
                <a:path h="78105">
                  <a:moveTo>
                    <a:pt x="0" y="0"/>
                  </a:moveTo>
                  <a:lnTo>
                    <a:pt x="0" y="7772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78" name="object 15178"/>
            <p:cNvSpPr/>
            <p:nvPr/>
          </p:nvSpPr>
          <p:spPr>
            <a:xfrm>
              <a:off x="3726535" y="239191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4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79" name="object 15179"/>
            <p:cNvSpPr/>
            <p:nvPr/>
          </p:nvSpPr>
          <p:spPr>
            <a:xfrm>
              <a:off x="3726535" y="2385059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4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5180" name="object 15180"/>
          <p:cNvGrpSpPr/>
          <p:nvPr/>
        </p:nvGrpSpPr>
        <p:grpSpPr>
          <a:xfrm>
            <a:off x="4619426" y="1400343"/>
            <a:ext cx="85395" cy="35914"/>
            <a:chOff x="3675481" y="2206751"/>
            <a:chExt cx="67945" cy="28575"/>
          </a:xfrm>
        </p:grpSpPr>
        <p:sp>
          <p:nvSpPr>
            <p:cNvPr id="15181" name="object 15181"/>
            <p:cNvSpPr/>
            <p:nvPr/>
          </p:nvSpPr>
          <p:spPr>
            <a:xfrm>
              <a:off x="3675481" y="2232659"/>
              <a:ext cx="67945" cy="0"/>
            </a:xfrm>
            <a:custGeom>
              <a:avLst/>
              <a:gdLst/>
              <a:ahLst/>
              <a:cxnLst/>
              <a:rect l="l" t="t" r="r" b="b"/>
              <a:pathLst>
                <a:path w="67945">
                  <a:moveTo>
                    <a:pt x="0" y="0"/>
                  </a:moveTo>
                  <a:lnTo>
                    <a:pt x="6781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82" name="object 15182"/>
            <p:cNvSpPr/>
            <p:nvPr/>
          </p:nvSpPr>
          <p:spPr>
            <a:xfrm>
              <a:off x="3682339" y="2212085"/>
              <a:ext cx="54610" cy="0"/>
            </a:xfrm>
            <a:custGeom>
              <a:avLst/>
              <a:gdLst/>
              <a:ahLst/>
              <a:cxnLst/>
              <a:rect l="l" t="t" r="r" b="b"/>
              <a:pathLst>
                <a:path w="54610">
                  <a:moveTo>
                    <a:pt x="0" y="0"/>
                  </a:moveTo>
                  <a:lnTo>
                    <a:pt x="5410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83" name="object 15183"/>
            <p:cNvSpPr/>
            <p:nvPr/>
          </p:nvSpPr>
          <p:spPr>
            <a:xfrm>
              <a:off x="3679291" y="2209037"/>
              <a:ext cx="57150" cy="0"/>
            </a:xfrm>
            <a:custGeom>
              <a:avLst/>
              <a:gdLst/>
              <a:ahLst/>
              <a:cxnLst/>
              <a:rect l="l" t="t" r="r" b="b"/>
              <a:pathLst>
                <a:path w="57150">
                  <a:moveTo>
                    <a:pt x="0" y="0"/>
                  </a:moveTo>
                  <a:lnTo>
                    <a:pt x="5715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5184" name="object 15184"/>
          <p:cNvGrpSpPr/>
          <p:nvPr/>
        </p:nvGrpSpPr>
        <p:grpSpPr>
          <a:xfrm>
            <a:off x="4678803" y="1494198"/>
            <a:ext cx="62250" cy="32720"/>
            <a:chOff x="3722725" y="2281427"/>
            <a:chExt cx="49530" cy="26034"/>
          </a:xfrm>
        </p:grpSpPr>
        <p:sp>
          <p:nvSpPr>
            <p:cNvPr id="15185" name="object 15185"/>
            <p:cNvSpPr/>
            <p:nvPr/>
          </p:nvSpPr>
          <p:spPr>
            <a:xfrm>
              <a:off x="3769969" y="2300477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5">
                  <a:moveTo>
                    <a:pt x="0" y="6857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86" name="object 15186"/>
            <p:cNvSpPr/>
            <p:nvPr/>
          </p:nvSpPr>
          <p:spPr>
            <a:xfrm>
              <a:off x="3722725" y="2283713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39">
                  <a:moveTo>
                    <a:pt x="0" y="0"/>
                  </a:moveTo>
                  <a:lnTo>
                    <a:pt x="2743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5187" name="object 15187"/>
          <p:cNvSpPr/>
          <p:nvPr/>
        </p:nvSpPr>
        <p:spPr>
          <a:xfrm>
            <a:off x="4507374" y="1660838"/>
            <a:ext cx="9577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7620" y="0"/>
                </a:moveTo>
                <a:lnTo>
                  <a:pt x="3810" y="0"/>
                </a:lnTo>
                <a:lnTo>
                  <a:pt x="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88" name="object 15188"/>
          <p:cNvSpPr/>
          <p:nvPr/>
        </p:nvSpPr>
        <p:spPr>
          <a:xfrm>
            <a:off x="4738180" y="1497072"/>
            <a:ext cx="4788" cy="16760"/>
          </a:xfrm>
          <a:custGeom>
            <a:avLst/>
            <a:gdLst/>
            <a:ahLst/>
            <a:cxnLst/>
            <a:rect l="l" t="t" r="r" b="b"/>
            <a:pathLst>
              <a:path w="3810" h="13335">
                <a:moveTo>
                  <a:pt x="0" y="3048"/>
                </a:moveTo>
                <a:lnTo>
                  <a:pt x="0" y="0"/>
                </a:lnTo>
                <a:lnTo>
                  <a:pt x="3810" y="0"/>
                </a:lnTo>
                <a:lnTo>
                  <a:pt x="3810" y="12954"/>
                </a:lnTo>
                <a:lnTo>
                  <a:pt x="0" y="12954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89" name="object 15189"/>
          <p:cNvSpPr/>
          <p:nvPr/>
        </p:nvSpPr>
        <p:spPr>
          <a:xfrm>
            <a:off x="4683591" y="1611038"/>
            <a:ext cx="12769" cy="8779"/>
          </a:xfrm>
          <a:custGeom>
            <a:avLst/>
            <a:gdLst/>
            <a:ahLst/>
            <a:cxnLst/>
            <a:rect l="l" t="t" r="r" b="b"/>
            <a:pathLst>
              <a:path w="10160" h="6985">
                <a:moveTo>
                  <a:pt x="9905" y="0"/>
                </a:moveTo>
                <a:lnTo>
                  <a:pt x="9905" y="3810"/>
                </a:lnTo>
                <a:lnTo>
                  <a:pt x="6857" y="3810"/>
                </a:lnTo>
                <a:lnTo>
                  <a:pt x="3047" y="3810"/>
                </a:lnTo>
                <a:lnTo>
                  <a:pt x="3047" y="6858"/>
                </a:lnTo>
                <a:lnTo>
                  <a:pt x="0" y="6858"/>
                </a:lnTo>
                <a:lnTo>
                  <a:pt x="0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90" name="object 15190"/>
          <p:cNvSpPr/>
          <p:nvPr/>
        </p:nvSpPr>
        <p:spPr>
          <a:xfrm>
            <a:off x="4624214" y="1403218"/>
            <a:ext cx="3990" cy="12769"/>
          </a:xfrm>
          <a:custGeom>
            <a:avLst/>
            <a:gdLst/>
            <a:ahLst/>
            <a:cxnLst/>
            <a:rect l="l" t="t" r="r" b="b"/>
            <a:pathLst>
              <a:path w="3175" h="10160">
                <a:moveTo>
                  <a:pt x="0" y="3048"/>
                </a:moveTo>
                <a:lnTo>
                  <a:pt x="0" y="0"/>
                </a:lnTo>
                <a:lnTo>
                  <a:pt x="0" y="3048"/>
                </a:lnTo>
                <a:lnTo>
                  <a:pt x="3048" y="3048"/>
                </a:lnTo>
                <a:lnTo>
                  <a:pt x="3048" y="6858"/>
                </a:lnTo>
                <a:lnTo>
                  <a:pt x="0" y="6858"/>
                </a:lnTo>
                <a:lnTo>
                  <a:pt x="0" y="9906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91" name="object 15191"/>
          <p:cNvSpPr/>
          <p:nvPr/>
        </p:nvSpPr>
        <p:spPr>
          <a:xfrm>
            <a:off x="4687422" y="1607208"/>
            <a:ext cx="4788" cy="3990"/>
          </a:xfrm>
          <a:custGeom>
            <a:avLst/>
            <a:gdLst/>
            <a:ahLst/>
            <a:cxnLst/>
            <a:rect l="l" t="t" r="r" b="b"/>
            <a:pathLst>
              <a:path w="3810" h="3175">
                <a:moveTo>
                  <a:pt x="3810" y="0"/>
                </a:moveTo>
                <a:lnTo>
                  <a:pt x="3810" y="3048"/>
                </a:lnTo>
                <a:lnTo>
                  <a:pt x="0" y="3048"/>
                </a:lnTo>
                <a:lnTo>
                  <a:pt x="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5192" name="object 15192"/>
          <p:cNvGrpSpPr/>
          <p:nvPr/>
        </p:nvGrpSpPr>
        <p:grpSpPr>
          <a:xfrm>
            <a:off x="4684549" y="1494198"/>
            <a:ext cx="14365" cy="31125"/>
            <a:chOff x="3727297" y="2281427"/>
            <a:chExt cx="11430" cy="24765"/>
          </a:xfrm>
        </p:grpSpPr>
        <p:sp>
          <p:nvSpPr>
            <p:cNvPr id="15193" name="object 15193"/>
            <p:cNvSpPr/>
            <p:nvPr/>
          </p:nvSpPr>
          <p:spPr>
            <a:xfrm>
              <a:off x="3729583" y="2296667"/>
              <a:ext cx="3810" cy="6985"/>
            </a:xfrm>
            <a:custGeom>
              <a:avLst/>
              <a:gdLst/>
              <a:ahLst/>
              <a:cxnLst/>
              <a:rect l="l" t="t" r="r" b="b"/>
              <a:pathLst>
                <a:path w="3810" h="6985">
                  <a:moveTo>
                    <a:pt x="3810" y="6857"/>
                  </a:moveTo>
                  <a:lnTo>
                    <a:pt x="3810" y="0"/>
                  </a:lnTo>
                  <a:lnTo>
                    <a:pt x="0" y="0"/>
                  </a:lnTo>
                  <a:lnTo>
                    <a:pt x="0" y="6857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94" name="object 15194"/>
            <p:cNvSpPr/>
            <p:nvPr/>
          </p:nvSpPr>
          <p:spPr>
            <a:xfrm>
              <a:off x="3733393" y="2283713"/>
              <a:ext cx="3175" cy="13335"/>
            </a:xfrm>
            <a:custGeom>
              <a:avLst/>
              <a:gdLst/>
              <a:ahLst/>
              <a:cxnLst/>
              <a:rect l="l" t="t" r="r" b="b"/>
              <a:pathLst>
                <a:path w="3175" h="13335">
                  <a:moveTo>
                    <a:pt x="0" y="3048"/>
                  </a:moveTo>
                  <a:lnTo>
                    <a:pt x="0" y="0"/>
                  </a:lnTo>
                  <a:lnTo>
                    <a:pt x="3047" y="0"/>
                  </a:lnTo>
                  <a:lnTo>
                    <a:pt x="3048" y="12954"/>
                  </a:lnTo>
                  <a:lnTo>
                    <a:pt x="0" y="12954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5195" name="object 15195"/>
          <p:cNvSpPr/>
          <p:nvPr/>
        </p:nvSpPr>
        <p:spPr>
          <a:xfrm>
            <a:off x="4696041" y="1403218"/>
            <a:ext cx="4788" cy="12769"/>
          </a:xfrm>
          <a:custGeom>
            <a:avLst/>
            <a:gdLst/>
            <a:ahLst/>
            <a:cxnLst/>
            <a:rect l="l" t="t" r="r" b="b"/>
            <a:pathLst>
              <a:path w="3810" h="10160">
                <a:moveTo>
                  <a:pt x="3810" y="3048"/>
                </a:moveTo>
                <a:lnTo>
                  <a:pt x="3810" y="0"/>
                </a:lnTo>
                <a:lnTo>
                  <a:pt x="0" y="0"/>
                </a:lnTo>
                <a:lnTo>
                  <a:pt x="0" y="3048"/>
                </a:lnTo>
                <a:lnTo>
                  <a:pt x="0" y="6858"/>
                </a:lnTo>
                <a:lnTo>
                  <a:pt x="0" y="9906"/>
                </a:lnTo>
                <a:lnTo>
                  <a:pt x="3810" y="9906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5196" name="object 15196"/>
          <p:cNvGrpSpPr/>
          <p:nvPr/>
        </p:nvGrpSpPr>
        <p:grpSpPr>
          <a:xfrm>
            <a:off x="4727645" y="1513352"/>
            <a:ext cx="15962" cy="8779"/>
            <a:chOff x="3761587" y="2296667"/>
            <a:chExt cx="12700" cy="6985"/>
          </a:xfrm>
        </p:grpSpPr>
        <p:sp>
          <p:nvSpPr>
            <p:cNvPr id="15197" name="object 15197"/>
            <p:cNvSpPr/>
            <p:nvPr/>
          </p:nvSpPr>
          <p:spPr>
            <a:xfrm>
              <a:off x="3769969" y="2296667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0"/>
                  </a:lnTo>
                  <a:lnTo>
                    <a:pt x="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98" name="object 15198"/>
            <p:cNvSpPr/>
            <p:nvPr/>
          </p:nvSpPr>
          <p:spPr>
            <a:xfrm>
              <a:off x="3769969" y="229971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0" y="1524"/>
                  </a:moveTo>
                  <a:lnTo>
                    <a:pt x="1524" y="762"/>
                  </a:lnTo>
                  <a:lnTo>
                    <a:pt x="1523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99" name="object 15199"/>
            <p:cNvSpPr/>
            <p:nvPr/>
          </p:nvSpPr>
          <p:spPr>
            <a:xfrm>
              <a:off x="3766921" y="230047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4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00" name="object 15200"/>
            <p:cNvSpPr/>
            <p:nvPr/>
          </p:nvSpPr>
          <p:spPr>
            <a:xfrm>
              <a:off x="3764635" y="229971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0" y="0"/>
                  </a:moveTo>
                  <a:lnTo>
                    <a:pt x="0" y="762"/>
                  </a:lnTo>
                  <a:lnTo>
                    <a:pt x="1524" y="1523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01" name="object 15201"/>
            <p:cNvSpPr/>
            <p:nvPr/>
          </p:nvSpPr>
          <p:spPr>
            <a:xfrm>
              <a:off x="3763873" y="2296667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809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5202" name="object 15202"/>
          <p:cNvSpPr/>
          <p:nvPr/>
        </p:nvSpPr>
        <p:spPr>
          <a:xfrm>
            <a:off x="4509291" y="1497072"/>
            <a:ext cx="3990" cy="16760"/>
          </a:xfrm>
          <a:custGeom>
            <a:avLst/>
            <a:gdLst/>
            <a:ahLst/>
            <a:cxnLst/>
            <a:rect l="l" t="t" r="r" b="b"/>
            <a:pathLst>
              <a:path w="3175" h="13335">
                <a:moveTo>
                  <a:pt x="0" y="3048"/>
                </a:moveTo>
                <a:lnTo>
                  <a:pt x="0" y="0"/>
                </a:lnTo>
                <a:lnTo>
                  <a:pt x="3047" y="0"/>
                </a:lnTo>
                <a:lnTo>
                  <a:pt x="3048" y="12954"/>
                </a:lnTo>
                <a:lnTo>
                  <a:pt x="0" y="12954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03" name="object 15203"/>
          <p:cNvSpPr/>
          <p:nvPr/>
        </p:nvSpPr>
        <p:spPr>
          <a:xfrm>
            <a:off x="4523656" y="1586137"/>
            <a:ext cx="8779" cy="1596"/>
          </a:xfrm>
          <a:custGeom>
            <a:avLst/>
            <a:gdLst/>
            <a:ahLst/>
            <a:cxnLst/>
            <a:rect l="l" t="t" r="r" b="b"/>
            <a:pathLst>
              <a:path w="6985" h="1269">
                <a:moveTo>
                  <a:pt x="0" y="0"/>
                </a:moveTo>
                <a:lnTo>
                  <a:pt x="3810" y="761"/>
                </a:lnTo>
                <a:lnTo>
                  <a:pt x="685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5204" name="object 15204"/>
          <p:cNvGrpSpPr/>
          <p:nvPr/>
        </p:nvGrpSpPr>
        <p:grpSpPr>
          <a:xfrm>
            <a:off x="4506417" y="1512394"/>
            <a:ext cx="43096" cy="76616"/>
            <a:chOff x="3585565" y="2295905"/>
            <a:chExt cx="34290" cy="60960"/>
          </a:xfrm>
        </p:grpSpPr>
        <p:sp>
          <p:nvSpPr>
            <p:cNvPr id="15205" name="object 15205"/>
            <p:cNvSpPr/>
            <p:nvPr/>
          </p:nvSpPr>
          <p:spPr>
            <a:xfrm>
              <a:off x="3594709" y="2303525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70">
                  <a:moveTo>
                    <a:pt x="13715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06" name="object 15206"/>
            <p:cNvSpPr/>
            <p:nvPr/>
          </p:nvSpPr>
          <p:spPr>
            <a:xfrm>
              <a:off x="3597757" y="2317241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5">
                  <a:moveTo>
                    <a:pt x="0" y="0"/>
                  </a:moveTo>
                  <a:lnTo>
                    <a:pt x="1066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07" name="object 15207"/>
            <p:cNvSpPr/>
            <p:nvPr/>
          </p:nvSpPr>
          <p:spPr>
            <a:xfrm>
              <a:off x="3601567" y="2317241"/>
              <a:ext cx="3175" cy="6985"/>
            </a:xfrm>
            <a:custGeom>
              <a:avLst/>
              <a:gdLst/>
              <a:ahLst/>
              <a:cxnLst/>
              <a:rect l="l" t="t" r="r" b="b"/>
              <a:pathLst>
                <a:path w="3175" h="6985">
                  <a:moveTo>
                    <a:pt x="0" y="0"/>
                  </a:moveTo>
                  <a:lnTo>
                    <a:pt x="3048" y="6858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08" name="object 15208"/>
            <p:cNvSpPr/>
            <p:nvPr/>
          </p:nvSpPr>
          <p:spPr>
            <a:xfrm>
              <a:off x="3601567" y="2317241"/>
              <a:ext cx="3175" cy="6985"/>
            </a:xfrm>
            <a:custGeom>
              <a:avLst/>
              <a:gdLst/>
              <a:ahLst/>
              <a:cxnLst/>
              <a:rect l="l" t="t" r="r" b="b"/>
              <a:pathLst>
                <a:path w="3175" h="6985">
                  <a:moveTo>
                    <a:pt x="0" y="6857"/>
                  </a:moveTo>
                  <a:lnTo>
                    <a:pt x="3047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09" name="object 15209"/>
            <p:cNvSpPr/>
            <p:nvPr/>
          </p:nvSpPr>
          <p:spPr>
            <a:xfrm>
              <a:off x="3589375" y="2302001"/>
              <a:ext cx="6985" cy="24765"/>
            </a:xfrm>
            <a:custGeom>
              <a:avLst/>
              <a:gdLst/>
              <a:ahLst/>
              <a:cxnLst/>
              <a:rect l="l" t="t" r="r" b="b"/>
              <a:pathLst>
                <a:path w="6985" h="24764">
                  <a:moveTo>
                    <a:pt x="6858" y="0"/>
                  </a:moveTo>
                  <a:lnTo>
                    <a:pt x="3048" y="12192"/>
                  </a:lnTo>
                  <a:lnTo>
                    <a:pt x="0" y="2438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10" name="object 15210"/>
            <p:cNvSpPr/>
            <p:nvPr/>
          </p:nvSpPr>
          <p:spPr>
            <a:xfrm>
              <a:off x="3587851" y="2333243"/>
              <a:ext cx="11430" cy="21590"/>
            </a:xfrm>
            <a:custGeom>
              <a:avLst/>
              <a:gdLst/>
              <a:ahLst/>
              <a:cxnLst/>
              <a:rect l="l" t="t" r="r" b="b"/>
              <a:pathLst>
                <a:path w="11429" h="21589">
                  <a:moveTo>
                    <a:pt x="0" y="0"/>
                  </a:moveTo>
                  <a:lnTo>
                    <a:pt x="762" y="6096"/>
                  </a:lnTo>
                  <a:lnTo>
                    <a:pt x="2286" y="11430"/>
                  </a:lnTo>
                  <a:lnTo>
                    <a:pt x="5334" y="16764"/>
                  </a:lnTo>
                  <a:lnTo>
                    <a:pt x="9144" y="21336"/>
                  </a:lnTo>
                  <a:lnTo>
                    <a:pt x="10668" y="21336"/>
                  </a:lnTo>
                  <a:lnTo>
                    <a:pt x="11430" y="2133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11" name="object 15211"/>
            <p:cNvSpPr/>
            <p:nvPr/>
          </p:nvSpPr>
          <p:spPr>
            <a:xfrm>
              <a:off x="3593947" y="231876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286" y="0"/>
                  </a:moveTo>
                  <a:lnTo>
                    <a:pt x="762" y="1524"/>
                  </a:lnTo>
                  <a:lnTo>
                    <a:pt x="0" y="228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12" name="object 15212"/>
            <p:cNvSpPr/>
            <p:nvPr/>
          </p:nvSpPr>
          <p:spPr>
            <a:xfrm>
              <a:off x="3587851" y="2321813"/>
              <a:ext cx="5715" cy="11430"/>
            </a:xfrm>
            <a:custGeom>
              <a:avLst/>
              <a:gdLst/>
              <a:ahLst/>
              <a:cxnLst/>
              <a:rect l="l" t="t" r="r" b="b"/>
              <a:pathLst>
                <a:path w="5714" h="11430">
                  <a:moveTo>
                    <a:pt x="5334" y="0"/>
                  </a:moveTo>
                  <a:lnTo>
                    <a:pt x="1524" y="5334"/>
                  </a:lnTo>
                  <a:lnTo>
                    <a:pt x="0" y="1143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13" name="object 15213"/>
            <p:cNvSpPr/>
            <p:nvPr/>
          </p:nvSpPr>
          <p:spPr>
            <a:xfrm>
              <a:off x="3593185" y="232105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69">
                  <a:moveTo>
                    <a:pt x="762" y="0"/>
                  </a:moveTo>
                  <a:lnTo>
                    <a:pt x="0" y="76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14" name="object 15214"/>
            <p:cNvSpPr/>
            <p:nvPr/>
          </p:nvSpPr>
          <p:spPr>
            <a:xfrm>
              <a:off x="3597757" y="2316479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285"/>
                  </a:moveTo>
                  <a:lnTo>
                    <a:pt x="0" y="1523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15" name="object 15215"/>
            <p:cNvSpPr/>
            <p:nvPr/>
          </p:nvSpPr>
          <p:spPr>
            <a:xfrm>
              <a:off x="3594709" y="2317241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16" name="object 15216"/>
            <p:cNvSpPr/>
            <p:nvPr/>
          </p:nvSpPr>
          <p:spPr>
            <a:xfrm>
              <a:off x="3596233" y="2316479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24" y="0"/>
                  </a:moveTo>
                  <a:lnTo>
                    <a:pt x="1524" y="0"/>
                  </a:lnTo>
                  <a:lnTo>
                    <a:pt x="1524" y="0"/>
                  </a:lnTo>
                </a:path>
                <a:path w="1904">
                  <a:moveTo>
                    <a:pt x="1524" y="0"/>
                  </a:moveTo>
                  <a:lnTo>
                    <a:pt x="762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17" name="object 15217"/>
            <p:cNvSpPr/>
            <p:nvPr/>
          </p:nvSpPr>
          <p:spPr>
            <a:xfrm>
              <a:off x="3600805" y="2295905"/>
              <a:ext cx="1905" cy="25400"/>
            </a:xfrm>
            <a:custGeom>
              <a:avLst/>
              <a:gdLst/>
              <a:ahLst/>
              <a:cxnLst/>
              <a:rect l="l" t="t" r="r" b="b"/>
              <a:pathLst>
                <a:path w="1904" h="25400">
                  <a:moveTo>
                    <a:pt x="1524" y="24384"/>
                  </a:moveTo>
                  <a:lnTo>
                    <a:pt x="1295" y="23850"/>
                  </a:lnTo>
                  <a:lnTo>
                    <a:pt x="762" y="23622"/>
                  </a:lnTo>
                  <a:lnTo>
                    <a:pt x="215" y="23850"/>
                  </a:lnTo>
                  <a:lnTo>
                    <a:pt x="0" y="24384"/>
                  </a:lnTo>
                  <a:lnTo>
                    <a:pt x="215" y="24930"/>
                  </a:lnTo>
                  <a:lnTo>
                    <a:pt x="762" y="25146"/>
                  </a:lnTo>
                  <a:lnTo>
                    <a:pt x="1295" y="24930"/>
                  </a:lnTo>
                  <a:lnTo>
                    <a:pt x="1524" y="24384"/>
                  </a:lnTo>
                  <a:close/>
                </a:path>
                <a:path w="1904" h="25400">
                  <a:moveTo>
                    <a:pt x="1524" y="762"/>
                  </a:moveTo>
                  <a:lnTo>
                    <a:pt x="1295" y="228"/>
                  </a:lnTo>
                  <a:lnTo>
                    <a:pt x="762" y="0"/>
                  </a:lnTo>
                  <a:lnTo>
                    <a:pt x="215" y="228"/>
                  </a:lnTo>
                  <a:lnTo>
                    <a:pt x="0" y="762"/>
                  </a:lnTo>
                  <a:lnTo>
                    <a:pt x="215" y="1308"/>
                  </a:lnTo>
                  <a:lnTo>
                    <a:pt x="762" y="1524"/>
                  </a:lnTo>
                  <a:lnTo>
                    <a:pt x="1295" y="1308"/>
                  </a:lnTo>
                  <a:lnTo>
                    <a:pt x="1524" y="76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18" name="object 15218"/>
            <p:cNvSpPr/>
            <p:nvPr/>
          </p:nvSpPr>
          <p:spPr>
            <a:xfrm>
              <a:off x="3609187" y="2302001"/>
              <a:ext cx="6985" cy="24765"/>
            </a:xfrm>
            <a:custGeom>
              <a:avLst/>
              <a:gdLst/>
              <a:ahLst/>
              <a:cxnLst/>
              <a:rect l="l" t="t" r="r" b="b"/>
              <a:pathLst>
                <a:path w="6985" h="24764">
                  <a:moveTo>
                    <a:pt x="6858" y="24383"/>
                  </a:moveTo>
                  <a:lnTo>
                    <a:pt x="3810" y="12191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19" name="object 15219"/>
            <p:cNvSpPr/>
            <p:nvPr/>
          </p:nvSpPr>
          <p:spPr>
            <a:xfrm>
              <a:off x="3608425" y="2333243"/>
              <a:ext cx="9525" cy="21590"/>
            </a:xfrm>
            <a:custGeom>
              <a:avLst/>
              <a:gdLst/>
              <a:ahLst/>
              <a:cxnLst/>
              <a:rect l="l" t="t" r="r" b="b"/>
              <a:pathLst>
                <a:path w="9525" h="21589">
                  <a:moveTo>
                    <a:pt x="0" y="21335"/>
                  </a:moveTo>
                  <a:lnTo>
                    <a:pt x="3810" y="16763"/>
                  </a:lnTo>
                  <a:lnTo>
                    <a:pt x="6858" y="11429"/>
                  </a:lnTo>
                  <a:lnTo>
                    <a:pt x="8381" y="6095"/>
                  </a:lnTo>
                  <a:lnTo>
                    <a:pt x="9143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20" name="object 15220"/>
            <p:cNvSpPr/>
            <p:nvPr/>
          </p:nvSpPr>
          <p:spPr>
            <a:xfrm>
              <a:off x="3606139" y="2354579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0" y="0"/>
                  </a:moveTo>
                  <a:lnTo>
                    <a:pt x="1524" y="0"/>
                  </a:lnTo>
                  <a:lnTo>
                    <a:pt x="228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21" name="object 15221"/>
            <p:cNvSpPr/>
            <p:nvPr/>
          </p:nvSpPr>
          <p:spPr>
            <a:xfrm>
              <a:off x="3609187" y="231876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286" y="2285"/>
                  </a:moveTo>
                  <a:lnTo>
                    <a:pt x="1524" y="1523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22" name="object 15222"/>
            <p:cNvSpPr/>
            <p:nvPr/>
          </p:nvSpPr>
          <p:spPr>
            <a:xfrm>
              <a:off x="3607663" y="2316479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524"/>
                  </a:lnTo>
                  <a:lnTo>
                    <a:pt x="0" y="228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23" name="object 15223"/>
            <p:cNvSpPr/>
            <p:nvPr/>
          </p:nvSpPr>
          <p:spPr>
            <a:xfrm>
              <a:off x="3608425" y="2317241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24" name="object 15224"/>
            <p:cNvSpPr/>
            <p:nvPr/>
          </p:nvSpPr>
          <p:spPr>
            <a:xfrm>
              <a:off x="3607663" y="2316479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24" y="0"/>
                  </a:moveTo>
                  <a:lnTo>
                    <a:pt x="762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25" name="object 15225"/>
            <p:cNvSpPr/>
            <p:nvPr/>
          </p:nvSpPr>
          <p:spPr>
            <a:xfrm>
              <a:off x="3612997" y="2321051"/>
              <a:ext cx="5080" cy="12700"/>
            </a:xfrm>
            <a:custGeom>
              <a:avLst/>
              <a:gdLst/>
              <a:ahLst/>
              <a:cxnLst/>
              <a:rect l="l" t="t" r="r" b="b"/>
              <a:pathLst>
                <a:path w="5079" h="12700">
                  <a:moveTo>
                    <a:pt x="4572" y="12192"/>
                  </a:moveTo>
                  <a:lnTo>
                    <a:pt x="3048" y="6096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26" name="object 15226"/>
            <p:cNvSpPr/>
            <p:nvPr/>
          </p:nvSpPr>
          <p:spPr>
            <a:xfrm>
              <a:off x="3612235" y="2321051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0" y="761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5227" name="object 15227"/>
          <p:cNvSpPr/>
          <p:nvPr/>
        </p:nvSpPr>
        <p:spPr>
          <a:xfrm>
            <a:off x="4713280" y="1497072"/>
            <a:ext cx="89385" cy="0"/>
          </a:xfrm>
          <a:custGeom>
            <a:avLst/>
            <a:gdLst/>
            <a:ahLst/>
            <a:cxnLst/>
            <a:rect l="l" t="t" r="r" b="b"/>
            <a:pathLst>
              <a:path w="71120">
                <a:moveTo>
                  <a:pt x="70865" y="0"/>
                </a:moveTo>
                <a:lnTo>
                  <a:pt x="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5228" name="object 15228"/>
          <p:cNvGrpSpPr/>
          <p:nvPr/>
        </p:nvGrpSpPr>
        <p:grpSpPr>
          <a:xfrm>
            <a:off x="4700830" y="1400343"/>
            <a:ext cx="114126" cy="9577"/>
            <a:chOff x="3740251" y="2206751"/>
            <a:chExt cx="90805" cy="7620"/>
          </a:xfrm>
        </p:grpSpPr>
        <p:sp>
          <p:nvSpPr>
            <p:cNvPr id="15229" name="object 15229"/>
            <p:cNvSpPr/>
            <p:nvPr/>
          </p:nvSpPr>
          <p:spPr>
            <a:xfrm>
              <a:off x="3743299" y="2212085"/>
              <a:ext cx="78105" cy="0"/>
            </a:xfrm>
            <a:custGeom>
              <a:avLst/>
              <a:gdLst/>
              <a:ahLst/>
              <a:cxnLst/>
              <a:rect l="l" t="t" r="r" b="b"/>
              <a:pathLst>
                <a:path w="78104">
                  <a:moveTo>
                    <a:pt x="77724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30" name="object 15230"/>
            <p:cNvSpPr/>
            <p:nvPr/>
          </p:nvSpPr>
          <p:spPr>
            <a:xfrm>
              <a:off x="3740251" y="2209037"/>
              <a:ext cx="90805" cy="0"/>
            </a:xfrm>
            <a:custGeom>
              <a:avLst/>
              <a:gdLst/>
              <a:ahLst/>
              <a:cxnLst/>
              <a:rect l="l" t="t" r="r" b="b"/>
              <a:pathLst>
                <a:path w="90804">
                  <a:moveTo>
                    <a:pt x="0" y="0"/>
                  </a:moveTo>
                  <a:lnTo>
                    <a:pt x="9067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5231" name="object 15231"/>
          <p:cNvSpPr/>
          <p:nvPr/>
        </p:nvSpPr>
        <p:spPr>
          <a:xfrm>
            <a:off x="4696041" y="1513351"/>
            <a:ext cx="162011" cy="0"/>
          </a:xfrm>
          <a:custGeom>
            <a:avLst/>
            <a:gdLst/>
            <a:ahLst/>
            <a:cxnLst/>
            <a:rect l="l" t="t" r="r" b="b"/>
            <a:pathLst>
              <a:path w="128904">
                <a:moveTo>
                  <a:pt x="0" y="0"/>
                </a:moveTo>
                <a:lnTo>
                  <a:pt x="12877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32" name="object 15232"/>
          <p:cNvSpPr/>
          <p:nvPr/>
        </p:nvSpPr>
        <p:spPr>
          <a:xfrm>
            <a:off x="4704661" y="1407047"/>
            <a:ext cx="98164" cy="0"/>
          </a:xfrm>
          <a:custGeom>
            <a:avLst/>
            <a:gdLst/>
            <a:ahLst/>
            <a:cxnLst/>
            <a:rect l="l" t="t" r="r" b="b"/>
            <a:pathLst>
              <a:path w="78104">
                <a:moveTo>
                  <a:pt x="77724" y="0"/>
                </a:moveTo>
                <a:lnTo>
                  <a:pt x="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5233" name="object 15233"/>
          <p:cNvGrpSpPr/>
          <p:nvPr/>
        </p:nvGrpSpPr>
        <p:grpSpPr>
          <a:xfrm>
            <a:off x="4622299" y="1326601"/>
            <a:ext cx="270550" cy="285712"/>
            <a:chOff x="3677767" y="2148077"/>
            <a:chExt cx="215265" cy="227329"/>
          </a:xfrm>
        </p:grpSpPr>
        <p:sp>
          <p:nvSpPr>
            <p:cNvPr id="15234" name="object 15234"/>
            <p:cNvSpPr/>
            <p:nvPr/>
          </p:nvSpPr>
          <p:spPr>
            <a:xfrm>
              <a:off x="3750157" y="2283713"/>
              <a:ext cx="71120" cy="0"/>
            </a:xfrm>
            <a:custGeom>
              <a:avLst/>
              <a:gdLst/>
              <a:ahLst/>
              <a:cxnLst/>
              <a:rect l="l" t="t" r="r" b="b"/>
              <a:pathLst>
                <a:path w="71120">
                  <a:moveTo>
                    <a:pt x="70865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35" name="object 15235"/>
            <p:cNvSpPr/>
            <p:nvPr/>
          </p:nvSpPr>
          <p:spPr>
            <a:xfrm>
              <a:off x="3766921" y="2307335"/>
              <a:ext cx="51435" cy="0"/>
            </a:xfrm>
            <a:custGeom>
              <a:avLst/>
              <a:gdLst/>
              <a:ahLst/>
              <a:cxnLst/>
              <a:rect l="l" t="t" r="r" b="b"/>
              <a:pathLst>
                <a:path w="51435">
                  <a:moveTo>
                    <a:pt x="0" y="0"/>
                  </a:moveTo>
                  <a:lnTo>
                    <a:pt x="51053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36" name="object 15236"/>
            <p:cNvSpPr/>
            <p:nvPr/>
          </p:nvSpPr>
          <p:spPr>
            <a:xfrm>
              <a:off x="3744061" y="2324861"/>
              <a:ext cx="48260" cy="48260"/>
            </a:xfrm>
            <a:custGeom>
              <a:avLst/>
              <a:gdLst/>
              <a:ahLst/>
              <a:cxnLst/>
              <a:rect l="l" t="t" r="r" b="b"/>
              <a:pathLst>
                <a:path w="48260" h="48260">
                  <a:moveTo>
                    <a:pt x="48005" y="48005"/>
                  </a:moveTo>
                  <a:lnTo>
                    <a:pt x="48005" y="42671"/>
                  </a:lnTo>
                  <a:lnTo>
                    <a:pt x="46481" y="37337"/>
                  </a:lnTo>
                  <a:lnTo>
                    <a:pt x="23621" y="6095"/>
                  </a:lnTo>
                  <a:lnTo>
                    <a:pt x="5333" y="761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37" name="object 15237"/>
            <p:cNvSpPr/>
            <p:nvPr/>
          </p:nvSpPr>
          <p:spPr>
            <a:xfrm>
              <a:off x="3769969" y="2303525"/>
              <a:ext cx="44450" cy="0"/>
            </a:xfrm>
            <a:custGeom>
              <a:avLst/>
              <a:gdLst/>
              <a:ahLst/>
              <a:cxnLst/>
              <a:rect l="l" t="t" r="r" b="b"/>
              <a:pathLst>
                <a:path w="44450">
                  <a:moveTo>
                    <a:pt x="0" y="0"/>
                  </a:moveTo>
                  <a:lnTo>
                    <a:pt x="4419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38" name="object 15238"/>
            <p:cNvSpPr/>
            <p:nvPr/>
          </p:nvSpPr>
          <p:spPr>
            <a:xfrm>
              <a:off x="3750157" y="2212085"/>
              <a:ext cx="71120" cy="71755"/>
            </a:xfrm>
            <a:custGeom>
              <a:avLst/>
              <a:gdLst/>
              <a:ahLst/>
              <a:cxnLst/>
              <a:rect l="l" t="t" r="r" b="b"/>
              <a:pathLst>
                <a:path w="71120" h="71755">
                  <a:moveTo>
                    <a:pt x="70865" y="0"/>
                  </a:moveTo>
                  <a:lnTo>
                    <a:pt x="0" y="7162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39" name="object 15239"/>
            <p:cNvSpPr/>
            <p:nvPr/>
          </p:nvSpPr>
          <p:spPr>
            <a:xfrm>
              <a:off x="3750157" y="2212085"/>
              <a:ext cx="71120" cy="71755"/>
            </a:xfrm>
            <a:custGeom>
              <a:avLst/>
              <a:gdLst/>
              <a:ahLst/>
              <a:cxnLst/>
              <a:rect l="l" t="t" r="r" b="b"/>
              <a:pathLst>
                <a:path w="71120" h="71755">
                  <a:moveTo>
                    <a:pt x="70865" y="71627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40" name="object 15240"/>
            <p:cNvSpPr/>
            <p:nvPr/>
          </p:nvSpPr>
          <p:spPr>
            <a:xfrm>
              <a:off x="3736441" y="2151887"/>
              <a:ext cx="0" cy="57150"/>
            </a:xfrm>
            <a:custGeom>
              <a:avLst/>
              <a:gdLst/>
              <a:ahLst/>
              <a:cxnLst/>
              <a:rect l="l" t="t" r="r" b="b"/>
              <a:pathLst>
                <a:path h="57150">
                  <a:moveTo>
                    <a:pt x="0" y="5715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41" name="object 15241"/>
            <p:cNvSpPr/>
            <p:nvPr/>
          </p:nvSpPr>
          <p:spPr>
            <a:xfrm>
              <a:off x="3680053" y="2150363"/>
              <a:ext cx="58419" cy="59055"/>
            </a:xfrm>
            <a:custGeom>
              <a:avLst/>
              <a:gdLst/>
              <a:ahLst/>
              <a:cxnLst/>
              <a:rect l="l" t="t" r="r" b="b"/>
              <a:pathLst>
                <a:path w="58420" h="59055">
                  <a:moveTo>
                    <a:pt x="57912" y="0"/>
                  </a:moveTo>
                  <a:lnTo>
                    <a:pt x="51816" y="762"/>
                  </a:lnTo>
                  <a:lnTo>
                    <a:pt x="44958" y="2286"/>
                  </a:lnTo>
                  <a:lnTo>
                    <a:pt x="10668" y="22860"/>
                  </a:lnTo>
                  <a:lnTo>
                    <a:pt x="0" y="52577"/>
                  </a:lnTo>
                  <a:lnTo>
                    <a:pt x="0" y="5867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42" name="object 15242"/>
            <p:cNvSpPr/>
            <p:nvPr/>
          </p:nvSpPr>
          <p:spPr>
            <a:xfrm>
              <a:off x="3832453" y="2150363"/>
              <a:ext cx="58419" cy="59055"/>
            </a:xfrm>
            <a:custGeom>
              <a:avLst/>
              <a:gdLst/>
              <a:ahLst/>
              <a:cxnLst/>
              <a:rect l="l" t="t" r="r" b="b"/>
              <a:pathLst>
                <a:path w="58420" h="59055">
                  <a:moveTo>
                    <a:pt x="57912" y="58674"/>
                  </a:moveTo>
                  <a:lnTo>
                    <a:pt x="57912" y="52578"/>
                  </a:lnTo>
                  <a:lnTo>
                    <a:pt x="56388" y="45720"/>
                  </a:lnTo>
                  <a:lnTo>
                    <a:pt x="35814" y="11430"/>
                  </a:lnTo>
                  <a:lnTo>
                    <a:pt x="12954" y="2286"/>
                  </a:lnTo>
                  <a:lnTo>
                    <a:pt x="6096" y="762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43" name="object 15243"/>
            <p:cNvSpPr/>
            <p:nvPr/>
          </p:nvSpPr>
          <p:spPr>
            <a:xfrm>
              <a:off x="3830929" y="2151887"/>
              <a:ext cx="0" cy="57150"/>
            </a:xfrm>
            <a:custGeom>
              <a:avLst/>
              <a:gdLst/>
              <a:ahLst/>
              <a:cxnLst/>
              <a:rect l="l" t="t" r="r" b="b"/>
              <a:pathLst>
                <a:path h="57150">
                  <a:moveTo>
                    <a:pt x="0" y="5715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5244" name="object 15244"/>
          <p:cNvGrpSpPr/>
          <p:nvPr/>
        </p:nvGrpSpPr>
        <p:grpSpPr>
          <a:xfrm>
            <a:off x="4442251" y="1092924"/>
            <a:ext cx="40701" cy="109337"/>
            <a:chOff x="3534511" y="1962150"/>
            <a:chExt cx="32384" cy="86995"/>
          </a:xfrm>
        </p:grpSpPr>
        <p:sp>
          <p:nvSpPr>
            <p:cNvPr id="15245" name="object 15245"/>
            <p:cNvSpPr/>
            <p:nvPr/>
          </p:nvSpPr>
          <p:spPr>
            <a:xfrm>
              <a:off x="3536797" y="1978914"/>
              <a:ext cx="0" cy="67945"/>
            </a:xfrm>
            <a:custGeom>
              <a:avLst/>
              <a:gdLst/>
              <a:ahLst/>
              <a:cxnLst/>
              <a:rect l="l" t="t" r="r" b="b"/>
              <a:pathLst>
                <a:path h="67944">
                  <a:moveTo>
                    <a:pt x="0" y="6781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46" name="object 15246"/>
            <p:cNvSpPr/>
            <p:nvPr/>
          </p:nvSpPr>
          <p:spPr>
            <a:xfrm>
              <a:off x="3540607" y="1975866"/>
              <a:ext cx="0" cy="71120"/>
            </a:xfrm>
            <a:custGeom>
              <a:avLst/>
              <a:gdLst/>
              <a:ahLst/>
              <a:cxnLst/>
              <a:rect l="l" t="t" r="r" b="b"/>
              <a:pathLst>
                <a:path h="71119">
                  <a:moveTo>
                    <a:pt x="0" y="70866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47" name="object 15247"/>
            <p:cNvSpPr/>
            <p:nvPr/>
          </p:nvSpPr>
          <p:spPr>
            <a:xfrm>
              <a:off x="3550513" y="1965960"/>
              <a:ext cx="0" cy="67310"/>
            </a:xfrm>
            <a:custGeom>
              <a:avLst/>
              <a:gdLst/>
              <a:ahLst/>
              <a:cxnLst/>
              <a:rect l="l" t="t" r="r" b="b"/>
              <a:pathLst>
                <a:path h="67310">
                  <a:moveTo>
                    <a:pt x="0" y="0"/>
                  </a:moveTo>
                  <a:lnTo>
                    <a:pt x="0" y="6705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48" name="object 15248"/>
            <p:cNvSpPr/>
            <p:nvPr/>
          </p:nvSpPr>
          <p:spPr>
            <a:xfrm>
              <a:off x="3554323" y="1962150"/>
              <a:ext cx="0" cy="67945"/>
            </a:xfrm>
            <a:custGeom>
              <a:avLst/>
              <a:gdLst/>
              <a:ahLst/>
              <a:cxnLst/>
              <a:rect l="l" t="t" r="r" b="b"/>
              <a:pathLst>
                <a:path h="67944">
                  <a:moveTo>
                    <a:pt x="0" y="0"/>
                  </a:moveTo>
                  <a:lnTo>
                    <a:pt x="0" y="6781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49" name="object 15249"/>
            <p:cNvSpPr/>
            <p:nvPr/>
          </p:nvSpPr>
          <p:spPr>
            <a:xfrm>
              <a:off x="3540607" y="2046731"/>
              <a:ext cx="24130" cy="0"/>
            </a:xfrm>
            <a:custGeom>
              <a:avLst/>
              <a:gdLst/>
              <a:ahLst/>
              <a:cxnLst/>
              <a:rect l="l" t="t" r="r" b="b"/>
              <a:pathLst>
                <a:path w="24129">
                  <a:moveTo>
                    <a:pt x="0" y="0"/>
                  </a:moveTo>
                  <a:lnTo>
                    <a:pt x="2362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50" name="object 15250"/>
            <p:cNvSpPr/>
            <p:nvPr/>
          </p:nvSpPr>
          <p:spPr>
            <a:xfrm>
              <a:off x="3536797" y="2046731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39">
                  <a:moveTo>
                    <a:pt x="0" y="0"/>
                  </a:moveTo>
                  <a:lnTo>
                    <a:pt x="2743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51" name="object 15251"/>
            <p:cNvSpPr/>
            <p:nvPr/>
          </p:nvSpPr>
          <p:spPr>
            <a:xfrm>
              <a:off x="3554323" y="2029968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60">
                  <a:moveTo>
                    <a:pt x="0" y="0"/>
                  </a:moveTo>
                  <a:lnTo>
                    <a:pt x="990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52" name="object 15252"/>
            <p:cNvSpPr/>
            <p:nvPr/>
          </p:nvSpPr>
          <p:spPr>
            <a:xfrm>
              <a:off x="3550513" y="2033015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70">
                  <a:moveTo>
                    <a:pt x="0" y="0"/>
                  </a:moveTo>
                  <a:lnTo>
                    <a:pt x="1371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53" name="object 15253"/>
            <p:cNvSpPr/>
            <p:nvPr/>
          </p:nvSpPr>
          <p:spPr>
            <a:xfrm>
              <a:off x="3564229" y="1962150"/>
              <a:ext cx="0" cy="67945"/>
            </a:xfrm>
            <a:custGeom>
              <a:avLst/>
              <a:gdLst/>
              <a:ahLst/>
              <a:cxnLst/>
              <a:rect l="l" t="t" r="r" b="b"/>
              <a:pathLst>
                <a:path h="67944">
                  <a:moveTo>
                    <a:pt x="0" y="6781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5254" name="object 15254"/>
          <p:cNvGrpSpPr/>
          <p:nvPr/>
        </p:nvGrpSpPr>
        <p:grpSpPr>
          <a:xfrm>
            <a:off x="4260288" y="1139851"/>
            <a:ext cx="226655" cy="157222"/>
            <a:chOff x="3389731" y="1999488"/>
            <a:chExt cx="180340" cy="125095"/>
          </a:xfrm>
        </p:grpSpPr>
        <p:sp>
          <p:nvSpPr>
            <p:cNvPr id="15255" name="object 15255"/>
            <p:cNvSpPr/>
            <p:nvPr/>
          </p:nvSpPr>
          <p:spPr>
            <a:xfrm>
              <a:off x="3452977" y="2029968"/>
              <a:ext cx="0" cy="13970"/>
            </a:xfrm>
            <a:custGeom>
              <a:avLst/>
              <a:gdLst/>
              <a:ahLst/>
              <a:cxnLst/>
              <a:rect l="l" t="t" r="r" b="b"/>
              <a:pathLst>
                <a:path h="13969">
                  <a:moveTo>
                    <a:pt x="0" y="0"/>
                  </a:moveTo>
                  <a:lnTo>
                    <a:pt x="0" y="1371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56" name="object 15256"/>
            <p:cNvSpPr/>
            <p:nvPr/>
          </p:nvSpPr>
          <p:spPr>
            <a:xfrm>
              <a:off x="3435451" y="1999488"/>
              <a:ext cx="0" cy="30480"/>
            </a:xfrm>
            <a:custGeom>
              <a:avLst/>
              <a:gdLst/>
              <a:ahLst/>
              <a:cxnLst/>
              <a:rect l="l" t="t" r="r" b="b"/>
              <a:pathLst>
                <a:path h="30480">
                  <a:moveTo>
                    <a:pt x="0" y="0"/>
                  </a:moveTo>
                  <a:lnTo>
                    <a:pt x="0" y="3048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57" name="object 15257"/>
            <p:cNvSpPr/>
            <p:nvPr/>
          </p:nvSpPr>
          <p:spPr>
            <a:xfrm>
              <a:off x="3461359" y="2049018"/>
              <a:ext cx="74295" cy="73660"/>
            </a:xfrm>
            <a:custGeom>
              <a:avLst/>
              <a:gdLst/>
              <a:ahLst/>
              <a:cxnLst/>
              <a:rect l="l" t="t" r="r" b="b"/>
              <a:pathLst>
                <a:path w="74295" h="73660">
                  <a:moveTo>
                    <a:pt x="0" y="0"/>
                  </a:moveTo>
                  <a:lnTo>
                    <a:pt x="762" y="7620"/>
                  </a:lnTo>
                  <a:lnTo>
                    <a:pt x="2286" y="16002"/>
                  </a:lnTo>
                  <a:lnTo>
                    <a:pt x="20574" y="52577"/>
                  </a:lnTo>
                  <a:lnTo>
                    <a:pt x="57150" y="70866"/>
                  </a:lnTo>
                  <a:lnTo>
                    <a:pt x="73914" y="73152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58" name="object 15258"/>
            <p:cNvSpPr/>
            <p:nvPr/>
          </p:nvSpPr>
          <p:spPr>
            <a:xfrm>
              <a:off x="3533749" y="2050542"/>
              <a:ext cx="0" cy="71120"/>
            </a:xfrm>
            <a:custGeom>
              <a:avLst/>
              <a:gdLst/>
              <a:ahLst/>
              <a:cxnLst/>
              <a:rect l="l" t="t" r="r" b="b"/>
              <a:pathLst>
                <a:path h="71119">
                  <a:moveTo>
                    <a:pt x="0" y="0"/>
                  </a:moveTo>
                  <a:lnTo>
                    <a:pt x="0" y="7086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59" name="object 15259"/>
            <p:cNvSpPr/>
            <p:nvPr/>
          </p:nvSpPr>
          <p:spPr>
            <a:xfrm>
              <a:off x="3392017" y="2036826"/>
              <a:ext cx="139065" cy="10160"/>
            </a:xfrm>
            <a:custGeom>
              <a:avLst/>
              <a:gdLst/>
              <a:ahLst/>
              <a:cxnLst/>
              <a:rect l="l" t="t" r="r" b="b"/>
              <a:pathLst>
                <a:path w="139064" h="10160">
                  <a:moveTo>
                    <a:pt x="0" y="9905"/>
                  </a:moveTo>
                  <a:lnTo>
                    <a:pt x="138684" y="9905"/>
                  </a:lnTo>
                </a:path>
                <a:path w="139064" h="10160">
                  <a:moveTo>
                    <a:pt x="0" y="9905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60" name="object 15260"/>
            <p:cNvSpPr/>
            <p:nvPr/>
          </p:nvSpPr>
          <p:spPr>
            <a:xfrm>
              <a:off x="3530701" y="2036826"/>
              <a:ext cx="6350" cy="13970"/>
            </a:xfrm>
            <a:custGeom>
              <a:avLst/>
              <a:gdLst/>
              <a:ahLst/>
              <a:cxnLst/>
              <a:rect l="l" t="t" r="r" b="b"/>
              <a:pathLst>
                <a:path w="6350" h="13969">
                  <a:moveTo>
                    <a:pt x="6096" y="0"/>
                  </a:moveTo>
                  <a:lnTo>
                    <a:pt x="0" y="0"/>
                  </a:lnTo>
                  <a:lnTo>
                    <a:pt x="0" y="3048"/>
                  </a:lnTo>
                  <a:lnTo>
                    <a:pt x="0" y="9906"/>
                  </a:lnTo>
                  <a:lnTo>
                    <a:pt x="3048" y="9906"/>
                  </a:lnTo>
                  <a:lnTo>
                    <a:pt x="3048" y="13716"/>
                  </a:lnTo>
                  <a:lnTo>
                    <a:pt x="6096" y="13716"/>
                  </a:lnTo>
                  <a:lnTo>
                    <a:pt x="6096" y="9906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61" name="object 15261"/>
            <p:cNvSpPr/>
            <p:nvPr/>
          </p:nvSpPr>
          <p:spPr>
            <a:xfrm>
              <a:off x="3564229" y="2029968"/>
              <a:ext cx="3175" cy="20955"/>
            </a:xfrm>
            <a:custGeom>
              <a:avLst/>
              <a:gdLst/>
              <a:ahLst/>
              <a:cxnLst/>
              <a:rect l="l" t="t" r="r" b="b"/>
              <a:pathLst>
                <a:path w="3175" h="20955">
                  <a:moveTo>
                    <a:pt x="0" y="16764"/>
                  </a:moveTo>
                  <a:lnTo>
                    <a:pt x="0" y="20574"/>
                  </a:lnTo>
                  <a:lnTo>
                    <a:pt x="0" y="13716"/>
                  </a:lnTo>
                  <a:lnTo>
                    <a:pt x="3047" y="13716"/>
                  </a:lnTo>
                  <a:lnTo>
                    <a:pt x="3047" y="3048"/>
                  </a:lnTo>
                  <a:lnTo>
                    <a:pt x="0" y="3048"/>
                  </a:lnTo>
                  <a:lnTo>
                    <a:pt x="0" y="0"/>
                  </a:ln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5262" name="object 15262"/>
          <p:cNvGrpSpPr/>
          <p:nvPr/>
        </p:nvGrpSpPr>
        <p:grpSpPr>
          <a:xfrm>
            <a:off x="4036187" y="1000025"/>
            <a:ext cx="132482" cy="199520"/>
            <a:chOff x="3211423" y="1888235"/>
            <a:chExt cx="105410" cy="158750"/>
          </a:xfrm>
        </p:grpSpPr>
        <p:sp>
          <p:nvSpPr>
            <p:cNvPr id="15263" name="object 15263"/>
            <p:cNvSpPr/>
            <p:nvPr/>
          </p:nvSpPr>
          <p:spPr>
            <a:xfrm>
              <a:off x="3296767" y="1894331"/>
              <a:ext cx="0" cy="85090"/>
            </a:xfrm>
            <a:custGeom>
              <a:avLst/>
              <a:gdLst/>
              <a:ahLst/>
              <a:cxnLst/>
              <a:rect l="l" t="t" r="r" b="b"/>
              <a:pathLst>
                <a:path h="85089">
                  <a:moveTo>
                    <a:pt x="0" y="0"/>
                  </a:moveTo>
                  <a:lnTo>
                    <a:pt x="0" y="84581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64" name="object 15264"/>
            <p:cNvSpPr/>
            <p:nvPr/>
          </p:nvSpPr>
          <p:spPr>
            <a:xfrm>
              <a:off x="3296767" y="1978913"/>
              <a:ext cx="0" cy="54610"/>
            </a:xfrm>
            <a:custGeom>
              <a:avLst/>
              <a:gdLst/>
              <a:ahLst/>
              <a:cxnLst/>
              <a:rect l="l" t="t" r="r" b="b"/>
              <a:pathLst>
                <a:path h="54610">
                  <a:moveTo>
                    <a:pt x="0" y="0"/>
                  </a:moveTo>
                  <a:lnTo>
                    <a:pt x="0" y="5410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65" name="object 15265"/>
            <p:cNvSpPr/>
            <p:nvPr/>
          </p:nvSpPr>
          <p:spPr>
            <a:xfrm>
              <a:off x="3300577" y="1978913"/>
              <a:ext cx="0" cy="54610"/>
            </a:xfrm>
            <a:custGeom>
              <a:avLst/>
              <a:gdLst/>
              <a:ahLst/>
              <a:cxnLst/>
              <a:rect l="l" t="t" r="r" b="b"/>
              <a:pathLst>
                <a:path h="54610">
                  <a:moveTo>
                    <a:pt x="0" y="0"/>
                  </a:moveTo>
                  <a:lnTo>
                    <a:pt x="0" y="5410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66" name="object 15266"/>
            <p:cNvSpPr/>
            <p:nvPr/>
          </p:nvSpPr>
          <p:spPr>
            <a:xfrm>
              <a:off x="3310483" y="1978913"/>
              <a:ext cx="0" cy="67945"/>
            </a:xfrm>
            <a:custGeom>
              <a:avLst/>
              <a:gdLst/>
              <a:ahLst/>
              <a:cxnLst/>
              <a:rect l="l" t="t" r="r" b="b"/>
              <a:pathLst>
                <a:path h="67944">
                  <a:moveTo>
                    <a:pt x="0" y="0"/>
                  </a:moveTo>
                  <a:lnTo>
                    <a:pt x="0" y="6781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67" name="object 15267"/>
            <p:cNvSpPr/>
            <p:nvPr/>
          </p:nvSpPr>
          <p:spPr>
            <a:xfrm>
              <a:off x="3314293" y="1978913"/>
              <a:ext cx="0" cy="58419"/>
            </a:xfrm>
            <a:custGeom>
              <a:avLst/>
              <a:gdLst/>
              <a:ahLst/>
              <a:cxnLst/>
              <a:rect l="l" t="t" r="r" b="b"/>
              <a:pathLst>
                <a:path h="58419">
                  <a:moveTo>
                    <a:pt x="0" y="0"/>
                  </a:moveTo>
                  <a:lnTo>
                    <a:pt x="0" y="5791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68" name="object 15268"/>
            <p:cNvSpPr/>
            <p:nvPr/>
          </p:nvSpPr>
          <p:spPr>
            <a:xfrm>
              <a:off x="3286861" y="1894331"/>
              <a:ext cx="0" cy="71755"/>
            </a:xfrm>
            <a:custGeom>
              <a:avLst/>
              <a:gdLst/>
              <a:ahLst/>
              <a:cxnLst/>
              <a:rect l="l" t="t" r="r" b="b"/>
              <a:pathLst>
                <a:path h="71755">
                  <a:moveTo>
                    <a:pt x="0" y="0"/>
                  </a:moveTo>
                  <a:lnTo>
                    <a:pt x="0" y="71627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69" name="object 15269"/>
            <p:cNvSpPr/>
            <p:nvPr/>
          </p:nvSpPr>
          <p:spPr>
            <a:xfrm>
              <a:off x="3213709" y="1890521"/>
              <a:ext cx="74295" cy="74295"/>
            </a:xfrm>
            <a:custGeom>
              <a:avLst/>
              <a:gdLst/>
              <a:ahLst/>
              <a:cxnLst/>
              <a:rect l="l" t="t" r="r" b="b"/>
              <a:pathLst>
                <a:path w="74295" h="74294">
                  <a:moveTo>
                    <a:pt x="0" y="0"/>
                  </a:moveTo>
                  <a:lnTo>
                    <a:pt x="0" y="7620"/>
                  </a:lnTo>
                  <a:lnTo>
                    <a:pt x="2286" y="16764"/>
                  </a:lnTo>
                  <a:lnTo>
                    <a:pt x="20574" y="53340"/>
                  </a:lnTo>
                  <a:lnTo>
                    <a:pt x="57150" y="71628"/>
                  </a:lnTo>
                  <a:lnTo>
                    <a:pt x="73914" y="7391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5270" name="object 15270"/>
          <p:cNvGrpSpPr/>
          <p:nvPr/>
        </p:nvGrpSpPr>
        <p:grpSpPr>
          <a:xfrm>
            <a:off x="4162603" y="1183903"/>
            <a:ext cx="98962" cy="113328"/>
            <a:chOff x="3312007" y="2034539"/>
            <a:chExt cx="78740" cy="90170"/>
          </a:xfrm>
        </p:grpSpPr>
        <p:sp>
          <p:nvSpPr>
            <p:cNvPr id="15271" name="object 15271"/>
            <p:cNvSpPr/>
            <p:nvPr/>
          </p:nvSpPr>
          <p:spPr>
            <a:xfrm>
              <a:off x="3388207" y="2050541"/>
              <a:ext cx="0" cy="71120"/>
            </a:xfrm>
            <a:custGeom>
              <a:avLst/>
              <a:gdLst/>
              <a:ahLst/>
              <a:cxnLst/>
              <a:rect l="l" t="t" r="r" b="b"/>
              <a:pathLst>
                <a:path h="71119">
                  <a:moveTo>
                    <a:pt x="0" y="0"/>
                  </a:moveTo>
                  <a:lnTo>
                    <a:pt x="0" y="7086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72" name="object 15272"/>
            <p:cNvSpPr/>
            <p:nvPr/>
          </p:nvSpPr>
          <p:spPr>
            <a:xfrm>
              <a:off x="3317341" y="2046731"/>
              <a:ext cx="67945" cy="0"/>
            </a:xfrm>
            <a:custGeom>
              <a:avLst/>
              <a:gdLst/>
              <a:ahLst/>
              <a:cxnLst/>
              <a:rect l="l" t="t" r="r" b="b"/>
              <a:pathLst>
                <a:path w="67945">
                  <a:moveTo>
                    <a:pt x="0" y="0"/>
                  </a:moveTo>
                  <a:lnTo>
                    <a:pt x="6781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73" name="object 15273"/>
            <p:cNvSpPr/>
            <p:nvPr/>
          </p:nvSpPr>
          <p:spPr>
            <a:xfrm>
              <a:off x="3315055" y="2049017"/>
              <a:ext cx="73660" cy="73660"/>
            </a:xfrm>
            <a:custGeom>
              <a:avLst/>
              <a:gdLst/>
              <a:ahLst/>
              <a:cxnLst/>
              <a:rect l="l" t="t" r="r" b="b"/>
              <a:pathLst>
                <a:path w="73660" h="73660">
                  <a:moveTo>
                    <a:pt x="0" y="0"/>
                  </a:moveTo>
                  <a:lnTo>
                    <a:pt x="762" y="7620"/>
                  </a:lnTo>
                  <a:lnTo>
                    <a:pt x="2286" y="16002"/>
                  </a:lnTo>
                  <a:lnTo>
                    <a:pt x="20574" y="52577"/>
                  </a:lnTo>
                  <a:lnTo>
                    <a:pt x="57150" y="70866"/>
                  </a:lnTo>
                  <a:lnTo>
                    <a:pt x="73152" y="7315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74" name="object 15274"/>
            <p:cNvSpPr/>
            <p:nvPr/>
          </p:nvSpPr>
          <p:spPr>
            <a:xfrm>
              <a:off x="3385159" y="2036825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0"/>
                  </a:moveTo>
                  <a:lnTo>
                    <a:pt x="0" y="990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75" name="object 15275"/>
            <p:cNvSpPr/>
            <p:nvPr/>
          </p:nvSpPr>
          <p:spPr>
            <a:xfrm>
              <a:off x="3314293" y="2036825"/>
              <a:ext cx="3175" cy="13970"/>
            </a:xfrm>
            <a:custGeom>
              <a:avLst/>
              <a:gdLst/>
              <a:ahLst/>
              <a:cxnLst/>
              <a:rect l="l" t="t" r="r" b="b"/>
              <a:pathLst>
                <a:path w="3175" h="13969">
                  <a:moveTo>
                    <a:pt x="0" y="0"/>
                  </a:moveTo>
                  <a:lnTo>
                    <a:pt x="3048" y="0"/>
                  </a:lnTo>
                  <a:lnTo>
                    <a:pt x="3048" y="3047"/>
                  </a:lnTo>
                  <a:lnTo>
                    <a:pt x="3048" y="9906"/>
                  </a:lnTo>
                  <a:lnTo>
                    <a:pt x="0" y="9906"/>
                  </a:lnTo>
                  <a:lnTo>
                    <a:pt x="0" y="13716"/>
                  </a:lnTo>
                  <a:lnTo>
                    <a:pt x="0" y="990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5276" name="object 15276"/>
          <p:cNvGrpSpPr/>
          <p:nvPr/>
        </p:nvGrpSpPr>
        <p:grpSpPr>
          <a:xfrm>
            <a:off x="4143449" y="1090050"/>
            <a:ext cx="324021" cy="27135"/>
            <a:chOff x="3296767" y="1959864"/>
            <a:chExt cx="257810" cy="21590"/>
          </a:xfrm>
        </p:grpSpPr>
        <p:sp>
          <p:nvSpPr>
            <p:cNvPr id="15277" name="object 15277"/>
            <p:cNvSpPr/>
            <p:nvPr/>
          </p:nvSpPr>
          <p:spPr>
            <a:xfrm>
              <a:off x="3300577" y="1975866"/>
              <a:ext cx="240029" cy="0"/>
            </a:xfrm>
            <a:custGeom>
              <a:avLst/>
              <a:gdLst/>
              <a:ahLst/>
              <a:cxnLst/>
              <a:rect l="l" t="t" r="r" b="b"/>
              <a:pathLst>
                <a:path w="240029">
                  <a:moveTo>
                    <a:pt x="240029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78" name="object 15278"/>
            <p:cNvSpPr/>
            <p:nvPr/>
          </p:nvSpPr>
          <p:spPr>
            <a:xfrm>
              <a:off x="3296767" y="1978914"/>
              <a:ext cx="240029" cy="0"/>
            </a:xfrm>
            <a:custGeom>
              <a:avLst/>
              <a:gdLst/>
              <a:ahLst/>
              <a:cxnLst/>
              <a:rect l="l" t="t" r="r" b="b"/>
              <a:pathLst>
                <a:path w="240029">
                  <a:moveTo>
                    <a:pt x="240029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79" name="object 15279"/>
            <p:cNvSpPr/>
            <p:nvPr/>
          </p:nvSpPr>
          <p:spPr>
            <a:xfrm>
              <a:off x="3314293" y="1965960"/>
              <a:ext cx="236220" cy="0"/>
            </a:xfrm>
            <a:custGeom>
              <a:avLst/>
              <a:gdLst/>
              <a:ahLst/>
              <a:cxnLst/>
              <a:rect l="l" t="t" r="r" b="b"/>
              <a:pathLst>
                <a:path w="236220">
                  <a:moveTo>
                    <a:pt x="0" y="0"/>
                  </a:moveTo>
                  <a:lnTo>
                    <a:pt x="23622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80" name="object 15280"/>
            <p:cNvSpPr/>
            <p:nvPr/>
          </p:nvSpPr>
          <p:spPr>
            <a:xfrm>
              <a:off x="3314293" y="1962150"/>
              <a:ext cx="240029" cy="0"/>
            </a:xfrm>
            <a:custGeom>
              <a:avLst/>
              <a:gdLst/>
              <a:ahLst/>
              <a:cxnLst/>
              <a:rect l="l" t="t" r="r" b="b"/>
              <a:pathLst>
                <a:path w="240029">
                  <a:moveTo>
                    <a:pt x="0" y="0"/>
                  </a:moveTo>
                  <a:lnTo>
                    <a:pt x="240029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5281" name="object 15281"/>
          <p:cNvGrpSpPr/>
          <p:nvPr/>
        </p:nvGrpSpPr>
        <p:grpSpPr>
          <a:xfrm>
            <a:off x="4165477" y="1175286"/>
            <a:ext cx="280127" cy="122107"/>
            <a:chOff x="3314293" y="2027682"/>
            <a:chExt cx="222885" cy="97155"/>
          </a:xfrm>
        </p:grpSpPr>
        <p:sp>
          <p:nvSpPr>
            <p:cNvPr id="15282" name="object 15282"/>
            <p:cNvSpPr/>
            <p:nvPr/>
          </p:nvSpPr>
          <p:spPr>
            <a:xfrm>
              <a:off x="3314293" y="2029968"/>
              <a:ext cx="222885" cy="0"/>
            </a:xfrm>
            <a:custGeom>
              <a:avLst/>
              <a:gdLst/>
              <a:ahLst/>
              <a:cxnLst/>
              <a:rect l="l" t="t" r="r" b="b"/>
              <a:pathLst>
                <a:path w="222885">
                  <a:moveTo>
                    <a:pt x="222503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83" name="object 15283"/>
            <p:cNvSpPr/>
            <p:nvPr/>
          </p:nvSpPr>
          <p:spPr>
            <a:xfrm>
              <a:off x="3388207" y="2049018"/>
              <a:ext cx="73660" cy="73660"/>
            </a:xfrm>
            <a:custGeom>
              <a:avLst/>
              <a:gdLst/>
              <a:ahLst/>
              <a:cxnLst/>
              <a:rect l="l" t="t" r="r" b="b"/>
              <a:pathLst>
                <a:path w="73660" h="73660">
                  <a:moveTo>
                    <a:pt x="0" y="73151"/>
                  </a:moveTo>
                  <a:lnTo>
                    <a:pt x="8382" y="72389"/>
                  </a:lnTo>
                  <a:lnTo>
                    <a:pt x="16764" y="70865"/>
                  </a:lnTo>
                  <a:lnTo>
                    <a:pt x="52577" y="52577"/>
                  </a:lnTo>
                  <a:lnTo>
                    <a:pt x="70866" y="16001"/>
                  </a:lnTo>
                  <a:lnTo>
                    <a:pt x="73152" y="7619"/>
                  </a:lnTo>
                  <a:lnTo>
                    <a:pt x="7315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84" name="object 15284"/>
            <p:cNvSpPr/>
            <p:nvPr/>
          </p:nvSpPr>
          <p:spPr>
            <a:xfrm>
              <a:off x="3314293" y="2050542"/>
              <a:ext cx="219710" cy="0"/>
            </a:xfrm>
            <a:custGeom>
              <a:avLst/>
              <a:gdLst/>
              <a:ahLst/>
              <a:cxnLst/>
              <a:rect l="l" t="t" r="r" b="b"/>
              <a:pathLst>
                <a:path w="219710">
                  <a:moveTo>
                    <a:pt x="0" y="0"/>
                  </a:moveTo>
                  <a:lnTo>
                    <a:pt x="21945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85" name="object 15285"/>
            <p:cNvSpPr/>
            <p:nvPr/>
          </p:nvSpPr>
          <p:spPr>
            <a:xfrm>
              <a:off x="3385159" y="204673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5">
                  <a:moveTo>
                    <a:pt x="0" y="0"/>
                  </a:moveTo>
                  <a:lnTo>
                    <a:pt x="685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86" name="object 15286"/>
            <p:cNvSpPr/>
            <p:nvPr/>
          </p:nvSpPr>
          <p:spPr>
            <a:xfrm>
              <a:off x="3385159" y="203682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5">
                  <a:moveTo>
                    <a:pt x="685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5287" name="object 15287"/>
          <p:cNvGrpSpPr/>
          <p:nvPr/>
        </p:nvGrpSpPr>
        <p:grpSpPr>
          <a:xfrm>
            <a:off x="4458532" y="1513352"/>
            <a:ext cx="43096" cy="154827"/>
            <a:chOff x="3547465" y="2296667"/>
            <a:chExt cx="34290" cy="123189"/>
          </a:xfrm>
        </p:grpSpPr>
        <p:sp>
          <p:nvSpPr>
            <p:cNvPr id="15288" name="object 15288"/>
            <p:cNvSpPr/>
            <p:nvPr/>
          </p:nvSpPr>
          <p:spPr>
            <a:xfrm>
              <a:off x="3547465" y="2394965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19812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89" name="object 15289"/>
            <p:cNvSpPr/>
            <p:nvPr/>
          </p:nvSpPr>
          <p:spPr>
            <a:xfrm>
              <a:off x="3547465" y="2391917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5">
                  <a:moveTo>
                    <a:pt x="16763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90" name="object 15290"/>
            <p:cNvSpPr/>
            <p:nvPr/>
          </p:nvSpPr>
          <p:spPr>
            <a:xfrm>
              <a:off x="3547465" y="2388107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5">
                  <a:moveTo>
                    <a:pt x="12953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91" name="object 15291"/>
            <p:cNvSpPr/>
            <p:nvPr/>
          </p:nvSpPr>
          <p:spPr>
            <a:xfrm>
              <a:off x="3567277" y="2296667"/>
              <a:ext cx="0" cy="98425"/>
            </a:xfrm>
            <a:custGeom>
              <a:avLst/>
              <a:gdLst/>
              <a:ahLst/>
              <a:cxnLst/>
              <a:rect l="l" t="t" r="r" b="b"/>
              <a:pathLst>
                <a:path h="98425">
                  <a:moveTo>
                    <a:pt x="0" y="0"/>
                  </a:moveTo>
                  <a:lnTo>
                    <a:pt x="0" y="9829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92" name="object 15292"/>
            <p:cNvSpPr/>
            <p:nvPr/>
          </p:nvSpPr>
          <p:spPr>
            <a:xfrm>
              <a:off x="3560419" y="2296667"/>
              <a:ext cx="0" cy="91440"/>
            </a:xfrm>
            <a:custGeom>
              <a:avLst/>
              <a:gdLst/>
              <a:ahLst/>
              <a:cxnLst/>
              <a:rect l="l" t="t" r="r" b="b"/>
              <a:pathLst>
                <a:path h="91439">
                  <a:moveTo>
                    <a:pt x="0" y="0"/>
                  </a:moveTo>
                  <a:lnTo>
                    <a:pt x="0" y="9144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93" name="object 15293"/>
            <p:cNvSpPr/>
            <p:nvPr/>
          </p:nvSpPr>
          <p:spPr>
            <a:xfrm>
              <a:off x="3564229" y="2296667"/>
              <a:ext cx="0" cy="95250"/>
            </a:xfrm>
            <a:custGeom>
              <a:avLst/>
              <a:gdLst/>
              <a:ahLst/>
              <a:cxnLst/>
              <a:rect l="l" t="t" r="r" b="b"/>
              <a:pathLst>
                <a:path h="95250">
                  <a:moveTo>
                    <a:pt x="0" y="0"/>
                  </a:moveTo>
                  <a:lnTo>
                    <a:pt x="0" y="9525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94" name="object 15294"/>
            <p:cNvSpPr/>
            <p:nvPr/>
          </p:nvSpPr>
          <p:spPr>
            <a:xfrm>
              <a:off x="3576421" y="2414015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048" y="0"/>
                  </a:moveTo>
                  <a:lnTo>
                    <a:pt x="762" y="762"/>
                  </a:ln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95" name="object 15295"/>
            <p:cNvSpPr/>
            <p:nvPr/>
          </p:nvSpPr>
          <p:spPr>
            <a:xfrm>
              <a:off x="3568801" y="241401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1524" y="0"/>
                  </a:moveTo>
                  <a:lnTo>
                    <a:pt x="762" y="762"/>
                  </a:lnTo>
                  <a:lnTo>
                    <a:pt x="0" y="152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5296" name="object 15296"/>
          <p:cNvSpPr/>
          <p:nvPr/>
        </p:nvSpPr>
        <p:spPr>
          <a:xfrm>
            <a:off x="4322539" y="1437695"/>
            <a:ext cx="0" cy="75818"/>
          </a:xfrm>
          <a:custGeom>
            <a:avLst/>
            <a:gdLst/>
            <a:ahLst/>
            <a:cxnLst/>
            <a:rect l="l" t="t" r="r" b="b"/>
            <a:pathLst>
              <a:path h="60325">
                <a:moveTo>
                  <a:pt x="0" y="0"/>
                </a:moveTo>
                <a:lnTo>
                  <a:pt x="0" y="60198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97" name="object 15297"/>
          <p:cNvSpPr/>
          <p:nvPr/>
        </p:nvSpPr>
        <p:spPr>
          <a:xfrm>
            <a:off x="4474813" y="1513352"/>
            <a:ext cx="4788" cy="8779"/>
          </a:xfrm>
          <a:custGeom>
            <a:avLst/>
            <a:gdLst/>
            <a:ahLst/>
            <a:cxnLst/>
            <a:rect l="l" t="t" r="r" b="b"/>
            <a:pathLst>
              <a:path w="3810" h="6985">
                <a:moveTo>
                  <a:pt x="0" y="6857"/>
                </a:moveTo>
                <a:lnTo>
                  <a:pt x="0" y="0"/>
                </a:lnTo>
                <a:lnTo>
                  <a:pt x="3809" y="0"/>
                </a:lnTo>
                <a:lnTo>
                  <a:pt x="3810" y="6857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98" name="object 15298"/>
          <p:cNvSpPr/>
          <p:nvPr/>
        </p:nvSpPr>
        <p:spPr>
          <a:xfrm>
            <a:off x="4458533" y="1628275"/>
            <a:ext cx="3990" cy="4788"/>
          </a:xfrm>
          <a:custGeom>
            <a:avLst/>
            <a:gdLst/>
            <a:ahLst/>
            <a:cxnLst/>
            <a:rect l="l" t="t" r="r" b="b"/>
            <a:pathLst>
              <a:path w="3175" h="3810">
                <a:moveTo>
                  <a:pt x="3048" y="0"/>
                </a:moveTo>
                <a:lnTo>
                  <a:pt x="0" y="0"/>
                </a:lnTo>
                <a:lnTo>
                  <a:pt x="0" y="3810"/>
                </a:lnTo>
                <a:lnTo>
                  <a:pt x="3048" y="381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99" name="object 15299"/>
          <p:cNvSpPr/>
          <p:nvPr/>
        </p:nvSpPr>
        <p:spPr>
          <a:xfrm>
            <a:off x="4458533" y="1497072"/>
            <a:ext cx="3990" cy="16760"/>
          </a:xfrm>
          <a:custGeom>
            <a:avLst/>
            <a:gdLst/>
            <a:ahLst/>
            <a:cxnLst/>
            <a:rect l="l" t="t" r="r" b="b"/>
            <a:pathLst>
              <a:path w="3175" h="13335">
                <a:moveTo>
                  <a:pt x="3048" y="3048"/>
                </a:moveTo>
                <a:lnTo>
                  <a:pt x="3048" y="0"/>
                </a:lnTo>
                <a:lnTo>
                  <a:pt x="0" y="0"/>
                </a:lnTo>
                <a:lnTo>
                  <a:pt x="0" y="12954"/>
                </a:lnTo>
                <a:lnTo>
                  <a:pt x="3048" y="12954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5300" name="object 15300"/>
          <p:cNvGrpSpPr/>
          <p:nvPr/>
        </p:nvGrpSpPr>
        <p:grpSpPr>
          <a:xfrm>
            <a:off x="4068749" y="1437695"/>
            <a:ext cx="253790" cy="79010"/>
            <a:chOff x="3237331" y="2236470"/>
            <a:chExt cx="201930" cy="62865"/>
          </a:xfrm>
        </p:grpSpPr>
        <p:sp>
          <p:nvSpPr>
            <p:cNvPr id="15301" name="object 15301"/>
            <p:cNvSpPr/>
            <p:nvPr/>
          </p:nvSpPr>
          <p:spPr>
            <a:xfrm>
              <a:off x="3239617" y="2236470"/>
              <a:ext cx="0" cy="60325"/>
            </a:xfrm>
            <a:custGeom>
              <a:avLst/>
              <a:gdLst/>
              <a:ahLst/>
              <a:cxnLst/>
              <a:rect l="l" t="t" r="r" b="b"/>
              <a:pathLst>
                <a:path h="60325">
                  <a:moveTo>
                    <a:pt x="0" y="6019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02" name="object 15302"/>
            <p:cNvSpPr/>
            <p:nvPr/>
          </p:nvSpPr>
          <p:spPr>
            <a:xfrm>
              <a:off x="3239617" y="2296668"/>
              <a:ext cx="200025" cy="0"/>
            </a:xfrm>
            <a:custGeom>
              <a:avLst/>
              <a:gdLst/>
              <a:ahLst/>
              <a:cxnLst/>
              <a:rect l="l" t="t" r="r" b="b"/>
              <a:pathLst>
                <a:path w="200025">
                  <a:moveTo>
                    <a:pt x="199644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5303" name="object 15303"/>
          <p:cNvSpPr/>
          <p:nvPr/>
        </p:nvSpPr>
        <p:spPr>
          <a:xfrm>
            <a:off x="4458532" y="1432906"/>
            <a:ext cx="161213" cy="0"/>
          </a:xfrm>
          <a:custGeom>
            <a:avLst/>
            <a:gdLst/>
            <a:ahLst/>
            <a:cxnLst/>
            <a:rect l="l" t="t" r="r" b="b"/>
            <a:pathLst>
              <a:path w="128270">
                <a:moveTo>
                  <a:pt x="0" y="0"/>
                </a:moveTo>
                <a:lnTo>
                  <a:pt x="1280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5304" name="object 15304"/>
          <p:cNvGrpSpPr/>
          <p:nvPr/>
        </p:nvGrpSpPr>
        <p:grpSpPr>
          <a:xfrm>
            <a:off x="4477687" y="1088133"/>
            <a:ext cx="189145" cy="97366"/>
            <a:chOff x="3562705" y="1958339"/>
            <a:chExt cx="150495" cy="77470"/>
          </a:xfrm>
        </p:grpSpPr>
        <p:sp>
          <p:nvSpPr>
            <p:cNvPr id="15305" name="object 15305"/>
            <p:cNvSpPr/>
            <p:nvPr/>
          </p:nvSpPr>
          <p:spPr>
            <a:xfrm>
              <a:off x="3564991" y="1960625"/>
              <a:ext cx="73660" cy="69850"/>
            </a:xfrm>
            <a:custGeom>
              <a:avLst/>
              <a:gdLst/>
              <a:ahLst/>
              <a:cxnLst/>
              <a:rect l="l" t="t" r="r" b="b"/>
              <a:pathLst>
                <a:path w="73660" h="69850">
                  <a:moveTo>
                    <a:pt x="73151" y="69342"/>
                  </a:moveTo>
                  <a:lnTo>
                    <a:pt x="72389" y="61722"/>
                  </a:lnTo>
                  <a:lnTo>
                    <a:pt x="70865" y="53340"/>
                  </a:lnTo>
                  <a:lnTo>
                    <a:pt x="53339" y="19050"/>
                  </a:lnTo>
                  <a:lnTo>
                    <a:pt x="18287" y="2286"/>
                  </a:lnTo>
                  <a:lnTo>
                    <a:pt x="3047" y="0"/>
                  </a:lnTo>
                  <a:lnTo>
                    <a:pt x="1523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06" name="object 15306"/>
            <p:cNvSpPr/>
            <p:nvPr/>
          </p:nvSpPr>
          <p:spPr>
            <a:xfrm>
              <a:off x="3564229" y="2029967"/>
              <a:ext cx="148590" cy="0"/>
            </a:xfrm>
            <a:custGeom>
              <a:avLst/>
              <a:gdLst/>
              <a:ahLst/>
              <a:cxnLst/>
              <a:rect l="l" t="t" r="r" b="b"/>
              <a:pathLst>
                <a:path w="148589">
                  <a:moveTo>
                    <a:pt x="148589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07" name="object 15307"/>
            <p:cNvSpPr/>
            <p:nvPr/>
          </p:nvSpPr>
          <p:spPr>
            <a:xfrm>
              <a:off x="3564229" y="2033015"/>
              <a:ext cx="148590" cy="0"/>
            </a:xfrm>
            <a:custGeom>
              <a:avLst/>
              <a:gdLst/>
              <a:ahLst/>
              <a:cxnLst/>
              <a:rect l="l" t="t" r="r" b="b"/>
              <a:pathLst>
                <a:path w="148589">
                  <a:moveTo>
                    <a:pt x="148589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5308" name="object 15308"/>
          <p:cNvGrpSpPr/>
          <p:nvPr/>
        </p:nvGrpSpPr>
        <p:grpSpPr>
          <a:xfrm>
            <a:off x="4458532" y="1494198"/>
            <a:ext cx="255386" cy="22346"/>
            <a:chOff x="3547465" y="2281427"/>
            <a:chExt cx="203200" cy="17780"/>
          </a:xfrm>
        </p:grpSpPr>
        <p:sp>
          <p:nvSpPr>
            <p:cNvPr id="15309" name="object 15309"/>
            <p:cNvSpPr/>
            <p:nvPr/>
          </p:nvSpPr>
          <p:spPr>
            <a:xfrm>
              <a:off x="3547465" y="2283713"/>
              <a:ext cx="175260" cy="0"/>
            </a:xfrm>
            <a:custGeom>
              <a:avLst/>
              <a:gdLst/>
              <a:ahLst/>
              <a:cxnLst/>
              <a:rect l="l" t="t" r="r" b="b"/>
              <a:pathLst>
                <a:path w="175260">
                  <a:moveTo>
                    <a:pt x="175260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10" name="object 15310"/>
            <p:cNvSpPr/>
            <p:nvPr/>
          </p:nvSpPr>
          <p:spPr>
            <a:xfrm>
              <a:off x="3547465" y="2296667"/>
              <a:ext cx="189230" cy="0"/>
            </a:xfrm>
            <a:custGeom>
              <a:avLst/>
              <a:gdLst/>
              <a:ahLst/>
              <a:cxnLst/>
              <a:rect l="l" t="t" r="r" b="b"/>
              <a:pathLst>
                <a:path w="189229">
                  <a:moveTo>
                    <a:pt x="188975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11" name="object 15311"/>
            <p:cNvSpPr/>
            <p:nvPr/>
          </p:nvSpPr>
          <p:spPr>
            <a:xfrm>
              <a:off x="3547465" y="2283713"/>
              <a:ext cx="203200" cy="0"/>
            </a:xfrm>
            <a:custGeom>
              <a:avLst/>
              <a:gdLst/>
              <a:ahLst/>
              <a:cxnLst/>
              <a:rect l="l" t="t" r="r" b="b"/>
              <a:pathLst>
                <a:path w="203200">
                  <a:moveTo>
                    <a:pt x="202691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12" name="object 15312"/>
            <p:cNvSpPr/>
            <p:nvPr/>
          </p:nvSpPr>
          <p:spPr>
            <a:xfrm>
              <a:off x="3547465" y="2296667"/>
              <a:ext cx="186055" cy="0"/>
            </a:xfrm>
            <a:custGeom>
              <a:avLst/>
              <a:gdLst/>
              <a:ahLst/>
              <a:cxnLst/>
              <a:rect l="l" t="t" r="r" b="b"/>
              <a:pathLst>
                <a:path w="186054">
                  <a:moveTo>
                    <a:pt x="185927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5313" name="object 15313"/>
          <p:cNvGrpSpPr/>
          <p:nvPr/>
        </p:nvGrpSpPr>
        <p:grpSpPr>
          <a:xfrm>
            <a:off x="4799472" y="1757564"/>
            <a:ext cx="142059" cy="249002"/>
            <a:chOff x="3818737" y="2490977"/>
            <a:chExt cx="113030" cy="198120"/>
          </a:xfrm>
        </p:grpSpPr>
        <p:sp>
          <p:nvSpPr>
            <p:cNvPr id="15314" name="object 15314"/>
            <p:cNvSpPr/>
            <p:nvPr/>
          </p:nvSpPr>
          <p:spPr>
            <a:xfrm>
              <a:off x="3821023" y="2493263"/>
              <a:ext cx="47625" cy="46990"/>
            </a:xfrm>
            <a:custGeom>
              <a:avLst/>
              <a:gdLst/>
              <a:ahLst/>
              <a:cxnLst/>
              <a:rect l="l" t="t" r="r" b="b"/>
              <a:pathLst>
                <a:path w="47625" h="46989">
                  <a:moveTo>
                    <a:pt x="47244" y="23622"/>
                  </a:moveTo>
                  <a:lnTo>
                    <a:pt x="47244" y="19050"/>
                  </a:lnTo>
                  <a:lnTo>
                    <a:pt x="45720" y="15240"/>
                  </a:lnTo>
                  <a:lnTo>
                    <a:pt x="36156" y="5759"/>
                  </a:lnTo>
                  <a:lnTo>
                    <a:pt x="23374" y="3238"/>
                  </a:lnTo>
                  <a:lnTo>
                    <a:pt x="11287" y="7671"/>
                  </a:lnTo>
                  <a:lnTo>
                    <a:pt x="3810" y="19050"/>
                  </a:lnTo>
                  <a:lnTo>
                    <a:pt x="3048" y="23622"/>
                  </a:lnTo>
                  <a:lnTo>
                    <a:pt x="3810" y="27432"/>
                  </a:lnTo>
                  <a:lnTo>
                    <a:pt x="21336" y="43434"/>
                  </a:lnTo>
                  <a:lnTo>
                    <a:pt x="29718" y="43434"/>
                  </a:lnTo>
                  <a:lnTo>
                    <a:pt x="37338" y="40386"/>
                  </a:lnTo>
                  <a:lnTo>
                    <a:pt x="41148" y="38100"/>
                  </a:lnTo>
                  <a:lnTo>
                    <a:pt x="43434" y="34290"/>
                  </a:lnTo>
                  <a:lnTo>
                    <a:pt x="45720" y="31242"/>
                  </a:lnTo>
                  <a:lnTo>
                    <a:pt x="47244" y="27432"/>
                  </a:lnTo>
                  <a:lnTo>
                    <a:pt x="47244" y="23622"/>
                  </a:lnTo>
                  <a:lnTo>
                    <a:pt x="47244" y="19050"/>
                  </a:lnTo>
                  <a:lnTo>
                    <a:pt x="45720" y="14478"/>
                  </a:lnTo>
                  <a:lnTo>
                    <a:pt x="35380" y="2869"/>
                  </a:lnTo>
                  <a:lnTo>
                    <a:pt x="21202" y="0"/>
                  </a:lnTo>
                  <a:lnTo>
                    <a:pt x="8043" y="5512"/>
                  </a:lnTo>
                  <a:lnTo>
                    <a:pt x="762" y="19050"/>
                  </a:lnTo>
                  <a:lnTo>
                    <a:pt x="0" y="23622"/>
                  </a:lnTo>
                  <a:lnTo>
                    <a:pt x="762" y="28194"/>
                  </a:lnTo>
                  <a:lnTo>
                    <a:pt x="7924" y="41406"/>
                  </a:lnTo>
                  <a:lnTo>
                    <a:pt x="21121" y="46777"/>
                  </a:lnTo>
                  <a:lnTo>
                    <a:pt x="35378" y="43999"/>
                  </a:lnTo>
                  <a:lnTo>
                    <a:pt x="45720" y="32766"/>
                  </a:lnTo>
                  <a:lnTo>
                    <a:pt x="47244" y="28194"/>
                  </a:lnTo>
                  <a:lnTo>
                    <a:pt x="47244" y="2362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15" name="object 15315"/>
            <p:cNvSpPr/>
            <p:nvPr/>
          </p:nvSpPr>
          <p:spPr>
            <a:xfrm>
              <a:off x="3905605" y="2560319"/>
              <a:ext cx="0" cy="78105"/>
            </a:xfrm>
            <a:custGeom>
              <a:avLst/>
              <a:gdLst/>
              <a:ahLst/>
              <a:cxnLst/>
              <a:rect l="l" t="t" r="r" b="b"/>
              <a:pathLst>
                <a:path h="78105">
                  <a:moveTo>
                    <a:pt x="0" y="0"/>
                  </a:moveTo>
                  <a:lnTo>
                    <a:pt x="0" y="7772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16" name="object 15316"/>
            <p:cNvSpPr/>
            <p:nvPr/>
          </p:nvSpPr>
          <p:spPr>
            <a:xfrm>
              <a:off x="3915511" y="2560319"/>
              <a:ext cx="0" cy="88900"/>
            </a:xfrm>
            <a:custGeom>
              <a:avLst/>
              <a:gdLst/>
              <a:ahLst/>
              <a:cxnLst/>
              <a:rect l="l" t="t" r="r" b="b"/>
              <a:pathLst>
                <a:path h="88900">
                  <a:moveTo>
                    <a:pt x="0" y="0"/>
                  </a:moveTo>
                  <a:lnTo>
                    <a:pt x="0" y="8839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17" name="object 15317"/>
            <p:cNvSpPr/>
            <p:nvPr/>
          </p:nvSpPr>
          <p:spPr>
            <a:xfrm>
              <a:off x="3885031" y="2560319"/>
              <a:ext cx="0" cy="74930"/>
            </a:xfrm>
            <a:custGeom>
              <a:avLst/>
              <a:gdLst/>
              <a:ahLst/>
              <a:cxnLst/>
              <a:rect l="l" t="t" r="r" b="b"/>
              <a:pathLst>
                <a:path h="74930">
                  <a:moveTo>
                    <a:pt x="0" y="0"/>
                  </a:moveTo>
                  <a:lnTo>
                    <a:pt x="0" y="74676"/>
                  </a:lnTo>
                </a:path>
                <a:path h="74930">
                  <a:moveTo>
                    <a:pt x="0" y="0"/>
                  </a:moveTo>
                  <a:lnTo>
                    <a:pt x="0" y="7467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18" name="object 15318"/>
            <p:cNvSpPr/>
            <p:nvPr/>
          </p:nvSpPr>
          <p:spPr>
            <a:xfrm>
              <a:off x="3919321" y="2560319"/>
              <a:ext cx="0" cy="91440"/>
            </a:xfrm>
            <a:custGeom>
              <a:avLst/>
              <a:gdLst/>
              <a:ahLst/>
              <a:cxnLst/>
              <a:rect l="l" t="t" r="r" b="b"/>
              <a:pathLst>
                <a:path h="91439">
                  <a:moveTo>
                    <a:pt x="0" y="0"/>
                  </a:moveTo>
                  <a:lnTo>
                    <a:pt x="0" y="9144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19" name="object 15319"/>
            <p:cNvSpPr/>
            <p:nvPr/>
          </p:nvSpPr>
          <p:spPr>
            <a:xfrm>
              <a:off x="3901795" y="2560319"/>
              <a:ext cx="0" cy="74930"/>
            </a:xfrm>
            <a:custGeom>
              <a:avLst/>
              <a:gdLst/>
              <a:ahLst/>
              <a:cxnLst/>
              <a:rect l="l" t="t" r="r" b="b"/>
              <a:pathLst>
                <a:path h="74930">
                  <a:moveTo>
                    <a:pt x="0" y="0"/>
                  </a:moveTo>
                  <a:lnTo>
                    <a:pt x="0" y="7467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20" name="object 15320"/>
            <p:cNvSpPr/>
            <p:nvPr/>
          </p:nvSpPr>
          <p:spPr>
            <a:xfrm>
              <a:off x="3830929" y="2500121"/>
              <a:ext cx="30480" cy="33655"/>
            </a:xfrm>
            <a:custGeom>
              <a:avLst/>
              <a:gdLst/>
              <a:ahLst/>
              <a:cxnLst/>
              <a:rect l="l" t="t" r="r" b="b"/>
              <a:pathLst>
                <a:path w="30479" h="33655">
                  <a:moveTo>
                    <a:pt x="0" y="33527"/>
                  </a:moveTo>
                  <a:lnTo>
                    <a:pt x="30480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21" name="object 15321"/>
            <p:cNvSpPr/>
            <p:nvPr/>
          </p:nvSpPr>
          <p:spPr>
            <a:xfrm>
              <a:off x="3830929" y="2500121"/>
              <a:ext cx="30480" cy="33655"/>
            </a:xfrm>
            <a:custGeom>
              <a:avLst/>
              <a:gdLst/>
              <a:ahLst/>
              <a:cxnLst/>
              <a:rect l="l" t="t" r="r" b="b"/>
              <a:pathLst>
                <a:path w="30479" h="33655">
                  <a:moveTo>
                    <a:pt x="30479" y="33527"/>
                  </a:moveTo>
                  <a:lnTo>
                    <a:pt x="0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22" name="object 15322"/>
            <p:cNvSpPr/>
            <p:nvPr/>
          </p:nvSpPr>
          <p:spPr>
            <a:xfrm>
              <a:off x="3844645" y="2560319"/>
              <a:ext cx="0" cy="74930"/>
            </a:xfrm>
            <a:custGeom>
              <a:avLst/>
              <a:gdLst/>
              <a:ahLst/>
              <a:cxnLst/>
              <a:rect l="l" t="t" r="r" b="b"/>
              <a:pathLst>
                <a:path h="74930">
                  <a:moveTo>
                    <a:pt x="0" y="0"/>
                  </a:moveTo>
                  <a:lnTo>
                    <a:pt x="0" y="7467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23" name="object 15323"/>
            <p:cNvSpPr/>
            <p:nvPr/>
          </p:nvSpPr>
          <p:spPr>
            <a:xfrm>
              <a:off x="3834739" y="2634995"/>
              <a:ext cx="67310" cy="0"/>
            </a:xfrm>
            <a:custGeom>
              <a:avLst/>
              <a:gdLst/>
              <a:ahLst/>
              <a:cxnLst/>
              <a:rect l="l" t="t" r="r" b="b"/>
              <a:pathLst>
                <a:path w="67310">
                  <a:moveTo>
                    <a:pt x="0" y="0"/>
                  </a:moveTo>
                  <a:lnTo>
                    <a:pt x="6705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24" name="object 15324"/>
            <p:cNvSpPr/>
            <p:nvPr/>
          </p:nvSpPr>
          <p:spPr>
            <a:xfrm>
              <a:off x="3834739" y="2638043"/>
              <a:ext cx="71120" cy="0"/>
            </a:xfrm>
            <a:custGeom>
              <a:avLst/>
              <a:gdLst/>
              <a:ahLst/>
              <a:cxnLst/>
              <a:rect l="l" t="t" r="r" b="b"/>
              <a:pathLst>
                <a:path w="71120">
                  <a:moveTo>
                    <a:pt x="0" y="0"/>
                  </a:moveTo>
                  <a:lnTo>
                    <a:pt x="7086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25" name="object 15325"/>
            <p:cNvSpPr/>
            <p:nvPr/>
          </p:nvSpPr>
          <p:spPr>
            <a:xfrm>
              <a:off x="3851503" y="2651759"/>
              <a:ext cx="67945" cy="0"/>
            </a:xfrm>
            <a:custGeom>
              <a:avLst/>
              <a:gdLst/>
              <a:ahLst/>
              <a:cxnLst/>
              <a:rect l="l" t="t" r="r" b="b"/>
              <a:pathLst>
                <a:path w="67945">
                  <a:moveTo>
                    <a:pt x="0" y="0"/>
                  </a:moveTo>
                  <a:lnTo>
                    <a:pt x="6781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26" name="object 15326"/>
            <p:cNvSpPr/>
            <p:nvPr/>
          </p:nvSpPr>
          <p:spPr>
            <a:xfrm>
              <a:off x="3834739" y="2634995"/>
              <a:ext cx="67310" cy="0"/>
            </a:xfrm>
            <a:custGeom>
              <a:avLst/>
              <a:gdLst/>
              <a:ahLst/>
              <a:cxnLst/>
              <a:rect l="l" t="t" r="r" b="b"/>
              <a:pathLst>
                <a:path w="67310">
                  <a:moveTo>
                    <a:pt x="0" y="0"/>
                  </a:moveTo>
                  <a:lnTo>
                    <a:pt x="6705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27" name="object 15327"/>
            <p:cNvSpPr/>
            <p:nvPr/>
          </p:nvSpPr>
          <p:spPr>
            <a:xfrm>
              <a:off x="3834739" y="2638043"/>
              <a:ext cx="71120" cy="0"/>
            </a:xfrm>
            <a:custGeom>
              <a:avLst/>
              <a:gdLst/>
              <a:ahLst/>
              <a:cxnLst/>
              <a:rect l="l" t="t" r="r" b="b"/>
              <a:pathLst>
                <a:path w="71120">
                  <a:moveTo>
                    <a:pt x="0" y="0"/>
                  </a:moveTo>
                  <a:lnTo>
                    <a:pt x="7086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28" name="object 15328"/>
            <p:cNvSpPr/>
            <p:nvPr/>
          </p:nvSpPr>
          <p:spPr>
            <a:xfrm>
              <a:off x="3848455" y="2648711"/>
              <a:ext cx="67310" cy="0"/>
            </a:xfrm>
            <a:custGeom>
              <a:avLst/>
              <a:gdLst/>
              <a:ahLst/>
              <a:cxnLst/>
              <a:rect l="l" t="t" r="r" b="b"/>
              <a:pathLst>
                <a:path w="67310">
                  <a:moveTo>
                    <a:pt x="0" y="0"/>
                  </a:moveTo>
                  <a:lnTo>
                    <a:pt x="6705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29" name="object 15329"/>
            <p:cNvSpPr/>
            <p:nvPr/>
          </p:nvSpPr>
          <p:spPr>
            <a:xfrm>
              <a:off x="3865981" y="2671571"/>
              <a:ext cx="13970" cy="1270"/>
            </a:xfrm>
            <a:custGeom>
              <a:avLst/>
              <a:gdLst/>
              <a:ahLst/>
              <a:cxnLst/>
              <a:rect l="l" t="t" r="r" b="b"/>
              <a:pathLst>
                <a:path w="13970" h="1269">
                  <a:moveTo>
                    <a:pt x="13715" y="761"/>
                  </a:moveTo>
                  <a:lnTo>
                    <a:pt x="6857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30" name="object 15330"/>
            <p:cNvSpPr/>
            <p:nvPr/>
          </p:nvSpPr>
          <p:spPr>
            <a:xfrm>
              <a:off x="3882745" y="267538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69">
                  <a:moveTo>
                    <a:pt x="762" y="0"/>
                  </a:moveTo>
                  <a:lnTo>
                    <a:pt x="0" y="76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31" name="object 15331"/>
            <p:cNvSpPr/>
            <p:nvPr/>
          </p:nvSpPr>
          <p:spPr>
            <a:xfrm>
              <a:off x="3880459" y="2672333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5">
                  <a:moveTo>
                    <a:pt x="3048" y="1524"/>
                  </a:moveTo>
                  <a:lnTo>
                    <a:pt x="1524" y="762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32" name="object 15332"/>
            <p:cNvSpPr/>
            <p:nvPr/>
          </p:nvSpPr>
          <p:spPr>
            <a:xfrm>
              <a:off x="3883507" y="2675381"/>
              <a:ext cx="10795" cy="11430"/>
            </a:xfrm>
            <a:custGeom>
              <a:avLst/>
              <a:gdLst/>
              <a:ahLst/>
              <a:cxnLst/>
              <a:rect l="l" t="t" r="r" b="b"/>
              <a:pathLst>
                <a:path w="10795" h="11430">
                  <a:moveTo>
                    <a:pt x="10667" y="11429"/>
                  </a:moveTo>
                  <a:lnTo>
                    <a:pt x="5333" y="5333"/>
                  </a:lnTo>
                  <a:lnTo>
                    <a:pt x="0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33" name="object 15333"/>
            <p:cNvSpPr/>
            <p:nvPr/>
          </p:nvSpPr>
          <p:spPr>
            <a:xfrm>
              <a:off x="3884269" y="2673857"/>
              <a:ext cx="11430" cy="12700"/>
            </a:xfrm>
            <a:custGeom>
              <a:avLst/>
              <a:gdLst/>
              <a:ahLst/>
              <a:cxnLst/>
              <a:rect l="l" t="t" r="r" b="b"/>
              <a:pathLst>
                <a:path w="11429" h="12700">
                  <a:moveTo>
                    <a:pt x="11429" y="12192"/>
                  </a:moveTo>
                  <a:lnTo>
                    <a:pt x="6095" y="6096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34" name="object 15334"/>
            <p:cNvSpPr/>
            <p:nvPr/>
          </p:nvSpPr>
          <p:spPr>
            <a:xfrm>
              <a:off x="3880459" y="2675381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762" y="0"/>
                  </a:moveTo>
                  <a:lnTo>
                    <a:pt x="0" y="762"/>
                  </a:lnTo>
                  <a:lnTo>
                    <a:pt x="0" y="228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35" name="object 15335"/>
            <p:cNvSpPr/>
            <p:nvPr/>
          </p:nvSpPr>
          <p:spPr>
            <a:xfrm>
              <a:off x="3882745" y="2676143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0" y="0"/>
                  </a:moveTo>
                  <a:lnTo>
                    <a:pt x="0" y="762"/>
                  </a:lnTo>
                  <a:lnTo>
                    <a:pt x="0" y="152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36" name="object 15336"/>
            <p:cNvSpPr/>
            <p:nvPr/>
          </p:nvSpPr>
          <p:spPr>
            <a:xfrm>
              <a:off x="3879697" y="2672333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762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37" name="object 15337"/>
            <p:cNvSpPr/>
            <p:nvPr/>
          </p:nvSpPr>
          <p:spPr>
            <a:xfrm>
              <a:off x="3878173" y="2673095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39" h="1269">
                  <a:moveTo>
                    <a:pt x="2286" y="761"/>
                  </a:moveTo>
                  <a:lnTo>
                    <a:pt x="1524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38" name="object 15338"/>
            <p:cNvSpPr/>
            <p:nvPr/>
          </p:nvSpPr>
          <p:spPr>
            <a:xfrm>
              <a:off x="3880459" y="2673857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5">
                  <a:moveTo>
                    <a:pt x="762" y="1524"/>
                  </a:moveTo>
                  <a:lnTo>
                    <a:pt x="762" y="762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39" name="object 15339"/>
            <p:cNvSpPr/>
            <p:nvPr/>
          </p:nvSpPr>
          <p:spPr>
            <a:xfrm>
              <a:off x="3877411" y="267233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69">
                  <a:moveTo>
                    <a:pt x="762" y="761"/>
                  </a:moveTo>
                  <a:lnTo>
                    <a:pt x="762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40" name="object 15340"/>
            <p:cNvSpPr/>
            <p:nvPr/>
          </p:nvSpPr>
          <p:spPr>
            <a:xfrm>
              <a:off x="3857599" y="2596133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1524"/>
                  </a:lnTo>
                  <a:lnTo>
                    <a:pt x="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41" name="object 15341"/>
            <p:cNvSpPr/>
            <p:nvPr/>
          </p:nvSpPr>
          <p:spPr>
            <a:xfrm>
              <a:off x="3860647" y="2596133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1524"/>
                  </a:lnTo>
                  <a:lnTo>
                    <a:pt x="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42" name="object 15342"/>
            <p:cNvSpPr/>
            <p:nvPr/>
          </p:nvSpPr>
          <p:spPr>
            <a:xfrm>
              <a:off x="3874363" y="2592323"/>
              <a:ext cx="1270" cy="11430"/>
            </a:xfrm>
            <a:custGeom>
              <a:avLst/>
              <a:gdLst/>
              <a:ahLst/>
              <a:cxnLst/>
              <a:rect l="l" t="t" r="r" b="b"/>
              <a:pathLst>
                <a:path w="1270" h="11430">
                  <a:moveTo>
                    <a:pt x="0" y="11429"/>
                  </a:moveTo>
                  <a:lnTo>
                    <a:pt x="761" y="5333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43" name="object 15343"/>
            <p:cNvSpPr/>
            <p:nvPr/>
          </p:nvSpPr>
          <p:spPr>
            <a:xfrm>
              <a:off x="3865219" y="2594609"/>
              <a:ext cx="6985" cy="6985"/>
            </a:xfrm>
            <a:custGeom>
              <a:avLst/>
              <a:gdLst/>
              <a:ahLst/>
              <a:cxnLst/>
              <a:rect l="l" t="t" r="r" b="b"/>
              <a:pathLst>
                <a:path w="6985" h="6985">
                  <a:moveTo>
                    <a:pt x="6858" y="0"/>
                  </a:moveTo>
                  <a:lnTo>
                    <a:pt x="0" y="685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44" name="object 15344"/>
            <p:cNvSpPr/>
            <p:nvPr/>
          </p:nvSpPr>
          <p:spPr>
            <a:xfrm>
              <a:off x="3865219" y="2594609"/>
              <a:ext cx="6985" cy="6985"/>
            </a:xfrm>
            <a:custGeom>
              <a:avLst/>
              <a:gdLst/>
              <a:ahLst/>
              <a:cxnLst/>
              <a:rect l="l" t="t" r="r" b="b"/>
              <a:pathLst>
                <a:path w="6985" h="6985">
                  <a:moveTo>
                    <a:pt x="6858" y="6857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45" name="object 15345"/>
            <p:cNvSpPr/>
            <p:nvPr/>
          </p:nvSpPr>
          <p:spPr>
            <a:xfrm>
              <a:off x="3874363" y="2585465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>
                  <a:moveTo>
                    <a:pt x="12191" y="0"/>
                  </a:moveTo>
                  <a:lnTo>
                    <a:pt x="6095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46" name="object 15346"/>
            <p:cNvSpPr/>
            <p:nvPr/>
          </p:nvSpPr>
          <p:spPr>
            <a:xfrm>
              <a:off x="3873601" y="2590037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762" y="2285"/>
                  </a:moveTo>
                  <a:lnTo>
                    <a:pt x="762" y="761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47" name="object 15347"/>
            <p:cNvSpPr/>
            <p:nvPr/>
          </p:nvSpPr>
          <p:spPr>
            <a:xfrm>
              <a:off x="3860647" y="259460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1524" y="0"/>
                  </a:moveTo>
                  <a:lnTo>
                    <a:pt x="762" y="762"/>
                  </a:lnTo>
                  <a:lnTo>
                    <a:pt x="0" y="152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48" name="object 15348"/>
            <p:cNvSpPr/>
            <p:nvPr/>
          </p:nvSpPr>
          <p:spPr>
            <a:xfrm>
              <a:off x="3859885" y="2586989"/>
              <a:ext cx="9525" cy="5715"/>
            </a:xfrm>
            <a:custGeom>
              <a:avLst/>
              <a:gdLst/>
              <a:ahLst/>
              <a:cxnLst/>
              <a:rect l="l" t="t" r="r" b="b"/>
              <a:pathLst>
                <a:path w="9525" h="5714">
                  <a:moveTo>
                    <a:pt x="9144" y="0"/>
                  </a:moveTo>
                  <a:lnTo>
                    <a:pt x="4572" y="2286"/>
                  </a:lnTo>
                  <a:lnTo>
                    <a:pt x="0" y="533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49" name="object 15349"/>
            <p:cNvSpPr/>
            <p:nvPr/>
          </p:nvSpPr>
          <p:spPr>
            <a:xfrm>
              <a:off x="3869029" y="2585465"/>
              <a:ext cx="5715" cy="1905"/>
            </a:xfrm>
            <a:custGeom>
              <a:avLst/>
              <a:gdLst/>
              <a:ahLst/>
              <a:cxnLst/>
              <a:rect l="l" t="t" r="r" b="b"/>
              <a:pathLst>
                <a:path w="5714" h="1905">
                  <a:moveTo>
                    <a:pt x="5334" y="0"/>
                  </a:moveTo>
                  <a:lnTo>
                    <a:pt x="2286" y="762"/>
                  </a:lnTo>
                  <a:lnTo>
                    <a:pt x="0" y="152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50" name="object 15350"/>
            <p:cNvSpPr/>
            <p:nvPr/>
          </p:nvSpPr>
          <p:spPr>
            <a:xfrm>
              <a:off x="3857599" y="2592323"/>
              <a:ext cx="2540" cy="3810"/>
            </a:xfrm>
            <a:custGeom>
              <a:avLst/>
              <a:gdLst/>
              <a:ahLst/>
              <a:cxnLst/>
              <a:rect l="l" t="t" r="r" b="b"/>
              <a:pathLst>
                <a:path w="2539" h="3810">
                  <a:moveTo>
                    <a:pt x="2286" y="0"/>
                  </a:moveTo>
                  <a:lnTo>
                    <a:pt x="762" y="1524"/>
                  </a:lnTo>
                  <a:lnTo>
                    <a:pt x="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51" name="object 15351"/>
            <p:cNvSpPr/>
            <p:nvPr/>
          </p:nvSpPr>
          <p:spPr>
            <a:xfrm>
              <a:off x="3862171" y="2589275"/>
              <a:ext cx="10795" cy="5715"/>
            </a:xfrm>
            <a:custGeom>
              <a:avLst/>
              <a:gdLst/>
              <a:ahLst/>
              <a:cxnLst/>
              <a:rect l="l" t="t" r="r" b="b"/>
              <a:pathLst>
                <a:path w="10795" h="5714">
                  <a:moveTo>
                    <a:pt x="10667" y="0"/>
                  </a:moveTo>
                  <a:lnTo>
                    <a:pt x="5333" y="2286"/>
                  </a:lnTo>
                  <a:lnTo>
                    <a:pt x="0" y="533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52" name="object 15352"/>
            <p:cNvSpPr/>
            <p:nvPr/>
          </p:nvSpPr>
          <p:spPr>
            <a:xfrm>
              <a:off x="3868267" y="2587751"/>
              <a:ext cx="6985" cy="3175"/>
            </a:xfrm>
            <a:custGeom>
              <a:avLst/>
              <a:gdLst/>
              <a:ahLst/>
              <a:cxnLst/>
              <a:rect l="l" t="t" r="r" b="b"/>
              <a:pathLst>
                <a:path w="6985" h="3175">
                  <a:moveTo>
                    <a:pt x="6858" y="304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53" name="object 15353"/>
            <p:cNvSpPr/>
            <p:nvPr/>
          </p:nvSpPr>
          <p:spPr>
            <a:xfrm>
              <a:off x="3884269" y="259689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62" y="0"/>
                  </a:moveTo>
                  <a:lnTo>
                    <a:pt x="1300" y="223"/>
                  </a:lnTo>
                  <a:lnTo>
                    <a:pt x="1524" y="761"/>
                  </a:lnTo>
                  <a:lnTo>
                    <a:pt x="1300" y="1300"/>
                  </a:lnTo>
                  <a:lnTo>
                    <a:pt x="762" y="1523"/>
                  </a:lnTo>
                  <a:lnTo>
                    <a:pt x="223" y="1300"/>
                  </a:lnTo>
                  <a:lnTo>
                    <a:pt x="0" y="761"/>
                  </a:lnTo>
                  <a:lnTo>
                    <a:pt x="223" y="223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54" name="object 15354"/>
            <p:cNvSpPr/>
            <p:nvPr/>
          </p:nvSpPr>
          <p:spPr>
            <a:xfrm>
              <a:off x="3874363" y="2610611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>
                  <a:moveTo>
                    <a:pt x="0" y="0"/>
                  </a:moveTo>
                  <a:lnTo>
                    <a:pt x="6096" y="0"/>
                  </a:lnTo>
                  <a:lnTo>
                    <a:pt x="1219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55" name="object 15355"/>
            <p:cNvSpPr/>
            <p:nvPr/>
          </p:nvSpPr>
          <p:spPr>
            <a:xfrm>
              <a:off x="3869029" y="2609087"/>
              <a:ext cx="5715" cy="1905"/>
            </a:xfrm>
            <a:custGeom>
              <a:avLst/>
              <a:gdLst/>
              <a:ahLst/>
              <a:cxnLst/>
              <a:rect l="l" t="t" r="r" b="b"/>
              <a:pathLst>
                <a:path w="5714" h="1905">
                  <a:moveTo>
                    <a:pt x="0" y="0"/>
                  </a:moveTo>
                  <a:lnTo>
                    <a:pt x="2286" y="761"/>
                  </a:lnTo>
                  <a:lnTo>
                    <a:pt x="5334" y="1523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56" name="object 15356"/>
            <p:cNvSpPr/>
            <p:nvPr/>
          </p:nvSpPr>
          <p:spPr>
            <a:xfrm>
              <a:off x="3859885" y="2603753"/>
              <a:ext cx="9525" cy="5715"/>
            </a:xfrm>
            <a:custGeom>
              <a:avLst/>
              <a:gdLst/>
              <a:ahLst/>
              <a:cxnLst/>
              <a:rect l="l" t="t" r="r" b="b"/>
              <a:pathLst>
                <a:path w="9525" h="5714">
                  <a:moveTo>
                    <a:pt x="0" y="0"/>
                  </a:moveTo>
                  <a:lnTo>
                    <a:pt x="4572" y="3047"/>
                  </a:lnTo>
                  <a:lnTo>
                    <a:pt x="9144" y="5333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57" name="object 15357"/>
            <p:cNvSpPr/>
            <p:nvPr/>
          </p:nvSpPr>
          <p:spPr>
            <a:xfrm>
              <a:off x="3857599" y="2599943"/>
              <a:ext cx="2540" cy="3810"/>
            </a:xfrm>
            <a:custGeom>
              <a:avLst/>
              <a:gdLst/>
              <a:ahLst/>
              <a:cxnLst/>
              <a:rect l="l" t="t" r="r" b="b"/>
              <a:pathLst>
                <a:path w="2539" h="3810">
                  <a:moveTo>
                    <a:pt x="0" y="0"/>
                  </a:moveTo>
                  <a:lnTo>
                    <a:pt x="762" y="2286"/>
                  </a:lnTo>
                  <a:lnTo>
                    <a:pt x="2286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58" name="object 15358"/>
            <p:cNvSpPr/>
            <p:nvPr/>
          </p:nvSpPr>
          <p:spPr>
            <a:xfrm>
              <a:off x="3873601" y="2603753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0" y="2285"/>
                  </a:moveTo>
                  <a:lnTo>
                    <a:pt x="761" y="1523"/>
                  </a:lnTo>
                  <a:lnTo>
                    <a:pt x="761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59" name="object 15359"/>
            <p:cNvSpPr/>
            <p:nvPr/>
          </p:nvSpPr>
          <p:spPr>
            <a:xfrm>
              <a:off x="3860647" y="2599943"/>
              <a:ext cx="12700" cy="6985"/>
            </a:xfrm>
            <a:custGeom>
              <a:avLst/>
              <a:gdLst/>
              <a:ahLst/>
              <a:cxnLst/>
              <a:rect l="l" t="t" r="r" b="b"/>
              <a:pathLst>
                <a:path w="12700" h="6985">
                  <a:moveTo>
                    <a:pt x="0" y="0"/>
                  </a:moveTo>
                  <a:lnTo>
                    <a:pt x="0" y="0"/>
                  </a:lnTo>
                  <a:lnTo>
                    <a:pt x="1524" y="1523"/>
                  </a:lnTo>
                  <a:lnTo>
                    <a:pt x="6858" y="4571"/>
                  </a:lnTo>
                  <a:lnTo>
                    <a:pt x="12192" y="6857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60" name="object 15360"/>
            <p:cNvSpPr/>
            <p:nvPr/>
          </p:nvSpPr>
          <p:spPr>
            <a:xfrm>
              <a:off x="3868267" y="2604515"/>
              <a:ext cx="6985" cy="3175"/>
            </a:xfrm>
            <a:custGeom>
              <a:avLst/>
              <a:gdLst/>
              <a:ahLst/>
              <a:cxnLst/>
              <a:rect l="l" t="t" r="r" b="b"/>
              <a:pathLst>
                <a:path w="6985" h="3175">
                  <a:moveTo>
                    <a:pt x="6858" y="0"/>
                  </a:moveTo>
                  <a:lnTo>
                    <a:pt x="0" y="3048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61" name="object 15361"/>
            <p:cNvSpPr/>
            <p:nvPr/>
          </p:nvSpPr>
          <p:spPr>
            <a:xfrm>
              <a:off x="3834739" y="2675381"/>
              <a:ext cx="13970" cy="3810"/>
            </a:xfrm>
            <a:custGeom>
              <a:avLst/>
              <a:gdLst/>
              <a:ahLst/>
              <a:cxnLst/>
              <a:rect l="l" t="t" r="r" b="b"/>
              <a:pathLst>
                <a:path w="13970" h="3810">
                  <a:moveTo>
                    <a:pt x="13715" y="3809"/>
                  </a:moveTo>
                  <a:lnTo>
                    <a:pt x="13715" y="0"/>
                  </a:lnTo>
                  <a:lnTo>
                    <a:pt x="0" y="0"/>
                  </a:lnTo>
                  <a:lnTo>
                    <a:pt x="0" y="3809"/>
                  </a:lnTo>
                  <a:lnTo>
                    <a:pt x="3047" y="3809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62" name="object 15362"/>
            <p:cNvSpPr/>
            <p:nvPr/>
          </p:nvSpPr>
          <p:spPr>
            <a:xfrm>
              <a:off x="3922369" y="2547365"/>
              <a:ext cx="3810" cy="10160"/>
            </a:xfrm>
            <a:custGeom>
              <a:avLst/>
              <a:gdLst/>
              <a:ahLst/>
              <a:cxnLst/>
              <a:rect l="l" t="t" r="r" b="b"/>
              <a:pathLst>
                <a:path w="3810" h="10160">
                  <a:moveTo>
                    <a:pt x="0" y="0"/>
                  </a:moveTo>
                  <a:lnTo>
                    <a:pt x="3810" y="0"/>
                  </a:lnTo>
                  <a:lnTo>
                    <a:pt x="3810" y="9906"/>
                  </a:lnTo>
                  <a:lnTo>
                    <a:pt x="0" y="9906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63" name="object 15363"/>
            <p:cNvSpPr/>
            <p:nvPr/>
          </p:nvSpPr>
          <p:spPr>
            <a:xfrm>
              <a:off x="3926179" y="2543555"/>
              <a:ext cx="3175" cy="17145"/>
            </a:xfrm>
            <a:custGeom>
              <a:avLst/>
              <a:gdLst/>
              <a:ahLst/>
              <a:cxnLst/>
              <a:rect l="l" t="t" r="r" b="b"/>
              <a:pathLst>
                <a:path w="3175" h="17144">
                  <a:moveTo>
                    <a:pt x="3048" y="13716"/>
                  </a:moveTo>
                  <a:lnTo>
                    <a:pt x="3048" y="16764"/>
                  </a:lnTo>
                  <a:lnTo>
                    <a:pt x="3048" y="16764"/>
                  </a:lnTo>
                  <a:lnTo>
                    <a:pt x="3048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64" name="object 15364"/>
            <p:cNvSpPr/>
            <p:nvPr/>
          </p:nvSpPr>
          <p:spPr>
            <a:xfrm>
              <a:off x="3891889" y="2547365"/>
              <a:ext cx="3810" cy="10160"/>
            </a:xfrm>
            <a:custGeom>
              <a:avLst/>
              <a:gdLst/>
              <a:ahLst/>
              <a:cxnLst/>
              <a:rect l="l" t="t" r="r" b="b"/>
              <a:pathLst>
                <a:path w="3810" h="10160">
                  <a:moveTo>
                    <a:pt x="0" y="0"/>
                  </a:moveTo>
                  <a:lnTo>
                    <a:pt x="3810" y="0"/>
                  </a:lnTo>
                  <a:lnTo>
                    <a:pt x="3810" y="9906"/>
                  </a:lnTo>
                  <a:lnTo>
                    <a:pt x="0" y="9906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65" name="object 15365"/>
            <p:cNvSpPr/>
            <p:nvPr/>
          </p:nvSpPr>
          <p:spPr>
            <a:xfrm>
              <a:off x="3905605" y="2560319"/>
              <a:ext cx="10160" cy="3810"/>
            </a:xfrm>
            <a:custGeom>
              <a:avLst/>
              <a:gdLst/>
              <a:ahLst/>
              <a:cxnLst/>
              <a:rect l="l" t="t" r="r" b="b"/>
              <a:pathLst>
                <a:path w="10160" h="3810">
                  <a:moveTo>
                    <a:pt x="9905" y="3809"/>
                  </a:moveTo>
                  <a:lnTo>
                    <a:pt x="9905" y="0"/>
                  </a:lnTo>
                  <a:lnTo>
                    <a:pt x="0" y="0"/>
                  </a:lnTo>
                  <a:lnTo>
                    <a:pt x="0" y="3809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5366" name="object 15366"/>
          <p:cNvGrpSpPr/>
          <p:nvPr/>
        </p:nvGrpSpPr>
        <p:grpSpPr>
          <a:xfrm>
            <a:off x="4518867" y="1891642"/>
            <a:ext cx="177174" cy="92578"/>
            <a:chOff x="3595471" y="2597657"/>
            <a:chExt cx="140970" cy="73660"/>
          </a:xfrm>
        </p:grpSpPr>
        <p:sp>
          <p:nvSpPr>
            <p:cNvPr id="15367" name="object 15367"/>
            <p:cNvSpPr/>
            <p:nvPr/>
          </p:nvSpPr>
          <p:spPr>
            <a:xfrm>
              <a:off x="3601567" y="2668523"/>
              <a:ext cx="135255" cy="0"/>
            </a:xfrm>
            <a:custGeom>
              <a:avLst/>
              <a:gdLst/>
              <a:ahLst/>
              <a:cxnLst/>
              <a:rect l="l" t="t" r="r" b="b"/>
              <a:pathLst>
                <a:path w="135254">
                  <a:moveTo>
                    <a:pt x="134874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68" name="object 15368"/>
            <p:cNvSpPr/>
            <p:nvPr/>
          </p:nvSpPr>
          <p:spPr>
            <a:xfrm>
              <a:off x="3597757" y="2665475"/>
              <a:ext cx="135890" cy="0"/>
            </a:xfrm>
            <a:custGeom>
              <a:avLst/>
              <a:gdLst/>
              <a:ahLst/>
              <a:cxnLst/>
              <a:rect l="l" t="t" r="r" b="b"/>
              <a:pathLst>
                <a:path w="135889">
                  <a:moveTo>
                    <a:pt x="135636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69" name="object 15369"/>
            <p:cNvSpPr/>
            <p:nvPr/>
          </p:nvSpPr>
          <p:spPr>
            <a:xfrm>
              <a:off x="3604615" y="2661665"/>
              <a:ext cx="128905" cy="0"/>
            </a:xfrm>
            <a:custGeom>
              <a:avLst/>
              <a:gdLst/>
              <a:ahLst/>
              <a:cxnLst/>
              <a:rect l="l" t="t" r="r" b="b"/>
              <a:pathLst>
                <a:path w="128904">
                  <a:moveTo>
                    <a:pt x="128777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70" name="object 15370"/>
            <p:cNvSpPr/>
            <p:nvPr/>
          </p:nvSpPr>
          <p:spPr>
            <a:xfrm>
              <a:off x="3601567" y="2597657"/>
              <a:ext cx="0" cy="54610"/>
            </a:xfrm>
            <a:custGeom>
              <a:avLst/>
              <a:gdLst/>
              <a:ahLst/>
              <a:cxnLst/>
              <a:rect l="l" t="t" r="r" b="b"/>
              <a:pathLst>
                <a:path h="54610">
                  <a:moveTo>
                    <a:pt x="0" y="54101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71" name="object 15371"/>
            <p:cNvSpPr/>
            <p:nvPr/>
          </p:nvSpPr>
          <p:spPr>
            <a:xfrm>
              <a:off x="3597757" y="2597657"/>
              <a:ext cx="0" cy="54610"/>
            </a:xfrm>
            <a:custGeom>
              <a:avLst/>
              <a:gdLst/>
              <a:ahLst/>
              <a:cxnLst/>
              <a:rect l="l" t="t" r="r" b="b"/>
              <a:pathLst>
                <a:path h="54610">
                  <a:moveTo>
                    <a:pt x="0" y="54101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5372" name="object 15372"/>
          <p:cNvGrpSpPr/>
          <p:nvPr/>
        </p:nvGrpSpPr>
        <p:grpSpPr>
          <a:xfrm>
            <a:off x="4674972" y="1738412"/>
            <a:ext cx="32720" cy="131684"/>
            <a:chOff x="3719677" y="2475738"/>
            <a:chExt cx="26034" cy="104775"/>
          </a:xfrm>
        </p:grpSpPr>
        <p:sp>
          <p:nvSpPr>
            <p:cNvPr id="15373" name="object 15373"/>
            <p:cNvSpPr/>
            <p:nvPr/>
          </p:nvSpPr>
          <p:spPr>
            <a:xfrm>
              <a:off x="3743299" y="2475738"/>
              <a:ext cx="0" cy="67945"/>
            </a:xfrm>
            <a:custGeom>
              <a:avLst/>
              <a:gdLst/>
              <a:ahLst/>
              <a:cxnLst/>
              <a:rect l="l" t="t" r="r" b="b"/>
              <a:pathLst>
                <a:path h="67944">
                  <a:moveTo>
                    <a:pt x="0" y="6781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74" name="object 15374"/>
            <p:cNvSpPr/>
            <p:nvPr/>
          </p:nvSpPr>
          <p:spPr>
            <a:xfrm>
              <a:off x="3740251" y="2479548"/>
              <a:ext cx="0" cy="67945"/>
            </a:xfrm>
            <a:custGeom>
              <a:avLst/>
              <a:gdLst/>
              <a:ahLst/>
              <a:cxnLst/>
              <a:rect l="l" t="t" r="r" b="b"/>
              <a:pathLst>
                <a:path h="67944">
                  <a:moveTo>
                    <a:pt x="0" y="6781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75" name="object 15375"/>
            <p:cNvSpPr/>
            <p:nvPr/>
          </p:nvSpPr>
          <p:spPr>
            <a:xfrm>
              <a:off x="3729583" y="2489454"/>
              <a:ext cx="0" cy="67945"/>
            </a:xfrm>
            <a:custGeom>
              <a:avLst/>
              <a:gdLst/>
              <a:ahLst/>
              <a:cxnLst/>
              <a:rect l="l" t="t" r="r" b="b"/>
              <a:pathLst>
                <a:path h="67944">
                  <a:moveTo>
                    <a:pt x="0" y="6781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76" name="object 15376"/>
            <p:cNvSpPr/>
            <p:nvPr/>
          </p:nvSpPr>
          <p:spPr>
            <a:xfrm>
              <a:off x="3733393" y="257098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5">
                  <a:moveTo>
                    <a:pt x="0" y="0"/>
                  </a:moveTo>
                  <a:lnTo>
                    <a:pt x="685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77" name="object 15377"/>
            <p:cNvSpPr/>
            <p:nvPr/>
          </p:nvSpPr>
          <p:spPr>
            <a:xfrm>
              <a:off x="3733393" y="257403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5">
                  <a:moveTo>
                    <a:pt x="0" y="0"/>
                  </a:moveTo>
                  <a:lnTo>
                    <a:pt x="685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78" name="object 15378"/>
            <p:cNvSpPr/>
            <p:nvPr/>
          </p:nvSpPr>
          <p:spPr>
            <a:xfrm>
              <a:off x="3731107" y="2564892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80">
                  <a:moveTo>
                    <a:pt x="2286" y="0"/>
                  </a:moveTo>
                  <a:lnTo>
                    <a:pt x="3902" y="669"/>
                  </a:lnTo>
                  <a:lnTo>
                    <a:pt x="4572" y="2285"/>
                  </a:lnTo>
                  <a:lnTo>
                    <a:pt x="3902" y="3902"/>
                  </a:lnTo>
                  <a:lnTo>
                    <a:pt x="2286" y="4571"/>
                  </a:lnTo>
                  <a:lnTo>
                    <a:pt x="669" y="3902"/>
                  </a:lnTo>
                  <a:lnTo>
                    <a:pt x="0" y="2285"/>
                  </a:lnTo>
                  <a:lnTo>
                    <a:pt x="669" y="669"/>
                  </a:lnTo>
                  <a:lnTo>
                    <a:pt x="228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79" name="object 15379"/>
            <p:cNvSpPr/>
            <p:nvPr/>
          </p:nvSpPr>
          <p:spPr>
            <a:xfrm>
              <a:off x="3738727" y="2571750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39">
                  <a:moveTo>
                    <a:pt x="0" y="2285"/>
                  </a:moveTo>
                  <a:lnTo>
                    <a:pt x="761" y="1523"/>
                  </a:lnTo>
                  <a:lnTo>
                    <a:pt x="1523" y="761"/>
                  </a:lnTo>
                  <a:lnTo>
                    <a:pt x="761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80" name="object 15380"/>
            <p:cNvSpPr/>
            <p:nvPr/>
          </p:nvSpPr>
          <p:spPr>
            <a:xfrm>
              <a:off x="3729583" y="256413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10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81" name="object 15381"/>
            <p:cNvSpPr/>
            <p:nvPr/>
          </p:nvSpPr>
          <p:spPr>
            <a:xfrm>
              <a:off x="3731107" y="2575560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80">
                  <a:moveTo>
                    <a:pt x="2286" y="0"/>
                  </a:moveTo>
                  <a:lnTo>
                    <a:pt x="3902" y="669"/>
                  </a:lnTo>
                  <a:lnTo>
                    <a:pt x="4572" y="2285"/>
                  </a:lnTo>
                  <a:lnTo>
                    <a:pt x="3902" y="3902"/>
                  </a:lnTo>
                  <a:lnTo>
                    <a:pt x="2286" y="4571"/>
                  </a:lnTo>
                  <a:lnTo>
                    <a:pt x="669" y="3902"/>
                  </a:lnTo>
                  <a:lnTo>
                    <a:pt x="0" y="2285"/>
                  </a:lnTo>
                  <a:lnTo>
                    <a:pt x="669" y="669"/>
                  </a:lnTo>
                  <a:lnTo>
                    <a:pt x="228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82" name="object 15382"/>
            <p:cNvSpPr/>
            <p:nvPr/>
          </p:nvSpPr>
          <p:spPr>
            <a:xfrm>
              <a:off x="3733393" y="2567178"/>
              <a:ext cx="0" cy="10795"/>
            </a:xfrm>
            <a:custGeom>
              <a:avLst/>
              <a:gdLst/>
              <a:ahLst/>
              <a:cxnLst/>
              <a:rect l="l" t="t" r="r" b="b"/>
              <a:pathLst>
                <a:path h="10794">
                  <a:moveTo>
                    <a:pt x="0" y="0"/>
                  </a:moveTo>
                  <a:lnTo>
                    <a:pt x="0" y="1066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83" name="object 15383"/>
            <p:cNvSpPr/>
            <p:nvPr/>
          </p:nvSpPr>
          <p:spPr>
            <a:xfrm>
              <a:off x="3721963" y="2571750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762" y="0"/>
                  </a:moveTo>
                  <a:lnTo>
                    <a:pt x="0" y="0"/>
                  </a:lnTo>
                  <a:lnTo>
                    <a:pt x="0" y="762"/>
                  </a:lnTo>
                  <a:lnTo>
                    <a:pt x="0" y="1524"/>
                  </a:lnTo>
                  <a:lnTo>
                    <a:pt x="762" y="228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84" name="object 15384"/>
            <p:cNvSpPr/>
            <p:nvPr/>
          </p:nvSpPr>
          <p:spPr>
            <a:xfrm>
              <a:off x="3722725" y="2574036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10">
                  <a:moveTo>
                    <a:pt x="3810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85" name="object 15385"/>
            <p:cNvSpPr/>
            <p:nvPr/>
          </p:nvSpPr>
          <p:spPr>
            <a:xfrm>
              <a:off x="3722725" y="257098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10">
                  <a:moveTo>
                    <a:pt x="3810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86" name="object 15386"/>
            <p:cNvSpPr/>
            <p:nvPr/>
          </p:nvSpPr>
          <p:spPr>
            <a:xfrm>
              <a:off x="3726535" y="2567178"/>
              <a:ext cx="0" cy="10795"/>
            </a:xfrm>
            <a:custGeom>
              <a:avLst/>
              <a:gdLst/>
              <a:ahLst/>
              <a:cxnLst/>
              <a:rect l="l" t="t" r="r" b="b"/>
              <a:pathLst>
                <a:path h="10794">
                  <a:moveTo>
                    <a:pt x="0" y="0"/>
                  </a:moveTo>
                  <a:lnTo>
                    <a:pt x="0" y="1066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87" name="object 15387"/>
            <p:cNvSpPr/>
            <p:nvPr/>
          </p:nvSpPr>
          <p:spPr>
            <a:xfrm>
              <a:off x="3726535" y="2493264"/>
              <a:ext cx="0" cy="67310"/>
            </a:xfrm>
            <a:custGeom>
              <a:avLst/>
              <a:gdLst/>
              <a:ahLst/>
              <a:cxnLst/>
              <a:rect l="l" t="t" r="r" b="b"/>
              <a:pathLst>
                <a:path h="67310">
                  <a:moveTo>
                    <a:pt x="0" y="67055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88" name="object 15388"/>
            <p:cNvSpPr/>
            <p:nvPr/>
          </p:nvSpPr>
          <p:spPr>
            <a:xfrm>
              <a:off x="3726535" y="2577846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4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89" name="object 15389"/>
            <p:cNvSpPr/>
            <p:nvPr/>
          </p:nvSpPr>
          <p:spPr>
            <a:xfrm>
              <a:off x="3726535" y="25671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4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5390" name="object 15390"/>
          <p:cNvGrpSpPr/>
          <p:nvPr/>
        </p:nvGrpSpPr>
        <p:grpSpPr>
          <a:xfrm>
            <a:off x="4625172" y="1849504"/>
            <a:ext cx="94972" cy="142855"/>
            <a:chOff x="3680053" y="2564129"/>
            <a:chExt cx="75565" cy="113664"/>
          </a:xfrm>
        </p:grpSpPr>
        <p:sp>
          <p:nvSpPr>
            <p:cNvPr id="15391" name="object 15391"/>
            <p:cNvSpPr/>
            <p:nvPr/>
          </p:nvSpPr>
          <p:spPr>
            <a:xfrm>
              <a:off x="3729583" y="265175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10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92" name="object 15392"/>
            <p:cNvSpPr/>
            <p:nvPr/>
          </p:nvSpPr>
          <p:spPr>
            <a:xfrm>
              <a:off x="3753205" y="2638043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809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93" name="object 15393"/>
            <p:cNvSpPr/>
            <p:nvPr/>
          </p:nvSpPr>
          <p:spPr>
            <a:xfrm>
              <a:off x="3733393" y="2661665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94" name="object 15394"/>
            <p:cNvSpPr/>
            <p:nvPr/>
          </p:nvSpPr>
          <p:spPr>
            <a:xfrm>
              <a:off x="3729583" y="2668523"/>
              <a:ext cx="3810" cy="6985"/>
            </a:xfrm>
            <a:custGeom>
              <a:avLst/>
              <a:gdLst/>
              <a:ahLst/>
              <a:cxnLst/>
              <a:rect l="l" t="t" r="r" b="b"/>
              <a:pathLst>
                <a:path w="3810" h="6985">
                  <a:moveTo>
                    <a:pt x="0" y="6857"/>
                  </a:moveTo>
                  <a:lnTo>
                    <a:pt x="3810" y="6857"/>
                  </a:lnTo>
                </a:path>
                <a:path w="3810" h="6985">
                  <a:moveTo>
                    <a:pt x="0" y="6857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95" name="object 15395"/>
            <p:cNvSpPr/>
            <p:nvPr/>
          </p:nvSpPr>
          <p:spPr>
            <a:xfrm>
              <a:off x="3733393" y="2668523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5">
                  <a:moveTo>
                    <a:pt x="0" y="6857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96" name="object 15396"/>
            <p:cNvSpPr/>
            <p:nvPr/>
          </p:nvSpPr>
          <p:spPr>
            <a:xfrm>
              <a:off x="3736441" y="2651759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4">
                  <a:moveTo>
                    <a:pt x="0" y="0"/>
                  </a:moveTo>
                  <a:lnTo>
                    <a:pt x="0" y="1676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97" name="object 15397"/>
            <p:cNvSpPr/>
            <p:nvPr/>
          </p:nvSpPr>
          <p:spPr>
            <a:xfrm>
              <a:off x="3726535" y="2651759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5">
                  <a:moveTo>
                    <a:pt x="0" y="6857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98" name="object 15398"/>
            <p:cNvSpPr/>
            <p:nvPr/>
          </p:nvSpPr>
          <p:spPr>
            <a:xfrm>
              <a:off x="3726535" y="2651759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4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99" name="object 15399"/>
            <p:cNvSpPr/>
            <p:nvPr/>
          </p:nvSpPr>
          <p:spPr>
            <a:xfrm>
              <a:off x="3729583" y="2651759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5">
                  <a:moveTo>
                    <a:pt x="0" y="6857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00" name="object 15400"/>
            <p:cNvSpPr/>
            <p:nvPr/>
          </p:nvSpPr>
          <p:spPr>
            <a:xfrm>
              <a:off x="3682339" y="2638043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809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01" name="object 15401"/>
            <p:cNvSpPr/>
            <p:nvPr/>
          </p:nvSpPr>
          <p:spPr>
            <a:xfrm>
              <a:off x="3682339" y="2638043"/>
              <a:ext cx="71120" cy="0"/>
            </a:xfrm>
            <a:custGeom>
              <a:avLst/>
              <a:gdLst/>
              <a:ahLst/>
              <a:cxnLst/>
              <a:rect l="l" t="t" r="r" b="b"/>
              <a:pathLst>
                <a:path w="71120">
                  <a:moveTo>
                    <a:pt x="70865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02" name="object 15402"/>
            <p:cNvSpPr/>
            <p:nvPr/>
          </p:nvSpPr>
          <p:spPr>
            <a:xfrm>
              <a:off x="3682339" y="2641853"/>
              <a:ext cx="71120" cy="0"/>
            </a:xfrm>
            <a:custGeom>
              <a:avLst/>
              <a:gdLst/>
              <a:ahLst/>
              <a:cxnLst/>
              <a:rect l="l" t="t" r="r" b="b"/>
              <a:pathLst>
                <a:path w="71120">
                  <a:moveTo>
                    <a:pt x="70865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03" name="object 15403"/>
            <p:cNvSpPr/>
            <p:nvPr/>
          </p:nvSpPr>
          <p:spPr>
            <a:xfrm>
              <a:off x="3729583" y="2564129"/>
              <a:ext cx="0" cy="87630"/>
            </a:xfrm>
            <a:custGeom>
              <a:avLst/>
              <a:gdLst/>
              <a:ahLst/>
              <a:cxnLst/>
              <a:rect l="l" t="t" r="r" b="b"/>
              <a:pathLst>
                <a:path h="87630">
                  <a:moveTo>
                    <a:pt x="0" y="0"/>
                  </a:moveTo>
                  <a:lnTo>
                    <a:pt x="0" y="8763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04" name="object 15404"/>
            <p:cNvSpPr/>
            <p:nvPr/>
          </p:nvSpPr>
          <p:spPr>
            <a:xfrm>
              <a:off x="3733393" y="2564129"/>
              <a:ext cx="0" cy="87630"/>
            </a:xfrm>
            <a:custGeom>
              <a:avLst/>
              <a:gdLst/>
              <a:ahLst/>
              <a:cxnLst/>
              <a:rect l="l" t="t" r="r" b="b"/>
              <a:pathLst>
                <a:path h="87630">
                  <a:moveTo>
                    <a:pt x="0" y="0"/>
                  </a:moveTo>
                  <a:lnTo>
                    <a:pt x="0" y="8763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5405" name="object 15405"/>
          <p:cNvGrpSpPr/>
          <p:nvPr/>
        </p:nvGrpSpPr>
        <p:grpSpPr>
          <a:xfrm>
            <a:off x="4541852" y="1764269"/>
            <a:ext cx="26337" cy="130884"/>
            <a:chOff x="3613759" y="2496311"/>
            <a:chExt cx="20955" cy="104139"/>
          </a:xfrm>
        </p:grpSpPr>
        <p:sp>
          <p:nvSpPr>
            <p:cNvPr id="15406" name="object 15406"/>
            <p:cNvSpPr/>
            <p:nvPr/>
          </p:nvSpPr>
          <p:spPr>
            <a:xfrm>
              <a:off x="3628999" y="2547365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5">
                  <a:moveTo>
                    <a:pt x="0" y="0"/>
                  </a:moveTo>
                  <a:lnTo>
                    <a:pt x="762" y="761"/>
                  </a:lnTo>
                  <a:lnTo>
                    <a:pt x="1524" y="1523"/>
                  </a:lnTo>
                  <a:lnTo>
                    <a:pt x="3048" y="761"/>
                  </a:lnTo>
                  <a:lnTo>
                    <a:pt x="30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07" name="object 15407"/>
            <p:cNvSpPr/>
            <p:nvPr/>
          </p:nvSpPr>
          <p:spPr>
            <a:xfrm>
              <a:off x="3616045" y="2594609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0" y="3048"/>
                  </a:moveTo>
                  <a:lnTo>
                    <a:pt x="761" y="2286"/>
                  </a:lnTo>
                  <a:lnTo>
                    <a:pt x="1523" y="1524"/>
                  </a:lnTo>
                  <a:lnTo>
                    <a:pt x="761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08" name="object 15408"/>
            <p:cNvSpPr/>
            <p:nvPr/>
          </p:nvSpPr>
          <p:spPr>
            <a:xfrm>
              <a:off x="3632047" y="2496311"/>
              <a:ext cx="0" cy="51435"/>
            </a:xfrm>
            <a:custGeom>
              <a:avLst/>
              <a:gdLst/>
              <a:ahLst/>
              <a:cxnLst/>
              <a:rect l="l" t="t" r="r" b="b"/>
              <a:pathLst>
                <a:path h="51435">
                  <a:moveTo>
                    <a:pt x="0" y="0"/>
                  </a:moveTo>
                  <a:lnTo>
                    <a:pt x="0" y="51053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09" name="object 15409"/>
            <p:cNvSpPr/>
            <p:nvPr/>
          </p:nvSpPr>
          <p:spPr>
            <a:xfrm>
              <a:off x="3628237" y="2496311"/>
              <a:ext cx="0" cy="51435"/>
            </a:xfrm>
            <a:custGeom>
              <a:avLst/>
              <a:gdLst/>
              <a:ahLst/>
              <a:cxnLst/>
              <a:rect l="l" t="t" r="r" b="b"/>
              <a:pathLst>
                <a:path h="51435">
                  <a:moveTo>
                    <a:pt x="0" y="0"/>
                  </a:moveTo>
                  <a:lnTo>
                    <a:pt x="0" y="51053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5410" name="object 15410"/>
          <p:cNvSpPr/>
          <p:nvPr/>
        </p:nvSpPr>
        <p:spPr>
          <a:xfrm>
            <a:off x="4544725" y="1957724"/>
            <a:ext cx="2394" cy="3990"/>
          </a:xfrm>
          <a:custGeom>
            <a:avLst/>
            <a:gdLst/>
            <a:ahLst/>
            <a:cxnLst/>
            <a:rect l="l" t="t" r="r" b="b"/>
            <a:pathLst>
              <a:path w="1904" h="3175">
                <a:moveTo>
                  <a:pt x="0" y="3048"/>
                </a:moveTo>
                <a:lnTo>
                  <a:pt x="762" y="3048"/>
                </a:lnTo>
                <a:lnTo>
                  <a:pt x="1523" y="1524"/>
                </a:lnTo>
                <a:lnTo>
                  <a:pt x="761" y="762"/>
                </a:lnTo>
                <a:lnTo>
                  <a:pt x="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5411" name="object 15411"/>
          <p:cNvGrpSpPr/>
          <p:nvPr/>
        </p:nvGrpSpPr>
        <p:grpSpPr>
          <a:xfrm>
            <a:off x="4687422" y="1708723"/>
            <a:ext cx="32720" cy="30327"/>
            <a:chOff x="3729583" y="2452116"/>
            <a:chExt cx="26034" cy="24130"/>
          </a:xfrm>
        </p:grpSpPr>
        <p:sp>
          <p:nvSpPr>
            <p:cNvPr id="15412" name="object 15412"/>
            <p:cNvSpPr/>
            <p:nvPr/>
          </p:nvSpPr>
          <p:spPr>
            <a:xfrm>
              <a:off x="3753205" y="2452116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809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13" name="object 15413"/>
            <p:cNvSpPr/>
            <p:nvPr/>
          </p:nvSpPr>
          <p:spPr>
            <a:xfrm>
              <a:off x="3729583" y="246583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10">
                  <a:moveTo>
                    <a:pt x="3810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14" name="object 15414"/>
            <p:cNvSpPr/>
            <p:nvPr/>
          </p:nvSpPr>
          <p:spPr>
            <a:xfrm>
              <a:off x="3736441" y="2465832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0"/>
                  </a:moveTo>
                  <a:lnTo>
                    <a:pt x="0" y="990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5415" name="object 15415"/>
          <p:cNvGrpSpPr/>
          <p:nvPr/>
        </p:nvGrpSpPr>
        <p:grpSpPr>
          <a:xfrm>
            <a:off x="4625171" y="1705849"/>
            <a:ext cx="92578" cy="35914"/>
            <a:chOff x="3680053" y="2449829"/>
            <a:chExt cx="73660" cy="28575"/>
          </a:xfrm>
        </p:grpSpPr>
        <p:sp>
          <p:nvSpPr>
            <p:cNvPr id="15416" name="object 15416"/>
            <p:cNvSpPr/>
            <p:nvPr/>
          </p:nvSpPr>
          <p:spPr>
            <a:xfrm>
              <a:off x="3682339" y="2452115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809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17" name="object 15417"/>
            <p:cNvSpPr/>
            <p:nvPr/>
          </p:nvSpPr>
          <p:spPr>
            <a:xfrm>
              <a:off x="3726535" y="246964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4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18" name="object 15418"/>
            <p:cNvSpPr/>
            <p:nvPr/>
          </p:nvSpPr>
          <p:spPr>
            <a:xfrm>
              <a:off x="3729583" y="2469641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304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19" name="object 15419"/>
            <p:cNvSpPr/>
            <p:nvPr/>
          </p:nvSpPr>
          <p:spPr>
            <a:xfrm>
              <a:off x="3726535" y="2469641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304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20" name="object 15420"/>
            <p:cNvSpPr/>
            <p:nvPr/>
          </p:nvSpPr>
          <p:spPr>
            <a:xfrm>
              <a:off x="3682339" y="2455925"/>
              <a:ext cx="71120" cy="0"/>
            </a:xfrm>
            <a:custGeom>
              <a:avLst/>
              <a:gdLst/>
              <a:ahLst/>
              <a:cxnLst/>
              <a:rect l="l" t="t" r="r" b="b"/>
              <a:pathLst>
                <a:path w="71120">
                  <a:moveTo>
                    <a:pt x="70865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21" name="object 15421"/>
            <p:cNvSpPr/>
            <p:nvPr/>
          </p:nvSpPr>
          <p:spPr>
            <a:xfrm>
              <a:off x="3729583" y="2475737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70">
                  <a:moveTo>
                    <a:pt x="13715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22" name="object 15422"/>
            <p:cNvSpPr/>
            <p:nvPr/>
          </p:nvSpPr>
          <p:spPr>
            <a:xfrm>
              <a:off x="3682339" y="2452115"/>
              <a:ext cx="71120" cy="0"/>
            </a:xfrm>
            <a:custGeom>
              <a:avLst/>
              <a:gdLst/>
              <a:ahLst/>
              <a:cxnLst/>
              <a:rect l="l" t="t" r="r" b="b"/>
              <a:pathLst>
                <a:path w="71120">
                  <a:moveTo>
                    <a:pt x="70865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5423" name="object 15423"/>
          <p:cNvGrpSpPr/>
          <p:nvPr/>
        </p:nvGrpSpPr>
        <p:grpSpPr>
          <a:xfrm>
            <a:off x="4500670" y="1674245"/>
            <a:ext cx="38308" cy="45491"/>
            <a:chOff x="3580993" y="2424683"/>
            <a:chExt cx="30480" cy="36195"/>
          </a:xfrm>
        </p:grpSpPr>
        <p:sp>
          <p:nvSpPr>
            <p:cNvPr id="15424" name="object 15424"/>
            <p:cNvSpPr/>
            <p:nvPr/>
          </p:nvSpPr>
          <p:spPr>
            <a:xfrm>
              <a:off x="3606901" y="2445257"/>
              <a:ext cx="2540" cy="7620"/>
            </a:xfrm>
            <a:custGeom>
              <a:avLst/>
              <a:gdLst/>
              <a:ahLst/>
              <a:cxnLst/>
              <a:rect l="l" t="t" r="r" b="b"/>
              <a:pathLst>
                <a:path w="2539" h="7619">
                  <a:moveTo>
                    <a:pt x="0" y="7620"/>
                  </a:moveTo>
                  <a:lnTo>
                    <a:pt x="1523" y="3810"/>
                  </a:lnTo>
                  <a:lnTo>
                    <a:pt x="2285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25" name="object 15425"/>
            <p:cNvSpPr/>
            <p:nvPr/>
          </p:nvSpPr>
          <p:spPr>
            <a:xfrm>
              <a:off x="3593947" y="2448305"/>
              <a:ext cx="10160" cy="6985"/>
            </a:xfrm>
            <a:custGeom>
              <a:avLst/>
              <a:gdLst/>
              <a:ahLst/>
              <a:cxnLst/>
              <a:rect l="l" t="t" r="r" b="b"/>
              <a:pathLst>
                <a:path w="10160" h="6985">
                  <a:moveTo>
                    <a:pt x="0" y="6857"/>
                  </a:moveTo>
                  <a:lnTo>
                    <a:pt x="3048" y="6095"/>
                  </a:lnTo>
                  <a:lnTo>
                    <a:pt x="6096" y="4571"/>
                  </a:lnTo>
                  <a:lnTo>
                    <a:pt x="8382" y="2285"/>
                  </a:lnTo>
                  <a:lnTo>
                    <a:pt x="9906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26" name="object 15426"/>
            <p:cNvSpPr/>
            <p:nvPr/>
          </p:nvSpPr>
          <p:spPr>
            <a:xfrm>
              <a:off x="3597757" y="2452877"/>
              <a:ext cx="9525" cy="5715"/>
            </a:xfrm>
            <a:custGeom>
              <a:avLst/>
              <a:gdLst/>
              <a:ahLst/>
              <a:cxnLst/>
              <a:rect l="l" t="t" r="r" b="b"/>
              <a:pathLst>
                <a:path w="9525" h="5714">
                  <a:moveTo>
                    <a:pt x="0" y="5333"/>
                  </a:moveTo>
                  <a:lnTo>
                    <a:pt x="5334" y="3809"/>
                  </a:lnTo>
                  <a:lnTo>
                    <a:pt x="914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27" name="object 15427"/>
            <p:cNvSpPr/>
            <p:nvPr/>
          </p:nvSpPr>
          <p:spPr>
            <a:xfrm>
              <a:off x="3586327" y="2455163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0" y="0"/>
                  </a:moveTo>
                  <a:lnTo>
                    <a:pt x="3810" y="0"/>
                  </a:lnTo>
                  <a:lnTo>
                    <a:pt x="762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28" name="object 15428"/>
            <p:cNvSpPr/>
            <p:nvPr/>
          </p:nvSpPr>
          <p:spPr>
            <a:xfrm>
              <a:off x="3580993" y="2455925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5">
                  <a:moveTo>
                    <a:pt x="685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29" name="object 15429"/>
            <p:cNvSpPr/>
            <p:nvPr/>
          </p:nvSpPr>
          <p:spPr>
            <a:xfrm>
              <a:off x="3609187" y="2424683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0"/>
                  </a:moveTo>
                  <a:lnTo>
                    <a:pt x="0" y="4572"/>
                  </a:lnTo>
                  <a:lnTo>
                    <a:pt x="0" y="990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30" name="object 15430"/>
            <p:cNvSpPr/>
            <p:nvPr/>
          </p:nvSpPr>
          <p:spPr>
            <a:xfrm>
              <a:off x="3605377" y="2434589"/>
              <a:ext cx="0" cy="5715"/>
            </a:xfrm>
            <a:custGeom>
              <a:avLst/>
              <a:gdLst/>
              <a:ahLst/>
              <a:cxnLst/>
              <a:rect l="l" t="t" r="r" b="b"/>
              <a:pathLst>
                <a:path h="5714">
                  <a:moveTo>
                    <a:pt x="0" y="5333"/>
                  </a:moveTo>
                  <a:lnTo>
                    <a:pt x="0" y="2285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31" name="object 15431"/>
            <p:cNvSpPr/>
            <p:nvPr/>
          </p:nvSpPr>
          <p:spPr>
            <a:xfrm>
              <a:off x="3609187" y="2434589"/>
              <a:ext cx="0" cy="10795"/>
            </a:xfrm>
            <a:custGeom>
              <a:avLst/>
              <a:gdLst/>
              <a:ahLst/>
              <a:cxnLst/>
              <a:rect l="l" t="t" r="r" b="b"/>
              <a:pathLst>
                <a:path h="10794">
                  <a:moveTo>
                    <a:pt x="0" y="0"/>
                  </a:moveTo>
                  <a:lnTo>
                    <a:pt x="0" y="5334"/>
                  </a:lnTo>
                  <a:lnTo>
                    <a:pt x="0" y="1066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32" name="object 15432"/>
            <p:cNvSpPr/>
            <p:nvPr/>
          </p:nvSpPr>
          <p:spPr>
            <a:xfrm>
              <a:off x="3603853" y="2439923"/>
              <a:ext cx="1905" cy="8890"/>
            </a:xfrm>
            <a:custGeom>
              <a:avLst/>
              <a:gdLst/>
              <a:ahLst/>
              <a:cxnLst/>
              <a:rect l="l" t="t" r="r" b="b"/>
              <a:pathLst>
                <a:path w="1904" h="8889">
                  <a:moveTo>
                    <a:pt x="0" y="8381"/>
                  </a:moveTo>
                  <a:lnTo>
                    <a:pt x="1523" y="3809"/>
                  </a:lnTo>
                  <a:lnTo>
                    <a:pt x="1523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33" name="object 15433"/>
            <p:cNvSpPr/>
            <p:nvPr/>
          </p:nvSpPr>
          <p:spPr>
            <a:xfrm>
              <a:off x="3605377" y="2430017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0" y="4572"/>
                  </a:moveTo>
                  <a:lnTo>
                    <a:pt x="0" y="2286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5434" name="object 15434"/>
          <p:cNvGrpSpPr/>
          <p:nvPr/>
        </p:nvGrpSpPr>
        <p:grpSpPr>
          <a:xfrm>
            <a:off x="4500670" y="1891643"/>
            <a:ext cx="38308" cy="66241"/>
            <a:chOff x="3580993" y="2597657"/>
            <a:chExt cx="30480" cy="52705"/>
          </a:xfrm>
        </p:grpSpPr>
        <p:sp>
          <p:nvSpPr>
            <p:cNvPr id="15435" name="object 15435"/>
            <p:cNvSpPr/>
            <p:nvPr/>
          </p:nvSpPr>
          <p:spPr>
            <a:xfrm>
              <a:off x="3606901" y="2634233"/>
              <a:ext cx="2540" cy="7620"/>
            </a:xfrm>
            <a:custGeom>
              <a:avLst/>
              <a:gdLst/>
              <a:ahLst/>
              <a:cxnLst/>
              <a:rect l="l" t="t" r="r" b="b"/>
              <a:pathLst>
                <a:path w="2539" h="7619">
                  <a:moveTo>
                    <a:pt x="0" y="7620"/>
                  </a:moveTo>
                  <a:lnTo>
                    <a:pt x="1523" y="3810"/>
                  </a:lnTo>
                  <a:lnTo>
                    <a:pt x="2285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36" name="object 15436"/>
            <p:cNvSpPr/>
            <p:nvPr/>
          </p:nvSpPr>
          <p:spPr>
            <a:xfrm>
              <a:off x="3606901" y="2631947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80">
                  <a:moveTo>
                    <a:pt x="2286" y="0"/>
                  </a:moveTo>
                  <a:lnTo>
                    <a:pt x="3902" y="669"/>
                  </a:lnTo>
                  <a:lnTo>
                    <a:pt x="4572" y="2285"/>
                  </a:lnTo>
                  <a:lnTo>
                    <a:pt x="3902" y="3902"/>
                  </a:lnTo>
                  <a:lnTo>
                    <a:pt x="2286" y="4571"/>
                  </a:lnTo>
                  <a:lnTo>
                    <a:pt x="669" y="3902"/>
                  </a:lnTo>
                  <a:lnTo>
                    <a:pt x="0" y="2285"/>
                  </a:lnTo>
                  <a:lnTo>
                    <a:pt x="669" y="669"/>
                  </a:lnTo>
                  <a:lnTo>
                    <a:pt x="228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37" name="object 15437"/>
            <p:cNvSpPr/>
            <p:nvPr/>
          </p:nvSpPr>
          <p:spPr>
            <a:xfrm>
              <a:off x="3593947" y="2637281"/>
              <a:ext cx="10160" cy="6985"/>
            </a:xfrm>
            <a:custGeom>
              <a:avLst/>
              <a:gdLst/>
              <a:ahLst/>
              <a:cxnLst/>
              <a:rect l="l" t="t" r="r" b="b"/>
              <a:pathLst>
                <a:path w="10160" h="6985">
                  <a:moveTo>
                    <a:pt x="0" y="6857"/>
                  </a:moveTo>
                  <a:lnTo>
                    <a:pt x="3048" y="6095"/>
                  </a:lnTo>
                  <a:lnTo>
                    <a:pt x="6096" y="4571"/>
                  </a:lnTo>
                  <a:lnTo>
                    <a:pt x="8382" y="3047"/>
                  </a:lnTo>
                  <a:lnTo>
                    <a:pt x="9906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38" name="object 15438"/>
            <p:cNvSpPr/>
            <p:nvPr/>
          </p:nvSpPr>
          <p:spPr>
            <a:xfrm>
              <a:off x="3585565" y="2641853"/>
              <a:ext cx="21590" cy="6350"/>
            </a:xfrm>
            <a:custGeom>
              <a:avLst/>
              <a:gdLst/>
              <a:ahLst/>
              <a:cxnLst/>
              <a:rect l="l" t="t" r="r" b="b"/>
              <a:pathLst>
                <a:path w="21589" h="6350">
                  <a:moveTo>
                    <a:pt x="0" y="6096"/>
                  </a:moveTo>
                  <a:lnTo>
                    <a:pt x="6096" y="6096"/>
                  </a:lnTo>
                  <a:lnTo>
                    <a:pt x="12192" y="6096"/>
                  </a:lnTo>
                  <a:lnTo>
                    <a:pt x="17526" y="3810"/>
                  </a:lnTo>
                  <a:lnTo>
                    <a:pt x="2133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39" name="object 15439"/>
            <p:cNvSpPr/>
            <p:nvPr/>
          </p:nvSpPr>
          <p:spPr>
            <a:xfrm>
              <a:off x="3586327" y="2644139"/>
              <a:ext cx="7620" cy="1270"/>
            </a:xfrm>
            <a:custGeom>
              <a:avLst/>
              <a:gdLst/>
              <a:ahLst/>
              <a:cxnLst/>
              <a:rect l="l" t="t" r="r" b="b"/>
              <a:pathLst>
                <a:path w="7620" h="1269">
                  <a:moveTo>
                    <a:pt x="0" y="761"/>
                  </a:moveTo>
                  <a:lnTo>
                    <a:pt x="3810" y="761"/>
                  </a:lnTo>
                  <a:lnTo>
                    <a:pt x="762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40" name="object 15440"/>
            <p:cNvSpPr/>
            <p:nvPr/>
          </p:nvSpPr>
          <p:spPr>
            <a:xfrm>
              <a:off x="3580993" y="2644901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5">
                  <a:moveTo>
                    <a:pt x="685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41" name="object 15441"/>
            <p:cNvSpPr/>
            <p:nvPr/>
          </p:nvSpPr>
          <p:spPr>
            <a:xfrm>
              <a:off x="3585565" y="2599943"/>
              <a:ext cx="12700" cy="1270"/>
            </a:xfrm>
            <a:custGeom>
              <a:avLst/>
              <a:gdLst/>
              <a:ahLst/>
              <a:cxnLst/>
              <a:rect l="l" t="t" r="r" b="b"/>
              <a:pathLst>
                <a:path w="12700" h="1269">
                  <a:moveTo>
                    <a:pt x="12191" y="761"/>
                  </a:moveTo>
                  <a:lnTo>
                    <a:pt x="6095" y="0"/>
                  </a:lnTo>
                  <a:lnTo>
                    <a:pt x="0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42" name="object 15442"/>
            <p:cNvSpPr/>
            <p:nvPr/>
          </p:nvSpPr>
          <p:spPr>
            <a:xfrm>
              <a:off x="3593947" y="2603753"/>
              <a:ext cx="10160" cy="6985"/>
            </a:xfrm>
            <a:custGeom>
              <a:avLst/>
              <a:gdLst/>
              <a:ahLst/>
              <a:cxnLst/>
              <a:rect l="l" t="t" r="r" b="b"/>
              <a:pathLst>
                <a:path w="10160" h="6985">
                  <a:moveTo>
                    <a:pt x="9905" y="6857"/>
                  </a:moveTo>
                  <a:lnTo>
                    <a:pt x="8381" y="3809"/>
                  </a:lnTo>
                  <a:lnTo>
                    <a:pt x="6095" y="2285"/>
                  </a:lnTo>
                  <a:lnTo>
                    <a:pt x="3047" y="761"/>
                  </a:lnTo>
                  <a:lnTo>
                    <a:pt x="0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43" name="object 15443"/>
            <p:cNvSpPr/>
            <p:nvPr/>
          </p:nvSpPr>
          <p:spPr>
            <a:xfrm>
              <a:off x="3609187" y="2613659"/>
              <a:ext cx="0" cy="10795"/>
            </a:xfrm>
            <a:custGeom>
              <a:avLst/>
              <a:gdLst/>
              <a:ahLst/>
              <a:cxnLst/>
              <a:rect l="l" t="t" r="r" b="b"/>
              <a:pathLst>
                <a:path h="10794">
                  <a:moveTo>
                    <a:pt x="0" y="0"/>
                  </a:moveTo>
                  <a:lnTo>
                    <a:pt x="0" y="5334"/>
                  </a:lnTo>
                  <a:lnTo>
                    <a:pt x="0" y="1066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44" name="object 15444"/>
            <p:cNvSpPr/>
            <p:nvPr/>
          </p:nvSpPr>
          <p:spPr>
            <a:xfrm>
              <a:off x="3603853" y="2610611"/>
              <a:ext cx="1905" cy="8890"/>
            </a:xfrm>
            <a:custGeom>
              <a:avLst/>
              <a:gdLst/>
              <a:ahLst/>
              <a:cxnLst/>
              <a:rect l="l" t="t" r="r" b="b"/>
              <a:pathLst>
                <a:path w="1904" h="8889">
                  <a:moveTo>
                    <a:pt x="1524" y="8381"/>
                  </a:moveTo>
                  <a:lnTo>
                    <a:pt x="1524" y="3809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45" name="object 15445"/>
            <p:cNvSpPr/>
            <p:nvPr/>
          </p:nvSpPr>
          <p:spPr>
            <a:xfrm>
              <a:off x="3605377" y="2624327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0" y="4572"/>
                  </a:moveTo>
                  <a:lnTo>
                    <a:pt x="0" y="2286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46" name="object 15446"/>
            <p:cNvSpPr/>
            <p:nvPr/>
          </p:nvSpPr>
          <p:spPr>
            <a:xfrm>
              <a:off x="3609187" y="2624327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0"/>
                  </a:moveTo>
                  <a:lnTo>
                    <a:pt x="0" y="4572"/>
                  </a:lnTo>
                  <a:lnTo>
                    <a:pt x="0" y="990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47" name="object 15447"/>
            <p:cNvSpPr/>
            <p:nvPr/>
          </p:nvSpPr>
          <p:spPr>
            <a:xfrm>
              <a:off x="3603853" y="2628899"/>
              <a:ext cx="1905" cy="8890"/>
            </a:xfrm>
            <a:custGeom>
              <a:avLst/>
              <a:gdLst/>
              <a:ahLst/>
              <a:cxnLst/>
              <a:rect l="l" t="t" r="r" b="b"/>
              <a:pathLst>
                <a:path w="1904" h="8889">
                  <a:moveTo>
                    <a:pt x="0" y="8381"/>
                  </a:moveTo>
                  <a:lnTo>
                    <a:pt x="1523" y="4571"/>
                  </a:lnTo>
                  <a:lnTo>
                    <a:pt x="1523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48" name="object 15448"/>
            <p:cNvSpPr/>
            <p:nvPr/>
          </p:nvSpPr>
          <p:spPr>
            <a:xfrm>
              <a:off x="3605377" y="2618993"/>
              <a:ext cx="0" cy="5715"/>
            </a:xfrm>
            <a:custGeom>
              <a:avLst/>
              <a:gdLst/>
              <a:ahLst/>
              <a:cxnLst/>
              <a:rect l="l" t="t" r="r" b="b"/>
              <a:pathLst>
                <a:path h="5714">
                  <a:moveTo>
                    <a:pt x="0" y="5333"/>
                  </a:moveTo>
                  <a:lnTo>
                    <a:pt x="0" y="2285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49" name="object 15449"/>
            <p:cNvSpPr/>
            <p:nvPr/>
          </p:nvSpPr>
          <p:spPr>
            <a:xfrm>
              <a:off x="3597757" y="2600705"/>
              <a:ext cx="11430" cy="13335"/>
            </a:xfrm>
            <a:custGeom>
              <a:avLst/>
              <a:gdLst/>
              <a:ahLst/>
              <a:cxnLst/>
              <a:rect l="l" t="t" r="r" b="b"/>
              <a:pathLst>
                <a:path w="11429" h="13335">
                  <a:moveTo>
                    <a:pt x="11429" y="12953"/>
                  </a:moveTo>
                  <a:lnTo>
                    <a:pt x="10667" y="9143"/>
                  </a:lnTo>
                  <a:lnTo>
                    <a:pt x="9143" y="5333"/>
                  </a:lnTo>
                  <a:lnTo>
                    <a:pt x="5333" y="1523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50" name="object 15450"/>
            <p:cNvSpPr/>
            <p:nvPr/>
          </p:nvSpPr>
          <p:spPr>
            <a:xfrm>
              <a:off x="3586327" y="2602991"/>
              <a:ext cx="7620" cy="1270"/>
            </a:xfrm>
            <a:custGeom>
              <a:avLst/>
              <a:gdLst/>
              <a:ahLst/>
              <a:cxnLst/>
              <a:rect l="l" t="t" r="r" b="b"/>
              <a:pathLst>
                <a:path w="7620" h="1269">
                  <a:moveTo>
                    <a:pt x="7620" y="761"/>
                  </a:moveTo>
                  <a:lnTo>
                    <a:pt x="3810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5451" name="object 15451"/>
          <p:cNvSpPr/>
          <p:nvPr/>
        </p:nvSpPr>
        <p:spPr>
          <a:xfrm>
            <a:off x="4628045" y="1989329"/>
            <a:ext cx="59856" cy="0"/>
          </a:xfrm>
          <a:custGeom>
            <a:avLst/>
            <a:gdLst/>
            <a:ahLst/>
            <a:cxnLst/>
            <a:rect l="l" t="t" r="r" b="b"/>
            <a:pathLst>
              <a:path w="47625">
                <a:moveTo>
                  <a:pt x="0" y="0"/>
                </a:moveTo>
                <a:lnTo>
                  <a:pt x="472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5452" name="object 15452"/>
          <p:cNvGrpSpPr/>
          <p:nvPr/>
        </p:nvGrpSpPr>
        <p:grpSpPr>
          <a:xfrm>
            <a:off x="4624213" y="1711595"/>
            <a:ext cx="75020" cy="30327"/>
            <a:chOff x="3679291" y="2454401"/>
            <a:chExt cx="59690" cy="24130"/>
          </a:xfrm>
        </p:grpSpPr>
        <p:sp>
          <p:nvSpPr>
            <p:cNvPr id="15453" name="object 15453"/>
            <p:cNvSpPr/>
            <p:nvPr/>
          </p:nvSpPr>
          <p:spPr>
            <a:xfrm>
              <a:off x="3726535" y="2465831"/>
              <a:ext cx="10160" cy="10160"/>
            </a:xfrm>
            <a:custGeom>
              <a:avLst/>
              <a:gdLst/>
              <a:ahLst/>
              <a:cxnLst/>
              <a:rect l="l" t="t" r="r" b="b"/>
              <a:pathLst>
                <a:path w="10160" h="10160">
                  <a:moveTo>
                    <a:pt x="9905" y="0"/>
                  </a:moveTo>
                  <a:lnTo>
                    <a:pt x="6857" y="0"/>
                  </a:lnTo>
                  <a:lnTo>
                    <a:pt x="3047" y="0"/>
                  </a:lnTo>
                  <a:lnTo>
                    <a:pt x="3047" y="6858"/>
                  </a:lnTo>
                  <a:lnTo>
                    <a:pt x="0" y="6858"/>
                  </a:lnTo>
                  <a:lnTo>
                    <a:pt x="0" y="9906"/>
                  </a:lnTo>
                  <a:lnTo>
                    <a:pt x="3047" y="990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54" name="object 15454"/>
            <p:cNvSpPr/>
            <p:nvPr/>
          </p:nvSpPr>
          <p:spPr>
            <a:xfrm>
              <a:off x="3705961" y="2465831"/>
              <a:ext cx="24130" cy="0"/>
            </a:xfrm>
            <a:custGeom>
              <a:avLst/>
              <a:gdLst/>
              <a:ahLst/>
              <a:cxnLst/>
              <a:rect l="l" t="t" r="r" b="b"/>
              <a:pathLst>
                <a:path w="24129">
                  <a:moveTo>
                    <a:pt x="23622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55" name="object 15455"/>
            <p:cNvSpPr/>
            <p:nvPr/>
          </p:nvSpPr>
          <p:spPr>
            <a:xfrm>
              <a:off x="3681577" y="2456687"/>
              <a:ext cx="24130" cy="7620"/>
            </a:xfrm>
            <a:custGeom>
              <a:avLst/>
              <a:gdLst/>
              <a:ahLst/>
              <a:cxnLst/>
              <a:rect l="l" t="t" r="r" b="b"/>
              <a:pathLst>
                <a:path w="24129" h="7619">
                  <a:moveTo>
                    <a:pt x="0" y="0"/>
                  </a:moveTo>
                  <a:lnTo>
                    <a:pt x="11430" y="4571"/>
                  </a:lnTo>
                  <a:lnTo>
                    <a:pt x="23622" y="7619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5456" name="object 15456"/>
          <p:cNvSpPr/>
          <p:nvPr/>
        </p:nvSpPr>
        <p:spPr>
          <a:xfrm>
            <a:off x="4551429" y="1972090"/>
            <a:ext cx="4788" cy="4788"/>
          </a:xfrm>
          <a:custGeom>
            <a:avLst/>
            <a:gdLst/>
            <a:ahLst/>
            <a:cxnLst/>
            <a:rect l="l" t="t" r="r" b="b"/>
            <a:pathLst>
              <a:path w="3810" h="3810">
                <a:moveTo>
                  <a:pt x="0" y="0"/>
                </a:moveTo>
                <a:lnTo>
                  <a:pt x="3810" y="0"/>
                </a:lnTo>
                <a:lnTo>
                  <a:pt x="3810" y="3810"/>
                </a:lnTo>
                <a:lnTo>
                  <a:pt x="0" y="381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5457" name="object 15457"/>
          <p:cNvGrpSpPr/>
          <p:nvPr/>
        </p:nvGrpSpPr>
        <p:grpSpPr>
          <a:xfrm>
            <a:off x="4556217" y="1757565"/>
            <a:ext cx="15962" cy="11173"/>
            <a:chOff x="3625189" y="2490977"/>
            <a:chExt cx="12700" cy="8890"/>
          </a:xfrm>
        </p:grpSpPr>
        <p:sp>
          <p:nvSpPr>
            <p:cNvPr id="15458" name="object 15458"/>
            <p:cNvSpPr/>
            <p:nvPr/>
          </p:nvSpPr>
          <p:spPr>
            <a:xfrm>
              <a:off x="3625951" y="2490977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80">
                  <a:moveTo>
                    <a:pt x="2286" y="0"/>
                  </a:moveTo>
                  <a:lnTo>
                    <a:pt x="3902" y="669"/>
                  </a:lnTo>
                  <a:lnTo>
                    <a:pt x="4572" y="2285"/>
                  </a:lnTo>
                  <a:lnTo>
                    <a:pt x="3902" y="3902"/>
                  </a:lnTo>
                  <a:lnTo>
                    <a:pt x="2286" y="4571"/>
                  </a:lnTo>
                  <a:lnTo>
                    <a:pt x="669" y="3902"/>
                  </a:lnTo>
                  <a:lnTo>
                    <a:pt x="0" y="2285"/>
                  </a:lnTo>
                  <a:lnTo>
                    <a:pt x="669" y="669"/>
                  </a:lnTo>
                  <a:lnTo>
                    <a:pt x="228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59" name="object 15459"/>
            <p:cNvSpPr/>
            <p:nvPr/>
          </p:nvSpPr>
          <p:spPr>
            <a:xfrm>
              <a:off x="3627475" y="2494025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39" h="3175">
                  <a:moveTo>
                    <a:pt x="0" y="0"/>
                  </a:moveTo>
                  <a:lnTo>
                    <a:pt x="0" y="2286"/>
                  </a:lnTo>
                  <a:lnTo>
                    <a:pt x="2286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60" name="object 15460"/>
            <p:cNvSpPr/>
            <p:nvPr/>
          </p:nvSpPr>
          <p:spPr>
            <a:xfrm>
              <a:off x="3628237" y="2496311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10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61" name="object 15461"/>
            <p:cNvSpPr/>
            <p:nvPr/>
          </p:nvSpPr>
          <p:spPr>
            <a:xfrm>
              <a:off x="3632047" y="2494025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39" h="3175">
                  <a:moveTo>
                    <a:pt x="0" y="3048"/>
                  </a:moveTo>
                  <a:lnTo>
                    <a:pt x="1524" y="2286"/>
                  </a:lnTo>
                  <a:lnTo>
                    <a:pt x="2285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62" name="object 15462"/>
            <p:cNvSpPr/>
            <p:nvPr/>
          </p:nvSpPr>
          <p:spPr>
            <a:xfrm>
              <a:off x="3632809" y="2490977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80">
                  <a:moveTo>
                    <a:pt x="2286" y="0"/>
                  </a:moveTo>
                  <a:lnTo>
                    <a:pt x="3902" y="669"/>
                  </a:lnTo>
                  <a:lnTo>
                    <a:pt x="4572" y="2285"/>
                  </a:lnTo>
                  <a:lnTo>
                    <a:pt x="3902" y="3902"/>
                  </a:lnTo>
                  <a:lnTo>
                    <a:pt x="2286" y="4571"/>
                  </a:lnTo>
                  <a:lnTo>
                    <a:pt x="669" y="3902"/>
                  </a:lnTo>
                  <a:lnTo>
                    <a:pt x="0" y="2285"/>
                  </a:lnTo>
                  <a:lnTo>
                    <a:pt x="669" y="669"/>
                  </a:lnTo>
                  <a:lnTo>
                    <a:pt x="228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5463" name="object 15463"/>
          <p:cNvGrpSpPr/>
          <p:nvPr/>
        </p:nvGrpSpPr>
        <p:grpSpPr>
          <a:xfrm>
            <a:off x="4624214" y="1841843"/>
            <a:ext cx="95770" cy="138068"/>
            <a:chOff x="3679291" y="2558033"/>
            <a:chExt cx="76200" cy="109855"/>
          </a:xfrm>
        </p:grpSpPr>
        <p:sp>
          <p:nvSpPr>
            <p:cNvPr id="15464" name="object 15464"/>
            <p:cNvSpPr/>
            <p:nvPr/>
          </p:nvSpPr>
          <p:spPr>
            <a:xfrm>
              <a:off x="3732631" y="2563367"/>
              <a:ext cx="20955" cy="74295"/>
            </a:xfrm>
            <a:custGeom>
              <a:avLst/>
              <a:gdLst/>
              <a:ahLst/>
              <a:cxnLst/>
              <a:rect l="l" t="t" r="r" b="b"/>
              <a:pathLst>
                <a:path w="20954" h="74294">
                  <a:moveTo>
                    <a:pt x="20574" y="73914"/>
                  </a:moveTo>
                  <a:lnTo>
                    <a:pt x="20574" y="64008"/>
                  </a:lnTo>
                  <a:lnTo>
                    <a:pt x="19812" y="54864"/>
                  </a:lnTo>
                  <a:lnTo>
                    <a:pt x="18288" y="44958"/>
                  </a:lnTo>
                  <a:lnTo>
                    <a:pt x="16002" y="35814"/>
                  </a:lnTo>
                  <a:lnTo>
                    <a:pt x="12954" y="25908"/>
                  </a:lnTo>
                  <a:lnTo>
                    <a:pt x="9144" y="17526"/>
                  </a:lnTo>
                  <a:lnTo>
                    <a:pt x="5334" y="8382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65" name="object 15465"/>
            <p:cNvSpPr/>
            <p:nvPr/>
          </p:nvSpPr>
          <p:spPr>
            <a:xfrm>
              <a:off x="3705961" y="2648711"/>
              <a:ext cx="24130" cy="3175"/>
            </a:xfrm>
            <a:custGeom>
              <a:avLst/>
              <a:gdLst/>
              <a:ahLst/>
              <a:cxnLst/>
              <a:rect l="l" t="t" r="r" b="b"/>
              <a:pathLst>
                <a:path w="24129" h="3175">
                  <a:moveTo>
                    <a:pt x="23622" y="304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66" name="object 15466"/>
            <p:cNvSpPr/>
            <p:nvPr/>
          </p:nvSpPr>
          <p:spPr>
            <a:xfrm>
              <a:off x="3681577" y="2640329"/>
              <a:ext cx="24130" cy="8890"/>
            </a:xfrm>
            <a:custGeom>
              <a:avLst/>
              <a:gdLst/>
              <a:ahLst/>
              <a:cxnLst/>
              <a:rect l="l" t="t" r="r" b="b"/>
              <a:pathLst>
                <a:path w="24129" h="8889">
                  <a:moveTo>
                    <a:pt x="0" y="0"/>
                  </a:moveTo>
                  <a:lnTo>
                    <a:pt x="11430" y="5333"/>
                  </a:lnTo>
                  <a:lnTo>
                    <a:pt x="23622" y="8381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67" name="object 15467"/>
            <p:cNvSpPr/>
            <p:nvPr/>
          </p:nvSpPr>
          <p:spPr>
            <a:xfrm>
              <a:off x="3726535" y="2648711"/>
              <a:ext cx="10160" cy="10160"/>
            </a:xfrm>
            <a:custGeom>
              <a:avLst/>
              <a:gdLst/>
              <a:ahLst/>
              <a:cxnLst/>
              <a:rect l="l" t="t" r="r" b="b"/>
              <a:pathLst>
                <a:path w="10160" h="10160">
                  <a:moveTo>
                    <a:pt x="9905" y="3048"/>
                  </a:moveTo>
                  <a:lnTo>
                    <a:pt x="9905" y="0"/>
                  </a:lnTo>
                  <a:lnTo>
                    <a:pt x="6857" y="0"/>
                  </a:lnTo>
                  <a:lnTo>
                    <a:pt x="6857" y="3048"/>
                  </a:lnTo>
                  <a:lnTo>
                    <a:pt x="3047" y="3048"/>
                  </a:lnTo>
                  <a:lnTo>
                    <a:pt x="3047" y="9906"/>
                  </a:lnTo>
                  <a:lnTo>
                    <a:pt x="0" y="9906"/>
                  </a:lnTo>
                  <a:lnTo>
                    <a:pt x="3047" y="990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68" name="object 15468"/>
            <p:cNvSpPr/>
            <p:nvPr/>
          </p:nvSpPr>
          <p:spPr>
            <a:xfrm>
              <a:off x="3692245" y="2661665"/>
              <a:ext cx="6985" cy="3810"/>
            </a:xfrm>
            <a:custGeom>
              <a:avLst/>
              <a:gdLst/>
              <a:ahLst/>
              <a:cxnLst/>
              <a:rect l="l" t="t" r="r" b="b"/>
              <a:pathLst>
                <a:path w="6985" h="3810">
                  <a:moveTo>
                    <a:pt x="0" y="0"/>
                  </a:moveTo>
                  <a:lnTo>
                    <a:pt x="6858" y="0"/>
                  </a:lnTo>
                  <a:lnTo>
                    <a:pt x="6858" y="3809"/>
                  </a:lnTo>
                  <a:lnTo>
                    <a:pt x="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69" name="object 15469"/>
            <p:cNvSpPr/>
            <p:nvPr/>
          </p:nvSpPr>
          <p:spPr>
            <a:xfrm>
              <a:off x="3729583" y="2661665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10">
                  <a:moveTo>
                    <a:pt x="0" y="0"/>
                  </a:moveTo>
                  <a:lnTo>
                    <a:pt x="3810" y="0"/>
                  </a:lnTo>
                  <a:lnTo>
                    <a:pt x="3810" y="3810"/>
                  </a:lnTo>
                  <a:lnTo>
                    <a:pt x="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70" name="object 15470"/>
            <p:cNvSpPr/>
            <p:nvPr/>
          </p:nvSpPr>
          <p:spPr>
            <a:xfrm>
              <a:off x="3726535" y="2560319"/>
              <a:ext cx="10160" cy="3810"/>
            </a:xfrm>
            <a:custGeom>
              <a:avLst/>
              <a:gdLst/>
              <a:ahLst/>
              <a:cxnLst/>
              <a:rect l="l" t="t" r="r" b="b"/>
              <a:pathLst>
                <a:path w="10160" h="3810">
                  <a:moveTo>
                    <a:pt x="9905" y="0"/>
                  </a:moveTo>
                  <a:lnTo>
                    <a:pt x="9905" y="3810"/>
                  </a:lnTo>
                  <a:lnTo>
                    <a:pt x="6857" y="3810"/>
                  </a:lnTo>
                  <a:lnTo>
                    <a:pt x="3047" y="3810"/>
                  </a:lnTo>
                  <a:lnTo>
                    <a:pt x="0" y="3810"/>
                  </a:lnTo>
                  <a:lnTo>
                    <a:pt x="0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5471" name="object 15471"/>
          <p:cNvGrpSpPr/>
          <p:nvPr/>
        </p:nvGrpSpPr>
        <p:grpSpPr>
          <a:xfrm>
            <a:off x="4637621" y="1735538"/>
            <a:ext cx="103751" cy="31923"/>
            <a:chOff x="3689959" y="2473451"/>
            <a:chExt cx="82550" cy="25400"/>
          </a:xfrm>
        </p:grpSpPr>
        <p:sp>
          <p:nvSpPr>
            <p:cNvPr id="15472" name="object 15472"/>
            <p:cNvSpPr/>
            <p:nvPr/>
          </p:nvSpPr>
          <p:spPr>
            <a:xfrm>
              <a:off x="3729583" y="2493263"/>
              <a:ext cx="10795" cy="3175"/>
            </a:xfrm>
            <a:custGeom>
              <a:avLst/>
              <a:gdLst/>
              <a:ahLst/>
              <a:cxnLst/>
              <a:rect l="l" t="t" r="r" b="b"/>
              <a:pathLst>
                <a:path w="10795" h="3175">
                  <a:moveTo>
                    <a:pt x="0" y="3048"/>
                  </a:moveTo>
                  <a:lnTo>
                    <a:pt x="0" y="0"/>
                  </a:lnTo>
                  <a:lnTo>
                    <a:pt x="10668" y="0"/>
                  </a:lnTo>
                  <a:lnTo>
                    <a:pt x="10668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73" name="object 15473"/>
            <p:cNvSpPr/>
            <p:nvPr/>
          </p:nvSpPr>
          <p:spPr>
            <a:xfrm>
              <a:off x="3692245" y="2479547"/>
              <a:ext cx="3810" cy="10160"/>
            </a:xfrm>
            <a:custGeom>
              <a:avLst/>
              <a:gdLst/>
              <a:ahLst/>
              <a:cxnLst/>
              <a:rect l="l" t="t" r="r" b="b"/>
              <a:pathLst>
                <a:path w="3810" h="10160">
                  <a:moveTo>
                    <a:pt x="0" y="0"/>
                  </a:moveTo>
                  <a:lnTo>
                    <a:pt x="3810" y="0"/>
                  </a:lnTo>
                  <a:lnTo>
                    <a:pt x="3810" y="9906"/>
                  </a:lnTo>
                  <a:lnTo>
                    <a:pt x="0" y="9906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74" name="object 15474"/>
            <p:cNvSpPr/>
            <p:nvPr/>
          </p:nvSpPr>
          <p:spPr>
            <a:xfrm>
              <a:off x="3763873" y="2475737"/>
              <a:ext cx="6350" cy="13970"/>
            </a:xfrm>
            <a:custGeom>
              <a:avLst/>
              <a:gdLst/>
              <a:ahLst/>
              <a:cxnLst/>
              <a:rect l="l" t="t" r="r" b="b"/>
              <a:pathLst>
                <a:path w="6350" h="13969">
                  <a:moveTo>
                    <a:pt x="0" y="3809"/>
                  </a:moveTo>
                  <a:lnTo>
                    <a:pt x="0" y="0"/>
                  </a:lnTo>
                  <a:lnTo>
                    <a:pt x="6096" y="0"/>
                  </a:lnTo>
                  <a:lnTo>
                    <a:pt x="6096" y="13715"/>
                  </a:lnTo>
                  <a:lnTo>
                    <a:pt x="0" y="13715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5475" name="object 15475"/>
          <p:cNvSpPr/>
          <p:nvPr/>
        </p:nvSpPr>
        <p:spPr>
          <a:xfrm>
            <a:off x="4517910" y="1976880"/>
            <a:ext cx="3990" cy="3990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0" y="3048"/>
                </a:moveTo>
                <a:lnTo>
                  <a:pt x="0" y="0"/>
                </a:lnTo>
                <a:lnTo>
                  <a:pt x="3047" y="0"/>
                </a:lnTo>
                <a:lnTo>
                  <a:pt x="3048" y="3048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76" name="object 15476"/>
          <p:cNvSpPr/>
          <p:nvPr/>
        </p:nvSpPr>
        <p:spPr>
          <a:xfrm>
            <a:off x="4504502" y="1743200"/>
            <a:ext cx="4788" cy="12769"/>
          </a:xfrm>
          <a:custGeom>
            <a:avLst/>
            <a:gdLst/>
            <a:ahLst/>
            <a:cxnLst/>
            <a:rect l="l" t="t" r="r" b="b"/>
            <a:pathLst>
              <a:path w="3810" h="10160">
                <a:moveTo>
                  <a:pt x="0" y="0"/>
                </a:moveTo>
                <a:lnTo>
                  <a:pt x="3810" y="0"/>
                </a:lnTo>
                <a:lnTo>
                  <a:pt x="3810" y="9906"/>
                </a:lnTo>
                <a:lnTo>
                  <a:pt x="0" y="9906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77" name="object 15477"/>
          <p:cNvSpPr/>
          <p:nvPr/>
        </p:nvSpPr>
        <p:spPr>
          <a:xfrm>
            <a:off x="4523656" y="1830350"/>
            <a:ext cx="8779" cy="1596"/>
          </a:xfrm>
          <a:custGeom>
            <a:avLst/>
            <a:gdLst/>
            <a:ahLst/>
            <a:cxnLst/>
            <a:rect l="l" t="t" r="r" b="b"/>
            <a:pathLst>
              <a:path w="6985" h="1269">
                <a:moveTo>
                  <a:pt x="0" y="0"/>
                </a:moveTo>
                <a:lnTo>
                  <a:pt x="3810" y="761"/>
                </a:lnTo>
                <a:lnTo>
                  <a:pt x="685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5478" name="object 15478"/>
          <p:cNvGrpSpPr/>
          <p:nvPr/>
        </p:nvGrpSpPr>
        <p:grpSpPr>
          <a:xfrm>
            <a:off x="4506417" y="1759480"/>
            <a:ext cx="43096" cy="74222"/>
            <a:chOff x="3585565" y="2492501"/>
            <a:chExt cx="34290" cy="59055"/>
          </a:xfrm>
        </p:grpSpPr>
        <p:sp>
          <p:nvSpPr>
            <p:cNvPr id="15479" name="object 15479"/>
            <p:cNvSpPr/>
            <p:nvPr/>
          </p:nvSpPr>
          <p:spPr>
            <a:xfrm>
              <a:off x="3594709" y="2496311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70">
                  <a:moveTo>
                    <a:pt x="13715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80" name="object 15480"/>
            <p:cNvSpPr/>
            <p:nvPr/>
          </p:nvSpPr>
          <p:spPr>
            <a:xfrm>
              <a:off x="3597757" y="2513075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5">
                  <a:moveTo>
                    <a:pt x="0" y="0"/>
                  </a:moveTo>
                  <a:lnTo>
                    <a:pt x="1066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81" name="object 15481"/>
            <p:cNvSpPr/>
            <p:nvPr/>
          </p:nvSpPr>
          <p:spPr>
            <a:xfrm>
              <a:off x="3601567" y="2513075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10">
                  <a:moveTo>
                    <a:pt x="0" y="0"/>
                  </a:moveTo>
                  <a:lnTo>
                    <a:pt x="3048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82" name="object 15482"/>
            <p:cNvSpPr/>
            <p:nvPr/>
          </p:nvSpPr>
          <p:spPr>
            <a:xfrm>
              <a:off x="3601567" y="2513075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10">
                  <a:moveTo>
                    <a:pt x="0" y="3809"/>
                  </a:moveTo>
                  <a:lnTo>
                    <a:pt x="3047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83" name="object 15483"/>
            <p:cNvSpPr/>
            <p:nvPr/>
          </p:nvSpPr>
          <p:spPr>
            <a:xfrm>
              <a:off x="3589375" y="2496311"/>
              <a:ext cx="6985" cy="24765"/>
            </a:xfrm>
            <a:custGeom>
              <a:avLst/>
              <a:gdLst/>
              <a:ahLst/>
              <a:cxnLst/>
              <a:rect l="l" t="t" r="r" b="b"/>
              <a:pathLst>
                <a:path w="6985" h="24764">
                  <a:moveTo>
                    <a:pt x="6858" y="0"/>
                  </a:moveTo>
                  <a:lnTo>
                    <a:pt x="3048" y="12192"/>
                  </a:lnTo>
                  <a:lnTo>
                    <a:pt x="0" y="2438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84" name="object 15484"/>
            <p:cNvSpPr/>
            <p:nvPr/>
          </p:nvSpPr>
          <p:spPr>
            <a:xfrm>
              <a:off x="3587851" y="2527553"/>
              <a:ext cx="11430" cy="21590"/>
            </a:xfrm>
            <a:custGeom>
              <a:avLst/>
              <a:gdLst/>
              <a:ahLst/>
              <a:cxnLst/>
              <a:rect l="l" t="t" r="r" b="b"/>
              <a:pathLst>
                <a:path w="11429" h="21589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  <a:path w="11429" h="21589">
                  <a:moveTo>
                    <a:pt x="0" y="0"/>
                  </a:moveTo>
                  <a:lnTo>
                    <a:pt x="762" y="6096"/>
                  </a:lnTo>
                  <a:lnTo>
                    <a:pt x="2286" y="11430"/>
                  </a:lnTo>
                  <a:lnTo>
                    <a:pt x="5334" y="16764"/>
                  </a:lnTo>
                  <a:lnTo>
                    <a:pt x="9144" y="21336"/>
                  </a:lnTo>
                  <a:lnTo>
                    <a:pt x="10668" y="21336"/>
                  </a:lnTo>
                  <a:lnTo>
                    <a:pt x="11430" y="2133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85" name="object 15485"/>
            <p:cNvSpPr/>
            <p:nvPr/>
          </p:nvSpPr>
          <p:spPr>
            <a:xfrm>
              <a:off x="3593947" y="251307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286" y="0"/>
                  </a:moveTo>
                  <a:lnTo>
                    <a:pt x="762" y="1524"/>
                  </a:lnTo>
                  <a:lnTo>
                    <a:pt x="0" y="228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86" name="object 15486"/>
            <p:cNvSpPr/>
            <p:nvPr/>
          </p:nvSpPr>
          <p:spPr>
            <a:xfrm>
              <a:off x="3587851" y="2515361"/>
              <a:ext cx="5715" cy="12700"/>
            </a:xfrm>
            <a:custGeom>
              <a:avLst/>
              <a:gdLst/>
              <a:ahLst/>
              <a:cxnLst/>
              <a:rect l="l" t="t" r="r" b="b"/>
              <a:pathLst>
                <a:path w="5714" h="12700">
                  <a:moveTo>
                    <a:pt x="5334" y="0"/>
                  </a:moveTo>
                  <a:lnTo>
                    <a:pt x="1524" y="6096"/>
                  </a:lnTo>
                  <a:lnTo>
                    <a:pt x="0" y="1219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87" name="object 15487"/>
            <p:cNvSpPr/>
            <p:nvPr/>
          </p:nvSpPr>
          <p:spPr>
            <a:xfrm>
              <a:off x="3593185" y="2515361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762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88" name="object 15488"/>
            <p:cNvSpPr/>
            <p:nvPr/>
          </p:nvSpPr>
          <p:spPr>
            <a:xfrm>
              <a:off x="3597757" y="2510789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285"/>
                  </a:moveTo>
                  <a:lnTo>
                    <a:pt x="0" y="1523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89" name="object 15489"/>
            <p:cNvSpPr/>
            <p:nvPr/>
          </p:nvSpPr>
          <p:spPr>
            <a:xfrm>
              <a:off x="3594709" y="2510027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90" name="object 15490"/>
            <p:cNvSpPr/>
            <p:nvPr/>
          </p:nvSpPr>
          <p:spPr>
            <a:xfrm>
              <a:off x="3596233" y="2510789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24" y="0"/>
                  </a:moveTo>
                  <a:lnTo>
                    <a:pt x="762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91" name="object 15491"/>
            <p:cNvSpPr/>
            <p:nvPr/>
          </p:nvSpPr>
          <p:spPr>
            <a:xfrm>
              <a:off x="3600805" y="2492501"/>
              <a:ext cx="1905" cy="21590"/>
            </a:xfrm>
            <a:custGeom>
              <a:avLst/>
              <a:gdLst/>
              <a:ahLst/>
              <a:cxnLst/>
              <a:rect l="l" t="t" r="r" b="b"/>
              <a:pathLst>
                <a:path w="1904" h="21589">
                  <a:moveTo>
                    <a:pt x="1524" y="20574"/>
                  </a:moveTo>
                  <a:lnTo>
                    <a:pt x="1295" y="20040"/>
                  </a:lnTo>
                  <a:lnTo>
                    <a:pt x="762" y="19812"/>
                  </a:lnTo>
                  <a:lnTo>
                    <a:pt x="215" y="20040"/>
                  </a:lnTo>
                  <a:lnTo>
                    <a:pt x="0" y="20574"/>
                  </a:lnTo>
                  <a:lnTo>
                    <a:pt x="215" y="21120"/>
                  </a:lnTo>
                  <a:lnTo>
                    <a:pt x="762" y="21336"/>
                  </a:lnTo>
                  <a:lnTo>
                    <a:pt x="1295" y="21120"/>
                  </a:lnTo>
                  <a:lnTo>
                    <a:pt x="1524" y="20574"/>
                  </a:lnTo>
                  <a:close/>
                </a:path>
                <a:path w="1904" h="21589">
                  <a:moveTo>
                    <a:pt x="1524" y="762"/>
                  </a:moveTo>
                  <a:lnTo>
                    <a:pt x="1295" y="228"/>
                  </a:lnTo>
                  <a:lnTo>
                    <a:pt x="762" y="0"/>
                  </a:lnTo>
                  <a:lnTo>
                    <a:pt x="215" y="228"/>
                  </a:lnTo>
                  <a:lnTo>
                    <a:pt x="0" y="762"/>
                  </a:lnTo>
                  <a:lnTo>
                    <a:pt x="215" y="1308"/>
                  </a:lnTo>
                  <a:lnTo>
                    <a:pt x="762" y="1524"/>
                  </a:lnTo>
                  <a:lnTo>
                    <a:pt x="1295" y="1308"/>
                  </a:lnTo>
                  <a:lnTo>
                    <a:pt x="1524" y="76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92" name="object 15492"/>
            <p:cNvSpPr/>
            <p:nvPr/>
          </p:nvSpPr>
          <p:spPr>
            <a:xfrm>
              <a:off x="3609187" y="2496311"/>
              <a:ext cx="6985" cy="24130"/>
            </a:xfrm>
            <a:custGeom>
              <a:avLst/>
              <a:gdLst/>
              <a:ahLst/>
              <a:cxnLst/>
              <a:rect l="l" t="t" r="r" b="b"/>
              <a:pathLst>
                <a:path w="6985" h="24130">
                  <a:moveTo>
                    <a:pt x="6858" y="23622"/>
                  </a:moveTo>
                  <a:lnTo>
                    <a:pt x="3810" y="12192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93" name="object 15493"/>
            <p:cNvSpPr/>
            <p:nvPr/>
          </p:nvSpPr>
          <p:spPr>
            <a:xfrm>
              <a:off x="3608425" y="2527553"/>
              <a:ext cx="9525" cy="21590"/>
            </a:xfrm>
            <a:custGeom>
              <a:avLst/>
              <a:gdLst/>
              <a:ahLst/>
              <a:cxnLst/>
              <a:rect l="l" t="t" r="r" b="b"/>
              <a:pathLst>
                <a:path w="9525" h="21589">
                  <a:moveTo>
                    <a:pt x="0" y="21335"/>
                  </a:moveTo>
                  <a:lnTo>
                    <a:pt x="3810" y="16763"/>
                  </a:lnTo>
                  <a:lnTo>
                    <a:pt x="6858" y="11429"/>
                  </a:lnTo>
                  <a:lnTo>
                    <a:pt x="8381" y="6095"/>
                  </a:lnTo>
                  <a:lnTo>
                    <a:pt x="9143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94" name="object 15494"/>
            <p:cNvSpPr/>
            <p:nvPr/>
          </p:nvSpPr>
          <p:spPr>
            <a:xfrm>
              <a:off x="3606139" y="2548889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0" y="0"/>
                  </a:moveTo>
                  <a:lnTo>
                    <a:pt x="1524" y="0"/>
                  </a:lnTo>
                  <a:lnTo>
                    <a:pt x="228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95" name="object 15495"/>
            <p:cNvSpPr/>
            <p:nvPr/>
          </p:nvSpPr>
          <p:spPr>
            <a:xfrm>
              <a:off x="3609187" y="251307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286" y="2285"/>
                  </a:moveTo>
                  <a:lnTo>
                    <a:pt x="1524" y="1523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96" name="object 15496"/>
            <p:cNvSpPr/>
            <p:nvPr/>
          </p:nvSpPr>
          <p:spPr>
            <a:xfrm>
              <a:off x="3607663" y="2510789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524"/>
                  </a:lnTo>
                  <a:lnTo>
                    <a:pt x="0" y="228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97" name="object 15497"/>
            <p:cNvSpPr/>
            <p:nvPr/>
          </p:nvSpPr>
          <p:spPr>
            <a:xfrm>
              <a:off x="3608425" y="2510027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98" name="object 15498"/>
            <p:cNvSpPr/>
            <p:nvPr/>
          </p:nvSpPr>
          <p:spPr>
            <a:xfrm>
              <a:off x="3607663" y="2510789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24" y="0"/>
                  </a:moveTo>
                  <a:lnTo>
                    <a:pt x="762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99" name="object 15499"/>
            <p:cNvSpPr/>
            <p:nvPr/>
          </p:nvSpPr>
          <p:spPr>
            <a:xfrm>
              <a:off x="3612997" y="2515361"/>
              <a:ext cx="5080" cy="12700"/>
            </a:xfrm>
            <a:custGeom>
              <a:avLst/>
              <a:gdLst/>
              <a:ahLst/>
              <a:cxnLst/>
              <a:rect l="l" t="t" r="r" b="b"/>
              <a:pathLst>
                <a:path w="5079" h="12700">
                  <a:moveTo>
                    <a:pt x="4572" y="12192"/>
                  </a:moveTo>
                  <a:lnTo>
                    <a:pt x="3048" y="5334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00" name="object 15500"/>
            <p:cNvSpPr/>
            <p:nvPr/>
          </p:nvSpPr>
          <p:spPr>
            <a:xfrm>
              <a:off x="3612235" y="2515361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5501" name="object 15501"/>
          <p:cNvGrpSpPr/>
          <p:nvPr/>
        </p:nvGrpSpPr>
        <p:grpSpPr>
          <a:xfrm>
            <a:off x="4687422" y="1820774"/>
            <a:ext cx="251396" cy="27135"/>
            <a:chOff x="3729583" y="2541270"/>
            <a:chExt cx="200025" cy="21590"/>
          </a:xfrm>
        </p:grpSpPr>
        <p:sp>
          <p:nvSpPr>
            <p:cNvPr id="15502" name="object 15502"/>
            <p:cNvSpPr/>
            <p:nvPr/>
          </p:nvSpPr>
          <p:spPr>
            <a:xfrm>
              <a:off x="3729583" y="2557272"/>
              <a:ext cx="196850" cy="0"/>
            </a:xfrm>
            <a:custGeom>
              <a:avLst/>
              <a:gdLst/>
              <a:ahLst/>
              <a:cxnLst/>
              <a:rect l="l" t="t" r="r" b="b"/>
              <a:pathLst>
                <a:path w="196850">
                  <a:moveTo>
                    <a:pt x="196596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03" name="object 15503"/>
            <p:cNvSpPr/>
            <p:nvPr/>
          </p:nvSpPr>
          <p:spPr>
            <a:xfrm>
              <a:off x="3736441" y="2560320"/>
              <a:ext cx="193040" cy="0"/>
            </a:xfrm>
            <a:custGeom>
              <a:avLst/>
              <a:gdLst/>
              <a:ahLst/>
              <a:cxnLst/>
              <a:rect l="l" t="t" r="r" b="b"/>
              <a:pathLst>
                <a:path w="193039">
                  <a:moveTo>
                    <a:pt x="192786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04" name="object 15504"/>
            <p:cNvSpPr/>
            <p:nvPr/>
          </p:nvSpPr>
          <p:spPr>
            <a:xfrm>
              <a:off x="3743299" y="2543556"/>
              <a:ext cx="186055" cy="0"/>
            </a:xfrm>
            <a:custGeom>
              <a:avLst/>
              <a:gdLst/>
              <a:ahLst/>
              <a:cxnLst/>
              <a:rect l="l" t="t" r="r" b="b"/>
              <a:pathLst>
                <a:path w="186054">
                  <a:moveTo>
                    <a:pt x="185927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05" name="object 15505"/>
            <p:cNvSpPr/>
            <p:nvPr/>
          </p:nvSpPr>
          <p:spPr>
            <a:xfrm>
              <a:off x="3740251" y="2547366"/>
              <a:ext cx="186055" cy="0"/>
            </a:xfrm>
            <a:custGeom>
              <a:avLst/>
              <a:gdLst/>
              <a:ahLst/>
              <a:cxnLst/>
              <a:rect l="l" t="t" r="r" b="b"/>
              <a:pathLst>
                <a:path w="186054">
                  <a:moveTo>
                    <a:pt x="185927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5506" name="object 15506"/>
          <p:cNvGrpSpPr/>
          <p:nvPr/>
        </p:nvGrpSpPr>
        <p:grpSpPr>
          <a:xfrm>
            <a:off x="4817669" y="2155969"/>
            <a:ext cx="21548" cy="13567"/>
            <a:chOff x="3833215" y="2807970"/>
            <a:chExt cx="17145" cy="10795"/>
          </a:xfrm>
        </p:grpSpPr>
        <p:sp>
          <p:nvSpPr>
            <p:cNvPr id="15507" name="object 15507"/>
            <p:cNvSpPr/>
            <p:nvPr/>
          </p:nvSpPr>
          <p:spPr>
            <a:xfrm>
              <a:off x="3842359" y="2810256"/>
              <a:ext cx="5715" cy="6350"/>
            </a:xfrm>
            <a:custGeom>
              <a:avLst/>
              <a:gdLst/>
              <a:ahLst/>
              <a:cxnLst/>
              <a:rect l="l" t="t" r="r" b="b"/>
              <a:pathLst>
                <a:path w="5714" h="6350">
                  <a:moveTo>
                    <a:pt x="762" y="5333"/>
                  </a:moveTo>
                  <a:lnTo>
                    <a:pt x="3048" y="6095"/>
                  </a:lnTo>
                  <a:lnTo>
                    <a:pt x="4572" y="4571"/>
                  </a:lnTo>
                  <a:lnTo>
                    <a:pt x="5334" y="2285"/>
                  </a:lnTo>
                  <a:lnTo>
                    <a:pt x="3810" y="761"/>
                  </a:lnTo>
                  <a:lnTo>
                    <a:pt x="2286" y="0"/>
                  </a:lnTo>
                  <a:lnTo>
                    <a:pt x="0" y="761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08" name="object 15508"/>
            <p:cNvSpPr/>
            <p:nvPr/>
          </p:nvSpPr>
          <p:spPr>
            <a:xfrm>
              <a:off x="3839311" y="2811780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80">
                  <a:moveTo>
                    <a:pt x="2286" y="0"/>
                  </a:moveTo>
                  <a:lnTo>
                    <a:pt x="3902" y="669"/>
                  </a:lnTo>
                  <a:lnTo>
                    <a:pt x="4572" y="2285"/>
                  </a:lnTo>
                  <a:lnTo>
                    <a:pt x="3902" y="3902"/>
                  </a:lnTo>
                  <a:lnTo>
                    <a:pt x="2286" y="4571"/>
                  </a:lnTo>
                  <a:lnTo>
                    <a:pt x="669" y="3902"/>
                  </a:lnTo>
                  <a:lnTo>
                    <a:pt x="0" y="2285"/>
                  </a:lnTo>
                  <a:lnTo>
                    <a:pt x="669" y="669"/>
                  </a:lnTo>
                  <a:lnTo>
                    <a:pt x="228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09" name="object 15509"/>
            <p:cNvSpPr/>
            <p:nvPr/>
          </p:nvSpPr>
          <p:spPr>
            <a:xfrm>
              <a:off x="3835501" y="2813304"/>
              <a:ext cx="5715" cy="3175"/>
            </a:xfrm>
            <a:custGeom>
              <a:avLst/>
              <a:gdLst/>
              <a:ahLst/>
              <a:cxnLst/>
              <a:rect l="l" t="t" r="r" b="b"/>
              <a:pathLst>
                <a:path w="5714" h="3175">
                  <a:moveTo>
                    <a:pt x="5334" y="761"/>
                  </a:moveTo>
                  <a:lnTo>
                    <a:pt x="3048" y="0"/>
                  </a:lnTo>
                  <a:lnTo>
                    <a:pt x="762" y="761"/>
                  </a:lnTo>
                  <a:lnTo>
                    <a:pt x="762" y="1523"/>
                  </a:lnTo>
                  <a:lnTo>
                    <a:pt x="0" y="3047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5510" name="object 15510"/>
          <p:cNvGrpSpPr/>
          <p:nvPr/>
        </p:nvGrpSpPr>
        <p:grpSpPr>
          <a:xfrm>
            <a:off x="4926846" y="2142559"/>
            <a:ext cx="18355" cy="161213"/>
            <a:chOff x="3920083" y="2797301"/>
            <a:chExt cx="14604" cy="128270"/>
          </a:xfrm>
        </p:grpSpPr>
        <p:sp>
          <p:nvSpPr>
            <p:cNvPr id="15511" name="object 15511"/>
            <p:cNvSpPr/>
            <p:nvPr/>
          </p:nvSpPr>
          <p:spPr>
            <a:xfrm>
              <a:off x="3932275" y="2797301"/>
              <a:ext cx="0" cy="118110"/>
            </a:xfrm>
            <a:custGeom>
              <a:avLst/>
              <a:gdLst/>
              <a:ahLst/>
              <a:cxnLst/>
              <a:rect l="l" t="t" r="r" b="b"/>
              <a:pathLst>
                <a:path h="118110">
                  <a:moveTo>
                    <a:pt x="0" y="0"/>
                  </a:moveTo>
                  <a:lnTo>
                    <a:pt x="0" y="1181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12" name="object 15512"/>
            <p:cNvSpPr/>
            <p:nvPr/>
          </p:nvSpPr>
          <p:spPr>
            <a:xfrm>
              <a:off x="3929227" y="2797301"/>
              <a:ext cx="0" cy="121920"/>
            </a:xfrm>
            <a:custGeom>
              <a:avLst/>
              <a:gdLst/>
              <a:ahLst/>
              <a:cxnLst/>
              <a:rect l="l" t="t" r="r" b="b"/>
              <a:pathLst>
                <a:path h="121919">
                  <a:moveTo>
                    <a:pt x="0" y="0"/>
                  </a:moveTo>
                  <a:lnTo>
                    <a:pt x="0" y="12192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13" name="object 15513"/>
            <p:cNvSpPr/>
            <p:nvPr/>
          </p:nvSpPr>
          <p:spPr>
            <a:xfrm>
              <a:off x="3922369" y="2804159"/>
              <a:ext cx="0" cy="121285"/>
            </a:xfrm>
            <a:custGeom>
              <a:avLst/>
              <a:gdLst/>
              <a:ahLst/>
              <a:cxnLst/>
              <a:rect l="l" t="t" r="r" b="b"/>
              <a:pathLst>
                <a:path h="121285">
                  <a:moveTo>
                    <a:pt x="0" y="0"/>
                  </a:moveTo>
                  <a:lnTo>
                    <a:pt x="0" y="121157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5514" name="object 15514"/>
          <p:cNvGrpSpPr/>
          <p:nvPr/>
        </p:nvGrpSpPr>
        <p:grpSpPr>
          <a:xfrm>
            <a:off x="4743926" y="2002737"/>
            <a:ext cx="244213" cy="312848"/>
            <a:chOff x="3774541" y="2686050"/>
            <a:chExt cx="194310" cy="248920"/>
          </a:xfrm>
        </p:grpSpPr>
        <p:sp>
          <p:nvSpPr>
            <p:cNvPr id="15515" name="object 15515"/>
            <p:cNvSpPr/>
            <p:nvPr/>
          </p:nvSpPr>
          <p:spPr>
            <a:xfrm>
              <a:off x="3848455" y="2804160"/>
              <a:ext cx="0" cy="128270"/>
            </a:xfrm>
            <a:custGeom>
              <a:avLst/>
              <a:gdLst/>
              <a:ahLst/>
              <a:cxnLst/>
              <a:rect l="l" t="t" r="r" b="b"/>
              <a:pathLst>
                <a:path h="128269">
                  <a:moveTo>
                    <a:pt x="0" y="0"/>
                  </a:moveTo>
                  <a:lnTo>
                    <a:pt x="0" y="12801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16" name="object 15516"/>
            <p:cNvSpPr/>
            <p:nvPr/>
          </p:nvSpPr>
          <p:spPr>
            <a:xfrm>
              <a:off x="3834739" y="2705861"/>
              <a:ext cx="0" cy="213360"/>
            </a:xfrm>
            <a:custGeom>
              <a:avLst/>
              <a:gdLst/>
              <a:ahLst/>
              <a:cxnLst/>
              <a:rect l="l" t="t" r="r" b="b"/>
              <a:pathLst>
                <a:path h="213360">
                  <a:moveTo>
                    <a:pt x="0" y="0"/>
                  </a:moveTo>
                  <a:lnTo>
                    <a:pt x="0" y="213360"/>
                  </a:lnTo>
                </a:path>
                <a:path h="213360">
                  <a:moveTo>
                    <a:pt x="0" y="0"/>
                  </a:moveTo>
                  <a:lnTo>
                    <a:pt x="0" y="20955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17" name="object 15517"/>
            <p:cNvSpPr/>
            <p:nvPr/>
          </p:nvSpPr>
          <p:spPr>
            <a:xfrm>
              <a:off x="3838549" y="2926079"/>
              <a:ext cx="6350" cy="5080"/>
            </a:xfrm>
            <a:custGeom>
              <a:avLst/>
              <a:gdLst/>
              <a:ahLst/>
              <a:cxnLst/>
              <a:rect l="l" t="t" r="r" b="b"/>
              <a:pathLst>
                <a:path w="6350" h="5080">
                  <a:moveTo>
                    <a:pt x="762" y="0"/>
                  </a:moveTo>
                  <a:lnTo>
                    <a:pt x="0" y="2286"/>
                  </a:lnTo>
                  <a:lnTo>
                    <a:pt x="762" y="4572"/>
                  </a:lnTo>
                  <a:lnTo>
                    <a:pt x="3048" y="4572"/>
                  </a:lnTo>
                  <a:lnTo>
                    <a:pt x="5334" y="3810"/>
                  </a:lnTo>
                  <a:lnTo>
                    <a:pt x="6096" y="1523"/>
                  </a:lnTo>
                  <a:lnTo>
                    <a:pt x="533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18" name="object 15518"/>
            <p:cNvSpPr/>
            <p:nvPr/>
          </p:nvSpPr>
          <p:spPr>
            <a:xfrm>
              <a:off x="3814165" y="2926079"/>
              <a:ext cx="6350" cy="5080"/>
            </a:xfrm>
            <a:custGeom>
              <a:avLst/>
              <a:gdLst/>
              <a:ahLst/>
              <a:cxnLst/>
              <a:rect l="l" t="t" r="r" b="b"/>
              <a:pathLst>
                <a:path w="6350" h="5080">
                  <a:moveTo>
                    <a:pt x="762" y="0"/>
                  </a:moveTo>
                  <a:lnTo>
                    <a:pt x="0" y="2286"/>
                  </a:lnTo>
                  <a:lnTo>
                    <a:pt x="1524" y="4572"/>
                  </a:lnTo>
                  <a:lnTo>
                    <a:pt x="3810" y="4572"/>
                  </a:lnTo>
                  <a:lnTo>
                    <a:pt x="5334" y="3810"/>
                  </a:lnTo>
                  <a:lnTo>
                    <a:pt x="6096" y="1523"/>
                  </a:lnTo>
                  <a:lnTo>
                    <a:pt x="533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19" name="object 15519"/>
            <p:cNvSpPr/>
            <p:nvPr/>
          </p:nvSpPr>
          <p:spPr>
            <a:xfrm>
              <a:off x="3811117" y="2926079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80">
                  <a:moveTo>
                    <a:pt x="0" y="4572"/>
                  </a:moveTo>
                  <a:lnTo>
                    <a:pt x="2286" y="3810"/>
                  </a:lnTo>
                  <a:lnTo>
                    <a:pt x="3048" y="2286"/>
                  </a:lnTo>
                  <a:lnTo>
                    <a:pt x="3047" y="762"/>
                  </a:lnTo>
                  <a:lnTo>
                    <a:pt x="3047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20" name="object 15520"/>
            <p:cNvSpPr/>
            <p:nvPr/>
          </p:nvSpPr>
          <p:spPr>
            <a:xfrm>
              <a:off x="3832453" y="2926079"/>
              <a:ext cx="6350" cy="5080"/>
            </a:xfrm>
            <a:custGeom>
              <a:avLst/>
              <a:gdLst/>
              <a:ahLst/>
              <a:cxnLst/>
              <a:rect l="l" t="t" r="r" b="b"/>
              <a:pathLst>
                <a:path w="6350" h="5080">
                  <a:moveTo>
                    <a:pt x="762" y="0"/>
                  </a:moveTo>
                  <a:lnTo>
                    <a:pt x="0" y="2286"/>
                  </a:lnTo>
                  <a:lnTo>
                    <a:pt x="1524" y="4572"/>
                  </a:lnTo>
                  <a:lnTo>
                    <a:pt x="3048" y="4572"/>
                  </a:lnTo>
                  <a:lnTo>
                    <a:pt x="5334" y="3810"/>
                  </a:lnTo>
                  <a:lnTo>
                    <a:pt x="6096" y="1523"/>
                  </a:lnTo>
                  <a:lnTo>
                    <a:pt x="533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21" name="object 15521"/>
            <p:cNvSpPr/>
            <p:nvPr/>
          </p:nvSpPr>
          <p:spPr>
            <a:xfrm>
              <a:off x="3820261" y="2926079"/>
              <a:ext cx="6350" cy="5080"/>
            </a:xfrm>
            <a:custGeom>
              <a:avLst/>
              <a:gdLst/>
              <a:ahLst/>
              <a:cxnLst/>
              <a:rect l="l" t="t" r="r" b="b"/>
              <a:pathLst>
                <a:path w="6350" h="5080">
                  <a:moveTo>
                    <a:pt x="762" y="0"/>
                  </a:moveTo>
                  <a:lnTo>
                    <a:pt x="0" y="2286"/>
                  </a:lnTo>
                  <a:lnTo>
                    <a:pt x="1524" y="4572"/>
                  </a:lnTo>
                  <a:lnTo>
                    <a:pt x="3810" y="4572"/>
                  </a:lnTo>
                  <a:lnTo>
                    <a:pt x="5334" y="3810"/>
                  </a:lnTo>
                  <a:lnTo>
                    <a:pt x="6096" y="1523"/>
                  </a:lnTo>
                  <a:lnTo>
                    <a:pt x="533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22" name="object 15522"/>
            <p:cNvSpPr/>
            <p:nvPr/>
          </p:nvSpPr>
          <p:spPr>
            <a:xfrm>
              <a:off x="3826357" y="2926079"/>
              <a:ext cx="6350" cy="5080"/>
            </a:xfrm>
            <a:custGeom>
              <a:avLst/>
              <a:gdLst/>
              <a:ahLst/>
              <a:cxnLst/>
              <a:rect l="l" t="t" r="r" b="b"/>
              <a:pathLst>
                <a:path w="6350" h="5080">
                  <a:moveTo>
                    <a:pt x="762" y="0"/>
                  </a:moveTo>
                  <a:lnTo>
                    <a:pt x="0" y="2286"/>
                  </a:lnTo>
                  <a:lnTo>
                    <a:pt x="1524" y="4572"/>
                  </a:lnTo>
                  <a:lnTo>
                    <a:pt x="3810" y="4572"/>
                  </a:lnTo>
                  <a:lnTo>
                    <a:pt x="5334" y="3810"/>
                  </a:lnTo>
                  <a:lnTo>
                    <a:pt x="6096" y="1523"/>
                  </a:lnTo>
                  <a:lnTo>
                    <a:pt x="533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23" name="object 15523"/>
            <p:cNvSpPr/>
            <p:nvPr/>
          </p:nvSpPr>
          <p:spPr>
            <a:xfrm>
              <a:off x="3844645" y="2926079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80">
                  <a:moveTo>
                    <a:pt x="762" y="0"/>
                  </a:moveTo>
                  <a:lnTo>
                    <a:pt x="0" y="2286"/>
                  </a:lnTo>
                  <a:lnTo>
                    <a:pt x="762" y="4572"/>
                  </a:lnTo>
                  <a:lnTo>
                    <a:pt x="2286" y="4572"/>
                  </a:lnTo>
                  <a:lnTo>
                    <a:pt x="3048" y="457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24" name="object 15524"/>
            <p:cNvSpPr/>
            <p:nvPr/>
          </p:nvSpPr>
          <p:spPr>
            <a:xfrm>
              <a:off x="3821023" y="2932175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39">
                  <a:moveTo>
                    <a:pt x="27432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25" name="object 15525"/>
            <p:cNvSpPr/>
            <p:nvPr/>
          </p:nvSpPr>
          <p:spPr>
            <a:xfrm>
              <a:off x="3839311" y="2896361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80">
                  <a:moveTo>
                    <a:pt x="2286" y="0"/>
                  </a:moveTo>
                  <a:lnTo>
                    <a:pt x="3902" y="669"/>
                  </a:lnTo>
                  <a:lnTo>
                    <a:pt x="4572" y="2285"/>
                  </a:lnTo>
                  <a:lnTo>
                    <a:pt x="3902" y="3902"/>
                  </a:lnTo>
                  <a:lnTo>
                    <a:pt x="2286" y="4571"/>
                  </a:lnTo>
                  <a:lnTo>
                    <a:pt x="669" y="3902"/>
                  </a:lnTo>
                  <a:lnTo>
                    <a:pt x="0" y="2285"/>
                  </a:lnTo>
                  <a:lnTo>
                    <a:pt x="669" y="669"/>
                  </a:lnTo>
                  <a:lnTo>
                    <a:pt x="228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26" name="object 15526"/>
            <p:cNvSpPr/>
            <p:nvPr/>
          </p:nvSpPr>
          <p:spPr>
            <a:xfrm>
              <a:off x="3842359" y="2894075"/>
              <a:ext cx="5715" cy="6350"/>
            </a:xfrm>
            <a:custGeom>
              <a:avLst/>
              <a:gdLst/>
              <a:ahLst/>
              <a:cxnLst/>
              <a:rect l="l" t="t" r="r" b="b"/>
              <a:pathLst>
                <a:path w="5714" h="6350">
                  <a:moveTo>
                    <a:pt x="762" y="6096"/>
                  </a:moveTo>
                  <a:lnTo>
                    <a:pt x="3048" y="6096"/>
                  </a:lnTo>
                  <a:lnTo>
                    <a:pt x="4572" y="5334"/>
                  </a:lnTo>
                  <a:lnTo>
                    <a:pt x="5334" y="3048"/>
                  </a:lnTo>
                  <a:lnTo>
                    <a:pt x="3810" y="762"/>
                  </a:lnTo>
                  <a:lnTo>
                    <a:pt x="2286" y="0"/>
                  </a:lnTo>
                  <a:lnTo>
                    <a:pt x="0" y="152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27" name="object 15527"/>
            <p:cNvSpPr/>
            <p:nvPr/>
          </p:nvSpPr>
          <p:spPr>
            <a:xfrm>
              <a:off x="3835501" y="2897124"/>
              <a:ext cx="5715" cy="6350"/>
            </a:xfrm>
            <a:custGeom>
              <a:avLst/>
              <a:gdLst/>
              <a:ahLst/>
              <a:cxnLst/>
              <a:rect l="l" t="t" r="r" b="b"/>
              <a:pathLst>
                <a:path w="5714" h="6350">
                  <a:moveTo>
                    <a:pt x="5334" y="761"/>
                  </a:moveTo>
                  <a:lnTo>
                    <a:pt x="3048" y="0"/>
                  </a:lnTo>
                  <a:lnTo>
                    <a:pt x="762" y="1523"/>
                  </a:lnTo>
                  <a:lnTo>
                    <a:pt x="0" y="3809"/>
                  </a:lnTo>
                  <a:lnTo>
                    <a:pt x="1524" y="6095"/>
                  </a:lnTo>
                  <a:lnTo>
                    <a:pt x="3048" y="6095"/>
                  </a:lnTo>
                  <a:lnTo>
                    <a:pt x="5334" y="6095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28" name="object 15528"/>
            <p:cNvSpPr/>
            <p:nvPr/>
          </p:nvSpPr>
          <p:spPr>
            <a:xfrm>
              <a:off x="3842359" y="2900172"/>
              <a:ext cx="5715" cy="6350"/>
            </a:xfrm>
            <a:custGeom>
              <a:avLst/>
              <a:gdLst/>
              <a:ahLst/>
              <a:cxnLst/>
              <a:rect l="l" t="t" r="r" b="b"/>
              <a:pathLst>
                <a:path w="5714" h="6350">
                  <a:moveTo>
                    <a:pt x="762" y="5333"/>
                  </a:moveTo>
                  <a:lnTo>
                    <a:pt x="3048" y="6095"/>
                  </a:lnTo>
                  <a:lnTo>
                    <a:pt x="4572" y="5333"/>
                  </a:lnTo>
                  <a:lnTo>
                    <a:pt x="5334" y="3047"/>
                  </a:lnTo>
                  <a:lnTo>
                    <a:pt x="3810" y="761"/>
                  </a:lnTo>
                  <a:lnTo>
                    <a:pt x="2286" y="0"/>
                  </a:lnTo>
                  <a:lnTo>
                    <a:pt x="0" y="1523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29" name="object 15529"/>
            <p:cNvSpPr/>
            <p:nvPr/>
          </p:nvSpPr>
          <p:spPr>
            <a:xfrm>
              <a:off x="3838549" y="2899409"/>
              <a:ext cx="5715" cy="6985"/>
            </a:xfrm>
            <a:custGeom>
              <a:avLst/>
              <a:gdLst/>
              <a:ahLst/>
              <a:cxnLst/>
              <a:rect l="l" t="t" r="r" b="b"/>
              <a:pathLst>
                <a:path w="5714" h="6985">
                  <a:moveTo>
                    <a:pt x="5334" y="2286"/>
                  </a:moveTo>
                  <a:lnTo>
                    <a:pt x="4660" y="673"/>
                  </a:lnTo>
                  <a:lnTo>
                    <a:pt x="3048" y="0"/>
                  </a:lnTo>
                  <a:lnTo>
                    <a:pt x="1422" y="673"/>
                  </a:lnTo>
                  <a:lnTo>
                    <a:pt x="762" y="2286"/>
                  </a:lnTo>
                  <a:lnTo>
                    <a:pt x="977" y="2832"/>
                  </a:lnTo>
                  <a:lnTo>
                    <a:pt x="660" y="2959"/>
                  </a:lnTo>
                  <a:lnTo>
                    <a:pt x="0" y="4572"/>
                  </a:lnTo>
                  <a:lnTo>
                    <a:pt x="660" y="6197"/>
                  </a:lnTo>
                  <a:lnTo>
                    <a:pt x="2286" y="6858"/>
                  </a:lnTo>
                  <a:lnTo>
                    <a:pt x="3898" y="6197"/>
                  </a:lnTo>
                  <a:lnTo>
                    <a:pt x="4572" y="4572"/>
                  </a:lnTo>
                  <a:lnTo>
                    <a:pt x="4343" y="4051"/>
                  </a:lnTo>
                  <a:lnTo>
                    <a:pt x="4660" y="3911"/>
                  </a:lnTo>
                  <a:lnTo>
                    <a:pt x="5334" y="228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30" name="object 15530"/>
            <p:cNvSpPr/>
            <p:nvPr/>
          </p:nvSpPr>
          <p:spPr>
            <a:xfrm>
              <a:off x="3835501" y="2903220"/>
              <a:ext cx="5715" cy="6350"/>
            </a:xfrm>
            <a:custGeom>
              <a:avLst/>
              <a:gdLst/>
              <a:ahLst/>
              <a:cxnLst/>
              <a:rect l="l" t="t" r="r" b="b"/>
              <a:pathLst>
                <a:path w="5714" h="6350">
                  <a:moveTo>
                    <a:pt x="5334" y="761"/>
                  </a:moveTo>
                  <a:lnTo>
                    <a:pt x="3048" y="0"/>
                  </a:lnTo>
                  <a:lnTo>
                    <a:pt x="762" y="1523"/>
                  </a:lnTo>
                  <a:lnTo>
                    <a:pt x="0" y="3809"/>
                  </a:lnTo>
                  <a:lnTo>
                    <a:pt x="1524" y="5333"/>
                  </a:lnTo>
                  <a:lnTo>
                    <a:pt x="3048" y="6095"/>
                  </a:lnTo>
                  <a:lnTo>
                    <a:pt x="5334" y="5333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31" name="object 15531"/>
            <p:cNvSpPr/>
            <p:nvPr/>
          </p:nvSpPr>
          <p:spPr>
            <a:xfrm>
              <a:off x="3842359" y="2912363"/>
              <a:ext cx="5715" cy="6350"/>
            </a:xfrm>
            <a:custGeom>
              <a:avLst/>
              <a:gdLst/>
              <a:ahLst/>
              <a:cxnLst/>
              <a:rect l="l" t="t" r="r" b="b"/>
              <a:pathLst>
                <a:path w="5714" h="6350">
                  <a:moveTo>
                    <a:pt x="762" y="5333"/>
                  </a:moveTo>
                  <a:lnTo>
                    <a:pt x="3048" y="6095"/>
                  </a:lnTo>
                  <a:lnTo>
                    <a:pt x="4572" y="4571"/>
                  </a:lnTo>
                  <a:lnTo>
                    <a:pt x="5334" y="2285"/>
                  </a:lnTo>
                  <a:lnTo>
                    <a:pt x="3810" y="761"/>
                  </a:lnTo>
                  <a:lnTo>
                    <a:pt x="2286" y="0"/>
                  </a:lnTo>
                  <a:lnTo>
                    <a:pt x="0" y="761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32" name="object 15532"/>
            <p:cNvSpPr/>
            <p:nvPr/>
          </p:nvSpPr>
          <p:spPr>
            <a:xfrm>
              <a:off x="3842359" y="2906268"/>
              <a:ext cx="5715" cy="6350"/>
            </a:xfrm>
            <a:custGeom>
              <a:avLst/>
              <a:gdLst/>
              <a:ahLst/>
              <a:cxnLst/>
              <a:rect l="l" t="t" r="r" b="b"/>
              <a:pathLst>
                <a:path w="5714" h="6350">
                  <a:moveTo>
                    <a:pt x="762" y="5333"/>
                  </a:moveTo>
                  <a:lnTo>
                    <a:pt x="3048" y="6095"/>
                  </a:lnTo>
                  <a:lnTo>
                    <a:pt x="4572" y="5333"/>
                  </a:lnTo>
                  <a:lnTo>
                    <a:pt x="5334" y="3047"/>
                  </a:lnTo>
                  <a:lnTo>
                    <a:pt x="3810" y="761"/>
                  </a:lnTo>
                  <a:lnTo>
                    <a:pt x="2286" y="0"/>
                  </a:lnTo>
                  <a:lnTo>
                    <a:pt x="0" y="761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33" name="object 15533"/>
            <p:cNvSpPr/>
            <p:nvPr/>
          </p:nvSpPr>
          <p:spPr>
            <a:xfrm>
              <a:off x="3841597" y="2908554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5">
                  <a:moveTo>
                    <a:pt x="0" y="3809"/>
                  </a:moveTo>
                  <a:lnTo>
                    <a:pt x="0" y="6857"/>
                  </a:lnTo>
                </a:path>
                <a:path h="6985">
                  <a:moveTo>
                    <a:pt x="0" y="3809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34" name="object 15534"/>
            <p:cNvSpPr/>
            <p:nvPr/>
          </p:nvSpPr>
          <p:spPr>
            <a:xfrm>
              <a:off x="3841597" y="2905506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35" name="object 15535"/>
            <p:cNvSpPr/>
            <p:nvPr/>
          </p:nvSpPr>
          <p:spPr>
            <a:xfrm>
              <a:off x="3839311" y="2903220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80">
                  <a:moveTo>
                    <a:pt x="2286" y="0"/>
                  </a:moveTo>
                  <a:lnTo>
                    <a:pt x="3902" y="669"/>
                  </a:lnTo>
                  <a:lnTo>
                    <a:pt x="4572" y="2285"/>
                  </a:lnTo>
                  <a:lnTo>
                    <a:pt x="3902" y="3902"/>
                  </a:lnTo>
                  <a:lnTo>
                    <a:pt x="2286" y="4571"/>
                  </a:lnTo>
                  <a:lnTo>
                    <a:pt x="669" y="3902"/>
                  </a:lnTo>
                  <a:lnTo>
                    <a:pt x="0" y="2285"/>
                  </a:lnTo>
                  <a:lnTo>
                    <a:pt x="669" y="669"/>
                  </a:lnTo>
                  <a:lnTo>
                    <a:pt x="228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36" name="object 15536"/>
            <p:cNvSpPr/>
            <p:nvPr/>
          </p:nvSpPr>
          <p:spPr>
            <a:xfrm>
              <a:off x="3835501" y="2915411"/>
              <a:ext cx="5715" cy="3175"/>
            </a:xfrm>
            <a:custGeom>
              <a:avLst/>
              <a:gdLst/>
              <a:ahLst/>
              <a:cxnLst/>
              <a:rect l="l" t="t" r="r" b="b"/>
              <a:pathLst>
                <a:path w="5714" h="3175">
                  <a:moveTo>
                    <a:pt x="5334" y="761"/>
                  </a:moveTo>
                  <a:lnTo>
                    <a:pt x="3048" y="0"/>
                  </a:lnTo>
                  <a:lnTo>
                    <a:pt x="762" y="1523"/>
                  </a:lnTo>
                  <a:lnTo>
                    <a:pt x="762" y="2285"/>
                  </a:lnTo>
                  <a:lnTo>
                    <a:pt x="0" y="3047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37" name="object 15537"/>
            <p:cNvSpPr/>
            <p:nvPr/>
          </p:nvSpPr>
          <p:spPr>
            <a:xfrm>
              <a:off x="3835501" y="2909315"/>
              <a:ext cx="5715" cy="6350"/>
            </a:xfrm>
            <a:custGeom>
              <a:avLst/>
              <a:gdLst/>
              <a:ahLst/>
              <a:cxnLst/>
              <a:rect l="l" t="t" r="r" b="b"/>
              <a:pathLst>
                <a:path w="5714" h="6350">
                  <a:moveTo>
                    <a:pt x="5334" y="761"/>
                  </a:moveTo>
                  <a:lnTo>
                    <a:pt x="3048" y="0"/>
                  </a:lnTo>
                  <a:lnTo>
                    <a:pt x="762" y="1523"/>
                  </a:lnTo>
                  <a:lnTo>
                    <a:pt x="0" y="3809"/>
                  </a:lnTo>
                  <a:lnTo>
                    <a:pt x="1524" y="5333"/>
                  </a:lnTo>
                  <a:lnTo>
                    <a:pt x="3048" y="6095"/>
                  </a:lnTo>
                  <a:lnTo>
                    <a:pt x="5334" y="5333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38" name="object 15538"/>
            <p:cNvSpPr/>
            <p:nvPr/>
          </p:nvSpPr>
          <p:spPr>
            <a:xfrm>
              <a:off x="3841597" y="2915411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809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39" name="object 15539"/>
            <p:cNvSpPr/>
            <p:nvPr/>
          </p:nvSpPr>
          <p:spPr>
            <a:xfrm>
              <a:off x="3834739" y="2922270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0"/>
                  </a:moveTo>
                  <a:lnTo>
                    <a:pt x="0" y="3048"/>
                  </a:lnTo>
                </a:path>
                <a:path w="3175" h="3175">
                  <a:moveTo>
                    <a:pt x="0" y="0"/>
                  </a:moveTo>
                  <a:lnTo>
                    <a:pt x="3048" y="3047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40" name="object 15540"/>
            <p:cNvSpPr/>
            <p:nvPr/>
          </p:nvSpPr>
          <p:spPr>
            <a:xfrm>
              <a:off x="3837787" y="2922270"/>
              <a:ext cx="6985" cy="3175"/>
            </a:xfrm>
            <a:custGeom>
              <a:avLst/>
              <a:gdLst/>
              <a:ahLst/>
              <a:cxnLst/>
              <a:rect l="l" t="t" r="r" b="b"/>
              <a:pathLst>
                <a:path w="6985" h="3175">
                  <a:moveTo>
                    <a:pt x="3810" y="0"/>
                  </a:moveTo>
                  <a:lnTo>
                    <a:pt x="0" y="3048"/>
                  </a:lnTo>
                </a:path>
                <a:path w="6985" h="3175">
                  <a:moveTo>
                    <a:pt x="3810" y="0"/>
                  </a:moveTo>
                  <a:lnTo>
                    <a:pt x="6858" y="3047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41" name="object 15541"/>
            <p:cNvSpPr/>
            <p:nvPr/>
          </p:nvSpPr>
          <p:spPr>
            <a:xfrm>
              <a:off x="3844645" y="2922270"/>
              <a:ext cx="3810" cy="3175"/>
            </a:xfrm>
            <a:custGeom>
              <a:avLst/>
              <a:gdLst/>
              <a:ahLst/>
              <a:cxnLst/>
              <a:rect l="l" t="t" r="r" b="b"/>
              <a:pathLst>
                <a:path w="3810" h="3175">
                  <a:moveTo>
                    <a:pt x="3810" y="0"/>
                  </a:move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42" name="object 15542"/>
            <p:cNvSpPr/>
            <p:nvPr/>
          </p:nvSpPr>
          <p:spPr>
            <a:xfrm>
              <a:off x="3811117" y="2922270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0"/>
                  </a:moveTo>
                  <a:lnTo>
                    <a:pt x="3048" y="3047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43" name="object 15543"/>
            <p:cNvSpPr/>
            <p:nvPr/>
          </p:nvSpPr>
          <p:spPr>
            <a:xfrm>
              <a:off x="3814165" y="2922270"/>
              <a:ext cx="6985" cy="3175"/>
            </a:xfrm>
            <a:custGeom>
              <a:avLst/>
              <a:gdLst/>
              <a:ahLst/>
              <a:cxnLst/>
              <a:rect l="l" t="t" r="r" b="b"/>
              <a:pathLst>
                <a:path w="6985" h="3175">
                  <a:moveTo>
                    <a:pt x="3810" y="0"/>
                  </a:moveTo>
                  <a:lnTo>
                    <a:pt x="0" y="3048"/>
                  </a:lnTo>
                </a:path>
                <a:path w="6985" h="3175">
                  <a:moveTo>
                    <a:pt x="3810" y="0"/>
                  </a:moveTo>
                  <a:lnTo>
                    <a:pt x="6858" y="3047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44" name="object 15544"/>
            <p:cNvSpPr/>
            <p:nvPr/>
          </p:nvSpPr>
          <p:spPr>
            <a:xfrm>
              <a:off x="3821023" y="2922270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048" y="0"/>
                  </a:moveTo>
                  <a:lnTo>
                    <a:pt x="0" y="3048"/>
                  </a:lnTo>
                </a:path>
                <a:path w="3175" h="3175">
                  <a:moveTo>
                    <a:pt x="3048" y="0"/>
                  </a:moveTo>
                  <a:lnTo>
                    <a:pt x="3048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45" name="object 15545"/>
            <p:cNvSpPr/>
            <p:nvPr/>
          </p:nvSpPr>
          <p:spPr>
            <a:xfrm>
              <a:off x="3827881" y="2922270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46" name="object 15546"/>
            <p:cNvSpPr/>
            <p:nvPr/>
          </p:nvSpPr>
          <p:spPr>
            <a:xfrm>
              <a:off x="3830929" y="2922270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47" name="object 15547"/>
            <p:cNvSpPr/>
            <p:nvPr/>
          </p:nvSpPr>
          <p:spPr>
            <a:xfrm>
              <a:off x="3811117" y="2919222"/>
              <a:ext cx="6350" cy="5080"/>
            </a:xfrm>
            <a:custGeom>
              <a:avLst/>
              <a:gdLst/>
              <a:ahLst/>
              <a:cxnLst/>
              <a:rect l="l" t="t" r="r" b="b"/>
              <a:pathLst>
                <a:path w="6350" h="5080">
                  <a:moveTo>
                    <a:pt x="5334" y="4572"/>
                  </a:moveTo>
                  <a:lnTo>
                    <a:pt x="6096" y="3048"/>
                  </a:lnTo>
                  <a:lnTo>
                    <a:pt x="5334" y="762"/>
                  </a:lnTo>
                  <a:lnTo>
                    <a:pt x="3048" y="0"/>
                  </a:lnTo>
                  <a:lnTo>
                    <a:pt x="1524" y="762"/>
                  </a:lnTo>
                  <a:lnTo>
                    <a:pt x="0" y="2286"/>
                  </a:lnTo>
                  <a:lnTo>
                    <a:pt x="762" y="457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48" name="object 15548"/>
            <p:cNvSpPr/>
            <p:nvPr/>
          </p:nvSpPr>
          <p:spPr>
            <a:xfrm>
              <a:off x="3817213" y="2919222"/>
              <a:ext cx="6350" cy="5080"/>
            </a:xfrm>
            <a:custGeom>
              <a:avLst/>
              <a:gdLst/>
              <a:ahLst/>
              <a:cxnLst/>
              <a:rect l="l" t="t" r="r" b="b"/>
              <a:pathLst>
                <a:path w="6350" h="5080">
                  <a:moveTo>
                    <a:pt x="5334" y="4572"/>
                  </a:moveTo>
                  <a:lnTo>
                    <a:pt x="6096" y="3048"/>
                  </a:lnTo>
                  <a:lnTo>
                    <a:pt x="5334" y="762"/>
                  </a:lnTo>
                  <a:lnTo>
                    <a:pt x="3048" y="0"/>
                  </a:lnTo>
                  <a:lnTo>
                    <a:pt x="762" y="762"/>
                  </a:lnTo>
                  <a:lnTo>
                    <a:pt x="0" y="2286"/>
                  </a:lnTo>
                  <a:lnTo>
                    <a:pt x="762" y="457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49" name="object 15549"/>
            <p:cNvSpPr/>
            <p:nvPr/>
          </p:nvSpPr>
          <p:spPr>
            <a:xfrm>
              <a:off x="3823309" y="2919222"/>
              <a:ext cx="6350" cy="5080"/>
            </a:xfrm>
            <a:custGeom>
              <a:avLst/>
              <a:gdLst/>
              <a:ahLst/>
              <a:cxnLst/>
              <a:rect l="l" t="t" r="r" b="b"/>
              <a:pathLst>
                <a:path w="6350" h="5080">
                  <a:moveTo>
                    <a:pt x="5334" y="4572"/>
                  </a:moveTo>
                  <a:lnTo>
                    <a:pt x="6096" y="3048"/>
                  </a:lnTo>
                  <a:lnTo>
                    <a:pt x="5334" y="762"/>
                  </a:lnTo>
                  <a:lnTo>
                    <a:pt x="3048" y="0"/>
                  </a:lnTo>
                  <a:lnTo>
                    <a:pt x="762" y="762"/>
                  </a:lnTo>
                  <a:lnTo>
                    <a:pt x="0" y="2286"/>
                  </a:lnTo>
                  <a:lnTo>
                    <a:pt x="762" y="457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50" name="object 15550"/>
            <p:cNvSpPr/>
            <p:nvPr/>
          </p:nvSpPr>
          <p:spPr>
            <a:xfrm>
              <a:off x="3829405" y="2919222"/>
              <a:ext cx="6350" cy="5080"/>
            </a:xfrm>
            <a:custGeom>
              <a:avLst/>
              <a:gdLst/>
              <a:ahLst/>
              <a:cxnLst/>
              <a:rect l="l" t="t" r="r" b="b"/>
              <a:pathLst>
                <a:path w="6350" h="5080">
                  <a:moveTo>
                    <a:pt x="5334" y="4572"/>
                  </a:moveTo>
                  <a:lnTo>
                    <a:pt x="6096" y="3048"/>
                  </a:lnTo>
                  <a:lnTo>
                    <a:pt x="5334" y="762"/>
                  </a:lnTo>
                  <a:lnTo>
                    <a:pt x="3048" y="0"/>
                  </a:lnTo>
                  <a:lnTo>
                    <a:pt x="762" y="762"/>
                  </a:lnTo>
                  <a:lnTo>
                    <a:pt x="0" y="2286"/>
                  </a:lnTo>
                  <a:lnTo>
                    <a:pt x="762" y="457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51" name="object 15551"/>
            <p:cNvSpPr/>
            <p:nvPr/>
          </p:nvSpPr>
          <p:spPr>
            <a:xfrm>
              <a:off x="3835501" y="2919222"/>
              <a:ext cx="6350" cy="5080"/>
            </a:xfrm>
            <a:custGeom>
              <a:avLst/>
              <a:gdLst/>
              <a:ahLst/>
              <a:cxnLst/>
              <a:rect l="l" t="t" r="r" b="b"/>
              <a:pathLst>
                <a:path w="6350" h="5080">
                  <a:moveTo>
                    <a:pt x="5334" y="4572"/>
                  </a:moveTo>
                  <a:lnTo>
                    <a:pt x="6096" y="3048"/>
                  </a:lnTo>
                  <a:lnTo>
                    <a:pt x="5334" y="762"/>
                  </a:lnTo>
                  <a:lnTo>
                    <a:pt x="3048" y="0"/>
                  </a:lnTo>
                  <a:lnTo>
                    <a:pt x="762" y="762"/>
                  </a:lnTo>
                  <a:lnTo>
                    <a:pt x="0" y="2286"/>
                  </a:lnTo>
                  <a:lnTo>
                    <a:pt x="762" y="457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52" name="object 15552"/>
            <p:cNvSpPr/>
            <p:nvPr/>
          </p:nvSpPr>
          <p:spPr>
            <a:xfrm>
              <a:off x="3841597" y="2919222"/>
              <a:ext cx="6350" cy="5080"/>
            </a:xfrm>
            <a:custGeom>
              <a:avLst/>
              <a:gdLst/>
              <a:ahLst/>
              <a:cxnLst/>
              <a:rect l="l" t="t" r="r" b="b"/>
              <a:pathLst>
                <a:path w="6350" h="5080">
                  <a:moveTo>
                    <a:pt x="4572" y="4572"/>
                  </a:moveTo>
                  <a:lnTo>
                    <a:pt x="6096" y="3048"/>
                  </a:lnTo>
                  <a:lnTo>
                    <a:pt x="4572" y="762"/>
                  </a:lnTo>
                  <a:lnTo>
                    <a:pt x="3048" y="0"/>
                  </a:lnTo>
                  <a:lnTo>
                    <a:pt x="762" y="762"/>
                  </a:lnTo>
                  <a:lnTo>
                    <a:pt x="0" y="2286"/>
                  </a:lnTo>
                  <a:lnTo>
                    <a:pt x="762" y="457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53" name="object 15553"/>
            <p:cNvSpPr/>
            <p:nvPr/>
          </p:nvSpPr>
          <p:spPr>
            <a:xfrm>
              <a:off x="3842359" y="2882645"/>
              <a:ext cx="5715" cy="6350"/>
            </a:xfrm>
            <a:custGeom>
              <a:avLst/>
              <a:gdLst/>
              <a:ahLst/>
              <a:cxnLst/>
              <a:rect l="l" t="t" r="r" b="b"/>
              <a:pathLst>
                <a:path w="5714" h="6350">
                  <a:moveTo>
                    <a:pt x="762" y="5333"/>
                  </a:moveTo>
                  <a:lnTo>
                    <a:pt x="3048" y="6095"/>
                  </a:lnTo>
                  <a:lnTo>
                    <a:pt x="4572" y="4571"/>
                  </a:lnTo>
                  <a:lnTo>
                    <a:pt x="5334" y="2285"/>
                  </a:lnTo>
                  <a:lnTo>
                    <a:pt x="3810" y="761"/>
                  </a:lnTo>
                  <a:lnTo>
                    <a:pt x="2286" y="0"/>
                  </a:lnTo>
                  <a:lnTo>
                    <a:pt x="0" y="761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54" name="object 15554"/>
            <p:cNvSpPr/>
            <p:nvPr/>
          </p:nvSpPr>
          <p:spPr>
            <a:xfrm>
              <a:off x="3841597" y="2881884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55" name="object 15555"/>
            <p:cNvSpPr/>
            <p:nvPr/>
          </p:nvSpPr>
          <p:spPr>
            <a:xfrm>
              <a:off x="3835501" y="2879597"/>
              <a:ext cx="5715" cy="6350"/>
            </a:xfrm>
            <a:custGeom>
              <a:avLst/>
              <a:gdLst/>
              <a:ahLst/>
              <a:cxnLst/>
              <a:rect l="l" t="t" r="r" b="b"/>
              <a:pathLst>
                <a:path w="5714" h="6350">
                  <a:moveTo>
                    <a:pt x="5334" y="761"/>
                  </a:moveTo>
                  <a:lnTo>
                    <a:pt x="3048" y="0"/>
                  </a:lnTo>
                  <a:lnTo>
                    <a:pt x="762" y="761"/>
                  </a:lnTo>
                  <a:lnTo>
                    <a:pt x="0" y="3047"/>
                  </a:lnTo>
                  <a:lnTo>
                    <a:pt x="1524" y="5333"/>
                  </a:lnTo>
                  <a:lnTo>
                    <a:pt x="3048" y="6095"/>
                  </a:lnTo>
                  <a:lnTo>
                    <a:pt x="5334" y="5333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56" name="object 15556"/>
            <p:cNvSpPr/>
            <p:nvPr/>
          </p:nvSpPr>
          <p:spPr>
            <a:xfrm>
              <a:off x="3842359" y="2888742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4" h="5714">
                  <a:moveTo>
                    <a:pt x="762" y="5333"/>
                  </a:moveTo>
                  <a:lnTo>
                    <a:pt x="3048" y="5333"/>
                  </a:lnTo>
                  <a:lnTo>
                    <a:pt x="4572" y="4571"/>
                  </a:lnTo>
                  <a:lnTo>
                    <a:pt x="5334" y="2285"/>
                  </a:lnTo>
                  <a:lnTo>
                    <a:pt x="3810" y="0"/>
                  </a:lnTo>
                  <a:lnTo>
                    <a:pt x="2286" y="0"/>
                  </a:lnTo>
                  <a:lnTo>
                    <a:pt x="0" y="761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57" name="object 15557"/>
            <p:cNvSpPr/>
            <p:nvPr/>
          </p:nvSpPr>
          <p:spPr>
            <a:xfrm>
              <a:off x="3841597" y="2884931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5">
                  <a:moveTo>
                    <a:pt x="0" y="3809"/>
                  </a:moveTo>
                  <a:lnTo>
                    <a:pt x="0" y="6857"/>
                  </a:lnTo>
                </a:path>
                <a:path h="6985">
                  <a:moveTo>
                    <a:pt x="0" y="3809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58" name="object 15558"/>
            <p:cNvSpPr/>
            <p:nvPr/>
          </p:nvSpPr>
          <p:spPr>
            <a:xfrm>
              <a:off x="3836263" y="2885694"/>
              <a:ext cx="5080" cy="1270"/>
            </a:xfrm>
            <a:custGeom>
              <a:avLst/>
              <a:gdLst/>
              <a:ahLst/>
              <a:cxnLst/>
              <a:rect l="l" t="t" r="r" b="b"/>
              <a:pathLst>
                <a:path w="5079" h="1269">
                  <a:moveTo>
                    <a:pt x="4572" y="0"/>
                  </a:moveTo>
                  <a:lnTo>
                    <a:pt x="2286" y="0"/>
                  </a:lnTo>
                  <a:lnTo>
                    <a:pt x="0" y="76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59" name="object 15559"/>
            <p:cNvSpPr/>
            <p:nvPr/>
          </p:nvSpPr>
          <p:spPr>
            <a:xfrm>
              <a:off x="3835501" y="2886455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4" h="5714">
                  <a:moveTo>
                    <a:pt x="762" y="0"/>
                  </a:moveTo>
                  <a:lnTo>
                    <a:pt x="0" y="2286"/>
                  </a:lnTo>
                  <a:lnTo>
                    <a:pt x="1524" y="4572"/>
                  </a:lnTo>
                  <a:lnTo>
                    <a:pt x="3048" y="5334"/>
                  </a:lnTo>
                  <a:lnTo>
                    <a:pt x="5334" y="457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60" name="object 15560"/>
            <p:cNvSpPr/>
            <p:nvPr/>
          </p:nvSpPr>
          <p:spPr>
            <a:xfrm>
              <a:off x="3835501" y="2891790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4" h="5714">
                  <a:moveTo>
                    <a:pt x="5334" y="0"/>
                  </a:moveTo>
                  <a:lnTo>
                    <a:pt x="3048" y="0"/>
                  </a:lnTo>
                  <a:lnTo>
                    <a:pt x="762" y="762"/>
                  </a:lnTo>
                  <a:lnTo>
                    <a:pt x="0" y="3048"/>
                  </a:lnTo>
                  <a:lnTo>
                    <a:pt x="1524" y="5334"/>
                  </a:lnTo>
                  <a:lnTo>
                    <a:pt x="3048" y="5334"/>
                  </a:lnTo>
                  <a:lnTo>
                    <a:pt x="5334" y="533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61" name="object 15561"/>
            <p:cNvSpPr/>
            <p:nvPr/>
          </p:nvSpPr>
          <p:spPr>
            <a:xfrm>
              <a:off x="3841597" y="2891790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809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62" name="object 15562"/>
            <p:cNvSpPr/>
            <p:nvPr/>
          </p:nvSpPr>
          <p:spPr>
            <a:xfrm>
              <a:off x="3839311" y="2893313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80">
                  <a:moveTo>
                    <a:pt x="2286" y="0"/>
                  </a:moveTo>
                  <a:lnTo>
                    <a:pt x="3902" y="669"/>
                  </a:lnTo>
                  <a:lnTo>
                    <a:pt x="4572" y="2285"/>
                  </a:lnTo>
                  <a:lnTo>
                    <a:pt x="3902" y="3902"/>
                  </a:lnTo>
                  <a:lnTo>
                    <a:pt x="2286" y="4571"/>
                  </a:lnTo>
                  <a:lnTo>
                    <a:pt x="669" y="3902"/>
                  </a:lnTo>
                  <a:lnTo>
                    <a:pt x="0" y="2285"/>
                  </a:lnTo>
                  <a:lnTo>
                    <a:pt x="669" y="669"/>
                  </a:lnTo>
                  <a:lnTo>
                    <a:pt x="228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63" name="object 15563"/>
            <p:cNvSpPr/>
            <p:nvPr/>
          </p:nvSpPr>
          <p:spPr>
            <a:xfrm>
              <a:off x="3848455" y="2804160"/>
              <a:ext cx="74295" cy="0"/>
            </a:xfrm>
            <a:custGeom>
              <a:avLst/>
              <a:gdLst/>
              <a:ahLst/>
              <a:cxnLst/>
              <a:rect l="l" t="t" r="r" b="b"/>
              <a:pathLst>
                <a:path w="74295">
                  <a:moveTo>
                    <a:pt x="0" y="0"/>
                  </a:moveTo>
                  <a:lnTo>
                    <a:pt x="7391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64" name="object 15564"/>
            <p:cNvSpPr/>
            <p:nvPr/>
          </p:nvSpPr>
          <p:spPr>
            <a:xfrm>
              <a:off x="3848455" y="2797302"/>
              <a:ext cx="81280" cy="0"/>
            </a:xfrm>
            <a:custGeom>
              <a:avLst/>
              <a:gdLst/>
              <a:ahLst/>
              <a:cxnLst/>
              <a:rect l="l" t="t" r="r" b="b"/>
              <a:pathLst>
                <a:path w="81279">
                  <a:moveTo>
                    <a:pt x="0" y="0"/>
                  </a:moveTo>
                  <a:lnTo>
                    <a:pt x="8077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65" name="object 15565"/>
            <p:cNvSpPr/>
            <p:nvPr/>
          </p:nvSpPr>
          <p:spPr>
            <a:xfrm>
              <a:off x="3851503" y="2797302"/>
              <a:ext cx="81280" cy="0"/>
            </a:xfrm>
            <a:custGeom>
              <a:avLst/>
              <a:gdLst/>
              <a:ahLst/>
              <a:cxnLst/>
              <a:rect l="l" t="t" r="r" b="b"/>
              <a:pathLst>
                <a:path w="81279">
                  <a:moveTo>
                    <a:pt x="0" y="0"/>
                  </a:moveTo>
                  <a:lnTo>
                    <a:pt x="8077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66" name="object 15566"/>
            <p:cNvSpPr/>
            <p:nvPr/>
          </p:nvSpPr>
          <p:spPr>
            <a:xfrm>
              <a:off x="3848455" y="2705861"/>
              <a:ext cx="0" cy="91440"/>
            </a:xfrm>
            <a:custGeom>
              <a:avLst/>
              <a:gdLst/>
              <a:ahLst/>
              <a:cxnLst/>
              <a:rect l="l" t="t" r="r" b="b"/>
              <a:pathLst>
                <a:path h="91439">
                  <a:moveTo>
                    <a:pt x="0" y="0"/>
                  </a:moveTo>
                  <a:lnTo>
                    <a:pt x="0" y="9144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67" name="object 15567"/>
            <p:cNvSpPr/>
            <p:nvPr/>
          </p:nvSpPr>
          <p:spPr>
            <a:xfrm>
              <a:off x="3851503" y="2705861"/>
              <a:ext cx="0" cy="91440"/>
            </a:xfrm>
            <a:custGeom>
              <a:avLst/>
              <a:gdLst/>
              <a:ahLst/>
              <a:cxnLst/>
              <a:rect l="l" t="t" r="r" b="b"/>
              <a:pathLst>
                <a:path h="91439">
                  <a:moveTo>
                    <a:pt x="0" y="0"/>
                  </a:moveTo>
                  <a:lnTo>
                    <a:pt x="0" y="9144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68" name="object 15568"/>
            <p:cNvSpPr/>
            <p:nvPr/>
          </p:nvSpPr>
          <p:spPr>
            <a:xfrm>
              <a:off x="3839311" y="2785110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80">
                  <a:moveTo>
                    <a:pt x="2286" y="0"/>
                  </a:moveTo>
                  <a:lnTo>
                    <a:pt x="3902" y="669"/>
                  </a:lnTo>
                  <a:lnTo>
                    <a:pt x="4572" y="2285"/>
                  </a:lnTo>
                  <a:lnTo>
                    <a:pt x="3902" y="3902"/>
                  </a:lnTo>
                  <a:lnTo>
                    <a:pt x="2286" y="4571"/>
                  </a:lnTo>
                  <a:lnTo>
                    <a:pt x="669" y="3902"/>
                  </a:lnTo>
                  <a:lnTo>
                    <a:pt x="0" y="2285"/>
                  </a:lnTo>
                  <a:lnTo>
                    <a:pt x="669" y="669"/>
                  </a:lnTo>
                  <a:lnTo>
                    <a:pt x="228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69" name="object 15569"/>
            <p:cNvSpPr/>
            <p:nvPr/>
          </p:nvSpPr>
          <p:spPr>
            <a:xfrm>
              <a:off x="3842359" y="2785872"/>
              <a:ext cx="5715" cy="6350"/>
            </a:xfrm>
            <a:custGeom>
              <a:avLst/>
              <a:gdLst/>
              <a:ahLst/>
              <a:cxnLst/>
              <a:rect l="l" t="t" r="r" b="b"/>
              <a:pathLst>
                <a:path w="5714" h="6350">
                  <a:moveTo>
                    <a:pt x="762" y="5333"/>
                  </a:moveTo>
                  <a:lnTo>
                    <a:pt x="3048" y="6095"/>
                  </a:lnTo>
                  <a:lnTo>
                    <a:pt x="4572" y="5333"/>
                  </a:lnTo>
                  <a:lnTo>
                    <a:pt x="5334" y="3047"/>
                  </a:lnTo>
                  <a:lnTo>
                    <a:pt x="3810" y="761"/>
                  </a:lnTo>
                  <a:lnTo>
                    <a:pt x="2286" y="0"/>
                  </a:lnTo>
                  <a:lnTo>
                    <a:pt x="0" y="1523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70" name="object 15570"/>
            <p:cNvSpPr/>
            <p:nvPr/>
          </p:nvSpPr>
          <p:spPr>
            <a:xfrm>
              <a:off x="3835501" y="2782823"/>
              <a:ext cx="5715" cy="6350"/>
            </a:xfrm>
            <a:custGeom>
              <a:avLst/>
              <a:gdLst/>
              <a:ahLst/>
              <a:cxnLst/>
              <a:rect l="l" t="t" r="r" b="b"/>
              <a:pathLst>
                <a:path w="5714" h="6350">
                  <a:moveTo>
                    <a:pt x="5334" y="761"/>
                  </a:moveTo>
                  <a:lnTo>
                    <a:pt x="3048" y="0"/>
                  </a:lnTo>
                  <a:lnTo>
                    <a:pt x="762" y="1523"/>
                  </a:lnTo>
                  <a:lnTo>
                    <a:pt x="0" y="3809"/>
                  </a:lnTo>
                  <a:lnTo>
                    <a:pt x="1524" y="6095"/>
                  </a:lnTo>
                  <a:lnTo>
                    <a:pt x="3048" y="6095"/>
                  </a:lnTo>
                  <a:lnTo>
                    <a:pt x="5334" y="6095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71" name="object 15571"/>
            <p:cNvSpPr/>
            <p:nvPr/>
          </p:nvSpPr>
          <p:spPr>
            <a:xfrm>
              <a:off x="3842359" y="2791968"/>
              <a:ext cx="5715" cy="6350"/>
            </a:xfrm>
            <a:custGeom>
              <a:avLst/>
              <a:gdLst/>
              <a:ahLst/>
              <a:cxnLst/>
              <a:rect l="l" t="t" r="r" b="b"/>
              <a:pathLst>
                <a:path w="5714" h="6350">
                  <a:moveTo>
                    <a:pt x="762" y="5333"/>
                  </a:moveTo>
                  <a:lnTo>
                    <a:pt x="3048" y="6095"/>
                  </a:lnTo>
                  <a:lnTo>
                    <a:pt x="4572" y="5333"/>
                  </a:lnTo>
                  <a:lnTo>
                    <a:pt x="5334" y="3047"/>
                  </a:lnTo>
                  <a:lnTo>
                    <a:pt x="3810" y="761"/>
                  </a:lnTo>
                  <a:lnTo>
                    <a:pt x="2286" y="0"/>
                  </a:lnTo>
                  <a:lnTo>
                    <a:pt x="0" y="761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72" name="object 15572"/>
            <p:cNvSpPr/>
            <p:nvPr/>
          </p:nvSpPr>
          <p:spPr>
            <a:xfrm>
              <a:off x="3842359" y="2798063"/>
              <a:ext cx="5715" cy="6350"/>
            </a:xfrm>
            <a:custGeom>
              <a:avLst/>
              <a:gdLst/>
              <a:ahLst/>
              <a:cxnLst/>
              <a:rect l="l" t="t" r="r" b="b"/>
              <a:pathLst>
                <a:path w="5714" h="6350">
                  <a:moveTo>
                    <a:pt x="762" y="5333"/>
                  </a:moveTo>
                  <a:lnTo>
                    <a:pt x="3048" y="6095"/>
                  </a:lnTo>
                  <a:lnTo>
                    <a:pt x="4572" y="4571"/>
                  </a:lnTo>
                  <a:lnTo>
                    <a:pt x="5334" y="2285"/>
                  </a:lnTo>
                  <a:lnTo>
                    <a:pt x="3810" y="761"/>
                  </a:lnTo>
                  <a:lnTo>
                    <a:pt x="2286" y="0"/>
                  </a:lnTo>
                  <a:lnTo>
                    <a:pt x="0" y="761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73" name="object 15573"/>
            <p:cNvSpPr/>
            <p:nvPr/>
          </p:nvSpPr>
          <p:spPr>
            <a:xfrm>
              <a:off x="3842359" y="2804160"/>
              <a:ext cx="5715" cy="6350"/>
            </a:xfrm>
            <a:custGeom>
              <a:avLst/>
              <a:gdLst/>
              <a:ahLst/>
              <a:cxnLst/>
              <a:rect l="l" t="t" r="r" b="b"/>
              <a:pathLst>
                <a:path w="5714" h="6350">
                  <a:moveTo>
                    <a:pt x="762" y="5333"/>
                  </a:moveTo>
                  <a:lnTo>
                    <a:pt x="3048" y="6095"/>
                  </a:lnTo>
                  <a:lnTo>
                    <a:pt x="4572" y="4571"/>
                  </a:lnTo>
                  <a:lnTo>
                    <a:pt x="5334" y="2285"/>
                  </a:lnTo>
                  <a:lnTo>
                    <a:pt x="3810" y="761"/>
                  </a:lnTo>
                  <a:lnTo>
                    <a:pt x="2286" y="0"/>
                  </a:lnTo>
                  <a:lnTo>
                    <a:pt x="0" y="761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74" name="object 15574"/>
            <p:cNvSpPr/>
            <p:nvPr/>
          </p:nvSpPr>
          <p:spPr>
            <a:xfrm>
              <a:off x="3839311" y="2795015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80">
                  <a:moveTo>
                    <a:pt x="2286" y="0"/>
                  </a:moveTo>
                  <a:lnTo>
                    <a:pt x="3902" y="669"/>
                  </a:lnTo>
                  <a:lnTo>
                    <a:pt x="4572" y="2285"/>
                  </a:lnTo>
                  <a:lnTo>
                    <a:pt x="3902" y="3902"/>
                  </a:lnTo>
                  <a:lnTo>
                    <a:pt x="2286" y="4571"/>
                  </a:lnTo>
                  <a:lnTo>
                    <a:pt x="669" y="3902"/>
                  </a:lnTo>
                  <a:lnTo>
                    <a:pt x="0" y="2285"/>
                  </a:lnTo>
                  <a:lnTo>
                    <a:pt x="669" y="669"/>
                  </a:lnTo>
                  <a:lnTo>
                    <a:pt x="228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75" name="object 15575"/>
            <p:cNvSpPr/>
            <p:nvPr/>
          </p:nvSpPr>
          <p:spPr>
            <a:xfrm>
              <a:off x="3835501" y="2795015"/>
              <a:ext cx="5715" cy="6350"/>
            </a:xfrm>
            <a:custGeom>
              <a:avLst/>
              <a:gdLst/>
              <a:ahLst/>
              <a:cxnLst/>
              <a:rect l="l" t="t" r="r" b="b"/>
              <a:pathLst>
                <a:path w="5714" h="6350">
                  <a:moveTo>
                    <a:pt x="5334" y="761"/>
                  </a:moveTo>
                  <a:lnTo>
                    <a:pt x="3048" y="0"/>
                  </a:lnTo>
                  <a:lnTo>
                    <a:pt x="762" y="1523"/>
                  </a:lnTo>
                  <a:lnTo>
                    <a:pt x="0" y="3809"/>
                  </a:lnTo>
                  <a:lnTo>
                    <a:pt x="1524" y="5333"/>
                  </a:lnTo>
                  <a:lnTo>
                    <a:pt x="3048" y="6095"/>
                  </a:lnTo>
                  <a:lnTo>
                    <a:pt x="5334" y="5333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76" name="object 15576"/>
            <p:cNvSpPr/>
            <p:nvPr/>
          </p:nvSpPr>
          <p:spPr>
            <a:xfrm>
              <a:off x="3841597" y="2797302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77" name="object 15577"/>
            <p:cNvSpPr/>
            <p:nvPr/>
          </p:nvSpPr>
          <p:spPr>
            <a:xfrm>
              <a:off x="3841597" y="2800350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5">
                  <a:moveTo>
                    <a:pt x="0" y="3809"/>
                  </a:moveTo>
                  <a:lnTo>
                    <a:pt x="0" y="0"/>
                  </a:lnTo>
                </a:path>
                <a:path h="6985">
                  <a:moveTo>
                    <a:pt x="0" y="3809"/>
                  </a:moveTo>
                  <a:lnTo>
                    <a:pt x="0" y="6857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78" name="object 15578"/>
            <p:cNvSpPr/>
            <p:nvPr/>
          </p:nvSpPr>
          <p:spPr>
            <a:xfrm>
              <a:off x="3835501" y="2801112"/>
              <a:ext cx="5715" cy="6350"/>
            </a:xfrm>
            <a:custGeom>
              <a:avLst/>
              <a:gdLst/>
              <a:ahLst/>
              <a:cxnLst/>
              <a:rect l="l" t="t" r="r" b="b"/>
              <a:pathLst>
                <a:path w="5714" h="6350">
                  <a:moveTo>
                    <a:pt x="5334" y="761"/>
                  </a:moveTo>
                  <a:lnTo>
                    <a:pt x="3048" y="0"/>
                  </a:lnTo>
                  <a:lnTo>
                    <a:pt x="762" y="1523"/>
                  </a:lnTo>
                  <a:lnTo>
                    <a:pt x="0" y="3047"/>
                  </a:lnTo>
                  <a:lnTo>
                    <a:pt x="1524" y="5333"/>
                  </a:lnTo>
                  <a:lnTo>
                    <a:pt x="3048" y="6095"/>
                  </a:lnTo>
                  <a:lnTo>
                    <a:pt x="5334" y="5333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79" name="object 15579"/>
            <p:cNvSpPr/>
            <p:nvPr/>
          </p:nvSpPr>
          <p:spPr>
            <a:xfrm>
              <a:off x="3841597" y="2807207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5">
                  <a:moveTo>
                    <a:pt x="0" y="3809"/>
                  </a:moveTo>
                  <a:lnTo>
                    <a:pt x="0" y="0"/>
                  </a:lnTo>
                </a:path>
                <a:path h="6985">
                  <a:moveTo>
                    <a:pt x="0" y="3809"/>
                  </a:moveTo>
                  <a:lnTo>
                    <a:pt x="0" y="6857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80" name="object 15580"/>
            <p:cNvSpPr/>
            <p:nvPr/>
          </p:nvSpPr>
          <p:spPr>
            <a:xfrm>
              <a:off x="3835501" y="2807207"/>
              <a:ext cx="5715" cy="6350"/>
            </a:xfrm>
            <a:custGeom>
              <a:avLst/>
              <a:gdLst/>
              <a:ahLst/>
              <a:cxnLst/>
              <a:rect l="l" t="t" r="r" b="b"/>
              <a:pathLst>
                <a:path w="5714" h="6350">
                  <a:moveTo>
                    <a:pt x="5334" y="761"/>
                  </a:moveTo>
                  <a:lnTo>
                    <a:pt x="3048" y="0"/>
                  </a:lnTo>
                  <a:lnTo>
                    <a:pt x="762" y="761"/>
                  </a:lnTo>
                  <a:lnTo>
                    <a:pt x="0" y="3047"/>
                  </a:lnTo>
                  <a:lnTo>
                    <a:pt x="1524" y="5333"/>
                  </a:lnTo>
                  <a:lnTo>
                    <a:pt x="3048" y="6095"/>
                  </a:lnTo>
                  <a:lnTo>
                    <a:pt x="5334" y="5333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81" name="object 15581"/>
            <p:cNvSpPr/>
            <p:nvPr/>
          </p:nvSpPr>
          <p:spPr>
            <a:xfrm>
              <a:off x="3839311" y="2788157"/>
              <a:ext cx="5080" cy="7620"/>
            </a:xfrm>
            <a:custGeom>
              <a:avLst/>
              <a:gdLst/>
              <a:ahLst/>
              <a:cxnLst/>
              <a:rect l="l" t="t" r="r" b="b"/>
              <a:pathLst>
                <a:path w="5079" h="7619">
                  <a:moveTo>
                    <a:pt x="4572" y="2286"/>
                  </a:moveTo>
                  <a:lnTo>
                    <a:pt x="3898" y="673"/>
                  </a:lnTo>
                  <a:lnTo>
                    <a:pt x="2286" y="0"/>
                  </a:lnTo>
                  <a:lnTo>
                    <a:pt x="660" y="673"/>
                  </a:lnTo>
                  <a:lnTo>
                    <a:pt x="0" y="2286"/>
                  </a:lnTo>
                  <a:lnTo>
                    <a:pt x="609" y="3822"/>
                  </a:lnTo>
                  <a:lnTo>
                    <a:pt x="0" y="5334"/>
                  </a:lnTo>
                  <a:lnTo>
                    <a:pt x="660" y="6959"/>
                  </a:lnTo>
                  <a:lnTo>
                    <a:pt x="2286" y="7620"/>
                  </a:lnTo>
                  <a:lnTo>
                    <a:pt x="3898" y="6959"/>
                  </a:lnTo>
                  <a:lnTo>
                    <a:pt x="4572" y="5334"/>
                  </a:lnTo>
                  <a:lnTo>
                    <a:pt x="3937" y="3822"/>
                  </a:lnTo>
                  <a:lnTo>
                    <a:pt x="4572" y="228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82" name="object 15582"/>
            <p:cNvSpPr/>
            <p:nvPr/>
          </p:nvSpPr>
          <p:spPr>
            <a:xfrm>
              <a:off x="3835501" y="2788920"/>
              <a:ext cx="5715" cy="6350"/>
            </a:xfrm>
            <a:custGeom>
              <a:avLst/>
              <a:gdLst/>
              <a:ahLst/>
              <a:cxnLst/>
              <a:rect l="l" t="t" r="r" b="b"/>
              <a:pathLst>
                <a:path w="5714" h="6350">
                  <a:moveTo>
                    <a:pt x="5334" y="761"/>
                  </a:moveTo>
                  <a:lnTo>
                    <a:pt x="3048" y="0"/>
                  </a:lnTo>
                  <a:lnTo>
                    <a:pt x="762" y="1523"/>
                  </a:lnTo>
                  <a:lnTo>
                    <a:pt x="0" y="3809"/>
                  </a:lnTo>
                  <a:lnTo>
                    <a:pt x="1524" y="5333"/>
                  </a:lnTo>
                  <a:lnTo>
                    <a:pt x="3048" y="6095"/>
                  </a:lnTo>
                  <a:lnTo>
                    <a:pt x="5334" y="5333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83" name="object 15583"/>
            <p:cNvSpPr/>
            <p:nvPr/>
          </p:nvSpPr>
          <p:spPr>
            <a:xfrm>
              <a:off x="3842359" y="2780538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4" h="5714">
                  <a:moveTo>
                    <a:pt x="762" y="5333"/>
                  </a:moveTo>
                  <a:lnTo>
                    <a:pt x="3048" y="5333"/>
                  </a:lnTo>
                  <a:lnTo>
                    <a:pt x="4572" y="4571"/>
                  </a:lnTo>
                  <a:lnTo>
                    <a:pt x="5334" y="2285"/>
                  </a:lnTo>
                  <a:lnTo>
                    <a:pt x="3810" y="0"/>
                  </a:lnTo>
                  <a:lnTo>
                    <a:pt x="2286" y="0"/>
                  </a:lnTo>
                  <a:lnTo>
                    <a:pt x="0" y="761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84" name="object 15584"/>
            <p:cNvSpPr/>
            <p:nvPr/>
          </p:nvSpPr>
          <p:spPr>
            <a:xfrm>
              <a:off x="3841597" y="2780538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85" name="object 15585"/>
            <p:cNvSpPr/>
            <p:nvPr/>
          </p:nvSpPr>
          <p:spPr>
            <a:xfrm>
              <a:off x="3835501" y="2777489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4" h="5714">
                  <a:moveTo>
                    <a:pt x="5334" y="0"/>
                  </a:moveTo>
                  <a:lnTo>
                    <a:pt x="3048" y="0"/>
                  </a:lnTo>
                  <a:lnTo>
                    <a:pt x="762" y="762"/>
                  </a:lnTo>
                  <a:lnTo>
                    <a:pt x="0" y="3048"/>
                  </a:lnTo>
                  <a:lnTo>
                    <a:pt x="1524" y="5334"/>
                  </a:lnTo>
                  <a:lnTo>
                    <a:pt x="3048" y="5334"/>
                  </a:lnTo>
                  <a:lnTo>
                    <a:pt x="5334" y="533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86" name="object 15586"/>
            <p:cNvSpPr/>
            <p:nvPr/>
          </p:nvSpPr>
          <p:spPr>
            <a:xfrm>
              <a:off x="3841597" y="2783585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809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87" name="object 15587"/>
            <p:cNvSpPr/>
            <p:nvPr/>
          </p:nvSpPr>
          <p:spPr>
            <a:xfrm>
              <a:off x="3908653" y="2705861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39">
                  <a:moveTo>
                    <a:pt x="0" y="0"/>
                  </a:moveTo>
                  <a:lnTo>
                    <a:pt x="0" y="2743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88" name="object 15588"/>
            <p:cNvSpPr/>
            <p:nvPr/>
          </p:nvSpPr>
          <p:spPr>
            <a:xfrm>
              <a:off x="3865219" y="2705861"/>
              <a:ext cx="0" cy="91440"/>
            </a:xfrm>
            <a:custGeom>
              <a:avLst/>
              <a:gdLst/>
              <a:ahLst/>
              <a:cxnLst/>
              <a:rect l="l" t="t" r="r" b="b"/>
              <a:pathLst>
                <a:path h="91439">
                  <a:moveTo>
                    <a:pt x="0" y="0"/>
                  </a:moveTo>
                  <a:lnTo>
                    <a:pt x="0" y="91440"/>
                  </a:lnTo>
                </a:path>
                <a:path h="91439">
                  <a:moveTo>
                    <a:pt x="0" y="0"/>
                  </a:moveTo>
                  <a:lnTo>
                    <a:pt x="0" y="9144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89" name="object 15589"/>
            <p:cNvSpPr/>
            <p:nvPr/>
          </p:nvSpPr>
          <p:spPr>
            <a:xfrm>
              <a:off x="3908653" y="2736342"/>
              <a:ext cx="0" cy="47625"/>
            </a:xfrm>
            <a:custGeom>
              <a:avLst/>
              <a:gdLst/>
              <a:ahLst/>
              <a:cxnLst/>
              <a:rect l="l" t="t" r="r" b="b"/>
              <a:pathLst>
                <a:path h="47625">
                  <a:moveTo>
                    <a:pt x="0" y="0"/>
                  </a:moveTo>
                  <a:lnTo>
                    <a:pt x="0" y="4724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90" name="object 15590"/>
            <p:cNvSpPr/>
            <p:nvPr/>
          </p:nvSpPr>
          <p:spPr>
            <a:xfrm>
              <a:off x="3888841" y="2756915"/>
              <a:ext cx="1905" cy="17780"/>
            </a:xfrm>
            <a:custGeom>
              <a:avLst/>
              <a:gdLst/>
              <a:ahLst/>
              <a:cxnLst/>
              <a:rect l="l" t="t" r="r" b="b"/>
              <a:pathLst>
                <a:path w="1904" h="17780">
                  <a:moveTo>
                    <a:pt x="0" y="0"/>
                  </a:moveTo>
                  <a:lnTo>
                    <a:pt x="0" y="8382"/>
                  </a:lnTo>
                  <a:lnTo>
                    <a:pt x="1524" y="1752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91" name="object 15591"/>
            <p:cNvSpPr/>
            <p:nvPr/>
          </p:nvSpPr>
          <p:spPr>
            <a:xfrm>
              <a:off x="3891127" y="2756915"/>
              <a:ext cx="1905" cy="17145"/>
            </a:xfrm>
            <a:custGeom>
              <a:avLst/>
              <a:gdLst/>
              <a:ahLst/>
              <a:cxnLst/>
              <a:rect l="l" t="t" r="r" b="b"/>
              <a:pathLst>
                <a:path w="1904" h="17144">
                  <a:moveTo>
                    <a:pt x="0" y="0"/>
                  </a:moveTo>
                  <a:lnTo>
                    <a:pt x="0" y="8382"/>
                  </a:lnTo>
                  <a:lnTo>
                    <a:pt x="1524" y="1676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92" name="object 15592"/>
            <p:cNvSpPr/>
            <p:nvPr/>
          </p:nvSpPr>
          <p:spPr>
            <a:xfrm>
              <a:off x="3908653" y="2787396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0"/>
                  </a:moveTo>
                  <a:lnTo>
                    <a:pt x="0" y="990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93" name="object 15593"/>
            <p:cNvSpPr/>
            <p:nvPr/>
          </p:nvSpPr>
          <p:spPr>
            <a:xfrm>
              <a:off x="3891889" y="2783585"/>
              <a:ext cx="20955" cy="0"/>
            </a:xfrm>
            <a:custGeom>
              <a:avLst/>
              <a:gdLst/>
              <a:ahLst/>
              <a:cxnLst/>
              <a:rect l="l" t="t" r="r" b="b"/>
              <a:pathLst>
                <a:path w="20954">
                  <a:moveTo>
                    <a:pt x="0" y="0"/>
                  </a:moveTo>
                  <a:lnTo>
                    <a:pt x="2057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94" name="object 15594"/>
            <p:cNvSpPr/>
            <p:nvPr/>
          </p:nvSpPr>
          <p:spPr>
            <a:xfrm>
              <a:off x="3868267" y="2787396"/>
              <a:ext cx="44450" cy="0"/>
            </a:xfrm>
            <a:custGeom>
              <a:avLst/>
              <a:gdLst/>
              <a:ahLst/>
              <a:cxnLst/>
              <a:rect l="l" t="t" r="r" b="b"/>
              <a:pathLst>
                <a:path w="44450">
                  <a:moveTo>
                    <a:pt x="0" y="0"/>
                  </a:moveTo>
                  <a:lnTo>
                    <a:pt x="4419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95" name="object 15595"/>
            <p:cNvSpPr/>
            <p:nvPr/>
          </p:nvSpPr>
          <p:spPr>
            <a:xfrm>
              <a:off x="3868267" y="2783585"/>
              <a:ext cx="24130" cy="0"/>
            </a:xfrm>
            <a:custGeom>
              <a:avLst/>
              <a:gdLst/>
              <a:ahLst/>
              <a:cxnLst/>
              <a:rect l="l" t="t" r="r" b="b"/>
              <a:pathLst>
                <a:path w="24129">
                  <a:moveTo>
                    <a:pt x="0" y="0"/>
                  </a:moveTo>
                  <a:lnTo>
                    <a:pt x="2362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96" name="object 15596"/>
            <p:cNvSpPr/>
            <p:nvPr/>
          </p:nvSpPr>
          <p:spPr>
            <a:xfrm>
              <a:off x="3891889" y="2780538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5">
                  <a:moveTo>
                    <a:pt x="0" y="6857"/>
                  </a:moveTo>
                  <a:lnTo>
                    <a:pt x="0" y="0"/>
                  </a:lnTo>
                </a:path>
                <a:path h="6985">
                  <a:moveTo>
                    <a:pt x="0" y="6857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97" name="object 15597"/>
            <p:cNvSpPr/>
            <p:nvPr/>
          </p:nvSpPr>
          <p:spPr>
            <a:xfrm>
              <a:off x="3891127" y="2785872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39" h="1269">
                  <a:moveTo>
                    <a:pt x="0" y="0"/>
                  </a:moveTo>
                  <a:lnTo>
                    <a:pt x="762" y="761"/>
                  </a:lnTo>
                  <a:lnTo>
                    <a:pt x="1524" y="761"/>
                  </a:lnTo>
                  <a:lnTo>
                    <a:pt x="2286" y="761"/>
                  </a:lnTo>
                  <a:lnTo>
                    <a:pt x="228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98" name="object 15598"/>
            <p:cNvSpPr/>
            <p:nvPr/>
          </p:nvSpPr>
          <p:spPr>
            <a:xfrm>
              <a:off x="3890365" y="2774442"/>
              <a:ext cx="1270" cy="6985"/>
            </a:xfrm>
            <a:custGeom>
              <a:avLst/>
              <a:gdLst/>
              <a:ahLst/>
              <a:cxnLst/>
              <a:rect l="l" t="t" r="r" b="b"/>
              <a:pathLst>
                <a:path w="1270" h="6985">
                  <a:moveTo>
                    <a:pt x="762" y="6857"/>
                  </a:moveTo>
                  <a:lnTo>
                    <a:pt x="762" y="3047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99" name="object 15599"/>
            <p:cNvSpPr/>
            <p:nvPr/>
          </p:nvSpPr>
          <p:spPr>
            <a:xfrm>
              <a:off x="3892651" y="2773680"/>
              <a:ext cx="1270" cy="7620"/>
            </a:xfrm>
            <a:custGeom>
              <a:avLst/>
              <a:gdLst/>
              <a:ahLst/>
              <a:cxnLst/>
              <a:rect l="l" t="t" r="r" b="b"/>
              <a:pathLst>
                <a:path w="1270" h="7619">
                  <a:moveTo>
                    <a:pt x="762" y="7620"/>
                  </a:moveTo>
                  <a:lnTo>
                    <a:pt x="762" y="381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00" name="object 15600"/>
            <p:cNvSpPr/>
            <p:nvPr/>
          </p:nvSpPr>
          <p:spPr>
            <a:xfrm>
              <a:off x="3912463" y="2784347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39">
                  <a:moveTo>
                    <a:pt x="0" y="2285"/>
                  </a:moveTo>
                  <a:lnTo>
                    <a:pt x="762" y="2285"/>
                  </a:lnTo>
                  <a:lnTo>
                    <a:pt x="1524" y="1523"/>
                  </a:lnTo>
                  <a:lnTo>
                    <a:pt x="761" y="761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01" name="object 15601"/>
            <p:cNvSpPr/>
            <p:nvPr/>
          </p:nvSpPr>
          <p:spPr>
            <a:xfrm>
              <a:off x="3868267" y="2733294"/>
              <a:ext cx="44450" cy="0"/>
            </a:xfrm>
            <a:custGeom>
              <a:avLst/>
              <a:gdLst/>
              <a:ahLst/>
              <a:cxnLst/>
              <a:rect l="l" t="t" r="r" b="b"/>
              <a:pathLst>
                <a:path w="44450">
                  <a:moveTo>
                    <a:pt x="0" y="0"/>
                  </a:moveTo>
                  <a:lnTo>
                    <a:pt x="4419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02" name="object 15602"/>
            <p:cNvSpPr/>
            <p:nvPr/>
          </p:nvSpPr>
          <p:spPr>
            <a:xfrm>
              <a:off x="3891889" y="2736342"/>
              <a:ext cx="20955" cy="0"/>
            </a:xfrm>
            <a:custGeom>
              <a:avLst/>
              <a:gdLst/>
              <a:ahLst/>
              <a:cxnLst/>
              <a:rect l="l" t="t" r="r" b="b"/>
              <a:pathLst>
                <a:path w="20954">
                  <a:moveTo>
                    <a:pt x="0" y="0"/>
                  </a:moveTo>
                  <a:lnTo>
                    <a:pt x="2057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03" name="object 15603"/>
            <p:cNvSpPr/>
            <p:nvPr/>
          </p:nvSpPr>
          <p:spPr>
            <a:xfrm>
              <a:off x="3891889" y="2733294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3048"/>
                  </a:lnTo>
                </a:path>
                <a:path h="3175">
                  <a:moveTo>
                    <a:pt x="0" y="0"/>
                  </a:move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04" name="object 15604"/>
            <p:cNvSpPr/>
            <p:nvPr/>
          </p:nvSpPr>
          <p:spPr>
            <a:xfrm>
              <a:off x="3868267" y="2736342"/>
              <a:ext cx="24130" cy="0"/>
            </a:xfrm>
            <a:custGeom>
              <a:avLst/>
              <a:gdLst/>
              <a:ahLst/>
              <a:cxnLst/>
              <a:rect l="l" t="t" r="r" b="b"/>
              <a:pathLst>
                <a:path w="24129">
                  <a:moveTo>
                    <a:pt x="0" y="0"/>
                  </a:moveTo>
                  <a:lnTo>
                    <a:pt x="2362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05" name="object 15605"/>
            <p:cNvSpPr/>
            <p:nvPr/>
          </p:nvSpPr>
          <p:spPr>
            <a:xfrm>
              <a:off x="3892651" y="2737865"/>
              <a:ext cx="1270" cy="8890"/>
            </a:xfrm>
            <a:custGeom>
              <a:avLst/>
              <a:gdLst/>
              <a:ahLst/>
              <a:cxnLst/>
              <a:rect l="l" t="t" r="r" b="b"/>
              <a:pathLst>
                <a:path w="1270" h="8889">
                  <a:moveTo>
                    <a:pt x="0" y="8381"/>
                  </a:moveTo>
                  <a:lnTo>
                    <a:pt x="761" y="3809"/>
                  </a:lnTo>
                  <a:lnTo>
                    <a:pt x="761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06" name="object 15606"/>
            <p:cNvSpPr/>
            <p:nvPr/>
          </p:nvSpPr>
          <p:spPr>
            <a:xfrm>
              <a:off x="3890365" y="2737865"/>
              <a:ext cx="1270" cy="7620"/>
            </a:xfrm>
            <a:custGeom>
              <a:avLst/>
              <a:gdLst/>
              <a:ahLst/>
              <a:cxnLst/>
              <a:rect l="l" t="t" r="r" b="b"/>
              <a:pathLst>
                <a:path w="1270" h="7619">
                  <a:moveTo>
                    <a:pt x="0" y="7620"/>
                  </a:moveTo>
                  <a:lnTo>
                    <a:pt x="761" y="3810"/>
                  </a:lnTo>
                  <a:lnTo>
                    <a:pt x="761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07" name="object 15607"/>
            <p:cNvSpPr/>
            <p:nvPr/>
          </p:nvSpPr>
          <p:spPr>
            <a:xfrm>
              <a:off x="3891127" y="2746247"/>
              <a:ext cx="1905" cy="10795"/>
            </a:xfrm>
            <a:custGeom>
              <a:avLst/>
              <a:gdLst/>
              <a:ahLst/>
              <a:cxnLst/>
              <a:rect l="l" t="t" r="r" b="b"/>
              <a:pathLst>
                <a:path w="1904" h="10794">
                  <a:moveTo>
                    <a:pt x="1524" y="0"/>
                  </a:moveTo>
                  <a:lnTo>
                    <a:pt x="0" y="5334"/>
                  </a:lnTo>
                  <a:lnTo>
                    <a:pt x="0" y="1066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08" name="object 15608"/>
            <p:cNvSpPr/>
            <p:nvPr/>
          </p:nvSpPr>
          <p:spPr>
            <a:xfrm>
              <a:off x="3891127" y="2733294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39" h="1269">
                  <a:moveTo>
                    <a:pt x="2286" y="761"/>
                  </a:moveTo>
                  <a:lnTo>
                    <a:pt x="2286" y="0"/>
                  </a:lnTo>
                  <a:lnTo>
                    <a:pt x="1524" y="0"/>
                  </a:lnTo>
                  <a:lnTo>
                    <a:pt x="762" y="0"/>
                  </a:lnTo>
                  <a:lnTo>
                    <a:pt x="0" y="761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09" name="object 15609"/>
            <p:cNvSpPr/>
            <p:nvPr/>
          </p:nvSpPr>
          <p:spPr>
            <a:xfrm>
              <a:off x="3912463" y="2733294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39">
                  <a:moveTo>
                    <a:pt x="0" y="2285"/>
                  </a:moveTo>
                  <a:lnTo>
                    <a:pt x="761" y="1523"/>
                  </a:lnTo>
                  <a:lnTo>
                    <a:pt x="1523" y="761"/>
                  </a:lnTo>
                  <a:lnTo>
                    <a:pt x="761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10" name="object 15610"/>
            <p:cNvSpPr/>
            <p:nvPr/>
          </p:nvSpPr>
          <p:spPr>
            <a:xfrm>
              <a:off x="3892651" y="2773680"/>
              <a:ext cx="1270" cy="7620"/>
            </a:xfrm>
            <a:custGeom>
              <a:avLst/>
              <a:gdLst/>
              <a:ahLst/>
              <a:cxnLst/>
              <a:rect l="l" t="t" r="r" b="b"/>
              <a:pathLst>
                <a:path w="1270" h="7619">
                  <a:moveTo>
                    <a:pt x="762" y="7620"/>
                  </a:moveTo>
                  <a:lnTo>
                    <a:pt x="762" y="381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11" name="object 15611"/>
            <p:cNvSpPr/>
            <p:nvPr/>
          </p:nvSpPr>
          <p:spPr>
            <a:xfrm>
              <a:off x="3890365" y="2774442"/>
              <a:ext cx="1270" cy="6985"/>
            </a:xfrm>
            <a:custGeom>
              <a:avLst/>
              <a:gdLst/>
              <a:ahLst/>
              <a:cxnLst/>
              <a:rect l="l" t="t" r="r" b="b"/>
              <a:pathLst>
                <a:path w="1270" h="6985">
                  <a:moveTo>
                    <a:pt x="762" y="6857"/>
                  </a:moveTo>
                  <a:lnTo>
                    <a:pt x="762" y="3047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12" name="object 15612"/>
            <p:cNvSpPr/>
            <p:nvPr/>
          </p:nvSpPr>
          <p:spPr>
            <a:xfrm>
              <a:off x="3908653" y="2736342"/>
              <a:ext cx="0" cy="47625"/>
            </a:xfrm>
            <a:custGeom>
              <a:avLst/>
              <a:gdLst/>
              <a:ahLst/>
              <a:cxnLst/>
              <a:rect l="l" t="t" r="r" b="b"/>
              <a:pathLst>
                <a:path h="47625">
                  <a:moveTo>
                    <a:pt x="0" y="0"/>
                  </a:moveTo>
                  <a:lnTo>
                    <a:pt x="0" y="4724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13" name="object 15613"/>
            <p:cNvSpPr/>
            <p:nvPr/>
          </p:nvSpPr>
          <p:spPr>
            <a:xfrm>
              <a:off x="3821023" y="2932175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39">
                  <a:moveTo>
                    <a:pt x="27432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14" name="object 15614"/>
            <p:cNvSpPr/>
            <p:nvPr/>
          </p:nvSpPr>
          <p:spPr>
            <a:xfrm>
              <a:off x="3891127" y="2785872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39" h="1269">
                  <a:moveTo>
                    <a:pt x="0" y="0"/>
                  </a:moveTo>
                  <a:lnTo>
                    <a:pt x="762" y="761"/>
                  </a:lnTo>
                  <a:lnTo>
                    <a:pt x="1524" y="761"/>
                  </a:lnTo>
                  <a:lnTo>
                    <a:pt x="2286" y="761"/>
                  </a:lnTo>
                  <a:lnTo>
                    <a:pt x="228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15" name="object 15615"/>
            <p:cNvSpPr/>
            <p:nvPr/>
          </p:nvSpPr>
          <p:spPr>
            <a:xfrm>
              <a:off x="3912463" y="2784347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39">
                  <a:moveTo>
                    <a:pt x="0" y="2285"/>
                  </a:moveTo>
                  <a:lnTo>
                    <a:pt x="762" y="2285"/>
                  </a:lnTo>
                  <a:lnTo>
                    <a:pt x="1524" y="1523"/>
                  </a:lnTo>
                  <a:lnTo>
                    <a:pt x="761" y="761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16" name="object 15616"/>
            <p:cNvSpPr/>
            <p:nvPr/>
          </p:nvSpPr>
          <p:spPr>
            <a:xfrm>
              <a:off x="3908653" y="2787396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0"/>
                  </a:moveTo>
                  <a:lnTo>
                    <a:pt x="0" y="990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17" name="object 15617"/>
            <p:cNvSpPr/>
            <p:nvPr/>
          </p:nvSpPr>
          <p:spPr>
            <a:xfrm>
              <a:off x="3922369" y="2804160"/>
              <a:ext cx="0" cy="121285"/>
            </a:xfrm>
            <a:custGeom>
              <a:avLst/>
              <a:gdLst/>
              <a:ahLst/>
              <a:cxnLst/>
              <a:rect l="l" t="t" r="r" b="b"/>
              <a:pathLst>
                <a:path h="121285">
                  <a:moveTo>
                    <a:pt x="0" y="0"/>
                  </a:moveTo>
                  <a:lnTo>
                    <a:pt x="0" y="121157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18" name="object 15618"/>
            <p:cNvSpPr/>
            <p:nvPr/>
          </p:nvSpPr>
          <p:spPr>
            <a:xfrm>
              <a:off x="3929227" y="2797302"/>
              <a:ext cx="0" cy="121920"/>
            </a:xfrm>
            <a:custGeom>
              <a:avLst/>
              <a:gdLst/>
              <a:ahLst/>
              <a:cxnLst/>
              <a:rect l="l" t="t" r="r" b="b"/>
              <a:pathLst>
                <a:path h="121919">
                  <a:moveTo>
                    <a:pt x="0" y="0"/>
                  </a:moveTo>
                  <a:lnTo>
                    <a:pt x="0" y="12192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19" name="object 15619"/>
            <p:cNvSpPr/>
            <p:nvPr/>
          </p:nvSpPr>
          <p:spPr>
            <a:xfrm>
              <a:off x="3932275" y="2797302"/>
              <a:ext cx="0" cy="118110"/>
            </a:xfrm>
            <a:custGeom>
              <a:avLst/>
              <a:gdLst/>
              <a:ahLst/>
              <a:cxnLst/>
              <a:rect l="l" t="t" r="r" b="b"/>
              <a:pathLst>
                <a:path h="118110">
                  <a:moveTo>
                    <a:pt x="0" y="0"/>
                  </a:moveTo>
                  <a:lnTo>
                    <a:pt x="0" y="1181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20" name="object 15620"/>
            <p:cNvSpPr/>
            <p:nvPr/>
          </p:nvSpPr>
          <p:spPr>
            <a:xfrm>
              <a:off x="3891889" y="2783585"/>
              <a:ext cx="20955" cy="0"/>
            </a:xfrm>
            <a:custGeom>
              <a:avLst/>
              <a:gdLst/>
              <a:ahLst/>
              <a:cxnLst/>
              <a:rect l="l" t="t" r="r" b="b"/>
              <a:pathLst>
                <a:path w="20954">
                  <a:moveTo>
                    <a:pt x="0" y="0"/>
                  </a:moveTo>
                  <a:lnTo>
                    <a:pt x="2057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21" name="object 15621"/>
            <p:cNvSpPr/>
            <p:nvPr/>
          </p:nvSpPr>
          <p:spPr>
            <a:xfrm>
              <a:off x="3891889" y="2780538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5">
                  <a:moveTo>
                    <a:pt x="0" y="6857"/>
                  </a:moveTo>
                  <a:lnTo>
                    <a:pt x="0" y="0"/>
                  </a:lnTo>
                </a:path>
                <a:path h="6985">
                  <a:moveTo>
                    <a:pt x="0" y="6857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22" name="object 15622"/>
            <p:cNvSpPr/>
            <p:nvPr/>
          </p:nvSpPr>
          <p:spPr>
            <a:xfrm>
              <a:off x="3848455" y="2804160"/>
              <a:ext cx="0" cy="128270"/>
            </a:xfrm>
            <a:custGeom>
              <a:avLst/>
              <a:gdLst/>
              <a:ahLst/>
              <a:cxnLst/>
              <a:rect l="l" t="t" r="r" b="b"/>
              <a:pathLst>
                <a:path h="128269">
                  <a:moveTo>
                    <a:pt x="0" y="0"/>
                  </a:moveTo>
                  <a:lnTo>
                    <a:pt x="0" y="12801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23" name="object 15623"/>
            <p:cNvSpPr/>
            <p:nvPr/>
          </p:nvSpPr>
          <p:spPr>
            <a:xfrm>
              <a:off x="3851503" y="2797302"/>
              <a:ext cx="81280" cy="0"/>
            </a:xfrm>
            <a:custGeom>
              <a:avLst/>
              <a:gdLst/>
              <a:ahLst/>
              <a:cxnLst/>
              <a:rect l="l" t="t" r="r" b="b"/>
              <a:pathLst>
                <a:path w="81279">
                  <a:moveTo>
                    <a:pt x="0" y="0"/>
                  </a:moveTo>
                  <a:lnTo>
                    <a:pt x="8077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24" name="object 15624"/>
            <p:cNvSpPr/>
            <p:nvPr/>
          </p:nvSpPr>
          <p:spPr>
            <a:xfrm>
              <a:off x="3868267" y="2787396"/>
              <a:ext cx="44450" cy="0"/>
            </a:xfrm>
            <a:custGeom>
              <a:avLst/>
              <a:gdLst/>
              <a:ahLst/>
              <a:cxnLst/>
              <a:rect l="l" t="t" r="r" b="b"/>
              <a:pathLst>
                <a:path w="44450">
                  <a:moveTo>
                    <a:pt x="0" y="0"/>
                  </a:moveTo>
                  <a:lnTo>
                    <a:pt x="4419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25" name="object 15625"/>
            <p:cNvSpPr/>
            <p:nvPr/>
          </p:nvSpPr>
          <p:spPr>
            <a:xfrm>
              <a:off x="3848455" y="2797302"/>
              <a:ext cx="81280" cy="0"/>
            </a:xfrm>
            <a:custGeom>
              <a:avLst/>
              <a:gdLst/>
              <a:ahLst/>
              <a:cxnLst/>
              <a:rect l="l" t="t" r="r" b="b"/>
              <a:pathLst>
                <a:path w="81279">
                  <a:moveTo>
                    <a:pt x="0" y="0"/>
                  </a:moveTo>
                  <a:lnTo>
                    <a:pt x="8077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26" name="object 15626"/>
            <p:cNvSpPr/>
            <p:nvPr/>
          </p:nvSpPr>
          <p:spPr>
            <a:xfrm>
              <a:off x="3848455" y="2804160"/>
              <a:ext cx="74295" cy="0"/>
            </a:xfrm>
            <a:custGeom>
              <a:avLst/>
              <a:gdLst/>
              <a:ahLst/>
              <a:cxnLst/>
              <a:rect l="l" t="t" r="r" b="b"/>
              <a:pathLst>
                <a:path w="74295">
                  <a:moveTo>
                    <a:pt x="0" y="0"/>
                  </a:moveTo>
                  <a:lnTo>
                    <a:pt x="7391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27" name="object 15627"/>
            <p:cNvSpPr/>
            <p:nvPr/>
          </p:nvSpPr>
          <p:spPr>
            <a:xfrm>
              <a:off x="3868267" y="2783585"/>
              <a:ext cx="24130" cy="0"/>
            </a:xfrm>
            <a:custGeom>
              <a:avLst/>
              <a:gdLst/>
              <a:ahLst/>
              <a:cxnLst/>
              <a:rect l="l" t="t" r="r" b="b"/>
              <a:pathLst>
                <a:path w="24129">
                  <a:moveTo>
                    <a:pt x="0" y="0"/>
                  </a:moveTo>
                  <a:lnTo>
                    <a:pt x="2362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28" name="object 15628"/>
            <p:cNvSpPr/>
            <p:nvPr/>
          </p:nvSpPr>
          <p:spPr>
            <a:xfrm>
              <a:off x="3912463" y="2733294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39">
                  <a:moveTo>
                    <a:pt x="0" y="2285"/>
                  </a:moveTo>
                  <a:lnTo>
                    <a:pt x="761" y="1523"/>
                  </a:lnTo>
                  <a:lnTo>
                    <a:pt x="1523" y="761"/>
                  </a:lnTo>
                  <a:lnTo>
                    <a:pt x="761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29" name="object 15629"/>
            <p:cNvSpPr/>
            <p:nvPr/>
          </p:nvSpPr>
          <p:spPr>
            <a:xfrm>
              <a:off x="3891127" y="2733294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39" h="1269">
                  <a:moveTo>
                    <a:pt x="2286" y="761"/>
                  </a:moveTo>
                  <a:lnTo>
                    <a:pt x="2286" y="0"/>
                  </a:lnTo>
                  <a:lnTo>
                    <a:pt x="1524" y="0"/>
                  </a:lnTo>
                  <a:lnTo>
                    <a:pt x="762" y="0"/>
                  </a:lnTo>
                  <a:lnTo>
                    <a:pt x="0" y="761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30" name="object 15630"/>
            <p:cNvSpPr/>
            <p:nvPr/>
          </p:nvSpPr>
          <p:spPr>
            <a:xfrm>
              <a:off x="3891889" y="2736342"/>
              <a:ext cx="20955" cy="0"/>
            </a:xfrm>
            <a:custGeom>
              <a:avLst/>
              <a:gdLst/>
              <a:ahLst/>
              <a:cxnLst/>
              <a:rect l="l" t="t" r="r" b="b"/>
              <a:pathLst>
                <a:path w="20954">
                  <a:moveTo>
                    <a:pt x="0" y="0"/>
                  </a:moveTo>
                  <a:lnTo>
                    <a:pt x="2057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31" name="object 15631"/>
            <p:cNvSpPr/>
            <p:nvPr/>
          </p:nvSpPr>
          <p:spPr>
            <a:xfrm>
              <a:off x="3891889" y="2733294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3048"/>
                  </a:lnTo>
                </a:path>
                <a:path h="3175">
                  <a:moveTo>
                    <a:pt x="0" y="0"/>
                  </a:move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32" name="object 15632"/>
            <p:cNvSpPr/>
            <p:nvPr/>
          </p:nvSpPr>
          <p:spPr>
            <a:xfrm>
              <a:off x="3891127" y="2746247"/>
              <a:ext cx="1905" cy="27940"/>
            </a:xfrm>
            <a:custGeom>
              <a:avLst/>
              <a:gdLst/>
              <a:ahLst/>
              <a:cxnLst/>
              <a:rect l="l" t="t" r="r" b="b"/>
              <a:pathLst>
                <a:path w="1904" h="27939">
                  <a:moveTo>
                    <a:pt x="1524" y="0"/>
                  </a:moveTo>
                  <a:lnTo>
                    <a:pt x="0" y="5334"/>
                  </a:lnTo>
                  <a:lnTo>
                    <a:pt x="0" y="10668"/>
                  </a:lnTo>
                  <a:lnTo>
                    <a:pt x="0" y="19050"/>
                  </a:lnTo>
                  <a:lnTo>
                    <a:pt x="1524" y="2743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33" name="object 15633"/>
            <p:cNvSpPr/>
            <p:nvPr/>
          </p:nvSpPr>
          <p:spPr>
            <a:xfrm>
              <a:off x="3888841" y="2756915"/>
              <a:ext cx="1905" cy="17780"/>
            </a:xfrm>
            <a:custGeom>
              <a:avLst/>
              <a:gdLst/>
              <a:ahLst/>
              <a:cxnLst/>
              <a:rect l="l" t="t" r="r" b="b"/>
              <a:pathLst>
                <a:path w="1904" h="17780">
                  <a:moveTo>
                    <a:pt x="0" y="0"/>
                  </a:moveTo>
                  <a:lnTo>
                    <a:pt x="0" y="8382"/>
                  </a:lnTo>
                  <a:lnTo>
                    <a:pt x="1524" y="1752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34" name="object 15634"/>
            <p:cNvSpPr/>
            <p:nvPr/>
          </p:nvSpPr>
          <p:spPr>
            <a:xfrm>
              <a:off x="3890365" y="2737865"/>
              <a:ext cx="1270" cy="7620"/>
            </a:xfrm>
            <a:custGeom>
              <a:avLst/>
              <a:gdLst/>
              <a:ahLst/>
              <a:cxnLst/>
              <a:rect l="l" t="t" r="r" b="b"/>
              <a:pathLst>
                <a:path w="1270" h="7619">
                  <a:moveTo>
                    <a:pt x="0" y="7620"/>
                  </a:moveTo>
                  <a:lnTo>
                    <a:pt x="761" y="3810"/>
                  </a:lnTo>
                  <a:lnTo>
                    <a:pt x="761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35" name="object 15635"/>
            <p:cNvSpPr/>
            <p:nvPr/>
          </p:nvSpPr>
          <p:spPr>
            <a:xfrm>
              <a:off x="3892651" y="2737865"/>
              <a:ext cx="1270" cy="8890"/>
            </a:xfrm>
            <a:custGeom>
              <a:avLst/>
              <a:gdLst/>
              <a:ahLst/>
              <a:cxnLst/>
              <a:rect l="l" t="t" r="r" b="b"/>
              <a:pathLst>
                <a:path w="1270" h="8889">
                  <a:moveTo>
                    <a:pt x="0" y="8381"/>
                  </a:moveTo>
                  <a:lnTo>
                    <a:pt x="761" y="3809"/>
                  </a:lnTo>
                  <a:lnTo>
                    <a:pt x="761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36" name="object 15636"/>
            <p:cNvSpPr/>
            <p:nvPr/>
          </p:nvSpPr>
          <p:spPr>
            <a:xfrm>
              <a:off x="3868267" y="2736342"/>
              <a:ext cx="24130" cy="0"/>
            </a:xfrm>
            <a:custGeom>
              <a:avLst/>
              <a:gdLst/>
              <a:ahLst/>
              <a:cxnLst/>
              <a:rect l="l" t="t" r="r" b="b"/>
              <a:pathLst>
                <a:path w="24129">
                  <a:moveTo>
                    <a:pt x="0" y="0"/>
                  </a:moveTo>
                  <a:lnTo>
                    <a:pt x="2362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37" name="object 15637"/>
            <p:cNvSpPr/>
            <p:nvPr/>
          </p:nvSpPr>
          <p:spPr>
            <a:xfrm>
              <a:off x="3868267" y="2733294"/>
              <a:ext cx="44450" cy="0"/>
            </a:xfrm>
            <a:custGeom>
              <a:avLst/>
              <a:gdLst/>
              <a:ahLst/>
              <a:cxnLst/>
              <a:rect l="l" t="t" r="r" b="b"/>
              <a:pathLst>
                <a:path w="44450">
                  <a:moveTo>
                    <a:pt x="0" y="0"/>
                  </a:moveTo>
                  <a:lnTo>
                    <a:pt x="4419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38" name="object 15638"/>
            <p:cNvSpPr/>
            <p:nvPr/>
          </p:nvSpPr>
          <p:spPr>
            <a:xfrm>
              <a:off x="3954373" y="2889504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80">
                  <a:moveTo>
                    <a:pt x="0" y="0"/>
                  </a:moveTo>
                  <a:lnTo>
                    <a:pt x="1524" y="2286"/>
                  </a:lnTo>
                  <a:lnTo>
                    <a:pt x="3048" y="457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39" name="object 15639"/>
            <p:cNvSpPr/>
            <p:nvPr/>
          </p:nvSpPr>
          <p:spPr>
            <a:xfrm>
              <a:off x="3955897" y="2884931"/>
              <a:ext cx="10795" cy="11430"/>
            </a:xfrm>
            <a:custGeom>
              <a:avLst/>
              <a:gdLst/>
              <a:ahLst/>
              <a:cxnLst/>
              <a:rect l="l" t="t" r="r" b="b"/>
              <a:pathLst>
                <a:path w="10795" h="11430">
                  <a:moveTo>
                    <a:pt x="0" y="0"/>
                  </a:moveTo>
                  <a:lnTo>
                    <a:pt x="762" y="3810"/>
                  </a:lnTo>
                  <a:lnTo>
                    <a:pt x="3048" y="7620"/>
                  </a:lnTo>
                  <a:lnTo>
                    <a:pt x="6858" y="9906"/>
                  </a:lnTo>
                  <a:lnTo>
                    <a:pt x="10668" y="1143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40" name="object 15640"/>
            <p:cNvSpPr/>
            <p:nvPr/>
          </p:nvSpPr>
          <p:spPr>
            <a:xfrm>
              <a:off x="3953611" y="2875026"/>
              <a:ext cx="3810" cy="14604"/>
            </a:xfrm>
            <a:custGeom>
              <a:avLst/>
              <a:gdLst/>
              <a:ahLst/>
              <a:cxnLst/>
              <a:rect l="l" t="t" r="r" b="b"/>
              <a:pathLst>
                <a:path w="3810" h="14605">
                  <a:moveTo>
                    <a:pt x="3810" y="0"/>
                  </a:moveTo>
                  <a:lnTo>
                    <a:pt x="1524" y="3048"/>
                  </a:lnTo>
                  <a:lnTo>
                    <a:pt x="0" y="6858"/>
                  </a:lnTo>
                  <a:lnTo>
                    <a:pt x="0" y="10668"/>
                  </a:lnTo>
                  <a:lnTo>
                    <a:pt x="762" y="1447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41" name="object 15641"/>
            <p:cNvSpPr/>
            <p:nvPr/>
          </p:nvSpPr>
          <p:spPr>
            <a:xfrm>
              <a:off x="3958945" y="2872739"/>
              <a:ext cx="7620" cy="5080"/>
            </a:xfrm>
            <a:custGeom>
              <a:avLst/>
              <a:gdLst/>
              <a:ahLst/>
              <a:cxnLst/>
              <a:rect l="l" t="t" r="r" b="b"/>
              <a:pathLst>
                <a:path w="7620" h="5080">
                  <a:moveTo>
                    <a:pt x="7620" y="0"/>
                  </a:moveTo>
                  <a:lnTo>
                    <a:pt x="3810" y="1524"/>
                  </a:lnTo>
                  <a:lnTo>
                    <a:pt x="0" y="457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42" name="object 15642"/>
            <p:cNvSpPr/>
            <p:nvPr/>
          </p:nvSpPr>
          <p:spPr>
            <a:xfrm>
              <a:off x="3955897" y="2876550"/>
              <a:ext cx="3175" cy="8890"/>
            </a:xfrm>
            <a:custGeom>
              <a:avLst/>
              <a:gdLst/>
              <a:ahLst/>
              <a:cxnLst/>
              <a:rect l="l" t="t" r="r" b="b"/>
              <a:pathLst>
                <a:path w="3175" h="8889">
                  <a:moveTo>
                    <a:pt x="3048" y="0"/>
                  </a:moveTo>
                  <a:lnTo>
                    <a:pt x="3048" y="762"/>
                  </a:lnTo>
                  <a:lnTo>
                    <a:pt x="762" y="3810"/>
                  </a:lnTo>
                  <a:lnTo>
                    <a:pt x="0" y="838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43" name="object 15643"/>
            <p:cNvSpPr/>
            <p:nvPr/>
          </p:nvSpPr>
          <p:spPr>
            <a:xfrm>
              <a:off x="3957421" y="2894075"/>
              <a:ext cx="9525" cy="5080"/>
            </a:xfrm>
            <a:custGeom>
              <a:avLst/>
              <a:gdLst/>
              <a:ahLst/>
              <a:cxnLst/>
              <a:rect l="l" t="t" r="r" b="b"/>
              <a:pathLst>
                <a:path w="9525" h="5080">
                  <a:moveTo>
                    <a:pt x="0" y="0"/>
                  </a:moveTo>
                  <a:lnTo>
                    <a:pt x="3810" y="3047"/>
                  </a:lnTo>
                  <a:lnTo>
                    <a:pt x="9144" y="4571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44" name="object 15644"/>
            <p:cNvSpPr/>
            <p:nvPr/>
          </p:nvSpPr>
          <p:spPr>
            <a:xfrm>
              <a:off x="3957421" y="2870454"/>
              <a:ext cx="9525" cy="5080"/>
            </a:xfrm>
            <a:custGeom>
              <a:avLst/>
              <a:gdLst/>
              <a:ahLst/>
              <a:cxnLst/>
              <a:rect l="l" t="t" r="r" b="b"/>
              <a:pathLst>
                <a:path w="9525" h="5080">
                  <a:moveTo>
                    <a:pt x="9144" y="0"/>
                  </a:moveTo>
                  <a:lnTo>
                    <a:pt x="3810" y="1524"/>
                  </a:lnTo>
                  <a:lnTo>
                    <a:pt x="0" y="457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45" name="object 15645"/>
            <p:cNvSpPr/>
            <p:nvPr/>
          </p:nvSpPr>
          <p:spPr>
            <a:xfrm>
              <a:off x="3954373" y="2889504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80">
                  <a:moveTo>
                    <a:pt x="0" y="0"/>
                  </a:moveTo>
                  <a:lnTo>
                    <a:pt x="1524" y="2286"/>
                  </a:lnTo>
                  <a:lnTo>
                    <a:pt x="3048" y="457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46" name="object 15646"/>
            <p:cNvSpPr/>
            <p:nvPr/>
          </p:nvSpPr>
          <p:spPr>
            <a:xfrm>
              <a:off x="3955897" y="2884931"/>
              <a:ext cx="10795" cy="11430"/>
            </a:xfrm>
            <a:custGeom>
              <a:avLst/>
              <a:gdLst/>
              <a:ahLst/>
              <a:cxnLst/>
              <a:rect l="l" t="t" r="r" b="b"/>
              <a:pathLst>
                <a:path w="10795" h="11430">
                  <a:moveTo>
                    <a:pt x="0" y="0"/>
                  </a:moveTo>
                  <a:lnTo>
                    <a:pt x="762" y="3810"/>
                  </a:lnTo>
                  <a:lnTo>
                    <a:pt x="3048" y="7620"/>
                  </a:lnTo>
                  <a:lnTo>
                    <a:pt x="6858" y="9906"/>
                  </a:lnTo>
                  <a:lnTo>
                    <a:pt x="10668" y="1143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47" name="object 15647"/>
            <p:cNvSpPr/>
            <p:nvPr/>
          </p:nvSpPr>
          <p:spPr>
            <a:xfrm>
              <a:off x="3953611" y="2875026"/>
              <a:ext cx="3810" cy="14604"/>
            </a:xfrm>
            <a:custGeom>
              <a:avLst/>
              <a:gdLst/>
              <a:ahLst/>
              <a:cxnLst/>
              <a:rect l="l" t="t" r="r" b="b"/>
              <a:pathLst>
                <a:path w="3810" h="14605">
                  <a:moveTo>
                    <a:pt x="3810" y="0"/>
                  </a:moveTo>
                  <a:lnTo>
                    <a:pt x="1524" y="3048"/>
                  </a:lnTo>
                  <a:lnTo>
                    <a:pt x="0" y="6858"/>
                  </a:lnTo>
                  <a:lnTo>
                    <a:pt x="0" y="10668"/>
                  </a:lnTo>
                  <a:lnTo>
                    <a:pt x="762" y="1447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48" name="object 15648"/>
            <p:cNvSpPr/>
            <p:nvPr/>
          </p:nvSpPr>
          <p:spPr>
            <a:xfrm>
              <a:off x="3958945" y="2872739"/>
              <a:ext cx="7620" cy="5080"/>
            </a:xfrm>
            <a:custGeom>
              <a:avLst/>
              <a:gdLst/>
              <a:ahLst/>
              <a:cxnLst/>
              <a:rect l="l" t="t" r="r" b="b"/>
              <a:pathLst>
                <a:path w="7620" h="5080">
                  <a:moveTo>
                    <a:pt x="7620" y="0"/>
                  </a:moveTo>
                  <a:lnTo>
                    <a:pt x="3810" y="1524"/>
                  </a:lnTo>
                  <a:lnTo>
                    <a:pt x="0" y="457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49" name="object 15649"/>
            <p:cNvSpPr/>
            <p:nvPr/>
          </p:nvSpPr>
          <p:spPr>
            <a:xfrm>
              <a:off x="3955897" y="2876550"/>
              <a:ext cx="3175" cy="8890"/>
            </a:xfrm>
            <a:custGeom>
              <a:avLst/>
              <a:gdLst/>
              <a:ahLst/>
              <a:cxnLst/>
              <a:rect l="l" t="t" r="r" b="b"/>
              <a:pathLst>
                <a:path w="3175" h="8889">
                  <a:moveTo>
                    <a:pt x="3048" y="0"/>
                  </a:moveTo>
                  <a:lnTo>
                    <a:pt x="3048" y="762"/>
                  </a:lnTo>
                  <a:lnTo>
                    <a:pt x="762" y="3810"/>
                  </a:lnTo>
                  <a:lnTo>
                    <a:pt x="0" y="838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50" name="object 15650"/>
            <p:cNvSpPr/>
            <p:nvPr/>
          </p:nvSpPr>
          <p:spPr>
            <a:xfrm>
              <a:off x="3957421" y="2894075"/>
              <a:ext cx="9525" cy="5080"/>
            </a:xfrm>
            <a:custGeom>
              <a:avLst/>
              <a:gdLst/>
              <a:ahLst/>
              <a:cxnLst/>
              <a:rect l="l" t="t" r="r" b="b"/>
              <a:pathLst>
                <a:path w="9525" h="5080">
                  <a:moveTo>
                    <a:pt x="0" y="0"/>
                  </a:moveTo>
                  <a:lnTo>
                    <a:pt x="3810" y="3047"/>
                  </a:lnTo>
                  <a:lnTo>
                    <a:pt x="9144" y="4571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51" name="object 15651"/>
            <p:cNvSpPr/>
            <p:nvPr/>
          </p:nvSpPr>
          <p:spPr>
            <a:xfrm>
              <a:off x="3957421" y="2870454"/>
              <a:ext cx="9525" cy="5080"/>
            </a:xfrm>
            <a:custGeom>
              <a:avLst/>
              <a:gdLst/>
              <a:ahLst/>
              <a:cxnLst/>
              <a:rect l="l" t="t" r="r" b="b"/>
              <a:pathLst>
                <a:path w="9525" h="5080">
                  <a:moveTo>
                    <a:pt x="9144" y="0"/>
                  </a:moveTo>
                  <a:lnTo>
                    <a:pt x="3810" y="1524"/>
                  </a:lnTo>
                  <a:lnTo>
                    <a:pt x="0" y="457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52" name="object 15652"/>
            <p:cNvSpPr/>
            <p:nvPr/>
          </p:nvSpPr>
          <p:spPr>
            <a:xfrm>
              <a:off x="3865981" y="2703575"/>
              <a:ext cx="13970" cy="1270"/>
            </a:xfrm>
            <a:custGeom>
              <a:avLst/>
              <a:gdLst/>
              <a:ahLst/>
              <a:cxnLst/>
              <a:rect l="l" t="t" r="r" b="b"/>
              <a:pathLst>
                <a:path w="13970" h="1269">
                  <a:moveTo>
                    <a:pt x="0" y="761"/>
                  </a:moveTo>
                  <a:lnTo>
                    <a:pt x="6858" y="761"/>
                  </a:lnTo>
                  <a:lnTo>
                    <a:pt x="1371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53" name="object 15653"/>
            <p:cNvSpPr/>
            <p:nvPr/>
          </p:nvSpPr>
          <p:spPr>
            <a:xfrm>
              <a:off x="3895699" y="2688336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0" y="2285"/>
                  </a:moveTo>
                  <a:lnTo>
                    <a:pt x="761" y="761"/>
                  </a:lnTo>
                  <a:lnTo>
                    <a:pt x="761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54" name="object 15654"/>
            <p:cNvSpPr/>
            <p:nvPr/>
          </p:nvSpPr>
          <p:spPr>
            <a:xfrm>
              <a:off x="3882745" y="270052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69">
                  <a:moveTo>
                    <a:pt x="0" y="0"/>
                  </a:moveTo>
                  <a:lnTo>
                    <a:pt x="762" y="0"/>
                  </a:lnTo>
                  <a:lnTo>
                    <a:pt x="762" y="761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55" name="object 15655"/>
            <p:cNvSpPr/>
            <p:nvPr/>
          </p:nvSpPr>
          <p:spPr>
            <a:xfrm>
              <a:off x="3880459" y="2702051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5">
                  <a:moveTo>
                    <a:pt x="0" y="1524"/>
                  </a:moveTo>
                  <a:lnTo>
                    <a:pt x="1524" y="762"/>
                  </a:lnTo>
                  <a:lnTo>
                    <a:pt x="30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56" name="object 15656"/>
            <p:cNvSpPr/>
            <p:nvPr/>
          </p:nvSpPr>
          <p:spPr>
            <a:xfrm>
              <a:off x="3883507" y="2689097"/>
              <a:ext cx="10795" cy="11430"/>
            </a:xfrm>
            <a:custGeom>
              <a:avLst/>
              <a:gdLst/>
              <a:ahLst/>
              <a:cxnLst/>
              <a:rect l="l" t="t" r="r" b="b"/>
              <a:pathLst>
                <a:path w="10795" h="11430">
                  <a:moveTo>
                    <a:pt x="0" y="11429"/>
                  </a:moveTo>
                  <a:lnTo>
                    <a:pt x="5334" y="6095"/>
                  </a:lnTo>
                  <a:lnTo>
                    <a:pt x="10668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57" name="object 15657"/>
            <p:cNvSpPr/>
            <p:nvPr/>
          </p:nvSpPr>
          <p:spPr>
            <a:xfrm>
              <a:off x="3884269" y="2690622"/>
              <a:ext cx="11430" cy="11430"/>
            </a:xfrm>
            <a:custGeom>
              <a:avLst/>
              <a:gdLst/>
              <a:ahLst/>
              <a:cxnLst/>
              <a:rect l="l" t="t" r="r" b="b"/>
              <a:pathLst>
                <a:path w="11429" h="11430">
                  <a:moveTo>
                    <a:pt x="0" y="11429"/>
                  </a:moveTo>
                  <a:lnTo>
                    <a:pt x="6096" y="6095"/>
                  </a:lnTo>
                  <a:lnTo>
                    <a:pt x="1143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58" name="object 15658"/>
            <p:cNvSpPr/>
            <p:nvPr/>
          </p:nvSpPr>
          <p:spPr>
            <a:xfrm>
              <a:off x="3894175" y="268833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69">
                  <a:moveTo>
                    <a:pt x="0" y="761"/>
                  </a:moveTo>
                  <a:lnTo>
                    <a:pt x="761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59" name="object 15659"/>
            <p:cNvSpPr/>
            <p:nvPr/>
          </p:nvSpPr>
          <p:spPr>
            <a:xfrm>
              <a:off x="3880459" y="2699003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5">
                  <a:moveTo>
                    <a:pt x="0" y="0"/>
                  </a:moveTo>
                  <a:lnTo>
                    <a:pt x="0" y="762"/>
                  </a:lnTo>
                  <a:lnTo>
                    <a:pt x="762" y="152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60" name="object 15660"/>
            <p:cNvSpPr/>
            <p:nvPr/>
          </p:nvSpPr>
          <p:spPr>
            <a:xfrm>
              <a:off x="3882745" y="2699003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0" y="0"/>
                  </a:moveTo>
                  <a:lnTo>
                    <a:pt x="0" y="762"/>
                  </a:lnTo>
                  <a:lnTo>
                    <a:pt x="0" y="152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61" name="object 15661"/>
            <p:cNvSpPr/>
            <p:nvPr/>
          </p:nvSpPr>
          <p:spPr>
            <a:xfrm>
              <a:off x="3878173" y="2702814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39" h="1269">
                  <a:moveTo>
                    <a:pt x="0" y="761"/>
                  </a:moveTo>
                  <a:lnTo>
                    <a:pt x="1524" y="0"/>
                  </a:lnTo>
                  <a:lnTo>
                    <a:pt x="228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62" name="object 15662"/>
            <p:cNvSpPr/>
            <p:nvPr/>
          </p:nvSpPr>
          <p:spPr>
            <a:xfrm>
              <a:off x="3879697" y="270357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76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63" name="object 15663"/>
            <p:cNvSpPr/>
            <p:nvPr/>
          </p:nvSpPr>
          <p:spPr>
            <a:xfrm>
              <a:off x="3880459" y="2700527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0" y="2285"/>
                  </a:moveTo>
                  <a:lnTo>
                    <a:pt x="761" y="1523"/>
                  </a:lnTo>
                  <a:lnTo>
                    <a:pt x="761" y="761"/>
                  </a:lnTo>
                  <a:lnTo>
                    <a:pt x="761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64" name="object 15664"/>
            <p:cNvSpPr/>
            <p:nvPr/>
          </p:nvSpPr>
          <p:spPr>
            <a:xfrm>
              <a:off x="3877411" y="270357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76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65" name="object 15665"/>
            <p:cNvSpPr/>
            <p:nvPr/>
          </p:nvSpPr>
          <p:spPr>
            <a:xfrm>
              <a:off x="3880459" y="2688336"/>
              <a:ext cx="0" cy="10795"/>
            </a:xfrm>
            <a:custGeom>
              <a:avLst/>
              <a:gdLst/>
              <a:ahLst/>
              <a:cxnLst/>
              <a:rect l="l" t="t" r="r" b="b"/>
              <a:pathLst>
                <a:path h="10794">
                  <a:moveTo>
                    <a:pt x="0" y="0"/>
                  </a:moveTo>
                  <a:lnTo>
                    <a:pt x="0" y="5334"/>
                  </a:lnTo>
                  <a:lnTo>
                    <a:pt x="0" y="1066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66" name="object 15666"/>
            <p:cNvSpPr/>
            <p:nvPr/>
          </p:nvSpPr>
          <p:spPr>
            <a:xfrm>
              <a:off x="3882745" y="2688336"/>
              <a:ext cx="0" cy="10795"/>
            </a:xfrm>
            <a:custGeom>
              <a:avLst/>
              <a:gdLst/>
              <a:ahLst/>
              <a:cxnLst/>
              <a:rect l="l" t="t" r="r" b="b"/>
              <a:pathLst>
                <a:path h="10794">
                  <a:moveTo>
                    <a:pt x="0" y="0"/>
                  </a:moveTo>
                  <a:lnTo>
                    <a:pt x="0" y="5334"/>
                  </a:lnTo>
                  <a:lnTo>
                    <a:pt x="0" y="1066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67" name="object 15667"/>
            <p:cNvSpPr/>
            <p:nvPr/>
          </p:nvSpPr>
          <p:spPr>
            <a:xfrm>
              <a:off x="3776827" y="2889504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80">
                  <a:moveTo>
                    <a:pt x="0" y="0"/>
                  </a:moveTo>
                  <a:lnTo>
                    <a:pt x="1524" y="2286"/>
                  </a:lnTo>
                  <a:lnTo>
                    <a:pt x="3048" y="457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68" name="object 15668"/>
            <p:cNvSpPr/>
            <p:nvPr/>
          </p:nvSpPr>
          <p:spPr>
            <a:xfrm>
              <a:off x="3778351" y="2884931"/>
              <a:ext cx="10795" cy="11430"/>
            </a:xfrm>
            <a:custGeom>
              <a:avLst/>
              <a:gdLst/>
              <a:ahLst/>
              <a:cxnLst/>
              <a:rect l="l" t="t" r="r" b="b"/>
              <a:pathLst>
                <a:path w="10795" h="11430">
                  <a:moveTo>
                    <a:pt x="0" y="0"/>
                  </a:moveTo>
                  <a:lnTo>
                    <a:pt x="762" y="3810"/>
                  </a:lnTo>
                  <a:lnTo>
                    <a:pt x="3048" y="7620"/>
                  </a:lnTo>
                  <a:lnTo>
                    <a:pt x="6858" y="9906"/>
                  </a:lnTo>
                  <a:lnTo>
                    <a:pt x="10668" y="1143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69" name="object 15669"/>
            <p:cNvSpPr/>
            <p:nvPr/>
          </p:nvSpPr>
          <p:spPr>
            <a:xfrm>
              <a:off x="3807307" y="2889504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80">
                  <a:moveTo>
                    <a:pt x="0" y="4572"/>
                  </a:moveTo>
                  <a:lnTo>
                    <a:pt x="2286" y="2286"/>
                  </a:lnTo>
                  <a:lnTo>
                    <a:pt x="3047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70" name="object 15670"/>
            <p:cNvSpPr/>
            <p:nvPr/>
          </p:nvSpPr>
          <p:spPr>
            <a:xfrm>
              <a:off x="3798163" y="2884931"/>
              <a:ext cx="10795" cy="11430"/>
            </a:xfrm>
            <a:custGeom>
              <a:avLst/>
              <a:gdLst/>
              <a:ahLst/>
              <a:cxnLst/>
              <a:rect l="l" t="t" r="r" b="b"/>
              <a:pathLst>
                <a:path w="10795" h="11430">
                  <a:moveTo>
                    <a:pt x="0" y="11429"/>
                  </a:moveTo>
                  <a:lnTo>
                    <a:pt x="3810" y="9905"/>
                  </a:lnTo>
                  <a:lnTo>
                    <a:pt x="7620" y="7619"/>
                  </a:lnTo>
                  <a:lnTo>
                    <a:pt x="9906" y="3809"/>
                  </a:lnTo>
                  <a:lnTo>
                    <a:pt x="10668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71" name="object 15671"/>
            <p:cNvSpPr/>
            <p:nvPr/>
          </p:nvSpPr>
          <p:spPr>
            <a:xfrm>
              <a:off x="3798163" y="2872739"/>
              <a:ext cx="7620" cy="5080"/>
            </a:xfrm>
            <a:custGeom>
              <a:avLst/>
              <a:gdLst/>
              <a:ahLst/>
              <a:cxnLst/>
              <a:rect l="l" t="t" r="r" b="b"/>
              <a:pathLst>
                <a:path w="7620" h="5080">
                  <a:moveTo>
                    <a:pt x="7620" y="4572"/>
                  </a:moveTo>
                  <a:lnTo>
                    <a:pt x="3810" y="1524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72" name="object 15672"/>
            <p:cNvSpPr/>
            <p:nvPr/>
          </p:nvSpPr>
          <p:spPr>
            <a:xfrm>
              <a:off x="3805783" y="2877312"/>
              <a:ext cx="3175" cy="7620"/>
            </a:xfrm>
            <a:custGeom>
              <a:avLst/>
              <a:gdLst/>
              <a:ahLst/>
              <a:cxnLst/>
              <a:rect l="l" t="t" r="r" b="b"/>
              <a:pathLst>
                <a:path w="3175" h="7619">
                  <a:moveTo>
                    <a:pt x="3048" y="7620"/>
                  </a:moveTo>
                  <a:lnTo>
                    <a:pt x="2286" y="3048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73" name="object 15673"/>
            <p:cNvSpPr/>
            <p:nvPr/>
          </p:nvSpPr>
          <p:spPr>
            <a:xfrm>
              <a:off x="3798925" y="2894075"/>
              <a:ext cx="8890" cy="5080"/>
            </a:xfrm>
            <a:custGeom>
              <a:avLst/>
              <a:gdLst/>
              <a:ahLst/>
              <a:cxnLst/>
              <a:rect l="l" t="t" r="r" b="b"/>
              <a:pathLst>
                <a:path w="8889" h="5080">
                  <a:moveTo>
                    <a:pt x="0" y="4572"/>
                  </a:moveTo>
                  <a:lnTo>
                    <a:pt x="4572" y="3048"/>
                  </a:lnTo>
                  <a:lnTo>
                    <a:pt x="838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74" name="object 15674"/>
            <p:cNvSpPr/>
            <p:nvPr/>
          </p:nvSpPr>
          <p:spPr>
            <a:xfrm>
              <a:off x="3798925" y="2870454"/>
              <a:ext cx="8890" cy="5080"/>
            </a:xfrm>
            <a:custGeom>
              <a:avLst/>
              <a:gdLst/>
              <a:ahLst/>
              <a:cxnLst/>
              <a:rect l="l" t="t" r="r" b="b"/>
              <a:pathLst>
                <a:path w="8889" h="5080">
                  <a:moveTo>
                    <a:pt x="8382" y="4572"/>
                  </a:moveTo>
                  <a:lnTo>
                    <a:pt x="4572" y="1524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75" name="object 15675"/>
            <p:cNvSpPr/>
            <p:nvPr/>
          </p:nvSpPr>
          <p:spPr>
            <a:xfrm>
              <a:off x="3807307" y="2875026"/>
              <a:ext cx="3810" cy="14604"/>
            </a:xfrm>
            <a:custGeom>
              <a:avLst/>
              <a:gdLst/>
              <a:ahLst/>
              <a:cxnLst/>
              <a:rect l="l" t="t" r="r" b="b"/>
              <a:pathLst>
                <a:path w="3810" h="14605">
                  <a:moveTo>
                    <a:pt x="3048" y="14477"/>
                  </a:moveTo>
                  <a:lnTo>
                    <a:pt x="3810" y="10667"/>
                  </a:lnTo>
                  <a:lnTo>
                    <a:pt x="3810" y="6857"/>
                  </a:lnTo>
                  <a:lnTo>
                    <a:pt x="2286" y="3047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76" name="object 15676"/>
            <p:cNvSpPr/>
            <p:nvPr/>
          </p:nvSpPr>
          <p:spPr>
            <a:xfrm>
              <a:off x="3781399" y="2872739"/>
              <a:ext cx="7620" cy="5080"/>
            </a:xfrm>
            <a:custGeom>
              <a:avLst/>
              <a:gdLst/>
              <a:ahLst/>
              <a:cxnLst/>
              <a:rect l="l" t="t" r="r" b="b"/>
              <a:pathLst>
                <a:path w="7620" h="5080">
                  <a:moveTo>
                    <a:pt x="7620" y="0"/>
                  </a:moveTo>
                  <a:lnTo>
                    <a:pt x="3810" y="1524"/>
                  </a:lnTo>
                  <a:lnTo>
                    <a:pt x="0" y="457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77" name="object 15677"/>
            <p:cNvSpPr/>
            <p:nvPr/>
          </p:nvSpPr>
          <p:spPr>
            <a:xfrm>
              <a:off x="3778351" y="2876550"/>
              <a:ext cx="3175" cy="8890"/>
            </a:xfrm>
            <a:custGeom>
              <a:avLst/>
              <a:gdLst/>
              <a:ahLst/>
              <a:cxnLst/>
              <a:rect l="l" t="t" r="r" b="b"/>
              <a:pathLst>
                <a:path w="3175" h="8889">
                  <a:moveTo>
                    <a:pt x="3048" y="0"/>
                  </a:moveTo>
                  <a:lnTo>
                    <a:pt x="3048" y="762"/>
                  </a:lnTo>
                  <a:lnTo>
                    <a:pt x="762" y="3810"/>
                  </a:lnTo>
                  <a:lnTo>
                    <a:pt x="0" y="838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78" name="object 15678"/>
            <p:cNvSpPr/>
            <p:nvPr/>
          </p:nvSpPr>
          <p:spPr>
            <a:xfrm>
              <a:off x="3779875" y="2894075"/>
              <a:ext cx="9525" cy="5080"/>
            </a:xfrm>
            <a:custGeom>
              <a:avLst/>
              <a:gdLst/>
              <a:ahLst/>
              <a:cxnLst/>
              <a:rect l="l" t="t" r="r" b="b"/>
              <a:pathLst>
                <a:path w="9525" h="5080">
                  <a:moveTo>
                    <a:pt x="0" y="0"/>
                  </a:moveTo>
                  <a:lnTo>
                    <a:pt x="3810" y="3047"/>
                  </a:lnTo>
                  <a:lnTo>
                    <a:pt x="9144" y="4571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79" name="object 15679"/>
            <p:cNvSpPr/>
            <p:nvPr/>
          </p:nvSpPr>
          <p:spPr>
            <a:xfrm>
              <a:off x="3779875" y="2870454"/>
              <a:ext cx="9525" cy="5080"/>
            </a:xfrm>
            <a:custGeom>
              <a:avLst/>
              <a:gdLst/>
              <a:ahLst/>
              <a:cxnLst/>
              <a:rect l="l" t="t" r="r" b="b"/>
              <a:pathLst>
                <a:path w="9525" h="5080">
                  <a:moveTo>
                    <a:pt x="9144" y="0"/>
                  </a:moveTo>
                  <a:lnTo>
                    <a:pt x="3810" y="1524"/>
                  </a:lnTo>
                  <a:lnTo>
                    <a:pt x="0" y="457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80" name="object 15680"/>
            <p:cNvSpPr/>
            <p:nvPr/>
          </p:nvSpPr>
          <p:spPr>
            <a:xfrm>
              <a:off x="3789019" y="2896361"/>
              <a:ext cx="9525" cy="1270"/>
            </a:xfrm>
            <a:custGeom>
              <a:avLst/>
              <a:gdLst/>
              <a:ahLst/>
              <a:cxnLst/>
              <a:rect l="l" t="t" r="r" b="b"/>
              <a:pathLst>
                <a:path w="9525" h="1269">
                  <a:moveTo>
                    <a:pt x="0" y="0"/>
                  </a:moveTo>
                  <a:lnTo>
                    <a:pt x="4572" y="761"/>
                  </a:lnTo>
                  <a:lnTo>
                    <a:pt x="9144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81" name="object 15681"/>
            <p:cNvSpPr/>
            <p:nvPr/>
          </p:nvSpPr>
          <p:spPr>
            <a:xfrm>
              <a:off x="3789019" y="2872739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9144" y="0"/>
                  </a:moveTo>
                  <a:lnTo>
                    <a:pt x="4572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82" name="object 15682"/>
            <p:cNvSpPr/>
            <p:nvPr/>
          </p:nvSpPr>
          <p:spPr>
            <a:xfrm>
              <a:off x="3789019" y="2898647"/>
              <a:ext cx="10160" cy="1270"/>
            </a:xfrm>
            <a:custGeom>
              <a:avLst/>
              <a:gdLst/>
              <a:ahLst/>
              <a:cxnLst/>
              <a:rect l="l" t="t" r="r" b="b"/>
              <a:pathLst>
                <a:path w="10160" h="1269">
                  <a:moveTo>
                    <a:pt x="0" y="0"/>
                  </a:moveTo>
                  <a:lnTo>
                    <a:pt x="4572" y="761"/>
                  </a:lnTo>
                  <a:lnTo>
                    <a:pt x="9906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83" name="object 15683"/>
            <p:cNvSpPr/>
            <p:nvPr/>
          </p:nvSpPr>
          <p:spPr>
            <a:xfrm>
              <a:off x="3789019" y="2869692"/>
              <a:ext cx="10160" cy="1270"/>
            </a:xfrm>
            <a:custGeom>
              <a:avLst/>
              <a:gdLst/>
              <a:ahLst/>
              <a:cxnLst/>
              <a:rect l="l" t="t" r="r" b="b"/>
              <a:pathLst>
                <a:path w="10160" h="1269">
                  <a:moveTo>
                    <a:pt x="9905" y="761"/>
                  </a:moveTo>
                  <a:lnTo>
                    <a:pt x="9905" y="761"/>
                  </a:lnTo>
                  <a:lnTo>
                    <a:pt x="9905" y="761"/>
                  </a:lnTo>
                </a:path>
                <a:path w="10160" h="1269">
                  <a:moveTo>
                    <a:pt x="9905" y="761"/>
                  </a:moveTo>
                  <a:lnTo>
                    <a:pt x="4571" y="0"/>
                  </a:lnTo>
                  <a:lnTo>
                    <a:pt x="0" y="761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84" name="object 15684"/>
            <p:cNvSpPr/>
            <p:nvPr/>
          </p:nvSpPr>
          <p:spPr>
            <a:xfrm>
              <a:off x="3790543" y="2888742"/>
              <a:ext cx="6985" cy="3175"/>
            </a:xfrm>
            <a:custGeom>
              <a:avLst/>
              <a:gdLst/>
              <a:ahLst/>
              <a:cxnLst/>
              <a:rect l="l" t="t" r="r" b="b"/>
              <a:pathLst>
                <a:path w="6985" h="3175">
                  <a:moveTo>
                    <a:pt x="6858" y="1524"/>
                  </a:moveTo>
                  <a:lnTo>
                    <a:pt x="6096" y="0"/>
                  </a:lnTo>
                  <a:lnTo>
                    <a:pt x="762" y="0"/>
                  </a:lnTo>
                  <a:lnTo>
                    <a:pt x="0" y="1524"/>
                  </a:lnTo>
                  <a:lnTo>
                    <a:pt x="762" y="2286"/>
                  </a:lnTo>
                  <a:lnTo>
                    <a:pt x="3810" y="3048"/>
                  </a:lnTo>
                  <a:lnTo>
                    <a:pt x="6096" y="2286"/>
                  </a:lnTo>
                  <a:lnTo>
                    <a:pt x="6858" y="152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85" name="object 15685"/>
            <p:cNvSpPr/>
            <p:nvPr/>
          </p:nvSpPr>
          <p:spPr>
            <a:xfrm>
              <a:off x="3793591" y="2887979"/>
              <a:ext cx="1905" cy="21590"/>
            </a:xfrm>
            <a:custGeom>
              <a:avLst/>
              <a:gdLst/>
              <a:ahLst/>
              <a:cxnLst/>
              <a:rect l="l" t="t" r="r" b="b"/>
              <a:pathLst>
                <a:path w="1904" h="21589">
                  <a:moveTo>
                    <a:pt x="1524" y="20574"/>
                  </a:moveTo>
                  <a:lnTo>
                    <a:pt x="1295" y="20040"/>
                  </a:lnTo>
                  <a:lnTo>
                    <a:pt x="762" y="19812"/>
                  </a:lnTo>
                  <a:lnTo>
                    <a:pt x="215" y="20040"/>
                  </a:lnTo>
                  <a:lnTo>
                    <a:pt x="0" y="20574"/>
                  </a:lnTo>
                  <a:lnTo>
                    <a:pt x="215" y="21120"/>
                  </a:lnTo>
                  <a:lnTo>
                    <a:pt x="762" y="21336"/>
                  </a:lnTo>
                  <a:lnTo>
                    <a:pt x="1295" y="21120"/>
                  </a:lnTo>
                  <a:lnTo>
                    <a:pt x="1524" y="20574"/>
                  </a:lnTo>
                  <a:close/>
                </a:path>
                <a:path w="1904" h="21589">
                  <a:moveTo>
                    <a:pt x="1524" y="762"/>
                  </a:moveTo>
                  <a:lnTo>
                    <a:pt x="1295" y="228"/>
                  </a:lnTo>
                  <a:lnTo>
                    <a:pt x="762" y="0"/>
                  </a:lnTo>
                  <a:lnTo>
                    <a:pt x="215" y="228"/>
                  </a:lnTo>
                  <a:lnTo>
                    <a:pt x="0" y="762"/>
                  </a:lnTo>
                  <a:lnTo>
                    <a:pt x="215" y="1308"/>
                  </a:lnTo>
                  <a:lnTo>
                    <a:pt x="762" y="1524"/>
                  </a:lnTo>
                  <a:lnTo>
                    <a:pt x="1295" y="1308"/>
                  </a:lnTo>
                  <a:lnTo>
                    <a:pt x="1524" y="76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86" name="object 15686"/>
            <p:cNvSpPr/>
            <p:nvPr/>
          </p:nvSpPr>
          <p:spPr>
            <a:xfrm>
              <a:off x="3776827" y="2889504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80">
                  <a:moveTo>
                    <a:pt x="0" y="0"/>
                  </a:moveTo>
                  <a:lnTo>
                    <a:pt x="1524" y="2286"/>
                  </a:lnTo>
                  <a:lnTo>
                    <a:pt x="3048" y="457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87" name="object 15687"/>
            <p:cNvSpPr/>
            <p:nvPr/>
          </p:nvSpPr>
          <p:spPr>
            <a:xfrm>
              <a:off x="3778351" y="2884931"/>
              <a:ext cx="10795" cy="11430"/>
            </a:xfrm>
            <a:custGeom>
              <a:avLst/>
              <a:gdLst/>
              <a:ahLst/>
              <a:cxnLst/>
              <a:rect l="l" t="t" r="r" b="b"/>
              <a:pathLst>
                <a:path w="10795" h="11430">
                  <a:moveTo>
                    <a:pt x="0" y="0"/>
                  </a:moveTo>
                  <a:lnTo>
                    <a:pt x="762" y="3810"/>
                  </a:lnTo>
                  <a:lnTo>
                    <a:pt x="3048" y="7620"/>
                  </a:lnTo>
                  <a:lnTo>
                    <a:pt x="6858" y="9906"/>
                  </a:lnTo>
                  <a:lnTo>
                    <a:pt x="10668" y="1143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88" name="object 15688"/>
            <p:cNvSpPr/>
            <p:nvPr/>
          </p:nvSpPr>
          <p:spPr>
            <a:xfrm>
              <a:off x="3807307" y="2889504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80">
                  <a:moveTo>
                    <a:pt x="0" y="4572"/>
                  </a:moveTo>
                  <a:lnTo>
                    <a:pt x="2286" y="2286"/>
                  </a:lnTo>
                  <a:lnTo>
                    <a:pt x="3047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89" name="object 15689"/>
            <p:cNvSpPr/>
            <p:nvPr/>
          </p:nvSpPr>
          <p:spPr>
            <a:xfrm>
              <a:off x="3798163" y="2884931"/>
              <a:ext cx="10795" cy="11430"/>
            </a:xfrm>
            <a:custGeom>
              <a:avLst/>
              <a:gdLst/>
              <a:ahLst/>
              <a:cxnLst/>
              <a:rect l="l" t="t" r="r" b="b"/>
              <a:pathLst>
                <a:path w="10795" h="11430">
                  <a:moveTo>
                    <a:pt x="0" y="11429"/>
                  </a:moveTo>
                  <a:lnTo>
                    <a:pt x="3810" y="9905"/>
                  </a:lnTo>
                  <a:lnTo>
                    <a:pt x="7620" y="7619"/>
                  </a:lnTo>
                  <a:lnTo>
                    <a:pt x="9906" y="3809"/>
                  </a:lnTo>
                  <a:lnTo>
                    <a:pt x="10668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90" name="object 15690"/>
            <p:cNvSpPr/>
            <p:nvPr/>
          </p:nvSpPr>
          <p:spPr>
            <a:xfrm>
              <a:off x="3798163" y="2872739"/>
              <a:ext cx="7620" cy="5080"/>
            </a:xfrm>
            <a:custGeom>
              <a:avLst/>
              <a:gdLst/>
              <a:ahLst/>
              <a:cxnLst/>
              <a:rect l="l" t="t" r="r" b="b"/>
              <a:pathLst>
                <a:path w="7620" h="5080">
                  <a:moveTo>
                    <a:pt x="7620" y="4572"/>
                  </a:moveTo>
                  <a:lnTo>
                    <a:pt x="3810" y="1524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91" name="object 15691"/>
            <p:cNvSpPr/>
            <p:nvPr/>
          </p:nvSpPr>
          <p:spPr>
            <a:xfrm>
              <a:off x="3805783" y="2877312"/>
              <a:ext cx="3175" cy="7620"/>
            </a:xfrm>
            <a:custGeom>
              <a:avLst/>
              <a:gdLst/>
              <a:ahLst/>
              <a:cxnLst/>
              <a:rect l="l" t="t" r="r" b="b"/>
              <a:pathLst>
                <a:path w="3175" h="7619">
                  <a:moveTo>
                    <a:pt x="3048" y="7620"/>
                  </a:moveTo>
                  <a:lnTo>
                    <a:pt x="2286" y="3048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92" name="object 15692"/>
            <p:cNvSpPr/>
            <p:nvPr/>
          </p:nvSpPr>
          <p:spPr>
            <a:xfrm>
              <a:off x="3798925" y="2894075"/>
              <a:ext cx="8890" cy="5080"/>
            </a:xfrm>
            <a:custGeom>
              <a:avLst/>
              <a:gdLst/>
              <a:ahLst/>
              <a:cxnLst/>
              <a:rect l="l" t="t" r="r" b="b"/>
              <a:pathLst>
                <a:path w="8889" h="5080">
                  <a:moveTo>
                    <a:pt x="0" y="4572"/>
                  </a:moveTo>
                  <a:lnTo>
                    <a:pt x="4572" y="3048"/>
                  </a:lnTo>
                  <a:lnTo>
                    <a:pt x="838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93" name="object 15693"/>
            <p:cNvSpPr/>
            <p:nvPr/>
          </p:nvSpPr>
          <p:spPr>
            <a:xfrm>
              <a:off x="3798925" y="2870454"/>
              <a:ext cx="8890" cy="5080"/>
            </a:xfrm>
            <a:custGeom>
              <a:avLst/>
              <a:gdLst/>
              <a:ahLst/>
              <a:cxnLst/>
              <a:rect l="l" t="t" r="r" b="b"/>
              <a:pathLst>
                <a:path w="8889" h="5080">
                  <a:moveTo>
                    <a:pt x="8382" y="4572"/>
                  </a:moveTo>
                  <a:lnTo>
                    <a:pt x="4572" y="1524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94" name="object 15694"/>
            <p:cNvSpPr/>
            <p:nvPr/>
          </p:nvSpPr>
          <p:spPr>
            <a:xfrm>
              <a:off x="3807307" y="2875026"/>
              <a:ext cx="3810" cy="14604"/>
            </a:xfrm>
            <a:custGeom>
              <a:avLst/>
              <a:gdLst/>
              <a:ahLst/>
              <a:cxnLst/>
              <a:rect l="l" t="t" r="r" b="b"/>
              <a:pathLst>
                <a:path w="3810" h="14605">
                  <a:moveTo>
                    <a:pt x="3048" y="14477"/>
                  </a:moveTo>
                  <a:lnTo>
                    <a:pt x="3810" y="10667"/>
                  </a:lnTo>
                  <a:lnTo>
                    <a:pt x="3810" y="6857"/>
                  </a:lnTo>
                  <a:lnTo>
                    <a:pt x="2286" y="3047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95" name="object 15695"/>
            <p:cNvSpPr/>
            <p:nvPr/>
          </p:nvSpPr>
          <p:spPr>
            <a:xfrm>
              <a:off x="3781399" y="2872739"/>
              <a:ext cx="7620" cy="5080"/>
            </a:xfrm>
            <a:custGeom>
              <a:avLst/>
              <a:gdLst/>
              <a:ahLst/>
              <a:cxnLst/>
              <a:rect l="l" t="t" r="r" b="b"/>
              <a:pathLst>
                <a:path w="7620" h="5080">
                  <a:moveTo>
                    <a:pt x="7620" y="0"/>
                  </a:moveTo>
                  <a:lnTo>
                    <a:pt x="3810" y="1524"/>
                  </a:lnTo>
                  <a:lnTo>
                    <a:pt x="0" y="457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96" name="object 15696"/>
            <p:cNvSpPr/>
            <p:nvPr/>
          </p:nvSpPr>
          <p:spPr>
            <a:xfrm>
              <a:off x="3778351" y="2876550"/>
              <a:ext cx="3175" cy="8890"/>
            </a:xfrm>
            <a:custGeom>
              <a:avLst/>
              <a:gdLst/>
              <a:ahLst/>
              <a:cxnLst/>
              <a:rect l="l" t="t" r="r" b="b"/>
              <a:pathLst>
                <a:path w="3175" h="8889">
                  <a:moveTo>
                    <a:pt x="3048" y="0"/>
                  </a:moveTo>
                  <a:lnTo>
                    <a:pt x="3048" y="762"/>
                  </a:lnTo>
                  <a:lnTo>
                    <a:pt x="762" y="3810"/>
                  </a:lnTo>
                  <a:lnTo>
                    <a:pt x="0" y="838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97" name="object 15697"/>
            <p:cNvSpPr/>
            <p:nvPr/>
          </p:nvSpPr>
          <p:spPr>
            <a:xfrm>
              <a:off x="3779875" y="2894075"/>
              <a:ext cx="9525" cy="5080"/>
            </a:xfrm>
            <a:custGeom>
              <a:avLst/>
              <a:gdLst/>
              <a:ahLst/>
              <a:cxnLst/>
              <a:rect l="l" t="t" r="r" b="b"/>
              <a:pathLst>
                <a:path w="9525" h="5080">
                  <a:moveTo>
                    <a:pt x="0" y="0"/>
                  </a:moveTo>
                  <a:lnTo>
                    <a:pt x="3810" y="3047"/>
                  </a:lnTo>
                  <a:lnTo>
                    <a:pt x="9144" y="4571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98" name="object 15698"/>
            <p:cNvSpPr/>
            <p:nvPr/>
          </p:nvSpPr>
          <p:spPr>
            <a:xfrm>
              <a:off x="3779875" y="2870454"/>
              <a:ext cx="9525" cy="5080"/>
            </a:xfrm>
            <a:custGeom>
              <a:avLst/>
              <a:gdLst/>
              <a:ahLst/>
              <a:cxnLst/>
              <a:rect l="l" t="t" r="r" b="b"/>
              <a:pathLst>
                <a:path w="9525" h="5080">
                  <a:moveTo>
                    <a:pt x="9144" y="0"/>
                  </a:moveTo>
                  <a:lnTo>
                    <a:pt x="3810" y="1524"/>
                  </a:lnTo>
                  <a:lnTo>
                    <a:pt x="0" y="457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99" name="object 15699"/>
            <p:cNvSpPr/>
            <p:nvPr/>
          </p:nvSpPr>
          <p:spPr>
            <a:xfrm>
              <a:off x="3789019" y="2896361"/>
              <a:ext cx="9525" cy="1270"/>
            </a:xfrm>
            <a:custGeom>
              <a:avLst/>
              <a:gdLst/>
              <a:ahLst/>
              <a:cxnLst/>
              <a:rect l="l" t="t" r="r" b="b"/>
              <a:pathLst>
                <a:path w="9525" h="1269">
                  <a:moveTo>
                    <a:pt x="0" y="0"/>
                  </a:moveTo>
                  <a:lnTo>
                    <a:pt x="4572" y="761"/>
                  </a:lnTo>
                  <a:lnTo>
                    <a:pt x="9144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00" name="object 15700"/>
            <p:cNvSpPr/>
            <p:nvPr/>
          </p:nvSpPr>
          <p:spPr>
            <a:xfrm>
              <a:off x="3789019" y="2872739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9144" y="0"/>
                  </a:moveTo>
                  <a:lnTo>
                    <a:pt x="4572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01" name="object 15701"/>
            <p:cNvSpPr/>
            <p:nvPr/>
          </p:nvSpPr>
          <p:spPr>
            <a:xfrm>
              <a:off x="3789019" y="2898647"/>
              <a:ext cx="10160" cy="1270"/>
            </a:xfrm>
            <a:custGeom>
              <a:avLst/>
              <a:gdLst/>
              <a:ahLst/>
              <a:cxnLst/>
              <a:rect l="l" t="t" r="r" b="b"/>
              <a:pathLst>
                <a:path w="10160" h="1269">
                  <a:moveTo>
                    <a:pt x="0" y="0"/>
                  </a:moveTo>
                  <a:lnTo>
                    <a:pt x="4572" y="761"/>
                  </a:lnTo>
                  <a:lnTo>
                    <a:pt x="9906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02" name="object 15702"/>
            <p:cNvSpPr/>
            <p:nvPr/>
          </p:nvSpPr>
          <p:spPr>
            <a:xfrm>
              <a:off x="3789019" y="2869692"/>
              <a:ext cx="10160" cy="1270"/>
            </a:xfrm>
            <a:custGeom>
              <a:avLst/>
              <a:gdLst/>
              <a:ahLst/>
              <a:cxnLst/>
              <a:rect l="l" t="t" r="r" b="b"/>
              <a:pathLst>
                <a:path w="10160" h="1269">
                  <a:moveTo>
                    <a:pt x="9905" y="761"/>
                  </a:moveTo>
                  <a:lnTo>
                    <a:pt x="4571" y="0"/>
                  </a:lnTo>
                  <a:lnTo>
                    <a:pt x="0" y="761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03" name="object 15703"/>
            <p:cNvSpPr/>
            <p:nvPr/>
          </p:nvSpPr>
          <p:spPr>
            <a:xfrm>
              <a:off x="3790543" y="2888742"/>
              <a:ext cx="6985" cy="3175"/>
            </a:xfrm>
            <a:custGeom>
              <a:avLst/>
              <a:gdLst/>
              <a:ahLst/>
              <a:cxnLst/>
              <a:rect l="l" t="t" r="r" b="b"/>
              <a:pathLst>
                <a:path w="6985" h="3175">
                  <a:moveTo>
                    <a:pt x="6858" y="1524"/>
                  </a:moveTo>
                  <a:lnTo>
                    <a:pt x="6096" y="0"/>
                  </a:lnTo>
                  <a:lnTo>
                    <a:pt x="762" y="0"/>
                  </a:lnTo>
                  <a:lnTo>
                    <a:pt x="0" y="1524"/>
                  </a:lnTo>
                  <a:lnTo>
                    <a:pt x="762" y="2286"/>
                  </a:lnTo>
                  <a:lnTo>
                    <a:pt x="3810" y="3048"/>
                  </a:lnTo>
                  <a:lnTo>
                    <a:pt x="6096" y="2286"/>
                  </a:lnTo>
                  <a:lnTo>
                    <a:pt x="6858" y="152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04" name="object 15704"/>
            <p:cNvSpPr/>
            <p:nvPr/>
          </p:nvSpPr>
          <p:spPr>
            <a:xfrm>
              <a:off x="3793591" y="2887979"/>
              <a:ext cx="1905" cy="21590"/>
            </a:xfrm>
            <a:custGeom>
              <a:avLst/>
              <a:gdLst/>
              <a:ahLst/>
              <a:cxnLst/>
              <a:rect l="l" t="t" r="r" b="b"/>
              <a:pathLst>
                <a:path w="1904" h="21589">
                  <a:moveTo>
                    <a:pt x="1524" y="20574"/>
                  </a:moveTo>
                  <a:lnTo>
                    <a:pt x="1295" y="20040"/>
                  </a:lnTo>
                  <a:lnTo>
                    <a:pt x="762" y="19812"/>
                  </a:lnTo>
                  <a:lnTo>
                    <a:pt x="215" y="20040"/>
                  </a:lnTo>
                  <a:lnTo>
                    <a:pt x="0" y="20574"/>
                  </a:lnTo>
                  <a:lnTo>
                    <a:pt x="215" y="21120"/>
                  </a:lnTo>
                  <a:lnTo>
                    <a:pt x="762" y="21336"/>
                  </a:lnTo>
                  <a:lnTo>
                    <a:pt x="1295" y="21120"/>
                  </a:lnTo>
                  <a:lnTo>
                    <a:pt x="1524" y="20574"/>
                  </a:lnTo>
                  <a:close/>
                </a:path>
                <a:path w="1904" h="21589">
                  <a:moveTo>
                    <a:pt x="1524" y="762"/>
                  </a:moveTo>
                  <a:lnTo>
                    <a:pt x="1295" y="228"/>
                  </a:lnTo>
                  <a:lnTo>
                    <a:pt x="762" y="0"/>
                  </a:lnTo>
                  <a:lnTo>
                    <a:pt x="215" y="228"/>
                  </a:lnTo>
                  <a:lnTo>
                    <a:pt x="0" y="762"/>
                  </a:lnTo>
                  <a:lnTo>
                    <a:pt x="215" y="1308"/>
                  </a:lnTo>
                  <a:lnTo>
                    <a:pt x="762" y="1524"/>
                  </a:lnTo>
                  <a:lnTo>
                    <a:pt x="1295" y="1308"/>
                  </a:lnTo>
                  <a:lnTo>
                    <a:pt x="1524" y="76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05" name="object 15705"/>
            <p:cNvSpPr/>
            <p:nvPr/>
          </p:nvSpPr>
          <p:spPr>
            <a:xfrm>
              <a:off x="3894937" y="2757677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0" y="4572"/>
                  </a:moveTo>
                  <a:lnTo>
                    <a:pt x="0" y="2286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06" name="object 15706"/>
            <p:cNvSpPr/>
            <p:nvPr/>
          </p:nvSpPr>
          <p:spPr>
            <a:xfrm>
              <a:off x="3891127" y="2758439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70" h="3175">
                  <a:moveTo>
                    <a:pt x="0" y="3048"/>
                  </a:moveTo>
                  <a:lnTo>
                    <a:pt x="761" y="1524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07" name="object 15707"/>
            <p:cNvSpPr/>
            <p:nvPr/>
          </p:nvSpPr>
          <p:spPr>
            <a:xfrm>
              <a:off x="3877411" y="2753868"/>
              <a:ext cx="0" cy="12700"/>
            </a:xfrm>
            <a:custGeom>
              <a:avLst/>
              <a:gdLst/>
              <a:ahLst/>
              <a:cxnLst/>
              <a:rect l="l" t="t" r="r" b="b"/>
              <a:pathLst>
                <a:path h="12700">
                  <a:moveTo>
                    <a:pt x="0" y="0"/>
                  </a:moveTo>
                  <a:lnTo>
                    <a:pt x="0" y="6096"/>
                  </a:lnTo>
                  <a:lnTo>
                    <a:pt x="0" y="1219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08" name="object 15708"/>
            <p:cNvSpPr/>
            <p:nvPr/>
          </p:nvSpPr>
          <p:spPr>
            <a:xfrm>
              <a:off x="3881983" y="2756915"/>
              <a:ext cx="3175" cy="6985"/>
            </a:xfrm>
            <a:custGeom>
              <a:avLst/>
              <a:gdLst/>
              <a:ahLst/>
              <a:cxnLst/>
              <a:rect l="l" t="t" r="r" b="b"/>
              <a:pathLst>
                <a:path w="3175" h="6985">
                  <a:moveTo>
                    <a:pt x="0" y="0"/>
                  </a:moveTo>
                  <a:lnTo>
                    <a:pt x="3048" y="6858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09" name="object 15709"/>
            <p:cNvSpPr/>
            <p:nvPr/>
          </p:nvSpPr>
          <p:spPr>
            <a:xfrm>
              <a:off x="3881983" y="2756915"/>
              <a:ext cx="3175" cy="6985"/>
            </a:xfrm>
            <a:custGeom>
              <a:avLst/>
              <a:gdLst/>
              <a:ahLst/>
              <a:cxnLst/>
              <a:rect l="l" t="t" r="r" b="b"/>
              <a:pathLst>
                <a:path w="3175" h="6985">
                  <a:moveTo>
                    <a:pt x="0" y="6857"/>
                  </a:moveTo>
                  <a:lnTo>
                    <a:pt x="3047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10" name="object 15710"/>
            <p:cNvSpPr/>
            <p:nvPr/>
          </p:nvSpPr>
          <p:spPr>
            <a:xfrm>
              <a:off x="3865981" y="2747010"/>
              <a:ext cx="12700" cy="1270"/>
            </a:xfrm>
            <a:custGeom>
              <a:avLst/>
              <a:gdLst/>
              <a:ahLst/>
              <a:cxnLst/>
              <a:rect l="l" t="t" r="r" b="b"/>
              <a:pathLst>
                <a:path w="12700" h="1269">
                  <a:moveTo>
                    <a:pt x="12191" y="761"/>
                  </a:moveTo>
                  <a:lnTo>
                    <a:pt x="6095" y="0"/>
                  </a:lnTo>
                  <a:lnTo>
                    <a:pt x="0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11" name="object 15711"/>
            <p:cNvSpPr/>
            <p:nvPr/>
          </p:nvSpPr>
          <p:spPr>
            <a:xfrm>
              <a:off x="3877411" y="275234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1524" y="0"/>
                  </a:moveTo>
                  <a:lnTo>
                    <a:pt x="762" y="762"/>
                  </a:lnTo>
                  <a:lnTo>
                    <a:pt x="0" y="152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12" name="object 15712"/>
            <p:cNvSpPr/>
            <p:nvPr/>
          </p:nvSpPr>
          <p:spPr>
            <a:xfrm>
              <a:off x="3890365" y="2756915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5">
                  <a:moveTo>
                    <a:pt x="762" y="1524"/>
                  </a:moveTo>
                  <a:lnTo>
                    <a:pt x="762" y="762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13" name="object 15713"/>
            <p:cNvSpPr/>
            <p:nvPr/>
          </p:nvSpPr>
          <p:spPr>
            <a:xfrm>
              <a:off x="3878173" y="2747772"/>
              <a:ext cx="14604" cy="6350"/>
            </a:xfrm>
            <a:custGeom>
              <a:avLst/>
              <a:gdLst/>
              <a:ahLst/>
              <a:cxnLst/>
              <a:rect l="l" t="t" r="r" b="b"/>
              <a:pathLst>
                <a:path w="14604" h="6350">
                  <a:moveTo>
                    <a:pt x="14477" y="6096"/>
                  </a:moveTo>
                  <a:lnTo>
                    <a:pt x="9905" y="3810"/>
                  </a:lnTo>
                  <a:lnTo>
                    <a:pt x="5333" y="762"/>
                  </a:lnTo>
                  <a:lnTo>
                    <a:pt x="3047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14" name="object 15714"/>
            <p:cNvSpPr/>
            <p:nvPr/>
          </p:nvSpPr>
          <p:spPr>
            <a:xfrm>
              <a:off x="3892651" y="2753868"/>
              <a:ext cx="2540" cy="3810"/>
            </a:xfrm>
            <a:custGeom>
              <a:avLst/>
              <a:gdLst/>
              <a:ahLst/>
              <a:cxnLst/>
              <a:rect l="l" t="t" r="r" b="b"/>
              <a:pathLst>
                <a:path w="2539" h="3810">
                  <a:moveTo>
                    <a:pt x="2286" y="3809"/>
                  </a:moveTo>
                  <a:lnTo>
                    <a:pt x="1524" y="1523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15" name="object 15715"/>
            <p:cNvSpPr/>
            <p:nvPr/>
          </p:nvSpPr>
          <p:spPr>
            <a:xfrm>
              <a:off x="3879697" y="2751581"/>
              <a:ext cx="10795" cy="5715"/>
            </a:xfrm>
            <a:custGeom>
              <a:avLst/>
              <a:gdLst/>
              <a:ahLst/>
              <a:cxnLst/>
              <a:rect l="l" t="t" r="r" b="b"/>
              <a:pathLst>
                <a:path w="10795" h="5714">
                  <a:moveTo>
                    <a:pt x="10667" y="5333"/>
                  </a:moveTo>
                  <a:lnTo>
                    <a:pt x="5333" y="2285"/>
                  </a:lnTo>
                  <a:lnTo>
                    <a:pt x="0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16" name="object 15716"/>
            <p:cNvSpPr/>
            <p:nvPr/>
          </p:nvSpPr>
          <p:spPr>
            <a:xfrm>
              <a:off x="3878173" y="2750057"/>
              <a:ext cx="3810" cy="3175"/>
            </a:xfrm>
            <a:custGeom>
              <a:avLst/>
              <a:gdLst/>
              <a:ahLst/>
              <a:cxnLst/>
              <a:rect l="l" t="t" r="r" b="b"/>
              <a:pathLst>
                <a:path w="3810" h="3175">
                  <a:moveTo>
                    <a:pt x="0" y="3048"/>
                  </a:moveTo>
                  <a:lnTo>
                    <a:pt x="381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17" name="object 15717"/>
            <p:cNvSpPr/>
            <p:nvPr/>
          </p:nvSpPr>
          <p:spPr>
            <a:xfrm>
              <a:off x="3864457" y="275920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62" y="0"/>
                  </a:moveTo>
                  <a:lnTo>
                    <a:pt x="1300" y="223"/>
                  </a:lnTo>
                  <a:lnTo>
                    <a:pt x="1524" y="761"/>
                  </a:lnTo>
                  <a:lnTo>
                    <a:pt x="1300" y="1300"/>
                  </a:lnTo>
                  <a:lnTo>
                    <a:pt x="762" y="1523"/>
                  </a:lnTo>
                  <a:lnTo>
                    <a:pt x="223" y="1300"/>
                  </a:lnTo>
                  <a:lnTo>
                    <a:pt x="0" y="761"/>
                  </a:lnTo>
                  <a:lnTo>
                    <a:pt x="223" y="223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18" name="object 15718"/>
            <p:cNvSpPr/>
            <p:nvPr/>
          </p:nvSpPr>
          <p:spPr>
            <a:xfrm>
              <a:off x="3865981" y="2762250"/>
              <a:ext cx="29209" cy="10795"/>
            </a:xfrm>
            <a:custGeom>
              <a:avLst/>
              <a:gdLst/>
              <a:ahLst/>
              <a:cxnLst/>
              <a:rect l="l" t="t" r="r" b="b"/>
              <a:pathLst>
                <a:path w="29210" h="10794">
                  <a:moveTo>
                    <a:pt x="0" y="10668"/>
                  </a:moveTo>
                  <a:lnTo>
                    <a:pt x="6096" y="10668"/>
                  </a:lnTo>
                  <a:lnTo>
                    <a:pt x="12192" y="9906"/>
                  </a:lnTo>
                  <a:lnTo>
                    <a:pt x="15240" y="9906"/>
                  </a:lnTo>
                  <a:lnTo>
                    <a:pt x="17526" y="9144"/>
                  </a:lnTo>
                  <a:lnTo>
                    <a:pt x="22098" y="6096"/>
                  </a:lnTo>
                  <a:lnTo>
                    <a:pt x="26670" y="3810"/>
                  </a:lnTo>
                  <a:lnTo>
                    <a:pt x="28194" y="1524"/>
                  </a:lnTo>
                  <a:lnTo>
                    <a:pt x="2895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19" name="object 15719"/>
            <p:cNvSpPr/>
            <p:nvPr/>
          </p:nvSpPr>
          <p:spPr>
            <a:xfrm>
              <a:off x="3877411" y="276606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0" y="0"/>
                  </a:moveTo>
                  <a:lnTo>
                    <a:pt x="762" y="761"/>
                  </a:lnTo>
                  <a:lnTo>
                    <a:pt x="1524" y="1523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20" name="object 15720"/>
            <p:cNvSpPr/>
            <p:nvPr/>
          </p:nvSpPr>
          <p:spPr>
            <a:xfrm>
              <a:off x="3890365" y="2761488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5">
                  <a:moveTo>
                    <a:pt x="0" y="1524"/>
                  </a:moveTo>
                  <a:lnTo>
                    <a:pt x="761" y="762"/>
                  </a:lnTo>
                  <a:lnTo>
                    <a:pt x="761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21" name="object 15721"/>
            <p:cNvSpPr/>
            <p:nvPr/>
          </p:nvSpPr>
          <p:spPr>
            <a:xfrm>
              <a:off x="3879697" y="2763011"/>
              <a:ext cx="10795" cy="5715"/>
            </a:xfrm>
            <a:custGeom>
              <a:avLst/>
              <a:gdLst/>
              <a:ahLst/>
              <a:cxnLst/>
              <a:rect l="l" t="t" r="r" b="b"/>
              <a:pathLst>
                <a:path w="10795" h="5714">
                  <a:moveTo>
                    <a:pt x="0" y="5333"/>
                  </a:moveTo>
                  <a:lnTo>
                    <a:pt x="5334" y="3047"/>
                  </a:lnTo>
                  <a:lnTo>
                    <a:pt x="1066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22" name="object 15722"/>
            <p:cNvSpPr/>
            <p:nvPr/>
          </p:nvSpPr>
          <p:spPr>
            <a:xfrm>
              <a:off x="3878173" y="2766822"/>
              <a:ext cx="3810" cy="3175"/>
            </a:xfrm>
            <a:custGeom>
              <a:avLst/>
              <a:gdLst/>
              <a:ahLst/>
              <a:cxnLst/>
              <a:rect l="l" t="t" r="r" b="b"/>
              <a:pathLst>
                <a:path w="3810" h="3175">
                  <a:moveTo>
                    <a:pt x="0" y="0"/>
                  </a:moveTo>
                  <a:lnTo>
                    <a:pt x="3810" y="3047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23" name="object 15723"/>
            <p:cNvSpPr/>
            <p:nvPr/>
          </p:nvSpPr>
          <p:spPr>
            <a:xfrm>
              <a:off x="3834739" y="2709672"/>
              <a:ext cx="13970" cy="6350"/>
            </a:xfrm>
            <a:custGeom>
              <a:avLst/>
              <a:gdLst/>
              <a:ahLst/>
              <a:cxnLst/>
              <a:rect l="l" t="t" r="r" b="b"/>
              <a:pathLst>
                <a:path w="13970" h="6350">
                  <a:moveTo>
                    <a:pt x="13715" y="6096"/>
                  </a:moveTo>
                  <a:lnTo>
                    <a:pt x="13715" y="0"/>
                  </a:lnTo>
                  <a:lnTo>
                    <a:pt x="0" y="0"/>
                  </a:lnTo>
                  <a:lnTo>
                    <a:pt x="0" y="6096"/>
                  </a:lnTo>
                  <a:lnTo>
                    <a:pt x="3047" y="6096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24" name="object 15724"/>
            <p:cNvSpPr/>
            <p:nvPr/>
          </p:nvSpPr>
          <p:spPr>
            <a:xfrm>
              <a:off x="3865219" y="2729484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0" y="0"/>
                  </a:lnTo>
                  <a:lnTo>
                    <a:pt x="30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25" name="object 15725"/>
            <p:cNvSpPr/>
            <p:nvPr/>
          </p:nvSpPr>
          <p:spPr>
            <a:xfrm>
              <a:off x="3866743" y="2730246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39">
                  <a:moveTo>
                    <a:pt x="1524" y="2285"/>
                  </a:moveTo>
                  <a:lnTo>
                    <a:pt x="1524" y="761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26" name="object 15726"/>
            <p:cNvSpPr/>
            <p:nvPr/>
          </p:nvSpPr>
          <p:spPr>
            <a:xfrm>
              <a:off x="3868267" y="2733294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27" name="object 15727"/>
            <p:cNvSpPr/>
            <p:nvPr/>
          </p:nvSpPr>
          <p:spPr>
            <a:xfrm>
              <a:off x="3865219" y="2736342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5">
                  <a:moveTo>
                    <a:pt x="1524" y="1524"/>
                  </a:moveTo>
                  <a:lnTo>
                    <a:pt x="3048" y="762"/>
                  </a:lnTo>
                  <a:lnTo>
                    <a:pt x="3048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28" name="object 15728"/>
            <p:cNvSpPr/>
            <p:nvPr/>
          </p:nvSpPr>
          <p:spPr>
            <a:xfrm>
              <a:off x="3888841" y="2745485"/>
              <a:ext cx="1905" cy="11430"/>
            </a:xfrm>
            <a:custGeom>
              <a:avLst/>
              <a:gdLst/>
              <a:ahLst/>
              <a:cxnLst/>
              <a:rect l="l" t="t" r="r" b="b"/>
              <a:pathLst>
                <a:path w="1904" h="11430">
                  <a:moveTo>
                    <a:pt x="1524" y="0"/>
                  </a:moveTo>
                  <a:lnTo>
                    <a:pt x="0" y="6096"/>
                  </a:lnTo>
                  <a:lnTo>
                    <a:pt x="0" y="1143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29" name="object 15729"/>
            <p:cNvSpPr/>
            <p:nvPr/>
          </p:nvSpPr>
          <p:spPr>
            <a:xfrm>
              <a:off x="3834739" y="2895600"/>
              <a:ext cx="13970" cy="3175"/>
            </a:xfrm>
            <a:custGeom>
              <a:avLst/>
              <a:gdLst/>
              <a:ahLst/>
              <a:cxnLst/>
              <a:rect l="l" t="t" r="r" b="b"/>
              <a:pathLst>
                <a:path w="13970" h="3175">
                  <a:moveTo>
                    <a:pt x="13715" y="3048"/>
                  </a:moveTo>
                  <a:lnTo>
                    <a:pt x="13715" y="0"/>
                  </a:lnTo>
                  <a:lnTo>
                    <a:pt x="0" y="0"/>
                  </a:lnTo>
                  <a:lnTo>
                    <a:pt x="0" y="3048"/>
                  </a:lnTo>
                  <a:lnTo>
                    <a:pt x="3047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30" name="object 15730"/>
            <p:cNvSpPr/>
            <p:nvPr/>
          </p:nvSpPr>
          <p:spPr>
            <a:xfrm>
              <a:off x="3848455" y="2797302"/>
              <a:ext cx="3175" cy="6985"/>
            </a:xfrm>
            <a:custGeom>
              <a:avLst/>
              <a:gdLst/>
              <a:ahLst/>
              <a:cxnLst/>
              <a:rect l="l" t="t" r="r" b="b"/>
              <a:pathLst>
                <a:path w="3175" h="6985">
                  <a:moveTo>
                    <a:pt x="3048" y="3048"/>
                  </a:moveTo>
                  <a:lnTo>
                    <a:pt x="3048" y="0"/>
                  </a:lnTo>
                  <a:lnTo>
                    <a:pt x="0" y="0"/>
                  </a:lnTo>
                  <a:lnTo>
                    <a:pt x="0" y="6858"/>
                  </a:lnTo>
                  <a:lnTo>
                    <a:pt x="3048" y="685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31" name="object 15731"/>
            <p:cNvSpPr/>
            <p:nvPr/>
          </p:nvSpPr>
          <p:spPr>
            <a:xfrm>
              <a:off x="3834739" y="2817113"/>
              <a:ext cx="13970" cy="3810"/>
            </a:xfrm>
            <a:custGeom>
              <a:avLst/>
              <a:gdLst/>
              <a:ahLst/>
              <a:cxnLst/>
              <a:rect l="l" t="t" r="r" b="b"/>
              <a:pathLst>
                <a:path w="13970" h="3810">
                  <a:moveTo>
                    <a:pt x="13715" y="3809"/>
                  </a:moveTo>
                  <a:lnTo>
                    <a:pt x="13715" y="0"/>
                  </a:lnTo>
                  <a:lnTo>
                    <a:pt x="0" y="0"/>
                  </a:lnTo>
                  <a:lnTo>
                    <a:pt x="0" y="3809"/>
                  </a:lnTo>
                  <a:lnTo>
                    <a:pt x="3047" y="3809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32" name="object 15732"/>
            <p:cNvSpPr/>
            <p:nvPr/>
          </p:nvSpPr>
          <p:spPr>
            <a:xfrm>
              <a:off x="3865219" y="2782061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5">
                  <a:moveTo>
                    <a:pt x="0" y="1524"/>
                  </a:moveTo>
                  <a:lnTo>
                    <a:pt x="3048" y="1524"/>
                  </a:lnTo>
                  <a:lnTo>
                    <a:pt x="3048" y="762"/>
                  </a:lnTo>
                  <a:lnTo>
                    <a:pt x="1523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33" name="object 15733"/>
            <p:cNvSpPr/>
            <p:nvPr/>
          </p:nvSpPr>
          <p:spPr>
            <a:xfrm>
              <a:off x="3868267" y="2783585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34" name="object 15734"/>
            <p:cNvSpPr/>
            <p:nvPr/>
          </p:nvSpPr>
          <p:spPr>
            <a:xfrm>
              <a:off x="3866743" y="2787396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39">
                  <a:moveTo>
                    <a:pt x="0" y="2285"/>
                  </a:moveTo>
                  <a:lnTo>
                    <a:pt x="1524" y="1523"/>
                  </a:lnTo>
                  <a:lnTo>
                    <a:pt x="1523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35" name="object 15735"/>
            <p:cNvSpPr/>
            <p:nvPr/>
          </p:nvSpPr>
          <p:spPr>
            <a:xfrm>
              <a:off x="3865219" y="2790444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48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36" name="object 15736"/>
            <p:cNvSpPr/>
            <p:nvPr/>
          </p:nvSpPr>
          <p:spPr>
            <a:xfrm>
              <a:off x="3834739" y="2783585"/>
              <a:ext cx="13970" cy="3810"/>
            </a:xfrm>
            <a:custGeom>
              <a:avLst/>
              <a:gdLst/>
              <a:ahLst/>
              <a:cxnLst/>
              <a:rect l="l" t="t" r="r" b="b"/>
              <a:pathLst>
                <a:path w="13970" h="3810">
                  <a:moveTo>
                    <a:pt x="13715" y="3809"/>
                  </a:moveTo>
                  <a:lnTo>
                    <a:pt x="13715" y="0"/>
                  </a:lnTo>
                  <a:lnTo>
                    <a:pt x="0" y="0"/>
                  </a:lnTo>
                  <a:lnTo>
                    <a:pt x="0" y="3809"/>
                  </a:lnTo>
                  <a:lnTo>
                    <a:pt x="3047" y="3809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37" name="object 15737"/>
            <p:cNvSpPr/>
            <p:nvPr/>
          </p:nvSpPr>
          <p:spPr>
            <a:xfrm>
              <a:off x="3922369" y="2891790"/>
              <a:ext cx="6985" cy="3810"/>
            </a:xfrm>
            <a:custGeom>
              <a:avLst/>
              <a:gdLst/>
              <a:ahLst/>
              <a:cxnLst/>
              <a:rect l="l" t="t" r="r" b="b"/>
              <a:pathLst>
                <a:path w="6985" h="3810">
                  <a:moveTo>
                    <a:pt x="6858" y="3809"/>
                  </a:moveTo>
                  <a:lnTo>
                    <a:pt x="6858" y="0"/>
                  </a:lnTo>
                  <a:lnTo>
                    <a:pt x="0" y="0"/>
                  </a:lnTo>
                  <a:lnTo>
                    <a:pt x="0" y="3809"/>
                  </a:lnTo>
                  <a:lnTo>
                    <a:pt x="3810" y="3809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38" name="object 15738"/>
            <p:cNvSpPr/>
            <p:nvPr/>
          </p:nvSpPr>
          <p:spPr>
            <a:xfrm>
              <a:off x="3962755" y="2919222"/>
              <a:ext cx="3810" cy="6350"/>
            </a:xfrm>
            <a:custGeom>
              <a:avLst/>
              <a:gdLst/>
              <a:ahLst/>
              <a:cxnLst/>
              <a:rect l="l" t="t" r="r" b="b"/>
              <a:pathLst>
                <a:path w="3810" h="6350">
                  <a:moveTo>
                    <a:pt x="0" y="0"/>
                  </a:moveTo>
                  <a:lnTo>
                    <a:pt x="3810" y="0"/>
                  </a:lnTo>
                  <a:lnTo>
                    <a:pt x="3810" y="6096"/>
                  </a:lnTo>
                  <a:lnTo>
                    <a:pt x="0" y="6096"/>
                  </a:ln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39" name="object 15739"/>
            <p:cNvSpPr/>
            <p:nvPr/>
          </p:nvSpPr>
          <p:spPr>
            <a:xfrm>
              <a:off x="3881983" y="2797302"/>
              <a:ext cx="3175" cy="6985"/>
            </a:xfrm>
            <a:custGeom>
              <a:avLst/>
              <a:gdLst/>
              <a:ahLst/>
              <a:cxnLst/>
              <a:rect l="l" t="t" r="r" b="b"/>
              <a:pathLst>
                <a:path w="3175" h="6985">
                  <a:moveTo>
                    <a:pt x="0" y="3048"/>
                  </a:moveTo>
                  <a:lnTo>
                    <a:pt x="0" y="0"/>
                  </a:lnTo>
                  <a:lnTo>
                    <a:pt x="3047" y="0"/>
                  </a:lnTo>
                  <a:lnTo>
                    <a:pt x="3048" y="6858"/>
                  </a:lnTo>
                  <a:lnTo>
                    <a:pt x="0" y="685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40" name="object 15740"/>
            <p:cNvSpPr/>
            <p:nvPr/>
          </p:nvSpPr>
          <p:spPr>
            <a:xfrm>
              <a:off x="3807307" y="2919222"/>
              <a:ext cx="3810" cy="13335"/>
            </a:xfrm>
            <a:custGeom>
              <a:avLst/>
              <a:gdLst/>
              <a:ahLst/>
              <a:cxnLst/>
              <a:rect l="l" t="t" r="r" b="b"/>
              <a:pathLst>
                <a:path w="3810" h="13335">
                  <a:moveTo>
                    <a:pt x="0" y="3048"/>
                  </a:moveTo>
                  <a:lnTo>
                    <a:pt x="0" y="0"/>
                  </a:lnTo>
                  <a:lnTo>
                    <a:pt x="3810" y="0"/>
                  </a:lnTo>
                  <a:lnTo>
                    <a:pt x="3810" y="12954"/>
                  </a:lnTo>
                  <a:lnTo>
                    <a:pt x="0" y="12954"/>
                  </a:lnTo>
                  <a:lnTo>
                    <a:pt x="0" y="9906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41" name="object 15741"/>
            <p:cNvSpPr/>
            <p:nvPr/>
          </p:nvSpPr>
          <p:spPr>
            <a:xfrm>
              <a:off x="3888841" y="2745485"/>
              <a:ext cx="1905" cy="11430"/>
            </a:xfrm>
            <a:custGeom>
              <a:avLst/>
              <a:gdLst/>
              <a:ahLst/>
              <a:cxnLst/>
              <a:rect l="l" t="t" r="r" b="b"/>
              <a:pathLst>
                <a:path w="1904" h="11430">
                  <a:moveTo>
                    <a:pt x="1524" y="0"/>
                  </a:moveTo>
                  <a:lnTo>
                    <a:pt x="0" y="6096"/>
                  </a:lnTo>
                  <a:lnTo>
                    <a:pt x="0" y="1143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42" name="object 15742"/>
            <p:cNvSpPr/>
            <p:nvPr/>
          </p:nvSpPr>
          <p:spPr>
            <a:xfrm>
              <a:off x="3865219" y="2729484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0" y="0"/>
                  </a:lnTo>
                  <a:lnTo>
                    <a:pt x="30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43" name="object 15743"/>
            <p:cNvSpPr/>
            <p:nvPr/>
          </p:nvSpPr>
          <p:spPr>
            <a:xfrm>
              <a:off x="3866743" y="2730246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39">
                  <a:moveTo>
                    <a:pt x="1524" y="2285"/>
                  </a:moveTo>
                  <a:lnTo>
                    <a:pt x="1524" y="761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44" name="object 15744"/>
            <p:cNvSpPr/>
            <p:nvPr/>
          </p:nvSpPr>
          <p:spPr>
            <a:xfrm>
              <a:off x="3868267" y="2733294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45" name="object 15745"/>
            <p:cNvSpPr/>
            <p:nvPr/>
          </p:nvSpPr>
          <p:spPr>
            <a:xfrm>
              <a:off x="3865219" y="2736342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5">
                  <a:moveTo>
                    <a:pt x="1524" y="1524"/>
                  </a:moveTo>
                  <a:lnTo>
                    <a:pt x="3048" y="762"/>
                  </a:lnTo>
                  <a:lnTo>
                    <a:pt x="3048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46" name="object 15746"/>
            <p:cNvSpPr/>
            <p:nvPr/>
          </p:nvSpPr>
          <p:spPr>
            <a:xfrm>
              <a:off x="3922369" y="2804160"/>
              <a:ext cx="6985" cy="3175"/>
            </a:xfrm>
            <a:custGeom>
              <a:avLst/>
              <a:gdLst/>
              <a:ahLst/>
              <a:cxnLst/>
              <a:rect l="l" t="t" r="r" b="b"/>
              <a:pathLst>
                <a:path w="6985" h="3175">
                  <a:moveTo>
                    <a:pt x="6858" y="3048"/>
                  </a:moveTo>
                  <a:lnTo>
                    <a:pt x="6858" y="0"/>
                  </a:lnTo>
                  <a:lnTo>
                    <a:pt x="0" y="0"/>
                  </a:lnTo>
                  <a:lnTo>
                    <a:pt x="0" y="3048"/>
                  </a:lnTo>
                  <a:lnTo>
                    <a:pt x="3810" y="3048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47" name="object 15747"/>
            <p:cNvSpPr/>
            <p:nvPr/>
          </p:nvSpPr>
          <p:spPr>
            <a:xfrm>
              <a:off x="3926179" y="2797302"/>
              <a:ext cx="3175" cy="6985"/>
            </a:xfrm>
            <a:custGeom>
              <a:avLst/>
              <a:gdLst/>
              <a:ahLst/>
              <a:cxnLst/>
              <a:rect l="l" t="t" r="r" b="b"/>
              <a:pathLst>
                <a:path w="3175" h="6985">
                  <a:moveTo>
                    <a:pt x="0" y="3048"/>
                  </a:moveTo>
                  <a:lnTo>
                    <a:pt x="0" y="0"/>
                  </a:lnTo>
                  <a:lnTo>
                    <a:pt x="3047" y="0"/>
                  </a:lnTo>
                  <a:lnTo>
                    <a:pt x="3048" y="6858"/>
                  </a:lnTo>
                  <a:lnTo>
                    <a:pt x="0" y="685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48" name="object 15748"/>
            <p:cNvSpPr/>
            <p:nvPr/>
          </p:nvSpPr>
          <p:spPr>
            <a:xfrm>
              <a:off x="3881983" y="2797302"/>
              <a:ext cx="3175" cy="6985"/>
            </a:xfrm>
            <a:custGeom>
              <a:avLst/>
              <a:gdLst/>
              <a:ahLst/>
              <a:cxnLst/>
              <a:rect l="l" t="t" r="r" b="b"/>
              <a:pathLst>
                <a:path w="3175" h="6985">
                  <a:moveTo>
                    <a:pt x="0" y="3048"/>
                  </a:moveTo>
                  <a:lnTo>
                    <a:pt x="0" y="0"/>
                  </a:lnTo>
                  <a:lnTo>
                    <a:pt x="3047" y="0"/>
                  </a:lnTo>
                  <a:lnTo>
                    <a:pt x="3048" y="6858"/>
                  </a:lnTo>
                  <a:lnTo>
                    <a:pt x="0" y="685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49" name="object 15749"/>
            <p:cNvSpPr/>
            <p:nvPr/>
          </p:nvSpPr>
          <p:spPr>
            <a:xfrm>
              <a:off x="3865219" y="2782061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5">
                  <a:moveTo>
                    <a:pt x="0" y="1524"/>
                  </a:moveTo>
                  <a:lnTo>
                    <a:pt x="3048" y="1524"/>
                  </a:lnTo>
                  <a:lnTo>
                    <a:pt x="3048" y="762"/>
                  </a:lnTo>
                  <a:lnTo>
                    <a:pt x="1523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50" name="object 15750"/>
            <p:cNvSpPr/>
            <p:nvPr/>
          </p:nvSpPr>
          <p:spPr>
            <a:xfrm>
              <a:off x="3868267" y="2783585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51" name="object 15751"/>
            <p:cNvSpPr/>
            <p:nvPr/>
          </p:nvSpPr>
          <p:spPr>
            <a:xfrm>
              <a:off x="3866743" y="2787396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39">
                  <a:moveTo>
                    <a:pt x="0" y="2285"/>
                  </a:moveTo>
                  <a:lnTo>
                    <a:pt x="1524" y="1523"/>
                  </a:lnTo>
                  <a:lnTo>
                    <a:pt x="1523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52" name="object 15752"/>
            <p:cNvSpPr/>
            <p:nvPr/>
          </p:nvSpPr>
          <p:spPr>
            <a:xfrm>
              <a:off x="3865219" y="2790444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48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53" name="object 15753"/>
            <p:cNvSpPr/>
            <p:nvPr/>
          </p:nvSpPr>
          <p:spPr>
            <a:xfrm>
              <a:off x="3894937" y="2757677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0" y="4572"/>
                  </a:moveTo>
                  <a:lnTo>
                    <a:pt x="0" y="2286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54" name="object 15754"/>
            <p:cNvSpPr/>
            <p:nvPr/>
          </p:nvSpPr>
          <p:spPr>
            <a:xfrm>
              <a:off x="3891127" y="2758439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70" h="3175">
                  <a:moveTo>
                    <a:pt x="0" y="3048"/>
                  </a:moveTo>
                  <a:lnTo>
                    <a:pt x="761" y="1524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55" name="object 15755"/>
            <p:cNvSpPr/>
            <p:nvPr/>
          </p:nvSpPr>
          <p:spPr>
            <a:xfrm>
              <a:off x="3877411" y="2753868"/>
              <a:ext cx="0" cy="12700"/>
            </a:xfrm>
            <a:custGeom>
              <a:avLst/>
              <a:gdLst/>
              <a:ahLst/>
              <a:cxnLst/>
              <a:rect l="l" t="t" r="r" b="b"/>
              <a:pathLst>
                <a:path h="12700">
                  <a:moveTo>
                    <a:pt x="0" y="0"/>
                  </a:moveTo>
                  <a:lnTo>
                    <a:pt x="0" y="6096"/>
                  </a:lnTo>
                  <a:lnTo>
                    <a:pt x="0" y="1219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56" name="object 15756"/>
            <p:cNvSpPr/>
            <p:nvPr/>
          </p:nvSpPr>
          <p:spPr>
            <a:xfrm>
              <a:off x="3881983" y="2756915"/>
              <a:ext cx="3175" cy="6985"/>
            </a:xfrm>
            <a:custGeom>
              <a:avLst/>
              <a:gdLst/>
              <a:ahLst/>
              <a:cxnLst/>
              <a:rect l="l" t="t" r="r" b="b"/>
              <a:pathLst>
                <a:path w="3175" h="6985">
                  <a:moveTo>
                    <a:pt x="0" y="0"/>
                  </a:moveTo>
                  <a:lnTo>
                    <a:pt x="3048" y="6858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57" name="object 15757"/>
            <p:cNvSpPr/>
            <p:nvPr/>
          </p:nvSpPr>
          <p:spPr>
            <a:xfrm>
              <a:off x="3881983" y="2756915"/>
              <a:ext cx="3175" cy="6985"/>
            </a:xfrm>
            <a:custGeom>
              <a:avLst/>
              <a:gdLst/>
              <a:ahLst/>
              <a:cxnLst/>
              <a:rect l="l" t="t" r="r" b="b"/>
              <a:pathLst>
                <a:path w="3175" h="6985">
                  <a:moveTo>
                    <a:pt x="0" y="6857"/>
                  </a:moveTo>
                  <a:lnTo>
                    <a:pt x="3047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58" name="object 15758"/>
            <p:cNvSpPr/>
            <p:nvPr/>
          </p:nvSpPr>
          <p:spPr>
            <a:xfrm>
              <a:off x="3865981" y="2747010"/>
              <a:ext cx="12700" cy="1270"/>
            </a:xfrm>
            <a:custGeom>
              <a:avLst/>
              <a:gdLst/>
              <a:ahLst/>
              <a:cxnLst/>
              <a:rect l="l" t="t" r="r" b="b"/>
              <a:pathLst>
                <a:path w="12700" h="1269">
                  <a:moveTo>
                    <a:pt x="12191" y="761"/>
                  </a:moveTo>
                  <a:lnTo>
                    <a:pt x="6095" y="0"/>
                  </a:lnTo>
                  <a:lnTo>
                    <a:pt x="0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59" name="object 15759"/>
            <p:cNvSpPr/>
            <p:nvPr/>
          </p:nvSpPr>
          <p:spPr>
            <a:xfrm>
              <a:off x="3877411" y="275234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1524" y="0"/>
                  </a:moveTo>
                  <a:lnTo>
                    <a:pt x="762" y="762"/>
                  </a:lnTo>
                  <a:lnTo>
                    <a:pt x="0" y="152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60" name="object 15760"/>
            <p:cNvSpPr/>
            <p:nvPr/>
          </p:nvSpPr>
          <p:spPr>
            <a:xfrm>
              <a:off x="3890365" y="2756915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5">
                  <a:moveTo>
                    <a:pt x="762" y="1524"/>
                  </a:moveTo>
                  <a:lnTo>
                    <a:pt x="762" y="762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61" name="object 15761"/>
            <p:cNvSpPr/>
            <p:nvPr/>
          </p:nvSpPr>
          <p:spPr>
            <a:xfrm>
              <a:off x="3878173" y="2747772"/>
              <a:ext cx="14604" cy="6350"/>
            </a:xfrm>
            <a:custGeom>
              <a:avLst/>
              <a:gdLst/>
              <a:ahLst/>
              <a:cxnLst/>
              <a:rect l="l" t="t" r="r" b="b"/>
              <a:pathLst>
                <a:path w="14604" h="6350">
                  <a:moveTo>
                    <a:pt x="14477" y="6096"/>
                  </a:moveTo>
                  <a:lnTo>
                    <a:pt x="14477" y="6096"/>
                  </a:lnTo>
                  <a:lnTo>
                    <a:pt x="14477" y="6096"/>
                  </a:lnTo>
                </a:path>
                <a:path w="14604" h="6350">
                  <a:moveTo>
                    <a:pt x="14477" y="6096"/>
                  </a:moveTo>
                  <a:lnTo>
                    <a:pt x="9905" y="3810"/>
                  </a:lnTo>
                  <a:lnTo>
                    <a:pt x="5333" y="762"/>
                  </a:lnTo>
                  <a:lnTo>
                    <a:pt x="3047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62" name="object 15762"/>
            <p:cNvSpPr/>
            <p:nvPr/>
          </p:nvSpPr>
          <p:spPr>
            <a:xfrm>
              <a:off x="3892651" y="2753868"/>
              <a:ext cx="2540" cy="3810"/>
            </a:xfrm>
            <a:custGeom>
              <a:avLst/>
              <a:gdLst/>
              <a:ahLst/>
              <a:cxnLst/>
              <a:rect l="l" t="t" r="r" b="b"/>
              <a:pathLst>
                <a:path w="2539" h="3810">
                  <a:moveTo>
                    <a:pt x="2286" y="3809"/>
                  </a:moveTo>
                  <a:lnTo>
                    <a:pt x="1524" y="1523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63" name="object 15763"/>
            <p:cNvSpPr/>
            <p:nvPr/>
          </p:nvSpPr>
          <p:spPr>
            <a:xfrm>
              <a:off x="3879697" y="2751581"/>
              <a:ext cx="10795" cy="5715"/>
            </a:xfrm>
            <a:custGeom>
              <a:avLst/>
              <a:gdLst/>
              <a:ahLst/>
              <a:cxnLst/>
              <a:rect l="l" t="t" r="r" b="b"/>
              <a:pathLst>
                <a:path w="10795" h="5714">
                  <a:moveTo>
                    <a:pt x="10667" y="5333"/>
                  </a:moveTo>
                  <a:lnTo>
                    <a:pt x="5333" y="2285"/>
                  </a:lnTo>
                  <a:lnTo>
                    <a:pt x="0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64" name="object 15764"/>
            <p:cNvSpPr/>
            <p:nvPr/>
          </p:nvSpPr>
          <p:spPr>
            <a:xfrm>
              <a:off x="3878173" y="2750057"/>
              <a:ext cx="3810" cy="3175"/>
            </a:xfrm>
            <a:custGeom>
              <a:avLst/>
              <a:gdLst/>
              <a:ahLst/>
              <a:cxnLst/>
              <a:rect l="l" t="t" r="r" b="b"/>
              <a:pathLst>
                <a:path w="3810" h="3175">
                  <a:moveTo>
                    <a:pt x="0" y="3048"/>
                  </a:moveTo>
                  <a:lnTo>
                    <a:pt x="381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65" name="object 15765"/>
            <p:cNvSpPr/>
            <p:nvPr/>
          </p:nvSpPr>
          <p:spPr>
            <a:xfrm>
              <a:off x="3864457" y="275920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62" y="0"/>
                  </a:moveTo>
                  <a:lnTo>
                    <a:pt x="1300" y="223"/>
                  </a:lnTo>
                  <a:lnTo>
                    <a:pt x="1524" y="761"/>
                  </a:lnTo>
                  <a:lnTo>
                    <a:pt x="1300" y="1300"/>
                  </a:lnTo>
                  <a:lnTo>
                    <a:pt x="762" y="1523"/>
                  </a:lnTo>
                  <a:lnTo>
                    <a:pt x="223" y="1300"/>
                  </a:lnTo>
                  <a:lnTo>
                    <a:pt x="0" y="761"/>
                  </a:lnTo>
                  <a:lnTo>
                    <a:pt x="223" y="223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66" name="object 15766"/>
            <p:cNvSpPr/>
            <p:nvPr/>
          </p:nvSpPr>
          <p:spPr>
            <a:xfrm>
              <a:off x="3865981" y="2762250"/>
              <a:ext cx="29209" cy="10795"/>
            </a:xfrm>
            <a:custGeom>
              <a:avLst/>
              <a:gdLst/>
              <a:ahLst/>
              <a:cxnLst/>
              <a:rect l="l" t="t" r="r" b="b"/>
              <a:pathLst>
                <a:path w="29210" h="10794">
                  <a:moveTo>
                    <a:pt x="0" y="10668"/>
                  </a:moveTo>
                  <a:lnTo>
                    <a:pt x="6096" y="10668"/>
                  </a:lnTo>
                  <a:lnTo>
                    <a:pt x="12192" y="9906"/>
                  </a:lnTo>
                  <a:lnTo>
                    <a:pt x="15240" y="9906"/>
                  </a:lnTo>
                  <a:lnTo>
                    <a:pt x="17526" y="9144"/>
                  </a:lnTo>
                  <a:lnTo>
                    <a:pt x="22098" y="6096"/>
                  </a:lnTo>
                  <a:lnTo>
                    <a:pt x="26670" y="3810"/>
                  </a:lnTo>
                  <a:lnTo>
                    <a:pt x="28194" y="1524"/>
                  </a:lnTo>
                  <a:lnTo>
                    <a:pt x="2895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67" name="object 15767"/>
            <p:cNvSpPr/>
            <p:nvPr/>
          </p:nvSpPr>
          <p:spPr>
            <a:xfrm>
              <a:off x="3877411" y="276606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0" y="0"/>
                  </a:moveTo>
                  <a:lnTo>
                    <a:pt x="762" y="761"/>
                  </a:lnTo>
                  <a:lnTo>
                    <a:pt x="1524" y="1523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68" name="object 15768"/>
            <p:cNvSpPr/>
            <p:nvPr/>
          </p:nvSpPr>
          <p:spPr>
            <a:xfrm>
              <a:off x="3890365" y="2761488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5">
                  <a:moveTo>
                    <a:pt x="0" y="1524"/>
                  </a:moveTo>
                  <a:lnTo>
                    <a:pt x="761" y="762"/>
                  </a:lnTo>
                  <a:lnTo>
                    <a:pt x="761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69" name="object 15769"/>
            <p:cNvSpPr/>
            <p:nvPr/>
          </p:nvSpPr>
          <p:spPr>
            <a:xfrm>
              <a:off x="3879697" y="2763011"/>
              <a:ext cx="10795" cy="5715"/>
            </a:xfrm>
            <a:custGeom>
              <a:avLst/>
              <a:gdLst/>
              <a:ahLst/>
              <a:cxnLst/>
              <a:rect l="l" t="t" r="r" b="b"/>
              <a:pathLst>
                <a:path w="10795" h="5714">
                  <a:moveTo>
                    <a:pt x="0" y="5333"/>
                  </a:moveTo>
                  <a:lnTo>
                    <a:pt x="5334" y="3047"/>
                  </a:lnTo>
                  <a:lnTo>
                    <a:pt x="1066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70" name="object 15770"/>
            <p:cNvSpPr/>
            <p:nvPr/>
          </p:nvSpPr>
          <p:spPr>
            <a:xfrm>
              <a:off x="3878173" y="2766822"/>
              <a:ext cx="3810" cy="3175"/>
            </a:xfrm>
            <a:custGeom>
              <a:avLst/>
              <a:gdLst/>
              <a:ahLst/>
              <a:cxnLst/>
              <a:rect l="l" t="t" r="r" b="b"/>
              <a:pathLst>
                <a:path w="3810" h="3175">
                  <a:moveTo>
                    <a:pt x="0" y="0"/>
                  </a:moveTo>
                  <a:lnTo>
                    <a:pt x="3810" y="3047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71" name="object 15771"/>
            <p:cNvSpPr/>
            <p:nvPr/>
          </p:nvSpPr>
          <p:spPr>
            <a:xfrm>
              <a:off x="3834739" y="2746247"/>
              <a:ext cx="13970" cy="3810"/>
            </a:xfrm>
            <a:custGeom>
              <a:avLst/>
              <a:gdLst/>
              <a:ahLst/>
              <a:cxnLst/>
              <a:rect l="l" t="t" r="r" b="b"/>
              <a:pathLst>
                <a:path w="13970" h="3810">
                  <a:moveTo>
                    <a:pt x="13715" y="3809"/>
                  </a:moveTo>
                  <a:lnTo>
                    <a:pt x="13715" y="0"/>
                  </a:lnTo>
                  <a:lnTo>
                    <a:pt x="0" y="0"/>
                  </a:lnTo>
                  <a:lnTo>
                    <a:pt x="0" y="3809"/>
                  </a:lnTo>
                  <a:lnTo>
                    <a:pt x="3047" y="3809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72" name="object 15772"/>
            <p:cNvSpPr/>
            <p:nvPr/>
          </p:nvSpPr>
          <p:spPr>
            <a:xfrm>
              <a:off x="3848455" y="2797302"/>
              <a:ext cx="3175" cy="6985"/>
            </a:xfrm>
            <a:custGeom>
              <a:avLst/>
              <a:gdLst/>
              <a:ahLst/>
              <a:cxnLst/>
              <a:rect l="l" t="t" r="r" b="b"/>
              <a:pathLst>
                <a:path w="3175" h="6985">
                  <a:moveTo>
                    <a:pt x="3048" y="3048"/>
                  </a:moveTo>
                  <a:lnTo>
                    <a:pt x="3048" y="0"/>
                  </a:lnTo>
                  <a:lnTo>
                    <a:pt x="0" y="0"/>
                  </a:lnTo>
                  <a:lnTo>
                    <a:pt x="0" y="6858"/>
                  </a:lnTo>
                  <a:lnTo>
                    <a:pt x="3048" y="685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73" name="object 15773"/>
            <p:cNvSpPr/>
            <p:nvPr/>
          </p:nvSpPr>
          <p:spPr>
            <a:xfrm>
              <a:off x="3834739" y="2783585"/>
              <a:ext cx="13970" cy="3810"/>
            </a:xfrm>
            <a:custGeom>
              <a:avLst/>
              <a:gdLst/>
              <a:ahLst/>
              <a:cxnLst/>
              <a:rect l="l" t="t" r="r" b="b"/>
              <a:pathLst>
                <a:path w="13970" h="3810">
                  <a:moveTo>
                    <a:pt x="13715" y="3809"/>
                  </a:moveTo>
                  <a:lnTo>
                    <a:pt x="13715" y="0"/>
                  </a:lnTo>
                  <a:lnTo>
                    <a:pt x="0" y="0"/>
                  </a:lnTo>
                  <a:lnTo>
                    <a:pt x="0" y="3809"/>
                  </a:lnTo>
                  <a:lnTo>
                    <a:pt x="3047" y="3809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74" name="object 15774"/>
            <p:cNvSpPr/>
            <p:nvPr/>
          </p:nvSpPr>
          <p:spPr>
            <a:xfrm>
              <a:off x="3962755" y="2919222"/>
              <a:ext cx="3810" cy="6350"/>
            </a:xfrm>
            <a:custGeom>
              <a:avLst/>
              <a:gdLst/>
              <a:ahLst/>
              <a:cxnLst/>
              <a:rect l="l" t="t" r="r" b="b"/>
              <a:pathLst>
                <a:path w="3810" h="6350">
                  <a:moveTo>
                    <a:pt x="0" y="0"/>
                  </a:moveTo>
                  <a:lnTo>
                    <a:pt x="3810" y="0"/>
                  </a:lnTo>
                  <a:lnTo>
                    <a:pt x="3810" y="6096"/>
                  </a:lnTo>
                  <a:lnTo>
                    <a:pt x="0" y="6096"/>
                  </a:ln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75" name="object 15775"/>
            <p:cNvSpPr/>
            <p:nvPr/>
          </p:nvSpPr>
          <p:spPr>
            <a:xfrm>
              <a:off x="3922369" y="2891790"/>
              <a:ext cx="6985" cy="3810"/>
            </a:xfrm>
            <a:custGeom>
              <a:avLst/>
              <a:gdLst/>
              <a:ahLst/>
              <a:cxnLst/>
              <a:rect l="l" t="t" r="r" b="b"/>
              <a:pathLst>
                <a:path w="6985" h="3810">
                  <a:moveTo>
                    <a:pt x="6858" y="3809"/>
                  </a:moveTo>
                  <a:lnTo>
                    <a:pt x="6858" y="0"/>
                  </a:lnTo>
                  <a:lnTo>
                    <a:pt x="0" y="0"/>
                  </a:lnTo>
                  <a:lnTo>
                    <a:pt x="0" y="3809"/>
                  </a:lnTo>
                  <a:lnTo>
                    <a:pt x="3810" y="3809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76" name="object 15776"/>
            <p:cNvSpPr/>
            <p:nvPr/>
          </p:nvSpPr>
          <p:spPr>
            <a:xfrm>
              <a:off x="3929227" y="2919222"/>
              <a:ext cx="3175" cy="6350"/>
            </a:xfrm>
            <a:custGeom>
              <a:avLst/>
              <a:gdLst/>
              <a:ahLst/>
              <a:cxnLst/>
              <a:rect l="l" t="t" r="r" b="b"/>
              <a:pathLst>
                <a:path w="3175" h="6350">
                  <a:moveTo>
                    <a:pt x="3048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3048" y="6096"/>
                  </a:lnTo>
                  <a:lnTo>
                    <a:pt x="3048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77" name="object 15777"/>
            <p:cNvSpPr/>
            <p:nvPr/>
          </p:nvSpPr>
          <p:spPr>
            <a:xfrm>
              <a:off x="3922369" y="2919222"/>
              <a:ext cx="6985" cy="6350"/>
            </a:xfrm>
            <a:custGeom>
              <a:avLst/>
              <a:gdLst/>
              <a:ahLst/>
              <a:cxnLst/>
              <a:rect l="l" t="t" r="r" b="b"/>
              <a:pathLst>
                <a:path w="6985" h="6350">
                  <a:moveTo>
                    <a:pt x="6858" y="0"/>
                  </a:moveTo>
                  <a:lnTo>
                    <a:pt x="6858" y="6096"/>
                  </a:lnTo>
                  <a:lnTo>
                    <a:pt x="0" y="6096"/>
                  </a:lnTo>
                  <a:lnTo>
                    <a:pt x="0" y="0"/>
                  </a:lnTo>
                  <a:lnTo>
                    <a:pt x="381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78" name="object 15778"/>
            <p:cNvSpPr/>
            <p:nvPr/>
          </p:nvSpPr>
          <p:spPr>
            <a:xfrm>
              <a:off x="3834739" y="2817113"/>
              <a:ext cx="13970" cy="3810"/>
            </a:xfrm>
            <a:custGeom>
              <a:avLst/>
              <a:gdLst/>
              <a:ahLst/>
              <a:cxnLst/>
              <a:rect l="l" t="t" r="r" b="b"/>
              <a:pathLst>
                <a:path w="13970" h="3810">
                  <a:moveTo>
                    <a:pt x="13715" y="3809"/>
                  </a:moveTo>
                  <a:lnTo>
                    <a:pt x="13715" y="0"/>
                  </a:lnTo>
                  <a:lnTo>
                    <a:pt x="0" y="0"/>
                  </a:lnTo>
                  <a:lnTo>
                    <a:pt x="0" y="3809"/>
                  </a:lnTo>
                  <a:lnTo>
                    <a:pt x="3047" y="3809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79" name="object 15779"/>
            <p:cNvSpPr/>
            <p:nvPr/>
          </p:nvSpPr>
          <p:spPr>
            <a:xfrm>
              <a:off x="3834739" y="2915411"/>
              <a:ext cx="13970" cy="3810"/>
            </a:xfrm>
            <a:custGeom>
              <a:avLst/>
              <a:gdLst/>
              <a:ahLst/>
              <a:cxnLst/>
              <a:rect l="l" t="t" r="r" b="b"/>
              <a:pathLst>
                <a:path w="13970" h="3810">
                  <a:moveTo>
                    <a:pt x="13715" y="0"/>
                  </a:moveTo>
                  <a:lnTo>
                    <a:pt x="13715" y="3810"/>
                  </a:lnTo>
                  <a:lnTo>
                    <a:pt x="0" y="3810"/>
                  </a:lnTo>
                  <a:lnTo>
                    <a:pt x="0" y="0"/>
                  </a:lnTo>
                  <a:lnTo>
                    <a:pt x="3047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80" name="object 15780"/>
            <p:cNvSpPr/>
            <p:nvPr/>
          </p:nvSpPr>
          <p:spPr>
            <a:xfrm>
              <a:off x="3834739" y="2895600"/>
              <a:ext cx="13970" cy="3175"/>
            </a:xfrm>
            <a:custGeom>
              <a:avLst/>
              <a:gdLst/>
              <a:ahLst/>
              <a:cxnLst/>
              <a:rect l="l" t="t" r="r" b="b"/>
              <a:pathLst>
                <a:path w="13970" h="3175">
                  <a:moveTo>
                    <a:pt x="13715" y="3048"/>
                  </a:moveTo>
                  <a:lnTo>
                    <a:pt x="13715" y="0"/>
                  </a:lnTo>
                  <a:lnTo>
                    <a:pt x="0" y="0"/>
                  </a:lnTo>
                  <a:lnTo>
                    <a:pt x="0" y="3048"/>
                  </a:lnTo>
                  <a:lnTo>
                    <a:pt x="3047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81" name="object 15781"/>
            <p:cNvSpPr/>
            <p:nvPr/>
          </p:nvSpPr>
          <p:spPr>
            <a:xfrm>
              <a:off x="3807307" y="2919222"/>
              <a:ext cx="3810" cy="13335"/>
            </a:xfrm>
            <a:custGeom>
              <a:avLst/>
              <a:gdLst/>
              <a:ahLst/>
              <a:cxnLst/>
              <a:rect l="l" t="t" r="r" b="b"/>
              <a:pathLst>
                <a:path w="3810" h="13335">
                  <a:moveTo>
                    <a:pt x="0" y="3048"/>
                  </a:moveTo>
                  <a:lnTo>
                    <a:pt x="0" y="0"/>
                  </a:lnTo>
                  <a:lnTo>
                    <a:pt x="3810" y="0"/>
                  </a:lnTo>
                  <a:lnTo>
                    <a:pt x="3810" y="12954"/>
                  </a:lnTo>
                  <a:lnTo>
                    <a:pt x="0" y="12954"/>
                  </a:lnTo>
                  <a:lnTo>
                    <a:pt x="0" y="9906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82" name="object 15782"/>
            <p:cNvSpPr/>
            <p:nvPr/>
          </p:nvSpPr>
          <p:spPr>
            <a:xfrm>
              <a:off x="3844645" y="2919222"/>
              <a:ext cx="3810" cy="13335"/>
            </a:xfrm>
            <a:custGeom>
              <a:avLst/>
              <a:gdLst/>
              <a:ahLst/>
              <a:cxnLst/>
              <a:rect l="l" t="t" r="r" b="b"/>
              <a:pathLst>
                <a:path w="3810" h="13335">
                  <a:moveTo>
                    <a:pt x="0" y="3048"/>
                  </a:moveTo>
                  <a:lnTo>
                    <a:pt x="0" y="0"/>
                  </a:lnTo>
                  <a:lnTo>
                    <a:pt x="3810" y="0"/>
                  </a:lnTo>
                  <a:lnTo>
                    <a:pt x="3810" y="12954"/>
                  </a:lnTo>
                  <a:lnTo>
                    <a:pt x="0" y="12954"/>
                  </a:lnTo>
                  <a:lnTo>
                    <a:pt x="0" y="9906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5783" name="object 15783"/>
          <p:cNvGrpSpPr/>
          <p:nvPr/>
        </p:nvGrpSpPr>
        <p:grpSpPr>
          <a:xfrm>
            <a:off x="4586864" y="2207683"/>
            <a:ext cx="126895" cy="107741"/>
            <a:chOff x="3649573" y="2849117"/>
            <a:chExt cx="100965" cy="85725"/>
          </a:xfrm>
        </p:grpSpPr>
        <p:sp>
          <p:nvSpPr>
            <p:cNvPr id="15784" name="object 15784"/>
            <p:cNvSpPr/>
            <p:nvPr/>
          </p:nvSpPr>
          <p:spPr>
            <a:xfrm>
              <a:off x="3655669" y="2919221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12953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85" name="object 15785"/>
            <p:cNvSpPr/>
            <p:nvPr/>
          </p:nvSpPr>
          <p:spPr>
            <a:xfrm>
              <a:off x="3651859" y="2915411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4">
                  <a:moveTo>
                    <a:pt x="0" y="16764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86" name="object 15786"/>
            <p:cNvSpPr/>
            <p:nvPr/>
          </p:nvSpPr>
          <p:spPr>
            <a:xfrm>
              <a:off x="3668623" y="2932175"/>
              <a:ext cx="81915" cy="0"/>
            </a:xfrm>
            <a:custGeom>
              <a:avLst/>
              <a:gdLst/>
              <a:ahLst/>
              <a:cxnLst/>
              <a:rect l="l" t="t" r="r" b="b"/>
              <a:pathLst>
                <a:path w="81914">
                  <a:moveTo>
                    <a:pt x="0" y="0"/>
                  </a:moveTo>
                  <a:lnTo>
                    <a:pt x="81534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87" name="object 15787"/>
            <p:cNvSpPr/>
            <p:nvPr/>
          </p:nvSpPr>
          <p:spPr>
            <a:xfrm>
              <a:off x="3662527" y="2851403"/>
              <a:ext cx="0" cy="64135"/>
            </a:xfrm>
            <a:custGeom>
              <a:avLst/>
              <a:gdLst/>
              <a:ahLst/>
              <a:cxnLst/>
              <a:rect l="l" t="t" r="r" b="b"/>
              <a:pathLst>
                <a:path h="64135">
                  <a:moveTo>
                    <a:pt x="0" y="64007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88" name="object 15788"/>
            <p:cNvSpPr/>
            <p:nvPr/>
          </p:nvSpPr>
          <p:spPr>
            <a:xfrm>
              <a:off x="3662527" y="2851403"/>
              <a:ext cx="0" cy="67945"/>
            </a:xfrm>
            <a:custGeom>
              <a:avLst/>
              <a:gdLst/>
              <a:ahLst/>
              <a:cxnLst/>
              <a:rect l="l" t="t" r="r" b="b"/>
              <a:pathLst>
                <a:path h="67944">
                  <a:moveTo>
                    <a:pt x="0" y="6781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89" name="object 15789"/>
            <p:cNvSpPr/>
            <p:nvPr/>
          </p:nvSpPr>
          <p:spPr>
            <a:xfrm>
              <a:off x="3655669" y="2851403"/>
              <a:ext cx="0" cy="67945"/>
            </a:xfrm>
            <a:custGeom>
              <a:avLst/>
              <a:gdLst/>
              <a:ahLst/>
              <a:cxnLst/>
              <a:rect l="l" t="t" r="r" b="b"/>
              <a:pathLst>
                <a:path h="67944">
                  <a:moveTo>
                    <a:pt x="0" y="6781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90" name="object 15790"/>
            <p:cNvSpPr/>
            <p:nvPr/>
          </p:nvSpPr>
          <p:spPr>
            <a:xfrm>
              <a:off x="3651859" y="2851403"/>
              <a:ext cx="0" cy="64135"/>
            </a:xfrm>
            <a:custGeom>
              <a:avLst/>
              <a:gdLst/>
              <a:ahLst/>
              <a:cxnLst/>
              <a:rect l="l" t="t" r="r" b="b"/>
              <a:pathLst>
                <a:path h="64135">
                  <a:moveTo>
                    <a:pt x="0" y="64007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91" name="object 15791"/>
            <p:cNvSpPr/>
            <p:nvPr/>
          </p:nvSpPr>
          <p:spPr>
            <a:xfrm>
              <a:off x="3655669" y="2851403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5">
                  <a:moveTo>
                    <a:pt x="685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5792" name="object 15792"/>
          <p:cNvGrpSpPr/>
          <p:nvPr/>
        </p:nvGrpSpPr>
        <p:grpSpPr>
          <a:xfrm>
            <a:off x="4515037" y="2025721"/>
            <a:ext cx="184357" cy="60654"/>
            <a:chOff x="3592423" y="2704338"/>
            <a:chExt cx="146685" cy="48260"/>
          </a:xfrm>
        </p:grpSpPr>
        <p:sp>
          <p:nvSpPr>
            <p:cNvPr id="15793" name="object 15793"/>
            <p:cNvSpPr/>
            <p:nvPr/>
          </p:nvSpPr>
          <p:spPr>
            <a:xfrm>
              <a:off x="3597757" y="2705862"/>
              <a:ext cx="0" cy="37465"/>
            </a:xfrm>
            <a:custGeom>
              <a:avLst/>
              <a:gdLst/>
              <a:ahLst/>
              <a:cxnLst/>
              <a:rect l="l" t="t" r="r" b="b"/>
              <a:pathLst>
                <a:path h="37464">
                  <a:moveTo>
                    <a:pt x="0" y="0"/>
                  </a:moveTo>
                  <a:lnTo>
                    <a:pt x="0" y="3733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94" name="object 15794"/>
            <p:cNvSpPr/>
            <p:nvPr/>
          </p:nvSpPr>
          <p:spPr>
            <a:xfrm>
              <a:off x="3594709" y="2705862"/>
              <a:ext cx="0" cy="37465"/>
            </a:xfrm>
            <a:custGeom>
              <a:avLst/>
              <a:gdLst/>
              <a:ahLst/>
              <a:cxnLst/>
              <a:rect l="l" t="t" r="r" b="b"/>
              <a:pathLst>
                <a:path h="37464">
                  <a:moveTo>
                    <a:pt x="0" y="0"/>
                  </a:moveTo>
                  <a:lnTo>
                    <a:pt x="0" y="3733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95" name="object 15795"/>
            <p:cNvSpPr/>
            <p:nvPr/>
          </p:nvSpPr>
          <p:spPr>
            <a:xfrm>
              <a:off x="3601567" y="2705862"/>
              <a:ext cx="0" cy="33655"/>
            </a:xfrm>
            <a:custGeom>
              <a:avLst/>
              <a:gdLst/>
              <a:ahLst/>
              <a:cxnLst/>
              <a:rect l="l" t="t" r="r" b="b"/>
              <a:pathLst>
                <a:path h="33655">
                  <a:moveTo>
                    <a:pt x="0" y="0"/>
                  </a:moveTo>
                  <a:lnTo>
                    <a:pt x="0" y="3352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96" name="object 15796"/>
            <p:cNvSpPr/>
            <p:nvPr/>
          </p:nvSpPr>
          <p:spPr>
            <a:xfrm>
              <a:off x="3604615" y="2750058"/>
              <a:ext cx="128905" cy="0"/>
            </a:xfrm>
            <a:custGeom>
              <a:avLst/>
              <a:gdLst/>
              <a:ahLst/>
              <a:cxnLst/>
              <a:rect l="l" t="t" r="r" b="b"/>
              <a:pathLst>
                <a:path w="128904">
                  <a:moveTo>
                    <a:pt x="128777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97" name="object 15797"/>
            <p:cNvSpPr/>
            <p:nvPr/>
          </p:nvSpPr>
          <p:spPr>
            <a:xfrm>
              <a:off x="3597757" y="2743200"/>
              <a:ext cx="135890" cy="0"/>
            </a:xfrm>
            <a:custGeom>
              <a:avLst/>
              <a:gdLst/>
              <a:ahLst/>
              <a:cxnLst/>
              <a:rect l="l" t="t" r="r" b="b"/>
              <a:pathLst>
                <a:path w="135889">
                  <a:moveTo>
                    <a:pt x="135636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98" name="object 15798"/>
            <p:cNvSpPr/>
            <p:nvPr/>
          </p:nvSpPr>
          <p:spPr>
            <a:xfrm>
              <a:off x="3601567" y="2739390"/>
              <a:ext cx="135255" cy="0"/>
            </a:xfrm>
            <a:custGeom>
              <a:avLst/>
              <a:gdLst/>
              <a:ahLst/>
              <a:cxnLst/>
              <a:rect l="l" t="t" r="r" b="b"/>
              <a:pathLst>
                <a:path w="135254">
                  <a:moveTo>
                    <a:pt x="134874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99" name="object 15799"/>
            <p:cNvSpPr/>
            <p:nvPr/>
          </p:nvSpPr>
          <p:spPr>
            <a:xfrm>
              <a:off x="3627475" y="273862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62" y="0"/>
                  </a:moveTo>
                  <a:lnTo>
                    <a:pt x="1300" y="223"/>
                  </a:lnTo>
                  <a:lnTo>
                    <a:pt x="1524" y="761"/>
                  </a:lnTo>
                  <a:lnTo>
                    <a:pt x="1300" y="1300"/>
                  </a:lnTo>
                  <a:lnTo>
                    <a:pt x="762" y="1523"/>
                  </a:lnTo>
                  <a:lnTo>
                    <a:pt x="223" y="1300"/>
                  </a:lnTo>
                  <a:lnTo>
                    <a:pt x="0" y="761"/>
                  </a:lnTo>
                  <a:lnTo>
                    <a:pt x="223" y="223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00" name="object 15800"/>
            <p:cNvSpPr/>
            <p:nvPr/>
          </p:nvSpPr>
          <p:spPr>
            <a:xfrm>
              <a:off x="3733393" y="2726436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12953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01" name="object 15801"/>
            <p:cNvSpPr/>
            <p:nvPr/>
          </p:nvSpPr>
          <p:spPr>
            <a:xfrm>
              <a:off x="3729583" y="2726436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12953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02" name="object 15802"/>
            <p:cNvSpPr/>
            <p:nvPr/>
          </p:nvSpPr>
          <p:spPr>
            <a:xfrm>
              <a:off x="3736441" y="2739390"/>
              <a:ext cx="0" cy="10795"/>
            </a:xfrm>
            <a:custGeom>
              <a:avLst/>
              <a:gdLst/>
              <a:ahLst/>
              <a:cxnLst/>
              <a:rect l="l" t="t" r="r" b="b"/>
              <a:pathLst>
                <a:path h="10794">
                  <a:moveTo>
                    <a:pt x="0" y="0"/>
                  </a:moveTo>
                  <a:lnTo>
                    <a:pt x="0" y="1066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03" name="object 15803"/>
            <p:cNvSpPr/>
            <p:nvPr/>
          </p:nvSpPr>
          <p:spPr>
            <a:xfrm>
              <a:off x="3733393" y="2743200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5">
                  <a:moveTo>
                    <a:pt x="0" y="0"/>
                  </a:moveTo>
                  <a:lnTo>
                    <a:pt x="0" y="685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04" name="object 15804"/>
            <p:cNvSpPr/>
            <p:nvPr/>
          </p:nvSpPr>
          <p:spPr>
            <a:xfrm>
              <a:off x="3736441" y="2739390"/>
              <a:ext cx="0" cy="10795"/>
            </a:xfrm>
            <a:custGeom>
              <a:avLst/>
              <a:gdLst/>
              <a:ahLst/>
              <a:cxnLst/>
              <a:rect l="l" t="t" r="r" b="b"/>
              <a:pathLst>
                <a:path h="10794">
                  <a:moveTo>
                    <a:pt x="0" y="0"/>
                  </a:moveTo>
                  <a:lnTo>
                    <a:pt x="0" y="1066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05" name="object 15805"/>
            <p:cNvSpPr/>
            <p:nvPr/>
          </p:nvSpPr>
          <p:spPr>
            <a:xfrm>
              <a:off x="3729583" y="2726436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10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06" name="object 15806"/>
            <p:cNvSpPr/>
            <p:nvPr/>
          </p:nvSpPr>
          <p:spPr>
            <a:xfrm>
              <a:off x="3691483" y="2706624"/>
              <a:ext cx="37465" cy="18415"/>
            </a:xfrm>
            <a:custGeom>
              <a:avLst/>
              <a:gdLst/>
              <a:ahLst/>
              <a:cxnLst/>
              <a:rect l="l" t="t" r="r" b="b"/>
              <a:pathLst>
                <a:path w="37464" h="18414">
                  <a:moveTo>
                    <a:pt x="0" y="0"/>
                  </a:moveTo>
                  <a:lnTo>
                    <a:pt x="7620" y="7620"/>
                  </a:lnTo>
                  <a:lnTo>
                    <a:pt x="16764" y="13716"/>
                  </a:lnTo>
                  <a:lnTo>
                    <a:pt x="26670" y="16763"/>
                  </a:lnTo>
                  <a:lnTo>
                    <a:pt x="37338" y="18287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07" name="object 15807"/>
            <p:cNvSpPr/>
            <p:nvPr/>
          </p:nvSpPr>
          <p:spPr>
            <a:xfrm>
              <a:off x="3601567" y="2739390"/>
              <a:ext cx="135255" cy="0"/>
            </a:xfrm>
            <a:custGeom>
              <a:avLst/>
              <a:gdLst/>
              <a:ahLst/>
              <a:cxnLst/>
              <a:rect l="l" t="t" r="r" b="b"/>
              <a:pathLst>
                <a:path w="135254">
                  <a:moveTo>
                    <a:pt x="134874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08" name="object 15808"/>
            <p:cNvSpPr/>
            <p:nvPr/>
          </p:nvSpPr>
          <p:spPr>
            <a:xfrm>
              <a:off x="3597757" y="2743200"/>
              <a:ext cx="135890" cy="0"/>
            </a:xfrm>
            <a:custGeom>
              <a:avLst/>
              <a:gdLst/>
              <a:ahLst/>
              <a:cxnLst/>
              <a:rect l="l" t="t" r="r" b="b"/>
              <a:pathLst>
                <a:path w="135889">
                  <a:moveTo>
                    <a:pt x="135636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09" name="object 15809"/>
            <p:cNvSpPr/>
            <p:nvPr/>
          </p:nvSpPr>
          <p:spPr>
            <a:xfrm>
              <a:off x="3604615" y="2750058"/>
              <a:ext cx="128905" cy="0"/>
            </a:xfrm>
            <a:custGeom>
              <a:avLst/>
              <a:gdLst/>
              <a:ahLst/>
              <a:cxnLst/>
              <a:rect l="l" t="t" r="r" b="b"/>
              <a:pathLst>
                <a:path w="128904">
                  <a:moveTo>
                    <a:pt x="128777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5810" name="object 15810"/>
          <p:cNvGrpSpPr/>
          <p:nvPr/>
        </p:nvGrpSpPr>
        <p:grpSpPr>
          <a:xfrm>
            <a:off x="4586864" y="2207683"/>
            <a:ext cx="126895" cy="107741"/>
            <a:chOff x="3649573" y="2849117"/>
            <a:chExt cx="100965" cy="85725"/>
          </a:xfrm>
        </p:grpSpPr>
        <p:sp>
          <p:nvSpPr>
            <p:cNvPr id="15811" name="object 15811"/>
            <p:cNvSpPr/>
            <p:nvPr/>
          </p:nvSpPr>
          <p:spPr>
            <a:xfrm>
              <a:off x="3666337" y="2929889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80">
                  <a:moveTo>
                    <a:pt x="2286" y="0"/>
                  </a:moveTo>
                  <a:lnTo>
                    <a:pt x="3902" y="669"/>
                  </a:lnTo>
                  <a:lnTo>
                    <a:pt x="4572" y="2285"/>
                  </a:lnTo>
                  <a:lnTo>
                    <a:pt x="3902" y="3902"/>
                  </a:lnTo>
                  <a:lnTo>
                    <a:pt x="2286" y="4571"/>
                  </a:lnTo>
                  <a:lnTo>
                    <a:pt x="669" y="3902"/>
                  </a:lnTo>
                  <a:lnTo>
                    <a:pt x="0" y="2285"/>
                  </a:lnTo>
                  <a:lnTo>
                    <a:pt x="669" y="669"/>
                  </a:lnTo>
                  <a:lnTo>
                    <a:pt x="228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12" name="object 15812"/>
            <p:cNvSpPr/>
            <p:nvPr/>
          </p:nvSpPr>
          <p:spPr>
            <a:xfrm>
              <a:off x="3668623" y="2932175"/>
              <a:ext cx="81915" cy="0"/>
            </a:xfrm>
            <a:custGeom>
              <a:avLst/>
              <a:gdLst/>
              <a:ahLst/>
              <a:cxnLst/>
              <a:rect l="l" t="t" r="r" b="b"/>
              <a:pathLst>
                <a:path w="81914">
                  <a:moveTo>
                    <a:pt x="81534" y="0"/>
                  </a:moveTo>
                  <a:lnTo>
                    <a:pt x="0" y="0"/>
                  </a:lnTo>
                  <a:lnTo>
                    <a:pt x="8153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13" name="object 15813"/>
            <p:cNvSpPr/>
            <p:nvPr/>
          </p:nvSpPr>
          <p:spPr>
            <a:xfrm>
              <a:off x="3662527" y="2851403"/>
              <a:ext cx="0" cy="64135"/>
            </a:xfrm>
            <a:custGeom>
              <a:avLst/>
              <a:gdLst/>
              <a:ahLst/>
              <a:cxnLst/>
              <a:rect l="l" t="t" r="r" b="b"/>
              <a:pathLst>
                <a:path h="64135">
                  <a:moveTo>
                    <a:pt x="0" y="64007"/>
                  </a:moveTo>
                  <a:lnTo>
                    <a:pt x="0" y="0"/>
                  </a:lnTo>
                </a:path>
                <a:path h="64135">
                  <a:moveTo>
                    <a:pt x="0" y="64007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14" name="object 15814"/>
            <p:cNvSpPr/>
            <p:nvPr/>
          </p:nvSpPr>
          <p:spPr>
            <a:xfrm>
              <a:off x="3655669" y="2919221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0"/>
                  </a:moveTo>
                  <a:lnTo>
                    <a:pt x="0" y="1295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15" name="object 15815"/>
            <p:cNvSpPr/>
            <p:nvPr/>
          </p:nvSpPr>
          <p:spPr>
            <a:xfrm>
              <a:off x="3655669" y="2851403"/>
              <a:ext cx="0" cy="64135"/>
            </a:xfrm>
            <a:custGeom>
              <a:avLst/>
              <a:gdLst/>
              <a:ahLst/>
              <a:cxnLst/>
              <a:rect l="l" t="t" r="r" b="b"/>
              <a:pathLst>
                <a:path h="64135">
                  <a:moveTo>
                    <a:pt x="0" y="64007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16" name="object 15816"/>
            <p:cNvSpPr/>
            <p:nvPr/>
          </p:nvSpPr>
          <p:spPr>
            <a:xfrm>
              <a:off x="3651859" y="2851403"/>
              <a:ext cx="0" cy="81280"/>
            </a:xfrm>
            <a:custGeom>
              <a:avLst/>
              <a:gdLst/>
              <a:ahLst/>
              <a:cxnLst/>
              <a:rect l="l" t="t" r="r" b="b"/>
              <a:pathLst>
                <a:path h="81280">
                  <a:moveTo>
                    <a:pt x="0" y="80772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17" name="object 15817"/>
            <p:cNvSpPr/>
            <p:nvPr/>
          </p:nvSpPr>
          <p:spPr>
            <a:xfrm>
              <a:off x="3655669" y="2851403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5">
                  <a:moveTo>
                    <a:pt x="685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5818" name="object 15818"/>
          <p:cNvGrpSpPr/>
          <p:nvPr/>
        </p:nvGrpSpPr>
        <p:grpSpPr>
          <a:xfrm>
            <a:off x="4684549" y="2050622"/>
            <a:ext cx="14365" cy="32720"/>
            <a:chOff x="3727297" y="2724150"/>
            <a:chExt cx="11430" cy="26034"/>
          </a:xfrm>
        </p:grpSpPr>
        <p:sp>
          <p:nvSpPr>
            <p:cNvPr id="15819" name="object 15819"/>
            <p:cNvSpPr/>
            <p:nvPr/>
          </p:nvSpPr>
          <p:spPr>
            <a:xfrm>
              <a:off x="3729583" y="2726436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12953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20" name="object 15820"/>
            <p:cNvSpPr/>
            <p:nvPr/>
          </p:nvSpPr>
          <p:spPr>
            <a:xfrm>
              <a:off x="3733393" y="2726436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12953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21" name="object 15821"/>
            <p:cNvSpPr/>
            <p:nvPr/>
          </p:nvSpPr>
          <p:spPr>
            <a:xfrm>
              <a:off x="3729583" y="2726436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10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22" name="object 15822"/>
            <p:cNvSpPr/>
            <p:nvPr/>
          </p:nvSpPr>
          <p:spPr>
            <a:xfrm>
              <a:off x="3733393" y="2743200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5">
                  <a:moveTo>
                    <a:pt x="0" y="0"/>
                  </a:moveTo>
                  <a:lnTo>
                    <a:pt x="0" y="685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23" name="object 15823"/>
            <p:cNvSpPr/>
            <p:nvPr/>
          </p:nvSpPr>
          <p:spPr>
            <a:xfrm>
              <a:off x="3736441" y="2739390"/>
              <a:ext cx="0" cy="10795"/>
            </a:xfrm>
            <a:custGeom>
              <a:avLst/>
              <a:gdLst/>
              <a:ahLst/>
              <a:cxnLst/>
              <a:rect l="l" t="t" r="r" b="b"/>
              <a:pathLst>
                <a:path h="10794">
                  <a:moveTo>
                    <a:pt x="0" y="0"/>
                  </a:moveTo>
                  <a:lnTo>
                    <a:pt x="0" y="10668"/>
                  </a:lnTo>
                </a:path>
                <a:path h="10794">
                  <a:moveTo>
                    <a:pt x="0" y="0"/>
                  </a:moveTo>
                  <a:lnTo>
                    <a:pt x="0" y="1066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5824" name="object 15824"/>
          <p:cNvSpPr/>
          <p:nvPr/>
        </p:nvSpPr>
        <p:spPr>
          <a:xfrm>
            <a:off x="4559091" y="2068817"/>
            <a:ext cx="2394" cy="2394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762" y="0"/>
                </a:moveTo>
                <a:lnTo>
                  <a:pt x="1300" y="223"/>
                </a:lnTo>
                <a:lnTo>
                  <a:pt x="1524" y="761"/>
                </a:lnTo>
                <a:lnTo>
                  <a:pt x="1300" y="1300"/>
                </a:lnTo>
                <a:lnTo>
                  <a:pt x="762" y="1523"/>
                </a:lnTo>
                <a:lnTo>
                  <a:pt x="223" y="1300"/>
                </a:lnTo>
                <a:lnTo>
                  <a:pt x="0" y="761"/>
                </a:lnTo>
                <a:lnTo>
                  <a:pt x="223" y="223"/>
                </a:lnTo>
                <a:lnTo>
                  <a:pt x="76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5825" name="object 15825"/>
          <p:cNvGrpSpPr/>
          <p:nvPr/>
        </p:nvGrpSpPr>
        <p:grpSpPr>
          <a:xfrm>
            <a:off x="4651987" y="2317820"/>
            <a:ext cx="49481" cy="16760"/>
            <a:chOff x="3701389" y="2936748"/>
            <a:chExt cx="39370" cy="13335"/>
          </a:xfrm>
        </p:grpSpPr>
        <p:sp>
          <p:nvSpPr>
            <p:cNvPr id="15826" name="object 15826"/>
            <p:cNvSpPr/>
            <p:nvPr/>
          </p:nvSpPr>
          <p:spPr>
            <a:xfrm>
              <a:off x="3703675" y="2939034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89" h="8889">
                  <a:moveTo>
                    <a:pt x="8382" y="0"/>
                  </a:moveTo>
                  <a:lnTo>
                    <a:pt x="5334" y="762"/>
                  </a:lnTo>
                  <a:lnTo>
                    <a:pt x="2286" y="2286"/>
                  </a:lnTo>
                  <a:lnTo>
                    <a:pt x="762" y="4572"/>
                  </a:lnTo>
                  <a:lnTo>
                    <a:pt x="0" y="7620"/>
                  </a:lnTo>
                  <a:lnTo>
                    <a:pt x="0" y="838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27" name="object 15827"/>
            <p:cNvSpPr/>
            <p:nvPr/>
          </p:nvSpPr>
          <p:spPr>
            <a:xfrm>
              <a:off x="3709771" y="2939034"/>
              <a:ext cx="30480" cy="0"/>
            </a:xfrm>
            <a:custGeom>
              <a:avLst/>
              <a:gdLst/>
              <a:ahLst/>
              <a:cxnLst/>
              <a:rect l="l" t="t" r="r" b="b"/>
              <a:pathLst>
                <a:path w="30479">
                  <a:moveTo>
                    <a:pt x="30479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28" name="object 15828"/>
            <p:cNvSpPr/>
            <p:nvPr/>
          </p:nvSpPr>
          <p:spPr>
            <a:xfrm>
              <a:off x="3703675" y="2939034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89" h="8889">
                  <a:moveTo>
                    <a:pt x="8382" y="0"/>
                  </a:moveTo>
                  <a:lnTo>
                    <a:pt x="5334" y="762"/>
                  </a:lnTo>
                  <a:lnTo>
                    <a:pt x="2286" y="2286"/>
                  </a:lnTo>
                  <a:lnTo>
                    <a:pt x="762" y="4572"/>
                  </a:lnTo>
                  <a:lnTo>
                    <a:pt x="0" y="7620"/>
                  </a:lnTo>
                  <a:lnTo>
                    <a:pt x="0" y="838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29" name="object 15829"/>
            <p:cNvSpPr/>
            <p:nvPr/>
          </p:nvSpPr>
          <p:spPr>
            <a:xfrm>
              <a:off x="3709771" y="2939034"/>
              <a:ext cx="30480" cy="0"/>
            </a:xfrm>
            <a:custGeom>
              <a:avLst/>
              <a:gdLst/>
              <a:ahLst/>
              <a:cxnLst/>
              <a:rect l="l" t="t" r="r" b="b"/>
              <a:pathLst>
                <a:path w="30479">
                  <a:moveTo>
                    <a:pt x="30479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5830" name="object 15830"/>
          <p:cNvGrpSpPr/>
          <p:nvPr/>
        </p:nvGrpSpPr>
        <p:grpSpPr>
          <a:xfrm>
            <a:off x="4548555" y="2005609"/>
            <a:ext cx="76616" cy="80606"/>
            <a:chOff x="3619093" y="2688335"/>
            <a:chExt cx="60960" cy="64135"/>
          </a:xfrm>
        </p:grpSpPr>
        <p:sp>
          <p:nvSpPr>
            <p:cNvPr id="15831" name="object 15831"/>
            <p:cNvSpPr/>
            <p:nvPr/>
          </p:nvSpPr>
          <p:spPr>
            <a:xfrm>
              <a:off x="3625189" y="2699003"/>
              <a:ext cx="1270" cy="11430"/>
            </a:xfrm>
            <a:custGeom>
              <a:avLst/>
              <a:gdLst/>
              <a:ahLst/>
              <a:cxnLst/>
              <a:rect l="l" t="t" r="r" b="b"/>
              <a:pathLst>
                <a:path w="1270" h="11430">
                  <a:moveTo>
                    <a:pt x="762" y="0"/>
                  </a:moveTo>
                  <a:lnTo>
                    <a:pt x="0" y="6096"/>
                  </a:lnTo>
                  <a:lnTo>
                    <a:pt x="762" y="1143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32" name="object 15832"/>
            <p:cNvSpPr/>
            <p:nvPr/>
          </p:nvSpPr>
          <p:spPr>
            <a:xfrm>
              <a:off x="3641191" y="2702051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1524"/>
                  </a:ln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33" name="object 15833"/>
            <p:cNvSpPr/>
            <p:nvPr/>
          </p:nvSpPr>
          <p:spPr>
            <a:xfrm>
              <a:off x="3641953" y="2702813"/>
              <a:ext cx="6985" cy="3175"/>
            </a:xfrm>
            <a:custGeom>
              <a:avLst/>
              <a:gdLst/>
              <a:ahLst/>
              <a:cxnLst/>
              <a:rect l="l" t="t" r="r" b="b"/>
              <a:pathLst>
                <a:path w="6985" h="3175">
                  <a:moveTo>
                    <a:pt x="0" y="3048"/>
                  </a:moveTo>
                  <a:lnTo>
                    <a:pt x="6858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34" name="object 15834"/>
            <p:cNvSpPr/>
            <p:nvPr/>
          </p:nvSpPr>
          <p:spPr>
            <a:xfrm>
              <a:off x="3641953" y="2702813"/>
              <a:ext cx="6985" cy="3175"/>
            </a:xfrm>
            <a:custGeom>
              <a:avLst/>
              <a:gdLst/>
              <a:ahLst/>
              <a:cxnLst/>
              <a:rect l="l" t="t" r="r" b="b"/>
              <a:pathLst>
                <a:path w="6985" h="3175">
                  <a:moveTo>
                    <a:pt x="6858" y="304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35" name="object 15835"/>
            <p:cNvSpPr/>
            <p:nvPr/>
          </p:nvSpPr>
          <p:spPr>
            <a:xfrm>
              <a:off x="3673957" y="2696717"/>
              <a:ext cx="3810" cy="17145"/>
            </a:xfrm>
            <a:custGeom>
              <a:avLst/>
              <a:gdLst/>
              <a:ahLst/>
              <a:cxnLst/>
              <a:rect l="l" t="t" r="r" b="b"/>
              <a:pathLst>
                <a:path w="3810" h="17144">
                  <a:moveTo>
                    <a:pt x="0" y="16764"/>
                  </a:moveTo>
                  <a:lnTo>
                    <a:pt x="3047" y="12954"/>
                  </a:lnTo>
                  <a:lnTo>
                    <a:pt x="3809" y="8382"/>
                  </a:lnTo>
                  <a:lnTo>
                    <a:pt x="3047" y="4572"/>
                  </a:lnTo>
                  <a:lnTo>
                    <a:pt x="761" y="762"/>
                  </a:lnTo>
                  <a:lnTo>
                    <a:pt x="761" y="0"/>
                  </a:lnTo>
                  <a:lnTo>
                    <a:pt x="0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36" name="object 15836"/>
            <p:cNvSpPr/>
            <p:nvPr/>
          </p:nvSpPr>
          <p:spPr>
            <a:xfrm>
              <a:off x="3648049" y="2713481"/>
              <a:ext cx="26034" cy="6350"/>
            </a:xfrm>
            <a:custGeom>
              <a:avLst/>
              <a:gdLst/>
              <a:ahLst/>
              <a:cxnLst/>
              <a:rect l="l" t="t" r="r" b="b"/>
              <a:pathLst>
                <a:path w="26035" h="6350">
                  <a:moveTo>
                    <a:pt x="0" y="5333"/>
                  </a:moveTo>
                  <a:lnTo>
                    <a:pt x="3048" y="6095"/>
                  </a:lnTo>
                  <a:lnTo>
                    <a:pt x="6858" y="6095"/>
                  </a:lnTo>
                  <a:lnTo>
                    <a:pt x="12192" y="5333"/>
                  </a:lnTo>
                  <a:lnTo>
                    <a:pt x="17526" y="4571"/>
                  </a:lnTo>
                  <a:lnTo>
                    <a:pt x="22098" y="2285"/>
                  </a:lnTo>
                  <a:lnTo>
                    <a:pt x="25908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37" name="object 15837"/>
            <p:cNvSpPr/>
            <p:nvPr/>
          </p:nvSpPr>
          <p:spPr>
            <a:xfrm>
              <a:off x="3638143" y="2708909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1524" y="0"/>
                  </a:moveTo>
                  <a:lnTo>
                    <a:pt x="762" y="762"/>
                  </a:lnTo>
                  <a:lnTo>
                    <a:pt x="0" y="1524"/>
                  </a:lnTo>
                  <a:lnTo>
                    <a:pt x="762" y="2286"/>
                  </a:lnTo>
                  <a:lnTo>
                    <a:pt x="1524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38" name="object 15838"/>
            <p:cNvSpPr/>
            <p:nvPr/>
          </p:nvSpPr>
          <p:spPr>
            <a:xfrm>
              <a:off x="3638905" y="2716529"/>
              <a:ext cx="7620" cy="1905"/>
            </a:xfrm>
            <a:custGeom>
              <a:avLst/>
              <a:gdLst/>
              <a:ahLst/>
              <a:cxnLst/>
              <a:rect l="l" t="t" r="r" b="b"/>
              <a:pathLst>
                <a:path w="7620" h="1905">
                  <a:moveTo>
                    <a:pt x="0" y="0"/>
                  </a:moveTo>
                  <a:lnTo>
                    <a:pt x="3810" y="761"/>
                  </a:lnTo>
                  <a:lnTo>
                    <a:pt x="7620" y="1523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39" name="object 15839"/>
            <p:cNvSpPr/>
            <p:nvPr/>
          </p:nvSpPr>
          <p:spPr>
            <a:xfrm>
              <a:off x="3641191" y="2711195"/>
              <a:ext cx="6985" cy="7620"/>
            </a:xfrm>
            <a:custGeom>
              <a:avLst/>
              <a:gdLst/>
              <a:ahLst/>
              <a:cxnLst/>
              <a:rect l="l" t="t" r="r" b="b"/>
              <a:pathLst>
                <a:path w="6985" h="7619">
                  <a:moveTo>
                    <a:pt x="0" y="0"/>
                  </a:moveTo>
                  <a:lnTo>
                    <a:pt x="762" y="3048"/>
                  </a:lnTo>
                  <a:lnTo>
                    <a:pt x="2286" y="5334"/>
                  </a:lnTo>
                  <a:lnTo>
                    <a:pt x="4572" y="6858"/>
                  </a:lnTo>
                  <a:lnTo>
                    <a:pt x="6858" y="762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40" name="object 15840"/>
            <p:cNvSpPr/>
            <p:nvPr/>
          </p:nvSpPr>
          <p:spPr>
            <a:xfrm>
              <a:off x="3641191" y="2707385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2286"/>
                  </a:lnTo>
                  <a:lnTo>
                    <a:pt x="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41" name="object 15841"/>
            <p:cNvSpPr/>
            <p:nvPr/>
          </p:nvSpPr>
          <p:spPr>
            <a:xfrm>
              <a:off x="3638143" y="271271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10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42" name="object 15842"/>
            <p:cNvSpPr/>
            <p:nvPr/>
          </p:nvSpPr>
          <p:spPr>
            <a:xfrm>
              <a:off x="3641191" y="2705099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524"/>
                  </a:lnTo>
                  <a:lnTo>
                    <a:pt x="0" y="228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43" name="object 15843"/>
            <p:cNvSpPr/>
            <p:nvPr/>
          </p:nvSpPr>
          <p:spPr>
            <a:xfrm>
              <a:off x="3638143" y="2709671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10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44" name="object 15844"/>
            <p:cNvSpPr/>
            <p:nvPr/>
          </p:nvSpPr>
          <p:spPr>
            <a:xfrm>
              <a:off x="3628999" y="2712719"/>
              <a:ext cx="10160" cy="3810"/>
            </a:xfrm>
            <a:custGeom>
              <a:avLst/>
              <a:gdLst/>
              <a:ahLst/>
              <a:cxnLst/>
              <a:rect l="l" t="t" r="r" b="b"/>
              <a:pathLst>
                <a:path w="10160" h="3810">
                  <a:moveTo>
                    <a:pt x="0" y="0"/>
                  </a:moveTo>
                  <a:lnTo>
                    <a:pt x="4572" y="2285"/>
                  </a:lnTo>
                  <a:lnTo>
                    <a:pt x="9906" y="3809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45" name="object 15845"/>
            <p:cNvSpPr/>
            <p:nvPr/>
          </p:nvSpPr>
          <p:spPr>
            <a:xfrm>
              <a:off x="3625951" y="2710433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39">
                  <a:moveTo>
                    <a:pt x="0" y="0"/>
                  </a:moveTo>
                  <a:lnTo>
                    <a:pt x="1524" y="1523"/>
                  </a:lnTo>
                  <a:lnTo>
                    <a:pt x="3048" y="2285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46" name="object 15846"/>
            <p:cNvSpPr/>
            <p:nvPr/>
          </p:nvSpPr>
          <p:spPr>
            <a:xfrm>
              <a:off x="3648049" y="2690621"/>
              <a:ext cx="6985" cy="1270"/>
            </a:xfrm>
            <a:custGeom>
              <a:avLst/>
              <a:gdLst/>
              <a:ahLst/>
              <a:cxnLst/>
              <a:rect l="l" t="t" r="r" b="b"/>
              <a:pathLst>
                <a:path w="6985" h="1269">
                  <a:moveTo>
                    <a:pt x="6858" y="0"/>
                  </a:moveTo>
                  <a:lnTo>
                    <a:pt x="3048" y="0"/>
                  </a:lnTo>
                  <a:lnTo>
                    <a:pt x="0" y="76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47" name="object 15847"/>
            <p:cNvSpPr/>
            <p:nvPr/>
          </p:nvSpPr>
          <p:spPr>
            <a:xfrm>
              <a:off x="3654907" y="2690621"/>
              <a:ext cx="10795" cy="1905"/>
            </a:xfrm>
            <a:custGeom>
              <a:avLst/>
              <a:gdLst/>
              <a:ahLst/>
              <a:cxnLst/>
              <a:rect l="l" t="t" r="r" b="b"/>
              <a:pathLst>
                <a:path w="10795" h="1905">
                  <a:moveTo>
                    <a:pt x="10667" y="1524"/>
                  </a:moveTo>
                  <a:lnTo>
                    <a:pt x="5333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48" name="object 15848"/>
            <p:cNvSpPr/>
            <p:nvPr/>
          </p:nvSpPr>
          <p:spPr>
            <a:xfrm>
              <a:off x="3665575" y="2692145"/>
              <a:ext cx="8890" cy="5080"/>
            </a:xfrm>
            <a:custGeom>
              <a:avLst/>
              <a:gdLst/>
              <a:ahLst/>
              <a:cxnLst/>
              <a:rect l="l" t="t" r="r" b="b"/>
              <a:pathLst>
                <a:path w="8889" h="5080">
                  <a:moveTo>
                    <a:pt x="8382" y="4572"/>
                  </a:moveTo>
                  <a:lnTo>
                    <a:pt x="4572" y="1524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49" name="object 15849"/>
            <p:cNvSpPr/>
            <p:nvPr/>
          </p:nvSpPr>
          <p:spPr>
            <a:xfrm>
              <a:off x="3638143" y="2698241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39">
                  <a:moveTo>
                    <a:pt x="1524" y="0"/>
                  </a:moveTo>
                  <a:lnTo>
                    <a:pt x="762" y="0"/>
                  </a:lnTo>
                  <a:lnTo>
                    <a:pt x="0" y="762"/>
                  </a:lnTo>
                  <a:lnTo>
                    <a:pt x="762" y="2286"/>
                  </a:lnTo>
                  <a:lnTo>
                    <a:pt x="1524" y="228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50" name="object 15850"/>
            <p:cNvSpPr/>
            <p:nvPr/>
          </p:nvSpPr>
          <p:spPr>
            <a:xfrm>
              <a:off x="3638905" y="2691383"/>
              <a:ext cx="7620" cy="2540"/>
            </a:xfrm>
            <a:custGeom>
              <a:avLst/>
              <a:gdLst/>
              <a:ahLst/>
              <a:cxnLst/>
              <a:rect l="l" t="t" r="r" b="b"/>
              <a:pathLst>
                <a:path w="7620" h="2539">
                  <a:moveTo>
                    <a:pt x="7620" y="0"/>
                  </a:moveTo>
                  <a:lnTo>
                    <a:pt x="3810" y="762"/>
                  </a:lnTo>
                  <a:lnTo>
                    <a:pt x="0" y="228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51" name="object 15851"/>
            <p:cNvSpPr/>
            <p:nvPr/>
          </p:nvSpPr>
          <p:spPr>
            <a:xfrm>
              <a:off x="3641191" y="2691383"/>
              <a:ext cx="6985" cy="10795"/>
            </a:xfrm>
            <a:custGeom>
              <a:avLst/>
              <a:gdLst/>
              <a:ahLst/>
              <a:cxnLst/>
              <a:rect l="l" t="t" r="r" b="b"/>
              <a:pathLst>
                <a:path w="6985" h="10794">
                  <a:moveTo>
                    <a:pt x="6858" y="0"/>
                  </a:moveTo>
                  <a:lnTo>
                    <a:pt x="4572" y="762"/>
                  </a:lnTo>
                  <a:lnTo>
                    <a:pt x="2286" y="2286"/>
                  </a:lnTo>
                  <a:lnTo>
                    <a:pt x="762" y="4572"/>
                  </a:lnTo>
                  <a:lnTo>
                    <a:pt x="0" y="6858"/>
                  </a:lnTo>
                  <a:lnTo>
                    <a:pt x="0" y="9144"/>
                  </a:lnTo>
                  <a:lnTo>
                    <a:pt x="0" y="1066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52" name="object 15852"/>
            <p:cNvSpPr/>
            <p:nvPr/>
          </p:nvSpPr>
          <p:spPr>
            <a:xfrm>
              <a:off x="3638143" y="2699003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10">
                  <a:moveTo>
                    <a:pt x="0" y="0"/>
                  </a:moveTo>
                  <a:lnTo>
                    <a:pt x="3810" y="0"/>
                  </a:lnTo>
                </a:path>
                <a:path w="3810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53" name="object 15853"/>
            <p:cNvSpPr/>
            <p:nvPr/>
          </p:nvSpPr>
          <p:spPr>
            <a:xfrm>
              <a:off x="3625951" y="2693669"/>
              <a:ext cx="13335" cy="5715"/>
            </a:xfrm>
            <a:custGeom>
              <a:avLst/>
              <a:gdLst/>
              <a:ahLst/>
              <a:cxnLst/>
              <a:rect l="l" t="t" r="r" b="b"/>
              <a:pathLst>
                <a:path w="13335" h="5714">
                  <a:moveTo>
                    <a:pt x="12953" y="0"/>
                  </a:moveTo>
                  <a:lnTo>
                    <a:pt x="7619" y="1524"/>
                  </a:lnTo>
                  <a:lnTo>
                    <a:pt x="3047" y="3048"/>
                  </a:lnTo>
                  <a:lnTo>
                    <a:pt x="1523" y="3810"/>
                  </a:lnTo>
                  <a:lnTo>
                    <a:pt x="0" y="533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54" name="object 15854"/>
            <p:cNvSpPr/>
            <p:nvPr/>
          </p:nvSpPr>
          <p:spPr>
            <a:xfrm>
              <a:off x="3621379" y="2743199"/>
              <a:ext cx="3810" cy="6985"/>
            </a:xfrm>
            <a:custGeom>
              <a:avLst/>
              <a:gdLst/>
              <a:ahLst/>
              <a:cxnLst/>
              <a:rect l="l" t="t" r="r" b="b"/>
              <a:pathLst>
                <a:path w="3810" h="6985">
                  <a:moveTo>
                    <a:pt x="0" y="0"/>
                  </a:moveTo>
                  <a:lnTo>
                    <a:pt x="3810" y="0"/>
                  </a:lnTo>
                  <a:lnTo>
                    <a:pt x="3810" y="6858"/>
                  </a:lnTo>
                  <a:lnTo>
                    <a:pt x="0" y="6858"/>
                  </a:ln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5855" name="object 15855"/>
          <p:cNvSpPr/>
          <p:nvPr/>
        </p:nvSpPr>
        <p:spPr>
          <a:xfrm>
            <a:off x="4687422" y="2074565"/>
            <a:ext cx="4788" cy="8779"/>
          </a:xfrm>
          <a:custGeom>
            <a:avLst/>
            <a:gdLst/>
            <a:ahLst/>
            <a:cxnLst/>
            <a:rect l="l" t="t" r="r" b="b"/>
            <a:pathLst>
              <a:path w="3810" h="6985">
                <a:moveTo>
                  <a:pt x="0" y="0"/>
                </a:moveTo>
                <a:lnTo>
                  <a:pt x="3810" y="0"/>
                </a:lnTo>
                <a:lnTo>
                  <a:pt x="3810" y="6858"/>
                </a:lnTo>
                <a:lnTo>
                  <a:pt x="0" y="6858"/>
                </a:lnTo>
                <a:lnTo>
                  <a:pt x="0" y="3048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56" name="object 15856"/>
          <p:cNvSpPr/>
          <p:nvPr/>
        </p:nvSpPr>
        <p:spPr>
          <a:xfrm>
            <a:off x="4589737" y="2312073"/>
            <a:ext cx="21548" cy="4788"/>
          </a:xfrm>
          <a:custGeom>
            <a:avLst/>
            <a:gdLst/>
            <a:ahLst/>
            <a:cxnLst/>
            <a:rect l="l" t="t" r="r" b="b"/>
            <a:pathLst>
              <a:path w="17145" h="3810">
                <a:moveTo>
                  <a:pt x="16763" y="0"/>
                </a:moveTo>
                <a:lnTo>
                  <a:pt x="16763" y="3810"/>
                </a:lnTo>
                <a:lnTo>
                  <a:pt x="3809" y="3810"/>
                </a:lnTo>
                <a:lnTo>
                  <a:pt x="3809" y="0"/>
                </a:lnTo>
                <a:lnTo>
                  <a:pt x="0" y="0"/>
                </a:lnTo>
                <a:lnTo>
                  <a:pt x="3809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57" name="object 15857"/>
          <p:cNvSpPr/>
          <p:nvPr/>
        </p:nvSpPr>
        <p:spPr>
          <a:xfrm>
            <a:off x="4589737" y="2205769"/>
            <a:ext cx="13567" cy="4788"/>
          </a:xfrm>
          <a:custGeom>
            <a:avLst/>
            <a:gdLst/>
            <a:ahLst/>
            <a:cxnLst/>
            <a:rect l="l" t="t" r="r" b="b"/>
            <a:pathLst>
              <a:path w="10795" h="3810">
                <a:moveTo>
                  <a:pt x="3810" y="3809"/>
                </a:moveTo>
                <a:lnTo>
                  <a:pt x="0" y="3809"/>
                </a:lnTo>
                <a:lnTo>
                  <a:pt x="0" y="0"/>
                </a:lnTo>
                <a:lnTo>
                  <a:pt x="10668" y="0"/>
                </a:lnTo>
                <a:lnTo>
                  <a:pt x="10668" y="3809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5858" name="object 15858"/>
          <p:cNvGrpSpPr/>
          <p:nvPr/>
        </p:nvGrpSpPr>
        <p:grpSpPr>
          <a:xfrm>
            <a:off x="4662522" y="2230667"/>
            <a:ext cx="51077" cy="84597"/>
            <a:chOff x="3709771" y="2867405"/>
            <a:chExt cx="40640" cy="67310"/>
          </a:xfrm>
        </p:grpSpPr>
        <p:sp>
          <p:nvSpPr>
            <p:cNvPr id="15859" name="object 15859"/>
            <p:cNvSpPr/>
            <p:nvPr/>
          </p:nvSpPr>
          <p:spPr>
            <a:xfrm>
              <a:off x="3712819" y="2889503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80">
                  <a:moveTo>
                    <a:pt x="0" y="0"/>
                  </a:moveTo>
                  <a:lnTo>
                    <a:pt x="1524" y="2286"/>
                  </a:lnTo>
                  <a:lnTo>
                    <a:pt x="3048" y="457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60" name="object 15860"/>
            <p:cNvSpPr/>
            <p:nvPr/>
          </p:nvSpPr>
          <p:spPr>
            <a:xfrm>
              <a:off x="3714343" y="2884931"/>
              <a:ext cx="10795" cy="11430"/>
            </a:xfrm>
            <a:custGeom>
              <a:avLst/>
              <a:gdLst/>
              <a:ahLst/>
              <a:cxnLst/>
              <a:rect l="l" t="t" r="r" b="b"/>
              <a:pathLst>
                <a:path w="10795" h="11430">
                  <a:moveTo>
                    <a:pt x="0" y="0"/>
                  </a:moveTo>
                  <a:lnTo>
                    <a:pt x="762" y="3810"/>
                  </a:lnTo>
                  <a:lnTo>
                    <a:pt x="3048" y="7620"/>
                  </a:lnTo>
                  <a:lnTo>
                    <a:pt x="6858" y="9906"/>
                  </a:lnTo>
                  <a:lnTo>
                    <a:pt x="10668" y="1143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61" name="object 15861"/>
            <p:cNvSpPr/>
            <p:nvPr/>
          </p:nvSpPr>
          <p:spPr>
            <a:xfrm>
              <a:off x="3743299" y="2889503"/>
              <a:ext cx="3810" cy="5080"/>
            </a:xfrm>
            <a:custGeom>
              <a:avLst/>
              <a:gdLst/>
              <a:ahLst/>
              <a:cxnLst/>
              <a:rect l="l" t="t" r="r" b="b"/>
              <a:pathLst>
                <a:path w="3810" h="5080">
                  <a:moveTo>
                    <a:pt x="0" y="4572"/>
                  </a:moveTo>
                  <a:lnTo>
                    <a:pt x="2286" y="2286"/>
                  </a:lnTo>
                  <a:lnTo>
                    <a:pt x="381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62" name="object 15862"/>
            <p:cNvSpPr/>
            <p:nvPr/>
          </p:nvSpPr>
          <p:spPr>
            <a:xfrm>
              <a:off x="3712057" y="2875025"/>
              <a:ext cx="3810" cy="6985"/>
            </a:xfrm>
            <a:custGeom>
              <a:avLst/>
              <a:gdLst/>
              <a:ahLst/>
              <a:cxnLst/>
              <a:rect l="l" t="t" r="r" b="b"/>
              <a:pathLst>
                <a:path w="3810" h="6985">
                  <a:moveTo>
                    <a:pt x="3810" y="0"/>
                  </a:moveTo>
                  <a:lnTo>
                    <a:pt x="1524" y="3048"/>
                  </a:lnTo>
                  <a:lnTo>
                    <a:pt x="0" y="685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63" name="object 15863"/>
            <p:cNvSpPr/>
            <p:nvPr/>
          </p:nvSpPr>
          <p:spPr>
            <a:xfrm>
              <a:off x="3712057" y="2881883"/>
              <a:ext cx="1270" cy="7620"/>
            </a:xfrm>
            <a:custGeom>
              <a:avLst/>
              <a:gdLst/>
              <a:ahLst/>
              <a:cxnLst/>
              <a:rect l="l" t="t" r="r" b="b"/>
              <a:pathLst>
                <a:path w="1270" h="7619">
                  <a:moveTo>
                    <a:pt x="0" y="0"/>
                  </a:moveTo>
                  <a:lnTo>
                    <a:pt x="0" y="3810"/>
                  </a:lnTo>
                  <a:lnTo>
                    <a:pt x="762" y="762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64" name="object 15864"/>
            <p:cNvSpPr/>
            <p:nvPr/>
          </p:nvSpPr>
          <p:spPr>
            <a:xfrm>
              <a:off x="3734155" y="2884931"/>
              <a:ext cx="10795" cy="11430"/>
            </a:xfrm>
            <a:custGeom>
              <a:avLst/>
              <a:gdLst/>
              <a:ahLst/>
              <a:cxnLst/>
              <a:rect l="l" t="t" r="r" b="b"/>
              <a:pathLst>
                <a:path w="10795" h="11430">
                  <a:moveTo>
                    <a:pt x="0" y="11429"/>
                  </a:moveTo>
                  <a:lnTo>
                    <a:pt x="4572" y="9905"/>
                  </a:lnTo>
                  <a:lnTo>
                    <a:pt x="7620" y="7619"/>
                  </a:lnTo>
                  <a:lnTo>
                    <a:pt x="9906" y="3809"/>
                  </a:lnTo>
                  <a:lnTo>
                    <a:pt x="10668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65" name="object 15865"/>
            <p:cNvSpPr/>
            <p:nvPr/>
          </p:nvSpPr>
          <p:spPr>
            <a:xfrm>
              <a:off x="3734155" y="2872739"/>
              <a:ext cx="7620" cy="5080"/>
            </a:xfrm>
            <a:custGeom>
              <a:avLst/>
              <a:gdLst/>
              <a:ahLst/>
              <a:cxnLst/>
              <a:rect l="l" t="t" r="r" b="b"/>
              <a:pathLst>
                <a:path w="7620" h="5080">
                  <a:moveTo>
                    <a:pt x="7620" y="4572"/>
                  </a:moveTo>
                  <a:lnTo>
                    <a:pt x="4572" y="1524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66" name="object 15866"/>
            <p:cNvSpPr/>
            <p:nvPr/>
          </p:nvSpPr>
          <p:spPr>
            <a:xfrm>
              <a:off x="3741775" y="2877311"/>
              <a:ext cx="3175" cy="7620"/>
            </a:xfrm>
            <a:custGeom>
              <a:avLst/>
              <a:gdLst/>
              <a:ahLst/>
              <a:cxnLst/>
              <a:rect l="l" t="t" r="r" b="b"/>
              <a:pathLst>
                <a:path w="3175" h="7619">
                  <a:moveTo>
                    <a:pt x="3048" y="7620"/>
                  </a:moveTo>
                  <a:lnTo>
                    <a:pt x="2286" y="3048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67" name="object 15867"/>
            <p:cNvSpPr/>
            <p:nvPr/>
          </p:nvSpPr>
          <p:spPr>
            <a:xfrm>
              <a:off x="3734917" y="2894075"/>
              <a:ext cx="8890" cy="5080"/>
            </a:xfrm>
            <a:custGeom>
              <a:avLst/>
              <a:gdLst/>
              <a:ahLst/>
              <a:cxnLst/>
              <a:rect l="l" t="t" r="r" b="b"/>
              <a:pathLst>
                <a:path w="8889" h="5080">
                  <a:moveTo>
                    <a:pt x="0" y="4572"/>
                  </a:moveTo>
                  <a:lnTo>
                    <a:pt x="4572" y="3048"/>
                  </a:lnTo>
                  <a:lnTo>
                    <a:pt x="838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68" name="object 15868"/>
            <p:cNvSpPr/>
            <p:nvPr/>
          </p:nvSpPr>
          <p:spPr>
            <a:xfrm>
              <a:off x="3734917" y="2870453"/>
              <a:ext cx="8890" cy="5080"/>
            </a:xfrm>
            <a:custGeom>
              <a:avLst/>
              <a:gdLst/>
              <a:ahLst/>
              <a:cxnLst/>
              <a:rect l="l" t="t" r="r" b="b"/>
              <a:pathLst>
                <a:path w="8889" h="5080">
                  <a:moveTo>
                    <a:pt x="8382" y="4572"/>
                  </a:moveTo>
                  <a:lnTo>
                    <a:pt x="4572" y="1524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69" name="object 15869"/>
            <p:cNvSpPr/>
            <p:nvPr/>
          </p:nvSpPr>
          <p:spPr>
            <a:xfrm>
              <a:off x="3743299" y="2875025"/>
              <a:ext cx="5080" cy="14604"/>
            </a:xfrm>
            <a:custGeom>
              <a:avLst/>
              <a:gdLst/>
              <a:ahLst/>
              <a:cxnLst/>
              <a:rect l="l" t="t" r="r" b="b"/>
              <a:pathLst>
                <a:path w="5079" h="14605">
                  <a:moveTo>
                    <a:pt x="3810" y="14477"/>
                  </a:moveTo>
                  <a:lnTo>
                    <a:pt x="4572" y="10667"/>
                  </a:lnTo>
                  <a:lnTo>
                    <a:pt x="3810" y="6857"/>
                  </a:lnTo>
                  <a:lnTo>
                    <a:pt x="2286" y="3047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70" name="object 15870"/>
            <p:cNvSpPr/>
            <p:nvPr/>
          </p:nvSpPr>
          <p:spPr>
            <a:xfrm>
              <a:off x="3717391" y="2872739"/>
              <a:ext cx="7620" cy="5080"/>
            </a:xfrm>
            <a:custGeom>
              <a:avLst/>
              <a:gdLst/>
              <a:ahLst/>
              <a:cxnLst/>
              <a:rect l="l" t="t" r="r" b="b"/>
              <a:pathLst>
                <a:path w="7620" h="5080">
                  <a:moveTo>
                    <a:pt x="7620" y="0"/>
                  </a:moveTo>
                  <a:lnTo>
                    <a:pt x="3810" y="1524"/>
                  </a:lnTo>
                  <a:lnTo>
                    <a:pt x="0" y="457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71" name="object 15871"/>
            <p:cNvSpPr/>
            <p:nvPr/>
          </p:nvSpPr>
          <p:spPr>
            <a:xfrm>
              <a:off x="3714343" y="2876549"/>
              <a:ext cx="3175" cy="8890"/>
            </a:xfrm>
            <a:custGeom>
              <a:avLst/>
              <a:gdLst/>
              <a:ahLst/>
              <a:cxnLst/>
              <a:rect l="l" t="t" r="r" b="b"/>
              <a:pathLst>
                <a:path w="3175" h="8889">
                  <a:moveTo>
                    <a:pt x="3048" y="0"/>
                  </a:moveTo>
                  <a:lnTo>
                    <a:pt x="3048" y="762"/>
                  </a:lnTo>
                  <a:lnTo>
                    <a:pt x="762" y="3810"/>
                  </a:lnTo>
                  <a:lnTo>
                    <a:pt x="0" y="838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72" name="object 15872"/>
            <p:cNvSpPr/>
            <p:nvPr/>
          </p:nvSpPr>
          <p:spPr>
            <a:xfrm>
              <a:off x="3715867" y="2894075"/>
              <a:ext cx="9525" cy="5080"/>
            </a:xfrm>
            <a:custGeom>
              <a:avLst/>
              <a:gdLst/>
              <a:ahLst/>
              <a:cxnLst/>
              <a:rect l="l" t="t" r="r" b="b"/>
              <a:pathLst>
                <a:path w="9525" h="5080">
                  <a:moveTo>
                    <a:pt x="0" y="0"/>
                  </a:moveTo>
                  <a:lnTo>
                    <a:pt x="4572" y="3047"/>
                  </a:lnTo>
                  <a:lnTo>
                    <a:pt x="9144" y="4571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73" name="object 15873"/>
            <p:cNvSpPr/>
            <p:nvPr/>
          </p:nvSpPr>
          <p:spPr>
            <a:xfrm>
              <a:off x="3715867" y="2870453"/>
              <a:ext cx="9525" cy="5080"/>
            </a:xfrm>
            <a:custGeom>
              <a:avLst/>
              <a:gdLst/>
              <a:ahLst/>
              <a:cxnLst/>
              <a:rect l="l" t="t" r="r" b="b"/>
              <a:pathLst>
                <a:path w="9525" h="5080">
                  <a:moveTo>
                    <a:pt x="9144" y="0"/>
                  </a:moveTo>
                  <a:lnTo>
                    <a:pt x="4572" y="1524"/>
                  </a:lnTo>
                  <a:lnTo>
                    <a:pt x="0" y="457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74" name="object 15874"/>
            <p:cNvSpPr/>
            <p:nvPr/>
          </p:nvSpPr>
          <p:spPr>
            <a:xfrm>
              <a:off x="3725011" y="2896361"/>
              <a:ext cx="9525" cy="1270"/>
            </a:xfrm>
            <a:custGeom>
              <a:avLst/>
              <a:gdLst/>
              <a:ahLst/>
              <a:cxnLst/>
              <a:rect l="l" t="t" r="r" b="b"/>
              <a:pathLst>
                <a:path w="9525" h="1269">
                  <a:moveTo>
                    <a:pt x="0" y="0"/>
                  </a:moveTo>
                  <a:lnTo>
                    <a:pt x="4572" y="761"/>
                  </a:lnTo>
                  <a:lnTo>
                    <a:pt x="9144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75" name="object 15875"/>
            <p:cNvSpPr/>
            <p:nvPr/>
          </p:nvSpPr>
          <p:spPr>
            <a:xfrm>
              <a:off x="3725011" y="2872739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9144" y="0"/>
                  </a:moveTo>
                  <a:lnTo>
                    <a:pt x="4572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76" name="object 15876"/>
            <p:cNvSpPr/>
            <p:nvPr/>
          </p:nvSpPr>
          <p:spPr>
            <a:xfrm>
              <a:off x="3725011" y="2898647"/>
              <a:ext cx="10160" cy="1270"/>
            </a:xfrm>
            <a:custGeom>
              <a:avLst/>
              <a:gdLst/>
              <a:ahLst/>
              <a:cxnLst/>
              <a:rect l="l" t="t" r="r" b="b"/>
              <a:pathLst>
                <a:path w="10160" h="1269">
                  <a:moveTo>
                    <a:pt x="0" y="0"/>
                  </a:moveTo>
                  <a:lnTo>
                    <a:pt x="4572" y="761"/>
                  </a:lnTo>
                  <a:lnTo>
                    <a:pt x="9906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77" name="object 15877"/>
            <p:cNvSpPr/>
            <p:nvPr/>
          </p:nvSpPr>
          <p:spPr>
            <a:xfrm>
              <a:off x="3725011" y="2869691"/>
              <a:ext cx="10160" cy="1270"/>
            </a:xfrm>
            <a:custGeom>
              <a:avLst/>
              <a:gdLst/>
              <a:ahLst/>
              <a:cxnLst/>
              <a:rect l="l" t="t" r="r" b="b"/>
              <a:pathLst>
                <a:path w="10160" h="1269">
                  <a:moveTo>
                    <a:pt x="9905" y="761"/>
                  </a:moveTo>
                  <a:lnTo>
                    <a:pt x="4571" y="0"/>
                  </a:lnTo>
                  <a:lnTo>
                    <a:pt x="0" y="761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78" name="object 15878"/>
            <p:cNvSpPr/>
            <p:nvPr/>
          </p:nvSpPr>
          <p:spPr>
            <a:xfrm>
              <a:off x="3726535" y="2888741"/>
              <a:ext cx="6985" cy="3175"/>
            </a:xfrm>
            <a:custGeom>
              <a:avLst/>
              <a:gdLst/>
              <a:ahLst/>
              <a:cxnLst/>
              <a:rect l="l" t="t" r="r" b="b"/>
              <a:pathLst>
                <a:path w="6985" h="3175">
                  <a:moveTo>
                    <a:pt x="6858" y="1524"/>
                  </a:moveTo>
                  <a:lnTo>
                    <a:pt x="5334" y="0"/>
                  </a:lnTo>
                  <a:lnTo>
                    <a:pt x="762" y="0"/>
                  </a:lnTo>
                  <a:lnTo>
                    <a:pt x="0" y="1524"/>
                  </a:lnTo>
                  <a:lnTo>
                    <a:pt x="762" y="2286"/>
                  </a:lnTo>
                  <a:lnTo>
                    <a:pt x="3048" y="3048"/>
                  </a:lnTo>
                  <a:lnTo>
                    <a:pt x="5334" y="2286"/>
                  </a:lnTo>
                  <a:lnTo>
                    <a:pt x="6858" y="152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79" name="object 15879"/>
            <p:cNvSpPr/>
            <p:nvPr/>
          </p:nvSpPr>
          <p:spPr>
            <a:xfrm>
              <a:off x="3728821" y="2887979"/>
              <a:ext cx="1905" cy="21590"/>
            </a:xfrm>
            <a:custGeom>
              <a:avLst/>
              <a:gdLst/>
              <a:ahLst/>
              <a:cxnLst/>
              <a:rect l="l" t="t" r="r" b="b"/>
              <a:pathLst>
                <a:path w="1904" h="21589">
                  <a:moveTo>
                    <a:pt x="1524" y="20574"/>
                  </a:moveTo>
                  <a:lnTo>
                    <a:pt x="1295" y="20040"/>
                  </a:lnTo>
                  <a:lnTo>
                    <a:pt x="762" y="19812"/>
                  </a:lnTo>
                  <a:lnTo>
                    <a:pt x="215" y="20040"/>
                  </a:lnTo>
                  <a:lnTo>
                    <a:pt x="0" y="20574"/>
                  </a:lnTo>
                  <a:lnTo>
                    <a:pt x="215" y="21120"/>
                  </a:lnTo>
                  <a:lnTo>
                    <a:pt x="762" y="21336"/>
                  </a:lnTo>
                  <a:lnTo>
                    <a:pt x="1295" y="21120"/>
                  </a:lnTo>
                  <a:lnTo>
                    <a:pt x="1524" y="20574"/>
                  </a:lnTo>
                  <a:close/>
                </a:path>
                <a:path w="1904" h="21589">
                  <a:moveTo>
                    <a:pt x="1524" y="762"/>
                  </a:moveTo>
                  <a:lnTo>
                    <a:pt x="1295" y="228"/>
                  </a:lnTo>
                  <a:lnTo>
                    <a:pt x="762" y="0"/>
                  </a:lnTo>
                  <a:lnTo>
                    <a:pt x="215" y="228"/>
                  </a:lnTo>
                  <a:lnTo>
                    <a:pt x="0" y="762"/>
                  </a:lnTo>
                  <a:lnTo>
                    <a:pt x="215" y="1308"/>
                  </a:lnTo>
                  <a:lnTo>
                    <a:pt x="762" y="1524"/>
                  </a:lnTo>
                  <a:lnTo>
                    <a:pt x="1295" y="1308"/>
                  </a:lnTo>
                  <a:lnTo>
                    <a:pt x="1524" y="76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80" name="object 15880"/>
            <p:cNvSpPr/>
            <p:nvPr/>
          </p:nvSpPr>
          <p:spPr>
            <a:xfrm>
              <a:off x="3733393" y="2919221"/>
              <a:ext cx="6985" cy="13335"/>
            </a:xfrm>
            <a:custGeom>
              <a:avLst/>
              <a:gdLst/>
              <a:ahLst/>
              <a:cxnLst/>
              <a:rect l="l" t="t" r="r" b="b"/>
              <a:pathLst>
                <a:path w="6985" h="13335">
                  <a:moveTo>
                    <a:pt x="0" y="3048"/>
                  </a:moveTo>
                  <a:lnTo>
                    <a:pt x="0" y="0"/>
                  </a:lnTo>
                  <a:lnTo>
                    <a:pt x="6858" y="0"/>
                  </a:lnTo>
                  <a:lnTo>
                    <a:pt x="6858" y="12954"/>
                  </a:lnTo>
                  <a:lnTo>
                    <a:pt x="0" y="12954"/>
                  </a:lnTo>
                  <a:lnTo>
                    <a:pt x="0" y="9906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5881" name="object 15881"/>
          <p:cNvGrpSpPr/>
          <p:nvPr/>
        </p:nvGrpSpPr>
        <p:grpSpPr>
          <a:xfrm>
            <a:off x="4501629" y="2024764"/>
            <a:ext cx="23144" cy="61452"/>
            <a:chOff x="3581755" y="2703576"/>
            <a:chExt cx="18415" cy="48895"/>
          </a:xfrm>
        </p:grpSpPr>
        <p:sp>
          <p:nvSpPr>
            <p:cNvPr id="15882" name="object 15882"/>
            <p:cNvSpPr/>
            <p:nvPr/>
          </p:nvSpPr>
          <p:spPr>
            <a:xfrm>
              <a:off x="3594709" y="2739390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10">
                  <a:moveTo>
                    <a:pt x="0" y="0"/>
                  </a:moveTo>
                  <a:lnTo>
                    <a:pt x="0" y="3810"/>
                  </a:lnTo>
                  <a:lnTo>
                    <a:pt x="3048" y="3810"/>
                  </a:lnTo>
                  <a:lnTo>
                    <a:pt x="30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83" name="object 15883"/>
            <p:cNvSpPr/>
            <p:nvPr/>
          </p:nvSpPr>
          <p:spPr>
            <a:xfrm>
              <a:off x="3584041" y="2743200"/>
              <a:ext cx="3810" cy="6985"/>
            </a:xfrm>
            <a:custGeom>
              <a:avLst/>
              <a:gdLst/>
              <a:ahLst/>
              <a:cxnLst/>
              <a:rect l="l" t="t" r="r" b="b"/>
              <a:pathLst>
                <a:path w="3810" h="6985">
                  <a:moveTo>
                    <a:pt x="0" y="0"/>
                  </a:moveTo>
                  <a:lnTo>
                    <a:pt x="3810" y="0"/>
                  </a:lnTo>
                  <a:lnTo>
                    <a:pt x="3810" y="6858"/>
                  </a:lnTo>
                  <a:lnTo>
                    <a:pt x="0" y="6858"/>
                  </a:ln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84" name="object 15884"/>
            <p:cNvSpPr/>
            <p:nvPr/>
          </p:nvSpPr>
          <p:spPr>
            <a:xfrm>
              <a:off x="3594709" y="2705862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10">
                  <a:moveTo>
                    <a:pt x="0" y="0"/>
                  </a:moveTo>
                  <a:lnTo>
                    <a:pt x="0" y="3810"/>
                  </a:lnTo>
                  <a:lnTo>
                    <a:pt x="3048" y="3810"/>
                  </a:lnTo>
                  <a:lnTo>
                    <a:pt x="30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5885" name="object 15885"/>
          <p:cNvSpPr/>
          <p:nvPr/>
        </p:nvSpPr>
        <p:spPr>
          <a:xfrm>
            <a:off x="4687422" y="2074565"/>
            <a:ext cx="4788" cy="8779"/>
          </a:xfrm>
          <a:custGeom>
            <a:avLst/>
            <a:gdLst/>
            <a:ahLst/>
            <a:cxnLst/>
            <a:rect l="l" t="t" r="r" b="b"/>
            <a:pathLst>
              <a:path w="3810" h="6985">
                <a:moveTo>
                  <a:pt x="0" y="0"/>
                </a:moveTo>
                <a:lnTo>
                  <a:pt x="3810" y="0"/>
                </a:lnTo>
                <a:lnTo>
                  <a:pt x="3810" y="6858"/>
                </a:lnTo>
                <a:lnTo>
                  <a:pt x="0" y="6858"/>
                </a:lnTo>
                <a:lnTo>
                  <a:pt x="0" y="3048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5886" name="object 15886"/>
          <p:cNvGrpSpPr/>
          <p:nvPr/>
        </p:nvGrpSpPr>
        <p:grpSpPr>
          <a:xfrm>
            <a:off x="4501628" y="2066902"/>
            <a:ext cx="57462" cy="19154"/>
            <a:chOff x="3581755" y="2737104"/>
            <a:chExt cx="45720" cy="15240"/>
          </a:xfrm>
        </p:grpSpPr>
        <p:sp>
          <p:nvSpPr>
            <p:cNvPr id="15887" name="object 15887"/>
            <p:cNvSpPr/>
            <p:nvPr/>
          </p:nvSpPr>
          <p:spPr>
            <a:xfrm>
              <a:off x="3621379" y="2743200"/>
              <a:ext cx="3810" cy="6985"/>
            </a:xfrm>
            <a:custGeom>
              <a:avLst/>
              <a:gdLst/>
              <a:ahLst/>
              <a:cxnLst/>
              <a:rect l="l" t="t" r="r" b="b"/>
              <a:pathLst>
                <a:path w="3810" h="6985">
                  <a:moveTo>
                    <a:pt x="0" y="0"/>
                  </a:moveTo>
                  <a:lnTo>
                    <a:pt x="3810" y="0"/>
                  </a:lnTo>
                  <a:lnTo>
                    <a:pt x="3810" y="6858"/>
                  </a:lnTo>
                  <a:lnTo>
                    <a:pt x="0" y="6858"/>
                  </a:ln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88" name="object 15888"/>
            <p:cNvSpPr/>
            <p:nvPr/>
          </p:nvSpPr>
          <p:spPr>
            <a:xfrm>
              <a:off x="3584041" y="2743200"/>
              <a:ext cx="3810" cy="6985"/>
            </a:xfrm>
            <a:custGeom>
              <a:avLst/>
              <a:gdLst/>
              <a:ahLst/>
              <a:cxnLst/>
              <a:rect l="l" t="t" r="r" b="b"/>
              <a:pathLst>
                <a:path w="3810" h="6985">
                  <a:moveTo>
                    <a:pt x="0" y="0"/>
                  </a:moveTo>
                  <a:lnTo>
                    <a:pt x="3810" y="0"/>
                  </a:lnTo>
                  <a:lnTo>
                    <a:pt x="3810" y="6858"/>
                  </a:lnTo>
                  <a:lnTo>
                    <a:pt x="0" y="6858"/>
                  </a:ln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89" name="object 15889"/>
            <p:cNvSpPr/>
            <p:nvPr/>
          </p:nvSpPr>
          <p:spPr>
            <a:xfrm>
              <a:off x="3594709" y="2739390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10">
                  <a:moveTo>
                    <a:pt x="0" y="0"/>
                  </a:moveTo>
                  <a:lnTo>
                    <a:pt x="0" y="3810"/>
                  </a:lnTo>
                  <a:lnTo>
                    <a:pt x="3048" y="3810"/>
                  </a:lnTo>
                  <a:lnTo>
                    <a:pt x="30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5890" name="object 15890"/>
          <p:cNvSpPr/>
          <p:nvPr/>
        </p:nvSpPr>
        <p:spPr>
          <a:xfrm>
            <a:off x="4589737" y="2205769"/>
            <a:ext cx="13567" cy="4788"/>
          </a:xfrm>
          <a:custGeom>
            <a:avLst/>
            <a:gdLst/>
            <a:ahLst/>
            <a:cxnLst/>
            <a:rect l="l" t="t" r="r" b="b"/>
            <a:pathLst>
              <a:path w="10795" h="3810">
                <a:moveTo>
                  <a:pt x="3810" y="3809"/>
                </a:moveTo>
                <a:lnTo>
                  <a:pt x="0" y="3809"/>
                </a:lnTo>
                <a:lnTo>
                  <a:pt x="0" y="0"/>
                </a:lnTo>
                <a:lnTo>
                  <a:pt x="10668" y="0"/>
                </a:lnTo>
                <a:lnTo>
                  <a:pt x="10668" y="3809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5891" name="object 15891"/>
          <p:cNvGrpSpPr/>
          <p:nvPr/>
        </p:nvGrpSpPr>
        <p:grpSpPr>
          <a:xfrm>
            <a:off x="4586863" y="2216303"/>
            <a:ext cx="233040" cy="103751"/>
            <a:chOff x="3649573" y="2855976"/>
            <a:chExt cx="185420" cy="82550"/>
          </a:xfrm>
        </p:grpSpPr>
        <p:sp>
          <p:nvSpPr>
            <p:cNvPr id="15892" name="object 15892"/>
            <p:cNvSpPr/>
            <p:nvPr/>
          </p:nvSpPr>
          <p:spPr>
            <a:xfrm>
              <a:off x="3655669" y="2919222"/>
              <a:ext cx="13335" cy="3175"/>
            </a:xfrm>
            <a:custGeom>
              <a:avLst/>
              <a:gdLst/>
              <a:ahLst/>
              <a:cxnLst/>
              <a:rect l="l" t="t" r="r" b="b"/>
              <a:pathLst>
                <a:path w="13335" h="3175">
                  <a:moveTo>
                    <a:pt x="0" y="3048"/>
                  </a:moveTo>
                  <a:lnTo>
                    <a:pt x="0" y="0"/>
                  </a:lnTo>
                  <a:lnTo>
                    <a:pt x="12954" y="0"/>
                  </a:lnTo>
                  <a:lnTo>
                    <a:pt x="12954" y="3048"/>
                  </a:lnTo>
                  <a:lnTo>
                    <a:pt x="9906" y="3048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93" name="object 15893"/>
            <p:cNvSpPr/>
            <p:nvPr/>
          </p:nvSpPr>
          <p:spPr>
            <a:xfrm>
              <a:off x="3712819" y="2889504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80">
                  <a:moveTo>
                    <a:pt x="0" y="0"/>
                  </a:moveTo>
                  <a:lnTo>
                    <a:pt x="1524" y="2286"/>
                  </a:lnTo>
                  <a:lnTo>
                    <a:pt x="3048" y="457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94" name="object 15894"/>
            <p:cNvSpPr/>
            <p:nvPr/>
          </p:nvSpPr>
          <p:spPr>
            <a:xfrm>
              <a:off x="3714343" y="2884932"/>
              <a:ext cx="10795" cy="11430"/>
            </a:xfrm>
            <a:custGeom>
              <a:avLst/>
              <a:gdLst/>
              <a:ahLst/>
              <a:cxnLst/>
              <a:rect l="l" t="t" r="r" b="b"/>
              <a:pathLst>
                <a:path w="10795" h="11430">
                  <a:moveTo>
                    <a:pt x="0" y="0"/>
                  </a:moveTo>
                  <a:lnTo>
                    <a:pt x="762" y="3810"/>
                  </a:lnTo>
                  <a:lnTo>
                    <a:pt x="3048" y="7620"/>
                  </a:lnTo>
                  <a:lnTo>
                    <a:pt x="6858" y="9906"/>
                  </a:lnTo>
                  <a:lnTo>
                    <a:pt x="10668" y="1143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95" name="object 15895"/>
            <p:cNvSpPr/>
            <p:nvPr/>
          </p:nvSpPr>
          <p:spPr>
            <a:xfrm>
              <a:off x="3743299" y="2889504"/>
              <a:ext cx="3810" cy="5080"/>
            </a:xfrm>
            <a:custGeom>
              <a:avLst/>
              <a:gdLst/>
              <a:ahLst/>
              <a:cxnLst/>
              <a:rect l="l" t="t" r="r" b="b"/>
              <a:pathLst>
                <a:path w="3810" h="5080">
                  <a:moveTo>
                    <a:pt x="0" y="4572"/>
                  </a:moveTo>
                  <a:lnTo>
                    <a:pt x="2286" y="2286"/>
                  </a:lnTo>
                  <a:lnTo>
                    <a:pt x="381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96" name="object 15896"/>
            <p:cNvSpPr/>
            <p:nvPr/>
          </p:nvSpPr>
          <p:spPr>
            <a:xfrm>
              <a:off x="3712057" y="2875026"/>
              <a:ext cx="3810" cy="14604"/>
            </a:xfrm>
            <a:custGeom>
              <a:avLst/>
              <a:gdLst/>
              <a:ahLst/>
              <a:cxnLst/>
              <a:rect l="l" t="t" r="r" b="b"/>
              <a:pathLst>
                <a:path w="3810" h="14605">
                  <a:moveTo>
                    <a:pt x="3810" y="0"/>
                  </a:moveTo>
                  <a:lnTo>
                    <a:pt x="1524" y="3048"/>
                  </a:lnTo>
                  <a:lnTo>
                    <a:pt x="0" y="6858"/>
                  </a:lnTo>
                  <a:lnTo>
                    <a:pt x="0" y="10668"/>
                  </a:lnTo>
                  <a:lnTo>
                    <a:pt x="762" y="1447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97" name="object 15897"/>
            <p:cNvSpPr/>
            <p:nvPr/>
          </p:nvSpPr>
          <p:spPr>
            <a:xfrm>
              <a:off x="3734155" y="2884932"/>
              <a:ext cx="10795" cy="11430"/>
            </a:xfrm>
            <a:custGeom>
              <a:avLst/>
              <a:gdLst/>
              <a:ahLst/>
              <a:cxnLst/>
              <a:rect l="l" t="t" r="r" b="b"/>
              <a:pathLst>
                <a:path w="10795" h="11430">
                  <a:moveTo>
                    <a:pt x="0" y="11429"/>
                  </a:moveTo>
                  <a:lnTo>
                    <a:pt x="4572" y="9905"/>
                  </a:lnTo>
                  <a:lnTo>
                    <a:pt x="7620" y="7619"/>
                  </a:lnTo>
                  <a:lnTo>
                    <a:pt x="9906" y="3809"/>
                  </a:lnTo>
                  <a:lnTo>
                    <a:pt x="10668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98" name="object 15898"/>
            <p:cNvSpPr/>
            <p:nvPr/>
          </p:nvSpPr>
          <p:spPr>
            <a:xfrm>
              <a:off x="3734155" y="2872740"/>
              <a:ext cx="7620" cy="5080"/>
            </a:xfrm>
            <a:custGeom>
              <a:avLst/>
              <a:gdLst/>
              <a:ahLst/>
              <a:cxnLst/>
              <a:rect l="l" t="t" r="r" b="b"/>
              <a:pathLst>
                <a:path w="7620" h="5080">
                  <a:moveTo>
                    <a:pt x="7620" y="4572"/>
                  </a:moveTo>
                  <a:lnTo>
                    <a:pt x="4572" y="1524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99" name="object 15899"/>
            <p:cNvSpPr/>
            <p:nvPr/>
          </p:nvSpPr>
          <p:spPr>
            <a:xfrm>
              <a:off x="3741775" y="2877312"/>
              <a:ext cx="3175" cy="7620"/>
            </a:xfrm>
            <a:custGeom>
              <a:avLst/>
              <a:gdLst/>
              <a:ahLst/>
              <a:cxnLst/>
              <a:rect l="l" t="t" r="r" b="b"/>
              <a:pathLst>
                <a:path w="3175" h="7619">
                  <a:moveTo>
                    <a:pt x="3048" y="7620"/>
                  </a:moveTo>
                  <a:lnTo>
                    <a:pt x="2286" y="3048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00" name="object 15900"/>
            <p:cNvSpPr/>
            <p:nvPr/>
          </p:nvSpPr>
          <p:spPr>
            <a:xfrm>
              <a:off x="3734917" y="2894076"/>
              <a:ext cx="8890" cy="5080"/>
            </a:xfrm>
            <a:custGeom>
              <a:avLst/>
              <a:gdLst/>
              <a:ahLst/>
              <a:cxnLst/>
              <a:rect l="l" t="t" r="r" b="b"/>
              <a:pathLst>
                <a:path w="8889" h="5080">
                  <a:moveTo>
                    <a:pt x="0" y="4572"/>
                  </a:moveTo>
                  <a:lnTo>
                    <a:pt x="4572" y="3048"/>
                  </a:lnTo>
                  <a:lnTo>
                    <a:pt x="838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01" name="object 15901"/>
            <p:cNvSpPr/>
            <p:nvPr/>
          </p:nvSpPr>
          <p:spPr>
            <a:xfrm>
              <a:off x="3734917" y="2870454"/>
              <a:ext cx="8890" cy="5080"/>
            </a:xfrm>
            <a:custGeom>
              <a:avLst/>
              <a:gdLst/>
              <a:ahLst/>
              <a:cxnLst/>
              <a:rect l="l" t="t" r="r" b="b"/>
              <a:pathLst>
                <a:path w="8889" h="5080">
                  <a:moveTo>
                    <a:pt x="8382" y="4572"/>
                  </a:moveTo>
                  <a:lnTo>
                    <a:pt x="4572" y="1524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02" name="object 15902"/>
            <p:cNvSpPr/>
            <p:nvPr/>
          </p:nvSpPr>
          <p:spPr>
            <a:xfrm>
              <a:off x="3743299" y="2875026"/>
              <a:ext cx="5080" cy="14604"/>
            </a:xfrm>
            <a:custGeom>
              <a:avLst/>
              <a:gdLst/>
              <a:ahLst/>
              <a:cxnLst/>
              <a:rect l="l" t="t" r="r" b="b"/>
              <a:pathLst>
                <a:path w="5079" h="14605">
                  <a:moveTo>
                    <a:pt x="3810" y="14477"/>
                  </a:moveTo>
                  <a:lnTo>
                    <a:pt x="4572" y="10667"/>
                  </a:lnTo>
                  <a:lnTo>
                    <a:pt x="3810" y="6857"/>
                  </a:lnTo>
                  <a:lnTo>
                    <a:pt x="2286" y="3047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03" name="object 15903"/>
            <p:cNvSpPr/>
            <p:nvPr/>
          </p:nvSpPr>
          <p:spPr>
            <a:xfrm>
              <a:off x="3717391" y="2872740"/>
              <a:ext cx="7620" cy="5080"/>
            </a:xfrm>
            <a:custGeom>
              <a:avLst/>
              <a:gdLst/>
              <a:ahLst/>
              <a:cxnLst/>
              <a:rect l="l" t="t" r="r" b="b"/>
              <a:pathLst>
                <a:path w="7620" h="5080">
                  <a:moveTo>
                    <a:pt x="7620" y="0"/>
                  </a:moveTo>
                  <a:lnTo>
                    <a:pt x="3810" y="1524"/>
                  </a:lnTo>
                  <a:lnTo>
                    <a:pt x="0" y="457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04" name="object 15904"/>
            <p:cNvSpPr/>
            <p:nvPr/>
          </p:nvSpPr>
          <p:spPr>
            <a:xfrm>
              <a:off x="3714343" y="2876550"/>
              <a:ext cx="3175" cy="8890"/>
            </a:xfrm>
            <a:custGeom>
              <a:avLst/>
              <a:gdLst/>
              <a:ahLst/>
              <a:cxnLst/>
              <a:rect l="l" t="t" r="r" b="b"/>
              <a:pathLst>
                <a:path w="3175" h="8889">
                  <a:moveTo>
                    <a:pt x="3048" y="0"/>
                  </a:moveTo>
                  <a:lnTo>
                    <a:pt x="3048" y="762"/>
                  </a:lnTo>
                  <a:lnTo>
                    <a:pt x="762" y="3810"/>
                  </a:lnTo>
                  <a:lnTo>
                    <a:pt x="0" y="838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05" name="object 15905"/>
            <p:cNvSpPr/>
            <p:nvPr/>
          </p:nvSpPr>
          <p:spPr>
            <a:xfrm>
              <a:off x="3715867" y="2894076"/>
              <a:ext cx="9525" cy="5080"/>
            </a:xfrm>
            <a:custGeom>
              <a:avLst/>
              <a:gdLst/>
              <a:ahLst/>
              <a:cxnLst/>
              <a:rect l="l" t="t" r="r" b="b"/>
              <a:pathLst>
                <a:path w="9525" h="5080">
                  <a:moveTo>
                    <a:pt x="0" y="0"/>
                  </a:moveTo>
                  <a:lnTo>
                    <a:pt x="4572" y="3047"/>
                  </a:lnTo>
                  <a:lnTo>
                    <a:pt x="9144" y="4571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06" name="object 15906"/>
            <p:cNvSpPr/>
            <p:nvPr/>
          </p:nvSpPr>
          <p:spPr>
            <a:xfrm>
              <a:off x="3715867" y="2870454"/>
              <a:ext cx="9525" cy="5080"/>
            </a:xfrm>
            <a:custGeom>
              <a:avLst/>
              <a:gdLst/>
              <a:ahLst/>
              <a:cxnLst/>
              <a:rect l="l" t="t" r="r" b="b"/>
              <a:pathLst>
                <a:path w="9525" h="5080">
                  <a:moveTo>
                    <a:pt x="9144" y="0"/>
                  </a:moveTo>
                  <a:lnTo>
                    <a:pt x="4572" y="1524"/>
                  </a:lnTo>
                  <a:lnTo>
                    <a:pt x="0" y="457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07" name="object 15907"/>
            <p:cNvSpPr/>
            <p:nvPr/>
          </p:nvSpPr>
          <p:spPr>
            <a:xfrm>
              <a:off x="3725011" y="2896362"/>
              <a:ext cx="9525" cy="1270"/>
            </a:xfrm>
            <a:custGeom>
              <a:avLst/>
              <a:gdLst/>
              <a:ahLst/>
              <a:cxnLst/>
              <a:rect l="l" t="t" r="r" b="b"/>
              <a:pathLst>
                <a:path w="9525" h="1269">
                  <a:moveTo>
                    <a:pt x="0" y="0"/>
                  </a:moveTo>
                  <a:lnTo>
                    <a:pt x="4572" y="761"/>
                  </a:lnTo>
                  <a:lnTo>
                    <a:pt x="9144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08" name="object 15908"/>
            <p:cNvSpPr/>
            <p:nvPr/>
          </p:nvSpPr>
          <p:spPr>
            <a:xfrm>
              <a:off x="3725011" y="2872740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9144" y="0"/>
                  </a:moveTo>
                  <a:lnTo>
                    <a:pt x="4572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09" name="object 15909"/>
            <p:cNvSpPr/>
            <p:nvPr/>
          </p:nvSpPr>
          <p:spPr>
            <a:xfrm>
              <a:off x="3725011" y="2898648"/>
              <a:ext cx="10160" cy="1270"/>
            </a:xfrm>
            <a:custGeom>
              <a:avLst/>
              <a:gdLst/>
              <a:ahLst/>
              <a:cxnLst/>
              <a:rect l="l" t="t" r="r" b="b"/>
              <a:pathLst>
                <a:path w="10160" h="1269">
                  <a:moveTo>
                    <a:pt x="0" y="0"/>
                  </a:moveTo>
                  <a:lnTo>
                    <a:pt x="4572" y="761"/>
                  </a:lnTo>
                  <a:lnTo>
                    <a:pt x="9906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10" name="object 15910"/>
            <p:cNvSpPr/>
            <p:nvPr/>
          </p:nvSpPr>
          <p:spPr>
            <a:xfrm>
              <a:off x="3725011" y="2869692"/>
              <a:ext cx="10160" cy="1270"/>
            </a:xfrm>
            <a:custGeom>
              <a:avLst/>
              <a:gdLst/>
              <a:ahLst/>
              <a:cxnLst/>
              <a:rect l="l" t="t" r="r" b="b"/>
              <a:pathLst>
                <a:path w="10160" h="1269">
                  <a:moveTo>
                    <a:pt x="9905" y="761"/>
                  </a:moveTo>
                  <a:lnTo>
                    <a:pt x="4571" y="0"/>
                  </a:lnTo>
                  <a:lnTo>
                    <a:pt x="0" y="761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11" name="object 15911"/>
            <p:cNvSpPr/>
            <p:nvPr/>
          </p:nvSpPr>
          <p:spPr>
            <a:xfrm>
              <a:off x="3726535" y="2888742"/>
              <a:ext cx="6985" cy="3175"/>
            </a:xfrm>
            <a:custGeom>
              <a:avLst/>
              <a:gdLst/>
              <a:ahLst/>
              <a:cxnLst/>
              <a:rect l="l" t="t" r="r" b="b"/>
              <a:pathLst>
                <a:path w="6985" h="3175">
                  <a:moveTo>
                    <a:pt x="6858" y="1524"/>
                  </a:moveTo>
                  <a:lnTo>
                    <a:pt x="5334" y="0"/>
                  </a:lnTo>
                  <a:lnTo>
                    <a:pt x="762" y="0"/>
                  </a:lnTo>
                  <a:lnTo>
                    <a:pt x="0" y="1524"/>
                  </a:lnTo>
                  <a:lnTo>
                    <a:pt x="762" y="2286"/>
                  </a:lnTo>
                  <a:lnTo>
                    <a:pt x="3048" y="3048"/>
                  </a:lnTo>
                  <a:lnTo>
                    <a:pt x="5334" y="2286"/>
                  </a:lnTo>
                  <a:lnTo>
                    <a:pt x="6858" y="152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12" name="object 15912"/>
            <p:cNvSpPr/>
            <p:nvPr/>
          </p:nvSpPr>
          <p:spPr>
            <a:xfrm>
              <a:off x="3728821" y="2887979"/>
              <a:ext cx="1905" cy="21590"/>
            </a:xfrm>
            <a:custGeom>
              <a:avLst/>
              <a:gdLst/>
              <a:ahLst/>
              <a:cxnLst/>
              <a:rect l="l" t="t" r="r" b="b"/>
              <a:pathLst>
                <a:path w="1904" h="21589">
                  <a:moveTo>
                    <a:pt x="1524" y="20574"/>
                  </a:moveTo>
                  <a:lnTo>
                    <a:pt x="1295" y="20040"/>
                  </a:lnTo>
                  <a:lnTo>
                    <a:pt x="762" y="19812"/>
                  </a:lnTo>
                  <a:lnTo>
                    <a:pt x="215" y="20040"/>
                  </a:lnTo>
                  <a:lnTo>
                    <a:pt x="0" y="20574"/>
                  </a:lnTo>
                  <a:lnTo>
                    <a:pt x="215" y="21120"/>
                  </a:lnTo>
                  <a:lnTo>
                    <a:pt x="762" y="21336"/>
                  </a:lnTo>
                  <a:lnTo>
                    <a:pt x="1295" y="21120"/>
                  </a:lnTo>
                  <a:lnTo>
                    <a:pt x="1524" y="20574"/>
                  </a:lnTo>
                  <a:close/>
                </a:path>
                <a:path w="1904" h="21589">
                  <a:moveTo>
                    <a:pt x="1524" y="762"/>
                  </a:moveTo>
                  <a:lnTo>
                    <a:pt x="1295" y="228"/>
                  </a:lnTo>
                  <a:lnTo>
                    <a:pt x="762" y="0"/>
                  </a:lnTo>
                  <a:lnTo>
                    <a:pt x="215" y="228"/>
                  </a:lnTo>
                  <a:lnTo>
                    <a:pt x="0" y="762"/>
                  </a:lnTo>
                  <a:lnTo>
                    <a:pt x="215" y="1308"/>
                  </a:lnTo>
                  <a:lnTo>
                    <a:pt x="762" y="1524"/>
                  </a:lnTo>
                  <a:lnTo>
                    <a:pt x="1295" y="1308"/>
                  </a:lnTo>
                  <a:lnTo>
                    <a:pt x="1524" y="76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13" name="object 15913"/>
            <p:cNvSpPr/>
            <p:nvPr/>
          </p:nvSpPr>
          <p:spPr>
            <a:xfrm>
              <a:off x="3655669" y="2925318"/>
              <a:ext cx="13335" cy="6985"/>
            </a:xfrm>
            <a:custGeom>
              <a:avLst/>
              <a:gdLst/>
              <a:ahLst/>
              <a:cxnLst/>
              <a:rect l="l" t="t" r="r" b="b"/>
              <a:pathLst>
                <a:path w="13335" h="6985">
                  <a:moveTo>
                    <a:pt x="9905" y="0"/>
                  </a:moveTo>
                  <a:lnTo>
                    <a:pt x="12953" y="0"/>
                  </a:lnTo>
                  <a:lnTo>
                    <a:pt x="12953" y="6858"/>
                  </a:lnTo>
                  <a:lnTo>
                    <a:pt x="0" y="6858"/>
                  </a:lnTo>
                  <a:lnTo>
                    <a:pt x="0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14" name="object 15914"/>
            <p:cNvSpPr/>
            <p:nvPr/>
          </p:nvSpPr>
          <p:spPr>
            <a:xfrm>
              <a:off x="3651859" y="2932176"/>
              <a:ext cx="17145" cy="3810"/>
            </a:xfrm>
            <a:custGeom>
              <a:avLst/>
              <a:gdLst/>
              <a:ahLst/>
              <a:cxnLst/>
              <a:rect l="l" t="t" r="r" b="b"/>
              <a:pathLst>
                <a:path w="17145" h="3810">
                  <a:moveTo>
                    <a:pt x="16763" y="0"/>
                  </a:moveTo>
                  <a:lnTo>
                    <a:pt x="16763" y="3810"/>
                  </a:lnTo>
                  <a:lnTo>
                    <a:pt x="3809" y="3810"/>
                  </a:lnTo>
                  <a:lnTo>
                    <a:pt x="3809" y="0"/>
                  </a:lnTo>
                  <a:lnTo>
                    <a:pt x="0" y="0"/>
                  </a:lnTo>
                  <a:lnTo>
                    <a:pt x="3809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15" name="object 15915"/>
            <p:cNvSpPr/>
            <p:nvPr/>
          </p:nvSpPr>
          <p:spPr>
            <a:xfrm>
              <a:off x="3733393" y="2919222"/>
              <a:ext cx="6985" cy="13335"/>
            </a:xfrm>
            <a:custGeom>
              <a:avLst/>
              <a:gdLst/>
              <a:ahLst/>
              <a:cxnLst/>
              <a:rect l="l" t="t" r="r" b="b"/>
              <a:pathLst>
                <a:path w="6985" h="13335">
                  <a:moveTo>
                    <a:pt x="0" y="3048"/>
                  </a:moveTo>
                  <a:lnTo>
                    <a:pt x="0" y="0"/>
                  </a:lnTo>
                  <a:lnTo>
                    <a:pt x="6858" y="0"/>
                  </a:lnTo>
                  <a:lnTo>
                    <a:pt x="6858" y="12954"/>
                  </a:lnTo>
                  <a:lnTo>
                    <a:pt x="0" y="12954"/>
                  </a:lnTo>
                  <a:lnTo>
                    <a:pt x="0" y="9906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16" name="object 15916"/>
            <p:cNvSpPr/>
            <p:nvPr/>
          </p:nvSpPr>
          <p:spPr>
            <a:xfrm>
              <a:off x="3668623" y="2919222"/>
              <a:ext cx="3810" cy="13335"/>
            </a:xfrm>
            <a:custGeom>
              <a:avLst/>
              <a:gdLst/>
              <a:ahLst/>
              <a:cxnLst/>
              <a:rect l="l" t="t" r="r" b="b"/>
              <a:pathLst>
                <a:path w="3810" h="13335">
                  <a:moveTo>
                    <a:pt x="3810" y="3048"/>
                  </a:moveTo>
                  <a:lnTo>
                    <a:pt x="3810" y="0"/>
                  </a:lnTo>
                  <a:lnTo>
                    <a:pt x="0" y="0"/>
                  </a:lnTo>
                  <a:lnTo>
                    <a:pt x="0" y="12954"/>
                  </a:lnTo>
                  <a:lnTo>
                    <a:pt x="3810" y="12954"/>
                  </a:lnTo>
                  <a:lnTo>
                    <a:pt x="3810" y="9906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17" name="object 15917"/>
            <p:cNvSpPr/>
            <p:nvPr/>
          </p:nvSpPr>
          <p:spPr>
            <a:xfrm>
              <a:off x="3750157" y="2932176"/>
              <a:ext cx="71120" cy="0"/>
            </a:xfrm>
            <a:custGeom>
              <a:avLst/>
              <a:gdLst/>
              <a:ahLst/>
              <a:cxnLst/>
              <a:rect l="l" t="t" r="r" b="b"/>
              <a:pathLst>
                <a:path w="71120">
                  <a:moveTo>
                    <a:pt x="0" y="0"/>
                  </a:moveTo>
                  <a:lnTo>
                    <a:pt x="7086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18" name="object 15918"/>
            <p:cNvSpPr/>
            <p:nvPr/>
          </p:nvSpPr>
          <p:spPr>
            <a:xfrm>
              <a:off x="3655669" y="2919222"/>
              <a:ext cx="179070" cy="0"/>
            </a:xfrm>
            <a:custGeom>
              <a:avLst/>
              <a:gdLst/>
              <a:ahLst/>
              <a:cxnLst/>
              <a:rect l="l" t="t" r="r" b="b"/>
              <a:pathLst>
                <a:path w="179070">
                  <a:moveTo>
                    <a:pt x="179070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19" name="object 15919"/>
            <p:cNvSpPr/>
            <p:nvPr/>
          </p:nvSpPr>
          <p:spPr>
            <a:xfrm>
              <a:off x="3662527" y="2915412"/>
              <a:ext cx="172720" cy="0"/>
            </a:xfrm>
            <a:custGeom>
              <a:avLst/>
              <a:gdLst/>
              <a:ahLst/>
              <a:cxnLst/>
              <a:rect l="l" t="t" r="r" b="b"/>
              <a:pathLst>
                <a:path w="172720">
                  <a:moveTo>
                    <a:pt x="0" y="0"/>
                  </a:moveTo>
                  <a:lnTo>
                    <a:pt x="17221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20" name="object 15920"/>
            <p:cNvSpPr/>
            <p:nvPr/>
          </p:nvSpPr>
          <p:spPr>
            <a:xfrm>
              <a:off x="3662527" y="2908554"/>
              <a:ext cx="172720" cy="0"/>
            </a:xfrm>
            <a:custGeom>
              <a:avLst/>
              <a:gdLst/>
              <a:ahLst/>
              <a:cxnLst/>
              <a:rect l="l" t="t" r="r" b="b"/>
              <a:pathLst>
                <a:path w="172720">
                  <a:moveTo>
                    <a:pt x="0" y="0"/>
                  </a:moveTo>
                  <a:lnTo>
                    <a:pt x="17221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21" name="object 15921"/>
            <p:cNvSpPr/>
            <p:nvPr/>
          </p:nvSpPr>
          <p:spPr>
            <a:xfrm>
              <a:off x="3662527" y="2858262"/>
              <a:ext cx="172720" cy="0"/>
            </a:xfrm>
            <a:custGeom>
              <a:avLst/>
              <a:gdLst/>
              <a:ahLst/>
              <a:cxnLst/>
              <a:rect l="l" t="t" r="r" b="b"/>
              <a:pathLst>
                <a:path w="172720">
                  <a:moveTo>
                    <a:pt x="172212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22" name="object 15922"/>
            <p:cNvSpPr/>
            <p:nvPr/>
          </p:nvSpPr>
          <p:spPr>
            <a:xfrm>
              <a:off x="3750157" y="2932176"/>
              <a:ext cx="71120" cy="0"/>
            </a:xfrm>
            <a:custGeom>
              <a:avLst/>
              <a:gdLst/>
              <a:ahLst/>
              <a:cxnLst/>
              <a:rect l="l" t="t" r="r" b="b"/>
              <a:pathLst>
                <a:path w="71120">
                  <a:moveTo>
                    <a:pt x="0" y="0"/>
                  </a:moveTo>
                  <a:lnTo>
                    <a:pt x="7086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23" name="object 15923"/>
            <p:cNvSpPr/>
            <p:nvPr/>
          </p:nvSpPr>
          <p:spPr>
            <a:xfrm>
              <a:off x="3662527" y="2908554"/>
              <a:ext cx="172720" cy="0"/>
            </a:xfrm>
            <a:custGeom>
              <a:avLst/>
              <a:gdLst/>
              <a:ahLst/>
              <a:cxnLst/>
              <a:rect l="l" t="t" r="r" b="b"/>
              <a:pathLst>
                <a:path w="172720">
                  <a:moveTo>
                    <a:pt x="0" y="0"/>
                  </a:moveTo>
                  <a:lnTo>
                    <a:pt x="17221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24" name="object 15924"/>
            <p:cNvSpPr/>
            <p:nvPr/>
          </p:nvSpPr>
          <p:spPr>
            <a:xfrm>
              <a:off x="3662527" y="2858262"/>
              <a:ext cx="172720" cy="0"/>
            </a:xfrm>
            <a:custGeom>
              <a:avLst/>
              <a:gdLst/>
              <a:ahLst/>
              <a:cxnLst/>
              <a:rect l="l" t="t" r="r" b="b"/>
              <a:pathLst>
                <a:path w="172720">
                  <a:moveTo>
                    <a:pt x="172212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25" name="object 15925"/>
            <p:cNvSpPr/>
            <p:nvPr/>
          </p:nvSpPr>
          <p:spPr>
            <a:xfrm>
              <a:off x="3655669" y="2919222"/>
              <a:ext cx="179070" cy="0"/>
            </a:xfrm>
            <a:custGeom>
              <a:avLst/>
              <a:gdLst/>
              <a:ahLst/>
              <a:cxnLst/>
              <a:rect l="l" t="t" r="r" b="b"/>
              <a:pathLst>
                <a:path w="179070">
                  <a:moveTo>
                    <a:pt x="179070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26" name="object 15926"/>
            <p:cNvSpPr/>
            <p:nvPr/>
          </p:nvSpPr>
          <p:spPr>
            <a:xfrm>
              <a:off x="3651859" y="2915412"/>
              <a:ext cx="182880" cy="0"/>
            </a:xfrm>
            <a:custGeom>
              <a:avLst/>
              <a:gdLst/>
              <a:ahLst/>
              <a:cxnLst/>
              <a:rect l="l" t="t" r="r" b="b"/>
              <a:pathLst>
                <a:path w="182879">
                  <a:moveTo>
                    <a:pt x="0" y="0"/>
                  </a:moveTo>
                  <a:lnTo>
                    <a:pt x="18288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27" name="object 15927"/>
            <p:cNvSpPr/>
            <p:nvPr/>
          </p:nvSpPr>
          <p:spPr>
            <a:xfrm>
              <a:off x="3776065" y="2875026"/>
              <a:ext cx="3810" cy="14604"/>
            </a:xfrm>
            <a:custGeom>
              <a:avLst/>
              <a:gdLst/>
              <a:ahLst/>
              <a:cxnLst/>
              <a:rect l="l" t="t" r="r" b="b"/>
              <a:pathLst>
                <a:path w="3810" h="14605">
                  <a:moveTo>
                    <a:pt x="3810" y="0"/>
                  </a:moveTo>
                  <a:lnTo>
                    <a:pt x="1524" y="3048"/>
                  </a:lnTo>
                  <a:lnTo>
                    <a:pt x="0" y="6858"/>
                  </a:lnTo>
                  <a:lnTo>
                    <a:pt x="0" y="10668"/>
                  </a:lnTo>
                  <a:lnTo>
                    <a:pt x="762" y="14478"/>
                  </a:lnTo>
                </a:path>
                <a:path w="3810" h="14605">
                  <a:moveTo>
                    <a:pt x="3810" y="0"/>
                  </a:moveTo>
                  <a:lnTo>
                    <a:pt x="1524" y="3048"/>
                  </a:lnTo>
                  <a:lnTo>
                    <a:pt x="0" y="6858"/>
                  </a:lnTo>
                  <a:lnTo>
                    <a:pt x="0" y="10668"/>
                  </a:lnTo>
                  <a:lnTo>
                    <a:pt x="762" y="1447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5928" name="object 15928"/>
          <p:cNvGrpSpPr/>
          <p:nvPr/>
        </p:nvGrpSpPr>
        <p:grpSpPr>
          <a:xfrm>
            <a:off x="4515036" y="1976879"/>
            <a:ext cx="14365" cy="98164"/>
            <a:chOff x="3592423" y="2665476"/>
            <a:chExt cx="11430" cy="78105"/>
          </a:xfrm>
        </p:grpSpPr>
        <p:sp>
          <p:nvSpPr>
            <p:cNvPr id="15929" name="object 15929"/>
            <p:cNvSpPr/>
            <p:nvPr/>
          </p:nvSpPr>
          <p:spPr>
            <a:xfrm>
              <a:off x="3601567" y="2668524"/>
              <a:ext cx="0" cy="71120"/>
            </a:xfrm>
            <a:custGeom>
              <a:avLst/>
              <a:gdLst/>
              <a:ahLst/>
              <a:cxnLst/>
              <a:rect l="l" t="t" r="r" b="b"/>
              <a:pathLst>
                <a:path h="71119">
                  <a:moveTo>
                    <a:pt x="0" y="0"/>
                  </a:moveTo>
                  <a:lnTo>
                    <a:pt x="0" y="7086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30" name="object 15930"/>
            <p:cNvSpPr/>
            <p:nvPr/>
          </p:nvSpPr>
          <p:spPr>
            <a:xfrm>
              <a:off x="3594709" y="2665476"/>
              <a:ext cx="0" cy="78105"/>
            </a:xfrm>
            <a:custGeom>
              <a:avLst/>
              <a:gdLst/>
              <a:ahLst/>
              <a:cxnLst/>
              <a:rect l="l" t="t" r="r" b="b"/>
              <a:pathLst>
                <a:path h="78105">
                  <a:moveTo>
                    <a:pt x="0" y="0"/>
                  </a:moveTo>
                  <a:lnTo>
                    <a:pt x="0" y="7772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31" name="object 15931"/>
            <p:cNvSpPr/>
            <p:nvPr/>
          </p:nvSpPr>
          <p:spPr>
            <a:xfrm>
              <a:off x="3597757" y="2665476"/>
              <a:ext cx="0" cy="78105"/>
            </a:xfrm>
            <a:custGeom>
              <a:avLst/>
              <a:gdLst/>
              <a:ahLst/>
              <a:cxnLst/>
              <a:rect l="l" t="t" r="r" b="b"/>
              <a:pathLst>
                <a:path h="78105">
                  <a:moveTo>
                    <a:pt x="0" y="0"/>
                  </a:moveTo>
                  <a:lnTo>
                    <a:pt x="0" y="7772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5932" name="object 15932"/>
          <p:cNvGrpSpPr/>
          <p:nvPr/>
        </p:nvGrpSpPr>
        <p:grpSpPr>
          <a:xfrm>
            <a:off x="4816711" y="1938569"/>
            <a:ext cx="44693" cy="357541"/>
            <a:chOff x="3832453" y="2634995"/>
            <a:chExt cx="35560" cy="284480"/>
          </a:xfrm>
        </p:grpSpPr>
        <p:sp>
          <p:nvSpPr>
            <p:cNvPr id="15933" name="object 15933"/>
            <p:cNvSpPr/>
            <p:nvPr/>
          </p:nvSpPr>
          <p:spPr>
            <a:xfrm>
              <a:off x="3865219" y="2651759"/>
              <a:ext cx="0" cy="146050"/>
            </a:xfrm>
            <a:custGeom>
              <a:avLst/>
              <a:gdLst/>
              <a:ahLst/>
              <a:cxnLst/>
              <a:rect l="l" t="t" r="r" b="b"/>
              <a:pathLst>
                <a:path h="146050">
                  <a:moveTo>
                    <a:pt x="0" y="0"/>
                  </a:moveTo>
                  <a:lnTo>
                    <a:pt x="0" y="14554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34" name="object 15934"/>
            <p:cNvSpPr/>
            <p:nvPr/>
          </p:nvSpPr>
          <p:spPr>
            <a:xfrm>
              <a:off x="3851503" y="2651759"/>
              <a:ext cx="0" cy="146050"/>
            </a:xfrm>
            <a:custGeom>
              <a:avLst/>
              <a:gdLst/>
              <a:ahLst/>
              <a:cxnLst/>
              <a:rect l="l" t="t" r="r" b="b"/>
              <a:pathLst>
                <a:path h="146050">
                  <a:moveTo>
                    <a:pt x="0" y="0"/>
                  </a:moveTo>
                  <a:lnTo>
                    <a:pt x="0" y="14554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35" name="object 15935"/>
            <p:cNvSpPr/>
            <p:nvPr/>
          </p:nvSpPr>
          <p:spPr>
            <a:xfrm>
              <a:off x="3865219" y="2651759"/>
              <a:ext cx="0" cy="146050"/>
            </a:xfrm>
            <a:custGeom>
              <a:avLst/>
              <a:gdLst/>
              <a:ahLst/>
              <a:cxnLst/>
              <a:rect l="l" t="t" r="r" b="b"/>
              <a:pathLst>
                <a:path h="146050">
                  <a:moveTo>
                    <a:pt x="0" y="0"/>
                  </a:moveTo>
                  <a:lnTo>
                    <a:pt x="0" y="14554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36" name="object 15936"/>
            <p:cNvSpPr/>
            <p:nvPr/>
          </p:nvSpPr>
          <p:spPr>
            <a:xfrm>
              <a:off x="3848455" y="2648711"/>
              <a:ext cx="0" cy="148590"/>
            </a:xfrm>
            <a:custGeom>
              <a:avLst/>
              <a:gdLst/>
              <a:ahLst/>
              <a:cxnLst/>
              <a:rect l="l" t="t" r="r" b="b"/>
              <a:pathLst>
                <a:path h="148589">
                  <a:moveTo>
                    <a:pt x="0" y="0"/>
                  </a:moveTo>
                  <a:lnTo>
                    <a:pt x="0" y="14859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37" name="object 15937"/>
            <p:cNvSpPr/>
            <p:nvPr/>
          </p:nvSpPr>
          <p:spPr>
            <a:xfrm>
              <a:off x="3834739" y="2634995"/>
              <a:ext cx="0" cy="280670"/>
            </a:xfrm>
            <a:custGeom>
              <a:avLst/>
              <a:gdLst/>
              <a:ahLst/>
              <a:cxnLst/>
              <a:rect l="l" t="t" r="r" b="b"/>
              <a:pathLst>
                <a:path h="280669">
                  <a:moveTo>
                    <a:pt x="0" y="0"/>
                  </a:moveTo>
                  <a:lnTo>
                    <a:pt x="0" y="28041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38" name="object 15938"/>
            <p:cNvSpPr/>
            <p:nvPr/>
          </p:nvSpPr>
          <p:spPr>
            <a:xfrm>
              <a:off x="3834739" y="2638043"/>
              <a:ext cx="0" cy="281305"/>
            </a:xfrm>
            <a:custGeom>
              <a:avLst/>
              <a:gdLst/>
              <a:ahLst/>
              <a:cxnLst/>
              <a:rect l="l" t="t" r="r" b="b"/>
              <a:pathLst>
                <a:path h="281305">
                  <a:moveTo>
                    <a:pt x="0" y="0"/>
                  </a:moveTo>
                  <a:lnTo>
                    <a:pt x="0" y="28117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5939" name="object 15939"/>
          <p:cNvSpPr/>
          <p:nvPr/>
        </p:nvSpPr>
        <p:spPr>
          <a:xfrm>
            <a:off x="4556217" y="1980708"/>
            <a:ext cx="0" cy="89385"/>
          </a:xfrm>
          <a:custGeom>
            <a:avLst/>
            <a:gdLst/>
            <a:ahLst/>
            <a:cxnLst/>
            <a:rect l="l" t="t" r="r" b="b"/>
            <a:pathLst>
              <a:path h="71119">
                <a:moveTo>
                  <a:pt x="0" y="0"/>
                </a:moveTo>
                <a:lnTo>
                  <a:pt x="0" y="70866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5940" name="object 15940"/>
          <p:cNvGrpSpPr/>
          <p:nvPr/>
        </p:nvGrpSpPr>
        <p:grpSpPr>
          <a:xfrm>
            <a:off x="4874173" y="1959641"/>
            <a:ext cx="41500" cy="102953"/>
            <a:chOff x="3878173" y="2651760"/>
            <a:chExt cx="33020" cy="81915"/>
          </a:xfrm>
        </p:grpSpPr>
        <p:sp>
          <p:nvSpPr>
            <p:cNvPr id="15941" name="object 15941"/>
            <p:cNvSpPr/>
            <p:nvPr/>
          </p:nvSpPr>
          <p:spPr>
            <a:xfrm>
              <a:off x="3908653" y="2651760"/>
              <a:ext cx="0" cy="81915"/>
            </a:xfrm>
            <a:custGeom>
              <a:avLst/>
              <a:gdLst/>
              <a:ahLst/>
              <a:cxnLst/>
              <a:rect l="l" t="t" r="r" b="b"/>
              <a:pathLst>
                <a:path h="81914">
                  <a:moveTo>
                    <a:pt x="0" y="0"/>
                  </a:moveTo>
                  <a:lnTo>
                    <a:pt x="0" y="8153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42" name="object 15942"/>
            <p:cNvSpPr/>
            <p:nvPr/>
          </p:nvSpPr>
          <p:spPr>
            <a:xfrm>
              <a:off x="3882745" y="2677668"/>
              <a:ext cx="0" cy="10795"/>
            </a:xfrm>
            <a:custGeom>
              <a:avLst/>
              <a:gdLst/>
              <a:ahLst/>
              <a:cxnLst/>
              <a:rect l="l" t="t" r="r" b="b"/>
              <a:pathLst>
                <a:path h="10794">
                  <a:moveTo>
                    <a:pt x="0" y="0"/>
                  </a:moveTo>
                  <a:lnTo>
                    <a:pt x="0" y="5334"/>
                  </a:lnTo>
                  <a:lnTo>
                    <a:pt x="0" y="1066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43" name="object 15943"/>
            <p:cNvSpPr/>
            <p:nvPr/>
          </p:nvSpPr>
          <p:spPr>
            <a:xfrm>
              <a:off x="3894175" y="2686812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5">
                  <a:moveTo>
                    <a:pt x="762" y="1524"/>
                  </a:moveTo>
                  <a:lnTo>
                    <a:pt x="762" y="762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44" name="object 15944"/>
            <p:cNvSpPr/>
            <p:nvPr/>
          </p:nvSpPr>
          <p:spPr>
            <a:xfrm>
              <a:off x="3895699" y="2686050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762" y="2285"/>
                  </a:moveTo>
                  <a:lnTo>
                    <a:pt x="762" y="761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45" name="object 15945"/>
            <p:cNvSpPr/>
            <p:nvPr/>
          </p:nvSpPr>
          <p:spPr>
            <a:xfrm>
              <a:off x="3880459" y="2677668"/>
              <a:ext cx="0" cy="10795"/>
            </a:xfrm>
            <a:custGeom>
              <a:avLst/>
              <a:gdLst/>
              <a:ahLst/>
              <a:cxnLst/>
              <a:rect l="l" t="t" r="r" b="b"/>
              <a:pathLst>
                <a:path h="10794">
                  <a:moveTo>
                    <a:pt x="0" y="0"/>
                  </a:moveTo>
                  <a:lnTo>
                    <a:pt x="0" y="5334"/>
                  </a:lnTo>
                  <a:lnTo>
                    <a:pt x="0" y="1066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5946" name="object 15946"/>
          <p:cNvSpPr/>
          <p:nvPr/>
        </p:nvSpPr>
        <p:spPr>
          <a:xfrm>
            <a:off x="4626129" y="1991243"/>
            <a:ext cx="60654" cy="60654"/>
          </a:xfrm>
          <a:custGeom>
            <a:avLst/>
            <a:gdLst/>
            <a:ahLst/>
            <a:cxnLst/>
            <a:rect l="l" t="t" r="r" b="b"/>
            <a:pathLst>
              <a:path w="48260" h="48260">
                <a:moveTo>
                  <a:pt x="0" y="0"/>
                </a:moveTo>
                <a:lnTo>
                  <a:pt x="762" y="5334"/>
                </a:lnTo>
                <a:lnTo>
                  <a:pt x="1524" y="10668"/>
                </a:lnTo>
                <a:lnTo>
                  <a:pt x="3810" y="16764"/>
                </a:lnTo>
                <a:lnTo>
                  <a:pt x="25146" y="41910"/>
                </a:lnTo>
                <a:lnTo>
                  <a:pt x="31242" y="44958"/>
                </a:lnTo>
                <a:lnTo>
                  <a:pt x="37338" y="46482"/>
                </a:lnTo>
                <a:lnTo>
                  <a:pt x="42672" y="48006"/>
                </a:lnTo>
                <a:lnTo>
                  <a:pt x="48006" y="48006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5947" name="object 15947"/>
          <p:cNvGrpSpPr/>
          <p:nvPr/>
        </p:nvGrpSpPr>
        <p:grpSpPr>
          <a:xfrm>
            <a:off x="4458532" y="1867700"/>
            <a:ext cx="25539" cy="100558"/>
            <a:chOff x="3547465" y="2578607"/>
            <a:chExt cx="20320" cy="80010"/>
          </a:xfrm>
        </p:grpSpPr>
        <p:sp>
          <p:nvSpPr>
            <p:cNvPr id="15948" name="object 15948"/>
            <p:cNvSpPr/>
            <p:nvPr/>
          </p:nvSpPr>
          <p:spPr>
            <a:xfrm>
              <a:off x="3547465" y="2587751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19812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49" name="object 15949"/>
            <p:cNvSpPr/>
            <p:nvPr/>
          </p:nvSpPr>
          <p:spPr>
            <a:xfrm>
              <a:off x="3547465" y="2587751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5">
                  <a:moveTo>
                    <a:pt x="16763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50" name="object 15950"/>
            <p:cNvSpPr/>
            <p:nvPr/>
          </p:nvSpPr>
          <p:spPr>
            <a:xfrm>
              <a:off x="3547465" y="2580893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5">
                  <a:moveTo>
                    <a:pt x="12953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51" name="object 15951"/>
            <p:cNvSpPr/>
            <p:nvPr/>
          </p:nvSpPr>
          <p:spPr>
            <a:xfrm>
              <a:off x="3550513" y="2587751"/>
              <a:ext cx="0" cy="71120"/>
            </a:xfrm>
            <a:custGeom>
              <a:avLst/>
              <a:gdLst/>
              <a:ahLst/>
              <a:cxnLst/>
              <a:rect l="l" t="t" r="r" b="b"/>
              <a:pathLst>
                <a:path h="71119">
                  <a:moveTo>
                    <a:pt x="0" y="0"/>
                  </a:moveTo>
                  <a:lnTo>
                    <a:pt x="0" y="7086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5952" name="object 15952"/>
          <p:cNvGrpSpPr/>
          <p:nvPr/>
        </p:nvGrpSpPr>
        <p:grpSpPr>
          <a:xfrm>
            <a:off x="4370424" y="1667542"/>
            <a:ext cx="131684" cy="312848"/>
            <a:chOff x="3477361" y="2419350"/>
            <a:chExt cx="104775" cy="248920"/>
          </a:xfrm>
        </p:grpSpPr>
        <p:sp>
          <p:nvSpPr>
            <p:cNvPr id="15953" name="object 15953"/>
            <p:cNvSpPr/>
            <p:nvPr/>
          </p:nvSpPr>
          <p:spPr>
            <a:xfrm>
              <a:off x="3571087" y="251688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54" name="object 15954"/>
            <p:cNvSpPr/>
            <p:nvPr/>
          </p:nvSpPr>
          <p:spPr>
            <a:xfrm>
              <a:off x="3571087" y="2564129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55" name="object 15955"/>
            <p:cNvSpPr/>
            <p:nvPr/>
          </p:nvSpPr>
          <p:spPr>
            <a:xfrm>
              <a:off x="3571087" y="25671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56" name="object 15956"/>
            <p:cNvSpPr/>
            <p:nvPr/>
          </p:nvSpPr>
          <p:spPr>
            <a:xfrm>
              <a:off x="3571087" y="2564129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048" y="1524"/>
                  </a:moveTo>
                  <a:lnTo>
                    <a:pt x="3048" y="0"/>
                  </a:lnTo>
                  <a:lnTo>
                    <a:pt x="0" y="0"/>
                  </a:lnTo>
                  <a:lnTo>
                    <a:pt x="0" y="3048"/>
                  </a:lnTo>
                  <a:lnTo>
                    <a:pt x="3048" y="3048"/>
                  </a:lnTo>
                  <a:lnTo>
                    <a:pt x="3048" y="152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57" name="object 15957"/>
            <p:cNvSpPr/>
            <p:nvPr/>
          </p:nvSpPr>
          <p:spPr>
            <a:xfrm>
              <a:off x="3574135" y="2519934"/>
              <a:ext cx="0" cy="44450"/>
            </a:xfrm>
            <a:custGeom>
              <a:avLst/>
              <a:gdLst/>
              <a:ahLst/>
              <a:cxnLst/>
              <a:rect l="l" t="t" r="r" b="b"/>
              <a:pathLst>
                <a:path h="44450">
                  <a:moveTo>
                    <a:pt x="0" y="44196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58" name="object 15958"/>
            <p:cNvSpPr/>
            <p:nvPr/>
          </p:nvSpPr>
          <p:spPr>
            <a:xfrm>
              <a:off x="3564229" y="2493264"/>
              <a:ext cx="0" cy="94615"/>
            </a:xfrm>
            <a:custGeom>
              <a:avLst/>
              <a:gdLst/>
              <a:ahLst/>
              <a:cxnLst/>
              <a:rect l="l" t="t" r="r" b="b"/>
              <a:pathLst>
                <a:path h="94614">
                  <a:moveTo>
                    <a:pt x="0" y="0"/>
                  </a:moveTo>
                  <a:lnTo>
                    <a:pt x="0" y="9448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59" name="object 15959"/>
            <p:cNvSpPr/>
            <p:nvPr/>
          </p:nvSpPr>
          <p:spPr>
            <a:xfrm>
              <a:off x="3560419" y="2493264"/>
              <a:ext cx="0" cy="87630"/>
            </a:xfrm>
            <a:custGeom>
              <a:avLst/>
              <a:gdLst/>
              <a:ahLst/>
              <a:cxnLst/>
              <a:rect l="l" t="t" r="r" b="b"/>
              <a:pathLst>
                <a:path h="87630">
                  <a:moveTo>
                    <a:pt x="0" y="0"/>
                  </a:moveTo>
                  <a:lnTo>
                    <a:pt x="0" y="8763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60" name="object 15960"/>
            <p:cNvSpPr/>
            <p:nvPr/>
          </p:nvSpPr>
          <p:spPr>
            <a:xfrm>
              <a:off x="3567277" y="2493264"/>
              <a:ext cx="0" cy="94615"/>
            </a:xfrm>
            <a:custGeom>
              <a:avLst/>
              <a:gdLst/>
              <a:ahLst/>
              <a:cxnLst/>
              <a:rect l="l" t="t" r="r" b="b"/>
              <a:pathLst>
                <a:path h="94614">
                  <a:moveTo>
                    <a:pt x="0" y="0"/>
                  </a:moveTo>
                  <a:lnTo>
                    <a:pt x="0" y="9448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61" name="object 15961"/>
            <p:cNvSpPr/>
            <p:nvPr/>
          </p:nvSpPr>
          <p:spPr>
            <a:xfrm>
              <a:off x="3574135" y="2519934"/>
              <a:ext cx="0" cy="44450"/>
            </a:xfrm>
            <a:custGeom>
              <a:avLst/>
              <a:gdLst/>
              <a:ahLst/>
              <a:cxnLst/>
              <a:rect l="l" t="t" r="r" b="b"/>
              <a:pathLst>
                <a:path h="44450">
                  <a:moveTo>
                    <a:pt x="0" y="44196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62" name="object 15962"/>
            <p:cNvSpPr/>
            <p:nvPr/>
          </p:nvSpPr>
          <p:spPr>
            <a:xfrm>
              <a:off x="3571849" y="2517647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762" y="2285"/>
                  </a:moveTo>
                  <a:lnTo>
                    <a:pt x="762" y="1523"/>
                  </a:lnTo>
                  <a:lnTo>
                    <a:pt x="0" y="761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63" name="object 15963"/>
            <p:cNvSpPr/>
            <p:nvPr/>
          </p:nvSpPr>
          <p:spPr>
            <a:xfrm>
              <a:off x="3571087" y="2515361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10">
                  <a:moveTo>
                    <a:pt x="3810" y="3809"/>
                  </a:moveTo>
                  <a:lnTo>
                    <a:pt x="3048" y="1523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64" name="object 15964"/>
            <p:cNvSpPr/>
            <p:nvPr/>
          </p:nvSpPr>
          <p:spPr>
            <a:xfrm>
              <a:off x="3567277" y="2587752"/>
              <a:ext cx="0" cy="71120"/>
            </a:xfrm>
            <a:custGeom>
              <a:avLst/>
              <a:gdLst/>
              <a:ahLst/>
              <a:cxnLst/>
              <a:rect l="l" t="t" r="r" b="b"/>
              <a:pathLst>
                <a:path h="71119">
                  <a:moveTo>
                    <a:pt x="0" y="70866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65" name="object 15965"/>
            <p:cNvSpPr/>
            <p:nvPr/>
          </p:nvSpPr>
          <p:spPr>
            <a:xfrm>
              <a:off x="3479647" y="2421636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4" h="37464">
                  <a:moveTo>
                    <a:pt x="0" y="37338"/>
                  </a:moveTo>
                  <a:lnTo>
                    <a:pt x="3733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66" name="object 15966"/>
            <p:cNvSpPr/>
            <p:nvPr/>
          </p:nvSpPr>
          <p:spPr>
            <a:xfrm>
              <a:off x="3479647" y="2421636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4" h="37464">
                  <a:moveTo>
                    <a:pt x="37337" y="3733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67" name="object 15967"/>
            <p:cNvSpPr/>
            <p:nvPr/>
          </p:nvSpPr>
          <p:spPr>
            <a:xfrm>
              <a:off x="3579469" y="2434590"/>
              <a:ext cx="0" cy="18415"/>
            </a:xfrm>
            <a:custGeom>
              <a:avLst/>
              <a:gdLst/>
              <a:ahLst/>
              <a:cxnLst/>
              <a:rect l="l" t="t" r="r" b="b"/>
              <a:pathLst>
                <a:path h="18414">
                  <a:moveTo>
                    <a:pt x="0" y="0"/>
                  </a:moveTo>
                  <a:lnTo>
                    <a:pt x="0" y="9144"/>
                  </a:lnTo>
                  <a:lnTo>
                    <a:pt x="0" y="1828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68" name="object 15968"/>
            <p:cNvSpPr/>
            <p:nvPr/>
          </p:nvSpPr>
          <p:spPr>
            <a:xfrm>
              <a:off x="3567277" y="2435351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4">
                  <a:moveTo>
                    <a:pt x="0" y="0"/>
                  </a:moveTo>
                  <a:lnTo>
                    <a:pt x="0" y="1676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69" name="object 15969"/>
            <p:cNvSpPr/>
            <p:nvPr/>
          </p:nvSpPr>
          <p:spPr>
            <a:xfrm>
              <a:off x="3568801" y="245364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0" y="0"/>
                  </a:moveTo>
                  <a:lnTo>
                    <a:pt x="762" y="1524"/>
                  </a:lnTo>
                  <a:lnTo>
                    <a:pt x="1524" y="1523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70" name="object 15970"/>
            <p:cNvSpPr/>
            <p:nvPr/>
          </p:nvSpPr>
          <p:spPr>
            <a:xfrm>
              <a:off x="3579469" y="2428494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3048"/>
                  </a:lnTo>
                  <a:lnTo>
                    <a:pt x="0" y="609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71" name="object 15971"/>
            <p:cNvSpPr/>
            <p:nvPr/>
          </p:nvSpPr>
          <p:spPr>
            <a:xfrm>
              <a:off x="3576421" y="2422397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39">
                  <a:moveTo>
                    <a:pt x="0" y="0"/>
                  </a:moveTo>
                  <a:lnTo>
                    <a:pt x="0" y="1524"/>
                  </a:lnTo>
                  <a:lnTo>
                    <a:pt x="1524" y="228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72" name="object 15972"/>
            <p:cNvSpPr/>
            <p:nvPr/>
          </p:nvSpPr>
          <p:spPr>
            <a:xfrm>
              <a:off x="3577945" y="2424683"/>
              <a:ext cx="1905" cy="3810"/>
            </a:xfrm>
            <a:custGeom>
              <a:avLst/>
              <a:gdLst/>
              <a:ahLst/>
              <a:cxnLst/>
              <a:rect l="l" t="t" r="r" b="b"/>
              <a:pathLst>
                <a:path w="1904" h="3810">
                  <a:moveTo>
                    <a:pt x="1524" y="3809"/>
                  </a:moveTo>
                  <a:lnTo>
                    <a:pt x="762" y="1523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73" name="object 15973"/>
            <p:cNvSpPr/>
            <p:nvPr/>
          </p:nvSpPr>
          <p:spPr>
            <a:xfrm>
              <a:off x="3579469" y="2624327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h="17780">
                  <a:moveTo>
                    <a:pt x="0" y="0"/>
                  </a:moveTo>
                  <a:lnTo>
                    <a:pt x="0" y="8382"/>
                  </a:lnTo>
                  <a:lnTo>
                    <a:pt x="0" y="1752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74" name="object 15974"/>
            <p:cNvSpPr/>
            <p:nvPr/>
          </p:nvSpPr>
          <p:spPr>
            <a:xfrm>
              <a:off x="3567277" y="2625090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4">
                  <a:moveTo>
                    <a:pt x="0" y="0"/>
                  </a:moveTo>
                  <a:lnTo>
                    <a:pt x="0" y="1676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75" name="object 15975"/>
            <p:cNvSpPr/>
            <p:nvPr/>
          </p:nvSpPr>
          <p:spPr>
            <a:xfrm>
              <a:off x="3568801" y="264337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0" y="0"/>
                  </a:moveTo>
                  <a:lnTo>
                    <a:pt x="762" y="761"/>
                  </a:lnTo>
                  <a:lnTo>
                    <a:pt x="1524" y="1523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76" name="object 15976"/>
            <p:cNvSpPr/>
            <p:nvPr/>
          </p:nvSpPr>
          <p:spPr>
            <a:xfrm>
              <a:off x="3579469" y="2617470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5">
                  <a:moveTo>
                    <a:pt x="0" y="0"/>
                  </a:moveTo>
                  <a:lnTo>
                    <a:pt x="0" y="3048"/>
                  </a:lnTo>
                  <a:lnTo>
                    <a:pt x="0" y="685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77" name="object 15977"/>
            <p:cNvSpPr/>
            <p:nvPr/>
          </p:nvSpPr>
          <p:spPr>
            <a:xfrm>
              <a:off x="3567277" y="2604515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h="20955">
                  <a:moveTo>
                    <a:pt x="0" y="20574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78" name="object 15978"/>
            <p:cNvSpPr/>
            <p:nvPr/>
          </p:nvSpPr>
          <p:spPr>
            <a:xfrm>
              <a:off x="3577945" y="2604515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5">
                  <a:moveTo>
                    <a:pt x="0" y="6857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79" name="object 15979"/>
            <p:cNvSpPr/>
            <p:nvPr/>
          </p:nvSpPr>
          <p:spPr>
            <a:xfrm>
              <a:off x="3576421" y="2611373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0" y="0"/>
                  </a:moveTo>
                  <a:lnTo>
                    <a:pt x="0" y="1524"/>
                  </a:lnTo>
                  <a:lnTo>
                    <a:pt x="1524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80" name="object 15980"/>
            <p:cNvSpPr/>
            <p:nvPr/>
          </p:nvSpPr>
          <p:spPr>
            <a:xfrm>
              <a:off x="3577945" y="2614421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1524" y="3048"/>
                  </a:moveTo>
                  <a:lnTo>
                    <a:pt x="762" y="1524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81" name="object 15981"/>
            <p:cNvSpPr/>
            <p:nvPr/>
          </p:nvSpPr>
          <p:spPr>
            <a:xfrm>
              <a:off x="3571087" y="2604515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5">
                  <a:moveTo>
                    <a:pt x="685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82" name="object 15982"/>
            <p:cNvSpPr/>
            <p:nvPr/>
          </p:nvSpPr>
          <p:spPr>
            <a:xfrm>
              <a:off x="3576421" y="2602992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048" y="0"/>
                  </a:moveTo>
                  <a:lnTo>
                    <a:pt x="762" y="1524"/>
                  </a:ln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83" name="object 15983"/>
            <p:cNvSpPr/>
            <p:nvPr/>
          </p:nvSpPr>
          <p:spPr>
            <a:xfrm>
              <a:off x="3568801" y="260299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1524" y="0"/>
                  </a:moveTo>
                  <a:lnTo>
                    <a:pt x="762" y="762"/>
                  </a:lnTo>
                  <a:lnTo>
                    <a:pt x="0" y="152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84" name="object 15984"/>
            <p:cNvSpPr/>
            <p:nvPr/>
          </p:nvSpPr>
          <p:spPr>
            <a:xfrm>
              <a:off x="3564991" y="2653284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80">
                  <a:moveTo>
                    <a:pt x="2286" y="0"/>
                  </a:moveTo>
                  <a:lnTo>
                    <a:pt x="3902" y="669"/>
                  </a:lnTo>
                  <a:lnTo>
                    <a:pt x="4572" y="2285"/>
                  </a:lnTo>
                  <a:lnTo>
                    <a:pt x="3902" y="3902"/>
                  </a:lnTo>
                  <a:lnTo>
                    <a:pt x="2286" y="4571"/>
                  </a:lnTo>
                  <a:lnTo>
                    <a:pt x="669" y="3902"/>
                  </a:lnTo>
                  <a:lnTo>
                    <a:pt x="0" y="2285"/>
                  </a:lnTo>
                  <a:lnTo>
                    <a:pt x="669" y="669"/>
                  </a:lnTo>
                  <a:lnTo>
                    <a:pt x="228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85" name="object 15985"/>
            <p:cNvSpPr/>
            <p:nvPr/>
          </p:nvSpPr>
          <p:spPr>
            <a:xfrm>
              <a:off x="3568801" y="265328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2285"/>
                  </a:moveTo>
                  <a:lnTo>
                    <a:pt x="1524" y="1523"/>
                  </a:lnTo>
                  <a:lnTo>
                    <a:pt x="228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86" name="object 15986"/>
            <p:cNvSpPr/>
            <p:nvPr/>
          </p:nvSpPr>
          <p:spPr>
            <a:xfrm>
              <a:off x="3568801" y="2649474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80">
                  <a:moveTo>
                    <a:pt x="2286" y="0"/>
                  </a:moveTo>
                  <a:lnTo>
                    <a:pt x="3902" y="669"/>
                  </a:lnTo>
                  <a:lnTo>
                    <a:pt x="4572" y="2285"/>
                  </a:lnTo>
                  <a:lnTo>
                    <a:pt x="3902" y="3902"/>
                  </a:lnTo>
                  <a:lnTo>
                    <a:pt x="2286" y="4571"/>
                  </a:lnTo>
                  <a:lnTo>
                    <a:pt x="669" y="3902"/>
                  </a:lnTo>
                  <a:lnTo>
                    <a:pt x="0" y="2285"/>
                  </a:lnTo>
                  <a:lnTo>
                    <a:pt x="669" y="669"/>
                  </a:lnTo>
                  <a:lnTo>
                    <a:pt x="228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87" name="object 15987"/>
            <p:cNvSpPr/>
            <p:nvPr/>
          </p:nvSpPr>
          <p:spPr>
            <a:xfrm>
              <a:off x="3570325" y="2648711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762" y="2285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88" name="object 15988"/>
            <p:cNvSpPr/>
            <p:nvPr/>
          </p:nvSpPr>
          <p:spPr>
            <a:xfrm>
              <a:off x="3568801" y="2648711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24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89" name="object 15989"/>
            <p:cNvSpPr/>
            <p:nvPr/>
          </p:nvSpPr>
          <p:spPr>
            <a:xfrm>
              <a:off x="3564991" y="2517647"/>
              <a:ext cx="5080" cy="133350"/>
            </a:xfrm>
            <a:custGeom>
              <a:avLst/>
              <a:gdLst/>
              <a:ahLst/>
              <a:cxnLst/>
              <a:rect l="l" t="t" r="r" b="b"/>
              <a:pathLst>
                <a:path w="5079" h="133350">
                  <a:moveTo>
                    <a:pt x="4572" y="131064"/>
                  </a:moveTo>
                  <a:lnTo>
                    <a:pt x="3898" y="129451"/>
                  </a:lnTo>
                  <a:lnTo>
                    <a:pt x="2286" y="128778"/>
                  </a:lnTo>
                  <a:lnTo>
                    <a:pt x="660" y="129451"/>
                  </a:lnTo>
                  <a:lnTo>
                    <a:pt x="0" y="131064"/>
                  </a:lnTo>
                  <a:lnTo>
                    <a:pt x="660" y="132689"/>
                  </a:lnTo>
                  <a:lnTo>
                    <a:pt x="2286" y="133350"/>
                  </a:lnTo>
                  <a:lnTo>
                    <a:pt x="3898" y="132689"/>
                  </a:lnTo>
                  <a:lnTo>
                    <a:pt x="4572" y="131064"/>
                  </a:lnTo>
                  <a:close/>
                </a:path>
                <a:path w="5079" h="133350">
                  <a:moveTo>
                    <a:pt x="4572" y="2286"/>
                  </a:moveTo>
                  <a:lnTo>
                    <a:pt x="3898" y="673"/>
                  </a:lnTo>
                  <a:lnTo>
                    <a:pt x="2286" y="0"/>
                  </a:lnTo>
                  <a:lnTo>
                    <a:pt x="660" y="673"/>
                  </a:lnTo>
                  <a:lnTo>
                    <a:pt x="0" y="2286"/>
                  </a:lnTo>
                  <a:lnTo>
                    <a:pt x="660" y="3911"/>
                  </a:lnTo>
                  <a:lnTo>
                    <a:pt x="2286" y="4572"/>
                  </a:lnTo>
                  <a:lnTo>
                    <a:pt x="3898" y="3911"/>
                  </a:lnTo>
                  <a:lnTo>
                    <a:pt x="4572" y="228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90" name="object 15990"/>
            <p:cNvSpPr/>
            <p:nvPr/>
          </p:nvSpPr>
          <p:spPr>
            <a:xfrm>
              <a:off x="3568801" y="2517647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39" h="3175">
                  <a:moveTo>
                    <a:pt x="0" y="3048"/>
                  </a:moveTo>
                  <a:lnTo>
                    <a:pt x="1524" y="2286"/>
                  </a:lnTo>
                  <a:lnTo>
                    <a:pt x="2285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91" name="object 15991"/>
            <p:cNvSpPr/>
            <p:nvPr/>
          </p:nvSpPr>
          <p:spPr>
            <a:xfrm>
              <a:off x="3568801" y="2514600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80">
                  <a:moveTo>
                    <a:pt x="2286" y="0"/>
                  </a:moveTo>
                  <a:lnTo>
                    <a:pt x="3902" y="669"/>
                  </a:lnTo>
                  <a:lnTo>
                    <a:pt x="4572" y="2285"/>
                  </a:lnTo>
                  <a:lnTo>
                    <a:pt x="3902" y="3902"/>
                  </a:lnTo>
                  <a:lnTo>
                    <a:pt x="2286" y="4571"/>
                  </a:lnTo>
                  <a:lnTo>
                    <a:pt x="669" y="3902"/>
                  </a:lnTo>
                  <a:lnTo>
                    <a:pt x="0" y="2285"/>
                  </a:lnTo>
                  <a:lnTo>
                    <a:pt x="669" y="669"/>
                  </a:lnTo>
                  <a:lnTo>
                    <a:pt x="228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92" name="object 15992"/>
            <p:cNvSpPr/>
            <p:nvPr/>
          </p:nvSpPr>
          <p:spPr>
            <a:xfrm>
              <a:off x="3568801" y="251307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286" y="2285"/>
                  </a:moveTo>
                  <a:lnTo>
                    <a:pt x="1524" y="761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93" name="object 15993"/>
            <p:cNvSpPr/>
            <p:nvPr/>
          </p:nvSpPr>
          <p:spPr>
            <a:xfrm>
              <a:off x="3564991" y="2510789"/>
              <a:ext cx="5080" cy="93345"/>
            </a:xfrm>
            <a:custGeom>
              <a:avLst/>
              <a:gdLst/>
              <a:ahLst/>
              <a:cxnLst/>
              <a:rect l="l" t="t" r="r" b="b"/>
              <a:pathLst>
                <a:path w="5079" h="93344">
                  <a:moveTo>
                    <a:pt x="4572" y="90678"/>
                  </a:moveTo>
                  <a:lnTo>
                    <a:pt x="3898" y="89065"/>
                  </a:lnTo>
                  <a:lnTo>
                    <a:pt x="2286" y="88392"/>
                  </a:lnTo>
                  <a:lnTo>
                    <a:pt x="660" y="89065"/>
                  </a:lnTo>
                  <a:lnTo>
                    <a:pt x="0" y="90678"/>
                  </a:lnTo>
                  <a:lnTo>
                    <a:pt x="660" y="92303"/>
                  </a:lnTo>
                  <a:lnTo>
                    <a:pt x="2286" y="92964"/>
                  </a:lnTo>
                  <a:lnTo>
                    <a:pt x="3898" y="92303"/>
                  </a:lnTo>
                  <a:lnTo>
                    <a:pt x="4572" y="90678"/>
                  </a:lnTo>
                  <a:close/>
                </a:path>
                <a:path w="5079" h="93344">
                  <a:moveTo>
                    <a:pt x="4572" y="2286"/>
                  </a:moveTo>
                  <a:lnTo>
                    <a:pt x="3898" y="673"/>
                  </a:lnTo>
                  <a:lnTo>
                    <a:pt x="2286" y="0"/>
                  </a:lnTo>
                  <a:lnTo>
                    <a:pt x="660" y="673"/>
                  </a:lnTo>
                  <a:lnTo>
                    <a:pt x="0" y="2286"/>
                  </a:lnTo>
                  <a:lnTo>
                    <a:pt x="660" y="3911"/>
                  </a:lnTo>
                  <a:lnTo>
                    <a:pt x="2286" y="4572"/>
                  </a:lnTo>
                  <a:lnTo>
                    <a:pt x="3898" y="3911"/>
                  </a:lnTo>
                  <a:lnTo>
                    <a:pt x="4572" y="228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94" name="object 15994"/>
            <p:cNvSpPr/>
            <p:nvPr/>
          </p:nvSpPr>
          <p:spPr>
            <a:xfrm>
              <a:off x="3568801" y="2596895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39" h="3175">
                  <a:moveTo>
                    <a:pt x="0" y="3048"/>
                  </a:moveTo>
                  <a:lnTo>
                    <a:pt x="1524" y="2286"/>
                  </a:lnTo>
                  <a:lnTo>
                    <a:pt x="2285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95" name="object 15995"/>
            <p:cNvSpPr/>
            <p:nvPr/>
          </p:nvSpPr>
          <p:spPr>
            <a:xfrm>
              <a:off x="3568801" y="2592323"/>
              <a:ext cx="2540" cy="5715"/>
            </a:xfrm>
            <a:custGeom>
              <a:avLst/>
              <a:gdLst/>
              <a:ahLst/>
              <a:cxnLst/>
              <a:rect l="l" t="t" r="r" b="b"/>
              <a:pathLst>
                <a:path w="2539" h="5714">
                  <a:moveTo>
                    <a:pt x="2286" y="5333"/>
                  </a:moveTo>
                  <a:lnTo>
                    <a:pt x="2286" y="2285"/>
                  </a:lnTo>
                  <a:lnTo>
                    <a:pt x="1524" y="761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96" name="object 15996"/>
            <p:cNvSpPr/>
            <p:nvPr/>
          </p:nvSpPr>
          <p:spPr>
            <a:xfrm>
              <a:off x="3564991" y="2588513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80">
                  <a:moveTo>
                    <a:pt x="2286" y="0"/>
                  </a:moveTo>
                  <a:lnTo>
                    <a:pt x="3902" y="669"/>
                  </a:lnTo>
                  <a:lnTo>
                    <a:pt x="4572" y="2285"/>
                  </a:lnTo>
                  <a:lnTo>
                    <a:pt x="3902" y="3902"/>
                  </a:lnTo>
                  <a:lnTo>
                    <a:pt x="2286" y="4571"/>
                  </a:lnTo>
                  <a:lnTo>
                    <a:pt x="669" y="3902"/>
                  </a:lnTo>
                  <a:lnTo>
                    <a:pt x="0" y="2285"/>
                  </a:lnTo>
                  <a:lnTo>
                    <a:pt x="669" y="669"/>
                  </a:lnTo>
                  <a:lnTo>
                    <a:pt x="228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97" name="object 15997"/>
            <p:cNvSpPr/>
            <p:nvPr/>
          </p:nvSpPr>
          <p:spPr>
            <a:xfrm>
              <a:off x="3560419" y="2554223"/>
              <a:ext cx="3810" cy="3175"/>
            </a:xfrm>
            <a:custGeom>
              <a:avLst/>
              <a:gdLst/>
              <a:ahLst/>
              <a:cxnLst/>
              <a:rect l="l" t="t" r="r" b="b"/>
              <a:pathLst>
                <a:path w="3810" h="3175">
                  <a:moveTo>
                    <a:pt x="0" y="0"/>
                  </a:moveTo>
                  <a:lnTo>
                    <a:pt x="0" y="3048"/>
                  </a:lnTo>
                  <a:lnTo>
                    <a:pt x="3810" y="3047"/>
                  </a:lnTo>
                  <a:lnTo>
                    <a:pt x="381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98" name="object 15998"/>
            <p:cNvSpPr/>
            <p:nvPr/>
          </p:nvSpPr>
          <p:spPr>
            <a:xfrm>
              <a:off x="3564991" y="2564892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80">
                  <a:moveTo>
                    <a:pt x="2286" y="0"/>
                  </a:moveTo>
                  <a:lnTo>
                    <a:pt x="3902" y="669"/>
                  </a:lnTo>
                  <a:lnTo>
                    <a:pt x="4572" y="2285"/>
                  </a:lnTo>
                  <a:lnTo>
                    <a:pt x="3902" y="3902"/>
                  </a:lnTo>
                  <a:lnTo>
                    <a:pt x="2286" y="4571"/>
                  </a:lnTo>
                  <a:lnTo>
                    <a:pt x="669" y="3902"/>
                  </a:lnTo>
                  <a:lnTo>
                    <a:pt x="0" y="2285"/>
                  </a:lnTo>
                  <a:lnTo>
                    <a:pt x="669" y="669"/>
                  </a:lnTo>
                  <a:lnTo>
                    <a:pt x="228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99" name="object 15999"/>
            <p:cNvSpPr/>
            <p:nvPr/>
          </p:nvSpPr>
          <p:spPr>
            <a:xfrm>
              <a:off x="3568801" y="256565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2285"/>
                  </a:moveTo>
                  <a:lnTo>
                    <a:pt x="1524" y="1523"/>
                  </a:lnTo>
                  <a:lnTo>
                    <a:pt x="228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00" name="object 16000"/>
            <p:cNvSpPr/>
            <p:nvPr/>
          </p:nvSpPr>
          <p:spPr>
            <a:xfrm>
              <a:off x="3571087" y="2564129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304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01" name="object 16001"/>
            <p:cNvSpPr/>
            <p:nvPr/>
          </p:nvSpPr>
          <p:spPr>
            <a:xfrm>
              <a:off x="3568801" y="256108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286" y="2285"/>
                  </a:moveTo>
                  <a:lnTo>
                    <a:pt x="1524" y="761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02" name="object 16002"/>
            <p:cNvSpPr/>
            <p:nvPr/>
          </p:nvSpPr>
          <p:spPr>
            <a:xfrm>
              <a:off x="3564991" y="2558034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80">
                  <a:moveTo>
                    <a:pt x="2286" y="0"/>
                  </a:moveTo>
                  <a:lnTo>
                    <a:pt x="3902" y="669"/>
                  </a:lnTo>
                  <a:lnTo>
                    <a:pt x="4572" y="2285"/>
                  </a:lnTo>
                  <a:lnTo>
                    <a:pt x="3902" y="3902"/>
                  </a:lnTo>
                  <a:lnTo>
                    <a:pt x="2286" y="4571"/>
                  </a:lnTo>
                  <a:lnTo>
                    <a:pt x="669" y="3902"/>
                  </a:lnTo>
                  <a:lnTo>
                    <a:pt x="0" y="2285"/>
                  </a:lnTo>
                  <a:lnTo>
                    <a:pt x="669" y="669"/>
                  </a:lnTo>
                  <a:lnTo>
                    <a:pt x="228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03" name="object 16003"/>
            <p:cNvSpPr/>
            <p:nvPr/>
          </p:nvSpPr>
          <p:spPr>
            <a:xfrm>
              <a:off x="3560419" y="2493264"/>
              <a:ext cx="3810" cy="3175"/>
            </a:xfrm>
            <a:custGeom>
              <a:avLst/>
              <a:gdLst/>
              <a:ahLst/>
              <a:cxnLst/>
              <a:rect l="l" t="t" r="r" b="b"/>
              <a:pathLst>
                <a:path w="3810" h="3175">
                  <a:moveTo>
                    <a:pt x="0" y="3048"/>
                  </a:moveTo>
                  <a:lnTo>
                    <a:pt x="0" y="0"/>
                  </a:lnTo>
                  <a:lnTo>
                    <a:pt x="3810" y="0"/>
                  </a:lnTo>
                  <a:lnTo>
                    <a:pt x="381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04" name="object 16004"/>
            <p:cNvSpPr/>
            <p:nvPr/>
          </p:nvSpPr>
          <p:spPr>
            <a:xfrm>
              <a:off x="3547465" y="2661665"/>
              <a:ext cx="6985" cy="3810"/>
            </a:xfrm>
            <a:custGeom>
              <a:avLst/>
              <a:gdLst/>
              <a:ahLst/>
              <a:cxnLst/>
              <a:rect l="l" t="t" r="r" b="b"/>
              <a:pathLst>
                <a:path w="6985" h="3810">
                  <a:moveTo>
                    <a:pt x="6858" y="0"/>
                  </a:moveTo>
                  <a:lnTo>
                    <a:pt x="0" y="0"/>
                  </a:lnTo>
                  <a:lnTo>
                    <a:pt x="0" y="3810"/>
                  </a:lnTo>
                  <a:lnTo>
                    <a:pt x="6858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05" name="object 16005"/>
            <p:cNvSpPr/>
            <p:nvPr/>
          </p:nvSpPr>
          <p:spPr>
            <a:xfrm>
              <a:off x="3547465" y="2580894"/>
              <a:ext cx="3175" cy="6985"/>
            </a:xfrm>
            <a:custGeom>
              <a:avLst/>
              <a:gdLst/>
              <a:ahLst/>
              <a:cxnLst/>
              <a:rect l="l" t="t" r="r" b="b"/>
              <a:pathLst>
                <a:path w="3175" h="6985">
                  <a:moveTo>
                    <a:pt x="3048" y="0"/>
                  </a:moveTo>
                  <a:lnTo>
                    <a:pt x="0" y="0"/>
                  </a:lnTo>
                  <a:lnTo>
                    <a:pt x="0" y="6858"/>
                  </a:lnTo>
                  <a:lnTo>
                    <a:pt x="3048" y="6858"/>
                  </a:lnTo>
                  <a:lnTo>
                    <a:pt x="3048" y="3048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06" name="object 16006"/>
            <p:cNvSpPr/>
            <p:nvPr/>
          </p:nvSpPr>
          <p:spPr>
            <a:xfrm>
              <a:off x="3547465" y="2479547"/>
              <a:ext cx="3175" cy="10160"/>
            </a:xfrm>
            <a:custGeom>
              <a:avLst/>
              <a:gdLst/>
              <a:ahLst/>
              <a:cxnLst/>
              <a:rect l="l" t="t" r="r" b="b"/>
              <a:pathLst>
                <a:path w="3175" h="10160">
                  <a:moveTo>
                    <a:pt x="3048" y="0"/>
                  </a:moveTo>
                  <a:lnTo>
                    <a:pt x="0" y="0"/>
                  </a:lnTo>
                  <a:lnTo>
                    <a:pt x="0" y="9906"/>
                  </a:lnTo>
                  <a:lnTo>
                    <a:pt x="3048" y="990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6007" name="object 16007"/>
          <p:cNvSpPr/>
          <p:nvPr/>
        </p:nvSpPr>
        <p:spPr>
          <a:xfrm>
            <a:off x="4284231" y="2329312"/>
            <a:ext cx="148443" cy="0"/>
          </a:xfrm>
          <a:custGeom>
            <a:avLst/>
            <a:gdLst/>
            <a:ahLst/>
            <a:cxnLst/>
            <a:rect l="l" t="t" r="r" b="b"/>
            <a:pathLst>
              <a:path w="118110">
                <a:moveTo>
                  <a:pt x="0" y="0"/>
                </a:moveTo>
                <a:lnTo>
                  <a:pt x="11811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6008" name="object 16008"/>
          <p:cNvGrpSpPr/>
          <p:nvPr/>
        </p:nvGrpSpPr>
        <p:grpSpPr>
          <a:xfrm>
            <a:off x="4455659" y="2071691"/>
            <a:ext cx="241021" cy="14365"/>
            <a:chOff x="3545179" y="2740914"/>
            <a:chExt cx="191770" cy="11430"/>
          </a:xfrm>
        </p:grpSpPr>
        <p:sp>
          <p:nvSpPr>
            <p:cNvPr id="16009" name="object 16009"/>
            <p:cNvSpPr/>
            <p:nvPr/>
          </p:nvSpPr>
          <p:spPr>
            <a:xfrm>
              <a:off x="3547465" y="2743200"/>
              <a:ext cx="6985" cy="6985"/>
            </a:xfrm>
            <a:custGeom>
              <a:avLst/>
              <a:gdLst/>
              <a:ahLst/>
              <a:cxnLst/>
              <a:rect l="l" t="t" r="r" b="b"/>
              <a:pathLst>
                <a:path w="6985" h="6985">
                  <a:moveTo>
                    <a:pt x="6858" y="0"/>
                  </a:moveTo>
                  <a:lnTo>
                    <a:pt x="0" y="0"/>
                  </a:lnTo>
                  <a:lnTo>
                    <a:pt x="0" y="6858"/>
                  </a:lnTo>
                  <a:lnTo>
                    <a:pt x="6858" y="6858"/>
                  </a:lnTo>
                  <a:lnTo>
                    <a:pt x="6858" y="3048"/>
                  </a:lnTo>
                </a:path>
                <a:path w="6985" h="6985">
                  <a:moveTo>
                    <a:pt x="6858" y="0"/>
                  </a:moveTo>
                  <a:lnTo>
                    <a:pt x="0" y="0"/>
                  </a:lnTo>
                  <a:lnTo>
                    <a:pt x="0" y="6858"/>
                  </a:lnTo>
                  <a:lnTo>
                    <a:pt x="6858" y="6858"/>
                  </a:lnTo>
                  <a:lnTo>
                    <a:pt x="6858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10" name="object 16010"/>
            <p:cNvSpPr/>
            <p:nvPr/>
          </p:nvSpPr>
          <p:spPr>
            <a:xfrm>
              <a:off x="3550513" y="2750058"/>
              <a:ext cx="186055" cy="0"/>
            </a:xfrm>
            <a:custGeom>
              <a:avLst/>
              <a:gdLst/>
              <a:ahLst/>
              <a:cxnLst/>
              <a:rect l="l" t="t" r="r" b="b"/>
              <a:pathLst>
                <a:path w="186054">
                  <a:moveTo>
                    <a:pt x="185927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11" name="object 16011"/>
            <p:cNvSpPr/>
            <p:nvPr/>
          </p:nvSpPr>
          <p:spPr>
            <a:xfrm>
              <a:off x="3547465" y="2750058"/>
              <a:ext cx="57150" cy="0"/>
            </a:xfrm>
            <a:custGeom>
              <a:avLst/>
              <a:gdLst/>
              <a:ahLst/>
              <a:cxnLst/>
              <a:rect l="l" t="t" r="r" b="b"/>
              <a:pathLst>
                <a:path w="57150">
                  <a:moveTo>
                    <a:pt x="57150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12" name="object 16012"/>
            <p:cNvSpPr/>
            <p:nvPr/>
          </p:nvSpPr>
          <p:spPr>
            <a:xfrm>
              <a:off x="3547465" y="2743200"/>
              <a:ext cx="47625" cy="0"/>
            </a:xfrm>
            <a:custGeom>
              <a:avLst/>
              <a:gdLst/>
              <a:ahLst/>
              <a:cxnLst/>
              <a:rect l="l" t="t" r="r" b="b"/>
              <a:pathLst>
                <a:path w="47625">
                  <a:moveTo>
                    <a:pt x="47244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6013" name="object 16013"/>
          <p:cNvGrpSpPr/>
          <p:nvPr/>
        </p:nvGrpSpPr>
        <p:grpSpPr>
          <a:xfrm>
            <a:off x="4458532" y="1735538"/>
            <a:ext cx="242617" cy="11173"/>
            <a:chOff x="3547465" y="2473451"/>
            <a:chExt cx="193040" cy="8890"/>
          </a:xfrm>
        </p:grpSpPr>
        <p:sp>
          <p:nvSpPr>
            <p:cNvPr id="16014" name="object 16014"/>
            <p:cNvSpPr/>
            <p:nvPr/>
          </p:nvSpPr>
          <p:spPr>
            <a:xfrm>
              <a:off x="3547465" y="2475737"/>
              <a:ext cx="179070" cy="0"/>
            </a:xfrm>
            <a:custGeom>
              <a:avLst/>
              <a:gdLst/>
              <a:ahLst/>
              <a:cxnLst/>
              <a:rect l="l" t="t" r="r" b="b"/>
              <a:pathLst>
                <a:path w="179070">
                  <a:moveTo>
                    <a:pt x="179070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15" name="object 16015"/>
            <p:cNvSpPr/>
            <p:nvPr/>
          </p:nvSpPr>
          <p:spPr>
            <a:xfrm>
              <a:off x="3547465" y="2479547"/>
              <a:ext cx="193040" cy="0"/>
            </a:xfrm>
            <a:custGeom>
              <a:avLst/>
              <a:gdLst/>
              <a:ahLst/>
              <a:cxnLst/>
              <a:rect l="l" t="t" r="r" b="b"/>
              <a:pathLst>
                <a:path w="193039">
                  <a:moveTo>
                    <a:pt x="192786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6016" name="object 16016"/>
          <p:cNvGrpSpPr/>
          <p:nvPr/>
        </p:nvGrpSpPr>
        <p:grpSpPr>
          <a:xfrm>
            <a:off x="4488221" y="1884938"/>
            <a:ext cx="55068" cy="9577"/>
            <a:chOff x="3571087" y="2592323"/>
            <a:chExt cx="43815" cy="7620"/>
          </a:xfrm>
        </p:grpSpPr>
        <p:sp>
          <p:nvSpPr>
            <p:cNvPr id="16017" name="object 16017"/>
            <p:cNvSpPr/>
            <p:nvPr/>
          </p:nvSpPr>
          <p:spPr>
            <a:xfrm>
              <a:off x="3571087" y="2597657"/>
              <a:ext cx="43815" cy="0"/>
            </a:xfrm>
            <a:custGeom>
              <a:avLst/>
              <a:gdLst/>
              <a:ahLst/>
              <a:cxnLst/>
              <a:rect l="l" t="t" r="r" b="b"/>
              <a:pathLst>
                <a:path w="43814">
                  <a:moveTo>
                    <a:pt x="0" y="0"/>
                  </a:moveTo>
                  <a:lnTo>
                    <a:pt x="4343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18" name="object 16018"/>
            <p:cNvSpPr/>
            <p:nvPr/>
          </p:nvSpPr>
          <p:spPr>
            <a:xfrm>
              <a:off x="3571087" y="2594609"/>
              <a:ext cx="43815" cy="0"/>
            </a:xfrm>
            <a:custGeom>
              <a:avLst/>
              <a:gdLst/>
              <a:ahLst/>
              <a:cxnLst/>
              <a:rect l="l" t="t" r="r" b="b"/>
              <a:pathLst>
                <a:path w="43814">
                  <a:moveTo>
                    <a:pt x="0" y="0"/>
                  </a:moveTo>
                  <a:lnTo>
                    <a:pt x="4343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6019" name="object 16019"/>
          <p:cNvSpPr/>
          <p:nvPr/>
        </p:nvSpPr>
        <p:spPr>
          <a:xfrm>
            <a:off x="4488221" y="1959640"/>
            <a:ext cx="55068" cy="0"/>
          </a:xfrm>
          <a:custGeom>
            <a:avLst/>
            <a:gdLst/>
            <a:ahLst/>
            <a:cxnLst/>
            <a:rect l="l" t="t" r="r" b="b"/>
            <a:pathLst>
              <a:path w="43814">
                <a:moveTo>
                  <a:pt x="0" y="0"/>
                </a:moveTo>
                <a:lnTo>
                  <a:pt x="43434" y="0"/>
                </a:lnTo>
              </a:path>
              <a:path w="43814">
                <a:moveTo>
                  <a:pt x="0" y="0"/>
                </a:moveTo>
                <a:lnTo>
                  <a:pt x="4343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20" name="object 16020"/>
          <p:cNvSpPr/>
          <p:nvPr/>
        </p:nvSpPr>
        <p:spPr>
          <a:xfrm>
            <a:off x="4458532" y="1760439"/>
            <a:ext cx="225059" cy="0"/>
          </a:xfrm>
          <a:custGeom>
            <a:avLst/>
            <a:gdLst/>
            <a:ahLst/>
            <a:cxnLst/>
            <a:rect l="l" t="t" r="r" b="b"/>
            <a:pathLst>
              <a:path w="179070">
                <a:moveTo>
                  <a:pt x="179070" y="0"/>
                </a:moveTo>
                <a:lnTo>
                  <a:pt x="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21" name="object 16021"/>
          <p:cNvSpPr/>
          <p:nvPr/>
        </p:nvSpPr>
        <p:spPr>
          <a:xfrm>
            <a:off x="4458532" y="1968258"/>
            <a:ext cx="225059" cy="0"/>
          </a:xfrm>
          <a:custGeom>
            <a:avLst/>
            <a:gdLst/>
            <a:ahLst/>
            <a:cxnLst/>
            <a:rect l="l" t="t" r="r" b="b"/>
            <a:pathLst>
              <a:path w="179070">
                <a:moveTo>
                  <a:pt x="179070" y="0"/>
                </a:moveTo>
                <a:lnTo>
                  <a:pt x="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22" name="object 16022"/>
          <p:cNvSpPr/>
          <p:nvPr/>
        </p:nvSpPr>
        <p:spPr>
          <a:xfrm>
            <a:off x="4458532" y="2083182"/>
            <a:ext cx="237828" cy="0"/>
          </a:xfrm>
          <a:custGeom>
            <a:avLst/>
            <a:gdLst/>
            <a:ahLst/>
            <a:cxnLst/>
            <a:rect l="l" t="t" r="r" b="b"/>
            <a:pathLst>
              <a:path w="189229">
                <a:moveTo>
                  <a:pt x="188975" y="0"/>
                </a:moveTo>
                <a:lnTo>
                  <a:pt x="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23" name="object 16023"/>
          <p:cNvSpPr/>
          <p:nvPr/>
        </p:nvSpPr>
        <p:spPr>
          <a:xfrm>
            <a:off x="4458532" y="1755650"/>
            <a:ext cx="229050" cy="0"/>
          </a:xfrm>
          <a:custGeom>
            <a:avLst/>
            <a:gdLst/>
            <a:ahLst/>
            <a:cxnLst/>
            <a:rect l="l" t="t" r="r" b="b"/>
            <a:pathLst>
              <a:path w="182245">
                <a:moveTo>
                  <a:pt x="182117" y="0"/>
                </a:moveTo>
                <a:lnTo>
                  <a:pt x="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6024" name="object 16024"/>
          <p:cNvGrpSpPr/>
          <p:nvPr/>
        </p:nvGrpSpPr>
        <p:grpSpPr>
          <a:xfrm>
            <a:off x="4458532" y="1969216"/>
            <a:ext cx="71827" cy="11173"/>
            <a:chOff x="3547465" y="2659379"/>
            <a:chExt cx="57150" cy="8890"/>
          </a:xfrm>
        </p:grpSpPr>
        <p:sp>
          <p:nvSpPr>
            <p:cNvPr id="16025" name="object 16025"/>
            <p:cNvSpPr/>
            <p:nvPr/>
          </p:nvSpPr>
          <p:spPr>
            <a:xfrm>
              <a:off x="3547465" y="2661665"/>
              <a:ext cx="57150" cy="0"/>
            </a:xfrm>
            <a:custGeom>
              <a:avLst/>
              <a:gdLst/>
              <a:ahLst/>
              <a:cxnLst/>
              <a:rect l="l" t="t" r="r" b="b"/>
              <a:pathLst>
                <a:path w="57150">
                  <a:moveTo>
                    <a:pt x="57150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26" name="object 16026"/>
            <p:cNvSpPr/>
            <p:nvPr/>
          </p:nvSpPr>
          <p:spPr>
            <a:xfrm>
              <a:off x="3547465" y="2665475"/>
              <a:ext cx="47625" cy="0"/>
            </a:xfrm>
            <a:custGeom>
              <a:avLst/>
              <a:gdLst/>
              <a:ahLst/>
              <a:cxnLst/>
              <a:rect l="l" t="t" r="r" b="b"/>
              <a:pathLst>
                <a:path w="47625">
                  <a:moveTo>
                    <a:pt x="47244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6027" name="object 16027"/>
          <p:cNvGrpSpPr/>
          <p:nvPr/>
        </p:nvGrpSpPr>
        <p:grpSpPr>
          <a:xfrm>
            <a:off x="4458532" y="2071691"/>
            <a:ext cx="71827" cy="14365"/>
            <a:chOff x="3547465" y="2740914"/>
            <a:chExt cx="57150" cy="11430"/>
          </a:xfrm>
        </p:grpSpPr>
        <p:sp>
          <p:nvSpPr>
            <p:cNvPr id="16028" name="object 16028"/>
            <p:cNvSpPr/>
            <p:nvPr/>
          </p:nvSpPr>
          <p:spPr>
            <a:xfrm>
              <a:off x="3547465" y="2750058"/>
              <a:ext cx="57150" cy="0"/>
            </a:xfrm>
            <a:custGeom>
              <a:avLst/>
              <a:gdLst/>
              <a:ahLst/>
              <a:cxnLst/>
              <a:rect l="l" t="t" r="r" b="b"/>
              <a:pathLst>
                <a:path w="57150">
                  <a:moveTo>
                    <a:pt x="57150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29" name="object 16029"/>
            <p:cNvSpPr/>
            <p:nvPr/>
          </p:nvSpPr>
          <p:spPr>
            <a:xfrm>
              <a:off x="3547465" y="2743200"/>
              <a:ext cx="47625" cy="0"/>
            </a:xfrm>
            <a:custGeom>
              <a:avLst/>
              <a:gdLst/>
              <a:ahLst/>
              <a:cxnLst/>
              <a:rect l="l" t="t" r="r" b="b"/>
              <a:pathLst>
                <a:path w="47625">
                  <a:moveTo>
                    <a:pt x="47244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6030" name="object 16030"/>
          <p:cNvGrpSpPr/>
          <p:nvPr/>
        </p:nvGrpSpPr>
        <p:grpSpPr>
          <a:xfrm>
            <a:off x="4488220" y="1706808"/>
            <a:ext cx="17558" cy="9577"/>
            <a:chOff x="3571087" y="2450592"/>
            <a:chExt cx="13970" cy="7620"/>
          </a:xfrm>
        </p:grpSpPr>
        <p:sp>
          <p:nvSpPr>
            <p:cNvPr id="16031" name="object 16031"/>
            <p:cNvSpPr/>
            <p:nvPr/>
          </p:nvSpPr>
          <p:spPr>
            <a:xfrm>
              <a:off x="3579469" y="2452878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39">
                  <a:moveTo>
                    <a:pt x="0" y="0"/>
                  </a:moveTo>
                  <a:lnTo>
                    <a:pt x="762" y="1524"/>
                  </a:lnTo>
                  <a:lnTo>
                    <a:pt x="3048" y="2285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32" name="object 16032"/>
            <p:cNvSpPr/>
            <p:nvPr/>
          </p:nvSpPr>
          <p:spPr>
            <a:xfrm>
              <a:off x="3571087" y="2455926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60">
                  <a:moveTo>
                    <a:pt x="9905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6033" name="object 16033"/>
          <p:cNvGrpSpPr/>
          <p:nvPr/>
        </p:nvGrpSpPr>
        <p:grpSpPr>
          <a:xfrm>
            <a:off x="4483432" y="1893560"/>
            <a:ext cx="26337" cy="65441"/>
            <a:chOff x="3567277" y="2599182"/>
            <a:chExt cx="20955" cy="52069"/>
          </a:xfrm>
        </p:grpSpPr>
        <p:sp>
          <p:nvSpPr>
            <p:cNvPr id="16034" name="object 16034"/>
            <p:cNvSpPr/>
            <p:nvPr/>
          </p:nvSpPr>
          <p:spPr>
            <a:xfrm>
              <a:off x="3579469" y="2641854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0"/>
                  </a:moveTo>
                  <a:lnTo>
                    <a:pt x="762" y="2286"/>
                  </a:lnTo>
                  <a:lnTo>
                    <a:pt x="3048" y="3047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35" name="object 16035"/>
            <p:cNvSpPr/>
            <p:nvPr/>
          </p:nvSpPr>
          <p:spPr>
            <a:xfrm>
              <a:off x="3571087" y="2644902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60">
                  <a:moveTo>
                    <a:pt x="9905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36" name="object 16036"/>
            <p:cNvSpPr/>
            <p:nvPr/>
          </p:nvSpPr>
          <p:spPr>
            <a:xfrm>
              <a:off x="3567277" y="2648712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5">
                  <a:moveTo>
                    <a:pt x="16763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37" name="object 16037"/>
            <p:cNvSpPr/>
            <p:nvPr/>
          </p:nvSpPr>
          <p:spPr>
            <a:xfrm>
              <a:off x="3577945" y="2607564"/>
              <a:ext cx="6350" cy="3810"/>
            </a:xfrm>
            <a:custGeom>
              <a:avLst/>
              <a:gdLst/>
              <a:ahLst/>
              <a:cxnLst/>
              <a:rect l="l" t="t" r="r" b="b"/>
              <a:pathLst>
                <a:path w="6350" h="3810">
                  <a:moveTo>
                    <a:pt x="6096" y="2285"/>
                  </a:moveTo>
                  <a:lnTo>
                    <a:pt x="5334" y="761"/>
                  </a:lnTo>
                  <a:lnTo>
                    <a:pt x="3048" y="0"/>
                  </a:lnTo>
                  <a:lnTo>
                    <a:pt x="762" y="761"/>
                  </a:lnTo>
                  <a:lnTo>
                    <a:pt x="0" y="2285"/>
                  </a:lnTo>
                  <a:lnTo>
                    <a:pt x="762" y="3047"/>
                  </a:lnTo>
                  <a:lnTo>
                    <a:pt x="3048" y="3809"/>
                  </a:lnTo>
                  <a:lnTo>
                    <a:pt x="5334" y="3047"/>
                  </a:lnTo>
                  <a:lnTo>
                    <a:pt x="6096" y="2285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38" name="object 16038"/>
            <p:cNvSpPr/>
            <p:nvPr/>
          </p:nvSpPr>
          <p:spPr>
            <a:xfrm>
              <a:off x="3577945" y="2604516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60">
                  <a:moveTo>
                    <a:pt x="9905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39" name="object 16039"/>
            <p:cNvSpPr/>
            <p:nvPr/>
          </p:nvSpPr>
          <p:spPr>
            <a:xfrm>
              <a:off x="3567277" y="2601468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5">
                  <a:moveTo>
                    <a:pt x="16763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6040" name="object 16040"/>
          <p:cNvGrpSpPr/>
          <p:nvPr/>
        </p:nvGrpSpPr>
        <p:grpSpPr>
          <a:xfrm>
            <a:off x="4459490" y="1636896"/>
            <a:ext cx="70231" cy="102154"/>
            <a:chOff x="3548227" y="2394966"/>
            <a:chExt cx="55880" cy="81280"/>
          </a:xfrm>
        </p:grpSpPr>
        <p:sp>
          <p:nvSpPr>
            <p:cNvPr id="16041" name="object 16041"/>
            <p:cNvSpPr/>
            <p:nvPr/>
          </p:nvSpPr>
          <p:spPr>
            <a:xfrm>
              <a:off x="3550513" y="2394966"/>
              <a:ext cx="0" cy="81280"/>
            </a:xfrm>
            <a:custGeom>
              <a:avLst/>
              <a:gdLst/>
              <a:ahLst/>
              <a:cxnLst/>
              <a:rect l="l" t="t" r="r" b="b"/>
              <a:pathLst>
                <a:path h="81280">
                  <a:moveTo>
                    <a:pt x="0" y="0"/>
                  </a:moveTo>
                  <a:lnTo>
                    <a:pt x="0" y="8077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42" name="object 16042"/>
            <p:cNvSpPr/>
            <p:nvPr/>
          </p:nvSpPr>
          <p:spPr>
            <a:xfrm>
              <a:off x="3597757" y="2408682"/>
              <a:ext cx="0" cy="54610"/>
            </a:xfrm>
            <a:custGeom>
              <a:avLst/>
              <a:gdLst/>
              <a:ahLst/>
              <a:cxnLst/>
              <a:rect l="l" t="t" r="r" b="b"/>
              <a:pathLst>
                <a:path h="54610">
                  <a:moveTo>
                    <a:pt x="0" y="54101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43" name="object 16043"/>
            <p:cNvSpPr/>
            <p:nvPr/>
          </p:nvSpPr>
          <p:spPr>
            <a:xfrm>
              <a:off x="3601567" y="2408682"/>
              <a:ext cx="0" cy="54610"/>
            </a:xfrm>
            <a:custGeom>
              <a:avLst/>
              <a:gdLst/>
              <a:ahLst/>
              <a:cxnLst/>
              <a:rect l="l" t="t" r="r" b="b"/>
              <a:pathLst>
                <a:path h="54610">
                  <a:moveTo>
                    <a:pt x="0" y="54101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44" name="object 16044"/>
            <p:cNvSpPr/>
            <p:nvPr/>
          </p:nvSpPr>
          <p:spPr>
            <a:xfrm>
              <a:off x="3567277" y="2394966"/>
              <a:ext cx="0" cy="81280"/>
            </a:xfrm>
            <a:custGeom>
              <a:avLst/>
              <a:gdLst/>
              <a:ahLst/>
              <a:cxnLst/>
              <a:rect l="l" t="t" r="r" b="b"/>
              <a:pathLst>
                <a:path h="81280">
                  <a:moveTo>
                    <a:pt x="0" y="80772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6045" name="object 16045"/>
          <p:cNvGrpSpPr/>
          <p:nvPr/>
        </p:nvGrpSpPr>
        <p:grpSpPr>
          <a:xfrm>
            <a:off x="4684549" y="1615825"/>
            <a:ext cx="11173" cy="110135"/>
            <a:chOff x="3727297" y="2378201"/>
            <a:chExt cx="8890" cy="87630"/>
          </a:xfrm>
        </p:grpSpPr>
        <p:sp>
          <p:nvSpPr>
            <p:cNvPr id="16046" name="object 16046"/>
            <p:cNvSpPr/>
            <p:nvPr/>
          </p:nvSpPr>
          <p:spPr>
            <a:xfrm>
              <a:off x="3733393" y="2378201"/>
              <a:ext cx="0" cy="87630"/>
            </a:xfrm>
            <a:custGeom>
              <a:avLst/>
              <a:gdLst/>
              <a:ahLst/>
              <a:cxnLst/>
              <a:rect l="l" t="t" r="r" b="b"/>
              <a:pathLst>
                <a:path h="87630">
                  <a:moveTo>
                    <a:pt x="0" y="0"/>
                  </a:moveTo>
                  <a:lnTo>
                    <a:pt x="0" y="8763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47" name="object 16047"/>
            <p:cNvSpPr/>
            <p:nvPr/>
          </p:nvSpPr>
          <p:spPr>
            <a:xfrm>
              <a:off x="3729583" y="2378201"/>
              <a:ext cx="0" cy="87630"/>
            </a:xfrm>
            <a:custGeom>
              <a:avLst/>
              <a:gdLst/>
              <a:ahLst/>
              <a:cxnLst/>
              <a:rect l="l" t="t" r="r" b="b"/>
              <a:pathLst>
                <a:path h="87630">
                  <a:moveTo>
                    <a:pt x="0" y="0"/>
                  </a:moveTo>
                  <a:lnTo>
                    <a:pt x="0" y="8763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6048" name="object 16048"/>
          <p:cNvGrpSpPr/>
          <p:nvPr/>
        </p:nvGrpSpPr>
        <p:grpSpPr>
          <a:xfrm>
            <a:off x="4357973" y="1655511"/>
            <a:ext cx="78212" cy="78212"/>
            <a:chOff x="3467455" y="2409777"/>
            <a:chExt cx="62230" cy="62230"/>
          </a:xfrm>
        </p:grpSpPr>
        <p:sp>
          <p:nvSpPr>
            <p:cNvPr id="16049" name="object 16049"/>
            <p:cNvSpPr/>
            <p:nvPr/>
          </p:nvSpPr>
          <p:spPr>
            <a:xfrm>
              <a:off x="3469741" y="2412063"/>
              <a:ext cx="57150" cy="57785"/>
            </a:xfrm>
            <a:custGeom>
              <a:avLst/>
              <a:gdLst/>
              <a:ahLst/>
              <a:cxnLst/>
              <a:rect l="l" t="t" r="r" b="b"/>
              <a:pathLst>
                <a:path w="57150" h="57785">
                  <a:moveTo>
                    <a:pt x="57150" y="28622"/>
                  </a:moveTo>
                  <a:lnTo>
                    <a:pt x="56388" y="22526"/>
                  </a:lnTo>
                  <a:lnTo>
                    <a:pt x="54864" y="17192"/>
                  </a:lnTo>
                  <a:lnTo>
                    <a:pt x="42517" y="3256"/>
                  </a:lnTo>
                  <a:lnTo>
                    <a:pt x="25674" y="0"/>
                  </a:lnTo>
                  <a:lnTo>
                    <a:pt x="9710" y="6673"/>
                  </a:lnTo>
                  <a:lnTo>
                    <a:pt x="0" y="22526"/>
                  </a:lnTo>
                  <a:lnTo>
                    <a:pt x="0" y="33956"/>
                  </a:lnTo>
                  <a:lnTo>
                    <a:pt x="9729" y="50354"/>
                  </a:lnTo>
                  <a:lnTo>
                    <a:pt x="25765" y="57211"/>
                  </a:lnTo>
                  <a:lnTo>
                    <a:pt x="42633" y="53775"/>
                  </a:lnTo>
                  <a:lnTo>
                    <a:pt x="54864" y="39290"/>
                  </a:lnTo>
                  <a:lnTo>
                    <a:pt x="56388" y="33956"/>
                  </a:lnTo>
                  <a:lnTo>
                    <a:pt x="57150" y="2862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50" name="object 16050"/>
            <p:cNvSpPr/>
            <p:nvPr/>
          </p:nvSpPr>
          <p:spPr>
            <a:xfrm>
              <a:off x="3472789" y="2415401"/>
              <a:ext cx="51435" cy="50800"/>
            </a:xfrm>
            <a:custGeom>
              <a:avLst/>
              <a:gdLst/>
              <a:ahLst/>
              <a:cxnLst/>
              <a:rect l="l" t="t" r="r" b="b"/>
              <a:pathLst>
                <a:path w="51435" h="50800">
                  <a:moveTo>
                    <a:pt x="51053" y="25284"/>
                  </a:moveTo>
                  <a:lnTo>
                    <a:pt x="50291" y="19950"/>
                  </a:lnTo>
                  <a:lnTo>
                    <a:pt x="48767" y="15378"/>
                  </a:lnTo>
                  <a:lnTo>
                    <a:pt x="38168" y="3035"/>
                  </a:lnTo>
                  <a:lnTo>
                    <a:pt x="23179" y="0"/>
                  </a:lnTo>
                  <a:lnTo>
                    <a:pt x="8982" y="5796"/>
                  </a:lnTo>
                  <a:lnTo>
                    <a:pt x="761" y="19950"/>
                  </a:lnTo>
                  <a:lnTo>
                    <a:pt x="0" y="25284"/>
                  </a:lnTo>
                  <a:lnTo>
                    <a:pt x="761" y="30618"/>
                  </a:lnTo>
                  <a:lnTo>
                    <a:pt x="9393" y="44780"/>
                  </a:lnTo>
                  <a:lnTo>
                    <a:pt x="23140" y="50620"/>
                  </a:lnTo>
                  <a:lnTo>
                    <a:pt x="37700" y="47602"/>
                  </a:lnTo>
                  <a:lnTo>
                    <a:pt x="48767" y="35190"/>
                  </a:lnTo>
                  <a:lnTo>
                    <a:pt x="50291" y="30618"/>
                  </a:lnTo>
                  <a:lnTo>
                    <a:pt x="51053" y="2528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6051" name="object 16051"/>
          <p:cNvSpPr/>
          <p:nvPr/>
        </p:nvSpPr>
        <p:spPr>
          <a:xfrm>
            <a:off x="4691253" y="1616785"/>
            <a:ext cx="26337" cy="93376"/>
          </a:xfrm>
          <a:custGeom>
            <a:avLst/>
            <a:gdLst/>
            <a:ahLst/>
            <a:cxnLst/>
            <a:rect l="l" t="t" r="r" b="b"/>
            <a:pathLst>
              <a:path w="20954" h="74294">
                <a:moveTo>
                  <a:pt x="20574" y="73914"/>
                </a:moveTo>
                <a:lnTo>
                  <a:pt x="20574" y="64008"/>
                </a:lnTo>
                <a:lnTo>
                  <a:pt x="19812" y="54864"/>
                </a:lnTo>
                <a:lnTo>
                  <a:pt x="18288" y="44958"/>
                </a:lnTo>
                <a:lnTo>
                  <a:pt x="16002" y="35814"/>
                </a:lnTo>
                <a:lnTo>
                  <a:pt x="12954" y="25908"/>
                </a:lnTo>
                <a:lnTo>
                  <a:pt x="9144" y="17526"/>
                </a:lnTo>
                <a:lnTo>
                  <a:pt x="5334" y="8382"/>
                </a:lnTo>
                <a:lnTo>
                  <a:pt x="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6052" name="object 16052"/>
          <p:cNvGrpSpPr/>
          <p:nvPr/>
        </p:nvGrpSpPr>
        <p:grpSpPr>
          <a:xfrm>
            <a:off x="4480559" y="1657964"/>
            <a:ext cx="59058" cy="30327"/>
            <a:chOff x="3564991" y="2411729"/>
            <a:chExt cx="46990" cy="24130"/>
          </a:xfrm>
        </p:grpSpPr>
        <p:sp>
          <p:nvSpPr>
            <p:cNvPr id="16053" name="object 16053"/>
            <p:cNvSpPr/>
            <p:nvPr/>
          </p:nvSpPr>
          <p:spPr>
            <a:xfrm>
              <a:off x="3593947" y="2414015"/>
              <a:ext cx="10160" cy="6985"/>
            </a:xfrm>
            <a:custGeom>
              <a:avLst/>
              <a:gdLst/>
              <a:ahLst/>
              <a:cxnLst/>
              <a:rect l="l" t="t" r="r" b="b"/>
              <a:pathLst>
                <a:path w="10160" h="6985">
                  <a:moveTo>
                    <a:pt x="9905" y="6857"/>
                  </a:moveTo>
                  <a:lnTo>
                    <a:pt x="8381" y="4571"/>
                  </a:lnTo>
                  <a:lnTo>
                    <a:pt x="6095" y="2285"/>
                  </a:lnTo>
                  <a:lnTo>
                    <a:pt x="3047" y="761"/>
                  </a:lnTo>
                  <a:lnTo>
                    <a:pt x="0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54" name="object 16054"/>
            <p:cNvSpPr/>
            <p:nvPr/>
          </p:nvSpPr>
          <p:spPr>
            <a:xfrm>
              <a:off x="3603853" y="2420873"/>
              <a:ext cx="1905" cy="9525"/>
            </a:xfrm>
            <a:custGeom>
              <a:avLst/>
              <a:gdLst/>
              <a:ahLst/>
              <a:cxnLst/>
              <a:rect l="l" t="t" r="r" b="b"/>
              <a:pathLst>
                <a:path w="1904" h="9525">
                  <a:moveTo>
                    <a:pt x="1524" y="9144"/>
                  </a:moveTo>
                  <a:lnTo>
                    <a:pt x="1524" y="4572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55" name="object 16055"/>
            <p:cNvSpPr/>
            <p:nvPr/>
          </p:nvSpPr>
          <p:spPr>
            <a:xfrm>
              <a:off x="3606901" y="2416301"/>
              <a:ext cx="2540" cy="8890"/>
            </a:xfrm>
            <a:custGeom>
              <a:avLst/>
              <a:gdLst/>
              <a:ahLst/>
              <a:cxnLst/>
              <a:rect l="l" t="t" r="r" b="b"/>
              <a:pathLst>
                <a:path w="2539" h="8889">
                  <a:moveTo>
                    <a:pt x="2286" y="8381"/>
                  </a:moveTo>
                  <a:lnTo>
                    <a:pt x="1524" y="3809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56" name="object 16056"/>
            <p:cNvSpPr/>
            <p:nvPr/>
          </p:nvSpPr>
          <p:spPr>
            <a:xfrm>
              <a:off x="3567277" y="2415539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19">
                  <a:moveTo>
                    <a:pt x="0" y="19811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57" name="object 16057"/>
            <p:cNvSpPr/>
            <p:nvPr/>
          </p:nvSpPr>
          <p:spPr>
            <a:xfrm>
              <a:off x="3577945" y="2415539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6096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58" name="object 16058"/>
            <p:cNvSpPr/>
            <p:nvPr/>
          </p:nvSpPr>
          <p:spPr>
            <a:xfrm>
              <a:off x="3577945" y="2418587"/>
              <a:ext cx="6350" cy="3175"/>
            </a:xfrm>
            <a:custGeom>
              <a:avLst/>
              <a:gdLst/>
              <a:ahLst/>
              <a:cxnLst/>
              <a:rect l="l" t="t" r="r" b="b"/>
              <a:pathLst>
                <a:path w="6350" h="3175">
                  <a:moveTo>
                    <a:pt x="6096" y="1524"/>
                  </a:moveTo>
                  <a:lnTo>
                    <a:pt x="5334" y="762"/>
                  </a:lnTo>
                  <a:lnTo>
                    <a:pt x="3048" y="0"/>
                  </a:lnTo>
                  <a:lnTo>
                    <a:pt x="762" y="762"/>
                  </a:lnTo>
                  <a:lnTo>
                    <a:pt x="0" y="1524"/>
                  </a:lnTo>
                  <a:lnTo>
                    <a:pt x="762" y="3048"/>
                  </a:lnTo>
                  <a:lnTo>
                    <a:pt x="5334" y="3048"/>
                  </a:lnTo>
                  <a:lnTo>
                    <a:pt x="6096" y="152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6059" name="object 16059"/>
          <p:cNvGrpSpPr/>
          <p:nvPr/>
        </p:nvGrpSpPr>
        <p:grpSpPr>
          <a:xfrm>
            <a:off x="3796762" y="1098669"/>
            <a:ext cx="108539" cy="105347"/>
            <a:chOff x="3020923" y="1966722"/>
            <a:chExt cx="86360" cy="83820"/>
          </a:xfrm>
        </p:grpSpPr>
        <p:sp>
          <p:nvSpPr>
            <p:cNvPr id="16060" name="object 16060"/>
            <p:cNvSpPr/>
            <p:nvPr/>
          </p:nvSpPr>
          <p:spPr>
            <a:xfrm>
              <a:off x="3027019" y="1969008"/>
              <a:ext cx="30480" cy="60960"/>
            </a:xfrm>
            <a:custGeom>
              <a:avLst/>
              <a:gdLst/>
              <a:ahLst/>
              <a:cxnLst/>
              <a:rect l="l" t="t" r="r" b="b"/>
              <a:pathLst>
                <a:path w="30480" h="60960">
                  <a:moveTo>
                    <a:pt x="30480" y="0"/>
                  </a:moveTo>
                  <a:lnTo>
                    <a:pt x="0" y="0"/>
                  </a:lnTo>
                  <a:lnTo>
                    <a:pt x="0" y="6096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61" name="object 16061"/>
            <p:cNvSpPr/>
            <p:nvPr/>
          </p:nvSpPr>
          <p:spPr>
            <a:xfrm>
              <a:off x="3074263" y="1969008"/>
              <a:ext cx="30480" cy="0"/>
            </a:xfrm>
            <a:custGeom>
              <a:avLst/>
              <a:gdLst/>
              <a:ahLst/>
              <a:cxnLst/>
              <a:rect l="l" t="t" r="r" b="b"/>
              <a:pathLst>
                <a:path w="30480">
                  <a:moveTo>
                    <a:pt x="0" y="0"/>
                  </a:moveTo>
                  <a:lnTo>
                    <a:pt x="3048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62" name="object 16062"/>
            <p:cNvSpPr/>
            <p:nvPr/>
          </p:nvSpPr>
          <p:spPr>
            <a:xfrm>
              <a:off x="3104743" y="1969008"/>
              <a:ext cx="0" cy="64135"/>
            </a:xfrm>
            <a:custGeom>
              <a:avLst/>
              <a:gdLst/>
              <a:ahLst/>
              <a:cxnLst/>
              <a:rect l="l" t="t" r="r" b="b"/>
              <a:pathLst>
                <a:path h="64135">
                  <a:moveTo>
                    <a:pt x="0" y="64007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63" name="object 16063"/>
            <p:cNvSpPr/>
            <p:nvPr/>
          </p:nvSpPr>
          <p:spPr>
            <a:xfrm>
              <a:off x="3030067" y="1972818"/>
              <a:ext cx="74930" cy="71120"/>
            </a:xfrm>
            <a:custGeom>
              <a:avLst/>
              <a:gdLst/>
              <a:ahLst/>
              <a:cxnLst/>
              <a:rect l="l" t="t" r="r" b="b"/>
              <a:pathLst>
                <a:path w="74930" h="71119">
                  <a:moveTo>
                    <a:pt x="0" y="70866"/>
                  </a:moveTo>
                  <a:lnTo>
                    <a:pt x="74676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64" name="object 16064"/>
            <p:cNvSpPr/>
            <p:nvPr/>
          </p:nvSpPr>
          <p:spPr>
            <a:xfrm>
              <a:off x="3030067" y="1972818"/>
              <a:ext cx="74930" cy="71120"/>
            </a:xfrm>
            <a:custGeom>
              <a:avLst/>
              <a:gdLst/>
              <a:ahLst/>
              <a:cxnLst/>
              <a:rect l="l" t="t" r="r" b="b"/>
              <a:pathLst>
                <a:path w="74930" h="71119">
                  <a:moveTo>
                    <a:pt x="0" y="0"/>
                  </a:moveTo>
                  <a:lnTo>
                    <a:pt x="74676" y="70866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65" name="object 16065"/>
            <p:cNvSpPr/>
            <p:nvPr/>
          </p:nvSpPr>
          <p:spPr>
            <a:xfrm>
              <a:off x="3027019" y="2046732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0"/>
                  </a:lnTo>
                  <a:lnTo>
                    <a:pt x="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66" name="object 16066"/>
            <p:cNvSpPr/>
            <p:nvPr/>
          </p:nvSpPr>
          <p:spPr>
            <a:xfrm>
              <a:off x="3023209" y="202996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10">
                  <a:moveTo>
                    <a:pt x="0" y="0"/>
                  </a:moveTo>
                  <a:lnTo>
                    <a:pt x="0" y="0"/>
                  </a:lnTo>
                  <a:lnTo>
                    <a:pt x="381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67" name="object 16067"/>
            <p:cNvSpPr/>
            <p:nvPr/>
          </p:nvSpPr>
          <p:spPr>
            <a:xfrm>
              <a:off x="3027019" y="2029968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3048"/>
                  </a:moveTo>
                  <a:lnTo>
                    <a:pt x="0" y="0"/>
                  </a:lnTo>
                  <a:lnTo>
                    <a:pt x="3047" y="0"/>
                  </a:lnTo>
                  <a:lnTo>
                    <a:pt x="3048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68" name="object 16068"/>
            <p:cNvSpPr/>
            <p:nvPr/>
          </p:nvSpPr>
          <p:spPr>
            <a:xfrm>
              <a:off x="3023209" y="2033016"/>
              <a:ext cx="3810" cy="13970"/>
            </a:xfrm>
            <a:custGeom>
              <a:avLst/>
              <a:gdLst/>
              <a:ahLst/>
              <a:cxnLst/>
              <a:rect l="l" t="t" r="r" b="b"/>
              <a:pathLst>
                <a:path w="3810" h="13969">
                  <a:moveTo>
                    <a:pt x="3810" y="13716"/>
                  </a:moveTo>
                  <a:lnTo>
                    <a:pt x="0" y="13716"/>
                  </a:lnTo>
                  <a:lnTo>
                    <a:pt x="0" y="0"/>
                  </a:lnTo>
                  <a:lnTo>
                    <a:pt x="3810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69" name="object 16069"/>
            <p:cNvSpPr/>
            <p:nvPr/>
          </p:nvSpPr>
          <p:spPr>
            <a:xfrm>
              <a:off x="3030067" y="1972818"/>
              <a:ext cx="74930" cy="71120"/>
            </a:xfrm>
            <a:custGeom>
              <a:avLst/>
              <a:gdLst/>
              <a:ahLst/>
              <a:cxnLst/>
              <a:rect l="l" t="t" r="r" b="b"/>
              <a:pathLst>
                <a:path w="74930" h="71119">
                  <a:moveTo>
                    <a:pt x="74675" y="70866"/>
                  </a:moveTo>
                  <a:lnTo>
                    <a:pt x="74675" y="0"/>
                  </a:lnTo>
                  <a:lnTo>
                    <a:pt x="0" y="0"/>
                  </a:lnTo>
                  <a:lnTo>
                    <a:pt x="0" y="70866"/>
                  </a:lnTo>
                  <a:lnTo>
                    <a:pt x="74675" y="70866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6070" name="object 16070"/>
          <p:cNvGrpSpPr/>
          <p:nvPr/>
        </p:nvGrpSpPr>
        <p:grpSpPr>
          <a:xfrm>
            <a:off x="3541057" y="1088134"/>
            <a:ext cx="131684" cy="114126"/>
            <a:chOff x="2817469" y="1958339"/>
            <a:chExt cx="104775" cy="90805"/>
          </a:xfrm>
        </p:grpSpPr>
        <p:sp>
          <p:nvSpPr>
            <p:cNvPr id="16071" name="object 16071"/>
            <p:cNvSpPr/>
            <p:nvPr/>
          </p:nvSpPr>
          <p:spPr>
            <a:xfrm>
              <a:off x="2817469" y="2046731"/>
              <a:ext cx="26670" cy="0"/>
            </a:xfrm>
            <a:custGeom>
              <a:avLst/>
              <a:gdLst/>
              <a:ahLst/>
              <a:cxnLst/>
              <a:rect l="l" t="t" r="r" b="b"/>
              <a:pathLst>
                <a:path w="26669">
                  <a:moveTo>
                    <a:pt x="0" y="0"/>
                  </a:moveTo>
                  <a:lnTo>
                    <a:pt x="2667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72" name="object 16072"/>
            <p:cNvSpPr/>
            <p:nvPr/>
          </p:nvSpPr>
          <p:spPr>
            <a:xfrm>
              <a:off x="2820517" y="1975865"/>
              <a:ext cx="24130" cy="71120"/>
            </a:xfrm>
            <a:custGeom>
              <a:avLst/>
              <a:gdLst/>
              <a:ahLst/>
              <a:cxnLst/>
              <a:rect l="l" t="t" r="r" b="b"/>
              <a:pathLst>
                <a:path w="24130" h="71119">
                  <a:moveTo>
                    <a:pt x="0" y="70866"/>
                  </a:moveTo>
                  <a:lnTo>
                    <a:pt x="23622" y="70866"/>
                  </a:lnTo>
                </a:path>
                <a:path w="24130" h="71119">
                  <a:moveTo>
                    <a:pt x="0" y="70866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73" name="object 16073"/>
            <p:cNvSpPr/>
            <p:nvPr/>
          </p:nvSpPr>
          <p:spPr>
            <a:xfrm>
              <a:off x="2834233" y="1965959"/>
              <a:ext cx="0" cy="67310"/>
            </a:xfrm>
            <a:custGeom>
              <a:avLst/>
              <a:gdLst/>
              <a:ahLst/>
              <a:cxnLst/>
              <a:rect l="l" t="t" r="r" b="b"/>
              <a:pathLst>
                <a:path h="67310">
                  <a:moveTo>
                    <a:pt x="0" y="67055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74" name="object 16074"/>
            <p:cNvSpPr/>
            <p:nvPr/>
          </p:nvSpPr>
          <p:spPr>
            <a:xfrm>
              <a:off x="2837281" y="1962149"/>
              <a:ext cx="0" cy="67945"/>
            </a:xfrm>
            <a:custGeom>
              <a:avLst/>
              <a:gdLst/>
              <a:ahLst/>
              <a:cxnLst/>
              <a:rect l="l" t="t" r="r" b="b"/>
              <a:pathLst>
                <a:path h="67944">
                  <a:moveTo>
                    <a:pt x="0" y="6781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75" name="object 16075"/>
            <p:cNvSpPr/>
            <p:nvPr/>
          </p:nvSpPr>
          <p:spPr>
            <a:xfrm>
              <a:off x="2820517" y="1978913"/>
              <a:ext cx="0" cy="67945"/>
            </a:xfrm>
            <a:custGeom>
              <a:avLst/>
              <a:gdLst/>
              <a:ahLst/>
              <a:cxnLst/>
              <a:rect l="l" t="t" r="r" b="b"/>
              <a:pathLst>
                <a:path h="67944">
                  <a:moveTo>
                    <a:pt x="0" y="6781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76" name="object 16076"/>
            <p:cNvSpPr/>
            <p:nvPr/>
          </p:nvSpPr>
          <p:spPr>
            <a:xfrm>
              <a:off x="2834233" y="2033015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60">
                  <a:moveTo>
                    <a:pt x="0" y="0"/>
                  </a:moveTo>
                  <a:lnTo>
                    <a:pt x="990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77" name="object 16077"/>
            <p:cNvSpPr/>
            <p:nvPr/>
          </p:nvSpPr>
          <p:spPr>
            <a:xfrm>
              <a:off x="2837281" y="202996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5">
                  <a:moveTo>
                    <a:pt x="0" y="0"/>
                  </a:moveTo>
                  <a:lnTo>
                    <a:pt x="685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78" name="object 16078"/>
            <p:cNvSpPr/>
            <p:nvPr/>
          </p:nvSpPr>
          <p:spPr>
            <a:xfrm>
              <a:off x="2846425" y="1960625"/>
              <a:ext cx="73660" cy="69850"/>
            </a:xfrm>
            <a:custGeom>
              <a:avLst/>
              <a:gdLst/>
              <a:ahLst/>
              <a:cxnLst/>
              <a:rect l="l" t="t" r="r" b="b"/>
              <a:pathLst>
                <a:path w="73660" h="69850">
                  <a:moveTo>
                    <a:pt x="73151" y="69342"/>
                  </a:moveTo>
                  <a:lnTo>
                    <a:pt x="72389" y="61722"/>
                  </a:lnTo>
                  <a:lnTo>
                    <a:pt x="70865" y="53340"/>
                  </a:lnTo>
                  <a:lnTo>
                    <a:pt x="53339" y="19050"/>
                  </a:lnTo>
                  <a:lnTo>
                    <a:pt x="18287" y="2286"/>
                  </a:lnTo>
                  <a:lnTo>
                    <a:pt x="3047" y="0"/>
                  </a:lnTo>
                  <a:lnTo>
                    <a:pt x="1523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6079" name="object 16079"/>
          <p:cNvGrpSpPr/>
          <p:nvPr/>
        </p:nvGrpSpPr>
        <p:grpSpPr>
          <a:xfrm>
            <a:off x="3666516" y="1088134"/>
            <a:ext cx="98164" cy="93376"/>
            <a:chOff x="2917291" y="1958339"/>
            <a:chExt cx="78105" cy="74295"/>
          </a:xfrm>
        </p:grpSpPr>
        <p:sp>
          <p:nvSpPr>
            <p:cNvPr id="16080" name="object 16080"/>
            <p:cNvSpPr/>
            <p:nvPr/>
          </p:nvSpPr>
          <p:spPr>
            <a:xfrm>
              <a:off x="2985109" y="1960625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7619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81" name="object 16081"/>
            <p:cNvSpPr/>
            <p:nvPr/>
          </p:nvSpPr>
          <p:spPr>
            <a:xfrm>
              <a:off x="2919577" y="1960625"/>
              <a:ext cx="66040" cy="69850"/>
            </a:xfrm>
            <a:custGeom>
              <a:avLst/>
              <a:gdLst/>
              <a:ahLst/>
              <a:cxnLst/>
              <a:rect l="l" t="t" r="r" b="b"/>
              <a:pathLst>
                <a:path w="66039" h="69850">
                  <a:moveTo>
                    <a:pt x="65531" y="0"/>
                  </a:moveTo>
                  <a:lnTo>
                    <a:pt x="22097" y="17526"/>
                  </a:lnTo>
                  <a:lnTo>
                    <a:pt x="1523" y="54864"/>
                  </a:lnTo>
                  <a:lnTo>
                    <a:pt x="761" y="59436"/>
                  </a:lnTo>
                  <a:lnTo>
                    <a:pt x="0" y="63246"/>
                  </a:lnTo>
                  <a:lnTo>
                    <a:pt x="0" y="65532"/>
                  </a:lnTo>
                  <a:lnTo>
                    <a:pt x="0" y="67056"/>
                  </a:lnTo>
                  <a:lnTo>
                    <a:pt x="0" y="67818"/>
                  </a:lnTo>
                  <a:lnTo>
                    <a:pt x="0" y="6934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82" name="object 16082"/>
            <p:cNvSpPr/>
            <p:nvPr/>
          </p:nvSpPr>
          <p:spPr>
            <a:xfrm>
              <a:off x="2992729" y="1962149"/>
              <a:ext cx="0" cy="67945"/>
            </a:xfrm>
            <a:custGeom>
              <a:avLst/>
              <a:gdLst/>
              <a:ahLst/>
              <a:cxnLst/>
              <a:rect l="l" t="t" r="r" b="b"/>
              <a:pathLst>
                <a:path h="67944">
                  <a:moveTo>
                    <a:pt x="0" y="6781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6083" name="object 16083"/>
          <p:cNvGrpSpPr/>
          <p:nvPr/>
        </p:nvGrpSpPr>
        <p:grpSpPr>
          <a:xfrm>
            <a:off x="3533395" y="1092924"/>
            <a:ext cx="271348" cy="200319"/>
            <a:chOff x="2811373" y="1962150"/>
            <a:chExt cx="215900" cy="159385"/>
          </a:xfrm>
        </p:grpSpPr>
        <p:sp>
          <p:nvSpPr>
            <p:cNvPr id="16084" name="object 16084"/>
            <p:cNvSpPr/>
            <p:nvPr/>
          </p:nvSpPr>
          <p:spPr>
            <a:xfrm>
              <a:off x="2847187" y="1962150"/>
              <a:ext cx="0" cy="67945"/>
            </a:xfrm>
            <a:custGeom>
              <a:avLst/>
              <a:gdLst/>
              <a:ahLst/>
              <a:cxnLst/>
              <a:rect l="l" t="t" r="r" b="b"/>
              <a:pathLst>
                <a:path h="67944">
                  <a:moveTo>
                    <a:pt x="0" y="6781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85" name="object 16085"/>
            <p:cNvSpPr/>
            <p:nvPr/>
          </p:nvSpPr>
          <p:spPr>
            <a:xfrm>
              <a:off x="2847187" y="2029968"/>
              <a:ext cx="146050" cy="0"/>
            </a:xfrm>
            <a:custGeom>
              <a:avLst/>
              <a:gdLst/>
              <a:ahLst/>
              <a:cxnLst/>
              <a:rect l="l" t="t" r="r" b="b"/>
              <a:pathLst>
                <a:path w="146050">
                  <a:moveTo>
                    <a:pt x="145542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86" name="object 16086"/>
            <p:cNvSpPr/>
            <p:nvPr/>
          </p:nvSpPr>
          <p:spPr>
            <a:xfrm>
              <a:off x="2847187" y="2033015"/>
              <a:ext cx="146050" cy="0"/>
            </a:xfrm>
            <a:custGeom>
              <a:avLst/>
              <a:gdLst/>
              <a:ahLst/>
              <a:cxnLst/>
              <a:rect l="l" t="t" r="r" b="b"/>
              <a:pathLst>
                <a:path w="146050">
                  <a:moveTo>
                    <a:pt x="145542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87" name="object 16087"/>
            <p:cNvSpPr/>
            <p:nvPr/>
          </p:nvSpPr>
          <p:spPr>
            <a:xfrm>
              <a:off x="2817469" y="2050542"/>
              <a:ext cx="0" cy="71120"/>
            </a:xfrm>
            <a:custGeom>
              <a:avLst/>
              <a:gdLst/>
              <a:ahLst/>
              <a:cxnLst/>
              <a:rect l="l" t="t" r="r" b="b"/>
              <a:pathLst>
                <a:path h="71119">
                  <a:moveTo>
                    <a:pt x="0" y="0"/>
                  </a:moveTo>
                  <a:lnTo>
                    <a:pt x="0" y="7086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88" name="object 16088"/>
            <p:cNvSpPr/>
            <p:nvPr/>
          </p:nvSpPr>
          <p:spPr>
            <a:xfrm>
              <a:off x="2992729" y="2029968"/>
              <a:ext cx="6985" cy="20955"/>
            </a:xfrm>
            <a:custGeom>
              <a:avLst/>
              <a:gdLst/>
              <a:ahLst/>
              <a:cxnLst/>
              <a:rect l="l" t="t" r="r" b="b"/>
              <a:pathLst>
                <a:path w="6985" h="20955">
                  <a:moveTo>
                    <a:pt x="6857" y="20574"/>
                  </a:moveTo>
                  <a:lnTo>
                    <a:pt x="0" y="13716"/>
                  </a:lnTo>
                  <a:lnTo>
                    <a:pt x="0" y="3048"/>
                  </a:lnTo>
                  <a:lnTo>
                    <a:pt x="0" y="0"/>
                  </a:lnTo>
                  <a:lnTo>
                    <a:pt x="3809" y="0"/>
                  </a:lnTo>
                  <a:lnTo>
                    <a:pt x="3809" y="3048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89" name="object 16089"/>
            <p:cNvSpPr/>
            <p:nvPr/>
          </p:nvSpPr>
          <p:spPr>
            <a:xfrm>
              <a:off x="2996539" y="2029968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90" name="object 16090"/>
            <p:cNvSpPr/>
            <p:nvPr/>
          </p:nvSpPr>
          <p:spPr>
            <a:xfrm>
              <a:off x="2813659" y="2036826"/>
              <a:ext cx="3810" cy="13970"/>
            </a:xfrm>
            <a:custGeom>
              <a:avLst/>
              <a:gdLst/>
              <a:ahLst/>
              <a:cxnLst/>
              <a:rect l="l" t="t" r="r" b="b"/>
              <a:pathLst>
                <a:path w="3810" h="13969">
                  <a:moveTo>
                    <a:pt x="3810" y="0"/>
                  </a:moveTo>
                  <a:lnTo>
                    <a:pt x="0" y="0"/>
                  </a:lnTo>
                  <a:lnTo>
                    <a:pt x="0" y="3048"/>
                  </a:lnTo>
                  <a:lnTo>
                    <a:pt x="0" y="9906"/>
                  </a:lnTo>
                  <a:lnTo>
                    <a:pt x="3810" y="9906"/>
                  </a:lnTo>
                  <a:lnTo>
                    <a:pt x="3810" y="13716"/>
                  </a:lnTo>
                  <a:lnTo>
                    <a:pt x="3810" y="9906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91" name="object 16091"/>
            <p:cNvSpPr/>
            <p:nvPr/>
          </p:nvSpPr>
          <p:spPr>
            <a:xfrm>
              <a:off x="2820517" y="1978914"/>
              <a:ext cx="13970" cy="3810"/>
            </a:xfrm>
            <a:custGeom>
              <a:avLst/>
              <a:gdLst/>
              <a:ahLst/>
              <a:cxnLst/>
              <a:rect l="l" t="t" r="r" b="b"/>
              <a:pathLst>
                <a:path w="13969" h="3810">
                  <a:moveTo>
                    <a:pt x="13716" y="3809"/>
                  </a:moveTo>
                  <a:lnTo>
                    <a:pt x="13716" y="0"/>
                  </a:lnTo>
                  <a:lnTo>
                    <a:pt x="0" y="0"/>
                  </a:lnTo>
                  <a:lnTo>
                    <a:pt x="0" y="3809"/>
                  </a:lnTo>
                  <a:lnTo>
                    <a:pt x="3048" y="3809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92" name="object 16092"/>
            <p:cNvSpPr/>
            <p:nvPr/>
          </p:nvSpPr>
          <p:spPr>
            <a:xfrm>
              <a:off x="2817469" y="1965960"/>
              <a:ext cx="3175" cy="10160"/>
            </a:xfrm>
            <a:custGeom>
              <a:avLst/>
              <a:gdLst/>
              <a:ahLst/>
              <a:cxnLst/>
              <a:rect l="l" t="t" r="r" b="b"/>
              <a:pathLst>
                <a:path w="3175" h="10160">
                  <a:moveTo>
                    <a:pt x="0" y="0"/>
                  </a:moveTo>
                  <a:lnTo>
                    <a:pt x="3048" y="0"/>
                  </a:lnTo>
                  <a:lnTo>
                    <a:pt x="3048" y="9906"/>
                  </a:lnTo>
                  <a:lnTo>
                    <a:pt x="0" y="990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93" name="object 16093"/>
            <p:cNvSpPr/>
            <p:nvPr/>
          </p:nvSpPr>
          <p:spPr>
            <a:xfrm>
              <a:off x="2844139" y="2029968"/>
              <a:ext cx="3175" cy="20955"/>
            </a:xfrm>
            <a:custGeom>
              <a:avLst/>
              <a:gdLst/>
              <a:ahLst/>
              <a:cxnLst/>
              <a:rect l="l" t="t" r="r" b="b"/>
              <a:pathLst>
                <a:path w="3175" h="20955">
                  <a:moveTo>
                    <a:pt x="0" y="16764"/>
                  </a:moveTo>
                  <a:lnTo>
                    <a:pt x="0" y="20574"/>
                  </a:lnTo>
                  <a:lnTo>
                    <a:pt x="3048" y="20574"/>
                  </a:lnTo>
                  <a:lnTo>
                    <a:pt x="3047" y="13716"/>
                  </a:lnTo>
                  <a:lnTo>
                    <a:pt x="3047" y="3048"/>
                  </a:lnTo>
                  <a:lnTo>
                    <a:pt x="3047" y="0"/>
                  </a:lnTo>
                  <a:lnTo>
                    <a:pt x="0" y="0"/>
                  </a:ln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94" name="object 16094"/>
            <p:cNvSpPr/>
            <p:nvPr/>
          </p:nvSpPr>
          <p:spPr>
            <a:xfrm>
              <a:off x="2999587" y="2050542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39">
                  <a:moveTo>
                    <a:pt x="27431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95" name="object 16095"/>
            <p:cNvSpPr/>
            <p:nvPr/>
          </p:nvSpPr>
          <p:spPr>
            <a:xfrm>
              <a:off x="2996539" y="2029968"/>
              <a:ext cx="26670" cy="0"/>
            </a:xfrm>
            <a:custGeom>
              <a:avLst/>
              <a:gdLst/>
              <a:ahLst/>
              <a:cxnLst/>
              <a:rect l="l" t="t" r="r" b="b"/>
              <a:pathLst>
                <a:path w="26669">
                  <a:moveTo>
                    <a:pt x="0" y="0"/>
                  </a:moveTo>
                  <a:lnTo>
                    <a:pt x="2667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16096" name="object 16096"/>
          <p:cNvPicPr/>
          <p:nvPr/>
        </p:nvPicPr>
        <p:blipFill>
          <a:blip r:embed="rId92" cstate="print"/>
          <a:stretch>
            <a:fillRect/>
          </a:stretch>
        </p:blipFill>
        <p:spPr>
          <a:xfrm>
            <a:off x="3805381" y="1404175"/>
            <a:ext cx="99601" cy="95769"/>
          </a:xfrm>
          <a:prstGeom prst="rect">
            <a:avLst/>
          </a:prstGeom>
        </p:spPr>
      </p:pic>
      <p:grpSp>
        <p:nvGrpSpPr>
          <p:cNvPr id="16097" name="object 16097"/>
          <p:cNvGrpSpPr/>
          <p:nvPr/>
        </p:nvGrpSpPr>
        <p:grpSpPr>
          <a:xfrm>
            <a:off x="3350476" y="1199228"/>
            <a:ext cx="99760" cy="98164"/>
            <a:chOff x="2665831" y="2046732"/>
            <a:chExt cx="79375" cy="78105"/>
          </a:xfrm>
        </p:grpSpPr>
        <p:sp>
          <p:nvSpPr>
            <p:cNvPr id="16098" name="object 16098"/>
            <p:cNvSpPr/>
            <p:nvPr/>
          </p:nvSpPr>
          <p:spPr>
            <a:xfrm>
              <a:off x="2669641" y="2049018"/>
              <a:ext cx="73660" cy="73660"/>
            </a:xfrm>
            <a:custGeom>
              <a:avLst/>
              <a:gdLst/>
              <a:ahLst/>
              <a:cxnLst/>
              <a:rect l="l" t="t" r="r" b="b"/>
              <a:pathLst>
                <a:path w="73660" h="73660">
                  <a:moveTo>
                    <a:pt x="0" y="73151"/>
                  </a:moveTo>
                  <a:lnTo>
                    <a:pt x="7620" y="72389"/>
                  </a:lnTo>
                  <a:lnTo>
                    <a:pt x="16764" y="70865"/>
                  </a:lnTo>
                  <a:lnTo>
                    <a:pt x="52577" y="52577"/>
                  </a:lnTo>
                  <a:lnTo>
                    <a:pt x="70866" y="16001"/>
                  </a:lnTo>
                  <a:lnTo>
                    <a:pt x="73152" y="7619"/>
                  </a:lnTo>
                  <a:lnTo>
                    <a:pt x="7315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99" name="object 16099"/>
            <p:cNvSpPr/>
            <p:nvPr/>
          </p:nvSpPr>
          <p:spPr>
            <a:xfrm>
              <a:off x="2668117" y="2050542"/>
              <a:ext cx="0" cy="71120"/>
            </a:xfrm>
            <a:custGeom>
              <a:avLst/>
              <a:gdLst/>
              <a:ahLst/>
              <a:cxnLst/>
              <a:rect l="l" t="t" r="r" b="b"/>
              <a:pathLst>
                <a:path h="71119">
                  <a:moveTo>
                    <a:pt x="0" y="0"/>
                  </a:moveTo>
                  <a:lnTo>
                    <a:pt x="0" y="7086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6100" name="object 16100"/>
          <p:cNvSpPr/>
          <p:nvPr/>
        </p:nvSpPr>
        <p:spPr>
          <a:xfrm>
            <a:off x="3290140" y="1097712"/>
            <a:ext cx="0" cy="12769"/>
          </a:xfrm>
          <a:custGeom>
            <a:avLst/>
            <a:gdLst/>
            <a:ahLst/>
            <a:cxnLst/>
            <a:rect l="l" t="t" r="r" b="b"/>
            <a:pathLst>
              <a:path h="10160">
                <a:moveTo>
                  <a:pt x="0" y="0"/>
                </a:moveTo>
                <a:lnTo>
                  <a:pt x="0" y="9906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01" name="object 16101"/>
          <p:cNvSpPr/>
          <p:nvPr/>
        </p:nvSpPr>
        <p:spPr>
          <a:xfrm>
            <a:off x="3349518" y="1186778"/>
            <a:ext cx="8779" cy="12769"/>
          </a:xfrm>
          <a:custGeom>
            <a:avLst/>
            <a:gdLst/>
            <a:ahLst/>
            <a:cxnLst/>
            <a:rect l="l" t="t" r="r" b="b"/>
            <a:pathLst>
              <a:path w="6985" h="10160">
                <a:moveTo>
                  <a:pt x="0" y="0"/>
                </a:moveTo>
                <a:lnTo>
                  <a:pt x="0" y="9906"/>
                </a:lnTo>
                <a:lnTo>
                  <a:pt x="6858" y="9906"/>
                </a:lnTo>
                <a:lnTo>
                  <a:pt x="6858" y="0"/>
                </a:lnTo>
                <a:lnTo>
                  <a:pt x="0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02" name="object 16102"/>
          <p:cNvSpPr/>
          <p:nvPr/>
        </p:nvSpPr>
        <p:spPr>
          <a:xfrm>
            <a:off x="3408895" y="1097712"/>
            <a:ext cx="3990" cy="12769"/>
          </a:xfrm>
          <a:custGeom>
            <a:avLst/>
            <a:gdLst/>
            <a:ahLst/>
            <a:cxnLst/>
            <a:rect l="l" t="t" r="r" b="b"/>
            <a:pathLst>
              <a:path w="3175" h="10160">
                <a:moveTo>
                  <a:pt x="0" y="0"/>
                </a:moveTo>
                <a:lnTo>
                  <a:pt x="3048" y="0"/>
                </a:lnTo>
                <a:lnTo>
                  <a:pt x="3048" y="9906"/>
                </a:lnTo>
                <a:lnTo>
                  <a:pt x="0" y="9906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6103" name="object 16103"/>
          <p:cNvGrpSpPr/>
          <p:nvPr/>
        </p:nvGrpSpPr>
        <p:grpSpPr>
          <a:xfrm>
            <a:off x="3103388" y="1065149"/>
            <a:ext cx="462888" cy="232242"/>
            <a:chOff x="2469235" y="1940051"/>
            <a:chExt cx="368300" cy="184785"/>
          </a:xfrm>
        </p:grpSpPr>
        <p:sp>
          <p:nvSpPr>
            <p:cNvPr id="16104" name="object 16104"/>
            <p:cNvSpPr/>
            <p:nvPr/>
          </p:nvSpPr>
          <p:spPr>
            <a:xfrm>
              <a:off x="2580487" y="1978913"/>
              <a:ext cx="0" cy="67945"/>
            </a:xfrm>
            <a:custGeom>
              <a:avLst/>
              <a:gdLst/>
              <a:ahLst/>
              <a:cxnLst/>
              <a:rect l="l" t="t" r="r" b="b"/>
              <a:pathLst>
                <a:path h="67944">
                  <a:moveTo>
                    <a:pt x="0" y="6781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05" name="object 16105"/>
            <p:cNvSpPr/>
            <p:nvPr/>
          </p:nvSpPr>
          <p:spPr>
            <a:xfrm>
              <a:off x="2594203" y="1978913"/>
              <a:ext cx="0" cy="58419"/>
            </a:xfrm>
            <a:custGeom>
              <a:avLst/>
              <a:gdLst/>
              <a:ahLst/>
              <a:cxnLst/>
              <a:rect l="l" t="t" r="r" b="b"/>
              <a:pathLst>
                <a:path h="58419">
                  <a:moveTo>
                    <a:pt x="0" y="57911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06" name="object 16106"/>
            <p:cNvSpPr/>
            <p:nvPr/>
          </p:nvSpPr>
          <p:spPr>
            <a:xfrm>
              <a:off x="2594203" y="1978913"/>
              <a:ext cx="0" cy="67945"/>
            </a:xfrm>
            <a:custGeom>
              <a:avLst/>
              <a:gdLst/>
              <a:ahLst/>
              <a:cxnLst/>
              <a:rect l="l" t="t" r="r" b="b"/>
              <a:pathLst>
                <a:path h="67944">
                  <a:moveTo>
                    <a:pt x="0" y="6781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07" name="object 16107"/>
            <p:cNvSpPr/>
            <p:nvPr/>
          </p:nvSpPr>
          <p:spPr>
            <a:xfrm>
              <a:off x="2577439" y="2046731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4">
                  <a:moveTo>
                    <a:pt x="0" y="0"/>
                  </a:moveTo>
                  <a:lnTo>
                    <a:pt x="16764" y="0"/>
                  </a:lnTo>
                </a:path>
                <a:path w="17144">
                  <a:moveTo>
                    <a:pt x="0" y="0"/>
                  </a:moveTo>
                  <a:lnTo>
                    <a:pt x="1676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08" name="object 16108"/>
            <p:cNvSpPr/>
            <p:nvPr/>
          </p:nvSpPr>
          <p:spPr>
            <a:xfrm>
              <a:off x="2471521" y="1962149"/>
              <a:ext cx="73660" cy="68580"/>
            </a:xfrm>
            <a:custGeom>
              <a:avLst/>
              <a:gdLst/>
              <a:ahLst/>
              <a:cxnLst/>
              <a:rect l="l" t="t" r="r" b="b"/>
              <a:pathLst>
                <a:path w="73660" h="68580">
                  <a:moveTo>
                    <a:pt x="73151" y="0"/>
                  </a:moveTo>
                  <a:lnTo>
                    <a:pt x="65531" y="0"/>
                  </a:lnTo>
                  <a:lnTo>
                    <a:pt x="57149" y="1524"/>
                  </a:lnTo>
                  <a:lnTo>
                    <a:pt x="21335" y="16764"/>
                  </a:lnTo>
                  <a:lnTo>
                    <a:pt x="2285" y="50292"/>
                  </a:lnTo>
                  <a:lnTo>
                    <a:pt x="0" y="66294"/>
                  </a:lnTo>
                  <a:lnTo>
                    <a:pt x="0" y="67818"/>
                  </a:lnTo>
                  <a:lnTo>
                    <a:pt x="0" y="6858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09" name="object 16109"/>
            <p:cNvSpPr/>
            <p:nvPr/>
          </p:nvSpPr>
          <p:spPr>
            <a:xfrm>
              <a:off x="2543149" y="1962149"/>
              <a:ext cx="0" cy="67945"/>
            </a:xfrm>
            <a:custGeom>
              <a:avLst/>
              <a:gdLst/>
              <a:ahLst/>
              <a:cxnLst/>
              <a:rect l="l" t="t" r="r" b="b"/>
              <a:pathLst>
                <a:path h="67944">
                  <a:moveTo>
                    <a:pt x="0" y="6781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10" name="object 16110"/>
            <p:cNvSpPr/>
            <p:nvPr/>
          </p:nvSpPr>
          <p:spPr>
            <a:xfrm>
              <a:off x="2608681" y="1963686"/>
              <a:ext cx="5080" cy="14604"/>
            </a:xfrm>
            <a:custGeom>
              <a:avLst/>
              <a:gdLst/>
              <a:ahLst/>
              <a:cxnLst/>
              <a:rect l="l" t="t" r="r" b="b"/>
              <a:pathLst>
                <a:path w="5080" h="14605">
                  <a:moveTo>
                    <a:pt x="4572" y="12179"/>
                  </a:moveTo>
                  <a:lnTo>
                    <a:pt x="3898" y="10566"/>
                  </a:lnTo>
                  <a:lnTo>
                    <a:pt x="2286" y="9893"/>
                  </a:lnTo>
                  <a:lnTo>
                    <a:pt x="660" y="10566"/>
                  </a:lnTo>
                  <a:lnTo>
                    <a:pt x="0" y="12179"/>
                  </a:lnTo>
                  <a:lnTo>
                    <a:pt x="660" y="13804"/>
                  </a:lnTo>
                  <a:lnTo>
                    <a:pt x="2286" y="14465"/>
                  </a:lnTo>
                  <a:lnTo>
                    <a:pt x="3898" y="13804"/>
                  </a:lnTo>
                  <a:lnTo>
                    <a:pt x="4572" y="12179"/>
                  </a:lnTo>
                  <a:close/>
                </a:path>
                <a:path w="5080" h="14605">
                  <a:moveTo>
                    <a:pt x="4572" y="2286"/>
                  </a:moveTo>
                  <a:lnTo>
                    <a:pt x="3898" y="660"/>
                  </a:lnTo>
                  <a:lnTo>
                    <a:pt x="2286" y="0"/>
                  </a:lnTo>
                  <a:lnTo>
                    <a:pt x="660" y="660"/>
                  </a:lnTo>
                  <a:lnTo>
                    <a:pt x="0" y="2286"/>
                  </a:lnTo>
                  <a:lnTo>
                    <a:pt x="660" y="3898"/>
                  </a:lnTo>
                  <a:lnTo>
                    <a:pt x="2286" y="4572"/>
                  </a:lnTo>
                  <a:lnTo>
                    <a:pt x="3898" y="3898"/>
                  </a:lnTo>
                  <a:lnTo>
                    <a:pt x="4572" y="228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11" name="object 16111"/>
            <p:cNvSpPr/>
            <p:nvPr/>
          </p:nvSpPr>
          <p:spPr>
            <a:xfrm>
              <a:off x="2594203" y="2036825"/>
              <a:ext cx="3175" cy="13970"/>
            </a:xfrm>
            <a:custGeom>
              <a:avLst/>
              <a:gdLst/>
              <a:ahLst/>
              <a:cxnLst/>
              <a:rect l="l" t="t" r="r" b="b"/>
              <a:pathLst>
                <a:path w="3175" h="13969">
                  <a:moveTo>
                    <a:pt x="0" y="0"/>
                  </a:moveTo>
                  <a:lnTo>
                    <a:pt x="3048" y="0"/>
                  </a:lnTo>
                  <a:lnTo>
                    <a:pt x="3048" y="3047"/>
                  </a:lnTo>
                  <a:lnTo>
                    <a:pt x="3048" y="9906"/>
                  </a:lnTo>
                  <a:lnTo>
                    <a:pt x="3048" y="13716"/>
                  </a:lnTo>
                  <a:lnTo>
                    <a:pt x="0" y="13716"/>
                  </a:lnTo>
                  <a:lnTo>
                    <a:pt x="0" y="990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12" name="object 16112"/>
            <p:cNvSpPr/>
            <p:nvPr/>
          </p:nvSpPr>
          <p:spPr>
            <a:xfrm>
              <a:off x="2580487" y="1942337"/>
              <a:ext cx="13970" cy="3175"/>
            </a:xfrm>
            <a:custGeom>
              <a:avLst/>
              <a:gdLst/>
              <a:ahLst/>
              <a:cxnLst/>
              <a:rect l="l" t="t" r="r" b="b"/>
              <a:pathLst>
                <a:path w="13969" h="3175">
                  <a:moveTo>
                    <a:pt x="13716" y="3048"/>
                  </a:moveTo>
                  <a:lnTo>
                    <a:pt x="13716" y="0"/>
                  </a:lnTo>
                  <a:lnTo>
                    <a:pt x="0" y="0"/>
                  </a:lnTo>
                  <a:lnTo>
                    <a:pt x="0" y="3048"/>
                  </a:lnTo>
                  <a:lnTo>
                    <a:pt x="3048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13" name="object 16113"/>
            <p:cNvSpPr/>
            <p:nvPr/>
          </p:nvSpPr>
          <p:spPr>
            <a:xfrm>
              <a:off x="2577439" y="2029967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3048"/>
                  </a:moveTo>
                  <a:lnTo>
                    <a:pt x="0" y="0"/>
                  </a:lnTo>
                  <a:lnTo>
                    <a:pt x="3047" y="0"/>
                  </a:lnTo>
                  <a:lnTo>
                    <a:pt x="3048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14" name="object 16114"/>
            <p:cNvSpPr/>
            <p:nvPr/>
          </p:nvSpPr>
          <p:spPr>
            <a:xfrm>
              <a:off x="2573629" y="2033015"/>
              <a:ext cx="3810" cy="13970"/>
            </a:xfrm>
            <a:custGeom>
              <a:avLst/>
              <a:gdLst/>
              <a:ahLst/>
              <a:cxnLst/>
              <a:rect l="l" t="t" r="r" b="b"/>
              <a:pathLst>
                <a:path w="3810" h="13969">
                  <a:moveTo>
                    <a:pt x="3810" y="13716"/>
                  </a:moveTo>
                  <a:lnTo>
                    <a:pt x="0" y="13716"/>
                  </a:lnTo>
                  <a:lnTo>
                    <a:pt x="0" y="0"/>
                  </a:lnTo>
                  <a:lnTo>
                    <a:pt x="3810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15" name="object 16115"/>
            <p:cNvSpPr/>
            <p:nvPr/>
          </p:nvSpPr>
          <p:spPr>
            <a:xfrm>
              <a:off x="2546959" y="2029967"/>
              <a:ext cx="30480" cy="3175"/>
            </a:xfrm>
            <a:custGeom>
              <a:avLst/>
              <a:gdLst/>
              <a:ahLst/>
              <a:cxnLst/>
              <a:rect l="l" t="t" r="r" b="b"/>
              <a:pathLst>
                <a:path w="30480" h="3175">
                  <a:moveTo>
                    <a:pt x="0" y="3048"/>
                  </a:moveTo>
                  <a:lnTo>
                    <a:pt x="0" y="0"/>
                  </a:lnTo>
                  <a:lnTo>
                    <a:pt x="30480" y="0"/>
                  </a:lnTo>
                  <a:lnTo>
                    <a:pt x="3048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16" name="object 16116"/>
            <p:cNvSpPr/>
            <p:nvPr/>
          </p:nvSpPr>
          <p:spPr>
            <a:xfrm>
              <a:off x="2543149" y="2029967"/>
              <a:ext cx="34290" cy="20955"/>
            </a:xfrm>
            <a:custGeom>
              <a:avLst/>
              <a:gdLst/>
              <a:ahLst/>
              <a:cxnLst/>
              <a:rect l="l" t="t" r="r" b="b"/>
              <a:pathLst>
                <a:path w="34289" h="20955">
                  <a:moveTo>
                    <a:pt x="34289" y="16764"/>
                  </a:moveTo>
                  <a:lnTo>
                    <a:pt x="34289" y="20574"/>
                  </a:lnTo>
                  <a:lnTo>
                    <a:pt x="10667" y="20574"/>
                  </a:lnTo>
                  <a:lnTo>
                    <a:pt x="0" y="13716"/>
                  </a:lnTo>
                  <a:lnTo>
                    <a:pt x="0" y="6858"/>
                  </a:lnTo>
                  <a:lnTo>
                    <a:pt x="0" y="0"/>
                  </a:lnTo>
                  <a:lnTo>
                    <a:pt x="3809" y="0"/>
                  </a:lnTo>
                  <a:lnTo>
                    <a:pt x="3809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17" name="object 16117"/>
            <p:cNvSpPr/>
            <p:nvPr/>
          </p:nvSpPr>
          <p:spPr>
            <a:xfrm>
              <a:off x="2597251" y="2046731"/>
              <a:ext cx="67945" cy="0"/>
            </a:xfrm>
            <a:custGeom>
              <a:avLst/>
              <a:gdLst/>
              <a:ahLst/>
              <a:cxnLst/>
              <a:rect l="l" t="t" r="r" b="b"/>
              <a:pathLst>
                <a:path w="67944">
                  <a:moveTo>
                    <a:pt x="0" y="0"/>
                  </a:moveTo>
                  <a:lnTo>
                    <a:pt x="6781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18" name="object 16118"/>
            <p:cNvSpPr/>
            <p:nvPr/>
          </p:nvSpPr>
          <p:spPr>
            <a:xfrm>
              <a:off x="2596489" y="2049017"/>
              <a:ext cx="73660" cy="73660"/>
            </a:xfrm>
            <a:custGeom>
              <a:avLst/>
              <a:gdLst/>
              <a:ahLst/>
              <a:cxnLst/>
              <a:rect l="l" t="t" r="r" b="b"/>
              <a:pathLst>
                <a:path w="73660" h="73660">
                  <a:moveTo>
                    <a:pt x="0" y="0"/>
                  </a:moveTo>
                  <a:lnTo>
                    <a:pt x="762" y="7620"/>
                  </a:lnTo>
                  <a:lnTo>
                    <a:pt x="2286" y="16002"/>
                  </a:lnTo>
                  <a:lnTo>
                    <a:pt x="20574" y="52577"/>
                  </a:lnTo>
                  <a:lnTo>
                    <a:pt x="56388" y="70866"/>
                  </a:lnTo>
                  <a:lnTo>
                    <a:pt x="73152" y="7315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19" name="object 16119"/>
            <p:cNvSpPr/>
            <p:nvPr/>
          </p:nvSpPr>
          <p:spPr>
            <a:xfrm>
              <a:off x="2610967" y="1965959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5">
                  <a:moveTo>
                    <a:pt x="0" y="0"/>
                  </a:moveTo>
                  <a:lnTo>
                    <a:pt x="685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20" name="object 16120"/>
            <p:cNvSpPr/>
            <p:nvPr/>
          </p:nvSpPr>
          <p:spPr>
            <a:xfrm>
              <a:off x="2610967" y="1975865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5">
                  <a:moveTo>
                    <a:pt x="6857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21" name="object 16121"/>
            <p:cNvSpPr/>
            <p:nvPr/>
          </p:nvSpPr>
          <p:spPr>
            <a:xfrm>
              <a:off x="2594203" y="1965959"/>
              <a:ext cx="240029" cy="0"/>
            </a:xfrm>
            <a:custGeom>
              <a:avLst/>
              <a:gdLst/>
              <a:ahLst/>
              <a:cxnLst/>
              <a:rect l="l" t="t" r="r" b="b"/>
              <a:pathLst>
                <a:path w="240030">
                  <a:moveTo>
                    <a:pt x="240030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22" name="object 16122"/>
            <p:cNvSpPr/>
            <p:nvPr/>
          </p:nvSpPr>
          <p:spPr>
            <a:xfrm>
              <a:off x="2580487" y="1975865"/>
              <a:ext cx="240029" cy="0"/>
            </a:xfrm>
            <a:custGeom>
              <a:avLst/>
              <a:gdLst/>
              <a:ahLst/>
              <a:cxnLst/>
              <a:rect l="l" t="t" r="r" b="b"/>
              <a:pathLst>
                <a:path w="240030">
                  <a:moveTo>
                    <a:pt x="240030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23" name="object 16123"/>
            <p:cNvSpPr/>
            <p:nvPr/>
          </p:nvSpPr>
          <p:spPr>
            <a:xfrm>
              <a:off x="2597251" y="1962149"/>
              <a:ext cx="240029" cy="0"/>
            </a:xfrm>
            <a:custGeom>
              <a:avLst/>
              <a:gdLst/>
              <a:ahLst/>
              <a:cxnLst/>
              <a:rect l="l" t="t" r="r" b="b"/>
              <a:pathLst>
                <a:path w="240030">
                  <a:moveTo>
                    <a:pt x="240030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24" name="object 16124"/>
            <p:cNvSpPr/>
            <p:nvPr/>
          </p:nvSpPr>
          <p:spPr>
            <a:xfrm>
              <a:off x="2580487" y="1978913"/>
              <a:ext cx="240029" cy="0"/>
            </a:xfrm>
            <a:custGeom>
              <a:avLst/>
              <a:gdLst/>
              <a:ahLst/>
              <a:cxnLst/>
              <a:rect l="l" t="t" r="r" b="b"/>
              <a:pathLst>
                <a:path w="240030">
                  <a:moveTo>
                    <a:pt x="240030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25" name="object 16125"/>
            <p:cNvSpPr/>
            <p:nvPr/>
          </p:nvSpPr>
          <p:spPr>
            <a:xfrm>
              <a:off x="2597251" y="2050541"/>
              <a:ext cx="220345" cy="0"/>
            </a:xfrm>
            <a:custGeom>
              <a:avLst/>
              <a:gdLst/>
              <a:ahLst/>
              <a:cxnLst/>
              <a:rect l="l" t="t" r="r" b="b"/>
              <a:pathLst>
                <a:path w="220344">
                  <a:moveTo>
                    <a:pt x="0" y="0"/>
                  </a:moveTo>
                  <a:lnTo>
                    <a:pt x="22021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26" name="object 16126"/>
            <p:cNvSpPr/>
            <p:nvPr/>
          </p:nvSpPr>
          <p:spPr>
            <a:xfrm>
              <a:off x="2742793" y="2049017"/>
              <a:ext cx="73660" cy="73660"/>
            </a:xfrm>
            <a:custGeom>
              <a:avLst/>
              <a:gdLst/>
              <a:ahLst/>
              <a:cxnLst/>
              <a:rect l="l" t="t" r="r" b="b"/>
              <a:pathLst>
                <a:path w="73660" h="73660">
                  <a:moveTo>
                    <a:pt x="0" y="0"/>
                  </a:moveTo>
                  <a:lnTo>
                    <a:pt x="762" y="7620"/>
                  </a:lnTo>
                  <a:lnTo>
                    <a:pt x="2286" y="16002"/>
                  </a:lnTo>
                  <a:lnTo>
                    <a:pt x="20574" y="52577"/>
                  </a:lnTo>
                  <a:lnTo>
                    <a:pt x="57150" y="70866"/>
                  </a:lnTo>
                  <a:lnTo>
                    <a:pt x="73152" y="7315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27" name="object 16127"/>
            <p:cNvSpPr/>
            <p:nvPr/>
          </p:nvSpPr>
          <p:spPr>
            <a:xfrm>
              <a:off x="2671927" y="2046731"/>
              <a:ext cx="146050" cy="0"/>
            </a:xfrm>
            <a:custGeom>
              <a:avLst/>
              <a:gdLst/>
              <a:ahLst/>
              <a:cxnLst/>
              <a:rect l="l" t="t" r="r" b="b"/>
              <a:pathLst>
                <a:path w="146050">
                  <a:moveTo>
                    <a:pt x="0" y="0"/>
                  </a:moveTo>
                  <a:lnTo>
                    <a:pt x="14554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6128" name="object 16128"/>
          <p:cNvGrpSpPr/>
          <p:nvPr/>
        </p:nvGrpSpPr>
        <p:grpSpPr>
          <a:xfrm>
            <a:off x="3835071" y="1497072"/>
            <a:ext cx="74222" cy="818034"/>
            <a:chOff x="3051403" y="2283714"/>
            <a:chExt cx="59055" cy="650875"/>
          </a:xfrm>
        </p:grpSpPr>
        <p:sp>
          <p:nvSpPr>
            <p:cNvPr id="16129" name="object 16129"/>
            <p:cNvSpPr/>
            <p:nvPr/>
          </p:nvSpPr>
          <p:spPr>
            <a:xfrm>
              <a:off x="3053689" y="2705862"/>
              <a:ext cx="51435" cy="226695"/>
            </a:xfrm>
            <a:custGeom>
              <a:avLst/>
              <a:gdLst/>
              <a:ahLst/>
              <a:cxnLst/>
              <a:rect l="l" t="t" r="r" b="b"/>
              <a:pathLst>
                <a:path w="51435" h="226694">
                  <a:moveTo>
                    <a:pt x="0" y="226314"/>
                  </a:moveTo>
                  <a:lnTo>
                    <a:pt x="51053" y="226314"/>
                  </a:lnTo>
                </a:path>
                <a:path w="51435" h="226694">
                  <a:moveTo>
                    <a:pt x="0" y="226314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30" name="object 16130"/>
            <p:cNvSpPr/>
            <p:nvPr/>
          </p:nvSpPr>
          <p:spPr>
            <a:xfrm>
              <a:off x="3060547" y="2705862"/>
              <a:ext cx="47625" cy="219710"/>
            </a:xfrm>
            <a:custGeom>
              <a:avLst/>
              <a:gdLst/>
              <a:ahLst/>
              <a:cxnLst/>
              <a:rect l="l" t="t" r="r" b="b"/>
              <a:pathLst>
                <a:path w="47625" h="219710">
                  <a:moveTo>
                    <a:pt x="0" y="0"/>
                  </a:moveTo>
                  <a:lnTo>
                    <a:pt x="0" y="219456"/>
                  </a:lnTo>
                  <a:lnTo>
                    <a:pt x="47244" y="21945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31" name="object 16131"/>
            <p:cNvSpPr/>
            <p:nvPr/>
          </p:nvSpPr>
          <p:spPr>
            <a:xfrm>
              <a:off x="3053689" y="2283714"/>
              <a:ext cx="51435" cy="648970"/>
            </a:xfrm>
            <a:custGeom>
              <a:avLst/>
              <a:gdLst/>
              <a:ahLst/>
              <a:cxnLst/>
              <a:rect l="l" t="t" r="r" b="b"/>
              <a:pathLst>
                <a:path w="51435" h="648969">
                  <a:moveTo>
                    <a:pt x="0" y="648462"/>
                  </a:moveTo>
                  <a:lnTo>
                    <a:pt x="51053" y="648462"/>
                  </a:lnTo>
                </a:path>
                <a:path w="51435" h="648969">
                  <a:moveTo>
                    <a:pt x="0" y="648462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6132" name="object 16132"/>
          <p:cNvSpPr/>
          <p:nvPr/>
        </p:nvSpPr>
        <p:spPr>
          <a:xfrm>
            <a:off x="3804425" y="1199228"/>
            <a:ext cx="361531" cy="0"/>
          </a:xfrm>
          <a:custGeom>
            <a:avLst/>
            <a:gdLst/>
            <a:ahLst/>
            <a:cxnLst/>
            <a:rect l="l" t="t" r="r" b="b"/>
            <a:pathLst>
              <a:path w="287654">
                <a:moveTo>
                  <a:pt x="0" y="0"/>
                </a:moveTo>
                <a:lnTo>
                  <a:pt x="28727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33" name="object 16133"/>
          <p:cNvSpPr/>
          <p:nvPr/>
        </p:nvSpPr>
        <p:spPr>
          <a:xfrm>
            <a:off x="3902109" y="1432906"/>
            <a:ext cx="535512" cy="0"/>
          </a:xfrm>
          <a:custGeom>
            <a:avLst/>
            <a:gdLst/>
            <a:ahLst/>
            <a:cxnLst/>
            <a:rect l="l" t="t" r="r" b="b"/>
            <a:pathLst>
              <a:path w="426085">
                <a:moveTo>
                  <a:pt x="0" y="0"/>
                </a:moveTo>
                <a:lnTo>
                  <a:pt x="42595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6134" name="object 16134"/>
          <p:cNvGrpSpPr/>
          <p:nvPr/>
        </p:nvGrpSpPr>
        <p:grpSpPr>
          <a:xfrm>
            <a:off x="3902109" y="1179116"/>
            <a:ext cx="258579" cy="23144"/>
            <a:chOff x="3104743" y="2030729"/>
            <a:chExt cx="205740" cy="18415"/>
          </a:xfrm>
        </p:grpSpPr>
        <p:sp>
          <p:nvSpPr>
            <p:cNvPr id="16135" name="object 16135"/>
            <p:cNvSpPr/>
            <p:nvPr/>
          </p:nvSpPr>
          <p:spPr>
            <a:xfrm>
              <a:off x="3104743" y="2033015"/>
              <a:ext cx="196215" cy="0"/>
            </a:xfrm>
            <a:custGeom>
              <a:avLst/>
              <a:gdLst/>
              <a:ahLst/>
              <a:cxnLst/>
              <a:rect l="l" t="t" r="r" b="b"/>
              <a:pathLst>
                <a:path w="196214">
                  <a:moveTo>
                    <a:pt x="0" y="0"/>
                  </a:moveTo>
                  <a:lnTo>
                    <a:pt x="192024" y="0"/>
                  </a:lnTo>
                </a:path>
                <a:path w="196214">
                  <a:moveTo>
                    <a:pt x="0" y="0"/>
                  </a:moveTo>
                  <a:lnTo>
                    <a:pt x="19583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36" name="object 16136"/>
            <p:cNvSpPr/>
            <p:nvPr/>
          </p:nvSpPr>
          <p:spPr>
            <a:xfrm>
              <a:off x="3104743" y="2046731"/>
              <a:ext cx="205740" cy="0"/>
            </a:xfrm>
            <a:custGeom>
              <a:avLst/>
              <a:gdLst/>
              <a:ahLst/>
              <a:cxnLst/>
              <a:rect l="l" t="t" r="r" b="b"/>
              <a:pathLst>
                <a:path w="205739">
                  <a:moveTo>
                    <a:pt x="0" y="0"/>
                  </a:moveTo>
                  <a:lnTo>
                    <a:pt x="20574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6137" name="object 16137"/>
          <p:cNvSpPr/>
          <p:nvPr/>
        </p:nvSpPr>
        <p:spPr>
          <a:xfrm>
            <a:off x="3243213" y="1007688"/>
            <a:ext cx="21548" cy="170790"/>
          </a:xfrm>
          <a:custGeom>
            <a:avLst/>
            <a:gdLst/>
            <a:ahLst/>
            <a:cxnLst/>
            <a:rect l="l" t="t" r="r" b="b"/>
            <a:pathLst>
              <a:path w="17144" h="135889">
                <a:moveTo>
                  <a:pt x="0" y="0"/>
                </a:moveTo>
                <a:lnTo>
                  <a:pt x="0" y="135635"/>
                </a:lnTo>
              </a:path>
              <a:path w="17144" h="135889">
                <a:moveTo>
                  <a:pt x="16763" y="0"/>
                </a:moveTo>
                <a:lnTo>
                  <a:pt x="16763" y="67818"/>
                </a:lnTo>
              </a:path>
              <a:path w="17144" h="135889">
                <a:moveTo>
                  <a:pt x="13715" y="0"/>
                </a:moveTo>
                <a:lnTo>
                  <a:pt x="13715" y="71627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38" name="object 16138"/>
          <p:cNvSpPr/>
          <p:nvPr/>
        </p:nvSpPr>
        <p:spPr>
          <a:xfrm>
            <a:off x="4746799" y="1007688"/>
            <a:ext cx="22346" cy="98962"/>
          </a:xfrm>
          <a:custGeom>
            <a:avLst/>
            <a:gdLst/>
            <a:ahLst/>
            <a:cxnLst/>
            <a:rect l="l" t="t" r="r" b="b"/>
            <a:pathLst>
              <a:path w="17779" h="78739">
                <a:moveTo>
                  <a:pt x="13715" y="0"/>
                </a:moveTo>
                <a:lnTo>
                  <a:pt x="13715" y="78485"/>
                </a:lnTo>
              </a:path>
              <a:path w="17779" h="78739">
                <a:moveTo>
                  <a:pt x="17525" y="0"/>
                </a:moveTo>
                <a:lnTo>
                  <a:pt x="17525" y="74675"/>
                </a:lnTo>
              </a:path>
              <a:path w="17779" h="78739">
                <a:moveTo>
                  <a:pt x="3810" y="0"/>
                </a:moveTo>
                <a:lnTo>
                  <a:pt x="3810" y="78485"/>
                </a:lnTo>
              </a:path>
              <a:path w="17779" h="78739">
                <a:moveTo>
                  <a:pt x="0" y="0"/>
                </a:moveTo>
                <a:lnTo>
                  <a:pt x="0" y="74675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39" name="object 16139"/>
          <p:cNvSpPr/>
          <p:nvPr/>
        </p:nvSpPr>
        <p:spPr>
          <a:xfrm>
            <a:off x="3842732" y="1007688"/>
            <a:ext cx="21548" cy="98962"/>
          </a:xfrm>
          <a:custGeom>
            <a:avLst/>
            <a:gdLst/>
            <a:ahLst/>
            <a:cxnLst/>
            <a:rect l="l" t="t" r="r" b="b"/>
            <a:pathLst>
              <a:path w="17144" h="78739">
                <a:moveTo>
                  <a:pt x="0" y="0"/>
                </a:moveTo>
                <a:lnTo>
                  <a:pt x="0" y="74675"/>
                </a:lnTo>
              </a:path>
              <a:path w="17144" h="78739">
                <a:moveTo>
                  <a:pt x="3048" y="0"/>
                </a:moveTo>
                <a:lnTo>
                  <a:pt x="3048" y="78485"/>
                </a:lnTo>
              </a:path>
              <a:path w="17144" h="78739">
                <a:moveTo>
                  <a:pt x="16763" y="0"/>
                </a:moveTo>
                <a:lnTo>
                  <a:pt x="16763" y="74675"/>
                </a:lnTo>
              </a:path>
              <a:path w="17144" h="78739">
                <a:moveTo>
                  <a:pt x="16763" y="0"/>
                </a:moveTo>
                <a:lnTo>
                  <a:pt x="16763" y="78485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40" name="object 16140"/>
          <p:cNvSpPr/>
          <p:nvPr/>
        </p:nvSpPr>
        <p:spPr>
          <a:xfrm>
            <a:off x="3243213" y="1007688"/>
            <a:ext cx="0" cy="102953"/>
          </a:xfrm>
          <a:custGeom>
            <a:avLst/>
            <a:gdLst/>
            <a:ahLst/>
            <a:cxnLst/>
            <a:rect l="l" t="t" r="r" b="b"/>
            <a:pathLst>
              <a:path h="81914">
                <a:moveTo>
                  <a:pt x="0" y="0"/>
                </a:moveTo>
                <a:lnTo>
                  <a:pt x="0" y="81533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41" name="object 16141"/>
          <p:cNvSpPr/>
          <p:nvPr/>
        </p:nvSpPr>
        <p:spPr>
          <a:xfrm>
            <a:off x="4148237" y="1007688"/>
            <a:ext cx="17558" cy="102953"/>
          </a:xfrm>
          <a:custGeom>
            <a:avLst/>
            <a:gdLst/>
            <a:ahLst/>
            <a:cxnLst/>
            <a:rect l="l" t="t" r="r" b="b"/>
            <a:pathLst>
              <a:path w="13970" h="81914">
                <a:moveTo>
                  <a:pt x="13715" y="0"/>
                </a:moveTo>
                <a:lnTo>
                  <a:pt x="13715" y="67818"/>
                </a:lnTo>
              </a:path>
              <a:path w="13970" h="81914">
                <a:moveTo>
                  <a:pt x="0" y="0"/>
                </a:moveTo>
                <a:lnTo>
                  <a:pt x="0" y="81533"/>
                </a:lnTo>
              </a:path>
              <a:path w="13970" h="81914">
                <a:moveTo>
                  <a:pt x="13715" y="0"/>
                </a:moveTo>
                <a:lnTo>
                  <a:pt x="13715" y="71627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6142" name="object 16142"/>
          <p:cNvGrpSpPr/>
          <p:nvPr/>
        </p:nvGrpSpPr>
        <p:grpSpPr>
          <a:xfrm>
            <a:off x="2551755" y="650465"/>
            <a:ext cx="112530" cy="102154"/>
            <a:chOff x="2030323" y="1610105"/>
            <a:chExt cx="89535" cy="81280"/>
          </a:xfrm>
        </p:grpSpPr>
        <p:sp>
          <p:nvSpPr>
            <p:cNvPr id="16143" name="object 16143"/>
            <p:cNvSpPr/>
            <p:nvPr/>
          </p:nvSpPr>
          <p:spPr>
            <a:xfrm>
              <a:off x="2107285" y="1684781"/>
              <a:ext cx="10160" cy="3810"/>
            </a:xfrm>
            <a:custGeom>
              <a:avLst/>
              <a:gdLst/>
              <a:ahLst/>
              <a:cxnLst/>
              <a:rect l="l" t="t" r="r" b="b"/>
              <a:pathLst>
                <a:path w="10160" h="3810">
                  <a:moveTo>
                    <a:pt x="6857" y="3809"/>
                  </a:moveTo>
                  <a:lnTo>
                    <a:pt x="9905" y="3809"/>
                  </a:lnTo>
                  <a:lnTo>
                    <a:pt x="9905" y="0"/>
                  </a:lnTo>
                  <a:lnTo>
                    <a:pt x="6857" y="0"/>
                  </a:lnTo>
                  <a:lnTo>
                    <a:pt x="3047" y="0"/>
                  </a:lnTo>
                  <a:lnTo>
                    <a:pt x="0" y="0"/>
                  </a:lnTo>
                  <a:lnTo>
                    <a:pt x="0" y="3809"/>
                  </a:lnTo>
                  <a:lnTo>
                    <a:pt x="3047" y="3809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44" name="object 16144"/>
            <p:cNvSpPr/>
            <p:nvPr/>
          </p:nvSpPr>
          <p:spPr>
            <a:xfrm>
              <a:off x="2032609" y="1612391"/>
              <a:ext cx="74930" cy="74295"/>
            </a:xfrm>
            <a:custGeom>
              <a:avLst/>
              <a:gdLst/>
              <a:ahLst/>
              <a:cxnLst/>
              <a:rect l="l" t="t" r="r" b="b"/>
              <a:pathLst>
                <a:path w="74930" h="74294">
                  <a:moveTo>
                    <a:pt x="0" y="0"/>
                  </a:moveTo>
                  <a:lnTo>
                    <a:pt x="762" y="7620"/>
                  </a:lnTo>
                  <a:lnTo>
                    <a:pt x="3048" y="16002"/>
                  </a:lnTo>
                  <a:lnTo>
                    <a:pt x="22098" y="52577"/>
                  </a:lnTo>
                  <a:lnTo>
                    <a:pt x="39624" y="64008"/>
                  </a:lnTo>
                  <a:lnTo>
                    <a:pt x="48768" y="68580"/>
                  </a:lnTo>
                  <a:lnTo>
                    <a:pt x="57912" y="71628"/>
                  </a:lnTo>
                  <a:lnTo>
                    <a:pt x="66294" y="73152"/>
                  </a:lnTo>
                  <a:lnTo>
                    <a:pt x="74676" y="7391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6145" name="object 16145"/>
          <p:cNvGrpSpPr/>
          <p:nvPr/>
        </p:nvGrpSpPr>
        <p:grpSpPr>
          <a:xfrm>
            <a:off x="1705150" y="-56315"/>
            <a:ext cx="85395" cy="9577"/>
            <a:chOff x="1356715" y="1047750"/>
            <a:chExt cx="67945" cy="7620"/>
          </a:xfrm>
        </p:grpSpPr>
        <p:sp>
          <p:nvSpPr>
            <p:cNvPr id="16146" name="object 16146"/>
            <p:cNvSpPr/>
            <p:nvPr/>
          </p:nvSpPr>
          <p:spPr>
            <a:xfrm>
              <a:off x="1356715" y="1053083"/>
              <a:ext cx="38100" cy="0"/>
            </a:xfrm>
            <a:custGeom>
              <a:avLst/>
              <a:gdLst/>
              <a:ahLst/>
              <a:cxnLst/>
              <a:rect l="l" t="t" r="r" b="b"/>
              <a:pathLst>
                <a:path w="38100">
                  <a:moveTo>
                    <a:pt x="3810" y="0"/>
                  </a:moveTo>
                  <a:lnTo>
                    <a:pt x="38099" y="0"/>
                  </a:lnTo>
                </a:path>
                <a:path w="38100">
                  <a:moveTo>
                    <a:pt x="3810" y="0"/>
                  </a:moveTo>
                  <a:lnTo>
                    <a:pt x="38099" y="0"/>
                  </a:lnTo>
                </a:path>
                <a:path w="38100">
                  <a:moveTo>
                    <a:pt x="0" y="0"/>
                  </a:moveTo>
                  <a:lnTo>
                    <a:pt x="38099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47" name="object 16147"/>
            <p:cNvSpPr/>
            <p:nvPr/>
          </p:nvSpPr>
          <p:spPr>
            <a:xfrm>
              <a:off x="1356715" y="1050036"/>
              <a:ext cx="67945" cy="0"/>
            </a:xfrm>
            <a:custGeom>
              <a:avLst/>
              <a:gdLst/>
              <a:ahLst/>
              <a:cxnLst/>
              <a:rect l="l" t="t" r="r" b="b"/>
              <a:pathLst>
                <a:path w="67944">
                  <a:moveTo>
                    <a:pt x="0" y="0"/>
                  </a:moveTo>
                  <a:lnTo>
                    <a:pt x="6781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6148" name="object 16148"/>
          <p:cNvGrpSpPr/>
          <p:nvPr/>
        </p:nvGrpSpPr>
        <p:grpSpPr>
          <a:xfrm>
            <a:off x="1655349" y="56694"/>
            <a:ext cx="98164" cy="32720"/>
            <a:chOff x="1317091" y="1137666"/>
            <a:chExt cx="78105" cy="26034"/>
          </a:xfrm>
        </p:grpSpPr>
        <p:sp>
          <p:nvSpPr>
            <p:cNvPr id="16149" name="object 16149"/>
            <p:cNvSpPr/>
            <p:nvPr/>
          </p:nvSpPr>
          <p:spPr>
            <a:xfrm>
              <a:off x="1319377" y="1144524"/>
              <a:ext cx="37465" cy="0"/>
            </a:xfrm>
            <a:custGeom>
              <a:avLst/>
              <a:gdLst/>
              <a:ahLst/>
              <a:cxnLst/>
              <a:rect l="l" t="t" r="r" b="b"/>
              <a:pathLst>
                <a:path w="37465">
                  <a:moveTo>
                    <a:pt x="37337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50" name="object 16150"/>
            <p:cNvSpPr/>
            <p:nvPr/>
          </p:nvSpPr>
          <p:spPr>
            <a:xfrm>
              <a:off x="1319377" y="1147572"/>
              <a:ext cx="37465" cy="0"/>
            </a:xfrm>
            <a:custGeom>
              <a:avLst/>
              <a:gdLst/>
              <a:ahLst/>
              <a:cxnLst/>
              <a:rect l="l" t="t" r="r" b="b"/>
              <a:pathLst>
                <a:path w="37465">
                  <a:moveTo>
                    <a:pt x="37337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51" name="object 16151"/>
            <p:cNvSpPr/>
            <p:nvPr/>
          </p:nvSpPr>
          <p:spPr>
            <a:xfrm>
              <a:off x="1323187" y="1144524"/>
              <a:ext cx="30480" cy="0"/>
            </a:xfrm>
            <a:custGeom>
              <a:avLst/>
              <a:gdLst/>
              <a:ahLst/>
              <a:cxnLst/>
              <a:rect l="l" t="t" r="r" b="b"/>
              <a:pathLst>
                <a:path w="30480">
                  <a:moveTo>
                    <a:pt x="30480" y="0"/>
                  </a:moveTo>
                  <a:lnTo>
                    <a:pt x="0" y="0"/>
                  </a:lnTo>
                </a:path>
                <a:path w="30480">
                  <a:moveTo>
                    <a:pt x="30480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52" name="object 16152"/>
            <p:cNvSpPr/>
            <p:nvPr/>
          </p:nvSpPr>
          <p:spPr>
            <a:xfrm>
              <a:off x="1323187" y="1147572"/>
              <a:ext cx="30480" cy="0"/>
            </a:xfrm>
            <a:custGeom>
              <a:avLst/>
              <a:gdLst/>
              <a:ahLst/>
              <a:cxnLst/>
              <a:rect l="l" t="t" r="r" b="b"/>
              <a:pathLst>
                <a:path w="30480">
                  <a:moveTo>
                    <a:pt x="30480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53" name="object 16153"/>
            <p:cNvSpPr/>
            <p:nvPr/>
          </p:nvSpPr>
          <p:spPr>
            <a:xfrm>
              <a:off x="1323187" y="1140714"/>
              <a:ext cx="30480" cy="0"/>
            </a:xfrm>
            <a:custGeom>
              <a:avLst/>
              <a:gdLst/>
              <a:ahLst/>
              <a:cxnLst/>
              <a:rect l="l" t="t" r="r" b="b"/>
              <a:pathLst>
                <a:path w="30480">
                  <a:moveTo>
                    <a:pt x="30480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54" name="object 16154"/>
            <p:cNvSpPr/>
            <p:nvPr/>
          </p:nvSpPr>
          <p:spPr>
            <a:xfrm>
              <a:off x="1319377" y="1144524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304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55" name="object 16155"/>
            <p:cNvSpPr/>
            <p:nvPr/>
          </p:nvSpPr>
          <p:spPr>
            <a:xfrm>
              <a:off x="1317091" y="1138428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80" h="5080">
                  <a:moveTo>
                    <a:pt x="2286" y="0"/>
                  </a:moveTo>
                  <a:lnTo>
                    <a:pt x="3902" y="669"/>
                  </a:lnTo>
                  <a:lnTo>
                    <a:pt x="4572" y="2285"/>
                  </a:lnTo>
                  <a:lnTo>
                    <a:pt x="3902" y="3902"/>
                  </a:lnTo>
                  <a:lnTo>
                    <a:pt x="2286" y="4571"/>
                  </a:lnTo>
                  <a:lnTo>
                    <a:pt x="669" y="3902"/>
                  </a:lnTo>
                  <a:lnTo>
                    <a:pt x="0" y="2285"/>
                  </a:lnTo>
                  <a:lnTo>
                    <a:pt x="669" y="669"/>
                  </a:lnTo>
                  <a:lnTo>
                    <a:pt x="228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56" name="object 16156"/>
            <p:cNvSpPr/>
            <p:nvPr/>
          </p:nvSpPr>
          <p:spPr>
            <a:xfrm>
              <a:off x="1356715" y="1144524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304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57" name="object 16157"/>
            <p:cNvSpPr/>
            <p:nvPr/>
          </p:nvSpPr>
          <p:spPr>
            <a:xfrm>
              <a:off x="1353667" y="1147572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0"/>
                  </a:moveTo>
                  <a:lnTo>
                    <a:pt x="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58" name="object 16158"/>
            <p:cNvSpPr/>
            <p:nvPr/>
          </p:nvSpPr>
          <p:spPr>
            <a:xfrm>
              <a:off x="1354416" y="1138427"/>
              <a:ext cx="5080" cy="11430"/>
            </a:xfrm>
            <a:custGeom>
              <a:avLst/>
              <a:gdLst/>
              <a:ahLst/>
              <a:cxnLst/>
              <a:rect l="l" t="t" r="r" b="b"/>
              <a:pathLst>
                <a:path w="5080" h="11430">
                  <a:moveTo>
                    <a:pt x="4572" y="9144"/>
                  </a:moveTo>
                  <a:lnTo>
                    <a:pt x="3911" y="7531"/>
                  </a:lnTo>
                  <a:lnTo>
                    <a:pt x="2286" y="6858"/>
                  </a:lnTo>
                  <a:lnTo>
                    <a:pt x="673" y="7531"/>
                  </a:lnTo>
                  <a:lnTo>
                    <a:pt x="0" y="9144"/>
                  </a:lnTo>
                  <a:lnTo>
                    <a:pt x="673" y="10769"/>
                  </a:lnTo>
                  <a:lnTo>
                    <a:pt x="2286" y="11430"/>
                  </a:lnTo>
                  <a:lnTo>
                    <a:pt x="3911" y="10769"/>
                  </a:lnTo>
                  <a:lnTo>
                    <a:pt x="4572" y="9144"/>
                  </a:lnTo>
                  <a:close/>
                </a:path>
                <a:path w="5080" h="11430">
                  <a:moveTo>
                    <a:pt x="4572" y="2286"/>
                  </a:moveTo>
                  <a:lnTo>
                    <a:pt x="3911" y="673"/>
                  </a:lnTo>
                  <a:lnTo>
                    <a:pt x="2286" y="0"/>
                  </a:lnTo>
                  <a:lnTo>
                    <a:pt x="673" y="673"/>
                  </a:lnTo>
                  <a:lnTo>
                    <a:pt x="0" y="2286"/>
                  </a:lnTo>
                  <a:lnTo>
                    <a:pt x="673" y="3911"/>
                  </a:lnTo>
                  <a:lnTo>
                    <a:pt x="2286" y="4572"/>
                  </a:lnTo>
                  <a:lnTo>
                    <a:pt x="3911" y="3911"/>
                  </a:lnTo>
                  <a:lnTo>
                    <a:pt x="4572" y="228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59" name="object 16159"/>
            <p:cNvSpPr/>
            <p:nvPr/>
          </p:nvSpPr>
          <p:spPr>
            <a:xfrm>
              <a:off x="1353667" y="1144524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60" name="object 16160"/>
            <p:cNvSpPr/>
            <p:nvPr/>
          </p:nvSpPr>
          <p:spPr>
            <a:xfrm>
              <a:off x="1353667" y="1147572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61" name="object 16161"/>
            <p:cNvSpPr/>
            <p:nvPr/>
          </p:nvSpPr>
          <p:spPr>
            <a:xfrm>
              <a:off x="1356715" y="1140714"/>
              <a:ext cx="38100" cy="20955"/>
            </a:xfrm>
            <a:custGeom>
              <a:avLst/>
              <a:gdLst/>
              <a:ahLst/>
              <a:cxnLst/>
              <a:rect l="l" t="t" r="r" b="b"/>
              <a:pathLst>
                <a:path w="38100" h="20955">
                  <a:moveTo>
                    <a:pt x="0" y="20574"/>
                  </a:moveTo>
                  <a:lnTo>
                    <a:pt x="38100" y="20574"/>
                  </a:lnTo>
                </a:path>
                <a:path w="38100" h="20955">
                  <a:moveTo>
                    <a:pt x="3809" y="0"/>
                  </a:moveTo>
                  <a:lnTo>
                    <a:pt x="38100" y="0"/>
                  </a:lnTo>
                </a:path>
                <a:path w="38100" h="20955">
                  <a:moveTo>
                    <a:pt x="3809" y="13716"/>
                  </a:moveTo>
                  <a:lnTo>
                    <a:pt x="38100" y="13716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62" name="object 16162"/>
            <p:cNvSpPr/>
            <p:nvPr/>
          </p:nvSpPr>
          <p:spPr>
            <a:xfrm>
              <a:off x="1360525" y="1137666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4">
                  <a:moveTo>
                    <a:pt x="0" y="0"/>
                  </a:moveTo>
                  <a:lnTo>
                    <a:pt x="0" y="0"/>
                  </a:lnTo>
                  <a:lnTo>
                    <a:pt x="0" y="1676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63" name="object 16163"/>
            <p:cNvSpPr/>
            <p:nvPr/>
          </p:nvSpPr>
          <p:spPr>
            <a:xfrm>
              <a:off x="1356715" y="1157478"/>
              <a:ext cx="38100" cy="3810"/>
            </a:xfrm>
            <a:custGeom>
              <a:avLst/>
              <a:gdLst/>
              <a:ahLst/>
              <a:cxnLst/>
              <a:rect l="l" t="t" r="r" b="b"/>
              <a:pathLst>
                <a:path w="38100" h="3809">
                  <a:moveTo>
                    <a:pt x="0" y="0"/>
                  </a:moveTo>
                  <a:lnTo>
                    <a:pt x="38100" y="0"/>
                  </a:lnTo>
                </a:path>
                <a:path w="38100" h="3809">
                  <a:moveTo>
                    <a:pt x="0" y="3809"/>
                  </a:moveTo>
                  <a:lnTo>
                    <a:pt x="38100" y="3809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6164" name="object 16164"/>
          <p:cNvSpPr/>
          <p:nvPr/>
        </p:nvSpPr>
        <p:spPr>
          <a:xfrm>
            <a:off x="1603633" y="149590"/>
            <a:ext cx="68635" cy="4788"/>
          </a:xfrm>
          <a:custGeom>
            <a:avLst/>
            <a:gdLst/>
            <a:ahLst/>
            <a:cxnLst/>
            <a:rect l="l" t="t" r="r" b="b"/>
            <a:pathLst>
              <a:path w="54609" h="3809">
                <a:moveTo>
                  <a:pt x="0" y="3809"/>
                </a:moveTo>
                <a:lnTo>
                  <a:pt x="54102" y="3809"/>
                </a:lnTo>
              </a:path>
              <a:path w="54609" h="3809">
                <a:moveTo>
                  <a:pt x="0" y="3809"/>
                </a:moveTo>
                <a:lnTo>
                  <a:pt x="6858" y="0"/>
                </a:lnTo>
              </a:path>
              <a:path w="54609" h="3809">
                <a:moveTo>
                  <a:pt x="0" y="3809"/>
                </a:moveTo>
                <a:lnTo>
                  <a:pt x="6858" y="3809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65" name="object 16165"/>
          <p:cNvSpPr/>
          <p:nvPr/>
        </p:nvSpPr>
        <p:spPr>
          <a:xfrm>
            <a:off x="1702276" y="53820"/>
            <a:ext cx="6385" cy="6385"/>
          </a:xfrm>
          <a:custGeom>
            <a:avLst/>
            <a:gdLst/>
            <a:ahLst/>
            <a:cxnLst/>
            <a:rect l="l" t="t" r="r" b="b"/>
            <a:pathLst>
              <a:path w="5080" h="5080">
                <a:moveTo>
                  <a:pt x="2286" y="0"/>
                </a:moveTo>
                <a:lnTo>
                  <a:pt x="3902" y="669"/>
                </a:lnTo>
                <a:lnTo>
                  <a:pt x="4572" y="2285"/>
                </a:lnTo>
                <a:lnTo>
                  <a:pt x="3902" y="3902"/>
                </a:lnTo>
                <a:lnTo>
                  <a:pt x="2286" y="4571"/>
                </a:lnTo>
                <a:lnTo>
                  <a:pt x="669" y="3902"/>
                </a:lnTo>
                <a:lnTo>
                  <a:pt x="0" y="2285"/>
                </a:lnTo>
                <a:lnTo>
                  <a:pt x="669" y="669"/>
                </a:lnTo>
                <a:lnTo>
                  <a:pt x="228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66" name="object 16166"/>
          <p:cNvSpPr/>
          <p:nvPr/>
        </p:nvSpPr>
        <p:spPr>
          <a:xfrm>
            <a:off x="1586394" y="73932"/>
            <a:ext cx="17558" cy="89385"/>
          </a:xfrm>
          <a:custGeom>
            <a:avLst/>
            <a:gdLst/>
            <a:ahLst/>
            <a:cxnLst/>
            <a:rect l="l" t="t" r="r" b="b"/>
            <a:pathLst>
              <a:path w="13969" h="71119">
                <a:moveTo>
                  <a:pt x="3047" y="0"/>
                </a:moveTo>
                <a:lnTo>
                  <a:pt x="3047" y="9906"/>
                </a:lnTo>
                <a:lnTo>
                  <a:pt x="0" y="9906"/>
                </a:lnTo>
                <a:lnTo>
                  <a:pt x="0" y="43434"/>
                </a:lnTo>
                <a:lnTo>
                  <a:pt x="13715" y="43434"/>
                </a:lnTo>
                <a:lnTo>
                  <a:pt x="13715" y="70866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6167" name="object 16167"/>
          <p:cNvGrpSpPr/>
          <p:nvPr/>
        </p:nvGrpSpPr>
        <p:grpSpPr>
          <a:xfrm>
            <a:off x="1655349" y="-53442"/>
            <a:ext cx="134078" cy="142855"/>
            <a:chOff x="1317091" y="1050036"/>
            <a:chExt cx="106680" cy="113664"/>
          </a:xfrm>
        </p:grpSpPr>
        <p:sp>
          <p:nvSpPr>
            <p:cNvPr id="16168" name="object 16168"/>
            <p:cNvSpPr/>
            <p:nvPr/>
          </p:nvSpPr>
          <p:spPr>
            <a:xfrm>
              <a:off x="1356715" y="1147572"/>
              <a:ext cx="0" cy="13970"/>
            </a:xfrm>
            <a:custGeom>
              <a:avLst/>
              <a:gdLst/>
              <a:ahLst/>
              <a:cxnLst/>
              <a:rect l="l" t="t" r="r" b="b"/>
              <a:pathLst>
                <a:path h="13969">
                  <a:moveTo>
                    <a:pt x="0" y="0"/>
                  </a:moveTo>
                  <a:lnTo>
                    <a:pt x="0" y="13716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69" name="object 16169"/>
            <p:cNvSpPr/>
            <p:nvPr/>
          </p:nvSpPr>
          <p:spPr>
            <a:xfrm>
              <a:off x="1387195" y="1157478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0" y="3809"/>
                  </a:moveTo>
                  <a:lnTo>
                    <a:pt x="3810" y="3809"/>
                  </a:lnTo>
                  <a:lnTo>
                    <a:pt x="3810" y="0"/>
                  </a:lnTo>
                  <a:lnTo>
                    <a:pt x="0" y="0"/>
                  </a:lnTo>
                  <a:lnTo>
                    <a:pt x="0" y="3809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70" name="object 16170"/>
            <p:cNvSpPr/>
            <p:nvPr/>
          </p:nvSpPr>
          <p:spPr>
            <a:xfrm>
              <a:off x="1360525" y="1157478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09">
                  <a:moveTo>
                    <a:pt x="0" y="3809"/>
                  </a:moveTo>
                  <a:lnTo>
                    <a:pt x="3048" y="3809"/>
                  </a:lnTo>
                  <a:lnTo>
                    <a:pt x="3047" y="0"/>
                  </a:lnTo>
                  <a:lnTo>
                    <a:pt x="0" y="0"/>
                  </a:lnTo>
                  <a:lnTo>
                    <a:pt x="0" y="3809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71" name="object 16171"/>
            <p:cNvSpPr/>
            <p:nvPr/>
          </p:nvSpPr>
          <p:spPr>
            <a:xfrm>
              <a:off x="1356715" y="1140714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4">
                  <a:moveTo>
                    <a:pt x="0" y="0"/>
                  </a:moveTo>
                  <a:lnTo>
                    <a:pt x="0" y="685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72" name="object 16172"/>
            <p:cNvSpPr/>
            <p:nvPr/>
          </p:nvSpPr>
          <p:spPr>
            <a:xfrm>
              <a:off x="1353667" y="1144524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0"/>
                  </a:moveTo>
                  <a:lnTo>
                    <a:pt x="3048" y="0"/>
                  </a:lnTo>
                  <a:lnTo>
                    <a:pt x="3048" y="3047"/>
                  </a:ln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73" name="object 16173"/>
            <p:cNvSpPr/>
            <p:nvPr/>
          </p:nvSpPr>
          <p:spPr>
            <a:xfrm>
              <a:off x="1353667" y="1140714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09">
                  <a:moveTo>
                    <a:pt x="3047" y="0"/>
                  </a:moveTo>
                  <a:lnTo>
                    <a:pt x="3047" y="3810"/>
                  </a:lnTo>
                  <a:lnTo>
                    <a:pt x="0" y="3810"/>
                  </a:lnTo>
                  <a:lnTo>
                    <a:pt x="0" y="0"/>
                  </a:lnTo>
                  <a:lnTo>
                    <a:pt x="3047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74" name="object 16174"/>
            <p:cNvSpPr/>
            <p:nvPr/>
          </p:nvSpPr>
          <p:spPr>
            <a:xfrm>
              <a:off x="1356715" y="1144524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75" name="object 16175"/>
            <p:cNvSpPr/>
            <p:nvPr/>
          </p:nvSpPr>
          <p:spPr>
            <a:xfrm>
              <a:off x="1356715" y="1140714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4">
                  <a:moveTo>
                    <a:pt x="0" y="0"/>
                  </a:moveTo>
                  <a:lnTo>
                    <a:pt x="0" y="3810"/>
                  </a:lnTo>
                  <a:lnTo>
                    <a:pt x="0" y="0"/>
                  </a:lnTo>
                  <a:lnTo>
                    <a:pt x="0" y="685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76" name="object 16176"/>
            <p:cNvSpPr/>
            <p:nvPr/>
          </p:nvSpPr>
          <p:spPr>
            <a:xfrm>
              <a:off x="1319377" y="1140714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4">
                  <a:moveTo>
                    <a:pt x="0" y="3809"/>
                  </a:moveTo>
                  <a:lnTo>
                    <a:pt x="0" y="6857"/>
                  </a:lnTo>
                  <a:lnTo>
                    <a:pt x="0" y="3809"/>
                  </a:lnTo>
                  <a:lnTo>
                    <a:pt x="0" y="6857"/>
                  </a:lnTo>
                  <a:lnTo>
                    <a:pt x="0" y="6857"/>
                  </a:lnTo>
                  <a:lnTo>
                    <a:pt x="0" y="0"/>
                  </a:lnTo>
                  <a:lnTo>
                    <a:pt x="0" y="3809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77" name="object 16177"/>
            <p:cNvSpPr/>
            <p:nvPr/>
          </p:nvSpPr>
          <p:spPr>
            <a:xfrm>
              <a:off x="1319377" y="1140714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78" name="object 16178"/>
            <p:cNvSpPr/>
            <p:nvPr/>
          </p:nvSpPr>
          <p:spPr>
            <a:xfrm>
              <a:off x="1323187" y="1140714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79" name="object 16179"/>
            <p:cNvSpPr/>
            <p:nvPr/>
          </p:nvSpPr>
          <p:spPr>
            <a:xfrm>
              <a:off x="1319377" y="1144524"/>
              <a:ext cx="3810" cy="3175"/>
            </a:xfrm>
            <a:custGeom>
              <a:avLst/>
              <a:gdLst/>
              <a:ahLst/>
              <a:cxnLst/>
              <a:rect l="l" t="t" r="r" b="b"/>
              <a:pathLst>
                <a:path w="3809" h="3175">
                  <a:moveTo>
                    <a:pt x="3809" y="0"/>
                  </a:moveTo>
                  <a:lnTo>
                    <a:pt x="0" y="0"/>
                  </a:lnTo>
                  <a:lnTo>
                    <a:pt x="0" y="3048"/>
                  </a:lnTo>
                  <a:lnTo>
                    <a:pt x="3809" y="3048"/>
                  </a:lnTo>
                  <a:lnTo>
                    <a:pt x="0" y="3048"/>
                  </a:lnTo>
                  <a:lnTo>
                    <a:pt x="0" y="0"/>
                  </a:lnTo>
                  <a:lnTo>
                    <a:pt x="3809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80" name="object 16180"/>
            <p:cNvSpPr/>
            <p:nvPr/>
          </p:nvSpPr>
          <p:spPr>
            <a:xfrm>
              <a:off x="1319377" y="1140714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0" y="3809"/>
                  </a:moveTo>
                  <a:lnTo>
                    <a:pt x="0" y="0"/>
                  </a:lnTo>
                  <a:lnTo>
                    <a:pt x="3810" y="0"/>
                  </a:lnTo>
                  <a:lnTo>
                    <a:pt x="3810" y="3809"/>
                  </a:lnTo>
                  <a:lnTo>
                    <a:pt x="0" y="3809"/>
                  </a:lnTo>
                  <a:lnTo>
                    <a:pt x="0" y="0"/>
                  </a:lnTo>
                  <a:lnTo>
                    <a:pt x="3810" y="0"/>
                  </a:lnTo>
                  <a:lnTo>
                    <a:pt x="3810" y="3809"/>
                  </a:lnTo>
                  <a:lnTo>
                    <a:pt x="0" y="3809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81" name="object 16181"/>
            <p:cNvSpPr/>
            <p:nvPr/>
          </p:nvSpPr>
          <p:spPr>
            <a:xfrm>
              <a:off x="1360525" y="1053084"/>
              <a:ext cx="57150" cy="87630"/>
            </a:xfrm>
            <a:custGeom>
              <a:avLst/>
              <a:gdLst/>
              <a:ahLst/>
              <a:cxnLst/>
              <a:rect l="l" t="t" r="r" b="b"/>
              <a:pathLst>
                <a:path w="57150" h="87630">
                  <a:moveTo>
                    <a:pt x="0" y="0"/>
                  </a:moveTo>
                  <a:lnTo>
                    <a:pt x="0" y="84582"/>
                  </a:lnTo>
                </a:path>
                <a:path w="57150" h="87630">
                  <a:moveTo>
                    <a:pt x="0" y="0"/>
                  </a:moveTo>
                  <a:lnTo>
                    <a:pt x="0" y="84582"/>
                  </a:lnTo>
                </a:path>
                <a:path w="57150" h="87630">
                  <a:moveTo>
                    <a:pt x="0" y="0"/>
                  </a:moveTo>
                  <a:lnTo>
                    <a:pt x="57150" y="8763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82" name="object 16182"/>
            <p:cNvSpPr/>
            <p:nvPr/>
          </p:nvSpPr>
          <p:spPr>
            <a:xfrm>
              <a:off x="1360525" y="1053084"/>
              <a:ext cx="60960" cy="87630"/>
            </a:xfrm>
            <a:custGeom>
              <a:avLst/>
              <a:gdLst/>
              <a:ahLst/>
              <a:cxnLst/>
              <a:rect l="l" t="t" r="r" b="b"/>
              <a:pathLst>
                <a:path w="60959" h="87630">
                  <a:moveTo>
                    <a:pt x="60959" y="0"/>
                  </a:moveTo>
                  <a:lnTo>
                    <a:pt x="0" y="8763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83" name="object 16183"/>
            <p:cNvSpPr/>
            <p:nvPr/>
          </p:nvSpPr>
          <p:spPr>
            <a:xfrm>
              <a:off x="1356715" y="1050036"/>
              <a:ext cx="0" cy="87630"/>
            </a:xfrm>
            <a:custGeom>
              <a:avLst/>
              <a:gdLst/>
              <a:ahLst/>
              <a:cxnLst/>
              <a:rect l="l" t="t" r="r" b="b"/>
              <a:pathLst>
                <a:path h="87630">
                  <a:moveTo>
                    <a:pt x="0" y="3048"/>
                  </a:moveTo>
                  <a:lnTo>
                    <a:pt x="0" y="8763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6184" name="object 16184"/>
          <p:cNvGrpSpPr/>
          <p:nvPr/>
        </p:nvGrpSpPr>
        <p:grpSpPr>
          <a:xfrm>
            <a:off x="1488709" y="57650"/>
            <a:ext cx="217078" cy="31923"/>
            <a:chOff x="1184503" y="1138427"/>
            <a:chExt cx="172720" cy="25400"/>
          </a:xfrm>
        </p:grpSpPr>
        <p:sp>
          <p:nvSpPr>
            <p:cNvPr id="16185" name="object 16185"/>
            <p:cNvSpPr/>
            <p:nvPr/>
          </p:nvSpPr>
          <p:spPr>
            <a:xfrm>
              <a:off x="1219555" y="1138427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80" h="5080">
                  <a:moveTo>
                    <a:pt x="2286" y="0"/>
                  </a:moveTo>
                  <a:lnTo>
                    <a:pt x="3902" y="669"/>
                  </a:lnTo>
                  <a:lnTo>
                    <a:pt x="4572" y="2285"/>
                  </a:lnTo>
                  <a:lnTo>
                    <a:pt x="3902" y="3902"/>
                  </a:lnTo>
                  <a:lnTo>
                    <a:pt x="2286" y="4571"/>
                  </a:lnTo>
                  <a:lnTo>
                    <a:pt x="669" y="3902"/>
                  </a:lnTo>
                  <a:lnTo>
                    <a:pt x="0" y="2285"/>
                  </a:lnTo>
                  <a:lnTo>
                    <a:pt x="669" y="669"/>
                  </a:lnTo>
                  <a:lnTo>
                    <a:pt x="228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86" name="object 16186"/>
            <p:cNvSpPr/>
            <p:nvPr/>
          </p:nvSpPr>
          <p:spPr>
            <a:xfrm>
              <a:off x="1218031" y="1144523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304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87" name="object 16187"/>
            <p:cNvSpPr/>
            <p:nvPr/>
          </p:nvSpPr>
          <p:spPr>
            <a:xfrm>
              <a:off x="1184503" y="1140713"/>
              <a:ext cx="33655" cy="0"/>
            </a:xfrm>
            <a:custGeom>
              <a:avLst/>
              <a:gdLst/>
              <a:ahLst/>
              <a:cxnLst/>
              <a:rect l="l" t="t" r="r" b="b"/>
              <a:pathLst>
                <a:path w="33655">
                  <a:moveTo>
                    <a:pt x="0" y="0"/>
                  </a:moveTo>
                  <a:lnTo>
                    <a:pt x="3352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88" name="object 16188"/>
            <p:cNvSpPr/>
            <p:nvPr/>
          </p:nvSpPr>
          <p:spPr>
            <a:xfrm>
              <a:off x="1184503" y="1147571"/>
              <a:ext cx="33655" cy="0"/>
            </a:xfrm>
            <a:custGeom>
              <a:avLst/>
              <a:gdLst/>
              <a:ahLst/>
              <a:cxnLst/>
              <a:rect l="l" t="t" r="r" b="b"/>
              <a:pathLst>
                <a:path w="33655">
                  <a:moveTo>
                    <a:pt x="0" y="0"/>
                  </a:moveTo>
                  <a:lnTo>
                    <a:pt x="3352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89" name="object 16189"/>
            <p:cNvSpPr/>
            <p:nvPr/>
          </p:nvSpPr>
          <p:spPr>
            <a:xfrm>
              <a:off x="1184503" y="1144523"/>
              <a:ext cx="33655" cy="0"/>
            </a:xfrm>
            <a:custGeom>
              <a:avLst/>
              <a:gdLst/>
              <a:ahLst/>
              <a:cxnLst/>
              <a:rect l="l" t="t" r="r" b="b"/>
              <a:pathLst>
                <a:path w="33655">
                  <a:moveTo>
                    <a:pt x="0" y="0"/>
                  </a:moveTo>
                  <a:lnTo>
                    <a:pt x="33528" y="0"/>
                  </a:lnTo>
                </a:path>
                <a:path w="33655">
                  <a:moveTo>
                    <a:pt x="0" y="0"/>
                  </a:moveTo>
                  <a:lnTo>
                    <a:pt x="3352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90" name="object 16190"/>
            <p:cNvSpPr/>
            <p:nvPr/>
          </p:nvSpPr>
          <p:spPr>
            <a:xfrm>
              <a:off x="1184503" y="1147571"/>
              <a:ext cx="33655" cy="0"/>
            </a:xfrm>
            <a:custGeom>
              <a:avLst/>
              <a:gdLst/>
              <a:ahLst/>
              <a:cxnLst/>
              <a:rect l="l" t="t" r="r" b="b"/>
              <a:pathLst>
                <a:path w="33655">
                  <a:moveTo>
                    <a:pt x="0" y="0"/>
                  </a:moveTo>
                  <a:lnTo>
                    <a:pt x="3352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91" name="object 16191"/>
            <p:cNvSpPr/>
            <p:nvPr/>
          </p:nvSpPr>
          <p:spPr>
            <a:xfrm>
              <a:off x="1184503" y="1144523"/>
              <a:ext cx="33655" cy="0"/>
            </a:xfrm>
            <a:custGeom>
              <a:avLst/>
              <a:gdLst/>
              <a:ahLst/>
              <a:cxnLst/>
              <a:rect l="l" t="t" r="r" b="b"/>
              <a:pathLst>
                <a:path w="33655">
                  <a:moveTo>
                    <a:pt x="0" y="0"/>
                  </a:moveTo>
                  <a:lnTo>
                    <a:pt x="3352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92" name="object 16192"/>
            <p:cNvSpPr/>
            <p:nvPr/>
          </p:nvSpPr>
          <p:spPr>
            <a:xfrm>
              <a:off x="1218031" y="1140713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3809" y="3809"/>
                  </a:moveTo>
                  <a:lnTo>
                    <a:pt x="3809" y="0"/>
                  </a:lnTo>
                  <a:lnTo>
                    <a:pt x="0" y="0"/>
                  </a:lnTo>
                  <a:lnTo>
                    <a:pt x="0" y="3809"/>
                  </a:lnTo>
                  <a:lnTo>
                    <a:pt x="3809" y="3809"/>
                  </a:lnTo>
                  <a:lnTo>
                    <a:pt x="3809" y="0"/>
                  </a:lnTo>
                  <a:lnTo>
                    <a:pt x="0" y="0"/>
                  </a:lnTo>
                  <a:lnTo>
                    <a:pt x="0" y="3809"/>
                  </a:lnTo>
                  <a:lnTo>
                    <a:pt x="3809" y="3809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93" name="object 16193"/>
            <p:cNvSpPr/>
            <p:nvPr/>
          </p:nvSpPr>
          <p:spPr>
            <a:xfrm>
              <a:off x="1218031" y="1144523"/>
              <a:ext cx="3810" cy="3175"/>
            </a:xfrm>
            <a:custGeom>
              <a:avLst/>
              <a:gdLst/>
              <a:ahLst/>
              <a:cxnLst/>
              <a:rect l="l" t="t" r="r" b="b"/>
              <a:pathLst>
                <a:path w="3809" h="3175">
                  <a:moveTo>
                    <a:pt x="0" y="0"/>
                  </a:moveTo>
                  <a:lnTo>
                    <a:pt x="3810" y="0"/>
                  </a:lnTo>
                  <a:lnTo>
                    <a:pt x="3810" y="3047"/>
                  </a:lnTo>
                  <a:lnTo>
                    <a:pt x="0" y="3048"/>
                  </a:lnTo>
                  <a:lnTo>
                    <a:pt x="3810" y="3047"/>
                  </a:lnTo>
                  <a:lnTo>
                    <a:pt x="3810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94" name="object 16194"/>
            <p:cNvSpPr/>
            <p:nvPr/>
          </p:nvSpPr>
          <p:spPr>
            <a:xfrm>
              <a:off x="1218031" y="1140713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95" name="object 16195"/>
            <p:cNvSpPr/>
            <p:nvPr/>
          </p:nvSpPr>
          <p:spPr>
            <a:xfrm>
              <a:off x="1221841" y="1140713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96" name="object 16196"/>
            <p:cNvSpPr/>
            <p:nvPr/>
          </p:nvSpPr>
          <p:spPr>
            <a:xfrm>
              <a:off x="1221841" y="1140713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4">
                  <a:moveTo>
                    <a:pt x="0" y="3809"/>
                  </a:moveTo>
                  <a:lnTo>
                    <a:pt x="0" y="0"/>
                  </a:lnTo>
                  <a:lnTo>
                    <a:pt x="0" y="3809"/>
                  </a:lnTo>
                  <a:lnTo>
                    <a:pt x="0" y="6857"/>
                  </a:lnTo>
                  <a:lnTo>
                    <a:pt x="0" y="3809"/>
                  </a:lnTo>
                  <a:lnTo>
                    <a:pt x="0" y="6857"/>
                  </a:lnTo>
                  <a:lnTo>
                    <a:pt x="0" y="3809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97" name="object 16197"/>
            <p:cNvSpPr/>
            <p:nvPr/>
          </p:nvSpPr>
          <p:spPr>
            <a:xfrm>
              <a:off x="1184503" y="1151381"/>
              <a:ext cx="169545" cy="0"/>
            </a:xfrm>
            <a:custGeom>
              <a:avLst/>
              <a:gdLst/>
              <a:ahLst/>
              <a:cxnLst/>
              <a:rect l="l" t="t" r="r" b="b"/>
              <a:pathLst>
                <a:path w="169544">
                  <a:moveTo>
                    <a:pt x="0" y="0"/>
                  </a:moveTo>
                  <a:lnTo>
                    <a:pt x="16916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98" name="object 16198"/>
            <p:cNvSpPr/>
            <p:nvPr/>
          </p:nvSpPr>
          <p:spPr>
            <a:xfrm>
              <a:off x="1221841" y="1147571"/>
              <a:ext cx="97790" cy="0"/>
            </a:xfrm>
            <a:custGeom>
              <a:avLst/>
              <a:gdLst/>
              <a:ahLst/>
              <a:cxnLst/>
              <a:rect l="l" t="t" r="r" b="b"/>
              <a:pathLst>
                <a:path w="97790">
                  <a:moveTo>
                    <a:pt x="0" y="0"/>
                  </a:moveTo>
                  <a:lnTo>
                    <a:pt x="9753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99" name="object 16199"/>
            <p:cNvSpPr/>
            <p:nvPr/>
          </p:nvSpPr>
          <p:spPr>
            <a:xfrm>
              <a:off x="1221841" y="1144523"/>
              <a:ext cx="97790" cy="0"/>
            </a:xfrm>
            <a:custGeom>
              <a:avLst/>
              <a:gdLst/>
              <a:ahLst/>
              <a:cxnLst/>
              <a:rect l="l" t="t" r="r" b="b"/>
              <a:pathLst>
                <a:path w="97790">
                  <a:moveTo>
                    <a:pt x="0" y="0"/>
                  </a:moveTo>
                  <a:lnTo>
                    <a:pt x="97536" y="0"/>
                  </a:lnTo>
                </a:path>
                <a:path w="97790">
                  <a:moveTo>
                    <a:pt x="0" y="0"/>
                  </a:moveTo>
                  <a:lnTo>
                    <a:pt x="9753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00" name="object 16200"/>
            <p:cNvSpPr/>
            <p:nvPr/>
          </p:nvSpPr>
          <p:spPr>
            <a:xfrm>
              <a:off x="1221841" y="1140713"/>
              <a:ext cx="97790" cy="0"/>
            </a:xfrm>
            <a:custGeom>
              <a:avLst/>
              <a:gdLst/>
              <a:ahLst/>
              <a:cxnLst/>
              <a:rect l="l" t="t" r="r" b="b"/>
              <a:pathLst>
                <a:path w="97790">
                  <a:moveTo>
                    <a:pt x="0" y="0"/>
                  </a:moveTo>
                  <a:lnTo>
                    <a:pt x="97536" y="0"/>
                  </a:lnTo>
                </a:path>
                <a:path w="97790">
                  <a:moveTo>
                    <a:pt x="0" y="0"/>
                  </a:moveTo>
                  <a:lnTo>
                    <a:pt x="97536" y="0"/>
                  </a:lnTo>
                </a:path>
                <a:path w="97790">
                  <a:moveTo>
                    <a:pt x="0" y="0"/>
                  </a:moveTo>
                  <a:lnTo>
                    <a:pt x="9753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01" name="object 16201"/>
            <p:cNvSpPr/>
            <p:nvPr/>
          </p:nvSpPr>
          <p:spPr>
            <a:xfrm>
              <a:off x="1184503" y="1161287"/>
              <a:ext cx="172720" cy="0"/>
            </a:xfrm>
            <a:custGeom>
              <a:avLst/>
              <a:gdLst/>
              <a:ahLst/>
              <a:cxnLst/>
              <a:rect l="l" t="t" r="r" b="b"/>
              <a:pathLst>
                <a:path w="172719">
                  <a:moveTo>
                    <a:pt x="0" y="0"/>
                  </a:moveTo>
                  <a:lnTo>
                    <a:pt x="17221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6202" name="object 16202"/>
          <p:cNvSpPr/>
          <p:nvPr/>
        </p:nvSpPr>
        <p:spPr>
          <a:xfrm>
            <a:off x="1161176" y="630354"/>
            <a:ext cx="395849" cy="0"/>
          </a:xfrm>
          <a:custGeom>
            <a:avLst/>
            <a:gdLst/>
            <a:ahLst/>
            <a:cxnLst/>
            <a:rect l="l" t="t" r="r" b="b"/>
            <a:pathLst>
              <a:path w="314959">
                <a:moveTo>
                  <a:pt x="314706" y="0"/>
                </a:moveTo>
                <a:lnTo>
                  <a:pt x="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6203" name="object 16203"/>
          <p:cNvGrpSpPr/>
          <p:nvPr/>
        </p:nvGrpSpPr>
        <p:grpSpPr>
          <a:xfrm>
            <a:off x="2905145" y="1092924"/>
            <a:ext cx="111731" cy="109337"/>
            <a:chOff x="2311501" y="1962150"/>
            <a:chExt cx="88900" cy="86995"/>
          </a:xfrm>
        </p:grpSpPr>
        <p:sp>
          <p:nvSpPr>
            <p:cNvPr id="16204" name="object 16204"/>
            <p:cNvSpPr/>
            <p:nvPr/>
          </p:nvSpPr>
          <p:spPr>
            <a:xfrm>
              <a:off x="2384653" y="2033015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60">
                  <a:moveTo>
                    <a:pt x="0" y="0"/>
                  </a:moveTo>
                  <a:lnTo>
                    <a:pt x="9906" y="0"/>
                  </a:lnTo>
                </a:path>
                <a:path w="10160">
                  <a:moveTo>
                    <a:pt x="0" y="0"/>
                  </a:moveTo>
                  <a:lnTo>
                    <a:pt x="990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05" name="object 16205"/>
            <p:cNvSpPr/>
            <p:nvPr/>
          </p:nvSpPr>
          <p:spPr>
            <a:xfrm>
              <a:off x="2384653" y="2046731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60">
                  <a:moveTo>
                    <a:pt x="0" y="0"/>
                  </a:moveTo>
                  <a:lnTo>
                    <a:pt x="990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06" name="object 16206"/>
            <p:cNvSpPr/>
            <p:nvPr/>
          </p:nvSpPr>
          <p:spPr>
            <a:xfrm>
              <a:off x="2397607" y="1962150"/>
              <a:ext cx="0" cy="67945"/>
            </a:xfrm>
            <a:custGeom>
              <a:avLst/>
              <a:gdLst/>
              <a:ahLst/>
              <a:cxnLst/>
              <a:rect l="l" t="t" r="r" b="b"/>
              <a:pathLst>
                <a:path h="67944">
                  <a:moveTo>
                    <a:pt x="0" y="6781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07" name="object 16207"/>
            <p:cNvSpPr/>
            <p:nvPr/>
          </p:nvSpPr>
          <p:spPr>
            <a:xfrm>
              <a:off x="2313787" y="1972817"/>
              <a:ext cx="71120" cy="71120"/>
            </a:xfrm>
            <a:custGeom>
              <a:avLst/>
              <a:gdLst/>
              <a:ahLst/>
              <a:cxnLst/>
              <a:rect l="l" t="t" r="r" b="b"/>
              <a:pathLst>
                <a:path w="71119" h="71119">
                  <a:moveTo>
                    <a:pt x="0" y="70866"/>
                  </a:moveTo>
                  <a:lnTo>
                    <a:pt x="7086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08" name="object 16208"/>
            <p:cNvSpPr/>
            <p:nvPr/>
          </p:nvSpPr>
          <p:spPr>
            <a:xfrm>
              <a:off x="2313787" y="1972817"/>
              <a:ext cx="71120" cy="71120"/>
            </a:xfrm>
            <a:custGeom>
              <a:avLst/>
              <a:gdLst/>
              <a:ahLst/>
              <a:cxnLst/>
              <a:rect l="l" t="t" r="r" b="b"/>
              <a:pathLst>
                <a:path w="71119" h="71119">
                  <a:moveTo>
                    <a:pt x="0" y="0"/>
                  </a:moveTo>
                  <a:lnTo>
                    <a:pt x="70866" y="7086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6209" name="object 16209"/>
          <p:cNvSpPr/>
          <p:nvPr/>
        </p:nvSpPr>
        <p:spPr>
          <a:xfrm>
            <a:off x="2805544" y="1181989"/>
            <a:ext cx="0" cy="17558"/>
          </a:xfrm>
          <a:custGeom>
            <a:avLst/>
            <a:gdLst/>
            <a:ahLst/>
            <a:cxnLst/>
            <a:rect l="l" t="t" r="r" b="b"/>
            <a:pathLst>
              <a:path h="13969">
                <a:moveTo>
                  <a:pt x="0" y="0"/>
                </a:moveTo>
                <a:lnTo>
                  <a:pt x="0" y="13716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10" name="object 16210"/>
          <p:cNvSpPr/>
          <p:nvPr/>
        </p:nvSpPr>
        <p:spPr>
          <a:xfrm>
            <a:off x="2890780" y="1181989"/>
            <a:ext cx="3990" cy="17558"/>
          </a:xfrm>
          <a:custGeom>
            <a:avLst/>
            <a:gdLst/>
            <a:ahLst/>
            <a:cxnLst/>
            <a:rect l="l" t="t" r="r" b="b"/>
            <a:pathLst>
              <a:path w="3175" h="13969">
                <a:moveTo>
                  <a:pt x="0" y="0"/>
                </a:moveTo>
                <a:lnTo>
                  <a:pt x="3048" y="0"/>
                </a:lnTo>
                <a:lnTo>
                  <a:pt x="3048" y="13716"/>
                </a:lnTo>
                <a:lnTo>
                  <a:pt x="0" y="13716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6211" name="object 16211"/>
          <p:cNvGrpSpPr/>
          <p:nvPr/>
        </p:nvGrpSpPr>
        <p:grpSpPr>
          <a:xfrm>
            <a:off x="2900357" y="1098669"/>
            <a:ext cx="116520" cy="108539"/>
            <a:chOff x="2307691" y="1966722"/>
            <a:chExt cx="92710" cy="86360"/>
          </a:xfrm>
        </p:grpSpPr>
        <p:sp>
          <p:nvSpPr>
            <p:cNvPr id="16212" name="object 16212"/>
            <p:cNvSpPr/>
            <p:nvPr/>
          </p:nvSpPr>
          <p:spPr>
            <a:xfrm>
              <a:off x="2394559" y="2029968"/>
              <a:ext cx="3175" cy="20955"/>
            </a:xfrm>
            <a:custGeom>
              <a:avLst/>
              <a:gdLst/>
              <a:ahLst/>
              <a:cxnLst/>
              <a:rect l="l" t="t" r="r" b="b"/>
              <a:pathLst>
                <a:path w="3175" h="20955">
                  <a:moveTo>
                    <a:pt x="0" y="16764"/>
                  </a:moveTo>
                  <a:lnTo>
                    <a:pt x="0" y="20574"/>
                  </a:lnTo>
                  <a:lnTo>
                    <a:pt x="3048" y="20574"/>
                  </a:lnTo>
                  <a:lnTo>
                    <a:pt x="3047" y="13716"/>
                  </a:lnTo>
                  <a:lnTo>
                    <a:pt x="3047" y="6858"/>
                  </a:lnTo>
                  <a:lnTo>
                    <a:pt x="3047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13" name="object 16213"/>
            <p:cNvSpPr/>
            <p:nvPr/>
          </p:nvSpPr>
          <p:spPr>
            <a:xfrm>
              <a:off x="2394559" y="2029968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14" name="object 16214"/>
            <p:cNvSpPr/>
            <p:nvPr/>
          </p:nvSpPr>
          <p:spPr>
            <a:xfrm>
              <a:off x="2309977" y="1969008"/>
              <a:ext cx="78105" cy="64135"/>
            </a:xfrm>
            <a:custGeom>
              <a:avLst/>
              <a:gdLst/>
              <a:ahLst/>
              <a:cxnLst/>
              <a:rect l="l" t="t" r="r" b="b"/>
              <a:pathLst>
                <a:path w="78105" h="64135">
                  <a:moveTo>
                    <a:pt x="77724" y="64007"/>
                  </a:moveTo>
                  <a:lnTo>
                    <a:pt x="77724" y="0"/>
                  </a:lnTo>
                  <a:lnTo>
                    <a:pt x="0" y="0"/>
                  </a:lnTo>
                  <a:lnTo>
                    <a:pt x="0" y="64007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15" name="object 16215"/>
            <p:cNvSpPr/>
            <p:nvPr/>
          </p:nvSpPr>
          <p:spPr>
            <a:xfrm>
              <a:off x="2313787" y="1972818"/>
              <a:ext cx="71120" cy="71120"/>
            </a:xfrm>
            <a:custGeom>
              <a:avLst/>
              <a:gdLst/>
              <a:ahLst/>
              <a:cxnLst/>
              <a:rect l="l" t="t" r="r" b="b"/>
              <a:pathLst>
                <a:path w="71119" h="71119">
                  <a:moveTo>
                    <a:pt x="70866" y="70866"/>
                  </a:moveTo>
                  <a:lnTo>
                    <a:pt x="70866" y="0"/>
                  </a:lnTo>
                  <a:lnTo>
                    <a:pt x="0" y="0"/>
                  </a:lnTo>
                  <a:lnTo>
                    <a:pt x="0" y="70866"/>
                  </a:lnTo>
                  <a:lnTo>
                    <a:pt x="70866" y="7086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6216" name="object 16216"/>
          <p:cNvGrpSpPr/>
          <p:nvPr/>
        </p:nvGrpSpPr>
        <p:grpSpPr>
          <a:xfrm>
            <a:off x="2636989" y="1092924"/>
            <a:ext cx="27135" cy="200319"/>
            <a:chOff x="2098141" y="1962150"/>
            <a:chExt cx="21590" cy="159385"/>
          </a:xfrm>
        </p:grpSpPr>
        <p:sp>
          <p:nvSpPr>
            <p:cNvPr id="16217" name="object 16217"/>
            <p:cNvSpPr/>
            <p:nvPr/>
          </p:nvSpPr>
          <p:spPr>
            <a:xfrm>
              <a:off x="2104237" y="1975866"/>
              <a:ext cx="0" cy="71120"/>
            </a:xfrm>
            <a:custGeom>
              <a:avLst/>
              <a:gdLst/>
              <a:ahLst/>
              <a:cxnLst/>
              <a:rect l="l" t="t" r="r" b="b"/>
              <a:pathLst>
                <a:path h="71119">
                  <a:moveTo>
                    <a:pt x="0" y="70866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18" name="object 16218"/>
            <p:cNvSpPr/>
            <p:nvPr/>
          </p:nvSpPr>
          <p:spPr>
            <a:xfrm>
              <a:off x="2117191" y="1962150"/>
              <a:ext cx="0" cy="71120"/>
            </a:xfrm>
            <a:custGeom>
              <a:avLst/>
              <a:gdLst/>
              <a:ahLst/>
              <a:cxnLst/>
              <a:rect l="l" t="t" r="r" b="b"/>
              <a:pathLst>
                <a:path h="71119">
                  <a:moveTo>
                    <a:pt x="0" y="70866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19" name="object 16219"/>
            <p:cNvSpPr/>
            <p:nvPr/>
          </p:nvSpPr>
          <p:spPr>
            <a:xfrm>
              <a:off x="2100427" y="1975866"/>
              <a:ext cx="0" cy="60960"/>
            </a:xfrm>
            <a:custGeom>
              <a:avLst/>
              <a:gdLst/>
              <a:ahLst/>
              <a:cxnLst/>
              <a:rect l="l" t="t" r="r" b="b"/>
              <a:pathLst>
                <a:path h="60960">
                  <a:moveTo>
                    <a:pt x="0" y="60959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20" name="object 16220"/>
            <p:cNvSpPr/>
            <p:nvPr/>
          </p:nvSpPr>
          <p:spPr>
            <a:xfrm>
              <a:off x="2114143" y="1965960"/>
              <a:ext cx="0" cy="67310"/>
            </a:xfrm>
            <a:custGeom>
              <a:avLst/>
              <a:gdLst/>
              <a:ahLst/>
              <a:cxnLst/>
              <a:rect l="l" t="t" r="r" b="b"/>
              <a:pathLst>
                <a:path h="67310">
                  <a:moveTo>
                    <a:pt x="0" y="67055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21" name="object 16221"/>
            <p:cNvSpPr/>
            <p:nvPr/>
          </p:nvSpPr>
          <p:spPr>
            <a:xfrm>
              <a:off x="2100427" y="2050542"/>
              <a:ext cx="0" cy="71120"/>
            </a:xfrm>
            <a:custGeom>
              <a:avLst/>
              <a:gdLst/>
              <a:ahLst/>
              <a:cxnLst/>
              <a:rect l="l" t="t" r="r" b="b"/>
              <a:pathLst>
                <a:path h="71119">
                  <a:moveTo>
                    <a:pt x="0" y="0"/>
                  </a:moveTo>
                  <a:lnTo>
                    <a:pt x="0" y="7086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6222" name="object 16222"/>
          <p:cNvSpPr/>
          <p:nvPr/>
        </p:nvSpPr>
        <p:spPr>
          <a:xfrm>
            <a:off x="2798840" y="1179116"/>
            <a:ext cx="6385" cy="23144"/>
          </a:xfrm>
          <a:custGeom>
            <a:avLst/>
            <a:gdLst/>
            <a:ahLst/>
            <a:cxnLst/>
            <a:rect l="l" t="t" r="r" b="b"/>
            <a:pathLst>
              <a:path w="5080" h="18414">
                <a:moveTo>
                  <a:pt x="4572" y="16014"/>
                </a:moveTo>
                <a:lnTo>
                  <a:pt x="3898" y="14389"/>
                </a:lnTo>
                <a:lnTo>
                  <a:pt x="2286" y="13728"/>
                </a:lnTo>
                <a:lnTo>
                  <a:pt x="660" y="14389"/>
                </a:lnTo>
                <a:lnTo>
                  <a:pt x="0" y="16014"/>
                </a:lnTo>
                <a:lnTo>
                  <a:pt x="660" y="17627"/>
                </a:lnTo>
                <a:lnTo>
                  <a:pt x="2286" y="18300"/>
                </a:lnTo>
                <a:lnTo>
                  <a:pt x="3898" y="17627"/>
                </a:lnTo>
                <a:lnTo>
                  <a:pt x="4572" y="16014"/>
                </a:lnTo>
                <a:close/>
              </a:path>
              <a:path w="5080" h="18414">
                <a:moveTo>
                  <a:pt x="4572" y="2286"/>
                </a:moveTo>
                <a:lnTo>
                  <a:pt x="3898" y="673"/>
                </a:lnTo>
                <a:lnTo>
                  <a:pt x="2286" y="0"/>
                </a:lnTo>
                <a:lnTo>
                  <a:pt x="660" y="673"/>
                </a:lnTo>
                <a:lnTo>
                  <a:pt x="0" y="2286"/>
                </a:lnTo>
                <a:lnTo>
                  <a:pt x="660" y="3911"/>
                </a:lnTo>
                <a:lnTo>
                  <a:pt x="2286" y="4572"/>
                </a:lnTo>
                <a:lnTo>
                  <a:pt x="3898" y="3911"/>
                </a:lnTo>
                <a:lnTo>
                  <a:pt x="4572" y="228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23" name="object 16223"/>
          <p:cNvSpPr/>
          <p:nvPr/>
        </p:nvSpPr>
        <p:spPr>
          <a:xfrm>
            <a:off x="2636033" y="1186777"/>
            <a:ext cx="3990" cy="17558"/>
          </a:xfrm>
          <a:custGeom>
            <a:avLst/>
            <a:gdLst/>
            <a:ahLst/>
            <a:cxnLst/>
            <a:rect l="l" t="t" r="r" b="b"/>
            <a:pathLst>
              <a:path w="3175" h="13969">
                <a:moveTo>
                  <a:pt x="3048" y="0"/>
                </a:moveTo>
                <a:lnTo>
                  <a:pt x="0" y="0"/>
                </a:lnTo>
                <a:lnTo>
                  <a:pt x="0" y="3048"/>
                </a:lnTo>
                <a:lnTo>
                  <a:pt x="0" y="9906"/>
                </a:lnTo>
                <a:lnTo>
                  <a:pt x="3048" y="9906"/>
                </a:lnTo>
                <a:lnTo>
                  <a:pt x="3048" y="13716"/>
                </a:lnTo>
                <a:lnTo>
                  <a:pt x="3048" y="9906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24" name="object 16224"/>
          <p:cNvSpPr/>
          <p:nvPr/>
        </p:nvSpPr>
        <p:spPr>
          <a:xfrm>
            <a:off x="2754787" y="1181989"/>
            <a:ext cx="3990" cy="17558"/>
          </a:xfrm>
          <a:custGeom>
            <a:avLst/>
            <a:gdLst/>
            <a:ahLst/>
            <a:cxnLst/>
            <a:rect l="l" t="t" r="r" b="b"/>
            <a:pathLst>
              <a:path w="3175" h="13969">
                <a:moveTo>
                  <a:pt x="0" y="0"/>
                </a:moveTo>
                <a:lnTo>
                  <a:pt x="3048" y="0"/>
                </a:lnTo>
                <a:lnTo>
                  <a:pt x="3048" y="13716"/>
                </a:lnTo>
                <a:lnTo>
                  <a:pt x="0" y="13716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6225" name="object 16225"/>
          <p:cNvGrpSpPr/>
          <p:nvPr/>
        </p:nvGrpSpPr>
        <p:grpSpPr>
          <a:xfrm>
            <a:off x="2658059" y="1179116"/>
            <a:ext cx="57462" cy="23144"/>
            <a:chOff x="2114905" y="2030729"/>
            <a:chExt cx="45720" cy="18415"/>
          </a:xfrm>
        </p:grpSpPr>
        <p:sp>
          <p:nvSpPr>
            <p:cNvPr id="16226" name="object 16226"/>
            <p:cNvSpPr/>
            <p:nvPr/>
          </p:nvSpPr>
          <p:spPr>
            <a:xfrm>
              <a:off x="2117191" y="2033015"/>
              <a:ext cx="3810" cy="13970"/>
            </a:xfrm>
            <a:custGeom>
              <a:avLst/>
              <a:gdLst/>
              <a:ahLst/>
              <a:cxnLst/>
              <a:rect l="l" t="t" r="r" b="b"/>
              <a:pathLst>
                <a:path w="3810" h="13969">
                  <a:moveTo>
                    <a:pt x="3810" y="0"/>
                  </a:moveTo>
                  <a:lnTo>
                    <a:pt x="0" y="0"/>
                  </a:lnTo>
                  <a:lnTo>
                    <a:pt x="0" y="13716"/>
                  </a:lnTo>
                  <a:lnTo>
                    <a:pt x="3810" y="13716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27" name="object 16227"/>
            <p:cNvSpPr/>
            <p:nvPr/>
          </p:nvSpPr>
          <p:spPr>
            <a:xfrm>
              <a:off x="2154529" y="2033015"/>
              <a:ext cx="3810" cy="13970"/>
            </a:xfrm>
            <a:custGeom>
              <a:avLst/>
              <a:gdLst/>
              <a:ahLst/>
              <a:cxnLst/>
              <a:rect l="l" t="t" r="r" b="b"/>
              <a:pathLst>
                <a:path w="3810" h="13969">
                  <a:moveTo>
                    <a:pt x="0" y="0"/>
                  </a:moveTo>
                  <a:lnTo>
                    <a:pt x="3810" y="0"/>
                  </a:lnTo>
                  <a:lnTo>
                    <a:pt x="3810" y="13716"/>
                  </a:lnTo>
                  <a:lnTo>
                    <a:pt x="0" y="13716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6228" name="object 16228"/>
          <p:cNvGrpSpPr/>
          <p:nvPr/>
        </p:nvGrpSpPr>
        <p:grpSpPr>
          <a:xfrm>
            <a:off x="2590062" y="1035461"/>
            <a:ext cx="419791" cy="166799"/>
            <a:chOff x="2060803" y="1916429"/>
            <a:chExt cx="334010" cy="132715"/>
          </a:xfrm>
        </p:grpSpPr>
        <p:sp>
          <p:nvSpPr>
            <p:cNvPr id="16229" name="object 16229"/>
            <p:cNvSpPr/>
            <p:nvPr/>
          </p:nvSpPr>
          <p:spPr>
            <a:xfrm>
              <a:off x="2104237" y="1978913"/>
              <a:ext cx="10160" cy="3810"/>
            </a:xfrm>
            <a:custGeom>
              <a:avLst/>
              <a:gdLst/>
              <a:ahLst/>
              <a:cxnLst/>
              <a:rect l="l" t="t" r="r" b="b"/>
              <a:pathLst>
                <a:path w="10160" h="3810">
                  <a:moveTo>
                    <a:pt x="9906" y="3809"/>
                  </a:moveTo>
                  <a:lnTo>
                    <a:pt x="9906" y="0"/>
                  </a:lnTo>
                  <a:lnTo>
                    <a:pt x="0" y="0"/>
                  </a:lnTo>
                  <a:lnTo>
                    <a:pt x="0" y="3809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30" name="object 16230"/>
            <p:cNvSpPr/>
            <p:nvPr/>
          </p:nvSpPr>
          <p:spPr>
            <a:xfrm>
              <a:off x="2104237" y="2013203"/>
              <a:ext cx="10160" cy="3175"/>
            </a:xfrm>
            <a:custGeom>
              <a:avLst/>
              <a:gdLst/>
              <a:ahLst/>
              <a:cxnLst/>
              <a:rect l="l" t="t" r="r" b="b"/>
              <a:pathLst>
                <a:path w="10160" h="3175">
                  <a:moveTo>
                    <a:pt x="9906" y="3048"/>
                  </a:moveTo>
                  <a:lnTo>
                    <a:pt x="9906" y="0"/>
                  </a:lnTo>
                  <a:lnTo>
                    <a:pt x="0" y="0"/>
                  </a:ln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31" name="object 16231"/>
            <p:cNvSpPr/>
            <p:nvPr/>
          </p:nvSpPr>
          <p:spPr>
            <a:xfrm>
              <a:off x="2093569" y="1965959"/>
              <a:ext cx="6985" cy="10160"/>
            </a:xfrm>
            <a:custGeom>
              <a:avLst/>
              <a:gdLst/>
              <a:ahLst/>
              <a:cxnLst/>
              <a:rect l="l" t="t" r="r" b="b"/>
              <a:pathLst>
                <a:path w="6985" h="10160">
                  <a:moveTo>
                    <a:pt x="0" y="0"/>
                  </a:moveTo>
                  <a:lnTo>
                    <a:pt x="6858" y="0"/>
                  </a:lnTo>
                  <a:lnTo>
                    <a:pt x="6858" y="9906"/>
                  </a:lnTo>
                  <a:lnTo>
                    <a:pt x="0" y="9906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32" name="object 16232"/>
            <p:cNvSpPr/>
            <p:nvPr/>
          </p:nvSpPr>
          <p:spPr>
            <a:xfrm>
              <a:off x="2063089" y="1965959"/>
              <a:ext cx="3810" cy="10160"/>
            </a:xfrm>
            <a:custGeom>
              <a:avLst/>
              <a:gdLst/>
              <a:ahLst/>
              <a:cxnLst/>
              <a:rect l="l" t="t" r="r" b="b"/>
              <a:pathLst>
                <a:path w="3810" h="10160">
                  <a:moveTo>
                    <a:pt x="0" y="0"/>
                  </a:moveTo>
                  <a:lnTo>
                    <a:pt x="3810" y="0"/>
                  </a:lnTo>
                  <a:lnTo>
                    <a:pt x="3810" y="9906"/>
                  </a:lnTo>
                  <a:lnTo>
                    <a:pt x="0" y="9906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33" name="object 16233"/>
            <p:cNvSpPr/>
            <p:nvPr/>
          </p:nvSpPr>
          <p:spPr>
            <a:xfrm>
              <a:off x="2110333" y="1955291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10">
                  <a:moveTo>
                    <a:pt x="0" y="0"/>
                  </a:moveTo>
                  <a:lnTo>
                    <a:pt x="0" y="3810"/>
                  </a:lnTo>
                  <a:lnTo>
                    <a:pt x="3810" y="3810"/>
                  </a:lnTo>
                  <a:lnTo>
                    <a:pt x="381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34" name="object 16234"/>
            <p:cNvSpPr/>
            <p:nvPr/>
          </p:nvSpPr>
          <p:spPr>
            <a:xfrm>
              <a:off x="2110333" y="1918715"/>
              <a:ext cx="3810" cy="3175"/>
            </a:xfrm>
            <a:custGeom>
              <a:avLst/>
              <a:gdLst/>
              <a:ahLst/>
              <a:cxnLst/>
              <a:rect l="l" t="t" r="r" b="b"/>
              <a:pathLst>
                <a:path w="3810" h="3175">
                  <a:moveTo>
                    <a:pt x="0" y="0"/>
                  </a:moveTo>
                  <a:lnTo>
                    <a:pt x="0" y="3048"/>
                  </a:lnTo>
                  <a:lnTo>
                    <a:pt x="3810" y="3047"/>
                  </a:lnTo>
                  <a:lnTo>
                    <a:pt x="381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35" name="object 16235"/>
            <p:cNvSpPr/>
            <p:nvPr/>
          </p:nvSpPr>
          <p:spPr>
            <a:xfrm>
              <a:off x="2104237" y="2046731"/>
              <a:ext cx="209550" cy="0"/>
            </a:xfrm>
            <a:custGeom>
              <a:avLst/>
              <a:gdLst/>
              <a:ahLst/>
              <a:cxnLst/>
              <a:rect l="l" t="t" r="r" b="b"/>
              <a:pathLst>
                <a:path w="209550">
                  <a:moveTo>
                    <a:pt x="0" y="0"/>
                  </a:moveTo>
                  <a:lnTo>
                    <a:pt x="20955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36" name="object 16236"/>
            <p:cNvSpPr/>
            <p:nvPr/>
          </p:nvSpPr>
          <p:spPr>
            <a:xfrm>
              <a:off x="2114143" y="2033015"/>
              <a:ext cx="200025" cy="0"/>
            </a:xfrm>
            <a:custGeom>
              <a:avLst/>
              <a:gdLst/>
              <a:ahLst/>
              <a:cxnLst/>
              <a:rect l="l" t="t" r="r" b="b"/>
              <a:pathLst>
                <a:path w="200025">
                  <a:moveTo>
                    <a:pt x="0" y="0"/>
                  </a:moveTo>
                  <a:lnTo>
                    <a:pt x="19964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37" name="object 16237"/>
            <p:cNvSpPr/>
            <p:nvPr/>
          </p:nvSpPr>
          <p:spPr>
            <a:xfrm>
              <a:off x="2117191" y="2033015"/>
              <a:ext cx="196850" cy="0"/>
            </a:xfrm>
            <a:custGeom>
              <a:avLst/>
              <a:gdLst/>
              <a:ahLst/>
              <a:cxnLst/>
              <a:rect l="l" t="t" r="r" b="b"/>
              <a:pathLst>
                <a:path w="196850">
                  <a:moveTo>
                    <a:pt x="0" y="0"/>
                  </a:moveTo>
                  <a:lnTo>
                    <a:pt x="19659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38" name="object 16238"/>
            <p:cNvSpPr/>
            <p:nvPr/>
          </p:nvSpPr>
          <p:spPr>
            <a:xfrm>
              <a:off x="2100427" y="2046731"/>
              <a:ext cx="294640" cy="0"/>
            </a:xfrm>
            <a:custGeom>
              <a:avLst/>
              <a:gdLst/>
              <a:ahLst/>
              <a:cxnLst/>
              <a:rect l="l" t="t" r="r" b="b"/>
              <a:pathLst>
                <a:path w="294639">
                  <a:moveTo>
                    <a:pt x="0" y="0"/>
                  </a:moveTo>
                  <a:lnTo>
                    <a:pt x="29413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39" name="object 16239"/>
            <p:cNvSpPr/>
            <p:nvPr/>
          </p:nvSpPr>
          <p:spPr>
            <a:xfrm>
              <a:off x="2229205" y="2033015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40" name="object 16240"/>
            <p:cNvSpPr/>
            <p:nvPr/>
          </p:nvSpPr>
          <p:spPr>
            <a:xfrm>
              <a:off x="2229205" y="204673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4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16241" name="object 16241"/>
          <p:cNvPicPr/>
          <p:nvPr/>
        </p:nvPicPr>
        <p:blipFill>
          <a:blip r:embed="rId93" cstate="print"/>
          <a:stretch>
            <a:fillRect/>
          </a:stretch>
        </p:blipFill>
        <p:spPr>
          <a:xfrm>
            <a:off x="2900357" y="1404176"/>
            <a:ext cx="103431" cy="99599"/>
          </a:xfrm>
          <a:prstGeom prst="rect">
            <a:avLst/>
          </a:prstGeom>
        </p:spPr>
      </p:pic>
      <p:sp>
        <p:nvSpPr>
          <p:cNvPr id="16242" name="object 16242"/>
          <p:cNvSpPr/>
          <p:nvPr/>
        </p:nvSpPr>
        <p:spPr>
          <a:xfrm>
            <a:off x="2334357" y="1199228"/>
            <a:ext cx="25539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  <a:path w="20319">
                <a:moveTo>
                  <a:pt x="0" y="0"/>
                </a:moveTo>
                <a:lnTo>
                  <a:pt x="1676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43" name="object 16243"/>
          <p:cNvSpPr/>
          <p:nvPr/>
        </p:nvSpPr>
        <p:spPr>
          <a:xfrm>
            <a:off x="2524939" y="1178157"/>
            <a:ext cx="0" cy="17558"/>
          </a:xfrm>
          <a:custGeom>
            <a:avLst/>
            <a:gdLst/>
            <a:ahLst/>
            <a:cxnLst/>
            <a:rect l="l" t="t" r="r" b="b"/>
            <a:pathLst>
              <a:path h="13969">
                <a:moveTo>
                  <a:pt x="0" y="0"/>
                </a:moveTo>
                <a:lnTo>
                  <a:pt x="0" y="13716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6244" name="object 16244"/>
          <p:cNvGrpSpPr/>
          <p:nvPr/>
        </p:nvGrpSpPr>
        <p:grpSpPr>
          <a:xfrm>
            <a:off x="2331484" y="1175286"/>
            <a:ext cx="128491" cy="122107"/>
            <a:chOff x="1855063" y="2027682"/>
            <a:chExt cx="102235" cy="97155"/>
          </a:xfrm>
        </p:grpSpPr>
        <p:sp>
          <p:nvSpPr>
            <p:cNvPr id="16245" name="object 16245"/>
            <p:cNvSpPr/>
            <p:nvPr/>
          </p:nvSpPr>
          <p:spPr>
            <a:xfrm>
              <a:off x="1951837" y="2050542"/>
              <a:ext cx="0" cy="71120"/>
            </a:xfrm>
            <a:custGeom>
              <a:avLst/>
              <a:gdLst/>
              <a:ahLst/>
              <a:cxnLst/>
              <a:rect l="l" t="t" r="r" b="b"/>
              <a:pathLst>
                <a:path h="71119">
                  <a:moveTo>
                    <a:pt x="0" y="0"/>
                  </a:moveTo>
                  <a:lnTo>
                    <a:pt x="0" y="7086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46" name="object 16246"/>
            <p:cNvSpPr/>
            <p:nvPr/>
          </p:nvSpPr>
          <p:spPr>
            <a:xfrm>
              <a:off x="1879447" y="2049018"/>
              <a:ext cx="74295" cy="73660"/>
            </a:xfrm>
            <a:custGeom>
              <a:avLst/>
              <a:gdLst/>
              <a:ahLst/>
              <a:cxnLst/>
              <a:rect l="l" t="t" r="r" b="b"/>
              <a:pathLst>
                <a:path w="74294" h="73660">
                  <a:moveTo>
                    <a:pt x="0" y="0"/>
                  </a:moveTo>
                  <a:lnTo>
                    <a:pt x="762" y="7620"/>
                  </a:lnTo>
                  <a:lnTo>
                    <a:pt x="2286" y="16002"/>
                  </a:lnTo>
                  <a:lnTo>
                    <a:pt x="20574" y="52577"/>
                  </a:lnTo>
                  <a:lnTo>
                    <a:pt x="57150" y="70866"/>
                  </a:lnTo>
                  <a:lnTo>
                    <a:pt x="73914" y="73152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47" name="object 16247"/>
            <p:cNvSpPr/>
            <p:nvPr/>
          </p:nvSpPr>
          <p:spPr>
            <a:xfrm>
              <a:off x="1880971" y="2046732"/>
              <a:ext cx="67945" cy="0"/>
            </a:xfrm>
            <a:custGeom>
              <a:avLst/>
              <a:gdLst/>
              <a:ahLst/>
              <a:cxnLst/>
              <a:rect l="l" t="t" r="r" b="b"/>
              <a:pathLst>
                <a:path w="67944">
                  <a:moveTo>
                    <a:pt x="0" y="0"/>
                  </a:moveTo>
                  <a:lnTo>
                    <a:pt x="6781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48" name="object 16248"/>
            <p:cNvSpPr/>
            <p:nvPr/>
          </p:nvSpPr>
          <p:spPr>
            <a:xfrm>
              <a:off x="1857349" y="2046732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0"/>
                  </a:lnTo>
                  <a:lnTo>
                    <a:pt x="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49" name="object 16249"/>
            <p:cNvSpPr/>
            <p:nvPr/>
          </p:nvSpPr>
          <p:spPr>
            <a:xfrm>
              <a:off x="1857349" y="2029968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50" name="object 16250"/>
            <p:cNvSpPr/>
            <p:nvPr/>
          </p:nvSpPr>
          <p:spPr>
            <a:xfrm>
              <a:off x="1877161" y="2036826"/>
              <a:ext cx="3810" cy="13970"/>
            </a:xfrm>
            <a:custGeom>
              <a:avLst/>
              <a:gdLst/>
              <a:ahLst/>
              <a:cxnLst/>
              <a:rect l="l" t="t" r="r" b="b"/>
              <a:pathLst>
                <a:path w="3810" h="13969">
                  <a:moveTo>
                    <a:pt x="0" y="0"/>
                  </a:moveTo>
                  <a:lnTo>
                    <a:pt x="3810" y="0"/>
                  </a:lnTo>
                  <a:lnTo>
                    <a:pt x="3810" y="3047"/>
                  </a:lnTo>
                  <a:lnTo>
                    <a:pt x="3810" y="9906"/>
                  </a:lnTo>
                  <a:lnTo>
                    <a:pt x="3810" y="13716"/>
                  </a:lnTo>
                  <a:lnTo>
                    <a:pt x="0" y="13716"/>
                  </a:lnTo>
                  <a:lnTo>
                    <a:pt x="0" y="9906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51" name="object 16251"/>
            <p:cNvSpPr/>
            <p:nvPr/>
          </p:nvSpPr>
          <p:spPr>
            <a:xfrm>
              <a:off x="1948789" y="2036826"/>
              <a:ext cx="6350" cy="10160"/>
            </a:xfrm>
            <a:custGeom>
              <a:avLst/>
              <a:gdLst/>
              <a:ahLst/>
              <a:cxnLst/>
              <a:rect l="l" t="t" r="r" b="b"/>
              <a:pathLst>
                <a:path w="6350" h="10160">
                  <a:moveTo>
                    <a:pt x="0" y="0"/>
                  </a:moveTo>
                  <a:lnTo>
                    <a:pt x="0" y="9906"/>
                  </a:lnTo>
                  <a:lnTo>
                    <a:pt x="6096" y="9906"/>
                  </a:lnTo>
                  <a:lnTo>
                    <a:pt x="6096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6252" name="object 16252"/>
          <p:cNvGrpSpPr/>
          <p:nvPr/>
        </p:nvGrpSpPr>
        <p:grpSpPr>
          <a:xfrm>
            <a:off x="2340103" y="1072811"/>
            <a:ext cx="124501" cy="40701"/>
            <a:chOff x="1861921" y="1946148"/>
            <a:chExt cx="99060" cy="32384"/>
          </a:xfrm>
        </p:grpSpPr>
        <p:sp>
          <p:nvSpPr>
            <p:cNvPr id="16253" name="object 16253"/>
            <p:cNvSpPr/>
            <p:nvPr/>
          </p:nvSpPr>
          <p:spPr>
            <a:xfrm>
              <a:off x="1864207" y="1948434"/>
              <a:ext cx="10160" cy="6985"/>
            </a:xfrm>
            <a:custGeom>
              <a:avLst/>
              <a:gdLst/>
              <a:ahLst/>
              <a:cxnLst/>
              <a:rect l="l" t="t" r="r" b="b"/>
              <a:pathLst>
                <a:path w="10160" h="6985">
                  <a:moveTo>
                    <a:pt x="9906" y="6857"/>
                  </a:moveTo>
                  <a:lnTo>
                    <a:pt x="9906" y="0"/>
                  </a:lnTo>
                  <a:lnTo>
                    <a:pt x="0" y="0"/>
                  </a:lnTo>
                  <a:lnTo>
                    <a:pt x="0" y="6857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54" name="object 16254"/>
            <p:cNvSpPr/>
            <p:nvPr/>
          </p:nvSpPr>
          <p:spPr>
            <a:xfrm>
              <a:off x="1918309" y="1965960"/>
              <a:ext cx="3175" cy="10160"/>
            </a:xfrm>
            <a:custGeom>
              <a:avLst/>
              <a:gdLst/>
              <a:ahLst/>
              <a:cxnLst/>
              <a:rect l="l" t="t" r="r" b="b"/>
              <a:pathLst>
                <a:path w="3175" h="10160">
                  <a:moveTo>
                    <a:pt x="0" y="0"/>
                  </a:moveTo>
                  <a:lnTo>
                    <a:pt x="3048" y="0"/>
                  </a:lnTo>
                  <a:lnTo>
                    <a:pt x="3048" y="9906"/>
                  </a:lnTo>
                  <a:lnTo>
                    <a:pt x="0" y="990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55" name="object 16255"/>
            <p:cNvSpPr/>
            <p:nvPr/>
          </p:nvSpPr>
          <p:spPr>
            <a:xfrm>
              <a:off x="1954885" y="1965960"/>
              <a:ext cx="3810" cy="10160"/>
            </a:xfrm>
            <a:custGeom>
              <a:avLst/>
              <a:gdLst/>
              <a:ahLst/>
              <a:cxnLst/>
              <a:rect l="l" t="t" r="r" b="b"/>
              <a:pathLst>
                <a:path w="3810" h="10160">
                  <a:moveTo>
                    <a:pt x="0" y="0"/>
                  </a:moveTo>
                  <a:lnTo>
                    <a:pt x="3810" y="0"/>
                  </a:lnTo>
                  <a:lnTo>
                    <a:pt x="3810" y="9906"/>
                  </a:lnTo>
                  <a:lnTo>
                    <a:pt x="0" y="9906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56" name="object 16256"/>
            <p:cNvSpPr/>
            <p:nvPr/>
          </p:nvSpPr>
          <p:spPr>
            <a:xfrm>
              <a:off x="1877161" y="1965960"/>
              <a:ext cx="3810" cy="10160"/>
            </a:xfrm>
            <a:custGeom>
              <a:avLst/>
              <a:gdLst/>
              <a:ahLst/>
              <a:cxnLst/>
              <a:rect l="l" t="t" r="r" b="b"/>
              <a:pathLst>
                <a:path w="3810" h="10160">
                  <a:moveTo>
                    <a:pt x="3810" y="0"/>
                  </a:moveTo>
                  <a:lnTo>
                    <a:pt x="0" y="0"/>
                  </a:lnTo>
                  <a:lnTo>
                    <a:pt x="0" y="9906"/>
                  </a:lnTo>
                  <a:lnTo>
                    <a:pt x="3810" y="9906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6257" name="object 16257"/>
          <p:cNvGrpSpPr/>
          <p:nvPr/>
        </p:nvGrpSpPr>
        <p:grpSpPr>
          <a:xfrm>
            <a:off x="2331484" y="1175285"/>
            <a:ext cx="9577" cy="23942"/>
            <a:chOff x="1855063" y="2027682"/>
            <a:chExt cx="7620" cy="19050"/>
          </a:xfrm>
        </p:grpSpPr>
        <p:sp>
          <p:nvSpPr>
            <p:cNvPr id="16258" name="object 16258"/>
            <p:cNvSpPr/>
            <p:nvPr/>
          </p:nvSpPr>
          <p:spPr>
            <a:xfrm>
              <a:off x="1857349" y="2029968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3048"/>
                  </a:moveTo>
                  <a:lnTo>
                    <a:pt x="0" y="0"/>
                  </a:lnTo>
                  <a:lnTo>
                    <a:pt x="3047" y="0"/>
                  </a:lnTo>
                  <a:lnTo>
                    <a:pt x="3048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59" name="object 16259"/>
            <p:cNvSpPr/>
            <p:nvPr/>
          </p:nvSpPr>
          <p:spPr>
            <a:xfrm>
              <a:off x="1857349" y="2033016"/>
              <a:ext cx="0" cy="13970"/>
            </a:xfrm>
            <a:custGeom>
              <a:avLst/>
              <a:gdLst/>
              <a:ahLst/>
              <a:cxnLst/>
              <a:rect l="l" t="t" r="r" b="b"/>
              <a:pathLst>
                <a:path h="13969">
                  <a:moveTo>
                    <a:pt x="0" y="13716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6260" name="object 16260"/>
          <p:cNvSpPr/>
          <p:nvPr/>
        </p:nvSpPr>
        <p:spPr>
          <a:xfrm>
            <a:off x="2095890" y="1101541"/>
            <a:ext cx="0" cy="76616"/>
          </a:xfrm>
          <a:custGeom>
            <a:avLst/>
            <a:gdLst/>
            <a:ahLst/>
            <a:cxnLst/>
            <a:rect l="l" t="t" r="r" b="b"/>
            <a:pathLst>
              <a:path h="60960">
                <a:moveTo>
                  <a:pt x="0" y="60959"/>
                </a:moveTo>
                <a:lnTo>
                  <a:pt x="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6261" name="object 16261"/>
          <p:cNvGrpSpPr/>
          <p:nvPr/>
        </p:nvGrpSpPr>
        <p:grpSpPr>
          <a:xfrm>
            <a:off x="2089186" y="1088134"/>
            <a:ext cx="245809" cy="118914"/>
            <a:chOff x="1662277" y="1958339"/>
            <a:chExt cx="195580" cy="94615"/>
          </a:xfrm>
        </p:grpSpPr>
        <p:sp>
          <p:nvSpPr>
            <p:cNvPr id="16262" name="object 16262"/>
            <p:cNvSpPr/>
            <p:nvPr/>
          </p:nvSpPr>
          <p:spPr>
            <a:xfrm>
              <a:off x="1752955" y="1960625"/>
              <a:ext cx="72390" cy="69850"/>
            </a:xfrm>
            <a:custGeom>
              <a:avLst/>
              <a:gdLst/>
              <a:ahLst/>
              <a:cxnLst/>
              <a:rect l="l" t="t" r="r" b="b"/>
              <a:pathLst>
                <a:path w="72389" h="69850">
                  <a:moveTo>
                    <a:pt x="72389" y="0"/>
                  </a:moveTo>
                  <a:lnTo>
                    <a:pt x="65531" y="0"/>
                  </a:lnTo>
                  <a:lnTo>
                    <a:pt x="57149" y="1524"/>
                  </a:lnTo>
                  <a:lnTo>
                    <a:pt x="21335" y="17526"/>
                  </a:lnTo>
                  <a:lnTo>
                    <a:pt x="2285" y="51053"/>
                  </a:lnTo>
                  <a:lnTo>
                    <a:pt x="0" y="66294"/>
                  </a:lnTo>
                  <a:lnTo>
                    <a:pt x="0" y="67818"/>
                  </a:lnTo>
                  <a:lnTo>
                    <a:pt x="0" y="6934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63" name="object 16263"/>
            <p:cNvSpPr/>
            <p:nvPr/>
          </p:nvSpPr>
          <p:spPr>
            <a:xfrm>
              <a:off x="1678279" y="2033015"/>
              <a:ext cx="148590" cy="0"/>
            </a:xfrm>
            <a:custGeom>
              <a:avLst/>
              <a:gdLst/>
              <a:ahLst/>
              <a:cxnLst/>
              <a:rect l="l" t="t" r="r" b="b"/>
              <a:pathLst>
                <a:path w="148589">
                  <a:moveTo>
                    <a:pt x="148589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64" name="object 16264"/>
            <p:cNvSpPr/>
            <p:nvPr/>
          </p:nvSpPr>
          <p:spPr>
            <a:xfrm>
              <a:off x="1678279" y="1962149"/>
              <a:ext cx="148590" cy="67945"/>
            </a:xfrm>
            <a:custGeom>
              <a:avLst/>
              <a:gdLst/>
              <a:ahLst/>
              <a:cxnLst/>
              <a:rect l="l" t="t" r="r" b="b"/>
              <a:pathLst>
                <a:path w="148589" h="67944">
                  <a:moveTo>
                    <a:pt x="148589" y="67818"/>
                  </a:moveTo>
                  <a:lnTo>
                    <a:pt x="0" y="67818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65" name="object 16265"/>
            <p:cNvSpPr/>
            <p:nvPr/>
          </p:nvSpPr>
          <p:spPr>
            <a:xfrm>
              <a:off x="1679803" y="1960625"/>
              <a:ext cx="73660" cy="69850"/>
            </a:xfrm>
            <a:custGeom>
              <a:avLst/>
              <a:gdLst/>
              <a:ahLst/>
              <a:cxnLst/>
              <a:rect l="l" t="t" r="r" b="b"/>
              <a:pathLst>
                <a:path w="73660" h="69850">
                  <a:moveTo>
                    <a:pt x="73151" y="69342"/>
                  </a:moveTo>
                  <a:lnTo>
                    <a:pt x="72389" y="61722"/>
                  </a:lnTo>
                  <a:lnTo>
                    <a:pt x="70865" y="53340"/>
                  </a:lnTo>
                  <a:lnTo>
                    <a:pt x="52577" y="19050"/>
                  </a:lnTo>
                  <a:lnTo>
                    <a:pt x="18287" y="2286"/>
                  </a:lnTo>
                  <a:lnTo>
                    <a:pt x="2285" y="0"/>
                  </a:lnTo>
                  <a:lnTo>
                    <a:pt x="1523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66" name="object 16266"/>
            <p:cNvSpPr/>
            <p:nvPr/>
          </p:nvSpPr>
          <p:spPr>
            <a:xfrm>
              <a:off x="1826869" y="1962149"/>
              <a:ext cx="0" cy="67945"/>
            </a:xfrm>
            <a:custGeom>
              <a:avLst/>
              <a:gdLst/>
              <a:ahLst/>
              <a:cxnLst/>
              <a:rect l="l" t="t" r="r" b="b"/>
              <a:pathLst>
                <a:path h="67944">
                  <a:moveTo>
                    <a:pt x="0" y="6781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67" name="object 16267"/>
            <p:cNvSpPr/>
            <p:nvPr/>
          </p:nvSpPr>
          <p:spPr>
            <a:xfrm>
              <a:off x="1664563" y="2029967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69">
                  <a:moveTo>
                    <a:pt x="13716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68" name="object 16268"/>
            <p:cNvSpPr/>
            <p:nvPr/>
          </p:nvSpPr>
          <p:spPr>
            <a:xfrm>
              <a:off x="1664563" y="2033015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69">
                  <a:moveTo>
                    <a:pt x="0" y="0"/>
                  </a:moveTo>
                  <a:lnTo>
                    <a:pt x="1371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69" name="object 16269"/>
            <p:cNvSpPr/>
            <p:nvPr/>
          </p:nvSpPr>
          <p:spPr>
            <a:xfrm>
              <a:off x="1664563" y="2046731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69">
                  <a:moveTo>
                    <a:pt x="0" y="0"/>
                  </a:moveTo>
                  <a:lnTo>
                    <a:pt x="1371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70" name="object 16270"/>
            <p:cNvSpPr/>
            <p:nvPr/>
          </p:nvSpPr>
          <p:spPr>
            <a:xfrm>
              <a:off x="1664563" y="1972817"/>
              <a:ext cx="0" cy="71120"/>
            </a:xfrm>
            <a:custGeom>
              <a:avLst/>
              <a:gdLst/>
              <a:ahLst/>
              <a:cxnLst/>
              <a:rect l="l" t="t" r="r" b="b"/>
              <a:pathLst>
                <a:path h="71119">
                  <a:moveTo>
                    <a:pt x="0" y="70866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71" name="object 16271"/>
            <p:cNvSpPr/>
            <p:nvPr/>
          </p:nvSpPr>
          <p:spPr>
            <a:xfrm>
              <a:off x="1823059" y="2029967"/>
              <a:ext cx="10795" cy="20955"/>
            </a:xfrm>
            <a:custGeom>
              <a:avLst/>
              <a:gdLst/>
              <a:ahLst/>
              <a:cxnLst/>
              <a:rect l="l" t="t" r="r" b="b"/>
              <a:pathLst>
                <a:path w="10794" h="20955">
                  <a:moveTo>
                    <a:pt x="10668" y="20574"/>
                  </a:moveTo>
                  <a:lnTo>
                    <a:pt x="0" y="13716"/>
                  </a:lnTo>
                  <a:lnTo>
                    <a:pt x="0" y="3048"/>
                  </a:lnTo>
                  <a:lnTo>
                    <a:pt x="3810" y="3048"/>
                  </a:lnTo>
                  <a:lnTo>
                    <a:pt x="3810" y="0"/>
                  </a:lnTo>
                  <a:lnTo>
                    <a:pt x="3810" y="3048"/>
                  </a:lnTo>
                  <a:lnTo>
                    <a:pt x="6858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72" name="object 16272"/>
            <p:cNvSpPr/>
            <p:nvPr/>
          </p:nvSpPr>
          <p:spPr>
            <a:xfrm>
              <a:off x="1826869" y="202996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48" y="0"/>
                  </a:lnTo>
                  <a:lnTo>
                    <a:pt x="30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73" name="object 16273"/>
            <p:cNvSpPr/>
            <p:nvPr/>
          </p:nvSpPr>
          <p:spPr>
            <a:xfrm>
              <a:off x="1678279" y="2029967"/>
              <a:ext cx="3175" cy="20955"/>
            </a:xfrm>
            <a:custGeom>
              <a:avLst/>
              <a:gdLst/>
              <a:ahLst/>
              <a:cxnLst/>
              <a:rect l="l" t="t" r="r" b="b"/>
              <a:pathLst>
                <a:path w="3175" h="20955">
                  <a:moveTo>
                    <a:pt x="0" y="16764"/>
                  </a:moveTo>
                  <a:lnTo>
                    <a:pt x="0" y="20574"/>
                  </a:lnTo>
                  <a:lnTo>
                    <a:pt x="0" y="13716"/>
                  </a:lnTo>
                  <a:lnTo>
                    <a:pt x="3047" y="13716"/>
                  </a:lnTo>
                  <a:lnTo>
                    <a:pt x="3047" y="3048"/>
                  </a:lnTo>
                  <a:lnTo>
                    <a:pt x="0" y="3048"/>
                  </a:lnTo>
                  <a:lnTo>
                    <a:pt x="0" y="0"/>
                  </a:ln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74" name="object 16274"/>
            <p:cNvSpPr/>
            <p:nvPr/>
          </p:nvSpPr>
          <p:spPr>
            <a:xfrm>
              <a:off x="1833727" y="2050541"/>
              <a:ext cx="24130" cy="0"/>
            </a:xfrm>
            <a:custGeom>
              <a:avLst/>
              <a:gdLst/>
              <a:ahLst/>
              <a:cxnLst/>
              <a:rect l="l" t="t" r="r" b="b"/>
              <a:pathLst>
                <a:path w="24130">
                  <a:moveTo>
                    <a:pt x="23622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75" name="object 16275"/>
            <p:cNvSpPr/>
            <p:nvPr/>
          </p:nvSpPr>
          <p:spPr>
            <a:xfrm>
              <a:off x="1829917" y="2029967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39">
                  <a:moveTo>
                    <a:pt x="0" y="0"/>
                  </a:moveTo>
                  <a:lnTo>
                    <a:pt x="2743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6276" name="object 16276"/>
          <p:cNvSpPr/>
          <p:nvPr/>
        </p:nvSpPr>
        <p:spPr>
          <a:xfrm>
            <a:off x="2092059" y="1407047"/>
            <a:ext cx="0" cy="26337"/>
          </a:xfrm>
          <a:custGeom>
            <a:avLst/>
            <a:gdLst/>
            <a:ahLst/>
            <a:cxnLst/>
            <a:rect l="l" t="t" r="r" b="b"/>
            <a:pathLst>
              <a:path h="20955">
                <a:moveTo>
                  <a:pt x="0" y="20574"/>
                </a:moveTo>
                <a:lnTo>
                  <a:pt x="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6277" name="object 16277"/>
          <p:cNvGrpSpPr/>
          <p:nvPr/>
        </p:nvGrpSpPr>
        <p:grpSpPr>
          <a:xfrm>
            <a:off x="2359257" y="1090051"/>
            <a:ext cx="301674" cy="23144"/>
            <a:chOff x="1877161" y="1959864"/>
            <a:chExt cx="240029" cy="18415"/>
          </a:xfrm>
        </p:grpSpPr>
        <p:sp>
          <p:nvSpPr>
            <p:cNvPr id="16278" name="object 16278"/>
            <p:cNvSpPr/>
            <p:nvPr/>
          </p:nvSpPr>
          <p:spPr>
            <a:xfrm>
              <a:off x="1877161" y="1965960"/>
              <a:ext cx="237490" cy="0"/>
            </a:xfrm>
            <a:custGeom>
              <a:avLst/>
              <a:gdLst/>
              <a:ahLst/>
              <a:cxnLst/>
              <a:rect l="l" t="t" r="r" b="b"/>
              <a:pathLst>
                <a:path w="237489">
                  <a:moveTo>
                    <a:pt x="236981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79" name="object 16279"/>
            <p:cNvSpPr/>
            <p:nvPr/>
          </p:nvSpPr>
          <p:spPr>
            <a:xfrm>
              <a:off x="1877161" y="1975866"/>
              <a:ext cx="227329" cy="0"/>
            </a:xfrm>
            <a:custGeom>
              <a:avLst/>
              <a:gdLst/>
              <a:ahLst/>
              <a:cxnLst/>
              <a:rect l="l" t="t" r="r" b="b"/>
              <a:pathLst>
                <a:path w="227330">
                  <a:moveTo>
                    <a:pt x="227075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80" name="object 16280"/>
            <p:cNvSpPr/>
            <p:nvPr/>
          </p:nvSpPr>
          <p:spPr>
            <a:xfrm>
              <a:off x="1877161" y="1962150"/>
              <a:ext cx="240029" cy="0"/>
            </a:xfrm>
            <a:custGeom>
              <a:avLst/>
              <a:gdLst/>
              <a:ahLst/>
              <a:cxnLst/>
              <a:rect l="l" t="t" r="r" b="b"/>
              <a:pathLst>
                <a:path w="240030">
                  <a:moveTo>
                    <a:pt x="240030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6281" name="object 16281"/>
          <p:cNvGrpSpPr/>
          <p:nvPr/>
        </p:nvGrpSpPr>
        <p:grpSpPr>
          <a:xfrm>
            <a:off x="2092060" y="1430032"/>
            <a:ext cx="816438" cy="11173"/>
            <a:chOff x="1664563" y="2230373"/>
            <a:chExt cx="649605" cy="8890"/>
          </a:xfrm>
        </p:grpSpPr>
        <p:sp>
          <p:nvSpPr>
            <p:cNvPr id="16282" name="object 16282"/>
            <p:cNvSpPr/>
            <p:nvPr/>
          </p:nvSpPr>
          <p:spPr>
            <a:xfrm>
              <a:off x="1664563" y="2232659"/>
              <a:ext cx="649605" cy="0"/>
            </a:xfrm>
            <a:custGeom>
              <a:avLst/>
              <a:gdLst/>
              <a:ahLst/>
              <a:cxnLst/>
              <a:rect l="l" t="t" r="r" b="b"/>
              <a:pathLst>
                <a:path w="649605">
                  <a:moveTo>
                    <a:pt x="649224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83" name="object 16283"/>
            <p:cNvSpPr/>
            <p:nvPr/>
          </p:nvSpPr>
          <p:spPr>
            <a:xfrm>
              <a:off x="1667611" y="2236469"/>
              <a:ext cx="642620" cy="0"/>
            </a:xfrm>
            <a:custGeom>
              <a:avLst/>
              <a:gdLst/>
              <a:ahLst/>
              <a:cxnLst/>
              <a:rect l="l" t="t" r="r" b="b"/>
              <a:pathLst>
                <a:path w="642619">
                  <a:moveTo>
                    <a:pt x="642366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6284" name="object 16284"/>
          <p:cNvSpPr/>
          <p:nvPr/>
        </p:nvSpPr>
        <p:spPr>
          <a:xfrm>
            <a:off x="2359257" y="1110162"/>
            <a:ext cx="280925" cy="0"/>
          </a:xfrm>
          <a:custGeom>
            <a:avLst/>
            <a:gdLst/>
            <a:ahLst/>
            <a:cxnLst/>
            <a:rect l="l" t="t" r="r" b="b"/>
            <a:pathLst>
              <a:path w="223519">
                <a:moveTo>
                  <a:pt x="223266" y="0"/>
                </a:moveTo>
                <a:lnTo>
                  <a:pt x="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16285" name="object 16285"/>
          <p:cNvPicPr/>
          <p:nvPr/>
        </p:nvPicPr>
        <p:blipFill>
          <a:blip r:embed="rId94" cstate="print"/>
          <a:stretch>
            <a:fillRect/>
          </a:stretch>
        </p:blipFill>
        <p:spPr>
          <a:xfrm>
            <a:off x="2359257" y="1175286"/>
            <a:ext cx="282520" cy="121626"/>
          </a:xfrm>
          <a:prstGeom prst="rect">
            <a:avLst/>
          </a:prstGeom>
        </p:spPr>
      </p:pic>
      <p:sp>
        <p:nvSpPr>
          <p:cNvPr id="16286" name="object 16286"/>
          <p:cNvSpPr/>
          <p:nvPr/>
        </p:nvSpPr>
        <p:spPr>
          <a:xfrm>
            <a:off x="2908018" y="2312073"/>
            <a:ext cx="89385" cy="0"/>
          </a:xfrm>
          <a:custGeom>
            <a:avLst/>
            <a:gdLst/>
            <a:ahLst/>
            <a:cxnLst/>
            <a:rect l="l" t="t" r="r" b="b"/>
            <a:pathLst>
              <a:path w="71119">
                <a:moveTo>
                  <a:pt x="70866" y="0"/>
                </a:moveTo>
                <a:lnTo>
                  <a:pt x="0" y="0"/>
                </a:lnTo>
              </a:path>
              <a:path w="71119">
                <a:moveTo>
                  <a:pt x="70866" y="0"/>
                </a:moveTo>
                <a:lnTo>
                  <a:pt x="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16287" name="object 16287"/>
          <p:cNvPicPr/>
          <p:nvPr/>
        </p:nvPicPr>
        <p:blipFill>
          <a:blip r:embed="rId95" cstate="print"/>
          <a:stretch>
            <a:fillRect/>
          </a:stretch>
        </p:blipFill>
        <p:spPr>
          <a:xfrm>
            <a:off x="1851677" y="1072812"/>
            <a:ext cx="204947" cy="134077"/>
          </a:xfrm>
          <a:prstGeom prst="rect">
            <a:avLst/>
          </a:prstGeom>
        </p:spPr>
      </p:pic>
      <p:grpSp>
        <p:nvGrpSpPr>
          <p:cNvPr id="16288" name="object 16288"/>
          <p:cNvGrpSpPr/>
          <p:nvPr/>
        </p:nvGrpSpPr>
        <p:grpSpPr>
          <a:xfrm>
            <a:off x="1753034" y="1179116"/>
            <a:ext cx="57462" cy="23144"/>
            <a:chOff x="1394815" y="2030729"/>
            <a:chExt cx="45720" cy="18415"/>
          </a:xfrm>
        </p:grpSpPr>
        <p:sp>
          <p:nvSpPr>
            <p:cNvPr id="16289" name="object 16289"/>
            <p:cNvSpPr/>
            <p:nvPr/>
          </p:nvSpPr>
          <p:spPr>
            <a:xfrm>
              <a:off x="1397101" y="2033015"/>
              <a:ext cx="6985" cy="13970"/>
            </a:xfrm>
            <a:custGeom>
              <a:avLst/>
              <a:gdLst/>
              <a:ahLst/>
              <a:cxnLst/>
              <a:rect l="l" t="t" r="r" b="b"/>
              <a:pathLst>
                <a:path w="6984" h="13969">
                  <a:moveTo>
                    <a:pt x="6858" y="0"/>
                  </a:moveTo>
                  <a:lnTo>
                    <a:pt x="0" y="0"/>
                  </a:lnTo>
                  <a:lnTo>
                    <a:pt x="0" y="13716"/>
                  </a:lnTo>
                  <a:lnTo>
                    <a:pt x="6858" y="1371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90" name="object 16290"/>
            <p:cNvSpPr/>
            <p:nvPr/>
          </p:nvSpPr>
          <p:spPr>
            <a:xfrm>
              <a:off x="1434439" y="2033015"/>
              <a:ext cx="3810" cy="13970"/>
            </a:xfrm>
            <a:custGeom>
              <a:avLst/>
              <a:gdLst/>
              <a:ahLst/>
              <a:cxnLst/>
              <a:rect l="l" t="t" r="r" b="b"/>
              <a:pathLst>
                <a:path w="3809" h="13969">
                  <a:moveTo>
                    <a:pt x="3809" y="0"/>
                  </a:moveTo>
                  <a:lnTo>
                    <a:pt x="0" y="0"/>
                  </a:lnTo>
                  <a:lnTo>
                    <a:pt x="0" y="13716"/>
                  </a:lnTo>
                  <a:lnTo>
                    <a:pt x="3809" y="13716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6291" name="object 16291"/>
          <p:cNvGrpSpPr/>
          <p:nvPr/>
        </p:nvGrpSpPr>
        <p:grpSpPr>
          <a:xfrm>
            <a:off x="1604591" y="1179116"/>
            <a:ext cx="56664" cy="23144"/>
            <a:chOff x="1276705" y="2030729"/>
            <a:chExt cx="45085" cy="18415"/>
          </a:xfrm>
        </p:grpSpPr>
        <p:sp>
          <p:nvSpPr>
            <p:cNvPr id="16292" name="object 16292"/>
            <p:cNvSpPr/>
            <p:nvPr/>
          </p:nvSpPr>
          <p:spPr>
            <a:xfrm>
              <a:off x="1316329" y="2033015"/>
              <a:ext cx="3175" cy="13970"/>
            </a:xfrm>
            <a:custGeom>
              <a:avLst/>
              <a:gdLst/>
              <a:ahLst/>
              <a:cxnLst/>
              <a:rect l="l" t="t" r="r" b="b"/>
              <a:pathLst>
                <a:path w="3175" h="13969">
                  <a:moveTo>
                    <a:pt x="3047" y="0"/>
                  </a:moveTo>
                  <a:lnTo>
                    <a:pt x="0" y="0"/>
                  </a:lnTo>
                  <a:lnTo>
                    <a:pt x="0" y="13716"/>
                  </a:lnTo>
                  <a:lnTo>
                    <a:pt x="3047" y="1371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93" name="object 16293"/>
            <p:cNvSpPr/>
            <p:nvPr/>
          </p:nvSpPr>
          <p:spPr>
            <a:xfrm>
              <a:off x="1278991" y="2033015"/>
              <a:ext cx="6985" cy="13970"/>
            </a:xfrm>
            <a:custGeom>
              <a:avLst/>
              <a:gdLst/>
              <a:ahLst/>
              <a:cxnLst/>
              <a:rect l="l" t="t" r="r" b="b"/>
              <a:pathLst>
                <a:path w="6984" h="13969">
                  <a:moveTo>
                    <a:pt x="6858" y="0"/>
                  </a:moveTo>
                  <a:lnTo>
                    <a:pt x="0" y="0"/>
                  </a:lnTo>
                  <a:lnTo>
                    <a:pt x="0" y="13716"/>
                  </a:lnTo>
                  <a:lnTo>
                    <a:pt x="6858" y="1371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6294" name="object 16294"/>
          <p:cNvGrpSpPr/>
          <p:nvPr/>
        </p:nvGrpSpPr>
        <p:grpSpPr>
          <a:xfrm>
            <a:off x="2000120" y="1407047"/>
            <a:ext cx="62250" cy="93376"/>
            <a:chOff x="1591411" y="2212085"/>
            <a:chExt cx="49530" cy="74295"/>
          </a:xfrm>
        </p:grpSpPr>
        <p:sp>
          <p:nvSpPr>
            <p:cNvPr id="16295" name="object 16295"/>
            <p:cNvSpPr/>
            <p:nvPr/>
          </p:nvSpPr>
          <p:spPr>
            <a:xfrm>
              <a:off x="1593697" y="2232659"/>
              <a:ext cx="47625" cy="51435"/>
            </a:xfrm>
            <a:custGeom>
              <a:avLst/>
              <a:gdLst/>
              <a:ahLst/>
              <a:cxnLst/>
              <a:rect l="l" t="t" r="r" b="b"/>
              <a:pathLst>
                <a:path w="47625" h="51435">
                  <a:moveTo>
                    <a:pt x="0" y="51053"/>
                  </a:moveTo>
                  <a:lnTo>
                    <a:pt x="0" y="0"/>
                  </a:lnTo>
                </a:path>
                <a:path w="47625" h="51435">
                  <a:moveTo>
                    <a:pt x="0" y="51053"/>
                  </a:moveTo>
                  <a:lnTo>
                    <a:pt x="47244" y="51053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96" name="object 16296"/>
            <p:cNvSpPr/>
            <p:nvPr/>
          </p:nvSpPr>
          <p:spPr>
            <a:xfrm>
              <a:off x="1593697" y="2212085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h="20955">
                  <a:moveTo>
                    <a:pt x="0" y="20574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6297" name="object 16297"/>
          <p:cNvGrpSpPr/>
          <p:nvPr/>
        </p:nvGrpSpPr>
        <p:grpSpPr>
          <a:xfrm>
            <a:off x="1668757" y="1434821"/>
            <a:ext cx="256184" cy="81403"/>
            <a:chOff x="1327759" y="2234183"/>
            <a:chExt cx="203835" cy="64769"/>
          </a:xfrm>
        </p:grpSpPr>
        <p:sp>
          <p:nvSpPr>
            <p:cNvPr id="16298" name="object 16298"/>
            <p:cNvSpPr/>
            <p:nvPr/>
          </p:nvSpPr>
          <p:spPr>
            <a:xfrm>
              <a:off x="1528927" y="2236469"/>
              <a:ext cx="0" cy="60325"/>
            </a:xfrm>
            <a:custGeom>
              <a:avLst/>
              <a:gdLst/>
              <a:ahLst/>
              <a:cxnLst/>
              <a:rect l="l" t="t" r="r" b="b"/>
              <a:pathLst>
                <a:path h="60325">
                  <a:moveTo>
                    <a:pt x="0" y="6019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99" name="object 16299"/>
            <p:cNvSpPr/>
            <p:nvPr/>
          </p:nvSpPr>
          <p:spPr>
            <a:xfrm>
              <a:off x="1330045" y="2236469"/>
              <a:ext cx="199390" cy="60325"/>
            </a:xfrm>
            <a:custGeom>
              <a:avLst/>
              <a:gdLst/>
              <a:ahLst/>
              <a:cxnLst/>
              <a:rect l="l" t="t" r="r" b="b"/>
              <a:pathLst>
                <a:path w="199390" h="60325">
                  <a:moveTo>
                    <a:pt x="0" y="0"/>
                  </a:moveTo>
                  <a:lnTo>
                    <a:pt x="0" y="60198"/>
                  </a:lnTo>
                  <a:lnTo>
                    <a:pt x="198882" y="60197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6300" name="object 16300"/>
          <p:cNvGrpSpPr/>
          <p:nvPr/>
        </p:nvGrpSpPr>
        <p:grpSpPr>
          <a:xfrm>
            <a:off x="1515525" y="1179116"/>
            <a:ext cx="56664" cy="23144"/>
            <a:chOff x="1205839" y="2030729"/>
            <a:chExt cx="45085" cy="18415"/>
          </a:xfrm>
        </p:grpSpPr>
        <p:sp>
          <p:nvSpPr>
            <p:cNvPr id="16301" name="object 16301"/>
            <p:cNvSpPr/>
            <p:nvPr/>
          </p:nvSpPr>
          <p:spPr>
            <a:xfrm>
              <a:off x="1245463" y="2033015"/>
              <a:ext cx="3175" cy="13970"/>
            </a:xfrm>
            <a:custGeom>
              <a:avLst/>
              <a:gdLst/>
              <a:ahLst/>
              <a:cxnLst/>
              <a:rect l="l" t="t" r="r" b="b"/>
              <a:pathLst>
                <a:path w="3175" h="13969">
                  <a:moveTo>
                    <a:pt x="3047" y="0"/>
                  </a:moveTo>
                  <a:lnTo>
                    <a:pt x="0" y="0"/>
                  </a:lnTo>
                  <a:lnTo>
                    <a:pt x="0" y="13716"/>
                  </a:lnTo>
                  <a:lnTo>
                    <a:pt x="3047" y="1371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02" name="object 16302"/>
            <p:cNvSpPr/>
            <p:nvPr/>
          </p:nvSpPr>
          <p:spPr>
            <a:xfrm>
              <a:off x="1208125" y="2033015"/>
              <a:ext cx="3810" cy="13970"/>
            </a:xfrm>
            <a:custGeom>
              <a:avLst/>
              <a:gdLst/>
              <a:ahLst/>
              <a:cxnLst/>
              <a:rect l="l" t="t" r="r" b="b"/>
              <a:pathLst>
                <a:path w="3809" h="13969">
                  <a:moveTo>
                    <a:pt x="3809" y="0"/>
                  </a:moveTo>
                  <a:lnTo>
                    <a:pt x="0" y="0"/>
                  </a:lnTo>
                  <a:lnTo>
                    <a:pt x="0" y="13716"/>
                  </a:lnTo>
                  <a:lnTo>
                    <a:pt x="3809" y="13716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6303" name="object 16303"/>
          <p:cNvGrpSpPr/>
          <p:nvPr/>
        </p:nvGrpSpPr>
        <p:grpSpPr>
          <a:xfrm>
            <a:off x="1473386" y="1519439"/>
            <a:ext cx="74222" cy="78212"/>
            <a:chOff x="1172311" y="2301511"/>
            <a:chExt cx="59055" cy="62230"/>
          </a:xfrm>
        </p:grpSpPr>
        <p:sp>
          <p:nvSpPr>
            <p:cNvPr id="16304" name="object 16304"/>
            <p:cNvSpPr/>
            <p:nvPr/>
          </p:nvSpPr>
          <p:spPr>
            <a:xfrm>
              <a:off x="1184503" y="2314193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5" h="33655">
                  <a:moveTo>
                    <a:pt x="33528" y="33527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05" name="object 16305"/>
            <p:cNvSpPr/>
            <p:nvPr/>
          </p:nvSpPr>
          <p:spPr>
            <a:xfrm>
              <a:off x="1184503" y="2314193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5" h="33655">
                  <a:moveTo>
                    <a:pt x="0" y="33527"/>
                  </a:moveTo>
                  <a:lnTo>
                    <a:pt x="3352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06" name="object 16306"/>
            <p:cNvSpPr/>
            <p:nvPr/>
          </p:nvSpPr>
          <p:spPr>
            <a:xfrm>
              <a:off x="1174597" y="2303797"/>
              <a:ext cx="54610" cy="57785"/>
            </a:xfrm>
            <a:custGeom>
              <a:avLst/>
              <a:gdLst/>
              <a:ahLst/>
              <a:cxnLst/>
              <a:rect l="l" t="t" r="r" b="b"/>
              <a:pathLst>
                <a:path w="54609" h="57785">
                  <a:moveTo>
                    <a:pt x="54102" y="28684"/>
                  </a:moveTo>
                  <a:lnTo>
                    <a:pt x="53340" y="22588"/>
                  </a:lnTo>
                  <a:lnTo>
                    <a:pt x="51816" y="17254"/>
                  </a:lnTo>
                  <a:lnTo>
                    <a:pt x="39947" y="3305"/>
                  </a:lnTo>
                  <a:lnTo>
                    <a:pt x="24203" y="0"/>
                  </a:lnTo>
                  <a:lnTo>
                    <a:pt x="9310" y="6654"/>
                  </a:lnTo>
                  <a:lnTo>
                    <a:pt x="0" y="22588"/>
                  </a:lnTo>
                  <a:lnTo>
                    <a:pt x="0" y="34018"/>
                  </a:lnTo>
                  <a:lnTo>
                    <a:pt x="9158" y="50357"/>
                  </a:lnTo>
                  <a:lnTo>
                    <a:pt x="24141" y="57278"/>
                  </a:lnTo>
                  <a:lnTo>
                    <a:pt x="40006" y="53903"/>
                  </a:lnTo>
                  <a:lnTo>
                    <a:pt x="51816" y="39352"/>
                  </a:lnTo>
                  <a:lnTo>
                    <a:pt x="53340" y="34018"/>
                  </a:lnTo>
                  <a:lnTo>
                    <a:pt x="54102" y="28684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07" name="object 16307"/>
            <p:cNvSpPr/>
            <p:nvPr/>
          </p:nvSpPr>
          <p:spPr>
            <a:xfrm>
              <a:off x="1174597" y="2307145"/>
              <a:ext cx="50800" cy="50800"/>
            </a:xfrm>
            <a:custGeom>
              <a:avLst/>
              <a:gdLst/>
              <a:ahLst/>
              <a:cxnLst/>
              <a:rect l="l" t="t" r="r" b="b"/>
              <a:pathLst>
                <a:path w="50800" h="50800">
                  <a:moveTo>
                    <a:pt x="50291" y="25336"/>
                  </a:moveTo>
                  <a:lnTo>
                    <a:pt x="50291" y="20002"/>
                  </a:lnTo>
                  <a:lnTo>
                    <a:pt x="48767" y="15430"/>
                  </a:lnTo>
                  <a:lnTo>
                    <a:pt x="37751" y="3061"/>
                  </a:lnTo>
                  <a:lnTo>
                    <a:pt x="22774" y="0"/>
                  </a:lnTo>
                  <a:lnTo>
                    <a:pt x="8602" y="5797"/>
                  </a:lnTo>
                  <a:lnTo>
                    <a:pt x="0" y="20002"/>
                  </a:lnTo>
                  <a:lnTo>
                    <a:pt x="0" y="30670"/>
                  </a:lnTo>
                  <a:lnTo>
                    <a:pt x="8814" y="44854"/>
                  </a:lnTo>
                  <a:lnTo>
                    <a:pt x="22740" y="50673"/>
                  </a:lnTo>
                  <a:lnTo>
                    <a:pt x="37488" y="47633"/>
                  </a:lnTo>
                  <a:lnTo>
                    <a:pt x="48767" y="35242"/>
                  </a:lnTo>
                  <a:lnTo>
                    <a:pt x="50291" y="30670"/>
                  </a:lnTo>
                  <a:lnTo>
                    <a:pt x="50291" y="2533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6308" name="object 16308"/>
          <p:cNvGrpSpPr/>
          <p:nvPr/>
        </p:nvGrpSpPr>
        <p:grpSpPr>
          <a:xfrm>
            <a:off x="1191822" y="1179116"/>
            <a:ext cx="667197" cy="23144"/>
            <a:chOff x="948283" y="2030729"/>
            <a:chExt cx="530860" cy="18415"/>
          </a:xfrm>
        </p:grpSpPr>
        <p:sp>
          <p:nvSpPr>
            <p:cNvPr id="16309" name="object 16309"/>
            <p:cNvSpPr/>
            <p:nvPr/>
          </p:nvSpPr>
          <p:spPr>
            <a:xfrm>
              <a:off x="948283" y="2046731"/>
              <a:ext cx="530860" cy="0"/>
            </a:xfrm>
            <a:custGeom>
              <a:avLst/>
              <a:gdLst/>
              <a:ahLst/>
              <a:cxnLst/>
              <a:rect l="l" t="t" r="r" b="b"/>
              <a:pathLst>
                <a:path w="530860">
                  <a:moveTo>
                    <a:pt x="0" y="0"/>
                  </a:moveTo>
                  <a:lnTo>
                    <a:pt x="53035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10" name="object 16310"/>
            <p:cNvSpPr/>
            <p:nvPr/>
          </p:nvSpPr>
          <p:spPr>
            <a:xfrm>
              <a:off x="948283" y="2033015"/>
              <a:ext cx="530860" cy="0"/>
            </a:xfrm>
            <a:custGeom>
              <a:avLst/>
              <a:gdLst/>
              <a:ahLst/>
              <a:cxnLst/>
              <a:rect l="l" t="t" r="r" b="b"/>
              <a:pathLst>
                <a:path w="530860">
                  <a:moveTo>
                    <a:pt x="0" y="0"/>
                  </a:moveTo>
                  <a:lnTo>
                    <a:pt x="530352" y="0"/>
                  </a:lnTo>
                </a:path>
                <a:path w="530860">
                  <a:moveTo>
                    <a:pt x="0" y="0"/>
                  </a:moveTo>
                  <a:lnTo>
                    <a:pt x="53035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6311" name="object 16311"/>
          <p:cNvSpPr/>
          <p:nvPr/>
        </p:nvSpPr>
        <p:spPr>
          <a:xfrm>
            <a:off x="1462852" y="1432906"/>
            <a:ext cx="540301" cy="0"/>
          </a:xfrm>
          <a:custGeom>
            <a:avLst/>
            <a:gdLst/>
            <a:ahLst/>
            <a:cxnLst/>
            <a:rect l="l" t="t" r="r" b="b"/>
            <a:pathLst>
              <a:path w="429894">
                <a:moveTo>
                  <a:pt x="429768" y="0"/>
                </a:moveTo>
                <a:lnTo>
                  <a:pt x="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6312" name="object 16312"/>
          <p:cNvGrpSpPr/>
          <p:nvPr/>
        </p:nvGrpSpPr>
        <p:grpSpPr>
          <a:xfrm>
            <a:off x="1998205" y="1497072"/>
            <a:ext cx="67039" cy="818034"/>
            <a:chOff x="1589887" y="2283714"/>
            <a:chExt cx="53340" cy="650875"/>
          </a:xfrm>
        </p:grpSpPr>
        <p:sp>
          <p:nvSpPr>
            <p:cNvPr id="16313" name="object 16313"/>
            <p:cNvSpPr/>
            <p:nvPr/>
          </p:nvSpPr>
          <p:spPr>
            <a:xfrm>
              <a:off x="1640941" y="2705862"/>
              <a:ext cx="0" cy="226695"/>
            </a:xfrm>
            <a:custGeom>
              <a:avLst/>
              <a:gdLst/>
              <a:ahLst/>
              <a:cxnLst/>
              <a:rect l="l" t="t" r="r" b="b"/>
              <a:pathLst>
                <a:path h="226694">
                  <a:moveTo>
                    <a:pt x="0" y="226314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14" name="object 16314"/>
            <p:cNvSpPr/>
            <p:nvPr/>
          </p:nvSpPr>
          <p:spPr>
            <a:xfrm>
              <a:off x="1637131" y="2705862"/>
              <a:ext cx="0" cy="219710"/>
            </a:xfrm>
            <a:custGeom>
              <a:avLst/>
              <a:gdLst/>
              <a:ahLst/>
              <a:cxnLst/>
              <a:rect l="l" t="t" r="r" b="b"/>
              <a:pathLst>
                <a:path h="219710">
                  <a:moveTo>
                    <a:pt x="0" y="0"/>
                  </a:moveTo>
                  <a:lnTo>
                    <a:pt x="0" y="21945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15" name="object 16315"/>
            <p:cNvSpPr/>
            <p:nvPr/>
          </p:nvSpPr>
          <p:spPr>
            <a:xfrm>
              <a:off x="1593697" y="2932176"/>
              <a:ext cx="47625" cy="0"/>
            </a:xfrm>
            <a:custGeom>
              <a:avLst/>
              <a:gdLst/>
              <a:ahLst/>
              <a:cxnLst/>
              <a:rect l="l" t="t" r="r" b="b"/>
              <a:pathLst>
                <a:path w="47625">
                  <a:moveTo>
                    <a:pt x="47243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16" name="object 16316"/>
            <p:cNvSpPr/>
            <p:nvPr/>
          </p:nvSpPr>
          <p:spPr>
            <a:xfrm>
              <a:off x="1589887" y="2925318"/>
              <a:ext cx="47625" cy="0"/>
            </a:xfrm>
            <a:custGeom>
              <a:avLst/>
              <a:gdLst/>
              <a:ahLst/>
              <a:cxnLst/>
              <a:rect l="l" t="t" r="r" b="b"/>
              <a:pathLst>
                <a:path w="47625">
                  <a:moveTo>
                    <a:pt x="47243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17" name="object 16317"/>
            <p:cNvSpPr/>
            <p:nvPr/>
          </p:nvSpPr>
          <p:spPr>
            <a:xfrm>
              <a:off x="1593697" y="2932176"/>
              <a:ext cx="47625" cy="0"/>
            </a:xfrm>
            <a:custGeom>
              <a:avLst/>
              <a:gdLst/>
              <a:ahLst/>
              <a:cxnLst/>
              <a:rect l="l" t="t" r="r" b="b"/>
              <a:pathLst>
                <a:path w="47625">
                  <a:moveTo>
                    <a:pt x="47243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18" name="object 16318"/>
            <p:cNvSpPr/>
            <p:nvPr/>
          </p:nvSpPr>
          <p:spPr>
            <a:xfrm>
              <a:off x="1600555" y="2837688"/>
              <a:ext cx="36830" cy="87630"/>
            </a:xfrm>
            <a:custGeom>
              <a:avLst/>
              <a:gdLst/>
              <a:ahLst/>
              <a:cxnLst/>
              <a:rect l="l" t="t" r="r" b="b"/>
              <a:pathLst>
                <a:path w="36830" h="87630">
                  <a:moveTo>
                    <a:pt x="0" y="87629"/>
                  </a:moveTo>
                  <a:lnTo>
                    <a:pt x="0" y="0"/>
                  </a:lnTo>
                  <a:lnTo>
                    <a:pt x="36575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19" name="object 16319"/>
            <p:cNvSpPr/>
            <p:nvPr/>
          </p:nvSpPr>
          <p:spPr>
            <a:xfrm>
              <a:off x="1640941" y="2283714"/>
              <a:ext cx="0" cy="648970"/>
            </a:xfrm>
            <a:custGeom>
              <a:avLst/>
              <a:gdLst/>
              <a:ahLst/>
              <a:cxnLst/>
              <a:rect l="l" t="t" r="r" b="b"/>
              <a:pathLst>
                <a:path h="648969">
                  <a:moveTo>
                    <a:pt x="0" y="648461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6320" name="object 16320"/>
          <p:cNvSpPr/>
          <p:nvPr/>
        </p:nvSpPr>
        <p:spPr>
          <a:xfrm>
            <a:off x="2057582" y="1101541"/>
            <a:ext cx="38308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30480" y="0"/>
                </a:moveTo>
                <a:lnTo>
                  <a:pt x="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21" name="object 16321"/>
          <p:cNvSpPr/>
          <p:nvPr/>
        </p:nvSpPr>
        <p:spPr>
          <a:xfrm>
            <a:off x="1994374" y="1199228"/>
            <a:ext cx="114924" cy="0"/>
          </a:xfrm>
          <a:custGeom>
            <a:avLst/>
            <a:gdLst/>
            <a:ahLst/>
            <a:cxnLst/>
            <a:rect l="l" t="t" r="r" b="b"/>
            <a:pathLst>
              <a:path w="91439">
                <a:moveTo>
                  <a:pt x="0" y="0"/>
                </a:moveTo>
                <a:lnTo>
                  <a:pt x="9144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22" name="object 16322"/>
          <p:cNvSpPr/>
          <p:nvPr/>
        </p:nvSpPr>
        <p:spPr>
          <a:xfrm>
            <a:off x="2062371" y="1497072"/>
            <a:ext cx="30327" cy="0"/>
          </a:xfrm>
          <a:custGeom>
            <a:avLst/>
            <a:gdLst/>
            <a:ahLst/>
            <a:cxnLst/>
            <a:rect l="l" t="t" r="r" b="b"/>
            <a:pathLst>
              <a:path w="24130">
                <a:moveTo>
                  <a:pt x="0" y="0"/>
                </a:moveTo>
                <a:lnTo>
                  <a:pt x="2362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23" name="object 16323"/>
          <p:cNvSpPr/>
          <p:nvPr/>
        </p:nvSpPr>
        <p:spPr>
          <a:xfrm>
            <a:off x="2062371" y="2312073"/>
            <a:ext cx="30327" cy="0"/>
          </a:xfrm>
          <a:custGeom>
            <a:avLst/>
            <a:gdLst/>
            <a:ahLst/>
            <a:cxnLst/>
            <a:rect l="l" t="t" r="r" b="b"/>
            <a:pathLst>
              <a:path w="24130">
                <a:moveTo>
                  <a:pt x="0" y="0"/>
                </a:moveTo>
                <a:lnTo>
                  <a:pt x="2362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6324" name="object 16324"/>
          <p:cNvGrpSpPr/>
          <p:nvPr/>
        </p:nvGrpSpPr>
        <p:grpSpPr>
          <a:xfrm>
            <a:off x="2000121" y="1103458"/>
            <a:ext cx="94972" cy="94972"/>
            <a:chOff x="1591411" y="1970532"/>
            <a:chExt cx="75565" cy="75565"/>
          </a:xfrm>
        </p:grpSpPr>
        <p:sp>
          <p:nvSpPr>
            <p:cNvPr id="16325" name="object 16325"/>
            <p:cNvSpPr/>
            <p:nvPr/>
          </p:nvSpPr>
          <p:spPr>
            <a:xfrm>
              <a:off x="1593697" y="1972818"/>
              <a:ext cx="71120" cy="71120"/>
            </a:xfrm>
            <a:custGeom>
              <a:avLst/>
              <a:gdLst/>
              <a:ahLst/>
              <a:cxnLst/>
              <a:rect l="l" t="t" r="r" b="b"/>
              <a:pathLst>
                <a:path w="71119" h="71119">
                  <a:moveTo>
                    <a:pt x="0" y="70866"/>
                  </a:moveTo>
                  <a:lnTo>
                    <a:pt x="7086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26" name="object 16326"/>
            <p:cNvSpPr/>
            <p:nvPr/>
          </p:nvSpPr>
          <p:spPr>
            <a:xfrm>
              <a:off x="1593697" y="1972818"/>
              <a:ext cx="71120" cy="71120"/>
            </a:xfrm>
            <a:custGeom>
              <a:avLst/>
              <a:gdLst/>
              <a:ahLst/>
              <a:cxnLst/>
              <a:rect l="l" t="t" r="r" b="b"/>
              <a:pathLst>
                <a:path w="71119" h="71119">
                  <a:moveTo>
                    <a:pt x="0" y="0"/>
                  </a:moveTo>
                  <a:lnTo>
                    <a:pt x="70866" y="7086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6327" name="object 16327"/>
          <p:cNvGrpSpPr/>
          <p:nvPr/>
        </p:nvGrpSpPr>
        <p:grpSpPr>
          <a:xfrm>
            <a:off x="2000121" y="1404175"/>
            <a:ext cx="94972" cy="95770"/>
            <a:chOff x="1591411" y="2209800"/>
            <a:chExt cx="75565" cy="76200"/>
          </a:xfrm>
        </p:grpSpPr>
        <p:sp>
          <p:nvSpPr>
            <p:cNvPr id="16328" name="object 16328"/>
            <p:cNvSpPr/>
            <p:nvPr/>
          </p:nvSpPr>
          <p:spPr>
            <a:xfrm>
              <a:off x="1593697" y="2212086"/>
              <a:ext cx="71120" cy="71755"/>
            </a:xfrm>
            <a:custGeom>
              <a:avLst/>
              <a:gdLst/>
              <a:ahLst/>
              <a:cxnLst/>
              <a:rect l="l" t="t" r="r" b="b"/>
              <a:pathLst>
                <a:path w="71119" h="71755">
                  <a:moveTo>
                    <a:pt x="0" y="0"/>
                  </a:moveTo>
                  <a:lnTo>
                    <a:pt x="70866" y="7162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29" name="object 16329"/>
            <p:cNvSpPr/>
            <p:nvPr/>
          </p:nvSpPr>
          <p:spPr>
            <a:xfrm>
              <a:off x="1593697" y="2212086"/>
              <a:ext cx="71120" cy="71755"/>
            </a:xfrm>
            <a:custGeom>
              <a:avLst/>
              <a:gdLst/>
              <a:ahLst/>
              <a:cxnLst/>
              <a:rect l="l" t="t" r="r" b="b"/>
              <a:pathLst>
                <a:path w="71119" h="71755">
                  <a:moveTo>
                    <a:pt x="0" y="71627"/>
                  </a:moveTo>
                  <a:lnTo>
                    <a:pt x="7086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6330" name="object 16330"/>
          <p:cNvSpPr/>
          <p:nvPr/>
        </p:nvSpPr>
        <p:spPr>
          <a:xfrm>
            <a:off x="2002993" y="1106330"/>
            <a:ext cx="89385" cy="0"/>
          </a:xfrm>
          <a:custGeom>
            <a:avLst/>
            <a:gdLst/>
            <a:ahLst/>
            <a:cxnLst/>
            <a:rect l="l" t="t" r="r" b="b"/>
            <a:pathLst>
              <a:path w="71119">
                <a:moveTo>
                  <a:pt x="70865" y="0"/>
                </a:moveTo>
                <a:lnTo>
                  <a:pt x="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31" name="object 16331"/>
          <p:cNvSpPr/>
          <p:nvPr/>
        </p:nvSpPr>
        <p:spPr>
          <a:xfrm>
            <a:off x="2002993" y="1195396"/>
            <a:ext cx="89385" cy="0"/>
          </a:xfrm>
          <a:custGeom>
            <a:avLst/>
            <a:gdLst/>
            <a:ahLst/>
            <a:cxnLst/>
            <a:rect l="l" t="t" r="r" b="b"/>
            <a:pathLst>
              <a:path w="71119">
                <a:moveTo>
                  <a:pt x="0" y="0"/>
                </a:moveTo>
                <a:lnTo>
                  <a:pt x="7086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32" name="object 16332"/>
          <p:cNvSpPr/>
          <p:nvPr/>
        </p:nvSpPr>
        <p:spPr>
          <a:xfrm>
            <a:off x="2338188" y="1007688"/>
            <a:ext cx="21548" cy="191540"/>
          </a:xfrm>
          <a:custGeom>
            <a:avLst/>
            <a:gdLst/>
            <a:ahLst/>
            <a:cxnLst/>
            <a:rect l="l" t="t" r="r" b="b"/>
            <a:pathLst>
              <a:path w="17144" h="152400">
                <a:moveTo>
                  <a:pt x="0" y="0"/>
                </a:moveTo>
                <a:lnTo>
                  <a:pt x="0" y="135635"/>
                </a:lnTo>
              </a:path>
              <a:path w="17144" h="152400">
                <a:moveTo>
                  <a:pt x="3810" y="0"/>
                </a:moveTo>
                <a:lnTo>
                  <a:pt x="3810" y="138683"/>
                </a:lnTo>
              </a:path>
              <a:path w="17144" h="152400">
                <a:moveTo>
                  <a:pt x="13716" y="0"/>
                </a:moveTo>
                <a:lnTo>
                  <a:pt x="13716" y="152399"/>
                </a:lnTo>
              </a:path>
              <a:path w="17144" h="152400">
                <a:moveTo>
                  <a:pt x="16764" y="0"/>
                </a:moveTo>
                <a:lnTo>
                  <a:pt x="16764" y="142493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33" name="object 16333"/>
          <p:cNvSpPr/>
          <p:nvPr/>
        </p:nvSpPr>
        <p:spPr>
          <a:xfrm>
            <a:off x="2036513" y="1007688"/>
            <a:ext cx="21548" cy="98962"/>
          </a:xfrm>
          <a:custGeom>
            <a:avLst/>
            <a:gdLst/>
            <a:ahLst/>
            <a:cxnLst/>
            <a:rect l="l" t="t" r="r" b="b"/>
            <a:pathLst>
              <a:path w="17144" h="78739">
                <a:moveTo>
                  <a:pt x="16763" y="0"/>
                </a:moveTo>
                <a:lnTo>
                  <a:pt x="16763" y="78485"/>
                </a:lnTo>
              </a:path>
              <a:path w="17144" h="78739">
                <a:moveTo>
                  <a:pt x="3809" y="0"/>
                </a:moveTo>
                <a:lnTo>
                  <a:pt x="3809" y="78485"/>
                </a:lnTo>
              </a:path>
              <a:path w="17144" h="78739">
                <a:moveTo>
                  <a:pt x="0" y="0"/>
                </a:moveTo>
                <a:lnTo>
                  <a:pt x="0" y="78485"/>
                </a:lnTo>
              </a:path>
              <a:path w="17144" h="78739">
                <a:moveTo>
                  <a:pt x="16763" y="0"/>
                </a:moveTo>
                <a:lnTo>
                  <a:pt x="16763" y="78485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34" name="object 16334"/>
          <p:cNvSpPr/>
          <p:nvPr/>
        </p:nvSpPr>
        <p:spPr>
          <a:xfrm>
            <a:off x="2648482" y="1007688"/>
            <a:ext cx="12769" cy="85395"/>
          </a:xfrm>
          <a:custGeom>
            <a:avLst/>
            <a:gdLst/>
            <a:ahLst/>
            <a:cxnLst/>
            <a:rect l="l" t="t" r="r" b="b"/>
            <a:pathLst>
              <a:path w="10160" h="67944">
                <a:moveTo>
                  <a:pt x="0" y="0"/>
                </a:moveTo>
                <a:lnTo>
                  <a:pt x="0" y="67817"/>
                </a:lnTo>
              </a:path>
              <a:path w="10160" h="67944">
                <a:moveTo>
                  <a:pt x="9906" y="0"/>
                </a:moveTo>
                <a:lnTo>
                  <a:pt x="9906" y="67817"/>
                </a:lnTo>
              </a:path>
              <a:path w="10160" h="67944">
                <a:moveTo>
                  <a:pt x="3048" y="0"/>
                </a:moveTo>
                <a:lnTo>
                  <a:pt x="3048" y="67817"/>
                </a:lnTo>
              </a:path>
              <a:path w="10160" h="67944">
                <a:moveTo>
                  <a:pt x="6858" y="0"/>
                </a:moveTo>
                <a:lnTo>
                  <a:pt x="6858" y="67817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6335" name="object 16335"/>
          <p:cNvGrpSpPr/>
          <p:nvPr/>
        </p:nvGrpSpPr>
        <p:grpSpPr>
          <a:xfrm>
            <a:off x="2338188" y="2241204"/>
            <a:ext cx="1228248" cy="31923"/>
            <a:chOff x="1860397" y="2875788"/>
            <a:chExt cx="977265" cy="25400"/>
          </a:xfrm>
        </p:grpSpPr>
        <p:sp>
          <p:nvSpPr>
            <p:cNvPr id="16336" name="object 16336"/>
            <p:cNvSpPr/>
            <p:nvPr/>
          </p:nvSpPr>
          <p:spPr>
            <a:xfrm>
              <a:off x="1864207" y="2881884"/>
              <a:ext cx="970280" cy="0"/>
            </a:xfrm>
            <a:custGeom>
              <a:avLst/>
              <a:gdLst/>
              <a:ahLst/>
              <a:cxnLst/>
              <a:rect l="l" t="t" r="r" b="b"/>
              <a:pathLst>
                <a:path w="970280">
                  <a:moveTo>
                    <a:pt x="0" y="0"/>
                  </a:moveTo>
                  <a:lnTo>
                    <a:pt x="97002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37" name="object 16337"/>
            <p:cNvSpPr/>
            <p:nvPr/>
          </p:nvSpPr>
          <p:spPr>
            <a:xfrm>
              <a:off x="1880971" y="2898648"/>
              <a:ext cx="936625" cy="0"/>
            </a:xfrm>
            <a:custGeom>
              <a:avLst/>
              <a:gdLst/>
              <a:ahLst/>
              <a:cxnLst/>
              <a:rect l="l" t="t" r="r" b="b"/>
              <a:pathLst>
                <a:path w="936625">
                  <a:moveTo>
                    <a:pt x="0" y="0"/>
                  </a:moveTo>
                  <a:lnTo>
                    <a:pt x="936497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38" name="object 16338"/>
            <p:cNvSpPr/>
            <p:nvPr/>
          </p:nvSpPr>
          <p:spPr>
            <a:xfrm>
              <a:off x="1860397" y="2878074"/>
              <a:ext cx="977265" cy="0"/>
            </a:xfrm>
            <a:custGeom>
              <a:avLst/>
              <a:gdLst/>
              <a:ahLst/>
              <a:cxnLst/>
              <a:rect l="l" t="t" r="r" b="b"/>
              <a:pathLst>
                <a:path w="977264">
                  <a:moveTo>
                    <a:pt x="0" y="0"/>
                  </a:moveTo>
                  <a:lnTo>
                    <a:pt x="97688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6339" name="object 16339"/>
          <p:cNvGrpSpPr/>
          <p:nvPr/>
        </p:nvGrpSpPr>
        <p:grpSpPr>
          <a:xfrm>
            <a:off x="1280889" y="1400343"/>
            <a:ext cx="3343963" cy="35914"/>
            <a:chOff x="1019149" y="2206751"/>
            <a:chExt cx="2660650" cy="28575"/>
          </a:xfrm>
        </p:grpSpPr>
        <p:sp>
          <p:nvSpPr>
            <p:cNvPr id="16340" name="object 16340"/>
            <p:cNvSpPr/>
            <p:nvPr/>
          </p:nvSpPr>
          <p:spPr>
            <a:xfrm>
              <a:off x="1019149" y="2212085"/>
              <a:ext cx="2656840" cy="0"/>
            </a:xfrm>
            <a:custGeom>
              <a:avLst/>
              <a:gdLst/>
              <a:ahLst/>
              <a:cxnLst/>
              <a:rect l="l" t="t" r="r" b="b"/>
              <a:pathLst>
                <a:path w="2656840">
                  <a:moveTo>
                    <a:pt x="0" y="0"/>
                  </a:moveTo>
                  <a:lnTo>
                    <a:pt x="265633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41" name="object 16341"/>
            <p:cNvSpPr/>
            <p:nvPr/>
          </p:nvSpPr>
          <p:spPr>
            <a:xfrm>
              <a:off x="1019149" y="2209037"/>
              <a:ext cx="2660650" cy="0"/>
            </a:xfrm>
            <a:custGeom>
              <a:avLst/>
              <a:gdLst/>
              <a:ahLst/>
              <a:cxnLst/>
              <a:rect l="l" t="t" r="r" b="b"/>
              <a:pathLst>
                <a:path w="2660650">
                  <a:moveTo>
                    <a:pt x="0" y="0"/>
                  </a:moveTo>
                  <a:lnTo>
                    <a:pt x="266014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42" name="object 16342"/>
            <p:cNvSpPr/>
            <p:nvPr/>
          </p:nvSpPr>
          <p:spPr>
            <a:xfrm>
              <a:off x="2384653" y="2232659"/>
              <a:ext cx="645795" cy="0"/>
            </a:xfrm>
            <a:custGeom>
              <a:avLst/>
              <a:gdLst/>
              <a:ahLst/>
              <a:cxnLst/>
              <a:rect l="l" t="t" r="r" b="b"/>
              <a:pathLst>
                <a:path w="645794">
                  <a:moveTo>
                    <a:pt x="645413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6343" name="object 16343"/>
          <p:cNvGrpSpPr/>
          <p:nvPr/>
        </p:nvGrpSpPr>
        <p:grpSpPr>
          <a:xfrm>
            <a:off x="2338188" y="2241204"/>
            <a:ext cx="1228248" cy="31923"/>
            <a:chOff x="1860397" y="2875788"/>
            <a:chExt cx="977265" cy="25400"/>
          </a:xfrm>
        </p:grpSpPr>
        <p:sp>
          <p:nvSpPr>
            <p:cNvPr id="16344" name="object 16344"/>
            <p:cNvSpPr/>
            <p:nvPr/>
          </p:nvSpPr>
          <p:spPr>
            <a:xfrm>
              <a:off x="1860397" y="2878074"/>
              <a:ext cx="977265" cy="0"/>
            </a:xfrm>
            <a:custGeom>
              <a:avLst/>
              <a:gdLst/>
              <a:ahLst/>
              <a:cxnLst/>
              <a:rect l="l" t="t" r="r" b="b"/>
              <a:pathLst>
                <a:path w="977264">
                  <a:moveTo>
                    <a:pt x="0" y="0"/>
                  </a:moveTo>
                  <a:lnTo>
                    <a:pt x="97688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45" name="object 16345"/>
            <p:cNvSpPr/>
            <p:nvPr/>
          </p:nvSpPr>
          <p:spPr>
            <a:xfrm>
              <a:off x="1864207" y="2881884"/>
              <a:ext cx="970280" cy="0"/>
            </a:xfrm>
            <a:custGeom>
              <a:avLst/>
              <a:gdLst/>
              <a:ahLst/>
              <a:cxnLst/>
              <a:rect l="l" t="t" r="r" b="b"/>
              <a:pathLst>
                <a:path w="970280">
                  <a:moveTo>
                    <a:pt x="0" y="0"/>
                  </a:moveTo>
                  <a:lnTo>
                    <a:pt x="97002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46" name="object 16346"/>
            <p:cNvSpPr/>
            <p:nvPr/>
          </p:nvSpPr>
          <p:spPr>
            <a:xfrm>
              <a:off x="1880971" y="2898648"/>
              <a:ext cx="936625" cy="0"/>
            </a:xfrm>
            <a:custGeom>
              <a:avLst/>
              <a:gdLst/>
              <a:ahLst/>
              <a:cxnLst/>
              <a:rect l="l" t="t" r="r" b="b"/>
              <a:pathLst>
                <a:path w="936625">
                  <a:moveTo>
                    <a:pt x="0" y="0"/>
                  </a:moveTo>
                  <a:lnTo>
                    <a:pt x="936497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6347" name="object 16347"/>
          <p:cNvSpPr/>
          <p:nvPr/>
        </p:nvSpPr>
        <p:spPr>
          <a:xfrm>
            <a:off x="3000915" y="1437695"/>
            <a:ext cx="803669" cy="0"/>
          </a:xfrm>
          <a:custGeom>
            <a:avLst/>
            <a:gdLst/>
            <a:ahLst/>
            <a:cxnLst/>
            <a:rect l="l" t="t" r="r" b="b"/>
            <a:pathLst>
              <a:path w="639444">
                <a:moveTo>
                  <a:pt x="639318" y="0"/>
                </a:moveTo>
                <a:lnTo>
                  <a:pt x="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6348" name="object 16348"/>
          <p:cNvGrpSpPr/>
          <p:nvPr/>
        </p:nvGrpSpPr>
        <p:grpSpPr>
          <a:xfrm>
            <a:off x="1446571" y="1090050"/>
            <a:ext cx="3011961" cy="121308"/>
            <a:chOff x="1150975" y="1959864"/>
            <a:chExt cx="2396490" cy="96520"/>
          </a:xfrm>
        </p:grpSpPr>
        <p:sp>
          <p:nvSpPr>
            <p:cNvPr id="16349" name="object 16349"/>
            <p:cNvSpPr/>
            <p:nvPr/>
          </p:nvSpPr>
          <p:spPr>
            <a:xfrm>
              <a:off x="1150975" y="2053590"/>
              <a:ext cx="2396490" cy="0"/>
            </a:xfrm>
            <a:custGeom>
              <a:avLst/>
              <a:gdLst/>
              <a:ahLst/>
              <a:cxnLst/>
              <a:rect l="l" t="t" r="r" b="b"/>
              <a:pathLst>
                <a:path w="2396490">
                  <a:moveTo>
                    <a:pt x="0" y="0"/>
                  </a:moveTo>
                  <a:lnTo>
                    <a:pt x="239649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6350" name="object 16350"/>
            <p:cNvPicPr/>
            <p:nvPr/>
          </p:nvPicPr>
          <p:blipFill>
            <a:blip r:embed="rId96" cstate="print"/>
            <a:stretch>
              <a:fillRect/>
            </a:stretch>
          </p:blipFill>
          <p:spPr>
            <a:xfrm>
              <a:off x="2396083" y="1959864"/>
              <a:ext cx="147065" cy="79247"/>
            </a:xfrm>
            <a:prstGeom prst="rect">
              <a:avLst/>
            </a:prstGeom>
          </p:spPr>
        </p:pic>
      </p:grpSp>
      <p:sp>
        <p:nvSpPr>
          <p:cNvPr id="16351" name="object 16351"/>
          <p:cNvSpPr/>
          <p:nvPr/>
        </p:nvSpPr>
        <p:spPr>
          <a:xfrm>
            <a:off x="4840653" y="2639606"/>
            <a:ext cx="0" cy="3990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0" y="3048"/>
                </a:moveTo>
                <a:lnTo>
                  <a:pt x="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6352" name="object 16352"/>
          <p:cNvGrpSpPr/>
          <p:nvPr/>
        </p:nvGrpSpPr>
        <p:grpSpPr>
          <a:xfrm>
            <a:off x="4808092" y="2377197"/>
            <a:ext cx="107741" cy="31923"/>
            <a:chOff x="3825595" y="2983992"/>
            <a:chExt cx="85725" cy="25400"/>
          </a:xfrm>
        </p:grpSpPr>
        <p:sp>
          <p:nvSpPr>
            <p:cNvPr id="16353" name="object 16353"/>
            <p:cNvSpPr/>
            <p:nvPr/>
          </p:nvSpPr>
          <p:spPr>
            <a:xfrm>
              <a:off x="3827881" y="2986278"/>
              <a:ext cx="81280" cy="20955"/>
            </a:xfrm>
            <a:custGeom>
              <a:avLst/>
              <a:gdLst/>
              <a:ahLst/>
              <a:cxnLst/>
              <a:rect l="l" t="t" r="r" b="b"/>
              <a:pathLst>
                <a:path w="81279" h="20955">
                  <a:moveTo>
                    <a:pt x="80772" y="0"/>
                  </a:moveTo>
                  <a:lnTo>
                    <a:pt x="0" y="2057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54" name="object 16354"/>
            <p:cNvSpPr/>
            <p:nvPr/>
          </p:nvSpPr>
          <p:spPr>
            <a:xfrm>
              <a:off x="3827881" y="2986278"/>
              <a:ext cx="81280" cy="20955"/>
            </a:xfrm>
            <a:custGeom>
              <a:avLst/>
              <a:gdLst/>
              <a:ahLst/>
              <a:cxnLst/>
              <a:rect l="l" t="t" r="r" b="b"/>
              <a:pathLst>
                <a:path w="81279" h="20955">
                  <a:moveTo>
                    <a:pt x="80772" y="20574"/>
                  </a:moveTo>
                  <a:lnTo>
                    <a:pt x="0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6355" name="object 16355"/>
          <p:cNvSpPr/>
          <p:nvPr/>
        </p:nvSpPr>
        <p:spPr>
          <a:xfrm>
            <a:off x="4840653" y="2639606"/>
            <a:ext cx="0" cy="3990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0" y="3048"/>
                </a:moveTo>
                <a:lnTo>
                  <a:pt x="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6356" name="object 16356"/>
          <p:cNvGrpSpPr/>
          <p:nvPr/>
        </p:nvGrpSpPr>
        <p:grpSpPr>
          <a:xfrm>
            <a:off x="4799473" y="2377197"/>
            <a:ext cx="171588" cy="31923"/>
            <a:chOff x="3818737" y="2983992"/>
            <a:chExt cx="136525" cy="25400"/>
          </a:xfrm>
        </p:grpSpPr>
        <p:sp>
          <p:nvSpPr>
            <p:cNvPr id="16357" name="object 16357"/>
            <p:cNvSpPr/>
            <p:nvPr/>
          </p:nvSpPr>
          <p:spPr>
            <a:xfrm>
              <a:off x="3827881" y="2986278"/>
              <a:ext cx="81280" cy="20955"/>
            </a:xfrm>
            <a:custGeom>
              <a:avLst/>
              <a:gdLst/>
              <a:ahLst/>
              <a:cxnLst/>
              <a:rect l="l" t="t" r="r" b="b"/>
              <a:pathLst>
                <a:path w="81279" h="20955">
                  <a:moveTo>
                    <a:pt x="80772" y="20574"/>
                  </a:moveTo>
                  <a:lnTo>
                    <a:pt x="0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58" name="object 16358"/>
            <p:cNvSpPr/>
            <p:nvPr/>
          </p:nvSpPr>
          <p:spPr>
            <a:xfrm>
              <a:off x="3827881" y="2986278"/>
              <a:ext cx="81280" cy="20955"/>
            </a:xfrm>
            <a:custGeom>
              <a:avLst/>
              <a:gdLst/>
              <a:ahLst/>
              <a:cxnLst/>
              <a:rect l="l" t="t" r="r" b="b"/>
              <a:pathLst>
                <a:path w="81279" h="20955">
                  <a:moveTo>
                    <a:pt x="80772" y="0"/>
                  </a:moveTo>
                  <a:lnTo>
                    <a:pt x="0" y="2057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59" name="object 16359"/>
            <p:cNvSpPr/>
            <p:nvPr/>
          </p:nvSpPr>
          <p:spPr>
            <a:xfrm>
              <a:off x="3949801" y="2993136"/>
              <a:ext cx="3175" cy="10160"/>
            </a:xfrm>
            <a:custGeom>
              <a:avLst/>
              <a:gdLst/>
              <a:ahLst/>
              <a:cxnLst/>
              <a:rect l="l" t="t" r="r" b="b"/>
              <a:pathLst>
                <a:path w="3175" h="10160">
                  <a:moveTo>
                    <a:pt x="0" y="9905"/>
                  </a:moveTo>
                  <a:lnTo>
                    <a:pt x="3048" y="9905"/>
                  </a:lnTo>
                  <a:lnTo>
                    <a:pt x="3047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60" name="object 16360"/>
            <p:cNvSpPr/>
            <p:nvPr/>
          </p:nvSpPr>
          <p:spPr>
            <a:xfrm>
              <a:off x="3821023" y="2993136"/>
              <a:ext cx="3175" cy="10160"/>
            </a:xfrm>
            <a:custGeom>
              <a:avLst/>
              <a:gdLst/>
              <a:ahLst/>
              <a:cxnLst/>
              <a:rect l="l" t="t" r="r" b="b"/>
              <a:pathLst>
                <a:path w="3175" h="10160">
                  <a:moveTo>
                    <a:pt x="3048" y="0"/>
                  </a:moveTo>
                  <a:lnTo>
                    <a:pt x="0" y="0"/>
                  </a:lnTo>
                  <a:lnTo>
                    <a:pt x="0" y="9906"/>
                  </a:lnTo>
                  <a:lnTo>
                    <a:pt x="3048" y="990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61" name="object 16361"/>
            <p:cNvSpPr/>
            <p:nvPr/>
          </p:nvSpPr>
          <p:spPr>
            <a:xfrm>
              <a:off x="3827881" y="2986278"/>
              <a:ext cx="81280" cy="20955"/>
            </a:xfrm>
            <a:custGeom>
              <a:avLst/>
              <a:gdLst/>
              <a:ahLst/>
              <a:cxnLst/>
              <a:rect l="l" t="t" r="r" b="b"/>
              <a:pathLst>
                <a:path w="81279" h="20955">
                  <a:moveTo>
                    <a:pt x="0" y="0"/>
                  </a:moveTo>
                  <a:lnTo>
                    <a:pt x="80772" y="0"/>
                  </a:lnTo>
                  <a:lnTo>
                    <a:pt x="80772" y="20573"/>
                  </a:lnTo>
                  <a:lnTo>
                    <a:pt x="0" y="20574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6362" name="object 16362"/>
          <p:cNvSpPr/>
          <p:nvPr/>
        </p:nvSpPr>
        <p:spPr>
          <a:xfrm>
            <a:off x="4819584" y="2643436"/>
            <a:ext cx="25539" cy="21548"/>
          </a:xfrm>
          <a:custGeom>
            <a:avLst/>
            <a:gdLst/>
            <a:ahLst/>
            <a:cxnLst/>
            <a:rect l="l" t="t" r="r" b="b"/>
            <a:pathLst>
              <a:path w="20320" h="17144">
                <a:moveTo>
                  <a:pt x="0" y="16764"/>
                </a:moveTo>
                <a:lnTo>
                  <a:pt x="19812" y="16764"/>
                </a:lnTo>
                <a:lnTo>
                  <a:pt x="19812" y="10668"/>
                </a:lnTo>
                <a:lnTo>
                  <a:pt x="19812" y="3810"/>
                </a:lnTo>
                <a:lnTo>
                  <a:pt x="16764" y="3810"/>
                </a:lnTo>
                <a:lnTo>
                  <a:pt x="16764" y="0"/>
                </a:lnTo>
                <a:lnTo>
                  <a:pt x="0" y="0"/>
                </a:lnTo>
                <a:lnTo>
                  <a:pt x="0" y="381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63" name="object 16363"/>
          <p:cNvSpPr/>
          <p:nvPr/>
        </p:nvSpPr>
        <p:spPr>
          <a:xfrm>
            <a:off x="4964197" y="2388688"/>
            <a:ext cx="3990" cy="12769"/>
          </a:xfrm>
          <a:custGeom>
            <a:avLst/>
            <a:gdLst/>
            <a:ahLst/>
            <a:cxnLst/>
            <a:rect l="l" t="t" r="r" b="b"/>
            <a:pathLst>
              <a:path w="3175" h="10160">
                <a:moveTo>
                  <a:pt x="0" y="9905"/>
                </a:moveTo>
                <a:lnTo>
                  <a:pt x="3048" y="9905"/>
                </a:lnTo>
                <a:lnTo>
                  <a:pt x="3047" y="0"/>
                </a:lnTo>
                <a:lnTo>
                  <a:pt x="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6364" name="object 16364"/>
          <p:cNvGrpSpPr/>
          <p:nvPr/>
        </p:nvGrpSpPr>
        <p:grpSpPr>
          <a:xfrm>
            <a:off x="4799472" y="2377197"/>
            <a:ext cx="116520" cy="31923"/>
            <a:chOff x="3818737" y="2983992"/>
            <a:chExt cx="92710" cy="25400"/>
          </a:xfrm>
        </p:grpSpPr>
        <p:sp>
          <p:nvSpPr>
            <p:cNvPr id="16365" name="object 16365"/>
            <p:cNvSpPr/>
            <p:nvPr/>
          </p:nvSpPr>
          <p:spPr>
            <a:xfrm>
              <a:off x="3821023" y="2993136"/>
              <a:ext cx="3175" cy="10160"/>
            </a:xfrm>
            <a:custGeom>
              <a:avLst/>
              <a:gdLst/>
              <a:ahLst/>
              <a:cxnLst/>
              <a:rect l="l" t="t" r="r" b="b"/>
              <a:pathLst>
                <a:path w="3175" h="10160">
                  <a:moveTo>
                    <a:pt x="3048" y="0"/>
                  </a:moveTo>
                  <a:lnTo>
                    <a:pt x="0" y="0"/>
                  </a:lnTo>
                  <a:lnTo>
                    <a:pt x="0" y="9906"/>
                  </a:lnTo>
                  <a:lnTo>
                    <a:pt x="3048" y="990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66" name="object 16366"/>
            <p:cNvSpPr/>
            <p:nvPr/>
          </p:nvSpPr>
          <p:spPr>
            <a:xfrm>
              <a:off x="3827881" y="2986278"/>
              <a:ext cx="81280" cy="20955"/>
            </a:xfrm>
            <a:custGeom>
              <a:avLst/>
              <a:gdLst/>
              <a:ahLst/>
              <a:cxnLst/>
              <a:rect l="l" t="t" r="r" b="b"/>
              <a:pathLst>
                <a:path w="81279" h="20955">
                  <a:moveTo>
                    <a:pt x="0" y="0"/>
                  </a:moveTo>
                  <a:lnTo>
                    <a:pt x="80772" y="0"/>
                  </a:lnTo>
                  <a:lnTo>
                    <a:pt x="80772" y="20573"/>
                  </a:lnTo>
                  <a:lnTo>
                    <a:pt x="0" y="20574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6367" name="object 16367"/>
          <p:cNvSpPr/>
          <p:nvPr/>
        </p:nvSpPr>
        <p:spPr>
          <a:xfrm>
            <a:off x="4819584" y="2643436"/>
            <a:ext cx="25539" cy="21548"/>
          </a:xfrm>
          <a:custGeom>
            <a:avLst/>
            <a:gdLst/>
            <a:ahLst/>
            <a:cxnLst/>
            <a:rect l="l" t="t" r="r" b="b"/>
            <a:pathLst>
              <a:path w="20320" h="17144">
                <a:moveTo>
                  <a:pt x="0" y="16764"/>
                </a:moveTo>
                <a:lnTo>
                  <a:pt x="19812" y="16764"/>
                </a:lnTo>
                <a:lnTo>
                  <a:pt x="19812" y="10668"/>
                </a:lnTo>
                <a:lnTo>
                  <a:pt x="19812" y="3810"/>
                </a:lnTo>
                <a:lnTo>
                  <a:pt x="16764" y="3810"/>
                </a:lnTo>
                <a:lnTo>
                  <a:pt x="16764" y="0"/>
                </a:lnTo>
                <a:lnTo>
                  <a:pt x="0" y="0"/>
                </a:lnTo>
                <a:lnTo>
                  <a:pt x="0" y="381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68" name="object 16368"/>
          <p:cNvSpPr/>
          <p:nvPr/>
        </p:nvSpPr>
        <p:spPr>
          <a:xfrm>
            <a:off x="4727646" y="2635775"/>
            <a:ext cx="2394" cy="4788"/>
          </a:xfrm>
          <a:custGeom>
            <a:avLst/>
            <a:gdLst/>
            <a:ahLst/>
            <a:cxnLst/>
            <a:rect l="l" t="t" r="r" b="b"/>
            <a:pathLst>
              <a:path w="1904" h="3810">
                <a:moveTo>
                  <a:pt x="0" y="3809"/>
                </a:moveTo>
                <a:lnTo>
                  <a:pt x="1524" y="3047"/>
                </a:lnTo>
                <a:lnTo>
                  <a:pt x="1523" y="2285"/>
                </a:lnTo>
                <a:lnTo>
                  <a:pt x="1523" y="761"/>
                </a:lnTo>
                <a:lnTo>
                  <a:pt x="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6369" name="object 16369"/>
          <p:cNvGrpSpPr/>
          <p:nvPr/>
        </p:nvGrpSpPr>
        <p:grpSpPr>
          <a:xfrm>
            <a:off x="4586864" y="2364745"/>
            <a:ext cx="129289" cy="41500"/>
            <a:chOff x="3649573" y="2974085"/>
            <a:chExt cx="102870" cy="33020"/>
          </a:xfrm>
        </p:grpSpPr>
        <p:sp>
          <p:nvSpPr>
            <p:cNvPr id="16370" name="object 16370"/>
            <p:cNvSpPr/>
            <p:nvPr/>
          </p:nvSpPr>
          <p:spPr>
            <a:xfrm>
              <a:off x="3655669" y="3003041"/>
              <a:ext cx="94615" cy="0"/>
            </a:xfrm>
            <a:custGeom>
              <a:avLst/>
              <a:gdLst/>
              <a:ahLst/>
              <a:cxnLst/>
              <a:rect l="l" t="t" r="r" b="b"/>
              <a:pathLst>
                <a:path w="94614">
                  <a:moveTo>
                    <a:pt x="94487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71" name="object 16371"/>
            <p:cNvSpPr/>
            <p:nvPr/>
          </p:nvSpPr>
          <p:spPr>
            <a:xfrm>
              <a:off x="3668623" y="2990087"/>
              <a:ext cx="81915" cy="0"/>
            </a:xfrm>
            <a:custGeom>
              <a:avLst/>
              <a:gdLst/>
              <a:ahLst/>
              <a:cxnLst/>
              <a:rect l="l" t="t" r="r" b="b"/>
              <a:pathLst>
                <a:path w="81914">
                  <a:moveTo>
                    <a:pt x="0" y="0"/>
                  </a:moveTo>
                  <a:lnTo>
                    <a:pt x="8153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72" name="object 16372"/>
            <p:cNvSpPr/>
            <p:nvPr/>
          </p:nvSpPr>
          <p:spPr>
            <a:xfrm>
              <a:off x="3655669" y="2993135"/>
              <a:ext cx="94615" cy="0"/>
            </a:xfrm>
            <a:custGeom>
              <a:avLst/>
              <a:gdLst/>
              <a:ahLst/>
              <a:cxnLst/>
              <a:rect l="l" t="t" r="r" b="b"/>
              <a:pathLst>
                <a:path w="94614">
                  <a:moveTo>
                    <a:pt x="94487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73" name="object 16373"/>
            <p:cNvSpPr/>
            <p:nvPr/>
          </p:nvSpPr>
          <p:spPr>
            <a:xfrm>
              <a:off x="3651859" y="2993135"/>
              <a:ext cx="0" cy="13970"/>
            </a:xfrm>
            <a:custGeom>
              <a:avLst/>
              <a:gdLst/>
              <a:ahLst/>
              <a:cxnLst/>
              <a:rect l="l" t="t" r="r" b="b"/>
              <a:pathLst>
                <a:path h="13969">
                  <a:moveTo>
                    <a:pt x="0" y="13716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74" name="object 16374"/>
            <p:cNvSpPr/>
            <p:nvPr/>
          </p:nvSpPr>
          <p:spPr>
            <a:xfrm>
              <a:off x="3668623" y="2990087"/>
              <a:ext cx="81915" cy="0"/>
            </a:xfrm>
            <a:custGeom>
              <a:avLst/>
              <a:gdLst/>
              <a:ahLst/>
              <a:cxnLst/>
              <a:rect l="l" t="t" r="r" b="b"/>
              <a:pathLst>
                <a:path w="81914">
                  <a:moveTo>
                    <a:pt x="0" y="0"/>
                  </a:moveTo>
                  <a:lnTo>
                    <a:pt x="8153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75" name="object 16375"/>
            <p:cNvSpPr/>
            <p:nvPr/>
          </p:nvSpPr>
          <p:spPr>
            <a:xfrm>
              <a:off x="3651859" y="2993135"/>
              <a:ext cx="0" cy="13970"/>
            </a:xfrm>
            <a:custGeom>
              <a:avLst/>
              <a:gdLst/>
              <a:ahLst/>
              <a:cxnLst/>
              <a:rect l="l" t="t" r="r" b="b"/>
              <a:pathLst>
                <a:path h="13969">
                  <a:moveTo>
                    <a:pt x="0" y="13716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76" name="object 16376"/>
            <p:cNvSpPr/>
            <p:nvPr/>
          </p:nvSpPr>
          <p:spPr>
            <a:xfrm>
              <a:off x="3655669" y="2993135"/>
              <a:ext cx="94615" cy="0"/>
            </a:xfrm>
            <a:custGeom>
              <a:avLst/>
              <a:gdLst/>
              <a:ahLst/>
              <a:cxnLst/>
              <a:rect l="l" t="t" r="r" b="b"/>
              <a:pathLst>
                <a:path w="94614">
                  <a:moveTo>
                    <a:pt x="94487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77" name="object 16377"/>
            <p:cNvSpPr/>
            <p:nvPr/>
          </p:nvSpPr>
          <p:spPr>
            <a:xfrm>
              <a:off x="3655669" y="3003041"/>
              <a:ext cx="94615" cy="0"/>
            </a:xfrm>
            <a:custGeom>
              <a:avLst/>
              <a:gdLst/>
              <a:ahLst/>
              <a:cxnLst/>
              <a:rect l="l" t="t" r="r" b="b"/>
              <a:pathLst>
                <a:path w="94614">
                  <a:moveTo>
                    <a:pt x="94487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78" name="object 16378"/>
            <p:cNvSpPr/>
            <p:nvPr/>
          </p:nvSpPr>
          <p:spPr>
            <a:xfrm>
              <a:off x="3703675" y="2976371"/>
              <a:ext cx="8890" cy="7620"/>
            </a:xfrm>
            <a:custGeom>
              <a:avLst/>
              <a:gdLst/>
              <a:ahLst/>
              <a:cxnLst/>
              <a:rect l="l" t="t" r="r" b="b"/>
              <a:pathLst>
                <a:path w="8889" h="7619">
                  <a:moveTo>
                    <a:pt x="0" y="0"/>
                  </a:moveTo>
                  <a:lnTo>
                    <a:pt x="762" y="2286"/>
                  </a:lnTo>
                  <a:lnTo>
                    <a:pt x="2286" y="5334"/>
                  </a:lnTo>
                  <a:lnTo>
                    <a:pt x="4572" y="6858"/>
                  </a:lnTo>
                  <a:lnTo>
                    <a:pt x="7620" y="7620"/>
                  </a:lnTo>
                  <a:lnTo>
                    <a:pt x="8382" y="762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79" name="object 16379"/>
            <p:cNvSpPr/>
            <p:nvPr/>
          </p:nvSpPr>
          <p:spPr>
            <a:xfrm>
              <a:off x="3709771" y="2983229"/>
              <a:ext cx="30480" cy="0"/>
            </a:xfrm>
            <a:custGeom>
              <a:avLst/>
              <a:gdLst/>
              <a:ahLst/>
              <a:cxnLst/>
              <a:rect l="l" t="t" r="r" b="b"/>
              <a:pathLst>
                <a:path w="30479">
                  <a:moveTo>
                    <a:pt x="30479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80" name="object 16380"/>
            <p:cNvSpPr/>
            <p:nvPr/>
          </p:nvSpPr>
          <p:spPr>
            <a:xfrm>
              <a:off x="3703675" y="2976371"/>
              <a:ext cx="8890" cy="7620"/>
            </a:xfrm>
            <a:custGeom>
              <a:avLst/>
              <a:gdLst/>
              <a:ahLst/>
              <a:cxnLst/>
              <a:rect l="l" t="t" r="r" b="b"/>
              <a:pathLst>
                <a:path w="8889" h="7619">
                  <a:moveTo>
                    <a:pt x="0" y="0"/>
                  </a:moveTo>
                  <a:lnTo>
                    <a:pt x="762" y="2286"/>
                  </a:lnTo>
                  <a:lnTo>
                    <a:pt x="2286" y="5334"/>
                  </a:lnTo>
                  <a:lnTo>
                    <a:pt x="4572" y="6858"/>
                  </a:lnTo>
                  <a:lnTo>
                    <a:pt x="7620" y="7620"/>
                  </a:lnTo>
                  <a:lnTo>
                    <a:pt x="8382" y="762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81" name="object 16381"/>
            <p:cNvSpPr/>
            <p:nvPr/>
          </p:nvSpPr>
          <p:spPr>
            <a:xfrm>
              <a:off x="3709771" y="2983229"/>
              <a:ext cx="30480" cy="0"/>
            </a:xfrm>
            <a:custGeom>
              <a:avLst/>
              <a:gdLst/>
              <a:ahLst/>
              <a:cxnLst/>
              <a:rect l="l" t="t" r="r" b="b"/>
              <a:pathLst>
                <a:path w="30479">
                  <a:moveTo>
                    <a:pt x="30479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82" name="object 16382"/>
            <p:cNvSpPr/>
            <p:nvPr/>
          </p:nvSpPr>
          <p:spPr>
            <a:xfrm>
              <a:off x="3651859" y="2990087"/>
              <a:ext cx="17145" cy="3175"/>
            </a:xfrm>
            <a:custGeom>
              <a:avLst/>
              <a:gdLst/>
              <a:ahLst/>
              <a:cxnLst/>
              <a:rect l="l" t="t" r="r" b="b"/>
              <a:pathLst>
                <a:path w="17145" h="3175">
                  <a:moveTo>
                    <a:pt x="16763" y="0"/>
                  </a:moveTo>
                  <a:lnTo>
                    <a:pt x="3809" y="0"/>
                  </a:lnTo>
                  <a:lnTo>
                    <a:pt x="0" y="0"/>
                  </a:lnTo>
                  <a:lnTo>
                    <a:pt x="0" y="3048"/>
                  </a:lnTo>
                  <a:lnTo>
                    <a:pt x="3809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83" name="object 16383"/>
            <p:cNvSpPr/>
            <p:nvPr/>
          </p:nvSpPr>
          <p:spPr>
            <a:xfrm>
              <a:off x="3655669" y="2993135"/>
              <a:ext cx="3175" cy="10160"/>
            </a:xfrm>
            <a:custGeom>
              <a:avLst/>
              <a:gdLst/>
              <a:ahLst/>
              <a:cxnLst/>
              <a:rect l="l" t="t" r="r" b="b"/>
              <a:pathLst>
                <a:path w="3175" h="10160">
                  <a:moveTo>
                    <a:pt x="3048" y="0"/>
                  </a:moveTo>
                  <a:lnTo>
                    <a:pt x="0" y="0"/>
                  </a:lnTo>
                  <a:lnTo>
                    <a:pt x="0" y="9906"/>
                  </a:lnTo>
                  <a:lnTo>
                    <a:pt x="3048" y="990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84" name="object 16384"/>
            <p:cNvSpPr/>
            <p:nvPr/>
          </p:nvSpPr>
          <p:spPr>
            <a:xfrm>
              <a:off x="3675481" y="2990087"/>
              <a:ext cx="54610" cy="0"/>
            </a:xfrm>
            <a:custGeom>
              <a:avLst/>
              <a:gdLst/>
              <a:ahLst/>
              <a:cxnLst/>
              <a:rect l="l" t="t" r="r" b="b"/>
              <a:pathLst>
                <a:path w="54610">
                  <a:moveTo>
                    <a:pt x="54101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85" name="object 16385"/>
            <p:cNvSpPr/>
            <p:nvPr/>
          </p:nvSpPr>
          <p:spPr>
            <a:xfrm>
              <a:off x="3672433" y="2993135"/>
              <a:ext cx="3175" cy="10160"/>
            </a:xfrm>
            <a:custGeom>
              <a:avLst/>
              <a:gdLst/>
              <a:ahLst/>
              <a:cxnLst/>
              <a:rect l="l" t="t" r="r" b="b"/>
              <a:pathLst>
                <a:path w="3175" h="10160">
                  <a:moveTo>
                    <a:pt x="0" y="0"/>
                  </a:moveTo>
                  <a:lnTo>
                    <a:pt x="3048" y="0"/>
                  </a:lnTo>
                  <a:lnTo>
                    <a:pt x="3048" y="9906"/>
                  </a:lnTo>
                  <a:lnTo>
                    <a:pt x="0" y="990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86" name="object 16386"/>
            <p:cNvSpPr/>
            <p:nvPr/>
          </p:nvSpPr>
          <p:spPr>
            <a:xfrm>
              <a:off x="3746347" y="2993135"/>
              <a:ext cx="3810" cy="10160"/>
            </a:xfrm>
            <a:custGeom>
              <a:avLst/>
              <a:gdLst/>
              <a:ahLst/>
              <a:cxnLst/>
              <a:rect l="l" t="t" r="r" b="b"/>
              <a:pathLst>
                <a:path w="3810" h="10160">
                  <a:moveTo>
                    <a:pt x="0" y="0"/>
                  </a:moveTo>
                  <a:lnTo>
                    <a:pt x="3810" y="0"/>
                  </a:lnTo>
                  <a:lnTo>
                    <a:pt x="3810" y="9906"/>
                  </a:lnTo>
                  <a:lnTo>
                    <a:pt x="0" y="9906"/>
                  </a:lnTo>
                </a:path>
                <a:path w="3810" h="10160">
                  <a:moveTo>
                    <a:pt x="0" y="0"/>
                  </a:moveTo>
                  <a:lnTo>
                    <a:pt x="3810" y="0"/>
                  </a:lnTo>
                  <a:lnTo>
                    <a:pt x="3810" y="9906"/>
                  </a:lnTo>
                  <a:lnTo>
                    <a:pt x="0" y="990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87" name="object 16387"/>
            <p:cNvSpPr/>
            <p:nvPr/>
          </p:nvSpPr>
          <p:spPr>
            <a:xfrm>
              <a:off x="3651859" y="2990087"/>
              <a:ext cx="17145" cy="3175"/>
            </a:xfrm>
            <a:custGeom>
              <a:avLst/>
              <a:gdLst/>
              <a:ahLst/>
              <a:cxnLst/>
              <a:rect l="l" t="t" r="r" b="b"/>
              <a:pathLst>
                <a:path w="17145" h="3175">
                  <a:moveTo>
                    <a:pt x="16763" y="0"/>
                  </a:moveTo>
                  <a:lnTo>
                    <a:pt x="3809" y="0"/>
                  </a:lnTo>
                  <a:lnTo>
                    <a:pt x="0" y="0"/>
                  </a:lnTo>
                  <a:lnTo>
                    <a:pt x="0" y="3048"/>
                  </a:lnTo>
                  <a:lnTo>
                    <a:pt x="3809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88" name="object 16388"/>
            <p:cNvSpPr/>
            <p:nvPr/>
          </p:nvSpPr>
          <p:spPr>
            <a:xfrm>
              <a:off x="3672433" y="2993135"/>
              <a:ext cx="3175" cy="10160"/>
            </a:xfrm>
            <a:custGeom>
              <a:avLst/>
              <a:gdLst/>
              <a:ahLst/>
              <a:cxnLst/>
              <a:rect l="l" t="t" r="r" b="b"/>
              <a:pathLst>
                <a:path w="3175" h="10160">
                  <a:moveTo>
                    <a:pt x="0" y="0"/>
                  </a:moveTo>
                  <a:lnTo>
                    <a:pt x="3048" y="0"/>
                  </a:lnTo>
                  <a:lnTo>
                    <a:pt x="3048" y="9906"/>
                  </a:lnTo>
                  <a:lnTo>
                    <a:pt x="0" y="990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89" name="object 16389"/>
            <p:cNvSpPr/>
            <p:nvPr/>
          </p:nvSpPr>
          <p:spPr>
            <a:xfrm>
              <a:off x="3655669" y="2993135"/>
              <a:ext cx="3175" cy="10160"/>
            </a:xfrm>
            <a:custGeom>
              <a:avLst/>
              <a:gdLst/>
              <a:ahLst/>
              <a:cxnLst/>
              <a:rect l="l" t="t" r="r" b="b"/>
              <a:pathLst>
                <a:path w="3175" h="10160">
                  <a:moveTo>
                    <a:pt x="3048" y="0"/>
                  </a:moveTo>
                  <a:lnTo>
                    <a:pt x="0" y="0"/>
                  </a:lnTo>
                  <a:lnTo>
                    <a:pt x="0" y="9906"/>
                  </a:lnTo>
                  <a:lnTo>
                    <a:pt x="3048" y="990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90" name="object 16390"/>
            <p:cNvSpPr/>
            <p:nvPr/>
          </p:nvSpPr>
          <p:spPr>
            <a:xfrm>
              <a:off x="3675481" y="2990087"/>
              <a:ext cx="54610" cy="0"/>
            </a:xfrm>
            <a:custGeom>
              <a:avLst/>
              <a:gdLst/>
              <a:ahLst/>
              <a:cxnLst/>
              <a:rect l="l" t="t" r="r" b="b"/>
              <a:pathLst>
                <a:path w="54610">
                  <a:moveTo>
                    <a:pt x="54101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6391" name="object 16391"/>
          <p:cNvGrpSpPr/>
          <p:nvPr/>
        </p:nvGrpSpPr>
        <p:grpSpPr>
          <a:xfrm>
            <a:off x="4732434" y="2530427"/>
            <a:ext cx="229050" cy="118116"/>
            <a:chOff x="3765397" y="3105911"/>
            <a:chExt cx="182245" cy="93980"/>
          </a:xfrm>
        </p:grpSpPr>
        <p:sp>
          <p:nvSpPr>
            <p:cNvPr id="16392" name="object 16392"/>
            <p:cNvSpPr/>
            <p:nvPr/>
          </p:nvSpPr>
          <p:spPr>
            <a:xfrm>
              <a:off x="3766921" y="3192779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89">
                  <a:moveTo>
                    <a:pt x="0" y="0"/>
                  </a:moveTo>
                  <a:lnTo>
                    <a:pt x="8458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93" name="object 16393"/>
            <p:cNvSpPr/>
            <p:nvPr/>
          </p:nvSpPr>
          <p:spPr>
            <a:xfrm>
              <a:off x="3767683" y="3108197"/>
              <a:ext cx="177800" cy="89535"/>
            </a:xfrm>
            <a:custGeom>
              <a:avLst/>
              <a:gdLst/>
              <a:ahLst/>
              <a:cxnLst/>
              <a:rect l="l" t="t" r="r" b="b"/>
              <a:pathLst>
                <a:path w="177800" h="89535">
                  <a:moveTo>
                    <a:pt x="177546" y="89153"/>
                  </a:moveTo>
                  <a:lnTo>
                    <a:pt x="176784" y="79247"/>
                  </a:lnTo>
                  <a:lnTo>
                    <a:pt x="175260" y="69341"/>
                  </a:lnTo>
                  <a:lnTo>
                    <a:pt x="152400" y="25145"/>
                  </a:lnTo>
                  <a:lnTo>
                    <a:pt x="108966" y="3047"/>
                  </a:lnTo>
                  <a:lnTo>
                    <a:pt x="89154" y="0"/>
                  </a:lnTo>
                  <a:lnTo>
                    <a:pt x="79248" y="761"/>
                  </a:lnTo>
                  <a:lnTo>
                    <a:pt x="69342" y="2285"/>
                  </a:lnTo>
                  <a:lnTo>
                    <a:pt x="57912" y="6095"/>
                  </a:lnTo>
                  <a:lnTo>
                    <a:pt x="46482" y="9905"/>
                  </a:lnTo>
                  <a:lnTo>
                    <a:pt x="11430" y="44195"/>
                  </a:lnTo>
                  <a:lnTo>
                    <a:pt x="0" y="86105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6394" name="object 16394"/>
          <p:cNvSpPr/>
          <p:nvPr/>
        </p:nvSpPr>
        <p:spPr>
          <a:xfrm>
            <a:off x="4713280" y="2401139"/>
            <a:ext cx="89385" cy="0"/>
          </a:xfrm>
          <a:custGeom>
            <a:avLst/>
            <a:gdLst/>
            <a:ahLst/>
            <a:cxnLst/>
            <a:rect l="l" t="t" r="r" b="b"/>
            <a:pathLst>
              <a:path w="71120">
                <a:moveTo>
                  <a:pt x="0" y="0"/>
                </a:moveTo>
                <a:lnTo>
                  <a:pt x="7086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6395" name="object 16395"/>
          <p:cNvGrpSpPr/>
          <p:nvPr/>
        </p:nvGrpSpPr>
        <p:grpSpPr>
          <a:xfrm>
            <a:off x="4732434" y="2530427"/>
            <a:ext cx="229050" cy="118116"/>
            <a:chOff x="3765397" y="3105911"/>
            <a:chExt cx="182245" cy="93980"/>
          </a:xfrm>
        </p:grpSpPr>
        <p:sp>
          <p:nvSpPr>
            <p:cNvPr id="16396" name="object 16396"/>
            <p:cNvSpPr/>
            <p:nvPr/>
          </p:nvSpPr>
          <p:spPr>
            <a:xfrm>
              <a:off x="3767683" y="3108197"/>
              <a:ext cx="177800" cy="89535"/>
            </a:xfrm>
            <a:custGeom>
              <a:avLst/>
              <a:gdLst/>
              <a:ahLst/>
              <a:cxnLst/>
              <a:rect l="l" t="t" r="r" b="b"/>
              <a:pathLst>
                <a:path w="177800" h="89535">
                  <a:moveTo>
                    <a:pt x="177546" y="89153"/>
                  </a:moveTo>
                  <a:lnTo>
                    <a:pt x="177546" y="89153"/>
                  </a:lnTo>
                  <a:lnTo>
                    <a:pt x="177546" y="89153"/>
                  </a:lnTo>
                </a:path>
                <a:path w="177800" h="89535">
                  <a:moveTo>
                    <a:pt x="177546" y="89153"/>
                  </a:moveTo>
                  <a:lnTo>
                    <a:pt x="166878" y="45719"/>
                  </a:lnTo>
                  <a:lnTo>
                    <a:pt x="131826" y="10667"/>
                  </a:lnTo>
                  <a:lnTo>
                    <a:pt x="89154" y="0"/>
                  </a:lnTo>
                  <a:lnTo>
                    <a:pt x="79248" y="761"/>
                  </a:lnTo>
                  <a:lnTo>
                    <a:pt x="69342" y="2285"/>
                  </a:lnTo>
                  <a:lnTo>
                    <a:pt x="57912" y="6095"/>
                  </a:lnTo>
                  <a:lnTo>
                    <a:pt x="46482" y="9905"/>
                  </a:lnTo>
                  <a:lnTo>
                    <a:pt x="11430" y="44195"/>
                  </a:lnTo>
                  <a:lnTo>
                    <a:pt x="0" y="86105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97" name="object 16397"/>
            <p:cNvSpPr/>
            <p:nvPr/>
          </p:nvSpPr>
          <p:spPr>
            <a:xfrm>
              <a:off x="3766921" y="3192779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89">
                  <a:moveTo>
                    <a:pt x="0" y="0"/>
                  </a:moveTo>
                  <a:lnTo>
                    <a:pt x="8458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6398" name="object 16398"/>
          <p:cNvSpPr/>
          <p:nvPr/>
        </p:nvSpPr>
        <p:spPr>
          <a:xfrm>
            <a:off x="4713280" y="2401139"/>
            <a:ext cx="89385" cy="0"/>
          </a:xfrm>
          <a:custGeom>
            <a:avLst/>
            <a:gdLst/>
            <a:ahLst/>
            <a:cxnLst/>
            <a:rect l="l" t="t" r="r" b="b"/>
            <a:pathLst>
              <a:path w="71120">
                <a:moveTo>
                  <a:pt x="0" y="0"/>
                </a:moveTo>
                <a:lnTo>
                  <a:pt x="7086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6399" name="object 16399"/>
          <p:cNvGrpSpPr/>
          <p:nvPr/>
        </p:nvGrpSpPr>
        <p:grpSpPr>
          <a:xfrm>
            <a:off x="4213361" y="2373366"/>
            <a:ext cx="376695" cy="39904"/>
            <a:chOff x="3352393" y="2980944"/>
            <a:chExt cx="299720" cy="31750"/>
          </a:xfrm>
        </p:grpSpPr>
        <p:sp>
          <p:nvSpPr>
            <p:cNvPr id="16400" name="object 16400"/>
            <p:cNvSpPr/>
            <p:nvPr/>
          </p:nvSpPr>
          <p:spPr>
            <a:xfrm>
              <a:off x="3385159" y="2983230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304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01" name="object 16401"/>
            <p:cNvSpPr/>
            <p:nvPr/>
          </p:nvSpPr>
          <p:spPr>
            <a:xfrm>
              <a:off x="3354679" y="2993136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02" name="object 16402"/>
            <p:cNvSpPr/>
            <p:nvPr/>
          </p:nvSpPr>
          <p:spPr>
            <a:xfrm>
              <a:off x="3357727" y="3003042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03" name="object 16403"/>
            <p:cNvSpPr/>
            <p:nvPr/>
          </p:nvSpPr>
          <p:spPr>
            <a:xfrm>
              <a:off x="3354679" y="2993136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9905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04" name="object 16404"/>
            <p:cNvSpPr/>
            <p:nvPr/>
          </p:nvSpPr>
          <p:spPr>
            <a:xfrm>
              <a:off x="3354679" y="3003042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4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05" name="object 16405"/>
            <p:cNvSpPr/>
            <p:nvPr/>
          </p:nvSpPr>
          <p:spPr>
            <a:xfrm>
              <a:off x="3357727" y="3003042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809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06" name="object 16406"/>
            <p:cNvSpPr/>
            <p:nvPr/>
          </p:nvSpPr>
          <p:spPr>
            <a:xfrm>
              <a:off x="3355441" y="3004566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80">
                  <a:moveTo>
                    <a:pt x="2286" y="0"/>
                  </a:moveTo>
                  <a:lnTo>
                    <a:pt x="3902" y="669"/>
                  </a:lnTo>
                  <a:lnTo>
                    <a:pt x="4572" y="2285"/>
                  </a:lnTo>
                  <a:lnTo>
                    <a:pt x="3902" y="3902"/>
                  </a:lnTo>
                  <a:lnTo>
                    <a:pt x="2286" y="4571"/>
                  </a:lnTo>
                  <a:lnTo>
                    <a:pt x="669" y="3902"/>
                  </a:lnTo>
                  <a:lnTo>
                    <a:pt x="0" y="2285"/>
                  </a:lnTo>
                  <a:lnTo>
                    <a:pt x="669" y="669"/>
                  </a:lnTo>
                  <a:lnTo>
                    <a:pt x="228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07" name="object 16407"/>
            <p:cNvSpPr/>
            <p:nvPr/>
          </p:nvSpPr>
          <p:spPr>
            <a:xfrm>
              <a:off x="3361537" y="2986278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4">
                  <a:moveTo>
                    <a:pt x="0" y="16764"/>
                  </a:moveTo>
                  <a:lnTo>
                    <a:pt x="0" y="0"/>
                  </a:lnTo>
                </a:path>
                <a:path h="17144">
                  <a:moveTo>
                    <a:pt x="0" y="16764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08" name="object 16408"/>
            <p:cNvSpPr/>
            <p:nvPr/>
          </p:nvSpPr>
          <p:spPr>
            <a:xfrm>
              <a:off x="3354679" y="2996946"/>
              <a:ext cx="3175" cy="10160"/>
            </a:xfrm>
            <a:custGeom>
              <a:avLst/>
              <a:gdLst/>
              <a:ahLst/>
              <a:cxnLst/>
              <a:rect l="l" t="t" r="r" b="b"/>
              <a:pathLst>
                <a:path w="3175" h="10160">
                  <a:moveTo>
                    <a:pt x="3048" y="0"/>
                  </a:moveTo>
                  <a:lnTo>
                    <a:pt x="0" y="0"/>
                  </a:lnTo>
                  <a:lnTo>
                    <a:pt x="0" y="3048"/>
                  </a:lnTo>
                  <a:lnTo>
                    <a:pt x="3048" y="3048"/>
                  </a:lnTo>
                  <a:lnTo>
                    <a:pt x="3048" y="9906"/>
                  </a:lnTo>
                  <a:lnTo>
                    <a:pt x="3048" y="609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09" name="object 16409"/>
            <p:cNvSpPr/>
            <p:nvPr/>
          </p:nvSpPr>
          <p:spPr>
            <a:xfrm>
              <a:off x="3357727" y="3006852"/>
              <a:ext cx="193040" cy="0"/>
            </a:xfrm>
            <a:custGeom>
              <a:avLst/>
              <a:gdLst/>
              <a:ahLst/>
              <a:cxnLst/>
              <a:rect l="l" t="t" r="r" b="b"/>
              <a:pathLst>
                <a:path w="193039">
                  <a:moveTo>
                    <a:pt x="192786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10" name="object 16410"/>
            <p:cNvSpPr/>
            <p:nvPr/>
          </p:nvSpPr>
          <p:spPr>
            <a:xfrm>
              <a:off x="3385159" y="2983230"/>
              <a:ext cx="142240" cy="0"/>
            </a:xfrm>
            <a:custGeom>
              <a:avLst/>
              <a:gdLst/>
              <a:ahLst/>
              <a:cxnLst/>
              <a:rect l="l" t="t" r="r" b="b"/>
              <a:pathLst>
                <a:path w="142239">
                  <a:moveTo>
                    <a:pt x="141732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11" name="object 16411"/>
            <p:cNvSpPr/>
            <p:nvPr/>
          </p:nvSpPr>
          <p:spPr>
            <a:xfrm>
              <a:off x="3361537" y="2986278"/>
              <a:ext cx="169545" cy="0"/>
            </a:xfrm>
            <a:custGeom>
              <a:avLst/>
              <a:gdLst/>
              <a:ahLst/>
              <a:cxnLst/>
              <a:rect l="l" t="t" r="r" b="b"/>
              <a:pathLst>
                <a:path w="169545">
                  <a:moveTo>
                    <a:pt x="169163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12" name="object 16412"/>
            <p:cNvSpPr/>
            <p:nvPr/>
          </p:nvSpPr>
          <p:spPr>
            <a:xfrm>
              <a:off x="3361537" y="3003042"/>
              <a:ext cx="186055" cy="0"/>
            </a:xfrm>
            <a:custGeom>
              <a:avLst/>
              <a:gdLst/>
              <a:ahLst/>
              <a:cxnLst/>
              <a:rect l="l" t="t" r="r" b="b"/>
              <a:pathLst>
                <a:path w="186054">
                  <a:moveTo>
                    <a:pt x="185927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13" name="object 16413"/>
            <p:cNvSpPr/>
            <p:nvPr/>
          </p:nvSpPr>
          <p:spPr>
            <a:xfrm>
              <a:off x="3357727" y="3009900"/>
              <a:ext cx="121920" cy="0"/>
            </a:xfrm>
            <a:custGeom>
              <a:avLst/>
              <a:gdLst/>
              <a:ahLst/>
              <a:cxnLst/>
              <a:rect l="l" t="t" r="r" b="b"/>
              <a:pathLst>
                <a:path w="121920">
                  <a:moveTo>
                    <a:pt x="0" y="0"/>
                  </a:moveTo>
                  <a:lnTo>
                    <a:pt x="12192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14" name="object 16414"/>
            <p:cNvSpPr/>
            <p:nvPr/>
          </p:nvSpPr>
          <p:spPr>
            <a:xfrm>
              <a:off x="3357727" y="3006852"/>
              <a:ext cx="193040" cy="0"/>
            </a:xfrm>
            <a:custGeom>
              <a:avLst/>
              <a:gdLst/>
              <a:ahLst/>
              <a:cxnLst/>
              <a:rect l="l" t="t" r="r" b="b"/>
              <a:pathLst>
                <a:path w="193039">
                  <a:moveTo>
                    <a:pt x="192786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15" name="object 16415"/>
            <p:cNvSpPr/>
            <p:nvPr/>
          </p:nvSpPr>
          <p:spPr>
            <a:xfrm>
              <a:off x="3361537" y="2986278"/>
              <a:ext cx="169545" cy="0"/>
            </a:xfrm>
            <a:custGeom>
              <a:avLst/>
              <a:gdLst/>
              <a:ahLst/>
              <a:cxnLst/>
              <a:rect l="l" t="t" r="r" b="b"/>
              <a:pathLst>
                <a:path w="169545">
                  <a:moveTo>
                    <a:pt x="169163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16" name="object 16416"/>
            <p:cNvSpPr/>
            <p:nvPr/>
          </p:nvSpPr>
          <p:spPr>
            <a:xfrm>
              <a:off x="3361537" y="3003042"/>
              <a:ext cx="186055" cy="0"/>
            </a:xfrm>
            <a:custGeom>
              <a:avLst/>
              <a:gdLst/>
              <a:ahLst/>
              <a:cxnLst/>
              <a:rect l="l" t="t" r="r" b="b"/>
              <a:pathLst>
                <a:path w="186054">
                  <a:moveTo>
                    <a:pt x="185927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17" name="object 16417"/>
            <p:cNvSpPr/>
            <p:nvPr/>
          </p:nvSpPr>
          <p:spPr>
            <a:xfrm>
              <a:off x="3357727" y="3009900"/>
              <a:ext cx="121920" cy="0"/>
            </a:xfrm>
            <a:custGeom>
              <a:avLst/>
              <a:gdLst/>
              <a:ahLst/>
              <a:cxnLst/>
              <a:rect l="l" t="t" r="r" b="b"/>
              <a:pathLst>
                <a:path w="121920">
                  <a:moveTo>
                    <a:pt x="0" y="0"/>
                  </a:moveTo>
                  <a:lnTo>
                    <a:pt x="12192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18" name="object 16418"/>
            <p:cNvSpPr/>
            <p:nvPr/>
          </p:nvSpPr>
          <p:spPr>
            <a:xfrm>
              <a:off x="3550513" y="3006852"/>
              <a:ext cx="101600" cy="0"/>
            </a:xfrm>
            <a:custGeom>
              <a:avLst/>
              <a:gdLst/>
              <a:ahLst/>
              <a:cxnLst/>
              <a:rect l="l" t="t" r="r" b="b"/>
              <a:pathLst>
                <a:path w="101600">
                  <a:moveTo>
                    <a:pt x="0" y="0"/>
                  </a:moveTo>
                  <a:lnTo>
                    <a:pt x="10134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19" name="object 16419"/>
            <p:cNvSpPr/>
            <p:nvPr/>
          </p:nvSpPr>
          <p:spPr>
            <a:xfrm>
              <a:off x="3564229" y="3006852"/>
              <a:ext cx="33655" cy="0"/>
            </a:xfrm>
            <a:custGeom>
              <a:avLst/>
              <a:gdLst/>
              <a:ahLst/>
              <a:cxnLst/>
              <a:rect l="l" t="t" r="r" b="b"/>
              <a:pathLst>
                <a:path w="33654">
                  <a:moveTo>
                    <a:pt x="0" y="0"/>
                  </a:moveTo>
                  <a:lnTo>
                    <a:pt x="3352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6420" name="object 16420"/>
          <p:cNvGrpSpPr/>
          <p:nvPr/>
        </p:nvGrpSpPr>
        <p:grpSpPr>
          <a:xfrm>
            <a:off x="4803303" y="3208479"/>
            <a:ext cx="6385" cy="102953"/>
            <a:chOff x="3821785" y="3645408"/>
            <a:chExt cx="5080" cy="81915"/>
          </a:xfrm>
        </p:grpSpPr>
        <p:sp>
          <p:nvSpPr>
            <p:cNvPr id="16421" name="object 16421"/>
            <p:cNvSpPr/>
            <p:nvPr/>
          </p:nvSpPr>
          <p:spPr>
            <a:xfrm>
              <a:off x="3824071" y="3645408"/>
              <a:ext cx="0" cy="81915"/>
            </a:xfrm>
            <a:custGeom>
              <a:avLst/>
              <a:gdLst/>
              <a:ahLst/>
              <a:cxnLst/>
              <a:rect l="l" t="t" r="r" b="b"/>
              <a:pathLst>
                <a:path h="81914">
                  <a:moveTo>
                    <a:pt x="0" y="81533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22" name="object 16422"/>
            <p:cNvSpPr/>
            <p:nvPr/>
          </p:nvSpPr>
          <p:spPr>
            <a:xfrm>
              <a:off x="3824071" y="3649218"/>
              <a:ext cx="0" cy="74295"/>
            </a:xfrm>
            <a:custGeom>
              <a:avLst/>
              <a:gdLst/>
              <a:ahLst/>
              <a:cxnLst/>
              <a:rect l="l" t="t" r="r" b="b"/>
              <a:pathLst>
                <a:path h="74295">
                  <a:moveTo>
                    <a:pt x="0" y="73914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6423" name="object 16423"/>
          <p:cNvGrpSpPr/>
          <p:nvPr/>
        </p:nvGrpSpPr>
        <p:grpSpPr>
          <a:xfrm>
            <a:off x="4705618" y="3205605"/>
            <a:ext cx="100558" cy="108539"/>
            <a:chOff x="3744061" y="3643121"/>
            <a:chExt cx="80010" cy="86360"/>
          </a:xfrm>
        </p:grpSpPr>
        <p:sp>
          <p:nvSpPr>
            <p:cNvPr id="16424" name="object 16424"/>
            <p:cNvSpPr/>
            <p:nvPr/>
          </p:nvSpPr>
          <p:spPr>
            <a:xfrm>
              <a:off x="3746347" y="3645407"/>
              <a:ext cx="0" cy="81915"/>
            </a:xfrm>
            <a:custGeom>
              <a:avLst/>
              <a:gdLst/>
              <a:ahLst/>
              <a:cxnLst/>
              <a:rect l="l" t="t" r="r" b="b"/>
              <a:pathLst>
                <a:path h="81914">
                  <a:moveTo>
                    <a:pt x="0" y="0"/>
                  </a:moveTo>
                  <a:lnTo>
                    <a:pt x="0" y="8153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25" name="object 16425"/>
            <p:cNvSpPr/>
            <p:nvPr/>
          </p:nvSpPr>
          <p:spPr>
            <a:xfrm>
              <a:off x="3746347" y="3649217"/>
              <a:ext cx="0" cy="74295"/>
            </a:xfrm>
            <a:custGeom>
              <a:avLst/>
              <a:gdLst/>
              <a:ahLst/>
              <a:cxnLst/>
              <a:rect l="l" t="t" r="r" b="b"/>
              <a:pathLst>
                <a:path h="74295">
                  <a:moveTo>
                    <a:pt x="0" y="0"/>
                  </a:moveTo>
                  <a:lnTo>
                    <a:pt x="0" y="7391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26" name="object 16426"/>
            <p:cNvSpPr/>
            <p:nvPr/>
          </p:nvSpPr>
          <p:spPr>
            <a:xfrm>
              <a:off x="3746347" y="3726941"/>
              <a:ext cx="78105" cy="0"/>
            </a:xfrm>
            <a:custGeom>
              <a:avLst/>
              <a:gdLst/>
              <a:ahLst/>
              <a:cxnLst/>
              <a:rect l="l" t="t" r="r" b="b"/>
              <a:pathLst>
                <a:path w="78104">
                  <a:moveTo>
                    <a:pt x="0" y="0"/>
                  </a:moveTo>
                  <a:lnTo>
                    <a:pt x="7772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27" name="object 16427"/>
            <p:cNvSpPr/>
            <p:nvPr/>
          </p:nvSpPr>
          <p:spPr>
            <a:xfrm>
              <a:off x="3746347" y="3645407"/>
              <a:ext cx="78105" cy="0"/>
            </a:xfrm>
            <a:custGeom>
              <a:avLst/>
              <a:gdLst/>
              <a:ahLst/>
              <a:cxnLst/>
              <a:rect l="l" t="t" r="r" b="b"/>
              <a:pathLst>
                <a:path w="78104">
                  <a:moveTo>
                    <a:pt x="77724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28" name="object 16428"/>
            <p:cNvSpPr/>
            <p:nvPr/>
          </p:nvSpPr>
          <p:spPr>
            <a:xfrm>
              <a:off x="3746347" y="3723131"/>
              <a:ext cx="78105" cy="0"/>
            </a:xfrm>
            <a:custGeom>
              <a:avLst/>
              <a:gdLst/>
              <a:ahLst/>
              <a:cxnLst/>
              <a:rect l="l" t="t" r="r" b="b"/>
              <a:pathLst>
                <a:path w="78104">
                  <a:moveTo>
                    <a:pt x="0" y="0"/>
                  </a:moveTo>
                  <a:lnTo>
                    <a:pt x="7772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29" name="object 16429"/>
            <p:cNvSpPr/>
            <p:nvPr/>
          </p:nvSpPr>
          <p:spPr>
            <a:xfrm>
              <a:off x="3746347" y="3649217"/>
              <a:ext cx="78105" cy="0"/>
            </a:xfrm>
            <a:custGeom>
              <a:avLst/>
              <a:gdLst/>
              <a:ahLst/>
              <a:cxnLst/>
              <a:rect l="l" t="t" r="r" b="b"/>
              <a:pathLst>
                <a:path w="78104">
                  <a:moveTo>
                    <a:pt x="77724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6430" name="object 16430"/>
          <p:cNvGrpSpPr/>
          <p:nvPr/>
        </p:nvGrpSpPr>
        <p:grpSpPr>
          <a:xfrm>
            <a:off x="3771862" y="2347509"/>
            <a:ext cx="150039" cy="65441"/>
            <a:chOff x="3001111" y="2960370"/>
            <a:chExt cx="119380" cy="52069"/>
          </a:xfrm>
        </p:grpSpPr>
        <p:sp>
          <p:nvSpPr>
            <p:cNvPr id="16431" name="object 16431"/>
            <p:cNvSpPr/>
            <p:nvPr/>
          </p:nvSpPr>
          <p:spPr>
            <a:xfrm>
              <a:off x="3030067" y="3003042"/>
              <a:ext cx="81280" cy="0"/>
            </a:xfrm>
            <a:custGeom>
              <a:avLst/>
              <a:gdLst/>
              <a:ahLst/>
              <a:cxnLst/>
              <a:rect l="l" t="t" r="r" b="b"/>
              <a:pathLst>
                <a:path w="81280">
                  <a:moveTo>
                    <a:pt x="0" y="0"/>
                  </a:moveTo>
                  <a:lnTo>
                    <a:pt x="8077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32" name="object 16432"/>
            <p:cNvSpPr/>
            <p:nvPr/>
          </p:nvSpPr>
          <p:spPr>
            <a:xfrm>
              <a:off x="3006445" y="3006852"/>
              <a:ext cx="108585" cy="0"/>
            </a:xfrm>
            <a:custGeom>
              <a:avLst/>
              <a:gdLst/>
              <a:ahLst/>
              <a:cxnLst/>
              <a:rect l="l" t="t" r="r" b="b"/>
              <a:pathLst>
                <a:path w="108585">
                  <a:moveTo>
                    <a:pt x="0" y="0"/>
                  </a:moveTo>
                  <a:lnTo>
                    <a:pt x="10820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33" name="object 16433"/>
            <p:cNvSpPr/>
            <p:nvPr/>
          </p:nvSpPr>
          <p:spPr>
            <a:xfrm>
              <a:off x="3110839" y="2986278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4">
                  <a:moveTo>
                    <a:pt x="0" y="16764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34" name="object 16434"/>
            <p:cNvSpPr/>
            <p:nvPr/>
          </p:nvSpPr>
          <p:spPr>
            <a:xfrm>
              <a:off x="3104743" y="2986278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0" y="0"/>
                  </a:moveTo>
                  <a:lnTo>
                    <a:pt x="609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35" name="object 16435"/>
            <p:cNvSpPr/>
            <p:nvPr/>
          </p:nvSpPr>
          <p:spPr>
            <a:xfrm>
              <a:off x="3114649" y="2993136"/>
              <a:ext cx="3175" cy="13970"/>
            </a:xfrm>
            <a:custGeom>
              <a:avLst/>
              <a:gdLst/>
              <a:ahLst/>
              <a:cxnLst/>
              <a:rect l="l" t="t" r="r" b="b"/>
              <a:pathLst>
                <a:path w="3175" h="13969">
                  <a:moveTo>
                    <a:pt x="0" y="13716"/>
                  </a:moveTo>
                  <a:lnTo>
                    <a:pt x="0" y="9906"/>
                  </a:lnTo>
                  <a:lnTo>
                    <a:pt x="3047" y="9906"/>
                  </a:lnTo>
                  <a:lnTo>
                    <a:pt x="3047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36" name="object 16436"/>
            <p:cNvSpPr/>
            <p:nvPr/>
          </p:nvSpPr>
          <p:spPr>
            <a:xfrm>
              <a:off x="3114649" y="3003042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37" name="object 16437"/>
            <p:cNvSpPr/>
            <p:nvPr/>
          </p:nvSpPr>
          <p:spPr>
            <a:xfrm>
              <a:off x="3114649" y="2993136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4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38" name="object 16438"/>
            <p:cNvSpPr/>
            <p:nvPr/>
          </p:nvSpPr>
          <p:spPr>
            <a:xfrm>
              <a:off x="3104743" y="2962656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39" name="object 16439"/>
            <p:cNvSpPr/>
            <p:nvPr/>
          </p:nvSpPr>
          <p:spPr>
            <a:xfrm>
              <a:off x="3003397" y="2990088"/>
              <a:ext cx="3175" cy="20320"/>
            </a:xfrm>
            <a:custGeom>
              <a:avLst/>
              <a:gdLst/>
              <a:ahLst/>
              <a:cxnLst/>
              <a:rect l="l" t="t" r="r" b="b"/>
              <a:pathLst>
                <a:path w="3175" h="20319">
                  <a:moveTo>
                    <a:pt x="3048" y="19811"/>
                  </a:moveTo>
                  <a:lnTo>
                    <a:pt x="3048" y="12953"/>
                  </a:lnTo>
                  <a:lnTo>
                    <a:pt x="0" y="12953"/>
                  </a:lnTo>
                  <a:lnTo>
                    <a:pt x="0" y="0"/>
                  </a:lnTo>
                  <a:lnTo>
                    <a:pt x="30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40" name="object 16440"/>
            <p:cNvSpPr/>
            <p:nvPr/>
          </p:nvSpPr>
          <p:spPr>
            <a:xfrm>
              <a:off x="3006445" y="2993136"/>
              <a:ext cx="0" cy="13970"/>
            </a:xfrm>
            <a:custGeom>
              <a:avLst/>
              <a:gdLst/>
              <a:ahLst/>
              <a:cxnLst/>
              <a:rect l="l" t="t" r="r" b="b"/>
              <a:pathLst>
                <a:path h="13969">
                  <a:moveTo>
                    <a:pt x="0" y="9905"/>
                  </a:moveTo>
                  <a:lnTo>
                    <a:pt x="0" y="0"/>
                  </a:lnTo>
                </a:path>
                <a:path h="13969">
                  <a:moveTo>
                    <a:pt x="0" y="9905"/>
                  </a:moveTo>
                  <a:lnTo>
                    <a:pt x="0" y="13715"/>
                  </a:lnTo>
                  <a:lnTo>
                    <a:pt x="0" y="13715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41" name="object 16441"/>
            <p:cNvSpPr/>
            <p:nvPr/>
          </p:nvSpPr>
          <p:spPr>
            <a:xfrm>
              <a:off x="3006445" y="3003042"/>
              <a:ext cx="24130" cy="0"/>
            </a:xfrm>
            <a:custGeom>
              <a:avLst/>
              <a:gdLst/>
              <a:ahLst/>
              <a:cxnLst/>
              <a:rect l="l" t="t" r="r" b="b"/>
              <a:pathLst>
                <a:path w="24130">
                  <a:moveTo>
                    <a:pt x="23622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42" name="object 16442"/>
            <p:cNvSpPr/>
            <p:nvPr/>
          </p:nvSpPr>
          <p:spPr>
            <a:xfrm>
              <a:off x="3006445" y="2993136"/>
              <a:ext cx="24130" cy="0"/>
            </a:xfrm>
            <a:custGeom>
              <a:avLst/>
              <a:gdLst/>
              <a:ahLst/>
              <a:cxnLst/>
              <a:rect l="l" t="t" r="r" b="b"/>
              <a:pathLst>
                <a:path w="24130">
                  <a:moveTo>
                    <a:pt x="23622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43" name="object 16443"/>
            <p:cNvSpPr/>
            <p:nvPr/>
          </p:nvSpPr>
          <p:spPr>
            <a:xfrm>
              <a:off x="3006445" y="2990088"/>
              <a:ext cx="20955" cy="0"/>
            </a:xfrm>
            <a:custGeom>
              <a:avLst/>
              <a:gdLst/>
              <a:ahLst/>
              <a:cxnLst/>
              <a:rect l="l" t="t" r="r" b="b"/>
              <a:pathLst>
                <a:path w="20955">
                  <a:moveTo>
                    <a:pt x="20574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44" name="object 16444"/>
            <p:cNvSpPr/>
            <p:nvPr/>
          </p:nvSpPr>
          <p:spPr>
            <a:xfrm>
              <a:off x="3030067" y="2986278"/>
              <a:ext cx="81280" cy="17145"/>
            </a:xfrm>
            <a:custGeom>
              <a:avLst/>
              <a:gdLst/>
              <a:ahLst/>
              <a:cxnLst/>
              <a:rect l="l" t="t" r="r" b="b"/>
              <a:pathLst>
                <a:path w="81280" h="17144">
                  <a:moveTo>
                    <a:pt x="0" y="16764"/>
                  </a:moveTo>
                  <a:lnTo>
                    <a:pt x="74676" y="16764"/>
                  </a:lnTo>
                </a:path>
                <a:path w="81280" h="17144">
                  <a:moveTo>
                    <a:pt x="0" y="16764"/>
                  </a:moveTo>
                  <a:lnTo>
                    <a:pt x="80772" y="16764"/>
                  </a:lnTo>
                  <a:lnTo>
                    <a:pt x="8077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45" name="object 16445"/>
            <p:cNvSpPr/>
            <p:nvPr/>
          </p:nvSpPr>
          <p:spPr>
            <a:xfrm>
              <a:off x="3104743" y="2986278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0" y="0"/>
                  </a:moveTo>
                  <a:lnTo>
                    <a:pt x="609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46" name="object 16446"/>
            <p:cNvSpPr/>
            <p:nvPr/>
          </p:nvSpPr>
          <p:spPr>
            <a:xfrm>
              <a:off x="3027019" y="2993136"/>
              <a:ext cx="3175" cy="10160"/>
            </a:xfrm>
            <a:custGeom>
              <a:avLst/>
              <a:gdLst/>
              <a:ahLst/>
              <a:cxnLst/>
              <a:rect l="l" t="t" r="r" b="b"/>
              <a:pathLst>
                <a:path w="3175" h="10160">
                  <a:moveTo>
                    <a:pt x="0" y="0"/>
                  </a:moveTo>
                  <a:lnTo>
                    <a:pt x="3048" y="0"/>
                  </a:lnTo>
                  <a:lnTo>
                    <a:pt x="3048" y="9906"/>
                  </a:lnTo>
                  <a:lnTo>
                    <a:pt x="0" y="990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47" name="object 16447"/>
            <p:cNvSpPr/>
            <p:nvPr/>
          </p:nvSpPr>
          <p:spPr>
            <a:xfrm>
              <a:off x="3114649" y="2996946"/>
              <a:ext cx="3175" cy="10160"/>
            </a:xfrm>
            <a:custGeom>
              <a:avLst/>
              <a:gdLst/>
              <a:ahLst/>
              <a:cxnLst/>
              <a:rect l="l" t="t" r="r" b="b"/>
              <a:pathLst>
                <a:path w="3175" h="10160">
                  <a:moveTo>
                    <a:pt x="0" y="0"/>
                  </a:moveTo>
                  <a:lnTo>
                    <a:pt x="3048" y="0"/>
                  </a:lnTo>
                  <a:lnTo>
                    <a:pt x="3048" y="3047"/>
                  </a:lnTo>
                  <a:lnTo>
                    <a:pt x="0" y="3048"/>
                  </a:lnTo>
                  <a:lnTo>
                    <a:pt x="0" y="9906"/>
                  </a:lnTo>
                  <a:lnTo>
                    <a:pt x="0" y="609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6448" name="object 16448"/>
          <p:cNvGrpSpPr/>
          <p:nvPr/>
        </p:nvGrpSpPr>
        <p:grpSpPr>
          <a:xfrm>
            <a:off x="3431880" y="2371451"/>
            <a:ext cx="482840" cy="98164"/>
            <a:chOff x="2730601" y="2979420"/>
            <a:chExt cx="384175" cy="78105"/>
          </a:xfrm>
        </p:grpSpPr>
        <p:sp>
          <p:nvSpPr>
            <p:cNvPr id="16449" name="object 16449"/>
            <p:cNvSpPr/>
            <p:nvPr/>
          </p:nvSpPr>
          <p:spPr>
            <a:xfrm>
              <a:off x="2813659" y="3006852"/>
              <a:ext cx="44450" cy="0"/>
            </a:xfrm>
            <a:custGeom>
              <a:avLst/>
              <a:gdLst/>
              <a:ahLst/>
              <a:cxnLst/>
              <a:rect l="l" t="t" r="r" b="b"/>
              <a:pathLst>
                <a:path w="44450">
                  <a:moveTo>
                    <a:pt x="0" y="0"/>
                  </a:moveTo>
                  <a:lnTo>
                    <a:pt x="4419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50" name="object 16450"/>
            <p:cNvSpPr/>
            <p:nvPr/>
          </p:nvSpPr>
          <p:spPr>
            <a:xfrm>
              <a:off x="2817469" y="3003042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4">
                  <a:moveTo>
                    <a:pt x="0" y="0"/>
                  </a:moveTo>
                  <a:lnTo>
                    <a:pt x="1676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51" name="object 16451"/>
            <p:cNvSpPr/>
            <p:nvPr/>
          </p:nvSpPr>
          <p:spPr>
            <a:xfrm>
              <a:off x="2834233" y="2993136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812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52" name="object 16452"/>
            <p:cNvSpPr/>
            <p:nvPr/>
          </p:nvSpPr>
          <p:spPr>
            <a:xfrm>
              <a:off x="2837281" y="2990088"/>
              <a:ext cx="20955" cy="0"/>
            </a:xfrm>
            <a:custGeom>
              <a:avLst/>
              <a:gdLst/>
              <a:ahLst/>
              <a:cxnLst/>
              <a:rect l="l" t="t" r="r" b="b"/>
              <a:pathLst>
                <a:path w="20955">
                  <a:moveTo>
                    <a:pt x="20574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53" name="object 16453"/>
            <p:cNvSpPr/>
            <p:nvPr/>
          </p:nvSpPr>
          <p:spPr>
            <a:xfrm>
              <a:off x="2834233" y="2993136"/>
              <a:ext cx="20320" cy="10160"/>
            </a:xfrm>
            <a:custGeom>
              <a:avLst/>
              <a:gdLst/>
              <a:ahLst/>
              <a:cxnLst/>
              <a:rect l="l" t="t" r="r" b="b"/>
              <a:pathLst>
                <a:path w="20319" h="10160">
                  <a:moveTo>
                    <a:pt x="19812" y="0"/>
                  </a:moveTo>
                  <a:lnTo>
                    <a:pt x="19812" y="9906"/>
                  </a:lnTo>
                  <a:lnTo>
                    <a:pt x="0" y="990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54" name="object 16454"/>
            <p:cNvSpPr/>
            <p:nvPr/>
          </p:nvSpPr>
          <p:spPr>
            <a:xfrm>
              <a:off x="2857855" y="3003042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55" name="object 16455"/>
            <p:cNvSpPr/>
            <p:nvPr/>
          </p:nvSpPr>
          <p:spPr>
            <a:xfrm>
              <a:off x="2857855" y="3003042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5">
                  <a:moveTo>
                    <a:pt x="0" y="6857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56" name="object 16456"/>
            <p:cNvSpPr/>
            <p:nvPr/>
          </p:nvSpPr>
          <p:spPr>
            <a:xfrm>
              <a:off x="2860903" y="2990088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12953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57" name="object 16457"/>
            <p:cNvSpPr/>
            <p:nvPr/>
          </p:nvSpPr>
          <p:spPr>
            <a:xfrm>
              <a:off x="2855569" y="2987802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80" h="5080">
                  <a:moveTo>
                    <a:pt x="2286" y="0"/>
                  </a:moveTo>
                  <a:lnTo>
                    <a:pt x="3902" y="669"/>
                  </a:lnTo>
                  <a:lnTo>
                    <a:pt x="4572" y="2285"/>
                  </a:lnTo>
                  <a:lnTo>
                    <a:pt x="3902" y="3902"/>
                  </a:lnTo>
                  <a:lnTo>
                    <a:pt x="2286" y="4571"/>
                  </a:lnTo>
                  <a:lnTo>
                    <a:pt x="669" y="3902"/>
                  </a:lnTo>
                  <a:lnTo>
                    <a:pt x="0" y="2285"/>
                  </a:lnTo>
                  <a:lnTo>
                    <a:pt x="669" y="669"/>
                  </a:lnTo>
                  <a:lnTo>
                    <a:pt x="228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58" name="object 16458"/>
            <p:cNvSpPr/>
            <p:nvPr/>
          </p:nvSpPr>
          <p:spPr>
            <a:xfrm>
              <a:off x="2857855" y="299008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4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59" name="object 16459"/>
            <p:cNvSpPr/>
            <p:nvPr/>
          </p:nvSpPr>
          <p:spPr>
            <a:xfrm>
              <a:off x="2855569" y="3004566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80" h="5080">
                  <a:moveTo>
                    <a:pt x="2286" y="0"/>
                  </a:moveTo>
                  <a:lnTo>
                    <a:pt x="3902" y="669"/>
                  </a:lnTo>
                  <a:lnTo>
                    <a:pt x="4572" y="2285"/>
                  </a:lnTo>
                  <a:lnTo>
                    <a:pt x="3902" y="3902"/>
                  </a:lnTo>
                  <a:lnTo>
                    <a:pt x="2286" y="4571"/>
                  </a:lnTo>
                  <a:lnTo>
                    <a:pt x="669" y="3902"/>
                  </a:lnTo>
                  <a:lnTo>
                    <a:pt x="0" y="2285"/>
                  </a:lnTo>
                  <a:lnTo>
                    <a:pt x="669" y="669"/>
                  </a:lnTo>
                  <a:lnTo>
                    <a:pt x="228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60" name="object 16460"/>
            <p:cNvSpPr/>
            <p:nvPr/>
          </p:nvSpPr>
          <p:spPr>
            <a:xfrm>
              <a:off x="2857855" y="3003042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61" name="object 16461"/>
            <p:cNvSpPr/>
            <p:nvPr/>
          </p:nvSpPr>
          <p:spPr>
            <a:xfrm>
              <a:off x="2817469" y="3003042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4">
                  <a:moveTo>
                    <a:pt x="0" y="0"/>
                  </a:moveTo>
                  <a:lnTo>
                    <a:pt x="1676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62" name="object 16462"/>
            <p:cNvSpPr/>
            <p:nvPr/>
          </p:nvSpPr>
          <p:spPr>
            <a:xfrm>
              <a:off x="2837281" y="299008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5">
                  <a:moveTo>
                    <a:pt x="6857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63" name="object 16463"/>
            <p:cNvSpPr/>
            <p:nvPr/>
          </p:nvSpPr>
          <p:spPr>
            <a:xfrm>
              <a:off x="2834233" y="2993136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60">
                  <a:moveTo>
                    <a:pt x="9906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64" name="object 16464"/>
            <p:cNvSpPr/>
            <p:nvPr/>
          </p:nvSpPr>
          <p:spPr>
            <a:xfrm>
              <a:off x="2834233" y="3003042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60">
                  <a:moveTo>
                    <a:pt x="0" y="0"/>
                  </a:moveTo>
                  <a:lnTo>
                    <a:pt x="990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65" name="object 16465"/>
            <p:cNvSpPr/>
            <p:nvPr/>
          </p:nvSpPr>
          <p:spPr>
            <a:xfrm>
              <a:off x="2847187" y="2990088"/>
              <a:ext cx="146050" cy="0"/>
            </a:xfrm>
            <a:custGeom>
              <a:avLst/>
              <a:gdLst/>
              <a:ahLst/>
              <a:cxnLst/>
              <a:rect l="l" t="t" r="r" b="b"/>
              <a:pathLst>
                <a:path w="146050">
                  <a:moveTo>
                    <a:pt x="145542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66" name="object 16466"/>
            <p:cNvSpPr/>
            <p:nvPr/>
          </p:nvSpPr>
          <p:spPr>
            <a:xfrm>
              <a:off x="2847187" y="2993136"/>
              <a:ext cx="146050" cy="0"/>
            </a:xfrm>
            <a:custGeom>
              <a:avLst/>
              <a:gdLst/>
              <a:ahLst/>
              <a:cxnLst/>
              <a:rect l="l" t="t" r="r" b="b"/>
              <a:pathLst>
                <a:path w="146050">
                  <a:moveTo>
                    <a:pt x="145542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67" name="object 16467"/>
            <p:cNvSpPr/>
            <p:nvPr/>
          </p:nvSpPr>
          <p:spPr>
            <a:xfrm>
              <a:off x="2918815" y="2990088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68" name="object 16468"/>
            <p:cNvSpPr/>
            <p:nvPr/>
          </p:nvSpPr>
          <p:spPr>
            <a:xfrm>
              <a:off x="2810611" y="3003042"/>
              <a:ext cx="0" cy="54610"/>
            </a:xfrm>
            <a:custGeom>
              <a:avLst/>
              <a:gdLst/>
              <a:ahLst/>
              <a:cxnLst/>
              <a:rect l="l" t="t" r="r" b="b"/>
              <a:pathLst>
                <a:path h="54610">
                  <a:moveTo>
                    <a:pt x="0" y="54101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69" name="object 16469"/>
            <p:cNvSpPr/>
            <p:nvPr/>
          </p:nvSpPr>
          <p:spPr>
            <a:xfrm>
              <a:off x="2996539" y="2993136"/>
              <a:ext cx="3175" cy="10160"/>
            </a:xfrm>
            <a:custGeom>
              <a:avLst/>
              <a:gdLst/>
              <a:ahLst/>
              <a:cxnLst/>
              <a:rect l="l" t="t" r="r" b="b"/>
              <a:pathLst>
                <a:path w="3175" h="10160">
                  <a:moveTo>
                    <a:pt x="3048" y="0"/>
                  </a:moveTo>
                  <a:lnTo>
                    <a:pt x="0" y="0"/>
                  </a:lnTo>
                  <a:lnTo>
                    <a:pt x="0" y="9906"/>
                  </a:lnTo>
                  <a:lnTo>
                    <a:pt x="3048" y="990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70" name="object 16470"/>
            <p:cNvSpPr/>
            <p:nvPr/>
          </p:nvSpPr>
          <p:spPr>
            <a:xfrm>
              <a:off x="2834233" y="2993136"/>
              <a:ext cx="3175" cy="10160"/>
            </a:xfrm>
            <a:custGeom>
              <a:avLst/>
              <a:gdLst/>
              <a:ahLst/>
              <a:cxnLst/>
              <a:rect l="l" t="t" r="r" b="b"/>
              <a:pathLst>
                <a:path w="3175" h="10160">
                  <a:moveTo>
                    <a:pt x="3048" y="0"/>
                  </a:moveTo>
                  <a:lnTo>
                    <a:pt x="0" y="0"/>
                  </a:lnTo>
                  <a:lnTo>
                    <a:pt x="0" y="9906"/>
                  </a:lnTo>
                  <a:lnTo>
                    <a:pt x="3048" y="990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71" name="object 16471"/>
            <p:cNvSpPr/>
            <p:nvPr/>
          </p:nvSpPr>
          <p:spPr>
            <a:xfrm>
              <a:off x="2841091" y="2993136"/>
              <a:ext cx="3175" cy="10160"/>
            </a:xfrm>
            <a:custGeom>
              <a:avLst/>
              <a:gdLst/>
              <a:ahLst/>
              <a:cxnLst/>
              <a:rect l="l" t="t" r="r" b="b"/>
              <a:pathLst>
                <a:path w="3175" h="10160">
                  <a:moveTo>
                    <a:pt x="0" y="0"/>
                  </a:moveTo>
                  <a:lnTo>
                    <a:pt x="3048" y="0"/>
                  </a:lnTo>
                  <a:lnTo>
                    <a:pt x="3048" y="9906"/>
                  </a:lnTo>
                  <a:lnTo>
                    <a:pt x="0" y="990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72" name="object 16472"/>
            <p:cNvSpPr/>
            <p:nvPr/>
          </p:nvSpPr>
          <p:spPr>
            <a:xfrm>
              <a:off x="2844139" y="2990088"/>
              <a:ext cx="3175" cy="17145"/>
            </a:xfrm>
            <a:custGeom>
              <a:avLst/>
              <a:gdLst/>
              <a:ahLst/>
              <a:cxnLst/>
              <a:rect l="l" t="t" r="r" b="b"/>
              <a:pathLst>
                <a:path w="3175" h="17144">
                  <a:moveTo>
                    <a:pt x="0" y="12953"/>
                  </a:moveTo>
                  <a:lnTo>
                    <a:pt x="0" y="16763"/>
                  </a:lnTo>
                  <a:lnTo>
                    <a:pt x="3048" y="16763"/>
                  </a:lnTo>
                  <a:lnTo>
                    <a:pt x="3047" y="3047"/>
                  </a:lnTo>
                  <a:lnTo>
                    <a:pt x="3047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73" name="object 16473"/>
            <p:cNvSpPr/>
            <p:nvPr/>
          </p:nvSpPr>
          <p:spPr>
            <a:xfrm>
              <a:off x="2992729" y="2990088"/>
              <a:ext cx="3810" cy="17145"/>
            </a:xfrm>
            <a:custGeom>
              <a:avLst/>
              <a:gdLst/>
              <a:ahLst/>
              <a:cxnLst/>
              <a:rect l="l" t="t" r="r" b="b"/>
              <a:pathLst>
                <a:path w="3810" h="17144">
                  <a:moveTo>
                    <a:pt x="3810" y="12953"/>
                  </a:moveTo>
                  <a:lnTo>
                    <a:pt x="3810" y="16763"/>
                  </a:lnTo>
                  <a:lnTo>
                    <a:pt x="0" y="16763"/>
                  </a:lnTo>
                  <a:lnTo>
                    <a:pt x="0" y="3047"/>
                  </a:lnTo>
                  <a:lnTo>
                    <a:pt x="0" y="0"/>
                  </a:lnTo>
                  <a:lnTo>
                    <a:pt x="3810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74" name="object 16474"/>
            <p:cNvSpPr/>
            <p:nvPr/>
          </p:nvSpPr>
          <p:spPr>
            <a:xfrm>
              <a:off x="2810611" y="2990088"/>
              <a:ext cx="3175" cy="17145"/>
            </a:xfrm>
            <a:custGeom>
              <a:avLst/>
              <a:gdLst/>
              <a:ahLst/>
              <a:cxnLst/>
              <a:rect l="l" t="t" r="r" b="b"/>
              <a:pathLst>
                <a:path w="3175" h="17144">
                  <a:moveTo>
                    <a:pt x="3048" y="3048"/>
                  </a:moveTo>
                  <a:lnTo>
                    <a:pt x="3048" y="16764"/>
                  </a:lnTo>
                  <a:lnTo>
                    <a:pt x="3048" y="12954"/>
                  </a:lnTo>
                  <a:lnTo>
                    <a:pt x="0" y="12954"/>
                  </a:lnTo>
                  <a:lnTo>
                    <a:pt x="0" y="0"/>
                  </a:lnTo>
                  <a:lnTo>
                    <a:pt x="3048" y="0"/>
                  </a:lnTo>
                  <a:lnTo>
                    <a:pt x="3048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75" name="object 16475"/>
            <p:cNvSpPr/>
            <p:nvPr/>
          </p:nvSpPr>
          <p:spPr>
            <a:xfrm>
              <a:off x="2992729" y="3009900"/>
              <a:ext cx="121920" cy="0"/>
            </a:xfrm>
            <a:custGeom>
              <a:avLst/>
              <a:gdLst/>
              <a:ahLst/>
              <a:cxnLst/>
              <a:rect l="l" t="t" r="r" b="b"/>
              <a:pathLst>
                <a:path w="121919">
                  <a:moveTo>
                    <a:pt x="0" y="0"/>
                  </a:moveTo>
                  <a:lnTo>
                    <a:pt x="12192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76" name="object 16476"/>
            <p:cNvSpPr/>
            <p:nvPr/>
          </p:nvSpPr>
          <p:spPr>
            <a:xfrm>
              <a:off x="2857855" y="3006852"/>
              <a:ext cx="148590" cy="0"/>
            </a:xfrm>
            <a:custGeom>
              <a:avLst/>
              <a:gdLst/>
              <a:ahLst/>
              <a:cxnLst/>
              <a:rect l="l" t="t" r="r" b="b"/>
              <a:pathLst>
                <a:path w="148589">
                  <a:moveTo>
                    <a:pt x="0" y="0"/>
                  </a:moveTo>
                  <a:lnTo>
                    <a:pt x="14859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77" name="object 16477"/>
            <p:cNvSpPr/>
            <p:nvPr/>
          </p:nvSpPr>
          <p:spPr>
            <a:xfrm>
              <a:off x="2860903" y="3003042"/>
              <a:ext cx="142875" cy="0"/>
            </a:xfrm>
            <a:custGeom>
              <a:avLst/>
              <a:gdLst/>
              <a:ahLst/>
              <a:cxnLst/>
              <a:rect l="l" t="t" r="r" b="b"/>
              <a:pathLst>
                <a:path w="142875">
                  <a:moveTo>
                    <a:pt x="0" y="0"/>
                  </a:moveTo>
                  <a:lnTo>
                    <a:pt x="14249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78" name="object 16478"/>
            <p:cNvSpPr/>
            <p:nvPr/>
          </p:nvSpPr>
          <p:spPr>
            <a:xfrm>
              <a:off x="2996539" y="3006852"/>
              <a:ext cx="118110" cy="0"/>
            </a:xfrm>
            <a:custGeom>
              <a:avLst/>
              <a:gdLst/>
              <a:ahLst/>
              <a:cxnLst/>
              <a:rect l="l" t="t" r="r" b="b"/>
              <a:pathLst>
                <a:path w="118110">
                  <a:moveTo>
                    <a:pt x="0" y="0"/>
                  </a:moveTo>
                  <a:lnTo>
                    <a:pt x="11811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79" name="object 16479"/>
            <p:cNvSpPr/>
            <p:nvPr/>
          </p:nvSpPr>
          <p:spPr>
            <a:xfrm>
              <a:off x="2992729" y="3009900"/>
              <a:ext cx="121920" cy="0"/>
            </a:xfrm>
            <a:custGeom>
              <a:avLst/>
              <a:gdLst/>
              <a:ahLst/>
              <a:cxnLst/>
              <a:rect l="l" t="t" r="r" b="b"/>
              <a:pathLst>
                <a:path w="121919">
                  <a:moveTo>
                    <a:pt x="0" y="0"/>
                  </a:moveTo>
                  <a:lnTo>
                    <a:pt x="12192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80" name="object 16480"/>
            <p:cNvSpPr/>
            <p:nvPr/>
          </p:nvSpPr>
          <p:spPr>
            <a:xfrm>
              <a:off x="2996539" y="3003042"/>
              <a:ext cx="33655" cy="0"/>
            </a:xfrm>
            <a:custGeom>
              <a:avLst/>
              <a:gdLst/>
              <a:ahLst/>
              <a:cxnLst/>
              <a:rect l="l" t="t" r="r" b="b"/>
              <a:pathLst>
                <a:path w="33655">
                  <a:moveTo>
                    <a:pt x="33527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81" name="object 16481"/>
            <p:cNvSpPr/>
            <p:nvPr/>
          </p:nvSpPr>
          <p:spPr>
            <a:xfrm>
              <a:off x="2996539" y="2990088"/>
              <a:ext cx="30480" cy="0"/>
            </a:xfrm>
            <a:custGeom>
              <a:avLst/>
              <a:gdLst/>
              <a:ahLst/>
              <a:cxnLst/>
              <a:rect l="l" t="t" r="r" b="b"/>
              <a:pathLst>
                <a:path w="30480">
                  <a:moveTo>
                    <a:pt x="30480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82" name="object 16482"/>
            <p:cNvSpPr/>
            <p:nvPr/>
          </p:nvSpPr>
          <p:spPr>
            <a:xfrm>
              <a:off x="2996539" y="2993136"/>
              <a:ext cx="33655" cy="0"/>
            </a:xfrm>
            <a:custGeom>
              <a:avLst/>
              <a:gdLst/>
              <a:ahLst/>
              <a:cxnLst/>
              <a:rect l="l" t="t" r="r" b="b"/>
              <a:pathLst>
                <a:path w="33655">
                  <a:moveTo>
                    <a:pt x="33527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83" name="object 16483"/>
            <p:cNvSpPr/>
            <p:nvPr/>
          </p:nvSpPr>
          <p:spPr>
            <a:xfrm>
              <a:off x="2745841" y="3006852"/>
              <a:ext cx="60960" cy="0"/>
            </a:xfrm>
            <a:custGeom>
              <a:avLst/>
              <a:gdLst/>
              <a:ahLst/>
              <a:cxnLst/>
              <a:rect l="l" t="t" r="r" b="b"/>
              <a:pathLst>
                <a:path w="60960">
                  <a:moveTo>
                    <a:pt x="60960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84" name="object 16484"/>
            <p:cNvSpPr/>
            <p:nvPr/>
          </p:nvSpPr>
          <p:spPr>
            <a:xfrm>
              <a:off x="2749651" y="3003042"/>
              <a:ext cx="54610" cy="0"/>
            </a:xfrm>
            <a:custGeom>
              <a:avLst/>
              <a:gdLst/>
              <a:ahLst/>
              <a:cxnLst/>
              <a:rect l="l" t="t" r="r" b="b"/>
              <a:pathLst>
                <a:path w="54610">
                  <a:moveTo>
                    <a:pt x="54101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85" name="object 16485"/>
            <p:cNvSpPr/>
            <p:nvPr/>
          </p:nvSpPr>
          <p:spPr>
            <a:xfrm>
              <a:off x="2732887" y="2979420"/>
              <a:ext cx="0" cy="10795"/>
            </a:xfrm>
            <a:custGeom>
              <a:avLst/>
              <a:gdLst/>
              <a:ahLst/>
              <a:cxnLst/>
              <a:rect l="l" t="t" r="r" b="b"/>
              <a:pathLst>
                <a:path h="10794">
                  <a:moveTo>
                    <a:pt x="0" y="1066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86" name="object 16486"/>
            <p:cNvSpPr/>
            <p:nvPr/>
          </p:nvSpPr>
          <p:spPr>
            <a:xfrm>
              <a:off x="2790037" y="2979420"/>
              <a:ext cx="0" cy="13970"/>
            </a:xfrm>
            <a:custGeom>
              <a:avLst/>
              <a:gdLst/>
              <a:ahLst/>
              <a:cxnLst/>
              <a:rect l="l" t="t" r="r" b="b"/>
              <a:pathLst>
                <a:path h="13969">
                  <a:moveTo>
                    <a:pt x="0" y="0"/>
                  </a:moveTo>
                  <a:lnTo>
                    <a:pt x="0" y="1371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87" name="object 16487"/>
            <p:cNvSpPr/>
            <p:nvPr/>
          </p:nvSpPr>
          <p:spPr>
            <a:xfrm>
              <a:off x="2803753" y="2990088"/>
              <a:ext cx="3175" cy="17145"/>
            </a:xfrm>
            <a:custGeom>
              <a:avLst/>
              <a:gdLst/>
              <a:ahLst/>
              <a:cxnLst/>
              <a:rect l="l" t="t" r="r" b="b"/>
              <a:pathLst>
                <a:path w="3175" h="17144">
                  <a:moveTo>
                    <a:pt x="3048" y="3048"/>
                  </a:moveTo>
                  <a:lnTo>
                    <a:pt x="3048" y="0"/>
                  </a:lnTo>
                  <a:lnTo>
                    <a:pt x="3048" y="9906"/>
                  </a:lnTo>
                  <a:lnTo>
                    <a:pt x="0" y="9906"/>
                  </a:lnTo>
                  <a:lnTo>
                    <a:pt x="0" y="12954"/>
                  </a:lnTo>
                  <a:lnTo>
                    <a:pt x="3048" y="12954"/>
                  </a:lnTo>
                  <a:lnTo>
                    <a:pt x="3048" y="16764"/>
                  </a:lnTo>
                  <a:lnTo>
                    <a:pt x="3048" y="1295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88" name="object 16488"/>
            <p:cNvSpPr/>
            <p:nvPr/>
          </p:nvSpPr>
          <p:spPr>
            <a:xfrm>
              <a:off x="2745841" y="2990088"/>
              <a:ext cx="3810" cy="17145"/>
            </a:xfrm>
            <a:custGeom>
              <a:avLst/>
              <a:gdLst/>
              <a:ahLst/>
              <a:cxnLst/>
              <a:rect l="l" t="t" r="r" b="b"/>
              <a:pathLst>
                <a:path w="3810" h="17144">
                  <a:moveTo>
                    <a:pt x="0" y="3048"/>
                  </a:moveTo>
                  <a:lnTo>
                    <a:pt x="0" y="0"/>
                  </a:lnTo>
                  <a:lnTo>
                    <a:pt x="0" y="9906"/>
                  </a:lnTo>
                  <a:lnTo>
                    <a:pt x="3810" y="9906"/>
                  </a:lnTo>
                  <a:lnTo>
                    <a:pt x="3810" y="12954"/>
                  </a:lnTo>
                  <a:lnTo>
                    <a:pt x="0" y="12954"/>
                  </a:lnTo>
                  <a:lnTo>
                    <a:pt x="0" y="16764"/>
                  </a:lnTo>
                  <a:lnTo>
                    <a:pt x="0" y="12954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89" name="object 16489"/>
            <p:cNvSpPr/>
            <p:nvPr/>
          </p:nvSpPr>
          <p:spPr>
            <a:xfrm>
              <a:off x="2739745" y="2993136"/>
              <a:ext cx="6350" cy="10160"/>
            </a:xfrm>
            <a:custGeom>
              <a:avLst/>
              <a:gdLst/>
              <a:ahLst/>
              <a:cxnLst/>
              <a:rect l="l" t="t" r="r" b="b"/>
              <a:pathLst>
                <a:path w="6350" h="10160">
                  <a:moveTo>
                    <a:pt x="0" y="0"/>
                  </a:moveTo>
                  <a:lnTo>
                    <a:pt x="6096" y="0"/>
                  </a:lnTo>
                  <a:lnTo>
                    <a:pt x="6096" y="9906"/>
                  </a:lnTo>
                  <a:lnTo>
                    <a:pt x="0" y="990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6490" name="object 16490"/>
          <p:cNvGrpSpPr/>
          <p:nvPr/>
        </p:nvGrpSpPr>
        <p:grpSpPr>
          <a:xfrm>
            <a:off x="3316955" y="2381984"/>
            <a:ext cx="150836" cy="27135"/>
            <a:chOff x="2639161" y="2987801"/>
            <a:chExt cx="120014" cy="21590"/>
          </a:xfrm>
        </p:grpSpPr>
        <p:sp>
          <p:nvSpPr>
            <p:cNvPr id="16491" name="object 16491"/>
            <p:cNvSpPr/>
            <p:nvPr/>
          </p:nvSpPr>
          <p:spPr>
            <a:xfrm>
              <a:off x="2641447" y="2993135"/>
              <a:ext cx="3175" cy="10160"/>
            </a:xfrm>
            <a:custGeom>
              <a:avLst/>
              <a:gdLst/>
              <a:ahLst/>
              <a:cxnLst/>
              <a:rect l="l" t="t" r="r" b="b"/>
              <a:pathLst>
                <a:path w="3175" h="10160">
                  <a:moveTo>
                    <a:pt x="3048" y="0"/>
                  </a:moveTo>
                  <a:lnTo>
                    <a:pt x="0" y="0"/>
                  </a:lnTo>
                  <a:lnTo>
                    <a:pt x="0" y="990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92" name="object 16492"/>
            <p:cNvSpPr/>
            <p:nvPr/>
          </p:nvSpPr>
          <p:spPr>
            <a:xfrm>
              <a:off x="2641447" y="300304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48" y="0"/>
                  </a:lnTo>
                  <a:lnTo>
                    <a:pt x="30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93" name="object 16493"/>
            <p:cNvSpPr/>
            <p:nvPr/>
          </p:nvSpPr>
          <p:spPr>
            <a:xfrm>
              <a:off x="2678785" y="2993135"/>
              <a:ext cx="3175" cy="10160"/>
            </a:xfrm>
            <a:custGeom>
              <a:avLst/>
              <a:gdLst/>
              <a:ahLst/>
              <a:cxnLst/>
              <a:rect l="l" t="t" r="r" b="b"/>
              <a:pathLst>
                <a:path w="3175" h="10160">
                  <a:moveTo>
                    <a:pt x="3048" y="0"/>
                  </a:moveTo>
                  <a:lnTo>
                    <a:pt x="0" y="0"/>
                  </a:lnTo>
                  <a:lnTo>
                    <a:pt x="0" y="9906"/>
                  </a:lnTo>
                  <a:lnTo>
                    <a:pt x="3048" y="990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94" name="object 16494"/>
            <p:cNvSpPr/>
            <p:nvPr/>
          </p:nvSpPr>
          <p:spPr>
            <a:xfrm>
              <a:off x="2712313" y="2993135"/>
              <a:ext cx="6985" cy="10160"/>
            </a:xfrm>
            <a:custGeom>
              <a:avLst/>
              <a:gdLst/>
              <a:ahLst/>
              <a:cxnLst/>
              <a:rect l="l" t="t" r="r" b="b"/>
              <a:pathLst>
                <a:path w="6985" h="10160">
                  <a:moveTo>
                    <a:pt x="6857" y="0"/>
                  </a:moveTo>
                  <a:lnTo>
                    <a:pt x="0" y="0"/>
                  </a:lnTo>
                  <a:lnTo>
                    <a:pt x="0" y="9906"/>
                  </a:lnTo>
                  <a:lnTo>
                    <a:pt x="6857" y="9906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95" name="object 16495"/>
            <p:cNvSpPr/>
            <p:nvPr/>
          </p:nvSpPr>
          <p:spPr>
            <a:xfrm>
              <a:off x="2752699" y="2990087"/>
              <a:ext cx="3810" cy="17145"/>
            </a:xfrm>
            <a:custGeom>
              <a:avLst/>
              <a:gdLst/>
              <a:ahLst/>
              <a:cxnLst/>
              <a:rect l="l" t="t" r="r" b="b"/>
              <a:pathLst>
                <a:path w="3810" h="17144">
                  <a:moveTo>
                    <a:pt x="0" y="3048"/>
                  </a:moveTo>
                  <a:lnTo>
                    <a:pt x="0" y="16764"/>
                  </a:lnTo>
                  <a:lnTo>
                    <a:pt x="0" y="12954"/>
                  </a:lnTo>
                  <a:lnTo>
                    <a:pt x="3810" y="12954"/>
                  </a:lnTo>
                  <a:lnTo>
                    <a:pt x="3810" y="0"/>
                  </a:lnTo>
                  <a:lnTo>
                    <a:pt x="0" y="0"/>
                  </a:lnTo>
                  <a:lnTo>
                    <a:pt x="0" y="3048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6496" name="object 16496"/>
          <p:cNvGrpSpPr/>
          <p:nvPr/>
        </p:nvGrpSpPr>
        <p:grpSpPr>
          <a:xfrm>
            <a:off x="3066038" y="2371451"/>
            <a:ext cx="40701" cy="37510"/>
            <a:chOff x="2439517" y="2979420"/>
            <a:chExt cx="32384" cy="29845"/>
          </a:xfrm>
        </p:grpSpPr>
        <p:sp>
          <p:nvSpPr>
            <p:cNvPr id="16497" name="object 16497"/>
            <p:cNvSpPr/>
            <p:nvPr/>
          </p:nvSpPr>
          <p:spPr>
            <a:xfrm>
              <a:off x="2469235" y="2979420"/>
              <a:ext cx="0" cy="10795"/>
            </a:xfrm>
            <a:custGeom>
              <a:avLst/>
              <a:gdLst/>
              <a:ahLst/>
              <a:cxnLst/>
              <a:rect l="l" t="t" r="r" b="b"/>
              <a:pathLst>
                <a:path h="10794">
                  <a:moveTo>
                    <a:pt x="0" y="1066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98" name="object 16498"/>
            <p:cNvSpPr/>
            <p:nvPr/>
          </p:nvSpPr>
          <p:spPr>
            <a:xfrm>
              <a:off x="2441803" y="2979420"/>
              <a:ext cx="0" cy="13970"/>
            </a:xfrm>
            <a:custGeom>
              <a:avLst/>
              <a:gdLst/>
              <a:ahLst/>
              <a:cxnLst/>
              <a:rect l="l" t="t" r="r" b="b"/>
              <a:pathLst>
                <a:path h="13969">
                  <a:moveTo>
                    <a:pt x="0" y="0"/>
                  </a:moveTo>
                  <a:lnTo>
                    <a:pt x="0" y="1371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99" name="object 16499"/>
            <p:cNvSpPr/>
            <p:nvPr/>
          </p:nvSpPr>
          <p:spPr>
            <a:xfrm>
              <a:off x="2451709" y="2990088"/>
              <a:ext cx="3810" cy="17145"/>
            </a:xfrm>
            <a:custGeom>
              <a:avLst/>
              <a:gdLst/>
              <a:ahLst/>
              <a:cxnLst/>
              <a:rect l="l" t="t" r="r" b="b"/>
              <a:pathLst>
                <a:path w="3810" h="17144">
                  <a:moveTo>
                    <a:pt x="3810" y="3048"/>
                  </a:moveTo>
                  <a:lnTo>
                    <a:pt x="3810" y="0"/>
                  </a:lnTo>
                  <a:lnTo>
                    <a:pt x="0" y="0"/>
                  </a:lnTo>
                  <a:lnTo>
                    <a:pt x="0" y="9906"/>
                  </a:lnTo>
                  <a:lnTo>
                    <a:pt x="0" y="12954"/>
                  </a:lnTo>
                  <a:lnTo>
                    <a:pt x="0" y="16764"/>
                  </a:lnTo>
                  <a:lnTo>
                    <a:pt x="3810" y="16764"/>
                  </a:lnTo>
                  <a:lnTo>
                    <a:pt x="3810" y="12954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6500" name="object 16500"/>
          <p:cNvGrpSpPr/>
          <p:nvPr/>
        </p:nvGrpSpPr>
        <p:grpSpPr>
          <a:xfrm>
            <a:off x="3223101" y="2385816"/>
            <a:ext cx="57462" cy="18355"/>
            <a:chOff x="2564485" y="2990850"/>
            <a:chExt cx="45720" cy="14604"/>
          </a:xfrm>
        </p:grpSpPr>
        <p:sp>
          <p:nvSpPr>
            <p:cNvPr id="16501" name="object 16501"/>
            <p:cNvSpPr/>
            <p:nvPr/>
          </p:nvSpPr>
          <p:spPr>
            <a:xfrm>
              <a:off x="2604109" y="2993136"/>
              <a:ext cx="3810" cy="10160"/>
            </a:xfrm>
            <a:custGeom>
              <a:avLst/>
              <a:gdLst/>
              <a:ahLst/>
              <a:cxnLst/>
              <a:rect l="l" t="t" r="r" b="b"/>
              <a:pathLst>
                <a:path w="3810" h="10160">
                  <a:moveTo>
                    <a:pt x="3810" y="0"/>
                  </a:moveTo>
                  <a:lnTo>
                    <a:pt x="0" y="0"/>
                  </a:lnTo>
                  <a:lnTo>
                    <a:pt x="0" y="9906"/>
                  </a:lnTo>
                  <a:lnTo>
                    <a:pt x="3810" y="9906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02" name="object 16502"/>
            <p:cNvSpPr/>
            <p:nvPr/>
          </p:nvSpPr>
          <p:spPr>
            <a:xfrm>
              <a:off x="2566771" y="2993136"/>
              <a:ext cx="6985" cy="10160"/>
            </a:xfrm>
            <a:custGeom>
              <a:avLst/>
              <a:gdLst/>
              <a:ahLst/>
              <a:cxnLst/>
              <a:rect l="l" t="t" r="r" b="b"/>
              <a:pathLst>
                <a:path w="6985" h="10160">
                  <a:moveTo>
                    <a:pt x="6857" y="0"/>
                  </a:moveTo>
                  <a:lnTo>
                    <a:pt x="0" y="0"/>
                  </a:lnTo>
                  <a:lnTo>
                    <a:pt x="0" y="9906"/>
                  </a:lnTo>
                  <a:lnTo>
                    <a:pt x="6857" y="9906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6503" name="object 16503"/>
          <p:cNvGrpSpPr/>
          <p:nvPr/>
        </p:nvGrpSpPr>
        <p:grpSpPr>
          <a:xfrm>
            <a:off x="3070827" y="2381984"/>
            <a:ext cx="466080" cy="27135"/>
            <a:chOff x="2443327" y="2987801"/>
            <a:chExt cx="370840" cy="21590"/>
          </a:xfrm>
        </p:grpSpPr>
        <p:sp>
          <p:nvSpPr>
            <p:cNvPr id="16504" name="object 16504"/>
            <p:cNvSpPr/>
            <p:nvPr/>
          </p:nvSpPr>
          <p:spPr>
            <a:xfrm>
              <a:off x="2495905" y="2993135"/>
              <a:ext cx="3810" cy="10160"/>
            </a:xfrm>
            <a:custGeom>
              <a:avLst/>
              <a:gdLst/>
              <a:ahLst/>
              <a:cxnLst/>
              <a:rect l="l" t="t" r="r" b="b"/>
              <a:pathLst>
                <a:path w="3810" h="10160">
                  <a:moveTo>
                    <a:pt x="3810" y="0"/>
                  </a:moveTo>
                  <a:lnTo>
                    <a:pt x="0" y="0"/>
                  </a:lnTo>
                  <a:lnTo>
                    <a:pt x="0" y="9906"/>
                  </a:lnTo>
                  <a:lnTo>
                    <a:pt x="3810" y="9906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05" name="object 16505"/>
            <p:cNvSpPr/>
            <p:nvPr/>
          </p:nvSpPr>
          <p:spPr>
            <a:xfrm>
              <a:off x="2533243" y="2993135"/>
              <a:ext cx="3175" cy="10160"/>
            </a:xfrm>
            <a:custGeom>
              <a:avLst/>
              <a:gdLst/>
              <a:ahLst/>
              <a:cxnLst/>
              <a:rect l="l" t="t" r="r" b="b"/>
              <a:pathLst>
                <a:path w="3175" h="10160">
                  <a:moveTo>
                    <a:pt x="3048" y="0"/>
                  </a:moveTo>
                  <a:lnTo>
                    <a:pt x="0" y="0"/>
                  </a:lnTo>
                  <a:lnTo>
                    <a:pt x="0" y="9906"/>
                  </a:lnTo>
                  <a:lnTo>
                    <a:pt x="3048" y="990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06" name="object 16506"/>
            <p:cNvSpPr/>
            <p:nvPr/>
          </p:nvSpPr>
          <p:spPr>
            <a:xfrm>
              <a:off x="2458567" y="2993135"/>
              <a:ext cx="3810" cy="10160"/>
            </a:xfrm>
            <a:custGeom>
              <a:avLst/>
              <a:gdLst/>
              <a:ahLst/>
              <a:cxnLst/>
              <a:rect l="l" t="t" r="r" b="b"/>
              <a:pathLst>
                <a:path w="3810" h="10160">
                  <a:moveTo>
                    <a:pt x="3810" y="0"/>
                  </a:moveTo>
                  <a:lnTo>
                    <a:pt x="0" y="0"/>
                  </a:lnTo>
                  <a:lnTo>
                    <a:pt x="0" y="9906"/>
                  </a:lnTo>
                  <a:lnTo>
                    <a:pt x="3810" y="9906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07" name="object 16507"/>
            <p:cNvSpPr/>
            <p:nvPr/>
          </p:nvSpPr>
          <p:spPr>
            <a:xfrm>
              <a:off x="2445613" y="2990087"/>
              <a:ext cx="3175" cy="17145"/>
            </a:xfrm>
            <a:custGeom>
              <a:avLst/>
              <a:gdLst/>
              <a:ahLst/>
              <a:cxnLst/>
              <a:rect l="l" t="t" r="r" b="b"/>
              <a:pathLst>
                <a:path w="3175" h="17144">
                  <a:moveTo>
                    <a:pt x="3048" y="3048"/>
                  </a:moveTo>
                  <a:lnTo>
                    <a:pt x="3048" y="16764"/>
                  </a:lnTo>
                  <a:lnTo>
                    <a:pt x="0" y="16764"/>
                  </a:lnTo>
                  <a:lnTo>
                    <a:pt x="0" y="12954"/>
                  </a:lnTo>
                  <a:lnTo>
                    <a:pt x="0" y="0"/>
                  </a:lnTo>
                  <a:lnTo>
                    <a:pt x="3048" y="0"/>
                  </a:lnTo>
                  <a:lnTo>
                    <a:pt x="3048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08" name="object 16508"/>
            <p:cNvSpPr/>
            <p:nvPr/>
          </p:nvSpPr>
          <p:spPr>
            <a:xfrm>
              <a:off x="2448661" y="3006851"/>
              <a:ext cx="304165" cy="0"/>
            </a:xfrm>
            <a:custGeom>
              <a:avLst/>
              <a:gdLst/>
              <a:ahLst/>
              <a:cxnLst/>
              <a:rect l="l" t="t" r="r" b="b"/>
              <a:pathLst>
                <a:path w="304164">
                  <a:moveTo>
                    <a:pt x="0" y="0"/>
                  </a:moveTo>
                  <a:lnTo>
                    <a:pt x="30403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09" name="object 16509"/>
            <p:cNvSpPr/>
            <p:nvPr/>
          </p:nvSpPr>
          <p:spPr>
            <a:xfrm>
              <a:off x="2448661" y="2993135"/>
              <a:ext cx="304165" cy="0"/>
            </a:xfrm>
            <a:custGeom>
              <a:avLst/>
              <a:gdLst/>
              <a:ahLst/>
              <a:cxnLst/>
              <a:rect l="l" t="t" r="r" b="b"/>
              <a:pathLst>
                <a:path w="304164">
                  <a:moveTo>
                    <a:pt x="30403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10" name="object 16510"/>
            <p:cNvSpPr/>
            <p:nvPr/>
          </p:nvSpPr>
          <p:spPr>
            <a:xfrm>
              <a:off x="2448661" y="2990087"/>
              <a:ext cx="304165" cy="0"/>
            </a:xfrm>
            <a:custGeom>
              <a:avLst/>
              <a:gdLst/>
              <a:ahLst/>
              <a:cxnLst/>
              <a:rect l="l" t="t" r="r" b="b"/>
              <a:pathLst>
                <a:path w="304164">
                  <a:moveTo>
                    <a:pt x="30403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11" name="object 16511"/>
            <p:cNvSpPr/>
            <p:nvPr/>
          </p:nvSpPr>
          <p:spPr>
            <a:xfrm>
              <a:off x="2448661" y="3003041"/>
              <a:ext cx="304165" cy="0"/>
            </a:xfrm>
            <a:custGeom>
              <a:avLst/>
              <a:gdLst/>
              <a:ahLst/>
              <a:cxnLst/>
              <a:rect l="l" t="t" r="r" b="b"/>
              <a:pathLst>
                <a:path w="304164">
                  <a:moveTo>
                    <a:pt x="30403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12" name="object 16512"/>
            <p:cNvSpPr/>
            <p:nvPr/>
          </p:nvSpPr>
          <p:spPr>
            <a:xfrm>
              <a:off x="2455519" y="2990087"/>
              <a:ext cx="290830" cy="0"/>
            </a:xfrm>
            <a:custGeom>
              <a:avLst/>
              <a:gdLst/>
              <a:ahLst/>
              <a:cxnLst/>
              <a:rect l="l" t="t" r="r" b="b"/>
              <a:pathLst>
                <a:path w="290830">
                  <a:moveTo>
                    <a:pt x="0" y="0"/>
                  </a:moveTo>
                  <a:lnTo>
                    <a:pt x="29032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13" name="object 16513"/>
            <p:cNvSpPr/>
            <p:nvPr/>
          </p:nvSpPr>
          <p:spPr>
            <a:xfrm>
              <a:off x="2455519" y="2993135"/>
              <a:ext cx="290830" cy="0"/>
            </a:xfrm>
            <a:custGeom>
              <a:avLst/>
              <a:gdLst/>
              <a:ahLst/>
              <a:cxnLst/>
              <a:rect l="l" t="t" r="r" b="b"/>
              <a:pathLst>
                <a:path w="290830">
                  <a:moveTo>
                    <a:pt x="0" y="0"/>
                  </a:moveTo>
                  <a:lnTo>
                    <a:pt x="29032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14" name="object 16514"/>
            <p:cNvSpPr/>
            <p:nvPr/>
          </p:nvSpPr>
          <p:spPr>
            <a:xfrm>
              <a:off x="2455519" y="3003041"/>
              <a:ext cx="290830" cy="0"/>
            </a:xfrm>
            <a:custGeom>
              <a:avLst/>
              <a:gdLst/>
              <a:ahLst/>
              <a:cxnLst/>
              <a:rect l="l" t="t" r="r" b="b"/>
              <a:pathLst>
                <a:path w="290830">
                  <a:moveTo>
                    <a:pt x="0" y="0"/>
                  </a:moveTo>
                  <a:lnTo>
                    <a:pt x="29032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15" name="object 16515"/>
            <p:cNvSpPr/>
            <p:nvPr/>
          </p:nvSpPr>
          <p:spPr>
            <a:xfrm>
              <a:off x="2455519" y="3006851"/>
              <a:ext cx="290830" cy="0"/>
            </a:xfrm>
            <a:custGeom>
              <a:avLst/>
              <a:gdLst/>
              <a:ahLst/>
              <a:cxnLst/>
              <a:rect l="l" t="t" r="r" b="b"/>
              <a:pathLst>
                <a:path w="290830">
                  <a:moveTo>
                    <a:pt x="290322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16" name="object 16516"/>
            <p:cNvSpPr/>
            <p:nvPr/>
          </p:nvSpPr>
          <p:spPr>
            <a:xfrm>
              <a:off x="2752699" y="3006851"/>
              <a:ext cx="60960" cy="0"/>
            </a:xfrm>
            <a:custGeom>
              <a:avLst/>
              <a:gdLst/>
              <a:ahLst/>
              <a:cxnLst/>
              <a:rect l="l" t="t" r="r" b="b"/>
              <a:pathLst>
                <a:path w="60960">
                  <a:moveTo>
                    <a:pt x="0" y="0"/>
                  </a:moveTo>
                  <a:lnTo>
                    <a:pt x="6096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17" name="object 16517"/>
            <p:cNvSpPr/>
            <p:nvPr/>
          </p:nvSpPr>
          <p:spPr>
            <a:xfrm>
              <a:off x="2756509" y="3003041"/>
              <a:ext cx="54610" cy="0"/>
            </a:xfrm>
            <a:custGeom>
              <a:avLst/>
              <a:gdLst/>
              <a:ahLst/>
              <a:cxnLst/>
              <a:rect l="l" t="t" r="r" b="b"/>
              <a:pathLst>
                <a:path w="54610">
                  <a:moveTo>
                    <a:pt x="0" y="0"/>
                  </a:moveTo>
                  <a:lnTo>
                    <a:pt x="5410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6518" name="object 16518"/>
          <p:cNvSpPr/>
          <p:nvPr/>
        </p:nvSpPr>
        <p:spPr>
          <a:xfrm>
            <a:off x="3517115" y="2634818"/>
            <a:ext cx="31125" cy="22346"/>
          </a:xfrm>
          <a:custGeom>
            <a:avLst/>
            <a:gdLst/>
            <a:ahLst/>
            <a:cxnLst/>
            <a:rect l="l" t="t" r="r" b="b"/>
            <a:pathLst>
              <a:path w="24764" h="17780">
                <a:moveTo>
                  <a:pt x="0" y="0"/>
                </a:moveTo>
                <a:lnTo>
                  <a:pt x="3810" y="6858"/>
                </a:lnTo>
                <a:lnTo>
                  <a:pt x="9144" y="12192"/>
                </a:lnTo>
                <a:lnTo>
                  <a:pt x="16764" y="16002"/>
                </a:lnTo>
                <a:lnTo>
                  <a:pt x="24384" y="17525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6519" name="object 16519"/>
          <p:cNvGrpSpPr/>
          <p:nvPr/>
        </p:nvGrpSpPr>
        <p:grpSpPr>
          <a:xfrm>
            <a:off x="3434752" y="2368576"/>
            <a:ext cx="140462" cy="105347"/>
            <a:chOff x="2732887" y="2977133"/>
            <a:chExt cx="111760" cy="83820"/>
          </a:xfrm>
        </p:grpSpPr>
        <p:sp>
          <p:nvSpPr>
            <p:cNvPr id="16520" name="object 16520"/>
            <p:cNvSpPr/>
            <p:nvPr/>
          </p:nvSpPr>
          <p:spPr>
            <a:xfrm>
              <a:off x="2806801" y="3006851"/>
              <a:ext cx="37465" cy="0"/>
            </a:xfrm>
            <a:custGeom>
              <a:avLst/>
              <a:gdLst/>
              <a:ahLst/>
              <a:cxnLst/>
              <a:rect l="l" t="t" r="r" b="b"/>
              <a:pathLst>
                <a:path w="37464">
                  <a:moveTo>
                    <a:pt x="0" y="0"/>
                  </a:moveTo>
                  <a:lnTo>
                    <a:pt x="3733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21" name="object 16521"/>
            <p:cNvSpPr/>
            <p:nvPr/>
          </p:nvSpPr>
          <p:spPr>
            <a:xfrm>
              <a:off x="2806801" y="3003041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4">
                  <a:moveTo>
                    <a:pt x="1066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22" name="object 16522"/>
            <p:cNvSpPr/>
            <p:nvPr/>
          </p:nvSpPr>
          <p:spPr>
            <a:xfrm>
              <a:off x="2806801" y="2990087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4">
                  <a:moveTo>
                    <a:pt x="1066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23" name="object 16523"/>
            <p:cNvSpPr/>
            <p:nvPr/>
          </p:nvSpPr>
          <p:spPr>
            <a:xfrm>
              <a:off x="2806801" y="2993135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4">
                  <a:moveTo>
                    <a:pt x="1066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24" name="object 16524"/>
            <p:cNvSpPr/>
            <p:nvPr/>
          </p:nvSpPr>
          <p:spPr>
            <a:xfrm>
              <a:off x="2732887" y="2979419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89">
                  <a:moveTo>
                    <a:pt x="0" y="0"/>
                  </a:moveTo>
                  <a:lnTo>
                    <a:pt x="8458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25" name="object 16525"/>
            <p:cNvSpPr/>
            <p:nvPr/>
          </p:nvSpPr>
          <p:spPr>
            <a:xfrm>
              <a:off x="2755747" y="3003041"/>
              <a:ext cx="55880" cy="55880"/>
            </a:xfrm>
            <a:custGeom>
              <a:avLst/>
              <a:gdLst/>
              <a:ahLst/>
              <a:cxnLst/>
              <a:rect l="l" t="t" r="r" b="b"/>
              <a:pathLst>
                <a:path w="55880" h="55880">
                  <a:moveTo>
                    <a:pt x="0" y="0"/>
                  </a:moveTo>
                  <a:lnTo>
                    <a:pt x="0" y="6096"/>
                  </a:lnTo>
                  <a:lnTo>
                    <a:pt x="1524" y="12192"/>
                  </a:lnTo>
                  <a:lnTo>
                    <a:pt x="21336" y="44958"/>
                  </a:lnTo>
                  <a:lnTo>
                    <a:pt x="49530" y="55626"/>
                  </a:lnTo>
                  <a:lnTo>
                    <a:pt x="55626" y="5562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6526" name="object 16526"/>
          <p:cNvGrpSpPr/>
          <p:nvPr/>
        </p:nvGrpSpPr>
        <p:grpSpPr>
          <a:xfrm>
            <a:off x="3801551" y="3205605"/>
            <a:ext cx="107741" cy="108539"/>
            <a:chOff x="3024733" y="3643121"/>
            <a:chExt cx="85725" cy="86360"/>
          </a:xfrm>
        </p:grpSpPr>
        <p:sp>
          <p:nvSpPr>
            <p:cNvPr id="16527" name="object 16527"/>
            <p:cNvSpPr/>
            <p:nvPr/>
          </p:nvSpPr>
          <p:spPr>
            <a:xfrm>
              <a:off x="3027019" y="3645407"/>
              <a:ext cx="81280" cy="81915"/>
            </a:xfrm>
            <a:custGeom>
              <a:avLst/>
              <a:gdLst/>
              <a:ahLst/>
              <a:cxnLst/>
              <a:rect l="l" t="t" r="r" b="b"/>
              <a:pathLst>
                <a:path w="81280" h="81914">
                  <a:moveTo>
                    <a:pt x="0" y="81533"/>
                  </a:moveTo>
                  <a:lnTo>
                    <a:pt x="80772" y="81533"/>
                  </a:lnTo>
                  <a:lnTo>
                    <a:pt x="80772" y="0"/>
                  </a:lnTo>
                  <a:lnTo>
                    <a:pt x="0" y="0"/>
                  </a:lnTo>
                  <a:lnTo>
                    <a:pt x="0" y="81533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28" name="object 16528"/>
            <p:cNvSpPr/>
            <p:nvPr/>
          </p:nvSpPr>
          <p:spPr>
            <a:xfrm>
              <a:off x="3030067" y="3649217"/>
              <a:ext cx="74930" cy="74295"/>
            </a:xfrm>
            <a:custGeom>
              <a:avLst/>
              <a:gdLst/>
              <a:ahLst/>
              <a:cxnLst/>
              <a:rect l="l" t="t" r="r" b="b"/>
              <a:pathLst>
                <a:path w="74930" h="74295">
                  <a:moveTo>
                    <a:pt x="0" y="73914"/>
                  </a:moveTo>
                  <a:lnTo>
                    <a:pt x="74676" y="73914"/>
                  </a:lnTo>
                  <a:lnTo>
                    <a:pt x="74676" y="0"/>
                  </a:lnTo>
                  <a:lnTo>
                    <a:pt x="0" y="0"/>
                  </a:lnTo>
                  <a:lnTo>
                    <a:pt x="0" y="7391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6529" name="object 16529"/>
          <p:cNvGrpSpPr/>
          <p:nvPr/>
        </p:nvGrpSpPr>
        <p:grpSpPr>
          <a:xfrm>
            <a:off x="3914559" y="2398265"/>
            <a:ext cx="305664" cy="11173"/>
            <a:chOff x="3114649" y="3000755"/>
            <a:chExt cx="243204" cy="8890"/>
          </a:xfrm>
        </p:grpSpPr>
        <p:sp>
          <p:nvSpPr>
            <p:cNvPr id="16530" name="object 16530"/>
            <p:cNvSpPr/>
            <p:nvPr/>
          </p:nvSpPr>
          <p:spPr>
            <a:xfrm>
              <a:off x="3114649" y="3006851"/>
              <a:ext cx="243204" cy="0"/>
            </a:xfrm>
            <a:custGeom>
              <a:avLst/>
              <a:gdLst/>
              <a:ahLst/>
              <a:cxnLst/>
              <a:rect l="l" t="t" r="r" b="b"/>
              <a:pathLst>
                <a:path w="243204">
                  <a:moveTo>
                    <a:pt x="243077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31" name="object 16531"/>
            <p:cNvSpPr/>
            <p:nvPr/>
          </p:nvSpPr>
          <p:spPr>
            <a:xfrm>
              <a:off x="3114649" y="3003041"/>
              <a:ext cx="243204" cy="0"/>
            </a:xfrm>
            <a:custGeom>
              <a:avLst/>
              <a:gdLst/>
              <a:ahLst/>
              <a:cxnLst/>
              <a:rect l="l" t="t" r="r" b="b"/>
              <a:pathLst>
                <a:path w="243204">
                  <a:moveTo>
                    <a:pt x="0" y="0"/>
                  </a:moveTo>
                  <a:lnTo>
                    <a:pt x="24307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32" name="object 16532"/>
            <p:cNvSpPr/>
            <p:nvPr/>
          </p:nvSpPr>
          <p:spPr>
            <a:xfrm>
              <a:off x="3114649" y="3006851"/>
              <a:ext cx="243204" cy="0"/>
            </a:xfrm>
            <a:custGeom>
              <a:avLst/>
              <a:gdLst/>
              <a:ahLst/>
              <a:cxnLst/>
              <a:rect l="l" t="t" r="r" b="b"/>
              <a:pathLst>
                <a:path w="243204">
                  <a:moveTo>
                    <a:pt x="0" y="0"/>
                  </a:moveTo>
                  <a:lnTo>
                    <a:pt x="24307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33" name="object 16533"/>
            <p:cNvSpPr/>
            <p:nvPr/>
          </p:nvSpPr>
          <p:spPr>
            <a:xfrm>
              <a:off x="3114649" y="3003041"/>
              <a:ext cx="243204" cy="0"/>
            </a:xfrm>
            <a:custGeom>
              <a:avLst/>
              <a:gdLst/>
              <a:ahLst/>
              <a:cxnLst/>
              <a:rect l="l" t="t" r="r" b="b"/>
              <a:pathLst>
                <a:path w="243204">
                  <a:moveTo>
                    <a:pt x="243077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6534" name="object 16534"/>
          <p:cNvSpPr/>
          <p:nvPr/>
        </p:nvSpPr>
        <p:spPr>
          <a:xfrm>
            <a:off x="4806176" y="4113503"/>
            <a:ext cx="0" cy="98164"/>
          </a:xfrm>
          <a:custGeom>
            <a:avLst/>
            <a:gdLst/>
            <a:ahLst/>
            <a:cxnLst/>
            <a:rect l="l" t="t" r="r" b="b"/>
            <a:pathLst>
              <a:path h="78104">
                <a:moveTo>
                  <a:pt x="0" y="77724"/>
                </a:moveTo>
                <a:lnTo>
                  <a:pt x="0" y="0"/>
                </a:lnTo>
              </a:path>
              <a:path h="78104">
                <a:moveTo>
                  <a:pt x="0" y="77724"/>
                </a:moveTo>
                <a:lnTo>
                  <a:pt x="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6535" name="object 16535"/>
          <p:cNvGrpSpPr/>
          <p:nvPr/>
        </p:nvGrpSpPr>
        <p:grpSpPr>
          <a:xfrm>
            <a:off x="4705618" y="4110629"/>
            <a:ext cx="103751" cy="103751"/>
            <a:chOff x="3744061" y="4363211"/>
            <a:chExt cx="82550" cy="82550"/>
          </a:xfrm>
        </p:grpSpPr>
        <p:sp>
          <p:nvSpPr>
            <p:cNvPr id="16536" name="object 16536"/>
            <p:cNvSpPr/>
            <p:nvPr/>
          </p:nvSpPr>
          <p:spPr>
            <a:xfrm>
              <a:off x="3746347" y="4365497"/>
              <a:ext cx="78105" cy="78105"/>
            </a:xfrm>
            <a:custGeom>
              <a:avLst/>
              <a:gdLst/>
              <a:ahLst/>
              <a:cxnLst/>
              <a:rect l="l" t="t" r="r" b="b"/>
              <a:pathLst>
                <a:path w="78104" h="78104">
                  <a:moveTo>
                    <a:pt x="0" y="0"/>
                  </a:moveTo>
                  <a:lnTo>
                    <a:pt x="0" y="77724"/>
                  </a:lnTo>
                </a:path>
                <a:path w="78104" h="78104">
                  <a:moveTo>
                    <a:pt x="0" y="0"/>
                  </a:moveTo>
                  <a:lnTo>
                    <a:pt x="0" y="77724"/>
                  </a:lnTo>
                  <a:lnTo>
                    <a:pt x="77724" y="7772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37" name="object 16537"/>
            <p:cNvSpPr/>
            <p:nvPr/>
          </p:nvSpPr>
          <p:spPr>
            <a:xfrm>
              <a:off x="3746347" y="4443221"/>
              <a:ext cx="78105" cy="0"/>
            </a:xfrm>
            <a:custGeom>
              <a:avLst/>
              <a:gdLst/>
              <a:ahLst/>
              <a:cxnLst/>
              <a:rect l="l" t="t" r="r" b="b"/>
              <a:pathLst>
                <a:path w="78104">
                  <a:moveTo>
                    <a:pt x="0" y="0"/>
                  </a:moveTo>
                  <a:lnTo>
                    <a:pt x="7772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6538" name="object 16538"/>
          <p:cNvGrpSpPr/>
          <p:nvPr/>
        </p:nvGrpSpPr>
        <p:grpSpPr>
          <a:xfrm>
            <a:off x="3801551" y="4110629"/>
            <a:ext cx="107741" cy="103751"/>
            <a:chOff x="3024733" y="4363211"/>
            <a:chExt cx="85725" cy="82550"/>
          </a:xfrm>
        </p:grpSpPr>
        <p:sp>
          <p:nvSpPr>
            <p:cNvPr id="16539" name="object 16539"/>
            <p:cNvSpPr/>
            <p:nvPr/>
          </p:nvSpPr>
          <p:spPr>
            <a:xfrm>
              <a:off x="3027019" y="4365497"/>
              <a:ext cx="81280" cy="78105"/>
            </a:xfrm>
            <a:custGeom>
              <a:avLst/>
              <a:gdLst/>
              <a:ahLst/>
              <a:cxnLst/>
              <a:rect l="l" t="t" r="r" b="b"/>
              <a:pathLst>
                <a:path w="81280" h="78104">
                  <a:moveTo>
                    <a:pt x="0" y="77724"/>
                  </a:moveTo>
                  <a:lnTo>
                    <a:pt x="80772" y="77724"/>
                  </a:lnTo>
                  <a:lnTo>
                    <a:pt x="80772" y="0"/>
                  </a:lnTo>
                  <a:lnTo>
                    <a:pt x="0" y="0"/>
                  </a:lnTo>
                  <a:lnTo>
                    <a:pt x="0" y="7772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40" name="object 16540"/>
            <p:cNvSpPr/>
            <p:nvPr/>
          </p:nvSpPr>
          <p:spPr>
            <a:xfrm>
              <a:off x="3030067" y="4365497"/>
              <a:ext cx="74930" cy="78105"/>
            </a:xfrm>
            <a:custGeom>
              <a:avLst/>
              <a:gdLst/>
              <a:ahLst/>
              <a:cxnLst/>
              <a:rect l="l" t="t" r="r" b="b"/>
              <a:pathLst>
                <a:path w="74930" h="78104">
                  <a:moveTo>
                    <a:pt x="0" y="77724"/>
                  </a:moveTo>
                  <a:lnTo>
                    <a:pt x="74676" y="77724"/>
                  </a:lnTo>
                  <a:lnTo>
                    <a:pt x="74676" y="0"/>
                  </a:lnTo>
                  <a:lnTo>
                    <a:pt x="0" y="0"/>
                  </a:lnTo>
                  <a:lnTo>
                    <a:pt x="0" y="7772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6541" name="object 16541"/>
          <p:cNvGrpSpPr/>
          <p:nvPr/>
        </p:nvGrpSpPr>
        <p:grpSpPr>
          <a:xfrm>
            <a:off x="2680087" y="2371451"/>
            <a:ext cx="332800" cy="102953"/>
            <a:chOff x="2132431" y="2979420"/>
            <a:chExt cx="264795" cy="81915"/>
          </a:xfrm>
        </p:grpSpPr>
        <p:sp>
          <p:nvSpPr>
            <p:cNvPr id="16542" name="object 16542"/>
            <p:cNvSpPr/>
            <p:nvPr/>
          </p:nvSpPr>
          <p:spPr>
            <a:xfrm>
              <a:off x="2313787" y="3003042"/>
              <a:ext cx="71120" cy="0"/>
            </a:xfrm>
            <a:custGeom>
              <a:avLst/>
              <a:gdLst/>
              <a:ahLst/>
              <a:cxnLst/>
              <a:rect l="l" t="t" r="r" b="b"/>
              <a:pathLst>
                <a:path w="71119">
                  <a:moveTo>
                    <a:pt x="0" y="0"/>
                  </a:moveTo>
                  <a:lnTo>
                    <a:pt x="7086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43" name="object 16543"/>
            <p:cNvSpPr/>
            <p:nvPr/>
          </p:nvSpPr>
          <p:spPr>
            <a:xfrm>
              <a:off x="2309977" y="3006852"/>
              <a:ext cx="74930" cy="0"/>
            </a:xfrm>
            <a:custGeom>
              <a:avLst/>
              <a:gdLst/>
              <a:ahLst/>
              <a:cxnLst/>
              <a:rect l="l" t="t" r="r" b="b"/>
              <a:pathLst>
                <a:path w="74930">
                  <a:moveTo>
                    <a:pt x="74675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44" name="object 16544"/>
            <p:cNvSpPr/>
            <p:nvPr/>
          </p:nvSpPr>
          <p:spPr>
            <a:xfrm>
              <a:off x="2249017" y="3006852"/>
              <a:ext cx="60960" cy="0"/>
            </a:xfrm>
            <a:custGeom>
              <a:avLst/>
              <a:gdLst/>
              <a:ahLst/>
              <a:cxnLst/>
              <a:rect l="l" t="t" r="r" b="b"/>
              <a:pathLst>
                <a:path w="60960">
                  <a:moveTo>
                    <a:pt x="0" y="0"/>
                  </a:moveTo>
                  <a:lnTo>
                    <a:pt x="6096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45" name="object 16545"/>
            <p:cNvSpPr/>
            <p:nvPr/>
          </p:nvSpPr>
          <p:spPr>
            <a:xfrm>
              <a:off x="2252827" y="3003042"/>
              <a:ext cx="54610" cy="0"/>
            </a:xfrm>
            <a:custGeom>
              <a:avLst/>
              <a:gdLst/>
              <a:ahLst/>
              <a:cxnLst/>
              <a:rect l="l" t="t" r="r" b="b"/>
              <a:pathLst>
                <a:path w="54610">
                  <a:moveTo>
                    <a:pt x="0" y="0"/>
                  </a:moveTo>
                  <a:lnTo>
                    <a:pt x="5410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46" name="object 16546"/>
            <p:cNvSpPr/>
            <p:nvPr/>
          </p:nvSpPr>
          <p:spPr>
            <a:xfrm>
              <a:off x="2303119" y="3003042"/>
              <a:ext cx="81915" cy="0"/>
            </a:xfrm>
            <a:custGeom>
              <a:avLst/>
              <a:gdLst/>
              <a:ahLst/>
              <a:cxnLst/>
              <a:rect l="l" t="t" r="r" b="b"/>
              <a:pathLst>
                <a:path w="81914">
                  <a:moveTo>
                    <a:pt x="10668" y="0"/>
                  </a:moveTo>
                  <a:lnTo>
                    <a:pt x="81534" y="0"/>
                  </a:lnTo>
                </a:path>
                <a:path w="81914">
                  <a:moveTo>
                    <a:pt x="1066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47" name="object 16547"/>
            <p:cNvSpPr/>
            <p:nvPr/>
          </p:nvSpPr>
          <p:spPr>
            <a:xfrm>
              <a:off x="2303119" y="2990088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4">
                  <a:moveTo>
                    <a:pt x="1066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48" name="object 16548"/>
            <p:cNvSpPr/>
            <p:nvPr/>
          </p:nvSpPr>
          <p:spPr>
            <a:xfrm>
              <a:off x="2303119" y="2993136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4">
                  <a:moveTo>
                    <a:pt x="1066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49" name="object 16549"/>
            <p:cNvSpPr/>
            <p:nvPr/>
          </p:nvSpPr>
          <p:spPr>
            <a:xfrm>
              <a:off x="2384653" y="2993136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60">
                  <a:moveTo>
                    <a:pt x="0" y="0"/>
                  </a:moveTo>
                  <a:lnTo>
                    <a:pt x="990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50" name="object 16550"/>
            <p:cNvSpPr/>
            <p:nvPr/>
          </p:nvSpPr>
          <p:spPr>
            <a:xfrm>
              <a:off x="2384653" y="2990088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60">
                  <a:moveTo>
                    <a:pt x="0" y="0"/>
                  </a:moveTo>
                  <a:lnTo>
                    <a:pt x="990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51" name="object 16551"/>
            <p:cNvSpPr/>
            <p:nvPr/>
          </p:nvSpPr>
          <p:spPr>
            <a:xfrm>
              <a:off x="2384653" y="3003042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60">
                  <a:moveTo>
                    <a:pt x="0" y="0"/>
                  </a:moveTo>
                  <a:lnTo>
                    <a:pt x="990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52" name="object 16552"/>
            <p:cNvSpPr/>
            <p:nvPr/>
          </p:nvSpPr>
          <p:spPr>
            <a:xfrm>
              <a:off x="2242159" y="3006852"/>
              <a:ext cx="152400" cy="0"/>
            </a:xfrm>
            <a:custGeom>
              <a:avLst/>
              <a:gdLst/>
              <a:ahLst/>
              <a:cxnLst/>
              <a:rect l="l" t="t" r="r" b="b"/>
              <a:pathLst>
                <a:path w="152400">
                  <a:moveTo>
                    <a:pt x="152400" y="0"/>
                  </a:moveTo>
                  <a:lnTo>
                    <a:pt x="60960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53" name="object 16553"/>
            <p:cNvSpPr/>
            <p:nvPr/>
          </p:nvSpPr>
          <p:spPr>
            <a:xfrm>
              <a:off x="2245969" y="3003042"/>
              <a:ext cx="54610" cy="0"/>
            </a:xfrm>
            <a:custGeom>
              <a:avLst/>
              <a:gdLst/>
              <a:ahLst/>
              <a:cxnLst/>
              <a:rect l="l" t="t" r="r" b="b"/>
              <a:pathLst>
                <a:path w="54610">
                  <a:moveTo>
                    <a:pt x="54101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54" name="object 16554"/>
            <p:cNvSpPr/>
            <p:nvPr/>
          </p:nvSpPr>
          <p:spPr>
            <a:xfrm>
              <a:off x="2286355" y="2979420"/>
              <a:ext cx="0" cy="13970"/>
            </a:xfrm>
            <a:custGeom>
              <a:avLst/>
              <a:gdLst/>
              <a:ahLst/>
              <a:cxnLst/>
              <a:rect l="l" t="t" r="r" b="b"/>
              <a:pathLst>
                <a:path h="13969">
                  <a:moveTo>
                    <a:pt x="0" y="0"/>
                  </a:moveTo>
                  <a:lnTo>
                    <a:pt x="0" y="1371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55" name="object 16555"/>
            <p:cNvSpPr/>
            <p:nvPr/>
          </p:nvSpPr>
          <p:spPr>
            <a:xfrm>
              <a:off x="2387701" y="3003042"/>
              <a:ext cx="0" cy="54610"/>
            </a:xfrm>
            <a:custGeom>
              <a:avLst/>
              <a:gdLst/>
              <a:ahLst/>
              <a:cxnLst/>
              <a:rect l="l" t="t" r="r" b="b"/>
              <a:pathLst>
                <a:path h="54610">
                  <a:moveTo>
                    <a:pt x="0" y="54101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56" name="object 16556"/>
            <p:cNvSpPr/>
            <p:nvPr/>
          </p:nvSpPr>
          <p:spPr>
            <a:xfrm>
              <a:off x="2394559" y="2990088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4">
                  <a:moveTo>
                    <a:pt x="0" y="3048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9906"/>
                  </a:lnTo>
                  <a:lnTo>
                    <a:pt x="0" y="12954"/>
                  </a:lnTo>
                  <a:lnTo>
                    <a:pt x="0" y="16764"/>
                  </a:lnTo>
                  <a:lnTo>
                    <a:pt x="0" y="1295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57" name="object 16557"/>
            <p:cNvSpPr/>
            <p:nvPr/>
          </p:nvSpPr>
          <p:spPr>
            <a:xfrm>
              <a:off x="2300071" y="2990088"/>
              <a:ext cx="3175" cy="17145"/>
            </a:xfrm>
            <a:custGeom>
              <a:avLst/>
              <a:gdLst/>
              <a:ahLst/>
              <a:cxnLst/>
              <a:rect l="l" t="t" r="r" b="b"/>
              <a:pathLst>
                <a:path w="3175" h="17144">
                  <a:moveTo>
                    <a:pt x="3048" y="3048"/>
                  </a:moveTo>
                  <a:lnTo>
                    <a:pt x="3048" y="0"/>
                  </a:lnTo>
                  <a:lnTo>
                    <a:pt x="3048" y="9906"/>
                  </a:lnTo>
                  <a:lnTo>
                    <a:pt x="0" y="9906"/>
                  </a:lnTo>
                  <a:lnTo>
                    <a:pt x="0" y="12954"/>
                  </a:lnTo>
                  <a:lnTo>
                    <a:pt x="3048" y="12954"/>
                  </a:lnTo>
                  <a:lnTo>
                    <a:pt x="3048" y="16764"/>
                  </a:lnTo>
                  <a:lnTo>
                    <a:pt x="3048" y="1295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58" name="object 16558"/>
            <p:cNvSpPr/>
            <p:nvPr/>
          </p:nvSpPr>
          <p:spPr>
            <a:xfrm>
              <a:off x="2242159" y="2990088"/>
              <a:ext cx="3810" cy="17145"/>
            </a:xfrm>
            <a:custGeom>
              <a:avLst/>
              <a:gdLst/>
              <a:ahLst/>
              <a:cxnLst/>
              <a:rect l="l" t="t" r="r" b="b"/>
              <a:pathLst>
                <a:path w="3810" h="17144">
                  <a:moveTo>
                    <a:pt x="0" y="3048"/>
                  </a:moveTo>
                  <a:lnTo>
                    <a:pt x="0" y="0"/>
                  </a:lnTo>
                  <a:lnTo>
                    <a:pt x="0" y="9906"/>
                  </a:lnTo>
                  <a:lnTo>
                    <a:pt x="3810" y="9906"/>
                  </a:lnTo>
                  <a:lnTo>
                    <a:pt x="3810" y="12954"/>
                  </a:lnTo>
                  <a:lnTo>
                    <a:pt x="0" y="12954"/>
                  </a:lnTo>
                  <a:lnTo>
                    <a:pt x="0" y="16764"/>
                  </a:lnTo>
                  <a:lnTo>
                    <a:pt x="0" y="12954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59" name="object 16559"/>
            <p:cNvSpPr/>
            <p:nvPr/>
          </p:nvSpPr>
          <p:spPr>
            <a:xfrm>
              <a:off x="2236063" y="2993136"/>
              <a:ext cx="3175" cy="10160"/>
            </a:xfrm>
            <a:custGeom>
              <a:avLst/>
              <a:gdLst/>
              <a:ahLst/>
              <a:cxnLst/>
              <a:rect l="l" t="t" r="r" b="b"/>
              <a:pathLst>
                <a:path w="3175" h="10160">
                  <a:moveTo>
                    <a:pt x="0" y="0"/>
                  </a:moveTo>
                  <a:lnTo>
                    <a:pt x="3048" y="0"/>
                  </a:lnTo>
                  <a:lnTo>
                    <a:pt x="3048" y="9906"/>
                  </a:lnTo>
                  <a:lnTo>
                    <a:pt x="0" y="990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60" name="object 16560"/>
            <p:cNvSpPr/>
            <p:nvPr/>
          </p:nvSpPr>
          <p:spPr>
            <a:xfrm>
              <a:off x="2387701" y="2990088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4">
                  <a:moveTo>
                    <a:pt x="0" y="3048"/>
                  </a:moveTo>
                  <a:lnTo>
                    <a:pt x="0" y="16764"/>
                  </a:lnTo>
                  <a:lnTo>
                    <a:pt x="0" y="12954"/>
                  </a:lnTo>
                  <a:lnTo>
                    <a:pt x="0" y="0"/>
                  </a:ln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61" name="object 16561"/>
            <p:cNvSpPr/>
            <p:nvPr/>
          </p:nvSpPr>
          <p:spPr>
            <a:xfrm>
              <a:off x="2306929" y="2990088"/>
              <a:ext cx="3175" cy="17145"/>
            </a:xfrm>
            <a:custGeom>
              <a:avLst/>
              <a:gdLst/>
              <a:ahLst/>
              <a:cxnLst/>
              <a:rect l="l" t="t" r="r" b="b"/>
              <a:pathLst>
                <a:path w="3175" h="17144">
                  <a:moveTo>
                    <a:pt x="3048" y="3048"/>
                  </a:moveTo>
                  <a:lnTo>
                    <a:pt x="3048" y="16764"/>
                  </a:lnTo>
                  <a:lnTo>
                    <a:pt x="3048" y="12954"/>
                  </a:lnTo>
                  <a:lnTo>
                    <a:pt x="0" y="12954"/>
                  </a:lnTo>
                  <a:lnTo>
                    <a:pt x="0" y="0"/>
                  </a:lnTo>
                  <a:lnTo>
                    <a:pt x="3048" y="0"/>
                  </a:lnTo>
                  <a:lnTo>
                    <a:pt x="3048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62" name="object 16562"/>
            <p:cNvSpPr/>
            <p:nvPr/>
          </p:nvSpPr>
          <p:spPr>
            <a:xfrm>
              <a:off x="2249017" y="2990088"/>
              <a:ext cx="3810" cy="17145"/>
            </a:xfrm>
            <a:custGeom>
              <a:avLst/>
              <a:gdLst/>
              <a:ahLst/>
              <a:cxnLst/>
              <a:rect l="l" t="t" r="r" b="b"/>
              <a:pathLst>
                <a:path w="3810" h="17144">
                  <a:moveTo>
                    <a:pt x="0" y="3048"/>
                  </a:moveTo>
                  <a:lnTo>
                    <a:pt x="0" y="16764"/>
                  </a:lnTo>
                  <a:lnTo>
                    <a:pt x="0" y="12954"/>
                  </a:lnTo>
                  <a:lnTo>
                    <a:pt x="3810" y="12954"/>
                  </a:lnTo>
                  <a:lnTo>
                    <a:pt x="3810" y="0"/>
                  </a:lnTo>
                  <a:lnTo>
                    <a:pt x="0" y="0"/>
                  </a:lnTo>
                  <a:lnTo>
                    <a:pt x="0" y="3048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63" name="object 16563"/>
            <p:cNvSpPr/>
            <p:nvPr/>
          </p:nvSpPr>
          <p:spPr>
            <a:xfrm>
              <a:off x="2249017" y="3000756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80" h="5080">
                  <a:moveTo>
                    <a:pt x="2286" y="0"/>
                  </a:moveTo>
                  <a:lnTo>
                    <a:pt x="3902" y="669"/>
                  </a:lnTo>
                  <a:lnTo>
                    <a:pt x="4572" y="2285"/>
                  </a:lnTo>
                  <a:lnTo>
                    <a:pt x="3902" y="3902"/>
                  </a:lnTo>
                  <a:lnTo>
                    <a:pt x="2286" y="4571"/>
                  </a:lnTo>
                  <a:lnTo>
                    <a:pt x="669" y="3902"/>
                  </a:lnTo>
                  <a:lnTo>
                    <a:pt x="0" y="2285"/>
                  </a:lnTo>
                  <a:lnTo>
                    <a:pt x="669" y="669"/>
                  </a:lnTo>
                  <a:lnTo>
                    <a:pt x="228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64" name="object 16564"/>
            <p:cNvSpPr/>
            <p:nvPr/>
          </p:nvSpPr>
          <p:spPr>
            <a:xfrm>
              <a:off x="2251303" y="3003042"/>
              <a:ext cx="55880" cy="55880"/>
            </a:xfrm>
            <a:custGeom>
              <a:avLst/>
              <a:gdLst/>
              <a:ahLst/>
              <a:cxnLst/>
              <a:rect l="l" t="t" r="r" b="b"/>
              <a:pathLst>
                <a:path w="55880" h="55880">
                  <a:moveTo>
                    <a:pt x="0" y="0"/>
                  </a:moveTo>
                  <a:lnTo>
                    <a:pt x="762" y="6096"/>
                  </a:lnTo>
                  <a:lnTo>
                    <a:pt x="1524" y="12192"/>
                  </a:lnTo>
                  <a:lnTo>
                    <a:pt x="3810" y="19050"/>
                  </a:lnTo>
                  <a:lnTo>
                    <a:pt x="28956" y="48768"/>
                  </a:lnTo>
                  <a:lnTo>
                    <a:pt x="50292" y="55626"/>
                  </a:lnTo>
                  <a:lnTo>
                    <a:pt x="55626" y="5562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65" name="object 16565"/>
            <p:cNvSpPr/>
            <p:nvPr/>
          </p:nvSpPr>
          <p:spPr>
            <a:xfrm>
              <a:off x="2306929" y="3003042"/>
              <a:ext cx="0" cy="54610"/>
            </a:xfrm>
            <a:custGeom>
              <a:avLst/>
              <a:gdLst/>
              <a:ahLst/>
              <a:cxnLst/>
              <a:rect l="l" t="t" r="r" b="b"/>
              <a:pathLst>
                <a:path h="54610">
                  <a:moveTo>
                    <a:pt x="0" y="54101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66" name="object 16566"/>
            <p:cNvSpPr/>
            <p:nvPr/>
          </p:nvSpPr>
          <p:spPr>
            <a:xfrm>
              <a:off x="2229205" y="2979420"/>
              <a:ext cx="0" cy="10795"/>
            </a:xfrm>
            <a:custGeom>
              <a:avLst/>
              <a:gdLst/>
              <a:ahLst/>
              <a:cxnLst/>
              <a:rect l="l" t="t" r="r" b="b"/>
              <a:pathLst>
                <a:path h="10794">
                  <a:moveTo>
                    <a:pt x="0" y="1066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67" name="object 16567"/>
            <p:cNvSpPr/>
            <p:nvPr/>
          </p:nvSpPr>
          <p:spPr>
            <a:xfrm>
              <a:off x="2208631" y="2993136"/>
              <a:ext cx="3810" cy="10160"/>
            </a:xfrm>
            <a:custGeom>
              <a:avLst/>
              <a:gdLst/>
              <a:ahLst/>
              <a:cxnLst/>
              <a:rect l="l" t="t" r="r" b="b"/>
              <a:pathLst>
                <a:path w="3810" h="10160">
                  <a:moveTo>
                    <a:pt x="3810" y="0"/>
                  </a:moveTo>
                  <a:lnTo>
                    <a:pt x="0" y="0"/>
                  </a:lnTo>
                  <a:lnTo>
                    <a:pt x="0" y="9906"/>
                  </a:lnTo>
                  <a:lnTo>
                    <a:pt x="3810" y="9906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68" name="object 16568"/>
            <p:cNvSpPr/>
            <p:nvPr/>
          </p:nvSpPr>
          <p:spPr>
            <a:xfrm>
              <a:off x="2171293" y="2993136"/>
              <a:ext cx="3810" cy="10160"/>
            </a:xfrm>
            <a:custGeom>
              <a:avLst/>
              <a:gdLst/>
              <a:ahLst/>
              <a:cxnLst/>
              <a:rect l="l" t="t" r="r" b="b"/>
              <a:pathLst>
                <a:path w="3810" h="10160">
                  <a:moveTo>
                    <a:pt x="3810" y="0"/>
                  </a:moveTo>
                  <a:lnTo>
                    <a:pt x="0" y="0"/>
                  </a:lnTo>
                  <a:lnTo>
                    <a:pt x="0" y="9906"/>
                  </a:lnTo>
                  <a:lnTo>
                    <a:pt x="3810" y="9906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69" name="object 16569"/>
            <p:cNvSpPr/>
            <p:nvPr/>
          </p:nvSpPr>
          <p:spPr>
            <a:xfrm>
              <a:off x="2134717" y="2993136"/>
              <a:ext cx="3175" cy="10160"/>
            </a:xfrm>
            <a:custGeom>
              <a:avLst/>
              <a:gdLst/>
              <a:ahLst/>
              <a:cxnLst/>
              <a:rect l="l" t="t" r="r" b="b"/>
              <a:pathLst>
                <a:path w="3175" h="10160">
                  <a:moveTo>
                    <a:pt x="3048" y="0"/>
                  </a:moveTo>
                  <a:lnTo>
                    <a:pt x="0" y="0"/>
                  </a:lnTo>
                  <a:lnTo>
                    <a:pt x="0" y="9906"/>
                  </a:lnTo>
                  <a:lnTo>
                    <a:pt x="3048" y="990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6570" name="object 16570"/>
          <p:cNvGrpSpPr/>
          <p:nvPr/>
        </p:nvGrpSpPr>
        <p:grpSpPr>
          <a:xfrm>
            <a:off x="2590062" y="2385816"/>
            <a:ext cx="57462" cy="18355"/>
            <a:chOff x="2060803" y="2990850"/>
            <a:chExt cx="45720" cy="14604"/>
          </a:xfrm>
        </p:grpSpPr>
        <p:sp>
          <p:nvSpPr>
            <p:cNvPr id="16571" name="object 16571"/>
            <p:cNvSpPr/>
            <p:nvPr/>
          </p:nvSpPr>
          <p:spPr>
            <a:xfrm>
              <a:off x="2063089" y="2993136"/>
              <a:ext cx="3810" cy="10160"/>
            </a:xfrm>
            <a:custGeom>
              <a:avLst/>
              <a:gdLst/>
              <a:ahLst/>
              <a:cxnLst/>
              <a:rect l="l" t="t" r="r" b="b"/>
              <a:pathLst>
                <a:path w="3810" h="10160">
                  <a:moveTo>
                    <a:pt x="3810" y="0"/>
                  </a:moveTo>
                  <a:lnTo>
                    <a:pt x="0" y="0"/>
                  </a:lnTo>
                  <a:lnTo>
                    <a:pt x="0" y="9906"/>
                  </a:lnTo>
                  <a:lnTo>
                    <a:pt x="3810" y="9906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72" name="object 16572"/>
            <p:cNvSpPr/>
            <p:nvPr/>
          </p:nvSpPr>
          <p:spPr>
            <a:xfrm>
              <a:off x="2097379" y="2993136"/>
              <a:ext cx="6985" cy="10160"/>
            </a:xfrm>
            <a:custGeom>
              <a:avLst/>
              <a:gdLst/>
              <a:ahLst/>
              <a:cxnLst/>
              <a:rect l="l" t="t" r="r" b="b"/>
              <a:pathLst>
                <a:path w="6985" h="10160">
                  <a:moveTo>
                    <a:pt x="6857" y="0"/>
                  </a:moveTo>
                  <a:lnTo>
                    <a:pt x="0" y="0"/>
                  </a:lnTo>
                  <a:lnTo>
                    <a:pt x="0" y="9906"/>
                  </a:lnTo>
                  <a:lnTo>
                    <a:pt x="6857" y="9906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6573" name="object 16573"/>
          <p:cNvSpPr/>
          <p:nvPr/>
        </p:nvSpPr>
        <p:spPr>
          <a:xfrm>
            <a:off x="2801714" y="2371450"/>
            <a:ext cx="106943" cy="0"/>
          </a:xfrm>
          <a:custGeom>
            <a:avLst/>
            <a:gdLst/>
            <a:ahLst/>
            <a:cxnLst/>
            <a:rect l="l" t="t" r="r" b="b"/>
            <a:pathLst>
              <a:path w="85089">
                <a:moveTo>
                  <a:pt x="0" y="0"/>
                </a:moveTo>
                <a:lnTo>
                  <a:pt x="8458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6574" name="object 16574"/>
          <p:cNvGrpSpPr/>
          <p:nvPr/>
        </p:nvGrpSpPr>
        <p:grpSpPr>
          <a:xfrm>
            <a:off x="2352553" y="2632901"/>
            <a:ext cx="124501" cy="11173"/>
            <a:chOff x="1871827" y="3187445"/>
            <a:chExt cx="99060" cy="8890"/>
          </a:xfrm>
        </p:grpSpPr>
        <p:sp>
          <p:nvSpPr>
            <p:cNvPr id="16575" name="object 16575"/>
            <p:cNvSpPr/>
            <p:nvPr/>
          </p:nvSpPr>
          <p:spPr>
            <a:xfrm>
              <a:off x="1874113" y="3192779"/>
              <a:ext cx="87630" cy="0"/>
            </a:xfrm>
            <a:custGeom>
              <a:avLst/>
              <a:gdLst/>
              <a:ahLst/>
              <a:cxnLst/>
              <a:rect l="l" t="t" r="r" b="b"/>
              <a:pathLst>
                <a:path w="87630">
                  <a:moveTo>
                    <a:pt x="87630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76" name="object 16576"/>
            <p:cNvSpPr/>
            <p:nvPr/>
          </p:nvSpPr>
          <p:spPr>
            <a:xfrm>
              <a:off x="1874113" y="3192779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304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77" name="object 16577"/>
            <p:cNvSpPr/>
            <p:nvPr/>
          </p:nvSpPr>
          <p:spPr>
            <a:xfrm>
              <a:off x="1966315" y="3189731"/>
              <a:ext cx="2540" cy="3810"/>
            </a:xfrm>
            <a:custGeom>
              <a:avLst/>
              <a:gdLst/>
              <a:ahLst/>
              <a:cxnLst/>
              <a:rect l="l" t="t" r="r" b="b"/>
              <a:pathLst>
                <a:path w="2539" h="3810">
                  <a:moveTo>
                    <a:pt x="2286" y="0"/>
                  </a:moveTo>
                  <a:lnTo>
                    <a:pt x="762" y="762"/>
                  </a:lnTo>
                  <a:lnTo>
                    <a:pt x="0" y="2286"/>
                  </a:lnTo>
                  <a:lnTo>
                    <a:pt x="762" y="3048"/>
                  </a:lnTo>
                  <a:lnTo>
                    <a:pt x="2286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6578" name="object 16578"/>
          <p:cNvGrpSpPr/>
          <p:nvPr/>
        </p:nvGrpSpPr>
        <p:grpSpPr>
          <a:xfrm>
            <a:off x="2342977" y="2398265"/>
            <a:ext cx="98164" cy="11173"/>
            <a:chOff x="1864207" y="3000755"/>
            <a:chExt cx="78105" cy="8890"/>
          </a:xfrm>
        </p:grpSpPr>
        <p:sp>
          <p:nvSpPr>
            <p:cNvPr id="16579" name="object 16579"/>
            <p:cNvSpPr/>
            <p:nvPr/>
          </p:nvSpPr>
          <p:spPr>
            <a:xfrm>
              <a:off x="1864207" y="3003041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4">
                  <a:moveTo>
                    <a:pt x="0" y="0"/>
                  </a:moveTo>
                  <a:lnTo>
                    <a:pt x="1676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80" name="object 16580"/>
            <p:cNvSpPr/>
            <p:nvPr/>
          </p:nvSpPr>
          <p:spPr>
            <a:xfrm>
              <a:off x="1884019" y="3003041"/>
              <a:ext cx="58419" cy="0"/>
            </a:xfrm>
            <a:custGeom>
              <a:avLst/>
              <a:gdLst/>
              <a:ahLst/>
              <a:cxnLst/>
              <a:rect l="l" t="t" r="r" b="b"/>
              <a:pathLst>
                <a:path w="58419">
                  <a:moveTo>
                    <a:pt x="57912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81" name="object 16581"/>
            <p:cNvSpPr/>
            <p:nvPr/>
          </p:nvSpPr>
          <p:spPr>
            <a:xfrm>
              <a:off x="1884019" y="3006851"/>
              <a:ext cx="58419" cy="0"/>
            </a:xfrm>
            <a:custGeom>
              <a:avLst/>
              <a:gdLst/>
              <a:ahLst/>
              <a:cxnLst/>
              <a:rect l="l" t="t" r="r" b="b"/>
              <a:pathLst>
                <a:path w="58419">
                  <a:moveTo>
                    <a:pt x="57912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6582" name="object 16582"/>
          <p:cNvGrpSpPr/>
          <p:nvPr/>
        </p:nvGrpSpPr>
        <p:grpSpPr>
          <a:xfrm>
            <a:off x="2352553" y="2636733"/>
            <a:ext cx="113328" cy="7183"/>
            <a:chOff x="1871827" y="3190494"/>
            <a:chExt cx="90170" cy="5715"/>
          </a:xfrm>
        </p:grpSpPr>
        <p:sp>
          <p:nvSpPr>
            <p:cNvPr id="16583" name="object 16583"/>
            <p:cNvSpPr/>
            <p:nvPr/>
          </p:nvSpPr>
          <p:spPr>
            <a:xfrm>
              <a:off x="1874113" y="3192780"/>
              <a:ext cx="87630" cy="0"/>
            </a:xfrm>
            <a:custGeom>
              <a:avLst/>
              <a:gdLst/>
              <a:ahLst/>
              <a:cxnLst/>
              <a:rect l="l" t="t" r="r" b="b"/>
              <a:pathLst>
                <a:path w="87630">
                  <a:moveTo>
                    <a:pt x="87630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84" name="object 16584"/>
            <p:cNvSpPr/>
            <p:nvPr/>
          </p:nvSpPr>
          <p:spPr>
            <a:xfrm>
              <a:off x="1874113" y="3192780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304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6585" name="object 16585"/>
          <p:cNvGrpSpPr/>
          <p:nvPr/>
        </p:nvGrpSpPr>
        <p:grpSpPr>
          <a:xfrm>
            <a:off x="2342977" y="2368576"/>
            <a:ext cx="130884" cy="40701"/>
            <a:chOff x="1864207" y="2977133"/>
            <a:chExt cx="104139" cy="32384"/>
          </a:xfrm>
        </p:grpSpPr>
        <p:sp>
          <p:nvSpPr>
            <p:cNvPr id="16586" name="object 16586"/>
            <p:cNvSpPr/>
            <p:nvPr/>
          </p:nvSpPr>
          <p:spPr>
            <a:xfrm>
              <a:off x="1864207" y="3003041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4">
                  <a:moveTo>
                    <a:pt x="0" y="0"/>
                  </a:moveTo>
                  <a:lnTo>
                    <a:pt x="1676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87" name="object 16587"/>
            <p:cNvSpPr/>
            <p:nvPr/>
          </p:nvSpPr>
          <p:spPr>
            <a:xfrm>
              <a:off x="1880971" y="299008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5">
                  <a:moveTo>
                    <a:pt x="0" y="0"/>
                  </a:moveTo>
                  <a:lnTo>
                    <a:pt x="685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88" name="object 16588"/>
            <p:cNvSpPr/>
            <p:nvPr/>
          </p:nvSpPr>
          <p:spPr>
            <a:xfrm>
              <a:off x="1880971" y="2993135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5">
                  <a:moveTo>
                    <a:pt x="0" y="0"/>
                  </a:moveTo>
                  <a:lnTo>
                    <a:pt x="685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89" name="object 16589"/>
            <p:cNvSpPr/>
            <p:nvPr/>
          </p:nvSpPr>
          <p:spPr>
            <a:xfrm>
              <a:off x="1880971" y="3003041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5">
                  <a:moveTo>
                    <a:pt x="0" y="0"/>
                  </a:moveTo>
                  <a:lnTo>
                    <a:pt x="685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90" name="object 16590"/>
            <p:cNvSpPr/>
            <p:nvPr/>
          </p:nvSpPr>
          <p:spPr>
            <a:xfrm>
              <a:off x="1890877" y="3003041"/>
              <a:ext cx="58419" cy="0"/>
            </a:xfrm>
            <a:custGeom>
              <a:avLst/>
              <a:gdLst/>
              <a:ahLst/>
              <a:cxnLst/>
              <a:rect l="l" t="t" r="r" b="b"/>
              <a:pathLst>
                <a:path w="58419">
                  <a:moveTo>
                    <a:pt x="0" y="0"/>
                  </a:moveTo>
                  <a:lnTo>
                    <a:pt x="5791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91" name="object 16591"/>
            <p:cNvSpPr/>
            <p:nvPr/>
          </p:nvSpPr>
          <p:spPr>
            <a:xfrm>
              <a:off x="1890877" y="3006851"/>
              <a:ext cx="58419" cy="0"/>
            </a:xfrm>
            <a:custGeom>
              <a:avLst/>
              <a:gdLst/>
              <a:ahLst/>
              <a:cxnLst/>
              <a:rect l="l" t="t" r="r" b="b"/>
              <a:pathLst>
                <a:path w="58419">
                  <a:moveTo>
                    <a:pt x="0" y="0"/>
                  </a:moveTo>
                  <a:lnTo>
                    <a:pt x="5791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92" name="object 16592"/>
            <p:cNvSpPr/>
            <p:nvPr/>
          </p:nvSpPr>
          <p:spPr>
            <a:xfrm>
              <a:off x="1880971" y="2979419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89">
                  <a:moveTo>
                    <a:pt x="84581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93" name="object 16593"/>
            <p:cNvSpPr/>
            <p:nvPr/>
          </p:nvSpPr>
          <p:spPr>
            <a:xfrm>
              <a:off x="1938121" y="2979419"/>
              <a:ext cx="0" cy="13970"/>
            </a:xfrm>
            <a:custGeom>
              <a:avLst/>
              <a:gdLst/>
              <a:ahLst/>
              <a:cxnLst/>
              <a:rect l="l" t="t" r="r" b="b"/>
              <a:pathLst>
                <a:path h="13969">
                  <a:moveTo>
                    <a:pt x="0" y="0"/>
                  </a:moveTo>
                  <a:lnTo>
                    <a:pt x="0" y="1371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94" name="object 16594"/>
            <p:cNvSpPr/>
            <p:nvPr/>
          </p:nvSpPr>
          <p:spPr>
            <a:xfrm>
              <a:off x="1965553" y="2979419"/>
              <a:ext cx="0" cy="10795"/>
            </a:xfrm>
            <a:custGeom>
              <a:avLst/>
              <a:gdLst/>
              <a:ahLst/>
              <a:cxnLst/>
              <a:rect l="l" t="t" r="r" b="b"/>
              <a:pathLst>
                <a:path h="10794">
                  <a:moveTo>
                    <a:pt x="0" y="1066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95" name="object 16595"/>
            <p:cNvSpPr/>
            <p:nvPr/>
          </p:nvSpPr>
          <p:spPr>
            <a:xfrm>
              <a:off x="1887829" y="2990087"/>
              <a:ext cx="3175" cy="17145"/>
            </a:xfrm>
            <a:custGeom>
              <a:avLst/>
              <a:gdLst/>
              <a:ahLst/>
              <a:cxnLst/>
              <a:rect l="l" t="t" r="r" b="b"/>
              <a:pathLst>
                <a:path w="3175" h="17144">
                  <a:moveTo>
                    <a:pt x="0" y="3048"/>
                  </a:moveTo>
                  <a:lnTo>
                    <a:pt x="0" y="0"/>
                  </a:lnTo>
                  <a:lnTo>
                    <a:pt x="3047" y="0"/>
                  </a:lnTo>
                  <a:lnTo>
                    <a:pt x="3048" y="9906"/>
                  </a:lnTo>
                  <a:lnTo>
                    <a:pt x="3048" y="12954"/>
                  </a:lnTo>
                  <a:lnTo>
                    <a:pt x="3048" y="16764"/>
                  </a:lnTo>
                  <a:lnTo>
                    <a:pt x="0" y="16764"/>
                  </a:lnTo>
                  <a:lnTo>
                    <a:pt x="0" y="1295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96" name="object 16596"/>
            <p:cNvSpPr/>
            <p:nvPr/>
          </p:nvSpPr>
          <p:spPr>
            <a:xfrm>
              <a:off x="1948789" y="2990087"/>
              <a:ext cx="3175" cy="17145"/>
            </a:xfrm>
            <a:custGeom>
              <a:avLst/>
              <a:gdLst/>
              <a:ahLst/>
              <a:cxnLst/>
              <a:rect l="l" t="t" r="r" b="b"/>
              <a:pathLst>
                <a:path w="3175" h="17144">
                  <a:moveTo>
                    <a:pt x="3048" y="3048"/>
                  </a:moveTo>
                  <a:lnTo>
                    <a:pt x="3048" y="0"/>
                  </a:lnTo>
                  <a:lnTo>
                    <a:pt x="0" y="0"/>
                  </a:lnTo>
                  <a:lnTo>
                    <a:pt x="0" y="9906"/>
                  </a:lnTo>
                  <a:lnTo>
                    <a:pt x="0" y="12954"/>
                  </a:lnTo>
                  <a:lnTo>
                    <a:pt x="0" y="16764"/>
                  </a:lnTo>
                  <a:lnTo>
                    <a:pt x="3048" y="16764"/>
                  </a:lnTo>
                  <a:lnTo>
                    <a:pt x="3048" y="1295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6597" name="object 16597"/>
          <p:cNvGrpSpPr/>
          <p:nvPr/>
        </p:nvGrpSpPr>
        <p:grpSpPr>
          <a:xfrm>
            <a:off x="2497166" y="2385816"/>
            <a:ext cx="56664" cy="18355"/>
            <a:chOff x="1986889" y="2990850"/>
            <a:chExt cx="45085" cy="14604"/>
          </a:xfrm>
        </p:grpSpPr>
        <p:sp>
          <p:nvSpPr>
            <p:cNvPr id="16598" name="object 16598"/>
            <p:cNvSpPr/>
            <p:nvPr/>
          </p:nvSpPr>
          <p:spPr>
            <a:xfrm>
              <a:off x="2026513" y="2993136"/>
              <a:ext cx="3175" cy="10160"/>
            </a:xfrm>
            <a:custGeom>
              <a:avLst/>
              <a:gdLst/>
              <a:ahLst/>
              <a:cxnLst/>
              <a:rect l="l" t="t" r="r" b="b"/>
              <a:pathLst>
                <a:path w="3175" h="10160">
                  <a:moveTo>
                    <a:pt x="3048" y="0"/>
                  </a:moveTo>
                  <a:lnTo>
                    <a:pt x="0" y="0"/>
                  </a:lnTo>
                  <a:lnTo>
                    <a:pt x="0" y="9906"/>
                  </a:lnTo>
                  <a:lnTo>
                    <a:pt x="3048" y="990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99" name="object 16599"/>
            <p:cNvSpPr/>
            <p:nvPr/>
          </p:nvSpPr>
          <p:spPr>
            <a:xfrm>
              <a:off x="1989175" y="2993136"/>
              <a:ext cx="3175" cy="10160"/>
            </a:xfrm>
            <a:custGeom>
              <a:avLst/>
              <a:gdLst/>
              <a:ahLst/>
              <a:cxnLst/>
              <a:rect l="l" t="t" r="r" b="b"/>
              <a:pathLst>
                <a:path w="3175" h="10160">
                  <a:moveTo>
                    <a:pt x="3048" y="0"/>
                  </a:moveTo>
                  <a:lnTo>
                    <a:pt x="0" y="0"/>
                  </a:lnTo>
                  <a:lnTo>
                    <a:pt x="0" y="9906"/>
                  </a:lnTo>
                  <a:lnTo>
                    <a:pt x="3048" y="990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6600" name="object 16600"/>
          <p:cNvSpPr/>
          <p:nvPr/>
        </p:nvSpPr>
        <p:spPr>
          <a:xfrm>
            <a:off x="2338188" y="2388688"/>
            <a:ext cx="4788" cy="12769"/>
          </a:xfrm>
          <a:custGeom>
            <a:avLst/>
            <a:gdLst/>
            <a:ahLst/>
            <a:cxnLst/>
            <a:rect l="l" t="t" r="r" b="b"/>
            <a:pathLst>
              <a:path w="3810" h="10160">
                <a:moveTo>
                  <a:pt x="0" y="0"/>
                </a:moveTo>
                <a:lnTo>
                  <a:pt x="3810" y="0"/>
                </a:lnTo>
                <a:lnTo>
                  <a:pt x="3810" y="9906"/>
                </a:lnTo>
                <a:lnTo>
                  <a:pt x="0" y="9906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01" name="object 16601"/>
          <p:cNvSpPr/>
          <p:nvPr/>
        </p:nvSpPr>
        <p:spPr>
          <a:xfrm>
            <a:off x="2453112" y="2388688"/>
            <a:ext cx="8779" cy="12769"/>
          </a:xfrm>
          <a:custGeom>
            <a:avLst/>
            <a:gdLst/>
            <a:ahLst/>
            <a:cxnLst/>
            <a:rect l="l" t="t" r="r" b="b"/>
            <a:pathLst>
              <a:path w="6985" h="10160">
                <a:moveTo>
                  <a:pt x="6857" y="0"/>
                </a:moveTo>
                <a:lnTo>
                  <a:pt x="0" y="0"/>
                </a:lnTo>
                <a:lnTo>
                  <a:pt x="0" y="9906"/>
                </a:lnTo>
                <a:lnTo>
                  <a:pt x="6857" y="9906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02" name="object 16602"/>
          <p:cNvSpPr/>
          <p:nvPr/>
        </p:nvSpPr>
        <p:spPr>
          <a:xfrm>
            <a:off x="2355426" y="2643436"/>
            <a:ext cx="30327" cy="21548"/>
          </a:xfrm>
          <a:custGeom>
            <a:avLst/>
            <a:gdLst/>
            <a:ahLst/>
            <a:cxnLst/>
            <a:rect l="l" t="t" r="r" b="b"/>
            <a:pathLst>
              <a:path w="24130" h="17144">
                <a:moveTo>
                  <a:pt x="23622" y="16764"/>
                </a:moveTo>
                <a:lnTo>
                  <a:pt x="0" y="16764"/>
                </a:lnTo>
                <a:lnTo>
                  <a:pt x="0" y="10668"/>
                </a:lnTo>
                <a:lnTo>
                  <a:pt x="0" y="3810"/>
                </a:lnTo>
                <a:lnTo>
                  <a:pt x="0" y="0"/>
                </a:lnTo>
                <a:lnTo>
                  <a:pt x="23622" y="0"/>
                </a:lnTo>
                <a:lnTo>
                  <a:pt x="23622" y="381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6603" name="object 16603"/>
          <p:cNvGrpSpPr/>
          <p:nvPr/>
        </p:nvGrpSpPr>
        <p:grpSpPr>
          <a:xfrm>
            <a:off x="2361172" y="2381984"/>
            <a:ext cx="86193" cy="92578"/>
            <a:chOff x="1878685" y="2987801"/>
            <a:chExt cx="68580" cy="73660"/>
          </a:xfrm>
        </p:grpSpPr>
        <p:sp>
          <p:nvSpPr>
            <p:cNvPr id="16604" name="object 16604"/>
            <p:cNvSpPr/>
            <p:nvPr/>
          </p:nvSpPr>
          <p:spPr>
            <a:xfrm>
              <a:off x="1885543" y="3003041"/>
              <a:ext cx="55880" cy="55880"/>
            </a:xfrm>
            <a:custGeom>
              <a:avLst/>
              <a:gdLst/>
              <a:ahLst/>
              <a:cxnLst/>
              <a:rect l="l" t="t" r="r" b="b"/>
              <a:pathLst>
                <a:path w="55880" h="55880">
                  <a:moveTo>
                    <a:pt x="0" y="55625"/>
                  </a:moveTo>
                  <a:lnTo>
                    <a:pt x="6096" y="55625"/>
                  </a:lnTo>
                  <a:lnTo>
                    <a:pt x="12192" y="54101"/>
                  </a:lnTo>
                  <a:lnTo>
                    <a:pt x="44958" y="34289"/>
                  </a:lnTo>
                  <a:lnTo>
                    <a:pt x="5562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05" name="object 16605"/>
            <p:cNvSpPr/>
            <p:nvPr/>
          </p:nvSpPr>
          <p:spPr>
            <a:xfrm>
              <a:off x="1884019" y="3003041"/>
              <a:ext cx="0" cy="54610"/>
            </a:xfrm>
            <a:custGeom>
              <a:avLst/>
              <a:gdLst/>
              <a:ahLst/>
              <a:cxnLst/>
              <a:rect l="l" t="t" r="r" b="b"/>
              <a:pathLst>
                <a:path h="54610">
                  <a:moveTo>
                    <a:pt x="0" y="54101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06" name="object 16606"/>
            <p:cNvSpPr/>
            <p:nvPr/>
          </p:nvSpPr>
          <p:spPr>
            <a:xfrm>
              <a:off x="1880971" y="2990087"/>
              <a:ext cx="3175" cy="17145"/>
            </a:xfrm>
            <a:custGeom>
              <a:avLst/>
              <a:gdLst/>
              <a:ahLst/>
              <a:cxnLst/>
              <a:rect l="l" t="t" r="r" b="b"/>
              <a:pathLst>
                <a:path w="3175" h="17144">
                  <a:moveTo>
                    <a:pt x="0" y="3048"/>
                  </a:moveTo>
                  <a:lnTo>
                    <a:pt x="0" y="16764"/>
                  </a:lnTo>
                  <a:lnTo>
                    <a:pt x="3048" y="16764"/>
                  </a:lnTo>
                  <a:lnTo>
                    <a:pt x="3048" y="12954"/>
                  </a:lnTo>
                  <a:lnTo>
                    <a:pt x="3047" y="0"/>
                  </a:lnTo>
                  <a:lnTo>
                    <a:pt x="3048" y="3048"/>
                  </a:ln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07" name="object 16607"/>
            <p:cNvSpPr/>
            <p:nvPr/>
          </p:nvSpPr>
          <p:spPr>
            <a:xfrm>
              <a:off x="1941931" y="2990087"/>
              <a:ext cx="3175" cy="17145"/>
            </a:xfrm>
            <a:custGeom>
              <a:avLst/>
              <a:gdLst/>
              <a:ahLst/>
              <a:cxnLst/>
              <a:rect l="l" t="t" r="r" b="b"/>
              <a:pathLst>
                <a:path w="3175" h="17144">
                  <a:moveTo>
                    <a:pt x="3048" y="3048"/>
                  </a:moveTo>
                  <a:lnTo>
                    <a:pt x="3048" y="16764"/>
                  </a:lnTo>
                  <a:lnTo>
                    <a:pt x="0" y="16764"/>
                  </a:lnTo>
                  <a:lnTo>
                    <a:pt x="0" y="12954"/>
                  </a:lnTo>
                  <a:lnTo>
                    <a:pt x="0" y="0"/>
                  </a:lnTo>
                  <a:lnTo>
                    <a:pt x="0" y="3048"/>
                  </a:lnTo>
                  <a:lnTo>
                    <a:pt x="3048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6608" name="object 16608"/>
          <p:cNvSpPr/>
          <p:nvPr/>
        </p:nvSpPr>
        <p:spPr>
          <a:xfrm>
            <a:off x="2355426" y="2643436"/>
            <a:ext cx="30327" cy="21548"/>
          </a:xfrm>
          <a:custGeom>
            <a:avLst/>
            <a:gdLst/>
            <a:ahLst/>
            <a:cxnLst/>
            <a:rect l="l" t="t" r="r" b="b"/>
            <a:pathLst>
              <a:path w="24130" h="17144">
                <a:moveTo>
                  <a:pt x="23622" y="16764"/>
                </a:moveTo>
                <a:lnTo>
                  <a:pt x="0" y="16764"/>
                </a:lnTo>
                <a:lnTo>
                  <a:pt x="0" y="10668"/>
                </a:lnTo>
                <a:lnTo>
                  <a:pt x="0" y="3810"/>
                </a:lnTo>
                <a:lnTo>
                  <a:pt x="0" y="0"/>
                </a:lnTo>
                <a:lnTo>
                  <a:pt x="23622" y="0"/>
                </a:lnTo>
                <a:lnTo>
                  <a:pt x="23622" y="381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09" name="object 16609"/>
          <p:cNvSpPr/>
          <p:nvPr/>
        </p:nvSpPr>
        <p:spPr>
          <a:xfrm>
            <a:off x="2121748" y="2639606"/>
            <a:ext cx="0" cy="3990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0" y="3048"/>
                </a:moveTo>
                <a:lnTo>
                  <a:pt x="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6610" name="object 16610"/>
          <p:cNvGrpSpPr/>
          <p:nvPr/>
        </p:nvGrpSpPr>
        <p:grpSpPr>
          <a:xfrm>
            <a:off x="2092059" y="2381985"/>
            <a:ext cx="217078" cy="31125"/>
            <a:chOff x="1664563" y="2987801"/>
            <a:chExt cx="172720" cy="24765"/>
          </a:xfrm>
        </p:grpSpPr>
        <p:sp>
          <p:nvSpPr>
            <p:cNvPr id="16611" name="object 16611"/>
            <p:cNvSpPr/>
            <p:nvPr/>
          </p:nvSpPr>
          <p:spPr>
            <a:xfrm>
              <a:off x="1664563" y="3003041"/>
              <a:ext cx="24130" cy="0"/>
            </a:xfrm>
            <a:custGeom>
              <a:avLst/>
              <a:gdLst/>
              <a:ahLst/>
              <a:cxnLst/>
              <a:rect l="l" t="t" r="r" b="b"/>
              <a:pathLst>
                <a:path w="24130">
                  <a:moveTo>
                    <a:pt x="0" y="0"/>
                  </a:moveTo>
                  <a:lnTo>
                    <a:pt x="2362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12" name="object 16612"/>
            <p:cNvSpPr/>
            <p:nvPr/>
          </p:nvSpPr>
          <p:spPr>
            <a:xfrm>
              <a:off x="1667611" y="2990087"/>
              <a:ext cx="20955" cy="0"/>
            </a:xfrm>
            <a:custGeom>
              <a:avLst/>
              <a:gdLst/>
              <a:ahLst/>
              <a:cxnLst/>
              <a:rect l="l" t="t" r="r" b="b"/>
              <a:pathLst>
                <a:path w="20955">
                  <a:moveTo>
                    <a:pt x="0" y="0"/>
                  </a:moveTo>
                  <a:lnTo>
                    <a:pt x="2057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13" name="object 16613"/>
            <p:cNvSpPr/>
            <p:nvPr/>
          </p:nvSpPr>
          <p:spPr>
            <a:xfrm>
              <a:off x="1664563" y="2993135"/>
              <a:ext cx="24130" cy="0"/>
            </a:xfrm>
            <a:custGeom>
              <a:avLst/>
              <a:gdLst/>
              <a:ahLst/>
              <a:cxnLst/>
              <a:rect l="l" t="t" r="r" b="b"/>
              <a:pathLst>
                <a:path w="24130">
                  <a:moveTo>
                    <a:pt x="0" y="0"/>
                  </a:moveTo>
                  <a:lnTo>
                    <a:pt x="2362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14" name="object 16614"/>
            <p:cNvSpPr/>
            <p:nvPr/>
          </p:nvSpPr>
          <p:spPr>
            <a:xfrm>
              <a:off x="1691233" y="3003041"/>
              <a:ext cx="146050" cy="0"/>
            </a:xfrm>
            <a:custGeom>
              <a:avLst/>
              <a:gdLst/>
              <a:ahLst/>
              <a:cxnLst/>
              <a:rect l="l" t="t" r="r" b="b"/>
              <a:pathLst>
                <a:path w="146050">
                  <a:moveTo>
                    <a:pt x="145542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15" name="object 16615"/>
            <p:cNvSpPr/>
            <p:nvPr/>
          </p:nvSpPr>
          <p:spPr>
            <a:xfrm>
              <a:off x="1688185" y="2990087"/>
              <a:ext cx="3175" cy="20320"/>
            </a:xfrm>
            <a:custGeom>
              <a:avLst/>
              <a:gdLst/>
              <a:ahLst/>
              <a:cxnLst/>
              <a:rect l="l" t="t" r="r" b="b"/>
              <a:pathLst>
                <a:path w="3175" h="20319">
                  <a:moveTo>
                    <a:pt x="3048" y="19811"/>
                  </a:moveTo>
                  <a:lnTo>
                    <a:pt x="3048" y="12953"/>
                  </a:lnTo>
                  <a:lnTo>
                    <a:pt x="3048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16" name="object 16616"/>
            <p:cNvSpPr/>
            <p:nvPr/>
          </p:nvSpPr>
          <p:spPr>
            <a:xfrm>
              <a:off x="1685886" y="2987801"/>
              <a:ext cx="7620" cy="17780"/>
            </a:xfrm>
            <a:custGeom>
              <a:avLst/>
              <a:gdLst/>
              <a:ahLst/>
              <a:cxnLst/>
              <a:rect l="l" t="t" r="r" b="b"/>
              <a:pathLst>
                <a:path w="7619" h="17780">
                  <a:moveTo>
                    <a:pt x="4572" y="2286"/>
                  </a:moveTo>
                  <a:lnTo>
                    <a:pt x="3911" y="673"/>
                  </a:lnTo>
                  <a:lnTo>
                    <a:pt x="2286" y="0"/>
                  </a:lnTo>
                  <a:lnTo>
                    <a:pt x="673" y="673"/>
                  </a:lnTo>
                  <a:lnTo>
                    <a:pt x="0" y="2286"/>
                  </a:lnTo>
                  <a:lnTo>
                    <a:pt x="673" y="3911"/>
                  </a:lnTo>
                  <a:lnTo>
                    <a:pt x="2286" y="4572"/>
                  </a:lnTo>
                  <a:lnTo>
                    <a:pt x="3911" y="3911"/>
                  </a:lnTo>
                  <a:lnTo>
                    <a:pt x="4572" y="2286"/>
                  </a:lnTo>
                  <a:close/>
                </a:path>
                <a:path w="7619" h="17780">
                  <a:moveTo>
                    <a:pt x="7620" y="15240"/>
                  </a:moveTo>
                  <a:lnTo>
                    <a:pt x="6959" y="13627"/>
                  </a:lnTo>
                  <a:lnTo>
                    <a:pt x="5334" y="12954"/>
                  </a:lnTo>
                  <a:lnTo>
                    <a:pt x="3721" y="13627"/>
                  </a:lnTo>
                  <a:lnTo>
                    <a:pt x="3048" y="15240"/>
                  </a:lnTo>
                  <a:lnTo>
                    <a:pt x="3721" y="16865"/>
                  </a:lnTo>
                  <a:lnTo>
                    <a:pt x="5334" y="17526"/>
                  </a:lnTo>
                  <a:lnTo>
                    <a:pt x="6959" y="16865"/>
                  </a:lnTo>
                  <a:lnTo>
                    <a:pt x="7620" y="1524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17" name="object 16617"/>
            <p:cNvSpPr/>
            <p:nvPr/>
          </p:nvSpPr>
          <p:spPr>
            <a:xfrm>
              <a:off x="1688185" y="300685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18" name="object 16618"/>
            <p:cNvSpPr/>
            <p:nvPr/>
          </p:nvSpPr>
          <p:spPr>
            <a:xfrm>
              <a:off x="1688185" y="3003041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6619" name="object 16619"/>
          <p:cNvSpPr/>
          <p:nvPr/>
        </p:nvSpPr>
        <p:spPr>
          <a:xfrm>
            <a:off x="2099721" y="2647268"/>
            <a:ext cx="2394" cy="2394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762" y="0"/>
                </a:moveTo>
                <a:lnTo>
                  <a:pt x="1300" y="223"/>
                </a:lnTo>
                <a:lnTo>
                  <a:pt x="1524" y="761"/>
                </a:lnTo>
                <a:lnTo>
                  <a:pt x="1300" y="1300"/>
                </a:lnTo>
                <a:lnTo>
                  <a:pt x="762" y="1523"/>
                </a:lnTo>
                <a:lnTo>
                  <a:pt x="223" y="1300"/>
                </a:lnTo>
                <a:lnTo>
                  <a:pt x="0" y="761"/>
                </a:lnTo>
                <a:lnTo>
                  <a:pt x="223" y="223"/>
                </a:lnTo>
                <a:lnTo>
                  <a:pt x="76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6620" name="object 16620"/>
          <p:cNvGrpSpPr/>
          <p:nvPr/>
        </p:nvGrpSpPr>
        <p:grpSpPr>
          <a:xfrm>
            <a:off x="2305626" y="2381984"/>
            <a:ext cx="11173" cy="27933"/>
            <a:chOff x="1834489" y="2987801"/>
            <a:chExt cx="8890" cy="22225"/>
          </a:xfrm>
        </p:grpSpPr>
        <p:sp>
          <p:nvSpPr>
            <p:cNvPr id="16621" name="object 16621"/>
            <p:cNvSpPr/>
            <p:nvPr/>
          </p:nvSpPr>
          <p:spPr>
            <a:xfrm>
              <a:off x="1836775" y="3003041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10">
                  <a:moveTo>
                    <a:pt x="3810" y="0"/>
                  </a:moveTo>
                  <a:lnTo>
                    <a:pt x="3810" y="3810"/>
                  </a:lnTo>
                  <a:lnTo>
                    <a:pt x="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22" name="object 16622"/>
            <p:cNvSpPr/>
            <p:nvPr/>
          </p:nvSpPr>
          <p:spPr>
            <a:xfrm>
              <a:off x="1834489" y="2987801"/>
              <a:ext cx="8890" cy="17780"/>
            </a:xfrm>
            <a:custGeom>
              <a:avLst/>
              <a:gdLst/>
              <a:ahLst/>
              <a:cxnLst/>
              <a:rect l="l" t="t" r="r" b="b"/>
              <a:pathLst>
                <a:path w="8889" h="17780">
                  <a:moveTo>
                    <a:pt x="4572" y="15240"/>
                  </a:moveTo>
                  <a:lnTo>
                    <a:pt x="3898" y="13627"/>
                  </a:lnTo>
                  <a:lnTo>
                    <a:pt x="2286" y="12954"/>
                  </a:lnTo>
                  <a:lnTo>
                    <a:pt x="660" y="13627"/>
                  </a:lnTo>
                  <a:lnTo>
                    <a:pt x="0" y="15240"/>
                  </a:lnTo>
                  <a:lnTo>
                    <a:pt x="660" y="16865"/>
                  </a:lnTo>
                  <a:lnTo>
                    <a:pt x="2286" y="17526"/>
                  </a:lnTo>
                  <a:lnTo>
                    <a:pt x="3898" y="16865"/>
                  </a:lnTo>
                  <a:lnTo>
                    <a:pt x="4572" y="15240"/>
                  </a:lnTo>
                  <a:close/>
                </a:path>
                <a:path w="8889" h="17780">
                  <a:moveTo>
                    <a:pt x="8382" y="2286"/>
                  </a:moveTo>
                  <a:lnTo>
                    <a:pt x="7708" y="673"/>
                  </a:lnTo>
                  <a:lnTo>
                    <a:pt x="6096" y="0"/>
                  </a:lnTo>
                  <a:lnTo>
                    <a:pt x="4470" y="673"/>
                  </a:lnTo>
                  <a:lnTo>
                    <a:pt x="3810" y="2286"/>
                  </a:lnTo>
                  <a:lnTo>
                    <a:pt x="4470" y="3911"/>
                  </a:lnTo>
                  <a:lnTo>
                    <a:pt x="6096" y="4572"/>
                  </a:lnTo>
                  <a:lnTo>
                    <a:pt x="7708" y="3911"/>
                  </a:lnTo>
                  <a:lnTo>
                    <a:pt x="8382" y="228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23" name="object 16623"/>
            <p:cNvSpPr/>
            <p:nvPr/>
          </p:nvSpPr>
          <p:spPr>
            <a:xfrm>
              <a:off x="1836775" y="299008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10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24" name="object 16624"/>
            <p:cNvSpPr/>
            <p:nvPr/>
          </p:nvSpPr>
          <p:spPr>
            <a:xfrm>
              <a:off x="1836775" y="2990087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12953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25" name="object 16625"/>
            <p:cNvSpPr/>
            <p:nvPr/>
          </p:nvSpPr>
          <p:spPr>
            <a:xfrm>
              <a:off x="1836775" y="3003041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5">
                  <a:moveTo>
                    <a:pt x="0" y="6857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6626" name="object 16626"/>
          <p:cNvSpPr/>
          <p:nvPr/>
        </p:nvSpPr>
        <p:spPr>
          <a:xfrm>
            <a:off x="2121748" y="2388688"/>
            <a:ext cx="0" cy="12769"/>
          </a:xfrm>
          <a:custGeom>
            <a:avLst/>
            <a:gdLst/>
            <a:ahLst/>
            <a:cxnLst/>
            <a:rect l="l" t="t" r="r" b="b"/>
            <a:pathLst>
              <a:path h="10160">
                <a:moveTo>
                  <a:pt x="0" y="9905"/>
                </a:moveTo>
                <a:lnTo>
                  <a:pt x="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27" name="object 16627"/>
          <p:cNvSpPr/>
          <p:nvPr/>
        </p:nvSpPr>
        <p:spPr>
          <a:xfrm>
            <a:off x="2313287" y="2388688"/>
            <a:ext cx="0" cy="12769"/>
          </a:xfrm>
          <a:custGeom>
            <a:avLst/>
            <a:gdLst/>
            <a:ahLst/>
            <a:cxnLst/>
            <a:rect l="l" t="t" r="r" b="b"/>
            <a:pathLst>
              <a:path h="10160">
                <a:moveTo>
                  <a:pt x="0" y="0"/>
                </a:moveTo>
                <a:lnTo>
                  <a:pt x="0" y="9906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28" name="object 16628"/>
          <p:cNvSpPr/>
          <p:nvPr/>
        </p:nvSpPr>
        <p:spPr>
          <a:xfrm>
            <a:off x="2099721" y="2663548"/>
            <a:ext cx="2394" cy="2394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762" y="0"/>
                </a:moveTo>
                <a:lnTo>
                  <a:pt x="1300" y="223"/>
                </a:lnTo>
                <a:lnTo>
                  <a:pt x="1524" y="761"/>
                </a:lnTo>
                <a:lnTo>
                  <a:pt x="1300" y="1300"/>
                </a:lnTo>
                <a:lnTo>
                  <a:pt x="762" y="1523"/>
                </a:lnTo>
                <a:lnTo>
                  <a:pt x="223" y="1300"/>
                </a:lnTo>
                <a:lnTo>
                  <a:pt x="0" y="761"/>
                </a:lnTo>
                <a:lnTo>
                  <a:pt x="223" y="223"/>
                </a:lnTo>
                <a:lnTo>
                  <a:pt x="76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29" name="object 16629"/>
          <p:cNvSpPr/>
          <p:nvPr/>
        </p:nvSpPr>
        <p:spPr>
          <a:xfrm>
            <a:off x="2125579" y="2405926"/>
            <a:ext cx="183559" cy="0"/>
          </a:xfrm>
          <a:custGeom>
            <a:avLst/>
            <a:gdLst/>
            <a:ahLst/>
            <a:cxnLst/>
            <a:rect l="l" t="t" r="r" b="b"/>
            <a:pathLst>
              <a:path w="146050">
                <a:moveTo>
                  <a:pt x="145542" y="0"/>
                </a:moveTo>
                <a:lnTo>
                  <a:pt x="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6630" name="object 16630"/>
          <p:cNvGrpSpPr/>
          <p:nvPr/>
        </p:nvGrpSpPr>
        <p:grpSpPr>
          <a:xfrm>
            <a:off x="2099721" y="2639605"/>
            <a:ext cx="25539" cy="26337"/>
            <a:chOff x="1670659" y="3192779"/>
            <a:chExt cx="20320" cy="20955"/>
          </a:xfrm>
        </p:grpSpPr>
        <p:sp>
          <p:nvSpPr>
            <p:cNvPr id="16631" name="object 16631"/>
            <p:cNvSpPr/>
            <p:nvPr/>
          </p:nvSpPr>
          <p:spPr>
            <a:xfrm>
              <a:off x="1670659" y="321182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5">
                  <a:moveTo>
                    <a:pt x="762" y="0"/>
                  </a:moveTo>
                  <a:lnTo>
                    <a:pt x="1300" y="223"/>
                  </a:lnTo>
                  <a:lnTo>
                    <a:pt x="1524" y="761"/>
                  </a:lnTo>
                  <a:lnTo>
                    <a:pt x="1300" y="1300"/>
                  </a:lnTo>
                  <a:lnTo>
                    <a:pt x="762" y="1523"/>
                  </a:lnTo>
                  <a:lnTo>
                    <a:pt x="223" y="1300"/>
                  </a:lnTo>
                  <a:lnTo>
                    <a:pt x="0" y="761"/>
                  </a:lnTo>
                  <a:lnTo>
                    <a:pt x="223" y="223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32" name="object 16632"/>
            <p:cNvSpPr/>
            <p:nvPr/>
          </p:nvSpPr>
          <p:spPr>
            <a:xfrm>
              <a:off x="1688185" y="3192779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304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6633" name="object 16633"/>
          <p:cNvSpPr/>
          <p:nvPr/>
        </p:nvSpPr>
        <p:spPr>
          <a:xfrm>
            <a:off x="2202194" y="2384859"/>
            <a:ext cx="0" cy="3990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0" y="0"/>
                </a:moveTo>
                <a:lnTo>
                  <a:pt x="0" y="3048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34" name="object 16634"/>
          <p:cNvSpPr/>
          <p:nvPr/>
        </p:nvSpPr>
        <p:spPr>
          <a:xfrm>
            <a:off x="2099721" y="2647266"/>
            <a:ext cx="2394" cy="18355"/>
          </a:xfrm>
          <a:custGeom>
            <a:avLst/>
            <a:gdLst/>
            <a:ahLst/>
            <a:cxnLst/>
            <a:rect l="l" t="t" r="r" b="b"/>
            <a:pathLst>
              <a:path w="1905" h="14605">
                <a:moveTo>
                  <a:pt x="1524" y="13716"/>
                </a:moveTo>
                <a:lnTo>
                  <a:pt x="1295" y="13182"/>
                </a:lnTo>
                <a:lnTo>
                  <a:pt x="762" y="12954"/>
                </a:lnTo>
                <a:lnTo>
                  <a:pt x="215" y="13182"/>
                </a:lnTo>
                <a:lnTo>
                  <a:pt x="0" y="13716"/>
                </a:lnTo>
                <a:lnTo>
                  <a:pt x="215" y="14262"/>
                </a:lnTo>
                <a:lnTo>
                  <a:pt x="762" y="14478"/>
                </a:lnTo>
                <a:lnTo>
                  <a:pt x="1295" y="14262"/>
                </a:lnTo>
                <a:lnTo>
                  <a:pt x="1524" y="13716"/>
                </a:lnTo>
                <a:close/>
              </a:path>
              <a:path w="1905" h="14605">
                <a:moveTo>
                  <a:pt x="1524" y="762"/>
                </a:moveTo>
                <a:lnTo>
                  <a:pt x="1295" y="228"/>
                </a:lnTo>
                <a:lnTo>
                  <a:pt x="762" y="0"/>
                </a:lnTo>
                <a:lnTo>
                  <a:pt x="215" y="228"/>
                </a:lnTo>
                <a:lnTo>
                  <a:pt x="0" y="762"/>
                </a:lnTo>
                <a:lnTo>
                  <a:pt x="215" y="1308"/>
                </a:lnTo>
                <a:lnTo>
                  <a:pt x="762" y="1524"/>
                </a:lnTo>
                <a:lnTo>
                  <a:pt x="1295" y="1308"/>
                </a:lnTo>
                <a:lnTo>
                  <a:pt x="1524" y="76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6635" name="object 16635"/>
          <p:cNvGrpSpPr/>
          <p:nvPr/>
        </p:nvGrpSpPr>
        <p:grpSpPr>
          <a:xfrm>
            <a:off x="2092059" y="2381984"/>
            <a:ext cx="215482" cy="27135"/>
            <a:chOff x="1664563" y="2987801"/>
            <a:chExt cx="171450" cy="21590"/>
          </a:xfrm>
        </p:grpSpPr>
        <p:sp>
          <p:nvSpPr>
            <p:cNvPr id="16636" name="object 16636"/>
            <p:cNvSpPr/>
            <p:nvPr/>
          </p:nvSpPr>
          <p:spPr>
            <a:xfrm>
              <a:off x="1681327" y="2990087"/>
              <a:ext cx="146050" cy="0"/>
            </a:xfrm>
            <a:custGeom>
              <a:avLst/>
              <a:gdLst/>
              <a:ahLst/>
              <a:cxnLst/>
              <a:rect l="l" t="t" r="r" b="b"/>
              <a:pathLst>
                <a:path w="146050">
                  <a:moveTo>
                    <a:pt x="145542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37" name="object 16637"/>
            <p:cNvSpPr/>
            <p:nvPr/>
          </p:nvSpPr>
          <p:spPr>
            <a:xfrm>
              <a:off x="1681327" y="2993135"/>
              <a:ext cx="146050" cy="0"/>
            </a:xfrm>
            <a:custGeom>
              <a:avLst/>
              <a:gdLst/>
              <a:ahLst/>
              <a:cxnLst/>
              <a:rect l="l" t="t" r="r" b="b"/>
              <a:pathLst>
                <a:path w="146050">
                  <a:moveTo>
                    <a:pt x="145542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38" name="object 16638"/>
            <p:cNvSpPr/>
            <p:nvPr/>
          </p:nvSpPr>
          <p:spPr>
            <a:xfrm>
              <a:off x="1664563" y="2993135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69">
                  <a:moveTo>
                    <a:pt x="0" y="0"/>
                  </a:moveTo>
                  <a:lnTo>
                    <a:pt x="1371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39" name="object 16639"/>
            <p:cNvSpPr/>
            <p:nvPr/>
          </p:nvSpPr>
          <p:spPr>
            <a:xfrm>
              <a:off x="1667611" y="2990087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4">
                  <a:moveTo>
                    <a:pt x="0" y="0"/>
                  </a:moveTo>
                  <a:lnTo>
                    <a:pt x="1066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40" name="object 16640"/>
            <p:cNvSpPr/>
            <p:nvPr/>
          </p:nvSpPr>
          <p:spPr>
            <a:xfrm>
              <a:off x="1664563" y="3003041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69">
                  <a:moveTo>
                    <a:pt x="0" y="0"/>
                  </a:moveTo>
                  <a:lnTo>
                    <a:pt x="1371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41" name="object 16641"/>
            <p:cNvSpPr/>
            <p:nvPr/>
          </p:nvSpPr>
          <p:spPr>
            <a:xfrm>
              <a:off x="1829917" y="2993135"/>
              <a:ext cx="3810" cy="10160"/>
            </a:xfrm>
            <a:custGeom>
              <a:avLst/>
              <a:gdLst/>
              <a:ahLst/>
              <a:cxnLst/>
              <a:rect l="l" t="t" r="r" b="b"/>
              <a:pathLst>
                <a:path w="3810" h="10160">
                  <a:moveTo>
                    <a:pt x="3810" y="0"/>
                  </a:moveTo>
                  <a:lnTo>
                    <a:pt x="0" y="0"/>
                  </a:lnTo>
                  <a:lnTo>
                    <a:pt x="0" y="9906"/>
                  </a:lnTo>
                  <a:lnTo>
                    <a:pt x="3810" y="9906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42" name="object 16642"/>
            <p:cNvSpPr/>
            <p:nvPr/>
          </p:nvSpPr>
          <p:spPr>
            <a:xfrm>
              <a:off x="1674469" y="2993135"/>
              <a:ext cx="3810" cy="10160"/>
            </a:xfrm>
            <a:custGeom>
              <a:avLst/>
              <a:gdLst/>
              <a:ahLst/>
              <a:cxnLst/>
              <a:rect l="l" t="t" r="r" b="b"/>
              <a:pathLst>
                <a:path w="3810" h="10160">
                  <a:moveTo>
                    <a:pt x="0" y="0"/>
                  </a:moveTo>
                  <a:lnTo>
                    <a:pt x="3810" y="0"/>
                  </a:lnTo>
                  <a:lnTo>
                    <a:pt x="3810" y="9906"/>
                  </a:lnTo>
                  <a:lnTo>
                    <a:pt x="0" y="9906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43" name="object 16643"/>
            <p:cNvSpPr/>
            <p:nvPr/>
          </p:nvSpPr>
          <p:spPr>
            <a:xfrm>
              <a:off x="1667611" y="2993135"/>
              <a:ext cx="3810" cy="10160"/>
            </a:xfrm>
            <a:custGeom>
              <a:avLst/>
              <a:gdLst/>
              <a:ahLst/>
              <a:cxnLst/>
              <a:rect l="l" t="t" r="r" b="b"/>
              <a:pathLst>
                <a:path w="3810" h="10160">
                  <a:moveTo>
                    <a:pt x="3810" y="0"/>
                  </a:moveTo>
                  <a:lnTo>
                    <a:pt x="0" y="0"/>
                  </a:lnTo>
                  <a:lnTo>
                    <a:pt x="0" y="9906"/>
                  </a:lnTo>
                  <a:lnTo>
                    <a:pt x="3810" y="9906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44" name="object 16644"/>
            <p:cNvSpPr/>
            <p:nvPr/>
          </p:nvSpPr>
          <p:spPr>
            <a:xfrm>
              <a:off x="1826869" y="2990087"/>
              <a:ext cx="3175" cy="17145"/>
            </a:xfrm>
            <a:custGeom>
              <a:avLst/>
              <a:gdLst/>
              <a:ahLst/>
              <a:cxnLst/>
              <a:rect l="l" t="t" r="r" b="b"/>
              <a:pathLst>
                <a:path w="3175" h="17144">
                  <a:moveTo>
                    <a:pt x="3048" y="12953"/>
                  </a:moveTo>
                  <a:lnTo>
                    <a:pt x="3048" y="16763"/>
                  </a:lnTo>
                  <a:lnTo>
                    <a:pt x="0" y="16763"/>
                  </a:lnTo>
                  <a:lnTo>
                    <a:pt x="0" y="3047"/>
                  </a:lnTo>
                  <a:lnTo>
                    <a:pt x="0" y="0"/>
                  </a:lnTo>
                  <a:lnTo>
                    <a:pt x="30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45" name="object 16645"/>
            <p:cNvSpPr/>
            <p:nvPr/>
          </p:nvSpPr>
          <p:spPr>
            <a:xfrm>
              <a:off x="1678279" y="2990087"/>
              <a:ext cx="3175" cy="17145"/>
            </a:xfrm>
            <a:custGeom>
              <a:avLst/>
              <a:gdLst/>
              <a:ahLst/>
              <a:cxnLst/>
              <a:rect l="l" t="t" r="r" b="b"/>
              <a:pathLst>
                <a:path w="3175" h="17144">
                  <a:moveTo>
                    <a:pt x="0" y="12953"/>
                  </a:moveTo>
                  <a:lnTo>
                    <a:pt x="0" y="16763"/>
                  </a:lnTo>
                  <a:lnTo>
                    <a:pt x="3048" y="16763"/>
                  </a:lnTo>
                  <a:lnTo>
                    <a:pt x="3047" y="3047"/>
                  </a:lnTo>
                  <a:lnTo>
                    <a:pt x="3047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6646" name="object 16646"/>
          <p:cNvGrpSpPr/>
          <p:nvPr/>
        </p:nvGrpSpPr>
        <p:grpSpPr>
          <a:xfrm>
            <a:off x="2097805" y="2640564"/>
            <a:ext cx="257779" cy="27135"/>
            <a:chOff x="1669135" y="3193542"/>
            <a:chExt cx="205104" cy="21590"/>
          </a:xfrm>
        </p:grpSpPr>
        <p:sp>
          <p:nvSpPr>
            <p:cNvPr id="16647" name="object 16647"/>
            <p:cNvSpPr/>
            <p:nvPr/>
          </p:nvSpPr>
          <p:spPr>
            <a:xfrm>
              <a:off x="1671421" y="3195828"/>
              <a:ext cx="20320" cy="17145"/>
            </a:xfrm>
            <a:custGeom>
              <a:avLst/>
              <a:gdLst/>
              <a:ahLst/>
              <a:cxnLst/>
              <a:rect l="l" t="t" r="r" b="b"/>
              <a:pathLst>
                <a:path w="20319" h="17144">
                  <a:moveTo>
                    <a:pt x="0" y="16764"/>
                  </a:moveTo>
                  <a:lnTo>
                    <a:pt x="19812" y="16764"/>
                  </a:lnTo>
                  <a:lnTo>
                    <a:pt x="19812" y="10668"/>
                  </a:lnTo>
                  <a:lnTo>
                    <a:pt x="19812" y="3810"/>
                  </a:lnTo>
                  <a:lnTo>
                    <a:pt x="16764" y="3810"/>
                  </a:lnTo>
                  <a:lnTo>
                    <a:pt x="16764" y="0"/>
                  </a:lnTo>
                  <a:lnTo>
                    <a:pt x="0" y="0"/>
                  </a:lnTo>
                  <a:lnTo>
                    <a:pt x="0" y="3810"/>
                  </a:lnTo>
                </a:path>
                <a:path w="20319" h="17144">
                  <a:moveTo>
                    <a:pt x="0" y="16764"/>
                  </a:moveTo>
                  <a:lnTo>
                    <a:pt x="19812" y="16764"/>
                  </a:lnTo>
                  <a:lnTo>
                    <a:pt x="19812" y="10668"/>
                  </a:lnTo>
                  <a:lnTo>
                    <a:pt x="19812" y="3810"/>
                  </a:lnTo>
                  <a:lnTo>
                    <a:pt x="16764" y="3810"/>
                  </a:lnTo>
                  <a:lnTo>
                    <a:pt x="16764" y="0"/>
                  </a:lnTo>
                  <a:lnTo>
                    <a:pt x="0" y="0"/>
                  </a:lnTo>
                  <a:lnTo>
                    <a:pt x="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48" name="object 16648"/>
            <p:cNvSpPr/>
            <p:nvPr/>
          </p:nvSpPr>
          <p:spPr>
            <a:xfrm>
              <a:off x="1688185" y="3195828"/>
              <a:ext cx="186055" cy="0"/>
            </a:xfrm>
            <a:custGeom>
              <a:avLst/>
              <a:gdLst/>
              <a:ahLst/>
              <a:cxnLst/>
              <a:rect l="l" t="t" r="r" b="b"/>
              <a:pathLst>
                <a:path w="186055">
                  <a:moveTo>
                    <a:pt x="185927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49" name="object 16649"/>
            <p:cNvSpPr/>
            <p:nvPr/>
          </p:nvSpPr>
          <p:spPr>
            <a:xfrm>
              <a:off x="1688185" y="3199638"/>
              <a:ext cx="186055" cy="0"/>
            </a:xfrm>
            <a:custGeom>
              <a:avLst/>
              <a:gdLst/>
              <a:ahLst/>
              <a:cxnLst/>
              <a:rect l="l" t="t" r="r" b="b"/>
              <a:pathLst>
                <a:path w="186055">
                  <a:moveTo>
                    <a:pt x="185927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6650" name="object 16650"/>
          <p:cNvGrpSpPr/>
          <p:nvPr/>
        </p:nvGrpSpPr>
        <p:grpSpPr>
          <a:xfrm>
            <a:off x="2313288" y="2381984"/>
            <a:ext cx="51077" cy="27135"/>
            <a:chOff x="1840585" y="2987801"/>
            <a:chExt cx="40640" cy="21590"/>
          </a:xfrm>
        </p:grpSpPr>
        <p:sp>
          <p:nvSpPr>
            <p:cNvPr id="16651" name="object 16651"/>
            <p:cNvSpPr/>
            <p:nvPr/>
          </p:nvSpPr>
          <p:spPr>
            <a:xfrm>
              <a:off x="1840585" y="3006851"/>
              <a:ext cx="40640" cy="0"/>
            </a:xfrm>
            <a:custGeom>
              <a:avLst/>
              <a:gdLst/>
              <a:ahLst/>
              <a:cxnLst/>
              <a:rect l="l" t="t" r="r" b="b"/>
              <a:pathLst>
                <a:path w="40639">
                  <a:moveTo>
                    <a:pt x="40386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52" name="object 16652"/>
            <p:cNvSpPr/>
            <p:nvPr/>
          </p:nvSpPr>
          <p:spPr>
            <a:xfrm>
              <a:off x="1840585" y="3003041"/>
              <a:ext cx="24130" cy="0"/>
            </a:xfrm>
            <a:custGeom>
              <a:avLst/>
              <a:gdLst/>
              <a:ahLst/>
              <a:cxnLst/>
              <a:rect l="l" t="t" r="r" b="b"/>
              <a:pathLst>
                <a:path w="24130">
                  <a:moveTo>
                    <a:pt x="0" y="0"/>
                  </a:moveTo>
                  <a:lnTo>
                    <a:pt x="2362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53" name="object 16653"/>
            <p:cNvSpPr/>
            <p:nvPr/>
          </p:nvSpPr>
          <p:spPr>
            <a:xfrm>
              <a:off x="1840585" y="2993135"/>
              <a:ext cx="24130" cy="0"/>
            </a:xfrm>
            <a:custGeom>
              <a:avLst/>
              <a:gdLst/>
              <a:ahLst/>
              <a:cxnLst/>
              <a:rect l="l" t="t" r="r" b="b"/>
              <a:pathLst>
                <a:path w="24130">
                  <a:moveTo>
                    <a:pt x="0" y="0"/>
                  </a:moveTo>
                  <a:lnTo>
                    <a:pt x="2362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54" name="object 16654"/>
            <p:cNvSpPr/>
            <p:nvPr/>
          </p:nvSpPr>
          <p:spPr>
            <a:xfrm>
              <a:off x="1840585" y="2990087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0" y="0"/>
                  </a:moveTo>
                  <a:lnTo>
                    <a:pt x="1981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6655" name="object 16655"/>
          <p:cNvGrpSpPr/>
          <p:nvPr/>
        </p:nvGrpSpPr>
        <p:grpSpPr>
          <a:xfrm>
            <a:off x="2121748" y="2530427"/>
            <a:ext cx="346368" cy="121308"/>
            <a:chOff x="1688185" y="3105911"/>
            <a:chExt cx="275590" cy="96520"/>
          </a:xfrm>
        </p:grpSpPr>
        <p:sp>
          <p:nvSpPr>
            <p:cNvPr id="16656" name="object 16656"/>
            <p:cNvSpPr/>
            <p:nvPr/>
          </p:nvSpPr>
          <p:spPr>
            <a:xfrm>
              <a:off x="1782673" y="3108197"/>
              <a:ext cx="178435" cy="89535"/>
            </a:xfrm>
            <a:custGeom>
              <a:avLst/>
              <a:gdLst/>
              <a:ahLst/>
              <a:cxnLst/>
              <a:rect l="l" t="t" r="r" b="b"/>
              <a:pathLst>
                <a:path w="178435" h="89535">
                  <a:moveTo>
                    <a:pt x="178307" y="86105"/>
                  </a:moveTo>
                  <a:lnTo>
                    <a:pt x="176783" y="76199"/>
                  </a:lnTo>
                  <a:lnTo>
                    <a:pt x="174497" y="66293"/>
                  </a:lnTo>
                  <a:lnTo>
                    <a:pt x="150875" y="22859"/>
                  </a:lnTo>
                  <a:lnTo>
                    <a:pt x="105917" y="2285"/>
                  </a:lnTo>
                  <a:lnTo>
                    <a:pt x="86105" y="0"/>
                  </a:lnTo>
                  <a:lnTo>
                    <a:pt x="76199" y="761"/>
                  </a:lnTo>
                  <a:lnTo>
                    <a:pt x="66293" y="3047"/>
                  </a:lnTo>
                  <a:lnTo>
                    <a:pt x="23621" y="25907"/>
                  </a:lnTo>
                  <a:lnTo>
                    <a:pt x="6095" y="58673"/>
                  </a:lnTo>
                  <a:lnTo>
                    <a:pt x="2285" y="69341"/>
                  </a:lnTo>
                  <a:lnTo>
                    <a:pt x="761" y="80009"/>
                  </a:lnTo>
                  <a:lnTo>
                    <a:pt x="0" y="89153"/>
                  </a:lnTo>
                </a:path>
                <a:path w="178435" h="89535">
                  <a:moveTo>
                    <a:pt x="178307" y="86105"/>
                  </a:moveTo>
                  <a:lnTo>
                    <a:pt x="176783" y="76199"/>
                  </a:lnTo>
                  <a:lnTo>
                    <a:pt x="174497" y="66293"/>
                  </a:lnTo>
                  <a:lnTo>
                    <a:pt x="150875" y="22859"/>
                  </a:lnTo>
                  <a:lnTo>
                    <a:pt x="105917" y="2285"/>
                  </a:lnTo>
                  <a:lnTo>
                    <a:pt x="86105" y="0"/>
                  </a:lnTo>
                  <a:lnTo>
                    <a:pt x="76199" y="761"/>
                  </a:lnTo>
                  <a:lnTo>
                    <a:pt x="66293" y="3047"/>
                  </a:lnTo>
                  <a:lnTo>
                    <a:pt x="23621" y="25907"/>
                  </a:lnTo>
                  <a:lnTo>
                    <a:pt x="6095" y="58673"/>
                  </a:lnTo>
                  <a:lnTo>
                    <a:pt x="2285" y="69341"/>
                  </a:lnTo>
                  <a:lnTo>
                    <a:pt x="761" y="80009"/>
                  </a:lnTo>
                  <a:lnTo>
                    <a:pt x="0" y="89153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57" name="object 16657"/>
            <p:cNvSpPr/>
            <p:nvPr/>
          </p:nvSpPr>
          <p:spPr>
            <a:xfrm>
              <a:off x="1688185" y="3195827"/>
              <a:ext cx="186055" cy="0"/>
            </a:xfrm>
            <a:custGeom>
              <a:avLst/>
              <a:gdLst/>
              <a:ahLst/>
              <a:cxnLst/>
              <a:rect l="l" t="t" r="r" b="b"/>
              <a:pathLst>
                <a:path w="186055">
                  <a:moveTo>
                    <a:pt x="18592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58" name="object 16658"/>
            <p:cNvSpPr/>
            <p:nvPr/>
          </p:nvSpPr>
          <p:spPr>
            <a:xfrm>
              <a:off x="1691233" y="3199637"/>
              <a:ext cx="182880" cy="0"/>
            </a:xfrm>
            <a:custGeom>
              <a:avLst/>
              <a:gdLst/>
              <a:ahLst/>
              <a:cxnLst/>
              <a:rect l="l" t="t" r="r" b="b"/>
              <a:pathLst>
                <a:path w="182880">
                  <a:moveTo>
                    <a:pt x="182880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6659" name="object 16659"/>
          <p:cNvGrpSpPr/>
          <p:nvPr/>
        </p:nvGrpSpPr>
        <p:grpSpPr>
          <a:xfrm>
            <a:off x="2299880" y="2381984"/>
            <a:ext cx="73422" cy="27135"/>
            <a:chOff x="1829917" y="2987801"/>
            <a:chExt cx="58419" cy="21590"/>
          </a:xfrm>
        </p:grpSpPr>
        <p:sp>
          <p:nvSpPr>
            <p:cNvPr id="16660" name="object 16660"/>
            <p:cNvSpPr/>
            <p:nvPr/>
          </p:nvSpPr>
          <p:spPr>
            <a:xfrm>
              <a:off x="1829917" y="3006851"/>
              <a:ext cx="58419" cy="0"/>
            </a:xfrm>
            <a:custGeom>
              <a:avLst/>
              <a:gdLst/>
              <a:ahLst/>
              <a:cxnLst/>
              <a:rect l="l" t="t" r="r" b="b"/>
              <a:pathLst>
                <a:path w="58419">
                  <a:moveTo>
                    <a:pt x="57912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61" name="object 16661"/>
            <p:cNvSpPr/>
            <p:nvPr/>
          </p:nvSpPr>
          <p:spPr>
            <a:xfrm>
              <a:off x="1829917" y="3003041"/>
              <a:ext cx="34290" cy="0"/>
            </a:xfrm>
            <a:custGeom>
              <a:avLst/>
              <a:gdLst/>
              <a:ahLst/>
              <a:cxnLst/>
              <a:rect l="l" t="t" r="r" b="b"/>
              <a:pathLst>
                <a:path w="34289">
                  <a:moveTo>
                    <a:pt x="0" y="0"/>
                  </a:moveTo>
                  <a:lnTo>
                    <a:pt x="3429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62" name="object 16662"/>
            <p:cNvSpPr/>
            <p:nvPr/>
          </p:nvSpPr>
          <p:spPr>
            <a:xfrm>
              <a:off x="1829917" y="2990087"/>
              <a:ext cx="30480" cy="0"/>
            </a:xfrm>
            <a:custGeom>
              <a:avLst/>
              <a:gdLst/>
              <a:ahLst/>
              <a:cxnLst/>
              <a:rect l="l" t="t" r="r" b="b"/>
              <a:pathLst>
                <a:path w="30480">
                  <a:moveTo>
                    <a:pt x="0" y="0"/>
                  </a:moveTo>
                  <a:lnTo>
                    <a:pt x="3048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63" name="object 16663"/>
            <p:cNvSpPr/>
            <p:nvPr/>
          </p:nvSpPr>
          <p:spPr>
            <a:xfrm>
              <a:off x="1829917" y="2993135"/>
              <a:ext cx="34290" cy="0"/>
            </a:xfrm>
            <a:custGeom>
              <a:avLst/>
              <a:gdLst/>
              <a:ahLst/>
              <a:cxnLst/>
              <a:rect l="l" t="t" r="r" b="b"/>
              <a:pathLst>
                <a:path w="34289">
                  <a:moveTo>
                    <a:pt x="0" y="0"/>
                  </a:moveTo>
                  <a:lnTo>
                    <a:pt x="3429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6664" name="object 16664"/>
          <p:cNvGrpSpPr/>
          <p:nvPr/>
        </p:nvGrpSpPr>
        <p:grpSpPr>
          <a:xfrm>
            <a:off x="2071948" y="2648226"/>
            <a:ext cx="31923" cy="131684"/>
            <a:chOff x="1648561" y="3199638"/>
            <a:chExt cx="25400" cy="104775"/>
          </a:xfrm>
        </p:grpSpPr>
        <p:sp>
          <p:nvSpPr>
            <p:cNvPr id="16665" name="object 16665"/>
            <p:cNvSpPr/>
            <p:nvPr/>
          </p:nvSpPr>
          <p:spPr>
            <a:xfrm>
              <a:off x="1667611" y="3199638"/>
              <a:ext cx="0" cy="104775"/>
            </a:xfrm>
            <a:custGeom>
              <a:avLst/>
              <a:gdLst/>
              <a:ahLst/>
              <a:cxnLst/>
              <a:rect l="l" t="t" r="r" b="b"/>
              <a:pathLst>
                <a:path h="104775">
                  <a:moveTo>
                    <a:pt x="0" y="104394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66" name="object 16666"/>
            <p:cNvSpPr/>
            <p:nvPr/>
          </p:nvSpPr>
          <p:spPr>
            <a:xfrm>
              <a:off x="1671421" y="3212592"/>
              <a:ext cx="0" cy="91440"/>
            </a:xfrm>
            <a:custGeom>
              <a:avLst/>
              <a:gdLst/>
              <a:ahLst/>
              <a:cxnLst/>
              <a:rect l="l" t="t" r="r" b="b"/>
              <a:pathLst>
                <a:path h="91439">
                  <a:moveTo>
                    <a:pt x="0" y="9144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67" name="object 16667"/>
            <p:cNvSpPr/>
            <p:nvPr/>
          </p:nvSpPr>
          <p:spPr>
            <a:xfrm>
              <a:off x="1650847" y="3219450"/>
              <a:ext cx="0" cy="85090"/>
            </a:xfrm>
            <a:custGeom>
              <a:avLst/>
              <a:gdLst/>
              <a:ahLst/>
              <a:cxnLst/>
              <a:rect l="l" t="t" r="r" b="b"/>
              <a:pathLst>
                <a:path h="85089">
                  <a:moveTo>
                    <a:pt x="0" y="84581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68" name="object 16668"/>
            <p:cNvSpPr/>
            <p:nvPr/>
          </p:nvSpPr>
          <p:spPr>
            <a:xfrm>
              <a:off x="1654657" y="3216402"/>
              <a:ext cx="0" cy="87630"/>
            </a:xfrm>
            <a:custGeom>
              <a:avLst/>
              <a:gdLst/>
              <a:ahLst/>
              <a:cxnLst/>
              <a:rect l="l" t="t" r="r" b="b"/>
              <a:pathLst>
                <a:path h="87629">
                  <a:moveTo>
                    <a:pt x="0" y="87629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6669" name="object 16669"/>
          <p:cNvGrpSpPr/>
          <p:nvPr/>
        </p:nvGrpSpPr>
        <p:grpSpPr>
          <a:xfrm>
            <a:off x="2440661" y="2381984"/>
            <a:ext cx="386272" cy="27135"/>
            <a:chOff x="1941931" y="2987801"/>
            <a:chExt cx="307340" cy="21590"/>
          </a:xfrm>
        </p:grpSpPr>
        <p:sp>
          <p:nvSpPr>
            <p:cNvPr id="16670" name="object 16670"/>
            <p:cNvSpPr/>
            <p:nvPr/>
          </p:nvSpPr>
          <p:spPr>
            <a:xfrm>
              <a:off x="1944979" y="3006851"/>
              <a:ext cx="304165" cy="0"/>
            </a:xfrm>
            <a:custGeom>
              <a:avLst/>
              <a:gdLst/>
              <a:ahLst/>
              <a:cxnLst/>
              <a:rect l="l" t="t" r="r" b="b"/>
              <a:pathLst>
                <a:path w="304164">
                  <a:moveTo>
                    <a:pt x="30403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71" name="object 16671"/>
            <p:cNvSpPr/>
            <p:nvPr/>
          </p:nvSpPr>
          <p:spPr>
            <a:xfrm>
              <a:off x="1944979" y="3003041"/>
              <a:ext cx="304165" cy="0"/>
            </a:xfrm>
            <a:custGeom>
              <a:avLst/>
              <a:gdLst/>
              <a:ahLst/>
              <a:cxnLst/>
              <a:rect l="l" t="t" r="r" b="b"/>
              <a:pathLst>
                <a:path w="304164">
                  <a:moveTo>
                    <a:pt x="0" y="0"/>
                  </a:moveTo>
                  <a:lnTo>
                    <a:pt x="30403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72" name="object 16672"/>
            <p:cNvSpPr/>
            <p:nvPr/>
          </p:nvSpPr>
          <p:spPr>
            <a:xfrm>
              <a:off x="1941931" y="2990087"/>
              <a:ext cx="307340" cy="0"/>
            </a:xfrm>
            <a:custGeom>
              <a:avLst/>
              <a:gdLst/>
              <a:ahLst/>
              <a:cxnLst/>
              <a:rect l="l" t="t" r="r" b="b"/>
              <a:pathLst>
                <a:path w="307339">
                  <a:moveTo>
                    <a:pt x="0" y="0"/>
                  </a:moveTo>
                  <a:lnTo>
                    <a:pt x="30708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73" name="object 16673"/>
            <p:cNvSpPr/>
            <p:nvPr/>
          </p:nvSpPr>
          <p:spPr>
            <a:xfrm>
              <a:off x="1941931" y="2993135"/>
              <a:ext cx="307340" cy="0"/>
            </a:xfrm>
            <a:custGeom>
              <a:avLst/>
              <a:gdLst/>
              <a:ahLst/>
              <a:cxnLst/>
              <a:rect l="l" t="t" r="r" b="b"/>
              <a:pathLst>
                <a:path w="307339">
                  <a:moveTo>
                    <a:pt x="0" y="0"/>
                  </a:moveTo>
                  <a:lnTo>
                    <a:pt x="30708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74" name="object 16674"/>
            <p:cNvSpPr/>
            <p:nvPr/>
          </p:nvSpPr>
          <p:spPr>
            <a:xfrm>
              <a:off x="1951837" y="3003041"/>
              <a:ext cx="290830" cy="0"/>
            </a:xfrm>
            <a:custGeom>
              <a:avLst/>
              <a:gdLst/>
              <a:ahLst/>
              <a:cxnLst/>
              <a:rect l="l" t="t" r="r" b="b"/>
              <a:pathLst>
                <a:path w="290830">
                  <a:moveTo>
                    <a:pt x="290322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75" name="object 16675"/>
            <p:cNvSpPr/>
            <p:nvPr/>
          </p:nvSpPr>
          <p:spPr>
            <a:xfrm>
              <a:off x="1951837" y="2990087"/>
              <a:ext cx="290830" cy="0"/>
            </a:xfrm>
            <a:custGeom>
              <a:avLst/>
              <a:gdLst/>
              <a:ahLst/>
              <a:cxnLst/>
              <a:rect l="l" t="t" r="r" b="b"/>
              <a:pathLst>
                <a:path w="290830">
                  <a:moveTo>
                    <a:pt x="290322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76" name="object 16676"/>
            <p:cNvSpPr/>
            <p:nvPr/>
          </p:nvSpPr>
          <p:spPr>
            <a:xfrm>
              <a:off x="1951837" y="2993135"/>
              <a:ext cx="290830" cy="0"/>
            </a:xfrm>
            <a:custGeom>
              <a:avLst/>
              <a:gdLst/>
              <a:ahLst/>
              <a:cxnLst/>
              <a:rect l="l" t="t" r="r" b="b"/>
              <a:pathLst>
                <a:path w="290830">
                  <a:moveTo>
                    <a:pt x="290322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77" name="object 16677"/>
            <p:cNvSpPr/>
            <p:nvPr/>
          </p:nvSpPr>
          <p:spPr>
            <a:xfrm>
              <a:off x="1951837" y="3006851"/>
              <a:ext cx="290830" cy="0"/>
            </a:xfrm>
            <a:custGeom>
              <a:avLst/>
              <a:gdLst/>
              <a:ahLst/>
              <a:cxnLst/>
              <a:rect l="l" t="t" r="r" b="b"/>
              <a:pathLst>
                <a:path w="290830">
                  <a:moveTo>
                    <a:pt x="0" y="0"/>
                  </a:moveTo>
                  <a:lnTo>
                    <a:pt x="29032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6678" name="object 16678"/>
          <p:cNvGrpSpPr/>
          <p:nvPr/>
        </p:nvGrpSpPr>
        <p:grpSpPr>
          <a:xfrm>
            <a:off x="2900356" y="3205605"/>
            <a:ext cx="103751" cy="108539"/>
            <a:chOff x="2307691" y="3643121"/>
            <a:chExt cx="82550" cy="86360"/>
          </a:xfrm>
        </p:grpSpPr>
        <p:sp>
          <p:nvSpPr>
            <p:cNvPr id="16679" name="object 16679"/>
            <p:cNvSpPr/>
            <p:nvPr/>
          </p:nvSpPr>
          <p:spPr>
            <a:xfrm>
              <a:off x="2309977" y="3645407"/>
              <a:ext cx="78105" cy="81915"/>
            </a:xfrm>
            <a:custGeom>
              <a:avLst/>
              <a:gdLst/>
              <a:ahLst/>
              <a:cxnLst/>
              <a:rect l="l" t="t" r="r" b="b"/>
              <a:pathLst>
                <a:path w="78105" h="81914">
                  <a:moveTo>
                    <a:pt x="0" y="81533"/>
                  </a:moveTo>
                  <a:lnTo>
                    <a:pt x="77724" y="81533"/>
                  </a:lnTo>
                  <a:lnTo>
                    <a:pt x="77724" y="0"/>
                  </a:lnTo>
                  <a:lnTo>
                    <a:pt x="0" y="0"/>
                  </a:lnTo>
                  <a:lnTo>
                    <a:pt x="0" y="81533"/>
                  </a:lnTo>
                  <a:lnTo>
                    <a:pt x="77724" y="81533"/>
                  </a:lnTo>
                  <a:lnTo>
                    <a:pt x="77724" y="0"/>
                  </a:lnTo>
                  <a:lnTo>
                    <a:pt x="0" y="0"/>
                  </a:lnTo>
                  <a:lnTo>
                    <a:pt x="0" y="81533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80" name="object 16680"/>
            <p:cNvSpPr/>
            <p:nvPr/>
          </p:nvSpPr>
          <p:spPr>
            <a:xfrm>
              <a:off x="2309977" y="3649217"/>
              <a:ext cx="78105" cy="74295"/>
            </a:xfrm>
            <a:custGeom>
              <a:avLst/>
              <a:gdLst/>
              <a:ahLst/>
              <a:cxnLst/>
              <a:rect l="l" t="t" r="r" b="b"/>
              <a:pathLst>
                <a:path w="78105" h="74295">
                  <a:moveTo>
                    <a:pt x="0" y="73914"/>
                  </a:moveTo>
                  <a:lnTo>
                    <a:pt x="77724" y="73914"/>
                  </a:lnTo>
                  <a:lnTo>
                    <a:pt x="77724" y="0"/>
                  </a:lnTo>
                  <a:lnTo>
                    <a:pt x="0" y="0"/>
                  </a:lnTo>
                  <a:lnTo>
                    <a:pt x="0" y="7391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6681" name="object 16681"/>
          <p:cNvGrpSpPr/>
          <p:nvPr/>
        </p:nvGrpSpPr>
        <p:grpSpPr>
          <a:xfrm>
            <a:off x="2071947" y="2648226"/>
            <a:ext cx="27135" cy="663206"/>
            <a:chOff x="1648561" y="3199638"/>
            <a:chExt cx="21590" cy="527685"/>
          </a:xfrm>
        </p:grpSpPr>
        <p:sp>
          <p:nvSpPr>
            <p:cNvPr id="16682" name="object 16682"/>
            <p:cNvSpPr/>
            <p:nvPr/>
          </p:nvSpPr>
          <p:spPr>
            <a:xfrm>
              <a:off x="1667611" y="3649218"/>
              <a:ext cx="0" cy="78105"/>
            </a:xfrm>
            <a:custGeom>
              <a:avLst/>
              <a:gdLst/>
              <a:ahLst/>
              <a:cxnLst/>
              <a:rect l="l" t="t" r="r" b="b"/>
              <a:pathLst>
                <a:path h="78104">
                  <a:moveTo>
                    <a:pt x="0" y="77724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83" name="object 16683"/>
            <p:cNvSpPr/>
            <p:nvPr/>
          </p:nvSpPr>
          <p:spPr>
            <a:xfrm>
              <a:off x="1667611" y="3649218"/>
              <a:ext cx="0" cy="74295"/>
            </a:xfrm>
            <a:custGeom>
              <a:avLst/>
              <a:gdLst/>
              <a:ahLst/>
              <a:cxnLst/>
              <a:rect l="l" t="t" r="r" b="b"/>
              <a:pathLst>
                <a:path h="74295">
                  <a:moveTo>
                    <a:pt x="0" y="73914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84" name="object 16684"/>
            <p:cNvSpPr/>
            <p:nvPr/>
          </p:nvSpPr>
          <p:spPr>
            <a:xfrm>
              <a:off x="1654657" y="3216402"/>
              <a:ext cx="0" cy="433070"/>
            </a:xfrm>
            <a:custGeom>
              <a:avLst/>
              <a:gdLst/>
              <a:ahLst/>
              <a:cxnLst/>
              <a:rect l="l" t="t" r="r" b="b"/>
              <a:pathLst>
                <a:path h="433070">
                  <a:moveTo>
                    <a:pt x="0" y="432816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85" name="object 16685"/>
            <p:cNvSpPr/>
            <p:nvPr/>
          </p:nvSpPr>
          <p:spPr>
            <a:xfrm>
              <a:off x="1650847" y="3219450"/>
              <a:ext cx="0" cy="422909"/>
            </a:xfrm>
            <a:custGeom>
              <a:avLst/>
              <a:gdLst/>
              <a:ahLst/>
              <a:cxnLst/>
              <a:rect l="l" t="t" r="r" b="b"/>
              <a:pathLst>
                <a:path h="422910">
                  <a:moveTo>
                    <a:pt x="0" y="422909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86" name="object 16686"/>
            <p:cNvSpPr/>
            <p:nvPr/>
          </p:nvSpPr>
          <p:spPr>
            <a:xfrm>
              <a:off x="1667611" y="3199638"/>
              <a:ext cx="0" cy="449580"/>
            </a:xfrm>
            <a:custGeom>
              <a:avLst/>
              <a:gdLst/>
              <a:ahLst/>
              <a:cxnLst/>
              <a:rect l="l" t="t" r="r" b="b"/>
              <a:pathLst>
                <a:path h="449579">
                  <a:moveTo>
                    <a:pt x="0" y="449579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6687" name="object 16687"/>
          <p:cNvGrpSpPr/>
          <p:nvPr/>
        </p:nvGrpSpPr>
        <p:grpSpPr>
          <a:xfrm>
            <a:off x="1863170" y="2631944"/>
            <a:ext cx="154827" cy="11971"/>
            <a:chOff x="1482445" y="3186683"/>
            <a:chExt cx="123189" cy="9525"/>
          </a:xfrm>
        </p:grpSpPr>
        <p:sp>
          <p:nvSpPr>
            <p:cNvPr id="16688" name="object 16688"/>
            <p:cNvSpPr/>
            <p:nvPr/>
          </p:nvSpPr>
          <p:spPr>
            <a:xfrm>
              <a:off x="1485493" y="3188969"/>
              <a:ext cx="115570" cy="0"/>
            </a:xfrm>
            <a:custGeom>
              <a:avLst/>
              <a:gdLst/>
              <a:ahLst/>
              <a:cxnLst/>
              <a:rect l="l" t="t" r="r" b="b"/>
              <a:pathLst>
                <a:path w="115569">
                  <a:moveTo>
                    <a:pt x="115062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89" name="object 16689"/>
            <p:cNvSpPr/>
            <p:nvPr/>
          </p:nvSpPr>
          <p:spPr>
            <a:xfrm>
              <a:off x="1485493" y="3192779"/>
              <a:ext cx="115570" cy="0"/>
            </a:xfrm>
            <a:custGeom>
              <a:avLst/>
              <a:gdLst/>
              <a:ahLst/>
              <a:cxnLst/>
              <a:rect l="l" t="t" r="r" b="b"/>
              <a:pathLst>
                <a:path w="115569">
                  <a:moveTo>
                    <a:pt x="0" y="0"/>
                  </a:moveTo>
                  <a:lnTo>
                    <a:pt x="11506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90" name="object 16690"/>
            <p:cNvSpPr/>
            <p:nvPr/>
          </p:nvSpPr>
          <p:spPr>
            <a:xfrm>
              <a:off x="1600555" y="3189731"/>
              <a:ext cx="2540" cy="3810"/>
            </a:xfrm>
            <a:custGeom>
              <a:avLst/>
              <a:gdLst/>
              <a:ahLst/>
              <a:cxnLst/>
              <a:rect l="l" t="t" r="r" b="b"/>
              <a:pathLst>
                <a:path w="2540" h="3810">
                  <a:moveTo>
                    <a:pt x="0" y="3809"/>
                  </a:moveTo>
                  <a:lnTo>
                    <a:pt x="1524" y="3047"/>
                  </a:lnTo>
                  <a:lnTo>
                    <a:pt x="2286" y="2285"/>
                  </a:lnTo>
                  <a:lnTo>
                    <a:pt x="1523" y="761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91" name="object 16691"/>
            <p:cNvSpPr/>
            <p:nvPr/>
          </p:nvSpPr>
          <p:spPr>
            <a:xfrm>
              <a:off x="1484731" y="3189731"/>
              <a:ext cx="1905" cy="3810"/>
            </a:xfrm>
            <a:custGeom>
              <a:avLst/>
              <a:gdLst/>
              <a:ahLst/>
              <a:cxnLst/>
              <a:rect l="l" t="t" r="r" b="b"/>
              <a:pathLst>
                <a:path w="1905" h="3810">
                  <a:moveTo>
                    <a:pt x="1524" y="0"/>
                  </a:moveTo>
                  <a:lnTo>
                    <a:pt x="0" y="762"/>
                  </a:lnTo>
                  <a:lnTo>
                    <a:pt x="0" y="2286"/>
                  </a:lnTo>
                  <a:lnTo>
                    <a:pt x="0" y="3048"/>
                  </a:lnTo>
                  <a:lnTo>
                    <a:pt x="1524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6692" name="object 16692"/>
          <p:cNvGrpSpPr/>
          <p:nvPr/>
        </p:nvGrpSpPr>
        <p:grpSpPr>
          <a:xfrm>
            <a:off x="1982882" y="2347509"/>
            <a:ext cx="20750" cy="61452"/>
            <a:chOff x="1577695" y="2960370"/>
            <a:chExt cx="16510" cy="48895"/>
          </a:xfrm>
        </p:grpSpPr>
        <p:sp>
          <p:nvSpPr>
            <p:cNvPr id="16693" name="object 16693"/>
            <p:cNvSpPr/>
            <p:nvPr/>
          </p:nvSpPr>
          <p:spPr>
            <a:xfrm>
              <a:off x="1579981" y="2993136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94" name="object 16694"/>
            <p:cNvSpPr/>
            <p:nvPr/>
          </p:nvSpPr>
          <p:spPr>
            <a:xfrm>
              <a:off x="1583029" y="3003042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95" name="object 16695"/>
            <p:cNvSpPr/>
            <p:nvPr/>
          </p:nvSpPr>
          <p:spPr>
            <a:xfrm>
              <a:off x="1579981" y="2993136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9905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96" name="object 16696"/>
            <p:cNvSpPr/>
            <p:nvPr/>
          </p:nvSpPr>
          <p:spPr>
            <a:xfrm>
              <a:off x="1577695" y="3000756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80" h="5080">
                  <a:moveTo>
                    <a:pt x="2286" y="0"/>
                  </a:moveTo>
                  <a:lnTo>
                    <a:pt x="3902" y="669"/>
                  </a:lnTo>
                  <a:lnTo>
                    <a:pt x="4572" y="2285"/>
                  </a:lnTo>
                  <a:lnTo>
                    <a:pt x="3902" y="3902"/>
                  </a:lnTo>
                  <a:lnTo>
                    <a:pt x="2286" y="4571"/>
                  </a:lnTo>
                  <a:lnTo>
                    <a:pt x="669" y="3902"/>
                  </a:lnTo>
                  <a:lnTo>
                    <a:pt x="0" y="2285"/>
                  </a:lnTo>
                  <a:lnTo>
                    <a:pt x="669" y="669"/>
                  </a:lnTo>
                  <a:lnTo>
                    <a:pt x="228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97" name="object 16697"/>
            <p:cNvSpPr/>
            <p:nvPr/>
          </p:nvSpPr>
          <p:spPr>
            <a:xfrm>
              <a:off x="1579981" y="3003042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809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98" name="object 16698"/>
            <p:cNvSpPr/>
            <p:nvPr/>
          </p:nvSpPr>
          <p:spPr>
            <a:xfrm>
              <a:off x="1579981" y="3006852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47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99" name="object 16699"/>
            <p:cNvSpPr/>
            <p:nvPr/>
          </p:nvSpPr>
          <p:spPr>
            <a:xfrm>
              <a:off x="1586839" y="2986278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4">
                  <a:moveTo>
                    <a:pt x="0" y="16764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00" name="object 16700"/>
            <p:cNvSpPr/>
            <p:nvPr/>
          </p:nvSpPr>
          <p:spPr>
            <a:xfrm>
              <a:off x="1586839" y="298627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685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01" name="object 16701"/>
            <p:cNvSpPr/>
            <p:nvPr/>
          </p:nvSpPr>
          <p:spPr>
            <a:xfrm>
              <a:off x="1589887" y="2962656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809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6702" name="object 16702"/>
          <p:cNvGrpSpPr/>
          <p:nvPr/>
        </p:nvGrpSpPr>
        <p:grpSpPr>
          <a:xfrm>
            <a:off x="1825820" y="2666422"/>
            <a:ext cx="227453" cy="9577"/>
            <a:chOff x="1452727" y="3214116"/>
            <a:chExt cx="180975" cy="7620"/>
          </a:xfrm>
        </p:grpSpPr>
        <p:sp>
          <p:nvSpPr>
            <p:cNvPr id="16703" name="object 16703"/>
            <p:cNvSpPr/>
            <p:nvPr/>
          </p:nvSpPr>
          <p:spPr>
            <a:xfrm>
              <a:off x="1458061" y="3216402"/>
              <a:ext cx="3810" cy="3175"/>
            </a:xfrm>
            <a:custGeom>
              <a:avLst/>
              <a:gdLst/>
              <a:ahLst/>
              <a:cxnLst/>
              <a:rect l="l" t="t" r="r" b="b"/>
              <a:pathLst>
                <a:path w="3809" h="3175">
                  <a:moveTo>
                    <a:pt x="0" y="3048"/>
                  </a:moveTo>
                  <a:lnTo>
                    <a:pt x="381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04" name="object 16704"/>
            <p:cNvSpPr/>
            <p:nvPr/>
          </p:nvSpPr>
          <p:spPr>
            <a:xfrm>
              <a:off x="1461871" y="3216402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3048"/>
                  </a:moveTo>
                  <a:lnTo>
                    <a:pt x="3047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05" name="object 16705"/>
            <p:cNvSpPr/>
            <p:nvPr/>
          </p:nvSpPr>
          <p:spPr>
            <a:xfrm>
              <a:off x="1464919" y="3216402"/>
              <a:ext cx="6985" cy="3175"/>
            </a:xfrm>
            <a:custGeom>
              <a:avLst/>
              <a:gdLst/>
              <a:ahLst/>
              <a:cxnLst/>
              <a:rect l="l" t="t" r="r" b="b"/>
              <a:pathLst>
                <a:path w="6984" h="3175">
                  <a:moveTo>
                    <a:pt x="0" y="3048"/>
                  </a:moveTo>
                  <a:lnTo>
                    <a:pt x="6858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06" name="object 16706"/>
            <p:cNvSpPr/>
            <p:nvPr/>
          </p:nvSpPr>
          <p:spPr>
            <a:xfrm>
              <a:off x="1471777" y="3216402"/>
              <a:ext cx="3810" cy="3175"/>
            </a:xfrm>
            <a:custGeom>
              <a:avLst/>
              <a:gdLst/>
              <a:ahLst/>
              <a:cxnLst/>
              <a:rect l="l" t="t" r="r" b="b"/>
              <a:pathLst>
                <a:path w="3809" h="3175">
                  <a:moveTo>
                    <a:pt x="0" y="3048"/>
                  </a:moveTo>
                  <a:lnTo>
                    <a:pt x="381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07" name="object 16707"/>
            <p:cNvSpPr/>
            <p:nvPr/>
          </p:nvSpPr>
          <p:spPr>
            <a:xfrm>
              <a:off x="1475587" y="3216402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3048"/>
                  </a:moveTo>
                  <a:lnTo>
                    <a:pt x="3047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08" name="object 16708"/>
            <p:cNvSpPr/>
            <p:nvPr/>
          </p:nvSpPr>
          <p:spPr>
            <a:xfrm>
              <a:off x="1478635" y="3216402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3048"/>
                  </a:moveTo>
                  <a:lnTo>
                    <a:pt x="3047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09" name="object 16709"/>
            <p:cNvSpPr/>
            <p:nvPr/>
          </p:nvSpPr>
          <p:spPr>
            <a:xfrm>
              <a:off x="1485493" y="3216402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3048"/>
                  </a:moveTo>
                  <a:lnTo>
                    <a:pt x="3047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10" name="object 16710"/>
            <p:cNvSpPr/>
            <p:nvPr/>
          </p:nvSpPr>
          <p:spPr>
            <a:xfrm>
              <a:off x="1488541" y="3216402"/>
              <a:ext cx="3810" cy="3175"/>
            </a:xfrm>
            <a:custGeom>
              <a:avLst/>
              <a:gdLst/>
              <a:ahLst/>
              <a:cxnLst/>
              <a:rect l="l" t="t" r="r" b="b"/>
              <a:pathLst>
                <a:path w="3809" h="3175">
                  <a:moveTo>
                    <a:pt x="0" y="3048"/>
                  </a:moveTo>
                  <a:lnTo>
                    <a:pt x="381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11" name="object 16711"/>
            <p:cNvSpPr/>
            <p:nvPr/>
          </p:nvSpPr>
          <p:spPr>
            <a:xfrm>
              <a:off x="1492351" y="3216402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3048"/>
                  </a:moveTo>
                  <a:lnTo>
                    <a:pt x="3047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12" name="object 16712"/>
            <p:cNvSpPr/>
            <p:nvPr/>
          </p:nvSpPr>
          <p:spPr>
            <a:xfrm>
              <a:off x="1495399" y="3216402"/>
              <a:ext cx="3810" cy="3175"/>
            </a:xfrm>
            <a:custGeom>
              <a:avLst/>
              <a:gdLst/>
              <a:ahLst/>
              <a:cxnLst/>
              <a:rect l="l" t="t" r="r" b="b"/>
              <a:pathLst>
                <a:path w="3809" h="3175">
                  <a:moveTo>
                    <a:pt x="0" y="3048"/>
                  </a:moveTo>
                  <a:lnTo>
                    <a:pt x="381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13" name="object 16713"/>
            <p:cNvSpPr/>
            <p:nvPr/>
          </p:nvSpPr>
          <p:spPr>
            <a:xfrm>
              <a:off x="1502257" y="3216402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3048"/>
                  </a:moveTo>
                  <a:lnTo>
                    <a:pt x="3047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14" name="object 16714"/>
            <p:cNvSpPr/>
            <p:nvPr/>
          </p:nvSpPr>
          <p:spPr>
            <a:xfrm>
              <a:off x="1505305" y="3216402"/>
              <a:ext cx="3810" cy="3175"/>
            </a:xfrm>
            <a:custGeom>
              <a:avLst/>
              <a:gdLst/>
              <a:ahLst/>
              <a:cxnLst/>
              <a:rect l="l" t="t" r="r" b="b"/>
              <a:pathLst>
                <a:path w="3809" h="3175">
                  <a:moveTo>
                    <a:pt x="0" y="3048"/>
                  </a:moveTo>
                  <a:lnTo>
                    <a:pt x="381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15" name="object 16715"/>
            <p:cNvSpPr/>
            <p:nvPr/>
          </p:nvSpPr>
          <p:spPr>
            <a:xfrm>
              <a:off x="1509115" y="3216402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3048"/>
                  </a:moveTo>
                  <a:lnTo>
                    <a:pt x="3047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16" name="object 16716"/>
            <p:cNvSpPr/>
            <p:nvPr/>
          </p:nvSpPr>
          <p:spPr>
            <a:xfrm>
              <a:off x="1512163" y="3216402"/>
              <a:ext cx="3810" cy="3175"/>
            </a:xfrm>
            <a:custGeom>
              <a:avLst/>
              <a:gdLst/>
              <a:ahLst/>
              <a:cxnLst/>
              <a:rect l="l" t="t" r="r" b="b"/>
              <a:pathLst>
                <a:path w="3809" h="3175">
                  <a:moveTo>
                    <a:pt x="0" y="3048"/>
                  </a:moveTo>
                  <a:lnTo>
                    <a:pt x="381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17" name="object 16717"/>
            <p:cNvSpPr/>
            <p:nvPr/>
          </p:nvSpPr>
          <p:spPr>
            <a:xfrm>
              <a:off x="1519021" y="3216402"/>
              <a:ext cx="3810" cy="3175"/>
            </a:xfrm>
            <a:custGeom>
              <a:avLst/>
              <a:gdLst/>
              <a:ahLst/>
              <a:cxnLst/>
              <a:rect l="l" t="t" r="r" b="b"/>
              <a:pathLst>
                <a:path w="3809" h="3175">
                  <a:moveTo>
                    <a:pt x="0" y="3048"/>
                  </a:moveTo>
                  <a:lnTo>
                    <a:pt x="381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18" name="object 16718"/>
            <p:cNvSpPr/>
            <p:nvPr/>
          </p:nvSpPr>
          <p:spPr>
            <a:xfrm>
              <a:off x="1522831" y="3216402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3048"/>
                  </a:moveTo>
                  <a:lnTo>
                    <a:pt x="3047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19" name="object 16719"/>
            <p:cNvSpPr/>
            <p:nvPr/>
          </p:nvSpPr>
          <p:spPr>
            <a:xfrm>
              <a:off x="1525879" y="3216402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3048"/>
                  </a:moveTo>
                  <a:lnTo>
                    <a:pt x="3047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20" name="object 16720"/>
            <p:cNvSpPr/>
            <p:nvPr/>
          </p:nvSpPr>
          <p:spPr>
            <a:xfrm>
              <a:off x="1528927" y="3216402"/>
              <a:ext cx="3810" cy="3175"/>
            </a:xfrm>
            <a:custGeom>
              <a:avLst/>
              <a:gdLst/>
              <a:ahLst/>
              <a:cxnLst/>
              <a:rect l="l" t="t" r="r" b="b"/>
              <a:pathLst>
                <a:path w="3809" h="3175">
                  <a:moveTo>
                    <a:pt x="0" y="3048"/>
                  </a:moveTo>
                  <a:lnTo>
                    <a:pt x="381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21" name="object 16721"/>
            <p:cNvSpPr/>
            <p:nvPr/>
          </p:nvSpPr>
          <p:spPr>
            <a:xfrm>
              <a:off x="1535785" y="3216402"/>
              <a:ext cx="3810" cy="3175"/>
            </a:xfrm>
            <a:custGeom>
              <a:avLst/>
              <a:gdLst/>
              <a:ahLst/>
              <a:cxnLst/>
              <a:rect l="l" t="t" r="r" b="b"/>
              <a:pathLst>
                <a:path w="3809" h="3175">
                  <a:moveTo>
                    <a:pt x="0" y="3048"/>
                  </a:moveTo>
                  <a:lnTo>
                    <a:pt x="381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22" name="object 16722"/>
            <p:cNvSpPr/>
            <p:nvPr/>
          </p:nvSpPr>
          <p:spPr>
            <a:xfrm>
              <a:off x="1539595" y="3216402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3048"/>
                  </a:moveTo>
                  <a:lnTo>
                    <a:pt x="3047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23" name="object 16723"/>
            <p:cNvSpPr/>
            <p:nvPr/>
          </p:nvSpPr>
          <p:spPr>
            <a:xfrm>
              <a:off x="1542643" y="3216402"/>
              <a:ext cx="3810" cy="3175"/>
            </a:xfrm>
            <a:custGeom>
              <a:avLst/>
              <a:gdLst/>
              <a:ahLst/>
              <a:cxnLst/>
              <a:rect l="l" t="t" r="r" b="b"/>
              <a:pathLst>
                <a:path w="3809" h="3175">
                  <a:moveTo>
                    <a:pt x="0" y="3048"/>
                  </a:moveTo>
                  <a:lnTo>
                    <a:pt x="381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24" name="object 16724"/>
            <p:cNvSpPr/>
            <p:nvPr/>
          </p:nvSpPr>
          <p:spPr>
            <a:xfrm>
              <a:off x="1546453" y="3216402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3048"/>
                  </a:moveTo>
                  <a:lnTo>
                    <a:pt x="3047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25" name="object 16725"/>
            <p:cNvSpPr/>
            <p:nvPr/>
          </p:nvSpPr>
          <p:spPr>
            <a:xfrm>
              <a:off x="1553311" y="3216402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3048"/>
                  </a:moveTo>
                  <a:lnTo>
                    <a:pt x="3047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26" name="object 16726"/>
            <p:cNvSpPr/>
            <p:nvPr/>
          </p:nvSpPr>
          <p:spPr>
            <a:xfrm>
              <a:off x="1556359" y="3216402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3048"/>
                  </a:moveTo>
                  <a:lnTo>
                    <a:pt x="3047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27" name="object 16727"/>
            <p:cNvSpPr/>
            <p:nvPr/>
          </p:nvSpPr>
          <p:spPr>
            <a:xfrm>
              <a:off x="1559407" y="3216402"/>
              <a:ext cx="3810" cy="3175"/>
            </a:xfrm>
            <a:custGeom>
              <a:avLst/>
              <a:gdLst/>
              <a:ahLst/>
              <a:cxnLst/>
              <a:rect l="l" t="t" r="r" b="b"/>
              <a:pathLst>
                <a:path w="3809" h="3175">
                  <a:moveTo>
                    <a:pt x="0" y="3048"/>
                  </a:moveTo>
                  <a:lnTo>
                    <a:pt x="381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28" name="object 16728"/>
            <p:cNvSpPr/>
            <p:nvPr/>
          </p:nvSpPr>
          <p:spPr>
            <a:xfrm>
              <a:off x="1563217" y="3216402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3048"/>
                  </a:moveTo>
                  <a:lnTo>
                    <a:pt x="3047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29" name="object 16729"/>
            <p:cNvSpPr/>
            <p:nvPr/>
          </p:nvSpPr>
          <p:spPr>
            <a:xfrm>
              <a:off x="1570075" y="3216402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3048"/>
                  </a:moveTo>
                  <a:lnTo>
                    <a:pt x="3047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30" name="object 16730"/>
            <p:cNvSpPr/>
            <p:nvPr/>
          </p:nvSpPr>
          <p:spPr>
            <a:xfrm>
              <a:off x="1573123" y="3216402"/>
              <a:ext cx="3810" cy="3175"/>
            </a:xfrm>
            <a:custGeom>
              <a:avLst/>
              <a:gdLst/>
              <a:ahLst/>
              <a:cxnLst/>
              <a:rect l="l" t="t" r="r" b="b"/>
              <a:pathLst>
                <a:path w="3809" h="3175">
                  <a:moveTo>
                    <a:pt x="0" y="3048"/>
                  </a:moveTo>
                  <a:lnTo>
                    <a:pt x="381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31" name="object 16731"/>
            <p:cNvSpPr/>
            <p:nvPr/>
          </p:nvSpPr>
          <p:spPr>
            <a:xfrm>
              <a:off x="1576933" y="3216402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3048"/>
                  </a:moveTo>
                  <a:lnTo>
                    <a:pt x="3047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32" name="object 16732"/>
            <p:cNvSpPr/>
            <p:nvPr/>
          </p:nvSpPr>
          <p:spPr>
            <a:xfrm>
              <a:off x="1579981" y="3216402"/>
              <a:ext cx="6985" cy="3175"/>
            </a:xfrm>
            <a:custGeom>
              <a:avLst/>
              <a:gdLst/>
              <a:ahLst/>
              <a:cxnLst/>
              <a:rect l="l" t="t" r="r" b="b"/>
              <a:pathLst>
                <a:path w="6984" h="3175">
                  <a:moveTo>
                    <a:pt x="0" y="3048"/>
                  </a:moveTo>
                  <a:lnTo>
                    <a:pt x="6858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33" name="object 16733"/>
            <p:cNvSpPr/>
            <p:nvPr/>
          </p:nvSpPr>
          <p:spPr>
            <a:xfrm>
              <a:off x="1586839" y="3216402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3048"/>
                  </a:moveTo>
                  <a:lnTo>
                    <a:pt x="3047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34" name="object 16734"/>
            <p:cNvSpPr/>
            <p:nvPr/>
          </p:nvSpPr>
          <p:spPr>
            <a:xfrm>
              <a:off x="1589887" y="3216402"/>
              <a:ext cx="3810" cy="3175"/>
            </a:xfrm>
            <a:custGeom>
              <a:avLst/>
              <a:gdLst/>
              <a:ahLst/>
              <a:cxnLst/>
              <a:rect l="l" t="t" r="r" b="b"/>
              <a:pathLst>
                <a:path w="3809" h="3175">
                  <a:moveTo>
                    <a:pt x="0" y="3048"/>
                  </a:moveTo>
                  <a:lnTo>
                    <a:pt x="381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35" name="object 16735"/>
            <p:cNvSpPr/>
            <p:nvPr/>
          </p:nvSpPr>
          <p:spPr>
            <a:xfrm>
              <a:off x="1593697" y="3216402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3048"/>
                  </a:moveTo>
                  <a:lnTo>
                    <a:pt x="3047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36" name="object 16736"/>
            <p:cNvSpPr/>
            <p:nvPr/>
          </p:nvSpPr>
          <p:spPr>
            <a:xfrm>
              <a:off x="1596745" y="3216402"/>
              <a:ext cx="6985" cy="3175"/>
            </a:xfrm>
            <a:custGeom>
              <a:avLst/>
              <a:gdLst/>
              <a:ahLst/>
              <a:cxnLst/>
              <a:rect l="l" t="t" r="r" b="b"/>
              <a:pathLst>
                <a:path w="6984" h="3175">
                  <a:moveTo>
                    <a:pt x="0" y="3048"/>
                  </a:moveTo>
                  <a:lnTo>
                    <a:pt x="6858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37" name="object 16737"/>
            <p:cNvSpPr/>
            <p:nvPr/>
          </p:nvSpPr>
          <p:spPr>
            <a:xfrm>
              <a:off x="1603603" y="3216402"/>
              <a:ext cx="3810" cy="3175"/>
            </a:xfrm>
            <a:custGeom>
              <a:avLst/>
              <a:gdLst/>
              <a:ahLst/>
              <a:cxnLst/>
              <a:rect l="l" t="t" r="r" b="b"/>
              <a:pathLst>
                <a:path w="3809" h="3175">
                  <a:moveTo>
                    <a:pt x="0" y="3048"/>
                  </a:moveTo>
                  <a:lnTo>
                    <a:pt x="381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38" name="object 16738"/>
            <p:cNvSpPr/>
            <p:nvPr/>
          </p:nvSpPr>
          <p:spPr>
            <a:xfrm>
              <a:off x="1607413" y="3216402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3048"/>
                  </a:moveTo>
                  <a:lnTo>
                    <a:pt x="3047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39" name="object 16739"/>
            <p:cNvSpPr/>
            <p:nvPr/>
          </p:nvSpPr>
          <p:spPr>
            <a:xfrm>
              <a:off x="1610461" y="3216402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3048"/>
                  </a:moveTo>
                  <a:lnTo>
                    <a:pt x="3047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40" name="object 16740"/>
            <p:cNvSpPr/>
            <p:nvPr/>
          </p:nvSpPr>
          <p:spPr>
            <a:xfrm>
              <a:off x="1613509" y="3216402"/>
              <a:ext cx="6985" cy="3175"/>
            </a:xfrm>
            <a:custGeom>
              <a:avLst/>
              <a:gdLst/>
              <a:ahLst/>
              <a:cxnLst/>
              <a:rect l="l" t="t" r="r" b="b"/>
              <a:pathLst>
                <a:path w="6984" h="3175">
                  <a:moveTo>
                    <a:pt x="0" y="3048"/>
                  </a:moveTo>
                  <a:lnTo>
                    <a:pt x="685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41" name="object 16741"/>
            <p:cNvSpPr/>
            <p:nvPr/>
          </p:nvSpPr>
          <p:spPr>
            <a:xfrm>
              <a:off x="1620367" y="3216402"/>
              <a:ext cx="3810" cy="3175"/>
            </a:xfrm>
            <a:custGeom>
              <a:avLst/>
              <a:gdLst/>
              <a:ahLst/>
              <a:cxnLst/>
              <a:rect l="l" t="t" r="r" b="b"/>
              <a:pathLst>
                <a:path w="3809" h="3175">
                  <a:moveTo>
                    <a:pt x="0" y="3048"/>
                  </a:moveTo>
                  <a:lnTo>
                    <a:pt x="381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42" name="object 16742"/>
            <p:cNvSpPr/>
            <p:nvPr/>
          </p:nvSpPr>
          <p:spPr>
            <a:xfrm>
              <a:off x="1624177" y="3216402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3048"/>
                  </a:moveTo>
                  <a:lnTo>
                    <a:pt x="3047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43" name="object 16743"/>
            <p:cNvSpPr/>
            <p:nvPr/>
          </p:nvSpPr>
          <p:spPr>
            <a:xfrm>
              <a:off x="1627225" y="3216402"/>
              <a:ext cx="3810" cy="3175"/>
            </a:xfrm>
            <a:custGeom>
              <a:avLst/>
              <a:gdLst/>
              <a:ahLst/>
              <a:cxnLst/>
              <a:rect l="l" t="t" r="r" b="b"/>
              <a:pathLst>
                <a:path w="3810" h="3175">
                  <a:moveTo>
                    <a:pt x="0" y="3048"/>
                  </a:moveTo>
                  <a:lnTo>
                    <a:pt x="381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44" name="object 16744"/>
            <p:cNvSpPr/>
            <p:nvPr/>
          </p:nvSpPr>
          <p:spPr>
            <a:xfrm>
              <a:off x="1455013" y="3216402"/>
              <a:ext cx="6985" cy="3175"/>
            </a:xfrm>
            <a:custGeom>
              <a:avLst/>
              <a:gdLst/>
              <a:ahLst/>
              <a:cxnLst/>
              <a:rect l="l" t="t" r="r" b="b"/>
              <a:pathLst>
                <a:path w="6984" h="3175">
                  <a:moveTo>
                    <a:pt x="6858" y="304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45" name="object 16745"/>
            <p:cNvSpPr/>
            <p:nvPr/>
          </p:nvSpPr>
          <p:spPr>
            <a:xfrm>
              <a:off x="1461871" y="3216402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047" y="304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46" name="object 16746"/>
            <p:cNvSpPr/>
            <p:nvPr/>
          </p:nvSpPr>
          <p:spPr>
            <a:xfrm>
              <a:off x="1464919" y="3216402"/>
              <a:ext cx="3810" cy="3175"/>
            </a:xfrm>
            <a:custGeom>
              <a:avLst/>
              <a:gdLst/>
              <a:ahLst/>
              <a:cxnLst/>
              <a:rect l="l" t="t" r="r" b="b"/>
              <a:pathLst>
                <a:path w="3809" h="3175">
                  <a:moveTo>
                    <a:pt x="3809" y="304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47" name="object 16747"/>
            <p:cNvSpPr/>
            <p:nvPr/>
          </p:nvSpPr>
          <p:spPr>
            <a:xfrm>
              <a:off x="1468729" y="3216402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047" y="304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48" name="object 16748"/>
            <p:cNvSpPr/>
            <p:nvPr/>
          </p:nvSpPr>
          <p:spPr>
            <a:xfrm>
              <a:off x="1471777" y="3216402"/>
              <a:ext cx="6985" cy="3175"/>
            </a:xfrm>
            <a:custGeom>
              <a:avLst/>
              <a:gdLst/>
              <a:ahLst/>
              <a:cxnLst/>
              <a:rect l="l" t="t" r="r" b="b"/>
              <a:pathLst>
                <a:path w="6984" h="3175">
                  <a:moveTo>
                    <a:pt x="6858" y="304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49" name="object 16749"/>
            <p:cNvSpPr/>
            <p:nvPr/>
          </p:nvSpPr>
          <p:spPr>
            <a:xfrm>
              <a:off x="1478635" y="3216402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047" y="304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50" name="object 16750"/>
            <p:cNvSpPr/>
            <p:nvPr/>
          </p:nvSpPr>
          <p:spPr>
            <a:xfrm>
              <a:off x="1481683" y="3216402"/>
              <a:ext cx="3810" cy="3175"/>
            </a:xfrm>
            <a:custGeom>
              <a:avLst/>
              <a:gdLst/>
              <a:ahLst/>
              <a:cxnLst/>
              <a:rect l="l" t="t" r="r" b="b"/>
              <a:pathLst>
                <a:path w="3809" h="3175">
                  <a:moveTo>
                    <a:pt x="3809" y="304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51" name="object 16751"/>
            <p:cNvSpPr/>
            <p:nvPr/>
          </p:nvSpPr>
          <p:spPr>
            <a:xfrm>
              <a:off x="1485493" y="3216402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047" y="304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52" name="object 16752"/>
            <p:cNvSpPr/>
            <p:nvPr/>
          </p:nvSpPr>
          <p:spPr>
            <a:xfrm>
              <a:off x="1488541" y="3216402"/>
              <a:ext cx="6985" cy="3175"/>
            </a:xfrm>
            <a:custGeom>
              <a:avLst/>
              <a:gdLst/>
              <a:ahLst/>
              <a:cxnLst/>
              <a:rect l="l" t="t" r="r" b="b"/>
              <a:pathLst>
                <a:path w="6984" h="3175">
                  <a:moveTo>
                    <a:pt x="6858" y="304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53" name="object 16753"/>
            <p:cNvSpPr/>
            <p:nvPr/>
          </p:nvSpPr>
          <p:spPr>
            <a:xfrm>
              <a:off x="1495399" y="3216402"/>
              <a:ext cx="3810" cy="3175"/>
            </a:xfrm>
            <a:custGeom>
              <a:avLst/>
              <a:gdLst/>
              <a:ahLst/>
              <a:cxnLst/>
              <a:rect l="l" t="t" r="r" b="b"/>
              <a:pathLst>
                <a:path w="3809" h="3175">
                  <a:moveTo>
                    <a:pt x="3809" y="304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54" name="object 16754"/>
            <p:cNvSpPr/>
            <p:nvPr/>
          </p:nvSpPr>
          <p:spPr>
            <a:xfrm>
              <a:off x="1499209" y="3216402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047" y="304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55" name="object 16755"/>
            <p:cNvSpPr/>
            <p:nvPr/>
          </p:nvSpPr>
          <p:spPr>
            <a:xfrm>
              <a:off x="1502257" y="3216402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047" y="304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56" name="object 16756"/>
            <p:cNvSpPr/>
            <p:nvPr/>
          </p:nvSpPr>
          <p:spPr>
            <a:xfrm>
              <a:off x="1505305" y="3216402"/>
              <a:ext cx="6985" cy="3175"/>
            </a:xfrm>
            <a:custGeom>
              <a:avLst/>
              <a:gdLst/>
              <a:ahLst/>
              <a:cxnLst/>
              <a:rect l="l" t="t" r="r" b="b"/>
              <a:pathLst>
                <a:path w="6984" h="3175">
                  <a:moveTo>
                    <a:pt x="6858" y="304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57" name="object 16757"/>
            <p:cNvSpPr/>
            <p:nvPr/>
          </p:nvSpPr>
          <p:spPr>
            <a:xfrm>
              <a:off x="1512163" y="3216402"/>
              <a:ext cx="3810" cy="3175"/>
            </a:xfrm>
            <a:custGeom>
              <a:avLst/>
              <a:gdLst/>
              <a:ahLst/>
              <a:cxnLst/>
              <a:rect l="l" t="t" r="r" b="b"/>
              <a:pathLst>
                <a:path w="3809" h="3175">
                  <a:moveTo>
                    <a:pt x="3809" y="304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58" name="object 16758"/>
            <p:cNvSpPr/>
            <p:nvPr/>
          </p:nvSpPr>
          <p:spPr>
            <a:xfrm>
              <a:off x="1515973" y="3216402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047" y="304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59" name="object 16759"/>
            <p:cNvSpPr/>
            <p:nvPr/>
          </p:nvSpPr>
          <p:spPr>
            <a:xfrm>
              <a:off x="1519021" y="3216402"/>
              <a:ext cx="3810" cy="3175"/>
            </a:xfrm>
            <a:custGeom>
              <a:avLst/>
              <a:gdLst/>
              <a:ahLst/>
              <a:cxnLst/>
              <a:rect l="l" t="t" r="r" b="b"/>
              <a:pathLst>
                <a:path w="3809" h="3175">
                  <a:moveTo>
                    <a:pt x="3809" y="304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60" name="object 16760"/>
            <p:cNvSpPr/>
            <p:nvPr/>
          </p:nvSpPr>
          <p:spPr>
            <a:xfrm>
              <a:off x="1522831" y="3216402"/>
              <a:ext cx="6350" cy="3175"/>
            </a:xfrm>
            <a:custGeom>
              <a:avLst/>
              <a:gdLst/>
              <a:ahLst/>
              <a:cxnLst/>
              <a:rect l="l" t="t" r="r" b="b"/>
              <a:pathLst>
                <a:path w="6350" h="3175">
                  <a:moveTo>
                    <a:pt x="6096" y="304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61" name="object 16761"/>
            <p:cNvSpPr/>
            <p:nvPr/>
          </p:nvSpPr>
          <p:spPr>
            <a:xfrm>
              <a:off x="1528927" y="3216402"/>
              <a:ext cx="3810" cy="3175"/>
            </a:xfrm>
            <a:custGeom>
              <a:avLst/>
              <a:gdLst/>
              <a:ahLst/>
              <a:cxnLst/>
              <a:rect l="l" t="t" r="r" b="b"/>
              <a:pathLst>
                <a:path w="3809" h="3175">
                  <a:moveTo>
                    <a:pt x="3809" y="304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62" name="object 16762"/>
            <p:cNvSpPr/>
            <p:nvPr/>
          </p:nvSpPr>
          <p:spPr>
            <a:xfrm>
              <a:off x="1532737" y="3216402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047" y="304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63" name="object 16763"/>
            <p:cNvSpPr/>
            <p:nvPr/>
          </p:nvSpPr>
          <p:spPr>
            <a:xfrm>
              <a:off x="1535785" y="3216402"/>
              <a:ext cx="3810" cy="3175"/>
            </a:xfrm>
            <a:custGeom>
              <a:avLst/>
              <a:gdLst/>
              <a:ahLst/>
              <a:cxnLst/>
              <a:rect l="l" t="t" r="r" b="b"/>
              <a:pathLst>
                <a:path w="3809" h="3175">
                  <a:moveTo>
                    <a:pt x="3809" y="304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64" name="object 16764"/>
            <p:cNvSpPr/>
            <p:nvPr/>
          </p:nvSpPr>
          <p:spPr>
            <a:xfrm>
              <a:off x="1539595" y="3216402"/>
              <a:ext cx="6985" cy="3175"/>
            </a:xfrm>
            <a:custGeom>
              <a:avLst/>
              <a:gdLst/>
              <a:ahLst/>
              <a:cxnLst/>
              <a:rect l="l" t="t" r="r" b="b"/>
              <a:pathLst>
                <a:path w="6984" h="3175">
                  <a:moveTo>
                    <a:pt x="6858" y="304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65" name="object 16765"/>
            <p:cNvSpPr/>
            <p:nvPr/>
          </p:nvSpPr>
          <p:spPr>
            <a:xfrm>
              <a:off x="1546453" y="3216402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047" y="304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66" name="object 16766"/>
            <p:cNvSpPr/>
            <p:nvPr/>
          </p:nvSpPr>
          <p:spPr>
            <a:xfrm>
              <a:off x="1549501" y="3216402"/>
              <a:ext cx="3810" cy="3175"/>
            </a:xfrm>
            <a:custGeom>
              <a:avLst/>
              <a:gdLst/>
              <a:ahLst/>
              <a:cxnLst/>
              <a:rect l="l" t="t" r="r" b="b"/>
              <a:pathLst>
                <a:path w="3809" h="3175">
                  <a:moveTo>
                    <a:pt x="3809" y="304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67" name="object 16767"/>
            <p:cNvSpPr/>
            <p:nvPr/>
          </p:nvSpPr>
          <p:spPr>
            <a:xfrm>
              <a:off x="1553311" y="3216402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047" y="304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68" name="object 16768"/>
            <p:cNvSpPr/>
            <p:nvPr/>
          </p:nvSpPr>
          <p:spPr>
            <a:xfrm>
              <a:off x="1556359" y="3216402"/>
              <a:ext cx="6985" cy="3175"/>
            </a:xfrm>
            <a:custGeom>
              <a:avLst/>
              <a:gdLst/>
              <a:ahLst/>
              <a:cxnLst/>
              <a:rect l="l" t="t" r="r" b="b"/>
              <a:pathLst>
                <a:path w="6984" h="3175">
                  <a:moveTo>
                    <a:pt x="6858" y="304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69" name="object 16769"/>
            <p:cNvSpPr/>
            <p:nvPr/>
          </p:nvSpPr>
          <p:spPr>
            <a:xfrm>
              <a:off x="1563217" y="3216402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047" y="304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70" name="object 16770"/>
            <p:cNvSpPr/>
            <p:nvPr/>
          </p:nvSpPr>
          <p:spPr>
            <a:xfrm>
              <a:off x="1566265" y="3216402"/>
              <a:ext cx="3810" cy="3175"/>
            </a:xfrm>
            <a:custGeom>
              <a:avLst/>
              <a:gdLst/>
              <a:ahLst/>
              <a:cxnLst/>
              <a:rect l="l" t="t" r="r" b="b"/>
              <a:pathLst>
                <a:path w="3809" h="3175">
                  <a:moveTo>
                    <a:pt x="3809" y="304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71" name="object 16771"/>
            <p:cNvSpPr/>
            <p:nvPr/>
          </p:nvSpPr>
          <p:spPr>
            <a:xfrm>
              <a:off x="1570075" y="3216402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047" y="304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72" name="object 16772"/>
            <p:cNvSpPr/>
            <p:nvPr/>
          </p:nvSpPr>
          <p:spPr>
            <a:xfrm>
              <a:off x="1573123" y="3216402"/>
              <a:ext cx="6985" cy="3175"/>
            </a:xfrm>
            <a:custGeom>
              <a:avLst/>
              <a:gdLst/>
              <a:ahLst/>
              <a:cxnLst/>
              <a:rect l="l" t="t" r="r" b="b"/>
              <a:pathLst>
                <a:path w="6984" h="3175">
                  <a:moveTo>
                    <a:pt x="6858" y="304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73" name="object 16773"/>
            <p:cNvSpPr/>
            <p:nvPr/>
          </p:nvSpPr>
          <p:spPr>
            <a:xfrm>
              <a:off x="1579981" y="3216402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047" y="304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74" name="object 16774"/>
            <p:cNvSpPr/>
            <p:nvPr/>
          </p:nvSpPr>
          <p:spPr>
            <a:xfrm>
              <a:off x="1583029" y="3216402"/>
              <a:ext cx="3810" cy="3175"/>
            </a:xfrm>
            <a:custGeom>
              <a:avLst/>
              <a:gdLst/>
              <a:ahLst/>
              <a:cxnLst/>
              <a:rect l="l" t="t" r="r" b="b"/>
              <a:pathLst>
                <a:path w="3809" h="3175">
                  <a:moveTo>
                    <a:pt x="3809" y="304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75" name="object 16775"/>
            <p:cNvSpPr/>
            <p:nvPr/>
          </p:nvSpPr>
          <p:spPr>
            <a:xfrm>
              <a:off x="1586839" y="3216402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047" y="304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76" name="object 16776"/>
            <p:cNvSpPr/>
            <p:nvPr/>
          </p:nvSpPr>
          <p:spPr>
            <a:xfrm>
              <a:off x="1589887" y="3216402"/>
              <a:ext cx="6985" cy="3175"/>
            </a:xfrm>
            <a:custGeom>
              <a:avLst/>
              <a:gdLst/>
              <a:ahLst/>
              <a:cxnLst/>
              <a:rect l="l" t="t" r="r" b="b"/>
              <a:pathLst>
                <a:path w="6984" h="3175">
                  <a:moveTo>
                    <a:pt x="6858" y="304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77" name="object 16777"/>
            <p:cNvSpPr/>
            <p:nvPr/>
          </p:nvSpPr>
          <p:spPr>
            <a:xfrm>
              <a:off x="1596745" y="3216402"/>
              <a:ext cx="3810" cy="3175"/>
            </a:xfrm>
            <a:custGeom>
              <a:avLst/>
              <a:gdLst/>
              <a:ahLst/>
              <a:cxnLst/>
              <a:rect l="l" t="t" r="r" b="b"/>
              <a:pathLst>
                <a:path w="3809" h="3175">
                  <a:moveTo>
                    <a:pt x="3809" y="304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78" name="object 16778"/>
            <p:cNvSpPr/>
            <p:nvPr/>
          </p:nvSpPr>
          <p:spPr>
            <a:xfrm>
              <a:off x="1600555" y="3216402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047" y="304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79" name="object 16779"/>
            <p:cNvSpPr/>
            <p:nvPr/>
          </p:nvSpPr>
          <p:spPr>
            <a:xfrm>
              <a:off x="1603603" y="3216402"/>
              <a:ext cx="3810" cy="3175"/>
            </a:xfrm>
            <a:custGeom>
              <a:avLst/>
              <a:gdLst/>
              <a:ahLst/>
              <a:cxnLst/>
              <a:rect l="l" t="t" r="r" b="b"/>
              <a:pathLst>
                <a:path w="3809" h="3175">
                  <a:moveTo>
                    <a:pt x="3809" y="304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80" name="object 16780"/>
            <p:cNvSpPr/>
            <p:nvPr/>
          </p:nvSpPr>
          <p:spPr>
            <a:xfrm>
              <a:off x="1607413" y="3216402"/>
              <a:ext cx="6350" cy="3175"/>
            </a:xfrm>
            <a:custGeom>
              <a:avLst/>
              <a:gdLst/>
              <a:ahLst/>
              <a:cxnLst/>
              <a:rect l="l" t="t" r="r" b="b"/>
              <a:pathLst>
                <a:path w="6350" h="3175">
                  <a:moveTo>
                    <a:pt x="6096" y="304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81" name="object 16781"/>
            <p:cNvSpPr/>
            <p:nvPr/>
          </p:nvSpPr>
          <p:spPr>
            <a:xfrm>
              <a:off x="1613509" y="3216402"/>
              <a:ext cx="3810" cy="3175"/>
            </a:xfrm>
            <a:custGeom>
              <a:avLst/>
              <a:gdLst/>
              <a:ahLst/>
              <a:cxnLst/>
              <a:rect l="l" t="t" r="r" b="b"/>
              <a:pathLst>
                <a:path w="3809" h="3175">
                  <a:moveTo>
                    <a:pt x="3809" y="304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82" name="object 16782"/>
            <p:cNvSpPr/>
            <p:nvPr/>
          </p:nvSpPr>
          <p:spPr>
            <a:xfrm>
              <a:off x="1617319" y="3216402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047" y="3048"/>
                  </a:moveTo>
                  <a:lnTo>
                    <a:pt x="0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83" name="object 16783"/>
            <p:cNvSpPr/>
            <p:nvPr/>
          </p:nvSpPr>
          <p:spPr>
            <a:xfrm>
              <a:off x="1620367" y="3216402"/>
              <a:ext cx="3810" cy="3175"/>
            </a:xfrm>
            <a:custGeom>
              <a:avLst/>
              <a:gdLst/>
              <a:ahLst/>
              <a:cxnLst/>
              <a:rect l="l" t="t" r="r" b="b"/>
              <a:pathLst>
                <a:path w="3809" h="3175">
                  <a:moveTo>
                    <a:pt x="3809" y="304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84" name="object 16784"/>
            <p:cNvSpPr/>
            <p:nvPr/>
          </p:nvSpPr>
          <p:spPr>
            <a:xfrm>
              <a:off x="1624177" y="3216402"/>
              <a:ext cx="6985" cy="3175"/>
            </a:xfrm>
            <a:custGeom>
              <a:avLst/>
              <a:gdLst/>
              <a:ahLst/>
              <a:cxnLst/>
              <a:rect l="l" t="t" r="r" b="b"/>
              <a:pathLst>
                <a:path w="6985" h="3175">
                  <a:moveTo>
                    <a:pt x="6858" y="304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85" name="object 16785"/>
            <p:cNvSpPr/>
            <p:nvPr/>
          </p:nvSpPr>
          <p:spPr>
            <a:xfrm>
              <a:off x="1628749" y="3214116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80" h="5080">
                  <a:moveTo>
                    <a:pt x="2286" y="0"/>
                  </a:moveTo>
                  <a:lnTo>
                    <a:pt x="3902" y="669"/>
                  </a:lnTo>
                  <a:lnTo>
                    <a:pt x="4572" y="2285"/>
                  </a:lnTo>
                  <a:lnTo>
                    <a:pt x="3902" y="3902"/>
                  </a:lnTo>
                  <a:lnTo>
                    <a:pt x="2286" y="4571"/>
                  </a:lnTo>
                  <a:lnTo>
                    <a:pt x="669" y="3902"/>
                  </a:lnTo>
                  <a:lnTo>
                    <a:pt x="0" y="2285"/>
                  </a:lnTo>
                  <a:lnTo>
                    <a:pt x="669" y="669"/>
                  </a:lnTo>
                  <a:lnTo>
                    <a:pt x="228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6786" name="object 16786"/>
          <p:cNvGrpSpPr/>
          <p:nvPr/>
        </p:nvGrpSpPr>
        <p:grpSpPr>
          <a:xfrm>
            <a:off x="1982882" y="2377197"/>
            <a:ext cx="23144" cy="31923"/>
            <a:chOff x="1577695" y="2983992"/>
            <a:chExt cx="18415" cy="25400"/>
          </a:xfrm>
        </p:grpSpPr>
        <p:sp>
          <p:nvSpPr>
            <p:cNvPr id="16787" name="object 16787"/>
            <p:cNvSpPr/>
            <p:nvPr/>
          </p:nvSpPr>
          <p:spPr>
            <a:xfrm>
              <a:off x="1586839" y="2986278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4">
                  <a:moveTo>
                    <a:pt x="0" y="16764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88" name="object 16788"/>
            <p:cNvSpPr/>
            <p:nvPr/>
          </p:nvSpPr>
          <p:spPr>
            <a:xfrm>
              <a:off x="1586839" y="298627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685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89" name="object 16789"/>
            <p:cNvSpPr/>
            <p:nvPr/>
          </p:nvSpPr>
          <p:spPr>
            <a:xfrm>
              <a:off x="1593697" y="2986278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4">
                  <a:moveTo>
                    <a:pt x="0" y="16764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90" name="object 16790"/>
            <p:cNvSpPr/>
            <p:nvPr/>
          </p:nvSpPr>
          <p:spPr>
            <a:xfrm>
              <a:off x="1579981" y="2996946"/>
              <a:ext cx="3175" cy="10160"/>
            </a:xfrm>
            <a:custGeom>
              <a:avLst/>
              <a:gdLst/>
              <a:ahLst/>
              <a:cxnLst/>
              <a:rect l="l" t="t" r="r" b="b"/>
              <a:pathLst>
                <a:path w="3175" h="10160">
                  <a:moveTo>
                    <a:pt x="3047" y="0"/>
                  </a:moveTo>
                  <a:lnTo>
                    <a:pt x="0" y="0"/>
                  </a:lnTo>
                  <a:lnTo>
                    <a:pt x="0" y="3048"/>
                  </a:lnTo>
                  <a:lnTo>
                    <a:pt x="0" y="9906"/>
                  </a:lnTo>
                  <a:lnTo>
                    <a:pt x="3047" y="9906"/>
                  </a:lnTo>
                  <a:lnTo>
                    <a:pt x="3047" y="609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6791" name="object 16791"/>
          <p:cNvSpPr/>
          <p:nvPr/>
        </p:nvSpPr>
        <p:spPr>
          <a:xfrm>
            <a:off x="1680249" y="2380069"/>
            <a:ext cx="0" cy="21548"/>
          </a:xfrm>
          <a:custGeom>
            <a:avLst/>
            <a:gdLst/>
            <a:ahLst/>
            <a:cxnLst/>
            <a:rect l="l" t="t" r="r" b="b"/>
            <a:pathLst>
              <a:path h="17144">
                <a:moveTo>
                  <a:pt x="0" y="16764"/>
                </a:moveTo>
                <a:lnTo>
                  <a:pt x="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6792" name="object 16792"/>
          <p:cNvGrpSpPr/>
          <p:nvPr/>
        </p:nvGrpSpPr>
        <p:grpSpPr>
          <a:xfrm>
            <a:off x="1757822" y="2639605"/>
            <a:ext cx="6385" cy="33519"/>
            <a:chOff x="1398625" y="3192779"/>
            <a:chExt cx="5080" cy="26670"/>
          </a:xfrm>
        </p:grpSpPr>
        <p:sp>
          <p:nvSpPr>
            <p:cNvPr id="16793" name="object 16793"/>
            <p:cNvSpPr/>
            <p:nvPr/>
          </p:nvSpPr>
          <p:spPr>
            <a:xfrm>
              <a:off x="1400911" y="3216401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304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94" name="object 16794"/>
            <p:cNvSpPr/>
            <p:nvPr/>
          </p:nvSpPr>
          <p:spPr>
            <a:xfrm>
              <a:off x="1400911" y="3192779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304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6795" name="object 16795"/>
          <p:cNvGrpSpPr/>
          <p:nvPr/>
        </p:nvGrpSpPr>
        <p:grpSpPr>
          <a:xfrm>
            <a:off x="1642898" y="2376238"/>
            <a:ext cx="44693" cy="32720"/>
            <a:chOff x="1307185" y="2983229"/>
            <a:chExt cx="35560" cy="26034"/>
          </a:xfrm>
        </p:grpSpPr>
        <p:sp>
          <p:nvSpPr>
            <p:cNvPr id="16796" name="object 16796"/>
            <p:cNvSpPr/>
            <p:nvPr/>
          </p:nvSpPr>
          <p:spPr>
            <a:xfrm>
              <a:off x="1336903" y="2993135"/>
              <a:ext cx="3175" cy="13970"/>
            </a:xfrm>
            <a:custGeom>
              <a:avLst/>
              <a:gdLst/>
              <a:ahLst/>
              <a:cxnLst/>
              <a:rect l="l" t="t" r="r" b="b"/>
              <a:pathLst>
                <a:path w="3175" h="13969">
                  <a:moveTo>
                    <a:pt x="0" y="9905"/>
                  </a:moveTo>
                  <a:lnTo>
                    <a:pt x="0" y="13715"/>
                  </a:lnTo>
                  <a:lnTo>
                    <a:pt x="3048" y="13715"/>
                  </a:lnTo>
                  <a:lnTo>
                    <a:pt x="3048" y="9905"/>
                  </a:lnTo>
                  <a:lnTo>
                    <a:pt x="3047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97" name="object 16797"/>
            <p:cNvSpPr/>
            <p:nvPr/>
          </p:nvSpPr>
          <p:spPr>
            <a:xfrm>
              <a:off x="1309471" y="2983229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304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6798" name="object 16798"/>
          <p:cNvGrpSpPr/>
          <p:nvPr/>
        </p:nvGrpSpPr>
        <p:grpSpPr>
          <a:xfrm>
            <a:off x="1757823" y="2639605"/>
            <a:ext cx="74222" cy="36711"/>
            <a:chOff x="1398625" y="3192779"/>
            <a:chExt cx="59055" cy="29209"/>
          </a:xfrm>
        </p:grpSpPr>
        <p:sp>
          <p:nvSpPr>
            <p:cNvPr id="16799" name="object 16799"/>
            <p:cNvSpPr/>
            <p:nvPr/>
          </p:nvSpPr>
          <p:spPr>
            <a:xfrm>
              <a:off x="1400911" y="3192779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304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00" name="object 16800"/>
            <p:cNvSpPr/>
            <p:nvPr/>
          </p:nvSpPr>
          <p:spPr>
            <a:xfrm>
              <a:off x="1400911" y="3216401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3048"/>
                  </a:moveTo>
                  <a:lnTo>
                    <a:pt x="0" y="0"/>
                  </a:lnTo>
                  <a:lnTo>
                    <a:pt x="3047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01" name="object 16801"/>
            <p:cNvSpPr/>
            <p:nvPr/>
          </p:nvSpPr>
          <p:spPr>
            <a:xfrm>
              <a:off x="1403959" y="3216401"/>
              <a:ext cx="3810" cy="3175"/>
            </a:xfrm>
            <a:custGeom>
              <a:avLst/>
              <a:gdLst/>
              <a:ahLst/>
              <a:cxnLst/>
              <a:rect l="l" t="t" r="r" b="b"/>
              <a:pathLst>
                <a:path w="3809" h="3175">
                  <a:moveTo>
                    <a:pt x="0" y="3048"/>
                  </a:moveTo>
                  <a:lnTo>
                    <a:pt x="381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02" name="object 16802"/>
            <p:cNvSpPr/>
            <p:nvPr/>
          </p:nvSpPr>
          <p:spPr>
            <a:xfrm>
              <a:off x="1407769" y="3216401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3048"/>
                  </a:moveTo>
                  <a:lnTo>
                    <a:pt x="3047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03" name="object 16803"/>
            <p:cNvSpPr/>
            <p:nvPr/>
          </p:nvSpPr>
          <p:spPr>
            <a:xfrm>
              <a:off x="1410817" y="3216401"/>
              <a:ext cx="3810" cy="3175"/>
            </a:xfrm>
            <a:custGeom>
              <a:avLst/>
              <a:gdLst/>
              <a:ahLst/>
              <a:cxnLst/>
              <a:rect l="l" t="t" r="r" b="b"/>
              <a:pathLst>
                <a:path w="3809" h="3175">
                  <a:moveTo>
                    <a:pt x="0" y="3048"/>
                  </a:moveTo>
                  <a:lnTo>
                    <a:pt x="381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04" name="object 16804"/>
            <p:cNvSpPr/>
            <p:nvPr/>
          </p:nvSpPr>
          <p:spPr>
            <a:xfrm>
              <a:off x="1414627" y="3216401"/>
              <a:ext cx="6985" cy="3175"/>
            </a:xfrm>
            <a:custGeom>
              <a:avLst/>
              <a:gdLst/>
              <a:ahLst/>
              <a:cxnLst/>
              <a:rect l="l" t="t" r="r" b="b"/>
              <a:pathLst>
                <a:path w="6984" h="3175">
                  <a:moveTo>
                    <a:pt x="0" y="3048"/>
                  </a:moveTo>
                  <a:lnTo>
                    <a:pt x="6858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05" name="object 16805"/>
            <p:cNvSpPr/>
            <p:nvPr/>
          </p:nvSpPr>
          <p:spPr>
            <a:xfrm>
              <a:off x="1421485" y="3216401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3048"/>
                  </a:moveTo>
                  <a:lnTo>
                    <a:pt x="3047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06" name="object 16806"/>
            <p:cNvSpPr/>
            <p:nvPr/>
          </p:nvSpPr>
          <p:spPr>
            <a:xfrm>
              <a:off x="1424533" y="3216401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3048"/>
                  </a:moveTo>
                  <a:lnTo>
                    <a:pt x="3047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07" name="object 16807"/>
            <p:cNvSpPr/>
            <p:nvPr/>
          </p:nvSpPr>
          <p:spPr>
            <a:xfrm>
              <a:off x="1427581" y="3216401"/>
              <a:ext cx="3810" cy="3175"/>
            </a:xfrm>
            <a:custGeom>
              <a:avLst/>
              <a:gdLst/>
              <a:ahLst/>
              <a:cxnLst/>
              <a:rect l="l" t="t" r="r" b="b"/>
              <a:pathLst>
                <a:path w="3809" h="3175">
                  <a:moveTo>
                    <a:pt x="0" y="3048"/>
                  </a:moveTo>
                  <a:lnTo>
                    <a:pt x="381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08" name="object 16808"/>
            <p:cNvSpPr/>
            <p:nvPr/>
          </p:nvSpPr>
          <p:spPr>
            <a:xfrm>
              <a:off x="1431391" y="3216401"/>
              <a:ext cx="6985" cy="3175"/>
            </a:xfrm>
            <a:custGeom>
              <a:avLst/>
              <a:gdLst/>
              <a:ahLst/>
              <a:cxnLst/>
              <a:rect l="l" t="t" r="r" b="b"/>
              <a:pathLst>
                <a:path w="6984" h="3175">
                  <a:moveTo>
                    <a:pt x="0" y="3048"/>
                  </a:moveTo>
                  <a:lnTo>
                    <a:pt x="6858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09" name="object 16809"/>
            <p:cNvSpPr/>
            <p:nvPr/>
          </p:nvSpPr>
          <p:spPr>
            <a:xfrm>
              <a:off x="1438249" y="3216401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3048"/>
                  </a:moveTo>
                  <a:lnTo>
                    <a:pt x="3047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10" name="object 16810"/>
            <p:cNvSpPr/>
            <p:nvPr/>
          </p:nvSpPr>
          <p:spPr>
            <a:xfrm>
              <a:off x="1441297" y="3216401"/>
              <a:ext cx="3810" cy="3175"/>
            </a:xfrm>
            <a:custGeom>
              <a:avLst/>
              <a:gdLst/>
              <a:ahLst/>
              <a:cxnLst/>
              <a:rect l="l" t="t" r="r" b="b"/>
              <a:pathLst>
                <a:path w="3809" h="3175">
                  <a:moveTo>
                    <a:pt x="0" y="3048"/>
                  </a:moveTo>
                  <a:lnTo>
                    <a:pt x="381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11" name="object 16811"/>
            <p:cNvSpPr/>
            <p:nvPr/>
          </p:nvSpPr>
          <p:spPr>
            <a:xfrm>
              <a:off x="1445107" y="3216401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3048"/>
                  </a:moveTo>
                  <a:lnTo>
                    <a:pt x="3047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12" name="object 16812"/>
            <p:cNvSpPr/>
            <p:nvPr/>
          </p:nvSpPr>
          <p:spPr>
            <a:xfrm>
              <a:off x="1448155" y="3216401"/>
              <a:ext cx="6985" cy="3175"/>
            </a:xfrm>
            <a:custGeom>
              <a:avLst/>
              <a:gdLst/>
              <a:ahLst/>
              <a:cxnLst/>
              <a:rect l="l" t="t" r="r" b="b"/>
              <a:pathLst>
                <a:path w="6984" h="3175">
                  <a:moveTo>
                    <a:pt x="0" y="3048"/>
                  </a:moveTo>
                  <a:lnTo>
                    <a:pt x="6858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13" name="object 16813"/>
            <p:cNvSpPr/>
            <p:nvPr/>
          </p:nvSpPr>
          <p:spPr>
            <a:xfrm>
              <a:off x="1398625" y="3217163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80" h="5080">
                  <a:moveTo>
                    <a:pt x="2286" y="0"/>
                  </a:moveTo>
                  <a:lnTo>
                    <a:pt x="3902" y="669"/>
                  </a:lnTo>
                  <a:lnTo>
                    <a:pt x="4572" y="2285"/>
                  </a:lnTo>
                  <a:lnTo>
                    <a:pt x="3902" y="3902"/>
                  </a:lnTo>
                  <a:lnTo>
                    <a:pt x="2286" y="4571"/>
                  </a:lnTo>
                  <a:lnTo>
                    <a:pt x="669" y="3902"/>
                  </a:lnTo>
                  <a:lnTo>
                    <a:pt x="0" y="2285"/>
                  </a:lnTo>
                  <a:lnTo>
                    <a:pt x="669" y="669"/>
                  </a:lnTo>
                  <a:lnTo>
                    <a:pt x="228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14" name="object 16814"/>
            <p:cNvSpPr/>
            <p:nvPr/>
          </p:nvSpPr>
          <p:spPr>
            <a:xfrm>
              <a:off x="1400911" y="3216401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047" y="304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15" name="object 16815"/>
            <p:cNvSpPr/>
            <p:nvPr/>
          </p:nvSpPr>
          <p:spPr>
            <a:xfrm>
              <a:off x="1403959" y="3216401"/>
              <a:ext cx="6985" cy="3175"/>
            </a:xfrm>
            <a:custGeom>
              <a:avLst/>
              <a:gdLst/>
              <a:ahLst/>
              <a:cxnLst/>
              <a:rect l="l" t="t" r="r" b="b"/>
              <a:pathLst>
                <a:path w="6984" h="3175">
                  <a:moveTo>
                    <a:pt x="6858" y="304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16" name="object 16816"/>
            <p:cNvSpPr/>
            <p:nvPr/>
          </p:nvSpPr>
          <p:spPr>
            <a:xfrm>
              <a:off x="1410817" y="3216401"/>
              <a:ext cx="3810" cy="3175"/>
            </a:xfrm>
            <a:custGeom>
              <a:avLst/>
              <a:gdLst/>
              <a:ahLst/>
              <a:cxnLst/>
              <a:rect l="l" t="t" r="r" b="b"/>
              <a:pathLst>
                <a:path w="3809" h="3175">
                  <a:moveTo>
                    <a:pt x="3809" y="304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17" name="object 16817"/>
            <p:cNvSpPr/>
            <p:nvPr/>
          </p:nvSpPr>
          <p:spPr>
            <a:xfrm>
              <a:off x="1414627" y="3216401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047" y="304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18" name="object 16818"/>
            <p:cNvSpPr/>
            <p:nvPr/>
          </p:nvSpPr>
          <p:spPr>
            <a:xfrm>
              <a:off x="1417675" y="3216401"/>
              <a:ext cx="3810" cy="3175"/>
            </a:xfrm>
            <a:custGeom>
              <a:avLst/>
              <a:gdLst/>
              <a:ahLst/>
              <a:cxnLst/>
              <a:rect l="l" t="t" r="r" b="b"/>
              <a:pathLst>
                <a:path w="3809" h="3175">
                  <a:moveTo>
                    <a:pt x="3809" y="304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19" name="object 16819"/>
            <p:cNvSpPr/>
            <p:nvPr/>
          </p:nvSpPr>
          <p:spPr>
            <a:xfrm>
              <a:off x="1421485" y="3216401"/>
              <a:ext cx="6350" cy="3175"/>
            </a:xfrm>
            <a:custGeom>
              <a:avLst/>
              <a:gdLst/>
              <a:ahLst/>
              <a:cxnLst/>
              <a:rect l="l" t="t" r="r" b="b"/>
              <a:pathLst>
                <a:path w="6350" h="3175">
                  <a:moveTo>
                    <a:pt x="6096" y="304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20" name="object 16820"/>
            <p:cNvSpPr/>
            <p:nvPr/>
          </p:nvSpPr>
          <p:spPr>
            <a:xfrm>
              <a:off x="1427581" y="3216401"/>
              <a:ext cx="3810" cy="3175"/>
            </a:xfrm>
            <a:custGeom>
              <a:avLst/>
              <a:gdLst/>
              <a:ahLst/>
              <a:cxnLst/>
              <a:rect l="l" t="t" r="r" b="b"/>
              <a:pathLst>
                <a:path w="3809" h="3175">
                  <a:moveTo>
                    <a:pt x="3809" y="304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21" name="object 16821"/>
            <p:cNvSpPr/>
            <p:nvPr/>
          </p:nvSpPr>
          <p:spPr>
            <a:xfrm>
              <a:off x="1431391" y="3216401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047" y="304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22" name="object 16822"/>
            <p:cNvSpPr/>
            <p:nvPr/>
          </p:nvSpPr>
          <p:spPr>
            <a:xfrm>
              <a:off x="1434439" y="3216401"/>
              <a:ext cx="3810" cy="3175"/>
            </a:xfrm>
            <a:custGeom>
              <a:avLst/>
              <a:gdLst/>
              <a:ahLst/>
              <a:cxnLst/>
              <a:rect l="l" t="t" r="r" b="b"/>
              <a:pathLst>
                <a:path w="3809" h="3175">
                  <a:moveTo>
                    <a:pt x="3809" y="304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23" name="object 16823"/>
            <p:cNvSpPr/>
            <p:nvPr/>
          </p:nvSpPr>
          <p:spPr>
            <a:xfrm>
              <a:off x="1438249" y="3216401"/>
              <a:ext cx="6985" cy="3175"/>
            </a:xfrm>
            <a:custGeom>
              <a:avLst/>
              <a:gdLst/>
              <a:ahLst/>
              <a:cxnLst/>
              <a:rect l="l" t="t" r="r" b="b"/>
              <a:pathLst>
                <a:path w="6984" h="3175">
                  <a:moveTo>
                    <a:pt x="6858" y="304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24" name="object 16824"/>
            <p:cNvSpPr/>
            <p:nvPr/>
          </p:nvSpPr>
          <p:spPr>
            <a:xfrm>
              <a:off x="1445107" y="3216401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047" y="304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25" name="object 16825"/>
            <p:cNvSpPr/>
            <p:nvPr/>
          </p:nvSpPr>
          <p:spPr>
            <a:xfrm>
              <a:off x="1448155" y="3216401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047" y="304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6826" name="object 16826"/>
          <p:cNvGrpSpPr/>
          <p:nvPr/>
        </p:nvGrpSpPr>
        <p:grpSpPr>
          <a:xfrm>
            <a:off x="1677376" y="2380068"/>
            <a:ext cx="9577" cy="28731"/>
            <a:chOff x="1334617" y="2986277"/>
            <a:chExt cx="7620" cy="22860"/>
          </a:xfrm>
        </p:grpSpPr>
        <p:sp>
          <p:nvSpPr>
            <p:cNvPr id="16827" name="object 16827"/>
            <p:cNvSpPr/>
            <p:nvPr/>
          </p:nvSpPr>
          <p:spPr>
            <a:xfrm>
              <a:off x="1336903" y="2986277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4">
                  <a:moveTo>
                    <a:pt x="0" y="16764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28" name="object 16828"/>
            <p:cNvSpPr/>
            <p:nvPr/>
          </p:nvSpPr>
          <p:spPr>
            <a:xfrm>
              <a:off x="1336903" y="2996945"/>
              <a:ext cx="3175" cy="10160"/>
            </a:xfrm>
            <a:custGeom>
              <a:avLst/>
              <a:gdLst/>
              <a:ahLst/>
              <a:cxnLst/>
              <a:rect l="l" t="t" r="r" b="b"/>
              <a:pathLst>
                <a:path w="3175" h="10160">
                  <a:moveTo>
                    <a:pt x="0" y="0"/>
                  </a:moveTo>
                  <a:lnTo>
                    <a:pt x="3048" y="0"/>
                  </a:lnTo>
                  <a:lnTo>
                    <a:pt x="3048" y="3047"/>
                  </a:lnTo>
                  <a:lnTo>
                    <a:pt x="3048" y="9906"/>
                  </a:lnTo>
                  <a:lnTo>
                    <a:pt x="0" y="9906"/>
                  </a:lnTo>
                  <a:lnTo>
                    <a:pt x="0" y="609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6829" name="object 16829"/>
          <p:cNvSpPr/>
          <p:nvPr/>
        </p:nvSpPr>
        <p:spPr>
          <a:xfrm>
            <a:off x="1755907" y="2643436"/>
            <a:ext cx="4788" cy="26337"/>
          </a:xfrm>
          <a:custGeom>
            <a:avLst/>
            <a:gdLst/>
            <a:ahLst/>
            <a:cxnLst/>
            <a:rect l="l" t="t" r="r" b="b"/>
            <a:pathLst>
              <a:path w="3809" h="20955">
                <a:moveTo>
                  <a:pt x="3809" y="16764"/>
                </a:moveTo>
                <a:lnTo>
                  <a:pt x="3809" y="20574"/>
                </a:lnTo>
                <a:lnTo>
                  <a:pt x="0" y="20574"/>
                </a:lnTo>
                <a:lnTo>
                  <a:pt x="0" y="10668"/>
                </a:lnTo>
                <a:lnTo>
                  <a:pt x="0" y="3810"/>
                </a:lnTo>
                <a:lnTo>
                  <a:pt x="3809" y="3810"/>
                </a:lnTo>
                <a:lnTo>
                  <a:pt x="3809" y="0"/>
                </a:lnTo>
                <a:lnTo>
                  <a:pt x="3809" y="3810"/>
                </a:lnTo>
              </a:path>
              <a:path w="3809" h="20955">
                <a:moveTo>
                  <a:pt x="3809" y="16764"/>
                </a:moveTo>
                <a:lnTo>
                  <a:pt x="3809" y="20574"/>
                </a:lnTo>
                <a:lnTo>
                  <a:pt x="0" y="20574"/>
                </a:lnTo>
                <a:lnTo>
                  <a:pt x="0" y="10668"/>
                </a:lnTo>
                <a:lnTo>
                  <a:pt x="0" y="3810"/>
                </a:lnTo>
                <a:lnTo>
                  <a:pt x="3809" y="3810"/>
                </a:lnTo>
                <a:lnTo>
                  <a:pt x="3809" y="0"/>
                </a:lnTo>
                <a:lnTo>
                  <a:pt x="3809" y="381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6830" name="object 16830"/>
          <p:cNvGrpSpPr/>
          <p:nvPr/>
        </p:nvGrpSpPr>
        <p:grpSpPr>
          <a:xfrm>
            <a:off x="1684080" y="2398265"/>
            <a:ext cx="301674" cy="11173"/>
            <a:chOff x="1339951" y="3000755"/>
            <a:chExt cx="240029" cy="8890"/>
          </a:xfrm>
        </p:grpSpPr>
        <p:sp>
          <p:nvSpPr>
            <p:cNvPr id="16831" name="object 16831"/>
            <p:cNvSpPr/>
            <p:nvPr/>
          </p:nvSpPr>
          <p:spPr>
            <a:xfrm>
              <a:off x="1339951" y="3006851"/>
              <a:ext cx="240029" cy="0"/>
            </a:xfrm>
            <a:custGeom>
              <a:avLst/>
              <a:gdLst/>
              <a:ahLst/>
              <a:cxnLst/>
              <a:rect l="l" t="t" r="r" b="b"/>
              <a:pathLst>
                <a:path w="240029">
                  <a:moveTo>
                    <a:pt x="0" y="0"/>
                  </a:moveTo>
                  <a:lnTo>
                    <a:pt x="240029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32" name="object 16832"/>
            <p:cNvSpPr/>
            <p:nvPr/>
          </p:nvSpPr>
          <p:spPr>
            <a:xfrm>
              <a:off x="1339951" y="3003041"/>
              <a:ext cx="240029" cy="0"/>
            </a:xfrm>
            <a:custGeom>
              <a:avLst/>
              <a:gdLst/>
              <a:ahLst/>
              <a:cxnLst/>
              <a:rect l="l" t="t" r="r" b="b"/>
              <a:pathLst>
                <a:path w="240030">
                  <a:moveTo>
                    <a:pt x="240030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6833" name="object 16833"/>
          <p:cNvGrpSpPr/>
          <p:nvPr/>
        </p:nvGrpSpPr>
        <p:grpSpPr>
          <a:xfrm>
            <a:off x="1654391" y="2540963"/>
            <a:ext cx="209097" cy="135674"/>
            <a:chOff x="1316329" y="3114294"/>
            <a:chExt cx="166370" cy="107950"/>
          </a:xfrm>
        </p:grpSpPr>
        <p:sp>
          <p:nvSpPr>
            <p:cNvPr id="16834" name="object 16834"/>
            <p:cNvSpPr/>
            <p:nvPr/>
          </p:nvSpPr>
          <p:spPr>
            <a:xfrm>
              <a:off x="1318615" y="3116580"/>
              <a:ext cx="161925" cy="81280"/>
            </a:xfrm>
            <a:custGeom>
              <a:avLst/>
              <a:gdLst/>
              <a:ahLst/>
              <a:cxnLst/>
              <a:rect l="l" t="t" r="r" b="b"/>
              <a:pathLst>
                <a:path w="161925" h="81280">
                  <a:moveTo>
                    <a:pt x="161544" y="77724"/>
                  </a:moveTo>
                  <a:lnTo>
                    <a:pt x="160781" y="68580"/>
                  </a:lnTo>
                  <a:lnTo>
                    <a:pt x="158495" y="59436"/>
                  </a:lnTo>
                  <a:lnTo>
                    <a:pt x="137160" y="19812"/>
                  </a:lnTo>
                  <a:lnTo>
                    <a:pt x="96011" y="1524"/>
                  </a:lnTo>
                  <a:lnTo>
                    <a:pt x="86105" y="0"/>
                  </a:lnTo>
                  <a:lnTo>
                    <a:pt x="77723" y="0"/>
                  </a:lnTo>
                  <a:lnTo>
                    <a:pt x="69341" y="762"/>
                  </a:lnTo>
                  <a:lnTo>
                    <a:pt x="60197" y="3048"/>
                  </a:lnTo>
                  <a:lnTo>
                    <a:pt x="21335" y="23622"/>
                  </a:lnTo>
                  <a:lnTo>
                    <a:pt x="2285" y="63246"/>
                  </a:lnTo>
                  <a:lnTo>
                    <a:pt x="0" y="72390"/>
                  </a:lnTo>
                  <a:lnTo>
                    <a:pt x="0" y="8077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35" name="object 16835"/>
            <p:cNvSpPr/>
            <p:nvPr/>
          </p:nvSpPr>
          <p:spPr>
            <a:xfrm>
              <a:off x="1400911" y="3192780"/>
              <a:ext cx="81280" cy="0"/>
            </a:xfrm>
            <a:custGeom>
              <a:avLst/>
              <a:gdLst/>
              <a:ahLst/>
              <a:cxnLst/>
              <a:rect l="l" t="t" r="r" b="b"/>
              <a:pathLst>
                <a:path w="81280">
                  <a:moveTo>
                    <a:pt x="80772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36" name="object 16836"/>
            <p:cNvSpPr/>
            <p:nvPr/>
          </p:nvSpPr>
          <p:spPr>
            <a:xfrm>
              <a:off x="1318615" y="3116580"/>
              <a:ext cx="161925" cy="81280"/>
            </a:xfrm>
            <a:custGeom>
              <a:avLst/>
              <a:gdLst/>
              <a:ahLst/>
              <a:cxnLst/>
              <a:rect l="l" t="t" r="r" b="b"/>
              <a:pathLst>
                <a:path w="161925" h="81280">
                  <a:moveTo>
                    <a:pt x="161544" y="77724"/>
                  </a:moveTo>
                  <a:lnTo>
                    <a:pt x="160781" y="68580"/>
                  </a:lnTo>
                  <a:lnTo>
                    <a:pt x="158495" y="59436"/>
                  </a:lnTo>
                  <a:lnTo>
                    <a:pt x="137160" y="19812"/>
                  </a:lnTo>
                  <a:lnTo>
                    <a:pt x="96011" y="1524"/>
                  </a:lnTo>
                  <a:lnTo>
                    <a:pt x="86105" y="0"/>
                  </a:lnTo>
                  <a:lnTo>
                    <a:pt x="77723" y="0"/>
                  </a:lnTo>
                  <a:lnTo>
                    <a:pt x="69341" y="762"/>
                  </a:lnTo>
                  <a:lnTo>
                    <a:pt x="60197" y="3048"/>
                  </a:lnTo>
                  <a:lnTo>
                    <a:pt x="21335" y="23622"/>
                  </a:lnTo>
                  <a:lnTo>
                    <a:pt x="2285" y="63246"/>
                  </a:lnTo>
                  <a:lnTo>
                    <a:pt x="0" y="72390"/>
                  </a:lnTo>
                  <a:lnTo>
                    <a:pt x="0" y="8077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37" name="object 16837"/>
            <p:cNvSpPr/>
            <p:nvPr/>
          </p:nvSpPr>
          <p:spPr>
            <a:xfrm>
              <a:off x="1400911" y="3192780"/>
              <a:ext cx="81280" cy="0"/>
            </a:xfrm>
            <a:custGeom>
              <a:avLst/>
              <a:gdLst/>
              <a:ahLst/>
              <a:cxnLst/>
              <a:rect l="l" t="t" r="r" b="b"/>
              <a:pathLst>
                <a:path w="81280">
                  <a:moveTo>
                    <a:pt x="80772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38" name="object 16838"/>
            <p:cNvSpPr/>
            <p:nvPr/>
          </p:nvSpPr>
          <p:spPr>
            <a:xfrm>
              <a:off x="1451203" y="3216402"/>
              <a:ext cx="6985" cy="3175"/>
            </a:xfrm>
            <a:custGeom>
              <a:avLst/>
              <a:gdLst/>
              <a:ahLst/>
              <a:cxnLst/>
              <a:rect l="l" t="t" r="r" b="b"/>
              <a:pathLst>
                <a:path w="6984" h="3175">
                  <a:moveTo>
                    <a:pt x="3809" y="3048"/>
                  </a:moveTo>
                  <a:lnTo>
                    <a:pt x="6857" y="0"/>
                  </a:lnTo>
                </a:path>
                <a:path w="6984" h="3175">
                  <a:moveTo>
                    <a:pt x="3809" y="304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6839" name="object 16839"/>
          <p:cNvGrpSpPr/>
          <p:nvPr/>
        </p:nvGrpSpPr>
        <p:grpSpPr>
          <a:xfrm>
            <a:off x="1684080" y="2398265"/>
            <a:ext cx="301674" cy="11173"/>
            <a:chOff x="1339951" y="3000755"/>
            <a:chExt cx="240029" cy="8890"/>
          </a:xfrm>
        </p:grpSpPr>
        <p:sp>
          <p:nvSpPr>
            <p:cNvPr id="16840" name="object 16840"/>
            <p:cNvSpPr/>
            <p:nvPr/>
          </p:nvSpPr>
          <p:spPr>
            <a:xfrm>
              <a:off x="1339951" y="3006851"/>
              <a:ext cx="240029" cy="0"/>
            </a:xfrm>
            <a:custGeom>
              <a:avLst/>
              <a:gdLst/>
              <a:ahLst/>
              <a:cxnLst/>
              <a:rect l="l" t="t" r="r" b="b"/>
              <a:pathLst>
                <a:path w="240029">
                  <a:moveTo>
                    <a:pt x="0" y="0"/>
                  </a:moveTo>
                  <a:lnTo>
                    <a:pt x="240029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41" name="object 16841"/>
            <p:cNvSpPr/>
            <p:nvPr/>
          </p:nvSpPr>
          <p:spPr>
            <a:xfrm>
              <a:off x="1339951" y="3003041"/>
              <a:ext cx="240029" cy="0"/>
            </a:xfrm>
            <a:custGeom>
              <a:avLst/>
              <a:gdLst/>
              <a:ahLst/>
              <a:cxnLst/>
              <a:rect l="l" t="t" r="r" b="b"/>
              <a:pathLst>
                <a:path w="240030">
                  <a:moveTo>
                    <a:pt x="240030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6842" name="object 16842"/>
          <p:cNvGrpSpPr/>
          <p:nvPr/>
        </p:nvGrpSpPr>
        <p:grpSpPr>
          <a:xfrm>
            <a:off x="1412093" y="2636733"/>
            <a:ext cx="169193" cy="154827"/>
            <a:chOff x="1123543" y="3190494"/>
            <a:chExt cx="134620" cy="123189"/>
          </a:xfrm>
        </p:grpSpPr>
        <p:sp>
          <p:nvSpPr>
            <p:cNvPr id="16843" name="object 16843"/>
            <p:cNvSpPr/>
            <p:nvPr/>
          </p:nvSpPr>
          <p:spPr>
            <a:xfrm>
              <a:off x="1127353" y="3199638"/>
              <a:ext cx="108585" cy="0"/>
            </a:xfrm>
            <a:custGeom>
              <a:avLst/>
              <a:gdLst/>
              <a:ahLst/>
              <a:cxnLst/>
              <a:rect l="l" t="t" r="r" b="b"/>
              <a:pathLst>
                <a:path w="108584">
                  <a:moveTo>
                    <a:pt x="0" y="0"/>
                  </a:moveTo>
                  <a:lnTo>
                    <a:pt x="108204" y="0"/>
                  </a:lnTo>
                </a:path>
                <a:path w="108584">
                  <a:moveTo>
                    <a:pt x="0" y="0"/>
                  </a:moveTo>
                  <a:lnTo>
                    <a:pt x="10820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44" name="object 16844"/>
            <p:cNvSpPr/>
            <p:nvPr/>
          </p:nvSpPr>
          <p:spPr>
            <a:xfrm>
              <a:off x="1198219" y="3216402"/>
              <a:ext cx="37465" cy="0"/>
            </a:xfrm>
            <a:custGeom>
              <a:avLst/>
              <a:gdLst/>
              <a:ahLst/>
              <a:cxnLst/>
              <a:rect l="l" t="t" r="r" b="b"/>
              <a:pathLst>
                <a:path w="37465">
                  <a:moveTo>
                    <a:pt x="0" y="0"/>
                  </a:moveTo>
                  <a:lnTo>
                    <a:pt x="3733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45" name="object 16845"/>
            <p:cNvSpPr/>
            <p:nvPr/>
          </p:nvSpPr>
          <p:spPr>
            <a:xfrm>
              <a:off x="1198219" y="3212592"/>
              <a:ext cx="37465" cy="0"/>
            </a:xfrm>
            <a:custGeom>
              <a:avLst/>
              <a:gdLst/>
              <a:ahLst/>
              <a:cxnLst/>
              <a:rect l="l" t="t" r="r" b="b"/>
              <a:pathLst>
                <a:path w="37465">
                  <a:moveTo>
                    <a:pt x="0" y="0"/>
                  </a:moveTo>
                  <a:lnTo>
                    <a:pt x="3733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46" name="object 16846"/>
            <p:cNvSpPr/>
            <p:nvPr/>
          </p:nvSpPr>
          <p:spPr>
            <a:xfrm>
              <a:off x="1123543" y="3192780"/>
              <a:ext cx="115570" cy="0"/>
            </a:xfrm>
            <a:custGeom>
              <a:avLst/>
              <a:gdLst/>
              <a:ahLst/>
              <a:cxnLst/>
              <a:rect l="l" t="t" r="r" b="b"/>
              <a:pathLst>
                <a:path w="115569">
                  <a:moveTo>
                    <a:pt x="0" y="0"/>
                  </a:moveTo>
                  <a:lnTo>
                    <a:pt x="11506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47" name="object 16847"/>
            <p:cNvSpPr/>
            <p:nvPr/>
          </p:nvSpPr>
          <p:spPr>
            <a:xfrm>
              <a:off x="1201267" y="3216402"/>
              <a:ext cx="34290" cy="3175"/>
            </a:xfrm>
            <a:custGeom>
              <a:avLst/>
              <a:gdLst/>
              <a:ahLst/>
              <a:cxnLst/>
              <a:rect l="l" t="t" r="r" b="b"/>
              <a:pathLst>
                <a:path w="34290" h="3175">
                  <a:moveTo>
                    <a:pt x="0" y="3048"/>
                  </a:moveTo>
                  <a:lnTo>
                    <a:pt x="34290" y="3048"/>
                  </a:lnTo>
                  <a:lnTo>
                    <a:pt x="3429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48" name="object 16848"/>
            <p:cNvSpPr/>
            <p:nvPr/>
          </p:nvSpPr>
          <p:spPr>
            <a:xfrm>
              <a:off x="1238605" y="3192780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304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49" name="object 16849"/>
            <p:cNvSpPr/>
            <p:nvPr/>
          </p:nvSpPr>
          <p:spPr>
            <a:xfrm>
              <a:off x="1127353" y="3199638"/>
              <a:ext cx="108585" cy="0"/>
            </a:xfrm>
            <a:custGeom>
              <a:avLst/>
              <a:gdLst/>
              <a:ahLst/>
              <a:cxnLst/>
              <a:rect l="l" t="t" r="r" b="b"/>
              <a:pathLst>
                <a:path w="108584">
                  <a:moveTo>
                    <a:pt x="0" y="0"/>
                  </a:moveTo>
                  <a:lnTo>
                    <a:pt x="108204" y="0"/>
                  </a:lnTo>
                </a:path>
                <a:path w="108584">
                  <a:moveTo>
                    <a:pt x="0" y="0"/>
                  </a:moveTo>
                  <a:lnTo>
                    <a:pt x="10820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50" name="object 16850"/>
            <p:cNvSpPr/>
            <p:nvPr/>
          </p:nvSpPr>
          <p:spPr>
            <a:xfrm>
              <a:off x="1198219" y="3212592"/>
              <a:ext cx="37465" cy="0"/>
            </a:xfrm>
            <a:custGeom>
              <a:avLst/>
              <a:gdLst/>
              <a:ahLst/>
              <a:cxnLst/>
              <a:rect l="l" t="t" r="r" b="b"/>
              <a:pathLst>
                <a:path w="37465">
                  <a:moveTo>
                    <a:pt x="0" y="0"/>
                  </a:moveTo>
                  <a:lnTo>
                    <a:pt x="3733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51" name="object 16851"/>
            <p:cNvSpPr/>
            <p:nvPr/>
          </p:nvSpPr>
          <p:spPr>
            <a:xfrm>
              <a:off x="1198219" y="3216402"/>
              <a:ext cx="37465" cy="0"/>
            </a:xfrm>
            <a:custGeom>
              <a:avLst/>
              <a:gdLst/>
              <a:ahLst/>
              <a:cxnLst/>
              <a:rect l="l" t="t" r="r" b="b"/>
              <a:pathLst>
                <a:path w="37465">
                  <a:moveTo>
                    <a:pt x="0" y="0"/>
                  </a:moveTo>
                  <a:lnTo>
                    <a:pt x="3733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52" name="object 16852"/>
            <p:cNvSpPr/>
            <p:nvPr/>
          </p:nvSpPr>
          <p:spPr>
            <a:xfrm>
              <a:off x="1238605" y="3192780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304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53" name="object 16853"/>
            <p:cNvSpPr/>
            <p:nvPr/>
          </p:nvSpPr>
          <p:spPr>
            <a:xfrm>
              <a:off x="1218031" y="3216402"/>
              <a:ext cx="3810" cy="3175"/>
            </a:xfrm>
            <a:custGeom>
              <a:avLst/>
              <a:gdLst/>
              <a:ahLst/>
              <a:cxnLst/>
              <a:rect l="l" t="t" r="r" b="b"/>
              <a:pathLst>
                <a:path w="3809" h="3175">
                  <a:moveTo>
                    <a:pt x="0" y="3048"/>
                  </a:moveTo>
                  <a:lnTo>
                    <a:pt x="381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54" name="object 16854"/>
            <p:cNvSpPr/>
            <p:nvPr/>
          </p:nvSpPr>
          <p:spPr>
            <a:xfrm>
              <a:off x="1221841" y="3216402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3048"/>
                  </a:moveTo>
                  <a:lnTo>
                    <a:pt x="3047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55" name="object 16855"/>
            <p:cNvSpPr/>
            <p:nvPr/>
          </p:nvSpPr>
          <p:spPr>
            <a:xfrm>
              <a:off x="1224889" y="3216402"/>
              <a:ext cx="3810" cy="3175"/>
            </a:xfrm>
            <a:custGeom>
              <a:avLst/>
              <a:gdLst/>
              <a:ahLst/>
              <a:cxnLst/>
              <a:rect l="l" t="t" r="r" b="b"/>
              <a:pathLst>
                <a:path w="3809" h="3175">
                  <a:moveTo>
                    <a:pt x="0" y="3048"/>
                  </a:moveTo>
                  <a:lnTo>
                    <a:pt x="381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56" name="object 16856"/>
            <p:cNvSpPr/>
            <p:nvPr/>
          </p:nvSpPr>
          <p:spPr>
            <a:xfrm>
              <a:off x="1228699" y="3216402"/>
              <a:ext cx="6985" cy="3175"/>
            </a:xfrm>
            <a:custGeom>
              <a:avLst/>
              <a:gdLst/>
              <a:ahLst/>
              <a:cxnLst/>
              <a:rect l="l" t="t" r="r" b="b"/>
              <a:pathLst>
                <a:path w="6984" h="3175">
                  <a:moveTo>
                    <a:pt x="0" y="3048"/>
                  </a:moveTo>
                  <a:lnTo>
                    <a:pt x="6858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57" name="object 16857"/>
            <p:cNvSpPr/>
            <p:nvPr/>
          </p:nvSpPr>
          <p:spPr>
            <a:xfrm>
              <a:off x="1235557" y="3216402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304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58" name="object 16858"/>
            <p:cNvSpPr/>
            <p:nvPr/>
          </p:nvSpPr>
          <p:spPr>
            <a:xfrm>
              <a:off x="1214983" y="3216402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047" y="304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59" name="object 16859"/>
            <p:cNvSpPr/>
            <p:nvPr/>
          </p:nvSpPr>
          <p:spPr>
            <a:xfrm>
              <a:off x="1218031" y="3216402"/>
              <a:ext cx="3810" cy="3175"/>
            </a:xfrm>
            <a:custGeom>
              <a:avLst/>
              <a:gdLst/>
              <a:ahLst/>
              <a:cxnLst/>
              <a:rect l="l" t="t" r="r" b="b"/>
              <a:pathLst>
                <a:path w="3809" h="3175">
                  <a:moveTo>
                    <a:pt x="3809" y="304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60" name="object 16860"/>
            <p:cNvSpPr/>
            <p:nvPr/>
          </p:nvSpPr>
          <p:spPr>
            <a:xfrm>
              <a:off x="1221841" y="3216402"/>
              <a:ext cx="6985" cy="3175"/>
            </a:xfrm>
            <a:custGeom>
              <a:avLst/>
              <a:gdLst/>
              <a:ahLst/>
              <a:cxnLst/>
              <a:rect l="l" t="t" r="r" b="b"/>
              <a:pathLst>
                <a:path w="6984" h="3175">
                  <a:moveTo>
                    <a:pt x="6858" y="304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61" name="object 16861"/>
            <p:cNvSpPr/>
            <p:nvPr/>
          </p:nvSpPr>
          <p:spPr>
            <a:xfrm>
              <a:off x="1228699" y="3216402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047" y="304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62" name="object 16862"/>
            <p:cNvSpPr/>
            <p:nvPr/>
          </p:nvSpPr>
          <p:spPr>
            <a:xfrm>
              <a:off x="1231747" y="3216402"/>
              <a:ext cx="3810" cy="3175"/>
            </a:xfrm>
            <a:custGeom>
              <a:avLst/>
              <a:gdLst/>
              <a:ahLst/>
              <a:cxnLst/>
              <a:rect l="l" t="t" r="r" b="b"/>
              <a:pathLst>
                <a:path w="3809" h="3175">
                  <a:moveTo>
                    <a:pt x="3809" y="304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63" name="object 16863"/>
            <p:cNvSpPr/>
            <p:nvPr/>
          </p:nvSpPr>
          <p:spPr>
            <a:xfrm>
              <a:off x="1233271" y="3214116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80" h="5080">
                  <a:moveTo>
                    <a:pt x="2286" y="0"/>
                  </a:moveTo>
                  <a:lnTo>
                    <a:pt x="3902" y="669"/>
                  </a:lnTo>
                  <a:lnTo>
                    <a:pt x="4572" y="2285"/>
                  </a:lnTo>
                  <a:lnTo>
                    <a:pt x="3902" y="3902"/>
                  </a:lnTo>
                  <a:lnTo>
                    <a:pt x="2286" y="4571"/>
                  </a:lnTo>
                  <a:lnTo>
                    <a:pt x="669" y="3902"/>
                  </a:lnTo>
                  <a:lnTo>
                    <a:pt x="0" y="2285"/>
                  </a:lnTo>
                  <a:lnTo>
                    <a:pt x="669" y="669"/>
                  </a:lnTo>
                  <a:lnTo>
                    <a:pt x="228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64" name="object 16864"/>
            <p:cNvSpPr/>
            <p:nvPr/>
          </p:nvSpPr>
          <p:spPr>
            <a:xfrm>
              <a:off x="1123543" y="3192780"/>
              <a:ext cx="115570" cy="0"/>
            </a:xfrm>
            <a:custGeom>
              <a:avLst/>
              <a:gdLst/>
              <a:ahLst/>
              <a:cxnLst/>
              <a:rect l="l" t="t" r="r" b="b"/>
              <a:pathLst>
                <a:path w="115569">
                  <a:moveTo>
                    <a:pt x="0" y="0"/>
                  </a:moveTo>
                  <a:lnTo>
                    <a:pt x="11506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65" name="object 16865"/>
            <p:cNvSpPr/>
            <p:nvPr/>
          </p:nvSpPr>
          <p:spPr>
            <a:xfrm>
              <a:off x="1235557" y="3195828"/>
              <a:ext cx="3175" cy="20955"/>
            </a:xfrm>
            <a:custGeom>
              <a:avLst/>
              <a:gdLst/>
              <a:ahLst/>
              <a:cxnLst/>
              <a:rect l="l" t="t" r="r" b="b"/>
              <a:pathLst>
                <a:path w="3175" h="20955">
                  <a:moveTo>
                    <a:pt x="0" y="16764"/>
                  </a:moveTo>
                  <a:lnTo>
                    <a:pt x="0" y="20574"/>
                  </a:lnTo>
                  <a:lnTo>
                    <a:pt x="3048" y="20574"/>
                  </a:lnTo>
                  <a:lnTo>
                    <a:pt x="3047" y="10668"/>
                  </a:lnTo>
                  <a:lnTo>
                    <a:pt x="3047" y="3810"/>
                  </a:lnTo>
                  <a:lnTo>
                    <a:pt x="3047" y="0"/>
                  </a:lnTo>
                  <a:lnTo>
                    <a:pt x="0" y="0"/>
                  </a:lnTo>
                  <a:lnTo>
                    <a:pt x="0" y="3810"/>
                  </a:lnTo>
                </a:path>
                <a:path w="3175" h="20955">
                  <a:moveTo>
                    <a:pt x="0" y="16764"/>
                  </a:moveTo>
                  <a:lnTo>
                    <a:pt x="0" y="20574"/>
                  </a:lnTo>
                  <a:lnTo>
                    <a:pt x="3048" y="20574"/>
                  </a:lnTo>
                  <a:lnTo>
                    <a:pt x="3047" y="10668"/>
                  </a:lnTo>
                  <a:lnTo>
                    <a:pt x="3047" y="3810"/>
                  </a:lnTo>
                  <a:lnTo>
                    <a:pt x="3047" y="0"/>
                  </a:lnTo>
                  <a:lnTo>
                    <a:pt x="0" y="0"/>
                  </a:lnTo>
                  <a:lnTo>
                    <a:pt x="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66" name="object 16866"/>
            <p:cNvSpPr/>
            <p:nvPr/>
          </p:nvSpPr>
          <p:spPr>
            <a:xfrm>
              <a:off x="1208125" y="3263646"/>
              <a:ext cx="47625" cy="47625"/>
            </a:xfrm>
            <a:custGeom>
              <a:avLst/>
              <a:gdLst/>
              <a:ahLst/>
              <a:cxnLst/>
              <a:rect l="l" t="t" r="r" b="b"/>
              <a:pathLst>
                <a:path w="47625" h="47625">
                  <a:moveTo>
                    <a:pt x="47243" y="47244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67" name="object 16867"/>
            <p:cNvSpPr/>
            <p:nvPr/>
          </p:nvSpPr>
          <p:spPr>
            <a:xfrm>
              <a:off x="1208125" y="3263646"/>
              <a:ext cx="47625" cy="47625"/>
            </a:xfrm>
            <a:custGeom>
              <a:avLst/>
              <a:gdLst/>
              <a:ahLst/>
              <a:cxnLst/>
              <a:rect l="l" t="t" r="r" b="b"/>
              <a:pathLst>
                <a:path w="47625" h="47625">
                  <a:moveTo>
                    <a:pt x="0" y="47244"/>
                  </a:moveTo>
                  <a:lnTo>
                    <a:pt x="47243" y="0"/>
                  </a:lnTo>
                </a:path>
                <a:path w="47625" h="47625">
                  <a:moveTo>
                    <a:pt x="0" y="47244"/>
                  </a:moveTo>
                  <a:lnTo>
                    <a:pt x="47244" y="47244"/>
                  </a:lnTo>
                  <a:lnTo>
                    <a:pt x="47243" y="0"/>
                  </a:lnTo>
                  <a:lnTo>
                    <a:pt x="0" y="0"/>
                  </a:lnTo>
                  <a:lnTo>
                    <a:pt x="0" y="4724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6868" name="object 16868"/>
          <p:cNvGrpSpPr/>
          <p:nvPr/>
        </p:nvGrpSpPr>
        <p:grpSpPr>
          <a:xfrm>
            <a:off x="1441782" y="2373366"/>
            <a:ext cx="242617" cy="39904"/>
            <a:chOff x="1147165" y="2980944"/>
            <a:chExt cx="193040" cy="31750"/>
          </a:xfrm>
        </p:grpSpPr>
        <p:sp>
          <p:nvSpPr>
            <p:cNvPr id="16869" name="object 16869"/>
            <p:cNvSpPr/>
            <p:nvPr/>
          </p:nvSpPr>
          <p:spPr>
            <a:xfrm>
              <a:off x="1147165" y="3006852"/>
              <a:ext cx="189865" cy="0"/>
            </a:xfrm>
            <a:custGeom>
              <a:avLst/>
              <a:gdLst/>
              <a:ahLst/>
              <a:cxnLst/>
              <a:rect l="l" t="t" r="r" b="b"/>
              <a:pathLst>
                <a:path w="189865">
                  <a:moveTo>
                    <a:pt x="0" y="0"/>
                  </a:moveTo>
                  <a:lnTo>
                    <a:pt x="18973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70" name="object 16870"/>
            <p:cNvSpPr/>
            <p:nvPr/>
          </p:nvSpPr>
          <p:spPr>
            <a:xfrm>
              <a:off x="1218031" y="3009900"/>
              <a:ext cx="121920" cy="0"/>
            </a:xfrm>
            <a:custGeom>
              <a:avLst/>
              <a:gdLst/>
              <a:ahLst/>
              <a:cxnLst/>
              <a:rect l="l" t="t" r="r" b="b"/>
              <a:pathLst>
                <a:path w="121919">
                  <a:moveTo>
                    <a:pt x="121919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71" name="object 16871"/>
            <p:cNvSpPr/>
            <p:nvPr/>
          </p:nvSpPr>
          <p:spPr>
            <a:xfrm>
              <a:off x="1150975" y="3003042"/>
              <a:ext cx="186055" cy="0"/>
            </a:xfrm>
            <a:custGeom>
              <a:avLst/>
              <a:gdLst/>
              <a:ahLst/>
              <a:cxnLst/>
              <a:rect l="l" t="t" r="r" b="b"/>
              <a:pathLst>
                <a:path w="186055">
                  <a:moveTo>
                    <a:pt x="0" y="0"/>
                  </a:moveTo>
                  <a:lnTo>
                    <a:pt x="18592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72" name="object 16872"/>
            <p:cNvSpPr/>
            <p:nvPr/>
          </p:nvSpPr>
          <p:spPr>
            <a:xfrm>
              <a:off x="1163929" y="2986278"/>
              <a:ext cx="173355" cy="0"/>
            </a:xfrm>
            <a:custGeom>
              <a:avLst/>
              <a:gdLst/>
              <a:ahLst/>
              <a:cxnLst/>
              <a:rect l="l" t="t" r="r" b="b"/>
              <a:pathLst>
                <a:path w="173355">
                  <a:moveTo>
                    <a:pt x="0" y="0"/>
                  </a:moveTo>
                  <a:lnTo>
                    <a:pt x="17297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73" name="object 16873"/>
            <p:cNvSpPr/>
            <p:nvPr/>
          </p:nvSpPr>
          <p:spPr>
            <a:xfrm>
              <a:off x="1167739" y="2983230"/>
              <a:ext cx="142240" cy="0"/>
            </a:xfrm>
            <a:custGeom>
              <a:avLst/>
              <a:gdLst/>
              <a:ahLst/>
              <a:cxnLst/>
              <a:rect l="l" t="t" r="r" b="b"/>
              <a:pathLst>
                <a:path w="142240">
                  <a:moveTo>
                    <a:pt x="0" y="0"/>
                  </a:moveTo>
                  <a:lnTo>
                    <a:pt x="14173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6874" name="object 16874"/>
          <p:cNvGrpSpPr/>
          <p:nvPr/>
        </p:nvGrpSpPr>
        <p:grpSpPr>
          <a:xfrm>
            <a:off x="1450402" y="2540963"/>
            <a:ext cx="310454" cy="110135"/>
            <a:chOff x="1154023" y="3114294"/>
            <a:chExt cx="247015" cy="87630"/>
          </a:xfrm>
        </p:grpSpPr>
        <p:sp>
          <p:nvSpPr>
            <p:cNvPr id="16875" name="object 16875"/>
            <p:cNvSpPr/>
            <p:nvPr/>
          </p:nvSpPr>
          <p:spPr>
            <a:xfrm>
              <a:off x="1156309" y="3116580"/>
              <a:ext cx="162560" cy="81280"/>
            </a:xfrm>
            <a:custGeom>
              <a:avLst/>
              <a:gdLst/>
              <a:ahLst/>
              <a:cxnLst/>
              <a:rect l="l" t="t" r="r" b="b"/>
              <a:pathLst>
                <a:path w="162559" h="81280">
                  <a:moveTo>
                    <a:pt x="162306" y="80772"/>
                  </a:moveTo>
                  <a:lnTo>
                    <a:pt x="161544" y="71628"/>
                  </a:lnTo>
                  <a:lnTo>
                    <a:pt x="159258" y="62484"/>
                  </a:lnTo>
                  <a:lnTo>
                    <a:pt x="139446" y="22098"/>
                  </a:lnTo>
                  <a:lnTo>
                    <a:pt x="99060" y="2286"/>
                  </a:lnTo>
                  <a:lnTo>
                    <a:pt x="89916" y="0"/>
                  </a:lnTo>
                  <a:lnTo>
                    <a:pt x="81534" y="0"/>
                  </a:lnTo>
                  <a:lnTo>
                    <a:pt x="72390" y="0"/>
                  </a:lnTo>
                  <a:lnTo>
                    <a:pt x="63246" y="2286"/>
                  </a:lnTo>
                  <a:lnTo>
                    <a:pt x="53340" y="4572"/>
                  </a:lnTo>
                  <a:lnTo>
                    <a:pt x="42672" y="9144"/>
                  </a:lnTo>
                  <a:lnTo>
                    <a:pt x="10668" y="39624"/>
                  </a:lnTo>
                  <a:lnTo>
                    <a:pt x="0" y="7772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76" name="object 16876"/>
            <p:cNvSpPr/>
            <p:nvPr/>
          </p:nvSpPr>
          <p:spPr>
            <a:xfrm>
              <a:off x="1238605" y="3199638"/>
              <a:ext cx="162560" cy="0"/>
            </a:xfrm>
            <a:custGeom>
              <a:avLst/>
              <a:gdLst/>
              <a:ahLst/>
              <a:cxnLst/>
              <a:rect l="l" t="t" r="r" b="b"/>
              <a:pathLst>
                <a:path w="162559">
                  <a:moveTo>
                    <a:pt x="162306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77" name="object 16877"/>
            <p:cNvSpPr/>
            <p:nvPr/>
          </p:nvSpPr>
          <p:spPr>
            <a:xfrm>
              <a:off x="1238605" y="3195828"/>
              <a:ext cx="162560" cy="0"/>
            </a:xfrm>
            <a:custGeom>
              <a:avLst/>
              <a:gdLst/>
              <a:ahLst/>
              <a:cxnLst/>
              <a:rect l="l" t="t" r="r" b="b"/>
              <a:pathLst>
                <a:path w="162559">
                  <a:moveTo>
                    <a:pt x="162306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6878" name="object 16878"/>
          <p:cNvGrpSpPr/>
          <p:nvPr/>
        </p:nvGrpSpPr>
        <p:grpSpPr>
          <a:xfrm>
            <a:off x="1441782" y="2377197"/>
            <a:ext cx="238627" cy="31923"/>
            <a:chOff x="1147165" y="2983992"/>
            <a:chExt cx="189865" cy="25400"/>
          </a:xfrm>
        </p:grpSpPr>
        <p:sp>
          <p:nvSpPr>
            <p:cNvPr id="16879" name="object 16879"/>
            <p:cNvSpPr/>
            <p:nvPr/>
          </p:nvSpPr>
          <p:spPr>
            <a:xfrm>
              <a:off x="1147165" y="3006852"/>
              <a:ext cx="189865" cy="0"/>
            </a:xfrm>
            <a:custGeom>
              <a:avLst/>
              <a:gdLst/>
              <a:ahLst/>
              <a:cxnLst/>
              <a:rect l="l" t="t" r="r" b="b"/>
              <a:pathLst>
                <a:path w="189865">
                  <a:moveTo>
                    <a:pt x="0" y="0"/>
                  </a:moveTo>
                  <a:lnTo>
                    <a:pt x="18973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80" name="object 16880"/>
            <p:cNvSpPr/>
            <p:nvPr/>
          </p:nvSpPr>
          <p:spPr>
            <a:xfrm>
              <a:off x="1150975" y="3003042"/>
              <a:ext cx="186055" cy="0"/>
            </a:xfrm>
            <a:custGeom>
              <a:avLst/>
              <a:gdLst/>
              <a:ahLst/>
              <a:cxnLst/>
              <a:rect l="l" t="t" r="r" b="b"/>
              <a:pathLst>
                <a:path w="186055">
                  <a:moveTo>
                    <a:pt x="0" y="0"/>
                  </a:moveTo>
                  <a:lnTo>
                    <a:pt x="18592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81" name="object 16881"/>
            <p:cNvSpPr/>
            <p:nvPr/>
          </p:nvSpPr>
          <p:spPr>
            <a:xfrm>
              <a:off x="1163929" y="2986278"/>
              <a:ext cx="173355" cy="0"/>
            </a:xfrm>
            <a:custGeom>
              <a:avLst/>
              <a:gdLst/>
              <a:ahLst/>
              <a:cxnLst/>
              <a:rect l="l" t="t" r="r" b="b"/>
              <a:pathLst>
                <a:path w="173355">
                  <a:moveTo>
                    <a:pt x="0" y="0"/>
                  </a:moveTo>
                  <a:lnTo>
                    <a:pt x="17297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6882" name="object 16882"/>
          <p:cNvGrpSpPr/>
          <p:nvPr/>
        </p:nvGrpSpPr>
        <p:grpSpPr>
          <a:xfrm>
            <a:off x="1450402" y="2540963"/>
            <a:ext cx="310454" cy="110135"/>
            <a:chOff x="1154023" y="3114294"/>
            <a:chExt cx="247015" cy="87630"/>
          </a:xfrm>
        </p:grpSpPr>
        <p:sp>
          <p:nvSpPr>
            <p:cNvPr id="16883" name="object 16883"/>
            <p:cNvSpPr/>
            <p:nvPr/>
          </p:nvSpPr>
          <p:spPr>
            <a:xfrm>
              <a:off x="1238605" y="3195828"/>
              <a:ext cx="162560" cy="0"/>
            </a:xfrm>
            <a:custGeom>
              <a:avLst/>
              <a:gdLst/>
              <a:ahLst/>
              <a:cxnLst/>
              <a:rect l="l" t="t" r="r" b="b"/>
              <a:pathLst>
                <a:path w="162559">
                  <a:moveTo>
                    <a:pt x="162306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84" name="object 16884"/>
            <p:cNvSpPr/>
            <p:nvPr/>
          </p:nvSpPr>
          <p:spPr>
            <a:xfrm>
              <a:off x="1238605" y="3199638"/>
              <a:ext cx="162560" cy="0"/>
            </a:xfrm>
            <a:custGeom>
              <a:avLst/>
              <a:gdLst/>
              <a:ahLst/>
              <a:cxnLst/>
              <a:rect l="l" t="t" r="r" b="b"/>
              <a:pathLst>
                <a:path w="162559">
                  <a:moveTo>
                    <a:pt x="162306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85" name="object 16885"/>
            <p:cNvSpPr/>
            <p:nvPr/>
          </p:nvSpPr>
          <p:spPr>
            <a:xfrm>
              <a:off x="1156309" y="3116580"/>
              <a:ext cx="162560" cy="81280"/>
            </a:xfrm>
            <a:custGeom>
              <a:avLst/>
              <a:gdLst/>
              <a:ahLst/>
              <a:cxnLst/>
              <a:rect l="l" t="t" r="r" b="b"/>
              <a:pathLst>
                <a:path w="162559" h="81280">
                  <a:moveTo>
                    <a:pt x="162306" y="80772"/>
                  </a:moveTo>
                  <a:lnTo>
                    <a:pt x="161544" y="71628"/>
                  </a:lnTo>
                  <a:lnTo>
                    <a:pt x="159258" y="62484"/>
                  </a:lnTo>
                  <a:lnTo>
                    <a:pt x="139446" y="22098"/>
                  </a:lnTo>
                  <a:lnTo>
                    <a:pt x="99060" y="2286"/>
                  </a:lnTo>
                  <a:lnTo>
                    <a:pt x="89916" y="0"/>
                  </a:lnTo>
                  <a:lnTo>
                    <a:pt x="81534" y="0"/>
                  </a:lnTo>
                  <a:lnTo>
                    <a:pt x="72390" y="0"/>
                  </a:lnTo>
                  <a:lnTo>
                    <a:pt x="63246" y="2286"/>
                  </a:lnTo>
                  <a:lnTo>
                    <a:pt x="53340" y="4572"/>
                  </a:lnTo>
                  <a:lnTo>
                    <a:pt x="42672" y="9144"/>
                  </a:lnTo>
                  <a:lnTo>
                    <a:pt x="10668" y="39624"/>
                  </a:lnTo>
                  <a:lnTo>
                    <a:pt x="0" y="7772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6886" name="object 16886"/>
          <p:cNvSpPr/>
          <p:nvPr/>
        </p:nvSpPr>
        <p:spPr>
          <a:xfrm>
            <a:off x="1530848" y="2409758"/>
            <a:ext cx="153232" cy="0"/>
          </a:xfrm>
          <a:custGeom>
            <a:avLst/>
            <a:gdLst/>
            <a:ahLst/>
            <a:cxnLst/>
            <a:rect l="l" t="t" r="r" b="b"/>
            <a:pathLst>
              <a:path w="121919">
                <a:moveTo>
                  <a:pt x="121919" y="0"/>
                </a:moveTo>
                <a:lnTo>
                  <a:pt x="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6887" name="object 16887"/>
          <p:cNvGrpSpPr/>
          <p:nvPr/>
        </p:nvGrpSpPr>
        <p:grpSpPr>
          <a:xfrm>
            <a:off x="1991501" y="3204647"/>
            <a:ext cx="14365" cy="106943"/>
            <a:chOff x="1584553" y="3642359"/>
            <a:chExt cx="11430" cy="85090"/>
          </a:xfrm>
        </p:grpSpPr>
        <p:sp>
          <p:nvSpPr>
            <p:cNvPr id="16888" name="object 16888"/>
            <p:cNvSpPr/>
            <p:nvPr/>
          </p:nvSpPr>
          <p:spPr>
            <a:xfrm>
              <a:off x="1586839" y="3642359"/>
              <a:ext cx="0" cy="30480"/>
            </a:xfrm>
            <a:custGeom>
              <a:avLst/>
              <a:gdLst/>
              <a:ahLst/>
              <a:cxnLst/>
              <a:rect l="l" t="t" r="r" b="b"/>
              <a:pathLst>
                <a:path h="30479">
                  <a:moveTo>
                    <a:pt x="0" y="0"/>
                  </a:moveTo>
                  <a:lnTo>
                    <a:pt x="0" y="3048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89" name="object 16889"/>
            <p:cNvSpPr/>
            <p:nvPr/>
          </p:nvSpPr>
          <p:spPr>
            <a:xfrm>
              <a:off x="1589887" y="3696461"/>
              <a:ext cx="0" cy="30480"/>
            </a:xfrm>
            <a:custGeom>
              <a:avLst/>
              <a:gdLst/>
              <a:ahLst/>
              <a:cxnLst/>
              <a:rect l="l" t="t" r="r" b="b"/>
              <a:pathLst>
                <a:path h="30479">
                  <a:moveTo>
                    <a:pt x="0" y="0"/>
                  </a:moveTo>
                  <a:lnTo>
                    <a:pt x="0" y="3048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90" name="object 16890"/>
            <p:cNvSpPr/>
            <p:nvPr/>
          </p:nvSpPr>
          <p:spPr>
            <a:xfrm>
              <a:off x="1593697" y="3649217"/>
              <a:ext cx="0" cy="74295"/>
            </a:xfrm>
            <a:custGeom>
              <a:avLst/>
              <a:gdLst/>
              <a:ahLst/>
              <a:cxnLst/>
              <a:rect l="l" t="t" r="r" b="b"/>
              <a:pathLst>
                <a:path h="74295">
                  <a:moveTo>
                    <a:pt x="0" y="0"/>
                  </a:moveTo>
                  <a:lnTo>
                    <a:pt x="0" y="26670"/>
                  </a:lnTo>
                </a:path>
                <a:path h="74295">
                  <a:moveTo>
                    <a:pt x="0" y="0"/>
                  </a:moveTo>
                  <a:lnTo>
                    <a:pt x="0" y="7391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6891" name="object 16891"/>
          <p:cNvGrpSpPr/>
          <p:nvPr/>
        </p:nvGrpSpPr>
        <p:grpSpPr>
          <a:xfrm>
            <a:off x="1923504" y="3376077"/>
            <a:ext cx="69432" cy="65441"/>
            <a:chOff x="1530451" y="3778758"/>
            <a:chExt cx="55244" cy="52069"/>
          </a:xfrm>
        </p:grpSpPr>
        <p:sp>
          <p:nvSpPr>
            <p:cNvPr id="16892" name="object 16892"/>
            <p:cNvSpPr/>
            <p:nvPr/>
          </p:nvSpPr>
          <p:spPr>
            <a:xfrm>
              <a:off x="1532737" y="3781044"/>
              <a:ext cx="50800" cy="47625"/>
            </a:xfrm>
            <a:custGeom>
              <a:avLst/>
              <a:gdLst/>
              <a:ahLst/>
              <a:cxnLst/>
              <a:rect l="l" t="t" r="r" b="b"/>
              <a:pathLst>
                <a:path w="50800" h="47625">
                  <a:moveTo>
                    <a:pt x="0" y="47244"/>
                  </a:moveTo>
                  <a:lnTo>
                    <a:pt x="50291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93" name="object 16893"/>
            <p:cNvSpPr/>
            <p:nvPr/>
          </p:nvSpPr>
          <p:spPr>
            <a:xfrm>
              <a:off x="1532737" y="3781044"/>
              <a:ext cx="50800" cy="47625"/>
            </a:xfrm>
            <a:custGeom>
              <a:avLst/>
              <a:gdLst/>
              <a:ahLst/>
              <a:cxnLst/>
              <a:rect l="l" t="t" r="r" b="b"/>
              <a:pathLst>
                <a:path w="50800" h="47625">
                  <a:moveTo>
                    <a:pt x="50291" y="47244"/>
                  </a:moveTo>
                  <a:lnTo>
                    <a:pt x="0" y="0"/>
                  </a:lnTo>
                </a:path>
                <a:path w="50800" h="47625">
                  <a:moveTo>
                    <a:pt x="50291" y="47244"/>
                  </a:moveTo>
                  <a:lnTo>
                    <a:pt x="0" y="47244"/>
                  </a:lnTo>
                  <a:lnTo>
                    <a:pt x="0" y="0"/>
                  </a:lnTo>
                  <a:lnTo>
                    <a:pt x="50291" y="0"/>
                  </a:lnTo>
                  <a:lnTo>
                    <a:pt x="50291" y="4724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6894" name="object 16894"/>
          <p:cNvGrpSpPr/>
          <p:nvPr/>
        </p:nvGrpSpPr>
        <p:grpSpPr>
          <a:xfrm>
            <a:off x="1484878" y="3201774"/>
            <a:ext cx="590581" cy="74222"/>
            <a:chOff x="1181455" y="3640073"/>
            <a:chExt cx="469900" cy="59055"/>
          </a:xfrm>
        </p:grpSpPr>
        <p:sp>
          <p:nvSpPr>
            <p:cNvPr id="16895" name="object 16895"/>
            <p:cNvSpPr/>
            <p:nvPr/>
          </p:nvSpPr>
          <p:spPr>
            <a:xfrm>
              <a:off x="1198219" y="3675887"/>
              <a:ext cx="395605" cy="0"/>
            </a:xfrm>
            <a:custGeom>
              <a:avLst/>
              <a:gdLst/>
              <a:ahLst/>
              <a:cxnLst/>
              <a:rect l="l" t="t" r="r" b="b"/>
              <a:pathLst>
                <a:path w="395605">
                  <a:moveTo>
                    <a:pt x="0" y="0"/>
                  </a:moveTo>
                  <a:lnTo>
                    <a:pt x="39547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96" name="object 16896"/>
            <p:cNvSpPr/>
            <p:nvPr/>
          </p:nvSpPr>
          <p:spPr>
            <a:xfrm>
              <a:off x="1231747" y="3696461"/>
              <a:ext cx="358140" cy="0"/>
            </a:xfrm>
            <a:custGeom>
              <a:avLst/>
              <a:gdLst/>
              <a:ahLst/>
              <a:cxnLst/>
              <a:rect l="l" t="t" r="r" b="b"/>
              <a:pathLst>
                <a:path w="358140">
                  <a:moveTo>
                    <a:pt x="0" y="0"/>
                  </a:moveTo>
                  <a:lnTo>
                    <a:pt x="35814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97" name="object 16897"/>
            <p:cNvSpPr/>
            <p:nvPr/>
          </p:nvSpPr>
          <p:spPr>
            <a:xfrm>
              <a:off x="1181455" y="3692651"/>
              <a:ext cx="412750" cy="0"/>
            </a:xfrm>
            <a:custGeom>
              <a:avLst/>
              <a:gdLst/>
              <a:ahLst/>
              <a:cxnLst/>
              <a:rect l="l" t="t" r="r" b="b"/>
              <a:pathLst>
                <a:path w="412750">
                  <a:moveTo>
                    <a:pt x="0" y="0"/>
                  </a:moveTo>
                  <a:lnTo>
                    <a:pt x="41224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98" name="object 16898"/>
            <p:cNvSpPr/>
            <p:nvPr/>
          </p:nvSpPr>
          <p:spPr>
            <a:xfrm>
              <a:off x="1181455" y="3696461"/>
              <a:ext cx="408940" cy="0"/>
            </a:xfrm>
            <a:custGeom>
              <a:avLst/>
              <a:gdLst/>
              <a:ahLst/>
              <a:cxnLst/>
              <a:rect l="l" t="t" r="r" b="b"/>
              <a:pathLst>
                <a:path w="408940">
                  <a:moveTo>
                    <a:pt x="0" y="0"/>
                  </a:moveTo>
                  <a:lnTo>
                    <a:pt x="408431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99" name="object 16899"/>
            <p:cNvSpPr/>
            <p:nvPr/>
          </p:nvSpPr>
          <p:spPr>
            <a:xfrm>
              <a:off x="1201267" y="3672839"/>
              <a:ext cx="386080" cy="0"/>
            </a:xfrm>
            <a:custGeom>
              <a:avLst/>
              <a:gdLst/>
              <a:ahLst/>
              <a:cxnLst/>
              <a:rect l="l" t="t" r="r" b="b"/>
              <a:pathLst>
                <a:path w="386080">
                  <a:moveTo>
                    <a:pt x="0" y="0"/>
                  </a:moveTo>
                  <a:lnTo>
                    <a:pt x="38557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00" name="object 16900"/>
            <p:cNvSpPr/>
            <p:nvPr/>
          </p:nvSpPr>
          <p:spPr>
            <a:xfrm>
              <a:off x="1586839" y="3642359"/>
              <a:ext cx="64135" cy="0"/>
            </a:xfrm>
            <a:custGeom>
              <a:avLst/>
              <a:gdLst/>
              <a:ahLst/>
              <a:cxnLst/>
              <a:rect l="l" t="t" r="r" b="b"/>
              <a:pathLst>
                <a:path w="64135">
                  <a:moveTo>
                    <a:pt x="6400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6901" name="object 16901"/>
          <p:cNvGrpSpPr/>
          <p:nvPr/>
        </p:nvGrpSpPr>
        <p:grpSpPr>
          <a:xfrm>
            <a:off x="1760695" y="2645352"/>
            <a:ext cx="339983" cy="31125"/>
            <a:chOff x="1400911" y="3197351"/>
            <a:chExt cx="270510" cy="24765"/>
          </a:xfrm>
        </p:grpSpPr>
        <p:sp>
          <p:nvSpPr>
            <p:cNvPr id="16902" name="object 16902"/>
            <p:cNvSpPr/>
            <p:nvPr/>
          </p:nvSpPr>
          <p:spPr>
            <a:xfrm>
              <a:off x="1400911" y="3219449"/>
              <a:ext cx="250190" cy="0"/>
            </a:xfrm>
            <a:custGeom>
              <a:avLst/>
              <a:gdLst/>
              <a:ahLst/>
              <a:cxnLst/>
              <a:rect l="l" t="t" r="r" b="b"/>
              <a:pathLst>
                <a:path w="250189">
                  <a:moveTo>
                    <a:pt x="0" y="0"/>
                  </a:moveTo>
                  <a:lnTo>
                    <a:pt x="24993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03" name="object 16903"/>
            <p:cNvSpPr/>
            <p:nvPr/>
          </p:nvSpPr>
          <p:spPr>
            <a:xfrm>
              <a:off x="1400911" y="3199637"/>
              <a:ext cx="270510" cy="0"/>
            </a:xfrm>
            <a:custGeom>
              <a:avLst/>
              <a:gdLst/>
              <a:ahLst/>
              <a:cxnLst/>
              <a:rect l="l" t="t" r="r" b="b"/>
              <a:pathLst>
                <a:path w="270510">
                  <a:moveTo>
                    <a:pt x="0" y="0"/>
                  </a:moveTo>
                  <a:lnTo>
                    <a:pt x="27051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04" name="object 16904"/>
            <p:cNvSpPr/>
            <p:nvPr/>
          </p:nvSpPr>
          <p:spPr>
            <a:xfrm>
              <a:off x="1400911" y="3216401"/>
              <a:ext cx="254000" cy="0"/>
            </a:xfrm>
            <a:custGeom>
              <a:avLst/>
              <a:gdLst/>
              <a:ahLst/>
              <a:cxnLst/>
              <a:rect l="l" t="t" r="r" b="b"/>
              <a:pathLst>
                <a:path w="254000">
                  <a:moveTo>
                    <a:pt x="0" y="0"/>
                  </a:moveTo>
                  <a:lnTo>
                    <a:pt x="25374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6905" name="object 16905"/>
          <p:cNvGrpSpPr/>
          <p:nvPr/>
        </p:nvGrpSpPr>
        <p:grpSpPr>
          <a:xfrm>
            <a:off x="1985754" y="2398265"/>
            <a:ext cx="153232" cy="14365"/>
            <a:chOff x="1579981" y="3000755"/>
            <a:chExt cx="121920" cy="11430"/>
          </a:xfrm>
        </p:grpSpPr>
        <p:sp>
          <p:nvSpPr>
            <p:cNvPr id="16906" name="object 16906"/>
            <p:cNvSpPr/>
            <p:nvPr/>
          </p:nvSpPr>
          <p:spPr>
            <a:xfrm>
              <a:off x="1583029" y="3006851"/>
              <a:ext cx="105410" cy="0"/>
            </a:xfrm>
            <a:custGeom>
              <a:avLst/>
              <a:gdLst/>
              <a:ahLst/>
              <a:cxnLst/>
              <a:rect l="l" t="t" r="r" b="b"/>
              <a:pathLst>
                <a:path w="105410">
                  <a:moveTo>
                    <a:pt x="105156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07" name="object 16907"/>
            <p:cNvSpPr/>
            <p:nvPr/>
          </p:nvSpPr>
          <p:spPr>
            <a:xfrm>
              <a:off x="1586839" y="3003041"/>
              <a:ext cx="78105" cy="0"/>
            </a:xfrm>
            <a:custGeom>
              <a:avLst/>
              <a:gdLst/>
              <a:ahLst/>
              <a:cxnLst/>
              <a:rect l="l" t="t" r="r" b="b"/>
              <a:pathLst>
                <a:path w="78105">
                  <a:moveTo>
                    <a:pt x="77724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08" name="object 16908"/>
            <p:cNvSpPr/>
            <p:nvPr/>
          </p:nvSpPr>
          <p:spPr>
            <a:xfrm>
              <a:off x="1579981" y="3009899"/>
              <a:ext cx="121920" cy="0"/>
            </a:xfrm>
            <a:custGeom>
              <a:avLst/>
              <a:gdLst/>
              <a:ahLst/>
              <a:cxnLst/>
              <a:rect l="l" t="t" r="r" b="b"/>
              <a:pathLst>
                <a:path w="121919">
                  <a:moveTo>
                    <a:pt x="121919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6909" name="object 16909"/>
          <p:cNvGrpSpPr/>
          <p:nvPr/>
        </p:nvGrpSpPr>
        <p:grpSpPr>
          <a:xfrm>
            <a:off x="2013528" y="2530427"/>
            <a:ext cx="229848" cy="118116"/>
            <a:chOff x="1602079" y="3105911"/>
            <a:chExt cx="182880" cy="93980"/>
          </a:xfrm>
        </p:grpSpPr>
        <p:sp>
          <p:nvSpPr>
            <p:cNvPr id="16910" name="object 16910"/>
            <p:cNvSpPr/>
            <p:nvPr/>
          </p:nvSpPr>
          <p:spPr>
            <a:xfrm>
              <a:off x="1603603" y="3192779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89">
                  <a:moveTo>
                    <a:pt x="0" y="0"/>
                  </a:moveTo>
                  <a:lnTo>
                    <a:pt x="8458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11" name="object 16911"/>
            <p:cNvSpPr/>
            <p:nvPr/>
          </p:nvSpPr>
          <p:spPr>
            <a:xfrm>
              <a:off x="1604365" y="3108197"/>
              <a:ext cx="178435" cy="89535"/>
            </a:xfrm>
            <a:custGeom>
              <a:avLst/>
              <a:gdLst/>
              <a:ahLst/>
              <a:cxnLst/>
              <a:rect l="l" t="t" r="r" b="b"/>
              <a:pathLst>
                <a:path w="178435" h="89535">
                  <a:moveTo>
                    <a:pt x="178307" y="89153"/>
                  </a:moveTo>
                  <a:lnTo>
                    <a:pt x="177545" y="79247"/>
                  </a:lnTo>
                  <a:lnTo>
                    <a:pt x="175259" y="69341"/>
                  </a:lnTo>
                  <a:lnTo>
                    <a:pt x="153161" y="25145"/>
                  </a:lnTo>
                  <a:lnTo>
                    <a:pt x="108965" y="3047"/>
                  </a:lnTo>
                  <a:lnTo>
                    <a:pt x="89153" y="0"/>
                  </a:lnTo>
                  <a:lnTo>
                    <a:pt x="80009" y="761"/>
                  </a:lnTo>
                  <a:lnTo>
                    <a:pt x="70103" y="2285"/>
                  </a:lnTo>
                  <a:lnTo>
                    <a:pt x="58673" y="6095"/>
                  </a:lnTo>
                  <a:lnTo>
                    <a:pt x="47243" y="9905"/>
                  </a:lnTo>
                  <a:lnTo>
                    <a:pt x="12191" y="44195"/>
                  </a:lnTo>
                  <a:lnTo>
                    <a:pt x="0" y="86105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6912" name="object 16912"/>
          <p:cNvGrpSpPr/>
          <p:nvPr/>
        </p:nvGrpSpPr>
        <p:grpSpPr>
          <a:xfrm>
            <a:off x="2000120" y="3123244"/>
            <a:ext cx="98962" cy="185953"/>
            <a:chOff x="1591411" y="3577590"/>
            <a:chExt cx="78740" cy="147955"/>
          </a:xfrm>
        </p:grpSpPr>
        <p:sp>
          <p:nvSpPr>
            <p:cNvPr id="16913" name="object 16913"/>
            <p:cNvSpPr/>
            <p:nvPr/>
          </p:nvSpPr>
          <p:spPr>
            <a:xfrm>
              <a:off x="1593697" y="3649218"/>
              <a:ext cx="74295" cy="74295"/>
            </a:xfrm>
            <a:custGeom>
              <a:avLst/>
              <a:gdLst/>
              <a:ahLst/>
              <a:cxnLst/>
              <a:rect l="l" t="t" r="r" b="b"/>
              <a:pathLst>
                <a:path w="74294" h="74295">
                  <a:moveTo>
                    <a:pt x="0" y="0"/>
                  </a:moveTo>
                  <a:lnTo>
                    <a:pt x="73914" y="7391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14" name="object 16914"/>
            <p:cNvSpPr/>
            <p:nvPr/>
          </p:nvSpPr>
          <p:spPr>
            <a:xfrm>
              <a:off x="1608175" y="3579876"/>
              <a:ext cx="43815" cy="44450"/>
            </a:xfrm>
            <a:custGeom>
              <a:avLst/>
              <a:gdLst/>
              <a:ahLst/>
              <a:cxnLst/>
              <a:rect l="l" t="t" r="r" b="b"/>
              <a:pathLst>
                <a:path w="43814" h="44450">
                  <a:moveTo>
                    <a:pt x="0" y="0"/>
                  </a:moveTo>
                  <a:lnTo>
                    <a:pt x="762" y="8382"/>
                  </a:lnTo>
                  <a:lnTo>
                    <a:pt x="3048" y="16764"/>
                  </a:lnTo>
                  <a:lnTo>
                    <a:pt x="35052" y="42672"/>
                  </a:lnTo>
                  <a:lnTo>
                    <a:pt x="43434" y="4419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15" name="object 16915"/>
            <p:cNvSpPr/>
            <p:nvPr/>
          </p:nvSpPr>
          <p:spPr>
            <a:xfrm>
              <a:off x="1607413" y="3581400"/>
              <a:ext cx="43815" cy="0"/>
            </a:xfrm>
            <a:custGeom>
              <a:avLst/>
              <a:gdLst/>
              <a:ahLst/>
              <a:cxnLst/>
              <a:rect l="l" t="t" r="r" b="b"/>
              <a:pathLst>
                <a:path w="43814">
                  <a:moveTo>
                    <a:pt x="43434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6916" name="object 16916"/>
          <p:cNvSpPr/>
          <p:nvPr/>
        </p:nvSpPr>
        <p:spPr>
          <a:xfrm>
            <a:off x="1760696" y="2648225"/>
            <a:ext cx="335194" cy="0"/>
          </a:xfrm>
          <a:custGeom>
            <a:avLst/>
            <a:gdLst/>
            <a:ahLst/>
            <a:cxnLst/>
            <a:rect l="l" t="t" r="r" b="b"/>
            <a:pathLst>
              <a:path w="266700">
                <a:moveTo>
                  <a:pt x="266700" y="0"/>
                </a:moveTo>
                <a:lnTo>
                  <a:pt x="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6917" name="object 16917"/>
          <p:cNvGrpSpPr/>
          <p:nvPr/>
        </p:nvGrpSpPr>
        <p:grpSpPr>
          <a:xfrm>
            <a:off x="1989586" y="2398265"/>
            <a:ext cx="119712" cy="11173"/>
            <a:chOff x="1583029" y="3000755"/>
            <a:chExt cx="95250" cy="8890"/>
          </a:xfrm>
        </p:grpSpPr>
        <p:sp>
          <p:nvSpPr>
            <p:cNvPr id="16918" name="object 16918"/>
            <p:cNvSpPr/>
            <p:nvPr/>
          </p:nvSpPr>
          <p:spPr>
            <a:xfrm>
              <a:off x="1583029" y="3006851"/>
              <a:ext cx="95250" cy="0"/>
            </a:xfrm>
            <a:custGeom>
              <a:avLst/>
              <a:gdLst/>
              <a:ahLst/>
              <a:cxnLst/>
              <a:rect l="l" t="t" r="r" b="b"/>
              <a:pathLst>
                <a:path w="95250">
                  <a:moveTo>
                    <a:pt x="95250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19" name="object 16919"/>
            <p:cNvSpPr/>
            <p:nvPr/>
          </p:nvSpPr>
          <p:spPr>
            <a:xfrm>
              <a:off x="1586839" y="3003041"/>
              <a:ext cx="78105" cy="0"/>
            </a:xfrm>
            <a:custGeom>
              <a:avLst/>
              <a:gdLst/>
              <a:ahLst/>
              <a:cxnLst/>
              <a:rect l="l" t="t" r="r" b="b"/>
              <a:pathLst>
                <a:path w="78105">
                  <a:moveTo>
                    <a:pt x="77724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6920" name="object 16920"/>
          <p:cNvGrpSpPr/>
          <p:nvPr/>
        </p:nvGrpSpPr>
        <p:grpSpPr>
          <a:xfrm>
            <a:off x="1760696" y="2530428"/>
            <a:ext cx="482840" cy="146049"/>
            <a:chOff x="1400911" y="3105911"/>
            <a:chExt cx="384175" cy="116205"/>
          </a:xfrm>
        </p:grpSpPr>
        <p:sp>
          <p:nvSpPr>
            <p:cNvPr id="16921" name="object 16921"/>
            <p:cNvSpPr/>
            <p:nvPr/>
          </p:nvSpPr>
          <p:spPr>
            <a:xfrm>
              <a:off x="1400911" y="3199637"/>
              <a:ext cx="270510" cy="0"/>
            </a:xfrm>
            <a:custGeom>
              <a:avLst/>
              <a:gdLst/>
              <a:ahLst/>
              <a:cxnLst/>
              <a:rect l="l" t="t" r="r" b="b"/>
              <a:pathLst>
                <a:path w="270510">
                  <a:moveTo>
                    <a:pt x="0" y="0"/>
                  </a:moveTo>
                  <a:lnTo>
                    <a:pt x="266700" y="0"/>
                  </a:lnTo>
                </a:path>
                <a:path w="270510">
                  <a:moveTo>
                    <a:pt x="0" y="0"/>
                  </a:moveTo>
                  <a:lnTo>
                    <a:pt x="27051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6922" name="object 16922"/>
            <p:cNvPicPr/>
            <p:nvPr/>
          </p:nvPicPr>
          <p:blipFill>
            <a:blip r:embed="rId97" cstate="print"/>
            <a:stretch>
              <a:fillRect/>
            </a:stretch>
          </p:blipFill>
          <p:spPr>
            <a:xfrm>
              <a:off x="1400911" y="3105911"/>
              <a:ext cx="384047" cy="115823"/>
            </a:xfrm>
            <a:prstGeom prst="rect">
              <a:avLst/>
            </a:prstGeom>
          </p:spPr>
        </p:pic>
      </p:grpSp>
      <p:sp>
        <p:nvSpPr>
          <p:cNvPr id="16923" name="object 16923"/>
          <p:cNvSpPr/>
          <p:nvPr/>
        </p:nvSpPr>
        <p:spPr>
          <a:xfrm>
            <a:off x="1985754" y="2409758"/>
            <a:ext cx="153232" cy="0"/>
          </a:xfrm>
          <a:custGeom>
            <a:avLst/>
            <a:gdLst/>
            <a:ahLst/>
            <a:cxnLst/>
            <a:rect l="l" t="t" r="r" b="b"/>
            <a:pathLst>
              <a:path w="121919">
                <a:moveTo>
                  <a:pt x="121919" y="0"/>
                </a:moveTo>
                <a:lnTo>
                  <a:pt x="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24" name="object 16924"/>
          <p:cNvSpPr/>
          <p:nvPr/>
        </p:nvSpPr>
        <p:spPr>
          <a:xfrm>
            <a:off x="1998205" y="3310951"/>
            <a:ext cx="98164" cy="0"/>
          </a:xfrm>
          <a:custGeom>
            <a:avLst/>
            <a:gdLst/>
            <a:ahLst/>
            <a:cxnLst/>
            <a:rect l="l" t="t" r="r" b="b"/>
            <a:pathLst>
              <a:path w="78105">
                <a:moveTo>
                  <a:pt x="0" y="0"/>
                </a:moveTo>
                <a:lnTo>
                  <a:pt x="7772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25" name="object 16925"/>
          <p:cNvSpPr/>
          <p:nvPr/>
        </p:nvSpPr>
        <p:spPr>
          <a:xfrm>
            <a:off x="2002994" y="3213266"/>
            <a:ext cx="93376" cy="0"/>
          </a:xfrm>
          <a:custGeom>
            <a:avLst/>
            <a:gdLst/>
            <a:ahLst/>
            <a:cxnLst/>
            <a:rect l="l" t="t" r="r" b="b"/>
            <a:pathLst>
              <a:path w="74294">
                <a:moveTo>
                  <a:pt x="73913" y="0"/>
                </a:moveTo>
                <a:lnTo>
                  <a:pt x="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26" name="object 16926"/>
          <p:cNvSpPr/>
          <p:nvPr/>
        </p:nvSpPr>
        <p:spPr>
          <a:xfrm>
            <a:off x="2002994" y="3306164"/>
            <a:ext cx="93376" cy="0"/>
          </a:xfrm>
          <a:custGeom>
            <a:avLst/>
            <a:gdLst/>
            <a:ahLst/>
            <a:cxnLst/>
            <a:rect l="l" t="t" r="r" b="b"/>
            <a:pathLst>
              <a:path w="74294">
                <a:moveTo>
                  <a:pt x="0" y="0"/>
                </a:moveTo>
                <a:lnTo>
                  <a:pt x="7391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27" name="object 16927"/>
          <p:cNvSpPr/>
          <p:nvPr/>
        </p:nvSpPr>
        <p:spPr>
          <a:xfrm>
            <a:off x="2002994" y="3213266"/>
            <a:ext cx="93376" cy="0"/>
          </a:xfrm>
          <a:custGeom>
            <a:avLst/>
            <a:gdLst/>
            <a:ahLst/>
            <a:cxnLst/>
            <a:rect l="l" t="t" r="r" b="b"/>
            <a:pathLst>
              <a:path w="74294">
                <a:moveTo>
                  <a:pt x="73913" y="0"/>
                </a:moveTo>
                <a:lnTo>
                  <a:pt x="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28" name="object 16928"/>
          <p:cNvSpPr/>
          <p:nvPr/>
        </p:nvSpPr>
        <p:spPr>
          <a:xfrm>
            <a:off x="2903230" y="4113503"/>
            <a:ext cx="98164" cy="98164"/>
          </a:xfrm>
          <a:custGeom>
            <a:avLst/>
            <a:gdLst/>
            <a:ahLst/>
            <a:cxnLst/>
            <a:rect l="l" t="t" r="r" b="b"/>
            <a:pathLst>
              <a:path w="78105" h="78104">
                <a:moveTo>
                  <a:pt x="0" y="77724"/>
                </a:moveTo>
                <a:lnTo>
                  <a:pt x="77724" y="77724"/>
                </a:lnTo>
                <a:lnTo>
                  <a:pt x="77724" y="0"/>
                </a:lnTo>
                <a:lnTo>
                  <a:pt x="0" y="0"/>
                </a:lnTo>
                <a:lnTo>
                  <a:pt x="0" y="77724"/>
                </a:lnTo>
                <a:lnTo>
                  <a:pt x="77724" y="77724"/>
                </a:lnTo>
                <a:lnTo>
                  <a:pt x="77724" y="0"/>
                </a:lnTo>
                <a:lnTo>
                  <a:pt x="0" y="0"/>
                </a:lnTo>
                <a:lnTo>
                  <a:pt x="0" y="77724"/>
                </a:lnTo>
                <a:lnTo>
                  <a:pt x="77724" y="77724"/>
                </a:lnTo>
                <a:lnTo>
                  <a:pt x="77724" y="0"/>
                </a:lnTo>
                <a:lnTo>
                  <a:pt x="0" y="0"/>
                </a:lnTo>
                <a:lnTo>
                  <a:pt x="0" y="77724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29" name="object 16929"/>
          <p:cNvSpPr/>
          <p:nvPr/>
        </p:nvSpPr>
        <p:spPr>
          <a:xfrm>
            <a:off x="2095890" y="4113503"/>
            <a:ext cx="0" cy="98164"/>
          </a:xfrm>
          <a:custGeom>
            <a:avLst/>
            <a:gdLst/>
            <a:ahLst/>
            <a:cxnLst/>
            <a:rect l="l" t="t" r="r" b="b"/>
            <a:pathLst>
              <a:path h="78104">
                <a:moveTo>
                  <a:pt x="0" y="77724"/>
                </a:moveTo>
                <a:lnTo>
                  <a:pt x="0" y="0"/>
                </a:lnTo>
              </a:path>
              <a:path h="78104">
                <a:moveTo>
                  <a:pt x="0" y="77724"/>
                </a:moveTo>
                <a:lnTo>
                  <a:pt x="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6930" name="object 16930"/>
          <p:cNvGrpSpPr/>
          <p:nvPr/>
        </p:nvGrpSpPr>
        <p:grpSpPr>
          <a:xfrm>
            <a:off x="1923504" y="4281101"/>
            <a:ext cx="69432" cy="65441"/>
            <a:chOff x="1530451" y="4498847"/>
            <a:chExt cx="55244" cy="52069"/>
          </a:xfrm>
        </p:grpSpPr>
        <p:sp>
          <p:nvSpPr>
            <p:cNvPr id="16931" name="object 16931"/>
            <p:cNvSpPr/>
            <p:nvPr/>
          </p:nvSpPr>
          <p:spPr>
            <a:xfrm>
              <a:off x="1532737" y="4501133"/>
              <a:ext cx="50800" cy="47625"/>
            </a:xfrm>
            <a:custGeom>
              <a:avLst/>
              <a:gdLst/>
              <a:ahLst/>
              <a:cxnLst/>
              <a:rect l="l" t="t" r="r" b="b"/>
              <a:pathLst>
                <a:path w="50800" h="47625">
                  <a:moveTo>
                    <a:pt x="50291" y="47244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32" name="object 16932"/>
            <p:cNvSpPr/>
            <p:nvPr/>
          </p:nvSpPr>
          <p:spPr>
            <a:xfrm>
              <a:off x="1532737" y="4501133"/>
              <a:ext cx="50800" cy="47625"/>
            </a:xfrm>
            <a:custGeom>
              <a:avLst/>
              <a:gdLst/>
              <a:ahLst/>
              <a:cxnLst/>
              <a:rect l="l" t="t" r="r" b="b"/>
              <a:pathLst>
                <a:path w="50800" h="47625">
                  <a:moveTo>
                    <a:pt x="0" y="47244"/>
                  </a:moveTo>
                  <a:lnTo>
                    <a:pt x="50291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6933" name="object 16933"/>
          <p:cNvGrpSpPr/>
          <p:nvPr/>
        </p:nvGrpSpPr>
        <p:grpSpPr>
          <a:xfrm>
            <a:off x="1995332" y="4113503"/>
            <a:ext cx="11173" cy="98164"/>
            <a:chOff x="1587601" y="4365497"/>
            <a:chExt cx="8890" cy="78105"/>
          </a:xfrm>
        </p:grpSpPr>
        <p:sp>
          <p:nvSpPr>
            <p:cNvPr id="16934" name="object 16934"/>
            <p:cNvSpPr/>
            <p:nvPr/>
          </p:nvSpPr>
          <p:spPr>
            <a:xfrm>
              <a:off x="1589887" y="4365497"/>
              <a:ext cx="0" cy="78105"/>
            </a:xfrm>
            <a:custGeom>
              <a:avLst/>
              <a:gdLst/>
              <a:ahLst/>
              <a:cxnLst/>
              <a:rect l="l" t="t" r="r" b="b"/>
              <a:pathLst>
                <a:path h="78104">
                  <a:moveTo>
                    <a:pt x="0" y="0"/>
                  </a:moveTo>
                  <a:lnTo>
                    <a:pt x="0" y="7772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35" name="object 16935"/>
            <p:cNvSpPr/>
            <p:nvPr/>
          </p:nvSpPr>
          <p:spPr>
            <a:xfrm>
              <a:off x="1593697" y="4365497"/>
              <a:ext cx="0" cy="78105"/>
            </a:xfrm>
            <a:custGeom>
              <a:avLst/>
              <a:gdLst/>
              <a:ahLst/>
              <a:cxnLst/>
              <a:rect l="l" t="t" r="r" b="b"/>
              <a:pathLst>
                <a:path h="78104">
                  <a:moveTo>
                    <a:pt x="0" y="0"/>
                  </a:moveTo>
                  <a:lnTo>
                    <a:pt x="0" y="7772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6936" name="object 16936"/>
          <p:cNvSpPr/>
          <p:nvPr/>
        </p:nvSpPr>
        <p:spPr>
          <a:xfrm>
            <a:off x="1926377" y="4283975"/>
            <a:ext cx="63847" cy="59856"/>
          </a:xfrm>
          <a:custGeom>
            <a:avLst/>
            <a:gdLst/>
            <a:ahLst/>
            <a:cxnLst/>
            <a:rect l="l" t="t" r="r" b="b"/>
            <a:pathLst>
              <a:path w="50800" h="47625">
                <a:moveTo>
                  <a:pt x="50291" y="47244"/>
                </a:moveTo>
                <a:lnTo>
                  <a:pt x="0" y="47244"/>
                </a:lnTo>
                <a:lnTo>
                  <a:pt x="0" y="0"/>
                </a:lnTo>
                <a:lnTo>
                  <a:pt x="50291" y="0"/>
                </a:lnTo>
                <a:lnTo>
                  <a:pt x="50291" y="47244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6937" name="object 16937"/>
          <p:cNvGrpSpPr/>
          <p:nvPr/>
        </p:nvGrpSpPr>
        <p:grpSpPr>
          <a:xfrm>
            <a:off x="1443698" y="4110629"/>
            <a:ext cx="107741" cy="103751"/>
            <a:chOff x="1148689" y="4363211"/>
            <a:chExt cx="85725" cy="82550"/>
          </a:xfrm>
        </p:grpSpPr>
        <p:sp>
          <p:nvSpPr>
            <p:cNvPr id="16938" name="object 16938"/>
            <p:cNvSpPr/>
            <p:nvPr/>
          </p:nvSpPr>
          <p:spPr>
            <a:xfrm>
              <a:off x="1150975" y="4365497"/>
              <a:ext cx="81280" cy="78105"/>
            </a:xfrm>
            <a:custGeom>
              <a:avLst/>
              <a:gdLst/>
              <a:ahLst/>
              <a:cxnLst/>
              <a:rect l="l" t="t" r="r" b="b"/>
              <a:pathLst>
                <a:path w="81280" h="78104">
                  <a:moveTo>
                    <a:pt x="0" y="77724"/>
                  </a:moveTo>
                  <a:lnTo>
                    <a:pt x="80772" y="77724"/>
                  </a:lnTo>
                  <a:lnTo>
                    <a:pt x="80772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39" name="object 16939"/>
            <p:cNvSpPr/>
            <p:nvPr/>
          </p:nvSpPr>
          <p:spPr>
            <a:xfrm>
              <a:off x="1154023" y="4365497"/>
              <a:ext cx="74930" cy="78105"/>
            </a:xfrm>
            <a:custGeom>
              <a:avLst/>
              <a:gdLst/>
              <a:ahLst/>
              <a:cxnLst/>
              <a:rect l="l" t="t" r="r" b="b"/>
              <a:pathLst>
                <a:path w="74930" h="78104">
                  <a:moveTo>
                    <a:pt x="0" y="77724"/>
                  </a:moveTo>
                  <a:lnTo>
                    <a:pt x="74676" y="77724"/>
                  </a:lnTo>
                  <a:lnTo>
                    <a:pt x="74676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6940" name="object 16940"/>
          <p:cNvSpPr/>
          <p:nvPr/>
        </p:nvSpPr>
        <p:spPr>
          <a:xfrm>
            <a:off x="1998205" y="4211188"/>
            <a:ext cx="98164" cy="0"/>
          </a:xfrm>
          <a:custGeom>
            <a:avLst/>
            <a:gdLst/>
            <a:ahLst/>
            <a:cxnLst/>
            <a:rect l="l" t="t" r="r" b="b"/>
            <a:pathLst>
              <a:path w="78105">
                <a:moveTo>
                  <a:pt x="0" y="0"/>
                </a:moveTo>
                <a:lnTo>
                  <a:pt x="7772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41" name="object 16941"/>
          <p:cNvSpPr/>
          <p:nvPr/>
        </p:nvSpPr>
        <p:spPr>
          <a:xfrm>
            <a:off x="1998205" y="4113502"/>
            <a:ext cx="98164" cy="0"/>
          </a:xfrm>
          <a:custGeom>
            <a:avLst/>
            <a:gdLst/>
            <a:ahLst/>
            <a:cxnLst/>
            <a:rect l="l" t="t" r="r" b="b"/>
            <a:pathLst>
              <a:path w="78105">
                <a:moveTo>
                  <a:pt x="77724" y="0"/>
                </a:moveTo>
                <a:lnTo>
                  <a:pt x="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42" name="object 16942"/>
          <p:cNvSpPr/>
          <p:nvPr/>
        </p:nvSpPr>
        <p:spPr>
          <a:xfrm>
            <a:off x="2002994" y="4211188"/>
            <a:ext cx="93376" cy="0"/>
          </a:xfrm>
          <a:custGeom>
            <a:avLst/>
            <a:gdLst/>
            <a:ahLst/>
            <a:cxnLst/>
            <a:rect l="l" t="t" r="r" b="b"/>
            <a:pathLst>
              <a:path w="74294">
                <a:moveTo>
                  <a:pt x="0" y="0"/>
                </a:moveTo>
                <a:lnTo>
                  <a:pt x="7391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6943" name="object 16943"/>
          <p:cNvGrpSpPr/>
          <p:nvPr/>
        </p:nvGrpSpPr>
        <p:grpSpPr>
          <a:xfrm>
            <a:off x="2002993" y="3310951"/>
            <a:ext cx="95770" cy="806063"/>
            <a:chOff x="1593697" y="3726941"/>
            <a:chExt cx="76200" cy="641350"/>
          </a:xfrm>
        </p:grpSpPr>
        <p:sp>
          <p:nvSpPr>
            <p:cNvPr id="16944" name="object 16944"/>
            <p:cNvSpPr/>
            <p:nvPr/>
          </p:nvSpPr>
          <p:spPr>
            <a:xfrm>
              <a:off x="1593697" y="4365497"/>
              <a:ext cx="74295" cy="0"/>
            </a:xfrm>
            <a:custGeom>
              <a:avLst/>
              <a:gdLst/>
              <a:ahLst/>
              <a:cxnLst/>
              <a:rect l="l" t="t" r="r" b="b"/>
              <a:pathLst>
                <a:path w="74294">
                  <a:moveTo>
                    <a:pt x="73913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45" name="object 16945"/>
            <p:cNvSpPr/>
            <p:nvPr/>
          </p:nvSpPr>
          <p:spPr>
            <a:xfrm>
              <a:off x="1654657" y="3726941"/>
              <a:ext cx="0" cy="638810"/>
            </a:xfrm>
            <a:custGeom>
              <a:avLst/>
              <a:gdLst/>
              <a:ahLst/>
              <a:cxnLst/>
              <a:rect l="l" t="t" r="r" b="b"/>
              <a:pathLst>
                <a:path h="638810">
                  <a:moveTo>
                    <a:pt x="0" y="638555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46" name="object 16946"/>
            <p:cNvSpPr/>
            <p:nvPr/>
          </p:nvSpPr>
          <p:spPr>
            <a:xfrm>
              <a:off x="1657705" y="3726941"/>
              <a:ext cx="0" cy="638810"/>
            </a:xfrm>
            <a:custGeom>
              <a:avLst/>
              <a:gdLst/>
              <a:ahLst/>
              <a:cxnLst/>
              <a:rect l="l" t="t" r="r" b="b"/>
              <a:pathLst>
                <a:path h="638810">
                  <a:moveTo>
                    <a:pt x="0" y="638555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47" name="object 16947"/>
            <p:cNvSpPr/>
            <p:nvPr/>
          </p:nvSpPr>
          <p:spPr>
            <a:xfrm>
              <a:off x="1667611" y="3726941"/>
              <a:ext cx="0" cy="638810"/>
            </a:xfrm>
            <a:custGeom>
              <a:avLst/>
              <a:gdLst/>
              <a:ahLst/>
              <a:cxnLst/>
              <a:rect l="l" t="t" r="r" b="b"/>
              <a:pathLst>
                <a:path h="638810">
                  <a:moveTo>
                    <a:pt x="0" y="638555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6948" name="object 16948"/>
          <p:cNvGrpSpPr/>
          <p:nvPr/>
        </p:nvGrpSpPr>
        <p:grpSpPr>
          <a:xfrm>
            <a:off x="2385116" y="2631944"/>
            <a:ext cx="2434948" cy="35914"/>
            <a:chOff x="1897735" y="3186683"/>
            <a:chExt cx="1937385" cy="28575"/>
          </a:xfrm>
        </p:grpSpPr>
        <p:sp>
          <p:nvSpPr>
            <p:cNvPr id="16949" name="object 16949"/>
            <p:cNvSpPr/>
            <p:nvPr/>
          </p:nvSpPr>
          <p:spPr>
            <a:xfrm>
              <a:off x="1897735" y="3199637"/>
              <a:ext cx="1937385" cy="0"/>
            </a:xfrm>
            <a:custGeom>
              <a:avLst/>
              <a:gdLst/>
              <a:ahLst/>
              <a:cxnLst/>
              <a:rect l="l" t="t" r="r" b="b"/>
              <a:pathLst>
                <a:path w="1937385">
                  <a:moveTo>
                    <a:pt x="0" y="0"/>
                  </a:moveTo>
                  <a:lnTo>
                    <a:pt x="1937004" y="0"/>
                  </a:lnTo>
                </a:path>
                <a:path w="1937385">
                  <a:moveTo>
                    <a:pt x="0" y="0"/>
                  </a:moveTo>
                  <a:lnTo>
                    <a:pt x="193700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50" name="object 16950"/>
            <p:cNvSpPr/>
            <p:nvPr/>
          </p:nvSpPr>
          <p:spPr>
            <a:xfrm>
              <a:off x="1897735" y="3212591"/>
              <a:ext cx="1937385" cy="0"/>
            </a:xfrm>
            <a:custGeom>
              <a:avLst/>
              <a:gdLst/>
              <a:ahLst/>
              <a:cxnLst/>
              <a:rect l="l" t="t" r="r" b="b"/>
              <a:pathLst>
                <a:path w="1937385">
                  <a:moveTo>
                    <a:pt x="0" y="0"/>
                  </a:moveTo>
                  <a:lnTo>
                    <a:pt x="1937004" y="0"/>
                  </a:lnTo>
                </a:path>
                <a:path w="1937385">
                  <a:moveTo>
                    <a:pt x="0" y="0"/>
                  </a:moveTo>
                  <a:lnTo>
                    <a:pt x="193700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51" name="object 16951"/>
            <p:cNvSpPr/>
            <p:nvPr/>
          </p:nvSpPr>
          <p:spPr>
            <a:xfrm>
              <a:off x="1968601" y="3192779"/>
              <a:ext cx="1791970" cy="0"/>
            </a:xfrm>
            <a:custGeom>
              <a:avLst/>
              <a:gdLst/>
              <a:ahLst/>
              <a:cxnLst/>
              <a:rect l="l" t="t" r="r" b="b"/>
              <a:pathLst>
                <a:path w="1791970">
                  <a:moveTo>
                    <a:pt x="0" y="0"/>
                  </a:moveTo>
                  <a:lnTo>
                    <a:pt x="179146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52" name="object 16952"/>
            <p:cNvSpPr/>
            <p:nvPr/>
          </p:nvSpPr>
          <p:spPr>
            <a:xfrm>
              <a:off x="1968601" y="3188969"/>
              <a:ext cx="1791970" cy="0"/>
            </a:xfrm>
            <a:custGeom>
              <a:avLst/>
              <a:gdLst/>
              <a:ahLst/>
              <a:cxnLst/>
              <a:rect l="l" t="t" r="r" b="b"/>
              <a:pathLst>
                <a:path w="1791970">
                  <a:moveTo>
                    <a:pt x="1791462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6953" name="object 16953"/>
          <p:cNvGrpSpPr/>
          <p:nvPr/>
        </p:nvGrpSpPr>
        <p:grpSpPr>
          <a:xfrm>
            <a:off x="3000916" y="2398265"/>
            <a:ext cx="73422" cy="11173"/>
            <a:chOff x="2387701" y="3000755"/>
            <a:chExt cx="58419" cy="8890"/>
          </a:xfrm>
        </p:grpSpPr>
        <p:sp>
          <p:nvSpPr>
            <p:cNvPr id="16954" name="object 16954"/>
            <p:cNvSpPr/>
            <p:nvPr/>
          </p:nvSpPr>
          <p:spPr>
            <a:xfrm>
              <a:off x="2387701" y="3003041"/>
              <a:ext cx="58419" cy="0"/>
            </a:xfrm>
            <a:custGeom>
              <a:avLst/>
              <a:gdLst/>
              <a:ahLst/>
              <a:cxnLst/>
              <a:rect l="l" t="t" r="r" b="b"/>
              <a:pathLst>
                <a:path w="58419">
                  <a:moveTo>
                    <a:pt x="57912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55" name="object 16955"/>
            <p:cNvSpPr/>
            <p:nvPr/>
          </p:nvSpPr>
          <p:spPr>
            <a:xfrm>
              <a:off x="2387701" y="3006851"/>
              <a:ext cx="58419" cy="0"/>
            </a:xfrm>
            <a:custGeom>
              <a:avLst/>
              <a:gdLst/>
              <a:ahLst/>
              <a:cxnLst/>
              <a:rect l="l" t="t" r="r" b="b"/>
              <a:pathLst>
                <a:path w="58419">
                  <a:moveTo>
                    <a:pt x="57912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6956" name="object 16956"/>
          <p:cNvGrpSpPr/>
          <p:nvPr/>
        </p:nvGrpSpPr>
        <p:grpSpPr>
          <a:xfrm>
            <a:off x="2385116" y="2645351"/>
            <a:ext cx="2434948" cy="22346"/>
            <a:chOff x="1897735" y="3197351"/>
            <a:chExt cx="1937385" cy="17780"/>
          </a:xfrm>
        </p:grpSpPr>
        <p:sp>
          <p:nvSpPr>
            <p:cNvPr id="16957" name="object 16957"/>
            <p:cNvSpPr/>
            <p:nvPr/>
          </p:nvSpPr>
          <p:spPr>
            <a:xfrm>
              <a:off x="1897735" y="3212591"/>
              <a:ext cx="1937385" cy="0"/>
            </a:xfrm>
            <a:custGeom>
              <a:avLst/>
              <a:gdLst/>
              <a:ahLst/>
              <a:cxnLst/>
              <a:rect l="l" t="t" r="r" b="b"/>
              <a:pathLst>
                <a:path w="1937385">
                  <a:moveTo>
                    <a:pt x="0" y="0"/>
                  </a:moveTo>
                  <a:lnTo>
                    <a:pt x="1937004" y="0"/>
                  </a:lnTo>
                </a:path>
                <a:path w="1937385">
                  <a:moveTo>
                    <a:pt x="0" y="0"/>
                  </a:moveTo>
                  <a:lnTo>
                    <a:pt x="193700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58" name="object 16958"/>
            <p:cNvSpPr/>
            <p:nvPr/>
          </p:nvSpPr>
          <p:spPr>
            <a:xfrm>
              <a:off x="1897735" y="3199637"/>
              <a:ext cx="1937385" cy="0"/>
            </a:xfrm>
            <a:custGeom>
              <a:avLst/>
              <a:gdLst/>
              <a:ahLst/>
              <a:cxnLst/>
              <a:rect l="l" t="t" r="r" b="b"/>
              <a:pathLst>
                <a:path w="1937385">
                  <a:moveTo>
                    <a:pt x="0" y="0"/>
                  </a:moveTo>
                  <a:lnTo>
                    <a:pt x="1937004" y="0"/>
                  </a:lnTo>
                </a:path>
                <a:path w="1937385">
                  <a:moveTo>
                    <a:pt x="0" y="0"/>
                  </a:moveTo>
                  <a:lnTo>
                    <a:pt x="193700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6959" name="object 16959"/>
          <p:cNvGrpSpPr/>
          <p:nvPr/>
        </p:nvGrpSpPr>
        <p:grpSpPr>
          <a:xfrm>
            <a:off x="2997084" y="2368576"/>
            <a:ext cx="106943" cy="105347"/>
            <a:chOff x="2384653" y="2977133"/>
            <a:chExt cx="85090" cy="83820"/>
          </a:xfrm>
        </p:grpSpPr>
        <p:sp>
          <p:nvSpPr>
            <p:cNvPr id="16960" name="object 16960"/>
            <p:cNvSpPr/>
            <p:nvPr/>
          </p:nvSpPr>
          <p:spPr>
            <a:xfrm>
              <a:off x="2394559" y="3003041"/>
              <a:ext cx="57150" cy="0"/>
            </a:xfrm>
            <a:custGeom>
              <a:avLst/>
              <a:gdLst/>
              <a:ahLst/>
              <a:cxnLst/>
              <a:rect l="l" t="t" r="r" b="b"/>
              <a:pathLst>
                <a:path w="57150">
                  <a:moveTo>
                    <a:pt x="0" y="0"/>
                  </a:moveTo>
                  <a:lnTo>
                    <a:pt x="5715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61" name="object 16961"/>
            <p:cNvSpPr/>
            <p:nvPr/>
          </p:nvSpPr>
          <p:spPr>
            <a:xfrm>
              <a:off x="2394559" y="3006851"/>
              <a:ext cx="57150" cy="0"/>
            </a:xfrm>
            <a:custGeom>
              <a:avLst/>
              <a:gdLst/>
              <a:ahLst/>
              <a:cxnLst/>
              <a:rect l="l" t="t" r="r" b="b"/>
              <a:pathLst>
                <a:path w="57150">
                  <a:moveTo>
                    <a:pt x="0" y="0"/>
                  </a:moveTo>
                  <a:lnTo>
                    <a:pt x="5715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62" name="object 16962"/>
            <p:cNvSpPr/>
            <p:nvPr/>
          </p:nvSpPr>
          <p:spPr>
            <a:xfrm>
              <a:off x="2384653" y="2979419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89">
                  <a:moveTo>
                    <a:pt x="84581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63" name="object 16963"/>
            <p:cNvSpPr/>
            <p:nvPr/>
          </p:nvSpPr>
          <p:spPr>
            <a:xfrm>
              <a:off x="2389225" y="3003041"/>
              <a:ext cx="56515" cy="55880"/>
            </a:xfrm>
            <a:custGeom>
              <a:avLst/>
              <a:gdLst/>
              <a:ahLst/>
              <a:cxnLst/>
              <a:rect l="l" t="t" r="r" b="b"/>
              <a:pathLst>
                <a:path w="56514" h="55880">
                  <a:moveTo>
                    <a:pt x="0" y="55625"/>
                  </a:moveTo>
                  <a:lnTo>
                    <a:pt x="6096" y="55625"/>
                  </a:lnTo>
                  <a:lnTo>
                    <a:pt x="12954" y="54101"/>
                  </a:lnTo>
                  <a:lnTo>
                    <a:pt x="45720" y="34289"/>
                  </a:lnTo>
                  <a:lnTo>
                    <a:pt x="55626" y="6095"/>
                  </a:lnTo>
                  <a:lnTo>
                    <a:pt x="5638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6964" name="object 16964"/>
          <p:cNvSpPr/>
          <p:nvPr/>
        </p:nvSpPr>
        <p:spPr>
          <a:xfrm>
            <a:off x="3808255" y="2027636"/>
            <a:ext cx="0" cy="373502"/>
          </a:xfrm>
          <a:custGeom>
            <a:avLst/>
            <a:gdLst/>
            <a:ahLst/>
            <a:cxnLst/>
            <a:rect l="l" t="t" r="r" b="b"/>
            <a:pathLst>
              <a:path h="297180">
                <a:moveTo>
                  <a:pt x="0" y="0"/>
                </a:moveTo>
                <a:lnTo>
                  <a:pt x="0" y="29718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65" name="object 16965"/>
          <p:cNvSpPr/>
          <p:nvPr/>
        </p:nvSpPr>
        <p:spPr>
          <a:xfrm>
            <a:off x="2997084" y="2312073"/>
            <a:ext cx="0" cy="89385"/>
          </a:xfrm>
          <a:custGeom>
            <a:avLst/>
            <a:gdLst/>
            <a:ahLst/>
            <a:cxnLst/>
            <a:rect l="l" t="t" r="r" b="b"/>
            <a:pathLst>
              <a:path h="71119">
                <a:moveTo>
                  <a:pt x="0" y="70866"/>
                </a:moveTo>
                <a:lnTo>
                  <a:pt x="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66" name="object 16966"/>
          <p:cNvSpPr/>
          <p:nvPr/>
        </p:nvSpPr>
        <p:spPr>
          <a:xfrm>
            <a:off x="2908018" y="2312073"/>
            <a:ext cx="0" cy="89385"/>
          </a:xfrm>
          <a:custGeom>
            <a:avLst/>
            <a:gdLst/>
            <a:ahLst/>
            <a:cxnLst/>
            <a:rect l="l" t="t" r="r" b="b"/>
            <a:pathLst>
              <a:path h="71119">
                <a:moveTo>
                  <a:pt x="0" y="0"/>
                </a:moveTo>
                <a:lnTo>
                  <a:pt x="0" y="70866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67" name="object 16967"/>
          <p:cNvSpPr/>
          <p:nvPr/>
        </p:nvSpPr>
        <p:spPr>
          <a:xfrm>
            <a:off x="3902109" y="2312073"/>
            <a:ext cx="0" cy="68635"/>
          </a:xfrm>
          <a:custGeom>
            <a:avLst/>
            <a:gdLst/>
            <a:ahLst/>
            <a:cxnLst/>
            <a:rect l="l" t="t" r="r" b="b"/>
            <a:pathLst>
              <a:path h="54610">
                <a:moveTo>
                  <a:pt x="0" y="54101"/>
                </a:moveTo>
                <a:lnTo>
                  <a:pt x="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68" name="object 16968"/>
          <p:cNvSpPr/>
          <p:nvPr/>
        </p:nvSpPr>
        <p:spPr>
          <a:xfrm>
            <a:off x="3804424" y="2027635"/>
            <a:ext cx="0" cy="357541"/>
          </a:xfrm>
          <a:custGeom>
            <a:avLst/>
            <a:gdLst/>
            <a:ahLst/>
            <a:cxnLst/>
            <a:rect l="l" t="t" r="r" b="b"/>
            <a:pathLst>
              <a:path h="284480">
                <a:moveTo>
                  <a:pt x="0" y="0"/>
                </a:moveTo>
                <a:lnTo>
                  <a:pt x="0" y="284226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6969" name="object 16969"/>
          <p:cNvGrpSpPr/>
          <p:nvPr/>
        </p:nvGrpSpPr>
        <p:grpSpPr>
          <a:xfrm>
            <a:off x="2089186" y="2027636"/>
            <a:ext cx="9577" cy="373502"/>
            <a:chOff x="1662277" y="2705861"/>
            <a:chExt cx="7620" cy="297180"/>
          </a:xfrm>
        </p:grpSpPr>
        <p:sp>
          <p:nvSpPr>
            <p:cNvPr id="16970" name="object 16970"/>
            <p:cNvSpPr/>
            <p:nvPr/>
          </p:nvSpPr>
          <p:spPr>
            <a:xfrm>
              <a:off x="1667611" y="2705861"/>
              <a:ext cx="0" cy="284480"/>
            </a:xfrm>
            <a:custGeom>
              <a:avLst/>
              <a:gdLst/>
              <a:ahLst/>
              <a:cxnLst/>
              <a:rect l="l" t="t" r="r" b="b"/>
              <a:pathLst>
                <a:path h="284480">
                  <a:moveTo>
                    <a:pt x="0" y="0"/>
                  </a:moveTo>
                  <a:lnTo>
                    <a:pt x="0" y="28422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71" name="object 16971"/>
            <p:cNvSpPr/>
            <p:nvPr/>
          </p:nvSpPr>
          <p:spPr>
            <a:xfrm>
              <a:off x="1664563" y="2705861"/>
              <a:ext cx="0" cy="297180"/>
            </a:xfrm>
            <a:custGeom>
              <a:avLst/>
              <a:gdLst/>
              <a:ahLst/>
              <a:cxnLst/>
              <a:rect l="l" t="t" r="r" b="b"/>
              <a:pathLst>
                <a:path h="297180">
                  <a:moveTo>
                    <a:pt x="0" y="0"/>
                  </a:moveTo>
                  <a:lnTo>
                    <a:pt x="0" y="29718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6972" name="object 16972"/>
          <p:cNvGrpSpPr/>
          <p:nvPr/>
        </p:nvGrpSpPr>
        <p:grpSpPr>
          <a:xfrm>
            <a:off x="1995332" y="2303453"/>
            <a:ext cx="11173" cy="76616"/>
            <a:chOff x="1587601" y="2925317"/>
            <a:chExt cx="8890" cy="60960"/>
          </a:xfrm>
        </p:grpSpPr>
        <p:sp>
          <p:nvSpPr>
            <p:cNvPr id="16973" name="object 16973"/>
            <p:cNvSpPr/>
            <p:nvPr/>
          </p:nvSpPr>
          <p:spPr>
            <a:xfrm>
              <a:off x="1593697" y="2932175"/>
              <a:ext cx="0" cy="54610"/>
            </a:xfrm>
            <a:custGeom>
              <a:avLst/>
              <a:gdLst/>
              <a:ahLst/>
              <a:cxnLst/>
              <a:rect l="l" t="t" r="r" b="b"/>
              <a:pathLst>
                <a:path h="54610">
                  <a:moveTo>
                    <a:pt x="0" y="54101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74" name="object 16974"/>
            <p:cNvSpPr/>
            <p:nvPr/>
          </p:nvSpPr>
          <p:spPr>
            <a:xfrm>
              <a:off x="1589887" y="2925317"/>
              <a:ext cx="0" cy="37465"/>
            </a:xfrm>
            <a:custGeom>
              <a:avLst/>
              <a:gdLst/>
              <a:ahLst/>
              <a:cxnLst/>
              <a:rect l="l" t="t" r="r" b="b"/>
              <a:pathLst>
                <a:path h="37464">
                  <a:moveTo>
                    <a:pt x="0" y="3733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6975" name="object 16975"/>
          <p:cNvGrpSpPr/>
          <p:nvPr/>
        </p:nvGrpSpPr>
        <p:grpSpPr>
          <a:xfrm>
            <a:off x="4429801" y="2027636"/>
            <a:ext cx="31923" cy="373502"/>
            <a:chOff x="3524605" y="2705861"/>
            <a:chExt cx="25400" cy="297180"/>
          </a:xfrm>
        </p:grpSpPr>
        <p:sp>
          <p:nvSpPr>
            <p:cNvPr id="16976" name="object 16976"/>
            <p:cNvSpPr/>
            <p:nvPr/>
          </p:nvSpPr>
          <p:spPr>
            <a:xfrm>
              <a:off x="3530701" y="2705861"/>
              <a:ext cx="0" cy="280670"/>
            </a:xfrm>
            <a:custGeom>
              <a:avLst/>
              <a:gdLst/>
              <a:ahLst/>
              <a:cxnLst/>
              <a:rect l="l" t="t" r="r" b="b"/>
              <a:pathLst>
                <a:path h="280669">
                  <a:moveTo>
                    <a:pt x="0" y="0"/>
                  </a:moveTo>
                  <a:lnTo>
                    <a:pt x="0" y="28041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77" name="object 16977"/>
            <p:cNvSpPr/>
            <p:nvPr/>
          </p:nvSpPr>
          <p:spPr>
            <a:xfrm>
              <a:off x="3526891" y="2705861"/>
              <a:ext cx="0" cy="277495"/>
            </a:xfrm>
            <a:custGeom>
              <a:avLst/>
              <a:gdLst/>
              <a:ahLst/>
              <a:cxnLst/>
              <a:rect l="l" t="t" r="r" b="b"/>
              <a:pathLst>
                <a:path h="277494">
                  <a:moveTo>
                    <a:pt x="0" y="0"/>
                  </a:moveTo>
                  <a:lnTo>
                    <a:pt x="0" y="27736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78" name="object 16978"/>
            <p:cNvSpPr/>
            <p:nvPr/>
          </p:nvSpPr>
          <p:spPr>
            <a:xfrm>
              <a:off x="3547465" y="2705861"/>
              <a:ext cx="0" cy="297180"/>
            </a:xfrm>
            <a:custGeom>
              <a:avLst/>
              <a:gdLst/>
              <a:ahLst/>
              <a:cxnLst/>
              <a:rect l="l" t="t" r="r" b="b"/>
              <a:pathLst>
                <a:path h="297180">
                  <a:moveTo>
                    <a:pt x="0" y="0"/>
                  </a:moveTo>
                  <a:lnTo>
                    <a:pt x="0" y="29718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6979" name="object 16979"/>
          <p:cNvSpPr/>
          <p:nvPr/>
        </p:nvSpPr>
        <p:spPr>
          <a:xfrm>
            <a:off x="3905940" y="2303453"/>
            <a:ext cx="0" cy="47087"/>
          </a:xfrm>
          <a:custGeom>
            <a:avLst/>
            <a:gdLst/>
            <a:ahLst/>
            <a:cxnLst/>
            <a:rect l="l" t="t" r="r" b="b"/>
            <a:pathLst>
              <a:path h="37464">
                <a:moveTo>
                  <a:pt x="0" y="37338"/>
                </a:moveTo>
                <a:lnTo>
                  <a:pt x="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6980" name="object 16980"/>
          <p:cNvGrpSpPr/>
          <p:nvPr/>
        </p:nvGrpSpPr>
        <p:grpSpPr>
          <a:xfrm>
            <a:off x="2335315" y="2244076"/>
            <a:ext cx="31923" cy="157222"/>
            <a:chOff x="1858111" y="2878073"/>
            <a:chExt cx="25400" cy="125095"/>
          </a:xfrm>
        </p:grpSpPr>
        <p:sp>
          <p:nvSpPr>
            <p:cNvPr id="16981" name="object 16981"/>
            <p:cNvSpPr/>
            <p:nvPr/>
          </p:nvSpPr>
          <p:spPr>
            <a:xfrm>
              <a:off x="1864207" y="2881883"/>
              <a:ext cx="0" cy="121285"/>
            </a:xfrm>
            <a:custGeom>
              <a:avLst/>
              <a:gdLst/>
              <a:ahLst/>
              <a:cxnLst/>
              <a:rect l="l" t="t" r="r" b="b"/>
              <a:pathLst>
                <a:path h="121285">
                  <a:moveTo>
                    <a:pt x="0" y="121157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82" name="object 16982"/>
            <p:cNvSpPr/>
            <p:nvPr/>
          </p:nvSpPr>
          <p:spPr>
            <a:xfrm>
              <a:off x="1880971" y="2898647"/>
              <a:ext cx="0" cy="104775"/>
            </a:xfrm>
            <a:custGeom>
              <a:avLst/>
              <a:gdLst/>
              <a:ahLst/>
              <a:cxnLst/>
              <a:rect l="l" t="t" r="r" b="b"/>
              <a:pathLst>
                <a:path h="104775">
                  <a:moveTo>
                    <a:pt x="0" y="104394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83" name="object 16983"/>
            <p:cNvSpPr/>
            <p:nvPr/>
          </p:nvSpPr>
          <p:spPr>
            <a:xfrm>
              <a:off x="1860397" y="2878073"/>
              <a:ext cx="0" cy="112395"/>
            </a:xfrm>
            <a:custGeom>
              <a:avLst/>
              <a:gdLst/>
              <a:ahLst/>
              <a:cxnLst/>
              <a:rect l="l" t="t" r="r" b="b"/>
              <a:pathLst>
                <a:path h="112394">
                  <a:moveTo>
                    <a:pt x="0" y="112014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6984" name="object 16984"/>
          <p:cNvGrpSpPr/>
          <p:nvPr/>
        </p:nvGrpSpPr>
        <p:grpSpPr>
          <a:xfrm>
            <a:off x="3538184" y="2244076"/>
            <a:ext cx="31125" cy="157222"/>
            <a:chOff x="2815183" y="2878073"/>
            <a:chExt cx="24765" cy="125095"/>
          </a:xfrm>
        </p:grpSpPr>
        <p:sp>
          <p:nvSpPr>
            <p:cNvPr id="16985" name="object 16985"/>
            <p:cNvSpPr/>
            <p:nvPr/>
          </p:nvSpPr>
          <p:spPr>
            <a:xfrm>
              <a:off x="2817469" y="2898647"/>
              <a:ext cx="0" cy="104775"/>
            </a:xfrm>
            <a:custGeom>
              <a:avLst/>
              <a:gdLst/>
              <a:ahLst/>
              <a:cxnLst/>
              <a:rect l="l" t="t" r="r" b="b"/>
              <a:pathLst>
                <a:path h="104775">
                  <a:moveTo>
                    <a:pt x="0" y="104394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86" name="object 16986"/>
            <p:cNvSpPr/>
            <p:nvPr/>
          </p:nvSpPr>
          <p:spPr>
            <a:xfrm>
              <a:off x="2837281" y="2878073"/>
              <a:ext cx="0" cy="112395"/>
            </a:xfrm>
            <a:custGeom>
              <a:avLst/>
              <a:gdLst/>
              <a:ahLst/>
              <a:cxnLst/>
              <a:rect l="l" t="t" r="r" b="b"/>
              <a:pathLst>
                <a:path h="112394">
                  <a:moveTo>
                    <a:pt x="0" y="112014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87" name="object 16987"/>
            <p:cNvSpPr/>
            <p:nvPr/>
          </p:nvSpPr>
          <p:spPr>
            <a:xfrm>
              <a:off x="2834233" y="2881883"/>
              <a:ext cx="0" cy="121285"/>
            </a:xfrm>
            <a:custGeom>
              <a:avLst/>
              <a:gdLst/>
              <a:ahLst/>
              <a:cxnLst/>
              <a:rect l="l" t="t" r="r" b="b"/>
              <a:pathLst>
                <a:path h="121285">
                  <a:moveTo>
                    <a:pt x="0" y="121157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6988" name="object 16988"/>
          <p:cNvSpPr/>
          <p:nvPr/>
        </p:nvSpPr>
        <p:spPr>
          <a:xfrm>
            <a:off x="4700829" y="2312074"/>
            <a:ext cx="0" cy="73422"/>
          </a:xfrm>
          <a:custGeom>
            <a:avLst/>
            <a:gdLst/>
            <a:ahLst/>
            <a:cxnLst/>
            <a:rect l="l" t="t" r="r" b="b"/>
            <a:pathLst>
              <a:path h="58419">
                <a:moveTo>
                  <a:pt x="0" y="0"/>
                </a:moveTo>
                <a:lnTo>
                  <a:pt x="0" y="57912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89" name="object 16989"/>
          <p:cNvSpPr/>
          <p:nvPr/>
        </p:nvSpPr>
        <p:spPr>
          <a:xfrm>
            <a:off x="4802346" y="2312073"/>
            <a:ext cx="0" cy="89385"/>
          </a:xfrm>
          <a:custGeom>
            <a:avLst/>
            <a:gdLst/>
            <a:ahLst/>
            <a:cxnLst/>
            <a:rect l="l" t="t" r="r" b="b"/>
            <a:pathLst>
              <a:path h="71119">
                <a:moveTo>
                  <a:pt x="0" y="70866"/>
                </a:moveTo>
                <a:lnTo>
                  <a:pt x="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90" name="object 16990"/>
          <p:cNvSpPr/>
          <p:nvPr/>
        </p:nvSpPr>
        <p:spPr>
          <a:xfrm>
            <a:off x="4713280" y="2312073"/>
            <a:ext cx="0" cy="89385"/>
          </a:xfrm>
          <a:custGeom>
            <a:avLst/>
            <a:gdLst/>
            <a:ahLst/>
            <a:cxnLst/>
            <a:rect l="l" t="t" r="r" b="b"/>
            <a:pathLst>
              <a:path h="71119">
                <a:moveTo>
                  <a:pt x="0" y="0"/>
                </a:moveTo>
                <a:lnTo>
                  <a:pt x="0" y="70866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6991" name="object 16991"/>
          <p:cNvGrpSpPr/>
          <p:nvPr/>
        </p:nvGrpSpPr>
        <p:grpSpPr>
          <a:xfrm>
            <a:off x="4586863" y="2312074"/>
            <a:ext cx="11173" cy="73422"/>
            <a:chOff x="3649573" y="2932176"/>
            <a:chExt cx="8890" cy="58419"/>
          </a:xfrm>
        </p:grpSpPr>
        <p:sp>
          <p:nvSpPr>
            <p:cNvPr id="16992" name="object 16992"/>
            <p:cNvSpPr/>
            <p:nvPr/>
          </p:nvSpPr>
          <p:spPr>
            <a:xfrm>
              <a:off x="3651859" y="2932176"/>
              <a:ext cx="0" cy="58419"/>
            </a:xfrm>
            <a:custGeom>
              <a:avLst/>
              <a:gdLst/>
              <a:ahLst/>
              <a:cxnLst/>
              <a:rect l="l" t="t" r="r" b="b"/>
              <a:pathLst>
                <a:path h="58419">
                  <a:moveTo>
                    <a:pt x="0" y="57911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93" name="object 16993"/>
            <p:cNvSpPr/>
            <p:nvPr/>
          </p:nvSpPr>
          <p:spPr>
            <a:xfrm>
              <a:off x="3655669" y="2935986"/>
              <a:ext cx="0" cy="54610"/>
            </a:xfrm>
            <a:custGeom>
              <a:avLst/>
              <a:gdLst/>
              <a:ahLst/>
              <a:cxnLst/>
              <a:rect l="l" t="t" r="r" b="b"/>
              <a:pathLst>
                <a:path h="54610">
                  <a:moveTo>
                    <a:pt x="0" y="54101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6994" name="object 16994"/>
          <p:cNvSpPr/>
          <p:nvPr/>
        </p:nvSpPr>
        <p:spPr>
          <a:xfrm>
            <a:off x="4687422" y="2312074"/>
            <a:ext cx="26337" cy="73422"/>
          </a:xfrm>
          <a:custGeom>
            <a:avLst/>
            <a:gdLst/>
            <a:ahLst/>
            <a:cxnLst/>
            <a:rect l="l" t="t" r="r" b="b"/>
            <a:pathLst>
              <a:path w="20954" h="58419">
                <a:moveTo>
                  <a:pt x="0" y="0"/>
                </a:moveTo>
                <a:lnTo>
                  <a:pt x="0" y="57912"/>
                </a:lnTo>
                <a:lnTo>
                  <a:pt x="2057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95" name="object 16995"/>
          <p:cNvSpPr/>
          <p:nvPr/>
        </p:nvSpPr>
        <p:spPr>
          <a:xfrm>
            <a:off x="4462363" y="2083183"/>
            <a:ext cx="0" cy="323223"/>
          </a:xfrm>
          <a:custGeom>
            <a:avLst/>
            <a:gdLst/>
            <a:ahLst/>
            <a:cxnLst/>
            <a:rect l="l" t="t" r="r" b="b"/>
            <a:pathLst>
              <a:path h="257175">
                <a:moveTo>
                  <a:pt x="0" y="256794"/>
                </a:moveTo>
                <a:lnTo>
                  <a:pt x="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96" name="object 16996"/>
          <p:cNvSpPr/>
          <p:nvPr/>
        </p:nvSpPr>
        <p:spPr>
          <a:xfrm>
            <a:off x="3808255" y="1432906"/>
            <a:ext cx="0" cy="968872"/>
          </a:xfrm>
          <a:custGeom>
            <a:avLst/>
            <a:gdLst/>
            <a:ahLst/>
            <a:cxnLst/>
            <a:rect l="l" t="t" r="r" b="b"/>
            <a:pathLst>
              <a:path h="770889">
                <a:moveTo>
                  <a:pt x="0" y="0"/>
                </a:moveTo>
                <a:lnTo>
                  <a:pt x="0" y="770382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97" name="object 16997"/>
          <p:cNvSpPr/>
          <p:nvPr/>
        </p:nvSpPr>
        <p:spPr>
          <a:xfrm>
            <a:off x="2997084" y="2312073"/>
            <a:ext cx="0" cy="89385"/>
          </a:xfrm>
          <a:custGeom>
            <a:avLst/>
            <a:gdLst/>
            <a:ahLst/>
            <a:cxnLst/>
            <a:rect l="l" t="t" r="r" b="b"/>
            <a:pathLst>
              <a:path h="71119">
                <a:moveTo>
                  <a:pt x="0" y="70866"/>
                </a:moveTo>
                <a:lnTo>
                  <a:pt x="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98" name="object 16998"/>
          <p:cNvSpPr/>
          <p:nvPr/>
        </p:nvSpPr>
        <p:spPr>
          <a:xfrm>
            <a:off x="2908018" y="2312073"/>
            <a:ext cx="0" cy="89385"/>
          </a:xfrm>
          <a:custGeom>
            <a:avLst/>
            <a:gdLst/>
            <a:ahLst/>
            <a:cxnLst/>
            <a:rect l="l" t="t" r="r" b="b"/>
            <a:pathLst>
              <a:path h="71119">
                <a:moveTo>
                  <a:pt x="0" y="0"/>
                </a:moveTo>
                <a:lnTo>
                  <a:pt x="0" y="70866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99" name="object 16999"/>
          <p:cNvSpPr/>
          <p:nvPr/>
        </p:nvSpPr>
        <p:spPr>
          <a:xfrm>
            <a:off x="3902109" y="2312073"/>
            <a:ext cx="0" cy="68635"/>
          </a:xfrm>
          <a:custGeom>
            <a:avLst/>
            <a:gdLst/>
            <a:ahLst/>
            <a:cxnLst/>
            <a:rect l="l" t="t" r="r" b="b"/>
            <a:pathLst>
              <a:path h="54610">
                <a:moveTo>
                  <a:pt x="0" y="54101"/>
                </a:moveTo>
                <a:lnTo>
                  <a:pt x="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00" name="object 17000"/>
          <p:cNvSpPr/>
          <p:nvPr/>
        </p:nvSpPr>
        <p:spPr>
          <a:xfrm>
            <a:off x="2092059" y="1432906"/>
            <a:ext cx="0" cy="968872"/>
          </a:xfrm>
          <a:custGeom>
            <a:avLst/>
            <a:gdLst/>
            <a:ahLst/>
            <a:cxnLst/>
            <a:rect l="l" t="t" r="r" b="b"/>
            <a:pathLst>
              <a:path h="770889">
                <a:moveTo>
                  <a:pt x="0" y="0"/>
                </a:moveTo>
                <a:lnTo>
                  <a:pt x="0" y="770382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01" name="object 17001"/>
          <p:cNvSpPr/>
          <p:nvPr/>
        </p:nvSpPr>
        <p:spPr>
          <a:xfrm>
            <a:off x="2002993" y="2312073"/>
            <a:ext cx="0" cy="68635"/>
          </a:xfrm>
          <a:custGeom>
            <a:avLst/>
            <a:gdLst/>
            <a:ahLst/>
            <a:cxnLst/>
            <a:rect l="l" t="t" r="r" b="b"/>
            <a:pathLst>
              <a:path h="54610">
                <a:moveTo>
                  <a:pt x="0" y="54101"/>
                </a:moveTo>
                <a:lnTo>
                  <a:pt x="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02" name="object 17002"/>
          <p:cNvSpPr/>
          <p:nvPr/>
        </p:nvSpPr>
        <p:spPr>
          <a:xfrm>
            <a:off x="4437462" y="1432907"/>
            <a:ext cx="0" cy="947323"/>
          </a:xfrm>
          <a:custGeom>
            <a:avLst/>
            <a:gdLst/>
            <a:ahLst/>
            <a:cxnLst/>
            <a:rect l="l" t="t" r="r" b="b"/>
            <a:pathLst>
              <a:path h="753744">
                <a:moveTo>
                  <a:pt x="0" y="0"/>
                </a:moveTo>
                <a:lnTo>
                  <a:pt x="0" y="753618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7003" name="object 17003"/>
          <p:cNvGrpSpPr/>
          <p:nvPr/>
        </p:nvGrpSpPr>
        <p:grpSpPr>
          <a:xfrm>
            <a:off x="2335315" y="2244076"/>
            <a:ext cx="31923" cy="157222"/>
            <a:chOff x="1858111" y="2878073"/>
            <a:chExt cx="25400" cy="125095"/>
          </a:xfrm>
        </p:grpSpPr>
        <p:sp>
          <p:nvSpPr>
            <p:cNvPr id="17004" name="object 17004"/>
            <p:cNvSpPr/>
            <p:nvPr/>
          </p:nvSpPr>
          <p:spPr>
            <a:xfrm>
              <a:off x="1860397" y="2878073"/>
              <a:ext cx="0" cy="112395"/>
            </a:xfrm>
            <a:custGeom>
              <a:avLst/>
              <a:gdLst/>
              <a:ahLst/>
              <a:cxnLst/>
              <a:rect l="l" t="t" r="r" b="b"/>
              <a:pathLst>
                <a:path h="112394">
                  <a:moveTo>
                    <a:pt x="0" y="112014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05" name="object 17005"/>
            <p:cNvSpPr/>
            <p:nvPr/>
          </p:nvSpPr>
          <p:spPr>
            <a:xfrm>
              <a:off x="1864207" y="2881883"/>
              <a:ext cx="0" cy="121285"/>
            </a:xfrm>
            <a:custGeom>
              <a:avLst/>
              <a:gdLst/>
              <a:ahLst/>
              <a:cxnLst/>
              <a:rect l="l" t="t" r="r" b="b"/>
              <a:pathLst>
                <a:path h="121285">
                  <a:moveTo>
                    <a:pt x="0" y="121157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06" name="object 17006"/>
            <p:cNvSpPr/>
            <p:nvPr/>
          </p:nvSpPr>
          <p:spPr>
            <a:xfrm>
              <a:off x="1880971" y="2898647"/>
              <a:ext cx="0" cy="104775"/>
            </a:xfrm>
            <a:custGeom>
              <a:avLst/>
              <a:gdLst/>
              <a:ahLst/>
              <a:cxnLst/>
              <a:rect l="l" t="t" r="r" b="b"/>
              <a:pathLst>
                <a:path h="104775">
                  <a:moveTo>
                    <a:pt x="0" y="104394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007" name="object 17007"/>
          <p:cNvGrpSpPr/>
          <p:nvPr/>
        </p:nvGrpSpPr>
        <p:grpSpPr>
          <a:xfrm>
            <a:off x="3538184" y="2244076"/>
            <a:ext cx="31125" cy="157222"/>
            <a:chOff x="2815183" y="2878073"/>
            <a:chExt cx="24765" cy="125095"/>
          </a:xfrm>
        </p:grpSpPr>
        <p:sp>
          <p:nvSpPr>
            <p:cNvPr id="17008" name="object 17008"/>
            <p:cNvSpPr/>
            <p:nvPr/>
          </p:nvSpPr>
          <p:spPr>
            <a:xfrm>
              <a:off x="2837281" y="2878073"/>
              <a:ext cx="0" cy="112395"/>
            </a:xfrm>
            <a:custGeom>
              <a:avLst/>
              <a:gdLst/>
              <a:ahLst/>
              <a:cxnLst/>
              <a:rect l="l" t="t" r="r" b="b"/>
              <a:pathLst>
                <a:path h="112394">
                  <a:moveTo>
                    <a:pt x="0" y="112014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09" name="object 17009"/>
            <p:cNvSpPr/>
            <p:nvPr/>
          </p:nvSpPr>
          <p:spPr>
            <a:xfrm>
              <a:off x="2834233" y="2881883"/>
              <a:ext cx="0" cy="121285"/>
            </a:xfrm>
            <a:custGeom>
              <a:avLst/>
              <a:gdLst/>
              <a:ahLst/>
              <a:cxnLst/>
              <a:rect l="l" t="t" r="r" b="b"/>
              <a:pathLst>
                <a:path h="121285">
                  <a:moveTo>
                    <a:pt x="0" y="121157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10" name="object 17010"/>
            <p:cNvSpPr/>
            <p:nvPr/>
          </p:nvSpPr>
          <p:spPr>
            <a:xfrm>
              <a:off x="2817469" y="2898647"/>
              <a:ext cx="0" cy="104775"/>
            </a:xfrm>
            <a:custGeom>
              <a:avLst/>
              <a:gdLst/>
              <a:ahLst/>
              <a:cxnLst/>
              <a:rect l="l" t="t" r="r" b="b"/>
              <a:pathLst>
                <a:path h="104775">
                  <a:moveTo>
                    <a:pt x="0" y="104394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7011" name="object 17011"/>
          <p:cNvSpPr/>
          <p:nvPr/>
        </p:nvSpPr>
        <p:spPr>
          <a:xfrm>
            <a:off x="2095890" y="1437695"/>
            <a:ext cx="0" cy="947323"/>
          </a:xfrm>
          <a:custGeom>
            <a:avLst/>
            <a:gdLst/>
            <a:ahLst/>
            <a:cxnLst/>
            <a:rect l="l" t="t" r="r" b="b"/>
            <a:pathLst>
              <a:path h="753744">
                <a:moveTo>
                  <a:pt x="0" y="0"/>
                </a:moveTo>
                <a:lnTo>
                  <a:pt x="0" y="753618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12" name="object 17012"/>
          <p:cNvSpPr/>
          <p:nvPr/>
        </p:nvSpPr>
        <p:spPr>
          <a:xfrm>
            <a:off x="3804424" y="1437695"/>
            <a:ext cx="0" cy="947323"/>
          </a:xfrm>
          <a:custGeom>
            <a:avLst/>
            <a:gdLst/>
            <a:ahLst/>
            <a:cxnLst/>
            <a:rect l="l" t="t" r="r" b="b"/>
            <a:pathLst>
              <a:path h="753744">
                <a:moveTo>
                  <a:pt x="0" y="0"/>
                </a:moveTo>
                <a:lnTo>
                  <a:pt x="0" y="753618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13" name="object 17013"/>
          <p:cNvSpPr/>
          <p:nvPr/>
        </p:nvSpPr>
        <p:spPr>
          <a:xfrm>
            <a:off x="4802346" y="2312073"/>
            <a:ext cx="0" cy="89385"/>
          </a:xfrm>
          <a:custGeom>
            <a:avLst/>
            <a:gdLst/>
            <a:ahLst/>
            <a:cxnLst/>
            <a:rect l="l" t="t" r="r" b="b"/>
            <a:pathLst>
              <a:path h="71119">
                <a:moveTo>
                  <a:pt x="0" y="70866"/>
                </a:moveTo>
                <a:lnTo>
                  <a:pt x="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14" name="object 17014"/>
          <p:cNvSpPr/>
          <p:nvPr/>
        </p:nvSpPr>
        <p:spPr>
          <a:xfrm>
            <a:off x="4713280" y="2312073"/>
            <a:ext cx="0" cy="89385"/>
          </a:xfrm>
          <a:custGeom>
            <a:avLst/>
            <a:gdLst/>
            <a:ahLst/>
            <a:cxnLst/>
            <a:rect l="l" t="t" r="r" b="b"/>
            <a:pathLst>
              <a:path h="71119">
                <a:moveTo>
                  <a:pt x="0" y="0"/>
                </a:moveTo>
                <a:lnTo>
                  <a:pt x="0" y="70866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7015" name="object 17015"/>
          <p:cNvGrpSpPr/>
          <p:nvPr/>
        </p:nvGrpSpPr>
        <p:grpSpPr>
          <a:xfrm>
            <a:off x="4455659" y="1432906"/>
            <a:ext cx="9577" cy="973660"/>
            <a:chOff x="3545179" y="2232660"/>
            <a:chExt cx="7620" cy="774700"/>
          </a:xfrm>
        </p:grpSpPr>
        <p:sp>
          <p:nvSpPr>
            <p:cNvPr id="17016" name="object 17016"/>
            <p:cNvSpPr/>
            <p:nvPr/>
          </p:nvSpPr>
          <p:spPr>
            <a:xfrm>
              <a:off x="3547465" y="2232660"/>
              <a:ext cx="0" cy="770890"/>
            </a:xfrm>
            <a:custGeom>
              <a:avLst/>
              <a:gdLst/>
              <a:ahLst/>
              <a:cxnLst/>
              <a:rect l="l" t="t" r="r" b="b"/>
              <a:pathLst>
                <a:path h="770889">
                  <a:moveTo>
                    <a:pt x="0" y="0"/>
                  </a:moveTo>
                  <a:lnTo>
                    <a:pt x="0" y="77038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17" name="object 17017"/>
            <p:cNvSpPr/>
            <p:nvPr/>
          </p:nvSpPr>
          <p:spPr>
            <a:xfrm>
              <a:off x="3550513" y="2750058"/>
              <a:ext cx="0" cy="257175"/>
            </a:xfrm>
            <a:custGeom>
              <a:avLst/>
              <a:gdLst/>
              <a:ahLst/>
              <a:cxnLst/>
              <a:rect l="l" t="t" r="r" b="b"/>
              <a:pathLst>
                <a:path h="257175">
                  <a:moveTo>
                    <a:pt x="0" y="0"/>
                  </a:moveTo>
                  <a:lnTo>
                    <a:pt x="0" y="25679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018" name="object 17018"/>
          <p:cNvGrpSpPr/>
          <p:nvPr/>
        </p:nvGrpSpPr>
        <p:grpSpPr>
          <a:xfrm>
            <a:off x="4684549" y="2312074"/>
            <a:ext cx="19154" cy="73422"/>
            <a:chOff x="3727297" y="2932176"/>
            <a:chExt cx="15240" cy="58419"/>
          </a:xfrm>
        </p:grpSpPr>
        <p:sp>
          <p:nvSpPr>
            <p:cNvPr id="17019" name="object 17019"/>
            <p:cNvSpPr/>
            <p:nvPr/>
          </p:nvSpPr>
          <p:spPr>
            <a:xfrm>
              <a:off x="3729583" y="2932176"/>
              <a:ext cx="0" cy="58419"/>
            </a:xfrm>
            <a:custGeom>
              <a:avLst/>
              <a:gdLst/>
              <a:ahLst/>
              <a:cxnLst/>
              <a:rect l="l" t="t" r="r" b="b"/>
              <a:pathLst>
                <a:path h="58419">
                  <a:moveTo>
                    <a:pt x="0" y="0"/>
                  </a:moveTo>
                  <a:lnTo>
                    <a:pt x="0" y="5791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20" name="object 17020"/>
            <p:cNvSpPr/>
            <p:nvPr/>
          </p:nvSpPr>
          <p:spPr>
            <a:xfrm>
              <a:off x="3740251" y="2932176"/>
              <a:ext cx="0" cy="58419"/>
            </a:xfrm>
            <a:custGeom>
              <a:avLst/>
              <a:gdLst/>
              <a:ahLst/>
              <a:cxnLst/>
              <a:rect l="l" t="t" r="r" b="b"/>
              <a:pathLst>
                <a:path h="58419">
                  <a:moveTo>
                    <a:pt x="0" y="0"/>
                  </a:moveTo>
                  <a:lnTo>
                    <a:pt x="0" y="5791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021" name="object 17021"/>
          <p:cNvGrpSpPr/>
          <p:nvPr/>
        </p:nvGrpSpPr>
        <p:grpSpPr>
          <a:xfrm>
            <a:off x="4586863" y="2312074"/>
            <a:ext cx="11173" cy="73422"/>
            <a:chOff x="3649573" y="2932176"/>
            <a:chExt cx="8890" cy="58419"/>
          </a:xfrm>
        </p:grpSpPr>
        <p:sp>
          <p:nvSpPr>
            <p:cNvPr id="17022" name="object 17022"/>
            <p:cNvSpPr/>
            <p:nvPr/>
          </p:nvSpPr>
          <p:spPr>
            <a:xfrm>
              <a:off x="3655669" y="2935986"/>
              <a:ext cx="0" cy="54610"/>
            </a:xfrm>
            <a:custGeom>
              <a:avLst/>
              <a:gdLst/>
              <a:ahLst/>
              <a:cxnLst/>
              <a:rect l="l" t="t" r="r" b="b"/>
              <a:pathLst>
                <a:path h="54610">
                  <a:moveTo>
                    <a:pt x="0" y="54101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23" name="object 17023"/>
            <p:cNvSpPr/>
            <p:nvPr/>
          </p:nvSpPr>
          <p:spPr>
            <a:xfrm>
              <a:off x="3651859" y="2932176"/>
              <a:ext cx="0" cy="58419"/>
            </a:xfrm>
            <a:custGeom>
              <a:avLst/>
              <a:gdLst/>
              <a:ahLst/>
              <a:cxnLst/>
              <a:rect l="l" t="t" r="r" b="b"/>
              <a:pathLst>
                <a:path h="58419">
                  <a:moveTo>
                    <a:pt x="0" y="57911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024" name="object 17024"/>
          <p:cNvGrpSpPr/>
          <p:nvPr/>
        </p:nvGrpSpPr>
        <p:grpSpPr>
          <a:xfrm>
            <a:off x="2000121" y="2309199"/>
            <a:ext cx="94972" cy="94972"/>
            <a:chOff x="1591411" y="2929889"/>
            <a:chExt cx="75565" cy="75565"/>
          </a:xfrm>
        </p:grpSpPr>
        <p:sp>
          <p:nvSpPr>
            <p:cNvPr id="17025" name="object 17025"/>
            <p:cNvSpPr/>
            <p:nvPr/>
          </p:nvSpPr>
          <p:spPr>
            <a:xfrm>
              <a:off x="1593697" y="2932175"/>
              <a:ext cx="71120" cy="71120"/>
            </a:xfrm>
            <a:custGeom>
              <a:avLst/>
              <a:gdLst/>
              <a:ahLst/>
              <a:cxnLst/>
              <a:rect l="l" t="t" r="r" b="b"/>
              <a:pathLst>
                <a:path w="71119" h="71119">
                  <a:moveTo>
                    <a:pt x="0" y="70866"/>
                  </a:moveTo>
                  <a:lnTo>
                    <a:pt x="7086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26" name="object 17026"/>
            <p:cNvSpPr/>
            <p:nvPr/>
          </p:nvSpPr>
          <p:spPr>
            <a:xfrm>
              <a:off x="1593697" y="2932175"/>
              <a:ext cx="71120" cy="71120"/>
            </a:xfrm>
            <a:custGeom>
              <a:avLst/>
              <a:gdLst/>
              <a:ahLst/>
              <a:cxnLst/>
              <a:rect l="l" t="t" r="r" b="b"/>
              <a:pathLst>
                <a:path w="71119" h="71119">
                  <a:moveTo>
                    <a:pt x="0" y="0"/>
                  </a:moveTo>
                  <a:lnTo>
                    <a:pt x="70866" y="7086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027" name="object 17027"/>
          <p:cNvGrpSpPr/>
          <p:nvPr/>
        </p:nvGrpSpPr>
        <p:grpSpPr>
          <a:xfrm>
            <a:off x="2905146" y="2309199"/>
            <a:ext cx="94972" cy="94972"/>
            <a:chOff x="2311501" y="2929889"/>
            <a:chExt cx="75565" cy="75565"/>
          </a:xfrm>
        </p:grpSpPr>
        <p:sp>
          <p:nvSpPr>
            <p:cNvPr id="17028" name="object 17028"/>
            <p:cNvSpPr/>
            <p:nvPr/>
          </p:nvSpPr>
          <p:spPr>
            <a:xfrm>
              <a:off x="2313787" y="2932175"/>
              <a:ext cx="71120" cy="71120"/>
            </a:xfrm>
            <a:custGeom>
              <a:avLst/>
              <a:gdLst/>
              <a:ahLst/>
              <a:cxnLst/>
              <a:rect l="l" t="t" r="r" b="b"/>
              <a:pathLst>
                <a:path w="71119" h="71119">
                  <a:moveTo>
                    <a:pt x="0" y="70866"/>
                  </a:moveTo>
                  <a:lnTo>
                    <a:pt x="7086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29" name="object 17029"/>
            <p:cNvSpPr/>
            <p:nvPr/>
          </p:nvSpPr>
          <p:spPr>
            <a:xfrm>
              <a:off x="2313787" y="2932175"/>
              <a:ext cx="71120" cy="71120"/>
            </a:xfrm>
            <a:custGeom>
              <a:avLst/>
              <a:gdLst/>
              <a:ahLst/>
              <a:cxnLst/>
              <a:rect l="l" t="t" r="r" b="b"/>
              <a:pathLst>
                <a:path w="71119" h="71119">
                  <a:moveTo>
                    <a:pt x="0" y="0"/>
                  </a:moveTo>
                  <a:lnTo>
                    <a:pt x="70866" y="7086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030" name="object 17030"/>
          <p:cNvGrpSpPr/>
          <p:nvPr/>
        </p:nvGrpSpPr>
        <p:grpSpPr>
          <a:xfrm>
            <a:off x="3805382" y="2309199"/>
            <a:ext cx="99760" cy="94972"/>
            <a:chOff x="3027781" y="2929889"/>
            <a:chExt cx="79375" cy="75565"/>
          </a:xfrm>
        </p:grpSpPr>
        <p:sp>
          <p:nvSpPr>
            <p:cNvPr id="17031" name="object 17031"/>
            <p:cNvSpPr/>
            <p:nvPr/>
          </p:nvSpPr>
          <p:spPr>
            <a:xfrm>
              <a:off x="3030067" y="2932175"/>
              <a:ext cx="74930" cy="71120"/>
            </a:xfrm>
            <a:custGeom>
              <a:avLst/>
              <a:gdLst/>
              <a:ahLst/>
              <a:cxnLst/>
              <a:rect l="l" t="t" r="r" b="b"/>
              <a:pathLst>
                <a:path w="74930" h="71119">
                  <a:moveTo>
                    <a:pt x="0" y="70866"/>
                  </a:moveTo>
                  <a:lnTo>
                    <a:pt x="74676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32" name="object 17032"/>
            <p:cNvSpPr/>
            <p:nvPr/>
          </p:nvSpPr>
          <p:spPr>
            <a:xfrm>
              <a:off x="3030067" y="2932175"/>
              <a:ext cx="74930" cy="71120"/>
            </a:xfrm>
            <a:custGeom>
              <a:avLst/>
              <a:gdLst/>
              <a:ahLst/>
              <a:cxnLst/>
              <a:rect l="l" t="t" r="r" b="b"/>
              <a:pathLst>
                <a:path w="74930" h="71119">
                  <a:moveTo>
                    <a:pt x="0" y="0"/>
                  </a:moveTo>
                  <a:lnTo>
                    <a:pt x="74676" y="70866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033" name="object 17033"/>
          <p:cNvGrpSpPr/>
          <p:nvPr/>
        </p:nvGrpSpPr>
        <p:grpSpPr>
          <a:xfrm>
            <a:off x="4710407" y="2309199"/>
            <a:ext cx="94972" cy="94972"/>
            <a:chOff x="3747871" y="2929889"/>
            <a:chExt cx="75565" cy="75565"/>
          </a:xfrm>
        </p:grpSpPr>
        <p:sp>
          <p:nvSpPr>
            <p:cNvPr id="17034" name="object 17034"/>
            <p:cNvSpPr/>
            <p:nvPr/>
          </p:nvSpPr>
          <p:spPr>
            <a:xfrm>
              <a:off x="3750157" y="2932175"/>
              <a:ext cx="71120" cy="71120"/>
            </a:xfrm>
            <a:custGeom>
              <a:avLst/>
              <a:gdLst/>
              <a:ahLst/>
              <a:cxnLst/>
              <a:rect l="l" t="t" r="r" b="b"/>
              <a:pathLst>
                <a:path w="71120" h="71119">
                  <a:moveTo>
                    <a:pt x="0" y="70866"/>
                  </a:moveTo>
                  <a:lnTo>
                    <a:pt x="7086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35" name="object 17035"/>
            <p:cNvSpPr/>
            <p:nvPr/>
          </p:nvSpPr>
          <p:spPr>
            <a:xfrm>
              <a:off x="3750157" y="2932175"/>
              <a:ext cx="71120" cy="71120"/>
            </a:xfrm>
            <a:custGeom>
              <a:avLst/>
              <a:gdLst/>
              <a:ahLst/>
              <a:cxnLst/>
              <a:rect l="l" t="t" r="r" b="b"/>
              <a:pathLst>
                <a:path w="71120" h="71119">
                  <a:moveTo>
                    <a:pt x="0" y="0"/>
                  </a:moveTo>
                  <a:lnTo>
                    <a:pt x="70866" y="7086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7036" name="object 17036"/>
          <p:cNvSpPr/>
          <p:nvPr/>
        </p:nvSpPr>
        <p:spPr>
          <a:xfrm>
            <a:off x="2414803" y="2333141"/>
            <a:ext cx="0" cy="38308"/>
          </a:xfrm>
          <a:custGeom>
            <a:avLst/>
            <a:gdLst/>
            <a:ahLst/>
            <a:cxnLst/>
            <a:rect l="l" t="t" r="r" b="b"/>
            <a:pathLst>
              <a:path h="30480">
                <a:moveTo>
                  <a:pt x="0" y="0"/>
                </a:moveTo>
                <a:lnTo>
                  <a:pt x="0" y="3048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37" name="object 17037"/>
          <p:cNvSpPr/>
          <p:nvPr/>
        </p:nvSpPr>
        <p:spPr>
          <a:xfrm>
            <a:off x="2852472" y="2333141"/>
            <a:ext cx="0" cy="38308"/>
          </a:xfrm>
          <a:custGeom>
            <a:avLst/>
            <a:gdLst/>
            <a:ahLst/>
            <a:cxnLst/>
            <a:rect l="l" t="t" r="r" b="b"/>
            <a:pathLst>
              <a:path h="30480">
                <a:moveTo>
                  <a:pt x="0" y="0"/>
                </a:moveTo>
                <a:lnTo>
                  <a:pt x="0" y="3048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38" name="object 17038"/>
          <p:cNvSpPr/>
          <p:nvPr/>
        </p:nvSpPr>
        <p:spPr>
          <a:xfrm>
            <a:off x="3051673" y="2333141"/>
            <a:ext cx="0" cy="38308"/>
          </a:xfrm>
          <a:custGeom>
            <a:avLst/>
            <a:gdLst/>
            <a:ahLst/>
            <a:cxnLst/>
            <a:rect l="l" t="t" r="r" b="b"/>
            <a:pathLst>
              <a:path h="30480">
                <a:moveTo>
                  <a:pt x="0" y="0"/>
                </a:moveTo>
                <a:lnTo>
                  <a:pt x="0" y="3048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39" name="object 17039"/>
          <p:cNvSpPr/>
          <p:nvPr/>
        </p:nvSpPr>
        <p:spPr>
          <a:xfrm>
            <a:off x="3485510" y="2333141"/>
            <a:ext cx="0" cy="38308"/>
          </a:xfrm>
          <a:custGeom>
            <a:avLst/>
            <a:gdLst/>
            <a:ahLst/>
            <a:cxnLst/>
            <a:rect l="l" t="t" r="r" b="b"/>
            <a:pathLst>
              <a:path h="30480">
                <a:moveTo>
                  <a:pt x="0" y="0"/>
                </a:moveTo>
                <a:lnTo>
                  <a:pt x="0" y="3048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7040" name="object 17040"/>
          <p:cNvGrpSpPr/>
          <p:nvPr/>
        </p:nvGrpSpPr>
        <p:grpSpPr>
          <a:xfrm>
            <a:off x="4651029" y="2320691"/>
            <a:ext cx="52673" cy="55866"/>
            <a:chOff x="3700627" y="2939033"/>
            <a:chExt cx="41910" cy="44450"/>
          </a:xfrm>
        </p:grpSpPr>
        <p:sp>
          <p:nvSpPr>
            <p:cNvPr id="17041" name="object 17041"/>
            <p:cNvSpPr/>
            <p:nvPr/>
          </p:nvSpPr>
          <p:spPr>
            <a:xfrm>
              <a:off x="3702913" y="2945891"/>
              <a:ext cx="0" cy="30480"/>
            </a:xfrm>
            <a:custGeom>
              <a:avLst/>
              <a:gdLst/>
              <a:ahLst/>
              <a:cxnLst/>
              <a:rect l="l" t="t" r="r" b="b"/>
              <a:pathLst>
                <a:path h="30480">
                  <a:moveTo>
                    <a:pt x="0" y="30479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42" name="object 17042"/>
            <p:cNvSpPr/>
            <p:nvPr/>
          </p:nvSpPr>
          <p:spPr>
            <a:xfrm>
              <a:off x="3740251" y="2939033"/>
              <a:ext cx="0" cy="44450"/>
            </a:xfrm>
            <a:custGeom>
              <a:avLst/>
              <a:gdLst/>
              <a:ahLst/>
              <a:cxnLst/>
              <a:rect l="l" t="t" r="r" b="b"/>
              <a:pathLst>
                <a:path h="44450">
                  <a:moveTo>
                    <a:pt x="0" y="44196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7043" name="object 17043"/>
          <p:cNvSpPr/>
          <p:nvPr/>
        </p:nvSpPr>
        <p:spPr>
          <a:xfrm>
            <a:off x="4284231" y="2329312"/>
            <a:ext cx="0" cy="47087"/>
          </a:xfrm>
          <a:custGeom>
            <a:avLst/>
            <a:gdLst/>
            <a:ahLst/>
            <a:cxnLst/>
            <a:rect l="l" t="t" r="r" b="b"/>
            <a:pathLst>
              <a:path h="37464">
                <a:moveTo>
                  <a:pt x="0" y="37338"/>
                </a:moveTo>
                <a:lnTo>
                  <a:pt x="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7044" name="object 17044"/>
          <p:cNvGrpSpPr/>
          <p:nvPr/>
        </p:nvGrpSpPr>
        <p:grpSpPr>
          <a:xfrm>
            <a:off x="4651029" y="2320691"/>
            <a:ext cx="52673" cy="55866"/>
            <a:chOff x="3700627" y="2939033"/>
            <a:chExt cx="41910" cy="44450"/>
          </a:xfrm>
        </p:grpSpPr>
        <p:sp>
          <p:nvSpPr>
            <p:cNvPr id="17045" name="object 17045"/>
            <p:cNvSpPr/>
            <p:nvPr/>
          </p:nvSpPr>
          <p:spPr>
            <a:xfrm>
              <a:off x="3702913" y="2945891"/>
              <a:ext cx="0" cy="30480"/>
            </a:xfrm>
            <a:custGeom>
              <a:avLst/>
              <a:gdLst/>
              <a:ahLst/>
              <a:cxnLst/>
              <a:rect l="l" t="t" r="r" b="b"/>
              <a:pathLst>
                <a:path h="30480">
                  <a:moveTo>
                    <a:pt x="0" y="30479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46" name="object 17046"/>
            <p:cNvSpPr/>
            <p:nvPr/>
          </p:nvSpPr>
          <p:spPr>
            <a:xfrm>
              <a:off x="3740251" y="2939033"/>
              <a:ext cx="0" cy="44450"/>
            </a:xfrm>
            <a:custGeom>
              <a:avLst/>
              <a:gdLst/>
              <a:ahLst/>
              <a:cxnLst/>
              <a:rect l="l" t="t" r="r" b="b"/>
              <a:pathLst>
                <a:path h="44450">
                  <a:moveTo>
                    <a:pt x="0" y="44196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17047" name="object 17047"/>
          <p:cNvPicPr/>
          <p:nvPr/>
        </p:nvPicPr>
        <p:blipFill>
          <a:blip r:embed="rId98" cstate="print"/>
          <a:stretch>
            <a:fillRect/>
          </a:stretch>
        </p:blipFill>
        <p:spPr>
          <a:xfrm>
            <a:off x="4840654" y="2530428"/>
            <a:ext cx="344771" cy="120669"/>
          </a:xfrm>
          <a:prstGeom prst="rect">
            <a:avLst/>
          </a:prstGeom>
        </p:spPr>
      </p:pic>
      <p:grpSp>
        <p:nvGrpSpPr>
          <p:cNvPr id="17048" name="object 17048"/>
          <p:cNvGrpSpPr/>
          <p:nvPr/>
        </p:nvGrpSpPr>
        <p:grpSpPr>
          <a:xfrm>
            <a:off x="4589736" y="2385817"/>
            <a:ext cx="561850" cy="23144"/>
            <a:chOff x="3651859" y="2990850"/>
            <a:chExt cx="447040" cy="18415"/>
          </a:xfrm>
        </p:grpSpPr>
        <p:sp>
          <p:nvSpPr>
            <p:cNvPr id="17049" name="object 17049"/>
            <p:cNvSpPr/>
            <p:nvPr/>
          </p:nvSpPr>
          <p:spPr>
            <a:xfrm>
              <a:off x="3651859" y="3006851"/>
              <a:ext cx="447040" cy="0"/>
            </a:xfrm>
            <a:custGeom>
              <a:avLst/>
              <a:gdLst/>
              <a:ahLst/>
              <a:cxnLst/>
              <a:rect l="l" t="t" r="r" b="b"/>
              <a:pathLst>
                <a:path w="447039">
                  <a:moveTo>
                    <a:pt x="0" y="0"/>
                  </a:moveTo>
                  <a:lnTo>
                    <a:pt x="446531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50" name="object 17050"/>
            <p:cNvSpPr/>
            <p:nvPr/>
          </p:nvSpPr>
          <p:spPr>
            <a:xfrm>
              <a:off x="3821023" y="3003041"/>
              <a:ext cx="277495" cy="0"/>
            </a:xfrm>
            <a:custGeom>
              <a:avLst/>
              <a:gdLst/>
              <a:ahLst/>
              <a:cxnLst/>
              <a:rect l="l" t="t" r="r" b="b"/>
              <a:pathLst>
                <a:path w="277495">
                  <a:moveTo>
                    <a:pt x="277367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51" name="object 17051"/>
            <p:cNvSpPr/>
            <p:nvPr/>
          </p:nvSpPr>
          <p:spPr>
            <a:xfrm>
              <a:off x="3821023" y="2993136"/>
              <a:ext cx="277495" cy="0"/>
            </a:xfrm>
            <a:custGeom>
              <a:avLst/>
              <a:gdLst/>
              <a:ahLst/>
              <a:cxnLst/>
              <a:rect l="l" t="t" r="r" b="b"/>
              <a:pathLst>
                <a:path w="277495">
                  <a:moveTo>
                    <a:pt x="277367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7052" name="object 17052"/>
          <p:cNvSpPr/>
          <p:nvPr/>
        </p:nvSpPr>
        <p:spPr>
          <a:xfrm>
            <a:off x="4942170" y="2219175"/>
            <a:ext cx="195530" cy="0"/>
          </a:xfrm>
          <a:custGeom>
            <a:avLst/>
            <a:gdLst/>
            <a:ahLst/>
            <a:cxnLst/>
            <a:rect l="l" t="t" r="r" b="b"/>
            <a:pathLst>
              <a:path w="155575">
                <a:moveTo>
                  <a:pt x="0" y="0"/>
                </a:moveTo>
                <a:lnTo>
                  <a:pt x="15544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7053" name="object 17053"/>
          <p:cNvGrpSpPr/>
          <p:nvPr/>
        </p:nvGrpSpPr>
        <p:grpSpPr>
          <a:xfrm>
            <a:off x="4929719" y="2279510"/>
            <a:ext cx="221867" cy="27135"/>
            <a:chOff x="3922369" y="2906267"/>
            <a:chExt cx="176530" cy="21590"/>
          </a:xfrm>
        </p:grpSpPr>
        <p:sp>
          <p:nvSpPr>
            <p:cNvPr id="17054" name="object 17054"/>
            <p:cNvSpPr/>
            <p:nvPr/>
          </p:nvSpPr>
          <p:spPr>
            <a:xfrm>
              <a:off x="3929227" y="2919221"/>
              <a:ext cx="169545" cy="0"/>
            </a:xfrm>
            <a:custGeom>
              <a:avLst/>
              <a:gdLst/>
              <a:ahLst/>
              <a:cxnLst/>
              <a:rect l="l" t="t" r="r" b="b"/>
              <a:pathLst>
                <a:path w="169545">
                  <a:moveTo>
                    <a:pt x="0" y="0"/>
                  </a:moveTo>
                  <a:lnTo>
                    <a:pt x="16916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55" name="object 17055"/>
            <p:cNvSpPr/>
            <p:nvPr/>
          </p:nvSpPr>
          <p:spPr>
            <a:xfrm>
              <a:off x="3922369" y="2925317"/>
              <a:ext cx="176530" cy="0"/>
            </a:xfrm>
            <a:custGeom>
              <a:avLst/>
              <a:gdLst/>
              <a:ahLst/>
              <a:cxnLst/>
              <a:rect l="l" t="t" r="r" b="b"/>
              <a:pathLst>
                <a:path w="176529">
                  <a:moveTo>
                    <a:pt x="0" y="0"/>
                  </a:moveTo>
                  <a:lnTo>
                    <a:pt x="17602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56" name="object 17056"/>
            <p:cNvSpPr/>
            <p:nvPr/>
          </p:nvSpPr>
          <p:spPr>
            <a:xfrm>
              <a:off x="3932275" y="2915411"/>
              <a:ext cx="155575" cy="0"/>
            </a:xfrm>
            <a:custGeom>
              <a:avLst/>
              <a:gdLst/>
              <a:ahLst/>
              <a:cxnLst/>
              <a:rect l="l" t="t" r="r" b="b"/>
              <a:pathLst>
                <a:path w="155575">
                  <a:moveTo>
                    <a:pt x="0" y="0"/>
                  </a:moveTo>
                  <a:lnTo>
                    <a:pt x="1554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57" name="object 17057"/>
            <p:cNvSpPr/>
            <p:nvPr/>
          </p:nvSpPr>
          <p:spPr>
            <a:xfrm>
              <a:off x="3932275" y="2908553"/>
              <a:ext cx="155575" cy="0"/>
            </a:xfrm>
            <a:custGeom>
              <a:avLst/>
              <a:gdLst/>
              <a:ahLst/>
              <a:cxnLst/>
              <a:rect l="l" t="t" r="r" b="b"/>
              <a:pathLst>
                <a:path w="155575">
                  <a:moveTo>
                    <a:pt x="0" y="0"/>
                  </a:moveTo>
                  <a:lnTo>
                    <a:pt x="1554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058" name="object 17058"/>
          <p:cNvGrpSpPr/>
          <p:nvPr/>
        </p:nvGrpSpPr>
        <p:grpSpPr>
          <a:xfrm>
            <a:off x="4704661" y="1179116"/>
            <a:ext cx="361531" cy="23144"/>
            <a:chOff x="3743299" y="2030729"/>
            <a:chExt cx="287655" cy="18415"/>
          </a:xfrm>
        </p:grpSpPr>
        <p:sp>
          <p:nvSpPr>
            <p:cNvPr id="17059" name="object 17059"/>
            <p:cNvSpPr/>
            <p:nvPr/>
          </p:nvSpPr>
          <p:spPr>
            <a:xfrm>
              <a:off x="3743299" y="2046731"/>
              <a:ext cx="287655" cy="0"/>
            </a:xfrm>
            <a:custGeom>
              <a:avLst/>
              <a:gdLst/>
              <a:ahLst/>
              <a:cxnLst/>
              <a:rect l="l" t="t" r="r" b="b"/>
              <a:pathLst>
                <a:path w="287654">
                  <a:moveTo>
                    <a:pt x="77724" y="0"/>
                  </a:moveTo>
                  <a:lnTo>
                    <a:pt x="287274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60" name="object 17060"/>
            <p:cNvSpPr/>
            <p:nvPr/>
          </p:nvSpPr>
          <p:spPr>
            <a:xfrm>
              <a:off x="3824071" y="2033015"/>
              <a:ext cx="193040" cy="0"/>
            </a:xfrm>
            <a:custGeom>
              <a:avLst/>
              <a:gdLst/>
              <a:ahLst/>
              <a:cxnLst/>
              <a:rect l="l" t="t" r="r" b="b"/>
              <a:pathLst>
                <a:path w="193039">
                  <a:moveTo>
                    <a:pt x="192786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61" name="object 17061"/>
            <p:cNvSpPr/>
            <p:nvPr/>
          </p:nvSpPr>
          <p:spPr>
            <a:xfrm>
              <a:off x="3821023" y="2033015"/>
              <a:ext cx="200025" cy="0"/>
            </a:xfrm>
            <a:custGeom>
              <a:avLst/>
              <a:gdLst/>
              <a:ahLst/>
              <a:cxnLst/>
              <a:rect l="l" t="t" r="r" b="b"/>
              <a:pathLst>
                <a:path w="200025">
                  <a:moveTo>
                    <a:pt x="0" y="0"/>
                  </a:moveTo>
                  <a:lnTo>
                    <a:pt x="19964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17062" name="object 17062"/>
          <p:cNvPicPr/>
          <p:nvPr/>
        </p:nvPicPr>
        <p:blipFill>
          <a:blip r:embed="rId99" cstate="print"/>
          <a:stretch>
            <a:fillRect/>
          </a:stretch>
        </p:blipFill>
        <p:spPr>
          <a:xfrm>
            <a:off x="4840654" y="2530428"/>
            <a:ext cx="344771" cy="120669"/>
          </a:xfrm>
          <a:prstGeom prst="rect">
            <a:avLst/>
          </a:prstGeom>
        </p:spPr>
      </p:pic>
      <p:sp>
        <p:nvSpPr>
          <p:cNvPr id="17063" name="object 17063"/>
          <p:cNvSpPr/>
          <p:nvPr/>
        </p:nvSpPr>
        <p:spPr>
          <a:xfrm>
            <a:off x="4589736" y="2405926"/>
            <a:ext cx="561850" cy="0"/>
          </a:xfrm>
          <a:custGeom>
            <a:avLst/>
            <a:gdLst/>
            <a:ahLst/>
            <a:cxnLst/>
            <a:rect l="l" t="t" r="r" b="b"/>
            <a:pathLst>
              <a:path w="447039">
                <a:moveTo>
                  <a:pt x="0" y="0"/>
                </a:moveTo>
                <a:lnTo>
                  <a:pt x="446531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7064" name="object 17064"/>
          <p:cNvGrpSpPr/>
          <p:nvPr/>
        </p:nvGrpSpPr>
        <p:grpSpPr>
          <a:xfrm>
            <a:off x="4929720" y="2279510"/>
            <a:ext cx="213088" cy="27135"/>
            <a:chOff x="3922369" y="2906267"/>
            <a:chExt cx="169545" cy="21590"/>
          </a:xfrm>
        </p:grpSpPr>
        <p:sp>
          <p:nvSpPr>
            <p:cNvPr id="17065" name="object 17065"/>
            <p:cNvSpPr/>
            <p:nvPr/>
          </p:nvSpPr>
          <p:spPr>
            <a:xfrm>
              <a:off x="3922369" y="2925317"/>
              <a:ext cx="169545" cy="0"/>
            </a:xfrm>
            <a:custGeom>
              <a:avLst/>
              <a:gdLst/>
              <a:ahLst/>
              <a:cxnLst/>
              <a:rect l="l" t="t" r="r" b="b"/>
              <a:pathLst>
                <a:path w="169545">
                  <a:moveTo>
                    <a:pt x="0" y="0"/>
                  </a:moveTo>
                  <a:lnTo>
                    <a:pt x="16916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66" name="object 17066"/>
            <p:cNvSpPr/>
            <p:nvPr/>
          </p:nvSpPr>
          <p:spPr>
            <a:xfrm>
              <a:off x="3929227" y="2919221"/>
              <a:ext cx="162560" cy="0"/>
            </a:xfrm>
            <a:custGeom>
              <a:avLst/>
              <a:gdLst/>
              <a:ahLst/>
              <a:cxnLst/>
              <a:rect l="l" t="t" r="r" b="b"/>
              <a:pathLst>
                <a:path w="162560">
                  <a:moveTo>
                    <a:pt x="0" y="0"/>
                  </a:moveTo>
                  <a:lnTo>
                    <a:pt x="16230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67" name="object 17067"/>
            <p:cNvSpPr/>
            <p:nvPr/>
          </p:nvSpPr>
          <p:spPr>
            <a:xfrm>
              <a:off x="3932275" y="2908553"/>
              <a:ext cx="155575" cy="0"/>
            </a:xfrm>
            <a:custGeom>
              <a:avLst/>
              <a:gdLst/>
              <a:ahLst/>
              <a:cxnLst/>
              <a:rect l="l" t="t" r="r" b="b"/>
              <a:pathLst>
                <a:path w="155575">
                  <a:moveTo>
                    <a:pt x="0" y="0"/>
                  </a:moveTo>
                  <a:lnTo>
                    <a:pt x="1554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68" name="object 17068"/>
            <p:cNvSpPr/>
            <p:nvPr/>
          </p:nvSpPr>
          <p:spPr>
            <a:xfrm>
              <a:off x="3932275" y="2915411"/>
              <a:ext cx="155575" cy="0"/>
            </a:xfrm>
            <a:custGeom>
              <a:avLst/>
              <a:gdLst/>
              <a:ahLst/>
              <a:cxnLst/>
              <a:rect l="l" t="t" r="r" b="b"/>
              <a:pathLst>
                <a:path w="155575">
                  <a:moveTo>
                    <a:pt x="0" y="0"/>
                  </a:moveTo>
                  <a:lnTo>
                    <a:pt x="1554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7069" name="object 17069"/>
          <p:cNvSpPr/>
          <p:nvPr/>
        </p:nvSpPr>
        <p:spPr>
          <a:xfrm>
            <a:off x="4942170" y="2219175"/>
            <a:ext cx="195530" cy="0"/>
          </a:xfrm>
          <a:custGeom>
            <a:avLst/>
            <a:gdLst/>
            <a:ahLst/>
            <a:cxnLst/>
            <a:rect l="l" t="t" r="r" b="b"/>
            <a:pathLst>
              <a:path w="155575">
                <a:moveTo>
                  <a:pt x="0" y="0"/>
                </a:moveTo>
                <a:lnTo>
                  <a:pt x="15544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7070" name="object 17070"/>
          <p:cNvGrpSpPr/>
          <p:nvPr/>
        </p:nvGrpSpPr>
        <p:grpSpPr>
          <a:xfrm>
            <a:off x="4802346" y="2385816"/>
            <a:ext cx="348762" cy="18355"/>
            <a:chOff x="3821023" y="2990850"/>
            <a:chExt cx="277495" cy="14604"/>
          </a:xfrm>
        </p:grpSpPr>
        <p:sp>
          <p:nvSpPr>
            <p:cNvPr id="17071" name="object 17071"/>
            <p:cNvSpPr/>
            <p:nvPr/>
          </p:nvSpPr>
          <p:spPr>
            <a:xfrm>
              <a:off x="3821023" y="2993136"/>
              <a:ext cx="277495" cy="0"/>
            </a:xfrm>
            <a:custGeom>
              <a:avLst/>
              <a:gdLst/>
              <a:ahLst/>
              <a:cxnLst/>
              <a:rect l="l" t="t" r="r" b="b"/>
              <a:pathLst>
                <a:path w="277495">
                  <a:moveTo>
                    <a:pt x="277367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72" name="object 17072"/>
            <p:cNvSpPr/>
            <p:nvPr/>
          </p:nvSpPr>
          <p:spPr>
            <a:xfrm>
              <a:off x="3821023" y="3003041"/>
              <a:ext cx="277495" cy="0"/>
            </a:xfrm>
            <a:custGeom>
              <a:avLst/>
              <a:gdLst/>
              <a:ahLst/>
              <a:cxnLst/>
              <a:rect l="l" t="t" r="r" b="b"/>
              <a:pathLst>
                <a:path w="277495">
                  <a:moveTo>
                    <a:pt x="277367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7073" name="object 17073"/>
          <p:cNvSpPr/>
          <p:nvPr/>
        </p:nvSpPr>
        <p:spPr>
          <a:xfrm>
            <a:off x="4704660" y="1755650"/>
            <a:ext cx="332002" cy="0"/>
          </a:xfrm>
          <a:custGeom>
            <a:avLst/>
            <a:gdLst/>
            <a:ahLst/>
            <a:cxnLst/>
            <a:rect l="l" t="t" r="r" b="b"/>
            <a:pathLst>
              <a:path w="264160">
                <a:moveTo>
                  <a:pt x="263651" y="0"/>
                </a:moveTo>
                <a:lnTo>
                  <a:pt x="0" y="0"/>
                </a:lnTo>
              </a:path>
              <a:path w="264160">
                <a:moveTo>
                  <a:pt x="263651" y="0"/>
                </a:moveTo>
                <a:lnTo>
                  <a:pt x="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7074" name="object 17074"/>
          <p:cNvGrpSpPr/>
          <p:nvPr/>
        </p:nvGrpSpPr>
        <p:grpSpPr>
          <a:xfrm>
            <a:off x="4936424" y="1820775"/>
            <a:ext cx="79010" cy="99760"/>
            <a:chOff x="3927703" y="2541270"/>
            <a:chExt cx="62865" cy="79375"/>
          </a:xfrm>
        </p:grpSpPr>
        <p:sp>
          <p:nvSpPr>
            <p:cNvPr id="17075" name="object 17075"/>
            <p:cNvSpPr/>
            <p:nvPr/>
          </p:nvSpPr>
          <p:spPr>
            <a:xfrm>
              <a:off x="3929227" y="2543556"/>
              <a:ext cx="57150" cy="0"/>
            </a:xfrm>
            <a:custGeom>
              <a:avLst/>
              <a:gdLst/>
              <a:ahLst/>
              <a:cxnLst/>
              <a:rect l="l" t="t" r="r" b="b"/>
              <a:pathLst>
                <a:path w="57150">
                  <a:moveTo>
                    <a:pt x="57150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76" name="object 17076"/>
            <p:cNvSpPr/>
            <p:nvPr/>
          </p:nvSpPr>
          <p:spPr>
            <a:xfrm>
              <a:off x="3929227" y="2560320"/>
              <a:ext cx="57150" cy="0"/>
            </a:xfrm>
            <a:custGeom>
              <a:avLst/>
              <a:gdLst/>
              <a:ahLst/>
              <a:cxnLst/>
              <a:rect l="l" t="t" r="r" b="b"/>
              <a:pathLst>
                <a:path w="57150">
                  <a:moveTo>
                    <a:pt x="57150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77" name="object 17077"/>
            <p:cNvSpPr/>
            <p:nvPr/>
          </p:nvSpPr>
          <p:spPr>
            <a:xfrm>
              <a:off x="3929227" y="2557272"/>
              <a:ext cx="57150" cy="0"/>
            </a:xfrm>
            <a:custGeom>
              <a:avLst/>
              <a:gdLst/>
              <a:ahLst/>
              <a:cxnLst/>
              <a:rect l="l" t="t" r="r" b="b"/>
              <a:pathLst>
                <a:path w="57150">
                  <a:moveTo>
                    <a:pt x="57150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78" name="object 17078"/>
            <p:cNvSpPr/>
            <p:nvPr/>
          </p:nvSpPr>
          <p:spPr>
            <a:xfrm>
              <a:off x="3929989" y="2561082"/>
              <a:ext cx="58419" cy="57150"/>
            </a:xfrm>
            <a:custGeom>
              <a:avLst/>
              <a:gdLst/>
              <a:ahLst/>
              <a:cxnLst/>
              <a:rect l="l" t="t" r="r" b="b"/>
              <a:pathLst>
                <a:path w="58420" h="57150">
                  <a:moveTo>
                    <a:pt x="0" y="0"/>
                  </a:moveTo>
                  <a:lnTo>
                    <a:pt x="0" y="6096"/>
                  </a:lnTo>
                  <a:lnTo>
                    <a:pt x="1524" y="12954"/>
                  </a:lnTo>
                  <a:lnTo>
                    <a:pt x="22098" y="46482"/>
                  </a:lnTo>
                  <a:lnTo>
                    <a:pt x="47244" y="56388"/>
                  </a:lnTo>
                  <a:lnTo>
                    <a:pt x="51053" y="57150"/>
                  </a:lnTo>
                  <a:lnTo>
                    <a:pt x="55626" y="57150"/>
                  </a:lnTo>
                  <a:lnTo>
                    <a:pt x="57150" y="57150"/>
                  </a:lnTo>
                  <a:lnTo>
                    <a:pt x="57912" y="5715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079" name="object 17079"/>
          <p:cNvGrpSpPr/>
          <p:nvPr/>
        </p:nvGrpSpPr>
        <p:grpSpPr>
          <a:xfrm>
            <a:off x="4891411" y="1400344"/>
            <a:ext cx="339983" cy="23144"/>
            <a:chOff x="3891889" y="2206751"/>
            <a:chExt cx="270510" cy="18415"/>
          </a:xfrm>
        </p:grpSpPr>
        <p:sp>
          <p:nvSpPr>
            <p:cNvPr id="17080" name="object 17080"/>
            <p:cNvSpPr/>
            <p:nvPr/>
          </p:nvSpPr>
          <p:spPr>
            <a:xfrm>
              <a:off x="3891889" y="2222753"/>
              <a:ext cx="193040" cy="0"/>
            </a:xfrm>
            <a:custGeom>
              <a:avLst/>
              <a:gdLst/>
              <a:ahLst/>
              <a:cxnLst/>
              <a:rect l="l" t="t" r="r" b="b"/>
              <a:pathLst>
                <a:path w="193039">
                  <a:moveTo>
                    <a:pt x="192786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81" name="object 17081"/>
            <p:cNvSpPr/>
            <p:nvPr/>
          </p:nvSpPr>
          <p:spPr>
            <a:xfrm>
              <a:off x="3895699" y="2222753"/>
              <a:ext cx="189230" cy="0"/>
            </a:xfrm>
            <a:custGeom>
              <a:avLst/>
              <a:gdLst/>
              <a:ahLst/>
              <a:cxnLst/>
              <a:rect l="l" t="t" r="r" b="b"/>
              <a:pathLst>
                <a:path w="189229">
                  <a:moveTo>
                    <a:pt x="0" y="0"/>
                  </a:moveTo>
                  <a:lnTo>
                    <a:pt x="18897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82" name="object 17082"/>
            <p:cNvSpPr/>
            <p:nvPr/>
          </p:nvSpPr>
          <p:spPr>
            <a:xfrm>
              <a:off x="3891889" y="2209037"/>
              <a:ext cx="193040" cy="0"/>
            </a:xfrm>
            <a:custGeom>
              <a:avLst/>
              <a:gdLst/>
              <a:ahLst/>
              <a:cxnLst/>
              <a:rect l="l" t="t" r="r" b="b"/>
              <a:pathLst>
                <a:path w="193039">
                  <a:moveTo>
                    <a:pt x="0" y="0"/>
                  </a:moveTo>
                  <a:lnTo>
                    <a:pt x="19278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83" name="object 17083"/>
            <p:cNvSpPr/>
            <p:nvPr/>
          </p:nvSpPr>
          <p:spPr>
            <a:xfrm>
              <a:off x="3895699" y="2212085"/>
              <a:ext cx="266700" cy="0"/>
            </a:xfrm>
            <a:custGeom>
              <a:avLst/>
              <a:gdLst/>
              <a:ahLst/>
              <a:cxnLst/>
              <a:rect l="l" t="t" r="r" b="b"/>
              <a:pathLst>
                <a:path w="266700">
                  <a:moveTo>
                    <a:pt x="266700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084" name="object 17084"/>
          <p:cNvGrpSpPr/>
          <p:nvPr/>
        </p:nvGrpSpPr>
        <p:grpSpPr>
          <a:xfrm>
            <a:off x="4692211" y="1494198"/>
            <a:ext cx="539502" cy="22346"/>
            <a:chOff x="3733393" y="2281427"/>
            <a:chExt cx="429259" cy="17780"/>
          </a:xfrm>
        </p:grpSpPr>
        <p:sp>
          <p:nvSpPr>
            <p:cNvPr id="17085" name="object 17085"/>
            <p:cNvSpPr/>
            <p:nvPr/>
          </p:nvSpPr>
          <p:spPr>
            <a:xfrm>
              <a:off x="3821023" y="2283713"/>
              <a:ext cx="264160" cy="0"/>
            </a:xfrm>
            <a:custGeom>
              <a:avLst/>
              <a:gdLst/>
              <a:ahLst/>
              <a:cxnLst/>
              <a:rect l="l" t="t" r="r" b="b"/>
              <a:pathLst>
                <a:path w="264160">
                  <a:moveTo>
                    <a:pt x="0" y="0"/>
                  </a:moveTo>
                  <a:lnTo>
                    <a:pt x="263652" y="0"/>
                  </a:lnTo>
                </a:path>
                <a:path w="264160">
                  <a:moveTo>
                    <a:pt x="0" y="0"/>
                  </a:moveTo>
                  <a:lnTo>
                    <a:pt x="26365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86" name="object 17086"/>
            <p:cNvSpPr/>
            <p:nvPr/>
          </p:nvSpPr>
          <p:spPr>
            <a:xfrm>
              <a:off x="3733393" y="2296667"/>
              <a:ext cx="429259" cy="0"/>
            </a:xfrm>
            <a:custGeom>
              <a:avLst/>
              <a:gdLst/>
              <a:ahLst/>
              <a:cxnLst/>
              <a:rect l="l" t="t" r="r" b="b"/>
              <a:pathLst>
                <a:path w="429260">
                  <a:moveTo>
                    <a:pt x="0" y="0"/>
                  </a:moveTo>
                  <a:lnTo>
                    <a:pt x="42900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7087" name="object 17087"/>
          <p:cNvSpPr/>
          <p:nvPr/>
        </p:nvSpPr>
        <p:spPr>
          <a:xfrm>
            <a:off x="4704660" y="1738412"/>
            <a:ext cx="518753" cy="0"/>
          </a:xfrm>
          <a:custGeom>
            <a:avLst/>
            <a:gdLst/>
            <a:ahLst/>
            <a:cxnLst/>
            <a:rect l="l" t="t" r="r" b="b"/>
            <a:pathLst>
              <a:path w="412750">
                <a:moveTo>
                  <a:pt x="412241" y="0"/>
                </a:moveTo>
                <a:lnTo>
                  <a:pt x="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88" name="object 17088"/>
          <p:cNvSpPr/>
          <p:nvPr/>
        </p:nvSpPr>
        <p:spPr>
          <a:xfrm>
            <a:off x="4857892" y="1513351"/>
            <a:ext cx="365522" cy="0"/>
          </a:xfrm>
          <a:custGeom>
            <a:avLst/>
            <a:gdLst/>
            <a:ahLst/>
            <a:cxnLst/>
            <a:rect l="l" t="t" r="r" b="b"/>
            <a:pathLst>
              <a:path w="290829">
                <a:moveTo>
                  <a:pt x="0" y="0"/>
                </a:moveTo>
                <a:lnTo>
                  <a:pt x="29032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89" name="object 17089"/>
          <p:cNvSpPr/>
          <p:nvPr/>
        </p:nvSpPr>
        <p:spPr>
          <a:xfrm>
            <a:off x="4704660" y="1738412"/>
            <a:ext cx="332002" cy="0"/>
          </a:xfrm>
          <a:custGeom>
            <a:avLst/>
            <a:gdLst/>
            <a:ahLst/>
            <a:cxnLst/>
            <a:rect l="l" t="t" r="r" b="b"/>
            <a:pathLst>
              <a:path w="264160">
                <a:moveTo>
                  <a:pt x="263651" y="0"/>
                </a:moveTo>
                <a:lnTo>
                  <a:pt x="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7090" name="object 17090"/>
          <p:cNvGrpSpPr/>
          <p:nvPr/>
        </p:nvGrpSpPr>
        <p:grpSpPr>
          <a:xfrm>
            <a:off x="4857892" y="1532506"/>
            <a:ext cx="181963" cy="60654"/>
            <a:chOff x="3865219" y="2311907"/>
            <a:chExt cx="144780" cy="48260"/>
          </a:xfrm>
        </p:grpSpPr>
        <p:sp>
          <p:nvSpPr>
            <p:cNvPr id="17091" name="object 17091"/>
            <p:cNvSpPr/>
            <p:nvPr/>
          </p:nvSpPr>
          <p:spPr>
            <a:xfrm>
              <a:off x="3949801" y="2357627"/>
              <a:ext cx="47625" cy="0"/>
            </a:xfrm>
            <a:custGeom>
              <a:avLst/>
              <a:gdLst/>
              <a:ahLst/>
              <a:cxnLst/>
              <a:rect l="l" t="t" r="r" b="b"/>
              <a:pathLst>
                <a:path w="47625">
                  <a:moveTo>
                    <a:pt x="0" y="0"/>
                  </a:moveTo>
                  <a:lnTo>
                    <a:pt x="4724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92" name="object 17092"/>
            <p:cNvSpPr/>
            <p:nvPr/>
          </p:nvSpPr>
          <p:spPr>
            <a:xfrm>
              <a:off x="3959707" y="2340101"/>
              <a:ext cx="10795" cy="1270"/>
            </a:xfrm>
            <a:custGeom>
              <a:avLst/>
              <a:gdLst/>
              <a:ahLst/>
              <a:cxnLst/>
              <a:rect l="l" t="t" r="r" b="b"/>
              <a:pathLst>
                <a:path w="10795" h="1269">
                  <a:moveTo>
                    <a:pt x="10667" y="0"/>
                  </a:moveTo>
                  <a:lnTo>
                    <a:pt x="5333" y="0"/>
                  </a:lnTo>
                  <a:lnTo>
                    <a:pt x="0" y="76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93" name="object 17093"/>
            <p:cNvSpPr/>
            <p:nvPr/>
          </p:nvSpPr>
          <p:spPr>
            <a:xfrm>
              <a:off x="3865219" y="2314193"/>
              <a:ext cx="144780" cy="0"/>
            </a:xfrm>
            <a:custGeom>
              <a:avLst/>
              <a:gdLst/>
              <a:ahLst/>
              <a:cxnLst/>
              <a:rect l="l" t="t" r="r" b="b"/>
              <a:pathLst>
                <a:path w="144779">
                  <a:moveTo>
                    <a:pt x="0" y="0"/>
                  </a:moveTo>
                  <a:lnTo>
                    <a:pt x="14478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094" name="object 17094"/>
          <p:cNvGrpSpPr/>
          <p:nvPr/>
        </p:nvGrpSpPr>
        <p:grpSpPr>
          <a:xfrm>
            <a:off x="4985267" y="1404175"/>
            <a:ext cx="3990" cy="19154"/>
            <a:chOff x="3966565" y="2209800"/>
            <a:chExt cx="3175" cy="15240"/>
          </a:xfrm>
        </p:grpSpPr>
        <p:sp>
          <p:nvSpPr>
            <p:cNvPr id="17095" name="object 17095"/>
            <p:cNvSpPr/>
            <p:nvPr/>
          </p:nvSpPr>
          <p:spPr>
            <a:xfrm>
              <a:off x="3966565" y="2222753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4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96" name="object 17096"/>
            <p:cNvSpPr/>
            <p:nvPr/>
          </p:nvSpPr>
          <p:spPr>
            <a:xfrm>
              <a:off x="3966565" y="2212086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097" name="object 17097"/>
          <p:cNvGrpSpPr/>
          <p:nvPr/>
        </p:nvGrpSpPr>
        <p:grpSpPr>
          <a:xfrm>
            <a:off x="4972816" y="1547830"/>
            <a:ext cx="28731" cy="27135"/>
            <a:chOff x="3956659" y="2324100"/>
            <a:chExt cx="22860" cy="21590"/>
          </a:xfrm>
        </p:grpSpPr>
        <p:sp>
          <p:nvSpPr>
            <p:cNvPr id="17098" name="object 17098"/>
            <p:cNvSpPr/>
            <p:nvPr/>
          </p:nvSpPr>
          <p:spPr>
            <a:xfrm>
              <a:off x="3958945" y="2337053"/>
              <a:ext cx="11430" cy="1905"/>
            </a:xfrm>
            <a:custGeom>
              <a:avLst/>
              <a:gdLst/>
              <a:ahLst/>
              <a:cxnLst/>
              <a:rect l="l" t="t" r="r" b="b"/>
              <a:pathLst>
                <a:path w="11429" h="1905">
                  <a:moveTo>
                    <a:pt x="11429" y="0"/>
                  </a:moveTo>
                  <a:lnTo>
                    <a:pt x="5333" y="762"/>
                  </a:lnTo>
                  <a:lnTo>
                    <a:pt x="0" y="152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99" name="object 17099"/>
            <p:cNvSpPr/>
            <p:nvPr/>
          </p:nvSpPr>
          <p:spPr>
            <a:xfrm>
              <a:off x="3967327" y="2326386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>
                  <a:moveTo>
                    <a:pt x="12191" y="0"/>
                  </a:moveTo>
                  <a:lnTo>
                    <a:pt x="6095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00" name="object 17100"/>
            <p:cNvSpPr/>
            <p:nvPr/>
          </p:nvSpPr>
          <p:spPr>
            <a:xfrm>
              <a:off x="3967327" y="2340864"/>
              <a:ext cx="3810" cy="2540"/>
            </a:xfrm>
            <a:custGeom>
              <a:avLst/>
              <a:gdLst/>
              <a:ahLst/>
              <a:cxnLst/>
              <a:rect l="l" t="t" r="r" b="b"/>
              <a:pathLst>
                <a:path w="3810" h="2539">
                  <a:moveTo>
                    <a:pt x="0" y="0"/>
                  </a:moveTo>
                  <a:lnTo>
                    <a:pt x="1524" y="1523"/>
                  </a:lnTo>
                  <a:lnTo>
                    <a:pt x="3810" y="2285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01" name="object 17101"/>
            <p:cNvSpPr/>
            <p:nvPr/>
          </p:nvSpPr>
          <p:spPr>
            <a:xfrm>
              <a:off x="3965041" y="2327910"/>
              <a:ext cx="5715" cy="10795"/>
            </a:xfrm>
            <a:custGeom>
              <a:avLst/>
              <a:gdLst/>
              <a:ahLst/>
              <a:cxnLst/>
              <a:rect l="l" t="t" r="r" b="b"/>
              <a:pathLst>
                <a:path w="5714" h="10794">
                  <a:moveTo>
                    <a:pt x="0" y="0"/>
                  </a:moveTo>
                  <a:lnTo>
                    <a:pt x="2286" y="6096"/>
                  </a:lnTo>
                  <a:lnTo>
                    <a:pt x="5334" y="1066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102" name="object 17102"/>
          <p:cNvGrpSpPr/>
          <p:nvPr/>
        </p:nvGrpSpPr>
        <p:grpSpPr>
          <a:xfrm>
            <a:off x="4982393" y="2230668"/>
            <a:ext cx="17558" cy="43096"/>
            <a:chOff x="3964279" y="2867405"/>
            <a:chExt cx="13970" cy="34290"/>
          </a:xfrm>
        </p:grpSpPr>
        <p:sp>
          <p:nvSpPr>
            <p:cNvPr id="17103" name="object 17103"/>
            <p:cNvSpPr/>
            <p:nvPr/>
          </p:nvSpPr>
          <p:spPr>
            <a:xfrm>
              <a:off x="3966565" y="2896361"/>
              <a:ext cx="9525" cy="1270"/>
            </a:xfrm>
            <a:custGeom>
              <a:avLst/>
              <a:gdLst/>
              <a:ahLst/>
              <a:cxnLst/>
              <a:rect l="l" t="t" r="r" b="b"/>
              <a:pathLst>
                <a:path w="9525" h="1269">
                  <a:moveTo>
                    <a:pt x="0" y="0"/>
                  </a:moveTo>
                  <a:lnTo>
                    <a:pt x="4572" y="761"/>
                  </a:lnTo>
                  <a:lnTo>
                    <a:pt x="9144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04" name="object 17104"/>
            <p:cNvSpPr/>
            <p:nvPr/>
          </p:nvSpPr>
          <p:spPr>
            <a:xfrm>
              <a:off x="3966565" y="2872739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9144" y="0"/>
                  </a:moveTo>
                  <a:lnTo>
                    <a:pt x="4572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05" name="object 17105"/>
            <p:cNvSpPr/>
            <p:nvPr/>
          </p:nvSpPr>
          <p:spPr>
            <a:xfrm>
              <a:off x="3966565" y="2898647"/>
              <a:ext cx="9525" cy="1270"/>
            </a:xfrm>
            <a:custGeom>
              <a:avLst/>
              <a:gdLst/>
              <a:ahLst/>
              <a:cxnLst/>
              <a:rect l="l" t="t" r="r" b="b"/>
              <a:pathLst>
                <a:path w="9525" h="1269">
                  <a:moveTo>
                    <a:pt x="0" y="0"/>
                  </a:moveTo>
                  <a:lnTo>
                    <a:pt x="4572" y="761"/>
                  </a:lnTo>
                  <a:lnTo>
                    <a:pt x="9144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06" name="object 17106"/>
            <p:cNvSpPr/>
            <p:nvPr/>
          </p:nvSpPr>
          <p:spPr>
            <a:xfrm>
              <a:off x="3966565" y="2869691"/>
              <a:ext cx="9525" cy="1270"/>
            </a:xfrm>
            <a:custGeom>
              <a:avLst/>
              <a:gdLst/>
              <a:ahLst/>
              <a:cxnLst/>
              <a:rect l="l" t="t" r="r" b="b"/>
              <a:pathLst>
                <a:path w="9525" h="1269">
                  <a:moveTo>
                    <a:pt x="9144" y="761"/>
                  </a:moveTo>
                  <a:lnTo>
                    <a:pt x="4572" y="0"/>
                  </a:lnTo>
                  <a:lnTo>
                    <a:pt x="0" y="761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07" name="object 17107"/>
            <p:cNvSpPr/>
            <p:nvPr/>
          </p:nvSpPr>
          <p:spPr>
            <a:xfrm>
              <a:off x="3966565" y="2896361"/>
              <a:ext cx="9525" cy="1270"/>
            </a:xfrm>
            <a:custGeom>
              <a:avLst/>
              <a:gdLst/>
              <a:ahLst/>
              <a:cxnLst/>
              <a:rect l="l" t="t" r="r" b="b"/>
              <a:pathLst>
                <a:path w="9525" h="1269">
                  <a:moveTo>
                    <a:pt x="0" y="0"/>
                  </a:moveTo>
                  <a:lnTo>
                    <a:pt x="4572" y="761"/>
                  </a:lnTo>
                  <a:lnTo>
                    <a:pt x="9144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08" name="object 17108"/>
            <p:cNvSpPr/>
            <p:nvPr/>
          </p:nvSpPr>
          <p:spPr>
            <a:xfrm>
              <a:off x="3966565" y="2872739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9144" y="0"/>
                  </a:moveTo>
                  <a:lnTo>
                    <a:pt x="4572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09" name="object 17109"/>
            <p:cNvSpPr/>
            <p:nvPr/>
          </p:nvSpPr>
          <p:spPr>
            <a:xfrm>
              <a:off x="3966565" y="2898647"/>
              <a:ext cx="9525" cy="1270"/>
            </a:xfrm>
            <a:custGeom>
              <a:avLst/>
              <a:gdLst/>
              <a:ahLst/>
              <a:cxnLst/>
              <a:rect l="l" t="t" r="r" b="b"/>
              <a:pathLst>
                <a:path w="9525" h="1269">
                  <a:moveTo>
                    <a:pt x="0" y="0"/>
                  </a:moveTo>
                  <a:lnTo>
                    <a:pt x="4572" y="761"/>
                  </a:lnTo>
                  <a:lnTo>
                    <a:pt x="9144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10" name="object 17110"/>
            <p:cNvSpPr/>
            <p:nvPr/>
          </p:nvSpPr>
          <p:spPr>
            <a:xfrm>
              <a:off x="3966565" y="2869691"/>
              <a:ext cx="9525" cy="1270"/>
            </a:xfrm>
            <a:custGeom>
              <a:avLst/>
              <a:gdLst/>
              <a:ahLst/>
              <a:cxnLst/>
              <a:rect l="l" t="t" r="r" b="b"/>
              <a:pathLst>
                <a:path w="9525" h="1269">
                  <a:moveTo>
                    <a:pt x="9144" y="761"/>
                  </a:moveTo>
                  <a:lnTo>
                    <a:pt x="4572" y="0"/>
                  </a:lnTo>
                  <a:lnTo>
                    <a:pt x="0" y="761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7111" name="object 17111"/>
          <p:cNvSpPr/>
          <p:nvPr/>
        </p:nvSpPr>
        <p:spPr>
          <a:xfrm>
            <a:off x="1072110" y="1199228"/>
            <a:ext cx="786909" cy="0"/>
          </a:xfrm>
          <a:custGeom>
            <a:avLst/>
            <a:gdLst/>
            <a:ahLst/>
            <a:cxnLst/>
            <a:rect l="l" t="t" r="r" b="b"/>
            <a:pathLst>
              <a:path w="626110">
                <a:moveTo>
                  <a:pt x="0" y="0"/>
                </a:moveTo>
                <a:lnTo>
                  <a:pt x="62560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12" name="object 17112"/>
          <p:cNvSpPr/>
          <p:nvPr/>
        </p:nvSpPr>
        <p:spPr>
          <a:xfrm>
            <a:off x="27262" y="-108989"/>
            <a:ext cx="1726251" cy="12769"/>
          </a:xfrm>
          <a:custGeom>
            <a:avLst/>
            <a:gdLst/>
            <a:ahLst/>
            <a:cxnLst/>
            <a:rect l="l" t="t" r="r" b="b"/>
            <a:pathLst>
              <a:path w="1373505" h="10159">
                <a:moveTo>
                  <a:pt x="0" y="0"/>
                </a:moveTo>
                <a:lnTo>
                  <a:pt x="1373123" y="0"/>
                </a:lnTo>
              </a:path>
              <a:path w="1373505" h="10159">
                <a:moveTo>
                  <a:pt x="0" y="9905"/>
                </a:moveTo>
                <a:lnTo>
                  <a:pt x="1373123" y="9905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7113" name="object 17113"/>
          <p:cNvGrpSpPr/>
          <p:nvPr/>
        </p:nvGrpSpPr>
        <p:grpSpPr>
          <a:xfrm>
            <a:off x="8414784" y="5014699"/>
            <a:ext cx="9577" cy="98164"/>
            <a:chOff x="6695287" y="5082540"/>
            <a:chExt cx="7620" cy="78105"/>
          </a:xfrm>
        </p:grpSpPr>
        <p:sp>
          <p:nvSpPr>
            <p:cNvPr id="17114" name="object 17114"/>
            <p:cNvSpPr/>
            <p:nvPr/>
          </p:nvSpPr>
          <p:spPr>
            <a:xfrm>
              <a:off x="6700621" y="5082540"/>
              <a:ext cx="0" cy="78105"/>
            </a:xfrm>
            <a:custGeom>
              <a:avLst/>
              <a:gdLst/>
              <a:ahLst/>
              <a:cxnLst/>
              <a:rect l="l" t="t" r="r" b="b"/>
              <a:pathLst>
                <a:path h="78104">
                  <a:moveTo>
                    <a:pt x="0" y="0"/>
                  </a:moveTo>
                  <a:lnTo>
                    <a:pt x="0" y="7772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15" name="object 17115"/>
            <p:cNvSpPr/>
            <p:nvPr/>
          </p:nvSpPr>
          <p:spPr>
            <a:xfrm>
              <a:off x="6697573" y="5085588"/>
              <a:ext cx="0" cy="74930"/>
            </a:xfrm>
            <a:custGeom>
              <a:avLst/>
              <a:gdLst/>
              <a:ahLst/>
              <a:cxnLst/>
              <a:rect l="l" t="t" r="r" b="b"/>
              <a:pathLst>
                <a:path h="74929">
                  <a:moveTo>
                    <a:pt x="0" y="0"/>
                  </a:moveTo>
                  <a:lnTo>
                    <a:pt x="0" y="7467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116" name="object 17116"/>
          <p:cNvGrpSpPr/>
          <p:nvPr/>
        </p:nvGrpSpPr>
        <p:grpSpPr>
          <a:xfrm>
            <a:off x="8317099" y="5014698"/>
            <a:ext cx="104549" cy="100558"/>
            <a:chOff x="6617563" y="5082540"/>
            <a:chExt cx="83185" cy="80010"/>
          </a:xfrm>
        </p:grpSpPr>
        <p:sp>
          <p:nvSpPr>
            <p:cNvPr id="17117" name="object 17117"/>
            <p:cNvSpPr/>
            <p:nvPr/>
          </p:nvSpPr>
          <p:spPr>
            <a:xfrm>
              <a:off x="6619849" y="5082540"/>
              <a:ext cx="0" cy="78105"/>
            </a:xfrm>
            <a:custGeom>
              <a:avLst/>
              <a:gdLst/>
              <a:ahLst/>
              <a:cxnLst/>
              <a:rect l="l" t="t" r="r" b="b"/>
              <a:pathLst>
                <a:path h="78104">
                  <a:moveTo>
                    <a:pt x="0" y="77724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18" name="object 17118"/>
            <p:cNvSpPr/>
            <p:nvPr/>
          </p:nvSpPr>
          <p:spPr>
            <a:xfrm>
              <a:off x="6622897" y="5085588"/>
              <a:ext cx="0" cy="74930"/>
            </a:xfrm>
            <a:custGeom>
              <a:avLst/>
              <a:gdLst/>
              <a:ahLst/>
              <a:cxnLst/>
              <a:rect l="l" t="t" r="r" b="b"/>
              <a:pathLst>
                <a:path h="74929">
                  <a:moveTo>
                    <a:pt x="0" y="74675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19" name="object 17119"/>
            <p:cNvSpPr/>
            <p:nvPr/>
          </p:nvSpPr>
          <p:spPr>
            <a:xfrm>
              <a:off x="6619849" y="5083683"/>
              <a:ext cx="81280" cy="0"/>
            </a:xfrm>
            <a:custGeom>
              <a:avLst/>
              <a:gdLst/>
              <a:ahLst/>
              <a:cxnLst/>
              <a:rect l="l" t="t" r="r" b="b"/>
              <a:pathLst>
                <a:path w="81279">
                  <a:moveTo>
                    <a:pt x="0" y="0"/>
                  </a:moveTo>
                  <a:lnTo>
                    <a:pt x="8077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20" name="object 17120"/>
            <p:cNvSpPr/>
            <p:nvPr/>
          </p:nvSpPr>
          <p:spPr>
            <a:xfrm>
              <a:off x="6622897" y="5085588"/>
              <a:ext cx="74930" cy="0"/>
            </a:xfrm>
            <a:custGeom>
              <a:avLst/>
              <a:gdLst/>
              <a:ahLst/>
              <a:cxnLst/>
              <a:rect l="l" t="t" r="r" b="b"/>
              <a:pathLst>
                <a:path w="74929">
                  <a:moveTo>
                    <a:pt x="0" y="0"/>
                  </a:moveTo>
                  <a:lnTo>
                    <a:pt x="7467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21" name="object 17121"/>
            <p:cNvSpPr/>
            <p:nvPr/>
          </p:nvSpPr>
          <p:spPr>
            <a:xfrm>
              <a:off x="6619849" y="5160264"/>
              <a:ext cx="81280" cy="0"/>
            </a:xfrm>
            <a:custGeom>
              <a:avLst/>
              <a:gdLst/>
              <a:ahLst/>
              <a:cxnLst/>
              <a:rect l="l" t="t" r="r" b="b"/>
              <a:pathLst>
                <a:path w="81279">
                  <a:moveTo>
                    <a:pt x="80772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17122" name="object 17122"/>
          <p:cNvPicPr/>
          <p:nvPr/>
        </p:nvPicPr>
        <p:blipFill>
          <a:blip r:embed="rId100" cstate="print"/>
          <a:stretch>
            <a:fillRect/>
          </a:stretch>
        </p:blipFill>
        <p:spPr>
          <a:xfrm>
            <a:off x="8317099" y="5890992"/>
            <a:ext cx="107262" cy="154189"/>
          </a:xfrm>
          <a:prstGeom prst="rect">
            <a:avLst/>
          </a:prstGeom>
        </p:spPr>
      </p:pic>
      <p:grpSp>
        <p:nvGrpSpPr>
          <p:cNvPr id="17123" name="object 17123"/>
          <p:cNvGrpSpPr/>
          <p:nvPr/>
        </p:nvGrpSpPr>
        <p:grpSpPr>
          <a:xfrm>
            <a:off x="7416862" y="5014698"/>
            <a:ext cx="119712" cy="352752"/>
            <a:chOff x="5901283" y="5082540"/>
            <a:chExt cx="95250" cy="280670"/>
          </a:xfrm>
        </p:grpSpPr>
        <p:sp>
          <p:nvSpPr>
            <p:cNvPr id="17124" name="object 17124"/>
            <p:cNvSpPr/>
            <p:nvPr/>
          </p:nvSpPr>
          <p:spPr>
            <a:xfrm>
              <a:off x="5987389" y="5247894"/>
              <a:ext cx="0" cy="74295"/>
            </a:xfrm>
            <a:custGeom>
              <a:avLst/>
              <a:gdLst/>
              <a:ahLst/>
              <a:cxnLst/>
              <a:rect l="l" t="t" r="r" b="b"/>
              <a:pathLst>
                <a:path h="74295">
                  <a:moveTo>
                    <a:pt x="0" y="0"/>
                  </a:moveTo>
                  <a:lnTo>
                    <a:pt x="0" y="7391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25" name="object 17125"/>
            <p:cNvSpPr/>
            <p:nvPr/>
          </p:nvSpPr>
          <p:spPr>
            <a:xfrm>
              <a:off x="5993104" y="5247894"/>
              <a:ext cx="0" cy="74295"/>
            </a:xfrm>
            <a:custGeom>
              <a:avLst/>
              <a:gdLst/>
              <a:ahLst/>
              <a:cxnLst/>
              <a:rect l="l" t="t" r="r" b="b"/>
              <a:pathLst>
                <a:path h="74295">
                  <a:moveTo>
                    <a:pt x="0" y="0"/>
                  </a:moveTo>
                  <a:lnTo>
                    <a:pt x="0" y="7391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26" name="object 17126"/>
            <p:cNvSpPr/>
            <p:nvPr/>
          </p:nvSpPr>
          <p:spPr>
            <a:xfrm>
              <a:off x="5991199" y="5244084"/>
              <a:ext cx="0" cy="81915"/>
            </a:xfrm>
            <a:custGeom>
              <a:avLst/>
              <a:gdLst/>
              <a:ahLst/>
              <a:cxnLst/>
              <a:rect l="l" t="t" r="r" b="b"/>
              <a:pathLst>
                <a:path h="81914">
                  <a:moveTo>
                    <a:pt x="0" y="81534"/>
                  </a:moveTo>
                  <a:lnTo>
                    <a:pt x="0" y="0"/>
                  </a:lnTo>
                </a:path>
                <a:path h="81914">
                  <a:moveTo>
                    <a:pt x="0" y="81534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27" name="object 17127"/>
            <p:cNvSpPr/>
            <p:nvPr/>
          </p:nvSpPr>
          <p:spPr>
            <a:xfrm>
              <a:off x="5991199" y="532180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28" name="object 17128"/>
            <p:cNvSpPr/>
            <p:nvPr/>
          </p:nvSpPr>
          <p:spPr>
            <a:xfrm>
              <a:off x="5987389" y="532180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10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29" name="object 17129"/>
            <p:cNvSpPr/>
            <p:nvPr/>
          </p:nvSpPr>
          <p:spPr>
            <a:xfrm>
              <a:off x="5987389" y="532561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5">
                  <a:moveTo>
                    <a:pt x="0" y="0"/>
                  </a:moveTo>
                  <a:lnTo>
                    <a:pt x="685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30" name="object 17130"/>
            <p:cNvSpPr/>
            <p:nvPr/>
          </p:nvSpPr>
          <p:spPr>
            <a:xfrm>
              <a:off x="5993104" y="5163312"/>
              <a:ext cx="0" cy="74930"/>
            </a:xfrm>
            <a:custGeom>
              <a:avLst/>
              <a:gdLst/>
              <a:ahLst/>
              <a:cxnLst/>
              <a:rect l="l" t="t" r="r" b="b"/>
              <a:pathLst>
                <a:path h="74929">
                  <a:moveTo>
                    <a:pt x="0" y="0"/>
                  </a:moveTo>
                  <a:lnTo>
                    <a:pt x="0" y="7467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31" name="object 17131"/>
            <p:cNvSpPr/>
            <p:nvPr/>
          </p:nvSpPr>
          <p:spPr>
            <a:xfrm>
              <a:off x="5987389" y="5163312"/>
              <a:ext cx="0" cy="74930"/>
            </a:xfrm>
            <a:custGeom>
              <a:avLst/>
              <a:gdLst/>
              <a:ahLst/>
              <a:cxnLst/>
              <a:rect l="l" t="t" r="r" b="b"/>
              <a:pathLst>
                <a:path h="74929">
                  <a:moveTo>
                    <a:pt x="0" y="74675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32" name="object 17132"/>
            <p:cNvSpPr/>
            <p:nvPr/>
          </p:nvSpPr>
          <p:spPr>
            <a:xfrm>
              <a:off x="5991199" y="5160264"/>
              <a:ext cx="0" cy="81280"/>
            </a:xfrm>
            <a:custGeom>
              <a:avLst/>
              <a:gdLst/>
              <a:ahLst/>
              <a:cxnLst/>
              <a:rect l="l" t="t" r="r" b="b"/>
              <a:pathLst>
                <a:path h="81279">
                  <a:moveTo>
                    <a:pt x="0" y="0"/>
                  </a:moveTo>
                  <a:lnTo>
                    <a:pt x="0" y="80772"/>
                  </a:lnTo>
                </a:path>
                <a:path h="81279">
                  <a:moveTo>
                    <a:pt x="0" y="0"/>
                  </a:moveTo>
                  <a:lnTo>
                    <a:pt x="0" y="8077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33" name="object 17133"/>
            <p:cNvSpPr/>
            <p:nvPr/>
          </p:nvSpPr>
          <p:spPr>
            <a:xfrm>
              <a:off x="5991199" y="5241036"/>
              <a:ext cx="3175" cy="6985"/>
            </a:xfrm>
            <a:custGeom>
              <a:avLst/>
              <a:gdLst/>
              <a:ahLst/>
              <a:cxnLst/>
              <a:rect l="l" t="t" r="r" b="b"/>
              <a:pathLst>
                <a:path w="3175" h="6985">
                  <a:moveTo>
                    <a:pt x="0" y="6858"/>
                  </a:moveTo>
                  <a:lnTo>
                    <a:pt x="3048" y="6858"/>
                  </a:lnTo>
                  <a:lnTo>
                    <a:pt x="3047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34" name="object 17134"/>
            <p:cNvSpPr/>
            <p:nvPr/>
          </p:nvSpPr>
          <p:spPr>
            <a:xfrm>
              <a:off x="5987389" y="5241036"/>
              <a:ext cx="6985" cy="6985"/>
            </a:xfrm>
            <a:custGeom>
              <a:avLst/>
              <a:gdLst/>
              <a:ahLst/>
              <a:cxnLst/>
              <a:rect l="l" t="t" r="r" b="b"/>
              <a:pathLst>
                <a:path w="6985" h="6985">
                  <a:moveTo>
                    <a:pt x="0" y="6858"/>
                  </a:moveTo>
                  <a:lnTo>
                    <a:pt x="3810" y="6858"/>
                  </a:lnTo>
                </a:path>
                <a:path w="6985" h="6985">
                  <a:moveTo>
                    <a:pt x="0" y="6858"/>
                  </a:moveTo>
                  <a:lnTo>
                    <a:pt x="0" y="0"/>
                  </a:lnTo>
                  <a:lnTo>
                    <a:pt x="685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35" name="object 17135"/>
            <p:cNvSpPr/>
            <p:nvPr/>
          </p:nvSpPr>
          <p:spPr>
            <a:xfrm>
              <a:off x="5987389" y="5244084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5">
                  <a:moveTo>
                    <a:pt x="0" y="0"/>
                  </a:moveTo>
                  <a:lnTo>
                    <a:pt x="685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36" name="object 17136"/>
            <p:cNvSpPr/>
            <p:nvPr/>
          </p:nvSpPr>
          <p:spPr>
            <a:xfrm>
              <a:off x="5987389" y="524103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5">
                  <a:moveTo>
                    <a:pt x="0" y="0"/>
                  </a:moveTo>
                  <a:lnTo>
                    <a:pt x="685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37" name="object 17137"/>
            <p:cNvSpPr/>
            <p:nvPr/>
          </p:nvSpPr>
          <p:spPr>
            <a:xfrm>
              <a:off x="5991199" y="523798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38" name="object 17138"/>
            <p:cNvSpPr/>
            <p:nvPr/>
          </p:nvSpPr>
          <p:spPr>
            <a:xfrm>
              <a:off x="5987389" y="523798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10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39" name="object 17139"/>
            <p:cNvSpPr/>
            <p:nvPr/>
          </p:nvSpPr>
          <p:spPr>
            <a:xfrm>
              <a:off x="5987389" y="524103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5">
                  <a:moveTo>
                    <a:pt x="0" y="0"/>
                  </a:moveTo>
                  <a:lnTo>
                    <a:pt x="685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40" name="object 17140"/>
            <p:cNvSpPr/>
            <p:nvPr/>
          </p:nvSpPr>
          <p:spPr>
            <a:xfrm>
              <a:off x="5993104" y="5237988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3048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41" name="object 17141"/>
            <p:cNvSpPr/>
            <p:nvPr/>
          </p:nvSpPr>
          <p:spPr>
            <a:xfrm>
              <a:off x="5987389" y="5237988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42" name="object 17142"/>
            <p:cNvSpPr/>
            <p:nvPr/>
          </p:nvSpPr>
          <p:spPr>
            <a:xfrm>
              <a:off x="5984341" y="5119116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43" name="object 17143"/>
            <p:cNvSpPr/>
            <p:nvPr/>
          </p:nvSpPr>
          <p:spPr>
            <a:xfrm>
              <a:off x="5987389" y="5122926"/>
              <a:ext cx="0" cy="40640"/>
            </a:xfrm>
            <a:custGeom>
              <a:avLst/>
              <a:gdLst/>
              <a:ahLst/>
              <a:cxnLst/>
              <a:rect l="l" t="t" r="r" b="b"/>
              <a:pathLst>
                <a:path h="40639">
                  <a:moveTo>
                    <a:pt x="0" y="40386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44" name="object 17144"/>
            <p:cNvSpPr/>
            <p:nvPr/>
          </p:nvSpPr>
          <p:spPr>
            <a:xfrm>
              <a:off x="5984341" y="5160264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3048"/>
                  </a:moveTo>
                  <a:lnTo>
                    <a:pt x="3048" y="3048"/>
                  </a:lnTo>
                </a:path>
                <a:path w="3175" h="3175">
                  <a:moveTo>
                    <a:pt x="0" y="304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45" name="object 17145"/>
            <p:cNvSpPr/>
            <p:nvPr/>
          </p:nvSpPr>
          <p:spPr>
            <a:xfrm>
              <a:off x="5991199" y="5122926"/>
              <a:ext cx="3175" cy="40640"/>
            </a:xfrm>
            <a:custGeom>
              <a:avLst/>
              <a:gdLst/>
              <a:ahLst/>
              <a:cxnLst/>
              <a:rect l="l" t="t" r="r" b="b"/>
              <a:pathLst>
                <a:path w="3175" h="40639">
                  <a:moveTo>
                    <a:pt x="0" y="40386"/>
                  </a:moveTo>
                  <a:lnTo>
                    <a:pt x="3048" y="40386"/>
                  </a:lnTo>
                  <a:lnTo>
                    <a:pt x="3047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46" name="object 17146"/>
            <p:cNvSpPr/>
            <p:nvPr/>
          </p:nvSpPr>
          <p:spPr>
            <a:xfrm>
              <a:off x="5987389" y="5122926"/>
              <a:ext cx="3810" cy="40640"/>
            </a:xfrm>
            <a:custGeom>
              <a:avLst/>
              <a:gdLst/>
              <a:ahLst/>
              <a:cxnLst/>
              <a:rect l="l" t="t" r="r" b="b"/>
              <a:pathLst>
                <a:path w="3810" h="40639">
                  <a:moveTo>
                    <a:pt x="0" y="40386"/>
                  </a:moveTo>
                  <a:lnTo>
                    <a:pt x="3810" y="40386"/>
                  </a:lnTo>
                </a:path>
                <a:path w="3810" h="40639">
                  <a:moveTo>
                    <a:pt x="0" y="40386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47" name="object 17147"/>
            <p:cNvSpPr/>
            <p:nvPr/>
          </p:nvSpPr>
          <p:spPr>
            <a:xfrm>
              <a:off x="5987389" y="5160264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5">
                  <a:moveTo>
                    <a:pt x="0" y="0"/>
                  </a:moveTo>
                  <a:lnTo>
                    <a:pt x="685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48" name="object 17148"/>
            <p:cNvSpPr/>
            <p:nvPr/>
          </p:nvSpPr>
          <p:spPr>
            <a:xfrm>
              <a:off x="5987389" y="5082540"/>
              <a:ext cx="0" cy="40640"/>
            </a:xfrm>
            <a:custGeom>
              <a:avLst/>
              <a:gdLst/>
              <a:ahLst/>
              <a:cxnLst/>
              <a:rect l="l" t="t" r="r" b="b"/>
              <a:pathLst>
                <a:path h="40639">
                  <a:moveTo>
                    <a:pt x="0" y="0"/>
                  </a:moveTo>
                  <a:lnTo>
                    <a:pt x="0" y="4038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49" name="object 17149"/>
            <p:cNvSpPr/>
            <p:nvPr/>
          </p:nvSpPr>
          <p:spPr>
            <a:xfrm>
              <a:off x="5987389" y="532561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5">
                  <a:moveTo>
                    <a:pt x="0" y="0"/>
                  </a:moveTo>
                  <a:lnTo>
                    <a:pt x="685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50" name="object 17150"/>
            <p:cNvSpPr/>
            <p:nvPr/>
          </p:nvSpPr>
          <p:spPr>
            <a:xfrm>
              <a:off x="5987389" y="532180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5">
                  <a:moveTo>
                    <a:pt x="0" y="0"/>
                  </a:moveTo>
                  <a:lnTo>
                    <a:pt x="3810" y="0"/>
                  </a:lnTo>
                  <a:lnTo>
                    <a:pt x="685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51" name="object 17151"/>
            <p:cNvSpPr/>
            <p:nvPr/>
          </p:nvSpPr>
          <p:spPr>
            <a:xfrm>
              <a:off x="5991199" y="5244084"/>
              <a:ext cx="0" cy="81915"/>
            </a:xfrm>
            <a:custGeom>
              <a:avLst/>
              <a:gdLst/>
              <a:ahLst/>
              <a:cxnLst/>
              <a:rect l="l" t="t" r="r" b="b"/>
              <a:pathLst>
                <a:path h="81914">
                  <a:moveTo>
                    <a:pt x="0" y="81534"/>
                  </a:moveTo>
                  <a:lnTo>
                    <a:pt x="0" y="0"/>
                  </a:lnTo>
                </a:path>
                <a:path h="81914">
                  <a:moveTo>
                    <a:pt x="0" y="81534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52" name="object 17152"/>
            <p:cNvSpPr/>
            <p:nvPr/>
          </p:nvSpPr>
          <p:spPr>
            <a:xfrm>
              <a:off x="5993104" y="5247894"/>
              <a:ext cx="0" cy="74295"/>
            </a:xfrm>
            <a:custGeom>
              <a:avLst/>
              <a:gdLst/>
              <a:ahLst/>
              <a:cxnLst/>
              <a:rect l="l" t="t" r="r" b="b"/>
              <a:pathLst>
                <a:path h="74295">
                  <a:moveTo>
                    <a:pt x="0" y="0"/>
                  </a:moveTo>
                  <a:lnTo>
                    <a:pt x="0" y="7391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53" name="object 17153"/>
            <p:cNvSpPr/>
            <p:nvPr/>
          </p:nvSpPr>
          <p:spPr>
            <a:xfrm>
              <a:off x="5987389" y="5247894"/>
              <a:ext cx="0" cy="74295"/>
            </a:xfrm>
            <a:custGeom>
              <a:avLst/>
              <a:gdLst/>
              <a:ahLst/>
              <a:cxnLst/>
              <a:rect l="l" t="t" r="r" b="b"/>
              <a:pathLst>
                <a:path h="74295">
                  <a:moveTo>
                    <a:pt x="0" y="0"/>
                  </a:moveTo>
                  <a:lnTo>
                    <a:pt x="0" y="7391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54" name="object 17154"/>
            <p:cNvSpPr/>
            <p:nvPr/>
          </p:nvSpPr>
          <p:spPr>
            <a:xfrm>
              <a:off x="5991199" y="5160264"/>
              <a:ext cx="0" cy="81280"/>
            </a:xfrm>
            <a:custGeom>
              <a:avLst/>
              <a:gdLst/>
              <a:ahLst/>
              <a:cxnLst/>
              <a:rect l="l" t="t" r="r" b="b"/>
              <a:pathLst>
                <a:path h="81279">
                  <a:moveTo>
                    <a:pt x="0" y="0"/>
                  </a:moveTo>
                  <a:lnTo>
                    <a:pt x="0" y="80772"/>
                  </a:lnTo>
                </a:path>
                <a:path h="81279">
                  <a:moveTo>
                    <a:pt x="0" y="0"/>
                  </a:moveTo>
                  <a:lnTo>
                    <a:pt x="0" y="8077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55" name="object 17155"/>
            <p:cNvSpPr/>
            <p:nvPr/>
          </p:nvSpPr>
          <p:spPr>
            <a:xfrm>
              <a:off x="5987389" y="5163312"/>
              <a:ext cx="0" cy="74930"/>
            </a:xfrm>
            <a:custGeom>
              <a:avLst/>
              <a:gdLst/>
              <a:ahLst/>
              <a:cxnLst/>
              <a:rect l="l" t="t" r="r" b="b"/>
              <a:pathLst>
                <a:path h="74929">
                  <a:moveTo>
                    <a:pt x="0" y="74675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56" name="object 17156"/>
            <p:cNvSpPr/>
            <p:nvPr/>
          </p:nvSpPr>
          <p:spPr>
            <a:xfrm>
              <a:off x="5993104" y="5163312"/>
              <a:ext cx="0" cy="74930"/>
            </a:xfrm>
            <a:custGeom>
              <a:avLst/>
              <a:gdLst/>
              <a:ahLst/>
              <a:cxnLst/>
              <a:rect l="l" t="t" r="r" b="b"/>
              <a:pathLst>
                <a:path h="74929">
                  <a:moveTo>
                    <a:pt x="0" y="0"/>
                  </a:moveTo>
                  <a:lnTo>
                    <a:pt x="0" y="7467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57" name="object 17157"/>
            <p:cNvSpPr/>
            <p:nvPr/>
          </p:nvSpPr>
          <p:spPr>
            <a:xfrm>
              <a:off x="5987389" y="5237988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58" name="object 17158"/>
            <p:cNvSpPr/>
            <p:nvPr/>
          </p:nvSpPr>
          <p:spPr>
            <a:xfrm>
              <a:off x="5993104" y="5237988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3048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59" name="object 17159"/>
            <p:cNvSpPr/>
            <p:nvPr/>
          </p:nvSpPr>
          <p:spPr>
            <a:xfrm>
              <a:off x="5987389" y="524103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5">
                  <a:moveTo>
                    <a:pt x="0" y="0"/>
                  </a:moveTo>
                  <a:lnTo>
                    <a:pt x="685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60" name="object 17160"/>
            <p:cNvSpPr/>
            <p:nvPr/>
          </p:nvSpPr>
          <p:spPr>
            <a:xfrm>
              <a:off x="5987389" y="523798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5">
                  <a:moveTo>
                    <a:pt x="0" y="0"/>
                  </a:moveTo>
                  <a:lnTo>
                    <a:pt x="3810" y="0"/>
                  </a:lnTo>
                  <a:lnTo>
                    <a:pt x="685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61" name="object 17161"/>
            <p:cNvSpPr/>
            <p:nvPr/>
          </p:nvSpPr>
          <p:spPr>
            <a:xfrm>
              <a:off x="5987389" y="524103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5">
                  <a:moveTo>
                    <a:pt x="0" y="0"/>
                  </a:moveTo>
                  <a:lnTo>
                    <a:pt x="685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62" name="object 17162"/>
            <p:cNvSpPr/>
            <p:nvPr/>
          </p:nvSpPr>
          <p:spPr>
            <a:xfrm>
              <a:off x="5987389" y="5244084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5">
                  <a:moveTo>
                    <a:pt x="0" y="0"/>
                  </a:moveTo>
                  <a:lnTo>
                    <a:pt x="685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63" name="object 17163"/>
            <p:cNvSpPr/>
            <p:nvPr/>
          </p:nvSpPr>
          <p:spPr>
            <a:xfrm>
              <a:off x="5987389" y="524103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5">
                  <a:moveTo>
                    <a:pt x="0" y="0"/>
                  </a:moveTo>
                  <a:lnTo>
                    <a:pt x="685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64" name="object 17164"/>
            <p:cNvSpPr/>
            <p:nvPr/>
          </p:nvSpPr>
          <p:spPr>
            <a:xfrm>
              <a:off x="5987389" y="5241036"/>
              <a:ext cx="3810" cy="6985"/>
            </a:xfrm>
            <a:custGeom>
              <a:avLst/>
              <a:gdLst/>
              <a:ahLst/>
              <a:cxnLst/>
              <a:rect l="l" t="t" r="r" b="b"/>
              <a:pathLst>
                <a:path w="3810" h="6985">
                  <a:moveTo>
                    <a:pt x="0" y="6858"/>
                  </a:moveTo>
                  <a:lnTo>
                    <a:pt x="0" y="0"/>
                  </a:lnTo>
                </a:path>
                <a:path w="3810" h="6985">
                  <a:moveTo>
                    <a:pt x="0" y="6858"/>
                  </a:moveTo>
                  <a:lnTo>
                    <a:pt x="3810" y="685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65" name="object 17165"/>
            <p:cNvSpPr/>
            <p:nvPr/>
          </p:nvSpPr>
          <p:spPr>
            <a:xfrm>
              <a:off x="5993104" y="5241036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5">
                  <a:moveTo>
                    <a:pt x="0" y="0"/>
                  </a:moveTo>
                  <a:lnTo>
                    <a:pt x="0" y="6858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66" name="object 17166"/>
            <p:cNvSpPr/>
            <p:nvPr/>
          </p:nvSpPr>
          <p:spPr>
            <a:xfrm>
              <a:off x="5991199" y="5247894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67" name="object 17167"/>
            <p:cNvSpPr/>
            <p:nvPr/>
          </p:nvSpPr>
          <p:spPr>
            <a:xfrm>
              <a:off x="5987389" y="5082540"/>
              <a:ext cx="0" cy="40640"/>
            </a:xfrm>
            <a:custGeom>
              <a:avLst/>
              <a:gdLst/>
              <a:ahLst/>
              <a:cxnLst/>
              <a:rect l="l" t="t" r="r" b="b"/>
              <a:pathLst>
                <a:path h="40639">
                  <a:moveTo>
                    <a:pt x="0" y="0"/>
                  </a:moveTo>
                  <a:lnTo>
                    <a:pt x="0" y="4038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68" name="object 17168"/>
            <p:cNvSpPr/>
            <p:nvPr/>
          </p:nvSpPr>
          <p:spPr>
            <a:xfrm>
              <a:off x="5987389" y="5160264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5">
                  <a:moveTo>
                    <a:pt x="0" y="0"/>
                  </a:moveTo>
                  <a:lnTo>
                    <a:pt x="685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69" name="object 17169"/>
            <p:cNvSpPr/>
            <p:nvPr/>
          </p:nvSpPr>
          <p:spPr>
            <a:xfrm>
              <a:off x="5987389" y="5122926"/>
              <a:ext cx="3810" cy="40640"/>
            </a:xfrm>
            <a:custGeom>
              <a:avLst/>
              <a:gdLst/>
              <a:ahLst/>
              <a:cxnLst/>
              <a:rect l="l" t="t" r="r" b="b"/>
              <a:pathLst>
                <a:path w="3810" h="40639">
                  <a:moveTo>
                    <a:pt x="0" y="40386"/>
                  </a:moveTo>
                  <a:lnTo>
                    <a:pt x="0" y="0"/>
                  </a:lnTo>
                </a:path>
                <a:path w="3810" h="40639">
                  <a:moveTo>
                    <a:pt x="0" y="40386"/>
                  </a:moveTo>
                  <a:lnTo>
                    <a:pt x="3810" y="4038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70" name="object 17170"/>
            <p:cNvSpPr/>
            <p:nvPr/>
          </p:nvSpPr>
          <p:spPr>
            <a:xfrm>
              <a:off x="5993104" y="5122926"/>
              <a:ext cx="0" cy="40640"/>
            </a:xfrm>
            <a:custGeom>
              <a:avLst/>
              <a:gdLst/>
              <a:ahLst/>
              <a:cxnLst/>
              <a:rect l="l" t="t" r="r" b="b"/>
              <a:pathLst>
                <a:path h="40639">
                  <a:moveTo>
                    <a:pt x="0" y="0"/>
                  </a:moveTo>
                  <a:lnTo>
                    <a:pt x="0" y="4038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71" name="object 17171"/>
            <p:cNvSpPr/>
            <p:nvPr/>
          </p:nvSpPr>
          <p:spPr>
            <a:xfrm>
              <a:off x="5991199" y="5163312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72" name="object 17172"/>
            <p:cNvSpPr/>
            <p:nvPr/>
          </p:nvSpPr>
          <p:spPr>
            <a:xfrm>
              <a:off x="5984341" y="5122926"/>
              <a:ext cx="3175" cy="40640"/>
            </a:xfrm>
            <a:custGeom>
              <a:avLst/>
              <a:gdLst/>
              <a:ahLst/>
              <a:cxnLst/>
              <a:rect l="l" t="t" r="r" b="b"/>
              <a:pathLst>
                <a:path w="3175" h="40639">
                  <a:moveTo>
                    <a:pt x="0" y="40386"/>
                  </a:moveTo>
                  <a:lnTo>
                    <a:pt x="0" y="37338"/>
                  </a:lnTo>
                </a:path>
                <a:path w="3175" h="40639">
                  <a:moveTo>
                    <a:pt x="0" y="40386"/>
                  </a:moveTo>
                  <a:lnTo>
                    <a:pt x="3048" y="40386"/>
                  </a:lnTo>
                  <a:lnTo>
                    <a:pt x="3047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73" name="object 17173"/>
            <p:cNvSpPr/>
            <p:nvPr/>
          </p:nvSpPr>
          <p:spPr>
            <a:xfrm>
              <a:off x="5984341" y="5119116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74" name="object 17174"/>
            <p:cNvSpPr/>
            <p:nvPr/>
          </p:nvSpPr>
          <p:spPr>
            <a:xfrm>
              <a:off x="5981293" y="5082540"/>
              <a:ext cx="0" cy="81280"/>
            </a:xfrm>
            <a:custGeom>
              <a:avLst/>
              <a:gdLst/>
              <a:ahLst/>
              <a:cxnLst/>
              <a:rect l="l" t="t" r="r" b="b"/>
              <a:pathLst>
                <a:path h="81279">
                  <a:moveTo>
                    <a:pt x="0" y="0"/>
                  </a:moveTo>
                  <a:lnTo>
                    <a:pt x="0" y="80772"/>
                  </a:lnTo>
                </a:path>
                <a:path h="81279">
                  <a:moveTo>
                    <a:pt x="0" y="0"/>
                  </a:moveTo>
                  <a:lnTo>
                    <a:pt x="0" y="8077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75" name="object 17175"/>
            <p:cNvSpPr/>
            <p:nvPr/>
          </p:nvSpPr>
          <p:spPr>
            <a:xfrm>
              <a:off x="5903569" y="5085588"/>
              <a:ext cx="78105" cy="74930"/>
            </a:xfrm>
            <a:custGeom>
              <a:avLst/>
              <a:gdLst/>
              <a:ahLst/>
              <a:cxnLst/>
              <a:rect l="l" t="t" r="r" b="b"/>
              <a:pathLst>
                <a:path w="78104" h="74929">
                  <a:moveTo>
                    <a:pt x="77724" y="74675"/>
                  </a:moveTo>
                  <a:lnTo>
                    <a:pt x="0" y="74675"/>
                  </a:lnTo>
                  <a:lnTo>
                    <a:pt x="0" y="0"/>
                  </a:lnTo>
                  <a:lnTo>
                    <a:pt x="77724" y="0"/>
                  </a:lnTo>
                  <a:lnTo>
                    <a:pt x="77724" y="74675"/>
                  </a:lnTo>
                  <a:lnTo>
                    <a:pt x="0" y="74675"/>
                  </a:lnTo>
                  <a:lnTo>
                    <a:pt x="0" y="0"/>
                  </a:lnTo>
                  <a:lnTo>
                    <a:pt x="77724" y="0"/>
                  </a:lnTo>
                  <a:lnTo>
                    <a:pt x="77724" y="74675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76" name="object 17176"/>
            <p:cNvSpPr/>
            <p:nvPr/>
          </p:nvSpPr>
          <p:spPr>
            <a:xfrm>
              <a:off x="5993104" y="5321808"/>
              <a:ext cx="0" cy="41275"/>
            </a:xfrm>
            <a:custGeom>
              <a:avLst/>
              <a:gdLst/>
              <a:ahLst/>
              <a:cxnLst/>
              <a:rect l="l" t="t" r="r" b="b"/>
              <a:pathLst>
                <a:path h="41275">
                  <a:moveTo>
                    <a:pt x="0" y="0"/>
                  </a:moveTo>
                  <a:lnTo>
                    <a:pt x="0" y="41148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77" name="object 17177"/>
            <p:cNvSpPr/>
            <p:nvPr/>
          </p:nvSpPr>
          <p:spPr>
            <a:xfrm>
              <a:off x="5987389" y="5321808"/>
              <a:ext cx="0" cy="41275"/>
            </a:xfrm>
            <a:custGeom>
              <a:avLst/>
              <a:gdLst/>
              <a:ahLst/>
              <a:cxnLst/>
              <a:rect l="l" t="t" r="r" b="b"/>
              <a:pathLst>
                <a:path h="41275">
                  <a:moveTo>
                    <a:pt x="0" y="0"/>
                  </a:moveTo>
                  <a:lnTo>
                    <a:pt x="0" y="41148"/>
                  </a:lnTo>
                </a:path>
                <a:path h="41275">
                  <a:moveTo>
                    <a:pt x="0" y="0"/>
                  </a:moveTo>
                  <a:lnTo>
                    <a:pt x="0" y="411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78" name="object 17178"/>
            <p:cNvSpPr/>
            <p:nvPr/>
          </p:nvSpPr>
          <p:spPr>
            <a:xfrm>
              <a:off x="5993104" y="5321808"/>
              <a:ext cx="0" cy="41275"/>
            </a:xfrm>
            <a:custGeom>
              <a:avLst/>
              <a:gdLst/>
              <a:ahLst/>
              <a:cxnLst/>
              <a:rect l="l" t="t" r="r" b="b"/>
              <a:pathLst>
                <a:path h="41275">
                  <a:moveTo>
                    <a:pt x="0" y="0"/>
                  </a:moveTo>
                  <a:lnTo>
                    <a:pt x="0" y="41148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7179" name="object 17179"/>
          <p:cNvSpPr/>
          <p:nvPr/>
        </p:nvSpPr>
        <p:spPr>
          <a:xfrm>
            <a:off x="7215746" y="5060666"/>
            <a:ext cx="3990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80" name="object 17180"/>
          <p:cNvSpPr/>
          <p:nvPr/>
        </p:nvSpPr>
        <p:spPr>
          <a:xfrm>
            <a:off x="7419735" y="5014698"/>
            <a:ext cx="0" cy="102154"/>
          </a:xfrm>
          <a:custGeom>
            <a:avLst/>
            <a:gdLst/>
            <a:ahLst/>
            <a:cxnLst/>
            <a:rect l="l" t="t" r="r" b="b"/>
            <a:pathLst>
              <a:path h="81279">
                <a:moveTo>
                  <a:pt x="0" y="80772"/>
                </a:moveTo>
                <a:lnTo>
                  <a:pt x="0" y="0"/>
                </a:lnTo>
              </a:path>
              <a:path h="81279">
                <a:moveTo>
                  <a:pt x="0" y="80772"/>
                </a:moveTo>
                <a:lnTo>
                  <a:pt x="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7181" name="object 17181"/>
          <p:cNvGrpSpPr/>
          <p:nvPr/>
        </p:nvGrpSpPr>
        <p:grpSpPr>
          <a:xfrm>
            <a:off x="7215746" y="5053964"/>
            <a:ext cx="23942" cy="23144"/>
            <a:chOff x="5741263" y="5113782"/>
            <a:chExt cx="19050" cy="18415"/>
          </a:xfrm>
        </p:grpSpPr>
        <p:sp>
          <p:nvSpPr>
            <p:cNvPr id="17182" name="object 17182"/>
            <p:cNvSpPr/>
            <p:nvPr/>
          </p:nvSpPr>
          <p:spPr>
            <a:xfrm>
              <a:off x="5741263" y="5125974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48" y="0"/>
                  </a:moveTo>
                  <a:lnTo>
                    <a:pt x="0" y="0"/>
                  </a:lnTo>
                </a:path>
                <a:path w="3175">
                  <a:moveTo>
                    <a:pt x="304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83" name="object 17183"/>
            <p:cNvSpPr/>
            <p:nvPr/>
          </p:nvSpPr>
          <p:spPr>
            <a:xfrm>
              <a:off x="5758027" y="5122926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5">
                  <a:moveTo>
                    <a:pt x="0" y="6858"/>
                  </a:moveTo>
                  <a:lnTo>
                    <a:pt x="0" y="6858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84" name="object 17184"/>
            <p:cNvSpPr/>
            <p:nvPr/>
          </p:nvSpPr>
          <p:spPr>
            <a:xfrm>
              <a:off x="5755741" y="5122926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4">
                  <a:moveTo>
                    <a:pt x="762" y="1524"/>
                  </a:moveTo>
                  <a:lnTo>
                    <a:pt x="762" y="762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85" name="object 17185"/>
            <p:cNvSpPr/>
            <p:nvPr/>
          </p:nvSpPr>
          <p:spPr>
            <a:xfrm>
              <a:off x="5747359" y="512292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5">
                  <a:moveTo>
                    <a:pt x="685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86" name="object 17186"/>
            <p:cNvSpPr/>
            <p:nvPr/>
          </p:nvSpPr>
          <p:spPr>
            <a:xfrm>
              <a:off x="5746597" y="512292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524" y="0"/>
                  </a:moveTo>
                  <a:lnTo>
                    <a:pt x="762" y="762"/>
                  </a:lnTo>
                  <a:lnTo>
                    <a:pt x="0" y="152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87" name="object 17187"/>
            <p:cNvSpPr/>
            <p:nvPr/>
          </p:nvSpPr>
          <p:spPr>
            <a:xfrm>
              <a:off x="5744311" y="5116068"/>
              <a:ext cx="3175" cy="13970"/>
            </a:xfrm>
            <a:custGeom>
              <a:avLst/>
              <a:gdLst/>
              <a:ahLst/>
              <a:cxnLst/>
              <a:rect l="l" t="t" r="r" b="b"/>
              <a:pathLst>
                <a:path w="3175" h="13970">
                  <a:moveTo>
                    <a:pt x="3048" y="6858"/>
                  </a:moveTo>
                  <a:lnTo>
                    <a:pt x="3048" y="13716"/>
                  </a:lnTo>
                  <a:lnTo>
                    <a:pt x="0" y="13716"/>
                  </a:lnTo>
                  <a:lnTo>
                    <a:pt x="0" y="0"/>
                  </a:lnTo>
                  <a:lnTo>
                    <a:pt x="3048" y="0"/>
                  </a:lnTo>
                  <a:lnTo>
                    <a:pt x="3048" y="685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88" name="object 17188"/>
            <p:cNvSpPr/>
            <p:nvPr/>
          </p:nvSpPr>
          <p:spPr>
            <a:xfrm>
              <a:off x="5746597" y="5121402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0" y="0"/>
                  </a:moveTo>
                  <a:lnTo>
                    <a:pt x="762" y="761"/>
                  </a:lnTo>
                  <a:lnTo>
                    <a:pt x="1524" y="761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89" name="object 17189"/>
            <p:cNvSpPr/>
            <p:nvPr/>
          </p:nvSpPr>
          <p:spPr>
            <a:xfrm>
              <a:off x="5747359" y="512292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5">
                  <a:moveTo>
                    <a:pt x="0" y="0"/>
                  </a:moveTo>
                  <a:lnTo>
                    <a:pt x="685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90" name="object 17190"/>
            <p:cNvSpPr/>
            <p:nvPr/>
          </p:nvSpPr>
          <p:spPr>
            <a:xfrm>
              <a:off x="5755741" y="512140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762"/>
                  </a:moveTo>
                  <a:lnTo>
                    <a:pt x="762" y="762"/>
                  </a:lnTo>
                  <a:lnTo>
                    <a:pt x="761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91" name="object 17191"/>
            <p:cNvSpPr/>
            <p:nvPr/>
          </p:nvSpPr>
          <p:spPr>
            <a:xfrm>
              <a:off x="5758027" y="5116068"/>
              <a:ext cx="0" cy="13970"/>
            </a:xfrm>
            <a:custGeom>
              <a:avLst/>
              <a:gdLst/>
              <a:ahLst/>
              <a:cxnLst/>
              <a:rect l="l" t="t" r="r" b="b"/>
              <a:pathLst>
                <a:path h="13970">
                  <a:moveTo>
                    <a:pt x="0" y="6858"/>
                  </a:moveTo>
                  <a:lnTo>
                    <a:pt x="0" y="0"/>
                  </a:lnTo>
                  <a:lnTo>
                    <a:pt x="0" y="1371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192" name="object 17192"/>
          <p:cNvGrpSpPr/>
          <p:nvPr/>
        </p:nvGrpSpPr>
        <p:grpSpPr>
          <a:xfrm>
            <a:off x="7212872" y="5661144"/>
            <a:ext cx="9577" cy="11173"/>
            <a:chOff x="5738977" y="5596890"/>
            <a:chExt cx="7620" cy="8890"/>
          </a:xfrm>
        </p:grpSpPr>
        <p:sp>
          <p:nvSpPr>
            <p:cNvPr id="17193" name="object 17193"/>
            <p:cNvSpPr/>
            <p:nvPr/>
          </p:nvSpPr>
          <p:spPr>
            <a:xfrm>
              <a:off x="5741263" y="5602986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94" name="object 17194"/>
            <p:cNvSpPr/>
            <p:nvPr/>
          </p:nvSpPr>
          <p:spPr>
            <a:xfrm>
              <a:off x="5741263" y="560298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95" name="object 17195"/>
            <p:cNvSpPr/>
            <p:nvPr/>
          </p:nvSpPr>
          <p:spPr>
            <a:xfrm>
              <a:off x="5741263" y="5599176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10">
                  <a:moveTo>
                    <a:pt x="0" y="3810"/>
                  </a:moveTo>
                  <a:lnTo>
                    <a:pt x="3048" y="3810"/>
                  </a:lnTo>
                  <a:lnTo>
                    <a:pt x="3047" y="0"/>
                  </a:lnTo>
                  <a:lnTo>
                    <a:pt x="0" y="0"/>
                  </a:lnTo>
                  <a:lnTo>
                    <a:pt x="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196" name="object 17196"/>
          <p:cNvGrpSpPr/>
          <p:nvPr/>
        </p:nvGrpSpPr>
        <p:grpSpPr>
          <a:xfrm>
            <a:off x="7215746" y="5359468"/>
            <a:ext cx="7183" cy="19154"/>
            <a:chOff x="5741263" y="5356859"/>
            <a:chExt cx="5715" cy="15240"/>
          </a:xfrm>
        </p:grpSpPr>
        <p:sp>
          <p:nvSpPr>
            <p:cNvPr id="17197" name="object 17197"/>
            <p:cNvSpPr/>
            <p:nvPr/>
          </p:nvSpPr>
          <p:spPr>
            <a:xfrm>
              <a:off x="5742025" y="5356859"/>
              <a:ext cx="5080" cy="12065"/>
            </a:xfrm>
            <a:custGeom>
              <a:avLst/>
              <a:gdLst/>
              <a:ahLst/>
              <a:cxnLst/>
              <a:rect l="l" t="t" r="r" b="b"/>
              <a:pathLst>
                <a:path w="5079" h="12064">
                  <a:moveTo>
                    <a:pt x="4572" y="9156"/>
                  </a:moveTo>
                  <a:lnTo>
                    <a:pt x="3898" y="7531"/>
                  </a:lnTo>
                  <a:lnTo>
                    <a:pt x="2286" y="6870"/>
                  </a:lnTo>
                  <a:lnTo>
                    <a:pt x="660" y="7531"/>
                  </a:lnTo>
                  <a:lnTo>
                    <a:pt x="0" y="9156"/>
                  </a:lnTo>
                  <a:lnTo>
                    <a:pt x="660" y="10769"/>
                  </a:lnTo>
                  <a:lnTo>
                    <a:pt x="2286" y="11442"/>
                  </a:lnTo>
                  <a:lnTo>
                    <a:pt x="3898" y="10769"/>
                  </a:lnTo>
                  <a:lnTo>
                    <a:pt x="4572" y="9156"/>
                  </a:lnTo>
                  <a:close/>
                </a:path>
                <a:path w="5079" h="12064">
                  <a:moveTo>
                    <a:pt x="4572" y="2286"/>
                  </a:moveTo>
                  <a:lnTo>
                    <a:pt x="3898" y="673"/>
                  </a:lnTo>
                  <a:lnTo>
                    <a:pt x="2286" y="0"/>
                  </a:lnTo>
                  <a:lnTo>
                    <a:pt x="660" y="673"/>
                  </a:lnTo>
                  <a:lnTo>
                    <a:pt x="0" y="2286"/>
                  </a:lnTo>
                  <a:lnTo>
                    <a:pt x="660" y="3911"/>
                  </a:lnTo>
                  <a:lnTo>
                    <a:pt x="2286" y="4572"/>
                  </a:lnTo>
                  <a:lnTo>
                    <a:pt x="3898" y="3911"/>
                  </a:lnTo>
                  <a:lnTo>
                    <a:pt x="4572" y="228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98" name="object 17198"/>
            <p:cNvSpPr/>
            <p:nvPr/>
          </p:nvSpPr>
          <p:spPr>
            <a:xfrm>
              <a:off x="5741263" y="5369813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4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199" name="object 17199"/>
          <p:cNvGrpSpPr/>
          <p:nvPr/>
        </p:nvGrpSpPr>
        <p:grpSpPr>
          <a:xfrm>
            <a:off x="7215746" y="5657312"/>
            <a:ext cx="7183" cy="18355"/>
            <a:chOff x="5741263" y="5593841"/>
            <a:chExt cx="5715" cy="14604"/>
          </a:xfrm>
        </p:grpSpPr>
        <p:sp>
          <p:nvSpPr>
            <p:cNvPr id="17200" name="object 17200"/>
            <p:cNvSpPr/>
            <p:nvPr/>
          </p:nvSpPr>
          <p:spPr>
            <a:xfrm>
              <a:off x="5741263" y="559612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4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01" name="object 17201"/>
            <p:cNvSpPr/>
            <p:nvPr/>
          </p:nvSpPr>
          <p:spPr>
            <a:xfrm>
              <a:off x="5742025" y="5596902"/>
              <a:ext cx="5080" cy="11430"/>
            </a:xfrm>
            <a:custGeom>
              <a:avLst/>
              <a:gdLst/>
              <a:ahLst/>
              <a:cxnLst/>
              <a:rect l="l" t="t" r="r" b="b"/>
              <a:pathLst>
                <a:path w="5079" h="11429">
                  <a:moveTo>
                    <a:pt x="4572" y="9144"/>
                  </a:moveTo>
                  <a:lnTo>
                    <a:pt x="3898" y="7518"/>
                  </a:lnTo>
                  <a:lnTo>
                    <a:pt x="2286" y="6858"/>
                  </a:lnTo>
                  <a:lnTo>
                    <a:pt x="660" y="7518"/>
                  </a:lnTo>
                  <a:lnTo>
                    <a:pt x="0" y="9144"/>
                  </a:lnTo>
                  <a:lnTo>
                    <a:pt x="660" y="10756"/>
                  </a:lnTo>
                  <a:lnTo>
                    <a:pt x="2286" y="11430"/>
                  </a:lnTo>
                  <a:lnTo>
                    <a:pt x="3898" y="10756"/>
                  </a:lnTo>
                  <a:lnTo>
                    <a:pt x="4572" y="9144"/>
                  </a:lnTo>
                  <a:close/>
                </a:path>
                <a:path w="5079" h="11429">
                  <a:moveTo>
                    <a:pt x="4572" y="2286"/>
                  </a:moveTo>
                  <a:lnTo>
                    <a:pt x="3898" y="660"/>
                  </a:lnTo>
                  <a:lnTo>
                    <a:pt x="2286" y="0"/>
                  </a:lnTo>
                  <a:lnTo>
                    <a:pt x="660" y="660"/>
                  </a:lnTo>
                  <a:lnTo>
                    <a:pt x="0" y="2286"/>
                  </a:lnTo>
                  <a:lnTo>
                    <a:pt x="660" y="3898"/>
                  </a:lnTo>
                  <a:lnTo>
                    <a:pt x="2286" y="4572"/>
                  </a:lnTo>
                  <a:lnTo>
                    <a:pt x="3898" y="3898"/>
                  </a:lnTo>
                  <a:lnTo>
                    <a:pt x="4572" y="228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202" name="object 17202"/>
          <p:cNvGrpSpPr/>
          <p:nvPr/>
        </p:nvGrpSpPr>
        <p:grpSpPr>
          <a:xfrm>
            <a:off x="7216703" y="5359469"/>
            <a:ext cx="6385" cy="16760"/>
            <a:chOff x="5742025" y="5356859"/>
            <a:chExt cx="5080" cy="13335"/>
          </a:xfrm>
        </p:grpSpPr>
        <p:sp>
          <p:nvSpPr>
            <p:cNvPr id="17203" name="object 17203"/>
            <p:cNvSpPr/>
            <p:nvPr/>
          </p:nvSpPr>
          <p:spPr>
            <a:xfrm>
              <a:off x="5744311" y="536295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04" name="object 17204"/>
            <p:cNvSpPr/>
            <p:nvPr/>
          </p:nvSpPr>
          <p:spPr>
            <a:xfrm>
              <a:off x="5742025" y="5356859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2286" y="0"/>
                  </a:moveTo>
                  <a:lnTo>
                    <a:pt x="3902" y="669"/>
                  </a:lnTo>
                  <a:lnTo>
                    <a:pt x="4572" y="2286"/>
                  </a:lnTo>
                  <a:lnTo>
                    <a:pt x="3902" y="3902"/>
                  </a:lnTo>
                  <a:lnTo>
                    <a:pt x="2286" y="4572"/>
                  </a:lnTo>
                  <a:lnTo>
                    <a:pt x="669" y="3902"/>
                  </a:lnTo>
                  <a:lnTo>
                    <a:pt x="0" y="2286"/>
                  </a:lnTo>
                  <a:lnTo>
                    <a:pt x="669" y="669"/>
                  </a:lnTo>
                  <a:lnTo>
                    <a:pt x="228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05" name="object 17205"/>
            <p:cNvSpPr/>
            <p:nvPr/>
          </p:nvSpPr>
          <p:spPr>
            <a:xfrm>
              <a:off x="5744311" y="5366003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0"/>
                  </a:lnTo>
                  <a:lnTo>
                    <a:pt x="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206" name="object 17206"/>
          <p:cNvGrpSpPr/>
          <p:nvPr/>
        </p:nvGrpSpPr>
        <p:grpSpPr>
          <a:xfrm>
            <a:off x="7190845" y="5359468"/>
            <a:ext cx="31923" cy="313645"/>
            <a:chOff x="5721451" y="5356859"/>
            <a:chExt cx="25400" cy="249554"/>
          </a:xfrm>
        </p:grpSpPr>
        <p:sp>
          <p:nvSpPr>
            <p:cNvPr id="17207" name="object 17207"/>
            <p:cNvSpPr/>
            <p:nvPr/>
          </p:nvSpPr>
          <p:spPr>
            <a:xfrm>
              <a:off x="5744311" y="5596127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08" name="object 17208"/>
            <p:cNvSpPr/>
            <p:nvPr/>
          </p:nvSpPr>
          <p:spPr>
            <a:xfrm>
              <a:off x="5744311" y="5602985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304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09" name="object 17209"/>
            <p:cNvSpPr/>
            <p:nvPr/>
          </p:nvSpPr>
          <p:spPr>
            <a:xfrm>
              <a:off x="5737453" y="5372861"/>
              <a:ext cx="0" cy="219710"/>
            </a:xfrm>
            <a:custGeom>
              <a:avLst/>
              <a:gdLst/>
              <a:ahLst/>
              <a:cxnLst/>
              <a:rect l="l" t="t" r="r" b="b"/>
              <a:pathLst>
                <a:path h="219710">
                  <a:moveTo>
                    <a:pt x="0" y="0"/>
                  </a:moveTo>
                  <a:lnTo>
                    <a:pt x="0" y="21945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10" name="object 17210"/>
            <p:cNvSpPr/>
            <p:nvPr/>
          </p:nvSpPr>
          <p:spPr>
            <a:xfrm>
              <a:off x="5734405" y="5372861"/>
              <a:ext cx="0" cy="219710"/>
            </a:xfrm>
            <a:custGeom>
              <a:avLst/>
              <a:gdLst/>
              <a:ahLst/>
              <a:cxnLst/>
              <a:rect l="l" t="t" r="r" b="b"/>
              <a:pathLst>
                <a:path h="219710">
                  <a:moveTo>
                    <a:pt x="0" y="0"/>
                  </a:moveTo>
                  <a:lnTo>
                    <a:pt x="0" y="21945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11" name="object 17211"/>
            <p:cNvSpPr/>
            <p:nvPr/>
          </p:nvSpPr>
          <p:spPr>
            <a:xfrm>
              <a:off x="5734405" y="5362955"/>
              <a:ext cx="0" cy="236220"/>
            </a:xfrm>
            <a:custGeom>
              <a:avLst/>
              <a:gdLst/>
              <a:ahLst/>
              <a:cxnLst/>
              <a:rect l="l" t="t" r="r" b="b"/>
              <a:pathLst>
                <a:path h="236220">
                  <a:moveTo>
                    <a:pt x="0" y="0"/>
                  </a:moveTo>
                  <a:lnTo>
                    <a:pt x="0" y="23622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12" name="object 17212"/>
            <p:cNvSpPr/>
            <p:nvPr/>
          </p:nvSpPr>
          <p:spPr>
            <a:xfrm>
              <a:off x="5730595" y="5362955"/>
              <a:ext cx="0" cy="236220"/>
            </a:xfrm>
            <a:custGeom>
              <a:avLst/>
              <a:gdLst/>
              <a:ahLst/>
              <a:cxnLst/>
              <a:rect l="l" t="t" r="r" b="b"/>
              <a:pathLst>
                <a:path h="236220">
                  <a:moveTo>
                    <a:pt x="0" y="0"/>
                  </a:moveTo>
                  <a:lnTo>
                    <a:pt x="0" y="236220"/>
                  </a:lnTo>
                </a:path>
                <a:path h="236220">
                  <a:moveTo>
                    <a:pt x="0" y="0"/>
                  </a:moveTo>
                  <a:lnTo>
                    <a:pt x="0" y="23622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13" name="object 17213"/>
            <p:cNvSpPr/>
            <p:nvPr/>
          </p:nvSpPr>
          <p:spPr>
            <a:xfrm>
              <a:off x="5741263" y="535914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14" name="object 17214"/>
            <p:cNvSpPr/>
            <p:nvPr/>
          </p:nvSpPr>
          <p:spPr>
            <a:xfrm>
              <a:off x="5741263" y="5359145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10">
                  <a:moveTo>
                    <a:pt x="0" y="0"/>
                  </a:moveTo>
                  <a:lnTo>
                    <a:pt x="3048" y="0"/>
                  </a:lnTo>
                  <a:lnTo>
                    <a:pt x="3048" y="3810"/>
                  </a:lnTo>
                </a:path>
                <a:path w="3175" h="3810">
                  <a:moveTo>
                    <a:pt x="0" y="0"/>
                  </a:moveTo>
                  <a:lnTo>
                    <a:pt x="30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15" name="object 17215"/>
            <p:cNvSpPr/>
            <p:nvPr/>
          </p:nvSpPr>
          <p:spPr>
            <a:xfrm>
              <a:off x="5741263" y="5362955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16" name="object 17216"/>
            <p:cNvSpPr/>
            <p:nvPr/>
          </p:nvSpPr>
          <p:spPr>
            <a:xfrm>
              <a:off x="5737453" y="5362955"/>
              <a:ext cx="6985" cy="3175"/>
            </a:xfrm>
            <a:custGeom>
              <a:avLst/>
              <a:gdLst/>
              <a:ahLst/>
              <a:cxnLst/>
              <a:rect l="l" t="t" r="r" b="b"/>
              <a:pathLst>
                <a:path w="6985" h="3175">
                  <a:moveTo>
                    <a:pt x="6858" y="0"/>
                  </a:moveTo>
                  <a:lnTo>
                    <a:pt x="6858" y="3048"/>
                  </a:lnTo>
                </a:path>
                <a:path w="6985" h="3175">
                  <a:moveTo>
                    <a:pt x="685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17" name="object 17217"/>
            <p:cNvSpPr/>
            <p:nvPr/>
          </p:nvSpPr>
          <p:spPr>
            <a:xfrm>
              <a:off x="5741263" y="5362955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18" name="object 17218"/>
            <p:cNvSpPr/>
            <p:nvPr/>
          </p:nvSpPr>
          <p:spPr>
            <a:xfrm>
              <a:off x="5744311" y="5359145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19" name="object 17219"/>
            <p:cNvSpPr/>
            <p:nvPr/>
          </p:nvSpPr>
          <p:spPr>
            <a:xfrm>
              <a:off x="5738977" y="5360669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2286" y="0"/>
                  </a:moveTo>
                  <a:lnTo>
                    <a:pt x="3902" y="669"/>
                  </a:lnTo>
                  <a:lnTo>
                    <a:pt x="4572" y="2286"/>
                  </a:lnTo>
                  <a:lnTo>
                    <a:pt x="3902" y="3902"/>
                  </a:lnTo>
                  <a:lnTo>
                    <a:pt x="2286" y="4572"/>
                  </a:lnTo>
                  <a:lnTo>
                    <a:pt x="669" y="3902"/>
                  </a:lnTo>
                  <a:lnTo>
                    <a:pt x="0" y="2286"/>
                  </a:lnTo>
                  <a:lnTo>
                    <a:pt x="669" y="669"/>
                  </a:lnTo>
                  <a:lnTo>
                    <a:pt x="228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20" name="object 17220"/>
            <p:cNvSpPr/>
            <p:nvPr/>
          </p:nvSpPr>
          <p:spPr>
            <a:xfrm>
              <a:off x="5730595" y="5362955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10">
                  <a:moveTo>
                    <a:pt x="0" y="0"/>
                  </a:moveTo>
                  <a:lnTo>
                    <a:pt x="3810" y="0"/>
                  </a:lnTo>
                </a:path>
                <a:path w="3810">
                  <a:moveTo>
                    <a:pt x="0" y="0"/>
                  </a:moveTo>
                  <a:lnTo>
                    <a:pt x="3810" y="0"/>
                  </a:lnTo>
                  <a:lnTo>
                    <a:pt x="381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21" name="object 17221"/>
            <p:cNvSpPr/>
            <p:nvPr/>
          </p:nvSpPr>
          <p:spPr>
            <a:xfrm>
              <a:off x="5732119" y="5363717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2286" y="0"/>
                  </a:moveTo>
                  <a:lnTo>
                    <a:pt x="3902" y="669"/>
                  </a:lnTo>
                  <a:lnTo>
                    <a:pt x="4572" y="2286"/>
                  </a:lnTo>
                  <a:lnTo>
                    <a:pt x="3902" y="3902"/>
                  </a:lnTo>
                  <a:lnTo>
                    <a:pt x="2286" y="4572"/>
                  </a:lnTo>
                  <a:lnTo>
                    <a:pt x="669" y="3902"/>
                  </a:lnTo>
                  <a:lnTo>
                    <a:pt x="0" y="2286"/>
                  </a:lnTo>
                  <a:lnTo>
                    <a:pt x="669" y="669"/>
                  </a:lnTo>
                  <a:lnTo>
                    <a:pt x="228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22" name="object 17222"/>
            <p:cNvSpPr/>
            <p:nvPr/>
          </p:nvSpPr>
          <p:spPr>
            <a:xfrm>
              <a:off x="5734405" y="5362955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23" name="object 17223"/>
            <p:cNvSpPr/>
            <p:nvPr/>
          </p:nvSpPr>
          <p:spPr>
            <a:xfrm>
              <a:off x="5741263" y="5366003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24" name="object 17224"/>
            <p:cNvSpPr/>
            <p:nvPr/>
          </p:nvSpPr>
          <p:spPr>
            <a:xfrm>
              <a:off x="5737453" y="5362955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0"/>
                  </a:moveTo>
                  <a:lnTo>
                    <a:pt x="0" y="990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25" name="object 17225"/>
            <p:cNvSpPr/>
            <p:nvPr/>
          </p:nvSpPr>
          <p:spPr>
            <a:xfrm>
              <a:off x="5732119" y="5367527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2286" y="0"/>
                  </a:moveTo>
                  <a:lnTo>
                    <a:pt x="3902" y="669"/>
                  </a:lnTo>
                  <a:lnTo>
                    <a:pt x="4572" y="2286"/>
                  </a:lnTo>
                  <a:lnTo>
                    <a:pt x="3902" y="3902"/>
                  </a:lnTo>
                  <a:lnTo>
                    <a:pt x="2286" y="4572"/>
                  </a:lnTo>
                  <a:lnTo>
                    <a:pt x="669" y="3902"/>
                  </a:lnTo>
                  <a:lnTo>
                    <a:pt x="0" y="2286"/>
                  </a:lnTo>
                  <a:lnTo>
                    <a:pt x="669" y="669"/>
                  </a:lnTo>
                  <a:lnTo>
                    <a:pt x="228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26" name="object 17226"/>
            <p:cNvSpPr/>
            <p:nvPr/>
          </p:nvSpPr>
          <p:spPr>
            <a:xfrm>
              <a:off x="5734405" y="537286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0" y="0"/>
                  </a:lnTo>
                  <a:lnTo>
                    <a:pt x="30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27" name="object 17227"/>
            <p:cNvSpPr/>
            <p:nvPr/>
          </p:nvSpPr>
          <p:spPr>
            <a:xfrm>
              <a:off x="5734405" y="559231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48" y="0"/>
                  </a:lnTo>
                </a:path>
                <a:path w="317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28" name="object 17228"/>
            <p:cNvSpPr/>
            <p:nvPr/>
          </p:nvSpPr>
          <p:spPr>
            <a:xfrm>
              <a:off x="5737453" y="5592317"/>
              <a:ext cx="0" cy="10795"/>
            </a:xfrm>
            <a:custGeom>
              <a:avLst/>
              <a:gdLst/>
              <a:ahLst/>
              <a:cxnLst/>
              <a:rect l="l" t="t" r="r" b="b"/>
              <a:pathLst>
                <a:path h="10795">
                  <a:moveTo>
                    <a:pt x="0" y="10667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29" name="object 17229"/>
            <p:cNvSpPr/>
            <p:nvPr/>
          </p:nvSpPr>
          <p:spPr>
            <a:xfrm>
              <a:off x="5741263" y="5596127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30" name="object 17230"/>
            <p:cNvSpPr/>
            <p:nvPr/>
          </p:nvSpPr>
          <p:spPr>
            <a:xfrm>
              <a:off x="5741263" y="5596127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3048"/>
                  </a:moveTo>
                  <a:lnTo>
                    <a:pt x="0" y="3048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31" name="object 17231"/>
            <p:cNvSpPr/>
            <p:nvPr/>
          </p:nvSpPr>
          <p:spPr>
            <a:xfrm>
              <a:off x="5734405" y="5602985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32" name="object 17232"/>
            <p:cNvSpPr/>
            <p:nvPr/>
          </p:nvSpPr>
          <p:spPr>
            <a:xfrm>
              <a:off x="5734405" y="5599175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0"/>
                  </a:lnTo>
                  <a:lnTo>
                    <a:pt x="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33" name="object 17233"/>
            <p:cNvSpPr/>
            <p:nvPr/>
          </p:nvSpPr>
          <p:spPr>
            <a:xfrm>
              <a:off x="5730595" y="5602985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10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34" name="object 17234"/>
            <p:cNvSpPr/>
            <p:nvPr/>
          </p:nvSpPr>
          <p:spPr>
            <a:xfrm>
              <a:off x="5734405" y="5599175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35" name="object 17235"/>
            <p:cNvSpPr/>
            <p:nvPr/>
          </p:nvSpPr>
          <p:spPr>
            <a:xfrm>
              <a:off x="5730595" y="5599175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10">
                  <a:moveTo>
                    <a:pt x="0" y="0"/>
                  </a:moveTo>
                  <a:lnTo>
                    <a:pt x="3810" y="0"/>
                  </a:lnTo>
                </a:path>
                <a:path w="3810" h="3810">
                  <a:moveTo>
                    <a:pt x="0" y="0"/>
                  </a:moveTo>
                  <a:lnTo>
                    <a:pt x="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36" name="object 17236"/>
            <p:cNvSpPr/>
            <p:nvPr/>
          </p:nvSpPr>
          <p:spPr>
            <a:xfrm>
              <a:off x="5738977" y="5600699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2286" y="0"/>
                  </a:moveTo>
                  <a:lnTo>
                    <a:pt x="3902" y="669"/>
                  </a:lnTo>
                  <a:lnTo>
                    <a:pt x="4572" y="2286"/>
                  </a:lnTo>
                  <a:lnTo>
                    <a:pt x="3902" y="3902"/>
                  </a:lnTo>
                  <a:lnTo>
                    <a:pt x="2286" y="4572"/>
                  </a:lnTo>
                  <a:lnTo>
                    <a:pt x="669" y="3902"/>
                  </a:lnTo>
                  <a:lnTo>
                    <a:pt x="0" y="2286"/>
                  </a:lnTo>
                  <a:lnTo>
                    <a:pt x="669" y="669"/>
                  </a:lnTo>
                  <a:lnTo>
                    <a:pt x="228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37" name="object 17237"/>
            <p:cNvSpPr/>
            <p:nvPr/>
          </p:nvSpPr>
          <p:spPr>
            <a:xfrm>
              <a:off x="5744311" y="5602985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304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38" name="object 17238"/>
            <p:cNvSpPr/>
            <p:nvPr/>
          </p:nvSpPr>
          <p:spPr>
            <a:xfrm>
              <a:off x="5737453" y="5602985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5">
                  <a:moveTo>
                    <a:pt x="3810" y="0"/>
                  </a:moveTo>
                  <a:lnTo>
                    <a:pt x="6858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39" name="object 17239"/>
            <p:cNvSpPr/>
            <p:nvPr/>
          </p:nvSpPr>
          <p:spPr>
            <a:xfrm>
              <a:off x="5744311" y="5599175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81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40" name="object 17240"/>
            <p:cNvSpPr/>
            <p:nvPr/>
          </p:nvSpPr>
          <p:spPr>
            <a:xfrm>
              <a:off x="5741263" y="5599175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10">
                  <a:moveTo>
                    <a:pt x="0" y="3810"/>
                  </a:moveTo>
                  <a:lnTo>
                    <a:pt x="0" y="0"/>
                  </a:lnTo>
                </a:path>
                <a:path w="3175" h="3810">
                  <a:moveTo>
                    <a:pt x="0" y="3810"/>
                  </a:moveTo>
                  <a:lnTo>
                    <a:pt x="3048" y="3810"/>
                  </a:lnTo>
                  <a:lnTo>
                    <a:pt x="3047" y="0"/>
                  </a:lnTo>
                </a:path>
                <a:path w="3175" h="3810">
                  <a:moveTo>
                    <a:pt x="0" y="3810"/>
                  </a:moveTo>
                  <a:lnTo>
                    <a:pt x="3048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41" name="object 17241"/>
            <p:cNvSpPr/>
            <p:nvPr/>
          </p:nvSpPr>
          <p:spPr>
            <a:xfrm>
              <a:off x="5741263" y="560298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42" name="object 17242"/>
            <p:cNvSpPr/>
            <p:nvPr/>
          </p:nvSpPr>
          <p:spPr>
            <a:xfrm>
              <a:off x="5723737" y="5433821"/>
              <a:ext cx="6985" cy="10160"/>
            </a:xfrm>
            <a:custGeom>
              <a:avLst/>
              <a:gdLst/>
              <a:ahLst/>
              <a:cxnLst/>
              <a:rect l="l" t="t" r="r" b="b"/>
              <a:pathLst>
                <a:path w="6985" h="10160">
                  <a:moveTo>
                    <a:pt x="3810" y="0"/>
                  </a:moveTo>
                  <a:lnTo>
                    <a:pt x="6858" y="9906"/>
                  </a:lnTo>
                </a:path>
                <a:path w="6985" h="10160">
                  <a:moveTo>
                    <a:pt x="3810" y="0"/>
                  </a:moveTo>
                  <a:lnTo>
                    <a:pt x="0" y="990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7243" name="object 17243"/>
          <p:cNvSpPr/>
          <p:nvPr/>
        </p:nvSpPr>
        <p:spPr>
          <a:xfrm>
            <a:off x="7198507" y="5456196"/>
            <a:ext cx="0" cy="51077"/>
          </a:xfrm>
          <a:custGeom>
            <a:avLst/>
            <a:gdLst/>
            <a:ahLst/>
            <a:cxnLst/>
            <a:rect l="l" t="t" r="r" b="b"/>
            <a:pathLst>
              <a:path h="40639">
                <a:moveTo>
                  <a:pt x="0" y="0"/>
                </a:moveTo>
                <a:lnTo>
                  <a:pt x="0" y="40386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7244" name="object 17244"/>
          <p:cNvGrpSpPr/>
          <p:nvPr/>
        </p:nvGrpSpPr>
        <p:grpSpPr>
          <a:xfrm>
            <a:off x="7233942" y="5657312"/>
            <a:ext cx="7183" cy="6385"/>
            <a:chOff x="5755741" y="5593841"/>
            <a:chExt cx="5715" cy="5080"/>
          </a:xfrm>
        </p:grpSpPr>
        <p:sp>
          <p:nvSpPr>
            <p:cNvPr id="17245" name="object 17245"/>
            <p:cNvSpPr/>
            <p:nvPr/>
          </p:nvSpPr>
          <p:spPr>
            <a:xfrm>
              <a:off x="5758027" y="559612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0" y="0"/>
                  </a:lnTo>
                  <a:lnTo>
                    <a:pt x="30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46" name="object 17246"/>
            <p:cNvSpPr/>
            <p:nvPr/>
          </p:nvSpPr>
          <p:spPr>
            <a:xfrm>
              <a:off x="5755741" y="5593841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2286" y="0"/>
                  </a:moveTo>
                  <a:lnTo>
                    <a:pt x="3902" y="669"/>
                  </a:lnTo>
                  <a:lnTo>
                    <a:pt x="4572" y="2286"/>
                  </a:lnTo>
                  <a:lnTo>
                    <a:pt x="3902" y="3902"/>
                  </a:lnTo>
                  <a:lnTo>
                    <a:pt x="2286" y="4572"/>
                  </a:lnTo>
                  <a:lnTo>
                    <a:pt x="669" y="3902"/>
                  </a:lnTo>
                  <a:lnTo>
                    <a:pt x="0" y="2286"/>
                  </a:lnTo>
                  <a:lnTo>
                    <a:pt x="669" y="669"/>
                  </a:lnTo>
                  <a:lnTo>
                    <a:pt x="228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247" name="object 17247"/>
          <p:cNvGrpSpPr/>
          <p:nvPr/>
        </p:nvGrpSpPr>
        <p:grpSpPr>
          <a:xfrm>
            <a:off x="7193719" y="5355638"/>
            <a:ext cx="55068" cy="324819"/>
            <a:chOff x="5723737" y="5353811"/>
            <a:chExt cx="43815" cy="258445"/>
          </a:xfrm>
        </p:grpSpPr>
        <p:sp>
          <p:nvSpPr>
            <p:cNvPr id="17248" name="object 17248"/>
            <p:cNvSpPr/>
            <p:nvPr/>
          </p:nvSpPr>
          <p:spPr>
            <a:xfrm>
              <a:off x="5761075" y="5365241"/>
              <a:ext cx="3810" cy="1905"/>
            </a:xfrm>
            <a:custGeom>
              <a:avLst/>
              <a:gdLst/>
              <a:ahLst/>
              <a:cxnLst/>
              <a:rect l="l" t="t" r="r" b="b"/>
              <a:pathLst>
                <a:path w="3810" h="1904">
                  <a:moveTo>
                    <a:pt x="0" y="0"/>
                  </a:moveTo>
                  <a:lnTo>
                    <a:pt x="762" y="761"/>
                  </a:lnTo>
                  <a:lnTo>
                    <a:pt x="2286" y="1523"/>
                  </a:lnTo>
                  <a:lnTo>
                    <a:pt x="3048" y="761"/>
                  </a:lnTo>
                  <a:lnTo>
                    <a:pt x="381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49" name="object 17249"/>
            <p:cNvSpPr/>
            <p:nvPr/>
          </p:nvSpPr>
          <p:spPr>
            <a:xfrm>
              <a:off x="5730595" y="5362955"/>
              <a:ext cx="0" cy="236220"/>
            </a:xfrm>
            <a:custGeom>
              <a:avLst/>
              <a:gdLst/>
              <a:ahLst/>
              <a:cxnLst/>
              <a:rect l="l" t="t" r="r" b="b"/>
              <a:pathLst>
                <a:path h="236220">
                  <a:moveTo>
                    <a:pt x="0" y="0"/>
                  </a:moveTo>
                  <a:lnTo>
                    <a:pt x="0" y="236220"/>
                  </a:lnTo>
                </a:path>
                <a:path h="236220">
                  <a:moveTo>
                    <a:pt x="0" y="0"/>
                  </a:moveTo>
                  <a:lnTo>
                    <a:pt x="0" y="23622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50" name="object 17250"/>
            <p:cNvSpPr/>
            <p:nvPr/>
          </p:nvSpPr>
          <p:spPr>
            <a:xfrm>
              <a:off x="5734405" y="5362955"/>
              <a:ext cx="0" cy="236220"/>
            </a:xfrm>
            <a:custGeom>
              <a:avLst/>
              <a:gdLst/>
              <a:ahLst/>
              <a:cxnLst/>
              <a:rect l="l" t="t" r="r" b="b"/>
              <a:pathLst>
                <a:path h="236220">
                  <a:moveTo>
                    <a:pt x="0" y="0"/>
                  </a:moveTo>
                  <a:lnTo>
                    <a:pt x="0" y="23622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51" name="object 17251"/>
            <p:cNvSpPr/>
            <p:nvPr/>
          </p:nvSpPr>
          <p:spPr>
            <a:xfrm>
              <a:off x="5734405" y="5372861"/>
              <a:ext cx="0" cy="219710"/>
            </a:xfrm>
            <a:custGeom>
              <a:avLst/>
              <a:gdLst/>
              <a:ahLst/>
              <a:cxnLst/>
              <a:rect l="l" t="t" r="r" b="b"/>
              <a:pathLst>
                <a:path h="219710">
                  <a:moveTo>
                    <a:pt x="0" y="0"/>
                  </a:moveTo>
                  <a:lnTo>
                    <a:pt x="0" y="21945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52" name="object 17252"/>
            <p:cNvSpPr/>
            <p:nvPr/>
          </p:nvSpPr>
          <p:spPr>
            <a:xfrm>
              <a:off x="5737453" y="5372861"/>
              <a:ext cx="0" cy="219710"/>
            </a:xfrm>
            <a:custGeom>
              <a:avLst/>
              <a:gdLst/>
              <a:ahLst/>
              <a:cxnLst/>
              <a:rect l="l" t="t" r="r" b="b"/>
              <a:pathLst>
                <a:path h="219710">
                  <a:moveTo>
                    <a:pt x="0" y="0"/>
                  </a:moveTo>
                  <a:lnTo>
                    <a:pt x="0" y="21945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53" name="object 17253"/>
            <p:cNvSpPr/>
            <p:nvPr/>
          </p:nvSpPr>
          <p:spPr>
            <a:xfrm>
              <a:off x="5734405" y="537286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54" name="object 17254"/>
            <p:cNvSpPr/>
            <p:nvPr/>
          </p:nvSpPr>
          <p:spPr>
            <a:xfrm>
              <a:off x="5732119" y="5367527"/>
              <a:ext cx="5080" cy="7620"/>
            </a:xfrm>
            <a:custGeom>
              <a:avLst/>
              <a:gdLst/>
              <a:ahLst/>
              <a:cxnLst/>
              <a:rect l="l" t="t" r="r" b="b"/>
              <a:pathLst>
                <a:path w="5079" h="7620">
                  <a:moveTo>
                    <a:pt x="4572" y="2286"/>
                  </a:moveTo>
                  <a:lnTo>
                    <a:pt x="3898" y="673"/>
                  </a:lnTo>
                  <a:lnTo>
                    <a:pt x="2286" y="0"/>
                  </a:lnTo>
                  <a:lnTo>
                    <a:pt x="660" y="673"/>
                  </a:lnTo>
                  <a:lnTo>
                    <a:pt x="0" y="2286"/>
                  </a:lnTo>
                  <a:lnTo>
                    <a:pt x="609" y="3822"/>
                  </a:lnTo>
                  <a:lnTo>
                    <a:pt x="0" y="5334"/>
                  </a:lnTo>
                  <a:lnTo>
                    <a:pt x="660" y="6959"/>
                  </a:lnTo>
                  <a:lnTo>
                    <a:pt x="2286" y="7620"/>
                  </a:lnTo>
                  <a:lnTo>
                    <a:pt x="3898" y="6959"/>
                  </a:lnTo>
                  <a:lnTo>
                    <a:pt x="4572" y="5334"/>
                  </a:lnTo>
                  <a:lnTo>
                    <a:pt x="3937" y="3822"/>
                  </a:lnTo>
                  <a:lnTo>
                    <a:pt x="4572" y="228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55" name="object 17255"/>
            <p:cNvSpPr/>
            <p:nvPr/>
          </p:nvSpPr>
          <p:spPr>
            <a:xfrm>
              <a:off x="5737453" y="5362955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0"/>
                  </a:moveTo>
                  <a:lnTo>
                    <a:pt x="0" y="990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56" name="object 17256"/>
            <p:cNvSpPr/>
            <p:nvPr/>
          </p:nvSpPr>
          <p:spPr>
            <a:xfrm>
              <a:off x="5741263" y="5366003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810"/>
                  </a:lnTo>
                </a:path>
                <a:path h="3810">
                  <a:moveTo>
                    <a:pt x="0" y="0"/>
                  </a:move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57" name="object 17257"/>
            <p:cNvSpPr/>
            <p:nvPr/>
          </p:nvSpPr>
          <p:spPr>
            <a:xfrm>
              <a:off x="5734405" y="5362955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58" name="object 17258"/>
            <p:cNvSpPr/>
            <p:nvPr/>
          </p:nvSpPr>
          <p:spPr>
            <a:xfrm>
              <a:off x="5732119" y="5360669"/>
              <a:ext cx="5080" cy="7620"/>
            </a:xfrm>
            <a:custGeom>
              <a:avLst/>
              <a:gdLst/>
              <a:ahLst/>
              <a:cxnLst/>
              <a:rect l="l" t="t" r="r" b="b"/>
              <a:pathLst>
                <a:path w="5079" h="7620">
                  <a:moveTo>
                    <a:pt x="4572" y="2286"/>
                  </a:moveTo>
                  <a:lnTo>
                    <a:pt x="3898" y="673"/>
                  </a:lnTo>
                  <a:lnTo>
                    <a:pt x="2286" y="0"/>
                  </a:lnTo>
                  <a:lnTo>
                    <a:pt x="660" y="673"/>
                  </a:lnTo>
                  <a:lnTo>
                    <a:pt x="0" y="2286"/>
                  </a:lnTo>
                  <a:lnTo>
                    <a:pt x="609" y="3822"/>
                  </a:lnTo>
                  <a:lnTo>
                    <a:pt x="0" y="5334"/>
                  </a:lnTo>
                  <a:lnTo>
                    <a:pt x="660" y="6959"/>
                  </a:lnTo>
                  <a:lnTo>
                    <a:pt x="2286" y="7620"/>
                  </a:lnTo>
                  <a:lnTo>
                    <a:pt x="3898" y="6959"/>
                  </a:lnTo>
                  <a:lnTo>
                    <a:pt x="4572" y="5334"/>
                  </a:lnTo>
                  <a:lnTo>
                    <a:pt x="3937" y="3822"/>
                  </a:lnTo>
                  <a:lnTo>
                    <a:pt x="4572" y="228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59" name="object 17259"/>
            <p:cNvSpPr/>
            <p:nvPr/>
          </p:nvSpPr>
          <p:spPr>
            <a:xfrm>
              <a:off x="5730595" y="5362955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10">
                  <a:moveTo>
                    <a:pt x="0" y="0"/>
                  </a:moveTo>
                  <a:lnTo>
                    <a:pt x="3810" y="0"/>
                  </a:lnTo>
                  <a:lnTo>
                    <a:pt x="3810" y="0"/>
                  </a:lnTo>
                </a:path>
                <a:path w="3810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60" name="object 17260"/>
            <p:cNvSpPr/>
            <p:nvPr/>
          </p:nvSpPr>
          <p:spPr>
            <a:xfrm>
              <a:off x="5728309" y="5360669"/>
              <a:ext cx="15240" cy="5080"/>
            </a:xfrm>
            <a:custGeom>
              <a:avLst/>
              <a:gdLst/>
              <a:ahLst/>
              <a:cxnLst/>
              <a:rect l="l" t="t" r="r" b="b"/>
              <a:pathLst>
                <a:path w="15239" h="5079">
                  <a:moveTo>
                    <a:pt x="4572" y="2286"/>
                  </a:moveTo>
                  <a:lnTo>
                    <a:pt x="3898" y="673"/>
                  </a:lnTo>
                  <a:lnTo>
                    <a:pt x="2286" y="0"/>
                  </a:lnTo>
                  <a:lnTo>
                    <a:pt x="660" y="673"/>
                  </a:lnTo>
                  <a:lnTo>
                    <a:pt x="0" y="2286"/>
                  </a:lnTo>
                  <a:lnTo>
                    <a:pt x="660" y="3911"/>
                  </a:lnTo>
                  <a:lnTo>
                    <a:pt x="2286" y="4572"/>
                  </a:lnTo>
                  <a:lnTo>
                    <a:pt x="3898" y="3911"/>
                  </a:lnTo>
                  <a:lnTo>
                    <a:pt x="4572" y="2286"/>
                  </a:lnTo>
                  <a:close/>
                </a:path>
                <a:path w="15239" h="5079">
                  <a:moveTo>
                    <a:pt x="15240" y="2286"/>
                  </a:moveTo>
                  <a:lnTo>
                    <a:pt x="14566" y="673"/>
                  </a:lnTo>
                  <a:lnTo>
                    <a:pt x="12954" y="0"/>
                  </a:lnTo>
                  <a:lnTo>
                    <a:pt x="11328" y="673"/>
                  </a:lnTo>
                  <a:lnTo>
                    <a:pt x="10668" y="2286"/>
                  </a:lnTo>
                  <a:lnTo>
                    <a:pt x="11328" y="3911"/>
                  </a:lnTo>
                  <a:lnTo>
                    <a:pt x="12954" y="4572"/>
                  </a:lnTo>
                  <a:lnTo>
                    <a:pt x="14566" y="3911"/>
                  </a:lnTo>
                  <a:lnTo>
                    <a:pt x="15240" y="228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61" name="object 17261"/>
            <p:cNvSpPr/>
            <p:nvPr/>
          </p:nvSpPr>
          <p:spPr>
            <a:xfrm>
              <a:off x="5744311" y="5359145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62" name="object 17262"/>
            <p:cNvSpPr/>
            <p:nvPr/>
          </p:nvSpPr>
          <p:spPr>
            <a:xfrm>
              <a:off x="5737453" y="5362955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5">
                  <a:moveTo>
                    <a:pt x="3810" y="0"/>
                  </a:moveTo>
                  <a:lnTo>
                    <a:pt x="6858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63" name="object 17263"/>
            <p:cNvSpPr/>
            <p:nvPr/>
          </p:nvSpPr>
          <p:spPr>
            <a:xfrm>
              <a:off x="5744311" y="5362955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64" name="object 17264"/>
            <p:cNvSpPr/>
            <p:nvPr/>
          </p:nvSpPr>
          <p:spPr>
            <a:xfrm>
              <a:off x="5741263" y="5362955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65" name="object 17265"/>
            <p:cNvSpPr/>
            <p:nvPr/>
          </p:nvSpPr>
          <p:spPr>
            <a:xfrm>
              <a:off x="5741263" y="5359145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10">
                  <a:moveTo>
                    <a:pt x="0" y="0"/>
                  </a:moveTo>
                  <a:lnTo>
                    <a:pt x="3048" y="0"/>
                  </a:lnTo>
                  <a:lnTo>
                    <a:pt x="3048" y="3810"/>
                  </a:lnTo>
                </a:path>
                <a:path w="3175" h="3810">
                  <a:moveTo>
                    <a:pt x="0" y="0"/>
                  </a:moveTo>
                  <a:lnTo>
                    <a:pt x="30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66" name="object 17266"/>
            <p:cNvSpPr/>
            <p:nvPr/>
          </p:nvSpPr>
          <p:spPr>
            <a:xfrm>
              <a:off x="5741263" y="535914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67" name="object 17267"/>
            <p:cNvSpPr/>
            <p:nvPr/>
          </p:nvSpPr>
          <p:spPr>
            <a:xfrm>
              <a:off x="5744311" y="5366003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68" name="object 17268"/>
            <p:cNvSpPr/>
            <p:nvPr/>
          </p:nvSpPr>
          <p:spPr>
            <a:xfrm>
              <a:off x="5742025" y="5356859"/>
              <a:ext cx="5080" cy="11430"/>
            </a:xfrm>
            <a:custGeom>
              <a:avLst/>
              <a:gdLst/>
              <a:ahLst/>
              <a:cxnLst/>
              <a:rect l="l" t="t" r="r" b="b"/>
              <a:pathLst>
                <a:path w="5079" h="11429">
                  <a:moveTo>
                    <a:pt x="4572" y="9144"/>
                  </a:moveTo>
                  <a:lnTo>
                    <a:pt x="3898" y="7531"/>
                  </a:lnTo>
                  <a:lnTo>
                    <a:pt x="2286" y="6858"/>
                  </a:lnTo>
                  <a:lnTo>
                    <a:pt x="660" y="7531"/>
                  </a:lnTo>
                  <a:lnTo>
                    <a:pt x="0" y="9144"/>
                  </a:lnTo>
                  <a:lnTo>
                    <a:pt x="660" y="10769"/>
                  </a:lnTo>
                  <a:lnTo>
                    <a:pt x="2286" y="11430"/>
                  </a:lnTo>
                  <a:lnTo>
                    <a:pt x="3898" y="10769"/>
                  </a:lnTo>
                  <a:lnTo>
                    <a:pt x="4572" y="9144"/>
                  </a:lnTo>
                  <a:close/>
                </a:path>
                <a:path w="5079" h="11429">
                  <a:moveTo>
                    <a:pt x="4572" y="2286"/>
                  </a:moveTo>
                  <a:lnTo>
                    <a:pt x="3898" y="673"/>
                  </a:lnTo>
                  <a:lnTo>
                    <a:pt x="2286" y="0"/>
                  </a:lnTo>
                  <a:lnTo>
                    <a:pt x="660" y="673"/>
                  </a:lnTo>
                  <a:lnTo>
                    <a:pt x="0" y="2286"/>
                  </a:lnTo>
                  <a:lnTo>
                    <a:pt x="660" y="3911"/>
                  </a:lnTo>
                  <a:lnTo>
                    <a:pt x="2286" y="4572"/>
                  </a:lnTo>
                  <a:lnTo>
                    <a:pt x="3898" y="3911"/>
                  </a:lnTo>
                  <a:lnTo>
                    <a:pt x="4572" y="228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69" name="object 17269"/>
            <p:cNvSpPr/>
            <p:nvPr/>
          </p:nvSpPr>
          <p:spPr>
            <a:xfrm>
              <a:off x="5744311" y="536295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70" name="object 17270"/>
            <p:cNvSpPr/>
            <p:nvPr/>
          </p:nvSpPr>
          <p:spPr>
            <a:xfrm>
              <a:off x="5741263" y="5369813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4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71" name="object 17271"/>
            <p:cNvSpPr/>
            <p:nvPr/>
          </p:nvSpPr>
          <p:spPr>
            <a:xfrm>
              <a:off x="5742025" y="5356859"/>
              <a:ext cx="5080" cy="11430"/>
            </a:xfrm>
            <a:custGeom>
              <a:avLst/>
              <a:gdLst/>
              <a:ahLst/>
              <a:cxnLst/>
              <a:rect l="l" t="t" r="r" b="b"/>
              <a:pathLst>
                <a:path w="5079" h="11429">
                  <a:moveTo>
                    <a:pt x="4572" y="9144"/>
                  </a:moveTo>
                  <a:lnTo>
                    <a:pt x="3898" y="7531"/>
                  </a:lnTo>
                  <a:lnTo>
                    <a:pt x="2286" y="6858"/>
                  </a:lnTo>
                  <a:lnTo>
                    <a:pt x="660" y="7531"/>
                  </a:lnTo>
                  <a:lnTo>
                    <a:pt x="0" y="9144"/>
                  </a:lnTo>
                  <a:lnTo>
                    <a:pt x="660" y="10769"/>
                  </a:lnTo>
                  <a:lnTo>
                    <a:pt x="2286" y="11430"/>
                  </a:lnTo>
                  <a:lnTo>
                    <a:pt x="3898" y="10769"/>
                  </a:lnTo>
                  <a:lnTo>
                    <a:pt x="4572" y="9144"/>
                  </a:lnTo>
                  <a:close/>
                </a:path>
                <a:path w="5079" h="11429">
                  <a:moveTo>
                    <a:pt x="4572" y="2286"/>
                  </a:moveTo>
                  <a:lnTo>
                    <a:pt x="3898" y="673"/>
                  </a:lnTo>
                  <a:lnTo>
                    <a:pt x="2286" y="0"/>
                  </a:lnTo>
                  <a:lnTo>
                    <a:pt x="660" y="673"/>
                  </a:lnTo>
                  <a:lnTo>
                    <a:pt x="0" y="2286"/>
                  </a:lnTo>
                  <a:lnTo>
                    <a:pt x="660" y="3911"/>
                  </a:lnTo>
                  <a:lnTo>
                    <a:pt x="2286" y="4572"/>
                  </a:lnTo>
                  <a:lnTo>
                    <a:pt x="3898" y="3911"/>
                  </a:lnTo>
                  <a:lnTo>
                    <a:pt x="4572" y="228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72" name="object 17272"/>
            <p:cNvSpPr/>
            <p:nvPr/>
          </p:nvSpPr>
          <p:spPr>
            <a:xfrm>
              <a:off x="5758027" y="559612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0" y="0"/>
                  </a:lnTo>
                  <a:lnTo>
                    <a:pt x="30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73" name="object 17273"/>
            <p:cNvSpPr/>
            <p:nvPr/>
          </p:nvSpPr>
          <p:spPr>
            <a:xfrm>
              <a:off x="5755741" y="5593841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2286" y="0"/>
                  </a:moveTo>
                  <a:lnTo>
                    <a:pt x="3902" y="669"/>
                  </a:lnTo>
                  <a:lnTo>
                    <a:pt x="4572" y="2286"/>
                  </a:lnTo>
                  <a:lnTo>
                    <a:pt x="3902" y="3902"/>
                  </a:lnTo>
                  <a:lnTo>
                    <a:pt x="2286" y="4572"/>
                  </a:lnTo>
                  <a:lnTo>
                    <a:pt x="669" y="3902"/>
                  </a:lnTo>
                  <a:lnTo>
                    <a:pt x="0" y="2286"/>
                  </a:lnTo>
                  <a:lnTo>
                    <a:pt x="669" y="669"/>
                  </a:lnTo>
                  <a:lnTo>
                    <a:pt x="228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74" name="object 17274"/>
            <p:cNvSpPr/>
            <p:nvPr/>
          </p:nvSpPr>
          <p:spPr>
            <a:xfrm>
              <a:off x="5741263" y="560298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75" name="object 17275"/>
            <p:cNvSpPr/>
            <p:nvPr/>
          </p:nvSpPr>
          <p:spPr>
            <a:xfrm>
              <a:off x="5741263" y="5599175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10">
                  <a:moveTo>
                    <a:pt x="0" y="3810"/>
                  </a:moveTo>
                  <a:lnTo>
                    <a:pt x="3048" y="3810"/>
                  </a:lnTo>
                  <a:lnTo>
                    <a:pt x="3047" y="0"/>
                  </a:lnTo>
                </a:path>
                <a:path w="3175" h="3810">
                  <a:moveTo>
                    <a:pt x="0" y="3810"/>
                  </a:moveTo>
                  <a:lnTo>
                    <a:pt x="3048" y="3810"/>
                  </a:lnTo>
                </a:path>
                <a:path w="3175" h="3810">
                  <a:moveTo>
                    <a:pt x="0" y="381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76" name="object 17276"/>
            <p:cNvSpPr/>
            <p:nvPr/>
          </p:nvSpPr>
          <p:spPr>
            <a:xfrm>
              <a:off x="5737453" y="5599175"/>
              <a:ext cx="6985" cy="3810"/>
            </a:xfrm>
            <a:custGeom>
              <a:avLst/>
              <a:gdLst/>
              <a:ahLst/>
              <a:cxnLst/>
              <a:rect l="l" t="t" r="r" b="b"/>
              <a:pathLst>
                <a:path w="6985" h="3810">
                  <a:moveTo>
                    <a:pt x="6858" y="3810"/>
                  </a:moveTo>
                  <a:lnTo>
                    <a:pt x="6858" y="0"/>
                  </a:lnTo>
                </a:path>
                <a:path w="6985" h="3810">
                  <a:moveTo>
                    <a:pt x="6858" y="3810"/>
                  </a:moveTo>
                  <a:lnTo>
                    <a:pt x="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77" name="object 17277"/>
            <p:cNvSpPr/>
            <p:nvPr/>
          </p:nvSpPr>
          <p:spPr>
            <a:xfrm>
              <a:off x="5741263" y="5602985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78" name="object 17278"/>
            <p:cNvSpPr/>
            <p:nvPr/>
          </p:nvSpPr>
          <p:spPr>
            <a:xfrm>
              <a:off x="5744311" y="5602985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304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79" name="object 17279"/>
            <p:cNvSpPr/>
            <p:nvPr/>
          </p:nvSpPr>
          <p:spPr>
            <a:xfrm>
              <a:off x="5738977" y="5600699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2286" y="0"/>
                  </a:moveTo>
                  <a:lnTo>
                    <a:pt x="3902" y="669"/>
                  </a:lnTo>
                  <a:lnTo>
                    <a:pt x="4572" y="2286"/>
                  </a:lnTo>
                  <a:lnTo>
                    <a:pt x="3902" y="3902"/>
                  </a:lnTo>
                  <a:lnTo>
                    <a:pt x="2286" y="4572"/>
                  </a:lnTo>
                  <a:lnTo>
                    <a:pt x="669" y="3902"/>
                  </a:lnTo>
                  <a:lnTo>
                    <a:pt x="0" y="2286"/>
                  </a:lnTo>
                  <a:lnTo>
                    <a:pt x="669" y="669"/>
                  </a:lnTo>
                  <a:lnTo>
                    <a:pt x="228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80" name="object 17280"/>
            <p:cNvSpPr/>
            <p:nvPr/>
          </p:nvSpPr>
          <p:spPr>
            <a:xfrm>
              <a:off x="5730595" y="5599175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10">
                  <a:moveTo>
                    <a:pt x="0" y="0"/>
                  </a:moveTo>
                  <a:lnTo>
                    <a:pt x="0" y="3810"/>
                  </a:lnTo>
                </a:path>
                <a:path w="3810" h="3810">
                  <a:moveTo>
                    <a:pt x="0" y="0"/>
                  </a:moveTo>
                  <a:lnTo>
                    <a:pt x="3810" y="0"/>
                  </a:lnTo>
                  <a:lnTo>
                    <a:pt x="381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81" name="object 17281"/>
            <p:cNvSpPr/>
            <p:nvPr/>
          </p:nvSpPr>
          <p:spPr>
            <a:xfrm>
              <a:off x="5730595" y="5602985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10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82" name="object 17282"/>
            <p:cNvSpPr/>
            <p:nvPr/>
          </p:nvSpPr>
          <p:spPr>
            <a:xfrm>
              <a:off x="5734405" y="5599175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83" name="object 17283"/>
            <p:cNvSpPr/>
            <p:nvPr/>
          </p:nvSpPr>
          <p:spPr>
            <a:xfrm>
              <a:off x="5732119" y="5596889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2286" y="0"/>
                  </a:moveTo>
                  <a:lnTo>
                    <a:pt x="3902" y="669"/>
                  </a:lnTo>
                  <a:lnTo>
                    <a:pt x="4572" y="2286"/>
                  </a:lnTo>
                  <a:lnTo>
                    <a:pt x="3902" y="3902"/>
                  </a:lnTo>
                  <a:lnTo>
                    <a:pt x="2286" y="4572"/>
                  </a:lnTo>
                  <a:lnTo>
                    <a:pt x="669" y="3902"/>
                  </a:lnTo>
                  <a:lnTo>
                    <a:pt x="0" y="2286"/>
                  </a:lnTo>
                  <a:lnTo>
                    <a:pt x="669" y="669"/>
                  </a:lnTo>
                  <a:lnTo>
                    <a:pt x="228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84" name="object 17284"/>
            <p:cNvSpPr/>
            <p:nvPr/>
          </p:nvSpPr>
          <p:spPr>
            <a:xfrm>
              <a:off x="5734405" y="5602985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85" name="object 17285"/>
            <p:cNvSpPr/>
            <p:nvPr/>
          </p:nvSpPr>
          <p:spPr>
            <a:xfrm>
              <a:off x="5741263" y="5596127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304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86" name="object 17286"/>
            <p:cNvSpPr/>
            <p:nvPr/>
          </p:nvSpPr>
          <p:spPr>
            <a:xfrm>
              <a:off x="5738977" y="5596889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2286" y="0"/>
                  </a:moveTo>
                  <a:lnTo>
                    <a:pt x="3902" y="669"/>
                  </a:lnTo>
                  <a:lnTo>
                    <a:pt x="4572" y="2286"/>
                  </a:lnTo>
                  <a:lnTo>
                    <a:pt x="3902" y="3902"/>
                  </a:lnTo>
                  <a:lnTo>
                    <a:pt x="2286" y="4572"/>
                  </a:lnTo>
                  <a:lnTo>
                    <a:pt x="669" y="3902"/>
                  </a:lnTo>
                  <a:lnTo>
                    <a:pt x="0" y="2286"/>
                  </a:lnTo>
                  <a:lnTo>
                    <a:pt x="669" y="669"/>
                  </a:lnTo>
                  <a:lnTo>
                    <a:pt x="228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87" name="object 17287"/>
            <p:cNvSpPr/>
            <p:nvPr/>
          </p:nvSpPr>
          <p:spPr>
            <a:xfrm>
              <a:off x="5741263" y="5596127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88" name="object 17288"/>
            <p:cNvSpPr/>
            <p:nvPr/>
          </p:nvSpPr>
          <p:spPr>
            <a:xfrm>
              <a:off x="5737453" y="5592317"/>
              <a:ext cx="0" cy="10795"/>
            </a:xfrm>
            <a:custGeom>
              <a:avLst/>
              <a:gdLst/>
              <a:ahLst/>
              <a:cxnLst/>
              <a:rect l="l" t="t" r="r" b="b"/>
              <a:pathLst>
                <a:path h="10795">
                  <a:moveTo>
                    <a:pt x="0" y="10667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89" name="object 17289"/>
            <p:cNvSpPr/>
            <p:nvPr/>
          </p:nvSpPr>
          <p:spPr>
            <a:xfrm>
              <a:off x="5734405" y="559231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90" name="object 17290"/>
            <p:cNvSpPr/>
            <p:nvPr/>
          </p:nvSpPr>
          <p:spPr>
            <a:xfrm>
              <a:off x="5744311" y="560298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91" name="object 17291"/>
            <p:cNvSpPr/>
            <p:nvPr/>
          </p:nvSpPr>
          <p:spPr>
            <a:xfrm>
              <a:off x="5744311" y="5602985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304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92" name="object 17292"/>
            <p:cNvSpPr/>
            <p:nvPr/>
          </p:nvSpPr>
          <p:spPr>
            <a:xfrm>
              <a:off x="5744311" y="5596127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93" name="object 17293"/>
            <p:cNvSpPr/>
            <p:nvPr/>
          </p:nvSpPr>
          <p:spPr>
            <a:xfrm>
              <a:off x="5742025" y="5596889"/>
              <a:ext cx="5080" cy="11430"/>
            </a:xfrm>
            <a:custGeom>
              <a:avLst/>
              <a:gdLst/>
              <a:ahLst/>
              <a:cxnLst/>
              <a:rect l="l" t="t" r="r" b="b"/>
              <a:pathLst>
                <a:path w="5079" h="11429">
                  <a:moveTo>
                    <a:pt x="4572" y="9144"/>
                  </a:moveTo>
                  <a:lnTo>
                    <a:pt x="3898" y="7531"/>
                  </a:lnTo>
                  <a:lnTo>
                    <a:pt x="2286" y="6858"/>
                  </a:lnTo>
                  <a:lnTo>
                    <a:pt x="660" y="7531"/>
                  </a:lnTo>
                  <a:lnTo>
                    <a:pt x="0" y="9144"/>
                  </a:lnTo>
                  <a:lnTo>
                    <a:pt x="660" y="10769"/>
                  </a:lnTo>
                  <a:lnTo>
                    <a:pt x="2286" y="11430"/>
                  </a:lnTo>
                  <a:lnTo>
                    <a:pt x="3898" y="10769"/>
                  </a:lnTo>
                  <a:lnTo>
                    <a:pt x="4572" y="9144"/>
                  </a:lnTo>
                  <a:close/>
                </a:path>
                <a:path w="5079" h="11429">
                  <a:moveTo>
                    <a:pt x="4572" y="2286"/>
                  </a:moveTo>
                  <a:lnTo>
                    <a:pt x="3898" y="673"/>
                  </a:lnTo>
                  <a:lnTo>
                    <a:pt x="2286" y="0"/>
                  </a:lnTo>
                  <a:lnTo>
                    <a:pt x="660" y="673"/>
                  </a:lnTo>
                  <a:lnTo>
                    <a:pt x="0" y="2286"/>
                  </a:lnTo>
                  <a:lnTo>
                    <a:pt x="660" y="3911"/>
                  </a:lnTo>
                  <a:lnTo>
                    <a:pt x="2286" y="4572"/>
                  </a:lnTo>
                  <a:lnTo>
                    <a:pt x="3898" y="3911"/>
                  </a:lnTo>
                  <a:lnTo>
                    <a:pt x="4572" y="228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94" name="object 17294"/>
            <p:cNvSpPr/>
            <p:nvPr/>
          </p:nvSpPr>
          <p:spPr>
            <a:xfrm>
              <a:off x="5741263" y="559612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4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95" name="object 17295"/>
            <p:cNvSpPr/>
            <p:nvPr/>
          </p:nvSpPr>
          <p:spPr>
            <a:xfrm>
              <a:off x="5741263" y="5599175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96" name="object 17296"/>
            <p:cNvSpPr/>
            <p:nvPr/>
          </p:nvSpPr>
          <p:spPr>
            <a:xfrm>
              <a:off x="5741263" y="5599175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4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97" name="object 17297"/>
            <p:cNvSpPr/>
            <p:nvPr/>
          </p:nvSpPr>
          <p:spPr>
            <a:xfrm>
              <a:off x="5744311" y="5599175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81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98" name="object 17298"/>
            <p:cNvSpPr/>
            <p:nvPr/>
          </p:nvSpPr>
          <p:spPr>
            <a:xfrm>
              <a:off x="5741263" y="5602985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99" name="object 17299"/>
            <p:cNvSpPr/>
            <p:nvPr/>
          </p:nvSpPr>
          <p:spPr>
            <a:xfrm>
              <a:off x="5741263" y="560298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00" name="object 17300"/>
            <p:cNvSpPr/>
            <p:nvPr/>
          </p:nvSpPr>
          <p:spPr>
            <a:xfrm>
              <a:off x="5741263" y="5602985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01" name="object 17301"/>
            <p:cNvSpPr/>
            <p:nvPr/>
          </p:nvSpPr>
          <p:spPr>
            <a:xfrm>
              <a:off x="5741263" y="5359145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48" y="0"/>
                  </a:lnTo>
                </a:path>
                <a:path w="3175">
                  <a:moveTo>
                    <a:pt x="0" y="0"/>
                  </a:moveTo>
                  <a:lnTo>
                    <a:pt x="30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02" name="object 17302"/>
            <p:cNvSpPr/>
            <p:nvPr/>
          </p:nvSpPr>
          <p:spPr>
            <a:xfrm>
              <a:off x="5758027" y="5602985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5">
                  <a:moveTo>
                    <a:pt x="0" y="6858"/>
                  </a:moveTo>
                  <a:lnTo>
                    <a:pt x="0" y="6858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03" name="object 17303"/>
            <p:cNvSpPr/>
            <p:nvPr/>
          </p:nvSpPr>
          <p:spPr>
            <a:xfrm>
              <a:off x="5755741" y="560222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762" y="762"/>
                  </a:moveTo>
                  <a:lnTo>
                    <a:pt x="762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04" name="object 17304"/>
            <p:cNvSpPr/>
            <p:nvPr/>
          </p:nvSpPr>
          <p:spPr>
            <a:xfrm>
              <a:off x="5747359" y="5602985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5">
                  <a:moveTo>
                    <a:pt x="685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05" name="object 17305"/>
            <p:cNvSpPr/>
            <p:nvPr/>
          </p:nvSpPr>
          <p:spPr>
            <a:xfrm>
              <a:off x="5746597" y="5602223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1524" y="0"/>
                  </a:moveTo>
                  <a:lnTo>
                    <a:pt x="762" y="0"/>
                  </a:lnTo>
                  <a:lnTo>
                    <a:pt x="0" y="76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06" name="object 17306"/>
            <p:cNvSpPr/>
            <p:nvPr/>
          </p:nvSpPr>
          <p:spPr>
            <a:xfrm>
              <a:off x="5744311" y="5596127"/>
              <a:ext cx="3175" cy="13970"/>
            </a:xfrm>
            <a:custGeom>
              <a:avLst/>
              <a:gdLst/>
              <a:ahLst/>
              <a:cxnLst/>
              <a:rect l="l" t="t" r="r" b="b"/>
              <a:pathLst>
                <a:path w="3175" h="13970">
                  <a:moveTo>
                    <a:pt x="3048" y="6858"/>
                  </a:moveTo>
                  <a:lnTo>
                    <a:pt x="3048" y="13716"/>
                  </a:lnTo>
                  <a:lnTo>
                    <a:pt x="0" y="13716"/>
                  </a:lnTo>
                  <a:lnTo>
                    <a:pt x="0" y="0"/>
                  </a:lnTo>
                  <a:lnTo>
                    <a:pt x="3048" y="0"/>
                  </a:lnTo>
                  <a:lnTo>
                    <a:pt x="3048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07" name="object 17307"/>
            <p:cNvSpPr/>
            <p:nvPr/>
          </p:nvSpPr>
          <p:spPr>
            <a:xfrm>
              <a:off x="5746597" y="5600699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0" y="0"/>
                  </a:moveTo>
                  <a:lnTo>
                    <a:pt x="762" y="761"/>
                  </a:lnTo>
                  <a:lnTo>
                    <a:pt x="1524" y="761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08" name="object 17308"/>
            <p:cNvSpPr/>
            <p:nvPr/>
          </p:nvSpPr>
          <p:spPr>
            <a:xfrm>
              <a:off x="5747359" y="5602985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5">
                  <a:moveTo>
                    <a:pt x="0" y="0"/>
                  </a:moveTo>
                  <a:lnTo>
                    <a:pt x="685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09" name="object 17309"/>
            <p:cNvSpPr/>
            <p:nvPr/>
          </p:nvSpPr>
          <p:spPr>
            <a:xfrm>
              <a:off x="5755741" y="560069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762"/>
                  </a:moveTo>
                  <a:lnTo>
                    <a:pt x="762" y="762"/>
                  </a:lnTo>
                  <a:lnTo>
                    <a:pt x="761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10" name="object 17310"/>
            <p:cNvSpPr/>
            <p:nvPr/>
          </p:nvSpPr>
          <p:spPr>
            <a:xfrm>
              <a:off x="5758027" y="5596127"/>
              <a:ext cx="0" cy="13970"/>
            </a:xfrm>
            <a:custGeom>
              <a:avLst/>
              <a:gdLst/>
              <a:ahLst/>
              <a:cxnLst/>
              <a:rect l="l" t="t" r="r" b="b"/>
              <a:pathLst>
                <a:path h="13970">
                  <a:moveTo>
                    <a:pt x="0" y="3048"/>
                  </a:moveTo>
                  <a:lnTo>
                    <a:pt x="0" y="0"/>
                  </a:lnTo>
                  <a:lnTo>
                    <a:pt x="0" y="1371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11" name="object 17311"/>
            <p:cNvSpPr/>
            <p:nvPr/>
          </p:nvSpPr>
          <p:spPr>
            <a:xfrm>
              <a:off x="5744311" y="5599175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810"/>
                  </a:moveTo>
                  <a:lnTo>
                    <a:pt x="0" y="0"/>
                  </a:lnTo>
                  <a:lnTo>
                    <a:pt x="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12" name="object 17312"/>
            <p:cNvSpPr/>
            <p:nvPr/>
          </p:nvSpPr>
          <p:spPr>
            <a:xfrm>
              <a:off x="5734405" y="5592317"/>
              <a:ext cx="3175" cy="6985"/>
            </a:xfrm>
            <a:custGeom>
              <a:avLst/>
              <a:gdLst/>
              <a:ahLst/>
              <a:cxnLst/>
              <a:rect l="l" t="t" r="r" b="b"/>
              <a:pathLst>
                <a:path w="3175" h="6985">
                  <a:moveTo>
                    <a:pt x="3048" y="6858"/>
                  </a:moveTo>
                  <a:lnTo>
                    <a:pt x="0" y="6858"/>
                  </a:lnTo>
                  <a:lnTo>
                    <a:pt x="0" y="0"/>
                  </a:lnTo>
                  <a:lnTo>
                    <a:pt x="3048" y="0"/>
                  </a:lnTo>
                  <a:lnTo>
                    <a:pt x="0" y="0"/>
                  </a:lnTo>
                  <a:lnTo>
                    <a:pt x="0" y="6858"/>
                  </a:lnTo>
                  <a:lnTo>
                    <a:pt x="3048" y="6858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13" name="object 17313"/>
            <p:cNvSpPr/>
            <p:nvPr/>
          </p:nvSpPr>
          <p:spPr>
            <a:xfrm>
              <a:off x="5737453" y="5596127"/>
              <a:ext cx="3810" cy="3175"/>
            </a:xfrm>
            <a:custGeom>
              <a:avLst/>
              <a:gdLst/>
              <a:ahLst/>
              <a:cxnLst/>
              <a:rect l="l" t="t" r="r" b="b"/>
              <a:pathLst>
                <a:path w="3810" h="3175">
                  <a:moveTo>
                    <a:pt x="3810" y="3048"/>
                  </a:moveTo>
                  <a:lnTo>
                    <a:pt x="0" y="3048"/>
                  </a:lnTo>
                  <a:lnTo>
                    <a:pt x="0" y="0"/>
                  </a:lnTo>
                  <a:lnTo>
                    <a:pt x="3810" y="0"/>
                  </a:lnTo>
                  <a:lnTo>
                    <a:pt x="381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14" name="object 17314"/>
            <p:cNvSpPr/>
            <p:nvPr/>
          </p:nvSpPr>
          <p:spPr>
            <a:xfrm>
              <a:off x="5758027" y="5362955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5">
                  <a:moveTo>
                    <a:pt x="0" y="6858"/>
                  </a:moveTo>
                  <a:lnTo>
                    <a:pt x="0" y="6858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15" name="object 17315"/>
            <p:cNvSpPr/>
            <p:nvPr/>
          </p:nvSpPr>
          <p:spPr>
            <a:xfrm>
              <a:off x="5755741" y="536295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762" y="762"/>
                  </a:moveTo>
                  <a:lnTo>
                    <a:pt x="762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16" name="object 17316"/>
            <p:cNvSpPr/>
            <p:nvPr/>
          </p:nvSpPr>
          <p:spPr>
            <a:xfrm>
              <a:off x="5747359" y="5362955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5">
                  <a:moveTo>
                    <a:pt x="685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17" name="object 17317"/>
            <p:cNvSpPr/>
            <p:nvPr/>
          </p:nvSpPr>
          <p:spPr>
            <a:xfrm>
              <a:off x="5746597" y="5362955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1524" y="0"/>
                  </a:moveTo>
                  <a:lnTo>
                    <a:pt x="762" y="0"/>
                  </a:lnTo>
                  <a:lnTo>
                    <a:pt x="0" y="76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18" name="object 17318"/>
            <p:cNvSpPr/>
            <p:nvPr/>
          </p:nvSpPr>
          <p:spPr>
            <a:xfrm>
              <a:off x="5744311" y="5356097"/>
              <a:ext cx="3175" cy="13970"/>
            </a:xfrm>
            <a:custGeom>
              <a:avLst/>
              <a:gdLst/>
              <a:ahLst/>
              <a:cxnLst/>
              <a:rect l="l" t="t" r="r" b="b"/>
              <a:pathLst>
                <a:path w="3175" h="13970">
                  <a:moveTo>
                    <a:pt x="3048" y="6858"/>
                  </a:moveTo>
                  <a:lnTo>
                    <a:pt x="3048" y="13716"/>
                  </a:lnTo>
                  <a:lnTo>
                    <a:pt x="0" y="13716"/>
                  </a:lnTo>
                  <a:lnTo>
                    <a:pt x="0" y="0"/>
                  </a:lnTo>
                  <a:lnTo>
                    <a:pt x="3048" y="0"/>
                  </a:lnTo>
                  <a:lnTo>
                    <a:pt x="3048" y="685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19" name="object 17319"/>
            <p:cNvSpPr/>
            <p:nvPr/>
          </p:nvSpPr>
          <p:spPr>
            <a:xfrm>
              <a:off x="5746597" y="5361431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0" y="0"/>
                  </a:moveTo>
                  <a:lnTo>
                    <a:pt x="762" y="0"/>
                  </a:lnTo>
                  <a:lnTo>
                    <a:pt x="1524" y="761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20" name="object 17320"/>
            <p:cNvSpPr/>
            <p:nvPr/>
          </p:nvSpPr>
          <p:spPr>
            <a:xfrm>
              <a:off x="5747359" y="5362955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5">
                  <a:moveTo>
                    <a:pt x="0" y="0"/>
                  </a:moveTo>
                  <a:lnTo>
                    <a:pt x="685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21" name="object 17321"/>
            <p:cNvSpPr/>
            <p:nvPr/>
          </p:nvSpPr>
          <p:spPr>
            <a:xfrm>
              <a:off x="5755741" y="536143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762"/>
                  </a:moveTo>
                  <a:lnTo>
                    <a:pt x="761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22" name="object 17322"/>
            <p:cNvSpPr/>
            <p:nvPr/>
          </p:nvSpPr>
          <p:spPr>
            <a:xfrm>
              <a:off x="5758027" y="5356097"/>
              <a:ext cx="0" cy="13970"/>
            </a:xfrm>
            <a:custGeom>
              <a:avLst/>
              <a:gdLst/>
              <a:ahLst/>
              <a:cxnLst/>
              <a:rect l="l" t="t" r="r" b="b"/>
              <a:pathLst>
                <a:path h="13970">
                  <a:moveTo>
                    <a:pt x="0" y="6858"/>
                  </a:moveTo>
                  <a:lnTo>
                    <a:pt x="0" y="0"/>
                  </a:lnTo>
                  <a:lnTo>
                    <a:pt x="0" y="1371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23" name="object 17323"/>
            <p:cNvSpPr/>
            <p:nvPr/>
          </p:nvSpPr>
          <p:spPr>
            <a:xfrm>
              <a:off x="5744311" y="5359145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5">
                  <a:moveTo>
                    <a:pt x="0" y="0"/>
                  </a:moveTo>
                  <a:lnTo>
                    <a:pt x="0" y="6858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24" name="object 17324"/>
            <p:cNvSpPr/>
            <p:nvPr/>
          </p:nvSpPr>
          <p:spPr>
            <a:xfrm>
              <a:off x="5737453" y="5366003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10">
                  <a:moveTo>
                    <a:pt x="3810" y="0"/>
                  </a:moveTo>
                  <a:lnTo>
                    <a:pt x="0" y="0"/>
                  </a:lnTo>
                  <a:lnTo>
                    <a:pt x="381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25" name="object 17325"/>
            <p:cNvSpPr/>
            <p:nvPr/>
          </p:nvSpPr>
          <p:spPr>
            <a:xfrm>
              <a:off x="5734405" y="5362955"/>
              <a:ext cx="3175" cy="10160"/>
            </a:xfrm>
            <a:custGeom>
              <a:avLst/>
              <a:gdLst/>
              <a:ahLst/>
              <a:cxnLst/>
              <a:rect l="l" t="t" r="r" b="b"/>
              <a:pathLst>
                <a:path w="3175" h="10160">
                  <a:moveTo>
                    <a:pt x="3048" y="0"/>
                  </a:moveTo>
                  <a:lnTo>
                    <a:pt x="0" y="3048"/>
                  </a:lnTo>
                  <a:lnTo>
                    <a:pt x="0" y="9906"/>
                  </a:lnTo>
                  <a:lnTo>
                    <a:pt x="3048" y="9906"/>
                  </a:lnTo>
                  <a:lnTo>
                    <a:pt x="0" y="9906"/>
                  </a:lnTo>
                  <a:lnTo>
                    <a:pt x="0" y="0"/>
                  </a:lnTo>
                  <a:lnTo>
                    <a:pt x="30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26" name="object 17326"/>
            <p:cNvSpPr/>
            <p:nvPr/>
          </p:nvSpPr>
          <p:spPr>
            <a:xfrm>
              <a:off x="5726023" y="5474207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39" h="1904">
                  <a:moveTo>
                    <a:pt x="762" y="1524"/>
                  </a:moveTo>
                  <a:lnTo>
                    <a:pt x="1524" y="1524"/>
                  </a:lnTo>
                  <a:lnTo>
                    <a:pt x="2286" y="762"/>
                  </a:lnTo>
                  <a:lnTo>
                    <a:pt x="1524" y="0"/>
                  </a:lnTo>
                  <a:lnTo>
                    <a:pt x="762" y="0"/>
                  </a:lnTo>
                  <a:lnTo>
                    <a:pt x="0" y="0"/>
                  </a:lnTo>
                  <a:lnTo>
                    <a:pt x="0" y="762"/>
                  </a:lnTo>
                  <a:lnTo>
                    <a:pt x="0" y="1524"/>
                  </a:lnTo>
                  <a:lnTo>
                    <a:pt x="762" y="152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27" name="object 17327"/>
            <p:cNvSpPr/>
            <p:nvPr/>
          </p:nvSpPr>
          <p:spPr>
            <a:xfrm>
              <a:off x="5737453" y="5596127"/>
              <a:ext cx="3810" cy="3175"/>
            </a:xfrm>
            <a:custGeom>
              <a:avLst/>
              <a:gdLst/>
              <a:ahLst/>
              <a:cxnLst/>
              <a:rect l="l" t="t" r="r" b="b"/>
              <a:pathLst>
                <a:path w="3810" h="3175">
                  <a:moveTo>
                    <a:pt x="3810" y="3048"/>
                  </a:moveTo>
                  <a:lnTo>
                    <a:pt x="0" y="3048"/>
                  </a:lnTo>
                  <a:lnTo>
                    <a:pt x="0" y="0"/>
                  </a:lnTo>
                  <a:lnTo>
                    <a:pt x="3810" y="0"/>
                  </a:lnTo>
                  <a:lnTo>
                    <a:pt x="381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28" name="object 17328"/>
            <p:cNvSpPr/>
            <p:nvPr/>
          </p:nvSpPr>
          <p:spPr>
            <a:xfrm>
              <a:off x="5734405" y="5592317"/>
              <a:ext cx="3175" cy="6985"/>
            </a:xfrm>
            <a:custGeom>
              <a:avLst/>
              <a:gdLst/>
              <a:ahLst/>
              <a:cxnLst/>
              <a:rect l="l" t="t" r="r" b="b"/>
              <a:pathLst>
                <a:path w="3175" h="6985">
                  <a:moveTo>
                    <a:pt x="3048" y="6858"/>
                  </a:moveTo>
                  <a:lnTo>
                    <a:pt x="0" y="6858"/>
                  </a:lnTo>
                  <a:lnTo>
                    <a:pt x="0" y="0"/>
                  </a:lnTo>
                  <a:lnTo>
                    <a:pt x="3048" y="0"/>
                  </a:lnTo>
                  <a:lnTo>
                    <a:pt x="0" y="0"/>
                  </a:lnTo>
                  <a:lnTo>
                    <a:pt x="0" y="6858"/>
                  </a:lnTo>
                  <a:lnTo>
                    <a:pt x="3048" y="6858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29" name="object 17329"/>
            <p:cNvSpPr/>
            <p:nvPr/>
          </p:nvSpPr>
          <p:spPr>
            <a:xfrm>
              <a:off x="5734405" y="5362955"/>
              <a:ext cx="3175" cy="10160"/>
            </a:xfrm>
            <a:custGeom>
              <a:avLst/>
              <a:gdLst/>
              <a:ahLst/>
              <a:cxnLst/>
              <a:rect l="l" t="t" r="r" b="b"/>
              <a:pathLst>
                <a:path w="3175" h="10160">
                  <a:moveTo>
                    <a:pt x="3048" y="0"/>
                  </a:moveTo>
                  <a:lnTo>
                    <a:pt x="0" y="3048"/>
                  </a:lnTo>
                  <a:lnTo>
                    <a:pt x="0" y="9906"/>
                  </a:lnTo>
                  <a:lnTo>
                    <a:pt x="3048" y="9906"/>
                  </a:lnTo>
                  <a:lnTo>
                    <a:pt x="0" y="9906"/>
                  </a:lnTo>
                  <a:lnTo>
                    <a:pt x="0" y="0"/>
                  </a:lnTo>
                  <a:lnTo>
                    <a:pt x="30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30" name="object 17330"/>
            <p:cNvSpPr/>
            <p:nvPr/>
          </p:nvSpPr>
          <p:spPr>
            <a:xfrm>
              <a:off x="5737453" y="5366003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10">
                  <a:moveTo>
                    <a:pt x="3810" y="0"/>
                  </a:moveTo>
                  <a:lnTo>
                    <a:pt x="0" y="0"/>
                  </a:lnTo>
                  <a:lnTo>
                    <a:pt x="381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31" name="object 17331"/>
            <p:cNvSpPr/>
            <p:nvPr/>
          </p:nvSpPr>
          <p:spPr>
            <a:xfrm>
              <a:off x="5744311" y="5599175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810"/>
                  </a:moveTo>
                  <a:lnTo>
                    <a:pt x="0" y="0"/>
                  </a:lnTo>
                  <a:lnTo>
                    <a:pt x="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32" name="object 17332"/>
            <p:cNvSpPr/>
            <p:nvPr/>
          </p:nvSpPr>
          <p:spPr>
            <a:xfrm>
              <a:off x="5744311" y="5359145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5">
                  <a:moveTo>
                    <a:pt x="0" y="0"/>
                  </a:moveTo>
                  <a:lnTo>
                    <a:pt x="0" y="6858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33" name="object 17333"/>
            <p:cNvSpPr/>
            <p:nvPr/>
          </p:nvSpPr>
          <p:spPr>
            <a:xfrm>
              <a:off x="5758027" y="5602985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5">
                  <a:moveTo>
                    <a:pt x="0" y="6858"/>
                  </a:moveTo>
                  <a:lnTo>
                    <a:pt x="0" y="6858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34" name="object 17334"/>
            <p:cNvSpPr/>
            <p:nvPr/>
          </p:nvSpPr>
          <p:spPr>
            <a:xfrm>
              <a:off x="5755741" y="560222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762" y="762"/>
                  </a:moveTo>
                  <a:lnTo>
                    <a:pt x="762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35" name="object 17335"/>
            <p:cNvSpPr/>
            <p:nvPr/>
          </p:nvSpPr>
          <p:spPr>
            <a:xfrm>
              <a:off x="5747359" y="5602985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5">
                  <a:moveTo>
                    <a:pt x="685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36" name="object 17336"/>
            <p:cNvSpPr/>
            <p:nvPr/>
          </p:nvSpPr>
          <p:spPr>
            <a:xfrm>
              <a:off x="5746597" y="5602223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1524" y="0"/>
                  </a:moveTo>
                  <a:lnTo>
                    <a:pt x="762" y="0"/>
                  </a:lnTo>
                  <a:lnTo>
                    <a:pt x="0" y="76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37" name="object 17337"/>
            <p:cNvSpPr/>
            <p:nvPr/>
          </p:nvSpPr>
          <p:spPr>
            <a:xfrm>
              <a:off x="5744311" y="5596127"/>
              <a:ext cx="3175" cy="13970"/>
            </a:xfrm>
            <a:custGeom>
              <a:avLst/>
              <a:gdLst/>
              <a:ahLst/>
              <a:cxnLst/>
              <a:rect l="l" t="t" r="r" b="b"/>
              <a:pathLst>
                <a:path w="3175" h="13970">
                  <a:moveTo>
                    <a:pt x="3048" y="6858"/>
                  </a:moveTo>
                  <a:lnTo>
                    <a:pt x="3048" y="13716"/>
                  </a:lnTo>
                  <a:lnTo>
                    <a:pt x="0" y="13716"/>
                  </a:lnTo>
                  <a:lnTo>
                    <a:pt x="0" y="0"/>
                  </a:lnTo>
                  <a:lnTo>
                    <a:pt x="3048" y="0"/>
                  </a:lnTo>
                  <a:lnTo>
                    <a:pt x="3048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38" name="object 17338"/>
            <p:cNvSpPr/>
            <p:nvPr/>
          </p:nvSpPr>
          <p:spPr>
            <a:xfrm>
              <a:off x="5746597" y="5600699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0" y="0"/>
                  </a:moveTo>
                  <a:lnTo>
                    <a:pt x="762" y="761"/>
                  </a:lnTo>
                  <a:lnTo>
                    <a:pt x="1524" y="761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39" name="object 17339"/>
            <p:cNvSpPr/>
            <p:nvPr/>
          </p:nvSpPr>
          <p:spPr>
            <a:xfrm>
              <a:off x="5747359" y="5602985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5">
                  <a:moveTo>
                    <a:pt x="0" y="0"/>
                  </a:moveTo>
                  <a:lnTo>
                    <a:pt x="685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40" name="object 17340"/>
            <p:cNvSpPr/>
            <p:nvPr/>
          </p:nvSpPr>
          <p:spPr>
            <a:xfrm>
              <a:off x="5755741" y="560069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762"/>
                  </a:moveTo>
                  <a:lnTo>
                    <a:pt x="762" y="762"/>
                  </a:lnTo>
                  <a:lnTo>
                    <a:pt x="761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41" name="object 17341"/>
            <p:cNvSpPr/>
            <p:nvPr/>
          </p:nvSpPr>
          <p:spPr>
            <a:xfrm>
              <a:off x="5758027" y="5596127"/>
              <a:ext cx="0" cy="13970"/>
            </a:xfrm>
            <a:custGeom>
              <a:avLst/>
              <a:gdLst/>
              <a:ahLst/>
              <a:cxnLst/>
              <a:rect l="l" t="t" r="r" b="b"/>
              <a:pathLst>
                <a:path h="13970">
                  <a:moveTo>
                    <a:pt x="0" y="3048"/>
                  </a:moveTo>
                  <a:lnTo>
                    <a:pt x="0" y="0"/>
                  </a:lnTo>
                  <a:lnTo>
                    <a:pt x="0" y="1371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42" name="object 17342"/>
            <p:cNvSpPr/>
            <p:nvPr/>
          </p:nvSpPr>
          <p:spPr>
            <a:xfrm>
              <a:off x="5758027" y="5362955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5">
                  <a:moveTo>
                    <a:pt x="0" y="6858"/>
                  </a:moveTo>
                  <a:lnTo>
                    <a:pt x="0" y="6858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43" name="object 17343"/>
            <p:cNvSpPr/>
            <p:nvPr/>
          </p:nvSpPr>
          <p:spPr>
            <a:xfrm>
              <a:off x="5755741" y="536295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762" y="762"/>
                  </a:moveTo>
                  <a:lnTo>
                    <a:pt x="762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44" name="object 17344"/>
            <p:cNvSpPr/>
            <p:nvPr/>
          </p:nvSpPr>
          <p:spPr>
            <a:xfrm>
              <a:off x="5747359" y="5362955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5">
                  <a:moveTo>
                    <a:pt x="685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45" name="object 17345"/>
            <p:cNvSpPr/>
            <p:nvPr/>
          </p:nvSpPr>
          <p:spPr>
            <a:xfrm>
              <a:off x="5746597" y="5362955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1524" y="0"/>
                  </a:moveTo>
                  <a:lnTo>
                    <a:pt x="762" y="0"/>
                  </a:lnTo>
                  <a:lnTo>
                    <a:pt x="0" y="76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46" name="object 17346"/>
            <p:cNvSpPr/>
            <p:nvPr/>
          </p:nvSpPr>
          <p:spPr>
            <a:xfrm>
              <a:off x="5744311" y="5356097"/>
              <a:ext cx="3175" cy="13970"/>
            </a:xfrm>
            <a:custGeom>
              <a:avLst/>
              <a:gdLst/>
              <a:ahLst/>
              <a:cxnLst/>
              <a:rect l="l" t="t" r="r" b="b"/>
              <a:pathLst>
                <a:path w="3175" h="13970">
                  <a:moveTo>
                    <a:pt x="3048" y="6858"/>
                  </a:moveTo>
                  <a:lnTo>
                    <a:pt x="3048" y="13716"/>
                  </a:lnTo>
                  <a:lnTo>
                    <a:pt x="0" y="13716"/>
                  </a:lnTo>
                  <a:lnTo>
                    <a:pt x="0" y="0"/>
                  </a:lnTo>
                  <a:lnTo>
                    <a:pt x="3048" y="0"/>
                  </a:lnTo>
                  <a:lnTo>
                    <a:pt x="3048" y="685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47" name="object 17347"/>
            <p:cNvSpPr/>
            <p:nvPr/>
          </p:nvSpPr>
          <p:spPr>
            <a:xfrm>
              <a:off x="5746597" y="5361431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0" y="0"/>
                  </a:moveTo>
                  <a:lnTo>
                    <a:pt x="762" y="0"/>
                  </a:lnTo>
                  <a:lnTo>
                    <a:pt x="1524" y="761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48" name="object 17348"/>
            <p:cNvSpPr/>
            <p:nvPr/>
          </p:nvSpPr>
          <p:spPr>
            <a:xfrm>
              <a:off x="5747359" y="5362955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5">
                  <a:moveTo>
                    <a:pt x="0" y="0"/>
                  </a:moveTo>
                  <a:lnTo>
                    <a:pt x="685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49" name="object 17349"/>
            <p:cNvSpPr/>
            <p:nvPr/>
          </p:nvSpPr>
          <p:spPr>
            <a:xfrm>
              <a:off x="5755741" y="536143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762"/>
                  </a:moveTo>
                  <a:lnTo>
                    <a:pt x="761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50" name="object 17350"/>
            <p:cNvSpPr/>
            <p:nvPr/>
          </p:nvSpPr>
          <p:spPr>
            <a:xfrm>
              <a:off x="5758027" y="5356097"/>
              <a:ext cx="0" cy="13970"/>
            </a:xfrm>
            <a:custGeom>
              <a:avLst/>
              <a:gdLst/>
              <a:ahLst/>
              <a:cxnLst/>
              <a:rect l="l" t="t" r="r" b="b"/>
              <a:pathLst>
                <a:path h="13970">
                  <a:moveTo>
                    <a:pt x="0" y="6858"/>
                  </a:moveTo>
                  <a:lnTo>
                    <a:pt x="0" y="0"/>
                  </a:lnTo>
                  <a:lnTo>
                    <a:pt x="0" y="1371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7351" name="object 17351"/>
          <p:cNvSpPr/>
          <p:nvPr/>
        </p:nvSpPr>
        <p:spPr>
          <a:xfrm>
            <a:off x="6989729" y="5489716"/>
            <a:ext cx="51875" cy="51875"/>
          </a:xfrm>
          <a:custGeom>
            <a:avLst/>
            <a:gdLst/>
            <a:ahLst/>
            <a:cxnLst/>
            <a:rect l="l" t="t" r="r" b="b"/>
            <a:pathLst>
              <a:path w="41275" h="41275">
                <a:moveTo>
                  <a:pt x="41148" y="41148"/>
                </a:moveTo>
                <a:lnTo>
                  <a:pt x="41148" y="0"/>
                </a:lnTo>
                <a:lnTo>
                  <a:pt x="0" y="0"/>
                </a:lnTo>
                <a:lnTo>
                  <a:pt x="0" y="41148"/>
                </a:lnTo>
                <a:lnTo>
                  <a:pt x="41148" y="41148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7352" name="object 17352"/>
          <p:cNvGrpSpPr/>
          <p:nvPr/>
        </p:nvGrpSpPr>
        <p:grpSpPr>
          <a:xfrm>
            <a:off x="7204253" y="5069285"/>
            <a:ext cx="18355" cy="298483"/>
            <a:chOff x="5732119" y="5125973"/>
            <a:chExt cx="14604" cy="237490"/>
          </a:xfrm>
        </p:grpSpPr>
        <p:sp>
          <p:nvSpPr>
            <p:cNvPr id="17353" name="object 17353"/>
            <p:cNvSpPr/>
            <p:nvPr/>
          </p:nvSpPr>
          <p:spPr>
            <a:xfrm>
              <a:off x="5734405" y="5142737"/>
              <a:ext cx="0" cy="220345"/>
            </a:xfrm>
            <a:custGeom>
              <a:avLst/>
              <a:gdLst/>
              <a:ahLst/>
              <a:cxnLst/>
              <a:rect l="l" t="t" r="r" b="b"/>
              <a:pathLst>
                <a:path h="220345">
                  <a:moveTo>
                    <a:pt x="0" y="220217"/>
                  </a:moveTo>
                  <a:lnTo>
                    <a:pt x="0" y="0"/>
                  </a:lnTo>
                </a:path>
                <a:path h="220345">
                  <a:moveTo>
                    <a:pt x="0" y="220217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54" name="object 17354"/>
            <p:cNvSpPr/>
            <p:nvPr/>
          </p:nvSpPr>
          <p:spPr>
            <a:xfrm>
              <a:off x="5741263" y="5125973"/>
              <a:ext cx="0" cy="233679"/>
            </a:xfrm>
            <a:custGeom>
              <a:avLst/>
              <a:gdLst/>
              <a:ahLst/>
              <a:cxnLst/>
              <a:rect l="l" t="t" r="r" b="b"/>
              <a:pathLst>
                <a:path h="233679">
                  <a:moveTo>
                    <a:pt x="0" y="0"/>
                  </a:moveTo>
                  <a:lnTo>
                    <a:pt x="0" y="23317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55" name="object 17355"/>
            <p:cNvSpPr/>
            <p:nvPr/>
          </p:nvSpPr>
          <p:spPr>
            <a:xfrm>
              <a:off x="5744311" y="5125973"/>
              <a:ext cx="0" cy="233679"/>
            </a:xfrm>
            <a:custGeom>
              <a:avLst/>
              <a:gdLst/>
              <a:ahLst/>
              <a:cxnLst/>
              <a:rect l="l" t="t" r="r" b="b"/>
              <a:pathLst>
                <a:path h="233679">
                  <a:moveTo>
                    <a:pt x="0" y="233172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56" name="object 17356"/>
            <p:cNvSpPr/>
            <p:nvPr/>
          </p:nvSpPr>
          <p:spPr>
            <a:xfrm>
              <a:off x="5741263" y="5125973"/>
              <a:ext cx="0" cy="233679"/>
            </a:xfrm>
            <a:custGeom>
              <a:avLst/>
              <a:gdLst/>
              <a:ahLst/>
              <a:cxnLst/>
              <a:rect l="l" t="t" r="r" b="b"/>
              <a:pathLst>
                <a:path h="233679">
                  <a:moveTo>
                    <a:pt x="0" y="0"/>
                  </a:moveTo>
                  <a:lnTo>
                    <a:pt x="0" y="23317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57" name="object 17357"/>
            <p:cNvSpPr/>
            <p:nvPr/>
          </p:nvSpPr>
          <p:spPr>
            <a:xfrm>
              <a:off x="5744311" y="5125973"/>
              <a:ext cx="0" cy="233679"/>
            </a:xfrm>
            <a:custGeom>
              <a:avLst/>
              <a:gdLst/>
              <a:ahLst/>
              <a:cxnLst/>
              <a:rect l="l" t="t" r="r" b="b"/>
              <a:pathLst>
                <a:path h="233679">
                  <a:moveTo>
                    <a:pt x="0" y="233172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7358" name="object 17358"/>
          <p:cNvSpPr/>
          <p:nvPr/>
        </p:nvSpPr>
        <p:spPr>
          <a:xfrm>
            <a:off x="7419736" y="5116213"/>
            <a:ext cx="98164" cy="0"/>
          </a:xfrm>
          <a:custGeom>
            <a:avLst/>
            <a:gdLst/>
            <a:ahLst/>
            <a:cxnLst/>
            <a:rect l="l" t="t" r="r" b="b"/>
            <a:pathLst>
              <a:path w="78104">
                <a:moveTo>
                  <a:pt x="77724" y="0"/>
                </a:moveTo>
                <a:lnTo>
                  <a:pt x="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59" name="object 17359"/>
          <p:cNvSpPr/>
          <p:nvPr/>
        </p:nvSpPr>
        <p:spPr>
          <a:xfrm>
            <a:off x="7419736" y="5014698"/>
            <a:ext cx="98164" cy="0"/>
          </a:xfrm>
          <a:custGeom>
            <a:avLst/>
            <a:gdLst/>
            <a:ahLst/>
            <a:cxnLst/>
            <a:rect l="l" t="t" r="r" b="b"/>
            <a:pathLst>
              <a:path w="78104">
                <a:moveTo>
                  <a:pt x="0" y="0"/>
                </a:moveTo>
                <a:lnTo>
                  <a:pt x="7772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60" name="object 17360"/>
          <p:cNvSpPr/>
          <p:nvPr/>
        </p:nvSpPr>
        <p:spPr>
          <a:xfrm>
            <a:off x="7419736" y="5116213"/>
            <a:ext cx="98164" cy="0"/>
          </a:xfrm>
          <a:custGeom>
            <a:avLst/>
            <a:gdLst/>
            <a:ahLst/>
            <a:cxnLst/>
            <a:rect l="l" t="t" r="r" b="b"/>
            <a:pathLst>
              <a:path w="78104">
                <a:moveTo>
                  <a:pt x="77724" y="0"/>
                </a:moveTo>
                <a:lnTo>
                  <a:pt x="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61" name="object 17361"/>
          <p:cNvSpPr/>
          <p:nvPr/>
        </p:nvSpPr>
        <p:spPr>
          <a:xfrm>
            <a:off x="7419736" y="5014698"/>
            <a:ext cx="98164" cy="0"/>
          </a:xfrm>
          <a:custGeom>
            <a:avLst/>
            <a:gdLst/>
            <a:ahLst/>
            <a:cxnLst/>
            <a:rect l="l" t="t" r="r" b="b"/>
            <a:pathLst>
              <a:path w="78104">
                <a:moveTo>
                  <a:pt x="0" y="0"/>
                </a:moveTo>
                <a:lnTo>
                  <a:pt x="7772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7362" name="object 17362"/>
          <p:cNvGrpSpPr/>
          <p:nvPr/>
        </p:nvGrpSpPr>
        <p:grpSpPr>
          <a:xfrm>
            <a:off x="7416863" y="5817249"/>
            <a:ext cx="128491" cy="202713"/>
            <a:chOff x="5901283" y="5721096"/>
            <a:chExt cx="102235" cy="161290"/>
          </a:xfrm>
        </p:grpSpPr>
        <p:sp>
          <p:nvSpPr>
            <p:cNvPr id="17363" name="object 17363"/>
            <p:cNvSpPr/>
            <p:nvPr/>
          </p:nvSpPr>
          <p:spPr>
            <a:xfrm>
              <a:off x="5903569" y="5801868"/>
              <a:ext cx="78105" cy="78105"/>
            </a:xfrm>
            <a:custGeom>
              <a:avLst/>
              <a:gdLst/>
              <a:ahLst/>
              <a:cxnLst/>
              <a:rect l="l" t="t" r="r" b="b"/>
              <a:pathLst>
                <a:path w="78104" h="78104">
                  <a:moveTo>
                    <a:pt x="77724" y="0"/>
                  </a:moveTo>
                  <a:lnTo>
                    <a:pt x="77724" y="77724"/>
                  </a:lnTo>
                  <a:lnTo>
                    <a:pt x="0" y="7772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64" name="object 17364"/>
            <p:cNvSpPr/>
            <p:nvPr/>
          </p:nvSpPr>
          <p:spPr>
            <a:xfrm>
              <a:off x="5903569" y="5801868"/>
              <a:ext cx="90805" cy="0"/>
            </a:xfrm>
            <a:custGeom>
              <a:avLst/>
              <a:gdLst/>
              <a:ahLst/>
              <a:cxnLst/>
              <a:rect l="l" t="t" r="r" b="b"/>
              <a:pathLst>
                <a:path w="90804">
                  <a:moveTo>
                    <a:pt x="0" y="0"/>
                  </a:moveTo>
                  <a:lnTo>
                    <a:pt x="9067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65" name="object 17365"/>
            <p:cNvSpPr/>
            <p:nvPr/>
          </p:nvSpPr>
          <p:spPr>
            <a:xfrm>
              <a:off x="5998057" y="5782056"/>
              <a:ext cx="0" cy="13970"/>
            </a:xfrm>
            <a:custGeom>
              <a:avLst/>
              <a:gdLst/>
              <a:ahLst/>
              <a:cxnLst/>
              <a:rect l="l" t="t" r="r" b="b"/>
              <a:pathLst>
                <a:path h="13970">
                  <a:moveTo>
                    <a:pt x="0" y="13715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66" name="object 17366"/>
            <p:cNvSpPr/>
            <p:nvPr/>
          </p:nvSpPr>
          <p:spPr>
            <a:xfrm>
              <a:off x="5998819" y="5793485"/>
              <a:ext cx="5080" cy="7620"/>
            </a:xfrm>
            <a:custGeom>
              <a:avLst/>
              <a:gdLst/>
              <a:ahLst/>
              <a:cxnLst/>
              <a:rect l="l" t="t" r="r" b="b"/>
              <a:pathLst>
                <a:path w="5079" h="7620">
                  <a:moveTo>
                    <a:pt x="4572" y="2286"/>
                  </a:moveTo>
                  <a:lnTo>
                    <a:pt x="3898" y="673"/>
                  </a:lnTo>
                  <a:lnTo>
                    <a:pt x="2286" y="0"/>
                  </a:lnTo>
                  <a:lnTo>
                    <a:pt x="660" y="673"/>
                  </a:lnTo>
                  <a:lnTo>
                    <a:pt x="0" y="2286"/>
                  </a:lnTo>
                  <a:lnTo>
                    <a:pt x="609" y="3822"/>
                  </a:lnTo>
                  <a:lnTo>
                    <a:pt x="0" y="5334"/>
                  </a:lnTo>
                  <a:lnTo>
                    <a:pt x="660" y="6959"/>
                  </a:lnTo>
                  <a:lnTo>
                    <a:pt x="2286" y="7620"/>
                  </a:lnTo>
                  <a:lnTo>
                    <a:pt x="3898" y="6959"/>
                  </a:lnTo>
                  <a:lnTo>
                    <a:pt x="4572" y="5334"/>
                  </a:lnTo>
                  <a:lnTo>
                    <a:pt x="3937" y="3822"/>
                  </a:lnTo>
                  <a:lnTo>
                    <a:pt x="4572" y="228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67" name="object 17367"/>
            <p:cNvSpPr/>
            <p:nvPr/>
          </p:nvSpPr>
          <p:spPr>
            <a:xfrm>
              <a:off x="5991199" y="5798820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60">
                  <a:moveTo>
                    <a:pt x="0" y="0"/>
                  </a:moveTo>
                  <a:lnTo>
                    <a:pt x="990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68" name="object 17368"/>
            <p:cNvSpPr/>
            <p:nvPr/>
          </p:nvSpPr>
          <p:spPr>
            <a:xfrm>
              <a:off x="5991199" y="5795772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60">
                  <a:moveTo>
                    <a:pt x="0" y="0"/>
                  </a:moveTo>
                  <a:lnTo>
                    <a:pt x="990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69" name="object 17369"/>
            <p:cNvSpPr/>
            <p:nvPr/>
          </p:nvSpPr>
          <p:spPr>
            <a:xfrm>
              <a:off x="5991199" y="5798820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60">
                  <a:moveTo>
                    <a:pt x="0" y="0"/>
                  </a:moveTo>
                  <a:lnTo>
                    <a:pt x="990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70" name="object 17370"/>
            <p:cNvSpPr/>
            <p:nvPr/>
          </p:nvSpPr>
          <p:spPr>
            <a:xfrm>
              <a:off x="5991199" y="5795772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60">
                  <a:moveTo>
                    <a:pt x="0" y="0"/>
                  </a:moveTo>
                  <a:lnTo>
                    <a:pt x="990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71" name="object 17371"/>
            <p:cNvSpPr/>
            <p:nvPr/>
          </p:nvSpPr>
          <p:spPr>
            <a:xfrm>
              <a:off x="5991199" y="5795772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304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72" name="object 17372"/>
            <p:cNvSpPr/>
            <p:nvPr/>
          </p:nvSpPr>
          <p:spPr>
            <a:xfrm>
              <a:off x="5901283" y="5789676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2286" y="0"/>
                  </a:moveTo>
                  <a:lnTo>
                    <a:pt x="3902" y="669"/>
                  </a:lnTo>
                  <a:lnTo>
                    <a:pt x="4572" y="2286"/>
                  </a:lnTo>
                  <a:lnTo>
                    <a:pt x="3902" y="3902"/>
                  </a:lnTo>
                  <a:lnTo>
                    <a:pt x="2286" y="4572"/>
                  </a:lnTo>
                  <a:lnTo>
                    <a:pt x="669" y="3902"/>
                  </a:lnTo>
                  <a:lnTo>
                    <a:pt x="0" y="2286"/>
                  </a:lnTo>
                  <a:lnTo>
                    <a:pt x="669" y="669"/>
                  </a:lnTo>
                  <a:lnTo>
                    <a:pt x="228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73" name="object 17373"/>
            <p:cNvSpPr/>
            <p:nvPr/>
          </p:nvSpPr>
          <p:spPr>
            <a:xfrm>
              <a:off x="5906617" y="5791962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0"/>
                  </a:lnTo>
                  <a:lnTo>
                    <a:pt x="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74" name="object 17374"/>
            <p:cNvSpPr/>
            <p:nvPr/>
          </p:nvSpPr>
          <p:spPr>
            <a:xfrm>
              <a:off x="5904331" y="5789676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2286" y="0"/>
                  </a:moveTo>
                  <a:lnTo>
                    <a:pt x="3902" y="669"/>
                  </a:lnTo>
                  <a:lnTo>
                    <a:pt x="4572" y="2286"/>
                  </a:lnTo>
                  <a:lnTo>
                    <a:pt x="3902" y="3902"/>
                  </a:lnTo>
                  <a:lnTo>
                    <a:pt x="2286" y="4572"/>
                  </a:lnTo>
                  <a:lnTo>
                    <a:pt x="669" y="3902"/>
                  </a:lnTo>
                  <a:lnTo>
                    <a:pt x="0" y="2286"/>
                  </a:lnTo>
                  <a:lnTo>
                    <a:pt x="669" y="669"/>
                  </a:lnTo>
                  <a:lnTo>
                    <a:pt x="228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75" name="object 17375"/>
            <p:cNvSpPr/>
            <p:nvPr/>
          </p:nvSpPr>
          <p:spPr>
            <a:xfrm>
              <a:off x="5903569" y="5721096"/>
              <a:ext cx="0" cy="74930"/>
            </a:xfrm>
            <a:custGeom>
              <a:avLst/>
              <a:gdLst/>
              <a:ahLst/>
              <a:cxnLst/>
              <a:rect l="l" t="t" r="r" b="b"/>
              <a:pathLst>
                <a:path h="74929">
                  <a:moveTo>
                    <a:pt x="0" y="0"/>
                  </a:moveTo>
                  <a:lnTo>
                    <a:pt x="0" y="7467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76" name="object 17376"/>
            <p:cNvSpPr/>
            <p:nvPr/>
          </p:nvSpPr>
          <p:spPr>
            <a:xfrm>
              <a:off x="5906617" y="5721096"/>
              <a:ext cx="0" cy="71120"/>
            </a:xfrm>
            <a:custGeom>
              <a:avLst/>
              <a:gdLst/>
              <a:ahLst/>
              <a:cxnLst/>
              <a:rect l="l" t="t" r="r" b="b"/>
              <a:pathLst>
                <a:path h="71120">
                  <a:moveTo>
                    <a:pt x="0" y="0"/>
                  </a:moveTo>
                  <a:lnTo>
                    <a:pt x="0" y="7086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77" name="object 17377"/>
            <p:cNvSpPr/>
            <p:nvPr/>
          </p:nvSpPr>
          <p:spPr>
            <a:xfrm>
              <a:off x="5903569" y="5801868"/>
              <a:ext cx="78105" cy="78105"/>
            </a:xfrm>
            <a:custGeom>
              <a:avLst/>
              <a:gdLst/>
              <a:ahLst/>
              <a:cxnLst/>
              <a:rect l="l" t="t" r="r" b="b"/>
              <a:pathLst>
                <a:path w="78104" h="78104">
                  <a:moveTo>
                    <a:pt x="0" y="0"/>
                  </a:moveTo>
                  <a:lnTo>
                    <a:pt x="77724" y="0"/>
                  </a:lnTo>
                  <a:lnTo>
                    <a:pt x="77724" y="7772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378" name="object 17378"/>
          <p:cNvGrpSpPr/>
          <p:nvPr/>
        </p:nvGrpSpPr>
        <p:grpSpPr>
          <a:xfrm>
            <a:off x="7416863" y="5725310"/>
            <a:ext cx="117318" cy="196328"/>
            <a:chOff x="5901283" y="5647944"/>
            <a:chExt cx="93345" cy="156210"/>
          </a:xfrm>
        </p:grpSpPr>
        <p:sp>
          <p:nvSpPr>
            <p:cNvPr id="17379" name="object 17379"/>
            <p:cNvSpPr/>
            <p:nvPr/>
          </p:nvSpPr>
          <p:spPr>
            <a:xfrm>
              <a:off x="5903569" y="5657088"/>
              <a:ext cx="71120" cy="0"/>
            </a:xfrm>
            <a:custGeom>
              <a:avLst/>
              <a:gdLst/>
              <a:ahLst/>
              <a:cxnLst/>
              <a:rect l="l" t="t" r="r" b="b"/>
              <a:pathLst>
                <a:path w="71120">
                  <a:moveTo>
                    <a:pt x="0" y="0"/>
                  </a:moveTo>
                  <a:lnTo>
                    <a:pt x="7086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80" name="object 17380"/>
            <p:cNvSpPr/>
            <p:nvPr/>
          </p:nvSpPr>
          <p:spPr>
            <a:xfrm>
              <a:off x="5903569" y="5650230"/>
              <a:ext cx="78105" cy="0"/>
            </a:xfrm>
            <a:custGeom>
              <a:avLst/>
              <a:gdLst/>
              <a:ahLst/>
              <a:cxnLst/>
              <a:rect l="l" t="t" r="r" b="b"/>
              <a:pathLst>
                <a:path w="78104">
                  <a:moveTo>
                    <a:pt x="0" y="0"/>
                  </a:moveTo>
                  <a:lnTo>
                    <a:pt x="7772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81" name="object 17381"/>
            <p:cNvSpPr/>
            <p:nvPr/>
          </p:nvSpPr>
          <p:spPr>
            <a:xfrm>
              <a:off x="5903569" y="5650230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5">
                  <a:moveTo>
                    <a:pt x="0" y="685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82" name="object 17382"/>
            <p:cNvSpPr/>
            <p:nvPr/>
          </p:nvSpPr>
          <p:spPr>
            <a:xfrm>
              <a:off x="5909665" y="5657088"/>
              <a:ext cx="0" cy="144780"/>
            </a:xfrm>
            <a:custGeom>
              <a:avLst/>
              <a:gdLst/>
              <a:ahLst/>
              <a:cxnLst/>
              <a:rect l="l" t="t" r="r" b="b"/>
              <a:pathLst>
                <a:path h="144779">
                  <a:moveTo>
                    <a:pt x="0" y="0"/>
                  </a:moveTo>
                  <a:lnTo>
                    <a:pt x="0" y="14478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83" name="object 17383"/>
            <p:cNvSpPr/>
            <p:nvPr/>
          </p:nvSpPr>
          <p:spPr>
            <a:xfrm>
              <a:off x="5916523" y="5657088"/>
              <a:ext cx="0" cy="144780"/>
            </a:xfrm>
            <a:custGeom>
              <a:avLst/>
              <a:gdLst/>
              <a:ahLst/>
              <a:cxnLst/>
              <a:rect l="l" t="t" r="r" b="b"/>
              <a:pathLst>
                <a:path h="144779">
                  <a:moveTo>
                    <a:pt x="0" y="0"/>
                  </a:moveTo>
                  <a:lnTo>
                    <a:pt x="0" y="14478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84" name="object 17384"/>
            <p:cNvSpPr/>
            <p:nvPr/>
          </p:nvSpPr>
          <p:spPr>
            <a:xfrm>
              <a:off x="5903569" y="5801868"/>
              <a:ext cx="90805" cy="0"/>
            </a:xfrm>
            <a:custGeom>
              <a:avLst/>
              <a:gdLst/>
              <a:ahLst/>
              <a:cxnLst/>
              <a:rect l="l" t="t" r="r" b="b"/>
              <a:pathLst>
                <a:path w="90804">
                  <a:moveTo>
                    <a:pt x="0" y="0"/>
                  </a:moveTo>
                  <a:lnTo>
                    <a:pt x="9067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85" name="object 17385"/>
            <p:cNvSpPr/>
            <p:nvPr/>
          </p:nvSpPr>
          <p:spPr>
            <a:xfrm>
              <a:off x="5984341" y="5653278"/>
              <a:ext cx="0" cy="148590"/>
            </a:xfrm>
            <a:custGeom>
              <a:avLst/>
              <a:gdLst/>
              <a:ahLst/>
              <a:cxnLst/>
              <a:rect l="l" t="t" r="r" b="b"/>
              <a:pathLst>
                <a:path h="148589">
                  <a:moveTo>
                    <a:pt x="0" y="0"/>
                  </a:moveTo>
                  <a:lnTo>
                    <a:pt x="0" y="14859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86" name="object 17386"/>
            <p:cNvSpPr/>
            <p:nvPr/>
          </p:nvSpPr>
          <p:spPr>
            <a:xfrm>
              <a:off x="5974435" y="5650230"/>
              <a:ext cx="0" cy="151765"/>
            </a:xfrm>
            <a:custGeom>
              <a:avLst/>
              <a:gdLst/>
              <a:ahLst/>
              <a:cxnLst/>
              <a:rect l="l" t="t" r="r" b="b"/>
              <a:pathLst>
                <a:path h="151764">
                  <a:moveTo>
                    <a:pt x="0" y="151637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7387" name="object 17387"/>
          <p:cNvSpPr/>
          <p:nvPr/>
        </p:nvSpPr>
        <p:spPr>
          <a:xfrm>
            <a:off x="7419736" y="6016449"/>
            <a:ext cx="98164" cy="0"/>
          </a:xfrm>
          <a:custGeom>
            <a:avLst/>
            <a:gdLst/>
            <a:ahLst/>
            <a:cxnLst/>
            <a:rect l="l" t="t" r="r" b="b"/>
            <a:pathLst>
              <a:path w="78104">
                <a:moveTo>
                  <a:pt x="77724" y="0"/>
                </a:moveTo>
                <a:lnTo>
                  <a:pt x="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7388" name="object 17388"/>
          <p:cNvGrpSpPr/>
          <p:nvPr/>
        </p:nvGrpSpPr>
        <p:grpSpPr>
          <a:xfrm>
            <a:off x="7416862" y="5817249"/>
            <a:ext cx="9577" cy="94174"/>
            <a:chOff x="5901283" y="5721096"/>
            <a:chExt cx="7620" cy="74930"/>
          </a:xfrm>
        </p:grpSpPr>
        <p:sp>
          <p:nvSpPr>
            <p:cNvPr id="17389" name="object 17389"/>
            <p:cNvSpPr/>
            <p:nvPr/>
          </p:nvSpPr>
          <p:spPr>
            <a:xfrm>
              <a:off x="5903569" y="5721096"/>
              <a:ext cx="0" cy="74930"/>
            </a:xfrm>
            <a:custGeom>
              <a:avLst/>
              <a:gdLst/>
              <a:ahLst/>
              <a:cxnLst/>
              <a:rect l="l" t="t" r="r" b="b"/>
              <a:pathLst>
                <a:path h="74929">
                  <a:moveTo>
                    <a:pt x="0" y="0"/>
                  </a:moveTo>
                  <a:lnTo>
                    <a:pt x="0" y="7467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90" name="object 17390"/>
            <p:cNvSpPr/>
            <p:nvPr/>
          </p:nvSpPr>
          <p:spPr>
            <a:xfrm>
              <a:off x="5906617" y="5721096"/>
              <a:ext cx="0" cy="74930"/>
            </a:xfrm>
            <a:custGeom>
              <a:avLst/>
              <a:gdLst/>
              <a:ahLst/>
              <a:cxnLst/>
              <a:rect l="l" t="t" r="r" b="b"/>
              <a:pathLst>
                <a:path h="74929">
                  <a:moveTo>
                    <a:pt x="0" y="0"/>
                  </a:moveTo>
                  <a:lnTo>
                    <a:pt x="0" y="70866"/>
                  </a:lnTo>
                  <a:lnTo>
                    <a:pt x="0" y="7467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91" name="object 17391"/>
            <p:cNvSpPr/>
            <p:nvPr/>
          </p:nvSpPr>
          <p:spPr>
            <a:xfrm>
              <a:off x="5901283" y="5789675"/>
              <a:ext cx="7620" cy="5080"/>
            </a:xfrm>
            <a:custGeom>
              <a:avLst/>
              <a:gdLst/>
              <a:ahLst/>
              <a:cxnLst/>
              <a:rect l="l" t="t" r="r" b="b"/>
              <a:pathLst>
                <a:path w="7620" h="5079">
                  <a:moveTo>
                    <a:pt x="7620" y="2286"/>
                  </a:moveTo>
                  <a:lnTo>
                    <a:pt x="6946" y="673"/>
                  </a:lnTo>
                  <a:lnTo>
                    <a:pt x="5334" y="0"/>
                  </a:lnTo>
                  <a:lnTo>
                    <a:pt x="3797" y="635"/>
                  </a:lnTo>
                  <a:lnTo>
                    <a:pt x="2286" y="0"/>
                  </a:lnTo>
                  <a:lnTo>
                    <a:pt x="660" y="673"/>
                  </a:lnTo>
                  <a:lnTo>
                    <a:pt x="0" y="2286"/>
                  </a:lnTo>
                  <a:lnTo>
                    <a:pt x="660" y="3911"/>
                  </a:lnTo>
                  <a:lnTo>
                    <a:pt x="2286" y="4572"/>
                  </a:lnTo>
                  <a:lnTo>
                    <a:pt x="3797" y="3962"/>
                  </a:lnTo>
                  <a:lnTo>
                    <a:pt x="5334" y="4572"/>
                  </a:lnTo>
                  <a:lnTo>
                    <a:pt x="6946" y="3911"/>
                  </a:lnTo>
                  <a:lnTo>
                    <a:pt x="7620" y="228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392" name="object 17392"/>
          <p:cNvGrpSpPr/>
          <p:nvPr/>
        </p:nvGrpSpPr>
        <p:grpSpPr>
          <a:xfrm>
            <a:off x="7517420" y="5720522"/>
            <a:ext cx="11173" cy="14365"/>
            <a:chOff x="5981293" y="5644134"/>
            <a:chExt cx="8890" cy="11430"/>
          </a:xfrm>
        </p:grpSpPr>
        <p:sp>
          <p:nvSpPr>
            <p:cNvPr id="17393" name="object 17393"/>
            <p:cNvSpPr/>
            <p:nvPr/>
          </p:nvSpPr>
          <p:spPr>
            <a:xfrm>
              <a:off x="5981293" y="5653278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0" y="0"/>
                  </a:moveTo>
                  <a:lnTo>
                    <a:pt x="609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94" name="object 17394"/>
            <p:cNvSpPr/>
            <p:nvPr/>
          </p:nvSpPr>
          <p:spPr>
            <a:xfrm>
              <a:off x="5984341" y="5646420"/>
              <a:ext cx="3175" cy="6985"/>
            </a:xfrm>
            <a:custGeom>
              <a:avLst/>
              <a:gdLst/>
              <a:ahLst/>
              <a:cxnLst/>
              <a:rect l="l" t="t" r="r" b="b"/>
              <a:pathLst>
                <a:path w="3175" h="6985">
                  <a:moveTo>
                    <a:pt x="0" y="0"/>
                  </a:moveTo>
                  <a:lnTo>
                    <a:pt x="0" y="3810"/>
                  </a:lnTo>
                </a:path>
                <a:path w="3175" h="6985">
                  <a:moveTo>
                    <a:pt x="0" y="0"/>
                  </a:moveTo>
                  <a:lnTo>
                    <a:pt x="3048" y="0"/>
                  </a:lnTo>
                  <a:lnTo>
                    <a:pt x="3048" y="685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95" name="object 17395"/>
            <p:cNvSpPr/>
            <p:nvPr/>
          </p:nvSpPr>
          <p:spPr>
            <a:xfrm>
              <a:off x="5984341" y="56532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396" name="object 17396"/>
          <p:cNvGrpSpPr/>
          <p:nvPr/>
        </p:nvGrpSpPr>
        <p:grpSpPr>
          <a:xfrm>
            <a:off x="7521251" y="5890992"/>
            <a:ext cx="20750" cy="27135"/>
            <a:chOff x="5984341" y="5779770"/>
            <a:chExt cx="16510" cy="21590"/>
          </a:xfrm>
        </p:grpSpPr>
        <p:sp>
          <p:nvSpPr>
            <p:cNvPr id="17397" name="object 17397"/>
            <p:cNvSpPr/>
            <p:nvPr/>
          </p:nvSpPr>
          <p:spPr>
            <a:xfrm>
              <a:off x="5984341" y="5782056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70">
                  <a:moveTo>
                    <a:pt x="0" y="0"/>
                  </a:moveTo>
                  <a:lnTo>
                    <a:pt x="1371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98" name="object 17398"/>
            <p:cNvSpPr/>
            <p:nvPr/>
          </p:nvSpPr>
          <p:spPr>
            <a:xfrm>
              <a:off x="5998057" y="5782056"/>
              <a:ext cx="0" cy="13970"/>
            </a:xfrm>
            <a:custGeom>
              <a:avLst/>
              <a:gdLst/>
              <a:ahLst/>
              <a:cxnLst/>
              <a:rect l="l" t="t" r="r" b="b"/>
              <a:pathLst>
                <a:path h="13970">
                  <a:moveTo>
                    <a:pt x="0" y="13715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99" name="object 17399"/>
            <p:cNvSpPr/>
            <p:nvPr/>
          </p:nvSpPr>
          <p:spPr>
            <a:xfrm>
              <a:off x="5995771" y="5793485"/>
              <a:ext cx="5080" cy="7620"/>
            </a:xfrm>
            <a:custGeom>
              <a:avLst/>
              <a:gdLst/>
              <a:ahLst/>
              <a:cxnLst/>
              <a:rect l="l" t="t" r="r" b="b"/>
              <a:pathLst>
                <a:path w="5079" h="7620">
                  <a:moveTo>
                    <a:pt x="4572" y="2286"/>
                  </a:moveTo>
                  <a:lnTo>
                    <a:pt x="3898" y="673"/>
                  </a:lnTo>
                  <a:lnTo>
                    <a:pt x="2286" y="0"/>
                  </a:lnTo>
                  <a:lnTo>
                    <a:pt x="660" y="673"/>
                  </a:lnTo>
                  <a:lnTo>
                    <a:pt x="0" y="2286"/>
                  </a:lnTo>
                  <a:lnTo>
                    <a:pt x="609" y="3822"/>
                  </a:lnTo>
                  <a:lnTo>
                    <a:pt x="0" y="5334"/>
                  </a:lnTo>
                  <a:lnTo>
                    <a:pt x="660" y="6959"/>
                  </a:lnTo>
                  <a:lnTo>
                    <a:pt x="2286" y="7620"/>
                  </a:lnTo>
                  <a:lnTo>
                    <a:pt x="3898" y="6959"/>
                  </a:lnTo>
                  <a:lnTo>
                    <a:pt x="4572" y="5334"/>
                  </a:lnTo>
                  <a:lnTo>
                    <a:pt x="3937" y="3822"/>
                  </a:lnTo>
                  <a:lnTo>
                    <a:pt x="4572" y="228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00" name="object 17400"/>
            <p:cNvSpPr/>
            <p:nvPr/>
          </p:nvSpPr>
          <p:spPr>
            <a:xfrm>
              <a:off x="5991199" y="5795772"/>
              <a:ext cx="6985" cy="3175"/>
            </a:xfrm>
            <a:custGeom>
              <a:avLst/>
              <a:gdLst/>
              <a:ahLst/>
              <a:cxnLst/>
              <a:rect l="l" t="t" r="r" b="b"/>
              <a:pathLst>
                <a:path w="6985" h="3175">
                  <a:moveTo>
                    <a:pt x="0" y="3048"/>
                  </a:moveTo>
                  <a:lnTo>
                    <a:pt x="6858" y="3048"/>
                  </a:lnTo>
                </a:path>
                <a:path w="6985" h="3175">
                  <a:moveTo>
                    <a:pt x="0" y="3048"/>
                  </a:moveTo>
                  <a:lnTo>
                    <a:pt x="0" y="0"/>
                  </a:lnTo>
                  <a:lnTo>
                    <a:pt x="6858" y="0"/>
                  </a:lnTo>
                </a:path>
                <a:path w="6985" h="3175">
                  <a:moveTo>
                    <a:pt x="0" y="3048"/>
                  </a:moveTo>
                  <a:lnTo>
                    <a:pt x="6858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01" name="object 17401"/>
            <p:cNvSpPr/>
            <p:nvPr/>
          </p:nvSpPr>
          <p:spPr>
            <a:xfrm>
              <a:off x="5991199" y="579577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5">
                  <a:moveTo>
                    <a:pt x="0" y="0"/>
                  </a:moveTo>
                  <a:lnTo>
                    <a:pt x="685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402" name="object 17402"/>
          <p:cNvGrpSpPr/>
          <p:nvPr/>
        </p:nvGrpSpPr>
        <p:grpSpPr>
          <a:xfrm>
            <a:off x="7416862" y="5903443"/>
            <a:ext cx="6385" cy="11971"/>
            <a:chOff x="5901283" y="5789676"/>
            <a:chExt cx="5080" cy="9525"/>
          </a:xfrm>
        </p:grpSpPr>
        <p:sp>
          <p:nvSpPr>
            <p:cNvPr id="17403" name="object 17403"/>
            <p:cNvSpPr/>
            <p:nvPr/>
          </p:nvSpPr>
          <p:spPr>
            <a:xfrm>
              <a:off x="5901283" y="5789676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2286" y="0"/>
                  </a:moveTo>
                  <a:lnTo>
                    <a:pt x="3902" y="669"/>
                  </a:lnTo>
                  <a:lnTo>
                    <a:pt x="4572" y="2286"/>
                  </a:lnTo>
                  <a:lnTo>
                    <a:pt x="3902" y="3902"/>
                  </a:lnTo>
                  <a:lnTo>
                    <a:pt x="2286" y="4572"/>
                  </a:lnTo>
                  <a:lnTo>
                    <a:pt x="669" y="3902"/>
                  </a:lnTo>
                  <a:lnTo>
                    <a:pt x="0" y="2286"/>
                  </a:lnTo>
                  <a:lnTo>
                    <a:pt x="669" y="669"/>
                  </a:lnTo>
                  <a:lnTo>
                    <a:pt x="228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04" name="object 17404"/>
            <p:cNvSpPr/>
            <p:nvPr/>
          </p:nvSpPr>
          <p:spPr>
            <a:xfrm>
              <a:off x="5903569" y="5791962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81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05" name="object 17405"/>
            <p:cNvSpPr/>
            <p:nvPr/>
          </p:nvSpPr>
          <p:spPr>
            <a:xfrm>
              <a:off x="5903569" y="5791962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5">
                  <a:moveTo>
                    <a:pt x="0" y="685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406" name="object 17406"/>
          <p:cNvGrpSpPr/>
          <p:nvPr/>
        </p:nvGrpSpPr>
        <p:grpSpPr>
          <a:xfrm>
            <a:off x="7416863" y="5720522"/>
            <a:ext cx="128491" cy="322425"/>
            <a:chOff x="5901283" y="5644134"/>
            <a:chExt cx="102235" cy="256540"/>
          </a:xfrm>
        </p:grpSpPr>
        <p:sp>
          <p:nvSpPr>
            <p:cNvPr id="17407" name="object 17407"/>
            <p:cNvSpPr/>
            <p:nvPr/>
          </p:nvSpPr>
          <p:spPr>
            <a:xfrm>
              <a:off x="5998057" y="5782056"/>
              <a:ext cx="0" cy="13970"/>
            </a:xfrm>
            <a:custGeom>
              <a:avLst/>
              <a:gdLst/>
              <a:ahLst/>
              <a:cxnLst/>
              <a:rect l="l" t="t" r="r" b="b"/>
              <a:pathLst>
                <a:path h="13970">
                  <a:moveTo>
                    <a:pt x="0" y="13715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08" name="object 17408"/>
            <p:cNvSpPr/>
            <p:nvPr/>
          </p:nvSpPr>
          <p:spPr>
            <a:xfrm>
              <a:off x="5991199" y="5795772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60">
                  <a:moveTo>
                    <a:pt x="0" y="0"/>
                  </a:moveTo>
                  <a:lnTo>
                    <a:pt x="990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09" name="object 17409"/>
            <p:cNvSpPr/>
            <p:nvPr/>
          </p:nvSpPr>
          <p:spPr>
            <a:xfrm>
              <a:off x="5991199" y="5798820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60">
                  <a:moveTo>
                    <a:pt x="0" y="0"/>
                  </a:moveTo>
                  <a:lnTo>
                    <a:pt x="990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10" name="object 17410"/>
            <p:cNvSpPr/>
            <p:nvPr/>
          </p:nvSpPr>
          <p:spPr>
            <a:xfrm>
              <a:off x="5991199" y="5795772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60">
                  <a:moveTo>
                    <a:pt x="0" y="0"/>
                  </a:moveTo>
                  <a:lnTo>
                    <a:pt x="990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11" name="object 17411"/>
            <p:cNvSpPr/>
            <p:nvPr/>
          </p:nvSpPr>
          <p:spPr>
            <a:xfrm>
              <a:off x="5991199" y="5795772"/>
              <a:ext cx="10160" cy="3175"/>
            </a:xfrm>
            <a:custGeom>
              <a:avLst/>
              <a:gdLst/>
              <a:ahLst/>
              <a:cxnLst/>
              <a:rect l="l" t="t" r="r" b="b"/>
              <a:pathLst>
                <a:path w="10160" h="3175">
                  <a:moveTo>
                    <a:pt x="0" y="3048"/>
                  </a:moveTo>
                  <a:lnTo>
                    <a:pt x="0" y="0"/>
                  </a:lnTo>
                </a:path>
                <a:path w="10160" h="3175">
                  <a:moveTo>
                    <a:pt x="0" y="3048"/>
                  </a:moveTo>
                  <a:lnTo>
                    <a:pt x="9906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12" name="object 17412"/>
            <p:cNvSpPr/>
            <p:nvPr/>
          </p:nvSpPr>
          <p:spPr>
            <a:xfrm>
              <a:off x="5998819" y="5793485"/>
              <a:ext cx="5080" cy="7620"/>
            </a:xfrm>
            <a:custGeom>
              <a:avLst/>
              <a:gdLst/>
              <a:ahLst/>
              <a:cxnLst/>
              <a:rect l="l" t="t" r="r" b="b"/>
              <a:pathLst>
                <a:path w="5079" h="7620">
                  <a:moveTo>
                    <a:pt x="4572" y="2286"/>
                  </a:moveTo>
                  <a:lnTo>
                    <a:pt x="3898" y="673"/>
                  </a:lnTo>
                  <a:lnTo>
                    <a:pt x="2286" y="0"/>
                  </a:lnTo>
                  <a:lnTo>
                    <a:pt x="660" y="673"/>
                  </a:lnTo>
                  <a:lnTo>
                    <a:pt x="0" y="2286"/>
                  </a:lnTo>
                  <a:lnTo>
                    <a:pt x="609" y="3822"/>
                  </a:lnTo>
                  <a:lnTo>
                    <a:pt x="0" y="5334"/>
                  </a:lnTo>
                  <a:lnTo>
                    <a:pt x="660" y="6959"/>
                  </a:lnTo>
                  <a:lnTo>
                    <a:pt x="2286" y="7620"/>
                  </a:lnTo>
                  <a:lnTo>
                    <a:pt x="3898" y="6959"/>
                  </a:lnTo>
                  <a:lnTo>
                    <a:pt x="4572" y="5334"/>
                  </a:lnTo>
                  <a:lnTo>
                    <a:pt x="3937" y="3822"/>
                  </a:lnTo>
                  <a:lnTo>
                    <a:pt x="4572" y="228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13" name="object 17413"/>
            <p:cNvSpPr/>
            <p:nvPr/>
          </p:nvSpPr>
          <p:spPr>
            <a:xfrm>
              <a:off x="5981293" y="5801868"/>
              <a:ext cx="0" cy="78105"/>
            </a:xfrm>
            <a:custGeom>
              <a:avLst/>
              <a:gdLst/>
              <a:ahLst/>
              <a:cxnLst/>
              <a:rect l="l" t="t" r="r" b="b"/>
              <a:pathLst>
                <a:path h="78104">
                  <a:moveTo>
                    <a:pt x="0" y="0"/>
                  </a:moveTo>
                  <a:lnTo>
                    <a:pt x="0" y="7772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14" name="object 17414"/>
            <p:cNvSpPr/>
            <p:nvPr/>
          </p:nvSpPr>
          <p:spPr>
            <a:xfrm>
              <a:off x="5903569" y="5801868"/>
              <a:ext cx="90805" cy="0"/>
            </a:xfrm>
            <a:custGeom>
              <a:avLst/>
              <a:gdLst/>
              <a:ahLst/>
              <a:cxnLst/>
              <a:rect l="l" t="t" r="r" b="b"/>
              <a:pathLst>
                <a:path w="90804">
                  <a:moveTo>
                    <a:pt x="0" y="0"/>
                  </a:moveTo>
                  <a:lnTo>
                    <a:pt x="9067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15" name="object 17415"/>
            <p:cNvSpPr/>
            <p:nvPr/>
          </p:nvSpPr>
          <p:spPr>
            <a:xfrm>
              <a:off x="5903569" y="5879592"/>
              <a:ext cx="78105" cy="0"/>
            </a:xfrm>
            <a:custGeom>
              <a:avLst/>
              <a:gdLst/>
              <a:ahLst/>
              <a:cxnLst/>
              <a:rect l="l" t="t" r="r" b="b"/>
              <a:pathLst>
                <a:path w="78104">
                  <a:moveTo>
                    <a:pt x="77724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16" name="object 17416"/>
            <p:cNvSpPr/>
            <p:nvPr/>
          </p:nvSpPr>
          <p:spPr>
            <a:xfrm>
              <a:off x="5903569" y="5801868"/>
              <a:ext cx="90805" cy="0"/>
            </a:xfrm>
            <a:custGeom>
              <a:avLst/>
              <a:gdLst/>
              <a:ahLst/>
              <a:cxnLst/>
              <a:rect l="l" t="t" r="r" b="b"/>
              <a:pathLst>
                <a:path w="90804">
                  <a:moveTo>
                    <a:pt x="0" y="0"/>
                  </a:moveTo>
                  <a:lnTo>
                    <a:pt x="9067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17" name="object 17417"/>
            <p:cNvSpPr/>
            <p:nvPr/>
          </p:nvSpPr>
          <p:spPr>
            <a:xfrm>
              <a:off x="5901283" y="5789676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2286" y="0"/>
                  </a:moveTo>
                  <a:lnTo>
                    <a:pt x="3902" y="669"/>
                  </a:lnTo>
                  <a:lnTo>
                    <a:pt x="4572" y="2286"/>
                  </a:lnTo>
                  <a:lnTo>
                    <a:pt x="3902" y="3902"/>
                  </a:lnTo>
                  <a:lnTo>
                    <a:pt x="2286" y="4572"/>
                  </a:lnTo>
                  <a:lnTo>
                    <a:pt x="669" y="3902"/>
                  </a:lnTo>
                  <a:lnTo>
                    <a:pt x="0" y="2286"/>
                  </a:lnTo>
                  <a:lnTo>
                    <a:pt x="669" y="669"/>
                  </a:lnTo>
                  <a:lnTo>
                    <a:pt x="228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18" name="object 17418"/>
            <p:cNvSpPr/>
            <p:nvPr/>
          </p:nvSpPr>
          <p:spPr>
            <a:xfrm>
              <a:off x="5906617" y="5791962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0"/>
                  </a:lnTo>
                  <a:lnTo>
                    <a:pt x="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19" name="object 17419"/>
            <p:cNvSpPr/>
            <p:nvPr/>
          </p:nvSpPr>
          <p:spPr>
            <a:xfrm>
              <a:off x="5904331" y="5789676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2286" y="0"/>
                  </a:moveTo>
                  <a:lnTo>
                    <a:pt x="3902" y="669"/>
                  </a:lnTo>
                  <a:lnTo>
                    <a:pt x="4572" y="2286"/>
                  </a:lnTo>
                  <a:lnTo>
                    <a:pt x="3902" y="3902"/>
                  </a:lnTo>
                  <a:lnTo>
                    <a:pt x="2286" y="4572"/>
                  </a:lnTo>
                  <a:lnTo>
                    <a:pt x="669" y="3902"/>
                  </a:lnTo>
                  <a:lnTo>
                    <a:pt x="0" y="2286"/>
                  </a:lnTo>
                  <a:lnTo>
                    <a:pt x="669" y="669"/>
                  </a:lnTo>
                  <a:lnTo>
                    <a:pt x="228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20" name="object 17420"/>
            <p:cNvSpPr/>
            <p:nvPr/>
          </p:nvSpPr>
          <p:spPr>
            <a:xfrm>
              <a:off x="5903569" y="5879592"/>
              <a:ext cx="78105" cy="0"/>
            </a:xfrm>
            <a:custGeom>
              <a:avLst/>
              <a:gdLst/>
              <a:ahLst/>
              <a:cxnLst/>
              <a:rect l="l" t="t" r="r" b="b"/>
              <a:pathLst>
                <a:path w="78104">
                  <a:moveTo>
                    <a:pt x="77724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21" name="object 17421"/>
            <p:cNvSpPr/>
            <p:nvPr/>
          </p:nvSpPr>
          <p:spPr>
            <a:xfrm>
              <a:off x="5981293" y="5801868"/>
              <a:ext cx="0" cy="78105"/>
            </a:xfrm>
            <a:custGeom>
              <a:avLst/>
              <a:gdLst/>
              <a:ahLst/>
              <a:cxnLst/>
              <a:rect l="l" t="t" r="r" b="b"/>
              <a:pathLst>
                <a:path h="78104">
                  <a:moveTo>
                    <a:pt x="0" y="0"/>
                  </a:moveTo>
                  <a:lnTo>
                    <a:pt x="0" y="7772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22" name="object 17422"/>
            <p:cNvSpPr/>
            <p:nvPr/>
          </p:nvSpPr>
          <p:spPr>
            <a:xfrm>
              <a:off x="5903569" y="5801868"/>
              <a:ext cx="78105" cy="0"/>
            </a:xfrm>
            <a:custGeom>
              <a:avLst/>
              <a:gdLst/>
              <a:ahLst/>
              <a:cxnLst/>
              <a:rect l="l" t="t" r="r" b="b"/>
              <a:pathLst>
                <a:path w="78104">
                  <a:moveTo>
                    <a:pt x="0" y="0"/>
                  </a:moveTo>
                  <a:lnTo>
                    <a:pt x="7772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23" name="object 17423"/>
            <p:cNvSpPr/>
            <p:nvPr/>
          </p:nvSpPr>
          <p:spPr>
            <a:xfrm>
              <a:off x="5906617" y="5721096"/>
              <a:ext cx="0" cy="71120"/>
            </a:xfrm>
            <a:custGeom>
              <a:avLst/>
              <a:gdLst/>
              <a:ahLst/>
              <a:cxnLst/>
              <a:rect l="l" t="t" r="r" b="b"/>
              <a:pathLst>
                <a:path h="71120">
                  <a:moveTo>
                    <a:pt x="0" y="0"/>
                  </a:moveTo>
                  <a:lnTo>
                    <a:pt x="0" y="7086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24" name="object 17424"/>
            <p:cNvSpPr/>
            <p:nvPr/>
          </p:nvSpPr>
          <p:spPr>
            <a:xfrm>
              <a:off x="5903569" y="5721096"/>
              <a:ext cx="0" cy="74930"/>
            </a:xfrm>
            <a:custGeom>
              <a:avLst/>
              <a:gdLst/>
              <a:ahLst/>
              <a:cxnLst/>
              <a:rect l="l" t="t" r="r" b="b"/>
              <a:pathLst>
                <a:path h="74929">
                  <a:moveTo>
                    <a:pt x="0" y="0"/>
                  </a:moveTo>
                  <a:lnTo>
                    <a:pt x="0" y="7467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25" name="object 17425"/>
            <p:cNvSpPr/>
            <p:nvPr/>
          </p:nvSpPr>
          <p:spPr>
            <a:xfrm>
              <a:off x="5974435" y="5650230"/>
              <a:ext cx="0" cy="151765"/>
            </a:xfrm>
            <a:custGeom>
              <a:avLst/>
              <a:gdLst/>
              <a:ahLst/>
              <a:cxnLst/>
              <a:rect l="l" t="t" r="r" b="b"/>
              <a:pathLst>
                <a:path h="151764">
                  <a:moveTo>
                    <a:pt x="0" y="151637"/>
                  </a:moveTo>
                  <a:lnTo>
                    <a:pt x="0" y="0"/>
                  </a:lnTo>
                </a:path>
                <a:path h="151764">
                  <a:moveTo>
                    <a:pt x="0" y="151637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26" name="object 17426"/>
            <p:cNvSpPr/>
            <p:nvPr/>
          </p:nvSpPr>
          <p:spPr>
            <a:xfrm>
              <a:off x="5984341" y="5653278"/>
              <a:ext cx="0" cy="148590"/>
            </a:xfrm>
            <a:custGeom>
              <a:avLst/>
              <a:gdLst/>
              <a:ahLst/>
              <a:cxnLst/>
              <a:rect l="l" t="t" r="r" b="b"/>
              <a:pathLst>
                <a:path h="148589">
                  <a:moveTo>
                    <a:pt x="0" y="148589"/>
                  </a:moveTo>
                  <a:lnTo>
                    <a:pt x="0" y="0"/>
                  </a:lnTo>
                  <a:lnTo>
                    <a:pt x="0" y="148589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27" name="object 17427"/>
            <p:cNvSpPr/>
            <p:nvPr/>
          </p:nvSpPr>
          <p:spPr>
            <a:xfrm>
              <a:off x="5916523" y="5657088"/>
              <a:ext cx="0" cy="144780"/>
            </a:xfrm>
            <a:custGeom>
              <a:avLst/>
              <a:gdLst/>
              <a:ahLst/>
              <a:cxnLst/>
              <a:rect l="l" t="t" r="r" b="b"/>
              <a:pathLst>
                <a:path h="144779">
                  <a:moveTo>
                    <a:pt x="0" y="0"/>
                  </a:moveTo>
                  <a:lnTo>
                    <a:pt x="0" y="14478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28" name="object 17428"/>
            <p:cNvSpPr/>
            <p:nvPr/>
          </p:nvSpPr>
          <p:spPr>
            <a:xfrm>
              <a:off x="5909665" y="5657088"/>
              <a:ext cx="0" cy="144780"/>
            </a:xfrm>
            <a:custGeom>
              <a:avLst/>
              <a:gdLst/>
              <a:ahLst/>
              <a:cxnLst/>
              <a:rect l="l" t="t" r="r" b="b"/>
              <a:pathLst>
                <a:path h="144779">
                  <a:moveTo>
                    <a:pt x="0" y="0"/>
                  </a:moveTo>
                  <a:lnTo>
                    <a:pt x="0" y="14478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29" name="object 17429"/>
            <p:cNvSpPr/>
            <p:nvPr/>
          </p:nvSpPr>
          <p:spPr>
            <a:xfrm>
              <a:off x="5984341" y="56532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30" name="object 17430"/>
            <p:cNvSpPr/>
            <p:nvPr/>
          </p:nvSpPr>
          <p:spPr>
            <a:xfrm>
              <a:off x="5987389" y="5646420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5">
                  <a:moveTo>
                    <a:pt x="0" y="0"/>
                  </a:moveTo>
                  <a:lnTo>
                    <a:pt x="0" y="685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31" name="object 17431"/>
            <p:cNvSpPr/>
            <p:nvPr/>
          </p:nvSpPr>
          <p:spPr>
            <a:xfrm>
              <a:off x="5984341" y="5646420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10">
                  <a:moveTo>
                    <a:pt x="0" y="0"/>
                  </a:moveTo>
                  <a:lnTo>
                    <a:pt x="3048" y="0"/>
                  </a:lnTo>
                </a:path>
                <a:path w="3175" h="3810">
                  <a:moveTo>
                    <a:pt x="0" y="0"/>
                  </a:moveTo>
                  <a:lnTo>
                    <a:pt x="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32" name="object 17432"/>
            <p:cNvSpPr/>
            <p:nvPr/>
          </p:nvSpPr>
          <p:spPr>
            <a:xfrm>
              <a:off x="5981293" y="5653278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0" y="0"/>
                  </a:moveTo>
                  <a:lnTo>
                    <a:pt x="609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33" name="object 17433"/>
            <p:cNvSpPr/>
            <p:nvPr/>
          </p:nvSpPr>
          <p:spPr>
            <a:xfrm>
              <a:off x="5903569" y="5650230"/>
              <a:ext cx="78105" cy="6985"/>
            </a:xfrm>
            <a:custGeom>
              <a:avLst/>
              <a:gdLst/>
              <a:ahLst/>
              <a:cxnLst/>
              <a:rect l="l" t="t" r="r" b="b"/>
              <a:pathLst>
                <a:path w="78104" h="6985">
                  <a:moveTo>
                    <a:pt x="0" y="6858"/>
                  </a:moveTo>
                  <a:lnTo>
                    <a:pt x="0" y="0"/>
                  </a:lnTo>
                  <a:lnTo>
                    <a:pt x="77724" y="0"/>
                  </a:lnTo>
                </a:path>
                <a:path w="78104" h="6985">
                  <a:moveTo>
                    <a:pt x="0" y="6858"/>
                  </a:moveTo>
                  <a:lnTo>
                    <a:pt x="70866" y="685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34" name="object 17434"/>
            <p:cNvSpPr/>
            <p:nvPr/>
          </p:nvSpPr>
          <p:spPr>
            <a:xfrm>
              <a:off x="5991199" y="579577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5">
                  <a:moveTo>
                    <a:pt x="0" y="0"/>
                  </a:moveTo>
                  <a:lnTo>
                    <a:pt x="685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35" name="object 17435"/>
            <p:cNvSpPr/>
            <p:nvPr/>
          </p:nvSpPr>
          <p:spPr>
            <a:xfrm>
              <a:off x="5991199" y="5798820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5">
                  <a:moveTo>
                    <a:pt x="0" y="0"/>
                  </a:moveTo>
                  <a:lnTo>
                    <a:pt x="685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36" name="object 17436"/>
            <p:cNvSpPr/>
            <p:nvPr/>
          </p:nvSpPr>
          <p:spPr>
            <a:xfrm>
              <a:off x="5991199" y="579577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5">
                  <a:moveTo>
                    <a:pt x="0" y="0"/>
                  </a:moveTo>
                  <a:lnTo>
                    <a:pt x="685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37" name="object 17437"/>
            <p:cNvSpPr/>
            <p:nvPr/>
          </p:nvSpPr>
          <p:spPr>
            <a:xfrm>
              <a:off x="5991199" y="5795772"/>
              <a:ext cx="6985" cy="3175"/>
            </a:xfrm>
            <a:custGeom>
              <a:avLst/>
              <a:gdLst/>
              <a:ahLst/>
              <a:cxnLst/>
              <a:rect l="l" t="t" r="r" b="b"/>
              <a:pathLst>
                <a:path w="6985" h="3175">
                  <a:moveTo>
                    <a:pt x="0" y="3048"/>
                  </a:moveTo>
                  <a:lnTo>
                    <a:pt x="0" y="0"/>
                  </a:lnTo>
                </a:path>
                <a:path w="6985" h="3175">
                  <a:moveTo>
                    <a:pt x="0" y="3048"/>
                  </a:moveTo>
                  <a:lnTo>
                    <a:pt x="6858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38" name="object 17438"/>
            <p:cNvSpPr/>
            <p:nvPr/>
          </p:nvSpPr>
          <p:spPr>
            <a:xfrm>
              <a:off x="5995771" y="5793485"/>
              <a:ext cx="5080" cy="7620"/>
            </a:xfrm>
            <a:custGeom>
              <a:avLst/>
              <a:gdLst/>
              <a:ahLst/>
              <a:cxnLst/>
              <a:rect l="l" t="t" r="r" b="b"/>
              <a:pathLst>
                <a:path w="5079" h="7620">
                  <a:moveTo>
                    <a:pt x="4572" y="2286"/>
                  </a:moveTo>
                  <a:lnTo>
                    <a:pt x="3898" y="673"/>
                  </a:lnTo>
                  <a:lnTo>
                    <a:pt x="2286" y="0"/>
                  </a:lnTo>
                  <a:lnTo>
                    <a:pt x="660" y="673"/>
                  </a:lnTo>
                  <a:lnTo>
                    <a:pt x="0" y="2286"/>
                  </a:lnTo>
                  <a:lnTo>
                    <a:pt x="609" y="3822"/>
                  </a:lnTo>
                  <a:lnTo>
                    <a:pt x="0" y="5334"/>
                  </a:lnTo>
                  <a:lnTo>
                    <a:pt x="660" y="6959"/>
                  </a:lnTo>
                  <a:lnTo>
                    <a:pt x="2286" y="7620"/>
                  </a:lnTo>
                  <a:lnTo>
                    <a:pt x="3898" y="6959"/>
                  </a:lnTo>
                  <a:lnTo>
                    <a:pt x="4572" y="5334"/>
                  </a:lnTo>
                  <a:lnTo>
                    <a:pt x="3937" y="3822"/>
                  </a:lnTo>
                  <a:lnTo>
                    <a:pt x="4572" y="228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39" name="object 17439"/>
            <p:cNvSpPr/>
            <p:nvPr/>
          </p:nvSpPr>
          <p:spPr>
            <a:xfrm>
              <a:off x="5984341" y="5782056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70">
                  <a:moveTo>
                    <a:pt x="0" y="0"/>
                  </a:moveTo>
                  <a:lnTo>
                    <a:pt x="1371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40" name="object 17440"/>
            <p:cNvSpPr/>
            <p:nvPr/>
          </p:nvSpPr>
          <p:spPr>
            <a:xfrm>
              <a:off x="5998057" y="5782056"/>
              <a:ext cx="0" cy="13970"/>
            </a:xfrm>
            <a:custGeom>
              <a:avLst/>
              <a:gdLst/>
              <a:ahLst/>
              <a:cxnLst/>
              <a:rect l="l" t="t" r="r" b="b"/>
              <a:pathLst>
                <a:path h="13970">
                  <a:moveTo>
                    <a:pt x="0" y="13715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41" name="object 17441"/>
            <p:cNvSpPr/>
            <p:nvPr/>
          </p:nvSpPr>
          <p:spPr>
            <a:xfrm>
              <a:off x="5903569" y="5897118"/>
              <a:ext cx="90805" cy="0"/>
            </a:xfrm>
            <a:custGeom>
              <a:avLst/>
              <a:gdLst/>
              <a:ahLst/>
              <a:cxnLst/>
              <a:rect l="l" t="t" r="r" b="b"/>
              <a:pathLst>
                <a:path w="90804">
                  <a:moveTo>
                    <a:pt x="90677" y="0"/>
                  </a:moveTo>
                  <a:lnTo>
                    <a:pt x="0" y="0"/>
                  </a:lnTo>
                </a:path>
                <a:path w="90804">
                  <a:moveTo>
                    <a:pt x="90677" y="0"/>
                  </a:moveTo>
                  <a:lnTo>
                    <a:pt x="0" y="0"/>
                  </a:lnTo>
                </a:path>
                <a:path w="90804">
                  <a:moveTo>
                    <a:pt x="90677" y="0"/>
                  </a:moveTo>
                  <a:lnTo>
                    <a:pt x="0" y="0"/>
                  </a:lnTo>
                </a:path>
                <a:path w="90804">
                  <a:moveTo>
                    <a:pt x="90677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42" name="object 17442"/>
            <p:cNvSpPr/>
            <p:nvPr/>
          </p:nvSpPr>
          <p:spPr>
            <a:xfrm>
              <a:off x="5994247" y="5801868"/>
              <a:ext cx="0" cy="95250"/>
            </a:xfrm>
            <a:custGeom>
              <a:avLst/>
              <a:gdLst/>
              <a:ahLst/>
              <a:cxnLst/>
              <a:rect l="l" t="t" r="r" b="b"/>
              <a:pathLst>
                <a:path h="95250">
                  <a:moveTo>
                    <a:pt x="0" y="0"/>
                  </a:moveTo>
                  <a:lnTo>
                    <a:pt x="0" y="9525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43" name="object 17443"/>
            <p:cNvSpPr/>
            <p:nvPr/>
          </p:nvSpPr>
          <p:spPr>
            <a:xfrm>
              <a:off x="5903569" y="5801868"/>
              <a:ext cx="0" cy="95250"/>
            </a:xfrm>
            <a:custGeom>
              <a:avLst/>
              <a:gdLst/>
              <a:ahLst/>
              <a:cxnLst/>
              <a:rect l="l" t="t" r="r" b="b"/>
              <a:pathLst>
                <a:path h="95250">
                  <a:moveTo>
                    <a:pt x="0" y="9525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44" name="object 17444"/>
            <p:cNvSpPr/>
            <p:nvPr/>
          </p:nvSpPr>
          <p:spPr>
            <a:xfrm>
              <a:off x="5998057" y="5798820"/>
              <a:ext cx="0" cy="101600"/>
            </a:xfrm>
            <a:custGeom>
              <a:avLst/>
              <a:gdLst/>
              <a:ahLst/>
              <a:cxnLst/>
              <a:rect l="l" t="t" r="r" b="b"/>
              <a:pathLst>
                <a:path h="101600">
                  <a:moveTo>
                    <a:pt x="0" y="0"/>
                  </a:moveTo>
                  <a:lnTo>
                    <a:pt x="0" y="10134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45" name="object 17445"/>
            <p:cNvSpPr/>
            <p:nvPr/>
          </p:nvSpPr>
          <p:spPr>
            <a:xfrm>
              <a:off x="5903569" y="5801868"/>
              <a:ext cx="0" cy="95250"/>
            </a:xfrm>
            <a:custGeom>
              <a:avLst/>
              <a:gdLst/>
              <a:ahLst/>
              <a:cxnLst/>
              <a:rect l="l" t="t" r="r" b="b"/>
              <a:pathLst>
                <a:path h="95250">
                  <a:moveTo>
                    <a:pt x="0" y="9525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46" name="object 17446"/>
            <p:cNvSpPr/>
            <p:nvPr/>
          </p:nvSpPr>
          <p:spPr>
            <a:xfrm>
              <a:off x="5994247" y="5801868"/>
              <a:ext cx="0" cy="95250"/>
            </a:xfrm>
            <a:custGeom>
              <a:avLst/>
              <a:gdLst/>
              <a:ahLst/>
              <a:cxnLst/>
              <a:rect l="l" t="t" r="r" b="b"/>
              <a:pathLst>
                <a:path h="95250">
                  <a:moveTo>
                    <a:pt x="0" y="9525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47" name="object 17447"/>
            <p:cNvSpPr/>
            <p:nvPr/>
          </p:nvSpPr>
          <p:spPr>
            <a:xfrm>
              <a:off x="5998057" y="5798820"/>
              <a:ext cx="0" cy="101600"/>
            </a:xfrm>
            <a:custGeom>
              <a:avLst/>
              <a:gdLst/>
              <a:ahLst/>
              <a:cxnLst/>
              <a:rect l="l" t="t" r="r" b="b"/>
              <a:pathLst>
                <a:path h="101600">
                  <a:moveTo>
                    <a:pt x="0" y="101346"/>
                  </a:moveTo>
                  <a:lnTo>
                    <a:pt x="0" y="0"/>
                  </a:lnTo>
                  <a:lnTo>
                    <a:pt x="0" y="10134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48" name="object 17448"/>
            <p:cNvSpPr/>
            <p:nvPr/>
          </p:nvSpPr>
          <p:spPr>
            <a:xfrm>
              <a:off x="5994247" y="5801868"/>
              <a:ext cx="0" cy="95250"/>
            </a:xfrm>
            <a:custGeom>
              <a:avLst/>
              <a:gdLst/>
              <a:ahLst/>
              <a:cxnLst/>
              <a:rect l="l" t="t" r="r" b="b"/>
              <a:pathLst>
                <a:path h="95250">
                  <a:moveTo>
                    <a:pt x="0" y="0"/>
                  </a:moveTo>
                  <a:lnTo>
                    <a:pt x="0" y="9525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49" name="object 17449"/>
            <p:cNvSpPr/>
            <p:nvPr/>
          </p:nvSpPr>
          <p:spPr>
            <a:xfrm>
              <a:off x="5903569" y="5801868"/>
              <a:ext cx="0" cy="95250"/>
            </a:xfrm>
            <a:custGeom>
              <a:avLst/>
              <a:gdLst/>
              <a:ahLst/>
              <a:cxnLst/>
              <a:rect l="l" t="t" r="r" b="b"/>
              <a:pathLst>
                <a:path h="95250">
                  <a:moveTo>
                    <a:pt x="0" y="9525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50" name="object 17450"/>
            <p:cNvSpPr/>
            <p:nvPr/>
          </p:nvSpPr>
          <p:spPr>
            <a:xfrm>
              <a:off x="5994247" y="5801868"/>
              <a:ext cx="0" cy="95250"/>
            </a:xfrm>
            <a:custGeom>
              <a:avLst/>
              <a:gdLst/>
              <a:ahLst/>
              <a:cxnLst/>
              <a:rect l="l" t="t" r="r" b="b"/>
              <a:pathLst>
                <a:path h="95250">
                  <a:moveTo>
                    <a:pt x="0" y="0"/>
                  </a:moveTo>
                  <a:lnTo>
                    <a:pt x="0" y="9525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51" name="object 17451"/>
            <p:cNvSpPr/>
            <p:nvPr/>
          </p:nvSpPr>
          <p:spPr>
            <a:xfrm>
              <a:off x="5998057" y="5798820"/>
              <a:ext cx="0" cy="101600"/>
            </a:xfrm>
            <a:custGeom>
              <a:avLst/>
              <a:gdLst/>
              <a:ahLst/>
              <a:cxnLst/>
              <a:rect l="l" t="t" r="r" b="b"/>
              <a:pathLst>
                <a:path h="101600">
                  <a:moveTo>
                    <a:pt x="0" y="101346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52" name="object 17452"/>
            <p:cNvSpPr/>
            <p:nvPr/>
          </p:nvSpPr>
          <p:spPr>
            <a:xfrm>
              <a:off x="5903569" y="5801868"/>
              <a:ext cx="0" cy="95250"/>
            </a:xfrm>
            <a:custGeom>
              <a:avLst/>
              <a:gdLst/>
              <a:ahLst/>
              <a:cxnLst/>
              <a:rect l="l" t="t" r="r" b="b"/>
              <a:pathLst>
                <a:path h="95250">
                  <a:moveTo>
                    <a:pt x="0" y="9525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453" name="object 17453"/>
          <p:cNvGrpSpPr/>
          <p:nvPr/>
        </p:nvGrpSpPr>
        <p:grpSpPr>
          <a:xfrm>
            <a:off x="7174565" y="5838318"/>
            <a:ext cx="66241" cy="165203"/>
            <a:chOff x="5708497" y="5737859"/>
            <a:chExt cx="52705" cy="131445"/>
          </a:xfrm>
        </p:grpSpPr>
        <p:sp>
          <p:nvSpPr>
            <p:cNvPr id="17454" name="object 17454"/>
            <p:cNvSpPr/>
            <p:nvPr/>
          </p:nvSpPr>
          <p:spPr>
            <a:xfrm>
              <a:off x="5741263" y="5862827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55" name="object 17455"/>
            <p:cNvSpPr/>
            <p:nvPr/>
          </p:nvSpPr>
          <p:spPr>
            <a:xfrm>
              <a:off x="5737453" y="5862827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56" name="object 17456"/>
            <p:cNvSpPr/>
            <p:nvPr/>
          </p:nvSpPr>
          <p:spPr>
            <a:xfrm>
              <a:off x="5737453" y="586282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10">
                  <a:moveTo>
                    <a:pt x="3810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57" name="object 17457"/>
            <p:cNvSpPr/>
            <p:nvPr/>
          </p:nvSpPr>
          <p:spPr>
            <a:xfrm>
              <a:off x="5744311" y="5791961"/>
              <a:ext cx="0" cy="37465"/>
            </a:xfrm>
            <a:custGeom>
              <a:avLst/>
              <a:gdLst/>
              <a:ahLst/>
              <a:cxnLst/>
              <a:rect l="l" t="t" r="r" b="b"/>
              <a:pathLst>
                <a:path h="37464">
                  <a:moveTo>
                    <a:pt x="0" y="37337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58" name="object 17458"/>
            <p:cNvSpPr/>
            <p:nvPr/>
          </p:nvSpPr>
          <p:spPr>
            <a:xfrm>
              <a:off x="5741263" y="5791961"/>
              <a:ext cx="0" cy="33655"/>
            </a:xfrm>
            <a:custGeom>
              <a:avLst/>
              <a:gdLst/>
              <a:ahLst/>
              <a:cxnLst/>
              <a:rect l="l" t="t" r="r" b="b"/>
              <a:pathLst>
                <a:path h="33654">
                  <a:moveTo>
                    <a:pt x="0" y="33527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59" name="object 17459"/>
            <p:cNvSpPr/>
            <p:nvPr/>
          </p:nvSpPr>
          <p:spPr>
            <a:xfrm>
              <a:off x="5741263" y="5737859"/>
              <a:ext cx="0" cy="101600"/>
            </a:xfrm>
            <a:custGeom>
              <a:avLst/>
              <a:gdLst/>
              <a:ahLst/>
              <a:cxnLst/>
              <a:rect l="l" t="t" r="r" b="b"/>
              <a:pathLst>
                <a:path h="101600">
                  <a:moveTo>
                    <a:pt x="0" y="0"/>
                  </a:moveTo>
                  <a:lnTo>
                    <a:pt x="0" y="10134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60" name="object 17460"/>
            <p:cNvSpPr/>
            <p:nvPr/>
          </p:nvSpPr>
          <p:spPr>
            <a:xfrm>
              <a:off x="5741263" y="5866637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19812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61" name="object 17461"/>
            <p:cNvSpPr/>
            <p:nvPr/>
          </p:nvSpPr>
          <p:spPr>
            <a:xfrm>
              <a:off x="5710783" y="5788913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29" h="24129">
                  <a:moveTo>
                    <a:pt x="23622" y="11429"/>
                  </a:moveTo>
                  <a:lnTo>
                    <a:pt x="22860" y="6857"/>
                  </a:lnTo>
                  <a:lnTo>
                    <a:pt x="19812" y="3047"/>
                  </a:lnTo>
                  <a:lnTo>
                    <a:pt x="16002" y="761"/>
                  </a:lnTo>
                  <a:lnTo>
                    <a:pt x="11430" y="0"/>
                  </a:lnTo>
                  <a:lnTo>
                    <a:pt x="6858" y="761"/>
                  </a:lnTo>
                  <a:lnTo>
                    <a:pt x="3048" y="3047"/>
                  </a:lnTo>
                  <a:lnTo>
                    <a:pt x="762" y="6857"/>
                  </a:lnTo>
                  <a:lnTo>
                    <a:pt x="0" y="11429"/>
                  </a:lnTo>
                  <a:lnTo>
                    <a:pt x="762" y="16001"/>
                  </a:lnTo>
                  <a:lnTo>
                    <a:pt x="3048" y="19811"/>
                  </a:lnTo>
                  <a:lnTo>
                    <a:pt x="6858" y="22859"/>
                  </a:lnTo>
                  <a:lnTo>
                    <a:pt x="11430" y="23621"/>
                  </a:lnTo>
                  <a:lnTo>
                    <a:pt x="16002" y="22859"/>
                  </a:lnTo>
                  <a:lnTo>
                    <a:pt x="19812" y="19811"/>
                  </a:lnTo>
                  <a:lnTo>
                    <a:pt x="22860" y="16001"/>
                  </a:lnTo>
                  <a:lnTo>
                    <a:pt x="23622" y="11429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7462" name="object 17462"/>
          <p:cNvSpPr/>
          <p:nvPr/>
        </p:nvSpPr>
        <p:spPr>
          <a:xfrm>
            <a:off x="7414947" y="5812460"/>
            <a:ext cx="0" cy="4788"/>
          </a:xfrm>
          <a:custGeom>
            <a:avLst/>
            <a:gdLst/>
            <a:ahLst/>
            <a:cxnLst/>
            <a:rect l="l" t="t" r="r" b="b"/>
            <a:pathLst>
              <a:path h="3810">
                <a:moveTo>
                  <a:pt x="0" y="3810"/>
                </a:moveTo>
                <a:lnTo>
                  <a:pt x="0" y="0"/>
                </a:lnTo>
                <a:lnTo>
                  <a:pt x="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7463" name="object 17463"/>
          <p:cNvGrpSpPr/>
          <p:nvPr/>
        </p:nvGrpSpPr>
        <p:grpSpPr>
          <a:xfrm>
            <a:off x="7134341" y="5660187"/>
            <a:ext cx="404628" cy="385474"/>
            <a:chOff x="5676493" y="5596128"/>
            <a:chExt cx="321945" cy="306705"/>
          </a:xfrm>
        </p:grpSpPr>
        <p:sp>
          <p:nvSpPr>
            <p:cNvPr id="17464" name="object 17464"/>
            <p:cNvSpPr/>
            <p:nvPr/>
          </p:nvSpPr>
          <p:spPr>
            <a:xfrm>
              <a:off x="5897473" y="5796534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2286" y="0"/>
                  </a:moveTo>
                  <a:lnTo>
                    <a:pt x="3902" y="669"/>
                  </a:lnTo>
                  <a:lnTo>
                    <a:pt x="4572" y="2286"/>
                  </a:lnTo>
                  <a:lnTo>
                    <a:pt x="3902" y="3902"/>
                  </a:lnTo>
                  <a:lnTo>
                    <a:pt x="2286" y="4572"/>
                  </a:lnTo>
                  <a:lnTo>
                    <a:pt x="669" y="3902"/>
                  </a:lnTo>
                  <a:lnTo>
                    <a:pt x="0" y="2286"/>
                  </a:lnTo>
                  <a:lnTo>
                    <a:pt x="669" y="669"/>
                  </a:lnTo>
                  <a:lnTo>
                    <a:pt x="228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65" name="object 17465"/>
            <p:cNvSpPr/>
            <p:nvPr/>
          </p:nvSpPr>
          <p:spPr>
            <a:xfrm>
              <a:off x="5761075" y="5721096"/>
              <a:ext cx="139065" cy="74930"/>
            </a:xfrm>
            <a:custGeom>
              <a:avLst/>
              <a:gdLst/>
              <a:ahLst/>
              <a:cxnLst/>
              <a:rect l="l" t="t" r="r" b="b"/>
              <a:pathLst>
                <a:path w="139064" h="74929">
                  <a:moveTo>
                    <a:pt x="138684" y="0"/>
                  </a:moveTo>
                  <a:lnTo>
                    <a:pt x="138684" y="74676"/>
                  </a:lnTo>
                  <a:lnTo>
                    <a:pt x="0" y="7467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66" name="object 17466"/>
            <p:cNvSpPr/>
            <p:nvPr/>
          </p:nvSpPr>
          <p:spPr>
            <a:xfrm>
              <a:off x="5761075" y="5791962"/>
              <a:ext cx="139065" cy="0"/>
            </a:xfrm>
            <a:custGeom>
              <a:avLst/>
              <a:gdLst/>
              <a:ahLst/>
              <a:cxnLst/>
              <a:rect l="l" t="t" r="r" b="b"/>
              <a:pathLst>
                <a:path w="139064">
                  <a:moveTo>
                    <a:pt x="138684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67" name="object 17467"/>
            <p:cNvSpPr/>
            <p:nvPr/>
          </p:nvSpPr>
          <p:spPr>
            <a:xfrm>
              <a:off x="5761837" y="5721858"/>
              <a:ext cx="69850" cy="69850"/>
            </a:xfrm>
            <a:custGeom>
              <a:avLst/>
              <a:gdLst/>
              <a:ahLst/>
              <a:cxnLst/>
              <a:rect l="l" t="t" r="r" b="b"/>
              <a:pathLst>
                <a:path w="69850" h="69850">
                  <a:moveTo>
                    <a:pt x="69341" y="69341"/>
                  </a:moveTo>
                  <a:lnTo>
                    <a:pt x="68579" y="61721"/>
                  </a:lnTo>
                  <a:lnTo>
                    <a:pt x="67055" y="54101"/>
                  </a:lnTo>
                  <a:lnTo>
                    <a:pt x="49529" y="19811"/>
                  </a:lnTo>
                  <a:lnTo>
                    <a:pt x="23621" y="5333"/>
                  </a:lnTo>
                  <a:lnTo>
                    <a:pt x="15239" y="2285"/>
                  </a:lnTo>
                  <a:lnTo>
                    <a:pt x="7619" y="761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68" name="object 17468"/>
            <p:cNvSpPr/>
            <p:nvPr/>
          </p:nvSpPr>
          <p:spPr>
            <a:xfrm>
              <a:off x="5831179" y="5721858"/>
              <a:ext cx="69850" cy="69850"/>
            </a:xfrm>
            <a:custGeom>
              <a:avLst/>
              <a:gdLst/>
              <a:ahLst/>
              <a:cxnLst/>
              <a:rect l="l" t="t" r="r" b="b"/>
              <a:pathLst>
                <a:path w="69850" h="69850">
                  <a:moveTo>
                    <a:pt x="69341" y="0"/>
                  </a:moveTo>
                  <a:lnTo>
                    <a:pt x="61721" y="762"/>
                  </a:lnTo>
                  <a:lnTo>
                    <a:pt x="54101" y="2286"/>
                  </a:lnTo>
                  <a:lnTo>
                    <a:pt x="44957" y="5334"/>
                  </a:lnTo>
                  <a:lnTo>
                    <a:pt x="35813" y="8382"/>
                  </a:lnTo>
                  <a:lnTo>
                    <a:pt x="27431" y="13716"/>
                  </a:lnTo>
                  <a:lnTo>
                    <a:pt x="5333" y="44958"/>
                  </a:lnTo>
                  <a:lnTo>
                    <a:pt x="0" y="6934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69" name="object 17469"/>
            <p:cNvSpPr/>
            <p:nvPr/>
          </p:nvSpPr>
          <p:spPr>
            <a:xfrm>
              <a:off x="5758789" y="5715000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2286" y="0"/>
                  </a:moveTo>
                  <a:lnTo>
                    <a:pt x="3902" y="669"/>
                  </a:lnTo>
                  <a:lnTo>
                    <a:pt x="4572" y="2286"/>
                  </a:lnTo>
                  <a:lnTo>
                    <a:pt x="3902" y="3902"/>
                  </a:lnTo>
                  <a:lnTo>
                    <a:pt x="2286" y="4572"/>
                  </a:lnTo>
                  <a:lnTo>
                    <a:pt x="669" y="3902"/>
                  </a:lnTo>
                  <a:lnTo>
                    <a:pt x="0" y="2286"/>
                  </a:lnTo>
                  <a:lnTo>
                    <a:pt x="669" y="669"/>
                  </a:lnTo>
                  <a:lnTo>
                    <a:pt x="228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70" name="object 17470"/>
            <p:cNvSpPr/>
            <p:nvPr/>
          </p:nvSpPr>
          <p:spPr>
            <a:xfrm>
              <a:off x="5761075" y="5717286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81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71" name="object 17471"/>
            <p:cNvSpPr/>
            <p:nvPr/>
          </p:nvSpPr>
          <p:spPr>
            <a:xfrm>
              <a:off x="5754217" y="572109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5">
                  <a:moveTo>
                    <a:pt x="0" y="0"/>
                  </a:moveTo>
                  <a:lnTo>
                    <a:pt x="685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72" name="object 17472"/>
            <p:cNvSpPr/>
            <p:nvPr/>
          </p:nvSpPr>
          <p:spPr>
            <a:xfrm>
              <a:off x="5758027" y="5721096"/>
              <a:ext cx="3175" cy="74930"/>
            </a:xfrm>
            <a:custGeom>
              <a:avLst/>
              <a:gdLst/>
              <a:ahLst/>
              <a:cxnLst/>
              <a:rect l="l" t="t" r="r" b="b"/>
              <a:pathLst>
                <a:path w="3175" h="74929">
                  <a:moveTo>
                    <a:pt x="0" y="0"/>
                  </a:moveTo>
                  <a:lnTo>
                    <a:pt x="3048" y="0"/>
                  </a:lnTo>
                  <a:lnTo>
                    <a:pt x="3048" y="74676"/>
                  </a:lnTo>
                </a:path>
                <a:path w="3175" h="74929">
                  <a:moveTo>
                    <a:pt x="0" y="0"/>
                  </a:moveTo>
                  <a:lnTo>
                    <a:pt x="0" y="74676"/>
                  </a:lnTo>
                </a:path>
                <a:path w="3175" h="74929">
                  <a:moveTo>
                    <a:pt x="0" y="0"/>
                  </a:moveTo>
                  <a:lnTo>
                    <a:pt x="0" y="7086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73" name="object 17473"/>
            <p:cNvSpPr/>
            <p:nvPr/>
          </p:nvSpPr>
          <p:spPr>
            <a:xfrm>
              <a:off x="5761075" y="5801868"/>
              <a:ext cx="0" cy="64769"/>
            </a:xfrm>
            <a:custGeom>
              <a:avLst/>
              <a:gdLst/>
              <a:ahLst/>
              <a:cxnLst/>
              <a:rect l="l" t="t" r="r" b="b"/>
              <a:pathLst>
                <a:path h="64770">
                  <a:moveTo>
                    <a:pt x="0" y="0"/>
                  </a:moveTo>
                  <a:lnTo>
                    <a:pt x="0" y="64769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74" name="object 17474"/>
            <p:cNvSpPr/>
            <p:nvPr/>
          </p:nvSpPr>
          <p:spPr>
            <a:xfrm>
              <a:off x="5761075" y="5791962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81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75" name="object 17475"/>
            <p:cNvSpPr/>
            <p:nvPr/>
          </p:nvSpPr>
          <p:spPr>
            <a:xfrm>
              <a:off x="5754217" y="5791962"/>
              <a:ext cx="6985" cy="6985"/>
            </a:xfrm>
            <a:custGeom>
              <a:avLst/>
              <a:gdLst/>
              <a:ahLst/>
              <a:cxnLst/>
              <a:rect l="l" t="t" r="r" b="b"/>
              <a:pathLst>
                <a:path w="6985" h="6985">
                  <a:moveTo>
                    <a:pt x="0" y="0"/>
                  </a:moveTo>
                  <a:lnTo>
                    <a:pt x="3810" y="0"/>
                  </a:lnTo>
                  <a:lnTo>
                    <a:pt x="3810" y="3810"/>
                  </a:lnTo>
                  <a:lnTo>
                    <a:pt x="6858" y="3809"/>
                  </a:lnTo>
                  <a:lnTo>
                    <a:pt x="6858" y="685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76" name="object 17476"/>
            <p:cNvSpPr/>
            <p:nvPr/>
          </p:nvSpPr>
          <p:spPr>
            <a:xfrm>
              <a:off x="5755741" y="5789676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2286" y="0"/>
                  </a:moveTo>
                  <a:lnTo>
                    <a:pt x="3902" y="669"/>
                  </a:lnTo>
                  <a:lnTo>
                    <a:pt x="4572" y="2286"/>
                  </a:lnTo>
                  <a:lnTo>
                    <a:pt x="3902" y="3902"/>
                  </a:lnTo>
                  <a:lnTo>
                    <a:pt x="2286" y="4572"/>
                  </a:lnTo>
                  <a:lnTo>
                    <a:pt x="669" y="3902"/>
                  </a:lnTo>
                  <a:lnTo>
                    <a:pt x="0" y="2286"/>
                  </a:lnTo>
                  <a:lnTo>
                    <a:pt x="669" y="669"/>
                  </a:lnTo>
                  <a:lnTo>
                    <a:pt x="228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77" name="object 17477"/>
            <p:cNvSpPr/>
            <p:nvPr/>
          </p:nvSpPr>
          <p:spPr>
            <a:xfrm>
              <a:off x="5758027" y="5795772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78" name="object 17478"/>
            <p:cNvSpPr/>
            <p:nvPr/>
          </p:nvSpPr>
          <p:spPr>
            <a:xfrm>
              <a:off x="5758789" y="5789676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2286" y="0"/>
                  </a:moveTo>
                  <a:lnTo>
                    <a:pt x="3902" y="669"/>
                  </a:lnTo>
                  <a:lnTo>
                    <a:pt x="4572" y="2286"/>
                  </a:lnTo>
                  <a:lnTo>
                    <a:pt x="3902" y="3902"/>
                  </a:lnTo>
                  <a:lnTo>
                    <a:pt x="2286" y="4572"/>
                  </a:lnTo>
                  <a:lnTo>
                    <a:pt x="669" y="3902"/>
                  </a:lnTo>
                  <a:lnTo>
                    <a:pt x="0" y="2286"/>
                  </a:lnTo>
                  <a:lnTo>
                    <a:pt x="669" y="669"/>
                  </a:lnTo>
                  <a:lnTo>
                    <a:pt x="228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79" name="object 17479"/>
            <p:cNvSpPr/>
            <p:nvPr/>
          </p:nvSpPr>
          <p:spPr>
            <a:xfrm>
              <a:off x="5761075" y="5795772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304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80" name="object 17480"/>
            <p:cNvSpPr/>
            <p:nvPr/>
          </p:nvSpPr>
          <p:spPr>
            <a:xfrm>
              <a:off x="5758789" y="5796534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2286" y="0"/>
                  </a:moveTo>
                  <a:lnTo>
                    <a:pt x="3902" y="669"/>
                  </a:lnTo>
                  <a:lnTo>
                    <a:pt x="4572" y="2286"/>
                  </a:lnTo>
                  <a:lnTo>
                    <a:pt x="3902" y="3902"/>
                  </a:lnTo>
                  <a:lnTo>
                    <a:pt x="2286" y="4572"/>
                  </a:lnTo>
                  <a:lnTo>
                    <a:pt x="669" y="3902"/>
                  </a:lnTo>
                  <a:lnTo>
                    <a:pt x="0" y="2286"/>
                  </a:lnTo>
                  <a:lnTo>
                    <a:pt x="669" y="669"/>
                  </a:lnTo>
                  <a:lnTo>
                    <a:pt x="228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81" name="object 17481"/>
            <p:cNvSpPr/>
            <p:nvPr/>
          </p:nvSpPr>
          <p:spPr>
            <a:xfrm>
              <a:off x="5761075" y="5798820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3048"/>
                  </a:moveTo>
                  <a:lnTo>
                    <a:pt x="0" y="3048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82" name="object 17482"/>
            <p:cNvSpPr/>
            <p:nvPr/>
          </p:nvSpPr>
          <p:spPr>
            <a:xfrm>
              <a:off x="5741263" y="5737860"/>
              <a:ext cx="0" cy="101600"/>
            </a:xfrm>
            <a:custGeom>
              <a:avLst/>
              <a:gdLst/>
              <a:ahLst/>
              <a:cxnLst/>
              <a:rect l="l" t="t" r="r" b="b"/>
              <a:pathLst>
                <a:path h="101600">
                  <a:moveTo>
                    <a:pt x="0" y="0"/>
                  </a:moveTo>
                  <a:lnTo>
                    <a:pt x="0" y="10134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83" name="object 17483"/>
            <p:cNvSpPr/>
            <p:nvPr/>
          </p:nvSpPr>
          <p:spPr>
            <a:xfrm>
              <a:off x="5710783" y="5788914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29" h="24129">
                  <a:moveTo>
                    <a:pt x="23622" y="11429"/>
                  </a:moveTo>
                  <a:lnTo>
                    <a:pt x="22860" y="6857"/>
                  </a:lnTo>
                  <a:lnTo>
                    <a:pt x="19812" y="3047"/>
                  </a:lnTo>
                  <a:lnTo>
                    <a:pt x="16002" y="761"/>
                  </a:lnTo>
                  <a:lnTo>
                    <a:pt x="11430" y="0"/>
                  </a:lnTo>
                  <a:lnTo>
                    <a:pt x="6858" y="761"/>
                  </a:lnTo>
                  <a:lnTo>
                    <a:pt x="3048" y="3047"/>
                  </a:lnTo>
                  <a:lnTo>
                    <a:pt x="762" y="6857"/>
                  </a:lnTo>
                  <a:lnTo>
                    <a:pt x="0" y="11429"/>
                  </a:lnTo>
                  <a:lnTo>
                    <a:pt x="762" y="16001"/>
                  </a:lnTo>
                  <a:lnTo>
                    <a:pt x="3048" y="19811"/>
                  </a:lnTo>
                  <a:lnTo>
                    <a:pt x="6858" y="22859"/>
                  </a:lnTo>
                  <a:lnTo>
                    <a:pt x="11430" y="23621"/>
                  </a:lnTo>
                  <a:lnTo>
                    <a:pt x="16002" y="22859"/>
                  </a:lnTo>
                  <a:lnTo>
                    <a:pt x="19812" y="19811"/>
                  </a:lnTo>
                  <a:lnTo>
                    <a:pt x="22860" y="16001"/>
                  </a:lnTo>
                  <a:lnTo>
                    <a:pt x="23622" y="11429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84" name="object 17484"/>
            <p:cNvSpPr/>
            <p:nvPr/>
          </p:nvSpPr>
          <p:spPr>
            <a:xfrm>
              <a:off x="5899759" y="5646420"/>
              <a:ext cx="0" cy="71120"/>
            </a:xfrm>
            <a:custGeom>
              <a:avLst/>
              <a:gdLst/>
              <a:ahLst/>
              <a:cxnLst/>
              <a:rect l="l" t="t" r="r" b="b"/>
              <a:pathLst>
                <a:path h="71120">
                  <a:moveTo>
                    <a:pt x="0" y="70865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85" name="object 17485"/>
            <p:cNvSpPr/>
            <p:nvPr/>
          </p:nvSpPr>
          <p:spPr>
            <a:xfrm>
              <a:off x="5899759" y="5717286"/>
              <a:ext cx="0" cy="81915"/>
            </a:xfrm>
            <a:custGeom>
              <a:avLst/>
              <a:gdLst/>
              <a:ahLst/>
              <a:cxnLst/>
              <a:rect l="l" t="t" r="r" b="b"/>
              <a:pathLst>
                <a:path h="81914">
                  <a:moveTo>
                    <a:pt x="0" y="3810"/>
                  </a:moveTo>
                  <a:lnTo>
                    <a:pt x="0" y="78486"/>
                  </a:lnTo>
                  <a:lnTo>
                    <a:pt x="0" y="81534"/>
                  </a:lnTo>
                  <a:lnTo>
                    <a:pt x="0" y="78486"/>
                  </a:lnTo>
                </a:path>
                <a:path h="81914">
                  <a:moveTo>
                    <a:pt x="0" y="381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86" name="object 17486"/>
            <p:cNvSpPr/>
            <p:nvPr/>
          </p:nvSpPr>
          <p:spPr>
            <a:xfrm>
              <a:off x="5761837" y="5721858"/>
              <a:ext cx="69850" cy="69850"/>
            </a:xfrm>
            <a:custGeom>
              <a:avLst/>
              <a:gdLst/>
              <a:ahLst/>
              <a:cxnLst/>
              <a:rect l="l" t="t" r="r" b="b"/>
              <a:pathLst>
                <a:path w="69850" h="69850">
                  <a:moveTo>
                    <a:pt x="69341" y="69341"/>
                  </a:moveTo>
                  <a:lnTo>
                    <a:pt x="68579" y="61721"/>
                  </a:lnTo>
                  <a:lnTo>
                    <a:pt x="67055" y="54101"/>
                  </a:lnTo>
                  <a:lnTo>
                    <a:pt x="49529" y="19811"/>
                  </a:lnTo>
                  <a:lnTo>
                    <a:pt x="23621" y="5333"/>
                  </a:lnTo>
                  <a:lnTo>
                    <a:pt x="15239" y="2285"/>
                  </a:lnTo>
                  <a:lnTo>
                    <a:pt x="7619" y="761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87" name="object 17487"/>
            <p:cNvSpPr/>
            <p:nvPr/>
          </p:nvSpPr>
          <p:spPr>
            <a:xfrm>
              <a:off x="5831179" y="5721858"/>
              <a:ext cx="69850" cy="69850"/>
            </a:xfrm>
            <a:custGeom>
              <a:avLst/>
              <a:gdLst/>
              <a:ahLst/>
              <a:cxnLst/>
              <a:rect l="l" t="t" r="r" b="b"/>
              <a:pathLst>
                <a:path w="69850" h="69850">
                  <a:moveTo>
                    <a:pt x="69341" y="0"/>
                  </a:moveTo>
                  <a:lnTo>
                    <a:pt x="61721" y="762"/>
                  </a:lnTo>
                  <a:lnTo>
                    <a:pt x="54101" y="2286"/>
                  </a:lnTo>
                  <a:lnTo>
                    <a:pt x="44957" y="5334"/>
                  </a:lnTo>
                  <a:lnTo>
                    <a:pt x="35813" y="8382"/>
                  </a:lnTo>
                  <a:lnTo>
                    <a:pt x="27431" y="13716"/>
                  </a:lnTo>
                  <a:lnTo>
                    <a:pt x="5333" y="44958"/>
                  </a:lnTo>
                  <a:lnTo>
                    <a:pt x="0" y="6934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88" name="object 17488"/>
            <p:cNvSpPr/>
            <p:nvPr/>
          </p:nvSpPr>
          <p:spPr>
            <a:xfrm>
              <a:off x="5761075" y="5795772"/>
              <a:ext cx="139065" cy="0"/>
            </a:xfrm>
            <a:custGeom>
              <a:avLst/>
              <a:gdLst/>
              <a:ahLst/>
              <a:cxnLst/>
              <a:rect l="l" t="t" r="r" b="b"/>
              <a:pathLst>
                <a:path w="139064">
                  <a:moveTo>
                    <a:pt x="138684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89" name="object 17489"/>
            <p:cNvSpPr/>
            <p:nvPr/>
          </p:nvSpPr>
          <p:spPr>
            <a:xfrm>
              <a:off x="5761075" y="5791962"/>
              <a:ext cx="139065" cy="0"/>
            </a:xfrm>
            <a:custGeom>
              <a:avLst/>
              <a:gdLst/>
              <a:ahLst/>
              <a:cxnLst/>
              <a:rect l="l" t="t" r="r" b="b"/>
              <a:pathLst>
                <a:path w="139064">
                  <a:moveTo>
                    <a:pt x="138684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90" name="object 17490"/>
            <p:cNvSpPr/>
            <p:nvPr/>
          </p:nvSpPr>
          <p:spPr>
            <a:xfrm>
              <a:off x="5831941" y="5791962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91" name="object 17491"/>
            <p:cNvSpPr/>
            <p:nvPr/>
          </p:nvSpPr>
          <p:spPr>
            <a:xfrm>
              <a:off x="5758027" y="5721096"/>
              <a:ext cx="0" cy="74930"/>
            </a:xfrm>
            <a:custGeom>
              <a:avLst/>
              <a:gdLst/>
              <a:ahLst/>
              <a:cxnLst/>
              <a:rect l="l" t="t" r="r" b="b"/>
              <a:pathLst>
                <a:path h="74929">
                  <a:moveTo>
                    <a:pt x="0" y="0"/>
                  </a:moveTo>
                  <a:lnTo>
                    <a:pt x="0" y="70866"/>
                  </a:lnTo>
                </a:path>
                <a:path h="74929">
                  <a:moveTo>
                    <a:pt x="0" y="0"/>
                  </a:moveTo>
                  <a:lnTo>
                    <a:pt x="0" y="7467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92" name="object 17492"/>
            <p:cNvSpPr/>
            <p:nvPr/>
          </p:nvSpPr>
          <p:spPr>
            <a:xfrm>
              <a:off x="5761075" y="5721096"/>
              <a:ext cx="0" cy="74930"/>
            </a:xfrm>
            <a:custGeom>
              <a:avLst/>
              <a:gdLst/>
              <a:ahLst/>
              <a:cxnLst/>
              <a:rect l="l" t="t" r="r" b="b"/>
              <a:pathLst>
                <a:path h="74929">
                  <a:moveTo>
                    <a:pt x="0" y="0"/>
                  </a:moveTo>
                  <a:lnTo>
                    <a:pt x="0" y="7467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93" name="object 17493"/>
            <p:cNvSpPr/>
            <p:nvPr/>
          </p:nvSpPr>
          <p:spPr>
            <a:xfrm>
              <a:off x="5761075" y="5798820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3048"/>
                  </a:moveTo>
                  <a:lnTo>
                    <a:pt x="0" y="3048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94" name="object 17494"/>
            <p:cNvSpPr/>
            <p:nvPr/>
          </p:nvSpPr>
          <p:spPr>
            <a:xfrm>
              <a:off x="5761075" y="5791962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81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95" name="object 17495"/>
            <p:cNvSpPr/>
            <p:nvPr/>
          </p:nvSpPr>
          <p:spPr>
            <a:xfrm>
              <a:off x="5754217" y="5791962"/>
              <a:ext cx="6985" cy="6985"/>
            </a:xfrm>
            <a:custGeom>
              <a:avLst/>
              <a:gdLst/>
              <a:ahLst/>
              <a:cxnLst/>
              <a:rect l="l" t="t" r="r" b="b"/>
              <a:pathLst>
                <a:path w="6985" h="6985">
                  <a:moveTo>
                    <a:pt x="0" y="0"/>
                  </a:moveTo>
                  <a:lnTo>
                    <a:pt x="3810" y="0"/>
                  </a:lnTo>
                  <a:lnTo>
                    <a:pt x="3810" y="3810"/>
                  </a:lnTo>
                  <a:lnTo>
                    <a:pt x="6858" y="3809"/>
                  </a:lnTo>
                  <a:lnTo>
                    <a:pt x="6858" y="685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96" name="object 17496"/>
            <p:cNvSpPr/>
            <p:nvPr/>
          </p:nvSpPr>
          <p:spPr>
            <a:xfrm>
              <a:off x="5755741" y="5789676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2286" y="0"/>
                  </a:moveTo>
                  <a:lnTo>
                    <a:pt x="3902" y="669"/>
                  </a:lnTo>
                  <a:lnTo>
                    <a:pt x="4572" y="2286"/>
                  </a:lnTo>
                  <a:lnTo>
                    <a:pt x="3902" y="3902"/>
                  </a:lnTo>
                  <a:lnTo>
                    <a:pt x="2286" y="4572"/>
                  </a:lnTo>
                  <a:lnTo>
                    <a:pt x="669" y="3902"/>
                  </a:lnTo>
                  <a:lnTo>
                    <a:pt x="0" y="2286"/>
                  </a:lnTo>
                  <a:lnTo>
                    <a:pt x="669" y="669"/>
                  </a:lnTo>
                  <a:lnTo>
                    <a:pt x="228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97" name="object 17497"/>
            <p:cNvSpPr/>
            <p:nvPr/>
          </p:nvSpPr>
          <p:spPr>
            <a:xfrm>
              <a:off x="5758027" y="5795772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98" name="object 17498"/>
            <p:cNvSpPr/>
            <p:nvPr/>
          </p:nvSpPr>
          <p:spPr>
            <a:xfrm>
              <a:off x="5758789" y="5789676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2286" y="0"/>
                  </a:moveTo>
                  <a:lnTo>
                    <a:pt x="3902" y="669"/>
                  </a:lnTo>
                  <a:lnTo>
                    <a:pt x="4572" y="2286"/>
                  </a:lnTo>
                  <a:lnTo>
                    <a:pt x="3902" y="3902"/>
                  </a:lnTo>
                  <a:lnTo>
                    <a:pt x="2286" y="4572"/>
                  </a:lnTo>
                  <a:lnTo>
                    <a:pt x="669" y="3902"/>
                  </a:lnTo>
                  <a:lnTo>
                    <a:pt x="0" y="2286"/>
                  </a:lnTo>
                  <a:lnTo>
                    <a:pt x="669" y="669"/>
                  </a:lnTo>
                  <a:lnTo>
                    <a:pt x="228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99" name="object 17499"/>
            <p:cNvSpPr/>
            <p:nvPr/>
          </p:nvSpPr>
          <p:spPr>
            <a:xfrm>
              <a:off x="5761075" y="5795772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304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00" name="object 17500"/>
            <p:cNvSpPr/>
            <p:nvPr/>
          </p:nvSpPr>
          <p:spPr>
            <a:xfrm>
              <a:off x="5758789" y="5796534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2286" y="0"/>
                  </a:moveTo>
                  <a:lnTo>
                    <a:pt x="3902" y="669"/>
                  </a:lnTo>
                  <a:lnTo>
                    <a:pt x="4572" y="2286"/>
                  </a:lnTo>
                  <a:lnTo>
                    <a:pt x="3902" y="3902"/>
                  </a:lnTo>
                  <a:lnTo>
                    <a:pt x="2286" y="4572"/>
                  </a:lnTo>
                  <a:lnTo>
                    <a:pt x="669" y="3902"/>
                  </a:lnTo>
                  <a:lnTo>
                    <a:pt x="0" y="2286"/>
                  </a:lnTo>
                  <a:lnTo>
                    <a:pt x="669" y="669"/>
                  </a:lnTo>
                  <a:lnTo>
                    <a:pt x="228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01" name="object 17501"/>
            <p:cNvSpPr/>
            <p:nvPr/>
          </p:nvSpPr>
          <p:spPr>
            <a:xfrm>
              <a:off x="5758027" y="5721096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02" name="object 17502"/>
            <p:cNvSpPr/>
            <p:nvPr/>
          </p:nvSpPr>
          <p:spPr>
            <a:xfrm>
              <a:off x="5754217" y="5717286"/>
              <a:ext cx="6985" cy="3810"/>
            </a:xfrm>
            <a:custGeom>
              <a:avLst/>
              <a:gdLst/>
              <a:ahLst/>
              <a:cxnLst/>
              <a:rect l="l" t="t" r="r" b="b"/>
              <a:pathLst>
                <a:path w="6985" h="3810">
                  <a:moveTo>
                    <a:pt x="0" y="3810"/>
                  </a:moveTo>
                  <a:lnTo>
                    <a:pt x="6858" y="3810"/>
                  </a:lnTo>
                  <a:lnTo>
                    <a:pt x="685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03" name="object 17503"/>
            <p:cNvSpPr/>
            <p:nvPr/>
          </p:nvSpPr>
          <p:spPr>
            <a:xfrm>
              <a:off x="5741263" y="5801868"/>
              <a:ext cx="20320" cy="64769"/>
            </a:xfrm>
            <a:custGeom>
              <a:avLst/>
              <a:gdLst/>
              <a:ahLst/>
              <a:cxnLst/>
              <a:rect l="l" t="t" r="r" b="b"/>
              <a:pathLst>
                <a:path w="20320" h="64770">
                  <a:moveTo>
                    <a:pt x="19812" y="64770"/>
                  </a:moveTo>
                  <a:lnTo>
                    <a:pt x="19812" y="0"/>
                  </a:lnTo>
                </a:path>
                <a:path w="20320" h="64770">
                  <a:moveTo>
                    <a:pt x="19812" y="64770"/>
                  </a:moveTo>
                  <a:lnTo>
                    <a:pt x="0" y="6477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04" name="object 17504"/>
            <p:cNvSpPr/>
            <p:nvPr/>
          </p:nvSpPr>
          <p:spPr>
            <a:xfrm>
              <a:off x="5741263" y="5862828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05" name="object 17505"/>
            <p:cNvSpPr/>
            <p:nvPr/>
          </p:nvSpPr>
          <p:spPr>
            <a:xfrm>
              <a:off x="5737453" y="5862828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06" name="object 17506"/>
            <p:cNvSpPr/>
            <p:nvPr/>
          </p:nvSpPr>
          <p:spPr>
            <a:xfrm>
              <a:off x="5737453" y="586282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10">
                  <a:moveTo>
                    <a:pt x="3810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07" name="object 17507"/>
            <p:cNvSpPr/>
            <p:nvPr/>
          </p:nvSpPr>
          <p:spPr>
            <a:xfrm>
              <a:off x="5882995" y="5791962"/>
              <a:ext cx="17145" cy="3810"/>
            </a:xfrm>
            <a:custGeom>
              <a:avLst/>
              <a:gdLst/>
              <a:ahLst/>
              <a:cxnLst/>
              <a:rect l="l" t="t" r="r" b="b"/>
              <a:pathLst>
                <a:path w="17145" h="3810">
                  <a:moveTo>
                    <a:pt x="16763" y="3810"/>
                  </a:moveTo>
                  <a:lnTo>
                    <a:pt x="16763" y="0"/>
                  </a:lnTo>
                </a:path>
                <a:path w="17145" h="3810">
                  <a:moveTo>
                    <a:pt x="16763" y="3810"/>
                  </a:moveTo>
                  <a:lnTo>
                    <a:pt x="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08" name="object 17508"/>
            <p:cNvSpPr/>
            <p:nvPr/>
          </p:nvSpPr>
          <p:spPr>
            <a:xfrm>
              <a:off x="5882995" y="5791962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5">
                  <a:moveTo>
                    <a:pt x="16763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09" name="object 17509"/>
            <p:cNvSpPr/>
            <p:nvPr/>
          </p:nvSpPr>
          <p:spPr>
            <a:xfrm>
              <a:off x="5899759" y="5795772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3048"/>
                  </a:moveTo>
                  <a:lnTo>
                    <a:pt x="0" y="0"/>
                  </a:lnTo>
                </a:path>
                <a:path h="3175">
                  <a:moveTo>
                    <a:pt x="0" y="304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10" name="object 17510"/>
            <p:cNvSpPr/>
            <p:nvPr/>
          </p:nvSpPr>
          <p:spPr>
            <a:xfrm>
              <a:off x="5761075" y="5721096"/>
              <a:ext cx="0" cy="74930"/>
            </a:xfrm>
            <a:custGeom>
              <a:avLst/>
              <a:gdLst/>
              <a:ahLst/>
              <a:cxnLst/>
              <a:rect l="l" t="t" r="r" b="b"/>
              <a:pathLst>
                <a:path h="74929">
                  <a:moveTo>
                    <a:pt x="0" y="0"/>
                  </a:moveTo>
                  <a:lnTo>
                    <a:pt x="0" y="7467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11" name="object 17511"/>
            <p:cNvSpPr/>
            <p:nvPr/>
          </p:nvSpPr>
          <p:spPr>
            <a:xfrm>
              <a:off x="5758027" y="5721096"/>
              <a:ext cx="0" cy="74930"/>
            </a:xfrm>
            <a:custGeom>
              <a:avLst/>
              <a:gdLst/>
              <a:ahLst/>
              <a:cxnLst/>
              <a:rect l="l" t="t" r="r" b="b"/>
              <a:pathLst>
                <a:path h="74929">
                  <a:moveTo>
                    <a:pt x="0" y="0"/>
                  </a:moveTo>
                  <a:lnTo>
                    <a:pt x="0" y="74676"/>
                  </a:lnTo>
                </a:path>
                <a:path h="74929">
                  <a:moveTo>
                    <a:pt x="0" y="0"/>
                  </a:moveTo>
                  <a:lnTo>
                    <a:pt x="0" y="7086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12" name="object 17512"/>
            <p:cNvSpPr/>
            <p:nvPr/>
          </p:nvSpPr>
          <p:spPr>
            <a:xfrm>
              <a:off x="5761837" y="5721858"/>
              <a:ext cx="139065" cy="69850"/>
            </a:xfrm>
            <a:custGeom>
              <a:avLst/>
              <a:gdLst/>
              <a:ahLst/>
              <a:cxnLst/>
              <a:rect l="l" t="t" r="r" b="b"/>
              <a:pathLst>
                <a:path w="139064" h="69850">
                  <a:moveTo>
                    <a:pt x="138684" y="0"/>
                  </a:moveTo>
                  <a:lnTo>
                    <a:pt x="131064" y="762"/>
                  </a:lnTo>
                  <a:lnTo>
                    <a:pt x="123444" y="2286"/>
                  </a:lnTo>
                  <a:lnTo>
                    <a:pt x="114300" y="5334"/>
                  </a:lnTo>
                  <a:lnTo>
                    <a:pt x="105156" y="8382"/>
                  </a:lnTo>
                  <a:lnTo>
                    <a:pt x="96774" y="13716"/>
                  </a:lnTo>
                  <a:lnTo>
                    <a:pt x="74676" y="44958"/>
                  </a:lnTo>
                  <a:lnTo>
                    <a:pt x="69342" y="69342"/>
                  </a:lnTo>
                  <a:lnTo>
                    <a:pt x="68580" y="61722"/>
                  </a:lnTo>
                  <a:lnTo>
                    <a:pt x="67056" y="54102"/>
                  </a:lnTo>
                  <a:lnTo>
                    <a:pt x="49530" y="19812"/>
                  </a:lnTo>
                  <a:lnTo>
                    <a:pt x="23622" y="5334"/>
                  </a:lnTo>
                  <a:lnTo>
                    <a:pt x="15240" y="2286"/>
                  </a:lnTo>
                  <a:lnTo>
                    <a:pt x="7620" y="762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13" name="object 17513"/>
            <p:cNvSpPr/>
            <p:nvPr/>
          </p:nvSpPr>
          <p:spPr>
            <a:xfrm>
              <a:off x="5741263" y="5737860"/>
              <a:ext cx="0" cy="101600"/>
            </a:xfrm>
            <a:custGeom>
              <a:avLst/>
              <a:gdLst/>
              <a:ahLst/>
              <a:cxnLst/>
              <a:rect l="l" t="t" r="r" b="b"/>
              <a:pathLst>
                <a:path h="101600">
                  <a:moveTo>
                    <a:pt x="0" y="0"/>
                  </a:moveTo>
                  <a:lnTo>
                    <a:pt x="0" y="10134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14" name="object 17514"/>
            <p:cNvSpPr/>
            <p:nvPr/>
          </p:nvSpPr>
          <p:spPr>
            <a:xfrm>
              <a:off x="5761075" y="5791962"/>
              <a:ext cx="139065" cy="0"/>
            </a:xfrm>
            <a:custGeom>
              <a:avLst/>
              <a:gdLst/>
              <a:ahLst/>
              <a:cxnLst/>
              <a:rect l="l" t="t" r="r" b="b"/>
              <a:pathLst>
                <a:path w="139064">
                  <a:moveTo>
                    <a:pt x="138684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15" name="object 17515"/>
            <p:cNvSpPr/>
            <p:nvPr/>
          </p:nvSpPr>
          <p:spPr>
            <a:xfrm>
              <a:off x="5761075" y="5795772"/>
              <a:ext cx="139065" cy="0"/>
            </a:xfrm>
            <a:custGeom>
              <a:avLst/>
              <a:gdLst/>
              <a:ahLst/>
              <a:cxnLst/>
              <a:rect l="l" t="t" r="r" b="b"/>
              <a:pathLst>
                <a:path w="139064">
                  <a:moveTo>
                    <a:pt x="138684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16" name="object 17516"/>
            <p:cNvSpPr/>
            <p:nvPr/>
          </p:nvSpPr>
          <p:spPr>
            <a:xfrm>
              <a:off x="5737453" y="5862828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10">
                  <a:moveTo>
                    <a:pt x="3810" y="0"/>
                  </a:moveTo>
                  <a:lnTo>
                    <a:pt x="0" y="0"/>
                  </a:lnTo>
                  <a:lnTo>
                    <a:pt x="0" y="3810"/>
                  </a:lnTo>
                </a:path>
                <a:path w="3810" h="3810">
                  <a:moveTo>
                    <a:pt x="3810" y="0"/>
                  </a:moveTo>
                  <a:lnTo>
                    <a:pt x="381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17" name="object 17517"/>
            <p:cNvSpPr/>
            <p:nvPr/>
          </p:nvSpPr>
          <p:spPr>
            <a:xfrm>
              <a:off x="5741263" y="5801868"/>
              <a:ext cx="20320" cy="64769"/>
            </a:xfrm>
            <a:custGeom>
              <a:avLst/>
              <a:gdLst/>
              <a:ahLst/>
              <a:cxnLst/>
              <a:rect l="l" t="t" r="r" b="b"/>
              <a:pathLst>
                <a:path w="20320" h="64770">
                  <a:moveTo>
                    <a:pt x="19812" y="64770"/>
                  </a:moveTo>
                  <a:lnTo>
                    <a:pt x="0" y="64770"/>
                  </a:lnTo>
                </a:path>
                <a:path w="20320" h="64770">
                  <a:moveTo>
                    <a:pt x="19812" y="64770"/>
                  </a:moveTo>
                  <a:lnTo>
                    <a:pt x="1981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18" name="object 17518"/>
            <p:cNvSpPr/>
            <p:nvPr/>
          </p:nvSpPr>
          <p:spPr>
            <a:xfrm>
              <a:off x="5761075" y="5795772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3048"/>
                  </a:moveTo>
                  <a:lnTo>
                    <a:pt x="0" y="3048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19" name="object 17519"/>
            <p:cNvSpPr/>
            <p:nvPr/>
          </p:nvSpPr>
          <p:spPr>
            <a:xfrm>
              <a:off x="5758789" y="5789676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2286" y="0"/>
                  </a:moveTo>
                  <a:lnTo>
                    <a:pt x="3902" y="669"/>
                  </a:lnTo>
                  <a:lnTo>
                    <a:pt x="4572" y="2286"/>
                  </a:lnTo>
                  <a:lnTo>
                    <a:pt x="3902" y="3902"/>
                  </a:lnTo>
                  <a:lnTo>
                    <a:pt x="2286" y="4572"/>
                  </a:lnTo>
                  <a:lnTo>
                    <a:pt x="669" y="3902"/>
                  </a:lnTo>
                  <a:lnTo>
                    <a:pt x="0" y="2286"/>
                  </a:lnTo>
                  <a:lnTo>
                    <a:pt x="669" y="669"/>
                  </a:lnTo>
                  <a:lnTo>
                    <a:pt x="228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20" name="object 17520"/>
            <p:cNvSpPr/>
            <p:nvPr/>
          </p:nvSpPr>
          <p:spPr>
            <a:xfrm>
              <a:off x="5758027" y="5795772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21" name="object 17521"/>
            <p:cNvSpPr/>
            <p:nvPr/>
          </p:nvSpPr>
          <p:spPr>
            <a:xfrm>
              <a:off x="5755741" y="5789675"/>
              <a:ext cx="7620" cy="11430"/>
            </a:xfrm>
            <a:custGeom>
              <a:avLst/>
              <a:gdLst/>
              <a:ahLst/>
              <a:cxnLst/>
              <a:rect l="l" t="t" r="r" b="b"/>
              <a:pathLst>
                <a:path w="7620" h="11429">
                  <a:moveTo>
                    <a:pt x="4572" y="2286"/>
                  </a:moveTo>
                  <a:lnTo>
                    <a:pt x="3898" y="673"/>
                  </a:lnTo>
                  <a:lnTo>
                    <a:pt x="2286" y="0"/>
                  </a:lnTo>
                  <a:lnTo>
                    <a:pt x="660" y="673"/>
                  </a:lnTo>
                  <a:lnTo>
                    <a:pt x="0" y="2286"/>
                  </a:lnTo>
                  <a:lnTo>
                    <a:pt x="660" y="3911"/>
                  </a:lnTo>
                  <a:lnTo>
                    <a:pt x="2286" y="4572"/>
                  </a:lnTo>
                  <a:lnTo>
                    <a:pt x="3898" y="3911"/>
                  </a:lnTo>
                  <a:lnTo>
                    <a:pt x="4572" y="2286"/>
                  </a:lnTo>
                  <a:close/>
                </a:path>
                <a:path w="7620" h="11429">
                  <a:moveTo>
                    <a:pt x="7620" y="9144"/>
                  </a:moveTo>
                  <a:lnTo>
                    <a:pt x="6946" y="7531"/>
                  </a:lnTo>
                  <a:lnTo>
                    <a:pt x="5334" y="6858"/>
                  </a:lnTo>
                  <a:lnTo>
                    <a:pt x="3708" y="7531"/>
                  </a:lnTo>
                  <a:lnTo>
                    <a:pt x="3048" y="9144"/>
                  </a:lnTo>
                  <a:lnTo>
                    <a:pt x="3708" y="10769"/>
                  </a:lnTo>
                  <a:lnTo>
                    <a:pt x="5334" y="11430"/>
                  </a:lnTo>
                  <a:lnTo>
                    <a:pt x="6946" y="10769"/>
                  </a:lnTo>
                  <a:lnTo>
                    <a:pt x="7620" y="914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22" name="object 17522"/>
            <p:cNvSpPr/>
            <p:nvPr/>
          </p:nvSpPr>
          <p:spPr>
            <a:xfrm>
              <a:off x="5761075" y="5795772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23" name="object 17523"/>
            <p:cNvSpPr/>
            <p:nvPr/>
          </p:nvSpPr>
          <p:spPr>
            <a:xfrm>
              <a:off x="5758789" y="5793486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2286" y="0"/>
                  </a:moveTo>
                  <a:lnTo>
                    <a:pt x="3902" y="669"/>
                  </a:lnTo>
                  <a:lnTo>
                    <a:pt x="4572" y="2286"/>
                  </a:lnTo>
                  <a:lnTo>
                    <a:pt x="3902" y="3902"/>
                  </a:lnTo>
                  <a:lnTo>
                    <a:pt x="2286" y="4572"/>
                  </a:lnTo>
                  <a:lnTo>
                    <a:pt x="669" y="3902"/>
                  </a:lnTo>
                  <a:lnTo>
                    <a:pt x="0" y="2286"/>
                  </a:lnTo>
                  <a:lnTo>
                    <a:pt x="669" y="669"/>
                  </a:lnTo>
                  <a:lnTo>
                    <a:pt x="228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24" name="object 17524"/>
            <p:cNvSpPr/>
            <p:nvPr/>
          </p:nvSpPr>
          <p:spPr>
            <a:xfrm>
              <a:off x="5758027" y="5795772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25" name="object 17525"/>
            <p:cNvSpPr/>
            <p:nvPr/>
          </p:nvSpPr>
          <p:spPr>
            <a:xfrm>
              <a:off x="5758027" y="5791962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26" name="object 17526"/>
            <p:cNvSpPr/>
            <p:nvPr/>
          </p:nvSpPr>
          <p:spPr>
            <a:xfrm>
              <a:off x="5754217" y="579196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10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27" name="object 17527"/>
            <p:cNvSpPr/>
            <p:nvPr/>
          </p:nvSpPr>
          <p:spPr>
            <a:xfrm>
              <a:off x="5761075" y="5791962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81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28" name="object 17528"/>
            <p:cNvSpPr/>
            <p:nvPr/>
          </p:nvSpPr>
          <p:spPr>
            <a:xfrm>
              <a:off x="5761075" y="5798820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304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29" name="object 17529"/>
            <p:cNvSpPr/>
            <p:nvPr/>
          </p:nvSpPr>
          <p:spPr>
            <a:xfrm>
              <a:off x="5758789" y="5799582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2286" y="0"/>
                  </a:moveTo>
                  <a:lnTo>
                    <a:pt x="3902" y="669"/>
                  </a:lnTo>
                  <a:lnTo>
                    <a:pt x="4572" y="2286"/>
                  </a:lnTo>
                  <a:lnTo>
                    <a:pt x="3902" y="3902"/>
                  </a:lnTo>
                  <a:lnTo>
                    <a:pt x="2286" y="4572"/>
                  </a:lnTo>
                  <a:lnTo>
                    <a:pt x="669" y="3902"/>
                  </a:lnTo>
                  <a:lnTo>
                    <a:pt x="0" y="2286"/>
                  </a:lnTo>
                  <a:lnTo>
                    <a:pt x="669" y="669"/>
                  </a:lnTo>
                  <a:lnTo>
                    <a:pt x="228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30" name="object 17530"/>
            <p:cNvSpPr/>
            <p:nvPr/>
          </p:nvSpPr>
          <p:spPr>
            <a:xfrm>
              <a:off x="5831941" y="5791962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31" name="object 17531"/>
            <p:cNvSpPr/>
            <p:nvPr/>
          </p:nvSpPr>
          <p:spPr>
            <a:xfrm>
              <a:off x="5710783" y="5788914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29" h="24129">
                  <a:moveTo>
                    <a:pt x="23622" y="11429"/>
                  </a:moveTo>
                  <a:lnTo>
                    <a:pt x="22860" y="6857"/>
                  </a:lnTo>
                  <a:lnTo>
                    <a:pt x="19812" y="3047"/>
                  </a:lnTo>
                  <a:lnTo>
                    <a:pt x="16002" y="761"/>
                  </a:lnTo>
                  <a:lnTo>
                    <a:pt x="11430" y="0"/>
                  </a:lnTo>
                  <a:lnTo>
                    <a:pt x="6858" y="761"/>
                  </a:lnTo>
                  <a:lnTo>
                    <a:pt x="3048" y="3047"/>
                  </a:lnTo>
                  <a:lnTo>
                    <a:pt x="762" y="6857"/>
                  </a:lnTo>
                  <a:lnTo>
                    <a:pt x="0" y="11429"/>
                  </a:lnTo>
                  <a:lnTo>
                    <a:pt x="762" y="16001"/>
                  </a:lnTo>
                  <a:lnTo>
                    <a:pt x="3048" y="19811"/>
                  </a:lnTo>
                  <a:lnTo>
                    <a:pt x="6858" y="22859"/>
                  </a:lnTo>
                  <a:lnTo>
                    <a:pt x="11430" y="23621"/>
                  </a:lnTo>
                  <a:lnTo>
                    <a:pt x="16002" y="22859"/>
                  </a:lnTo>
                  <a:lnTo>
                    <a:pt x="19812" y="19811"/>
                  </a:lnTo>
                  <a:lnTo>
                    <a:pt x="22860" y="16001"/>
                  </a:lnTo>
                  <a:lnTo>
                    <a:pt x="23622" y="11429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32" name="object 17532"/>
            <p:cNvSpPr/>
            <p:nvPr/>
          </p:nvSpPr>
          <p:spPr>
            <a:xfrm>
              <a:off x="5758789" y="5715000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2286" y="0"/>
                  </a:moveTo>
                  <a:lnTo>
                    <a:pt x="3902" y="669"/>
                  </a:lnTo>
                  <a:lnTo>
                    <a:pt x="4572" y="2286"/>
                  </a:lnTo>
                  <a:lnTo>
                    <a:pt x="3902" y="3902"/>
                  </a:lnTo>
                  <a:lnTo>
                    <a:pt x="2286" y="4572"/>
                  </a:lnTo>
                  <a:lnTo>
                    <a:pt x="669" y="3902"/>
                  </a:lnTo>
                  <a:lnTo>
                    <a:pt x="0" y="2286"/>
                  </a:lnTo>
                  <a:lnTo>
                    <a:pt x="669" y="669"/>
                  </a:lnTo>
                  <a:lnTo>
                    <a:pt x="228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33" name="object 17533"/>
            <p:cNvSpPr/>
            <p:nvPr/>
          </p:nvSpPr>
          <p:spPr>
            <a:xfrm>
              <a:off x="5761075" y="5717286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81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34" name="object 17534"/>
            <p:cNvSpPr/>
            <p:nvPr/>
          </p:nvSpPr>
          <p:spPr>
            <a:xfrm>
              <a:off x="5754217" y="572109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5">
                  <a:moveTo>
                    <a:pt x="0" y="0"/>
                  </a:moveTo>
                  <a:lnTo>
                    <a:pt x="685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35" name="object 17535"/>
            <p:cNvSpPr/>
            <p:nvPr/>
          </p:nvSpPr>
          <p:spPr>
            <a:xfrm>
              <a:off x="5758027" y="5721096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36" name="object 17536"/>
            <p:cNvSpPr/>
            <p:nvPr/>
          </p:nvSpPr>
          <p:spPr>
            <a:xfrm>
              <a:off x="5899759" y="5795772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304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37" name="object 17537"/>
            <p:cNvSpPr/>
            <p:nvPr/>
          </p:nvSpPr>
          <p:spPr>
            <a:xfrm>
              <a:off x="5897473" y="5796534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2286" y="0"/>
                  </a:moveTo>
                  <a:lnTo>
                    <a:pt x="3902" y="669"/>
                  </a:lnTo>
                  <a:lnTo>
                    <a:pt x="4572" y="2286"/>
                  </a:lnTo>
                  <a:lnTo>
                    <a:pt x="3902" y="3902"/>
                  </a:lnTo>
                  <a:lnTo>
                    <a:pt x="2286" y="4572"/>
                  </a:lnTo>
                  <a:lnTo>
                    <a:pt x="669" y="3902"/>
                  </a:lnTo>
                  <a:lnTo>
                    <a:pt x="0" y="2286"/>
                  </a:lnTo>
                  <a:lnTo>
                    <a:pt x="669" y="669"/>
                  </a:lnTo>
                  <a:lnTo>
                    <a:pt x="228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38" name="object 17538"/>
            <p:cNvSpPr/>
            <p:nvPr/>
          </p:nvSpPr>
          <p:spPr>
            <a:xfrm>
              <a:off x="5899759" y="5795772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39" name="object 17539"/>
            <p:cNvSpPr/>
            <p:nvPr/>
          </p:nvSpPr>
          <p:spPr>
            <a:xfrm>
              <a:off x="5897473" y="5793486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2286" y="0"/>
                  </a:moveTo>
                  <a:lnTo>
                    <a:pt x="3902" y="669"/>
                  </a:lnTo>
                  <a:lnTo>
                    <a:pt x="4572" y="2286"/>
                  </a:lnTo>
                  <a:lnTo>
                    <a:pt x="3902" y="3902"/>
                  </a:lnTo>
                  <a:lnTo>
                    <a:pt x="2286" y="4572"/>
                  </a:lnTo>
                  <a:lnTo>
                    <a:pt x="669" y="3902"/>
                  </a:lnTo>
                  <a:lnTo>
                    <a:pt x="0" y="2286"/>
                  </a:lnTo>
                  <a:lnTo>
                    <a:pt x="669" y="669"/>
                  </a:lnTo>
                  <a:lnTo>
                    <a:pt x="228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40" name="object 17540"/>
            <p:cNvSpPr/>
            <p:nvPr/>
          </p:nvSpPr>
          <p:spPr>
            <a:xfrm>
              <a:off x="5899759" y="5721096"/>
              <a:ext cx="0" cy="74930"/>
            </a:xfrm>
            <a:custGeom>
              <a:avLst/>
              <a:gdLst/>
              <a:ahLst/>
              <a:cxnLst/>
              <a:rect l="l" t="t" r="r" b="b"/>
              <a:pathLst>
                <a:path h="74929">
                  <a:moveTo>
                    <a:pt x="0" y="0"/>
                  </a:moveTo>
                  <a:lnTo>
                    <a:pt x="0" y="7467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41" name="object 17541"/>
            <p:cNvSpPr/>
            <p:nvPr/>
          </p:nvSpPr>
          <p:spPr>
            <a:xfrm>
              <a:off x="5897473" y="5715000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2286" y="0"/>
                  </a:moveTo>
                  <a:lnTo>
                    <a:pt x="3902" y="669"/>
                  </a:lnTo>
                  <a:lnTo>
                    <a:pt x="4572" y="2286"/>
                  </a:lnTo>
                  <a:lnTo>
                    <a:pt x="3902" y="3902"/>
                  </a:lnTo>
                  <a:lnTo>
                    <a:pt x="2286" y="4572"/>
                  </a:lnTo>
                  <a:lnTo>
                    <a:pt x="669" y="3902"/>
                  </a:lnTo>
                  <a:lnTo>
                    <a:pt x="0" y="2286"/>
                  </a:lnTo>
                  <a:lnTo>
                    <a:pt x="669" y="669"/>
                  </a:lnTo>
                  <a:lnTo>
                    <a:pt x="228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42" name="object 17542"/>
            <p:cNvSpPr/>
            <p:nvPr/>
          </p:nvSpPr>
          <p:spPr>
            <a:xfrm>
              <a:off x="5899759" y="5646420"/>
              <a:ext cx="0" cy="74930"/>
            </a:xfrm>
            <a:custGeom>
              <a:avLst/>
              <a:gdLst/>
              <a:ahLst/>
              <a:cxnLst/>
              <a:rect l="l" t="t" r="r" b="b"/>
              <a:pathLst>
                <a:path h="74929">
                  <a:moveTo>
                    <a:pt x="0" y="74675"/>
                  </a:moveTo>
                  <a:lnTo>
                    <a:pt x="0" y="70865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43" name="object 17543"/>
            <p:cNvSpPr/>
            <p:nvPr/>
          </p:nvSpPr>
          <p:spPr>
            <a:xfrm>
              <a:off x="5747359" y="5832348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5">
                  <a:moveTo>
                    <a:pt x="10667" y="0"/>
                  </a:moveTo>
                  <a:lnTo>
                    <a:pt x="10667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44" name="object 17544"/>
            <p:cNvSpPr/>
            <p:nvPr/>
          </p:nvSpPr>
          <p:spPr>
            <a:xfrm>
              <a:off x="5748121" y="583311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762" y="0"/>
                  </a:moveTo>
                  <a:lnTo>
                    <a:pt x="0" y="0"/>
                  </a:lnTo>
                  <a:lnTo>
                    <a:pt x="0" y="76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45" name="object 17545"/>
            <p:cNvSpPr/>
            <p:nvPr/>
          </p:nvSpPr>
          <p:spPr>
            <a:xfrm>
              <a:off x="5747359" y="5832348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h="24129">
                  <a:moveTo>
                    <a:pt x="0" y="0"/>
                  </a:moveTo>
                  <a:lnTo>
                    <a:pt x="0" y="2362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46" name="object 17546"/>
            <p:cNvSpPr/>
            <p:nvPr/>
          </p:nvSpPr>
          <p:spPr>
            <a:xfrm>
              <a:off x="5748121" y="5856732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4">
                  <a:moveTo>
                    <a:pt x="0" y="0"/>
                  </a:moveTo>
                  <a:lnTo>
                    <a:pt x="0" y="762"/>
                  </a:lnTo>
                  <a:lnTo>
                    <a:pt x="762" y="152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47" name="object 17547"/>
            <p:cNvSpPr/>
            <p:nvPr/>
          </p:nvSpPr>
          <p:spPr>
            <a:xfrm>
              <a:off x="5737453" y="5855970"/>
              <a:ext cx="20955" cy="3810"/>
            </a:xfrm>
            <a:custGeom>
              <a:avLst/>
              <a:gdLst/>
              <a:ahLst/>
              <a:cxnLst/>
              <a:rect l="l" t="t" r="r" b="b"/>
              <a:pathLst>
                <a:path w="20954" h="3810">
                  <a:moveTo>
                    <a:pt x="9905" y="0"/>
                  </a:moveTo>
                  <a:lnTo>
                    <a:pt x="20573" y="0"/>
                  </a:lnTo>
                  <a:lnTo>
                    <a:pt x="20573" y="3809"/>
                  </a:lnTo>
                  <a:lnTo>
                    <a:pt x="0" y="3810"/>
                  </a:lnTo>
                  <a:lnTo>
                    <a:pt x="0" y="0"/>
                  </a:lnTo>
                  <a:lnTo>
                    <a:pt x="9905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48" name="object 17548"/>
            <p:cNvSpPr/>
            <p:nvPr/>
          </p:nvSpPr>
          <p:spPr>
            <a:xfrm>
              <a:off x="5746597" y="5856732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4">
                  <a:moveTo>
                    <a:pt x="0" y="1524"/>
                  </a:moveTo>
                  <a:lnTo>
                    <a:pt x="761" y="762"/>
                  </a:lnTo>
                  <a:lnTo>
                    <a:pt x="761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49" name="object 17549"/>
            <p:cNvSpPr/>
            <p:nvPr/>
          </p:nvSpPr>
          <p:spPr>
            <a:xfrm>
              <a:off x="5747359" y="5832348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h="24129">
                  <a:moveTo>
                    <a:pt x="0" y="23622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50" name="object 17550"/>
            <p:cNvSpPr/>
            <p:nvPr/>
          </p:nvSpPr>
          <p:spPr>
            <a:xfrm>
              <a:off x="5746597" y="583311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762" y="762"/>
                  </a:moveTo>
                  <a:lnTo>
                    <a:pt x="762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51" name="object 17551"/>
            <p:cNvSpPr/>
            <p:nvPr/>
          </p:nvSpPr>
          <p:spPr>
            <a:xfrm>
              <a:off x="5737453" y="5832348"/>
              <a:ext cx="20955" cy="0"/>
            </a:xfrm>
            <a:custGeom>
              <a:avLst/>
              <a:gdLst/>
              <a:ahLst/>
              <a:cxnLst/>
              <a:rect l="l" t="t" r="r" b="b"/>
              <a:pathLst>
                <a:path w="20954">
                  <a:moveTo>
                    <a:pt x="9905" y="0"/>
                  </a:moveTo>
                  <a:lnTo>
                    <a:pt x="0" y="0"/>
                  </a:lnTo>
                  <a:lnTo>
                    <a:pt x="20573" y="0"/>
                  </a:lnTo>
                  <a:lnTo>
                    <a:pt x="9905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52" name="object 17552"/>
            <p:cNvSpPr/>
            <p:nvPr/>
          </p:nvSpPr>
          <p:spPr>
            <a:xfrm>
              <a:off x="5748121" y="583311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762" y="0"/>
                  </a:moveTo>
                  <a:lnTo>
                    <a:pt x="0" y="0"/>
                  </a:lnTo>
                  <a:lnTo>
                    <a:pt x="0" y="76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53" name="object 17553"/>
            <p:cNvSpPr/>
            <p:nvPr/>
          </p:nvSpPr>
          <p:spPr>
            <a:xfrm>
              <a:off x="5747359" y="5832348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h="24129">
                  <a:moveTo>
                    <a:pt x="0" y="0"/>
                  </a:moveTo>
                  <a:lnTo>
                    <a:pt x="0" y="2362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54" name="object 17554"/>
            <p:cNvSpPr/>
            <p:nvPr/>
          </p:nvSpPr>
          <p:spPr>
            <a:xfrm>
              <a:off x="5748121" y="5856732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4">
                  <a:moveTo>
                    <a:pt x="0" y="0"/>
                  </a:moveTo>
                  <a:lnTo>
                    <a:pt x="0" y="762"/>
                  </a:lnTo>
                  <a:lnTo>
                    <a:pt x="762" y="152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55" name="object 17555"/>
            <p:cNvSpPr/>
            <p:nvPr/>
          </p:nvSpPr>
          <p:spPr>
            <a:xfrm>
              <a:off x="5737453" y="5855970"/>
              <a:ext cx="20955" cy="3810"/>
            </a:xfrm>
            <a:custGeom>
              <a:avLst/>
              <a:gdLst/>
              <a:ahLst/>
              <a:cxnLst/>
              <a:rect l="l" t="t" r="r" b="b"/>
              <a:pathLst>
                <a:path w="20954" h="3810">
                  <a:moveTo>
                    <a:pt x="9905" y="0"/>
                  </a:moveTo>
                  <a:lnTo>
                    <a:pt x="20573" y="0"/>
                  </a:lnTo>
                  <a:lnTo>
                    <a:pt x="20573" y="3809"/>
                  </a:lnTo>
                  <a:lnTo>
                    <a:pt x="0" y="3810"/>
                  </a:lnTo>
                  <a:lnTo>
                    <a:pt x="0" y="0"/>
                  </a:lnTo>
                  <a:lnTo>
                    <a:pt x="9905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56" name="object 17556"/>
            <p:cNvSpPr/>
            <p:nvPr/>
          </p:nvSpPr>
          <p:spPr>
            <a:xfrm>
              <a:off x="5746597" y="585749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762"/>
                  </a:moveTo>
                  <a:lnTo>
                    <a:pt x="761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57" name="object 17557"/>
            <p:cNvSpPr/>
            <p:nvPr/>
          </p:nvSpPr>
          <p:spPr>
            <a:xfrm>
              <a:off x="5747359" y="5856732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762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58" name="object 17558"/>
            <p:cNvSpPr/>
            <p:nvPr/>
          </p:nvSpPr>
          <p:spPr>
            <a:xfrm>
              <a:off x="5747359" y="5832348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h="24129">
                  <a:moveTo>
                    <a:pt x="0" y="23622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59" name="object 17559"/>
            <p:cNvSpPr/>
            <p:nvPr/>
          </p:nvSpPr>
          <p:spPr>
            <a:xfrm>
              <a:off x="5746597" y="583311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762" y="762"/>
                  </a:moveTo>
                  <a:lnTo>
                    <a:pt x="762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60" name="object 17560"/>
            <p:cNvSpPr/>
            <p:nvPr/>
          </p:nvSpPr>
          <p:spPr>
            <a:xfrm>
              <a:off x="5737453" y="5832348"/>
              <a:ext cx="20955" cy="0"/>
            </a:xfrm>
            <a:custGeom>
              <a:avLst/>
              <a:gdLst/>
              <a:ahLst/>
              <a:cxnLst/>
              <a:rect l="l" t="t" r="r" b="b"/>
              <a:pathLst>
                <a:path w="20954">
                  <a:moveTo>
                    <a:pt x="9905" y="0"/>
                  </a:moveTo>
                  <a:lnTo>
                    <a:pt x="0" y="0"/>
                  </a:lnTo>
                  <a:lnTo>
                    <a:pt x="20573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61" name="object 17561"/>
            <p:cNvSpPr/>
            <p:nvPr/>
          </p:nvSpPr>
          <p:spPr>
            <a:xfrm>
              <a:off x="5758027" y="581558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810"/>
                  </a:moveTo>
                  <a:lnTo>
                    <a:pt x="0" y="381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62" name="object 17562"/>
            <p:cNvSpPr/>
            <p:nvPr/>
          </p:nvSpPr>
          <p:spPr>
            <a:xfrm>
              <a:off x="5755741" y="581406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762" y="762"/>
                  </a:moveTo>
                  <a:lnTo>
                    <a:pt x="762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63" name="object 17563"/>
            <p:cNvSpPr/>
            <p:nvPr/>
          </p:nvSpPr>
          <p:spPr>
            <a:xfrm>
              <a:off x="5747359" y="581253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5">
                  <a:moveTo>
                    <a:pt x="685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64" name="object 17564"/>
            <p:cNvSpPr/>
            <p:nvPr/>
          </p:nvSpPr>
          <p:spPr>
            <a:xfrm>
              <a:off x="5746597" y="5814060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1524" y="0"/>
                  </a:moveTo>
                  <a:lnTo>
                    <a:pt x="762" y="0"/>
                  </a:lnTo>
                  <a:lnTo>
                    <a:pt x="0" y="76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65" name="object 17565"/>
            <p:cNvSpPr/>
            <p:nvPr/>
          </p:nvSpPr>
          <p:spPr>
            <a:xfrm>
              <a:off x="5744311" y="5808726"/>
              <a:ext cx="3175" cy="10795"/>
            </a:xfrm>
            <a:custGeom>
              <a:avLst/>
              <a:gdLst/>
              <a:ahLst/>
              <a:cxnLst/>
              <a:rect l="l" t="t" r="r" b="b"/>
              <a:pathLst>
                <a:path w="3175" h="10795">
                  <a:moveTo>
                    <a:pt x="3048" y="6858"/>
                  </a:moveTo>
                  <a:lnTo>
                    <a:pt x="3048" y="10668"/>
                  </a:lnTo>
                  <a:lnTo>
                    <a:pt x="0" y="10668"/>
                  </a:lnTo>
                  <a:lnTo>
                    <a:pt x="0" y="0"/>
                  </a:lnTo>
                  <a:lnTo>
                    <a:pt x="3048" y="0"/>
                  </a:lnTo>
                  <a:lnTo>
                    <a:pt x="3048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66" name="object 17566"/>
            <p:cNvSpPr/>
            <p:nvPr/>
          </p:nvSpPr>
          <p:spPr>
            <a:xfrm>
              <a:off x="5746597" y="5812536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0" y="0"/>
                  </a:moveTo>
                  <a:lnTo>
                    <a:pt x="762" y="0"/>
                  </a:lnTo>
                  <a:lnTo>
                    <a:pt x="1524" y="761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67" name="object 17567"/>
            <p:cNvSpPr/>
            <p:nvPr/>
          </p:nvSpPr>
          <p:spPr>
            <a:xfrm>
              <a:off x="5747359" y="581253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5">
                  <a:moveTo>
                    <a:pt x="0" y="0"/>
                  </a:moveTo>
                  <a:lnTo>
                    <a:pt x="685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68" name="object 17568"/>
            <p:cNvSpPr/>
            <p:nvPr/>
          </p:nvSpPr>
          <p:spPr>
            <a:xfrm>
              <a:off x="5755741" y="581253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762"/>
                  </a:moveTo>
                  <a:lnTo>
                    <a:pt x="761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69" name="object 17569"/>
            <p:cNvSpPr/>
            <p:nvPr/>
          </p:nvSpPr>
          <p:spPr>
            <a:xfrm>
              <a:off x="5758027" y="5808726"/>
              <a:ext cx="0" cy="10795"/>
            </a:xfrm>
            <a:custGeom>
              <a:avLst/>
              <a:gdLst/>
              <a:ahLst/>
              <a:cxnLst/>
              <a:rect l="l" t="t" r="r" b="b"/>
              <a:pathLst>
                <a:path h="10795">
                  <a:moveTo>
                    <a:pt x="0" y="3810"/>
                  </a:moveTo>
                  <a:lnTo>
                    <a:pt x="0" y="0"/>
                  </a:lnTo>
                  <a:lnTo>
                    <a:pt x="0" y="1066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70" name="object 17570"/>
            <p:cNvSpPr/>
            <p:nvPr/>
          </p:nvSpPr>
          <p:spPr>
            <a:xfrm>
              <a:off x="5744311" y="5832348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60">
                  <a:moveTo>
                    <a:pt x="9905" y="0"/>
                  </a:moveTo>
                  <a:lnTo>
                    <a:pt x="9905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71" name="object 17571"/>
            <p:cNvSpPr/>
            <p:nvPr/>
          </p:nvSpPr>
          <p:spPr>
            <a:xfrm>
              <a:off x="5744311" y="583311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762" y="0"/>
                  </a:moveTo>
                  <a:lnTo>
                    <a:pt x="0" y="0"/>
                  </a:lnTo>
                  <a:lnTo>
                    <a:pt x="0" y="76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72" name="object 17572"/>
            <p:cNvSpPr/>
            <p:nvPr/>
          </p:nvSpPr>
          <p:spPr>
            <a:xfrm>
              <a:off x="5744311" y="5832348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h="24129">
                  <a:moveTo>
                    <a:pt x="0" y="0"/>
                  </a:moveTo>
                  <a:lnTo>
                    <a:pt x="0" y="2362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73" name="object 17573"/>
            <p:cNvSpPr/>
            <p:nvPr/>
          </p:nvSpPr>
          <p:spPr>
            <a:xfrm>
              <a:off x="5744311" y="5856732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4">
                  <a:moveTo>
                    <a:pt x="0" y="0"/>
                  </a:moveTo>
                  <a:lnTo>
                    <a:pt x="0" y="762"/>
                  </a:lnTo>
                  <a:lnTo>
                    <a:pt x="762" y="152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74" name="object 17574"/>
            <p:cNvSpPr/>
            <p:nvPr/>
          </p:nvSpPr>
          <p:spPr>
            <a:xfrm>
              <a:off x="5734405" y="5855970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9905" y="0"/>
                  </a:moveTo>
                  <a:lnTo>
                    <a:pt x="19811" y="0"/>
                  </a:lnTo>
                  <a:lnTo>
                    <a:pt x="19811" y="3809"/>
                  </a:lnTo>
                  <a:lnTo>
                    <a:pt x="0" y="3810"/>
                  </a:lnTo>
                  <a:lnTo>
                    <a:pt x="0" y="0"/>
                  </a:lnTo>
                  <a:lnTo>
                    <a:pt x="6857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75" name="object 17575"/>
            <p:cNvSpPr/>
            <p:nvPr/>
          </p:nvSpPr>
          <p:spPr>
            <a:xfrm>
              <a:off x="5742787" y="5856732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4">
                  <a:moveTo>
                    <a:pt x="0" y="1524"/>
                  </a:moveTo>
                  <a:lnTo>
                    <a:pt x="761" y="762"/>
                  </a:lnTo>
                  <a:lnTo>
                    <a:pt x="761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76" name="object 17576"/>
            <p:cNvSpPr/>
            <p:nvPr/>
          </p:nvSpPr>
          <p:spPr>
            <a:xfrm>
              <a:off x="5744311" y="5832348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h="24129">
                  <a:moveTo>
                    <a:pt x="0" y="23622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77" name="object 17577"/>
            <p:cNvSpPr/>
            <p:nvPr/>
          </p:nvSpPr>
          <p:spPr>
            <a:xfrm>
              <a:off x="5742787" y="583311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762" y="762"/>
                  </a:moveTo>
                  <a:lnTo>
                    <a:pt x="762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78" name="object 17578"/>
            <p:cNvSpPr/>
            <p:nvPr/>
          </p:nvSpPr>
          <p:spPr>
            <a:xfrm>
              <a:off x="5734405" y="5832348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6858" y="0"/>
                  </a:moveTo>
                  <a:lnTo>
                    <a:pt x="0" y="0"/>
                  </a:lnTo>
                  <a:lnTo>
                    <a:pt x="1981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79" name="object 17579"/>
            <p:cNvSpPr/>
            <p:nvPr/>
          </p:nvSpPr>
          <p:spPr>
            <a:xfrm>
              <a:off x="5703925" y="5825490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10">
                  <a:moveTo>
                    <a:pt x="3048" y="3810"/>
                  </a:moveTo>
                  <a:lnTo>
                    <a:pt x="0" y="3810"/>
                  </a:lnTo>
                </a:path>
                <a:path w="3175" h="3810">
                  <a:moveTo>
                    <a:pt x="3048" y="3810"/>
                  </a:moveTo>
                  <a:lnTo>
                    <a:pt x="0" y="381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80" name="object 17580"/>
            <p:cNvSpPr/>
            <p:nvPr/>
          </p:nvSpPr>
          <p:spPr>
            <a:xfrm>
              <a:off x="5703925" y="5829300"/>
              <a:ext cx="0" cy="37465"/>
            </a:xfrm>
            <a:custGeom>
              <a:avLst/>
              <a:gdLst/>
              <a:ahLst/>
              <a:cxnLst/>
              <a:rect l="l" t="t" r="r" b="b"/>
              <a:pathLst>
                <a:path h="37464">
                  <a:moveTo>
                    <a:pt x="0" y="37337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81" name="object 17581"/>
            <p:cNvSpPr/>
            <p:nvPr/>
          </p:nvSpPr>
          <p:spPr>
            <a:xfrm>
              <a:off x="5703925" y="5825490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10">
                  <a:moveTo>
                    <a:pt x="3048" y="3810"/>
                  </a:moveTo>
                  <a:lnTo>
                    <a:pt x="0" y="3810"/>
                  </a:lnTo>
                </a:path>
                <a:path w="3175" h="3810">
                  <a:moveTo>
                    <a:pt x="3048" y="3810"/>
                  </a:moveTo>
                  <a:lnTo>
                    <a:pt x="0" y="381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82" name="object 17582"/>
            <p:cNvSpPr/>
            <p:nvPr/>
          </p:nvSpPr>
          <p:spPr>
            <a:xfrm>
              <a:off x="5703925" y="5825490"/>
              <a:ext cx="0" cy="41275"/>
            </a:xfrm>
            <a:custGeom>
              <a:avLst/>
              <a:gdLst/>
              <a:ahLst/>
              <a:cxnLst/>
              <a:rect l="l" t="t" r="r" b="b"/>
              <a:pathLst>
                <a:path h="41275">
                  <a:moveTo>
                    <a:pt x="0" y="41148"/>
                  </a:moveTo>
                  <a:lnTo>
                    <a:pt x="0" y="3810"/>
                  </a:lnTo>
                </a:path>
                <a:path h="41275">
                  <a:moveTo>
                    <a:pt x="0" y="41148"/>
                  </a:moveTo>
                  <a:lnTo>
                    <a:pt x="0" y="381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83" name="object 17583"/>
            <p:cNvSpPr/>
            <p:nvPr/>
          </p:nvSpPr>
          <p:spPr>
            <a:xfrm>
              <a:off x="5703925" y="582930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48" y="0"/>
                  </a:moveTo>
                  <a:lnTo>
                    <a:pt x="0" y="0"/>
                  </a:lnTo>
                </a:path>
                <a:path w="3175">
                  <a:moveTo>
                    <a:pt x="304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84" name="object 17584"/>
            <p:cNvSpPr/>
            <p:nvPr/>
          </p:nvSpPr>
          <p:spPr>
            <a:xfrm>
              <a:off x="5703925" y="5825490"/>
              <a:ext cx="37465" cy="0"/>
            </a:xfrm>
            <a:custGeom>
              <a:avLst/>
              <a:gdLst/>
              <a:ahLst/>
              <a:cxnLst/>
              <a:rect l="l" t="t" r="r" b="b"/>
              <a:pathLst>
                <a:path w="37464">
                  <a:moveTo>
                    <a:pt x="37337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85" name="object 17585"/>
            <p:cNvSpPr/>
            <p:nvPr/>
          </p:nvSpPr>
          <p:spPr>
            <a:xfrm>
              <a:off x="5703925" y="5829300"/>
              <a:ext cx="40640" cy="0"/>
            </a:xfrm>
            <a:custGeom>
              <a:avLst/>
              <a:gdLst/>
              <a:ahLst/>
              <a:cxnLst/>
              <a:rect l="l" t="t" r="r" b="b"/>
              <a:pathLst>
                <a:path w="40639">
                  <a:moveTo>
                    <a:pt x="40386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86" name="object 17586"/>
            <p:cNvSpPr/>
            <p:nvPr/>
          </p:nvSpPr>
          <p:spPr>
            <a:xfrm>
              <a:off x="5703925" y="5866638"/>
              <a:ext cx="33655" cy="0"/>
            </a:xfrm>
            <a:custGeom>
              <a:avLst/>
              <a:gdLst/>
              <a:ahLst/>
              <a:cxnLst/>
              <a:rect l="l" t="t" r="r" b="b"/>
              <a:pathLst>
                <a:path w="33654">
                  <a:moveTo>
                    <a:pt x="33527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87" name="object 17587"/>
            <p:cNvSpPr/>
            <p:nvPr/>
          </p:nvSpPr>
          <p:spPr>
            <a:xfrm>
              <a:off x="5703925" y="5825490"/>
              <a:ext cx="37465" cy="0"/>
            </a:xfrm>
            <a:custGeom>
              <a:avLst/>
              <a:gdLst/>
              <a:ahLst/>
              <a:cxnLst/>
              <a:rect l="l" t="t" r="r" b="b"/>
              <a:pathLst>
                <a:path w="37464">
                  <a:moveTo>
                    <a:pt x="37337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88" name="object 17588"/>
            <p:cNvSpPr/>
            <p:nvPr/>
          </p:nvSpPr>
          <p:spPr>
            <a:xfrm>
              <a:off x="5703925" y="5829300"/>
              <a:ext cx="40640" cy="0"/>
            </a:xfrm>
            <a:custGeom>
              <a:avLst/>
              <a:gdLst/>
              <a:ahLst/>
              <a:cxnLst/>
              <a:rect l="l" t="t" r="r" b="b"/>
              <a:pathLst>
                <a:path w="40639">
                  <a:moveTo>
                    <a:pt x="40386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89" name="object 17589"/>
            <p:cNvSpPr/>
            <p:nvPr/>
          </p:nvSpPr>
          <p:spPr>
            <a:xfrm>
              <a:off x="5693257" y="5775198"/>
              <a:ext cx="13970" cy="17145"/>
            </a:xfrm>
            <a:custGeom>
              <a:avLst/>
              <a:gdLst/>
              <a:ahLst/>
              <a:cxnLst/>
              <a:rect l="l" t="t" r="r" b="b"/>
              <a:pathLst>
                <a:path w="13970" h="17145">
                  <a:moveTo>
                    <a:pt x="13715" y="0"/>
                  </a:moveTo>
                  <a:lnTo>
                    <a:pt x="0" y="1676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90" name="object 17590"/>
            <p:cNvSpPr/>
            <p:nvPr/>
          </p:nvSpPr>
          <p:spPr>
            <a:xfrm>
              <a:off x="5703925" y="5866638"/>
              <a:ext cx="33655" cy="0"/>
            </a:xfrm>
            <a:custGeom>
              <a:avLst/>
              <a:gdLst/>
              <a:ahLst/>
              <a:cxnLst/>
              <a:rect l="l" t="t" r="r" b="b"/>
              <a:pathLst>
                <a:path w="33654">
                  <a:moveTo>
                    <a:pt x="33527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91" name="object 17591"/>
            <p:cNvSpPr/>
            <p:nvPr/>
          </p:nvSpPr>
          <p:spPr>
            <a:xfrm>
              <a:off x="5676493" y="5846064"/>
              <a:ext cx="71120" cy="0"/>
            </a:xfrm>
            <a:custGeom>
              <a:avLst/>
              <a:gdLst/>
              <a:ahLst/>
              <a:cxnLst/>
              <a:rect l="l" t="t" r="r" b="b"/>
              <a:pathLst>
                <a:path w="71120">
                  <a:moveTo>
                    <a:pt x="70865" y="0"/>
                  </a:moveTo>
                  <a:lnTo>
                    <a:pt x="0" y="0"/>
                  </a:lnTo>
                </a:path>
                <a:path w="71120">
                  <a:moveTo>
                    <a:pt x="70865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92" name="object 17592"/>
            <p:cNvSpPr/>
            <p:nvPr/>
          </p:nvSpPr>
          <p:spPr>
            <a:xfrm>
              <a:off x="5703925" y="5866638"/>
              <a:ext cx="33655" cy="0"/>
            </a:xfrm>
            <a:custGeom>
              <a:avLst/>
              <a:gdLst/>
              <a:ahLst/>
              <a:cxnLst/>
              <a:rect l="l" t="t" r="r" b="b"/>
              <a:pathLst>
                <a:path w="33654">
                  <a:moveTo>
                    <a:pt x="33527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93" name="object 17593"/>
            <p:cNvSpPr/>
            <p:nvPr/>
          </p:nvSpPr>
          <p:spPr>
            <a:xfrm>
              <a:off x="5693257" y="5775198"/>
              <a:ext cx="13970" cy="17145"/>
            </a:xfrm>
            <a:custGeom>
              <a:avLst/>
              <a:gdLst/>
              <a:ahLst/>
              <a:cxnLst/>
              <a:rect l="l" t="t" r="r" b="b"/>
              <a:pathLst>
                <a:path w="13970" h="17145">
                  <a:moveTo>
                    <a:pt x="13715" y="0"/>
                  </a:moveTo>
                  <a:lnTo>
                    <a:pt x="0" y="1676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94" name="object 17594"/>
            <p:cNvSpPr/>
            <p:nvPr/>
          </p:nvSpPr>
          <p:spPr>
            <a:xfrm>
              <a:off x="5703925" y="5829300"/>
              <a:ext cx="40640" cy="0"/>
            </a:xfrm>
            <a:custGeom>
              <a:avLst/>
              <a:gdLst/>
              <a:ahLst/>
              <a:cxnLst/>
              <a:rect l="l" t="t" r="r" b="b"/>
              <a:pathLst>
                <a:path w="40639">
                  <a:moveTo>
                    <a:pt x="40386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95" name="object 17595"/>
            <p:cNvSpPr/>
            <p:nvPr/>
          </p:nvSpPr>
          <p:spPr>
            <a:xfrm>
              <a:off x="5703925" y="5825490"/>
              <a:ext cx="37465" cy="0"/>
            </a:xfrm>
            <a:custGeom>
              <a:avLst/>
              <a:gdLst/>
              <a:ahLst/>
              <a:cxnLst/>
              <a:rect l="l" t="t" r="r" b="b"/>
              <a:pathLst>
                <a:path w="37464">
                  <a:moveTo>
                    <a:pt x="37337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96" name="object 17596"/>
            <p:cNvSpPr/>
            <p:nvPr/>
          </p:nvSpPr>
          <p:spPr>
            <a:xfrm>
              <a:off x="5899759" y="5798820"/>
              <a:ext cx="0" cy="101600"/>
            </a:xfrm>
            <a:custGeom>
              <a:avLst/>
              <a:gdLst/>
              <a:ahLst/>
              <a:cxnLst/>
              <a:rect l="l" t="t" r="r" b="b"/>
              <a:pathLst>
                <a:path h="101600">
                  <a:moveTo>
                    <a:pt x="0" y="101346"/>
                  </a:moveTo>
                  <a:lnTo>
                    <a:pt x="0" y="0"/>
                  </a:lnTo>
                </a:path>
                <a:path h="101600">
                  <a:moveTo>
                    <a:pt x="0" y="101346"/>
                  </a:moveTo>
                  <a:lnTo>
                    <a:pt x="0" y="0"/>
                  </a:lnTo>
                </a:path>
                <a:path h="101600">
                  <a:moveTo>
                    <a:pt x="0" y="101346"/>
                  </a:moveTo>
                  <a:lnTo>
                    <a:pt x="0" y="0"/>
                  </a:lnTo>
                </a:path>
                <a:path h="101600">
                  <a:moveTo>
                    <a:pt x="0" y="101346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97" name="object 17597"/>
            <p:cNvSpPr/>
            <p:nvPr/>
          </p:nvSpPr>
          <p:spPr>
            <a:xfrm>
              <a:off x="5899759" y="5900166"/>
              <a:ext cx="98425" cy="0"/>
            </a:xfrm>
            <a:custGeom>
              <a:avLst/>
              <a:gdLst/>
              <a:ahLst/>
              <a:cxnLst/>
              <a:rect l="l" t="t" r="r" b="b"/>
              <a:pathLst>
                <a:path w="98425">
                  <a:moveTo>
                    <a:pt x="9829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98" name="object 17598"/>
            <p:cNvSpPr/>
            <p:nvPr/>
          </p:nvSpPr>
          <p:spPr>
            <a:xfrm>
              <a:off x="5899759" y="5721096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10">
                  <a:moveTo>
                    <a:pt x="3810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99" name="object 17599"/>
            <p:cNvSpPr/>
            <p:nvPr/>
          </p:nvSpPr>
          <p:spPr>
            <a:xfrm>
              <a:off x="5899759" y="572109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5">
                  <a:moveTo>
                    <a:pt x="685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00" name="object 17600"/>
            <p:cNvSpPr/>
            <p:nvPr/>
          </p:nvSpPr>
          <p:spPr>
            <a:xfrm>
              <a:off x="5899759" y="579882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10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01" name="object 17601"/>
            <p:cNvSpPr/>
            <p:nvPr/>
          </p:nvSpPr>
          <p:spPr>
            <a:xfrm>
              <a:off x="5899759" y="579577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10">
                  <a:moveTo>
                    <a:pt x="3810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02" name="object 17602"/>
            <p:cNvSpPr/>
            <p:nvPr/>
          </p:nvSpPr>
          <p:spPr>
            <a:xfrm>
              <a:off x="5899759" y="579577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5">
                  <a:moveTo>
                    <a:pt x="685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03" name="object 17603"/>
            <p:cNvSpPr/>
            <p:nvPr/>
          </p:nvSpPr>
          <p:spPr>
            <a:xfrm>
              <a:off x="5899759" y="5900166"/>
              <a:ext cx="98425" cy="0"/>
            </a:xfrm>
            <a:custGeom>
              <a:avLst/>
              <a:gdLst/>
              <a:ahLst/>
              <a:cxnLst/>
              <a:rect l="l" t="t" r="r" b="b"/>
              <a:pathLst>
                <a:path w="98425">
                  <a:moveTo>
                    <a:pt x="9829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04" name="object 17604"/>
            <p:cNvSpPr/>
            <p:nvPr/>
          </p:nvSpPr>
          <p:spPr>
            <a:xfrm>
              <a:off x="5899759" y="5646420"/>
              <a:ext cx="81915" cy="0"/>
            </a:xfrm>
            <a:custGeom>
              <a:avLst/>
              <a:gdLst/>
              <a:ahLst/>
              <a:cxnLst/>
              <a:rect l="l" t="t" r="r" b="b"/>
              <a:pathLst>
                <a:path w="81914">
                  <a:moveTo>
                    <a:pt x="0" y="0"/>
                  </a:moveTo>
                  <a:lnTo>
                    <a:pt x="8153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05" name="object 17605"/>
            <p:cNvSpPr/>
            <p:nvPr/>
          </p:nvSpPr>
          <p:spPr>
            <a:xfrm>
              <a:off x="5899759" y="579577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5">
                  <a:moveTo>
                    <a:pt x="685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06" name="object 17606"/>
            <p:cNvSpPr/>
            <p:nvPr/>
          </p:nvSpPr>
          <p:spPr>
            <a:xfrm>
              <a:off x="5899759" y="579577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10">
                  <a:moveTo>
                    <a:pt x="3810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07" name="object 17607"/>
            <p:cNvSpPr/>
            <p:nvPr/>
          </p:nvSpPr>
          <p:spPr>
            <a:xfrm>
              <a:off x="5899759" y="579882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10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08" name="object 17608"/>
            <p:cNvSpPr/>
            <p:nvPr/>
          </p:nvSpPr>
          <p:spPr>
            <a:xfrm>
              <a:off x="5899759" y="5721096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10">
                  <a:moveTo>
                    <a:pt x="3810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09" name="object 17609"/>
            <p:cNvSpPr/>
            <p:nvPr/>
          </p:nvSpPr>
          <p:spPr>
            <a:xfrm>
              <a:off x="5899759" y="572109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5">
                  <a:moveTo>
                    <a:pt x="685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10" name="object 17610"/>
            <p:cNvSpPr/>
            <p:nvPr/>
          </p:nvSpPr>
          <p:spPr>
            <a:xfrm>
              <a:off x="5899759" y="579577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10">
                  <a:moveTo>
                    <a:pt x="3810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11" name="object 17611"/>
            <p:cNvSpPr/>
            <p:nvPr/>
          </p:nvSpPr>
          <p:spPr>
            <a:xfrm>
              <a:off x="5899759" y="579882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10">
                  <a:moveTo>
                    <a:pt x="0" y="0"/>
                  </a:moveTo>
                  <a:lnTo>
                    <a:pt x="3810" y="0"/>
                  </a:lnTo>
                </a:path>
                <a:path w="3810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12" name="object 17612"/>
            <p:cNvSpPr/>
            <p:nvPr/>
          </p:nvSpPr>
          <p:spPr>
            <a:xfrm>
              <a:off x="5899759" y="5900166"/>
              <a:ext cx="98425" cy="0"/>
            </a:xfrm>
            <a:custGeom>
              <a:avLst/>
              <a:gdLst/>
              <a:ahLst/>
              <a:cxnLst/>
              <a:rect l="l" t="t" r="r" b="b"/>
              <a:pathLst>
                <a:path w="98425">
                  <a:moveTo>
                    <a:pt x="98298" y="0"/>
                  </a:moveTo>
                  <a:lnTo>
                    <a:pt x="0" y="0"/>
                  </a:lnTo>
                </a:path>
                <a:path w="98425">
                  <a:moveTo>
                    <a:pt x="9829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13" name="object 17613"/>
            <p:cNvSpPr/>
            <p:nvPr/>
          </p:nvSpPr>
          <p:spPr>
            <a:xfrm>
              <a:off x="5899759" y="579882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10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14" name="object 17614"/>
            <p:cNvSpPr/>
            <p:nvPr/>
          </p:nvSpPr>
          <p:spPr>
            <a:xfrm>
              <a:off x="5899759" y="579577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10">
                  <a:moveTo>
                    <a:pt x="3810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15" name="object 17615"/>
            <p:cNvSpPr/>
            <p:nvPr/>
          </p:nvSpPr>
          <p:spPr>
            <a:xfrm>
              <a:off x="5899759" y="579577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5">
                  <a:moveTo>
                    <a:pt x="685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16" name="object 17616"/>
            <p:cNvSpPr/>
            <p:nvPr/>
          </p:nvSpPr>
          <p:spPr>
            <a:xfrm>
              <a:off x="5899759" y="572109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5">
                  <a:moveTo>
                    <a:pt x="685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17" name="object 17617"/>
            <p:cNvSpPr/>
            <p:nvPr/>
          </p:nvSpPr>
          <p:spPr>
            <a:xfrm>
              <a:off x="5899759" y="5721096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10">
                  <a:moveTo>
                    <a:pt x="3810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18" name="object 17618"/>
            <p:cNvSpPr/>
            <p:nvPr/>
          </p:nvSpPr>
          <p:spPr>
            <a:xfrm>
              <a:off x="5899759" y="5646420"/>
              <a:ext cx="81915" cy="0"/>
            </a:xfrm>
            <a:custGeom>
              <a:avLst/>
              <a:gdLst/>
              <a:ahLst/>
              <a:cxnLst/>
              <a:rect l="l" t="t" r="r" b="b"/>
              <a:pathLst>
                <a:path w="81914">
                  <a:moveTo>
                    <a:pt x="0" y="0"/>
                  </a:moveTo>
                  <a:lnTo>
                    <a:pt x="8153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19" name="object 17619"/>
            <p:cNvSpPr/>
            <p:nvPr/>
          </p:nvSpPr>
          <p:spPr>
            <a:xfrm>
              <a:off x="5744311" y="5602986"/>
              <a:ext cx="0" cy="226695"/>
            </a:xfrm>
            <a:custGeom>
              <a:avLst/>
              <a:gdLst/>
              <a:ahLst/>
              <a:cxnLst/>
              <a:rect l="l" t="t" r="r" b="b"/>
              <a:pathLst>
                <a:path h="226695">
                  <a:moveTo>
                    <a:pt x="0" y="226313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20" name="object 17620"/>
            <p:cNvSpPr/>
            <p:nvPr/>
          </p:nvSpPr>
          <p:spPr>
            <a:xfrm>
              <a:off x="5741263" y="5602986"/>
              <a:ext cx="0" cy="222885"/>
            </a:xfrm>
            <a:custGeom>
              <a:avLst/>
              <a:gdLst/>
              <a:ahLst/>
              <a:cxnLst/>
              <a:rect l="l" t="t" r="r" b="b"/>
              <a:pathLst>
                <a:path h="222885">
                  <a:moveTo>
                    <a:pt x="0" y="222503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21" name="object 17621"/>
            <p:cNvSpPr/>
            <p:nvPr/>
          </p:nvSpPr>
          <p:spPr>
            <a:xfrm>
              <a:off x="5734405" y="5602986"/>
              <a:ext cx="0" cy="216535"/>
            </a:xfrm>
            <a:custGeom>
              <a:avLst/>
              <a:gdLst/>
              <a:ahLst/>
              <a:cxnLst/>
              <a:rect l="l" t="t" r="r" b="b"/>
              <a:pathLst>
                <a:path h="216535">
                  <a:moveTo>
                    <a:pt x="0" y="0"/>
                  </a:moveTo>
                  <a:lnTo>
                    <a:pt x="0" y="21640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22" name="object 17622"/>
            <p:cNvSpPr/>
            <p:nvPr/>
          </p:nvSpPr>
          <p:spPr>
            <a:xfrm>
              <a:off x="5761075" y="5596128"/>
              <a:ext cx="0" cy="121285"/>
            </a:xfrm>
            <a:custGeom>
              <a:avLst/>
              <a:gdLst/>
              <a:ahLst/>
              <a:cxnLst/>
              <a:rect l="l" t="t" r="r" b="b"/>
              <a:pathLst>
                <a:path h="121285">
                  <a:moveTo>
                    <a:pt x="0" y="0"/>
                  </a:moveTo>
                  <a:lnTo>
                    <a:pt x="0" y="121157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23" name="object 17623"/>
            <p:cNvSpPr/>
            <p:nvPr/>
          </p:nvSpPr>
          <p:spPr>
            <a:xfrm>
              <a:off x="5984341" y="5609844"/>
              <a:ext cx="0" cy="36830"/>
            </a:xfrm>
            <a:custGeom>
              <a:avLst/>
              <a:gdLst/>
              <a:ahLst/>
              <a:cxnLst/>
              <a:rect l="l" t="t" r="r" b="b"/>
              <a:pathLst>
                <a:path h="36829">
                  <a:moveTo>
                    <a:pt x="0" y="0"/>
                  </a:moveTo>
                  <a:lnTo>
                    <a:pt x="0" y="3657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24" name="object 17624"/>
            <p:cNvSpPr/>
            <p:nvPr/>
          </p:nvSpPr>
          <p:spPr>
            <a:xfrm>
              <a:off x="5987389" y="5609844"/>
              <a:ext cx="0" cy="36830"/>
            </a:xfrm>
            <a:custGeom>
              <a:avLst/>
              <a:gdLst/>
              <a:ahLst/>
              <a:cxnLst/>
              <a:rect l="l" t="t" r="r" b="b"/>
              <a:pathLst>
                <a:path h="36829">
                  <a:moveTo>
                    <a:pt x="0" y="0"/>
                  </a:moveTo>
                  <a:lnTo>
                    <a:pt x="0" y="3657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25" name="object 17625"/>
            <p:cNvSpPr/>
            <p:nvPr/>
          </p:nvSpPr>
          <p:spPr>
            <a:xfrm>
              <a:off x="5984341" y="5602986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h="50800">
                  <a:moveTo>
                    <a:pt x="0" y="0"/>
                  </a:moveTo>
                  <a:lnTo>
                    <a:pt x="0" y="5029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26" name="object 17626"/>
            <p:cNvSpPr/>
            <p:nvPr/>
          </p:nvSpPr>
          <p:spPr>
            <a:xfrm>
              <a:off x="5734405" y="5602986"/>
              <a:ext cx="0" cy="216535"/>
            </a:xfrm>
            <a:custGeom>
              <a:avLst/>
              <a:gdLst/>
              <a:ahLst/>
              <a:cxnLst/>
              <a:rect l="l" t="t" r="r" b="b"/>
              <a:pathLst>
                <a:path h="216535">
                  <a:moveTo>
                    <a:pt x="0" y="0"/>
                  </a:moveTo>
                  <a:lnTo>
                    <a:pt x="0" y="21640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27" name="object 17627"/>
            <p:cNvSpPr/>
            <p:nvPr/>
          </p:nvSpPr>
          <p:spPr>
            <a:xfrm>
              <a:off x="5741263" y="5602986"/>
              <a:ext cx="0" cy="222885"/>
            </a:xfrm>
            <a:custGeom>
              <a:avLst/>
              <a:gdLst/>
              <a:ahLst/>
              <a:cxnLst/>
              <a:rect l="l" t="t" r="r" b="b"/>
              <a:pathLst>
                <a:path h="222885">
                  <a:moveTo>
                    <a:pt x="0" y="222503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28" name="object 17628"/>
            <p:cNvSpPr/>
            <p:nvPr/>
          </p:nvSpPr>
          <p:spPr>
            <a:xfrm>
              <a:off x="5744311" y="5602986"/>
              <a:ext cx="0" cy="226695"/>
            </a:xfrm>
            <a:custGeom>
              <a:avLst/>
              <a:gdLst/>
              <a:ahLst/>
              <a:cxnLst/>
              <a:rect l="l" t="t" r="r" b="b"/>
              <a:pathLst>
                <a:path h="226695">
                  <a:moveTo>
                    <a:pt x="0" y="226313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29" name="object 17629"/>
            <p:cNvSpPr/>
            <p:nvPr/>
          </p:nvSpPr>
          <p:spPr>
            <a:xfrm>
              <a:off x="5761075" y="5596128"/>
              <a:ext cx="0" cy="121285"/>
            </a:xfrm>
            <a:custGeom>
              <a:avLst/>
              <a:gdLst/>
              <a:ahLst/>
              <a:cxnLst/>
              <a:rect l="l" t="t" r="r" b="b"/>
              <a:pathLst>
                <a:path h="121285">
                  <a:moveTo>
                    <a:pt x="0" y="0"/>
                  </a:moveTo>
                  <a:lnTo>
                    <a:pt x="0" y="121157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30" name="object 17630"/>
            <p:cNvSpPr/>
            <p:nvPr/>
          </p:nvSpPr>
          <p:spPr>
            <a:xfrm>
              <a:off x="5984341" y="5602986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h="50800">
                  <a:moveTo>
                    <a:pt x="0" y="0"/>
                  </a:moveTo>
                  <a:lnTo>
                    <a:pt x="0" y="5029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31" name="object 17631"/>
            <p:cNvSpPr/>
            <p:nvPr/>
          </p:nvSpPr>
          <p:spPr>
            <a:xfrm>
              <a:off x="5987389" y="5609844"/>
              <a:ext cx="0" cy="36830"/>
            </a:xfrm>
            <a:custGeom>
              <a:avLst/>
              <a:gdLst/>
              <a:ahLst/>
              <a:cxnLst/>
              <a:rect l="l" t="t" r="r" b="b"/>
              <a:pathLst>
                <a:path h="36829">
                  <a:moveTo>
                    <a:pt x="0" y="0"/>
                  </a:moveTo>
                  <a:lnTo>
                    <a:pt x="0" y="3657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32" name="object 17632"/>
            <p:cNvSpPr/>
            <p:nvPr/>
          </p:nvSpPr>
          <p:spPr>
            <a:xfrm>
              <a:off x="5984341" y="5609844"/>
              <a:ext cx="0" cy="36830"/>
            </a:xfrm>
            <a:custGeom>
              <a:avLst/>
              <a:gdLst/>
              <a:ahLst/>
              <a:cxnLst/>
              <a:rect l="l" t="t" r="r" b="b"/>
              <a:pathLst>
                <a:path h="36829">
                  <a:moveTo>
                    <a:pt x="0" y="0"/>
                  </a:moveTo>
                  <a:lnTo>
                    <a:pt x="0" y="3657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7633" name="object 17633"/>
          <p:cNvSpPr/>
          <p:nvPr/>
        </p:nvSpPr>
        <p:spPr>
          <a:xfrm>
            <a:off x="7533702" y="5044385"/>
            <a:ext cx="328012" cy="0"/>
          </a:xfrm>
          <a:custGeom>
            <a:avLst/>
            <a:gdLst/>
            <a:ahLst/>
            <a:cxnLst/>
            <a:rect l="l" t="t" r="r" b="b"/>
            <a:pathLst>
              <a:path w="260985">
                <a:moveTo>
                  <a:pt x="260603" y="0"/>
                </a:moveTo>
                <a:lnTo>
                  <a:pt x="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7634" name="object 17634"/>
          <p:cNvGrpSpPr/>
          <p:nvPr/>
        </p:nvGrpSpPr>
        <p:grpSpPr>
          <a:xfrm>
            <a:off x="8693953" y="6943654"/>
            <a:ext cx="110135" cy="54270"/>
            <a:chOff x="6917410" y="6617329"/>
            <a:chExt cx="87630" cy="43180"/>
          </a:xfrm>
        </p:grpSpPr>
        <p:sp>
          <p:nvSpPr>
            <p:cNvPr id="17635" name="object 17635"/>
            <p:cNvSpPr/>
            <p:nvPr/>
          </p:nvSpPr>
          <p:spPr>
            <a:xfrm>
              <a:off x="6917791" y="6618731"/>
              <a:ext cx="22860" cy="39370"/>
            </a:xfrm>
            <a:custGeom>
              <a:avLst/>
              <a:gdLst/>
              <a:ahLst/>
              <a:cxnLst/>
              <a:rect l="l" t="t" r="r" b="b"/>
              <a:pathLst>
                <a:path w="22859" h="39370">
                  <a:moveTo>
                    <a:pt x="4572" y="34290"/>
                  </a:moveTo>
                  <a:lnTo>
                    <a:pt x="22860" y="34290"/>
                  </a:lnTo>
                  <a:lnTo>
                    <a:pt x="22860" y="38862"/>
                  </a:lnTo>
                  <a:lnTo>
                    <a:pt x="0" y="38862"/>
                  </a:lnTo>
                  <a:lnTo>
                    <a:pt x="0" y="0"/>
                  </a:lnTo>
                  <a:lnTo>
                    <a:pt x="21336" y="0"/>
                  </a:lnTo>
                  <a:lnTo>
                    <a:pt x="21336" y="4572"/>
                  </a:lnTo>
                  <a:lnTo>
                    <a:pt x="4572" y="4572"/>
                  </a:lnTo>
                  <a:lnTo>
                    <a:pt x="4572" y="16764"/>
                  </a:lnTo>
                  <a:lnTo>
                    <a:pt x="19050" y="16764"/>
                  </a:lnTo>
                  <a:lnTo>
                    <a:pt x="19050" y="20574"/>
                  </a:lnTo>
                  <a:lnTo>
                    <a:pt x="4572" y="20574"/>
                  </a:lnTo>
                  <a:lnTo>
                    <a:pt x="4572" y="3429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36" name="object 17636"/>
            <p:cNvSpPr/>
            <p:nvPr/>
          </p:nvSpPr>
          <p:spPr>
            <a:xfrm>
              <a:off x="6945985" y="6617710"/>
              <a:ext cx="26034" cy="40640"/>
            </a:xfrm>
            <a:custGeom>
              <a:avLst/>
              <a:gdLst/>
              <a:ahLst/>
              <a:cxnLst/>
              <a:rect l="l" t="t" r="r" b="b"/>
              <a:pathLst>
                <a:path w="26034" h="40640">
                  <a:moveTo>
                    <a:pt x="3048" y="38359"/>
                  </a:moveTo>
                  <a:lnTo>
                    <a:pt x="762" y="35311"/>
                  </a:lnTo>
                  <a:lnTo>
                    <a:pt x="0" y="30739"/>
                  </a:lnTo>
                  <a:lnTo>
                    <a:pt x="4572" y="30739"/>
                  </a:lnTo>
                  <a:lnTo>
                    <a:pt x="5334" y="33787"/>
                  </a:lnTo>
                  <a:lnTo>
                    <a:pt x="6096" y="35311"/>
                  </a:lnTo>
                  <a:lnTo>
                    <a:pt x="9144" y="36073"/>
                  </a:lnTo>
                  <a:lnTo>
                    <a:pt x="12954" y="36835"/>
                  </a:lnTo>
                  <a:lnTo>
                    <a:pt x="16002" y="36073"/>
                  </a:lnTo>
                  <a:lnTo>
                    <a:pt x="18288" y="34549"/>
                  </a:lnTo>
                  <a:lnTo>
                    <a:pt x="19812" y="33025"/>
                  </a:lnTo>
                  <a:lnTo>
                    <a:pt x="20574" y="29977"/>
                  </a:lnTo>
                  <a:lnTo>
                    <a:pt x="20574" y="27691"/>
                  </a:lnTo>
                  <a:lnTo>
                    <a:pt x="19050" y="26167"/>
                  </a:lnTo>
                  <a:lnTo>
                    <a:pt x="16002" y="24643"/>
                  </a:lnTo>
                  <a:lnTo>
                    <a:pt x="10668" y="21595"/>
                  </a:lnTo>
                  <a:lnTo>
                    <a:pt x="6096" y="19309"/>
                  </a:lnTo>
                  <a:lnTo>
                    <a:pt x="541" y="10725"/>
                  </a:lnTo>
                  <a:lnTo>
                    <a:pt x="4000" y="3507"/>
                  </a:lnTo>
                  <a:lnTo>
                    <a:pt x="12507" y="0"/>
                  </a:lnTo>
                  <a:lnTo>
                    <a:pt x="22098" y="2545"/>
                  </a:lnTo>
                  <a:lnTo>
                    <a:pt x="23622" y="4831"/>
                  </a:lnTo>
                  <a:lnTo>
                    <a:pt x="24384" y="7879"/>
                  </a:lnTo>
                  <a:lnTo>
                    <a:pt x="19050" y="7879"/>
                  </a:lnTo>
                  <a:lnTo>
                    <a:pt x="19050" y="6355"/>
                  </a:lnTo>
                  <a:lnTo>
                    <a:pt x="18288" y="4831"/>
                  </a:lnTo>
                  <a:lnTo>
                    <a:pt x="12618" y="3754"/>
                  </a:lnTo>
                  <a:lnTo>
                    <a:pt x="8105" y="5507"/>
                  </a:lnTo>
                  <a:lnTo>
                    <a:pt x="6207" y="9399"/>
                  </a:lnTo>
                  <a:lnTo>
                    <a:pt x="8382" y="14737"/>
                  </a:lnTo>
                  <a:lnTo>
                    <a:pt x="10668" y="16261"/>
                  </a:lnTo>
                  <a:lnTo>
                    <a:pt x="16764" y="18547"/>
                  </a:lnTo>
                  <a:lnTo>
                    <a:pt x="23926" y="23959"/>
                  </a:lnTo>
                  <a:lnTo>
                    <a:pt x="25793" y="31449"/>
                  </a:lnTo>
                  <a:lnTo>
                    <a:pt x="22193" y="38012"/>
                  </a:lnTo>
                  <a:lnTo>
                    <a:pt x="12954" y="40645"/>
                  </a:lnTo>
                  <a:lnTo>
                    <a:pt x="6858" y="39883"/>
                  </a:lnTo>
                  <a:lnTo>
                    <a:pt x="3048" y="3835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37" name="object 17637"/>
            <p:cNvSpPr/>
            <p:nvPr/>
          </p:nvSpPr>
          <p:spPr>
            <a:xfrm>
              <a:off x="6975703" y="6617911"/>
              <a:ext cx="29209" cy="41275"/>
            </a:xfrm>
            <a:custGeom>
              <a:avLst/>
              <a:gdLst/>
              <a:ahLst/>
              <a:cxnLst/>
              <a:rect l="l" t="t" r="r" b="b"/>
              <a:pathLst>
                <a:path w="29209" h="41275">
                  <a:moveTo>
                    <a:pt x="22859" y="35110"/>
                  </a:moveTo>
                  <a:lnTo>
                    <a:pt x="24383" y="33586"/>
                  </a:lnTo>
                  <a:lnTo>
                    <a:pt x="24383" y="31300"/>
                  </a:lnTo>
                  <a:lnTo>
                    <a:pt x="28955" y="31300"/>
                  </a:lnTo>
                  <a:lnTo>
                    <a:pt x="28193" y="34348"/>
                  </a:lnTo>
                  <a:lnTo>
                    <a:pt x="26669" y="37396"/>
                  </a:lnTo>
                  <a:lnTo>
                    <a:pt x="18192" y="40647"/>
                  </a:lnTo>
                  <a:lnTo>
                    <a:pt x="10067" y="39077"/>
                  </a:lnTo>
                  <a:lnTo>
                    <a:pt x="3767" y="33619"/>
                  </a:lnTo>
                  <a:lnTo>
                    <a:pt x="761" y="25204"/>
                  </a:lnTo>
                  <a:lnTo>
                    <a:pt x="0" y="19870"/>
                  </a:lnTo>
                  <a:lnTo>
                    <a:pt x="761" y="15298"/>
                  </a:lnTo>
                  <a:lnTo>
                    <a:pt x="3818" y="6460"/>
                  </a:lnTo>
                  <a:lnTo>
                    <a:pt x="9910" y="1239"/>
                  </a:lnTo>
                  <a:lnTo>
                    <a:pt x="17905" y="0"/>
                  </a:lnTo>
                  <a:lnTo>
                    <a:pt x="26669" y="3106"/>
                  </a:lnTo>
                  <a:lnTo>
                    <a:pt x="28193" y="6154"/>
                  </a:lnTo>
                  <a:lnTo>
                    <a:pt x="28955" y="9202"/>
                  </a:lnTo>
                  <a:lnTo>
                    <a:pt x="24383" y="9202"/>
                  </a:lnTo>
                  <a:lnTo>
                    <a:pt x="24383" y="6916"/>
                  </a:lnTo>
                  <a:lnTo>
                    <a:pt x="22859" y="5392"/>
                  </a:lnTo>
                  <a:lnTo>
                    <a:pt x="20573" y="3868"/>
                  </a:lnTo>
                  <a:lnTo>
                    <a:pt x="16763" y="3868"/>
                  </a:lnTo>
                  <a:lnTo>
                    <a:pt x="12191" y="4630"/>
                  </a:lnTo>
                  <a:lnTo>
                    <a:pt x="9143" y="6916"/>
                  </a:lnTo>
                  <a:lnTo>
                    <a:pt x="6095" y="13012"/>
                  </a:lnTo>
                  <a:lnTo>
                    <a:pt x="5333" y="20632"/>
                  </a:lnTo>
                  <a:lnTo>
                    <a:pt x="6095" y="27490"/>
                  </a:lnTo>
                  <a:lnTo>
                    <a:pt x="9143" y="33586"/>
                  </a:lnTo>
                  <a:lnTo>
                    <a:pt x="12191" y="35872"/>
                  </a:lnTo>
                  <a:lnTo>
                    <a:pt x="16763" y="36634"/>
                  </a:lnTo>
                  <a:lnTo>
                    <a:pt x="20573" y="36634"/>
                  </a:lnTo>
                  <a:lnTo>
                    <a:pt x="22859" y="3511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38" name="object 17638"/>
            <p:cNvSpPr/>
            <p:nvPr/>
          </p:nvSpPr>
          <p:spPr>
            <a:xfrm>
              <a:off x="6945985" y="6617969"/>
              <a:ext cx="59055" cy="42545"/>
            </a:xfrm>
            <a:custGeom>
              <a:avLst/>
              <a:gdLst/>
              <a:ahLst/>
              <a:cxnLst/>
              <a:rect l="l" t="t" r="r" b="b"/>
              <a:pathLst>
                <a:path w="59054" h="42545">
                  <a:moveTo>
                    <a:pt x="25908" y="28956"/>
                  </a:moveTo>
                  <a:lnTo>
                    <a:pt x="25146" y="26670"/>
                  </a:lnTo>
                  <a:lnTo>
                    <a:pt x="23622" y="23622"/>
                  </a:lnTo>
                  <a:lnTo>
                    <a:pt x="23622" y="22860"/>
                  </a:lnTo>
                  <a:lnTo>
                    <a:pt x="16764" y="15951"/>
                  </a:lnTo>
                  <a:lnTo>
                    <a:pt x="7620" y="18465"/>
                  </a:lnTo>
                  <a:lnTo>
                    <a:pt x="6096" y="9906"/>
                  </a:lnTo>
                  <a:lnTo>
                    <a:pt x="6096" y="7620"/>
                  </a:lnTo>
                  <a:lnTo>
                    <a:pt x="7620" y="5334"/>
                  </a:lnTo>
                  <a:lnTo>
                    <a:pt x="8382" y="5334"/>
                  </a:lnTo>
                  <a:lnTo>
                    <a:pt x="11430" y="3810"/>
                  </a:lnTo>
                  <a:lnTo>
                    <a:pt x="14478" y="3810"/>
                  </a:lnTo>
                  <a:lnTo>
                    <a:pt x="17526" y="4572"/>
                  </a:lnTo>
                  <a:lnTo>
                    <a:pt x="18288" y="4572"/>
                  </a:lnTo>
                  <a:lnTo>
                    <a:pt x="19050" y="6096"/>
                  </a:lnTo>
                  <a:lnTo>
                    <a:pt x="19050" y="7620"/>
                  </a:lnTo>
                  <a:lnTo>
                    <a:pt x="24384" y="7620"/>
                  </a:lnTo>
                  <a:lnTo>
                    <a:pt x="24384" y="5334"/>
                  </a:lnTo>
                  <a:lnTo>
                    <a:pt x="23622" y="3810"/>
                  </a:lnTo>
                  <a:lnTo>
                    <a:pt x="22098" y="2286"/>
                  </a:lnTo>
                  <a:lnTo>
                    <a:pt x="22098" y="1524"/>
                  </a:lnTo>
                  <a:lnTo>
                    <a:pt x="19050" y="0"/>
                  </a:lnTo>
                  <a:lnTo>
                    <a:pt x="16002" y="0"/>
                  </a:lnTo>
                  <a:lnTo>
                    <a:pt x="5524" y="1689"/>
                  </a:lnTo>
                  <a:lnTo>
                    <a:pt x="749" y="7848"/>
                  </a:lnTo>
                  <a:lnTo>
                    <a:pt x="2260" y="15417"/>
                  </a:lnTo>
                  <a:lnTo>
                    <a:pt x="10668" y="21336"/>
                  </a:lnTo>
                  <a:lnTo>
                    <a:pt x="11430" y="22098"/>
                  </a:lnTo>
                  <a:lnTo>
                    <a:pt x="16002" y="23622"/>
                  </a:lnTo>
                  <a:lnTo>
                    <a:pt x="19050" y="25908"/>
                  </a:lnTo>
                  <a:lnTo>
                    <a:pt x="20574" y="28194"/>
                  </a:lnTo>
                  <a:lnTo>
                    <a:pt x="20574" y="32004"/>
                  </a:lnTo>
                  <a:lnTo>
                    <a:pt x="16764" y="35814"/>
                  </a:lnTo>
                  <a:lnTo>
                    <a:pt x="15240" y="36576"/>
                  </a:lnTo>
                  <a:lnTo>
                    <a:pt x="10668" y="36576"/>
                  </a:lnTo>
                  <a:lnTo>
                    <a:pt x="6096" y="35052"/>
                  </a:lnTo>
                  <a:lnTo>
                    <a:pt x="4572" y="32766"/>
                  </a:lnTo>
                  <a:lnTo>
                    <a:pt x="4572" y="30480"/>
                  </a:lnTo>
                  <a:lnTo>
                    <a:pt x="0" y="30480"/>
                  </a:lnTo>
                  <a:lnTo>
                    <a:pt x="0" y="33528"/>
                  </a:lnTo>
                  <a:lnTo>
                    <a:pt x="762" y="35814"/>
                  </a:lnTo>
                  <a:lnTo>
                    <a:pt x="3048" y="37338"/>
                  </a:lnTo>
                  <a:lnTo>
                    <a:pt x="3048" y="38100"/>
                  </a:lnTo>
                  <a:lnTo>
                    <a:pt x="6096" y="39624"/>
                  </a:lnTo>
                  <a:lnTo>
                    <a:pt x="9906" y="40386"/>
                  </a:lnTo>
                  <a:lnTo>
                    <a:pt x="16002" y="40386"/>
                  </a:lnTo>
                  <a:lnTo>
                    <a:pt x="19050" y="39624"/>
                  </a:lnTo>
                  <a:lnTo>
                    <a:pt x="22098" y="37338"/>
                  </a:lnTo>
                  <a:lnTo>
                    <a:pt x="22860" y="37338"/>
                  </a:lnTo>
                  <a:lnTo>
                    <a:pt x="25146" y="34290"/>
                  </a:lnTo>
                  <a:lnTo>
                    <a:pt x="25908" y="32004"/>
                  </a:lnTo>
                  <a:lnTo>
                    <a:pt x="25908" y="28956"/>
                  </a:lnTo>
                  <a:close/>
                </a:path>
                <a:path w="59054" h="42545">
                  <a:moveTo>
                    <a:pt x="58674" y="6858"/>
                  </a:moveTo>
                  <a:lnTo>
                    <a:pt x="49923" y="0"/>
                  </a:lnTo>
                  <a:lnTo>
                    <a:pt x="38823" y="1739"/>
                  </a:lnTo>
                  <a:lnTo>
                    <a:pt x="30797" y="11760"/>
                  </a:lnTo>
                  <a:lnTo>
                    <a:pt x="31242" y="29718"/>
                  </a:lnTo>
                  <a:lnTo>
                    <a:pt x="34290" y="35052"/>
                  </a:lnTo>
                  <a:lnTo>
                    <a:pt x="35052" y="35052"/>
                  </a:lnTo>
                  <a:lnTo>
                    <a:pt x="35052" y="35814"/>
                  </a:lnTo>
                  <a:lnTo>
                    <a:pt x="39624" y="38862"/>
                  </a:lnTo>
                  <a:lnTo>
                    <a:pt x="46545" y="42367"/>
                  </a:lnTo>
                  <a:lnTo>
                    <a:pt x="55333" y="41275"/>
                  </a:lnTo>
                  <a:lnTo>
                    <a:pt x="58674" y="33528"/>
                  </a:lnTo>
                  <a:lnTo>
                    <a:pt x="58674" y="31242"/>
                  </a:lnTo>
                  <a:lnTo>
                    <a:pt x="54102" y="31242"/>
                  </a:lnTo>
                  <a:lnTo>
                    <a:pt x="54102" y="32766"/>
                  </a:lnTo>
                  <a:lnTo>
                    <a:pt x="52578" y="35052"/>
                  </a:lnTo>
                  <a:lnTo>
                    <a:pt x="48768" y="36576"/>
                  </a:lnTo>
                  <a:lnTo>
                    <a:pt x="43434" y="36576"/>
                  </a:lnTo>
                  <a:lnTo>
                    <a:pt x="41148" y="35814"/>
                  </a:lnTo>
                  <a:lnTo>
                    <a:pt x="38862" y="33528"/>
                  </a:lnTo>
                  <a:lnTo>
                    <a:pt x="38862" y="32766"/>
                  </a:lnTo>
                  <a:lnTo>
                    <a:pt x="35814" y="28194"/>
                  </a:lnTo>
                  <a:lnTo>
                    <a:pt x="35052" y="24384"/>
                  </a:lnTo>
                  <a:lnTo>
                    <a:pt x="35052" y="16002"/>
                  </a:lnTo>
                  <a:lnTo>
                    <a:pt x="35814" y="12192"/>
                  </a:lnTo>
                  <a:lnTo>
                    <a:pt x="38862" y="7620"/>
                  </a:lnTo>
                  <a:lnTo>
                    <a:pt x="38862" y="6858"/>
                  </a:lnTo>
                  <a:lnTo>
                    <a:pt x="41148" y="4572"/>
                  </a:lnTo>
                  <a:lnTo>
                    <a:pt x="43434" y="3810"/>
                  </a:lnTo>
                  <a:lnTo>
                    <a:pt x="49530" y="3810"/>
                  </a:lnTo>
                  <a:lnTo>
                    <a:pt x="52578" y="5334"/>
                  </a:lnTo>
                  <a:lnTo>
                    <a:pt x="54102" y="7620"/>
                  </a:lnTo>
                  <a:lnTo>
                    <a:pt x="54102" y="9144"/>
                  </a:lnTo>
                  <a:lnTo>
                    <a:pt x="58674" y="9144"/>
                  </a:lnTo>
                  <a:lnTo>
                    <a:pt x="58674" y="685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639" name="object 17639"/>
          <p:cNvGrpSpPr/>
          <p:nvPr/>
        </p:nvGrpSpPr>
        <p:grpSpPr>
          <a:xfrm>
            <a:off x="8388926" y="6796016"/>
            <a:ext cx="35914" cy="126097"/>
            <a:chOff x="6674713" y="6499859"/>
            <a:chExt cx="28575" cy="100330"/>
          </a:xfrm>
        </p:grpSpPr>
        <p:sp>
          <p:nvSpPr>
            <p:cNvPr id="17640" name="object 17640"/>
            <p:cNvSpPr/>
            <p:nvPr/>
          </p:nvSpPr>
          <p:spPr>
            <a:xfrm>
              <a:off x="6676999" y="6502145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6096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41" name="object 17641"/>
            <p:cNvSpPr/>
            <p:nvPr/>
          </p:nvSpPr>
          <p:spPr>
            <a:xfrm>
              <a:off x="6680809" y="6502145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6096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42" name="object 17642"/>
            <p:cNvSpPr/>
            <p:nvPr/>
          </p:nvSpPr>
          <p:spPr>
            <a:xfrm>
              <a:off x="6676999" y="6502145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6096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43" name="object 17643"/>
            <p:cNvSpPr/>
            <p:nvPr/>
          </p:nvSpPr>
          <p:spPr>
            <a:xfrm>
              <a:off x="6680809" y="6502145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6096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44" name="object 17644"/>
            <p:cNvSpPr/>
            <p:nvPr/>
          </p:nvSpPr>
          <p:spPr>
            <a:xfrm>
              <a:off x="6700621" y="6502145"/>
              <a:ext cx="0" cy="97790"/>
            </a:xfrm>
            <a:custGeom>
              <a:avLst/>
              <a:gdLst/>
              <a:ahLst/>
              <a:cxnLst/>
              <a:rect l="l" t="t" r="r" b="b"/>
              <a:pathLst>
                <a:path h="97790">
                  <a:moveTo>
                    <a:pt x="0" y="0"/>
                  </a:moveTo>
                  <a:lnTo>
                    <a:pt x="0" y="9753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45" name="object 17645"/>
            <p:cNvSpPr/>
            <p:nvPr/>
          </p:nvSpPr>
          <p:spPr>
            <a:xfrm>
              <a:off x="6680809" y="6502145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0" y="0"/>
                  </a:moveTo>
                  <a:lnTo>
                    <a:pt x="1981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46" name="object 17646"/>
            <p:cNvSpPr/>
            <p:nvPr/>
          </p:nvSpPr>
          <p:spPr>
            <a:xfrm>
              <a:off x="6683857" y="6505193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70">
                  <a:moveTo>
                    <a:pt x="0" y="0"/>
                  </a:moveTo>
                  <a:lnTo>
                    <a:pt x="1371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47" name="object 17647"/>
            <p:cNvSpPr/>
            <p:nvPr/>
          </p:nvSpPr>
          <p:spPr>
            <a:xfrm>
              <a:off x="6676999" y="6512051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6857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48" name="object 17648"/>
            <p:cNvSpPr/>
            <p:nvPr/>
          </p:nvSpPr>
          <p:spPr>
            <a:xfrm>
              <a:off x="6676999" y="6508241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809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49" name="object 17649"/>
            <p:cNvSpPr/>
            <p:nvPr/>
          </p:nvSpPr>
          <p:spPr>
            <a:xfrm>
              <a:off x="6697573" y="6505193"/>
              <a:ext cx="0" cy="91440"/>
            </a:xfrm>
            <a:custGeom>
              <a:avLst/>
              <a:gdLst/>
              <a:ahLst/>
              <a:cxnLst/>
              <a:rect l="l" t="t" r="r" b="b"/>
              <a:pathLst>
                <a:path h="91440">
                  <a:moveTo>
                    <a:pt x="0" y="0"/>
                  </a:moveTo>
                  <a:lnTo>
                    <a:pt x="0" y="9144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50" name="object 17650"/>
            <p:cNvSpPr/>
            <p:nvPr/>
          </p:nvSpPr>
          <p:spPr>
            <a:xfrm>
              <a:off x="6674713" y="6499859"/>
              <a:ext cx="8890" cy="5080"/>
            </a:xfrm>
            <a:custGeom>
              <a:avLst/>
              <a:gdLst/>
              <a:ahLst/>
              <a:cxnLst/>
              <a:rect l="l" t="t" r="r" b="b"/>
              <a:pathLst>
                <a:path w="8890" h="5079">
                  <a:moveTo>
                    <a:pt x="8382" y="2286"/>
                  </a:moveTo>
                  <a:lnTo>
                    <a:pt x="7708" y="673"/>
                  </a:lnTo>
                  <a:lnTo>
                    <a:pt x="6096" y="0"/>
                  </a:lnTo>
                  <a:lnTo>
                    <a:pt x="4470" y="673"/>
                  </a:lnTo>
                  <a:lnTo>
                    <a:pt x="4178" y="1371"/>
                  </a:lnTo>
                  <a:lnTo>
                    <a:pt x="3898" y="673"/>
                  </a:lnTo>
                  <a:lnTo>
                    <a:pt x="2286" y="0"/>
                  </a:lnTo>
                  <a:lnTo>
                    <a:pt x="660" y="673"/>
                  </a:lnTo>
                  <a:lnTo>
                    <a:pt x="0" y="2286"/>
                  </a:lnTo>
                  <a:lnTo>
                    <a:pt x="660" y="3911"/>
                  </a:lnTo>
                  <a:lnTo>
                    <a:pt x="2286" y="4572"/>
                  </a:lnTo>
                  <a:lnTo>
                    <a:pt x="3898" y="3911"/>
                  </a:lnTo>
                  <a:lnTo>
                    <a:pt x="4178" y="3225"/>
                  </a:lnTo>
                  <a:lnTo>
                    <a:pt x="4470" y="3911"/>
                  </a:lnTo>
                  <a:lnTo>
                    <a:pt x="6096" y="4572"/>
                  </a:lnTo>
                  <a:lnTo>
                    <a:pt x="7708" y="3911"/>
                  </a:lnTo>
                  <a:lnTo>
                    <a:pt x="8382" y="228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51" name="object 17651"/>
            <p:cNvSpPr/>
            <p:nvPr/>
          </p:nvSpPr>
          <p:spPr>
            <a:xfrm>
              <a:off x="6683857" y="6505193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4">
                  <a:moveTo>
                    <a:pt x="0" y="0"/>
                  </a:moveTo>
                  <a:lnTo>
                    <a:pt x="0" y="685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7652" name="object 17652"/>
          <p:cNvSpPr/>
          <p:nvPr/>
        </p:nvSpPr>
        <p:spPr>
          <a:xfrm>
            <a:off x="8438727" y="6998092"/>
            <a:ext cx="8779" cy="8779"/>
          </a:xfrm>
          <a:custGeom>
            <a:avLst/>
            <a:gdLst/>
            <a:ahLst/>
            <a:cxnLst/>
            <a:rect l="l" t="t" r="r" b="b"/>
            <a:pathLst>
              <a:path w="6984" h="6984">
                <a:moveTo>
                  <a:pt x="6857" y="3810"/>
                </a:moveTo>
                <a:lnTo>
                  <a:pt x="6095" y="762"/>
                </a:lnTo>
                <a:lnTo>
                  <a:pt x="3809" y="0"/>
                </a:lnTo>
                <a:lnTo>
                  <a:pt x="761" y="762"/>
                </a:lnTo>
                <a:lnTo>
                  <a:pt x="0" y="3810"/>
                </a:lnTo>
                <a:lnTo>
                  <a:pt x="761" y="6096"/>
                </a:lnTo>
                <a:lnTo>
                  <a:pt x="3809" y="6858"/>
                </a:lnTo>
                <a:lnTo>
                  <a:pt x="6095" y="6096"/>
                </a:lnTo>
                <a:lnTo>
                  <a:pt x="6857" y="381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53" name="object 17653"/>
          <p:cNvSpPr/>
          <p:nvPr/>
        </p:nvSpPr>
        <p:spPr>
          <a:xfrm>
            <a:off x="8417657" y="6823789"/>
            <a:ext cx="0" cy="94174"/>
          </a:xfrm>
          <a:custGeom>
            <a:avLst/>
            <a:gdLst/>
            <a:ahLst/>
            <a:cxnLst/>
            <a:rect l="l" t="t" r="r" b="b"/>
            <a:pathLst>
              <a:path h="74929">
                <a:moveTo>
                  <a:pt x="0" y="74675"/>
                </a:moveTo>
                <a:lnTo>
                  <a:pt x="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7654" name="object 17654"/>
          <p:cNvGrpSpPr/>
          <p:nvPr/>
        </p:nvGrpSpPr>
        <p:grpSpPr>
          <a:xfrm>
            <a:off x="8128433" y="6796016"/>
            <a:ext cx="293693" cy="159616"/>
            <a:chOff x="6467449" y="6499859"/>
            <a:chExt cx="233679" cy="127000"/>
          </a:xfrm>
        </p:grpSpPr>
        <p:sp>
          <p:nvSpPr>
            <p:cNvPr id="17655" name="object 17655"/>
            <p:cNvSpPr/>
            <p:nvPr/>
          </p:nvSpPr>
          <p:spPr>
            <a:xfrm>
              <a:off x="6603085" y="6502145"/>
              <a:ext cx="0" cy="74295"/>
            </a:xfrm>
            <a:custGeom>
              <a:avLst/>
              <a:gdLst/>
              <a:ahLst/>
              <a:cxnLst/>
              <a:rect l="l" t="t" r="r" b="b"/>
              <a:pathLst>
                <a:path h="74295">
                  <a:moveTo>
                    <a:pt x="0" y="73913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56" name="object 17656"/>
            <p:cNvSpPr/>
            <p:nvPr/>
          </p:nvSpPr>
          <p:spPr>
            <a:xfrm>
              <a:off x="6606133" y="6505193"/>
              <a:ext cx="67945" cy="0"/>
            </a:xfrm>
            <a:custGeom>
              <a:avLst/>
              <a:gdLst/>
              <a:ahLst/>
              <a:cxnLst/>
              <a:rect l="l" t="t" r="r" b="b"/>
              <a:pathLst>
                <a:path w="67945">
                  <a:moveTo>
                    <a:pt x="0" y="0"/>
                  </a:moveTo>
                  <a:lnTo>
                    <a:pt x="6781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57" name="object 17657"/>
            <p:cNvSpPr/>
            <p:nvPr/>
          </p:nvSpPr>
          <p:spPr>
            <a:xfrm>
              <a:off x="6622897" y="6521957"/>
              <a:ext cx="0" cy="74930"/>
            </a:xfrm>
            <a:custGeom>
              <a:avLst/>
              <a:gdLst/>
              <a:ahLst/>
              <a:cxnLst/>
              <a:rect l="l" t="t" r="r" b="b"/>
              <a:pathLst>
                <a:path h="74929">
                  <a:moveTo>
                    <a:pt x="0" y="74675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58" name="object 17658"/>
            <p:cNvSpPr/>
            <p:nvPr/>
          </p:nvSpPr>
          <p:spPr>
            <a:xfrm>
              <a:off x="6606133" y="6505193"/>
              <a:ext cx="0" cy="67945"/>
            </a:xfrm>
            <a:custGeom>
              <a:avLst/>
              <a:gdLst/>
              <a:ahLst/>
              <a:cxnLst/>
              <a:rect l="l" t="t" r="r" b="b"/>
              <a:pathLst>
                <a:path h="67945">
                  <a:moveTo>
                    <a:pt x="0" y="67817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59" name="object 17659"/>
            <p:cNvSpPr/>
            <p:nvPr/>
          </p:nvSpPr>
          <p:spPr>
            <a:xfrm>
              <a:off x="6603085" y="6579869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0" y="0"/>
                  </a:moveTo>
                  <a:lnTo>
                    <a:pt x="0" y="1981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60" name="object 17660"/>
            <p:cNvSpPr/>
            <p:nvPr/>
          </p:nvSpPr>
          <p:spPr>
            <a:xfrm>
              <a:off x="6603085" y="6579869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6857" y="0"/>
                  </a:moveTo>
                  <a:lnTo>
                    <a:pt x="0" y="0"/>
                  </a:lnTo>
                </a:path>
                <a:path w="6984">
                  <a:moveTo>
                    <a:pt x="6857" y="0"/>
                  </a:moveTo>
                  <a:lnTo>
                    <a:pt x="0" y="0"/>
                  </a:lnTo>
                </a:path>
                <a:path w="6984">
                  <a:moveTo>
                    <a:pt x="6857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61" name="object 17661"/>
            <p:cNvSpPr/>
            <p:nvPr/>
          </p:nvSpPr>
          <p:spPr>
            <a:xfrm>
              <a:off x="6603085" y="6576059"/>
              <a:ext cx="6985" cy="3810"/>
            </a:xfrm>
            <a:custGeom>
              <a:avLst/>
              <a:gdLst/>
              <a:ahLst/>
              <a:cxnLst/>
              <a:rect l="l" t="t" r="r" b="b"/>
              <a:pathLst>
                <a:path w="6984" h="3809">
                  <a:moveTo>
                    <a:pt x="6857" y="0"/>
                  </a:moveTo>
                  <a:lnTo>
                    <a:pt x="6857" y="3810"/>
                  </a:lnTo>
                </a:path>
                <a:path w="6984" h="3809">
                  <a:moveTo>
                    <a:pt x="6857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62" name="object 17662"/>
            <p:cNvSpPr/>
            <p:nvPr/>
          </p:nvSpPr>
          <p:spPr>
            <a:xfrm>
              <a:off x="6603085" y="657605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3810"/>
                  </a:moveTo>
                  <a:lnTo>
                    <a:pt x="0" y="381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63" name="object 17663"/>
            <p:cNvSpPr/>
            <p:nvPr/>
          </p:nvSpPr>
          <p:spPr>
            <a:xfrm>
              <a:off x="6606133" y="6573011"/>
              <a:ext cx="6985" cy="3175"/>
            </a:xfrm>
            <a:custGeom>
              <a:avLst/>
              <a:gdLst/>
              <a:ahLst/>
              <a:cxnLst/>
              <a:rect l="l" t="t" r="r" b="b"/>
              <a:pathLst>
                <a:path w="6984" h="3175">
                  <a:moveTo>
                    <a:pt x="6857" y="304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64" name="object 17664"/>
            <p:cNvSpPr/>
            <p:nvPr/>
          </p:nvSpPr>
          <p:spPr>
            <a:xfrm>
              <a:off x="6550507" y="6607301"/>
              <a:ext cx="13970" cy="3810"/>
            </a:xfrm>
            <a:custGeom>
              <a:avLst/>
              <a:gdLst/>
              <a:ahLst/>
              <a:cxnLst/>
              <a:rect l="l" t="t" r="r" b="b"/>
              <a:pathLst>
                <a:path w="13970" h="3809">
                  <a:moveTo>
                    <a:pt x="13716" y="0"/>
                  </a:moveTo>
                  <a:lnTo>
                    <a:pt x="6096" y="761"/>
                  </a:lnTo>
                  <a:lnTo>
                    <a:pt x="0" y="3809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65" name="object 17665"/>
            <p:cNvSpPr/>
            <p:nvPr/>
          </p:nvSpPr>
          <p:spPr>
            <a:xfrm>
              <a:off x="6548221" y="6619493"/>
              <a:ext cx="16510" cy="5080"/>
            </a:xfrm>
            <a:custGeom>
              <a:avLst/>
              <a:gdLst/>
              <a:ahLst/>
              <a:cxnLst/>
              <a:rect l="l" t="t" r="r" b="b"/>
              <a:pathLst>
                <a:path w="16509" h="5079">
                  <a:moveTo>
                    <a:pt x="0" y="0"/>
                  </a:moveTo>
                  <a:lnTo>
                    <a:pt x="7620" y="3047"/>
                  </a:lnTo>
                  <a:lnTo>
                    <a:pt x="16002" y="4571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66" name="object 17666"/>
            <p:cNvSpPr/>
            <p:nvPr/>
          </p:nvSpPr>
          <p:spPr>
            <a:xfrm>
              <a:off x="6586321" y="6603491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4">
                  <a:moveTo>
                    <a:pt x="0" y="0"/>
                  </a:moveTo>
                  <a:lnTo>
                    <a:pt x="0" y="685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67" name="object 17667"/>
            <p:cNvSpPr/>
            <p:nvPr/>
          </p:nvSpPr>
          <p:spPr>
            <a:xfrm>
              <a:off x="6562699" y="6603491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68" name="object 17668"/>
            <p:cNvSpPr/>
            <p:nvPr/>
          </p:nvSpPr>
          <p:spPr>
            <a:xfrm>
              <a:off x="6521551" y="6610349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3047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69" name="object 17669"/>
            <p:cNvSpPr/>
            <p:nvPr/>
          </p:nvSpPr>
          <p:spPr>
            <a:xfrm>
              <a:off x="6518503" y="6613397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4">
                  <a:moveTo>
                    <a:pt x="0" y="0"/>
                  </a:moveTo>
                  <a:lnTo>
                    <a:pt x="0" y="6857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70" name="object 17670"/>
            <p:cNvSpPr/>
            <p:nvPr/>
          </p:nvSpPr>
          <p:spPr>
            <a:xfrm>
              <a:off x="6606133" y="658672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0" y="0"/>
                  </a:moveTo>
                  <a:lnTo>
                    <a:pt x="685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71" name="object 17671"/>
            <p:cNvSpPr/>
            <p:nvPr/>
          </p:nvSpPr>
          <p:spPr>
            <a:xfrm>
              <a:off x="6606133" y="6586727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59">
                  <a:moveTo>
                    <a:pt x="0" y="9906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72" name="object 17672"/>
            <p:cNvSpPr/>
            <p:nvPr/>
          </p:nvSpPr>
          <p:spPr>
            <a:xfrm>
              <a:off x="6612991" y="6576059"/>
              <a:ext cx="0" cy="10795"/>
            </a:xfrm>
            <a:custGeom>
              <a:avLst/>
              <a:gdLst/>
              <a:ahLst/>
              <a:cxnLst/>
              <a:rect l="l" t="t" r="r" b="b"/>
              <a:pathLst>
                <a:path h="10795">
                  <a:moveTo>
                    <a:pt x="0" y="0"/>
                  </a:moveTo>
                  <a:lnTo>
                    <a:pt x="0" y="10667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73" name="object 17673"/>
            <p:cNvSpPr/>
            <p:nvPr/>
          </p:nvSpPr>
          <p:spPr>
            <a:xfrm>
              <a:off x="6622897" y="6521957"/>
              <a:ext cx="0" cy="74930"/>
            </a:xfrm>
            <a:custGeom>
              <a:avLst/>
              <a:gdLst/>
              <a:ahLst/>
              <a:cxnLst/>
              <a:rect l="l" t="t" r="r" b="b"/>
              <a:pathLst>
                <a:path h="74929">
                  <a:moveTo>
                    <a:pt x="0" y="0"/>
                  </a:moveTo>
                  <a:lnTo>
                    <a:pt x="0" y="74675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74" name="object 17674"/>
            <p:cNvSpPr/>
            <p:nvPr/>
          </p:nvSpPr>
          <p:spPr>
            <a:xfrm>
              <a:off x="6467449" y="6610349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>
                  <a:moveTo>
                    <a:pt x="0" y="0"/>
                  </a:moveTo>
                  <a:lnTo>
                    <a:pt x="8458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75" name="object 17675"/>
            <p:cNvSpPr/>
            <p:nvPr/>
          </p:nvSpPr>
          <p:spPr>
            <a:xfrm>
              <a:off x="6603085" y="6502145"/>
              <a:ext cx="74295" cy="0"/>
            </a:xfrm>
            <a:custGeom>
              <a:avLst/>
              <a:gdLst/>
              <a:ahLst/>
              <a:cxnLst/>
              <a:rect l="l" t="t" r="r" b="b"/>
              <a:pathLst>
                <a:path w="74295">
                  <a:moveTo>
                    <a:pt x="0" y="0"/>
                  </a:moveTo>
                  <a:lnTo>
                    <a:pt x="7391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76" name="object 17676"/>
            <p:cNvSpPr/>
            <p:nvPr/>
          </p:nvSpPr>
          <p:spPr>
            <a:xfrm>
              <a:off x="6673951" y="6505193"/>
              <a:ext cx="3175" cy="6985"/>
            </a:xfrm>
            <a:custGeom>
              <a:avLst/>
              <a:gdLst/>
              <a:ahLst/>
              <a:cxnLst/>
              <a:rect l="l" t="t" r="r" b="b"/>
              <a:pathLst>
                <a:path w="3175" h="6984">
                  <a:moveTo>
                    <a:pt x="3048" y="6858"/>
                  </a:moveTo>
                  <a:lnTo>
                    <a:pt x="0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77" name="object 17677"/>
            <p:cNvSpPr/>
            <p:nvPr/>
          </p:nvSpPr>
          <p:spPr>
            <a:xfrm>
              <a:off x="6622897" y="6521957"/>
              <a:ext cx="74930" cy="0"/>
            </a:xfrm>
            <a:custGeom>
              <a:avLst/>
              <a:gdLst/>
              <a:ahLst/>
              <a:cxnLst/>
              <a:rect l="l" t="t" r="r" b="b"/>
              <a:pathLst>
                <a:path w="74929">
                  <a:moveTo>
                    <a:pt x="0" y="0"/>
                  </a:moveTo>
                  <a:lnTo>
                    <a:pt x="7467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78" name="object 17678"/>
            <p:cNvSpPr/>
            <p:nvPr/>
          </p:nvSpPr>
          <p:spPr>
            <a:xfrm>
              <a:off x="6606133" y="6596633"/>
              <a:ext cx="91440" cy="0"/>
            </a:xfrm>
            <a:custGeom>
              <a:avLst/>
              <a:gdLst/>
              <a:ahLst/>
              <a:cxnLst/>
              <a:rect l="l" t="t" r="r" b="b"/>
              <a:pathLst>
                <a:path w="91440">
                  <a:moveTo>
                    <a:pt x="91440" y="0"/>
                  </a:moveTo>
                  <a:lnTo>
                    <a:pt x="16764" y="0"/>
                  </a:lnTo>
                </a:path>
                <a:path w="91440">
                  <a:moveTo>
                    <a:pt x="91440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79" name="object 17679"/>
            <p:cNvSpPr/>
            <p:nvPr/>
          </p:nvSpPr>
          <p:spPr>
            <a:xfrm>
              <a:off x="6603085" y="6599681"/>
              <a:ext cx="97790" cy="0"/>
            </a:xfrm>
            <a:custGeom>
              <a:avLst/>
              <a:gdLst/>
              <a:ahLst/>
              <a:cxnLst/>
              <a:rect l="l" t="t" r="r" b="b"/>
              <a:pathLst>
                <a:path w="97790">
                  <a:moveTo>
                    <a:pt x="97535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80" name="object 17680"/>
            <p:cNvSpPr/>
            <p:nvPr/>
          </p:nvSpPr>
          <p:spPr>
            <a:xfrm>
              <a:off x="6622897" y="6596633"/>
              <a:ext cx="74930" cy="0"/>
            </a:xfrm>
            <a:custGeom>
              <a:avLst/>
              <a:gdLst/>
              <a:ahLst/>
              <a:cxnLst/>
              <a:rect l="l" t="t" r="r" b="b"/>
              <a:pathLst>
                <a:path w="74929">
                  <a:moveTo>
                    <a:pt x="0" y="0"/>
                  </a:moveTo>
                  <a:lnTo>
                    <a:pt x="7467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81" name="object 17681"/>
            <p:cNvSpPr/>
            <p:nvPr/>
          </p:nvSpPr>
          <p:spPr>
            <a:xfrm>
              <a:off x="6622897" y="6521957"/>
              <a:ext cx="74930" cy="0"/>
            </a:xfrm>
            <a:custGeom>
              <a:avLst/>
              <a:gdLst/>
              <a:ahLst/>
              <a:cxnLst/>
              <a:rect l="l" t="t" r="r" b="b"/>
              <a:pathLst>
                <a:path w="74929">
                  <a:moveTo>
                    <a:pt x="74675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682" name="object 17682"/>
          <p:cNvGrpSpPr/>
          <p:nvPr/>
        </p:nvGrpSpPr>
        <p:grpSpPr>
          <a:xfrm>
            <a:off x="8643674" y="7241347"/>
            <a:ext cx="236232" cy="117318"/>
            <a:chOff x="6877405" y="6854190"/>
            <a:chExt cx="187960" cy="93345"/>
          </a:xfrm>
        </p:grpSpPr>
        <p:sp>
          <p:nvSpPr>
            <p:cNvPr id="17683" name="object 17683"/>
            <p:cNvSpPr/>
            <p:nvPr/>
          </p:nvSpPr>
          <p:spPr>
            <a:xfrm>
              <a:off x="6927697" y="6910578"/>
              <a:ext cx="43815" cy="6985"/>
            </a:xfrm>
            <a:custGeom>
              <a:avLst/>
              <a:gdLst/>
              <a:ahLst/>
              <a:cxnLst/>
              <a:rect l="l" t="t" r="r" b="b"/>
              <a:pathLst>
                <a:path w="43815" h="6984">
                  <a:moveTo>
                    <a:pt x="43433" y="0"/>
                  </a:moveTo>
                  <a:lnTo>
                    <a:pt x="0" y="3810"/>
                  </a:lnTo>
                </a:path>
                <a:path w="43815" h="6984">
                  <a:moveTo>
                    <a:pt x="43433" y="0"/>
                  </a:moveTo>
                  <a:lnTo>
                    <a:pt x="0" y="685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84" name="object 17684"/>
            <p:cNvSpPr/>
            <p:nvPr/>
          </p:nvSpPr>
          <p:spPr>
            <a:xfrm>
              <a:off x="6937603" y="6914388"/>
              <a:ext cx="37465" cy="6985"/>
            </a:xfrm>
            <a:custGeom>
              <a:avLst/>
              <a:gdLst/>
              <a:ahLst/>
              <a:cxnLst/>
              <a:rect l="l" t="t" r="r" b="b"/>
              <a:pathLst>
                <a:path w="37465" h="6984">
                  <a:moveTo>
                    <a:pt x="37338" y="0"/>
                  </a:moveTo>
                  <a:lnTo>
                    <a:pt x="0" y="6858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85" name="object 17685"/>
            <p:cNvSpPr/>
            <p:nvPr/>
          </p:nvSpPr>
          <p:spPr>
            <a:xfrm>
              <a:off x="6930745" y="6924294"/>
              <a:ext cx="3175" cy="6985"/>
            </a:xfrm>
            <a:custGeom>
              <a:avLst/>
              <a:gdLst/>
              <a:ahLst/>
              <a:cxnLst/>
              <a:rect l="l" t="t" r="r" b="b"/>
              <a:pathLst>
                <a:path w="3175" h="6984">
                  <a:moveTo>
                    <a:pt x="0" y="0"/>
                  </a:moveTo>
                  <a:lnTo>
                    <a:pt x="3048" y="6858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86" name="object 17686"/>
            <p:cNvSpPr/>
            <p:nvPr/>
          </p:nvSpPr>
          <p:spPr>
            <a:xfrm>
              <a:off x="6924649" y="691438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524" y="0"/>
                  </a:moveTo>
                  <a:lnTo>
                    <a:pt x="0" y="762"/>
                  </a:lnTo>
                  <a:lnTo>
                    <a:pt x="0" y="152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87" name="object 17687"/>
            <p:cNvSpPr/>
            <p:nvPr/>
          </p:nvSpPr>
          <p:spPr>
            <a:xfrm>
              <a:off x="6932269" y="6919722"/>
              <a:ext cx="3810" cy="5715"/>
            </a:xfrm>
            <a:custGeom>
              <a:avLst/>
              <a:gdLst/>
              <a:ahLst/>
              <a:cxnLst/>
              <a:rect l="l" t="t" r="r" b="b"/>
              <a:pathLst>
                <a:path w="3809" h="5715">
                  <a:moveTo>
                    <a:pt x="3809" y="0"/>
                  </a:moveTo>
                  <a:lnTo>
                    <a:pt x="761" y="2286"/>
                  </a:lnTo>
                  <a:lnTo>
                    <a:pt x="0" y="3810"/>
                  </a:lnTo>
                  <a:lnTo>
                    <a:pt x="0" y="533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88" name="object 17688"/>
            <p:cNvSpPr/>
            <p:nvPr/>
          </p:nvSpPr>
          <p:spPr>
            <a:xfrm>
              <a:off x="6958939" y="6924294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2285" y="3048"/>
                  </a:moveTo>
                  <a:lnTo>
                    <a:pt x="1523" y="1524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89" name="object 17689"/>
            <p:cNvSpPr/>
            <p:nvPr/>
          </p:nvSpPr>
          <p:spPr>
            <a:xfrm>
              <a:off x="6958177" y="6921246"/>
              <a:ext cx="3175" cy="6985"/>
            </a:xfrm>
            <a:custGeom>
              <a:avLst/>
              <a:gdLst/>
              <a:ahLst/>
              <a:cxnLst/>
              <a:rect l="l" t="t" r="r" b="b"/>
              <a:pathLst>
                <a:path w="3175" h="6984">
                  <a:moveTo>
                    <a:pt x="3048" y="6858"/>
                  </a:moveTo>
                  <a:lnTo>
                    <a:pt x="0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90" name="object 17690"/>
            <p:cNvSpPr/>
            <p:nvPr/>
          </p:nvSpPr>
          <p:spPr>
            <a:xfrm>
              <a:off x="6937603" y="6924294"/>
              <a:ext cx="5080" cy="6350"/>
            </a:xfrm>
            <a:custGeom>
              <a:avLst/>
              <a:gdLst/>
              <a:ahLst/>
              <a:cxnLst/>
              <a:rect l="l" t="t" r="r" b="b"/>
              <a:pathLst>
                <a:path w="5079" h="6350">
                  <a:moveTo>
                    <a:pt x="4572" y="0"/>
                  </a:moveTo>
                  <a:lnTo>
                    <a:pt x="1524" y="2286"/>
                  </a:lnTo>
                  <a:lnTo>
                    <a:pt x="0" y="609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91" name="object 17691"/>
            <p:cNvSpPr/>
            <p:nvPr/>
          </p:nvSpPr>
          <p:spPr>
            <a:xfrm>
              <a:off x="6955891" y="6937248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5">
                  <a:moveTo>
                    <a:pt x="4572" y="1524"/>
                  </a:moveTo>
                  <a:lnTo>
                    <a:pt x="3048" y="0"/>
                  </a:lnTo>
                  <a:lnTo>
                    <a:pt x="1524" y="762"/>
                  </a:lnTo>
                  <a:lnTo>
                    <a:pt x="0" y="3048"/>
                  </a:lnTo>
                  <a:lnTo>
                    <a:pt x="762" y="4572"/>
                  </a:lnTo>
                  <a:lnTo>
                    <a:pt x="2286" y="5334"/>
                  </a:lnTo>
                  <a:lnTo>
                    <a:pt x="4572" y="5334"/>
                  </a:lnTo>
                  <a:lnTo>
                    <a:pt x="4572" y="4572"/>
                  </a:lnTo>
                  <a:lnTo>
                    <a:pt x="5334" y="457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92" name="object 17692"/>
            <p:cNvSpPr/>
            <p:nvPr/>
          </p:nvSpPr>
          <p:spPr>
            <a:xfrm>
              <a:off x="6956653" y="6938772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048" y="0"/>
                  </a:moveTo>
                  <a:lnTo>
                    <a:pt x="1524" y="0"/>
                  </a:lnTo>
                  <a:lnTo>
                    <a:pt x="762" y="762"/>
                  </a:lnTo>
                  <a:lnTo>
                    <a:pt x="0" y="1524"/>
                  </a:lnTo>
                  <a:lnTo>
                    <a:pt x="762" y="3048"/>
                  </a:lnTo>
                  <a:lnTo>
                    <a:pt x="2286" y="3048"/>
                  </a:lnTo>
                  <a:lnTo>
                    <a:pt x="3048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93" name="object 17693"/>
            <p:cNvSpPr/>
            <p:nvPr/>
          </p:nvSpPr>
          <p:spPr>
            <a:xfrm>
              <a:off x="6958177" y="6938010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0" y="0"/>
                  </a:moveTo>
                  <a:lnTo>
                    <a:pt x="990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94" name="object 17694"/>
            <p:cNvSpPr/>
            <p:nvPr/>
          </p:nvSpPr>
          <p:spPr>
            <a:xfrm>
              <a:off x="6958177" y="6938010"/>
              <a:ext cx="10160" cy="3175"/>
            </a:xfrm>
            <a:custGeom>
              <a:avLst/>
              <a:gdLst/>
              <a:ahLst/>
              <a:cxnLst/>
              <a:rect l="l" t="t" r="r" b="b"/>
              <a:pathLst>
                <a:path w="10159" h="3175">
                  <a:moveTo>
                    <a:pt x="0" y="3047"/>
                  </a:moveTo>
                  <a:lnTo>
                    <a:pt x="9906" y="3047"/>
                  </a:lnTo>
                </a:path>
                <a:path w="10159" h="3175">
                  <a:moveTo>
                    <a:pt x="0" y="3047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95" name="object 17695"/>
            <p:cNvSpPr/>
            <p:nvPr/>
          </p:nvSpPr>
          <p:spPr>
            <a:xfrm>
              <a:off x="6968083" y="6931914"/>
              <a:ext cx="1270" cy="5715"/>
            </a:xfrm>
            <a:custGeom>
              <a:avLst/>
              <a:gdLst/>
              <a:ahLst/>
              <a:cxnLst/>
              <a:rect l="l" t="t" r="r" b="b"/>
              <a:pathLst>
                <a:path w="1270" h="5715">
                  <a:moveTo>
                    <a:pt x="761" y="0"/>
                  </a:moveTo>
                  <a:lnTo>
                    <a:pt x="0" y="2285"/>
                  </a:lnTo>
                  <a:lnTo>
                    <a:pt x="0" y="5333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96" name="object 17696"/>
            <p:cNvSpPr/>
            <p:nvPr/>
          </p:nvSpPr>
          <p:spPr>
            <a:xfrm>
              <a:off x="6961225" y="6927342"/>
              <a:ext cx="2540" cy="10795"/>
            </a:xfrm>
            <a:custGeom>
              <a:avLst/>
              <a:gdLst/>
              <a:ahLst/>
              <a:cxnLst/>
              <a:rect l="l" t="t" r="r" b="b"/>
              <a:pathLst>
                <a:path w="2540" h="10795">
                  <a:moveTo>
                    <a:pt x="2285" y="10667"/>
                  </a:moveTo>
                  <a:lnTo>
                    <a:pt x="761" y="5333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97" name="object 17697"/>
            <p:cNvSpPr/>
            <p:nvPr/>
          </p:nvSpPr>
          <p:spPr>
            <a:xfrm>
              <a:off x="6968083" y="6938010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1523"/>
                  </a:moveTo>
                  <a:lnTo>
                    <a:pt x="0" y="0"/>
                  </a:lnTo>
                  <a:lnTo>
                    <a:pt x="0" y="3047"/>
                  </a:lnTo>
                  <a:lnTo>
                    <a:pt x="0" y="1523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98" name="object 17698"/>
            <p:cNvSpPr/>
            <p:nvPr/>
          </p:nvSpPr>
          <p:spPr>
            <a:xfrm>
              <a:off x="6968083" y="693572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1524"/>
                  </a:moveTo>
                  <a:lnTo>
                    <a:pt x="761" y="762"/>
                  </a:lnTo>
                  <a:lnTo>
                    <a:pt x="1523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99" name="object 17699"/>
            <p:cNvSpPr/>
            <p:nvPr/>
          </p:nvSpPr>
          <p:spPr>
            <a:xfrm>
              <a:off x="6968845" y="6941820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24" y="0"/>
                  </a:moveTo>
                  <a:lnTo>
                    <a:pt x="762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00" name="object 17700"/>
            <p:cNvSpPr/>
            <p:nvPr/>
          </p:nvSpPr>
          <p:spPr>
            <a:xfrm>
              <a:off x="6961225" y="6938010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048" y="1523"/>
                  </a:moveTo>
                  <a:lnTo>
                    <a:pt x="3048" y="0"/>
                  </a:lnTo>
                  <a:lnTo>
                    <a:pt x="762" y="0"/>
                  </a:lnTo>
                  <a:lnTo>
                    <a:pt x="0" y="1523"/>
                  </a:lnTo>
                  <a:lnTo>
                    <a:pt x="762" y="3047"/>
                  </a:lnTo>
                  <a:lnTo>
                    <a:pt x="3048" y="3047"/>
                  </a:lnTo>
                  <a:lnTo>
                    <a:pt x="3048" y="1523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01" name="object 17701"/>
            <p:cNvSpPr/>
            <p:nvPr/>
          </p:nvSpPr>
          <p:spPr>
            <a:xfrm>
              <a:off x="6968083" y="693420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02" name="object 17702"/>
            <p:cNvSpPr/>
            <p:nvPr/>
          </p:nvSpPr>
          <p:spPr>
            <a:xfrm>
              <a:off x="6968845" y="6942582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2285" y="0"/>
                  </a:moveTo>
                  <a:lnTo>
                    <a:pt x="3902" y="669"/>
                  </a:lnTo>
                  <a:lnTo>
                    <a:pt x="4571" y="2286"/>
                  </a:lnTo>
                  <a:lnTo>
                    <a:pt x="3902" y="3902"/>
                  </a:lnTo>
                  <a:lnTo>
                    <a:pt x="2285" y="4572"/>
                  </a:lnTo>
                  <a:lnTo>
                    <a:pt x="669" y="3902"/>
                  </a:lnTo>
                  <a:lnTo>
                    <a:pt x="0" y="2286"/>
                  </a:lnTo>
                  <a:lnTo>
                    <a:pt x="669" y="669"/>
                  </a:lnTo>
                  <a:lnTo>
                    <a:pt x="228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03" name="object 17703"/>
            <p:cNvSpPr/>
            <p:nvPr/>
          </p:nvSpPr>
          <p:spPr>
            <a:xfrm>
              <a:off x="6971131" y="6941058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0"/>
                  </a:moveTo>
                  <a:lnTo>
                    <a:pt x="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04" name="object 17704"/>
            <p:cNvSpPr/>
            <p:nvPr/>
          </p:nvSpPr>
          <p:spPr>
            <a:xfrm>
              <a:off x="6968083" y="693420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4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05" name="object 17705"/>
            <p:cNvSpPr/>
            <p:nvPr/>
          </p:nvSpPr>
          <p:spPr>
            <a:xfrm>
              <a:off x="6968083" y="6931152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4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06" name="object 17706"/>
            <p:cNvSpPr/>
            <p:nvPr/>
          </p:nvSpPr>
          <p:spPr>
            <a:xfrm>
              <a:off x="6958177" y="6914388"/>
              <a:ext cx="17145" cy="6985"/>
            </a:xfrm>
            <a:custGeom>
              <a:avLst/>
              <a:gdLst/>
              <a:ahLst/>
              <a:cxnLst/>
              <a:rect l="l" t="t" r="r" b="b"/>
              <a:pathLst>
                <a:path w="17145" h="6984">
                  <a:moveTo>
                    <a:pt x="16764" y="0"/>
                  </a:moveTo>
                  <a:lnTo>
                    <a:pt x="0" y="685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07" name="object 17707"/>
            <p:cNvSpPr/>
            <p:nvPr/>
          </p:nvSpPr>
          <p:spPr>
            <a:xfrm>
              <a:off x="6940651" y="6924294"/>
              <a:ext cx="17780" cy="0"/>
            </a:xfrm>
            <a:custGeom>
              <a:avLst/>
              <a:gdLst/>
              <a:ahLst/>
              <a:cxnLst/>
              <a:rect l="l" t="t" r="r" b="b"/>
              <a:pathLst>
                <a:path w="17779">
                  <a:moveTo>
                    <a:pt x="17525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08" name="object 17708"/>
            <p:cNvSpPr/>
            <p:nvPr/>
          </p:nvSpPr>
          <p:spPr>
            <a:xfrm>
              <a:off x="6879691" y="6870192"/>
              <a:ext cx="3810" cy="13970"/>
            </a:xfrm>
            <a:custGeom>
              <a:avLst/>
              <a:gdLst/>
              <a:ahLst/>
              <a:cxnLst/>
              <a:rect l="l" t="t" r="r" b="b"/>
              <a:pathLst>
                <a:path w="3809" h="13970">
                  <a:moveTo>
                    <a:pt x="0" y="0"/>
                  </a:moveTo>
                  <a:lnTo>
                    <a:pt x="3810" y="13716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09" name="object 17709"/>
            <p:cNvSpPr/>
            <p:nvPr/>
          </p:nvSpPr>
          <p:spPr>
            <a:xfrm>
              <a:off x="7018375" y="6910578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70">
                  <a:moveTo>
                    <a:pt x="0" y="0"/>
                  </a:moveTo>
                  <a:lnTo>
                    <a:pt x="1371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10" name="object 17710"/>
            <p:cNvSpPr/>
            <p:nvPr/>
          </p:nvSpPr>
          <p:spPr>
            <a:xfrm>
              <a:off x="7029043" y="6931152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1524"/>
                  </a:moveTo>
                  <a:lnTo>
                    <a:pt x="0" y="0"/>
                  </a:lnTo>
                  <a:lnTo>
                    <a:pt x="0" y="3048"/>
                  </a:lnTo>
                  <a:lnTo>
                    <a:pt x="0" y="152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11" name="object 17711"/>
            <p:cNvSpPr/>
            <p:nvPr/>
          </p:nvSpPr>
          <p:spPr>
            <a:xfrm>
              <a:off x="7029043" y="6931152"/>
              <a:ext cx="10160" cy="3175"/>
            </a:xfrm>
            <a:custGeom>
              <a:avLst/>
              <a:gdLst/>
              <a:ahLst/>
              <a:cxnLst/>
              <a:rect l="l" t="t" r="r" b="b"/>
              <a:pathLst>
                <a:path w="10159" h="3175">
                  <a:moveTo>
                    <a:pt x="9905" y="0"/>
                  </a:moveTo>
                  <a:lnTo>
                    <a:pt x="0" y="0"/>
                  </a:lnTo>
                </a:path>
                <a:path w="10159" h="3175">
                  <a:moveTo>
                    <a:pt x="9905" y="0"/>
                  </a:move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12" name="object 17712"/>
            <p:cNvSpPr/>
            <p:nvPr/>
          </p:nvSpPr>
          <p:spPr>
            <a:xfrm>
              <a:off x="7018375" y="6907530"/>
              <a:ext cx="37465" cy="3175"/>
            </a:xfrm>
            <a:custGeom>
              <a:avLst/>
              <a:gdLst/>
              <a:ahLst/>
              <a:cxnLst/>
              <a:rect l="l" t="t" r="r" b="b"/>
              <a:pathLst>
                <a:path w="37465" h="3175">
                  <a:moveTo>
                    <a:pt x="0" y="3047"/>
                  </a:moveTo>
                  <a:lnTo>
                    <a:pt x="37338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13" name="object 17713"/>
            <p:cNvSpPr/>
            <p:nvPr/>
          </p:nvSpPr>
          <p:spPr>
            <a:xfrm>
              <a:off x="7026757" y="6925818"/>
              <a:ext cx="1905" cy="5080"/>
            </a:xfrm>
            <a:custGeom>
              <a:avLst/>
              <a:gdLst/>
              <a:ahLst/>
              <a:cxnLst/>
              <a:rect l="l" t="t" r="r" b="b"/>
              <a:pathLst>
                <a:path w="1904" h="5079">
                  <a:moveTo>
                    <a:pt x="1524" y="4572"/>
                  </a:moveTo>
                  <a:lnTo>
                    <a:pt x="762" y="2286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14" name="object 17714"/>
            <p:cNvSpPr/>
            <p:nvPr/>
          </p:nvSpPr>
          <p:spPr>
            <a:xfrm>
              <a:off x="7023709" y="6925818"/>
              <a:ext cx="2540" cy="14604"/>
            </a:xfrm>
            <a:custGeom>
              <a:avLst/>
              <a:gdLst/>
              <a:ahLst/>
              <a:cxnLst/>
              <a:rect l="l" t="t" r="r" b="b"/>
              <a:pathLst>
                <a:path w="2540" h="14604">
                  <a:moveTo>
                    <a:pt x="0" y="0"/>
                  </a:moveTo>
                  <a:lnTo>
                    <a:pt x="762" y="0"/>
                  </a:lnTo>
                  <a:lnTo>
                    <a:pt x="0" y="6858"/>
                  </a:lnTo>
                  <a:lnTo>
                    <a:pt x="2286" y="1447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15" name="object 17715"/>
            <p:cNvSpPr/>
            <p:nvPr/>
          </p:nvSpPr>
          <p:spPr>
            <a:xfrm>
              <a:off x="7022947" y="6925818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2285" y="0"/>
                  </a:moveTo>
                  <a:lnTo>
                    <a:pt x="3902" y="669"/>
                  </a:lnTo>
                  <a:lnTo>
                    <a:pt x="4571" y="2286"/>
                  </a:lnTo>
                  <a:lnTo>
                    <a:pt x="3902" y="3902"/>
                  </a:lnTo>
                  <a:lnTo>
                    <a:pt x="2285" y="4572"/>
                  </a:lnTo>
                  <a:lnTo>
                    <a:pt x="669" y="3902"/>
                  </a:lnTo>
                  <a:lnTo>
                    <a:pt x="0" y="2286"/>
                  </a:lnTo>
                  <a:lnTo>
                    <a:pt x="669" y="669"/>
                  </a:lnTo>
                  <a:lnTo>
                    <a:pt x="228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16" name="object 17716"/>
            <p:cNvSpPr/>
            <p:nvPr/>
          </p:nvSpPr>
          <p:spPr>
            <a:xfrm>
              <a:off x="7028281" y="6934962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572"/>
                  </a:moveTo>
                  <a:lnTo>
                    <a:pt x="0" y="2286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17" name="object 17717"/>
            <p:cNvSpPr/>
            <p:nvPr/>
          </p:nvSpPr>
          <p:spPr>
            <a:xfrm>
              <a:off x="7025995" y="6929628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0" y="0"/>
                  </a:moveTo>
                  <a:lnTo>
                    <a:pt x="762" y="761"/>
                  </a:lnTo>
                  <a:lnTo>
                    <a:pt x="1524" y="761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18" name="object 17718"/>
            <p:cNvSpPr/>
            <p:nvPr/>
          </p:nvSpPr>
          <p:spPr>
            <a:xfrm>
              <a:off x="7026757" y="6934962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1524" y="0"/>
                  </a:moveTo>
                  <a:lnTo>
                    <a:pt x="762" y="0"/>
                  </a:lnTo>
                  <a:lnTo>
                    <a:pt x="0" y="76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19" name="object 17719"/>
            <p:cNvSpPr/>
            <p:nvPr/>
          </p:nvSpPr>
          <p:spPr>
            <a:xfrm>
              <a:off x="7025233" y="6928104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304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20" name="object 17720"/>
            <p:cNvSpPr/>
            <p:nvPr/>
          </p:nvSpPr>
          <p:spPr>
            <a:xfrm>
              <a:off x="7025233" y="693801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21" name="object 17721"/>
            <p:cNvSpPr/>
            <p:nvPr/>
          </p:nvSpPr>
          <p:spPr>
            <a:xfrm>
              <a:off x="7025233" y="694105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22" name="object 17722"/>
            <p:cNvSpPr/>
            <p:nvPr/>
          </p:nvSpPr>
          <p:spPr>
            <a:xfrm>
              <a:off x="7025233" y="6934200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0"/>
                  </a:moveTo>
                  <a:lnTo>
                    <a:pt x="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23" name="object 17723"/>
            <p:cNvSpPr/>
            <p:nvPr/>
          </p:nvSpPr>
          <p:spPr>
            <a:xfrm>
              <a:off x="7022947" y="6922008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2285" y="0"/>
                  </a:moveTo>
                  <a:lnTo>
                    <a:pt x="3902" y="669"/>
                  </a:lnTo>
                  <a:lnTo>
                    <a:pt x="4571" y="2286"/>
                  </a:lnTo>
                  <a:lnTo>
                    <a:pt x="3902" y="3902"/>
                  </a:lnTo>
                  <a:lnTo>
                    <a:pt x="2285" y="4572"/>
                  </a:lnTo>
                  <a:lnTo>
                    <a:pt x="669" y="3902"/>
                  </a:lnTo>
                  <a:lnTo>
                    <a:pt x="0" y="2286"/>
                  </a:lnTo>
                  <a:lnTo>
                    <a:pt x="669" y="669"/>
                  </a:lnTo>
                  <a:lnTo>
                    <a:pt x="228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24" name="object 17724"/>
            <p:cNvSpPr/>
            <p:nvPr/>
          </p:nvSpPr>
          <p:spPr>
            <a:xfrm>
              <a:off x="7032853" y="6918960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0"/>
                  </a:moveTo>
                  <a:lnTo>
                    <a:pt x="0" y="6096"/>
                  </a:lnTo>
                  <a:lnTo>
                    <a:pt x="0" y="1143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25" name="object 17725"/>
            <p:cNvSpPr/>
            <p:nvPr/>
          </p:nvSpPr>
          <p:spPr>
            <a:xfrm>
              <a:off x="7055713" y="6917436"/>
              <a:ext cx="3810" cy="25400"/>
            </a:xfrm>
            <a:custGeom>
              <a:avLst/>
              <a:gdLst/>
              <a:ahLst/>
              <a:cxnLst/>
              <a:rect l="l" t="t" r="r" b="b"/>
              <a:pathLst>
                <a:path w="3809" h="25400">
                  <a:moveTo>
                    <a:pt x="3048" y="25146"/>
                  </a:moveTo>
                  <a:lnTo>
                    <a:pt x="3810" y="18288"/>
                  </a:lnTo>
                  <a:lnTo>
                    <a:pt x="3048" y="12192"/>
                  </a:lnTo>
                  <a:lnTo>
                    <a:pt x="2286" y="6096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26" name="object 17726"/>
            <p:cNvSpPr/>
            <p:nvPr/>
          </p:nvSpPr>
          <p:spPr>
            <a:xfrm>
              <a:off x="7035901" y="6929628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0" y="3809"/>
                  </a:moveTo>
                  <a:lnTo>
                    <a:pt x="1524" y="4571"/>
                  </a:lnTo>
                  <a:lnTo>
                    <a:pt x="3810" y="3809"/>
                  </a:lnTo>
                  <a:lnTo>
                    <a:pt x="4572" y="2285"/>
                  </a:lnTo>
                  <a:lnTo>
                    <a:pt x="381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27" name="object 17727"/>
            <p:cNvSpPr/>
            <p:nvPr/>
          </p:nvSpPr>
          <p:spPr>
            <a:xfrm>
              <a:off x="7035139" y="6928866"/>
              <a:ext cx="5080" cy="1905"/>
            </a:xfrm>
            <a:custGeom>
              <a:avLst/>
              <a:gdLst/>
              <a:ahLst/>
              <a:cxnLst/>
              <a:rect l="l" t="t" r="r" b="b"/>
              <a:pathLst>
                <a:path w="5079" h="1904">
                  <a:moveTo>
                    <a:pt x="4572" y="761"/>
                  </a:moveTo>
                  <a:lnTo>
                    <a:pt x="3048" y="0"/>
                  </a:lnTo>
                  <a:lnTo>
                    <a:pt x="762" y="761"/>
                  </a:lnTo>
                  <a:lnTo>
                    <a:pt x="0" y="1523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28" name="object 17728"/>
            <p:cNvSpPr/>
            <p:nvPr/>
          </p:nvSpPr>
          <p:spPr>
            <a:xfrm>
              <a:off x="7036663" y="6929628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09">
                  <a:moveTo>
                    <a:pt x="0" y="3048"/>
                  </a:moveTo>
                  <a:lnTo>
                    <a:pt x="1524" y="3810"/>
                  </a:lnTo>
                  <a:lnTo>
                    <a:pt x="2286" y="3048"/>
                  </a:lnTo>
                  <a:lnTo>
                    <a:pt x="3048" y="1524"/>
                  </a:lnTo>
                  <a:lnTo>
                    <a:pt x="2286" y="762"/>
                  </a:lnTo>
                  <a:lnTo>
                    <a:pt x="761" y="0"/>
                  </a:lnTo>
                  <a:lnTo>
                    <a:pt x="0" y="76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29" name="object 17729"/>
            <p:cNvSpPr/>
            <p:nvPr/>
          </p:nvSpPr>
          <p:spPr>
            <a:xfrm>
              <a:off x="7029806" y="6928865"/>
              <a:ext cx="11430" cy="5080"/>
            </a:xfrm>
            <a:custGeom>
              <a:avLst/>
              <a:gdLst/>
              <a:ahLst/>
              <a:cxnLst/>
              <a:rect l="l" t="t" r="r" b="b"/>
              <a:pathLst>
                <a:path w="11429" h="5079">
                  <a:moveTo>
                    <a:pt x="4572" y="2286"/>
                  </a:moveTo>
                  <a:lnTo>
                    <a:pt x="3898" y="673"/>
                  </a:lnTo>
                  <a:lnTo>
                    <a:pt x="2286" y="0"/>
                  </a:lnTo>
                  <a:lnTo>
                    <a:pt x="660" y="673"/>
                  </a:lnTo>
                  <a:lnTo>
                    <a:pt x="0" y="2286"/>
                  </a:lnTo>
                  <a:lnTo>
                    <a:pt x="660" y="3911"/>
                  </a:lnTo>
                  <a:lnTo>
                    <a:pt x="2286" y="4572"/>
                  </a:lnTo>
                  <a:lnTo>
                    <a:pt x="3898" y="3911"/>
                  </a:lnTo>
                  <a:lnTo>
                    <a:pt x="4572" y="2286"/>
                  </a:lnTo>
                  <a:close/>
                </a:path>
                <a:path w="11429" h="5079">
                  <a:moveTo>
                    <a:pt x="11417" y="2286"/>
                  </a:moveTo>
                  <a:lnTo>
                    <a:pt x="10756" y="673"/>
                  </a:lnTo>
                  <a:lnTo>
                    <a:pt x="9131" y="0"/>
                  </a:lnTo>
                  <a:lnTo>
                    <a:pt x="7518" y="673"/>
                  </a:lnTo>
                  <a:lnTo>
                    <a:pt x="6845" y="2286"/>
                  </a:lnTo>
                  <a:lnTo>
                    <a:pt x="7518" y="3911"/>
                  </a:lnTo>
                  <a:lnTo>
                    <a:pt x="9131" y="4572"/>
                  </a:lnTo>
                  <a:lnTo>
                    <a:pt x="10756" y="3911"/>
                  </a:lnTo>
                  <a:lnTo>
                    <a:pt x="11417" y="228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30" name="object 17730"/>
            <p:cNvSpPr/>
            <p:nvPr/>
          </p:nvSpPr>
          <p:spPr>
            <a:xfrm>
              <a:off x="7050379" y="6912864"/>
              <a:ext cx="5715" cy="5080"/>
            </a:xfrm>
            <a:custGeom>
              <a:avLst/>
              <a:gdLst/>
              <a:ahLst/>
              <a:cxnLst/>
              <a:rect l="l" t="t" r="r" b="b"/>
              <a:pathLst>
                <a:path w="5715" h="5079">
                  <a:moveTo>
                    <a:pt x="5333" y="4571"/>
                  </a:moveTo>
                  <a:lnTo>
                    <a:pt x="3809" y="761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31" name="object 17731"/>
            <p:cNvSpPr/>
            <p:nvPr/>
          </p:nvSpPr>
          <p:spPr>
            <a:xfrm>
              <a:off x="7032853" y="6915912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1524" y="0"/>
                  </a:moveTo>
                  <a:lnTo>
                    <a:pt x="0" y="1523"/>
                  </a:lnTo>
                  <a:lnTo>
                    <a:pt x="0" y="3047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32" name="object 17732"/>
            <p:cNvSpPr/>
            <p:nvPr/>
          </p:nvSpPr>
          <p:spPr>
            <a:xfrm>
              <a:off x="7032091" y="6910578"/>
              <a:ext cx="0" cy="10795"/>
            </a:xfrm>
            <a:custGeom>
              <a:avLst/>
              <a:gdLst/>
              <a:ahLst/>
              <a:cxnLst/>
              <a:rect l="l" t="t" r="r" b="b"/>
              <a:pathLst>
                <a:path h="10795">
                  <a:moveTo>
                    <a:pt x="0" y="1066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33" name="object 17733"/>
            <p:cNvSpPr/>
            <p:nvPr/>
          </p:nvSpPr>
          <p:spPr>
            <a:xfrm>
              <a:off x="7035901" y="6914388"/>
              <a:ext cx="13335" cy="3175"/>
            </a:xfrm>
            <a:custGeom>
              <a:avLst/>
              <a:gdLst/>
              <a:ahLst/>
              <a:cxnLst/>
              <a:rect l="l" t="t" r="r" b="b"/>
              <a:pathLst>
                <a:path w="13334" h="3175">
                  <a:moveTo>
                    <a:pt x="0" y="3048"/>
                  </a:moveTo>
                  <a:lnTo>
                    <a:pt x="12954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34" name="object 17734"/>
            <p:cNvSpPr/>
            <p:nvPr/>
          </p:nvSpPr>
          <p:spPr>
            <a:xfrm>
              <a:off x="7059523" y="6910578"/>
              <a:ext cx="3175" cy="6985"/>
            </a:xfrm>
            <a:custGeom>
              <a:avLst/>
              <a:gdLst/>
              <a:ahLst/>
              <a:cxnLst/>
              <a:rect l="l" t="t" r="r" b="b"/>
              <a:pathLst>
                <a:path w="3175" h="6984">
                  <a:moveTo>
                    <a:pt x="0" y="0"/>
                  </a:moveTo>
                  <a:lnTo>
                    <a:pt x="3048" y="6858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35" name="object 17735"/>
            <p:cNvSpPr/>
            <p:nvPr/>
          </p:nvSpPr>
          <p:spPr>
            <a:xfrm>
              <a:off x="7055713" y="6856476"/>
              <a:ext cx="3810" cy="6985"/>
            </a:xfrm>
            <a:custGeom>
              <a:avLst/>
              <a:gdLst/>
              <a:ahLst/>
              <a:cxnLst/>
              <a:rect l="l" t="t" r="r" b="b"/>
              <a:pathLst>
                <a:path w="3809" h="6984">
                  <a:moveTo>
                    <a:pt x="3809" y="6857"/>
                  </a:moveTo>
                  <a:lnTo>
                    <a:pt x="0" y="6857"/>
                  </a:lnTo>
                  <a:lnTo>
                    <a:pt x="0" y="0"/>
                  </a:lnTo>
                  <a:lnTo>
                    <a:pt x="3809" y="0"/>
                  </a:lnTo>
                  <a:lnTo>
                    <a:pt x="3809" y="3809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36" name="object 17736"/>
            <p:cNvSpPr/>
            <p:nvPr/>
          </p:nvSpPr>
          <p:spPr>
            <a:xfrm>
              <a:off x="7018375" y="6863334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3809" y="3810"/>
                  </a:moveTo>
                  <a:lnTo>
                    <a:pt x="0" y="3810"/>
                  </a:lnTo>
                  <a:lnTo>
                    <a:pt x="0" y="0"/>
                  </a:lnTo>
                  <a:lnTo>
                    <a:pt x="3809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37" name="object 17737"/>
            <p:cNvSpPr/>
            <p:nvPr/>
          </p:nvSpPr>
          <p:spPr>
            <a:xfrm>
              <a:off x="7015327" y="69105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38" name="object 17738"/>
            <p:cNvSpPr/>
            <p:nvPr/>
          </p:nvSpPr>
          <p:spPr>
            <a:xfrm>
              <a:off x="7017613" y="690676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0" y="2285"/>
                  </a:moveTo>
                  <a:lnTo>
                    <a:pt x="1524" y="1523"/>
                  </a:lnTo>
                  <a:lnTo>
                    <a:pt x="228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39" name="object 17739"/>
            <p:cNvSpPr/>
            <p:nvPr/>
          </p:nvSpPr>
          <p:spPr>
            <a:xfrm>
              <a:off x="7018375" y="6903720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3809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40" name="object 17740"/>
            <p:cNvSpPr/>
            <p:nvPr/>
          </p:nvSpPr>
          <p:spPr>
            <a:xfrm>
              <a:off x="7016851" y="6902196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3048" y="2286"/>
                  </a:moveTo>
                  <a:lnTo>
                    <a:pt x="2286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41" name="object 17741"/>
            <p:cNvSpPr/>
            <p:nvPr/>
          </p:nvSpPr>
          <p:spPr>
            <a:xfrm>
              <a:off x="7015327" y="6900672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4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42" name="object 17742"/>
            <p:cNvSpPr/>
            <p:nvPr/>
          </p:nvSpPr>
          <p:spPr>
            <a:xfrm>
              <a:off x="6991705" y="6897624"/>
              <a:ext cx="6985" cy="3175"/>
            </a:xfrm>
            <a:custGeom>
              <a:avLst/>
              <a:gdLst/>
              <a:ahLst/>
              <a:cxnLst/>
              <a:rect l="l" t="t" r="r" b="b"/>
              <a:pathLst>
                <a:path w="6984" h="3175">
                  <a:moveTo>
                    <a:pt x="3048" y="3047"/>
                  </a:moveTo>
                  <a:lnTo>
                    <a:pt x="6858" y="3047"/>
                  </a:lnTo>
                  <a:lnTo>
                    <a:pt x="3048" y="0"/>
                  </a:lnTo>
                  <a:lnTo>
                    <a:pt x="0" y="0"/>
                  </a:lnTo>
                  <a:lnTo>
                    <a:pt x="0" y="3047"/>
                  </a:lnTo>
                  <a:lnTo>
                    <a:pt x="0" y="0"/>
                  </a:lnTo>
                  <a:lnTo>
                    <a:pt x="3048" y="0"/>
                  </a:lnTo>
                  <a:lnTo>
                    <a:pt x="6858" y="3047"/>
                  </a:lnTo>
                  <a:lnTo>
                    <a:pt x="3048" y="3047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43" name="object 17743"/>
            <p:cNvSpPr/>
            <p:nvPr/>
          </p:nvSpPr>
          <p:spPr>
            <a:xfrm>
              <a:off x="6991705" y="6893814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09">
                  <a:moveTo>
                    <a:pt x="3048" y="0"/>
                  </a:moveTo>
                  <a:lnTo>
                    <a:pt x="0" y="0"/>
                  </a:lnTo>
                  <a:lnTo>
                    <a:pt x="0" y="3810"/>
                  </a:lnTo>
                  <a:lnTo>
                    <a:pt x="3048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44" name="object 17744"/>
            <p:cNvSpPr/>
            <p:nvPr/>
          </p:nvSpPr>
          <p:spPr>
            <a:xfrm>
              <a:off x="6947509" y="6870192"/>
              <a:ext cx="3810" cy="6985"/>
            </a:xfrm>
            <a:custGeom>
              <a:avLst/>
              <a:gdLst/>
              <a:ahLst/>
              <a:cxnLst/>
              <a:rect l="l" t="t" r="r" b="b"/>
              <a:pathLst>
                <a:path w="3809" h="6984">
                  <a:moveTo>
                    <a:pt x="3809" y="3810"/>
                  </a:moveTo>
                  <a:lnTo>
                    <a:pt x="0" y="6858"/>
                  </a:lnTo>
                  <a:lnTo>
                    <a:pt x="0" y="0"/>
                  </a:lnTo>
                  <a:lnTo>
                    <a:pt x="3809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45" name="object 17745"/>
            <p:cNvSpPr/>
            <p:nvPr/>
          </p:nvSpPr>
          <p:spPr>
            <a:xfrm>
              <a:off x="6910171" y="6874002"/>
              <a:ext cx="3810" cy="6350"/>
            </a:xfrm>
            <a:custGeom>
              <a:avLst/>
              <a:gdLst/>
              <a:ahLst/>
              <a:cxnLst/>
              <a:rect l="l" t="t" r="r" b="b"/>
              <a:pathLst>
                <a:path w="3809" h="6350">
                  <a:moveTo>
                    <a:pt x="3809" y="3048"/>
                  </a:moveTo>
                  <a:lnTo>
                    <a:pt x="3809" y="6096"/>
                  </a:lnTo>
                  <a:lnTo>
                    <a:pt x="0" y="6096"/>
                  </a:lnTo>
                  <a:lnTo>
                    <a:pt x="0" y="0"/>
                  </a:lnTo>
                  <a:lnTo>
                    <a:pt x="3809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46" name="object 17746"/>
            <p:cNvSpPr/>
            <p:nvPr/>
          </p:nvSpPr>
          <p:spPr>
            <a:xfrm>
              <a:off x="6883501" y="6860286"/>
              <a:ext cx="3175" cy="6985"/>
            </a:xfrm>
            <a:custGeom>
              <a:avLst/>
              <a:gdLst/>
              <a:ahLst/>
              <a:cxnLst/>
              <a:rect l="l" t="t" r="r" b="b"/>
              <a:pathLst>
                <a:path w="3175" h="6984">
                  <a:moveTo>
                    <a:pt x="0" y="6858"/>
                  </a:moveTo>
                  <a:lnTo>
                    <a:pt x="3048" y="6858"/>
                  </a:lnTo>
                  <a:lnTo>
                    <a:pt x="3047" y="0"/>
                  </a:lnTo>
                  <a:lnTo>
                    <a:pt x="0" y="0"/>
                  </a:lnTo>
                  <a:lnTo>
                    <a:pt x="0" y="3048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47" name="object 17747"/>
            <p:cNvSpPr/>
            <p:nvPr/>
          </p:nvSpPr>
          <p:spPr>
            <a:xfrm>
              <a:off x="6972655" y="6912102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2285" y="0"/>
                  </a:moveTo>
                  <a:lnTo>
                    <a:pt x="3902" y="669"/>
                  </a:lnTo>
                  <a:lnTo>
                    <a:pt x="4571" y="2286"/>
                  </a:lnTo>
                  <a:lnTo>
                    <a:pt x="3902" y="3902"/>
                  </a:lnTo>
                  <a:lnTo>
                    <a:pt x="2285" y="4572"/>
                  </a:lnTo>
                  <a:lnTo>
                    <a:pt x="669" y="3902"/>
                  </a:lnTo>
                  <a:lnTo>
                    <a:pt x="0" y="2286"/>
                  </a:lnTo>
                  <a:lnTo>
                    <a:pt x="669" y="669"/>
                  </a:lnTo>
                  <a:lnTo>
                    <a:pt x="228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48" name="object 17748"/>
            <p:cNvSpPr/>
            <p:nvPr/>
          </p:nvSpPr>
          <p:spPr>
            <a:xfrm>
              <a:off x="6970369" y="6912102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0" y="0"/>
                  </a:moveTo>
                  <a:lnTo>
                    <a:pt x="1524" y="1523"/>
                  </a:lnTo>
                  <a:lnTo>
                    <a:pt x="3048" y="2285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49" name="object 17749"/>
            <p:cNvSpPr/>
            <p:nvPr/>
          </p:nvSpPr>
          <p:spPr>
            <a:xfrm>
              <a:off x="6968845" y="6908292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2285" y="0"/>
                  </a:moveTo>
                  <a:lnTo>
                    <a:pt x="3902" y="669"/>
                  </a:lnTo>
                  <a:lnTo>
                    <a:pt x="4571" y="2286"/>
                  </a:lnTo>
                  <a:lnTo>
                    <a:pt x="3902" y="3902"/>
                  </a:lnTo>
                  <a:lnTo>
                    <a:pt x="2285" y="4572"/>
                  </a:lnTo>
                  <a:lnTo>
                    <a:pt x="669" y="3902"/>
                  </a:lnTo>
                  <a:lnTo>
                    <a:pt x="0" y="2286"/>
                  </a:lnTo>
                  <a:lnTo>
                    <a:pt x="669" y="669"/>
                  </a:lnTo>
                  <a:lnTo>
                    <a:pt x="228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50" name="object 17750"/>
            <p:cNvSpPr/>
            <p:nvPr/>
          </p:nvSpPr>
          <p:spPr>
            <a:xfrm>
              <a:off x="6970369" y="6906768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2285" y="0"/>
                  </a:moveTo>
                  <a:lnTo>
                    <a:pt x="761" y="761"/>
                  </a:lnTo>
                  <a:lnTo>
                    <a:pt x="0" y="3047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51" name="object 17751"/>
            <p:cNvSpPr/>
            <p:nvPr/>
          </p:nvSpPr>
          <p:spPr>
            <a:xfrm>
              <a:off x="6971131" y="690753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52" name="object 17752"/>
            <p:cNvSpPr/>
            <p:nvPr/>
          </p:nvSpPr>
          <p:spPr>
            <a:xfrm>
              <a:off x="6954367" y="6897624"/>
              <a:ext cx="3810" cy="3175"/>
            </a:xfrm>
            <a:custGeom>
              <a:avLst/>
              <a:gdLst/>
              <a:ahLst/>
              <a:cxnLst/>
              <a:rect l="l" t="t" r="r" b="b"/>
              <a:pathLst>
                <a:path w="3809" h="3175">
                  <a:moveTo>
                    <a:pt x="3809" y="0"/>
                  </a:moveTo>
                  <a:lnTo>
                    <a:pt x="0" y="0"/>
                  </a:lnTo>
                  <a:lnTo>
                    <a:pt x="0" y="3048"/>
                  </a:lnTo>
                  <a:lnTo>
                    <a:pt x="3809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53" name="object 17753"/>
            <p:cNvSpPr/>
            <p:nvPr/>
          </p:nvSpPr>
          <p:spPr>
            <a:xfrm>
              <a:off x="6917029" y="6900672"/>
              <a:ext cx="6985" cy="6985"/>
            </a:xfrm>
            <a:custGeom>
              <a:avLst/>
              <a:gdLst/>
              <a:ahLst/>
              <a:cxnLst/>
              <a:rect l="l" t="t" r="r" b="b"/>
              <a:pathLst>
                <a:path w="6984" h="6984">
                  <a:moveTo>
                    <a:pt x="3809" y="0"/>
                  </a:moveTo>
                  <a:lnTo>
                    <a:pt x="0" y="0"/>
                  </a:lnTo>
                  <a:lnTo>
                    <a:pt x="3809" y="6858"/>
                  </a:lnTo>
                  <a:lnTo>
                    <a:pt x="6857" y="6858"/>
                  </a:lnTo>
                  <a:lnTo>
                    <a:pt x="6857" y="3047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54" name="object 17754"/>
            <p:cNvSpPr/>
            <p:nvPr/>
          </p:nvSpPr>
          <p:spPr>
            <a:xfrm>
              <a:off x="6883501" y="6903720"/>
              <a:ext cx="3175" cy="6985"/>
            </a:xfrm>
            <a:custGeom>
              <a:avLst/>
              <a:gdLst/>
              <a:ahLst/>
              <a:cxnLst/>
              <a:rect l="l" t="t" r="r" b="b"/>
              <a:pathLst>
                <a:path w="3175" h="6984">
                  <a:moveTo>
                    <a:pt x="3048" y="0"/>
                  </a:moveTo>
                  <a:lnTo>
                    <a:pt x="0" y="0"/>
                  </a:lnTo>
                  <a:lnTo>
                    <a:pt x="0" y="6858"/>
                  </a:lnTo>
                  <a:lnTo>
                    <a:pt x="3048" y="6858"/>
                  </a:lnTo>
                  <a:lnTo>
                    <a:pt x="3048" y="381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55" name="object 17755"/>
            <p:cNvSpPr/>
            <p:nvPr/>
          </p:nvSpPr>
          <p:spPr>
            <a:xfrm>
              <a:off x="6981799" y="6867144"/>
              <a:ext cx="6350" cy="3175"/>
            </a:xfrm>
            <a:custGeom>
              <a:avLst/>
              <a:gdLst/>
              <a:ahLst/>
              <a:cxnLst/>
              <a:rect l="l" t="t" r="r" b="b"/>
              <a:pathLst>
                <a:path w="6350" h="3175">
                  <a:moveTo>
                    <a:pt x="3048" y="3048"/>
                  </a:moveTo>
                  <a:lnTo>
                    <a:pt x="6096" y="3048"/>
                  </a:lnTo>
                  <a:lnTo>
                    <a:pt x="0" y="3048"/>
                  </a:lnTo>
                  <a:lnTo>
                    <a:pt x="0" y="0"/>
                  </a:lnTo>
                  <a:lnTo>
                    <a:pt x="30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56" name="object 17756"/>
            <p:cNvSpPr/>
            <p:nvPr/>
          </p:nvSpPr>
          <p:spPr>
            <a:xfrm>
              <a:off x="6900265" y="686028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0" y="0"/>
                  </a:moveTo>
                  <a:lnTo>
                    <a:pt x="6858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57" name="object 17757"/>
            <p:cNvSpPr/>
            <p:nvPr/>
          </p:nvSpPr>
          <p:spPr>
            <a:xfrm>
              <a:off x="6899503" y="686181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761" y="0"/>
                  </a:moveTo>
                  <a:lnTo>
                    <a:pt x="0" y="0"/>
                  </a:lnTo>
                  <a:lnTo>
                    <a:pt x="0" y="76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58" name="object 17758"/>
            <p:cNvSpPr/>
            <p:nvPr/>
          </p:nvSpPr>
          <p:spPr>
            <a:xfrm>
              <a:off x="6900265" y="6863334"/>
              <a:ext cx="0" cy="10795"/>
            </a:xfrm>
            <a:custGeom>
              <a:avLst/>
              <a:gdLst/>
              <a:ahLst/>
              <a:cxnLst/>
              <a:rect l="l" t="t" r="r" b="b"/>
              <a:pathLst>
                <a:path h="10795">
                  <a:moveTo>
                    <a:pt x="0" y="0"/>
                  </a:moveTo>
                  <a:lnTo>
                    <a:pt x="0" y="1066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59" name="object 17759"/>
            <p:cNvSpPr/>
            <p:nvPr/>
          </p:nvSpPr>
          <p:spPr>
            <a:xfrm>
              <a:off x="6900265" y="6874764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0" y="0"/>
                  </a:moveTo>
                  <a:lnTo>
                    <a:pt x="762" y="761"/>
                  </a:lnTo>
                  <a:lnTo>
                    <a:pt x="1524" y="761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60" name="object 17760"/>
            <p:cNvSpPr/>
            <p:nvPr/>
          </p:nvSpPr>
          <p:spPr>
            <a:xfrm>
              <a:off x="6893407" y="6874002"/>
              <a:ext cx="13970" cy="3175"/>
            </a:xfrm>
            <a:custGeom>
              <a:avLst/>
              <a:gdLst/>
              <a:ahLst/>
              <a:cxnLst/>
              <a:rect l="l" t="t" r="r" b="b"/>
              <a:pathLst>
                <a:path w="13970" h="3175">
                  <a:moveTo>
                    <a:pt x="6857" y="3047"/>
                  </a:moveTo>
                  <a:lnTo>
                    <a:pt x="13715" y="0"/>
                  </a:lnTo>
                  <a:lnTo>
                    <a:pt x="13715" y="3047"/>
                  </a:lnTo>
                  <a:lnTo>
                    <a:pt x="0" y="3047"/>
                  </a:lnTo>
                  <a:lnTo>
                    <a:pt x="6857" y="3047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61" name="object 17761"/>
            <p:cNvSpPr/>
            <p:nvPr/>
          </p:nvSpPr>
          <p:spPr>
            <a:xfrm>
              <a:off x="6898741" y="687476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1524"/>
                  </a:moveTo>
                  <a:lnTo>
                    <a:pt x="761" y="762"/>
                  </a:lnTo>
                  <a:lnTo>
                    <a:pt x="1523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62" name="object 17762"/>
            <p:cNvSpPr/>
            <p:nvPr/>
          </p:nvSpPr>
          <p:spPr>
            <a:xfrm>
              <a:off x="6897217" y="6863334"/>
              <a:ext cx="3175" cy="10795"/>
            </a:xfrm>
            <a:custGeom>
              <a:avLst/>
              <a:gdLst/>
              <a:ahLst/>
              <a:cxnLst/>
              <a:rect l="l" t="t" r="r" b="b"/>
              <a:pathLst>
                <a:path w="3175" h="10795">
                  <a:moveTo>
                    <a:pt x="3048" y="10667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63" name="object 17763"/>
            <p:cNvSpPr/>
            <p:nvPr/>
          </p:nvSpPr>
          <p:spPr>
            <a:xfrm>
              <a:off x="6897217" y="6861810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1524" y="762"/>
                  </a:moveTo>
                  <a:lnTo>
                    <a:pt x="762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64" name="object 17764"/>
            <p:cNvSpPr/>
            <p:nvPr/>
          </p:nvSpPr>
          <p:spPr>
            <a:xfrm>
              <a:off x="6890359" y="6860286"/>
              <a:ext cx="10160" cy="3175"/>
            </a:xfrm>
            <a:custGeom>
              <a:avLst/>
              <a:gdLst/>
              <a:ahLst/>
              <a:cxnLst/>
              <a:rect l="l" t="t" r="r" b="b"/>
              <a:pathLst>
                <a:path w="10159" h="3175">
                  <a:moveTo>
                    <a:pt x="6857" y="3048"/>
                  </a:moveTo>
                  <a:lnTo>
                    <a:pt x="0" y="3048"/>
                  </a:lnTo>
                  <a:lnTo>
                    <a:pt x="0" y="0"/>
                  </a:lnTo>
                  <a:lnTo>
                    <a:pt x="9905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65" name="object 17765"/>
            <p:cNvSpPr/>
            <p:nvPr/>
          </p:nvSpPr>
          <p:spPr>
            <a:xfrm>
              <a:off x="6886549" y="6856476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29" h="24129">
                  <a:moveTo>
                    <a:pt x="10668" y="0"/>
                  </a:moveTo>
                  <a:lnTo>
                    <a:pt x="23622" y="0"/>
                  </a:lnTo>
                  <a:lnTo>
                    <a:pt x="23622" y="6858"/>
                  </a:lnTo>
                  <a:lnTo>
                    <a:pt x="17526" y="6858"/>
                  </a:lnTo>
                  <a:lnTo>
                    <a:pt x="17526" y="17526"/>
                  </a:lnTo>
                  <a:lnTo>
                    <a:pt x="23622" y="13716"/>
                  </a:lnTo>
                  <a:lnTo>
                    <a:pt x="23622" y="20574"/>
                  </a:lnTo>
                  <a:lnTo>
                    <a:pt x="3810" y="23622"/>
                  </a:lnTo>
                  <a:lnTo>
                    <a:pt x="3810" y="17526"/>
                  </a:lnTo>
                  <a:lnTo>
                    <a:pt x="10668" y="17526"/>
                  </a:lnTo>
                  <a:lnTo>
                    <a:pt x="10668" y="6858"/>
                  </a:lnTo>
                  <a:lnTo>
                    <a:pt x="0" y="10668"/>
                  </a:lnTo>
                  <a:lnTo>
                    <a:pt x="0" y="3810"/>
                  </a:lnTo>
                  <a:lnTo>
                    <a:pt x="1066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766" name="object 17766"/>
          <p:cNvGrpSpPr/>
          <p:nvPr/>
        </p:nvGrpSpPr>
        <p:grpSpPr>
          <a:xfrm>
            <a:off x="8397545" y="7322750"/>
            <a:ext cx="236232" cy="35914"/>
            <a:chOff x="6681571" y="6918959"/>
            <a:chExt cx="187960" cy="28575"/>
          </a:xfrm>
        </p:grpSpPr>
        <p:sp>
          <p:nvSpPr>
            <p:cNvPr id="17767" name="object 17767"/>
            <p:cNvSpPr/>
            <p:nvPr/>
          </p:nvSpPr>
          <p:spPr>
            <a:xfrm>
              <a:off x="6683857" y="6921245"/>
              <a:ext cx="121920" cy="13335"/>
            </a:xfrm>
            <a:custGeom>
              <a:avLst/>
              <a:gdLst/>
              <a:ahLst/>
              <a:cxnLst/>
              <a:rect l="l" t="t" r="r" b="b"/>
              <a:pathLst>
                <a:path w="121920" h="13334">
                  <a:moveTo>
                    <a:pt x="121920" y="0"/>
                  </a:moveTo>
                  <a:lnTo>
                    <a:pt x="0" y="12953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68" name="object 17768"/>
            <p:cNvSpPr/>
            <p:nvPr/>
          </p:nvSpPr>
          <p:spPr>
            <a:xfrm>
              <a:off x="6792061" y="6938009"/>
              <a:ext cx="74930" cy="6985"/>
            </a:xfrm>
            <a:custGeom>
              <a:avLst/>
              <a:gdLst/>
              <a:ahLst/>
              <a:cxnLst/>
              <a:rect l="l" t="t" r="r" b="b"/>
              <a:pathLst>
                <a:path w="74929" h="6984">
                  <a:moveTo>
                    <a:pt x="0" y="6858"/>
                  </a:moveTo>
                  <a:lnTo>
                    <a:pt x="74676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69" name="object 17769"/>
            <p:cNvSpPr/>
            <p:nvPr/>
          </p:nvSpPr>
          <p:spPr>
            <a:xfrm>
              <a:off x="6792061" y="6934199"/>
              <a:ext cx="71120" cy="10795"/>
            </a:xfrm>
            <a:custGeom>
              <a:avLst/>
              <a:gdLst/>
              <a:ahLst/>
              <a:cxnLst/>
              <a:rect l="l" t="t" r="r" b="b"/>
              <a:pathLst>
                <a:path w="71120" h="10795">
                  <a:moveTo>
                    <a:pt x="0" y="6857"/>
                  </a:moveTo>
                  <a:lnTo>
                    <a:pt x="70866" y="0"/>
                  </a:lnTo>
                </a:path>
                <a:path w="71120" h="10795">
                  <a:moveTo>
                    <a:pt x="0" y="6857"/>
                  </a:moveTo>
                  <a:lnTo>
                    <a:pt x="0" y="10667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70" name="object 17770"/>
            <p:cNvSpPr/>
            <p:nvPr/>
          </p:nvSpPr>
          <p:spPr>
            <a:xfrm>
              <a:off x="6839305" y="6928103"/>
              <a:ext cx="25400" cy="5715"/>
            </a:xfrm>
            <a:custGeom>
              <a:avLst/>
              <a:gdLst/>
              <a:ahLst/>
              <a:cxnLst/>
              <a:rect l="l" t="t" r="r" b="b"/>
              <a:pathLst>
                <a:path w="25400" h="5715">
                  <a:moveTo>
                    <a:pt x="25146" y="5333"/>
                  </a:moveTo>
                  <a:lnTo>
                    <a:pt x="19050" y="3047"/>
                  </a:lnTo>
                  <a:lnTo>
                    <a:pt x="12954" y="761"/>
                  </a:lnTo>
                  <a:lnTo>
                    <a:pt x="6858" y="0"/>
                  </a:lnTo>
                  <a:lnTo>
                    <a:pt x="0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71" name="object 17771"/>
            <p:cNvSpPr/>
            <p:nvPr/>
          </p:nvSpPr>
          <p:spPr>
            <a:xfrm>
              <a:off x="6815683" y="6924293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0"/>
                  </a:moveTo>
                  <a:lnTo>
                    <a:pt x="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72" name="object 17772"/>
            <p:cNvSpPr/>
            <p:nvPr/>
          </p:nvSpPr>
          <p:spPr>
            <a:xfrm>
              <a:off x="6808825" y="6928103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3047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73" name="object 17773"/>
            <p:cNvSpPr/>
            <p:nvPr/>
          </p:nvSpPr>
          <p:spPr>
            <a:xfrm>
              <a:off x="6805777" y="6921245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59">
                  <a:moveTo>
                    <a:pt x="0" y="9905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74" name="object 17774"/>
            <p:cNvSpPr/>
            <p:nvPr/>
          </p:nvSpPr>
          <p:spPr>
            <a:xfrm>
              <a:off x="6815683" y="6928103"/>
              <a:ext cx="24130" cy="3175"/>
            </a:xfrm>
            <a:custGeom>
              <a:avLst/>
              <a:gdLst/>
              <a:ahLst/>
              <a:cxnLst/>
              <a:rect l="l" t="t" r="r" b="b"/>
              <a:pathLst>
                <a:path w="24129" h="3175">
                  <a:moveTo>
                    <a:pt x="23622" y="0"/>
                  </a:moveTo>
                  <a:lnTo>
                    <a:pt x="0" y="3047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75" name="object 17775"/>
            <p:cNvSpPr/>
            <p:nvPr/>
          </p:nvSpPr>
          <p:spPr>
            <a:xfrm>
              <a:off x="6812635" y="6928103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0"/>
                  </a:moveTo>
                  <a:lnTo>
                    <a:pt x="0" y="3047"/>
                  </a:lnTo>
                  <a:lnTo>
                    <a:pt x="3048" y="3047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76" name="object 17776"/>
            <p:cNvSpPr/>
            <p:nvPr/>
          </p:nvSpPr>
          <p:spPr>
            <a:xfrm>
              <a:off x="6812635" y="6928103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4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77" name="object 17777"/>
            <p:cNvSpPr/>
            <p:nvPr/>
          </p:nvSpPr>
          <p:spPr>
            <a:xfrm>
              <a:off x="6812635" y="6928103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048" y="1523"/>
                  </a:moveTo>
                  <a:lnTo>
                    <a:pt x="3048" y="0"/>
                  </a:lnTo>
                  <a:lnTo>
                    <a:pt x="0" y="0"/>
                  </a:lnTo>
                  <a:lnTo>
                    <a:pt x="0" y="2285"/>
                  </a:lnTo>
                  <a:lnTo>
                    <a:pt x="1524" y="3047"/>
                  </a:lnTo>
                  <a:lnTo>
                    <a:pt x="3048" y="2285"/>
                  </a:lnTo>
                  <a:lnTo>
                    <a:pt x="3048" y="1523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78" name="object 17778"/>
            <p:cNvSpPr/>
            <p:nvPr/>
          </p:nvSpPr>
          <p:spPr>
            <a:xfrm>
              <a:off x="6805777" y="6931151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6857" y="0"/>
                  </a:moveTo>
                  <a:lnTo>
                    <a:pt x="0" y="0"/>
                  </a:lnTo>
                  <a:lnTo>
                    <a:pt x="3047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79" name="object 17779"/>
            <p:cNvSpPr/>
            <p:nvPr/>
          </p:nvSpPr>
          <p:spPr>
            <a:xfrm>
              <a:off x="6808825" y="6921245"/>
              <a:ext cx="3810" cy="3175"/>
            </a:xfrm>
            <a:custGeom>
              <a:avLst/>
              <a:gdLst/>
              <a:ahLst/>
              <a:cxnLst/>
              <a:rect l="l" t="t" r="r" b="b"/>
              <a:pathLst>
                <a:path w="3809" h="3175">
                  <a:moveTo>
                    <a:pt x="0" y="3048"/>
                  </a:moveTo>
                  <a:lnTo>
                    <a:pt x="381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80" name="object 17780"/>
            <p:cNvSpPr/>
            <p:nvPr/>
          </p:nvSpPr>
          <p:spPr>
            <a:xfrm>
              <a:off x="6808825" y="6921245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0"/>
                  </a:ln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81" name="object 17781"/>
            <p:cNvSpPr/>
            <p:nvPr/>
          </p:nvSpPr>
          <p:spPr>
            <a:xfrm>
              <a:off x="6808825" y="6921245"/>
              <a:ext cx="6985" cy="6985"/>
            </a:xfrm>
            <a:custGeom>
              <a:avLst/>
              <a:gdLst/>
              <a:ahLst/>
              <a:cxnLst/>
              <a:rect l="l" t="t" r="r" b="b"/>
              <a:pathLst>
                <a:path w="6984" h="6984">
                  <a:moveTo>
                    <a:pt x="0" y="6858"/>
                  </a:moveTo>
                  <a:lnTo>
                    <a:pt x="6858" y="3048"/>
                  </a:lnTo>
                  <a:lnTo>
                    <a:pt x="685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82" name="object 17782"/>
            <p:cNvSpPr/>
            <p:nvPr/>
          </p:nvSpPr>
          <p:spPr>
            <a:xfrm>
              <a:off x="6866737" y="693419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0"/>
                  </a:moveTo>
                  <a:lnTo>
                    <a:pt x="0" y="3809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783" name="object 17783"/>
          <p:cNvGrpSpPr/>
          <p:nvPr/>
        </p:nvGrpSpPr>
        <p:grpSpPr>
          <a:xfrm>
            <a:off x="8385096" y="7249965"/>
            <a:ext cx="409416" cy="90981"/>
            <a:chOff x="6671665" y="6861047"/>
            <a:chExt cx="325755" cy="72390"/>
          </a:xfrm>
        </p:grpSpPr>
        <p:sp>
          <p:nvSpPr>
            <p:cNvPr id="17784" name="object 17784"/>
            <p:cNvSpPr/>
            <p:nvPr/>
          </p:nvSpPr>
          <p:spPr>
            <a:xfrm>
              <a:off x="6849973" y="6863333"/>
              <a:ext cx="3175" cy="6985"/>
            </a:xfrm>
            <a:custGeom>
              <a:avLst/>
              <a:gdLst/>
              <a:ahLst/>
              <a:cxnLst/>
              <a:rect l="l" t="t" r="r" b="b"/>
              <a:pathLst>
                <a:path w="3175" h="6984">
                  <a:moveTo>
                    <a:pt x="3048" y="6858"/>
                  </a:moveTo>
                  <a:lnTo>
                    <a:pt x="0" y="6858"/>
                  </a:lnTo>
                  <a:lnTo>
                    <a:pt x="0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85" name="object 17785"/>
            <p:cNvSpPr/>
            <p:nvPr/>
          </p:nvSpPr>
          <p:spPr>
            <a:xfrm>
              <a:off x="6849973" y="6863333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09">
                  <a:moveTo>
                    <a:pt x="0" y="0"/>
                  </a:moveTo>
                  <a:lnTo>
                    <a:pt x="3048" y="0"/>
                  </a:lnTo>
                  <a:lnTo>
                    <a:pt x="3048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86" name="object 17786"/>
            <p:cNvSpPr/>
            <p:nvPr/>
          </p:nvSpPr>
          <p:spPr>
            <a:xfrm>
              <a:off x="6812635" y="6870191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09">
                  <a:moveTo>
                    <a:pt x="3048" y="3810"/>
                  </a:moveTo>
                  <a:lnTo>
                    <a:pt x="0" y="3810"/>
                  </a:lnTo>
                  <a:lnTo>
                    <a:pt x="0" y="0"/>
                  </a:lnTo>
                  <a:lnTo>
                    <a:pt x="30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87" name="object 17787"/>
            <p:cNvSpPr/>
            <p:nvPr/>
          </p:nvSpPr>
          <p:spPr>
            <a:xfrm>
              <a:off x="6846163" y="6907529"/>
              <a:ext cx="3810" cy="6985"/>
            </a:xfrm>
            <a:custGeom>
              <a:avLst/>
              <a:gdLst/>
              <a:ahLst/>
              <a:cxnLst/>
              <a:rect l="l" t="t" r="r" b="b"/>
              <a:pathLst>
                <a:path w="3809" h="6984">
                  <a:moveTo>
                    <a:pt x="3809" y="3047"/>
                  </a:moveTo>
                  <a:lnTo>
                    <a:pt x="3809" y="0"/>
                  </a:lnTo>
                  <a:lnTo>
                    <a:pt x="0" y="0"/>
                  </a:lnTo>
                  <a:lnTo>
                    <a:pt x="0" y="6857"/>
                  </a:lnTo>
                  <a:lnTo>
                    <a:pt x="3809" y="6857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88" name="object 17788"/>
            <p:cNvSpPr/>
            <p:nvPr/>
          </p:nvSpPr>
          <p:spPr>
            <a:xfrm>
              <a:off x="6808825" y="6914387"/>
              <a:ext cx="6985" cy="3175"/>
            </a:xfrm>
            <a:custGeom>
              <a:avLst/>
              <a:gdLst/>
              <a:ahLst/>
              <a:cxnLst/>
              <a:rect l="l" t="t" r="r" b="b"/>
              <a:pathLst>
                <a:path w="6984" h="3175">
                  <a:moveTo>
                    <a:pt x="3809" y="0"/>
                  </a:moveTo>
                  <a:lnTo>
                    <a:pt x="0" y="0"/>
                  </a:lnTo>
                  <a:lnTo>
                    <a:pt x="3809" y="3048"/>
                  </a:lnTo>
                  <a:lnTo>
                    <a:pt x="6857" y="3047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89" name="object 17789"/>
            <p:cNvSpPr/>
            <p:nvPr/>
          </p:nvSpPr>
          <p:spPr>
            <a:xfrm>
              <a:off x="6778345" y="6874001"/>
              <a:ext cx="3810" cy="3175"/>
            </a:xfrm>
            <a:custGeom>
              <a:avLst/>
              <a:gdLst/>
              <a:ahLst/>
              <a:cxnLst/>
              <a:rect l="l" t="t" r="r" b="b"/>
              <a:pathLst>
                <a:path w="3809" h="3175">
                  <a:moveTo>
                    <a:pt x="3809" y="3048"/>
                  </a:moveTo>
                  <a:lnTo>
                    <a:pt x="0" y="3048"/>
                  </a:lnTo>
                  <a:lnTo>
                    <a:pt x="0" y="0"/>
                  </a:lnTo>
                  <a:lnTo>
                    <a:pt x="3809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90" name="object 17790"/>
            <p:cNvSpPr/>
            <p:nvPr/>
          </p:nvSpPr>
          <p:spPr>
            <a:xfrm>
              <a:off x="6741769" y="6877049"/>
              <a:ext cx="3175" cy="6985"/>
            </a:xfrm>
            <a:custGeom>
              <a:avLst/>
              <a:gdLst/>
              <a:ahLst/>
              <a:cxnLst/>
              <a:rect l="l" t="t" r="r" b="b"/>
              <a:pathLst>
                <a:path w="3175" h="6984">
                  <a:moveTo>
                    <a:pt x="3048" y="3048"/>
                  </a:moveTo>
                  <a:lnTo>
                    <a:pt x="0" y="6858"/>
                  </a:lnTo>
                  <a:lnTo>
                    <a:pt x="0" y="0"/>
                  </a:lnTo>
                  <a:lnTo>
                    <a:pt x="3048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91" name="object 17791"/>
            <p:cNvSpPr/>
            <p:nvPr/>
          </p:nvSpPr>
          <p:spPr>
            <a:xfrm>
              <a:off x="6704431" y="6880097"/>
              <a:ext cx="3175" cy="6985"/>
            </a:xfrm>
            <a:custGeom>
              <a:avLst/>
              <a:gdLst/>
              <a:ahLst/>
              <a:cxnLst/>
              <a:rect l="l" t="t" r="r" b="b"/>
              <a:pathLst>
                <a:path w="3175" h="6984">
                  <a:moveTo>
                    <a:pt x="3048" y="3810"/>
                  </a:moveTo>
                  <a:lnTo>
                    <a:pt x="3048" y="6858"/>
                  </a:lnTo>
                  <a:lnTo>
                    <a:pt x="0" y="6858"/>
                  </a:lnTo>
                  <a:lnTo>
                    <a:pt x="0" y="0"/>
                  </a:lnTo>
                  <a:lnTo>
                    <a:pt x="30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92" name="object 17792"/>
            <p:cNvSpPr/>
            <p:nvPr/>
          </p:nvSpPr>
          <p:spPr>
            <a:xfrm>
              <a:off x="6751675" y="6917435"/>
              <a:ext cx="6985" cy="6985"/>
            </a:xfrm>
            <a:custGeom>
              <a:avLst/>
              <a:gdLst/>
              <a:ahLst/>
              <a:cxnLst/>
              <a:rect l="l" t="t" r="r" b="b"/>
              <a:pathLst>
                <a:path w="6984" h="6984">
                  <a:moveTo>
                    <a:pt x="6857" y="3810"/>
                  </a:moveTo>
                  <a:lnTo>
                    <a:pt x="3047" y="0"/>
                  </a:lnTo>
                  <a:lnTo>
                    <a:pt x="0" y="3810"/>
                  </a:lnTo>
                  <a:lnTo>
                    <a:pt x="3047" y="6858"/>
                  </a:lnTo>
                  <a:lnTo>
                    <a:pt x="6857" y="685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93" name="object 17793"/>
            <p:cNvSpPr/>
            <p:nvPr/>
          </p:nvSpPr>
          <p:spPr>
            <a:xfrm>
              <a:off x="6775297" y="6917435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09">
                  <a:moveTo>
                    <a:pt x="3048" y="0"/>
                  </a:moveTo>
                  <a:lnTo>
                    <a:pt x="0" y="0"/>
                  </a:lnTo>
                  <a:lnTo>
                    <a:pt x="0" y="3810"/>
                  </a:lnTo>
                  <a:lnTo>
                    <a:pt x="3048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94" name="object 17794"/>
            <p:cNvSpPr/>
            <p:nvPr/>
          </p:nvSpPr>
          <p:spPr>
            <a:xfrm>
              <a:off x="6718147" y="6924293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09">
                  <a:moveTo>
                    <a:pt x="3048" y="0"/>
                  </a:moveTo>
                  <a:lnTo>
                    <a:pt x="0" y="0"/>
                  </a:lnTo>
                  <a:lnTo>
                    <a:pt x="0" y="3810"/>
                  </a:lnTo>
                  <a:lnTo>
                    <a:pt x="3048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95" name="object 17795"/>
            <p:cNvSpPr/>
            <p:nvPr/>
          </p:nvSpPr>
          <p:spPr>
            <a:xfrm>
              <a:off x="6676999" y="6928103"/>
              <a:ext cx="3810" cy="3175"/>
            </a:xfrm>
            <a:custGeom>
              <a:avLst/>
              <a:gdLst/>
              <a:ahLst/>
              <a:cxnLst/>
              <a:rect l="l" t="t" r="r" b="b"/>
              <a:pathLst>
                <a:path w="3809" h="3175">
                  <a:moveTo>
                    <a:pt x="0" y="3048"/>
                  </a:moveTo>
                  <a:lnTo>
                    <a:pt x="0" y="0"/>
                  </a:lnTo>
                  <a:lnTo>
                    <a:pt x="3810" y="0"/>
                  </a:lnTo>
                  <a:lnTo>
                    <a:pt x="381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96" name="object 17796"/>
            <p:cNvSpPr/>
            <p:nvPr/>
          </p:nvSpPr>
          <p:spPr>
            <a:xfrm>
              <a:off x="6680809" y="6928103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048" y="0"/>
                  </a:moveTo>
                  <a:lnTo>
                    <a:pt x="0" y="0"/>
                  </a:lnTo>
                  <a:lnTo>
                    <a:pt x="0" y="3048"/>
                  </a:lnTo>
                  <a:lnTo>
                    <a:pt x="3048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97" name="object 17797"/>
            <p:cNvSpPr/>
            <p:nvPr/>
          </p:nvSpPr>
          <p:spPr>
            <a:xfrm>
              <a:off x="6680809" y="6897623"/>
              <a:ext cx="311150" cy="33655"/>
            </a:xfrm>
            <a:custGeom>
              <a:avLst/>
              <a:gdLst/>
              <a:ahLst/>
              <a:cxnLst/>
              <a:rect l="l" t="t" r="r" b="b"/>
              <a:pathLst>
                <a:path w="311150" h="33654">
                  <a:moveTo>
                    <a:pt x="0" y="33527"/>
                  </a:moveTo>
                  <a:lnTo>
                    <a:pt x="31089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98" name="object 17798"/>
            <p:cNvSpPr/>
            <p:nvPr/>
          </p:nvSpPr>
          <p:spPr>
            <a:xfrm>
              <a:off x="6673951" y="6893813"/>
              <a:ext cx="321310" cy="34290"/>
            </a:xfrm>
            <a:custGeom>
              <a:avLst/>
              <a:gdLst/>
              <a:ahLst/>
              <a:cxnLst/>
              <a:rect l="l" t="t" r="r" b="b"/>
              <a:pathLst>
                <a:path w="321309" h="34290">
                  <a:moveTo>
                    <a:pt x="0" y="34289"/>
                  </a:moveTo>
                  <a:lnTo>
                    <a:pt x="32080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99" name="object 17799"/>
            <p:cNvSpPr/>
            <p:nvPr/>
          </p:nvSpPr>
          <p:spPr>
            <a:xfrm>
              <a:off x="6815683" y="6900671"/>
              <a:ext cx="172720" cy="20955"/>
            </a:xfrm>
            <a:custGeom>
              <a:avLst/>
              <a:gdLst/>
              <a:ahLst/>
              <a:cxnLst/>
              <a:rect l="l" t="t" r="r" b="b"/>
              <a:pathLst>
                <a:path w="172720" h="20954">
                  <a:moveTo>
                    <a:pt x="0" y="20573"/>
                  </a:moveTo>
                  <a:lnTo>
                    <a:pt x="172212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800" name="object 17800"/>
          <p:cNvGrpSpPr/>
          <p:nvPr/>
        </p:nvGrpSpPr>
        <p:grpSpPr>
          <a:xfrm>
            <a:off x="8674320" y="7352438"/>
            <a:ext cx="201117" cy="175578"/>
            <a:chOff x="6901789" y="6942581"/>
            <a:chExt cx="160020" cy="139700"/>
          </a:xfrm>
        </p:grpSpPr>
        <p:sp>
          <p:nvSpPr>
            <p:cNvPr id="17801" name="object 17801"/>
            <p:cNvSpPr/>
            <p:nvPr/>
          </p:nvSpPr>
          <p:spPr>
            <a:xfrm>
              <a:off x="6991705" y="6982205"/>
              <a:ext cx="10160" cy="94615"/>
            </a:xfrm>
            <a:custGeom>
              <a:avLst/>
              <a:gdLst/>
              <a:ahLst/>
              <a:cxnLst/>
              <a:rect l="l" t="t" r="r" b="b"/>
              <a:pathLst>
                <a:path w="10159" h="94615">
                  <a:moveTo>
                    <a:pt x="9905" y="94487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02" name="object 17802"/>
            <p:cNvSpPr/>
            <p:nvPr/>
          </p:nvSpPr>
          <p:spPr>
            <a:xfrm>
              <a:off x="7032091" y="6992111"/>
              <a:ext cx="6985" cy="47625"/>
            </a:xfrm>
            <a:custGeom>
              <a:avLst/>
              <a:gdLst/>
              <a:ahLst/>
              <a:cxnLst/>
              <a:rect l="l" t="t" r="r" b="b"/>
              <a:pathLst>
                <a:path w="6984" h="47625">
                  <a:moveTo>
                    <a:pt x="0" y="0"/>
                  </a:moveTo>
                  <a:lnTo>
                    <a:pt x="3810" y="47244"/>
                  </a:lnTo>
                </a:path>
                <a:path w="6984" h="47625">
                  <a:moveTo>
                    <a:pt x="0" y="0"/>
                  </a:moveTo>
                  <a:lnTo>
                    <a:pt x="6858" y="4343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03" name="object 17803"/>
            <p:cNvSpPr/>
            <p:nvPr/>
          </p:nvSpPr>
          <p:spPr>
            <a:xfrm>
              <a:off x="7015327" y="6978395"/>
              <a:ext cx="10160" cy="94615"/>
            </a:xfrm>
            <a:custGeom>
              <a:avLst/>
              <a:gdLst/>
              <a:ahLst/>
              <a:cxnLst/>
              <a:rect l="l" t="t" r="r" b="b"/>
              <a:pathLst>
                <a:path w="10159" h="94615">
                  <a:moveTo>
                    <a:pt x="9905" y="9448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04" name="object 17804"/>
            <p:cNvSpPr/>
            <p:nvPr/>
          </p:nvSpPr>
          <p:spPr>
            <a:xfrm>
              <a:off x="7022185" y="6971537"/>
              <a:ext cx="10160" cy="94615"/>
            </a:xfrm>
            <a:custGeom>
              <a:avLst/>
              <a:gdLst/>
              <a:ahLst/>
              <a:cxnLst/>
              <a:rect l="l" t="t" r="r" b="b"/>
              <a:pathLst>
                <a:path w="10159" h="94615">
                  <a:moveTo>
                    <a:pt x="9905" y="94487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05" name="object 17805"/>
            <p:cNvSpPr/>
            <p:nvPr/>
          </p:nvSpPr>
          <p:spPr>
            <a:xfrm>
              <a:off x="7022185" y="6968489"/>
              <a:ext cx="10160" cy="94615"/>
            </a:xfrm>
            <a:custGeom>
              <a:avLst/>
              <a:gdLst/>
              <a:ahLst/>
              <a:cxnLst/>
              <a:rect l="l" t="t" r="r" b="b"/>
              <a:pathLst>
                <a:path w="10159" h="94615">
                  <a:moveTo>
                    <a:pt x="9905" y="94487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06" name="object 17806"/>
            <p:cNvSpPr/>
            <p:nvPr/>
          </p:nvSpPr>
          <p:spPr>
            <a:xfrm>
              <a:off x="6977989" y="6998969"/>
              <a:ext cx="6985" cy="43815"/>
            </a:xfrm>
            <a:custGeom>
              <a:avLst/>
              <a:gdLst/>
              <a:ahLst/>
              <a:cxnLst/>
              <a:rect l="l" t="t" r="r" b="b"/>
              <a:pathLst>
                <a:path w="6984" h="43815">
                  <a:moveTo>
                    <a:pt x="0" y="0"/>
                  </a:moveTo>
                  <a:lnTo>
                    <a:pt x="6858" y="43434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07" name="object 17807"/>
            <p:cNvSpPr/>
            <p:nvPr/>
          </p:nvSpPr>
          <p:spPr>
            <a:xfrm>
              <a:off x="6974941" y="6998969"/>
              <a:ext cx="6985" cy="43815"/>
            </a:xfrm>
            <a:custGeom>
              <a:avLst/>
              <a:gdLst/>
              <a:ahLst/>
              <a:cxnLst/>
              <a:rect l="l" t="t" r="r" b="b"/>
              <a:pathLst>
                <a:path w="6984" h="43815">
                  <a:moveTo>
                    <a:pt x="0" y="0"/>
                  </a:moveTo>
                  <a:lnTo>
                    <a:pt x="6858" y="43434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08" name="object 17808"/>
            <p:cNvSpPr/>
            <p:nvPr/>
          </p:nvSpPr>
          <p:spPr>
            <a:xfrm>
              <a:off x="6987895" y="6982205"/>
              <a:ext cx="13970" cy="94615"/>
            </a:xfrm>
            <a:custGeom>
              <a:avLst/>
              <a:gdLst/>
              <a:ahLst/>
              <a:cxnLst/>
              <a:rect l="l" t="t" r="r" b="b"/>
              <a:pathLst>
                <a:path w="13970" h="94615">
                  <a:moveTo>
                    <a:pt x="13716" y="9448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09" name="object 17809"/>
            <p:cNvSpPr/>
            <p:nvPr/>
          </p:nvSpPr>
          <p:spPr>
            <a:xfrm>
              <a:off x="6984847" y="6975347"/>
              <a:ext cx="10160" cy="101600"/>
            </a:xfrm>
            <a:custGeom>
              <a:avLst/>
              <a:gdLst/>
              <a:ahLst/>
              <a:cxnLst/>
              <a:rect l="l" t="t" r="r" b="b"/>
              <a:pathLst>
                <a:path w="10159" h="101600">
                  <a:moveTo>
                    <a:pt x="9905" y="101346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10" name="object 17810"/>
            <p:cNvSpPr/>
            <p:nvPr/>
          </p:nvSpPr>
          <p:spPr>
            <a:xfrm>
              <a:off x="6981799" y="6975347"/>
              <a:ext cx="10160" cy="104775"/>
            </a:xfrm>
            <a:custGeom>
              <a:avLst/>
              <a:gdLst/>
              <a:ahLst/>
              <a:cxnLst/>
              <a:rect l="l" t="t" r="r" b="b"/>
              <a:pathLst>
                <a:path w="10159" h="104775">
                  <a:moveTo>
                    <a:pt x="9905" y="104394"/>
                  </a:moveTo>
                  <a:lnTo>
                    <a:pt x="0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11" name="object 17811"/>
            <p:cNvSpPr/>
            <p:nvPr/>
          </p:nvSpPr>
          <p:spPr>
            <a:xfrm>
              <a:off x="6917029" y="7069835"/>
              <a:ext cx="74930" cy="10160"/>
            </a:xfrm>
            <a:custGeom>
              <a:avLst/>
              <a:gdLst/>
              <a:ahLst/>
              <a:cxnLst/>
              <a:rect l="l" t="t" r="r" b="b"/>
              <a:pathLst>
                <a:path w="74929" h="10159">
                  <a:moveTo>
                    <a:pt x="0" y="9905"/>
                  </a:moveTo>
                  <a:lnTo>
                    <a:pt x="74676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12" name="object 17812"/>
            <p:cNvSpPr/>
            <p:nvPr/>
          </p:nvSpPr>
          <p:spPr>
            <a:xfrm>
              <a:off x="6981037" y="7043927"/>
              <a:ext cx="5080" cy="3175"/>
            </a:xfrm>
            <a:custGeom>
              <a:avLst/>
              <a:gdLst/>
              <a:ahLst/>
              <a:cxnLst/>
              <a:rect l="l" t="t" r="r" b="b"/>
              <a:pathLst>
                <a:path w="5079" h="3175">
                  <a:moveTo>
                    <a:pt x="0" y="0"/>
                  </a:moveTo>
                  <a:lnTo>
                    <a:pt x="1524" y="2285"/>
                  </a:lnTo>
                  <a:lnTo>
                    <a:pt x="4572" y="3047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13" name="object 17813"/>
            <p:cNvSpPr/>
            <p:nvPr/>
          </p:nvSpPr>
          <p:spPr>
            <a:xfrm>
              <a:off x="6907123" y="7022591"/>
              <a:ext cx="6985" cy="50800"/>
            </a:xfrm>
            <a:custGeom>
              <a:avLst/>
              <a:gdLst/>
              <a:ahLst/>
              <a:cxnLst/>
              <a:rect l="l" t="t" r="r" b="b"/>
              <a:pathLst>
                <a:path w="6984" h="50800">
                  <a:moveTo>
                    <a:pt x="6857" y="50291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14" name="object 17814"/>
            <p:cNvSpPr/>
            <p:nvPr/>
          </p:nvSpPr>
          <p:spPr>
            <a:xfrm>
              <a:off x="6904075" y="7025639"/>
              <a:ext cx="6350" cy="47625"/>
            </a:xfrm>
            <a:custGeom>
              <a:avLst/>
              <a:gdLst/>
              <a:ahLst/>
              <a:cxnLst/>
              <a:rect l="l" t="t" r="r" b="b"/>
              <a:pathLst>
                <a:path w="6350" h="47625">
                  <a:moveTo>
                    <a:pt x="6096" y="47243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15" name="object 17815"/>
            <p:cNvSpPr/>
            <p:nvPr/>
          </p:nvSpPr>
          <p:spPr>
            <a:xfrm>
              <a:off x="6910171" y="7072883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809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16" name="object 17816"/>
            <p:cNvSpPr/>
            <p:nvPr/>
          </p:nvSpPr>
          <p:spPr>
            <a:xfrm>
              <a:off x="6910171" y="7076693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17" name="object 17817"/>
            <p:cNvSpPr/>
            <p:nvPr/>
          </p:nvSpPr>
          <p:spPr>
            <a:xfrm>
              <a:off x="6909409" y="7074407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40">
                  <a:moveTo>
                    <a:pt x="1524" y="0"/>
                  </a:moveTo>
                  <a:lnTo>
                    <a:pt x="0" y="762"/>
                  </a:lnTo>
                  <a:lnTo>
                    <a:pt x="0" y="228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18" name="object 17818"/>
            <p:cNvSpPr/>
            <p:nvPr/>
          </p:nvSpPr>
          <p:spPr>
            <a:xfrm>
              <a:off x="6913219" y="7073645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3048" y="2286"/>
                  </a:moveTo>
                  <a:lnTo>
                    <a:pt x="2286" y="762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19" name="object 17819"/>
            <p:cNvSpPr/>
            <p:nvPr/>
          </p:nvSpPr>
          <p:spPr>
            <a:xfrm>
              <a:off x="6914743" y="7074407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2285" y="0"/>
                  </a:moveTo>
                  <a:lnTo>
                    <a:pt x="3902" y="669"/>
                  </a:lnTo>
                  <a:lnTo>
                    <a:pt x="4571" y="2286"/>
                  </a:lnTo>
                  <a:lnTo>
                    <a:pt x="3902" y="3902"/>
                  </a:lnTo>
                  <a:lnTo>
                    <a:pt x="2285" y="4572"/>
                  </a:lnTo>
                  <a:lnTo>
                    <a:pt x="669" y="3902"/>
                  </a:lnTo>
                  <a:lnTo>
                    <a:pt x="0" y="2286"/>
                  </a:lnTo>
                  <a:lnTo>
                    <a:pt x="669" y="669"/>
                  </a:lnTo>
                  <a:lnTo>
                    <a:pt x="228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20" name="object 17820"/>
            <p:cNvSpPr/>
            <p:nvPr/>
          </p:nvSpPr>
          <p:spPr>
            <a:xfrm>
              <a:off x="6905599" y="7022591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3048" y="1524"/>
                  </a:moveTo>
                  <a:lnTo>
                    <a:pt x="2286" y="0"/>
                  </a:lnTo>
                  <a:lnTo>
                    <a:pt x="762" y="0"/>
                  </a:lnTo>
                  <a:lnTo>
                    <a:pt x="0" y="0"/>
                  </a:lnTo>
                  <a:lnTo>
                    <a:pt x="0" y="152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21" name="object 17821"/>
            <p:cNvSpPr/>
            <p:nvPr/>
          </p:nvSpPr>
          <p:spPr>
            <a:xfrm>
              <a:off x="6991705" y="7076693"/>
              <a:ext cx="10160" cy="3175"/>
            </a:xfrm>
            <a:custGeom>
              <a:avLst/>
              <a:gdLst/>
              <a:ahLst/>
              <a:cxnLst/>
              <a:rect l="l" t="t" r="r" b="b"/>
              <a:pathLst>
                <a:path w="10159" h="3175">
                  <a:moveTo>
                    <a:pt x="0" y="3048"/>
                  </a:moveTo>
                  <a:lnTo>
                    <a:pt x="990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22" name="object 17822"/>
            <p:cNvSpPr/>
            <p:nvPr/>
          </p:nvSpPr>
          <p:spPr>
            <a:xfrm>
              <a:off x="6984847" y="7046213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23" name="object 17823"/>
            <p:cNvSpPr/>
            <p:nvPr/>
          </p:nvSpPr>
          <p:spPr>
            <a:xfrm>
              <a:off x="6983323" y="7042403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40">
                  <a:moveTo>
                    <a:pt x="0" y="0"/>
                  </a:moveTo>
                  <a:lnTo>
                    <a:pt x="0" y="1524"/>
                  </a:lnTo>
                  <a:lnTo>
                    <a:pt x="762" y="2286"/>
                  </a:lnTo>
                  <a:lnTo>
                    <a:pt x="1524" y="228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24" name="object 17824"/>
            <p:cNvSpPr/>
            <p:nvPr/>
          </p:nvSpPr>
          <p:spPr>
            <a:xfrm>
              <a:off x="7033603" y="7037069"/>
              <a:ext cx="5080" cy="7620"/>
            </a:xfrm>
            <a:custGeom>
              <a:avLst/>
              <a:gdLst/>
              <a:ahLst/>
              <a:cxnLst/>
              <a:rect l="l" t="t" r="r" b="b"/>
              <a:pathLst>
                <a:path w="5079" h="7620">
                  <a:moveTo>
                    <a:pt x="4572" y="2286"/>
                  </a:moveTo>
                  <a:lnTo>
                    <a:pt x="3911" y="673"/>
                  </a:lnTo>
                  <a:lnTo>
                    <a:pt x="2286" y="0"/>
                  </a:lnTo>
                  <a:lnTo>
                    <a:pt x="673" y="673"/>
                  </a:lnTo>
                  <a:lnTo>
                    <a:pt x="0" y="2286"/>
                  </a:lnTo>
                  <a:lnTo>
                    <a:pt x="622" y="3822"/>
                  </a:lnTo>
                  <a:lnTo>
                    <a:pt x="0" y="5334"/>
                  </a:lnTo>
                  <a:lnTo>
                    <a:pt x="673" y="6959"/>
                  </a:lnTo>
                  <a:lnTo>
                    <a:pt x="2286" y="7620"/>
                  </a:lnTo>
                  <a:lnTo>
                    <a:pt x="3911" y="6959"/>
                  </a:lnTo>
                  <a:lnTo>
                    <a:pt x="4572" y="5334"/>
                  </a:lnTo>
                  <a:lnTo>
                    <a:pt x="3949" y="3822"/>
                  </a:lnTo>
                  <a:lnTo>
                    <a:pt x="4572" y="228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25" name="object 17825"/>
            <p:cNvSpPr/>
            <p:nvPr/>
          </p:nvSpPr>
          <p:spPr>
            <a:xfrm>
              <a:off x="7035139" y="703706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1524"/>
                  </a:moveTo>
                  <a:lnTo>
                    <a:pt x="762" y="1524"/>
                  </a:lnTo>
                  <a:lnTo>
                    <a:pt x="1523" y="0"/>
                  </a:lnTo>
                  <a:lnTo>
                    <a:pt x="761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26" name="object 17826"/>
            <p:cNvSpPr/>
            <p:nvPr/>
          </p:nvSpPr>
          <p:spPr>
            <a:xfrm>
              <a:off x="7035139" y="7037069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0" y="4572"/>
                  </a:moveTo>
                  <a:lnTo>
                    <a:pt x="2286" y="3048"/>
                  </a:lnTo>
                  <a:lnTo>
                    <a:pt x="3047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27" name="object 17827"/>
            <p:cNvSpPr/>
            <p:nvPr/>
          </p:nvSpPr>
          <p:spPr>
            <a:xfrm>
              <a:off x="6981799" y="6971537"/>
              <a:ext cx="17145" cy="3810"/>
            </a:xfrm>
            <a:custGeom>
              <a:avLst/>
              <a:gdLst/>
              <a:ahLst/>
              <a:cxnLst/>
              <a:rect l="l" t="t" r="r" b="b"/>
              <a:pathLst>
                <a:path w="17145" h="3809">
                  <a:moveTo>
                    <a:pt x="0" y="3809"/>
                  </a:moveTo>
                  <a:lnTo>
                    <a:pt x="16764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28" name="object 17828"/>
            <p:cNvSpPr/>
            <p:nvPr/>
          </p:nvSpPr>
          <p:spPr>
            <a:xfrm>
              <a:off x="6964273" y="6954773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4">
                  <a:moveTo>
                    <a:pt x="0" y="0"/>
                  </a:moveTo>
                  <a:lnTo>
                    <a:pt x="0" y="685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29" name="object 17829"/>
            <p:cNvSpPr/>
            <p:nvPr/>
          </p:nvSpPr>
          <p:spPr>
            <a:xfrm>
              <a:off x="6940651" y="6955535"/>
              <a:ext cx="5715" cy="3810"/>
            </a:xfrm>
            <a:custGeom>
              <a:avLst/>
              <a:gdLst/>
              <a:ahLst/>
              <a:cxnLst/>
              <a:rect l="l" t="t" r="r" b="b"/>
              <a:pathLst>
                <a:path w="5715" h="3809">
                  <a:moveTo>
                    <a:pt x="0" y="0"/>
                  </a:moveTo>
                  <a:lnTo>
                    <a:pt x="2286" y="3047"/>
                  </a:lnTo>
                  <a:lnTo>
                    <a:pt x="5334" y="3809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30" name="object 17830"/>
            <p:cNvSpPr/>
            <p:nvPr/>
          </p:nvSpPr>
          <p:spPr>
            <a:xfrm>
              <a:off x="6933793" y="6954773"/>
              <a:ext cx="3810" cy="6985"/>
            </a:xfrm>
            <a:custGeom>
              <a:avLst/>
              <a:gdLst/>
              <a:ahLst/>
              <a:cxnLst/>
              <a:rect l="l" t="t" r="r" b="b"/>
              <a:pathLst>
                <a:path w="3809" h="6984">
                  <a:moveTo>
                    <a:pt x="3809" y="685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31" name="object 17831"/>
            <p:cNvSpPr/>
            <p:nvPr/>
          </p:nvSpPr>
          <p:spPr>
            <a:xfrm>
              <a:off x="6947509" y="6954773"/>
              <a:ext cx="13970" cy="3175"/>
            </a:xfrm>
            <a:custGeom>
              <a:avLst/>
              <a:gdLst/>
              <a:ahLst/>
              <a:cxnLst/>
              <a:rect l="l" t="t" r="r" b="b"/>
              <a:pathLst>
                <a:path w="13970" h="3175">
                  <a:moveTo>
                    <a:pt x="0" y="3048"/>
                  </a:moveTo>
                  <a:lnTo>
                    <a:pt x="1371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32" name="object 17832"/>
            <p:cNvSpPr/>
            <p:nvPr/>
          </p:nvSpPr>
          <p:spPr>
            <a:xfrm>
              <a:off x="6936079" y="6960869"/>
              <a:ext cx="5715" cy="3810"/>
            </a:xfrm>
            <a:custGeom>
              <a:avLst/>
              <a:gdLst/>
              <a:ahLst/>
              <a:cxnLst/>
              <a:rect l="l" t="t" r="r" b="b"/>
              <a:pathLst>
                <a:path w="5715" h="3809">
                  <a:moveTo>
                    <a:pt x="0" y="0"/>
                  </a:moveTo>
                  <a:lnTo>
                    <a:pt x="1524" y="3048"/>
                  </a:lnTo>
                  <a:lnTo>
                    <a:pt x="5334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33" name="object 17833"/>
            <p:cNvSpPr/>
            <p:nvPr/>
          </p:nvSpPr>
          <p:spPr>
            <a:xfrm>
              <a:off x="6933793" y="6964679"/>
              <a:ext cx="44450" cy="3810"/>
            </a:xfrm>
            <a:custGeom>
              <a:avLst/>
              <a:gdLst/>
              <a:ahLst/>
              <a:cxnLst/>
              <a:rect l="l" t="t" r="r" b="b"/>
              <a:pathLst>
                <a:path w="44450" h="3809">
                  <a:moveTo>
                    <a:pt x="44196" y="0"/>
                  </a:moveTo>
                  <a:lnTo>
                    <a:pt x="0" y="3809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34" name="object 17834"/>
            <p:cNvSpPr/>
            <p:nvPr/>
          </p:nvSpPr>
          <p:spPr>
            <a:xfrm>
              <a:off x="6930745" y="6968489"/>
              <a:ext cx="47625" cy="5080"/>
            </a:xfrm>
            <a:custGeom>
              <a:avLst/>
              <a:gdLst/>
              <a:ahLst/>
              <a:cxnLst/>
              <a:rect l="l" t="t" r="r" b="b"/>
              <a:pathLst>
                <a:path w="47625" h="5079">
                  <a:moveTo>
                    <a:pt x="47244" y="0"/>
                  </a:moveTo>
                  <a:lnTo>
                    <a:pt x="0" y="3048"/>
                  </a:lnTo>
                  <a:lnTo>
                    <a:pt x="762" y="3810"/>
                  </a:lnTo>
                  <a:lnTo>
                    <a:pt x="1524" y="457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35" name="object 17835"/>
            <p:cNvSpPr/>
            <p:nvPr/>
          </p:nvSpPr>
          <p:spPr>
            <a:xfrm>
              <a:off x="6974941" y="6998969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48" y="0"/>
                  </a:moveTo>
                  <a:lnTo>
                    <a:pt x="0" y="0"/>
                  </a:lnTo>
                  <a:lnTo>
                    <a:pt x="30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36" name="object 17836"/>
            <p:cNvSpPr/>
            <p:nvPr/>
          </p:nvSpPr>
          <p:spPr>
            <a:xfrm>
              <a:off x="6977989" y="699896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809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37" name="object 17837"/>
            <p:cNvSpPr/>
            <p:nvPr/>
          </p:nvSpPr>
          <p:spPr>
            <a:xfrm>
              <a:off x="6977989" y="6995159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3809" y="0"/>
                  </a:moveTo>
                  <a:lnTo>
                    <a:pt x="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38" name="object 17838"/>
            <p:cNvSpPr/>
            <p:nvPr/>
          </p:nvSpPr>
          <p:spPr>
            <a:xfrm>
              <a:off x="6940651" y="6961631"/>
              <a:ext cx="37465" cy="3175"/>
            </a:xfrm>
            <a:custGeom>
              <a:avLst/>
              <a:gdLst/>
              <a:ahLst/>
              <a:cxnLst/>
              <a:rect l="l" t="t" r="r" b="b"/>
              <a:pathLst>
                <a:path w="37465" h="3175">
                  <a:moveTo>
                    <a:pt x="37338" y="0"/>
                  </a:moveTo>
                  <a:lnTo>
                    <a:pt x="0" y="3047"/>
                  </a:lnTo>
                </a:path>
                <a:path w="37465" h="3175">
                  <a:moveTo>
                    <a:pt x="37338" y="0"/>
                  </a:moveTo>
                  <a:lnTo>
                    <a:pt x="2362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39" name="object 17839"/>
            <p:cNvSpPr/>
            <p:nvPr/>
          </p:nvSpPr>
          <p:spPr>
            <a:xfrm>
              <a:off x="6968845" y="6942581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2285" y="0"/>
                  </a:moveTo>
                  <a:lnTo>
                    <a:pt x="3902" y="669"/>
                  </a:lnTo>
                  <a:lnTo>
                    <a:pt x="4571" y="2285"/>
                  </a:lnTo>
                  <a:lnTo>
                    <a:pt x="3902" y="3902"/>
                  </a:lnTo>
                  <a:lnTo>
                    <a:pt x="2285" y="4571"/>
                  </a:lnTo>
                  <a:lnTo>
                    <a:pt x="669" y="3902"/>
                  </a:lnTo>
                  <a:lnTo>
                    <a:pt x="0" y="2285"/>
                  </a:lnTo>
                  <a:lnTo>
                    <a:pt x="669" y="669"/>
                  </a:lnTo>
                  <a:lnTo>
                    <a:pt x="228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40" name="object 17840"/>
            <p:cNvSpPr/>
            <p:nvPr/>
          </p:nvSpPr>
          <p:spPr>
            <a:xfrm>
              <a:off x="6961987" y="6953249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0" y="2286"/>
                  </a:moveTo>
                  <a:lnTo>
                    <a:pt x="1524" y="1524"/>
                  </a:lnTo>
                  <a:lnTo>
                    <a:pt x="228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41" name="object 17841"/>
            <p:cNvSpPr/>
            <p:nvPr/>
          </p:nvSpPr>
          <p:spPr>
            <a:xfrm>
              <a:off x="6991705" y="6982205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5">
                  <a:moveTo>
                    <a:pt x="0" y="0"/>
                  </a:moveTo>
                  <a:lnTo>
                    <a:pt x="1676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42" name="object 17842"/>
            <p:cNvSpPr/>
            <p:nvPr/>
          </p:nvSpPr>
          <p:spPr>
            <a:xfrm>
              <a:off x="6987895" y="6978395"/>
              <a:ext cx="17780" cy="3810"/>
            </a:xfrm>
            <a:custGeom>
              <a:avLst/>
              <a:gdLst/>
              <a:ahLst/>
              <a:cxnLst/>
              <a:rect l="l" t="t" r="r" b="b"/>
              <a:pathLst>
                <a:path w="17779" h="3809">
                  <a:moveTo>
                    <a:pt x="0" y="3810"/>
                  </a:moveTo>
                  <a:lnTo>
                    <a:pt x="1752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43" name="object 17843"/>
            <p:cNvSpPr/>
            <p:nvPr/>
          </p:nvSpPr>
          <p:spPr>
            <a:xfrm>
              <a:off x="6984847" y="6975347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70">
                  <a:moveTo>
                    <a:pt x="0" y="0"/>
                  </a:moveTo>
                  <a:lnTo>
                    <a:pt x="1371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44" name="object 17844"/>
            <p:cNvSpPr/>
            <p:nvPr/>
          </p:nvSpPr>
          <p:spPr>
            <a:xfrm>
              <a:off x="7005421" y="6971537"/>
              <a:ext cx="3175" cy="10795"/>
            </a:xfrm>
            <a:custGeom>
              <a:avLst/>
              <a:gdLst/>
              <a:ahLst/>
              <a:cxnLst/>
              <a:rect l="l" t="t" r="r" b="b"/>
              <a:pathLst>
                <a:path w="3175" h="10795">
                  <a:moveTo>
                    <a:pt x="3048" y="10667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45" name="object 17845"/>
            <p:cNvSpPr/>
            <p:nvPr/>
          </p:nvSpPr>
          <p:spPr>
            <a:xfrm>
              <a:off x="7005421" y="6968489"/>
              <a:ext cx="17145" cy="3175"/>
            </a:xfrm>
            <a:custGeom>
              <a:avLst/>
              <a:gdLst/>
              <a:ahLst/>
              <a:cxnLst/>
              <a:rect l="l" t="t" r="r" b="b"/>
              <a:pathLst>
                <a:path w="17145" h="3175">
                  <a:moveTo>
                    <a:pt x="16764" y="0"/>
                  </a:move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46" name="object 17846"/>
            <p:cNvSpPr/>
            <p:nvPr/>
          </p:nvSpPr>
          <p:spPr>
            <a:xfrm>
              <a:off x="7008469" y="6971537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70">
                  <a:moveTo>
                    <a:pt x="13716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47" name="object 17847"/>
            <p:cNvSpPr/>
            <p:nvPr/>
          </p:nvSpPr>
          <p:spPr>
            <a:xfrm>
              <a:off x="7008469" y="6978395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6857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48" name="object 17848"/>
            <p:cNvSpPr/>
            <p:nvPr/>
          </p:nvSpPr>
          <p:spPr>
            <a:xfrm>
              <a:off x="7029805" y="6989825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2285" y="0"/>
                  </a:moveTo>
                  <a:lnTo>
                    <a:pt x="3902" y="669"/>
                  </a:lnTo>
                  <a:lnTo>
                    <a:pt x="4571" y="2285"/>
                  </a:lnTo>
                  <a:lnTo>
                    <a:pt x="3902" y="3902"/>
                  </a:lnTo>
                  <a:lnTo>
                    <a:pt x="2285" y="4571"/>
                  </a:lnTo>
                  <a:lnTo>
                    <a:pt x="669" y="3902"/>
                  </a:lnTo>
                  <a:lnTo>
                    <a:pt x="0" y="2285"/>
                  </a:lnTo>
                  <a:lnTo>
                    <a:pt x="669" y="669"/>
                  </a:lnTo>
                  <a:lnTo>
                    <a:pt x="228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49" name="object 17849"/>
            <p:cNvSpPr/>
            <p:nvPr/>
          </p:nvSpPr>
          <p:spPr>
            <a:xfrm>
              <a:off x="7029043" y="6992111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3048"/>
                  </a:moveTo>
                  <a:lnTo>
                    <a:pt x="3047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50" name="object 17850"/>
            <p:cNvSpPr/>
            <p:nvPr/>
          </p:nvSpPr>
          <p:spPr>
            <a:xfrm>
              <a:off x="7029043" y="699211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51" name="object 17851"/>
            <p:cNvSpPr/>
            <p:nvPr/>
          </p:nvSpPr>
          <p:spPr>
            <a:xfrm>
              <a:off x="7022185" y="6951725"/>
              <a:ext cx="37465" cy="3175"/>
            </a:xfrm>
            <a:custGeom>
              <a:avLst/>
              <a:gdLst/>
              <a:ahLst/>
              <a:cxnLst/>
              <a:rect l="l" t="t" r="r" b="b"/>
              <a:pathLst>
                <a:path w="37465" h="3175">
                  <a:moveTo>
                    <a:pt x="0" y="3047"/>
                  </a:moveTo>
                  <a:lnTo>
                    <a:pt x="16764" y="0"/>
                  </a:lnTo>
                </a:path>
                <a:path w="37465" h="3175">
                  <a:moveTo>
                    <a:pt x="0" y="3047"/>
                  </a:moveTo>
                  <a:lnTo>
                    <a:pt x="3733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52" name="object 17852"/>
            <p:cNvSpPr/>
            <p:nvPr/>
          </p:nvSpPr>
          <p:spPr>
            <a:xfrm>
              <a:off x="7038949" y="6947915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70">
                  <a:moveTo>
                    <a:pt x="13716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53" name="object 17853"/>
            <p:cNvSpPr/>
            <p:nvPr/>
          </p:nvSpPr>
          <p:spPr>
            <a:xfrm>
              <a:off x="7035901" y="6945629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0" y="0"/>
                  </a:moveTo>
                  <a:lnTo>
                    <a:pt x="762" y="1523"/>
                  </a:lnTo>
                  <a:lnTo>
                    <a:pt x="2286" y="1523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54" name="object 17854"/>
            <p:cNvSpPr/>
            <p:nvPr/>
          </p:nvSpPr>
          <p:spPr>
            <a:xfrm>
              <a:off x="7035901" y="6944867"/>
              <a:ext cx="3175" cy="6985"/>
            </a:xfrm>
            <a:custGeom>
              <a:avLst/>
              <a:gdLst/>
              <a:ahLst/>
              <a:cxnLst/>
              <a:rect l="l" t="t" r="r" b="b"/>
              <a:pathLst>
                <a:path w="3175" h="6984">
                  <a:moveTo>
                    <a:pt x="0" y="0"/>
                  </a:moveTo>
                  <a:lnTo>
                    <a:pt x="3048" y="6858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855" name="object 17855"/>
          <p:cNvGrpSpPr/>
          <p:nvPr/>
        </p:nvGrpSpPr>
        <p:grpSpPr>
          <a:xfrm>
            <a:off x="8631223" y="7594737"/>
            <a:ext cx="7981" cy="9577"/>
            <a:chOff x="6867499" y="7135368"/>
            <a:chExt cx="6350" cy="7620"/>
          </a:xfrm>
        </p:grpSpPr>
        <p:sp>
          <p:nvSpPr>
            <p:cNvPr id="17856" name="object 17856"/>
            <p:cNvSpPr/>
            <p:nvPr/>
          </p:nvSpPr>
          <p:spPr>
            <a:xfrm>
              <a:off x="6867499" y="7135368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2285" y="0"/>
                  </a:moveTo>
                  <a:lnTo>
                    <a:pt x="3902" y="669"/>
                  </a:lnTo>
                  <a:lnTo>
                    <a:pt x="4571" y="2286"/>
                  </a:lnTo>
                  <a:lnTo>
                    <a:pt x="3902" y="3902"/>
                  </a:lnTo>
                  <a:lnTo>
                    <a:pt x="2285" y="4572"/>
                  </a:lnTo>
                  <a:lnTo>
                    <a:pt x="669" y="3902"/>
                  </a:lnTo>
                  <a:lnTo>
                    <a:pt x="0" y="2286"/>
                  </a:lnTo>
                  <a:lnTo>
                    <a:pt x="669" y="669"/>
                  </a:lnTo>
                  <a:lnTo>
                    <a:pt x="228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57" name="object 17857"/>
            <p:cNvSpPr/>
            <p:nvPr/>
          </p:nvSpPr>
          <p:spPr>
            <a:xfrm>
              <a:off x="6869785" y="714070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810" y="0"/>
                  </a:lnTo>
                  <a:lnTo>
                    <a:pt x="381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858" name="object 17858"/>
          <p:cNvGrpSpPr/>
          <p:nvPr/>
        </p:nvGrpSpPr>
        <p:grpSpPr>
          <a:xfrm>
            <a:off x="8631223" y="7529614"/>
            <a:ext cx="6385" cy="11173"/>
            <a:chOff x="6867499" y="7083552"/>
            <a:chExt cx="5080" cy="8890"/>
          </a:xfrm>
        </p:grpSpPr>
        <p:sp>
          <p:nvSpPr>
            <p:cNvPr id="17859" name="object 17859"/>
            <p:cNvSpPr/>
            <p:nvPr/>
          </p:nvSpPr>
          <p:spPr>
            <a:xfrm>
              <a:off x="6869785" y="7083552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304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60" name="object 17860"/>
            <p:cNvSpPr/>
            <p:nvPr/>
          </p:nvSpPr>
          <p:spPr>
            <a:xfrm>
              <a:off x="6867499" y="7087362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2285" y="0"/>
                  </a:moveTo>
                  <a:lnTo>
                    <a:pt x="3902" y="669"/>
                  </a:lnTo>
                  <a:lnTo>
                    <a:pt x="4571" y="2286"/>
                  </a:lnTo>
                  <a:lnTo>
                    <a:pt x="3902" y="3902"/>
                  </a:lnTo>
                  <a:lnTo>
                    <a:pt x="2285" y="4572"/>
                  </a:lnTo>
                  <a:lnTo>
                    <a:pt x="669" y="3902"/>
                  </a:lnTo>
                  <a:lnTo>
                    <a:pt x="0" y="2286"/>
                  </a:lnTo>
                  <a:lnTo>
                    <a:pt x="669" y="669"/>
                  </a:lnTo>
                  <a:lnTo>
                    <a:pt x="228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861" name="object 17861"/>
          <p:cNvGrpSpPr/>
          <p:nvPr/>
        </p:nvGrpSpPr>
        <p:grpSpPr>
          <a:xfrm>
            <a:off x="8648462" y="7368719"/>
            <a:ext cx="218674" cy="256982"/>
            <a:chOff x="6881215" y="6955535"/>
            <a:chExt cx="173990" cy="204470"/>
          </a:xfrm>
        </p:grpSpPr>
        <p:sp>
          <p:nvSpPr>
            <p:cNvPr id="17862" name="object 17862"/>
            <p:cNvSpPr/>
            <p:nvPr/>
          </p:nvSpPr>
          <p:spPr>
            <a:xfrm>
              <a:off x="7018375" y="6971537"/>
              <a:ext cx="3810" cy="6985"/>
            </a:xfrm>
            <a:custGeom>
              <a:avLst/>
              <a:gdLst/>
              <a:ahLst/>
              <a:cxnLst/>
              <a:rect l="l" t="t" r="r" b="b"/>
              <a:pathLst>
                <a:path w="3809" h="6984">
                  <a:moveTo>
                    <a:pt x="0" y="0"/>
                  </a:moveTo>
                  <a:lnTo>
                    <a:pt x="3810" y="0"/>
                  </a:lnTo>
                  <a:lnTo>
                    <a:pt x="3810" y="6858"/>
                  </a:lnTo>
                  <a:lnTo>
                    <a:pt x="0" y="6858"/>
                  </a:lnTo>
                  <a:lnTo>
                    <a:pt x="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63" name="object 17863"/>
            <p:cNvSpPr/>
            <p:nvPr/>
          </p:nvSpPr>
          <p:spPr>
            <a:xfrm>
              <a:off x="7015327" y="6978395"/>
              <a:ext cx="6985" cy="3810"/>
            </a:xfrm>
            <a:custGeom>
              <a:avLst/>
              <a:gdLst/>
              <a:ahLst/>
              <a:cxnLst/>
              <a:rect l="l" t="t" r="r" b="b"/>
              <a:pathLst>
                <a:path w="6984" h="3809">
                  <a:moveTo>
                    <a:pt x="3048" y="3810"/>
                  </a:moveTo>
                  <a:lnTo>
                    <a:pt x="0" y="3810"/>
                  </a:lnTo>
                  <a:lnTo>
                    <a:pt x="0" y="0"/>
                  </a:lnTo>
                  <a:lnTo>
                    <a:pt x="6858" y="0"/>
                  </a:lnTo>
                  <a:lnTo>
                    <a:pt x="6858" y="381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64" name="object 17864"/>
            <p:cNvSpPr/>
            <p:nvPr/>
          </p:nvSpPr>
          <p:spPr>
            <a:xfrm>
              <a:off x="6984847" y="6982205"/>
              <a:ext cx="6985" cy="3175"/>
            </a:xfrm>
            <a:custGeom>
              <a:avLst/>
              <a:gdLst/>
              <a:ahLst/>
              <a:cxnLst/>
              <a:rect l="l" t="t" r="r" b="b"/>
              <a:pathLst>
                <a:path w="6984" h="3175">
                  <a:moveTo>
                    <a:pt x="3048" y="3048"/>
                  </a:moveTo>
                  <a:lnTo>
                    <a:pt x="6858" y="3048"/>
                  </a:lnTo>
                  <a:lnTo>
                    <a:pt x="3048" y="0"/>
                  </a:lnTo>
                  <a:lnTo>
                    <a:pt x="0" y="0"/>
                  </a:lnTo>
                  <a:lnTo>
                    <a:pt x="0" y="3048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65" name="object 17865"/>
            <p:cNvSpPr/>
            <p:nvPr/>
          </p:nvSpPr>
          <p:spPr>
            <a:xfrm>
              <a:off x="6984847" y="6975347"/>
              <a:ext cx="3175" cy="6985"/>
            </a:xfrm>
            <a:custGeom>
              <a:avLst/>
              <a:gdLst/>
              <a:ahLst/>
              <a:cxnLst/>
              <a:rect l="l" t="t" r="r" b="b"/>
              <a:pathLst>
                <a:path w="3175" h="6984">
                  <a:moveTo>
                    <a:pt x="3048" y="0"/>
                  </a:moveTo>
                  <a:lnTo>
                    <a:pt x="0" y="0"/>
                  </a:lnTo>
                  <a:lnTo>
                    <a:pt x="0" y="6858"/>
                  </a:lnTo>
                  <a:lnTo>
                    <a:pt x="3048" y="6858"/>
                  </a:lnTo>
                  <a:lnTo>
                    <a:pt x="3048" y="3048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66" name="object 17866"/>
            <p:cNvSpPr/>
            <p:nvPr/>
          </p:nvSpPr>
          <p:spPr>
            <a:xfrm>
              <a:off x="6998563" y="6968489"/>
              <a:ext cx="6985" cy="6985"/>
            </a:xfrm>
            <a:custGeom>
              <a:avLst/>
              <a:gdLst/>
              <a:ahLst/>
              <a:cxnLst/>
              <a:rect l="l" t="t" r="r" b="b"/>
              <a:pathLst>
                <a:path w="6984" h="6984">
                  <a:moveTo>
                    <a:pt x="6857" y="0"/>
                  </a:moveTo>
                  <a:lnTo>
                    <a:pt x="6857" y="6858"/>
                  </a:lnTo>
                  <a:lnTo>
                    <a:pt x="0" y="6858"/>
                  </a:lnTo>
                  <a:lnTo>
                    <a:pt x="0" y="3048"/>
                  </a:lnTo>
                  <a:lnTo>
                    <a:pt x="3047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67" name="object 17867"/>
            <p:cNvSpPr/>
            <p:nvPr/>
          </p:nvSpPr>
          <p:spPr>
            <a:xfrm>
              <a:off x="7001611" y="6975347"/>
              <a:ext cx="3810" cy="3175"/>
            </a:xfrm>
            <a:custGeom>
              <a:avLst/>
              <a:gdLst/>
              <a:ahLst/>
              <a:cxnLst/>
              <a:rect l="l" t="t" r="r" b="b"/>
              <a:pathLst>
                <a:path w="3809" h="3175">
                  <a:moveTo>
                    <a:pt x="0" y="0"/>
                  </a:moveTo>
                  <a:lnTo>
                    <a:pt x="3810" y="0"/>
                  </a:lnTo>
                  <a:lnTo>
                    <a:pt x="3810" y="3047"/>
                  </a:ln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68" name="object 17868"/>
            <p:cNvSpPr/>
            <p:nvPr/>
          </p:nvSpPr>
          <p:spPr>
            <a:xfrm>
              <a:off x="6998563" y="6975347"/>
              <a:ext cx="6985" cy="3175"/>
            </a:xfrm>
            <a:custGeom>
              <a:avLst/>
              <a:gdLst/>
              <a:ahLst/>
              <a:cxnLst/>
              <a:rect l="l" t="t" r="r" b="b"/>
              <a:pathLst>
                <a:path w="6984" h="3175">
                  <a:moveTo>
                    <a:pt x="6857" y="0"/>
                  </a:moveTo>
                  <a:lnTo>
                    <a:pt x="3047" y="0"/>
                  </a:lnTo>
                  <a:lnTo>
                    <a:pt x="0" y="0"/>
                  </a:lnTo>
                  <a:lnTo>
                    <a:pt x="3047" y="3048"/>
                  </a:lnTo>
                  <a:lnTo>
                    <a:pt x="6857" y="3048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69" name="object 17869"/>
            <p:cNvSpPr/>
            <p:nvPr/>
          </p:nvSpPr>
          <p:spPr>
            <a:xfrm>
              <a:off x="6998563" y="6968489"/>
              <a:ext cx="6985" cy="6985"/>
            </a:xfrm>
            <a:custGeom>
              <a:avLst/>
              <a:gdLst/>
              <a:ahLst/>
              <a:cxnLst/>
              <a:rect l="l" t="t" r="r" b="b"/>
              <a:pathLst>
                <a:path w="6984" h="6984">
                  <a:moveTo>
                    <a:pt x="3048" y="3048"/>
                  </a:moveTo>
                  <a:lnTo>
                    <a:pt x="0" y="3048"/>
                  </a:lnTo>
                  <a:lnTo>
                    <a:pt x="0" y="6858"/>
                  </a:lnTo>
                  <a:lnTo>
                    <a:pt x="6858" y="6858"/>
                  </a:lnTo>
                  <a:lnTo>
                    <a:pt x="685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70" name="object 17870"/>
            <p:cNvSpPr/>
            <p:nvPr/>
          </p:nvSpPr>
          <p:spPr>
            <a:xfrm>
              <a:off x="7022185" y="7011923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09">
                  <a:moveTo>
                    <a:pt x="0" y="3810"/>
                  </a:moveTo>
                  <a:lnTo>
                    <a:pt x="0" y="0"/>
                  </a:lnTo>
                  <a:lnTo>
                    <a:pt x="3047" y="0"/>
                  </a:lnTo>
                  <a:lnTo>
                    <a:pt x="3048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71" name="object 17871"/>
            <p:cNvSpPr/>
            <p:nvPr/>
          </p:nvSpPr>
          <p:spPr>
            <a:xfrm>
              <a:off x="6987895" y="7015733"/>
              <a:ext cx="6985" cy="6985"/>
            </a:xfrm>
            <a:custGeom>
              <a:avLst/>
              <a:gdLst/>
              <a:ahLst/>
              <a:cxnLst/>
              <a:rect l="l" t="t" r="r" b="b"/>
              <a:pathLst>
                <a:path w="6984" h="6984">
                  <a:moveTo>
                    <a:pt x="6857" y="3048"/>
                  </a:moveTo>
                  <a:lnTo>
                    <a:pt x="6857" y="0"/>
                  </a:lnTo>
                  <a:lnTo>
                    <a:pt x="0" y="0"/>
                  </a:lnTo>
                  <a:lnTo>
                    <a:pt x="0" y="6858"/>
                  </a:ln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72" name="object 17872"/>
            <p:cNvSpPr/>
            <p:nvPr/>
          </p:nvSpPr>
          <p:spPr>
            <a:xfrm>
              <a:off x="7022947" y="6986015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2285" y="0"/>
                  </a:moveTo>
                  <a:lnTo>
                    <a:pt x="3902" y="669"/>
                  </a:lnTo>
                  <a:lnTo>
                    <a:pt x="4571" y="2286"/>
                  </a:lnTo>
                  <a:lnTo>
                    <a:pt x="3902" y="3902"/>
                  </a:lnTo>
                  <a:lnTo>
                    <a:pt x="2285" y="4572"/>
                  </a:lnTo>
                  <a:lnTo>
                    <a:pt x="669" y="3902"/>
                  </a:lnTo>
                  <a:lnTo>
                    <a:pt x="0" y="2286"/>
                  </a:lnTo>
                  <a:lnTo>
                    <a:pt x="669" y="669"/>
                  </a:lnTo>
                  <a:lnTo>
                    <a:pt x="228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73" name="object 17873"/>
            <p:cNvSpPr/>
            <p:nvPr/>
          </p:nvSpPr>
          <p:spPr>
            <a:xfrm>
              <a:off x="7026757" y="698906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285" y="2286"/>
                  </a:moveTo>
                  <a:lnTo>
                    <a:pt x="1523" y="762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74" name="object 17874"/>
            <p:cNvSpPr/>
            <p:nvPr/>
          </p:nvSpPr>
          <p:spPr>
            <a:xfrm>
              <a:off x="7029043" y="6992111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75" name="object 17875"/>
            <p:cNvSpPr/>
            <p:nvPr/>
          </p:nvSpPr>
          <p:spPr>
            <a:xfrm>
              <a:off x="7027519" y="6993635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0" y="3048"/>
                  </a:moveTo>
                  <a:lnTo>
                    <a:pt x="1524" y="2286"/>
                  </a:lnTo>
                  <a:lnTo>
                    <a:pt x="2285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76" name="object 17876"/>
            <p:cNvSpPr/>
            <p:nvPr/>
          </p:nvSpPr>
          <p:spPr>
            <a:xfrm>
              <a:off x="7025233" y="699515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809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77" name="object 17877"/>
            <p:cNvSpPr/>
            <p:nvPr/>
          </p:nvSpPr>
          <p:spPr>
            <a:xfrm>
              <a:off x="7022185" y="6964679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78" name="object 17878"/>
            <p:cNvSpPr/>
            <p:nvPr/>
          </p:nvSpPr>
          <p:spPr>
            <a:xfrm>
              <a:off x="7023709" y="696239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0" y="2285"/>
                  </a:moveTo>
                  <a:lnTo>
                    <a:pt x="2286" y="1523"/>
                  </a:lnTo>
                  <a:lnTo>
                    <a:pt x="228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79" name="object 17879"/>
            <p:cNvSpPr/>
            <p:nvPr/>
          </p:nvSpPr>
          <p:spPr>
            <a:xfrm>
              <a:off x="7025233" y="6957821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381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80" name="object 17880"/>
            <p:cNvSpPr/>
            <p:nvPr/>
          </p:nvSpPr>
          <p:spPr>
            <a:xfrm>
              <a:off x="7022947" y="6957821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3048" y="1524"/>
                  </a:moveTo>
                  <a:lnTo>
                    <a:pt x="2286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81" name="object 17881"/>
            <p:cNvSpPr/>
            <p:nvPr/>
          </p:nvSpPr>
          <p:spPr>
            <a:xfrm>
              <a:off x="7019899" y="6955535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2285" y="0"/>
                  </a:moveTo>
                  <a:lnTo>
                    <a:pt x="3902" y="669"/>
                  </a:lnTo>
                  <a:lnTo>
                    <a:pt x="4571" y="2286"/>
                  </a:lnTo>
                  <a:lnTo>
                    <a:pt x="3902" y="3902"/>
                  </a:lnTo>
                  <a:lnTo>
                    <a:pt x="2285" y="4572"/>
                  </a:lnTo>
                  <a:lnTo>
                    <a:pt x="669" y="3902"/>
                  </a:lnTo>
                  <a:lnTo>
                    <a:pt x="0" y="2286"/>
                  </a:lnTo>
                  <a:lnTo>
                    <a:pt x="669" y="669"/>
                  </a:lnTo>
                  <a:lnTo>
                    <a:pt x="228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82" name="object 17882"/>
            <p:cNvSpPr/>
            <p:nvPr/>
          </p:nvSpPr>
          <p:spPr>
            <a:xfrm>
              <a:off x="6977989" y="696848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809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83" name="object 17883"/>
            <p:cNvSpPr/>
            <p:nvPr/>
          </p:nvSpPr>
          <p:spPr>
            <a:xfrm>
              <a:off x="6977227" y="696772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0" y="0"/>
                  </a:moveTo>
                  <a:lnTo>
                    <a:pt x="762" y="1524"/>
                  </a:lnTo>
                  <a:lnTo>
                    <a:pt x="2286" y="228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84" name="object 17884"/>
            <p:cNvSpPr/>
            <p:nvPr/>
          </p:nvSpPr>
          <p:spPr>
            <a:xfrm>
              <a:off x="6977989" y="696467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381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85" name="object 17885"/>
            <p:cNvSpPr/>
            <p:nvPr/>
          </p:nvSpPr>
          <p:spPr>
            <a:xfrm>
              <a:off x="6976465" y="6962393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2285" y="0"/>
                  </a:moveTo>
                  <a:lnTo>
                    <a:pt x="761" y="762"/>
                  </a:ln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86" name="object 17886"/>
            <p:cNvSpPr/>
            <p:nvPr/>
          </p:nvSpPr>
          <p:spPr>
            <a:xfrm>
              <a:off x="6977989" y="6961631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87" name="object 17887"/>
            <p:cNvSpPr/>
            <p:nvPr/>
          </p:nvSpPr>
          <p:spPr>
            <a:xfrm>
              <a:off x="6981799" y="6995159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4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88" name="object 17888"/>
            <p:cNvSpPr/>
            <p:nvPr/>
          </p:nvSpPr>
          <p:spPr>
            <a:xfrm>
              <a:off x="6980275" y="699439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285" y="0"/>
                  </a:moveTo>
                  <a:lnTo>
                    <a:pt x="0" y="762"/>
                  </a:lnTo>
                  <a:lnTo>
                    <a:pt x="0" y="228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89" name="object 17889"/>
            <p:cNvSpPr/>
            <p:nvPr/>
          </p:nvSpPr>
          <p:spPr>
            <a:xfrm>
              <a:off x="6981799" y="699515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0"/>
                  </a:moveTo>
                  <a:lnTo>
                    <a:pt x="0" y="3809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90" name="object 17890"/>
            <p:cNvSpPr/>
            <p:nvPr/>
          </p:nvSpPr>
          <p:spPr>
            <a:xfrm>
              <a:off x="6980275" y="6998969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0" y="0"/>
                  </a:moveTo>
                  <a:lnTo>
                    <a:pt x="762" y="2286"/>
                  </a:lnTo>
                  <a:lnTo>
                    <a:pt x="3048" y="2285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91" name="object 17891"/>
            <p:cNvSpPr/>
            <p:nvPr/>
          </p:nvSpPr>
          <p:spPr>
            <a:xfrm>
              <a:off x="6981799" y="700201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92" name="object 17892"/>
            <p:cNvSpPr/>
            <p:nvPr/>
          </p:nvSpPr>
          <p:spPr>
            <a:xfrm>
              <a:off x="7029043" y="7035545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93" name="object 17893"/>
            <p:cNvSpPr/>
            <p:nvPr/>
          </p:nvSpPr>
          <p:spPr>
            <a:xfrm>
              <a:off x="7032091" y="7037069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285" y="2286"/>
                  </a:moveTo>
                  <a:lnTo>
                    <a:pt x="1523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94" name="object 17894"/>
            <p:cNvSpPr/>
            <p:nvPr/>
          </p:nvSpPr>
          <p:spPr>
            <a:xfrm>
              <a:off x="7035901" y="7039355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3047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95" name="object 17895"/>
            <p:cNvSpPr/>
            <p:nvPr/>
          </p:nvSpPr>
          <p:spPr>
            <a:xfrm>
              <a:off x="7032853" y="704164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0" y="2286"/>
                  </a:moveTo>
                  <a:lnTo>
                    <a:pt x="1524" y="1524"/>
                  </a:lnTo>
                  <a:lnTo>
                    <a:pt x="228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96" name="object 17896"/>
            <p:cNvSpPr/>
            <p:nvPr/>
          </p:nvSpPr>
          <p:spPr>
            <a:xfrm>
              <a:off x="6985609" y="7040130"/>
              <a:ext cx="48895" cy="5080"/>
            </a:xfrm>
            <a:custGeom>
              <a:avLst/>
              <a:gdLst/>
              <a:ahLst/>
              <a:cxnLst/>
              <a:rect l="l" t="t" r="r" b="b"/>
              <a:pathLst>
                <a:path w="48895" h="5079">
                  <a:moveTo>
                    <a:pt x="4572" y="2286"/>
                  </a:moveTo>
                  <a:lnTo>
                    <a:pt x="3898" y="660"/>
                  </a:lnTo>
                  <a:lnTo>
                    <a:pt x="2286" y="0"/>
                  </a:lnTo>
                  <a:lnTo>
                    <a:pt x="660" y="660"/>
                  </a:lnTo>
                  <a:lnTo>
                    <a:pt x="0" y="2286"/>
                  </a:lnTo>
                  <a:lnTo>
                    <a:pt x="660" y="3898"/>
                  </a:lnTo>
                  <a:lnTo>
                    <a:pt x="2286" y="4572"/>
                  </a:lnTo>
                  <a:lnTo>
                    <a:pt x="3898" y="3898"/>
                  </a:lnTo>
                  <a:lnTo>
                    <a:pt x="4572" y="2286"/>
                  </a:lnTo>
                  <a:close/>
                </a:path>
                <a:path w="48895" h="5079">
                  <a:moveTo>
                    <a:pt x="48768" y="2286"/>
                  </a:moveTo>
                  <a:lnTo>
                    <a:pt x="48094" y="660"/>
                  </a:lnTo>
                  <a:lnTo>
                    <a:pt x="46482" y="0"/>
                  </a:lnTo>
                  <a:lnTo>
                    <a:pt x="44856" y="660"/>
                  </a:lnTo>
                  <a:lnTo>
                    <a:pt x="44196" y="2286"/>
                  </a:lnTo>
                  <a:lnTo>
                    <a:pt x="44856" y="3898"/>
                  </a:lnTo>
                  <a:lnTo>
                    <a:pt x="46482" y="4572"/>
                  </a:lnTo>
                  <a:lnTo>
                    <a:pt x="48094" y="3898"/>
                  </a:lnTo>
                  <a:lnTo>
                    <a:pt x="48768" y="228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97" name="object 17897"/>
            <p:cNvSpPr/>
            <p:nvPr/>
          </p:nvSpPr>
          <p:spPr>
            <a:xfrm>
              <a:off x="6985609" y="7041641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2285" y="0"/>
                  </a:moveTo>
                  <a:lnTo>
                    <a:pt x="0" y="762"/>
                  </a:ln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98" name="object 17898"/>
            <p:cNvSpPr/>
            <p:nvPr/>
          </p:nvSpPr>
          <p:spPr>
            <a:xfrm>
              <a:off x="6982561" y="7043927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2285" y="0"/>
                  </a:moveTo>
                  <a:lnTo>
                    <a:pt x="3902" y="669"/>
                  </a:lnTo>
                  <a:lnTo>
                    <a:pt x="4571" y="2286"/>
                  </a:lnTo>
                  <a:lnTo>
                    <a:pt x="3902" y="3902"/>
                  </a:lnTo>
                  <a:lnTo>
                    <a:pt x="2285" y="4572"/>
                  </a:lnTo>
                  <a:lnTo>
                    <a:pt x="669" y="3902"/>
                  </a:lnTo>
                  <a:lnTo>
                    <a:pt x="0" y="2286"/>
                  </a:lnTo>
                  <a:lnTo>
                    <a:pt x="669" y="669"/>
                  </a:lnTo>
                  <a:lnTo>
                    <a:pt x="228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99" name="object 17899"/>
            <p:cNvSpPr/>
            <p:nvPr/>
          </p:nvSpPr>
          <p:spPr>
            <a:xfrm>
              <a:off x="6985609" y="7046975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0" y="0"/>
                  </a:moveTo>
                  <a:lnTo>
                    <a:pt x="762" y="1524"/>
                  </a:lnTo>
                  <a:lnTo>
                    <a:pt x="3048" y="228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00" name="object 17900"/>
            <p:cNvSpPr/>
            <p:nvPr/>
          </p:nvSpPr>
          <p:spPr>
            <a:xfrm>
              <a:off x="6987895" y="7049261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01" name="object 17901"/>
            <p:cNvSpPr/>
            <p:nvPr/>
          </p:nvSpPr>
          <p:spPr>
            <a:xfrm>
              <a:off x="6994753" y="7072883"/>
              <a:ext cx="6985" cy="3810"/>
            </a:xfrm>
            <a:custGeom>
              <a:avLst/>
              <a:gdLst/>
              <a:ahLst/>
              <a:cxnLst/>
              <a:rect l="l" t="t" r="r" b="b"/>
              <a:pathLst>
                <a:path w="6984" h="3809">
                  <a:moveTo>
                    <a:pt x="3809" y="0"/>
                  </a:moveTo>
                  <a:lnTo>
                    <a:pt x="6857" y="3810"/>
                  </a:lnTo>
                  <a:lnTo>
                    <a:pt x="0" y="3810"/>
                  </a:lnTo>
                  <a:lnTo>
                    <a:pt x="0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02" name="object 17902"/>
            <p:cNvSpPr/>
            <p:nvPr/>
          </p:nvSpPr>
          <p:spPr>
            <a:xfrm>
              <a:off x="6987895" y="7069835"/>
              <a:ext cx="3810" cy="6985"/>
            </a:xfrm>
            <a:custGeom>
              <a:avLst/>
              <a:gdLst/>
              <a:ahLst/>
              <a:cxnLst/>
              <a:rect l="l" t="t" r="r" b="b"/>
              <a:pathLst>
                <a:path w="3809" h="6984">
                  <a:moveTo>
                    <a:pt x="0" y="3048"/>
                  </a:moveTo>
                  <a:lnTo>
                    <a:pt x="3810" y="0"/>
                  </a:lnTo>
                  <a:lnTo>
                    <a:pt x="3810" y="6858"/>
                  </a:lnTo>
                  <a:lnTo>
                    <a:pt x="0" y="6858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03" name="object 17903"/>
            <p:cNvSpPr/>
            <p:nvPr/>
          </p:nvSpPr>
          <p:spPr>
            <a:xfrm>
              <a:off x="6991705" y="7053071"/>
              <a:ext cx="6985" cy="3175"/>
            </a:xfrm>
            <a:custGeom>
              <a:avLst/>
              <a:gdLst/>
              <a:ahLst/>
              <a:cxnLst/>
              <a:rect l="l" t="t" r="r" b="b"/>
              <a:pathLst>
                <a:path w="6984" h="3175">
                  <a:moveTo>
                    <a:pt x="6857" y="3048"/>
                  </a:moveTo>
                  <a:lnTo>
                    <a:pt x="6857" y="0"/>
                  </a:lnTo>
                  <a:lnTo>
                    <a:pt x="0" y="0"/>
                  </a:lnTo>
                  <a:lnTo>
                    <a:pt x="0" y="3048"/>
                  </a:lnTo>
                  <a:lnTo>
                    <a:pt x="3047" y="3048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04" name="object 17904"/>
            <p:cNvSpPr/>
            <p:nvPr/>
          </p:nvSpPr>
          <p:spPr>
            <a:xfrm>
              <a:off x="7025233" y="7062977"/>
              <a:ext cx="6985" cy="3175"/>
            </a:xfrm>
            <a:custGeom>
              <a:avLst/>
              <a:gdLst/>
              <a:ahLst/>
              <a:cxnLst/>
              <a:rect l="l" t="t" r="r" b="b"/>
              <a:pathLst>
                <a:path w="6984" h="3175">
                  <a:moveTo>
                    <a:pt x="0" y="0"/>
                  </a:moveTo>
                  <a:lnTo>
                    <a:pt x="0" y="3048"/>
                  </a:lnTo>
                  <a:lnTo>
                    <a:pt x="6858" y="3047"/>
                  </a:lnTo>
                  <a:lnTo>
                    <a:pt x="6858" y="0"/>
                  </a:lnTo>
                  <a:lnTo>
                    <a:pt x="3810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05" name="object 17905"/>
            <p:cNvSpPr/>
            <p:nvPr/>
          </p:nvSpPr>
          <p:spPr>
            <a:xfrm>
              <a:off x="7025233" y="7049261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0" y="3810"/>
                  </a:moveTo>
                  <a:lnTo>
                    <a:pt x="0" y="0"/>
                  </a:lnTo>
                  <a:lnTo>
                    <a:pt x="3810" y="0"/>
                  </a:lnTo>
                  <a:lnTo>
                    <a:pt x="381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06" name="object 17906"/>
            <p:cNvSpPr/>
            <p:nvPr/>
          </p:nvSpPr>
          <p:spPr>
            <a:xfrm>
              <a:off x="7025233" y="7066025"/>
              <a:ext cx="3810" cy="6985"/>
            </a:xfrm>
            <a:custGeom>
              <a:avLst/>
              <a:gdLst/>
              <a:ahLst/>
              <a:cxnLst/>
              <a:rect l="l" t="t" r="r" b="b"/>
              <a:pathLst>
                <a:path w="3809" h="6984">
                  <a:moveTo>
                    <a:pt x="3809" y="0"/>
                  </a:moveTo>
                  <a:lnTo>
                    <a:pt x="0" y="0"/>
                  </a:lnTo>
                  <a:lnTo>
                    <a:pt x="0" y="6858"/>
                  </a:lnTo>
                  <a:lnTo>
                    <a:pt x="3809" y="685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07" name="object 17907"/>
            <p:cNvSpPr/>
            <p:nvPr/>
          </p:nvSpPr>
          <p:spPr>
            <a:xfrm>
              <a:off x="7045807" y="7117079"/>
              <a:ext cx="6985" cy="3175"/>
            </a:xfrm>
            <a:custGeom>
              <a:avLst/>
              <a:gdLst/>
              <a:ahLst/>
              <a:cxnLst/>
              <a:rect l="l" t="t" r="r" b="b"/>
              <a:pathLst>
                <a:path w="6984" h="3175">
                  <a:moveTo>
                    <a:pt x="3048" y="0"/>
                  </a:moveTo>
                  <a:lnTo>
                    <a:pt x="0" y="0"/>
                  </a:lnTo>
                  <a:lnTo>
                    <a:pt x="0" y="3048"/>
                  </a:lnTo>
                  <a:lnTo>
                    <a:pt x="6858" y="3047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08" name="object 17908"/>
            <p:cNvSpPr/>
            <p:nvPr/>
          </p:nvSpPr>
          <p:spPr>
            <a:xfrm>
              <a:off x="7011517" y="7120127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3809" y="0"/>
                  </a:moveTo>
                  <a:lnTo>
                    <a:pt x="0" y="0"/>
                  </a:lnTo>
                  <a:lnTo>
                    <a:pt x="0" y="3810"/>
                  </a:lnTo>
                  <a:lnTo>
                    <a:pt x="3809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09" name="object 17909"/>
            <p:cNvSpPr/>
            <p:nvPr/>
          </p:nvSpPr>
          <p:spPr>
            <a:xfrm>
              <a:off x="6954367" y="7076693"/>
              <a:ext cx="3810" cy="3175"/>
            </a:xfrm>
            <a:custGeom>
              <a:avLst/>
              <a:gdLst/>
              <a:ahLst/>
              <a:cxnLst/>
              <a:rect l="l" t="t" r="r" b="b"/>
              <a:pathLst>
                <a:path w="3809" h="3175">
                  <a:moveTo>
                    <a:pt x="3809" y="0"/>
                  </a:moveTo>
                  <a:lnTo>
                    <a:pt x="0" y="0"/>
                  </a:lnTo>
                  <a:lnTo>
                    <a:pt x="0" y="3047"/>
                  </a:lnTo>
                  <a:lnTo>
                    <a:pt x="3809" y="3047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10" name="object 17910"/>
            <p:cNvSpPr/>
            <p:nvPr/>
          </p:nvSpPr>
          <p:spPr>
            <a:xfrm>
              <a:off x="6917029" y="7079741"/>
              <a:ext cx="6985" cy="3810"/>
            </a:xfrm>
            <a:custGeom>
              <a:avLst/>
              <a:gdLst/>
              <a:ahLst/>
              <a:cxnLst/>
              <a:rect l="l" t="t" r="r" b="b"/>
              <a:pathLst>
                <a:path w="6984" h="3809">
                  <a:moveTo>
                    <a:pt x="3809" y="0"/>
                  </a:moveTo>
                  <a:lnTo>
                    <a:pt x="0" y="0"/>
                  </a:lnTo>
                  <a:lnTo>
                    <a:pt x="3809" y="3809"/>
                  </a:lnTo>
                  <a:lnTo>
                    <a:pt x="6857" y="3809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11" name="object 17911"/>
            <p:cNvSpPr/>
            <p:nvPr/>
          </p:nvSpPr>
          <p:spPr>
            <a:xfrm>
              <a:off x="6974941" y="7123937"/>
              <a:ext cx="3175" cy="6985"/>
            </a:xfrm>
            <a:custGeom>
              <a:avLst/>
              <a:gdLst/>
              <a:ahLst/>
              <a:cxnLst/>
              <a:rect l="l" t="t" r="r" b="b"/>
              <a:pathLst>
                <a:path w="3175" h="6984">
                  <a:moveTo>
                    <a:pt x="3048" y="0"/>
                  </a:moveTo>
                  <a:lnTo>
                    <a:pt x="0" y="0"/>
                  </a:lnTo>
                  <a:lnTo>
                    <a:pt x="0" y="6857"/>
                  </a:lnTo>
                  <a:lnTo>
                    <a:pt x="3048" y="6857"/>
                  </a:lnTo>
                  <a:lnTo>
                    <a:pt x="3048" y="3047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12" name="object 17912"/>
            <p:cNvSpPr/>
            <p:nvPr/>
          </p:nvSpPr>
          <p:spPr>
            <a:xfrm>
              <a:off x="6937603" y="7126985"/>
              <a:ext cx="6985" cy="6985"/>
            </a:xfrm>
            <a:custGeom>
              <a:avLst/>
              <a:gdLst/>
              <a:ahLst/>
              <a:cxnLst/>
              <a:rect l="l" t="t" r="r" b="b"/>
              <a:pathLst>
                <a:path w="6984" h="6984">
                  <a:moveTo>
                    <a:pt x="6857" y="0"/>
                  </a:moveTo>
                  <a:lnTo>
                    <a:pt x="0" y="0"/>
                  </a:lnTo>
                  <a:lnTo>
                    <a:pt x="3047" y="6857"/>
                  </a:lnTo>
                  <a:lnTo>
                    <a:pt x="6857" y="6857"/>
                  </a:lnTo>
                  <a:lnTo>
                    <a:pt x="6857" y="3809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13" name="object 17913"/>
            <p:cNvSpPr/>
            <p:nvPr/>
          </p:nvSpPr>
          <p:spPr>
            <a:xfrm>
              <a:off x="6913981" y="7130795"/>
              <a:ext cx="3175" cy="6985"/>
            </a:xfrm>
            <a:custGeom>
              <a:avLst/>
              <a:gdLst/>
              <a:ahLst/>
              <a:cxnLst/>
              <a:rect l="l" t="t" r="r" b="b"/>
              <a:pathLst>
                <a:path w="3175" h="6984">
                  <a:moveTo>
                    <a:pt x="0" y="0"/>
                  </a:moveTo>
                  <a:lnTo>
                    <a:pt x="3048" y="0"/>
                  </a:lnTo>
                  <a:lnTo>
                    <a:pt x="3048" y="6858"/>
                  </a:lnTo>
                  <a:lnTo>
                    <a:pt x="0" y="6858"/>
                  </a:lnTo>
                  <a:lnTo>
                    <a:pt x="0" y="3048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14" name="object 17914"/>
            <p:cNvSpPr/>
            <p:nvPr/>
          </p:nvSpPr>
          <p:spPr>
            <a:xfrm>
              <a:off x="6904075" y="7130795"/>
              <a:ext cx="3175" cy="6985"/>
            </a:xfrm>
            <a:custGeom>
              <a:avLst/>
              <a:gdLst/>
              <a:ahLst/>
              <a:cxnLst/>
              <a:rect l="l" t="t" r="r" b="b"/>
              <a:pathLst>
                <a:path w="3175" h="6984">
                  <a:moveTo>
                    <a:pt x="3048" y="3048"/>
                  </a:moveTo>
                  <a:lnTo>
                    <a:pt x="3048" y="0"/>
                  </a:lnTo>
                  <a:lnTo>
                    <a:pt x="0" y="0"/>
                  </a:lnTo>
                  <a:lnTo>
                    <a:pt x="0" y="6858"/>
                  </a:lnTo>
                  <a:lnTo>
                    <a:pt x="3048" y="685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15" name="object 17915"/>
            <p:cNvSpPr/>
            <p:nvPr/>
          </p:nvSpPr>
          <p:spPr>
            <a:xfrm>
              <a:off x="6893407" y="7083551"/>
              <a:ext cx="6985" cy="3175"/>
            </a:xfrm>
            <a:custGeom>
              <a:avLst/>
              <a:gdLst/>
              <a:ahLst/>
              <a:cxnLst/>
              <a:rect l="l" t="t" r="r" b="b"/>
              <a:pathLst>
                <a:path w="6984" h="3175">
                  <a:moveTo>
                    <a:pt x="3809" y="0"/>
                  </a:moveTo>
                  <a:lnTo>
                    <a:pt x="0" y="0"/>
                  </a:lnTo>
                  <a:lnTo>
                    <a:pt x="6857" y="0"/>
                  </a:lnTo>
                  <a:lnTo>
                    <a:pt x="6857" y="3048"/>
                  </a:lnTo>
                  <a:lnTo>
                    <a:pt x="3809" y="3048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16" name="object 17916"/>
            <p:cNvSpPr/>
            <p:nvPr/>
          </p:nvSpPr>
          <p:spPr>
            <a:xfrm>
              <a:off x="6883501" y="7140701"/>
              <a:ext cx="40640" cy="17145"/>
            </a:xfrm>
            <a:custGeom>
              <a:avLst/>
              <a:gdLst/>
              <a:ahLst/>
              <a:cxnLst/>
              <a:rect l="l" t="t" r="r" b="b"/>
              <a:pathLst>
                <a:path w="40640" h="17145">
                  <a:moveTo>
                    <a:pt x="0" y="16764"/>
                  </a:moveTo>
                  <a:lnTo>
                    <a:pt x="0" y="3048"/>
                  </a:lnTo>
                  <a:lnTo>
                    <a:pt x="40386" y="0"/>
                  </a:lnTo>
                  <a:lnTo>
                    <a:pt x="40386" y="13716"/>
                  </a:lnTo>
                  <a:lnTo>
                    <a:pt x="0" y="1676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17" name="object 17917"/>
            <p:cNvSpPr/>
            <p:nvPr/>
          </p:nvSpPr>
          <p:spPr>
            <a:xfrm>
              <a:off x="6933031" y="7070597"/>
              <a:ext cx="14604" cy="2540"/>
            </a:xfrm>
            <a:custGeom>
              <a:avLst/>
              <a:gdLst/>
              <a:ahLst/>
              <a:cxnLst/>
              <a:rect l="l" t="t" r="r" b="b"/>
              <a:pathLst>
                <a:path w="14604" h="2540">
                  <a:moveTo>
                    <a:pt x="0" y="1524"/>
                  </a:moveTo>
                  <a:lnTo>
                    <a:pt x="3810" y="2286"/>
                  </a:lnTo>
                  <a:lnTo>
                    <a:pt x="7620" y="2286"/>
                  </a:lnTo>
                  <a:lnTo>
                    <a:pt x="10668" y="1524"/>
                  </a:lnTo>
                  <a:lnTo>
                    <a:pt x="1447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18" name="object 17918"/>
            <p:cNvSpPr/>
            <p:nvPr/>
          </p:nvSpPr>
          <p:spPr>
            <a:xfrm>
              <a:off x="6947509" y="7067549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0" y="3048"/>
                  </a:moveTo>
                  <a:lnTo>
                    <a:pt x="1524" y="2286"/>
                  </a:lnTo>
                  <a:lnTo>
                    <a:pt x="1523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19" name="object 17919"/>
            <p:cNvSpPr/>
            <p:nvPr/>
          </p:nvSpPr>
          <p:spPr>
            <a:xfrm>
              <a:off x="6947509" y="7039355"/>
              <a:ext cx="3810" cy="26670"/>
            </a:xfrm>
            <a:custGeom>
              <a:avLst/>
              <a:gdLst/>
              <a:ahLst/>
              <a:cxnLst/>
              <a:rect l="l" t="t" r="r" b="b"/>
              <a:pathLst>
                <a:path w="3809" h="26670">
                  <a:moveTo>
                    <a:pt x="0" y="26670"/>
                  </a:moveTo>
                  <a:lnTo>
                    <a:pt x="3809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20" name="object 17920"/>
            <p:cNvSpPr/>
            <p:nvPr/>
          </p:nvSpPr>
          <p:spPr>
            <a:xfrm>
              <a:off x="6934555" y="7018781"/>
              <a:ext cx="16510" cy="20320"/>
            </a:xfrm>
            <a:custGeom>
              <a:avLst/>
              <a:gdLst/>
              <a:ahLst/>
              <a:cxnLst/>
              <a:rect l="l" t="t" r="r" b="b"/>
              <a:pathLst>
                <a:path w="16509" h="20320">
                  <a:moveTo>
                    <a:pt x="16001" y="19812"/>
                  </a:moveTo>
                  <a:lnTo>
                    <a:pt x="15239" y="12954"/>
                  </a:lnTo>
                  <a:lnTo>
                    <a:pt x="12191" y="6096"/>
                  </a:lnTo>
                  <a:lnTo>
                    <a:pt x="9905" y="3048"/>
                  </a:lnTo>
                  <a:lnTo>
                    <a:pt x="6857" y="762"/>
                  </a:lnTo>
                  <a:lnTo>
                    <a:pt x="3809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21" name="object 17921"/>
            <p:cNvSpPr/>
            <p:nvPr/>
          </p:nvSpPr>
          <p:spPr>
            <a:xfrm>
              <a:off x="6923887" y="7042403"/>
              <a:ext cx="9525" cy="29845"/>
            </a:xfrm>
            <a:custGeom>
              <a:avLst/>
              <a:gdLst/>
              <a:ahLst/>
              <a:cxnLst/>
              <a:rect l="l" t="t" r="r" b="b"/>
              <a:pathLst>
                <a:path w="9525" h="29845">
                  <a:moveTo>
                    <a:pt x="6857" y="27432"/>
                  </a:moveTo>
                  <a:lnTo>
                    <a:pt x="0" y="0"/>
                  </a:lnTo>
                </a:path>
                <a:path w="9525" h="29845">
                  <a:moveTo>
                    <a:pt x="6857" y="27432"/>
                  </a:moveTo>
                  <a:lnTo>
                    <a:pt x="7619" y="28956"/>
                  </a:lnTo>
                  <a:lnTo>
                    <a:pt x="9143" y="2971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22" name="object 17922"/>
            <p:cNvSpPr/>
            <p:nvPr/>
          </p:nvSpPr>
          <p:spPr>
            <a:xfrm>
              <a:off x="6921601" y="7027163"/>
              <a:ext cx="2540" cy="15240"/>
            </a:xfrm>
            <a:custGeom>
              <a:avLst/>
              <a:gdLst/>
              <a:ahLst/>
              <a:cxnLst/>
              <a:rect l="l" t="t" r="r" b="b"/>
              <a:pathLst>
                <a:path w="2540" h="15240">
                  <a:moveTo>
                    <a:pt x="2285" y="0"/>
                  </a:moveTo>
                  <a:lnTo>
                    <a:pt x="0" y="7620"/>
                  </a:lnTo>
                  <a:lnTo>
                    <a:pt x="761" y="1524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23" name="object 17923"/>
            <p:cNvSpPr/>
            <p:nvPr/>
          </p:nvSpPr>
          <p:spPr>
            <a:xfrm>
              <a:off x="6923887" y="7018781"/>
              <a:ext cx="10795" cy="8890"/>
            </a:xfrm>
            <a:custGeom>
              <a:avLst/>
              <a:gdLst/>
              <a:ahLst/>
              <a:cxnLst/>
              <a:rect l="l" t="t" r="r" b="b"/>
              <a:pathLst>
                <a:path w="10795" h="8890">
                  <a:moveTo>
                    <a:pt x="10668" y="0"/>
                  </a:moveTo>
                  <a:lnTo>
                    <a:pt x="6858" y="761"/>
                  </a:lnTo>
                  <a:lnTo>
                    <a:pt x="3810" y="2285"/>
                  </a:lnTo>
                  <a:lnTo>
                    <a:pt x="1524" y="5333"/>
                  </a:lnTo>
                  <a:lnTo>
                    <a:pt x="0" y="8381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24" name="object 17924"/>
            <p:cNvSpPr/>
            <p:nvPr/>
          </p:nvSpPr>
          <p:spPr>
            <a:xfrm>
              <a:off x="6917029" y="7110221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29" h="24129">
                  <a:moveTo>
                    <a:pt x="10668" y="23622"/>
                  </a:moveTo>
                  <a:lnTo>
                    <a:pt x="23622" y="23622"/>
                  </a:lnTo>
                  <a:lnTo>
                    <a:pt x="20574" y="16764"/>
                  </a:lnTo>
                  <a:lnTo>
                    <a:pt x="13716" y="16764"/>
                  </a:lnTo>
                  <a:lnTo>
                    <a:pt x="13716" y="6858"/>
                  </a:lnTo>
                  <a:lnTo>
                    <a:pt x="20574" y="6858"/>
                  </a:lnTo>
                  <a:lnTo>
                    <a:pt x="20574" y="0"/>
                  </a:lnTo>
                  <a:lnTo>
                    <a:pt x="0" y="3810"/>
                  </a:lnTo>
                  <a:lnTo>
                    <a:pt x="0" y="9906"/>
                  </a:lnTo>
                  <a:lnTo>
                    <a:pt x="6858" y="9906"/>
                  </a:lnTo>
                  <a:lnTo>
                    <a:pt x="6858" y="16764"/>
                  </a:lnTo>
                  <a:lnTo>
                    <a:pt x="0" y="16764"/>
                  </a:lnTo>
                  <a:lnTo>
                    <a:pt x="0" y="23622"/>
                  </a:lnTo>
                  <a:lnTo>
                    <a:pt x="10668" y="2362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25" name="object 17925"/>
            <p:cNvSpPr/>
            <p:nvPr/>
          </p:nvSpPr>
          <p:spPr>
            <a:xfrm>
              <a:off x="6927697" y="7126985"/>
              <a:ext cx="10160" cy="3810"/>
            </a:xfrm>
            <a:custGeom>
              <a:avLst/>
              <a:gdLst/>
              <a:ahLst/>
              <a:cxnLst/>
              <a:rect l="l" t="t" r="r" b="b"/>
              <a:pathLst>
                <a:path w="10159" h="3809">
                  <a:moveTo>
                    <a:pt x="0" y="3809"/>
                  </a:moveTo>
                  <a:lnTo>
                    <a:pt x="9906" y="3809"/>
                  </a:lnTo>
                  <a:lnTo>
                    <a:pt x="9906" y="0"/>
                  </a:lnTo>
                  <a:lnTo>
                    <a:pt x="3048" y="3809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26" name="object 17926"/>
            <p:cNvSpPr/>
            <p:nvPr/>
          </p:nvSpPr>
          <p:spPr>
            <a:xfrm>
              <a:off x="6928459" y="7128509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0" y="0"/>
                  </a:moveTo>
                  <a:lnTo>
                    <a:pt x="762" y="762"/>
                  </a:lnTo>
                  <a:lnTo>
                    <a:pt x="1524" y="76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27" name="object 17927"/>
            <p:cNvSpPr/>
            <p:nvPr/>
          </p:nvSpPr>
          <p:spPr>
            <a:xfrm>
              <a:off x="6927697" y="7117079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59">
                  <a:moveTo>
                    <a:pt x="0" y="9905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28" name="object 17928"/>
            <p:cNvSpPr/>
            <p:nvPr/>
          </p:nvSpPr>
          <p:spPr>
            <a:xfrm>
              <a:off x="6920839" y="7114031"/>
              <a:ext cx="13335" cy="3175"/>
            </a:xfrm>
            <a:custGeom>
              <a:avLst/>
              <a:gdLst/>
              <a:ahLst/>
              <a:cxnLst/>
              <a:rect l="l" t="t" r="r" b="b"/>
              <a:pathLst>
                <a:path w="13334" h="3175">
                  <a:moveTo>
                    <a:pt x="7620" y="1523"/>
                  </a:moveTo>
                  <a:lnTo>
                    <a:pt x="6858" y="2285"/>
                  </a:lnTo>
                  <a:lnTo>
                    <a:pt x="6858" y="3047"/>
                  </a:lnTo>
                  <a:lnTo>
                    <a:pt x="12954" y="0"/>
                  </a:lnTo>
                  <a:lnTo>
                    <a:pt x="0" y="3047"/>
                  </a:lnTo>
                  <a:lnTo>
                    <a:pt x="3048" y="3047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29" name="object 17929"/>
            <p:cNvSpPr/>
            <p:nvPr/>
          </p:nvSpPr>
          <p:spPr>
            <a:xfrm>
              <a:off x="6925411" y="711555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524" y="1524"/>
                  </a:moveTo>
                  <a:lnTo>
                    <a:pt x="762" y="762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30" name="object 17930"/>
            <p:cNvSpPr/>
            <p:nvPr/>
          </p:nvSpPr>
          <p:spPr>
            <a:xfrm>
              <a:off x="6927697" y="7117079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59">
                  <a:moveTo>
                    <a:pt x="0" y="0"/>
                  </a:moveTo>
                  <a:lnTo>
                    <a:pt x="0" y="9905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31" name="object 17931"/>
            <p:cNvSpPr/>
            <p:nvPr/>
          </p:nvSpPr>
          <p:spPr>
            <a:xfrm>
              <a:off x="6926935" y="712850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1524"/>
                  </a:moveTo>
                  <a:lnTo>
                    <a:pt x="761" y="762"/>
                  </a:lnTo>
                  <a:lnTo>
                    <a:pt x="1523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32" name="object 17932"/>
            <p:cNvSpPr/>
            <p:nvPr/>
          </p:nvSpPr>
          <p:spPr>
            <a:xfrm>
              <a:off x="6920839" y="7130795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6857" y="0"/>
                  </a:moveTo>
                  <a:lnTo>
                    <a:pt x="0" y="0"/>
                  </a:lnTo>
                  <a:lnTo>
                    <a:pt x="6857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933" name="object 17933"/>
          <p:cNvGrpSpPr/>
          <p:nvPr/>
        </p:nvGrpSpPr>
        <p:grpSpPr>
          <a:xfrm>
            <a:off x="8385095" y="7293062"/>
            <a:ext cx="490022" cy="379887"/>
            <a:chOff x="6671665" y="6895338"/>
            <a:chExt cx="389890" cy="302260"/>
          </a:xfrm>
        </p:grpSpPr>
        <p:sp>
          <p:nvSpPr>
            <p:cNvPr id="17934" name="object 17934"/>
            <p:cNvSpPr/>
            <p:nvPr/>
          </p:nvSpPr>
          <p:spPr>
            <a:xfrm>
              <a:off x="6815683" y="7018782"/>
              <a:ext cx="3810" cy="24130"/>
            </a:xfrm>
            <a:custGeom>
              <a:avLst/>
              <a:gdLst/>
              <a:ahLst/>
              <a:cxnLst/>
              <a:rect l="l" t="t" r="r" b="b"/>
              <a:pathLst>
                <a:path w="3809" h="24129">
                  <a:moveTo>
                    <a:pt x="3809" y="23621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35" name="object 17935"/>
            <p:cNvSpPr/>
            <p:nvPr/>
          </p:nvSpPr>
          <p:spPr>
            <a:xfrm>
              <a:off x="6822541" y="7018782"/>
              <a:ext cx="13970" cy="121920"/>
            </a:xfrm>
            <a:custGeom>
              <a:avLst/>
              <a:gdLst/>
              <a:ahLst/>
              <a:cxnLst/>
              <a:rect l="l" t="t" r="r" b="b"/>
              <a:pathLst>
                <a:path w="13970" h="121920">
                  <a:moveTo>
                    <a:pt x="13716" y="121919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36" name="object 17936"/>
            <p:cNvSpPr/>
            <p:nvPr/>
          </p:nvSpPr>
          <p:spPr>
            <a:xfrm>
              <a:off x="6819493" y="7018782"/>
              <a:ext cx="13335" cy="121920"/>
            </a:xfrm>
            <a:custGeom>
              <a:avLst/>
              <a:gdLst/>
              <a:ahLst/>
              <a:cxnLst/>
              <a:rect l="l" t="t" r="r" b="b"/>
              <a:pathLst>
                <a:path w="13334" h="121920">
                  <a:moveTo>
                    <a:pt x="12953" y="121919"/>
                  </a:moveTo>
                  <a:lnTo>
                    <a:pt x="0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37" name="object 17937"/>
            <p:cNvSpPr/>
            <p:nvPr/>
          </p:nvSpPr>
          <p:spPr>
            <a:xfrm>
              <a:off x="6826351" y="7015734"/>
              <a:ext cx="13335" cy="121920"/>
            </a:xfrm>
            <a:custGeom>
              <a:avLst/>
              <a:gdLst/>
              <a:ahLst/>
              <a:cxnLst/>
              <a:rect l="l" t="t" r="r" b="b"/>
              <a:pathLst>
                <a:path w="13334" h="121920">
                  <a:moveTo>
                    <a:pt x="12953" y="121919"/>
                  </a:moveTo>
                  <a:lnTo>
                    <a:pt x="0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38" name="object 17938"/>
            <p:cNvSpPr/>
            <p:nvPr/>
          </p:nvSpPr>
          <p:spPr>
            <a:xfrm>
              <a:off x="6711289" y="7167372"/>
              <a:ext cx="94615" cy="10795"/>
            </a:xfrm>
            <a:custGeom>
              <a:avLst/>
              <a:gdLst/>
              <a:ahLst/>
              <a:cxnLst/>
              <a:rect l="l" t="t" r="r" b="b"/>
              <a:pathLst>
                <a:path w="94615" h="10795">
                  <a:moveTo>
                    <a:pt x="0" y="10667"/>
                  </a:moveTo>
                  <a:lnTo>
                    <a:pt x="94488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39" name="object 17939"/>
            <p:cNvSpPr/>
            <p:nvPr/>
          </p:nvSpPr>
          <p:spPr>
            <a:xfrm>
              <a:off x="6707479" y="7137654"/>
              <a:ext cx="94615" cy="10160"/>
            </a:xfrm>
            <a:custGeom>
              <a:avLst/>
              <a:gdLst/>
              <a:ahLst/>
              <a:cxnLst/>
              <a:rect l="l" t="t" r="r" b="b"/>
              <a:pathLst>
                <a:path w="94615" h="10159">
                  <a:moveTo>
                    <a:pt x="94488" y="0"/>
                  </a:moveTo>
                  <a:lnTo>
                    <a:pt x="0" y="990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40" name="object 17940"/>
            <p:cNvSpPr/>
            <p:nvPr/>
          </p:nvSpPr>
          <p:spPr>
            <a:xfrm>
              <a:off x="6792061" y="7039356"/>
              <a:ext cx="27940" cy="3175"/>
            </a:xfrm>
            <a:custGeom>
              <a:avLst/>
              <a:gdLst/>
              <a:ahLst/>
              <a:cxnLst/>
              <a:rect l="l" t="t" r="r" b="b"/>
              <a:pathLst>
                <a:path w="27940" h="3175">
                  <a:moveTo>
                    <a:pt x="0" y="3048"/>
                  </a:moveTo>
                  <a:lnTo>
                    <a:pt x="2743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41" name="object 17941"/>
            <p:cNvSpPr/>
            <p:nvPr/>
          </p:nvSpPr>
          <p:spPr>
            <a:xfrm>
              <a:off x="6795871" y="7042404"/>
              <a:ext cx="24130" cy="3810"/>
            </a:xfrm>
            <a:custGeom>
              <a:avLst/>
              <a:gdLst/>
              <a:ahLst/>
              <a:cxnLst/>
              <a:rect l="l" t="t" r="r" b="b"/>
              <a:pathLst>
                <a:path w="24129" h="3809">
                  <a:moveTo>
                    <a:pt x="0" y="3810"/>
                  </a:moveTo>
                  <a:lnTo>
                    <a:pt x="2362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42" name="object 17942"/>
            <p:cNvSpPr/>
            <p:nvPr/>
          </p:nvSpPr>
          <p:spPr>
            <a:xfrm>
              <a:off x="6795871" y="7046214"/>
              <a:ext cx="10160" cy="91440"/>
            </a:xfrm>
            <a:custGeom>
              <a:avLst/>
              <a:gdLst/>
              <a:ahLst/>
              <a:cxnLst/>
              <a:rect l="l" t="t" r="r" b="b"/>
              <a:pathLst>
                <a:path w="10159" h="91440">
                  <a:moveTo>
                    <a:pt x="9905" y="91439"/>
                  </a:moveTo>
                  <a:lnTo>
                    <a:pt x="0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43" name="object 17943"/>
            <p:cNvSpPr/>
            <p:nvPr/>
          </p:nvSpPr>
          <p:spPr>
            <a:xfrm>
              <a:off x="6792061" y="7042404"/>
              <a:ext cx="10160" cy="101600"/>
            </a:xfrm>
            <a:custGeom>
              <a:avLst/>
              <a:gdLst/>
              <a:ahLst/>
              <a:cxnLst/>
              <a:rect l="l" t="t" r="r" b="b"/>
              <a:pathLst>
                <a:path w="10159" h="101600">
                  <a:moveTo>
                    <a:pt x="9905" y="95250"/>
                  </a:moveTo>
                  <a:lnTo>
                    <a:pt x="0" y="0"/>
                  </a:lnTo>
                </a:path>
                <a:path w="10159" h="101600">
                  <a:moveTo>
                    <a:pt x="9905" y="95250"/>
                  </a:moveTo>
                  <a:lnTo>
                    <a:pt x="0" y="101346"/>
                  </a:lnTo>
                </a:path>
                <a:path w="10159" h="101600">
                  <a:moveTo>
                    <a:pt x="9905" y="95250"/>
                  </a:moveTo>
                  <a:lnTo>
                    <a:pt x="0" y="8839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44" name="object 17944"/>
            <p:cNvSpPr/>
            <p:nvPr/>
          </p:nvSpPr>
          <p:spPr>
            <a:xfrm>
              <a:off x="6707479" y="7147560"/>
              <a:ext cx="10795" cy="30480"/>
            </a:xfrm>
            <a:custGeom>
              <a:avLst/>
              <a:gdLst/>
              <a:ahLst/>
              <a:cxnLst/>
              <a:rect l="l" t="t" r="r" b="b"/>
              <a:pathLst>
                <a:path w="10795" h="30479">
                  <a:moveTo>
                    <a:pt x="0" y="0"/>
                  </a:moveTo>
                  <a:lnTo>
                    <a:pt x="3810" y="30480"/>
                  </a:lnTo>
                </a:path>
                <a:path w="10795" h="30479">
                  <a:moveTo>
                    <a:pt x="0" y="0"/>
                  </a:moveTo>
                  <a:lnTo>
                    <a:pt x="10668" y="685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45" name="object 17945"/>
            <p:cNvSpPr/>
            <p:nvPr/>
          </p:nvSpPr>
          <p:spPr>
            <a:xfrm>
              <a:off x="6687667" y="7187946"/>
              <a:ext cx="33655" cy="3810"/>
            </a:xfrm>
            <a:custGeom>
              <a:avLst/>
              <a:gdLst/>
              <a:ahLst/>
              <a:cxnLst/>
              <a:rect l="l" t="t" r="r" b="b"/>
              <a:pathLst>
                <a:path w="33654" h="3809">
                  <a:moveTo>
                    <a:pt x="33527" y="0"/>
                  </a:moveTo>
                  <a:lnTo>
                    <a:pt x="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46" name="object 17946"/>
            <p:cNvSpPr/>
            <p:nvPr/>
          </p:nvSpPr>
          <p:spPr>
            <a:xfrm>
              <a:off x="6687667" y="7191756"/>
              <a:ext cx="10160" cy="3175"/>
            </a:xfrm>
            <a:custGeom>
              <a:avLst/>
              <a:gdLst/>
              <a:ahLst/>
              <a:cxnLst/>
              <a:rect l="l" t="t" r="r" b="b"/>
              <a:pathLst>
                <a:path w="10159" h="3175">
                  <a:moveTo>
                    <a:pt x="9905" y="304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47" name="object 17947"/>
            <p:cNvSpPr/>
            <p:nvPr/>
          </p:nvSpPr>
          <p:spPr>
            <a:xfrm>
              <a:off x="6687667" y="7187946"/>
              <a:ext cx="6985" cy="3810"/>
            </a:xfrm>
            <a:custGeom>
              <a:avLst/>
              <a:gdLst/>
              <a:ahLst/>
              <a:cxnLst/>
              <a:rect l="l" t="t" r="r" b="b"/>
              <a:pathLst>
                <a:path w="6984" h="3809">
                  <a:moveTo>
                    <a:pt x="6857" y="0"/>
                  </a:moveTo>
                  <a:lnTo>
                    <a:pt x="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48" name="object 17948"/>
            <p:cNvSpPr/>
            <p:nvPr/>
          </p:nvSpPr>
          <p:spPr>
            <a:xfrm>
              <a:off x="6718147" y="7154418"/>
              <a:ext cx="3175" cy="33655"/>
            </a:xfrm>
            <a:custGeom>
              <a:avLst/>
              <a:gdLst/>
              <a:ahLst/>
              <a:cxnLst/>
              <a:rect l="l" t="t" r="r" b="b"/>
              <a:pathLst>
                <a:path w="3175" h="33654">
                  <a:moveTo>
                    <a:pt x="0" y="0"/>
                  </a:moveTo>
                  <a:lnTo>
                    <a:pt x="3048" y="3352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49" name="object 17949"/>
            <p:cNvSpPr/>
            <p:nvPr/>
          </p:nvSpPr>
          <p:spPr>
            <a:xfrm>
              <a:off x="6697573" y="7042404"/>
              <a:ext cx="94615" cy="105410"/>
            </a:xfrm>
            <a:custGeom>
              <a:avLst/>
              <a:gdLst/>
              <a:ahLst/>
              <a:cxnLst/>
              <a:rect l="l" t="t" r="r" b="b"/>
              <a:pathLst>
                <a:path w="94615" h="105409">
                  <a:moveTo>
                    <a:pt x="0" y="10668"/>
                  </a:moveTo>
                  <a:lnTo>
                    <a:pt x="94488" y="0"/>
                  </a:lnTo>
                </a:path>
                <a:path w="94615" h="105409">
                  <a:moveTo>
                    <a:pt x="0" y="10668"/>
                  </a:moveTo>
                  <a:lnTo>
                    <a:pt x="9906" y="10515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50" name="object 17950"/>
            <p:cNvSpPr/>
            <p:nvPr/>
          </p:nvSpPr>
          <p:spPr>
            <a:xfrm>
              <a:off x="6690715" y="7062978"/>
              <a:ext cx="10160" cy="85090"/>
            </a:xfrm>
            <a:custGeom>
              <a:avLst/>
              <a:gdLst/>
              <a:ahLst/>
              <a:cxnLst/>
              <a:rect l="l" t="t" r="r" b="b"/>
              <a:pathLst>
                <a:path w="10159" h="85090">
                  <a:moveTo>
                    <a:pt x="0" y="0"/>
                  </a:moveTo>
                  <a:lnTo>
                    <a:pt x="9906" y="84582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51" name="object 17951"/>
            <p:cNvSpPr/>
            <p:nvPr/>
          </p:nvSpPr>
          <p:spPr>
            <a:xfrm>
              <a:off x="6694525" y="7056120"/>
              <a:ext cx="10160" cy="91440"/>
            </a:xfrm>
            <a:custGeom>
              <a:avLst/>
              <a:gdLst/>
              <a:ahLst/>
              <a:cxnLst/>
              <a:rect l="l" t="t" r="r" b="b"/>
              <a:pathLst>
                <a:path w="10159" h="91440">
                  <a:moveTo>
                    <a:pt x="0" y="0"/>
                  </a:moveTo>
                  <a:lnTo>
                    <a:pt x="9906" y="9144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52" name="object 17952"/>
            <p:cNvSpPr/>
            <p:nvPr/>
          </p:nvSpPr>
          <p:spPr>
            <a:xfrm>
              <a:off x="6673951" y="7062978"/>
              <a:ext cx="17145" cy="78105"/>
            </a:xfrm>
            <a:custGeom>
              <a:avLst/>
              <a:gdLst/>
              <a:ahLst/>
              <a:cxnLst/>
              <a:rect l="l" t="t" r="r" b="b"/>
              <a:pathLst>
                <a:path w="17145" h="78104">
                  <a:moveTo>
                    <a:pt x="0" y="0"/>
                  </a:moveTo>
                  <a:lnTo>
                    <a:pt x="9906" y="77724"/>
                  </a:lnTo>
                </a:path>
                <a:path w="17145" h="78104">
                  <a:moveTo>
                    <a:pt x="0" y="0"/>
                  </a:moveTo>
                  <a:lnTo>
                    <a:pt x="1676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53" name="object 17953"/>
            <p:cNvSpPr/>
            <p:nvPr/>
          </p:nvSpPr>
          <p:spPr>
            <a:xfrm>
              <a:off x="6744817" y="7049262"/>
              <a:ext cx="10160" cy="91440"/>
            </a:xfrm>
            <a:custGeom>
              <a:avLst/>
              <a:gdLst/>
              <a:ahLst/>
              <a:cxnLst/>
              <a:rect l="l" t="t" r="r" b="b"/>
              <a:pathLst>
                <a:path w="10159" h="91440">
                  <a:moveTo>
                    <a:pt x="9905" y="91440"/>
                  </a:moveTo>
                  <a:lnTo>
                    <a:pt x="0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54" name="object 17954"/>
            <p:cNvSpPr/>
            <p:nvPr/>
          </p:nvSpPr>
          <p:spPr>
            <a:xfrm>
              <a:off x="6711289" y="7110222"/>
              <a:ext cx="6985" cy="6985"/>
            </a:xfrm>
            <a:custGeom>
              <a:avLst/>
              <a:gdLst/>
              <a:ahLst/>
              <a:cxnLst/>
              <a:rect l="l" t="t" r="r" b="b"/>
              <a:pathLst>
                <a:path w="6984" h="6984">
                  <a:moveTo>
                    <a:pt x="6857" y="685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55" name="object 17955"/>
            <p:cNvSpPr/>
            <p:nvPr/>
          </p:nvSpPr>
          <p:spPr>
            <a:xfrm>
              <a:off x="6707479" y="7110222"/>
              <a:ext cx="3810" cy="10160"/>
            </a:xfrm>
            <a:custGeom>
              <a:avLst/>
              <a:gdLst/>
              <a:ahLst/>
              <a:cxnLst/>
              <a:rect l="l" t="t" r="r" b="b"/>
              <a:pathLst>
                <a:path w="3809" h="10159">
                  <a:moveTo>
                    <a:pt x="0" y="9905"/>
                  </a:moveTo>
                  <a:lnTo>
                    <a:pt x="3809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56" name="object 17956"/>
            <p:cNvSpPr/>
            <p:nvPr/>
          </p:nvSpPr>
          <p:spPr>
            <a:xfrm>
              <a:off x="6711289" y="7110222"/>
              <a:ext cx="3175" cy="30480"/>
            </a:xfrm>
            <a:custGeom>
              <a:avLst/>
              <a:gdLst/>
              <a:ahLst/>
              <a:cxnLst/>
              <a:rect l="l" t="t" r="r" b="b"/>
              <a:pathLst>
                <a:path w="3175" h="30479">
                  <a:moveTo>
                    <a:pt x="3048" y="30479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57" name="object 17957"/>
            <p:cNvSpPr/>
            <p:nvPr/>
          </p:nvSpPr>
          <p:spPr>
            <a:xfrm>
              <a:off x="6707479" y="7140702"/>
              <a:ext cx="6985" cy="6985"/>
            </a:xfrm>
            <a:custGeom>
              <a:avLst/>
              <a:gdLst/>
              <a:ahLst/>
              <a:cxnLst/>
              <a:rect l="l" t="t" r="r" b="b"/>
              <a:pathLst>
                <a:path w="6984" h="6984">
                  <a:moveTo>
                    <a:pt x="0" y="6858"/>
                  </a:moveTo>
                  <a:lnTo>
                    <a:pt x="685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58" name="object 17958"/>
            <p:cNvSpPr/>
            <p:nvPr/>
          </p:nvSpPr>
          <p:spPr>
            <a:xfrm>
              <a:off x="6789013" y="7103364"/>
              <a:ext cx="3175" cy="27940"/>
            </a:xfrm>
            <a:custGeom>
              <a:avLst/>
              <a:gdLst/>
              <a:ahLst/>
              <a:cxnLst/>
              <a:rect l="l" t="t" r="r" b="b"/>
              <a:pathLst>
                <a:path w="3175" h="27940">
                  <a:moveTo>
                    <a:pt x="3048" y="27432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59" name="object 17959"/>
            <p:cNvSpPr/>
            <p:nvPr/>
          </p:nvSpPr>
          <p:spPr>
            <a:xfrm>
              <a:off x="6754723" y="7140702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1524"/>
                  </a:moveTo>
                  <a:lnTo>
                    <a:pt x="0" y="0"/>
                  </a:lnTo>
                  <a:lnTo>
                    <a:pt x="0" y="3048"/>
                  </a:lnTo>
                  <a:lnTo>
                    <a:pt x="0" y="152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60" name="object 17960"/>
            <p:cNvSpPr/>
            <p:nvPr/>
          </p:nvSpPr>
          <p:spPr>
            <a:xfrm>
              <a:off x="6785203" y="7103364"/>
              <a:ext cx="3810" cy="6985"/>
            </a:xfrm>
            <a:custGeom>
              <a:avLst/>
              <a:gdLst/>
              <a:ahLst/>
              <a:cxnLst/>
              <a:rect l="l" t="t" r="r" b="b"/>
              <a:pathLst>
                <a:path w="3809" h="6984">
                  <a:moveTo>
                    <a:pt x="0" y="6858"/>
                  </a:moveTo>
                  <a:lnTo>
                    <a:pt x="3809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61" name="object 17961"/>
            <p:cNvSpPr/>
            <p:nvPr/>
          </p:nvSpPr>
          <p:spPr>
            <a:xfrm>
              <a:off x="6789013" y="7103364"/>
              <a:ext cx="3175" cy="6985"/>
            </a:xfrm>
            <a:custGeom>
              <a:avLst/>
              <a:gdLst/>
              <a:ahLst/>
              <a:cxnLst/>
              <a:rect l="l" t="t" r="r" b="b"/>
              <a:pathLst>
                <a:path w="3175" h="6984">
                  <a:moveTo>
                    <a:pt x="3048" y="6858"/>
                  </a:moveTo>
                  <a:lnTo>
                    <a:pt x="0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62" name="object 17962"/>
            <p:cNvSpPr/>
            <p:nvPr/>
          </p:nvSpPr>
          <p:spPr>
            <a:xfrm>
              <a:off x="6741769" y="7049262"/>
              <a:ext cx="6350" cy="3810"/>
            </a:xfrm>
            <a:custGeom>
              <a:avLst/>
              <a:gdLst/>
              <a:ahLst/>
              <a:cxnLst/>
              <a:rect l="l" t="t" r="r" b="b"/>
              <a:pathLst>
                <a:path w="6350" h="3809">
                  <a:moveTo>
                    <a:pt x="3048" y="0"/>
                  </a:moveTo>
                  <a:lnTo>
                    <a:pt x="0" y="3810"/>
                  </a:lnTo>
                </a:path>
                <a:path w="6350" h="3809">
                  <a:moveTo>
                    <a:pt x="3048" y="0"/>
                  </a:moveTo>
                  <a:lnTo>
                    <a:pt x="6096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63" name="object 17963"/>
            <p:cNvSpPr/>
            <p:nvPr/>
          </p:nvSpPr>
          <p:spPr>
            <a:xfrm>
              <a:off x="6801967" y="7137654"/>
              <a:ext cx="3810" cy="29845"/>
            </a:xfrm>
            <a:custGeom>
              <a:avLst/>
              <a:gdLst/>
              <a:ahLst/>
              <a:cxnLst/>
              <a:rect l="l" t="t" r="r" b="b"/>
              <a:pathLst>
                <a:path w="3809" h="29845">
                  <a:moveTo>
                    <a:pt x="0" y="0"/>
                  </a:moveTo>
                  <a:lnTo>
                    <a:pt x="3810" y="2971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64" name="object 17964"/>
            <p:cNvSpPr/>
            <p:nvPr/>
          </p:nvSpPr>
          <p:spPr>
            <a:xfrm>
              <a:off x="6822541" y="7174230"/>
              <a:ext cx="6985" cy="3810"/>
            </a:xfrm>
            <a:custGeom>
              <a:avLst/>
              <a:gdLst/>
              <a:ahLst/>
              <a:cxnLst/>
              <a:rect l="l" t="t" r="r" b="b"/>
              <a:pathLst>
                <a:path w="6984" h="3809">
                  <a:moveTo>
                    <a:pt x="0" y="0"/>
                  </a:moveTo>
                  <a:lnTo>
                    <a:pt x="6858" y="3809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65" name="object 17965"/>
            <p:cNvSpPr/>
            <p:nvPr/>
          </p:nvSpPr>
          <p:spPr>
            <a:xfrm>
              <a:off x="6819493" y="7046214"/>
              <a:ext cx="10160" cy="101600"/>
            </a:xfrm>
            <a:custGeom>
              <a:avLst/>
              <a:gdLst/>
              <a:ahLst/>
              <a:cxnLst/>
              <a:rect l="l" t="t" r="r" b="b"/>
              <a:pathLst>
                <a:path w="10159" h="101600">
                  <a:moveTo>
                    <a:pt x="9905" y="101346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66" name="object 17966"/>
            <p:cNvSpPr/>
            <p:nvPr/>
          </p:nvSpPr>
          <p:spPr>
            <a:xfrm>
              <a:off x="6798919" y="7046214"/>
              <a:ext cx="20955" cy="91440"/>
            </a:xfrm>
            <a:custGeom>
              <a:avLst/>
              <a:gdLst/>
              <a:ahLst/>
              <a:cxnLst/>
              <a:rect l="l" t="t" r="r" b="b"/>
              <a:pathLst>
                <a:path w="20954" h="91440">
                  <a:moveTo>
                    <a:pt x="9905" y="91440"/>
                  </a:moveTo>
                  <a:lnTo>
                    <a:pt x="0" y="3048"/>
                  </a:lnTo>
                  <a:lnTo>
                    <a:pt x="20573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67" name="object 17967"/>
            <p:cNvSpPr/>
            <p:nvPr/>
          </p:nvSpPr>
          <p:spPr>
            <a:xfrm>
              <a:off x="6815683" y="701878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6857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68" name="object 17968"/>
            <p:cNvSpPr/>
            <p:nvPr/>
          </p:nvSpPr>
          <p:spPr>
            <a:xfrm>
              <a:off x="6819493" y="7008876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048" y="0"/>
                  </a:move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69" name="object 17969"/>
            <p:cNvSpPr/>
            <p:nvPr/>
          </p:nvSpPr>
          <p:spPr>
            <a:xfrm>
              <a:off x="6819493" y="7015734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0" y="0"/>
                  </a:moveTo>
                  <a:lnTo>
                    <a:pt x="685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70" name="object 17970"/>
            <p:cNvSpPr/>
            <p:nvPr/>
          </p:nvSpPr>
          <p:spPr>
            <a:xfrm>
              <a:off x="6817207" y="6999732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2285" y="0"/>
                  </a:moveTo>
                  <a:lnTo>
                    <a:pt x="3902" y="669"/>
                  </a:lnTo>
                  <a:lnTo>
                    <a:pt x="4571" y="2285"/>
                  </a:lnTo>
                  <a:lnTo>
                    <a:pt x="3902" y="3902"/>
                  </a:lnTo>
                  <a:lnTo>
                    <a:pt x="2285" y="4571"/>
                  </a:lnTo>
                  <a:lnTo>
                    <a:pt x="669" y="3902"/>
                  </a:lnTo>
                  <a:lnTo>
                    <a:pt x="0" y="2285"/>
                  </a:lnTo>
                  <a:lnTo>
                    <a:pt x="669" y="669"/>
                  </a:lnTo>
                  <a:lnTo>
                    <a:pt x="228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71" name="object 17971"/>
            <p:cNvSpPr/>
            <p:nvPr/>
          </p:nvSpPr>
          <p:spPr>
            <a:xfrm>
              <a:off x="6815683" y="700582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809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72" name="object 17972"/>
            <p:cNvSpPr/>
            <p:nvPr/>
          </p:nvSpPr>
          <p:spPr>
            <a:xfrm>
              <a:off x="6815683" y="7015734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3047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73" name="object 17973"/>
            <p:cNvSpPr/>
            <p:nvPr/>
          </p:nvSpPr>
          <p:spPr>
            <a:xfrm>
              <a:off x="6817207" y="7013448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2285" y="0"/>
                  </a:moveTo>
                  <a:lnTo>
                    <a:pt x="3902" y="669"/>
                  </a:lnTo>
                  <a:lnTo>
                    <a:pt x="4571" y="2286"/>
                  </a:lnTo>
                  <a:lnTo>
                    <a:pt x="3902" y="3902"/>
                  </a:lnTo>
                  <a:lnTo>
                    <a:pt x="2285" y="4572"/>
                  </a:lnTo>
                  <a:lnTo>
                    <a:pt x="669" y="3902"/>
                  </a:lnTo>
                  <a:lnTo>
                    <a:pt x="0" y="2286"/>
                  </a:lnTo>
                  <a:lnTo>
                    <a:pt x="669" y="669"/>
                  </a:lnTo>
                  <a:lnTo>
                    <a:pt x="228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74" name="object 17974"/>
            <p:cNvSpPr/>
            <p:nvPr/>
          </p:nvSpPr>
          <p:spPr>
            <a:xfrm>
              <a:off x="6815683" y="701573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75" name="object 17975"/>
            <p:cNvSpPr/>
            <p:nvPr/>
          </p:nvSpPr>
          <p:spPr>
            <a:xfrm>
              <a:off x="6815683" y="7008876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809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76" name="object 17976"/>
            <p:cNvSpPr/>
            <p:nvPr/>
          </p:nvSpPr>
          <p:spPr>
            <a:xfrm>
              <a:off x="6819493" y="7002018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59">
                  <a:moveTo>
                    <a:pt x="0" y="9905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77" name="object 17977"/>
            <p:cNvSpPr/>
            <p:nvPr/>
          </p:nvSpPr>
          <p:spPr>
            <a:xfrm>
              <a:off x="6813397" y="7005828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40">
                  <a:moveTo>
                    <a:pt x="1524" y="0"/>
                  </a:moveTo>
                  <a:lnTo>
                    <a:pt x="762" y="762"/>
                  </a:lnTo>
                  <a:lnTo>
                    <a:pt x="0" y="1524"/>
                  </a:lnTo>
                  <a:lnTo>
                    <a:pt x="762" y="2286"/>
                  </a:lnTo>
                  <a:lnTo>
                    <a:pt x="1524" y="228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78" name="object 17978"/>
            <p:cNvSpPr/>
            <p:nvPr/>
          </p:nvSpPr>
          <p:spPr>
            <a:xfrm>
              <a:off x="6830923" y="7004304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40">
                  <a:moveTo>
                    <a:pt x="0" y="2286"/>
                  </a:moveTo>
                  <a:lnTo>
                    <a:pt x="762" y="2286"/>
                  </a:lnTo>
                  <a:lnTo>
                    <a:pt x="761" y="762"/>
                  </a:lnTo>
                  <a:lnTo>
                    <a:pt x="761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79" name="object 17979"/>
            <p:cNvSpPr/>
            <p:nvPr/>
          </p:nvSpPr>
          <p:spPr>
            <a:xfrm>
              <a:off x="6826351" y="700582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80" name="object 17980"/>
            <p:cNvSpPr/>
            <p:nvPr/>
          </p:nvSpPr>
          <p:spPr>
            <a:xfrm>
              <a:off x="6826351" y="7005828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3048"/>
                  </a:moveTo>
                  <a:lnTo>
                    <a:pt x="3047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81" name="object 17981"/>
            <p:cNvSpPr/>
            <p:nvPr/>
          </p:nvSpPr>
          <p:spPr>
            <a:xfrm>
              <a:off x="6822541" y="700201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82" name="object 17982"/>
            <p:cNvSpPr/>
            <p:nvPr/>
          </p:nvSpPr>
          <p:spPr>
            <a:xfrm>
              <a:off x="6824065" y="7009638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2285" y="0"/>
                  </a:moveTo>
                  <a:lnTo>
                    <a:pt x="3902" y="669"/>
                  </a:lnTo>
                  <a:lnTo>
                    <a:pt x="4571" y="2286"/>
                  </a:lnTo>
                  <a:lnTo>
                    <a:pt x="3902" y="3902"/>
                  </a:lnTo>
                  <a:lnTo>
                    <a:pt x="2285" y="4572"/>
                  </a:lnTo>
                  <a:lnTo>
                    <a:pt x="669" y="3902"/>
                  </a:lnTo>
                  <a:lnTo>
                    <a:pt x="0" y="2286"/>
                  </a:lnTo>
                  <a:lnTo>
                    <a:pt x="669" y="669"/>
                  </a:lnTo>
                  <a:lnTo>
                    <a:pt x="228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83" name="object 17983"/>
            <p:cNvSpPr/>
            <p:nvPr/>
          </p:nvSpPr>
          <p:spPr>
            <a:xfrm>
              <a:off x="6826351" y="701192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3810"/>
                  </a:moveTo>
                  <a:lnTo>
                    <a:pt x="0" y="0"/>
                  </a:lnTo>
                  <a:lnTo>
                    <a:pt x="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84" name="object 17984"/>
            <p:cNvSpPr/>
            <p:nvPr/>
          </p:nvSpPr>
          <p:spPr>
            <a:xfrm>
              <a:off x="6824065" y="7006590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2285" y="0"/>
                  </a:moveTo>
                  <a:lnTo>
                    <a:pt x="3902" y="669"/>
                  </a:lnTo>
                  <a:lnTo>
                    <a:pt x="4571" y="2286"/>
                  </a:lnTo>
                  <a:lnTo>
                    <a:pt x="3902" y="3902"/>
                  </a:lnTo>
                  <a:lnTo>
                    <a:pt x="2285" y="4572"/>
                  </a:lnTo>
                  <a:lnTo>
                    <a:pt x="669" y="3902"/>
                  </a:lnTo>
                  <a:lnTo>
                    <a:pt x="0" y="2286"/>
                  </a:lnTo>
                  <a:lnTo>
                    <a:pt x="669" y="669"/>
                  </a:lnTo>
                  <a:lnTo>
                    <a:pt x="228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85" name="object 17985"/>
            <p:cNvSpPr/>
            <p:nvPr/>
          </p:nvSpPr>
          <p:spPr>
            <a:xfrm>
              <a:off x="6822541" y="7015734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86" name="object 17986"/>
            <p:cNvSpPr/>
            <p:nvPr/>
          </p:nvSpPr>
          <p:spPr>
            <a:xfrm>
              <a:off x="6822541" y="701573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809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87" name="object 17987"/>
            <p:cNvSpPr/>
            <p:nvPr/>
          </p:nvSpPr>
          <p:spPr>
            <a:xfrm>
              <a:off x="6826351" y="7002018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4">
                  <a:moveTo>
                    <a:pt x="0" y="685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88" name="object 17988"/>
            <p:cNvSpPr/>
            <p:nvPr/>
          </p:nvSpPr>
          <p:spPr>
            <a:xfrm>
              <a:off x="6673951" y="7062978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89" name="object 17989"/>
            <p:cNvSpPr/>
            <p:nvPr/>
          </p:nvSpPr>
          <p:spPr>
            <a:xfrm>
              <a:off x="6676999" y="7100316"/>
              <a:ext cx="3810" cy="3175"/>
            </a:xfrm>
            <a:custGeom>
              <a:avLst/>
              <a:gdLst/>
              <a:ahLst/>
              <a:cxnLst/>
              <a:rect l="l" t="t" r="r" b="b"/>
              <a:pathLst>
                <a:path w="3809" h="3175">
                  <a:moveTo>
                    <a:pt x="0" y="3048"/>
                  </a:moveTo>
                  <a:lnTo>
                    <a:pt x="3810" y="3048"/>
                  </a:lnTo>
                  <a:lnTo>
                    <a:pt x="381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90" name="object 17990"/>
            <p:cNvSpPr/>
            <p:nvPr/>
          </p:nvSpPr>
          <p:spPr>
            <a:xfrm>
              <a:off x="6676999" y="7140702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3047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91" name="object 17991"/>
            <p:cNvSpPr/>
            <p:nvPr/>
          </p:nvSpPr>
          <p:spPr>
            <a:xfrm>
              <a:off x="6866737" y="7086600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3047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92" name="object 17992"/>
            <p:cNvSpPr/>
            <p:nvPr/>
          </p:nvSpPr>
          <p:spPr>
            <a:xfrm>
              <a:off x="6676999" y="6964680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0" y="3810"/>
                  </a:moveTo>
                  <a:lnTo>
                    <a:pt x="3810" y="3810"/>
                  </a:lnTo>
                  <a:lnTo>
                    <a:pt x="3810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93" name="object 17993"/>
            <p:cNvSpPr/>
            <p:nvPr/>
          </p:nvSpPr>
          <p:spPr>
            <a:xfrm>
              <a:off x="6680809" y="6964680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09">
                  <a:moveTo>
                    <a:pt x="0" y="0"/>
                  </a:moveTo>
                  <a:lnTo>
                    <a:pt x="0" y="3810"/>
                  </a:lnTo>
                  <a:lnTo>
                    <a:pt x="3048" y="3810"/>
                  </a:lnTo>
                  <a:lnTo>
                    <a:pt x="30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94" name="object 17994"/>
            <p:cNvSpPr/>
            <p:nvPr/>
          </p:nvSpPr>
          <p:spPr>
            <a:xfrm>
              <a:off x="6815683" y="7042404"/>
              <a:ext cx="3810" cy="6985"/>
            </a:xfrm>
            <a:custGeom>
              <a:avLst/>
              <a:gdLst/>
              <a:ahLst/>
              <a:cxnLst/>
              <a:rect l="l" t="t" r="r" b="b"/>
              <a:pathLst>
                <a:path w="3809" h="6984">
                  <a:moveTo>
                    <a:pt x="0" y="0"/>
                  </a:moveTo>
                  <a:lnTo>
                    <a:pt x="3810" y="0"/>
                  </a:lnTo>
                  <a:lnTo>
                    <a:pt x="3810" y="3809"/>
                  </a:lnTo>
                  <a:lnTo>
                    <a:pt x="0" y="6857"/>
                  </a:lnTo>
                  <a:lnTo>
                    <a:pt x="0" y="3809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95" name="object 17995"/>
            <p:cNvSpPr/>
            <p:nvPr/>
          </p:nvSpPr>
          <p:spPr>
            <a:xfrm>
              <a:off x="6822541" y="7056120"/>
              <a:ext cx="6985" cy="3810"/>
            </a:xfrm>
            <a:custGeom>
              <a:avLst/>
              <a:gdLst/>
              <a:ahLst/>
              <a:cxnLst/>
              <a:rect l="l" t="t" r="r" b="b"/>
              <a:pathLst>
                <a:path w="6984" h="3809">
                  <a:moveTo>
                    <a:pt x="3809" y="3810"/>
                  </a:moveTo>
                  <a:lnTo>
                    <a:pt x="6857" y="3810"/>
                  </a:lnTo>
                  <a:lnTo>
                    <a:pt x="3809" y="0"/>
                  </a:lnTo>
                  <a:lnTo>
                    <a:pt x="0" y="0"/>
                  </a:lnTo>
                  <a:lnTo>
                    <a:pt x="0" y="381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96" name="object 17996"/>
            <p:cNvSpPr/>
            <p:nvPr/>
          </p:nvSpPr>
          <p:spPr>
            <a:xfrm>
              <a:off x="6832447" y="7089648"/>
              <a:ext cx="6985" cy="3810"/>
            </a:xfrm>
            <a:custGeom>
              <a:avLst/>
              <a:gdLst/>
              <a:ahLst/>
              <a:cxnLst/>
              <a:rect l="l" t="t" r="r" b="b"/>
              <a:pathLst>
                <a:path w="6984" h="3809">
                  <a:moveTo>
                    <a:pt x="3809" y="0"/>
                  </a:moveTo>
                  <a:lnTo>
                    <a:pt x="0" y="0"/>
                  </a:lnTo>
                  <a:lnTo>
                    <a:pt x="0" y="3810"/>
                  </a:lnTo>
                  <a:lnTo>
                    <a:pt x="6857" y="3810"/>
                  </a:lnTo>
                  <a:lnTo>
                    <a:pt x="3809" y="381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97" name="object 17997"/>
            <p:cNvSpPr/>
            <p:nvPr/>
          </p:nvSpPr>
          <p:spPr>
            <a:xfrm>
              <a:off x="6826351" y="7089648"/>
              <a:ext cx="6350" cy="6985"/>
            </a:xfrm>
            <a:custGeom>
              <a:avLst/>
              <a:gdLst/>
              <a:ahLst/>
              <a:cxnLst/>
              <a:rect l="l" t="t" r="r" b="b"/>
              <a:pathLst>
                <a:path w="6350" h="6984">
                  <a:moveTo>
                    <a:pt x="6096" y="3810"/>
                  </a:moveTo>
                  <a:lnTo>
                    <a:pt x="6096" y="0"/>
                  </a:lnTo>
                  <a:lnTo>
                    <a:pt x="0" y="0"/>
                  </a:lnTo>
                  <a:lnTo>
                    <a:pt x="0" y="6858"/>
                  </a:lnTo>
                  <a:lnTo>
                    <a:pt x="3048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98" name="object 17998"/>
            <p:cNvSpPr/>
            <p:nvPr/>
          </p:nvSpPr>
          <p:spPr>
            <a:xfrm>
              <a:off x="6798919" y="7093458"/>
              <a:ext cx="6985" cy="3175"/>
            </a:xfrm>
            <a:custGeom>
              <a:avLst/>
              <a:gdLst/>
              <a:ahLst/>
              <a:cxnLst/>
              <a:rect l="l" t="t" r="r" b="b"/>
              <a:pathLst>
                <a:path w="6984" h="3175">
                  <a:moveTo>
                    <a:pt x="6857" y="3047"/>
                  </a:moveTo>
                  <a:lnTo>
                    <a:pt x="6857" y="0"/>
                  </a:lnTo>
                  <a:lnTo>
                    <a:pt x="0" y="0"/>
                  </a:lnTo>
                  <a:lnTo>
                    <a:pt x="0" y="3047"/>
                  </a:lnTo>
                  <a:lnTo>
                    <a:pt x="3047" y="3047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99" name="object 17999"/>
            <p:cNvSpPr/>
            <p:nvPr/>
          </p:nvSpPr>
          <p:spPr>
            <a:xfrm>
              <a:off x="6832447" y="711708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00" name="object 18000"/>
            <p:cNvSpPr/>
            <p:nvPr/>
          </p:nvSpPr>
          <p:spPr>
            <a:xfrm>
              <a:off x="6829399" y="7117080"/>
              <a:ext cx="6985" cy="3175"/>
            </a:xfrm>
            <a:custGeom>
              <a:avLst/>
              <a:gdLst/>
              <a:ahLst/>
              <a:cxnLst/>
              <a:rect l="l" t="t" r="r" b="b"/>
              <a:pathLst>
                <a:path w="6984" h="3175">
                  <a:moveTo>
                    <a:pt x="6857" y="0"/>
                  </a:moveTo>
                  <a:lnTo>
                    <a:pt x="6857" y="3048"/>
                  </a:lnTo>
                  <a:lnTo>
                    <a:pt x="0" y="3048"/>
                  </a:lnTo>
                  <a:lnTo>
                    <a:pt x="0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01" name="object 18001"/>
            <p:cNvSpPr/>
            <p:nvPr/>
          </p:nvSpPr>
          <p:spPr>
            <a:xfrm>
              <a:off x="6832447" y="7140702"/>
              <a:ext cx="3810" cy="3175"/>
            </a:xfrm>
            <a:custGeom>
              <a:avLst/>
              <a:gdLst/>
              <a:ahLst/>
              <a:cxnLst/>
              <a:rect l="l" t="t" r="r" b="b"/>
              <a:pathLst>
                <a:path w="3809" h="3175">
                  <a:moveTo>
                    <a:pt x="3809" y="0"/>
                  </a:moveTo>
                  <a:lnTo>
                    <a:pt x="0" y="0"/>
                  </a:lnTo>
                  <a:lnTo>
                    <a:pt x="0" y="3048"/>
                  </a:lnTo>
                  <a:lnTo>
                    <a:pt x="3809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02" name="object 18002"/>
            <p:cNvSpPr/>
            <p:nvPr/>
          </p:nvSpPr>
          <p:spPr>
            <a:xfrm>
              <a:off x="6805777" y="7133844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09">
                  <a:moveTo>
                    <a:pt x="3048" y="0"/>
                  </a:moveTo>
                  <a:lnTo>
                    <a:pt x="3048" y="3810"/>
                  </a:lnTo>
                  <a:lnTo>
                    <a:pt x="0" y="381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03" name="object 18003"/>
            <p:cNvSpPr/>
            <p:nvPr/>
          </p:nvSpPr>
          <p:spPr>
            <a:xfrm>
              <a:off x="6690715" y="7062978"/>
              <a:ext cx="6985" cy="3175"/>
            </a:xfrm>
            <a:custGeom>
              <a:avLst/>
              <a:gdLst/>
              <a:ahLst/>
              <a:cxnLst/>
              <a:rect l="l" t="t" r="r" b="b"/>
              <a:pathLst>
                <a:path w="6984" h="3175">
                  <a:moveTo>
                    <a:pt x="3809" y="3048"/>
                  </a:moveTo>
                  <a:lnTo>
                    <a:pt x="6857" y="3048"/>
                  </a:lnTo>
                  <a:lnTo>
                    <a:pt x="3809" y="0"/>
                  </a:lnTo>
                  <a:lnTo>
                    <a:pt x="0" y="0"/>
                  </a:lnTo>
                  <a:lnTo>
                    <a:pt x="0" y="3048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04" name="object 18004"/>
            <p:cNvSpPr/>
            <p:nvPr/>
          </p:nvSpPr>
          <p:spPr>
            <a:xfrm>
              <a:off x="6690715" y="7056120"/>
              <a:ext cx="3810" cy="6985"/>
            </a:xfrm>
            <a:custGeom>
              <a:avLst/>
              <a:gdLst/>
              <a:ahLst/>
              <a:cxnLst/>
              <a:rect l="l" t="t" r="r" b="b"/>
              <a:pathLst>
                <a:path w="3809" h="6984">
                  <a:moveTo>
                    <a:pt x="0" y="0"/>
                  </a:moveTo>
                  <a:lnTo>
                    <a:pt x="3810" y="0"/>
                  </a:lnTo>
                  <a:lnTo>
                    <a:pt x="3810" y="6858"/>
                  </a:lnTo>
                  <a:lnTo>
                    <a:pt x="0" y="6858"/>
                  </a:lnTo>
                  <a:lnTo>
                    <a:pt x="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05" name="object 18005"/>
            <p:cNvSpPr/>
            <p:nvPr/>
          </p:nvSpPr>
          <p:spPr>
            <a:xfrm>
              <a:off x="6694525" y="7096506"/>
              <a:ext cx="6350" cy="3810"/>
            </a:xfrm>
            <a:custGeom>
              <a:avLst/>
              <a:gdLst/>
              <a:ahLst/>
              <a:cxnLst/>
              <a:rect l="l" t="t" r="r" b="b"/>
              <a:pathLst>
                <a:path w="6350" h="3809">
                  <a:moveTo>
                    <a:pt x="0" y="3809"/>
                  </a:moveTo>
                  <a:lnTo>
                    <a:pt x="0" y="0"/>
                  </a:lnTo>
                  <a:lnTo>
                    <a:pt x="6096" y="0"/>
                  </a:lnTo>
                  <a:lnTo>
                    <a:pt x="6096" y="3809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06" name="object 18006"/>
            <p:cNvSpPr/>
            <p:nvPr/>
          </p:nvSpPr>
          <p:spPr>
            <a:xfrm>
              <a:off x="6700621" y="7143750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0" y="0"/>
                  </a:moveTo>
                  <a:lnTo>
                    <a:pt x="0" y="3809"/>
                  </a:lnTo>
                  <a:lnTo>
                    <a:pt x="3810" y="3809"/>
                  </a:lnTo>
                  <a:lnTo>
                    <a:pt x="381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07" name="object 18007"/>
            <p:cNvSpPr/>
            <p:nvPr/>
          </p:nvSpPr>
          <p:spPr>
            <a:xfrm>
              <a:off x="6676999" y="7137654"/>
              <a:ext cx="6985" cy="3175"/>
            </a:xfrm>
            <a:custGeom>
              <a:avLst/>
              <a:gdLst/>
              <a:ahLst/>
              <a:cxnLst/>
              <a:rect l="l" t="t" r="r" b="b"/>
              <a:pathLst>
                <a:path w="6984" h="3175">
                  <a:moveTo>
                    <a:pt x="6857" y="0"/>
                  </a:moveTo>
                  <a:lnTo>
                    <a:pt x="6857" y="3047"/>
                  </a:lnTo>
                  <a:lnTo>
                    <a:pt x="0" y="3047"/>
                  </a:lnTo>
                  <a:lnTo>
                    <a:pt x="0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08" name="object 18008"/>
            <p:cNvSpPr/>
            <p:nvPr/>
          </p:nvSpPr>
          <p:spPr>
            <a:xfrm>
              <a:off x="6795871" y="7046214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048" y="0"/>
                  </a:moveTo>
                  <a:lnTo>
                    <a:pt x="0" y="0"/>
                  </a:lnTo>
                  <a:lnTo>
                    <a:pt x="0" y="3048"/>
                  </a:lnTo>
                  <a:lnTo>
                    <a:pt x="3048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09" name="object 18009"/>
            <p:cNvSpPr/>
            <p:nvPr/>
          </p:nvSpPr>
          <p:spPr>
            <a:xfrm>
              <a:off x="6795871" y="7049262"/>
              <a:ext cx="6350" cy="3810"/>
            </a:xfrm>
            <a:custGeom>
              <a:avLst/>
              <a:gdLst/>
              <a:ahLst/>
              <a:cxnLst/>
              <a:rect l="l" t="t" r="r" b="b"/>
              <a:pathLst>
                <a:path w="6350" h="3809">
                  <a:moveTo>
                    <a:pt x="3048" y="3810"/>
                  </a:moveTo>
                  <a:lnTo>
                    <a:pt x="6096" y="3810"/>
                  </a:lnTo>
                  <a:lnTo>
                    <a:pt x="3048" y="0"/>
                  </a:lnTo>
                  <a:lnTo>
                    <a:pt x="0" y="0"/>
                  </a:lnTo>
                  <a:lnTo>
                    <a:pt x="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10" name="object 18010"/>
            <p:cNvSpPr/>
            <p:nvPr/>
          </p:nvSpPr>
          <p:spPr>
            <a:xfrm>
              <a:off x="6819493" y="7018782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09">
                  <a:moveTo>
                    <a:pt x="3048" y="3810"/>
                  </a:moveTo>
                  <a:lnTo>
                    <a:pt x="3048" y="0"/>
                  </a:lnTo>
                  <a:lnTo>
                    <a:pt x="0" y="0"/>
                  </a:lnTo>
                  <a:lnTo>
                    <a:pt x="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11" name="object 18011"/>
            <p:cNvSpPr/>
            <p:nvPr/>
          </p:nvSpPr>
          <p:spPr>
            <a:xfrm>
              <a:off x="6690715" y="7154418"/>
              <a:ext cx="6985" cy="3175"/>
            </a:xfrm>
            <a:custGeom>
              <a:avLst/>
              <a:gdLst/>
              <a:ahLst/>
              <a:cxnLst/>
              <a:rect l="l" t="t" r="r" b="b"/>
              <a:pathLst>
                <a:path w="6984" h="3175">
                  <a:moveTo>
                    <a:pt x="0" y="3048"/>
                  </a:moveTo>
                  <a:lnTo>
                    <a:pt x="6858" y="3048"/>
                  </a:lnTo>
                  <a:lnTo>
                    <a:pt x="6858" y="0"/>
                  </a:lnTo>
                  <a:lnTo>
                    <a:pt x="0" y="3048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12" name="object 18012"/>
            <p:cNvSpPr/>
            <p:nvPr/>
          </p:nvSpPr>
          <p:spPr>
            <a:xfrm>
              <a:off x="6689191" y="7155180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0" y="0"/>
                  </a:moveTo>
                  <a:lnTo>
                    <a:pt x="762" y="761"/>
                  </a:lnTo>
                  <a:lnTo>
                    <a:pt x="1524" y="761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13" name="object 18013"/>
            <p:cNvSpPr/>
            <p:nvPr/>
          </p:nvSpPr>
          <p:spPr>
            <a:xfrm>
              <a:off x="6687667" y="7143750"/>
              <a:ext cx="3175" cy="10795"/>
            </a:xfrm>
            <a:custGeom>
              <a:avLst/>
              <a:gdLst/>
              <a:ahLst/>
              <a:cxnLst/>
              <a:rect l="l" t="t" r="r" b="b"/>
              <a:pathLst>
                <a:path w="3175" h="10795">
                  <a:moveTo>
                    <a:pt x="3048" y="10667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14" name="object 18014"/>
            <p:cNvSpPr/>
            <p:nvPr/>
          </p:nvSpPr>
          <p:spPr>
            <a:xfrm>
              <a:off x="6687667" y="7142226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1524" y="0"/>
                  </a:moveTo>
                  <a:lnTo>
                    <a:pt x="762" y="0"/>
                  </a:lnTo>
                  <a:lnTo>
                    <a:pt x="0" y="76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15" name="object 18015"/>
            <p:cNvSpPr/>
            <p:nvPr/>
          </p:nvSpPr>
          <p:spPr>
            <a:xfrm>
              <a:off x="6680809" y="7140702"/>
              <a:ext cx="13970" cy="3175"/>
            </a:xfrm>
            <a:custGeom>
              <a:avLst/>
              <a:gdLst/>
              <a:ahLst/>
              <a:cxnLst/>
              <a:rect l="l" t="t" r="r" b="b"/>
              <a:pathLst>
                <a:path w="13970" h="3175">
                  <a:moveTo>
                    <a:pt x="6857" y="0"/>
                  </a:moveTo>
                  <a:lnTo>
                    <a:pt x="13715" y="0"/>
                  </a:lnTo>
                  <a:lnTo>
                    <a:pt x="0" y="0"/>
                  </a:lnTo>
                  <a:lnTo>
                    <a:pt x="0" y="3048"/>
                  </a:lnTo>
                  <a:lnTo>
                    <a:pt x="6857" y="3048"/>
                  </a:lnTo>
                  <a:lnTo>
                    <a:pt x="6095" y="2286"/>
                  </a:lnTo>
                  <a:lnTo>
                    <a:pt x="5333" y="152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16" name="object 18016"/>
            <p:cNvSpPr/>
            <p:nvPr/>
          </p:nvSpPr>
          <p:spPr>
            <a:xfrm>
              <a:off x="6687667" y="7143750"/>
              <a:ext cx="0" cy="10795"/>
            </a:xfrm>
            <a:custGeom>
              <a:avLst/>
              <a:gdLst/>
              <a:ahLst/>
              <a:cxnLst/>
              <a:rect l="l" t="t" r="r" b="b"/>
              <a:pathLst>
                <a:path h="10795">
                  <a:moveTo>
                    <a:pt x="0" y="0"/>
                  </a:moveTo>
                  <a:lnTo>
                    <a:pt x="0" y="1066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17" name="object 18017"/>
            <p:cNvSpPr/>
            <p:nvPr/>
          </p:nvSpPr>
          <p:spPr>
            <a:xfrm>
              <a:off x="6687667" y="7155180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4">
                  <a:moveTo>
                    <a:pt x="0" y="1524"/>
                  </a:moveTo>
                  <a:lnTo>
                    <a:pt x="761" y="762"/>
                  </a:lnTo>
                  <a:lnTo>
                    <a:pt x="761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18" name="object 18018"/>
            <p:cNvSpPr/>
            <p:nvPr/>
          </p:nvSpPr>
          <p:spPr>
            <a:xfrm>
              <a:off x="6680809" y="7157466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6857" y="0"/>
                  </a:moveTo>
                  <a:lnTo>
                    <a:pt x="0" y="0"/>
                  </a:lnTo>
                  <a:lnTo>
                    <a:pt x="9905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19" name="object 18019"/>
            <p:cNvSpPr/>
            <p:nvPr/>
          </p:nvSpPr>
          <p:spPr>
            <a:xfrm>
              <a:off x="6676999" y="7137654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29" h="24129">
                  <a:moveTo>
                    <a:pt x="13716" y="23622"/>
                  </a:moveTo>
                  <a:lnTo>
                    <a:pt x="23622" y="19812"/>
                  </a:lnTo>
                  <a:lnTo>
                    <a:pt x="23622" y="12954"/>
                  </a:lnTo>
                  <a:lnTo>
                    <a:pt x="13716" y="16764"/>
                  </a:lnTo>
                  <a:lnTo>
                    <a:pt x="13716" y="6096"/>
                  </a:lnTo>
                  <a:lnTo>
                    <a:pt x="20574" y="6096"/>
                  </a:lnTo>
                  <a:lnTo>
                    <a:pt x="20574" y="0"/>
                  </a:lnTo>
                  <a:lnTo>
                    <a:pt x="0" y="3048"/>
                  </a:lnTo>
                  <a:lnTo>
                    <a:pt x="0" y="9906"/>
                  </a:lnTo>
                  <a:lnTo>
                    <a:pt x="6858" y="6096"/>
                  </a:lnTo>
                  <a:lnTo>
                    <a:pt x="6858" y="16764"/>
                  </a:lnTo>
                  <a:lnTo>
                    <a:pt x="0" y="16764"/>
                  </a:lnTo>
                  <a:lnTo>
                    <a:pt x="0" y="23622"/>
                  </a:lnTo>
                  <a:lnTo>
                    <a:pt x="13716" y="2362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20" name="object 18020"/>
            <p:cNvSpPr/>
            <p:nvPr/>
          </p:nvSpPr>
          <p:spPr>
            <a:xfrm>
              <a:off x="6857593" y="7022592"/>
              <a:ext cx="49530" cy="62230"/>
            </a:xfrm>
            <a:custGeom>
              <a:avLst/>
              <a:gdLst/>
              <a:ahLst/>
              <a:cxnLst/>
              <a:rect l="l" t="t" r="r" b="b"/>
              <a:pathLst>
                <a:path w="49529" h="62229">
                  <a:moveTo>
                    <a:pt x="49529" y="0"/>
                  </a:moveTo>
                  <a:lnTo>
                    <a:pt x="44195" y="761"/>
                  </a:lnTo>
                  <a:lnTo>
                    <a:pt x="37337" y="3047"/>
                  </a:lnTo>
                  <a:lnTo>
                    <a:pt x="4571" y="33527"/>
                  </a:lnTo>
                  <a:lnTo>
                    <a:pt x="0" y="55625"/>
                  </a:lnTo>
                  <a:lnTo>
                    <a:pt x="761" y="61721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21" name="object 18021"/>
            <p:cNvSpPr/>
            <p:nvPr/>
          </p:nvSpPr>
          <p:spPr>
            <a:xfrm>
              <a:off x="6832447" y="7076694"/>
              <a:ext cx="159385" cy="17145"/>
            </a:xfrm>
            <a:custGeom>
              <a:avLst/>
              <a:gdLst/>
              <a:ahLst/>
              <a:cxnLst/>
              <a:rect l="l" t="t" r="r" b="b"/>
              <a:pathLst>
                <a:path w="159384" h="17145">
                  <a:moveTo>
                    <a:pt x="0" y="16763"/>
                  </a:moveTo>
                  <a:lnTo>
                    <a:pt x="15925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22" name="object 18022"/>
            <p:cNvSpPr/>
            <p:nvPr/>
          </p:nvSpPr>
          <p:spPr>
            <a:xfrm>
              <a:off x="6832447" y="7069836"/>
              <a:ext cx="159385" cy="17145"/>
            </a:xfrm>
            <a:custGeom>
              <a:avLst/>
              <a:gdLst/>
              <a:ahLst/>
              <a:cxnLst/>
              <a:rect l="l" t="t" r="r" b="b"/>
              <a:pathLst>
                <a:path w="159384" h="17145">
                  <a:moveTo>
                    <a:pt x="0" y="16763"/>
                  </a:moveTo>
                  <a:lnTo>
                    <a:pt x="15925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23" name="object 18023"/>
            <p:cNvSpPr/>
            <p:nvPr/>
          </p:nvSpPr>
          <p:spPr>
            <a:xfrm>
              <a:off x="6836257" y="7130796"/>
              <a:ext cx="87630" cy="10160"/>
            </a:xfrm>
            <a:custGeom>
              <a:avLst/>
              <a:gdLst/>
              <a:ahLst/>
              <a:cxnLst/>
              <a:rect l="l" t="t" r="r" b="b"/>
              <a:pathLst>
                <a:path w="87629" h="10159">
                  <a:moveTo>
                    <a:pt x="87629" y="0"/>
                  </a:moveTo>
                  <a:lnTo>
                    <a:pt x="0" y="9905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24" name="object 18024"/>
            <p:cNvSpPr/>
            <p:nvPr/>
          </p:nvSpPr>
          <p:spPr>
            <a:xfrm>
              <a:off x="6832447" y="7137654"/>
              <a:ext cx="85090" cy="6350"/>
            </a:xfrm>
            <a:custGeom>
              <a:avLst/>
              <a:gdLst/>
              <a:ahLst/>
              <a:cxnLst/>
              <a:rect l="l" t="t" r="r" b="b"/>
              <a:pathLst>
                <a:path w="85090" h="6350">
                  <a:moveTo>
                    <a:pt x="84581" y="0"/>
                  </a:moveTo>
                  <a:lnTo>
                    <a:pt x="0" y="609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25" name="object 18025"/>
            <p:cNvSpPr/>
            <p:nvPr/>
          </p:nvSpPr>
          <p:spPr>
            <a:xfrm>
              <a:off x="6832447" y="7083552"/>
              <a:ext cx="67945" cy="6350"/>
            </a:xfrm>
            <a:custGeom>
              <a:avLst/>
              <a:gdLst/>
              <a:ahLst/>
              <a:cxnLst/>
              <a:rect l="l" t="t" r="r" b="b"/>
              <a:pathLst>
                <a:path w="67945" h="6350">
                  <a:moveTo>
                    <a:pt x="0" y="6096"/>
                  </a:moveTo>
                  <a:lnTo>
                    <a:pt x="6781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26" name="object 18026"/>
            <p:cNvSpPr/>
            <p:nvPr/>
          </p:nvSpPr>
          <p:spPr>
            <a:xfrm>
              <a:off x="6839305" y="7126986"/>
              <a:ext cx="85090" cy="10795"/>
            </a:xfrm>
            <a:custGeom>
              <a:avLst/>
              <a:gdLst/>
              <a:ahLst/>
              <a:cxnLst/>
              <a:rect l="l" t="t" r="r" b="b"/>
              <a:pathLst>
                <a:path w="85090" h="10795">
                  <a:moveTo>
                    <a:pt x="0" y="10667"/>
                  </a:moveTo>
                  <a:lnTo>
                    <a:pt x="8458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27" name="object 18027"/>
            <p:cNvSpPr/>
            <p:nvPr/>
          </p:nvSpPr>
          <p:spPr>
            <a:xfrm>
              <a:off x="6829399" y="7137654"/>
              <a:ext cx="101600" cy="10160"/>
            </a:xfrm>
            <a:custGeom>
              <a:avLst/>
              <a:gdLst/>
              <a:ahLst/>
              <a:cxnLst/>
              <a:rect l="l" t="t" r="r" b="b"/>
              <a:pathLst>
                <a:path w="101600" h="10159">
                  <a:moveTo>
                    <a:pt x="0" y="9905"/>
                  </a:moveTo>
                  <a:lnTo>
                    <a:pt x="10134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28" name="object 18028"/>
            <p:cNvSpPr/>
            <p:nvPr/>
          </p:nvSpPr>
          <p:spPr>
            <a:xfrm>
              <a:off x="6866737" y="7137654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048" y="0"/>
                  </a:moveTo>
                  <a:lnTo>
                    <a:pt x="0" y="0"/>
                  </a:lnTo>
                  <a:lnTo>
                    <a:pt x="3048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29" name="object 18029"/>
            <p:cNvSpPr/>
            <p:nvPr/>
          </p:nvSpPr>
          <p:spPr>
            <a:xfrm>
              <a:off x="6866737" y="7083552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048" y="0"/>
                  </a:move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30" name="object 18030"/>
            <p:cNvSpPr/>
            <p:nvPr/>
          </p:nvSpPr>
          <p:spPr>
            <a:xfrm>
              <a:off x="6866737" y="708964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31" name="object 18031"/>
            <p:cNvSpPr/>
            <p:nvPr/>
          </p:nvSpPr>
          <p:spPr>
            <a:xfrm>
              <a:off x="6793585" y="6944868"/>
              <a:ext cx="29209" cy="69850"/>
            </a:xfrm>
            <a:custGeom>
              <a:avLst/>
              <a:gdLst/>
              <a:ahLst/>
              <a:cxnLst/>
              <a:rect l="l" t="t" r="r" b="b"/>
              <a:pathLst>
                <a:path w="29209" h="69850">
                  <a:moveTo>
                    <a:pt x="0" y="0"/>
                  </a:moveTo>
                  <a:lnTo>
                    <a:pt x="3048" y="18288"/>
                  </a:lnTo>
                  <a:lnTo>
                    <a:pt x="9144" y="36576"/>
                  </a:lnTo>
                  <a:lnTo>
                    <a:pt x="17526" y="54102"/>
                  </a:lnTo>
                  <a:lnTo>
                    <a:pt x="28956" y="6934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32" name="object 18032"/>
            <p:cNvSpPr/>
            <p:nvPr/>
          </p:nvSpPr>
          <p:spPr>
            <a:xfrm>
              <a:off x="6683857" y="6934200"/>
              <a:ext cx="3810" cy="37465"/>
            </a:xfrm>
            <a:custGeom>
              <a:avLst/>
              <a:gdLst/>
              <a:ahLst/>
              <a:cxnLst/>
              <a:rect l="l" t="t" r="r" b="b"/>
              <a:pathLst>
                <a:path w="3809" h="37465">
                  <a:moveTo>
                    <a:pt x="0" y="0"/>
                  </a:moveTo>
                  <a:lnTo>
                    <a:pt x="3810" y="3733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33" name="object 18033"/>
            <p:cNvSpPr/>
            <p:nvPr/>
          </p:nvSpPr>
          <p:spPr>
            <a:xfrm>
              <a:off x="6680809" y="6931152"/>
              <a:ext cx="3175" cy="37465"/>
            </a:xfrm>
            <a:custGeom>
              <a:avLst/>
              <a:gdLst/>
              <a:ahLst/>
              <a:cxnLst/>
              <a:rect l="l" t="t" r="r" b="b"/>
              <a:pathLst>
                <a:path w="3175" h="37465">
                  <a:moveTo>
                    <a:pt x="3048" y="37338"/>
                  </a:moveTo>
                  <a:lnTo>
                    <a:pt x="0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34" name="object 18034"/>
            <p:cNvSpPr/>
            <p:nvPr/>
          </p:nvSpPr>
          <p:spPr>
            <a:xfrm>
              <a:off x="6673951" y="6928104"/>
              <a:ext cx="6985" cy="36830"/>
            </a:xfrm>
            <a:custGeom>
              <a:avLst/>
              <a:gdLst/>
              <a:ahLst/>
              <a:cxnLst/>
              <a:rect l="l" t="t" r="r" b="b"/>
              <a:pathLst>
                <a:path w="6984" h="36829">
                  <a:moveTo>
                    <a:pt x="6857" y="36576"/>
                  </a:moveTo>
                  <a:lnTo>
                    <a:pt x="0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35" name="object 18035"/>
            <p:cNvSpPr/>
            <p:nvPr/>
          </p:nvSpPr>
          <p:spPr>
            <a:xfrm>
              <a:off x="6815683" y="6931152"/>
              <a:ext cx="10795" cy="85090"/>
            </a:xfrm>
            <a:custGeom>
              <a:avLst/>
              <a:gdLst/>
              <a:ahLst/>
              <a:cxnLst/>
              <a:rect l="l" t="t" r="r" b="b"/>
              <a:pathLst>
                <a:path w="10795" h="85090">
                  <a:moveTo>
                    <a:pt x="0" y="0"/>
                  </a:moveTo>
                  <a:lnTo>
                    <a:pt x="10668" y="8458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36" name="object 18036"/>
            <p:cNvSpPr/>
            <p:nvPr/>
          </p:nvSpPr>
          <p:spPr>
            <a:xfrm>
              <a:off x="6812635" y="6931152"/>
              <a:ext cx="10160" cy="85090"/>
            </a:xfrm>
            <a:custGeom>
              <a:avLst/>
              <a:gdLst/>
              <a:ahLst/>
              <a:cxnLst/>
              <a:rect l="l" t="t" r="r" b="b"/>
              <a:pathLst>
                <a:path w="10159" h="85090">
                  <a:moveTo>
                    <a:pt x="0" y="0"/>
                  </a:moveTo>
                  <a:lnTo>
                    <a:pt x="9906" y="84582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37" name="object 18037"/>
            <p:cNvSpPr/>
            <p:nvPr/>
          </p:nvSpPr>
          <p:spPr>
            <a:xfrm>
              <a:off x="6974941" y="6914388"/>
              <a:ext cx="3175" cy="47625"/>
            </a:xfrm>
            <a:custGeom>
              <a:avLst/>
              <a:gdLst/>
              <a:ahLst/>
              <a:cxnLst/>
              <a:rect l="l" t="t" r="r" b="b"/>
              <a:pathLst>
                <a:path w="3175" h="47625">
                  <a:moveTo>
                    <a:pt x="0" y="0"/>
                  </a:moveTo>
                  <a:lnTo>
                    <a:pt x="3048" y="47244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38" name="object 18038"/>
            <p:cNvSpPr/>
            <p:nvPr/>
          </p:nvSpPr>
          <p:spPr>
            <a:xfrm>
              <a:off x="6923887" y="6917436"/>
              <a:ext cx="6985" cy="54610"/>
            </a:xfrm>
            <a:custGeom>
              <a:avLst/>
              <a:gdLst/>
              <a:ahLst/>
              <a:cxnLst/>
              <a:rect l="l" t="t" r="r" b="b"/>
              <a:pathLst>
                <a:path w="6984" h="54609">
                  <a:moveTo>
                    <a:pt x="6857" y="54101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39" name="object 18039"/>
            <p:cNvSpPr/>
            <p:nvPr/>
          </p:nvSpPr>
          <p:spPr>
            <a:xfrm>
              <a:off x="6974941" y="6903720"/>
              <a:ext cx="6985" cy="71755"/>
            </a:xfrm>
            <a:custGeom>
              <a:avLst/>
              <a:gdLst/>
              <a:ahLst/>
              <a:cxnLst/>
              <a:rect l="l" t="t" r="r" b="b"/>
              <a:pathLst>
                <a:path w="6984" h="71754">
                  <a:moveTo>
                    <a:pt x="6857" y="71627"/>
                  </a:moveTo>
                  <a:lnTo>
                    <a:pt x="0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40" name="object 18040"/>
            <p:cNvSpPr/>
            <p:nvPr/>
          </p:nvSpPr>
          <p:spPr>
            <a:xfrm>
              <a:off x="6927697" y="6917436"/>
              <a:ext cx="6350" cy="51435"/>
            </a:xfrm>
            <a:custGeom>
              <a:avLst/>
              <a:gdLst/>
              <a:ahLst/>
              <a:cxnLst/>
              <a:rect l="l" t="t" r="r" b="b"/>
              <a:pathLst>
                <a:path w="6350" h="51434">
                  <a:moveTo>
                    <a:pt x="6096" y="51053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41" name="object 18041"/>
            <p:cNvSpPr/>
            <p:nvPr/>
          </p:nvSpPr>
          <p:spPr>
            <a:xfrm>
              <a:off x="6933031" y="6931152"/>
              <a:ext cx="2540" cy="25400"/>
            </a:xfrm>
            <a:custGeom>
              <a:avLst/>
              <a:gdLst/>
              <a:ahLst/>
              <a:cxnLst/>
              <a:rect l="l" t="t" r="r" b="b"/>
              <a:pathLst>
                <a:path w="2540" h="25400">
                  <a:moveTo>
                    <a:pt x="2285" y="25146"/>
                  </a:moveTo>
                  <a:lnTo>
                    <a:pt x="2285" y="12192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42" name="object 18042"/>
            <p:cNvSpPr/>
            <p:nvPr/>
          </p:nvSpPr>
          <p:spPr>
            <a:xfrm>
              <a:off x="6937603" y="6930390"/>
              <a:ext cx="3175" cy="25400"/>
            </a:xfrm>
            <a:custGeom>
              <a:avLst/>
              <a:gdLst/>
              <a:ahLst/>
              <a:cxnLst/>
              <a:rect l="l" t="t" r="r" b="b"/>
              <a:pathLst>
                <a:path w="3175" h="25400">
                  <a:moveTo>
                    <a:pt x="0" y="0"/>
                  </a:moveTo>
                  <a:lnTo>
                    <a:pt x="0" y="6096"/>
                  </a:lnTo>
                  <a:lnTo>
                    <a:pt x="0" y="12954"/>
                  </a:lnTo>
                  <a:lnTo>
                    <a:pt x="762" y="19050"/>
                  </a:lnTo>
                  <a:lnTo>
                    <a:pt x="3048" y="2514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43" name="object 18043"/>
            <p:cNvSpPr/>
            <p:nvPr/>
          </p:nvSpPr>
          <p:spPr>
            <a:xfrm>
              <a:off x="6971131" y="6931914"/>
              <a:ext cx="1905" cy="13970"/>
            </a:xfrm>
            <a:custGeom>
              <a:avLst/>
              <a:gdLst/>
              <a:ahLst/>
              <a:cxnLst/>
              <a:rect l="l" t="t" r="r" b="b"/>
              <a:pathLst>
                <a:path w="1904" h="13970">
                  <a:moveTo>
                    <a:pt x="1524" y="13715"/>
                  </a:moveTo>
                  <a:lnTo>
                    <a:pt x="1524" y="6857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44" name="object 18044"/>
            <p:cNvSpPr/>
            <p:nvPr/>
          </p:nvSpPr>
          <p:spPr>
            <a:xfrm>
              <a:off x="6968845" y="6941820"/>
              <a:ext cx="1905" cy="5080"/>
            </a:xfrm>
            <a:custGeom>
              <a:avLst/>
              <a:gdLst/>
              <a:ahLst/>
              <a:cxnLst/>
              <a:rect l="l" t="t" r="r" b="b"/>
              <a:pathLst>
                <a:path w="1904" h="5079">
                  <a:moveTo>
                    <a:pt x="0" y="0"/>
                  </a:moveTo>
                  <a:lnTo>
                    <a:pt x="0" y="2286"/>
                  </a:lnTo>
                  <a:lnTo>
                    <a:pt x="1524" y="457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45" name="object 18045"/>
            <p:cNvSpPr/>
            <p:nvPr/>
          </p:nvSpPr>
          <p:spPr>
            <a:xfrm>
              <a:off x="6963511" y="6941820"/>
              <a:ext cx="1270" cy="11430"/>
            </a:xfrm>
            <a:custGeom>
              <a:avLst/>
              <a:gdLst/>
              <a:ahLst/>
              <a:cxnLst/>
              <a:rect l="l" t="t" r="r" b="b"/>
              <a:pathLst>
                <a:path w="1270" h="11429">
                  <a:moveTo>
                    <a:pt x="761" y="11429"/>
                  </a:moveTo>
                  <a:lnTo>
                    <a:pt x="761" y="5333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46" name="object 18046"/>
            <p:cNvSpPr/>
            <p:nvPr/>
          </p:nvSpPr>
          <p:spPr>
            <a:xfrm>
              <a:off x="7015327" y="6897624"/>
              <a:ext cx="6985" cy="71120"/>
            </a:xfrm>
            <a:custGeom>
              <a:avLst/>
              <a:gdLst/>
              <a:ahLst/>
              <a:cxnLst/>
              <a:rect l="l" t="t" r="r" b="b"/>
              <a:pathLst>
                <a:path w="6984" h="71120">
                  <a:moveTo>
                    <a:pt x="6857" y="70865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47" name="object 18047"/>
            <p:cNvSpPr/>
            <p:nvPr/>
          </p:nvSpPr>
          <p:spPr>
            <a:xfrm>
              <a:off x="6998563" y="6900672"/>
              <a:ext cx="10160" cy="71120"/>
            </a:xfrm>
            <a:custGeom>
              <a:avLst/>
              <a:gdLst/>
              <a:ahLst/>
              <a:cxnLst/>
              <a:rect l="l" t="t" r="r" b="b"/>
              <a:pathLst>
                <a:path w="10159" h="71120">
                  <a:moveTo>
                    <a:pt x="9905" y="70865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48" name="object 18048"/>
            <p:cNvSpPr/>
            <p:nvPr/>
          </p:nvSpPr>
          <p:spPr>
            <a:xfrm>
              <a:off x="6998563" y="6897624"/>
              <a:ext cx="6985" cy="81280"/>
            </a:xfrm>
            <a:custGeom>
              <a:avLst/>
              <a:gdLst/>
              <a:ahLst/>
              <a:cxnLst/>
              <a:rect l="l" t="t" r="r" b="b"/>
              <a:pathLst>
                <a:path w="6984" h="81279">
                  <a:moveTo>
                    <a:pt x="6857" y="80772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49" name="object 18049"/>
            <p:cNvSpPr/>
            <p:nvPr/>
          </p:nvSpPr>
          <p:spPr>
            <a:xfrm>
              <a:off x="6991705" y="6897624"/>
              <a:ext cx="10160" cy="81280"/>
            </a:xfrm>
            <a:custGeom>
              <a:avLst/>
              <a:gdLst/>
              <a:ahLst/>
              <a:cxnLst/>
              <a:rect l="l" t="t" r="r" b="b"/>
              <a:pathLst>
                <a:path w="10159" h="81279">
                  <a:moveTo>
                    <a:pt x="9905" y="80772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50" name="object 18050"/>
            <p:cNvSpPr/>
            <p:nvPr/>
          </p:nvSpPr>
          <p:spPr>
            <a:xfrm>
              <a:off x="6987895" y="6900672"/>
              <a:ext cx="10795" cy="71120"/>
            </a:xfrm>
            <a:custGeom>
              <a:avLst/>
              <a:gdLst/>
              <a:ahLst/>
              <a:cxnLst/>
              <a:rect l="l" t="t" r="r" b="b"/>
              <a:pathLst>
                <a:path w="10795" h="71120">
                  <a:moveTo>
                    <a:pt x="10668" y="70865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51" name="object 18051"/>
            <p:cNvSpPr/>
            <p:nvPr/>
          </p:nvSpPr>
          <p:spPr>
            <a:xfrm>
              <a:off x="7018375" y="6910578"/>
              <a:ext cx="3810" cy="44450"/>
            </a:xfrm>
            <a:custGeom>
              <a:avLst/>
              <a:gdLst/>
              <a:ahLst/>
              <a:cxnLst/>
              <a:rect l="l" t="t" r="r" b="b"/>
              <a:pathLst>
                <a:path w="3809" h="44450">
                  <a:moveTo>
                    <a:pt x="0" y="0"/>
                  </a:moveTo>
                  <a:lnTo>
                    <a:pt x="3810" y="4419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52" name="object 18052"/>
            <p:cNvSpPr/>
            <p:nvPr/>
          </p:nvSpPr>
          <p:spPr>
            <a:xfrm>
              <a:off x="7033615" y="6933438"/>
              <a:ext cx="2540" cy="12700"/>
            </a:xfrm>
            <a:custGeom>
              <a:avLst/>
              <a:gdLst/>
              <a:ahLst/>
              <a:cxnLst/>
              <a:rect l="l" t="t" r="r" b="b"/>
              <a:pathLst>
                <a:path w="2540" h="12700">
                  <a:moveTo>
                    <a:pt x="0" y="0"/>
                  </a:moveTo>
                  <a:lnTo>
                    <a:pt x="762" y="6095"/>
                  </a:lnTo>
                  <a:lnTo>
                    <a:pt x="2286" y="12191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53" name="object 18053"/>
            <p:cNvSpPr/>
            <p:nvPr/>
          </p:nvSpPr>
          <p:spPr>
            <a:xfrm>
              <a:off x="7054189" y="6942582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0" y="4572"/>
                  </a:moveTo>
                  <a:lnTo>
                    <a:pt x="3048" y="3048"/>
                  </a:lnTo>
                  <a:lnTo>
                    <a:pt x="457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8054" name="object 18054"/>
          <p:cNvGrpSpPr/>
          <p:nvPr/>
        </p:nvGrpSpPr>
        <p:grpSpPr>
          <a:xfrm>
            <a:off x="8189725" y="7049807"/>
            <a:ext cx="90981" cy="28731"/>
            <a:chOff x="6516217" y="6701790"/>
            <a:chExt cx="72390" cy="22860"/>
          </a:xfrm>
        </p:grpSpPr>
        <p:sp>
          <p:nvSpPr>
            <p:cNvPr id="18055" name="object 18055"/>
            <p:cNvSpPr/>
            <p:nvPr/>
          </p:nvSpPr>
          <p:spPr>
            <a:xfrm>
              <a:off x="6586321" y="6718554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6096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56" name="object 18056"/>
            <p:cNvSpPr/>
            <p:nvPr/>
          </p:nvSpPr>
          <p:spPr>
            <a:xfrm>
              <a:off x="6562699" y="6721602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304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57" name="object 18057"/>
            <p:cNvSpPr/>
            <p:nvPr/>
          </p:nvSpPr>
          <p:spPr>
            <a:xfrm>
              <a:off x="6550507" y="6717792"/>
              <a:ext cx="13970" cy="3810"/>
            </a:xfrm>
            <a:custGeom>
              <a:avLst/>
              <a:gdLst/>
              <a:ahLst/>
              <a:cxnLst/>
              <a:rect l="l" t="t" r="r" b="b"/>
              <a:pathLst>
                <a:path w="13970" h="3809">
                  <a:moveTo>
                    <a:pt x="0" y="0"/>
                  </a:moveTo>
                  <a:lnTo>
                    <a:pt x="6096" y="3047"/>
                  </a:lnTo>
                  <a:lnTo>
                    <a:pt x="13716" y="3809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58" name="object 18058"/>
            <p:cNvSpPr/>
            <p:nvPr/>
          </p:nvSpPr>
          <p:spPr>
            <a:xfrm>
              <a:off x="6548221" y="6704076"/>
              <a:ext cx="16510" cy="5715"/>
            </a:xfrm>
            <a:custGeom>
              <a:avLst/>
              <a:gdLst/>
              <a:ahLst/>
              <a:cxnLst/>
              <a:rect l="l" t="t" r="r" b="b"/>
              <a:pathLst>
                <a:path w="16509" h="5715">
                  <a:moveTo>
                    <a:pt x="16001" y="0"/>
                  </a:moveTo>
                  <a:lnTo>
                    <a:pt x="7619" y="1524"/>
                  </a:lnTo>
                  <a:lnTo>
                    <a:pt x="0" y="5334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59" name="object 18059"/>
            <p:cNvSpPr/>
            <p:nvPr/>
          </p:nvSpPr>
          <p:spPr>
            <a:xfrm>
              <a:off x="6521551" y="671474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3809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60" name="object 18060"/>
            <p:cNvSpPr/>
            <p:nvPr/>
          </p:nvSpPr>
          <p:spPr>
            <a:xfrm>
              <a:off x="6518503" y="6707886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4">
                  <a:moveTo>
                    <a:pt x="0" y="685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8061" name="object 18061"/>
          <p:cNvGrpSpPr/>
          <p:nvPr/>
        </p:nvGrpSpPr>
        <p:grpSpPr>
          <a:xfrm>
            <a:off x="8142798" y="7267205"/>
            <a:ext cx="70231" cy="90981"/>
            <a:chOff x="6478879" y="6874764"/>
            <a:chExt cx="55880" cy="72390"/>
          </a:xfrm>
        </p:grpSpPr>
        <p:sp>
          <p:nvSpPr>
            <p:cNvPr id="18062" name="object 18062"/>
            <p:cNvSpPr/>
            <p:nvPr/>
          </p:nvSpPr>
          <p:spPr>
            <a:xfrm>
              <a:off x="6484213" y="6921246"/>
              <a:ext cx="44450" cy="24130"/>
            </a:xfrm>
            <a:custGeom>
              <a:avLst/>
              <a:gdLst/>
              <a:ahLst/>
              <a:cxnLst/>
              <a:rect l="l" t="t" r="r" b="b"/>
              <a:pathLst>
                <a:path w="44450" h="24129">
                  <a:moveTo>
                    <a:pt x="44196" y="0"/>
                  </a:moveTo>
                  <a:lnTo>
                    <a:pt x="0" y="23621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63" name="object 18063"/>
            <p:cNvSpPr/>
            <p:nvPr/>
          </p:nvSpPr>
          <p:spPr>
            <a:xfrm>
              <a:off x="6481165" y="6910578"/>
              <a:ext cx="40640" cy="3810"/>
            </a:xfrm>
            <a:custGeom>
              <a:avLst/>
              <a:gdLst/>
              <a:ahLst/>
              <a:cxnLst/>
              <a:rect l="l" t="t" r="r" b="b"/>
              <a:pathLst>
                <a:path w="40640" h="3809">
                  <a:moveTo>
                    <a:pt x="0" y="3810"/>
                  </a:moveTo>
                  <a:lnTo>
                    <a:pt x="4038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64" name="object 18064"/>
            <p:cNvSpPr/>
            <p:nvPr/>
          </p:nvSpPr>
          <p:spPr>
            <a:xfrm>
              <a:off x="6478880" y="6908304"/>
              <a:ext cx="45085" cy="8890"/>
            </a:xfrm>
            <a:custGeom>
              <a:avLst/>
              <a:gdLst/>
              <a:ahLst/>
              <a:cxnLst/>
              <a:rect l="l" t="t" r="r" b="b"/>
              <a:pathLst>
                <a:path w="45084" h="8890">
                  <a:moveTo>
                    <a:pt x="4572" y="6096"/>
                  </a:moveTo>
                  <a:lnTo>
                    <a:pt x="3898" y="4470"/>
                  </a:lnTo>
                  <a:lnTo>
                    <a:pt x="2286" y="3810"/>
                  </a:lnTo>
                  <a:lnTo>
                    <a:pt x="660" y="4470"/>
                  </a:lnTo>
                  <a:lnTo>
                    <a:pt x="0" y="6096"/>
                  </a:lnTo>
                  <a:lnTo>
                    <a:pt x="660" y="7708"/>
                  </a:lnTo>
                  <a:lnTo>
                    <a:pt x="2286" y="8382"/>
                  </a:lnTo>
                  <a:lnTo>
                    <a:pt x="3898" y="7708"/>
                  </a:lnTo>
                  <a:lnTo>
                    <a:pt x="4572" y="6096"/>
                  </a:lnTo>
                  <a:close/>
                </a:path>
                <a:path w="45084" h="8890">
                  <a:moveTo>
                    <a:pt x="44958" y="2286"/>
                  </a:moveTo>
                  <a:lnTo>
                    <a:pt x="44284" y="660"/>
                  </a:lnTo>
                  <a:lnTo>
                    <a:pt x="42672" y="0"/>
                  </a:lnTo>
                  <a:lnTo>
                    <a:pt x="41046" y="660"/>
                  </a:lnTo>
                  <a:lnTo>
                    <a:pt x="40386" y="2286"/>
                  </a:lnTo>
                  <a:lnTo>
                    <a:pt x="41046" y="3898"/>
                  </a:lnTo>
                  <a:lnTo>
                    <a:pt x="42672" y="4572"/>
                  </a:lnTo>
                  <a:lnTo>
                    <a:pt x="44284" y="3898"/>
                  </a:lnTo>
                  <a:lnTo>
                    <a:pt x="44958" y="228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65" name="object 18065"/>
            <p:cNvSpPr/>
            <p:nvPr/>
          </p:nvSpPr>
          <p:spPr>
            <a:xfrm>
              <a:off x="6528409" y="6877050"/>
              <a:ext cx="3810" cy="24130"/>
            </a:xfrm>
            <a:custGeom>
              <a:avLst/>
              <a:gdLst/>
              <a:ahLst/>
              <a:cxnLst/>
              <a:rect l="l" t="t" r="r" b="b"/>
              <a:pathLst>
                <a:path w="3809" h="24129">
                  <a:moveTo>
                    <a:pt x="3809" y="23621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66" name="object 18066"/>
            <p:cNvSpPr/>
            <p:nvPr/>
          </p:nvSpPr>
          <p:spPr>
            <a:xfrm>
              <a:off x="6481165" y="6886956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0" y="20574"/>
                  </a:moveTo>
                  <a:lnTo>
                    <a:pt x="20574" y="3810"/>
                  </a:lnTo>
                </a:path>
                <a:path w="20954" h="20954">
                  <a:moveTo>
                    <a:pt x="0" y="20574"/>
                  </a:moveTo>
                  <a:lnTo>
                    <a:pt x="20574" y="0"/>
                  </a:lnTo>
                </a:path>
                <a:path w="20954" h="20954">
                  <a:moveTo>
                    <a:pt x="0" y="20574"/>
                  </a:moveTo>
                  <a:lnTo>
                    <a:pt x="2057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67" name="object 18067"/>
            <p:cNvSpPr/>
            <p:nvPr/>
          </p:nvSpPr>
          <p:spPr>
            <a:xfrm>
              <a:off x="6484213" y="6886956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0" y="20574"/>
                  </a:moveTo>
                  <a:lnTo>
                    <a:pt x="17526" y="0"/>
                  </a:lnTo>
                </a:path>
                <a:path w="20954" h="20954">
                  <a:moveTo>
                    <a:pt x="0" y="20574"/>
                  </a:moveTo>
                  <a:lnTo>
                    <a:pt x="17526" y="0"/>
                  </a:lnTo>
                </a:path>
                <a:path w="20954" h="20954">
                  <a:moveTo>
                    <a:pt x="0" y="20574"/>
                  </a:moveTo>
                  <a:lnTo>
                    <a:pt x="17526" y="0"/>
                  </a:lnTo>
                </a:path>
                <a:path w="20954" h="20954">
                  <a:moveTo>
                    <a:pt x="0" y="20574"/>
                  </a:moveTo>
                  <a:lnTo>
                    <a:pt x="20574" y="0"/>
                  </a:lnTo>
                </a:path>
                <a:path w="20954" h="20954">
                  <a:moveTo>
                    <a:pt x="0" y="20574"/>
                  </a:moveTo>
                  <a:lnTo>
                    <a:pt x="20574" y="0"/>
                  </a:lnTo>
                </a:path>
                <a:path w="20954" h="20954">
                  <a:moveTo>
                    <a:pt x="0" y="20574"/>
                  </a:moveTo>
                  <a:lnTo>
                    <a:pt x="20574" y="0"/>
                  </a:lnTo>
                </a:path>
                <a:path w="20954" h="20954">
                  <a:moveTo>
                    <a:pt x="0" y="20574"/>
                  </a:moveTo>
                  <a:lnTo>
                    <a:pt x="20574" y="0"/>
                  </a:lnTo>
                </a:path>
                <a:path w="20954" h="20954">
                  <a:moveTo>
                    <a:pt x="0" y="20574"/>
                  </a:moveTo>
                  <a:lnTo>
                    <a:pt x="20574" y="0"/>
                  </a:lnTo>
                </a:path>
                <a:path w="20954" h="20954">
                  <a:moveTo>
                    <a:pt x="0" y="20574"/>
                  </a:moveTo>
                  <a:lnTo>
                    <a:pt x="2057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68" name="object 18068"/>
            <p:cNvSpPr/>
            <p:nvPr/>
          </p:nvSpPr>
          <p:spPr>
            <a:xfrm>
              <a:off x="6488023" y="6883908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29" h="24129">
                  <a:moveTo>
                    <a:pt x="0" y="23622"/>
                  </a:moveTo>
                  <a:lnTo>
                    <a:pt x="20574" y="3048"/>
                  </a:lnTo>
                </a:path>
                <a:path w="24129" h="24129">
                  <a:moveTo>
                    <a:pt x="0" y="23622"/>
                  </a:moveTo>
                  <a:lnTo>
                    <a:pt x="20574" y="3048"/>
                  </a:lnTo>
                </a:path>
                <a:path w="24129" h="24129">
                  <a:moveTo>
                    <a:pt x="0" y="23622"/>
                  </a:moveTo>
                  <a:lnTo>
                    <a:pt x="20574" y="3048"/>
                  </a:lnTo>
                </a:path>
                <a:path w="24129" h="24129">
                  <a:moveTo>
                    <a:pt x="0" y="23622"/>
                  </a:moveTo>
                  <a:lnTo>
                    <a:pt x="20574" y="3048"/>
                  </a:lnTo>
                </a:path>
                <a:path w="24129" h="24129">
                  <a:moveTo>
                    <a:pt x="0" y="23622"/>
                  </a:moveTo>
                  <a:lnTo>
                    <a:pt x="20574" y="3048"/>
                  </a:lnTo>
                </a:path>
                <a:path w="24129" h="24129">
                  <a:moveTo>
                    <a:pt x="0" y="23622"/>
                  </a:moveTo>
                  <a:lnTo>
                    <a:pt x="20574" y="0"/>
                  </a:lnTo>
                </a:path>
                <a:path w="24129" h="24129">
                  <a:moveTo>
                    <a:pt x="0" y="23622"/>
                  </a:moveTo>
                  <a:lnTo>
                    <a:pt x="23621" y="0"/>
                  </a:lnTo>
                </a:path>
                <a:path w="24129" h="24129">
                  <a:moveTo>
                    <a:pt x="0" y="23622"/>
                  </a:moveTo>
                  <a:lnTo>
                    <a:pt x="23621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69" name="object 18069"/>
            <p:cNvSpPr/>
            <p:nvPr/>
          </p:nvSpPr>
          <p:spPr>
            <a:xfrm>
              <a:off x="6491071" y="6883908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29" h="24129">
                  <a:moveTo>
                    <a:pt x="0" y="23622"/>
                  </a:moveTo>
                  <a:lnTo>
                    <a:pt x="20574" y="0"/>
                  </a:lnTo>
                </a:path>
                <a:path w="24129" h="24129">
                  <a:moveTo>
                    <a:pt x="0" y="23622"/>
                  </a:moveTo>
                  <a:lnTo>
                    <a:pt x="20574" y="0"/>
                  </a:lnTo>
                </a:path>
                <a:path w="24129" h="24129">
                  <a:moveTo>
                    <a:pt x="0" y="23622"/>
                  </a:moveTo>
                  <a:lnTo>
                    <a:pt x="20574" y="0"/>
                  </a:lnTo>
                </a:path>
                <a:path w="24129" h="24129">
                  <a:moveTo>
                    <a:pt x="0" y="23622"/>
                  </a:moveTo>
                  <a:lnTo>
                    <a:pt x="23621" y="0"/>
                  </a:lnTo>
                </a:path>
                <a:path w="24129" h="24129">
                  <a:moveTo>
                    <a:pt x="0" y="23622"/>
                  </a:moveTo>
                  <a:lnTo>
                    <a:pt x="23621" y="0"/>
                  </a:lnTo>
                </a:path>
                <a:path w="24129" h="24129">
                  <a:moveTo>
                    <a:pt x="0" y="23622"/>
                  </a:moveTo>
                  <a:lnTo>
                    <a:pt x="23621" y="0"/>
                  </a:lnTo>
                </a:path>
                <a:path w="24129" h="24129">
                  <a:moveTo>
                    <a:pt x="0" y="23622"/>
                  </a:moveTo>
                  <a:lnTo>
                    <a:pt x="23621" y="0"/>
                  </a:lnTo>
                </a:path>
                <a:path w="24129" h="24129">
                  <a:moveTo>
                    <a:pt x="0" y="23622"/>
                  </a:moveTo>
                  <a:lnTo>
                    <a:pt x="23621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70" name="object 18070"/>
            <p:cNvSpPr/>
            <p:nvPr/>
          </p:nvSpPr>
          <p:spPr>
            <a:xfrm>
              <a:off x="6494881" y="6880098"/>
              <a:ext cx="26670" cy="27940"/>
            </a:xfrm>
            <a:custGeom>
              <a:avLst/>
              <a:gdLst/>
              <a:ahLst/>
              <a:cxnLst/>
              <a:rect l="l" t="t" r="r" b="b"/>
              <a:pathLst>
                <a:path w="26670" h="27940">
                  <a:moveTo>
                    <a:pt x="0" y="27431"/>
                  </a:moveTo>
                  <a:lnTo>
                    <a:pt x="19811" y="3809"/>
                  </a:lnTo>
                </a:path>
                <a:path w="26670" h="27940">
                  <a:moveTo>
                    <a:pt x="0" y="27431"/>
                  </a:moveTo>
                  <a:lnTo>
                    <a:pt x="23621" y="3809"/>
                  </a:lnTo>
                </a:path>
                <a:path w="26670" h="27940">
                  <a:moveTo>
                    <a:pt x="0" y="27431"/>
                  </a:moveTo>
                  <a:lnTo>
                    <a:pt x="23621" y="3809"/>
                  </a:lnTo>
                </a:path>
                <a:path w="26670" h="27940">
                  <a:moveTo>
                    <a:pt x="0" y="27431"/>
                  </a:moveTo>
                  <a:lnTo>
                    <a:pt x="23621" y="3809"/>
                  </a:lnTo>
                </a:path>
                <a:path w="26670" h="27940">
                  <a:moveTo>
                    <a:pt x="0" y="27431"/>
                  </a:moveTo>
                  <a:lnTo>
                    <a:pt x="23621" y="3809"/>
                  </a:lnTo>
                </a:path>
                <a:path w="26670" h="27940">
                  <a:moveTo>
                    <a:pt x="0" y="27431"/>
                  </a:moveTo>
                  <a:lnTo>
                    <a:pt x="23621" y="0"/>
                  </a:lnTo>
                </a:path>
                <a:path w="26670" h="27940">
                  <a:moveTo>
                    <a:pt x="0" y="27431"/>
                  </a:moveTo>
                  <a:lnTo>
                    <a:pt x="23621" y="0"/>
                  </a:lnTo>
                </a:path>
                <a:path w="26670" h="27940">
                  <a:moveTo>
                    <a:pt x="0" y="27431"/>
                  </a:moveTo>
                  <a:lnTo>
                    <a:pt x="26670" y="0"/>
                  </a:lnTo>
                </a:path>
                <a:path w="26670" h="27940">
                  <a:moveTo>
                    <a:pt x="0" y="27431"/>
                  </a:moveTo>
                  <a:lnTo>
                    <a:pt x="2667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71" name="object 18071"/>
            <p:cNvSpPr/>
            <p:nvPr/>
          </p:nvSpPr>
          <p:spPr>
            <a:xfrm>
              <a:off x="6497929" y="6880098"/>
              <a:ext cx="27940" cy="24130"/>
            </a:xfrm>
            <a:custGeom>
              <a:avLst/>
              <a:gdLst/>
              <a:ahLst/>
              <a:cxnLst/>
              <a:rect l="l" t="t" r="r" b="b"/>
              <a:pathLst>
                <a:path w="27940" h="24129">
                  <a:moveTo>
                    <a:pt x="0" y="23621"/>
                  </a:moveTo>
                  <a:lnTo>
                    <a:pt x="23621" y="0"/>
                  </a:lnTo>
                </a:path>
                <a:path w="27940" h="24129">
                  <a:moveTo>
                    <a:pt x="0" y="23621"/>
                  </a:moveTo>
                  <a:lnTo>
                    <a:pt x="23621" y="0"/>
                  </a:lnTo>
                </a:path>
                <a:path w="27940" h="24129">
                  <a:moveTo>
                    <a:pt x="0" y="23621"/>
                  </a:moveTo>
                  <a:lnTo>
                    <a:pt x="23621" y="0"/>
                  </a:lnTo>
                </a:path>
                <a:path w="27940" h="24129">
                  <a:moveTo>
                    <a:pt x="0" y="23621"/>
                  </a:moveTo>
                  <a:lnTo>
                    <a:pt x="23621" y="0"/>
                  </a:lnTo>
                </a:path>
                <a:path w="27940" h="24129">
                  <a:moveTo>
                    <a:pt x="0" y="23621"/>
                  </a:moveTo>
                  <a:lnTo>
                    <a:pt x="27432" y="0"/>
                  </a:lnTo>
                </a:path>
                <a:path w="27940" h="24129">
                  <a:moveTo>
                    <a:pt x="0" y="23621"/>
                  </a:moveTo>
                  <a:lnTo>
                    <a:pt x="27432" y="0"/>
                  </a:lnTo>
                </a:path>
                <a:path w="27940" h="24129">
                  <a:moveTo>
                    <a:pt x="0" y="23621"/>
                  </a:moveTo>
                  <a:lnTo>
                    <a:pt x="27432" y="0"/>
                  </a:lnTo>
                </a:path>
                <a:path w="27940" h="24129">
                  <a:moveTo>
                    <a:pt x="0" y="23621"/>
                  </a:moveTo>
                  <a:lnTo>
                    <a:pt x="2743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72" name="object 18072"/>
            <p:cNvSpPr/>
            <p:nvPr/>
          </p:nvSpPr>
          <p:spPr>
            <a:xfrm>
              <a:off x="6501739" y="6877050"/>
              <a:ext cx="26670" cy="26670"/>
            </a:xfrm>
            <a:custGeom>
              <a:avLst/>
              <a:gdLst/>
              <a:ahLst/>
              <a:cxnLst/>
              <a:rect l="l" t="t" r="r" b="b"/>
              <a:pathLst>
                <a:path w="26670" h="26670">
                  <a:moveTo>
                    <a:pt x="0" y="26669"/>
                  </a:moveTo>
                  <a:lnTo>
                    <a:pt x="23621" y="3047"/>
                  </a:lnTo>
                </a:path>
                <a:path w="26670" h="26670">
                  <a:moveTo>
                    <a:pt x="0" y="26669"/>
                  </a:moveTo>
                  <a:lnTo>
                    <a:pt x="23621" y="3047"/>
                  </a:lnTo>
                </a:path>
                <a:path w="26670" h="26670">
                  <a:moveTo>
                    <a:pt x="0" y="26669"/>
                  </a:moveTo>
                  <a:lnTo>
                    <a:pt x="26670" y="3047"/>
                  </a:lnTo>
                </a:path>
                <a:path w="26670" h="26670">
                  <a:moveTo>
                    <a:pt x="0" y="26669"/>
                  </a:moveTo>
                  <a:lnTo>
                    <a:pt x="26670" y="3047"/>
                  </a:lnTo>
                </a:path>
                <a:path w="26670" h="26670">
                  <a:moveTo>
                    <a:pt x="0" y="26669"/>
                  </a:moveTo>
                  <a:lnTo>
                    <a:pt x="26670" y="0"/>
                  </a:lnTo>
                </a:path>
                <a:path w="26670" h="26670">
                  <a:moveTo>
                    <a:pt x="0" y="26669"/>
                  </a:moveTo>
                  <a:lnTo>
                    <a:pt x="26670" y="0"/>
                  </a:lnTo>
                </a:path>
                <a:path w="26670" h="26670">
                  <a:moveTo>
                    <a:pt x="0" y="26669"/>
                  </a:moveTo>
                  <a:lnTo>
                    <a:pt x="26670" y="0"/>
                  </a:lnTo>
                </a:path>
                <a:path w="26670" h="26670">
                  <a:moveTo>
                    <a:pt x="0" y="26669"/>
                  </a:moveTo>
                  <a:lnTo>
                    <a:pt x="26670" y="0"/>
                  </a:lnTo>
                </a:path>
                <a:path w="26670" h="26670">
                  <a:moveTo>
                    <a:pt x="0" y="26669"/>
                  </a:moveTo>
                  <a:lnTo>
                    <a:pt x="26670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73" name="object 18073"/>
            <p:cNvSpPr/>
            <p:nvPr/>
          </p:nvSpPr>
          <p:spPr>
            <a:xfrm>
              <a:off x="6504787" y="6877050"/>
              <a:ext cx="27940" cy="26670"/>
            </a:xfrm>
            <a:custGeom>
              <a:avLst/>
              <a:gdLst/>
              <a:ahLst/>
              <a:cxnLst/>
              <a:rect l="l" t="t" r="r" b="b"/>
              <a:pathLst>
                <a:path w="27940" h="26670">
                  <a:moveTo>
                    <a:pt x="0" y="26669"/>
                  </a:moveTo>
                  <a:lnTo>
                    <a:pt x="23621" y="0"/>
                  </a:lnTo>
                </a:path>
                <a:path w="27940" h="26670">
                  <a:moveTo>
                    <a:pt x="0" y="26669"/>
                  </a:moveTo>
                  <a:lnTo>
                    <a:pt x="23621" y="3047"/>
                  </a:lnTo>
                </a:path>
                <a:path w="27940" h="26670">
                  <a:moveTo>
                    <a:pt x="0" y="26669"/>
                  </a:moveTo>
                  <a:lnTo>
                    <a:pt x="23621" y="3047"/>
                  </a:lnTo>
                </a:path>
                <a:path w="27940" h="26670">
                  <a:moveTo>
                    <a:pt x="0" y="26669"/>
                  </a:moveTo>
                  <a:lnTo>
                    <a:pt x="23621" y="3047"/>
                  </a:lnTo>
                </a:path>
                <a:path w="27940" h="26670">
                  <a:moveTo>
                    <a:pt x="0" y="26669"/>
                  </a:moveTo>
                  <a:lnTo>
                    <a:pt x="23621" y="3047"/>
                  </a:lnTo>
                </a:path>
                <a:path w="27940" h="26670">
                  <a:moveTo>
                    <a:pt x="0" y="26669"/>
                  </a:moveTo>
                  <a:lnTo>
                    <a:pt x="23621" y="3047"/>
                  </a:lnTo>
                </a:path>
                <a:path w="27940" h="26670">
                  <a:moveTo>
                    <a:pt x="0" y="26669"/>
                  </a:moveTo>
                  <a:lnTo>
                    <a:pt x="23621" y="3047"/>
                  </a:lnTo>
                </a:path>
                <a:path w="27940" h="26670">
                  <a:moveTo>
                    <a:pt x="0" y="26669"/>
                  </a:moveTo>
                  <a:lnTo>
                    <a:pt x="27432" y="3047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74" name="object 18074"/>
            <p:cNvSpPr/>
            <p:nvPr/>
          </p:nvSpPr>
          <p:spPr>
            <a:xfrm>
              <a:off x="6508597" y="6880098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29" h="24129">
                  <a:moveTo>
                    <a:pt x="0" y="23621"/>
                  </a:moveTo>
                  <a:lnTo>
                    <a:pt x="23621" y="0"/>
                  </a:lnTo>
                </a:path>
                <a:path w="24129" h="24129">
                  <a:moveTo>
                    <a:pt x="0" y="23621"/>
                  </a:moveTo>
                  <a:lnTo>
                    <a:pt x="23621" y="0"/>
                  </a:lnTo>
                </a:path>
                <a:path w="24129" h="24129">
                  <a:moveTo>
                    <a:pt x="0" y="23621"/>
                  </a:moveTo>
                  <a:lnTo>
                    <a:pt x="23621" y="0"/>
                  </a:lnTo>
                </a:path>
                <a:path w="24129" h="24129">
                  <a:moveTo>
                    <a:pt x="0" y="23621"/>
                  </a:moveTo>
                  <a:lnTo>
                    <a:pt x="23622" y="3809"/>
                  </a:lnTo>
                </a:path>
                <a:path w="24129" h="24129">
                  <a:moveTo>
                    <a:pt x="0" y="23621"/>
                  </a:moveTo>
                  <a:lnTo>
                    <a:pt x="23622" y="3809"/>
                  </a:lnTo>
                </a:path>
                <a:path w="24129" h="24129">
                  <a:moveTo>
                    <a:pt x="0" y="23621"/>
                  </a:moveTo>
                  <a:lnTo>
                    <a:pt x="23622" y="3809"/>
                  </a:lnTo>
                </a:path>
                <a:path w="24129" h="24129">
                  <a:moveTo>
                    <a:pt x="0" y="23621"/>
                  </a:moveTo>
                  <a:lnTo>
                    <a:pt x="23622" y="3809"/>
                  </a:lnTo>
                </a:path>
                <a:path w="24129" h="24129">
                  <a:moveTo>
                    <a:pt x="0" y="23621"/>
                  </a:moveTo>
                  <a:lnTo>
                    <a:pt x="23622" y="3809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75" name="object 18075"/>
            <p:cNvSpPr/>
            <p:nvPr/>
          </p:nvSpPr>
          <p:spPr>
            <a:xfrm>
              <a:off x="6511645" y="6883908"/>
              <a:ext cx="20955" cy="20320"/>
            </a:xfrm>
            <a:custGeom>
              <a:avLst/>
              <a:gdLst/>
              <a:ahLst/>
              <a:cxnLst/>
              <a:rect l="l" t="t" r="r" b="b"/>
              <a:pathLst>
                <a:path w="20954" h="20320">
                  <a:moveTo>
                    <a:pt x="0" y="19812"/>
                  </a:moveTo>
                  <a:lnTo>
                    <a:pt x="20574" y="0"/>
                  </a:lnTo>
                </a:path>
                <a:path w="20954" h="20320">
                  <a:moveTo>
                    <a:pt x="0" y="19812"/>
                  </a:moveTo>
                  <a:lnTo>
                    <a:pt x="20574" y="0"/>
                  </a:lnTo>
                </a:path>
                <a:path w="20954" h="20320">
                  <a:moveTo>
                    <a:pt x="0" y="19812"/>
                  </a:moveTo>
                  <a:lnTo>
                    <a:pt x="20574" y="0"/>
                  </a:lnTo>
                </a:path>
                <a:path w="20954" h="20320">
                  <a:moveTo>
                    <a:pt x="0" y="19812"/>
                  </a:moveTo>
                  <a:lnTo>
                    <a:pt x="20574" y="0"/>
                  </a:lnTo>
                </a:path>
                <a:path w="20954" h="20320">
                  <a:moveTo>
                    <a:pt x="0" y="19812"/>
                  </a:moveTo>
                  <a:lnTo>
                    <a:pt x="20574" y="0"/>
                  </a:lnTo>
                </a:path>
                <a:path w="20954" h="20320">
                  <a:moveTo>
                    <a:pt x="0" y="19812"/>
                  </a:moveTo>
                  <a:lnTo>
                    <a:pt x="20574" y="0"/>
                  </a:lnTo>
                </a:path>
                <a:path w="20954" h="20320">
                  <a:moveTo>
                    <a:pt x="0" y="19812"/>
                  </a:moveTo>
                  <a:lnTo>
                    <a:pt x="20574" y="3048"/>
                  </a:lnTo>
                </a:path>
                <a:path w="20954" h="20320">
                  <a:moveTo>
                    <a:pt x="0" y="19812"/>
                  </a:moveTo>
                  <a:lnTo>
                    <a:pt x="20574" y="3048"/>
                  </a:lnTo>
                </a:path>
                <a:path w="20954" h="20320">
                  <a:moveTo>
                    <a:pt x="0" y="19812"/>
                  </a:moveTo>
                  <a:lnTo>
                    <a:pt x="20574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76" name="object 18076"/>
            <p:cNvSpPr/>
            <p:nvPr/>
          </p:nvSpPr>
          <p:spPr>
            <a:xfrm>
              <a:off x="6514693" y="6886956"/>
              <a:ext cx="17780" cy="17145"/>
            </a:xfrm>
            <a:custGeom>
              <a:avLst/>
              <a:gdLst/>
              <a:ahLst/>
              <a:cxnLst/>
              <a:rect l="l" t="t" r="r" b="b"/>
              <a:pathLst>
                <a:path w="17779" h="17145">
                  <a:moveTo>
                    <a:pt x="0" y="16763"/>
                  </a:moveTo>
                  <a:lnTo>
                    <a:pt x="17526" y="0"/>
                  </a:lnTo>
                </a:path>
                <a:path w="17779" h="17145">
                  <a:moveTo>
                    <a:pt x="0" y="16763"/>
                  </a:moveTo>
                  <a:lnTo>
                    <a:pt x="17526" y="0"/>
                  </a:lnTo>
                </a:path>
                <a:path w="17779" h="17145">
                  <a:moveTo>
                    <a:pt x="0" y="16763"/>
                  </a:moveTo>
                  <a:lnTo>
                    <a:pt x="17526" y="0"/>
                  </a:lnTo>
                </a:path>
                <a:path w="17779" h="17145">
                  <a:moveTo>
                    <a:pt x="0" y="16763"/>
                  </a:moveTo>
                  <a:lnTo>
                    <a:pt x="17526" y="0"/>
                  </a:lnTo>
                </a:path>
                <a:path w="17779" h="17145">
                  <a:moveTo>
                    <a:pt x="0" y="16763"/>
                  </a:moveTo>
                  <a:lnTo>
                    <a:pt x="17526" y="0"/>
                  </a:lnTo>
                </a:path>
                <a:path w="17779" h="17145">
                  <a:moveTo>
                    <a:pt x="0" y="16763"/>
                  </a:moveTo>
                  <a:lnTo>
                    <a:pt x="17526" y="0"/>
                  </a:lnTo>
                </a:path>
                <a:path w="17779" h="17145">
                  <a:moveTo>
                    <a:pt x="0" y="16763"/>
                  </a:moveTo>
                  <a:lnTo>
                    <a:pt x="17526" y="0"/>
                  </a:lnTo>
                </a:path>
                <a:path w="17779" h="17145">
                  <a:moveTo>
                    <a:pt x="0" y="16763"/>
                  </a:moveTo>
                  <a:lnTo>
                    <a:pt x="17526" y="3809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77" name="object 18077"/>
            <p:cNvSpPr/>
            <p:nvPr/>
          </p:nvSpPr>
          <p:spPr>
            <a:xfrm>
              <a:off x="6518503" y="6890766"/>
              <a:ext cx="13970" cy="13335"/>
            </a:xfrm>
            <a:custGeom>
              <a:avLst/>
              <a:gdLst/>
              <a:ahLst/>
              <a:cxnLst/>
              <a:rect l="l" t="t" r="r" b="b"/>
              <a:pathLst>
                <a:path w="13970" h="13334">
                  <a:moveTo>
                    <a:pt x="0" y="12954"/>
                  </a:moveTo>
                  <a:lnTo>
                    <a:pt x="13716" y="0"/>
                  </a:lnTo>
                </a:path>
                <a:path w="13970" h="13334">
                  <a:moveTo>
                    <a:pt x="0" y="12954"/>
                  </a:moveTo>
                  <a:lnTo>
                    <a:pt x="13716" y="0"/>
                  </a:lnTo>
                </a:path>
                <a:path w="13970" h="13334">
                  <a:moveTo>
                    <a:pt x="0" y="12954"/>
                  </a:moveTo>
                  <a:lnTo>
                    <a:pt x="13716" y="0"/>
                  </a:lnTo>
                </a:path>
                <a:path w="13970" h="13334">
                  <a:moveTo>
                    <a:pt x="0" y="12954"/>
                  </a:moveTo>
                  <a:lnTo>
                    <a:pt x="13716" y="0"/>
                  </a:lnTo>
                </a:path>
                <a:path w="13970" h="13334">
                  <a:moveTo>
                    <a:pt x="0" y="12954"/>
                  </a:moveTo>
                  <a:lnTo>
                    <a:pt x="13716" y="0"/>
                  </a:lnTo>
                </a:path>
                <a:path w="13970" h="13334">
                  <a:moveTo>
                    <a:pt x="0" y="12954"/>
                  </a:moveTo>
                  <a:lnTo>
                    <a:pt x="13716" y="0"/>
                  </a:lnTo>
                </a:path>
                <a:path w="13970" h="13334">
                  <a:moveTo>
                    <a:pt x="0" y="12954"/>
                  </a:moveTo>
                  <a:lnTo>
                    <a:pt x="13716" y="0"/>
                  </a:lnTo>
                </a:path>
                <a:path w="13970" h="13334">
                  <a:moveTo>
                    <a:pt x="0" y="12954"/>
                  </a:moveTo>
                  <a:lnTo>
                    <a:pt x="1371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78" name="object 18078"/>
            <p:cNvSpPr/>
            <p:nvPr/>
          </p:nvSpPr>
          <p:spPr>
            <a:xfrm>
              <a:off x="6521551" y="6890766"/>
              <a:ext cx="10795" cy="13335"/>
            </a:xfrm>
            <a:custGeom>
              <a:avLst/>
              <a:gdLst/>
              <a:ahLst/>
              <a:cxnLst/>
              <a:rect l="l" t="t" r="r" b="b"/>
              <a:pathLst>
                <a:path w="10795" h="13334">
                  <a:moveTo>
                    <a:pt x="0" y="12954"/>
                  </a:moveTo>
                  <a:lnTo>
                    <a:pt x="10667" y="0"/>
                  </a:lnTo>
                </a:path>
                <a:path w="10795" h="13334">
                  <a:moveTo>
                    <a:pt x="0" y="12954"/>
                  </a:moveTo>
                  <a:lnTo>
                    <a:pt x="10667" y="0"/>
                  </a:lnTo>
                </a:path>
                <a:path w="10795" h="13334">
                  <a:moveTo>
                    <a:pt x="0" y="12954"/>
                  </a:moveTo>
                  <a:lnTo>
                    <a:pt x="10668" y="3048"/>
                  </a:lnTo>
                </a:path>
                <a:path w="10795" h="13334">
                  <a:moveTo>
                    <a:pt x="0" y="12954"/>
                  </a:moveTo>
                  <a:lnTo>
                    <a:pt x="10668" y="3048"/>
                  </a:lnTo>
                </a:path>
                <a:path w="10795" h="13334">
                  <a:moveTo>
                    <a:pt x="0" y="12954"/>
                  </a:moveTo>
                  <a:lnTo>
                    <a:pt x="10668" y="3048"/>
                  </a:lnTo>
                </a:path>
                <a:path w="10795" h="13334">
                  <a:moveTo>
                    <a:pt x="0" y="12954"/>
                  </a:moveTo>
                  <a:lnTo>
                    <a:pt x="10668" y="3048"/>
                  </a:lnTo>
                </a:path>
                <a:path w="10795" h="13334">
                  <a:moveTo>
                    <a:pt x="0" y="12954"/>
                  </a:moveTo>
                  <a:lnTo>
                    <a:pt x="10668" y="3048"/>
                  </a:lnTo>
                </a:path>
                <a:path w="10795" h="13334">
                  <a:moveTo>
                    <a:pt x="0" y="12954"/>
                  </a:moveTo>
                  <a:lnTo>
                    <a:pt x="10668" y="3048"/>
                  </a:lnTo>
                </a:path>
                <a:path w="10795" h="13334">
                  <a:moveTo>
                    <a:pt x="0" y="12954"/>
                  </a:moveTo>
                  <a:lnTo>
                    <a:pt x="10668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79" name="object 18079"/>
            <p:cNvSpPr/>
            <p:nvPr/>
          </p:nvSpPr>
          <p:spPr>
            <a:xfrm>
              <a:off x="6525361" y="6893814"/>
              <a:ext cx="6985" cy="10160"/>
            </a:xfrm>
            <a:custGeom>
              <a:avLst/>
              <a:gdLst/>
              <a:ahLst/>
              <a:cxnLst/>
              <a:rect l="l" t="t" r="r" b="b"/>
              <a:pathLst>
                <a:path w="6984" h="10159">
                  <a:moveTo>
                    <a:pt x="0" y="9906"/>
                  </a:moveTo>
                  <a:lnTo>
                    <a:pt x="6858" y="0"/>
                  </a:lnTo>
                </a:path>
                <a:path w="6984" h="10159">
                  <a:moveTo>
                    <a:pt x="0" y="9906"/>
                  </a:moveTo>
                  <a:lnTo>
                    <a:pt x="6858" y="0"/>
                  </a:lnTo>
                </a:path>
                <a:path w="6984" h="10159">
                  <a:moveTo>
                    <a:pt x="0" y="9906"/>
                  </a:moveTo>
                  <a:lnTo>
                    <a:pt x="6858" y="0"/>
                  </a:lnTo>
                </a:path>
                <a:path w="6984" h="10159">
                  <a:moveTo>
                    <a:pt x="0" y="9906"/>
                  </a:moveTo>
                  <a:lnTo>
                    <a:pt x="6858" y="3810"/>
                  </a:lnTo>
                </a:path>
                <a:path w="6984" h="10159">
                  <a:moveTo>
                    <a:pt x="0" y="9906"/>
                  </a:moveTo>
                  <a:lnTo>
                    <a:pt x="6858" y="3810"/>
                  </a:lnTo>
                </a:path>
                <a:path w="6984" h="10159">
                  <a:moveTo>
                    <a:pt x="0" y="9906"/>
                  </a:moveTo>
                  <a:lnTo>
                    <a:pt x="6858" y="3810"/>
                  </a:lnTo>
                </a:path>
                <a:path w="6984" h="10159">
                  <a:moveTo>
                    <a:pt x="0" y="9906"/>
                  </a:moveTo>
                  <a:lnTo>
                    <a:pt x="6858" y="3810"/>
                  </a:lnTo>
                </a:path>
                <a:path w="6984" h="10159">
                  <a:moveTo>
                    <a:pt x="0" y="9906"/>
                  </a:moveTo>
                  <a:lnTo>
                    <a:pt x="6858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80" name="object 18080"/>
            <p:cNvSpPr/>
            <p:nvPr/>
          </p:nvSpPr>
          <p:spPr>
            <a:xfrm>
              <a:off x="6528409" y="6897624"/>
              <a:ext cx="3810" cy="6350"/>
            </a:xfrm>
            <a:custGeom>
              <a:avLst/>
              <a:gdLst/>
              <a:ahLst/>
              <a:cxnLst/>
              <a:rect l="l" t="t" r="r" b="b"/>
              <a:pathLst>
                <a:path w="3809" h="6350">
                  <a:moveTo>
                    <a:pt x="0" y="6096"/>
                  </a:moveTo>
                  <a:lnTo>
                    <a:pt x="3809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81" name="object 18081"/>
            <p:cNvSpPr/>
            <p:nvPr/>
          </p:nvSpPr>
          <p:spPr>
            <a:xfrm>
              <a:off x="6528409" y="6897624"/>
              <a:ext cx="3810" cy="3175"/>
            </a:xfrm>
            <a:custGeom>
              <a:avLst/>
              <a:gdLst/>
              <a:ahLst/>
              <a:cxnLst/>
              <a:rect l="l" t="t" r="r" b="b"/>
              <a:pathLst>
                <a:path w="3809" h="3175">
                  <a:moveTo>
                    <a:pt x="0" y="3048"/>
                  </a:moveTo>
                  <a:lnTo>
                    <a:pt x="3810" y="0"/>
                  </a:lnTo>
                </a:path>
                <a:path w="3809" h="3175">
                  <a:moveTo>
                    <a:pt x="0" y="3048"/>
                  </a:moveTo>
                  <a:lnTo>
                    <a:pt x="3810" y="0"/>
                  </a:lnTo>
                </a:path>
                <a:path w="3809" h="3175">
                  <a:moveTo>
                    <a:pt x="0" y="3048"/>
                  </a:moveTo>
                  <a:lnTo>
                    <a:pt x="3810" y="0"/>
                  </a:lnTo>
                </a:path>
                <a:path w="3809" h="3175">
                  <a:moveTo>
                    <a:pt x="0" y="3048"/>
                  </a:moveTo>
                  <a:lnTo>
                    <a:pt x="3810" y="0"/>
                  </a:lnTo>
                </a:path>
                <a:path w="3809" h="3175">
                  <a:moveTo>
                    <a:pt x="0" y="3048"/>
                  </a:moveTo>
                  <a:lnTo>
                    <a:pt x="3810" y="0"/>
                  </a:lnTo>
                </a:path>
                <a:path w="3809" h="3175">
                  <a:moveTo>
                    <a:pt x="0" y="3048"/>
                  </a:moveTo>
                  <a:lnTo>
                    <a:pt x="3810" y="3048"/>
                  </a:lnTo>
                </a:path>
                <a:path w="3809" h="3175">
                  <a:moveTo>
                    <a:pt x="0" y="3048"/>
                  </a:moveTo>
                  <a:lnTo>
                    <a:pt x="3810" y="3048"/>
                  </a:lnTo>
                </a:path>
                <a:path w="3809" h="3175">
                  <a:moveTo>
                    <a:pt x="0" y="3048"/>
                  </a:moveTo>
                  <a:lnTo>
                    <a:pt x="381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8082" name="object 18082"/>
          <p:cNvGrpSpPr/>
          <p:nvPr/>
        </p:nvGrpSpPr>
        <p:grpSpPr>
          <a:xfrm>
            <a:off x="8346787" y="7275822"/>
            <a:ext cx="44693" cy="18355"/>
            <a:chOff x="6641185" y="6881621"/>
            <a:chExt cx="35560" cy="14604"/>
          </a:xfrm>
        </p:grpSpPr>
        <p:sp>
          <p:nvSpPr>
            <p:cNvPr id="18083" name="object 18083"/>
            <p:cNvSpPr/>
            <p:nvPr/>
          </p:nvSpPr>
          <p:spPr>
            <a:xfrm>
              <a:off x="6670141" y="6883907"/>
              <a:ext cx="3810" cy="6985"/>
            </a:xfrm>
            <a:custGeom>
              <a:avLst/>
              <a:gdLst/>
              <a:ahLst/>
              <a:cxnLst/>
              <a:rect l="l" t="t" r="r" b="b"/>
              <a:pathLst>
                <a:path w="3809" h="6984">
                  <a:moveTo>
                    <a:pt x="3809" y="6858"/>
                  </a:moveTo>
                  <a:lnTo>
                    <a:pt x="0" y="6858"/>
                  </a:lnTo>
                  <a:lnTo>
                    <a:pt x="0" y="0"/>
                  </a:lnTo>
                  <a:lnTo>
                    <a:pt x="3809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84" name="object 18084"/>
            <p:cNvSpPr/>
            <p:nvPr/>
          </p:nvSpPr>
          <p:spPr>
            <a:xfrm>
              <a:off x="6643471" y="6886955"/>
              <a:ext cx="6985" cy="6985"/>
            </a:xfrm>
            <a:custGeom>
              <a:avLst/>
              <a:gdLst/>
              <a:ahLst/>
              <a:cxnLst/>
              <a:rect l="l" t="t" r="r" b="b"/>
              <a:pathLst>
                <a:path w="6984" h="6984">
                  <a:moveTo>
                    <a:pt x="3048" y="3810"/>
                  </a:moveTo>
                  <a:lnTo>
                    <a:pt x="3048" y="6858"/>
                  </a:lnTo>
                  <a:lnTo>
                    <a:pt x="6858" y="6858"/>
                  </a:lnTo>
                  <a:lnTo>
                    <a:pt x="3048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8085" name="object 18085"/>
          <p:cNvGrpSpPr/>
          <p:nvPr/>
        </p:nvGrpSpPr>
        <p:grpSpPr>
          <a:xfrm>
            <a:off x="8168656" y="7284444"/>
            <a:ext cx="146049" cy="31125"/>
            <a:chOff x="6499453" y="6888480"/>
            <a:chExt cx="116205" cy="24765"/>
          </a:xfrm>
        </p:grpSpPr>
        <p:sp>
          <p:nvSpPr>
            <p:cNvPr id="18086" name="object 18086"/>
            <p:cNvSpPr/>
            <p:nvPr/>
          </p:nvSpPr>
          <p:spPr>
            <a:xfrm>
              <a:off x="6572605" y="6893814"/>
              <a:ext cx="6985" cy="6985"/>
            </a:xfrm>
            <a:custGeom>
              <a:avLst/>
              <a:gdLst/>
              <a:ahLst/>
              <a:cxnLst/>
              <a:rect l="l" t="t" r="r" b="b"/>
              <a:pathLst>
                <a:path w="6984" h="6984">
                  <a:moveTo>
                    <a:pt x="6857" y="6858"/>
                  </a:moveTo>
                  <a:lnTo>
                    <a:pt x="3047" y="6858"/>
                  </a:lnTo>
                  <a:lnTo>
                    <a:pt x="0" y="3810"/>
                  </a:lnTo>
                  <a:lnTo>
                    <a:pt x="3047" y="0"/>
                  </a:lnTo>
                  <a:lnTo>
                    <a:pt x="3047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87" name="object 18087"/>
            <p:cNvSpPr/>
            <p:nvPr/>
          </p:nvSpPr>
          <p:spPr>
            <a:xfrm>
              <a:off x="6538315" y="6900672"/>
              <a:ext cx="3810" cy="3175"/>
            </a:xfrm>
            <a:custGeom>
              <a:avLst/>
              <a:gdLst/>
              <a:ahLst/>
              <a:cxnLst/>
              <a:rect l="l" t="t" r="r" b="b"/>
              <a:pathLst>
                <a:path w="3809" h="3175">
                  <a:moveTo>
                    <a:pt x="3809" y="3048"/>
                  </a:moveTo>
                  <a:lnTo>
                    <a:pt x="0" y="3048"/>
                  </a:lnTo>
                  <a:lnTo>
                    <a:pt x="0" y="0"/>
                  </a:lnTo>
                  <a:lnTo>
                    <a:pt x="3809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88" name="object 18088"/>
            <p:cNvSpPr/>
            <p:nvPr/>
          </p:nvSpPr>
          <p:spPr>
            <a:xfrm>
              <a:off x="6528409" y="6907530"/>
              <a:ext cx="3810" cy="3175"/>
            </a:xfrm>
            <a:custGeom>
              <a:avLst/>
              <a:gdLst/>
              <a:ahLst/>
              <a:cxnLst/>
              <a:rect l="l" t="t" r="r" b="b"/>
              <a:pathLst>
                <a:path w="3809" h="3175">
                  <a:moveTo>
                    <a:pt x="0" y="3048"/>
                  </a:moveTo>
                  <a:lnTo>
                    <a:pt x="0" y="0"/>
                  </a:lnTo>
                  <a:lnTo>
                    <a:pt x="3810" y="0"/>
                  </a:lnTo>
                  <a:lnTo>
                    <a:pt x="381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89" name="object 18089"/>
            <p:cNvSpPr/>
            <p:nvPr/>
          </p:nvSpPr>
          <p:spPr>
            <a:xfrm>
              <a:off x="6501739" y="6903720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09">
                  <a:moveTo>
                    <a:pt x="3048" y="3810"/>
                  </a:moveTo>
                  <a:lnTo>
                    <a:pt x="0" y="3810"/>
                  </a:lnTo>
                  <a:lnTo>
                    <a:pt x="0" y="0"/>
                  </a:lnTo>
                  <a:lnTo>
                    <a:pt x="30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90" name="object 18090"/>
            <p:cNvSpPr/>
            <p:nvPr/>
          </p:nvSpPr>
          <p:spPr>
            <a:xfrm>
              <a:off x="6609943" y="6890766"/>
              <a:ext cx="3175" cy="6985"/>
            </a:xfrm>
            <a:custGeom>
              <a:avLst/>
              <a:gdLst/>
              <a:ahLst/>
              <a:cxnLst/>
              <a:rect l="l" t="t" r="r" b="b"/>
              <a:pathLst>
                <a:path w="3175" h="6984">
                  <a:moveTo>
                    <a:pt x="3048" y="6858"/>
                  </a:moveTo>
                  <a:lnTo>
                    <a:pt x="0" y="6858"/>
                  </a:lnTo>
                  <a:lnTo>
                    <a:pt x="0" y="0"/>
                  </a:lnTo>
                  <a:lnTo>
                    <a:pt x="3048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8091" name="object 18091"/>
          <p:cNvGrpSpPr/>
          <p:nvPr/>
        </p:nvGrpSpPr>
        <p:grpSpPr>
          <a:xfrm>
            <a:off x="8350618" y="7275823"/>
            <a:ext cx="35914" cy="35914"/>
            <a:chOff x="6644233" y="6881621"/>
            <a:chExt cx="28575" cy="28575"/>
          </a:xfrm>
        </p:grpSpPr>
        <p:sp>
          <p:nvSpPr>
            <p:cNvPr id="18092" name="object 18092"/>
            <p:cNvSpPr/>
            <p:nvPr/>
          </p:nvSpPr>
          <p:spPr>
            <a:xfrm>
              <a:off x="6660235" y="6886955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0" y="0"/>
                  </a:moveTo>
                  <a:lnTo>
                    <a:pt x="6858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93" name="object 18093"/>
            <p:cNvSpPr/>
            <p:nvPr/>
          </p:nvSpPr>
          <p:spPr>
            <a:xfrm>
              <a:off x="6659473" y="6888479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1524" y="0"/>
                  </a:moveTo>
                  <a:lnTo>
                    <a:pt x="762" y="0"/>
                  </a:lnTo>
                  <a:lnTo>
                    <a:pt x="0" y="761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94" name="object 18094"/>
            <p:cNvSpPr/>
            <p:nvPr/>
          </p:nvSpPr>
          <p:spPr>
            <a:xfrm>
              <a:off x="6660235" y="6890765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59">
                  <a:moveTo>
                    <a:pt x="0" y="0"/>
                  </a:moveTo>
                  <a:lnTo>
                    <a:pt x="0" y="990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95" name="object 18095"/>
            <p:cNvSpPr/>
            <p:nvPr/>
          </p:nvSpPr>
          <p:spPr>
            <a:xfrm>
              <a:off x="6660997" y="6901433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0" y="0"/>
                  </a:moveTo>
                  <a:lnTo>
                    <a:pt x="762" y="761"/>
                  </a:lnTo>
                  <a:lnTo>
                    <a:pt x="1524" y="761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96" name="object 18096"/>
            <p:cNvSpPr/>
            <p:nvPr/>
          </p:nvSpPr>
          <p:spPr>
            <a:xfrm>
              <a:off x="6653377" y="6900671"/>
              <a:ext cx="17145" cy="3175"/>
            </a:xfrm>
            <a:custGeom>
              <a:avLst/>
              <a:gdLst/>
              <a:ahLst/>
              <a:cxnLst/>
              <a:rect l="l" t="t" r="r" b="b"/>
              <a:pathLst>
                <a:path w="17145" h="3175">
                  <a:moveTo>
                    <a:pt x="10668" y="0"/>
                  </a:moveTo>
                  <a:lnTo>
                    <a:pt x="13716" y="0"/>
                  </a:lnTo>
                  <a:lnTo>
                    <a:pt x="16764" y="3047"/>
                  </a:lnTo>
                  <a:lnTo>
                    <a:pt x="0" y="3048"/>
                  </a:lnTo>
                  <a:lnTo>
                    <a:pt x="6858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97" name="object 18097"/>
            <p:cNvSpPr/>
            <p:nvPr/>
          </p:nvSpPr>
          <p:spPr>
            <a:xfrm>
              <a:off x="6659473" y="690143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761"/>
                  </a:moveTo>
                  <a:lnTo>
                    <a:pt x="762" y="761"/>
                  </a:lnTo>
                  <a:lnTo>
                    <a:pt x="761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98" name="object 18098"/>
            <p:cNvSpPr/>
            <p:nvPr/>
          </p:nvSpPr>
          <p:spPr>
            <a:xfrm>
              <a:off x="6660235" y="6890765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59">
                  <a:moveTo>
                    <a:pt x="0" y="9905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99" name="object 18099"/>
            <p:cNvSpPr/>
            <p:nvPr/>
          </p:nvSpPr>
          <p:spPr>
            <a:xfrm>
              <a:off x="6657949" y="688847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761" y="761"/>
                  </a:moveTo>
                  <a:lnTo>
                    <a:pt x="761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00" name="object 18100"/>
            <p:cNvSpPr/>
            <p:nvPr/>
          </p:nvSpPr>
          <p:spPr>
            <a:xfrm>
              <a:off x="6650329" y="6886955"/>
              <a:ext cx="10160" cy="3810"/>
            </a:xfrm>
            <a:custGeom>
              <a:avLst/>
              <a:gdLst/>
              <a:ahLst/>
              <a:cxnLst/>
              <a:rect l="l" t="t" r="r" b="b"/>
              <a:pathLst>
                <a:path w="10159" h="3809">
                  <a:moveTo>
                    <a:pt x="6857" y="0"/>
                  </a:moveTo>
                  <a:lnTo>
                    <a:pt x="0" y="3810"/>
                  </a:lnTo>
                  <a:lnTo>
                    <a:pt x="0" y="0"/>
                  </a:lnTo>
                  <a:lnTo>
                    <a:pt x="9905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01" name="object 18101"/>
            <p:cNvSpPr/>
            <p:nvPr/>
          </p:nvSpPr>
          <p:spPr>
            <a:xfrm>
              <a:off x="6660235" y="6883907"/>
              <a:ext cx="10160" cy="6985"/>
            </a:xfrm>
            <a:custGeom>
              <a:avLst/>
              <a:gdLst/>
              <a:ahLst/>
              <a:cxnLst/>
              <a:rect l="l" t="t" r="r" b="b"/>
              <a:pathLst>
                <a:path w="10159" h="6984">
                  <a:moveTo>
                    <a:pt x="0" y="0"/>
                  </a:moveTo>
                  <a:lnTo>
                    <a:pt x="9906" y="0"/>
                  </a:lnTo>
                  <a:lnTo>
                    <a:pt x="9906" y="6858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02" name="object 18102"/>
            <p:cNvSpPr/>
            <p:nvPr/>
          </p:nvSpPr>
          <p:spPr>
            <a:xfrm>
              <a:off x="6646519" y="6883907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29" h="24129">
                  <a:moveTo>
                    <a:pt x="23622" y="6857"/>
                  </a:moveTo>
                  <a:lnTo>
                    <a:pt x="17526" y="6857"/>
                  </a:lnTo>
                  <a:lnTo>
                    <a:pt x="17526" y="16763"/>
                  </a:lnTo>
                  <a:lnTo>
                    <a:pt x="23622" y="13715"/>
                  </a:lnTo>
                  <a:lnTo>
                    <a:pt x="23622" y="19811"/>
                  </a:lnTo>
                  <a:lnTo>
                    <a:pt x="3810" y="23621"/>
                  </a:lnTo>
                  <a:lnTo>
                    <a:pt x="3810" y="16763"/>
                  </a:lnTo>
                  <a:lnTo>
                    <a:pt x="10668" y="16763"/>
                  </a:lnTo>
                  <a:lnTo>
                    <a:pt x="10668" y="6857"/>
                  </a:lnTo>
                  <a:lnTo>
                    <a:pt x="3810" y="9905"/>
                  </a:lnTo>
                  <a:lnTo>
                    <a:pt x="0" y="3047"/>
                  </a:lnTo>
                  <a:lnTo>
                    <a:pt x="1371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8103" name="object 18103"/>
          <p:cNvGrpSpPr/>
          <p:nvPr/>
        </p:nvGrpSpPr>
        <p:grpSpPr>
          <a:xfrm>
            <a:off x="7947427" y="7296892"/>
            <a:ext cx="9577" cy="14365"/>
            <a:chOff x="6323431" y="6898385"/>
            <a:chExt cx="7620" cy="11430"/>
          </a:xfrm>
        </p:grpSpPr>
        <p:sp>
          <p:nvSpPr>
            <p:cNvPr id="18104" name="object 18104"/>
            <p:cNvSpPr/>
            <p:nvPr/>
          </p:nvSpPr>
          <p:spPr>
            <a:xfrm>
              <a:off x="6326479" y="6898385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2286" y="0"/>
                  </a:moveTo>
                  <a:lnTo>
                    <a:pt x="3902" y="669"/>
                  </a:lnTo>
                  <a:lnTo>
                    <a:pt x="4572" y="2286"/>
                  </a:lnTo>
                  <a:lnTo>
                    <a:pt x="3902" y="3902"/>
                  </a:lnTo>
                  <a:lnTo>
                    <a:pt x="2286" y="4572"/>
                  </a:lnTo>
                  <a:lnTo>
                    <a:pt x="669" y="3902"/>
                  </a:lnTo>
                  <a:lnTo>
                    <a:pt x="0" y="2286"/>
                  </a:lnTo>
                  <a:lnTo>
                    <a:pt x="669" y="669"/>
                  </a:lnTo>
                  <a:lnTo>
                    <a:pt x="228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05" name="object 18105"/>
            <p:cNvSpPr/>
            <p:nvPr/>
          </p:nvSpPr>
          <p:spPr>
            <a:xfrm>
              <a:off x="6325717" y="690067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06" name="object 18106"/>
            <p:cNvSpPr/>
            <p:nvPr/>
          </p:nvSpPr>
          <p:spPr>
            <a:xfrm>
              <a:off x="6325717" y="6900671"/>
              <a:ext cx="3175" cy="6985"/>
            </a:xfrm>
            <a:custGeom>
              <a:avLst/>
              <a:gdLst/>
              <a:ahLst/>
              <a:cxnLst/>
              <a:rect l="l" t="t" r="r" b="b"/>
              <a:pathLst>
                <a:path w="3175" h="6984">
                  <a:moveTo>
                    <a:pt x="3048" y="6858"/>
                  </a:moveTo>
                  <a:lnTo>
                    <a:pt x="0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07" name="object 18107"/>
            <p:cNvSpPr/>
            <p:nvPr/>
          </p:nvSpPr>
          <p:spPr>
            <a:xfrm>
              <a:off x="6325717" y="6900671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304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8108" name="object 18108"/>
          <p:cNvGrpSpPr/>
          <p:nvPr/>
        </p:nvGrpSpPr>
        <p:grpSpPr>
          <a:xfrm>
            <a:off x="8087251" y="7322750"/>
            <a:ext cx="57462" cy="22346"/>
            <a:chOff x="6434683" y="6918959"/>
            <a:chExt cx="45720" cy="17780"/>
          </a:xfrm>
        </p:grpSpPr>
        <p:sp>
          <p:nvSpPr>
            <p:cNvPr id="18109" name="object 18109"/>
            <p:cNvSpPr/>
            <p:nvPr/>
          </p:nvSpPr>
          <p:spPr>
            <a:xfrm>
              <a:off x="6436969" y="6921245"/>
              <a:ext cx="3810" cy="13335"/>
            </a:xfrm>
            <a:custGeom>
              <a:avLst/>
              <a:gdLst/>
              <a:ahLst/>
              <a:cxnLst/>
              <a:rect l="l" t="t" r="r" b="b"/>
              <a:pathLst>
                <a:path w="3810" h="13334">
                  <a:moveTo>
                    <a:pt x="0" y="0"/>
                  </a:moveTo>
                  <a:lnTo>
                    <a:pt x="3810" y="12953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10" name="object 18110"/>
            <p:cNvSpPr/>
            <p:nvPr/>
          </p:nvSpPr>
          <p:spPr>
            <a:xfrm>
              <a:off x="6447637" y="6928103"/>
              <a:ext cx="30480" cy="3175"/>
            </a:xfrm>
            <a:custGeom>
              <a:avLst/>
              <a:gdLst/>
              <a:ahLst/>
              <a:cxnLst/>
              <a:rect l="l" t="t" r="r" b="b"/>
              <a:pathLst>
                <a:path w="30479" h="3175">
                  <a:moveTo>
                    <a:pt x="0" y="3047"/>
                  </a:moveTo>
                  <a:lnTo>
                    <a:pt x="3048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8111" name="object 18111"/>
          <p:cNvSpPr/>
          <p:nvPr/>
        </p:nvSpPr>
        <p:spPr>
          <a:xfrm>
            <a:off x="7916781" y="7350523"/>
            <a:ext cx="3990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  <a:lnTo>
                  <a:pt x="304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8112" name="object 18112"/>
          <p:cNvGrpSpPr/>
          <p:nvPr/>
        </p:nvGrpSpPr>
        <p:grpSpPr>
          <a:xfrm>
            <a:off x="7959878" y="7279654"/>
            <a:ext cx="189145" cy="79010"/>
            <a:chOff x="6333337" y="6884669"/>
            <a:chExt cx="150495" cy="62865"/>
          </a:xfrm>
        </p:grpSpPr>
        <p:sp>
          <p:nvSpPr>
            <p:cNvPr id="18113" name="object 18113"/>
            <p:cNvSpPr/>
            <p:nvPr/>
          </p:nvSpPr>
          <p:spPr>
            <a:xfrm>
              <a:off x="6433921" y="6886955"/>
              <a:ext cx="3175" cy="24130"/>
            </a:xfrm>
            <a:custGeom>
              <a:avLst/>
              <a:gdLst/>
              <a:ahLst/>
              <a:cxnLst/>
              <a:rect l="l" t="t" r="r" b="b"/>
              <a:pathLst>
                <a:path w="3175" h="24129">
                  <a:moveTo>
                    <a:pt x="0" y="0"/>
                  </a:moveTo>
                  <a:lnTo>
                    <a:pt x="3048" y="23621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14" name="object 18114"/>
            <p:cNvSpPr/>
            <p:nvPr/>
          </p:nvSpPr>
          <p:spPr>
            <a:xfrm>
              <a:off x="6467449" y="6897623"/>
              <a:ext cx="13970" cy="10160"/>
            </a:xfrm>
            <a:custGeom>
              <a:avLst/>
              <a:gdLst/>
              <a:ahLst/>
              <a:cxnLst/>
              <a:rect l="l" t="t" r="r" b="b"/>
              <a:pathLst>
                <a:path w="13970" h="10159">
                  <a:moveTo>
                    <a:pt x="0" y="9906"/>
                  </a:moveTo>
                  <a:lnTo>
                    <a:pt x="13716" y="0"/>
                  </a:lnTo>
                </a:path>
                <a:path w="13970" h="10159">
                  <a:moveTo>
                    <a:pt x="0" y="9906"/>
                  </a:moveTo>
                  <a:lnTo>
                    <a:pt x="13716" y="0"/>
                  </a:lnTo>
                </a:path>
                <a:path w="13970" h="10159">
                  <a:moveTo>
                    <a:pt x="0" y="9906"/>
                  </a:moveTo>
                  <a:lnTo>
                    <a:pt x="13716" y="0"/>
                  </a:lnTo>
                </a:path>
                <a:path w="13970" h="10159">
                  <a:moveTo>
                    <a:pt x="0" y="9906"/>
                  </a:moveTo>
                  <a:lnTo>
                    <a:pt x="13716" y="0"/>
                  </a:lnTo>
                </a:path>
                <a:path w="13970" h="10159">
                  <a:moveTo>
                    <a:pt x="0" y="9906"/>
                  </a:moveTo>
                  <a:lnTo>
                    <a:pt x="10668" y="0"/>
                  </a:lnTo>
                </a:path>
                <a:path w="13970" h="10159">
                  <a:moveTo>
                    <a:pt x="0" y="9906"/>
                  </a:moveTo>
                  <a:lnTo>
                    <a:pt x="1066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15" name="object 18115"/>
            <p:cNvSpPr/>
            <p:nvPr/>
          </p:nvSpPr>
          <p:spPr>
            <a:xfrm>
              <a:off x="6467449" y="6897623"/>
              <a:ext cx="10795" cy="13335"/>
            </a:xfrm>
            <a:custGeom>
              <a:avLst/>
              <a:gdLst/>
              <a:ahLst/>
              <a:cxnLst/>
              <a:rect l="l" t="t" r="r" b="b"/>
              <a:pathLst>
                <a:path w="10795" h="13334">
                  <a:moveTo>
                    <a:pt x="0" y="12954"/>
                  </a:moveTo>
                  <a:lnTo>
                    <a:pt x="10667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16" name="object 18116"/>
            <p:cNvSpPr/>
            <p:nvPr/>
          </p:nvSpPr>
          <p:spPr>
            <a:xfrm>
              <a:off x="6464401" y="6897623"/>
              <a:ext cx="13970" cy="13335"/>
            </a:xfrm>
            <a:custGeom>
              <a:avLst/>
              <a:gdLst/>
              <a:ahLst/>
              <a:cxnLst/>
              <a:rect l="l" t="t" r="r" b="b"/>
              <a:pathLst>
                <a:path w="13970" h="13334">
                  <a:moveTo>
                    <a:pt x="0" y="12954"/>
                  </a:moveTo>
                  <a:lnTo>
                    <a:pt x="13716" y="0"/>
                  </a:lnTo>
                </a:path>
                <a:path w="13970" h="13334">
                  <a:moveTo>
                    <a:pt x="0" y="12954"/>
                  </a:moveTo>
                  <a:lnTo>
                    <a:pt x="13716" y="0"/>
                  </a:lnTo>
                </a:path>
                <a:path w="13970" h="13334">
                  <a:moveTo>
                    <a:pt x="0" y="12954"/>
                  </a:moveTo>
                  <a:lnTo>
                    <a:pt x="13716" y="0"/>
                  </a:lnTo>
                </a:path>
                <a:path w="13970" h="13334">
                  <a:moveTo>
                    <a:pt x="0" y="12954"/>
                  </a:moveTo>
                  <a:lnTo>
                    <a:pt x="9905" y="0"/>
                  </a:lnTo>
                </a:path>
                <a:path w="13970" h="13334">
                  <a:moveTo>
                    <a:pt x="0" y="12954"/>
                  </a:moveTo>
                  <a:lnTo>
                    <a:pt x="9905" y="0"/>
                  </a:lnTo>
                </a:path>
                <a:path w="13970" h="13334">
                  <a:moveTo>
                    <a:pt x="0" y="12954"/>
                  </a:moveTo>
                  <a:lnTo>
                    <a:pt x="9905" y="0"/>
                  </a:lnTo>
                </a:path>
                <a:path w="13970" h="13334">
                  <a:moveTo>
                    <a:pt x="0" y="12954"/>
                  </a:moveTo>
                  <a:lnTo>
                    <a:pt x="9905" y="0"/>
                  </a:lnTo>
                </a:path>
                <a:path w="13970" h="13334">
                  <a:moveTo>
                    <a:pt x="0" y="12954"/>
                  </a:moveTo>
                  <a:lnTo>
                    <a:pt x="9905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17" name="object 18117"/>
            <p:cNvSpPr/>
            <p:nvPr/>
          </p:nvSpPr>
          <p:spPr>
            <a:xfrm>
              <a:off x="6460591" y="6900671"/>
              <a:ext cx="13970" cy="10160"/>
            </a:xfrm>
            <a:custGeom>
              <a:avLst/>
              <a:gdLst/>
              <a:ahLst/>
              <a:cxnLst/>
              <a:rect l="l" t="t" r="r" b="b"/>
              <a:pathLst>
                <a:path w="13970" h="10159">
                  <a:moveTo>
                    <a:pt x="0" y="9906"/>
                  </a:moveTo>
                  <a:lnTo>
                    <a:pt x="13716" y="0"/>
                  </a:lnTo>
                </a:path>
                <a:path w="13970" h="10159">
                  <a:moveTo>
                    <a:pt x="0" y="9906"/>
                  </a:moveTo>
                  <a:lnTo>
                    <a:pt x="10668" y="0"/>
                  </a:lnTo>
                </a:path>
                <a:path w="13970" h="10159">
                  <a:moveTo>
                    <a:pt x="0" y="9906"/>
                  </a:moveTo>
                  <a:lnTo>
                    <a:pt x="10668" y="0"/>
                  </a:lnTo>
                </a:path>
                <a:path w="13970" h="10159">
                  <a:moveTo>
                    <a:pt x="0" y="9906"/>
                  </a:moveTo>
                  <a:lnTo>
                    <a:pt x="10668" y="0"/>
                  </a:lnTo>
                </a:path>
                <a:path w="13970" h="10159">
                  <a:moveTo>
                    <a:pt x="0" y="9906"/>
                  </a:moveTo>
                  <a:lnTo>
                    <a:pt x="10668" y="0"/>
                  </a:lnTo>
                </a:path>
                <a:path w="13970" h="10159">
                  <a:moveTo>
                    <a:pt x="0" y="9906"/>
                  </a:moveTo>
                  <a:lnTo>
                    <a:pt x="10668" y="0"/>
                  </a:lnTo>
                </a:path>
                <a:path w="13970" h="10159">
                  <a:moveTo>
                    <a:pt x="0" y="9906"/>
                  </a:moveTo>
                  <a:lnTo>
                    <a:pt x="10668" y="0"/>
                  </a:lnTo>
                </a:path>
                <a:path w="13970" h="10159">
                  <a:moveTo>
                    <a:pt x="0" y="9906"/>
                  </a:moveTo>
                  <a:lnTo>
                    <a:pt x="685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18" name="object 18118"/>
            <p:cNvSpPr/>
            <p:nvPr/>
          </p:nvSpPr>
          <p:spPr>
            <a:xfrm>
              <a:off x="6457543" y="6900671"/>
              <a:ext cx="10160" cy="10160"/>
            </a:xfrm>
            <a:custGeom>
              <a:avLst/>
              <a:gdLst/>
              <a:ahLst/>
              <a:cxnLst/>
              <a:rect l="l" t="t" r="r" b="b"/>
              <a:pathLst>
                <a:path w="10160" h="10159">
                  <a:moveTo>
                    <a:pt x="0" y="9906"/>
                  </a:moveTo>
                  <a:lnTo>
                    <a:pt x="9906" y="0"/>
                  </a:lnTo>
                </a:path>
                <a:path w="10160" h="10159">
                  <a:moveTo>
                    <a:pt x="0" y="9906"/>
                  </a:moveTo>
                  <a:lnTo>
                    <a:pt x="9906" y="0"/>
                  </a:lnTo>
                </a:path>
                <a:path w="10160" h="10159">
                  <a:moveTo>
                    <a:pt x="0" y="9906"/>
                  </a:moveTo>
                  <a:lnTo>
                    <a:pt x="9906" y="0"/>
                  </a:lnTo>
                </a:path>
                <a:path w="10160" h="10159">
                  <a:moveTo>
                    <a:pt x="0" y="9906"/>
                  </a:moveTo>
                  <a:lnTo>
                    <a:pt x="9906" y="0"/>
                  </a:lnTo>
                </a:path>
                <a:path w="10160" h="10159">
                  <a:moveTo>
                    <a:pt x="0" y="9906"/>
                  </a:moveTo>
                  <a:lnTo>
                    <a:pt x="6858" y="0"/>
                  </a:lnTo>
                </a:path>
                <a:path w="10160" h="10159">
                  <a:moveTo>
                    <a:pt x="0" y="9906"/>
                  </a:moveTo>
                  <a:lnTo>
                    <a:pt x="6858" y="0"/>
                  </a:lnTo>
                </a:path>
                <a:path w="10160" h="10159">
                  <a:moveTo>
                    <a:pt x="0" y="9906"/>
                  </a:moveTo>
                  <a:lnTo>
                    <a:pt x="6858" y="0"/>
                  </a:lnTo>
                </a:path>
                <a:path w="10160" h="10159">
                  <a:moveTo>
                    <a:pt x="0" y="9906"/>
                  </a:moveTo>
                  <a:lnTo>
                    <a:pt x="6858" y="0"/>
                  </a:lnTo>
                </a:path>
                <a:path w="10160" h="10159">
                  <a:moveTo>
                    <a:pt x="0" y="9906"/>
                  </a:moveTo>
                  <a:lnTo>
                    <a:pt x="6858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19" name="object 18119"/>
            <p:cNvSpPr/>
            <p:nvPr/>
          </p:nvSpPr>
          <p:spPr>
            <a:xfrm>
              <a:off x="6454495" y="6903719"/>
              <a:ext cx="10160" cy="6985"/>
            </a:xfrm>
            <a:custGeom>
              <a:avLst/>
              <a:gdLst/>
              <a:ahLst/>
              <a:cxnLst/>
              <a:rect l="l" t="t" r="r" b="b"/>
              <a:pathLst>
                <a:path w="10160" h="6984">
                  <a:moveTo>
                    <a:pt x="0" y="6858"/>
                  </a:moveTo>
                  <a:lnTo>
                    <a:pt x="9906" y="0"/>
                  </a:lnTo>
                </a:path>
                <a:path w="10160" h="6984">
                  <a:moveTo>
                    <a:pt x="0" y="6858"/>
                  </a:moveTo>
                  <a:lnTo>
                    <a:pt x="6095" y="0"/>
                  </a:lnTo>
                </a:path>
                <a:path w="10160" h="6984">
                  <a:moveTo>
                    <a:pt x="0" y="6858"/>
                  </a:moveTo>
                  <a:lnTo>
                    <a:pt x="6095" y="0"/>
                  </a:lnTo>
                </a:path>
                <a:path w="10160" h="6984">
                  <a:moveTo>
                    <a:pt x="0" y="6858"/>
                  </a:moveTo>
                  <a:lnTo>
                    <a:pt x="6095" y="0"/>
                  </a:lnTo>
                </a:path>
                <a:path w="10160" h="6984">
                  <a:moveTo>
                    <a:pt x="0" y="6858"/>
                  </a:moveTo>
                  <a:lnTo>
                    <a:pt x="6095" y="0"/>
                  </a:lnTo>
                </a:path>
                <a:path w="10160" h="6984">
                  <a:moveTo>
                    <a:pt x="0" y="6858"/>
                  </a:moveTo>
                  <a:lnTo>
                    <a:pt x="6095" y="0"/>
                  </a:lnTo>
                </a:path>
                <a:path w="10160" h="6984">
                  <a:moveTo>
                    <a:pt x="0" y="6858"/>
                  </a:moveTo>
                  <a:lnTo>
                    <a:pt x="6095" y="0"/>
                  </a:lnTo>
                </a:path>
                <a:path w="10160" h="6984">
                  <a:moveTo>
                    <a:pt x="0" y="6858"/>
                  </a:moveTo>
                  <a:lnTo>
                    <a:pt x="3047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20" name="object 18120"/>
            <p:cNvSpPr/>
            <p:nvPr/>
          </p:nvSpPr>
          <p:spPr>
            <a:xfrm>
              <a:off x="6450685" y="6903719"/>
              <a:ext cx="6985" cy="6985"/>
            </a:xfrm>
            <a:custGeom>
              <a:avLst/>
              <a:gdLst/>
              <a:ahLst/>
              <a:cxnLst/>
              <a:rect l="l" t="t" r="r" b="b"/>
              <a:pathLst>
                <a:path w="6985" h="6984">
                  <a:moveTo>
                    <a:pt x="0" y="6858"/>
                  </a:moveTo>
                  <a:lnTo>
                    <a:pt x="6858" y="0"/>
                  </a:lnTo>
                </a:path>
                <a:path w="6985" h="6984">
                  <a:moveTo>
                    <a:pt x="0" y="6858"/>
                  </a:moveTo>
                  <a:lnTo>
                    <a:pt x="6858" y="0"/>
                  </a:lnTo>
                </a:path>
                <a:path w="6985" h="6984">
                  <a:moveTo>
                    <a:pt x="0" y="6858"/>
                  </a:moveTo>
                  <a:lnTo>
                    <a:pt x="6858" y="0"/>
                  </a:lnTo>
                </a:path>
                <a:path w="6985" h="6984">
                  <a:moveTo>
                    <a:pt x="0" y="6858"/>
                  </a:moveTo>
                  <a:lnTo>
                    <a:pt x="6858" y="0"/>
                  </a:lnTo>
                </a:path>
                <a:path w="6985" h="6984">
                  <a:moveTo>
                    <a:pt x="0" y="6858"/>
                  </a:moveTo>
                  <a:lnTo>
                    <a:pt x="6858" y="0"/>
                  </a:lnTo>
                </a:path>
                <a:path w="6985" h="6984">
                  <a:moveTo>
                    <a:pt x="0" y="6858"/>
                  </a:moveTo>
                  <a:lnTo>
                    <a:pt x="3809" y="0"/>
                  </a:lnTo>
                </a:path>
                <a:path w="6985" h="6984">
                  <a:moveTo>
                    <a:pt x="0" y="6858"/>
                  </a:moveTo>
                  <a:lnTo>
                    <a:pt x="3809" y="0"/>
                  </a:lnTo>
                </a:path>
                <a:path w="6985" h="6984">
                  <a:moveTo>
                    <a:pt x="0" y="6858"/>
                  </a:moveTo>
                  <a:lnTo>
                    <a:pt x="3810" y="3810"/>
                  </a:lnTo>
                </a:path>
                <a:path w="6985" h="6984">
                  <a:moveTo>
                    <a:pt x="0" y="6858"/>
                  </a:moveTo>
                  <a:lnTo>
                    <a:pt x="381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21" name="object 18121"/>
            <p:cNvSpPr/>
            <p:nvPr/>
          </p:nvSpPr>
          <p:spPr>
            <a:xfrm>
              <a:off x="6447637" y="6907529"/>
              <a:ext cx="6985" cy="3175"/>
            </a:xfrm>
            <a:custGeom>
              <a:avLst/>
              <a:gdLst/>
              <a:ahLst/>
              <a:cxnLst/>
              <a:rect l="l" t="t" r="r" b="b"/>
              <a:pathLst>
                <a:path w="6985" h="3175">
                  <a:moveTo>
                    <a:pt x="0" y="3048"/>
                  </a:moveTo>
                  <a:lnTo>
                    <a:pt x="6858" y="0"/>
                  </a:lnTo>
                </a:path>
                <a:path w="6985" h="3175">
                  <a:moveTo>
                    <a:pt x="0" y="3048"/>
                  </a:moveTo>
                  <a:lnTo>
                    <a:pt x="6858" y="0"/>
                  </a:lnTo>
                </a:path>
                <a:path w="6985" h="3175">
                  <a:moveTo>
                    <a:pt x="0" y="3048"/>
                  </a:moveTo>
                  <a:lnTo>
                    <a:pt x="3047" y="0"/>
                  </a:lnTo>
                </a:path>
                <a:path w="6985" h="3175">
                  <a:moveTo>
                    <a:pt x="0" y="3048"/>
                  </a:moveTo>
                  <a:lnTo>
                    <a:pt x="3047" y="0"/>
                  </a:lnTo>
                </a:path>
                <a:path w="6985" h="3175">
                  <a:moveTo>
                    <a:pt x="0" y="3048"/>
                  </a:moveTo>
                  <a:lnTo>
                    <a:pt x="3047" y="0"/>
                  </a:lnTo>
                </a:path>
                <a:path w="6985" h="3175">
                  <a:moveTo>
                    <a:pt x="0" y="3048"/>
                  </a:moveTo>
                  <a:lnTo>
                    <a:pt x="3047" y="0"/>
                  </a:lnTo>
                </a:path>
                <a:path w="6985" h="3175">
                  <a:moveTo>
                    <a:pt x="0" y="3048"/>
                  </a:moveTo>
                  <a:lnTo>
                    <a:pt x="3047" y="0"/>
                  </a:lnTo>
                </a:path>
                <a:path w="6985" h="3175">
                  <a:moveTo>
                    <a:pt x="0" y="3048"/>
                  </a:moveTo>
                  <a:lnTo>
                    <a:pt x="3047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22" name="object 18122"/>
            <p:cNvSpPr/>
            <p:nvPr/>
          </p:nvSpPr>
          <p:spPr>
            <a:xfrm>
              <a:off x="6443827" y="6907529"/>
              <a:ext cx="3810" cy="3175"/>
            </a:xfrm>
            <a:custGeom>
              <a:avLst/>
              <a:gdLst/>
              <a:ahLst/>
              <a:cxnLst/>
              <a:rect l="l" t="t" r="r" b="b"/>
              <a:pathLst>
                <a:path w="3810" h="3175">
                  <a:moveTo>
                    <a:pt x="0" y="3048"/>
                  </a:moveTo>
                  <a:lnTo>
                    <a:pt x="3810" y="0"/>
                  </a:lnTo>
                </a:path>
                <a:path w="3810" h="3175">
                  <a:moveTo>
                    <a:pt x="0" y="3048"/>
                  </a:moveTo>
                  <a:lnTo>
                    <a:pt x="3810" y="0"/>
                  </a:lnTo>
                </a:path>
                <a:path w="3810" h="3175">
                  <a:moveTo>
                    <a:pt x="0" y="3048"/>
                  </a:moveTo>
                  <a:lnTo>
                    <a:pt x="3810" y="0"/>
                  </a:lnTo>
                </a:path>
                <a:path w="3810" h="3175">
                  <a:moveTo>
                    <a:pt x="0" y="3048"/>
                  </a:moveTo>
                  <a:lnTo>
                    <a:pt x="3810" y="0"/>
                  </a:lnTo>
                </a:path>
                <a:path w="3810" h="3175">
                  <a:moveTo>
                    <a:pt x="0" y="3048"/>
                  </a:moveTo>
                  <a:lnTo>
                    <a:pt x="3810" y="0"/>
                  </a:lnTo>
                </a:path>
                <a:path w="3810" h="3175">
                  <a:moveTo>
                    <a:pt x="0" y="3048"/>
                  </a:moveTo>
                  <a:lnTo>
                    <a:pt x="3810" y="0"/>
                  </a:lnTo>
                </a:path>
                <a:path w="3810" h="3175">
                  <a:moveTo>
                    <a:pt x="0" y="3048"/>
                  </a:moveTo>
                  <a:lnTo>
                    <a:pt x="0" y="3048"/>
                  </a:ln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23" name="object 18123"/>
            <p:cNvSpPr/>
            <p:nvPr/>
          </p:nvSpPr>
          <p:spPr>
            <a:xfrm>
              <a:off x="6440779" y="691057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48" y="0"/>
                  </a:lnTo>
                </a:path>
                <a:path w="3175">
                  <a:moveTo>
                    <a:pt x="0" y="0"/>
                  </a:moveTo>
                  <a:lnTo>
                    <a:pt x="3048" y="0"/>
                  </a:lnTo>
                </a:path>
                <a:path w="3175">
                  <a:moveTo>
                    <a:pt x="0" y="0"/>
                  </a:moveTo>
                  <a:lnTo>
                    <a:pt x="3048" y="0"/>
                  </a:lnTo>
                </a:path>
                <a:path w="3175">
                  <a:moveTo>
                    <a:pt x="0" y="0"/>
                  </a:moveTo>
                  <a:lnTo>
                    <a:pt x="3048" y="0"/>
                  </a:lnTo>
                </a:path>
                <a:path w="317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24" name="object 18124"/>
            <p:cNvSpPr/>
            <p:nvPr/>
          </p:nvSpPr>
          <p:spPr>
            <a:xfrm>
              <a:off x="6436969" y="691057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10">
                  <a:moveTo>
                    <a:pt x="0" y="0"/>
                  </a:moveTo>
                  <a:lnTo>
                    <a:pt x="3810" y="0"/>
                  </a:lnTo>
                </a:path>
                <a:path w="3810">
                  <a:moveTo>
                    <a:pt x="0" y="0"/>
                  </a:move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25" name="object 18125"/>
            <p:cNvSpPr/>
            <p:nvPr/>
          </p:nvSpPr>
          <p:spPr>
            <a:xfrm>
              <a:off x="6464401" y="6907529"/>
              <a:ext cx="6985" cy="6985"/>
            </a:xfrm>
            <a:custGeom>
              <a:avLst/>
              <a:gdLst/>
              <a:ahLst/>
              <a:cxnLst/>
              <a:rect l="l" t="t" r="r" b="b"/>
              <a:pathLst>
                <a:path w="6985" h="6984">
                  <a:moveTo>
                    <a:pt x="6858" y="3048"/>
                  </a:moveTo>
                  <a:lnTo>
                    <a:pt x="3048" y="6858"/>
                  </a:lnTo>
                  <a:lnTo>
                    <a:pt x="0" y="0"/>
                  </a:lnTo>
                  <a:lnTo>
                    <a:pt x="30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26" name="object 18126"/>
            <p:cNvSpPr/>
            <p:nvPr/>
          </p:nvSpPr>
          <p:spPr>
            <a:xfrm>
              <a:off x="6430873" y="6910577"/>
              <a:ext cx="3175" cy="6985"/>
            </a:xfrm>
            <a:custGeom>
              <a:avLst/>
              <a:gdLst/>
              <a:ahLst/>
              <a:cxnLst/>
              <a:rect l="l" t="t" r="r" b="b"/>
              <a:pathLst>
                <a:path w="3175" h="6984">
                  <a:moveTo>
                    <a:pt x="3048" y="3810"/>
                  </a:moveTo>
                  <a:lnTo>
                    <a:pt x="3048" y="6858"/>
                  </a:lnTo>
                  <a:lnTo>
                    <a:pt x="0" y="6858"/>
                  </a:lnTo>
                  <a:lnTo>
                    <a:pt x="0" y="0"/>
                  </a:lnTo>
                  <a:lnTo>
                    <a:pt x="30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27" name="object 18127"/>
            <p:cNvSpPr/>
            <p:nvPr/>
          </p:nvSpPr>
          <p:spPr>
            <a:xfrm>
              <a:off x="6430873" y="6934199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09">
                  <a:moveTo>
                    <a:pt x="0" y="3809"/>
                  </a:moveTo>
                  <a:lnTo>
                    <a:pt x="0" y="0"/>
                  </a:lnTo>
                  <a:lnTo>
                    <a:pt x="3047" y="0"/>
                  </a:lnTo>
                  <a:lnTo>
                    <a:pt x="3048" y="3809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28" name="object 18128"/>
            <p:cNvSpPr/>
            <p:nvPr/>
          </p:nvSpPr>
          <p:spPr>
            <a:xfrm>
              <a:off x="6406489" y="6931151"/>
              <a:ext cx="3810" cy="3175"/>
            </a:xfrm>
            <a:custGeom>
              <a:avLst/>
              <a:gdLst/>
              <a:ahLst/>
              <a:cxnLst/>
              <a:rect l="l" t="t" r="r" b="b"/>
              <a:pathLst>
                <a:path w="3810" h="3175">
                  <a:moveTo>
                    <a:pt x="0" y="3047"/>
                  </a:moveTo>
                  <a:lnTo>
                    <a:pt x="3810" y="3047"/>
                  </a:lnTo>
                  <a:lnTo>
                    <a:pt x="3810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29" name="object 18129"/>
            <p:cNvSpPr/>
            <p:nvPr/>
          </p:nvSpPr>
          <p:spPr>
            <a:xfrm>
              <a:off x="6372961" y="6934199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09">
                  <a:moveTo>
                    <a:pt x="3810" y="3809"/>
                  </a:moveTo>
                  <a:lnTo>
                    <a:pt x="0" y="3809"/>
                  </a:lnTo>
                  <a:lnTo>
                    <a:pt x="0" y="0"/>
                  </a:lnTo>
                  <a:lnTo>
                    <a:pt x="381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30" name="object 18130"/>
            <p:cNvSpPr/>
            <p:nvPr/>
          </p:nvSpPr>
          <p:spPr>
            <a:xfrm>
              <a:off x="6335623" y="6938009"/>
              <a:ext cx="3810" cy="6985"/>
            </a:xfrm>
            <a:custGeom>
              <a:avLst/>
              <a:gdLst/>
              <a:ahLst/>
              <a:cxnLst/>
              <a:rect l="l" t="t" r="r" b="b"/>
              <a:pathLst>
                <a:path w="3810" h="6984">
                  <a:moveTo>
                    <a:pt x="3810" y="3048"/>
                  </a:moveTo>
                  <a:lnTo>
                    <a:pt x="0" y="6858"/>
                  </a:lnTo>
                  <a:lnTo>
                    <a:pt x="0" y="0"/>
                  </a:lnTo>
                  <a:lnTo>
                    <a:pt x="3810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31" name="object 18131"/>
            <p:cNvSpPr/>
            <p:nvPr/>
          </p:nvSpPr>
          <p:spPr>
            <a:xfrm>
              <a:off x="6410299" y="6910577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29" h="24129">
                  <a:moveTo>
                    <a:pt x="9905" y="0"/>
                  </a:moveTo>
                  <a:lnTo>
                    <a:pt x="20573" y="0"/>
                  </a:lnTo>
                  <a:lnTo>
                    <a:pt x="20573" y="6858"/>
                  </a:lnTo>
                  <a:lnTo>
                    <a:pt x="13715" y="6858"/>
                  </a:lnTo>
                  <a:lnTo>
                    <a:pt x="13715" y="13716"/>
                  </a:lnTo>
                  <a:lnTo>
                    <a:pt x="20573" y="13716"/>
                  </a:lnTo>
                  <a:lnTo>
                    <a:pt x="23621" y="20574"/>
                  </a:lnTo>
                  <a:lnTo>
                    <a:pt x="0" y="23622"/>
                  </a:lnTo>
                  <a:lnTo>
                    <a:pt x="0" y="17526"/>
                  </a:lnTo>
                  <a:lnTo>
                    <a:pt x="6857" y="17526"/>
                  </a:lnTo>
                  <a:lnTo>
                    <a:pt x="6857" y="6858"/>
                  </a:lnTo>
                  <a:lnTo>
                    <a:pt x="0" y="6858"/>
                  </a:lnTo>
                  <a:lnTo>
                    <a:pt x="0" y="0"/>
                  </a:lnTo>
                  <a:lnTo>
                    <a:pt x="9905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32" name="object 18132"/>
            <p:cNvSpPr/>
            <p:nvPr/>
          </p:nvSpPr>
          <p:spPr>
            <a:xfrm>
              <a:off x="6420205" y="691438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5">
                  <a:moveTo>
                    <a:pt x="0" y="0"/>
                  </a:moveTo>
                  <a:lnTo>
                    <a:pt x="6858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33" name="object 18133"/>
            <p:cNvSpPr/>
            <p:nvPr/>
          </p:nvSpPr>
          <p:spPr>
            <a:xfrm>
              <a:off x="6420205" y="691514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762" y="0"/>
                  </a:moveTo>
                  <a:lnTo>
                    <a:pt x="0" y="0"/>
                  </a:lnTo>
                  <a:lnTo>
                    <a:pt x="0" y="76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34" name="object 18134"/>
            <p:cNvSpPr/>
            <p:nvPr/>
          </p:nvSpPr>
          <p:spPr>
            <a:xfrm>
              <a:off x="6420205" y="6917435"/>
              <a:ext cx="0" cy="10795"/>
            </a:xfrm>
            <a:custGeom>
              <a:avLst/>
              <a:gdLst/>
              <a:ahLst/>
              <a:cxnLst/>
              <a:rect l="l" t="t" r="r" b="b"/>
              <a:pathLst>
                <a:path h="10795">
                  <a:moveTo>
                    <a:pt x="0" y="0"/>
                  </a:moveTo>
                  <a:lnTo>
                    <a:pt x="0" y="10667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35" name="object 18135"/>
            <p:cNvSpPr/>
            <p:nvPr/>
          </p:nvSpPr>
          <p:spPr>
            <a:xfrm>
              <a:off x="6421729" y="692810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0"/>
                  </a:moveTo>
                  <a:lnTo>
                    <a:pt x="0" y="762"/>
                  </a:lnTo>
                  <a:lnTo>
                    <a:pt x="762" y="761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36" name="object 18136"/>
            <p:cNvSpPr/>
            <p:nvPr/>
          </p:nvSpPr>
          <p:spPr>
            <a:xfrm>
              <a:off x="6413347" y="6928103"/>
              <a:ext cx="17780" cy="3175"/>
            </a:xfrm>
            <a:custGeom>
              <a:avLst/>
              <a:gdLst/>
              <a:ahLst/>
              <a:cxnLst/>
              <a:rect l="l" t="t" r="r" b="b"/>
              <a:pathLst>
                <a:path w="17779" h="3175">
                  <a:moveTo>
                    <a:pt x="10667" y="0"/>
                  </a:moveTo>
                  <a:lnTo>
                    <a:pt x="17525" y="0"/>
                  </a:lnTo>
                  <a:lnTo>
                    <a:pt x="0" y="3048"/>
                  </a:lnTo>
                  <a:lnTo>
                    <a:pt x="6857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37" name="object 18137"/>
            <p:cNvSpPr/>
            <p:nvPr/>
          </p:nvSpPr>
          <p:spPr>
            <a:xfrm>
              <a:off x="6420205" y="692810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762"/>
                  </a:moveTo>
                  <a:lnTo>
                    <a:pt x="762" y="762"/>
                  </a:lnTo>
                  <a:lnTo>
                    <a:pt x="761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38" name="object 18138"/>
            <p:cNvSpPr/>
            <p:nvPr/>
          </p:nvSpPr>
          <p:spPr>
            <a:xfrm>
              <a:off x="6420205" y="6917435"/>
              <a:ext cx="0" cy="10795"/>
            </a:xfrm>
            <a:custGeom>
              <a:avLst/>
              <a:gdLst/>
              <a:ahLst/>
              <a:cxnLst/>
              <a:rect l="l" t="t" r="r" b="b"/>
              <a:pathLst>
                <a:path h="10795">
                  <a:moveTo>
                    <a:pt x="0" y="10667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39" name="object 18139"/>
            <p:cNvSpPr/>
            <p:nvPr/>
          </p:nvSpPr>
          <p:spPr>
            <a:xfrm>
              <a:off x="6418681" y="691514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762" y="762"/>
                  </a:moveTo>
                  <a:lnTo>
                    <a:pt x="762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40" name="object 18140"/>
            <p:cNvSpPr/>
            <p:nvPr/>
          </p:nvSpPr>
          <p:spPr>
            <a:xfrm>
              <a:off x="6410299" y="6914387"/>
              <a:ext cx="10160" cy="3175"/>
            </a:xfrm>
            <a:custGeom>
              <a:avLst/>
              <a:gdLst/>
              <a:ahLst/>
              <a:cxnLst/>
              <a:rect l="l" t="t" r="r" b="b"/>
              <a:pathLst>
                <a:path w="10160" h="3175">
                  <a:moveTo>
                    <a:pt x="6858" y="0"/>
                  </a:moveTo>
                  <a:lnTo>
                    <a:pt x="0" y="3047"/>
                  </a:lnTo>
                  <a:lnTo>
                    <a:pt x="0" y="0"/>
                  </a:lnTo>
                  <a:lnTo>
                    <a:pt x="990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8141" name="object 18141"/>
          <p:cNvSpPr/>
          <p:nvPr/>
        </p:nvSpPr>
        <p:spPr>
          <a:xfrm>
            <a:off x="8128432" y="7070876"/>
            <a:ext cx="106943" cy="0"/>
          </a:xfrm>
          <a:custGeom>
            <a:avLst/>
            <a:gdLst/>
            <a:ahLst/>
            <a:cxnLst/>
            <a:rect l="l" t="t" r="r" b="b"/>
            <a:pathLst>
              <a:path w="85090">
                <a:moveTo>
                  <a:pt x="0" y="0"/>
                </a:moveTo>
                <a:lnTo>
                  <a:pt x="8458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8142" name="object 18142"/>
          <p:cNvGrpSpPr/>
          <p:nvPr/>
        </p:nvGrpSpPr>
        <p:grpSpPr>
          <a:xfrm>
            <a:off x="8070971" y="7267205"/>
            <a:ext cx="299281" cy="209896"/>
            <a:chOff x="6421729" y="6874764"/>
            <a:chExt cx="238125" cy="167005"/>
          </a:xfrm>
        </p:grpSpPr>
        <p:sp>
          <p:nvSpPr>
            <p:cNvPr id="18143" name="object 18143"/>
            <p:cNvSpPr/>
            <p:nvPr/>
          </p:nvSpPr>
          <p:spPr>
            <a:xfrm>
              <a:off x="6424015" y="6893814"/>
              <a:ext cx="233679" cy="27940"/>
            </a:xfrm>
            <a:custGeom>
              <a:avLst/>
              <a:gdLst/>
              <a:ahLst/>
              <a:cxnLst/>
              <a:rect l="l" t="t" r="r" b="b"/>
              <a:pathLst>
                <a:path w="233679" h="27940">
                  <a:moveTo>
                    <a:pt x="0" y="27432"/>
                  </a:moveTo>
                  <a:lnTo>
                    <a:pt x="23317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44" name="object 18144"/>
            <p:cNvSpPr/>
            <p:nvPr/>
          </p:nvSpPr>
          <p:spPr>
            <a:xfrm>
              <a:off x="6424015" y="6893814"/>
              <a:ext cx="226695" cy="24130"/>
            </a:xfrm>
            <a:custGeom>
              <a:avLst/>
              <a:gdLst/>
              <a:ahLst/>
              <a:cxnLst/>
              <a:rect l="l" t="t" r="r" b="b"/>
              <a:pathLst>
                <a:path w="226695" h="24129">
                  <a:moveTo>
                    <a:pt x="0" y="23622"/>
                  </a:moveTo>
                  <a:lnTo>
                    <a:pt x="226314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45" name="object 18145"/>
            <p:cNvSpPr/>
            <p:nvPr/>
          </p:nvSpPr>
          <p:spPr>
            <a:xfrm>
              <a:off x="6430873" y="6886956"/>
              <a:ext cx="215900" cy="24130"/>
            </a:xfrm>
            <a:custGeom>
              <a:avLst/>
              <a:gdLst/>
              <a:ahLst/>
              <a:cxnLst/>
              <a:rect l="l" t="t" r="r" b="b"/>
              <a:pathLst>
                <a:path w="215900" h="24129">
                  <a:moveTo>
                    <a:pt x="0" y="23621"/>
                  </a:moveTo>
                  <a:lnTo>
                    <a:pt x="215646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46" name="object 18146"/>
            <p:cNvSpPr/>
            <p:nvPr/>
          </p:nvSpPr>
          <p:spPr>
            <a:xfrm>
              <a:off x="6436969" y="6877050"/>
              <a:ext cx="91440" cy="33655"/>
            </a:xfrm>
            <a:custGeom>
              <a:avLst/>
              <a:gdLst/>
              <a:ahLst/>
              <a:cxnLst/>
              <a:rect l="l" t="t" r="r" b="b"/>
              <a:pathLst>
                <a:path w="91440" h="33654">
                  <a:moveTo>
                    <a:pt x="91439" y="0"/>
                  </a:moveTo>
                  <a:lnTo>
                    <a:pt x="0" y="33527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47" name="object 18147"/>
            <p:cNvSpPr/>
            <p:nvPr/>
          </p:nvSpPr>
          <p:spPr>
            <a:xfrm>
              <a:off x="6433921" y="6886956"/>
              <a:ext cx="98425" cy="13970"/>
            </a:xfrm>
            <a:custGeom>
              <a:avLst/>
              <a:gdLst/>
              <a:ahLst/>
              <a:cxnLst/>
              <a:rect l="l" t="t" r="r" b="b"/>
              <a:pathLst>
                <a:path w="98425" h="13970">
                  <a:moveTo>
                    <a:pt x="0" y="0"/>
                  </a:moveTo>
                  <a:lnTo>
                    <a:pt x="98298" y="13715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48" name="object 18148"/>
            <p:cNvSpPr/>
            <p:nvPr/>
          </p:nvSpPr>
          <p:spPr>
            <a:xfrm>
              <a:off x="6470497" y="6901427"/>
              <a:ext cx="26034" cy="41275"/>
            </a:xfrm>
            <a:custGeom>
              <a:avLst/>
              <a:gdLst/>
              <a:ahLst/>
              <a:cxnLst/>
              <a:rect l="l" t="t" r="r" b="b"/>
              <a:pathLst>
                <a:path w="26035" h="41275">
                  <a:moveTo>
                    <a:pt x="3048" y="38106"/>
                  </a:moveTo>
                  <a:lnTo>
                    <a:pt x="762" y="35058"/>
                  </a:lnTo>
                  <a:lnTo>
                    <a:pt x="0" y="31248"/>
                  </a:lnTo>
                  <a:lnTo>
                    <a:pt x="4572" y="31248"/>
                  </a:lnTo>
                  <a:lnTo>
                    <a:pt x="5334" y="33534"/>
                  </a:lnTo>
                  <a:lnTo>
                    <a:pt x="6858" y="35058"/>
                  </a:lnTo>
                  <a:lnTo>
                    <a:pt x="9144" y="36582"/>
                  </a:lnTo>
                  <a:lnTo>
                    <a:pt x="12954" y="37344"/>
                  </a:lnTo>
                  <a:lnTo>
                    <a:pt x="16002" y="36582"/>
                  </a:lnTo>
                  <a:lnTo>
                    <a:pt x="19050" y="35058"/>
                  </a:lnTo>
                  <a:lnTo>
                    <a:pt x="20574" y="32772"/>
                  </a:lnTo>
                  <a:lnTo>
                    <a:pt x="20574" y="28200"/>
                  </a:lnTo>
                  <a:lnTo>
                    <a:pt x="16764" y="24390"/>
                  </a:lnTo>
                  <a:lnTo>
                    <a:pt x="6096" y="19818"/>
                  </a:lnTo>
                  <a:lnTo>
                    <a:pt x="807" y="10959"/>
                  </a:lnTo>
                  <a:lnTo>
                    <a:pt x="3871" y="3621"/>
                  </a:lnTo>
                  <a:lnTo>
                    <a:pt x="12048" y="0"/>
                  </a:lnTo>
                  <a:lnTo>
                    <a:pt x="22098" y="2292"/>
                  </a:lnTo>
                  <a:lnTo>
                    <a:pt x="24384" y="4578"/>
                  </a:lnTo>
                  <a:lnTo>
                    <a:pt x="24384" y="7626"/>
                  </a:lnTo>
                  <a:lnTo>
                    <a:pt x="19812" y="7626"/>
                  </a:lnTo>
                  <a:lnTo>
                    <a:pt x="19050" y="6102"/>
                  </a:lnTo>
                  <a:lnTo>
                    <a:pt x="18288" y="5340"/>
                  </a:lnTo>
                  <a:lnTo>
                    <a:pt x="16002" y="4578"/>
                  </a:lnTo>
                  <a:lnTo>
                    <a:pt x="12954" y="3816"/>
                  </a:lnTo>
                  <a:lnTo>
                    <a:pt x="10668" y="4578"/>
                  </a:lnTo>
                  <a:lnTo>
                    <a:pt x="8382" y="6102"/>
                  </a:lnTo>
                  <a:lnTo>
                    <a:pt x="6858" y="7626"/>
                  </a:lnTo>
                  <a:lnTo>
                    <a:pt x="6096" y="9912"/>
                  </a:lnTo>
                  <a:lnTo>
                    <a:pt x="6858" y="12198"/>
                  </a:lnTo>
                  <a:lnTo>
                    <a:pt x="8382" y="14484"/>
                  </a:lnTo>
                  <a:lnTo>
                    <a:pt x="11430" y="16008"/>
                  </a:lnTo>
                  <a:lnTo>
                    <a:pt x="16764" y="19056"/>
                  </a:lnTo>
                  <a:lnTo>
                    <a:pt x="21336" y="21342"/>
                  </a:lnTo>
                  <a:lnTo>
                    <a:pt x="23622" y="23628"/>
                  </a:lnTo>
                  <a:lnTo>
                    <a:pt x="25146" y="26676"/>
                  </a:lnTo>
                  <a:lnTo>
                    <a:pt x="25908" y="30486"/>
                  </a:lnTo>
                  <a:lnTo>
                    <a:pt x="25146" y="34296"/>
                  </a:lnTo>
                  <a:lnTo>
                    <a:pt x="22860" y="38106"/>
                  </a:lnTo>
                  <a:lnTo>
                    <a:pt x="19050" y="40392"/>
                  </a:lnTo>
                  <a:lnTo>
                    <a:pt x="12954" y="41154"/>
                  </a:lnTo>
                  <a:lnTo>
                    <a:pt x="7620" y="40392"/>
                  </a:lnTo>
                  <a:lnTo>
                    <a:pt x="3048" y="3810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49" name="object 18149"/>
            <p:cNvSpPr/>
            <p:nvPr/>
          </p:nvSpPr>
          <p:spPr>
            <a:xfrm>
              <a:off x="6501739" y="6902958"/>
              <a:ext cx="29845" cy="38100"/>
            </a:xfrm>
            <a:custGeom>
              <a:avLst/>
              <a:gdLst/>
              <a:ahLst/>
              <a:cxnLst/>
              <a:rect l="l" t="t" r="r" b="b"/>
              <a:pathLst>
                <a:path w="29845" h="38100">
                  <a:moveTo>
                    <a:pt x="29717" y="38100"/>
                  </a:moveTo>
                  <a:lnTo>
                    <a:pt x="22859" y="38100"/>
                  </a:lnTo>
                  <a:lnTo>
                    <a:pt x="5333" y="18288"/>
                  </a:lnTo>
                  <a:lnTo>
                    <a:pt x="5333" y="38100"/>
                  </a:lnTo>
                  <a:lnTo>
                    <a:pt x="0" y="38100"/>
                  </a:lnTo>
                  <a:lnTo>
                    <a:pt x="0" y="0"/>
                  </a:lnTo>
                  <a:lnTo>
                    <a:pt x="5333" y="0"/>
                  </a:lnTo>
                  <a:lnTo>
                    <a:pt x="5333" y="18288"/>
                  </a:lnTo>
                  <a:lnTo>
                    <a:pt x="21335" y="0"/>
                  </a:lnTo>
                  <a:lnTo>
                    <a:pt x="26669" y="0"/>
                  </a:lnTo>
                  <a:lnTo>
                    <a:pt x="11429" y="18288"/>
                  </a:lnTo>
                  <a:lnTo>
                    <a:pt x="29717" y="3810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50" name="object 18150"/>
            <p:cNvSpPr/>
            <p:nvPr/>
          </p:nvSpPr>
          <p:spPr>
            <a:xfrm>
              <a:off x="6470498" y="6901433"/>
              <a:ext cx="60960" cy="41275"/>
            </a:xfrm>
            <a:custGeom>
              <a:avLst/>
              <a:gdLst/>
              <a:ahLst/>
              <a:cxnLst/>
              <a:rect l="l" t="t" r="r" b="b"/>
              <a:pathLst>
                <a:path w="60959" h="41275">
                  <a:moveTo>
                    <a:pt x="25908" y="27432"/>
                  </a:moveTo>
                  <a:lnTo>
                    <a:pt x="24384" y="23622"/>
                  </a:lnTo>
                  <a:lnTo>
                    <a:pt x="23622" y="23622"/>
                  </a:lnTo>
                  <a:lnTo>
                    <a:pt x="21336" y="21336"/>
                  </a:lnTo>
                  <a:lnTo>
                    <a:pt x="16764" y="19050"/>
                  </a:lnTo>
                  <a:lnTo>
                    <a:pt x="16002" y="18288"/>
                  </a:lnTo>
                  <a:lnTo>
                    <a:pt x="8382" y="14478"/>
                  </a:lnTo>
                  <a:lnTo>
                    <a:pt x="6858" y="12192"/>
                  </a:lnTo>
                  <a:lnTo>
                    <a:pt x="6096" y="9906"/>
                  </a:lnTo>
                  <a:lnTo>
                    <a:pt x="6858" y="7620"/>
                  </a:lnTo>
                  <a:lnTo>
                    <a:pt x="7620" y="6096"/>
                  </a:lnTo>
                  <a:lnTo>
                    <a:pt x="8382" y="6096"/>
                  </a:lnTo>
                  <a:lnTo>
                    <a:pt x="8382" y="5334"/>
                  </a:lnTo>
                  <a:lnTo>
                    <a:pt x="11430" y="4572"/>
                  </a:lnTo>
                  <a:lnTo>
                    <a:pt x="15240" y="4572"/>
                  </a:lnTo>
                  <a:lnTo>
                    <a:pt x="18288" y="5334"/>
                  </a:lnTo>
                  <a:lnTo>
                    <a:pt x="19050" y="6858"/>
                  </a:lnTo>
                  <a:lnTo>
                    <a:pt x="19812" y="7620"/>
                  </a:lnTo>
                  <a:lnTo>
                    <a:pt x="23622" y="7620"/>
                  </a:lnTo>
                  <a:lnTo>
                    <a:pt x="24384" y="8382"/>
                  </a:lnTo>
                  <a:lnTo>
                    <a:pt x="24384" y="5334"/>
                  </a:lnTo>
                  <a:lnTo>
                    <a:pt x="23622" y="3810"/>
                  </a:lnTo>
                  <a:lnTo>
                    <a:pt x="22098" y="2286"/>
                  </a:lnTo>
                  <a:lnTo>
                    <a:pt x="19050" y="762"/>
                  </a:lnTo>
                  <a:lnTo>
                    <a:pt x="16764" y="0"/>
                  </a:lnTo>
                  <a:lnTo>
                    <a:pt x="10668" y="0"/>
                  </a:lnTo>
                  <a:lnTo>
                    <a:pt x="7620" y="762"/>
                  </a:lnTo>
                  <a:lnTo>
                    <a:pt x="4572" y="3048"/>
                  </a:lnTo>
                  <a:lnTo>
                    <a:pt x="3810" y="3048"/>
                  </a:lnTo>
                  <a:lnTo>
                    <a:pt x="1524" y="6096"/>
                  </a:lnTo>
                  <a:lnTo>
                    <a:pt x="762" y="8382"/>
                  </a:lnTo>
                  <a:lnTo>
                    <a:pt x="762" y="12192"/>
                  </a:lnTo>
                  <a:lnTo>
                    <a:pt x="1524" y="14478"/>
                  </a:lnTo>
                  <a:lnTo>
                    <a:pt x="3048" y="16764"/>
                  </a:lnTo>
                  <a:lnTo>
                    <a:pt x="6096" y="19812"/>
                  </a:lnTo>
                  <a:lnTo>
                    <a:pt x="10668" y="22098"/>
                  </a:lnTo>
                  <a:lnTo>
                    <a:pt x="11430" y="22098"/>
                  </a:lnTo>
                  <a:lnTo>
                    <a:pt x="16764" y="24384"/>
                  </a:lnTo>
                  <a:lnTo>
                    <a:pt x="19050" y="25908"/>
                  </a:lnTo>
                  <a:lnTo>
                    <a:pt x="19050" y="26670"/>
                  </a:lnTo>
                  <a:lnTo>
                    <a:pt x="19812" y="26670"/>
                  </a:lnTo>
                  <a:lnTo>
                    <a:pt x="20574" y="28956"/>
                  </a:lnTo>
                  <a:lnTo>
                    <a:pt x="20574" y="33528"/>
                  </a:lnTo>
                  <a:lnTo>
                    <a:pt x="19050" y="35052"/>
                  </a:lnTo>
                  <a:lnTo>
                    <a:pt x="18288" y="35052"/>
                  </a:lnTo>
                  <a:lnTo>
                    <a:pt x="16764" y="36576"/>
                  </a:lnTo>
                  <a:lnTo>
                    <a:pt x="15240" y="37338"/>
                  </a:lnTo>
                  <a:lnTo>
                    <a:pt x="10668" y="37338"/>
                  </a:lnTo>
                  <a:lnTo>
                    <a:pt x="6858" y="35052"/>
                  </a:lnTo>
                  <a:lnTo>
                    <a:pt x="6096" y="35052"/>
                  </a:lnTo>
                  <a:lnTo>
                    <a:pt x="5334" y="32766"/>
                  </a:lnTo>
                  <a:lnTo>
                    <a:pt x="4572" y="31242"/>
                  </a:lnTo>
                  <a:lnTo>
                    <a:pt x="0" y="31242"/>
                  </a:lnTo>
                  <a:lnTo>
                    <a:pt x="0" y="34290"/>
                  </a:lnTo>
                  <a:lnTo>
                    <a:pt x="762" y="35814"/>
                  </a:lnTo>
                  <a:lnTo>
                    <a:pt x="3048" y="38100"/>
                  </a:lnTo>
                  <a:lnTo>
                    <a:pt x="6858" y="40386"/>
                  </a:lnTo>
                  <a:lnTo>
                    <a:pt x="9906" y="41148"/>
                  </a:lnTo>
                  <a:lnTo>
                    <a:pt x="16002" y="41148"/>
                  </a:lnTo>
                  <a:lnTo>
                    <a:pt x="19050" y="40386"/>
                  </a:lnTo>
                  <a:lnTo>
                    <a:pt x="22860" y="38100"/>
                  </a:lnTo>
                  <a:lnTo>
                    <a:pt x="22860" y="37338"/>
                  </a:lnTo>
                  <a:lnTo>
                    <a:pt x="25146" y="35052"/>
                  </a:lnTo>
                  <a:lnTo>
                    <a:pt x="25908" y="32004"/>
                  </a:lnTo>
                  <a:lnTo>
                    <a:pt x="25908" y="27432"/>
                  </a:lnTo>
                  <a:close/>
                </a:path>
                <a:path w="60959" h="41275">
                  <a:moveTo>
                    <a:pt x="36576" y="1524"/>
                  </a:moveTo>
                  <a:lnTo>
                    <a:pt x="31242" y="1524"/>
                  </a:lnTo>
                  <a:lnTo>
                    <a:pt x="31242" y="39624"/>
                  </a:lnTo>
                  <a:lnTo>
                    <a:pt x="36576" y="39624"/>
                  </a:lnTo>
                  <a:lnTo>
                    <a:pt x="36576" y="19812"/>
                  </a:lnTo>
                  <a:lnTo>
                    <a:pt x="36576" y="1524"/>
                  </a:lnTo>
                  <a:close/>
                </a:path>
                <a:path w="60959" h="41275">
                  <a:moveTo>
                    <a:pt x="60960" y="39624"/>
                  </a:moveTo>
                  <a:lnTo>
                    <a:pt x="42672" y="19812"/>
                  </a:lnTo>
                  <a:lnTo>
                    <a:pt x="57912" y="1524"/>
                  </a:lnTo>
                  <a:lnTo>
                    <a:pt x="52578" y="1524"/>
                  </a:lnTo>
                  <a:lnTo>
                    <a:pt x="36576" y="19812"/>
                  </a:lnTo>
                  <a:lnTo>
                    <a:pt x="42672" y="26708"/>
                  </a:lnTo>
                  <a:lnTo>
                    <a:pt x="54102" y="39624"/>
                  </a:lnTo>
                  <a:lnTo>
                    <a:pt x="60960" y="39624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51" name="object 18151"/>
            <p:cNvSpPr/>
            <p:nvPr/>
          </p:nvSpPr>
          <p:spPr>
            <a:xfrm>
              <a:off x="6475069" y="6928104"/>
              <a:ext cx="9525" cy="6985"/>
            </a:xfrm>
            <a:custGeom>
              <a:avLst/>
              <a:gdLst/>
              <a:ahLst/>
              <a:cxnLst/>
              <a:rect l="l" t="t" r="r" b="b"/>
              <a:pathLst>
                <a:path w="9525" h="6984">
                  <a:moveTo>
                    <a:pt x="9144" y="6858"/>
                  </a:moveTo>
                  <a:lnTo>
                    <a:pt x="8382" y="4572"/>
                  </a:lnTo>
                  <a:lnTo>
                    <a:pt x="6096" y="1524"/>
                  </a:lnTo>
                  <a:lnTo>
                    <a:pt x="3810" y="0"/>
                  </a:lnTo>
                  <a:lnTo>
                    <a:pt x="762" y="0"/>
                  </a:lnTo>
                  <a:lnTo>
                    <a:pt x="0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52" name="object 18152"/>
            <p:cNvSpPr/>
            <p:nvPr/>
          </p:nvSpPr>
          <p:spPr>
            <a:xfrm>
              <a:off x="6433921" y="6877050"/>
              <a:ext cx="94615" cy="10160"/>
            </a:xfrm>
            <a:custGeom>
              <a:avLst/>
              <a:gdLst/>
              <a:ahLst/>
              <a:cxnLst/>
              <a:rect l="l" t="t" r="r" b="b"/>
              <a:pathLst>
                <a:path w="94615" h="10159">
                  <a:moveTo>
                    <a:pt x="94487" y="0"/>
                  </a:moveTo>
                  <a:lnTo>
                    <a:pt x="0" y="990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53" name="object 18153"/>
            <p:cNvSpPr/>
            <p:nvPr/>
          </p:nvSpPr>
          <p:spPr>
            <a:xfrm>
              <a:off x="6436969" y="6900672"/>
              <a:ext cx="95250" cy="10160"/>
            </a:xfrm>
            <a:custGeom>
              <a:avLst/>
              <a:gdLst/>
              <a:ahLst/>
              <a:cxnLst/>
              <a:rect l="l" t="t" r="r" b="b"/>
              <a:pathLst>
                <a:path w="95250" h="10159">
                  <a:moveTo>
                    <a:pt x="0" y="9905"/>
                  </a:moveTo>
                  <a:lnTo>
                    <a:pt x="95250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54" name="object 18154"/>
            <p:cNvSpPr/>
            <p:nvPr/>
          </p:nvSpPr>
          <p:spPr>
            <a:xfrm>
              <a:off x="6471259" y="6893814"/>
              <a:ext cx="13335" cy="13970"/>
            </a:xfrm>
            <a:custGeom>
              <a:avLst/>
              <a:gdLst/>
              <a:ahLst/>
              <a:cxnLst/>
              <a:rect l="l" t="t" r="r" b="b"/>
              <a:pathLst>
                <a:path w="13335" h="13970">
                  <a:moveTo>
                    <a:pt x="0" y="13715"/>
                  </a:moveTo>
                  <a:lnTo>
                    <a:pt x="12954" y="0"/>
                  </a:lnTo>
                </a:path>
                <a:path w="13335" h="13970">
                  <a:moveTo>
                    <a:pt x="0" y="13715"/>
                  </a:moveTo>
                  <a:lnTo>
                    <a:pt x="12954" y="0"/>
                  </a:lnTo>
                </a:path>
                <a:path w="13335" h="13970">
                  <a:moveTo>
                    <a:pt x="0" y="13715"/>
                  </a:moveTo>
                  <a:lnTo>
                    <a:pt x="12954" y="0"/>
                  </a:lnTo>
                </a:path>
                <a:path w="13335" h="13970">
                  <a:moveTo>
                    <a:pt x="0" y="13715"/>
                  </a:moveTo>
                  <a:lnTo>
                    <a:pt x="12954" y="0"/>
                  </a:lnTo>
                </a:path>
                <a:path w="13335" h="13970">
                  <a:moveTo>
                    <a:pt x="0" y="13715"/>
                  </a:moveTo>
                  <a:lnTo>
                    <a:pt x="12954" y="0"/>
                  </a:lnTo>
                </a:path>
                <a:path w="13335" h="13970">
                  <a:moveTo>
                    <a:pt x="0" y="13715"/>
                  </a:moveTo>
                  <a:lnTo>
                    <a:pt x="1295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55" name="object 18155"/>
            <p:cNvSpPr/>
            <p:nvPr/>
          </p:nvSpPr>
          <p:spPr>
            <a:xfrm>
              <a:off x="6467449" y="6893814"/>
              <a:ext cx="13970" cy="13970"/>
            </a:xfrm>
            <a:custGeom>
              <a:avLst/>
              <a:gdLst/>
              <a:ahLst/>
              <a:cxnLst/>
              <a:rect l="l" t="t" r="r" b="b"/>
              <a:pathLst>
                <a:path w="13970" h="13970">
                  <a:moveTo>
                    <a:pt x="0" y="13715"/>
                  </a:moveTo>
                  <a:lnTo>
                    <a:pt x="13716" y="0"/>
                  </a:lnTo>
                </a:path>
                <a:path w="13970" h="13970">
                  <a:moveTo>
                    <a:pt x="0" y="13715"/>
                  </a:moveTo>
                  <a:lnTo>
                    <a:pt x="13716" y="3809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56" name="object 18156"/>
            <p:cNvSpPr/>
            <p:nvPr/>
          </p:nvSpPr>
          <p:spPr>
            <a:xfrm>
              <a:off x="6471259" y="6893814"/>
              <a:ext cx="17145" cy="13970"/>
            </a:xfrm>
            <a:custGeom>
              <a:avLst/>
              <a:gdLst/>
              <a:ahLst/>
              <a:cxnLst/>
              <a:rect l="l" t="t" r="r" b="b"/>
              <a:pathLst>
                <a:path w="17145" h="13970">
                  <a:moveTo>
                    <a:pt x="0" y="13715"/>
                  </a:moveTo>
                  <a:lnTo>
                    <a:pt x="16764" y="0"/>
                  </a:lnTo>
                </a:path>
                <a:path w="17145" h="13970">
                  <a:moveTo>
                    <a:pt x="0" y="13715"/>
                  </a:moveTo>
                  <a:lnTo>
                    <a:pt x="1676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57" name="object 18157"/>
            <p:cNvSpPr/>
            <p:nvPr/>
          </p:nvSpPr>
          <p:spPr>
            <a:xfrm>
              <a:off x="6474307" y="6890766"/>
              <a:ext cx="17145" cy="17145"/>
            </a:xfrm>
            <a:custGeom>
              <a:avLst/>
              <a:gdLst/>
              <a:ahLst/>
              <a:cxnLst/>
              <a:rect l="l" t="t" r="r" b="b"/>
              <a:pathLst>
                <a:path w="17145" h="17145">
                  <a:moveTo>
                    <a:pt x="0" y="16763"/>
                  </a:moveTo>
                  <a:lnTo>
                    <a:pt x="13716" y="3047"/>
                  </a:lnTo>
                </a:path>
                <a:path w="17145" h="17145">
                  <a:moveTo>
                    <a:pt x="0" y="16763"/>
                  </a:moveTo>
                  <a:lnTo>
                    <a:pt x="13716" y="3047"/>
                  </a:lnTo>
                </a:path>
                <a:path w="17145" h="17145">
                  <a:moveTo>
                    <a:pt x="0" y="16763"/>
                  </a:moveTo>
                  <a:lnTo>
                    <a:pt x="13716" y="3047"/>
                  </a:lnTo>
                </a:path>
                <a:path w="17145" h="17145">
                  <a:moveTo>
                    <a:pt x="0" y="16763"/>
                  </a:moveTo>
                  <a:lnTo>
                    <a:pt x="13716" y="3047"/>
                  </a:lnTo>
                </a:path>
                <a:path w="17145" h="17145">
                  <a:moveTo>
                    <a:pt x="0" y="16763"/>
                  </a:moveTo>
                  <a:lnTo>
                    <a:pt x="16764" y="3047"/>
                  </a:lnTo>
                </a:path>
                <a:path w="17145" h="17145">
                  <a:moveTo>
                    <a:pt x="0" y="16763"/>
                  </a:moveTo>
                  <a:lnTo>
                    <a:pt x="16764" y="3047"/>
                  </a:lnTo>
                </a:path>
                <a:path w="17145" h="17145">
                  <a:moveTo>
                    <a:pt x="0" y="16763"/>
                  </a:moveTo>
                  <a:lnTo>
                    <a:pt x="16764" y="3047"/>
                  </a:lnTo>
                </a:path>
                <a:path w="17145" h="17145">
                  <a:moveTo>
                    <a:pt x="0" y="16763"/>
                  </a:moveTo>
                  <a:lnTo>
                    <a:pt x="1676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58" name="object 18158"/>
            <p:cNvSpPr/>
            <p:nvPr/>
          </p:nvSpPr>
          <p:spPr>
            <a:xfrm>
              <a:off x="6478117" y="6890766"/>
              <a:ext cx="20320" cy="17145"/>
            </a:xfrm>
            <a:custGeom>
              <a:avLst/>
              <a:gdLst/>
              <a:ahLst/>
              <a:cxnLst/>
              <a:rect l="l" t="t" r="r" b="b"/>
              <a:pathLst>
                <a:path w="20320" h="17145">
                  <a:moveTo>
                    <a:pt x="0" y="16763"/>
                  </a:moveTo>
                  <a:lnTo>
                    <a:pt x="12954" y="0"/>
                  </a:lnTo>
                </a:path>
                <a:path w="20320" h="17145">
                  <a:moveTo>
                    <a:pt x="0" y="16763"/>
                  </a:moveTo>
                  <a:lnTo>
                    <a:pt x="12954" y="0"/>
                  </a:lnTo>
                </a:path>
                <a:path w="20320" h="17145">
                  <a:moveTo>
                    <a:pt x="0" y="16763"/>
                  </a:moveTo>
                  <a:lnTo>
                    <a:pt x="16764" y="0"/>
                  </a:lnTo>
                </a:path>
                <a:path w="20320" h="17145">
                  <a:moveTo>
                    <a:pt x="0" y="16763"/>
                  </a:moveTo>
                  <a:lnTo>
                    <a:pt x="16764" y="0"/>
                  </a:lnTo>
                </a:path>
                <a:path w="20320" h="17145">
                  <a:moveTo>
                    <a:pt x="0" y="16763"/>
                  </a:moveTo>
                  <a:lnTo>
                    <a:pt x="16764" y="0"/>
                  </a:lnTo>
                </a:path>
                <a:path w="20320" h="17145">
                  <a:moveTo>
                    <a:pt x="0" y="16763"/>
                  </a:moveTo>
                  <a:lnTo>
                    <a:pt x="16764" y="0"/>
                  </a:lnTo>
                </a:path>
                <a:path w="20320" h="17145">
                  <a:moveTo>
                    <a:pt x="0" y="16763"/>
                  </a:moveTo>
                  <a:lnTo>
                    <a:pt x="16764" y="0"/>
                  </a:lnTo>
                </a:path>
                <a:path w="20320" h="17145">
                  <a:moveTo>
                    <a:pt x="0" y="16763"/>
                  </a:moveTo>
                  <a:lnTo>
                    <a:pt x="16764" y="0"/>
                  </a:lnTo>
                </a:path>
                <a:path w="20320" h="17145">
                  <a:moveTo>
                    <a:pt x="0" y="16763"/>
                  </a:moveTo>
                  <a:lnTo>
                    <a:pt x="1981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59" name="object 18159"/>
            <p:cNvSpPr/>
            <p:nvPr/>
          </p:nvSpPr>
          <p:spPr>
            <a:xfrm>
              <a:off x="6481165" y="6890766"/>
              <a:ext cx="17145" cy="17145"/>
            </a:xfrm>
            <a:custGeom>
              <a:avLst/>
              <a:gdLst/>
              <a:ahLst/>
              <a:cxnLst/>
              <a:rect l="l" t="t" r="r" b="b"/>
              <a:pathLst>
                <a:path w="17145" h="17145">
                  <a:moveTo>
                    <a:pt x="0" y="16763"/>
                  </a:moveTo>
                  <a:lnTo>
                    <a:pt x="16764" y="0"/>
                  </a:lnTo>
                </a:path>
                <a:path w="17145" h="17145">
                  <a:moveTo>
                    <a:pt x="0" y="16763"/>
                  </a:moveTo>
                  <a:lnTo>
                    <a:pt x="16764" y="0"/>
                  </a:lnTo>
                </a:path>
                <a:path w="17145" h="17145">
                  <a:moveTo>
                    <a:pt x="0" y="16763"/>
                  </a:moveTo>
                  <a:lnTo>
                    <a:pt x="16764" y="0"/>
                  </a:lnTo>
                </a:path>
                <a:path w="17145" h="17145">
                  <a:moveTo>
                    <a:pt x="0" y="16763"/>
                  </a:moveTo>
                  <a:lnTo>
                    <a:pt x="16764" y="0"/>
                  </a:lnTo>
                </a:path>
                <a:path w="17145" h="17145">
                  <a:moveTo>
                    <a:pt x="0" y="16763"/>
                  </a:moveTo>
                  <a:lnTo>
                    <a:pt x="1676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60" name="object 18160"/>
            <p:cNvSpPr/>
            <p:nvPr/>
          </p:nvSpPr>
          <p:spPr>
            <a:xfrm>
              <a:off x="6535267" y="6988302"/>
              <a:ext cx="3175" cy="51435"/>
            </a:xfrm>
            <a:custGeom>
              <a:avLst/>
              <a:gdLst/>
              <a:ahLst/>
              <a:cxnLst/>
              <a:rect l="l" t="t" r="r" b="b"/>
              <a:pathLst>
                <a:path w="3175" h="51434">
                  <a:moveTo>
                    <a:pt x="0" y="0"/>
                  </a:moveTo>
                  <a:lnTo>
                    <a:pt x="3048" y="5105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8161" name="object 18161"/>
          <p:cNvGrpSpPr/>
          <p:nvPr/>
        </p:nvGrpSpPr>
        <p:grpSpPr>
          <a:xfrm>
            <a:off x="8181106" y="7513332"/>
            <a:ext cx="209896" cy="108539"/>
            <a:chOff x="6509359" y="7070597"/>
            <a:chExt cx="167005" cy="86360"/>
          </a:xfrm>
        </p:grpSpPr>
        <p:sp>
          <p:nvSpPr>
            <p:cNvPr id="18162" name="object 18162"/>
            <p:cNvSpPr/>
            <p:nvPr/>
          </p:nvSpPr>
          <p:spPr>
            <a:xfrm>
              <a:off x="6548983" y="7123937"/>
              <a:ext cx="125095" cy="13970"/>
            </a:xfrm>
            <a:custGeom>
              <a:avLst/>
              <a:gdLst/>
              <a:ahLst/>
              <a:cxnLst/>
              <a:rect l="l" t="t" r="r" b="b"/>
              <a:pathLst>
                <a:path w="125095" h="13970">
                  <a:moveTo>
                    <a:pt x="0" y="13715"/>
                  </a:moveTo>
                  <a:lnTo>
                    <a:pt x="12496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63" name="object 18163"/>
            <p:cNvSpPr/>
            <p:nvPr/>
          </p:nvSpPr>
          <p:spPr>
            <a:xfrm>
              <a:off x="6542125" y="7072883"/>
              <a:ext cx="125095" cy="13970"/>
            </a:xfrm>
            <a:custGeom>
              <a:avLst/>
              <a:gdLst/>
              <a:ahLst/>
              <a:cxnLst/>
              <a:rect l="l" t="t" r="r" b="b"/>
              <a:pathLst>
                <a:path w="125095" h="13970">
                  <a:moveTo>
                    <a:pt x="0" y="13715"/>
                  </a:moveTo>
                  <a:lnTo>
                    <a:pt x="12496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64" name="object 18164"/>
            <p:cNvSpPr/>
            <p:nvPr/>
          </p:nvSpPr>
          <p:spPr>
            <a:xfrm>
              <a:off x="6511645" y="7147559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65" name="object 18165"/>
            <p:cNvSpPr/>
            <p:nvPr/>
          </p:nvSpPr>
          <p:spPr>
            <a:xfrm>
              <a:off x="6514693" y="7147559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66" name="object 18166"/>
            <p:cNvSpPr/>
            <p:nvPr/>
          </p:nvSpPr>
          <p:spPr>
            <a:xfrm>
              <a:off x="6538315" y="7079741"/>
              <a:ext cx="6985" cy="71120"/>
            </a:xfrm>
            <a:custGeom>
              <a:avLst/>
              <a:gdLst/>
              <a:ahLst/>
              <a:cxnLst/>
              <a:rect l="l" t="t" r="r" b="b"/>
              <a:pathLst>
                <a:path w="6984" h="71120">
                  <a:moveTo>
                    <a:pt x="6857" y="70866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67" name="object 18167"/>
            <p:cNvSpPr/>
            <p:nvPr/>
          </p:nvSpPr>
          <p:spPr>
            <a:xfrm>
              <a:off x="6542125" y="7079741"/>
              <a:ext cx="6985" cy="71120"/>
            </a:xfrm>
            <a:custGeom>
              <a:avLst/>
              <a:gdLst/>
              <a:ahLst/>
              <a:cxnLst/>
              <a:rect l="l" t="t" r="r" b="b"/>
              <a:pathLst>
                <a:path w="6984" h="71120">
                  <a:moveTo>
                    <a:pt x="6857" y="70866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68" name="object 18168"/>
            <p:cNvSpPr/>
            <p:nvPr/>
          </p:nvSpPr>
          <p:spPr>
            <a:xfrm>
              <a:off x="6521551" y="7083551"/>
              <a:ext cx="6985" cy="71120"/>
            </a:xfrm>
            <a:custGeom>
              <a:avLst/>
              <a:gdLst/>
              <a:ahLst/>
              <a:cxnLst/>
              <a:rect l="l" t="t" r="r" b="b"/>
              <a:pathLst>
                <a:path w="6984" h="71120">
                  <a:moveTo>
                    <a:pt x="6857" y="70865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69" name="object 18169"/>
            <p:cNvSpPr/>
            <p:nvPr/>
          </p:nvSpPr>
          <p:spPr>
            <a:xfrm>
              <a:off x="6512407" y="7145273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2285" y="761"/>
                  </a:moveTo>
                  <a:lnTo>
                    <a:pt x="2285" y="0"/>
                  </a:lnTo>
                  <a:lnTo>
                    <a:pt x="1523" y="0"/>
                  </a:lnTo>
                  <a:lnTo>
                    <a:pt x="761" y="0"/>
                  </a:lnTo>
                  <a:lnTo>
                    <a:pt x="0" y="1523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8170" name="object 18170"/>
          <p:cNvGrpSpPr/>
          <p:nvPr/>
        </p:nvGrpSpPr>
        <p:grpSpPr>
          <a:xfrm>
            <a:off x="8146628" y="7403198"/>
            <a:ext cx="70231" cy="14365"/>
            <a:chOff x="6481927" y="6982968"/>
            <a:chExt cx="55880" cy="11430"/>
          </a:xfrm>
        </p:grpSpPr>
        <p:sp>
          <p:nvSpPr>
            <p:cNvPr id="18171" name="object 18171"/>
            <p:cNvSpPr/>
            <p:nvPr/>
          </p:nvSpPr>
          <p:spPr>
            <a:xfrm>
              <a:off x="6484213" y="6988302"/>
              <a:ext cx="51435" cy="3810"/>
            </a:xfrm>
            <a:custGeom>
              <a:avLst/>
              <a:gdLst/>
              <a:ahLst/>
              <a:cxnLst/>
              <a:rect l="l" t="t" r="r" b="b"/>
              <a:pathLst>
                <a:path w="51434" h="3809">
                  <a:moveTo>
                    <a:pt x="51053" y="0"/>
                  </a:moveTo>
                  <a:lnTo>
                    <a:pt x="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72" name="object 18172"/>
            <p:cNvSpPr/>
            <p:nvPr/>
          </p:nvSpPr>
          <p:spPr>
            <a:xfrm>
              <a:off x="6484213" y="6985254"/>
              <a:ext cx="48260" cy="3175"/>
            </a:xfrm>
            <a:custGeom>
              <a:avLst/>
              <a:gdLst/>
              <a:ahLst/>
              <a:cxnLst/>
              <a:rect l="l" t="t" r="r" b="b"/>
              <a:pathLst>
                <a:path w="48259" h="3175">
                  <a:moveTo>
                    <a:pt x="48005" y="0"/>
                  </a:move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8173" name="object 18173"/>
          <p:cNvGrpSpPr/>
          <p:nvPr/>
        </p:nvGrpSpPr>
        <p:grpSpPr>
          <a:xfrm>
            <a:off x="8380307" y="7503756"/>
            <a:ext cx="11173" cy="104549"/>
            <a:chOff x="6667855" y="7062978"/>
            <a:chExt cx="8890" cy="83185"/>
          </a:xfrm>
        </p:grpSpPr>
        <p:sp>
          <p:nvSpPr>
            <p:cNvPr id="18174" name="object 18174"/>
            <p:cNvSpPr/>
            <p:nvPr/>
          </p:nvSpPr>
          <p:spPr>
            <a:xfrm>
              <a:off x="6670141" y="7062978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3047"/>
                  </a:moveTo>
                  <a:lnTo>
                    <a:pt x="0" y="3047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75" name="object 18175"/>
            <p:cNvSpPr/>
            <p:nvPr/>
          </p:nvSpPr>
          <p:spPr>
            <a:xfrm>
              <a:off x="6673951" y="7100316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76" name="object 18176"/>
            <p:cNvSpPr/>
            <p:nvPr/>
          </p:nvSpPr>
          <p:spPr>
            <a:xfrm>
              <a:off x="6671666" y="7138416"/>
              <a:ext cx="5080" cy="7620"/>
            </a:xfrm>
            <a:custGeom>
              <a:avLst/>
              <a:gdLst/>
              <a:ahLst/>
              <a:cxnLst/>
              <a:rect l="l" t="t" r="r" b="b"/>
              <a:pathLst>
                <a:path w="5079" h="7620">
                  <a:moveTo>
                    <a:pt x="4572" y="2286"/>
                  </a:moveTo>
                  <a:lnTo>
                    <a:pt x="3898" y="673"/>
                  </a:lnTo>
                  <a:lnTo>
                    <a:pt x="2286" y="0"/>
                  </a:lnTo>
                  <a:lnTo>
                    <a:pt x="660" y="673"/>
                  </a:lnTo>
                  <a:lnTo>
                    <a:pt x="0" y="2286"/>
                  </a:lnTo>
                  <a:lnTo>
                    <a:pt x="609" y="3822"/>
                  </a:lnTo>
                  <a:lnTo>
                    <a:pt x="0" y="5334"/>
                  </a:lnTo>
                  <a:lnTo>
                    <a:pt x="660" y="6959"/>
                  </a:lnTo>
                  <a:lnTo>
                    <a:pt x="2286" y="7620"/>
                  </a:lnTo>
                  <a:lnTo>
                    <a:pt x="3898" y="6959"/>
                  </a:lnTo>
                  <a:lnTo>
                    <a:pt x="4572" y="5334"/>
                  </a:lnTo>
                  <a:lnTo>
                    <a:pt x="3937" y="3822"/>
                  </a:lnTo>
                  <a:lnTo>
                    <a:pt x="4572" y="228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8177" name="object 18177"/>
          <p:cNvGrpSpPr/>
          <p:nvPr/>
        </p:nvGrpSpPr>
        <p:grpSpPr>
          <a:xfrm>
            <a:off x="8155248" y="7556429"/>
            <a:ext cx="50279" cy="44693"/>
            <a:chOff x="6488785" y="7104888"/>
            <a:chExt cx="40005" cy="35560"/>
          </a:xfrm>
        </p:grpSpPr>
        <p:sp>
          <p:nvSpPr>
            <p:cNvPr id="18178" name="object 18178"/>
            <p:cNvSpPr/>
            <p:nvPr/>
          </p:nvSpPr>
          <p:spPr>
            <a:xfrm>
              <a:off x="6520027" y="7110222"/>
              <a:ext cx="6350" cy="15240"/>
            </a:xfrm>
            <a:custGeom>
              <a:avLst/>
              <a:gdLst/>
              <a:ahLst/>
              <a:cxnLst/>
              <a:rect l="l" t="t" r="r" b="b"/>
              <a:pathLst>
                <a:path w="6350" h="15240">
                  <a:moveTo>
                    <a:pt x="5333" y="15239"/>
                  </a:moveTo>
                  <a:lnTo>
                    <a:pt x="6095" y="12191"/>
                  </a:lnTo>
                  <a:lnTo>
                    <a:pt x="6095" y="8381"/>
                  </a:lnTo>
                  <a:lnTo>
                    <a:pt x="5333" y="4571"/>
                  </a:lnTo>
                  <a:lnTo>
                    <a:pt x="3809" y="1523"/>
                  </a:lnTo>
                  <a:lnTo>
                    <a:pt x="2285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79" name="object 18179"/>
            <p:cNvSpPr/>
            <p:nvPr/>
          </p:nvSpPr>
          <p:spPr>
            <a:xfrm>
              <a:off x="6491071" y="7107174"/>
              <a:ext cx="30480" cy="3175"/>
            </a:xfrm>
            <a:custGeom>
              <a:avLst/>
              <a:gdLst/>
              <a:ahLst/>
              <a:cxnLst/>
              <a:rect l="l" t="t" r="r" b="b"/>
              <a:pathLst>
                <a:path w="30479" h="3175">
                  <a:moveTo>
                    <a:pt x="30479" y="3047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80" name="object 18180"/>
            <p:cNvSpPr/>
            <p:nvPr/>
          </p:nvSpPr>
          <p:spPr>
            <a:xfrm>
              <a:off x="6494881" y="7126986"/>
              <a:ext cx="26670" cy="10795"/>
            </a:xfrm>
            <a:custGeom>
              <a:avLst/>
              <a:gdLst/>
              <a:ahLst/>
              <a:cxnLst/>
              <a:rect l="l" t="t" r="r" b="b"/>
              <a:pathLst>
                <a:path w="26670" h="10795">
                  <a:moveTo>
                    <a:pt x="26670" y="0"/>
                  </a:moveTo>
                  <a:lnTo>
                    <a:pt x="0" y="1066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81" name="object 18181"/>
            <p:cNvSpPr/>
            <p:nvPr/>
          </p:nvSpPr>
          <p:spPr>
            <a:xfrm>
              <a:off x="6522313" y="7125462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0" y="2286"/>
                  </a:moveTo>
                  <a:lnTo>
                    <a:pt x="1524" y="2286"/>
                  </a:lnTo>
                  <a:lnTo>
                    <a:pt x="30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8182" name="object 18182"/>
          <p:cNvSpPr/>
          <p:nvPr/>
        </p:nvSpPr>
        <p:spPr>
          <a:xfrm>
            <a:off x="8341041" y="7385002"/>
            <a:ext cx="4788" cy="8779"/>
          </a:xfrm>
          <a:custGeom>
            <a:avLst/>
            <a:gdLst/>
            <a:ahLst/>
            <a:cxnLst/>
            <a:rect l="l" t="t" r="r" b="b"/>
            <a:pathLst>
              <a:path w="3809" h="6984">
                <a:moveTo>
                  <a:pt x="3809" y="3048"/>
                </a:moveTo>
                <a:lnTo>
                  <a:pt x="0" y="6858"/>
                </a:lnTo>
                <a:lnTo>
                  <a:pt x="0" y="0"/>
                </a:lnTo>
                <a:lnTo>
                  <a:pt x="3809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83" name="object 18183"/>
          <p:cNvSpPr/>
          <p:nvPr/>
        </p:nvSpPr>
        <p:spPr>
          <a:xfrm>
            <a:off x="8209836" y="7355313"/>
            <a:ext cx="7981" cy="8779"/>
          </a:xfrm>
          <a:custGeom>
            <a:avLst/>
            <a:gdLst/>
            <a:ahLst/>
            <a:cxnLst/>
            <a:rect l="l" t="t" r="r" b="b"/>
            <a:pathLst>
              <a:path w="6350" h="6984">
                <a:moveTo>
                  <a:pt x="0" y="6858"/>
                </a:moveTo>
                <a:lnTo>
                  <a:pt x="0" y="0"/>
                </a:lnTo>
                <a:lnTo>
                  <a:pt x="3047" y="0"/>
                </a:lnTo>
                <a:lnTo>
                  <a:pt x="6096" y="3048"/>
                </a:lnTo>
                <a:lnTo>
                  <a:pt x="3047" y="3048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84" name="object 18184"/>
          <p:cNvSpPr/>
          <p:nvPr/>
        </p:nvSpPr>
        <p:spPr>
          <a:xfrm>
            <a:off x="8290284" y="7388833"/>
            <a:ext cx="8779" cy="8779"/>
          </a:xfrm>
          <a:custGeom>
            <a:avLst/>
            <a:gdLst/>
            <a:ahLst/>
            <a:cxnLst/>
            <a:rect l="l" t="t" r="r" b="b"/>
            <a:pathLst>
              <a:path w="6984" h="6984">
                <a:moveTo>
                  <a:pt x="6857" y="6858"/>
                </a:moveTo>
                <a:lnTo>
                  <a:pt x="3047" y="6858"/>
                </a:lnTo>
                <a:lnTo>
                  <a:pt x="0" y="0"/>
                </a:lnTo>
                <a:lnTo>
                  <a:pt x="3047" y="0"/>
                </a:lnTo>
                <a:lnTo>
                  <a:pt x="6857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8185" name="object 18185"/>
          <p:cNvGrpSpPr/>
          <p:nvPr/>
        </p:nvGrpSpPr>
        <p:grpSpPr>
          <a:xfrm>
            <a:off x="8142797" y="7390746"/>
            <a:ext cx="83001" cy="27135"/>
            <a:chOff x="6478879" y="6973061"/>
            <a:chExt cx="66040" cy="21590"/>
          </a:xfrm>
        </p:grpSpPr>
        <p:sp>
          <p:nvSpPr>
            <p:cNvPr id="18186" name="object 18186"/>
            <p:cNvSpPr/>
            <p:nvPr/>
          </p:nvSpPr>
          <p:spPr>
            <a:xfrm>
              <a:off x="6532219" y="6978395"/>
              <a:ext cx="3175" cy="10160"/>
            </a:xfrm>
            <a:custGeom>
              <a:avLst/>
              <a:gdLst/>
              <a:ahLst/>
              <a:cxnLst/>
              <a:rect l="l" t="t" r="r" b="b"/>
              <a:pathLst>
                <a:path w="3175" h="10159">
                  <a:moveTo>
                    <a:pt x="3048" y="0"/>
                  </a:moveTo>
                  <a:lnTo>
                    <a:pt x="3048" y="9906"/>
                  </a:lnTo>
                  <a:lnTo>
                    <a:pt x="3048" y="6858"/>
                  </a:lnTo>
                  <a:lnTo>
                    <a:pt x="0" y="6858"/>
                  </a:lnTo>
                  <a:lnTo>
                    <a:pt x="0" y="0"/>
                  </a:lnTo>
                  <a:lnTo>
                    <a:pt x="30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87" name="object 18187"/>
            <p:cNvSpPr/>
            <p:nvPr/>
          </p:nvSpPr>
          <p:spPr>
            <a:xfrm>
              <a:off x="6538315" y="6978395"/>
              <a:ext cx="3810" cy="6985"/>
            </a:xfrm>
            <a:custGeom>
              <a:avLst/>
              <a:gdLst/>
              <a:ahLst/>
              <a:cxnLst/>
              <a:rect l="l" t="t" r="r" b="b"/>
              <a:pathLst>
                <a:path w="3809" h="6984">
                  <a:moveTo>
                    <a:pt x="3809" y="6858"/>
                  </a:moveTo>
                  <a:lnTo>
                    <a:pt x="0" y="6858"/>
                  </a:lnTo>
                  <a:lnTo>
                    <a:pt x="0" y="0"/>
                  </a:lnTo>
                  <a:lnTo>
                    <a:pt x="3809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88" name="object 18188"/>
            <p:cNvSpPr/>
            <p:nvPr/>
          </p:nvSpPr>
          <p:spPr>
            <a:xfrm>
              <a:off x="6535267" y="6975347"/>
              <a:ext cx="6985" cy="3175"/>
            </a:xfrm>
            <a:custGeom>
              <a:avLst/>
              <a:gdLst/>
              <a:ahLst/>
              <a:cxnLst/>
              <a:rect l="l" t="t" r="r" b="b"/>
              <a:pathLst>
                <a:path w="6984" h="3175">
                  <a:moveTo>
                    <a:pt x="0" y="0"/>
                  </a:moveTo>
                  <a:lnTo>
                    <a:pt x="0" y="3048"/>
                  </a:lnTo>
                  <a:lnTo>
                    <a:pt x="6858" y="3047"/>
                  </a:lnTo>
                  <a:lnTo>
                    <a:pt x="3048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89" name="object 18189"/>
            <p:cNvSpPr/>
            <p:nvPr/>
          </p:nvSpPr>
          <p:spPr>
            <a:xfrm>
              <a:off x="6481165" y="6982205"/>
              <a:ext cx="3175" cy="10160"/>
            </a:xfrm>
            <a:custGeom>
              <a:avLst/>
              <a:gdLst/>
              <a:ahLst/>
              <a:cxnLst/>
              <a:rect l="l" t="t" r="r" b="b"/>
              <a:pathLst>
                <a:path w="3175" h="10159">
                  <a:moveTo>
                    <a:pt x="0" y="3048"/>
                  </a:moveTo>
                  <a:lnTo>
                    <a:pt x="0" y="9906"/>
                  </a:lnTo>
                  <a:lnTo>
                    <a:pt x="3048" y="9906"/>
                  </a:lnTo>
                  <a:lnTo>
                    <a:pt x="3048" y="6096"/>
                  </a:lnTo>
                  <a:lnTo>
                    <a:pt x="3047" y="0"/>
                  </a:lnTo>
                  <a:lnTo>
                    <a:pt x="0" y="0"/>
                  </a:ln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8190" name="object 18190"/>
          <p:cNvSpPr/>
          <p:nvPr/>
        </p:nvSpPr>
        <p:spPr>
          <a:xfrm>
            <a:off x="8383180" y="7499926"/>
            <a:ext cx="4788" cy="3990"/>
          </a:xfrm>
          <a:custGeom>
            <a:avLst/>
            <a:gdLst/>
            <a:ahLst/>
            <a:cxnLst/>
            <a:rect l="l" t="t" r="r" b="b"/>
            <a:pathLst>
              <a:path w="3809" h="3175">
                <a:moveTo>
                  <a:pt x="3809" y="0"/>
                </a:moveTo>
                <a:lnTo>
                  <a:pt x="0" y="0"/>
                </a:lnTo>
                <a:lnTo>
                  <a:pt x="0" y="3048"/>
                </a:lnTo>
                <a:lnTo>
                  <a:pt x="3809" y="3048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8191" name="object 18191"/>
          <p:cNvGrpSpPr/>
          <p:nvPr/>
        </p:nvGrpSpPr>
        <p:grpSpPr>
          <a:xfrm>
            <a:off x="8160036" y="7522078"/>
            <a:ext cx="218674" cy="112530"/>
            <a:chOff x="6492595" y="7077556"/>
            <a:chExt cx="173990" cy="89535"/>
          </a:xfrm>
        </p:grpSpPr>
        <p:sp>
          <p:nvSpPr>
            <p:cNvPr id="18192" name="object 18192"/>
            <p:cNvSpPr/>
            <p:nvPr/>
          </p:nvSpPr>
          <p:spPr>
            <a:xfrm>
              <a:off x="6636613" y="7143750"/>
              <a:ext cx="6985" cy="3810"/>
            </a:xfrm>
            <a:custGeom>
              <a:avLst/>
              <a:gdLst/>
              <a:ahLst/>
              <a:cxnLst/>
              <a:rect l="l" t="t" r="r" b="b"/>
              <a:pathLst>
                <a:path w="6984" h="3809">
                  <a:moveTo>
                    <a:pt x="3809" y="0"/>
                  </a:moveTo>
                  <a:lnTo>
                    <a:pt x="0" y="0"/>
                  </a:lnTo>
                  <a:lnTo>
                    <a:pt x="3809" y="3810"/>
                  </a:lnTo>
                  <a:lnTo>
                    <a:pt x="6857" y="381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93" name="object 18193"/>
            <p:cNvSpPr/>
            <p:nvPr/>
          </p:nvSpPr>
          <p:spPr>
            <a:xfrm>
              <a:off x="6616039" y="7079842"/>
              <a:ext cx="48260" cy="47625"/>
            </a:xfrm>
            <a:custGeom>
              <a:avLst/>
              <a:gdLst/>
              <a:ahLst/>
              <a:cxnLst/>
              <a:rect l="l" t="t" r="r" b="b"/>
              <a:pathLst>
                <a:path w="48259" h="47625">
                  <a:moveTo>
                    <a:pt x="48005" y="23521"/>
                  </a:moveTo>
                  <a:lnTo>
                    <a:pt x="47243" y="18949"/>
                  </a:lnTo>
                  <a:lnTo>
                    <a:pt x="45719" y="14377"/>
                  </a:lnTo>
                  <a:lnTo>
                    <a:pt x="35943" y="2992"/>
                  </a:lnTo>
                  <a:lnTo>
                    <a:pt x="22207" y="0"/>
                  </a:lnTo>
                  <a:lnTo>
                    <a:pt x="8988" y="5339"/>
                  </a:lnTo>
                  <a:lnTo>
                    <a:pt x="761" y="18949"/>
                  </a:lnTo>
                  <a:lnTo>
                    <a:pt x="0" y="23521"/>
                  </a:lnTo>
                  <a:lnTo>
                    <a:pt x="761" y="28093"/>
                  </a:lnTo>
                  <a:lnTo>
                    <a:pt x="8820" y="41636"/>
                  </a:lnTo>
                  <a:lnTo>
                    <a:pt x="21759" y="47310"/>
                  </a:lnTo>
                  <a:lnTo>
                    <a:pt x="35439" y="44519"/>
                  </a:lnTo>
                  <a:lnTo>
                    <a:pt x="45719" y="32665"/>
                  </a:lnTo>
                  <a:lnTo>
                    <a:pt x="47243" y="28093"/>
                  </a:lnTo>
                  <a:lnTo>
                    <a:pt x="48005" y="23521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94" name="object 18194"/>
            <p:cNvSpPr/>
            <p:nvPr/>
          </p:nvSpPr>
          <p:spPr>
            <a:xfrm>
              <a:off x="6552031" y="7090186"/>
              <a:ext cx="47625" cy="43815"/>
            </a:xfrm>
            <a:custGeom>
              <a:avLst/>
              <a:gdLst/>
              <a:ahLst/>
              <a:cxnLst/>
              <a:rect l="l" t="t" r="r" b="b"/>
              <a:pathLst>
                <a:path w="47625" h="43815">
                  <a:moveTo>
                    <a:pt x="47244" y="21559"/>
                  </a:moveTo>
                  <a:lnTo>
                    <a:pt x="47244" y="17749"/>
                  </a:lnTo>
                  <a:lnTo>
                    <a:pt x="45720" y="13177"/>
                  </a:lnTo>
                  <a:lnTo>
                    <a:pt x="35285" y="2617"/>
                  </a:lnTo>
                  <a:lnTo>
                    <a:pt x="21055" y="0"/>
                  </a:lnTo>
                  <a:lnTo>
                    <a:pt x="7917" y="5114"/>
                  </a:lnTo>
                  <a:lnTo>
                    <a:pt x="762" y="17749"/>
                  </a:lnTo>
                  <a:lnTo>
                    <a:pt x="0" y="21559"/>
                  </a:lnTo>
                  <a:lnTo>
                    <a:pt x="762" y="26131"/>
                  </a:lnTo>
                  <a:lnTo>
                    <a:pt x="8079" y="38469"/>
                  </a:lnTo>
                  <a:lnTo>
                    <a:pt x="21040" y="43681"/>
                  </a:lnTo>
                  <a:lnTo>
                    <a:pt x="35102" y="41071"/>
                  </a:lnTo>
                  <a:lnTo>
                    <a:pt x="45720" y="29941"/>
                  </a:lnTo>
                  <a:lnTo>
                    <a:pt x="47244" y="26131"/>
                  </a:lnTo>
                  <a:lnTo>
                    <a:pt x="47244" y="21559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95" name="object 18195"/>
            <p:cNvSpPr/>
            <p:nvPr/>
          </p:nvSpPr>
          <p:spPr>
            <a:xfrm>
              <a:off x="6528409" y="7154418"/>
              <a:ext cx="6985" cy="6985"/>
            </a:xfrm>
            <a:custGeom>
              <a:avLst/>
              <a:gdLst/>
              <a:ahLst/>
              <a:cxnLst/>
              <a:rect l="l" t="t" r="r" b="b"/>
              <a:pathLst>
                <a:path w="6984" h="6984">
                  <a:moveTo>
                    <a:pt x="3809" y="0"/>
                  </a:moveTo>
                  <a:lnTo>
                    <a:pt x="0" y="0"/>
                  </a:lnTo>
                  <a:lnTo>
                    <a:pt x="0" y="6858"/>
                  </a:lnTo>
                  <a:lnTo>
                    <a:pt x="6857" y="685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96" name="object 18196"/>
            <p:cNvSpPr/>
            <p:nvPr/>
          </p:nvSpPr>
          <p:spPr>
            <a:xfrm>
              <a:off x="6565747" y="7150608"/>
              <a:ext cx="3175" cy="6985"/>
            </a:xfrm>
            <a:custGeom>
              <a:avLst/>
              <a:gdLst/>
              <a:ahLst/>
              <a:cxnLst/>
              <a:rect l="l" t="t" r="r" b="b"/>
              <a:pathLst>
                <a:path w="3175" h="6984">
                  <a:moveTo>
                    <a:pt x="3048" y="0"/>
                  </a:moveTo>
                  <a:lnTo>
                    <a:pt x="0" y="0"/>
                  </a:lnTo>
                  <a:lnTo>
                    <a:pt x="0" y="6857"/>
                  </a:lnTo>
                  <a:lnTo>
                    <a:pt x="3048" y="6857"/>
                  </a:lnTo>
                  <a:lnTo>
                    <a:pt x="3048" y="3809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97" name="object 18197"/>
            <p:cNvSpPr/>
            <p:nvPr/>
          </p:nvSpPr>
          <p:spPr>
            <a:xfrm>
              <a:off x="6511645" y="7154418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98" name="object 18198"/>
            <p:cNvSpPr/>
            <p:nvPr/>
          </p:nvSpPr>
          <p:spPr>
            <a:xfrm>
              <a:off x="6510883" y="715213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524" y="0"/>
                  </a:moveTo>
                  <a:lnTo>
                    <a:pt x="762" y="762"/>
                  </a:lnTo>
                  <a:lnTo>
                    <a:pt x="0" y="152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99" name="object 18199"/>
            <p:cNvSpPr/>
            <p:nvPr/>
          </p:nvSpPr>
          <p:spPr>
            <a:xfrm>
              <a:off x="6511645" y="715060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00" name="object 18200"/>
            <p:cNvSpPr/>
            <p:nvPr/>
          </p:nvSpPr>
          <p:spPr>
            <a:xfrm>
              <a:off x="6516217" y="715137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524" y="1524"/>
                  </a:moveTo>
                  <a:lnTo>
                    <a:pt x="1524" y="762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01" name="object 18201"/>
            <p:cNvSpPr/>
            <p:nvPr/>
          </p:nvSpPr>
          <p:spPr>
            <a:xfrm>
              <a:off x="6518503" y="7154418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02" name="object 18202"/>
            <p:cNvSpPr/>
            <p:nvPr/>
          </p:nvSpPr>
          <p:spPr>
            <a:xfrm>
              <a:off x="6494881" y="7157466"/>
              <a:ext cx="3175" cy="6985"/>
            </a:xfrm>
            <a:custGeom>
              <a:avLst/>
              <a:gdLst/>
              <a:ahLst/>
              <a:cxnLst/>
              <a:rect l="l" t="t" r="r" b="b"/>
              <a:pathLst>
                <a:path w="3175" h="6984">
                  <a:moveTo>
                    <a:pt x="3048" y="3810"/>
                  </a:moveTo>
                  <a:lnTo>
                    <a:pt x="3048" y="0"/>
                  </a:lnTo>
                  <a:lnTo>
                    <a:pt x="0" y="3810"/>
                  </a:lnTo>
                  <a:lnTo>
                    <a:pt x="0" y="6858"/>
                  </a:lnTo>
                  <a:lnTo>
                    <a:pt x="3048" y="6858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03" name="object 18203"/>
            <p:cNvSpPr/>
            <p:nvPr/>
          </p:nvSpPr>
          <p:spPr>
            <a:xfrm>
              <a:off x="6603085" y="7147560"/>
              <a:ext cx="3175" cy="6985"/>
            </a:xfrm>
            <a:custGeom>
              <a:avLst/>
              <a:gdLst/>
              <a:ahLst/>
              <a:cxnLst/>
              <a:rect l="l" t="t" r="r" b="b"/>
              <a:pathLst>
                <a:path w="3175" h="6984">
                  <a:moveTo>
                    <a:pt x="3048" y="0"/>
                  </a:moveTo>
                  <a:lnTo>
                    <a:pt x="0" y="0"/>
                  </a:lnTo>
                  <a:lnTo>
                    <a:pt x="0" y="6858"/>
                  </a:lnTo>
                  <a:lnTo>
                    <a:pt x="3048" y="3048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8204" name="object 18204"/>
          <p:cNvGrpSpPr/>
          <p:nvPr/>
        </p:nvGrpSpPr>
        <p:grpSpPr>
          <a:xfrm>
            <a:off x="7980947" y="7534402"/>
            <a:ext cx="104549" cy="99760"/>
            <a:chOff x="6350101" y="7087361"/>
            <a:chExt cx="83185" cy="79375"/>
          </a:xfrm>
        </p:grpSpPr>
        <p:sp>
          <p:nvSpPr>
            <p:cNvPr id="18205" name="object 18205"/>
            <p:cNvSpPr/>
            <p:nvPr/>
          </p:nvSpPr>
          <p:spPr>
            <a:xfrm>
              <a:off x="6352387" y="7093457"/>
              <a:ext cx="78740" cy="10160"/>
            </a:xfrm>
            <a:custGeom>
              <a:avLst/>
              <a:gdLst/>
              <a:ahLst/>
              <a:cxnLst/>
              <a:rect l="l" t="t" r="r" b="b"/>
              <a:pathLst>
                <a:path w="78739" h="10159">
                  <a:moveTo>
                    <a:pt x="0" y="9905"/>
                  </a:moveTo>
                  <a:lnTo>
                    <a:pt x="7848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06" name="object 18206"/>
            <p:cNvSpPr/>
            <p:nvPr/>
          </p:nvSpPr>
          <p:spPr>
            <a:xfrm>
              <a:off x="6352387" y="7089647"/>
              <a:ext cx="78740" cy="10795"/>
            </a:xfrm>
            <a:custGeom>
              <a:avLst/>
              <a:gdLst/>
              <a:ahLst/>
              <a:cxnLst/>
              <a:rect l="l" t="t" r="r" b="b"/>
              <a:pathLst>
                <a:path w="78739" h="10795">
                  <a:moveTo>
                    <a:pt x="0" y="10667"/>
                  </a:moveTo>
                  <a:lnTo>
                    <a:pt x="7848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07" name="object 18207"/>
            <p:cNvSpPr/>
            <p:nvPr/>
          </p:nvSpPr>
          <p:spPr>
            <a:xfrm>
              <a:off x="6424015" y="7096505"/>
              <a:ext cx="6985" cy="67945"/>
            </a:xfrm>
            <a:custGeom>
              <a:avLst/>
              <a:gdLst/>
              <a:ahLst/>
              <a:cxnLst/>
              <a:rect l="l" t="t" r="r" b="b"/>
              <a:pathLst>
                <a:path w="6985" h="67945">
                  <a:moveTo>
                    <a:pt x="6858" y="67817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08" name="object 18208"/>
            <p:cNvSpPr/>
            <p:nvPr/>
          </p:nvSpPr>
          <p:spPr>
            <a:xfrm>
              <a:off x="6420205" y="7096505"/>
              <a:ext cx="6985" cy="67945"/>
            </a:xfrm>
            <a:custGeom>
              <a:avLst/>
              <a:gdLst/>
              <a:ahLst/>
              <a:cxnLst/>
              <a:rect l="l" t="t" r="r" b="b"/>
              <a:pathLst>
                <a:path w="6985" h="67945">
                  <a:moveTo>
                    <a:pt x="6858" y="67817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8209" name="object 18209"/>
          <p:cNvSpPr/>
          <p:nvPr/>
        </p:nvSpPr>
        <p:spPr>
          <a:xfrm>
            <a:off x="8047986" y="7545895"/>
            <a:ext cx="8779" cy="85395"/>
          </a:xfrm>
          <a:custGeom>
            <a:avLst/>
            <a:gdLst/>
            <a:ahLst/>
            <a:cxnLst/>
            <a:rect l="l" t="t" r="r" b="b"/>
            <a:pathLst>
              <a:path w="6985" h="67945">
                <a:moveTo>
                  <a:pt x="6858" y="67817"/>
                </a:moveTo>
                <a:lnTo>
                  <a:pt x="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8210" name="object 18210"/>
          <p:cNvGrpSpPr/>
          <p:nvPr/>
        </p:nvGrpSpPr>
        <p:grpSpPr>
          <a:xfrm>
            <a:off x="7900500" y="7458744"/>
            <a:ext cx="86193" cy="193136"/>
            <a:chOff x="6286093" y="7027164"/>
            <a:chExt cx="68580" cy="153670"/>
          </a:xfrm>
        </p:grpSpPr>
        <p:sp>
          <p:nvSpPr>
            <p:cNvPr id="18211" name="object 18211"/>
            <p:cNvSpPr/>
            <p:nvPr/>
          </p:nvSpPr>
          <p:spPr>
            <a:xfrm>
              <a:off x="6299047" y="7089648"/>
              <a:ext cx="10160" cy="88900"/>
            </a:xfrm>
            <a:custGeom>
              <a:avLst/>
              <a:gdLst/>
              <a:ahLst/>
              <a:cxnLst/>
              <a:rect l="l" t="t" r="r" b="b"/>
              <a:pathLst>
                <a:path w="10160" h="88900">
                  <a:moveTo>
                    <a:pt x="9905" y="88391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12" name="object 18212"/>
            <p:cNvSpPr/>
            <p:nvPr/>
          </p:nvSpPr>
          <p:spPr>
            <a:xfrm>
              <a:off x="6299047" y="7089648"/>
              <a:ext cx="6350" cy="88900"/>
            </a:xfrm>
            <a:custGeom>
              <a:avLst/>
              <a:gdLst/>
              <a:ahLst/>
              <a:cxnLst/>
              <a:rect l="l" t="t" r="r" b="b"/>
              <a:pathLst>
                <a:path w="6350" h="88900">
                  <a:moveTo>
                    <a:pt x="6096" y="88391"/>
                  </a:moveTo>
                  <a:lnTo>
                    <a:pt x="0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13" name="object 18213"/>
            <p:cNvSpPr/>
            <p:nvPr/>
          </p:nvSpPr>
          <p:spPr>
            <a:xfrm>
              <a:off x="6292189" y="7089648"/>
              <a:ext cx="10160" cy="88900"/>
            </a:xfrm>
            <a:custGeom>
              <a:avLst/>
              <a:gdLst/>
              <a:ahLst/>
              <a:cxnLst/>
              <a:rect l="l" t="t" r="r" b="b"/>
              <a:pathLst>
                <a:path w="10160" h="88900">
                  <a:moveTo>
                    <a:pt x="9905" y="88391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14" name="object 18214"/>
            <p:cNvSpPr/>
            <p:nvPr/>
          </p:nvSpPr>
          <p:spPr>
            <a:xfrm>
              <a:off x="6288379" y="7029450"/>
              <a:ext cx="6985" cy="57150"/>
            </a:xfrm>
            <a:custGeom>
              <a:avLst/>
              <a:gdLst/>
              <a:ahLst/>
              <a:cxnLst/>
              <a:rect l="l" t="t" r="r" b="b"/>
              <a:pathLst>
                <a:path w="6985" h="57150">
                  <a:moveTo>
                    <a:pt x="6858" y="57149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15" name="object 18215"/>
            <p:cNvSpPr/>
            <p:nvPr/>
          </p:nvSpPr>
          <p:spPr>
            <a:xfrm>
              <a:off x="6292189" y="7029450"/>
              <a:ext cx="6985" cy="57150"/>
            </a:xfrm>
            <a:custGeom>
              <a:avLst/>
              <a:gdLst/>
              <a:ahLst/>
              <a:cxnLst/>
              <a:rect l="l" t="t" r="r" b="b"/>
              <a:pathLst>
                <a:path w="6985" h="57150">
                  <a:moveTo>
                    <a:pt x="6858" y="57149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16" name="object 18216"/>
            <p:cNvSpPr/>
            <p:nvPr/>
          </p:nvSpPr>
          <p:spPr>
            <a:xfrm>
              <a:off x="6302095" y="7103364"/>
              <a:ext cx="6985" cy="3810"/>
            </a:xfrm>
            <a:custGeom>
              <a:avLst/>
              <a:gdLst/>
              <a:ahLst/>
              <a:cxnLst/>
              <a:rect l="l" t="t" r="r" b="b"/>
              <a:pathLst>
                <a:path w="6985" h="3809">
                  <a:moveTo>
                    <a:pt x="0" y="3810"/>
                  </a:moveTo>
                  <a:lnTo>
                    <a:pt x="685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17" name="object 18217"/>
            <p:cNvSpPr/>
            <p:nvPr/>
          </p:nvSpPr>
          <p:spPr>
            <a:xfrm>
              <a:off x="6302095" y="7103364"/>
              <a:ext cx="6985" cy="6985"/>
            </a:xfrm>
            <a:custGeom>
              <a:avLst/>
              <a:gdLst/>
              <a:ahLst/>
              <a:cxnLst/>
              <a:rect l="l" t="t" r="r" b="b"/>
              <a:pathLst>
                <a:path w="6985" h="6984">
                  <a:moveTo>
                    <a:pt x="0" y="6858"/>
                  </a:moveTo>
                  <a:lnTo>
                    <a:pt x="6858" y="3810"/>
                  </a:lnTo>
                  <a:lnTo>
                    <a:pt x="685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18" name="object 18218"/>
            <p:cNvSpPr/>
            <p:nvPr/>
          </p:nvSpPr>
          <p:spPr>
            <a:xfrm>
              <a:off x="6352387" y="7100316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304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8219" name="object 18219"/>
          <p:cNvGrpSpPr/>
          <p:nvPr/>
        </p:nvGrpSpPr>
        <p:grpSpPr>
          <a:xfrm>
            <a:off x="8111194" y="7611975"/>
            <a:ext cx="8779" cy="11173"/>
            <a:chOff x="6453733" y="7149083"/>
            <a:chExt cx="6985" cy="8890"/>
          </a:xfrm>
        </p:grpSpPr>
        <p:sp>
          <p:nvSpPr>
            <p:cNvPr id="18220" name="object 18220"/>
            <p:cNvSpPr/>
            <p:nvPr/>
          </p:nvSpPr>
          <p:spPr>
            <a:xfrm>
              <a:off x="6456019" y="7151369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39" h="1904">
                  <a:moveTo>
                    <a:pt x="2286" y="762"/>
                  </a:moveTo>
                  <a:lnTo>
                    <a:pt x="2286" y="0"/>
                  </a:lnTo>
                  <a:lnTo>
                    <a:pt x="1524" y="0"/>
                  </a:lnTo>
                  <a:lnTo>
                    <a:pt x="762" y="762"/>
                  </a:lnTo>
                  <a:lnTo>
                    <a:pt x="0" y="152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21" name="object 18221"/>
            <p:cNvSpPr/>
            <p:nvPr/>
          </p:nvSpPr>
          <p:spPr>
            <a:xfrm>
              <a:off x="6457543" y="7154417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22" name="object 18222"/>
            <p:cNvSpPr/>
            <p:nvPr/>
          </p:nvSpPr>
          <p:spPr>
            <a:xfrm>
              <a:off x="6457543" y="7150607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4">
                  <a:moveTo>
                    <a:pt x="0" y="0"/>
                  </a:moveTo>
                  <a:lnTo>
                    <a:pt x="0" y="685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8223" name="object 18223"/>
          <p:cNvGrpSpPr/>
          <p:nvPr/>
        </p:nvGrpSpPr>
        <p:grpSpPr>
          <a:xfrm>
            <a:off x="8079589" y="7533445"/>
            <a:ext cx="60654" cy="8779"/>
            <a:chOff x="6428587" y="7086600"/>
            <a:chExt cx="48260" cy="6985"/>
          </a:xfrm>
        </p:grpSpPr>
        <p:sp>
          <p:nvSpPr>
            <p:cNvPr id="18224" name="object 18224"/>
            <p:cNvSpPr/>
            <p:nvPr/>
          </p:nvSpPr>
          <p:spPr>
            <a:xfrm>
              <a:off x="6430873" y="7089647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381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25" name="object 18225"/>
            <p:cNvSpPr/>
            <p:nvPr/>
          </p:nvSpPr>
          <p:spPr>
            <a:xfrm>
              <a:off x="6474307" y="7086600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304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8226" name="object 18226"/>
          <p:cNvSpPr/>
          <p:nvPr/>
        </p:nvSpPr>
        <p:spPr>
          <a:xfrm>
            <a:off x="8069055" y="7418520"/>
            <a:ext cx="17558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8227" name="object 18227"/>
          <p:cNvGrpSpPr/>
          <p:nvPr/>
        </p:nvGrpSpPr>
        <p:grpSpPr>
          <a:xfrm>
            <a:off x="7900501" y="7352439"/>
            <a:ext cx="248203" cy="112530"/>
            <a:chOff x="6286093" y="6942581"/>
            <a:chExt cx="197485" cy="89535"/>
          </a:xfrm>
        </p:grpSpPr>
        <p:sp>
          <p:nvSpPr>
            <p:cNvPr id="18228" name="object 18228"/>
            <p:cNvSpPr/>
            <p:nvPr/>
          </p:nvSpPr>
          <p:spPr>
            <a:xfrm>
              <a:off x="6292189" y="7002017"/>
              <a:ext cx="74295" cy="6985"/>
            </a:xfrm>
            <a:custGeom>
              <a:avLst/>
              <a:gdLst/>
              <a:ahLst/>
              <a:cxnLst/>
              <a:rect l="l" t="t" r="r" b="b"/>
              <a:pathLst>
                <a:path w="74295" h="6984">
                  <a:moveTo>
                    <a:pt x="0" y="6858"/>
                  </a:moveTo>
                  <a:lnTo>
                    <a:pt x="7391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29" name="object 18229"/>
            <p:cNvSpPr/>
            <p:nvPr/>
          </p:nvSpPr>
          <p:spPr>
            <a:xfrm>
              <a:off x="6332575" y="6967727"/>
              <a:ext cx="3175" cy="12700"/>
            </a:xfrm>
            <a:custGeom>
              <a:avLst/>
              <a:gdLst/>
              <a:ahLst/>
              <a:cxnLst/>
              <a:rect l="l" t="t" r="r" b="b"/>
              <a:pathLst>
                <a:path w="3175" h="12700">
                  <a:moveTo>
                    <a:pt x="0" y="12191"/>
                  </a:moveTo>
                  <a:lnTo>
                    <a:pt x="2285" y="6095"/>
                  </a:lnTo>
                  <a:lnTo>
                    <a:pt x="3047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30" name="object 18230"/>
            <p:cNvSpPr/>
            <p:nvPr/>
          </p:nvSpPr>
          <p:spPr>
            <a:xfrm>
              <a:off x="6322669" y="6982205"/>
              <a:ext cx="10160" cy="10160"/>
            </a:xfrm>
            <a:custGeom>
              <a:avLst/>
              <a:gdLst/>
              <a:ahLst/>
              <a:cxnLst/>
              <a:rect l="l" t="t" r="r" b="b"/>
              <a:pathLst>
                <a:path w="10160" h="10159">
                  <a:moveTo>
                    <a:pt x="9905" y="0"/>
                  </a:moveTo>
                  <a:lnTo>
                    <a:pt x="0" y="990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31" name="object 18231"/>
            <p:cNvSpPr/>
            <p:nvPr/>
          </p:nvSpPr>
          <p:spPr>
            <a:xfrm>
              <a:off x="6314287" y="6986015"/>
              <a:ext cx="5080" cy="5715"/>
            </a:xfrm>
            <a:custGeom>
              <a:avLst/>
              <a:gdLst/>
              <a:ahLst/>
              <a:cxnLst/>
              <a:rect l="l" t="t" r="r" b="b"/>
              <a:pathLst>
                <a:path w="5079" h="5715">
                  <a:moveTo>
                    <a:pt x="0" y="0"/>
                  </a:moveTo>
                  <a:lnTo>
                    <a:pt x="2286" y="3047"/>
                  </a:lnTo>
                  <a:lnTo>
                    <a:pt x="4572" y="5333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32" name="object 18232"/>
            <p:cNvSpPr/>
            <p:nvPr/>
          </p:nvSpPr>
          <p:spPr>
            <a:xfrm>
              <a:off x="6315811" y="6988301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09">
                  <a:moveTo>
                    <a:pt x="0" y="0"/>
                  </a:moveTo>
                  <a:lnTo>
                    <a:pt x="3048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33" name="object 18233"/>
            <p:cNvSpPr/>
            <p:nvPr/>
          </p:nvSpPr>
          <p:spPr>
            <a:xfrm>
              <a:off x="6321907" y="6985253"/>
              <a:ext cx="3810" cy="6985"/>
            </a:xfrm>
            <a:custGeom>
              <a:avLst/>
              <a:gdLst/>
              <a:ahLst/>
              <a:cxnLst/>
              <a:rect l="l" t="t" r="r" b="b"/>
              <a:pathLst>
                <a:path w="3810" h="6984">
                  <a:moveTo>
                    <a:pt x="0" y="5334"/>
                  </a:moveTo>
                  <a:lnTo>
                    <a:pt x="2286" y="3048"/>
                  </a:lnTo>
                  <a:lnTo>
                    <a:pt x="3810" y="0"/>
                  </a:lnTo>
                  <a:lnTo>
                    <a:pt x="762" y="6858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34" name="object 18234"/>
            <p:cNvSpPr/>
            <p:nvPr/>
          </p:nvSpPr>
          <p:spPr>
            <a:xfrm>
              <a:off x="6322669" y="6982205"/>
              <a:ext cx="10160" cy="10160"/>
            </a:xfrm>
            <a:custGeom>
              <a:avLst/>
              <a:gdLst/>
              <a:ahLst/>
              <a:cxnLst/>
              <a:rect l="l" t="t" r="r" b="b"/>
              <a:pathLst>
                <a:path w="10160" h="10159">
                  <a:moveTo>
                    <a:pt x="9905" y="0"/>
                  </a:moveTo>
                  <a:lnTo>
                    <a:pt x="0" y="990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35" name="object 18235"/>
            <p:cNvSpPr/>
            <p:nvPr/>
          </p:nvSpPr>
          <p:spPr>
            <a:xfrm>
              <a:off x="6308953" y="6985253"/>
              <a:ext cx="10160" cy="6985"/>
            </a:xfrm>
            <a:custGeom>
              <a:avLst/>
              <a:gdLst/>
              <a:ahLst/>
              <a:cxnLst/>
              <a:rect l="l" t="t" r="r" b="b"/>
              <a:pathLst>
                <a:path w="10160" h="6984">
                  <a:moveTo>
                    <a:pt x="9905" y="6858"/>
                  </a:moveTo>
                  <a:lnTo>
                    <a:pt x="0" y="0"/>
                  </a:lnTo>
                  <a:lnTo>
                    <a:pt x="9905" y="6858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36" name="object 18236"/>
            <p:cNvSpPr/>
            <p:nvPr/>
          </p:nvSpPr>
          <p:spPr>
            <a:xfrm>
              <a:off x="6321145" y="699287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1523"/>
                  </a:moveTo>
                  <a:lnTo>
                    <a:pt x="761" y="761"/>
                  </a:lnTo>
                  <a:lnTo>
                    <a:pt x="1523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37" name="object 18237"/>
            <p:cNvSpPr/>
            <p:nvPr/>
          </p:nvSpPr>
          <p:spPr>
            <a:xfrm>
              <a:off x="6319621" y="6992111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39" h="1270">
                  <a:moveTo>
                    <a:pt x="0" y="762"/>
                  </a:moveTo>
                  <a:lnTo>
                    <a:pt x="1524" y="762"/>
                  </a:lnTo>
                  <a:lnTo>
                    <a:pt x="228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38" name="object 18238"/>
            <p:cNvSpPr/>
            <p:nvPr/>
          </p:nvSpPr>
          <p:spPr>
            <a:xfrm>
              <a:off x="6318859" y="6993635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39" h="1270">
                  <a:moveTo>
                    <a:pt x="0" y="0"/>
                  </a:moveTo>
                  <a:lnTo>
                    <a:pt x="762" y="761"/>
                  </a:lnTo>
                  <a:lnTo>
                    <a:pt x="2286" y="761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39" name="object 18239"/>
            <p:cNvSpPr/>
            <p:nvPr/>
          </p:nvSpPr>
          <p:spPr>
            <a:xfrm>
              <a:off x="6312001" y="6978395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70">
                  <a:moveTo>
                    <a:pt x="0" y="0"/>
                  </a:moveTo>
                  <a:lnTo>
                    <a:pt x="1371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40" name="object 18240"/>
            <p:cNvSpPr/>
            <p:nvPr/>
          </p:nvSpPr>
          <p:spPr>
            <a:xfrm>
              <a:off x="6311239" y="6980681"/>
              <a:ext cx="3175" cy="5715"/>
            </a:xfrm>
            <a:custGeom>
              <a:avLst/>
              <a:gdLst/>
              <a:ahLst/>
              <a:cxnLst/>
              <a:rect l="l" t="t" r="r" b="b"/>
              <a:pathLst>
                <a:path w="3175" h="5715">
                  <a:moveTo>
                    <a:pt x="0" y="0"/>
                  </a:moveTo>
                  <a:lnTo>
                    <a:pt x="1524" y="3048"/>
                  </a:lnTo>
                  <a:lnTo>
                    <a:pt x="3048" y="533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41" name="object 18241"/>
            <p:cNvSpPr/>
            <p:nvPr/>
          </p:nvSpPr>
          <p:spPr>
            <a:xfrm>
              <a:off x="6300571" y="6966203"/>
              <a:ext cx="35560" cy="5715"/>
            </a:xfrm>
            <a:custGeom>
              <a:avLst/>
              <a:gdLst/>
              <a:ahLst/>
              <a:cxnLst/>
              <a:rect l="l" t="t" r="r" b="b"/>
              <a:pathLst>
                <a:path w="35560" h="5715">
                  <a:moveTo>
                    <a:pt x="35051" y="1524"/>
                  </a:moveTo>
                  <a:lnTo>
                    <a:pt x="25907" y="0"/>
                  </a:lnTo>
                  <a:lnTo>
                    <a:pt x="17525" y="0"/>
                  </a:lnTo>
                  <a:lnTo>
                    <a:pt x="8381" y="1524"/>
                  </a:lnTo>
                  <a:lnTo>
                    <a:pt x="0" y="533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42" name="object 18242"/>
            <p:cNvSpPr/>
            <p:nvPr/>
          </p:nvSpPr>
          <p:spPr>
            <a:xfrm>
              <a:off x="6304381" y="6976109"/>
              <a:ext cx="29209" cy="3175"/>
            </a:xfrm>
            <a:custGeom>
              <a:avLst/>
              <a:gdLst/>
              <a:ahLst/>
              <a:cxnLst/>
              <a:rect l="l" t="t" r="r" b="b"/>
              <a:pathLst>
                <a:path w="29210" h="3175">
                  <a:moveTo>
                    <a:pt x="28955" y="0"/>
                  </a:moveTo>
                  <a:lnTo>
                    <a:pt x="14477" y="761"/>
                  </a:lnTo>
                  <a:lnTo>
                    <a:pt x="0" y="3047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43" name="object 18243"/>
            <p:cNvSpPr/>
            <p:nvPr/>
          </p:nvSpPr>
          <p:spPr>
            <a:xfrm>
              <a:off x="6302095" y="6961631"/>
              <a:ext cx="30480" cy="3175"/>
            </a:xfrm>
            <a:custGeom>
              <a:avLst/>
              <a:gdLst/>
              <a:ahLst/>
              <a:cxnLst/>
              <a:rect l="l" t="t" r="r" b="b"/>
              <a:pathLst>
                <a:path w="30479" h="3175">
                  <a:moveTo>
                    <a:pt x="0" y="3048"/>
                  </a:moveTo>
                  <a:lnTo>
                    <a:pt x="3048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44" name="object 18244"/>
            <p:cNvSpPr/>
            <p:nvPr/>
          </p:nvSpPr>
          <p:spPr>
            <a:xfrm>
              <a:off x="6309715" y="6980681"/>
              <a:ext cx="5715" cy="7620"/>
            </a:xfrm>
            <a:custGeom>
              <a:avLst/>
              <a:gdLst/>
              <a:ahLst/>
              <a:cxnLst/>
              <a:rect l="l" t="t" r="r" b="b"/>
              <a:pathLst>
                <a:path w="5714" h="7620">
                  <a:moveTo>
                    <a:pt x="0" y="0"/>
                  </a:moveTo>
                  <a:lnTo>
                    <a:pt x="1524" y="3810"/>
                  </a:lnTo>
                  <a:lnTo>
                    <a:pt x="5334" y="762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45" name="object 18245"/>
            <p:cNvSpPr/>
            <p:nvPr/>
          </p:nvSpPr>
          <p:spPr>
            <a:xfrm>
              <a:off x="6308953" y="6961631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5">
                  <a:moveTo>
                    <a:pt x="0" y="0"/>
                  </a:moveTo>
                  <a:lnTo>
                    <a:pt x="685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46" name="object 18246"/>
            <p:cNvSpPr/>
            <p:nvPr/>
          </p:nvSpPr>
          <p:spPr>
            <a:xfrm>
              <a:off x="6308953" y="6964679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5">
                  <a:moveTo>
                    <a:pt x="0" y="0"/>
                  </a:moveTo>
                  <a:lnTo>
                    <a:pt x="685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47" name="object 18247"/>
            <p:cNvSpPr/>
            <p:nvPr/>
          </p:nvSpPr>
          <p:spPr>
            <a:xfrm>
              <a:off x="6312001" y="6978395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381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48" name="object 18248"/>
            <p:cNvSpPr/>
            <p:nvPr/>
          </p:nvSpPr>
          <p:spPr>
            <a:xfrm>
              <a:off x="6302095" y="6964679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49" name="object 18249"/>
            <p:cNvSpPr/>
            <p:nvPr/>
          </p:nvSpPr>
          <p:spPr>
            <a:xfrm>
              <a:off x="6300571" y="6966203"/>
              <a:ext cx="3175" cy="5715"/>
            </a:xfrm>
            <a:custGeom>
              <a:avLst/>
              <a:gdLst/>
              <a:ahLst/>
              <a:cxnLst/>
              <a:rect l="l" t="t" r="r" b="b"/>
              <a:pathLst>
                <a:path w="3175" h="5715">
                  <a:moveTo>
                    <a:pt x="0" y="5333"/>
                  </a:moveTo>
                  <a:lnTo>
                    <a:pt x="1523" y="2285"/>
                  </a:lnTo>
                  <a:lnTo>
                    <a:pt x="3047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50" name="object 18250"/>
            <p:cNvSpPr/>
            <p:nvPr/>
          </p:nvSpPr>
          <p:spPr>
            <a:xfrm>
              <a:off x="6305143" y="696467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10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51" name="object 18251"/>
            <p:cNvSpPr/>
            <p:nvPr/>
          </p:nvSpPr>
          <p:spPr>
            <a:xfrm>
              <a:off x="6302857" y="6962393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2286" y="0"/>
                  </a:moveTo>
                  <a:lnTo>
                    <a:pt x="3902" y="669"/>
                  </a:lnTo>
                  <a:lnTo>
                    <a:pt x="4572" y="2286"/>
                  </a:lnTo>
                  <a:lnTo>
                    <a:pt x="3902" y="3902"/>
                  </a:lnTo>
                  <a:lnTo>
                    <a:pt x="2286" y="4572"/>
                  </a:lnTo>
                  <a:lnTo>
                    <a:pt x="669" y="3902"/>
                  </a:lnTo>
                  <a:lnTo>
                    <a:pt x="0" y="2286"/>
                  </a:lnTo>
                  <a:lnTo>
                    <a:pt x="669" y="669"/>
                  </a:lnTo>
                  <a:lnTo>
                    <a:pt x="228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52" name="object 18252"/>
            <p:cNvSpPr/>
            <p:nvPr/>
          </p:nvSpPr>
          <p:spPr>
            <a:xfrm>
              <a:off x="6308953" y="6961631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3048"/>
                  </a:moveTo>
                  <a:lnTo>
                    <a:pt x="0" y="0"/>
                  </a:lnTo>
                </a:path>
                <a:path h="3175">
                  <a:moveTo>
                    <a:pt x="0" y="3048"/>
                  </a:move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53" name="object 18253"/>
            <p:cNvSpPr/>
            <p:nvPr/>
          </p:nvSpPr>
          <p:spPr>
            <a:xfrm>
              <a:off x="6305905" y="6982967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40">
                  <a:moveTo>
                    <a:pt x="0" y="0"/>
                  </a:moveTo>
                  <a:lnTo>
                    <a:pt x="762" y="1524"/>
                  </a:lnTo>
                  <a:lnTo>
                    <a:pt x="1524" y="228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54" name="object 18254"/>
            <p:cNvSpPr/>
            <p:nvPr/>
          </p:nvSpPr>
          <p:spPr>
            <a:xfrm>
              <a:off x="6306667" y="6979919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2286" y="0"/>
                  </a:moveTo>
                  <a:lnTo>
                    <a:pt x="3902" y="669"/>
                  </a:lnTo>
                  <a:lnTo>
                    <a:pt x="4572" y="2286"/>
                  </a:lnTo>
                  <a:lnTo>
                    <a:pt x="3902" y="3902"/>
                  </a:lnTo>
                  <a:lnTo>
                    <a:pt x="2286" y="4572"/>
                  </a:lnTo>
                  <a:lnTo>
                    <a:pt x="669" y="3902"/>
                  </a:lnTo>
                  <a:lnTo>
                    <a:pt x="0" y="2286"/>
                  </a:lnTo>
                  <a:lnTo>
                    <a:pt x="669" y="669"/>
                  </a:lnTo>
                  <a:lnTo>
                    <a:pt x="228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55" name="object 18255"/>
            <p:cNvSpPr/>
            <p:nvPr/>
          </p:nvSpPr>
          <p:spPr>
            <a:xfrm>
              <a:off x="6300571" y="6971537"/>
              <a:ext cx="6350" cy="11430"/>
            </a:xfrm>
            <a:custGeom>
              <a:avLst/>
              <a:gdLst/>
              <a:ahLst/>
              <a:cxnLst/>
              <a:rect l="l" t="t" r="r" b="b"/>
              <a:pathLst>
                <a:path w="6350" h="11429">
                  <a:moveTo>
                    <a:pt x="0" y="0"/>
                  </a:moveTo>
                  <a:lnTo>
                    <a:pt x="2286" y="6096"/>
                  </a:lnTo>
                  <a:lnTo>
                    <a:pt x="5334" y="11430"/>
                  </a:lnTo>
                </a:path>
                <a:path w="6350" h="11429">
                  <a:moveTo>
                    <a:pt x="0" y="0"/>
                  </a:moveTo>
                  <a:lnTo>
                    <a:pt x="2286" y="5334"/>
                  </a:lnTo>
                  <a:lnTo>
                    <a:pt x="6096" y="1066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56" name="object 18256"/>
            <p:cNvSpPr/>
            <p:nvPr/>
          </p:nvSpPr>
          <p:spPr>
            <a:xfrm>
              <a:off x="6307429" y="6979157"/>
              <a:ext cx="5715" cy="3175"/>
            </a:xfrm>
            <a:custGeom>
              <a:avLst/>
              <a:gdLst/>
              <a:ahLst/>
              <a:cxnLst/>
              <a:rect l="l" t="t" r="r" b="b"/>
              <a:pathLst>
                <a:path w="5714" h="3175">
                  <a:moveTo>
                    <a:pt x="5334" y="0"/>
                  </a:moveTo>
                  <a:lnTo>
                    <a:pt x="2286" y="762"/>
                  </a:ln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57" name="object 18257"/>
            <p:cNvSpPr/>
            <p:nvPr/>
          </p:nvSpPr>
          <p:spPr>
            <a:xfrm>
              <a:off x="6328765" y="6961631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304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58" name="object 18258"/>
            <p:cNvSpPr/>
            <p:nvPr/>
          </p:nvSpPr>
          <p:spPr>
            <a:xfrm>
              <a:off x="6325717" y="6977633"/>
              <a:ext cx="5715" cy="2540"/>
            </a:xfrm>
            <a:custGeom>
              <a:avLst/>
              <a:gdLst/>
              <a:ahLst/>
              <a:cxnLst/>
              <a:rect l="l" t="t" r="r" b="b"/>
              <a:pathLst>
                <a:path w="5714" h="2540">
                  <a:moveTo>
                    <a:pt x="5334" y="2286"/>
                  </a:moveTo>
                  <a:lnTo>
                    <a:pt x="3048" y="762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59" name="object 18259"/>
            <p:cNvSpPr/>
            <p:nvPr/>
          </p:nvSpPr>
          <p:spPr>
            <a:xfrm>
              <a:off x="6315811" y="6961631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3048"/>
                  </a:moveTo>
                  <a:lnTo>
                    <a:pt x="0" y="3048"/>
                  </a:lnTo>
                  <a:lnTo>
                    <a:pt x="0" y="0"/>
                  </a:lnTo>
                </a:path>
                <a:path h="3175">
                  <a:moveTo>
                    <a:pt x="0" y="3048"/>
                  </a:moveTo>
                  <a:lnTo>
                    <a:pt x="0" y="3048"/>
                  </a:ln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60" name="object 18260"/>
            <p:cNvSpPr/>
            <p:nvPr/>
          </p:nvSpPr>
          <p:spPr>
            <a:xfrm>
              <a:off x="6323431" y="6976109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2286" y="0"/>
                  </a:moveTo>
                  <a:lnTo>
                    <a:pt x="3902" y="669"/>
                  </a:lnTo>
                  <a:lnTo>
                    <a:pt x="4572" y="2286"/>
                  </a:lnTo>
                  <a:lnTo>
                    <a:pt x="3902" y="3902"/>
                  </a:lnTo>
                  <a:lnTo>
                    <a:pt x="2286" y="4572"/>
                  </a:lnTo>
                  <a:lnTo>
                    <a:pt x="669" y="3902"/>
                  </a:lnTo>
                  <a:lnTo>
                    <a:pt x="0" y="2286"/>
                  </a:lnTo>
                  <a:lnTo>
                    <a:pt x="669" y="669"/>
                  </a:lnTo>
                  <a:lnTo>
                    <a:pt x="228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61" name="object 18261"/>
            <p:cNvSpPr/>
            <p:nvPr/>
          </p:nvSpPr>
          <p:spPr>
            <a:xfrm>
              <a:off x="6318859" y="6964679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5">
                  <a:moveTo>
                    <a:pt x="0" y="0"/>
                  </a:moveTo>
                  <a:lnTo>
                    <a:pt x="685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62" name="object 18262"/>
            <p:cNvSpPr/>
            <p:nvPr/>
          </p:nvSpPr>
          <p:spPr>
            <a:xfrm>
              <a:off x="6316573" y="6962393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2286" y="0"/>
                  </a:moveTo>
                  <a:lnTo>
                    <a:pt x="3902" y="669"/>
                  </a:lnTo>
                  <a:lnTo>
                    <a:pt x="4572" y="2285"/>
                  </a:lnTo>
                  <a:lnTo>
                    <a:pt x="3902" y="3902"/>
                  </a:lnTo>
                  <a:lnTo>
                    <a:pt x="2286" y="4571"/>
                  </a:lnTo>
                  <a:lnTo>
                    <a:pt x="669" y="3902"/>
                  </a:lnTo>
                  <a:lnTo>
                    <a:pt x="0" y="2285"/>
                  </a:lnTo>
                  <a:lnTo>
                    <a:pt x="669" y="669"/>
                  </a:lnTo>
                  <a:lnTo>
                    <a:pt x="228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63" name="object 18263"/>
            <p:cNvSpPr/>
            <p:nvPr/>
          </p:nvSpPr>
          <p:spPr>
            <a:xfrm>
              <a:off x="6315811" y="6964679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48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64" name="object 18264"/>
            <p:cNvSpPr/>
            <p:nvPr/>
          </p:nvSpPr>
          <p:spPr>
            <a:xfrm>
              <a:off x="6318859" y="6964679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65" name="object 18265"/>
            <p:cNvSpPr/>
            <p:nvPr/>
          </p:nvSpPr>
          <p:spPr>
            <a:xfrm>
              <a:off x="6325717" y="6964679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66" name="object 18266"/>
            <p:cNvSpPr/>
            <p:nvPr/>
          </p:nvSpPr>
          <p:spPr>
            <a:xfrm>
              <a:off x="6323431" y="6962406"/>
              <a:ext cx="7620" cy="5080"/>
            </a:xfrm>
            <a:custGeom>
              <a:avLst/>
              <a:gdLst/>
              <a:ahLst/>
              <a:cxnLst/>
              <a:rect l="l" t="t" r="r" b="b"/>
              <a:pathLst>
                <a:path w="7620" h="5079">
                  <a:moveTo>
                    <a:pt x="7620" y="2286"/>
                  </a:moveTo>
                  <a:lnTo>
                    <a:pt x="6946" y="660"/>
                  </a:lnTo>
                  <a:lnTo>
                    <a:pt x="5334" y="0"/>
                  </a:lnTo>
                  <a:lnTo>
                    <a:pt x="3797" y="622"/>
                  </a:lnTo>
                  <a:lnTo>
                    <a:pt x="2286" y="0"/>
                  </a:lnTo>
                  <a:lnTo>
                    <a:pt x="660" y="660"/>
                  </a:lnTo>
                  <a:lnTo>
                    <a:pt x="0" y="2286"/>
                  </a:lnTo>
                  <a:lnTo>
                    <a:pt x="660" y="3898"/>
                  </a:lnTo>
                  <a:lnTo>
                    <a:pt x="2286" y="4572"/>
                  </a:lnTo>
                  <a:lnTo>
                    <a:pt x="3797" y="3949"/>
                  </a:lnTo>
                  <a:lnTo>
                    <a:pt x="5334" y="4572"/>
                  </a:lnTo>
                  <a:lnTo>
                    <a:pt x="6946" y="3898"/>
                  </a:lnTo>
                  <a:lnTo>
                    <a:pt x="7620" y="228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67" name="object 18267"/>
            <p:cNvSpPr/>
            <p:nvPr/>
          </p:nvSpPr>
          <p:spPr>
            <a:xfrm>
              <a:off x="6332575" y="6967727"/>
              <a:ext cx="3175" cy="11430"/>
            </a:xfrm>
            <a:custGeom>
              <a:avLst/>
              <a:gdLst/>
              <a:ahLst/>
              <a:cxnLst/>
              <a:rect l="l" t="t" r="r" b="b"/>
              <a:pathLst>
                <a:path w="3175" h="11429">
                  <a:moveTo>
                    <a:pt x="0" y="11429"/>
                  </a:moveTo>
                  <a:lnTo>
                    <a:pt x="1523" y="6095"/>
                  </a:lnTo>
                  <a:lnTo>
                    <a:pt x="3047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68" name="object 18268"/>
            <p:cNvSpPr/>
            <p:nvPr/>
          </p:nvSpPr>
          <p:spPr>
            <a:xfrm>
              <a:off x="6332575" y="6978395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3809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69" name="object 18269"/>
            <p:cNvSpPr/>
            <p:nvPr/>
          </p:nvSpPr>
          <p:spPr>
            <a:xfrm>
              <a:off x="6328765" y="6961631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10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70" name="object 18270"/>
            <p:cNvSpPr/>
            <p:nvPr/>
          </p:nvSpPr>
          <p:spPr>
            <a:xfrm>
              <a:off x="6326479" y="6959345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2286" y="0"/>
                  </a:moveTo>
                  <a:lnTo>
                    <a:pt x="3902" y="669"/>
                  </a:lnTo>
                  <a:lnTo>
                    <a:pt x="4572" y="2285"/>
                  </a:lnTo>
                  <a:lnTo>
                    <a:pt x="3902" y="3902"/>
                  </a:lnTo>
                  <a:lnTo>
                    <a:pt x="2286" y="4571"/>
                  </a:lnTo>
                  <a:lnTo>
                    <a:pt x="669" y="3902"/>
                  </a:lnTo>
                  <a:lnTo>
                    <a:pt x="0" y="2285"/>
                  </a:lnTo>
                  <a:lnTo>
                    <a:pt x="669" y="669"/>
                  </a:lnTo>
                  <a:lnTo>
                    <a:pt x="228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71" name="object 18271"/>
            <p:cNvSpPr/>
            <p:nvPr/>
          </p:nvSpPr>
          <p:spPr>
            <a:xfrm>
              <a:off x="6331813" y="6963155"/>
              <a:ext cx="3810" cy="5080"/>
            </a:xfrm>
            <a:custGeom>
              <a:avLst/>
              <a:gdLst/>
              <a:ahLst/>
              <a:cxnLst/>
              <a:rect l="l" t="t" r="r" b="b"/>
              <a:pathLst>
                <a:path w="3810" h="5079">
                  <a:moveTo>
                    <a:pt x="0" y="0"/>
                  </a:moveTo>
                  <a:lnTo>
                    <a:pt x="1524" y="2286"/>
                  </a:lnTo>
                  <a:lnTo>
                    <a:pt x="3810" y="457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72" name="object 18272"/>
            <p:cNvSpPr/>
            <p:nvPr/>
          </p:nvSpPr>
          <p:spPr>
            <a:xfrm>
              <a:off x="6331813" y="6979919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40">
                  <a:moveTo>
                    <a:pt x="0" y="2286"/>
                  </a:moveTo>
                  <a:lnTo>
                    <a:pt x="761" y="1524"/>
                  </a:lnTo>
                  <a:lnTo>
                    <a:pt x="761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73" name="object 18273"/>
            <p:cNvSpPr/>
            <p:nvPr/>
          </p:nvSpPr>
          <p:spPr>
            <a:xfrm>
              <a:off x="6325717" y="6979157"/>
              <a:ext cx="1905" cy="6350"/>
            </a:xfrm>
            <a:custGeom>
              <a:avLst/>
              <a:gdLst/>
              <a:ahLst/>
              <a:cxnLst/>
              <a:rect l="l" t="t" r="r" b="b"/>
              <a:pathLst>
                <a:path w="1904" h="6350">
                  <a:moveTo>
                    <a:pt x="0" y="6096"/>
                  </a:moveTo>
                  <a:lnTo>
                    <a:pt x="761" y="3048"/>
                  </a:lnTo>
                  <a:lnTo>
                    <a:pt x="1523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74" name="object 18274"/>
            <p:cNvSpPr/>
            <p:nvPr/>
          </p:nvSpPr>
          <p:spPr>
            <a:xfrm>
              <a:off x="6325717" y="6978395"/>
              <a:ext cx="3810" cy="8890"/>
            </a:xfrm>
            <a:custGeom>
              <a:avLst/>
              <a:gdLst/>
              <a:ahLst/>
              <a:cxnLst/>
              <a:rect l="l" t="t" r="r" b="b"/>
              <a:pathLst>
                <a:path w="3810" h="8890">
                  <a:moveTo>
                    <a:pt x="0" y="8381"/>
                  </a:moveTo>
                  <a:lnTo>
                    <a:pt x="2285" y="4571"/>
                  </a:lnTo>
                  <a:lnTo>
                    <a:pt x="3809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75" name="object 18275"/>
            <p:cNvSpPr/>
            <p:nvPr/>
          </p:nvSpPr>
          <p:spPr>
            <a:xfrm>
              <a:off x="6403441" y="6954773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0" y="0"/>
                  </a:moveTo>
                  <a:lnTo>
                    <a:pt x="1524" y="2286"/>
                  </a:lnTo>
                  <a:lnTo>
                    <a:pt x="3048" y="457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76" name="object 18276"/>
            <p:cNvSpPr/>
            <p:nvPr/>
          </p:nvSpPr>
          <p:spPr>
            <a:xfrm>
              <a:off x="6413347" y="6954773"/>
              <a:ext cx="3810" cy="24130"/>
            </a:xfrm>
            <a:custGeom>
              <a:avLst/>
              <a:gdLst/>
              <a:ahLst/>
              <a:cxnLst/>
              <a:rect l="l" t="t" r="r" b="b"/>
              <a:pathLst>
                <a:path w="3810" h="24129">
                  <a:moveTo>
                    <a:pt x="0" y="0"/>
                  </a:moveTo>
                  <a:lnTo>
                    <a:pt x="3810" y="2362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77" name="object 18277"/>
            <p:cNvSpPr/>
            <p:nvPr/>
          </p:nvSpPr>
          <p:spPr>
            <a:xfrm>
              <a:off x="6417157" y="6954773"/>
              <a:ext cx="3175" cy="44450"/>
            </a:xfrm>
            <a:custGeom>
              <a:avLst/>
              <a:gdLst/>
              <a:ahLst/>
              <a:cxnLst/>
              <a:rect l="l" t="t" r="r" b="b"/>
              <a:pathLst>
                <a:path w="3175" h="44450">
                  <a:moveTo>
                    <a:pt x="0" y="0"/>
                  </a:moveTo>
                  <a:lnTo>
                    <a:pt x="3048" y="44196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78" name="object 18278"/>
            <p:cNvSpPr/>
            <p:nvPr/>
          </p:nvSpPr>
          <p:spPr>
            <a:xfrm>
              <a:off x="6372199" y="6957821"/>
              <a:ext cx="34290" cy="5715"/>
            </a:xfrm>
            <a:custGeom>
              <a:avLst/>
              <a:gdLst/>
              <a:ahLst/>
              <a:cxnLst/>
              <a:rect l="l" t="t" r="r" b="b"/>
              <a:pathLst>
                <a:path w="34289" h="5715">
                  <a:moveTo>
                    <a:pt x="34289" y="1524"/>
                  </a:moveTo>
                  <a:lnTo>
                    <a:pt x="25907" y="0"/>
                  </a:lnTo>
                  <a:lnTo>
                    <a:pt x="16763" y="0"/>
                  </a:lnTo>
                  <a:lnTo>
                    <a:pt x="8381" y="2286"/>
                  </a:lnTo>
                  <a:lnTo>
                    <a:pt x="0" y="5334"/>
                  </a:lnTo>
                  <a:lnTo>
                    <a:pt x="1523" y="3048"/>
                  </a:lnTo>
                  <a:lnTo>
                    <a:pt x="2285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79" name="object 18279"/>
            <p:cNvSpPr/>
            <p:nvPr/>
          </p:nvSpPr>
          <p:spPr>
            <a:xfrm>
              <a:off x="6380581" y="6972299"/>
              <a:ext cx="5715" cy="7620"/>
            </a:xfrm>
            <a:custGeom>
              <a:avLst/>
              <a:gdLst/>
              <a:ahLst/>
              <a:cxnLst/>
              <a:rect l="l" t="t" r="r" b="b"/>
              <a:pathLst>
                <a:path w="5714" h="7620">
                  <a:moveTo>
                    <a:pt x="0" y="0"/>
                  </a:moveTo>
                  <a:lnTo>
                    <a:pt x="2286" y="4572"/>
                  </a:lnTo>
                  <a:lnTo>
                    <a:pt x="5334" y="762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80" name="object 18280"/>
            <p:cNvSpPr/>
            <p:nvPr/>
          </p:nvSpPr>
          <p:spPr>
            <a:xfrm>
              <a:off x="6379819" y="6975347"/>
              <a:ext cx="3175" cy="6985"/>
            </a:xfrm>
            <a:custGeom>
              <a:avLst/>
              <a:gdLst/>
              <a:ahLst/>
              <a:cxnLst/>
              <a:rect l="l" t="t" r="r" b="b"/>
              <a:pathLst>
                <a:path w="3175" h="6984">
                  <a:moveTo>
                    <a:pt x="0" y="0"/>
                  </a:moveTo>
                  <a:lnTo>
                    <a:pt x="3048" y="6858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81" name="object 18281"/>
            <p:cNvSpPr/>
            <p:nvPr/>
          </p:nvSpPr>
          <p:spPr>
            <a:xfrm>
              <a:off x="6379057" y="6971537"/>
              <a:ext cx="5715" cy="3175"/>
            </a:xfrm>
            <a:custGeom>
              <a:avLst/>
              <a:gdLst/>
              <a:ahLst/>
              <a:cxnLst/>
              <a:rect l="l" t="t" r="r" b="b"/>
              <a:pathLst>
                <a:path w="5714" h="3175">
                  <a:moveTo>
                    <a:pt x="5334" y="0"/>
                  </a:moveTo>
                  <a:lnTo>
                    <a:pt x="2286" y="761"/>
                  </a:lnTo>
                  <a:lnTo>
                    <a:pt x="0" y="3047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82" name="object 18282"/>
            <p:cNvSpPr/>
            <p:nvPr/>
          </p:nvSpPr>
          <p:spPr>
            <a:xfrm>
              <a:off x="6379819" y="6978395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09">
                  <a:moveTo>
                    <a:pt x="3048" y="3809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83" name="object 18283"/>
            <p:cNvSpPr/>
            <p:nvPr/>
          </p:nvSpPr>
          <p:spPr>
            <a:xfrm>
              <a:off x="6369913" y="6995159"/>
              <a:ext cx="47625" cy="6985"/>
            </a:xfrm>
            <a:custGeom>
              <a:avLst/>
              <a:gdLst/>
              <a:ahLst/>
              <a:cxnLst/>
              <a:rect l="l" t="t" r="r" b="b"/>
              <a:pathLst>
                <a:path w="47625" h="6984">
                  <a:moveTo>
                    <a:pt x="47244" y="0"/>
                  </a:moveTo>
                  <a:lnTo>
                    <a:pt x="0" y="685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84" name="object 18284"/>
            <p:cNvSpPr/>
            <p:nvPr/>
          </p:nvSpPr>
          <p:spPr>
            <a:xfrm>
              <a:off x="6376009" y="6967727"/>
              <a:ext cx="28575" cy="3175"/>
            </a:xfrm>
            <a:custGeom>
              <a:avLst/>
              <a:gdLst/>
              <a:ahLst/>
              <a:cxnLst/>
              <a:rect l="l" t="t" r="r" b="b"/>
              <a:pathLst>
                <a:path w="28575" h="3175">
                  <a:moveTo>
                    <a:pt x="28194" y="0"/>
                  </a:moveTo>
                  <a:lnTo>
                    <a:pt x="14478" y="762"/>
                  </a:ln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85" name="object 18285"/>
            <p:cNvSpPr/>
            <p:nvPr/>
          </p:nvSpPr>
          <p:spPr>
            <a:xfrm>
              <a:off x="6378295" y="6981443"/>
              <a:ext cx="17145" cy="3175"/>
            </a:xfrm>
            <a:custGeom>
              <a:avLst/>
              <a:gdLst/>
              <a:ahLst/>
              <a:cxnLst/>
              <a:rect l="l" t="t" r="r" b="b"/>
              <a:pathLst>
                <a:path w="17145" h="3175">
                  <a:moveTo>
                    <a:pt x="16763" y="0"/>
                  </a:moveTo>
                  <a:lnTo>
                    <a:pt x="8381" y="762"/>
                  </a:ln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86" name="object 18286"/>
            <p:cNvSpPr/>
            <p:nvPr/>
          </p:nvSpPr>
          <p:spPr>
            <a:xfrm>
              <a:off x="6377533" y="6978395"/>
              <a:ext cx="17145" cy="3810"/>
            </a:xfrm>
            <a:custGeom>
              <a:avLst/>
              <a:gdLst/>
              <a:ahLst/>
              <a:cxnLst/>
              <a:rect l="l" t="t" r="r" b="b"/>
              <a:pathLst>
                <a:path w="17145" h="3809">
                  <a:moveTo>
                    <a:pt x="16763" y="0"/>
                  </a:moveTo>
                  <a:lnTo>
                    <a:pt x="8381" y="1524"/>
                  </a:lnTo>
                  <a:lnTo>
                    <a:pt x="0" y="381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87" name="object 18287"/>
            <p:cNvSpPr/>
            <p:nvPr/>
          </p:nvSpPr>
          <p:spPr>
            <a:xfrm>
              <a:off x="6366103" y="6985253"/>
              <a:ext cx="3810" cy="20955"/>
            </a:xfrm>
            <a:custGeom>
              <a:avLst/>
              <a:gdLst/>
              <a:ahLst/>
              <a:cxnLst/>
              <a:rect l="l" t="t" r="r" b="b"/>
              <a:pathLst>
                <a:path w="3810" h="20954">
                  <a:moveTo>
                    <a:pt x="0" y="0"/>
                  </a:moveTo>
                  <a:lnTo>
                    <a:pt x="3810" y="20573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88" name="object 18288"/>
            <p:cNvSpPr/>
            <p:nvPr/>
          </p:nvSpPr>
          <p:spPr>
            <a:xfrm>
              <a:off x="6363055" y="6961631"/>
              <a:ext cx="3175" cy="44450"/>
            </a:xfrm>
            <a:custGeom>
              <a:avLst/>
              <a:gdLst/>
              <a:ahLst/>
              <a:cxnLst/>
              <a:rect l="l" t="t" r="r" b="b"/>
              <a:pathLst>
                <a:path w="3175" h="44450">
                  <a:moveTo>
                    <a:pt x="0" y="0"/>
                  </a:moveTo>
                  <a:lnTo>
                    <a:pt x="3048" y="44196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89" name="object 18289"/>
            <p:cNvSpPr/>
            <p:nvPr/>
          </p:nvSpPr>
          <p:spPr>
            <a:xfrm>
              <a:off x="6365341" y="7003541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2286" y="0"/>
                  </a:moveTo>
                  <a:lnTo>
                    <a:pt x="3902" y="669"/>
                  </a:lnTo>
                  <a:lnTo>
                    <a:pt x="4572" y="2286"/>
                  </a:lnTo>
                  <a:lnTo>
                    <a:pt x="3902" y="3902"/>
                  </a:lnTo>
                  <a:lnTo>
                    <a:pt x="2286" y="4572"/>
                  </a:lnTo>
                  <a:lnTo>
                    <a:pt x="669" y="3902"/>
                  </a:lnTo>
                  <a:lnTo>
                    <a:pt x="0" y="2286"/>
                  </a:lnTo>
                  <a:lnTo>
                    <a:pt x="669" y="669"/>
                  </a:lnTo>
                  <a:lnTo>
                    <a:pt x="228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90" name="object 18290"/>
            <p:cNvSpPr/>
            <p:nvPr/>
          </p:nvSpPr>
          <p:spPr>
            <a:xfrm>
              <a:off x="6367627" y="7005827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39" h="1270">
                  <a:moveTo>
                    <a:pt x="0" y="0"/>
                  </a:moveTo>
                  <a:lnTo>
                    <a:pt x="0" y="762"/>
                  </a:lnTo>
                  <a:lnTo>
                    <a:pt x="762" y="761"/>
                  </a:lnTo>
                  <a:lnTo>
                    <a:pt x="1524" y="761"/>
                  </a:lnTo>
                  <a:lnTo>
                    <a:pt x="228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91" name="object 18291"/>
            <p:cNvSpPr/>
            <p:nvPr/>
          </p:nvSpPr>
          <p:spPr>
            <a:xfrm>
              <a:off x="6372199" y="6963155"/>
              <a:ext cx="6350" cy="12700"/>
            </a:xfrm>
            <a:custGeom>
              <a:avLst/>
              <a:gdLst/>
              <a:ahLst/>
              <a:cxnLst/>
              <a:rect l="l" t="t" r="r" b="b"/>
              <a:pathLst>
                <a:path w="6350" h="12700">
                  <a:moveTo>
                    <a:pt x="0" y="0"/>
                  </a:moveTo>
                  <a:lnTo>
                    <a:pt x="2286" y="6096"/>
                  </a:lnTo>
                  <a:lnTo>
                    <a:pt x="5334" y="12192"/>
                  </a:lnTo>
                </a:path>
                <a:path w="6350" h="12700">
                  <a:moveTo>
                    <a:pt x="0" y="0"/>
                  </a:moveTo>
                  <a:lnTo>
                    <a:pt x="2286" y="6096"/>
                  </a:lnTo>
                  <a:lnTo>
                    <a:pt x="6096" y="1143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92" name="object 18292"/>
            <p:cNvSpPr/>
            <p:nvPr/>
          </p:nvSpPr>
          <p:spPr>
            <a:xfrm>
              <a:off x="6377533" y="697534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0"/>
                  </a:moveTo>
                  <a:lnTo>
                    <a:pt x="762" y="762"/>
                  </a:lnTo>
                  <a:lnTo>
                    <a:pt x="1524" y="152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93" name="object 18293"/>
            <p:cNvSpPr/>
            <p:nvPr/>
          </p:nvSpPr>
          <p:spPr>
            <a:xfrm>
              <a:off x="6377533" y="6973061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2286" y="0"/>
                  </a:moveTo>
                  <a:lnTo>
                    <a:pt x="3902" y="669"/>
                  </a:lnTo>
                  <a:lnTo>
                    <a:pt x="4572" y="2286"/>
                  </a:lnTo>
                  <a:lnTo>
                    <a:pt x="3902" y="3902"/>
                  </a:lnTo>
                  <a:lnTo>
                    <a:pt x="2286" y="4572"/>
                  </a:lnTo>
                  <a:lnTo>
                    <a:pt x="669" y="3902"/>
                  </a:lnTo>
                  <a:lnTo>
                    <a:pt x="0" y="2286"/>
                  </a:lnTo>
                  <a:lnTo>
                    <a:pt x="669" y="669"/>
                  </a:lnTo>
                  <a:lnTo>
                    <a:pt x="228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94" name="object 18294"/>
            <p:cNvSpPr/>
            <p:nvPr/>
          </p:nvSpPr>
          <p:spPr>
            <a:xfrm>
              <a:off x="6371437" y="6984491"/>
              <a:ext cx="6985" cy="1905"/>
            </a:xfrm>
            <a:custGeom>
              <a:avLst/>
              <a:gdLst/>
              <a:ahLst/>
              <a:cxnLst/>
              <a:rect l="l" t="t" r="r" b="b"/>
              <a:pathLst>
                <a:path w="6985" h="1904">
                  <a:moveTo>
                    <a:pt x="0" y="1524"/>
                  </a:moveTo>
                  <a:lnTo>
                    <a:pt x="3048" y="762"/>
                  </a:lnTo>
                  <a:lnTo>
                    <a:pt x="685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95" name="object 18295"/>
            <p:cNvSpPr/>
            <p:nvPr/>
          </p:nvSpPr>
          <p:spPr>
            <a:xfrm>
              <a:off x="6370675" y="6982205"/>
              <a:ext cx="6985" cy="1905"/>
            </a:xfrm>
            <a:custGeom>
              <a:avLst/>
              <a:gdLst/>
              <a:ahLst/>
              <a:cxnLst/>
              <a:rect l="l" t="t" r="r" b="b"/>
              <a:pathLst>
                <a:path w="6985" h="1904">
                  <a:moveTo>
                    <a:pt x="0" y="1524"/>
                  </a:moveTo>
                  <a:lnTo>
                    <a:pt x="3810" y="762"/>
                  </a:lnTo>
                  <a:lnTo>
                    <a:pt x="685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96" name="object 18296"/>
            <p:cNvSpPr/>
            <p:nvPr/>
          </p:nvSpPr>
          <p:spPr>
            <a:xfrm>
              <a:off x="6366103" y="6985253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10">
                  <a:moveTo>
                    <a:pt x="0" y="0"/>
                  </a:moveTo>
                  <a:lnTo>
                    <a:pt x="3810" y="0"/>
                  </a:lnTo>
                </a:path>
                <a:path w="3810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97" name="object 18297"/>
            <p:cNvSpPr/>
            <p:nvPr/>
          </p:nvSpPr>
          <p:spPr>
            <a:xfrm>
              <a:off x="6365341" y="6984491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40">
                  <a:moveTo>
                    <a:pt x="762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0" y="2286"/>
                  </a:lnTo>
                  <a:lnTo>
                    <a:pt x="762" y="228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98" name="object 18298"/>
            <p:cNvSpPr/>
            <p:nvPr/>
          </p:nvSpPr>
          <p:spPr>
            <a:xfrm>
              <a:off x="6366103" y="6961631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h="24129">
                  <a:moveTo>
                    <a:pt x="0" y="0"/>
                  </a:moveTo>
                  <a:lnTo>
                    <a:pt x="0" y="23621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99" name="object 18299"/>
            <p:cNvSpPr/>
            <p:nvPr/>
          </p:nvSpPr>
          <p:spPr>
            <a:xfrm>
              <a:off x="6417157" y="6982205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5">
                  <a:moveTo>
                    <a:pt x="0" y="0"/>
                  </a:moveTo>
                  <a:lnTo>
                    <a:pt x="0" y="1676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00" name="object 18300"/>
            <p:cNvSpPr/>
            <p:nvPr/>
          </p:nvSpPr>
          <p:spPr>
            <a:xfrm>
              <a:off x="6418681" y="6999731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39" h="1904">
                  <a:moveTo>
                    <a:pt x="0" y="761"/>
                  </a:moveTo>
                  <a:lnTo>
                    <a:pt x="762" y="1523"/>
                  </a:lnTo>
                  <a:lnTo>
                    <a:pt x="1524" y="1523"/>
                  </a:lnTo>
                  <a:lnTo>
                    <a:pt x="2286" y="761"/>
                  </a:lnTo>
                  <a:lnTo>
                    <a:pt x="228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01" name="object 18301"/>
            <p:cNvSpPr/>
            <p:nvPr/>
          </p:nvSpPr>
          <p:spPr>
            <a:xfrm>
              <a:off x="6395059" y="6980681"/>
              <a:ext cx="10795" cy="1270"/>
            </a:xfrm>
            <a:custGeom>
              <a:avLst/>
              <a:gdLst/>
              <a:ahLst/>
              <a:cxnLst/>
              <a:rect l="l" t="t" r="r" b="b"/>
              <a:pathLst>
                <a:path w="10795" h="1270">
                  <a:moveTo>
                    <a:pt x="10667" y="761"/>
                  </a:moveTo>
                  <a:lnTo>
                    <a:pt x="5333" y="0"/>
                  </a:lnTo>
                  <a:lnTo>
                    <a:pt x="0" y="761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02" name="object 18302"/>
            <p:cNvSpPr/>
            <p:nvPr/>
          </p:nvSpPr>
          <p:spPr>
            <a:xfrm>
              <a:off x="6403441" y="6959345"/>
              <a:ext cx="3175" cy="12700"/>
            </a:xfrm>
            <a:custGeom>
              <a:avLst/>
              <a:gdLst/>
              <a:ahLst/>
              <a:cxnLst/>
              <a:rect l="l" t="t" r="r" b="b"/>
              <a:pathLst>
                <a:path w="3175" h="12700">
                  <a:moveTo>
                    <a:pt x="0" y="12192"/>
                  </a:moveTo>
                  <a:lnTo>
                    <a:pt x="2285" y="6096"/>
                  </a:lnTo>
                  <a:lnTo>
                    <a:pt x="3047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03" name="object 18303"/>
            <p:cNvSpPr/>
            <p:nvPr/>
          </p:nvSpPr>
          <p:spPr>
            <a:xfrm>
              <a:off x="6404203" y="6959345"/>
              <a:ext cx="2540" cy="13335"/>
            </a:xfrm>
            <a:custGeom>
              <a:avLst/>
              <a:gdLst/>
              <a:ahLst/>
              <a:cxnLst/>
              <a:rect l="l" t="t" r="r" b="b"/>
              <a:pathLst>
                <a:path w="2539" h="13334">
                  <a:moveTo>
                    <a:pt x="0" y="12954"/>
                  </a:moveTo>
                  <a:lnTo>
                    <a:pt x="2285" y="6858"/>
                  </a:lnTo>
                  <a:lnTo>
                    <a:pt x="2285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04" name="object 18304"/>
            <p:cNvSpPr/>
            <p:nvPr/>
          </p:nvSpPr>
          <p:spPr>
            <a:xfrm>
              <a:off x="6396583" y="6970013"/>
              <a:ext cx="6350" cy="1905"/>
            </a:xfrm>
            <a:custGeom>
              <a:avLst/>
              <a:gdLst/>
              <a:ahLst/>
              <a:cxnLst/>
              <a:rect l="l" t="t" r="r" b="b"/>
              <a:pathLst>
                <a:path w="6350" h="1904">
                  <a:moveTo>
                    <a:pt x="6096" y="1524"/>
                  </a:moveTo>
                  <a:lnTo>
                    <a:pt x="3810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05" name="object 18305"/>
            <p:cNvSpPr/>
            <p:nvPr/>
          </p:nvSpPr>
          <p:spPr>
            <a:xfrm>
              <a:off x="6396583" y="6970775"/>
              <a:ext cx="3810" cy="8890"/>
            </a:xfrm>
            <a:custGeom>
              <a:avLst/>
              <a:gdLst/>
              <a:ahLst/>
              <a:cxnLst/>
              <a:rect l="l" t="t" r="r" b="b"/>
              <a:pathLst>
                <a:path w="3810" h="8890">
                  <a:moveTo>
                    <a:pt x="0" y="8381"/>
                  </a:moveTo>
                  <a:lnTo>
                    <a:pt x="3047" y="3809"/>
                  </a:lnTo>
                  <a:lnTo>
                    <a:pt x="3809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06" name="object 18306"/>
            <p:cNvSpPr/>
            <p:nvPr/>
          </p:nvSpPr>
          <p:spPr>
            <a:xfrm>
              <a:off x="6397345" y="6970775"/>
              <a:ext cx="1270" cy="6350"/>
            </a:xfrm>
            <a:custGeom>
              <a:avLst/>
              <a:gdLst/>
              <a:ahLst/>
              <a:cxnLst/>
              <a:rect l="l" t="t" r="r" b="b"/>
              <a:pathLst>
                <a:path w="1270" h="6350">
                  <a:moveTo>
                    <a:pt x="0" y="6095"/>
                  </a:moveTo>
                  <a:lnTo>
                    <a:pt x="761" y="3047"/>
                  </a:lnTo>
                  <a:lnTo>
                    <a:pt x="761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07" name="object 18307"/>
            <p:cNvSpPr/>
            <p:nvPr/>
          </p:nvSpPr>
          <p:spPr>
            <a:xfrm>
              <a:off x="6396583" y="6976871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4">
                  <a:moveTo>
                    <a:pt x="0" y="1523"/>
                  </a:moveTo>
                  <a:lnTo>
                    <a:pt x="0" y="761"/>
                  </a:lnTo>
                  <a:lnTo>
                    <a:pt x="761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08" name="object 18308"/>
            <p:cNvSpPr/>
            <p:nvPr/>
          </p:nvSpPr>
          <p:spPr>
            <a:xfrm>
              <a:off x="6400393" y="6971537"/>
              <a:ext cx="3175" cy="6985"/>
            </a:xfrm>
            <a:custGeom>
              <a:avLst/>
              <a:gdLst/>
              <a:ahLst/>
              <a:cxnLst/>
              <a:rect l="l" t="t" r="r" b="b"/>
              <a:pathLst>
                <a:path w="3175" h="6984">
                  <a:moveTo>
                    <a:pt x="3048" y="0"/>
                  </a:moveTo>
                  <a:lnTo>
                    <a:pt x="0" y="685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09" name="object 18309"/>
            <p:cNvSpPr/>
            <p:nvPr/>
          </p:nvSpPr>
          <p:spPr>
            <a:xfrm>
              <a:off x="6400393" y="6975347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048" y="0"/>
                  </a:move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10" name="object 18310"/>
            <p:cNvSpPr/>
            <p:nvPr/>
          </p:nvSpPr>
          <p:spPr>
            <a:xfrm>
              <a:off x="6400393" y="6968489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11" name="object 18311"/>
            <p:cNvSpPr/>
            <p:nvPr/>
          </p:nvSpPr>
          <p:spPr>
            <a:xfrm>
              <a:off x="6403441" y="6972299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40">
                  <a:moveTo>
                    <a:pt x="0" y="2286"/>
                  </a:moveTo>
                  <a:lnTo>
                    <a:pt x="761" y="762"/>
                  </a:lnTo>
                  <a:lnTo>
                    <a:pt x="761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12" name="object 18312"/>
            <p:cNvSpPr/>
            <p:nvPr/>
          </p:nvSpPr>
          <p:spPr>
            <a:xfrm>
              <a:off x="6401155" y="6969251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2286" y="0"/>
                  </a:moveTo>
                  <a:lnTo>
                    <a:pt x="3902" y="669"/>
                  </a:lnTo>
                  <a:lnTo>
                    <a:pt x="4572" y="2286"/>
                  </a:lnTo>
                  <a:lnTo>
                    <a:pt x="3902" y="3902"/>
                  </a:lnTo>
                  <a:lnTo>
                    <a:pt x="2286" y="4572"/>
                  </a:lnTo>
                  <a:lnTo>
                    <a:pt x="669" y="3902"/>
                  </a:lnTo>
                  <a:lnTo>
                    <a:pt x="0" y="2286"/>
                  </a:lnTo>
                  <a:lnTo>
                    <a:pt x="669" y="669"/>
                  </a:lnTo>
                  <a:lnTo>
                    <a:pt x="228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13" name="object 18313"/>
            <p:cNvSpPr/>
            <p:nvPr/>
          </p:nvSpPr>
          <p:spPr>
            <a:xfrm>
              <a:off x="6393535" y="6982205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048" y="0"/>
                  </a:move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14" name="object 18314"/>
            <p:cNvSpPr/>
            <p:nvPr/>
          </p:nvSpPr>
          <p:spPr>
            <a:xfrm>
              <a:off x="6382867" y="6973061"/>
              <a:ext cx="3175" cy="5715"/>
            </a:xfrm>
            <a:custGeom>
              <a:avLst/>
              <a:gdLst/>
              <a:ahLst/>
              <a:cxnLst/>
              <a:rect l="l" t="t" r="r" b="b"/>
              <a:pathLst>
                <a:path w="3175" h="5715">
                  <a:moveTo>
                    <a:pt x="0" y="0"/>
                  </a:moveTo>
                  <a:lnTo>
                    <a:pt x="1524" y="2286"/>
                  </a:lnTo>
                  <a:lnTo>
                    <a:pt x="3048" y="533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15" name="object 18315"/>
            <p:cNvSpPr/>
            <p:nvPr/>
          </p:nvSpPr>
          <p:spPr>
            <a:xfrm>
              <a:off x="6380581" y="6969251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2286" y="0"/>
                  </a:moveTo>
                  <a:lnTo>
                    <a:pt x="3902" y="669"/>
                  </a:lnTo>
                  <a:lnTo>
                    <a:pt x="4572" y="2286"/>
                  </a:lnTo>
                  <a:lnTo>
                    <a:pt x="3902" y="3902"/>
                  </a:lnTo>
                  <a:lnTo>
                    <a:pt x="2286" y="4572"/>
                  </a:lnTo>
                  <a:lnTo>
                    <a:pt x="669" y="3902"/>
                  </a:lnTo>
                  <a:lnTo>
                    <a:pt x="0" y="2286"/>
                  </a:lnTo>
                  <a:lnTo>
                    <a:pt x="669" y="669"/>
                  </a:lnTo>
                  <a:lnTo>
                    <a:pt x="228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16" name="object 18316"/>
            <p:cNvSpPr/>
            <p:nvPr/>
          </p:nvSpPr>
          <p:spPr>
            <a:xfrm>
              <a:off x="6385915" y="6978395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4">
                  <a:moveTo>
                    <a:pt x="0" y="0"/>
                  </a:moveTo>
                  <a:lnTo>
                    <a:pt x="762" y="761"/>
                  </a:lnTo>
                  <a:lnTo>
                    <a:pt x="762" y="152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17" name="object 18317"/>
            <p:cNvSpPr/>
            <p:nvPr/>
          </p:nvSpPr>
          <p:spPr>
            <a:xfrm>
              <a:off x="6386677" y="6982205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048" y="304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18" name="object 18318"/>
            <p:cNvSpPr/>
            <p:nvPr/>
          </p:nvSpPr>
          <p:spPr>
            <a:xfrm>
              <a:off x="6387439" y="6979919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2286" y="0"/>
                  </a:moveTo>
                  <a:lnTo>
                    <a:pt x="3902" y="669"/>
                  </a:lnTo>
                  <a:lnTo>
                    <a:pt x="4572" y="2286"/>
                  </a:lnTo>
                  <a:lnTo>
                    <a:pt x="3902" y="3902"/>
                  </a:lnTo>
                  <a:lnTo>
                    <a:pt x="2286" y="4572"/>
                  </a:lnTo>
                  <a:lnTo>
                    <a:pt x="669" y="3902"/>
                  </a:lnTo>
                  <a:lnTo>
                    <a:pt x="0" y="2286"/>
                  </a:lnTo>
                  <a:lnTo>
                    <a:pt x="669" y="669"/>
                  </a:lnTo>
                  <a:lnTo>
                    <a:pt x="228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19" name="object 18319"/>
            <p:cNvSpPr/>
            <p:nvPr/>
          </p:nvSpPr>
          <p:spPr>
            <a:xfrm>
              <a:off x="6388963" y="698220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0"/>
                  </a:moveTo>
                  <a:lnTo>
                    <a:pt x="762" y="762"/>
                  </a:lnTo>
                  <a:lnTo>
                    <a:pt x="1524" y="152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20" name="object 18320"/>
            <p:cNvSpPr/>
            <p:nvPr/>
          </p:nvSpPr>
          <p:spPr>
            <a:xfrm>
              <a:off x="6386677" y="6982205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0"/>
                  </a:moveTo>
                  <a:lnTo>
                    <a:pt x="3048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21" name="object 18321"/>
            <p:cNvSpPr/>
            <p:nvPr/>
          </p:nvSpPr>
          <p:spPr>
            <a:xfrm>
              <a:off x="6390487" y="6984491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0" y="0"/>
                  </a:moveTo>
                  <a:lnTo>
                    <a:pt x="1524" y="761"/>
                  </a:lnTo>
                  <a:lnTo>
                    <a:pt x="30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22" name="object 18322"/>
            <p:cNvSpPr/>
            <p:nvPr/>
          </p:nvSpPr>
          <p:spPr>
            <a:xfrm>
              <a:off x="6389725" y="6986015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0" y="0"/>
                  </a:moveTo>
                  <a:lnTo>
                    <a:pt x="1524" y="0"/>
                  </a:lnTo>
                  <a:lnTo>
                    <a:pt x="228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23" name="object 18323"/>
            <p:cNvSpPr/>
            <p:nvPr/>
          </p:nvSpPr>
          <p:spPr>
            <a:xfrm>
              <a:off x="6393535" y="6982205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048" y="0"/>
                  </a:moveTo>
                  <a:lnTo>
                    <a:pt x="0" y="0"/>
                  </a:lnTo>
                </a:path>
                <a:path w="3175" h="3175">
                  <a:moveTo>
                    <a:pt x="3048" y="0"/>
                  </a:move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24" name="object 18324"/>
            <p:cNvSpPr/>
            <p:nvPr/>
          </p:nvSpPr>
          <p:spPr>
            <a:xfrm>
              <a:off x="6392011" y="6985253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39" h="1270">
                  <a:moveTo>
                    <a:pt x="0" y="762"/>
                  </a:moveTo>
                  <a:lnTo>
                    <a:pt x="1524" y="762"/>
                  </a:lnTo>
                  <a:lnTo>
                    <a:pt x="228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25" name="object 18325"/>
            <p:cNvSpPr/>
            <p:nvPr/>
          </p:nvSpPr>
          <p:spPr>
            <a:xfrm>
              <a:off x="6382867" y="6968489"/>
              <a:ext cx="13970" cy="3175"/>
            </a:xfrm>
            <a:custGeom>
              <a:avLst/>
              <a:gdLst/>
              <a:ahLst/>
              <a:cxnLst/>
              <a:rect l="l" t="t" r="r" b="b"/>
              <a:pathLst>
                <a:path w="13970" h="3175">
                  <a:moveTo>
                    <a:pt x="0" y="3048"/>
                  </a:moveTo>
                  <a:lnTo>
                    <a:pt x="1371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26" name="object 18326"/>
            <p:cNvSpPr/>
            <p:nvPr/>
          </p:nvSpPr>
          <p:spPr>
            <a:xfrm>
              <a:off x="6405727" y="6978395"/>
              <a:ext cx="8890" cy="1270"/>
            </a:xfrm>
            <a:custGeom>
              <a:avLst/>
              <a:gdLst/>
              <a:ahLst/>
              <a:cxnLst/>
              <a:rect l="l" t="t" r="r" b="b"/>
              <a:pathLst>
                <a:path w="8889" h="1270">
                  <a:moveTo>
                    <a:pt x="0" y="0"/>
                  </a:moveTo>
                  <a:lnTo>
                    <a:pt x="4572" y="762"/>
                  </a:lnTo>
                  <a:lnTo>
                    <a:pt x="8382" y="76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27" name="object 18327"/>
            <p:cNvSpPr/>
            <p:nvPr/>
          </p:nvSpPr>
          <p:spPr>
            <a:xfrm>
              <a:off x="6413347" y="6982205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10">
                  <a:moveTo>
                    <a:pt x="3810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28" name="object 18328"/>
            <p:cNvSpPr/>
            <p:nvPr/>
          </p:nvSpPr>
          <p:spPr>
            <a:xfrm>
              <a:off x="6413347" y="6978395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10">
                  <a:moveTo>
                    <a:pt x="3810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29" name="object 18329"/>
            <p:cNvSpPr/>
            <p:nvPr/>
          </p:nvSpPr>
          <p:spPr>
            <a:xfrm>
              <a:off x="6417157" y="6978395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40">
                  <a:moveTo>
                    <a:pt x="762" y="2286"/>
                  </a:moveTo>
                  <a:lnTo>
                    <a:pt x="1524" y="2286"/>
                  </a:lnTo>
                  <a:lnTo>
                    <a:pt x="1524" y="1524"/>
                  </a:lnTo>
                  <a:lnTo>
                    <a:pt x="1524" y="762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30" name="object 18330"/>
            <p:cNvSpPr/>
            <p:nvPr/>
          </p:nvSpPr>
          <p:spPr>
            <a:xfrm>
              <a:off x="6405727" y="6981443"/>
              <a:ext cx="8890" cy="0"/>
            </a:xfrm>
            <a:custGeom>
              <a:avLst/>
              <a:gdLst/>
              <a:ahLst/>
              <a:cxnLst/>
              <a:rect l="l" t="t" r="r" b="b"/>
              <a:pathLst>
                <a:path w="8889">
                  <a:moveTo>
                    <a:pt x="0" y="0"/>
                  </a:moveTo>
                  <a:lnTo>
                    <a:pt x="3810" y="0"/>
                  </a:lnTo>
                  <a:lnTo>
                    <a:pt x="838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31" name="object 18331"/>
            <p:cNvSpPr/>
            <p:nvPr/>
          </p:nvSpPr>
          <p:spPr>
            <a:xfrm>
              <a:off x="6379819" y="6954773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5">
                  <a:moveTo>
                    <a:pt x="0" y="0"/>
                  </a:moveTo>
                  <a:lnTo>
                    <a:pt x="685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32" name="object 18332"/>
            <p:cNvSpPr/>
            <p:nvPr/>
          </p:nvSpPr>
          <p:spPr>
            <a:xfrm>
              <a:off x="6379819" y="6957821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5">
                  <a:moveTo>
                    <a:pt x="0" y="0"/>
                  </a:moveTo>
                  <a:lnTo>
                    <a:pt x="685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33" name="object 18333"/>
            <p:cNvSpPr/>
            <p:nvPr/>
          </p:nvSpPr>
          <p:spPr>
            <a:xfrm>
              <a:off x="6372961" y="6954773"/>
              <a:ext cx="30480" cy="3175"/>
            </a:xfrm>
            <a:custGeom>
              <a:avLst/>
              <a:gdLst/>
              <a:ahLst/>
              <a:cxnLst/>
              <a:rect l="l" t="t" r="r" b="b"/>
              <a:pathLst>
                <a:path w="30479" h="3175">
                  <a:moveTo>
                    <a:pt x="0" y="3047"/>
                  </a:moveTo>
                  <a:lnTo>
                    <a:pt x="30480" y="0"/>
                  </a:lnTo>
                </a:path>
                <a:path w="30479" h="3175">
                  <a:moveTo>
                    <a:pt x="0" y="3047"/>
                  </a:moveTo>
                  <a:lnTo>
                    <a:pt x="3810" y="3047"/>
                  </a:lnTo>
                  <a:lnTo>
                    <a:pt x="6858" y="3047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34" name="object 18334"/>
            <p:cNvSpPr/>
            <p:nvPr/>
          </p:nvSpPr>
          <p:spPr>
            <a:xfrm>
              <a:off x="6374485" y="6955535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2286" y="0"/>
                  </a:moveTo>
                  <a:lnTo>
                    <a:pt x="3902" y="669"/>
                  </a:lnTo>
                  <a:lnTo>
                    <a:pt x="4572" y="2286"/>
                  </a:lnTo>
                  <a:lnTo>
                    <a:pt x="3902" y="3902"/>
                  </a:lnTo>
                  <a:lnTo>
                    <a:pt x="2286" y="4572"/>
                  </a:lnTo>
                  <a:lnTo>
                    <a:pt x="669" y="3902"/>
                  </a:lnTo>
                  <a:lnTo>
                    <a:pt x="0" y="2286"/>
                  </a:lnTo>
                  <a:lnTo>
                    <a:pt x="669" y="669"/>
                  </a:lnTo>
                  <a:lnTo>
                    <a:pt x="228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35" name="object 18335"/>
            <p:cNvSpPr/>
            <p:nvPr/>
          </p:nvSpPr>
          <p:spPr>
            <a:xfrm>
              <a:off x="6379819" y="6954773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3047"/>
                  </a:moveTo>
                  <a:lnTo>
                    <a:pt x="0" y="0"/>
                  </a:lnTo>
                </a:path>
                <a:path h="3175">
                  <a:moveTo>
                    <a:pt x="0" y="3047"/>
                  </a:move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36" name="object 18336"/>
            <p:cNvSpPr/>
            <p:nvPr/>
          </p:nvSpPr>
          <p:spPr>
            <a:xfrm>
              <a:off x="6398107" y="6952487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2286" y="0"/>
                  </a:moveTo>
                  <a:lnTo>
                    <a:pt x="3902" y="669"/>
                  </a:lnTo>
                  <a:lnTo>
                    <a:pt x="4572" y="2286"/>
                  </a:lnTo>
                  <a:lnTo>
                    <a:pt x="3902" y="3902"/>
                  </a:lnTo>
                  <a:lnTo>
                    <a:pt x="2286" y="4572"/>
                  </a:lnTo>
                  <a:lnTo>
                    <a:pt x="669" y="3902"/>
                  </a:lnTo>
                  <a:lnTo>
                    <a:pt x="0" y="2286"/>
                  </a:lnTo>
                  <a:lnTo>
                    <a:pt x="669" y="669"/>
                  </a:lnTo>
                  <a:lnTo>
                    <a:pt x="228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37" name="object 18337"/>
            <p:cNvSpPr/>
            <p:nvPr/>
          </p:nvSpPr>
          <p:spPr>
            <a:xfrm>
              <a:off x="6396583" y="6954773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10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38" name="object 18338"/>
            <p:cNvSpPr/>
            <p:nvPr/>
          </p:nvSpPr>
          <p:spPr>
            <a:xfrm>
              <a:off x="6394297" y="6952487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2286" y="0"/>
                  </a:moveTo>
                  <a:lnTo>
                    <a:pt x="3902" y="669"/>
                  </a:lnTo>
                  <a:lnTo>
                    <a:pt x="4572" y="2286"/>
                  </a:lnTo>
                  <a:lnTo>
                    <a:pt x="3902" y="3902"/>
                  </a:lnTo>
                  <a:lnTo>
                    <a:pt x="2286" y="4572"/>
                  </a:lnTo>
                  <a:lnTo>
                    <a:pt x="669" y="3902"/>
                  </a:lnTo>
                  <a:lnTo>
                    <a:pt x="0" y="2286"/>
                  </a:lnTo>
                  <a:lnTo>
                    <a:pt x="669" y="669"/>
                  </a:lnTo>
                  <a:lnTo>
                    <a:pt x="228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39" name="object 18339"/>
            <p:cNvSpPr/>
            <p:nvPr/>
          </p:nvSpPr>
          <p:spPr>
            <a:xfrm>
              <a:off x="6400393" y="6954773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0" y="0"/>
                  </a:lnTo>
                  <a:lnTo>
                    <a:pt x="30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40" name="object 18340"/>
            <p:cNvSpPr/>
            <p:nvPr/>
          </p:nvSpPr>
          <p:spPr>
            <a:xfrm>
              <a:off x="6398107" y="6952487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2286" y="0"/>
                  </a:moveTo>
                  <a:lnTo>
                    <a:pt x="3902" y="669"/>
                  </a:lnTo>
                  <a:lnTo>
                    <a:pt x="4572" y="2286"/>
                  </a:lnTo>
                  <a:lnTo>
                    <a:pt x="3902" y="3902"/>
                  </a:lnTo>
                  <a:lnTo>
                    <a:pt x="2286" y="4572"/>
                  </a:lnTo>
                  <a:lnTo>
                    <a:pt x="669" y="3902"/>
                  </a:lnTo>
                  <a:lnTo>
                    <a:pt x="0" y="2286"/>
                  </a:lnTo>
                  <a:lnTo>
                    <a:pt x="669" y="669"/>
                  </a:lnTo>
                  <a:lnTo>
                    <a:pt x="228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41" name="object 18341"/>
            <p:cNvSpPr/>
            <p:nvPr/>
          </p:nvSpPr>
          <p:spPr>
            <a:xfrm>
              <a:off x="6389725" y="6954773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1523"/>
                  </a:moveTo>
                  <a:lnTo>
                    <a:pt x="0" y="0"/>
                  </a:lnTo>
                  <a:lnTo>
                    <a:pt x="0" y="3047"/>
                  </a:lnTo>
                  <a:lnTo>
                    <a:pt x="0" y="1523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42" name="object 18342"/>
            <p:cNvSpPr/>
            <p:nvPr/>
          </p:nvSpPr>
          <p:spPr>
            <a:xfrm>
              <a:off x="6386677" y="6954773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3047"/>
                  </a:moveTo>
                  <a:lnTo>
                    <a:pt x="3047" y="0"/>
                  </a:lnTo>
                  <a:lnTo>
                    <a:pt x="0" y="3047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43" name="object 18343"/>
            <p:cNvSpPr/>
            <p:nvPr/>
          </p:nvSpPr>
          <p:spPr>
            <a:xfrm>
              <a:off x="6389725" y="6954773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44" name="object 18344"/>
            <p:cNvSpPr/>
            <p:nvPr/>
          </p:nvSpPr>
          <p:spPr>
            <a:xfrm>
              <a:off x="6386677" y="6954773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3047"/>
                  </a:moveTo>
                  <a:lnTo>
                    <a:pt x="0" y="0"/>
                  </a:lnTo>
                </a:path>
                <a:path h="3175">
                  <a:moveTo>
                    <a:pt x="0" y="3047"/>
                  </a:move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45" name="object 18345"/>
            <p:cNvSpPr/>
            <p:nvPr/>
          </p:nvSpPr>
          <p:spPr>
            <a:xfrm>
              <a:off x="6389725" y="6954773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5">
                  <a:moveTo>
                    <a:pt x="0" y="0"/>
                  </a:moveTo>
                  <a:lnTo>
                    <a:pt x="685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46" name="object 18346"/>
            <p:cNvSpPr/>
            <p:nvPr/>
          </p:nvSpPr>
          <p:spPr>
            <a:xfrm>
              <a:off x="6440779" y="6985253"/>
              <a:ext cx="40640" cy="3175"/>
            </a:xfrm>
            <a:custGeom>
              <a:avLst/>
              <a:gdLst/>
              <a:ahLst/>
              <a:cxnLst/>
              <a:rect l="l" t="t" r="r" b="b"/>
              <a:pathLst>
                <a:path w="40639" h="3175">
                  <a:moveTo>
                    <a:pt x="0" y="3048"/>
                  </a:moveTo>
                  <a:lnTo>
                    <a:pt x="4038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47" name="object 18347"/>
            <p:cNvSpPr/>
            <p:nvPr/>
          </p:nvSpPr>
          <p:spPr>
            <a:xfrm>
              <a:off x="6436969" y="6992111"/>
              <a:ext cx="44450" cy="3175"/>
            </a:xfrm>
            <a:custGeom>
              <a:avLst/>
              <a:gdLst/>
              <a:ahLst/>
              <a:cxnLst/>
              <a:rect l="l" t="t" r="r" b="b"/>
              <a:pathLst>
                <a:path w="44450" h="3175">
                  <a:moveTo>
                    <a:pt x="0" y="3048"/>
                  </a:moveTo>
                  <a:lnTo>
                    <a:pt x="44196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48" name="object 18348"/>
            <p:cNvSpPr/>
            <p:nvPr/>
          </p:nvSpPr>
          <p:spPr>
            <a:xfrm>
              <a:off x="6288379" y="7025639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09">
                  <a:moveTo>
                    <a:pt x="3810" y="0"/>
                  </a:moveTo>
                  <a:lnTo>
                    <a:pt x="3810" y="3810"/>
                  </a:lnTo>
                  <a:lnTo>
                    <a:pt x="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49" name="object 18349"/>
            <p:cNvSpPr/>
            <p:nvPr/>
          </p:nvSpPr>
          <p:spPr>
            <a:xfrm>
              <a:off x="6288379" y="7022591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0"/>
                  </a:ln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50" name="object 18350"/>
            <p:cNvSpPr/>
            <p:nvPr/>
          </p:nvSpPr>
          <p:spPr>
            <a:xfrm>
              <a:off x="6450685" y="6971537"/>
              <a:ext cx="30480" cy="3810"/>
            </a:xfrm>
            <a:custGeom>
              <a:avLst/>
              <a:gdLst/>
              <a:ahLst/>
              <a:cxnLst/>
              <a:rect l="l" t="t" r="r" b="b"/>
              <a:pathLst>
                <a:path w="30479" h="3809">
                  <a:moveTo>
                    <a:pt x="0" y="3809"/>
                  </a:moveTo>
                  <a:lnTo>
                    <a:pt x="3048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51" name="object 18351"/>
            <p:cNvSpPr/>
            <p:nvPr/>
          </p:nvSpPr>
          <p:spPr>
            <a:xfrm>
              <a:off x="6302095" y="6944867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048" y="0"/>
                  </a:moveTo>
                  <a:lnTo>
                    <a:pt x="3048" y="3048"/>
                  </a:ln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8352" name="object 18352"/>
          <p:cNvGrpSpPr/>
          <p:nvPr/>
        </p:nvGrpSpPr>
        <p:grpSpPr>
          <a:xfrm>
            <a:off x="8079589" y="7539190"/>
            <a:ext cx="68635" cy="61452"/>
            <a:chOff x="6428587" y="7091171"/>
            <a:chExt cx="54610" cy="48895"/>
          </a:xfrm>
        </p:grpSpPr>
        <p:sp>
          <p:nvSpPr>
            <p:cNvPr id="18353" name="object 18353"/>
            <p:cNvSpPr/>
            <p:nvPr/>
          </p:nvSpPr>
          <p:spPr>
            <a:xfrm>
              <a:off x="6430873" y="7093457"/>
              <a:ext cx="3175" cy="44450"/>
            </a:xfrm>
            <a:custGeom>
              <a:avLst/>
              <a:gdLst/>
              <a:ahLst/>
              <a:cxnLst/>
              <a:rect l="l" t="t" r="r" b="b"/>
              <a:pathLst>
                <a:path w="3175" h="44450">
                  <a:moveTo>
                    <a:pt x="3048" y="44196"/>
                  </a:moveTo>
                  <a:lnTo>
                    <a:pt x="0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54" name="object 18354"/>
            <p:cNvSpPr/>
            <p:nvPr/>
          </p:nvSpPr>
          <p:spPr>
            <a:xfrm>
              <a:off x="6474307" y="7111745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3048" y="0"/>
                  </a:moveTo>
                  <a:lnTo>
                    <a:pt x="0" y="228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55" name="object 18355"/>
            <p:cNvSpPr/>
            <p:nvPr/>
          </p:nvSpPr>
          <p:spPr>
            <a:xfrm>
              <a:off x="6471259" y="7114031"/>
              <a:ext cx="9525" cy="21590"/>
            </a:xfrm>
            <a:custGeom>
              <a:avLst/>
              <a:gdLst/>
              <a:ahLst/>
              <a:cxnLst/>
              <a:rect l="l" t="t" r="r" b="b"/>
              <a:pathLst>
                <a:path w="9525" h="21590">
                  <a:moveTo>
                    <a:pt x="3048" y="0"/>
                  </a:moveTo>
                  <a:lnTo>
                    <a:pt x="1524" y="3048"/>
                  </a:lnTo>
                  <a:lnTo>
                    <a:pt x="0" y="6858"/>
                  </a:lnTo>
                  <a:lnTo>
                    <a:pt x="0" y="10668"/>
                  </a:lnTo>
                  <a:lnTo>
                    <a:pt x="762" y="14478"/>
                  </a:lnTo>
                  <a:lnTo>
                    <a:pt x="3048" y="17526"/>
                  </a:lnTo>
                  <a:lnTo>
                    <a:pt x="5334" y="19812"/>
                  </a:lnTo>
                  <a:lnTo>
                    <a:pt x="9144" y="2133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8356" name="object 18356"/>
          <p:cNvGrpSpPr/>
          <p:nvPr/>
        </p:nvGrpSpPr>
        <p:grpSpPr>
          <a:xfrm>
            <a:off x="7989566" y="7363932"/>
            <a:ext cx="159616" cy="57462"/>
            <a:chOff x="6356959" y="6951726"/>
            <a:chExt cx="127000" cy="45720"/>
          </a:xfrm>
        </p:grpSpPr>
        <p:sp>
          <p:nvSpPr>
            <p:cNvPr id="18357" name="object 18357"/>
            <p:cNvSpPr/>
            <p:nvPr/>
          </p:nvSpPr>
          <p:spPr>
            <a:xfrm>
              <a:off x="6478117" y="6985254"/>
              <a:ext cx="3175" cy="6985"/>
            </a:xfrm>
            <a:custGeom>
              <a:avLst/>
              <a:gdLst/>
              <a:ahLst/>
              <a:cxnLst/>
              <a:rect l="l" t="t" r="r" b="b"/>
              <a:pathLst>
                <a:path w="3175" h="6984">
                  <a:moveTo>
                    <a:pt x="0" y="6858"/>
                  </a:moveTo>
                  <a:lnTo>
                    <a:pt x="3048" y="6858"/>
                  </a:lnTo>
                  <a:lnTo>
                    <a:pt x="3047" y="0"/>
                  </a:lnTo>
                  <a:lnTo>
                    <a:pt x="0" y="0"/>
                  </a:lnTo>
                  <a:lnTo>
                    <a:pt x="0" y="3048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58" name="object 18358"/>
            <p:cNvSpPr/>
            <p:nvPr/>
          </p:nvSpPr>
          <p:spPr>
            <a:xfrm>
              <a:off x="6433921" y="6971538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09">
                  <a:moveTo>
                    <a:pt x="0" y="3810"/>
                  </a:moveTo>
                  <a:lnTo>
                    <a:pt x="0" y="0"/>
                  </a:lnTo>
                  <a:lnTo>
                    <a:pt x="3047" y="0"/>
                  </a:lnTo>
                  <a:lnTo>
                    <a:pt x="3048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59" name="object 18359"/>
            <p:cNvSpPr/>
            <p:nvPr/>
          </p:nvSpPr>
          <p:spPr>
            <a:xfrm>
              <a:off x="6433921" y="6992112"/>
              <a:ext cx="6985" cy="3175"/>
            </a:xfrm>
            <a:custGeom>
              <a:avLst/>
              <a:gdLst/>
              <a:ahLst/>
              <a:cxnLst/>
              <a:rect l="l" t="t" r="r" b="b"/>
              <a:pathLst>
                <a:path w="6985" h="3175">
                  <a:moveTo>
                    <a:pt x="6858" y="3048"/>
                  </a:moveTo>
                  <a:lnTo>
                    <a:pt x="3048" y="3048"/>
                  </a:lnTo>
                  <a:lnTo>
                    <a:pt x="0" y="0"/>
                  </a:lnTo>
                  <a:lnTo>
                    <a:pt x="30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60" name="object 18360"/>
            <p:cNvSpPr/>
            <p:nvPr/>
          </p:nvSpPr>
          <p:spPr>
            <a:xfrm>
              <a:off x="6433921" y="6985254"/>
              <a:ext cx="6985" cy="6985"/>
            </a:xfrm>
            <a:custGeom>
              <a:avLst/>
              <a:gdLst/>
              <a:ahLst/>
              <a:cxnLst/>
              <a:rect l="l" t="t" r="r" b="b"/>
              <a:pathLst>
                <a:path w="6985" h="6984">
                  <a:moveTo>
                    <a:pt x="3048" y="3048"/>
                  </a:moveTo>
                  <a:lnTo>
                    <a:pt x="0" y="3048"/>
                  </a:lnTo>
                  <a:lnTo>
                    <a:pt x="0" y="6858"/>
                  </a:lnTo>
                  <a:lnTo>
                    <a:pt x="6858" y="6858"/>
                  </a:lnTo>
                  <a:lnTo>
                    <a:pt x="685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61" name="object 18361"/>
            <p:cNvSpPr/>
            <p:nvPr/>
          </p:nvSpPr>
          <p:spPr>
            <a:xfrm>
              <a:off x="6417157" y="6954774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62" name="object 18362"/>
            <p:cNvSpPr/>
            <p:nvPr/>
          </p:nvSpPr>
          <p:spPr>
            <a:xfrm>
              <a:off x="6417157" y="695401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1524"/>
                  </a:moveTo>
                  <a:lnTo>
                    <a:pt x="762" y="1524"/>
                  </a:lnTo>
                  <a:lnTo>
                    <a:pt x="1523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63" name="object 18363"/>
            <p:cNvSpPr/>
            <p:nvPr/>
          </p:nvSpPr>
          <p:spPr>
            <a:xfrm>
              <a:off x="6413347" y="695477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10">
                  <a:moveTo>
                    <a:pt x="3810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64" name="object 18364"/>
            <p:cNvSpPr/>
            <p:nvPr/>
          </p:nvSpPr>
          <p:spPr>
            <a:xfrm>
              <a:off x="6411061" y="695477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0"/>
                  </a:moveTo>
                  <a:lnTo>
                    <a:pt x="762" y="761"/>
                  </a:lnTo>
                  <a:lnTo>
                    <a:pt x="1524" y="1523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65" name="object 18365"/>
            <p:cNvSpPr/>
            <p:nvPr/>
          </p:nvSpPr>
          <p:spPr>
            <a:xfrm>
              <a:off x="6410299" y="6954774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66" name="object 18366"/>
            <p:cNvSpPr/>
            <p:nvPr/>
          </p:nvSpPr>
          <p:spPr>
            <a:xfrm>
              <a:off x="6394297" y="6978396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29">
                  <a:moveTo>
                    <a:pt x="11429" y="0"/>
                  </a:moveTo>
                  <a:lnTo>
                    <a:pt x="6095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67" name="object 18367"/>
            <p:cNvSpPr/>
            <p:nvPr/>
          </p:nvSpPr>
          <p:spPr>
            <a:xfrm>
              <a:off x="6359245" y="6957822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0"/>
                  </a:moveTo>
                  <a:lnTo>
                    <a:pt x="0" y="0"/>
                  </a:lnTo>
                  <a:lnTo>
                    <a:pt x="0" y="3809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68" name="object 18368"/>
            <p:cNvSpPr/>
            <p:nvPr/>
          </p:nvSpPr>
          <p:spPr>
            <a:xfrm>
              <a:off x="6360007" y="6960870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0" y="0"/>
                  </a:moveTo>
                  <a:lnTo>
                    <a:pt x="762" y="761"/>
                  </a:lnTo>
                  <a:lnTo>
                    <a:pt x="1524" y="761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69" name="object 18369"/>
            <p:cNvSpPr/>
            <p:nvPr/>
          </p:nvSpPr>
          <p:spPr>
            <a:xfrm>
              <a:off x="6363055" y="6961632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70" name="object 18370"/>
            <p:cNvSpPr/>
            <p:nvPr/>
          </p:nvSpPr>
          <p:spPr>
            <a:xfrm>
              <a:off x="6365341" y="6959346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40">
                  <a:moveTo>
                    <a:pt x="0" y="2286"/>
                  </a:moveTo>
                  <a:lnTo>
                    <a:pt x="1524" y="1524"/>
                  </a:lnTo>
                  <a:lnTo>
                    <a:pt x="1523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71" name="object 18371"/>
            <p:cNvSpPr/>
            <p:nvPr/>
          </p:nvSpPr>
          <p:spPr>
            <a:xfrm>
              <a:off x="6366103" y="6957822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8372" name="object 18372"/>
          <p:cNvGrpSpPr/>
          <p:nvPr/>
        </p:nvGrpSpPr>
        <p:grpSpPr>
          <a:xfrm>
            <a:off x="8083420" y="7619638"/>
            <a:ext cx="41500" cy="23144"/>
            <a:chOff x="6431635" y="7155180"/>
            <a:chExt cx="33020" cy="18415"/>
          </a:xfrm>
        </p:grpSpPr>
        <p:sp>
          <p:nvSpPr>
            <p:cNvPr id="18373" name="object 18373"/>
            <p:cNvSpPr/>
            <p:nvPr/>
          </p:nvSpPr>
          <p:spPr>
            <a:xfrm>
              <a:off x="6457543" y="7164324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048" y="0"/>
                  </a:moveTo>
                  <a:lnTo>
                    <a:pt x="0" y="0"/>
                  </a:lnTo>
                  <a:lnTo>
                    <a:pt x="0" y="3047"/>
                  </a:lnTo>
                  <a:lnTo>
                    <a:pt x="3048" y="3047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74" name="object 18374"/>
            <p:cNvSpPr/>
            <p:nvPr/>
          </p:nvSpPr>
          <p:spPr>
            <a:xfrm>
              <a:off x="6460591" y="716127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75" name="object 18375"/>
            <p:cNvSpPr/>
            <p:nvPr/>
          </p:nvSpPr>
          <p:spPr>
            <a:xfrm>
              <a:off x="6459829" y="7158228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39" h="1270">
                  <a:moveTo>
                    <a:pt x="2286" y="761"/>
                  </a:moveTo>
                  <a:lnTo>
                    <a:pt x="1524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76" name="object 18376"/>
            <p:cNvSpPr/>
            <p:nvPr/>
          </p:nvSpPr>
          <p:spPr>
            <a:xfrm>
              <a:off x="6457543" y="7157466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4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77" name="object 18377"/>
            <p:cNvSpPr/>
            <p:nvPr/>
          </p:nvSpPr>
          <p:spPr>
            <a:xfrm>
              <a:off x="6454495" y="7158228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40">
                  <a:moveTo>
                    <a:pt x="1524" y="0"/>
                  </a:moveTo>
                  <a:lnTo>
                    <a:pt x="762" y="761"/>
                  </a:lnTo>
                  <a:lnTo>
                    <a:pt x="0" y="2285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78" name="object 18378"/>
            <p:cNvSpPr/>
            <p:nvPr/>
          </p:nvSpPr>
          <p:spPr>
            <a:xfrm>
              <a:off x="6454495" y="716127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79" name="object 18379"/>
            <p:cNvSpPr/>
            <p:nvPr/>
          </p:nvSpPr>
          <p:spPr>
            <a:xfrm>
              <a:off x="6433921" y="7164324"/>
              <a:ext cx="3175" cy="6985"/>
            </a:xfrm>
            <a:custGeom>
              <a:avLst/>
              <a:gdLst/>
              <a:ahLst/>
              <a:cxnLst/>
              <a:rect l="l" t="t" r="r" b="b"/>
              <a:pathLst>
                <a:path w="3175" h="6984">
                  <a:moveTo>
                    <a:pt x="0" y="3047"/>
                  </a:moveTo>
                  <a:lnTo>
                    <a:pt x="3047" y="0"/>
                  </a:lnTo>
                  <a:lnTo>
                    <a:pt x="3048" y="6857"/>
                  </a:lnTo>
                  <a:lnTo>
                    <a:pt x="0" y="6857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8380" name="object 18380"/>
          <p:cNvGrpSpPr/>
          <p:nvPr/>
        </p:nvGrpSpPr>
        <p:grpSpPr>
          <a:xfrm>
            <a:off x="7900501" y="7530571"/>
            <a:ext cx="23144" cy="83001"/>
            <a:chOff x="6286093" y="7084314"/>
            <a:chExt cx="18415" cy="66040"/>
          </a:xfrm>
        </p:grpSpPr>
        <p:sp>
          <p:nvSpPr>
            <p:cNvPr id="18381" name="object 18381"/>
            <p:cNvSpPr/>
            <p:nvPr/>
          </p:nvSpPr>
          <p:spPr>
            <a:xfrm>
              <a:off x="6295237" y="7107174"/>
              <a:ext cx="3810" cy="3175"/>
            </a:xfrm>
            <a:custGeom>
              <a:avLst/>
              <a:gdLst/>
              <a:ahLst/>
              <a:cxnLst/>
              <a:rect l="l" t="t" r="r" b="b"/>
              <a:pathLst>
                <a:path w="3810" h="3175">
                  <a:moveTo>
                    <a:pt x="3810" y="3047"/>
                  </a:moveTo>
                  <a:lnTo>
                    <a:pt x="3810" y="0"/>
                  </a:lnTo>
                  <a:lnTo>
                    <a:pt x="0" y="0"/>
                  </a:lnTo>
                  <a:lnTo>
                    <a:pt x="0" y="3047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82" name="object 18382"/>
            <p:cNvSpPr/>
            <p:nvPr/>
          </p:nvSpPr>
          <p:spPr>
            <a:xfrm>
              <a:off x="6292189" y="7089648"/>
              <a:ext cx="6985" cy="3810"/>
            </a:xfrm>
            <a:custGeom>
              <a:avLst/>
              <a:gdLst/>
              <a:ahLst/>
              <a:cxnLst/>
              <a:rect l="l" t="t" r="r" b="b"/>
              <a:pathLst>
                <a:path w="6985" h="3809">
                  <a:moveTo>
                    <a:pt x="3048" y="3810"/>
                  </a:moveTo>
                  <a:lnTo>
                    <a:pt x="6858" y="3810"/>
                  </a:lnTo>
                  <a:lnTo>
                    <a:pt x="6858" y="0"/>
                  </a:lnTo>
                  <a:lnTo>
                    <a:pt x="0" y="0"/>
                  </a:lnTo>
                  <a:lnTo>
                    <a:pt x="0" y="381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83" name="object 18383"/>
            <p:cNvSpPr/>
            <p:nvPr/>
          </p:nvSpPr>
          <p:spPr>
            <a:xfrm>
              <a:off x="6299047" y="7143750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09">
                  <a:moveTo>
                    <a:pt x="3048" y="3810"/>
                  </a:moveTo>
                  <a:lnTo>
                    <a:pt x="3048" y="0"/>
                  </a:lnTo>
                  <a:lnTo>
                    <a:pt x="0" y="0"/>
                  </a:lnTo>
                  <a:lnTo>
                    <a:pt x="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84" name="object 18384"/>
            <p:cNvSpPr/>
            <p:nvPr/>
          </p:nvSpPr>
          <p:spPr>
            <a:xfrm>
              <a:off x="6288379" y="7086600"/>
              <a:ext cx="10795" cy="3175"/>
            </a:xfrm>
            <a:custGeom>
              <a:avLst/>
              <a:gdLst/>
              <a:ahLst/>
              <a:cxnLst/>
              <a:rect l="l" t="t" r="r" b="b"/>
              <a:pathLst>
                <a:path w="10795" h="3175">
                  <a:moveTo>
                    <a:pt x="3810" y="3048"/>
                  </a:moveTo>
                  <a:lnTo>
                    <a:pt x="10668" y="3048"/>
                  </a:lnTo>
                  <a:lnTo>
                    <a:pt x="10668" y="0"/>
                  </a:lnTo>
                  <a:lnTo>
                    <a:pt x="6858" y="0"/>
                  </a:lnTo>
                  <a:lnTo>
                    <a:pt x="0" y="0"/>
                  </a:lnTo>
                  <a:lnTo>
                    <a:pt x="0" y="3048"/>
                  </a:lnTo>
                  <a:lnTo>
                    <a:pt x="381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8385" name="object 18385"/>
          <p:cNvGrpSpPr/>
          <p:nvPr/>
        </p:nvGrpSpPr>
        <p:grpSpPr>
          <a:xfrm>
            <a:off x="7994355" y="7636875"/>
            <a:ext cx="56664" cy="14365"/>
            <a:chOff x="6360769" y="7168895"/>
            <a:chExt cx="45085" cy="11430"/>
          </a:xfrm>
        </p:grpSpPr>
        <p:sp>
          <p:nvSpPr>
            <p:cNvPr id="18386" name="object 18386"/>
            <p:cNvSpPr/>
            <p:nvPr/>
          </p:nvSpPr>
          <p:spPr>
            <a:xfrm>
              <a:off x="6396583" y="7171181"/>
              <a:ext cx="6985" cy="3175"/>
            </a:xfrm>
            <a:custGeom>
              <a:avLst/>
              <a:gdLst/>
              <a:ahLst/>
              <a:cxnLst/>
              <a:rect l="l" t="t" r="r" b="b"/>
              <a:pathLst>
                <a:path w="6985" h="3175">
                  <a:moveTo>
                    <a:pt x="6858" y="0"/>
                  </a:moveTo>
                  <a:lnTo>
                    <a:pt x="0" y="0"/>
                  </a:lnTo>
                  <a:lnTo>
                    <a:pt x="3810" y="3048"/>
                  </a:lnTo>
                  <a:lnTo>
                    <a:pt x="6858" y="3048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87" name="object 18387"/>
            <p:cNvSpPr/>
            <p:nvPr/>
          </p:nvSpPr>
          <p:spPr>
            <a:xfrm>
              <a:off x="6363055" y="7174229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09">
                  <a:moveTo>
                    <a:pt x="3048" y="0"/>
                  </a:moveTo>
                  <a:lnTo>
                    <a:pt x="0" y="0"/>
                  </a:lnTo>
                  <a:lnTo>
                    <a:pt x="0" y="3810"/>
                  </a:lnTo>
                  <a:lnTo>
                    <a:pt x="3048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8388" name="object 18388"/>
          <p:cNvGrpSpPr/>
          <p:nvPr/>
        </p:nvGrpSpPr>
        <p:grpSpPr>
          <a:xfrm>
            <a:off x="7900500" y="7640706"/>
            <a:ext cx="56664" cy="23144"/>
            <a:chOff x="6286093" y="7171943"/>
            <a:chExt cx="45085" cy="18415"/>
          </a:xfrm>
        </p:grpSpPr>
        <p:sp>
          <p:nvSpPr>
            <p:cNvPr id="18389" name="object 18389"/>
            <p:cNvSpPr/>
            <p:nvPr/>
          </p:nvSpPr>
          <p:spPr>
            <a:xfrm>
              <a:off x="6302095" y="7174229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09">
                  <a:moveTo>
                    <a:pt x="3048" y="0"/>
                  </a:moveTo>
                  <a:lnTo>
                    <a:pt x="3048" y="3810"/>
                  </a:lnTo>
                  <a:lnTo>
                    <a:pt x="0" y="381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90" name="object 18390"/>
            <p:cNvSpPr/>
            <p:nvPr/>
          </p:nvSpPr>
          <p:spPr>
            <a:xfrm>
              <a:off x="6288379" y="7181087"/>
              <a:ext cx="6985" cy="6985"/>
            </a:xfrm>
            <a:custGeom>
              <a:avLst/>
              <a:gdLst/>
              <a:ahLst/>
              <a:cxnLst/>
              <a:rect l="l" t="t" r="r" b="b"/>
              <a:pathLst>
                <a:path w="6985" h="6984">
                  <a:moveTo>
                    <a:pt x="6858" y="0"/>
                  </a:moveTo>
                  <a:lnTo>
                    <a:pt x="0" y="0"/>
                  </a:lnTo>
                  <a:lnTo>
                    <a:pt x="3810" y="6858"/>
                  </a:lnTo>
                  <a:lnTo>
                    <a:pt x="6858" y="6858"/>
                  </a:lnTo>
                  <a:lnTo>
                    <a:pt x="6858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91" name="object 18391"/>
            <p:cNvSpPr/>
            <p:nvPr/>
          </p:nvSpPr>
          <p:spPr>
            <a:xfrm>
              <a:off x="6325717" y="7178039"/>
              <a:ext cx="3175" cy="6985"/>
            </a:xfrm>
            <a:custGeom>
              <a:avLst/>
              <a:gdLst/>
              <a:ahLst/>
              <a:cxnLst/>
              <a:rect l="l" t="t" r="r" b="b"/>
              <a:pathLst>
                <a:path w="3175" h="6984">
                  <a:moveTo>
                    <a:pt x="3048" y="0"/>
                  </a:moveTo>
                  <a:lnTo>
                    <a:pt x="0" y="0"/>
                  </a:lnTo>
                  <a:lnTo>
                    <a:pt x="0" y="6858"/>
                  </a:lnTo>
                  <a:lnTo>
                    <a:pt x="3048" y="3048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8392" name="object 18392"/>
          <p:cNvGrpSpPr/>
          <p:nvPr/>
        </p:nvGrpSpPr>
        <p:grpSpPr>
          <a:xfrm>
            <a:off x="7906246" y="7241347"/>
            <a:ext cx="765361" cy="422983"/>
            <a:chOff x="6290665" y="6854190"/>
            <a:chExt cx="608965" cy="336550"/>
          </a:xfrm>
        </p:grpSpPr>
        <p:sp>
          <p:nvSpPr>
            <p:cNvPr id="18393" name="object 18393"/>
            <p:cNvSpPr/>
            <p:nvPr/>
          </p:nvSpPr>
          <p:spPr>
            <a:xfrm>
              <a:off x="6401155" y="7123176"/>
              <a:ext cx="6350" cy="16510"/>
            </a:xfrm>
            <a:custGeom>
              <a:avLst/>
              <a:gdLst/>
              <a:ahLst/>
              <a:cxnLst/>
              <a:rect l="l" t="t" r="r" b="b"/>
              <a:pathLst>
                <a:path w="6350" h="16509">
                  <a:moveTo>
                    <a:pt x="4572" y="16001"/>
                  </a:moveTo>
                  <a:lnTo>
                    <a:pt x="6096" y="12191"/>
                  </a:lnTo>
                  <a:lnTo>
                    <a:pt x="6096" y="8381"/>
                  </a:lnTo>
                  <a:lnTo>
                    <a:pt x="4572" y="4571"/>
                  </a:lnTo>
                  <a:lnTo>
                    <a:pt x="3048" y="1523"/>
                  </a:lnTo>
                  <a:lnTo>
                    <a:pt x="2286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94" name="object 18394"/>
            <p:cNvSpPr/>
            <p:nvPr/>
          </p:nvSpPr>
          <p:spPr>
            <a:xfrm>
              <a:off x="6372961" y="7120128"/>
              <a:ext cx="27940" cy="3810"/>
            </a:xfrm>
            <a:custGeom>
              <a:avLst/>
              <a:gdLst/>
              <a:ahLst/>
              <a:cxnLst/>
              <a:rect l="l" t="t" r="r" b="b"/>
              <a:pathLst>
                <a:path w="27939" h="3809">
                  <a:moveTo>
                    <a:pt x="27432" y="381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95" name="object 18395"/>
            <p:cNvSpPr/>
            <p:nvPr/>
          </p:nvSpPr>
          <p:spPr>
            <a:xfrm>
              <a:off x="6352387" y="7120890"/>
              <a:ext cx="20320" cy="17145"/>
            </a:xfrm>
            <a:custGeom>
              <a:avLst/>
              <a:gdLst/>
              <a:ahLst/>
              <a:cxnLst/>
              <a:rect l="l" t="t" r="r" b="b"/>
              <a:pathLst>
                <a:path w="20320" h="17145">
                  <a:moveTo>
                    <a:pt x="19812" y="0"/>
                  </a:moveTo>
                  <a:lnTo>
                    <a:pt x="12954" y="1524"/>
                  </a:lnTo>
                  <a:lnTo>
                    <a:pt x="6096" y="4572"/>
                  </a:lnTo>
                  <a:lnTo>
                    <a:pt x="3048" y="6858"/>
                  </a:lnTo>
                  <a:lnTo>
                    <a:pt x="762" y="9906"/>
                  </a:lnTo>
                  <a:lnTo>
                    <a:pt x="0" y="12954"/>
                  </a:lnTo>
                  <a:lnTo>
                    <a:pt x="0" y="1676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96" name="object 18396"/>
            <p:cNvSpPr/>
            <p:nvPr/>
          </p:nvSpPr>
          <p:spPr>
            <a:xfrm>
              <a:off x="6376771" y="7140702"/>
              <a:ext cx="26670" cy="10160"/>
            </a:xfrm>
            <a:custGeom>
              <a:avLst/>
              <a:gdLst/>
              <a:ahLst/>
              <a:cxnLst/>
              <a:rect l="l" t="t" r="r" b="b"/>
              <a:pathLst>
                <a:path w="26670" h="10159">
                  <a:moveTo>
                    <a:pt x="26670" y="0"/>
                  </a:moveTo>
                  <a:lnTo>
                    <a:pt x="0" y="9906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97" name="object 18397"/>
            <p:cNvSpPr/>
            <p:nvPr/>
          </p:nvSpPr>
          <p:spPr>
            <a:xfrm>
              <a:off x="6403441" y="713917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0" y="2286"/>
                  </a:moveTo>
                  <a:lnTo>
                    <a:pt x="1524" y="1524"/>
                  </a:lnTo>
                  <a:lnTo>
                    <a:pt x="228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98" name="object 18398"/>
            <p:cNvSpPr/>
            <p:nvPr/>
          </p:nvSpPr>
          <p:spPr>
            <a:xfrm>
              <a:off x="6360769" y="7148322"/>
              <a:ext cx="15240" cy="2540"/>
            </a:xfrm>
            <a:custGeom>
              <a:avLst/>
              <a:gdLst/>
              <a:ahLst/>
              <a:cxnLst/>
              <a:rect l="l" t="t" r="r" b="b"/>
              <a:pathLst>
                <a:path w="15239" h="2540">
                  <a:moveTo>
                    <a:pt x="0" y="0"/>
                  </a:moveTo>
                  <a:lnTo>
                    <a:pt x="7620" y="2285"/>
                  </a:lnTo>
                  <a:lnTo>
                    <a:pt x="15240" y="1523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99" name="object 18399"/>
            <p:cNvSpPr/>
            <p:nvPr/>
          </p:nvSpPr>
          <p:spPr>
            <a:xfrm>
              <a:off x="6352387" y="7137654"/>
              <a:ext cx="8890" cy="10795"/>
            </a:xfrm>
            <a:custGeom>
              <a:avLst/>
              <a:gdLst/>
              <a:ahLst/>
              <a:cxnLst/>
              <a:rect l="l" t="t" r="r" b="b"/>
              <a:pathLst>
                <a:path w="8889" h="10795">
                  <a:moveTo>
                    <a:pt x="0" y="0"/>
                  </a:moveTo>
                  <a:lnTo>
                    <a:pt x="762" y="3809"/>
                  </a:lnTo>
                  <a:lnTo>
                    <a:pt x="2286" y="6857"/>
                  </a:lnTo>
                  <a:lnTo>
                    <a:pt x="5334" y="9143"/>
                  </a:lnTo>
                  <a:lnTo>
                    <a:pt x="8382" y="10667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00" name="object 18400"/>
            <p:cNvSpPr/>
            <p:nvPr/>
          </p:nvSpPr>
          <p:spPr>
            <a:xfrm>
              <a:off x="6308953" y="7107174"/>
              <a:ext cx="6985" cy="43815"/>
            </a:xfrm>
            <a:custGeom>
              <a:avLst/>
              <a:gdLst/>
              <a:ahLst/>
              <a:cxnLst/>
              <a:rect l="l" t="t" r="r" b="b"/>
              <a:pathLst>
                <a:path w="6985" h="43815">
                  <a:moveTo>
                    <a:pt x="6858" y="43434"/>
                  </a:moveTo>
                  <a:lnTo>
                    <a:pt x="0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01" name="object 18401"/>
            <p:cNvSpPr/>
            <p:nvPr/>
          </p:nvSpPr>
          <p:spPr>
            <a:xfrm>
              <a:off x="6314287" y="7103364"/>
              <a:ext cx="39370" cy="48260"/>
            </a:xfrm>
            <a:custGeom>
              <a:avLst/>
              <a:gdLst/>
              <a:ahLst/>
              <a:cxnLst/>
              <a:rect l="l" t="t" r="r" b="b"/>
              <a:pathLst>
                <a:path w="39370" h="48259">
                  <a:moveTo>
                    <a:pt x="0" y="48005"/>
                  </a:moveTo>
                  <a:lnTo>
                    <a:pt x="8382" y="46481"/>
                  </a:lnTo>
                  <a:lnTo>
                    <a:pt x="16764" y="43433"/>
                  </a:lnTo>
                  <a:lnTo>
                    <a:pt x="38862" y="8381"/>
                  </a:lnTo>
                  <a:lnTo>
                    <a:pt x="38861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02" name="object 18402"/>
            <p:cNvSpPr/>
            <p:nvPr/>
          </p:nvSpPr>
          <p:spPr>
            <a:xfrm>
              <a:off x="6299047" y="7079742"/>
              <a:ext cx="57150" cy="6985"/>
            </a:xfrm>
            <a:custGeom>
              <a:avLst/>
              <a:gdLst/>
              <a:ahLst/>
              <a:cxnLst/>
              <a:rect l="l" t="t" r="r" b="b"/>
              <a:pathLst>
                <a:path w="57150" h="6984">
                  <a:moveTo>
                    <a:pt x="57150" y="0"/>
                  </a:moveTo>
                  <a:lnTo>
                    <a:pt x="0" y="685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03" name="object 18403"/>
            <p:cNvSpPr/>
            <p:nvPr/>
          </p:nvSpPr>
          <p:spPr>
            <a:xfrm>
              <a:off x="6351625" y="7060692"/>
              <a:ext cx="6350" cy="20320"/>
            </a:xfrm>
            <a:custGeom>
              <a:avLst/>
              <a:gdLst/>
              <a:ahLst/>
              <a:cxnLst/>
              <a:rect l="l" t="t" r="r" b="b"/>
              <a:pathLst>
                <a:path w="6350" h="20320">
                  <a:moveTo>
                    <a:pt x="6096" y="19812"/>
                  </a:moveTo>
                  <a:lnTo>
                    <a:pt x="5334" y="13716"/>
                  </a:lnTo>
                  <a:lnTo>
                    <a:pt x="3048" y="6858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04" name="object 18404"/>
            <p:cNvSpPr/>
            <p:nvPr/>
          </p:nvSpPr>
          <p:spPr>
            <a:xfrm>
              <a:off x="6292951" y="7027926"/>
              <a:ext cx="59055" cy="33020"/>
            </a:xfrm>
            <a:custGeom>
              <a:avLst/>
              <a:gdLst/>
              <a:ahLst/>
              <a:cxnLst/>
              <a:rect l="l" t="t" r="r" b="b"/>
              <a:pathLst>
                <a:path w="59054" h="33020">
                  <a:moveTo>
                    <a:pt x="58674" y="32766"/>
                  </a:moveTo>
                  <a:lnTo>
                    <a:pt x="28956" y="4572"/>
                  </a:lnTo>
                  <a:lnTo>
                    <a:pt x="6096" y="0"/>
                  </a:lnTo>
                  <a:lnTo>
                    <a:pt x="0" y="76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05" name="object 18405"/>
            <p:cNvSpPr/>
            <p:nvPr/>
          </p:nvSpPr>
          <p:spPr>
            <a:xfrm>
              <a:off x="6450685" y="7181088"/>
              <a:ext cx="6985" cy="3810"/>
            </a:xfrm>
            <a:custGeom>
              <a:avLst/>
              <a:gdLst/>
              <a:ahLst/>
              <a:cxnLst/>
              <a:rect l="l" t="t" r="r" b="b"/>
              <a:pathLst>
                <a:path w="6985" h="3809">
                  <a:moveTo>
                    <a:pt x="0" y="3810"/>
                  </a:moveTo>
                  <a:lnTo>
                    <a:pt x="6858" y="3810"/>
                  </a:lnTo>
                  <a:lnTo>
                    <a:pt x="6858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06" name="object 18406"/>
            <p:cNvSpPr/>
            <p:nvPr/>
          </p:nvSpPr>
          <p:spPr>
            <a:xfrm>
              <a:off x="6449923" y="718185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0"/>
                  </a:moveTo>
                  <a:lnTo>
                    <a:pt x="0" y="762"/>
                  </a:lnTo>
                  <a:lnTo>
                    <a:pt x="762" y="761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07" name="object 18407"/>
            <p:cNvSpPr/>
            <p:nvPr/>
          </p:nvSpPr>
          <p:spPr>
            <a:xfrm>
              <a:off x="6447637" y="7171182"/>
              <a:ext cx="3175" cy="10160"/>
            </a:xfrm>
            <a:custGeom>
              <a:avLst/>
              <a:gdLst/>
              <a:ahLst/>
              <a:cxnLst/>
              <a:rect l="l" t="t" r="r" b="b"/>
              <a:pathLst>
                <a:path w="3175" h="10159">
                  <a:moveTo>
                    <a:pt x="3048" y="9906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08" name="object 18408"/>
            <p:cNvSpPr/>
            <p:nvPr/>
          </p:nvSpPr>
          <p:spPr>
            <a:xfrm>
              <a:off x="6448399" y="716889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762" y="0"/>
                  </a:moveTo>
                  <a:lnTo>
                    <a:pt x="0" y="0"/>
                  </a:lnTo>
                  <a:lnTo>
                    <a:pt x="0" y="76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09" name="object 18409"/>
            <p:cNvSpPr/>
            <p:nvPr/>
          </p:nvSpPr>
          <p:spPr>
            <a:xfrm>
              <a:off x="6440779" y="7167372"/>
              <a:ext cx="17145" cy="3810"/>
            </a:xfrm>
            <a:custGeom>
              <a:avLst/>
              <a:gdLst/>
              <a:ahLst/>
              <a:cxnLst/>
              <a:rect l="l" t="t" r="r" b="b"/>
              <a:pathLst>
                <a:path w="17145" h="3809">
                  <a:moveTo>
                    <a:pt x="9905" y="0"/>
                  </a:moveTo>
                  <a:lnTo>
                    <a:pt x="16763" y="0"/>
                  </a:lnTo>
                  <a:lnTo>
                    <a:pt x="13715" y="0"/>
                  </a:lnTo>
                  <a:lnTo>
                    <a:pt x="0" y="0"/>
                  </a:lnTo>
                  <a:lnTo>
                    <a:pt x="0" y="3810"/>
                  </a:lnTo>
                  <a:lnTo>
                    <a:pt x="6857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10" name="object 18410"/>
            <p:cNvSpPr/>
            <p:nvPr/>
          </p:nvSpPr>
          <p:spPr>
            <a:xfrm>
              <a:off x="6446875" y="7168896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4">
                  <a:moveTo>
                    <a:pt x="762" y="1524"/>
                  </a:moveTo>
                  <a:lnTo>
                    <a:pt x="762" y="762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11" name="object 18411"/>
            <p:cNvSpPr/>
            <p:nvPr/>
          </p:nvSpPr>
          <p:spPr>
            <a:xfrm>
              <a:off x="6447637" y="7171182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59">
                  <a:moveTo>
                    <a:pt x="0" y="0"/>
                  </a:moveTo>
                  <a:lnTo>
                    <a:pt x="0" y="990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12" name="object 18412"/>
            <p:cNvSpPr/>
            <p:nvPr/>
          </p:nvSpPr>
          <p:spPr>
            <a:xfrm>
              <a:off x="6448399" y="7181850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4">
                  <a:moveTo>
                    <a:pt x="0" y="1524"/>
                  </a:moveTo>
                  <a:lnTo>
                    <a:pt x="761" y="762"/>
                  </a:lnTo>
                  <a:lnTo>
                    <a:pt x="761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13" name="object 18413"/>
            <p:cNvSpPr/>
            <p:nvPr/>
          </p:nvSpPr>
          <p:spPr>
            <a:xfrm>
              <a:off x="6440779" y="7184898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60">
                  <a:moveTo>
                    <a:pt x="6858" y="0"/>
                  </a:moveTo>
                  <a:lnTo>
                    <a:pt x="0" y="0"/>
                  </a:lnTo>
                  <a:lnTo>
                    <a:pt x="990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14" name="object 18414"/>
            <p:cNvSpPr/>
            <p:nvPr/>
          </p:nvSpPr>
          <p:spPr>
            <a:xfrm>
              <a:off x="6436969" y="7164324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29" h="24129">
                  <a:moveTo>
                    <a:pt x="13715" y="23622"/>
                  </a:moveTo>
                  <a:lnTo>
                    <a:pt x="23621" y="20574"/>
                  </a:lnTo>
                  <a:lnTo>
                    <a:pt x="23621" y="13716"/>
                  </a:lnTo>
                  <a:lnTo>
                    <a:pt x="13715" y="16764"/>
                  </a:lnTo>
                  <a:lnTo>
                    <a:pt x="13715" y="6858"/>
                  </a:lnTo>
                  <a:lnTo>
                    <a:pt x="20573" y="6858"/>
                  </a:lnTo>
                  <a:lnTo>
                    <a:pt x="20573" y="0"/>
                  </a:lnTo>
                  <a:lnTo>
                    <a:pt x="0" y="3048"/>
                  </a:lnTo>
                  <a:lnTo>
                    <a:pt x="0" y="9906"/>
                  </a:lnTo>
                  <a:lnTo>
                    <a:pt x="6857" y="6858"/>
                  </a:lnTo>
                  <a:lnTo>
                    <a:pt x="10667" y="16764"/>
                  </a:lnTo>
                  <a:lnTo>
                    <a:pt x="0" y="16764"/>
                  </a:lnTo>
                  <a:lnTo>
                    <a:pt x="3809" y="23622"/>
                  </a:lnTo>
                  <a:lnTo>
                    <a:pt x="13715" y="2362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15" name="object 18415"/>
            <p:cNvSpPr/>
            <p:nvPr/>
          </p:nvSpPr>
          <p:spPr>
            <a:xfrm>
              <a:off x="6484213" y="6993636"/>
              <a:ext cx="55880" cy="44450"/>
            </a:xfrm>
            <a:custGeom>
              <a:avLst/>
              <a:gdLst/>
              <a:ahLst/>
              <a:cxnLst/>
              <a:rect l="l" t="t" r="r" b="b"/>
              <a:pathLst>
                <a:path w="55879" h="44450">
                  <a:moveTo>
                    <a:pt x="0" y="0"/>
                  </a:moveTo>
                  <a:lnTo>
                    <a:pt x="1524" y="5334"/>
                  </a:lnTo>
                  <a:lnTo>
                    <a:pt x="3048" y="10668"/>
                  </a:lnTo>
                  <a:lnTo>
                    <a:pt x="5334" y="16764"/>
                  </a:lnTo>
                  <a:lnTo>
                    <a:pt x="9144" y="22860"/>
                  </a:lnTo>
                  <a:lnTo>
                    <a:pt x="12954" y="28956"/>
                  </a:lnTo>
                  <a:lnTo>
                    <a:pt x="18288" y="34290"/>
                  </a:lnTo>
                  <a:lnTo>
                    <a:pt x="24384" y="38100"/>
                  </a:lnTo>
                  <a:lnTo>
                    <a:pt x="31242" y="41148"/>
                  </a:lnTo>
                  <a:lnTo>
                    <a:pt x="38100" y="42672"/>
                  </a:lnTo>
                  <a:lnTo>
                    <a:pt x="44196" y="44196"/>
                  </a:lnTo>
                  <a:lnTo>
                    <a:pt x="50292" y="44196"/>
                  </a:lnTo>
                  <a:lnTo>
                    <a:pt x="55626" y="44196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16" name="object 18416"/>
            <p:cNvSpPr/>
            <p:nvPr/>
          </p:nvSpPr>
          <p:spPr>
            <a:xfrm>
              <a:off x="6305143" y="7130796"/>
              <a:ext cx="237490" cy="26670"/>
            </a:xfrm>
            <a:custGeom>
              <a:avLst/>
              <a:gdLst/>
              <a:ahLst/>
              <a:cxnLst/>
              <a:rect l="l" t="t" r="r" b="b"/>
              <a:pathLst>
                <a:path w="237490" h="26670">
                  <a:moveTo>
                    <a:pt x="236982" y="0"/>
                  </a:moveTo>
                  <a:lnTo>
                    <a:pt x="0" y="2667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17" name="object 18417"/>
            <p:cNvSpPr/>
            <p:nvPr/>
          </p:nvSpPr>
          <p:spPr>
            <a:xfrm>
              <a:off x="6457543" y="7147560"/>
              <a:ext cx="54610" cy="6985"/>
            </a:xfrm>
            <a:custGeom>
              <a:avLst/>
              <a:gdLst/>
              <a:ahLst/>
              <a:cxnLst/>
              <a:rect l="l" t="t" r="r" b="b"/>
              <a:pathLst>
                <a:path w="54609" h="6984">
                  <a:moveTo>
                    <a:pt x="0" y="6857"/>
                  </a:moveTo>
                  <a:lnTo>
                    <a:pt x="5410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18" name="object 18418"/>
            <p:cNvSpPr/>
            <p:nvPr/>
          </p:nvSpPr>
          <p:spPr>
            <a:xfrm>
              <a:off x="6457543" y="7143750"/>
              <a:ext cx="57150" cy="6985"/>
            </a:xfrm>
            <a:custGeom>
              <a:avLst/>
              <a:gdLst/>
              <a:ahLst/>
              <a:cxnLst/>
              <a:rect l="l" t="t" r="r" b="b"/>
              <a:pathLst>
                <a:path w="57150" h="6984">
                  <a:moveTo>
                    <a:pt x="0" y="6858"/>
                  </a:moveTo>
                  <a:lnTo>
                    <a:pt x="5715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19" name="object 18419"/>
            <p:cNvSpPr/>
            <p:nvPr/>
          </p:nvSpPr>
          <p:spPr>
            <a:xfrm>
              <a:off x="6474307" y="7079742"/>
              <a:ext cx="67945" cy="6985"/>
            </a:xfrm>
            <a:custGeom>
              <a:avLst/>
              <a:gdLst/>
              <a:ahLst/>
              <a:cxnLst/>
              <a:rect l="l" t="t" r="r" b="b"/>
              <a:pathLst>
                <a:path w="67945" h="6984">
                  <a:moveTo>
                    <a:pt x="0" y="6858"/>
                  </a:moveTo>
                  <a:lnTo>
                    <a:pt x="6781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20" name="object 18420"/>
            <p:cNvSpPr/>
            <p:nvPr/>
          </p:nvSpPr>
          <p:spPr>
            <a:xfrm>
              <a:off x="6474307" y="7083552"/>
              <a:ext cx="64135" cy="6350"/>
            </a:xfrm>
            <a:custGeom>
              <a:avLst/>
              <a:gdLst/>
              <a:ahLst/>
              <a:cxnLst/>
              <a:rect l="l" t="t" r="r" b="b"/>
              <a:pathLst>
                <a:path w="64134" h="6350">
                  <a:moveTo>
                    <a:pt x="0" y="6096"/>
                  </a:moveTo>
                  <a:lnTo>
                    <a:pt x="6400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21" name="object 18421"/>
            <p:cNvSpPr/>
            <p:nvPr/>
          </p:nvSpPr>
          <p:spPr>
            <a:xfrm>
              <a:off x="6440779" y="6985254"/>
              <a:ext cx="40640" cy="3175"/>
            </a:xfrm>
            <a:custGeom>
              <a:avLst/>
              <a:gdLst/>
              <a:ahLst/>
              <a:cxnLst/>
              <a:rect l="l" t="t" r="r" b="b"/>
              <a:pathLst>
                <a:path w="40639" h="3175">
                  <a:moveTo>
                    <a:pt x="0" y="3048"/>
                  </a:moveTo>
                  <a:lnTo>
                    <a:pt x="4038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22" name="object 18422"/>
            <p:cNvSpPr/>
            <p:nvPr/>
          </p:nvSpPr>
          <p:spPr>
            <a:xfrm>
              <a:off x="6433921" y="6992112"/>
              <a:ext cx="47625" cy="6985"/>
            </a:xfrm>
            <a:custGeom>
              <a:avLst/>
              <a:gdLst/>
              <a:ahLst/>
              <a:cxnLst/>
              <a:rect l="l" t="t" r="r" b="b"/>
              <a:pathLst>
                <a:path w="47625" h="6984">
                  <a:moveTo>
                    <a:pt x="0" y="6858"/>
                  </a:moveTo>
                  <a:lnTo>
                    <a:pt x="4724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23" name="object 18423"/>
            <p:cNvSpPr/>
            <p:nvPr/>
          </p:nvSpPr>
          <p:spPr>
            <a:xfrm>
              <a:off x="6480403" y="6963918"/>
              <a:ext cx="6985" cy="8890"/>
            </a:xfrm>
            <a:custGeom>
              <a:avLst/>
              <a:gdLst/>
              <a:ahLst/>
              <a:cxnLst/>
              <a:rect l="l" t="t" r="r" b="b"/>
              <a:pathLst>
                <a:path w="6985" h="8890">
                  <a:moveTo>
                    <a:pt x="0" y="8382"/>
                  </a:moveTo>
                  <a:lnTo>
                    <a:pt x="2286" y="8382"/>
                  </a:lnTo>
                  <a:lnTo>
                    <a:pt x="4572" y="6096"/>
                  </a:lnTo>
                  <a:lnTo>
                    <a:pt x="6858" y="3810"/>
                  </a:lnTo>
                  <a:lnTo>
                    <a:pt x="6858" y="762"/>
                  </a:lnTo>
                  <a:lnTo>
                    <a:pt x="685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24" name="object 18424"/>
            <p:cNvSpPr/>
            <p:nvPr/>
          </p:nvSpPr>
          <p:spPr>
            <a:xfrm>
              <a:off x="6434683" y="7089648"/>
              <a:ext cx="39370" cy="48895"/>
            </a:xfrm>
            <a:custGeom>
              <a:avLst/>
              <a:gdLst/>
              <a:ahLst/>
              <a:cxnLst/>
              <a:rect l="l" t="t" r="r" b="b"/>
              <a:pathLst>
                <a:path w="39370" h="48895">
                  <a:moveTo>
                    <a:pt x="0" y="48768"/>
                  </a:moveTo>
                  <a:lnTo>
                    <a:pt x="9144" y="46482"/>
                  </a:lnTo>
                  <a:lnTo>
                    <a:pt x="16764" y="43434"/>
                  </a:lnTo>
                  <a:lnTo>
                    <a:pt x="38862" y="9144"/>
                  </a:lnTo>
                  <a:lnTo>
                    <a:pt x="38861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25" name="object 18425"/>
            <p:cNvSpPr/>
            <p:nvPr/>
          </p:nvSpPr>
          <p:spPr>
            <a:xfrm>
              <a:off x="6477355" y="7107936"/>
              <a:ext cx="14604" cy="3810"/>
            </a:xfrm>
            <a:custGeom>
              <a:avLst/>
              <a:gdLst/>
              <a:ahLst/>
              <a:cxnLst/>
              <a:rect l="l" t="t" r="r" b="b"/>
              <a:pathLst>
                <a:path w="14604" h="3809">
                  <a:moveTo>
                    <a:pt x="14477" y="0"/>
                  </a:moveTo>
                  <a:lnTo>
                    <a:pt x="6857" y="762"/>
                  </a:lnTo>
                  <a:lnTo>
                    <a:pt x="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26" name="object 18426"/>
            <p:cNvSpPr/>
            <p:nvPr/>
          </p:nvSpPr>
          <p:spPr>
            <a:xfrm>
              <a:off x="6480403" y="7135368"/>
              <a:ext cx="14604" cy="1905"/>
            </a:xfrm>
            <a:custGeom>
              <a:avLst/>
              <a:gdLst/>
              <a:ahLst/>
              <a:cxnLst/>
              <a:rect l="l" t="t" r="r" b="b"/>
              <a:pathLst>
                <a:path w="14604" h="1904">
                  <a:moveTo>
                    <a:pt x="0" y="0"/>
                  </a:moveTo>
                  <a:lnTo>
                    <a:pt x="6858" y="1523"/>
                  </a:lnTo>
                  <a:lnTo>
                    <a:pt x="14478" y="761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27" name="object 18427"/>
            <p:cNvSpPr/>
            <p:nvPr/>
          </p:nvSpPr>
          <p:spPr>
            <a:xfrm>
              <a:off x="6427063" y="6938010"/>
              <a:ext cx="6985" cy="60960"/>
            </a:xfrm>
            <a:custGeom>
              <a:avLst/>
              <a:gdLst/>
              <a:ahLst/>
              <a:cxnLst/>
              <a:rect l="l" t="t" r="r" b="b"/>
              <a:pathLst>
                <a:path w="6985" h="60959">
                  <a:moveTo>
                    <a:pt x="0" y="0"/>
                  </a:moveTo>
                  <a:lnTo>
                    <a:pt x="6858" y="6096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28" name="object 18428"/>
            <p:cNvSpPr/>
            <p:nvPr/>
          </p:nvSpPr>
          <p:spPr>
            <a:xfrm>
              <a:off x="6485737" y="6943344"/>
              <a:ext cx="47625" cy="26034"/>
            </a:xfrm>
            <a:custGeom>
              <a:avLst/>
              <a:gdLst/>
              <a:ahLst/>
              <a:cxnLst/>
              <a:rect l="l" t="t" r="r" b="b"/>
              <a:pathLst>
                <a:path w="47625" h="26034">
                  <a:moveTo>
                    <a:pt x="0" y="0"/>
                  </a:moveTo>
                  <a:lnTo>
                    <a:pt x="3810" y="6096"/>
                  </a:lnTo>
                  <a:lnTo>
                    <a:pt x="8382" y="11430"/>
                  </a:lnTo>
                  <a:lnTo>
                    <a:pt x="40386" y="25908"/>
                  </a:lnTo>
                  <a:lnTo>
                    <a:pt x="47244" y="25146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29" name="object 18429"/>
            <p:cNvSpPr/>
            <p:nvPr/>
          </p:nvSpPr>
          <p:spPr>
            <a:xfrm>
              <a:off x="6443827" y="6917436"/>
              <a:ext cx="10795" cy="71120"/>
            </a:xfrm>
            <a:custGeom>
              <a:avLst/>
              <a:gdLst/>
              <a:ahLst/>
              <a:cxnLst/>
              <a:rect l="l" t="t" r="r" b="b"/>
              <a:pathLst>
                <a:path w="10795" h="71120">
                  <a:moveTo>
                    <a:pt x="0" y="0"/>
                  </a:moveTo>
                  <a:lnTo>
                    <a:pt x="10668" y="7086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30" name="object 18430"/>
            <p:cNvSpPr/>
            <p:nvPr/>
          </p:nvSpPr>
          <p:spPr>
            <a:xfrm>
              <a:off x="6433921" y="6934200"/>
              <a:ext cx="6985" cy="54610"/>
            </a:xfrm>
            <a:custGeom>
              <a:avLst/>
              <a:gdLst/>
              <a:ahLst/>
              <a:cxnLst/>
              <a:rect l="l" t="t" r="r" b="b"/>
              <a:pathLst>
                <a:path w="6985" h="54609">
                  <a:moveTo>
                    <a:pt x="0" y="0"/>
                  </a:moveTo>
                  <a:lnTo>
                    <a:pt x="6858" y="54102"/>
                  </a:lnTo>
                </a:path>
                <a:path w="6985" h="54609">
                  <a:moveTo>
                    <a:pt x="0" y="0"/>
                  </a:moveTo>
                  <a:lnTo>
                    <a:pt x="6858" y="5410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31" name="object 18431"/>
            <p:cNvSpPr/>
            <p:nvPr/>
          </p:nvSpPr>
          <p:spPr>
            <a:xfrm>
              <a:off x="6430873" y="6934200"/>
              <a:ext cx="6350" cy="60960"/>
            </a:xfrm>
            <a:custGeom>
              <a:avLst/>
              <a:gdLst/>
              <a:ahLst/>
              <a:cxnLst/>
              <a:rect l="l" t="t" r="r" b="b"/>
              <a:pathLst>
                <a:path w="6350" h="60959">
                  <a:moveTo>
                    <a:pt x="0" y="0"/>
                  </a:moveTo>
                  <a:lnTo>
                    <a:pt x="6096" y="6096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32" name="object 18432"/>
            <p:cNvSpPr/>
            <p:nvPr/>
          </p:nvSpPr>
          <p:spPr>
            <a:xfrm>
              <a:off x="6532219" y="6910578"/>
              <a:ext cx="10160" cy="67945"/>
            </a:xfrm>
            <a:custGeom>
              <a:avLst/>
              <a:gdLst/>
              <a:ahLst/>
              <a:cxnLst/>
              <a:rect l="l" t="t" r="r" b="b"/>
              <a:pathLst>
                <a:path w="10159" h="67945">
                  <a:moveTo>
                    <a:pt x="0" y="0"/>
                  </a:moveTo>
                  <a:lnTo>
                    <a:pt x="9906" y="67817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33" name="object 18433"/>
            <p:cNvSpPr/>
            <p:nvPr/>
          </p:nvSpPr>
          <p:spPr>
            <a:xfrm>
              <a:off x="6528409" y="6910578"/>
              <a:ext cx="6985" cy="67945"/>
            </a:xfrm>
            <a:custGeom>
              <a:avLst/>
              <a:gdLst/>
              <a:ahLst/>
              <a:cxnLst/>
              <a:rect l="l" t="t" r="r" b="b"/>
              <a:pathLst>
                <a:path w="6984" h="67945">
                  <a:moveTo>
                    <a:pt x="0" y="0"/>
                  </a:moveTo>
                  <a:lnTo>
                    <a:pt x="6858" y="67817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34" name="object 18434"/>
            <p:cNvSpPr/>
            <p:nvPr/>
          </p:nvSpPr>
          <p:spPr>
            <a:xfrm>
              <a:off x="6525361" y="6907530"/>
              <a:ext cx="10160" cy="71120"/>
            </a:xfrm>
            <a:custGeom>
              <a:avLst/>
              <a:gdLst/>
              <a:ahLst/>
              <a:cxnLst/>
              <a:rect l="l" t="t" r="r" b="b"/>
              <a:pathLst>
                <a:path w="10159" h="71120">
                  <a:moveTo>
                    <a:pt x="0" y="0"/>
                  </a:moveTo>
                  <a:lnTo>
                    <a:pt x="9906" y="70865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35" name="object 18435"/>
            <p:cNvSpPr/>
            <p:nvPr/>
          </p:nvSpPr>
          <p:spPr>
            <a:xfrm>
              <a:off x="6484213" y="6934200"/>
              <a:ext cx="3810" cy="30480"/>
            </a:xfrm>
            <a:custGeom>
              <a:avLst/>
              <a:gdLst/>
              <a:ahLst/>
              <a:cxnLst/>
              <a:rect l="l" t="t" r="r" b="b"/>
              <a:pathLst>
                <a:path w="3810" h="30479">
                  <a:moveTo>
                    <a:pt x="3810" y="3048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36" name="object 18436"/>
            <p:cNvSpPr/>
            <p:nvPr/>
          </p:nvSpPr>
          <p:spPr>
            <a:xfrm>
              <a:off x="6447637" y="6931152"/>
              <a:ext cx="3175" cy="44450"/>
            </a:xfrm>
            <a:custGeom>
              <a:avLst/>
              <a:gdLst/>
              <a:ahLst/>
              <a:cxnLst/>
              <a:rect l="l" t="t" r="r" b="b"/>
              <a:pathLst>
                <a:path w="3175" h="44450">
                  <a:moveTo>
                    <a:pt x="3048" y="44196"/>
                  </a:moveTo>
                  <a:lnTo>
                    <a:pt x="0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37" name="object 18437"/>
            <p:cNvSpPr/>
            <p:nvPr/>
          </p:nvSpPr>
          <p:spPr>
            <a:xfrm>
              <a:off x="6299047" y="6941058"/>
              <a:ext cx="3175" cy="6985"/>
            </a:xfrm>
            <a:custGeom>
              <a:avLst/>
              <a:gdLst/>
              <a:ahLst/>
              <a:cxnLst/>
              <a:rect l="l" t="t" r="r" b="b"/>
              <a:pathLst>
                <a:path w="3175" h="6984">
                  <a:moveTo>
                    <a:pt x="3048" y="6858"/>
                  </a:moveTo>
                  <a:lnTo>
                    <a:pt x="0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38" name="object 18438"/>
            <p:cNvSpPr/>
            <p:nvPr/>
          </p:nvSpPr>
          <p:spPr>
            <a:xfrm>
              <a:off x="6305143" y="7137654"/>
              <a:ext cx="372110" cy="40640"/>
            </a:xfrm>
            <a:custGeom>
              <a:avLst/>
              <a:gdLst/>
              <a:ahLst/>
              <a:cxnLst/>
              <a:rect l="l" t="t" r="r" b="b"/>
              <a:pathLst>
                <a:path w="372109" h="40640">
                  <a:moveTo>
                    <a:pt x="0" y="40386"/>
                  </a:moveTo>
                  <a:lnTo>
                    <a:pt x="37185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8439" name="object 18439"/>
            <p:cNvPicPr/>
            <p:nvPr/>
          </p:nvPicPr>
          <p:blipFill>
            <a:blip r:embed="rId101" cstate="print"/>
            <a:stretch>
              <a:fillRect/>
            </a:stretch>
          </p:blipFill>
          <p:spPr>
            <a:xfrm>
              <a:off x="6448399" y="7050786"/>
              <a:ext cx="251459" cy="122682"/>
            </a:xfrm>
            <a:prstGeom prst="rect">
              <a:avLst/>
            </a:prstGeom>
          </p:spPr>
        </p:pic>
        <p:sp>
          <p:nvSpPr>
            <p:cNvPr id="18440" name="object 18440"/>
            <p:cNvSpPr/>
            <p:nvPr/>
          </p:nvSpPr>
          <p:spPr>
            <a:xfrm>
              <a:off x="6420205" y="6856476"/>
              <a:ext cx="477520" cy="54610"/>
            </a:xfrm>
            <a:custGeom>
              <a:avLst/>
              <a:gdLst/>
              <a:ahLst/>
              <a:cxnLst/>
              <a:rect l="l" t="t" r="r" b="b"/>
              <a:pathLst>
                <a:path w="477520" h="54609">
                  <a:moveTo>
                    <a:pt x="0" y="54101"/>
                  </a:moveTo>
                  <a:lnTo>
                    <a:pt x="47701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41" name="object 18441"/>
            <p:cNvSpPr/>
            <p:nvPr/>
          </p:nvSpPr>
          <p:spPr>
            <a:xfrm>
              <a:off x="6664045" y="6870192"/>
              <a:ext cx="215900" cy="24130"/>
            </a:xfrm>
            <a:custGeom>
              <a:avLst/>
              <a:gdLst/>
              <a:ahLst/>
              <a:cxnLst/>
              <a:rect l="l" t="t" r="r" b="b"/>
              <a:pathLst>
                <a:path w="215900" h="24129">
                  <a:moveTo>
                    <a:pt x="0" y="23622"/>
                  </a:moveTo>
                  <a:lnTo>
                    <a:pt x="215646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42" name="object 18442"/>
            <p:cNvSpPr/>
            <p:nvPr/>
          </p:nvSpPr>
          <p:spPr>
            <a:xfrm>
              <a:off x="6670141" y="6867144"/>
              <a:ext cx="220345" cy="24130"/>
            </a:xfrm>
            <a:custGeom>
              <a:avLst/>
              <a:gdLst/>
              <a:ahLst/>
              <a:cxnLst/>
              <a:rect l="l" t="t" r="r" b="b"/>
              <a:pathLst>
                <a:path w="220345" h="24129">
                  <a:moveTo>
                    <a:pt x="0" y="23622"/>
                  </a:moveTo>
                  <a:lnTo>
                    <a:pt x="220218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43" name="object 18443"/>
            <p:cNvSpPr/>
            <p:nvPr/>
          </p:nvSpPr>
          <p:spPr>
            <a:xfrm>
              <a:off x="6670141" y="6860286"/>
              <a:ext cx="216535" cy="24130"/>
            </a:xfrm>
            <a:custGeom>
              <a:avLst/>
              <a:gdLst/>
              <a:ahLst/>
              <a:cxnLst/>
              <a:rect l="l" t="t" r="r" b="b"/>
              <a:pathLst>
                <a:path w="216534" h="24129">
                  <a:moveTo>
                    <a:pt x="0" y="23621"/>
                  </a:moveTo>
                  <a:lnTo>
                    <a:pt x="21640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44" name="object 18444"/>
            <p:cNvSpPr/>
            <p:nvPr/>
          </p:nvSpPr>
          <p:spPr>
            <a:xfrm>
              <a:off x="6535267" y="6971538"/>
              <a:ext cx="152400" cy="17145"/>
            </a:xfrm>
            <a:custGeom>
              <a:avLst/>
              <a:gdLst/>
              <a:ahLst/>
              <a:cxnLst/>
              <a:rect l="l" t="t" r="r" b="b"/>
              <a:pathLst>
                <a:path w="152400" h="17145">
                  <a:moveTo>
                    <a:pt x="0" y="16763"/>
                  </a:moveTo>
                  <a:lnTo>
                    <a:pt x="15240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45" name="object 18445"/>
            <p:cNvSpPr/>
            <p:nvPr/>
          </p:nvSpPr>
          <p:spPr>
            <a:xfrm>
              <a:off x="6538315" y="6968490"/>
              <a:ext cx="146050" cy="17145"/>
            </a:xfrm>
            <a:custGeom>
              <a:avLst/>
              <a:gdLst/>
              <a:ahLst/>
              <a:cxnLst/>
              <a:rect l="l" t="t" r="r" b="b"/>
              <a:pathLst>
                <a:path w="146050" h="17145">
                  <a:moveTo>
                    <a:pt x="0" y="16763"/>
                  </a:moveTo>
                  <a:lnTo>
                    <a:pt x="14554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46" name="object 18446"/>
            <p:cNvSpPr/>
            <p:nvPr/>
          </p:nvSpPr>
          <p:spPr>
            <a:xfrm>
              <a:off x="6538315" y="6964680"/>
              <a:ext cx="142875" cy="13970"/>
            </a:xfrm>
            <a:custGeom>
              <a:avLst/>
              <a:gdLst/>
              <a:ahLst/>
              <a:cxnLst/>
              <a:rect l="l" t="t" r="r" b="b"/>
              <a:pathLst>
                <a:path w="142875" h="13970">
                  <a:moveTo>
                    <a:pt x="0" y="13715"/>
                  </a:moveTo>
                  <a:lnTo>
                    <a:pt x="14249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47" name="object 18447"/>
            <p:cNvSpPr/>
            <p:nvPr/>
          </p:nvSpPr>
          <p:spPr>
            <a:xfrm>
              <a:off x="6670141" y="706297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48" name="object 18448"/>
            <p:cNvSpPr/>
            <p:nvPr/>
          </p:nvSpPr>
          <p:spPr>
            <a:xfrm>
              <a:off x="6671665" y="7063740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2285" y="0"/>
                  </a:moveTo>
                  <a:lnTo>
                    <a:pt x="3902" y="669"/>
                  </a:lnTo>
                  <a:lnTo>
                    <a:pt x="4571" y="2286"/>
                  </a:lnTo>
                  <a:lnTo>
                    <a:pt x="3902" y="3902"/>
                  </a:lnTo>
                  <a:lnTo>
                    <a:pt x="2285" y="4572"/>
                  </a:lnTo>
                  <a:lnTo>
                    <a:pt x="669" y="3902"/>
                  </a:lnTo>
                  <a:lnTo>
                    <a:pt x="0" y="2286"/>
                  </a:lnTo>
                  <a:lnTo>
                    <a:pt x="669" y="669"/>
                  </a:lnTo>
                  <a:lnTo>
                    <a:pt x="228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49" name="object 18449"/>
            <p:cNvSpPr/>
            <p:nvPr/>
          </p:nvSpPr>
          <p:spPr>
            <a:xfrm>
              <a:off x="6673951" y="710031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6857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50" name="object 18450"/>
            <p:cNvSpPr/>
            <p:nvPr/>
          </p:nvSpPr>
          <p:spPr>
            <a:xfrm>
              <a:off x="6671665" y="7101078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2285" y="0"/>
                  </a:moveTo>
                  <a:lnTo>
                    <a:pt x="3902" y="669"/>
                  </a:lnTo>
                  <a:lnTo>
                    <a:pt x="4571" y="2285"/>
                  </a:lnTo>
                  <a:lnTo>
                    <a:pt x="3902" y="3902"/>
                  </a:lnTo>
                  <a:lnTo>
                    <a:pt x="2285" y="4571"/>
                  </a:lnTo>
                  <a:lnTo>
                    <a:pt x="669" y="3902"/>
                  </a:lnTo>
                  <a:lnTo>
                    <a:pt x="0" y="2285"/>
                  </a:lnTo>
                  <a:lnTo>
                    <a:pt x="669" y="669"/>
                  </a:lnTo>
                  <a:lnTo>
                    <a:pt x="228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51" name="object 18451"/>
            <p:cNvSpPr/>
            <p:nvPr/>
          </p:nvSpPr>
          <p:spPr>
            <a:xfrm>
              <a:off x="6673951" y="7140702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52" name="object 18452"/>
            <p:cNvSpPr/>
            <p:nvPr/>
          </p:nvSpPr>
          <p:spPr>
            <a:xfrm>
              <a:off x="6673951" y="714375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4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8453" name="object 18453"/>
          <p:cNvGrpSpPr/>
          <p:nvPr/>
        </p:nvGrpSpPr>
        <p:grpSpPr>
          <a:xfrm>
            <a:off x="8266340" y="6951164"/>
            <a:ext cx="18355" cy="102953"/>
            <a:chOff x="6577177" y="6623304"/>
            <a:chExt cx="14604" cy="81915"/>
          </a:xfrm>
        </p:grpSpPr>
        <p:sp>
          <p:nvSpPr>
            <p:cNvPr id="18454" name="object 18454"/>
            <p:cNvSpPr/>
            <p:nvPr/>
          </p:nvSpPr>
          <p:spPr>
            <a:xfrm>
              <a:off x="6579463" y="6623304"/>
              <a:ext cx="0" cy="81915"/>
            </a:xfrm>
            <a:custGeom>
              <a:avLst/>
              <a:gdLst/>
              <a:ahLst/>
              <a:cxnLst/>
              <a:rect l="l" t="t" r="r" b="b"/>
              <a:pathLst>
                <a:path h="81915">
                  <a:moveTo>
                    <a:pt x="0" y="0"/>
                  </a:moveTo>
                  <a:lnTo>
                    <a:pt x="0" y="8153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55" name="object 18455"/>
            <p:cNvSpPr/>
            <p:nvPr/>
          </p:nvSpPr>
          <p:spPr>
            <a:xfrm>
              <a:off x="6589369" y="6623304"/>
              <a:ext cx="0" cy="81915"/>
            </a:xfrm>
            <a:custGeom>
              <a:avLst/>
              <a:gdLst/>
              <a:ahLst/>
              <a:cxnLst/>
              <a:rect l="l" t="t" r="r" b="b"/>
              <a:pathLst>
                <a:path h="81915">
                  <a:moveTo>
                    <a:pt x="0" y="0"/>
                  </a:moveTo>
                  <a:lnTo>
                    <a:pt x="0" y="8153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8456" name="object 18456"/>
          <p:cNvSpPr/>
          <p:nvPr/>
        </p:nvSpPr>
        <p:spPr>
          <a:xfrm>
            <a:off x="8128432" y="6934884"/>
            <a:ext cx="0" cy="136472"/>
          </a:xfrm>
          <a:custGeom>
            <a:avLst/>
            <a:gdLst/>
            <a:ahLst/>
            <a:cxnLst/>
            <a:rect l="l" t="t" r="r" b="b"/>
            <a:pathLst>
              <a:path h="108584">
                <a:moveTo>
                  <a:pt x="0" y="108204"/>
                </a:moveTo>
                <a:lnTo>
                  <a:pt x="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57" name="object 18457"/>
          <p:cNvSpPr/>
          <p:nvPr/>
        </p:nvSpPr>
        <p:spPr>
          <a:xfrm>
            <a:off x="8443515" y="6951164"/>
            <a:ext cx="0" cy="102953"/>
          </a:xfrm>
          <a:custGeom>
            <a:avLst/>
            <a:gdLst/>
            <a:ahLst/>
            <a:cxnLst/>
            <a:rect l="l" t="t" r="r" b="b"/>
            <a:pathLst>
              <a:path h="81915">
                <a:moveTo>
                  <a:pt x="0" y="81534"/>
                </a:moveTo>
                <a:lnTo>
                  <a:pt x="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58" name="object 18458"/>
          <p:cNvSpPr/>
          <p:nvPr/>
        </p:nvSpPr>
        <p:spPr>
          <a:xfrm>
            <a:off x="7708002" y="6467527"/>
            <a:ext cx="0" cy="131684"/>
          </a:xfrm>
          <a:custGeom>
            <a:avLst/>
            <a:gdLst/>
            <a:ahLst/>
            <a:cxnLst/>
            <a:rect l="l" t="t" r="r" b="b"/>
            <a:pathLst>
              <a:path h="104775">
                <a:moveTo>
                  <a:pt x="0" y="104394"/>
                </a:moveTo>
                <a:lnTo>
                  <a:pt x="0" y="0"/>
                </a:lnTo>
              </a:path>
              <a:path h="104775">
                <a:moveTo>
                  <a:pt x="0" y="104394"/>
                </a:moveTo>
                <a:lnTo>
                  <a:pt x="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8459" name="object 18459"/>
          <p:cNvGrpSpPr/>
          <p:nvPr/>
        </p:nvGrpSpPr>
        <p:grpSpPr>
          <a:xfrm>
            <a:off x="7614627" y="6492745"/>
            <a:ext cx="69432" cy="53471"/>
            <a:chOff x="6058636" y="6258559"/>
            <a:chExt cx="55244" cy="42545"/>
          </a:xfrm>
        </p:grpSpPr>
        <p:sp>
          <p:nvSpPr>
            <p:cNvPr id="18460" name="object 18460"/>
            <p:cNvSpPr/>
            <p:nvPr/>
          </p:nvSpPr>
          <p:spPr>
            <a:xfrm>
              <a:off x="6059017" y="6260592"/>
              <a:ext cx="22860" cy="38100"/>
            </a:xfrm>
            <a:custGeom>
              <a:avLst/>
              <a:gdLst/>
              <a:ahLst/>
              <a:cxnLst/>
              <a:rect l="l" t="t" r="r" b="b"/>
              <a:pathLst>
                <a:path w="22860" h="38100">
                  <a:moveTo>
                    <a:pt x="5334" y="34289"/>
                  </a:moveTo>
                  <a:lnTo>
                    <a:pt x="22860" y="34289"/>
                  </a:lnTo>
                  <a:lnTo>
                    <a:pt x="22860" y="38099"/>
                  </a:lnTo>
                  <a:lnTo>
                    <a:pt x="0" y="38099"/>
                  </a:lnTo>
                  <a:lnTo>
                    <a:pt x="0" y="0"/>
                  </a:lnTo>
                  <a:lnTo>
                    <a:pt x="21336" y="0"/>
                  </a:lnTo>
                  <a:lnTo>
                    <a:pt x="21336" y="4571"/>
                  </a:lnTo>
                  <a:lnTo>
                    <a:pt x="5334" y="4571"/>
                  </a:lnTo>
                  <a:lnTo>
                    <a:pt x="5334" y="16763"/>
                  </a:lnTo>
                  <a:lnTo>
                    <a:pt x="19812" y="16763"/>
                  </a:lnTo>
                  <a:lnTo>
                    <a:pt x="19812" y="20573"/>
                  </a:lnTo>
                  <a:lnTo>
                    <a:pt x="5334" y="20573"/>
                  </a:lnTo>
                  <a:lnTo>
                    <a:pt x="5334" y="3428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61" name="object 18461"/>
            <p:cNvSpPr/>
            <p:nvPr/>
          </p:nvSpPr>
          <p:spPr>
            <a:xfrm>
              <a:off x="6087211" y="6258940"/>
              <a:ext cx="26034" cy="41275"/>
            </a:xfrm>
            <a:custGeom>
              <a:avLst/>
              <a:gdLst/>
              <a:ahLst/>
              <a:cxnLst/>
              <a:rect l="l" t="t" r="r" b="b"/>
              <a:pathLst>
                <a:path w="26035" h="41275">
                  <a:moveTo>
                    <a:pt x="3048" y="38227"/>
                  </a:moveTo>
                  <a:lnTo>
                    <a:pt x="762" y="35179"/>
                  </a:lnTo>
                  <a:lnTo>
                    <a:pt x="0" y="31369"/>
                  </a:lnTo>
                  <a:lnTo>
                    <a:pt x="4572" y="31369"/>
                  </a:lnTo>
                  <a:lnTo>
                    <a:pt x="5334" y="33655"/>
                  </a:lnTo>
                  <a:lnTo>
                    <a:pt x="6858" y="35179"/>
                  </a:lnTo>
                  <a:lnTo>
                    <a:pt x="9144" y="36703"/>
                  </a:lnTo>
                  <a:lnTo>
                    <a:pt x="12954" y="37465"/>
                  </a:lnTo>
                  <a:lnTo>
                    <a:pt x="16002" y="36703"/>
                  </a:lnTo>
                  <a:lnTo>
                    <a:pt x="19050" y="35179"/>
                  </a:lnTo>
                  <a:lnTo>
                    <a:pt x="20574" y="32893"/>
                  </a:lnTo>
                  <a:lnTo>
                    <a:pt x="20574" y="28321"/>
                  </a:lnTo>
                  <a:lnTo>
                    <a:pt x="16764" y="24511"/>
                  </a:lnTo>
                  <a:lnTo>
                    <a:pt x="6096" y="19939"/>
                  </a:lnTo>
                  <a:lnTo>
                    <a:pt x="629" y="11559"/>
                  </a:lnTo>
                  <a:lnTo>
                    <a:pt x="3890" y="3980"/>
                  </a:lnTo>
                  <a:lnTo>
                    <a:pt x="12255" y="0"/>
                  </a:lnTo>
                  <a:lnTo>
                    <a:pt x="22098" y="2413"/>
                  </a:lnTo>
                  <a:lnTo>
                    <a:pt x="24384" y="4699"/>
                  </a:lnTo>
                  <a:lnTo>
                    <a:pt x="24384" y="8509"/>
                  </a:lnTo>
                  <a:lnTo>
                    <a:pt x="19812" y="8509"/>
                  </a:lnTo>
                  <a:lnTo>
                    <a:pt x="19050" y="6223"/>
                  </a:lnTo>
                  <a:lnTo>
                    <a:pt x="18288" y="5461"/>
                  </a:lnTo>
                  <a:lnTo>
                    <a:pt x="12318" y="4570"/>
                  </a:lnTo>
                  <a:lnTo>
                    <a:pt x="7810" y="6609"/>
                  </a:lnTo>
                  <a:lnTo>
                    <a:pt x="6065" y="10360"/>
                  </a:lnTo>
                  <a:lnTo>
                    <a:pt x="8382" y="14605"/>
                  </a:lnTo>
                  <a:lnTo>
                    <a:pt x="11430" y="16891"/>
                  </a:lnTo>
                  <a:lnTo>
                    <a:pt x="16764" y="19177"/>
                  </a:lnTo>
                  <a:lnTo>
                    <a:pt x="21336" y="21463"/>
                  </a:lnTo>
                  <a:lnTo>
                    <a:pt x="23622" y="23749"/>
                  </a:lnTo>
                  <a:lnTo>
                    <a:pt x="25146" y="26797"/>
                  </a:lnTo>
                  <a:lnTo>
                    <a:pt x="25908" y="30607"/>
                  </a:lnTo>
                  <a:lnTo>
                    <a:pt x="25146" y="34417"/>
                  </a:lnTo>
                  <a:lnTo>
                    <a:pt x="22860" y="38227"/>
                  </a:lnTo>
                  <a:lnTo>
                    <a:pt x="19050" y="40513"/>
                  </a:lnTo>
                  <a:lnTo>
                    <a:pt x="12954" y="41275"/>
                  </a:lnTo>
                  <a:lnTo>
                    <a:pt x="7620" y="40513"/>
                  </a:lnTo>
                  <a:lnTo>
                    <a:pt x="3048" y="3822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62" name="object 18462"/>
            <p:cNvSpPr/>
            <p:nvPr/>
          </p:nvSpPr>
          <p:spPr>
            <a:xfrm>
              <a:off x="6087211" y="6259830"/>
              <a:ext cx="26034" cy="40640"/>
            </a:xfrm>
            <a:custGeom>
              <a:avLst/>
              <a:gdLst/>
              <a:ahLst/>
              <a:cxnLst/>
              <a:rect l="l" t="t" r="r" b="b"/>
              <a:pathLst>
                <a:path w="26035" h="40639">
                  <a:moveTo>
                    <a:pt x="25908" y="32003"/>
                  </a:moveTo>
                  <a:lnTo>
                    <a:pt x="25908" y="26669"/>
                  </a:lnTo>
                  <a:lnTo>
                    <a:pt x="24384" y="23621"/>
                  </a:lnTo>
                  <a:lnTo>
                    <a:pt x="21336" y="20573"/>
                  </a:lnTo>
                  <a:lnTo>
                    <a:pt x="16764" y="18287"/>
                  </a:lnTo>
                  <a:lnTo>
                    <a:pt x="16002" y="18287"/>
                  </a:lnTo>
                  <a:lnTo>
                    <a:pt x="8382" y="14477"/>
                  </a:lnTo>
                  <a:lnTo>
                    <a:pt x="8382" y="13715"/>
                  </a:lnTo>
                  <a:lnTo>
                    <a:pt x="6858" y="11429"/>
                  </a:lnTo>
                  <a:lnTo>
                    <a:pt x="6096" y="9143"/>
                  </a:lnTo>
                  <a:lnTo>
                    <a:pt x="6858" y="6857"/>
                  </a:lnTo>
                  <a:lnTo>
                    <a:pt x="7620" y="5333"/>
                  </a:lnTo>
                  <a:lnTo>
                    <a:pt x="8382" y="5333"/>
                  </a:lnTo>
                  <a:lnTo>
                    <a:pt x="11430" y="3809"/>
                  </a:lnTo>
                  <a:lnTo>
                    <a:pt x="15240" y="3809"/>
                  </a:lnTo>
                  <a:lnTo>
                    <a:pt x="18288" y="4571"/>
                  </a:lnTo>
                  <a:lnTo>
                    <a:pt x="19812" y="6095"/>
                  </a:lnTo>
                  <a:lnTo>
                    <a:pt x="19812" y="7619"/>
                  </a:lnTo>
                  <a:lnTo>
                    <a:pt x="24384" y="7619"/>
                  </a:lnTo>
                  <a:lnTo>
                    <a:pt x="24384" y="5333"/>
                  </a:lnTo>
                  <a:lnTo>
                    <a:pt x="23622" y="3809"/>
                  </a:lnTo>
                  <a:lnTo>
                    <a:pt x="22098" y="2285"/>
                  </a:lnTo>
                  <a:lnTo>
                    <a:pt x="22098" y="1523"/>
                  </a:lnTo>
                  <a:lnTo>
                    <a:pt x="19050" y="0"/>
                  </a:lnTo>
                  <a:lnTo>
                    <a:pt x="10668" y="0"/>
                  </a:lnTo>
                  <a:lnTo>
                    <a:pt x="7620" y="761"/>
                  </a:lnTo>
                  <a:lnTo>
                    <a:pt x="4572" y="2285"/>
                  </a:lnTo>
                  <a:lnTo>
                    <a:pt x="1524" y="5333"/>
                  </a:lnTo>
                  <a:lnTo>
                    <a:pt x="762" y="7619"/>
                  </a:lnTo>
                  <a:lnTo>
                    <a:pt x="762" y="12191"/>
                  </a:lnTo>
                  <a:lnTo>
                    <a:pt x="1524" y="13715"/>
                  </a:lnTo>
                  <a:lnTo>
                    <a:pt x="3048" y="16001"/>
                  </a:lnTo>
                  <a:lnTo>
                    <a:pt x="3048" y="16763"/>
                  </a:lnTo>
                  <a:lnTo>
                    <a:pt x="3810" y="16763"/>
                  </a:lnTo>
                  <a:lnTo>
                    <a:pt x="6096" y="19049"/>
                  </a:lnTo>
                  <a:lnTo>
                    <a:pt x="10668" y="21335"/>
                  </a:lnTo>
                  <a:lnTo>
                    <a:pt x="11430" y="21335"/>
                  </a:lnTo>
                  <a:lnTo>
                    <a:pt x="16764" y="23621"/>
                  </a:lnTo>
                  <a:lnTo>
                    <a:pt x="19050" y="25907"/>
                  </a:lnTo>
                  <a:lnTo>
                    <a:pt x="19812" y="25907"/>
                  </a:lnTo>
                  <a:lnTo>
                    <a:pt x="20574" y="28193"/>
                  </a:lnTo>
                  <a:lnTo>
                    <a:pt x="20574" y="32765"/>
                  </a:lnTo>
                  <a:lnTo>
                    <a:pt x="19050" y="34289"/>
                  </a:lnTo>
                  <a:lnTo>
                    <a:pt x="18288" y="34289"/>
                  </a:lnTo>
                  <a:lnTo>
                    <a:pt x="16764" y="35813"/>
                  </a:lnTo>
                  <a:lnTo>
                    <a:pt x="15240" y="36575"/>
                  </a:lnTo>
                  <a:lnTo>
                    <a:pt x="10668" y="36575"/>
                  </a:lnTo>
                  <a:lnTo>
                    <a:pt x="6858" y="35051"/>
                  </a:lnTo>
                  <a:lnTo>
                    <a:pt x="6858" y="34289"/>
                  </a:lnTo>
                  <a:lnTo>
                    <a:pt x="6096" y="34289"/>
                  </a:lnTo>
                  <a:lnTo>
                    <a:pt x="5334" y="32765"/>
                  </a:lnTo>
                  <a:lnTo>
                    <a:pt x="5334" y="30479"/>
                  </a:lnTo>
                  <a:lnTo>
                    <a:pt x="0" y="30479"/>
                  </a:lnTo>
                  <a:lnTo>
                    <a:pt x="0" y="33527"/>
                  </a:lnTo>
                  <a:lnTo>
                    <a:pt x="762" y="35051"/>
                  </a:lnTo>
                  <a:lnTo>
                    <a:pt x="3048" y="37337"/>
                  </a:lnTo>
                  <a:lnTo>
                    <a:pt x="3048" y="38099"/>
                  </a:lnTo>
                  <a:lnTo>
                    <a:pt x="6858" y="39623"/>
                  </a:lnTo>
                  <a:lnTo>
                    <a:pt x="9906" y="40385"/>
                  </a:lnTo>
                  <a:lnTo>
                    <a:pt x="16002" y="40385"/>
                  </a:lnTo>
                  <a:lnTo>
                    <a:pt x="19050" y="39623"/>
                  </a:lnTo>
                  <a:lnTo>
                    <a:pt x="22860" y="37337"/>
                  </a:lnTo>
                  <a:lnTo>
                    <a:pt x="25146" y="34289"/>
                  </a:lnTo>
                  <a:lnTo>
                    <a:pt x="25908" y="32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8463" name="object 18463"/>
          <p:cNvGrpSpPr/>
          <p:nvPr/>
        </p:nvGrpSpPr>
        <p:grpSpPr>
          <a:xfrm>
            <a:off x="7522210" y="6454119"/>
            <a:ext cx="195530" cy="186751"/>
            <a:chOff x="5985103" y="6227826"/>
            <a:chExt cx="155575" cy="148590"/>
          </a:xfrm>
        </p:grpSpPr>
        <p:sp>
          <p:nvSpPr>
            <p:cNvPr id="18464" name="object 18464"/>
            <p:cNvSpPr/>
            <p:nvPr/>
          </p:nvSpPr>
          <p:spPr>
            <a:xfrm>
              <a:off x="5987389" y="6281928"/>
              <a:ext cx="13970" cy="6985"/>
            </a:xfrm>
            <a:custGeom>
              <a:avLst/>
              <a:gdLst/>
              <a:ahLst/>
              <a:cxnLst/>
              <a:rect l="l" t="t" r="r" b="b"/>
              <a:pathLst>
                <a:path w="13970" h="6985">
                  <a:moveTo>
                    <a:pt x="0" y="0"/>
                  </a:moveTo>
                  <a:lnTo>
                    <a:pt x="13716" y="6857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65" name="object 18465"/>
            <p:cNvSpPr/>
            <p:nvPr/>
          </p:nvSpPr>
          <p:spPr>
            <a:xfrm>
              <a:off x="5987389" y="6288786"/>
              <a:ext cx="13970" cy="10160"/>
            </a:xfrm>
            <a:custGeom>
              <a:avLst/>
              <a:gdLst/>
              <a:ahLst/>
              <a:cxnLst/>
              <a:rect l="l" t="t" r="r" b="b"/>
              <a:pathLst>
                <a:path w="13970" h="10160">
                  <a:moveTo>
                    <a:pt x="0" y="9905"/>
                  </a:moveTo>
                  <a:lnTo>
                    <a:pt x="1371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66" name="object 18466"/>
            <p:cNvSpPr/>
            <p:nvPr/>
          </p:nvSpPr>
          <p:spPr>
            <a:xfrm>
              <a:off x="6037681" y="6330696"/>
              <a:ext cx="15240" cy="5715"/>
            </a:xfrm>
            <a:custGeom>
              <a:avLst/>
              <a:gdLst/>
              <a:ahLst/>
              <a:cxnLst/>
              <a:rect l="l" t="t" r="r" b="b"/>
              <a:pathLst>
                <a:path w="15239" h="5714">
                  <a:moveTo>
                    <a:pt x="15239" y="5334"/>
                  </a:moveTo>
                  <a:lnTo>
                    <a:pt x="8381" y="1524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67" name="object 18467"/>
            <p:cNvSpPr/>
            <p:nvPr/>
          </p:nvSpPr>
          <p:spPr>
            <a:xfrm>
              <a:off x="6082639" y="6336030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5">
                  <a:moveTo>
                    <a:pt x="0" y="685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68" name="object 18468"/>
            <p:cNvSpPr/>
            <p:nvPr/>
          </p:nvSpPr>
          <p:spPr>
            <a:xfrm>
              <a:off x="6076543" y="6340602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2286" y="0"/>
                  </a:moveTo>
                  <a:lnTo>
                    <a:pt x="3902" y="669"/>
                  </a:lnTo>
                  <a:lnTo>
                    <a:pt x="4572" y="2286"/>
                  </a:lnTo>
                  <a:lnTo>
                    <a:pt x="3902" y="3902"/>
                  </a:lnTo>
                  <a:lnTo>
                    <a:pt x="2286" y="4572"/>
                  </a:lnTo>
                  <a:lnTo>
                    <a:pt x="669" y="3902"/>
                  </a:lnTo>
                  <a:lnTo>
                    <a:pt x="0" y="2286"/>
                  </a:lnTo>
                  <a:lnTo>
                    <a:pt x="669" y="669"/>
                  </a:lnTo>
                  <a:lnTo>
                    <a:pt x="228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69" name="object 18469"/>
            <p:cNvSpPr/>
            <p:nvPr/>
          </p:nvSpPr>
          <p:spPr>
            <a:xfrm>
              <a:off x="6037681" y="6344412"/>
              <a:ext cx="13970" cy="3810"/>
            </a:xfrm>
            <a:custGeom>
              <a:avLst/>
              <a:gdLst/>
              <a:ahLst/>
              <a:cxnLst/>
              <a:rect l="l" t="t" r="r" b="b"/>
              <a:pathLst>
                <a:path w="13970" h="3810">
                  <a:moveTo>
                    <a:pt x="0" y="3810"/>
                  </a:moveTo>
                  <a:lnTo>
                    <a:pt x="6858" y="2286"/>
                  </a:lnTo>
                  <a:lnTo>
                    <a:pt x="13716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70" name="object 18470"/>
            <p:cNvSpPr/>
            <p:nvPr/>
          </p:nvSpPr>
          <p:spPr>
            <a:xfrm>
              <a:off x="6038443" y="6346698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6096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71" name="object 18471"/>
            <p:cNvSpPr/>
            <p:nvPr/>
          </p:nvSpPr>
          <p:spPr>
            <a:xfrm>
              <a:off x="6014821" y="6342888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9905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72" name="object 18472"/>
            <p:cNvSpPr/>
            <p:nvPr/>
          </p:nvSpPr>
          <p:spPr>
            <a:xfrm>
              <a:off x="6082639" y="6238494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609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73" name="object 18473"/>
            <p:cNvSpPr/>
            <p:nvPr/>
          </p:nvSpPr>
          <p:spPr>
            <a:xfrm>
              <a:off x="6076543" y="6236208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2286" y="0"/>
                  </a:moveTo>
                  <a:lnTo>
                    <a:pt x="3902" y="669"/>
                  </a:lnTo>
                  <a:lnTo>
                    <a:pt x="4572" y="2286"/>
                  </a:lnTo>
                  <a:lnTo>
                    <a:pt x="3902" y="3902"/>
                  </a:lnTo>
                  <a:lnTo>
                    <a:pt x="2286" y="4572"/>
                  </a:lnTo>
                  <a:lnTo>
                    <a:pt x="669" y="3902"/>
                  </a:lnTo>
                  <a:lnTo>
                    <a:pt x="0" y="2286"/>
                  </a:lnTo>
                  <a:lnTo>
                    <a:pt x="669" y="669"/>
                  </a:lnTo>
                  <a:lnTo>
                    <a:pt x="228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74" name="object 18474"/>
            <p:cNvSpPr/>
            <p:nvPr/>
          </p:nvSpPr>
          <p:spPr>
            <a:xfrm>
              <a:off x="6038443" y="6227826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5">
                  <a:moveTo>
                    <a:pt x="0" y="0"/>
                  </a:moveTo>
                  <a:lnTo>
                    <a:pt x="0" y="685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75" name="object 18475"/>
            <p:cNvSpPr/>
            <p:nvPr/>
          </p:nvSpPr>
          <p:spPr>
            <a:xfrm>
              <a:off x="6014821" y="6227826"/>
              <a:ext cx="0" cy="10795"/>
            </a:xfrm>
            <a:custGeom>
              <a:avLst/>
              <a:gdLst/>
              <a:ahLst/>
              <a:cxnLst/>
              <a:rect l="l" t="t" r="r" b="b"/>
              <a:pathLst>
                <a:path h="10795">
                  <a:moveTo>
                    <a:pt x="0" y="0"/>
                  </a:moveTo>
                  <a:lnTo>
                    <a:pt x="0" y="1066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76" name="object 18476"/>
            <p:cNvSpPr/>
            <p:nvPr/>
          </p:nvSpPr>
          <p:spPr>
            <a:xfrm>
              <a:off x="6037681" y="6245352"/>
              <a:ext cx="15240" cy="5715"/>
            </a:xfrm>
            <a:custGeom>
              <a:avLst/>
              <a:gdLst/>
              <a:ahLst/>
              <a:cxnLst/>
              <a:rect l="l" t="t" r="r" b="b"/>
              <a:pathLst>
                <a:path w="15239" h="5714">
                  <a:moveTo>
                    <a:pt x="0" y="5334"/>
                  </a:moveTo>
                  <a:lnTo>
                    <a:pt x="8382" y="3810"/>
                  </a:lnTo>
                  <a:lnTo>
                    <a:pt x="1524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77" name="object 18477"/>
            <p:cNvSpPr/>
            <p:nvPr/>
          </p:nvSpPr>
          <p:spPr>
            <a:xfrm>
              <a:off x="6037681" y="6233160"/>
              <a:ext cx="13970" cy="3810"/>
            </a:xfrm>
            <a:custGeom>
              <a:avLst/>
              <a:gdLst/>
              <a:ahLst/>
              <a:cxnLst/>
              <a:rect l="l" t="t" r="r" b="b"/>
              <a:pathLst>
                <a:path w="13970" h="3810">
                  <a:moveTo>
                    <a:pt x="13715" y="3810"/>
                  </a:moveTo>
                  <a:lnTo>
                    <a:pt x="6857" y="1524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78" name="object 18478"/>
            <p:cNvSpPr/>
            <p:nvPr/>
          </p:nvSpPr>
          <p:spPr>
            <a:xfrm>
              <a:off x="6011011" y="6251448"/>
              <a:ext cx="0" cy="78105"/>
            </a:xfrm>
            <a:custGeom>
              <a:avLst/>
              <a:gdLst/>
              <a:ahLst/>
              <a:cxnLst/>
              <a:rect l="l" t="t" r="r" b="b"/>
              <a:pathLst>
                <a:path h="78104">
                  <a:moveTo>
                    <a:pt x="0" y="0"/>
                  </a:moveTo>
                  <a:lnTo>
                    <a:pt x="0" y="7772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79" name="object 18479"/>
            <p:cNvSpPr/>
            <p:nvPr/>
          </p:nvSpPr>
          <p:spPr>
            <a:xfrm>
              <a:off x="6024727" y="6251448"/>
              <a:ext cx="0" cy="78105"/>
            </a:xfrm>
            <a:custGeom>
              <a:avLst/>
              <a:gdLst/>
              <a:ahLst/>
              <a:cxnLst/>
              <a:rect l="l" t="t" r="r" b="b"/>
              <a:pathLst>
                <a:path h="78104">
                  <a:moveTo>
                    <a:pt x="0" y="0"/>
                  </a:moveTo>
                  <a:lnTo>
                    <a:pt x="0" y="7772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80" name="object 18480"/>
            <p:cNvSpPr/>
            <p:nvPr/>
          </p:nvSpPr>
          <p:spPr>
            <a:xfrm>
              <a:off x="6082639" y="6363462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5">
                  <a:moveTo>
                    <a:pt x="0" y="0"/>
                  </a:moveTo>
                  <a:lnTo>
                    <a:pt x="0" y="685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81" name="object 18481"/>
            <p:cNvSpPr/>
            <p:nvPr/>
          </p:nvSpPr>
          <p:spPr>
            <a:xfrm>
              <a:off x="6078829" y="6359652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82" name="object 18482"/>
            <p:cNvSpPr/>
            <p:nvPr/>
          </p:nvSpPr>
          <p:spPr>
            <a:xfrm>
              <a:off x="6038443" y="635279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83" name="object 18483"/>
            <p:cNvSpPr/>
            <p:nvPr/>
          </p:nvSpPr>
          <p:spPr>
            <a:xfrm>
              <a:off x="6014821" y="6352794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5">
                  <a:moveTo>
                    <a:pt x="0" y="0"/>
                  </a:moveTo>
                  <a:lnTo>
                    <a:pt x="0" y="685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84" name="object 18484"/>
            <p:cNvSpPr/>
            <p:nvPr/>
          </p:nvSpPr>
          <p:spPr>
            <a:xfrm>
              <a:off x="6037681" y="6369558"/>
              <a:ext cx="15240" cy="5080"/>
            </a:xfrm>
            <a:custGeom>
              <a:avLst/>
              <a:gdLst/>
              <a:ahLst/>
              <a:cxnLst/>
              <a:rect l="l" t="t" r="r" b="b"/>
              <a:pathLst>
                <a:path w="15239" h="5079">
                  <a:moveTo>
                    <a:pt x="0" y="4572"/>
                  </a:moveTo>
                  <a:lnTo>
                    <a:pt x="8382" y="3810"/>
                  </a:lnTo>
                  <a:lnTo>
                    <a:pt x="1524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85" name="object 18485"/>
            <p:cNvSpPr/>
            <p:nvPr/>
          </p:nvSpPr>
          <p:spPr>
            <a:xfrm>
              <a:off x="6037681" y="6357366"/>
              <a:ext cx="13970" cy="3810"/>
            </a:xfrm>
            <a:custGeom>
              <a:avLst/>
              <a:gdLst/>
              <a:ahLst/>
              <a:cxnLst/>
              <a:rect l="l" t="t" r="r" b="b"/>
              <a:pathLst>
                <a:path w="13970" h="3810">
                  <a:moveTo>
                    <a:pt x="13715" y="3810"/>
                  </a:moveTo>
                  <a:lnTo>
                    <a:pt x="6857" y="762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86" name="object 18486"/>
            <p:cNvSpPr/>
            <p:nvPr/>
          </p:nvSpPr>
          <p:spPr>
            <a:xfrm>
              <a:off x="5987389" y="6292596"/>
              <a:ext cx="13970" cy="6350"/>
            </a:xfrm>
            <a:custGeom>
              <a:avLst/>
              <a:gdLst/>
              <a:ahLst/>
              <a:cxnLst/>
              <a:rect l="l" t="t" r="r" b="b"/>
              <a:pathLst>
                <a:path w="13970" h="6350">
                  <a:moveTo>
                    <a:pt x="0" y="6096"/>
                  </a:moveTo>
                  <a:lnTo>
                    <a:pt x="13716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87" name="object 18487"/>
            <p:cNvSpPr/>
            <p:nvPr/>
          </p:nvSpPr>
          <p:spPr>
            <a:xfrm>
              <a:off x="5987389" y="6281928"/>
              <a:ext cx="13970" cy="10795"/>
            </a:xfrm>
            <a:custGeom>
              <a:avLst/>
              <a:gdLst/>
              <a:ahLst/>
              <a:cxnLst/>
              <a:rect l="l" t="t" r="r" b="b"/>
              <a:pathLst>
                <a:path w="13970" h="10795">
                  <a:moveTo>
                    <a:pt x="0" y="0"/>
                  </a:moveTo>
                  <a:lnTo>
                    <a:pt x="13716" y="10667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88" name="object 18488"/>
            <p:cNvSpPr/>
            <p:nvPr/>
          </p:nvSpPr>
          <p:spPr>
            <a:xfrm>
              <a:off x="6052159" y="6260592"/>
              <a:ext cx="22860" cy="38100"/>
            </a:xfrm>
            <a:custGeom>
              <a:avLst/>
              <a:gdLst/>
              <a:ahLst/>
              <a:cxnLst/>
              <a:rect l="l" t="t" r="r" b="b"/>
              <a:pathLst>
                <a:path w="22860" h="38100">
                  <a:moveTo>
                    <a:pt x="5334" y="34289"/>
                  </a:moveTo>
                  <a:lnTo>
                    <a:pt x="22860" y="34289"/>
                  </a:lnTo>
                  <a:lnTo>
                    <a:pt x="22860" y="38099"/>
                  </a:lnTo>
                  <a:lnTo>
                    <a:pt x="0" y="38099"/>
                  </a:lnTo>
                  <a:lnTo>
                    <a:pt x="0" y="0"/>
                  </a:lnTo>
                  <a:lnTo>
                    <a:pt x="22098" y="0"/>
                  </a:lnTo>
                  <a:lnTo>
                    <a:pt x="22098" y="4571"/>
                  </a:lnTo>
                  <a:lnTo>
                    <a:pt x="5334" y="4571"/>
                  </a:lnTo>
                  <a:lnTo>
                    <a:pt x="5334" y="16763"/>
                  </a:lnTo>
                  <a:lnTo>
                    <a:pt x="19812" y="16763"/>
                  </a:lnTo>
                  <a:lnTo>
                    <a:pt x="19812" y="20573"/>
                  </a:lnTo>
                  <a:lnTo>
                    <a:pt x="5334" y="20573"/>
                  </a:lnTo>
                  <a:lnTo>
                    <a:pt x="5334" y="3428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89" name="object 18489"/>
            <p:cNvSpPr/>
            <p:nvPr/>
          </p:nvSpPr>
          <p:spPr>
            <a:xfrm>
              <a:off x="6080353" y="6258929"/>
              <a:ext cx="26034" cy="41910"/>
            </a:xfrm>
            <a:custGeom>
              <a:avLst/>
              <a:gdLst/>
              <a:ahLst/>
              <a:cxnLst/>
              <a:rect l="l" t="t" r="r" b="b"/>
              <a:pathLst>
                <a:path w="26035" h="41910">
                  <a:moveTo>
                    <a:pt x="3048" y="38238"/>
                  </a:moveTo>
                  <a:lnTo>
                    <a:pt x="762" y="35190"/>
                  </a:lnTo>
                  <a:lnTo>
                    <a:pt x="0" y="31380"/>
                  </a:lnTo>
                  <a:lnTo>
                    <a:pt x="5334" y="31380"/>
                  </a:lnTo>
                  <a:lnTo>
                    <a:pt x="5334" y="33666"/>
                  </a:lnTo>
                  <a:lnTo>
                    <a:pt x="6858" y="35190"/>
                  </a:lnTo>
                  <a:lnTo>
                    <a:pt x="9144" y="36714"/>
                  </a:lnTo>
                  <a:lnTo>
                    <a:pt x="12954" y="37476"/>
                  </a:lnTo>
                  <a:lnTo>
                    <a:pt x="16764" y="36714"/>
                  </a:lnTo>
                  <a:lnTo>
                    <a:pt x="19050" y="35190"/>
                  </a:lnTo>
                  <a:lnTo>
                    <a:pt x="20574" y="32904"/>
                  </a:lnTo>
                  <a:lnTo>
                    <a:pt x="20574" y="28332"/>
                  </a:lnTo>
                  <a:lnTo>
                    <a:pt x="19812" y="26808"/>
                  </a:lnTo>
                  <a:lnTo>
                    <a:pt x="16764" y="24522"/>
                  </a:lnTo>
                  <a:lnTo>
                    <a:pt x="6096" y="19950"/>
                  </a:lnTo>
                  <a:lnTo>
                    <a:pt x="900" y="11495"/>
                  </a:lnTo>
                  <a:lnTo>
                    <a:pt x="4176" y="3934"/>
                  </a:lnTo>
                  <a:lnTo>
                    <a:pt x="12412" y="0"/>
                  </a:lnTo>
                  <a:lnTo>
                    <a:pt x="22098" y="2424"/>
                  </a:lnTo>
                  <a:lnTo>
                    <a:pt x="24384" y="4710"/>
                  </a:lnTo>
                  <a:lnTo>
                    <a:pt x="25146" y="8520"/>
                  </a:lnTo>
                  <a:lnTo>
                    <a:pt x="19812" y="8520"/>
                  </a:lnTo>
                  <a:lnTo>
                    <a:pt x="19050" y="6234"/>
                  </a:lnTo>
                  <a:lnTo>
                    <a:pt x="18288" y="5472"/>
                  </a:lnTo>
                  <a:lnTo>
                    <a:pt x="12318" y="4581"/>
                  </a:lnTo>
                  <a:lnTo>
                    <a:pt x="7810" y="6620"/>
                  </a:lnTo>
                  <a:lnTo>
                    <a:pt x="6065" y="10371"/>
                  </a:lnTo>
                  <a:lnTo>
                    <a:pt x="8382" y="14616"/>
                  </a:lnTo>
                  <a:lnTo>
                    <a:pt x="11430" y="16902"/>
                  </a:lnTo>
                  <a:lnTo>
                    <a:pt x="16764" y="19188"/>
                  </a:lnTo>
                  <a:lnTo>
                    <a:pt x="21336" y="21474"/>
                  </a:lnTo>
                  <a:lnTo>
                    <a:pt x="24384" y="23760"/>
                  </a:lnTo>
                  <a:lnTo>
                    <a:pt x="25908" y="26808"/>
                  </a:lnTo>
                  <a:lnTo>
                    <a:pt x="25908" y="30618"/>
                  </a:lnTo>
                  <a:lnTo>
                    <a:pt x="25146" y="34428"/>
                  </a:lnTo>
                  <a:lnTo>
                    <a:pt x="22860" y="38238"/>
                  </a:lnTo>
                  <a:lnTo>
                    <a:pt x="19050" y="40524"/>
                  </a:lnTo>
                  <a:lnTo>
                    <a:pt x="12954" y="41286"/>
                  </a:lnTo>
                  <a:lnTo>
                    <a:pt x="7620" y="40524"/>
                  </a:lnTo>
                  <a:lnTo>
                    <a:pt x="3048" y="38238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90" name="object 18490"/>
            <p:cNvSpPr/>
            <p:nvPr/>
          </p:nvSpPr>
          <p:spPr>
            <a:xfrm>
              <a:off x="6110833" y="6258978"/>
              <a:ext cx="29209" cy="41275"/>
            </a:xfrm>
            <a:custGeom>
              <a:avLst/>
              <a:gdLst/>
              <a:ahLst/>
              <a:cxnLst/>
              <a:rect l="l" t="t" r="r" b="b"/>
              <a:pathLst>
                <a:path w="29210" h="41275">
                  <a:moveTo>
                    <a:pt x="22098" y="35903"/>
                  </a:moveTo>
                  <a:lnTo>
                    <a:pt x="23622" y="34379"/>
                  </a:lnTo>
                  <a:lnTo>
                    <a:pt x="24384" y="32093"/>
                  </a:lnTo>
                  <a:lnTo>
                    <a:pt x="28956" y="32093"/>
                  </a:lnTo>
                  <a:lnTo>
                    <a:pt x="28194" y="35141"/>
                  </a:lnTo>
                  <a:lnTo>
                    <a:pt x="25908" y="37427"/>
                  </a:lnTo>
                  <a:lnTo>
                    <a:pt x="22098" y="40475"/>
                  </a:lnTo>
                  <a:lnTo>
                    <a:pt x="16002" y="41237"/>
                  </a:lnTo>
                  <a:lnTo>
                    <a:pt x="9906" y="39713"/>
                  </a:lnTo>
                  <a:lnTo>
                    <a:pt x="4572" y="35903"/>
                  </a:lnTo>
                  <a:lnTo>
                    <a:pt x="2286" y="32855"/>
                  </a:lnTo>
                  <a:lnTo>
                    <a:pt x="762" y="29807"/>
                  </a:lnTo>
                  <a:lnTo>
                    <a:pt x="0" y="25235"/>
                  </a:lnTo>
                  <a:lnTo>
                    <a:pt x="0" y="16091"/>
                  </a:lnTo>
                  <a:lnTo>
                    <a:pt x="2664" y="7784"/>
                  </a:lnTo>
                  <a:lnTo>
                    <a:pt x="9282" y="1984"/>
                  </a:lnTo>
                  <a:lnTo>
                    <a:pt x="17736" y="0"/>
                  </a:lnTo>
                  <a:lnTo>
                    <a:pt x="25908" y="3137"/>
                  </a:lnTo>
                  <a:lnTo>
                    <a:pt x="28194" y="6947"/>
                  </a:lnTo>
                  <a:lnTo>
                    <a:pt x="28956" y="9995"/>
                  </a:lnTo>
                  <a:lnTo>
                    <a:pt x="24384" y="9995"/>
                  </a:lnTo>
                  <a:lnTo>
                    <a:pt x="23622" y="7709"/>
                  </a:lnTo>
                  <a:lnTo>
                    <a:pt x="22098" y="6185"/>
                  </a:lnTo>
                  <a:lnTo>
                    <a:pt x="19812" y="4661"/>
                  </a:lnTo>
                  <a:lnTo>
                    <a:pt x="16002" y="4661"/>
                  </a:lnTo>
                  <a:lnTo>
                    <a:pt x="12192" y="5423"/>
                  </a:lnTo>
                  <a:lnTo>
                    <a:pt x="8382" y="7709"/>
                  </a:lnTo>
                  <a:lnTo>
                    <a:pt x="6096" y="13805"/>
                  </a:lnTo>
                  <a:lnTo>
                    <a:pt x="5334" y="20663"/>
                  </a:lnTo>
                  <a:lnTo>
                    <a:pt x="6096" y="28283"/>
                  </a:lnTo>
                  <a:lnTo>
                    <a:pt x="8382" y="33617"/>
                  </a:lnTo>
                  <a:lnTo>
                    <a:pt x="12192" y="36665"/>
                  </a:lnTo>
                  <a:lnTo>
                    <a:pt x="16002" y="37427"/>
                  </a:lnTo>
                  <a:lnTo>
                    <a:pt x="19812" y="37427"/>
                  </a:lnTo>
                  <a:lnTo>
                    <a:pt x="22098" y="3590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91" name="object 18491"/>
            <p:cNvSpPr/>
            <p:nvPr/>
          </p:nvSpPr>
          <p:spPr>
            <a:xfrm>
              <a:off x="6052159" y="6259829"/>
              <a:ext cx="87630" cy="41275"/>
            </a:xfrm>
            <a:custGeom>
              <a:avLst/>
              <a:gdLst/>
              <a:ahLst/>
              <a:cxnLst/>
              <a:rect l="l" t="t" r="r" b="b"/>
              <a:pathLst>
                <a:path w="87629" h="41275">
                  <a:moveTo>
                    <a:pt x="22860" y="35052"/>
                  </a:moveTo>
                  <a:lnTo>
                    <a:pt x="5334" y="35052"/>
                  </a:lnTo>
                  <a:lnTo>
                    <a:pt x="5334" y="21336"/>
                  </a:lnTo>
                  <a:lnTo>
                    <a:pt x="19812" y="21336"/>
                  </a:lnTo>
                  <a:lnTo>
                    <a:pt x="19812" y="17526"/>
                  </a:lnTo>
                  <a:lnTo>
                    <a:pt x="5334" y="17526"/>
                  </a:lnTo>
                  <a:lnTo>
                    <a:pt x="5334" y="5334"/>
                  </a:lnTo>
                  <a:lnTo>
                    <a:pt x="22098" y="5334"/>
                  </a:lnTo>
                  <a:lnTo>
                    <a:pt x="22098" y="762"/>
                  </a:lnTo>
                  <a:lnTo>
                    <a:pt x="0" y="762"/>
                  </a:lnTo>
                  <a:lnTo>
                    <a:pt x="0" y="38862"/>
                  </a:lnTo>
                  <a:lnTo>
                    <a:pt x="22860" y="38862"/>
                  </a:lnTo>
                  <a:lnTo>
                    <a:pt x="22860" y="35052"/>
                  </a:lnTo>
                  <a:close/>
                </a:path>
                <a:path w="87629" h="41275">
                  <a:moveTo>
                    <a:pt x="53911" y="32740"/>
                  </a:moveTo>
                  <a:lnTo>
                    <a:pt x="52578" y="23622"/>
                  </a:lnTo>
                  <a:lnTo>
                    <a:pt x="52578" y="22860"/>
                  </a:lnTo>
                  <a:lnTo>
                    <a:pt x="51816" y="22860"/>
                  </a:lnTo>
                  <a:lnTo>
                    <a:pt x="49530" y="20574"/>
                  </a:lnTo>
                  <a:lnTo>
                    <a:pt x="44958" y="18288"/>
                  </a:lnTo>
                  <a:lnTo>
                    <a:pt x="44196" y="18288"/>
                  </a:lnTo>
                  <a:lnTo>
                    <a:pt x="36576" y="14478"/>
                  </a:lnTo>
                  <a:lnTo>
                    <a:pt x="36576" y="13716"/>
                  </a:lnTo>
                  <a:lnTo>
                    <a:pt x="35052" y="11430"/>
                  </a:lnTo>
                  <a:lnTo>
                    <a:pt x="34290" y="9144"/>
                  </a:lnTo>
                  <a:lnTo>
                    <a:pt x="35052" y="6858"/>
                  </a:lnTo>
                  <a:lnTo>
                    <a:pt x="36576" y="5334"/>
                  </a:lnTo>
                  <a:lnTo>
                    <a:pt x="40386" y="3810"/>
                  </a:lnTo>
                  <a:lnTo>
                    <a:pt x="43434" y="3810"/>
                  </a:lnTo>
                  <a:lnTo>
                    <a:pt x="46482" y="4572"/>
                  </a:lnTo>
                  <a:lnTo>
                    <a:pt x="48006" y="6096"/>
                  </a:lnTo>
                  <a:lnTo>
                    <a:pt x="48006" y="7620"/>
                  </a:lnTo>
                  <a:lnTo>
                    <a:pt x="52578" y="7620"/>
                  </a:lnTo>
                  <a:lnTo>
                    <a:pt x="53340" y="6858"/>
                  </a:lnTo>
                  <a:lnTo>
                    <a:pt x="51816" y="3810"/>
                  </a:lnTo>
                  <a:lnTo>
                    <a:pt x="50292" y="2286"/>
                  </a:lnTo>
                  <a:lnTo>
                    <a:pt x="50292" y="1524"/>
                  </a:lnTo>
                  <a:lnTo>
                    <a:pt x="47244" y="0"/>
                  </a:lnTo>
                  <a:lnTo>
                    <a:pt x="38862" y="0"/>
                  </a:lnTo>
                  <a:lnTo>
                    <a:pt x="35814" y="762"/>
                  </a:lnTo>
                  <a:lnTo>
                    <a:pt x="32766" y="2286"/>
                  </a:lnTo>
                  <a:lnTo>
                    <a:pt x="32766" y="3048"/>
                  </a:lnTo>
                  <a:lnTo>
                    <a:pt x="30480" y="5334"/>
                  </a:lnTo>
                  <a:lnTo>
                    <a:pt x="29718" y="7620"/>
                  </a:lnTo>
                  <a:lnTo>
                    <a:pt x="29718" y="13716"/>
                  </a:lnTo>
                  <a:lnTo>
                    <a:pt x="31242" y="16002"/>
                  </a:lnTo>
                  <a:lnTo>
                    <a:pt x="32004" y="16764"/>
                  </a:lnTo>
                  <a:lnTo>
                    <a:pt x="35052" y="19050"/>
                  </a:lnTo>
                  <a:lnTo>
                    <a:pt x="38862" y="21336"/>
                  </a:lnTo>
                  <a:lnTo>
                    <a:pt x="39624" y="21336"/>
                  </a:lnTo>
                  <a:lnTo>
                    <a:pt x="44958" y="23622"/>
                  </a:lnTo>
                  <a:lnTo>
                    <a:pt x="47244" y="25908"/>
                  </a:lnTo>
                  <a:lnTo>
                    <a:pt x="48006" y="25908"/>
                  </a:lnTo>
                  <a:lnTo>
                    <a:pt x="48768" y="28194"/>
                  </a:lnTo>
                  <a:lnTo>
                    <a:pt x="48768" y="32766"/>
                  </a:lnTo>
                  <a:lnTo>
                    <a:pt x="47244" y="34290"/>
                  </a:lnTo>
                  <a:lnTo>
                    <a:pt x="44958" y="35814"/>
                  </a:lnTo>
                  <a:lnTo>
                    <a:pt x="43434" y="36576"/>
                  </a:lnTo>
                  <a:lnTo>
                    <a:pt x="39624" y="36576"/>
                  </a:lnTo>
                  <a:lnTo>
                    <a:pt x="35052" y="35052"/>
                  </a:lnTo>
                  <a:lnTo>
                    <a:pt x="35052" y="34290"/>
                  </a:lnTo>
                  <a:lnTo>
                    <a:pt x="33528" y="32766"/>
                  </a:lnTo>
                  <a:lnTo>
                    <a:pt x="33528" y="30480"/>
                  </a:lnTo>
                  <a:lnTo>
                    <a:pt x="28194" y="30480"/>
                  </a:lnTo>
                  <a:lnTo>
                    <a:pt x="28194" y="31242"/>
                  </a:lnTo>
                  <a:lnTo>
                    <a:pt x="28956" y="33528"/>
                  </a:lnTo>
                  <a:lnTo>
                    <a:pt x="29718" y="35052"/>
                  </a:lnTo>
                  <a:lnTo>
                    <a:pt x="31242" y="37338"/>
                  </a:lnTo>
                  <a:lnTo>
                    <a:pt x="32004" y="38100"/>
                  </a:lnTo>
                  <a:lnTo>
                    <a:pt x="41198" y="40754"/>
                  </a:lnTo>
                  <a:lnTo>
                    <a:pt x="49314" y="38709"/>
                  </a:lnTo>
                  <a:lnTo>
                    <a:pt x="53911" y="32740"/>
                  </a:lnTo>
                  <a:close/>
                </a:path>
                <a:path w="87629" h="41275">
                  <a:moveTo>
                    <a:pt x="87630" y="8382"/>
                  </a:moveTo>
                  <a:lnTo>
                    <a:pt x="86106" y="5334"/>
                  </a:lnTo>
                  <a:lnTo>
                    <a:pt x="84582" y="3048"/>
                  </a:lnTo>
                  <a:lnTo>
                    <a:pt x="84582" y="2286"/>
                  </a:lnTo>
                  <a:lnTo>
                    <a:pt x="81534" y="762"/>
                  </a:lnTo>
                  <a:lnTo>
                    <a:pt x="78486" y="0"/>
                  </a:lnTo>
                  <a:lnTo>
                    <a:pt x="70104" y="0"/>
                  </a:lnTo>
                  <a:lnTo>
                    <a:pt x="67056" y="1524"/>
                  </a:lnTo>
                  <a:lnTo>
                    <a:pt x="64008" y="4572"/>
                  </a:lnTo>
                  <a:lnTo>
                    <a:pt x="63246" y="4572"/>
                  </a:lnTo>
                  <a:lnTo>
                    <a:pt x="63246" y="5334"/>
                  </a:lnTo>
                  <a:lnTo>
                    <a:pt x="60198" y="9906"/>
                  </a:lnTo>
                  <a:lnTo>
                    <a:pt x="58674" y="15240"/>
                  </a:lnTo>
                  <a:lnTo>
                    <a:pt x="58674" y="25146"/>
                  </a:lnTo>
                  <a:lnTo>
                    <a:pt x="60198" y="29718"/>
                  </a:lnTo>
                  <a:lnTo>
                    <a:pt x="63246" y="35052"/>
                  </a:lnTo>
                  <a:lnTo>
                    <a:pt x="64008" y="35814"/>
                  </a:lnTo>
                  <a:lnTo>
                    <a:pt x="67818" y="38862"/>
                  </a:lnTo>
                  <a:lnTo>
                    <a:pt x="71628" y="40386"/>
                  </a:lnTo>
                  <a:lnTo>
                    <a:pt x="78486" y="40386"/>
                  </a:lnTo>
                  <a:lnTo>
                    <a:pt x="81534" y="39624"/>
                  </a:lnTo>
                  <a:lnTo>
                    <a:pt x="84582" y="37338"/>
                  </a:lnTo>
                  <a:lnTo>
                    <a:pt x="84582" y="36576"/>
                  </a:lnTo>
                  <a:lnTo>
                    <a:pt x="85344" y="36576"/>
                  </a:lnTo>
                  <a:lnTo>
                    <a:pt x="86106" y="34290"/>
                  </a:lnTo>
                  <a:lnTo>
                    <a:pt x="87630" y="31242"/>
                  </a:lnTo>
                  <a:lnTo>
                    <a:pt x="86868" y="30480"/>
                  </a:lnTo>
                  <a:lnTo>
                    <a:pt x="86868" y="31242"/>
                  </a:lnTo>
                  <a:lnTo>
                    <a:pt x="83820" y="31242"/>
                  </a:lnTo>
                  <a:lnTo>
                    <a:pt x="83058" y="30480"/>
                  </a:lnTo>
                  <a:lnTo>
                    <a:pt x="83058" y="31242"/>
                  </a:lnTo>
                  <a:lnTo>
                    <a:pt x="82296" y="32766"/>
                  </a:lnTo>
                  <a:lnTo>
                    <a:pt x="80772" y="35052"/>
                  </a:lnTo>
                  <a:lnTo>
                    <a:pt x="76962" y="36576"/>
                  </a:lnTo>
                  <a:lnTo>
                    <a:pt x="71628" y="36576"/>
                  </a:lnTo>
                  <a:lnTo>
                    <a:pt x="70104" y="35052"/>
                  </a:lnTo>
                  <a:lnTo>
                    <a:pt x="67818" y="33528"/>
                  </a:lnTo>
                  <a:lnTo>
                    <a:pt x="67056" y="32766"/>
                  </a:lnTo>
                  <a:lnTo>
                    <a:pt x="64770" y="28194"/>
                  </a:lnTo>
                  <a:lnTo>
                    <a:pt x="64008" y="24384"/>
                  </a:lnTo>
                  <a:lnTo>
                    <a:pt x="64008" y="16002"/>
                  </a:lnTo>
                  <a:lnTo>
                    <a:pt x="64770" y="11430"/>
                  </a:lnTo>
                  <a:lnTo>
                    <a:pt x="67056" y="7620"/>
                  </a:lnTo>
                  <a:lnTo>
                    <a:pt x="67056" y="6858"/>
                  </a:lnTo>
                  <a:lnTo>
                    <a:pt x="67818" y="6858"/>
                  </a:lnTo>
                  <a:lnTo>
                    <a:pt x="71437" y="2247"/>
                  </a:lnTo>
                  <a:lnTo>
                    <a:pt x="72834" y="4127"/>
                  </a:lnTo>
                  <a:lnTo>
                    <a:pt x="77724" y="3810"/>
                  </a:lnTo>
                  <a:lnTo>
                    <a:pt x="80772" y="4572"/>
                  </a:lnTo>
                  <a:lnTo>
                    <a:pt x="80772" y="5334"/>
                  </a:lnTo>
                  <a:lnTo>
                    <a:pt x="82296" y="7620"/>
                  </a:lnTo>
                  <a:lnTo>
                    <a:pt x="83058" y="9144"/>
                  </a:lnTo>
                  <a:lnTo>
                    <a:pt x="86868" y="9144"/>
                  </a:lnTo>
                  <a:lnTo>
                    <a:pt x="87630" y="8382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92" name="object 18492"/>
            <p:cNvSpPr/>
            <p:nvPr/>
          </p:nvSpPr>
          <p:spPr>
            <a:xfrm>
              <a:off x="6037681" y="6330696"/>
              <a:ext cx="15240" cy="5715"/>
            </a:xfrm>
            <a:custGeom>
              <a:avLst/>
              <a:gdLst/>
              <a:ahLst/>
              <a:cxnLst/>
              <a:rect l="l" t="t" r="r" b="b"/>
              <a:pathLst>
                <a:path w="15239" h="5714">
                  <a:moveTo>
                    <a:pt x="15239" y="5334"/>
                  </a:moveTo>
                  <a:lnTo>
                    <a:pt x="8381" y="1524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93" name="object 18493"/>
            <p:cNvSpPr/>
            <p:nvPr/>
          </p:nvSpPr>
          <p:spPr>
            <a:xfrm>
              <a:off x="6082639" y="6336030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5">
                  <a:moveTo>
                    <a:pt x="0" y="685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94" name="object 18494"/>
            <p:cNvSpPr/>
            <p:nvPr/>
          </p:nvSpPr>
          <p:spPr>
            <a:xfrm>
              <a:off x="6076543" y="6340602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2286" y="0"/>
                  </a:moveTo>
                  <a:lnTo>
                    <a:pt x="3902" y="669"/>
                  </a:lnTo>
                  <a:lnTo>
                    <a:pt x="4572" y="2286"/>
                  </a:lnTo>
                  <a:lnTo>
                    <a:pt x="3902" y="3902"/>
                  </a:lnTo>
                  <a:lnTo>
                    <a:pt x="2286" y="4572"/>
                  </a:lnTo>
                  <a:lnTo>
                    <a:pt x="669" y="3902"/>
                  </a:lnTo>
                  <a:lnTo>
                    <a:pt x="0" y="2286"/>
                  </a:lnTo>
                  <a:lnTo>
                    <a:pt x="669" y="669"/>
                  </a:lnTo>
                  <a:lnTo>
                    <a:pt x="228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95" name="object 18495"/>
            <p:cNvSpPr/>
            <p:nvPr/>
          </p:nvSpPr>
          <p:spPr>
            <a:xfrm>
              <a:off x="6037681" y="6344412"/>
              <a:ext cx="13970" cy="3810"/>
            </a:xfrm>
            <a:custGeom>
              <a:avLst/>
              <a:gdLst/>
              <a:ahLst/>
              <a:cxnLst/>
              <a:rect l="l" t="t" r="r" b="b"/>
              <a:pathLst>
                <a:path w="13970" h="3810">
                  <a:moveTo>
                    <a:pt x="0" y="3810"/>
                  </a:moveTo>
                  <a:lnTo>
                    <a:pt x="6858" y="2286"/>
                  </a:lnTo>
                  <a:lnTo>
                    <a:pt x="13716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96" name="object 18496"/>
            <p:cNvSpPr/>
            <p:nvPr/>
          </p:nvSpPr>
          <p:spPr>
            <a:xfrm>
              <a:off x="6038443" y="6346698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6096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97" name="object 18497"/>
            <p:cNvSpPr/>
            <p:nvPr/>
          </p:nvSpPr>
          <p:spPr>
            <a:xfrm>
              <a:off x="6014821" y="6342888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9905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98" name="object 18498"/>
            <p:cNvSpPr/>
            <p:nvPr/>
          </p:nvSpPr>
          <p:spPr>
            <a:xfrm>
              <a:off x="6082639" y="6238494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609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99" name="object 18499"/>
            <p:cNvSpPr/>
            <p:nvPr/>
          </p:nvSpPr>
          <p:spPr>
            <a:xfrm>
              <a:off x="6076543" y="6236208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2286" y="0"/>
                  </a:moveTo>
                  <a:lnTo>
                    <a:pt x="3902" y="669"/>
                  </a:lnTo>
                  <a:lnTo>
                    <a:pt x="4572" y="2286"/>
                  </a:lnTo>
                  <a:lnTo>
                    <a:pt x="3902" y="3902"/>
                  </a:lnTo>
                  <a:lnTo>
                    <a:pt x="2286" y="4572"/>
                  </a:lnTo>
                  <a:lnTo>
                    <a:pt x="669" y="3902"/>
                  </a:lnTo>
                  <a:lnTo>
                    <a:pt x="0" y="2286"/>
                  </a:lnTo>
                  <a:lnTo>
                    <a:pt x="669" y="669"/>
                  </a:lnTo>
                  <a:lnTo>
                    <a:pt x="228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00" name="object 18500"/>
            <p:cNvSpPr/>
            <p:nvPr/>
          </p:nvSpPr>
          <p:spPr>
            <a:xfrm>
              <a:off x="6038443" y="6227826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5">
                  <a:moveTo>
                    <a:pt x="0" y="0"/>
                  </a:moveTo>
                  <a:lnTo>
                    <a:pt x="0" y="685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01" name="object 18501"/>
            <p:cNvSpPr/>
            <p:nvPr/>
          </p:nvSpPr>
          <p:spPr>
            <a:xfrm>
              <a:off x="6014821" y="6227826"/>
              <a:ext cx="0" cy="10795"/>
            </a:xfrm>
            <a:custGeom>
              <a:avLst/>
              <a:gdLst/>
              <a:ahLst/>
              <a:cxnLst/>
              <a:rect l="l" t="t" r="r" b="b"/>
              <a:pathLst>
                <a:path h="10795">
                  <a:moveTo>
                    <a:pt x="0" y="0"/>
                  </a:moveTo>
                  <a:lnTo>
                    <a:pt x="0" y="1066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02" name="object 18502"/>
            <p:cNvSpPr/>
            <p:nvPr/>
          </p:nvSpPr>
          <p:spPr>
            <a:xfrm>
              <a:off x="6037681" y="6245352"/>
              <a:ext cx="15240" cy="5715"/>
            </a:xfrm>
            <a:custGeom>
              <a:avLst/>
              <a:gdLst/>
              <a:ahLst/>
              <a:cxnLst/>
              <a:rect l="l" t="t" r="r" b="b"/>
              <a:pathLst>
                <a:path w="15239" h="5714">
                  <a:moveTo>
                    <a:pt x="0" y="5334"/>
                  </a:moveTo>
                  <a:lnTo>
                    <a:pt x="8382" y="3810"/>
                  </a:lnTo>
                  <a:lnTo>
                    <a:pt x="1524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03" name="object 18503"/>
            <p:cNvSpPr/>
            <p:nvPr/>
          </p:nvSpPr>
          <p:spPr>
            <a:xfrm>
              <a:off x="6037681" y="6233160"/>
              <a:ext cx="13970" cy="3810"/>
            </a:xfrm>
            <a:custGeom>
              <a:avLst/>
              <a:gdLst/>
              <a:ahLst/>
              <a:cxnLst/>
              <a:rect l="l" t="t" r="r" b="b"/>
              <a:pathLst>
                <a:path w="13970" h="3810">
                  <a:moveTo>
                    <a:pt x="13715" y="3810"/>
                  </a:moveTo>
                  <a:lnTo>
                    <a:pt x="6857" y="1524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04" name="object 18504"/>
            <p:cNvSpPr/>
            <p:nvPr/>
          </p:nvSpPr>
          <p:spPr>
            <a:xfrm>
              <a:off x="6011011" y="6251448"/>
              <a:ext cx="0" cy="78105"/>
            </a:xfrm>
            <a:custGeom>
              <a:avLst/>
              <a:gdLst/>
              <a:ahLst/>
              <a:cxnLst/>
              <a:rect l="l" t="t" r="r" b="b"/>
              <a:pathLst>
                <a:path h="78104">
                  <a:moveTo>
                    <a:pt x="0" y="0"/>
                  </a:moveTo>
                  <a:lnTo>
                    <a:pt x="0" y="7772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05" name="object 18505"/>
            <p:cNvSpPr/>
            <p:nvPr/>
          </p:nvSpPr>
          <p:spPr>
            <a:xfrm>
              <a:off x="6024727" y="6251448"/>
              <a:ext cx="0" cy="78105"/>
            </a:xfrm>
            <a:custGeom>
              <a:avLst/>
              <a:gdLst/>
              <a:ahLst/>
              <a:cxnLst/>
              <a:rect l="l" t="t" r="r" b="b"/>
              <a:pathLst>
                <a:path h="78104">
                  <a:moveTo>
                    <a:pt x="0" y="0"/>
                  </a:moveTo>
                  <a:lnTo>
                    <a:pt x="0" y="7772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06" name="object 18506"/>
            <p:cNvSpPr/>
            <p:nvPr/>
          </p:nvSpPr>
          <p:spPr>
            <a:xfrm>
              <a:off x="6082639" y="6363462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5">
                  <a:moveTo>
                    <a:pt x="0" y="0"/>
                  </a:moveTo>
                  <a:lnTo>
                    <a:pt x="0" y="685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07" name="object 18507"/>
            <p:cNvSpPr/>
            <p:nvPr/>
          </p:nvSpPr>
          <p:spPr>
            <a:xfrm>
              <a:off x="6078829" y="6359652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08" name="object 18508"/>
            <p:cNvSpPr/>
            <p:nvPr/>
          </p:nvSpPr>
          <p:spPr>
            <a:xfrm>
              <a:off x="6038443" y="635279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09" name="object 18509"/>
            <p:cNvSpPr/>
            <p:nvPr/>
          </p:nvSpPr>
          <p:spPr>
            <a:xfrm>
              <a:off x="6014821" y="6352794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5">
                  <a:moveTo>
                    <a:pt x="0" y="0"/>
                  </a:moveTo>
                  <a:lnTo>
                    <a:pt x="0" y="685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10" name="object 18510"/>
            <p:cNvSpPr/>
            <p:nvPr/>
          </p:nvSpPr>
          <p:spPr>
            <a:xfrm>
              <a:off x="6037681" y="6369558"/>
              <a:ext cx="15240" cy="5080"/>
            </a:xfrm>
            <a:custGeom>
              <a:avLst/>
              <a:gdLst/>
              <a:ahLst/>
              <a:cxnLst/>
              <a:rect l="l" t="t" r="r" b="b"/>
              <a:pathLst>
                <a:path w="15239" h="5079">
                  <a:moveTo>
                    <a:pt x="0" y="4572"/>
                  </a:moveTo>
                  <a:lnTo>
                    <a:pt x="8382" y="3810"/>
                  </a:lnTo>
                  <a:lnTo>
                    <a:pt x="1524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11" name="object 18511"/>
            <p:cNvSpPr/>
            <p:nvPr/>
          </p:nvSpPr>
          <p:spPr>
            <a:xfrm>
              <a:off x="6037681" y="6357366"/>
              <a:ext cx="13970" cy="3810"/>
            </a:xfrm>
            <a:custGeom>
              <a:avLst/>
              <a:gdLst/>
              <a:ahLst/>
              <a:cxnLst/>
              <a:rect l="l" t="t" r="r" b="b"/>
              <a:pathLst>
                <a:path w="13970" h="3810">
                  <a:moveTo>
                    <a:pt x="13715" y="3810"/>
                  </a:moveTo>
                  <a:lnTo>
                    <a:pt x="6857" y="762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12" name="object 18512"/>
            <p:cNvSpPr/>
            <p:nvPr/>
          </p:nvSpPr>
          <p:spPr>
            <a:xfrm>
              <a:off x="6052159" y="6342888"/>
              <a:ext cx="81280" cy="0"/>
            </a:xfrm>
            <a:custGeom>
              <a:avLst/>
              <a:gdLst/>
              <a:ahLst/>
              <a:cxnLst/>
              <a:rect l="l" t="t" r="r" b="b"/>
              <a:pathLst>
                <a:path w="81279">
                  <a:moveTo>
                    <a:pt x="80772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13" name="object 18513"/>
            <p:cNvSpPr/>
            <p:nvPr/>
          </p:nvSpPr>
          <p:spPr>
            <a:xfrm>
              <a:off x="6052159" y="6238494"/>
              <a:ext cx="81280" cy="0"/>
            </a:xfrm>
            <a:custGeom>
              <a:avLst/>
              <a:gdLst/>
              <a:ahLst/>
              <a:cxnLst/>
              <a:rect l="l" t="t" r="r" b="b"/>
              <a:pathLst>
                <a:path w="81279">
                  <a:moveTo>
                    <a:pt x="80772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14" name="object 18514"/>
            <p:cNvSpPr/>
            <p:nvPr/>
          </p:nvSpPr>
          <p:spPr>
            <a:xfrm>
              <a:off x="6052159" y="6359652"/>
              <a:ext cx="81280" cy="0"/>
            </a:xfrm>
            <a:custGeom>
              <a:avLst/>
              <a:gdLst/>
              <a:ahLst/>
              <a:cxnLst/>
              <a:rect l="l" t="t" r="r" b="b"/>
              <a:pathLst>
                <a:path w="81279">
                  <a:moveTo>
                    <a:pt x="80772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15" name="object 18515"/>
            <p:cNvSpPr/>
            <p:nvPr/>
          </p:nvSpPr>
          <p:spPr>
            <a:xfrm>
              <a:off x="6052159" y="6342888"/>
              <a:ext cx="81280" cy="0"/>
            </a:xfrm>
            <a:custGeom>
              <a:avLst/>
              <a:gdLst/>
              <a:ahLst/>
              <a:cxnLst/>
              <a:rect l="l" t="t" r="r" b="b"/>
              <a:pathLst>
                <a:path w="81279">
                  <a:moveTo>
                    <a:pt x="80772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16" name="object 18516"/>
            <p:cNvSpPr/>
            <p:nvPr/>
          </p:nvSpPr>
          <p:spPr>
            <a:xfrm>
              <a:off x="6052159" y="6238494"/>
              <a:ext cx="81280" cy="0"/>
            </a:xfrm>
            <a:custGeom>
              <a:avLst/>
              <a:gdLst/>
              <a:ahLst/>
              <a:cxnLst/>
              <a:rect l="l" t="t" r="r" b="b"/>
              <a:pathLst>
                <a:path w="81279">
                  <a:moveTo>
                    <a:pt x="80772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17" name="object 18517"/>
            <p:cNvSpPr/>
            <p:nvPr/>
          </p:nvSpPr>
          <p:spPr>
            <a:xfrm>
              <a:off x="6052159" y="6359652"/>
              <a:ext cx="81280" cy="0"/>
            </a:xfrm>
            <a:custGeom>
              <a:avLst/>
              <a:gdLst/>
              <a:ahLst/>
              <a:cxnLst/>
              <a:rect l="l" t="t" r="r" b="b"/>
              <a:pathLst>
                <a:path w="81279">
                  <a:moveTo>
                    <a:pt x="80772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18" name="object 18518"/>
            <p:cNvSpPr/>
            <p:nvPr/>
          </p:nvSpPr>
          <p:spPr>
            <a:xfrm>
              <a:off x="6092545" y="6278880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29" h="24129">
                  <a:moveTo>
                    <a:pt x="23622" y="11429"/>
                  </a:moveTo>
                  <a:lnTo>
                    <a:pt x="22860" y="6857"/>
                  </a:lnTo>
                  <a:lnTo>
                    <a:pt x="19812" y="3047"/>
                  </a:lnTo>
                  <a:lnTo>
                    <a:pt x="16002" y="761"/>
                  </a:lnTo>
                  <a:lnTo>
                    <a:pt x="11430" y="0"/>
                  </a:lnTo>
                  <a:lnTo>
                    <a:pt x="7620" y="761"/>
                  </a:lnTo>
                  <a:lnTo>
                    <a:pt x="3048" y="3047"/>
                  </a:lnTo>
                  <a:lnTo>
                    <a:pt x="762" y="6857"/>
                  </a:lnTo>
                  <a:lnTo>
                    <a:pt x="0" y="11429"/>
                  </a:lnTo>
                  <a:lnTo>
                    <a:pt x="762" y="16001"/>
                  </a:lnTo>
                  <a:lnTo>
                    <a:pt x="3048" y="19811"/>
                  </a:lnTo>
                  <a:lnTo>
                    <a:pt x="7620" y="22859"/>
                  </a:lnTo>
                  <a:lnTo>
                    <a:pt x="11430" y="23621"/>
                  </a:lnTo>
                  <a:lnTo>
                    <a:pt x="16002" y="22859"/>
                  </a:lnTo>
                  <a:lnTo>
                    <a:pt x="19812" y="19811"/>
                  </a:lnTo>
                  <a:lnTo>
                    <a:pt x="22860" y="16001"/>
                  </a:lnTo>
                  <a:lnTo>
                    <a:pt x="23622" y="11429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8519" name="object 18519"/>
          <p:cNvGrpSpPr/>
          <p:nvPr/>
        </p:nvGrpSpPr>
        <p:grpSpPr>
          <a:xfrm>
            <a:off x="7416863" y="6619801"/>
            <a:ext cx="294492" cy="309655"/>
            <a:chOff x="5901283" y="6359652"/>
            <a:chExt cx="234315" cy="246379"/>
          </a:xfrm>
        </p:grpSpPr>
        <p:sp>
          <p:nvSpPr>
            <p:cNvPr id="18520" name="object 18520"/>
            <p:cNvSpPr/>
            <p:nvPr/>
          </p:nvSpPr>
          <p:spPr>
            <a:xfrm>
              <a:off x="6037681" y="6454902"/>
              <a:ext cx="15240" cy="5080"/>
            </a:xfrm>
            <a:custGeom>
              <a:avLst/>
              <a:gdLst/>
              <a:ahLst/>
              <a:cxnLst/>
              <a:rect l="l" t="t" r="r" b="b"/>
              <a:pathLst>
                <a:path w="15239" h="5079">
                  <a:moveTo>
                    <a:pt x="15239" y="4572"/>
                  </a:moveTo>
                  <a:lnTo>
                    <a:pt x="8381" y="762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21" name="object 18521"/>
            <p:cNvSpPr/>
            <p:nvPr/>
          </p:nvSpPr>
          <p:spPr>
            <a:xfrm>
              <a:off x="6082639" y="6457950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5">
                  <a:moveTo>
                    <a:pt x="0" y="685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22" name="object 18522"/>
            <p:cNvSpPr/>
            <p:nvPr/>
          </p:nvSpPr>
          <p:spPr>
            <a:xfrm>
              <a:off x="6078829" y="6464808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304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23" name="object 18523"/>
            <p:cNvSpPr/>
            <p:nvPr/>
          </p:nvSpPr>
          <p:spPr>
            <a:xfrm>
              <a:off x="6037681" y="6467856"/>
              <a:ext cx="13970" cy="3810"/>
            </a:xfrm>
            <a:custGeom>
              <a:avLst/>
              <a:gdLst/>
              <a:ahLst/>
              <a:cxnLst/>
              <a:rect l="l" t="t" r="r" b="b"/>
              <a:pathLst>
                <a:path w="13970" h="3810">
                  <a:moveTo>
                    <a:pt x="0" y="3810"/>
                  </a:moveTo>
                  <a:lnTo>
                    <a:pt x="6858" y="3048"/>
                  </a:lnTo>
                  <a:lnTo>
                    <a:pt x="13716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24" name="object 18524"/>
            <p:cNvSpPr/>
            <p:nvPr/>
          </p:nvSpPr>
          <p:spPr>
            <a:xfrm>
              <a:off x="6038443" y="6471666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304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25" name="object 18525"/>
            <p:cNvSpPr/>
            <p:nvPr/>
          </p:nvSpPr>
          <p:spPr>
            <a:xfrm>
              <a:off x="6014821" y="6467856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5">
                  <a:moveTo>
                    <a:pt x="0" y="685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26" name="object 18526"/>
            <p:cNvSpPr/>
            <p:nvPr/>
          </p:nvSpPr>
          <p:spPr>
            <a:xfrm>
              <a:off x="5994247" y="6505194"/>
              <a:ext cx="0" cy="74930"/>
            </a:xfrm>
            <a:custGeom>
              <a:avLst/>
              <a:gdLst/>
              <a:ahLst/>
              <a:cxnLst/>
              <a:rect l="l" t="t" r="r" b="b"/>
              <a:pathLst>
                <a:path h="74929">
                  <a:moveTo>
                    <a:pt x="0" y="74675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27" name="object 18527"/>
            <p:cNvSpPr/>
            <p:nvPr/>
          </p:nvSpPr>
          <p:spPr>
            <a:xfrm>
              <a:off x="5998057" y="6502146"/>
              <a:ext cx="0" cy="81280"/>
            </a:xfrm>
            <a:custGeom>
              <a:avLst/>
              <a:gdLst/>
              <a:ahLst/>
              <a:cxnLst/>
              <a:rect l="l" t="t" r="r" b="b"/>
              <a:pathLst>
                <a:path h="81279">
                  <a:moveTo>
                    <a:pt x="0" y="80772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28" name="object 18528"/>
            <p:cNvSpPr/>
            <p:nvPr/>
          </p:nvSpPr>
          <p:spPr>
            <a:xfrm>
              <a:off x="5903569" y="6505194"/>
              <a:ext cx="90805" cy="91440"/>
            </a:xfrm>
            <a:custGeom>
              <a:avLst/>
              <a:gdLst/>
              <a:ahLst/>
              <a:cxnLst/>
              <a:rect l="l" t="t" r="r" b="b"/>
              <a:pathLst>
                <a:path w="90804" h="91440">
                  <a:moveTo>
                    <a:pt x="90677" y="0"/>
                  </a:moveTo>
                  <a:lnTo>
                    <a:pt x="0" y="0"/>
                  </a:lnTo>
                  <a:lnTo>
                    <a:pt x="0" y="9144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29" name="object 18529"/>
            <p:cNvSpPr/>
            <p:nvPr/>
          </p:nvSpPr>
          <p:spPr>
            <a:xfrm>
              <a:off x="5987389" y="6579870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5">
                  <a:moveTo>
                    <a:pt x="685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30" name="object 18530"/>
            <p:cNvSpPr/>
            <p:nvPr/>
          </p:nvSpPr>
          <p:spPr>
            <a:xfrm>
              <a:off x="5991199" y="6599682"/>
              <a:ext cx="10160" cy="3810"/>
            </a:xfrm>
            <a:custGeom>
              <a:avLst/>
              <a:gdLst/>
              <a:ahLst/>
              <a:cxnLst/>
              <a:rect l="l" t="t" r="r" b="b"/>
              <a:pathLst>
                <a:path w="10160" h="3809">
                  <a:moveTo>
                    <a:pt x="9905" y="0"/>
                  </a:moveTo>
                  <a:lnTo>
                    <a:pt x="6857" y="0"/>
                  </a:lnTo>
                </a:path>
                <a:path w="10160" h="3809">
                  <a:moveTo>
                    <a:pt x="9905" y="0"/>
                  </a:moveTo>
                  <a:lnTo>
                    <a:pt x="9905" y="3810"/>
                  </a:lnTo>
                  <a:lnTo>
                    <a:pt x="3047" y="3810"/>
                  </a:lnTo>
                  <a:lnTo>
                    <a:pt x="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31" name="object 18531"/>
            <p:cNvSpPr/>
            <p:nvPr/>
          </p:nvSpPr>
          <p:spPr>
            <a:xfrm>
              <a:off x="5991199" y="6599682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0"/>
                  </a:moveTo>
                  <a:lnTo>
                    <a:pt x="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32" name="object 18532"/>
            <p:cNvSpPr/>
            <p:nvPr/>
          </p:nvSpPr>
          <p:spPr>
            <a:xfrm>
              <a:off x="5994247" y="660349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5">
                  <a:moveTo>
                    <a:pt x="0" y="0"/>
                  </a:moveTo>
                  <a:lnTo>
                    <a:pt x="685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33" name="object 18533"/>
            <p:cNvSpPr/>
            <p:nvPr/>
          </p:nvSpPr>
          <p:spPr>
            <a:xfrm>
              <a:off x="5903569" y="6596634"/>
              <a:ext cx="83820" cy="0"/>
            </a:xfrm>
            <a:custGeom>
              <a:avLst/>
              <a:gdLst/>
              <a:ahLst/>
              <a:cxnLst/>
              <a:rect l="l" t="t" r="r" b="b"/>
              <a:pathLst>
                <a:path w="83820">
                  <a:moveTo>
                    <a:pt x="0" y="0"/>
                  </a:moveTo>
                  <a:lnTo>
                    <a:pt x="8382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34" name="object 18534"/>
            <p:cNvSpPr/>
            <p:nvPr/>
          </p:nvSpPr>
          <p:spPr>
            <a:xfrm>
              <a:off x="5998057" y="6586728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4">
                  <a:moveTo>
                    <a:pt x="0" y="0"/>
                  </a:moveTo>
                  <a:lnTo>
                    <a:pt x="0" y="1295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35" name="object 18535"/>
            <p:cNvSpPr/>
            <p:nvPr/>
          </p:nvSpPr>
          <p:spPr>
            <a:xfrm>
              <a:off x="5987389" y="6579870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5">
                  <a:moveTo>
                    <a:pt x="0" y="0"/>
                  </a:moveTo>
                  <a:lnTo>
                    <a:pt x="0" y="1676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36" name="object 18536"/>
            <p:cNvSpPr/>
            <p:nvPr/>
          </p:nvSpPr>
          <p:spPr>
            <a:xfrm>
              <a:off x="5991199" y="6586728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60">
                  <a:moveTo>
                    <a:pt x="0" y="0"/>
                  </a:moveTo>
                  <a:lnTo>
                    <a:pt x="990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37" name="object 18537"/>
            <p:cNvSpPr/>
            <p:nvPr/>
          </p:nvSpPr>
          <p:spPr>
            <a:xfrm>
              <a:off x="5991199" y="6582918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60">
                  <a:moveTo>
                    <a:pt x="0" y="0"/>
                  </a:moveTo>
                  <a:lnTo>
                    <a:pt x="990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38" name="object 18538"/>
            <p:cNvSpPr/>
            <p:nvPr/>
          </p:nvSpPr>
          <p:spPr>
            <a:xfrm>
              <a:off x="5991199" y="6586728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60">
                  <a:moveTo>
                    <a:pt x="0" y="0"/>
                  </a:moveTo>
                  <a:lnTo>
                    <a:pt x="990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39" name="object 18539"/>
            <p:cNvSpPr/>
            <p:nvPr/>
          </p:nvSpPr>
          <p:spPr>
            <a:xfrm>
              <a:off x="5991199" y="6582918"/>
              <a:ext cx="10160" cy="3810"/>
            </a:xfrm>
            <a:custGeom>
              <a:avLst/>
              <a:gdLst/>
              <a:ahLst/>
              <a:cxnLst/>
              <a:rect l="l" t="t" r="r" b="b"/>
              <a:pathLst>
                <a:path w="10160" h="3809">
                  <a:moveTo>
                    <a:pt x="0" y="0"/>
                  </a:moveTo>
                  <a:lnTo>
                    <a:pt x="0" y="3810"/>
                  </a:lnTo>
                </a:path>
                <a:path w="10160" h="3809">
                  <a:moveTo>
                    <a:pt x="0" y="0"/>
                  </a:moveTo>
                  <a:lnTo>
                    <a:pt x="990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40" name="object 18540"/>
            <p:cNvSpPr/>
            <p:nvPr/>
          </p:nvSpPr>
          <p:spPr>
            <a:xfrm>
              <a:off x="5998807" y="6580644"/>
              <a:ext cx="5080" cy="8890"/>
            </a:xfrm>
            <a:custGeom>
              <a:avLst/>
              <a:gdLst/>
              <a:ahLst/>
              <a:cxnLst/>
              <a:rect l="l" t="t" r="r" b="b"/>
              <a:pathLst>
                <a:path w="5079" h="8890">
                  <a:moveTo>
                    <a:pt x="4572" y="2286"/>
                  </a:moveTo>
                  <a:lnTo>
                    <a:pt x="3911" y="660"/>
                  </a:lnTo>
                  <a:lnTo>
                    <a:pt x="2286" y="0"/>
                  </a:lnTo>
                  <a:lnTo>
                    <a:pt x="673" y="660"/>
                  </a:lnTo>
                  <a:lnTo>
                    <a:pt x="0" y="2286"/>
                  </a:lnTo>
                  <a:lnTo>
                    <a:pt x="673" y="3898"/>
                  </a:lnTo>
                  <a:lnTo>
                    <a:pt x="1358" y="4191"/>
                  </a:lnTo>
                  <a:lnTo>
                    <a:pt x="673" y="4470"/>
                  </a:lnTo>
                  <a:lnTo>
                    <a:pt x="0" y="6096"/>
                  </a:lnTo>
                  <a:lnTo>
                    <a:pt x="673" y="7708"/>
                  </a:lnTo>
                  <a:lnTo>
                    <a:pt x="2286" y="8382"/>
                  </a:lnTo>
                  <a:lnTo>
                    <a:pt x="3911" y="7708"/>
                  </a:lnTo>
                  <a:lnTo>
                    <a:pt x="4572" y="6096"/>
                  </a:lnTo>
                  <a:lnTo>
                    <a:pt x="3911" y="4470"/>
                  </a:lnTo>
                  <a:lnTo>
                    <a:pt x="3213" y="4191"/>
                  </a:lnTo>
                  <a:lnTo>
                    <a:pt x="3911" y="3898"/>
                  </a:lnTo>
                  <a:lnTo>
                    <a:pt x="4572" y="228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41" name="object 18541"/>
            <p:cNvSpPr/>
            <p:nvPr/>
          </p:nvSpPr>
          <p:spPr>
            <a:xfrm>
              <a:off x="6001105" y="6576060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3809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42" name="object 18542"/>
            <p:cNvSpPr/>
            <p:nvPr/>
          </p:nvSpPr>
          <p:spPr>
            <a:xfrm>
              <a:off x="5998819" y="6577584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2286" y="0"/>
                  </a:moveTo>
                  <a:lnTo>
                    <a:pt x="3902" y="669"/>
                  </a:lnTo>
                  <a:lnTo>
                    <a:pt x="4572" y="2286"/>
                  </a:lnTo>
                  <a:lnTo>
                    <a:pt x="3902" y="3902"/>
                  </a:lnTo>
                  <a:lnTo>
                    <a:pt x="2286" y="4572"/>
                  </a:lnTo>
                  <a:lnTo>
                    <a:pt x="669" y="3902"/>
                  </a:lnTo>
                  <a:lnTo>
                    <a:pt x="0" y="2286"/>
                  </a:lnTo>
                  <a:lnTo>
                    <a:pt x="669" y="669"/>
                  </a:lnTo>
                  <a:lnTo>
                    <a:pt x="228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43" name="object 18543"/>
            <p:cNvSpPr/>
            <p:nvPr/>
          </p:nvSpPr>
          <p:spPr>
            <a:xfrm>
              <a:off x="5991199" y="6576060"/>
              <a:ext cx="10160" cy="3810"/>
            </a:xfrm>
            <a:custGeom>
              <a:avLst/>
              <a:gdLst/>
              <a:ahLst/>
              <a:cxnLst/>
              <a:rect l="l" t="t" r="r" b="b"/>
              <a:pathLst>
                <a:path w="10160" h="3809">
                  <a:moveTo>
                    <a:pt x="0" y="0"/>
                  </a:moveTo>
                  <a:lnTo>
                    <a:pt x="9906" y="0"/>
                  </a:lnTo>
                </a:path>
                <a:path w="10160" h="3809">
                  <a:moveTo>
                    <a:pt x="0" y="0"/>
                  </a:moveTo>
                  <a:lnTo>
                    <a:pt x="0" y="3809"/>
                  </a:lnTo>
                  <a:lnTo>
                    <a:pt x="9906" y="3809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44" name="object 18544"/>
            <p:cNvSpPr/>
            <p:nvPr/>
          </p:nvSpPr>
          <p:spPr>
            <a:xfrm>
              <a:off x="5991199" y="6579870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60">
                  <a:moveTo>
                    <a:pt x="0" y="0"/>
                  </a:moveTo>
                  <a:lnTo>
                    <a:pt x="9906" y="0"/>
                  </a:lnTo>
                </a:path>
                <a:path w="10160">
                  <a:moveTo>
                    <a:pt x="0" y="0"/>
                  </a:moveTo>
                  <a:lnTo>
                    <a:pt x="990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45" name="object 18545"/>
            <p:cNvSpPr/>
            <p:nvPr/>
          </p:nvSpPr>
          <p:spPr>
            <a:xfrm>
              <a:off x="5987389" y="6576060"/>
              <a:ext cx="0" cy="10795"/>
            </a:xfrm>
            <a:custGeom>
              <a:avLst/>
              <a:gdLst/>
              <a:ahLst/>
              <a:cxnLst/>
              <a:rect l="l" t="t" r="r" b="b"/>
              <a:pathLst>
                <a:path h="10795">
                  <a:moveTo>
                    <a:pt x="0" y="0"/>
                  </a:moveTo>
                  <a:lnTo>
                    <a:pt x="0" y="10667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46" name="object 18546"/>
            <p:cNvSpPr/>
            <p:nvPr/>
          </p:nvSpPr>
          <p:spPr>
            <a:xfrm>
              <a:off x="5998057" y="6579870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0" y="0"/>
                  </a:moveTo>
                  <a:lnTo>
                    <a:pt x="0" y="1981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47" name="object 18547"/>
            <p:cNvSpPr/>
            <p:nvPr/>
          </p:nvSpPr>
          <p:spPr>
            <a:xfrm>
              <a:off x="5994247" y="6505194"/>
              <a:ext cx="0" cy="67945"/>
            </a:xfrm>
            <a:custGeom>
              <a:avLst/>
              <a:gdLst/>
              <a:ahLst/>
              <a:cxnLst/>
              <a:rect l="l" t="t" r="r" b="b"/>
              <a:pathLst>
                <a:path h="67945">
                  <a:moveTo>
                    <a:pt x="0" y="67817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48" name="object 18548"/>
            <p:cNvSpPr/>
            <p:nvPr/>
          </p:nvSpPr>
          <p:spPr>
            <a:xfrm>
              <a:off x="5998057" y="6502146"/>
              <a:ext cx="0" cy="74295"/>
            </a:xfrm>
            <a:custGeom>
              <a:avLst/>
              <a:gdLst/>
              <a:ahLst/>
              <a:cxnLst/>
              <a:rect l="l" t="t" r="r" b="b"/>
              <a:pathLst>
                <a:path h="74295">
                  <a:moveTo>
                    <a:pt x="0" y="73913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49" name="object 18549"/>
            <p:cNvSpPr/>
            <p:nvPr/>
          </p:nvSpPr>
          <p:spPr>
            <a:xfrm>
              <a:off x="5903569" y="6505194"/>
              <a:ext cx="90805" cy="91440"/>
            </a:xfrm>
            <a:custGeom>
              <a:avLst/>
              <a:gdLst/>
              <a:ahLst/>
              <a:cxnLst/>
              <a:rect l="l" t="t" r="r" b="b"/>
              <a:pathLst>
                <a:path w="90804" h="91440">
                  <a:moveTo>
                    <a:pt x="90677" y="0"/>
                  </a:moveTo>
                  <a:lnTo>
                    <a:pt x="0" y="0"/>
                  </a:lnTo>
                  <a:lnTo>
                    <a:pt x="0" y="91440"/>
                  </a:lnTo>
                  <a:lnTo>
                    <a:pt x="90677" y="9144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50" name="object 18550"/>
            <p:cNvSpPr/>
            <p:nvPr/>
          </p:nvSpPr>
          <p:spPr>
            <a:xfrm>
              <a:off x="5994247" y="660349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5">
                  <a:moveTo>
                    <a:pt x="0" y="0"/>
                  </a:moveTo>
                  <a:lnTo>
                    <a:pt x="685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51" name="object 18551"/>
            <p:cNvSpPr/>
            <p:nvPr/>
          </p:nvSpPr>
          <p:spPr>
            <a:xfrm>
              <a:off x="5991199" y="6599682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0"/>
                  </a:moveTo>
                  <a:lnTo>
                    <a:pt x="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52" name="object 18552"/>
            <p:cNvSpPr/>
            <p:nvPr/>
          </p:nvSpPr>
          <p:spPr>
            <a:xfrm>
              <a:off x="5991199" y="6603492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48" y="0"/>
                  </a:moveTo>
                  <a:lnTo>
                    <a:pt x="0" y="0"/>
                  </a:lnTo>
                </a:path>
                <a:path w="3175">
                  <a:moveTo>
                    <a:pt x="3048" y="0"/>
                  </a:move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53" name="object 18553"/>
            <p:cNvSpPr/>
            <p:nvPr/>
          </p:nvSpPr>
          <p:spPr>
            <a:xfrm>
              <a:off x="5994247" y="660349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5">
                  <a:moveTo>
                    <a:pt x="685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54" name="object 18554"/>
            <p:cNvSpPr/>
            <p:nvPr/>
          </p:nvSpPr>
          <p:spPr>
            <a:xfrm>
              <a:off x="5998057" y="6599682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09">
                  <a:moveTo>
                    <a:pt x="3048" y="0"/>
                  </a:moveTo>
                  <a:lnTo>
                    <a:pt x="3048" y="3810"/>
                  </a:lnTo>
                </a:path>
                <a:path w="3175" h="3809">
                  <a:moveTo>
                    <a:pt x="304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55" name="object 18555"/>
            <p:cNvSpPr/>
            <p:nvPr/>
          </p:nvSpPr>
          <p:spPr>
            <a:xfrm>
              <a:off x="5987389" y="658672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5">
                  <a:moveTo>
                    <a:pt x="685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56" name="object 18556"/>
            <p:cNvSpPr/>
            <p:nvPr/>
          </p:nvSpPr>
          <p:spPr>
            <a:xfrm>
              <a:off x="6037681" y="6454902"/>
              <a:ext cx="15240" cy="5080"/>
            </a:xfrm>
            <a:custGeom>
              <a:avLst/>
              <a:gdLst/>
              <a:ahLst/>
              <a:cxnLst/>
              <a:rect l="l" t="t" r="r" b="b"/>
              <a:pathLst>
                <a:path w="15239" h="5079">
                  <a:moveTo>
                    <a:pt x="15239" y="4572"/>
                  </a:moveTo>
                  <a:lnTo>
                    <a:pt x="8381" y="762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57" name="object 18557"/>
            <p:cNvSpPr/>
            <p:nvPr/>
          </p:nvSpPr>
          <p:spPr>
            <a:xfrm>
              <a:off x="6082639" y="6457950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5">
                  <a:moveTo>
                    <a:pt x="0" y="685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58" name="object 18558"/>
            <p:cNvSpPr/>
            <p:nvPr/>
          </p:nvSpPr>
          <p:spPr>
            <a:xfrm>
              <a:off x="6078829" y="6464808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304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59" name="object 18559"/>
            <p:cNvSpPr/>
            <p:nvPr/>
          </p:nvSpPr>
          <p:spPr>
            <a:xfrm>
              <a:off x="6037681" y="6467856"/>
              <a:ext cx="13970" cy="3810"/>
            </a:xfrm>
            <a:custGeom>
              <a:avLst/>
              <a:gdLst/>
              <a:ahLst/>
              <a:cxnLst/>
              <a:rect l="l" t="t" r="r" b="b"/>
              <a:pathLst>
                <a:path w="13970" h="3810">
                  <a:moveTo>
                    <a:pt x="0" y="3810"/>
                  </a:moveTo>
                  <a:lnTo>
                    <a:pt x="6858" y="3048"/>
                  </a:lnTo>
                  <a:lnTo>
                    <a:pt x="13716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60" name="object 18560"/>
            <p:cNvSpPr/>
            <p:nvPr/>
          </p:nvSpPr>
          <p:spPr>
            <a:xfrm>
              <a:off x="6038443" y="6471666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304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61" name="object 18561"/>
            <p:cNvSpPr/>
            <p:nvPr/>
          </p:nvSpPr>
          <p:spPr>
            <a:xfrm>
              <a:off x="6014821" y="6467856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5">
                  <a:moveTo>
                    <a:pt x="0" y="685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62" name="object 18562"/>
            <p:cNvSpPr/>
            <p:nvPr/>
          </p:nvSpPr>
          <p:spPr>
            <a:xfrm>
              <a:off x="5987389" y="6573012"/>
              <a:ext cx="6985" cy="3175"/>
            </a:xfrm>
            <a:custGeom>
              <a:avLst/>
              <a:gdLst/>
              <a:ahLst/>
              <a:cxnLst/>
              <a:rect l="l" t="t" r="r" b="b"/>
              <a:pathLst>
                <a:path w="6985" h="3175">
                  <a:moveTo>
                    <a:pt x="6858" y="0"/>
                  </a:moveTo>
                  <a:lnTo>
                    <a:pt x="0" y="3048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63" name="object 18563"/>
            <p:cNvSpPr/>
            <p:nvPr/>
          </p:nvSpPr>
          <p:spPr>
            <a:xfrm>
              <a:off x="5994247" y="6586728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59">
                  <a:moveTo>
                    <a:pt x="0" y="9905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64" name="object 18564"/>
            <p:cNvSpPr/>
            <p:nvPr/>
          </p:nvSpPr>
          <p:spPr>
            <a:xfrm>
              <a:off x="5903569" y="6521958"/>
              <a:ext cx="78105" cy="74930"/>
            </a:xfrm>
            <a:custGeom>
              <a:avLst/>
              <a:gdLst/>
              <a:ahLst/>
              <a:cxnLst/>
              <a:rect l="l" t="t" r="r" b="b"/>
              <a:pathLst>
                <a:path w="78104" h="74929">
                  <a:moveTo>
                    <a:pt x="0" y="74676"/>
                  </a:moveTo>
                  <a:lnTo>
                    <a:pt x="77724" y="74676"/>
                  </a:lnTo>
                  <a:lnTo>
                    <a:pt x="77724" y="0"/>
                  </a:lnTo>
                  <a:lnTo>
                    <a:pt x="0" y="0"/>
                  </a:lnTo>
                  <a:lnTo>
                    <a:pt x="0" y="74676"/>
                  </a:lnTo>
                  <a:lnTo>
                    <a:pt x="77724" y="74676"/>
                  </a:lnTo>
                  <a:lnTo>
                    <a:pt x="77724" y="0"/>
                  </a:lnTo>
                  <a:lnTo>
                    <a:pt x="0" y="0"/>
                  </a:lnTo>
                  <a:lnTo>
                    <a:pt x="0" y="7467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65" name="object 18565"/>
            <p:cNvSpPr/>
            <p:nvPr/>
          </p:nvSpPr>
          <p:spPr>
            <a:xfrm>
              <a:off x="6052159" y="6467856"/>
              <a:ext cx="81280" cy="0"/>
            </a:xfrm>
            <a:custGeom>
              <a:avLst/>
              <a:gdLst/>
              <a:ahLst/>
              <a:cxnLst/>
              <a:rect l="l" t="t" r="r" b="b"/>
              <a:pathLst>
                <a:path w="81279">
                  <a:moveTo>
                    <a:pt x="80772" y="0"/>
                  </a:moveTo>
                  <a:lnTo>
                    <a:pt x="0" y="0"/>
                  </a:lnTo>
                </a:path>
                <a:path w="81279">
                  <a:moveTo>
                    <a:pt x="80772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66" name="object 18566"/>
            <p:cNvSpPr/>
            <p:nvPr/>
          </p:nvSpPr>
          <p:spPr>
            <a:xfrm>
              <a:off x="6059017" y="6382512"/>
              <a:ext cx="22860" cy="38100"/>
            </a:xfrm>
            <a:custGeom>
              <a:avLst/>
              <a:gdLst/>
              <a:ahLst/>
              <a:cxnLst/>
              <a:rect l="l" t="t" r="r" b="b"/>
              <a:pathLst>
                <a:path w="22860" h="38100">
                  <a:moveTo>
                    <a:pt x="5334" y="34289"/>
                  </a:moveTo>
                  <a:lnTo>
                    <a:pt x="22860" y="34289"/>
                  </a:lnTo>
                  <a:lnTo>
                    <a:pt x="22860" y="38099"/>
                  </a:lnTo>
                  <a:lnTo>
                    <a:pt x="0" y="38099"/>
                  </a:lnTo>
                  <a:lnTo>
                    <a:pt x="0" y="0"/>
                  </a:lnTo>
                  <a:lnTo>
                    <a:pt x="21336" y="0"/>
                  </a:lnTo>
                  <a:lnTo>
                    <a:pt x="21336" y="3809"/>
                  </a:lnTo>
                  <a:lnTo>
                    <a:pt x="5334" y="3809"/>
                  </a:lnTo>
                  <a:lnTo>
                    <a:pt x="5334" y="16001"/>
                  </a:lnTo>
                  <a:lnTo>
                    <a:pt x="19812" y="16001"/>
                  </a:lnTo>
                  <a:lnTo>
                    <a:pt x="19812" y="19811"/>
                  </a:lnTo>
                  <a:lnTo>
                    <a:pt x="5334" y="19811"/>
                  </a:lnTo>
                  <a:lnTo>
                    <a:pt x="5334" y="3428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67" name="object 18567"/>
            <p:cNvSpPr/>
            <p:nvPr/>
          </p:nvSpPr>
          <p:spPr>
            <a:xfrm>
              <a:off x="6087211" y="6380994"/>
              <a:ext cx="26034" cy="41275"/>
            </a:xfrm>
            <a:custGeom>
              <a:avLst/>
              <a:gdLst/>
              <a:ahLst/>
              <a:cxnLst/>
              <a:rect l="l" t="t" r="r" b="b"/>
              <a:pathLst>
                <a:path w="26035" h="41275">
                  <a:moveTo>
                    <a:pt x="3048" y="38094"/>
                  </a:moveTo>
                  <a:lnTo>
                    <a:pt x="762" y="35046"/>
                  </a:lnTo>
                  <a:lnTo>
                    <a:pt x="0" y="31236"/>
                  </a:lnTo>
                  <a:lnTo>
                    <a:pt x="4572" y="31236"/>
                  </a:lnTo>
                  <a:lnTo>
                    <a:pt x="5334" y="33522"/>
                  </a:lnTo>
                  <a:lnTo>
                    <a:pt x="6858" y="35046"/>
                  </a:lnTo>
                  <a:lnTo>
                    <a:pt x="13267" y="37383"/>
                  </a:lnTo>
                  <a:lnTo>
                    <a:pt x="18849" y="34807"/>
                  </a:lnTo>
                  <a:lnTo>
                    <a:pt x="20913" y="29684"/>
                  </a:lnTo>
                  <a:lnTo>
                    <a:pt x="16764" y="24378"/>
                  </a:lnTo>
                  <a:lnTo>
                    <a:pt x="6096" y="19806"/>
                  </a:lnTo>
                  <a:lnTo>
                    <a:pt x="681" y="10570"/>
                  </a:lnTo>
                  <a:lnTo>
                    <a:pt x="3943" y="3365"/>
                  </a:lnTo>
                  <a:lnTo>
                    <a:pt x="12282" y="0"/>
                  </a:lnTo>
                  <a:lnTo>
                    <a:pt x="22098" y="2280"/>
                  </a:lnTo>
                  <a:lnTo>
                    <a:pt x="24384" y="4566"/>
                  </a:lnTo>
                  <a:lnTo>
                    <a:pt x="24384" y="7614"/>
                  </a:lnTo>
                  <a:lnTo>
                    <a:pt x="19812" y="7614"/>
                  </a:lnTo>
                  <a:lnTo>
                    <a:pt x="19050" y="6090"/>
                  </a:lnTo>
                  <a:lnTo>
                    <a:pt x="18288" y="5328"/>
                  </a:lnTo>
                  <a:lnTo>
                    <a:pt x="16002" y="4566"/>
                  </a:lnTo>
                  <a:lnTo>
                    <a:pt x="13716" y="3804"/>
                  </a:lnTo>
                  <a:lnTo>
                    <a:pt x="10668" y="4566"/>
                  </a:lnTo>
                  <a:lnTo>
                    <a:pt x="8382" y="5328"/>
                  </a:lnTo>
                  <a:lnTo>
                    <a:pt x="6858" y="7614"/>
                  </a:lnTo>
                  <a:lnTo>
                    <a:pt x="6096" y="9900"/>
                  </a:lnTo>
                  <a:lnTo>
                    <a:pt x="6858" y="12186"/>
                  </a:lnTo>
                  <a:lnTo>
                    <a:pt x="8382" y="14472"/>
                  </a:lnTo>
                  <a:lnTo>
                    <a:pt x="11430" y="15996"/>
                  </a:lnTo>
                  <a:lnTo>
                    <a:pt x="16764" y="19044"/>
                  </a:lnTo>
                  <a:lnTo>
                    <a:pt x="21336" y="21330"/>
                  </a:lnTo>
                  <a:lnTo>
                    <a:pt x="23622" y="23616"/>
                  </a:lnTo>
                  <a:lnTo>
                    <a:pt x="25146" y="26664"/>
                  </a:lnTo>
                  <a:lnTo>
                    <a:pt x="25908" y="30474"/>
                  </a:lnTo>
                  <a:lnTo>
                    <a:pt x="25146" y="34284"/>
                  </a:lnTo>
                  <a:lnTo>
                    <a:pt x="22860" y="38094"/>
                  </a:lnTo>
                  <a:lnTo>
                    <a:pt x="19050" y="40380"/>
                  </a:lnTo>
                  <a:lnTo>
                    <a:pt x="12954" y="41142"/>
                  </a:lnTo>
                  <a:lnTo>
                    <a:pt x="7620" y="40380"/>
                  </a:lnTo>
                  <a:lnTo>
                    <a:pt x="3048" y="3809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68" name="object 18568"/>
            <p:cNvSpPr/>
            <p:nvPr/>
          </p:nvSpPr>
          <p:spPr>
            <a:xfrm>
              <a:off x="6087186" y="6380988"/>
              <a:ext cx="26034" cy="41275"/>
            </a:xfrm>
            <a:custGeom>
              <a:avLst/>
              <a:gdLst/>
              <a:ahLst/>
              <a:cxnLst/>
              <a:rect l="l" t="t" r="r" b="b"/>
              <a:pathLst>
                <a:path w="26035" h="41275">
                  <a:moveTo>
                    <a:pt x="25933" y="32004"/>
                  </a:moveTo>
                  <a:lnTo>
                    <a:pt x="25933" y="27432"/>
                  </a:lnTo>
                  <a:lnTo>
                    <a:pt x="24409" y="23622"/>
                  </a:lnTo>
                  <a:lnTo>
                    <a:pt x="23647" y="23622"/>
                  </a:lnTo>
                  <a:lnTo>
                    <a:pt x="21361" y="21336"/>
                  </a:lnTo>
                  <a:lnTo>
                    <a:pt x="16789" y="19050"/>
                  </a:lnTo>
                  <a:lnTo>
                    <a:pt x="16027" y="18288"/>
                  </a:lnTo>
                  <a:lnTo>
                    <a:pt x="8407" y="14478"/>
                  </a:lnTo>
                  <a:lnTo>
                    <a:pt x="6883" y="12192"/>
                  </a:lnTo>
                  <a:lnTo>
                    <a:pt x="6121" y="9905"/>
                  </a:lnTo>
                  <a:lnTo>
                    <a:pt x="6883" y="7620"/>
                  </a:lnTo>
                  <a:lnTo>
                    <a:pt x="7645" y="6096"/>
                  </a:lnTo>
                  <a:lnTo>
                    <a:pt x="8407" y="5333"/>
                  </a:lnTo>
                  <a:lnTo>
                    <a:pt x="11455" y="3809"/>
                  </a:lnTo>
                  <a:lnTo>
                    <a:pt x="15265" y="3809"/>
                  </a:lnTo>
                  <a:lnTo>
                    <a:pt x="18313" y="5333"/>
                  </a:lnTo>
                  <a:lnTo>
                    <a:pt x="19837" y="6858"/>
                  </a:lnTo>
                  <a:lnTo>
                    <a:pt x="19837" y="7620"/>
                  </a:lnTo>
                  <a:lnTo>
                    <a:pt x="24409" y="7620"/>
                  </a:lnTo>
                  <a:lnTo>
                    <a:pt x="24409" y="5333"/>
                  </a:lnTo>
                  <a:lnTo>
                    <a:pt x="23647" y="3809"/>
                  </a:lnTo>
                  <a:lnTo>
                    <a:pt x="22123" y="2286"/>
                  </a:lnTo>
                  <a:lnTo>
                    <a:pt x="19075" y="762"/>
                  </a:lnTo>
                  <a:lnTo>
                    <a:pt x="16789" y="0"/>
                  </a:lnTo>
                  <a:lnTo>
                    <a:pt x="10693" y="0"/>
                  </a:lnTo>
                  <a:lnTo>
                    <a:pt x="7645" y="762"/>
                  </a:lnTo>
                  <a:lnTo>
                    <a:pt x="4597" y="3048"/>
                  </a:lnTo>
                  <a:lnTo>
                    <a:pt x="3835" y="3048"/>
                  </a:lnTo>
                  <a:lnTo>
                    <a:pt x="1549" y="6096"/>
                  </a:lnTo>
                  <a:lnTo>
                    <a:pt x="787" y="8382"/>
                  </a:lnTo>
                  <a:lnTo>
                    <a:pt x="0" y="14122"/>
                  </a:lnTo>
                  <a:lnTo>
                    <a:pt x="2438" y="16256"/>
                  </a:lnTo>
                  <a:lnTo>
                    <a:pt x="6121" y="19812"/>
                  </a:lnTo>
                  <a:lnTo>
                    <a:pt x="10693" y="22098"/>
                  </a:lnTo>
                  <a:lnTo>
                    <a:pt x="11455" y="22098"/>
                  </a:lnTo>
                  <a:lnTo>
                    <a:pt x="16306" y="24587"/>
                  </a:lnTo>
                  <a:lnTo>
                    <a:pt x="21374" y="24638"/>
                  </a:lnTo>
                  <a:lnTo>
                    <a:pt x="20599" y="31242"/>
                  </a:lnTo>
                  <a:lnTo>
                    <a:pt x="20599" y="32766"/>
                  </a:lnTo>
                  <a:lnTo>
                    <a:pt x="19075" y="35052"/>
                  </a:lnTo>
                  <a:lnTo>
                    <a:pt x="18313" y="35052"/>
                  </a:lnTo>
                  <a:lnTo>
                    <a:pt x="16789" y="36576"/>
                  </a:lnTo>
                  <a:lnTo>
                    <a:pt x="10693" y="36576"/>
                  </a:lnTo>
                  <a:lnTo>
                    <a:pt x="6883" y="35052"/>
                  </a:lnTo>
                  <a:lnTo>
                    <a:pt x="6121" y="35052"/>
                  </a:lnTo>
                  <a:lnTo>
                    <a:pt x="5359" y="32766"/>
                  </a:lnTo>
                  <a:lnTo>
                    <a:pt x="5359" y="31242"/>
                  </a:lnTo>
                  <a:lnTo>
                    <a:pt x="25" y="31242"/>
                  </a:lnTo>
                  <a:lnTo>
                    <a:pt x="25" y="34290"/>
                  </a:lnTo>
                  <a:lnTo>
                    <a:pt x="787" y="35814"/>
                  </a:lnTo>
                  <a:lnTo>
                    <a:pt x="3073" y="38100"/>
                  </a:lnTo>
                  <a:lnTo>
                    <a:pt x="6883" y="40386"/>
                  </a:lnTo>
                  <a:lnTo>
                    <a:pt x="9931" y="41148"/>
                  </a:lnTo>
                  <a:lnTo>
                    <a:pt x="16027" y="41148"/>
                  </a:lnTo>
                  <a:lnTo>
                    <a:pt x="19075" y="40386"/>
                  </a:lnTo>
                  <a:lnTo>
                    <a:pt x="22885" y="38100"/>
                  </a:lnTo>
                  <a:lnTo>
                    <a:pt x="22885" y="37338"/>
                  </a:lnTo>
                  <a:lnTo>
                    <a:pt x="25171" y="35052"/>
                  </a:lnTo>
                  <a:lnTo>
                    <a:pt x="25933" y="32004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69" name="object 18569"/>
            <p:cNvSpPr/>
            <p:nvPr/>
          </p:nvSpPr>
          <p:spPr>
            <a:xfrm>
              <a:off x="6132931" y="6359652"/>
              <a:ext cx="0" cy="108585"/>
            </a:xfrm>
            <a:custGeom>
              <a:avLst/>
              <a:gdLst/>
              <a:ahLst/>
              <a:cxnLst/>
              <a:rect l="l" t="t" r="r" b="b"/>
              <a:pathLst>
                <a:path h="108585">
                  <a:moveTo>
                    <a:pt x="0" y="108203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70" name="object 18570"/>
            <p:cNvSpPr/>
            <p:nvPr/>
          </p:nvSpPr>
          <p:spPr>
            <a:xfrm>
              <a:off x="6011011" y="6373368"/>
              <a:ext cx="0" cy="81915"/>
            </a:xfrm>
            <a:custGeom>
              <a:avLst/>
              <a:gdLst/>
              <a:ahLst/>
              <a:cxnLst/>
              <a:rect l="l" t="t" r="r" b="b"/>
              <a:pathLst>
                <a:path h="81914">
                  <a:moveTo>
                    <a:pt x="0" y="0"/>
                  </a:moveTo>
                  <a:lnTo>
                    <a:pt x="0" y="8153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71" name="object 18571"/>
            <p:cNvSpPr/>
            <p:nvPr/>
          </p:nvSpPr>
          <p:spPr>
            <a:xfrm>
              <a:off x="6024727" y="6373368"/>
              <a:ext cx="0" cy="81915"/>
            </a:xfrm>
            <a:custGeom>
              <a:avLst/>
              <a:gdLst/>
              <a:ahLst/>
              <a:cxnLst/>
              <a:rect l="l" t="t" r="r" b="b"/>
              <a:pathLst>
                <a:path h="81914">
                  <a:moveTo>
                    <a:pt x="0" y="0"/>
                  </a:moveTo>
                  <a:lnTo>
                    <a:pt x="0" y="8153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72" name="object 18572"/>
            <p:cNvSpPr/>
            <p:nvPr/>
          </p:nvSpPr>
          <p:spPr>
            <a:xfrm>
              <a:off x="6045301" y="6382512"/>
              <a:ext cx="22860" cy="38100"/>
            </a:xfrm>
            <a:custGeom>
              <a:avLst/>
              <a:gdLst/>
              <a:ahLst/>
              <a:cxnLst/>
              <a:rect l="l" t="t" r="r" b="b"/>
              <a:pathLst>
                <a:path w="22860" h="38100">
                  <a:moveTo>
                    <a:pt x="5334" y="34289"/>
                  </a:moveTo>
                  <a:lnTo>
                    <a:pt x="22860" y="34289"/>
                  </a:lnTo>
                  <a:lnTo>
                    <a:pt x="22860" y="38099"/>
                  </a:lnTo>
                  <a:lnTo>
                    <a:pt x="0" y="38099"/>
                  </a:lnTo>
                  <a:lnTo>
                    <a:pt x="0" y="0"/>
                  </a:lnTo>
                  <a:lnTo>
                    <a:pt x="22098" y="0"/>
                  </a:lnTo>
                  <a:lnTo>
                    <a:pt x="22098" y="3809"/>
                  </a:lnTo>
                  <a:lnTo>
                    <a:pt x="5334" y="3809"/>
                  </a:lnTo>
                  <a:lnTo>
                    <a:pt x="5334" y="16001"/>
                  </a:lnTo>
                  <a:lnTo>
                    <a:pt x="19812" y="16001"/>
                  </a:lnTo>
                  <a:lnTo>
                    <a:pt x="19812" y="19811"/>
                  </a:lnTo>
                  <a:lnTo>
                    <a:pt x="5334" y="19811"/>
                  </a:lnTo>
                  <a:lnTo>
                    <a:pt x="5334" y="3428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73" name="object 18573"/>
            <p:cNvSpPr/>
            <p:nvPr/>
          </p:nvSpPr>
          <p:spPr>
            <a:xfrm>
              <a:off x="6073495" y="6380876"/>
              <a:ext cx="26034" cy="41275"/>
            </a:xfrm>
            <a:custGeom>
              <a:avLst/>
              <a:gdLst/>
              <a:ahLst/>
              <a:cxnLst/>
              <a:rect l="l" t="t" r="r" b="b"/>
              <a:pathLst>
                <a:path w="26035" h="41275">
                  <a:moveTo>
                    <a:pt x="3048" y="38211"/>
                  </a:moveTo>
                  <a:lnTo>
                    <a:pt x="762" y="35163"/>
                  </a:lnTo>
                  <a:lnTo>
                    <a:pt x="0" y="31353"/>
                  </a:lnTo>
                  <a:lnTo>
                    <a:pt x="5334" y="31353"/>
                  </a:lnTo>
                  <a:lnTo>
                    <a:pt x="5334" y="33639"/>
                  </a:lnTo>
                  <a:lnTo>
                    <a:pt x="6858" y="35163"/>
                  </a:lnTo>
                  <a:lnTo>
                    <a:pt x="9906" y="36687"/>
                  </a:lnTo>
                  <a:lnTo>
                    <a:pt x="12954" y="37449"/>
                  </a:lnTo>
                  <a:lnTo>
                    <a:pt x="16764" y="36687"/>
                  </a:lnTo>
                  <a:lnTo>
                    <a:pt x="19050" y="35163"/>
                  </a:lnTo>
                  <a:lnTo>
                    <a:pt x="20574" y="32877"/>
                  </a:lnTo>
                  <a:lnTo>
                    <a:pt x="21336" y="30591"/>
                  </a:lnTo>
                  <a:lnTo>
                    <a:pt x="19812" y="26019"/>
                  </a:lnTo>
                  <a:lnTo>
                    <a:pt x="16764" y="24495"/>
                  </a:lnTo>
                  <a:lnTo>
                    <a:pt x="11430" y="22209"/>
                  </a:lnTo>
                  <a:lnTo>
                    <a:pt x="6858" y="19923"/>
                  </a:lnTo>
                  <a:lnTo>
                    <a:pt x="1265" y="11391"/>
                  </a:lnTo>
                  <a:lnTo>
                    <a:pt x="4071" y="3874"/>
                  </a:lnTo>
                  <a:lnTo>
                    <a:pt x="12081" y="0"/>
                  </a:lnTo>
                  <a:lnTo>
                    <a:pt x="22098" y="2397"/>
                  </a:lnTo>
                  <a:lnTo>
                    <a:pt x="24384" y="4683"/>
                  </a:lnTo>
                  <a:lnTo>
                    <a:pt x="25146" y="7731"/>
                  </a:lnTo>
                  <a:lnTo>
                    <a:pt x="19812" y="7731"/>
                  </a:lnTo>
                  <a:lnTo>
                    <a:pt x="19812" y="6207"/>
                  </a:lnTo>
                  <a:lnTo>
                    <a:pt x="18288" y="5445"/>
                  </a:lnTo>
                  <a:lnTo>
                    <a:pt x="16002" y="4683"/>
                  </a:lnTo>
                  <a:lnTo>
                    <a:pt x="9169" y="2080"/>
                  </a:lnTo>
                  <a:lnTo>
                    <a:pt x="3568" y="8201"/>
                  </a:lnTo>
                  <a:lnTo>
                    <a:pt x="8382" y="14589"/>
                  </a:lnTo>
                  <a:lnTo>
                    <a:pt x="11430" y="16113"/>
                  </a:lnTo>
                  <a:lnTo>
                    <a:pt x="16764" y="19161"/>
                  </a:lnTo>
                  <a:lnTo>
                    <a:pt x="21336" y="21447"/>
                  </a:lnTo>
                  <a:lnTo>
                    <a:pt x="24384" y="23733"/>
                  </a:lnTo>
                  <a:lnTo>
                    <a:pt x="25908" y="26781"/>
                  </a:lnTo>
                  <a:lnTo>
                    <a:pt x="25908" y="30591"/>
                  </a:lnTo>
                  <a:lnTo>
                    <a:pt x="25146" y="34401"/>
                  </a:lnTo>
                  <a:lnTo>
                    <a:pt x="22860" y="38211"/>
                  </a:lnTo>
                  <a:lnTo>
                    <a:pt x="19050" y="40497"/>
                  </a:lnTo>
                  <a:lnTo>
                    <a:pt x="12954" y="41259"/>
                  </a:lnTo>
                  <a:lnTo>
                    <a:pt x="7620" y="40497"/>
                  </a:lnTo>
                  <a:lnTo>
                    <a:pt x="3048" y="382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74" name="object 18574"/>
            <p:cNvSpPr/>
            <p:nvPr/>
          </p:nvSpPr>
          <p:spPr>
            <a:xfrm>
              <a:off x="6103975" y="6380988"/>
              <a:ext cx="29209" cy="41275"/>
            </a:xfrm>
            <a:custGeom>
              <a:avLst/>
              <a:gdLst/>
              <a:ahLst/>
              <a:cxnLst/>
              <a:rect l="l" t="t" r="r" b="b"/>
              <a:pathLst>
                <a:path w="29210" h="41275">
                  <a:moveTo>
                    <a:pt x="22098" y="35813"/>
                  </a:moveTo>
                  <a:lnTo>
                    <a:pt x="23622" y="33527"/>
                  </a:lnTo>
                  <a:lnTo>
                    <a:pt x="24384" y="31241"/>
                  </a:lnTo>
                  <a:lnTo>
                    <a:pt x="28956" y="31241"/>
                  </a:lnTo>
                  <a:lnTo>
                    <a:pt x="28194" y="34289"/>
                  </a:lnTo>
                  <a:lnTo>
                    <a:pt x="26670" y="37337"/>
                  </a:lnTo>
                  <a:lnTo>
                    <a:pt x="22098" y="40385"/>
                  </a:lnTo>
                  <a:lnTo>
                    <a:pt x="16764" y="41147"/>
                  </a:lnTo>
                  <a:lnTo>
                    <a:pt x="9906" y="39623"/>
                  </a:lnTo>
                  <a:lnTo>
                    <a:pt x="4572" y="35813"/>
                  </a:lnTo>
                  <a:lnTo>
                    <a:pt x="2286" y="32765"/>
                  </a:lnTo>
                  <a:lnTo>
                    <a:pt x="1524" y="29717"/>
                  </a:lnTo>
                  <a:lnTo>
                    <a:pt x="0" y="25145"/>
                  </a:lnTo>
                  <a:lnTo>
                    <a:pt x="0" y="16001"/>
                  </a:lnTo>
                  <a:lnTo>
                    <a:pt x="1524" y="11429"/>
                  </a:lnTo>
                  <a:lnTo>
                    <a:pt x="2286" y="8381"/>
                  </a:lnTo>
                  <a:lnTo>
                    <a:pt x="4572" y="5333"/>
                  </a:lnTo>
                  <a:lnTo>
                    <a:pt x="9906" y="1523"/>
                  </a:lnTo>
                  <a:lnTo>
                    <a:pt x="16002" y="0"/>
                  </a:lnTo>
                  <a:lnTo>
                    <a:pt x="22098" y="761"/>
                  </a:lnTo>
                  <a:lnTo>
                    <a:pt x="25908" y="3047"/>
                  </a:lnTo>
                  <a:lnTo>
                    <a:pt x="28194" y="6095"/>
                  </a:lnTo>
                  <a:lnTo>
                    <a:pt x="28956" y="9905"/>
                  </a:lnTo>
                  <a:lnTo>
                    <a:pt x="24384" y="9905"/>
                  </a:lnTo>
                  <a:lnTo>
                    <a:pt x="23622" y="6857"/>
                  </a:lnTo>
                  <a:lnTo>
                    <a:pt x="10750" y="5366"/>
                  </a:lnTo>
                  <a:lnTo>
                    <a:pt x="5210" y="18073"/>
                  </a:lnTo>
                  <a:lnTo>
                    <a:pt x="7923" y="32602"/>
                  </a:lnTo>
                  <a:lnTo>
                    <a:pt x="19812" y="36575"/>
                  </a:lnTo>
                  <a:lnTo>
                    <a:pt x="22098" y="3581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75" name="object 18575"/>
            <p:cNvSpPr/>
            <p:nvPr/>
          </p:nvSpPr>
          <p:spPr>
            <a:xfrm>
              <a:off x="6073495" y="6380733"/>
              <a:ext cx="59690" cy="41910"/>
            </a:xfrm>
            <a:custGeom>
              <a:avLst/>
              <a:gdLst/>
              <a:ahLst/>
              <a:cxnLst/>
              <a:rect l="l" t="t" r="r" b="b"/>
              <a:pathLst>
                <a:path w="59689" h="41910">
                  <a:moveTo>
                    <a:pt x="25908" y="27686"/>
                  </a:moveTo>
                  <a:lnTo>
                    <a:pt x="24384" y="23876"/>
                  </a:lnTo>
                  <a:lnTo>
                    <a:pt x="21336" y="21590"/>
                  </a:lnTo>
                  <a:lnTo>
                    <a:pt x="17526" y="19304"/>
                  </a:lnTo>
                  <a:lnTo>
                    <a:pt x="16764" y="19304"/>
                  </a:lnTo>
                  <a:lnTo>
                    <a:pt x="16002" y="18542"/>
                  </a:lnTo>
                  <a:lnTo>
                    <a:pt x="8382" y="14732"/>
                  </a:lnTo>
                  <a:lnTo>
                    <a:pt x="6858" y="12446"/>
                  </a:lnTo>
                  <a:lnTo>
                    <a:pt x="6858" y="7874"/>
                  </a:lnTo>
                  <a:lnTo>
                    <a:pt x="8382" y="6350"/>
                  </a:lnTo>
                  <a:lnTo>
                    <a:pt x="8382" y="5588"/>
                  </a:lnTo>
                  <a:lnTo>
                    <a:pt x="12192" y="4064"/>
                  </a:lnTo>
                  <a:lnTo>
                    <a:pt x="15240" y="4064"/>
                  </a:lnTo>
                  <a:lnTo>
                    <a:pt x="18288" y="5588"/>
                  </a:lnTo>
                  <a:lnTo>
                    <a:pt x="19812" y="7112"/>
                  </a:lnTo>
                  <a:lnTo>
                    <a:pt x="19812" y="7874"/>
                  </a:lnTo>
                  <a:lnTo>
                    <a:pt x="25146" y="7874"/>
                  </a:lnTo>
                  <a:lnTo>
                    <a:pt x="24384" y="5588"/>
                  </a:lnTo>
                  <a:lnTo>
                    <a:pt x="24384" y="4064"/>
                  </a:lnTo>
                  <a:lnTo>
                    <a:pt x="22860" y="2540"/>
                  </a:lnTo>
                  <a:lnTo>
                    <a:pt x="22098" y="2540"/>
                  </a:lnTo>
                  <a:lnTo>
                    <a:pt x="19050" y="1016"/>
                  </a:lnTo>
                  <a:lnTo>
                    <a:pt x="16764" y="254"/>
                  </a:lnTo>
                  <a:lnTo>
                    <a:pt x="11430" y="254"/>
                  </a:lnTo>
                  <a:lnTo>
                    <a:pt x="7620" y="1016"/>
                  </a:lnTo>
                  <a:lnTo>
                    <a:pt x="4572" y="3302"/>
                  </a:lnTo>
                  <a:lnTo>
                    <a:pt x="2286" y="6350"/>
                  </a:lnTo>
                  <a:lnTo>
                    <a:pt x="1524" y="8636"/>
                  </a:lnTo>
                  <a:lnTo>
                    <a:pt x="1524" y="14732"/>
                  </a:lnTo>
                  <a:lnTo>
                    <a:pt x="3048" y="17018"/>
                  </a:lnTo>
                  <a:lnTo>
                    <a:pt x="3810" y="17018"/>
                  </a:lnTo>
                  <a:lnTo>
                    <a:pt x="3810" y="17780"/>
                  </a:lnTo>
                  <a:lnTo>
                    <a:pt x="6858" y="20066"/>
                  </a:lnTo>
                  <a:lnTo>
                    <a:pt x="10668" y="22352"/>
                  </a:lnTo>
                  <a:lnTo>
                    <a:pt x="11430" y="22352"/>
                  </a:lnTo>
                  <a:lnTo>
                    <a:pt x="16764" y="24638"/>
                  </a:lnTo>
                  <a:lnTo>
                    <a:pt x="19812" y="26162"/>
                  </a:lnTo>
                  <a:lnTo>
                    <a:pt x="19812" y="26924"/>
                  </a:lnTo>
                  <a:lnTo>
                    <a:pt x="20574" y="29210"/>
                  </a:lnTo>
                  <a:lnTo>
                    <a:pt x="20574" y="33020"/>
                  </a:lnTo>
                  <a:lnTo>
                    <a:pt x="19050" y="35306"/>
                  </a:lnTo>
                  <a:lnTo>
                    <a:pt x="16764" y="36830"/>
                  </a:lnTo>
                  <a:lnTo>
                    <a:pt x="11430" y="36830"/>
                  </a:lnTo>
                  <a:lnTo>
                    <a:pt x="6858" y="35306"/>
                  </a:lnTo>
                  <a:lnTo>
                    <a:pt x="5334" y="33020"/>
                  </a:lnTo>
                  <a:lnTo>
                    <a:pt x="5334" y="31496"/>
                  </a:lnTo>
                  <a:lnTo>
                    <a:pt x="0" y="31496"/>
                  </a:lnTo>
                  <a:lnTo>
                    <a:pt x="762" y="34544"/>
                  </a:lnTo>
                  <a:lnTo>
                    <a:pt x="1524" y="36068"/>
                  </a:lnTo>
                  <a:lnTo>
                    <a:pt x="3048" y="38354"/>
                  </a:lnTo>
                  <a:lnTo>
                    <a:pt x="3810" y="38354"/>
                  </a:lnTo>
                  <a:lnTo>
                    <a:pt x="6858" y="40640"/>
                  </a:lnTo>
                  <a:lnTo>
                    <a:pt x="13830" y="41833"/>
                  </a:lnTo>
                  <a:lnTo>
                    <a:pt x="20180" y="40182"/>
                  </a:lnTo>
                  <a:lnTo>
                    <a:pt x="24625" y="35902"/>
                  </a:lnTo>
                  <a:lnTo>
                    <a:pt x="25908" y="29210"/>
                  </a:lnTo>
                  <a:lnTo>
                    <a:pt x="25908" y="27686"/>
                  </a:lnTo>
                  <a:close/>
                </a:path>
                <a:path w="59689" h="41910">
                  <a:moveTo>
                    <a:pt x="59436" y="9398"/>
                  </a:moveTo>
                  <a:lnTo>
                    <a:pt x="58674" y="7874"/>
                  </a:lnTo>
                  <a:lnTo>
                    <a:pt x="56502" y="228"/>
                  </a:lnTo>
                  <a:lnTo>
                    <a:pt x="51638" y="0"/>
                  </a:lnTo>
                  <a:lnTo>
                    <a:pt x="30187" y="23393"/>
                  </a:lnTo>
                  <a:lnTo>
                    <a:pt x="32004" y="30734"/>
                  </a:lnTo>
                  <a:lnTo>
                    <a:pt x="35052" y="35306"/>
                  </a:lnTo>
                  <a:lnTo>
                    <a:pt x="35052" y="36068"/>
                  </a:lnTo>
                  <a:lnTo>
                    <a:pt x="35814" y="36068"/>
                  </a:lnTo>
                  <a:lnTo>
                    <a:pt x="39624" y="39878"/>
                  </a:lnTo>
                  <a:lnTo>
                    <a:pt x="43434" y="41402"/>
                  </a:lnTo>
                  <a:lnTo>
                    <a:pt x="50292" y="41402"/>
                  </a:lnTo>
                  <a:lnTo>
                    <a:pt x="53340" y="39878"/>
                  </a:lnTo>
                  <a:lnTo>
                    <a:pt x="56388" y="37592"/>
                  </a:lnTo>
                  <a:lnTo>
                    <a:pt x="57150" y="37592"/>
                  </a:lnTo>
                  <a:lnTo>
                    <a:pt x="58674" y="35306"/>
                  </a:lnTo>
                  <a:lnTo>
                    <a:pt x="58674" y="33782"/>
                  </a:lnTo>
                  <a:lnTo>
                    <a:pt x="59436" y="32258"/>
                  </a:lnTo>
                  <a:lnTo>
                    <a:pt x="59436" y="31496"/>
                  </a:lnTo>
                  <a:lnTo>
                    <a:pt x="54864" y="31496"/>
                  </a:lnTo>
                  <a:lnTo>
                    <a:pt x="54864" y="32258"/>
                  </a:lnTo>
                  <a:lnTo>
                    <a:pt x="54102" y="33782"/>
                  </a:lnTo>
                  <a:lnTo>
                    <a:pt x="53340" y="36068"/>
                  </a:lnTo>
                  <a:lnTo>
                    <a:pt x="52578" y="36068"/>
                  </a:lnTo>
                  <a:lnTo>
                    <a:pt x="48768" y="37592"/>
                  </a:lnTo>
                  <a:lnTo>
                    <a:pt x="46482" y="37592"/>
                  </a:lnTo>
                  <a:lnTo>
                    <a:pt x="43434" y="36830"/>
                  </a:lnTo>
                  <a:lnTo>
                    <a:pt x="41910" y="36068"/>
                  </a:lnTo>
                  <a:lnTo>
                    <a:pt x="39624" y="33782"/>
                  </a:lnTo>
                  <a:lnTo>
                    <a:pt x="38862" y="33782"/>
                  </a:lnTo>
                  <a:lnTo>
                    <a:pt x="36576" y="29210"/>
                  </a:lnTo>
                  <a:lnTo>
                    <a:pt x="35814" y="24638"/>
                  </a:lnTo>
                  <a:lnTo>
                    <a:pt x="35814" y="17018"/>
                  </a:lnTo>
                  <a:lnTo>
                    <a:pt x="46482" y="4064"/>
                  </a:lnTo>
                  <a:lnTo>
                    <a:pt x="48006" y="4064"/>
                  </a:lnTo>
                  <a:lnTo>
                    <a:pt x="49530" y="4826"/>
                  </a:lnTo>
                  <a:lnTo>
                    <a:pt x="52578" y="5588"/>
                  </a:lnTo>
                  <a:lnTo>
                    <a:pt x="53340" y="5588"/>
                  </a:lnTo>
                  <a:lnTo>
                    <a:pt x="54102" y="7874"/>
                  </a:lnTo>
                  <a:lnTo>
                    <a:pt x="54864" y="9398"/>
                  </a:lnTo>
                  <a:lnTo>
                    <a:pt x="54864" y="10160"/>
                  </a:lnTo>
                  <a:lnTo>
                    <a:pt x="59436" y="10160"/>
                  </a:lnTo>
                  <a:lnTo>
                    <a:pt x="59436" y="939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76" name="object 18576"/>
            <p:cNvSpPr/>
            <p:nvPr/>
          </p:nvSpPr>
          <p:spPr>
            <a:xfrm>
              <a:off x="6132931" y="6359652"/>
              <a:ext cx="0" cy="108585"/>
            </a:xfrm>
            <a:custGeom>
              <a:avLst/>
              <a:gdLst/>
              <a:ahLst/>
              <a:cxnLst/>
              <a:rect l="l" t="t" r="r" b="b"/>
              <a:pathLst>
                <a:path h="108585">
                  <a:moveTo>
                    <a:pt x="0" y="108203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77" name="object 18577"/>
            <p:cNvSpPr/>
            <p:nvPr/>
          </p:nvSpPr>
          <p:spPr>
            <a:xfrm>
              <a:off x="6011011" y="6373368"/>
              <a:ext cx="0" cy="81915"/>
            </a:xfrm>
            <a:custGeom>
              <a:avLst/>
              <a:gdLst/>
              <a:ahLst/>
              <a:cxnLst/>
              <a:rect l="l" t="t" r="r" b="b"/>
              <a:pathLst>
                <a:path h="81914">
                  <a:moveTo>
                    <a:pt x="0" y="0"/>
                  </a:moveTo>
                  <a:lnTo>
                    <a:pt x="0" y="8153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78" name="object 18578"/>
            <p:cNvSpPr/>
            <p:nvPr/>
          </p:nvSpPr>
          <p:spPr>
            <a:xfrm>
              <a:off x="6024727" y="6373368"/>
              <a:ext cx="0" cy="81915"/>
            </a:xfrm>
            <a:custGeom>
              <a:avLst/>
              <a:gdLst/>
              <a:ahLst/>
              <a:cxnLst/>
              <a:rect l="l" t="t" r="r" b="b"/>
              <a:pathLst>
                <a:path h="81914">
                  <a:moveTo>
                    <a:pt x="0" y="0"/>
                  </a:moveTo>
                  <a:lnTo>
                    <a:pt x="0" y="8153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79" name="object 18579"/>
            <p:cNvSpPr/>
            <p:nvPr/>
          </p:nvSpPr>
          <p:spPr>
            <a:xfrm>
              <a:off x="6088735" y="6400800"/>
              <a:ext cx="24765" cy="24130"/>
            </a:xfrm>
            <a:custGeom>
              <a:avLst/>
              <a:gdLst/>
              <a:ahLst/>
              <a:cxnLst/>
              <a:rect l="l" t="t" r="r" b="b"/>
              <a:pathLst>
                <a:path w="24764" h="24129">
                  <a:moveTo>
                    <a:pt x="24384" y="11429"/>
                  </a:moveTo>
                  <a:lnTo>
                    <a:pt x="22860" y="6857"/>
                  </a:lnTo>
                  <a:lnTo>
                    <a:pt x="20574" y="3047"/>
                  </a:lnTo>
                  <a:lnTo>
                    <a:pt x="16764" y="761"/>
                  </a:lnTo>
                  <a:lnTo>
                    <a:pt x="12192" y="0"/>
                  </a:lnTo>
                  <a:lnTo>
                    <a:pt x="7620" y="761"/>
                  </a:lnTo>
                  <a:lnTo>
                    <a:pt x="3810" y="3047"/>
                  </a:lnTo>
                  <a:lnTo>
                    <a:pt x="1524" y="6857"/>
                  </a:lnTo>
                  <a:lnTo>
                    <a:pt x="0" y="11429"/>
                  </a:lnTo>
                  <a:lnTo>
                    <a:pt x="1524" y="16001"/>
                  </a:lnTo>
                  <a:lnTo>
                    <a:pt x="3810" y="19811"/>
                  </a:lnTo>
                  <a:lnTo>
                    <a:pt x="7620" y="22097"/>
                  </a:lnTo>
                  <a:lnTo>
                    <a:pt x="12192" y="23621"/>
                  </a:lnTo>
                  <a:lnTo>
                    <a:pt x="16764" y="22097"/>
                  </a:lnTo>
                  <a:lnTo>
                    <a:pt x="20574" y="19811"/>
                  </a:lnTo>
                  <a:lnTo>
                    <a:pt x="22860" y="16001"/>
                  </a:lnTo>
                  <a:lnTo>
                    <a:pt x="24384" y="11429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8580" name="object 18580"/>
          <p:cNvGrpSpPr/>
          <p:nvPr/>
        </p:nvGrpSpPr>
        <p:grpSpPr>
          <a:xfrm>
            <a:off x="7386216" y="6483807"/>
            <a:ext cx="14365" cy="98164"/>
            <a:chOff x="5876899" y="6251447"/>
            <a:chExt cx="11430" cy="78105"/>
          </a:xfrm>
        </p:grpSpPr>
        <p:sp>
          <p:nvSpPr>
            <p:cNvPr id="18581" name="object 18581"/>
            <p:cNvSpPr/>
            <p:nvPr/>
          </p:nvSpPr>
          <p:spPr>
            <a:xfrm>
              <a:off x="5879185" y="6285737"/>
              <a:ext cx="6985" cy="10160"/>
            </a:xfrm>
            <a:custGeom>
              <a:avLst/>
              <a:gdLst/>
              <a:ahLst/>
              <a:cxnLst/>
              <a:rect l="l" t="t" r="r" b="b"/>
              <a:pathLst>
                <a:path w="6985" h="10160">
                  <a:moveTo>
                    <a:pt x="6858" y="4572"/>
                  </a:moveTo>
                  <a:lnTo>
                    <a:pt x="6096" y="1524"/>
                  </a:lnTo>
                  <a:lnTo>
                    <a:pt x="5334" y="0"/>
                  </a:lnTo>
                  <a:lnTo>
                    <a:pt x="2286" y="0"/>
                  </a:lnTo>
                  <a:lnTo>
                    <a:pt x="0" y="4572"/>
                  </a:lnTo>
                  <a:lnTo>
                    <a:pt x="1524" y="8382"/>
                  </a:lnTo>
                  <a:lnTo>
                    <a:pt x="2286" y="9906"/>
                  </a:lnTo>
                  <a:lnTo>
                    <a:pt x="5334" y="9906"/>
                  </a:lnTo>
                  <a:lnTo>
                    <a:pt x="6096" y="8382"/>
                  </a:lnTo>
                  <a:lnTo>
                    <a:pt x="6858" y="4572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82" name="object 18582"/>
            <p:cNvSpPr/>
            <p:nvPr/>
          </p:nvSpPr>
          <p:spPr>
            <a:xfrm>
              <a:off x="5882995" y="6251447"/>
              <a:ext cx="0" cy="78105"/>
            </a:xfrm>
            <a:custGeom>
              <a:avLst/>
              <a:gdLst/>
              <a:ahLst/>
              <a:cxnLst/>
              <a:rect l="l" t="t" r="r" b="b"/>
              <a:pathLst>
                <a:path h="78104">
                  <a:moveTo>
                    <a:pt x="0" y="77724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83" name="object 18583"/>
            <p:cNvSpPr/>
            <p:nvPr/>
          </p:nvSpPr>
          <p:spPr>
            <a:xfrm>
              <a:off x="5879185" y="6285737"/>
              <a:ext cx="6985" cy="10160"/>
            </a:xfrm>
            <a:custGeom>
              <a:avLst/>
              <a:gdLst/>
              <a:ahLst/>
              <a:cxnLst/>
              <a:rect l="l" t="t" r="r" b="b"/>
              <a:pathLst>
                <a:path w="6985" h="10160">
                  <a:moveTo>
                    <a:pt x="6858" y="4572"/>
                  </a:moveTo>
                  <a:lnTo>
                    <a:pt x="6096" y="1524"/>
                  </a:lnTo>
                  <a:lnTo>
                    <a:pt x="5334" y="0"/>
                  </a:lnTo>
                  <a:lnTo>
                    <a:pt x="2286" y="0"/>
                  </a:lnTo>
                  <a:lnTo>
                    <a:pt x="0" y="4572"/>
                  </a:lnTo>
                  <a:lnTo>
                    <a:pt x="1524" y="8382"/>
                  </a:lnTo>
                  <a:lnTo>
                    <a:pt x="2286" y="9906"/>
                  </a:lnTo>
                  <a:lnTo>
                    <a:pt x="5334" y="9906"/>
                  </a:lnTo>
                  <a:lnTo>
                    <a:pt x="6096" y="8382"/>
                  </a:lnTo>
                  <a:lnTo>
                    <a:pt x="6858" y="4572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84" name="object 18584"/>
            <p:cNvSpPr/>
            <p:nvPr/>
          </p:nvSpPr>
          <p:spPr>
            <a:xfrm>
              <a:off x="5882995" y="6251447"/>
              <a:ext cx="0" cy="78105"/>
            </a:xfrm>
            <a:custGeom>
              <a:avLst/>
              <a:gdLst/>
              <a:ahLst/>
              <a:cxnLst/>
              <a:rect l="l" t="t" r="r" b="b"/>
              <a:pathLst>
                <a:path h="78104">
                  <a:moveTo>
                    <a:pt x="0" y="77724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8585" name="object 18585"/>
          <p:cNvSpPr/>
          <p:nvPr/>
        </p:nvSpPr>
        <p:spPr>
          <a:xfrm>
            <a:off x="7414947" y="6798890"/>
            <a:ext cx="0" cy="122905"/>
          </a:xfrm>
          <a:custGeom>
            <a:avLst/>
            <a:gdLst/>
            <a:ahLst/>
            <a:cxnLst/>
            <a:rect l="l" t="t" r="r" b="b"/>
            <a:pathLst>
              <a:path h="97790">
                <a:moveTo>
                  <a:pt x="0" y="0"/>
                </a:moveTo>
                <a:lnTo>
                  <a:pt x="0" y="97536"/>
                </a:lnTo>
              </a:path>
              <a:path h="97790">
                <a:moveTo>
                  <a:pt x="0" y="0"/>
                </a:moveTo>
                <a:lnTo>
                  <a:pt x="0" y="97536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8586" name="object 18586"/>
          <p:cNvGrpSpPr/>
          <p:nvPr/>
        </p:nvGrpSpPr>
        <p:grpSpPr>
          <a:xfrm>
            <a:off x="7386216" y="6637038"/>
            <a:ext cx="14365" cy="102953"/>
            <a:chOff x="5876899" y="6373367"/>
            <a:chExt cx="11430" cy="81915"/>
          </a:xfrm>
        </p:grpSpPr>
        <p:sp>
          <p:nvSpPr>
            <p:cNvPr id="18587" name="object 18587"/>
            <p:cNvSpPr/>
            <p:nvPr/>
          </p:nvSpPr>
          <p:spPr>
            <a:xfrm>
              <a:off x="5880709" y="6411467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2286" y="0"/>
                  </a:moveTo>
                  <a:lnTo>
                    <a:pt x="3902" y="669"/>
                  </a:lnTo>
                  <a:lnTo>
                    <a:pt x="4572" y="2286"/>
                  </a:lnTo>
                  <a:lnTo>
                    <a:pt x="3902" y="3902"/>
                  </a:lnTo>
                  <a:lnTo>
                    <a:pt x="2286" y="4572"/>
                  </a:lnTo>
                  <a:lnTo>
                    <a:pt x="669" y="3902"/>
                  </a:lnTo>
                  <a:lnTo>
                    <a:pt x="0" y="2286"/>
                  </a:lnTo>
                  <a:lnTo>
                    <a:pt x="669" y="669"/>
                  </a:lnTo>
                  <a:lnTo>
                    <a:pt x="228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88" name="object 18588"/>
            <p:cNvSpPr/>
            <p:nvPr/>
          </p:nvSpPr>
          <p:spPr>
            <a:xfrm>
              <a:off x="5879185" y="6410705"/>
              <a:ext cx="6985" cy="6985"/>
            </a:xfrm>
            <a:custGeom>
              <a:avLst/>
              <a:gdLst/>
              <a:ahLst/>
              <a:cxnLst/>
              <a:rect l="l" t="t" r="r" b="b"/>
              <a:pathLst>
                <a:path w="6985" h="6985">
                  <a:moveTo>
                    <a:pt x="6858" y="3048"/>
                  </a:moveTo>
                  <a:lnTo>
                    <a:pt x="6096" y="762"/>
                  </a:lnTo>
                  <a:lnTo>
                    <a:pt x="3810" y="0"/>
                  </a:lnTo>
                  <a:lnTo>
                    <a:pt x="1524" y="762"/>
                  </a:lnTo>
                  <a:lnTo>
                    <a:pt x="0" y="3048"/>
                  </a:lnTo>
                  <a:lnTo>
                    <a:pt x="1524" y="5334"/>
                  </a:lnTo>
                  <a:lnTo>
                    <a:pt x="3810" y="6858"/>
                  </a:lnTo>
                  <a:lnTo>
                    <a:pt x="6096" y="5334"/>
                  </a:lnTo>
                  <a:lnTo>
                    <a:pt x="6858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89" name="object 18589"/>
            <p:cNvSpPr/>
            <p:nvPr/>
          </p:nvSpPr>
          <p:spPr>
            <a:xfrm>
              <a:off x="5882995" y="6373367"/>
              <a:ext cx="0" cy="81915"/>
            </a:xfrm>
            <a:custGeom>
              <a:avLst/>
              <a:gdLst/>
              <a:ahLst/>
              <a:cxnLst/>
              <a:rect l="l" t="t" r="r" b="b"/>
              <a:pathLst>
                <a:path h="81914">
                  <a:moveTo>
                    <a:pt x="0" y="81534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90" name="object 18590"/>
            <p:cNvSpPr/>
            <p:nvPr/>
          </p:nvSpPr>
          <p:spPr>
            <a:xfrm>
              <a:off x="5879185" y="6410705"/>
              <a:ext cx="6985" cy="6985"/>
            </a:xfrm>
            <a:custGeom>
              <a:avLst/>
              <a:gdLst/>
              <a:ahLst/>
              <a:cxnLst/>
              <a:rect l="l" t="t" r="r" b="b"/>
              <a:pathLst>
                <a:path w="6985" h="6985">
                  <a:moveTo>
                    <a:pt x="6858" y="3048"/>
                  </a:moveTo>
                  <a:lnTo>
                    <a:pt x="6096" y="762"/>
                  </a:lnTo>
                  <a:lnTo>
                    <a:pt x="3810" y="0"/>
                  </a:lnTo>
                  <a:lnTo>
                    <a:pt x="1524" y="762"/>
                  </a:lnTo>
                  <a:lnTo>
                    <a:pt x="0" y="3048"/>
                  </a:lnTo>
                  <a:lnTo>
                    <a:pt x="1524" y="5334"/>
                  </a:lnTo>
                  <a:lnTo>
                    <a:pt x="3810" y="6858"/>
                  </a:lnTo>
                  <a:lnTo>
                    <a:pt x="6096" y="5334"/>
                  </a:lnTo>
                  <a:lnTo>
                    <a:pt x="6858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91" name="object 18591"/>
            <p:cNvSpPr/>
            <p:nvPr/>
          </p:nvSpPr>
          <p:spPr>
            <a:xfrm>
              <a:off x="5882995" y="6373367"/>
              <a:ext cx="0" cy="81915"/>
            </a:xfrm>
            <a:custGeom>
              <a:avLst/>
              <a:gdLst/>
              <a:ahLst/>
              <a:cxnLst/>
              <a:rect l="l" t="t" r="r" b="b"/>
              <a:pathLst>
                <a:path h="81914">
                  <a:moveTo>
                    <a:pt x="0" y="81534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8592" name="object 18592"/>
          <p:cNvSpPr/>
          <p:nvPr/>
        </p:nvSpPr>
        <p:spPr>
          <a:xfrm>
            <a:off x="7414947" y="6798890"/>
            <a:ext cx="123703" cy="0"/>
          </a:xfrm>
          <a:custGeom>
            <a:avLst/>
            <a:gdLst/>
            <a:ahLst/>
            <a:cxnLst/>
            <a:rect l="l" t="t" r="r" b="b"/>
            <a:pathLst>
              <a:path w="98425">
                <a:moveTo>
                  <a:pt x="98298" y="0"/>
                </a:moveTo>
                <a:lnTo>
                  <a:pt x="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93" name="object 18593"/>
          <p:cNvSpPr/>
          <p:nvPr/>
        </p:nvSpPr>
        <p:spPr>
          <a:xfrm>
            <a:off x="7414947" y="6921474"/>
            <a:ext cx="114924" cy="0"/>
          </a:xfrm>
          <a:custGeom>
            <a:avLst/>
            <a:gdLst/>
            <a:ahLst/>
            <a:cxnLst/>
            <a:rect l="l" t="t" r="r" b="b"/>
            <a:pathLst>
              <a:path w="91439">
                <a:moveTo>
                  <a:pt x="0" y="0"/>
                </a:moveTo>
                <a:lnTo>
                  <a:pt x="91440" y="0"/>
                </a:lnTo>
              </a:path>
              <a:path w="91439">
                <a:moveTo>
                  <a:pt x="0" y="0"/>
                </a:moveTo>
                <a:lnTo>
                  <a:pt x="9144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94" name="object 18594"/>
          <p:cNvSpPr/>
          <p:nvPr/>
        </p:nvSpPr>
        <p:spPr>
          <a:xfrm>
            <a:off x="7414947" y="6798890"/>
            <a:ext cx="123703" cy="0"/>
          </a:xfrm>
          <a:custGeom>
            <a:avLst/>
            <a:gdLst/>
            <a:ahLst/>
            <a:cxnLst/>
            <a:rect l="l" t="t" r="r" b="b"/>
            <a:pathLst>
              <a:path w="98425">
                <a:moveTo>
                  <a:pt x="98298" y="0"/>
                </a:moveTo>
                <a:lnTo>
                  <a:pt x="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8595" name="object 18595"/>
          <p:cNvGrpSpPr/>
          <p:nvPr/>
        </p:nvGrpSpPr>
        <p:grpSpPr>
          <a:xfrm>
            <a:off x="7393878" y="6451246"/>
            <a:ext cx="251396" cy="35914"/>
            <a:chOff x="5882995" y="6225540"/>
            <a:chExt cx="200025" cy="28575"/>
          </a:xfrm>
        </p:grpSpPr>
        <p:sp>
          <p:nvSpPr>
            <p:cNvPr id="18596" name="object 18596"/>
            <p:cNvSpPr/>
            <p:nvPr/>
          </p:nvSpPr>
          <p:spPr>
            <a:xfrm>
              <a:off x="5882995" y="6227826"/>
              <a:ext cx="155575" cy="0"/>
            </a:xfrm>
            <a:custGeom>
              <a:avLst/>
              <a:gdLst/>
              <a:ahLst/>
              <a:cxnLst/>
              <a:rect l="l" t="t" r="r" b="b"/>
              <a:pathLst>
                <a:path w="155575">
                  <a:moveTo>
                    <a:pt x="15544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97" name="object 18597"/>
            <p:cNvSpPr/>
            <p:nvPr/>
          </p:nvSpPr>
          <p:spPr>
            <a:xfrm>
              <a:off x="5882995" y="6234684"/>
              <a:ext cx="155575" cy="0"/>
            </a:xfrm>
            <a:custGeom>
              <a:avLst/>
              <a:gdLst/>
              <a:ahLst/>
              <a:cxnLst/>
              <a:rect l="l" t="t" r="r" b="b"/>
              <a:pathLst>
                <a:path w="155575">
                  <a:moveTo>
                    <a:pt x="15544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98" name="object 18598"/>
            <p:cNvSpPr/>
            <p:nvPr/>
          </p:nvSpPr>
          <p:spPr>
            <a:xfrm>
              <a:off x="5882995" y="6238494"/>
              <a:ext cx="196215" cy="0"/>
            </a:xfrm>
            <a:custGeom>
              <a:avLst/>
              <a:gdLst/>
              <a:ahLst/>
              <a:cxnLst/>
              <a:rect l="l" t="t" r="r" b="b"/>
              <a:pathLst>
                <a:path w="196214">
                  <a:moveTo>
                    <a:pt x="195834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99" name="object 18599"/>
            <p:cNvSpPr/>
            <p:nvPr/>
          </p:nvSpPr>
          <p:spPr>
            <a:xfrm>
              <a:off x="5882995" y="6238494"/>
              <a:ext cx="200025" cy="0"/>
            </a:xfrm>
            <a:custGeom>
              <a:avLst/>
              <a:gdLst/>
              <a:ahLst/>
              <a:cxnLst/>
              <a:rect l="l" t="t" r="r" b="b"/>
              <a:pathLst>
                <a:path w="200025">
                  <a:moveTo>
                    <a:pt x="199644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00" name="object 18600"/>
            <p:cNvSpPr/>
            <p:nvPr/>
          </p:nvSpPr>
          <p:spPr>
            <a:xfrm>
              <a:off x="5882995" y="6244590"/>
              <a:ext cx="200025" cy="0"/>
            </a:xfrm>
            <a:custGeom>
              <a:avLst/>
              <a:gdLst/>
              <a:ahLst/>
              <a:cxnLst/>
              <a:rect l="l" t="t" r="r" b="b"/>
              <a:pathLst>
                <a:path w="200025">
                  <a:moveTo>
                    <a:pt x="199644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01" name="object 18601"/>
            <p:cNvSpPr/>
            <p:nvPr/>
          </p:nvSpPr>
          <p:spPr>
            <a:xfrm>
              <a:off x="5882995" y="6251448"/>
              <a:ext cx="155575" cy="0"/>
            </a:xfrm>
            <a:custGeom>
              <a:avLst/>
              <a:gdLst/>
              <a:ahLst/>
              <a:cxnLst/>
              <a:rect l="l" t="t" r="r" b="b"/>
              <a:pathLst>
                <a:path w="155575">
                  <a:moveTo>
                    <a:pt x="15544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8602" name="object 18602"/>
          <p:cNvGrpSpPr/>
          <p:nvPr/>
        </p:nvGrpSpPr>
        <p:grpSpPr>
          <a:xfrm>
            <a:off x="7393878" y="6532649"/>
            <a:ext cx="251396" cy="107741"/>
            <a:chOff x="5882995" y="6290309"/>
            <a:chExt cx="200025" cy="85725"/>
          </a:xfrm>
        </p:grpSpPr>
        <p:sp>
          <p:nvSpPr>
            <p:cNvPr id="18603" name="object 18603"/>
            <p:cNvSpPr/>
            <p:nvPr/>
          </p:nvSpPr>
          <p:spPr>
            <a:xfrm>
              <a:off x="5882995" y="6352793"/>
              <a:ext cx="155575" cy="0"/>
            </a:xfrm>
            <a:custGeom>
              <a:avLst/>
              <a:gdLst/>
              <a:ahLst/>
              <a:cxnLst/>
              <a:rect l="l" t="t" r="r" b="b"/>
              <a:pathLst>
                <a:path w="155575">
                  <a:moveTo>
                    <a:pt x="15544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04" name="object 18604"/>
            <p:cNvSpPr/>
            <p:nvPr/>
          </p:nvSpPr>
          <p:spPr>
            <a:xfrm>
              <a:off x="5882995" y="6346697"/>
              <a:ext cx="155575" cy="0"/>
            </a:xfrm>
            <a:custGeom>
              <a:avLst/>
              <a:gdLst/>
              <a:ahLst/>
              <a:cxnLst/>
              <a:rect l="l" t="t" r="r" b="b"/>
              <a:pathLst>
                <a:path w="155575">
                  <a:moveTo>
                    <a:pt x="15544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05" name="object 18605"/>
            <p:cNvSpPr/>
            <p:nvPr/>
          </p:nvSpPr>
          <p:spPr>
            <a:xfrm>
              <a:off x="5882995" y="6342887"/>
              <a:ext cx="196215" cy="0"/>
            </a:xfrm>
            <a:custGeom>
              <a:avLst/>
              <a:gdLst/>
              <a:ahLst/>
              <a:cxnLst/>
              <a:rect l="l" t="t" r="r" b="b"/>
              <a:pathLst>
                <a:path w="196214">
                  <a:moveTo>
                    <a:pt x="195834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06" name="object 18606"/>
            <p:cNvSpPr/>
            <p:nvPr/>
          </p:nvSpPr>
          <p:spPr>
            <a:xfrm>
              <a:off x="5882995" y="6342887"/>
              <a:ext cx="200025" cy="0"/>
            </a:xfrm>
            <a:custGeom>
              <a:avLst/>
              <a:gdLst/>
              <a:ahLst/>
              <a:cxnLst/>
              <a:rect l="l" t="t" r="r" b="b"/>
              <a:pathLst>
                <a:path w="200025">
                  <a:moveTo>
                    <a:pt x="199644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07" name="object 18607"/>
            <p:cNvSpPr/>
            <p:nvPr/>
          </p:nvSpPr>
          <p:spPr>
            <a:xfrm>
              <a:off x="5882995" y="6336029"/>
              <a:ext cx="200025" cy="0"/>
            </a:xfrm>
            <a:custGeom>
              <a:avLst/>
              <a:gdLst/>
              <a:ahLst/>
              <a:cxnLst/>
              <a:rect l="l" t="t" r="r" b="b"/>
              <a:pathLst>
                <a:path w="200025">
                  <a:moveTo>
                    <a:pt x="199644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08" name="object 18608"/>
            <p:cNvSpPr/>
            <p:nvPr/>
          </p:nvSpPr>
          <p:spPr>
            <a:xfrm>
              <a:off x="5882995" y="6329171"/>
              <a:ext cx="155575" cy="0"/>
            </a:xfrm>
            <a:custGeom>
              <a:avLst/>
              <a:gdLst/>
              <a:ahLst/>
              <a:cxnLst/>
              <a:rect l="l" t="t" r="r" b="b"/>
              <a:pathLst>
                <a:path w="155575">
                  <a:moveTo>
                    <a:pt x="15544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09" name="object 18609"/>
            <p:cNvSpPr/>
            <p:nvPr/>
          </p:nvSpPr>
          <p:spPr>
            <a:xfrm>
              <a:off x="5882995" y="6292595"/>
              <a:ext cx="118110" cy="0"/>
            </a:xfrm>
            <a:custGeom>
              <a:avLst/>
              <a:gdLst/>
              <a:ahLst/>
              <a:cxnLst/>
              <a:rect l="l" t="t" r="r" b="b"/>
              <a:pathLst>
                <a:path w="118110">
                  <a:moveTo>
                    <a:pt x="118110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10" name="object 18610"/>
            <p:cNvSpPr/>
            <p:nvPr/>
          </p:nvSpPr>
          <p:spPr>
            <a:xfrm>
              <a:off x="5882995" y="6352793"/>
              <a:ext cx="155575" cy="0"/>
            </a:xfrm>
            <a:custGeom>
              <a:avLst/>
              <a:gdLst/>
              <a:ahLst/>
              <a:cxnLst/>
              <a:rect l="l" t="t" r="r" b="b"/>
              <a:pathLst>
                <a:path w="155575">
                  <a:moveTo>
                    <a:pt x="15544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11" name="object 18611"/>
            <p:cNvSpPr/>
            <p:nvPr/>
          </p:nvSpPr>
          <p:spPr>
            <a:xfrm>
              <a:off x="5882995" y="6356603"/>
              <a:ext cx="155575" cy="0"/>
            </a:xfrm>
            <a:custGeom>
              <a:avLst/>
              <a:gdLst/>
              <a:ahLst/>
              <a:cxnLst/>
              <a:rect l="l" t="t" r="r" b="b"/>
              <a:pathLst>
                <a:path w="155575">
                  <a:moveTo>
                    <a:pt x="15544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12" name="object 18612"/>
            <p:cNvSpPr/>
            <p:nvPr/>
          </p:nvSpPr>
          <p:spPr>
            <a:xfrm>
              <a:off x="5882995" y="6359651"/>
              <a:ext cx="196215" cy="0"/>
            </a:xfrm>
            <a:custGeom>
              <a:avLst/>
              <a:gdLst/>
              <a:ahLst/>
              <a:cxnLst/>
              <a:rect l="l" t="t" r="r" b="b"/>
              <a:pathLst>
                <a:path w="196214">
                  <a:moveTo>
                    <a:pt x="195834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13" name="object 18613"/>
            <p:cNvSpPr/>
            <p:nvPr/>
          </p:nvSpPr>
          <p:spPr>
            <a:xfrm>
              <a:off x="5882995" y="6363461"/>
              <a:ext cx="200025" cy="0"/>
            </a:xfrm>
            <a:custGeom>
              <a:avLst/>
              <a:gdLst/>
              <a:ahLst/>
              <a:cxnLst/>
              <a:rect l="l" t="t" r="r" b="b"/>
              <a:pathLst>
                <a:path w="200025">
                  <a:moveTo>
                    <a:pt x="199644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14" name="object 18614"/>
            <p:cNvSpPr/>
            <p:nvPr/>
          </p:nvSpPr>
          <p:spPr>
            <a:xfrm>
              <a:off x="5882995" y="6370319"/>
              <a:ext cx="200025" cy="0"/>
            </a:xfrm>
            <a:custGeom>
              <a:avLst/>
              <a:gdLst/>
              <a:ahLst/>
              <a:cxnLst/>
              <a:rect l="l" t="t" r="r" b="b"/>
              <a:pathLst>
                <a:path w="200025">
                  <a:moveTo>
                    <a:pt x="199644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15" name="object 18615"/>
            <p:cNvSpPr/>
            <p:nvPr/>
          </p:nvSpPr>
          <p:spPr>
            <a:xfrm>
              <a:off x="5882995" y="6373367"/>
              <a:ext cx="155575" cy="0"/>
            </a:xfrm>
            <a:custGeom>
              <a:avLst/>
              <a:gdLst/>
              <a:ahLst/>
              <a:cxnLst/>
              <a:rect l="l" t="t" r="r" b="b"/>
              <a:pathLst>
                <a:path w="155575">
                  <a:moveTo>
                    <a:pt x="15544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8616" name="object 18616"/>
          <p:cNvGrpSpPr/>
          <p:nvPr/>
        </p:nvGrpSpPr>
        <p:grpSpPr>
          <a:xfrm>
            <a:off x="7393878" y="6736639"/>
            <a:ext cx="251396" cy="31125"/>
            <a:chOff x="5882995" y="6452615"/>
            <a:chExt cx="200025" cy="24765"/>
          </a:xfrm>
        </p:grpSpPr>
        <p:sp>
          <p:nvSpPr>
            <p:cNvPr id="18617" name="object 18617"/>
            <p:cNvSpPr/>
            <p:nvPr/>
          </p:nvSpPr>
          <p:spPr>
            <a:xfrm>
              <a:off x="5882995" y="6474713"/>
              <a:ext cx="155575" cy="0"/>
            </a:xfrm>
            <a:custGeom>
              <a:avLst/>
              <a:gdLst/>
              <a:ahLst/>
              <a:cxnLst/>
              <a:rect l="l" t="t" r="r" b="b"/>
              <a:pathLst>
                <a:path w="155575">
                  <a:moveTo>
                    <a:pt x="15544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18" name="object 18618"/>
            <p:cNvSpPr/>
            <p:nvPr/>
          </p:nvSpPr>
          <p:spPr>
            <a:xfrm>
              <a:off x="5882995" y="6471665"/>
              <a:ext cx="155575" cy="0"/>
            </a:xfrm>
            <a:custGeom>
              <a:avLst/>
              <a:gdLst/>
              <a:ahLst/>
              <a:cxnLst/>
              <a:rect l="l" t="t" r="r" b="b"/>
              <a:pathLst>
                <a:path w="155575">
                  <a:moveTo>
                    <a:pt x="15544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19" name="object 18619"/>
            <p:cNvSpPr/>
            <p:nvPr/>
          </p:nvSpPr>
          <p:spPr>
            <a:xfrm>
              <a:off x="5882995" y="6467855"/>
              <a:ext cx="196215" cy="0"/>
            </a:xfrm>
            <a:custGeom>
              <a:avLst/>
              <a:gdLst/>
              <a:ahLst/>
              <a:cxnLst/>
              <a:rect l="l" t="t" r="r" b="b"/>
              <a:pathLst>
                <a:path w="196214">
                  <a:moveTo>
                    <a:pt x="195834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20" name="object 18620"/>
            <p:cNvSpPr/>
            <p:nvPr/>
          </p:nvSpPr>
          <p:spPr>
            <a:xfrm>
              <a:off x="5882995" y="6464807"/>
              <a:ext cx="200025" cy="0"/>
            </a:xfrm>
            <a:custGeom>
              <a:avLst/>
              <a:gdLst/>
              <a:ahLst/>
              <a:cxnLst/>
              <a:rect l="l" t="t" r="r" b="b"/>
              <a:pathLst>
                <a:path w="200025">
                  <a:moveTo>
                    <a:pt x="199644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21" name="object 18621"/>
            <p:cNvSpPr/>
            <p:nvPr/>
          </p:nvSpPr>
          <p:spPr>
            <a:xfrm>
              <a:off x="5882995" y="6457949"/>
              <a:ext cx="200025" cy="0"/>
            </a:xfrm>
            <a:custGeom>
              <a:avLst/>
              <a:gdLst/>
              <a:ahLst/>
              <a:cxnLst/>
              <a:rect l="l" t="t" r="r" b="b"/>
              <a:pathLst>
                <a:path w="200025">
                  <a:moveTo>
                    <a:pt x="199644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22" name="object 18622"/>
            <p:cNvSpPr/>
            <p:nvPr/>
          </p:nvSpPr>
          <p:spPr>
            <a:xfrm>
              <a:off x="5882995" y="6454901"/>
              <a:ext cx="155575" cy="0"/>
            </a:xfrm>
            <a:custGeom>
              <a:avLst/>
              <a:gdLst/>
              <a:ahLst/>
              <a:cxnLst/>
              <a:rect l="l" t="t" r="r" b="b"/>
              <a:pathLst>
                <a:path w="155575">
                  <a:moveTo>
                    <a:pt x="15544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8623" name="object 18623"/>
          <p:cNvSpPr/>
          <p:nvPr/>
        </p:nvSpPr>
        <p:spPr>
          <a:xfrm>
            <a:off x="7886135" y="7355313"/>
            <a:ext cx="8779" cy="0"/>
          </a:xfrm>
          <a:custGeom>
            <a:avLst/>
            <a:gdLst/>
            <a:ahLst/>
            <a:cxnLst/>
            <a:rect l="l" t="t" r="r" b="b"/>
            <a:pathLst>
              <a:path w="6985">
                <a:moveTo>
                  <a:pt x="6858" y="0"/>
                </a:moveTo>
                <a:lnTo>
                  <a:pt x="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8624" name="object 18624"/>
          <p:cNvGrpSpPr/>
          <p:nvPr/>
        </p:nvGrpSpPr>
        <p:grpSpPr>
          <a:xfrm>
            <a:off x="7754930" y="7343819"/>
            <a:ext cx="28731" cy="14365"/>
            <a:chOff x="6170269" y="6935723"/>
            <a:chExt cx="22860" cy="11430"/>
          </a:xfrm>
        </p:grpSpPr>
        <p:sp>
          <p:nvSpPr>
            <p:cNvPr id="18625" name="object 18625"/>
            <p:cNvSpPr/>
            <p:nvPr/>
          </p:nvSpPr>
          <p:spPr>
            <a:xfrm>
              <a:off x="6180175" y="6938009"/>
              <a:ext cx="10795" cy="6985"/>
            </a:xfrm>
            <a:custGeom>
              <a:avLst/>
              <a:gdLst/>
              <a:ahLst/>
              <a:cxnLst/>
              <a:rect l="l" t="t" r="r" b="b"/>
              <a:pathLst>
                <a:path w="10795" h="6984">
                  <a:moveTo>
                    <a:pt x="0" y="0"/>
                  </a:moveTo>
                  <a:lnTo>
                    <a:pt x="10668" y="0"/>
                  </a:lnTo>
                  <a:lnTo>
                    <a:pt x="10668" y="6858"/>
                  </a:lnTo>
                  <a:lnTo>
                    <a:pt x="3810" y="685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26" name="object 18626"/>
            <p:cNvSpPr/>
            <p:nvPr/>
          </p:nvSpPr>
          <p:spPr>
            <a:xfrm>
              <a:off x="6170269" y="6938009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60">
                  <a:moveTo>
                    <a:pt x="0" y="0"/>
                  </a:moveTo>
                  <a:lnTo>
                    <a:pt x="990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27" name="object 18627"/>
            <p:cNvSpPr/>
            <p:nvPr/>
          </p:nvSpPr>
          <p:spPr>
            <a:xfrm>
              <a:off x="6180175" y="694105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5">
                  <a:moveTo>
                    <a:pt x="0" y="0"/>
                  </a:moveTo>
                  <a:lnTo>
                    <a:pt x="6858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28" name="object 18628"/>
            <p:cNvSpPr/>
            <p:nvPr/>
          </p:nvSpPr>
          <p:spPr>
            <a:xfrm>
              <a:off x="6180937" y="694181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762" y="0"/>
                  </a:moveTo>
                  <a:lnTo>
                    <a:pt x="0" y="0"/>
                  </a:lnTo>
                  <a:lnTo>
                    <a:pt x="0" y="761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29" name="object 18629"/>
            <p:cNvSpPr/>
            <p:nvPr/>
          </p:nvSpPr>
          <p:spPr>
            <a:xfrm>
              <a:off x="6178651" y="6941819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1524" y="761"/>
                  </a:moveTo>
                  <a:lnTo>
                    <a:pt x="762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30" name="object 18630"/>
            <p:cNvSpPr/>
            <p:nvPr/>
          </p:nvSpPr>
          <p:spPr>
            <a:xfrm>
              <a:off x="6173317" y="694105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5">
                  <a:moveTo>
                    <a:pt x="6858" y="0"/>
                  </a:moveTo>
                  <a:lnTo>
                    <a:pt x="0" y="0"/>
                  </a:lnTo>
                  <a:lnTo>
                    <a:pt x="685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8631" name="object 18631"/>
          <p:cNvGrpSpPr/>
          <p:nvPr/>
        </p:nvGrpSpPr>
        <p:grpSpPr>
          <a:xfrm>
            <a:off x="7525083" y="7326580"/>
            <a:ext cx="126895" cy="28731"/>
            <a:chOff x="5987389" y="6922007"/>
            <a:chExt cx="100965" cy="22860"/>
          </a:xfrm>
        </p:grpSpPr>
        <p:sp>
          <p:nvSpPr>
            <p:cNvPr id="18632" name="object 18632"/>
            <p:cNvSpPr/>
            <p:nvPr/>
          </p:nvSpPr>
          <p:spPr>
            <a:xfrm>
              <a:off x="5998057" y="6931151"/>
              <a:ext cx="87630" cy="10160"/>
            </a:xfrm>
            <a:custGeom>
              <a:avLst/>
              <a:gdLst/>
              <a:ahLst/>
              <a:cxnLst/>
              <a:rect l="l" t="t" r="r" b="b"/>
              <a:pathLst>
                <a:path w="87629" h="10159">
                  <a:moveTo>
                    <a:pt x="87629" y="0"/>
                  </a:moveTo>
                  <a:lnTo>
                    <a:pt x="0" y="990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33" name="object 18633"/>
            <p:cNvSpPr/>
            <p:nvPr/>
          </p:nvSpPr>
          <p:spPr>
            <a:xfrm>
              <a:off x="5994247" y="6928103"/>
              <a:ext cx="91440" cy="10160"/>
            </a:xfrm>
            <a:custGeom>
              <a:avLst/>
              <a:gdLst/>
              <a:ahLst/>
              <a:cxnLst/>
              <a:rect l="l" t="t" r="r" b="b"/>
              <a:pathLst>
                <a:path w="91439" h="10159">
                  <a:moveTo>
                    <a:pt x="91439" y="0"/>
                  </a:moveTo>
                  <a:lnTo>
                    <a:pt x="0" y="9906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34" name="object 18634"/>
            <p:cNvSpPr/>
            <p:nvPr/>
          </p:nvSpPr>
          <p:spPr>
            <a:xfrm>
              <a:off x="6001105" y="6931151"/>
              <a:ext cx="85090" cy="10160"/>
            </a:xfrm>
            <a:custGeom>
              <a:avLst/>
              <a:gdLst/>
              <a:ahLst/>
              <a:cxnLst/>
              <a:rect l="l" t="t" r="r" b="b"/>
              <a:pathLst>
                <a:path w="85089" h="10159">
                  <a:moveTo>
                    <a:pt x="84582" y="0"/>
                  </a:moveTo>
                  <a:lnTo>
                    <a:pt x="0" y="9906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35" name="object 18635"/>
            <p:cNvSpPr/>
            <p:nvPr/>
          </p:nvSpPr>
          <p:spPr>
            <a:xfrm>
              <a:off x="5995771" y="6935723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2286" y="0"/>
                  </a:moveTo>
                  <a:lnTo>
                    <a:pt x="3902" y="669"/>
                  </a:lnTo>
                  <a:lnTo>
                    <a:pt x="4572" y="2286"/>
                  </a:lnTo>
                  <a:lnTo>
                    <a:pt x="3902" y="3902"/>
                  </a:lnTo>
                  <a:lnTo>
                    <a:pt x="2286" y="4572"/>
                  </a:lnTo>
                  <a:lnTo>
                    <a:pt x="669" y="3902"/>
                  </a:lnTo>
                  <a:lnTo>
                    <a:pt x="0" y="2286"/>
                  </a:lnTo>
                  <a:lnTo>
                    <a:pt x="669" y="669"/>
                  </a:lnTo>
                  <a:lnTo>
                    <a:pt x="228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36" name="object 18636"/>
            <p:cNvSpPr/>
            <p:nvPr/>
          </p:nvSpPr>
          <p:spPr>
            <a:xfrm>
              <a:off x="5994247" y="6938009"/>
              <a:ext cx="3810" cy="3175"/>
            </a:xfrm>
            <a:custGeom>
              <a:avLst/>
              <a:gdLst/>
              <a:ahLst/>
              <a:cxnLst/>
              <a:rect l="l" t="t" r="r" b="b"/>
              <a:pathLst>
                <a:path w="3810" h="3175">
                  <a:moveTo>
                    <a:pt x="3810" y="3047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37" name="object 18637"/>
            <p:cNvSpPr/>
            <p:nvPr/>
          </p:nvSpPr>
          <p:spPr>
            <a:xfrm>
              <a:off x="5988913" y="6935723"/>
              <a:ext cx="14604" cy="7620"/>
            </a:xfrm>
            <a:custGeom>
              <a:avLst/>
              <a:gdLst/>
              <a:ahLst/>
              <a:cxnLst/>
              <a:rect l="l" t="t" r="r" b="b"/>
              <a:pathLst>
                <a:path w="14604" h="7620">
                  <a:moveTo>
                    <a:pt x="4572" y="2286"/>
                  </a:moveTo>
                  <a:lnTo>
                    <a:pt x="3898" y="673"/>
                  </a:lnTo>
                  <a:lnTo>
                    <a:pt x="2286" y="0"/>
                  </a:lnTo>
                  <a:lnTo>
                    <a:pt x="660" y="673"/>
                  </a:lnTo>
                  <a:lnTo>
                    <a:pt x="0" y="2286"/>
                  </a:lnTo>
                  <a:lnTo>
                    <a:pt x="660" y="3911"/>
                  </a:lnTo>
                  <a:lnTo>
                    <a:pt x="2286" y="4572"/>
                  </a:lnTo>
                  <a:lnTo>
                    <a:pt x="3898" y="3911"/>
                  </a:lnTo>
                  <a:lnTo>
                    <a:pt x="4572" y="2286"/>
                  </a:lnTo>
                  <a:close/>
                </a:path>
                <a:path w="14604" h="7620">
                  <a:moveTo>
                    <a:pt x="14478" y="5334"/>
                  </a:moveTo>
                  <a:lnTo>
                    <a:pt x="13804" y="3721"/>
                  </a:lnTo>
                  <a:lnTo>
                    <a:pt x="12192" y="3048"/>
                  </a:lnTo>
                  <a:lnTo>
                    <a:pt x="10566" y="3721"/>
                  </a:lnTo>
                  <a:lnTo>
                    <a:pt x="9906" y="5334"/>
                  </a:lnTo>
                  <a:lnTo>
                    <a:pt x="10566" y="6959"/>
                  </a:lnTo>
                  <a:lnTo>
                    <a:pt x="12192" y="7620"/>
                  </a:lnTo>
                  <a:lnTo>
                    <a:pt x="13804" y="6959"/>
                  </a:lnTo>
                  <a:lnTo>
                    <a:pt x="14478" y="533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38" name="object 18638"/>
            <p:cNvSpPr/>
            <p:nvPr/>
          </p:nvSpPr>
          <p:spPr>
            <a:xfrm>
              <a:off x="5991199" y="6938009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4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39" name="object 18639"/>
            <p:cNvSpPr/>
            <p:nvPr/>
          </p:nvSpPr>
          <p:spPr>
            <a:xfrm>
              <a:off x="5991961" y="6935723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2286" y="0"/>
                  </a:moveTo>
                  <a:lnTo>
                    <a:pt x="3902" y="669"/>
                  </a:lnTo>
                  <a:lnTo>
                    <a:pt x="4572" y="2286"/>
                  </a:lnTo>
                  <a:lnTo>
                    <a:pt x="3902" y="3902"/>
                  </a:lnTo>
                  <a:lnTo>
                    <a:pt x="2286" y="4572"/>
                  </a:lnTo>
                  <a:lnTo>
                    <a:pt x="669" y="3902"/>
                  </a:lnTo>
                  <a:lnTo>
                    <a:pt x="0" y="2286"/>
                  </a:lnTo>
                  <a:lnTo>
                    <a:pt x="669" y="669"/>
                  </a:lnTo>
                  <a:lnTo>
                    <a:pt x="228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40" name="object 18640"/>
            <p:cNvSpPr/>
            <p:nvPr/>
          </p:nvSpPr>
          <p:spPr>
            <a:xfrm>
              <a:off x="5994247" y="6938009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3047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41" name="object 18641"/>
            <p:cNvSpPr/>
            <p:nvPr/>
          </p:nvSpPr>
          <p:spPr>
            <a:xfrm>
              <a:off x="5994247" y="694105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5">
                  <a:moveTo>
                    <a:pt x="685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42" name="object 18642"/>
            <p:cNvSpPr/>
            <p:nvPr/>
          </p:nvSpPr>
          <p:spPr>
            <a:xfrm>
              <a:off x="5998819" y="6938771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2286" y="0"/>
                  </a:moveTo>
                  <a:lnTo>
                    <a:pt x="3902" y="669"/>
                  </a:lnTo>
                  <a:lnTo>
                    <a:pt x="4572" y="2286"/>
                  </a:lnTo>
                  <a:lnTo>
                    <a:pt x="3902" y="3902"/>
                  </a:lnTo>
                  <a:lnTo>
                    <a:pt x="2286" y="4572"/>
                  </a:lnTo>
                  <a:lnTo>
                    <a:pt x="669" y="3902"/>
                  </a:lnTo>
                  <a:lnTo>
                    <a:pt x="0" y="2286"/>
                  </a:lnTo>
                  <a:lnTo>
                    <a:pt x="669" y="669"/>
                  </a:lnTo>
                  <a:lnTo>
                    <a:pt x="228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43" name="object 18643"/>
            <p:cNvSpPr/>
            <p:nvPr/>
          </p:nvSpPr>
          <p:spPr>
            <a:xfrm>
              <a:off x="5987389" y="6924293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70">
                  <a:moveTo>
                    <a:pt x="0" y="0"/>
                  </a:moveTo>
                  <a:lnTo>
                    <a:pt x="6858" y="0"/>
                  </a:lnTo>
                  <a:lnTo>
                    <a:pt x="1371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44" name="object 18644"/>
            <p:cNvSpPr/>
            <p:nvPr/>
          </p:nvSpPr>
          <p:spPr>
            <a:xfrm>
              <a:off x="6001105" y="6941057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3809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45" name="object 18645"/>
            <p:cNvSpPr/>
            <p:nvPr/>
          </p:nvSpPr>
          <p:spPr>
            <a:xfrm>
              <a:off x="5991199" y="6938009"/>
              <a:ext cx="10160" cy="3175"/>
            </a:xfrm>
            <a:custGeom>
              <a:avLst/>
              <a:gdLst/>
              <a:ahLst/>
              <a:cxnLst/>
              <a:rect l="l" t="t" r="r" b="b"/>
              <a:pathLst>
                <a:path w="10160" h="3175">
                  <a:moveTo>
                    <a:pt x="6858" y="3047"/>
                  </a:moveTo>
                  <a:lnTo>
                    <a:pt x="3048" y="3047"/>
                  </a:lnTo>
                  <a:lnTo>
                    <a:pt x="3048" y="0"/>
                  </a:lnTo>
                  <a:lnTo>
                    <a:pt x="0" y="0"/>
                  </a:lnTo>
                </a:path>
                <a:path w="10160" h="3175">
                  <a:moveTo>
                    <a:pt x="6858" y="3047"/>
                  </a:moveTo>
                  <a:lnTo>
                    <a:pt x="9906" y="3047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46" name="object 18646"/>
            <p:cNvSpPr/>
            <p:nvPr/>
          </p:nvSpPr>
          <p:spPr>
            <a:xfrm>
              <a:off x="5994247" y="6938009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3047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47" name="object 18647"/>
            <p:cNvSpPr/>
            <p:nvPr/>
          </p:nvSpPr>
          <p:spPr>
            <a:xfrm>
              <a:off x="5995771" y="6935723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2286" y="0"/>
                  </a:moveTo>
                  <a:lnTo>
                    <a:pt x="3902" y="669"/>
                  </a:lnTo>
                  <a:lnTo>
                    <a:pt x="4572" y="2286"/>
                  </a:lnTo>
                  <a:lnTo>
                    <a:pt x="3902" y="3902"/>
                  </a:lnTo>
                  <a:lnTo>
                    <a:pt x="2286" y="4572"/>
                  </a:lnTo>
                  <a:lnTo>
                    <a:pt x="669" y="3902"/>
                  </a:lnTo>
                  <a:lnTo>
                    <a:pt x="0" y="2286"/>
                  </a:lnTo>
                  <a:lnTo>
                    <a:pt x="669" y="669"/>
                  </a:lnTo>
                  <a:lnTo>
                    <a:pt x="228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8648" name="object 18648"/>
          <p:cNvGrpSpPr/>
          <p:nvPr/>
        </p:nvGrpSpPr>
        <p:grpSpPr>
          <a:xfrm>
            <a:off x="7760676" y="7373508"/>
            <a:ext cx="44693" cy="213886"/>
            <a:chOff x="6174841" y="6959345"/>
            <a:chExt cx="35560" cy="170180"/>
          </a:xfrm>
        </p:grpSpPr>
        <p:sp>
          <p:nvSpPr>
            <p:cNvPr id="18649" name="object 18649"/>
            <p:cNvSpPr/>
            <p:nvPr/>
          </p:nvSpPr>
          <p:spPr>
            <a:xfrm>
              <a:off x="6187033" y="6961631"/>
              <a:ext cx="20955" cy="165735"/>
            </a:xfrm>
            <a:custGeom>
              <a:avLst/>
              <a:gdLst/>
              <a:ahLst/>
              <a:cxnLst/>
              <a:rect l="l" t="t" r="r" b="b"/>
              <a:pathLst>
                <a:path w="20954" h="165734">
                  <a:moveTo>
                    <a:pt x="0" y="0"/>
                  </a:moveTo>
                  <a:lnTo>
                    <a:pt x="20574" y="16535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50" name="object 18650"/>
            <p:cNvSpPr/>
            <p:nvPr/>
          </p:nvSpPr>
          <p:spPr>
            <a:xfrm>
              <a:off x="6177127" y="6964679"/>
              <a:ext cx="17145" cy="155575"/>
            </a:xfrm>
            <a:custGeom>
              <a:avLst/>
              <a:gdLst/>
              <a:ahLst/>
              <a:cxnLst/>
              <a:rect l="l" t="t" r="r" b="b"/>
              <a:pathLst>
                <a:path w="17145" h="155575">
                  <a:moveTo>
                    <a:pt x="0" y="0"/>
                  </a:moveTo>
                  <a:lnTo>
                    <a:pt x="16764" y="1554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8651" name="object 18651"/>
          <p:cNvGrpSpPr/>
          <p:nvPr/>
        </p:nvGrpSpPr>
        <p:grpSpPr>
          <a:xfrm>
            <a:off x="7870811" y="7361060"/>
            <a:ext cx="31923" cy="179568"/>
            <a:chOff x="6262471" y="6949440"/>
            <a:chExt cx="25400" cy="142875"/>
          </a:xfrm>
        </p:grpSpPr>
        <p:sp>
          <p:nvSpPr>
            <p:cNvPr id="18652" name="object 18652"/>
            <p:cNvSpPr/>
            <p:nvPr/>
          </p:nvSpPr>
          <p:spPr>
            <a:xfrm>
              <a:off x="6274663" y="6951726"/>
              <a:ext cx="10795" cy="78105"/>
            </a:xfrm>
            <a:custGeom>
              <a:avLst/>
              <a:gdLst/>
              <a:ahLst/>
              <a:cxnLst/>
              <a:rect l="l" t="t" r="r" b="b"/>
              <a:pathLst>
                <a:path w="10795" h="78104">
                  <a:moveTo>
                    <a:pt x="10667" y="77724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53" name="object 18653"/>
            <p:cNvSpPr/>
            <p:nvPr/>
          </p:nvSpPr>
          <p:spPr>
            <a:xfrm>
              <a:off x="6264757" y="7032498"/>
              <a:ext cx="6985" cy="57150"/>
            </a:xfrm>
            <a:custGeom>
              <a:avLst/>
              <a:gdLst/>
              <a:ahLst/>
              <a:cxnLst/>
              <a:rect l="l" t="t" r="r" b="b"/>
              <a:pathLst>
                <a:path w="6985" h="57150">
                  <a:moveTo>
                    <a:pt x="6858" y="57149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54" name="object 18654"/>
            <p:cNvSpPr/>
            <p:nvPr/>
          </p:nvSpPr>
          <p:spPr>
            <a:xfrm>
              <a:off x="6264757" y="7029450"/>
              <a:ext cx="20955" cy="3175"/>
            </a:xfrm>
            <a:custGeom>
              <a:avLst/>
              <a:gdLst/>
              <a:ahLst/>
              <a:cxnLst/>
              <a:rect l="l" t="t" r="r" b="b"/>
              <a:pathLst>
                <a:path w="20954" h="3175">
                  <a:moveTo>
                    <a:pt x="20574" y="0"/>
                  </a:moveTo>
                  <a:lnTo>
                    <a:pt x="0" y="3047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8655" name="object 18655"/>
          <p:cNvGrpSpPr/>
          <p:nvPr/>
        </p:nvGrpSpPr>
        <p:grpSpPr>
          <a:xfrm>
            <a:off x="7777915" y="7662733"/>
            <a:ext cx="43096" cy="31125"/>
            <a:chOff x="6188557" y="7189469"/>
            <a:chExt cx="34290" cy="24765"/>
          </a:xfrm>
        </p:grpSpPr>
        <p:sp>
          <p:nvSpPr>
            <p:cNvPr id="18656" name="object 18656"/>
            <p:cNvSpPr/>
            <p:nvPr/>
          </p:nvSpPr>
          <p:spPr>
            <a:xfrm>
              <a:off x="6190843" y="7191755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5">
                  <a:moveTo>
                    <a:pt x="0" y="0"/>
                  </a:moveTo>
                  <a:lnTo>
                    <a:pt x="0" y="16763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57" name="object 18657"/>
            <p:cNvSpPr/>
            <p:nvPr/>
          </p:nvSpPr>
          <p:spPr>
            <a:xfrm>
              <a:off x="6210655" y="7208519"/>
              <a:ext cx="6985" cy="3175"/>
            </a:xfrm>
            <a:custGeom>
              <a:avLst/>
              <a:gdLst/>
              <a:ahLst/>
              <a:cxnLst/>
              <a:rect l="l" t="t" r="r" b="b"/>
              <a:pathLst>
                <a:path w="6985" h="3175">
                  <a:moveTo>
                    <a:pt x="0" y="3048"/>
                  </a:moveTo>
                  <a:lnTo>
                    <a:pt x="6858" y="0"/>
                  </a:lnTo>
                  <a:lnTo>
                    <a:pt x="0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58" name="object 18658"/>
            <p:cNvSpPr/>
            <p:nvPr/>
          </p:nvSpPr>
          <p:spPr>
            <a:xfrm>
              <a:off x="6209893" y="7208519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0" y="0"/>
                  </a:moveTo>
                  <a:lnTo>
                    <a:pt x="762" y="761"/>
                  </a:lnTo>
                  <a:lnTo>
                    <a:pt x="1524" y="761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59" name="object 18659"/>
            <p:cNvSpPr/>
            <p:nvPr/>
          </p:nvSpPr>
          <p:spPr>
            <a:xfrm>
              <a:off x="6207607" y="7197851"/>
              <a:ext cx="3175" cy="10795"/>
            </a:xfrm>
            <a:custGeom>
              <a:avLst/>
              <a:gdLst/>
              <a:ahLst/>
              <a:cxnLst/>
              <a:rect l="l" t="t" r="r" b="b"/>
              <a:pathLst>
                <a:path w="3175" h="10795">
                  <a:moveTo>
                    <a:pt x="3048" y="10667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60" name="object 18660"/>
            <p:cNvSpPr/>
            <p:nvPr/>
          </p:nvSpPr>
          <p:spPr>
            <a:xfrm>
              <a:off x="6209131" y="719556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762" y="0"/>
                  </a:moveTo>
                  <a:lnTo>
                    <a:pt x="0" y="0"/>
                  </a:lnTo>
                  <a:lnTo>
                    <a:pt x="0" y="76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61" name="object 18661"/>
            <p:cNvSpPr/>
            <p:nvPr/>
          </p:nvSpPr>
          <p:spPr>
            <a:xfrm>
              <a:off x="6200749" y="7194803"/>
              <a:ext cx="17145" cy="3175"/>
            </a:xfrm>
            <a:custGeom>
              <a:avLst/>
              <a:gdLst/>
              <a:ahLst/>
              <a:cxnLst/>
              <a:rect l="l" t="t" r="r" b="b"/>
              <a:pathLst>
                <a:path w="17145" h="3175">
                  <a:moveTo>
                    <a:pt x="9905" y="0"/>
                  </a:moveTo>
                  <a:lnTo>
                    <a:pt x="16763" y="0"/>
                  </a:lnTo>
                  <a:lnTo>
                    <a:pt x="0" y="0"/>
                  </a:lnTo>
                  <a:lnTo>
                    <a:pt x="0" y="3047"/>
                  </a:lnTo>
                  <a:lnTo>
                    <a:pt x="6857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62" name="object 18662"/>
            <p:cNvSpPr/>
            <p:nvPr/>
          </p:nvSpPr>
          <p:spPr>
            <a:xfrm>
              <a:off x="6206845" y="7195565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1524" y="762"/>
                  </a:moveTo>
                  <a:lnTo>
                    <a:pt x="762" y="762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63" name="object 18663"/>
            <p:cNvSpPr/>
            <p:nvPr/>
          </p:nvSpPr>
          <p:spPr>
            <a:xfrm>
              <a:off x="6207607" y="7197851"/>
              <a:ext cx="3175" cy="10795"/>
            </a:xfrm>
            <a:custGeom>
              <a:avLst/>
              <a:gdLst/>
              <a:ahLst/>
              <a:cxnLst/>
              <a:rect l="l" t="t" r="r" b="b"/>
              <a:pathLst>
                <a:path w="3175" h="10795">
                  <a:moveTo>
                    <a:pt x="0" y="0"/>
                  </a:moveTo>
                  <a:lnTo>
                    <a:pt x="3048" y="10667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64" name="object 18664"/>
            <p:cNvSpPr/>
            <p:nvPr/>
          </p:nvSpPr>
          <p:spPr>
            <a:xfrm>
              <a:off x="6208369" y="720851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1524"/>
                  </a:moveTo>
                  <a:lnTo>
                    <a:pt x="761" y="762"/>
                  </a:lnTo>
                  <a:lnTo>
                    <a:pt x="1523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65" name="object 18665"/>
            <p:cNvSpPr/>
            <p:nvPr/>
          </p:nvSpPr>
          <p:spPr>
            <a:xfrm>
              <a:off x="6200749" y="7208519"/>
              <a:ext cx="6985" cy="3175"/>
            </a:xfrm>
            <a:custGeom>
              <a:avLst/>
              <a:gdLst/>
              <a:ahLst/>
              <a:cxnLst/>
              <a:rect l="l" t="t" r="r" b="b"/>
              <a:pathLst>
                <a:path w="6985" h="3175">
                  <a:moveTo>
                    <a:pt x="6858" y="0"/>
                  </a:moveTo>
                  <a:lnTo>
                    <a:pt x="0" y="3048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66" name="object 18666"/>
            <p:cNvSpPr/>
            <p:nvPr/>
          </p:nvSpPr>
          <p:spPr>
            <a:xfrm>
              <a:off x="6196939" y="7191755"/>
              <a:ext cx="24130" cy="17145"/>
            </a:xfrm>
            <a:custGeom>
              <a:avLst/>
              <a:gdLst/>
              <a:ahLst/>
              <a:cxnLst/>
              <a:rect l="l" t="t" r="r" b="b"/>
              <a:pathLst>
                <a:path w="24129" h="17145">
                  <a:moveTo>
                    <a:pt x="23622" y="12953"/>
                  </a:moveTo>
                  <a:lnTo>
                    <a:pt x="17526" y="12953"/>
                  </a:lnTo>
                  <a:lnTo>
                    <a:pt x="13716" y="6095"/>
                  </a:lnTo>
                  <a:lnTo>
                    <a:pt x="23622" y="6095"/>
                  </a:lnTo>
                  <a:lnTo>
                    <a:pt x="20574" y="0"/>
                  </a:lnTo>
                  <a:lnTo>
                    <a:pt x="0" y="0"/>
                  </a:lnTo>
                  <a:lnTo>
                    <a:pt x="0" y="6095"/>
                  </a:lnTo>
                  <a:lnTo>
                    <a:pt x="6858" y="6095"/>
                  </a:lnTo>
                  <a:lnTo>
                    <a:pt x="10668" y="16763"/>
                  </a:lnTo>
                  <a:lnTo>
                    <a:pt x="0" y="16763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8667" name="object 18667"/>
          <p:cNvGrpSpPr/>
          <p:nvPr/>
        </p:nvGrpSpPr>
        <p:grpSpPr>
          <a:xfrm>
            <a:off x="7891881" y="7452998"/>
            <a:ext cx="11173" cy="15962"/>
            <a:chOff x="6279235" y="7022592"/>
            <a:chExt cx="8890" cy="12700"/>
          </a:xfrm>
        </p:grpSpPr>
        <p:sp>
          <p:nvSpPr>
            <p:cNvPr id="18668" name="object 18668"/>
            <p:cNvSpPr/>
            <p:nvPr/>
          </p:nvSpPr>
          <p:spPr>
            <a:xfrm>
              <a:off x="6281521" y="7029450"/>
              <a:ext cx="3810" cy="3175"/>
            </a:xfrm>
            <a:custGeom>
              <a:avLst/>
              <a:gdLst/>
              <a:ahLst/>
              <a:cxnLst/>
              <a:rect l="l" t="t" r="r" b="b"/>
              <a:pathLst>
                <a:path w="3810" h="3175">
                  <a:moveTo>
                    <a:pt x="0" y="3048"/>
                  </a:moveTo>
                  <a:lnTo>
                    <a:pt x="0" y="0"/>
                  </a:lnTo>
                  <a:lnTo>
                    <a:pt x="381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69" name="object 18669"/>
            <p:cNvSpPr/>
            <p:nvPr/>
          </p:nvSpPr>
          <p:spPr>
            <a:xfrm>
              <a:off x="6285331" y="7022592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3048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8670" name="object 18670"/>
          <p:cNvGrpSpPr/>
          <p:nvPr/>
        </p:nvGrpSpPr>
        <p:grpSpPr>
          <a:xfrm>
            <a:off x="7886135" y="7356270"/>
            <a:ext cx="11971" cy="6385"/>
            <a:chOff x="6274663" y="6945630"/>
            <a:chExt cx="9525" cy="5080"/>
          </a:xfrm>
        </p:grpSpPr>
        <p:sp>
          <p:nvSpPr>
            <p:cNvPr id="18671" name="object 18671"/>
            <p:cNvSpPr/>
            <p:nvPr/>
          </p:nvSpPr>
          <p:spPr>
            <a:xfrm>
              <a:off x="6279235" y="6945630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2286" y="0"/>
                  </a:moveTo>
                  <a:lnTo>
                    <a:pt x="3902" y="669"/>
                  </a:lnTo>
                  <a:lnTo>
                    <a:pt x="4572" y="2286"/>
                  </a:lnTo>
                  <a:lnTo>
                    <a:pt x="3902" y="3902"/>
                  </a:lnTo>
                  <a:lnTo>
                    <a:pt x="2286" y="4572"/>
                  </a:lnTo>
                  <a:lnTo>
                    <a:pt x="669" y="3902"/>
                  </a:lnTo>
                  <a:lnTo>
                    <a:pt x="0" y="2286"/>
                  </a:lnTo>
                  <a:lnTo>
                    <a:pt x="669" y="669"/>
                  </a:lnTo>
                  <a:lnTo>
                    <a:pt x="228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72" name="object 18672"/>
            <p:cNvSpPr/>
            <p:nvPr/>
          </p:nvSpPr>
          <p:spPr>
            <a:xfrm>
              <a:off x="6274663" y="6947916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10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8673" name="object 18673"/>
          <p:cNvGrpSpPr/>
          <p:nvPr/>
        </p:nvGrpSpPr>
        <p:grpSpPr>
          <a:xfrm>
            <a:off x="7752057" y="7361059"/>
            <a:ext cx="35914" cy="18355"/>
            <a:chOff x="6167983" y="6949440"/>
            <a:chExt cx="28575" cy="14604"/>
          </a:xfrm>
        </p:grpSpPr>
        <p:sp>
          <p:nvSpPr>
            <p:cNvPr id="18674" name="object 18674"/>
            <p:cNvSpPr/>
            <p:nvPr/>
          </p:nvSpPr>
          <p:spPr>
            <a:xfrm>
              <a:off x="6170269" y="6951726"/>
              <a:ext cx="24130" cy="10160"/>
            </a:xfrm>
            <a:custGeom>
              <a:avLst/>
              <a:gdLst/>
              <a:ahLst/>
              <a:cxnLst/>
              <a:rect l="l" t="t" r="r" b="b"/>
              <a:pathLst>
                <a:path w="24129" h="10159">
                  <a:moveTo>
                    <a:pt x="13715" y="0"/>
                  </a:moveTo>
                  <a:lnTo>
                    <a:pt x="20573" y="0"/>
                  </a:lnTo>
                  <a:lnTo>
                    <a:pt x="23621" y="6095"/>
                  </a:lnTo>
                  <a:lnTo>
                    <a:pt x="0" y="9906"/>
                  </a:lnTo>
                  <a:lnTo>
                    <a:pt x="0" y="3048"/>
                  </a:lnTo>
                  <a:lnTo>
                    <a:pt x="6857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75" name="object 18675"/>
            <p:cNvSpPr/>
            <p:nvPr/>
          </p:nvSpPr>
          <p:spPr>
            <a:xfrm>
              <a:off x="6181699" y="6954774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0" y="0"/>
                  </a:moveTo>
                  <a:lnTo>
                    <a:pt x="762" y="761"/>
                  </a:lnTo>
                  <a:lnTo>
                    <a:pt x="1524" y="761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76" name="object 18676"/>
            <p:cNvSpPr/>
            <p:nvPr/>
          </p:nvSpPr>
          <p:spPr>
            <a:xfrm>
              <a:off x="6173317" y="6954774"/>
              <a:ext cx="17780" cy="3175"/>
            </a:xfrm>
            <a:custGeom>
              <a:avLst/>
              <a:gdLst/>
              <a:ahLst/>
              <a:cxnLst/>
              <a:rect l="l" t="t" r="r" b="b"/>
              <a:pathLst>
                <a:path w="17779" h="3175">
                  <a:moveTo>
                    <a:pt x="10667" y="0"/>
                  </a:moveTo>
                  <a:lnTo>
                    <a:pt x="17525" y="0"/>
                  </a:lnTo>
                  <a:lnTo>
                    <a:pt x="0" y="3048"/>
                  </a:lnTo>
                  <a:lnTo>
                    <a:pt x="6857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77" name="object 18677"/>
            <p:cNvSpPr/>
            <p:nvPr/>
          </p:nvSpPr>
          <p:spPr>
            <a:xfrm>
              <a:off x="6180175" y="6954774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0" y="762"/>
                  </a:moveTo>
                  <a:lnTo>
                    <a:pt x="762" y="762"/>
                  </a:lnTo>
                  <a:lnTo>
                    <a:pt x="152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8678" name="object 18678"/>
          <p:cNvGrpSpPr/>
          <p:nvPr/>
        </p:nvGrpSpPr>
        <p:grpSpPr>
          <a:xfrm>
            <a:off x="7823884" y="7352438"/>
            <a:ext cx="57462" cy="18355"/>
            <a:chOff x="6225133" y="6942581"/>
            <a:chExt cx="45720" cy="14604"/>
          </a:xfrm>
        </p:grpSpPr>
        <p:sp>
          <p:nvSpPr>
            <p:cNvPr id="18679" name="object 18679"/>
            <p:cNvSpPr/>
            <p:nvPr/>
          </p:nvSpPr>
          <p:spPr>
            <a:xfrm>
              <a:off x="6264757" y="6944867"/>
              <a:ext cx="3810" cy="6985"/>
            </a:xfrm>
            <a:custGeom>
              <a:avLst/>
              <a:gdLst/>
              <a:ahLst/>
              <a:cxnLst/>
              <a:rect l="l" t="t" r="r" b="b"/>
              <a:pathLst>
                <a:path w="3810" h="6984">
                  <a:moveTo>
                    <a:pt x="3810" y="6857"/>
                  </a:moveTo>
                  <a:lnTo>
                    <a:pt x="0" y="6857"/>
                  </a:lnTo>
                  <a:lnTo>
                    <a:pt x="0" y="0"/>
                  </a:lnTo>
                  <a:lnTo>
                    <a:pt x="3810" y="0"/>
                  </a:lnTo>
                  <a:lnTo>
                    <a:pt x="3810" y="3047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80" name="object 18680"/>
            <p:cNvSpPr/>
            <p:nvPr/>
          </p:nvSpPr>
          <p:spPr>
            <a:xfrm>
              <a:off x="6227419" y="6951725"/>
              <a:ext cx="3810" cy="3175"/>
            </a:xfrm>
            <a:custGeom>
              <a:avLst/>
              <a:gdLst/>
              <a:ahLst/>
              <a:cxnLst/>
              <a:rect l="l" t="t" r="r" b="b"/>
              <a:pathLst>
                <a:path w="3810" h="3175">
                  <a:moveTo>
                    <a:pt x="3810" y="3048"/>
                  </a:moveTo>
                  <a:lnTo>
                    <a:pt x="0" y="3048"/>
                  </a:lnTo>
                  <a:lnTo>
                    <a:pt x="0" y="0"/>
                  </a:lnTo>
                  <a:lnTo>
                    <a:pt x="381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8681" name="object 18681"/>
          <p:cNvSpPr/>
          <p:nvPr/>
        </p:nvSpPr>
        <p:spPr>
          <a:xfrm>
            <a:off x="7861235" y="7656987"/>
            <a:ext cx="3990" cy="8779"/>
          </a:xfrm>
          <a:custGeom>
            <a:avLst/>
            <a:gdLst/>
            <a:ahLst/>
            <a:cxnLst/>
            <a:rect l="l" t="t" r="r" b="b"/>
            <a:pathLst>
              <a:path w="3175" h="6984">
                <a:moveTo>
                  <a:pt x="3048" y="3048"/>
                </a:moveTo>
                <a:lnTo>
                  <a:pt x="3048" y="0"/>
                </a:lnTo>
                <a:lnTo>
                  <a:pt x="0" y="0"/>
                </a:lnTo>
                <a:lnTo>
                  <a:pt x="0" y="6858"/>
                </a:lnTo>
                <a:lnTo>
                  <a:pt x="3048" y="6858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8682" name="object 18682"/>
          <p:cNvGrpSpPr/>
          <p:nvPr/>
        </p:nvGrpSpPr>
        <p:grpSpPr>
          <a:xfrm>
            <a:off x="7450382" y="7373508"/>
            <a:ext cx="205107" cy="39904"/>
            <a:chOff x="5927953" y="6959345"/>
            <a:chExt cx="163195" cy="31750"/>
          </a:xfrm>
        </p:grpSpPr>
        <p:sp>
          <p:nvSpPr>
            <p:cNvPr id="18683" name="object 18683"/>
            <p:cNvSpPr/>
            <p:nvPr/>
          </p:nvSpPr>
          <p:spPr>
            <a:xfrm>
              <a:off x="5943955" y="6961631"/>
              <a:ext cx="144780" cy="17145"/>
            </a:xfrm>
            <a:custGeom>
              <a:avLst/>
              <a:gdLst/>
              <a:ahLst/>
              <a:cxnLst/>
              <a:rect l="l" t="t" r="r" b="b"/>
              <a:pathLst>
                <a:path w="144779" h="17145">
                  <a:moveTo>
                    <a:pt x="0" y="16764"/>
                  </a:moveTo>
                  <a:lnTo>
                    <a:pt x="14478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84" name="object 18684"/>
            <p:cNvSpPr/>
            <p:nvPr/>
          </p:nvSpPr>
          <p:spPr>
            <a:xfrm>
              <a:off x="5940145" y="6964679"/>
              <a:ext cx="6985" cy="3810"/>
            </a:xfrm>
            <a:custGeom>
              <a:avLst/>
              <a:gdLst/>
              <a:ahLst/>
              <a:cxnLst/>
              <a:rect l="l" t="t" r="r" b="b"/>
              <a:pathLst>
                <a:path w="6985" h="3809">
                  <a:moveTo>
                    <a:pt x="0" y="3810"/>
                  </a:moveTo>
                  <a:lnTo>
                    <a:pt x="6858" y="0"/>
                  </a:lnTo>
                  <a:lnTo>
                    <a:pt x="6858" y="3810"/>
                  </a:lnTo>
                  <a:lnTo>
                    <a:pt x="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85" name="object 18685"/>
            <p:cNvSpPr/>
            <p:nvPr/>
          </p:nvSpPr>
          <p:spPr>
            <a:xfrm>
              <a:off x="5940907" y="696848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762" y="0"/>
                  </a:moveTo>
                  <a:lnTo>
                    <a:pt x="0" y="76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86" name="object 18686"/>
            <p:cNvSpPr/>
            <p:nvPr/>
          </p:nvSpPr>
          <p:spPr>
            <a:xfrm>
              <a:off x="5940145" y="6968489"/>
              <a:ext cx="3810" cy="13970"/>
            </a:xfrm>
            <a:custGeom>
              <a:avLst/>
              <a:gdLst/>
              <a:ahLst/>
              <a:cxnLst/>
              <a:rect l="l" t="t" r="r" b="b"/>
              <a:pathLst>
                <a:path w="3810" h="13970">
                  <a:moveTo>
                    <a:pt x="0" y="0"/>
                  </a:moveTo>
                  <a:lnTo>
                    <a:pt x="3810" y="13716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87" name="object 18687"/>
            <p:cNvSpPr/>
            <p:nvPr/>
          </p:nvSpPr>
          <p:spPr>
            <a:xfrm>
              <a:off x="5942431" y="698144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0"/>
                  </a:moveTo>
                  <a:lnTo>
                    <a:pt x="0" y="762"/>
                  </a:lnTo>
                  <a:lnTo>
                    <a:pt x="762" y="761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88" name="object 18688"/>
            <p:cNvSpPr/>
            <p:nvPr/>
          </p:nvSpPr>
          <p:spPr>
            <a:xfrm>
              <a:off x="5933287" y="6982205"/>
              <a:ext cx="17780" cy="3175"/>
            </a:xfrm>
            <a:custGeom>
              <a:avLst/>
              <a:gdLst/>
              <a:ahLst/>
              <a:cxnLst/>
              <a:rect l="l" t="t" r="r" b="b"/>
              <a:pathLst>
                <a:path w="17779" h="3175">
                  <a:moveTo>
                    <a:pt x="10667" y="0"/>
                  </a:moveTo>
                  <a:lnTo>
                    <a:pt x="17525" y="0"/>
                  </a:lnTo>
                  <a:lnTo>
                    <a:pt x="0" y="3047"/>
                  </a:lnTo>
                  <a:lnTo>
                    <a:pt x="0" y="0"/>
                  </a:lnTo>
                  <a:lnTo>
                    <a:pt x="6857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89" name="object 18689"/>
            <p:cNvSpPr/>
            <p:nvPr/>
          </p:nvSpPr>
          <p:spPr>
            <a:xfrm>
              <a:off x="5940907" y="698144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762"/>
                  </a:moveTo>
                  <a:lnTo>
                    <a:pt x="762" y="762"/>
                  </a:lnTo>
                  <a:lnTo>
                    <a:pt x="761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90" name="object 18690"/>
            <p:cNvSpPr/>
            <p:nvPr/>
          </p:nvSpPr>
          <p:spPr>
            <a:xfrm>
              <a:off x="5939383" y="6979157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2286" y="0"/>
                  </a:moveTo>
                  <a:lnTo>
                    <a:pt x="3902" y="669"/>
                  </a:lnTo>
                  <a:lnTo>
                    <a:pt x="4572" y="2285"/>
                  </a:lnTo>
                  <a:lnTo>
                    <a:pt x="3902" y="3902"/>
                  </a:lnTo>
                  <a:lnTo>
                    <a:pt x="2286" y="4571"/>
                  </a:lnTo>
                  <a:lnTo>
                    <a:pt x="669" y="3902"/>
                  </a:lnTo>
                  <a:lnTo>
                    <a:pt x="0" y="2285"/>
                  </a:lnTo>
                  <a:lnTo>
                    <a:pt x="669" y="669"/>
                  </a:lnTo>
                  <a:lnTo>
                    <a:pt x="228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91" name="object 18691"/>
            <p:cNvSpPr/>
            <p:nvPr/>
          </p:nvSpPr>
          <p:spPr>
            <a:xfrm>
              <a:off x="5940145" y="6968489"/>
              <a:ext cx="0" cy="13970"/>
            </a:xfrm>
            <a:custGeom>
              <a:avLst/>
              <a:gdLst/>
              <a:ahLst/>
              <a:cxnLst/>
              <a:rect l="l" t="t" r="r" b="b"/>
              <a:pathLst>
                <a:path h="13970">
                  <a:moveTo>
                    <a:pt x="0" y="13715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92" name="object 18692"/>
            <p:cNvSpPr/>
            <p:nvPr/>
          </p:nvSpPr>
          <p:spPr>
            <a:xfrm>
              <a:off x="5939383" y="696848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762" y="762"/>
                  </a:moveTo>
                  <a:lnTo>
                    <a:pt x="762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93" name="object 18693"/>
            <p:cNvSpPr/>
            <p:nvPr/>
          </p:nvSpPr>
          <p:spPr>
            <a:xfrm>
              <a:off x="5933287" y="6968489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5">
                  <a:moveTo>
                    <a:pt x="6858" y="0"/>
                  </a:moveTo>
                  <a:lnTo>
                    <a:pt x="0" y="0"/>
                  </a:lnTo>
                  <a:lnTo>
                    <a:pt x="685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94" name="object 18694"/>
            <p:cNvSpPr/>
            <p:nvPr/>
          </p:nvSpPr>
          <p:spPr>
            <a:xfrm>
              <a:off x="5930239" y="6964679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29" h="24129">
                  <a:moveTo>
                    <a:pt x="9905" y="0"/>
                  </a:moveTo>
                  <a:lnTo>
                    <a:pt x="20573" y="0"/>
                  </a:lnTo>
                  <a:lnTo>
                    <a:pt x="20573" y="3810"/>
                  </a:lnTo>
                  <a:lnTo>
                    <a:pt x="13715" y="6858"/>
                  </a:lnTo>
                  <a:lnTo>
                    <a:pt x="13715" y="13716"/>
                  </a:lnTo>
                  <a:lnTo>
                    <a:pt x="23621" y="13716"/>
                  </a:lnTo>
                  <a:lnTo>
                    <a:pt x="23621" y="20574"/>
                  </a:lnTo>
                  <a:lnTo>
                    <a:pt x="0" y="23622"/>
                  </a:lnTo>
                  <a:lnTo>
                    <a:pt x="0" y="17526"/>
                  </a:lnTo>
                  <a:lnTo>
                    <a:pt x="9905" y="13716"/>
                  </a:lnTo>
                  <a:lnTo>
                    <a:pt x="6857" y="6858"/>
                  </a:lnTo>
                  <a:lnTo>
                    <a:pt x="0" y="6858"/>
                  </a:lnTo>
                  <a:lnTo>
                    <a:pt x="0" y="0"/>
                  </a:lnTo>
                  <a:lnTo>
                    <a:pt x="9905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95" name="object 18695"/>
            <p:cNvSpPr/>
            <p:nvPr/>
          </p:nvSpPr>
          <p:spPr>
            <a:xfrm>
              <a:off x="5940145" y="6964679"/>
              <a:ext cx="6985" cy="3810"/>
            </a:xfrm>
            <a:custGeom>
              <a:avLst/>
              <a:gdLst/>
              <a:ahLst/>
              <a:cxnLst/>
              <a:rect l="l" t="t" r="r" b="b"/>
              <a:pathLst>
                <a:path w="6985" h="3809">
                  <a:moveTo>
                    <a:pt x="0" y="3810"/>
                  </a:moveTo>
                  <a:lnTo>
                    <a:pt x="6858" y="0"/>
                  </a:lnTo>
                  <a:lnTo>
                    <a:pt x="6858" y="3810"/>
                  </a:lnTo>
                  <a:lnTo>
                    <a:pt x="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96" name="object 18696"/>
            <p:cNvSpPr/>
            <p:nvPr/>
          </p:nvSpPr>
          <p:spPr>
            <a:xfrm>
              <a:off x="5940907" y="696848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762" y="0"/>
                  </a:moveTo>
                  <a:lnTo>
                    <a:pt x="0" y="76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97" name="object 18697"/>
            <p:cNvSpPr/>
            <p:nvPr/>
          </p:nvSpPr>
          <p:spPr>
            <a:xfrm>
              <a:off x="5940145" y="6968489"/>
              <a:ext cx="3810" cy="13970"/>
            </a:xfrm>
            <a:custGeom>
              <a:avLst/>
              <a:gdLst/>
              <a:ahLst/>
              <a:cxnLst/>
              <a:rect l="l" t="t" r="r" b="b"/>
              <a:pathLst>
                <a:path w="3810" h="13970">
                  <a:moveTo>
                    <a:pt x="0" y="0"/>
                  </a:moveTo>
                  <a:lnTo>
                    <a:pt x="3810" y="13716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98" name="object 18698"/>
            <p:cNvSpPr/>
            <p:nvPr/>
          </p:nvSpPr>
          <p:spPr>
            <a:xfrm>
              <a:off x="5942431" y="698144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0"/>
                  </a:moveTo>
                  <a:lnTo>
                    <a:pt x="0" y="762"/>
                  </a:lnTo>
                  <a:lnTo>
                    <a:pt x="762" y="761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99" name="object 18699"/>
            <p:cNvSpPr/>
            <p:nvPr/>
          </p:nvSpPr>
          <p:spPr>
            <a:xfrm>
              <a:off x="5933287" y="6982205"/>
              <a:ext cx="17780" cy="3175"/>
            </a:xfrm>
            <a:custGeom>
              <a:avLst/>
              <a:gdLst/>
              <a:ahLst/>
              <a:cxnLst/>
              <a:rect l="l" t="t" r="r" b="b"/>
              <a:pathLst>
                <a:path w="17779" h="3175">
                  <a:moveTo>
                    <a:pt x="10667" y="0"/>
                  </a:moveTo>
                  <a:lnTo>
                    <a:pt x="17525" y="0"/>
                  </a:lnTo>
                  <a:lnTo>
                    <a:pt x="0" y="3047"/>
                  </a:lnTo>
                  <a:lnTo>
                    <a:pt x="0" y="0"/>
                  </a:lnTo>
                  <a:lnTo>
                    <a:pt x="6857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00" name="object 18700"/>
            <p:cNvSpPr/>
            <p:nvPr/>
          </p:nvSpPr>
          <p:spPr>
            <a:xfrm>
              <a:off x="5940907" y="698144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762"/>
                  </a:moveTo>
                  <a:lnTo>
                    <a:pt x="762" y="762"/>
                  </a:lnTo>
                  <a:lnTo>
                    <a:pt x="761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01" name="object 18701"/>
            <p:cNvSpPr/>
            <p:nvPr/>
          </p:nvSpPr>
          <p:spPr>
            <a:xfrm>
              <a:off x="5940145" y="6968489"/>
              <a:ext cx="0" cy="13970"/>
            </a:xfrm>
            <a:custGeom>
              <a:avLst/>
              <a:gdLst/>
              <a:ahLst/>
              <a:cxnLst/>
              <a:rect l="l" t="t" r="r" b="b"/>
              <a:pathLst>
                <a:path h="13970">
                  <a:moveTo>
                    <a:pt x="0" y="13715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02" name="object 18702"/>
            <p:cNvSpPr/>
            <p:nvPr/>
          </p:nvSpPr>
          <p:spPr>
            <a:xfrm>
              <a:off x="5939383" y="696848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762" y="762"/>
                  </a:moveTo>
                  <a:lnTo>
                    <a:pt x="762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03" name="object 18703"/>
            <p:cNvSpPr/>
            <p:nvPr/>
          </p:nvSpPr>
          <p:spPr>
            <a:xfrm>
              <a:off x="5933287" y="6968489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5">
                  <a:moveTo>
                    <a:pt x="6858" y="0"/>
                  </a:moveTo>
                  <a:lnTo>
                    <a:pt x="0" y="0"/>
                  </a:lnTo>
                  <a:lnTo>
                    <a:pt x="685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04" name="object 18704"/>
            <p:cNvSpPr/>
            <p:nvPr/>
          </p:nvSpPr>
          <p:spPr>
            <a:xfrm>
              <a:off x="5930239" y="6964679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29" h="24129">
                  <a:moveTo>
                    <a:pt x="9905" y="0"/>
                  </a:moveTo>
                  <a:lnTo>
                    <a:pt x="20573" y="0"/>
                  </a:lnTo>
                  <a:lnTo>
                    <a:pt x="20573" y="3810"/>
                  </a:lnTo>
                  <a:lnTo>
                    <a:pt x="13715" y="6858"/>
                  </a:lnTo>
                  <a:lnTo>
                    <a:pt x="13715" y="13716"/>
                  </a:lnTo>
                  <a:lnTo>
                    <a:pt x="23621" y="13716"/>
                  </a:lnTo>
                  <a:lnTo>
                    <a:pt x="23621" y="20574"/>
                  </a:lnTo>
                  <a:lnTo>
                    <a:pt x="0" y="23622"/>
                  </a:lnTo>
                  <a:lnTo>
                    <a:pt x="0" y="17526"/>
                  </a:lnTo>
                  <a:lnTo>
                    <a:pt x="9905" y="13716"/>
                  </a:lnTo>
                  <a:lnTo>
                    <a:pt x="6857" y="6858"/>
                  </a:lnTo>
                  <a:lnTo>
                    <a:pt x="0" y="6858"/>
                  </a:lnTo>
                  <a:lnTo>
                    <a:pt x="0" y="0"/>
                  </a:lnTo>
                  <a:lnTo>
                    <a:pt x="9905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8705" name="object 18705"/>
          <p:cNvGrpSpPr/>
          <p:nvPr/>
        </p:nvGrpSpPr>
        <p:grpSpPr>
          <a:xfrm>
            <a:off x="7883261" y="7355314"/>
            <a:ext cx="14365" cy="3990"/>
            <a:chOff x="6272377" y="6944868"/>
            <a:chExt cx="11430" cy="3175"/>
          </a:xfrm>
        </p:grpSpPr>
        <p:sp>
          <p:nvSpPr>
            <p:cNvPr id="18706" name="object 18706"/>
            <p:cNvSpPr/>
            <p:nvPr/>
          </p:nvSpPr>
          <p:spPr>
            <a:xfrm>
              <a:off x="6281521" y="6944868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304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07" name="object 18707"/>
            <p:cNvSpPr/>
            <p:nvPr/>
          </p:nvSpPr>
          <p:spPr>
            <a:xfrm>
              <a:off x="6274663" y="6944868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8708" name="object 18708"/>
          <p:cNvGrpSpPr/>
          <p:nvPr/>
        </p:nvGrpSpPr>
        <p:grpSpPr>
          <a:xfrm>
            <a:off x="7752057" y="7343819"/>
            <a:ext cx="23144" cy="27135"/>
            <a:chOff x="6167983" y="6935723"/>
            <a:chExt cx="18415" cy="21590"/>
          </a:xfrm>
        </p:grpSpPr>
        <p:sp>
          <p:nvSpPr>
            <p:cNvPr id="18709" name="object 18709"/>
            <p:cNvSpPr/>
            <p:nvPr/>
          </p:nvSpPr>
          <p:spPr>
            <a:xfrm>
              <a:off x="6183985" y="6944867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4">
                  <a:moveTo>
                    <a:pt x="0" y="0"/>
                  </a:moveTo>
                  <a:lnTo>
                    <a:pt x="0" y="685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10" name="object 18710"/>
            <p:cNvSpPr/>
            <p:nvPr/>
          </p:nvSpPr>
          <p:spPr>
            <a:xfrm>
              <a:off x="6170269" y="6938009"/>
              <a:ext cx="6985" cy="17145"/>
            </a:xfrm>
            <a:custGeom>
              <a:avLst/>
              <a:gdLst/>
              <a:ahLst/>
              <a:cxnLst/>
              <a:rect l="l" t="t" r="r" b="b"/>
              <a:pathLst>
                <a:path w="6985" h="17145">
                  <a:moveTo>
                    <a:pt x="6858" y="16763"/>
                  </a:moveTo>
                  <a:lnTo>
                    <a:pt x="6858" y="6857"/>
                  </a:lnTo>
                  <a:lnTo>
                    <a:pt x="0" y="6857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11" name="object 18711"/>
            <p:cNvSpPr/>
            <p:nvPr/>
          </p:nvSpPr>
          <p:spPr>
            <a:xfrm>
              <a:off x="6180175" y="6941057"/>
              <a:ext cx="0" cy="13970"/>
            </a:xfrm>
            <a:custGeom>
              <a:avLst/>
              <a:gdLst/>
              <a:ahLst/>
              <a:cxnLst/>
              <a:rect l="l" t="t" r="r" b="b"/>
              <a:pathLst>
                <a:path h="13970">
                  <a:moveTo>
                    <a:pt x="0" y="0"/>
                  </a:moveTo>
                  <a:lnTo>
                    <a:pt x="0" y="13715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8712" name="object 18712"/>
          <p:cNvGrpSpPr/>
          <p:nvPr/>
        </p:nvGrpSpPr>
        <p:grpSpPr>
          <a:xfrm>
            <a:off x="7004094" y="7296892"/>
            <a:ext cx="1098161" cy="379887"/>
            <a:chOff x="5572861" y="6898385"/>
            <a:chExt cx="873760" cy="302260"/>
          </a:xfrm>
        </p:grpSpPr>
        <p:pic>
          <p:nvPicPr>
            <p:cNvPr id="18713" name="object 18713"/>
            <p:cNvPicPr/>
            <p:nvPr/>
          </p:nvPicPr>
          <p:blipFill>
            <a:blip r:embed="rId102" cstate="print"/>
            <a:stretch>
              <a:fillRect/>
            </a:stretch>
          </p:blipFill>
          <p:spPr>
            <a:xfrm>
              <a:off x="5572861" y="6969251"/>
              <a:ext cx="187452" cy="162306"/>
            </a:xfrm>
            <a:prstGeom prst="rect">
              <a:avLst/>
            </a:prstGeom>
          </p:spPr>
        </p:pic>
        <p:sp>
          <p:nvSpPr>
            <p:cNvPr id="18714" name="object 18714"/>
            <p:cNvSpPr/>
            <p:nvPr/>
          </p:nvSpPr>
          <p:spPr>
            <a:xfrm>
              <a:off x="5697067" y="6928103"/>
              <a:ext cx="388620" cy="43815"/>
            </a:xfrm>
            <a:custGeom>
              <a:avLst/>
              <a:gdLst/>
              <a:ahLst/>
              <a:cxnLst/>
              <a:rect l="l" t="t" r="r" b="b"/>
              <a:pathLst>
                <a:path w="388620" h="43815">
                  <a:moveTo>
                    <a:pt x="0" y="43434"/>
                  </a:moveTo>
                  <a:lnTo>
                    <a:pt x="388620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15" name="object 18715"/>
            <p:cNvSpPr/>
            <p:nvPr/>
          </p:nvSpPr>
          <p:spPr>
            <a:xfrm>
              <a:off x="5767933" y="7130795"/>
              <a:ext cx="318135" cy="36830"/>
            </a:xfrm>
            <a:custGeom>
              <a:avLst/>
              <a:gdLst/>
              <a:ahLst/>
              <a:cxnLst/>
              <a:rect l="l" t="t" r="r" b="b"/>
              <a:pathLst>
                <a:path w="318135" h="36829">
                  <a:moveTo>
                    <a:pt x="317753" y="0"/>
                  </a:moveTo>
                  <a:lnTo>
                    <a:pt x="0" y="3657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16" name="object 18716"/>
            <p:cNvSpPr/>
            <p:nvPr/>
          </p:nvSpPr>
          <p:spPr>
            <a:xfrm>
              <a:off x="5767933" y="7140701"/>
              <a:ext cx="318135" cy="37465"/>
            </a:xfrm>
            <a:custGeom>
              <a:avLst/>
              <a:gdLst/>
              <a:ahLst/>
              <a:cxnLst/>
              <a:rect l="l" t="t" r="r" b="b"/>
              <a:pathLst>
                <a:path w="318135" h="37465">
                  <a:moveTo>
                    <a:pt x="317753" y="0"/>
                  </a:moveTo>
                  <a:lnTo>
                    <a:pt x="0" y="3733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17" name="object 18717"/>
            <p:cNvSpPr/>
            <p:nvPr/>
          </p:nvSpPr>
          <p:spPr>
            <a:xfrm>
              <a:off x="5751169" y="6971537"/>
              <a:ext cx="337820" cy="40640"/>
            </a:xfrm>
            <a:custGeom>
              <a:avLst/>
              <a:gdLst/>
              <a:ahLst/>
              <a:cxnLst/>
              <a:rect l="l" t="t" r="r" b="b"/>
              <a:pathLst>
                <a:path w="337820" h="40640">
                  <a:moveTo>
                    <a:pt x="0" y="40386"/>
                  </a:moveTo>
                  <a:lnTo>
                    <a:pt x="33756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18" name="object 18718"/>
            <p:cNvSpPr/>
            <p:nvPr/>
          </p:nvSpPr>
          <p:spPr>
            <a:xfrm>
              <a:off x="5737453" y="6978395"/>
              <a:ext cx="203200" cy="24130"/>
            </a:xfrm>
            <a:custGeom>
              <a:avLst/>
              <a:gdLst/>
              <a:ahLst/>
              <a:cxnLst/>
              <a:rect l="l" t="t" r="r" b="b"/>
              <a:pathLst>
                <a:path w="203200" h="24129">
                  <a:moveTo>
                    <a:pt x="0" y="23622"/>
                  </a:moveTo>
                  <a:lnTo>
                    <a:pt x="202692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19" name="object 18719"/>
            <p:cNvSpPr/>
            <p:nvPr/>
          </p:nvSpPr>
          <p:spPr>
            <a:xfrm>
              <a:off x="5882995" y="7120127"/>
              <a:ext cx="311150" cy="34290"/>
            </a:xfrm>
            <a:custGeom>
              <a:avLst/>
              <a:gdLst/>
              <a:ahLst/>
              <a:cxnLst/>
              <a:rect l="l" t="t" r="r" b="b"/>
              <a:pathLst>
                <a:path w="311150" h="34290">
                  <a:moveTo>
                    <a:pt x="310896" y="0"/>
                  </a:moveTo>
                  <a:lnTo>
                    <a:pt x="0" y="3429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20" name="object 18720"/>
            <p:cNvSpPr/>
            <p:nvPr/>
          </p:nvSpPr>
          <p:spPr>
            <a:xfrm>
              <a:off x="5882995" y="6938009"/>
              <a:ext cx="108585" cy="13970"/>
            </a:xfrm>
            <a:custGeom>
              <a:avLst/>
              <a:gdLst/>
              <a:ahLst/>
              <a:cxnLst/>
              <a:rect l="l" t="t" r="r" b="b"/>
              <a:pathLst>
                <a:path w="108585" h="13970">
                  <a:moveTo>
                    <a:pt x="0" y="13715"/>
                  </a:moveTo>
                  <a:lnTo>
                    <a:pt x="10820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21" name="object 18721"/>
            <p:cNvSpPr/>
            <p:nvPr/>
          </p:nvSpPr>
          <p:spPr>
            <a:xfrm>
              <a:off x="5882995" y="7126985"/>
              <a:ext cx="325120" cy="37465"/>
            </a:xfrm>
            <a:custGeom>
              <a:avLst/>
              <a:gdLst/>
              <a:ahLst/>
              <a:cxnLst/>
              <a:rect l="l" t="t" r="r" b="b"/>
              <a:pathLst>
                <a:path w="325120" h="37465">
                  <a:moveTo>
                    <a:pt x="324612" y="0"/>
                  </a:moveTo>
                  <a:lnTo>
                    <a:pt x="0" y="3733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22" name="object 18722"/>
            <p:cNvSpPr/>
            <p:nvPr/>
          </p:nvSpPr>
          <p:spPr>
            <a:xfrm>
              <a:off x="5882995" y="6964679"/>
              <a:ext cx="294640" cy="30480"/>
            </a:xfrm>
            <a:custGeom>
              <a:avLst/>
              <a:gdLst/>
              <a:ahLst/>
              <a:cxnLst/>
              <a:rect l="l" t="t" r="r" b="b"/>
              <a:pathLst>
                <a:path w="294639" h="30479">
                  <a:moveTo>
                    <a:pt x="294132" y="0"/>
                  </a:moveTo>
                  <a:lnTo>
                    <a:pt x="0" y="3048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23" name="object 18723"/>
            <p:cNvSpPr/>
            <p:nvPr/>
          </p:nvSpPr>
          <p:spPr>
            <a:xfrm>
              <a:off x="5882995" y="6951725"/>
              <a:ext cx="297180" cy="33655"/>
            </a:xfrm>
            <a:custGeom>
              <a:avLst/>
              <a:gdLst/>
              <a:ahLst/>
              <a:cxnLst/>
              <a:rect l="l" t="t" r="r" b="b"/>
              <a:pathLst>
                <a:path w="297179" h="33654">
                  <a:moveTo>
                    <a:pt x="297179" y="0"/>
                  </a:moveTo>
                  <a:lnTo>
                    <a:pt x="0" y="3352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24" name="object 18724"/>
            <p:cNvSpPr/>
            <p:nvPr/>
          </p:nvSpPr>
          <p:spPr>
            <a:xfrm>
              <a:off x="6001105" y="6907529"/>
              <a:ext cx="327660" cy="33655"/>
            </a:xfrm>
            <a:custGeom>
              <a:avLst/>
              <a:gdLst/>
              <a:ahLst/>
              <a:cxnLst/>
              <a:rect l="l" t="t" r="r" b="b"/>
              <a:pathLst>
                <a:path w="327660" h="33654">
                  <a:moveTo>
                    <a:pt x="327660" y="0"/>
                  </a:moveTo>
                  <a:lnTo>
                    <a:pt x="0" y="3352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25" name="object 18725"/>
            <p:cNvSpPr/>
            <p:nvPr/>
          </p:nvSpPr>
          <p:spPr>
            <a:xfrm>
              <a:off x="5994247" y="6900671"/>
              <a:ext cx="331470" cy="37465"/>
            </a:xfrm>
            <a:custGeom>
              <a:avLst/>
              <a:gdLst/>
              <a:ahLst/>
              <a:cxnLst/>
              <a:rect l="l" t="t" r="r" b="b"/>
              <a:pathLst>
                <a:path w="331470" h="37465">
                  <a:moveTo>
                    <a:pt x="331470" y="0"/>
                  </a:moveTo>
                  <a:lnTo>
                    <a:pt x="0" y="3733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26" name="object 18726"/>
            <p:cNvSpPr/>
            <p:nvPr/>
          </p:nvSpPr>
          <p:spPr>
            <a:xfrm>
              <a:off x="5994247" y="6903719"/>
              <a:ext cx="331470" cy="37465"/>
            </a:xfrm>
            <a:custGeom>
              <a:avLst/>
              <a:gdLst/>
              <a:ahLst/>
              <a:cxnLst/>
              <a:rect l="l" t="t" r="r" b="b"/>
              <a:pathLst>
                <a:path w="331470" h="37465">
                  <a:moveTo>
                    <a:pt x="331470" y="0"/>
                  </a:moveTo>
                  <a:lnTo>
                    <a:pt x="0" y="3733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27" name="object 18727"/>
            <p:cNvSpPr/>
            <p:nvPr/>
          </p:nvSpPr>
          <p:spPr>
            <a:xfrm>
              <a:off x="6281521" y="6951725"/>
              <a:ext cx="10795" cy="74295"/>
            </a:xfrm>
            <a:custGeom>
              <a:avLst/>
              <a:gdLst/>
              <a:ahLst/>
              <a:cxnLst/>
              <a:rect l="l" t="t" r="r" b="b"/>
              <a:pathLst>
                <a:path w="10795" h="74295">
                  <a:moveTo>
                    <a:pt x="10667" y="73913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28" name="object 18728"/>
            <p:cNvSpPr/>
            <p:nvPr/>
          </p:nvSpPr>
          <p:spPr>
            <a:xfrm>
              <a:off x="6217513" y="7171181"/>
              <a:ext cx="219710" cy="24130"/>
            </a:xfrm>
            <a:custGeom>
              <a:avLst/>
              <a:gdLst/>
              <a:ahLst/>
              <a:cxnLst/>
              <a:rect l="l" t="t" r="r" b="b"/>
              <a:pathLst>
                <a:path w="219710" h="24129">
                  <a:moveTo>
                    <a:pt x="0" y="23622"/>
                  </a:moveTo>
                  <a:lnTo>
                    <a:pt x="219456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29" name="object 18729"/>
            <p:cNvSpPr/>
            <p:nvPr/>
          </p:nvSpPr>
          <p:spPr>
            <a:xfrm>
              <a:off x="6207607" y="7164323"/>
              <a:ext cx="229870" cy="27940"/>
            </a:xfrm>
            <a:custGeom>
              <a:avLst/>
              <a:gdLst/>
              <a:ahLst/>
              <a:cxnLst/>
              <a:rect l="l" t="t" r="r" b="b"/>
              <a:pathLst>
                <a:path w="229870" h="27940">
                  <a:moveTo>
                    <a:pt x="0" y="27432"/>
                  </a:moveTo>
                  <a:lnTo>
                    <a:pt x="229361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30" name="object 18730"/>
            <p:cNvSpPr/>
            <p:nvPr/>
          </p:nvSpPr>
          <p:spPr>
            <a:xfrm>
              <a:off x="6210655" y="7171181"/>
              <a:ext cx="233679" cy="26670"/>
            </a:xfrm>
            <a:custGeom>
              <a:avLst/>
              <a:gdLst/>
              <a:ahLst/>
              <a:cxnLst/>
              <a:rect l="l" t="t" r="r" b="b"/>
              <a:pathLst>
                <a:path w="233679" h="26670">
                  <a:moveTo>
                    <a:pt x="0" y="26670"/>
                  </a:moveTo>
                  <a:lnTo>
                    <a:pt x="233172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31" name="object 18731"/>
            <p:cNvSpPr/>
            <p:nvPr/>
          </p:nvSpPr>
          <p:spPr>
            <a:xfrm>
              <a:off x="6190843" y="7178039"/>
              <a:ext cx="111760" cy="13970"/>
            </a:xfrm>
            <a:custGeom>
              <a:avLst/>
              <a:gdLst/>
              <a:ahLst/>
              <a:cxnLst/>
              <a:rect l="l" t="t" r="r" b="b"/>
              <a:pathLst>
                <a:path w="111760" h="13970">
                  <a:moveTo>
                    <a:pt x="0" y="13715"/>
                  </a:moveTo>
                  <a:lnTo>
                    <a:pt x="11125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32" name="object 18732"/>
            <p:cNvSpPr/>
            <p:nvPr/>
          </p:nvSpPr>
          <p:spPr>
            <a:xfrm>
              <a:off x="6271615" y="7089647"/>
              <a:ext cx="20955" cy="0"/>
            </a:xfrm>
            <a:custGeom>
              <a:avLst/>
              <a:gdLst/>
              <a:ahLst/>
              <a:cxnLst/>
              <a:rect l="l" t="t" r="r" b="b"/>
              <a:pathLst>
                <a:path w="20954">
                  <a:moveTo>
                    <a:pt x="20574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33" name="object 18733"/>
            <p:cNvSpPr/>
            <p:nvPr/>
          </p:nvSpPr>
          <p:spPr>
            <a:xfrm>
              <a:off x="6187033" y="6934199"/>
              <a:ext cx="254000" cy="27940"/>
            </a:xfrm>
            <a:custGeom>
              <a:avLst/>
              <a:gdLst/>
              <a:ahLst/>
              <a:cxnLst/>
              <a:rect l="l" t="t" r="r" b="b"/>
              <a:pathLst>
                <a:path w="254000" h="27940">
                  <a:moveTo>
                    <a:pt x="0" y="27431"/>
                  </a:moveTo>
                  <a:lnTo>
                    <a:pt x="25374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8734" name="object 18734"/>
            <p:cNvPicPr/>
            <p:nvPr/>
          </p:nvPicPr>
          <p:blipFill>
            <a:blip r:embed="rId103" cstate="print"/>
            <a:stretch>
              <a:fillRect/>
            </a:stretch>
          </p:blipFill>
          <p:spPr>
            <a:xfrm>
              <a:off x="6188557" y="6925817"/>
              <a:ext cx="244601" cy="108966"/>
            </a:xfrm>
            <a:prstGeom prst="rect">
              <a:avLst/>
            </a:prstGeom>
          </p:spPr>
        </p:pic>
      </p:grpSp>
      <p:sp>
        <p:nvSpPr>
          <p:cNvPr id="18735" name="object 18735"/>
          <p:cNvSpPr/>
          <p:nvPr/>
        </p:nvSpPr>
        <p:spPr>
          <a:xfrm>
            <a:off x="6089493" y="5489716"/>
            <a:ext cx="47087" cy="51875"/>
          </a:xfrm>
          <a:custGeom>
            <a:avLst/>
            <a:gdLst/>
            <a:ahLst/>
            <a:cxnLst/>
            <a:rect l="l" t="t" r="r" b="b"/>
            <a:pathLst>
              <a:path w="37464" h="41275">
                <a:moveTo>
                  <a:pt x="0" y="41148"/>
                </a:moveTo>
                <a:lnTo>
                  <a:pt x="0" y="0"/>
                </a:lnTo>
                <a:lnTo>
                  <a:pt x="37338" y="0"/>
                </a:lnTo>
                <a:lnTo>
                  <a:pt x="37338" y="41148"/>
                </a:lnTo>
                <a:lnTo>
                  <a:pt x="0" y="41148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36" name="object 18736"/>
          <p:cNvSpPr/>
          <p:nvPr/>
        </p:nvSpPr>
        <p:spPr>
          <a:xfrm>
            <a:off x="6859482" y="5945596"/>
            <a:ext cx="11173" cy="6385"/>
          </a:xfrm>
          <a:custGeom>
            <a:avLst/>
            <a:gdLst/>
            <a:ahLst/>
            <a:cxnLst/>
            <a:rect l="l" t="t" r="r" b="b"/>
            <a:pathLst>
              <a:path w="8889" h="5079">
                <a:moveTo>
                  <a:pt x="8382" y="2286"/>
                </a:moveTo>
                <a:lnTo>
                  <a:pt x="7708" y="660"/>
                </a:lnTo>
                <a:lnTo>
                  <a:pt x="6096" y="0"/>
                </a:lnTo>
                <a:lnTo>
                  <a:pt x="4470" y="660"/>
                </a:lnTo>
                <a:lnTo>
                  <a:pt x="4178" y="1358"/>
                </a:lnTo>
                <a:lnTo>
                  <a:pt x="3898" y="660"/>
                </a:lnTo>
                <a:lnTo>
                  <a:pt x="2286" y="0"/>
                </a:lnTo>
                <a:lnTo>
                  <a:pt x="660" y="660"/>
                </a:lnTo>
                <a:lnTo>
                  <a:pt x="0" y="2286"/>
                </a:lnTo>
                <a:lnTo>
                  <a:pt x="660" y="3898"/>
                </a:lnTo>
                <a:lnTo>
                  <a:pt x="2286" y="4572"/>
                </a:lnTo>
                <a:lnTo>
                  <a:pt x="3898" y="3898"/>
                </a:lnTo>
                <a:lnTo>
                  <a:pt x="4178" y="3225"/>
                </a:lnTo>
                <a:lnTo>
                  <a:pt x="4470" y="3898"/>
                </a:lnTo>
                <a:lnTo>
                  <a:pt x="6096" y="4572"/>
                </a:lnTo>
                <a:lnTo>
                  <a:pt x="7708" y="3898"/>
                </a:lnTo>
                <a:lnTo>
                  <a:pt x="8382" y="228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8737" name="object 18737"/>
          <p:cNvGrpSpPr/>
          <p:nvPr/>
        </p:nvGrpSpPr>
        <p:grpSpPr>
          <a:xfrm>
            <a:off x="6557807" y="5945579"/>
            <a:ext cx="304867" cy="6385"/>
            <a:chOff x="5217769" y="5823203"/>
            <a:chExt cx="242570" cy="5080"/>
          </a:xfrm>
        </p:grpSpPr>
        <p:sp>
          <p:nvSpPr>
            <p:cNvPr id="18738" name="object 18738"/>
            <p:cNvSpPr/>
            <p:nvPr/>
          </p:nvSpPr>
          <p:spPr>
            <a:xfrm>
              <a:off x="5217769" y="5823216"/>
              <a:ext cx="8890" cy="5080"/>
            </a:xfrm>
            <a:custGeom>
              <a:avLst/>
              <a:gdLst/>
              <a:ahLst/>
              <a:cxnLst/>
              <a:rect l="l" t="t" r="r" b="b"/>
              <a:pathLst>
                <a:path w="8889" h="5079">
                  <a:moveTo>
                    <a:pt x="8382" y="2286"/>
                  </a:moveTo>
                  <a:lnTo>
                    <a:pt x="7708" y="660"/>
                  </a:lnTo>
                  <a:lnTo>
                    <a:pt x="6096" y="0"/>
                  </a:lnTo>
                  <a:lnTo>
                    <a:pt x="4470" y="660"/>
                  </a:lnTo>
                  <a:lnTo>
                    <a:pt x="4178" y="1358"/>
                  </a:lnTo>
                  <a:lnTo>
                    <a:pt x="3898" y="660"/>
                  </a:lnTo>
                  <a:lnTo>
                    <a:pt x="2286" y="0"/>
                  </a:lnTo>
                  <a:lnTo>
                    <a:pt x="660" y="660"/>
                  </a:lnTo>
                  <a:lnTo>
                    <a:pt x="0" y="2286"/>
                  </a:lnTo>
                  <a:lnTo>
                    <a:pt x="660" y="3898"/>
                  </a:lnTo>
                  <a:lnTo>
                    <a:pt x="2286" y="4572"/>
                  </a:lnTo>
                  <a:lnTo>
                    <a:pt x="3898" y="3898"/>
                  </a:lnTo>
                  <a:lnTo>
                    <a:pt x="4178" y="3238"/>
                  </a:lnTo>
                  <a:lnTo>
                    <a:pt x="4470" y="3898"/>
                  </a:lnTo>
                  <a:lnTo>
                    <a:pt x="6096" y="4572"/>
                  </a:lnTo>
                  <a:lnTo>
                    <a:pt x="7708" y="3898"/>
                  </a:lnTo>
                  <a:lnTo>
                    <a:pt x="8382" y="228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39" name="object 18739"/>
            <p:cNvSpPr/>
            <p:nvPr/>
          </p:nvSpPr>
          <p:spPr>
            <a:xfrm>
              <a:off x="5223865" y="5824346"/>
              <a:ext cx="236220" cy="0"/>
            </a:xfrm>
            <a:custGeom>
              <a:avLst/>
              <a:gdLst/>
              <a:ahLst/>
              <a:cxnLst/>
              <a:rect l="l" t="t" r="r" b="b"/>
              <a:pathLst>
                <a:path w="236220">
                  <a:moveTo>
                    <a:pt x="0" y="0"/>
                  </a:moveTo>
                  <a:lnTo>
                    <a:pt x="236220" y="0"/>
                  </a:lnTo>
                </a:path>
                <a:path w="236220">
                  <a:moveTo>
                    <a:pt x="0" y="0"/>
                  </a:moveTo>
                  <a:lnTo>
                    <a:pt x="236220" y="0"/>
                  </a:lnTo>
                </a:path>
                <a:path w="236220">
                  <a:moveTo>
                    <a:pt x="0" y="0"/>
                  </a:moveTo>
                  <a:lnTo>
                    <a:pt x="236220" y="0"/>
                  </a:lnTo>
                </a:path>
                <a:path w="236220">
                  <a:moveTo>
                    <a:pt x="0" y="0"/>
                  </a:moveTo>
                  <a:lnTo>
                    <a:pt x="23622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8740" name="object 18740"/>
          <p:cNvSpPr/>
          <p:nvPr/>
        </p:nvSpPr>
        <p:spPr>
          <a:xfrm>
            <a:off x="6340410" y="5947016"/>
            <a:ext cx="80606" cy="0"/>
          </a:xfrm>
          <a:custGeom>
            <a:avLst/>
            <a:gdLst/>
            <a:ahLst/>
            <a:cxnLst/>
            <a:rect l="l" t="t" r="r" b="b"/>
            <a:pathLst>
              <a:path w="64135">
                <a:moveTo>
                  <a:pt x="0" y="0"/>
                </a:moveTo>
                <a:lnTo>
                  <a:pt x="6400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41" name="object 18741"/>
          <p:cNvSpPr/>
          <p:nvPr/>
        </p:nvSpPr>
        <p:spPr>
          <a:xfrm>
            <a:off x="6260920" y="5947016"/>
            <a:ext cx="6385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4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8742" name="object 18742"/>
          <p:cNvGrpSpPr/>
          <p:nvPr/>
        </p:nvGrpSpPr>
        <p:grpSpPr>
          <a:xfrm>
            <a:off x="5959245" y="5948455"/>
            <a:ext cx="6385" cy="51875"/>
            <a:chOff x="4741519" y="5825490"/>
            <a:chExt cx="5080" cy="41275"/>
          </a:xfrm>
        </p:grpSpPr>
        <p:sp>
          <p:nvSpPr>
            <p:cNvPr id="18743" name="object 18743"/>
            <p:cNvSpPr/>
            <p:nvPr/>
          </p:nvSpPr>
          <p:spPr>
            <a:xfrm>
              <a:off x="4743805" y="5825490"/>
              <a:ext cx="0" cy="41275"/>
            </a:xfrm>
            <a:custGeom>
              <a:avLst/>
              <a:gdLst/>
              <a:ahLst/>
              <a:cxnLst/>
              <a:rect l="l" t="t" r="r" b="b"/>
              <a:pathLst>
                <a:path h="41275">
                  <a:moveTo>
                    <a:pt x="0" y="41148"/>
                  </a:moveTo>
                  <a:lnTo>
                    <a:pt x="0" y="381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44" name="object 18744"/>
            <p:cNvSpPr/>
            <p:nvPr/>
          </p:nvSpPr>
          <p:spPr>
            <a:xfrm>
              <a:off x="4743805" y="5825490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81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45" name="object 18745"/>
            <p:cNvSpPr/>
            <p:nvPr/>
          </p:nvSpPr>
          <p:spPr>
            <a:xfrm>
              <a:off x="4743805" y="5829300"/>
              <a:ext cx="0" cy="37465"/>
            </a:xfrm>
            <a:custGeom>
              <a:avLst/>
              <a:gdLst/>
              <a:ahLst/>
              <a:cxnLst/>
              <a:rect l="l" t="t" r="r" b="b"/>
              <a:pathLst>
                <a:path h="37464">
                  <a:moveTo>
                    <a:pt x="0" y="37337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8746" name="object 18746"/>
          <p:cNvGrpSpPr/>
          <p:nvPr/>
        </p:nvGrpSpPr>
        <p:grpSpPr>
          <a:xfrm>
            <a:off x="5962118" y="5945579"/>
            <a:ext cx="756582" cy="6385"/>
            <a:chOff x="4743805" y="5823203"/>
            <a:chExt cx="601980" cy="5080"/>
          </a:xfrm>
        </p:grpSpPr>
        <p:sp>
          <p:nvSpPr>
            <p:cNvPr id="18747" name="object 18747"/>
            <p:cNvSpPr/>
            <p:nvPr/>
          </p:nvSpPr>
          <p:spPr>
            <a:xfrm>
              <a:off x="4743805" y="5825489"/>
              <a:ext cx="476250" cy="0"/>
            </a:xfrm>
            <a:custGeom>
              <a:avLst/>
              <a:gdLst/>
              <a:ahLst/>
              <a:cxnLst/>
              <a:rect l="l" t="t" r="r" b="b"/>
              <a:pathLst>
                <a:path w="476250">
                  <a:moveTo>
                    <a:pt x="0" y="0"/>
                  </a:moveTo>
                  <a:lnTo>
                    <a:pt x="240029" y="0"/>
                  </a:lnTo>
                </a:path>
                <a:path w="476250">
                  <a:moveTo>
                    <a:pt x="0" y="0"/>
                  </a:moveTo>
                  <a:lnTo>
                    <a:pt x="240029" y="0"/>
                  </a:lnTo>
                </a:path>
                <a:path w="476250">
                  <a:moveTo>
                    <a:pt x="0" y="0"/>
                  </a:moveTo>
                  <a:lnTo>
                    <a:pt x="240029" y="0"/>
                  </a:lnTo>
                </a:path>
                <a:path w="476250">
                  <a:moveTo>
                    <a:pt x="0" y="0"/>
                  </a:moveTo>
                  <a:lnTo>
                    <a:pt x="240029" y="0"/>
                  </a:lnTo>
                  <a:lnTo>
                    <a:pt x="47625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48" name="object 18748"/>
            <p:cNvSpPr/>
            <p:nvPr/>
          </p:nvSpPr>
          <p:spPr>
            <a:xfrm>
              <a:off x="4983835" y="5824346"/>
              <a:ext cx="361950" cy="0"/>
            </a:xfrm>
            <a:custGeom>
              <a:avLst/>
              <a:gdLst/>
              <a:ahLst/>
              <a:cxnLst/>
              <a:rect l="l" t="t" r="r" b="b"/>
              <a:pathLst>
                <a:path w="361950">
                  <a:moveTo>
                    <a:pt x="0" y="0"/>
                  </a:moveTo>
                  <a:lnTo>
                    <a:pt x="236220" y="0"/>
                  </a:lnTo>
                </a:path>
                <a:path w="361950">
                  <a:moveTo>
                    <a:pt x="60960" y="0"/>
                  </a:moveTo>
                  <a:lnTo>
                    <a:pt x="361950" y="0"/>
                  </a:lnTo>
                </a:path>
                <a:path w="361950">
                  <a:moveTo>
                    <a:pt x="0" y="0"/>
                  </a:moveTo>
                  <a:lnTo>
                    <a:pt x="236220" y="0"/>
                  </a:lnTo>
                </a:path>
                <a:path w="361950">
                  <a:moveTo>
                    <a:pt x="0" y="0"/>
                  </a:moveTo>
                  <a:lnTo>
                    <a:pt x="23622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8749" name="object 18749"/>
          <p:cNvGrpSpPr/>
          <p:nvPr/>
        </p:nvGrpSpPr>
        <p:grpSpPr>
          <a:xfrm>
            <a:off x="5887418" y="5053964"/>
            <a:ext cx="27933" cy="23144"/>
            <a:chOff x="4684369" y="5113782"/>
            <a:chExt cx="22225" cy="18415"/>
          </a:xfrm>
        </p:grpSpPr>
        <p:sp>
          <p:nvSpPr>
            <p:cNvPr id="18750" name="object 18750"/>
            <p:cNvSpPr/>
            <p:nvPr/>
          </p:nvSpPr>
          <p:spPr>
            <a:xfrm>
              <a:off x="4703419" y="5119116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4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51" name="object 18751"/>
            <p:cNvSpPr/>
            <p:nvPr/>
          </p:nvSpPr>
          <p:spPr>
            <a:xfrm>
              <a:off x="4703419" y="5125974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52" name="object 18752"/>
            <p:cNvSpPr/>
            <p:nvPr/>
          </p:nvSpPr>
          <p:spPr>
            <a:xfrm>
              <a:off x="4686655" y="5122926"/>
              <a:ext cx="3175" cy="6985"/>
            </a:xfrm>
            <a:custGeom>
              <a:avLst/>
              <a:gdLst/>
              <a:ahLst/>
              <a:cxnLst/>
              <a:rect l="l" t="t" r="r" b="b"/>
              <a:pathLst>
                <a:path w="3175" h="6985">
                  <a:moveTo>
                    <a:pt x="0" y="6858"/>
                  </a:moveTo>
                  <a:lnTo>
                    <a:pt x="3048" y="6858"/>
                  </a:lnTo>
                  <a:lnTo>
                    <a:pt x="3047" y="0"/>
                  </a:lnTo>
                  <a:lnTo>
                    <a:pt x="2285" y="762"/>
                  </a:lnTo>
                  <a:lnTo>
                    <a:pt x="2285" y="152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53" name="object 18753"/>
            <p:cNvSpPr/>
            <p:nvPr/>
          </p:nvSpPr>
          <p:spPr>
            <a:xfrm>
              <a:off x="4689703" y="512292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5">
                  <a:moveTo>
                    <a:pt x="0" y="0"/>
                  </a:moveTo>
                  <a:lnTo>
                    <a:pt x="685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54" name="object 18754"/>
            <p:cNvSpPr/>
            <p:nvPr/>
          </p:nvSpPr>
          <p:spPr>
            <a:xfrm>
              <a:off x="4698085" y="5122926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4">
                  <a:moveTo>
                    <a:pt x="762" y="1524"/>
                  </a:moveTo>
                  <a:lnTo>
                    <a:pt x="762" y="762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55" name="object 18755"/>
            <p:cNvSpPr/>
            <p:nvPr/>
          </p:nvSpPr>
          <p:spPr>
            <a:xfrm>
              <a:off x="4699609" y="5116068"/>
              <a:ext cx="0" cy="13970"/>
            </a:xfrm>
            <a:custGeom>
              <a:avLst/>
              <a:gdLst/>
              <a:ahLst/>
              <a:cxnLst/>
              <a:rect l="l" t="t" r="r" b="b"/>
              <a:pathLst>
                <a:path h="13970">
                  <a:moveTo>
                    <a:pt x="0" y="6858"/>
                  </a:moveTo>
                  <a:lnTo>
                    <a:pt x="0" y="13716"/>
                  </a:lnTo>
                  <a:lnTo>
                    <a:pt x="0" y="0"/>
                  </a:lnTo>
                  <a:lnTo>
                    <a:pt x="0" y="685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56" name="object 18756"/>
            <p:cNvSpPr/>
            <p:nvPr/>
          </p:nvSpPr>
          <p:spPr>
            <a:xfrm>
              <a:off x="4698085" y="512140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762"/>
                  </a:moveTo>
                  <a:lnTo>
                    <a:pt x="762" y="762"/>
                  </a:lnTo>
                  <a:lnTo>
                    <a:pt x="761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57" name="object 18757"/>
            <p:cNvSpPr/>
            <p:nvPr/>
          </p:nvSpPr>
          <p:spPr>
            <a:xfrm>
              <a:off x="4689703" y="512292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5">
                  <a:moveTo>
                    <a:pt x="685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58" name="object 18758"/>
            <p:cNvSpPr/>
            <p:nvPr/>
          </p:nvSpPr>
          <p:spPr>
            <a:xfrm>
              <a:off x="4688941" y="512140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0"/>
                  </a:moveTo>
                  <a:lnTo>
                    <a:pt x="0" y="762"/>
                  </a:lnTo>
                  <a:lnTo>
                    <a:pt x="762" y="761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59" name="object 18759"/>
            <p:cNvSpPr/>
            <p:nvPr/>
          </p:nvSpPr>
          <p:spPr>
            <a:xfrm>
              <a:off x="4686655" y="5116068"/>
              <a:ext cx="3175" cy="13970"/>
            </a:xfrm>
            <a:custGeom>
              <a:avLst/>
              <a:gdLst/>
              <a:ahLst/>
              <a:cxnLst/>
              <a:rect l="l" t="t" r="r" b="b"/>
              <a:pathLst>
                <a:path w="3175" h="13970">
                  <a:moveTo>
                    <a:pt x="3048" y="6858"/>
                  </a:moveTo>
                  <a:lnTo>
                    <a:pt x="3048" y="0"/>
                  </a:lnTo>
                  <a:lnTo>
                    <a:pt x="0" y="0"/>
                  </a:lnTo>
                  <a:lnTo>
                    <a:pt x="0" y="1371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8760" name="object 18760"/>
          <p:cNvGrpSpPr/>
          <p:nvPr/>
        </p:nvGrpSpPr>
        <p:grpSpPr>
          <a:xfrm>
            <a:off x="5598193" y="5011824"/>
            <a:ext cx="14365" cy="56664"/>
            <a:chOff x="4454245" y="5080253"/>
            <a:chExt cx="11430" cy="45085"/>
          </a:xfrm>
        </p:grpSpPr>
        <p:sp>
          <p:nvSpPr>
            <p:cNvPr id="18761" name="object 18761"/>
            <p:cNvSpPr/>
            <p:nvPr/>
          </p:nvSpPr>
          <p:spPr>
            <a:xfrm>
              <a:off x="4456531" y="5082539"/>
              <a:ext cx="6985" cy="40640"/>
            </a:xfrm>
            <a:custGeom>
              <a:avLst/>
              <a:gdLst/>
              <a:ahLst/>
              <a:cxnLst/>
              <a:rect l="l" t="t" r="r" b="b"/>
              <a:pathLst>
                <a:path w="6985" h="40639">
                  <a:moveTo>
                    <a:pt x="6858" y="0"/>
                  </a:moveTo>
                  <a:lnTo>
                    <a:pt x="6858" y="3048"/>
                  </a:lnTo>
                </a:path>
                <a:path w="6985" h="40639">
                  <a:moveTo>
                    <a:pt x="6858" y="0"/>
                  </a:moveTo>
                  <a:lnTo>
                    <a:pt x="0" y="0"/>
                  </a:lnTo>
                  <a:lnTo>
                    <a:pt x="0" y="4038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62" name="object 18762"/>
            <p:cNvSpPr/>
            <p:nvPr/>
          </p:nvSpPr>
          <p:spPr>
            <a:xfrm>
              <a:off x="4456531" y="5122925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5">
                  <a:moveTo>
                    <a:pt x="685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63" name="object 18763"/>
            <p:cNvSpPr/>
            <p:nvPr/>
          </p:nvSpPr>
          <p:spPr>
            <a:xfrm>
              <a:off x="4463389" y="5119115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64" name="object 18764"/>
            <p:cNvSpPr/>
            <p:nvPr/>
          </p:nvSpPr>
          <p:spPr>
            <a:xfrm>
              <a:off x="4456531" y="5082539"/>
              <a:ext cx="6985" cy="3175"/>
            </a:xfrm>
            <a:custGeom>
              <a:avLst/>
              <a:gdLst/>
              <a:ahLst/>
              <a:cxnLst/>
              <a:rect l="l" t="t" r="r" b="b"/>
              <a:pathLst>
                <a:path w="6985" h="3175">
                  <a:moveTo>
                    <a:pt x="6858" y="0"/>
                  </a:moveTo>
                  <a:lnTo>
                    <a:pt x="6858" y="3048"/>
                  </a:lnTo>
                </a:path>
                <a:path w="6985" h="3175">
                  <a:moveTo>
                    <a:pt x="685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8765" name="object 18765"/>
          <p:cNvGrpSpPr/>
          <p:nvPr/>
        </p:nvGrpSpPr>
        <p:grpSpPr>
          <a:xfrm>
            <a:off x="5594363" y="5011824"/>
            <a:ext cx="155626" cy="311252"/>
            <a:chOff x="4451197" y="5080253"/>
            <a:chExt cx="123825" cy="247650"/>
          </a:xfrm>
        </p:grpSpPr>
        <p:sp>
          <p:nvSpPr>
            <p:cNvPr id="18766" name="object 18766"/>
            <p:cNvSpPr/>
            <p:nvPr/>
          </p:nvSpPr>
          <p:spPr>
            <a:xfrm>
              <a:off x="4453483" y="532561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4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67" name="object 18767"/>
            <p:cNvSpPr/>
            <p:nvPr/>
          </p:nvSpPr>
          <p:spPr>
            <a:xfrm>
              <a:off x="4451197" y="5319521"/>
              <a:ext cx="7620" cy="5080"/>
            </a:xfrm>
            <a:custGeom>
              <a:avLst/>
              <a:gdLst/>
              <a:ahLst/>
              <a:cxnLst/>
              <a:rect l="l" t="t" r="r" b="b"/>
              <a:pathLst>
                <a:path w="7620" h="5079">
                  <a:moveTo>
                    <a:pt x="7620" y="2286"/>
                  </a:moveTo>
                  <a:lnTo>
                    <a:pt x="6946" y="673"/>
                  </a:lnTo>
                  <a:lnTo>
                    <a:pt x="5334" y="0"/>
                  </a:lnTo>
                  <a:lnTo>
                    <a:pt x="3797" y="635"/>
                  </a:lnTo>
                  <a:lnTo>
                    <a:pt x="2286" y="0"/>
                  </a:lnTo>
                  <a:lnTo>
                    <a:pt x="660" y="673"/>
                  </a:lnTo>
                  <a:lnTo>
                    <a:pt x="0" y="2286"/>
                  </a:lnTo>
                  <a:lnTo>
                    <a:pt x="660" y="3911"/>
                  </a:lnTo>
                  <a:lnTo>
                    <a:pt x="2286" y="4572"/>
                  </a:lnTo>
                  <a:lnTo>
                    <a:pt x="3797" y="3962"/>
                  </a:lnTo>
                  <a:lnTo>
                    <a:pt x="5334" y="4572"/>
                  </a:lnTo>
                  <a:lnTo>
                    <a:pt x="6946" y="3911"/>
                  </a:lnTo>
                  <a:lnTo>
                    <a:pt x="7620" y="228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68" name="object 18768"/>
            <p:cNvSpPr/>
            <p:nvPr/>
          </p:nvSpPr>
          <p:spPr>
            <a:xfrm>
              <a:off x="4453483" y="5244083"/>
              <a:ext cx="0" cy="81915"/>
            </a:xfrm>
            <a:custGeom>
              <a:avLst/>
              <a:gdLst/>
              <a:ahLst/>
              <a:cxnLst/>
              <a:rect l="l" t="t" r="r" b="b"/>
              <a:pathLst>
                <a:path h="81914">
                  <a:moveTo>
                    <a:pt x="0" y="81534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69" name="object 18769"/>
            <p:cNvSpPr/>
            <p:nvPr/>
          </p:nvSpPr>
          <p:spPr>
            <a:xfrm>
              <a:off x="4456531" y="5244083"/>
              <a:ext cx="0" cy="81915"/>
            </a:xfrm>
            <a:custGeom>
              <a:avLst/>
              <a:gdLst/>
              <a:ahLst/>
              <a:cxnLst/>
              <a:rect l="l" t="t" r="r" b="b"/>
              <a:pathLst>
                <a:path h="81914">
                  <a:moveTo>
                    <a:pt x="0" y="81534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70" name="object 18770"/>
            <p:cNvSpPr/>
            <p:nvPr/>
          </p:nvSpPr>
          <p:spPr>
            <a:xfrm>
              <a:off x="4453483" y="5247893"/>
              <a:ext cx="0" cy="74295"/>
            </a:xfrm>
            <a:custGeom>
              <a:avLst/>
              <a:gdLst/>
              <a:ahLst/>
              <a:cxnLst/>
              <a:rect l="l" t="t" r="r" b="b"/>
              <a:pathLst>
                <a:path h="74295">
                  <a:moveTo>
                    <a:pt x="0" y="0"/>
                  </a:moveTo>
                  <a:lnTo>
                    <a:pt x="0" y="7391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71" name="object 18771"/>
            <p:cNvSpPr/>
            <p:nvPr/>
          </p:nvSpPr>
          <p:spPr>
            <a:xfrm>
              <a:off x="4456531" y="5247893"/>
              <a:ext cx="0" cy="74295"/>
            </a:xfrm>
            <a:custGeom>
              <a:avLst/>
              <a:gdLst/>
              <a:ahLst/>
              <a:cxnLst/>
              <a:rect l="l" t="t" r="r" b="b"/>
              <a:pathLst>
                <a:path h="74295">
                  <a:moveTo>
                    <a:pt x="0" y="0"/>
                  </a:moveTo>
                  <a:lnTo>
                    <a:pt x="0" y="7391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72" name="object 18772"/>
            <p:cNvSpPr/>
            <p:nvPr/>
          </p:nvSpPr>
          <p:spPr>
            <a:xfrm>
              <a:off x="4456531" y="5237987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73" name="object 18773"/>
            <p:cNvSpPr/>
            <p:nvPr/>
          </p:nvSpPr>
          <p:spPr>
            <a:xfrm>
              <a:off x="4453483" y="5237987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74" name="object 18774"/>
            <p:cNvSpPr/>
            <p:nvPr/>
          </p:nvSpPr>
          <p:spPr>
            <a:xfrm>
              <a:off x="4453483" y="5241035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4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75" name="object 18775"/>
            <p:cNvSpPr/>
            <p:nvPr/>
          </p:nvSpPr>
          <p:spPr>
            <a:xfrm>
              <a:off x="4451197" y="5235714"/>
              <a:ext cx="7620" cy="5080"/>
            </a:xfrm>
            <a:custGeom>
              <a:avLst/>
              <a:gdLst/>
              <a:ahLst/>
              <a:cxnLst/>
              <a:rect l="l" t="t" r="r" b="b"/>
              <a:pathLst>
                <a:path w="7620" h="5079">
                  <a:moveTo>
                    <a:pt x="7620" y="2286"/>
                  </a:moveTo>
                  <a:lnTo>
                    <a:pt x="6946" y="660"/>
                  </a:lnTo>
                  <a:lnTo>
                    <a:pt x="5334" y="0"/>
                  </a:lnTo>
                  <a:lnTo>
                    <a:pt x="3797" y="622"/>
                  </a:lnTo>
                  <a:lnTo>
                    <a:pt x="2286" y="0"/>
                  </a:lnTo>
                  <a:lnTo>
                    <a:pt x="660" y="660"/>
                  </a:lnTo>
                  <a:lnTo>
                    <a:pt x="0" y="2286"/>
                  </a:lnTo>
                  <a:lnTo>
                    <a:pt x="660" y="3898"/>
                  </a:lnTo>
                  <a:lnTo>
                    <a:pt x="2286" y="4572"/>
                  </a:lnTo>
                  <a:lnTo>
                    <a:pt x="3797" y="3949"/>
                  </a:lnTo>
                  <a:lnTo>
                    <a:pt x="5334" y="4572"/>
                  </a:lnTo>
                  <a:lnTo>
                    <a:pt x="6946" y="3898"/>
                  </a:lnTo>
                  <a:lnTo>
                    <a:pt x="7620" y="228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76" name="object 18776"/>
            <p:cNvSpPr/>
            <p:nvPr/>
          </p:nvSpPr>
          <p:spPr>
            <a:xfrm>
              <a:off x="4453483" y="5241035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4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77" name="object 18777"/>
            <p:cNvSpPr/>
            <p:nvPr/>
          </p:nvSpPr>
          <p:spPr>
            <a:xfrm>
              <a:off x="4453483" y="5244083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4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78" name="object 18778"/>
            <p:cNvSpPr/>
            <p:nvPr/>
          </p:nvSpPr>
          <p:spPr>
            <a:xfrm>
              <a:off x="4453483" y="5241035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4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79" name="object 18779"/>
            <p:cNvSpPr/>
            <p:nvPr/>
          </p:nvSpPr>
          <p:spPr>
            <a:xfrm>
              <a:off x="4456531" y="5241035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5">
                  <a:moveTo>
                    <a:pt x="0" y="685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80" name="object 18780"/>
            <p:cNvSpPr/>
            <p:nvPr/>
          </p:nvSpPr>
          <p:spPr>
            <a:xfrm>
              <a:off x="4454245" y="5245607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2286" y="0"/>
                  </a:moveTo>
                  <a:lnTo>
                    <a:pt x="3902" y="669"/>
                  </a:lnTo>
                  <a:lnTo>
                    <a:pt x="4572" y="2286"/>
                  </a:lnTo>
                  <a:lnTo>
                    <a:pt x="3902" y="3902"/>
                  </a:lnTo>
                  <a:lnTo>
                    <a:pt x="2286" y="4572"/>
                  </a:lnTo>
                  <a:lnTo>
                    <a:pt x="669" y="3902"/>
                  </a:lnTo>
                  <a:lnTo>
                    <a:pt x="0" y="2286"/>
                  </a:lnTo>
                  <a:lnTo>
                    <a:pt x="669" y="669"/>
                  </a:lnTo>
                  <a:lnTo>
                    <a:pt x="228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81" name="object 18781"/>
            <p:cNvSpPr/>
            <p:nvPr/>
          </p:nvSpPr>
          <p:spPr>
            <a:xfrm>
              <a:off x="4453483" y="5241035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5">
                  <a:moveTo>
                    <a:pt x="0" y="685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82" name="object 18782"/>
            <p:cNvSpPr/>
            <p:nvPr/>
          </p:nvSpPr>
          <p:spPr>
            <a:xfrm>
              <a:off x="4451197" y="5245607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2286" y="0"/>
                  </a:moveTo>
                  <a:lnTo>
                    <a:pt x="3902" y="669"/>
                  </a:lnTo>
                  <a:lnTo>
                    <a:pt x="4572" y="2286"/>
                  </a:lnTo>
                  <a:lnTo>
                    <a:pt x="3902" y="3902"/>
                  </a:lnTo>
                  <a:lnTo>
                    <a:pt x="2286" y="4572"/>
                  </a:lnTo>
                  <a:lnTo>
                    <a:pt x="669" y="3902"/>
                  </a:lnTo>
                  <a:lnTo>
                    <a:pt x="0" y="2286"/>
                  </a:lnTo>
                  <a:lnTo>
                    <a:pt x="669" y="669"/>
                  </a:lnTo>
                  <a:lnTo>
                    <a:pt x="228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83" name="object 18783"/>
            <p:cNvSpPr/>
            <p:nvPr/>
          </p:nvSpPr>
          <p:spPr>
            <a:xfrm>
              <a:off x="4456531" y="5160263"/>
              <a:ext cx="0" cy="81280"/>
            </a:xfrm>
            <a:custGeom>
              <a:avLst/>
              <a:gdLst/>
              <a:ahLst/>
              <a:cxnLst/>
              <a:rect l="l" t="t" r="r" b="b"/>
              <a:pathLst>
                <a:path h="81279">
                  <a:moveTo>
                    <a:pt x="0" y="0"/>
                  </a:moveTo>
                  <a:lnTo>
                    <a:pt x="0" y="8077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84" name="object 18784"/>
            <p:cNvSpPr/>
            <p:nvPr/>
          </p:nvSpPr>
          <p:spPr>
            <a:xfrm>
              <a:off x="4453483" y="5160263"/>
              <a:ext cx="0" cy="81280"/>
            </a:xfrm>
            <a:custGeom>
              <a:avLst/>
              <a:gdLst/>
              <a:ahLst/>
              <a:cxnLst/>
              <a:rect l="l" t="t" r="r" b="b"/>
              <a:pathLst>
                <a:path h="81279">
                  <a:moveTo>
                    <a:pt x="0" y="0"/>
                  </a:moveTo>
                  <a:lnTo>
                    <a:pt x="0" y="8077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85" name="object 18785"/>
            <p:cNvSpPr/>
            <p:nvPr/>
          </p:nvSpPr>
          <p:spPr>
            <a:xfrm>
              <a:off x="4456531" y="5163311"/>
              <a:ext cx="0" cy="74930"/>
            </a:xfrm>
            <a:custGeom>
              <a:avLst/>
              <a:gdLst/>
              <a:ahLst/>
              <a:cxnLst/>
              <a:rect l="l" t="t" r="r" b="b"/>
              <a:pathLst>
                <a:path h="74929">
                  <a:moveTo>
                    <a:pt x="0" y="74675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86" name="object 18786"/>
            <p:cNvSpPr/>
            <p:nvPr/>
          </p:nvSpPr>
          <p:spPr>
            <a:xfrm>
              <a:off x="4453483" y="5163311"/>
              <a:ext cx="0" cy="74930"/>
            </a:xfrm>
            <a:custGeom>
              <a:avLst/>
              <a:gdLst/>
              <a:ahLst/>
              <a:cxnLst/>
              <a:rect l="l" t="t" r="r" b="b"/>
              <a:pathLst>
                <a:path h="74929">
                  <a:moveTo>
                    <a:pt x="0" y="74675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87" name="object 18787"/>
            <p:cNvSpPr/>
            <p:nvPr/>
          </p:nvSpPr>
          <p:spPr>
            <a:xfrm>
              <a:off x="4453483" y="5122925"/>
              <a:ext cx="10160" cy="3175"/>
            </a:xfrm>
            <a:custGeom>
              <a:avLst/>
              <a:gdLst/>
              <a:ahLst/>
              <a:cxnLst/>
              <a:rect l="l" t="t" r="r" b="b"/>
              <a:pathLst>
                <a:path w="10160" h="3175">
                  <a:moveTo>
                    <a:pt x="9905" y="3048"/>
                  </a:moveTo>
                  <a:lnTo>
                    <a:pt x="9905" y="0"/>
                  </a:lnTo>
                  <a:lnTo>
                    <a:pt x="3047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88" name="object 18788"/>
            <p:cNvSpPr/>
            <p:nvPr/>
          </p:nvSpPr>
          <p:spPr>
            <a:xfrm>
              <a:off x="4453483" y="5122925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4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89" name="object 18789"/>
            <p:cNvSpPr/>
            <p:nvPr/>
          </p:nvSpPr>
          <p:spPr>
            <a:xfrm>
              <a:off x="4453483" y="5160263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4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90" name="object 18790"/>
            <p:cNvSpPr/>
            <p:nvPr/>
          </p:nvSpPr>
          <p:spPr>
            <a:xfrm>
              <a:off x="4456531" y="5122925"/>
              <a:ext cx="0" cy="40640"/>
            </a:xfrm>
            <a:custGeom>
              <a:avLst/>
              <a:gdLst/>
              <a:ahLst/>
              <a:cxnLst/>
              <a:rect l="l" t="t" r="r" b="b"/>
              <a:pathLst>
                <a:path h="40639">
                  <a:moveTo>
                    <a:pt x="0" y="40386"/>
                  </a:moveTo>
                  <a:lnTo>
                    <a:pt x="0" y="0"/>
                  </a:lnTo>
                </a:path>
                <a:path h="40639">
                  <a:moveTo>
                    <a:pt x="0" y="40386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91" name="object 18791"/>
            <p:cNvSpPr/>
            <p:nvPr/>
          </p:nvSpPr>
          <p:spPr>
            <a:xfrm>
              <a:off x="4456531" y="5160263"/>
              <a:ext cx="6985" cy="3175"/>
            </a:xfrm>
            <a:custGeom>
              <a:avLst/>
              <a:gdLst/>
              <a:ahLst/>
              <a:cxnLst/>
              <a:rect l="l" t="t" r="r" b="b"/>
              <a:pathLst>
                <a:path w="6985" h="3175">
                  <a:moveTo>
                    <a:pt x="6858" y="3048"/>
                  </a:moveTo>
                  <a:lnTo>
                    <a:pt x="0" y="3048"/>
                  </a:lnTo>
                  <a:lnTo>
                    <a:pt x="0" y="3048"/>
                  </a:lnTo>
                </a:path>
                <a:path w="6985" h="3175">
                  <a:moveTo>
                    <a:pt x="6858" y="3048"/>
                  </a:moveTo>
                  <a:lnTo>
                    <a:pt x="685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92" name="object 18792"/>
            <p:cNvSpPr/>
            <p:nvPr/>
          </p:nvSpPr>
          <p:spPr>
            <a:xfrm>
              <a:off x="4453483" y="5122925"/>
              <a:ext cx="0" cy="40640"/>
            </a:xfrm>
            <a:custGeom>
              <a:avLst/>
              <a:gdLst/>
              <a:ahLst/>
              <a:cxnLst/>
              <a:rect l="l" t="t" r="r" b="b"/>
              <a:pathLst>
                <a:path h="40639">
                  <a:moveTo>
                    <a:pt x="0" y="40386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93" name="object 18793"/>
            <p:cNvSpPr/>
            <p:nvPr/>
          </p:nvSpPr>
          <p:spPr>
            <a:xfrm>
              <a:off x="4451197" y="5161025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2286" y="0"/>
                  </a:moveTo>
                  <a:lnTo>
                    <a:pt x="3902" y="669"/>
                  </a:lnTo>
                  <a:lnTo>
                    <a:pt x="4572" y="2286"/>
                  </a:lnTo>
                  <a:lnTo>
                    <a:pt x="3902" y="3902"/>
                  </a:lnTo>
                  <a:lnTo>
                    <a:pt x="2286" y="4572"/>
                  </a:lnTo>
                  <a:lnTo>
                    <a:pt x="669" y="3902"/>
                  </a:lnTo>
                  <a:lnTo>
                    <a:pt x="0" y="2286"/>
                  </a:lnTo>
                  <a:lnTo>
                    <a:pt x="669" y="669"/>
                  </a:lnTo>
                  <a:lnTo>
                    <a:pt x="228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94" name="object 18794"/>
            <p:cNvSpPr/>
            <p:nvPr/>
          </p:nvSpPr>
          <p:spPr>
            <a:xfrm>
              <a:off x="4453483" y="5122925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4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95" name="object 18795"/>
            <p:cNvSpPr/>
            <p:nvPr/>
          </p:nvSpPr>
          <p:spPr>
            <a:xfrm>
              <a:off x="4466437" y="5082539"/>
              <a:ext cx="78105" cy="81280"/>
            </a:xfrm>
            <a:custGeom>
              <a:avLst/>
              <a:gdLst/>
              <a:ahLst/>
              <a:cxnLst/>
              <a:rect l="l" t="t" r="r" b="b"/>
              <a:pathLst>
                <a:path w="78104" h="81279">
                  <a:moveTo>
                    <a:pt x="0" y="80772"/>
                  </a:moveTo>
                  <a:lnTo>
                    <a:pt x="77724" y="80772"/>
                  </a:lnTo>
                  <a:lnTo>
                    <a:pt x="77724" y="0"/>
                  </a:lnTo>
                  <a:lnTo>
                    <a:pt x="0" y="0"/>
                  </a:lnTo>
                  <a:lnTo>
                    <a:pt x="0" y="8077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96" name="object 18796"/>
            <p:cNvSpPr/>
            <p:nvPr/>
          </p:nvSpPr>
          <p:spPr>
            <a:xfrm>
              <a:off x="4466437" y="5085587"/>
              <a:ext cx="74930" cy="74930"/>
            </a:xfrm>
            <a:custGeom>
              <a:avLst/>
              <a:gdLst/>
              <a:ahLst/>
              <a:cxnLst/>
              <a:rect l="l" t="t" r="r" b="b"/>
              <a:pathLst>
                <a:path w="74929" h="74929">
                  <a:moveTo>
                    <a:pt x="0" y="74675"/>
                  </a:moveTo>
                  <a:lnTo>
                    <a:pt x="74676" y="74675"/>
                  </a:lnTo>
                  <a:lnTo>
                    <a:pt x="74676" y="0"/>
                  </a:lnTo>
                  <a:lnTo>
                    <a:pt x="0" y="0"/>
                  </a:lnTo>
                  <a:lnTo>
                    <a:pt x="0" y="74675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97" name="object 18797"/>
            <p:cNvSpPr/>
            <p:nvPr/>
          </p:nvSpPr>
          <p:spPr>
            <a:xfrm>
              <a:off x="4510633" y="5082539"/>
              <a:ext cx="64135" cy="0"/>
            </a:xfrm>
            <a:custGeom>
              <a:avLst/>
              <a:gdLst/>
              <a:ahLst/>
              <a:cxnLst/>
              <a:rect l="l" t="t" r="r" b="b"/>
              <a:pathLst>
                <a:path w="64135">
                  <a:moveTo>
                    <a:pt x="0" y="0"/>
                  </a:moveTo>
                  <a:lnTo>
                    <a:pt x="6400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8798" name="object 18798"/>
          <p:cNvGrpSpPr/>
          <p:nvPr/>
        </p:nvGrpSpPr>
        <p:grpSpPr>
          <a:xfrm>
            <a:off x="5903699" y="5652526"/>
            <a:ext cx="23144" cy="23144"/>
            <a:chOff x="4697323" y="5590032"/>
            <a:chExt cx="18415" cy="18415"/>
          </a:xfrm>
        </p:grpSpPr>
        <p:sp>
          <p:nvSpPr>
            <p:cNvPr id="18799" name="object 18799"/>
            <p:cNvSpPr/>
            <p:nvPr/>
          </p:nvSpPr>
          <p:spPr>
            <a:xfrm>
              <a:off x="4703419" y="560298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00" name="object 18800"/>
            <p:cNvSpPr/>
            <p:nvPr/>
          </p:nvSpPr>
          <p:spPr>
            <a:xfrm>
              <a:off x="4703419" y="5599176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10">
                  <a:moveTo>
                    <a:pt x="3048" y="3810"/>
                  </a:moveTo>
                  <a:lnTo>
                    <a:pt x="0" y="3810"/>
                  </a:lnTo>
                  <a:lnTo>
                    <a:pt x="0" y="0"/>
                  </a:lnTo>
                </a:path>
                <a:path w="3175" h="3810">
                  <a:moveTo>
                    <a:pt x="3048" y="3810"/>
                  </a:moveTo>
                  <a:lnTo>
                    <a:pt x="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01" name="object 18801"/>
            <p:cNvSpPr/>
            <p:nvPr/>
          </p:nvSpPr>
          <p:spPr>
            <a:xfrm>
              <a:off x="4699609" y="560298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02" name="object 18802"/>
            <p:cNvSpPr/>
            <p:nvPr/>
          </p:nvSpPr>
          <p:spPr>
            <a:xfrm>
              <a:off x="4706467" y="5592318"/>
              <a:ext cx="0" cy="10795"/>
            </a:xfrm>
            <a:custGeom>
              <a:avLst/>
              <a:gdLst/>
              <a:ahLst/>
              <a:cxnLst/>
              <a:rect l="l" t="t" r="r" b="b"/>
              <a:pathLst>
                <a:path h="10795">
                  <a:moveTo>
                    <a:pt x="0" y="10667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03" name="object 18803"/>
            <p:cNvSpPr/>
            <p:nvPr/>
          </p:nvSpPr>
          <p:spPr>
            <a:xfrm>
              <a:off x="4703419" y="5599176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10">
                  <a:moveTo>
                    <a:pt x="0" y="3810"/>
                  </a:moveTo>
                  <a:lnTo>
                    <a:pt x="0" y="0"/>
                  </a:lnTo>
                </a:path>
                <a:path w="3175" h="3810">
                  <a:moveTo>
                    <a:pt x="0" y="3810"/>
                  </a:moveTo>
                  <a:lnTo>
                    <a:pt x="0" y="0"/>
                  </a:lnTo>
                </a:path>
                <a:path w="3175" h="3810">
                  <a:moveTo>
                    <a:pt x="0" y="3810"/>
                  </a:moveTo>
                  <a:lnTo>
                    <a:pt x="3048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04" name="object 18804"/>
            <p:cNvSpPr/>
            <p:nvPr/>
          </p:nvSpPr>
          <p:spPr>
            <a:xfrm>
              <a:off x="4699609" y="5602986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304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05" name="object 18805"/>
            <p:cNvSpPr/>
            <p:nvPr/>
          </p:nvSpPr>
          <p:spPr>
            <a:xfrm>
              <a:off x="4701133" y="5600700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2286" y="0"/>
                  </a:moveTo>
                  <a:lnTo>
                    <a:pt x="3902" y="669"/>
                  </a:lnTo>
                  <a:lnTo>
                    <a:pt x="4572" y="2286"/>
                  </a:lnTo>
                  <a:lnTo>
                    <a:pt x="3902" y="3902"/>
                  </a:lnTo>
                  <a:lnTo>
                    <a:pt x="2286" y="4572"/>
                  </a:lnTo>
                  <a:lnTo>
                    <a:pt x="669" y="3902"/>
                  </a:lnTo>
                  <a:lnTo>
                    <a:pt x="0" y="2286"/>
                  </a:lnTo>
                  <a:lnTo>
                    <a:pt x="669" y="669"/>
                  </a:lnTo>
                  <a:lnTo>
                    <a:pt x="228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06" name="object 18806"/>
            <p:cNvSpPr/>
            <p:nvPr/>
          </p:nvSpPr>
          <p:spPr>
            <a:xfrm>
              <a:off x="4699609" y="5602986"/>
              <a:ext cx="3810" cy="3175"/>
            </a:xfrm>
            <a:custGeom>
              <a:avLst/>
              <a:gdLst/>
              <a:ahLst/>
              <a:cxnLst/>
              <a:rect l="l" t="t" r="r" b="b"/>
              <a:pathLst>
                <a:path w="3810" h="3175">
                  <a:moveTo>
                    <a:pt x="3810" y="3048"/>
                  </a:moveTo>
                  <a:lnTo>
                    <a:pt x="3810" y="0"/>
                  </a:lnTo>
                  <a:lnTo>
                    <a:pt x="3810" y="0"/>
                  </a:lnTo>
                </a:path>
                <a:path w="3810" h="3175">
                  <a:moveTo>
                    <a:pt x="3810" y="3048"/>
                  </a:move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07" name="object 18807"/>
            <p:cNvSpPr/>
            <p:nvPr/>
          </p:nvSpPr>
          <p:spPr>
            <a:xfrm>
              <a:off x="4713325" y="5599176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08" name="object 18808"/>
            <p:cNvSpPr/>
            <p:nvPr/>
          </p:nvSpPr>
          <p:spPr>
            <a:xfrm>
              <a:off x="4711039" y="5596890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2286" y="0"/>
                  </a:moveTo>
                  <a:lnTo>
                    <a:pt x="3902" y="669"/>
                  </a:lnTo>
                  <a:lnTo>
                    <a:pt x="4572" y="2286"/>
                  </a:lnTo>
                  <a:lnTo>
                    <a:pt x="3902" y="3902"/>
                  </a:lnTo>
                  <a:lnTo>
                    <a:pt x="2286" y="4572"/>
                  </a:lnTo>
                  <a:lnTo>
                    <a:pt x="669" y="3902"/>
                  </a:lnTo>
                  <a:lnTo>
                    <a:pt x="0" y="2286"/>
                  </a:lnTo>
                  <a:lnTo>
                    <a:pt x="669" y="669"/>
                  </a:lnTo>
                  <a:lnTo>
                    <a:pt x="228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09" name="object 18809"/>
            <p:cNvSpPr/>
            <p:nvPr/>
          </p:nvSpPr>
          <p:spPr>
            <a:xfrm>
              <a:off x="4710277" y="5599176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10" name="object 18810"/>
            <p:cNvSpPr/>
            <p:nvPr/>
          </p:nvSpPr>
          <p:spPr>
            <a:xfrm>
              <a:off x="4710277" y="5602986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4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11" name="object 18811"/>
            <p:cNvSpPr/>
            <p:nvPr/>
          </p:nvSpPr>
          <p:spPr>
            <a:xfrm>
              <a:off x="4710277" y="5599176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10">
                  <a:moveTo>
                    <a:pt x="0" y="0"/>
                  </a:moveTo>
                  <a:lnTo>
                    <a:pt x="0" y="3810"/>
                  </a:lnTo>
                </a:path>
                <a:path w="3175" h="3810">
                  <a:moveTo>
                    <a:pt x="0" y="0"/>
                  </a:moveTo>
                  <a:lnTo>
                    <a:pt x="30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12" name="object 18812"/>
            <p:cNvSpPr/>
            <p:nvPr/>
          </p:nvSpPr>
          <p:spPr>
            <a:xfrm>
              <a:off x="4706467" y="5602986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10">
                  <a:moveTo>
                    <a:pt x="3810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13" name="object 18813"/>
            <p:cNvSpPr/>
            <p:nvPr/>
          </p:nvSpPr>
          <p:spPr>
            <a:xfrm>
              <a:off x="4699609" y="5596128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14" name="object 18814"/>
            <p:cNvSpPr/>
            <p:nvPr/>
          </p:nvSpPr>
          <p:spPr>
            <a:xfrm>
              <a:off x="4703419" y="5596128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304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15" name="object 18815"/>
            <p:cNvSpPr/>
            <p:nvPr/>
          </p:nvSpPr>
          <p:spPr>
            <a:xfrm>
              <a:off x="4701133" y="5596890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2286" y="0"/>
                  </a:moveTo>
                  <a:lnTo>
                    <a:pt x="3902" y="669"/>
                  </a:lnTo>
                  <a:lnTo>
                    <a:pt x="4572" y="2286"/>
                  </a:lnTo>
                  <a:lnTo>
                    <a:pt x="3902" y="3902"/>
                  </a:lnTo>
                  <a:lnTo>
                    <a:pt x="2286" y="4572"/>
                  </a:lnTo>
                  <a:lnTo>
                    <a:pt x="669" y="3902"/>
                  </a:lnTo>
                  <a:lnTo>
                    <a:pt x="0" y="2286"/>
                  </a:lnTo>
                  <a:lnTo>
                    <a:pt x="669" y="669"/>
                  </a:lnTo>
                  <a:lnTo>
                    <a:pt x="228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16" name="object 18816"/>
            <p:cNvSpPr/>
            <p:nvPr/>
          </p:nvSpPr>
          <p:spPr>
            <a:xfrm>
              <a:off x="4703419" y="5596128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17" name="object 18817"/>
            <p:cNvSpPr/>
            <p:nvPr/>
          </p:nvSpPr>
          <p:spPr>
            <a:xfrm>
              <a:off x="4699609" y="5599176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10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18" name="object 18818"/>
            <p:cNvSpPr/>
            <p:nvPr/>
          </p:nvSpPr>
          <p:spPr>
            <a:xfrm>
              <a:off x="4699609" y="559612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10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19" name="object 18819"/>
            <p:cNvSpPr/>
            <p:nvPr/>
          </p:nvSpPr>
          <p:spPr>
            <a:xfrm>
              <a:off x="4706467" y="559231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5">
                  <a:moveTo>
                    <a:pt x="3810" y="0"/>
                  </a:moveTo>
                  <a:lnTo>
                    <a:pt x="6858" y="0"/>
                  </a:lnTo>
                </a:path>
                <a:path w="6985">
                  <a:moveTo>
                    <a:pt x="3810" y="0"/>
                  </a:moveTo>
                  <a:lnTo>
                    <a:pt x="3810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8820" name="object 18820"/>
          <p:cNvGrpSpPr/>
          <p:nvPr/>
        </p:nvGrpSpPr>
        <p:grpSpPr>
          <a:xfrm>
            <a:off x="5879757" y="5359468"/>
            <a:ext cx="59856" cy="304867"/>
            <a:chOff x="4678273" y="5356859"/>
            <a:chExt cx="47625" cy="242570"/>
          </a:xfrm>
        </p:grpSpPr>
        <p:sp>
          <p:nvSpPr>
            <p:cNvPr id="18821" name="object 18821"/>
            <p:cNvSpPr/>
            <p:nvPr/>
          </p:nvSpPr>
          <p:spPr>
            <a:xfrm>
              <a:off x="4699609" y="5369813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10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22" name="object 18822"/>
            <p:cNvSpPr/>
            <p:nvPr/>
          </p:nvSpPr>
          <p:spPr>
            <a:xfrm>
              <a:off x="4699609" y="5366003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10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23" name="object 18823"/>
            <p:cNvSpPr/>
            <p:nvPr/>
          </p:nvSpPr>
          <p:spPr>
            <a:xfrm>
              <a:off x="4699609" y="5359145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10">
                  <a:moveTo>
                    <a:pt x="3810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24" name="object 18824"/>
            <p:cNvSpPr/>
            <p:nvPr/>
          </p:nvSpPr>
          <p:spPr>
            <a:xfrm>
              <a:off x="4699609" y="5366003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25" name="object 18825"/>
            <p:cNvSpPr/>
            <p:nvPr/>
          </p:nvSpPr>
          <p:spPr>
            <a:xfrm>
              <a:off x="4697323" y="5356859"/>
              <a:ext cx="5080" cy="11430"/>
            </a:xfrm>
            <a:custGeom>
              <a:avLst/>
              <a:gdLst/>
              <a:ahLst/>
              <a:cxnLst/>
              <a:rect l="l" t="t" r="r" b="b"/>
              <a:pathLst>
                <a:path w="5079" h="11429">
                  <a:moveTo>
                    <a:pt x="4572" y="9144"/>
                  </a:moveTo>
                  <a:lnTo>
                    <a:pt x="3898" y="7531"/>
                  </a:lnTo>
                  <a:lnTo>
                    <a:pt x="2286" y="6858"/>
                  </a:lnTo>
                  <a:lnTo>
                    <a:pt x="660" y="7531"/>
                  </a:lnTo>
                  <a:lnTo>
                    <a:pt x="0" y="9144"/>
                  </a:lnTo>
                  <a:lnTo>
                    <a:pt x="660" y="10769"/>
                  </a:lnTo>
                  <a:lnTo>
                    <a:pt x="2286" y="11430"/>
                  </a:lnTo>
                  <a:lnTo>
                    <a:pt x="3898" y="10769"/>
                  </a:lnTo>
                  <a:lnTo>
                    <a:pt x="4572" y="9144"/>
                  </a:lnTo>
                  <a:close/>
                </a:path>
                <a:path w="5079" h="11429">
                  <a:moveTo>
                    <a:pt x="4572" y="2286"/>
                  </a:moveTo>
                  <a:lnTo>
                    <a:pt x="3898" y="673"/>
                  </a:lnTo>
                  <a:lnTo>
                    <a:pt x="2286" y="0"/>
                  </a:lnTo>
                  <a:lnTo>
                    <a:pt x="660" y="673"/>
                  </a:lnTo>
                  <a:lnTo>
                    <a:pt x="0" y="2286"/>
                  </a:lnTo>
                  <a:lnTo>
                    <a:pt x="660" y="3911"/>
                  </a:lnTo>
                  <a:lnTo>
                    <a:pt x="2286" y="4572"/>
                  </a:lnTo>
                  <a:lnTo>
                    <a:pt x="3898" y="3911"/>
                  </a:lnTo>
                  <a:lnTo>
                    <a:pt x="4572" y="228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26" name="object 18826"/>
            <p:cNvSpPr/>
            <p:nvPr/>
          </p:nvSpPr>
          <p:spPr>
            <a:xfrm>
              <a:off x="4699609" y="536295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27" name="object 18827"/>
            <p:cNvSpPr/>
            <p:nvPr/>
          </p:nvSpPr>
          <p:spPr>
            <a:xfrm>
              <a:off x="4706467" y="5372861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10">
                  <a:moveTo>
                    <a:pt x="3810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28" name="object 18828"/>
            <p:cNvSpPr/>
            <p:nvPr/>
          </p:nvSpPr>
          <p:spPr>
            <a:xfrm>
              <a:off x="4707991" y="5370575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2286" y="0"/>
                  </a:moveTo>
                  <a:lnTo>
                    <a:pt x="3902" y="669"/>
                  </a:lnTo>
                  <a:lnTo>
                    <a:pt x="4572" y="2286"/>
                  </a:lnTo>
                  <a:lnTo>
                    <a:pt x="3902" y="3902"/>
                  </a:lnTo>
                  <a:lnTo>
                    <a:pt x="2286" y="4572"/>
                  </a:lnTo>
                  <a:lnTo>
                    <a:pt x="669" y="3902"/>
                  </a:lnTo>
                  <a:lnTo>
                    <a:pt x="0" y="2286"/>
                  </a:lnTo>
                  <a:lnTo>
                    <a:pt x="669" y="669"/>
                  </a:lnTo>
                  <a:lnTo>
                    <a:pt x="228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29" name="object 18829"/>
            <p:cNvSpPr/>
            <p:nvPr/>
          </p:nvSpPr>
          <p:spPr>
            <a:xfrm>
              <a:off x="4710277" y="5369813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30" name="object 18830"/>
            <p:cNvSpPr/>
            <p:nvPr/>
          </p:nvSpPr>
          <p:spPr>
            <a:xfrm>
              <a:off x="4706467" y="5362955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0"/>
                  </a:moveTo>
                  <a:lnTo>
                    <a:pt x="0" y="990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31" name="object 18831"/>
            <p:cNvSpPr/>
            <p:nvPr/>
          </p:nvSpPr>
          <p:spPr>
            <a:xfrm>
              <a:off x="4703419" y="5366003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810"/>
                  </a:lnTo>
                </a:path>
                <a:path h="3810">
                  <a:moveTo>
                    <a:pt x="0" y="0"/>
                  </a:move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32" name="object 18832"/>
            <p:cNvSpPr/>
            <p:nvPr/>
          </p:nvSpPr>
          <p:spPr>
            <a:xfrm>
              <a:off x="4706467" y="5362955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10">
                  <a:moveTo>
                    <a:pt x="3810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33" name="object 18833"/>
            <p:cNvSpPr/>
            <p:nvPr/>
          </p:nvSpPr>
          <p:spPr>
            <a:xfrm>
              <a:off x="4710277" y="5366003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34" name="object 18834"/>
            <p:cNvSpPr/>
            <p:nvPr/>
          </p:nvSpPr>
          <p:spPr>
            <a:xfrm>
              <a:off x="4707991" y="5360669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2286" y="0"/>
                  </a:moveTo>
                  <a:lnTo>
                    <a:pt x="3902" y="669"/>
                  </a:lnTo>
                  <a:lnTo>
                    <a:pt x="4572" y="2286"/>
                  </a:lnTo>
                  <a:lnTo>
                    <a:pt x="3902" y="3902"/>
                  </a:lnTo>
                  <a:lnTo>
                    <a:pt x="2286" y="4572"/>
                  </a:lnTo>
                  <a:lnTo>
                    <a:pt x="669" y="3902"/>
                  </a:lnTo>
                  <a:lnTo>
                    <a:pt x="0" y="2286"/>
                  </a:lnTo>
                  <a:lnTo>
                    <a:pt x="669" y="669"/>
                  </a:lnTo>
                  <a:lnTo>
                    <a:pt x="228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35" name="object 18835"/>
            <p:cNvSpPr/>
            <p:nvPr/>
          </p:nvSpPr>
          <p:spPr>
            <a:xfrm>
              <a:off x="4710277" y="5362955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48" y="0"/>
                  </a:moveTo>
                  <a:lnTo>
                    <a:pt x="0" y="0"/>
                  </a:lnTo>
                  <a:lnTo>
                    <a:pt x="0" y="0"/>
                  </a:lnTo>
                </a:path>
                <a:path w="3175">
                  <a:moveTo>
                    <a:pt x="3048" y="0"/>
                  </a:moveTo>
                  <a:lnTo>
                    <a:pt x="3048" y="0"/>
                  </a:lnTo>
                  <a:lnTo>
                    <a:pt x="30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36" name="object 18836"/>
            <p:cNvSpPr/>
            <p:nvPr/>
          </p:nvSpPr>
          <p:spPr>
            <a:xfrm>
              <a:off x="4701133" y="5360669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2286" y="0"/>
                  </a:moveTo>
                  <a:lnTo>
                    <a:pt x="3902" y="669"/>
                  </a:lnTo>
                  <a:lnTo>
                    <a:pt x="4572" y="2286"/>
                  </a:lnTo>
                  <a:lnTo>
                    <a:pt x="3902" y="3902"/>
                  </a:lnTo>
                  <a:lnTo>
                    <a:pt x="2286" y="4572"/>
                  </a:lnTo>
                  <a:lnTo>
                    <a:pt x="669" y="3902"/>
                  </a:lnTo>
                  <a:lnTo>
                    <a:pt x="0" y="2286"/>
                  </a:lnTo>
                  <a:lnTo>
                    <a:pt x="669" y="669"/>
                  </a:lnTo>
                  <a:lnTo>
                    <a:pt x="228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37" name="object 18837"/>
            <p:cNvSpPr/>
            <p:nvPr/>
          </p:nvSpPr>
          <p:spPr>
            <a:xfrm>
              <a:off x="4703419" y="5359145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10">
                  <a:moveTo>
                    <a:pt x="0" y="0"/>
                  </a:moveTo>
                  <a:lnTo>
                    <a:pt x="0" y="3810"/>
                  </a:lnTo>
                  <a:lnTo>
                    <a:pt x="3048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38" name="object 18838"/>
            <p:cNvSpPr/>
            <p:nvPr/>
          </p:nvSpPr>
          <p:spPr>
            <a:xfrm>
              <a:off x="4703419" y="5362955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3048"/>
                  </a:lnTo>
                </a:path>
                <a:path h="3175">
                  <a:moveTo>
                    <a:pt x="0" y="0"/>
                  </a:move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39" name="object 18839"/>
            <p:cNvSpPr/>
            <p:nvPr/>
          </p:nvSpPr>
          <p:spPr>
            <a:xfrm>
              <a:off x="4703419" y="5359145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10">
                  <a:moveTo>
                    <a:pt x="3048" y="0"/>
                  </a:moveTo>
                  <a:lnTo>
                    <a:pt x="0" y="0"/>
                  </a:lnTo>
                  <a:lnTo>
                    <a:pt x="0" y="3810"/>
                  </a:lnTo>
                </a:path>
                <a:path w="3175" h="3810">
                  <a:moveTo>
                    <a:pt x="304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40" name="object 18840"/>
            <p:cNvSpPr/>
            <p:nvPr/>
          </p:nvSpPr>
          <p:spPr>
            <a:xfrm>
              <a:off x="4703419" y="535914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41" name="object 18841"/>
            <p:cNvSpPr/>
            <p:nvPr/>
          </p:nvSpPr>
          <p:spPr>
            <a:xfrm>
              <a:off x="4706467" y="5372861"/>
              <a:ext cx="0" cy="219710"/>
            </a:xfrm>
            <a:custGeom>
              <a:avLst/>
              <a:gdLst/>
              <a:ahLst/>
              <a:cxnLst/>
              <a:rect l="l" t="t" r="r" b="b"/>
              <a:pathLst>
                <a:path h="219710">
                  <a:moveTo>
                    <a:pt x="0" y="0"/>
                  </a:moveTo>
                  <a:lnTo>
                    <a:pt x="0" y="21945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42" name="object 18842"/>
            <p:cNvSpPr/>
            <p:nvPr/>
          </p:nvSpPr>
          <p:spPr>
            <a:xfrm>
              <a:off x="4710277" y="5372861"/>
              <a:ext cx="0" cy="219710"/>
            </a:xfrm>
            <a:custGeom>
              <a:avLst/>
              <a:gdLst/>
              <a:ahLst/>
              <a:cxnLst/>
              <a:rect l="l" t="t" r="r" b="b"/>
              <a:pathLst>
                <a:path h="219710">
                  <a:moveTo>
                    <a:pt x="0" y="0"/>
                  </a:moveTo>
                  <a:lnTo>
                    <a:pt x="0" y="21945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43" name="object 18843"/>
            <p:cNvSpPr/>
            <p:nvPr/>
          </p:nvSpPr>
          <p:spPr>
            <a:xfrm>
              <a:off x="4713325" y="5362955"/>
              <a:ext cx="0" cy="236220"/>
            </a:xfrm>
            <a:custGeom>
              <a:avLst/>
              <a:gdLst/>
              <a:ahLst/>
              <a:cxnLst/>
              <a:rect l="l" t="t" r="r" b="b"/>
              <a:pathLst>
                <a:path h="236220">
                  <a:moveTo>
                    <a:pt x="0" y="0"/>
                  </a:moveTo>
                  <a:lnTo>
                    <a:pt x="0" y="236220"/>
                  </a:lnTo>
                </a:path>
                <a:path h="236220">
                  <a:moveTo>
                    <a:pt x="0" y="0"/>
                  </a:moveTo>
                  <a:lnTo>
                    <a:pt x="0" y="236220"/>
                  </a:lnTo>
                </a:path>
                <a:path h="236220">
                  <a:moveTo>
                    <a:pt x="0" y="0"/>
                  </a:moveTo>
                  <a:lnTo>
                    <a:pt x="0" y="23622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44" name="object 18844"/>
            <p:cNvSpPr/>
            <p:nvPr/>
          </p:nvSpPr>
          <p:spPr>
            <a:xfrm>
              <a:off x="4680559" y="5365241"/>
              <a:ext cx="3810" cy="1905"/>
            </a:xfrm>
            <a:custGeom>
              <a:avLst/>
              <a:gdLst/>
              <a:ahLst/>
              <a:cxnLst/>
              <a:rect l="l" t="t" r="r" b="b"/>
              <a:pathLst>
                <a:path w="3810" h="1904">
                  <a:moveTo>
                    <a:pt x="0" y="0"/>
                  </a:moveTo>
                  <a:lnTo>
                    <a:pt x="762" y="761"/>
                  </a:lnTo>
                  <a:lnTo>
                    <a:pt x="2286" y="1523"/>
                  </a:lnTo>
                  <a:lnTo>
                    <a:pt x="3048" y="761"/>
                  </a:lnTo>
                  <a:lnTo>
                    <a:pt x="381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45" name="object 18845"/>
            <p:cNvSpPr/>
            <p:nvPr/>
          </p:nvSpPr>
          <p:spPr>
            <a:xfrm>
              <a:off x="4713325" y="5433821"/>
              <a:ext cx="10160" cy="40640"/>
            </a:xfrm>
            <a:custGeom>
              <a:avLst/>
              <a:gdLst/>
              <a:ahLst/>
              <a:cxnLst/>
              <a:rect l="l" t="t" r="r" b="b"/>
              <a:pathLst>
                <a:path w="10160" h="40639">
                  <a:moveTo>
                    <a:pt x="6858" y="0"/>
                  </a:moveTo>
                  <a:lnTo>
                    <a:pt x="6858" y="40386"/>
                  </a:lnTo>
                </a:path>
                <a:path w="10160" h="40639">
                  <a:moveTo>
                    <a:pt x="6858" y="0"/>
                  </a:moveTo>
                  <a:lnTo>
                    <a:pt x="9906" y="9906"/>
                  </a:lnTo>
                </a:path>
                <a:path w="10160" h="40639">
                  <a:moveTo>
                    <a:pt x="6858" y="0"/>
                  </a:moveTo>
                  <a:lnTo>
                    <a:pt x="0" y="990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46" name="object 18846"/>
            <p:cNvSpPr/>
            <p:nvPr/>
          </p:nvSpPr>
          <p:spPr>
            <a:xfrm>
              <a:off x="4682845" y="559612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10">
                  <a:moveTo>
                    <a:pt x="3810" y="0"/>
                  </a:moveTo>
                  <a:lnTo>
                    <a:pt x="0" y="0"/>
                  </a:lnTo>
                </a:path>
                <a:path w="3810">
                  <a:moveTo>
                    <a:pt x="3810" y="0"/>
                  </a:moveTo>
                  <a:lnTo>
                    <a:pt x="3810" y="0"/>
                  </a:lnTo>
                  <a:lnTo>
                    <a:pt x="381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47" name="object 18847"/>
            <p:cNvSpPr/>
            <p:nvPr/>
          </p:nvSpPr>
          <p:spPr>
            <a:xfrm>
              <a:off x="4703419" y="5359145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4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8848" name="object 18848"/>
          <p:cNvSpPr/>
          <p:nvPr/>
        </p:nvSpPr>
        <p:spPr>
          <a:xfrm>
            <a:off x="5749509" y="5515573"/>
            <a:ext cx="0" cy="140462"/>
          </a:xfrm>
          <a:custGeom>
            <a:avLst/>
            <a:gdLst/>
            <a:ahLst/>
            <a:cxnLst/>
            <a:rect l="l" t="t" r="r" b="b"/>
            <a:pathLst>
              <a:path h="111760">
                <a:moveTo>
                  <a:pt x="0" y="111251"/>
                </a:moveTo>
                <a:lnTo>
                  <a:pt x="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49" name="object 18849"/>
          <p:cNvSpPr/>
          <p:nvPr/>
        </p:nvSpPr>
        <p:spPr>
          <a:xfrm>
            <a:off x="5929557" y="5506956"/>
            <a:ext cx="3192" cy="2394"/>
          </a:xfrm>
          <a:custGeom>
            <a:avLst/>
            <a:gdLst/>
            <a:ahLst/>
            <a:cxnLst/>
            <a:rect l="l" t="t" r="r" b="b"/>
            <a:pathLst>
              <a:path w="2539" h="1904">
                <a:moveTo>
                  <a:pt x="1524" y="0"/>
                </a:moveTo>
                <a:lnTo>
                  <a:pt x="762" y="0"/>
                </a:lnTo>
                <a:lnTo>
                  <a:pt x="0" y="762"/>
                </a:lnTo>
                <a:lnTo>
                  <a:pt x="762" y="1524"/>
                </a:lnTo>
                <a:lnTo>
                  <a:pt x="1524" y="1524"/>
                </a:lnTo>
                <a:lnTo>
                  <a:pt x="2286" y="1524"/>
                </a:lnTo>
                <a:lnTo>
                  <a:pt x="2286" y="761"/>
                </a:lnTo>
                <a:lnTo>
                  <a:pt x="2286" y="0"/>
                </a:lnTo>
                <a:lnTo>
                  <a:pt x="152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8850" name="object 18850"/>
          <p:cNvGrpSpPr/>
          <p:nvPr/>
        </p:nvGrpSpPr>
        <p:grpSpPr>
          <a:xfrm>
            <a:off x="5903699" y="5359469"/>
            <a:ext cx="19154" cy="23144"/>
            <a:chOff x="4697323" y="5356859"/>
            <a:chExt cx="15240" cy="18415"/>
          </a:xfrm>
        </p:grpSpPr>
        <p:sp>
          <p:nvSpPr>
            <p:cNvPr id="18851" name="object 18851"/>
            <p:cNvSpPr/>
            <p:nvPr/>
          </p:nvSpPr>
          <p:spPr>
            <a:xfrm>
              <a:off x="4703419" y="5366003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48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52" name="object 18852"/>
            <p:cNvSpPr/>
            <p:nvPr/>
          </p:nvSpPr>
          <p:spPr>
            <a:xfrm>
              <a:off x="4706467" y="5362955"/>
              <a:ext cx="3810" cy="10160"/>
            </a:xfrm>
            <a:custGeom>
              <a:avLst/>
              <a:gdLst/>
              <a:ahLst/>
              <a:cxnLst/>
              <a:rect l="l" t="t" r="r" b="b"/>
              <a:pathLst>
                <a:path w="3810" h="10160">
                  <a:moveTo>
                    <a:pt x="0" y="0"/>
                  </a:moveTo>
                  <a:lnTo>
                    <a:pt x="3810" y="3047"/>
                  </a:lnTo>
                  <a:lnTo>
                    <a:pt x="3810" y="9906"/>
                  </a:lnTo>
                  <a:lnTo>
                    <a:pt x="0" y="9906"/>
                  </a:lnTo>
                  <a:lnTo>
                    <a:pt x="3810" y="9906"/>
                  </a:lnTo>
                  <a:lnTo>
                    <a:pt x="3810" y="0"/>
                  </a:lnTo>
                  <a:lnTo>
                    <a:pt x="0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53" name="object 18853"/>
            <p:cNvSpPr/>
            <p:nvPr/>
          </p:nvSpPr>
          <p:spPr>
            <a:xfrm>
              <a:off x="4699609" y="5359145"/>
              <a:ext cx="3810" cy="6985"/>
            </a:xfrm>
            <a:custGeom>
              <a:avLst/>
              <a:gdLst/>
              <a:ahLst/>
              <a:cxnLst/>
              <a:rect l="l" t="t" r="r" b="b"/>
              <a:pathLst>
                <a:path w="3810" h="6985">
                  <a:moveTo>
                    <a:pt x="3810" y="0"/>
                  </a:moveTo>
                  <a:lnTo>
                    <a:pt x="0" y="0"/>
                  </a:lnTo>
                  <a:lnTo>
                    <a:pt x="0" y="6858"/>
                  </a:lnTo>
                  <a:lnTo>
                    <a:pt x="3810" y="6858"/>
                  </a:lnTo>
                  <a:lnTo>
                    <a:pt x="381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8854" name="object 18854"/>
          <p:cNvGrpSpPr/>
          <p:nvPr/>
        </p:nvGrpSpPr>
        <p:grpSpPr>
          <a:xfrm>
            <a:off x="5887418" y="5652526"/>
            <a:ext cx="35914" cy="27933"/>
            <a:chOff x="4684369" y="5590032"/>
            <a:chExt cx="28575" cy="22225"/>
          </a:xfrm>
        </p:grpSpPr>
        <p:sp>
          <p:nvSpPr>
            <p:cNvPr id="18855" name="object 18855"/>
            <p:cNvSpPr/>
            <p:nvPr/>
          </p:nvSpPr>
          <p:spPr>
            <a:xfrm>
              <a:off x="4703419" y="5596128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3048"/>
                  </a:moveTo>
                  <a:lnTo>
                    <a:pt x="3048" y="3048"/>
                  </a:lnTo>
                  <a:lnTo>
                    <a:pt x="3047" y="0"/>
                  </a:lnTo>
                  <a:lnTo>
                    <a:pt x="0" y="0"/>
                  </a:ln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56" name="object 18856"/>
            <p:cNvSpPr/>
            <p:nvPr/>
          </p:nvSpPr>
          <p:spPr>
            <a:xfrm>
              <a:off x="4699609" y="5599176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10">
                  <a:moveTo>
                    <a:pt x="3810" y="3810"/>
                  </a:moveTo>
                  <a:lnTo>
                    <a:pt x="0" y="3810"/>
                  </a:lnTo>
                  <a:lnTo>
                    <a:pt x="0" y="0"/>
                  </a:lnTo>
                  <a:lnTo>
                    <a:pt x="3810" y="0"/>
                  </a:lnTo>
                  <a:lnTo>
                    <a:pt x="381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57" name="object 18857"/>
            <p:cNvSpPr/>
            <p:nvPr/>
          </p:nvSpPr>
          <p:spPr>
            <a:xfrm>
              <a:off x="4706467" y="5592318"/>
              <a:ext cx="3810" cy="6985"/>
            </a:xfrm>
            <a:custGeom>
              <a:avLst/>
              <a:gdLst/>
              <a:ahLst/>
              <a:cxnLst/>
              <a:rect l="l" t="t" r="r" b="b"/>
              <a:pathLst>
                <a:path w="3810" h="6985">
                  <a:moveTo>
                    <a:pt x="0" y="6858"/>
                  </a:moveTo>
                  <a:lnTo>
                    <a:pt x="3810" y="6858"/>
                  </a:lnTo>
                  <a:lnTo>
                    <a:pt x="3809" y="0"/>
                  </a:lnTo>
                  <a:lnTo>
                    <a:pt x="0" y="0"/>
                  </a:lnTo>
                  <a:lnTo>
                    <a:pt x="3809" y="0"/>
                  </a:lnTo>
                  <a:lnTo>
                    <a:pt x="3810" y="6858"/>
                  </a:lnTo>
                  <a:lnTo>
                    <a:pt x="0" y="685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58" name="object 18858"/>
            <p:cNvSpPr/>
            <p:nvPr/>
          </p:nvSpPr>
          <p:spPr>
            <a:xfrm>
              <a:off x="4686655" y="5602986"/>
              <a:ext cx="3175" cy="6985"/>
            </a:xfrm>
            <a:custGeom>
              <a:avLst/>
              <a:gdLst/>
              <a:ahLst/>
              <a:cxnLst/>
              <a:rect l="l" t="t" r="r" b="b"/>
              <a:pathLst>
                <a:path w="3175" h="6985">
                  <a:moveTo>
                    <a:pt x="0" y="6858"/>
                  </a:moveTo>
                  <a:lnTo>
                    <a:pt x="3048" y="6858"/>
                  </a:lnTo>
                  <a:lnTo>
                    <a:pt x="3047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59" name="object 18859"/>
            <p:cNvSpPr/>
            <p:nvPr/>
          </p:nvSpPr>
          <p:spPr>
            <a:xfrm>
              <a:off x="4688941" y="560222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762" y="0"/>
                  </a:moveTo>
                  <a:lnTo>
                    <a:pt x="0" y="0"/>
                  </a:lnTo>
                  <a:lnTo>
                    <a:pt x="0" y="76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60" name="object 18860"/>
            <p:cNvSpPr/>
            <p:nvPr/>
          </p:nvSpPr>
          <p:spPr>
            <a:xfrm>
              <a:off x="4689703" y="560298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5">
                  <a:moveTo>
                    <a:pt x="0" y="0"/>
                  </a:moveTo>
                  <a:lnTo>
                    <a:pt x="685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61" name="object 18861"/>
            <p:cNvSpPr/>
            <p:nvPr/>
          </p:nvSpPr>
          <p:spPr>
            <a:xfrm>
              <a:off x="4698085" y="560222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762" y="762"/>
                  </a:moveTo>
                  <a:lnTo>
                    <a:pt x="762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62" name="object 18862"/>
            <p:cNvSpPr/>
            <p:nvPr/>
          </p:nvSpPr>
          <p:spPr>
            <a:xfrm>
              <a:off x="4699609" y="5596128"/>
              <a:ext cx="0" cy="13970"/>
            </a:xfrm>
            <a:custGeom>
              <a:avLst/>
              <a:gdLst/>
              <a:ahLst/>
              <a:cxnLst/>
              <a:rect l="l" t="t" r="r" b="b"/>
              <a:pathLst>
                <a:path h="13970">
                  <a:moveTo>
                    <a:pt x="0" y="6858"/>
                  </a:moveTo>
                  <a:lnTo>
                    <a:pt x="0" y="13716"/>
                  </a:lnTo>
                  <a:lnTo>
                    <a:pt x="0" y="0"/>
                  </a:ln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63" name="object 18863"/>
            <p:cNvSpPr/>
            <p:nvPr/>
          </p:nvSpPr>
          <p:spPr>
            <a:xfrm>
              <a:off x="4698085" y="560070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762"/>
                  </a:moveTo>
                  <a:lnTo>
                    <a:pt x="762" y="762"/>
                  </a:lnTo>
                  <a:lnTo>
                    <a:pt x="761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64" name="object 18864"/>
            <p:cNvSpPr/>
            <p:nvPr/>
          </p:nvSpPr>
          <p:spPr>
            <a:xfrm>
              <a:off x="4689703" y="560298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5">
                  <a:moveTo>
                    <a:pt x="685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65" name="object 18865"/>
            <p:cNvSpPr/>
            <p:nvPr/>
          </p:nvSpPr>
          <p:spPr>
            <a:xfrm>
              <a:off x="4688941" y="560070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0"/>
                  </a:moveTo>
                  <a:lnTo>
                    <a:pt x="0" y="762"/>
                  </a:lnTo>
                  <a:lnTo>
                    <a:pt x="762" y="761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66" name="object 18866"/>
            <p:cNvSpPr/>
            <p:nvPr/>
          </p:nvSpPr>
          <p:spPr>
            <a:xfrm>
              <a:off x="4686655" y="5596128"/>
              <a:ext cx="3175" cy="13970"/>
            </a:xfrm>
            <a:custGeom>
              <a:avLst/>
              <a:gdLst/>
              <a:ahLst/>
              <a:cxnLst/>
              <a:rect l="l" t="t" r="r" b="b"/>
              <a:pathLst>
                <a:path w="3175" h="13970">
                  <a:moveTo>
                    <a:pt x="3048" y="3048"/>
                  </a:moveTo>
                  <a:lnTo>
                    <a:pt x="3048" y="0"/>
                  </a:lnTo>
                  <a:lnTo>
                    <a:pt x="0" y="0"/>
                  </a:lnTo>
                  <a:lnTo>
                    <a:pt x="0" y="1371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8867" name="object 18867"/>
          <p:cNvGrpSpPr/>
          <p:nvPr/>
        </p:nvGrpSpPr>
        <p:grpSpPr>
          <a:xfrm>
            <a:off x="5887418" y="5355638"/>
            <a:ext cx="22346" cy="23144"/>
            <a:chOff x="4684369" y="5353811"/>
            <a:chExt cx="17780" cy="18415"/>
          </a:xfrm>
        </p:grpSpPr>
        <p:sp>
          <p:nvSpPr>
            <p:cNvPr id="18868" name="object 18868"/>
            <p:cNvSpPr/>
            <p:nvPr/>
          </p:nvSpPr>
          <p:spPr>
            <a:xfrm>
              <a:off x="4686655" y="5362955"/>
              <a:ext cx="3175" cy="6985"/>
            </a:xfrm>
            <a:custGeom>
              <a:avLst/>
              <a:gdLst/>
              <a:ahLst/>
              <a:cxnLst/>
              <a:rect l="l" t="t" r="r" b="b"/>
              <a:pathLst>
                <a:path w="3175" h="6985">
                  <a:moveTo>
                    <a:pt x="0" y="6858"/>
                  </a:moveTo>
                  <a:lnTo>
                    <a:pt x="3048" y="6858"/>
                  </a:lnTo>
                  <a:lnTo>
                    <a:pt x="3047" y="0"/>
                  </a:lnTo>
                  <a:lnTo>
                    <a:pt x="2285" y="0"/>
                  </a:lnTo>
                  <a:lnTo>
                    <a:pt x="2285" y="76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69" name="object 18869"/>
            <p:cNvSpPr/>
            <p:nvPr/>
          </p:nvSpPr>
          <p:spPr>
            <a:xfrm>
              <a:off x="4689703" y="5362955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5">
                  <a:moveTo>
                    <a:pt x="0" y="0"/>
                  </a:moveTo>
                  <a:lnTo>
                    <a:pt x="685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70" name="object 18870"/>
            <p:cNvSpPr/>
            <p:nvPr/>
          </p:nvSpPr>
          <p:spPr>
            <a:xfrm>
              <a:off x="4698085" y="536295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762" y="762"/>
                  </a:moveTo>
                  <a:lnTo>
                    <a:pt x="762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71" name="object 18871"/>
            <p:cNvSpPr/>
            <p:nvPr/>
          </p:nvSpPr>
          <p:spPr>
            <a:xfrm>
              <a:off x="4699609" y="5356097"/>
              <a:ext cx="0" cy="13970"/>
            </a:xfrm>
            <a:custGeom>
              <a:avLst/>
              <a:gdLst/>
              <a:ahLst/>
              <a:cxnLst/>
              <a:rect l="l" t="t" r="r" b="b"/>
              <a:pathLst>
                <a:path h="13970">
                  <a:moveTo>
                    <a:pt x="0" y="6858"/>
                  </a:moveTo>
                  <a:lnTo>
                    <a:pt x="0" y="13716"/>
                  </a:lnTo>
                  <a:lnTo>
                    <a:pt x="0" y="0"/>
                  </a:lnTo>
                  <a:lnTo>
                    <a:pt x="0" y="685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72" name="object 18872"/>
            <p:cNvSpPr/>
            <p:nvPr/>
          </p:nvSpPr>
          <p:spPr>
            <a:xfrm>
              <a:off x="4698085" y="536143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762"/>
                  </a:moveTo>
                  <a:lnTo>
                    <a:pt x="761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73" name="object 18873"/>
            <p:cNvSpPr/>
            <p:nvPr/>
          </p:nvSpPr>
          <p:spPr>
            <a:xfrm>
              <a:off x="4689703" y="5362955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5">
                  <a:moveTo>
                    <a:pt x="685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74" name="object 18874"/>
            <p:cNvSpPr/>
            <p:nvPr/>
          </p:nvSpPr>
          <p:spPr>
            <a:xfrm>
              <a:off x="4688941" y="536143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0"/>
                  </a:moveTo>
                  <a:lnTo>
                    <a:pt x="762" y="761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75" name="object 18875"/>
            <p:cNvSpPr/>
            <p:nvPr/>
          </p:nvSpPr>
          <p:spPr>
            <a:xfrm>
              <a:off x="4686655" y="5356097"/>
              <a:ext cx="3175" cy="13970"/>
            </a:xfrm>
            <a:custGeom>
              <a:avLst/>
              <a:gdLst/>
              <a:ahLst/>
              <a:cxnLst/>
              <a:rect l="l" t="t" r="r" b="b"/>
              <a:pathLst>
                <a:path w="3175" h="13970">
                  <a:moveTo>
                    <a:pt x="3048" y="6858"/>
                  </a:moveTo>
                  <a:lnTo>
                    <a:pt x="3048" y="0"/>
                  </a:lnTo>
                  <a:lnTo>
                    <a:pt x="0" y="0"/>
                  </a:lnTo>
                  <a:lnTo>
                    <a:pt x="0" y="1371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8876" name="object 18876"/>
          <p:cNvGrpSpPr/>
          <p:nvPr/>
        </p:nvGrpSpPr>
        <p:grpSpPr>
          <a:xfrm>
            <a:off x="5597235" y="5355637"/>
            <a:ext cx="57462" cy="231444"/>
            <a:chOff x="4453483" y="5353811"/>
            <a:chExt cx="45720" cy="184150"/>
          </a:xfrm>
        </p:grpSpPr>
        <p:sp>
          <p:nvSpPr>
            <p:cNvPr id="18877" name="object 18877"/>
            <p:cNvSpPr/>
            <p:nvPr/>
          </p:nvSpPr>
          <p:spPr>
            <a:xfrm>
              <a:off x="4496917" y="5400293"/>
              <a:ext cx="0" cy="135255"/>
            </a:xfrm>
            <a:custGeom>
              <a:avLst/>
              <a:gdLst/>
              <a:ahLst/>
              <a:cxnLst/>
              <a:rect l="l" t="t" r="r" b="b"/>
              <a:pathLst>
                <a:path h="135254">
                  <a:moveTo>
                    <a:pt x="0" y="0"/>
                  </a:moveTo>
                  <a:lnTo>
                    <a:pt x="0" y="13487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78" name="object 18878"/>
            <p:cNvSpPr/>
            <p:nvPr/>
          </p:nvSpPr>
          <p:spPr>
            <a:xfrm>
              <a:off x="4480153" y="5400293"/>
              <a:ext cx="0" cy="135255"/>
            </a:xfrm>
            <a:custGeom>
              <a:avLst/>
              <a:gdLst/>
              <a:ahLst/>
              <a:cxnLst/>
              <a:rect l="l" t="t" r="r" b="b"/>
              <a:pathLst>
                <a:path h="135254">
                  <a:moveTo>
                    <a:pt x="0" y="0"/>
                  </a:moveTo>
                  <a:lnTo>
                    <a:pt x="0" y="13487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79" name="object 18879"/>
            <p:cNvSpPr/>
            <p:nvPr/>
          </p:nvSpPr>
          <p:spPr>
            <a:xfrm>
              <a:off x="4480153" y="5535167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5">
                  <a:moveTo>
                    <a:pt x="16763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80" name="object 18880"/>
            <p:cNvSpPr/>
            <p:nvPr/>
          </p:nvSpPr>
          <p:spPr>
            <a:xfrm>
              <a:off x="4453483" y="5362955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4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81" name="object 18881"/>
            <p:cNvSpPr/>
            <p:nvPr/>
          </p:nvSpPr>
          <p:spPr>
            <a:xfrm>
              <a:off x="4456531" y="5356097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5">
                  <a:moveTo>
                    <a:pt x="0" y="0"/>
                  </a:moveTo>
                  <a:lnTo>
                    <a:pt x="0" y="685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82" name="object 18882"/>
            <p:cNvSpPr/>
            <p:nvPr/>
          </p:nvSpPr>
          <p:spPr>
            <a:xfrm>
              <a:off x="4456531" y="5356097"/>
              <a:ext cx="6985" cy="3175"/>
            </a:xfrm>
            <a:custGeom>
              <a:avLst/>
              <a:gdLst/>
              <a:ahLst/>
              <a:cxnLst/>
              <a:rect l="l" t="t" r="r" b="b"/>
              <a:pathLst>
                <a:path w="6985" h="3175">
                  <a:moveTo>
                    <a:pt x="6858" y="0"/>
                  </a:moveTo>
                  <a:lnTo>
                    <a:pt x="0" y="0"/>
                  </a:lnTo>
                </a:path>
                <a:path w="6985" h="3175">
                  <a:moveTo>
                    <a:pt x="6858" y="0"/>
                  </a:moveTo>
                  <a:lnTo>
                    <a:pt x="6858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83" name="object 18883"/>
            <p:cNvSpPr/>
            <p:nvPr/>
          </p:nvSpPr>
          <p:spPr>
            <a:xfrm>
              <a:off x="4456531" y="5362955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60">
                  <a:moveTo>
                    <a:pt x="9905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84" name="object 18884"/>
            <p:cNvSpPr/>
            <p:nvPr/>
          </p:nvSpPr>
          <p:spPr>
            <a:xfrm>
              <a:off x="4480153" y="5400293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5">
                  <a:moveTo>
                    <a:pt x="16763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85" name="object 18885"/>
            <p:cNvSpPr/>
            <p:nvPr/>
          </p:nvSpPr>
          <p:spPr>
            <a:xfrm>
              <a:off x="4474819" y="5367527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2286" y="0"/>
                  </a:moveTo>
                  <a:lnTo>
                    <a:pt x="3902" y="669"/>
                  </a:lnTo>
                  <a:lnTo>
                    <a:pt x="4572" y="2286"/>
                  </a:lnTo>
                  <a:lnTo>
                    <a:pt x="3902" y="3902"/>
                  </a:lnTo>
                  <a:lnTo>
                    <a:pt x="2286" y="4572"/>
                  </a:lnTo>
                  <a:lnTo>
                    <a:pt x="669" y="3902"/>
                  </a:lnTo>
                  <a:lnTo>
                    <a:pt x="0" y="2286"/>
                  </a:lnTo>
                  <a:lnTo>
                    <a:pt x="669" y="669"/>
                  </a:lnTo>
                  <a:lnTo>
                    <a:pt x="228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8886" name="object 18886"/>
          <p:cNvGrpSpPr/>
          <p:nvPr/>
        </p:nvGrpSpPr>
        <p:grpSpPr>
          <a:xfrm>
            <a:off x="5598193" y="5665933"/>
            <a:ext cx="14365" cy="14365"/>
            <a:chOff x="4454245" y="5600700"/>
            <a:chExt cx="11430" cy="11430"/>
          </a:xfrm>
        </p:grpSpPr>
        <p:sp>
          <p:nvSpPr>
            <p:cNvPr id="18887" name="object 18887"/>
            <p:cNvSpPr/>
            <p:nvPr/>
          </p:nvSpPr>
          <p:spPr>
            <a:xfrm>
              <a:off x="4456531" y="5609844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4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88" name="object 18888"/>
            <p:cNvSpPr/>
            <p:nvPr/>
          </p:nvSpPr>
          <p:spPr>
            <a:xfrm>
              <a:off x="4456531" y="5602986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4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89" name="object 18889"/>
            <p:cNvSpPr/>
            <p:nvPr/>
          </p:nvSpPr>
          <p:spPr>
            <a:xfrm>
              <a:off x="4456531" y="5602986"/>
              <a:ext cx="6985" cy="6985"/>
            </a:xfrm>
            <a:custGeom>
              <a:avLst/>
              <a:gdLst/>
              <a:ahLst/>
              <a:cxnLst/>
              <a:rect l="l" t="t" r="r" b="b"/>
              <a:pathLst>
                <a:path w="6985" h="6985">
                  <a:moveTo>
                    <a:pt x="6858" y="6858"/>
                  </a:moveTo>
                  <a:lnTo>
                    <a:pt x="6858" y="3048"/>
                  </a:lnTo>
                </a:path>
                <a:path w="6985" h="6985">
                  <a:moveTo>
                    <a:pt x="6858" y="6858"/>
                  </a:moveTo>
                  <a:lnTo>
                    <a:pt x="0" y="6858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90" name="object 18890"/>
            <p:cNvSpPr/>
            <p:nvPr/>
          </p:nvSpPr>
          <p:spPr>
            <a:xfrm>
              <a:off x="4456531" y="560298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5">
                  <a:moveTo>
                    <a:pt x="685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8891" name="object 18891"/>
          <p:cNvGrpSpPr/>
          <p:nvPr/>
        </p:nvGrpSpPr>
        <p:grpSpPr>
          <a:xfrm>
            <a:off x="5664274" y="5372877"/>
            <a:ext cx="7981" cy="18355"/>
            <a:chOff x="4506823" y="5367528"/>
            <a:chExt cx="6350" cy="14604"/>
          </a:xfrm>
        </p:grpSpPr>
        <p:sp>
          <p:nvSpPr>
            <p:cNvPr id="18892" name="object 18892"/>
            <p:cNvSpPr/>
            <p:nvPr/>
          </p:nvSpPr>
          <p:spPr>
            <a:xfrm>
              <a:off x="4506823" y="537591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10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93" name="object 18893"/>
            <p:cNvSpPr/>
            <p:nvPr/>
          </p:nvSpPr>
          <p:spPr>
            <a:xfrm>
              <a:off x="4506823" y="537972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10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94" name="object 18894"/>
            <p:cNvSpPr/>
            <p:nvPr/>
          </p:nvSpPr>
          <p:spPr>
            <a:xfrm>
              <a:off x="4508347" y="5367528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2286" y="0"/>
                  </a:moveTo>
                  <a:lnTo>
                    <a:pt x="3902" y="669"/>
                  </a:lnTo>
                  <a:lnTo>
                    <a:pt x="4572" y="2286"/>
                  </a:lnTo>
                  <a:lnTo>
                    <a:pt x="3902" y="3902"/>
                  </a:lnTo>
                  <a:lnTo>
                    <a:pt x="2286" y="4572"/>
                  </a:lnTo>
                  <a:lnTo>
                    <a:pt x="669" y="3902"/>
                  </a:lnTo>
                  <a:lnTo>
                    <a:pt x="0" y="2286"/>
                  </a:lnTo>
                  <a:lnTo>
                    <a:pt x="669" y="669"/>
                  </a:lnTo>
                  <a:lnTo>
                    <a:pt x="228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8895" name="object 18895"/>
          <p:cNvSpPr/>
          <p:nvPr/>
        </p:nvSpPr>
        <p:spPr>
          <a:xfrm>
            <a:off x="5664274" y="5515573"/>
            <a:ext cx="4788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3810" y="0"/>
                </a:moveTo>
                <a:lnTo>
                  <a:pt x="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8896" name="object 18896"/>
          <p:cNvGrpSpPr/>
          <p:nvPr/>
        </p:nvGrpSpPr>
        <p:grpSpPr>
          <a:xfrm>
            <a:off x="5594362" y="5315415"/>
            <a:ext cx="219473" cy="365522"/>
            <a:chOff x="4451197" y="5321808"/>
            <a:chExt cx="174625" cy="290830"/>
          </a:xfrm>
        </p:grpSpPr>
        <p:sp>
          <p:nvSpPr>
            <p:cNvPr id="18897" name="object 18897"/>
            <p:cNvSpPr/>
            <p:nvPr/>
          </p:nvSpPr>
          <p:spPr>
            <a:xfrm>
              <a:off x="4506823" y="558546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10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98" name="object 18898"/>
            <p:cNvSpPr/>
            <p:nvPr/>
          </p:nvSpPr>
          <p:spPr>
            <a:xfrm>
              <a:off x="4506823" y="558927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10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99" name="object 18899"/>
            <p:cNvSpPr/>
            <p:nvPr/>
          </p:nvSpPr>
          <p:spPr>
            <a:xfrm>
              <a:off x="4508347" y="5590032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2286" y="0"/>
                  </a:moveTo>
                  <a:lnTo>
                    <a:pt x="3902" y="669"/>
                  </a:lnTo>
                  <a:lnTo>
                    <a:pt x="4572" y="2286"/>
                  </a:lnTo>
                  <a:lnTo>
                    <a:pt x="3902" y="3902"/>
                  </a:lnTo>
                  <a:lnTo>
                    <a:pt x="2286" y="4572"/>
                  </a:lnTo>
                  <a:lnTo>
                    <a:pt x="669" y="3902"/>
                  </a:lnTo>
                  <a:lnTo>
                    <a:pt x="0" y="2286"/>
                  </a:lnTo>
                  <a:lnTo>
                    <a:pt x="669" y="669"/>
                  </a:lnTo>
                  <a:lnTo>
                    <a:pt x="228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00" name="object 18900"/>
            <p:cNvSpPr/>
            <p:nvPr/>
          </p:nvSpPr>
          <p:spPr>
            <a:xfrm>
              <a:off x="4506823" y="5375910"/>
              <a:ext cx="0" cy="213360"/>
            </a:xfrm>
            <a:custGeom>
              <a:avLst/>
              <a:gdLst/>
              <a:ahLst/>
              <a:cxnLst/>
              <a:rect l="l" t="t" r="r" b="b"/>
              <a:pathLst>
                <a:path h="213360">
                  <a:moveTo>
                    <a:pt x="0" y="21336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01" name="object 18901"/>
            <p:cNvSpPr/>
            <p:nvPr/>
          </p:nvSpPr>
          <p:spPr>
            <a:xfrm>
              <a:off x="4470247" y="5372862"/>
              <a:ext cx="0" cy="216535"/>
            </a:xfrm>
            <a:custGeom>
              <a:avLst/>
              <a:gdLst/>
              <a:ahLst/>
              <a:cxnLst/>
              <a:rect l="l" t="t" r="r" b="b"/>
              <a:pathLst>
                <a:path h="216535">
                  <a:moveTo>
                    <a:pt x="0" y="21640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02" name="object 18902"/>
            <p:cNvSpPr/>
            <p:nvPr/>
          </p:nvSpPr>
          <p:spPr>
            <a:xfrm>
              <a:off x="4466437" y="5369814"/>
              <a:ext cx="0" cy="222885"/>
            </a:xfrm>
            <a:custGeom>
              <a:avLst/>
              <a:gdLst/>
              <a:ahLst/>
              <a:cxnLst/>
              <a:rect l="l" t="t" r="r" b="b"/>
              <a:pathLst>
                <a:path h="222885">
                  <a:moveTo>
                    <a:pt x="0" y="222503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03" name="object 18903"/>
            <p:cNvSpPr/>
            <p:nvPr/>
          </p:nvSpPr>
          <p:spPr>
            <a:xfrm>
              <a:off x="4456531" y="5362956"/>
              <a:ext cx="0" cy="240029"/>
            </a:xfrm>
            <a:custGeom>
              <a:avLst/>
              <a:gdLst/>
              <a:ahLst/>
              <a:cxnLst/>
              <a:rect l="l" t="t" r="r" b="b"/>
              <a:pathLst>
                <a:path h="240029">
                  <a:moveTo>
                    <a:pt x="0" y="240029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04" name="object 18904"/>
            <p:cNvSpPr/>
            <p:nvPr/>
          </p:nvSpPr>
          <p:spPr>
            <a:xfrm>
              <a:off x="4459579" y="5362956"/>
              <a:ext cx="0" cy="240029"/>
            </a:xfrm>
            <a:custGeom>
              <a:avLst/>
              <a:gdLst/>
              <a:ahLst/>
              <a:cxnLst/>
              <a:rect l="l" t="t" r="r" b="b"/>
              <a:pathLst>
                <a:path h="240029">
                  <a:moveTo>
                    <a:pt x="0" y="0"/>
                  </a:moveTo>
                  <a:lnTo>
                    <a:pt x="0" y="240029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05" name="object 18905"/>
            <p:cNvSpPr/>
            <p:nvPr/>
          </p:nvSpPr>
          <p:spPr>
            <a:xfrm>
              <a:off x="4504537" y="5590032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2286" y="0"/>
                  </a:moveTo>
                  <a:lnTo>
                    <a:pt x="3902" y="669"/>
                  </a:lnTo>
                  <a:lnTo>
                    <a:pt x="4572" y="2286"/>
                  </a:lnTo>
                  <a:lnTo>
                    <a:pt x="3902" y="3902"/>
                  </a:lnTo>
                  <a:lnTo>
                    <a:pt x="2286" y="4572"/>
                  </a:lnTo>
                  <a:lnTo>
                    <a:pt x="669" y="3902"/>
                  </a:lnTo>
                  <a:lnTo>
                    <a:pt x="0" y="2286"/>
                  </a:lnTo>
                  <a:lnTo>
                    <a:pt x="669" y="669"/>
                  </a:lnTo>
                  <a:lnTo>
                    <a:pt x="228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06" name="object 18906"/>
            <p:cNvSpPr/>
            <p:nvPr/>
          </p:nvSpPr>
          <p:spPr>
            <a:xfrm>
              <a:off x="4510633" y="5589270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07" name="object 18907"/>
            <p:cNvSpPr/>
            <p:nvPr/>
          </p:nvSpPr>
          <p:spPr>
            <a:xfrm>
              <a:off x="4506823" y="559231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10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08" name="object 18908"/>
            <p:cNvSpPr/>
            <p:nvPr/>
          </p:nvSpPr>
          <p:spPr>
            <a:xfrm>
              <a:off x="4456531" y="5602986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4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09" name="object 18909"/>
            <p:cNvSpPr/>
            <p:nvPr/>
          </p:nvSpPr>
          <p:spPr>
            <a:xfrm>
              <a:off x="4466437" y="5592318"/>
              <a:ext cx="40640" cy="0"/>
            </a:xfrm>
            <a:custGeom>
              <a:avLst/>
              <a:gdLst/>
              <a:ahLst/>
              <a:cxnLst/>
              <a:rect l="l" t="t" r="r" b="b"/>
              <a:pathLst>
                <a:path w="40639">
                  <a:moveTo>
                    <a:pt x="0" y="0"/>
                  </a:moveTo>
                  <a:lnTo>
                    <a:pt x="4038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10" name="object 18910"/>
            <p:cNvSpPr/>
            <p:nvPr/>
          </p:nvSpPr>
          <p:spPr>
            <a:xfrm>
              <a:off x="4470247" y="5589270"/>
              <a:ext cx="40640" cy="0"/>
            </a:xfrm>
            <a:custGeom>
              <a:avLst/>
              <a:gdLst/>
              <a:ahLst/>
              <a:cxnLst/>
              <a:rect l="l" t="t" r="r" b="b"/>
              <a:pathLst>
                <a:path w="40639">
                  <a:moveTo>
                    <a:pt x="0" y="0"/>
                  </a:moveTo>
                  <a:lnTo>
                    <a:pt x="4038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11" name="object 18911"/>
            <p:cNvSpPr/>
            <p:nvPr/>
          </p:nvSpPr>
          <p:spPr>
            <a:xfrm>
              <a:off x="4506823" y="5369814"/>
              <a:ext cx="3810" cy="3175"/>
            </a:xfrm>
            <a:custGeom>
              <a:avLst/>
              <a:gdLst/>
              <a:ahLst/>
              <a:cxnLst/>
              <a:rect l="l" t="t" r="r" b="b"/>
              <a:pathLst>
                <a:path w="3810" h="3175">
                  <a:moveTo>
                    <a:pt x="0" y="3048"/>
                  </a:moveTo>
                  <a:lnTo>
                    <a:pt x="3810" y="3048"/>
                  </a:lnTo>
                </a:path>
                <a:path w="3810" h="3175">
                  <a:moveTo>
                    <a:pt x="0" y="304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12" name="object 18912"/>
            <p:cNvSpPr/>
            <p:nvPr/>
          </p:nvSpPr>
          <p:spPr>
            <a:xfrm>
              <a:off x="4508347" y="5370576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2286" y="0"/>
                  </a:moveTo>
                  <a:lnTo>
                    <a:pt x="3902" y="669"/>
                  </a:lnTo>
                  <a:lnTo>
                    <a:pt x="4572" y="2286"/>
                  </a:lnTo>
                  <a:lnTo>
                    <a:pt x="3902" y="3902"/>
                  </a:lnTo>
                  <a:lnTo>
                    <a:pt x="2286" y="4572"/>
                  </a:lnTo>
                  <a:lnTo>
                    <a:pt x="669" y="3902"/>
                  </a:lnTo>
                  <a:lnTo>
                    <a:pt x="0" y="2286"/>
                  </a:lnTo>
                  <a:lnTo>
                    <a:pt x="669" y="669"/>
                  </a:lnTo>
                  <a:lnTo>
                    <a:pt x="228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13" name="object 18913"/>
            <p:cNvSpPr/>
            <p:nvPr/>
          </p:nvSpPr>
          <p:spPr>
            <a:xfrm>
              <a:off x="4456531" y="5362956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14" name="object 18914"/>
            <p:cNvSpPr/>
            <p:nvPr/>
          </p:nvSpPr>
          <p:spPr>
            <a:xfrm>
              <a:off x="4466437" y="5369814"/>
              <a:ext cx="40640" cy="0"/>
            </a:xfrm>
            <a:custGeom>
              <a:avLst/>
              <a:gdLst/>
              <a:ahLst/>
              <a:cxnLst/>
              <a:rect l="l" t="t" r="r" b="b"/>
              <a:pathLst>
                <a:path w="40639">
                  <a:moveTo>
                    <a:pt x="0" y="0"/>
                  </a:moveTo>
                  <a:lnTo>
                    <a:pt x="4038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15" name="object 18915"/>
            <p:cNvSpPr/>
            <p:nvPr/>
          </p:nvSpPr>
          <p:spPr>
            <a:xfrm>
              <a:off x="4470247" y="5372862"/>
              <a:ext cx="40640" cy="0"/>
            </a:xfrm>
            <a:custGeom>
              <a:avLst/>
              <a:gdLst/>
              <a:ahLst/>
              <a:cxnLst/>
              <a:rect l="l" t="t" r="r" b="b"/>
              <a:pathLst>
                <a:path w="40639">
                  <a:moveTo>
                    <a:pt x="0" y="0"/>
                  </a:moveTo>
                  <a:lnTo>
                    <a:pt x="4038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16" name="object 18916"/>
            <p:cNvSpPr/>
            <p:nvPr/>
          </p:nvSpPr>
          <p:spPr>
            <a:xfrm>
              <a:off x="4510633" y="5369814"/>
              <a:ext cx="0" cy="222885"/>
            </a:xfrm>
            <a:custGeom>
              <a:avLst/>
              <a:gdLst/>
              <a:ahLst/>
              <a:cxnLst/>
              <a:rect l="l" t="t" r="r" b="b"/>
              <a:pathLst>
                <a:path h="222885">
                  <a:moveTo>
                    <a:pt x="0" y="222503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17" name="object 18917"/>
            <p:cNvSpPr/>
            <p:nvPr/>
          </p:nvSpPr>
          <p:spPr>
            <a:xfrm>
              <a:off x="4477105" y="5592318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81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18" name="object 18918"/>
            <p:cNvSpPr/>
            <p:nvPr/>
          </p:nvSpPr>
          <p:spPr>
            <a:xfrm>
              <a:off x="4510633" y="5481066"/>
              <a:ext cx="0" cy="111760"/>
            </a:xfrm>
            <a:custGeom>
              <a:avLst/>
              <a:gdLst/>
              <a:ahLst/>
              <a:cxnLst/>
              <a:rect l="l" t="t" r="r" b="b"/>
              <a:pathLst>
                <a:path h="111760">
                  <a:moveTo>
                    <a:pt x="0" y="0"/>
                  </a:moveTo>
                  <a:lnTo>
                    <a:pt x="0" y="11125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19" name="object 18919"/>
            <p:cNvSpPr/>
            <p:nvPr/>
          </p:nvSpPr>
          <p:spPr>
            <a:xfrm>
              <a:off x="4456531" y="5481066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20" name="object 18920"/>
            <p:cNvSpPr/>
            <p:nvPr/>
          </p:nvSpPr>
          <p:spPr>
            <a:xfrm>
              <a:off x="4456531" y="547801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21" name="object 18921"/>
            <p:cNvSpPr/>
            <p:nvPr/>
          </p:nvSpPr>
          <p:spPr>
            <a:xfrm>
              <a:off x="4456531" y="547420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22" name="object 18922"/>
            <p:cNvSpPr/>
            <p:nvPr/>
          </p:nvSpPr>
          <p:spPr>
            <a:xfrm>
              <a:off x="4456531" y="547116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23" name="object 18923"/>
            <p:cNvSpPr/>
            <p:nvPr/>
          </p:nvSpPr>
          <p:spPr>
            <a:xfrm>
              <a:off x="4456531" y="5464302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0"/>
                  </a:moveTo>
                  <a:lnTo>
                    <a:pt x="3048" y="3047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24" name="object 18924"/>
            <p:cNvSpPr/>
            <p:nvPr/>
          </p:nvSpPr>
          <p:spPr>
            <a:xfrm>
              <a:off x="4456531" y="5460492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10">
                  <a:moveTo>
                    <a:pt x="0" y="0"/>
                  </a:moveTo>
                  <a:lnTo>
                    <a:pt x="3048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25" name="object 18925"/>
            <p:cNvSpPr/>
            <p:nvPr/>
          </p:nvSpPr>
          <p:spPr>
            <a:xfrm>
              <a:off x="4456531" y="5457444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0"/>
                  </a:moveTo>
                  <a:lnTo>
                    <a:pt x="3048" y="3047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26" name="object 18926"/>
            <p:cNvSpPr/>
            <p:nvPr/>
          </p:nvSpPr>
          <p:spPr>
            <a:xfrm>
              <a:off x="4456531" y="5453634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10">
                  <a:moveTo>
                    <a:pt x="0" y="0"/>
                  </a:moveTo>
                  <a:lnTo>
                    <a:pt x="3048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27" name="object 18927"/>
            <p:cNvSpPr/>
            <p:nvPr/>
          </p:nvSpPr>
          <p:spPr>
            <a:xfrm>
              <a:off x="4456531" y="5450586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0"/>
                  </a:moveTo>
                  <a:lnTo>
                    <a:pt x="3048" y="3047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28" name="object 18928"/>
            <p:cNvSpPr/>
            <p:nvPr/>
          </p:nvSpPr>
          <p:spPr>
            <a:xfrm>
              <a:off x="4456531" y="5447538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0"/>
                  </a:moveTo>
                  <a:lnTo>
                    <a:pt x="3048" y="3047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29" name="object 18929"/>
            <p:cNvSpPr/>
            <p:nvPr/>
          </p:nvSpPr>
          <p:spPr>
            <a:xfrm>
              <a:off x="4456531" y="5443728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10">
                  <a:moveTo>
                    <a:pt x="0" y="0"/>
                  </a:moveTo>
                  <a:lnTo>
                    <a:pt x="3048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30" name="object 18930"/>
            <p:cNvSpPr/>
            <p:nvPr/>
          </p:nvSpPr>
          <p:spPr>
            <a:xfrm>
              <a:off x="4456531" y="5440680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0"/>
                  </a:moveTo>
                  <a:lnTo>
                    <a:pt x="3048" y="3047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31" name="object 18931"/>
            <p:cNvSpPr/>
            <p:nvPr/>
          </p:nvSpPr>
          <p:spPr>
            <a:xfrm>
              <a:off x="4456531" y="5436870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10">
                  <a:moveTo>
                    <a:pt x="0" y="0"/>
                  </a:moveTo>
                  <a:lnTo>
                    <a:pt x="3048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32" name="object 18932"/>
            <p:cNvSpPr/>
            <p:nvPr/>
          </p:nvSpPr>
          <p:spPr>
            <a:xfrm>
              <a:off x="4456531" y="5433822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0"/>
                  </a:moveTo>
                  <a:lnTo>
                    <a:pt x="3048" y="3047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33" name="object 18933"/>
            <p:cNvSpPr/>
            <p:nvPr/>
          </p:nvSpPr>
          <p:spPr>
            <a:xfrm>
              <a:off x="4456531" y="5430012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10">
                  <a:moveTo>
                    <a:pt x="0" y="0"/>
                  </a:moveTo>
                  <a:lnTo>
                    <a:pt x="3048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34" name="object 18934"/>
            <p:cNvSpPr/>
            <p:nvPr/>
          </p:nvSpPr>
          <p:spPr>
            <a:xfrm>
              <a:off x="4456531" y="5426964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0"/>
                  </a:moveTo>
                  <a:lnTo>
                    <a:pt x="3048" y="3047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35" name="object 18935"/>
            <p:cNvSpPr/>
            <p:nvPr/>
          </p:nvSpPr>
          <p:spPr>
            <a:xfrm>
              <a:off x="4456531" y="5423916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0"/>
                  </a:moveTo>
                  <a:lnTo>
                    <a:pt x="3048" y="3047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36" name="object 18936"/>
            <p:cNvSpPr/>
            <p:nvPr/>
          </p:nvSpPr>
          <p:spPr>
            <a:xfrm>
              <a:off x="4456531" y="5420106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10">
                  <a:moveTo>
                    <a:pt x="0" y="0"/>
                  </a:moveTo>
                  <a:lnTo>
                    <a:pt x="3048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37" name="object 18937"/>
            <p:cNvSpPr/>
            <p:nvPr/>
          </p:nvSpPr>
          <p:spPr>
            <a:xfrm>
              <a:off x="4456531" y="5417058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0"/>
                  </a:moveTo>
                  <a:lnTo>
                    <a:pt x="3048" y="3047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38" name="object 18938"/>
            <p:cNvSpPr/>
            <p:nvPr/>
          </p:nvSpPr>
          <p:spPr>
            <a:xfrm>
              <a:off x="4456531" y="5413248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10">
                  <a:moveTo>
                    <a:pt x="0" y="0"/>
                  </a:moveTo>
                  <a:lnTo>
                    <a:pt x="3048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39" name="object 18939"/>
            <p:cNvSpPr/>
            <p:nvPr/>
          </p:nvSpPr>
          <p:spPr>
            <a:xfrm>
              <a:off x="4456531" y="541020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40" name="object 18940"/>
            <p:cNvSpPr/>
            <p:nvPr/>
          </p:nvSpPr>
          <p:spPr>
            <a:xfrm>
              <a:off x="4456531" y="540639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41" name="object 18941"/>
            <p:cNvSpPr/>
            <p:nvPr/>
          </p:nvSpPr>
          <p:spPr>
            <a:xfrm>
              <a:off x="4456531" y="5403342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42" name="object 18942"/>
            <p:cNvSpPr/>
            <p:nvPr/>
          </p:nvSpPr>
          <p:spPr>
            <a:xfrm>
              <a:off x="4456531" y="5400294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43" name="object 18943"/>
            <p:cNvSpPr/>
            <p:nvPr/>
          </p:nvSpPr>
          <p:spPr>
            <a:xfrm>
              <a:off x="4456531" y="5396484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44" name="object 18944"/>
            <p:cNvSpPr/>
            <p:nvPr/>
          </p:nvSpPr>
          <p:spPr>
            <a:xfrm>
              <a:off x="4456531" y="5393436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45" name="object 18945"/>
            <p:cNvSpPr/>
            <p:nvPr/>
          </p:nvSpPr>
          <p:spPr>
            <a:xfrm>
              <a:off x="4456531" y="5389626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46" name="object 18946"/>
            <p:cNvSpPr/>
            <p:nvPr/>
          </p:nvSpPr>
          <p:spPr>
            <a:xfrm>
              <a:off x="4456531" y="5382768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10">
                  <a:moveTo>
                    <a:pt x="0" y="0"/>
                  </a:moveTo>
                  <a:lnTo>
                    <a:pt x="3048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47" name="object 18947"/>
            <p:cNvSpPr/>
            <p:nvPr/>
          </p:nvSpPr>
          <p:spPr>
            <a:xfrm>
              <a:off x="4456531" y="5379720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0"/>
                  </a:moveTo>
                  <a:lnTo>
                    <a:pt x="3048" y="3047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48" name="object 18948"/>
            <p:cNvSpPr/>
            <p:nvPr/>
          </p:nvSpPr>
          <p:spPr>
            <a:xfrm>
              <a:off x="4456531" y="5375910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10">
                  <a:moveTo>
                    <a:pt x="0" y="0"/>
                  </a:moveTo>
                  <a:lnTo>
                    <a:pt x="3048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49" name="object 18949"/>
            <p:cNvSpPr/>
            <p:nvPr/>
          </p:nvSpPr>
          <p:spPr>
            <a:xfrm>
              <a:off x="4456531" y="5372862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0"/>
                  </a:moveTo>
                  <a:lnTo>
                    <a:pt x="3048" y="3047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50" name="object 18950"/>
            <p:cNvSpPr/>
            <p:nvPr/>
          </p:nvSpPr>
          <p:spPr>
            <a:xfrm>
              <a:off x="4456531" y="5369814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0"/>
                  </a:moveTo>
                  <a:lnTo>
                    <a:pt x="3048" y="3047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51" name="object 18951"/>
            <p:cNvSpPr/>
            <p:nvPr/>
          </p:nvSpPr>
          <p:spPr>
            <a:xfrm>
              <a:off x="4457293" y="5367528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2286" y="0"/>
                  </a:moveTo>
                  <a:lnTo>
                    <a:pt x="3902" y="669"/>
                  </a:lnTo>
                  <a:lnTo>
                    <a:pt x="4572" y="2286"/>
                  </a:lnTo>
                  <a:lnTo>
                    <a:pt x="3902" y="3902"/>
                  </a:lnTo>
                  <a:lnTo>
                    <a:pt x="2286" y="4572"/>
                  </a:lnTo>
                  <a:lnTo>
                    <a:pt x="669" y="3902"/>
                  </a:lnTo>
                  <a:lnTo>
                    <a:pt x="0" y="2286"/>
                  </a:lnTo>
                  <a:lnTo>
                    <a:pt x="669" y="669"/>
                  </a:lnTo>
                  <a:lnTo>
                    <a:pt x="228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52" name="object 18952"/>
            <p:cNvSpPr/>
            <p:nvPr/>
          </p:nvSpPr>
          <p:spPr>
            <a:xfrm>
              <a:off x="4456531" y="5484114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53" name="object 18953"/>
            <p:cNvSpPr/>
            <p:nvPr/>
          </p:nvSpPr>
          <p:spPr>
            <a:xfrm>
              <a:off x="4456531" y="5487924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54" name="object 18954"/>
            <p:cNvSpPr/>
            <p:nvPr/>
          </p:nvSpPr>
          <p:spPr>
            <a:xfrm>
              <a:off x="4456531" y="5490972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10">
                  <a:moveTo>
                    <a:pt x="0" y="0"/>
                  </a:moveTo>
                  <a:lnTo>
                    <a:pt x="3048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55" name="object 18955"/>
            <p:cNvSpPr/>
            <p:nvPr/>
          </p:nvSpPr>
          <p:spPr>
            <a:xfrm>
              <a:off x="4456531" y="5494782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0"/>
                  </a:moveTo>
                  <a:lnTo>
                    <a:pt x="3048" y="3047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56" name="object 18956"/>
            <p:cNvSpPr/>
            <p:nvPr/>
          </p:nvSpPr>
          <p:spPr>
            <a:xfrm>
              <a:off x="4456531" y="5497830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10">
                  <a:moveTo>
                    <a:pt x="0" y="0"/>
                  </a:moveTo>
                  <a:lnTo>
                    <a:pt x="3048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57" name="object 18957"/>
            <p:cNvSpPr/>
            <p:nvPr/>
          </p:nvSpPr>
          <p:spPr>
            <a:xfrm>
              <a:off x="4456531" y="5501640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0"/>
                  </a:moveTo>
                  <a:lnTo>
                    <a:pt x="3048" y="3047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58" name="object 18958"/>
            <p:cNvSpPr/>
            <p:nvPr/>
          </p:nvSpPr>
          <p:spPr>
            <a:xfrm>
              <a:off x="4456531" y="5504688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0"/>
                  </a:moveTo>
                  <a:lnTo>
                    <a:pt x="3048" y="3047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59" name="object 18959"/>
            <p:cNvSpPr/>
            <p:nvPr/>
          </p:nvSpPr>
          <p:spPr>
            <a:xfrm>
              <a:off x="4456531" y="5507736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10">
                  <a:moveTo>
                    <a:pt x="0" y="0"/>
                  </a:moveTo>
                  <a:lnTo>
                    <a:pt x="3048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60" name="object 18960"/>
            <p:cNvSpPr/>
            <p:nvPr/>
          </p:nvSpPr>
          <p:spPr>
            <a:xfrm>
              <a:off x="4456531" y="5511546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0"/>
                  </a:moveTo>
                  <a:lnTo>
                    <a:pt x="3048" y="3047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61" name="object 18961"/>
            <p:cNvSpPr/>
            <p:nvPr/>
          </p:nvSpPr>
          <p:spPr>
            <a:xfrm>
              <a:off x="4456531" y="5514594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10">
                  <a:moveTo>
                    <a:pt x="0" y="0"/>
                  </a:moveTo>
                  <a:lnTo>
                    <a:pt x="3048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62" name="object 18962"/>
            <p:cNvSpPr/>
            <p:nvPr/>
          </p:nvSpPr>
          <p:spPr>
            <a:xfrm>
              <a:off x="4456531" y="5518404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0"/>
                  </a:moveTo>
                  <a:lnTo>
                    <a:pt x="3048" y="3047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63" name="object 18963"/>
            <p:cNvSpPr/>
            <p:nvPr/>
          </p:nvSpPr>
          <p:spPr>
            <a:xfrm>
              <a:off x="4456531" y="5521452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10">
                  <a:moveTo>
                    <a:pt x="0" y="0"/>
                  </a:moveTo>
                  <a:lnTo>
                    <a:pt x="3048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64" name="object 18964"/>
            <p:cNvSpPr/>
            <p:nvPr/>
          </p:nvSpPr>
          <p:spPr>
            <a:xfrm>
              <a:off x="4456531" y="5525262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0"/>
                  </a:moveTo>
                  <a:lnTo>
                    <a:pt x="3048" y="3047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65" name="object 18965"/>
            <p:cNvSpPr/>
            <p:nvPr/>
          </p:nvSpPr>
          <p:spPr>
            <a:xfrm>
              <a:off x="4456531" y="5528310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10">
                  <a:moveTo>
                    <a:pt x="0" y="0"/>
                  </a:moveTo>
                  <a:lnTo>
                    <a:pt x="3048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66" name="object 18966"/>
            <p:cNvSpPr/>
            <p:nvPr/>
          </p:nvSpPr>
          <p:spPr>
            <a:xfrm>
              <a:off x="4456531" y="5532120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0"/>
                  </a:moveTo>
                  <a:lnTo>
                    <a:pt x="3048" y="3047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67" name="object 18967"/>
            <p:cNvSpPr/>
            <p:nvPr/>
          </p:nvSpPr>
          <p:spPr>
            <a:xfrm>
              <a:off x="4456531" y="5535168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0"/>
                  </a:moveTo>
                  <a:lnTo>
                    <a:pt x="3048" y="3047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68" name="object 18968"/>
            <p:cNvSpPr/>
            <p:nvPr/>
          </p:nvSpPr>
          <p:spPr>
            <a:xfrm>
              <a:off x="4456531" y="5538216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10">
                  <a:moveTo>
                    <a:pt x="0" y="0"/>
                  </a:moveTo>
                  <a:lnTo>
                    <a:pt x="3048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69" name="object 18969"/>
            <p:cNvSpPr/>
            <p:nvPr/>
          </p:nvSpPr>
          <p:spPr>
            <a:xfrm>
              <a:off x="4456531" y="5542026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0"/>
                  </a:moveTo>
                  <a:lnTo>
                    <a:pt x="3048" y="3047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70" name="object 18970"/>
            <p:cNvSpPr/>
            <p:nvPr/>
          </p:nvSpPr>
          <p:spPr>
            <a:xfrm>
              <a:off x="4456531" y="5545074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10">
                  <a:moveTo>
                    <a:pt x="0" y="0"/>
                  </a:moveTo>
                  <a:lnTo>
                    <a:pt x="3048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71" name="object 18971"/>
            <p:cNvSpPr/>
            <p:nvPr/>
          </p:nvSpPr>
          <p:spPr>
            <a:xfrm>
              <a:off x="4456531" y="5551932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72" name="object 18972"/>
            <p:cNvSpPr/>
            <p:nvPr/>
          </p:nvSpPr>
          <p:spPr>
            <a:xfrm>
              <a:off x="4456531" y="5555742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73" name="object 18973"/>
            <p:cNvSpPr/>
            <p:nvPr/>
          </p:nvSpPr>
          <p:spPr>
            <a:xfrm>
              <a:off x="4456531" y="555879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74" name="object 18974"/>
            <p:cNvSpPr/>
            <p:nvPr/>
          </p:nvSpPr>
          <p:spPr>
            <a:xfrm>
              <a:off x="4456531" y="556183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75" name="object 18975"/>
            <p:cNvSpPr/>
            <p:nvPr/>
          </p:nvSpPr>
          <p:spPr>
            <a:xfrm>
              <a:off x="4456531" y="556564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76" name="object 18976"/>
            <p:cNvSpPr/>
            <p:nvPr/>
          </p:nvSpPr>
          <p:spPr>
            <a:xfrm>
              <a:off x="4456531" y="5568696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77" name="object 18977"/>
            <p:cNvSpPr/>
            <p:nvPr/>
          </p:nvSpPr>
          <p:spPr>
            <a:xfrm>
              <a:off x="4456531" y="5572506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0"/>
                  </a:moveTo>
                  <a:lnTo>
                    <a:pt x="3048" y="3047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78" name="object 18978"/>
            <p:cNvSpPr/>
            <p:nvPr/>
          </p:nvSpPr>
          <p:spPr>
            <a:xfrm>
              <a:off x="4456531" y="5575554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10">
                  <a:moveTo>
                    <a:pt x="0" y="0"/>
                  </a:moveTo>
                  <a:lnTo>
                    <a:pt x="3048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79" name="object 18979"/>
            <p:cNvSpPr/>
            <p:nvPr/>
          </p:nvSpPr>
          <p:spPr>
            <a:xfrm>
              <a:off x="4456531" y="5579364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0"/>
                  </a:moveTo>
                  <a:lnTo>
                    <a:pt x="3048" y="3047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80" name="object 18980"/>
            <p:cNvSpPr/>
            <p:nvPr/>
          </p:nvSpPr>
          <p:spPr>
            <a:xfrm>
              <a:off x="4456531" y="5582412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0"/>
                  </a:moveTo>
                  <a:lnTo>
                    <a:pt x="3048" y="3047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81" name="object 18981"/>
            <p:cNvSpPr/>
            <p:nvPr/>
          </p:nvSpPr>
          <p:spPr>
            <a:xfrm>
              <a:off x="4456531" y="5585460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10">
                  <a:moveTo>
                    <a:pt x="0" y="0"/>
                  </a:moveTo>
                  <a:lnTo>
                    <a:pt x="3048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82" name="object 18982"/>
            <p:cNvSpPr/>
            <p:nvPr/>
          </p:nvSpPr>
          <p:spPr>
            <a:xfrm>
              <a:off x="4456531" y="5589270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0"/>
                  </a:moveTo>
                  <a:lnTo>
                    <a:pt x="3048" y="3047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83" name="object 18983"/>
            <p:cNvSpPr/>
            <p:nvPr/>
          </p:nvSpPr>
          <p:spPr>
            <a:xfrm>
              <a:off x="4456531" y="5592318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10">
                  <a:moveTo>
                    <a:pt x="0" y="0"/>
                  </a:moveTo>
                  <a:lnTo>
                    <a:pt x="3048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84" name="object 18984"/>
            <p:cNvSpPr/>
            <p:nvPr/>
          </p:nvSpPr>
          <p:spPr>
            <a:xfrm>
              <a:off x="4453483" y="5362956"/>
              <a:ext cx="3175" cy="118110"/>
            </a:xfrm>
            <a:custGeom>
              <a:avLst/>
              <a:gdLst/>
              <a:ahLst/>
              <a:cxnLst/>
              <a:rect l="l" t="t" r="r" b="b"/>
              <a:pathLst>
                <a:path w="3175" h="118110">
                  <a:moveTo>
                    <a:pt x="0" y="118110"/>
                  </a:moveTo>
                  <a:lnTo>
                    <a:pt x="3048" y="118110"/>
                  </a:lnTo>
                  <a:lnTo>
                    <a:pt x="3047" y="0"/>
                  </a:lnTo>
                  <a:lnTo>
                    <a:pt x="0" y="0"/>
                  </a:lnTo>
                  <a:lnTo>
                    <a:pt x="0" y="1181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85" name="object 18985"/>
            <p:cNvSpPr/>
            <p:nvPr/>
          </p:nvSpPr>
          <p:spPr>
            <a:xfrm>
              <a:off x="4466437" y="5362956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5">
                  <a:moveTo>
                    <a:pt x="0" y="6858"/>
                  </a:moveTo>
                  <a:lnTo>
                    <a:pt x="0" y="6858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86" name="object 18986"/>
            <p:cNvSpPr/>
            <p:nvPr/>
          </p:nvSpPr>
          <p:spPr>
            <a:xfrm>
              <a:off x="4467199" y="536295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762" y="0"/>
                  </a:moveTo>
                  <a:lnTo>
                    <a:pt x="0" y="0"/>
                  </a:lnTo>
                  <a:lnTo>
                    <a:pt x="0" y="76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87" name="object 18987"/>
            <p:cNvSpPr/>
            <p:nvPr/>
          </p:nvSpPr>
          <p:spPr>
            <a:xfrm>
              <a:off x="4466437" y="5362956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5">
                  <a:moveTo>
                    <a:pt x="0" y="0"/>
                  </a:moveTo>
                  <a:lnTo>
                    <a:pt x="1066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88" name="object 18988"/>
            <p:cNvSpPr/>
            <p:nvPr/>
          </p:nvSpPr>
          <p:spPr>
            <a:xfrm>
              <a:off x="4476343" y="536295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762" y="762"/>
                  </a:moveTo>
                  <a:lnTo>
                    <a:pt x="762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89" name="object 18989"/>
            <p:cNvSpPr/>
            <p:nvPr/>
          </p:nvSpPr>
          <p:spPr>
            <a:xfrm>
              <a:off x="4477105" y="5356098"/>
              <a:ext cx="0" cy="13970"/>
            </a:xfrm>
            <a:custGeom>
              <a:avLst/>
              <a:gdLst/>
              <a:ahLst/>
              <a:cxnLst/>
              <a:rect l="l" t="t" r="r" b="b"/>
              <a:pathLst>
                <a:path h="13970">
                  <a:moveTo>
                    <a:pt x="0" y="6858"/>
                  </a:moveTo>
                  <a:lnTo>
                    <a:pt x="0" y="13716"/>
                  </a:lnTo>
                  <a:lnTo>
                    <a:pt x="0" y="0"/>
                  </a:lnTo>
                  <a:lnTo>
                    <a:pt x="0" y="685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90" name="object 18990"/>
            <p:cNvSpPr/>
            <p:nvPr/>
          </p:nvSpPr>
          <p:spPr>
            <a:xfrm>
              <a:off x="4476343" y="536143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762"/>
                  </a:moveTo>
                  <a:lnTo>
                    <a:pt x="761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91" name="object 18991"/>
            <p:cNvSpPr/>
            <p:nvPr/>
          </p:nvSpPr>
          <p:spPr>
            <a:xfrm>
              <a:off x="4466437" y="5362956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5">
                  <a:moveTo>
                    <a:pt x="10667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92" name="object 18992"/>
            <p:cNvSpPr/>
            <p:nvPr/>
          </p:nvSpPr>
          <p:spPr>
            <a:xfrm>
              <a:off x="4467199" y="536143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0"/>
                  </a:moveTo>
                  <a:lnTo>
                    <a:pt x="762" y="761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93" name="object 18993"/>
            <p:cNvSpPr/>
            <p:nvPr/>
          </p:nvSpPr>
          <p:spPr>
            <a:xfrm>
              <a:off x="4466437" y="5356098"/>
              <a:ext cx="0" cy="13970"/>
            </a:xfrm>
            <a:custGeom>
              <a:avLst/>
              <a:gdLst/>
              <a:ahLst/>
              <a:cxnLst/>
              <a:rect l="l" t="t" r="r" b="b"/>
              <a:pathLst>
                <a:path h="13970">
                  <a:moveTo>
                    <a:pt x="0" y="6858"/>
                  </a:moveTo>
                  <a:lnTo>
                    <a:pt x="0" y="0"/>
                  </a:lnTo>
                  <a:lnTo>
                    <a:pt x="0" y="1371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94" name="object 18994"/>
            <p:cNvSpPr/>
            <p:nvPr/>
          </p:nvSpPr>
          <p:spPr>
            <a:xfrm>
              <a:off x="4466437" y="5596128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0"/>
                  </a:ln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95" name="object 18995"/>
            <p:cNvSpPr/>
            <p:nvPr/>
          </p:nvSpPr>
          <p:spPr>
            <a:xfrm>
              <a:off x="4467199" y="560070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0"/>
                  </a:moveTo>
                  <a:lnTo>
                    <a:pt x="0" y="762"/>
                  </a:lnTo>
                  <a:lnTo>
                    <a:pt x="762" y="761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96" name="object 18996"/>
            <p:cNvSpPr/>
            <p:nvPr/>
          </p:nvSpPr>
          <p:spPr>
            <a:xfrm>
              <a:off x="4466437" y="5602986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5">
                  <a:moveTo>
                    <a:pt x="0" y="0"/>
                  </a:moveTo>
                  <a:lnTo>
                    <a:pt x="1066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97" name="object 18997"/>
            <p:cNvSpPr/>
            <p:nvPr/>
          </p:nvSpPr>
          <p:spPr>
            <a:xfrm>
              <a:off x="4476343" y="560070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762"/>
                  </a:moveTo>
                  <a:lnTo>
                    <a:pt x="762" y="762"/>
                  </a:lnTo>
                  <a:lnTo>
                    <a:pt x="761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98" name="object 18998"/>
            <p:cNvSpPr/>
            <p:nvPr/>
          </p:nvSpPr>
          <p:spPr>
            <a:xfrm>
              <a:off x="4476343" y="5596128"/>
              <a:ext cx="1270" cy="13970"/>
            </a:xfrm>
            <a:custGeom>
              <a:avLst/>
              <a:gdLst/>
              <a:ahLst/>
              <a:cxnLst/>
              <a:rect l="l" t="t" r="r" b="b"/>
              <a:pathLst>
                <a:path w="1270" h="13970">
                  <a:moveTo>
                    <a:pt x="762" y="3048"/>
                  </a:moveTo>
                  <a:lnTo>
                    <a:pt x="762" y="0"/>
                  </a:lnTo>
                  <a:lnTo>
                    <a:pt x="762" y="13716"/>
                  </a:lnTo>
                  <a:lnTo>
                    <a:pt x="762" y="6858"/>
                  </a:lnTo>
                  <a:lnTo>
                    <a:pt x="762" y="6096"/>
                  </a:lnTo>
                  <a:lnTo>
                    <a:pt x="0" y="609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99" name="object 18999"/>
            <p:cNvSpPr/>
            <p:nvPr/>
          </p:nvSpPr>
          <p:spPr>
            <a:xfrm>
              <a:off x="4466437" y="5602986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5">
                  <a:moveTo>
                    <a:pt x="10667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00" name="object 19000"/>
            <p:cNvSpPr/>
            <p:nvPr/>
          </p:nvSpPr>
          <p:spPr>
            <a:xfrm>
              <a:off x="4467199" y="560222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762" y="0"/>
                  </a:moveTo>
                  <a:lnTo>
                    <a:pt x="0" y="0"/>
                  </a:lnTo>
                  <a:lnTo>
                    <a:pt x="0" y="76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01" name="object 19001"/>
            <p:cNvSpPr/>
            <p:nvPr/>
          </p:nvSpPr>
          <p:spPr>
            <a:xfrm>
              <a:off x="4466437" y="5596128"/>
              <a:ext cx="0" cy="13970"/>
            </a:xfrm>
            <a:custGeom>
              <a:avLst/>
              <a:gdLst/>
              <a:ahLst/>
              <a:cxnLst/>
              <a:rect l="l" t="t" r="r" b="b"/>
              <a:pathLst>
                <a:path h="13970">
                  <a:moveTo>
                    <a:pt x="0" y="6858"/>
                  </a:moveTo>
                  <a:lnTo>
                    <a:pt x="0" y="13716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02" name="object 19002"/>
            <p:cNvSpPr/>
            <p:nvPr/>
          </p:nvSpPr>
          <p:spPr>
            <a:xfrm>
              <a:off x="4510633" y="5592318"/>
              <a:ext cx="111760" cy="0"/>
            </a:xfrm>
            <a:custGeom>
              <a:avLst/>
              <a:gdLst/>
              <a:ahLst/>
              <a:cxnLst/>
              <a:rect l="l" t="t" r="r" b="b"/>
              <a:pathLst>
                <a:path w="111760">
                  <a:moveTo>
                    <a:pt x="111251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03" name="object 19003"/>
            <p:cNvSpPr/>
            <p:nvPr/>
          </p:nvSpPr>
          <p:spPr>
            <a:xfrm>
              <a:off x="4512157" y="5370576"/>
              <a:ext cx="111760" cy="223520"/>
            </a:xfrm>
            <a:custGeom>
              <a:avLst/>
              <a:gdLst/>
              <a:ahLst/>
              <a:cxnLst/>
              <a:rect l="l" t="t" r="r" b="b"/>
              <a:pathLst>
                <a:path w="111760" h="223520">
                  <a:moveTo>
                    <a:pt x="111251" y="223265"/>
                  </a:moveTo>
                  <a:lnTo>
                    <a:pt x="110489" y="210311"/>
                  </a:lnTo>
                  <a:lnTo>
                    <a:pt x="108203" y="195071"/>
                  </a:lnTo>
                  <a:lnTo>
                    <a:pt x="86105" y="152399"/>
                  </a:lnTo>
                  <a:lnTo>
                    <a:pt x="53339" y="124967"/>
                  </a:lnTo>
                  <a:lnTo>
                    <a:pt x="12191" y="112775"/>
                  </a:lnTo>
                  <a:lnTo>
                    <a:pt x="0" y="111251"/>
                  </a:lnTo>
                  <a:lnTo>
                    <a:pt x="12191" y="110489"/>
                  </a:lnTo>
                  <a:lnTo>
                    <a:pt x="27431" y="108203"/>
                  </a:lnTo>
                  <a:lnTo>
                    <a:pt x="62483" y="92201"/>
                  </a:lnTo>
                  <a:lnTo>
                    <a:pt x="78485" y="78485"/>
                  </a:lnTo>
                  <a:lnTo>
                    <a:pt x="86105" y="70865"/>
                  </a:lnTo>
                  <a:lnTo>
                    <a:pt x="105917" y="35813"/>
                  </a:lnTo>
                  <a:lnTo>
                    <a:pt x="111251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04" name="object 19004"/>
            <p:cNvSpPr/>
            <p:nvPr/>
          </p:nvSpPr>
          <p:spPr>
            <a:xfrm>
              <a:off x="4510633" y="5369814"/>
              <a:ext cx="111760" cy="0"/>
            </a:xfrm>
            <a:custGeom>
              <a:avLst/>
              <a:gdLst/>
              <a:ahLst/>
              <a:cxnLst/>
              <a:rect l="l" t="t" r="r" b="b"/>
              <a:pathLst>
                <a:path w="111760">
                  <a:moveTo>
                    <a:pt x="111251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05" name="object 19005"/>
            <p:cNvSpPr/>
            <p:nvPr/>
          </p:nvSpPr>
          <p:spPr>
            <a:xfrm>
              <a:off x="4510633" y="5481066"/>
              <a:ext cx="64135" cy="111760"/>
            </a:xfrm>
            <a:custGeom>
              <a:avLst/>
              <a:gdLst/>
              <a:ahLst/>
              <a:cxnLst/>
              <a:rect l="l" t="t" r="r" b="b"/>
              <a:pathLst>
                <a:path w="64135" h="111760">
                  <a:moveTo>
                    <a:pt x="64008" y="0"/>
                  </a:moveTo>
                  <a:lnTo>
                    <a:pt x="0" y="57150"/>
                  </a:lnTo>
                  <a:lnTo>
                    <a:pt x="64008" y="11125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06" name="object 19006"/>
            <p:cNvSpPr/>
            <p:nvPr/>
          </p:nvSpPr>
          <p:spPr>
            <a:xfrm>
              <a:off x="4510633" y="5592318"/>
              <a:ext cx="64135" cy="0"/>
            </a:xfrm>
            <a:custGeom>
              <a:avLst/>
              <a:gdLst/>
              <a:ahLst/>
              <a:cxnLst/>
              <a:rect l="l" t="t" r="r" b="b"/>
              <a:pathLst>
                <a:path w="64135">
                  <a:moveTo>
                    <a:pt x="0" y="0"/>
                  </a:moveTo>
                  <a:lnTo>
                    <a:pt x="6400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07" name="object 19007"/>
            <p:cNvSpPr/>
            <p:nvPr/>
          </p:nvSpPr>
          <p:spPr>
            <a:xfrm>
              <a:off x="4510633" y="5481066"/>
              <a:ext cx="64135" cy="0"/>
            </a:xfrm>
            <a:custGeom>
              <a:avLst/>
              <a:gdLst/>
              <a:ahLst/>
              <a:cxnLst/>
              <a:rect l="l" t="t" r="r" b="b"/>
              <a:pathLst>
                <a:path w="64135">
                  <a:moveTo>
                    <a:pt x="6400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08" name="object 19008"/>
            <p:cNvSpPr/>
            <p:nvPr/>
          </p:nvSpPr>
          <p:spPr>
            <a:xfrm>
              <a:off x="4456531" y="5321808"/>
              <a:ext cx="0" cy="41275"/>
            </a:xfrm>
            <a:custGeom>
              <a:avLst/>
              <a:gdLst/>
              <a:ahLst/>
              <a:cxnLst/>
              <a:rect l="l" t="t" r="r" b="b"/>
              <a:pathLst>
                <a:path h="41275">
                  <a:moveTo>
                    <a:pt x="0" y="0"/>
                  </a:moveTo>
                  <a:lnTo>
                    <a:pt x="0" y="411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09" name="object 19009"/>
            <p:cNvSpPr/>
            <p:nvPr/>
          </p:nvSpPr>
          <p:spPr>
            <a:xfrm>
              <a:off x="4453483" y="5321808"/>
              <a:ext cx="0" cy="41275"/>
            </a:xfrm>
            <a:custGeom>
              <a:avLst/>
              <a:gdLst/>
              <a:ahLst/>
              <a:cxnLst/>
              <a:rect l="l" t="t" r="r" b="b"/>
              <a:pathLst>
                <a:path h="41275">
                  <a:moveTo>
                    <a:pt x="0" y="0"/>
                  </a:moveTo>
                  <a:lnTo>
                    <a:pt x="0" y="411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9010" name="object 19010"/>
          <p:cNvGrpSpPr/>
          <p:nvPr/>
        </p:nvGrpSpPr>
        <p:grpSpPr>
          <a:xfrm>
            <a:off x="5908487" y="5069286"/>
            <a:ext cx="9577" cy="293693"/>
            <a:chOff x="4701133" y="5125973"/>
            <a:chExt cx="7620" cy="233679"/>
          </a:xfrm>
        </p:grpSpPr>
        <p:sp>
          <p:nvSpPr>
            <p:cNvPr id="19011" name="object 19011"/>
            <p:cNvSpPr/>
            <p:nvPr/>
          </p:nvSpPr>
          <p:spPr>
            <a:xfrm>
              <a:off x="4706467" y="5125973"/>
              <a:ext cx="0" cy="233679"/>
            </a:xfrm>
            <a:custGeom>
              <a:avLst/>
              <a:gdLst/>
              <a:ahLst/>
              <a:cxnLst/>
              <a:rect l="l" t="t" r="r" b="b"/>
              <a:pathLst>
                <a:path h="233679">
                  <a:moveTo>
                    <a:pt x="0" y="0"/>
                  </a:moveTo>
                  <a:lnTo>
                    <a:pt x="0" y="23317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12" name="object 19012"/>
            <p:cNvSpPr/>
            <p:nvPr/>
          </p:nvSpPr>
          <p:spPr>
            <a:xfrm>
              <a:off x="4703419" y="5125973"/>
              <a:ext cx="0" cy="233679"/>
            </a:xfrm>
            <a:custGeom>
              <a:avLst/>
              <a:gdLst/>
              <a:ahLst/>
              <a:cxnLst/>
              <a:rect l="l" t="t" r="r" b="b"/>
              <a:pathLst>
                <a:path h="233679">
                  <a:moveTo>
                    <a:pt x="0" y="233172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9013" name="object 19013"/>
          <p:cNvGrpSpPr/>
          <p:nvPr/>
        </p:nvGrpSpPr>
        <p:grpSpPr>
          <a:xfrm>
            <a:off x="5885502" y="5899611"/>
            <a:ext cx="67039" cy="103751"/>
            <a:chOff x="4682845" y="5786628"/>
            <a:chExt cx="53340" cy="82550"/>
          </a:xfrm>
        </p:grpSpPr>
        <p:sp>
          <p:nvSpPr>
            <p:cNvPr id="19014" name="object 19014"/>
            <p:cNvSpPr/>
            <p:nvPr/>
          </p:nvSpPr>
          <p:spPr>
            <a:xfrm>
              <a:off x="4703419" y="5862828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10">
                  <a:moveTo>
                    <a:pt x="0" y="0"/>
                  </a:moveTo>
                  <a:lnTo>
                    <a:pt x="3048" y="0"/>
                  </a:lnTo>
                  <a:lnTo>
                    <a:pt x="3048" y="3810"/>
                  </a:lnTo>
                </a:path>
                <a:path w="3175" h="3810">
                  <a:moveTo>
                    <a:pt x="0" y="0"/>
                  </a:moveTo>
                  <a:lnTo>
                    <a:pt x="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15" name="object 19015"/>
            <p:cNvSpPr/>
            <p:nvPr/>
          </p:nvSpPr>
          <p:spPr>
            <a:xfrm>
              <a:off x="4682845" y="5866638"/>
              <a:ext cx="20955" cy="0"/>
            </a:xfrm>
            <a:custGeom>
              <a:avLst/>
              <a:gdLst/>
              <a:ahLst/>
              <a:cxnLst/>
              <a:rect l="l" t="t" r="r" b="b"/>
              <a:pathLst>
                <a:path w="20954">
                  <a:moveTo>
                    <a:pt x="0" y="0"/>
                  </a:moveTo>
                  <a:lnTo>
                    <a:pt x="2057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16" name="object 19016"/>
            <p:cNvSpPr/>
            <p:nvPr/>
          </p:nvSpPr>
          <p:spPr>
            <a:xfrm>
              <a:off x="4703419" y="5791962"/>
              <a:ext cx="0" cy="37465"/>
            </a:xfrm>
            <a:custGeom>
              <a:avLst/>
              <a:gdLst/>
              <a:ahLst/>
              <a:cxnLst/>
              <a:rect l="l" t="t" r="r" b="b"/>
              <a:pathLst>
                <a:path h="37464">
                  <a:moveTo>
                    <a:pt x="0" y="37337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17" name="object 19017"/>
            <p:cNvSpPr/>
            <p:nvPr/>
          </p:nvSpPr>
          <p:spPr>
            <a:xfrm>
              <a:off x="4706467" y="5791962"/>
              <a:ext cx="0" cy="33655"/>
            </a:xfrm>
            <a:custGeom>
              <a:avLst/>
              <a:gdLst/>
              <a:ahLst/>
              <a:cxnLst/>
              <a:rect l="l" t="t" r="r" b="b"/>
              <a:pathLst>
                <a:path h="33654">
                  <a:moveTo>
                    <a:pt x="0" y="33527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18" name="object 19018"/>
            <p:cNvSpPr/>
            <p:nvPr/>
          </p:nvSpPr>
          <p:spPr>
            <a:xfrm>
              <a:off x="4710277" y="5788914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29" h="24129">
                  <a:moveTo>
                    <a:pt x="23622" y="11429"/>
                  </a:moveTo>
                  <a:lnTo>
                    <a:pt x="22860" y="6857"/>
                  </a:lnTo>
                  <a:lnTo>
                    <a:pt x="19812" y="3047"/>
                  </a:lnTo>
                  <a:lnTo>
                    <a:pt x="16002" y="761"/>
                  </a:lnTo>
                  <a:lnTo>
                    <a:pt x="11430" y="0"/>
                  </a:lnTo>
                  <a:lnTo>
                    <a:pt x="6858" y="761"/>
                  </a:lnTo>
                  <a:lnTo>
                    <a:pt x="3048" y="3047"/>
                  </a:lnTo>
                  <a:lnTo>
                    <a:pt x="762" y="6857"/>
                  </a:lnTo>
                  <a:lnTo>
                    <a:pt x="0" y="11429"/>
                  </a:lnTo>
                  <a:lnTo>
                    <a:pt x="762" y="16001"/>
                  </a:lnTo>
                  <a:lnTo>
                    <a:pt x="3048" y="19811"/>
                  </a:lnTo>
                  <a:lnTo>
                    <a:pt x="6858" y="22859"/>
                  </a:lnTo>
                  <a:lnTo>
                    <a:pt x="11430" y="23621"/>
                  </a:lnTo>
                  <a:lnTo>
                    <a:pt x="16002" y="22859"/>
                  </a:lnTo>
                  <a:lnTo>
                    <a:pt x="19812" y="19811"/>
                  </a:lnTo>
                  <a:lnTo>
                    <a:pt x="22860" y="16001"/>
                  </a:lnTo>
                  <a:lnTo>
                    <a:pt x="23622" y="11429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9019" name="object 19019"/>
          <p:cNvGrpSpPr/>
          <p:nvPr/>
        </p:nvGrpSpPr>
        <p:grpSpPr>
          <a:xfrm>
            <a:off x="5797395" y="5809588"/>
            <a:ext cx="155626" cy="190742"/>
            <a:chOff x="4612741" y="5715000"/>
            <a:chExt cx="123825" cy="151765"/>
          </a:xfrm>
        </p:grpSpPr>
        <p:sp>
          <p:nvSpPr>
            <p:cNvPr id="19020" name="object 19020"/>
            <p:cNvSpPr/>
            <p:nvPr/>
          </p:nvSpPr>
          <p:spPr>
            <a:xfrm>
              <a:off x="4615027" y="5721858"/>
              <a:ext cx="68580" cy="69850"/>
            </a:xfrm>
            <a:custGeom>
              <a:avLst/>
              <a:gdLst/>
              <a:ahLst/>
              <a:cxnLst/>
              <a:rect l="l" t="t" r="r" b="b"/>
              <a:pathLst>
                <a:path w="68579" h="69850">
                  <a:moveTo>
                    <a:pt x="68579" y="0"/>
                  </a:moveTo>
                  <a:lnTo>
                    <a:pt x="61721" y="762"/>
                  </a:lnTo>
                  <a:lnTo>
                    <a:pt x="53339" y="2286"/>
                  </a:lnTo>
                  <a:lnTo>
                    <a:pt x="44957" y="5334"/>
                  </a:lnTo>
                  <a:lnTo>
                    <a:pt x="35813" y="8382"/>
                  </a:lnTo>
                  <a:lnTo>
                    <a:pt x="27431" y="13716"/>
                  </a:lnTo>
                  <a:lnTo>
                    <a:pt x="4571" y="44958"/>
                  </a:lnTo>
                  <a:lnTo>
                    <a:pt x="2285" y="54102"/>
                  </a:lnTo>
                  <a:lnTo>
                    <a:pt x="0" y="61722"/>
                  </a:lnTo>
                  <a:lnTo>
                    <a:pt x="0" y="6934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21" name="object 19021"/>
            <p:cNvSpPr/>
            <p:nvPr/>
          </p:nvSpPr>
          <p:spPr>
            <a:xfrm>
              <a:off x="4689703" y="5721095"/>
              <a:ext cx="0" cy="71120"/>
            </a:xfrm>
            <a:custGeom>
              <a:avLst/>
              <a:gdLst/>
              <a:ahLst/>
              <a:cxnLst/>
              <a:rect l="l" t="t" r="r" b="b"/>
              <a:pathLst>
                <a:path h="71120">
                  <a:moveTo>
                    <a:pt x="0" y="0"/>
                  </a:moveTo>
                  <a:lnTo>
                    <a:pt x="0" y="7086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22" name="object 19022"/>
            <p:cNvSpPr/>
            <p:nvPr/>
          </p:nvSpPr>
          <p:spPr>
            <a:xfrm>
              <a:off x="4686655" y="5721095"/>
              <a:ext cx="0" cy="74930"/>
            </a:xfrm>
            <a:custGeom>
              <a:avLst/>
              <a:gdLst/>
              <a:ahLst/>
              <a:cxnLst/>
              <a:rect l="l" t="t" r="r" b="b"/>
              <a:pathLst>
                <a:path h="74929">
                  <a:moveTo>
                    <a:pt x="0" y="0"/>
                  </a:moveTo>
                  <a:lnTo>
                    <a:pt x="0" y="7467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23" name="object 19023"/>
            <p:cNvSpPr/>
            <p:nvPr/>
          </p:nvSpPr>
          <p:spPr>
            <a:xfrm>
              <a:off x="4682845" y="5721095"/>
              <a:ext cx="0" cy="74930"/>
            </a:xfrm>
            <a:custGeom>
              <a:avLst/>
              <a:gdLst/>
              <a:ahLst/>
              <a:cxnLst/>
              <a:rect l="l" t="t" r="r" b="b"/>
              <a:pathLst>
                <a:path h="74929">
                  <a:moveTo>
                    <a:pt x="0" y="0"/>
                  </a:moveTo>
                  <a:lnTo>
                    <a:pt x="0" y="7467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24" name="object 19024"/>
            <p:cNvSpPr/>
            <p:nvPr/>
          </p:nvSpPr>
          <p:spPr>
            <a:xfrm>
              <a:off x="4686655" y="5798819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304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25" name="object 19025"/>
            <p:cNvSpPr/>
            <p:nvPr/>
          </p:nvSpPr>
          <p:spPr>
            <a:xfrm>
              <a:off x="4682845" y="580186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10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26" name="object 19026"/>
            <p:cNvSpPr/>
            <p:nvPr/>
          </p:nvSpPr>
          <p:spPr>
            <a:xfrm>
              <a:off x="4682845" y="5795772"/>
              <a:ext cx="3810" cy="3175"/>
            </a:xfrm>
            <a:custGeom>
              <a:avLst/>
              <a:gdLst/>
              <a:ahLst/>
              <a:cxnLst/>
              <a:rect l="l" t="t" r="r" b="b"/>
              <a:pathLst>
                <a:path w="3810" h="3175">
                  <a:moveTo>
                    <a:pt x="0" y="3048"/>
                  </a:moveTo>
                  <a:lnTo>
                    <a:pt x="3810" y="3048"/>
                  </a:lnTo>
                </a:path>
                <a:path w="3810" h="3175">
                  <a:moveTo>
                    <a:pt x="0" y="304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27" name="object 19027"/>
            <p:cNvSpPr/>
            <p:nvPr/>
          </p:nvSpPr>
          <p:spPr>
            <a:xfrm>
              <a:off x="4684369" y="5789676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2286" y="0"/>
                  </a:moveTo>
                  <a:lnTo>
                    <a:pt x="3902" y="669"/>
                  </a:lnTo>
                  <a:lnTo>
                    <a:pt x="4572" y="2286"/>
                  </a:lnTo>
                  <a:lnTo>
                    <a:pt x="3902" y="3902"/>
                  </a:lnTo>
                  <a:lnTo>
                    <a:pt x="2286" y="4572"/>
                  </a:lnTo>
                  <a:lnTo>
                    <a:pt x="669" y="3902"/>
                  </a:lnTo>
                  <a:lnTo>
                    <a:pt x="0" y="2286"/>
                  </a:lnTo>
                  <a:lnTo>
                    <a:pt x="669" y="669"/>
                  </a:lnTo>
                  <a:lnTo>
                    <a:pt x="228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28" name="object 19028"/>
            <p:cNvSpPr/>
            <p:nvPr/>
          </p:nvSpPr>
          <p:spPr>
            <a:xfrm>
              <a:off x="4682845" y="579577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10">
                  <a:moveTo>
                    <a:pt x="3810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29" name="object 19029"/>
            <p:cNvSpPr/>
            <p:nvPr/>
          </p:nvSpPr>
          <p:spPr>
            <a:xfrm>
              <a:off x="4687417" y="5789676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2286" y="0"/>
                  </a:moveTo>
                  <a:lnTo>
                    <a:pt x="3902" y="669"/>
                  </a:lnTo>
                  <a:lnTo>
                    <a:pt x="4572" y="2286"/>
                  </a:lnTo>
                  <a:lnTo>
                    <a:pt x="3902" y="3902"/>
                  </a:lnTo>
                  <a:lnTo>
                    <a:pt x="2286" y="4572"/>
                  </a:lnTo>
                  <a:lnTo>
                    <a:pt x="669" y="3902"/>
                  </a:lnTo>
                  <a:lnTo>
                    <a:pt x="0" y="2286"/>
                  </a:lnTo>
                  <a:lnTo>
                    <a:pt x="669" y="669"/>
                  </a:lnTo>
                  <a:lnTo>
                    <a:pt x="228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30" name="object 19030"/>
            <p:cNvSpPr/>
            <p:nvPr/>
          </p:nvSpPr>
          <p:spPr>
            <a:xfrm>
              <a:off x="4682845" y="579881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10">
                  <a:moveTo>
                    <a:pt x="3810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31" name="object 19031"/>
            <p:cNvSpPr/>
            <p:nvPr/>
          </p:nvSpPr>
          <p:spPr>
            <a:xfrm>
              <a:off x="4682845" y="5795772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32" name="object 19032"/>
            <p:cNvSpPr/>
            <p:nvPr/>
          </p:nvSpPr>
          <p:spPr>
            <a:xfrm>
              <a:off x="4680559" y="5793485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2286" y="0"/>
                  </a:moveTo>
                  <a:lnTo>
                    <a:pt x="3902" y="669"/>
                  </a:lnTo>
                  <a:lnTo>
                    <a:pt x="4572" y="2286"/>
                  </a:lnTo>
                  <a:lnTo>
                    <a:pt x="3902" y="3902"/>
                  </a:lnTo>
                  <a:lnTo>
                    <a:pt x="2286" y="4572"/>
                  </a:lnTo>
                  <a:lnTo>
                    <a:pt x="669" y="3902"/>
                  </a:lnTo>
                  <a:lnTo>
                    <a:pt x="0" y="2286"/>
                  </a:lnTo>
                  <a:lnTo>
                    <a:pt x="669" y="669"/>
                  </a:lnTo>
                  <a:lnTo>
                    <a:pt x="228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33" name="object 19033"/>
            <p:cNvSpPr/>
            <p:nvPr/>
          </p:nvSpPr>
          <p:spPr>
            <a:xfrm>
              <a:off x="4682845" y="579577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5">
                  <a:moveTo>
                    <a:pt x="685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34" name="object 19034"/>
            <p:cNvSpPr/>
            <p:nvPr/>
          </p:nvSpPr>
          <p:spPr>
            <a:xfrm>
              <a:off x="4689703" y="5791961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35" name="object 19035"/>
            <p:cNvSpPr/>
            <p:nvPr/>
          </p:nvSpPr>
          <p:spPr>
            <a:xfrm>
              <a:off x="4687417" y="5789676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2286" y="0"/>
                  </a:moveTo>
                  <a:lnTo>
                    <a:pt x="3902" y="669"/>
                  </a:lnTo>
                  <a:lnTo>
                    <a:pt x="4572" y="2286"/>
                  </a:lnTo>
                  <a:lnTo>
                    <a:pt x="3902" y="3902"/>
                  </a:lnTo>
                  <a:lnTo>
                    <a:pt x="2286" y="4572"/>
                  </a:lnTo>
                  <a:lnTo>
                    <a:pt x="669" y="3902"/>
                  </a:lnTo>
                  <a:lnTo>
                    <a:pt x="0" y="2286"/>
                  </a:lnTo>
                  <a:lnTo>
                    <a:pt x="669" y="669"/>
                  </a:lnTo>
                  <a:lnTo>
                    <a:pt x="228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36" name="object 19036"/>
            <p:cNvSpPr/>
            <p:nvPr/>
          </p:nvSpPr>
          <p:spPr>
            <a:xfrm>
              <a:off x="4682845" y="5791961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81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37" name="object 19037"/>
            <p:cNvSpPr/>
            <p:nvPr/>
          </p:nvSpPr>
          <p:spPr>
            <a:xfrm>
              <a:off x="4682845" y="5721095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10">
                  <a:moveTo>
                    <a:pt x="3810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38" name="object 19038"/>
            <p:cNvSpPr/>
            <p:nvPr/>
          </p:nvSpPr>
          <p:spPr>
            <a:xfrm>
              <a:off x="4682845" y="5717286"/>
              <a:ext cx="6985" cy="3810"/>
            </a:xfrm>
            <a:custGeom>
              <a:avLst/>
              <a:gdLst/>
              <a:ahLst/>
              <a:cxnLst/>
              <a:rect l="l" t="t" r="r" b="b"/>
              <a:pathLst>
                <a:path w="6985" h="3810">
                  <a:moveTo>
                    <a:pt x="6858" y="3810"/>
                  </a:moveTo>
                  <a:lnTo>
                    <a:pt x="0" y="3810"/>
                  </a:lnTo>
                  <a:lnTo>
                    <a:pt x="0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39" name="object 19039"/>
            <p:cNvSpPr/>
            <p:nvPr/>
          </p:nvSpPr>
          <p:spPr>
            <a:xfrm>
              <a:off x="4682845" y="5717286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10">
                  <a:moveTo>
                    <a:pt x="3810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40" name="object 19040"/>
            <p:cNvSpPr/>
            <p:nvPr/>
          </p:nvSpPr>
          <p:spPr>
            <a:xfrm>
              <a:off x="4682845" y="5801868"/>
              <a:ext cx="0" cy="64769"/>
            </a:xfrm>
            <a:custGeom>
              <a:avLst/>
              <a:gdLst/>
              <a:ahLst/>
              <a:cxnLst/>
              <a:rect l="l" t="t" r="r" b="b"/>
              <a:pathLst>
                <a:path h="64770">
                  <a:moveTo>
                    <a:pt x="0" y="0"/>
                  </a:moveTo>
                  <a:lnTo>
                    <a:pt x="0" y="64769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41" name="object 19041"/>
            <p:cNvSpPr/>
            <p:nvPr/>
          </p:nvSpPr>
          <p:spPr>
            <a:xfrm>
              <a:off x="4682845" y="5791961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81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42" name="object 19042"/>
            <p:cNvSpPr/>
            <p:nvPr/>
          </p:nvSpPr>
          <p:spPr>
            <a:xfrm>
              <a:off x="4615027" y="5791961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43" name="object 19043"/>
            <p:cNvSpPr/>
            <p:nvPr/>
          </p:nvSpPr>
          <p:spPr>
            <a:xfrm>
              <a:off x="4682845" y="5791961"/>
              <a:ext cx="6985" cy="6985"/>
            </a:xfrm>
            <a:custGeom>
              <a:avLst/>
              <a:gdLst/>
              <a:ahLst/>
              <a:cxnLst/>
              <a:rect l="l" t="t" r="r" b="b"/>
              <a:pathLst>
                <a:path w="6985" h="6985">
                  <a:moveTo>
                    <a:pt x="6858" y="0"/>
                  </a:moveTo>
                  <a:lnTo>
                    <a:pt x="6858" y="3810"/>
                  </a:lnTo>
                  <a:lnTo>
                    <a:pt x="0" y="3810"/>
                  </a:lnTo>
                  <a:lnTo>
                    <a:pt x="0" y="685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44" name="object 19044"/>
            <p:cNvSpPr/>
            <p:nvPr/>
          </p:nvSpPr>
          <p:spPr>
            <a:xfrm>
              <a:off x="4682845" y="579881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10">
                  <a:moveTo>
                    <a:pt x="3810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45" name="object 19045"/>
            <p:cNvSpPr/>
            <p:nvPr/>
          </p:nvSpPr>
          <p:spPr>
            <a:xfrm>
              <a:off x="4687417" y="5789676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2286" y="0"/>
                  </a:moveTo>
                  <a:lnTo>
                    <a:pt x="3902" y="669"/>
                  </a:lnTo>
                  <a:lnTo>
                    <a:pt x="4572" y="2286"/>
                  </a:lnTo>
                  <a:lnTo>
                    <a:pt x="3902" y="3902"/>
                  </a:lnTo>
                  <a:lnTo>
                    <a:pt x="2286" y="4572"/>
                  </a:lnTo>
                  <a:lnTo>
                    <a:pt x="669" y="3902"/>
                  </a:lnTo>
                  <a:lnTo>
                    <a:pt x="0" y="2286"/>
                  </a:lnTo>
                  <a:lnTo>
                    <a:pt x="669" y="669"/>
                  </a:lnTo>
                  <a:lnTo>
                    <a:pt x="228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46" name="object 19046"/>
            <p:cNvSpPr/>
            <p:nvPr/>
          </p:nvSpPr>
          <p:spPr>
            <a:xfrm>
              <a:off x="4682845" y="579577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10">
                  <a:moveTo>
                    <a:pt x="3810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47" name="object 19047"/>
            <p:cNvSpPr/>
            <p:nvPr/>
          </p:nvSpPr>
          <p:spPr>
            <a:xfrm>
              <a:off x="4684369" y="5789676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2286" y="0"/>
                  </a:moveTo>
                  <a:lnTo>
                    <a:pt x="3902" y="669"/>
                  </a:lnTo>
                  <a:lnTo>
                    <a:pt x="4572" y="2286"/>
                  </a:lnTo>
                  <a:lnTo>
                    <a:pt x="3902" y="3902"/>
                  </a:lnTo>
                  <a:lnTo>
                    <a:pt x="2286" y="4572"/>
                  </a:lnTo>
                  <a:lnTo>
                    <a:pt x="669" y="3902"/>
                  </a:lnTo>
                  <a:lnTo>
                    <a:pt x="0" y="2286"/>
                  </a:lnTo>
                  <a:lnTo>
                    <a:pt x="669" y="669"/>
                  </a:lnTo>
                  <a:lnTo>
                    <a:pt x="228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48" name="object 19048"/>
            <p:cNvSpPr/>
            <p:nvPr/>
          </p:nvSpPr>
          <p:spPr>
            <a:xfrm>
              <a:off x="4682845" y="5795772"/>
              <a:ext cx="3810" cy="3175"/>
            </a:xfrm>
            <a:custGeom>
              <a:avLst/>
              <a:gdLst/>
              <a:ahLst/>
              <a:cxnLst/>
              <a:rect l="l" t="t" r="r" b="b"/>
              <a:pathLst>
                <a:path w="3810" h="3175">
                  <a:moveTo>
                    <a:pt x="0" y="3048"/>
                  </a:moveTo>
                  <a:lnTo>
                    <a:pt x="0" y="0"/>
                  </a:lnTo>
                </a:path>
                <a:path w="3810" h="3175">
                  <a:moveTo>
                    <a:pt x="0" y="3048"/>
                  </a:moveTo>
                  <a:lnTo>
                    <a:pt x="381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49" name="object 19049"/>
            <p:cNvSpPr/>
            <p:nvPr/>
          </p:nvSpPr>
          <p:spPr>
            <a:xfrm>
              <a:off x="4682845" y="5721095"/>
              <a:ext cx="0" cy="74930"/>
            </a:xfrm>
            <a:custGeom>
              <a:avLst/>
              <a:gdLst/>
              <a:ahLst/>
              <a:cxnLst/>
              <a:rect l="l" t="t" r="r" b="b"/>
              <a:pathLst>
                <a:path h="74929">
                  <a:moveTo>
                    <a:pt x="0" y="0"/>
                  </a:moveTo>
                  <a:lnTo>
                    <a:pt x="0" y="7467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50" name="object 19050"/>
            <p:cNvSpPr/>
            <p:nvPr/>
          </p:nvSpPr>
          <p:spPr>
            <a:xfrm>
              <a:off x="4686655" y="5721095"/>
              <a:ext cx="0" cy="74930"/>
            </a:xfrm>
            <a:custGeom>
              <a:avLst/>
              <a:gdLst/>
              <a:ahLst/>
              <a:cxnLst/>
              <a:rect l="l" t="t" r="r" b="b"/>
              <a:pathLst>
                <a:path h="74929">
                  <a:moveTo>
                    <a:pt x="0" y="0"/>
                  </a:moveTo>
                  <a:lnTo>
                    <a:pt x="0" y="7467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51" name="object 19051"/>
            <p:cNvSpPr/>
            <p:nvPr/>
          </p:nvSpPr>
          <p:spPr>
            <a:xfrm>
              <a:off x="4682845" y="5717286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10">
                  <a:moveTo>
                    <a:pt x="3810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52" name="object 19052"/>
            <p:cNvSpPr/>
            <p:nvPr/>
          </p:nvSpPr>
          <p:spPr>
            <a:xfrm>
              <a:off x="4682845" y="5717286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81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53" name="object 19053"/>
            <p:cNvSpPr/>
            <p:nvPr/>
          </p:nvSpPr>
          <p:spPr>
            <a:xfrm>
              <a:off x="4682845" y="5721095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5">
                  <a:moveTo>
                    <a:pt x="685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54" name="object 19054"/>
            <p:cNvSpPr/>
            <p:nvPr/>
          </p:nvSpPr>
          <p:spPr>
            <a:xfrm>
              <a:off x="4682845" y="5721095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10">
                  <a:moveTo>
                    <a:pt x="3810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55" name="object 19055"/>
            <p:cNvSpPr/>
            <p:nvPr/>
          </p:nvSpPr>
          <p:spPr>
            <a:xfrm>
              <a:off x="4689703" y="5721095"/>
              <a:ext cx="0" cy="71120"/>
            </a:xfrm>
            <a:custGeom>
              <a:avLst/>
              <a:gdLst/>
              <a:ahLst/>
              <a:cxnLst/>
              <a:rect l="l" t="t" r="r" b="b"/>
              <a:pathLst>
                <a:path h="71120">
                  <a:moveTo>
                    <a:pt x="0" y="0"/>
                  </a:moveTo>
                  <a:lnTo>
                    <a:pt x="0" y="7086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56" name="object 19056"/>
            <p:cNvSpPr/>
            <p:nvPr/>
          </p:nvSpPr>
          <p:spPr>
            <a:xfrm>
              <a:off x="4710277" y="5788914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29" h="24129">
                  <a:moveTo>
                    <a:pt x="23622" y="11429"/>
                  </a:moveTo>
                  <a:lnTo>
                    <a:pt x="22860" y="6857"/>
                  </a:lnTo>
                  <a:lnTo>
                    <a:pt x="19812" y="3047"/>
                  </a:lnTo>
                  <a:lnTo>
                    <a:pt x="16002" y="761"/>
                  </a:lnTo>
                  <a:lnTo>
                    <a:pt x="11430" y="0"/>
                  </a:lnTo>
                  <a:lnTo>
                    <a:pt x="6858" y="761"/>
                  </a:lnTo>
                  <a:lnTo>
                    <a:pt x="3048" y="3047"/>
                  </a:lnTo>
                  <a:lnTo>
                    <a:pt x="762" y="6857"/>
                  </a:lnTo>
                  <a:lnTo>
                    <a:pt x="0" y="11429"/>
                  </a:lnTo>
                  <a:lnTo>
                    <a:pt x="762" y="16001"/>
                  </a:lnTo>
                  <a:lnTo>
                    <a:pt x="3048" y="19811"/>
                  </a:lnTo>
                  <a:lnTo>
                    <a:pt x="6858" y="22859"/>
                  </a:lnTo>
                  <a:lnTo>
                    <a:pt x="11430" y="23621"/>
                  </a:lnTo>
                  <a:lnTo>
                    <a:pt x="16002" y="22859"/>
                  </a:lnTo>
                  <a:lnTo>
                    <a:pt x="19812" y="19811"/>
                  </a:lnTo>
                  <a:lnTo>
                    <a:pt x="22860" y="16001"/>
                  </a:lnTo>
                  <a:lnTo>
                    <a:pt x="23622" y="11429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9057" name="object 19057"/>
          <p:cNvGrpSpPr/>
          <p:nvPr/>
        </p:nvGrpSpPr>
        <p:grpSpPr>
          <a:xfrm>
            <a:off x="5882630" y="5918764"/>
            <a:ext cx="35914" cy="84597"/>
            <a:chOff x="4680559" y="5801867"/>
            <a:chExt cx="28575" cy="67310"/>
          </a:xfrm>
        </p:grpSpPr>
        <p:sp>
          <p:nvSpPr>
            <p:cNvPr id="19058" name="object 19058"/>
            <p:cNvSpPr/>
            <p:nvPr/>
          </p:nvSpPr>
          <p:spPr>
            <a:xfrm>
              <a:off x="4703419" y="5862827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10">
                  <a:moveTo>
                    <a:pt x="0" y="0"/>
                  </a:moveTo>
                  <a:lnTo>
                    <a:pt x="3048" y="0"/>
                  </a:lnTo>
                  <a:lnTo>
                    <a:pt x="3048" y="3810"/>
                  </a:lnTo>
                </a:path>
                <a:path w="3175" h="3810">
                  <a:moveTo>
                    <a:pt x="0" y="0"/>
                  </a:moveTo>
                  <a:lnTo>
                    <a:pt x="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59" name="object 19059"/>
            <p:cNvSpPr/>
            <p:nvPr/>
          </p:nvSpPr>
          <p:spPr>
            <a:xfrm>
              <a:off x="4682845" y="5801867"/>
              <a:ext cx="20955" cy="64769"/>
            </a:xfrm>
            <a:custGeom>
              <a:avLst/>
              <a:gdLst/>
              <a:ahLst/>
              <a:cxnLst/>
              <a:rect l="l" t="t" r="r" b="b"/>
              <a:pathLst>
                <a:path w="20954" h="64770">
                  <a:moveTo>
                    <a:pt x="0" y="64770"/>
                  </a:moveTo>
                  <a:lnTo>
                    <a:pt x="20574" y="64770"/>
                  </a:lnTo>
                </a:path>
                <a:path w="20954" h="64770">
                  <a:moveTo>
                    <a:pt x="0" y="6477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9060" name="object 19060"/>
          <p:cNvGrpSpPr/>
          <p:nvPr/>
        </p:nvGrpSpPr>
        <p:grpSpPr>
          <a:xfrm>
            <a:off x="5797394" y="5815332"/>
            <a:ext cx="95770" cy="106943"/>
            <a:chOff x="4612741" y="5719571"/>
            <a:chExt cx="76200" cy="85090"/>
          </a:xfrm>
        </p:grpSpPr>
        <p:sp>
          <p:nvSpPr>
            <p:cNvPr id="19061" name="object 19061"/>
            <p:cNvSpPr/>
            <p:nvPr/>
          </p:nvSpPr>
          <p:spPr>
            <a:xfrm>
              <a:off x="4615027" y="5721857"/>
              <a:ext cx="68580" cy="69850"/>
            </a:xfrm>
            <a:custGeom>
              <a:avLst/>
              <a:gdLst/>
              <a:ahLst/>
              <a:cxnLst/>
              <a:rect l="l" t="t" r="r" b="b"/>
              <a:pathLst>
                <a:path w="68579" h="69850">
                  <a:moveTo>
                    <a:pt x="68579" y="0"/>
                  </a:moveTo>
                  <a:lnTo>
                    <a:pt x="61721" y="762"/>
                  </a:lnTo>
                  <a:lnTo>
                    <a:pt x="53339" y="2286"/>
                  </a:lnTo>
                  <a:lnTo>
                    <a:pt x="44957" y="5334"/>
                  </a:lnTo>
                  <a:lnTo>
                    <a:pt x="35813" y="8382"/>
                  </a:lnTo>
                  <a:lnTo>
                    <a:pt x="27431" y="13716"/>
                  </a:lnTo>
                  <a:lnTo>
                    <a:pt x="4571" y="44958"/>
                  </a:lnTo>
                  <a:lnTo>
                    <a:pt x="2285" y="54102"/>
                  </a:lnTo>
                  <a:lnTo>
                    <a:pt x="0" y="61722"/>
                  </a:lnTo>
                  <a:lnTo>
                    <a:pt x="0" y="6934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62" name="object 19062"/>
            <p:cNvSpPr/>
            <p:nvPr/>
          </p:nvSpPr>
          <p:spPr>
            <a:xfrm>
              <a:off x="4682845" y="5798819"/>
              <a:ext cx="3810" cy="3175"/>
            </a:xfrm>
            <a:custGeom>
              <a:avLst/>
              <a:gdLst/>
              <a:ahLst/>
              <a:cxnLst/>
              <a:rect l="l" t="t" r="r" b="b"/>
              <a:pathLst>
                <a:path w="3810" h="3175">
                  <a:moveTo>
                    <a:pt x="0" y="3048"/>
                  </a:moveTo>
                  <a:lnTo>
                    <a:pt x="3810" y="3048"/>
                  </a:lnTo>
                  <a:lnTo>
                    <a:pt x="381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9063" name="object 19063"/>
          <p:cNvGrpSpPr/>
          <p:nvPr/>
        </p:nvGrpSpPr>
        <p:grpSpPr>
          <a:xfrm>
            <a:off x="5887418" y="5927384"/>
            <a:ext cx="31125" cy="67039"/>
            <a:chOff x="4684369" y="5808726"/>
            <a:chExt cx="24765" cy="53340"/>
          </a:xfrm>
        </p:grpSpPr>
        <p:sp>
          <p:nvSpPr>
            <p:cNvPr id="19064" name="object 19064"/>
            <p:cNvSpPr/>
            <p:nvPr/>
          </p:nvSpPr>
          <p:spPr>
            <a:xfrm>
              <a:off x="4686655" y="5832348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60">
                  <a:moveTo>
                    <a:pt x="0" y="0"/>
                  </a:moveTo>
                  <a:lnTo>
                    <a:pt x="0" y="0"/>
                  </a:lnTo>
                  <a:lnTo>
                    <a:pt x="990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65" name="object 19065"/>
            <p:cNvSpPr/>
            <p:nvPr/>
          </p:nvSpPr>
          <p:spPr>
            <a:xfrm>
              <a:off x="4696561" y="583311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762" y="762"/>
                  </a:moveTo>
                  <a:lnTo>
                    <a:pt x="762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66" name="object 19066"/>
            <p:cNvSpPr/>
            <p:nvPr/>
          </p:nvSpPr>
          <p:spPr>
            <a:xfrm>
              <a:off x="4696561" y="5832348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h="24129">
                  <a:moveTo>
                    <a:pt x="0" y="0"/>
                  </a:moveTo>
                  <a:lnTo>
                    <a:pt x="0" y="2362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67" name="object 19067"/>
            <p:cNvSpPr/>
            <p:nvPr/>
          </p:nvSpPr>
          <p:spPr>
            <a:xfrm>
              <a:off x="4696561" y="5856732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4">
                  <a:moveTo>
                    <a:pt x="0" y="1524"/>
                  </a:moveTo>
                  <a:lnTo>
                    <a:pt x="761" y="762"/>
                  </a:lnTo>
                  <a:lnTo>
                    <a:pt x="761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68" name="object 19068"/>
            <p:cNvSpPr/>
            <p:nvPr/>
          </p:nvSpPr>
          <p:spPr>
            <a:xfrm>
              <a:off x="4686655" y="5855970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9905" y="0"/>
                  </a:moveTo>
                  <a:lnTo>
                    <a:pt x="0" y="0"/>
                  </a:lnTo>
                  <a:lnTo>
                    <a:pt x="0" y="3810"/>
                  </a:lnTo>
                  <a:lnTo>
                    <a:pt x="19811" y="3809"/>
                  </a:lnTo>
                  <a:lnTo>
                    <a:pt x="19811" y="0"/>
                  </a:lnTo>
                  <a:lnTo>
                    <a:pt x="12953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69" name="object 19069"/>
            <p:cNvSpPr/>
            <p:nvPr/>
          </p:nvSpPr>
          <p:spPr>
            <a:xfrm>
              <a:off x="4698085" y="5856732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4">
                  <a:moveTo>
                    <a:pt x="0" y="0"/>
                  </a:moveTo>
                  <a:lnTo>
                    <a:pt x="762" y="761"/>
                  </a:lnTo>
                  <a:lnTo>
                    <a:pt x="762" y="152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70" name="object 19070"/>
            <p:cNvSpPr/>
            <p:nvPr/>
          </p:nvSpPr>
          <p:spPr>
            <a:xfrm>
              <a:off x="4699609" y="5832348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h="24129">
                  <a:moveTo>
                    <a:pt x="0" y="23622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71" name="object 19071"/>
            <p:cNvSpPr/>
            <p:nvPr/>
          </p:nvSpPr>
          <p:spPr>
            <a:xfrm>
              <a:off x="4698085" y="583311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762" y="0"/>
                  </a:moveTo>
                  <a:lnTo>
                    <a:pt x="0" y="76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72" name="object 19072"/>
            <p:cNvSpPr/>
            <p:nvPr/>
          </p:nvSpPr>
          <p:spPr>
            <a:xfrm>
              <a:off x="4686655" y="5832348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12953" y="0"/>
                  </a:moveTo>
                  <a:lnTo>
                    <a:pt x="19811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73" name="object 19073"/>
            <p:cNvSpPr/>
            <p:nvPr/>
          </p:nvSpPr>
          <p:spPr>
            <a:xfrm>
              <a:off x="4686655" y="5815584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10">
                  <a:moveTo>
                    <a:pt x="0" y="3810"/>
                  </a:moveTo>
                  <a:lnTo>
                    <a:pt x="3048" y="3810"/>
                  </a:lnTo>
                  <a:lnTo>
                    <a:pt x="3047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74" name="object 19074"/>
            <p:cNvSpPr/>
            <p:nvPr/>
          </p:nvSpPr>
          <p:spPr>
            <a:xfrm>
              <a:off x="4688941" y="581406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762" y="0"/>
                  </a:moveTo>
                  <a:lnTo>
                    <a:pt x="0" y="0"/>
                  </a:lnTo>
                  <a:lnTo>
                    <a:pt x="0" y="76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75" name="object 19075"/>
            <p:cNvSpPr/>
            <p:nvPr/>
          </p:nvSpPr>
          <p:spPr>
            <a:xfrm>
              <a:off x="4689703" y="581253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5">
                  <a:moveTo>
                    <a:pt x="0" y="0"/>
                  </a:moveTo>
                  <a:lnTo>
                    <a:pt x="685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76" name="object 19076"/>
            <p:cNvSpPr/>
            <p:nvPr/>
          </p:nvSpPr>
          <p:spPr>
            <a:xfrm>
              <a:off x="4698085" y="581406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762" y="762"/>
                  </a:moveTo>
                  <a:lnTo>
                    <a:pt x="762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77" name="object 19077"/>
            <p:cNvSpPr/>
            <p:nvPr/>
          </p:nvSpPr>
          <p:spPr>
            <a:xfrm>
              <a:off x="4699609" y="5808726"/>
              <a:ext cx="0" cy="10795"/>
            </a:xfrm>
            <a:custGeom>
              <a:avLst/>
              <a:gdLst/>
              <a:ahLst/>
              <a:cxnLst/>
              <a:rect l="l" t="t" r="r" b="b"/>
              <a:pathLst>
                <a:path h="10795">
                  <a:moveTo>
                    <a:pt x="0" y="6858"/>
                  </a:moveTo>
                  <a:lnTo>
                    <a:pt x="0" y="10668"/>
                  </a:lnTo>
                  <a:lnTo>
                    <a:pt x="0" y="0"/>
                  </a:lnTo>
                  <a:lnTo>
                    <a:pt x="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78" name="object 19078"/>
            <p:cNvSpPr/>
            <p:nvPr/>
          </p:nvSpPr>
          <p:spPr>
            <a:xfrm>
              <a:off x="4698085" y="581253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762"/>
                  </a:moveTo>
                  <a:lnTo>
                    <a:pt x="761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79" name="object 19079"/>
            <p:cNvSpPr/>
            <p:nvPr/>
          </p:nvSpPr>
          <p:spPr>
            <a:xfrm>
              <a:off x="4689703" y="581253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5">
                  <a:moveTo>
                    <a:pt x="685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80" name="object 19080"/>
            <p:cNvSpPr/>
            <p:nvPr/>
          </p:nvSpPr>
          <p:spPr>
            <a:xfrm>
              <a:off x="4688941" y="581253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0"/>
                  </a:moveTo>
                  <a:lnTo>
                    <a:pt x="762" y="761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9081" name="object 19081"/>
          <p:cNvSpPr/>
          <p:nvPr/>
        </p:nvSpPr>
        <p:spPr>
          <a:xfrm>
            <a:off x="5890292" y="5927385"/>
            <a:ext cx="3990" cy="13567"/>
          </a:xfrm>
          <a:custGeom>
            <a:avLst/>
            <a:gdLst/>
            <a:ahLst/>
            <a:cxnLst/>
            <a:rect l="l" t="t" r="r" b="b"/>
            <a:pathLst>
              <a:path w="3175" h="10795">
                <a:moveTo>
                  <a:pt x="3048" y="3810"/>
                </a:moveTo>
                <a:lnTo>
                  <a:pt x="3048" y="0"/>
                </a:lnTo>
                <a:lnTo>
                  <a:pt x="0" y="0"/>
                </a:lnTo>
                <a:lnTo>
                  <a:pt x="0" y="10668"/>
                </a:lnTo>
                <a:lnTo>
                  <a:pt x="3048" y="10668"/>
                </a:lnTo>
                <a:lnTo>
                  <a:pt x="3048" y="6858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9082" name="object 19082"/>
          <p:cNvGrpSpPr/>
          <p:nvPr/>
        </p:nvGrpSpPr>
        <p:grpSpPr>
          <a:xfrm>
            <a:off x="5890291" y="5927385"/>
            <a:ext cx="19154" cy="13567"/>
            <a:chOff x="4686655" y="5808726"/>
            <a:chExt cx="15240" cy="10795"/>
          </a:xfrm>
        </p:grpSpPr>
        <p:sp>
          <p:nvSpPr>
            <p:cNvPr id="19083" name="object 19083"/>
            <p:cNvSpPr/>
            <p:nvPr/>
          </p:nvSpPr>
          <p:spPr>
            <a:xfrm>
              <a:off x="4688941" y="581406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762" y="0"/>
                  </a:moveTo>
                  <a:lnTo>
                    <a:pt x="0" y="0"/>
                  </a:lnTo>
                  <a:lnTo>
                    <a:pt x="0" y="76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84" name="object 19084"/>
            <p:cNvSpPr/>
            <p:nvPr/>
          </p:nvSpPr>
          <p:spPr>
            <a:xfrm>
              <a:off x="4689703" y="581253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5">
                  <a:moveTo>
                    <a:pt x="0" y="0"/>
                  </a:moveTo>
                  <a:lnTo>
                    <a:pt x="685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85" name="object 19085"/>
            <p:cNvSpPr/>
            <p:nvPr/>
          </p:nvSpPr>
          <p:spPr>
            <a:xfrm>
              <a:off x="4698085" y="581406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762" y="762"/>
                  </a:moveTo>
                  <a:lnTo>
                    <a:pt x="762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86" name="object 19086"/>
            <p:cNvSpPr/>
            <p:nvPr/>
          </p:nvSpPr>
          <p:spPr>
            <a:xfrm>
              <a:off x="4699609" y="5808726"/>
              <a:ext cx="0" cy="10795"/>
            </a:xfrm>
            <a:custGeom>
              <a:avLst/>
              <a:gdLst/>
              <a:ahLst/>
              <a:cxnLst/>
              <a:rect l="l" t="t" r="r" b="b"/>
              <a:pathLst>
                <a:path h="10795">
                  <a:moveTo>
                    <a:pt x="0" y="6858"/>
                  </a:moveTo>
                  <a:lnTo>
                    <a:pt x="0" y="10668"/>
                  </a:lnTo>
                  <a:lnTo>
                    <a:pt x="0" y="0"/>
                  </a:lnTo>
                  <a:lnTo>
                    <a:pt x="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87" name="object 19087"/>
            <p:cNvSpPr/>
            <p:nvPr/>
          </p:nvSpPr>
          <p:spPr>
            <a:xfrm>
              <a:off x="4698085" y="581253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762"/>
                  </a:moveTo>
                  <a:lnTo>
                    <a:pt x="761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88" name="object 19088"/>
            <p:cNvSpPr/>
            <p:nvPr/>
          </p:nvSpPr>
          <p:spPr>
            <a:xfrm>
              <a:off x="4689703" y="581253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5">
                  <a:moveTo>
                    <a:pt x="685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89" name="object 19089"/>
            <p:cNvSpPr/>
            <p:nvPr/>
          </p:nvSpPr>
          <p:spPr>
            <a:xfrm>
              <a:off x="4688941" y="581253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0"/>
                  </a:moveTo>
                  <a:lnTo>
                    <a:pt x="762" y="761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9090" name="object 19090"/>
          <p:cNvSpPr/>
          <p:nvPr/>
        </p:nvSpPr>
        <p:spPr>
          <a:xfrm>
            <a:off x="5890292" y="5927385"/>
            <a:ext cx="3990" cy="13567"/>
          </a:xfrm>
          <a:custGeom>
            <a:avLst/>
            <a:gdLst/>
            <a:ahLst/>
            <a:cxnLst/>
            <a:rect l="l" t="t" r="r" b="b"/>
            <a:pathLst>
              <a:path w="3175" h="10795">
                <a:moveTo>
                  <a:pt x="3048" y="3810"/>
                </a:moveTo>
                <a:lnTo>
                  <a:pt x="3048" y="0"/>
                </a:lnTo>
                <a:lnTo>
                  <a:pt x="0" y="0"/>
                </a:lnTo>
                <a:lnTo>
                  <a:pt x="0" y="10668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9091" name="object 19091"/>
          <p:cNvGrpSpPr/>
          <p:nvPr/>
        </p:nvGrpSpPr>
        <p:grpSpPr>
          <a:xfrm>
            <a:off x="5895079" y="5954199"/>
            <a:ext cx="31923" cy="40701"/>
            <a:chOff x="4690465" y="5830061"/>
            <a:chExt cx="25400" cy="32384"/>
          </a:xfrm>
        </p:grpSpPr>
        <p:sp>
          <p:nvSpPr>
            <p:cNvPr id="19092" name="object 19092"/>
            <p:cNvSpPr/>
            <p:nvPr/>
          </p:nvSpPr>
          <p:spPr>
            <a:xfrm>
              <a:off x="4692751" y="583234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5">
                  <a:moveTo>
                    <a:pt x="0" y="0"/>
                  </a:moveTo>
                  <a:lnTo>
                    <a:pt x="0" y="0"/>
                  </a:lnTo>
                  <a:lnTo>
                    <a:pt x="685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93" name="object 19093"/>
            <p:cNvSpPr/>
            <p:nvPr/>
          </p:nvSpPr>
          <p:spPr>
            <a:xfrm>
              <a:off x="4700371" y="583310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762" y="762"/>
                  </a:moveTo>
                  <a:lnTo>
                    <a:pt x="762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94" name="object 19094"/>
            <p:cNvSpPr/>
            <p:nvPr/>
          </p:nvSpPr>
          <p:spPr>
            <a:xfrm>
              <a:off x="4699609" y="5832347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h="24129">
                  <a:moveTo>
                    <a:pt x="0" y="0"/>
                  </a:moveTo>
                  <a:lnTo>
                    <a:pt x="0" y="2362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95" name="object 19095"/>
            <p:cNvSpPr/>
            <p:nvPr/>
          </p:nvSpPr>
          <p:spPr>
            <a:xfrm>
              <a:off x="4700371" y="5856731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4">
                  <a:moveTo>
                    <a:pt x="0" y="1524"/>
                  </a:moveTo>
                  <a:lnTo>
                    <a:pt x="761" y="762"/>
                  </a:lnTo>
                  <a:lnTo>
                    <a:pt x="761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96" name="object 19096"/>
            <p:cNvSpPr/>
            <p:nvPr/>
          </p:nvSpPr>
          <p:spPr>
            <a:xfrm>
              <a:off x="4692751" y="5855969"/>
              <a:ext cx="20955" cy="3810"/>
            </a:xfrm>
            <a:custGeom>
              <a:avLst/>
              <a:gdLst/>
              <a:ahLst/>
              <a:cxnLst/>
              <a:rect l="l" t="t" r="r" b="b"/>
              <a:pathLst>
                <a:path w="20954" h="3810">
                  <a:moveTo>
                    <a:pt x="6858" y="0"/>
                  </a:moveTo>
                  <a:lnTo>
                    <a:pt x="0" y="0"/>
                  </a:lnTo>
                  <a:lnTo>
                    <a:pt x="0" y="3810"/>
                  </a:lnTo>
                  <a:lnTo>
                    <a:pt x="20574" y="3809"/>
                  </a:lnTo>
                  <a:lnTo>
                    <a:pt x="20574" y="0"/>
                  </a:lnTo>
                  <a:lnTo>
                    <a:pt x="1066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97" name="object 19097"/>
            <p:cNvSpPr/>
            <p:nvPr/>
          </p:nvSpPr>
          <p:spPr>
            <a:xfrm>
              <a:off x="4701895" y="585673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0"/>
                  </a:moveTo>
                  <a:lnTo>
                    <a:pt x="762" y="761"/>
                  </a:lnTo>
                  <a:lnTo>
                    <a:pt x="1524" y="1523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98" name="object 19098"/>
            <p:cNvSpPr/>
            <p:nvPr/>
          </p:nvSpPr>
          <p:spPr>
            <a:xfrm>
              <a:off x="4703419" y="5832347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h="24129">
                  <a:moveTo>
                    <a:pt x="0" y="23622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99" name="object 19099"/>
            <p:cNvSpPr/>
            <p:nvPr/>
          </p:nvSpPr>
          <p:spPr>
            <a:xfrm>
              <a:off x="4701895" y="5833109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1524" y="0"/>
                  </a:moveTo>
                  <a:lnTo>
                    <a:pt x="762" y="0"/>
                  </a:lnTo>
                  <a:lnTo>
                    <a:pt x="0" y="76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00" name="object 19100"/>
            <p:cNvSpPr/>
            <p:nvPr/>
          </p:nvSpPr>
          <p:spPr>
            <a:xfrm>
              <a:off x="4692751" y="5832347"/>
              <a:ext cx="20955" cy="0"/>
            </a:xfrm>
            <a:custGeom>
              <a:avLst/>
              <a:gdLst/>
              <a:ahLst/>
              <a:cxnLst/>
              <a:rect l="l" t="t" r="r" b="b"/>
              <a:pathLst>
                <a:path w="20954">
                  <a:moveTo>
                    <a:pt x="10667" y="0"/>
                  </a:moveTo>
                  <a:lnTo>
                    <a:pt x="20573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9101" name="object 19101"/>
          <p:cNvGrpSpPr/>
          <p:nvPr/>
        </p:nvGrpSpPr>
        <p:grpSpPr>
          <a:xfrm>
            <a:off x="5699709" y="5809588"/>
            <a:ext cx="19154" cy="108539"/>
            <a:chOff x="4535017" y="5715000"/>
            <a:chExt cx="15240" cy="86360"/>
          </a:xfrm>
        </p:grpSpPr>
        <p:sp>
          <p:nvSpPr>
            <p:cNvPr id="19102" name="object 19102"/>
            <p:cNvSpPr/>
            <p:nvPr/>
          </p:nvSpPr>
          <p:spPr>
            <a:xfrm>
              <a:off x="4541113" y="5721095"/>
              <a:ext cx="0" cy="71120"/>
            </a:xfrm>
            <a:custGeom>
              <a:avLst/>
              <a:gdLst/>
              <a:ahLst/>
              <a:cxnLst/>
              <a:rect l="l" t="t" r="r" b="b"/>
              <a:pathLst>
                <a:path h="71120">
                  <a:moveTo>
                    <a:pt x="0" y="0"/>
                  </a:moveTo>
                  <a:lnTo>
                    <a:pt x="0" y="7086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03" name="object 19103"/>
            <p:cNvSpPr/>
            <p:nvPr/>
          </p:nvSpPr>
          <p:spPr>
            <a:xfrm>
              <a:off x="4544161" y="5721095"/>
              <a:ext cx="0" cy="74930"/>
            </a:xfrm>
            <a:custGeom>
              <a:avLst/>
              <a:gdLst/>
              <a:ahLst/>
              <a:cxnLst/>
              <a:rect l="l" t="t" r="r" b="b"/>
              <a:pathLst>
                <a:path h="74929">
                  <a:moveTo>
                    <a:pt x="0" y="0"/>
                  </a:moveTo>
                  <a:lnTo>
                    <a:pt x="0" y="7467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04" name="object 19104"/>
            <p:cNvSpPr/>
            <p:nvPr/>
          </p:nvSpPr>
          <p:spPr>
            <a:xfrm>
              <a:off x="4541113" y="5721095"/>
              <a:ext cx="0" cy="74930"/>
            </a:xfrm>
            <a:custGeom>
              <a:avLst/>
              <a:gdLst/>
              <a:ahLst/>
              <a:cxnLst/>
              <a:rect l="l" t="t" r="r" b="b"/>
              <a:pathLst>
                <a:path h="74929">
                  <a:moveTo>
                    <a:pt x="0" y="0"/>
                  </a:moveTo>
                  <a:lnTo>
                    <a:pt x="0" y="7467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05" name="object 19105"/>
            <p:cNvSpPr/>
            <p:nvPr/>
          </p:nvSpPr>
          <p:spPr>
            <a:xfrm>
              <a:off x="4537303" y="5791961"/>
              <a:ext cx="6985" cy="3810"/>
            </a:xfrm>
            <a:custGeom>
              <a:avLst/>
              <a:gdLst/>
              <a:ahLst/>
              <a:cxnLst/>
              <a:rect l="l" t="t" r="r" b="b"/>
              <a:pathLst>
                <a:path w="6985" h="3810">
                  <a:moveTo>
                    <a:pt x="0" y="0"/>
                  </a:moveTo>
                  <a:lnTo>
                    <a:pt x="3810" y="0"/>
                  </a:lnTo>
                  <a:lnTo>
                    <a:pt x="3810" y="3810"/>
                  </a:lnTo>
                  <a:lnTo>
                    <a:pt x="6858" y="3809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06" name="object 19106"/>
            <p:cNvSpPr/>
            <p:nvPr/>
          </p:nvSpPr>
          <p:spPr>
            <a:xfrm>
              <a:off x="4547971" y="5795772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07" name="object 19107"/>
            <p:cNvSpPr/>
            <p:nvPr/>
          </p:nvSpPr>
          <p:spPr>
            <a:xfrm>
              <a:off x="4544161" y="579881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10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08" name="object 19108"/>
            <p:cNvSpPr/>
            <p:nvPr/>
          </p:nvSpPr>
          <p:spPr>
            <a:xfrm>
              <a:off x="4538827" y="5789676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2286" y="0"/>
                  </a:moveTo>
                  <a:lnTo>
                    <a:pt x="3902" y="669"/>
                  </a:lnTo>
                  <a:lnTo>
                    <a:pt x="4572" y="2286"/>
                  </a:lnTo>
                  <a:lnTo>
                    <a:pt x="3902" y="3902"/>
                  </a:lnTo>
                  <a:lnTo>
                    <a:pt x="2286" y="4572"/>
                  </a:lnTo>
                  <a:lnTo>
                    <a:pt x="669" y="3902"/>
                  </a:lnTo>
                  <a:lnTo>
                    <a:pt x="0" y="2286"/>
                  </a:lnTo>
                  <a:lnTo>
                    <a:pt x="669" y="669"/>
                  </a:lnTo>
                  <a:lnTo>
                    <a:pt x="228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09" name="object 19109"/>
            <p:cNvSpPr/>
            <p:nvPr/>
          </p:nvSpPr>
          <p:spPr>
            <a:xfrm>
              <a:off x="4541113" y="5795772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10" name="object 19110"/>
            <p:cNvSpPr/>
            <p:nvPr/>
          </p:nvSpPr>
          <p:spPr>
            <a:xfrm>
              <a:off x="4541875" y="5789676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2286" y="0"/>
                  </a:moveTo>
                  <a:lnTo>
                    <a:pt x="3902" y="669"/>
                  </a:lnTo>
                  <a:lnTo>
                    <a:pt x="4572" y="2286"/>
                  </a:lnTo>
                  <a:lnTo>
                    <a:pt x="3902" y="3902"/>
                  </a:lnTo>
                  <a:lnTo>
                    <a:pt x="2286" y="4572"/>
                  </a:lnTo>
                  <a:lnTo>
                    <a:pt x="669" y="3902"/>
                  </a:lnTo>
                  <a:lnTo>
                    <a:pt x="0" y="2286"/>
                  </a:lnTo>
                  <a:lnTo>
                    <a:pt x="669" y="669"/>
                  </a:lnTo>
                  <a:lnTo>
                    <a:pt x="228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11" name="object 19111"/>
            <p:cNvSpPr/>
            <p:nvPr/>
          </p:nvSpPr>
          <p:spPr>
            <a:xfrm>
              <a:off x="4544161" y="5795772"/>
              <a:ext cx="3810" cy="3175"/>
            </a:xfrm>
            <a:custGeom>
              <a:avLst/>
              <a:gdLst/>
              <a:ahLst/>
              <a:cxnLst/>
              <a:rect l="l" t="t" r="r" b="b"/>
              <a:pathLst>
                <a:path w="3810" h="3175">
                  <a:moveTo>
                    <a:pt x="3810" y="3048"/>
                  </a:moveTo>
                  <a:lnTo>
                    <a:pt x="3810" y="0"/>
                  </a:lnTo>
                </a:path>
                <a:path w="3810" h="3175">
                  <a:moveTo>
                    <a:pt x="3810" y="3048"/>
                  </a:move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12" name="object 19112"/>
            <p:cNvSpPr/>
            <p:nvPr/>
          </p:nvSpPr>
          <p:spPr>
            <a:xfrm>
              <a:off x="4544161" y="5717286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10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13" name="object 19113"/>
            <p:cNvSpPr/>
            <p:nvPr/>
          </p:nvSpPr>
          <p:spPr>
            <a:xfrm>
              <a:off x="4547971" y="5717286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81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14" name="object 19114"/>
            <p:cNvSpPr/>
            <p:nvPr/>
          </p:nvSpPr>
          <p:spPr>
            <a:xfrm>
              <a:off x="4537303" y="5721095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5">
                  <a:moveTo>
                    <a:pt x="0" y="0"/>
                  </a:moveTo>
                  <a:lnTo>
                    <a:pt x="1066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15" name="object 19115"/>
            <p:cNvSpPr/>
            <p:nvPr/>
          </p:nvSpPr>
          <p:spPr>
            <a:xfrm>
              <a:off x="4541113" y="5721095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16" name="object 19116"/>
            <p:cNvSpPr/>
            <p:nvPr/>
          </p:nvSpPr>
          <p:spPr>
            <a:xfrm>
              <a:off x="4544161" y="5795772"/>
              <a:ext cx="3810" cy="3175"/>
            </a:xfrm>
            <a:custGeom>
              <a:avLst/>
              <a:gdLst/>
              <a:ahLst/>
              <a:cxnLst/>
              <a:rect l="l" t="t" r="r" b="b"/>
              <a:pathLst>
                <a:path w="3810" h="3175">
                  <a:moveTo>
                    <a:pt x="3810" y="3048"/>
                  </a:moveTo>
                  <a:lnTo>
                    <a:pt x="0" y="3048"/>
                  </a:lnTo>
                </a:path>
                <a:path w="3810" h="3175">
                  <a:moveTo>
                    <a:pt x="3810" y="3048"/>
                  </a:moveTo>
                  <a:lnTo>
                    <a:pt x="381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9117" name="object 19117"/>
          <p:cNvSpPr/>
          <p:nvPr/>
        </p:nvSpPr>
        <p:spPr>
          <a:xfrm>
            <a:off x="5618305" y="5728182"/>
            <a:ext cx="0" cy="190742"/>
          </a:xfrm>
          <a:custGeom>
            <a:avLst/>
            <a:gdLst/>
            <a:ahLst/>
            <a:cxnLst/>
            <a:rect l="l" t="t" r="r" b="b"/>
            <a:pathLst>
              <a:path h="151764">
                <a:moveTo>
                  <a:pt x="0" y="151637"/>
                </a:moveTo>
                <a:lnTo>
                  <a:pt x="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9118" name="object 19118"/>
          <p:cNvGrpSpPr/>
          <p:nvPr/>
        </p:nvGrpSpPr>
        <p:grpSpPr>
          <a:xfrm>
            <a:off x="5598193" y="5720522"/>
            <a:ext cx="287310" cy="419791"/>
            <a:chOff x="4454245" y="5644134"/>
            <a:chExt cx="228600" cy="334010"/>
          </a:xfrm>
        </p:grpSpPr>
        <p:sp>
          <p:nvSpPr>
            <p:cNvPr id="19119" name="object 19119"/>
            <p:cNvSpPr/>
            <p:nvPr/>
          </p:nvSpPr>
          <p:spPr>
            <a:xfrm>
              <a:off x="4537303" y="5657088"/>
              <a:ext cx="0" cy="144780"/>
            </a:xfrm>
            <a:custGeom>
              <a:avLst/>
              <a:gdLst/>
              <a:ahLst/>
              <a:cxnLst/>
              <a:rect l="l" t="t" r="r" b="b"/>
              <a:pathLst>
                <a:path h="144779">
                  <a:moveTo>
                    <a:pt x="0" y="0"/>
                  </a:moveTo>
                  <a:lnTo>
                    <a:pt x="0" y="14478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20" name="object 19120"/>
            <p:cNvSpPr/>
            <p:nvPr/>
          </p:nvSpPr>
          <p:spPr>
            <a:xfrm>
              <a:off x="4541113" y="5721096"/>
              <a:ext cx="0" cy="74930"/>
            </a:xfrm>
            <a:custGeom>
              <a:avLst/>
              <a:gdLst/>
              <a:ahLst/>
              <a:cxnLst/>
              <a:rect l="l" t="t" r="r" b="b"/>
              <a:pathLst>
                <a:path h="74929">
                  <a:moveTo>
                    <a:pt x="0" y="0"/>
                  </a:moveTo>
                  <a:lnTo>
                    <a:pt x="0" y="7467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21" name="object 19121"/>
            <p:cNvSpPr/>
            <p:nvPr/>
          </p:nvSpPr>
          <p:spPr>
            <a:xfrm>
              <a:off x="4544161" y="5721096"/>
              <a:ext cx="0" cy="74930"/>
            </a:xfrm>
            <a:custGeom>
              <a:avLst/>
              <a:gdLst/>
              <a:ahLst/>
              <a:cxnLst/>
              <a:rect l="l" t="t" r="r" b="b"/>
              <a:pathLst>
                <a:path h="74929">
                  <a:moveTo>
                    <a:pt x="0" y="0"/>
                  </a:moveTo>
                  <a:lnTo>
                    <a:pt x="0" y="7467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22" name="object 19122"/>
            <p:cNvSpPr/>
            <p:nvPr/>
          </p:nvSpPr>
          <p:spPr>
            <a:xfrm>
              <a:off x="4541113" y="5721096"/>
              <a:ext cx="0" cy="71120"/>
            </a:xfrm>
            <a:custGeom>
              <a:avLst/>
              <a:gdLst/>
              <a:ahLst/>
              <a:cxnLst/>
              <a:rect l="l" t="t" r="r" b="b"/>
              <a:pathLst>
                <a:path h="71120">
                  <a:moveTo>
                    <a:pt x="0" y="0"/>
                  </a:moveTo>
                  <a:lnTo>
                    <a:pt x="0" y="7086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23" name="object 19123"/>
            <p:cNvSpPr/>
            <p:nvPr/>
          </p:nvSpPr>
          <p:spPr>
            <a:xfrm>
              <a:off x="4541875" y="5789676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2286" y="0"/>
                  </a:moveTo>
                  <a:lnTo>
                    <a:pt x="3902" y="669"/>
                  </a:lnTo>
                  <a:lnTo>
                    <a:pt x="4572" y="2286"/>
                  </a:lnTo>
                  <a:lnTo>
                    <a:pt x="3902" y="3902"/>
                  </a:lnTo>
                  <a:lnTo>
                    <a:pt x="2286" y="4572"/>
                  </a:lnTo>
                  <a:lnTo>
                    <a:pt x="669" y="3902"/>
                  </a:lnTo>
                  <a:lnTo>
                    <a:pt x="0" y="2286"/>
                  </a:lnTo>
                  <a:lnTo>
                    <a:pt x="669" y="669"/>
                  </a:lnTo>
                  <a:lnTo>
                    <a:pt x="228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24" name="object 19124"/>
            <p:cNvSpPr/>
            <p:nvPr/>
          </p:nvSpPr>
          <p:spPr>
            <a:xfrm>
              <a:off x="4541113" y="5795772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25" name="object 19125"/>
            <p:cNvSpPr/>
            <p:nvPr/>
          </p:nvSpPr>
          <p:spPr>
            <a:xfrm>
              <a:off x="4538827" y="5789676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2286" y="0"/>
                  </a:moveTo>
                  <a:lnTo>
                    <a:pt x="3902" y="669"/>
                  </a:lnTo>
                  <a:lnTo>
                    <a:pt x="4572" y="2286"/>
                  </a:lnTo>
                  <a:lnTo>
                    <a:pt x="3902" y="3902"/>
                  </a:lnTo>
                  <a:lnTo>
                    <a:pt x="2286" y="4572"/>
                  </a:lnTo>
                  <a:lnTo>
                    <a:pt x="669" y="3902"/>
                  </a:lnTo>
                  <a:lnTo>
                    <a:pt x="0" y="2286"/>
                  </a:lnTo>
                  <a:lnTo>
                    <a:pt x="669" y="669"/>
                  </a:lnTo>
                  <a:lnTo>
                    <a:pt x="228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26" name="object 19126"/>
            <p:cNvSpPr/>
            <p:nvPr/>
          </p:nvSpPr>
          <p:spPr>
            <a:xfrm>
              <a:off x="4544161" y="579882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10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27" name="object 19127"/>
            <p:cNvSpPr/>
            <p:nvPr/>
          </p:nvSpPr>
          <p:spPr>
            <a:xfrm>
              <a:off x="4547971" y="5795772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28" name="object 19128"/>
            <p:cNvSpPr/>
            <p:nvPr/>
          </p:nvSpPr>
          <p:spPr>
            <a:xfrm>
              <a:off x="4541875" y="5793486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2286" y="0"/>
                  </a:moveTo>
                  <a:lnTo>
                    <a:pt x="3902" y="669"/>
                  </a:lnTo>
                  <a:lnTo>
                    <a:pt x="4572" y="2286"/>
                  </a:lnTo>
                  <a:lnTo>
                    <a:pt x="3902" y="3902"/>
                  </a:lnTo>
                  <a:lnTo>
                    <a:pt x="2286" y="4572"/>
                  </a:lnTo>
                  <a:lnTo>
                    <a:pt x="669" y="3902"/>
                  </a:lnTo>
                  <a:lnTo>
                    <a:pt x="0" y="2286"/>
                  </a:lnTo>
                  <a:lnTo>
                    <a:pt x="669" y="669"/>
                  </a:lnTo>
                  <a:lnTo>
                    <a:pt x="228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29" name="object 19129"/>
            <p:cNvSpPr/>
            <p:nvPr/>
          </p:nvSpPr>
          <p:spPr>
            <a:xfrm>
              <a:off x="4541113" y="5795772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30" name="object 19130"/>
            <p:cNvSpPr/>
            <p:nvPr/>
          </p:nvSpPr>
          <p:spPr>
            <a:xfrm>
              <a:off x="4541113" y="5791962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31" name="object 19131"/>
            <p:cNvSpPr/>
            <p:nvPr/>
          </p:nvSpPr>
          <p:spPr>
            <a:xfrm>
              <a:off x="4537303" y="579196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10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32" name="object 19132"/>
            <p:cNvSpPr/>
            <p:nvPr/>
          </p:nvSpPr>
          <p:spPr>
            <a:xfrm>
              <a:off x="4473295" y="5657088"/>
              <a:ext cx="71120" cy="0"/>
            </a:xfrm>
            <a:custGeom>
              <a:avLst/>
              <a:gdLst/>
              <a:ahLst/>
              <a:cxnLst/>
              <a:rect l="l" t="t" r="r" b="b"/>
              <a:pathLst>
                <a:path w="71120">
                  <a:moveTo>
                    <a:pt x="70865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33" name="object 19133"/>
            <p:cNvSpPr/>
            <p:nvPr/>
          </p:nvSpPr>
          <p:spPr>
            <a:xfrm>
              <a:off x="4541113" y="5721096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34" name="object 19134"/>
            <p:cNvSpPr/>
            <p:nvPr/>
          </p:nvSpPr>
          <p:spPr>
            <a:xfrm>
              <a:off x="4537303" y="5717286"/>
              <a:ext cx="10795" cy="3810"/>
            </a:xfrm>
            <a:custGeom>
              <a:avLst/>
              <a:gdLst/>
              <a:ahLst/>
              <a:cxnLst/>
              <a:rect l="l" t="t" r="r" b="b"/>
              <a:pathLst>
                <a:path w="10795" h="3810">
                  <a:moveTo>
                    <a:pt x="0" y="3810"/>
                  </a:moveTo>
                  <a:lnTo>
                    <a:pt x="10668" y="3810"/>
                  </a:lnTo>
                  <a:lnTo>
                    <a:pt x="1066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35" name="object 19135"/>
            <p:cNvSpPr/>
            <p:nvPr/>
          </p:nvSpPr>
          <p:spPr>
            <a:xfrm>
              <a:off x="4544161" y="5717286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10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36" name="object 19136"/>
            <p:cNvSpPr/>
            <p:nvPr/>
          </p:nvSpPr>
          <p:spPr>
            <a:xfrm>
              <a:off x="4531207" y="5657088"/>
              <a:ext cx="0" cy="144780"/>
            </a:xfrm>
            <a:custGeom>
              <a:avLst/>
              <a:gdLst/>
              <a:ahLst/>
              <a:cxnLst/>
              <a:rect l="l" t="t" r="r" b="b"/>
              <a:pathLst>
                <a:path h="144779">
                  <a:moveTo>
                    <a:pt x="0" y="0"/>
                  </a:moveTo>
                  <a:lnTo>
                    <a:pt x="0" y="14478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37" name="object 19137"/>
            <p:cNvSpPr/>
            <p:nvPr/>
          </p:nvSpPr>
          <p:spPr>
            <a:xfrm>
              <a:off x="4544161" y="5646420"/>
              <a:ext cx="0" cy="71120"/>
            </a:xfrm>
            <a:custGeom>
              <a:avLst/>
              <a:gdLst/>
              <a:ahLst/>
              <a:cxnLst/>
              <a:rect l="l" t="t" r="r" b="b"/>
              <a:pathLst>
                <a:path h="71120">
                  <a:moveTo>
                    <a:pt x="0" y="70865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38" name="object 19138"/>
            <p:cNvSpPr/>
            <p:nvPr/>
          </p:nvSpPr>
          <p:spPr>
            <a:xfrm>
              <a:off x="4463389" y="5650230"/>
              <a:ext cx="81280" cy="0"/>
            </a:xfrm>
            <a:custGeom>
              <a:avLst/>
              <a:gdLst/>
              <a:ahLst/>
              <a:cxnLst/>
              <a:rect l="l" t="t" r="r" b="b"/>
              <a:pathLst>
                <a:path w="81279">
                  <a:moveTo>
                    <a:pt x="80772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39" name="object 19139"/>
            <p:cNvSpPr/>
            <p:nvPr/>
          </p:nvSpPr>
          <p:spPr>
            <a:xfrm>
              <a:off x="4463389" y="5646420"/>
              <a:ext cx="81280" cy="0"/>
            </a:xfrm>
            <a:custGeom>
              <a:avLst/>
              <a:gdLst/>
              <a:ahLst/>
              <a:cxnLst/>
              <a:rect l="l" t="t" r="r" b="b"/>
              <a:pathLst>
                <a:path w="81279">
                  <a:moveTo>
                    <a:pt x="80772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40" name="object 19140"/>
            <p:cNvSpPr/>
            <p:nvPr/>
          </p:nvSpPr>
          <p:spPr>
            <a:xfrm>
              <a:off x="4544161" y="5650230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5">
                  <a:moveTo>
                    <a:pt x="0" y="685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41" name="object 19141"/>
            <p:cNvSpPr/>
            <p:nvPr/>
          </p:nvSpPr>
          <p:spPr>
            <a:xfrm>
              <a:off x="4456531" y="565327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5">
                  <a:moveTo>
                    <a:pt x="685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42" name="object 19142"/>
            <p:cNvSpPr/>
            <p:nvPr/>
          </p:nvSpPr>
          <p:spPr>
            <a:xfrm>
              <a:off x="4456531" y="5646420"/>
              <a:ext cx="6985" cy="6985"/>
            </a:xfrm>
            <a:custGeom>
              <a:avLst/>
              <a:gdLst/>
              <a:ahLst/>
              <a:cxnLst/>
              <a:rect l="l" t="t" r="r" b="b"/>
              <a:pathLst>
                <a:path w="6985" h="6985">
                  <a:moveTo>
                    <a:pt x="6858" y="0"/>
                  </a:moveTo>
                  <a:lnTo>
                    <a:pt x="6858" y="3810"/>
                  </a:lnTo>
                </a:path>
                <a:path w="6985" h="6985">
                  <a:moveTo>
                    <a:pt x="6858" y="0"/>
                  </a:moveTo>
                  <a:lnTo>
                    <a:pt x="0" y="0"/>
                  </a:lnTo>
                  <a:lnTo>
                    <a:pt x="0" y="685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43" name="object 19143"/>
            <p:cNvSpPr/>
            <p:nvPr/>
          </p:nvSpPr>
          <p:spPr>
            <a:xfrm>
              <a:off x="4456531" y="56532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4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44" name="object 19144"/>
            <p:cNvSpPr/>
            <p:nvPr/>
          </p:nvSpPr>
          <p:spPr>
            <a:xfrm>
              <a:off x="4463389" y="5801868"/>
              <a:ext cx="78105" cy="0"/>
            </a:xfrm>
            <a:custGeom>
              <a:avLst/>
              <a:gdLst/>
              <a:ahLst/>
              <a:cxnLst/>
              <a:rect l="l" t="t" r="r" b="b"/>
              <a:pathLst>
                <a:path w="78104">
                  <a:moveTo>
                    <a:pt x="77724" y="0"/>
                  </a:moveTo>
                  <a:lnTo>
                    <a:pt x="3048" y="0"/>
                  </a:lnTo>
                </a:path>
                <a:path w="78104">
                  <a:moveTo>
                    <a:pt x="77724" y="0"/>
                  </a:moveTo>
                  <a:lnTo>
                    <a:pt x="3048" y="0"/>
                  </a:lnTo>
                </a:path>
                <a:path w="78104">
                  <a:moveTo>
                    <a:pt x="77724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45" name="object 19145"/>
            <p:cNvSpPr/>
            <p:nvPr/>
          </p:nvSpPr>
          <p:spPr>
            <a:xfrm>
              <a:off x="4466437" y="5801868"/>
              <a:ext cx="74930" cy="78105"/>
            </a:xfrm>
            <a:custGeom>
              <a:avLst/>
              <a:gdLst/>
              <a:ahLst/>
              <a:cxnLst/>
              <a:rect l="l" t="t" r="r" b="b"/>
              <a:pathLst>
                <a:path w="74929" h="78104">
                  <a:moveTo>
                    <a:pt x="0" y="77724"/>
                  </a:moveTo>
                  <a:lnTo>
                    <a:pt x="74676" y="77724"/>
                  </a:lnTo>
                  <a:lnTo>
                    <a:pt x="74676" y="0"/>
                  </a:lnTo>
                  <a:lnTo>
                    <a:pt x="0" y="0"/>
                  </a:lnTo>
                  <a:lnTo>
                    <a:pt x="0" y="77724"/>
                  </a:lnTo>
                  <a:lnTo>
                    <a:pt x="74676" y="77724"/>
                  </a:lnTo>
                  <a:lnTo>
                    <a:pt x="74676" y="0"/>
                  </a:lnTo>
                  <a:lnTo>
                    <a:pt x="0" y="0"/>
                  </a:lnTo>
                  <a:lnTo>
                    <a:pt x="0" y="7772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46" name="object 19146"/>
            <p:cNvSpPr/>
            <p:nvPr/>
          </p:nvSpPr>
          <p:spPr>
            <a:xfrm>
              <a:off x="4544161" y="5791962"/>
              <a:ext cx="139065" cy="0"/>
            </a:xfrm>
            <a:custGeom>
              <a:avLst/>
              <a:gdLst/>
              <a:ahLst/>
              <a:cxnLst/>
              <a:rect l="l" t="t" r="r" b="b"/>
              <a:pathLst>
                <a:path w="139064">
                  <a:moveTo>
                    <a:pt x="0" y="0"/>
                  </a:moveTo>
                  <a:lnTo>
                    <a:pt x="13868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47" name="object 19147"/>
            <p:cNvSpPr/>
            <p:nvPr/>
          </p:nvSpPr>
          <p:spPr>
            <a:xfrm>
              <a:off x="4544161" y="5795772"/>
              <a:ext cx="139065" cy="0"/>
            </a:xfrm>
            <a:custGeom>
              <a:avLst/>
              <a:gdLst/>
              <a:ahLst/>
              <a:cxnLst/>
              <a:rect l="l" t="t" r="r" b="b"/>
              <a:pathLst>
                <a:path w="139064">
                  <a:moveTo>
                    <a:pt x="0" y="0"/>
                  </a:moveTo>
                  <a:lnTo>
                    <a:pt x="13868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48" name="object 19148"/>
            <p:cNvSpPr/>
            <p:nvPr/>
          </p:nvSpPr>
          <p:spPr>
            <a:xfrm>
              <a:off x="4544923" y="5721858"/>
              <a:ext cx="69850" cy="69850"/>
            </a:xfrm>
            <a:custGeom>
              <a:avLst/>
              <a:gdLst/>
              <a:ahLst/>
              <a:cxnLst/>
              <a:rect l="l" t="t" r="r" b="b"/>
              <a:pathLst>
                <a:path w="69850" h="69850">
                  <a:moveTo>
                    <a:pt x="69341" y="69341"/>
                  </a:moveTo>
                  <a:lnTo>
                    <a:pt x="69341" y="61721"/>
                  </a:lnTo>
                  <a:lnTo>
                    <a:pt x="67055" y="54101"/>
                  </a:lnTo>
                  <a:lnTo>
                    <a:pt x="49529" y="19811"/>
                  </a:lnTo>
                  <a:lnTo>
                    <a:pt x="24383" y="5333"/>
                  </a:lnTo>
                  <a:lnTo>
                    <a:pt x="16001" y="2285"/>
                  </a:lnTo>
                  <a:lnTo>
                    <a:pt x="7619" y="761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49" name="object 19149"/>
            <p:cNvSpPr/>
            <p:nvPr/>
          </p:nvSpPr>
          <p:spPr>
            <a:xfrm>
              <a:off x="4544161" y="5795772"/>
              <a:ext cx="139065" cy="0"/>
            </a:xfrm>
            <a:custGeom>
              <a:avLst/>
              <a:gdLst/>
              <a:ahLst/>
              <a:cxnLst/>
              <a:rect l="l" t="t" r="r" b="b"/>
              <a:pathLst>
                <a:path w="139064">
                  <a:moveTo>
                    <a:pt x="0" y="0"/>
                  </a:moveTo>
                  <a:lnTo>
                    <a:pt x="13868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50" name="object 19150"/>
            <p:cNvSpPr/>
            <p:nvPr/>
          </p:nvSpPr>
          <p:spPr>
            <a:xfrm>
              <a:off x="4544161" y="5791962"/>
              <a:ext cx="139065" cy="0"/>
            </a:xfrm>
            <a:custGeom>
              <a:avLst/>
              <a:gdLst/>
              <a:ahLst/>
              <a:cxnLst/>
              <a:rect l="l" t="t" r="r" b="b"/>
              <a:pathLst>
                <a:path w="139064">
                  <a:moveTo>
                    <a:pt x="0" y="0"/>
                  </a:moveTo>
                  <a:lnTo>
                    <a:pt x="13868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51" name="object 19151"/>
            <p:cNvSpPr/>
            <p:nvPr/>
          </p:nvSpPr>
          <p:spPr>
            <a:xfrm>
              <a:off x="4544923" y="5721858"/>
              <a:ext cx="69850" cy="69850"/>
            </a:xfrm>
            <a:custGeom>
              <a:avLst/>
              <a:gdLst/>
              <a:ahLst/>
              <a:cxnLst/>
              <a:rect l="l" t="t" r="r" b="b"/>
              <a:pathLst>
                <a:path w="69850" h="69850">
                  <a:moveTo>
                    <a:pt x="69341" y="69341"/>
                  </a:moveTo>
                  <a:lnTo>
                    <a:pt x="69341" y="61721"/>
                  </a:lnTo>
                  <a:lnTo>
                    <a:pt x="67055" y="54101"/>
                  </a:lnTo>
                  <a:lnTo>
                    <a:pt x="49529" y="19811"/>
                  </a:lnTo>
                  <a:lnTo>
                    <a:pt x="24383" y="5333"/>
                  </a:lnTo>
                  <a:lnTo>
                    <a:pt x="16001" y="2285"/>
                  </a:lnTo>
                  <a:lnTo>
                    <a:pt x="7619" y="761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52" name="object 19152"/>
            <p:cNvSpPr/>
            <p:nvPr/>
          </p:nvSpPr>
          <p:spPr>
            <a:xfrm>
              <a:off x="4463389" y="5900166"/>
              <a:ext cx="0" cy="78105"/>
            </a:xfrm>
            <a:custGeom>
              <a:avLst/>
              <a:gdLst/>
              <a:ahLst/>
              <a:cxnLst/>
              <a:rect l="l" t="t" r="r" b="b"/>
              <a:pathLst>
                <a:path h="78104">
                  <a:moveTo>
                    <a:pt x="0" y="0"/>
                  </a:moveTo>
                  <a:lnTo>
                    <a:pt x="0" y="7772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53" name="object 19153"/>
            <p:cNvSpPr/>
            <p:nvPr/>
          </p:nvSpPr>
          <p:spPr>
            <a:xfrm>
              <a:off x="4466437" y="5900166"/>
              <a:ext cx="0" cy="78105"/>
            </a:xfrm>
            <a:custGeom>
              <a:avLst/>
              <a:gdLst/>
              <a:ahLst/>
              <a:cxnLst/>
              <a:rect l="l" t="t" r="r" b="b"/>
              <a:pathLst>
                <a:path h="78104">
                  <a:moveTo>
                    <a:pt x="0" y="0"/>
                  </a:moveTo>
                  <a:lnTo>
                    <a:pt x="0" y="7772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9154" name="object 19154"/>
          <p:cNvGrpSpPr/>
          <p:nvPr/>
        </p:nvGrpSpPr>
        <p:grpSpPr>
          <a:xfrm>
            <a:off x="5634585" y="6252044"/>
            <a:ext cx="76616" cy="18355"/>
            <a:chOff x="4483201" y="6067044"/>
            <a:chExt cx="60960" cy="14604"/>
          </a:xfrm>
        </p:grpSpPr>
        <p:sp>
          <p:nvSpPr>
            <p:cNvPr id="19155" name="object 19155"/>
            <p:cNvSpPr/>
            <p:nvPr/>
          </p:nvSpPr>
          <p:spPr>
            <a:xfrm>
              <a:off x="4483201" y="6079236"/>
              <a:ext cx="48260" cy="0"/>
            </a:xfrm>
            <a:custGeom>
              <a:avLst/>
              <a:gdLst/>
              <a:ahLst/>
              <a:cxnLst/>
              <a:rect l="l" t="t" r="r" b="b"/>
              <a:pathLst>
                <a:path w="48260">
                  <a:moveTo>
                    <a:pt x="48005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56" name="object 19156"/>
            <p:cNvSpPr/>
            <p:nvPr/>
          </p:nvSpPr>
          <p:spPr>
            <a:xfrm>
              <a:off x="4483201" y="6069330"/>
              <a:ext cx="60960" cy="0"/>
            </a:xfrm>
            <a:custGeom>
              <a:avLst/>
              <a:gdLst/>
              <a:ahLst/>
              <a:cxnLst/>
              <a:rect l="l" t="t" r="r" b="b"/>
              <a:pathLst>
                <a:path w="60960">
                  <a:moveTo>
                    <a:pt x="60960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9157" name="object 19157"/>
          <p:cNvGrpSpPr/>
          <p:nvPr/>
        </p:nvGrpSpPr>
        <p:grpSpPr>
          <a:xfrm>
            <a:off x="5598193" y="6030815"/>
            <a:ext cx="121308" cy="14365"/>
            <a:chOff x="4454245" y="5891021"/>
            <a:chExt cx="96520" cy="11430"/>
          </a:xfrm>
        </p:grpSpPr>
        <p:sp>
          <p:nvSpPr>
            <p:cNvPr id="19158" name="object 19158"/>
            <p:cNvSpPr/>
            <p:nvPr/>
          </p:nvSpPr>
          <p:spPr>
            <a:xfrm>
              <a:off x="4463389" y="5893307"/>
              <a:ext cx="81280" cy="0"/>
            </a:xfrm>
            <a:custGeom>
              <a:avLst/>
              <a:gdLst/>
              <a:ahLst/>
              <a:cxnLst/>
              <a:rect l="l" t="t" r="r" b="b"/>
              <a:pathLst>
                <a:path w="81279">
                  <a:moveTo>
                    <a:pt x="80772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59" name="object 19159"/>
            <p:cNvSpPr/>
            <p:nvPr/>
          </p:nvSpPr>
          <p:spPr>
            <a:xfrm>
              <a:off x="4463389" y="5900165"/>
              <a:ext cx="81280" cy="0"/>
            </a:xfrm>
            <a:custGeom>
              <a:avLst/>
              <a:gdLst/>
              <a:ahLst/>
              <a:cxnLst/>
              <a:rect l="l" t="t" r="r" b="b"/>
              <a:pathLst>
                <a:path w="81279">
                  <a:moveTo>
                    <a:pt x="80772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60" name="object 19160"/>
            <p:cNvSpPr/>
            <p:nvPr/>
          </p:nvSpPr>
          <p:spPr>
            <a:xfrm>
              <a:off x="4466437" y="5893307"/>
              <a:ext cx="78105" cy="0"/>
            </a:xfrm>
            <a:custGeom>
              <a:avLst/>
              <a:gdLst/>
              <a:ahLst/>
              <a:cxnLst/>
              <a:rect l="l" t="t" r="r" b="b"/>
              <a:pathLst>
                <a:path w="78104">
                  <a:moveTo>
                    <a:pt x="77724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61" name="object 19161"/>
            <p:cNvSpPr/>
            <p:nvPr/>
          </p:nvSpPr>
          <p:spPr>
            <a:xfrm>
              <a:off x="4461103" y="5894831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2286" y="0"/>
                  </a:moveTo>
                  <a:lnTo>
                    <a:pt x="3902" y="669"/>
                  </a:lnTo>
                  <a:lnTo>
                    <a:pt x="4572" y="2286"/>
                  </a:lnTo>
                  <a:lnTo>
                    <a:pt x="3902" y="3902"/>
                  </a:lnTo>
                  <a:lnTo>
                    <a:pt x="2286" y="4572"/>
                  </a:lnTo>
                  <a:lnTo>
                    <a:pt x="669" y="3902"/>
                  </a:lnTo>
                  <a:lnTo>
                    <a:pt x="0" y="2286"/>
                  </a:lnTo>
                  <a:lnTo>
                    <a:pt x="669" y="669"/>
                  </a:lnTo>
                  <a:lnTo>
                    <a:pt x="228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62" name="object 19162"/>
            <p:cNvSpPr/>
            <p:nvPr/>
          </p:nvSpPr>
          <p:spPr>
            <a:xfrm>
              <a:off x="4463389" y="5893307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5">
                  <a:moveTo>
                    <a:pt x="0" y="0"/>
                  </a:moveTo>
                  <a:lnTo>
                    <a:pt x="0" y="685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63" name="object 19163"/>
            <p:cNvSpPr/>
            <p:nvPr/>
          </p:nvSpPr>
          <p:spPr>
            <a:xfrm>
              <a:off x="4464151" y="5891021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2286" y="0"/>
                  </a:moveTo>
                  <a:lnTo>
                    <a:pt x="3902" y="669"/>
                  </a:lnTo>
                  <a:lnTo>
                    <a:pt x="4572" y="2286"/>
                  </a:lnTo>
                  <a:lnTo>
                    <a:pt x="3902" y="3902"/>
                  </a:lnTo>
                  <a:lnTo>
                    <a:pt x="2286" y="4572"/>
                  </a:lnTo>
                  <a:lnTo>
                    <a:pt x="669" y="3902"/>
                  </a:lnTo>
                  <a:lnTo>
                    <a:pt x="0" y="2286"/>
                  </a:lnTo>
                  <a:lnTo>
                    <a:pt x="669" y="669"/>
                  </a:lnTo>
                  <a:lnTo>
                    <a:pt x="228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64" name="object 19164"/>
            <p:cNvSpPr/>
            <p:nvPr/>
          </p:nvSpPr>
          <p:spPr>
            <a:xfrm>
              <a:off x="4456531" y="5897117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65" name="object 19165"/>
            <p:cNvSpPr/>
            <p:nvPr/>
          </p:nvSpPr>
          <p:spPr>
            <a:xfrm>
              <a:off x="4456531" y="5900165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5">
                  <a:moveTo>
                    <a:pt x="685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66" name="object 19166"/>
            <p:cNvSpPr/>
            <p:nvPr/>
          </p:nvSpPr>
          <p:spPr>
            <a:xfrm>
              <a:off x="4459579" y="5900165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10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67" name="object 19167"/>
            <p:cNvSpPr/>
            <p:nvPr/>
          </p:nvSpPr>
          <p:spPr>
            <a:xfrm>
              <a:off x="4459579" y="5893307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5">
                  <a:moveTo>
                    <a:pt x="0" y="0"/>
                  </a:moveTo>
                  <a:lnTo>
                    <a:pt x="0" y="685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68" name="object 19168"/>
            <p:cNvSpPr/>
            <p:nvPr/>
          </p:nvSpPr>
          <p:spPr>
            <a:xfrm>
              <a:off x="4459579" y="589330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5">
                  <a:moveTo>
                    <a:pt x="685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69" name="object 19169"/>
            <p:cNvSpPr/>
            <p:nvPr/>
          </p:nvSpPr>
          <p:spPr>
            <a:xfrm>
              <a:off x="4464151" y="5891021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2286" y="0"/>
                  </a:moveTo>
                  <a:lnTo>
                    <a:pt x="3902" y="669"/>
                  </a:lnTo>
                  <a:lnTo>
                    <a:pt x="4572" y="2286"/>
                  </a:lnTo>
                  <a:lnTo>
                    <a:pt x="3902" y="3902"/>
                  </a:lnTo>
                  <a:lnTo>
                    <a:pt x="2286" y="4572"/>
                  </a:lnTo>
                  <a:lnTo>
                    <a:pt x="669" y="3902"/>
                  </a:lnTo>
                  <a:lnTo>
                    <a:pt x="0" y="2286"/>
                  </a:lnTo>
                  <a:lnTo>
                    <a:pt x="669" y="669"/>
                  </a:lnTo>
                  <a:lnTo>
                    <a:pt x="228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70" name="object 19170"/>
            <p:cNvSpPr/>
            <p:nvPr/>
          </p:nvSpPr>
          <p:spPr>
            <a:xfrm>
              <a:off x="4544161" y="5893307"/>
              <a:ext cx="3810" cy="6985"/>
            </a:xfrm>
            <a:custGeom>
              <a:avLst/>
              <a:gdLst/>
              <a:ahLst/>
              <a:cxnLst/>
              <a:rect l="l" t="t" r="r" b="b"/>
              <a:pathLst>
                <a:path w="3810" h="6985">
                  <a:moveTo>
                    <a:pt x="0" y="0"/>
                  </a:moveTo>
                  <a:lnTo>
                    <a:pt x="0" y="6858"/>
                  </a:lnTo>
                </a:path>
                <a:path w="3810" h="6985">
                  <a:moveTo>
                    <a:pt x="0" y="0"/>
                  </a:moveTo>
                  <a:lnTo>
                    <a:pt x="0" y="6858"/>
                  </a:lnTo>
                  <a:lnTo>
                    <a:pt x="3810" y="685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71" name="object 19171"/>
            <p:cNvSpPr/>
            <p:nvPr/>
          </p:nvSpPr>
          <p:spPr>
            <a:xfrm>
              <a:off x="4544161" y="5897117"/>
              <a:ext cx="3810" cy="3175"/>
            </a:xfrm>
            <a:custGeom>
              <a:avLst/>
              <a:gdLst/>
              <a:ahLst/>
              <a:cxnLst/>
              <a:rect l="l" t="t" r="r" b="b"/>
              <a:pathLst>
                <a:path w="3810" h="3175">
                  <a:moveTo>
                    <a:pt x="3810" y="0"/>
                  </a:moveTo>
                  <a:lnTo>
                    <a:pt x="3810" y="3048"/>
                  </a:lnTo>
                </a:path>
                <a:path w="3810" h="3175">
                  <a:moveTo>
                    <a:pt x="3810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72" name="object 19172"/>
            <p:cNvSpPr/>
            <p:nvPr/>
          </p:nvSpPr>
          <p:spPr>
            <a:xfrm>
              <a:off x="4454245" y="5894831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2286" y="0"/>
                  </a:moveTo>
                  <a:lnTo>
                    <a:pt x="3902" y="669"/>
                  </a:lnTo>
                  <a:lnTo>
                    <a:pt x="4572" y="2286"/>
                  </a:lnTo>
                  <a:lnTo>
                    <a:pt x="3902" y="3902"/>
                  </a:lnTo>
                  <a:lnTo>
                    <a:pt x="2286" y="4572"/>
                  </a:lnTo>
                  <a:lnTo>
                    <a:pt x="669" y="3902"/>
                  </a:lnTo>
                  <a:lnTo>
                    <a:pt x="0" y="2286"/>
                  </a:lnTo>
                  <a:lnTo>
                    <a:pt x="669" y="669"/>
                  </a:lnTo>
                  <a:lnTo>
                    <a:pt x="228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9173" name="object 19173"/>
          <p:cNvGrpSpPr/>
          <p:nvPr/>
        </p:nvGrpSpPr>
        <p:grpSpPr>
          <a:xfrm>
            <a:off x="5598193" y="6137120"/>
            <a:ext cx="121308" cy="133280"/>
            <a:chOff x="4454245" y="5975603"/>
            <a:chExt cx="96520" cy="106045"/>
          </a:xfrm>
        </p:grpSpPr>
        <p:sp>
          <p:nvSpPr>
            <p:cNvPr id="19174" name="object 19174"/>
            <p:cNvSpPr/>
            <p:nvPr/>
          </p:nvSpPr>
          <p:spPr>
            <a:xfrm>
              <a:off x="4463389" y="5977889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4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75" name="object 19175"/>
            <p:cNvSpPr/>
            <p:nvPr/>
          </p:nvSpPr>
          <p:spPr>
            <a:xfrm>
              <a:off x="4463389" y="5977889"/>
              <a:ext cx="0" cy="81915"/>
            </a:xfrm>
            <a:custGeom>
              <a:avLst/>
              <a:gdLst/>
              <a:ahLst/>
              <a:cxnLst/>
              <a:rect l="l" t="t" r="r" b="b"/>
              <a:pathLst>
                <a:path h="81914">
                  <a:moveTo>
                    <a:pt x="0" y="81534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76" name="object 19176"/>
            <p:cNvSpPr/>
            <p:nvPr/>
          </p:nvSpPr>
          <p:spPr>
            <a:xfrm>
              <a:off x="4463389" y="5977889"/>
              <a:ext cx="3175" cy="81915"/>
            </a:xfrm>
            <a:custGeom>
              <a:avLst/>
              <a:gdLst/>
              <a:ahLst/>
              <a:cxnLst/>
              <a:rect l="l" t="t" r="r" b="b"/>
              <a:pathLst>
                <a:path w="3175" h="81914">
                  <a:moveTo>
                    <a:pt x="3048" y="81534"/>
                  </a:moveTo>
                  <a:lnTo>
                    <a:pt x="3048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77" name="object 19177"/>
            <p:cNvSpPr/>
            <p:nvPr/>
          </p:nvSpPr>
          <p:spPr>
            <a:xfrm>
              <a:off x="4466437" y="6065519"/>
              <a:ext cx="78105" cy="0"/>
            </a:xfrm>
            <a:custGeom>
              <a:avLst/>
              <a:gdLst/>
              <a:ahLst/>
              <a:cxnLst/>
              <a:rect l="l" t="t" r="r" b="b"/>
              <a:pathLst>
                <a:path w="78104">
                  <a:moveTo>
                    <a:pt x="77724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78" name="object 19178"/>
            <p:cNvSpPr/>
            <p:nvPr/>
          </p:nvSpPr>
          <p:spPr>
            <a:xfrm>
              <a:off x="4463389" y="6059423"/>
              <a:ext cx="81280" cy="0"/>
            </a:xfrm>
            <a:custGeom>
              <a:avLst/>
              <a:gdLst/>
              <a:ahLst/>
              <a:cxnLst/>
              <a:rect l="l" t="t" r="r" b="b"/>
              <a:pathLst>
                <a:path w="81279">
                  <a:moveTo>
                    <a:pt x="80772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79" name="object 19179"/>
            <p:cNvSpPr/>
            <p:nvPr/>
          </p:nvSpPr>
          <p:spPr>
            <a:xfrm>
              <a:off x="4463389" y="6062471"/>
              <a:ext cx="81280" cy="0"/>
            </a:xfrm>
            <a:custGeom>
              <a:avLst/>
              <a:gdLst/>
              <a:ahLst/>
              <a:cxnLst/>
              <a:rect l="l" t="t" r="r" b="b"/>
              <a:pathLst>
                <a:path w="81279">
                  <a:moveTo>
                    <a:pt x="80772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80" name="object 19180"/>
            <p:cNvSpPr/>
            <p:nvPr/>
          </p:nvSpPr>
          <p:spPr>
            <a:xfrm>
              <a:off x="4456531" y="6059423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3048"/>
                  </a:moveTo>
                  <a:lnTo>
                    <a:pt x="0" y="3048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81" name="object 19181"/>
            <p:cNvSpPr/>
            <p:nvPr/>
          </p:nvSpPr>
          <p:spPr>
            <a:xfrm>
              <a:off x="4456531" y="6059423"/>
              <a:ext cx="10160" cy="6350"/>
            </a:xfrm>
            <a:custGeom>
              <a:avLst/>
              <a:gdLst/>
              <a:ahLst/>
              <a:cxnLst/>
              <a:rect l="l" t="t" r="r" b="b"/>
              <a:pathLst>
                <a:path w="10160" h="6350">
                  <a:moveTo>
                    <a:pt x="9905" y="6096"/>
                  </a:moveTo>
                  <a:lnTo>
                    <a:pt x="3047" y="6096"/>
                  </a:lnTo>
                  <a:lnTo>
                    <a:pt x="3047" y="0"/>
                  </a:lnTo>
                  <a:lnTo>
                    <a:pt x="6857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82" name="object 19182"/>
            <p:cNvSpPr/>
            <p:nvPr/>
          </p:nvSpPr>
          <p:spPr>
            <a:xfrm>
              <a:off x="4464151" y="6063233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2286" y="0"/>
                  </a:moveTo>
                  <a:lnTo>
                    <a:pt x="3902" y="669"/>
                  </a:lnTo>
                  <a:lnTo>
                    <a:pt x="4572" y="2286"/>
                  </a:lnTo>
                  <a:lnTo>
                    <a:pt x="3902" y="3902"/>
                  </a:lnTo>
                  <a:lnTo>
                    <a:pt x="2286" y="4572"/>
                  </a:lnTo>
                  <a:lnTo>
                    <a:pt x="669" y="3902"/>
                  </a:lnTo>
                  <a:lnTo>
                    <a:pt x="0" y="2286"/>
                  </a:lnTo>
                  <a:lnTo>
                    <a:pt x="669" y="669"/>
                  </a:lnTo>
                  <a:lnTo>
                    <a:pt x="228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83" name="object 19183"/>
            <p:cNvSpPr/>
            <p:nvPr/>
          </p:nvSpPr>
          <p:spPr>
            <a:xfrm>
              <a:off x="4463389" y="6059423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304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84" name="object 19184"/>
            <p:cNvSpPr/>
            <p:nvPr/>
          </p:nvSpPr>
          <p:spPr>
            <a:xfrm>
              <a:off x="4461103" y="6060185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2286" y="0"/>
                  </a:moveTo>
                  <a:lnTo>
                    <a:pt x="3902" y="669"/>
                  </a:lnTo>
                  <a:lnTo>
                    <a:pt x="4572" y="2286"/>
                  </a:lnTo>
                  <a:lnTo>
                    <a:pt x="3902" y="3902"/>
                  </a:lnTo>
                  <a:lnTo>
                    <a:pt x="2286" y="4572"/>
                  </a:lnTo>
                  <a:lnTo>
                    <a:pt x="669" y="3902"/>
                  </a:lnTo>
                  <a:lnTo>
                    <a:pt x="0" y="2286"/>
                  </a:lnTo>
                  <a:lnTo>
                    <a:pt x="669" y="669"/>
                  </a:lnTo>
                  <a:lnTo>
                    <a:pt x="228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85" name="object 19185"/>
            <p:cNvSpPr/>
            <p:nvPr/>
          </p:nvSpPr>
          <p:spPr>
            <a:xfrm>
              <a:off x="4544161" y="6062471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10">
                  <a:moveTo>
                    <a:pt x="3810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86" name="object 19186"/>
            <p:cNvSpPr/>
            <p:nvPr/>
          </p:nvSpPr>
          <p:spPr>
            <a:xfrm>
              <a:off x="4544161" y="6059423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10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87" name="object 19187"/>
            <p:cNvSpPr/>
            <p:nvPr/>
          </p:nvSpPr>
          <p:spPr>
            <a:xfrm>
              <a:off x="4544161" y="6059423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6096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88" name="object 19188"/>
            <p:cNvSpPr/>
            <p:nvPr/>
          </p:nvSpPr>
          <p:spPr>
            <a:xfrm>
              <a:off x="4544161" y="6059423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304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89" name="object 19189"/>
            <p:cNvSpPr/>
            <p:nvPr/>
          </p:nvSpPr>
          <p:spPr>
            <a:xfrm>
              <a:off x="4547971" y="6059423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304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90" name="object 19190"/>
            <p:cNvSpPr/>
            <p:nvPr/>
          </p:nvSpPr>
          <p:spPr>
            <a:xfrm>
              <a:off x="4470247" y="6069329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60">
                  <a:moveTo>
                    <a:pt x="9905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91" name="object 19191"/>
            <p:cNvSpPr/>
            <p:nvPr/>
          </p:nvSpPr>
          <p:spPr>
            <a:xfrm>
              <a:off x="4483201" y="6079235"/>
              <a:ext cx="48260" cy="0"/>
            </a:xfrm>
            <a:custGeom>
              <a:avLst/>
              <a:gdLst/>
              <a:ahLst/>
              <a:cxnLst/>
              <a:rect l="l" t="t" r="r" b="b"/>
              <a:pathLst>
                <a:path w="48260">
                  <a:moveTo>
                    <a:pt x="48005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9192" name="object 19192"/>
          <p:cNvGrpSpPr/>
          <p:nvPr/>
        </p:nvGrpSpPr>
        <p:grpSpPr>
          <a:xfrm>
            <a:off x="5708328" y="6030815"/>
            <a:ext cx="11173" cy="14365"/>
            <a:chOff x="4541875" y="5891021"/>
            <a:chExt cx="8890" cy="11430"/>
          </a:xfrm>
        </p:grpSpPr>
        <p:sp>
          <p:nvSpPr>
            <p:cNvPr id="19193" name="object 19193"/>
            <p:cNvSpPr/>
            <p:nvPr/>
          </p:nvSpPr>
          <p:spPr>
            <a:xfrm>
              <a:off x="4547971" y="5897117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94" name="object 19194"/>
            <p:cNvSpPr/>
            <p:nvPr/>
          </p:nvSpPr>
          <p:spPr>
            <a:xfrm>
              <a:off x="4544161" y="5893307"/>
              <a:ext cx="3810" cy="6985"/>
            </a:xfrm>
            <a:custGeom>
              <a:avLst/>
              <a:gdLst/>
              <a:ahLst/>
              <a:cxnLst/>
              <a:rect l="l" t="t" r="r" b="b"/>
              <a:pathLst>
                <a:path w="3810" h="6985">
                  <a:moveTo>
                    <a:pt x="0" y="0"/>
                  </a:moveTo>
                  <a:lnTo>
                    <a:pt x="0" y="6858"/>
                  </a:lnTo>
                </a:path>
                <a:path w="3810" h="6985">
                  <a:moveTo>
                    <a:pt x="0" y="0"/>
                  </a:moveTo>
                  <a:lnTo>
                    <a:pt x="0" y="6858"/>
                  </a:lnTo>
                  <a:lnTo>
                    <a:pt x="3810" y="685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95" name="object 19195"/>
            <p:cNvSpPr/>
            <p:nvPr/>
          </p:nvSpPr>
          <p:spPr>
            <a:xfrm>
              <a:off x="4544161" y="589711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10">
                  <a:moveTo>
                    <a:pt x="3810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9196" name="object 19196"/>
          <p:cNvGrpSpPr/>
          <p:nvPr/>
        </p:nvGrpSpPr>
        <p:grpSpPr>
          <a:xfrm>
            <a:off x="5598193" y="6030815"/>
            <a:ext cx="113328" cy="14365"/>
            <a:chOff x="4454245" y="5891021"/>
            <a:chExt cx="90170" cy="11430"/>
          </a:xfrm>
        </p:grpSpPr>
        <p:sp>
          <p:nvSpPr>
            <p:cNvPr id="19197" name="object 19197"/>
            <p:cNvSpPr/>
            <p:nvPr/>
          </p:nvSpPr>
          <p:spPr>
            <a:xfrm>
              <a:off x="4461103" y="5894831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2286" y="0"/>
                  </a:moveTo>
                  <a:lnTo>
                    <a:pt x="3902" y="669"/>
                  </a:lnTo>
                  <a:lnTo>
                    <a:pt x="4572" y="2286"/>
                  </a:lnTo>
                  <a:lnTo>
                    <a:pt x="3902" y="3902"/>
                  </a:lnTo>
                  <a:lnTo>
                    <a:pt x="2286" y="4572"/>
                  </a:lnTo>
                  <a:lnTo>
                    <a:pt x="669" y="3902"/>
                  </a:lnTo>
                  <a:lnTo>
                    <a:pt x="0" y="2286"/>
                  </a:lnTo>
                  <a:lnTo>
                    <a:pt x="669" y="669"/>
                  </a:lnTo>
                  <a:lnTo>
                    <a:pt x="228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98" name="object 19198"/>
            <p:cNvSpPr/>
            <p:nvPr/>
          </p:nvSpPr>
          <p:spPr>
            <a:xfrm>
              <a:off x="4463389" y="5893307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5">
                  <a:moveTo>
                    <a:pt x="0" y="0"/>
                  </a:moveTo>
                  <a:lnTo>
                    <a:pt x="0" y="685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99" name="object 19199"/>
            <p:cNvSpPr/>
            <p:nvPr/>
          </p:nvSpPr>
          <p:spPr>
            <a:xfrm>
              <a:off x="4464151" y="5891021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2286" y="0"/>
                  </a:moveTo>
                  <a:lnTo>
                    <a:pt x="3902" y="669"/>
                  </a:lnTo>
                  <a:lnTo>
                    <a:pt x="4572" y="2286"/>
                  </a:lnTo>
                  <a:lnTo>
                    <a:pt x="3902" y="3902"/>
                  </a:lnTo>
                  <a:lnTo>
                    <a:pt x="2286" y="4572"/>
                  </a:lnTo>
                  <a:lnTo>
                    <a:pt x="669" y="3902"/>
                  </a:lnTo>
                  <a:lnTo>
                    <a:pt x="0" y="2286"/>
                  </a:lnTo>
                  <a:lnTo>
                    <a:pt x="669" y="669"/>
                  </a:lnTo>
                  <a:lnTo>
                    <a:pt x="228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00" name="object 19200"/>
            <p:cNvSpPr/>
            <p:nvPr/>
          </p:nvSpPr>
          <p:spPr>
            <a:xfrm>
              <a:off x="4456531" y="5900165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5">
                  <a:moveTo>
                    <a:pt x="685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01" name="object 19201"/>
            <p:cNvSpPr/>
            <p:nvPr/>
          </p:nvSpPr>
          <p:spPr>
            <a:xfrm>
              <a:off x="4459579" y="5900165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10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02" name="object 19202"/>
            <p:cNvSpPr/>
            <p:nvPr/>
          </p:nvSpPr>
          <p:spPr>
            <a:xfrm>
              <a:off x="4459579" y="5893307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5">
                  <a:moveTo>
                    <a:pt x="0" y="0"/>
                  </a:moveTo>
                  <a:lnTo>
                    <a:pt x="0" y="685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03" name="object 19203"/>
            <p:cNvSpPr/>
            <p:nvPr/>
          </p:nvSpPr>
          <p:spPr>
            <a:xfrm>
              <a:off x="4459579" y="589330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5">
                  <a:moveTo>
                    <a:pt x="685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04" name="object 19204"/>
            <p:cNvSpPr/>
            <p:nvPr/>
          </p:nvSpPr>
          <p:spPr>
            <a:xfrm>
              <a:off x="4464151" y="5891021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2286" y="0"/>
                  </a:moveTo>
                  <a:lnTo>
                    <a:pt x="3902" y="669"/>
                  </a:lnTo>
                  <a:lnTo>
                    <a:pt x="4572" y="2286"/>
                  </a:lnTo>
                  <a:lnTo>
                    <a:pt x="3902" y="3902"/>
                  </a:lnTo>
                  <a:lnTo>
                    <a:pt x="2286" y="4572"/>
                  </a:lnTo>
                  <a:lnTo>
                    <a:pt x="669" y="3902"/>
                  </a:lnTo>
                  <a:lnTo>
                    <a:pt x="0" y="2286"/>
                  </a:lnTo>
                  <a:lnTo>
                    <a:pt x="669" y="669"/>
                  </a:lnTo>
                  <a:lnTo>
                    <a:pt x="228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05" name="object 19205"/>
            <p:cNvSpPr/>
            <p:nvPr/>
          </p:nvSpPr>
          <p:spPr>
            <a:xfrm>
              <a:off x="4456531" y="5897117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06" name="object 19206"/>
            <p:cNvSpPr/>
            <p:nvPr/>
          </p:nvSpPr>
          <p:spPr>
            <a:xfrm>
              <a:off x="4454245" y="5894831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2286" y="0"/>
                  </a:moveTo>
                  <a:lnTo>
                    <a:pt x="3902" y="669"/>
                  </a:lnTo>
                  <a:lnTo>
                    <a:pt x="4572" y="2286"/>
                  </a:lnTo>
                  <a:lnTo>
                    <a:pt x="3902" y="3902"/>
                  </a:lnTo>
                  <a:lnTo>
                    <a:pt x="2286" y="4572"/>
                  </a:lnTo>
                  <a:lnTo>
                    <a:pt x="669" y="3902"/>
                  </a:lnTo>
                  <a:lnTo>
                    <a:pt x="0" y="2286"/>
                  </a:lnTo>
                  <a:lnTo>
                    <a:pt x="669" y="669"/>
                  </a:lnTo>
                  <a:lnTo>
                    <a:pt x="228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07" name="object 19207"/>
            <p:cNvSpPr/>
            <p:nvPr/>
          </p:nvSpPr>
          <p:spPr>
            <a:xfrm>
              <a:off x="4463389" y="5893307"/>
              <a:ext cx="81280" cy="0"/>
            </a:xfrm>
            <a:custGeom>
              <a:avLst/>
              <a:gdLst/>
              <a:ahLst/>
              <a:cxnLst/>
              <a:rect l="l" t="t" r="r" b="b"/>
              <a:pathLst>
                <a:path w="81279">
                  <a:moveTo>
                    <a:pt x="80772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08" name="object 19208"/>
            <p:cNvSpPr/>
            <p:nvPr/>
          </p:nvSpPr>
          <p:spPr>
            <a:xfrm>
              <a:off x="4463389" y="5900165"/>
              <a:ext cx="81280" cy="0"/>
            </a:xfrm>
            <a:custGeom>
              <a:avLst/>
              <a:gdLst/>
              <a:ahLst/>
              <a:cxnLst/>
              <a:rect l="l" t="t" r="r" b="b"/>
              <a:pathLst>
                <a:path w="81279">
                  <a:moveTo>
                    <a:pt x="80772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09" name="object 19209"/>
            <p:cNvSpPr/>
            <p:nvPr/>
          </p:nvSpPr>
          <p:spPr>
            <a:xfrm>
              <a:off x="4466437" y="5893307"/>
              <a:ext cx="78105" cy="0"/>
            </a:xfrm>
            <a:custGeom>
              <a:avLst/>
              <a:gdLst/>
              <a:ahLst/>
              <a:cxnLst/>
              <a:rect l="l" t="t" r="r" b="b"/>
              <a:pathLst>
                <a:path w="78104">
                  <a:moveTo>
                    <a:pt x="77724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9210" name="object 19210"/>
          <p:cNvGrpSpPr/>
          <p:nvPr/>
        </p:nvGrpSpPr>
        <p:grpSpPr>
          <a:xfrm>
            <a:off x="5708328" y="6239594"/>
            <a:ext cx="11173" cy="11173"/>
            <a:chOff x="4541875" y="6057138"/>
            <a:chExt cx="8890" cy="8890"/>
          </a:xfrm>
        </p:grpSpPr>
        <p:sp>
          <p:nvSpPr>
            <p:cNvPr id="19211" name="object 19211"/>
            <p:cNvSpPr/>
            <p:nvPr/>
          </p:nvSpPr>
          <p:spPr>
            <a:xfrm>
              <a:off x="4544161" y="606247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10">
                  <a:moveTo>
                    <a:pt x="3810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12" name="object 19212"/>
            <p:cNvSpPr/>
            <p:nvPr/>
          </p:nvSpPr>
          <p:spPr>
            <a:xfrm>
              <a:off x="4544161" y="605942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10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13" name="object 19213"/>
            <p:cNvSpPr/>
            <p:nvPr/>
          </p:nvSpPr>
          <p:spPr>
            <a:xfrm>
              <a:off x="4544161" y="6059424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6096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14" name="object 19214"/>
            <p:cNvSpPr/>
            <p:nvPr/>
          </p:nvSpPr>
          <p:spPr>
            <a:xfrm>
              <a:off x="4544161" y="6059424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304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15" name="object 19215"/>
            <p:cNvSpPr/>
            <p:nvPr/>
          </p:nvSpPr>
          <p:spPr>
            <a:xfrm>
              <a:off x="4547971" y="6059424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304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9216" name="object 19216"/>
          <p:cNvSpPr/>
          <p:nvPr/>
        </p:nvSpPr>
        <p:spPr>
          <a:xfrm>
            <a:off x="5609686" y="6139993"/>
            <a:ext cx="3990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3048" y="0"/>
                </a:moveTo>
                <a:lnTo>
                  <a:pt x="0" y="0"/>
                </a:lnTo>
              </a:path>
              <a:path w="3175">
                <a:moveTo>
                  <a:pt x="3048" y="0"/>
                </a:moveTo>
                <a:lnTo>
                  <a:pt x="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9217" name="object 19217"/>
          <p:cNvGrpSpPr/>
          <p:nvPr/>
        </p:nvGrpSpPr>
        <p:grpSpPr>
          <a:xfrm>
            <a:off x="5598193" y="5732015"/>
            <a:ext cx="116520" cy="538705"/>
            <a:chOff x="4454245" y="5653278"/>
            <a:chExt cx="92710" cy="428625"/>
          </a:xfrm>
        </p:grpSpPr>
        <p:sp>
          <p:nvSpPr>
            <p:cNvPr id="19218" name="object 19218"/>
            <p:cNvSpPr/>
            <p:nvPr/>
          </p:nvSpPr>
          <p:spPr>
            <a:xfrm>
              <a:off x="4456531" y="6059424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3048"/>
                  </a:moveTo>
                  <a:lnTo>
                    <a:pt x="0" y="3048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19" name="object 19219"/>
            <p:cNvSpPr/>
            <p:nvPr/>
          </p:nvSpPr>
          <p:spPr>
            <a:xfrm>
              <a:off x="4456531" y="6059424"/>
              <a:ext cx="10160" cy="6350"/>
            </a:xfrm>
            <a:custGeom>
              <a:avLst/>
              <a:gdLst/>
              <a:ahLst/>
              <a:cxnLst/>
              <a:rect l="l" t="t" r="r" b="b"/>
              <a:pathLst>
                <a:path w="10160" h="6350">
                  <a:moveTo>
                    <a:pt x="9905" y="6096"/>
                  </a:moveTo>
                  <a:lnTo>
                    <a:pt x="3047" y="6096"/>
                  </a:lnTo>
                  <a:lnTo>
                    <a:pt x="3047" y="0"/>
                  </a:lnTo>
                  <a:lnTo>
                    <a:pt x="6857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20" name="object 19220"/>
            <p:cNvSpPr/>
            <p:nvPr/>
          </p:nvSpPr>
          <p:spPr>
            <a:xfrm>
              <a:off x="4464151" y="6063234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2286" y="0"/>
                  </a:moveTo>
                  <a:lnTo>
                    <a:pt x="3902" y="669"/>
                  </a:lnTo>
                  <a:lnTo>
                    <a:pt x="4572" y="2286"/>
                  </a:lnTo>
                  <a:lnTo>
                    <a:pt x="3902" y="3902"/>
                  </a:lnTo>
                  <a:lnTo>
                    <a:pt x="2286" y="4572"/>
                  </a:lnTo>
                  <a:lnTo>
                    <a:pt x="669" y="3902"/>
                  </a:lnTo>
                  <a:lnTo>
                    <a:pt x="0" y="2286"/>
                  </a:lnTo>
                  <a:lnTo>
                    <a:pt x="669" y="669"/>
                  </a:lnTo>
                  <a:lnTo>
                    <a:pt x="228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21" name="object 19221"/>
            <p:cNvSpPr/>
            <p:nvPr/>
          </p:nvSpPr>
          <p:spPr>
            <a:xfrm>
              <a:off x="4463389" y="6059424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304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22" name="object 19222"/>
            <p:cNvSpPr/>
            <p:nvPr/>
          </p:nvSpPr>
          <p:spPr>
            <a:xfrm>
              <a:off x="4461103" y="6060186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2286" y="0"/>
                  </a:moveTo>
                  <a:lnTo>
                    <a:pt x="3902" y="669"/>
                  </a:lnTo>
                  <a:lnTo>
                    <a:pt x="4572" y="2286"/>
                  </a:lnTo>
                  <a:lnTo>
                    <a:pt x="3902" y="3902"/>
                  </a:lnTo>
                  <a:lnTo>
                    <a:pt x="2286" y="4572"/>
                  </a:lnTo>
                  <a:lnTo>
                    <a:pt x="669" y="3902"/>
                  </a:lnTo>
                  <a:lnTo>
                    <a:pt x="0" y="2286"/>
                  </a:lnTo>
                  <a:lnTo>
                    <a:pt x="669" y="669"/>
                  </a:lnTo>
                  <a:lnTo>
                    <a:pt x="228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23" name="object 19223"/>
            <p:cNvSpPr/>
            <p:nvPr/>
          </p:nvSpPr>
          <p:spPr>
            <a:xfrm>
              <a:off x="4466437" y="5977890"/>
              <a:ext cx="0" cy="81915"/>
            </a:xfrm>
            <a:custGeom>
              <a:avLst/>
              <a:gdLst/>
              <a:ahLst/>
              <a:cxnLst/>
              <a:rect l="l" t="t" r="r" b="b"/>
              <a:pathLst>
                <a:path h="81914">
                  <a:moveTo>
                    <a:pt x="0" y="81534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24" name="object 19224"/>
            <p:cNvSpPr/>
            <p:nvPr/>
          </p:nvSpPr>
          <p:spPr>
            <a:xfrm>
              <a:off x="4463389" y="5977890"/>
              <a:ext cx="0" cy="81915"/>
            </a:xfrm>
            <a:custGeom>
              <a:avLst/>
              <a:gdLst/>
              <a:ahLst/>
              <a:cxnLst/>
              <a:rect l="l" t="t" r="r" b="b"/>
              <a:pathLst>
                <a:path h="81914">
                  <a:moveTo>
                    <a:pt x="0" y="81534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25" name="object 19225"/>
            <p:cNvSpPr/>
            <p:nvPr/>
          </p:nvSpPr>
          <p:spPr>
            <a:xfrm>
              <a:off x="4466437" y="6065520"/>
              <a:ext cx="78105" cy="0"/>
            </a:xfrm>
            <a:custGeom>
              <a:avLst/>
              <a:gdLst/>
              <a:ahLst/>
              <a:cxnLst/>
              <a:rect l="l" t="t" r="r" b="b"/>
              <a:pathLst>
                <a:path w="78104">
                  <a:moveTo>
                    <a:pt x="77724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26" name="object 19226"/>
            <p:cNvSpPr/>
            <p:nvPr/>
          </p:nvSpPr>
          <p:spPr>
            <a:xfrm>
              <a:off x="4463389" y="6059424"/>
              <a:ext cx="81280" cy="0"/>
            </a:xfrm>
            <a:custGeom>
              <a:avLst/>
              <a:gdLst/>
              <a:ahLst/>
              <a:cxnLst/>
              <a:rect l="l" t="t" r="r" b="b"/>
              <a:pathLst>
                <a:path w="81279">
                  <a:moveTo>
                    <a:pt x="80772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27" name="object 19227"/>
            <p:cNvSpPr/>
            <p:nvPr/>
          </p:nvSpPr>
          <p:spPr>
            <a:xfrm>
              <a:off x="4463389" y="6062472"/>
              <a:ext cx="81280" cy="0"/>
            </a:xfrm>
            <a:custGeom>
              <a:avLst/>
              <a:gdLst/>
              <a:ahLst/>
              <a:cxnLst/>
              <a:rect l="l" t="t" r="r" b="b"/>
              <a:pathLst>
                <a:path w="81279">
                  <a:moveTo>
                    <a:pt x="80772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28" name="object 19228"/>
            <p:cNvSpPr/>
            <p:nvPr/>
          </p:nvSpPr>
          <p:spPr>
            <a:xfrm>
              <a:off x="4466437" y="6069330"/>
              <a:ext cx="78105" cy="0"/>
            </a:xfrm>
            <a:custGeom>
              <a:avLst/>
              <a:gdLst/>
              <a:ahLst/>
              <a:cxnLst/>
              <a:rect l="l" t="t" r="r" b="b"/>
              <a:pathLst>
                <a:path w="78104">
                  <a:moveTo>
                    <a:pt x="77724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29" name="object 19229"/>
            <p:cNvSpPr/>
            <p:nvPr/>
          </p:nvSpPr>
          <p:spPr>
            <a:xfrm>
              <a:off x="4480153" y="6079236"/>
              <a:ext cx="51435" cy="0"/>
            </a:xfrm>
            <a:custGeom>
              <a:avLst/>
              <a:gdLst/>
              <a:ahLst/>
              <a:cxnLst/>
              <a:rect l="l" t="t" r="r" b="b"/>
              <a:pathLst>
                <a:path w="51435">
                  <a:moveTo>
                    <a:pt x="51053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30" name="object 19230"/>
            <p:cNvSpPr/>
            <p:nvPr/>
          </p:nvSpPr>
          <p:spPr>
            <a:xfrm>
              <a:off x="4466437" y="5900166"/>
              <a:ext cx="0" cy="78105"/>
            </a:xfrm>
            <a:custGeom>
              <a:avLst/>
              <a:gdLst/>
              <a:ahLst/>
              <a:cxnLst/>
              <a:rect l="l" t="t" r="r" b="b"/>
              <a:pathLst>
                <a:path h="78104">
                  <a:moveTo>
                    <a:pt x="0" y="0"/>
                  </a:moveTo>
                  <a:lnTo>
                    <a:pt x="0" y="7772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31" name="object 19231"/>
            <p:cNvSpPr/>
            <p:nvPr/>
          </p:nvSpPr>
          <p:spPr>
            <a:xfrm>
              <a:off x="4463389" y="5900166"/>
              <a:ext cx="0" cy="78105"/>
            </a:xfrm>
            <a:custGeom>
              <a:avLst/>
              <a:gdLst/>
              <a:ahLst/>
              <a:cxnLst/>
              <a:rect l="l" t="t" r="r" b="b"/>
              <a:pathLst>
                <a:path h="78104">
                  <a:moveTo>
                    <a:pt x="0" y="0"/>
                  </a:moveTo>
                  <a:lnTo>
                    <a:pt x="0" y="7772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32" name="object 19232"/>
            <p:cNvSpPr/>
            <p:nvPr/>
          </p:nvSpPr>
          <p:spPr>
            <a:xfrm>
              <a:off x="4466437" y="5890260"/>
              <a:ext cx="74930" cy="0"/>
            </a:xfrm>
            <a:custGeom>
              <a:avLst/>
              <a:gdLst/>
              <a:ahLst/>
              <a:cxnLst/>
              <a:rect l="l" t="t" r="r" b="b"/>
              <a:pathLst>
                <a:path w="74929">
                  <a:moveTo>
                    <a:pt x="0" y="0"/>
                  </a:moveTo>
                  <a:lnTo>
                    <a:pt x="74676" y="0"/>
                  </a:lnTo>
                </a:path>
                <a:path w="74929">
                  <a:moveTo>
                    <a:pt x="0" y="0"/>
                  </a:moveTo>
                  <a:lnTo>
                    <a:pt x="7467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33" name="object 19233"/>
            <p:cNvSpPr/>
            <p:nvPr/>
          </p:nvSpPr>
          <p:spPr>
            <a:xfrm>
              <a:off x="4463389" y="5890260"/>
              <a:ext cx="78105" cy="0"/>
            </a:xfrm>
            <a:custGeom>
              <a:avLst/>
              <a:gdLst/>
              <a:ahLst/>
              <a:cxnLst/>
              <a:rect l="l" t="t" r="r" b="b"/>
              <a:pathLst>
                <a:path w="78104">
                  <a:moveTo>
                    <a:pt x="0" y="0"/>
                  </a:moveTo>
                  <a:lnTo>
                    <a:pt x="7772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34" name="object 19234"/>
            <p:cNvSpPr/>
            <p:nvPr/>
          </p:nvSpPr>
          <p:spPr>
            <a:xfrm>
              <a:off x="4462627" y="5898642"/>
              <a:ext cx="81280" cy="81280"/>
            </a:xfrm>
            <a:custGeom>
              <a:avLst/>
              <a:gdLst/>
              <a:ahLst/>
              <a:cxnLst/>
              <a:rect l="l" t="t" r="r" b="b"/>
              <a:pathLst>
                <a:path w="81279" h="81279">
                  <a:moveTo>
                    <a:pt x="0" y="80772"/>
                  </a:moveTo>
                  <a:lnTo>
                    <a:pt x="8382" y="80010"/>
                  </a:lnTo>
                  <a:lnTo>
                    <a:pt x="18288" y="78486"/>
                  </a:lnTo>
                  <a:lnTo>
                    <a:pt x="57912" y="57912"/>
                  </a:lnTo>
                  <a:lnTo>
                    <a:pt x="78486" y="18288"/>
                  </a:lnTo>
                  <a:lnTo>
                    <a:pt x="8077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35" name="object 19235"/>
            <p:cNvSpPr/>
            <p:nvPr/>
          </p:nvSpPr>
          <p:spPr>
            <a:xfrm>
              <a:off x="4462627" y="5898642"/>
              <a:ext cx="81280" cy="161925"/>
            </a:xfrm>
            <a:custGeom>
              <a:avLst/>
              <a:gdLst/>
              <a:ahLst/>
              <a:cxnLst/>
              <a:rect l="l" t="t" r="r" b="b"/>
              <a:pathLst>
                <a:path w="81279" h="161925">
                  <a:moveTo>
                    <a:pt x="80772" y="161544"/>
                  </a:moveTo>
                  <a:lnTo>
                    <a:pt x="80010" y="152400"/>
                  </a:lnTo>
                  <a:lnTo>
                    <a:pt x="78486" y="143256"/>
                  </a:lnTo>
                  <a:lnTo>
                    <a:pt x="57912" y="102870"/>
                  </a:lnTo>
                  <a:lnTo>
                    <a:pt x="18288" y="83058"/>
                  </a:lnTo>
                  <a:lnTo>
                    <a:pt x="8382" y="80772"/>
                  </a:lnTo>
                  <a:lnTo>
                    <a:pt x="0" y="80772"/>
                  </a:lnTo>
                  <a:lnTo>
                    <a:pt x="8382" y="80010"/>
                  </a:lnTo>
                  <a:lnTo>
                    <a:pt x="18288" y="78486"/>
                  </a:lnTo>
                  <a:lnTo>
                    <a:pt x="57912" y="57912"/>
                  </a:lnTo>
                  <a:lnTo>
                    <a:pt x="78486" y="18288"/>
                  </a:lnTo>
                  <a:lnTo>
                    <a:pt x="80010" y="8382"/>
                  </a:lnTo>
                  <a:lnTo>
                    <a:pt x="8077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36" name="object 19236"/>
            <p:cNvSpPr/>
            <p:nvPr/>
          </p:nvSpPr>
          <p:spPr>
            <a:xfrm>
              <a:off x="4541113" y="5896356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2286" y="0"/>
                  </a:moveTo>
                  <a:lnTo>
                    <a:pt x="3902" y="669"/>
                  </a:lnTo>
                  <a:lnTo>
                    <a:pt x="4572" y="2286"/>
                  </a:lnTo>
                  <a:lnTo>
                    <a:pt x="3902" y="3902"/>
                  </a:lnTo>
                  <a:lnTo>
                    <a:pt x="2286" y="4572"/>
                  </a:lnTo>
                  <a:lnTo>
                    <a:pt x="669" y="3902"/>
                  </a:lnTo>
                  <a:lnTo>
                    <a:pt x="0" y="2286"/>
                  </a:lnTo>
                  <a:lnTo>
                    <a:pt x="669" y="669"/>
                  </a:lnTo>
                  <a:lnTo>
                    <a:pt x="228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37" name="object 19237"/>
            <p:cNvSpPr/>
            <p:nvPr/>
          </p:nvSpPr>
          <p:spPr>
            <a:xfrm>
              <a:off x="4462627" y="5979414"/>
              <a:ext cx="81280" cy="81280"/>
            </a:xfrm>
            <a:custGeom>
              <a:avLst/>
              <a:gdLst/>
              <a:ahLst/>
              <a:cxnLst/>
              <a:rect l="l" t="t" r="r" b="b"/>
              <a:pathLst>
                <a:path w="81279" h="81279">
                  <a:moveTo>
                    <a:pt x="80772" y="80772"/>
                  </a:moveTo>
                  <a:lnTo>
                    <a:pt x="80010" y="71628"/>
                  </a:lnTo>
                  <a:lnTo>
                    <a:pt x="78486" y="62484"/>
                  </a:lnTo>
                  <a:lnTo>
                    <a:pt x="57912" y="22098"/>
                  </a:lnTo>
                  <a:lnTo>
                    <a:pt x="18288" y="2286"/>
                  </a:lnTo>
                  <a:lnTo>
                    <a:pt x="8382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38" name="object 19238"/>
            <p:cNvSpPr/>
            <p:nvPr/>
          </p:nvSpPr>
          <p:spPr>
            <a:xfrm>
              <a:off x="4456531" y="5791962"/>
              <a:ext cx="0" cy="105410"/>
            </a:xfrm>
            <a:custGeom>
              <a:avLst/>
              <a:gdLst/>
              <a:ahLst/>
              <a:cxnLst/>
              <a:rect l="l" t="t" r="r" b="b"/>
              <a:pathLst>
                <a:path h="105410">
                  <a:moveTo>
                    <a:pt x="0" y="105155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39" name="object 19239"/>
            <p:cNvSpPr/>
            <p:nvPr/>
          </p:nvSpPr>
          <p:spPr>
            <a:xfrm>
              <a:off x="4544161" y="5798820"/>
              <a:ext cx="0" cy="101600"/>
            </a:xfrm>
            <a:custGeom>
              <a:avLst/>
              <a:gdLst/>
              <a:ahLst/>
              <a:cxnLst/>
              <a:rect l="l" t="t" r="r" b="b"/>
              <a:pathLst>
                <a:path h="101600">
                  <a:moveTo>
                    <a:pt x="0" y="101346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40" name="object 19240"/>
            <p:cNvSpPr/>
            <p:nvPr/>
          </p:nvSpPr>
          <p:spPr>
            <a:xfrm>
              <a:off x="4544161" y="5798820"/>
              <a:ext cx="0" cy="98425"/>
            </a:xfrm>
            <a:custGeom>
              <a:avLst/>
              <a:gdLst/>
              <a:ahLst/>
              <a:cxnLst/>
              <a:rect l="l" t="t" r="r" b="b"/>
              <a:pathLst>
                <a:path h="98425">
                  <a:moveTo>
                    <a:pt x="0" y="9829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41" name="object 19241"/>
            <p:cNvSpPr/>
            <p:nvPr/>
          </p:nvSpPr>
          <p:spPr>
            <a:xfrm>
              <a:off x="4456531" y="5653278"/>
              <a:ext cx="0" cy="243840"/>
            </a:xfrm>
            <a:custGeom>
              <a:avLst/>
              <a:gdLst/>
              <a:ahLst/>
              <a:cxnLst/>
              <a:rect l="l" t="t" r="r" b="b"/>
              <a:pathLst>
                <a:path h="243839">
                  <a:moveTo>
                    <a:pt x="0" y="0"/>
                  </a:moveTo>
                  <a:lnTo>
                    <a:pt x="0" y="24384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42" name="object 19242"/>
            <p:cNvSpPr/>
            <p:nvPr/>
          </p:nvSpPr>
          <p:spPr>
            <a:xfrm>
              <a:off x="4459579" y="5653278"/>
              <a:ext cx="0" cy="243840"/>
            </a:xfrm>
            <a:custGeom>
              <a:avLst/>
              <a:gdLst/>
              <a:ahLst/>
              <a:cxnLst/>
              <a:rect l="l" t="t" r="r" b="b"/>
              <a:pathLst>
                <a:path h="243839">
                  <a:moveTo>
                    <a:pt x="0" y="243839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43" name="object 19243"/>
            <p:cNvSpPr/>
            <p:nvPr/>
          </p:nvSpPr>
          <p:spPr>
            <a:xfrm>
              <a:off x="4541113" y="5801868"/>
              <a:ext cx="0" cy="88900"/>
            </a:xfrm>
            <a:custGeom>
              <a:avLst/>
              <a:gdLst/>
              <a:ahLst/>
              <a:cxnLst/>
              <a:rect l="l" t="t" r="r" b="b"/>
              <a:pathLst>
                <a:path h="88900">
                  <a:moveTo>
                    <a:pt x="0" y="88391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44" name="object 19244"/>
            <p:cNvSpPr/>
            <p:nvPr/>
          </p:nvSpPr>
          <p:spPr>
            <a:xfrm>
              <a:off x="4466437" y="5801868"/>
              <a:ext cx="0" cy="88900"/>
            </a:xfrm>
            <a:custGeom>
              <a:avLst/>
              <a:gdLst/>
              <a:ahLst/>
              <a:cxnLst/>
              <a:rect l="l" t="t" r="r" b="b"/>
              <a:pathLst>
                <a:path h="88900">
                  <a:moveTo>
                    <a:pt x="0" y="0"/>
                  </a:moveTo>
                  <a:lnTo>
                    <a:pt x="0" y="8839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45" name="object 19245"/>
            <p:cNvSpPr/>
            <p:nvPr/>
          </p:nvSpPr>
          <p:spPr>
            <a:xfrm>
              <a:off x="4541113" y="5801868"/>
              <a:ext cx="0" cy="88900"/>
            </a:xfrm>
            <a:custGeom>
              <a:avLst/>
              <a:gdLst/>
              <a:ahLst/>
              <a:cxnLst/>
              <a:rect l="l" t="t" r="r" b="b"/>
              <a:pathLst>
                <a:path h="88900">
                  <a:moveTo>
                    <a:pt x="0" y="88391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46" name="object 19246"/>
            <p:cNvSpPr/>
            <p:nvPr/>
          </p:nvSpPr>
          <p:spPr>
            <a:xfrm>
              <a:off x="4466437" y="5801868"/>
              <a:ext cx="0" cy="88900"/>
            </a:xfrm>
            <a:custGeom>
              <a:avLst/>
              <a:gdLst/>
              <a:ahLst/>
              <a:cxnLst/>
              <a:rect l="l" t="t" r="r" b="b"/>
              <a:pathLst>
                <a:path h="88900">
                  <a:moveTo>
                    <a:pt x="0" y="0"/>
                  </a:moveTo>
                  <a:lnTo>
                    <a:pt x="0" y="8839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47" name="object 19247"/>
            <p:cNvSpPr/>
            <p:nvPr/>
          </p:nvSpPr>
          <p:spPr>
            <a:xfrm>
              <a:off x="4541113" y="5801868"/>
              <a:ext cx="0" cy="88900"/>
            </a:xfrm>
            <a:custGeom>
              <a:avLst/>
              <a:gdLst/>
              <a:ahLst/>
              <a:cxnLst/>
              <a:rect l="l" t="t" r="r" b="b"/>
              <a:pathLst>
                <a:path h="88900">
                  <a:moveTo>
                    <a:pt x="0" y="88391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48" name="object 19248"/>
            <p:cNvSpPr/>
            <p:nvPr/>
          </p:nvSpPr>
          <p:spPr>
            <a:xfrm>
              <a:off x="4463389" y="5801868"/>
              <a:ext cx="0" cy="88900"/>
            </a:xfrm>
            <a:custGeom>
              <a:avLst/>
              <a:gdLst/>
              <a:ahLst/>
              <a:cxnLst/>
              <a:rect l="l" t="t" r="r" b="b"/>
              <a:pathLst>
                <a:path h="88900">
                  <a:moveTo>
                    <a:pt x="0" y="0"/>
                  </a:moveTo>
                  <a:lnTo>
                    <a:pt x="0" y="8839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9249" name="object 19249"/>
          <p:cNvGrpSpPr/>
          <p:nvPr/>
        </p:nvGrpSpPr>
        <p:grpSpPr>
          <a:xfrm>
            <a:off x="5882630" y="5660187"/>
            <a:ext cx="35914" cy="293693"/>
            <a:chOff x="4680559" y="5596128"/>
            <a:chExt cx="28575" cy="233679"/>
          </a:xfrm>
        </p:grpSpPr>
        <p:sp>
          <p:nvSpPr>
            <p:cNvPr id="19250" name="object 19250"/>
            <p:cNvSpPr/>
            <p:nvPr/>
          </p:nvSpPr>
          <p:spPr>
            <a:xfrm>
              <a:off x="4682845" y="5596128"/>
              <a:ext cx="0" cy="121285"/>
            </a:xfrm>
            <a:custGeom>
              <a:avLst/>
              <a:gdLst/>
              <a:ahLst/>
              <a:cxnLst/>
              <a:rect l="l" t="t" r="r" b="b"/>
              <a:pathLst>
                <a:path h="121285">
                  <a:moveTo>
                    <a:pt x="0" y="0"/>
                  </a:moveTo>
                  <a:lnTo>
                    <a:pt x="0" y="121157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51" name="object 19251"/>
            <p:cNvSpPr/>
            <p:nvPr/>
          </p:nvSpPr>
          <p:spPr>
            <a:xfrm>
              <a:off x="4703419" y="5602986"/>
              <a:ext cx="0" cy="226695"/>
            </a:xfrm>
            <a:custGeom>
              <a:avLst/>
              <a:gdLst/>
              <a:ahLst/>
              <a:cxnLst/>
              <a:rect l="l" t="t" r="r" b="b"/>
              <a:pathLst>
                <a:path h="226695">
                  <a:moveTo>
                    <a:pt x="0" y="226313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52" name="object 19252"/>
            <p:cNvSpPr/>
            <p:nvPr/>
          </p:nvSpPr>
          <p:spPr>
            <a:xfrm>
              <a:off x="4706467" y="5602986"/>
              <a:ext cx="0" cy="222885"/>
            </a:xfrm>
            <a:custGeom>
              <a:avLst/>
              <a:gdLst/>
              <a:ahLst/>
              <a:cxnLst/>
              <a:rect l="l" t="t" r="r" b="b"/>
              <a:pathLst>
                <a:path h="222885">
                  <a:moveTo>
                    <a:pt x="0" y="222503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9253" name="object 19253"/>
          <p:cNvGrpSpPr/>
          <p:nvPr/>
        </p:nvGrpSpPr>
        <p:grpSpPr>
          <a:xfrm>
            <a:off x="5598193" y="5668804"/>
            <a:ext cx="14365" cy="63847"/>
            <a:chOff x="4454245" y="5602985"/>
            <a:chExt cx="11430" cy="50800"/>
          </a:xfrm>
        </p:grpSpPr>
        <p:sp>
          <p:nvSpPr>
            <p:cNvPr id="19254" name="object 19254"/>
            <p:cNvSpPr/>
            <p:nvPr/>
          </p:nvSpPr>
          <p:spPr>
            <a:xfrm>
              <a:off x="4459579" y="5609843"/>
              <a:ext cx="0" cy="36830"/>
            </a:xfrm>
            <a:custGeom>
              <a:avLst/>
              <a:gdLst/>
              <a:ahLst/>
              <a:cxnLst/>
              <a:rect l="l" t="t" r="r" b="b"/>
              <a:pathLst>
                <a:path h="36829">
                  <a:moveTo>
                    <a:pt x="0" y="0"/>
                  </a:moveTo>
                  <a:lnTo>
                    <a:pt x="0" y="3657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55" name="object 19255"/>
            <p:cNvSpPr/>
            <p:nvPr/>
          </p:nvSpPr>
          <p:spPr>
            <a:xfrm>
              <a:off x="4456531" y="5609843"/>
              <a:ext cx="0" cy="36830"/>
            </a:xfrm>
            <a:custGeom>
              <a:avLst/>
              <a:gdLst/>
              <a:ahLst/>
              <a:cxnLst/>
              <a:rect l="l" t="t" r="r" b="b"/>
              <a:pathLst>
                <a:path h="36829">
                  <a:moveTo>
                    <a:pt x="0" y="0"/>
                  </a:moveTo>
                  <a:lnTo>
                    <a:pt x="0" y="3657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56" name="object 19256"/>
            <p:cNvSpPr/>
            <p:nvPr/>
          </p:nvSpPr>
          <p:spPr>
            <a:xfrm>
              <a:off x="4463389" y="5602985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h="50800">
                  <a:moveTo>
                    <a:pt x="0" y="0"/>
                  </a:moveTo>
                  <a:lnTo>
                    <a:pt x="0" y="5029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9257" name="object 19257"/>
          <p:cNvSpPr/>
          <p:nvPr/>
        </p:nvSpPr>
        <p:spPr>
          <a:xfrm>
            <a:off x="5919980" y="5668805"/>
            <a:ext cx="0" cy="272146"/>
          </a:xfrm>
          <a:custGeom>
            <a:avLst/>
            <a:gdLst/>
            <a:ahLst/>
            <a:cxnLst/>
            <a:rect l="l" t="t" r="r" b="b"/>
            <a:pathLst>
              <a:path h="216535">
                <a:moveTo>
                  <a:pt x="0" y="0"/>
                </a:moveTo>
                <a:lnTo>
                  <a:pt x="0" y="216408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58" name="object 19258"/>
          <p:cNvSpPr/>
          <p:nvPr/>
        </p:nvSpPr>
        <p:spPr>
          <a:xfrm>
            <a:off x="5915192" y="6000170"/>
            <a:ext cx="47087" cy="0"/>
          </a:xfrm>
          <a:custGeom>
            <a:avLst/>
            <a:gdLst/>
            <a:ahLst/>
            <a:cxnLst/>
            <a:rect l="l" t="t" r="r" b="b"/>
            <a:pathLst>
              <a:path w="37464">
                <a:moveTo>
                  <a:pt x="0" y="0"/>
                </a:moveTo>
                <a:lnTo>
                  <a:pt x="3733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9259" name="object 19259"/>
          <p:cNvGrpSpPr/>
          <p:nvPr/>
        </p:nvGrpSpPr>
        <p:grpSpPr>
          <a:xfrm>
            <a:off x="5911360" y="5945580"/>
            <a:ext cx="51077" cy="11173"/>
            <a:chOff x="4703419" y="5823203"/>
            <a:chExt cx="40640" cy="8890"/>
          </a:xfrm>
        </p:grpSpPr>
        <p:sp>
          <p:nvSpPr>
            <p:cNvPr id="19260" name="object 19260"/>
            <p:cNvSpPr/>
            <p:nvPr/>
          </p:nvSpPr>
          <p:spPr>
            <a:xfrm>
              <a:off x="4703419" y="5829299"/>
              <a:ext cx="37465" cy="0"/>
            </a:xfrm>
            <a:custGeom>
              <a:avLst/>
              <a:gdLst/>
              <a:ahLst/>
              <a:cxnLst/>
              <a:rect l="l" t="t" r="r" b="b"/>
              <a:pathLst>
                <a:path w="37464">
                  <a:moveTo>
                    <a:pt x="0" y="0"/>
                  </a:moveTo>
                  <a:lnTo>
                    <a:pt x="3733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61" name="object 19261"/>
            <p:cNvSpPr/>
            <p:nvPr/>
          </p:nvSpPr>
          <p:spPr>
            <a:xfrm>
              <a:off x="4706467" y="5825489"/>
              <a:ext cx="37465" cy="0"/>
            </a:xfrm>
            <a:custGeom>
              <a:avLst/>
              <a:gdLst/>
              <a:ahLst/>
              <a:cxnLst/>
              <a:rect l="l" t="t" r="r" b="b"/>
              <a:pathLst>
                <a:path w="37464">
                  <a:moveTo>
                    <a:pt x="0" y="0"/>
                  </a:moveTo>
                  <a:lnTo>
                    <a:pt x="3733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62" name="object 19262"/>
            <p:cNvSpPr/>
            <p:nvPr/>
          </p:nvSpPr>
          <p:spPr>
            <a:xfrm>
              <a:off x="4736947" y="5829299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5">
                  <a:moveTo>
                    <a:pt x="0" y="0"/>
                  </a:moveTo>
                  <a:lnTo>
                    <a:pt x="6858" y="0"/>
                  </a:lnTo>
                </a:path>
                <a:path w="6985">
                  <a:moveTo>
                    <a:pt x="0" y="0"/>
                  </a:moveTo>
                  <a:lnTo>
                    <a:pt x="685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63" name="object 19263"/>
            <p:cNvSpPr/>
            <p:nvPr/>
          </p:nvSpPr>
          <p:spPr>
            <a:xfrm>
              <a:off x="4703419" y="5829299"/>
              <a:ext cx="37465" cy="0"/>
            </a:xfrm>
            <a:custGeom>
              <a:avLst/>
              <a:gdLst/>
              <a:ahLst/>
              <a:cxnLst/>
              <a:rect l="l" t="t" r="r" b="b"/>
              <a:pathLst>
                <a:path w="37464">
                  <a:moveTo>
                    <a:pt x="0" y="0"/>
                  </a:moveTo>
                  <a:lnTo>
                    <a:pt x="3733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64" name="object 19264"/>
            <p:cNvSpPr/>
            <p:nvPr/>
          </p:nvSpPr>
          <p:spPr>
            <a:xfrm>
              <a:off x="4706467" y="5825489"/>
              <a:ext cx="37465" cy="0"/>
            </a:xfrm>
            <a:custGeom>
              <a:avLst/>
              <a:gdLst/>
              <a:ahLst/>
              <a:cxnLst/>
              <a:rect l="l" t="t" r="r" b="b"/>
              <a:pathLst>
                <a:path w="37464">
                  <a:moveTo>
                    <a:pt x="0" y="0"/>
                  </a:moveTo>
                  <a:lnTo>
                    <a:pt x="3733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65" name="object 19265"/>
            <p:cNvSpPr/>
            <p:nvPr/>
          </p:nvSpPr>
          <p:spPr>
            <a:xfrm>
              <a:off x="4736947" y="5829299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5">
                  <a:moveTo>
                    <a:pt x="0" y="0"/>
                  </a:moveTo>
                  <a:lnTo>
                    <a:pt x="6858" y="0"/>
                  </a:lnTo>
                </a:path>
                <a:path w="6985">
                  <a:moveTo>
                    <a:pt x="0" y="0"/>
                  </a:moveTo>
                  <a:lnTo>
                    <a:pt x="685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9266" name="object 19266"/>
          <p:cNvSpPr/>
          <p:nvPr/>
        </p:nvSpPr>
        <p:spPr>
          <a:xfrm>
            <a:off x="5953500" y="5885245"/>
            <a:ext cx="21548" cy="21548"/>
          </a:xfrm>
          <a:custGeom>
            <a:avLst/>
            <a:gdLst/>
            <a:ahLst/>
            <a:cxnLst/>
            <a:rect l="l" t="t" r="r" b="b"/>
            <a:pathLst>
              <a:path w="17145" h="17145">
                <a:moveTo>
                  <a:pt x="0" y="0"/>
                </a:moveTo>
                <a:lnTo>
                  <a:pt x="16764" y="16764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9267" name="object 19267"/>
          <p:cNvGrpSpPr/>
          <p:nvPr/>
        </p:nvGrpSpPr>
        <p:grpSpPr>
          <a:xfrm>
            <a:off x="5902741" y="5971439"/>
            <a:ext cx="66241" cy="31923"/>
            <a:chOff x="4696561" y="5843778"/>
            <a:chExt cx="52705" cy="25400"/>
          </a:xfrm>
        </p:grpSpPr>
        <p:sp>
          <p:nvSpPr>
            <p:cNvPr id="19268" name="object 19268"/>
            <p:cNvSpPr/>
            <p:nvPr/>
          </p:nvSpPr>
          <p:spPr>
            <a:xfrm>
              <a:off x="4696561" y="5846064"/>
              <a:ext cx="52705" cy="0"/>
            </a:xfrm>
            <a:custGeom>
              <a:avLst/>
              <a:gdLst/>
              <a:ahLst/>
              <a:cxnLst/>
              <a:rect l="l" t="t" r="r" b="b"/>
              <a:pathLst>
                <a:path w="52704">
                  <a:moveTo>
                    <a:pt x="0" y="0"/>
                  </a:moveTo>
                  <a:lnTo>
                    <a:pt x="52577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69" name="object 19269"/>
            <p:cNvSpPr/>
            <p:nvPr/>
          </p:nvSpPr>
          <p:spPr>
            <a:xfrm>
              <a:off x="4706467" y="5866638"/>
              <a:ext cx="37465" cy="0"/>
            </a:xfrm>
            <a:custGeom>
              <a:avLst/>
              <a:gdLst/>
              <a:ahLst/>
              <a:cxnLst/>
              <a:rect l="l" t="t" r="r" b="b"/>
              <a:pathLst>
                <a:path w="37464">
                  <a:moveTo>
                    <a:pt x="0" y="0"/>
                  </a:moveTo>
                  <a:lnTo>
                    <a:pt x="3733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9270" name="object 19270"/>
          <p:cNvGrpSpPr/>
          <p:nvPr/>
        </p:nvGrpSpPr>
        <p:grpSpPr>
          <a:xfrm>
            <a:off x="6468741" y="6451246"/>
            <a:ext cx="185155" cy="473263"/>
            <a:chOff x="5146903" y="6225540"/>
            <a:chExt cx="147320" cy="376555"/>
          </a:xfrm>
        </p:grpSpPr>
        <p:sp>
          <p:nvSpPr>
            <p:cNvPr id="19271" name="object 19271"/>
            <p:cNvSpPr/>
            <p:nvPr/>
          </p:nvSpPr>
          <p:spPr>
            <a:xfrm>
              <a:off x="5186527" y="6295644"/>
              <a:ext cx="64135" cy="111760"/>
            </a:xfrm>
            <a:custGeom>
              <a:avLst/>
              <a:gdLst/>
              <a:ahLst/>
              <a:cxnLst/>
              <a:rect l="l" t="t" r="r" b="b"/>
              <a:pathLst>
                <a:path w="64135" h="111760">
                  <a:moveTo>
                    <a:pt x="0" y="0"/>
                  </a:moveTo>
                  <a:lnTo>
                    <a:pt x="64008" y="11125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72" name="object 19272"/>
            <p:cNvSpPr/>
            <p:nvPr/>
          </p:nvSpPr>
          <p:spPr>
            <a:xfrm>
              <a:off x="5250535" y="6406896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70">
                  <a:moveTo>
                    <a:pt x="13715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73" name="object 19273"/>
            <p:cNvSpPr/>
            <p:nvPr/>
          </p:nvSpPr>
          <p:spPr>
            <a:xfrm>
              <a:off x="5172811" y="6285738"/>
              <a:ext cx="20955" cy="10160"/>
            </a:xfrm>
            <a:custGeom>
              <a:avLst/>
              <a:gdLst/>
              <a:ahLst/>
              <a:cxnLst/>
              <a:rect l="l" t="t" r="r" b="b"/>
              <a:pathLst>
                <a:path w="20954" h="10160">
                  <a:moveTo>
                    <a:pt x="13715" y="9905"/>
                  </a:moveTo>
                  <a:lnTo>
                    <a:pt x="0" y="9905"/>
                  </a:lnTo>
                  <a:lnTo>
                    <a:pt x="20573" y="0"/>
                  </a:lnTo>
                  <a:lnTo>
                    <a:pt x="6857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74" name="object 19274"/>
            <p:cNvSpPr/>
            <p:nvPr/>
          </p:nvSpPr>
          <p:spPr>
            <a:xfrm>
              <a:off x="5149189" y="6227826"/>
              <a:ext cx="30480" cy="58419"/>
            </a:xfrm>
            <a:custGeom>
              <a:avLst/>
              <a:gdLst/>
              <a:ahLst/>
              <a:cxnLst/>
              <a:rect l="l" t="t" r="r" b="b"/>
              <a:pathLst>
                <a:path w="30479" h="58420">
                  <a:moveTo>
                    <a:pt x="0" y="0"/>
                  </a:moveTo>
                  <a:lnTo>
                    <a:pt x="30480" y="5791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75" name="object 19275"/>
            <p:cNvSpPr/>
            <p:nvPr/>
          </p:nvSpPr>
          <p:spPr>
            <a:xfrm>
              <a:off x="5244439" y="6420612"/>
              <a:ext cx="47625" cy="54610"/>
            </a:xfrm>
            <a:custGeom>
              <a:avLst/>
              <a:gdLst/>
              <a:ahLst/>
              <a:cxnLst/>
              <a:rect l="l" t="t" r="r" b="b"/>
              <a:pathLst>
                <a:path w="47625" h="54610">
                  <a:moveTo>
                    <a:pt x="12953" y="0"/>
                  </a:moveTo>
                  <a:lnTo>
                    <a:pt x="47243" y="54102"/>
                  </a:lnTo>
                </a:path>
                <a:path w="47625" h="54610">
                  <a:moveTo>
                    <a:pt x="12953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76" name="object 19276"/>
            <p:cNvSpPr/>
            <p:nvPr/>
          </p:nvSpPr>
          <p:spPr>
            <a:xfrm>
              <a:off x="5183479" y="6519153"/>
              <a:ext cx="81280" cy="80645"/>
            </a:xfrm>
            <a:custGeom>
              <a:avLst/>
              <a:gdLst/>
              <a:ahLst/>
              <a:cxnLst/>
              <a:rect l="l" t="t" r="r" b="b"/>
              <a:pathLst>
                <a:path w="81279" h="80645">
                  <a:moveTo>
                    <a:pt x="80772" y="40143"/>
                  </a:moveTo>
                  <a:lnTo>
                    <a:pt x="80010" y="31761"/>
                  </a:lnTo>
                  <a:lnTo>
                    <a:pt x="77724" y="24903"/>
                  </a:lnTo>
                  <a:lnTo>
                    <a:pt x="60698" y="5105"/>
                  </a:lnTo>
                  <a:lnTo>
                    <a:pt x="36671" y="0"/>
                  </a:lnTo>
                  <a:lnTo>
                    <a:pt x="13930" y="9060"/>
                  </a:lnTo>
                  <a:lnTo>
                    <a:pt x="762" y="31761"/>
                  </a:lnTo>
                  <a:lnTo>
                    <a:pt x="0" y="40143"/>
                  </a:lnTo>
                  <a:lnTo>
                    <a:pt x="762" y="48525"/>
                  </a:lnTo>
                  <a:lnTo>
                    <a:pt x="13930" y="71226"/>
                  </a:lnTo>
                  <a:lnTo>
                    <a:pt x="36671" y="80286"/>
                  </a:lnTo>
                  <a:lnTo>
                    <a:pt x="60698" y="75180"/>
                  </a:lnTo>
                  <a:lnTo>
                    <a:pt x="77724" y="55383"/>
                  </a:lnTo>
                  <a:lnTo>
                    <a:pt x="80010" y="48525"/>
                  </a:lnTo>
                  <a:lnTo>
                    <a:pt x="80772" y="40143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77" name="object 19277"/>
            <p:cNvSpPr/>
            <p:nvPr/>
          </p:nvSpPr>
          <p:spPr>
            <a:xfrm>
              <a:off x="5274157" y="6413754"/>
              <a:ext cx="13970" cy="6985"/>
            </a:xfrm>
            <a:custGeom>
              <a:avLst/>
              <a:gdLst/>
              <a:ahLst/>
              <a:cxnLst/>
              <a:rect l="l" t="t" r="r" b="b"/>
              <a:pathLst>
                <a:path w="13970" h="6985">
                  <a:moveTo>
                    <a:pt x="0" y="0"/>
                  </a:moveTo>
                  <a:lnTo>
                    <a:pt x="13716" y="6857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78" name="object 19278"/>
            <p:cNvSpPr/>
            <p:nvPr/>
          </p:nvSpPr>
          <p:spPr>
            <a:xfrm>
              <a:off x="5183479" y="6522262"/>
              <a:ext cx="78105" cy="74295"/>
            </a:xfrm>
            <a:custGeom>
              <a:avLst/>
              <a:gdLst/>
              <a:ahLst/>
              <a:cxnLst/>
              <a:rect l="l" t="t" r="r" b="b"/>
              <a:pathLst>
                <a:path w="78104" h="74295">
                  <a:moveTo>
                    <a:pt x="77724" y="37033"/>
                  </a:moveTo>
                  <a:lnTo>
                    <a:pt x="76962" y="29413"/>
                  </a:lnTo>
                  <a:lnTo>
                    <a:pt x="74676" y="22555"/>
                  </a:lnTo>
                  <a:lnTo>
                    <a:pt x="57601" y="4506"/>
                  </a:lnTo>
                  <a:lnTo>
                    <a:pt x="34823" y="0"/>
                  </a:lnTo>
                  <a:lnTo>
                    <a:pt x="13493" y="8485"/>
                  </a:lnTo>
                  <a:lnTo>
                    <a:pt x="762" y="29413"/>
                  </a:lnTo>
                  <a:lnTo>
                    <a:pt x="0" y="37033"/>
                  </a:lnTo>
                  <a:lnTo>
                    <a:pt x="762" y="44653"/>
                  </a:lnTo>
                  <a:lnTo>
                    <a:pt x="13186" y="65562"/>
                  </a:lnTo>
                  <a:lnTo>
                    <a:pt x="34918" y="73999"/>
                  </a:lnTo>
                  <a:lnTo>
                    <a:pt x="58051" y="69477"/>
                  </a:lnTo>
                  <a:lnTo>
                    <a:pt x="74676" y="51511"/>
                  </a:lnTo>
                  <a:lnTo>
                    <a:pt x="76962" y="44653"/>
                  </a:lnTo>
                  <a:lnTo>
                    <a:pt x="77724" y="37033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79" name="object 19279"/>
            <p:cNvSpPr/>
            <p:nvPr/>
          </p:nvSpPr>
          <p:spPr>
            <a:xfrm>
              <a:off x="5244439" y="6406896"/>
              <a:ext cx="20320" cy="13970"/>
            </a:xfrm>
            <a:custGeom>
              <a:avLst/>
              <a:gdLst/>
              <a:ahLst/>
              <a:cxnLst/>
              <a:rect l="l" t="t" r="r" b="b"/>
              <a:pathLst>
                <a:path w="20320" h="13970">
                  <a:moveTo>
                    <a:pt x="0" y="13715"/>
                  </a:moveTo>
                  <a:lnTo>
                    <a:pt x="19812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80" name="object 19280"/>
            <p:cNvSpPr/>
            <p:nvPr/>
          </p:nvSpPr>
          <p:spPr>
            <a:xfrm>
              <a:off x="5274157" y="6406896"/>
              <a:ext cx="13970" cy="6985"/>
            </a:xfrm>
            <a:custGeom>
              <a:avLst/>
              <a:gdLst/>
              <a:ahLst/>
              <a:cxnLst/>
              <a:rect l="l" t="t" r="r" b="b"/>
              <a:pathLst>
                <a:path w="13970" h="6985">
                  <a:moveTo>
                    <a:pt x="0" y="6858"/>
                  </a:moveTo>
                  <a:lnTo>
                    <a:pt x="1371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9281" name="object 19281"/>
          <p:cNvSpPr/>
          <p:nvPr/>
        </p:nvSpPr>
        <p:spPr>
          <a:xfrm>
            <a:off x="6909282" y="7665607"/>
            <a:ext cx="8779" cy="0"/>
          </a:xfrm>
          <a:custGeom>
            <a:avLst/>
            <a:gdLst/>
            <a:ahLst/>
            <a:cxnLst/>
            <a:rect l="l" t="t" r="r" b="b"/>
            <a:pathLst>
              <a:path w="6985">
                <a:moveTo>
                  <a:pt x="6858" y="0"/>
                </a:moveTo>
                <a:lnTo>
                  <a:pt x="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9282" name="object 19282"/>
          <p:cNvGrpSpPr/>
          <p:nvPr/>
        </p:nvGrpSpPr>
        <p:grpSpPr>
          <a:xfrm>
            <a:off x="6734981" y="7602399"/>
            <a:ext cx="17558" cy="6385"/>
            <a:chOff x="5358739" y="7141464"/>
            <a:chExt cx="13970" cy="5080"/>
          </a:xfrm>
        </p:grpSpPr>
        <p:sp>
          <p:nvSpPr>
            <p:cNvPr id="19283" name="object 19283"/>
            <p:cNvSpPr/>
            <p:nvPr/>
          </p:nvSpPr>
          <p:spPr>
            <a:xfrm>
              <a:off x="5358739" y="714375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10">
                  <a:moveTo>
                    <a:pt x="3810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84" name="object 19284"/>
            <p:cNvSpPr/>
            <p:nvPr/>
          </p:nvSpPr>
          <p:spPr>
            <a:xfrm>
              <a:off x="5369407" y="714375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4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9285" name="object 19285"/>
          <p:cNvGrpSpPr/>
          <p:nvPr/>
        </p:nvGrpSpPr>
        <p:grpSpPr>
          <a:xfrm>
            <a:off x="6739769" y="7602399"/>
            <a:ext cx="183559" cy="68635"/>
            <a:chOff x="5362549" y="7141464"/>
            <a:chExt cx="146050" cy="54610"/>
          </a:xfrm>
        </p:grpSpPr>
        <p:sp>
          <p:nvSpPr>
            <p:cNvPr id="19286" name="object 19286"/>
            <p:cNvSpPr/>
            <p:nvPr/>
          </p:nvSpPr>
          <p:spPr>
            <a:xfrm>
              <a:off x="5490565" y="7143750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5">
                  <a:moveTo>
                    <a:pt x="685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87" name="object 19287"/>
            <p:cNvSpPr/>
            <p:nvPr/>
          </p:nvSpPr>
          <p:spPr>
            <a:xfrm>
              <a:off x="5504281" y="714375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10">
                  <a:moveTo>
                    <a:pt x="3810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88" name="object 19288"/>
            <p:cNvSpPr/>
            <p:nvPr/>
          </p:nvSpPr>
          <p:spPr>
            <a:xfrm>
              <a:off x="5372455" y="7191756"/>
              <a:ext cx="118110" cy="0"/>
            </a:xfrm>
            <a:custGeom>
              <a:avLst/>
              <a:gdLst/>
              <a:ahLst/>
              <a:cxnLst/>
              <a:rect l="l" t="t" r="r" b="b"/>
              <a:pathLst>
                <a:path w="118110">
                  <a:moveTo>
                    <a:pt x="118110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89" name="object 19289"/>
            <p:cNvSpPr/>
            <p:nvPr/>
          </p:nvSpPr>
          <p:spPr>
            <a:xfrm>
              <a:off x="5362549" y="719175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5">
                  <a:moveTo>
                    <a:pt x="685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90" name="object 19290"/>
            <p:cNvSpPr/>
            <p:nvPr/>
          </p:nvSpPr>
          <p:spPr>
            <a:xfrm>
              <a:off x="5457037" y="7143750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29" h="24129">
                  <a:moveTo>
                    <a:pt x="0" y="23622"/>
                  </a:moveTo>
                  <a:lnTo>
                    <a:pt x="0" y="0"/>
                  </a:lnTo>
                  <a:lnTo>
                    <a:pt x="23621" y="0"/>
                  </a:lnTo>
                  <a:lnTo>
                    <a:pt x="23622" y="23622"/>
                  </a:lnTo>
                  <a:lnTo>
                    <a:pt x="0" y="2362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91" name="object 19291"/>
            <p:cNvSpPr/>
            <p:nvPr/>
          </p:nvSpPr>
          <p:spPr>
            <a:xfrm>
              <a:off x="5433415" y="7143750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29" h="24129">
                  <a:moveTo>
                    <a:pt x="0" y="23622"/>
                  </a:moveTo>
                  <a:lnTo>
                    <a:pt x="0" y="0"/>
                  </a:lnTo>
                  <a:lnTo>
                    <a:pt x="23621" y="0"/>
                  </a:lnTo>
                  <a:lnTo>
                    <a:pt x="23622" y="23622"/>
                  </a:lnTo>
                  <a:lnTo>
                    <a:pt x="0" y="2362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92" name="object 19292"/>
            <p:cNvSpPr/>
            <p:nvPr/>
          </p:nvSpPr>
          <p:spPr>
            <a:xfrm>
              <a:off x="5409793" y="7143750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29" h="24129">
                  <a:moveTo>
                    <a:pt x="0" y="23622"/>
                  </a:moveTo>
                  <a:lnTo>
                    <a:pt x="0" y="0"/>
                  </a:lnTo>
                  <a:lnTo>
                    <a:pt x="23621" y="0"/>
                  </a:lnTo>
                  <a:lnTo>
                    <a:pt x="23622" y="23622"/>
                  </a:lnTo>
                  <a:lnTo>
                    <a:pt x="0" y="2362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93" name="object 19293"/>
            <p:cNvSpPr/>
            <p:nvPr/>
          </p:nvSpPr>
          <p:spPr>
            <a:xfrm>
              <a:off x="5386171" y="7143750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29" h="24129">
                  <a:moveTo>
                    <a:pt x="0" y="23622"/>
                  </a:moveTo>
                  <a:lnTo>
                    <a:pt x="0" y="0"/>
                  </a:lnTo>
                  <a:lnTo>
                    <a:pt x="23621" y="0"/>
                  </a:lnTo>
                  <a:lnTo>
                    <a:pt x="23622" y="23622"/>
                  </a:lnTo>
                  <a:lnTo>
                    <a:pt x="0" y="2362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94" name="object 19294"/>
            <p:cNvSpPr/>
            <p:nvPr/>
          </p:nvSpPr>
          <p:spPr>
            <a:xfrm>
              <a:off x="5430367" y="7189470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09">
                  <a:moveTo>
                    <a:pt x="3810" y="2286"/>
                  </a:moveTo>
                  <a:lnTo>
                    <a:pt x="3810" y="762"/>
                  </a:lnTo>
                  <a:lnTo>
                    <a:pt x="2286" y="0"/>
                  </a:lnTo>
                  <a:lnTo>
                    <a:pt x="762" y="762"/>
                  </a:lnTo>
                  <a:lnTo>
                    <a:pt x="0" y="2286"/>
                  </a:lnTo>
                  <a:lnTo>
                    <a:pt x="762" y="3810"/>
                  </a:lnTo>
                  <a:lnTo>
                    <a:pt x="2286" y="3810"/>
                  </a:lnTo>
                  <a:lnTo>
                    <a:pt x="3810" y="3810"/>
                  </a:lnTo>
                  <a:lnTo>
                    <a:pt x="3810" y="228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9295" name="object 19295"/>
          <p:cNvSpPr/>
          <p:nvPr/>
        </p:nvSpPr>
        <p:spPr>
          <a:xfrm>
            <a:off x="5962119" y="7542063"/>
            <a:ext cx="157222" cy="17558"/>
          </a:xfrm>
          <a:custGeom>
            <a:avLst/>
            <a:gdLst/>
            <a:ahLst/>
            <a:cxnLst/>
            <a:rect l="l" t="t" r="r" b="b"/>
            <a:pathLst>
              <a:path w="125095" h="13970">
                <a:moveTo>
                  <a:pt x="0" y="13715"/>
                </a:moveTo>
                <a:lnTo>
                  <a:pt x="12496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96" name="object 19296"/>
          <p:cNvSpPr/>
          <p:nvPr/>
        </p:nvSpPr>
        <p:spPr>
          <a:xfrm>
            <a:off x="5664275" y="6497214"/>
            <a:ext cx="26337" cy="46289"/>
          </a:xfrm>
          <a:custGeom>
            <a:avLst/>
            <a:gdLst/>
            <a:ahLst/>
            <a:cxnLst/>
            <a:rect l="l" t="t" r="r" b="b"/>
            <a:pathLst>
              <a:path w="20954" h="36829">
                <a:moveTo>
                  <a:pt x="20574" y="36575"/>
                </a:moveTo>
                <a:lnTo>
                  <a:pt x="20574" y="0"/>
                </a:lnTo>
                <a:lnTo>
                  <a:pt x="0" y="0"/>
                </a:lnTo>
                <a:lnTo>
                  <a:pt x="0" y="36575"/>
                </a:lnTo>
                <a:lnTo>
                  <a:pt x="20574" y="36575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9297" name="object 19297"/>
          <p:cNvGrpSpPr/>
          <p:nvPr/>
        </p:nvGrpSpPr>
        <p:grpSpPr>
          <a:xfrm>
            <a:off x="5606813" y="6817085"/>
            <a:ext cx="104549" cy="116520"/>
            <a:chOff x="4461103" y="6516623"/>
            <a:chExt cx="83185" cy="92710"/>
          </a:xfrm>
        </p:grpSpPr>
        <p:sp>
          <p:nvSpPr>
            <p:cNvPr id="19298" name="object 19298"/>
            <p:cNvSpPr/>
            <p:nvPr/>
          </p:nvSpPr>
          <p:spPr>
            <a:xfrm>
              <a:off x="4537303" y="6606539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5">
                  <a:moveTo>
                    <a:pt x="0" y="0"/>
                  </a:moveTo>
                  <a:lnTo>
                    <a:pt x="685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99" name="object 19299"/>
            <p:cNvSpPr/>
            <p:nvPr/>
          </p:nvSpPr>
          <p:spPr>
            <a:xfrm>
              <a:off x="4531207" y="6603491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1524"/>
                  </a:moveTo>
                  <a:lnTo>
                    <a:pt x="0" y="0"/>
                  </a:lnTo>
                  <a:lnTo>
                    <a:pt x="0" y="3048"/>
                  </a:lnTo>
                  <a:lnTo>
                    <a:pt x="0" y="152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00" name="object 19300"/>
            <p:cNvSpPr/>
            <p:nvPr/>
          </p:nvSpPr>
          <p:spPr>
            <a:xfrm>
              <a:off x="4527397" y="6599681"/>
              <a:ext cx="10160" cy="6985"/>
            </a:xfrm>
            <a:custGeom>
              <a:avLst/>
              <a:gdLst/>
              <a:ahLst/>
              <a:cxnLst/>
              <a:rect l="l" t="t" r="r" b="b"/>
              <a:pathLst>
                <a:path w="10160" h="6984">
                  <a:moveTo>
                    <a:pt x="0" y="0"/>
                  </a:moveTo>
                  <a:lnTo>
                    <a:pt x="0" y="3810"/>
                  </a:lnTo>
                </a:path>
                <a:path w="10160" h="6984">
                  <a:moveTo>
                    <a:pt x="0" y="0"/>
                  </a:moveTo>
                  <a:lnTo>
                    <a:pt x="6858" y="0"/>
                  </a:lnTo>
                  <a:lnTo>
                    <a:pt x="6858" y="6858"/>
                  </a:lnTo>
                  <a:lnTo>
                    <a:pt x="3810" y="6858"/>
                  </a:lnTo>
                  <a:lnTo>
                    <a:pt x="9906" y="6858"/>
                  </a:lnTo>
                </a:path>
                <a:path w="10160" h="6984">
                  <a:moveTo>
                    <a:pt x="0" y="0"/>
                  </a:moveTo>
                  <a:lnTo>
                    <a:pt x="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01" name="object 19301"/>
            <p:cNvSpPr/>
            <p:nvPr/>
          </p:nvSpPr>
          <p:spPr>
            <a:xfrm>
              <a:off x="4531207" y="6603491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02" name="object 19302"/>
            <p:cNvSpPr/>
            <p:nvPr/>
          </p:nvSpPr>
          <p:spPr>
            <a:xfrm>
              <a:off x="4466437" y="6521957"/>
              <a:ext cx="74930" cy="74930"/>
            </a:xfrm>
            <a:custGeom>
              <a:avLst/>
              <a:gdLst/>
              <a:ahLst/>
              <a:cxnLst/>
              <a:rect l="l" t="t" r="r" b="b"/>
              <a:pathLst>
                <a:path w="74929" h="74929">
                  <a:moveTo>
                    <a:pt x="0" y="74675"/>
                  </a:moveTo>
                  <a:lnTo>
                    <a:pt x="74676" y="74675"/>
                  </a:lnTo>
                  <a:lnTo>
                    <a:pt x="74676" y="0"/>
                  </a:lnTo>
                  <a:lnTo>
                    <a:pt x="0" y="0"/>
                  </a:lnTo>
                  <a:lnTo>
                    <a:pt x="0" y="74675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03" name="object 19303"/>
            <p:cNvSpPr/>
            <p:nvPr/>
          </p:nvSpPr>
          <p:spPr>
            <a:xfrm>
              <a:off x="4463389" y="6518909"/>
              <a:ext cx="78105" cy="78105"/>
            </a:xfrm>
            <a:custGeom>
              <a:avLst/>
              <a:gdLst/>
              <a:ahLst/>
              <a:cxnLst/>
              <a:rect l="l" t="t" r="r" b="b"/>
              <a:pathLst>
                <a:path w="78104" h="78104">
                  <a:moveTo>
                    <a:pt x="0" y="77723"/>
                  </a:moveTo>
                  <a:lnTo>
                    <a:pt x="77724" y="77723"/>
                  </a:lnTo>
                  <a:lnTo>
                    <a:pt x="77724" y="0"/>
                  </a:lnTo>
                  <a:lnTo>
                    <a:pt x="0" y="0"/>
                  </a:lnTo>
                  <a:lnTo>
                    <a:pt x="0" y="77723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9304" name="object 19304"/>
          <p:cNvGrpSpPr/>
          <p:nvPr/>
        </p:nvGrpSpPr>
        <p:grpSpPr>
          <a:xfrm>
            <a:off x="5181594" y="6918601"/>
            <a:ext cx="513965" cy="14365"/>
            <a:chOff x="4122775" y="6597395"/>
            <a:chExt cx="408940" cy="11430"/>
          </a:xfrm>
        </p:grpSpPr>
        <p:sp>
          <p:nvSpPr>
            <p:cNvPr id="19305" name="object 19305"/>
            <p:cNvSpPr/>
            <p:nvPr/>
          </p:nvSpPr>
          <p:spPr>
            <a:xfrm>
              <a:off x="4125061" y="6599681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4">
                  <a:moveTo>
                    <a:pt x="0" y="0"/>
                  </a:moveTo>
                  <a:lnTo>
                    <a:pt x="0" y="685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06" name="object 19306"/>
            <p:cNvSpPr/>
            <p:nvPr/>
          </p:nvSpPr>
          <p:spPr>
            <a:xfrm>
              <a:off x="4125061" y="660653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10">
                  <a:moveTo>
                    <a:pt x="3810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07" name="object 19307"/>
            <p:cNvSpPr/>
            <p:nvPr/>
          </p:nvSpPr>
          <p:spPr>
            <a:xfrm>
              <a:off x="4128871" y="6599681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4">
                  <a:moveTo>
                    <a:pt x="0" y="0"/>
                  </a:moveTo>
                  <a:lnTo>
                    <a:pt x="0" y="685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08" name="object 19308"/>
            <p:cNvSpPr/>
            <p:nvPr/>
          </p:nvSpPr>
          <p:spPr>
            <a:xfrm>
              <a:off x="4128871" y="6603491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09" name="object 19309"/>
            <p:cNvSpPr/>
            <p:nvPr/>
          </p:nvSpPr>
          <p:spPr>
            <a:xfrm>
              <a:off x="4128871" y="6599681"/>
              <a:ext cx="398780" cy="0"/>
            </a:xfrm>
            <a:custGeom>
              <a:avLst/>
              <a:gdLst/>
              <a:ahLst/>
              <a:cxnLst/>
              <a:rect l="l" t="t" r="r" b="b"/>
              <a:pathLst>
                <a:path w="398779">
                  <a:moveTo>
                    <a:pt x="0" y="0"/>
                  </a:moveTo>
                  <a:lnTo>
                    <a:pt x="39852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10" name="object 19310"/>
            <p:cNvSpPr/>
            <p:nvPr/>
          </p:nvSpPr>
          <p:spPr>
            <a:xfrm>
              <a:off x="4128871" y="6606539"/>
              <a:ext cx="402590" cy="0"/>
            </a:xfrm>
            <a:custGeom>
              <a:avLst/>
              <a:gdLst/>
              <a:ahLst/>
              <a:cxnLst/>
              <a:rect l="l" t="t" r="r" b="b"/>
              <a:pathLst>
                <a:path w="402589">
                  <a:moveTo>
                    <a:pt x="0" y="0"/>
                  </a:moveTo>
                  <a:lnTo>
                    <a:pt x="40233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11" name="object 19311"/>
            <p:cNvSpPr/>
            <p:nvPr/>
          </p:nvSpPr>
          <p:spPr>
            <a:xfrm>
              <a:off x="4128871" y="6603491"/>
              <a:ext cx="402590" cy="0"/>
            </a:xfrm>
            <a:custGeom>
              <a:avLst/>
              <a:gdLst/>
              <a:ahLst/>
              <a:cxnLst/>
              <a:rect l="l" t="t" r="r" b="b"/>
              <a:pathLst>
                <a:path w="402589">
                  <a:moveTo>
                    <a:pt x="0" y="0"/>
                  </a:moveTo>
                  <a:lnTo>
                    <a:pt x="40233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9312" name="object 19312"/>
          <p:cNvSpPr/>
          <p:nvPr/>
        </p:nvSpPr>
        <p:spPr>
          <a:xfrm>
            <a:off x="5928599" y="7673269"/>
            <a:ext cx="12769" cy="0"/>
          </a:xfrm>
          <a:custGeom>
            <a:avLst/>
            <a:gdLst/>
            <a:ahLst/>
            <a:cxnLst/>
            <a:rect l="l" t="t" r="r" b="b"/>
            <a:pathLst>
              <a:path w="10160">
                <a:moveTo>
                  <a:pt x="0" y="0"/>
                </a:moveTo>
                <a:lnTo>
                  <a:pt x="990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9313" name="object 19313"/>
          <p:cNvGrpSpPr/>
          <p:nvPr/>
        </p:nvGrpSpPr>
        <p:grpSpPr>
          <a:xfrm>
            <a:off x="5903699" y="7547810"/>
            <a:ext cx="35914" cy="39904"/>
            <a:chOff x="4697323" y="7098030"/>
            <a:chExt cx="28575" cy="31750"/>
          </a:xfrm>
        </p:grpSpPr>
        <p:sp>
          <p:nvSpPr>
            <p:cNvPr id="19314" name="object 19314"/>
            <p:cNvSpPr/>
            <p:nvPr/>
          </p:nvSpPr>
          <p:spPr>
            <a:xfrm>
              <a:off x="4710277" y="7126986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60">
                  <a:moveTo>
                    <a:pt x="0" y="0"/>
                  </a:moveTo>
                  <a:lnTo>
                    <a:pt x="990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15" name="object 19315"/>
            <p:cNvSpPr/>
            <p:nvPr/>
          </p:nvSpPr>
          <p:spPr>
            <a:xfrm>
              <a:off x="4707991" y="7124700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2286" y="0"/>
                  </a:moveTo>
                  <a:lnTo>
                    <a:pt x="3902" y="669"/>
                  </a:lnTo>
                  <a:lnTo>
                    <a:pt x="4572" y="2285"/>
                  </a:lnTo>
                  <a:lnTo>
                    <a:pt x="3902" y="3902"/>
                  </a:lnTo>
                  <a:lnTo>
                    <a:pt x="2286" y="4571"/>
                  </a:lnTo>
                  <a:lnTo>
                    <a:pt x="669" y="3902"/>
                  </a:lnTo>
                  <a:lnTo>
                    <a:pt x="0" y="2285"/>
                  </a:lnTo>
                  <a:lnTo>
                    <a:pt x="669" y="669"/>
                  </a:lnTo>
                  <a:lnTo>
                    <a:pt x="228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16" name="object 19316"/>
            <p:cNvSpPr/>
            <p:nvPr/>
          </p:nvSpPr>
          <p:spPr>
            <a:xfrm>
              <a:off x="4717135" y="7120128"/>
              <a:ext cx="3175" cy="6985"/>
            </a:xfrm>
            <a:custGeom>
              <a:avLst/>
              <a:gdLst/>
              <a:ahLst/>
              <a:cxnLst/>
              <a:rect l="l" t="t" r="r" b="b"/>
              <a:pathLst>
                <a:path w="3175" h="6984">
                  <a:moveTo>
                    <a:pt x="0" y="0"/>
                  </a:moveTo>
                  <a:lnTo>
                    <a:pt x="3048" y="6858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17" name="object 19317"/>
            <p:cNvSpPr/>
            <p:nvPr/>
          </p:nvSpPr>
          <p:spPr>
            <a:xfrm>
              <a:off x="4710277" y="7103364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60">
                  <a:moveTo>
                    <a:pt x="0" y="0"/>
                  </a:moveTo>
                  <a:lnTo>
                    <a:pt x="9906" y="0"/>
                  </a:lnTo>
                  <a:lnTo>
                    <a:pt x="30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18" name="object 19318"/>
            <p:cNvSpPr/>
            <p:nvPr/>
          </p:nvSpPr>
          <p:spPr>
            <a:xfrm>
              <a:off x="4711801" y="710488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762" y="0"/>
                  </a:moveTo>
                  <a:lnTo>
                    <a:pt x="0" y="0"/>
                  </a:lnTo>
                  <a:lnTo>
                    <a:pt x="0" y="76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19" name="object 19319"/>
            <p:cNvSpPr/>
            <p:nvPr/>
          </p:nvSpPr>
          <p:spPr>
            <a:xfrm>
              <a:off x="4710277" y="7107174"/>
              <a:ext cx="3175" cy="10160"/>
            </a:xfrm>
            <a:custGeom>
              <a:avLst/>
              <a:gdLst/>
              <a:ahLst/>
              <a:cxnLst/>
              <a:rect l="l" t="t" r="r" b="b"/>
              <a:pathLst>
                <a:path w="3175" h="10159">
                  <a:moveTo>
                    <a:pt x="0" y="0"/>
                  </a:moveTo>
                  <a:lnTo>
                    <a:pt x="3048" y="990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20" name="object 19320"/>
            <p:cNvSpPr/>
            <p:nvPr/>
          </p:nvSpPr>
          <p:spPr>
            <a:xfrm>
              <a:off x="4712563" y="7117842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0" y="0"/>
                  </a:moveTo>
                  <a:lnTo>
                    <a:pt x="762" y="761"/>
                  </a:lnTo>
                  <a:lnTo>
                    <a:pt x="1524" y="761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21" name="object 19321"/>
            <p:cNvSpPr/>
            <p:nvPr/>
          </p:nvSpPr>
          <p:spPr>
            <a:xfrm>
              <a:off x="4703419" y="7117080"/>
              <a:ext cx="17145" cy="3175"/>
            </a:xfrm>
            <a:custGeom>
              <a:avLst/>
              <a:gdLst/>
              <a:ahLst/>
              <a:cxnLst/>
              <a:rect l="l" t="t" r="r" b="b"/>
              <a:pathLst>
                <a:path w="17145" h="3175">
                  <a:moveTo>
                    <a:pt x="9905" y="0"/>
                  </a:moveTo>
                  <a:lnTo>
                    <a:pt x="16763" y="0"/>
                  </a:lnTo>
                  <a:lnTo>
                    <a:pt x="16763" y="3048"/>
                  </a:lnTo>
                  <a:lnTo>
                    <a:pt x="0" y="3048"/>
                  </a:lnTo>
                  <a:lnTo>
                    <a:pt x="6857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22" name="object 19322"/>
            <p:cNvSpPr/>
            <p:nvPr/>
          </p:nvSpPr>
          <p:spPr>
            <a:xfrm>
              <a:off x="4711039" y="711784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1524"/>
                  </a:moveTo>
                  <a:lnTo>
                    <a:pt x="761" y="762"/>
                  </a:lnTo>
                  <a:lnTo>
                    <a:pt x="1523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23" name="object 19323"/>
            <p:cNvSpPr/>
            <p:nvPr/>
          </p:nvSpPr>
          <p:spPr>
            <a:xfrm>
              <a:off x="4710277" y="7107174"/>
              <a:ext cx="3175" cy="10160"/>
            </a:xfrm>
            <a:custGeom>
              <a:avLst/>
              <a:gdLst/>
              <a:ahLst/>
              <a:cxnLst/>
              <a:rect l="l" t="t" r="r" b="b"/>
              <a:pathLst>
                <a:path w="3175" h="10159">
                  <a:moveTo>
                    <a:pt x="3048" y="9906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24" name="object 19324"/>
            <p:cNvSpPr/>
            <p:nvPr/>
          </p:nvSpPr>
          <p:spPr>
            <a:xfrm>
              <a:off x="4709515" y="7104888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1524" y="762"/>
                  </a:moveTo>
                  <a:lnTo>
                    <a:pt x="762" y="762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25" name="object 19325"/>
            <p:cNvSpPr/>
            <p:nvPr/>
          </p:nvSpPr>
          <p:spPr>
            <a:xfrm>
              <a:off x="4703419" y="7103364"/>
              <a:ext cx="6985" cy="3810"/>
            </a:xfrm>
            <a:custGeom>
              <a:avLst/>
              <a:gdLst/>
              <a:ahLst/>
              <a:cxnLst/>
              <a:rect l="l" t="t" r="r" b="b"/>
              <a:pathLst>
                <a:path w="6985" h="3809">
                  <a:moveTo>
                    <a:pt x="6858" y="0"/>
                  </a:moveTo>
                  <a:lnTo>
                    <a:pt x="0" y="3810"/>
                  </a:lnTo>
                  <a:lnTo>
                    <a:pt x="0" y="0"/>
                  </a:lnTo>
                  <a:lnTo>
                    <a:pt x="685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26" name="object 19326"/>
            <p:cNvSpPr/>
            <p:nvPr/>
          </p:nvSpPr>
          <p:spPr>
            <a:xfrm>
              <a:off x="4699609" y="7100316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29" h="24129">
                  <a:moveTo>
                    <a:pt x="10667" y="0"/>
                  </a:moveTo>
                  <a:lnTo>
                    <a:pt x="20573" y="0"/>
                  </a:lnTo>
                  <a:lnTo>
                    <a:pt x="23621" y="6857"/>
                  </a:lnTo>
                  <a:lnTo>
                    <a:pt x="13715" y="6858"/>
                  </a:lnTo>
                  <a:lnTo>
                    <a:pt x="17525" y="16764"/>
                  </a:lnTo>
                  <a:lnTo>
                    <a:pt x="23621" y="13716"/>
                  </a:lnTo>
                  <a:lnTo>
                    <a:pt x="23621" y="19812"/>
                  </a:lnTo>
                  <a:lnTo>
                    <a:pt x="3809" y="23622"/>
                  </a:lnTo>
                  <a:lnTo>
                    <a:pt x="3809" y="16764"/>
                  </a:lnTo>
                  <a:lnTo>
                    <a:pt x="10667" y="16764"/>
                  </a:lnTo>
                  <a:lnTo>
                    <a:pt x="6857" y="6858"/>
                  </a:lnTo>
                  <a:lnTo>
                    <a:pt x="0" y="9906"/>
                  </a:lnTo>
                  <a:lnTo>
                    <a:pt x="0" y="3048"/>
                  </a:lnTo>
                  <a:lnTo>
                    <a:pt x="10667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9327" name="object 19327"/>
          <p:cNvGrpSpPr/>
          <p:nvPr/>
        </p:nvGrpSpPr>
        <p:grpSpPr>
          <a:xfrm>
            <a:off x="5504339" y="7429056"/>
            <a:ext cx="457301" cy="184357"/>
            <a:chOff x="4379569" y="7003542"/>
            <a:chExt cx="363855" cy="146685"/>
          </a:xfrm>
        </p:grpSpPr>
        <p:pic>
          <p:nvPicPr>
            <p:cNvPr id="19328" name="object 19328"/>
            <p:cNvPicPr/>
            <p:nvPr/>
          </p:nvPicPr>
          <p:blipFill>
            <a:blip r:embed="rId104" cstate="print"/>
            <a:stretch>
              <a:fillRect/>
            </a:stretch>
          </p:blipFill>
          <p:spPr>
            <a:xfrm>
              <a:off x="4430623" y="7003542"/>
              <a:ext cx="113537" cy="146304"/>
            </a:xfrm>
            <a:prstGeom prst="rect">
              <a:avLst/>
            </a:prstGeom>
          </p:spPr>
        </p:pic>
        <p:sp>
          <p:nvSpPr>
            <p:cNvPr id="19329" name="object 19329"/>
            <p:cNvSpPr/>
            <p:nvPr/>
          </p:nvSpPr>
          <p:spPr>
            <a:xfrm>
              <a:off x="4381855" y="7076694"/>
              <a:ext cx="359410" cy="40640"/>
            </a:xfrm>
            <a:custGeom>
              <a:avLst/>
              <a:gdLst/>
              <a:ahLst/>
              <a:cxnLst/>
              <a:rect l="l" t="t" r="r" b="b"/>
              <a:pathLst>
                <a:path w="359410" h="40640">
                  <a:moveTo>
                    <a:pt x="0" y="40385"/>
                  </a:moveTo>
                  <a:lnTo>
                    <a:pt x="35890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9330" name="object 19330"/>
          <p:cNvSpPr/>
          <p:nvPr/>
        </p:nvSpPr>
        <p:spPr>
          <a:xfrm>
            <a:off x="5337699" y="7435759"/>
            <a:ext cx="17558" cy="153232"/>
          </a:xfrm>
          <a:custGeom>
            <a:avLst/>
            <a:gdLst/>
            <a:ahLst/>
            <a:cxnLst/>
            <a:rect l="l" t="t" r="r" b="b"/>
            <a:pathLst>
              <a:path w="13970" h="121920">
                <a:moveTo>
                  <a:pt x="0" y="0"/>
                </a:moveTo>
                <a:lnTo>
                  <a:pt x="13716" y="12192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9331" name="object 19331"/>
          <p:cNvGrpSpPr/>
          <p:nvPr/>
        </p:nvGrpSpPr>
        <p:grpSpPr>
          <a:xfrm>
            <a:off x="5232352" y="7662733"/>
            <a:ext cx="40701" cy="31125"/>
            <a:chOff x="4163161" y="7189469"/>
            <a:chExt cx="32384" cy="24765"/>
          </a:xfrm>
        </p:grpSpPr>
        <p:sp>
          <p:nvSpPr>
            <p:cNvPr id="19332" name="object 19332"/>
            <p:cNvSpPr/>
            <p:nvPr/>
          </p:nvSpPr>
          <p:spPr>
            <a:xfrm>
              <a:off x="4165447" y="7201661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5" h="10159">
                  <a:moveTo>
                    <a:pt x="0" y="9906"/>
                  </a:moveTo>
                  <a:lnTo>
                    <a:pt x="1066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33" name="object 19333"/>
            <p:cNvSpPr/>
            <p:nvPr/>
          </p:nvSpPr>
          <p:spPr>
            <a:xfrm>
              <a:off x="4186021" y="7191755"/>
              <a:ext cx="6985" cy="6350"/>
            </a:xfrm>
            <a:custGeom>
              <a:avLst/>
              <a:gdLst/>
              <a:ahLst/>
              <a:cxnLst/>
              <a:rect l="l" t="t" r="r" b="b"/>
              <a:pathLst>
                <a:path w="6985" h="6350">
                  <a:moveTo>
                    <a:pt x="0" y="6096"/>
                  </a:moveTo>
                  <a:lnTo>
                    <a:pt x="685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34" name="object 19334"/>
            <p:cNvSpPr/>
            <p:nvPr/>
          </p:nvSpPr>
          <p:spPr>
            <a:xfrm>
              <a:off x="4182973" y="7191755"/>
              <a:ext cx="6985" cy="6350"/>
            </a:xfrm>
            <a:custGeom>
              <a:avLst/>
              <a:gdLst/>
              <a:ahLst/>
              <a:cxnLst/>
              <a:rect l="l" t="t" r="r" b="b"/>
              <a:pathLst>
                <a:path w="6985" h="6350">
                  <a:moveTo>
                    <a:pt x="0" y="6096"/>
                  </a:moveTo>
                  <a:lnTo>
                    <a:pt x="685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35" name="object 19335"/>
            <p:cNvSpPr/>
            <p:nvPr/>
          </p:nvSpPr>
          <p:spPr>
            <a:xfrm>
              <a:off x="4179163" y="7191755"/>
              <a:ext cx="6985" cy="6350"/>
            </a:xfrm>
            <a:custGeom>
              <a:avLst/>
              <a:gdLst/>
              <a:ahLst/>
              <a:cxnLst/>
              <a:rect l="l" t="t" r="r" b="b"/>
              <a:pathLst>
                <a:path w="6985" h="6350">
                  <a:moveTo>
                    <a:pt x="0" y="6096"/>
                  </a:moveTo>
                  <a:lnTo>
                    <a:pt x="685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9336" name="object 19336"/>
          <p:cNvSpPr/>
          <p:nvPr/>
        </p:nvSpPr>
        <p:spPr>
          <a:xfrm>
            <a:off x="5371219" y="7542063"/>
            <a:ext cx="8779" cy="102154"/>
          </a:xfrm>
          <a:custGeom>
            <a:avLst/>
            <a:gdLst/>
            <a:ahLst/>
            <a:cxnLst/>
            <a:rect l="l" t="t" r="r" b="b"/>
            <a:pathLst>
              <a:path w="6985" h="81279">
                <a:moveTo>
                  <a:pt x="6858" y="70866"/>
                </a:moveTo>
                <a:lnTo>
                  <a:pt x="6858" y="80772"/>
                </a:lnTo>
              </a:path>
              <a:path w="6985" h="81279">
                <a:moveTo>
                  <a:pt x="6858" y="70866"/>
                </a:moveTo>
                <a:lnTo>
                  <a:pt x="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37" name="object 19337"/>
          <p:cNvSpPr/>
          <p:nvPr/>
        </p:nvSpPr>
        <p:spPr>
          <a:xfrm>
            <a:off x="5468904" y="7618680"/>
            <a:ext cx="4788" cy="12769"/>
          </a:xfrm>
          <a:custGeom>
            <a:avLst/>
            <a:gdLst/>
            <a:ahLst/>
            <a:cxnLst/>
            <a:rect l="l" t="t" r="r" b="b"/>
            <a:pathLst>
              <a:path w="3810" h="10159">
                <a:moveTo>
                  <a:pt x="0" y="0"/>
                </a:moveTo>
                <a:lnTo>
                  <a:pt x="3810" y="9906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9338" name="object 19338"/>
          <p:cNvGrpSpPr/>
          <p:nvPr/>
        </p:nvGrpSpPr>
        <p:grpSpPr>
          <a:xfrm>
            <a:off x="5235226" y="7662733"/>
            <a:ext cx="51875" cy="13567"/>
            <a:chOff x="4165447" y="7189469"/>
            <a:chExt cx="41275" cy="10795"/>
          </a:xfrm>
        </p:grpSpPr>
        <p:sp>
          <p:nvSpPr>
            <p:cNvPr id="19339" name="object 19339"/>
            <p:cNvSpPr/>
            <p:nvPr/>
          </p:nvSpPr>
          <p:spPr>
            <a:xfrm>
              <a:off x="4165447" y="7191755"/>
              <a:ext cx="41275" cy="0"/>
            </a:xfrm>
            <a:custGeom>
              <a:avLst/>
              <a:gdLst/>
              <a:ahLst/>
              <a:cxnLst/>
              <a:rect l="l" t="t" r="r" b="b"/>
              <a:pathLst>
                <a:path w="41275">
                  <a:moveTo>
                    <a:pt x="4114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40" name="object 19340"/>
            <p:cNvSpPr/>
            <p:nvPr/>
          </p:nvSpPr>
          <p:spPr>
            <a:xfrm>
              <a:off x="4176115" y="7197851"/>
              <a:ext cx="24130" cy="0"/>
            </a:xfrm>
            <a:custGeom>
              <a:avLst/>
              <a:gdLst/>
              <a:ahLst/>
              <a:cxnLst/>
              <a:rect l="l" t="t" r="r" b="b"/>
              <a:pathLst>
                <a:path w="24129">
                  <a:moveTo>
                    <a:pt x="23622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9341" name="object 19341"/>
          <p:cNvGrpSpPr/>
          <p:nvPr/>
        </p:nvGrpSpPr>
        <p:grpSpPr>
          <a:xfrm>
            <a:off x="5343446" y="7611017"/>
            <a:ext cx="35914" cy="35914"/>
            <a:chOff x="4251553" y="7148321"/>
            <a:chExt cx="28575" cy="28575"/>
          </a:xfrm>
        </p:grpSpPr>
        <p:sp>
          <p:nvSpPr>
            <p:cNvPr id="19342" name="object 19342"/>
            <p:cNvSpPr/>
            <p:nvPr/>
          </p:nvSpPr>
          <p:spPr>
            <a:xfrm>
              <a:off x="4263745" y="715441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5">
                  <a:moveTo>
                    <a:pt x="0" y="0"/>
                  </a:moveTo>
                  <a:lnTo>
                    <a:pt x="6858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43" name="object 19343"/>
            <p:cNvSpPr/>
            <p:nvPr/>
          </p:nvSpPr>
          <p:spPr>
            <a:xfrm>
              <a:off x="4264507" y="7154417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4">
                  <a:moveTo>
                    <a:pt x="762" y="0"/>
                  </a:moveTo>
                  <a:lnTo>
                    <a:pt x="0" y="762"/>
                  </a:lnTo>
                  <a:lnTo>
                    <a:pt x="0" y="152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44" name="object 19344"/>
            <p:cNvSpPr/>
            <p:nvPr/>
          </p:nvSpPr>
          <p:spPr>
            <a:xfrm>
              <a:off x="4263745" y="7154417"/>
              <a:ext cx="3810" cy="13335"/>
            </a:xfrm>
            <a:custGeom>
              <a:avLst/>
              <a:gdLst/>
              <a:ahLst/>
              <a:cxnLst/>
              <a:rect l="l" t="t" r="r" b="b"/>
              <a:pathLst>
                <a:path w="3810" h="13334">
                  <a:moveTo>
                    <a:pt x="0" y="0"/>
                  </a:moveTo>
                  <a:lnTo>
                    <a:pt x="3810" y="12954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45" name="object 19345"/>
            <p:cNvSpPr/>
            <p:nvPr/>
          </p:nvSpPr>
          <p:spPr>
            <a:xfrm>
              <a:off x="4266031" y="716737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0"/>
                  </a:moveTo>
                  <a:lnTo>
                    <a:pt x="0" y="762"/>
                  </a:lnTo>
                  <a:lnTo>
                    <a:pt x="762" y="761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46" name="object 19346"/>
            <p:cNvSpPr/>
            <p:nvPr/>
          </p:nvSpPr>
          <p:spPr>
            <a:xfrm>
              <a:off x="4256887" y="7167371"/>
              <a:ext cx="17145" cy="3810"/>
            </a:xfrm>
            <a:custGeom>
              <a:avLst/>
              <a:gdLst/>
              <a:ahLst/>
              <a:cxnLst/>
              <a:rect l="l" t="t" r="r" b="b"/>
              <a:pathLst>
                <a:path w="17145" h="3809">
                  <a:moveTo>
                    <a:pt x="10667" y="0"/>
                  </a:moveTo>
                  <a:lnTo>
                    <a:pt x="16763" y="0"/>
                  </a:lnTo>
                  <a:lnTo>
                    <a:pt x="0" y="3810"/>
                  </a:lnTo>
                  <a:lnTo>
                    <a:pt x="6857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47" name="object 19347"/>
            <p:cNvSpPr/>
            <p:nvPr/>
          </p:nvSpPr>
          <p:spPr>
            <a:xfrm>
              <a:off x="4263745" y="716737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1524"/>
                  </a:moveTo>
                  <a:lnTo>
                    <a:pt x="761" y="762"/>
                  </a:lnTo>
                  <a:lnTo>
                    <a:pt x="1523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48" name="object 19348"/>
            <p:cNvSpPr/>
            <p:nvPr/>
          </p:nvSpPr>
          <p:spPr>
            <a:xfrm>
              <a:off x="4263745" y="7154417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4">
                  <a:moveTo>
                    <a:pt x="0" y="12953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49" name="object 19349"/>
            <p:cNvSpPr/>
            <p:nvPr/>
          </p:nvSpPr>
          <p:spPr>
            <a:xfrm>
              <a:off x="4262221" y="715441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524" y="1524"/>
                  </a:moveTo>
                  <a:lnTo>
                    <a:pt x="762" y="762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50" name="object 19350"/>
            <p:cNvSpPr/>
            <p:nvPr/>
          </p:nvSpPr>
          <p:spPr>
            <a:xfrm>
              <a:off x="4256887" y="715441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5">
                  <a:moveTo>
                    <a:pt x="6858" y="0"/>
                  </a:moveTo>
                  <a:lnTo>
                    <a:pt x="0" y="0"/>
                  </a:lnTo>
                  <a:lnTo>
                    <a:pt x="685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51" name="object 19351"/>
            <p:cNvSpPr/>
            <p:nvPr/>
          </p:nvSpPr>
          <p:spPr>
            <a:xfrm>
              <a:off x="4253839" y="7150607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29" h="24129">
                  <a:moveTo>
                    <a:pt x="9905" y="0"/>
                  </a:moveTo>
                  <a:lnTo>
                    <a:pt x="19811" y="0"/>
                  </a:lnTo>
                  <a:lnTo>
                    <a:pt x="19811" y="6858"/>
                  </a:lnTo>
                  <a:lnTo>
                    <a:pt x="13715" y="6858"/>
                  </a:lnTo>
                  <a:lnTo>
                    <a:pt x="13715" y="13716"/>
                  </a:lnTo>
                  <a:lnTo>
                    <a:pt x="23621" y="13716"/>
                  </a:lnTo>
                  <a:lnTo>
                    <a:pt x="23621" y="20574"/>
                  </a:lnTo>
                  <a:lnTo>
                    <a:pt x="0" y="23622"/>
                  </a:lnTo>
                  <a:lnTo>
                    <a:pt x="0" y="16764"/>
                  </a:lnTo>
                  <a:lnTo>
                    <a:pt x="6857" y="16764"/>
                  </a:lnTo>
                  <a:lnTo>
                    <a:pt x="6857" y="6858"/>
                  </a:lnTo>
                  <a:lnTo>
                    <a:pt x="0" y="6858"/>
                  </a:lnTo>
                  <a:lnTo>
                    <a:pt x="0" y="0"/>
                  </a:lnTo>
                  <a:lnTo>
                    <a:pt x="9905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9352" name="object 19352"/>
          <p:cNvSpPr/>
          <p:nvPr/>
        </p:nvSpPr>
        <p:spPr>
          <a:xfrm>
            <a:off x="5180636" y="7652200"/>
            <a:ext cx="0" cy="13567"/>
          </a:xfrm>
          <a:custGeom>
            <a:avLst/>
            <a:gdLst/>
            <a:ahLst/>
            <a:cxnLst/>
            <a:rect l="l" t="t" r="r" b="b"/>
            <a:pathLst>
              <a:path h="10795">
                <a:moveTo>
                  <a:pt x="0" y="0"/>
                </a:moveTo>
                <a:lnTo>
                  <a:pt x="0" y="10667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53" name="object 19353"/>
          <p:cNvSpPr/>
          <p:nvPr/>
        </p:nvSpPr>
        <p:spPr>
          <a:xfrm>
            <a:off x="5069544" y="7563132"/>
            <a:ext cx="8779" cy="102953"/>
          </a:xfrm>
          <a:custGeom>
            <a:avLst/>
            <a:gdLst/>
            <a:ahLst/>
            <a:cxnLst/>
            <a:rect l="l" t="t" r="r" b="b"/>
            <a:pathLst>
              <a:path w="6985" h="81915">
                <a:moveTo>
                  <a:pt x="6858" y="81534"/>
                </a:moveTo>
                <a:lnTo>
                  <a:pt x="0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9354" name="object 19354"/>
          <p:cNvGrpSpPr/>
          <p:nvPr/>
        </p:nvGrpSpPr>
        <p:grpSpPr>
          <a:xfrm>
            <a:off x="5033152" y="6921474"/>
            <a:ext cx="889861" cy="759774"/>
            <a:chOff x="4004665" y="6599681"/>
            <a:chExt cx="708025" cy="604520"/>
          </a:xfrm>
        </p:grpSpPr>
        <p:sp>
          <p:nvSpPr>
            <p:cNvPr id="19355" name="object 19355"/>
            <p:cNvSpPr/>
            <p:nvPr/>
          </p:nvSpPr>
          <p:spPr>
            <a:xfrm>
              <a:off x="4032859" y="7110983"/>
              <a:ext cx="87630" cy="71120"/>
            </a:xfrm>
            <a:custGeom>
              <a:avLst/>
              <a:gdLst/>
              <a:ahLst/>
              <a:cxnLst/>
              <a:rect l="l" t="t" r="r" b="b"/>
              <a:pathLst>
                <a:path w="87629" h="71120">
                  <a:moveTo>
                    <a:pt x="87629" y="70865"/>
                  </a:moveTo>
                  <a:lnTo>
                    <a:pt x="86105" y="62483"/>
                  </a:lnTo>
                  <a:lnTo>
                    <a:pt x="83819" y="53339"/>
                  </a:lnTo>
                  <a:lnTo>
                    <a:pt x="59435" y="16001"/>
                  </a:lnTo>
                  <a:lnTo>
                    <a:pt x="17525" y="761"/>
                  </a:lnTo>
                  <a:lnTo>
                    <a:pt x="8381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56" name="object 19356"/>
            <p:cNvSpPr/>
            <p:nvPr/>
          </p:nvSpPr>
          <p:spPr>
            <a:xfrm>
              <a:off x="4006951" y="7035545"/>
              <a:ext cx="13970" cy="121920"/>
            </a:xfrm>
            <a:custGeom>
              <a:avLst/>
              <a:gdLst/>
              <a:ahLst/>
              <a:cxnLst/>
              <a:rect l="l" t="t" r="r" b="b"/>
              <a:pathLst>
                <a:path w="13970" h="121920">
                  <a:moveTo>
                    <a:pt x="0" y="0"/>
                  </a:moveTo>
                  <a:lnTo>
                    <a:pt x="13716" y="12192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57" name="object 19357"/>
            <p:cNvSpPr/>
            <p:nvPr/>
          </p:nvSpPr>
          <p:spPr>
            <a:xfrm>
              <a:off x="4040479" y="7191755"/>
              <a:ext cx="3810" cy="10160"/>
            </a:xfrm>
            <a:custGeom>
              <a:avLst/>
              <a:gdLst/>
              <a:ahLst/>
              <a:cxnLst/>
              <a:rect l="l" t="t" r="r" b="b"/>
              <a:pathLst>
                <a:path w="3810" h="10159">
                  <a:moveTo>
                    <a:pt x="0" y="0"/>
                  </a:moveTo>
                  <a:lnTo>
                    <a:pt x="3810" y="9906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58" name="object 19358"/>
            <p:cNvSpPr/>
            <p:nvPr/>
          </p:nvSpPr>
          <p:spPr>
            <a:xfrm>
              <a:off x="4013809" y="7178039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29" h="24129">
                  <a:moveTo>
                    <a:pt x="9905" y="0"/>
                  </a:moveTo>
                  <a:lnTo>
                    <a:pt x="19811" y="0"/>
                  </a:lnTo>
                  <a:lnTo>
                    <a:pt x="19811" y="3047"/>
                  </a:lnTo>
                  <a:lnTo>
                    <a:pt x="13715" y="6858"/>
                  </a:lnTo>
                  <a:lnTo>
                    <a:pt x="13715" y="13716"/>
                  </a:lnTo>
                  <a:lnTo>
                    <a:pt x="23621" y="13716"/>
                  </a:lnTo>
                  <a:lnTo>
                    <a:pt x="23621" y="19812"/>
                  </a:lnTo>
                  <a:lnTo>
                    <a:pt x="3047" y="23622"/>
                  </a:lnTo>
                  <a:lnTo>
                    <a:pt x="0" y="16764"/>
                  </a:lnTo>
                  <a:lnTo>
                    <a:pt x="9905" y="13716"/>
                  </a:lnTo>
                  <a:lnTo>
                    <a:pt x="6857" y="6858"/>
                  </a:lnTo>
                  <a:lnTo>
                    <a:pt x="0" y="6858"/>
                  </a:lnTo>
                  <a:lnTo>
                    <a:pt x="0" y="0"/>
                  </a:lnTo>
                  <a:lnTo>
                    <a:pt x="9905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59" name="object 19359"/>
            <p:cNvSpPr/>
            <p:nvPr/>
          </p:nvSpPr>
          <p:spPr>
            <a:xfrm>
              <a:off x="4023715" y="7178039"/>
              <a:ext cx="10160" cy="3175"/>
            </a:xfrm>
            <a:custGeom>
              <a:avLst/>
              <a:gdLst/>
              <a:ahLst/>
              <a:cxnLst/>
              <a:rect l="l" t="t" r="r" b="b"/>
              <a:pathLst>
                <a:path w="10160" h="3175">
                  <a:moveTo>
                    <a:pt x="0" y="3048"/>
                  </a:moveTo>
                  <a:lnTo>
                    <a:pt x="6858" y="0"/>
                  </a:lnTo>
                  <a:lnTo>
                    <a:pt x="9906" y="3048"/>
                  </a:lnTo>
                  <a:lnTo>
                    <a:pt x="381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60" name="object 19360"/>
            <p:cNvSpPr/>
            <p:nvPr/>
          </p:nvSpPr>
          <p:spPr>
            <a:xfrm>
              <a:off x="4024477" y="7181087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1524" y="0"/>
                  </a:moveTo>
                  <a:lnTo>
                    <a:pt x="762" y="0"/>
                  </a:lnTo>
                  <a:lnTo>
                    <a:pt x="0" y="76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61" name="object 19361"/>
            <p:cNvSpPr/>
            <p:nvPr/>
          </p:nvSpPr>
          <p:spPr>
            <a:xfrm>
              <a:off x="4023715" y="7181087"/>
              <a:ext cx="3810" cy="13970"/>
            </a:xfrm>
            <a:custGeom>
              <a:avLst/>
              <a:gdLst/>
              <a:ahLst/>
              <a:cxnLst/>
              <a:rect l="l" t="t" r="r" b="b"/>
              <a:pathLst>
                <a:path w="3810" h="13970">
                  <a:moveTo>
                    <a:pt x="0" y="0"/>
                  </a:moveTo>
                  <a:lnTo>
                    <a:pt x="3810" y="13716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62" name="object 19362"/>
            <p:cNvSpPr/>
            <p:nvPr/>
          </p:nvSpPr>
          <p:spPr>
            <a:xfrm>
              <a:off x="4016857" y="7194041"/>
              <a:ext cx="17145" cy="3810"/>
            </a:xfrm>
            <a:custGeom>
              <a:avLst/>
              <a:gdLst/>
              <a:ahLst/>
              <a:cxnLst/>
              <a:rect l="l" t="t" r="r" b="b"/>
              <a:pathLst>
                <a:path w="17145" h="3809">
                  <a:moveTo>
                    <a:pt x="9144" y="0"/>
                  </a:moveTo>
                  <a:lnTo>
                    <a:pt x="9906" y="761"/>
                  </a:lnTo>
                  <a:lnTo>
                    <a:pt x="10668" y="761"/>
                  </a:lnTo>
                  <a:lnTo>
                    <a:pt x="16764" y="761"/>
                  </a:lnTo>
                  <a:lnTo>
                    <a:pt x="0" y="3810"/>
                  </a:lnTo>
                  <a:lnTo>
                    <a:pt x="0" y="762"/>
                  </a:lnTo>
                  <a:lnTo>
                    <a:pt x="6858" y="762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63" name="object 19363"/>
            <p:cNvSpPr/>
            <p:nvPr/>
          </p:nvSpPr>
          <p:spPr>
            <a:xfrm>
              <a:off x="4024477" y="7194041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4">
                  <a:moveTo>
                    <a:pt x="0" y="1524"/>
                  </a:moveTo>
                  <a:lnTo>
                    <a:pt x="761" y="762"/>
                  </a:lnTo>
                  <a:lnTo>
                    <a:pt x="761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64" name="object 19364"/>
            <p:cNvSpPr/>
            <p:nvPr/>
          </p:nvSpPr>
          <p:spPr>
            <a:xfrm>
              <a:off x="4023715" y="7181087"/>
              <a:ext cx="0" cy="13970"/>
            </a:xfrm>
            <a:custGeom>
              <a:avLst/>
              <a:gdLst/>
              <a:ahLst/>
              <a:cxnLst/>
              <a:rect l="l" t="t" r="r" b="b"/>
              <a:pathLst>
                <a:path h="13970">
                  <a:moveTo>
                    <a:pt x="0" y="13715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65" name="object 19365"/>
            <p:cNvSpPr/>
            <p:nvPr/>
          </p:nvSpPr>
          <p:spPr>
            <a:xfrm>
              <a:off x="4022953" y="718108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524" y="1524"/>
                  </a:moveTo>
                  <a:lnTo>
                    <a:pt x="762" y="762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66" name="object 19366"/>
            <p:cNvSpPr/>
            <p:nvPr/>
          </p:nvSpPr>
          <p:spPr>
            <a:xfrm>
              <a:off x="4016857" y="718108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5">
                  <a:moveTo>
                    <a:pt x="6858" y="0"/>
                  </a:moveTo>
                  <a:lnTo>
                    <a:pt x="0" y="0"/>
                  </a:lnTo>
                  <a:lnTo>
                    <a:pt x="685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67" name="object 19367"/>
            <p:cNvSpPr/>
            <p:nvPr/>
          </p:nvSpPr>
          <p:spPr>
            <a:xfrm>
              <a:off x="4141825" y="7130795"/>
              <a:ext cx="119380" cy="13335"/>
            </a:xfrm>
            <a:custGeom>
              <a:avLst/>
              <a:gdLst/>
              <a:ahLst/>
              <a:cxnLst/>
              <a:rect l="l" t="t" r="r" b="b"/>
              <a:pathLst>
                <a:path w="119379" h="13334">
                  <a:moveTo>
                    <a:pt x="0" y="12954"/>
                  </a:moveTo>
                  <a:lnTo>
                    <a:pt x="118872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68" name="object 19368"/>
            <p:cNvSpPr/>
            <p:nvPr/>
          </p:nvSpPr>
          <p:spPr>
            <a:xfrm>
              <a:off x="4067149" y="7044689"/>
              <a:ext cx="74930" cy="98425"/>
            </a:xfrm>
            <a:custGeom>
              <a:avLst/>
              <a:gdLst/>
              <a:ahLst/>
              <a:cxnLst/>
              <a:rect l="l" t="t" r="r" b="b"/>
              <a:pathLst>
                <a:path w="74929" h="98425">
                  <a:moveTo>
                    <a:pt x="74675" y="98298"/>
                  </a:moveTo>
                  <a:lnTo>
                    <a:pt x="73151" y="92202"/>
                  </a:lnTo>
                  <a:lnTo>
                    <a:pt x="71627" y="84582"/>
                  </a:lnTo>
                  <a:lnTo>
                    <a:pt x="53339" y="42672"/>
                  </a:lnTo>
                  <a:lnTo>
                    <a:pt x="20573" y="10668"/>
                  </a:lnTo>
                  <a:lnTo>
                    <a:pt x="10667" y="5334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69" name="object 19369"/>
            <p:cNvSpPr/>
            <p:nvPr/>
          </p:nvSpPr>
          <p:spPr>
            <a:xfrm>
              <a:off x="4008475" y="7036307"/>
              <a:ext cx="59055" cy="8890"/>
            </a:xfrm>
            <a:custGeom>
              <a:avLst/>
              <a:gdLst/>
              <a:ahLst/>
              <a:cxnLst/>
              <a:rect l="l" t="t" r="r" b="b"/>
              <a:pathLst>
                <a:path w="59054" h="8890">
                  <a:moveTo>
                    <a:pt x="58674" y="8381"/>
                  </a:moveTo>
                  <a:lnTo>
                    <a:pt x="48768" y="4571"/>
                  </a:lnTo>
                  <a:lnTo>
                    <a:pt x="39624" y="2285"/>
                  </a:lnTo>
                  <a:lnTo>
                    <a:pt x="30480" y="761"/>
                  </a:lnTo>
                  <a:lnTo>
                    <a:pt x="22098" y="0"/>
                  </a:lnTo>
                  <a:lnTo>
                    <a:pt x="13716" y="0"/>
                  </a:lnTo>
                  <a:lnTo>
                    <a:pt x="6858" y="0"/>
                  </a:lnTo>
                  <a:lnTo>
                    <a:pt x="0" y="761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70" name="object 19370"/>
            <p:cNvSpPr/>
            <p:nvPr/>
          </p:nvSpPr>
          <p:spPr>
            <a:xfrm>
              <a:off x="4122013" y="7164323"/>
              <a:ext cx="158750" cy="17145"/>
            </a:xfrm>
            <a:custGeom>
              <a:avLst/>
              <a:gdLst/>
              <a:ahLst/>
              <a:cxnLst/>
              <a:rect l="l" t="t" r="r" b="b"/>
              <a:pathLst>
                <a:path w="158750" h="17145">
                  <a:moveTo>
                    <a:pt x="158496" y="0"/>
                  </a:moveTo>
                  <a:lnTo>
                    <a:pt x="0" y="1676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71" name="object 19371"/>
            <p:cNvSpPr/>
            <p:nvPr/>
          </p:nvSpPr>
          <p:spPr>
            <a:xfrm>
              <a:off x="4122013" y="7174229"/>
              <a:ext cx="158750" cy="17780"/>
            </a:xfrm>
            <a:custGeom>
              <a:avLst/>
              <a:gdLst/>
              <a:ahLst/>
              <a:cxnLst/>
              <a:rect l="l" t="t" r="r" b="b"/>
              <a:pathLst>
                <a:path w="158750" h="17779">
                  <a:moveTo>
                    <a:pt x="158496" y="0"/>
                  </a:moveTo>
                  <a:lnTo>
                    <a:pt x="0" y="17526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72" name="object 19372"/>
            <p:cNvSpPr/>
            <p:nvPr/>
          </p:nvSpPr>
          <p:spPr>
            <a:xfrm>
              <a:off x="4247743" y="7009637"/>
              <a:ext cx="133350" cy="106680"/>
            </a:xfrm>
            <a:custGeom>
              <a:avLst/>
              <a:gdLst/>
              <a:ahLst/>
              <a:cxnLst/>
              <a:rect l="l" t="t" r="r" b="b"/>
              <a:pathLst>
                <a:path w="133350" h="106679">
                  <a:moveTo>
                    <a:pt x="133350" y="106679"/>
                  </a:moveTo>
                  <a:lnTo>
                    <a:pt x="132588" y="100583"/>
                  </a:lnTo>
                  <a:lnTo>
                    <a:pt x="131064" y="92963"/>
                  </a:lnTo>
                  <a:lnTo>
                    <a:pt x="128778" y="85343"/>
                  </a:lnTo>
                  <a:lnTo>
                    <a:pt x="126491" y="76961"/>
                  </a:lnTo>
                  <a:lnTo>
                    <a:pt x="122682" y="68579"/>
                  </a:lnTo>
                  <a:lnTo>
                    <a:pt x="97536" y="33527"/>
                  </a:lnTo>
                  <a:lnTo>
                    <a:pt x="69341" y="13715"/>
                  </a:lnTo>
                  <a:lnTo>
                    <a:pt x="59435" y="8381"/>
                  </a:lnTo>
                  <a:lnTo>
                    <a:pt x="49529" y="4571"/>
                  </a:lnTo>
                  <a:lnTo>
                    <a:pt x="39623" y="2285"/>
                  </a:lnTo>
                  <a:lnTo>
                    <a:pt x="30480" y="761"/>
                  </a:lnTo>
                  <a:lnTo>
                    <a:pt x="22098" y="0"/>
                  </a:lnTo>
                  <a:lnTo>
                    <a:pt x="13716" y="0"/>
                  </a:lnTo>
                  <a:lnTo>
                    <a:pt x="6857" y="0"/>
                  </a:lnTo>
                  <a:lnTo>
                    <a:pt x="0" y="761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73" name="object 19373"/>
            <p:cNvSpPr/>
            <p:nvPr/>
          </p:nvSpPr>
          <p:spPr>
            <a:xfrm>
              <a:off x="4351375" y="7117079"/>
              <a:ext cx="355600" cy="37465"/>
            </a:xfrm>
            <a:custGeom>
              <a:avLst/>
              <a:gdLst/>
              <a:ahLst/>
              <a:cxnLst/>
              <a:rect l="l" t="t" r="r" b="b"/>
              <a:pathLst>
                <a:path w="355600" h="37465">
                  <a:moveTo>
                    <a:pt x="355091" y="0"/>
                  </a:moveTo>
                  <a:lnTo>
                    <a:pt x="0" y="3733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74" name="object 19374"/>
            <p:cNvSpPr/>
            <p:nvPr/>
          </p:nvSpPr>
          <p:spPr>
            <a:xfrm>
              <a:off x="4355185" y="7126985"/>
              <a:ext cx="355600" cy="37465"/>
            </a:xfrm>
            <a:custGeom>
              <a:avLst/>
              <a:gdLst/>
              <a:ahLst/>
              <a:cxnLst/>
              <a:rect l="l" t="t" r="r" b="b"/>
              <a:pathLst>
                <a:path w="355600" h="37465">
                  <a:moveTo>
                    <a:pt x="355091" y="0"/>
                  </a:moveTo>
                  <a:lnTo>
                    <a:pt x="0" y="3733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9375" name="object 19375"/>
            <p:cNvPicPr/>
            <p:nvPr/>
          </p:nvPicPr>
          <p:blipFill>
            <a:blip r:embed="rId105" cstate="print"/>
            <a:stretch>
              <a:fillRect/>
            </a:stretch>
          </p:blipFill>
          <p:spPr>
            <a:xfrm>
              <a:off x="4270603" y="7089647"/>
              <a:ext cx="83820" cy="68580"/>
            </a:xfrm>
            <a:prstGeom prst="rect">
              <a:avLst/>
            </a:prstGeom>
          </p:spPr>
        </p:pic>
        <p:sp>
          <p:nvSpPr>
            <p:cNvPr id="19376" name="object 19376"/>
            <p:cNvSpPr/>
            <p:nvPr/>
          </p:nvSpPr>
          <p:spPr>
            <a:xfrm>
              <a:off x="4463389" y="6599681"/>
              <a:ext cx="0" cy="508000"/>
            </a:xfrm>
            <a:custGeom>
              <a:avLst/>
              <a:gdLst/>
              <a:ahLst/>
              <a:cxnLst/>
              <a:rect l="l" t="t" r="r" b="b"/>
              <a:pathLst>
                <a:path h="508000">
                  <a:moveTo>
                    <a:pt x="0" y="507491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77" name="object 19377"/>
            <p:cNvSpPr/>
            <p:nvPr/>
          </p:nvSpPr>
          <p:spPr>
            <a:xfrm>
              <a:off x="4128109" y="6602729"/>
              <a:ext cx="403860" cy="403860"/>
            </a:xfrm>
            <a:custGeom>
              <a:avLst/>
              <a:gdLst/>
              <a:ahLst/>
              <a:cxnLst/>
              <a:rect l="l" t="t" r="r" b="b"/>
              <a:pathLst>
                <a:path w="403860" h="403859">
                  <a:moveTo>
                    <a:pt x="0" y="0"/>
                  </a:moveTo>
                  <a:lnTo>
                    <a:pt x="762" y="22098"/>
                  </a:lnTo>
                  <a:lnTo>
                    <a:pt x="3048" y="45720"/>
                  </a:lnTo>
                  <a:lnTo>
                    <a:pt x="11430" y="100584"/>
                  </a:lnTo>
                  <a:lnTo>
                    <a:pt x="25146" y="146304"/>
                  </a:lnTo>
                  <a:lnTo>
                    <a:pt x="47244" y="192786"/>
                  </a:lnTo>
                  <a:lnTo>
                    <a:pt x="78486" y="240792"/>
                  </a:lnTo>
                  <a:lnTo>
                    <a:pt x="102870" y="271272"/>
                  </a:lnTo>
                  <a:lnTo>
                    <a:pt x="130302" y="297942"/>
                  </a:lnTo>
                  <a:lnTo>
                    <a:pt x="144780" y="310896"/>
                  </a:lnTo>
                  <a:lnTo>
                    <a:pt x="175260" y="334518"/>
                  </a:lnTo>
                  <a:lnTo>
                    <a:pt x="223265" y="362712"/>
                  </a:lnTo>
                  <a:lnTo>
                    <a:pt x="268986" y="382524"/>
                  </a:lnTo>
                  <a:lnTo>
                    <a:pt x="327660" y="397002"/>
                  </a:lnTo>
                  <a:lnTo>
                    <a:pt x="377952" y="403097"/>
                  </a:lnTo>
                  <a:lnTo>
                    <a:pt x="400050" y="403859"/>
                  </a:lnTo>
                  <a:lnTo>
                    <a:pt x="403860" y="403859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78" name="object 19378"/>
            <p:cNvSpPr/>
            <p:nvPr/>
          </p:nvSpPr>
          <p:spPr>
            <a:xfrm>
              <a:off x="4531207" y="6606539"/>
              <a:ext cx="0" cy="494030"/>
            </a:xfrm>
            <a:custGeom>
              <a:avLst/>
              <a:gdLst/>
              <a:ahLst/>
              <a:cxnLst/>
              <a:rect l="l" t="t" r="r" b="b"/>
              <a:pathLst>
                <a:path h="494029">
                  <a:moveTo>
                    <a:pt x="0" y="493775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79" name="object 19379"/>
            <p:cNvSpPr/>
            <p:nvPr/>
          </p:nvSpPr>
          <p:spPr>
            <a:xfrm>
              <a:off x="4527397" y="6606539"/>
              <a:ext cx="0" cy="494030"/>
            </a:xfrm>
            <a:custGeom>
              <a:avLst/>
              <a:gdLst/>
              <a:ahLst/>
              <a:cxnLst/>
              <a:rect l="l" t="t" r="r" b="b"/>
              <a:pathLst>
                <a:path h="494029">
                  <a:moveTo>
                    <a:pt x="0" y="493775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9380" name="object 19380"/>
          <p:cNvSpPr/>
          <p:nvPr/>
        </p:nvSpPr>
        <p:spPr>
          <a:xfrm>
            <a:off x="6367225" y="6454119"/>
            <a:ext cx="104549" cy="0"/>
          </a:xfrm>
          <a:custGeom>
            <a:avLst/>
            <a:gdLst/>
            <a:ahLst/>
            <a:cxnLst/>
            <a:rect l="l" t="t" r="r" b="b"/>
            <a:pathLst>
              <a:path w="83185">
                <a:moveTo>
                  <a:pt x="83058" y="0"/>
                </a:moveTo>
                <a:lnTo>
                  <a:pt x="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81" name="object 19381"/>
          <p:cNvSpPr/>
          <p:nvPr/>
        </p:nvSpPr>
        <p:spPr>
          <a:xfrm>
            <a:off x="6133547" y="6454119"/>
            <a:ext cx="117318" cy="0"/>
          </a:xfrm>
          <a:custGeom>
            <a:avLst/>
            <a:gdLst/>
            <a:ahLst/>
            <a:cxnLst/>
            <a:rect l="l" t="t" r="r" b="b"/>
            <a:pathLst>
              <a:path w="93345">
                <a:moveTo>
                  <a:pt x="92963" y="0"/>
                </a:moveTo>
                <a:lnTo>
                  <a:pt x="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82" name="object 19382"/>
          <p:cNvSpPr/>
          <p:nvPr/>
        </p:nvSpPr>
        <p:spPr>
          <a:xfrm>
            <a:off x="5911360" y="6454119"/>
            <a:ext cx="105347" cy="0"/>
          </a:xfrm>
          <a:custGeom>
            <a:avLst/>
            <a:gdLst/>
            <a:ahLst/>
            <a:cxnLst/>
            <a:rect l="l" t="t" r="r" b="b"/>
            <a:pathLst>
              <a:path w="83820">
                <a:moveTo>
                  <a:pt x="83820" y="0"/>
                </a:moveTo>
                <a:lnTo>
                  <a:pt x="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83" name="object 19383"/>
          <p:cNvSpPr/>
          <p:nvPr/>
        </p:nvSpPr>
        <p:spPr>
          <a:xfrm>
            <a:off x="6573130" y="6764413"/>
            <a:ext cx="78212" cy="0"/>
          </a:xfrm>
          <a:custGeom>
            <a:avLst/>
            <a:gdLst/>
            <a:ahLst/>
            <a:cxnLst/>
            <a:rect l="l" t="t" r="r" b="b"/>
            <a:pathLst>
              <a:path w="62229">
                <a:moveTo>
                  <a:pt x="61722" y="0"/>
                </a:moveTo>
                <a:lnTo>
                  <a:pt x="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84" name="object 19384"/>
          <p:cNvSpPr/>
          <p:nvPr/>
        </p:nvSpPr>
        <p:spPr>
          <a:xfrm>
            <a:off x="6339452" y="6764413"/>
            <a:ext cx="117318" cy="0"/>
          </a:xfrm>
          <a:custGeom>
            <a:avLst/>
            <a:gdLst/>
            <a:ahLst/>
            <a:cxnLst/>
            <a:rect l="l" t="t" r="r" b="b"/>
            <a:pathLst>
              <a:path w="93345">
                <a:moveTo>
                  <a:pt x="92963" y="0"/>
                </a:moveTo>
                <a:lnTo>
                  <a:pt x="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85" name="object 19385"/>
          <p:cNvSpPr/>
          <p:nvPr/>
        </p:nvSpPr>
        <p:spPr>
          <a:xfrm>
            <a:off x="6105774" y="6764413"/>
            <a:ext cx="117318" cy="0"/>
          </a:xfrm>
          <a:custGeom>
            <a:avLst/>
            <a:gdLst/>
            <a:ahLst/>
            <a:cxnLst/>
            <a:rect l="l" t="t" r="r" b="b"/>
            <a:pathLst>
              <a:path w="93345">
                <a:moveTo>
                  <a:pt x="92963" y="0"/>
                </a:moveTo>
                <a:lnTo>
                  <a:pt x="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86" name="object 19386"/>
          <p:cNvSpPr/>
          <p:nvPr/>
        </p:nvSpPr>
        <p:spPr>
          <a:xfrm>
            <a:off x="5911360" y="6764413"/>
            <a:ext cx="78212" cy="0"/>
          </a:xfrm>
          <a:custGeom>
            <a:avLst/>
            <a:gdLst/>
            <a:ahLst/>
            <a:cxnLst/>
            <a:rect l="l" t="t" r="r" b="b"/>
            <a:pathLst>
              <a:path w="62229">
                <a:moveTo>
                  <a:pt x="61722" y="0"/>
                </a:moveTo>
                <a:lnTo>
                  <a:pt x="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87" name="object 19387"/>
          <p:cNvSpPr/>
          <p:nvPr/>
        </p:nvSpPr>
        <p:spPr>
          <a:xfrm>
            <a:off x="5958288" y="7520993"/>
            <a:ext cx="3990" cy="38308"/>
          </a:xfrm>
          <a:custGeom>
            <a:avLst/>
            <a:gdLst/>
            <a:ahLst/>
            <a:cxnLst/>
            <a:rect l="l" t="t" r="r" b="b"/>
            <a:pathLst>
              <a:path w="3175" h="30479">
                <a:moveTo>
                  <a:pt x="0" y="0"/>
                </a:moveTo>
                <a:lnTo>
                  <a:pt x="3048" y="30479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88" name="object 19388"/>
          <p:cNvSpPr/>
          <p:nvPr/>
        </p:nvSpPr>
        <p:spPr>
          <a:xfrm>
            <a:off x="5932430" y="7575584"/>
            <a:ext cx="89385" cy="8779"/>
          </a:xfrm>
          <a:custGeom>
            <a:avLst/>
            <a:gdLst/>
            <a:ahLst/>
            <a:cxnLst/>
            <a:rect l="l" t="t" r="r" b="b"/>
            <a:pathLst>
              <a:path w="71120" h="6984">
                <a:moveTo>
                  <a:pt x="0" y="6858"/>
                </a:moveTo>
                <a:lnTo>
                  <a:pt x="7086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9389" name="object 19389"/>
          <p:cNvGrpSpPr/>
          <p:nvPr/>
        </p:nvGrpSpPr>
        <p:grpSpPr>
          <a:xfrm>
            <a:off x="5692047" y="6246297"/>
            <a:ext cx="22346" cy="713485"/>
            <a:chOff x="4528921" y="6062471"/>
            <a:chExt cx="17780" cy="567690"/>
          </a:xfrm>
        </p:grpSpPr>
        <p:sp>
          <p:nvSpPr>
            <p:cNvPr id="19390" name="object 19390"/>
            <p:cNvSpPr/>
            <p:nvPr/>
          </p:nvSpPr>
          <p:spPr>
            <a:xfrm>
              <a:off x="4531207" y="6079235"/>
              <a:ext cx="0" cy="440055"/>
            </a:xfrm>
            <a:custGeom>
              <a:avLst/>
              <a:gdLst/>
              <a:ahLst/>
              <a:cxnLst/>
              <a:rect l="l" t="t" r="r" b="b"/>
              <a:pathLst>
                <a:path h="440054">
                  <a:moveTo>
                    <a:pt x="0" y="439674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91" name="object 19391"/>
            <p:cNvSpPr/>
            <p:nvPr/>
          </p:nvSpPr>
          <p:spPr>
            <a:xfrm>
              <a:off x="4544161" y="6062471"/>
              <a:ext cx="0" cy="544195"/>
            </a:xfrm>
            <a:custGeom>
              <a:avLst/>
              <a:gdLst/>
              <a:ahLst/>
              <a:cxnLst/>
              <a:rect l="l" t="t" r="r" b="b"/>
              <a:pathLst>
                <a:path h="544195">
                  <a:moveTo>
                    <a:pt x="0" y="54406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92" name="object 19392"/>
            <p:cNvSpPr/>
            <p:nvPr/>
          </p:nvSpPr>
          <p:spPr>
            <a:xfrm>
              <a:off x="4537303" y="6072377"/>
              <a:ext cx="0" cy="558165"/>
            </a:xfrm>
            <a:custGeom>
              <a:avLst/>
              <a:gdLst/>
              <a:ahLst/>
              <a:cxnLst/>
              <a:rect l="l" t="t" r="r" b="b"/>
              <a:pathLst>
                <a:path h="558165">
                  <a:moveTo>
                    <a:pt x="0" y="557784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93" name="object 19393"/>
            <p:cNvSpPr/>
            <p:nvPr/>
          </p:nvSpPr>
          <p:spPr>
            <a:xfrm>
              <a:off x="4544161" y="6069329"/>
              <a:ext cx="0" cy="449580"/>
            </a:xfrm>
            <a:custGeom>
              <a:avLst/>
              <a:gdLst/>
              <a:ahLst/>
              <a:cxnLst/>
              <a:rect l="l" t="t" r="r" b="b"/>
              <a:pathLst>
                <a:path h="449579">
                  <a:moveTo>
                    <a:pt x="0" y="449579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9394" name="object 19394"/>
          <p:cNvGrpSpPr/>
          <p:nvPr/>
        </p:nvGrpSpPr>
        <p:grpSpPr>
          <a:xfrm>
            <a:off x="5598193" y="6246297"/>
            <a:ext cx="116520" cy="654427"/>
            <a:chOff x="4454245" y="6062471"/>
            <a:chExt cx="92710" cy="520700"/>
          </a:xfrm>
        </p:grpSpPr>
        <p:sp>
          <p:nvSpPr>
            <p:cNvPr id="19395" name="object 19395"/>
            <p:cNvSpPr/>
            <p:nvPr/>
          </p:nvSpPr>
          <p:spPr>
            <a:xfrm>
              <a:off x="4473295" y="6072377"/>
              <a:ext cx="0" cy="447040"/>
            </a:xfrm>
            <a:custGeom>
              <a:avLst/>
              <a:gdLst/>
              <a:ahLst/>
              <a:cxnLst/>
              <a:rect l="l" t="t" r="r" b="b"/>
              <a:pathLst>
                <a:path h="447040">
                  <a:moveTo>
                    <a:pt x="0" y="446531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96" name="object 19396"/>
            <p:cNvSpPr/>
            <p:nvPr/>
          </p:nvSpPr>
          <p:spPr>
            <a:xfrm>
              <a:off x="4480153" y="6069329"/>
              <a:ext cx="0" cy="449580"/>
            </a:xfrm>
            <a:custGeom>
              <a:avLst/>
              <a:gdLst/>
              <a:ahLst/>
              <a:cxnLst/>
              <a:rect l="l" t="t" r="r" b="b"/>
              <a:pathLst>
                <a:path h="449579">
                  <a:moveTo>
                    <a:pt x="0" y="449579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97" name="object 19397"/>
            <p:cNvSpPr/>
            <p:nvPr/>
          </p:nvSpPr>
          <p:spPr>
            <a:xfrm>
              <a:off x="4470247" y="6069329"/>
              <a:ext cx="0" cy="449580"/>
            </a:xfrm>
            <a:custGeom>
              <a:avLst/>
              <a:gdLst/>
              <a:ahLst/>
              <a:cxnLst/>
              <a:rect l="l" t="t" r="r" b="b"/>
              <a:pathLst>
                <a:path h="449579">
                  <a:moveTo>
                    <a:pt x="0" y="449579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98" name="object 19398"/>
            <p:cNvSpPr/>
            <p:nvPr/>
          </p:nvSpPr>
          <p:spPr>
            <a:xfrm>
              <a:off x="4456531" y="6062471"/>
              <a:ext cx="0" cy="520700"/>
            </a:xfrm>
            <a:custGeom>
              <a:avLst/>
              <a:gdLst/>
              <a:ahLst/>
              <a:cxnLst/>
              <a:rect l="l" t="t" r="r" b="b"/>
              <a:pathLst>
                <a:path h="520700">
                  <a:moveTo>
                    <a:pt x="0" y="520446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99" name="object 19399"/>
            <p:cNvSpPr/>
            <p:nvPr/>
          </p:nvSpPr>
          <p:spPr>
            <a:xfrm>
              <a:off x="4466437" y="6065519"/>
              <a:ext cx="0" cy="453390"/>
            </a:xfrm>
            <a:custGeom>
              <a:avLst/>
              <a:gdLst/>
              <a:ahLst/>
              <a:cxnLst/>
              <a:rect l="l" t="t" r="r" b="b"/>
              <a:pathLst>
                <a:path h="453390">
                  <a:moveTo>
                    <a:pt x="0" y="453389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00" name="object 19400"/>
            <p:cNvSpPr/>
            <p:nvPr/>
          </p:nvSpPr>
          <p:spPr>
            <a:xfrm>
              <a:off x="4483201" y="6065519"/>
              <a:ext cx="0" cy="453390"/>
            </a:xfrm>
            <a:custGeom>
              <a:avLst/>
              <a:gdLst/>
              <a:ahLst/>
              <a:cxnLst/>
              <a:rect l="l" t="t" r="r" b="b"/>
              <a:pathLst>
                <a:path h="453390">
                  <a:moveTo>
                    <a:pt x="0" y="453389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01" name="object 19401"/>
            <p:cNvSpPr/>
            <p:nvPr/>
          </p:nvSpPr>
          <p:spPr>
            <a:xfrm>
              <a:off x="4531207" y="6079235"/>
              <a:ext cx="0" cy="440055"/>
            </a:xfrm>
            <a:custGeom>
              <a:avLst/>
              <a:gdLst/>
              <a:ahLst/>
              <a:cxnLst/>
              <a:rect l="l" t="t" r="r" b="b"/>
              <a:pathLst>
                <a:path h="440054">
                  <a:moveTo>
                    <a:pt x="0" y="439674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02" name="object 19402"/>
            <p:cNvSpPr/>
            <p:nvPr/>
          </p:nvSpPr>
          <p:spPr>
            <a:xfrm>
              <a:off x="4456531" y="6062471"/>
              <a:ext cx="0" cy="125095"/>
            </a:xfrm>
            <a:custGeom>
              <a:avLst/>
              <a:gdLst/>
              <a:ahLst/>
              <a:cxnLst/>
              <a:rect l="l" t="t" r="r" b="b"/>
              <a:pathLst>
                <a:path h="125095">
                  <a:moveTo>
                    <a:pt x="0" y="124967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03" name="object 19403"/>
            <p:cNvSpPr/>
            <p:nvPr/>
          </p:nvSpPr>
          <p:spPr>
            <a:xfrm>
              <a:off x="4480153" y="6079235"/>
              <a:ext cx="0" cy="108585"/>
            </a:xfrm>
            <a:custGeom>
              <a:avLst/>
              <a:gdLst/>
              <a:ahLst/>
              <a:cxnLst/>
              <a:rect l="l" t="t" r="r" b="b"/>
              <a:pathLst>
                <a:path h="108585">
                  <a:moveTo>
                    <a:pt x="0" y="108203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04" name="object 19404"/>
            <p:cNvSpPr/>
            <p:nvPr/>
          </p:nvSpPr>
          <p:spPr>
            <a:xfrm>
              <a:off x="4466437" y="6065519"/>
              <a:ext cx="0" cy="121920"/>
            </a:xfrm>
            <a:custGeom>
              <a:avLst/>
              <a:gdLst/>
              <a:ahLst/>
              <a:cxnLst/>
              <a:rect l="l" t="t" r="r" b="b"/>
              <a:pathLst>
                <a:path h="121920">
                  <a:moveTo>
                    <a:pt x="0" y="121920"/>
                  </a:moveTo>
                  <a:lnTo>
                    <a:pt x="0" y="3810"/>
                  </a:lnTo>
                </a:path>
                <a:path h="121920">
                  <a:moveTo>
                    <a:pt x="0" y="12192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05" name="object 19405"/>
            <p:cNvSpPr/>
            <p:nvPr/>
          </p:nvSpPr>
          <p:spPr>
            <a:xfrm>
              <a:off x="4473295" y="6072377"/>
              <a:ext cx="0" cy="115570"/>
            </a:xfrm>
            <a:custGeom>
              <a:avLst/>
              <a:gdLst/>
              <a:ahLst/>
              <a:cxnLst/>
              <a:rect l="l" t="t" r="r" b="b"/>
              <a:pathLst>
                <a:path h="115570">
                  <a:moveTo>
                    <a:pt x="0" y="115062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06" name="object 19406"/>
            <p:cNvSpPr/>
            <p:nvPr/>
          </p:nvSpPr>
          <p:spPr>
            <a:xfrm>
              <a:off x="4544161" y="6062471"/>
              <a:ext cx="0" cy="125095"/>
            </a:xfrm>
            <a:custGeom>
              <a:avLst/>
              <a:gdLst/>
              <a:ahLst/>
              <a:cxnLst/>
              <a:rect l="l" t="t" r="r" b="b"/>
              <a:pathLst>
                <a:path h="125095">
                  <a:moveTo>
                    <a:pt x="0" y="124967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07" name="object 19407"/>
            <p:cNvSpPr/>
            <p:nvPr/>
          </p:nvSpPr>
          <p:spPr>
            <a:xfrm>
              <a:off x="4537303" y="6072377"/>
              <a:ext cx="0" cy="115570"/>
            </a:xfrm>
            <a:custGeom>
              <a:avLst/>
              <a:gdLst/>
              <a:ahLst/>
              <a:cxnLst/>
              <a:rect l="l" t="t" r="r" b="b"/>
              <a:pathLst>
                <a:path h="115570">
                  <a:moveTo>
                    <a:pt x="0" y="115062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08" name="object 19408"/>
            <p:cNvSpPr/>
            <p:nvPr/>
          </p:nvSpPr>
          <p:spPr>
            <a:xfrm>
              <a:off x="4531207" y="6079235"/>
              <a:ext cx="0" cy="108585"/>
            </a:xfrm>
            <a:custGeom>
              <a:avLst/>
              <a:gdLst/>
              <a:ahLst/>
              <a:cxnLst/>
              <a:rect l="l" t="t" r="r" b="b"/>
              <a:pathLst>
                <a:path h="108585">
                  <a:moveTo>
                    <a:pt x="0" y="108203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09" name="object 19409"/>
            <p:cNvSpPr/>
            <p:nvPr/>
          </p:nvSpPr>
          <p:spPr>
            <a:xfrm>
              <a:off x="4544161" y="6069329"/>
              <a:ext cx="0" cy="118110"/>
            </a:xfrm>
            <a:custGeom>
              <a:avLst/>
              <a:gdLst/>
              <a:ahLst/>
              <a:cxnLst/>
              <a:rect l="l" t="t" r="r" b="b"/>
              <a:pathLst>
                <a:path h="118110">
                  <a:moveTo>
                    <a:pt x="0" y="11811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9410" name="object 19410"/>
          <p:cNvSpPr/>
          <p:nvPr/>
        </p:nvSpPr>
        <p:spPr>
          <a:xfrm>
            <a:off x="6867144" y="5948454"/>
            <a:ext cx="301674" cy="0"/>
          </a:xfrm>
          <a:custGeom>
            <a:avLst/>
            <a:gdLst/>
            <a:ahLst/>
            <a:cxnLst/>
            <a:rect l="l" t="t" r="r" b="b"/>
            <a:pathLst>
              <a:path w="240029">
                <a:moveTo>
                  <a:pt x="240029" y="0"/>
                </a:moveTo>
                <a:lnTo>
                  <a:pt x="0" y="0"/>
                </a:lnTo>
              </a:path>
              <a:path w="240029">
                <a:moveTo>
                  <a:pt x="240029" y="0"/>
                </a:moveTo>
                <a:lnTo>
                  <a:pt x="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11" name="object 19411"/>
          <p:cNvSpPr/>
          <p:nvPr/>
        </p:nvSpPr>
        <p:spPr>
          <a:xfrm>
            <a:off x="6633465" y="6687796"/>
            <a:ext cx="760572" cy="0"/>
          </a:xfrm>
          <a:custGeom>
            <a:avLst/>
            <a:gdLst/>
            <a:ahLst/>
            <a:cxnLst/>
            <a:rect l="l" t="t" r="r" b="b"/>
            <a:pathLst>
              <a:path w="605154">
                <a:moveTo>
                  <a:pt x="0" y="0"/>
                </a:moveTo>
                <a:lnTo>
                  <a:pt x="60502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12" name="object 19412"/>
          <p:cNvSpPr/>
          <p:nvPr/>
        </p:nvSpPr>
        <p:spPr>
          <a:xfrm>
            <a:off x="6535780" y="6530733"/>
            <a:ext cx="1007179" cy="0"/>
          </a:xfrm>
          <a:custGeom>
            <a:avLst/>
            <a:gdLst/>
            <a:ahLst/>
            <a:cxnLst/>
            <a:rect l="l" t="t" r="r" b="b"/>
            <a:pathLst>
              <a:path w="801370">
                <a:moveTo>
                  <a:pt x="0" y="0"/>
                </a:moveTo>
                <a:lnTo>
                  <a:pt x="80086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9413" name="object 19413"/>
          <p:cNvGrpSpPr/>
          <p:nvPr/>
        </p:nvGrpSpPr>
        <p:grpSpPr>
          <a:xfrm>
            <a:off x="6471614" y="6451246"/>
            <a:ext cx="1173180" cy="35914"/>
            <a:chOff x="5149189" y="6225540"/>
            <a:chExt cx="933450" cy="28575"/>
          </a:xfrm>
        </p:grpSpPr>
        <p:sp>
          <p:nvSpPr>
            <p:cNvPr id="19414" name="object 19414"/>
            <p:cNvSpPr/>
            <p:nvPr/>
          </p:nvSpPr>
          <p:spPr>
            <a:xfrm>
              <a:off x="5149189" y="6227826"/>
              <a:ext cx="889635" cy="0"/>
            </a:xfrm>
            <a:custGeom>
              <a:avLst/>
              <a:gdLst/>
              <a:ahLst/>
              <a:cxnLst/>
              <a:rect l="l" t="t" r="r" b="b"/>
              <a:pathLst>
                <a:path w="889635">
                  <a:moveTo>
                    <a:pt x="889253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15" name="object 19415"/>
            <p:cNvSpPr/>
            <p:nvPr/>
          </p:nvSpPr>
          <p:spPr>
            <a:xfrm>
              <a:off x="5152999" y="6234684"/>
              <a:ext cx="885825" cy="0"/>
            </a:xfrm>
            <a:custGeom>
              <a:avLst/>
              <a:gdLst/>
              <a:ahLst/>
              <a:cxnLst/>
              <a:rect l="l" t="t" r="r" b="b"/>
              <a:pathLst>
                <a:path w="885825">
                  <a:moveTo>
                    <a:pt x="885444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16" name="object 19416"/>
            <p:cNvSpPr/>
            <p:nvPr/>
          </p:nvSpPr>
          <p:spPr>
            <a:xfrm>
              <a:off x="5152999" y="6238494"/>
              <a:ext cx="925830" cy="0"/>
            </a:xfrm>
            <a:custGeom>
              <a:avLst/>
              <a:gdLst/>
              <a:ahLst/>
              <a:cxnLst/>
              <a:rect l="l" t="t" r="r" b="b"/>
              <a:pathLst>
                <a:path w="925829">
                  <a:moveTo>
                    <a:pt x="925830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17" name="object 19417"/>
            <p:cNvSpPr/>
            <p:nvPr/>
          </p:nvSpPr>
          <p:spPr>
            <a:xfrm>
              <a:off x="5156047" y="6238494"/>
              <a:ext cx="927100" cy="0"/>
            </a:xfrm>
            <a:custGeom>
              <a:avLst/>
              <a:gdLst/>
              <a:ahLst/>
              <a:cxnLst/>
              <a:rect l="l" t="t" r="r" b="b"/>
              <a:pathLst>
                <a:path w="927100">
                  <a:moveTo>
                    <a:pt x="926591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18" name="object 19418"/>
            <p:cNvSpPr/>
            <p:nvPr/>
          </p:nvSpPr>
          <p:spPr>
            <a:xfrm>
              <a:off x="5159857" y="6244590"/>
              <a:ext cx="923290" cy="0"/>
            </a:xfrm>
            <a:custGeom>
              <a:avLst/>
              <a:gdLst/>
              <a:ahLst/>
              <a:cxnLst/>
              <a:rect l="l" t="t" r="r" b="b"/>
              <a:pathLst>
                <a:path w="923289">
                  <a:moveTo>
                    <a:pt x="922781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19" name="object 19419"/>
            <p:cNvSpPr/>
            <p:nvPr/>
          </p:nvSpPr>
          <p:spPr>
            <a:xfrm>
              <a:off x="5159857" y="6251448"/>
              <a:ext cx="878840" cy="0"/>
            </a:xfrm>
            <a:custGeom>
              <a:avLst/>
              <a:gdLst/>
              <a:ahLst/>
              <a:cxnLst/>
              <a:rect l="l" t="t" r="r" b="b"/>
              <a:pathLst>
                <a:path w="878839">
                  <a:moveTo>
                    <a:pt x="878586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9420" name="object 19420"/>
          <p:cNvGrpSpPr/>
          <p:nvPr/>
        </p:nvGrpSpPr>
        <p:grpSpPr>
          <a:xfrm>
            <a:off x="6544399" y="6578619"/>
            <a:ext cx="1100555" cy="61452"/>
            <a:chOff x="5207101" y="6326885"/>
            <a:chExt cx="875665" cy="48895"/>
          </a:xfrm>
        </p:grpSpPr>
        <p:sp>
          <p:nvSpPr>
            <p:cNvPr id="19421" name="object 19421"/>
            <p:cNvSpPr/>
            <p:nvPr/>
          </p:nvSpPr>
          <p:spPr>
            <a:xfrm>
              <a:off x="5409793" y="6352793"/>
              <a:ext cx="628650" cy="0"/>
            </a:xfrm>
            <a:custGeom>
              <a:avLst/>
              <a:gdLst/>
              <a:ahLst/>
              <a:cxnLst/>
              <a:rect l="l" t="t" r="r" b="b"/>
              <a:pathLst>
                <a:path w="628650">
                  <a:moveTo>
                    <a:pt x="628650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22" name="object 19422"/>
            <p:cNvSpPr/>
            <p:nvPr/>
          </p:nvSpPr>
          <p:spPr>
            <a:xfrm>
              <a:off x="5217007" y="6346697"/>
              <a:ext cx="821690" cy="0"/>
            </a:xfrm>
            <a:custGeom>
              <a:avLst/>
              <a:gdLst/>
              <a:ahLst/>
              <a:cxnLst/>
              <a:rect l="l" t="t" r="r" b="b"/>
              <a:pathLst>
                <a:path w="821689">
                  <a:moveTo>
                    <a:pt x="821436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23" name="object 19423"/>
            <p:cNvSpPr/>
            <p:nvPr/>
          </p:nvSpPr>
          <p:spPr>
            <a:xfrm>
              <a:off x="5213959" y="6342887"/>
              <a:ext cx="864869" cy="0"/>
            </a:xfrm>
            <a:custGeom>
              <a:avLst/>
              <a:gdLst/>
              <a:ahLst/>
              <a:cxnLst/>
              <a:rect l="l" t="t" r="r" b="b"/>
              <a:pathLst>
                <a:path w="864870">
                  <a:moveTo>
                    <a:pt x="864869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24" name="object 19424"/>
            <p:cNvSpPr/>
            <p:nvPr/>
          </p:nvSpPr>
          <p:spPr>
            <a:xfrm>
              <a:off x="5213959" y="6342887"/>
              <a:ext cx="868680" cy="0"/>
            </a:xfrm>
            <a:custGeom>
              <a:avLst/>
              <a:gdLst/>
              <a:ahLst/>
              <a:cxnLst/>
              <a:rect l="l" t="t" r="r" b="b"/>
              <a:pathLst>
                <a:path w="868679">
                  <a:moveTo>
                    <a:pt x="868679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25" name="object 19425"/>
            <p:cNvSpPr/>
            <p:nvPr/>
          </p:nvSpPr>
          <p:spPr>
            <a:xfrm>
              <a:off x="5210149" y="6336029"/>
              <a:ext cx="872490" cy="0"/>
            </a:xfrm>
            <a:custGeom>
              <a:avLst/>
              <a:gdLst/>
              <a:ahLst/>
              <a:cxnLst/>
              <a:rect l="l" t="t" r="r" b="b"/>
              <a:pathLst>
                <a:path w="872489">
                  <a:moveTo>
                    <a:pt x="872489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26" name="object 19426"/>
            <p:cNvSpPr/>
            <p:nvPr/>
          </p:nvSpPr>
          <p:spPr>
            <a:xfrm>
              <a:off x="5207101" y="6329171"/>
              <a:ext cx="831850" cy="0"/>
            </a:xfrm>
            <a:custGeom>
              <a:avLst/>
              <a:gdLst/>
              <a:ahLst/>
              <a:cxnLst/>
              <a:rect l="l" t="t" r="r" b="b"/>
              <a:pathLst>
                <a:path w="831850">
                  <a:moveTo>
                    <a:pt x="831341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27" name="object 19427"/>
            <p:cNvSpPr/>
            <p:nvPr/>
          </p:nvSpPr>
          <p:spPr>
            <a:xfrm>
              <a:off x="5220055" y="6352793"/>
              <a:ext cx="818515" cy="0"/>
            </a:xfrm>
            <a:custGeom>
              <a:avLst/>
              <a:gdLst/>
              <a:ahLst/>
              <a:cxnLst/>
              <a:rect l="l" t="t" r="r" b="b"/>
              <a:pathLst>
                <a:path w="818514">
                  <a:moveTo>
                    <a:pt x="81838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28" name="object 19428"/>
            <p:cNvSpPr/>
            <p:nvPr/>
          </p:nvSpPr>
          <p:spPr>
            <a:xfrm>
              <a:off x="5223865" y="6356603"/>
              <a:ext cx="814705" cy="0"/>
            </a:xfrm>
            <a:custGeom>
              <a:avLst/>
              <a:gdLst/>
              <a:ahLst/>
              <a:cxnLst/>
              <a:rect l="l" t="t" r="r" b="b"/>
              <a:pathLst>
                <a:path w="814704">
                  <a:moveTo>
                    <a:pt x="814577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29" name="object 19429"/>
            <p:cNvSpPr/>
            <p:nvPr/>
          </p:nvSpPr>
          <p:spPr>
            <a:xfrm>
              <a:off x="5223865" y="6359651"/>
              <a:ext cx="855344" cy="0"/>
            </a:xfrm>
            <a:custGeom>
              <a:avLst/>
              <a:gdLst/>
              <a:ahLst/>
              <a:cxnLst/>
              <a:rect l="l" t="t" r="r" b="b"/>
              <a:pathLst>
                <a:path w="855345">
                  <a:moveTo>
                    <a:pt x="854963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30" name="object 19430"/>
            <p:cNvSpPr/>
            <p:nvPr/>
          </p:nvSpPr>
          <p:spPr>
            <a:xfrm>
              <a:off x="5226913" y="6363461"/>
              <a:ext cx="855980" cy="0"/>
            </a:xfrm>
            <a:custGeom>
              <a:avLst/>
              <a:gdLst/>
              <a:ahLst/>
              <a:cxnLst/>
              <a:rect l="l" t="t" r="r" b="b"/>
              <a:pathLst>
                <a:path w="855979">
                  <a:moveTo>
                    <a:pt x="855726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31" name="object 19431"/>
            <p:cNvSpPr/>
            <p:nvPr/>
          </p:nvSpPr>
          <p:spPr>
            <a:xfrm>
              <a:off x="5230723" y="6370319"/>
              <a:ext cx="852169" cy="0"/>
            </a:xfrm>
            <a:custGeom>
              <a:avLst/>
              <a:gdLst/>
              <a:ahLst/>
              <a:cxnLst/>
              <a:rect l="l" t="t" r="r" b="b"/>
              <a:pathLst>
                <a:path w="852170">
                  <a:moveTo>
                    <a:pt x="851915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32" name="object 19432"/>
            <p:cNvSpPr/>
            <p:nvPr/>
          </p:nvSpPr>
          <p:spPr>
            <a:xfrm>
              <a:off x="5233771" y="6373367"/>
              <a:ext cx="805180" cy="0"/>
            </a:xfrm>
            <a:custGeom>
              <a:avLst/>
              <a:gdLst/>
              <a:ahLst/>
              <a:cxnLst/>
              <a:rect l="l" t="t" r="r" b="b"/>
              <a:pathLst>
                <a:path w="805179">
                  <a:moveTo>
                    <a:pt x="804672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9433" name="object 19433"/>
          <p:cNvGrpSpPr/>
          <p:nvPr/>
        </p:nvGrpSpPr>
        <p:grpSpPr>
          <a:xfrm>
            <a:off x="6633465" y="6736639"/>
            <a:ext cx="1011968" cy="31125"/>
            <a:chOff x="5277967" y="6452615"/>
            <a:chExt cx="805180" cy="24765"/>
          </a:xfrm>
        </p:grpSpPr>
        <p:sp>
          <p:nvSpPr>
            <p:cNvPr id="19434" name="object 19434"/>
            <p:cNvSpPr/>
            <p:nvPr/>
          </p:nvSpPr>
          <p:spPr>
            <a:xfrm>
              <a:off x="5291683" y="6474713"/>
              <a:ext cx="746760" cy="0"/>
            </a:xfrm>
            <a:custGeom>
              <a:avLst/>
              <a:gdLst/>
              <a:ahLst/>
              <a:cxnLst/>
              <a:rect l="l" t="t" r="r" b="b"/>
              <a:pathLst>
                <a:path w="746760">
                  <a:moveTo>
                    <a:pt x="746760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35" name="object 19435"/>
            <p:cNvSpPr/>
            <p:nvPr/>
          </p:nvSpPr>
          <p:spPr>
            <a:xfrm>
              <a:off x="5287873" y="6471665"/>
              <a:ext cx="750570" cy="0"/>
            </a:xfrm>
            <a:custGeom>
              <a:avLst/>
              <a:gdLst/>
              <a:ahLst/>
              <a:cxnLst/>
              <a:rect l="l" t="t" r="r" b="b"/>
              <a:pathLst>
                <a:path w="750570">
                  <a:moveTo>
                    <a:pt x="750570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36" name="object 19436"/>
            <p:cNvSpPr/>
            <p:nvPr/>
          </p:nvSpPr>
          <p:spPr>
            <a:xfrm>
              <a:off x="5287873" y="6467855"/>
              <a:ext cx="791210" cy="0"/>
            </a:xfrm>
            <a:custGeom>
              <a:avLst/>
              <a:gdLst/>
              <a:ahLst/>
              <a:cxnLst/>
              <a:rect l="l" t="t" r="r" b="b"/>
              <a:pathLst>
                <a:path w="791210">
                  <a:moveTo>
                    <a:pt x="790956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37" name="object 19437"/>
            <p:cNvSpPr/>
            <p:nvPr/>
          </p:nvSpPr>
          <p:spPr>
            <a:xfrm>
              <a:off x="5284825" y="6464807"/>
              <a:ext cx="798195" cy="0"/>
            </a:xfrm>
            <a:custGeom>
              <a:avLst/>
              <a:gdLst/>
              <a:ahLst/>
              <a:cxnLst/>
              <a:rect l="l" t="t" r="r" b="b"/>
              <a:pathLst>
                <a:path w="798195">
                  <a:moveTo>
                    <a:pt x="797813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38" name="object 19438"/>
            <p:cNvSpPr/>
            <p:nvPr/>
          </p:nvSpPr>
          <p:spPr>
            <a:xfrm>
              <a:off x="5281015" y="6457949"/>
              <a:ext cx="802005" cy="0"/>
            </a:xfrm>
            <a:custGeom>
              <a:avLst/>
              <a:gdLst/>
              <a:ahLst/>
              <a:cxnLst/>
              <a:rect l="l" t="t" r="r" b="b"/>
              <a:pathLst>
                <a:path w="802004">
                  <a:moveTo>
                    <a:pt x="801624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39" name="object 19439"/>
            <p:cNvSpPr/>
            <p:nvPr/>
          </p:nvSpPr>
          <p:spPr>
            <a:xfrm>
              <a:off x="5277967" y="6454901"/>
              <a:ext cx="760730" cy="0"/>
            </a:xfrm>
            <a:custGeom>
              <a:avLst/>
              <a:gdLst/>
              <a:ahLst/>
              <a:cxnLst/>
              <a:rect l="l" t="t" r="r" b="b"/>
              <a:pathLst>
                <a:path w="760729">
                  <a:moveTo>
                    <a:pt x="760476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9440" name="object 19440"/>
          <p:cNvGrpSpPr/>
          <p:nvPr/>
        </p:nvGrpSpPr>
        <p:grpSpPr>
          <a:xfrm>
            <a:off x="5919979" y="5903442"/>
            <a:ext cx="1291297" cy="47885"/>
            <a:chOff x="4710277" y="5789676"/>
            <a:chExt cx="1027430" cy="38100"/>
          </a:xfrm>
        </p:grpSpPr>
        <p:sp>
          <p:nvSpPr>
            <p:cNvPr id="19441" name="object 19441"/>
            <p:cNvSpPr/>
            <p:nvPr/>
          </p:nvSpPr>
          <p:spPr>
            <a:xfrm>
              <a:off x="5463895" y="5825490"/>
              <a:ext cx="240029" cy="0"/>
            </a:xfrm>
            <a:custGeom>
              <a:avLst/>
              <a:gdLst/>
              <a:ahLst/>
              <a:cxnLst/>
              <a:rect l="l" t="t" r="r" b="b"/>
              <a:pathLst>
                <a:path w="240029">
                  <a:moveTo>
                    <a:pt x="240029" y="0"/>
                  </a:moveTo>
                  <a:lnTo>
                    <a:pt x="0" y="0"/>
                  </a:lnTo>
                </a:path>
                <a:path w="240029">
                  <a:moveTo>
                    <a:pt x="240029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42" name="object 19442"/>
            <p:cNvSpPr/>
            <p:nvPr/>
          </p:nvSpPr>
          <p:spPr>
            <a:xfrm>
              <a:off x="4753711" y="5791962"/>
              <a:ext cx="939800" cy="0"/>
            </a:xfrm>
            <a:custGeom>
              <a:avLst/>
              <a:gdLst/>
              <a:ahLst/>
              <a:cxnLst/>
              <a:rect l="l" t="t" r="r" b="b"/>
              <a:pathLst>
                <a:path w="939800">
                  <a:moveTo>
                    <a:pt x="939546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43" name="object 19443"/>
            <p:cNvSpPr/>
            <p:nvPr/>
          </p:nvSpPr>
          <p:spPr>
            <a:xfrm>
              <a:off x="4710277" y="5819394"/>
              <a:ext cx="1027430" cy="0"/>
            </a:xfrm>
            <a:custGeom>
              <a:avLst/>
              <a:gdLst/>
              <a:ahLst/>
              <a:cxnLst/>
              <a:rect l="l" t="t" r="r" b="b"/>
              <a:pathLst>
                <a:path w="1027429">
                  <a:moveTo>
                    <a:pt x="0" y="0"/>
                  </a:moveTo>
                  <a:lnTo>
                    <a:pt x="102717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9444" name="object 19444"/>
          <p:cNvGrpSpPr/>
          <p:nvPr/>
        </p:nvGrpSpPr>
        <p:grpSpPr>
          <a:xfrm>
            <a:off x="8414784" y="7728814"/>
            <a:ext cx="7183" cy="213088"/>
            <a:chOff x="6695287" y="7242047"/>
            <a:chExt cx="5715" cy="169545"/>
          </a:xfrm>
        </p:grpSpPr>
        <p:sp>
          <p:nvSpPr>
            <p:cNvPr id="19445" name="object 19445"/>
            <p:cNvSpPr/>
            <p:nvPr/>
          </p:nvSpPr>
          <p:spPr>
            <a:xfrm>
              <a:off x="6697573" y="7245857"/>
              <a:ext cx="0" cy="161925"/>
            </a:xfrm>
            <a:custGeom>
              <a:avLst/>
              <a:gdLst/>
              <a:ahLst/>
              <a:cxnLst/>
              <a:rect l="l" t="t" r="r" b="b"/>
              <a:pathLst>
                <a:path h="161925">
                  <a:moveTo>
                    <a:pt x="0" y="0"/>
                  </a:moveTo>
                  <a:lnTo>
                    <a:pt x="0" y="16154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46" name="object 19446"/>
            <p:cNvSpPr/>
            <p:nvPr/>
          </p:nvSpPr>
          <p:spPr>
            <a:xfrm>
              <a:off x="6699478" y="7242047"/>
              <a:ext cx="0" cy="169545"/>
            </a:xfrm>
            <a:custGeom>
              <a:avLst/>
              <a:gdLst/>
              <a:ahLst/>
              <a:cxnLst/>
              <a:rect l="l" t="t" r="r" b="b"/>
              <a:pathLst>
                <a:path h="169545">
                  <a:moveTo>
                    <a:pt x="0" y="0"/>
                  </a:moveTo>
                  <a:lnTo>
                    <a:pt x="0" y="16916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47" name="object 19447"/>
            <p:cNvSpPr/>
            <p:nvPr/>
          </p:nvSpPr>
          <p:spPr>
            <a:xfrm>
              <a:off x="6697573" y="7329677"/>
              <a:ext cx="0" cy="78105"/>
            </a:xfrm>
            <a:custGeom>
              <a:avLst/>
              <a:gdLst/>
              <a:ahLst/>
              <a:cxnLst/>
              <a:rect l="l" t="t" r="r" b="b"/>
              <a:pathLst>
                <a:path h="78104">
                  <a:moveTo>
                    <a:pt x="0" y="0"/>
                  </a:moveTo>
                  <a:lnTo>
                    <a:pt x="0" y="7772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48" name="object 19448"/>
            <p:cNvSpPr/>
            <p:nvPr/>
          </p:nvSpPr>
          <p:spPr>
            <a:xfrm>
              <a:off x="6697573" y="7245857"/>
              <a:ext cx="0" cy="78105"/>
            </a:xfrm>
            <a:custGeom>
              <a:avLst/>
              <a:gdLst/>
              <a:ahLst/>
              <a:cxnLst/>
              <a:rect l="l" t="t" r="r" b="b"/>
              <a:pathLst>
                <a:path h="78104">
                  <a:moveTo>
                    <a:pt x="0" y="77724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9449" name="object 19449"/>
          <p:cNvGrpSpPr/>
          <p:nvPr/>
        </p:nvGrpSpPr>
        <p:grpSpPr>
          <a:xfrm>
            <a:off x="8317098" y="7728814"/>
            <a:ext cx="9577" cy="213088"/>
            <a:chOff x="6617563" y="7242047"/>
            <a:chExt cx="7620" cy="169545"/>
          </a:xfrm>
        </p:grpSpPr>
        <p:sp>
          <p:nvSpPr>
            <p:cNvPr id="19450" name="object 19450"/>
            <p:cNvSpPr/>
            <p:nvPr/>
          </p:nvSpPr>
          <p:spPr>
            <a:xfrm>
              <a:off x="6622897" y="7245857"/>
              <a:ext cx="0" cy="161925"/>
            </a:xfrm>
            <a:custGeom>
              <a:avLst/>
              <a:gdLst/>
              <a:ahLst/>
              <a:cxnLst/>
              <a:rect l="l" t="t" r="r" b="b"/>
              <a:pathLst>
                <a:path h="161925">
                  <a:moveTo>
                    <a:pt x="0" y="161544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51" name="object 19451"/>
            <p:cNvSpPr/>
            <p:nvPr/>
          </p:nvSpPr>
          <p:spPr>
            <a:xfrm>
              <a:off x="6619849" y="7242047"/>
              <a:ext cx="0" cy="169545"/>
            </a:xfrm>
            <a:custGeom>
              <a:avLst/>
              <a:gdLst/>
              <a:ahLst/>
              <a:cxnLst/>
              <a:rect l="l" t="t" r="r" b="b"/>
              <a:pathLst>
                <a:path h="169545">
                  <a:moveTo>
                    <a:pt x="0" y="169163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52" name="object 19452"/>
            <p:cNvSpPr/>
            <p:nvPr/>
          </p:nvSpPr>
          <p:spPr>
            <a:xfrm>
              <a:off x="6622897" y="7329677"/>
              <a:ext cx="0" cy="78105"/>
            </a:xfrm>
            <a:custGeom>
              <a:avLst/>
              <a:gdLst/>
              <a:ahLst/>
              <a:cxnLst/>
              <a:rect l="l" t="t" r="r" b="b"/>
              <a:pathLst>
                <a:path h="78104">
                  <a:moveTo>
                    <a:pt x="0" y="77724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53" name="object 19453"/>
            <p:cNvSpPr/>
            <p:nvPr/>
          </p:nvSpPr>
          <p:spPr>
            <a:xfrm>
              <a:off x="6622897" y="7245857"/>
              <a:ext cx="0" cy="78105"/>
            </a:xfrm>
            <a:custGeom>
              <a:avLst/>
              <a:gdLst/>
              <a:ahLst/>
              <a:cxnLst/>
              <a:rect l="l" t="t" r="r" b="b"/>
              <a:pathLst>
                <a:path h="78104">
                  <a:moveTo>
                    <a:pt x="0" y="0"/>
                  </a:moveTo>
                  <a:lnTo>
                    <a:pt x="0" y="7772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9454" name="object 19454"/>
          <p:cNvGrpSpPr/>
          <p:nvPr/>
        </p:nvGrpSpPr>
        <p:grpSpPr>
          <a:xfrm>
            <a:off x="8015424" y="7725941"/>
            <a:ext cx="107741" cy="218674"/>
            <a:chOff x="6377533" y="7239761"/>
            <a:chExt cx="85725" cy="173990"/>
          </a:xfrm>
        </p:grpSpPr>
        <p:sp>
          <p:nvSpPr>
            <p:cNvPr id="19455" name="object 19455"/>
            <p:cNvSpPr/>
            <p:nvPr/>
          </p:nvSpPr>
          <p:spPr>
            <a:xfrm>
              <a:off x="6379819" y="7242047"/>
              <a:ext cx="81280" cy="169545"/>
            </a:xfrm>
            <a:custGeom>
              <a:avLst/>
              <a:gdLst/>
              <a:ahLst/>
              <a:cxnLst/>
              <a:rect l="l" t="t" r="r" b="b"/>
              <a:pathLst>
                <a:path w="81279" h="169545">
                  <a:moveTo>
                    <a:pt x="0" y="169163"/>
                  </a:moveTo>
                  <a:lnTo>
                    <a:pt x="0" y="0"/>
                  </a:lnTo>
                  <a:lnTo>
                    <a:pt x="80772" y="0"/>
                  </a:lnTo>
                  <a:lnTo>
                    <a:pt x="80772" y="169163"/>
                  </a:lnTo>
                  <a:lnTo>
                    <a:pt x="0" y="169163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56" name="object 19456"/>
            <p:cNvSpPr/>
            <p:nvPr/>
          </p:nvSpPr>
          <p:spPr>
            <a:xfrm>
              <a:off x="6382867" y="7245857"/>
              <a:ext cx="74930" cy="161925"/>
            </a:xfrm>
            <a:custGeom>
              <a:avLst/>
              <a:gdLst/>
              <a:ahLst/>
              <a:cxnLst/>
              <a:rect l="l" t="t" r="r" b="b"/>
              <a:pathLst>
                <a:path w="74929" h="161925">
                  <a:moveTo>
                    <a:pt x="0" y="161543"/>
                  </a:moveTo>
                  <a:lnTo>
                    <a:pt x="0" y="0"/>
                  </a:lnTo>
                  <a:lnTo>
                    <a:pt x="74675" y="0"/>
                  </a:lnTo>
                  <a:lnTo>
                    <a:pt x="74676" y="161543"/>
                  </a:lnTo>
                  <a:lnTo>
                    <a:pt x="0" y="161543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57" name="object 19457"/>
            <p:cNvSpPr/>
            <p:nvPr/>
          </p:nvSpPr>
          <p:spPr>
            <a:xfrm>
              <a:off x="6382867" y="7245857"/>
              <a:ext cx="74930" cy="78105"/>
            </a:xfrm>
            <a:custGeom>
              <a:avLst/>
              <a:gdLst/>
              <a:ahLst/>
              <a:cxnLst/>
              <a:rect l="l" t="t" r="r" b="b"/>
              <a:pathLst>
                <a:path w="74929" h="78104">
                  <a:moveTo>
                    <a:pt x="0" y="77723"/>
                  </a:moveTo>
                  <a:lnTo>
                    <a:pt x="74676" y="77723"/>
                  </a:lnTo>
                  <a:lnTo>
                    <a:pt x="74676" y="0"/>
                  </a:lnTo>
                  <a:lnTo>
                    <a:pt x="0" y="0"/>
                  </a:lnTo>
                  <a:lnTo>
                    <a:pt x="0" y="77723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58" name="object 19458"/>
            <p:cNvSpPr/>
            <p:nvPr/>
          </p:nvSpPr>
          <p:spPr>
            <a:xfrm>
              <a:off x="6382867" y="7329677"/>
              <a:ext cx="74930" cy="78105"/>
            </a:xfrm>
            <a:custGeom>
              <a:avLst/>
              <a:gdLst/>
              <a:ahLst/>
              <a:cxnLst/>
              <a:rect l="l" t="t" r="r" b="b"/>
              <a:pathLst>
                <a:path w="74929" h="78104">
                  <a:moveTo>
                    <a:pt x="0" y="0"/>
                  </a:moveTo>
                  <a:lnTo>
                    <a:pt x="74676" y="0"/>
                  </a:lnTo>
                  <a:lnTo>
                    <a:pt x="74676" y="77724"/>
                  </a:lnTo>
                  <a:lnTo>
                    <a:pt x="0" y="77724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9459" name="object 19459"/>
          <p:cNvSpPr/>
          <p:nvPr/>
        </p:nvSpPr>
        <p:spPr>
          <a:xfrm>
            <a:off x="8323802" y="7733602"/>
            <a:ext cx="94174" cy="0"/>
          </a:xfrm>
          <a:custGeom>
            <a:avLst/>
            <a:gdLst/>
            <a:ahLst/>
            <a:cxnLst/>
            <a:rect l="l" t="t" r="r" b="b"/>
            <a:pathLst>
              <a:path w="74929">
                <a:moveTo>
                  <a:pt x="0" y="0"/>
                </a:moveTo>
                <a:lnTo>
                  <a:pt x="7467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60" name="object 19460"/>
          <p:cNvSpPr/>
          <p:nvPr/>
        </p:nvSpPr>
        <p:spPr>
          <a:xfrm>
            <a:off x="8323802" y="7936636"/>
            <a:ext cx="94174" cy="0"/>
          </a:xfrm>
          <a:custGeom>
            <a:avLst/>
            <a:gdLst/>
            <a:ahLst/>
            <a:cxnLst/>
            <a:rect l="l" t="t" r="r" b="b"/>
            <a:pathLst>
              <a:path w="74929">
                <a:moveTo>
                  <a:pt x="74675" y="0"/>
                </a:moveTo>
                <a:lnTo>
                  <a:pt x="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61" name="object 19461"/>
          <p:cNvSpPr/>
          <p:nvPr/>
        </p:nvSpPr>
        <p:spPr>
          <a:xfrm>
            <a:off x="8319972" y="7728814"/>
            <a:ext cx="102154" cy="0"/>
          </a:xfrm>
          <a:custGeom>
            <a:avLst/>
            <a:gdLst/>
            <a:ahLst/>
            <a:cxnLst/>
            <a:rect l="l" t="t" r="r" b="b"/>
            <a:pathLst>
              <a:path w="81279">
                <a:moveTo>
                  <a:pt x="0" y="0"/>
                </a:moveTo>
                <a:lnTo>
                  <a:pt x="8077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62" name="object 19462"/>
          <p:cNvSpPr/>
          <p:nvPr/>
        </p:nvSpPr>
        <p:spPr>
          <a:xfrm>
            <a:off x="8319972" y="7941423"/>
            <a:ext cx="102154" cy="0"/>
          </a:xfrm>
          <a:custGeom>
            <a:avLst/>
            <a:gdLst/>
            <a:ahLst/>
            <a:cxnLst/>
            <a:rect l="l" t="t" r="r" b="b"/>
            <a:pathLst>
              <a:path w="81279">
                <a:moveTo>
                  <a:pt x="80772" y="0"/>
                </a:moveTo>
                <a:lnTo>
                  <a:pt x="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63" name="object 19463"/>
          <p:cNvSpPr/>
          <p:nvPr/>
        </p:nvSpPr>
        <p:spPr>
          <a:xfrm>
            <a:off x="8323802" y="7838950"/>
            <a:ext cx="94174" cy="0"/>
          </a:xfrm>
          <a:custGeom>
            <a:avLst/>
            <a:gdLst/>
            <a:ahLst/>
            <a:cxnLst/>
            <a:rect l="l" t="t" r="r" b="b"/>
            <a:pathLst>
              <a:path w="74929">
                <a:moveTo>
                  <a:pt x="0" y="0"/>
                </a:moveTo>
                <a:lnTo>
                  <a:pt x="7467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64" name="object 19464"/>
          <p:cNvSpPr/>
          <p:nvPr/>
        </p:nvSpPr>
        <p:spPr>
          <a:xfrm>
            <a:off x="8323802" y="7936636"/>
            <a:ext cx="94174" cy="0"/>
          </a:xfrm>
          <a:custGeom>
            <a:avLst/>
            <a:gdLst/>
            <a:ahLst/>
            <a:cxnLst/>
            <a:rect l="l" t="t" r="r" b="b"/>
            <a:pathLst>
              <a:path w="74929">
                <a:moveTo>
                  <a:pt x="74675" y="0"/>
                </a:moveTo>
                <a:lnTo>
                  <a:pt x="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65" name="object 19465"/>
          <p:cNvSpPr/>
          <p:nvPr/>
        </p:nvSpPr>
        <p:spPr>
          <a:xfrm>
            <a:off x="8323802" y="7831288"/>
            <a:ext cx="94174" cy="0"/>
          </a:xfrm>
          <a:custGeom>
            <a:avLst/>
            <a:gdLst/>
            <a:ahLst/>
            <a:cxnLst/>
            <a:rect l="l" t="t" r="r" b="b"/>
            <a:pathLst>
              <a:path w="74929">
                <a:moveTo>
                  <a:pt x="0" y="0"/>
                </a:moveTo>
                <a:lnTo>
                  <a:pt x="7467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66" name="object 19466"/>
          <p:cNvSpPr/>
          <p:nvPr/>
        </p:nvSpPr>
        <p:spPr>
          <a:xfrm>
            <a:off x="8323802" y="7733602"/>
            <a:ext cx="94174" cy="0"/>
          </a:xfrm>
          <a:custGeom>
            <a:avLst/>
            <a:gdLst/>
            <a:ahLst/>
            <a:cxnLst/>
            <a:rect l="l" t="t" r="r" b="b"/>
            <a:pathLst>
              <a:path w="74929">
                <a:moveTo>
                  <a:pt x="74675" y="0"/>
                </a:moveTo>
                <a:lnTo>
                  <a:pt x="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9467" name="object 19467"/>
          <p:cNvGrpSpPr/>
          <p:nvPr/>
        </p:nvGrpSpPr>
        <p:grpSpPr>
          <a:xfrm>
            <a:off x="7713749" y="7687633"/>
            <a:ext cx="107741" cy="256982"/>
            <a:chOff x="6137503" y="7209281"/>
            <a:chExt cx="85725" cy="204470"/>
          </a:xfrm>
        </p:grpSpPr>
        <p:sp>
          <p:nvSpPr>
            <p:cNvPr id="19468" name="object 19468"/>
            <p:cNvSpPr/>
            <p:nvPr/>
          </p:nvSpPr>
          <p:spPr>
            <a:xfrm>
              <a:off x="6210655" y="7211567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60">
                  <a:moveTo>
                    <a:pt x="0" y="0"/>
                  </a:moveTo>
                  <a:lnTo>
                    <a:pt x="990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69" name="object 19469"/>
            <p:cNvSpPr/>
            <p:nvPr/>
          </p:nvSpPr>
          <p:spPr>
            <a:xfrm>
              <a:off x="6200749" y="7211567"/>
              <a:ext cx="10160" cy="3810"/>
            </a:xfrm>
            <a:custGeom>
              <a:avLst/>
              <a:gdLst/>
              <a:ahLst/>
              <a:cxnLst/>
              <a:rect l="l" t="t" r="r" b="b"/>
              <a:pathLst>
                <a:path w="10160" h="3809">
                  <a:moveTo>
                    <a:pt x="0" y="3810"/>
                  </a:moveTo>
                  <a:lnTo>
                    <a:pt x="9906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70" name="object 19470"/>
            <p:cNvSpPr/>
            <p:nvPr/>
          </p:nvSpPr>
          <p:spPr>
            <a:xfrm>
              <a:off x="6139789" y="7242047"/>
              <a:ext cx="81280" cy="169545"/>
            </a:xfrm>
            <a:custGeom>
              <a:avLst/>
              <a:gdLst/>
              <a:ahLst/>
              <a:cxnLst/>
              <a:rect l="l" t="t" r="r" b="b"/>
              <a:pathLst>
                <a:path w="81279" h="169545">
                  <a:moveTo>
                    <a:pt x="0" y="169163"/>
                  </a:moveTo>
                  <a:lnTo>
                    <a:pt x="0" y="0"/>
                  </a:lnTo>
                  <a:lnTo>
                    <a:pt x="80772" y="0"/>
                  </a:lnTo>
                  <a:lnTo>
                    <a:pt x="80772" y="169163"/>
                  </a:lnTo>
                  <a:lnTo>
                    <a:pt x="0" y="169163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71" name="object 19471"/>
            <p:cNvSpPr/>
            <p:nvPr/>
          </p:nvSpPr>
          <p:spPr>
            <a:xfrm>
              <a:off x="6142837" y="7245857"/>
              <a:ext cx="74930" cy="161925"/>
            </a:xfrm>
            <a:custGeom>
              <a:avLst/>
              <a:gdLst/>
              <a:ahLst/>
              <a:cxnLst/>
              <a:rect l="l" t="t" r="r" b="b"/>
              <a:pathLst>
                <a:path w="74929" h="161925">
                  <a:moveTo>
                    <a:pt x="0" y="161543"/>
                  </a:moveTo>
                  <a:lnTo>
                    <a:pt x="0" y="0"/>
                  </a:lnTo>
                  <a:lnTo>
                    <a:pt x="74675" y="0"/>
                  </a:lnTo>
                  <a:lnTo>
                    <a:pt x="74676" y="161543"/>
                  </a:lnTo>
                  <a:lnTo>
                    <a:pt x="0" y="161543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72" name="object 19472"/>
            <p:cNvSpPr/>
            <p:nvPr/>
          </p:nvSpPr>
          <p:spPr>
            <a:xfrm>
              <a:off x="6142837" y="7245857"/>
              <a:ext cx="74930" cy="78105"/>
            </a:xfrm>
            <a:custGeom>
              <a:avLst/>
              <a:gdLst/>
              <a:ahLst/>
              <a:cxnLst/>
              <a:rect l="l" t="t" r="r" b="b"/>
              <a:pathLst>
                <a:path w="74929" h="78104">
                  <a:moveTo>
                    <a:pt x="0" y="77723"/>
                  </a:moveTo>
                  <a:lnTo>
                    <a:pt x="74676" y="77723"/>
                  </a:lnTo>
                  <a:lnTo>
                    <a:pt x="74676" y="0"/>
                  </a:lnTo>
                  <a:lnTo>
                    <a:pt x="0" y="0"/>
                  </a:lnTo>
                  <a:lnTo>
                    <a:pt x="0" y="77723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73" name="object 19473"/>
            <p:cNvSpPr/>
            <p:nvPr/>
          </p:nvSpPr>
          <p:spPr>
            <a:xfrm>
              <a:off x="6142837" y="7329677"/>
              <a:ext cx="74930" cy="78105"/>
            </a:xfrm>
            <a:custGeom>
              <a:avLst/>
              <a:gdLst/>
              <a:ahLst/>
              <a:cxnLst/>
              <a:rect l="l" t="t" r="r" b="b"/>
              <a:pathLst>
                <a:path w="74929" h="78104">
                  <a:moveTo>
                    <a:pt x="0" y="0"/>
                  </a:moveTo>
                  <a:lnTo>
                    <a:pt x="74676" y="0"/>
                  </a:lnTo>
                  <a:lnTo>
                    <a:pt x="74676" y="77724"/>
                  </a:lnTo>
                  <a:lnTo>
                    <a:pt x="0" y="7772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74" name="object 19474"/>
            <p:cNvSpPr/>
            <p:nvPr/>
          </p:nvSpPr>
          <p:spPr>
            <a:xfrm>
              <a:off x="6142837" y="7329677"/>
              <a:ext cx="0" cy="78105"/>
            </a:xfrm>
            <a:custGeom>
              <a:avLst/>
              <a:gdLst/>
              <a:ahLst/>
              <a:cxnLst/>
              <a:rect l="l" t="t" r="r" b="b"/>
              <a:pathLst>
                <a:path h="78104">
                  <a:moveTo>
                    <a:pt x="0" y="77724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9475" name="object 19475"/>
          <p:cNvGrpSpPr/>
          <p:nvPr/>
        </p:nvGrpSpPr>
        <p:grpSpPr>
          <a:xfrm>
            <a:off x="7204253" y="7692422"/>
            <a:ext cx="630485" cy="252194"/>
            <a:chOff x="5732119" y="7213092"/>
            <a:chExt cx="501650" cy="200660"/>
          </a:xfrm>
        </p:grpSpPr>
        <p:pic>
          <p:nvPicPr>
            <p:cNvPr id="19476" name="object 19476"/>
            <p:cNvPicPr/>
            <p:nvPr/>
          </p:nvPicPr>
          <p:blipFill>
            <a:blip r:embed="rId106" cstate="print"/>
            <a:stretch>
              <a:fillRect/>
            </a:stretch>
          </p:blipFill>
          <p:spPr>
            <a:xfrm>
              <a:off x="5901283" y="7216140"/>
              <a:ext cx="189737" cy="195072"/>
            </a:xfrm>
            <a:prstGeom prst="rect">
              <a:avLst/>
            </a:prstGeom>
          </p:spPr>
        </p:pic>
        <p:sp>
          <p:nvSpPr>
            <p:cNvPr id="19477" name="object 19477"/>
            <p:cNvSpPr/>
            <p:nvPr/>
          </p:nvSpPr>
          <p:spPr>
            <a:xfrm>
              <a:off x="5940145" y="7215378"/>
              <a:ext cx="291465" cy="30480"/>
            </a:xfrm>
            <a:custGeom>
              <a:avLst/>
              <a:gdLst/>
              <a:ahLst/>
              <a:cxnLst/>
              <a:rect l="l" t="t" r="r" b="b"/>
              <a:pathLst>
                <a:path w="291464" h="30479">
                  <a:moveTo>
                    <a:pt x="291084" y="0"/>
                  </a:moveTo>
                  <a:lnTo>
                    <a:pt x="0" y="3048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9478" name="object 19478"/>
            <p:cNvPicPr/>
            <p:nvPr/>
          </p:nvPicPr>
          <p:blipFill>
            <a:blip r:embed="rId107" cstate="print"/>
            <a:stretch>
              <a:fillRect/>
            </a:stretch>
          </p:blipFill>
          <p:spPr>
            <a:xfrm>
              <a:off x="5732119" y="7236714"/>
              <a:ext cx="173736" cy="174498"/>
            </a:xfrm>
            <a:prstGeom prst="rect">
              <a:avLst/>
            </a:prstGeom>
          </p:spPr>
        </p:pic>
        <p:sp>
          <p:nvSpPr>
            <p:cNvPr id="19479" name="object 19479"/>
            <p:cNvSpPr/>
            <p:nvPr/>
          </p:nvSpPr>
          <p:spPr>
            <a:xfrm>
              <a:off x="5777839" y="7221474"/>
              <a:ext cx="307975" cy="34290"/>
            </a:xfrm>
            <a:custGeom>
              <a:avLst/>
              <a:gdLst/>
              <a:ahLst/>
              <a:cxnLst/>
              <a:rect l="l" t="t" r="r" b="b"/>
              <a:pathLst>
                <a:path w="307975" h="34290">
                  <a:moveTo>
                    <a:pt x="307848" y="0"/>
                  </a:moveTo>
                  <a:lnTo>
                    <a:pt x="0" y="3429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80" name="object 19480"/>
            <p:cNvSpPr/>
            <p:nvPr/>
          </p:nvSpPr>
          <p:spPr>
            <a:xfrm>
              <a:off x="5899759" y="7411212"/>
              <a:ext cx="81915" cy="0"/>
            </a:xfrm>
            <a:custGeom>
              <a:avLst/>
              <a:gdLst/>
              <a:ahLst/>
              <a:cxnLst/>
              <a:rect l="l" t="t" r="r" b="b"/>
              <a:pathLst>
                <a:path w="81914">
                  <a:moveTo>
                    <a:pt x="81534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81" name="object 19481"/>
            <p:cNvSpPr/>
            <p:nvPr/>
          </p:nvSpPr>
          <p:spPr>
            <a:xfrm>
              <a:off x="5764885" y="7251954"/>
              <a:ext cx="139065" cy="13970"/>
            </a:xfrm>
            <a:custGeom>
              <a:avLst/>
              <a:gdLst/>
              <a:ahLst/>
              <a:cxnLst/>
              <a:rect l="l" t="t" r="r" b="b"/>
              <a:pathLst>
                <a:path w="139064" h="13970">
                  <a:moveTo>
                    <a:pt x="138684" y="0"/>
                  </a:moveTo>
                  <a:lnTo>
                    <a:pt x="0" y="1371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82" name="object 19482"/>
            <p:cNvSpPr/>
            <p:nvPr/>
          </p:nvSpPr>
          <p:spPr>
            <a:xfrm>
              <a:off x="5882995" y="7269480"/>
              <a:ext cx="20955" cy="3175"/>
            </a:xfrm>
            <a:custGeom>
              <a:avLst/>
              <a:gdLst/>
              <a:ahLst/>
              <a:cxnLst/>
              <a:rect l="l" t="t" r="r" b="b"/>
              <a:pathLst>
                <a:path w="20954" h="3175">
                  <a:moveTo>
                    <a:pt x="20574" y="0"/>
                  </a:move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83" name="object 19483"/>
            <p:cNvSpPr/>
            <p:nvPr/>
          </p:nvSpPr>
          <p:spPr>
            <a:xfrm>
              <a:off x="5899759" y="7411212"/>
              <a:ext cx="81915" cy="0"/>
            </a:xfrm>
            <a:custGeom>
              <a:avLst/>
              <a:gdLst/>
              <a:ahLst/>
              <a:cxnLst/>
              <a:rect l="l" t="t" r="r" b="b"/>
              <a:pathLst>
                <a:path w="81914">
                  <a:moveTo>
                    <a:pt x="81534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9484" name="object 19484"/>
          <p:cNvSpPr/>
          <p:nvPr/>
        </p:nvSpPr>
        <p:spPr>
          <a:xfrm>
            <a:off x="8515342" y="9284116"/>
            <a:ext cx="12769" cy="7981"/>
          </a:xfrm>
          <a:custGeom>
            <a:avLst/>
            <a:gdLst/>
            <a:ahLst/>
            <a:cxnLst/>
            <a:rect l="l" t="t" r="r" b="b"/>
            <a:pathLst>
              <a:path w="10159" h="6350">
                <a:moveTo>
                  <a:pt x="9905" y="3048"/>
                </a:moveTo>
                <a:lnTo>
                  <a:pt x="9905" y="1524"/>
                </a:lnTo>
                <a:lnTo>
                  <a:pt x="8381" y="762"/>
                </a:lnTo>
                <a:lnTo>
                  <a:pt x="5333" y="0"/>
                </a:lnTo>
                <a:lnTo>
                  <a:pt x="1523" y="762"/>
                </a:lnTo>
                <a:lnTo>
                  <a:pt x="0" y="1524"/>
                </a:lnTo>
                <a:lnTo>
                  <a:pt x="0" y="4572"/>
                </a:lnTo>
                <a:lnTo>
                  <a:pt x="1523" y="5334"/>
                </a:lnTo>
                <a:lnTo>
                  <a:pt x="5333" y="6096"/>
                </a:lnTo>
                <a:lnTo>
                  <a:pt x="8381" y="5334"/>
                </a:lnTo>
                <a:lnTo>
                  <a:pt x="9905" y="4572"/>
                </a:lnTo>
                <a:lnTo>
                  <a:pt x="9905" y="3048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9485" name="object 19485"/>
          <p:cNvGrpSpPr/>
          <p:nvPr/>
        </p:nvGrpSpPr>
        <p:grpSpPr>
          <a:xfrm>
            <a:off x="8397546" y="9225697"/>
            <a:ext cx="94972" cy="124501"/>
            <a:chOff x="6681571" y="8433054"/>
            <a:chExt cx="75565" cy="99060"/>
          </a:xfrm>
        </p:grpSpPr>
        <p:sp>
          <p:nvSpPr>
            <p:cNvPr id="19486" name="object 19486"/>
            <p:cNvSpPr/>
            <p:nvPr/>
          </p:nvSpPr>
          <p:spPr>
            <a:xfrm>
              <a:off x="6683857" y="8506206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29" h="24129">
                  <a:moveTo>
                    <a:pt x="0" y="23622"/>
                  </a:moveTo>
                  <a:lnTo>
                    <a:pt x="0" y="0"/>
                  </a:lnTo>
                  <a:lnTo>
                    <a:pt x="23621" y="0"/>
                  </a:lnTo>
                  <a:lnTo>
                    <a:pt x="23622" y="23622"/>
                  </a:lnTo>
                  <a:lnTo>
                    <a:pt x="0" y="2362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87" name="object 19487"/>
            <p:cNvSpPr/>
            <p:nvPr/>
          </p:nvSpPr>
          <p:spPr>
            <a:xfrm>
              <a:off x="6683857" y="8482584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29" h="24129">
                  <a:moveTo>
                    <a:pt x="0" y="23622"/>
                  </a:moveTo>
                  <a:lnTo>
                    <a:pt x="0" y="0"/>
                  </a:lnTo>
                  <a:lnTo>
                    <a:pt x="23621" y="0"/>
                  </a:lnTo>
                  <a:lnTo>
                    <a:pt x="23622" y="23622"/>
                  </a:lnTo>
                  <a:lnTo>
                    <a:pt x="0" y="2362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88" name="object 19488"/>
            <p:cNvSpPr/>
            <p:nvPr/>
          </p:nvSpPr>
          <p:spPr>
            <a:xfrm>
              <a:off x="6683857" y="8458962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29" h="24129">
                  <a:moveTo>
                    <a:pt x="0" y="23622"/>
                  </a:moveTo>
                  <a:lnTo>
                    <a:pt x="0" y="0"/>
                  </a:lnTo>
                  <a:lnTo>
                    <a:pt x="23621" y="0"/>
                  </a:lnTo>
                  <a:lnTo>
                    <a:pt x="23622" y="23622"/>
                  </a:lnTo>
                  <a:lnTo>
                    <a:pt x="0" y="2362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89" name="object 19489"/>
            <p:cNvSpPr/>
            <p:nvPr/>
          </p:nvSpPr>
          <p:spPr>
            <a:xfrm>
              <a:off x="6683857" y="8435340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29" h="24129">
                  <a:moveTo>
                    <a:pt x="0" y="23622"/>
                  </a:moveTo>
                  <a:lnTo>
                    <a:pt x="0" y="0"/>
                  </a:lnTo>
                  <a:lnTo>
                    <a:pt x="23621" y="0"/>
                  </a:lnTo>
                  <a:lnTo>
                    <a:pt x="23622" y="23622"/>
                  </a:lnTo>
                  <a:lnTo>
                    <a:pt x="0" y="2362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90" name="object 19490"/>
            <p:cNvSpPr/>
            <p:nvPr/>
          </p:nvSpPr>
          <p:spPr>
            <a:xfrm>
              <a:off x="6731101" y="8435340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29" h="24129">
                  <a:moveTo>
                    <a:pt x="0" y="23622"/>
                  </a:moveTo>
                  <a:lnTo>
                    <a:pt x="0" y="0"/>
                  </a:lnTo>
                  <a:lnTo>
                    <a:pt x="23621" y="0"/>
                  </a:lnTo>
                  <a:lnTo>
                    <a:pt x="23622" y="23622"/>
                  </a:lnTo>
                  <a:lnTo>
                    <a:pt x="0" y="2362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91" name="object 19491"/>
            <p:cNvSpPr/>
            <p:nvPr/>
          </p:nvSpPr>
          <p:spPr>
            <a:xfrm>
              <a:off x="6731101" y="8458962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29" h="24129">
                  <a:moveTo>
                    <a:pt x="0" y="23622"/>
                  </a:moveTo>
                  <a:lnTo>
                    <a:pt x="0" y="0"/>
                  </a:lnTo>
                  <a:lnTo>
                    <a:pt x="23621" y="0"/>
                  </a:lnTo>
                  <a:lnTo>
                    <a:pt x="23622" y="23622"/>
                  </a:lnTo>
                  <a:lnTo>
                    <a:pt x="0" y="2362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92" name="object 19492"/>
            <p:cNvSpPr/>
            <p:nvPr/>
          </p:nvSpPr>
          <p:spPr>
            <a:xfrm>
              <a:off x="6731101" y="8482584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29" h="24129">
                  <a:moveTo>
                    <a:pt x="0" y="23622"/>
                  </a:moveTo>
                  <a:lnTo>
                    <a:pt x="0" y="0"/>
                  </a:lnTo>
                  <a:lnTo>
                    <a:pt x="23621" y="0"/>
                  </a:lnTo>
                  <a:lnTo>
                    <a:pt x="23622" y="23622"/>
                  </a:lnTo>
                  <a:lnTo>
                    <a:pt x="0" y="2362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93" name="object 19493"/>
            <p:cNvSpPr/>
            <p:nvPr/>
          </p:nvSpPr>
          <p:spPr>
            <a:xfrm>
              <a:off x="6731101" y="8506206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29" h="24129">
                  <a:moveTo>
                    <a:pt x="0" y="23622"/>
                  </a:moveTo>
                  <a:lnTo>
                    <a:pt x="0" y="0"/>
                  </a:lnTo>
                  <a:lnTo>
                    <a:pt x="23621" y="0"/>
                  </a:lnTo>
                  <a:lnTo>
                    <a:pt x="23622" y="23622"/>
                  </a:lnTo>
                  <a:lnTo>
                    <a:pt x="0" y="2362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19494" name="object 19494"/>
          <p:cNvPicPr/>
          <p:nvPr/>
        </p:nvPicPr>
        <p:blipFill>
          <a:blip r:embed="rId108" cstate="print"/>
          <a:stretch>
            <a:fillRect/>
          </a:stretch>
        </p:blipFill>
        <p:spPr>
          <a:xfrm>
            <a:off x="8631224" y="9378928"/>
            <a:ext cx="82361" cy="124501"/>
          </a:xfrm>
          <a:prstGeom prst="rect">
            <a:avLst/>
          </a:prstGeom>
        </p:spPr>
      </p:pic>
      <p:sp>
        <p:nvSpPr>
          <p:cNvPr id="19495" name="object 19495"/>
          <p:cNvSpPr/>
          <p:nvPr/>
        </p:nvSpPr>
        <p:spPr>
          <a:xfrm>
            <a:off x="8519173" y="9474698"/>
            <a:ext cx="0" cy="17558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0" y="0"/>
                </a:moveTo>
                <a:lnTo>
                  <a:pt x="0" y="13716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96" name="object 19496"/>
          <p:cNvSpPr/>
          <p:nvPr/>
        </p:nvSpPr>
        <p:spPr>
          <a:xfrm>
            <a:off x="8515342" y="9606862"/>
            <a:ext cx="12769" cy="12769"/>
          </a:xfrm>
          <a:custGeom>
            <a:avLst/>
            <a:gdLst/>
            <a:ahLst/>
            <a:cxnLst/>
            <a:rect l="l" t="t" r="r" b="b"/>
            <a:pathLst>
              <a:path w="10159" h="10159">
                <a:moveTo>
                  <a:pt x="9905" y="4572"/>
                </a:moveTo>
                <a:lnTo>
                  <a:pt x="9905" y="3048"/>
                </a:lnTo>
                <a:lnTo>
                  <a:pt x="6857" y="0"/>
                </a:lnTo>
                <a:lnTo>
                  <a:pt x="3047" y="0"/>
                </a:lnTo>
                <a:lnTo>
                  <a:pt x="1523" y="1524"/>
                </a:lnTo>
                <a:lnTo>
                  <a:pt x="0" y="3048"/>
                </a:lnTo>
                <a:lnTo>
                  <a:pt x="0" y="6858"/>
                </a:lnTo>
                <a:lnTo>
                  <a:pt x="3047" y="9906"/>
                </a:lnTo>
                <a:lnTo>
                  <a:pt x="6857" y="9906"/>
                </a:lnTo>
                <a:lnTo>
                  <a:pt x="8381" y="8382"/>
                </a:lnTo>
                <a:lnTo>
                  <a:pt x="9905" y="6858"/>
                </a:lnTo>
                <a:lnTo>
                  <a:pt x="9905" y="4572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9497" name="object 19497"/>
          <p:cNvGrpSpPr/>
          <p:nvPr/>
        </p:nvGrpSpPr>
        <p:grpSpPr>
          <a:xfrm>
            <a:off x="7486774" y="9160574"/>
            <a:ext cx="1147642" cy="343175"/>
            <a:chOff x="5956909" y="8381238"/>
            <a:chExt cx="913130" cy="273050"/>
          </a:xfrm>
        </p:grpSpPr>
        <p:sp>
          <p:nvSpPr>
            <p:cNvPr id="19498" name="object 19498"/>
            <p:cNvSpPr/>
            <p:nvPr/>
          </p:nvSpPr>
          <p:spPr>
            <a:xfrm>
              <a:off x="6690715" y="8557260"/>
              <a:ext cx="0" cy="94615"/>
            </a:xfrm>
            <a:custGeom>
              <a:avLst/>
              <a:gdLst/>
              <a:ahLst/>
              <a:cxnLst/>
              <a:rect l="l" t="t" r="r" b="b"/>
              <a:pathLst>
                <a:path h="94615">
                  <a:moveTo>
                    <a:pt x="0" y="94487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99" name="object 19499"/>
            <p:cNvSpPr/>
            <p:nvPr/>
          </p:nvSpPr>
          <p:spPr>
            <a:xfrm>
              <a:off x="5956909" y="8651748"/>
              <a:ext cx="913130" cy="0"/>
            </a:xfrm>
            <a:custGeom>
              <a:avLst/>
              <a:gdLst/>
              <a:ahLst/>
              <a:cxnLst/>
              <a:rect l="l" t="t" r="r" b="b"/>
              <a:pathLst>
                <a:path w="913129">
                  <a:moveTo>
                    <a:pt x="912876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00" name="object 19500"/>
            <p:cNvSpPr/>
            <p:nvPr/>
          </p:nvSpPr>
          <p:spPr>
            <a:xfrm>
              <a:off x="6778345" y="8381238"/>
              <a:ext cx="0" cy="240029"/>
            </a:xfrm>
            <a:custGeom>
              <a:avLst/>
              <a:gdLst/>
              <a:ahLst/>
              <a:cxnLst/>
              <a:rect l="l" t="t" r="r" b="b"/>
              <a:pathLst>
                <a:path h="240029">
                  <a:moveTo>
                    <a:pt x="0" y="0"/>
                  </a:moveTo>
                  <a:lnTo>
                    <a:pt x="0" y="240029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01" name="object 19501"/>
            <p:cNvSpPr/>
            <p:nvPr/>
          </p:nvSpPr>
          <p:spPr>
            <a:xfrm>
              <a:off x="6643471" y="8472678"/>
              <a:ext cx="17145" cy="20320"/>
            </a:xfrm>
            <a:custGeom>
              <a:avLst/>
              <a:gdLst/>
              <a:ahLst/>
              <a:cxnLst/>
              <a:rect l="l" t="t" r="r" b="b"/>
              <a:pathLst>
                <a:path w="17145" h="20320">
                  <a:moveTo>
                    <a:pt x="0" y="19812"/>
                  </a:moveTo>
                  <a:lnTo>
                    <a:pt x="16764" y="9906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02" name="object 19502"/>
            <p:cNvSpPr/>
            <p:nvPr/>
          </p:nvSpPr>
          <p:spPr>
            <a:xfrm>
              <a:off x="6582511" y="8580882"/>
              <a:ext cx="71120" cy="0"/>
            </a:xfrm>
            <a:custGeom>
              <a:avLst/>
              <a:gdLst/>
              <a:ahLst/>
              <a:cxnLst/>
              <a:rect l="l" t="t" r="r" b="b"/>
              <a:pathLst>
                <a:path w="71120">
                  <a:moveTo>
                    <a:pt x="70866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03" name="object 19503"/>
            <p:cNvSpPr/>
            <p:nvPr/>
          </p:nvSpPr>
          <p:spPr>
            <a:xfrm>
              <a:off x="6667093" y="8577072"/>
              <a:ext cx="0" cy="54610"/>
            </a:xfrm>
            <a:custGeom>
              <a:avLst/>
              <a:gdLst/>
              <a:ahLst/>
              <a:cxnLst/>
              <a:rect l="l" t="t" r="r" b="b"/>
              <a:pathLst>
                <a:path h="54609">
                  <a:moveTo>
                    <a:pt x="0" y="0"/>
                  </a:moveTo>
                  <a:lnTo>
                    <a:pt x="0" y="5410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04" name="object 19504"/>
            <p:cNvSpPr/>
            <p:nvPr/>
          </p:nvSpPr>
          <p:spPr>
            <a:xfrm>
              <a:off x="6653377" y="8577072"/>
              <a:ext cx="0" cy="54610"/>
            </a:xfrm>
            <a:custGeom>
              <a:avLst/>
              <a:gdLst/>
              <a:ahLst/>
              <a:cxnLst/>
              <a:rect l="l" t="t" r="r" b="b"/>
              <a:pathLst>
                <a:path h="54609">
                  <a:moveTo>
                    <a:pt x="0" y="0"/>
                  </a:moveTo>
                  <a:lnTo>
                    <a:pt x="0" y="5410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05" name="object 19505"/>
            <p:cNvSpPr/>
            <p:nvPr/>
          </p:nvSpPr>
          <p:spPr>
            <a:xfrm>
              <a:off x="6629755" y="8557260"/>
              <a:ext cx="0" cy="94615"/>
            </a:xfrm>
            <a:custGeom>
              <a:avLst/>
              <a:gdLst/>
              <a:ahLst/>
              <a:cxnLst/>
              <a:rect l="l" t="t" r="r" b="b"/>
              <a:pathLst>
                <a:path h="94615">
                  <a:moveTo>
                    <a:pt x="0" y="0"/>
                  </a:moveTo>
                  <a:lnTo>
                    <a:pt x="0" y="94487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9506" name="object 19506"/>
          <p:cNvSpPr/>
          <p:nvPr/>
        </p:nvSpPr>
        <p:spPr>
          <a:xfrm>
            <a:off x="8349661" y="9602073"/>
            <a:ext cx="21548" cy="21548"/>
          </a:xfrm>
          <a:custGeom>
            <a:avLst/>
            <a:gdLst/>
            <a:ahLst/>
            <a:cxnLst/>
            <a:rect l="l" t="t" r="r" b="b"/>
            <a:pathLst>
              <a:path w="17145" h="17145">
                <a:moveTo>
                  <a:pt x="0" y="16763"/>
                </a:moveTo>
                <a:lnTo>
                  <a:pt x="16764" y="6857"/>
                </a:lnTo>
                <a:lnTo>
                  <a:pt x="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07" name="object 19507"/>
          <p:cNvSpPr/>
          <p:nvPr/>
        </p:nvSpPr>
        <p:spPr>
          <a:xfrm>
            <a:off x="8362110" y="9394253"/>
            <a:ext cx="17558" cy="12769"/>
          </a:xfrm>
          <a:custGeom>
            <a:avLst/>
            <a:gdLst/>
            <a:ahLst/>
            <a:cxnLst/>
            <a:rect l="l" t="t" r="r" b="b"/>
            <a:pathLst>
              <a:path w="13970" h="10159">
                <a:moveTo>
                  <a:pt x="0" y="9905"/>
                </a:moveTo>
                <a:lnTo>
                  <a:pt x="0" y="0"/>
                </a:lnTo>
                <a:lnTo>
                  <a:pt x="13716" y="0"/>
                </a:lnTo>
                <a:lnTo>
                  <a:pt x="13716" y="9905"/>
                </a:lnTo>
                <a:lnTo>
                  <a:pt x="0" y="9905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9508" name="object 19508"/>
          <p:cNvGrpSpPr/>
          <p:nvPr/>
        </p:nvGrpSpPr>
        <p:grpSpPr>
          <a:xfrm>
            <a:off x="7403454" y="9160574"/>
            <a:ext cx="2569025" cy="561850"/>
            <a:chOff x="5890615" y="8381238"/>
            <a:chExt cx="2044064" cy="447040"/>
          </a:xfrm>
        </p:grpSpPr>
        <p:sp>
          <p:nvSpPr>
            <p:cNvPr id="19509" name="object 19509"/>
            <p:cNvSpPr/>
            <p:nvPr/>
          </p:nvSpPr>
          <p:spPr>
            <a:xfrm>
              <a:off x="6427063" y="8577072"/>
              <a:ext cx="0" cy="54610"/>
            </a:xfrm>
            <a:custGeom>
              <a:avLst/>
              <a:gdLst/>
              <a:ahLst/>
              <a:cxnLst/>
              <a:rect l="l" t="t" r="r" b="b"/>
              <a:pathLst>
                <a:path h="54609">
                  <a:moveTo>
                    <a:pt x="0" y="0"/>
                  </a:moveTo>
                  <a:lnTo>
                    <a:pt x="0" y="5410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10" name="object 19510"/>
            <p:cNvSpPr/>
            <p:nvPr/>
          </p:nvSpPr>
          <p:spPr>
            <a:xfrm>
              <a:off x="6413347" y="8567166"/>
              <a:ext cx="13970" cy="64135"/>
            </a:xfrm>
            <a:custGeom>
              <a:avLst/>
              <a:gdLst/>
              <a:ahLst/>
              <a:cxnLst/>
              <a:rect l="l" t="t" r="r" b="b"/>
              <a:pathLst>
                <a:path w="13970" h="64134">
                  <a:moveTo>
                    <a:pt x="0" y="9905"/>
                  </a:moveTo>
                  <a:lnTo>
                    <a:pt x="0" y="64007"/>
                  </a:lnTo>
                </a:path>
                <a:path w="13970" h="64134">
                  <a:moveTo>
                    <a:pt x="0" y="9905"/>
                  </a:moveTo>
                  <a:lnTo>
                    <a:pt x="0" y="0"/>
                  </a:lnTo>
                  <a:lnTo>
                    <a:pt x="13716" y="0"/>
                  </a:lnTo>
                  <a:lnTo>
                    <a:pt x="13716" y="9905"/>
                  </a:lnTo>
                  <a:lnTo>
                    <a:pt x="0" y="9905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11" name="object 19511"/>
            <p:cNvSpPr/>
            <p:nvPr/>
          </p:nvSpPr>
          <p:spPr>
            <a:xfrm>
              <a:off x="6389725" y="8557260"/>
              <a:ext cx="60960" cy="94615"/>
            </a:xfrm>
            <a:custGeom>
              <a:avLst/>
              <a:gdLst/>
              <a:ahLst/>
              <a:cxnLst/>
              <a:rect l="l" t="t" r="r" b="b"/>
              <a:pathLst>
                <a:path w="60960" h="94615">
                  <a:moveTo>
                    <a:pt x="60960" y="94487"/>
                  </a:moveTo>
                  <a:lnTo>
                    <a:pt x="60960" y="0"/>
                  </a:lnTo>
                  <a:lnTo>
                    <a:pt x="0" y="0"/>
                  </a:lnTo>
                  <a:lnTo>
                    <a:pt x="0" y="94487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12" name="object 19512"/>
            <p:cNvSpPr/>
            <p:nvPr/>
          </p:nvSpPr>
          <p:spPr>
            <a:xfrm>
              <a:off x="6427063" y="8580882"/>
              <a:ext cx="226695" cy="0"/>
            </a:xfrm>
            <a:custGeom>
              <a:avLst/>
              <a:gdLst/>
              <a:ahLst/>
              <a:cxnLst/>
              <a:rect l="l" t="t" r="r" b="b"/>
              <a:pathLst>
                <a:path w="226695">
                  <a:moveTo>
                    <a:pt x="0" y="0"/>
                  </a:moveTo>
                  <a:lnTo>
                    <a:pt x="22631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13" name="object 19513"/>
            <p:cNvSpPr/>
            <p:nvPr/>
          </p:nvSpPr>
          <p:spPr>
            <a:xfrm>
              <a:off x="6660235" y="8381238"/>
              <a:ext cx="0" cy="186055"/>
            </a:xfrm>
            <a:custGeom>
              <a:avLst/>
              <a:gdLst/>
              <a:ahLst/>
              <a:cxnLst/>
              <a:rect l="l" t="t" r="r" b="b"/>
              <a:pathLst>
                <a:path h="186054">
                  <a:moveTo>
                    <a:pt x="0" y="0"/>
                  </a:moveTo>
                  <a:lnTo>
                    <a:pt x="0" y="18592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14" name="object 19514"/>
            <p:cNvSpPr/>
            <p:nvPr/>
          </p:nvSpPr>
          <p:spPr>
            <a:xfrm>
              <a:off x="6667093" y="8580882"/>
              <a:ext cx="226695" cy="0"/>
            </a:xfrm>
            <a:custGeom>
              <a:avLst/>
              <a:gdLst/>
              <a:ahLst/>
              <a:cxnLst/>
              <a:rect l="l" t="t" r="r" b="b"/>
              <a:pathLst>
                <a:path w="226695">
                  <a:moveTo>
                    <a:pt x="0" y="0"/>
                  </a:moveTo>
                  <a:lnTo>
                    <a:pt x="22631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15" name="object 19515"/>
            <p:cNvSpPr/>
            <p:nvPr/>
          </p:nvSpPr>
          <p:spPr>
            <a:xfrm>
              <a:off x="5947003" y="8631174"/>
              <a:ext cx="1987550" cy="0"/>
            </a:xfrm>
            <a:custGeom>
              <a:avLst/>
              <a:gdLst/>
              <a:ahLst/>
              <a:cxnLst/>
              <a:rect l="l" t="t" r="r" b="b"/>
              <a:pathLst>
                <a:path w="1987550">
                  <a:moveTo>
                    <a:pt x="0" y="0"/>
                  </a:moveTo>
                  <a:lnTo>
                    <a:pt x="1987295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16" name="object 19516"/>
            <p:cNvSpPr/>
            <p:nvPr/>
          </p:nvSpPr>
          <p:spPr>
            <a:xfrm>
              <a:off x="6629755" y="8557260"/>
              <a:ext cx="60960" cy="0"/>
            </a:xfrm>
            <a:custGeom>
              <a:avLst/>
              <a:gdLst/>
              <a:ahLst/>
              <a:cxnLst/>
              <a:rect l="l" t="t" r="r" b="b"/>
              <a:pathLst>
                <a:path w="60959">
                  <a:moveTo>
                    <a:pt x="60959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17" name="object 19517"/>
            <p:cNvSpPr/>
            <p:nvPr/>
          </p:nvSpPr>
          <p:spPr>
            <a:xfrm>
              <a:off x="6660235" y="8668512"/>
              <a:ext cx="0" cy="159385"/>
            </a:xfrm>
            <a:custGeom>
              <a:avLst/>
              <a:gdLst/>
              <a:ahLst/>
              <a:cxnLst/>
              <a:rect l="l" t="t" r="r" b="b"/>
              <a:pathLst>
                <a:path h="159384">
                  <a:moveTo>
                    <a:pt x="0" y="159257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18" name="object 19518"/>
            <p:cNvSpPr/>
            <p:nvPr/>
          </p:nvSpPr>
          <p:spPr>
            <a:xfrm>
              <a:off x="6778345" y="8668512"/>
              <a:ext cx="0" cy="159385"/>
            </a:xfrm>
            <a:custGeom>
              <a:avLst/>
              <a:gdLst/>
              <a:ahLst/>
              <a:cxnLst/>
              <a:rect l="l" t="t" r="r" b="b"/>
              <a:pathLst>
                <a:path h="159384">
                  <a:moveTo>
                    <a:pt x="0" y="159257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19" name="object 19519"/>
            <p:cNvSpPr/>
            <p:nvPr/>
          </p:nvSpPr>
          <p:spPr>
            <a:xfrm>
              <a:off x="5940145" y="8401812"/>
              <a:ext cx="146050" cy="0"/>
            </a:xfrm>
            <a:custGeom>
              <a:avLst/>
              <a:gdLst/>
              <a:ahLst/>
              <a:cxnLst/>
              <a:rect l="l" t="t" r="r" b="b"/>
              <a:pathLst>
                <a:path w="146050">
                  <a:moveTo>
                    <a:pt x="145541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20" name="object 19520"/>
            <p:cNvSpPr/>
            <p:nvPr/>
          </p:nvSpPr>
          <p:spPr>
            <a:xfrm>
              <a:off x="5940145" y="8407908"/>
              <a:ext cx="146050" cy="0"/>
            </a:xfrm>
            <a:custGeom>
              <a:avLst/>
              <a:gdLst/>
              <a:ahLst/>
              <a:cxnLst/>
              <a:rect l="l" t="t" r="r" b="b"/>
              <a:pathLst>
                <a:path w="146050">
                  <a:moveTo>
                    <a:pt x="145541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21" name="object 19521"/>
            <p:cNvSpPr/>
            <p:nvPr/>
          </p:nvSpPr>
          <p:spPr>
            <a:xfrm>
              <a:off x="5940145" y="8394954"/>
              <a:ext cx="146050" cy="0"/>
            </a:xfrm>
            <a:custGeom>
              <a:avLst/>
              <a:gdLst/>
              <a:ahLst/>
              <a:cxnLst/>
              <a:rect l="l" t="t" r="r" b="b"/>
              <a:pathLst>
                <a:path w="146050">
                  <a:moveTo>
                    <a:pt x="145541" y="0"/>
                  </a:moveTo>
                  <a:lnTo>
                    <a:pt x="0" y="0"/>
                  </a:lnTo>
                </a:path>
                <a:path w="146050">
                  <a:moveTo>
                    <a:pt x="145541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22" name="object 19522"/>
            <p:cNvSpPr/>
            <p:nvPr/>
          </p:nvSpPr>
          <p:spPr>
            <a:xfrm>
              <a:off x="5940145" y="8482584"/>
              <a:ext cx="146050" cy="0"/>
            </a:xfrm>
            <a:custGeom>
              <a:avLst/>
              <a:gdLst/>
              <a:ahLst/>
              <a:cxnLst/>
              <a:rect l="l" t="t" r="r" b="b"/>
              <a:pathLst>
                <a:path w="146050">
                  <a:moveTo>
                    <a:pt x="145541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23" name="object 19523"/>
            <p:cNvSpPr/>
            <p:nvPr/>
          </p:nvSpPr>
          <p:spPr>
            <a:xfrm>
              <a:off x="5937097" y="8479536"/>
              <a:ext cx="6985" cy="6350"/>
            </a:xfrm>
            <a:custGeom>
              <a:avLst/>
              <a:gdLst/>
              <a:ahLst/>
              <a:cxnLst/>
              <a:rect l="l" t="t" r="r" b="b"/>
              <a:pathLst>
                <a:path w="6985" h="6350">
                  <a:moveTo>
                    <a:pt x="6858" y="3048"/>
                  </a:moveTo>
                  <a:lnTo>
                    <a:pt x="5334" y="762"/>
                  </a:lnTo>
                  <a:lnTo>
                    <a:pt x="3048" y="0"/>
                  </a:lnTo>
                  <a:lnTo>
                    <a:pt x="762" y="762"/>
                  </a:lnTo>
                  <a:lnTo>
                    <a:pt x="0" y="3048"/>
                  </a:lnTo>
                  <a:lnTo>
                    <a:pt x="762" y="5334"/>
                  </a:lnTo>
                  <a:lnTo>
                    <a:pt x="3048" y="6096"/>
                  </a:lnTo>
                  <a:lnTo>
                    <a:pt x="5334" y="5334"/>
                  </a:lnTo>
                  <a:lnTo>
                    <a:pt x="6858" y="3048"/>
                  </a:lnTo>
                  <a:lnTo>
                    <a:pt x="5334" y="762"/>
                  </a:lnTo>
                  <a:lnTo>
                    <a:pt x="3048" y="0"/>
                  </a:lnTo>
                  <a:lnTo>
                    <a:pt x="762" y="762"/>
                  </a:lnTo>
                  <a:lnTo>
                    <a:pt x="0" y="3048"/>
                  </a:lnTo>
                  <a:lnTo>
                    <a:pt x="762" y="5334"/>
                  </a:lnTo>
                  <a:lnTo>
                    <a:pt x="3048" y="6096"/>
                  </a:lnTo>
                  <a:lnTo>
                    <a:pt x="5334" y="5334"/>
                  </a:lnTo>
                  <a:lnTo>
                    <a:pt x="6858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24" name="object 19524"/>
            <p:cNvSpPr/>
            <p:nvPr/>
          </p:nvSpPr>
          <p:spPr>
            <a:xfrm>
              <a:off x="5916523" y="8435340"/>
              <a:ext cx="0" cy="94615"/>
            </a:xfrm>
            <a:custGeom>
              <a:avLst/>
              <a:gdLst/>
              <a:ahLst/>
              <a:cxnLst/>
              <a:rect l="l" t="t" r="r" b="b"/>
              <a:pathLst>
                <a:path h="94615">
                  <a:moveTo>
                    <a:pt x="0" y="0"/>
                  </a:moveTo>
                  <a:lnTo>
                    <a:pt x="0" y="23621"/>
                  </a:lnTo>
                  <a:lnTo>
                    <a:pt x="0" y="47243"/>
                  </a:lnTo>
                  <a:lnTo>
                    <a:pt x="0" y="70865"/>
                  </a:lnTo>
                  <a:lnTo>
                    <a:pt x="0" y="94487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25" name="object 19525"/>
            <p:cNvSpPr/>
            <p:nvPr/>
          </p:nvSpPr>
          <p:spPr>
            <a:xfrm>
              <a:off x="5916523" y="8489442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h="24129">
                  <a:moveTo>
                    <a:pt x="0" y="0"/>
                  </a:moveTo>
                  <a:lnTo>
                    <a:pt x="0" y="23621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26" name="object 19526"/>
            <p:cNvSpPr/>
            <p:nvPr/>
          </p:nvSpPr>
          <p:spPr>
            <a:xfrm>
              <a:off x="5916523" y="8465820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h="24129">
                  <a:moveTo>
                    <a:pt x="0" y="0"/>
                  </a:moveTo>
                  <a:lnTo>
                    <a:pt x="0" y="23621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27" name="object 19527"/>
            <p:cNvSpPr/>
            <p:nvPr/>
          </p:nvSpPr>
          <p:spPr>
            <a:xfrm>
              <a:off x="5916523" y="8442198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h="24129">
                  <a:moveTo>
                    <a:pt x="0" y="0"/>
                  </a:moveTo>
                  <a:lnTo>
                    <a:pt x="0" y="23621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28" name="object 19528"/>
            <p:cNvSpPr/>
            <p:nvPr/>
          </p:nvSpPr>
          <p:spPr>
            <a:xfrm>
              <a:off x="5916523" y="8418576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h="24129">
                  <a:moveTo>
                    <a:pt x="0" y="0"/>
                  </a:moveTo>
                  <a:lnTo>
                    <a:pt x="0" y="23621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29" name="object 19529"/>
            <p:cNvSpPr/>
            <p:nvPr/>
          </p:nvSpPr>
          <p:spPr>
            <a:xfrm>
              <a:off x="6173317" y="8577072"/>
              <a:ext cx="0" cy="54610"/>
            </a:xfrm>
            <a:custGeom>
              <a:avLst/>
              <a:gdLst/>
              <a:ahLst/>
              <a:cxnLst/>
              <a:rect l="l" t="t" r="r" b="b"/>
              <a:pathLst>
                <a:path h="54609">
                  <a:moveTo>
                    <a:pt x="0" y="0"/>
                  </a:moveTo>
                  <a:lnTo>
                    <a:pt x="0" y="54101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30" name="object 19530"/>
            <p:cNvSpPr/>
            <p:nvPr/>
          </p:nvSpPr>
          <p:spPr>
            <a:xfrm>
              <a:off x="6187033" y="8577072"/>
              <a:ext cx="0" cy="54610"/>
            </a:xfrm>
            <a:custGeom>
              <a:avLst/>
              <a:gdLst/>
              <a:ahLst/>
              <a:cxnLst/>
              <a:rect l="l" t="t" r="r" b="b"/>
              <a:pathLst>
                <a:path h="54609">
                  <a:moveTo>
                    <a:pt x="0" y="0"/>
                  </a:moveTo>
                  <a:lnTo>
                    <a:pt x="0" y="54101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31" name="object 19531"/>
            <p:cNvSpPr/>
            <p:nvPr/>
          </p:nvSpPr>
          <p:spPr>
            <a:xfrm>
              <a:off x="6180175" y="8644890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3048"/>
                  </a:lnTo>
                </a:path>
                <a:path h="3175">
                  <a:moveTo>
                    <a:pt x="0" y="0"/>
                  </a:move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32" name="object 19532"/>
            <p:cNvSpPr/>
            <p:nvPr/>
          </p:nvSpPr>
          <p:spPr>
            <a:xfrm>
              <a:off x="6177127" y="864489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48" y="0"/>
                  </a:lnTo>
                </a:path>
                <a:path w="3175">
                  <a:moveTo>
                    <a:pt x="0" y="0"/>
                  </a:moveTo>
                  <a:lnTo>
                    <a:pt x="0" y="0"/>
                  </a:lnTo>
                  <a:lnTo>
                    <a:pt x="3048" y="0"/>
                  </a:lnTo>
                </a:path>
                <a:path w="3175">
                  <a:moveTo>
                    <a:pt x="0" y="0"/>
                  </a:moveTo>
                  <a:lnTo>
                    <a:pt x="30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33" name="object 19533"/>
            <p:cNvSpPr/>
            <p:nvPr/>
          </p:nvSpPr>
          <p:spPr>
            <a:xfrm>
              <a:off x="6180175" y="8641842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34" name="object 19534"/>
            <p:cNvSpPr/>
            <p:nvPr/>
          </p:nvSpPr>
          <p:spPr>
            <a:xfrm>
              <a:off x="6177127" y="8641842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35" name="object 19535"/>
            <p:cNvSpPr/>
            <p:nvPr/>
          </p:nvSpPr>
          <p:spPr>
            <a:xfrm>
              <a:off x="6183985" y="8644890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36" name="object 19536"/>
            <p:cNvSpPr/>
            <p:nvPr/>
          </p:nvSpPr>
          <p:spPr>
            <a:xfrm>
              <a:off x="6183985" y="8641842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37" name="object 19537"/>
            <p:cNvSpPr/>
            <p:nvPr/>
          </p:nvSpPr>
          <p:spPr>
            <a:xfrm>
              <a:off x="6181699" y="8639556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2286" y="0"/>
                  </a:moveTo>
                  <a:lnTo>
                    <a:pt x="3902" y="669"/>
                  </a:lnTo>
                  <a:lnTo>
                    <a:pt x="4572" y="2285"/>
                  </a:lnTo>
                  <a:lnTo>
                    <a:pt x="3902" y="3902"/>
                  </a:lnTo>
                  <a:lnTo>
                    <a:pt x="2286" y="4571"/>
                  </a:lnTo>
                  <a:lnTo>
                    <a:pt x="669" y="3902"/>
                  </a:lnTo>
                  <a:lnTo>
                    <a:pt x="0" y="2285"/>
                  </a:lnTo>
                  <a:lnTo>
                    <a:pt x="669" y="669"/>
                  </a:lnTo>
                  <a:lnTo>
                    <a:pt x="228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38" name="object 19538"/>
            <p:cNvSpPr/>
            <p:nvPr/>
          </p:nvSpPr>
          <p:spPr>
            <a:xfrm>
              <a:off x="6177127" y="8641842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39" name="object 19539"/>
            <p:cNvSpPr/>
            <p:nvPr/>
          </p:nvSpPr>
          <p:spPr>
            <a:xfrm>
              <a:off x="6177877" y="8642603"/>
              <a:ext cx="8890" cy="5080"/>
            </a:xfrm>
            <a:custGeom>
              <a:avLst/>
              <a:gdLst/>
              <a:ahLst/>
              <a:cxnLst/>
              <a:rect l="l" t="t" r="r" b="b"/>
              <a:pathLst>
                <a:path w="8889" h="5079">
                  <a:moveTo>
                    <a:pt x="8382" y="2286"/>
                  </a:moveTo>
                  <a:lnTo>
                    <a:pt x="7721" y="673"/>
                  </a:lnTo>
                  <a:lnTo>
                    <a:pt x="6096" y="0"/>
                  </a:lnTo>
                  <a:lnTo>
                    <a:pt x="4483" y="673"/>
                  </a:lnTo>
                  <a:lnTo>
                    <a:pt x="4191" y="1371"/>
                  </a:lnTo>
                  <a:lnTo>
                    <a:pt x="3911" y="673"/>
                  </a:lnTo>
                  <a:lnTo>
                    <a:pt x="2286" y="0"/>
                  </a:lnTo>
                  <a:lnTo>
                    <a:pt x="673" y="673"/>
                  </a:lnTo>
                  <a:lnTo>
                    <a:pt x="0" y="2286"/>
                  </a:lnTo>
                  <a:lnTo>
                    <a:pt x="673" y="3911"/>
                  </a:lnTo>
                  <a:lnTo>
                    <a:pt x="2286" y="4572"/>
                  </a:lnTo>
                  <a:lnTo>
                    <a:pt x="3911" y="3911"/>
                  </a:lnTo>
                  <a:lnTo>
                    <a:pt x="4191" y="3225"/>
                  </a:lnTo>
                  <a:lnTo>
                    <a:pt x="4483" y="3911"/>
                  </a:lnTo>
                  <a:lnTo>
                    <a:pt x="6096" y="4572"/>
                  </a:lnTo>
                  <a:lnTo>
                    <a:pt x="7721" y="3911"/>
                  </a:lnTo>
                  <a:lnTo>
                    <a:pt x="8382" y="228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40" name="object 19540"/>
            <p:cNvSpPr/>
            <p:nvPr/>
          </p:nvSpPr>
          <p:spPr>
            <a:xfrm>
              <a:off x="6183985" y="8641842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41" name="object 19541"/>
            <p:cNvSpPr/>
            <p:nvPr/>
          </p:nvSpPr>
          <p:spPr>
            <a:xfrm>
              <a:off x="6180175" y="864489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10">
                  <a:moveTo>
                    <a:pt x="0" y="0"/>
                  </a:moveTo>
                  <a:lnTo>
                    <a:pt x="3810" y="0"/>
                  </a:lnTo>
                </a:path>
                <a:path w="3810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42" name="object 19542"/>
            <p:cNvSpPr/>
            <p:nvPr/>
          </p:nvSpPr>
          <p:spPr>
            <a:xfrm>
              <a:off x="6174829" y="8642603"/>
              <a:ext cx="11430" cy="5080"/>
            </a:xfrm>
            <a:custGeom>
              <a:avLst/>
              <a:gdLst/>
              <a:ahLst/>
              <a:cxnLst/>
              <a:rect l="l" t="t" r="r" b="b"/>
              <a:pathLst>
                <a:path w="11429" h="5079">
                  <a:moveTo>
                    <a:pt x="4572" y="2286"/>
                  </a:moveTo>
                  <a:lnTo>
                    <a:pt x="3911" y="673"/>
                  </a:lnTo>
                  <a:lnTo>
                    <a:pt x="2286" y="0"/>
                  </a:lnTo>
                  <a:lnTo>
                    <a:pt x="673" y="673"/>
                  </a:lnTo>
                  <a:lnTo>
                    <a:pt x="0" y="2286"/>
                  </a:lnTo>
                  <a:lnTo>
                    <a:pt x="673" y="3911"/>
                  </a:lnTo>
                  <a:lnTo>
                    <a:pt x="2286" y="4572"/>
                  </a:lnTo>
                  <a:lnTo>
                    <a:pt x="3911" y="3911"/>
                  </a:lnTo>
                  <a:lnTo>
                    <a:pt x="4572" y="2286"/>
                  </a:lnTo>
                  <a:close/>
                </a:path>
                <a:path w="11429" h="5079">
                  <a:moveTo>
                    <a:pt x="11430" y="2286"/>
                  </a:moveTo>
                  <a:lnTo>
                    <a:pt x="10769" y="673"/>
                  </a:lnTo>
                  <a:lnTo>
                    <a:pt x="9144" y="0"/>
                  </a:lnTo>
                  <a:lnTo>
                    <a:pt x="7531" y="673"/>
                  </a:lnTo>
                  <a:lnTo>
                    <a:pt x="6858" y="2286"/>
                  </a:lnTo>
                  <a:lnTo>
                    <a:pt x="7531" y="3911"/>
                  </a:lnTo>
                  <a:lnTo>
                    <a:pt x="9144" y="4572"/>
                  </a:lnTo>
                  <a:lnTo>
                    <a:pt x="10769" y="3911"/>
                  </a:lnTo>
                  <a:lnTo>
                    <a:pt x="11430" y="228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43" name="object 19543"/>
            <p:cNvSpPr/>
            <p:nvPr/>
          </p:nvSpPr>
          <p:spPr>
            <a:xfrm>
              <a:off x="6180175" y="8641842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3048"/>
                  </a:lnTo>
                </a:path>
                <a:path h="3175">
                  <a:moveTo>
                    <a:pt x="0" y="0"/>
                  </a:moveTo>
                  <a:lnTo>
                    <a:pt x="0" y="3048"/>
                  </a:ln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44" name="object 19544"/>
            <p:cNvSpPr/>
            <p:nvPr/>
          </p:nvSpPr>
          <p:spPr>
            <a:xfrm>
              <a:off x="6177127" y="864489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48" y="0"/>
                  </a:lnTo>
                </a:path>
                <a:path w="3175">
                  <a:moveTo>
                    <a:pt x="0" y="0"/>
                  </a:moveTo>
                  <a:lnTo>
                    <a:pt x="3048" y="0"/>
                  </a:lnTo>
                </a:path>
                <a:path w="3175">
                  <a:moveTo>
                    <a:pt x="0" y="0"/>
                  </a:moveTo>
                  <a:lnTo>
                    <a:pt x="30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45" name="object 19545"/>
            <p:cNvSpPr/>
            <p:nvPr/>
          </p:nvSpPr>
          <p:spPr>
            <a:xfrm>
              <a:off x="6183985" y="8644890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46" name="object 19546"/>
            <p:cNvSpPr/>
            <p:nvPr/>
          </p:nvSpPr>
          <p:spPr>
            <a:xfrm>
              <a:off x="6180175" y="8644890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3048"/>
                  </a:moveTo>
                  <a:lnTo>
                    <a:pt x="0" y="0"/>
                  </a:lnTo>
                </a:path>
                <a:path h="3175">
                  <a:moveTo>
                    <a:pt x="0" y="3048"/>
                  </a:moveTo>
                  <a:lnTo>
                    <a:pt x="0" y="0"/>
                  </a:ln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47" name="object 19547"/>
            <p:cNvSpPr/>
            <p:nvPr/>
          </p:nvSpPr>
          <p:spPr>
            <a:xfrm>
              <a:off x="6180175" y="8644890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3048"/>
                  </a:lnTo>
                </a:path>
                <a:path h="317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48" name="object 19548"/>
            <p:cNvSpPr/>
            <p:nvPr/>
          </p:nvSpPr>
          <p:spPr>
            <a:xfrm>
              <a:off x="6180175" y="8646414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24" y="0"/>
                  </a:moveTo>
                  <a:lnTo>
                    <a:pt x="762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49" name="object 19549"/>
            <p:cNvSpPr/>
            <p:nvPr/>
          </p:nvSpPr>
          <p:spPr>
            <a:xfrm>
              <a:off x="6180175" y="8645652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762" y="0"/>
                  </a:lnTo>
                  <a:lnTo>
                    <a:pt x="152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50" name="object 19550"/>
            <p:cNvSpPr/>
            <p:nvPr/>
          </p:nvSpPr>
          <p:spPr>
            <a:xfrm>
              <a:off x="6173317" y="8567166"/>
              <a:ext cx="13970" cy="10160"/>
            </a:xfrm>
            <a:custGeom>
              <a:avLst/>
              <a:gdLst/>
              <a:ahLst/>
              <a:cxnLst/>
              <a:rect l="l" t="t" r="r" b="b"/>
              <a:pathLst>
                <a:path w="13970" h="10159">
                  <a:moveTo>
                    <a:pt x="0" y="9906"/>
                  </a:moveTo>
                  <a:lnTo>
                    <a:pt x="0" y="0"/>
                  </a:lnTo>
                  <a:lnTo>
                    <a:pt x="13716" y="0"/>
                  </a:lnTo>
                  <a:lnTo>
                    <a:pt x="13716" y="9906"/>
                  </a:lnTo>
                  <a:lnTo>
                    <a:pt x="0" y="990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51" name="object 19551"/>
            <p:cNvSpPr/>
            <p:nvPr/>
          </p:nvSpPr>
          <p:spPr>
            <a:xfrm>
              <a:off x="6173317" y="8631174"/>
              <a:ext cx="13970" cy="10795"/>
            </a:xfrm>
            <a:custGeom>
              <a:avLst/>
              <a:gdLst/>
              <a:ahLst/>
              <a:cxnLst/>
              <a:rect l="l" t="t" r="r" b="b"/>
              <a:pathLst>
                <a:path w="13970" h="10795">
                  <a:moveTo>
                    <a:pt x="0" y="10667"/>
                  </a:moveTo>
                  <a:lnTo>
                    <a:pt x="0" y="0"/>
                  </a:lnTo>
                  <a:lnTo>
                    <a:pt x="13716" y="0"/>
                  </a:lnTo>
                  <a:lnTo>
                    <a:pt x="13716" y="10667"/>
                  </a:lnTo>
                  <a:lnTo>
                    <a:pt x="0" y="10667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52" name="object 19552"/>
            <p:cNvSpPr/>
            <p:nvPr/>
          </p:nvSpPr>
          <p:spPr>
            <a:xfrm>
              <a:off x="6149695" y="8557260"/>
              <a:ext cx="60960" cy="94615"/>
            </a:xfrm>
            <a:custGeom>
              <a:avLst/>
              <a:gdLst/>
              <a:ahLst/>
              <a:cxnLst/>
              <a:rect l="l" t="t" r="r" b="b"/>
              <a:pathLst>
                <a:path w="60960" h="94615">
                  <a:moveTo>
                    <a:pt x="0" y="94487"/>
                  </a:moveTo>
                  <a:lnTo>
                    <a:pt x="60960" y="94487"/>
                  </a:lnTo>
                  <a:lnTo>
                    <a:pt x="60959" y="0"/>
                  </a:lnTo>
                  <a:lnTo>
                    <a:pt x="0" y="0"/>
                  </a:lnTo>
                  <a:lnTo>
                    <a:pt x="0" y="94487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53" name="object 19553"/>
            <p:cNvSpPr/>
            <p:nvPr/>
          </p:nvSpPr>
          <p:spPr>
            <a:xfrm>
              <a:off x="5940145" y="8739378"/>
              <a:ext cx="146050" cy="0"/>
            </a:xfrm>
            <a:custGeom>
              <a:avLst/>
              <a:gdLst/>
              <a:ahLst/>
              <a:cxnLst/>
              <a:rect l="l" t="t" r="r" b="b"/>
              <a:pathLst>
                <a:path w="146050">
                  <a:moveTo>
                    <a:pt x="145541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54" name="object 19554"/>
            <p:cNvSpPr/>
            <p:nvPr/>
          </p:nvSpPr>
          <p:spPr>
            <a:xfrm>
              <a:off x="5970625" y="8621268"/>
              <a:ext cx="115570" cy="0"/>
            </a:xfrm>
            <a:custGeom>
              <a:avLst/>
              <a:gdLst/>
              <a:ahLst/>
              <a:cxnLst/>
              <a:rect l="l" t="t" r="r" b="b"/>
              <a:pathLst>
                <a:path w="115570">
                  <a:moveTo>
                    <a:pt x="115062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55" name="object 19555"/>
            <p:cNvSpPr/>
            <p:nvPr/>
          </p:nvSpPr>
          <p:spPr>
            <a:xfrm>
              <a:off x="5947003" y="8580882"/>
              <a:ext cx="139065" cy="0"/>
            </a:xfrm>
            <a:custGeom>
              <a:avLst/>
              <a:gdLst/>
              <a:ahLst/>
              <a:cxnLst/>
              <a:rect l="l" t="t" r="r" b="b"/>
              <a:pathLst>
                <a:path w="139064">
                  <a:moveTo>
                    <a:pt x="0" y="0"/>
                  </a:moveTo>
                  <a:lnTo>
                    <a:pt x="13868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56" name="object 19556"/>
            <p:cNvSpPr/>
            <p:nvPr/>
          </p:nvSpPr>
          <p:spPr>
            <a:xfrm>
              <a:off x="5970625" y="8621268"/>
              <a:ext cx="115570" cy="0"/>
            </a:xfrm>
            <a:custGeom>
              <a:avLst/>
              <a:gdLst/>
              <a:ahLst/>
              <a:cxnLst/>
              <a:rect l="l" t="t" r="r" b="b"/>
              <a:pathLst>
                <a:path w="115570">
                  <a:moveTo>
                    <a:pt x="115062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57" name="object 19557"/>
            <p:cNvSpPr/>
            <p:nvPr/>
          </p:nvSpPr>
          <p:spPr>
            <a:xfrm>
              <a:off x="5937097" y="8736330"/>
              <a:ext cx="6985" cy="10160"/>
            </a:xfrm>
            <a:custGeom>
              <a:avLst/>
              <a:gdLst/>
              <a:ahLst/>
              <a:cxnLst/>
              <a:rect l="l" t="t" r="r" b="b"/>
              <a:pathLst>
                <a:path w="6985" h="10159">
                  <a:moveTo>
                    <a:pt x="6858" y="4571"/>
                  </a:moveTo>
                  <a:lnTo>
                    <a:pt x="4572" y="0"/>
                  </a:lnTo>
                  <a:lnTo>
                    <a:pt x="2286" y="0"/>
                  </a:lnTo>
                  <a:lnTo>
                    <a:pt x="762" y="1523"/>
                  </a:lnTo>
                  <a:lnTo>
                    <a:pt x="0" y="4571"/>
                  </a:lnTo>
                  <a:lnTo>
                    <a:pt x="762" y="8381"/>
                  </a:lnTo>
                  <a:lnTo>
                    <a:pt x="2286" y="9905"/>
                  </a:lnTo>
                  <a:lnTo>
                    <a:pt x="4572" y="9905"/>
                  </a:lnTo>
                  <a:lnTo>
                    <a:pt x="5334" y="8381"/>
                  </a:lnTo>
                  <a:lnTo>
                    <a:pt x="6858" y="4571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58" name="object 19558"/>
            <p:cNvSpPr/>
            <p:nvPr/>
          </p:nvSpPr>
          <p:spPr>
            <a:xfrm>
              <a:off x="5930239" y="8628126"/>
              <a:ext cx="0" cy="64135"/>
            </a:xfrm>
            <a:custGeom>
              <a:avLst/>
              <a:gdLst/>
              <a:ahLst/>
              <a:cxnLst/>
              <a:rect l="l" t="t" r="r" b="b"/>
              <a:pathLst>
                <a:path h="64134">
                  <a:moveTo>
                    <a:pt x="0" y="0"/>
                  </a:moveTo>
                  <a:lnTo>
                    <a:pt x="0" y="64007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59" name="object 19559"/>
            <p:cNvSpPr/>
            <p:nvPr/>
          </p:nvSpPr>
          <p:spPr>
            <a:xfrm>
              <a:off x="5930239" y="8567166"/>
              <a:ext cx="0" cy="67945"/>
            </a:xfrm>
            <a:custGeom>
              <a:avLst/>
              <a:gdLst/>
              <a:ahLst/>
              <a:cxnLst/>
              <a:rect l="l" t="t" r="r" b="b"/>
              <a:pathLst>
                <a:path h="67945">
                  <a:moveTo>
                    <a:pt x="0" y="0"/>
                  </a:moveTo>
                  <a:lnTo>
                    <a:pt x="0" y="6781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60" name="object 19560"/>
            <p:cNvSpPr/>
            <p:nvPr/>
          </p:nvSpPr>
          <p:spPr>
            <a:xfrm>
              <a:off x="5933287" y="8567166"/>
              <a:ext cx="0" cy="67945"/>
            </a:xfrm>
            <a:custGeom>
              <a:avLst/>
              <a:gdLst/>
              <a:ahLst/>
              <a:cxnLst/>
              <a:rect l="l" t="t" r="r" b="b"/>
              <a:pathLst>
                <a:path h="67945">
                  <a:moveTo>
                    <a:pt x="0" y="0"/>
                  </a:moveTo>
                  <a:lnTo>
                    <a:pt x="0" y="6781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61" name="object 19561"/>
            <p:cNvSpPr/>
            <p:nvPr/>
          </p:nvSpPr>
          <p:spPr>
            <a:xfrm>
              <a:off x="5930239" y="8644890"/>
              <a:ext cx="10160" cy="3175"/>
            </a:xfrm>
            <a:custGeom>
              <a:avLst/>
              <a:gdLst/>
              <a:ahLst/>
              <a:cxnLst/>
              <a:rect l="l" t="t" r="r" b="b"/>
              <a:pathLst>
                <a:path w="10160" h="3175">
                  <a:moveTo>
                    <a:pt x="3048" y="0"/>
                  </a:moveTo>
                  <a:lnTo>
                    <a:pt x="0" y="3048"/>
                  </a:lnTo>
                  <a:lnTo>
                    <a:pt x="9906" y="3047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62" name="object 19562"/>
            <p:cNvSpPr/>
            <p:nvPr/>
          </p:nvSpPr>
          <p:spPr>
            <a:xfrm>
              <a:off x="5940145" y="8644890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63" name="object 19563"/>
            <p:cNvSpPr/>
            <p:nvPr/>
          </p:nvSpPr>
          <p:spPr>
            <a:xfrm>
              <a:off x="5930239" y="8644890"/>
              <a:ext cx="10160" cy="3175"/>
            </a:xfrm>
            <a:custGeom>
              <a:avLst/>
              <a:gdLst/>
              <a:ahLst/>
              <a:cxnLst/>
              <a:rect l="l" t="t" r="r" b="b"/>
              <a:pathLst>
                <a:path w="10160" h="3175">
                  <a:moveTo>
                    <a:pt x="3048" y="0"/>
                  </a:moveTo>
                  <a:lnTo>
                    <a:pt x="9906" y="0"/>
                  </a:lnTo>
                  <a:lnTo>
                    <a:pt x="9906" y="3047"/>
                  </a:lnTo>
                </a:path>
                <a:path w="10160" h="3175">
                  <a:moveTo>
                    <a:pt x="304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64" name="object 19564"/>
            <p:cNvSpPr/>
            <p:nvPr/>
          </p:nvSpPr>
          <p:spPr>
            <a:xfrm>
              <a:off x="5937097" y="864489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48" y="0"/>
                  </a:lnTo>
                </a:path>
                <a:path w="3175">
                  <a:moveTo>
                    <a:pt x="0" y="0"/>
                  </a:moveTo>
                  <a:lnTo>
                    <a:pt x="0" y="0"/>
                  </a:lnTo>
                  <a:lnTo>
                    <a:pt x="3048" y="0"/>
                  </a:lnTo>
                </a:path>
                <a:path w="3175">
                  <a:moveTo>
                    <a:pt x="0" y="0"/>
                  </a:moveTo>
                  <a:lnTo>
                    <a:pt x="30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65" name="object 19565"/>
            <p:cNvSpPr/>
            <p:nvPr/>
          </p:nvSpPr>
          <p:spPr>
            <a:xfrm>
              <a:off x="5940145" y="8641842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66" name="object 19566"/>
            <p:cNvSpPr/>
            <p:nvPr/>
          </p:nvSpPr>
          <p:spPr>
            <a:xfrm>
              <a:off x="5937097" y="8641842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67" name="object 19567"/>
            <p:cNvSpPr/>
            <p:nvPr/>
          </p:nvSpPr>
          <p:spPr>
            <a:xfrm>
              <a:off x="5943955" y="8644890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68" name="object 19568"/>
            <p:cNvSpPr/>
            <p:nvPr/>
          </p:nvSpPr>
          <p:spPr>
            <a:xfrm>
              <a:off x="5943955" y="8641842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69" name="object 19569"/>
            <p:cNvSpPr/>
            <p:nvPr/>
          </p:nvSpPr>
          <p:spPr>
            <a:xfrm>
              <a:off x="5941669" y="8639556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2286" y="0"/>
                  </a:moveTo>
                  <a:lnTo>
                    <a:pt x="3902" y="669"/>
                  </a:lnTo>
                  <a:lnTo>
                    <a:pt x="4572" y="2286"/>
                  </a:lnTo>
                  <a:lnTo>
                    <a:pt x="3902" y="3902"/>
                  </a:lnTo>
                  <a:lnTo>
                    <a:pt x="2286" y="4572"/>
                  </a:lnTo>
                  <a:lnTo>
                    <a:pt x="669" y="3902"/>
                  </a:lnTo>
                  <a:lnTo>
                    <a:pt x="0" y="2286"/>
                  </a:lnTo>
                  <a:lnTo>
                    <a:pt x="669" y="669"/>
                  </a:lnTo>
                  <a:lnTo>
                    <a:pt x="228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70" name="object 19570"/>
            <p:cNvSpPr/>
            <p:nvPr/>
          </p:nvSpPr>
          <p:spPr>
            <a:xfrm>
              <a:off x="5937097" y="8641842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71" name="object 19571"/>
            <p:cNvSpPr/>
            <p:nvPr/>
          </p:nvSpPr>
          <p:spPr>
            <a:xfrm>
              <a:off x="5937847" y="8642603"/>
              <a:ext cx="8890" cy="5080"/>
            </a:xfrm>
            <a:custGeom>
              <a:avLst/>
              <a:gdLst/>
              <a:ahLst/>
              <a:cxnLst/>
              <a:rect l="l" t="t" r="r" b="b"/>
              <a:pathLst>
                <a:path w="8889" h="5079">
                  <a:moveTo>
                    <a:pt x="8382" y="2286"/>
                  </a:moveTo>
                  <a:lnTo>
                    <a:pt x="7721" y="673"/>
                  </a:lnTo>
                  <a:lnTo>
                    <a:pt x="6096" y="0"/>
                  </a:lnTo>
                  <a:lnTo>
                    <a:pt x="4483" y="673"/>
                  </a:lnTo>
                  <a:lnTo>
                    <a:pt x="4191" y="1371"/>
                  </a:lnTo>
                  <a:lnTo>
                    <a:pt x="3911" y="673"/>
                  </a:lnTo>
                  <a:lnTo>
                    <a:pt x="2286" y="0"/>
                  </a:lnTo>
                  <a:lnTo>
                    <a:pt x="673" y="673"/>
                  </a:lnTo>
                  <a:lnTo>
                    <a:pt x="0" y="2286"/>
                  </a:lnTo>
                  <a:lnTo>
                    <a:pt x="673" y="3911"/>
                  </a:lnTo>
                  <a:lnTo>
                    <a:pt x="2286" y="4572"/>
                  </a:lnTo>
                  <a:lnTo>
                    <a:pt x="3911" y="3911"/>
                  </a:lnTo>
                  <a:lnTo>
                    <a:pt x="4191" y="3225"/>
                  </a:lnTo>
                  <a:lnTo>
                    <a:pt x="4483" y="3911"/>
                  </a:lnTo>
                  <a:lnTo>
                    <a:pt x="6096" y="4572"/>
                  </a:lnTo>
                  <a:lnTo>
                    <a:pt x="7721" y="3911"/>
                  </a:lnTo>
                  <a:lnTo>
                    <a:pt x="8382" y="228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72" name="object 19572"/>
            <p:cNvSpPr/>
            <p:nvPr/>
          </p:nvSpPr>
          <p:spPr>
            <a:xfrm>
              <a:off x="5943955" y="8641842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73" name="object 19573"/>
            <p:cNvSpPr/>
            <p:nvPr/>
          </p:nvSpPr>
          <p:spPr>
            <a:xfrm>
              <a:off x="5940145" y="864489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10">
                  <a:moveTo>
                    <a:pt x="0" y="0"/>
                  </a:moveTo>
                  <a:lnTo>
                    <a:pt x="3810" y="0"/>
                  </a:lnTo>
                </a:path>
                <a:path w="3810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74" name="object 19574"/>
            <p:cNvSpPr/>
            <p:nvPr/>
          </p:nvSpPr>
          <p:spPr>
            <a:xfrm>
              <a:off x="5937847" y="8642603"/>
              <a:ext cx="8890" cy="5080"/>
            </a:xfrm>
            <a:custGeom>
              <a:avLst/>
              <a:gdLst/>
              <a:ahLst/>
              <a:cxnLst/>
              <a:rect l="l" t="t" r="r" b="b"/>
              <a:pathLst>
                <a:path w="8889" h="5079">
                  <a:moveTo>
                    <a:pt x="8382" y="2286"/>
                  </a:moveTo>
                  <a:lnTo>
                    <a:pt x="7721" y="673"/>
                  </a:lnTo>
                  <a:lnTo>
                    <a:pt x="6096" y="0"/>
                  </a:lnTo>
                  <a:lnTo>
                    <a:pt x="4483" y="673"/>
                  </a:lnTo>
                  <a:lnTo>
                    <a:pt x="4191" y="1371"/>
                  </a:lnTo>
                  <a:lnTo>
                    <a:pt x="3911" y="673"/>
                  </a:lnTo>
                  <a:lnTo>
                    <a:pt x="2286" y="0"/>
                  </a:lnTo>
                  <a:lnTo>
                    <a:pt x="673" y="673"/>
                  </a:lnTo>
                  <a:lnTo>
                    <a:pt x="0" y="2286"/>
                  </a:lnTo>
                  <a:lnTo>
                    <a:pt x="673" y="3911"/>
                  </a:lnTo>
                  <a:lnTo>
                    <a:pt x="2286" y="4572"/>
                  </a:lnTo>
                  <a:lnTo>
                    <a:pt x="3911" y="3911"/>
                  </a:lnTo>
                  <a:lnTo>
                    <a:pt x="4191" y="3225"/>
                  </a:lnTo>
                  <a:lnTo>
                    <a:pt x="4483" y="3911"/>
                  </a:lnTo>
                  <a:lnTo>
                    <a:pt x="6096" y="4572"/>
                  </a:lnTo>
                  <a:lnTo>
                    <a:pt x="7721" y="3911"/>
                  </a:lnTo>
                  <a:lnTo>
                    <a:pt x="8382" y="228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75" name="object 19575"/>
            <p:cNvSpPr/>
            <p:nvPr/>
          </p:nvSpPr>
          <p:spPr>
            <a:xfrm>
              <a:off x="5940145" y="864184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10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76" name="object 19576"/>
            <p:cNvSpPr/>
            <p:nvPr/>
          </p:nvSpPr>
          <p:spPr>
            <a:xfrm>
              <a:off x="5941669" y="8639556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2286" y="0"/>
                  </a:moveTo>
                  <a:lnTo>
                    <a:pt x="3902" y="669"/>
                  </a:lnTo>
                  <a:lnTo>
                    <a:pt x="4572" y="2285"/>
                  </a:lnTo>
                  <a:lnTo>
                    <a:pt x="3902" y="3902"/>
                  </a:lnTo>
                  <a:lnTo>
                    <a:pt x="2286" y="4571"/>
                  </a:lnTo>
                  <a:lnTo>
                    <a:pt x="669" y="3902"/>
                  </a:lnTo>
                  <a:lnTo>
                    <a:pt x="0" y="2285"/>
                  </a:lnTo>
                  <a:lnTo>
                    <a:pt x="669" y="669"/>
                  </a:lnTo>
                  <a:lnTo>
                    <a:pt x="228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77" name="object 19577"/>
            <p:cNvSpPr/>
            <p:nvPr/>
          </p:nvSpPr>
          <p:spPr>
            <a:xfrm>
              <a:off x="5940145" y="8641842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0"/>
                  </a:ln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78" name="object 19578"/>
            <p:cNvSpPr/>
            <p:nvPr/>
          </p:nvSpPr>
          <p:spPr>
            <a:xfrm>
              <a:off x="5943955" y="8641842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79" name="object 19579"/>
            <p:cNvSpPr/>
            <p:nvPr/>
          </p:nvSpPr>
          <p:spPr>
            <a:xfrm>
              <a:off x="5940145" y="8644890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80" name="object 19580"/>
            <p:cNvSpPr/>
            <p:nvPr/>
          </p:nvSpPr>
          <p:spPr>
            <a:xfrm>
              <a:off x="5937097" y="864489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48" y="0"/>
                  </a:lnTo>
                </a:path>
                <a:path w="3175">
                  <a:moveTo>
                    <a:pt x="0" y="0"/>
                  </a:moveTo>
                  <a:lnTo>
                    <a:pt x="3048" y="0"/>
                  </a:lnTo>
                </a:path>
                <a:path w="3175">
                  <a:moveTo>
                    <a:pt x="0" y="0"/>
                  </a:moveTo>
                  <a:lnTo>
                    <a:pt x="30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81" name="object 19581"/>
            <p:cNvSpPr/>
            <p:nvPr/>
          </p:nvSpPr>
          <p:spPr>
            <a:xfrm>
              <a:off x="5943955" y="8644890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82" name="object 19582"/>
            <p:cNvSpPr/>
            <p:nvPr/>
          </p:nvSpPr>
          <p:spPr>
            <a:xfrm>
              <a:off x="5940145" y="8644890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3048"/>
                  </a:moveTo>
                  <a:lnTo>
                    <a:pt x="0" y="0"/>
                  </a:lnTo>
                </a:path>
                <a:path h="3175">
                  <a:moveTo>
                    <a:pt x="0" y="3048"/>
                  </a:moveTo>
                  <a:lnTo>
                    <a:pt x="0" y="0"/>
                  </a:ln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83" name="object 19583"/>
            <p:cNvSpPr/>
            <p:nvPr/>
          </p:nvSpPr>
          <p:spPr>
            <a:xfrm>
              <a:off x="5940145" y="8644890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3048"/>
                  </a:lnTo>
                </a:path>
                <a:path h="317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84" name="object 19584"/>
            <p:cNvSpPr/>
            <p:nvPr/>
          </p:nvSpPr>
          <p:spPr>
            <a:xfrm>
              <a:off x="5933287" y="8638032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85" name="object 19585"/>
            <p:cNvSpPr/>
            <p:nvPr/>
          </p:nvSpPr>
          <p:spPr>
            <a:xfrm>
              <a:off x="5933287" y="8634984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86" name="object 19586"/>
            <p:cNvSpPr/>
            <p:nvPr/>
          </p:nvSpPr>
          <p:spPr>
            <a:xfrm>
              <a:off x="5933287" y="863117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0"/>
                  </a:moveTo>
                  <a:lnTo>
                    <a:pt x="0" y="3810"/>
                  </a:lnTo>
                </a:path>
                <a:path h="3809">
                  <a:moveTo>
                    <a:pt x="0" y="0"/>
                  </a:moveTo>
                  <a:lnTo>
                    <a:pt x="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87" name="object 19587"/>
            <p:cNvSpPr/>
            <p:nvPr/>
          </p:nvSpPr>
          <p:spPr>
            <a:xfrm>
              <a:off x="5933287" y="8638032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88" name="object 19588"/>
            <p:cNvSpPr/>
            <p:nvPr/>
          </p:nvSpPr>
          <p:spPr>
            <a:xfrm>
              <a:off x="5931001" y="8628887"/>
              <a:ext cx="5080" cy="8890"/>
            </a:xfrm>
            <a:custGeom>
              <a:avLst/>
              <a:gdLst/>
              <a:ahLst/>
              <a:cxnLst/>
              <a:rect l="l" t="t" r="r" b="b"/>
              <a:pathLst>
                <a:path w="5079" h="8890">
                  <a:moveTo>
                    <a:pt x="4572" y="2286"/>
                  </a:moveTo>
                  <a:lnTo>
                    <a:pt x="3898" y="673"/>
                  </a:lnTo>
                  <a:lnTo>
                    <a:pt x="2286" y="0"/>
                  </a:lnTo>
                  <a:lnTo>
                    <a:pt x="660" y="673"/>
                  </a:lnTo>
                  <a:lnTo>
                    <a:pt x="0" y="2286"/>
                  </a:lnTo>
                  <a:lnTo>
                    <a:pt x="660" y="3911"/>
                  </a:lnTo>
                  <a:lnTo>
                    <a:pt x="1358" y="4203"/>
                  </a:lnTo>
                  <a:lnTo>
                    <a:pt x="660" y="4483"/>
                  </a:lnTo>
                  <a:lnTo>
                    <a:pt x="0" y="6108"/>
                  </a:lnTo>
                  <a:lnTo>
                    <a:pt x="660" y="7721"/>
                  </a:lnTo>
                  <a:lnTo>
                    <a:pt x="2286" y="8394"/>
                  </a:lnTo>
                  <a:lnTo>
                    <a:pt x="3898" y="7721"/>
                  </a:lnTo>
                  <a:lnTo>
                    <a:pt x="4572" y="6108"/>
                  </a:lnTo>
                  <a:lnTo>
                    <a:pt x="3898" y="4483"/>
                  </a:lnTo>
                  <a:lnTo>
                    <a:pt x="3200" y="4203"/>
                  </a:lnTo>
                  <a:lnTo>
                    <a:pt x="3898" y="3911"/>
                  </a:lnTo>
                  <a:lnTo>
                    <a:pt x="4572" y="228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89" name="object 19589"/>
            <p:cNvSpPr/>
            <p:nvPr/>
          </p:nvSpPr>
          <p:spPr>
            <a:xfrm>
              <a:off x="5933287" y="8634984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3048"/>
                  </a:moveTo>
                  <a:lnTo>
                    <a:pt x="0" y="0"/>
                  </a:lnTo>
                </a:path>
                <a:path h="3175">
                  <a:moveTo>
                    <a:pt x="0" y="304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90" name="object 19590"/>
            <p:cNvSpPr/>
            <p:nvPr/>
          </p:nvSpPr>
          <p:spPr>
            <a:xfrm>
              <a:off x="5931001" y="8632697"/>
              <a:ext cx="5080" cy="7620"/>
            </a:xfrm>
            <a:custGeom>
              <a:avLst/>
              <a:gdLst/>
              <a:ahLst/>
              <a:cxnLst/>
              <a:rect l="l" t="t" r="r" b="b"/>
              <a:pathLst>
                <a:path w="5079" h="7620">
                  <a:moveTo>
                    <a:pt x="4572" y="2286"/>
                  </a:moveTo>
                  <a:lnTo>
                    <a:pt x="3898" y="673"/>
                  </a:lnTo>
                  <a:lnTo>
                    <a:pt x="2286" y="0"/>
                  </a:lnTo>
                  <a:lnTo>
                    <a:pt x="660" y="673"/>
                  </a:lnTo>
                  <a:lnTo>
                    <a:pt x="0" y="2286"/>
                  </a:lnTo>
                  <a:lnTo>
                    <a:pt x="609" y="3822"/>
                  </a:lnTo>
                  <a:lnTo>
                    <a:pt x="0" y="5334"/>
                  </a:lnTo>
                  <a:lnTo>
                    <a:pt x="660" y="6959"/>
                  </a:lnTo>
                  <a:lnTo>
                    <a:pt x="2286" y="7620"/>
                  </a:lnTo>
                  <a:lnTo>
                    <a:pt x="3898" y="6959"/>
                  </a:lnTo>
                  <a:lnTo>
                    <a:pt x="4572" y="5334"/>
                  </a:lnTo>
                  <a:lnTo>
                    <a:pt x="3937" y="3822"/>
                  </a:lnTo>
                  <a:lnTo>
                    <a:pt x="4572" y="228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91" name="object 19591"/>
            <p:cNvSpPr/>
            <p:nvPr/>
          </p:nvSpPr>
          <p:spPr>
            <a:xfrm>
              <a:off x="5933287" y="8634984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304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92" name="object 19592"/>
            <p:cNvSpPr/>
            <p:nvPr/>
          </p:nvSpPr>
          <p:spPr>
            <a:xfrm>
              <a:off x="5933287" y="863498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10">
                  <a:moveTo>
                    <a:pt x="3810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93" name="object 19593"/>
            <p:cNvSpPr/>
            <p:nvPr/>
          </p:nvSpPr>
          <p:spPr>
            <a:xfrm>
              <a:off x="5933287" y="863803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10">
                  <a:moveTo>
                    <a:pt x="381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94" name="object 19594"/>
            <p:cNvSpPr/>
            <p:nvPr/>
          </p:nvSpPr>
          <p:spPr>
            <a:xfrm>
              <a:off x="5931001" y="8632698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2286" y="0"/>
                  </a:moveTo>
                  <a:lnTo>
                    <a:pt x="3902" y="669"/>
                  </a:lnTo>
                  <a:lnTo>
                    <a:pt x="4572" y="2285"/>
                  </a:lnTo>
                  <a:lnTo>
                    <a:pt x="3902" y="3902"/>
                  </a:lnTo>
                  <a:lnTo>
                    <a:pt x="2286" y="4571"/>
                  </a:lnTo>
                  <a:lnTo>
                    <a:pt x="669" y="3902"/>
                  </a:lnTo>
                  <a:lnTo>
                    <a:pt x="0" y="2285"/>
                  </a:lnTo>
                  <a:lnTo>
                    <a:pt x="669" y="669"/>
                  </a:lnTo>
                  <a:lnTo>
                    <a:pt x="228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95" name="object 19595"/>
            <p:cNvSpPr/>
            <p:nvPr/>
          </p:nvSpPr>
          <p:spPr>
            <a:xfrm>
              <a:off x="5930239" y="8634984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3048"/>
                  </a:moveTo>
                  <a:lnTo>
                    <a:pt x="3047" y="0"/>
                  </a:lnTo>
                </a:path>
                <a:path w="3175" h="3175">
                  <a:moveTo>
                    <a:pt x="0" y="3048"/>
                  </a:moveTo>
                  <a:lnTo>
                    <a:pt x="3047" y="0"/>
                  </a:lnTo>
                </a:path>
                <a:path w="3175" h="3175">
                  <a:moveTo>
                    <a:pt x="0" y="3048"/>
                  </a:moveTo>
                  <a:lnTo>
                    <a:pt x="0" y="0"/>
                  </a:lnTo>
                </a:path>
                <a:path w="3175" h="3175">
                  <a:moveTo>
                    <a:pt x="0" y="304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96" name="object 19596"/>
            <p:cNvSpPr/>
            <p:nvPr/>
          </p:nvSpPr>
          <p:spPr>
            <a:xfrm>
              <a:off x="5930239" y="8634984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48" y="0"/>
                  </a:moveTo>
                  <a:lnTo>
                    <a:pt x="0" y="0"/>
                  </a:lnTo>
                </a:path>
                <a:path w="3175">
                  <a:moveTo>
                    <a:pt x="304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97" name="object 19597"/>
            <p:cNvSpPr/>
            <p:nvPr/>
          </p:nvSpPr>
          <p:spPr>
            <a:xfrm>
              <a:off x="5930239" y="8638032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4">
                  <a:moveTo>
                    <a:pt x="0" y="0"/>
                  </a:moveTo>
                  <a:lnTo>
                    <a:pt x="0" y="685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98" name="object 19598"/>
            <p:cNvSpPr/>
            <p:nvPr/>
          </p:nvSpPr>
          <p:spPr>
            <a:xfrm>
              <a:off x="5930239" y="8638032"/>
              <a:ext cx="3175" cy="6985"/>
            </a:xfrm>
            <a:custGeom>
              <a:avLst/>
              <a:gdLst/>
              <a:ahLst/>
              <a:cxnLst/>
              <a:rect l="l" t="t" r="r" b="b"/>
              <a:pathLst>
                <a:path w="3175" h="6984">
                  <a:moveTo>
                    <a:pt x="3048" y="0"/>
                  </a:moveTo>
                  <a:lnTo>
                    <a:pt x="0" y="0"/>
                  </a:lnTo>
                </a:path>
                <a:path w="3175" h="6984">
                  <a:moveTo>
                    <a:pt x="3048" y="0"/>
                  </a:moveTo>
                  <a:lnTo>
                    <a:pt x="3048" y="685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99" name="object 19599"/>
            <p:cNvSpPr/>
            <p:nvPr/>
          </p:nvSpPr>
          <p:spPr>
            <a:xfrm>
              <a:off x="5930239" y="8634984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4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00" name="object 19600"/>
            <p:cNvSpPr/>
            <p:nvPr/>
          </p:nvSpPr>
          <p:spPr>
            <a:xfrm>
              <a:off x="5933287" y="864489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10">
                  <a:moveTo>
                    <a:pt x="3810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01" name="object 19601"/>
            <p:cNvSpPr/>
            <p:nvPr/>
          </p:nvSpPr>
          <p:spPr>
            <a:xfrm>
              <a:off x="5933287" y="864184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10">
                  <a:moveTo>
                    <a:pt x="3810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02" name="object 19602"/>
            <p:cNvSpPr/>
            <p:nvPr/>
          </p:nvSpPr>
          <p:spPr>
            <a:xfrm>
              <a:off x="5933287" y="8638032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4">
                  <a:moveTo>
                    <a:pt x="0" y="0"/>
                  </a:moveTo>
                  <a:lnTo>
                    <a:pt x="0" y="3810"/>
                  </a:lnTo>
                </a:path>
                <a:path h="6984">
                  <a:moveTo>
                    <a:pt x="0" y="0"/>
                  </a:moveTo>
                  <a:lnTo>
                    <a:pt x="0" y="3810"/>
                  </a:lnTo>
                  <a:lnTo>
                    <a:pt x="0" y="685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03" name="object 19603"/>
            <p:cNvSpPr/>
            <p:nvPr/>
          </p:nvSpPr>
          <p:spPr>
            <a:xfrm>
              <a:off x="5933287" y="8641842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04" name="object 19604"/>
            <p:cNvSpPr/>
            <p:nvPr/>
          </p:nvSpPr>
          <p:spPr>
            <a:xfrm>
              <a:off x="5930239" y="8644890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0"/>
                  </a:moveTo>
                  <a:lnTo>
                    <a:pt x="3048" y="0"/>
                  </a:lnTo>
                </a:path>
                <a:path w="3175" h="3175">
                  <a:moveTo>
                    <a:pt x="0" y="0"/>
                  </a:moveTo>
                  <a:lnTo>
                    <a:pt x="3048" y="0"/>
                  </a:lnTo>
                </a:path>
                <a:path w="3175" h="3175">
                  <a:moveTo>
                    <a:pt x="0" y="0"/>
                  </a:moveTo>
                  <a:lnTo>
                    <a:pt x="0" y="3048"/>
                  </a:lnTo>
                </a:path>
                <a:path w="3175" h="3175">
                  <a:moveTo>
                    <a:pt x="0" y="0"/>
                  </a:moveTo>
                  <a:lnTo>
                    <a:pt x="0" y="0"/>
                  </a:lnTo>
                  <a:lnTo>
                    <a:pt x="3048" y="0"/>
                  </a:lnTo>
                </a:path>
                <a:path w="3175" h="3175">
                  <a:moveTo>
                    <a:pt x="0" y="0"/>
                  </a:moveTo>
                  <a:lnTo>
                    <a:pt x="30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05" name="object 19605"/>
            <p:cNvSpPr/>
            <p:nvPr/>
          </p:nvSpPr>
          <p:spPr>
            <a:xfrm>
              <a:off x="5931001" y="8646414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762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06" name="object 19606"/>
            <p:cNvSpPr/>
            <p:nvPr/>
          </p:nvSpPr>
          <p:spPr>
            <a:xfrm>
              <a:off x="5940907" y="8646414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762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07" name="object 19607"/>
            <p:cNvSpPr/>
            <p:nvPr/>
          </p:nvSpPr>
          <p:spPr>
            <a:xfrm>
              <a:off x="5940907" y="8645652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76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08" name="object 19608"/>
            <p:cNvSpPr/>
            <p:nvPr/>
          </p:nvSpPr>
          <p:spPr>
            <a:xfrm>
              <a:off x="5931001" y="863574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761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09" name="object 19609"/>
            <p:cNvSpPr/>
            <p:nvPr/>
          </p:nvSpPr>
          <p:spPr>
            <a:xfrm>
              <a:off x="5931763" y="863574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61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10" name="object 19610"/>
            <p:cNvSpPr/>
            <p:nvPr/>
          </p:nvSpPr>
          <p:spPr>
            <a:xfrm>
              <a:off x="5931001" y="8642604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2286" y="0"/>
                  </a:moveTo>
                  <a:lnTo>
                    <a:pt x="3902" y="669"/>
                  </a:lnTo>
                  <a:lnTo>
                    <a:pt x="4572" y="2286"/>
                  </a:lnTo>
                  <a:lnTo>
                    <a:pt x="3902" y="3902"/>
                  </a:lnTo>
                  <a:lnTo>
                    <a:pt x="2286" y="4572"/>
                  </a:lnTo>
                  <a:lnTo>
                    <a:pt x="669" y="3902"/>
                  </a:lnTo>
                  <a:lnTo>
                    <a:pt x="0" y="2286"/>
                  </a:lnTo>
                  <a:lnTo>
                    <a:pt x="669" y="669"/>
                  </a:lnTo>
                  <a:lnTo>
                    <a:pt x="228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11" name="object 19611"/>
            <p:cNvSpPr/>
            <p:nvPr/>
          </p:nvSpPr>
          <p:spPr>
            <a:xfrm>
              <a:off x="5930239" y="8574024"/>
              <a:ext cx="0" cy="13970"/>
            </a:xfrm>
            <a:custGeom>
              <a:avLst/>
              <a:gdLst/>
              <a:ahLst/>
              <a:cxnLst/>
              <a:rect l="l" t="t" r="r" b="b"/>
              <a:pathLst>
                <a:path h="13970">
                  <a:moveTo>
                    <a:pt x="0" y="0"/>
                  </a:moveTo>
                  <a:lnTo>
                    <a:pt x="0" y="13715"/>
                  </a:lnTo>
                </a:path>
                <a:path h="13970">
                  <a:moveTo>
                    <a:pt x="0" y="0"/>
                  </a:moveTo>
                  <a:lnTo>
                    <a:pt x="0" y="13715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12" name="object 19612"/>
            <p:cNvSpPr/>
            <p:nvPr/>
          </p:nvSpPr>
          <p:spPr>
            <a:xfrm>
              <a:off x="5933287" y="858774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10">
                  <a:moveTo>
                    <a:pt x="3810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13" name="object 19613"/>
            <p:cNvSpPr/>
            <p:nvPr/>
          </p:nvSpPr>
          <p:spPr>
            <a:xfrm>
              <a:off x="5933287" y="8580882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4">
                  <a:moveTo>
                    <a:pt x="0" y="0"/>
                  </a:moveTo>
                  <a:lnTo>
                    <a:pt x="0" y="685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14" name="object 19614"/>
            <p:cNvSpPr/>
            <p:nvPr/>
          </p:nvSpPr>
          <p:spPr>
            <a:xfrm>
              <a:off x="5933287" y="858774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10">
                  <a:moveTo>
                    <a:pt x="3810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15" name="object 19615"/>
            <p:cNvSpPr/>
            <p:nvPr/>
          </p:nvSpPr>
          <p:spPr>
            <a:xfrm>
              <a:off x="5937097" y="8583930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0"/>
                  </a:moveTo>
                  <a:lnTo>
                    <a:pt x="0" y="381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16" name="object 19616"/>
            <p:cNvSpPr/>
            <p:nvPr/>
          </p:nvSpPr>
          <p:spPr>
            <a:xfrm>
              <a:off x="5933287" y="858774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10">
                  <a:moveTo>
                    <a:pt x="3810" y="0"/>
                  </a:moveTo>
                  <a:lnTo>
                    <a:pt x="3810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17" name="object 19617"/>
            <p:cNvSpPr/>
            <p:nvPr/>
          </p:nvSpPr>
          <p:spPr>
            <a:xfrm>
              <a:off x="5937097" y="8583930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0"/>
                  </a:moveTo>
                  <a:lnTo>
                    <a:pt x="0" y="381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18" name="object 19618"/>
            <p:cNvSpPr/>
            <p:nvPr/>
          </p:nvSpPr>
          <p:spPr>
            <a:xfrm>
              <a:off x="5937097" y="8583930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3810"/>
                  </a:moveTo>
                  <a:lnTo>
                    <a:pt x="0" y="381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19" name="object 19619"/>
            <p:cNvSpPr/>
            <p:nvPr/>
          </p:nvSpPr>
          <p:spPr>
            <a:xfrm>
              <a:off x="5931001" y="8581643"/>
              <a:ext cx="5080" cy="8890"/>
            </a:xfrm>
            <a:custGeom>
              <a:avLst/>
              <a:gdLst/>
              <a:ahLst/>
              <a:cxnLst/>
              <a:rect l="l" t="t" r="r" b="b"/>
              <a:pathLst>
                <a:path w="5079" h="8890">
                  <a:moveTo>
                    <a:pt x="4572" y="2286"/>
                  </a:moveTo>
                  <a:lnTo>
                    <a:pt x="3898" y="673"/>
                  </a:lnTo>
                  <a:lnTo>
                    <a:pt x="2286" y="0"/>
                  </a:lnTo>
                  <a:lnTo>
                    <a:pt x="660" y="673"/>
                  </a:lnTo>
                  <a:lnTo>
                    <a:pt x="0" y="2286"/>
                  </a:lnTo>
                  <a:lnTo>
                    <a:pt x="660" y="3911"/>
                  </a:lnTo>
                  <a:lnTo>
                    <a:pt x="1346" y="4203"/>
                  </a:lnTo>
                  <a:lnTo>
                    <a:pt x="660" y="4483"/>
                  </a:lnTo>
                  <a:lnTo>
                    <a:pt x="0" y="6096"/>
                  </a:lnTo>
                  <a:lnTo>
                    <a:pt x="660" y="7721"/>
                  </a:lnTo>
                  <a:lnTo>
                    <a:pt x="2286" y="8382"/>
                  </a:lnTo>
                  <a:lnTo>
                    <a:pt x="3898" y="7721"/>
                  </a:lnTo>
                  <a:lnTo>
                    <a:pt x="4572" y="6096"/>
                  </a:lnTo>
                  <a:lnTo>
                    <a:pt x="3898" y="4483"/>
                  </a:lnTo>
                  <a:lnTo>
                    <a:pt x="3200" y="4203"/>
                  </a:lnTo>
                  <a:lnTo>
                    <a:pt x="3898" y="3911"/>
                  </a:lnTo>
                  <a:lnTo>
                    <a:pt x="4572" y="228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20" name="object 19620"/>
            <p:cNvSpPr/>
            <p:nvPr/>
          </p:nvSpPr>
          <p:spPr>
            <a:xfrm>
              <a:off x="5933287" y="8583930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3810"/>
                  </a:moveTo>
                  <a:lnTo>
                    <a:pt x="0" y="0"/>
                  </a:lnTo>
                </a:path>
                <a:path h="3809">
                  <a:moveTo>
                    <a:pt x="0" y="3810"/>
                  </a:moveTo>
                  <a:lnTo>
                    <a:pt x="0" y="3810"/>
                  </a:lnTo>
                  <a:lnTo>
                    <a:pt x="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21" name="object 19621"/>
            <p:cNvSpPr/>
            <p:nvPr/>
          </p:nvSpPr>
          <p:spPr>
            <a:xfrm>
              <a:off x="5933287" y="8580882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4">
                  <a:moveTo>
                    <a:pt x="0" y="0"/>
                  </a:moveTo>
                  <a:lnTo>
                    <a:pt x="0" y="685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22" name="object 19622"/>
            <p:cNvSpPr/>
            <p:nvPr/>
          </p:nvSpPr>
          <p:spPr>
            <a:xfrm>
              <a:off x="5931001" y="8581644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2286" y="0"/>
                  </a:moveTo>
                  <a:lnTo>
                    <a:pt x="3902" y="669"/>
                  </a:lnTo>
                  <a:lnTo>
                    <a:pt x="4572" y="2285"/>
                  </a:lnTo>
                  <a:lnTo>
                    <a:pt x="3902" y="3902"/>
                  </a:lnTo>
                  <a:lnTo>
                    <a:pt x="2286" y="4571"/>
                  </a:lnTo>
                  <a:lnTo>
                    <a:pt x="669" y="3902"/>
                  </a:lnTo>
                  <a:lnTo>
                    <a:pt x="0" y="2285"/>
                  </a:lnTo>
                  <a:lnTo>
                    <a:pt x="669" y="669"/>
                  </a:lnTo>
                  <a:lnTo>
                    <a:pt x="228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23" name="object 19623"/>
            <p:cNvSpPr/>
            <p:nvPr/>
          </p:nvSpPr>
          <p:spPr>
            <a:xfrm>
              <a:off x="5933287" y="8583930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3810"/>
                  </a:moveTo>
                  <a:lnTo>
                    <a:pt x="0" y="0"/>
                  </a:lnTo>
                </a:path>
                <a:path h="3809">
                  <a:moveTo>
                    <a:pt x="0" y="3810"/>
                  </a:moveTo>
                  <a:lnTo>
                    <a:pt x="0" y="3810"/>
                  </a:lnTo>
                  <a:lnTo>
                    <a:pt x="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24" name="object 19624"/>
            <p:cNvSpPr/>
            <p:nvPr/>
          </p:nvSpPr>
          <p:spPr>
            <a:xfrm>
              <a:off x="5933287" y="8580882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4">
                  <a:moveTo>
                    <a:pt x="0" y="0"/>
                  </a:moveTo>
                  <a:lnTo>
                    <a:pt x="0" y="685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25" name="object 19625"/>
            <p:cNvSpPr/>
            <p:nvPr/>
          </p:nvSpPr>
          <p:spPr>
            <a:xfrm>
              <a:off x="5944717" y="8585454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2286" y="0"/>
                  </a:moveTo>
                  <a:lnTo>
                    <a:pt x="3902" y="669"/>
                  </a:lnTo>
                  <a:lnTo>
                    <a:pt x="4572" y="2286"/>
                  </a:lnTo>
                  <a:lnTo>
                    <a:pt x="3902" y="3902"/>
                  </a:lnTo>
                  <a:lnTo>
                    <a:pt x="2286" y="4572"/>
                  </a:lnTo>
                  <a:lnTo>
                    <a:pt x="669" y="3902"/>
                  </a:lnTo>
                  <a:lnTo>
                    <a:pt x="0" y="2286"/>
                  </a:lnTo>
                  <a:lnTo>
                    <a:pt x="669" y="669"/>
                  </a:lnTo>
                  <a:lnTo>
                    <a:pt x="228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26" name="object 19626"/>
            <p:cNvSpPr/>
            <p:nvPr/>
          </p:nvSpPr>
          <p:spPr>
            <a:xfrm>
              <a:off x="5947003" y="8580882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4">
                  <a:moveTo>
                    <a:pt x="0" y="0"/>
                  </a:moveTo>
                  <a:lnTo>
                    <a:pt x="0" y="685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27" name="object 19627"/>
            <p:cNvSpPr/>
            <p:nvPr/>
          </p:nvSpPr>
          <p:spPr>
            <a:xfrm>
              <a:off x="5947003" y="858774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10">
                  <a:moveTo>
                    <a:pt x="3810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28" name="object 19628"/>
            <p:cNvSpPr/>
            <p:nvPr/>
          </p:nvSpPr>
          <p:spPr>
            <a:xfrm>
              <a:off x="5950813" y="8580882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4">
                  <a:moveTo>
                    <a:pt x="0" y="0"/>
                  </a:moveTo>
                  <a:lnTo>
                    <a:pt x="0" y="6858"/>
                  </a:ln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29" name="object 19629"/>
            <p:cNvSpPr/>
            <p:nvPr/>
          </p:nvSpPr>
          <p:spPr>
            <a:xfrm>
              <a:off x="5933287" y="8587740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70">
                  <a:moveTo>
                    <a:pt x="0" y="0"/>
                  </a:moveTo>
                  <a:lnTo>
                    <a:pt x="1371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30" name="object 19630"/>
            <p:cNvSpPr/>
            <p:nvPr/>
          </p:nvSpPr>
          <p:spPr>
            <a:xfrm>
              <a:off x="5930239" y="8580882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4">
                  <a:moveTo>
                    <a:pt x="0" y="6858"/>
                  </a:moveTo>
                  <a:lnTo>
                    <a:pt x="0" y="6858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31" name="object 19631"/>
            <p:cNvSpPr/>
            <p:nvPr/>
          </p:nvSpPr>
          <p:spPr>
            <a:xfrm>
              <a:off x="5927953" y="8585454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2286" y="0"/>
                  </a:moveTo>
                  <a:lnTo>
                    <a:pt x="3902" y="669"/>
                  </a:lnTo>
                  <a:lnTo>
                    <a:pt x="4572" y="2286"/>
                  </a:lnTo>
                  <a:lnTo>
                    <a:pt x="3902" y="3902"/>
                  </a:lnTo>
                  <a:lnTo>
                    <a:pt x="2286" y="4572"/>
                  </a:lnTo>
                  <a:lnTo>
                    <a:pt x="669" y="3902"/>
                  </a:lnTo>
                  <a:lnTo>
                    <a:pt x="0" y="2286"/>
                  </a:lnTo>
                  <a:lnTo>
                    <a:pt x="669" y="669"/>
                  </a:lnTo>
                  <a:lnTo>
                    <a:pt x="228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32" name="object 19632"/>
            <p:cNvSpPr/>
            <p:nvPr/>
          </p:nvSpPr>
          <p:spPr>
            <a:xfrm>
              <a:off x="5930239" y="8580882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4">
                  <a:moveTo>
                    <a:pt x="0" y="0"/>
                  </a:moveTo>
                  <a:lnTo>
                    <a:pt x="0" y="685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33" name="object 19633"/>
            <p:cNvSpPr/>
            <p:nvPr/>
          </p:nvSpPr>
          <p:spPr>
            <a:xfrm>
              <a:off x="5930239" y="8580882"/>
              <a:ext cx="6985" cy="6985"/>
            </a:xfrm>
            <a:custGeom>
              <a:avLst/>
              <a:gdLst/>
              <a:ahLst/>
              <a:cxnLst/>
              <a:rect l="l" t="t" r="r" b="b"/>
              <a:pathLst>
                <a:path w="6985" h="6984">
                  <a:moveTo>
                    <a:pt x="6858" y="6858"/>
                  </a:moveTo>
                  <a:lnTo>
                    <a:pt x="0" y="6858"/>
                  </a:lnTo>
                </a:path>
                <a:path w="6985" h="6984">
                  <a:moveTo>
                    <a:pt x="6858" y="6858"/>
                  </a:moveTo>
                  <a:lnTo>
                    <a:pt x="0" y="6858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34" name="object 19634"/>
            <p:cNvSpPr/>
            <p:nvPr/>
          </p:nvSpPr>
          <p:spPr>
            <a:xfrm>
              <a:off x="5927953" y="8585454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2286" y="0"/>
                  </a:moveTo>
                  <a:lnTo>
                    <a:pt x="3902" y="669"/>
                  </a:lnTo>
                  <a:lnTo>
                    <a:pt x="4572" y="2286"/>
                  </a:lnTo>
                  <a:lnTo>
                    <a:pt x="3902" y="3902"/>
                  </a:lnTo>
                  <a:lnTo>
                    <a:pt x="2286" y="4572"/>
                  </a:lnTo>
                  <a:lnTo>
                    <a:pt x="669" y="3902"/>
                  </a:lnTo>
                  <a:lnTo>
                    <a:pt x="0" y="2286"/>
                  </a:lnTo>
                  <a:lnTo>
                    <a:pt x="669" y="669"/>
                  </a:lnTo>
                  <a:lnTo>
                    <a:pt x="228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35" name="object 19635"/>
            <p:cNvSpPr/>
            <p:nvPr/>
          </p:nvSpPr>
          <p:spPr>
            <a:xfrm>
              <a:off x="5930239" y="8580882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4">
                  <a:moveTo>
                    <a:pt x="0" y="0"/>
                  </a:moveTo>
                  <a:lnTo>
                    <a:pt x="0" y="685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36" name="object 19636"/>
            <p:cNvSpPr/>
            <p:nvPr/>
          </p:nvSpPr>
          <p:spPr>
            <a:xfrm>
              <a:off x="5930239" y="8587740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5">
                  <a:moveTo>
                    <a:pt x="6858" y="0"/>
                  </a:moveTo>
                  <a:lnTo>
                    <a:pt x="0" y="0"/>
                  </a:lnTo>
                </a:path>
                <a:path w="6985">
                  <a:moveTo>
                    <a:pt x="6858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37" name="object 19637"/>
            <p:cNvSpPr/>
            <p:nvPr/>
          </p:nvSpPr>
          <p:spPr>
            <a:xfrm>
              <a:off x="5930239" y="8574024"/>
              <a:ext cx="0" cy="13970"/>
            </a:xfrm>
            <a:custGeom>
              <a:avLst/>
              <a:gdLst/>
              <a:ahLst/>
              <a:cxnLst/>
              <a:rect l="l" t="t" r="r" b="b"/>
              <a:pathLst>
                <a:path h="13970">
                  <a:moveTo>
                    <a:pt x="0" y="0"/>
                  </a:moveTo>
                  <a:lnTo>
                    <a:pt x="0" y="13716"/>
                  </a:lnTo>
                </a:path>
                <a:path h="13970">
                  <a:moveTo>
                    <a:pt x="0" y="0"/>
                  </a:moveTo>
                  <a:lnTo>
                    <a:pt x="0" y="1371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38" name="object 19638"/>
            <p:cNvSpPr/>
            <p:nvPr/>
          </p:nvSpPr>
          <p:spPr>
            <a:xfrm>
              <a:off x="5923381" y="8583930"/>
              <a:ext cx="24130" cy="0"/>
            </a:xfrm>
            <a:custGeom>
              <a:avLst/>
              <a:gdLst/>
              <a:ahLst/>
              <a:cxnLst/>
              <a:rect l="l" t="t" r="r" b="b"/>
              <a:pathLst>
                <a:path w="24129">
                  <a:moveTo>
                    <a:pt x="23622" y="0"/>
                  </a:moveTo>
                  <a:lnTo>
                    <a:pt x="0" y="0"/>
                  </a:lnTo>
                </a:path>
                <a:path w="24129">
                  <a:moveTo>
                    <a:pt x="23622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39" name="object 19639"/>
            <p:cNvSpPr/>
            <p:nvPr/>
          </p:nvSpPr>
          <p:spPr>
            <a:xfrm>
              <a:off x="5933287" y="858088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10">
                  <a:moveTo>
                    <a:pt x="3810" y="0"/>
                  </a:moveTo>
                  <a:lnTo>
                    <a:pt x="0" y="0"/>
                  </a:lnTo>
                </a:path>
                <a:path w="3810">
                  <a:moveTo>
                    <a:pt x="3810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40" name="object 19640"/>
            <p:cNvSpPr/>
            <p:nvPr/>
          </p:nvSpPr>
          <p:spPr>
            <a:xfrm>
              <a:off x="5934811" y="8581644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2286" y="0"/>
                  </a:moveTo>
                  <a:lnTo>
                    <a:pt x="3902" y="669"/>
                  </a:lnTo>
                  <a:lnTo>
                    <a:pt x="4572" y="2285"/>
                  </a:lnTo>
                  <a:lnTo>
                    <a:pt x="3902" y="3902"/>
                  </a:lnTo>
                  <a:lnTo>
                    <a:pt x="2286" y="4571"/>
                  </a:lnTo>
                  <a:lnTo>
                    <a:pt x="669" y="3902"/>
                  </a:lnTo>
                  <a:lnTo>
                    <a:pt x="0" y="2285"/>
                  </a:lnTo>
                  <a:lnTo>
                    <a:pt x="669" y="669"/>
                  </a:lnTo>
                  <a:lnTo>
                    <a:pt x="228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41" name="object 19641"/>
            <p:cNvSpPr/>
            <p:nvPr/>
          </p:nvSpPr>
          <p:spPr>
            <a:xfrm>
              <a:off x="5933287" y="858088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10">
                  <a:moveTo>
                    <a:pt x="3810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42" name="object 19642"/>
            <p:cNvSpPr/>
            <p:nvPr/>
          </p:nvSpPr>
          <p:spPr>
            <a:xfrm>
              <a:off x="5931001" y="8578595"/>
              <a:ext cx="8890" cy="7620"/>
            </a:xfrm>
            <a:custGeom>
              <a:avLst/>
              <a:gdLst/>
              <a:ahLst/>
              <a:cxnLst/>
              <a:rect l="l" t="t" r="r" b="b"/>
              <a:pathLst>
                <a:path w="8889" h="7620">
                  <a:moveTo>
                    <a:pt x="4572" y="2286"/>
                  </a:moveTo>
                  <a:lnTo>
                    <a:pt x="3898" y="673"/>
                  </a:lnTo>
                  <a:lnTo>
                    <a:pt x="2286" y="0"/>
                  </a:lnTo>
                  <a:lnTo>
                    <a:pt x="660" y="673"/>
                  </a:lnTo>
                  <a:lnTo>
                    <a:pt x="0" y="2286"/>
                  </a:lnTo>
                  <a:lnTo>
                    <a:pt x="660" y="3911"/>
                  </a:lnTo>
                  <a:lnTo>
                    <a:pt x="2286" y="4572"/>
                  </a:lnTo>
                  <a:lnTo>
                    <a:pt x="3898" y="3911"/>
                  </a:lnTo>
                  <a:lnTo>
                    <a:pt x="4572" y="2286"/>
                  </a:lnTo>
                  <a:close/>
                </a:path>
                <a:path w="8889" h="7620">
                  <a:moveTo>
                    <a:pt x="8382" y="5334"/>
                  </a:moveTo>
                  <a:lnTo>
                    <a:pt x="7708" y="3721"/>
                  </a:lnTo>
                  <a:lnTo>
                    <a:pt x="6096" y="3048"/>
                  </a:lnTo>
                  <a:lnTo>
                    <a:pt x="4470" y="3721"/>
                  </a:lnTo>
                  <a:lnTo>
                    <a:pt x="3810" y="5334"/>
                  </a:lnTo>
                  <a:lnTo>
                    <a:pt x="4470" y="6959"/>
                  </a:lnTo>
                  <a:lnTo>
                    <a:pt x="6096" y="7620"/>
                  </a:lnTo>
                  <a:lnTo>
                    <a:pt x="7708" y="6959"/>
                  </a:lnTo>
                  <a:lnTo>
                    <a:pt x="8382" y="533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43" name="object 19643"/>
            <p:cNvSpPr/>
            <p:nvPr/>
          </p:nvSpPr>
          <p:spPr>
            <a:xfrm>
              <a:off x="5933287" y="8580882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304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44" name="object 19644"/>
            <p:cNvSpPr/>
            <p:nvPr/>
          </p:nvSpPr>
          <p:spPr>
            <a:xfrm>
              <a:off x="5931001" y="8578595"/>
              <a:ext cx="5080" cy="7620"/>
            </a:xfrm>
            <a:custGeom>
              <a:avLst/>
              <a:gdLst/>
              <a:ahLst/>
              <a:cxnLst/>
              <a:rect l="l" t="t" r="r" b="b"/>
              <a:pathLst>
                <a:path w="5079" h="7620">
                  <a:moveTo>
                    <a:pt x="4572" y="2286"/>
                  </a:moveTo>
                  <a:lnTo>
                    <a:pt x="3898" y="673"/>
                  </a:lnTo>
                  <a:lnTo>
                    <a:pt x="2286" y="0"/>
                  </a:lnTo>
                  <a:lnTo>
                    <a:pt x="660" y="673"/>
                  </a:lnTo>
                  <a:lnTo>
                    <a:pt x="0" y="2286"/>
                  </a:lnTo>
                  <a:lnTo>
                    <a:pt x="609" y="3822"/>
                  </a:lnTo>
                  <a:lnTo>
                    <a:pt x="0" y="5334"/>
                  </a:lnTo>
                  <a:lnTo>
                    <a:pt x="660" y="6959"/>
                  </a:lnTo>
                  <a:lnTo>
                    <a:pt x="2286" y="7620"/>
                  </a:lnTo>
                  <a:lnTo>
                    <a:pt x="3898" y="6959"/>
                  </a:lnTo>
                  <a:lnTo>
                    <a:pt x="4572" y="5334"/>
                  </a:lnTo>
                  <a:lnTo>
                    <a:pt x="3937" y="3822"/>
                  </a:lnTo>
                  <a:lnTo>
                    <a:pt x="4572" y="228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45" name="object 19645"/>
            <p:cNvSpPr/>
            <p:nvPr/>
          </p:nvSpPr>
          <p:spPr>
            <a:xfrm>
              <a:off x="5933287" y="8580882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304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46" name="object 19646"/>
            <p:cNvSpPr/>
            <p:nvPr/>
          </p:nvSpPr>
          <p:spPr>
            <a:xfrm>
              <a:off x="5931001" y="8578595"/>
              <a:ext cx="18415" cy="7620"/>
            </a:xfrm>
            <a:custGeom>
              <a:avLst/>
              <a:gdLst/>
              <a:ahLst/>
              <a:cxnLst/>
              <a:rect l="l" t="t" r="r" b="b"/>
              <a:pathLst>
                <a:path w="18414" h="7620">
                  <a:moveTo>
                    <a:pt x="4572" y="2286"/>
                  </a:moveTo>
                  <a:lnTo>
                    <a:pt x="3898" y="673"/>
                  </a:lnTo>
                  <a:lnTo>
                    <a:pt x="2286" y="0"/>
                  </a:lnTo>
                  <a:lnTo>
                    <a:pt x="660" y="673"/>
                  </a:lnTo>
                  <a:lnTo>
                    <a:pt x="0" y="2286"/>
                  </a:lnTo>
                  <a:lnTo>
                    <a:pt x="609" y="3822"/>
                  </a:lnTo>
                  <a:lnTo>
                    <a:pt x="0" y="5334"/>
                  </a:lnTo>
                  <a:lnTo>
                    <a:pt x="660" y="6959"/>
                  </a:lnTo>
                  <a:lnTo>
                    <a:pt x="2286" y="7620"/>
                  </a:lnTo>
                  <a:lnTo>
                    <a:pt x="3898" y="6959"/>
                  </a:lnTo>
                  <a:lnTo>
                    <a:pt x="4572" y="5334"/>
                  </a:lnTo>
                  <a:lnTo>
                    <a:pt x="3937" y="3822"/>
                  </a:lnTo>
                  <a:lnTo>
                    <a:pt x="4572" y="2286"/>
                  </a:lnTo>
                  <a:close/>
                </a:path>
                <a:path w="18414" h="7620">
                  <a:moveTo>
                    <a:pt x="18288" y="2286"/>
                  </a:moveTo>
                  <a:lnTo>
                    <a:pt x="17614" y="673"/>
                  </a:lnTo>
                  <a:lnTo>
                    <a:pt x="16002" y="0"/>
                  </a:lnTo>
                  <a:lnTo>
                    <a:pt x="14376" y="673"/>
                  </a:lnTo>
                  <a:lnTo>
                    <a:pt x="13716" y="2286"/>
                  </a:lnTo>
                  <a:lnTo>
                    <a:pt x="14376" y="3911"/>
                  </a:lnTo>
                  <a:lnTo>
                    <a:pt x="16002" y="4572"/>
                  </a:lnTo>
                  <a:lnTo>
                    <a:pt x="17614" y="3911"/>
                  </a:lnTo>
                  <a:lnTo>
                    <a:pt x="18288" y="228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47" name="object 19647"/>
            <p:cNvSpPr/>
            <p:nvPr/>
          </p:nvSpPr>
          <p:spPr>
            <a:xfrm>
              <a:off x="5947003" y="858088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10">
                  <a:moveTo>
                    <a:pt x="3810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48" name="object 19648"/>
            <p:cNvSpPr/>
            <p:nvPr/>
          </p:nvSpPr>
          <p:spPr>
            <a:xfrm>
              <a:off x="5950813" y="8580882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304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49" name="object 19649"/>
            <p:cNvSpPr/>
            <p:nvPr/>
          </p:nvSpPr>
          <p:spPr>
            <a:xfrm>
              <a:off x="5933287" y="8580882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70">
                  <a:moveTo>
                    <a:pt x="0" y="0"/>
                  </a:moveTo>
                  <a:lnTo>
                    <a:pt x="1371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50" name="object 19650"/>
            <p:cNvSpPr/>
            <p:nvPr/>
          </p:nvSpPr>
          <p:spPr>
            <a:xfrm>
              <a:off x="5930239" y="857021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0"/>
                  </a:moveTo>
                  <a:lnTo>
                    <a:pt x="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51" name="object 19651"/>
            <p:cNvSpPr/>
            <p:nvPr/>
          </p:nvSpPr>
          <p:spPr>
            <a:xfrm>
              <a:off x="5930239" y="8580882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52" name="object 19652"/>
            <p:cNvSpPr/>
            <p:nvPr/>
          </p:nvSpPr>
          <p:spPr>
            <a:xfrm>
              <a:off x="5930239" y="8583930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5">
                  <a:moveTo>
                    <a:pt x="6858" y="0"/>
                  </a:moveTo>
                  <a:lnTo>
                    <a:pt x="0" y="0"/>
                  </a:lnTo>
                </a:path>
                <a:path w="6985">
                  <a:moveTo>
                    <a:pt x="685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53" name="object 19653"/>
            <p:cNvSpPr/>
            <p:nvPr/>
          </p:nvSpPr>
          <p:spPr>
            <a:xfrm>
              <a:off x="5930239" y="8580882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54" name="object 19654"/>
            <p:cNvSpPr/>
            <p:nvPr/>
          </p:nvSpPr>
          <p:spPr>
            <a:xfrm>
              <a:off x="5930239" y="8583930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5">
                  <a:moveTo>
                    <a:pt x="6858" y="0"/>
                  </a:moveTo>
                  <a:lnTo>
                    <a:pt x="0" y="0"/>
                  </a:lnTo>
                </a:path>
                <a:path w="6985">
                  <a:moveTo>
                    <a:pt x="685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55" name="object 19655"/>
            <p:cNvSpPr/>
            <p:nvPr/>
          </p:nvSpPr>
          <p:spPr>
            <a:xfrm>
              <a:off x="5927953" y="8578596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2286" y="0"/>
                  </a:moveTo>
                  <a:lnTo>
                    <a:pt x="3902" y="669"/>
                  </a:lnTo>
                  <a:lnTo>
                    <a:pt x="4572" y="2286"/>
                  </a:lnTo>
                  <a:lnTo>
                    <a:pt x="3902" y="3902"/>
                  </a:lnTo>
                  <a:lnTo>
                    <a:pt x="2286" y="4572"/>
                  </a:lnTo>
                  <a:lnTo>
                    <a:pt x="669" y="3902"/>
                  </a:lnTo>
                  <a:lnTo>
                    <a:pt x="0" y="2286"/>
                  </a:lnTo>
                  <a:lnTo>
                    <a:pt x="669" y="669"/>
                  </a:lnTo>
                  <a:lnTo>
                    <a:pt x="228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56" name="object 19656"/>
            <p:cNvSpPr/>
            <p:nvPr/>
          </p:nvSpPr>
          <p:spPr>
            <a:xfrm>
              <a:off x="5923381" y="8574024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5">
                  <a:moveTo>
                    <a:pt x="6858" y="0"/>
                  </a:moveTo>
                  <a:lnTo>
                    <a:pt x="0" y="0"/>
                  </a:lnTo>
                </a:path>
                <a:path w="6985">
                  <a:moveTo>
                    <a:pt x="6858" y="0"/>
                  </a:moveTo>
                  <a:lnTo>
                    <a:pt x="0" y="0"/>
                  </a:lnTo>
                </a:path>
                <a:path w="6985">
                  <a:moveTo>
                    <a:pt x="6858" y="0"/>
                  </a:moveTo>
                  <a:lnTo>
                    <a:pt x="0" y="0"/>
                  </a:lnTo>
                </a:path>
                <a:path w="6985">
                  <a:moveTo>
                    <a:pt x="685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57" name="object 19657"/>
            <p:cNvSpPr/>
            <p:nvPr/>
          </p:nvSpPr>
          <p:spPr>
            <a:xfrm>
              <a:off x="5924905" y="8567928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2286" y="0"/>
                  </a:moveTo>
                  <a:lnTo>
                    <a:pt x="3902" y="669"/>
                  </a:lnTo>
                  <a:lnTo>
                    <a:pt x="4572" y="2285"/>
                  </a:lnTo>
                  <a:lnTo>
                    <a:pt x="3902" y="3902"/>
                  </a:lnTo>
                  <a:lnTo>
                    <a:pt x="2286" y="4571"/>
                  </a:lnTo>
                  <a:lnTo>
                    <a:pt x="669" y="3902"/>
                  </a:lnTo>
                  <a:lnTo>
                    <a:pt x="0" y="2285"/>
                  </a:lnTo>
                  <a:lnTo>
                    <a:pt x="669" y="669"/>
                  </a:lnTo>
                  <a:lnTo>
                    <a:pt x="228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58" name="object 19658"/>
            <p:cNvSpPr/>
            <p:nvPr/>
          </p:nvSpPr>
          <p:spPr>
            <a:xfrm>
              <a:off x="5923381" y="857021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10">
                  <a:moveTo>
                    <a:pt x="0" y="0"/>
                  </a:moveTo>
                  <a:lnTo>
                    <a:pt x="0" y="0"/>
                  </a:lnTo>
                  <a:lnTo>
                    <a:pt x="381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59" name="object 19659"/>
            <p:cNvSpPr/>
            <p:nvPr/>
          </p:nvSpPr>
          <p:spPr>
            <a:xfrm>
              <a:off x="5921095" y="8567927"/>
              <a:ext cx="8890" cy="5080"/>
            </a:xfrm>
            <a:custGeom>
              <a:avLst/>
              <a:gdLst/>
              <a:ahLst/>
              <a:cxnLst/>
              <a:rect l="l" t="t" r="r" b="b"/>
              <a:pathLst>
                <a:path w="8889" h="5079">
                  <a:moveTo>
                    <a:pt x="8382" y="2286"/>
                  </a:moveTo>
                  <a:lnTo>
                    <a:pt x="7708" y="673"/>
                  </a:lnTo>
                  <a:lnTo>
                    <a:pt x="6096" y="0"/>
                  </a:lnTo>
                  <a:lnTo>
                    <a:pt x="4470" y="673"/>
                  </a:lnTo>
                  <a:lnTo>
                    <a:pt x="4178" y="1358"/>
                  </a:lnTo>
                  <a:lnTo>
                    <a:pt x="3898" y="673"/>
                  </a:lnTo>
                  <a:lnTo>
                    <a:pt x="2286" y="0"/>
                  </a:lnTo>
                  <a:lnTo>
                    <a:pt x="660" y="673"/>
                  </a:lnTo>
                  <a:lnTo>
                    <a:pt x="0" y="2286"/>
                  </a:lnTo>
                  <a:lnTo>
                    <a:pt x="660" y="3911"/>
                  </a:lnTo>
                  <a:lnTo>
                    <a:pt x="2286" y="4572"/>
                  </a:lnTo>
                  <a:lnTo>
                    <a:pt x="3898" y="3911"/>
                  </a:lnTo>
                  <a:lnTo>
                    <a:pt x="4178" y="3238"/>
                  </a:lnTo>
                  <a:lnTo>
                    <a:pt x="4470" y="3911"/>
                  </a:lnTo>
                  <a:lnTo>
                    <a:pt x="6096" y="4572"/>
                  </a:lnTo>
                  <a:lnTo>
                    <a:pt x="7708" y="3911"/>
                  </a:lnTo>
                  <a:lnTo>
                    <a:pt x="8382" y="228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60" name="object 19660"/>
            <p:cNvSpPr/>
            <p:nvPr/>
          </p:nvSpPr>
          <p:spPr>
            <a:xfrm>
              <a:off x="5927191" y="8570214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61" name="object 19661"/>
            <p:cNvSpPr/>
            <p:nvPr/>
          </p:nvSpPr>
          <p:spPr>
            <a:xfrm>
              <a:off x="5923381" y="857021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10">
                  <a:moveTo>
                    <a:pt x="0" y="0"/>
                  </a:moveTo>
                  <a:lnTo>
                    <a:pt x="3810" y="0"/>
                  </a:lnTo>
                </a:path>
                <a:path w="3810">
                  <a:moveTo>
                    <a:pt x="0" y="0"/>
                  </a:move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62" name="object 19662"/>
            <p:cNvSpPr/>
            <p:nvPr/>
          </p:nvSpPr>
          <p:spPr>
            <a:xfrm>
              <a:off x="5921095" y="8567927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89" h="8890">
                  <a:moveTo>
                    <a:pt x="8382" y="2286"/>
                  </a:moveTo>
                  <a:lnTo>
                    <a:pt x="7708" y="673"/>
                  </a:lnTo>
                  <a:lnTo>
                    <a:pt x="6096" y="0"/>
                  </a:lnTo>
                  <a:lnTo>
                    <a:pt x="4470" y="673"/>
                  </a:lnTo>
                  <a:lnTo>
                    <a:pt x="3810" y="2286"/>
                  </a:lnTo>
                  <a:lnTo>
                    <a:pt x="4470" y="3911"/>
                  </a:lnTo>
                  <a:lnTo>
                    <a:pt x="5156" y="4203"/>
                  </a:lnTo>
                  <a:lnTo>
                    <a:pt x="4470" y="4483"/>
                  </a:lnTo>
                  <a:lnTo>
                    <a:pt x="4178" y="5181"/>
                  </a:lnTo>
                  <a:lnTo>
                    <a:pt x="3898" y="4483"/>
                  </a:lnTo>
                  <a:lnTo>
                    <a:pt x="2286" y="3810"/>
                  </a:lnTo>
                  <a:lnTo>
                    <a:pt x="660" y="4483"/>
                  </a:lnTo>
                  <a:lnTo>
                    <a:pt x="0" y="6096"/>
                  </a:lnTo>
                  <a:lnTo>
                    <a:pt x="660" y="7721"/>
                  </a:lnTo>
                  <a:lnTo>
                    <a:pt x="2286" y="8382"/>
                  </a:lnTo>
                  <a:lnTo>
                    <a:pt x="3898" y="7721"/>
                  </a:lnTo>
                  <a:lnTo>
                    <a:pt x="4178" y="7035"/>
                  </a:lnTo>
                  <a:lnTo>
                    <a:pt x="4470" y="7721"/>
                  </a:lnTo>
                  <a:lnTo>
                    <a:pt x="6096" y="8382"/>
                  </a:lnTo>
                  <a:lnTo>
                    <a:pt x="7708" y="7721"/>
                  </a:lnTo>
                  <a:lnTo>
                    <a:pt x="8382" y="6096"/>
                  </a:lnTo>
                  <a:lnTo>
                    <a:pt x="7708" y="4483"/>
                  </a:lnTo>
                  <a:lnTo>
                    <a:pt x="7010" y="4203"/>
                  </a:lnTo>
                  <a:lnTo>
                    <a:pt x="7708" y="3911"/>
                  </a:lnTo>
                  <a:lnTo>
                    <a:pt x="8382" y="228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63" name="object 19663"/>
            <p:cNvSpPr/>
            <p:nvPr/>
          </p:nvSpPr>
          <p:spPr>
            <a:xfrm>
              <a:off x="5923381" y="8574024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64" name="object 19664"/>
            <p:cNvSpPr/>
            <p:nvPr/>
          </p:nvSpPr>
          <p:spPr>
            <a:xfrm>
              <a:off x="5927191" y="8574024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65" name="object 19665"/>
            <p:cNvSpPr/>
            <p:nvPr/>
          </p:nvSpPr>
          <p:spPr>
            <a:xfrm>
              <a:off x="5923381" y="857402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10">
                  <a:moveTo>
                    <a:pt x="0" y="0"/>
                  </a:moveTo>
                  <a:lnTo>
                    <a:pt x="3810" y="0"/>
                  </a:lnTo>
                  <a:lnTo>
                    <a:pt x="0" y="0"/>
                  </a:lnTo>
                  <a:lnTo>
                    <a:pt x="381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66" name="object 19666"/>
            <p:cNvSpPr/>
            <p:nvPr/>
          </p:nvSpPr>
          <p:spPr>
            <a:xfrm>
              <a:off x="5921095" y="8574785"/>
              <a:ext cx="8890" cy="5080"/>
            </a:xfrm>
            <a:custGeom>
              <a:avLst/>
              <a:gdLst/>
              <a:ahLst/>
              <a:cxnLst/>
              <a:rect l="l" t="t" r="r" b="b"/>
              <a:pathLst>
                <a:path w="8889" h="5079">
                  <a:moveTo>
                    <a:pt x="8382" y="2286"/>
                  </a:moveTo>
                  <a:lnTo>
                    <a:pt x="7708" y="673"/>
                  </a:lnTo>
                  <a:lnTo>
                    <a:pt x="6096" y="0"/>
                  </a:lnTo>
                  <a:lnTo>
                    <a:pt x="4470" y="673"/>
                  </a:lnTo>
                  <a:lnTo>
                    <a:pt x="4178" y="1371"/>
                  </a:lnTo>
                  <a:lnTo>
                    <a:pt x="3898" y="673"/>
                  </a:lnTo>
                  <a:lnTo>
                    <a:pt x="2286" y="0"/>
                  </a:lnTo>
                  <a:lnTo>
                    <a:pt x="660" y="673"/>
                  </a:lnTo>
                  <a:lnTo>
                    <a:pt x="0" y="2286"/>
                  </a:lnTo>
                  <a:lnTo>
                    <a:pt x="660" y="3911"/>
                  </a:lnTo>
                  <a:lnTo>
                    <a:pt x="2286" y="4572"/>
                  </a:lnTo>
                  <a:lnTo>
                    <a:pt x="3898" y="3911"/>
                  </a:lnTo>
                  <a:lnTo>
                    <a:pt x="4178" y="3225"/>
                  </a:lnTo>
                  <a:lnTo>
                    <a:pt x="4470" y="3911"/>
                  </a:lnTo>
                  <a:lnTo>
                    <a:pt x="6096" y="4572"/>
                  </a:lnTo>
                  <a:lnTo>
                    <a:pt x="7708" y="3911"/>
                  </a:lnTo>
                  <a:lnTo>
                    <a:pt x="8382" y="228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67" name="object 19667"/>
            <p:cNvSpPr/>
            <p:nvPr/>
          </p:nvSpPr>
          <p:spPr>
            <a:xfrm>
              <a:off x="5923381" y="8577072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68" name="object 19668"/>
            <p:cNvSpPr/>
            <p:nvPr/>
          </p:nvSpPr>
          <p:spPr>
            <a:xfrm>
              <a:off x="5923381" y="857707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10">
                  <a:moveTo>
                    <a:pt x="3810" y="0"/>
                  </a:moveTo>
                  <a:lnTo>
                    <a:pt x="3810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69" name="object 19669"/>
            <p:cNvSpPr/>
            <p:nvPr/>
          </p:nvSpPr>
          <p:spPr>
            <a:xfrm>
              <a:off x="5924905" y="8574786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2286" y="0"/>
                  </a:moveTo>
                  <a:lnTo>
                    <a:pt x="3902" y="669"/>
                  </a:lnTo>
                  <a:lnTo>
                    <a:pt x="4572" y="2286"/>
                  </a:lnTo>
                  <a:lnTo>
                    <a:pt x="3902" y="3902"/>
                  </a:lnTo>
                  <a:lnTo>
                    <a:pt x="2286" y="4572"/>
                  </a:lnTo>
                  <a:lnTo>
                    <a:pt x="669" y="3902"/>
                  </a:lnTo>
                  <a:lnTo>
                    <a:pt x="0" y="2286"/>
                  </a:lnTo>
                  <a:lnTo>
                    <a:pt x="669" y="669"/>
                  </a:lnTo>
                  <a:lnTo>
                    <a:pt x="228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70" name="object 19670"/>
            <p:cNvSpPr/>
            <p:nvPr/>
          </p:nvSpPr>
          <p:spPr>
            <a:xfrm>
              <a:off x="5923381" y="857707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10">
                  <a:moveTo>
                    <a:pt x="0" y="0"/>
                  </a:moveTo>
                  <a:lnTo>
                    <a:pt x="3810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71" name="object 19671"/>
            <p:cNvSpPr/>
            <p:nvPr/>
          </p:nvSpPr>
          <p:spPr>
            <a:xfrm>
              <a:off x="5923381" y="857402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10">
                  <a:moveTo>
                    <a:pt x="3810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72" name="object 19672"/>
            <p:cNvSpPr/>
            <p:nvPr/>
          </p:nvSpPr>
          <p:spPr>
            <a:xfrm>
              <a:off x="5923381" y="8577072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73" name="object 19673"/>
            <p:cNvSpPr/>
            <p:nvPr/>
          </p:nvSpPr>
          <p:spPr>
            <a:xfrm>
              <a:off x="5927191" y="8577072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74" name="object 19674"/>
            <p:cNvSpPr/>
            <p:nvPr/>
          </p:nvSpPr>
          <p:spPr>
            <a:xfrm>
              <a:off x="5923381" y="8574024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75" name="object 19675"/>
            <p:cNvSpPr/>
            <p:nvPr/>
          </p:nvSpPr>
          <p:spPr>
            <a:xfrm>
              <a:off x="5927191" y="8574024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76" name="object 19676"/>
            <p:cNvSpPr/>
            <p:nvPr/>
          </p:nvSpPr>
          <p:spPr>
            <a:xfrm>
              <a:off x="5923381" y="857707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10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77" name="object 19677"/>
            <p:cNvSpPr/>
            <p:nvPr/>
          </p:nvSpPr>
          <p:spPr>
            <a:xfrm>
              <a:off x="5927191" y="8574024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78" name="object 19678"/>
            <p:cNvSpPr/>
            <p:nvPr/>
          </p:nvSpPr>
          <p:spPr>
            <a:xfrm>
              <a:off x="5923381" y="8574024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79" name="object 19679"/>
            <p:cNvSpPr/>
            <p:nvPr/>
          </p:nvSpPr>
          <p:spPr>
            <a:xfrm>
              <a:off x="5924905" y="8574786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2286" y="0"/>
                  </a:moveTo>
                  <a:lnTo>
                    <a:pt x="3902" y="669"/>
                  </a:lnTo>
                  <a:lnTo>
                    <a:pt x="4572" y="2286"/>
                  </a:lnTo>
                  <a:lnTo>
                    <a:pt x="3902" y="3902"/>
                  </a:lnTo>
                  <a:lnTo>
                    <a:pt x="2286" y="4572"/>
                  </a:lnTo>
                  <a:lnTo>
                    <a:pt x="669" y="3902"/>
                  </a:lnTo>
                  <a:lnTo>
                    <a:pt x="0" y="2286"/>
                  </a:lnTo>
                  <a:lnTo>
                    <a:pt x="669" y="669"/>
                  </a:lnTo>
                  <a:lnTo>
                    <a:pt x="228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80" name="object 19680"/>
            <p:cNvSpPr/>
            <p:nvPr/>
          </p:nvSpPr>
          <p:spPr>
            <a:xfrm>
              <a:off x="5923381" y="857402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10">
                  <a:moveTo>
                    <a:pt x="3810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81" name="object 19681"/>
            <p:cNvSpPr/>
            <p:nvPr/>
          </p:nvSpPr>
          <p:spPr>
            <a:xfrm>
              <a:off x="5927191" y="8574024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3047"/>
                  </a:moveTo>
                  <a:lnTo>
                    <a:pt x="0" y="0"/>
                  </a:lnTo>
                  <a:lnTo>
                    <a:pt x="0" y="3047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82" name="object 19682"/>
            <p:cNvSpPr/>
            <p:nvPr/>
          </p:nvSpPr>
          <p:spPr>
            <a:xfrm>
              <a:off x="5923381" y="8574024"/>
              <a:ext cx="3810" cy="3175"/>
            </a:xfrm>
            <a:custGeom>
              <a:avLst/>
              <a:gdLst/>
              <a:ahLst/>
              <a:cxnLst/>
              <a:rect l="l" t="t" r="r" b="b"/>
              <a:pathLst>
                <a:path w="3810" h="3175">
                  <a:moveTo>
                    <a:pt x="3810" y="0"/>
                  </a:moveTo>
                  <a:lnTo>
                    <a:pt x="3810" y="3047"/>
                  </a:lnTo>
                </a:path>
                <a:path w="3810" h="3175">
                  <a:moveTo>
                    <a:pt x="3810" y="0"/>
                  </a:moveTo>
                  <a:lnTo>
                    <a:pt x="3810" y="3047"/>
                  </a:lnTo>
                </a:path>
                <a:path w="3810" h="3175">
                  <a:moveTo>
                    <a:pt x="3810" y="0"/>
                  </a:moveTo>
                  <a:lnTo>
                    <a:pt x="3810" y="3047"/>
                  </a:lnTo>
                </a:path>
                <a:path w="3810" h="3175">
                  <a:moveTo>
                    <a:pt x="3810" y="0"/>
                  </a:moveTo>
                  <a:lnTo>
                    <a:pt x="3810" y="3047"/>
                  </a:lnTo>
                </a:path>
                <a:path w="3810" h="3175">
                  <a:moveTo>
                    <a:pt x="3810" y="0"/>
                  </a:moveTo>
                  <a:lnTo>
                    <a:pt x="0" y="3047"/>
                  </a:lnTo>
                </a:path>
                <a:path w="3810" h="3175">
                  <a:moveTo>
                    <a:pt x="3810" y="0"/>
                  </a:moveTo>
                  <a:lnTo>
                    <a:pt x="0" y="3047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83" name="object 19683"/>
            <p:cNvSpPr/>
            <p:nvPr/>
          </p:nvSpPr>
          <p:spPr>
            <a:xfrm>
              <a:off x="5923381" y="8574024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3047"/>
                  </a:lnTo>
                </a:path>
                <a:path h="3175">
                  <a:moveTo>
                    <a:pt x="0" y="0"/>
                  </a:moveTo>
                  <a:lnTo>
                    <a:pt x="0" y="3047"/>
                  </a:lnTo>
                </a:path>
                <a:path h="3175">
                  <a:moveTo>
                    <a:pt x="0" y="0"/>
                  </a:moveTo>
                  <a:lnTo>
                    <a:pt x="0" y="3047"/>
                  </a:lnTo>
                </a:path>
                <a:path h="3175">
                  <a:moveTo>
                    <a:pt x="0" y="0"/>
                  </a:moveTo>
                  <a:lnTo>
                    <a:pt x="0" y="3047"/>
                  </a:lnTo>
                </a:path>
                <a:path h="3175">
                  <a:moveTo>
                    <a:pt x="0" y="0"/>
                  </a:moveTo>
                  <a:lnTo>
                    <a:pt x="0" y="3047"/>
                  </a:lnTo>
                </a:path>
                <a:path h="3175">
                  <a:moveTo>
                    <a:pt x="0" y="0"/>
                  </a:moveTo>
                  <a:lnTo>
                    <a:pt x="0" y="3047"/>
                  </a:lnTo>
                </a:path>
                <a:path h="3175">
                  <a:moveTo>
                    <a:pt x="0" y="0"/>
                  </a:moveTo>
                  <a:lnTo>
                    <a:pt x="0" y="3047"/>
                  </a:lnTo>
                </a:path>
                <a:path h="3175">
                  <a:moveTo>
                    <a:pt x="0" y="0"/>
                  </a:moveTo>
                  <a:lnTo>
                    <a:pt x="0" y="3047"/>
                  </a:lnTo>
                </a:path>
                <a:path h="3175">
                  <a:moveTo>
                    <a:pt x="0" y="0"/>
                  </a:moveTo>
                  <a:lnTo>
                    <a:pt x="0" y="3047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84" name="object 19684"/>
            <p:cNvSpPr/>
            <p:nvPr/>
          </p:nvSpPr>
          <p:spPr>
            <a:xfrm>
              <a:off x="5924905" y="8571738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2286" y="0"/>
                  </a:moveTo>
                  <a:lnTo>
                    <a:pt x="3902" y="669"/>
                  </a:lnTo>
                  <a:lnTo>
                    <a:pt x="4572" y="2286"/>
                  </a:lnTo>
                  <a:lnTo>
                    <a:pt x="3902" y="3902"/>
                  </a:lnTo>
                  <a:lnTo>
                    <a:pt x="2286" y="4572"/>
                  </a:lnTo>
                  <a:lnTo>
                    <a:pt x="669" y="3902"/>
                  </a:lnTo>
                  <a:lnTo>
                    <a:pt x="0" y="2286"/>
                  </a:lnTo>
                  <a:lnTo>
                    <a:pt x="669" y="669"/>
                  </a:lnTo>
                  <a:lnTo>
                    <a:pt x="228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85" name="object 19685"/>
            <p:cNvSpPr/>
            <p:nvPr/>
          </p:nvSpPr>
          <p:spPr>
            <a:xfrm>
              <a:off x="5923381" y="8570214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86" name="object 19686"/>
            <p:cNvSpPr/>
            <p:nvPr/>
          </p:nvSpPr>
          <p:spPr>
            <a:xfrm>
              <a:off x="5927191" y="8570214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87" name="object 19687"/>
            <p:cNvSpPr/>
            <p:nvPr/>
          </p:nvSpPr>
          <p:spPr>
            <a:xfrm>
              <a:off x="5921095" y="8571738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2286" y="0"/>
                  </a:moveTo>
                  <a:lnTo>
                    <a:pt x="3902" y="669"/>
                  </a:lnTo>
                  <a:lnTo>
                    <a:pt x="4572" y="2286"/>
                  </a:lnTo>
                  <a:lnTo>
                    <a:pt x="3902" y="3902"/>
                  </a:lnTo>
                  <a:lnTo>
                    <a:pt x="2286" y="4572"/>
                  </a:lnTo>
                  <a:lnTo>
                    <a:pt x="669" y="3902"/>
                  </a:lnTo>
                  <a:lnTo>
                    <a:pt x="0" y="2286"/>
                  </a:lnTo>
                  <a:lnTo>
                    <a:pt x="669" y="669"/>
                  </a:lnTo>
                  <a:lnTo>
                    <a:pt x="228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88" name="object 19688"/>
            <p:cNvSpPr/>
            <p:nvPr/>
          </p:nvSpPr>
          <p:spPr>
            <a:xfrm>
              <a:off x="5927191" y="8570214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4">
                  <a:moveTo>
                    <a:pt x="0" y="6857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89" name="object 19689"/>
            <p:cNvSpPr/>
            <p:nvPr/>
          </p:nvSpPr>
          <p:spPr>
            <a:xfrm>
              <a:off x="5923381" y="8570214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4">
                  <a:moveTo>
                    <a:pt x="0" y="6857"/>
                  </a:moveTo>
                  <a:lnTo>
                    <a:pt x="0" y="0"/>
                  </a:lnTo>
                  <a:lnTo>
                    <a:pt x="0" y="6857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90" name="object 19690"/>
            <p:cNvSpPr/>
            <p:nvPr/>
          </p:nvSpPr>
          <p:spPr>
            <a:xfrm>
              <a:off x="5923381" y="8570214"/>
              <a:ext cx="0" cy="10795"/>
            </a:xfrm>
            <a:custGeom>
              <a:avLst/>
              <a:gdLst/>
              <a:ahLst/>
              <a:cxnLst/>
              <a:rect l="l" t="t" r="r" b="b"/>
              <a:pathLst>
                <a:path h="10795">
                  <a:moveTo>
                    <a:pt x="0" y="0"/>
                  </a:moveTo>
                  <a:lnTo>
                    <a:pt x="0" y="6857"/>
                  </a:lnTo>
                </a:path>
                <a:path h="10795">
                  <a:moveTo>
                    <a:pt x="0" y="0"/>
                  </a:moveTo>
                  <a:lnTo>
                    <a:pt x="0" y="10667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91" name="object 19691"/>
            <p:cNvSpPr/>
            <p:nvPr/>
          </p:nvSpPr>
          <p:spPr>
            <a:xfrm>
              <a:off x="5924905" y="8567928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2286" y="0"/>
                  </a:moveTo>
                  <a:lnTo>
                    <a:pt x="3902" y="669"/>
                  </a:lnTo>
                  <a:lnTo>
                    <a:pt x="4572" y="2286"/>
                  </a:lnTo>
                  <a:lnTo>
                    <a:pt x="3902" y="3902"/>
                  </a:lnTo>
                  <a:lnTo>
                    <a:pt x="2286" y="4572"/>
                  </a:lnTo>
                  <a:lnTo>
                    <a:pt x="669" y="3902"/>
                  </a:lnTo>
                  <a:lnTo>
                    <a:pt x="0" y="2286"/>
                  </a:lnTo>
                  <a:lnTo>
                    <a:pt x="669" y="669"/>
                  </a:lnTo>
                  <a:lnTo>
                    <a:pt x="228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92" name="object 19692"/>
            <p:cNvSpPr/>
            <p:nvPr/>
          </p:nvSpPr>
          <p:spPr>
            <a:xfrm>
              <a:off x="5923381" y="857021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10">
                  <a:moveTo>
                    <a:pt x="0" y="0"/>
                  </a:moveTo>
                  <a:lnTo>
                    <a:pt x="0" y="0"/>
                  </a:lnTo>
                  <a:lnTo>
                    <a:pt x="381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93" name="object 19693"/>
            <p:cNvSpPr/>
            <p:nvPr/>
          </p:nvSpPr>
          <p:spPr>
            <a:xfrm>
              <a:off x="5921095" y="8567927"/>
              <a:ext cx="8890" cy="5080"/>
            </a:xfrm>
            <a:custGeom>
              <a:avLst/>
              <a:gdLst/>
              <a:ahLst/>
              <a:cxnLst/>
              <a:rect l="l" t="t" r="r" b="b"/>
              <a:pathLst>
                <a:path w="8889" h="5079">
                  <a:moveTo>
                    <a:pt x="8382" y="2286"/>
                  </a:moveTo>
                  <a:lnTo>
                    <a:pt x="7708" y="673"/>
                  </a:lnTo>
                  <a:lnTo>
                    <a:pt x="6096" y="0"/>
                  </a:lnTo>
                  <a:lnTo>
                    <a:pt x="4470" y="673"/>
                  </a:lnTo>
                  <a:lnTo>
                    <a:pt x="4178" y="1358"/>
                  </a:lnTo>
                  <a:lnTo>
                    <a:pt x="3898" y="673"/>
                  </a:lnTo>
                  <a:lnTo>
                    <a:pt x="2286" y="0"/>
                  </a:lnTo>
                  <a:lnTo>
                    <a:pt x="660" y="673"/>
                  </a:lnTo>
                  <a:lnTo>
                    <a:pt x="0" y="2286"/>
                  </a:lnTo>
                  <a:lnTo>
                    <a:pt x="660" y="3911"/>
                  </a:lnTo>
                  <a:lnTo>
                    <a:pt x="2286" y="4572"/>
                  </a:lnTo>
                  <a:lnTo>
                    <a:pt x="3898" y="3911"/>
                  </a:lnTo>
                  <a:lnTo>
                    <a:pt x="4178" y="3238"/>
                  </a:lnTo>
                  <a:lnTo>
                    <a:pt x="4470" y="3911"/>
                  </a:lnTo>
                  <a:lnTo>
                    <a:pt x="6096" y="4572"/>
                  </a:lnTo>
                  <a:lnTo>
                    <a:pt x="7708" y="3911"/>
                  </a:lnTo>
                  <a:lnTo>
                    <a:pt x="8382" y="228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94" name="object 19694"/>
            <p:cNvSpPr/>
            <p:nvPr/>
          </p:nvSpPr>
          <p:spPr>
            <a:xfrm>
              <a:off x="5927191" y="8570214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95" name="object 19695"/>
            <p:cNvSpPr/>
            <p:nvPr/>
          </p:nvSpPr>
          <p:spPr>
            <a:xfrm>
              <a:off x="5923381" y="857021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10">
                  <a:moveTo>
                    <a:pt x="0" y="0"/>
                  </a:moveTo>
                  <a:lnTo>
                    <a:pt x="3810" y="0"/>
                  </a:lnTo>
                </a:path>
                <a:path w="3810">
                  <a:moveTo>
                    <a:pt x="0" y="0"/>
                  </a:move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96" name="object 19696"/>
            <p:cNvSpPr/>
            <p:nvPr/>
          </p:nvSpPr>
          <p:spPr>
            <a:xfrm>
              <a:off x="5921095" y="8567927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89" h="8890">
                  <a:moveTo>
                    <a:pt x="8382" y="2286"/>
                  </a:moveTo>
                  <a:lnTo>
                    <a:pt x="7708" y="673"/>
                  </a:lnTo>
                  <a:lnTo>
                    <a:pt x="6096" y="0"/>
                  </a:lnTo>
                  <a:lnTo>
                    <a:pt x="4470" y="673"/>
                  </a:lnTo>
                  <a:lnTo>
                    <a:pt x="3810" y="2286"/>
                  </a:lnTo>
                  <a:lnTo>
                    <a:pt x="4470" y="3911"/>
                  </a:lnTo>
                  <a:lnTo>
                    <a:pt x="5156" y="4203"/>
                  </a:lnTo>
                  <a:lnTo>
                    <a:pt x="4470" y="4483"/>
                  </a:lnTo>
                  <a:lnTo>
                    <a:pt x="4178" y="5181"/>
                  </a:lnTo>
                  <a:lnTo>
                    <a:pt x="3898" y="4483"/>
                  </a:lnTo>
                  <a:lnTo>
                    <a:pt x="2286" y="3810"/>
                  </a:lnTo>
                  <a:lnTo>
                    <a:pt x="660" y="4483"/>
                  </a:lnTo>
                  <a:lnTo>
                    <a:pt x="0" y="6096"/>
                  </a:lnTo>
                  <a:lnTo>
                    <a:pt x="660" y="7721"/>
                  </a:lnTo>
                  <a:lnTo>
                    <a:pt x="2286" y="8382"/>
                  </a:lnTo>
                  <a:lnTo>
                    <a:pt x="3898" y="7721"/>
                  </a:lnTo>
                  <a:lnTo>
                    <a:pt x="4178" y="7035"/>
                  </a:lnTo>
                  <a:lnTo>
                    <a:pt x="4470" y="7721"/>
                  </a:lnTo>
                  <a:lnTo>
                    <a:pt x="6096" y="8382"/>
                  </a:lnTo>
                  <a:lnTo>
                    <a:pt x="7708" y="7721"/>
                  </a:lnTo>
                  <a:lnTo>
                    <a:pt x="8382" y="6096"/>
                  </a:lnTo>
                  <a:lnTo>
                    <a:pt x="7708" y="4483"/>
                  </a:lnTo>
                  <a:lnTo>
                    <a:pt x="7010" y="4203"/>
                  </a:lnTo>
                  <a:lnTo>
                    <a:pt x="7708" y="3911"/>
                  </a:lnTo>
                  <a:lnTo>
                    <a:pt x="8382" y="228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97" name="object 19697"/>
            <p:cNvSpPr/>
            <p:nvPr/>
          </p:nvSpPr>
          <p:spPr>
            <a:xfrm>
              <a:off x="5923381" y="8574024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98" name="object 19698"/>
            <p:cNvSpPr/>
            <p:nvPr/>
          </p:nvSpPr>
          <p:spPr>
            <a:xfrm>
              <a:off x="5927191" y="8574024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99" name="object 19699"/>
            <p:cNvSpPr/>
            <p:nvPr/>
          </p:nvSpPr>
          <p:spPr>
            <a:xfrm>
              <a:off x="5923381" y="857402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10">
                  <a:moveTo>
                    <a:pt x="0" y="0"/>
                  </a:moveTo>
                  <a:lnTo>
                    <a:pt x="3810" y="0"/>
                  </a:lnTo>
                  <a:lnTo>
                    <a:pt x="0" y="0"/>
                  </a:lnTo>
                  <a:lnTo>
                    <a:pt x="381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00" name="object 19700"/>
            <p:cNvSpPr/>
            <p:nvPr/>
          </p:nvSpPr>
          <p:spPr>
            <a:xfrm>
              <a:off x="5921095" y="8574785"/>
              <a:ext cx="8890" cy="5080"/>
            </a:xfrm>
            <a:custGeom>
              <a:avLst/>
              <a:gdLst/>
              <a:ahLst/>
              <a:cxnLst/>
              <a:rect l="l" t="t" r="r" b="b"/>
              <a:pathLst>
                <a:path w="8889" h="5079">
                  <a:moveTo>
                    <a:pt x="8382" y="2286"/>
                  </a:moveTo>
                  <a:lnTo>
                    <a:pt x="7708" y="673"/>
                  </a:lnTo>
                  <a:lnTo>
                    <a:pt x="6096" y="0"/>
                  </a:lnTo>
                  <a:lnTo>
                    <a:pt x="4470" y="673"/>
                  </a:lnTo>
                  <a:lnTo>
                    <a:pt x="4178" y="1371"/>
                  </a:lnTo>
                  <a:lnTo>
                    <a:pt x="3898" y="673"/>
                  </a:lnTo>
                  <a:lnTo>
                    <a:pt x="2286" y="0"/>
                  </a:lnTo>
                  <a:lnTo>
                    <a:pt x="660" y="673"/>
                  </a:lnTo>
                  <a:lnTo>
                    <a:pt x="0" y="2286"/>
                  </a:lnTo>
                  <a:lnTo>
                    <a:pt x="660" y="3911"/>
                  </a:lnTo>
                  <a:lnTo>
                    <a:pt x="2286" y="4572"/>
                  </a:lnTo>
                  <a:lnTo>
                    <a:pt x="3898" y="3911"/>
                  </a:lnTo>
                  <a:lnTo>
                    <a:pt x="4178" y="3225"/>
                  </a:lnTo>
                  <a:lnTo>
                    <a:pt x="4470" y="3911"/>
                  </a:lnTo>
                  <a:lnTo>
                    <a:pt x="6096" y="4572"/>
                  </a:lnTo>
                  <a:lnTo>
                    <a:pt x="7708" y="3911"/>
                  </a:lnTo>
                  <a:lnTo>
                    <a:pt x="8382" y="228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01" name="object 19701"/>
            <p:cNvSpPr/>
            <p:nvPr/>
          </p:nvSpPr>
          <p:spPr>
            <a:xfrm>
              <a:off x="5923381" y="8577072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02" name="object 19702"/>
            <p:cNvSpPr/>
            <p:nvPr/>
          </p:nvSpPr>
          <p:spPr>
            <a:xfrm>
              <a:off x="5923381" y="857707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10">
                  <a:moveTo>
                    <a:pt x="3810" y="0"/>
                  </a:moveTo>
                  <a:lnTo>
                    <a:pt x="3810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03" name="object 19703"/>
            <p:cNvSpPr/>
            <p:nvPr/>
          </p:nvSpPr>
          <p:spPr>
            <a:xfrm>
              <a:off x="5924905" y="8574786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2286" y="0"/>
                  </a:moveTo>
                  <a:lnTo>
                    <a:pt x="3902" y="669"/>
                  </a:lnTo>
                  <a:lnTo>
                    <a:pt x="4572" y="2286"/>
                  </a:lnTo>
                  <a:lnTo>
                    <a:pt x="3902" y="3902"/>
                  </a:lnTo>
                  <a:lnTo>
                    <a:pt x="2286" y="4572"/>
                  </a:lnTo>
                  <a:lnTo>
                    <a:pt x="669" y="3902"/>
                  </a:lnTo>
                  <a:lnTo>
                    <a:pt x="0" y="2286"/>
                  </a:lnTo>
                  <a:lnTo>
                    <a:pt x="669" y="669"/>
                  </a:lnTo>
                  <a:lnTo>
                    <a:pt x="228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04" name="object 19704"/>
            <p:cNvSpPr/>
            <p:nvPr/>
          </p:nvSpPr>
          <p:spPr>
            <a:xfrm>
              <a:off x="5923381" y="857707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10">
                  <a:moveTo>
                    <a:pt x="0" y="0"/>
                  </a:moveTo>
                  <a:lnTo>
                    <a:pt x="3810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05" name="object 19705"/>
            <p:cNvSpPr/>
            <p:nvPr/>
          </p:nvSpPr>
          <p:spPr>
            <a:xfrm>
              <a:off x="5923381" y="857402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10">
                  <a:moveTo>
                    <a:pt x="3810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06" name="object 19706"/>
            <p:cNvSpPr/>
            <p:nvPr/>
          </p:nvSpPr>
          <p:spPr>
            <a:xfrm>
              <a:off x="5923381" y="8577072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07" name="object 19707"/>
            <p:cNvSpPr/>
            <p:nvPr/>
          </p:nvSpPr>
          <p:spPr>
            <a:xfrm>
              <a:off x="5927191" y="8577072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08" name="object 19708"/>
            <p:cNvSpPr/>
            <p:nvPr/>
          </p:nvSpPr>
          <p:spPr>
            <a:xfrm>
              <a:off x="5923381" y="8574024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09" name="object 19709"/>
            <p:cNvSpPr/>
            <p:nvPr/>
          </p:nvSpPr>
          <p:spPr>
            <a:xfrm>
              <a:off x="5927191" y="8574024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10" name="object 19710"/>
            <p:cNvSpPr/>
            <p:nvPr/>
          </p:nvSpPr>
          <p:spPr>
            <a:xfrm>
              <a:off x="5923381" y="857707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10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11" name="object 19711"/>
            <p:cNvSpPr/>
            <p:nvPr/>
          </p:nvSpPr>
          <p:spPr>
            <a:xfrm>
              <a:off x="5927191" y="8574024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12" name="object 19712"/>
            <p:cNvSpPr/>
            <p:nvPr/>
          </p:nvSpPr>
          <p:spPr>
            <a:xfrm>
              <a:off x="5923381" y="8574024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13" name="object 19713"/>
            <p:cNvSpPr/>
            <p:nvPr/>
          </p:nvSpPr>
          <p:spPr>
            <a:xfrm>
              <a:off x="5924905" y="8574786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2286" y="0"/>
                  </a:moveTo>
                  <a:lnTo>
                    <a:pt x="3902" y="669"/>
                  </a:lnTo>
                  <a:lnTo>
                    <a:pt x="4572" y="2286"/>
                  </a:lnTo>
                  <a:lnTo>
                    <a:pt x="3902" y="3902"/>
                  </a:lnTo>
                  <a:lnTo>
                    <a:pt x="2286" y="4572"/>
                  </a:lnTo>
                  <a:lnTo>
                    <a:pt x="669" y="3902"/>
                  </a:lnTo>
                  <a:lnTo>
                    <a:pt x="0" y="2286"/>
                  </a:lnTo>
                  <a:lnTo>
                    <a:pt x="669" y="669"/>
                  </a:lnTo>
                  <a:lnTo>
                    <a:pt x="228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14" name="object 19714"/>
            <p:cNvSpPr/>
            <p:nvPr/>
          </p:nvSpPr>
          <p:spPr>
            <a:xfrm>
              <a:off x="5923381" y="857402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10">
                  <a:moveTo>
                    <a:pt x="3810" y="0"/>
                  </a:moveTo>
                  <a:lnTo>
                    <a:pt x="3810" y="0"/>
                  </a:lnTo>
                  <a:lnTo>
                    <a:pt x="3810" y="0"/>
                  </a:lnTo>
                </a:path>
                <a:path w="3810">
                  <a:moveTo>
                    <a:pt x="3810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15" name="object 19715"/>
            <p:cNvSpPr/>
            <p:nvPr/>
          </p:nvSpPr>
          <p:spPr>
            <a:xfrm>
              <a:off x="5927191" y="8574024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3048"/>
                  </a:moveTo>
                  <a:lnTo>
                    <a:pt x="0" y="0"/>
                  </a:ln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16" name="object 19716"/>
            <p:cNvSpPr/>
            <p:nvPr/>
          </p:nvSpPr>
          <p:spPr>
            <a:xfrm>
              <a:off x="5923381" y="8574024"/>
              <a:ext cx="3810" cy="3175"/>
            </a:xfrm>
            <a:custGeom>
              <a:avLst/>
              <a:gdLst/>
              <a:ahLst/>
              <a:cxnLst/>
              <a:rect l="l" t="t" r="r" b="b"/>
              <a:pathLst>
                <a:path w="3810" h="3175">
                  <a:moveTo>
                    <a:pt x="3810" y="0"/>
                  </a:moveTo>
                  <a:lnTo>
                    <a:pt x="3810" y="3048"/>
                  </a:lnTo>
                </a:path>
                <a:path w="3810" h="3175">
                  <a:moveTo>
                    <a:pt x="3810" y="0"/>
                  </a:moveTo>
                  <a:lnTo>
                    <a:pt x="3810" y="3048"/>
                  </a:lnTo>
                </a:path>
                <a:path w="3810" h="3175">
                  <a:moveTo>
                    <a:pt x="3810" y="0"/>
                  </a:moveTo>
                  <a:lnTo>
                    <a:pt x="3810" y="3048"/>
                  </a:lnTo>
                </a:path>
                <a:path w="3810" h="3175">
                  <a:moveTo>
                    <a:pt x="3810" y="0"/>
                  </a:moveTo>
                  <a:lnTo>
                    <a:pt x="3810" y="3048"/>
                  </a:lnTo>
                </a:path>
                <a:path w="3810" h="3175">
                  <a:moveTo>
                    <a:pt x="3810" y="0"/>
                  </a:moveTo>
                  <a:lnTo>
                    <a:pt x="0" y="3048"/>
                  </a:lnTo>
                </a:path>
                <a:path w="3810" h="3175">
                  <a:moveTo>
                    <a:pt x="3810" y="0"/>
                  </a:move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17" name="object 19717"/>
            <p:cNvSpPr/>
            <p:nvPr/>
          </p:nvSpPr>
          <p:spPr>
            <a:xfrm>
              <a:off x="5923381" y="8574024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3048"/>
                  </a:lnTo>
                </a:path>
                <a:path h="3175">
                  <a:moveTo>
                    <a:pt x="0" y="0"/>
                  </a:moveTo>
                  <a:lnTo>
                    <a:pt x="0" y="3048"/>
                  </a:lnTo>
                </a:path>
                <a:path h="3175">
                  <a:moveTo>
                    <a:pt x="0" y="0"/>
                  </a:moveTo>
                  <a:lnTo>
                    <a:pt x="0" y="3048"/>
                  </a:lnTo>
                </a:path>
                <a:path h="3175">
                  <a:moveTo>
                    <a:pt x="0" y="0"/>
                  </a:moveTo>
                  <a:lnTo>
                    <a:pt x="0" y="3048"/>
                  </a:lnTo>
                </a:path>
                <a:path h="3175">
                  <a:moveTo>
                    <a:pt x="0" y="0"/>
                  </a:moveTo>
                  <a:lnTo>
                    <a:pt x="0" y="3048"/>
                  </a:lnTo>
                </a:path>
                <a:path h="3175">
                  <a:moveTo>
                    <a:pt x="0" y="0"/>
                  </a:moveTo>
                  <a:lnTo>
                    <a:pt x="0" y="3048"/>
                  </a:lnTo>
                </a:path>
                <a:path h="3175">
                  <a:moveTo>
                    <a:pt x="0" y="0"/>
                  </a:moveTo>
                  <a:lnTo>
                    <a:pt x="0" y="3048"/>
                  </a:lnTo>
                </a:path>
                <a:path h="3175">
                  <a:moveTo>
                    <a:pt x="0" y="0"/>
                  </a:moveTo>
                  <a:lnTo>
                    <a:pt x="0" y="3048"/>
                  </a:lnTo>
                </a:path>
                <a:path h="3175">
                  <a:moveTo>
                    <a:pt x="0" y="0"/>
                  </a:moveTo>
                  <a:lnTo>
                    <a:pt x="0" y="3048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18" name="object 19718"/>
            <p:cNvSpPr/>
            <p:nvPr/>
          </p:nvSpPr>
          <p:spPr>
            <a:xfrm>
              <a:off x="5924905" y="8571738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2286" y="0"/>
                  </a:moveTo>
                  <a:lnTo>
                    <a:pt x="3902" y="669"/>
                  </a:lnTo>
                  <a:lnTo>
                    <a:pt x="4572" y="2286"/>
                  </a:lnTo>
                  <a:lnTo>
                    <a:pt x="3902" y="3902"/>
                  </a:lnTo>
                  <a:lnTo>
                    <a:pt x="2286" y="4572"/>
                  </a:lnTo>
                  <a:lnTo>
                    <a:pt x="669" y="3902"/>
                  </a:lnTo>
                  <a:lnTo>
                    <a:pt x="0" y="2286"/>
                  </a:lnTo>
                  <a:lnTo>
                    <a:pt x="669" y="669"/>
                  </a:lnTo>
                  <a:lnTo>
                    <a:pt x="228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19" name="object 19719"/>
            <p:cNvSpPr/>
            <p:nvPr/>
          </p:nvSpPr>
          <p:spPr>
            <a:xfrm>
              <a:off x="5923381" y="8570214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20" name="object 19720"/>
            <p:cNvSpPr/>
            <p:nvPr/>
          </p:nvSpPr>
          <p:spPr>
            <a:xfrm>
              <a:off x="5927191" y="8570214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21" name="object 19721"/>
            <p:cNvSpPr/>
            <p:nvPr/>
          </p:nvSpPr>
          <p:spPr>
            <a:xfrm>
              <a:off x="5921095" y="8571738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2286" y="0"/>
                  </a:moveTo>
                  <a:lnTo>
                    <a:pt x="3902" y="669"/>
                  </a:lnTo>
                  <a:lnTo>
                    <a:pt x="4572" y="2286"/>
                  </a:lnTo>
                  <a:lnTo>
                    <a:pt x="3902" y="3902"/>
                  </a:lnTo>
                  <a:lnTo>
                    <a:pt x="2286" y="4572"/>
                  </a:lnTo>
                  <a:lnTo>
                    <a:pt x="669" y="3902"/>
                  </a:lnTo>
                  <a:lnTo>
                    <a:pt x="0" y="2286"/>
                  </a:lnTo>
                  <a:lnTo>
                    <a:pt x="669" y="669"/>
                  </a:lnTo>
                  <a:lnTo>
                    <a:pt x="228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22" name="object 19722"/>
            <p:cNvSpPr/>
            <p:nvPr/>
          </p:nvSpPr>
          <p:spPr>
            <a:xfrm>
              <a:off x="5927191" y="8570214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4">
                  <a:moveTo>
                    <a:pt x="0" y="6857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23" name="object 19723"/>
            <p:cNvSpPr/>
            <p:nvPr/>
          </p:nvSpPr>
          <p:spPr>
            <a:xfrm>
              <a:off x="5923381" y="8570214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4">
                  <a:moveTo>
                    <a:pt x="0" y="6857"/>
                  </a:moveTo>
                  <a:lnTo>
                    <a:pt x="0" y="0"/>
                  </a:lnTo>
                  <a:lnTo>
                    <a:pt x="0" y="6857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24" name="object 19724"/>
            <p:cNvSpPr/>
            <p:nvPr/>
          </p:nvSpPr>
          <p:spPr>
            <a:xfrm>
              <a:off x="5923381" y="8570214"/>
              <a:ext cx="0" cy="10795"/>
            </a:xfrm>
            <a:custGeom>
              <a:avLst/>
              <a:gdLst/>
              <a:ahLst/>
              <a:cxnLst/>
              <a:rect l="l" t="t" r="r" b="b"/>
              <a:pathLst>
                <a:path h="10795">
                  <a:moveTo>
                    <a:pt x="0" y="0"/>
                  </a:moveTo>
                  <a:lnTo>
                    <a:pt x="0" y="6857"/>
                  </a:lnTo>
                </a:path>
                <a:path h="10795">
                  <a:moveTo>
                    <a:pt x="0" y="0"/>
                  </a:moveTo>
                  <a:lnTo>
                    <a:pt x="0" y="10667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25" name="object 19725"/>
            <p:cNvSpPr/>
            <p:nvPr/>
          </p:nvSpPr>
          <p:spPr>
            <a:xfrm>
              <a:off x="5930239" y="857021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0"/>
                  </a:moveTo>
                  <a:lnTo>
                    <a:pt x="0" y="3809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26" name="object 19726"/>
            <p:cNvSpPr/>
            <p:nvPr/>
          </p:nvSpPr>
          <p:spPr>
            <a:xfrm>
              <a:off x="5930239" y="8567166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27" name="object 19727"/>
            <p:cNvSpPr/>
            <p:nvPr/>
          </p:nvSpPr>
          <p:spPr>
            <a:xfrm>
              <a:off x="5947003" y="8577072"/>
              <a:ext cx="0" cy="54610"/>
            </a:xfrm>
            <a:custGeom>
              <a:avLst/>
              <a:gdLst/>
              <a:ahLst/>
              <a:cxnLst/>
              <a:rect l="l" t="t" r="r" b="b"/>
              <a:pathLst>
                <a:path h="54609">
                  <a:moveTo>
                    <a:pt x="0" y="0"/>
                  </a:moveTo>
                  <a:lnTo>
                    <a:pt x="0" y="5410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28" name="object 19728"/>
            <p:cNvSpPr/>
            <p:nvPr/>
          </p:nvSpPr>
          <p:spPr>
            <a:xfrm>
              <a:off x="5937097" y="8577072"/>
              <a:ext cx="0" cy="54610"/>
            </a:xfrm>
            <a:custGeom>
              <a:avLst/>
              <a:gdLst/>
              <a:ahLst/>
              <a:cxnLst/>
              <a:rect l="l" t="t" r="r" b="b"/>
              <a:pathLst>
                <a:path h="54609">
                  <a:moveTo>
                    <a:pt x="0" y="0"/>
                  </a:moveTo>
                  <a:lnTo>
                    <a:pt x="0" y="5410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29" name="object 19729"/>
            <p:cNvSpPr/>
            <p:nvPr/>
          </p:nvSpPr>
          <p:spPr>
            <a:xfrm>
              <a:off x="5947003" y="8631174"/>
              <a:ext cx="139065" cy="0"/>
            </a:xfrm>
            <a:custGeom>
              <a:avLst/>
              <a:gdLst/>
              <a:ahLst/>
              <a:cxnLst/>
              <a:rect l="l" t="t" r="r" b="b"/>
              <a:pathLst>
                <a:path w="139064">
                  <a:moveTo>
                    <a:pt x="0" y="0"/>
                  </a:moveTo>
                  <a:lnTo>
                    <a:pt x="138684" y="0"/>
                  </a:lnTo>
                </a:path>
                <a:path w="139064">
                  <a:moveTo>
                    <a:pt x="0" y="0"/>
                  </a:moveTo>
                  <a:lnTo>
                    <a:pt x="13868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30" name="object 19730"/>
            <p:cNvSpPr/>
            <p:nvPr/>
          </p:nvSpPr>
          <p:spPr>
            <a:xfrm>
              <a:off x="5937097" y="8577072"/>
              <a:ext cx="0" cy="54610"/>
            </a:xfrm>
            <a:custGeom>
              <a:avLst/>
              <a:gdLst/>
              <a:ahLst/>
              <a:cxnLst/>
              <a:rect l="l" t="t" r="r" b="b"/>
              <a:pathLst>
                <a:path h="54609">
                  <a:moveTo>
                    <a:pt x="0" y="0"/>
                  </a:moveTo>
                  <a:lnTo>
                    <a:pt x="0" y="5410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31" name="object 19731"/>
            <p:cNvSpPr/>
            <p:nvPr/>
          </p:nvSpPr>
          <p:spPr>
            <a:xfrm>
              <a:off x="5947003" y="8577072"/>
              <a:ext cx="0" cy="54610"/>
            </a:xfrm>
            <a:custGeom>
              <a:avLst/>
              <a:gdLst/>
              <a:ahLst/>
              <a:cxnLst/>
              <a:rect l="l" t="t" r="r" b="b"/>
              <a:pathLst>
                <a:path h="54609">
                  <a:moveTo>
                    <a:pt x="0" y="0"/>
                  </a:moveTo>
                  <a:lnTo>
                    <a:pt x="0" y="5410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32" name="object 19732"/>
            <p:cNvSpPr/>
            <p:nvPr/>
          </p:nvSpPr>
          <p:spPr>
            <a:xfrm>
              <a:off x="5930239" y="8567166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33" name="object 19733"/>
            <p:cNvSpPr/>
            <p:nvPr/>
          </p:nvSpPr>
          <p:spPr>
            <a:xfrm>
              <a:off x="5930239" y="857021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0"/>
                  </a:moveTo>
                  <a:lnTo>
                    <a:pt x="0" y="3809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34" name="object 19734"/>
            <p:cNvSpPr/>
            <p:nvPr/>
          </p:nvSpPr>
          <p:spPr>
            <a:xfrm>
              <a:off x="5923381" y="8570214"/>
              <a:ext cx="0" cy="10795"/>
            </a:xfrm>
            <a:custGeom>
              <a:avLst/>
              <a:gdLst/>
              <a:ahLst/>
              <a:cxnLst/>
              <a:rect l="l" t="t" r="r" b="b"/>
              <a:pathLst>
                <a:path h="10795">
                  <a:moveTo>
                    <a:pt x="0" y="0"/>
                  </a:moveTo>
                  <a:lnTo>
                    <a:pt x="0" y="10667"/>
                  </a:lnTo>
                </a:path>
                <a:path h="10795">
                  <a:moveTo>
                    <a:pt x="0" y="0"/>
                  </a:moveTo>
                  <a:lnTo>
                    <a:pt x="0" y="6857"/>
                  </a:lnTo>
                </a:path>
                <a:path h="10795">
                  <a:moveTo>
                    <a:pt x="0" y="0"/>
                  </a:moveTo>
                  <a:lnTo>
                    <a:pt x="0" y="6857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35" name="object 19735"/>
            <p:cNvSpPr/>
            <p:nvPr/>
          </p:nvSpPr>
          <p:spPr>
            <a:xfrm>
              <a:off x="5927191" y="8570214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4">
                  <a:moveTo>
                    <a:pt x="0" y="6857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36" name="object 19736"/>
            <p:cNvSpPr/>
            <p:nvPr/>
          </p:nvSpPr>
          <p:spPr>
            <a:xfrm>
              <a:off x="5921095" y="8571738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2286" y="0"/>
                  </a:moveTo>
                  <a:lnTo>
                    <a:pt x="3902" y="669"/>
                  </a:lnTo>
                  <a:lnTo>
                    <a:pt x="4572" y="2286"/>
                  </a:lnTo>
                  <a:lnTo>
                    <a:pt x="3902" y="3902"/>
                  </a:lnTo>
                  <a:lnTo>
                    <a:pt x="2286" y="4572"/>
                  </a:lnTo>
                  <a:lnTo>
                    <a:pt x="669" y="3902"/>
                  </a:lnTo>
                  <a:lnTo>
                    <a:pt x="0" y="2286"/>
                  </a:lnTo>
                  <a:lnTo>
                    <a:pt x="669" y="669"/>
                  </a:lnTo>
                  <a:lnTo>
                    <a:pt x="228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37" name="object 19737"/>
            <p:cNvSpPr/>
            <p:nvPr/>
          </p:nvSpPr>
          <p:spPr>
            <a:xfrm>
              <a:off x="5927191" y="8570214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38" name="object 19738"/>
            <p:cNvSpPr/>
            <p:nvPr/>
          </p:nvSpPr>
          <p:spPr>
            <a:xfrm>
              <a:off x="5923381" y="8570214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39" name="object 19739"/>
            <p:cNvSpPr/>
            <p:nvPr/>
          </p:nvSpPr>
          <p:spPr>
            <a:xfrm>
              <a:off x="5924905" y="8571738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2286" y="0"/>
                  </a:moveTo>
                  <a:lnTo>
                    <a:pt x="3902" y="669"/>
                  </a:lnTo>
                  <a:lnTo>
                    <a:pt x="4572" y="2286"/>
                  </a:lnTo>
                  <a:lnTo>
                    <a:pt x="3902" y="3902"/>
                  </a:lnTo>
                  <a:lnTo>
                    <a:pt x="2286" y="4572"/>
                  </a:lnTo>
                  <a:lnTo>
                    <a:pt x="669" y="3902"/>
                  </a:lnTo>
                  <a:lnTo>
                    <a:pt x="0" y="2286"/>
                  </a:lnTo>
                  <a:lnTo>
                    <a:pt x="669" y="669"/>
                  </a:lnTo>
                  <a:lnTo>
                    <a:pt x="228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40" name="object 19740"/>
            <p:cNvSpPr/>
            <p:nvPr/>
          </p:nvSpPr>
          <p:spPr>
            <a:xfrm>
              <a:off x="5923381" y="8574024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3048"/>
                  </a:moveTo>
                  <a:lnTo>
                    <a:pt x="0" y="0"/>
                  </a:ln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41" name="object 19741"/>
            <p:cNvSpPr/>
            <p:nvPr/>
          </p:nvSpPr>
          <p:spPr>
            <a:xfrm>
              <a:off x="5923381" y="8574024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3048"/>
                  </a:lnTo>
                </a:path>
                <a:path h="3175">
                  <a:moveTo>
                    <a:pt x="0" y="0"/>
                  </a:moveTo>
                  <a:lnTo>
                    <a:pt x="0" y="3048"/>
                  </a:lnTo>
                </a:path>
                <a:path h="3175">
                  <a:moveTo>
                    <a:pt x="0" y="0"/>
                  </a:moveTo>
                  <a:lnTo>
                    <a:pt x="0" y="3048"/>
                  </a:lnTo>
                </a:path>
                <a:path h="3175">
                  <a:moveTo>
                    <a:pt x="0" y="0"/>
                  </a:moveTo>
                  <a:lnTo>
                    <a:pt x="0" y="3048"/>
                  </a:lnTo>
                </a:path>
                <a:path h="3175">
                  <a:moveTo>
                    <a:pt x="0" y="0"/>
                  </a:moveTo>
                  <a:lnTo>
                    <a:pt x="0" y="3048"/>
                  </a:lnTo>
                </a:path>
                <a:path h="3175">
                  <a:moveTo>
                    <a:pt x="0" y="0"/>
                  </a:moveTo>
                  <a:lnTo>
                    <a:pt x="0" y="3048"/>
                  </a:lnTo>
                </a:path>
                <a:path h="3175">
                  <a:moveTo>
                    <a:pt x="0" y="0"/>
                  </a:moveTo>
                  <a:lnTo>
                    <a:pt x="0" y="3048"/>
                  </a:lnTo>
                </a:path>
                <a:path h="3175">
                  <a:moveTo>
                    <a:pt x="0" y="0"/>
                  </a:move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42" name="object 19742"/>
            <p:cNvSpPr/>
            <p:nvPr/>
          </p:nvSpPr>
          <p:spPr>
            <a:xfrm>
              <a:off x="5923381" y="8574024"/>
              <a:ext cx="3810" cy="3175"/>
            </a:xfrm>
            <a:custGeom>
              <a:avLst/>
              <a:gdLst/>
              <a:ahLst/>
              <a:cxnLst/>
              <a:rect l="l" t="t" r="r" b="b"/>
              <a:pathLst>
                <a:path w="3810" h="3175">
                  <a:moveTo>
                    <a:pt x="3810" y="0"/>
                  </a:moveTo>
                  <a:lnTo>
                    <a:pt x="0" y="3048"/>
                  </a:lnTo>
                </a:path>
                <a:path w="3810" h="3175">
                  <a:moveTo>
                    <a:pt x="3810" y="0"/>
                  </a:moveTo>
                  <a:lnTo>
                    <a:pt x="0" y="3048"/>
                  </a:lnTo>
                </a:path>
                <a:path w="3810" h="3175">
                  <a:moveTo>
                    <a:pt x="3810" y="0"/>
                  </a:moveTo>
                  <a:lnTo>
                    <a:pt x="3810" y="3048"/>
                  </a:lnTo>
                </a:path>
                <a:path w="3810" h="3175">
                  <a:moveTo>
                    <a:pt x="3810" y="0"/>
                  </a:moveTo>
                  <a:lnTo>
                    <a:pt x="3810" y="3048"/>
                  </a:lnTo>
                </a:path>
                <a:path w="3810" h="3175">
                  <a:moveTo>
                    <a:pt x="3810" y="0"/>
                  </a:moveTo>
                  <a:lnTo>
                    <a:pt x="3810" y="3048"/>
                  </a:lnTo>
                </a:path>
                <a:path w="3810" h="3175">
                  <a:moveTo>
                    <a:pt x="3810" y="0"/>
                  </a:moveTo>
                  <a:lnTo>
                    <a:pt x="3810" y="3048"/>
                  </a:lnTo>
                </a:path>
                <a:path w="3810" h="3175">
                  <a:moveTo>
                    <a:pt x="3810" y="0"/>
                  </a:moveTo>
                  <a:lnTo>
                    <a:pt x="3810" y="3048"/>
                  </a:lnTo>
                  <a:lnTo>
                    <a:pt x="381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43" name="object 19743"/>
            <p:cNvSpPr/>
            <p:nvPr/>
          </p:nvSpPr>
          <p:spPr>
            <a:xfrm>
              <a:off x="5923381" y="8574024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44" name="object 19744"/>
            <p:cNvSpPr/>
            <p:nvPr/>
          </p:nvSpPr>
          <p:spPr>
            <a:xfrm>
              <a:off x="5923381" y="857402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10">
                  <a:moveTo>
                    <a:pt x="3810" y="0"/>
                  </a:moveTo>
                  <a:lnTo>
                    <a:pt x="0" y="0"/>
                  </a:lnTo>
                </a:path>
                <a:path w="3810">
                  <a:moveTo>
                    <a:pt x="3810" y="0"/>
                  </a:moveTo>
                  <a:lnTo>
                    <a:pt x="3810" y="0"/>
                  </a:lnTo>
                  <a:lnTo>
                    <a:pt x="381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45" name="object 19745"/>
            <p:cNvSpPr/>
            <p:nvPr/>
          </p:nvSpPr>
          <p:spPr>
            <a:xfrm>
              <a:off x="5924905" y="8574786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2286" y="0"/>
                  </a:moveTo>
                  <a:lnTo>
                    <a:pt x="3902" y="669"/>
                  </a:lnTo>
                  <a:lnTo>
                    <a:pt x="4572" y="2286"/>
                  </a:lnTo>
                  <a:lnTo>
                    <a:pt x="3902" y="3902"/>
                  </a:lnTo>
                  <a:lnTo>
                    <a:pt x="2286" y="4572"/>
                  </a:lnTo>
                  <a:lnTo>
                    <a:pt x="669" y="3902"/>
                  </a:lnTo>
                  <a:lnTo>
                    <a:pt x="0" y="2286"/>
                  </a:lnTo>
                  <a:lnTo>
                    <a:pt x="669" y="669"/>
                  </a:lnTo>
                  <a:lnTo>
                    <a:pt x="228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46" name="object 19746"/>
            <p:cNvSpPr/>
            <p:nvPr/>
          </p:nvSpPr>
          <p:spPr>
            <a:xfrm>
              <a:off x="5923381" y="8574024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47" name="object 19747"/>
            <p:cNvSpPr/>
            <p:nvPr/>
          </p:nvSpPr>
          <p:spPr>
            <a:xfrm>
              <a:off x="5927191" y="8574024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48" name="object 19748"/>
            <p:cNvSpPr/>
            <p:nvPr/>
          </p:nvSpPr>
          <p:spPr>
            <a:xfrm>
              <a:off x="5923381" y="857707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10">
                  <a:moveTo>
                    <a:pt x="0" y="0"/>
                  </a:moveTo>
                  <a:lnTo>
                    <a:pt x="3810" y="0"/>
                  </a:lnTo>
                </a:path>
                <a:path w="381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49" name="object 19749"/>
            <p:cNvSpPr/>
            <p:nvPr/>
          </p:nvSpPr>
          <p:spPr>
            <a:xfrm>
              <a:off x="5927191" y="8574024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50" name="object 19750"/>
            <p:cNvSpPr/>
            <p:nvPr/>
          </p:nvSpPr>
          <p:spPr>
            <a:xfrm>
              <a:off x="5923381" y="8574024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51" name="object 19751"/>
            <p:cNvSpPr/>
            <p:nvPr/>
          </p:nvSpPr>
          <p:spPr>
            <a:xfrm>
              <a:off x="5927191" y="8577072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52" name="object 19752"/>
            <p:cNvSpPr/>
            <p:nvPr/>
          </p:nvSpPr>
          <p:spPr>
            <a:xfrm>
              <a:off x="5923381" y="8577072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53" name="object 19753"/>
            <p:cNvSpPr/>
            <p:nvPr/>
          </p:nvSpPr>
          <p:spPr>
            <a:xfrm>
              <a:off x="5923381" y="857402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10">
                  <a:moveTo>
                    <a:pt x="3810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54" name="object 19754"/>
            <p:cNvSpPr/>
            <p:nvPr/>
          </p:nvSpPr>
          <p:spPr>
            <a:xfrm>
              <a:off x="5923381" y="857707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10">
                  <a:moveTo>
                    <a:pt x="3810" y="0"/>
                  </a:moveTo>
                  <a:lnTo>
                    <a:pt x="0" y="0"/>
                  </a:lnTo>
                  <a:lnTo>
                    <a:pt x="3810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55" name="object 19755"/>
            <p:cNvSpPr/>
            <p:nvPr/>
          </p:nvSpPr>
          <p:spPr>
            <a:xfrm>
              <a:off x="5924905" y="8574786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2286" y="0"/>
                  </a:moveTo>
                  <a:lnTo>
                    <a:pt x="3902" y="669"/>
                  </a:lnTo>
                  <a:lnTo>
                    <a:pt x="4572" y="2286"/>
                  </a:lnTo>
                  <a:lnTo>
                    <a:pt x="3902" y="3902"/>
                  </a:lnTo>
                  <a:lnTo>
                    <a:pt x="2286" y="4572"/>
                  </a:lnTo>
                  <a:lnTo>
                    <a:pt x="669" y="3902"/>
                  </a:lnTo>
                  <a:lnTo>
                    <a:pt x="0" y="2286"/>
                  </a:lnTo>
                  <a:lnTo>
                    <a:pt x="669" y="669"/>
                  </a:lnTo>
                  <a:lnTo>
                    <a:pt x="228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56" name="object 19756"/>
            <p:cNvSpPr/>
            <p:nvPr/>
          </p:nvSpPr>
          <p:spPr>
            <a:xfrm>
              <a:off x="5923381" y="8577072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57" name="object 19757"/>
            <p:cNvSpPr/>
            <p:nvPr/>
          </p:nvSpPr>
          <p:spPr>
            <a:xfrm>
              <a:off x="5921095" y="8574785"/>
              <a:ext cx="8890" cy="5080"/>
            </a:xfrm>
            <a:custGeom>
              <a:avLst/>
              <a:gdLst/>
              <a:ahLst/>
              <a:cxnLst/>
              <a:rect l="l" t="t" r="r" b="b"/>
              <a:pathLst>
                <a:path w="8889" h="5079">
                  <a:moveTo>
                    <a:pt x="8382" y="2286"/>
                  </a:moveTo>
                  <a:lnTo>
                    <a:pt x="7708" y="673"/>
                  </a:lnTo>
                  <a:lnTo>
                    <a:pt x="6096" y="0"/>
                  </a:lnTo>
                  <a:lnTo>
                    <a:pt x="4470" y="673"/>
                  </a:lnTo>
                  <a:lnTo>
                    <a:pt x="4178" y="1371"/>
                  </a:lnTo>
                  <a:lnTo>
                    <a:pt x="3898" y="673"/>
                  </a:lnTo>
                  <a:lnTo>
                    <a:pt x="2286" y="0"/>
                  </a:lnTo>
                  <a:lnTo>
                    <a:pt x="660" y="673"/>
                  </a:lnTo>
                  <a:lnTo>
                    <a:pt x="0" y="2286"/>
                  </a:lnTo>
                  <a:lnTo>
                    <a:pt x="660" y="3911"/>
                  </a:lnTo>
                  <a:lnTo>
                    <a:pt x="2286" y="4572"/>
                  </a:lnTo>
                  <a:lnTo>
                    <a:pt x="3898" y="3911"/>
                  </a:lnTo>
                  <a:lnTo>
                    <a:pt x="4178" y="3225"/>
                  </a:lnTo>
                  <a:lnTo>
                    <a:pt x="4470" y="3911"/>
                  </a:lnTo>
                  <a:lnTo>
                    <a:pt x="6096" y="4572"/>
                  </a:lnTo>
                  <a:lnTo>
                    <a:pt x="7708" y="3911"/>
                  </a:lnTo>
                  <a:lnTo>
                    <a:pt x="8382" y="228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58" name="object 19758"/>
            <p:cNvSpPr/>
            <p:nvPr/>
          </p:nvSpPr>
          <p:spPr>
            <a:xfrm>
              <a:off x="5923381" y="857402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10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59" name="object 19759"/>
            <p:cNvSpPr/>
            <p:nvPr/>
          </p:nvSpPr>
          <p:spPr>
            <a:xfrm>
              <a:off x="5921095" y="8571738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2286" y="0"/>
                  </a:moveTo>
                  <a:lnTo>
                    <a:pt x="3902" y="669"/>
                  </a:lnTo>
                  <a:lnTo>
                    <a:pt x="4572" y="2286"/>
                  </a:lnTo>
                  <a:lnTo>
                    <a:pt x="3902" y="3902"/>
                  </a:lnTo>
                  <a:lnTo>
                    <a:pt x="2286" y="4572"/>
                  </a:lnTo>
                  <a:lnTo>
                    <a:pt x="669" y="3902"/>
                  </a:lnTo>
                  <a:lnTo>
                    <a:pt x="0" y="2286"/>
                  </a:lnTo>
                  <a:lnTo>
                    <a:pt x="669" y="669"/>
                  </a:lnTo>
                  <a:lnTo>
                    <a:pt x="228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60" name="object 19760"/>
            <p:cNvSpPr/>
            <p:nvPr/>
          </p:nvSpPr>
          <p:spPr>
            <a:xfrm>
              <a:off x="5923381" y="857402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10">
                  <a:moveTo>
                    <a:pt x="3810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61" name="object 19761"/>
            <p:cNvSpPr/>
            <p:nvPr/>
          </p:nvSpPr>
          <p:spPr>
            <a:xfrm>
              <a:off x="5924905" y="8571738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2286" y="0"/>
                  </a:moveTo>
                  <a:lnTo>
                    <a:pt x="3902" y="669"/>
                  </a:lnTo>
                  <a:lnTo>
                    <a:pt x="4572" y="2286"/>
                  </a:lnTo>
                  <a:lnTo>
                    <a:pt x="3902" y="3902"/>
                  </a:lnTo>
                  <a:lnTo>
                    <a:pt x="2286" y="4572"/>
                  </a:lnTo>
                  <a:lnTo>
                    <a:pt x="669" y="3902"/>
                  </a:lnTo>
                  <a:lnTo>
                    <a:pt x="0" y="2286"/>
                  </a:lnTo>
                  <a:lnTo>
                    <a:pt x="669" y="669"/>
                  </a:lnTo>
                  <a:lnTo>
                    <a:pt x="228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62" name="object 19762"/>
            <p:cNvSpPr/>
            <p:nvPr/>
          </p:nvSpPr>
          <p:spPr>
            <a:xfrm>
              <a:off x="5923381" y="857402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10">
                  <a:moveTo>
                    <a:pt x="0" y="0"/>
                  </a:moveTo>
                  <a:lnTo>
                    <a:pt x="3810" y="0"/>
                  </a:lnTo>
                </a:path>
                <a:path w="381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63" name="object 19763"/>
            <p:cNvSpPr/>
            <p:nvPr/>
          </p:nvSpPr>
          <p:spPr>
            <a:xfrm>
              <a:off x="5921095" y="8567927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89" h="8890">
                  <a:moveTo>
                    <a:pt x="8382" y="2286"/>
                  </a:moveTo>
                  <a:lnTo>
                    <a:pt x="7708" y="673"/>
                  </a:lnTo>
                  <a:lnTo>
                    <a:pt x="6096" y="0"/>
                  </a:lnTo>
                  <a:lnTo>
                    <a:pt x="4470" y="673"/>
                  </a:lnTo>
                  <a:lnTo>
                    <a:pt x="3810" y="2286"/>
                  </a:lnTo>
                  <a:lnTo>
                    <a:pt x="4470" y="3911"/>
                  </a:lnTo>
                  <a:lnTo>
                    <a:pt x="5156" y="4203"/>
                  </a:lnTo>
                  <a:lnTo>
                    <a:pt x="4470" y="4483"/>
                  </a:lnTo>
                  <a:lnTo>
                    <a:pt x="4178" y="5181"/>
                  </a:lnTo>
                  <a:lnTo>
                    <a:pt x="3898" y="4483"/>
                  </a:lnTo>
                  <a:lnTo>
                    <a:pt x="2286" y="3810"/>
                  </a:lnTo>
                  <a:lnTo>
                    <a:pt x="660" y="4483"/>
                  </a:lnTo>
                  <a:lnTo>
                    <a:pt x="0" y="6096"/>
                  </a:lnTo>
                  <a:lnTo>
                    <a:pt x="660" y="7721"/>
                  </a:lnTo>
                  <a:lnTo>
                    <a:pt x="2286" y="8382"/>
                  </a:lnTo>
                  <a:lnTo>
                    <a:pt x="3898" y="7721"/>
                  </a:lnTo>
                  <a:lnTo>
                    <a:pt x="4178" y="7035"/>
                  </a:lnTo>
                  <a:lnTo>
                    <a:pt x="4470" y="7721"/>
                  </a:lnTo>
                  <a:lnTo>
                    <a:pt x="6096" y="8382"/>
                  </a:lnTo>
                  <a:lnTo>
                    <a:pt x="7708" y="7721"/>
                  </a:lnTo>
                  <a:lnTo>
                    <a:pt x="8382" y="6096"/>
                  </a:lnTo>
                  <a:lnTo>
                    <a:pt x="7708" y="4483"/>
                  </a:lnTo>
                  <a:lnTo>
                    <a:pt x="7010" y="4203"/>
                  </a:lnTo>
                  <a:lnTo>
                    <a:pt x="7708" y="3911"/>
                  </a:lnTo>
                  <a:lnTo>
                    <a:pt x="8382" y="228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64" name="object 19764"/>
            <p:cNvSpPr/>
            <p:nvPr/>
          </p:nvSpPr>
          <p:spPr>
            <a:xfrm>
              <a:off x="5923381" y="857021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10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65" name="object 19765"/>
            <p:cNvSpPr/>
            <p:nvPr/>
          </p:nvSpPr>
          <p:spPr>
            <a:xfrm>
              <a:off x="5921095" y="8567927"/>
              <a:ext cx="8890" cy="5080"/>
            </a:xfrm>
            <a:custGeom>
              <a:avLst/>
              <a:gdLst/>
              <a:ahLst/>
              <a:cxnLst/>
              <a:rect l="l" t="t" r="r" b="b"/>
              <a:pathLst>
                <a:path w="8889" h="5079">
                  <a:moveTo>
                    <a:pt x="8382" y="2286"/>
                  </a:moveTo>
                  <a:lnTo>
                    <a:pt x="7708" y="673"/>
                  </a:lnTo>
                  <a:lnTo>
                    <a:pt x="6096" y="0"/>
                  </a:lnTo>
                  <a:lnTo>
                    <a:pt x="4470" y="673"/>
                  </a:lnTo>
                  <a:lnTo>
                    <a:pt x="4178" y="1371"/>
                  </a:lnTo>
                  <a:lnTo>
                    <a:pt x="3898" y="673"/>
                  </a:lnTo>
                  <a:lnTo>
                    <a:pt x="2286" y="0"/>
                  </a:lnTo>
                  <a:lnTo>
                    <a:pt x="660" y="673"/>
                  </a:lnTo>
                  <a:lnTo>
                    <a:pt x="0" y="2286"/>
                  </a:lnTo>
                  <a:lnTo>
                    <a:pt x="660" y="3911"/>
                  </a:lnTo>
                  <a:lnTo>
                    <a:pt x="2286" y="4572"/>
                  </a:lnTo>
                  <a:lnTo>
                    <a:pt x="3898" y="3911"/>
                  </a:lnTo>
                  <a:lnTo>
                    <a:pt x="4178" y="3225"/>
                  </a:lnTo>
                  <a:lnTo>
                    <a:pt x="4470" y="3911"/>
                  </a:lnTo>
                  <a:lnTo>
                    <a:pt x="6096" y="4572"/>
                  </a:lnTo>
                  <a:lnTo>
                    <a:pt x="7708" y="3911"/>
                  </a:lnTo>
                  <a:lnTo>
                    <a:pt x="8382" y="228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66" name="object 19766"/>
            <p:cNvSpPr/>
            <p:nvPr/>
          </p:nvSpPr>
          <p:spPr>
            <a:xfrm>
              <a:off x="5923381" y="857021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10">
                  <a:moveTo>
                    <a:pt x="0" y="0"/>
                  </a:moveTo>
                  <a:lnTo>
                    <a:pt x="0" y="0"/>
                  </a:lnTo>
                  <a:lnTo>
                    <a:pt x="381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67" name="object 19767"/>
            <p:cNvSpPr/>
            <p:nvPr/>
          </p:nvSpPr>
          <p:spPr>
            <a:xfrm>
              <a:off x="5921095" y="8567927"/>
              <a:ext cx="8890" cy="5080"/>
            </a:xfrm>
            <a:custGeom>
              <a:avLst/>
              <a:gdLst/>
              <a:ahLst/>
              <a:cxnLst/>
              <a:rect l="l" t="t" r="r" b="b"/>
              <a:pathLst>
                <a:path w="8889" h="5079">
                  <a:moveTo>
                    <a:pt x="8382" y="2286"/>
                  </a:moveTo>
                  <a:lnTo>
                    <a:pt x="7708" y="673"/>
                  </a:lnTo>
                  <a:lnTo>
                    <a:pt x="6096" y="0"/>
                  </a:lnTo>
                  <a:lnTo>
                    <a:pt x="4470" y="673"/>
                  </a:lnTo>
                  <a:lnTo>
                    <a:pt x="4178" y="1371"/>
                  </a:lnTo>
                  <a:lnTo>
                    <a:pt x="3898" y="673"/>
                  </a:lnTo>
                  <a:lnTo>
                    <a:pt x="2286" y="0"/>
                  </a:lnTo>
                  <a:lnTo>
                    <a:pt x="660" y="673"/>
                  </a:lnTo>
                  <a:lnTo>
                    <a:pt x="0" y="2286"/>
                  </a:lnTo>
                  <a:lnTo>
                    <a:pt x="660" y="3911"/>
                  </a:lnTo>
                  <a:lnTo>
                    <a:pt x="2286" y="4572"/>
                  </a:lnTo>
                  <a:lnTo>
                    <a:pt x="3898" y="3911"/>
                  </a:lnTo>
                  <a:lnTo>
                    <a:pt x="4178" y="3225"/>
                  </a:lnTo>
                  <a:lnTo>
                    <a:pt x="4470" y="3911"/>
                  </a:lnTo>
                  <a:lnTo>
                    <a:pt x="6096" y="4572"/>
                  </a:lnTo>
                  <a:lnTo>
                    <a:pt x="7708" y="3911"/>
                  </a:lnTo>
                  <a:lnTo>
                    <a:pt x="8382" y="228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68" name="object 19768"/>
            <p:cNvSpPr/>
            <p:nvPr/>
          </p:nvSpPr>
          <p:spPr>
            <a:xfrm>
              <a:off x="5923381" y="8570214"/>
              <a:ext cx="0" cy="10795"/>
            </a:xfrm>
            <a:custGeom>
              <a:avLst/>
              <a:gdLst/>
              <a:ahLst/>
              <a:cxnLst/>
              <a:rect l="l" t="t" r="r" b="b"/>
              <a:pathLst>
                <a:path h="10795">
                  <a:moveTo>
                    <a:pt x="0" y="0"/>
                  </a:moveTo>
                  <a:lnTo>
                    <a:pt x="0" y="10667"/>
                  </a:lnTo>
                </a:path>
                <a:path h="10795">
                  <a:moveTo>
                    <a:pt x="0" y="0"/>
                  </a:moveTo>
                  <a:lnTo>
                    <a:pt x="0" y="6857"/>
                  </a:lnTo>
                </a:path>
                <a:path h="10795">
                  <a:moveTo>
                    <a:pt x="0" y="0"/>
                  </a:moveTo>
                  <a:lnTo>
                    <a:pt x="0" y="6857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69" name="object 19769"/>
            <p:cNvSpPr/>
            <p:nvPr/>
          </p:nvSpPr>
          <p:spPr>
            <a:xfrm>
              <a:off x="5927191" y="8570214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4">
                  <a:moveTo>
                    <a:pt x="0" y="6857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70" name="object 19770"/>
            <p:cNvSpPr/>
            <p:nvPr/>
          </p:nvSpPr>
          <p:spPr>
            <a:xfrm>
              <a:off x="5921095" y="8571738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2286" y="0"/>
                  </a:moveTo>
                  <a:lnTo>
                    <a:pt x="3902" y="669"/>
                  </a:lnTo>
                  <a:lnTo>
                    <a:pt x="4572" y="2286"/>
                  </a:lnTo>
                  <a:lnTo>
                    <a:pt x="3902" y="3902"/>
                  </a:lnTo>
                  <a:lnTo>
                    <a:pt x="2286" y="4572"/>
                  </a:lnTo>
                  <a:lnTo>
                    <a:pt x="669" y="3902"/>
                  </a:lnTo>
                  <a:lnTo>
                    <a:pt x="0" y="2286"/>
                  </a:lnTo>
                  <a:lnTo>
                    <a:pt x="669" y="669"/>
                  </a:lnTo>
                  <a:lnTo>
                    <a:pt x="228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71" name="object 19771"/>
            <p:cNvSpPr/>
            <p:nvPr/>
          </p:nvSpPr>
          <p:spPr>
            <a:xfrm>
              <a:off x="5927191" y="8570214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72" name="object 19772"/>
            <p:cNvSpPr/>
            <p:nvPr/>
          </p:nvSpPr>
          <p:spPr>
            <a:xfrm>
              <a:off x="5923381" y="8570214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73" name="object 19773"/>
            <p:cNvSpPr/>
            <p:nvPr/>
          </p:nvSpPr>
          <p:spPr>
            <a:xfrm>
              <a:off x="5924905" y="8571738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2286" y="0"/>
                  </a:moveTo>
                  <a:lnTo>
                    <a:pt x="3902" y="669"/>
                  </a:lnTo>
                  <a:lnTo>
                    <a:pt x="4572" y="2286"/>
                  </a:lnTo>
                  <a:lnTo>
                    <a:pt x="3902" y="3902"/>
                  </a:lnTo>
                  <a:lnTo>
                    <a:pt x="2286" y="4572"/>
                  </a:lnTo>
                  <a:lnTo>
                    <a:pt x="669" y="3902"/>
                  </a:lnTo>
                  <a:lnTo>
                    <a:pt x="0" y="2286"/>
                  </a:lnTo>
                  <a:lnTo>
                    <a:pt x="669" y="669"/>
                  </a:lnTo>
                  <a:lnTo>
                    <a:pt x="228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74" name="object 19774"/>
            <p:cNvSpPr/>
            <p:nvPr/>
          </p:nvSpPr>
          <p:spPr>
            <a:xfrm>
              <a:off x="5923381" y="8574024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3047"/>
                  </a:moveTo>
                  <a:lnTo>
                    <a:pt x="0" y="0"/>
                  </a:lnTo>
                  <a:lnTo>
                    <a:pt x="0" y="3047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75" name="object 19775"/>
            <p:cNvSpPr/>
            <p:nvPr/>
          </p:nvSpPr>
          <p:spPr>
            <a:xfrm>
              <a:off x="5923381" y="8574024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3047"/>
                  </a:lnTo>
                </a:path>
                <a:path h="3175">
                  <a:moveTo>
                    <a:pt x="0" y="0"/>
                  </a:moveTo>
                  <a:lnTo>
                    <a:pt x="0" y="3047"/>
                  </a:lnTo>
                </a:path>
                <a:path h="3175">
                  <a:moveTo>
                    <a:pt x="0" y="0"/>
                  </a:moveTo>
                  <a:lnTo>
                    <a:pt x="0" y="3047"/>
                  </a:lnTo>
                </a:path>
                <a:path h="3175">
                  <a:moveTo>
                    <a:pt x="0" y="0"/>
                  </a:moveTo>
                  <a:lnTo>
                    <a:pt x="0" y="3047"/>
                  </a:lnTo>
                </a:path>
                <a:path h="3175">
                  <a:moveTo>
                    <a:pt x="0" y="0"/>
                  </a:moveTo>
                  <a:lnTo>
                    <a:pt x="0" y="3047"/>
                  </a:lnTo>
                </a:path>
                <a:path h="3175">
                  <a:moveTo>
                    <a:pt x="0" y="0"/>
                  </a:moveTo>
                  <a:lnTo>
                    <a:pt x="0" y="3047"/>
                  </a:lnTo>
                </a:path>
                <a:path h="3175">
                  <a:moveTo>
                    <a:pt x="0" y="0"/>
                  </a:moveTo>
                  <a:lnTo>
                    <a:pt x="0" y="3047"/>
                  </a:lnTo>
                </a:path>
                <a:path h="3175">
                  <a:moveTo>
                    <a:pt x="0" y="0"/>
                  </a:moveTo>
                  <a:lnTo>
                    <a:pt x="0" y="3047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76" name="object 19776"/>
            <p:cNvSpPr/>
            <p:nvPr/>
          </p:nvSpPr>
          <p:spPr>
            <a:xfrm>
              <a:off x="5923381" y="8574024"/>
              <a:ext cx="3810" cy="3175"/>
            </a:xfrm>
            <a:custGeom>
              <a:avLst/>
              <a:gdLst/>
              <a:ahLst/>
              <a:cxnLst/>
              <a:rect l="l" t="t" r="r" b="b"/>
              <a:pathLst>
                <a:path w="3810" h="3175">
                  <a:moveTo>
                    <a:pt x="3810" y="0"/>
                  </a:moveTo>
                  <a:lnTo>
                    <a:pt x="0" y="3047"/>
                  </a:lnTo>
                </a:path>
                <a:path w="3810" h="3175">
                  <a:moveTo>
                    <a:pt x="3810" y="0"/>
                  </a:moveTo>
                  <a:lnTo>
                    <a:pt x="0" y="3047"/>
                  </a:lnTo>
                </a:path>
                <a:path w="3810" h="3175">
                  <a:moveTo>
                    <a:pt x="3810" y="0"/>
                  </a:moveTo>
                  <a:lnTo>
                    <a:pt x="3810" y="3047"/>
                  </a:lnTo>
                </a:path>
                <a:path w="3810" h="3175">
                  <a:moveTo>
                    <a:pt x="3810" y="0"/>
                  </a:moveTo>
                  <a:lnTo>
                    <a:pt x="3810" y="3047"/>
                  </a:lnTo>
                </a:path>
                <a:path w="3810" h="3175">
                  <a:moveTo>
                    <a:pt x="3810" y="0"/>
                  </a:moveTo>
                  <a:lnTo>
                    <a:pt x="3810" y="3047"/>
                  </a:lnTo>
                </a:path>
                <a:path w="3810" h="3175">
                  <a:moveTo>
                    <a:pt x="3810" y="0"/>
                  </a:moveTo>
                  <a:lnTo>
                    <a:pt x="3810" y="3047"/>
                  </a:lnTo>
                </a:path>
                <a:path w="3810" h="3175">
                  <a:moveTo>
                    <a:pt x="3810" y="0"/>
                  </a:moveTo>
                  <a:lnTo>
                    <a:pt x="3810" y="3047"/>
                  </a:lnTo>
                  <a:lnTo>
                    <a:pt x="381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77" name="object 19777"/>
            <p:cNvSpPr/>
            <p:nvPr/>
          </p:nvSpPr>
          <p:spPr>
            <a:xfrm>
              <a:off x="5923381" y="8574024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78" name="object 19778"/>
            <p:cNvSpPr/>
            <p:nvPr/>
          </p:nvSpPr>
          <p:spPr>
            <a:xfrm>
              <a:off x="5923381" y="857402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10">
                  <a:moveTo>
                    <a:pt x="3810" y="0"/>
                  </a:moveTo>
                  <a:lnTo>
                    <a:pt x="0" y="0"/>
                  </a:lnTo>
                </a:path>
                <a:path w="3810">
                  <a:moveTo>
                    <a:pt x="3810" y="0"/>
                  </a:moveTo>
                  <a:lnTo>
                    <a:pt x="3810" y="0"/>
                  </a:lnTo>
                  <a:lnTo>
                    <a:pt x="381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79" name="object 19779"/>
            <p:cNvSpPr/>
            <p:nvPr/>
          </p:nvSpPr>
          <p:spPr>
            <a:xfrm>
              <a:off x="5924905" y="8574786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2286" y="0"/>
                  </a:moveTo>
                  <a:lnTo>
                    <a:pt x="3902" y="669"/>
                  </a:lnTo>
                  <a:lnTo>
                    <a:pt x="4572" y="2286"/>
                  </a:lnTo>
                  <a:lnTo>
                    <a:pt x="3902" y="3902"/>
                  </a:lnTo>
                  <a:lnTo>
                    <a:pt x="2286" y="4572"/>
                  </a:lnTo>
                  <a:lnTo>
                    <a:pt x="669" y="3902"/>
                  </a:lnTo>
                  <a:lnTo>
                    <a:pt x="0" y="2286"/>
                  </a:lnTo>
                  <a:lnTo>
                    <a:pt x="669" y="669"/>
                  </a:lnTo>
                  <a:lnTo>
                    <a:pt x="228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80" name="object 19780"/>
            <p:cNvSpPr/>
            <p:nvPr/>
          </p:nvSpPr>
          <p:spPr>
            <a:xfrm>
              <a:off x="5923381" y="8574024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81" name="object 19781"/>
            <p:cNvSpPr/>
            <p:nvPr/>
          </p:nvSpPr>
          <p:spPr>
            <a:xfrm>
              <a:off x="5927191" y="8574024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82" name="object 19782"/>
            <p:cNvSpPr/>
            <p:nvPr/>
          </p:nvSpPr>
          <p:spPr>
            <a:xfrm>
              <a:off x="5923381" y="857707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10">
                  <a:moveTo>
                    <a:pt x="0" y="0"/>
                  </a:moveTo>
                  <a:lnTo>
                    <a:pt x="3810" y="0"/>
                  </a:lnTo>
                </a:path>
                <a:path w="381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83" name="object 19783"/>
            <p:cNvSpPr/>
            <p:nvPr/>
          </p:nvSpPr>
          <p:spPr>
            <a:xfrm>
              <a:off x="5927191" y="8574024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84" name="object 19784"/>
            <p:cNvSpPr/>
            <p:nvPr/>
          </p:nvSpPr>
          <p:spPr>
            <a:xfrm>
              <a:off x="5923381" y="8574024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85" name="object 19785"/>
            <p:cNvSpPr/>
            <p:nvPr/>
          </p:nvSpPr>
          <p:spPr>
            <a:xfrm>
              <a:off x="5927191" y="8577072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86" name="object 19786"/>
            <p:cNvSpPr/>
            <p:nvPr/>
          </p:nvSpPr>
          <p:spPr>
            <a:xfrm>
              <a:off x="5923381" y="8577072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87" name="object 19787"/>
            <p:cNvSpPr/>
            <p:nvPr/>
          </p:nvSpPr>
          <p:spPr>
            <a:xfrm>
              <a:off x="5923381" y="857402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10">
                  <a:moveTo>
                    <a:pt x="3810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88" name="object 19788"/>
            <p:cNvSpPr/>
            <p:nvPr/>
          </p:nvSpPr>
          <p:spPr>
            <a:xfrm>
              <a:off x="5923381" y="857707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10">
                  <a:moveTo>
                    <a:pt x="3810" y="0"/>
                  </a:moveTo>
                  <a:lnTo>
                    <a:pt x="0" y="0"/>
                  </a:lnTo>
                  <a:lnTo>
                    <a:pt x="3810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89" name="object 19789"/>
            <p:cNvSpPr/>
            <p:nvPr/>
          </p:nvSpPr>
          <p:spPr>
            <a:xfrm>
              <a:off x="5924905" y="8574786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2286" y="0"/>
                  </a:moveTo>
                  <a:lnTo>
                    <a:pt x="3902" y="669"/>
                  </a:lnTo>
                  <a:lnTo>
                    <a:pt x="4572" y="2286"/>
                  </a:lnTo>
                  <a:lnTo>
                    <a:pt x="3902" y="3902"/>
                  </a:lnTo>
                  <a:lnTo>
                    <a:pt x="2286" y="4572"/>
                  </a:lnTo>
                  <a:lnTo>
                    <a:pt x="669" y="3902"/>
                  </a:lnTo>
                  <a:lnTo>
                    <a:pt x="0" y="2286"/>
                  </a:lnTo>
                  <a:lnTo>
                    <a:pt x="669" y="669"/>
                  </a:lnTo>
                  <a:lnTo>
                    <a:pt x="228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90" name="object 19790"/>
            <p:cNvSpPr/>
            <p:nvPr/>
          </p:nvSpPr>
          <p:spPr>
            <a:xfrm>
              <a:off x="5923381" y="8577072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91" name="object 19791"/>
            <p:cNvSpPr/>
            <p:nvPr/>
          </p:nvSpPr>
          <p:spPr>
            <a:xfrm>
              <a:off x="5921095" y="8574785"/>
              <a:ext cx="8890" cy="5080"/>
            </a:xfrm>
            <a:custGeom>
              <a:avLst/>
              <a:gdLst/>
              <a:ahLst/>
              <a:cxnLst/>
              <a:rect l="l" t="t" r="r" b="b"/>
              <a:pathLst>
                <a:path w="8889" h="5079">
                  <a:moveTo>
                    <a:pt x="8382" y="2286"/>
                  </a:moveTo>
                  <a:lnTo>
                    <a:pt x="7708" y="673"/>
                  </a:lnTo>
                  <a:lnTo>
                    <a:pt x="6096" y="0"/>
                  </a:lnTo>
                  <a:lnTo>
                    <a:pt x="4470" y="673"/>
                  </a:lnTo>
                  <a:lnTo>
                    <a:pt x="4178" y="1371"/>
                  </a:lnTo>
                  <a:lnTo>
                    <a:pt x="3898" y="673"/>
                  </a:lnTo>
                  <a:lnTo>
                    <a:pt x="2286" y="0"/>
                  </a:lnTo>
                  <a:lnTo>
                    <a:pt x="660" y="673"/>
                  </a:lnTo>
                  <a:lnTo>
                    <a:pt x="0" y="2286"/>
                  </a:lnTo>
                  <a:lnTo>
                    <a:pt x="660" y="3911"/>
                  </a:lnTo>
                  <a:lnTo>
                    <a:pt x="2286" y="4572"/>
                  </a:lnTo>
                  <a:lnTo>
                    <a:pt x="3898" y="3911"/>
                  </a:lnTo>
                  <a:lnTo>
                    <a:pt x="4178" y="3225"/>
                  </a:lnTo>
                  <a:lnTo>
                    <a:pt x="4470" y="3911"/>
                  </a:lnTo>
                  <a:lnTo>
                    <a:pt x="6096" y="4572"/>
                  </a:lnTo>
                  <a:lnTo>
                    <a:pt x="7708" y="3911"/>
                  </a:lnTo>
                  <a:lnTo>
                    <a:pt x="8382" y="228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92" name="object 19792"/>
            <p:cNvSpPr/>
            <p:nvPr/>
          </p:nvSpPr>
          <p:spPr>
            <a:xfrm>
              <a:off x="5923381" y="857402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10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93" name="object 19793"/>
            <p:cNvSpPr/>
            <p:nvPr/>
          </p:nvSpPr>
          <p:spPr>
            <a:xfrm>
              <a:off x="5921095" y="8571738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2286" y="0"/>
                  </a:moveTo>
                  <a:lnTo>
                    <a:pt x="3902" y="669"/>
                  </a:lnTo>
                  <a:lnTo>
                    <a:pt x="4572" y="2286"/>
                  </a:lnTo>
                  <a:lnTo>
                    <a:pt x="3902" y="3902"/>
                  </a:lnTo>
                  <a:lnTo>
                    <a:pt x="2286" y="4572"/>
                  </a:lnTo>
                  <a:lnTo>
                    <a:pt x="669" y="3902"/>
                  </a:lnTo>
                  <a:lnTo>
                    <a:pt x="0" y="2286"/>
                  </a:lnTo>
                  <a:lnTo>
                    <a:pt x="669" y="669"/>
                  </a:lnTo>
                  <a:lnTo>
                    <a:pt x="228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94" name="object 19794"/>
            <p:cNvSpPr/>
            <p:nvPr/>
          </p:nvSpPr>
          <p:spPr>
            <a:xfrm>
              <a:off x="5923381" y="857402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10">
                  <a:moveTo>
                    <a:pt x="3810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95" name="object 19795"/>
            <p:cNvSpPr/>
            <p:nvPr/>
          </p:nvSpPr>
          <p:spPr>
            <a:xfrm>
              <a:off x="5924905" y="8571738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2286" y="0"/>
                  </a:moveTo>
                  <a:lnTo>
                    <a:pt x="3902" y="669"/>
                  </a:lnTo>
                  <a:lnTo>
                    <a:pt x="4572" y="2286"/>
                  </a:lnTo>
                  <a:lnTo>
                    <a:pt x="3902" y="3902"/>
                  </a:lnTo>
                  <a:lnTo>
                    <a:pt x="2286" y="4572"/>
                  </a:lnTo>
                  <a:lnTo>
                    <a:pt x="669" y="3902"/>
                  </a:lnTo>
                  <a:lnTo>
                    <a:pt x="0" y="2286"/>
                  </a:lnTo>
                  <a:lnTo>
                    <a:pt x="669" y="669"/>
                  </a:lnTo>
                  <a:lnTo>
                    <a:pt x="228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96" name="object 19796"/>
            <p:cNvSpPr/>
            <p:nvPr/>
          </p:nvSpPr>
          <p:spPr>
            <a:xfrm>
              <a:off x="5923381" y="857402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10">
                  <a:moveTo>
                    <a:pt x="0" y="0"/>
                  </a:moveTo>
                  <a:lnTo>
                    <a:pt x="3810" y="0"/>
                  </a:lnTo>
                </a:path>
                <a:path w="381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97" name="object 19797"/>
            <p:cNvSpPr/>
            <p:nvPr/>
          </p:nvSpPr>
          <p:spPr>
            <a:xfrm>
              <a:off x="5921095" y="8567927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89" h="8890">
                  <a:moveTo>
                    <a:pt x="8382" y="2286"/>
                  </a:moveTo>
                  <a:lnTo>
                    <a:pt x="7708" y="673"/>
                  </a:lnTo>
                  <a:lnTo>
                    <a:pt x="6096" y="0"/>
                  </a:lnTo>
                  <a:lnTo>
                    <a:pt x="4470" y="673"/>
                  </a:lnTo>
                  <a:lnTo>
                    <a:pt x="3810" y="2286"/>
                  </a:lnTo>
                  <a:lnTo>
                    <a:pt x="4470" y="3911"/>
                  </a:lnTo>
                  <a:lnTo>
                    <a:pt x="5156" y="4203"/>
                  </a:lnTo>
                  <a:lnTo>
                    <a:pt x="4470" y="4483"/>
                  </a:lnTo>
                  <a:lnTo>
                    <a:pt x="4178" y="5181"/>
                  </a:lnTo>
                  <a:lnTo>
                    <a:pt x="3898" y="4483"/>
                  </a:lnTo>
                  <a:lnTo>
                    <a:pt x="2286" y="3810"/>
                  </a:lnTo>
                  <a:lnTo>
                    <a:pt x="660" y="4483"/>
                  </a:lnTo>
                  <a:lnTo>
                    <a:pt x="0" y="6096"/>
                  </a:lnTo>
                  <a:lnTo>
                    <a:pt x="660" y="7721"/>
                  </a:lnTo>
                  <a:lnTo>
                    <a:pt x="2286" y="8382"/>
                  </a:lnTo>
                  <a:lnTo>
                    <a:pt x="3898" y="7721"/>
                  </a:lnTo>
                  <a:lnTo>
                    <a:pt x="4178" y="7035"/>
                  </a:lnTo>
                  <a:lnTo>
                    <a:pt x="4470" y="7721"/>
                  </a:lnTo>
                  <a:lnTo>
                    <a:pt x="6096" y="8382"/>
                  </a:lnTo>
                  <a:lnTo>
                    <a:pt x="7708" y="7721"/>
                  </a:lnTo>
                  <a:lnTo>
                    <a:pt x="8382" y="6096"/>
                  </a:lnTo>
                  <a:lnTo>
                    <a:pt x="7708" y="4483"/>
                  </a:lnTo>
                  <a:lnTo>
                    <a:pt x="7010" y="4203"/>
                  </a:lnTo>
                  <a:lnTo>
                    <a:pt x="7708" y="3911"/>
                  </a:lnTo>
                  <a:lnTo>
                    <a:pt x="8382" y="228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98" name="object 19798"/>
            <p:cNvSpPr/>
            <p:nvPr/>
          </p:nvSpPr>
          <p:spPr>
            <a:xfrm>
              <a:off x="5923381" y="857021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10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99" name="object 19799"/>
            <p:cNvSpPr/>
            <p:nvPr/>
          </p:nvSpPr>
          <p:spPr>
            <a:xfrm>
              <a:off x="5921095" y="8567927"/>
              <a:ext cx="8890" cy="5080"/>
            </a:xfrm>
            <a:custGeom>
              <a:avLst/>
              <a:gdLst/>
              <a:ahLst/>
              <a:cxnLst/>
              <a:rect l="l" t="t" r="r" b="b"/>
              <a:pathLst>
                <a:path w="8889" h="5079">
                  <a:moveTo>
                    <a:pt x="8382" y="2286"/>
                  </a:moveTo>
                  <a:lnTo>
                    <a:pt x="7708" y="673"/>
                  </a:lnTo>
                  <a:lnTo>
                    <a:pt x="6096" y="0"/>
                  </a:lnTo>
                  <a:lnTo>
                    <a:pt x="4470" y="673"/>
                  </a:lnTo>
                  <a:lnTo>
                    <a:pt x="4178" y="1371"/>
                  </a:lnTo>
                  <a:lnTo>
                    <a:pt x="3898" y="673"/>
                  </a:lnTo>
                  <a:lnTo>
                    <a:pt x="2286" y="0"/>
                  </a:lnTo>
                  <a:lnTo>
                    <a:pt x="660" y="673"/>
                  </a:lnTo>
                  <a:lnTo>
                    <a:pt x="0" y="2286"/>
                  </a:lnTo>
                  <a:lnTo>
                    <a:pt x="660" y="3911"/>
                  </a:lnTo>
                  <a:lnTo>
                    <a:pt x="2286" y="4572"/>
                  </a:lnTo>
                  <a:lnTo>
                    <a:pt x="3898" y="3911"/>
                  </a:lnTo>
                  <a:lnTo>
                    <a:pt x="4178" y="3225"/>
                  </a:lnTo>
                  <a:lnTo>
                    <a:pt x="4470" y="3911"/>
                  </a:lnTo>
                  <a:lnTo>
                    <a:pt x="6096" y="4572"/>
                  </a:lnTo>
                  <a:lnTo>
                    <a:pt x="7708" y="3911"/>
                  </a:lnTo>
                  <a:lnTo>
                    <a:pt x="8382" y="228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00" name="object 19800"/>
            <p:cNvSpPr/>
            <p:nvPr/>
          </p:nvSpPr>
          <p:spPr>
            <a:xfrm>
              <a:off x="5923381" y="857021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10">
                  <a:moveTo>
                    <a:pt x="0" y="0"/>
                  </a:moveTo>
                  <a:lnTo>
                    <a:pt x="0" y="0"/>
                  </a:lnTo>
                  <a:lnTo>
                    <a:pt x="381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01" name="object 19801"/>
            <p:cNvSpPr/>
            <p:nvPr/>
          </p:nvSpPr>
          <p:spPr>
            <a:xfrm>
              <a:off x="5921095" y="8567927"/>
              <a:ext cx="8890" cy="5080"/>
            </a:xfrm>
            <a:custGeom>
              <a:avLst/>
              <a:gdLst/>
              <a:ahLst/>
              <a:cxnLst/>
              <a:rect l="l" t="t" r="r" b="b"/>
              <a:pathLst>
                <a:path w="8889" h="5079">
                  <a:moveTo>
                    <a:pt x="8382" y="2286"/>
                  </a:moveTo>
                  <a:lnTo>
                    <a:pt x="7708" y="673"/>
                  </a:lnTo>
                  <a:lnTo>
                    <a:pt x="6096" y="0"/>
                  </a:lnTo>
                  <a:lnTo>
                    <a:pt x="4470" y="673"/>
                  </a:lnTo>
                  <a:lnTo>
                    <a:pt x="4178" y="1371"/>
                  </a:lnTo>
                  <a:lnTo>
                    <a:pt x="3898" y="673"/>
                  </a:lnTo>
                  <a:lnTo>
                    <a:pt x="2286" y="0"/>
                  </a:lnTo>
                  <a:lnTo>
                    <a:pt x="660" y="673"/>
                  </a:lnTo>
                  <a:lnTo>
                    <a:pt x="0" y="2286"/>
                  </a:lnTo>
                  <a:lnTo>
                    <a:pt x="660" y="3911"/>
                  </a:lnTo>
                  <a:lnTo>
                    <a:pt x="2286" y="4572"/>
                  </a:lnTo>
                  <a:lnTo>
                    <a:pt x="3898" y="3911"/>
                  </a:lnTo>
                  <a:lnTo>
                    <a:pt x="4178" y="3225"/>
                  </a:lnTo>
                  <a:lnTo>
                    <a:pt x="4470" y="3911"/>
                  </a:lnTo>
                  <a:lnTo>
                    <a:pt x="6096" y="4572"/>
                  </a:lnTo>
                  <a:lnTo>
                    <a:pt x="7708" y="3911"/>
                  </a:lnTo>
                  <a:lnTo>
                    <a:pt x="8382" y="228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02" name="object 19802"/>
            <p:cNvSpPr/>
            <p:nvPr/>
          </p:nvSpPr>
          <p:spPr>
            <a:xfrm>
              <a:off x="5923381" y="8574024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5">
                  <a:moveTo>
                    <a:pt x="6858" y="0"/>
                  </a:moveTo>
                  <a:lnTo>
                    <a:pt x="0" y="0"/>
                  </a:lnTo>
                </a:path>
                <a:path w="6985">
                  <a:moveTo>
                    <a:pt x="6858" y="0"/>
                  </a:moveTo>
                  <a:lnTo>
                    <a:pt x="0" y="0"/>
                  </a:lnTo>
                </a:path>
                <a:path w="6985">
                  <a:moveTo>
                    <a:pt x="6858" y="0"/>
                  </a:moveTo>
                  <a:lnTo>
                    <a:pt x="0" y="0"/>
                  </a:lnTo>
                </a:path>
                <a:path w="6985">
                  <a:moveTo>
                    <a:pt x="685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03" name="object 19803"/>
            <p:cNvSpPr/>
            <p:nvPr/>
          </p:nvSpPr>
          <p:spPr>
            <a:xfrm>
              <a:off x="5927953" y="8578596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2286" y="0"/>
                  </a:moveTo>
                  <a:lnTo>
                    <a:pt x="3902" y="669"/>
                  </a:lnTo>
                  <a:lnTo>
                    <a:pt x="4572" y="2285"/>
                  </a:lnTo>
                  <a:lnTo>
                    <a:pt x="3902" y="3902"/>
                  </a:lnTo>
                  <a:lnTo>
                    <a:pt x="2286" y="4571"/>
                  </a:lnTo>
                  <a:lnTo>
                    <a:pt x="669" y="3902"/>
                  </a:lnTo>
                  <a:lnTo>
                    <a:pt x="0" y="2285"/>
                  </a:lnTo>
                  <a:lnTo>
                    <a:pt x="669" y="669"/>
                  </a:lnTo>
                  <a:lnTo>
                    <a:pt x="228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04" name="object 19804"/>
            <p:cNvSpPr/>
            <p:nvPr/>
          </p:nvSpPr>
          <p:spPr>
            <a:xfrm>
              <a:off x="5930239" y="8583930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5">
                  <a:moveTo>
                    <a:pt x="6858" y="0"/>
                  </a:moveTo>
                  <a:lnTo>
                    <a:pt x="0" y="0"/>
                  </a:lnTo>
                </a:path>
                <a:path w="6985">
                  <a:moveTo>
                    <a:pt x="685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05" name="object 19805"/>
            <p:cNvSpPr/>
            <p:nvPr/>
          </p:nvSpPr>
          <p:spPr>
            <a:xfrm>
              <a:off x="5930239" y="8580882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06" name="object 19806"/>
            <p:cNvSpPr/>
            <p:nvPr/>
          </p:nvSpPr>
          <p:spPr>
            <a:xfrm>
              <a:off x="5930239" y="8583930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5">
                  <a:moveTo>
                    <a:pt x="6858" y="0"/>
                  </a:moveTo>
                  <a:lnTo>
                    <a:pt x="0" y="0"/>
                  </a:lnTo>
                </a:path>
                <a:path w="6985">
                  <a:moveTo>
                    <a:pt x="685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07" name="object 19807"/>
            <p:cNvSpPr/>
            <p:nvPr/>
          </p:nvSpPr>
          <p:spPr>
            <a:xfrm>
              <a:off x="5930239" y="8580882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08" name="object 19808"/>
            <p:cNvSpPr/>
            <p:nvPr/>
          </p:nvSpPr>
          <p:spPr>
            <a:xfrm>
              <a:off x="5930239" y="857021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0"/>
                  </a:moveTo>
                  <a:lnTo>
                    <a:pt x="0" y="3809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09" name="object 19809"/>
            <p:cNvSpPr/>
            <p:nvPr/>
          </p:nvSpPr>
          <p:spPr>
            <a:xfrm>
              <a:off x="5933287" y="8580882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70">
                  <a:moveTo>
                    <a:pt x="0" y="0"/>
                  </a:moveTo>
                  <a:lnTo>
                    <a:pt x="1371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10" name="object 19810"/>
            <p:cNvSpPr/>
            <p:nvPr/>
          </p:nvSpPr>
          <p:spPr>
            <a:xfrm>
              <a:off x="5947003" y="8580882"/>
              <a:ext cx="3810" cy="3175"/>
            </a:xfrm>
            <a:custGeom>
              <a:avLst/>
              <a:gdLst/>
              <a:ahLst/>
              <a:cxnLst/>
              <a:rect l="l" t="t" r="r" b="b"/>
              <a:pathLst>
                <a:path w="3810" h="3175">
                  <a:moveTo>
                    <a:pt x="3810" y="3048"/>
                  </a:moveTo>
                  <a:lnTo>
                    <a:pt x="3810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11" name="object 19811"/>
            <p:cNvSpPr/>
            <p:nvPr/>
          </p:nvSpPr>
          <p:spPr>
            <a:xfrm>
              <a:off x="5931001" y="8578596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2286" y="0"/>
                  </a:moveTo>
                  <a:lnTo>
                    <a:pt x="3902" y="669"/>
                  </a:lnTo>
                  <a:lnTo>
                    <a:pt x="4572" y="2285"/>
                  </a:lnTo>
                  <a:lnTo>
                    <a:pt x="3902" y="3902"/>
                  </a:lnTo>
                  <a:lnTo>
                    <a:pt x="2286" y="4571"/>
                  </a:lnTo>
                  <a:lnTo>
                    <a:pt x="669" y="3902"/>
                  </a:lnTo>
                  <a:lnTo>
                    <a:pt x="0" y="2285"/>
                  </a:lnTo>
                  <a:lnTo>
                    <a:pt x="669" y="669"/>
                  </a:lnTo>
                  <a:lnTo>
                    <a:pt x="228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12" name="object 19812"/>
            <p:cNvSpPr/>
            <p:nvPr/>
          </p:nvSpPr>
          <p:spPr>
            <a:xfrm>
              <a:off x="5933287" y="8580882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3048"/>
                  </a:moveTo>
                  <a:lnTo>
                    <a:pt x="0" y="0"/>
                  </a:lnTo>
                </a:path>
                <a:path h="3175">
                  <a:moveTo>
                    <a:pt x="0" y="304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13" name="object 19813"/>
            <p:cNvSpPr/>
            <p:nvPr/>
          </p:nvSpPr>
          <p:spPr>
            <a:xfrm>
              <a:off x="5934811" y="8581644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2286" y="0"/>
                  </a:moveTo>
                  <a:lnTo>
                    <a:pt x="3902" y="669"/>
                  </a:lnTo>
                  <a:lnTo>
                    <a:pt x="4572" y="2285"/>
                  </a:lnTo>
                  <a:lnTo>
                    <a:pt x="3902" y="3902"/>
                  </a:lnTo>
                  <a:lnTo>
                    <a:pt x="2286" y="4571"/>
                  </a:lnTo>
                  <a:lnTo>
                    <a:pt x="669" y="3902"/>
                  </a:lnTo>
                  <a:lnTo>
                    <a:pt x="0" y="2285"/>
                  </a:lnTo>
                  <a:lnTo>
                    <a:pt x="669" y="669"/>
                  </a:lnTo>
                  <a:lnTo>
                    <a:pt x="228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14" name="object 19814"/>
            <p:cNvSpPr/>
            <p:nvPr/>
          </p:nvSpPr>
          <p:spPr>
            <a:xfrm>
              <a:off x="5933287" y="858088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10">
                  <a:moveTo>
                    <a:pt x="3810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15" name="object 19815"/>
            <p:cNvSpPr/>
            <p:nvPr/>
          </p:nvSpPr>
          <p:spPr>
            <a:xfrm>
              <a:off x="5934811" y="8581644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2286" y="0"/>
                  </a:moveTo>
                  <a:lnTo>
                    <a:pt x="3902" y="669"/>
                  </a:lnTo>
                  <a:lnTo>
                    <a:pt x="4572" y="2285"/>
                  </a:lnTo>
                  <a:lnTo>
                    <a:pt x="3902" y="3902"/>
                  </a:lnTo>
                  <a:lnTo>
                    <a:pt x="2286" y="4571"/>
                  </a:lnTo>
                  <a:lnTo>
                    <a:pt x="669" y="3902"/>
                  </a:lnTo>
                  <a:lnTo>
                    <a:pt x="0" y="2285"/>
                  </a:lnTo>
                  <a:lnTo>
                    <a:pt x="669" y="669"/>
                  </a:lnTo>
                  <a:lnTo>
                    <a:pt x="228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16" name="object 19816"/>
            <p:cNvSpPr/>
            <p:nvPr/>
          </p:nvSpPr>
          <p:spPr>
            <a:xfrm>
              <a:off x="5933287" y="858088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10">
                  <a:moveTo>
                    <a:pt x="3810" y="0"/>
                  </a:moveTo>
                  <a:lnTo>
                    <a:pt x="0" y="0"/>
                  </a:lnTo>
                </a:path>
                <a:path w="3810">
                  <a:moveTo>
                    <a:pt x="3810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17" name="object 19817"/>
            <p:cNvSpPr/>
            <p:nvPr/>
          </p:nvSpPr>
          <p:spPr>
            <a:xfrm>
              <a:off x="5923381" y="8583930"/>
              <a:ext cx="24130" cy="0"/>
            </a:xfrm>
            <a:custGeom>
              <a:avLst/>
              <a:gdLst/>
              <a:ahLst/>
              <a:cxnLst/>
              <a:rect l="l" t="t" r="r" b="b"/>
              <a:pathLst>
                <a:path w="24129">
                  <a:moveTo>
                    <a:pt x="23622" y="0"/>
                  </a:moveTo>
                  <a:lnTo>
                    <a:pt x="0" y="0"/>
                  </a:lnTo>
                </a:path>
                <a:path w="24129">
                  <a:moveTo>
                    <a:pt x="23622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18" name="object 19818"/>
            <p:cNvSpPr/>
            <p:nvPr/>
          </p:nvSpPr>
          <p:spPr>
            <a:xfrm>
              <a:off x="5930239" y="8574024"/>
              <a:ext cx="0" cy="13970"/>
            </a:xfrm>
            <a:custGeom>
              <a:avLst/>
              <a:gdLst/>
              <a:ahLst/>
              <a:cxnLst/>
              <a:rect l="l" t="t" r="r" b="b"/>
              <a:pathLst>
                <a:path h="13970">
                  <a:moveTo>
                    <a:pt x="0" y="0"/>
                  </a:moveTo>
                  <a:lnTo>
                    <a:pt x="0" y="13716"/>
                  </a:lnTo>
                </a:path>
                <a:path h="13970">
                  <a:moveTo>
                    <a:pt x="0" y="0"/>
                  </a:moveTo>
                  <a:lnTo>
                    <a:pt x="0" y="13716"/>
                  </a:lnTo>
                  <a:lnTo>
                    <a:pt x="0" y="1371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19" name="object 19819"/>
            <p:cNvSpPr/>
            <p:nvPr/>
          </p:nvSpPr>
          <p:spPr>
            <a:xfrm>
              <a:off x="5930239" y="8587740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5">
                  <a:moveTo>
                    <a:pt x="6858" y="0"/>
                  </a:moveTo>
                  <a:lnTo>
                    <a:pt x="0" y="0"/>
                  </a:lnTo>
                </a:path>
                <a:path w="6985">
                  <a:moveTo>
                    <a:pt x="685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20" name="object 19820"/>
            <p:cNvSpPr/>
            <p:nvPr/>
          </p:nvSpPr>
          <p:spPr>
            <a:xfrm>
              <a:off x="5930239" y="8580882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4">
                  <a:moveTo>
                    <a:pt x="0" y="0"/>
                  </a:moveTo>
                  <a:lnTo>
                    <a:pt x="0" y="6858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21" name="object 19821"/>
            <p:cNvSpPr/>
            <p:nvPr/>
          </p:nvSpPr>
          <p:spPr>
            <a:xfrm>
              <a:off x="5930239" y="8587740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22" name="object 19822"/>
            <p:cNvSpPr/>
            <p:nvPr/>
          </p:nvSpPr>
          <p:spPr>
            <a:xfrm>
              <a:off x="5930239" y="8587740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5">
                  <a:moveTo>
                    <a:pt x="6858" y="0"/>
                  </a:moveTo>
                  <a:lnTo>
                    <a:pt x="0" y="0"/>
                  </a:lnTo>
                </a:path>
                <a:path w="6985">
                  <a:moveTo>
                    <a:pt x="685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23" name="object 19823"/>
            <p:cNvSpPr/>
            <p:nvPr/>
          </p:nvSpPr>
          <p:spPr>
            <a:xfrm>
              <a:off x="5930239" y="8580882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4">
                  <a:moveTo>
                    <a:pt x="0" y="0"/>
                  </a:moveTo>
                  <a:lnTo>
                    <a:pt x="0" y="6858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24" name="object 19824"/>
            <p:cNvSpPr/>
            <p:nvPr/>
          </p:nvSpPr>
          <p:spPr>
            <a:xfrm>
              <a:off x="5927953" y="8585454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2286" y="0"/>
                  </a:moveTo>
                  <a:lnTo>
                    <a:pt x="3902" y="669"/>
                  </a:lnTo>
                  <a:lnTo>
                    <a:pt x="4572" y="2286"/>
                  </a:lnTo>
                  <a:lnTo>
                    <a:pt x="3902" y="3902"/>
                  </a:lnTo>
                  <a:lnTo>
                    <a:pt x="2286" y="4572"/>
                  </a:lnTo>
                  <a:lnTo>
                    <a:pt x="669" y="3902"/>
                  </a:lnTo>
                  <a:lnTo>
                    <a:pt x="0" y="2286"/>
                  </a:lnTo>
                  <a:lnTo>
                    <a:pt x="669" y="669"/>
                  </a:lnTo>
                  <a:lnTo>
                    <a:pt x="228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25" name="object 19825"/>
            <p:cNvSpPr/>
            <p:nvPr/>
          </p:nvSpPr>
          <p:spPr>
            <a:xfrm>
              <a:off x="5933287" y="8587740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70">
                  <a:moveTo>
                    <a:pt x="0" y="0"/>
                  </a:moveTo>
                  <a:lnTo>
                    <a:pt x="1371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26" name="object 19826"/>
            <p:cNvSpPr/>
            <p:nvPr/>
          </p:nvSpPr>
          <p:spPr>
            <a:xfrm>
              <a:off x="5950813" y="8583930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381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27" name="object 19827"/>
            <p:cNvSpPr/>
            <p:nvPr/>
          </p:nvSpPr>
          <p:spPr>
            <a:xfrm>
              <a:off x="5948527" y="8585454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2286" y="0"/>
                  </a:moveTo>
                  <a:lnTo>
                    <a:pt x="3902" y="669"/>
                  </a:lnTo>
                  <a:lnTo>
                    <a:pt x="4572" y="2286"/>
                  </a:lnTo>
                  <a:lnTo>
                    <a:pt x="3902" y="3902"/>
                  </a:lnTo>
                  <a:lnTo>
                    <a:pt x="2286" y="4572"/>
                  </a:lnTo>
                  <a:lnTo>
                    <a:pt x="669" y="3902"/>
                  </a:lnTo>
                  <a:lnTo>
                    <a:pt x="0" y="2286"/>
                  </a:lnTo>
                  <a:lnTo>
                    <a:pt x="669" y="669"/>
                  </a:lnTo>
                  <a:lnTo>
                    <a:pt x="228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28" name="object 19828"/>
            <p:cNvSpPr/>
            <p:nvPr/>
          </p:nvSpPr>
          <p:spPr>
            <a:xfrm>
              <a:off x="5947003" y="8580882"/>
              <a:ext cx="3810" cy="6985"/>
            </a:xfrm>
            <a:custGeom>
              <a:avLst/>
              <a:gdLst/>
              <a:ahLst/>
              <a:cxnLst/>
              <a:rect l="l" t="t" r="r" b="b"/>
              <a:pathLst>
                <a:path w="3810" h="6984">
                  <a:moveTo>
                    <a:pt x="3810" y="0"/>
                  </a:moveTo>
                  <a:lnTo>
                    <a:pt x="3810" y="6858"/>
                  </a:lnTo>
                  <a:lnTo>
                    <a:pt x="0" y="6858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29" name="object 19829"/>
            <p:cNvSpPr/>
            <p:nvPr/>
          </p:nvSpPr>
          <p:spPr>
            <a:xfrm>
              <a:off x="5947003" y="8580882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4">
                  <a:moveTo>
                    <a:pt x="0" y="0"/>
                  </a:moveTo>
                  <a:lnTo>
                    <a:pt x="0" y="6858"/>
                  </a:lnTo>
                  <a:lnTo>
                    <a:pt x="0" y="685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30" name="object 19830"/>
            <p:cNvSpPr/>
            <p:nvPr/>
          </p:nvSpPr>
          <p:spPr>
            <a:xfrm>
              <a:off x="5933287" y="8580882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4">
                  <a:moveTo>
                    <a:pt x="0" y="0"/>
                  </a:moveTo>
                  <a:lnTo>
                    <a:pt x="0" y="6858"/>
                  </a:lnTo>
                  <a:lnTo>
                    <a:pt x="0" y="3048"/>
                  </a:lnTo>
                </a:path>
                <a:path h="6984">
                  <a:moveTo>
                    <a:pt x="0" y="0"/>
                  </a:moveTo>
                  <a:lnTo>
                    <a:pt x="0" y="6858"/>
                  </a:ln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31" name="object 19831"/>
            <p:cNvSpPr/>
            <p:nvPr/>
          </p:nvSpPr>
          <p:spPr>
            <a:xfrm>
              <a:off x="5931001" y="8585454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2286" y="0"/>
                  </a:moveTo>
                  <a:lnTo>
                    <a:pt x="3902" y="669"/>
                  </a:lnTo>
                  <a:lnTo>
                    <a:pt x="4572" y="2286"/>
                  </a:lnTo>
                  <a:lnTo>
                    <a:pt x="3902" y="3902"/>
                  </a:lnTo>
                  <a:lnTo>
                    <a:pt x="2286" y="4572"/>
                  </a:lnTo>
                  <a:lnTo>
                    <a:pt x="669" y="3902"/>
                  </a:lnTo>
                  <a:lnTo>
                    <a:pt x="0" y="2286"/>
                  </a:lnTo>
                  <a:lnTo>
                    <a:pt x="669" y="669"/>
                  </a:lnTo>
                  <a:lnTo>
                    <a:pt x="228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32" name="object 19832"/>
            <p:cNvSpPr/>
            <p:nvPr/>
          </p:nvSpPr>
          <p:spPr>
            <a:xfrm>
              <a:off x="5933287" y="8583930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09">
                  <a:moveTo>
                    <a:pt x="3810" y="3810"/>
                  </a:moveTo>
                  <a:lnTo>
                    <a:pt x="3810" y="0"/>
                  </a:lnTo>
                </a:path>
                <a:path w="3810" h="3809">
                  <a:moveTo>
                    <a:pt x="3810" y="3810"/>
                  </a:moveTo>
                  <a:lnTo>
                    <a:pt x="3810" y="0"/>
                  </a:lnTo>
                  <a:lnTo>
                    <a:pt x="3810" y="3810"/>
                  </a:lnTo>
                  <a:lnTo>
                    <a:pt x="0" y="3810"/>
                  </a:lnTo>
                </a:path>
                <a:path w="3810" h="3809">
                  <a:moveTo>
                    <a:pt x="3810" y="3810"/>
                  </a:moveTo>
                  <a:lnTo>
                    <a:pt x="3810" y="0"/>
                  </a:lnTo>
                  <a:lnTo>
                    <a:pt x="3810" y="3810"/>
                  </a:lnTo>
                  <a:lnTo>
                    <a:pt x="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33" name="object 19833"/>
            <p:cNvSpPr/>
            <p:nvPr/>
          </p:nvSpPr>
          <p:spPr>
            <a:xfrm>
              <a:off x="5933287" y="8580882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4">
                  <a:moveTo>
                    <a:pt x="0" y="0"/>
                  </a:moveTo>
                  <a:lnTo>
                    <a:pt x="0" y="685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34" name="object 19834"/>
            <p:cNvSpPr/>
            <p:nvPr/>
          </p:nvSpPr>
          <p:spPr>
            <a:xfrm>
              <a:off x="5933287" y="858774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10">
                  <a:moveTo>
                    <a:pt x="3810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35" name="object 19835"/>
            <p:cNvSpPr/>
            <p:nvPr/>
          </p:nvSpPr>
          <p:spPr>
            <a:xfrm>
              <a:off x="5930239" y="8574024"/>
              <a:ext cx="0" cy="13970"/>
            </a:xfrm>
            <a:custGeom>
              <a:avLst/>
              <a:gdLst/>
              <a:ahLst/>
              <a:cxnLst/>
              <a:rect l="l" t="t" r="r" b="b"/>
              <a:pathLst>
                <a:path h="13970">
                  <a:moveTo>
                    <a:pt x="0" y="0"/>
                  </a:moveTo>
                  <a:lnTo>
                    <a:pt x="0" y="13716"/>
                  </a:lnTo>
                </a:path>
                <a:path h="13970">
                  <a:moveTo>
                    <a:pt x="0" y="0"/>
                  </a:moveTo>
                  <a:lnTo>
                    <a:pt x="0" y="1371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36" name="object 19836"/>
            <p:cNvSpPr/>
            <p:nvPr/>
          </p:nvSpPr>
          <p:spPr>
            <a:xfrm>
              <a:off x="5931001" y="8642604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2286" y="0"/>
                  </a:moveTo>
                  <a:lnTo>
                    <a:pt x="3902" y="669"/>
                  </a:lnTo>
                  <a:lnTo>
                    <a:pt x="4572" y="2286"/>
                  </a:lnTo>
                  <a:lnTo>
                    <a:pt x="3902" y="3902"/>
                  </a:lnTo>
                  <a:lnTo>
                    <a:pt x="2286" y="4572"/>
                  </a:lnTo>
                  <a:lnTo>
                    <a:pt x="669" y="3902"/>
                  </a:lnTo>
                  <a:lnTo>
                    <a:pt x="0" y="2286"/>
                  </a:lnTo>
                  <a:lnTo>
                    <a:pt x="669" y="669"/>
                  </a:lnTo>
                  <a:lnTo>
                    <a:pt x="228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37" name="object 19837"/>
            <p:cNvSpPr/>
            <p:nvPr/>
          </p:nvSpPr>
          <p:spPr>
            <a:xfrm>
              <a:off x="5931763" y="863574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6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38" name="object 19838"/>
            <p:cNvSpPr/>
            <p:nvPr/>
          </p:nvSpPr>
          <p:spPr>
            <a:xfrm>
              <a:off x="5931001" y="863574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762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39" name="object 19839"/>
            <p:cNvSpPr/>
            <p:nvPr/>
          </p:nvSpPr>
          <p:spPr>
            <a:xfrm>
              <a:off x="5940907" y="8645652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76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40" name="object 19840"/>
            <p:cNvSpPr/>
            <p:nvPr/>
          </p:nvSpPr>
          <p:spPr>
            <a:xfrm>
              <a:off x="5940907" y="8646414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762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41" name="object 19841"/>
            <p:cNvSpPr/>
            <p:nvPr/>
          </p:nvSpPr>
          <p:spPr>
            <a:xfrm>
              <a:off x="5931001" y="8646414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762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42" name="object 19842"/>
            <p:cNvSpPr/>
            <p:nvPr/>
          </p:nvSpPr>
          <p:spPr>
            <a:xfrm>
              <a:off x="5933287" y="8644890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43" name="object 19843"/>
            <p:cNvSpPr/>
            <p:nvPr/>
          </p:nvSpPr>
          <p:spPr>
            <a:xfrm>
              <a:off x="5930239" y="8644890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0"/>
                  </a:moveTo>
                  <a:lnTo>
                    <a:pt x="3048" y="0"/>
                  </a:lnTo>
                </a:path>
                <a:path w="3175" h="3175">
                  <a:moveTo>
                    <a:pt x="0" y="0"/>
                  </a:moveTo>
                  <a:lnTo>
                    <a:pt x="3048" y="0"/>
                  </a:lnTo>
                </a:path>
                <a:path w="3175" h="3175">
                  <a:moveTo>
                    <a:pt x="0" y="0"/>
                  </a:moveTo>
                  <a:lnTo>
                    <a:pt x="0" y="0"/>
                  </a:lnTo>
                  <a:lnTo>
                    <a:pt x="0" y="3047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44" name="object 19844"/>
            <p:cNvSpPr/>
            <p:nvPr/>
          </p:nvSpPr>
          <p:spPr>
            <a:xfrm>
              <a:off x="5933287" y="8644890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45" name="object 19845"/>
            <p:cNvSpPr/>
            <p:nvPr/>
          </p:nvSpPr>
          <p:spPr>
            <a:xfrm>
              <a:off x="5930239" y="864489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48" y="0"/>
                  </a:lnTo>
                </a:path>
                <a:path w="3175">
                  <a:moveTo>
                    <a:pt x="0" y="0"/>
                  </a:moveTo>
                  <a:lnTo>
                    <a:pt x="30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46" name="object 19846"/>
            <p:cNvSpPr/>
            <p:nvPr/>
          </p:nvSpPr>
          <p:spPr>
            <a:xfrm>
              <a:off x="5933287" y="8641842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3047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47" name="object 19847"/>
            <p:cNvSpPr/>
            <p:nvPr/>
          </p:nvSpPr>
          <p:spPr>
            <a:xfrm>
              <a:off x="5931001" y="8642604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2286" y="0"/>
                  </a:moveTo>
                  <a:lnTo>
                    <a:pt x="3902" y="669"/>
                  </a:lnTo>
                  <a:lnTo>
                    <a:pt x="4572" y="2285"/>
                  </a:lnTo>
                  <a:lnTo>
                    <a:pt x="3902" y="3902"/>
                  </a:lnTo>
                  <a:lnTo>
                    <a:pt x="2286" y="4571"/>
                  </a:lnTo>
                  <a:lnTo>
                    <a:pt x="669" y="3902"/>
                  </a:lnTo>
                  <a:lnTo>
                    <a:pt x="0" y="2285"/>
                  </a:lnTo>
                  <a:lnTo>
                    <a:pt x="669" y="669"/>
                  </a:lnTo>
                  <a:lnTo>
                    <a:pt x="228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48" name="object 19848"/>
            <p:cNvSpPr/>
            <p:nvPr/>
          </p:nvSpPr>
          <p:spPr>
            <a:xfrm>
              <a:off x="5933287" y="8641842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49" name="object 19849"/>
            <p:cNvSpPr/>
            <p:nvPr/>
          </p:nvSpPr>
          <p:spPr>
            <a:xfrm>
              <a:off x="5931001" y="8639556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2286" y="0"/>
                  </a:moveTo>
                  <a:lnTo>
                    <a:pt x="3902" y="669"/>
                  </a:lnTo>
                  <a:lnTo>
                    <a:pt x="4572" y="2285"/>
                  </a:lnTo>
                  <a:lnTo>
                    <a:pt x="3902" y="3902"/>
                  </a:lnTo>
                  <a:lnTo>
                    <a:pt x="2286" y="4571"/>
                  </a:lnTo>
                  <a:lnTo>
                    <a:pt x="669" y="3902"/>
                  </a:lnTo>
                  <a:lnTo>
                    <a:pt x="0" y="2285"/>
                  </a:lnTo>
                  <a:lnTo>
                    <a:pt x="669" y="669"/>
                  </a:lnTo>
                  <a:lnTo>
                    <a:pt x="228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50" name="object 19850"/>
            <p:cNvSpPr/>
            <p:nvPr/>
          </p:nvSpPr>
          <p:spPr>
            <a:xfrm>
              <a:off x="5933287" y="8638032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0"/>
                  </a:moveTo>
                  <a:lnTo>
                    <a:pt x="0" y="3810"/>
                  </a:lnTo>
                </a:path>
                <a:path h="3809">
                  <a:moveTo>
                    <a:pt x="0" y="0"/>
                  </a:moveTo>
                  <a:lnTo>
                    <a:pt x="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51" name="object 19851"/>
            <p:cNvSpPr/>
            <p:nvPr/>
          </p:nvSpPr>
          <p:spPr>
            <a:xfrm>
              <a:off x="5933287" y="864184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10">
                  <a:moveTo>
                    <a:pt x="3810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52" name="object 19852"/>
            <p:cNvSpPr/>
            <p:nvPr/>
          </p:nvSpPr>
          <p:spPr>
            <a:xfrm>
              <a:off x="5933287" y="864489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10">
                  <a:moveTo>
                    <a:pt x="3810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53" name="object 19853"/>
            <p:cNvSpPr/>
            <p:nvPr/>
          </p:nvSpPr>
          <p:spPr>
            <a:xfrm>
              <a:off x="5930239" y="8634984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4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54" name="object 19854"/>
            <p:cNvSpPr/>
            <p:nvPr/>
          </p:nvSpPr>
          <p:spPr>
            <a:xfrm>
              <a:off x="5930239" y="8638032"/>
              <a:ext cx="3175" cy="6985"/>
            </a:xfrm>
            <a:custGeom>
              <a:avLst/>
              <a:gdLst/>
              <a:ahLst/>
              <a:cxnLst/>
              <a:rect l="l" t="t" r="r" b="b"/>
              <a:pathLst>
                <a:path w="3175" h="6984">
                  <a:moveTo>
                    <a:pt x="3048" y="0"/>
                  </a:moveTo>
                  <a:lnTo>
                    <a:pt x="3048" y="6857"/>
                  </a:lnTo>
                </a:path>
                <a:path w="3175" h="6984">
                  <a:moveTo>
                    <a:pt x="3048" y="0"/>
                  </a:moveTo>
                  <a:lnTo>
                    <a:pt x="0" y="0"/>
                  </a:lnTo>
                  <a:lnTo>
                    <a:pt x="0" y="6857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55" name="object 19855"/>
            <p:cNvSpPr/>
            <p:nvPr/>
          </p:nvSpPr>
          <p:spPr>
            <a:xfrm>
              <a:off x="5930239" y="8634984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48" y="0"/>
                  </a:moveTo>
                  <a:lnTo>
                    <a:pt x="0" y="0"/>
                  </a:lnTo>
                </a:path>
                <a:path w="3175">
                  <a:moveTo>
                    <a:pt x="304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56" name="object 19856"/>
            <p:cNvSpPr/>
            <p:nvPr/>
          </p:nvSpPr>
          <p:spPr>
            <a:xfrm>
              <a:off x="5930239" y="8634984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3047"/>
                  </a:moveTo>
                  <a:lnTo>
                    <a:pt x="0" y="0"/>
                  </a:lnTo>
                </a:path>
                <a:path w="3175" h="3175">
                  <a:moveTo>
                    <a:pt x="0" y="3047"/>
                  </a:moveTo>
                  <a:lnTo>
                    <a:pt x="0" y="0"/>
                  </a:lnTo>
                </a:path>
                <a:path w="3175" h="3175">
                  <a:moveTo>
                    <a:pt x="0" y="3047"/>
                  </a:moveTo>
                  <a:lnTo>
                    <a:pt x="3047" y="0"/>
                  </a:lnTo>
                </a:path>
                <a:path w="3175" h="3175">
                  <a:moveTo>
                    <a:pt x="0" y="3047"/>
                  </a:moveTo>
                  <a:lnTo>
                    <a:pt x="3047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57" name="object 19857"/>
            <p:cNvSpPr/>
            <p:nvPr/>
          </p:nvSpPr>
          <p:spPr>
            <a:xfrm>
              <a:off x="5930239" y="8634984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58" name="object 19858"/>
            <p:cNvSpPr/>
            <p:nvPr/>
          </p:nvSpPr>
          <p:spPr>
            <a:xfrm>
              <a:off x="5933287" y="863117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3810"/>
                  </a:moveTo>
                  <a:lnTo>
                    <a:pt x="0" y="0"/>
                  </a:lnTo>
                </a:path>
                <a:path h="3809">
                  <a:moveTo>
                    <a:pt x="0" y="3810"/>
                  </a:moveTo>
                  <a:lnTo>
                    <a:pt x="0" y="0"/>
                  </a:lnTo>
                </a:path>
                <a:path h="3809">
                  <a:moveTo>
                    <a:pt x="0" y="3810"/>
                  </a:moveTo>
                  <a:lnTo>
                    <a:pt x="0" y="0"/>
                  </a:lnTo>
                </a:path>
                <a:path h="3809">
                  <a:moveTo>
                    <a:pt x="0" y="3810"/>
                  </a:moveTo>
                  <a:lnTo>
                    <a:pt x="0" y="3810"/>
                  </a:lnTo>
                  <a:lnTo>
                    <a:pt x="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59" name="object 19859"/>
            <p:cNvSpPr/>
            <p:nvPr/>
          </p:nvSpPr>
          <p:spPr>
            <a:xfrm>
              <a:off x="5933287" y="8638032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60" name="object 19860"/>
            <p:cNvSpPr/>
            <p:nvPr/>
          </p:nvSpPr>
          <p:spPr>
            <a:xfrm>
              <a:off x="5931001" y="8632710"/>
              <a:ext cx="5080" cy="7620"/>
            </a:xfrm>
            <a:custGeom>
              <a:avLst/>
              <a:gdLst/>
              <a:ahLst/>
              <a:cxnLst/>
              <a:rect l="l" t="t" r="r" b="b"/>
              <a:pathLst>
                <a:path w="5079" h="7620">
                  <a:moveTo>
                    <a:pt x="4572" y="2286"/>
                  </a:moveTo>
                  <a:lnTo>
                    <a:pt x="3898" y="660"/>
                  </a:lnTo>
                  <a:lnTo>
                    <a:pt x="2286" y="0"/>
                  </a:lnTo>
                  <a:lnTo>
                    <a:pt x="660" y="660"/>
                  </a:lnTo>
                  <a:lnTo>
                    <a:pt x="0" y="2286"/>
                  </a:lnTo>
                  <a:lnTo>
                    <a:pt x="609" y="3810"/>
                  </a:lnTo>
                  <a:lnTo>
                    <a:pt x="0" y="5334"/>
                  </a:lnTo>
                  <a:lnTo>
                    <a:pt x="660" y="6946"/>
                  </a:lnTo>
                  <a:lnTo>
                    <a:pt x="2286" y="7620"/>
                  </a:lnTo>
                  <a:lnTo>
                    <a:pt x="3898" y="6946"/>
                  </a:lnTo>
                  <a:lnTo>
                    <a:pt x="4572" y="5334"/>
                  </a:lnTo>
                  <a:lnTo>
                    <a:pt x="3937" y="3810"/>
                  </a:lnTo>
                  <a:lnTo>
                    <a:pt x="4572" y="228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61" name="object 19861"/>
            <p:cNvSpPr/>
            <p:nvPr/>
          </p:nvSpPr>
          <p:spPr>
            <a:xfrm>
              <a:off x="5933287" y="863803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10">
                  <a:moveTo>
                    <a:pt x="3810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62" name="object 19862"/>
            <p:cNvSpPr/>
            <p:nvPr/>
          </p:nvSpPr>
          <p:spPr>
            <a:xfrm>
              <a:off x="5933287" y="863498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10">
                  <a:moveTo>
                    <a:pt x="3810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63" name="object 19863"/>
            <p:cNvSpPr/>
            <p:nvPr/>
          </p:nvSpPr>
          <p:spPr>
            <a:xfrm>
              <a:off x="5933287" y="8634984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3047"/>
                  </a:moveTo>
                  <a:lnTo>
                    <a:pt x="0" y="0"/>
                  </a:lnTo>
                  <a:lnTo>
                    <a:pt x="0" y="0"/>
                  </a:lnTo>
                </a:path>
                <a:path h="3175">
                  <a:moveTo>
                    <a:pt x="0" y="3047"/>
                  </a:moveTo>
                  <a:lnTo>
                    <a:pt x="0" y="3047"/>
                  </a:lnTo>
                  <a:lnTo>
                    <a:pt x="0" y="0"/>
                  </a:lnTo>
                </a:path>
                <a:path h="3175">
                  <a:moveTo>
                    <a:pt x="0" y="3047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64" name="object 19864"/>
            <p:cNvSpPr/>
            <p:nvPr/>
          </p:nvSpPr>
          <p:spPr>
            <a:xfrm>
              <a:off x="5931001" y="8628900"/>
              <a:ext cx="5080" cy="8890"/>
            </a:xfrm>
            <a:custGeom>
              <a:avLst/>
              <a:gdLst/>
              <a:ahLst/>
              <a:cxnLst/>
              <a:rect l="l" t="t" r="r" b="b"/>
              <a:pathLst>
                <a:path w="5079" h="8890">
                  <a:moveTo>
                    <a:pt x="4572" y="2286"/>
                  </a:moveTo>
                  <a:lnTo>
                    <a:pt x="3898" y="660"/>
                  </a:lnTo>
                  <a:lnTo>
                    <a:pt x="2286" y="0"/>
                  </a:lnTo>
                  <a:lnTo>
                    <a:pt x="660" y="660"/>
                  </a:lnTo>
                  <a:lnTo>
                    <a:pt x="0" y="2286"/>
                  </a:lnTo>
                  <a:lnTo>
                    <a:pt x="660" y="3898"/>
                  </a:lnTo>
                  <a:lnTo>
                    <a:pt x="1346" y="4191"/>
                  </a:lnTo>
                  <a:lnTo>
                    <a:pt x="660" y="4470"/>
                  </a:lnTo>
                  <a:lnTo>
                    <a:pt x="0" y="6096"/>
                  </a:lnTo>
                  <a:lnTo>
                    <a:pt x="660" y="7708"/>
                  </a:lnTo>
                  <a:lnTo>
                    <a:pt x="2286" y="8382"/>
                  </a:lnTo>
                  <a:lnTo>
                    <a:pt x="3898" y="7708"/>
                  </a:lnTo>
                  <a:lnTo>
                    <a:pt x="4572" y="6096"/>
                  </a:lnTo>
                  <a:lnTo>
                    <a:pt x="3898" y="4470"/>
                  </a:lnTo>
                  <a:lnTo>
                    <a:pt x="3200" y="4191"/>
                  </a:lnTo>
                  <a:lnTo>
                    <a:pt x="3898" y="3898"/>
                  </a:lnTo>
                  <a:lnTo>
                    <a:pt x="4572" y="228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65" name="object 19865"/>
            <p:cNvSpPr/>
            <p:nvPr/>
          </p:nvSpPr>
          <p:spPr>
            <a:xfrm>
              <a:off x="5933287" y="8638032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66" name="object 19866"/>
            <p:cNvSpPr/>
            <p:nvPr/>
          </p:nvSpPr>
          <p:spPr>
            <a:xfrm>
              <a:off x="5933287" y="863117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0"/>
                  </a:moveTo>
                  <a:lnTo>
                    <a:pt x="0" y="3809"/>
                  </a:lnTo>
                </a:path>
                <a:path h="3809">
                  <a:moveTo>
                    <a:pt x="0" y="0"/>
                  </a:moveTo>
                  <a:lnTo>
                    <a:pt x="0" y="3809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67" name="object 19867"/>
            <p:cNvSpPr/>
            <p:nvPr/>
          </p:nvSpPr>
          <p:spPr>
            <a:xfrm>
              <a:off x="5933287" y="8638032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68" name="object 19868"/>
            <p:cNvSpPr/>
            <p:nvPr/>
          </p:nvSpPr>
          <p:spPr>
            <a:xfrm>
              <a:off x="5940145" y="8644890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3048"/>
                  </a:lnTo>
                </a:path>
                <a:path h="3175">
                  <a:moveTo>
                    <a:pt x="0" y="0"/>
                  </a:moveTo>
                  <a:lnTo>
                    <a:pt x="0" y="3048"/>
                  </a:lnTo>
                </a:path>
                <a:path h="317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69" name="object 19869"/>
            <p:cNvSpPr/>
            <p:nvPr/>
          </p:nvSpPr>
          <p:spPr>
            <a:xfrm>
              <a:off x="5940145" y="8644890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3048"/>
                  </a:moveTo>
                  <a:lnTo>
                    <a:pt x="0" y="0"/>
                  </a:lnTo>
                </a:path>
                <a:path h="3175">
                  <a:moveTo>
                    <a:pt x="0" y="304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70" name="object 19870"/>
            <p:cNvSpPr/>
            <p:nvPr/>
          </p:nvSpPr>
          <p:spPr>
            <a:xfrm>
              <a:off x="5943955" y="8644890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71" name="object 19871"/>
            <p:cNvSpPr/>
            <p:nvPr/>
          </p:nvSpPr>
          <p:spPr>
            <a:xfrm>
              <a:off x="5940145" y="8644890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72" name="object 19872"/>
            <p:cNvSpPr/>
            <p:nvPr/>
          </p:nvSpPr>
          <p:spPr>
            <a:xfrm>
              <a:off x="5937097" y="864489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48" y="0"/>
                  </a:lnTo>
                </a:path>
                <a:path w="3175">
                  <a:moveTo>
                    <a:pt x="0" y="0"/>
                  </a:moveTo>
                  <a:lnTo>
                    <a:pt x="3048" y="0"/>
                  </a:lnTo>
                </a:path>
                <a:path w="3175">
                  <a:moveTo>
                    <a:pt x="0" y="0"/>
                  </a:moveTo>
                  <a:lnTo>
                    <a:pt x="30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73" name="object 19873"/>
            <p:cNvSpPr/>
            <p:nvPr/>
          </p:nvSpPr>
          <p:spPr>
            <a:xfrm>
              <a:off x="5943955" y="8641842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74" name="object 19874"/>
            <p:cNvSpPr/>
            <p:nvPr/>
          </p:nvSpPr>
          <p:spPr>
            <a:xfrm>
              <a:off x="5940145" y="8641842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75" name="object 19875"/>
            <p:cNvSpPr/>
            <p:nvPr/>
          </p:nvSpPr>
          <p:spPr>
            <a:xfrm>
              <a:off x="5937859" y="8639568"/>
              <a:ext cx="8890" cy="5080"/>
            </a:xfrm>
            <a:custGeom>
              <a:avLst/>
              <a:gdLst/>
              <a:ahLst/>
              <a:cxnLst/>
              <a:rect l="l" t="t" r="r" b="b"/>
              <a:pathLst>
                <a:path w="8889" h="5079">
                  <a:moveTo>
                    <a:pt x="8382" y="2286"/>
                  </a:moveTo>
                  <a:lnTo>
                    <a:pt x="7708" y="660"/>
                  </a:lnTo>
                  <a:lnTo>
                    <a:pt x="6096" y="0"/>
                  </a:lnTo>
                  <a:lnTo>
                    <a:pt x="4470" y="660"/>
                  </a:lnTo>
                  <a:lnTo>
                    <a:pt x="4178" y="1358"/>
                  </a:lnTo>
                  <a:lnTo>
                    <a:pt x="3898" y="660"/>
                  </a:lnTo>
                  <a:lnTo>
                    <a:pt x="2286" y="0"/>
                  </a:lnTo>
                  <a:lnTo>
                    <a:pt x="660" y="660"/>
                  </a:lnTo>
                  <a:lnTo>
                    <a:pt x="0" y="2286"/>
                  </a:lnTo>
                  <a:lnTo>
                    <a:pt x="660" y="3898"/>
                  </a:lnTo>
                  <a:lnTo>
                    <a:pt x="2286" y="4572"/>
                  </a:lnTo>
                  <a:lnTo>
                    <a:pt x="3898" y="3898"/>
                  </a:lnTo>
                  <a:lnTo>
                    <a:pt x="4178" y="3213"/>
                  </a:lnTo>
                  <a:lnTo>
                    <a:pt x="4470" y="3898"/>
                  </a:lnTo>
                  <a:lnTo>
                    <a:pt x="6096" y="4572"/>
                  </a:lnTo>
                  <a:lnTo>
                    <a:pt x="7708" y="3898"/>
                  </a:lnTo>
                  <a:lnTo>
                    <a:pt x="8382" y="228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76" name="object 19876"/>
            <p:cNvSpPr/>
            <p:nvPr/>
          </p:nvSpPr>
          <p:spPr>
            <a:xfrm>
              <a:off x="5940145" y="864184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10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77" name="object 19877"/>
            <p:cNvSpPr/>
            <p:nvPr/>
          </p:nvSpPr>
          <p:spPr>
            <a:xfrm>
              <a:off x="5941669" y="8642604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2286" y="0"/>
                  </a:moveTo>
                  <a:lnTo>
                    <a:pt x="3902" y="669"/>
                  </a:lnTo>
                  <a:lnTo>
                    <a:pt x="4572" y="2285"/>
                  </a:lnTo>
                  <a:lnTo>
                    <a:pt x="3902" y="3902"/>
                  </a:lnTo>
                  <a:lnTo>
                    <a:pt x="2286" y="4571"/>
                  </a:lnTo>
                  <a:lnTo>
                    <a:pt x="669" y="3902"/>
                  </a:lnTo>
                  <a:lnTo>
                    <a:pt x="0" y="2285"/>
                  </a:lnTo>
                  <a:lnTo>
                    <a:pt x="669" y="669"/>
                  </a:lnTo>
                  <a:lnTo>
                    <a:pt x="228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78" name="object 19878"/>
            <p:cNvSpPr/>
            <p:nvPr/>
          </p:nvSpPr>
          <p:spPr>
            <a:xfrm>
              <a:off x="5940145" y="864489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10">
                  <a:moveTo>
                    <a:pt x="0" y="0"/>
                  </a:moveTo>
                  <a:lnTo>
                    <a:pt x="0" y="0"/>
                  </a:lnTo>
                  <a:lnTo>
                    <a:pt x="3810" y="0"/>
                  </a:lnTo>
                </a:path>
                <a:path w="3810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79" name="object 19879"/>
            <p:cNvSpPr/>
            <p:nvPr/>
          </p:nvSpPr>
          <p:spPr>
            <a:xfrm>
              <a:off x="5943955" y="8641842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3048"/>
                  </a:ln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80" name="object 19880"/>
            <p:cNvSpPr/>
            <p:nvPr/>
          </p:nvSpPr>
          <p:spPr>
            <a:xfrm>
              <a:off x="5937859" y="8642604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2286" y="0"/>
                  </a:moveTo>
                  <a:lnTo>
                    <a:pt x="3902" y="669"/>
                  </a:lnTo>
                  <a:lnTo>
                    <a:pt x="4572" y="2285"/>
                  </a:lnTo>
                  <a:lnTo>
                    <a:pt x="3902" y="3902"/>
                  </a:lnTo>
                  <a:lnTo>
                    <a:pt x="2286" y="4571"/>
                  </a:lnTo>
                  <a:lnTo>
                    <a:pt x="669" y="3902"/>
                  </a:lnTo>
                  <a:lnTo>
                    <a:pt x="0" y="2285"/>
                  </a:lnTo>
                  <a:lnTo>
                    <a:pt x="669" y="669"/>
                  </a:lnTo>
                  <a:lnTo>
                    <a:pt x="228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81" name="object 19881"/>
            <p:cNvSpPr/>
            <p:nvPr/>
          </p:nvSpPr>
          <p:spPr>
            <a:xfrm>
              <a:off x="5937097" y="8641842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82" name="object 19882"/>
            <p:cNvSpPr/>
            <p:nvPr/>
          </p:nvSpPr>
          <p:spPr>
            <a:xfrm>
              <a:off x="5943955" y="8641842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83" name="object 19883"/>
            <p:cNvSpPr/>
            <p:nvPr/>
          </p:nvSpPr>
          <p:spPr>
            <a:xfrm>
              <a:off x="5937097" y="8641842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0"/>
                  </a:moveTo>
                  <a:lnTo>
                    <a:pt x="3048" y="0"/>
                  </a:lnTo>
                  <a:lnTo>
                    <a:pt x="3048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84" name="object 19884"/>
            <p:cNvSpPr/>
            <p:nvPr/>
          </p:nvSpPr>
          <p:spPr>
            <a:xfrm>
              <a:off x="5937097" y="864489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48" y="0"/>
                  </a:lnTo>
                </a:path>
                <a:path w="3175">
                  <a:moveTo>
                    <a:pt x="0" y="0"/>
                  </a:moveTo>
                  <a:lnTo>
                    <a:pt x="3048" y="0"/>
                  </a:lnTo>
                </a:path>
                <a:path w="3175">
                  <a:moveTo>
                    <a:pt x="0" y="0"/>
                  </a:moveTo>
                  <a:lnTo>
                    <a:pt x="0" y="0"/>
                  </a:lnTo>
                  <a:lnTo>
                    <a:pt x="30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85" name="object 19885"/>
            <p:cNvSpPr/>
            <p:nvPr/>
          </p:nvSpPr>
          <p:spPr>
            <a:xfrm>
              <a:off x="5930239" y="864489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4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86" name="object 19886"/>
            <p:cNvSpPr/>
            <p:nvPr/>
          </p:nvSpPr>
          <p:spPr>
            <a:xfrm>
              <a:off x="5940145" y="8644890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87" name="object 19887"/>
            <p:cNvSpPr/>
            <p:nvPr/>
          </p:nvSpPr>
          <p:spPr>
            <a:xfrm>
              <a:off x="5933287" y="8644890"/>
              <a:ext cx="6985" cy="3175"/>
            </a:xfrm>
            <a:custGeom>
              <a:avLst/>
              <a:gdLst/>
              <a:ahLst/>
              <a:cxnLst/>
              <a:rect l="l" t="t" r="r" b="b"/>
              <a:pathLst>
                <a:path w="6985" h="3175">
                  <a:moveTo>
                    <a:pt x="0" y="0"/>
                  </a:moveTo>
                  <a:lnTo>
                    <a:pt x="6858" y="0"/>
                  </a:lnTo>
                  <a:lnTo>
                    <a:pt x="6858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88" name="object 19888"/>
            <p:cNvSpPr/>
            <p:nvPr/>
          </p:nvSpPr>
          <p:spPr>
            <a:xfrm>
              <a:off x="5930239" y="8647938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60">
                  <a:moveTo>
                    <a:pt x="0" y="0"/>
                  </a:moveTo>
                  <a:lnTo>
                    <a:pt x="990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89" name="object 19889"/>
            <p:cNvSpPr/>
            <p:nvPr/>
          </p:nvSpPr>
          <p:spPr>
            <a:xfrm>
              <a:off x="5930239" y="8644890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048" y="0"/>
                  </a:move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90" name="object 19890"/>
            <p:cNvSpPr/>
            <p:nvPr/>
          </p:nvSpPr>
          <p:spPr>
            <a:xfrm>
              <a:off x="5933287" y="8567166"/>
              <a:ext cx="0" cy="67945"/>
            </a:xfrm>
            <a:custGeom>
              <a:avLst/>
              <a:gdLst/>
              <a:ahLst/>
              <a:cxnLst/>
              <a:rect l="l" t="t" r="r" b="b"/>
              <a:pathLst>
                <a:path h="67945">
                  <a:moveTo>
                    <a:pt x="0" y="0"/>
                  </a:moveTo>
                  <a:lnTo>
                    <a:pt x="0" y="6781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91" name="object 19891"/>
            <p:cNvSpPr/>
            <p:nvPr/>
          </p:nvSpPr>
          <p:spPr>
            <a:xfrm>
              <a:off x="5930239" y="8567166"/>
              <a:ext cx="0" cy="67945"/>
            </a:xfrm>
            <a:custGeom>
              <a:avLst/>
              <a:gdLst/>
              <a:ahLst/>
              <a:cxnLst/>
              <a:rect l="l" t="t" r="r" b="b"/>
              <a:pathLst>
                <a:path h="67945">
                  <a:moveTo>
                    <a:pt x="0" y="0"/>
                  </a:moveTo>
                  <a:lnTo>
                    <a:pt x="0" y="6781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92" name="object 19892"/>
            <p:cNvSpPr/>
            <p:nvPr/>
          </p:nvSpPr>
          <p:spPr>
            <a:xfrm>
              <a:off x="5930239" y="8628126"/>
              <a:ext cx="0" cy="64135"/>
            </a:xfrm>
            <a:custGeom>
              <a:avLst/>
              <a:gdLst/>
              <a:ahLst/>
              <a:cxnLst/>
              <a:rect l="l" t="t" r="r" b="b"/>
              <a:pathLst>
                <a:path h="64134">
                  <a:moveTo>
                    <a:pt x="0" y="0"/>
                  </a:moveTo>
                  <a:lnTo>
                    <a:pt x="0" y="64007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93" name="object 19893"/>
            <p:cNvSpPr/>
            <p:nvPr/>
          </p:nvSpPr>
          <p:spPr>
            <a:xfrm>
              <a:off x="5937097" y="8736330"/>
              <a:ext cx="6985" cy="10160"/>
            </a:xfrm>
            <a:custGeom>
              <a:avLst/>
              <a:gdLst/>
              <a:ahLst/>
              <a:cxnLst/>
              <a:rect l="l" t="t" r="r" b="b"/>
              <a:pathLst>
                <a:path w="6985" h="10159">
                  <a:moveTo>
                    <a:pt x="6858" y="4571"/>
                  </a:moveTo>
                  <a:lnTo>
                    <a:pt x="4572" y="0"/>
                  </a:lnTo>
                  <a:lnTo>
                    <a:pt x="2286" y="0"/>
                  </a:lnTo>
                  <a:lnTo>
                    <a:pt x="762" y="1523"/>
                  </a:lnTo>
                  <a:lnTo>
                    <a:pt x="0" y="4571"/>
                  </a:lnTo>
                  <a:lnTo>
                    <a:pt x="762" y="8381"/>
                  </a:lnTo>
                  <a:lnTo>
                    <a:pt x="2286" y="9905"/>
                  </a:lnTo>
                  <a:lnTo>
                    <a:pt x="4572" y="9905"/>
                  </a:lnTo>
                  <a:lnTo>
                    <a:pt x="5334" y="8381"/>
                  </a:lnTo>
                  <a:lnTo>
                    <a:pt x="6858" y="4571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94" name="object 19894"/>
            <p:cNvSpPr/>
            <p:nvPr/>
          </p:nvSpPr>
          <p:spPr>
            <a:xfrm>
              <a:off x="5937097" y="8631174"/>
              <a:ext cx="10160" cy="10795"/>
            </a:xfrm>
            <a:custGeom>
              <a:avLst/>
              <a:gdLst/>
              <a:ahLst/>
              <a:cxnLst/>
              <a:rect l="l" t="t" r="r" b="b"/>
              <a:pathLst>
                <a:path w="10160" h="10795">
                  <a:moveTo>
                    <a:pt x="0" y="10668"/>
                  </a:moveTo>
                  <a:lnTo>
                    <a:pt x="0" y="0"/>
                  </a:lnTo>
                  <a:lnTo>
                    <a:pt x="9906" y="0"/>
                  </a:lnTo>
                  <a:lnTo>
                    <a:pt x="9906" y="10668"/>
                  </a:lnTo>
                  <a:lnTo>
                    <a:pt x="0" y="1066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95" name="object 19895"/>
            <p:cNvSpPr/>
            <p:nvPr/>
          </p:nvSpPr>
          <p:spPr>
            <a:xfrm>
              <a:off x="5937097" y="8567166"/>
              <a:ext cx="10160" cy="10160"/>
            </a:xfrm>
            <a:custGeom>
              <a:avLst/>
              <a:gdLst/>
              <a:ahLst/>
              <a:cxnLst/>
              <a:rect l="l" t="t" r="r" b="b"/>
              <a:pathLst>
                <a:path w="10160" h="10159">
                  <a:moveTo>
                    <a:pt x="0" y="9906"/>
                  </a:moveTo>
                  <a:lnTo>
                    <a:pt x="0" y="0"/>
                  </a:lnTo>
                  <a:lnTo>
                    <a:pt x="9906" y="0"/>
                  </a:lnTo>
                  <a:lnTo>
                    <a:pt x="9906" y="9906"/>
                  </a:lnTo>
                  <a:lnTo>
                    <a:pt x="0" y="990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96" name="object 19896"/>
            <p:cNvSpPr/>
            <p:nvPr/>
          </p:nvSpPr>
          <p:spPr>
            <a:xfrm>
              <a:off x="5909665" y="8557260"/>
              <a:ext cx="60960" cy="94615"/>
            </a:xfrm>
            <a:custGeom>
              <a:avLst/>
              <a:gdLst/>
              <a:ahLst/>
              <a:cxnLst/>
              <a:rect l="l" t="t" r="r" b="b"/>
              <a:pathLst>
                <a:path w="60960" h="94615">
                  <a:moveTo>
                    <a:pt x="0" y="94487"/>
                  </a:moveTo>
                  <a:lnTo>
                    <a:pt x="60960" y="94487"/>
                  </a:lnTo>
                  <a:lnTo>
                    <a:pt x="60959" y="0"/>
                  </a:lnTo>
                  <a:lnTo>
                    <a:pt x="0" y="0"/>
                  </a:lnTo>
                  <a:lnTo>
                    <a:pt x="0" y="94487"/>
                  </a:lnTo>
                  <a:lnTo>
                    <a:pt x="60960" y="94487"/>
                  </a:lnTo>
                  <a:lnTo>
                    <a:pt x="60959" y="0"/>
                  </a:lnTo>
                  <a:lnTo>
                    <a:pt x="0" y="0"/>
                  </a:lnTo>
                  <a:lnTo>
                    <a:pt x="0" y="94487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97" name="object 19897"/>
            <p:cNvSpPr/>
            <p:nvPr/>
          </p:nvSpPr>
          <p:spPr>
            <a:xfrm>
              <a:off x="5937097" y="8567166"/>
              <a:ext cx="10160" cy="10160"/>
            </a:xfrm>
            <a:custGeom>
              <a:avLst/>
              <a:gdLst/>
              <a:ahLst/>
              <a:cxnLst/>
              <a:rect l="l" t="t" r="r" b="b"/>
              <a:pathLst>
                <a:path w="10160" h="10159">
                  <a:moveTo>
                    <a:pt x="0" y="9906"/>
                  </a:moveTo>
                  <a:lnTo>
                    <a:pt x="0" y="0"/>
                  </a:lnTo>
                  <a:lnTo>
                    <a:pt x="9906" y="0"/>
                  </a:lnTo>
                  <a:lnTo>
                    <a:pt x="9906" y="9906"/>
                  </a:lnTo>
                  <a:lnTo>
                    <a:pt x="0" y="990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98" name="object 19898"/>
            <p:cNvSpPr/>
            <p:nvPr/>
          </p:nvSpPr>
          <p:spPr>
            <a:xfrm>
              <a:off x="5937097" y="8631174"/>
              <a:ext cx="10160" cy="10795"/>
            </a:xfrm>
            <a:custGeom>
              <a:avLst/>
              <a:gdLst/>
              <a:ahLst/>
              <a:cxnLst/>
              <a:rect l="l" t="t" r="r" b="b"/>
              <a:pathLst>
                <a:path w="10160" h="10795">
                  <a:moveTo>
                    <a:pt x="0" y="10668"/>
                  </a:moveTo>
                  <a:lnTo>
                    <a:pt x="0" y="0"/>
                  </a:lnTo>
                  <a:lnTo>
                    <a:pt x="9906" y="0"/>
                  </a:lnTo>
                  <a:lnTo>
                    <a:pt x="9906" y="10668"/>
                  </a:lnTo>
                  <a:lnTo>
                    <a:pt x="0" y="1066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99" name="object 19899"/>
            <p:cNvSpPr/>
            <p:nvPr/>
          </p:nvSpPr>
          <p:spPr>
            <a:xfrm>
              <a:off x="5947003" y="8580882"/>
              <a:ext cx="226695" cy="0"/>
            </a:xfrm>
            <a:custGeom>
              <a:avLst/>
              <a:gdLst/>
              <a:ahLst/>
              <a:cxnLst/>
              <a:rect l="l" t="t" r="r" b="b"/>
              <a:pathLst>
                <a:path w="226695">
                  <a:moveTo>
                    <a:pt x="0" y="0"/>
                  </a:moveTo>
                  <a:lnTo>
                    <a:pt x="22631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00" name="object 19900"/>
            <p:cNvSpPr/>
            <p:nvPr/>
          </p:nvSpPr>
          <p:spPr>
            <a:xfrm>
              <a:off x="5947003" y="8631174"/>
              <a:ext cx="226695" cy="0"/>
            </a:xfrm>
            <a:custGeom>
              <a:avLst/>
              <a:gdLst/>
              <a:ahLst/>
              <a:cxnLst/>
              <a:rect l="l" t="t" r="r" b="b"/>
              <a:pathLst>
                <a:path w="226695">
                  <a:moveTo>
                    <a:pt x="0" y="0"/>
                  </a:moveTo>
                  <a:lnTo>
                    <a:pt x="226314" y="0"/>
                  </a:lnTo>
                </a:path>
                <a:path w="226695">
                  <a:moveTo>
                    <a:pt x="0" y="0"/>
                  </a:moveTo>
                  <a:lnTo>
                    <a:pt x="22631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01" name="object 19901"/>
            <p:cNvSpPr/>
            <p:nvPr/>
          </p:nvSpPr>
          <p:spPr>
            <a:xfrm>
              <a:off x="5892901" y="8435340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h="24129">
                  <a:moveTo>
                    <a:pt x="0" y="23622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02" name="object 19902"/>
            <p:cNvSpPr/>
            <p:nvPr/>
          </p:nvSpPr>
          <p:spPr>
            <a:xfrm>
              <a:off x="5892901" y="8458962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h="24129">
                  <a:moveTo>
                    <a:pt x="0" y="23622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03" name="object 19903"/>
            <p:cNvSpPr/>
            <p:nvPr/>
          </p:nvSpPr>
          <p:spPr>
            <a:xfrm>
              <a:off x="5892901" y="8482584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h="24129">
                  <a:moveTo>
                    <a:pt x="0" y="23622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04" name="object 19904"/>
            <p:cNvSpPr/>
            <p:nvPr/>
          </p:nvSpPr>
          <p:spPr>
            <a:xfrm>
              <a:off x="5892901" y="8506206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h="24129">
                  <a:moveTo>
                    <a:pt x="0" y="23622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05" name="object 19905"/>
            <p:cNvSpPr/>
            <p:nvPr/>
          </p:nvSpPr>
          <p:spPr>
            <a:xfrm>
              <a:off x="5892901" y="8418576"/>
              <a:ext cx="0" cy="94615"/>
            </a:xfrm>
            <a:custGeom>
              <a:avLst/>
              <a:gdLst/>
              <a:ahLst/>
              <a:cxnLst/>
              <a:rect l="l" t="t" r="r" b="b"/>
              <a:pathLst>
                <a:path h="94615">
                  <a:moveTo>
                    <a:pt x="0" y="94487"/>
                  </a:moveTo>
                  <a:lnTo>
                    <a:pt x="0" y="70865"/>
                  </a:lnTo>
                  <a:lnTo>
                    <a:pt x="0" y="47243"/>
                  </a:lnTo>
                  <a:lnTo>
                    <a:pt x="0" y="23621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9906" name="object 19906"/>
          <p:cNvGrpSpPr/>
          <p:nvPr/>
        </p:nvGrpSpPr>
        <p:grpSpPr>
          <a:xfrm>
            <a:off x="6953337" y="9322425"/>
            <a:ext cx="500397" cy="134078"/>
            <a:chOff x="5532475" y="8510016"/>
            <a:chExt cx="398145" cy="106680"/>
          </a:xfrm>
        </p:grpSpPr>
        <p:sp>
          <p:nvSpPr>
            <p:cNvPr id="19907" name="object 19907"/>
            <p:cNvSpPr/>
            <p:nvPr/>
          </p:nvSpPr>
          <p:spPr>
            <a:xfrm>
              <a:off x="5534761" y="8516112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h="24129">
                  <a:moveTo>
                    <a:pt x="0" y="0"/>
                  </a:moveTo>
                  <a:lnTo>
                    <a:pt x="0" y="2362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08" name="object 19908"/>
            <p:cNvSpPr/>
            <p:nvPr/>
          </p:nvSpPr>
          <p:spPr>
            <a:xfrm>
              <a:off x="5558383" y="8516112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29" h="24129">
                  <a:moveTo>
                    <a:pt x="0" y="23622"/>
                  </a:moveTo>
                  <a:lnTo>
                    <a:pt x="0" y="0"/>
                  </a:lnTo>
                  <a:lnTo>
                    <a:pt x="23621" y="0"/>
                  </a:lnTo>
                  <a:lnTo>
                    <a:pt x="23622" y="23622"/>
                  </a:lnTo>
                  <a:lnTo>
                    <a:pt x="0" y="2362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09" name="object 19909"/>
            <p:cNvSpPr/>
            <p:nvPr/>
          </p:nvSpPr>
          <p:spPr>
            <a:xfrm>
              <a:off x="5534761" y="8516112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29" h="24129">
                  <a:moveTo>
                    <a:pt x="0" y="23622"/>
                  </a:moveTo>
                  <a:lnTo>
                    <a:pt x="0" y="0"/>
                  </a:lnTo>
                  <a:lnTo>
                    <a:pt x="23621" y="0"/>
                  </a:lnTo>
                  <a:lnTo>
                    <a:pt x="23622" y="23622"/>
                  </a:lnTo>
                  <a:lnTo>
                    <a:pt x="0" y="2362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10" name="object 19910"/>
            <p:cNvSpPr/>
            <p:nvPr/>
          </p:nvSpPr>
          <p:spPr>
            <a:xfrm>
              <a:off x="5629249" y="8516112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29" h="24129">
                  <a:moveTo>
                    <a:pt x="0" y="23622"/>
                  </a:moveTo>
                  <a:lnTo>
                    <a:pt x="0" y="0"/>
                  </a:lnTo>
                  <a:lnTo>
                    <a:pt x="23621" y="0"/>
                  </a:lnTo>
                  <a:lnTo>
                    <a:pt x="23622" y="23622"/>
                  </a:lnTo>
                  <a:lnTo>
                    <a:pt x="0" y="2362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11" name="object 19911"/>
            <p:cNvSpPr/>
            <p:nvPr/>
          </p:nvSpPr>
          <p:spPr>
            <a:xfrm>
              <a:off x="5605627" y="8516112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29" h="24129">
                  <a:moveTo>
                    <a:pt x="0" y="23622"/>
                  </a:moveTo>
                  <a:lnTo>
                    <a:pt x="0" y="0"/>
                  </a:lnTo>
                  <a:lnTo>
                    <a:pt x="23621" y="0"/>
                  </a:lnTo>
                  <a:lnTo>
                    <a:pt x="23622" y="23622"/>
                  </a:lnTo>
                  <a:lnTo>
                    <a:pt x="0" y="2362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12" name="object 19912"/>
            <p:cNvSpPr/>
            <p:nvPr/>
          </p:nvSpPr>
          <p:spPr>
            <a:xfrm>
              <a:off x="5582005" y="8516112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29" h="24129">
                  <a:moveTo>
                    <a:pt x="0" y="23622"/>
                  </a:moveTo>
                  <a:lnTo>
                    <a:pt x="0" y="0"/>
                  </a:lnTo>
                  <a:lnTo>
                    <a:pt x="23621" y="0"/>
                  </a:lnTo>
                  <a:lnTo>
                    <a:pt x="23622" y="23622"/>
                  </a:lnTo>
                  <a:lnTo>
                    <a:pt x="0" y="2362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13" name="object 19913"/>
            <p:cNvSpPr/>
            <p:nvPr/>
          </p:nvSpPr>
          <p:spPr>
            <a:xfrm>
              <a:off x="5652871" y="8516112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29" h="24129">
                  <a:moveTo>
                    <a:pt x="0" y="23622"/>
                  </a:moveTo>
                  <a:lnTo>
                    <a:pt x="0" y="0"/>
                  </a:lnTo>
                  <a:lnTo>
                    <a:pt x="23621" y="0"/>
                  </a:lnTo>
                  <a:lnTo>
                    <a:pt x="23622" y="23622"/>
                  </a:lnTo>
                  <a:lnTo>
                    <a:pt x="0" y="2362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14" name="object 19914"/>
            <p:cNvSpPr/>
            <p:nvPr/>
          </p:nvSpPr>
          <p:spPr>
            <a:xfrm>
              <a:off x="5585815" y="8567166"/>
              <a:ext cx="114300" cy="0"/>
            </a:xfrm>
            <a:custGeom>
              <a:avLst/>
              <a:gdLst/>
              <a:ahLst/>
              <a:cxnLst/>
              <a:rect l="l" t="t" r="r" b="b"/>
              <a:pathLst>
                <a:path w="114300">
                  <a:moveTo>
                    <a:pt x="0" y="0"/>
                  </a:moveTo>
                  <a:lnTo>
                    <a:pt x="11430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15" name="object 19915"/>
            <p:cNvSpPr/>
            <p:nvPr/>
          </p:nvSpPr>
          <p:spPr>
            <a:xfrm>
              <a:off x="5582005" y="8567166"/>
              <a:ext cx="125095" cy="0"/>
            </a:xfrm>
            <a:custGeom>
              <a:avLst/>
              <a:gdLst/>
              <a:ahLst/>
              <a:cxnLst/>
              <a:rect l="l" t="t" r="r" b="b"/>
              <a:pathLst>
                <a:path w="125095">
                  <a:moveTo>
                    <a:pt x="0" y="0"/>
                  </a:moveTo>
                  <a:lnTo>
                    <a:pt x="12496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16" name="object 19916"/>
            <p:cNvSpPr/>
            <p:nvPr/>
          </p:nvSpPr>
          <p:spPr>
            <a:xfrm>
              <a:off x="5582005" y="8564118"/>
              <a:ext cx="125095" cy="0"/>
            </a:xfrm>
            <a:custGeom>
              <a:avLst/>
              <a:gdLst/>
              <a:ahLst/>
              <a:cxnLst/>
              <a:rect l="l" t="t" r="r" b="b"/>
              <a:pathLst>
                <a:path w="125095">
                  <a:moveTo>
                    <a:pt x="0" y="0"/>
                  </a:moveTo>
                  <a:lnTo>
                    <a:pt x="12496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17" name="object 19917"/>
            <p:cNvSpPr/>
            <p:nvPr/>
          </p:nvSpPr>
          <p:spPr>
            <a:xfrm>
              <a:off x="5700115" y="8564118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59">
                  <a:moveTo>
                    <a:pt x="0" y="9905"/>
                  </a:moveTo>
                  <a:lnTo>
                    <a:pt x="0" y="0"/>
                  </a:lnTo>
                </a:path>
                <a:path h="10159">
                  <a:moveTo>
                    <a:pt x="0" y="9905"/>
                  </a:moveTo>
                  <a:lnTo>
                    <a:pt x="0" y="6095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18" name="object 19918"/>
            <p:cNvSpPr/>
            <p:nvPr/>
          </p:nvSpPr>
          <p:spPr>
            <a:xfrm>
              <a:off x="5706973" y="8564118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3047"/>
                  </a:moveTo>
                  <a:lnTo>
                    <a:pt x="0" y="0"/>
                  </a:lnTo>
                </a:path>
                <a:path h="3175">
                  <a:moveTo>
                    <a:pt x="0" y="3047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19" name="object 19919"/>
            <p:cNvSpPr/>
            <p:nvPr/>
          </p:nvSpPr>
          <p:spPr>
            <a:xfrm>
              <a:off x="5706973" y="857021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381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20" name="object 19920"/>
            <p:cNvSpPr/>
            <p:nvPr/>
          </p:nvSpPr>
          <p:spPr>
            <a:xfrm>
              <a:off x="5582005" y="8564118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3047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21" name="object 19921"/>
            <p:cNvSpPr/>
            <p:nvPr/>
          </p:nvSpPr>
          <p:spPr>
            <a:xfrm>
              <a:off x="5585815" y="8564118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3047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22" name="object 19922"/>
            <p:cNvSpPr/>
            <p:nvPr/>
          </p:nvSpPr>
          <p:spPr>
            <a:xfrm>
              <a:off x="5582005" y="8564118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3047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23" name="object 19923"/>
            <p:cNvSpPr/>
            <p:nvPr/>
          </p:nvSpPr>
          <p:spPr>
            <a:xfrm>
              <a:off x="5578957" y="8564118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3047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24" name="object 19924"/>
            <p:cNvSpPr/>
            <p:nvPr/>
          </p:nvSpPr>
          <p:spPr>
            <a:xfrm>
              <a:off x="5582005" y="8543544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h="50800">
                  <a:moveTo>
                    <a:pt x="0" y="50291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25" name="object 19925"/>
            <p:cNvSpPr/>
            <p:nvPr/>
          </p:nvSpPr>
          <p:spPr>
            <a:xfrm>
              <a:off x="5534761" y="8590788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29" h="24129">
                  <a:moveTo>
                    <a:pt x="0" y="23621"/>
                  </a:moveTo>
                  <a:lnTo>
                    <a:pt x="0" y="0"/>
                  </a:lnTo>
                  <a:lnTo>
                    <a:pt x="0" y="23621"/>
                  </a:lnTo>
                  <a:lnTo>
                    <a:pt x="23622" y="23621"/>
                  </a:lnTo>
                  <a:lnTo>
                    <a:pt x="23621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26" name="object 19926"/>
            <p:cNvSpPr/>
            <p:nvPr/>
          </p:nvSpPr>
          <p:spPr>
            <a:xfrm>
              <a:off x="5534761" y="8590788"/>
              <a:ext cx="47625" cy="24130"/>
            </a:xfrm>
            <a:custGeom>
              <a:avLst/>
              <a:gdLst/>
              <a:ahLst/>
              <a:cxnLst/>
              <a:rect l="l" t="t" r="r" b="b"/>
              <a:pathLst>
                <a:path w="47625" h="24129">
                  <a:moveTo>
                    <a:pt x="23622" y="0"/>
                  </a:moveTo>
                  <a:lnTo>
                    <a:pt x="0" y="0"/>
                  </a:lnTo>
                </a:path>
                <a:path w="47625" h="24129">
                  <a:moveTo>
                    <a:pt x="23622" y="0"/>
                  </a:moveTo>
                  <a:lnTo>
                    <a:pt x="23622" y="23622"/>
                  </a:lnTo>
                  <a:lnTo>
                    <a:pt x="47244" y="23621"/>
                  </a:lnTo>
                  <a:lnTo>
                    <a:pt x="47244" y="0"/>
                  </a:lnTo>
                  <a:lnTo>
                    <a:pt x="2362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27" name="object 19927"/>
            <p:cNvSpPr/>
            <p:nvPr/>
          </p:nvSpPr>
          <p:spPr>
            <a:xfrm>
              <a:off x="5629249" y="8590788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29" h="24129">
                  <a:moveTo>
                    <a:pt x="0" y="0"/>
                  </a:moveTo>
                  <a:lnTo>
                    <a:pt x="0" y="23622"/>
                  </a:lnTo>
                  <a:lnTo>
                    <a:pt x="23622" y="23621"/>
                  </a:lnTo>
                  <a:lnTo>
                    <a:pt x="23622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28" name="object 19928"/>
            <p:cNvSpPr/>
            <p:nvPr/>
          </p:nvSpPr>
          <p:spPr>
            <a:xfrm>
              <a:off x="5605627" y="8590788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29" h="24129">
                  <a:moveTo>
                    <a:pt x="0" y="0"/>
                  </a:moveTo>
                  <a:lnTo>
                    <a:pt x="0" y="23622"/>
                  </a:lnTo>
                  <a:lnTo>
                    <a:pt x="23622" y="23621"/>
                  </a:lnTo>
                  <a:lnTo>
                    <a:pt x="23622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29" name="object 19929"/>
            <p:cNvSpPr/>
            <p:nvPr/>
          </p:nvSpPr>
          <p:spPr>
            <a:xfrm>
              <a:off x="5582005" y="8590788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29" h="24129">
                  <a:moveTo>
                    <a:pt x="0" y="0"/>
                  </a:moveTo>
                  <a:lnTo>
                    <a:pt x="0" y="23622"/>
                  </a:lnTo>
                  <a:lnTo>
                    <a:pt x="23622" y="23621"/>
                  </a:lnTo>
                  <a:lnTo>
                    <a:pt x="23622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30" name="object 19930"/>
            <p:cNvSpPr/>
            <p:nvPr/>
          </p:nvSpPr>
          <p:spPr>
            <a:xfrm>
              <a:off x="5652871" y="8590788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29" h="24129">
                  <a:moveTo>
                    <a:pt x="0" y="0"/>
                  </a:moveTo>
                  <a:lnTo>
                    <a:pt x="0" y="23622"/>
                  </a:lnTo>
                  <a:lnTo>
                    <a:pt x="23622" y="23621"/>
                  </a:lnTo>
                  <a:lnTo>
                    <a:pt x="23622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31" name="object 19931"/>
            <p:cNvSpPr/>
            <p:nvPr/>
          </p:nvSpPr>
          <p:spPr>
            <a:xfrm>
              <a:off x="5706973" y="8567166"/>
              <a:ext cx="115570" cy="0"/>
            </a:xfrm>
            <a:custGeom>
              <a:avLst/>
              <a:gdLst/>
              <a:ahLst/>
              <a:cxnLst/>
              <a:rect l="l" t="t" r="r" b="b"/>
              <a:pathLst>
                <a:path w="115570">
                  <a:moveTo>
                    <a:pt x="115062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32" name="object 19932"/>
            <p:cNvSpPr/>
            <p:nvPr/>
          </p:nvSpPr>
          <p:spPr>
            <a:xfrm>
              <a:off x="5842609" y="8510016"/>
              <a:ext cx="0" cy="81280"/>
            </a:xfrm>
            <a:custGeom>
              <a:avLst/>
              <a:gdLst/>
              <a:ahLst/>
              <a:cxnLst/>
              <a:rect l="l" t="t" r="r" b="b"/>
              <a:pathLst>
                <a:path h="81279">
                  <a:moveTo>
                    <a:pt x="0" y="80772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33" name="object 19933"/>
            <p:cNvSpPr/>
            <p:nvPr/>
          </p:nvSpPr>
          <p:spPr>
            <a:xfrm>
              <a:off x="5700115" y="8574024"/>
              <a:ext cx="230504" cy="0"/>
            </a:xfrm>
            <a:custGeom>
              <a:avLst/>
              <a:gdLst/>
              <a:ahLst/>
              <a:cxnLst/>
              <a:rect l="l" t="t" r="r" b="b"/>
              <a:pathLst>
                <a:path w="230504">
                  <a:moveTo>
                    <a:pt x="230124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34" name="object 19934"/>
            <p:cNvSpPr/>
            <p:nvPr/>
          </p:nvSpPr>
          <p:spPr>
            <a:xfrm>
              <a:off x="5700115" y="8570214"/>
              <a:ext cx="230504" cy="0"/>
            </a:xfrm>
            <a:custGeom>
              <a:avLst/>
              <a:gdLst/>
              <a:ahLst/>
              <a:cxnLst/>
              <a:rect l="l" t="t" r="r" b="b"/>
              <a:pathLst>
                <a:path w="230504">
                  <a:moveTo>
                    <a:pt x="230124" y="0"/>
                  </a:moveTo>
                  <a:lnTo>
                    <a:pt x="0" y="0"/>
                  </a:lnTo>
                </a:path>
                <a:path w="230504">
                  <a:moveTo>
                    <a:pt x="230124" y="0"/>
                  </a:moveTo>
                  <a:lnTo>
                    <a:pt x="6858" y="0"/>
                  </a:lnTo>
                </a:path>
                <a:path w="230504">
                  <a:moveTo>
                    <a:pt x="230124" y="0"/>
                  </a:moveTo>
                  <a:lnTo>
                    <a:pt x="182880" y="0"/>
                  </a:lnTo>
                </a:path>
                <a:path w="230504">
                  <a:moveTo>
                    <a:pt x="230124" y="0"/>
                  </a:moveTo>
                  <a:lnTo>
                    <a:pt x="18288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35" name="object 19935"/>
            <p:cNvSpPr/>
            <p:nvPr/>
          </p:nvSpPr>
          <p:spPr>
            <a:xfrm>
              <a:off x="5882995" y="8574024"/>
              <a:ext cx="47625" cy="0"/>
            </a:xfrm>
            <a:custGeom>
              <a:avLst/>
              <a:gdLst/>
              <a:ahLst/>
              <a:cxnLst/>
              <a:rect l="l" t="t" r="r" b="b"/>
              <a:pathLst>
                <a:path w="47625">
                  <a:moveTo>
                    <a:pt x="47244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9936" name="object 19936"/>
          <p:cNvSpPr/>
          <p:nvPr/>
        </p:nvSpPr>
        <p:spPr>
          <a:xfrm>
            <a:off x="7393878" y="9158179"/>
            <a:ext cx="123703" cy="0"/>
          </a:xfrm>
          <a:custGeom>
            <a:avLst/>
            <a:gdLst/>
            <a:ahLst/>
            <a:cxnLst/>
            <a:rect l="l" t="t" r="r" b="b"/>
            <a:pathLst>
              <a:path w="98425">
                <a:moveTo>
                  <a:pt x="0" y="0"/>
                </a:moveTo>
                <a:lnTo>
                  <a:pt x="9829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9937" name="object 19937"/>
          <p:cNvGrpSpPr/>
          <p:nvPr/>
        </p:nvGrpSpPr>
        <p:grpSpPr>
          <a:xfrm>
            <a:off x="7406327" y="9204629"/>
            <a:ext cx="30327" cy="146049"/>
            <a:chOff x="5892901" y="8416290"/>
            <a:chExt cx="24130" cy="116205"/>
          </a:xfrm>
        </p:grpSpPr>
        <p:sp>
          <p:nvSpPr>
            <p:cNvPr id="19938" name="object 19938"/>
            <p:cNvSpPr/>
            <p:nvPr/>
          </p:nvSpPr>
          <p:spPr>
            <a:xfrm>
              <a:off x="5892901" y="8435340"/>
              <a:ext cx="24130" cy="0"/>
            </a:xfrm>
            <a:custGeom>
              <a:avLst/>
              <a:gdLst/>
              <a:ahLst/>
              <a:cxnLst/>
              <a:rect l="l" t="t" r="r" b="b"/>
              <a:pathLst>
                <a:path w="24129">
                  <a:moveTo>
                    <a:pt x="0" y="0"/>
                  </a:moveTo>
                  <a:lnTo>
                    <a:pt x="2362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39" name="object 19939"/>
            <p:cNvSpPr/>
            <p:nvPr/>
          </p:nvSpPr>
          <p:spPr>
            <a:xfrm>
              <a:off x="5892901" y="8458962"/>
              <a:ext cx="24130" cy="0"/>
            </a:xfrm>
            <a:custGeom>
              <a:avLst/>
              <a:gdLst/>
              <a:ahLst/>
              <a:cxnLst/>
              <a:rect l="l" t="t" r="r" b="b"/>
              <a:pathLst>
                <a:path w="24129">
                  <a:moveTo>
                    <a:pt x="23622" y="0"/>
                  </a:moveTo>
                  <a:lnTo>
                    <a:pt x="0" y="0"/>
                  </a:lnTo>
                  <a:lnTo>
                    <a:pt x="2362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40" name="object 19940"/>
            <p:cNvSpPr/>
            <p:nvPr/>
          </p:nvSpPr>
          <p:spPr>
            <a:xfrm>
              <a:off x="5892901" y="8482584"/>
              <a:ext cx="24130" cy="0"/>
            </a:xfrm>
            <a:custGeom>
              <a:avLst/>
              <a:gdLst/>
              <a:ahLst/>
              <a:cxnLst/>
              <a:rect l="l" t="t" r="r" b="b"/>
              <a:pathLst>
                <a:path w="24129">
                  <a:moveTo>
                    <a:pt x="23622" y="0"/>
                  </a:moveTo>
                  <a:lnTo>
                    <a:pt x="0" y="0"/>
                  </a:lnTo>
                  <a:lnTo>
                    <a:pt x="2362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41" name="object 19941"/>
            <p:cNvSpPr/>
            <p:nvPr/>
          </p:nvSpPr>
          <p:spPr>
            <a:xfrm>
              <a:off x="5892901" y="8506206"/>
              <a:ext cx="24130" cy="0"/>
            </a:xfrm>
            <a:custGeom>
              <a:avLst/>
              <a:gdLst/>
              <a:ahLst/>
              <a:cxnLst/>
              <a:rect l="l" t="t" r="r" b="b"/>
              <a:pathLst>
                <a:path w="24129">
                  <a:moveTo>
                    <a:pt x="23622" y="0"/>
                  </a:moveTo>
                  <a:lnTo>
                    <a:pt x="0" y="0"/>
                  </a:lnTo>
                  <a:lnTo>
                    <a:pt x="2362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42" name="object 19942"/>
            <p:cNvSpPr/>
            <p:nvPr/>
          </p:nvSpPr>
          <p:spPr>
            <a:xfrm>
              <a:off x="5892901" y="8529828"/>
              <a:ext cx="24130" cy="0"/>
            </a:xfrm>
            <a:custGeom>
              <a:avLst/>
              <a:gdLst/>
              <a:ahLst/>
              <a:cxnLst/>
              <a:rect l="l" t="t" r="r" b="b"/>
              <a:pathLst>
                <a:path w="24129">
                  <a:moveTo>
                    <a:pt x="23622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43" name="object 19943"/>
            <p:cNvSpPr/>
            <p:nvPr/>
          </p:nvSpPr>
          <p:spPr>
            <a:xfrm>
              <a:off x="5892901" y="8489442"/>
              <a:ext cx="24130" cy="0"/>
            </a:xfrm>
            <a:custGeom>
              <a:avLst/>
              <a:gdLst/>
              <a:ahLst/>
              <a:cxnLst/>
              <a:rect l="l" t="t" r="r" b="b"/>
              <a:pathLst>
                <a:path w="24129">
                  <a:moveTo>
                    <a:pt x="0" y="0"/>
                  </a:moveTo>
                  <a:lnTo>
                    <a:pt x="2362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44" name="object 19944"/>
            <p:cNvSpPr/>
            <p:nvPr/>
          </p:nvSpPr>
          <p:spPr>
            <a:xfrm>
              <a:off x="5892901" y="8513064"/>
              <a:ext cx="24130" cy="0"/>
            </a:xfrm>
            <a:custGeom>
              <a:avLst/>
              <a:gdLst/>
              <a:ahLst/>
              <a:cxnLst/>
              <a:rect l="l" t="t" r="r" b="b"/>
              <a:pathLst>
                <a:path w="24129">
                  <a:moveTo>
                    <a:pt x="23622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45" name="object 19945"/>
            <p:cNvSpPr/>
            <p:nvPr/>
          </p:nvSpPr>
          <p:spPr>
            <a:xfrm>
              <a:off x="5892901" y="8465820"/>
              <a:ext cx="24130" cy="0"/>
            </a:xfrm>
            <a:custGeom>
              <a:avLst/>
              <a:gdLst/>
              <a:ahLst/>
              <a:cxnLst/>
              <a:rect l="l" t="t" r="r" b="b"/>
              <a:pathLst>
                <a:path w="24129">
                  <a:moveTo>
                    <a:pt x="0" y="0"/>
                  </a:moveTo>
                  <a:lnTo>
                    <a:pt x="2362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46" name="object 19946"/>
            <p:cNvSpPr/>
            <p:nvPr/>
          </p:nvSpPr>
          <p:spPr>
            <a:xfrm>
              <a:off x="5892901" y="8489442"/>
              <a:ext cx="24130" cy="0"/>
            </a:xfrm>
            <a:custGeom>
              <a:avLst/>
              <a:gdLst/>
              <a:ahLst/>
              <a:cxnLst/>
              <a:rect l="l" t="t" r="r" b="b"/>
              <a:pathLst>
                <a:path w="24129">
                  <a:moveTo>
                    <a:pt x="23622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47" name="object 19947"/>
            <p:cNvSpPr/>
            <p:nvPr/>
          </p:nvSpPr>
          <p:spPr>
            <a:xfrm>
              <a:off x="5892901" y="8442198"/>
              <a:ext cx="24130" cy="0"/>
            </a:xfrm>
            <a:custGeom>
              <a:avLst/>
              <a:gdLst/>
              <a:ahLst/>
              <a:cxnLst/>
              <a:rect l="l" t="t" r="r" b="b"/>
              <a:pathLst>
                <a:path w="24129">
                  <a:moveTo>
                    <a:pt x="0" y="0"/>
                  </a:moveTo>
                  <a:lnTo>
                    <a:pt x="2362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48" name="object 19948"/>
            <p:cNvSpPr/>
            <p:nvPr/>
          </p:nvSpPr>
          <p:spPr>
            <a:xfrm>
              <a:off x="5892901" y="8465820"/>
              <a:ext cx="24130" cy="0"/>
            </a:xfrm>
            <a:custGeom>
              <a:avLst/>
              <a:gdLst/>
              <a:ahLst/>
              <a:cxnLst/>
              <a:rect l="l" t="t" r="r" b="b"/>
              <a:pathLst>
                <a:path w="24129">
                  <a:moveTo>
                    <a:pt x="23622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49" name="object 19949"/>
            <p:cNvSpPr/>
            <p:nvPr/>
          </p:nvSpPr>
          <p:spPr>
            <a:xfrm>
              <a:off x="5892901" y="8418576"/>
              <a:ext cx="24130" cy="0"/>
            </a:xfrm>
            <a:custGeom>
              <a:avLst/>
              <a:gdLst/>
              <a:ahLst/>
              <a:cxnLst/>
              <a:rect l="l" t="t" r="r" b="b"/>
              <a:pathLst>
                <a:path w="24129">
                  <a:moveTo>
                    <a:pt x="0" y="0"/>
                  </a:moveTo>
                  <a:lnTo>
                    <a:pt x="2362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50" name="object 19950"/>
            <p:cNvSpPr/>
            <p:nvPr/>
          </p:nvSpPr>
          <p:spPr>
            <a:xfrm>
              <a:off x="5892901" y="8442198"/>
              <a:ext cx="24130" cy="0"/>
            </a:xfrm>
            <a:custGeom>
              <a:avLst/>
              <a:gdLst/>
              <a:ahLst/>
              <a:cxnLst/>
              <a:rect l="l" t="t" r="r" b="b"/>
              <a:pathLst>
                <a:path w="24129">
                  <a:moveTo>
                    <a:pt x="23622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9951" name="object 19951"/>
          <p:cNvSpPr/>
          <p:nvPr/>
        </p:nvSpPr>
        <p:spPr>
          <a:xfrm>
            <a:off x="7465705" y="9521626"/>
            <a:ext cx="0" cy="200319"/>
          </a:xfrm>
          <a:custGeom>
            <a:avLst/>
            <a:gdLst/>
            <a:ahLst/>
            <a:cxnLst/>
            <a:rect l="l" t="t" r="r" b="b"/>
            <a:pathLst>
              <a:path h="159384">
                <a:moveTo>
                  <a:pt x="0" y="159258"/>
                </a:moveTo>
                <a:lnTo>
                  <a:pt x="0" y="0"/>
                </a:lnTo>
              </a:path>
              <a:path h="159384">
                <a:moveTo>
                  <a:pt x="0" y="159258"/>
                </a:moveTo>
                <a:lnTo>
                  <a:pt x="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52" name="object 19952"/>
          <p:cNvSpPr/>
          <p:nvPr/>
        </p:nvSpPr>
        <p:spPr>
          <a:xfrm>
            <a:off x="7465705" y="9287947"/>
            <a:ext cx="905025" cy="0"/>
          </a:xfrm>
          <a:custGeom>
            <a:avLst/>
            <a:gdLst/>
            <a:ahLst/>
            <a:cxnLst/>
            <a:rect l="l" t="t" r="r" b="b"/>
            <a:pathLst>
              <a:path w="720090">
                <a:moveTo>
                  <a:pt x="720089" y="0"/>
                </a:moveTo>
                <a:lnTo>
                  <a:pt x="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53" name="object 19953"/>
          <p:cNvSpPr/>
          <p:nvPr/>
        </p:nvSpPr>
        <p:spPr>
          <a:xfrm>
            <a:off x="7776000" y="9411490"/>
            <a:ext cx="284915" cy="0"/>
          </a:xfrm>
          <a:custGeom>
            <a:avLst/>
            <a:gdLst/>
            <a:ahLst/>
            <a:cxnLst/>
            <a:rect l="l" t="t" r="r" b="b"/>
            <a:pathLst>
              <a:path w="226695">
                <a:moveTo>
                  <a:pt x="0" y="0"/>
                </a:moveTo>
                <a:lnTo>
                  <a:pt x="22631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54" name="object 19954"/>
          <p:cNvSpPr/>
          <p:nvPr/>
        </p:nvSpPr>
        <p:spPr>
          <a:xfrm>
            <a:off x="7465705" y="9610692"/>
            <a:ext cx="905025" cy="0"/>
          </a:xfrm>
          <a:custGeom>
            <a:avLst/>
            <a:gdLst/>
            <a:ahLst/>
            <a:cxnLst/>
            <a:rect l="l" t="t" r="r" b="b"/>
            <a:pathLst>
              <a:path w="720090">
                <a:moveTo>
                  <a:pt x="720089" y="0"/>
                </a:moveTo>
                <a:lnTo>
                  <a:pt x="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55" name="object 19955"/>
          <p:cNvSpPr/>
          <p:nvPr/>
        </p:nvSpPr>
        <p:spPr>
          <a:xfrm>
            <a:off x="7776000" y="9474698"/>
            <a:ext cx="284915" cy="0"/>
          </a:xfrm>
          <a:custGeom>
            <a:avLst/>
            <a:gdLst/>
            <a:ahLst/>
            <a:cxnLst/>
            <a:rect l="l" t="t" r="r" b="b"/>
            <a:pathLst>
              <a:path w="226695">
                <a:moveTo>
                  <a:pt x="0" y="0"/>
                </a:moveTo>
                <a:lnTo>
                  <a:pt x="22631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9956" name="object 19956"/>
          <p:cNvGrpSpPr/>
          <p:nvPr/>
        </p:nvGrpSpPr>
        <p:grpSpPr>
          <a:xfrm>
            <a:off x="6739769" y="7692422"/>
            <a:ext cx="178770" cy="308060"/>
            <a:chOff x="5362549" y="7213092"/>
            <a:chExt cx="142240" cy="245110"/>
          </a:xfrm>
        </p:grpSpPr>
        <p:sp>
          <p:nvSpPr>
            <p:cNvPr id="19957" name="object 19957"/>
            <p:cNvSpPr/>
            <p:nvPr/>
          </p:nvSpPr>
          <p:spPr>
            <a:xfrm>
              <a:off x="5372455" y="7215378"/>
              <a:ext cx="118110" cy="0"/>
            </a:xfrm>
            <a:custGeom>
              <a:avLst/>
              <a:gdLst/>
              <a:ahLst/>
              <a:cxnLst/>
              <a:rect l="l" t="t" r="r" b="b"/>
              <a:pathLst>
                <a:path w="118110">
                  <a:moveTo>
                    <a:pt x="118110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58" name="object 19958"/>
            <p:cNvSpPr/>
            <p:nvPr/>
          </p:nvSpPr>
          <p:spPr>
            <a:xfrm>
              <a:off x="5362549" y="721537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5">
                  <a:moveTo>
                    <a:pt x="685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59" name="object 19959"/>
            <p:cNvSpPr/>
            <p:nvPr/>
          </p:nvSpPr>
          <p:spPr>
            <a:xfrm>
              <a:off x="5497423" y="721537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5">
                  <a:moveTo>
                    <a:pt x="685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60" name="object 19960"/>
            <p:cNvSpPr/>
            <p:nvPr/>
          </p:nvSpPr>
          <p:spPr>
            <a:xfrm>
              <a:off x="5372455" y="7239000"/>
              <a:ext cx="118110" cy="0"/>
            </a:xfrm>
            <a:custGeom>
              <a:avLst/>
              <a:gdLst/>
              <a:ahLst/>
              <a:cxnLst/>
              <a:rect l="l" t="t" r="r" b="b"/>
              <a:pathLst>
                <a:path w="118110">
                  <a:moveTo>
                    <a:pt x="118110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61" name="object 19961"/>
            <p:cNvSpPr/>
            <p:nvPr/>
          </p:nvSpPr>
          <p:spPr>
            <a:xfrm>
              <a:off x="5362549" y="7239000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5">
                  <a:moveTo>
                    <a:pt x="685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62" name="object 19962"/>
            <p:cNvSpPr/>
            <p:nvPr/>
          </p:nvSpPr>
          <p:spPr>
            <a:xfrm>
              <a:off x="5497423" y="7239000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5">
                  <a:moveTo>
                    <a:pt x="685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63" name="object 19963"/>
            <p:cNvSpPr/>
            <p:nvPr/>
          </p:nvSpPr>
          <p:spPr>
            <a:xfrm>
              <a:off x="5372455" y="7262622"/>
              <a:ext cx="118110" cy="0"/>
            </a:xfrm>
            <a:custGeom>
              <a:avLst/>
              <a:gdLst/>
              <a:ahLst/>
              <a:cxnLst/>
              <a:rect l="l" t="t" r="r" b="b"/>
              <a:pathLst>
                <a:path w="118110">
                  <a:moveTo>
                    <a:pt x="118110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64" name="object 19964"/>
            <p:cNvSpPr/>
            <p:nvPr/>
          </p:nvSpPr>
          <p:spPr>
            <a:xfrm>
              <a:off x="5362549" y="726262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5">
                  <a:moveTo>
                    <a:pt x="685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65" name="object 19965"/>
            <p:cNvSpPr/>
            <p:nvPr/>
          </p:nvSpPr>
          <p:spPr>
            <a:xfrm>
              <a:off x="5497423" y="726262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5">
                  <a:moveTo>
                    <a:pt x="685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66" name="object 19966"/>
            <p:cNvSpPr/>
            <p:nvPr/>
          </p:nvSpPr>
          <p:spPr>
            <a:xfrm>
              <a:off x="5372455" y="7286244"/>
              <a:ext cx="118110" cy="0"/>
            </a:xfrm>
            <a:custGeom>
              <a:avLst/>
              <a:gdLst/>
              <a:ahLst/>
              <a:cxnLst/>
              <a:rect l="l" t="t" r="r" b="b"/>
              <a:pathLst>
                <a:path w="118110">
                  <a:moveTo>
                    <a:pt x="118110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67" name="object 19967"/>
            <p:cNvSpPr/>
            <p:nvPr/>
          </p:nvSpPr>
          <p:spPr>
            <a:xfrm>
              <a:off x="5362549" y="7286244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5">
                  <a:moveTo>
                    <a:pt x="685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68" name="object 19968"/>
            <p:cNvSpPr/>
            <p:nvPr/>
          </p:nvSpPr>
          <p:spPr>
            <a:xfrm>
              <a:off x="5497423" y="7286244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5">
                  <a:moveTo>
                    <a:pt x="685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69" name="object 19969"/>
            <p:cNvSpPr/>
            <p:nvPr/>
          </p:nvSpPr>
          <p:spPr>
            <a:xfrm>
              <a:off x="5372455" y="7312914"/>
              <a:ext cx="118110" cy="0"/>
            </a:xfrm>
            <a:custGeom>
              <a:avLst/>
              <a:gdLst/>
              <a:ahLst/>
              <a:cxnLst/>
              <a:rect l="l" t="t" r="r" b="b"/>
              <a:pathLst>
                <a:path w="118110">
                  <a:moveTo>
                    <a:pt x="118110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70" name="object 19970"/>
            <p:cNvSpPr/>
            <p:nvPr/>
          </p:nvSpPr>
          <p:spPr>
            <a:xfrm>
              <a:off x="5362549" y="7312914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5">
                  <a:moveTo>
                    <a:pt x="685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71" name="object 19971"/>
            <p:cNvSpPr/>
            <p:nvPr/>
          </p:nvSpPr>
          <p:spPr>
            <a:xfrm>
              <a:off x="5497423" y="7312914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5">
                  <a:moveTo>
                    <a:pt x="685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72" name="object 19972"/>
            <p:cNvSpPr/>
            <p:nvPr/>
          </p:nvSpPr>
          <p:spPr>
            <a:xfrm>
              <a:off x="5372455" y="7336536"/>
              <a:ext cx="118110" cy="0"/>
            </a:xfrm>
            <a:custGeom>
              <a:avLst/>
              <a:gdLst/>
              <a:ahLst/>
              <a:cxnLst/>
              <a:rect l="l" t="t" r="r" b="b"/>
              <a:pathLst>
                <a:path w="118110">
                  <a:moveTo>
                    <a:pt x="118110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73" name="object 19973"/>
            <p:cNvSpPr/>
            <p:nvPr/>
          </p:nvSpPr>
          <p:spPr>
            <a:xfrm>
              <a:off x="5362549" y="733653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5">
                  <a:moveTo>
                    <a:pt x="685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74" name="object 19974"/>
            <p:cNvSpPr/>
            <p:nvPr/>
          </p:nvSpPr>
          <p:spPr>
            <a:xfrm>
              <a:off x="5497423" y="733653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5">
                  <a:moveTo>
                    <a:pt x="685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75" name="object 19975"/>
            <p:cNvSpPr/>
            <p:nvPr/>
          </p:nvSpPr>
          <p:spPr>
            <a:xfrm>
              <a:off x="5372455" y="7360158"/>
              <a:ext cx="118110" cy="0"/>
            </a:xfrm>
            <a:custGeom>
              <a:avLst/>
              <a:gdLst/>
              <a:ahLst/>
              <a:cxnLst/>
              <a:rect l="l" t="t" r="r" b="b"/>
              <a:pathLst>
                <a:path w="118110">
                  <a:moveTo>
                    <a:pt x="118110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76" name="object 19976"/>
            <p:cNvSpPr/>
            <p:nvPr/>
          </p:nvSpPr>
          <p:spPr>
            <a:xfrm>
              <a:off x="5362549" y="736015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5">
                  <a:moveTo>
                    <a:pt x="685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77" name="object 19977"/>
            <p:cNvSpPr/>
            <p:nvPr/>
          </p:nvSpPr>
          <p:spPr>
            <a:xfrm>
              <a:off x="5497423" y="736015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5">
                  <a:moveTo>
                    <a:pt x="685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78" name="object 19978"/>
            <p:cNvSpPr/>
            <p:nvPr/>
          </p:nvSpPr>
          <p:spPr>
            <a:xfrm>
              <a:off x="5372455" y="7383780"/>
              <a:ext cx="118110" cy="0"/>
            </a:xfrm>
            <a:custGeom>
              <a:avLst/>
              <a:gdLst/>
              <a:ahLst/>
              <a:cxnLst/>
              <a:rect l="l" t="t" r="r" b="b"/>
              <a:pathLst>
                <a:path w="118110">
                  <a:moveTo>
                    <a:pt x="118110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79" name="object 19979"/>
            <p:cNvSpPr/>
            <p:nvPr/>
          </p:nvSpPr>
          <p:spPr>
            <a:xfrm>
              <a:off x="5362549" y="7383780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5">
                  <a:moveTo>
                    <a:pt x="685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80" name="object 19980"/>
            <p:cNvSpPr/>
            <p:nvPr/>
          </p:nvSpPr>
          <p:spPr>
            <a:xfrm>
              <a:off x="5497423" y="7383780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5">
                  <a:moveTo>
                    <a:pt x="685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81" name="object 19981"/>
            <p:cNvSpPr/>
            <p:nvPr/>
          </p:nvSpPr>
          <p:spPr>
            <a:xfrm>
              <a:off x="5372455" y="7407402"/>
              <a:ext cx="118110" cy="0"/>
            </a:xfrm>
            <a:custGeom>
              <a:avLst/>
              <a:gdLst/>
              <a:ahLst/>
              <a:cxnLst/>
              <a:rect l="l" t="t" r="r" b="b"/>
              <a:pathLst>
                <a:path w="118110">
                  <a:moveTo>
                    <a:pt x="118110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82" name="object 19982"/>
            <p:cNvSpPr/>
            <p:nvPr/>
          </p:nvSpPr>
          <p:spPr>
            <a:xfrm>
              <a:off x="5362549" y="740740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5">
                  <a:moveTo>
                    <a:pt x="685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83" name="object 19983"/>
            <p:cNvSpPr/>
            <p:nvPr/>
          </p:nvSpPr>
          <p:spPr>
            <a:xfrm>
              <a:off x="5497423" y="740740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5">
                  <a:moveTo>
                    <a:pt x="685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84" name="object 19984"/>
            <p:cNvSpPr/>
            <p:nvPr/>
          </p:nvSpPr>
          <p:spPr>
            <a:xfrm>
              <a:off x="5372455" y="7431024"/>
              <a:ext cx="118110" cy="0"/>
            </a:xfrm>
            <a:custGeom>
              <a:avLst/>
              <a:gdLst/>
              <a:ahLst/>
              <a:cxnLst/>
              <a:rect l="l" t="t" r="r" b="b"/>
              <a:pathLst>
                <a:path w="118110">
                  <a:moveTo>
                    <a:pt x="118110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85" name="object 19985"/>
            <p:cNvSpPr/>
            <p:nvPr/>
          </p:nvSpPr>
          <p:spPr>
            <a:xfrm>
              <a:off x="5362549" y="7431024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5">
                  <a:moveTo>
                    <a:pt x="685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86" name="object 19986"/>
            <p:cNvSpPr/>
            <p:nvPr/>
          </p:nvSpPr>
          <p:spPr>
            <a:xfrm>
              <a:off x="5497423" y="7431024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5">
                  <a:moveTo>
                    <a:pt x="685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87" name="object 19987"/>
            <p:cNvSpPr/>
            <p:nvPr/>
          </p:nvSpPr>
          <p:spPr>
            <a:xfrm>
              <a:off x="5372455" y="7455408"/>
              <a:ext cx="118110" cy="0"/>
            </a:xfrm>
            <a:custGeom>
              <a:avLst/>
              <a:gdLst/>
              <a:ahLst/>
              <a:cxnLst/>
              <a:rect l="l" t="t" r="r" b="b"/>
              <a:pathLst>
                <a:path w="118110">
                  <a:moveTo>
                    <a:pt x="118110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88" name="object 19988"/>
            <p:cNvSpPr/>
            <p:nvPr/>
          </p:nvSpPr>
          <p:spPr>
            <a:xfrm>
              <a:off x="5362549" y="745540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5">
                  <a:moveTo>
                    <a:pt x="685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89" name="object 19989"/>
            <p:cNvSpPr/>
            <p:nvPr/>
          </p:nvSpPr>
          <p:spPr>
            <a:xfrm>
              <a:off x="5497423" y="745540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5">
                  <a:moveTo>
                    <a:pt x="685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19990" name="object 19990"/>
          <p:cNvPicPr/>
          <p:nvPr/>
        </p:nvPicPr>
        <p:blipFill>
          <a:blip r:embed="rId109" cstate="print"/>
          <a:stretch>
            <a:fillRect/>
          </a:stretch>
        </p:blipFill>
        <p:spPr>
          <a:xfrm>
            <a:off x="6511837" y="7726085"/>
            <a:ext cx="107262" cy="111763"/>
          </a:xfrm>
          <a:prstGeom prst="rect">
            <a:avLst/>
          </a:prstGeom>
        </p:spPr>
      </p:pic>
      <p:sp>
        <p:nvSpPr>
          <p:cNvPr id="19991" name="object 19991"/>
          <p:cNvSpPr/>
          <p:nvPr/>
        </p:nvSpPr>
        <p:spPr>
          <a:xfrm>
            <a:off x="6816386" y="8230648"/>
            <a:ext cx="21548" cy="16760"/>
          </a:xfrm>
          <a:custGeom>
            <a:avLst/>
            <a:gdLst/>
            <a:ahLst/>
            <a:cxnLst/>
            <a:rect l="l" t="t" r="r" b="b"/>
            <a:pathLst>
              <a:path w="17145" h="13334">
                <a:moveTo>
                  <a:pt x="9905" y="12954"/>
                </a:moveTo>
                <a:lnTo>
                  <a:pt x="16763" y="0"/>
                </a:lnTo>
              </a:path>
              <a:path w="17145" h="13334">
                <a:moveTo>
                  <a:pt x="9905" y="12954"/>
                </a:moveTo>
                <a:lnTo>
                  <a:pt x="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9992" name="object 19992"/>
          <p:cNvGrpSpPr/>
          <p:nvPr/>
        </p:nvGrpSpPr>
        <p:grpSpPr>
          <a:xfrm>
            <a:off x="6732108" y="8023786"/>
            <a:ext cx="193934" cy="285712"/>
            <a:chOff x="5356453" y="7476743"/>
            <a:chExt cx="154305" cy="227329"/>
          </a:xfrm>
        </p:grpSpPr>
        <p:sp>
          <p:nvSpPr>
            <p:cNvPr id="19993" name="object 19993"/>
            <p:cNvSpPr/>
            <p:nvPr/>
          </p:nvSpPr>
          <p:spPr>
            <a:xfrm>
              <a:off x="5372455" y="7479029"/>
              <a:ext cx="118110" cy="0"/>
            </a:xfrm>
            <a:custGeom>
              <a:avLst/>
              <a:gdLst/>
              <a:ahLst/>
              <a:cxnLst/>
              <a:rect l="l" t="t" r="r" b="b"/>
              <a:pathLst>
                <a:path w="118110">
                  <a:moveTo>
                    <a:pt x="118110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94" name="object 19994"/>
            <p:cNvSpPr/>
            <p:nvPr/>
          </p:nvSpPr>
          <p:spPr>
            <a:xfrm>
              <a:off x="5362549" y="7479029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5">
                  <a:moveTo>
                    <a:pt x="685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95" name="object 19995"/>
            <p:cNvSpPr/>
            <p:nvPr/>
          </p:nvSpPr>
          <p:spPr>
            <a:xfrm>
              <a:off x="5497423" y="7479029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5">
                  <a:moveTo>
                    <a:pt x="685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96" name="object 19996"/>
            <p:cNvSpPr/>
            <p:nvPr/>
          </p:nvSpPr>
          <p:spPr>
            <a:xfrm>
              <a:off x="5372455" y="7502651"/>
              <a:ext cx="118110" cy="0"/>
            </a:xfrm>
            <a:custGeom>
              <a:avLst/>
              <a:gdLst/>
              <a:ahLst/>
              <a:cxnLst/>
              <a:rect l="l" t="t" r="r" b="b"/>
              <a:pathLst>
                <a:path w="118110">
                  <a:moveTo>
                    <a:pt x="118110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97" name="object 19997"/>
            <p:cNvSpPr/>
            <p:nvPr/>
          </p:nvSpPr>
          <p:spPr>
            <a:xfrm>
              <a:off x="5362549" y="7502651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5">
                  <a:moveTo>
                    <a:pt x="685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98" name="object 19998"/>
            <p:cNvSpPr/>
            <p:nvPr/>
          </p:nvSpPr>
          <p:spPr>
            <a:xfrm>
              <a:off x="5497423" y="7502651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5">
                  <a:moveTo>
                    <a:pt x="685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99" name="object 19999"/>
            <p:cNvSpPr/>
            <p:nvPr/>
          </p:nvSpPr>
          <p:spPr>
            <a:xfrm>
              <a:off x="5372455" y="7526273"/>
              <a:ext cx="118110" cy="0"/>
            </a:xfrm>
            <a:custGeom>
              <a:avLst/>
              <a:gdLst/>
              <a:ahLst/>
              <a:cxnLst/>
              <a:rect l="l" t="t" r="r" b="b"/>
              <a:pathLst>
                <a:path w="118110">
                  <a:moveTo>
                    <a:pt x="118110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00" name="object 20000"/>
            <p:cNvSpPr/>
            <p:nvPr/>
          </p:nvSpPr>
          <p:spPr>
            <a:xfrm>
              <a:off x="5362549" y="7526273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5">
                  <a:moveTo>
                    <a:pt x="685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01" name="object 20001"/>
            <p:cNvSpPr/>
            <p:nvPr/>
          </p:nvSpPr>
          <p:spPr>
            <a:xfrm>
              <a:off x="5497423" y="7526273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5">
                  <a:moveTo>
                    <a:pt x="685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02" name="object 20002"/>
            <p:cNvSpPr/>
            <p:nvPr/>
          </p:nvSpPr>
          <p:spPr>
            <a:xfrm>
              <a:off x="5372455" y="7549895"/>
              <a:ext cx="118110" cy="0"/>
            </a:xfrm>
            <a:custGeom>
              <a:avLst/>
              <a:gdLst/>
              <a:ahLst/>
              <a:cxnLst/>
              <a:rect l="l" t="t" r="r" b="b"/>
              <a:pathLst>
                <a:path w="118110">
                  <a:moveTo>
                    <a:pt x="118110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03" name="object 20003"/>
            <p:cNvSpPr/>
            <p:nvPr/>
          </p:nvSpPr>
          <p:spPr>
            <a:xfrm>
              <a:off x="5362549" y="7549895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5">
                  <a:moveTo>
                    <a:pt x="685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04" name="object 20004"/>
            <p:cNvSpPr/>
            <p:nvPr/>
          </p:nvSpPr>
          <p:spPr>
            <a:xfrm>
              <a:off x="5497423" y="7549895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5">
                  <a:moveTo>
                    <a:pt x="685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05" name="object 20005"/>
            <p:cNvSpPr/>
            <p:nvPr/>
          </p:nvSpPr>
          <p:spPr>
            <a:xfrm>
              <a:off x="5372455" y="7573517"/>
              <a:ext cx="118110" cy="0"/>
            </a:xfrm>
            <a:custGeom>
              <a:avLst/>
              <a:gdLst/>
              <a:ahLst/>
              <a:cxnLst/>
              <a:rect l="l" t="t" r="r" b="b"/>
              <a:pathLst>
                <a:path w="118110">
                  <a:moveTo>
                    <a:pt x="118110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06" name="object 20006"/>
            <p:cNvSpPr/>
            <p:nvPr/>
          </p:nvSpPr>
          <p:spPr>
            <a:xfrm>
              <a:off x="5362549" y="757351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5">
                  <a:moveTo>
                    <a:pt x="685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07" name="object 20007"/>
            <p:cNvSpPr/>
            <p:nvPr/>
          </p:nvSpPr>
          <p:spPr>
            <a:xfrm>
              <a:off x="5497423" y="757351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5">
                  <a:moveTo>
                    <a:pt x="685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08" name="object 20008"/>
            <p:cNvSpPr/>
            <p:nvPr/>
          </p:nvSpPr>
          <p:spPr>
            <a:xfrm>
              <a:off x="5372455" y="7600187"/>
              <a:ext cx="118110" cy="0"/>
            </a:xfrm>
            <a:custGeom>
              <a:avLst/>
              <a:gdLst/>
              <a:ahLst/>
              <a:cxnLst/>
              <a:rect l="l" t="t" r="r" b="b"/>
              <a:pathLst>
                <a:path w="118110">
                  <a:moveTo>
                    <a:pt x="118110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09" name="object 20009"/>
            <p:cNvSpPr/>
            <p:nvPr/>
          </p:nvSpPr>
          <p:spPr>
            <a:xfrm>
              <a:off x="5362549" y="760018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5">
                  <a:moveTo>
                    <a:pt x="685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10" name="object 20010"/>
            <p:cNvSpPr/>
            <p:nvPr/>
          </p:nvSpPr>
          <p:spPr>
            <a:xfrm>
              <a:off x="5497423" y="760018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5">
                  <a:moveTo>
                    <a:pt x="685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11" name="object 20011"/>
            <p:cNvSpPr/>
            <p:nvPr/>
          </p:nvSpPr>
          <p:spPr>
            <a:xfrm>
              <a:off x="5372455" y="7623809"/>
              <a:ext cx="118110" cy="0"/>
            </a:xfrm>
            <a:custGeom>
              <a:avLst/>
              <a:gdLst/>
              <a:ahLst/>
              <a:cxnLst/>
              <a:rect l="l" t="t" r="r" b="b"/>
              <a:pathLst>
                <a:path w="118110">
                  <a:moveTo>
                    <a:pt x="118110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12" name="object 20012"/>
            <p:cNvSpPr/>
            <p:nvPr/>
          </p:nvSpPr>
          <p:spPr>
            <a:xfrm>
              <a:off x="5362549" y="7623809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5">
                  <a:moveTo>
                    <a:pt x="685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13" name="object 20013"/>
            <p:cNvSpPr/>
            <p:nvPr/>
          </p:nvSpPr>
          <p:spPr>
            <a:xfrm>
              <a:off x="5495137" y="7621523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2286" y="0"/>
                  </a:moveTo>
                  <a:lnTo>
                    <a:pt x="3902" y="669"/>
                  </a:lnTo>
                  <a:lnTo>
                    <a:pt x="4572" y="2286"/>
                  </a:lnTo>
                  <a:lnTo>
                    <a:pt x="3902" y="3902"/>
                  </a:lnTo>
                  <a:lnTo>
                    <a:pt x="2286" y="4572"/>
                  </a:lnTo>
                  <a:lnTo>
                    <a:pt x="669" y="3902"/>
                  </a:lnTo>
                  <a:lnTo>
                    <a:pt x="0" y="2286"/>
                  </a:lnTo>
                  <a:lnTo>
                    <a:pt x="669" y="669"/>
                  </a:lnTo>
                  <a:lnTo>
                    <a:pt x="228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14" name="object 20014"/>
            <p:cNvSpPr/>
            <p:nvPr/>
          </p:nvSpPr>
          <p:spPr>
            <a:xfrm>
              <a:off x="5423509" y="7647431"/>
              <a:ext cx="33655" cy="0"/>
            </a:xfrm>
            <a:custGeom>
              <a:avLst/>
              <a:gdLst/>
              <a:ahLst/>
              <a:cxnLst/>
              <a:rect l="l" t="t" r="r" b="b"/>
              <a:pathLst>
                <a:path w="33654">
                  <a:moveTo>
                    <a:pt x="33527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15" name="object 20015"/>
            <p:cNvSpPr/>
            <p:nvPr/>
          </p:nvSpPr>
          <p:spPr>
            <a:xfrm>
              <a:off x="5362549" y="7647431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5">
                  <a:moveTo>
                    <a:pt x="685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16" name="object 20016"/>
            <p:cNvSpPr/>
            <p:nvPr/>
          </p:nvSpPr>
          <p:spPr>
            <a:xfrm>
              <a:off x="5436463" y="7671053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5">
                  <a:moveTo>
                    <a:pt x="685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17" name="object 20017"/>
            <p:cNvSpPr/>
            <p:nvPr/>
          </p:nvSpPr>
          <p:spPr>
            <a:xfrm>
              <a:off x="5362549" y="7671053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5">
                  <a:moveTo>
                    <a:pt x="685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18" name="object 20018"/>
            <p:cNvSpPr/>
            <p:nvPr/>
          </p:nvSpPr>
          <p:spPr>
            <a:xfrm>
              <a:off x="5370169" y="7692389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2286" y="0"/>
                  </a:moveTo>
                  <a:lnTo>
                    <a:pt x="3902" y="669"/>
                  </a:lnTo>
                  <a:lnTo>
                    <a:pt x="4572" y="2285"/>
                  </a:lnTo>
                  <a:lnTo>
                    <a:pt x="3902" y="3902"/>
                  </a:lnTo>
                  <a:lnTo>
                    <a:pt x="2286" y="4571"/>
                  </a:lnTo>
                  <a:lnTo>
                    <a:pt x="669" y="3902"/>
                  </a:lnTo>
                  <a:lnTo>
                    <a:pt x="0" y="2285"/>
                  </a:lnTo>
                  <a:lnTo>
                    <a:pt x="669" y="669"/>
                  </a:lnTo>
                  <a:lnTo>
                    <a:pt x="228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19" name="object 20019"/>
            <p:cNvSpPr/>
            <p:nvPr/>
          </p:nvSpPr>
          <p:spPr>
            <a:xfrm>
              <a:off x="5362549" y="7694675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5">
                  <a:moveTo>
                    <a:pt x="685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20" name="object 20020"/>
            <p:cNvSpPr/>
            <p:nvPr/>
          </p:nvSpPr>
          <p:spPr>
            <a:xfrm>
              <a:off x="5372455" y="7647431"/>
              <a:ext cx="47625" cy="0"/>
            </a:xfrm>
            <a:custGeom>
              <a:avLst/>
              <a:gdLst/>
              <a:ahLst/>
              <a:cxnLst/>
              <a:rect l="l" t="t" r="r" b="b"/>
              <a:pathLst>
                <a:path w="47625">
                  <a:moveTo>
                    <a:pt x="47244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21" name="object 20021"/>
            <p:cNvSpPr/>
            <p:nvPr/>
          </p:nvSpPr>
          <p:spPr>
            <a:xfrm>
              <a:off x="5372455" y="7671053"/>
              <a:ext cx="44450" cy="0"/>
            </a:xfrm>
            <a:custGeom>
              <a:avLst/>
              <a:gdLst/>
              <a:ahLst/>
              <a:cxnLst/>
              <a:rect l="l" t="t" r="r" b="b"/>
              <a:pathLst>
                <a:path w="44450">
                  <a:moveTo>
                    <a:pt x="44196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22" name="object 20022"/>
            <p:cNvSpPr/>
            <p:nvPr/>
          </p:nvSpPr>
          <p:spPr>
            <a:xfrm>
              <a:off x="5358739" y="7616951"/>
              <a:ext cx="149860" cy="85090"/>
            </a:xfrm>
            <a:custGeom>
              <a:avLst/>
              <a:gdLst/>
              <a:ahLst/>
              <a:cxnLst/>
              <a:rect l="l" t="t" r="r" b="b"/>
              <a:pathLst>
                <a:path w="149860" h="85090">
                  <a:moveTo>
                    <a:pt x="0" y="84582"/>
                  </a:moveTo>
                  <a:lnTo>
                    <a:pt x="60960" y="51054"/>
                  </a:lnTo>
                  <a:lnTo>
                    <a:pt x="60960" y="24384"/>
                  </a:lnTo>
                  <a:lnTo>
                    <a:pt x="84582" y="64770"/>
                  </a:lnTo>
                  <a:lnTo>
                    <a:pt x="84582" y="37338"/>
                  </a:lnTo>
                  <a:lnTo>
                    <a:pt x="14935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023" name="object 20023"/>
          <p:cNvGrpSpPr/>
          <p:nvPr/>
        </p:nvGrpSpPr>
        <p:grpSpPr>
          <a:xfrm>
            <a:off x="6612396" y="8133920"/>
            <a:ext cx="59856" cy="18355"/>
            <a:chOff x="5261203" y="7564373"/>
            <a:chExt cx="47625" cy="14604"/>
          </a:xfrm>
        </p:grpSpPr>
        <p:sp>
          <p:nvSpPr>
            <p:cNvPr id="20024" name="object 20024"/>
            <p:cNvSpPr/>
            <p:nvPr/>
          </p:nvSpPr>
          <p:spPr>
            <a:xfrm>
              <a:off x="5261203" y="7576565"/>
              <a:ext cx="47625" cy="0"/>
            </a:xfrm>
            <a:custGeom>
              <a:avLst/>
              <a:gdLst/>
              <a:ahLst/>
              <a:cxnLst/>
              <a:rect l="l" t="t" r="r" b="b"/>
              <a:pathLst>
                <a:path w="47625">
                  <a:moveTo>
                    <a:pt x="47244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25" name="object 20025"/>
            <p:cNvSpPr/>
            <p:nvPr/>
          </p:nvSpPr>
          <p:spPr>
            <a:xfrm>
              <a:off x="5261203" y="7566659"/>
              <a:ext cx="47625" cy="0"/>
            </a:xfrm>
            <a:custGeom>
              <a:avLst/>
              <a:gdLst/>
              <a:ahLst/>
              <a:cxnLst/>
              <a:rect l="l" t="t" r="r" b="b"/>
              <a:pathLst>
                <a:path w="47625">
                  <a:moveTo>
                    <a:pt x="47244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0026" name="object 20026"/>
          <p:cNvSpPr/>
          <p:nvPr/>
        </p:nvSpPr>
        <p:spPr>
          <a:xfrm>
            <a:off x="6633465" y="8183721"/>
            <a:ext cx="0" cy="71827"/>
          </a:xfrm>
          <a:custGeom>
            <a:avLst/>
            <a:gdLst/>
            <a:ahLst/>
            <a:cxnLst/>
            <a:rect l="l" t="t" r="r" b="b"/>
            <a:pathLst>
              <a:path h="57150">
                <a:moveTo>
                  <a:pt x="0" y="0"/>
                </a:moveTo>
                <a:lnTo>
                  <a:pt x="0" y="5715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27" name="object 20027"/>
          <p:cNvSpPr/>
          <p:nvPr/>
        </p:nvSpPr>
        <p:spPr>
          <a:xfrm>
            <a:off x="6642084" y="8166482"/>
            <a:ext cx="12769" cy="89385"/>
          </a:xfrm>
          <a:custGeom>
            <a:avLst/>
            <a:gdLst/>
            <a:ahLst/>
            <a:cxnLst/>
            <a:rect l="l" t="t" r="r" b="b"/>
            <a:pathLst>
              <a:path w="10160" h="71120">
                <a:moveTo>
                  <a:pt x="0" y="70866"/>
                </a:moveTo>
                <a:lnTo>
                  <a:pt x="0" y="13716"/>
                </a:lnTo>
                <a:lnTo>
                  <a:pt x="9905" y="13716"/>
                </a:lnTo>
                <a:lnTo>
                  <a:pt x="9905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28" name="object 20028"/>
          <p:cNvSpPr/>
          <p:nvPr/>
        </p:nvSpPr>
        <p:spPr>
          <a:xfrm>
            <a:off x="6654534" y="8154034"/>
            <a:ext cx="0" cy="8779"/>
          </a:xfrm>
          <a:custGeom>
            <a:avLst/>
            <a:gdLst/>
            <a:ahLst/>
            <a:cxnLst/>
            <a:rect l="l" t="t" r="r" b="b"/>
            <a:pathLst>
              <a:path h="6984">
                <a:moveTo>
                  <a:pt x="0" y="6858"/>
                </a:moveTo>
                <a:lnTo>
                  <a:pt x="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0029" name="object 20029"/>
          <p:cNvGrpSpPr/>
          <p:nvPr/>
        </p:nvGrpSpPr>
        <p:grpSpPr>
          <a:xfrm>
            <a:off x="6630592" y="8252675"/>
            <a:ext cx="14365" cy="79010"/>
            <a:chOff x="5275681" y="7658861"/>
            <a:chExt cx="11430" cy="62865"/>
          </a:xfrm>
        </p:grpSpPr>
        <p:sp>
          <p:nvSpPr>
            <p:cNvPr id="20030" name="object 20030"/>
            <p:cNvSpPr/>
            <p:nvPr/>
          </p:nvSpPr>
          <p:spPr>
            <a:xfrm>
              <a:off x="5277967" y="7661147"/>
              <a:ext cx="6985" cy="58419"/>
            </a:xfrm>
            <a:custGeom>
              <a:avLst/>
              <a:gdLst/>
              <a:ahLst/>
              <a:cxnLst/>
              <a:rect l="l" t="t" r="r" b="b"/>
              <a:pathLst>
                <a:path w="6985" h="58420">
                  <a:moveTo>
                    <a:pt x="0" y="0"/>
                  </a:moveTo>
                  <a:lnTo>
                    <a:pt x="6858" y="0"/>
                  </a:lnTo>
                  <a:lnTo>
                    <a:pt x="6858" y="5791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31" name="object 20031"/>
            <p:cNvSpPr/>
            <p:nvPr/>
          </p:nvSpPr>
          <p:spPr>
            <a:xfrm>
              <a:off x="5281015" y="7661147"/>
              <a:ext cx="0" cy="54610"/>
            </a:xfrm>
            <a:custGeom>
              <a:avLst/>
              <a:gdLst/>
              <a:ahLst/>
              <a:cxnLst/>
              <a:rect l="l" t="t" r="r" b="b"/>
              <a:pathLst>
                <a:path h="54609">
                  <a:moveTo>
                    <a:pt x="0" y="0"/>
                  </a:moveTo>
                  <a:lnTo>
                    <a:pt x="0" y="5410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32" name="object 20032"/>
            <p:cNvSpPr/>
            <p:nvPr/>
          </p:nvSpPr>
          <p:spPr>
            <a:xfrm>
              <a:off x="5284825" y="7661147"/>
              <a:ext cx="0" cy="58419"/>
            </a:xfrm>
            <a:custGeom>
              <a:avLst/>
              <a:gdLst/>
              <a:ahLst/>
              <a:cxnLst/>
              <a:rect l="l" t="t" r="r" b="b"/>
              <a:pathLst>
                <a:path h="58420">
                  <a:moveTo>
                    <a:pt x="0" y="0"/>
                  </a:moveTo>
                  <a:lnTo>
                    <a:pt x="0" y="5791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033" name="object 20033"/>
          <p:cNvGrpSpPr/>
          <p:nvPr/>
        </p:nvGrpSpPr>
        <p:grpSpPr>
          <a:xfrm>
            <a:off x="6456291" y="8121472"/>
            <a:ext cx="198722" cy="209896"/>
            <a:chOff x="5136997" y="7554468"/>
            <a:chExt cx="158115" cy="167005"/>
          </a:xfrm>
        </p:grpSpPr>
        <p:sp>
          <p:nvSpPr>
            <p:cNvPr id="20034" name="object 20034"/>
            <p:cNvSpPr/>
            <p:nvPr/>
          </p:nvSpPr>
          <p:spPr>
            <a:xfrm>
              <a:off x="5183479" y="7556754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304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35" name="object 20035"/>
            <p:cNvSpPr/>
            <p:nvPr/>
          </p:nvSpPr>
          <p:spPr>
            <a:xfrm>
              <a:off x="5186527" y="7566660"/>
              <a:ext cx="74930" cy="0"/>
            </a:xfrm>
            <a:custGeom>
              <a:avLst/>
              <a:gdLst/>
              <a:ahLst/>
              <a:cxnLst/>
              <a:rect l="l" t="t" r="r" b="b"/>
              <a:pathLst>
                <a:path w="74929">
                  <a:moveTo>
                    <a:pt x="74675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36" name="object 20036"/>
            <p:cNvSpPr/>
            <p:nvPr/>
          </p:nvSpPr>
          <p:spPr>
            <a:xfrm>
              <a:off x="5268061" y="7573518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4">
                  <a:moveTo>
                    <a:pt x="0" y="3047"/>
                  </a:moveTo>
                  <a:lnTo>
                    <a:pt x="0" y="0"/>
                  </a:lnTo>
                  <a:lnTo>
                    <a:pt x="0" y="6857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37" name="object 20037"/>
            <p:cNvSpPr/>
            <p:nvPr/>
          </p:nvSpPr>
          <p:spPr>
            <a:xfrm>
              <a:off x="5265775" y="7571232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2286" y="0"/>
                  </a:moveTo>
                  <a:lnTo>
                    <a:pt x="3902" y="669"/>
                  </a:lnTo>
                  <a:lnTo>
                    <a:pt x="4572" y="2286"/>
                  </a:lnTo>
                  <a:lnTo>
                    <a:pt x="3902" y="3902"/>
                  </a:lnTo>
                  <a:lnTo>
                    <a:pt x="2286" y="4572"/>
                  </a:lnTo>
                  <a:lnTo>
                    <a:pt x="669" y="3902"/>
                  </a:lnTo>
                  <a:lnTo>
                    <a:pt x="0" y="2286"/>
                  </a:lnTo>
                  <a:lnTo>
                    <a:pt x="669" y="669"/>
                  </a:lnTo>
                  <a:lnTo>
                    <a:pt x="228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38" name="object 20038"/>
            <p:cNvSpPr/>
            <p:nvPr/>
          </p:nvSpPr>
          <p:spPr>
            <a:xfrm>
              <a:off x="5271109" y="7576566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0"/>
                  </a:moveTo>
                  <a:lnTo>
                    <a:pt x="0" y="3809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39" name="object 20039"/>
            <p:cNvSpPr/>
            <p:nvPr/>
          </p:nvSpPr>
          <p:spPr>
            <a:xfrm>
              <a:off x="5268061" y="7576566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40" name="object 20040"/>
            <p:cNvSpPr/>
            <p:nvPr/>
          </p:nvSpPr>
          <p:spPr>
            <a:xfrm>
              <a:off x="5268061" y="7580376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4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41" name="object 20041"/>
            <p:cNvSpPr/>
            <p:nvPr/>
          </p:nvSpPr>
          <p:spPr>
            <a:xfrm>
              <a:off x="5257393" y="7590282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3047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42" name="object 20042"/>
            <p:cNvSpPr/>
            <p:nvPr/>
          </p:nvSpPr>
          <p:spPr>
            <a:xfrm>
              <a:off x="5257393" y="7597140"/>
              <a:ext cx="3810" cy="6985"/>
            </a:xfrm>
            <a:custGeom>
              <a:avLst/>
              <a:gdLst/>
              <a:ahLst/>
              <a:cxnLst/>
              <a:rect l="l" t="t" r="r" b="b"/>
              <a:pathLst>
                <a:path w="3810" h="6984">
                  <a:moveTo>
                    <a:pt x="0" y="0"/>
                  </a:moveTo>
                  <a:lnTo>
                    <a:pt x="0" y="6858"/>
                  </a:lnTo>
                </a:path>
                <a:path w="3810" h="698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43" name="object 20043"/>
            <p:cNvSpPr/>
            <p:nvPr/>
          </p:nvSpPr>
          <p:spPr>
            <a:xfrm>
              <a:off x="5179669" y="7573518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4">
                  <a:moveTo>
                    <a:pt x="0" y="3048"/>
                  </a:moveTo>
                  <a:lnTo>
                    <a:pt x="0" y="0"/>
                  </a:lnTo>
                  <a:lnTo>
                    <a:pt x="0" y="685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44" name="object 20044"/>
            <p:cNvSpPr/>
            <p:nvPr/>
          </p:nvSpPr>
          <p:spPr>
            <a:xfrm>
              <a:off x="5183479" y="7580376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4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45" name="object 20045"/>
            <p:cNvSpPr/>
            <p:nvPr/>
          </p:nvSpPr>
          <p:spPr>
            <a:xfrm>
              <a:off x="5186527" y="7590282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3047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46" name="object 20046"/>
            <p:cNvSpPr/>
            <p:nvPr/>
          </p:nvSpPr>
          <p:spPr>
            <a:xfrm>
              <a:off x="5183479" y="7597140"/>
              <a:ext cx="3175" cy="6985"/>
            </a:xfrm>
            <a:custGeom>
              <a:avLst/>
              <a:gdLst/>
              <a:ahLst/>
              <a:cxnLst/>
              <a:rect l="l" t="t" r="r" b="b"/>
              <a:pathLst>
                <a:path w="3175" h="6984">
                  <a:moveTo>
                    <a:pt x="3048" y="6858"/>
                  </a:moveTo>
                  <a:lnTo>
                    <a:pt x="3048" y="0"/>
                  </a:lnTo>
                  <a:lnTo>
                    <a:pt x="0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47" name="object 20047"/>
            <p:cNvSpPr/>
            <p:nvPr/>
          </p:nvSpPr>
          <p:spPr>
            <a:xfrm>
              <a:off x="5186527" y="7576566"/>
              <a:ext cx="71120" cy="0"/>
            </a:xfrm>
            <a:custGeom>
              <a:avLst/>
              <a:gdLst/>
              <a:ahLst/>
              <a:cxnLst/>
              <a:rect l="l" t="t" r="r" b="b"/>
              <a:pathLst>
                <a:path w="71120">
                  <a:moveTo>
                    <a:pt x="70865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48" name="object 20048"/>
            <p:cNvSpPr/>
            <p:nvPr/>
          </p:nvSpPr>
          <p:spPr>
            <a:xfrm>
              <a:off x="5257393" y="7590282"/>
              <a:ext cx="37465" cy="0"/>
            </a:xfrm>
            <a:custGeom>
              <a:avLst/>
              <a:gdLst/>
              <a:ahLst/>
              <a:cxnLst/>
              <a:rect l="l" t="t" r="r" b="b"/>
              <a:pathLst>
                <a:path w="37464">
                  <a:moveTo>
                    <a:pt x="0" y="0"/>
                  </a:moveTo>
                  <a:lnTo>
                    <a:pt x="3733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49" name="object 20049"/>
            <p:cNvSpPr/>
            <p:nvPr/>
          </p:nvSpPr>
          <p:spPr>
            <a:xfrm>
              <a:off x="5264251" y="7580376"/>
              <a:ext cx="30480" cy="0"/>
            </a:xfrm>
            <a:custGeom>
              <a:avLst/>
              <a:gdLst/>
              <a:ahLst/>
              <a:cxnLst/>
              <a:rect l="l" t="t" r="r" b="b"/>
              <a:pathLst>
                <a:path w="30479">
                  <a:moveTo>
                    <a:pt x="30479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50" name="object 20050"/>
            <p:cNvSpPr/>
            <p:nvPr/>
          </p:nvSpPr>
          <p:spPr>
            <a:xfrm>
              <a:off x="5257393" y="7603998"/>
              <a:ext cx="20955" cy="0"/>
            </a:xfrm>
            <a:custGeom>
              <a:avLst/>
              <a:gdLst/>
              <a:ahLst/>
              <a:cxnLst/>
              <a:rect l="l" t="t" r="r" b="b"/>
              <a:pathLst>
                <a:path w="20954">
                  <a:moveTo>
                    <a:pt x="0" y="0"/>
                  </a:moveTo>
                  <a:lnTo>
                    <a:pt x="2057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51" name="object 20051"/>
            <p:cNvSpPr/>
            <p:nvPr/>
          </p:nvSpPr>
          <p:spPr>
            <a:xfrm>
              <a:off x="5159857" y="7603998"/>
              <a:ext cx="0" cy="57150"/>
            </a:xfrm>
            <a:custGeom>
              <a:avLst/>
              <a:gdLst/>
              <a:ahLst/>
              <a:cxnLst/>
              <a:rect l="l" t="t" r="r" b="b"/>
              <a:pathLst>
                <a:path h="57150">
                  <a:moveTo>
                    <a:pt x="0" y="0"/>
                  </a:moveTo>
                  <a:lnTo>
                    <a:pt x="0" y="57149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52" name="object 20052"/>
            <p:cNvSpPr/>
            <p:nvPr/>
          </p:nvSpPr>
          <p:spPr>
            <a:xfrm>
              <a:off x="5165953" y="7603998"/>
              <a:ext cx="0" cy="57150"/>
            </a:xfrm>
            <a:custGeom>
              <a:avLst/>
              <a:gdLst/>
              <a:ahLst/>
              <a:cxnLst/>
              <a:rect l="l" t="t" r="r" b="b"/>
              <a:pathLst>
                <a:path h="57150">
                  <a:moveTo>
                    <a:pt x="0" y="57149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53" name="object 20053"/>
            <p:cNvSpPr/>
            <p:nvPr/>
          </p:nvSpPr>
          <p:spPr>
            <a:xfrm>
              <a:off x="5172811" y="7576566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0"/>
                  </a:moveTo>
                  <a:lnTo>
                    <a:pt x="0" y="3809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54" name="object 20054"/>
            <p:cNvSpPr/>
            <p:nvPr/>
          </p:nvSpPr>
          <p:spPr>
            <a:xfrm>
              <a:off x="5149189" y="7590282"/>
              <a:ext cx="10795" cy="13970"/>
            </a:xfrm>
            <a:custGeom>
              <a:avLst/>
              <a:gdLst/>
              <a:ahLst/>
              <a:cxnLst/>
              <a:rect l="l" t="t" r="r" b="b"/>
              <a:pathLst>
                <a:path w="10795" h="13970">
                  <a:moveTo>
                    <a:pt x="0" y="13716"/>
                  </a:moveTo>
                  <a:lnTo>
                    <a:pt x="0" y="0"/>
                  </a:lnTo>
                </a:path>
                <a:path w="10795" h="13970">
                  <a:moveTo>
                    <a:pt x="0" y="13716"/>
                  </a:moveTo>
                  <a:lnTo>
                    <a:pt x="10668" y="1371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55" name="object 20055"/>
            <p:cNvSpPr/>
            <p:nvPr/>
          </p:nvSpPr>
          <p:spPr>
            <a:xfrm>
              <a:off x="5149189" y="7580376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4">
                  <a:moveTo>
                    <a:pt x="0" y="0"/>
                  </a:moveTo>
                  <a:lnTo>
                    <a:pt x="0" y="6857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56" name="object 20056"/>
            <p:cNvSpPr/>
            <p:nvPr/>
          </p:nvSpPr>
          <p:spPr>
            <a:xfrm>
              <a:off x="5159857" y="7661148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0" y="0"/>
                  </a:moveTo>
                  <a:lnTo>
                    <a:pt x="609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57" name="object 20057"/>
            <p:cNvSpPr/>
            <p:nvPr/>
          </p:nvSpPr>
          <p:spPr>
            <a:xfrm>
              <a:off x="5162905" y="7661148"/>
              <a:ext cx="0" cy="58419"/>
            </a:xfrm>
            <a:custGeom>
              <a:avLst/>
              <a:gdLst/>
              <a:ahLst/>
              <a:cxnLst/>
              <a:rect l="l" t="t" r="r" b="b"/>
              <a:pathLst>
                <a:path h="58420">
                  <a:moveTo>
                    <a:pt x="0" y="0"/>
                  </a:moveTo>
                  <a:lnTo>
                    <a:pt x="0" y="57911"/>
                  </a:lnTo>
                </a:path>
                <a:path h="58420">
                  <a:moveTo>
                    <a:pt x="0" y="0"/>
                  </a:moveTo>
                  <a:lnTo>
                    <a:pt x="0" y="54101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58" name="object 20058"/>
            <p:cNvSpPr/>
            <p:nvPr/>
          </p:nvSpPr>
          <p:spPr>
            <a:xfrm>
              <a:off x="5159857" y="7661148"/>
              <a:ext cx="0" cy="58419"/>
            </a:xfrm>
            <a:custGeom>
              <a:avLst/>
              <a:gdLst/>
              <a:ahLst/>
              <a:cxnLst/>
              <a:rect l="l" t="t" r="r" b="b"/>
              <a:pathLst>
                <a:path h="58420">
                  <a:moveTo>
                    <a:pt x="0" y="0"/>
                  </a:moveTo>
                  <a:lnTo>
                    <a:pt x="0" y="57911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59" name="object 20059"/>
            <p:cNvSpPr/>
            <p:nvPr/>
          </p:nvSpPr>
          <p:spPr>
            <a:xfrm>
              <a:off x="5139283" y="7576566"/>
              <a:ext cx="44450" cy="0"/>
            </a:xfrm>
            <a:custGeom>
              <a:avLst/>
              <a:gdLst/>
              <a:ahLst/>
              <a:cxnLst/>
              <a:rect l="l" t="t" r="r" b="b"/>
              <a:pathLst>
                <a:path w="44450">
                  <a:moveTo>
                    <a:pt x="44196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60" name="object 20060"/>
            <p:cNvSpPr/>
            <p:nvPr/>
          </p:nvSpPr>
          <p:spPr>
            <a:xfrm>
              <a:off x="5139283" y="7566660"/>
              <a:ext cx="44450" cy="0"/>
            </a:xfrm>
            <a:custGeom>
              <a:avLst/>
              <a:gdLst/>
              <a:ahLst/>
              <a:cxnLst/>
              <a:rect l="l" t="t" r="r" b="b"/>
              <a:pathLst>
                <a:path w="44450">
                  <a:moveTo>
                    <a:pt x="44196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61" name="object 20061"/>
            <p:cNvSpPr/>
            <p:nvPr/>
          </p:nvSpPr>
          <p:spPr>
            <a:xfrm>
              <a:off x="5149189" y="7580376"/>
              <a:ext cx="34290" cy="0"/>
            </a:xfrm>
            <a:custGeom>
              <a:avLst/>
              <a:gdLst/>
              <a:ahLst/>
              <a:cxnLst/>
              <a:rect l="l" t="t" r="r" b="b"/>
              <a:pathLst>
                <a:path w="34289">
                  <a:moveTo>
                    <a:pt x="34289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62" name="object 20062"/>
            <p:cNvSpPr/>
            <p:nvPr/>
          </p:nvSpPr>
          <p:spPr>
            <a:xfrm>
              <a:off x="5172811" y="757656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5">
                  <a:moveTo>
                    <a:pt x="685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63" name="object 20063"/>
            <p:cNvSpPr/>
            <p:nvPr/>
          </p:nvSpPr>
          <p:spPr>
            <a:xfrm>
              <a:off x="5172811" y="758037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5">
                  <a:moveTo>
                    <a:pt x="0" y="0"/>
                  </a:moveTo>
                  <a:lnTo>
                    <a:pt x="685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64" name="object 20064"/>
            <p:cNvSpPr/>
            <p:nvPr/>
          </p:nvSpPr>
          <p:spPr>
            <a:xfrm>
              <a:off x="5149189" y="7590282"/>
              <a:ext cx="37465" cy="0"/>
            </a:xfrm>
            <a:custGeom>
              <a:avLst/>
              <a:gdLst/>
              <a:ahLst/>
              <a:cxnLst/>
              <a:rect l="l" t="t" r="r" b="b"/>
              <a:pathLst>
                <a:path w="37464">
                  <a:moveTo>
                    <a:pt x="0" y="0"/>
                  </a:moveTo>
                  <a:lnTo>
                    <a:pt x="3733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65" name="object 20065"/>
            <p:cNvSpPr/>
            <p:nvPr/>
          </p:nvSpPr>
          <p:spPr>
            <a:xfrm>
              <a:off x="5165953" y="7603998"/>
              <a:ext cx="20955" cy="0"/>
            </a:xfrm>
            <a:custGeom>
              <a:avLst/>
              <a:gdLst/>
              <a:ahLst/>
              <a:cxnLst/>
              <a:rect l="l" t="t" r="r" b="b"/>
              <a:pathLst>
                <a:path w="20954">
                  <a:moveTo>
                    <a:pt x="0" y="0"/>
                  </a:moveTo>
                  <a:lnTo>
                    <a:pt x="2057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66" name="object 20066"/>
            <p:cNvSpPr/>
            <p:nvPr/>
          </p:nvSpPr>
          <p:spPr>
            <a:xfrm>
              <a:off x="5162905" y="7719060"/>
              <a:ext cx="121920" cy="0"/>
            </a:xfrm>
            <a:custGeom>
              <a:avLst/>
              <a:gdLst/>
              <a:ahLst/>
              <a:cxnLst/>
              <a:rect l="l" t="t" r="r" b="b"/>
              <a:pathLst>
                <a:path w="121920">
                  <a:moveTo>
                    <a:pt x="121920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67" name="object 20067"/>
            <p:cNvSpPr/>
            <p:nvPr/>
          </p:nvSpPr>
          <p:spPr>
            <a:xfrm>
              <a:off x="5162905" y="7715250"/>
              <a:ext cx="118110" cy="0"/>
            </a:xfrm>
            <a:custGeom>
              <a:avLst/>
              <a:gdLst/>
              <a:ahLst/>
              <a:cxnLst/>
              <a:rect l="l" t="t" r="r" b="b"/>
              <a:pathLst>
                <a:path w="118110">
                  <a:moveTo>
                    <a:pt x="118110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68" name="object 20068"/>
            <p:cNvSpPr/>
            <p:nvPr/>
          </p:nvSpPr>
          <p:spPr>
            <a:xfrm>
              <a:off x="5159857" y="7719060"/>
              <a:ext cx="125095" cy="0"/>
            </a:xfrm>
            <a:custGeom>
              <a:avLst/>
              <a:gdLst/>
              <a:ahLst/>
              <a:cxnLst/>
              <a:rect l="l" t="t" r="r" b="b"/>
              <a:pathLst>
                <a:path w="125095">
                  <a:moveTo>
                    <a:pt x="124967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69" name="object 20069"/>
            <p:cNvSpPr/>
            <p:nvPr/>
          </p:nvSpPr>
          <p:spPr>
            <a:xfrm>
              <a:off x="5149189" y="7587234"/>
              <a:ext cx="146050" cy="0"/>
            </a:xfrm>
            <a:custGeom>
              <a:avLst/>
              <a:gdLst/>
              <a:ahLst/>
              <a:cxnLst/>
              <a:rect l="l" t="t" r="r" b="b"/>
              <a:pathLst>
                <a:path w="146050">
                  <a:moveTo>
                    <a:pt x="0" y="0"/>
                  </a:moveTo>
                  <a:lnTo>
                    <a:pt x="14554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70" name="object 20070"/>
            <p:cNvSpPr/>
            <p:nvPr/>
          </p:nvSpPr>
          <p:spPr>
            <a:xfrm>
              <a:off x="5186527" y="7556754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h="24129">
                  <a:moveTo>
                    <a:pt x="0" y="0"/>
                  </a:moveTo>
                  <a:lnTo>
                    <a:pt x="0" y="2362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71" name="object 20071"/>
            <p:cNvSpPr/>
            <p:nvPr/>
          </p:nvSpPr>
          <p:spPr>
            <a:xfrm>
              <a:off x="5183479" y="7556754"/>
              <a:ext cx="3175" cy="24130"/>
            </a:xfrm>
            <a:custGeom>
              <a:avLst/>
              <a:gdLst/>
              <a:ahLst/>
              <a:cxnLst/>
              <a:rect l="l" t="t" r="r" b="b"/>
              <a:pathLst>
                <a:path w="3175" h="24129">
                  <a:moveTo>
                    <a:pt x="0" y="0"/>
                  </a:moveTo>
                  <a:lnTo>
                    <a:pt x="0" y="23622"/>
                  </a:lnTo>
                </a:path>
                <a:path w="3175" h="24129">
                  <a:moveTo>
                    <a:pt x="0" y="0"/>
                  </a:moveTo>
                  <a:lnTo>
                    <a:pt x="30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72" name="object 20072"/>
            <p:cNvSpPr/>
            <p:nvPr/>
          </p:nvSpPr>
          <p:spPr>
            <a:xfrm>
              <a:off x="5261203" y="7556754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h="24129">
                  <a:moveTo>
                    <a:pt x="0" y="0"/>
                  </a:moveTo>
                  <a:lnTo>
                    <a:pt x="0" y="2362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73" name="object 20073"/>
            <p:cNvSpPr/>
            <p:nvPr/>
          </p:nvSpPr>
          <p:spPr>
            <a:xfrm>
              <a:off x="5257393" y="7556754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h="24129">
                  <a:moveTo>
                    <a:pt x="0" y="0"/>
                  </a:moveTo>
                  <a:lnTo>
                    <a:pt x="0" y="2362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74" name="object 20074"/>
            <p:cNvSpPr/>
            <p:nvPr/>
          </p:nvSpPr>
          <p:spPr>
            <a:xfrm>
              <a:off x="5257393" y="755675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10">
                  <a:moveTo>
                    <a:pt x="3810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75" name="object 20075"/>
            <p:cNvSpPr/>
            <p:nvPr/>
          </p:nvSpPr>
          <p:spPr>
            <a:xfrm>
              <a:off x="5261203" y="7580376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48" y="0"/>
                  </a:moveTo>
                  <a:lnTo>
                    <a:pt x="0" y="0"/>
                  </a:lnTo>
                </a:path>
                <a:path w="3175">
                  <a:moveTo>
                    <a:pt x="3048" y="0"/>
                  </a:move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76" name="object 20076"/>
            <p:cNvSpPr/>
            <p:nvPr/>
          </p:nvSpPr>
          <p:spPr>
            <a:xfrm>
              <a:off x="5257393" y="758037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5">
                  <a:moveTo>
                    <a:pt x="0" y="0"/>
                  </a:moveTo>
                  <a:lnTo>
                    <a:pt x="685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77" name="object 20077"/>
            <p:cNvSpPr/>
            <p:nvPr/>
          </p:nvSpPr>
          <p:spPr>
            <a:xfrm>
              <a:off x="5261203" y="7556754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304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78" name="object 20078"/>
            <p:cNvSpPr/>
            <p:nvPr/>
          </p:nvSpPr>
          <p:spPr>
            <a:xfrm>
              <a:off x="5139283" y="7566660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59">
                  <a:moveTo>
                    <a:pt x="0" y="0"/>
                  </a:moveTo>
                  <a:lnTo>
                    <a:pt x="0" y="9905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079" name="object 20079"/>
          <p:cNvGrpSpPr/>
          <p:nvPr/>
        </p:nvGrpSpPr>
        <p:grpSpPr>
          <a:xfrm>
            <a:off x="6503218" y="8057306"/>
            <a:ext cx="124501" cy="35914"/>
            <a:chOff x="5174335" y="7503414"/>
            <a:chExt cx="99060" cy="28575"/>
          </a:xfrm>
        </p:grpSpPr>
        <p:sp>
          <p:nvSpPr>
            <p:cNvPr id="20080" name="object 20080"/>
            <p:cNvSpPr/>
            <p:nvPr/>
          </p:nvSpPr>
          <p:spPr>
            <a:xfrm>
              <a:off x="5247487" y="7505700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29" h="24129">
                  <a:moveTo>
                    <a:pt x="0" y="23622"/>
                  </a:moveTo>
                  <a:lnTo>
                    <a:pt x="0" y="0"/>
                  </a:lnTo>
                  <a:lnTo>
                    <a:pt x="23621" y="0"/>
                  </a:lnTo>
                  <a:lnTo>
                    <a:pt x="23622" y="23622"/>
                  </a:lnTo>
                  <a:lnTo>
                    <a:pt x="0" y="2362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81" name="object 20081"/>
            <p:cNvSpPr/>
            <p:nvPr/>
          </p:nvSpPr>
          <p:spPr>
            <a:xfrm>
              <a:off x="5223865" y="7505700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29" h="24129">
                  <a:moveTo>
                    <a:pt x="0" y="23622"/>
                  </a:moveTo>
                  <a:lnTo>
                    <a:pt x="0" y="0"/>
                  </a:lnTo>
                  <a:lnTo>
                    <a:pt x="23621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82" name="object 20082"/>
            <p:cNvSpPr/>
            <p:nvPr/>
          </p:nvSpPr>
          <p:spPr>
            <a:xfrm>
              <a:off x="5223865" y="7505700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29" h="24129">
                  <a:moveTo>
                    <a:pt x="23622" y="0"/>
                  </a:moveTo>
                  <a:lnTo>
                    <a:pt x="23622" y="23622"/>
                  </a:lnTo>
                  <a:lnTo>
                    <a:pt x="0" y="2362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83" name="object 20083"/>
            <p:cNvSpPr/>
            <p:nvPr/>
          </p:nvSpPr>
          <p:spPr>
            <a:xfrm>
              <a:off x="5176621" y="7505700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29" h="24129">
                  <a:moveTo>
                    <a:pt x="0" y="23622"/>
                  </a:moveTo>
                  <a:lnTo>
                    <a:pt x="0" y="0"/>
                  </a:lnTo>
                  <a:lnTo>
                    <a:pt x="23621" y="0"/>
                  </a:lnTo>
                  <a:lnTo>
                    <a:pt x="23622" y="23622"/>
                  </a:lnTo>
                  <a:lnTo>
                    <a:pt x="0" y="2362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84" name="object 20084"/>
            <p:cNvSpPr/>
            <p:nvPr/>
          </p:nvSpPr>
          <p:spPr>
            <a:xfrm>
              <a:off x="5200243" y="7505700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29" h="24129">
                  <a:moveTo>
                    <a:pt x="0" y="23622"/>
                  </a:moveTo>
                  <a:lnTo>
                    <a:pt x="0" y="0"/>
                  </a:lnTo>
                  <a:lnTo>
                    <a:pt x="23621" y="0"/>
                  </a:lnTo>
                  <a:lnTo>
                    <a:pt x="23622" y="23622"/>
                  </a:lnTo>
                  <a:lnTo>
                    <a:pt x="0" y="2362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085" name="object 20085"/>
          <p:cNvGrpSpPr/>
          <p:nvPr/>
        </p:nvGrpSpPr>
        <p:grpSpPr>
          <a:xfrm>
            <a:off x="6612396" y="8121472"/>
            <a:ext cx="80606" cy="31125"/>
            <a:chOff x="5261203" y="7554468"/>
            <a:chExt cx="64135" cy="24765"/>
          </a:xfrm>
        </p:grpSpPr>
        <p:sp>
          <p:nvSpPr>
            <p:cNvPr id="20086" name="object 20086"/>
            <p:cNvSpPr/>
            <p:nvPr/>
          </p:nvSpPr>
          <p:spPr>
            <a:xfrm>
              <a:off x="5308447" y="7566660"/>
              <a:ext cx="10160" cy="10160"/>
            </a:xfrm>
            <a:custGeom>
              <a:avLst/>
              <a:gdLst/>
              <a:ahLst/>
              <a:cxnLst/>
              <a:rect l="l" t="t" r="r" b="b"/>
              <a:pathLst>
                <a:path w="10160" h="10159">
                  <a:moveTo>
                    <a:pt x="0" y="0"/>
                  </a:moveTo>
                  <a:lnTo>
                    <a:pt x="0" y="9905"/>
                  </a:lnTo>
                  <a:lnTo>
                    <a:pt x="9906" y="9905"/>
                  </a:lnTo>
                  <a:lnTo>
                    <a:pt x="9906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87" name="object 20087"/>
            <p:cNvSpPr/>
            <p:nvPr/>
          </p:nvSpPr>
          <p:spPr>
            <a:xfrm>
              <a:off x="5261203" y="7559802"/>
              <a:ext cx="64135" cy="0"/>
            </a:xfrm>
            <a:custGeom>
              <a:avLst/>
              <a:gdLst/>
              <a:ahLst/>
              <a:cxnLst/>
              <a:rect l="l" t="t" r="r" b="b"/>
              <a:pathLst>
                <a:path w="64135">
                  <a:moveTo>
                    <a:pt x="6400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88" name="object 20088"/>
            <p:cNvSpPr/>
            <p:nvPr/>
          </p:nvSpPr>
          <p:spPr>
            <a:xfrm>
              <a:off x="5261203" y="7556754"/>
              <a:ext cx="64135" cy="0"/>
            </a:xfrm>
            <a:custGeom>
              <a:avLst/>
              <a:gdLst/>
              <a:ahLst/>
              <a:cxnLst/>
              <a:rect l="l" t="t" r="r" b="b"/>
              <a:pathLst>
                <a:path w="64135">
                  <a:moveTo>
                    <a:pt x="6400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089" name="object 20089"/>
          <p:cNvGrpSpPr/>
          <p:nvPr/>
        </p:nvGrpSpPr>
        <p:grpSpPr>
          <a:xfrm>
            <a:off x="5955414" y="7717323"/>
            <a:ext cx="47885" cy="205905"/>
            <a:chOff x="4738471" y="7232904"/>
            <a:chExt cx="38100" cy="163830"/>
          </a:xfrm>
        </p:grpSpPr>
        <p:sp>
          <p:nvSpPr>
            <p:cNvPr id="20090" name="object 20090"/>
            <p:cNvSpPr/>
            <p:nvPr/>
          </p:nvSpPr>
          <p:spPr>
            <a:xfrm>
              <a:off x="4757521" y="7235190"/>
              <a:ext cx="17145" cy="159385"/>
            </a:xfrm>
            <a:custGeom>
              <a:avLst/>
              <a:gdLst/>
              <a:ahLst/>
              <a:cxnLst/>
              <a:rect l="l" t="t" r="r" b="b"/>
              <a:pathLst>
                <a:path w="17145" h="159384">
                  <a:moveTo>
                    <a:pt x="0" y="0"/>
                  </a:moveTo>
                  <a:lnTo>
                    <a:pt x="16764" y="15925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91" name="object 20091"/>
            <p:cNvSpPr/>
            <p:nvPr/>
          </p:nvSpPr>
          <p:spPr>
            <a:xfrm>
              <a:off x="4744567" y="7354824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2286" y="0"/>
                  </a:moveTo>
                  <a:lnTo>
                    <a:pt x="3902" y="669"/>
                  </a:lnTo>
                  <a:lnTo>
                    <a:pt x="4572" y="2286"/>
                  </a:lnTo>
                  <a:lnTo>
                    <a:pt x="3902" y="3902"/>
                  </a:lnTo>
                  <a:lnTo>
                    <a:pt x="2286" y="4572"/>
                  </a:lnTo>
                  <a:lnTo>
                    <a:pt x="669" y="3902"/>
                  </a:lnTo>
                  <a:lnTo>
                    <a:pt x="0" y="2286"/>
                  </a:lnTo>
                  <a:lnTo>
                    <a:pt x="669" y="669"/>
                  </a:lnTo>
                  <a:lnTo>
                    <a:pt x="228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92" name="object 20092"/>
            <p:cNvSpPr/>
            <p:nvPr/>
          </p:nvSpPr>
          <p:spPr>
            <a:xfrm>
              <a:off x="4743805" y="7370826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3048"/>
                  </a:moveTo>
                  <a:lnTo>
                    <a:pt x="3047" y="0"/>
                  </a:lnTo>
                  <a:lnTo>
                    <a:pt x="3048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93" name="object 20093"/>
            <p:cNvSpPr/>
            <p:nvPr/>
          </p:nvSpPr>
          <p:spPr>
            <a:xfrm>
              <a:off x="4743805" y="7353300"/>
              <a:ext cx="6985" cy="20955"/>
            </a:xfrm>
            <a:custGeom>
              <a:avLst/>
              <a:gdLst/>
              <a:ahLst/>
              <a:cxnLst/>
              <a:rect l="l" t="t" r="r" b="b"/>
              <a:pathLst>
                <a:path w="6985" h="20954">
                  <a:moveTo>
                    <a:pt x="6858" y="0"/>
                  </a:moveTo>
                  <a:lnTo>
                    <a:pt x="6858" y="6858"/>
                  </a:lnTo>
                  <a:lnTo>
                    <a:pt x="0" y="6858"/>
                  </a:lnTo>
                  <a:lnTo>
                    <a:pt x="0" y="17526"/>
                  </a:lnTo>
                  <a:lnTo>
                    <a:pt x="6858" y="13716"/>
                  </a:lnTo>
                  <a:lnTo>
                    <a:pt x="6858" y="20574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94" name="object 20094"/>
            <p:cNvSpPr/>
            <p:nvPr/>
          </p:nvSpPr>
          <p:spPr>
            <a:xfrm>
              <a:off x="4753711" y="7303008"/>
              <a:ext cx="13970" cy="17145"/>
            </a:xfrm>
            <a:custGeom>
              <a:avLst/>
              <a:gdLst/>
              <a:ahLst/>
              <a:cxnLst/>
              <a:rect l="l" t="t" r="r" b="b"/>
              <a:pathLst>
                <a:path w="13970" h="17145">
                  <a:moveTo>
                    <a:pt x="13715" y="16763"/>
                  </a:moveTo>
                  <a:lnTo>
                    <a:pt x="0" y="0"/>
                  </a:lnTo>
                </a:path>
                <a:path w="13970" h="17145">
                  <a:moveTo>
                    <a:pt x="13715" y="16763"/>
                  </a:moveTo>
                  <a:lnTo>
                    <a:pt x="0" y="0"/>
                  </a:lnTo>
                </a:path>
                <a:path w="13970" h="17145">
                  <a:moveTo>
                    <a:pt x="13715" y="16763"/>
                  </a:moveTo>
                  <a:lnTo>
                    <a:pt x="0" y="3047"/>
                  </a:lnTo>
                </a:path>
                <a:path w="13970" h="17145">
                  <a:moveTo>
                    <a:pt x="13715" y="16763"/>
                  </a:moveTo>
                  <a:lnTo>
                    <a:pt x="0" y="3047"/>
                  </a:lnTo>
                </a:path>
                <a:path w="13970" h="17145">
                  <a:moveTo>
                    <a:pt x="13715" y="16763"/>
                  </a:moveTo>
                  <a:lnTo>
                    <a:pt x="0" y="3047"/>
                  </a:lnTo>
                </a:path>
                <a:path w="13970" h="17145">
                  <a:moveTo>
                    <a:pt x="13715" y="16763"/>
                  </a:moveTo>
                  <a:lnTo>
                    <a:pt x="0" y="3047"/>
                  </a:lnTo>
                </a:path>
                <a:path w="13970" h="17145">
                  <a:moveTo>
                    <a:pt x="13715" y="16763"/>
                  </a:moveTo>
                  <a:lnTo>
                    <a:pt x="0" y="3047"/>
                  </a:lnTo>
                </a:path>
                <a:path w="13970" h="17145">
                  <a:moveTo>
                    <a:pt x="13715" y="16763"/>
                  </a:moveTo>
                  <a:lnTo>
                    <a:pt x="0" y="3047"/>
                  </a:lnTo>
                </a:path>
                <a:path w="13970" h="17145">
                  <a:moveTo>
                    <a:pt x="13715" y="16763"/>
                  </a:moveTo>
                  <a:lnTo>
                    <a:pt x="0" y="6857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95" name="object 20095"/>
            <p:cNvSpPr/>
            <p:nvPr/>
          </p:nvSpPr>
          <p:spPr>
            <a:xfrm>
              <a:off x="4753711" y="7309866"/>
              <a:ext cx="13970" cy="13970"/>
            </a:xfrm>
            <a:custGeom>
              <a:avLst/>
              <a:gdLst/>
              <a:ahLst/>
              <a:cxnLst/>
              <a:rect l="l" t="t" r="r" b="b"/>
              <a:pathLst>
                <a:path w="13970" h="13970">
                  <a:moveTo>
                    <a:pt x="13715" y="13715"/>
                  </a:moveTo>
                  <a:lnTo>
                    <a:pt x="0" y="0"/>
                  </a:lnTo>
                </a:path>
                <a:path w="13970" h="13970">
                  <a:moveTo>
                    <a:pt x="13715" y="13715"/>
                  </a:moveTo>
                  <a:lnTo>
                    <a:pt x="0" y="0"/>
                  </a:lnTo>
                </a:path>
                <a:path w="13970" h="13970">
                  <a:moveTo>
                    <a:pt x="13715" y="13715"/>
                  </a:moveTo>
                  <a:lnTo>
                    <a:pt x="0" y="0"/>
                  </a:lnTo>
                </a:path>
                <a:path w="13970" h="13970">
                  <a:moveTo>
                    <a:pt x="13715" y="13715"/>
                  </a:moveTo>
                  <a:lnTo>
                    <a:pt x="0" y="0"/>
                  </a:lnTo>
                </a:path>
                <a:path w="13970" h="13970">
                  <a:moveTo>
                    <a:pt x="13715" y="13715"/>
                  </a:moveTo>
                  <a:lnTo>
                    <a:pt x="0" y="0"/>
                  </a:lnTo>
                </a:path>
                <a:path w="13970" h="13970">
                  <a:moveTo>
                    <a:pt x="13715" y="13715"/>
                  </a:moveTo>
                  <a:lnTo>
                    <a:pt x="0" y="3047"/>
                  </a:lnTo>
                </a:path>
                <a:path w="13970" h="13970">
                  <a:moveTo>
                    <a:pt x="13715" y="13715"/>
                  </a:moveTo>
                  <a:lnTo>
                    <a:pt x="3809" y="3047"/>
                  </a:lnTo>
                </a:path>
                <a:path w="13970" h="13970">
                  <a:moveTo>
                    <a:pt x="13715" y="13715"/>
                  </a:moveTo>
                  <a:lnTo>
                    <a:pt x="3809" y="3047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96" name="object 20096"/>
            <p:cNvSpPr/>
            <p:nvPr/>
          </p:nvSpPr>
          <p:spPr>
            <a:xfrm>
              <a:off x="4757521" y="7312914"/>
              <a:ext cx="10160" cy="13970"/>
            </a:xfrm>
            <a:custGeom>
              <a:avLst/>
              <a:gdLst/>
              <a:ahLst/>
              <a:cxnLst/>
              <a:rect l="l" t="t" r="r" b="b"/>
              <a:pathLst>
                <a:path w="10160" h="13970">
                  <a:moveTo>
                    <a:pt x="9905" y="13715"/>
                  </a:moveTo>
                  <a:lnTo>
                    <a:pt x="0" y="0"/>
                  </a:lnTo>
                </a:path>
                <a:path w="10160" h="13970">
                  <a:moveTo>
                    <a:pt x="9905" y="13715"/>
                  </a:moveTo>
                  <a:lnTo>
                    <a:pt x="0" y="0"/>
                  </a:lnTo>
                </a:path>
                <a:path w="10160" h="13970">
                  <a:moveTo>
                    <a:pt x="9905" y="13715"/>
                  </a:moveTo>
                  <a:lnTo>
                    <a:pt x="0" y="3809"/>
                  </a:lnTo>
                </a:path>
                <a:path w="10160" h="13970">
                  <a:moveTo>
                    <a:pt x="9905" y="13715"/>
                  </a:moveTo>
                  <a:lnTo>
                    <a:pt x="0" y="3809"/>
                  </a:lnTo>
                </a:path>
                <a:path w="10160" h="13970">
                  <a:moveTo>
                    <a:pt x="9905" y="13715"/>
                  </a:moveTo>
                  <a:lnTo>
                    <a:pt x="0" y="3809"/>
                  </a:lnTo>
                </a:path>
                <a:path w="10160" h="13970">
                  <a:moveTo>
                    <a:pt x="9905" y="13715"/>
                  </a:moveTo>
                  <a:lnTo>
                    <a:pt x="0" y="3809"/>
                  </a:lnTo>
                </a:path>
                <a:path w="10160" h="13970">
                  <a:moveTo>
                    <a:pt x="9905" y="13715"/>
                  </a:moveTo>
                  <a:lnTo>
                    <a:pt x="0" y="3809"/>
                  </a:lnTo>
                </a:path>
                <a:path w="10160" h="13970">
                  <a:moveTo>
                    <a:pt x="9905" y="13715"/>
                  </a:moveTo>
                  <a:lnTo>
                    <a:pt x="0" y="3809"/>
                  </a:lnTo>
                </a:path>
                <a:path w="10160" h="13970">
                  <a:moveTo>
                    <a:pt x="9905" y="13715"/>
                  </a:moveTo>
                  <a:lnTo>
                    <a:pt x="0" y="6857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97" name="object 20097"/>
            <p:cNvSpPr/>
            <p:nvPr/>
          </p:nvSpPr>
          <p:spPr>
            <a:xfrm>
              <a:off x="4757521" y="7319772"/>
              <a:ext cx="10160" cy="10160"/>
            </a:xfrm>
            <a:custGeom>
              <a:avLst/>
              <a:gdLst/>
              <a:ahLst/>
              <a:cxnLst/>
              <a:rect l="l" t="t" r="r" b="b"/>
              <a:pathLst>
                <a:path w="10160" h="10159">
                  <a:moveTo>
                    <a:pt x="9905" y="9906"/>
                  </a:moveTo>
                  <a:lnTo>
                    <a:pt x="0" y="0"/>
                  </a:lnTo>
                </a:path>
                <a:path w="10160" h="10159">
                  <a:moveTo>
                    <a:pt x="9905" y="9906"/>
                  </a:moveTo>
                  <a:lnTo>
                    <a:pt x="0" y="0"/>
                  </a:lnTo>
                </a:path>
                <a:path w="10160" h="10159">
                  <a:moveTo>
                    <a:pt x="9905" y="9906"/>
                  </a:moveTo>
                  <a:lnTo>
                    <a:pt x="0" y="0"/>
                  </a:lnTo>
                </a:path>
                <a:path w="10160" h="10159">
                  <a:moveTo>
                    <a:pt x="9905" y="9906"/>
                  </a:moveTo>
                  <a:lnTo>
                    <a:pt x="0" y="0"/>
                  </a:lnTo>
                </a:path>
                <a:path w="10160" h="10159">
                  <a:moveTo>
                    <a:pt x="9905" y="9906"/>
                  </a:moveTo>
                  <a:lnTo>
                    <a:pt x="0" y="0"/>
                  </a:lnTo>
                </a:path>
                <a:path w="10160" h="10159">
                  <a:moveTo>
                    <a:pt x="9905" y="9906"/>
                  </a:moveTo>
                  <a:lnTo>
                    <a:pt x="3047" y="3810"/>
                  </a:lnTo>
                </a:path>
                <a:path w="10160" h="10159">
                  <a:moveTo>
                    <a:pt x="9905" y="9906"/>
                  </a:moveTo>
                  <a:lnTo>
                    <a:pt x="3047" y="3810"/>
                  </a:lnTo>
                </a:path>
                <a:path w="10160" h="10159">
                  <a:moveTo>
                    <a:pt x="9905" y="9906"/>
                  </a:moveTo>
                  <a:lnTo>
                    <a:pt x="3047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98" name="object 20098"/>
            <p:cNvSpPr/>
            <p:nvPr/>
          </p:nvSpPr>
          <p:spPr>
            <a:xfrm>
              <a:off x="4760569" y="7323582"/>
              <a:ext cx="6985" cy="10160"/>
            </a:xfrm>
            <a:custGeom>
              <a:avLst/>
              <a:gdLst/>
              <a:ahLst/>
              <a:cxnLst/>
              <a:rect l="l" t="t" r="r" b="b"/>
              <a:pathLst>
                <a:path w="6985" h="10159">
                  <a:moveTo>
                    <a:pt x="6858" y="9905"/>
                  </a:moveTo>
                  <a:lnTo>
                    <a:pt x="0" y="0"/>
                  </a:lnTo>
                </a:path>
                <a:path w="6985" h="10159">
                  <a:moveTo>
                    <a:pt x="6858" y="9905"/>
                  </a:moveTo>
                  <a:lnTo>
                    <a:pt x="0" y="0"/>
                  </a:lnTo>
                </a:path>
                <a:path w="6985" h="10159">
                  <a:moveTo>
                    <a:pt x="6858" y="9905"/>
                  </a:moveTo>
                  <a:lnTo>
                    <a:pt x="0" y="0"/>
                  </a:lnTo>
                </a:path>
                <a:path w="6985" h="10159">
                  <a:moveTo>
                    <a:pt x="6858" y="9905"/>
                  </a:moveTo>
                  <a:lnTo>
                    <a:pt x="0" y="3047"/>
                  </a:lnTo>
                </a:path>
                <a:path w="6985" h="10159">
                  <a:moveTo>
                    <a:pt x="6858" y="9905"/>
                  </a:moveTo>
                  <a:lnTo>
                    <a:pt x="0" y="3047"/>
                  </a:lnTo>
                </a:path>
                <a:path w="6985" h="10159">
                  <a:moveTo>
                    <a:pt x="6858" y="9905"/>
                  </a:moveTo>
                  <a:lnTo>
                    <a:pt x="0" y="3047"/>
                  </a:lnTo>
                </a:path>
                <a:path w="6985" h="10159">
                  <a:moveTo>
                    <a:pt x="6858" y="9905"/>
                  </a:moveTo>
                  <a:lnTo>
                    <a:pt x="0" y="3047"/>
                  </a:lnTo>
                </a:path>
                <a:path w="6985" h="10159">
                  <a:moveTo>
                    <a:pt x="6858" y="9905"/>
                  </a:moveTo>
                  <a:lnTo>
                    <a:pt x="0" y="3047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99" name="object 20099"/>
            <p:cNvSpPr/>
            <p:nvPr/>
          </p:nvSpPr>
          <p:spPr>
            <a:xfrm>
              <a:off x="4760569" y="7326630"/>
              <a:ext cx="6985" cy="10160"/>
            </a:xfrm>
            <a:custGeom>
              <a:avLst/>
              <a:gdLst/>
              <a:ahLst/>
              <a:cxnLst/>
              <a:rect l="l" t="t" r="r" b="b"/>
              <a:pathLst>
                <a:path w="6985" h="10159">
                  <a:moveTo>
                    <a:pt x="6858" y="9905"/>
                  </a:moveTo>
                  <a:lnTo>
                    <a:pt x="0" y="0"/>
                  </a:lnTo>
                </a:path>
                <a:path w="6985" h="10159">
                  <a:moveTo>
                    <a:pt x="6858" y="9905"/>
                  </a:moveTo>
                  <a:lnTo>
                    <a:pt x="0" y="3047"/>
                  </a:lnTo>
                </a:path>
                <a:path w="6985" h="10159">
                  <a:moveTo>
                    <a:pt x="6858" y="9905"/>
                  </a:moveTo>
                  <a:lnTo>
                    <a:pt x="0" y="3047"/>
                  </a:lnTo>
                </a:path>
                <a:path w="6985" h="10159">
                  <a:moveTo>
                    <a:pt x="6858" y="9905"/>
                  </a:moveTo>
                  <a:lnTo>
                    <a:pt x="0" y="3047"/>
                  </a:lnTo>
                </a:path>
                <a:path w="6985" h="10159">
                  <a:moveTo>
                    <a:pt x="6858" y="9905"/>
                  </a:moveTo>
                  <a:lnTo>
                    <a:pt x="0" y="3047"/>
                  </a:lnTo>
                </a:path>
                <a:path w="6985" h="10159">
                  <a:moveTo>
                    <a:pt x="6858" y="9905"/>
                  </a:moveTo>
                  <a:lnTo>
                    <a:pt x="3810" y="3047"/>
                  </a:lnTo>
                </a:path>
                <a:path w="6985" h="10159">
                  <a:moveTo>
                    <a:pt x="6858" y="9905"/>
                  </a:moveTo>
                  <a:lnTo>
                    <a:pt x="3810" y="3047"/>
                  </a:lnTo>
                </a:path>
                <a:path w="6985" h="10159">
                  <a:moveTo>
                    <a:pt x="6858" y="9905"/>
                  </a:moveTo>
                  <a:lnTo>
                    <a:pt x="3810" y="6857"/>
                  </a:lnTo>
                </a:path>
                <a:path w="6985" h="10159">
                  <a:moveTo>
                    <a:pt x="6858" y="9905"/>
                  </a:moveTo>
                  <a:lnTo>
                    <a:pt x="3810" y="6857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00" name="object 20100"/>
            <p:cNvSpPr/>
            <p:nvPr/>
          </p:nvSpPr>
          <p:spPr>
            <a:xfrm>
              <a:off x="4764379" y="7333488"/>
              <a:ext cx="3175" cy="6985"/>
            </a:xfrm>
            <a:custGeom>
              <a:avLst/>
              <a:gdLst/>
              <a:ahLst/>
              <a:cxnLst/>
              <a:rect l="l" t="t" r="r" b="b"/>
              <a:pathLst>
                <a:path w="3175" h="6984">
                  <a:moveTo>
                    <a:pt x="3048" y="6858"/>
                  </a:moveTo>
                  <a:lnTo>
                    <a:pt x="0" y="0"/>
                  </a:lnTo>
                </a:path>
                <a:path w="3175" h="6984">
                  <a:moveTo>
                    <a:pt x="3048" y="685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01" name="object 20101"/>
            <p:cNvSpPr/>
            <p:nvPr/>
          </p:nvSpPr>
          <p:spPr>
            <a:xfrm>
              <a:off x="4764379" y="7333488"/>
              <a:ext cx="6985" cy="6985"/>
            </a:xfrm>
            <a:custGeom>
              <a:avLst/>
              <a:gdLst/>
              <a:ahLst/>
              <a:cxnLst/>
              <a:rect l="l" t="t" r="r" b="b"/>
              <a:pathLst>
                <a:path w="6985" h="6984">
                  <a:moveTo>
                    <a:pt x="6858" y="6858"/>
                  </a:moveTo>
                  <a:lnTo>
                    <a:pt x="0" y="0"/>
                  </a:lnTo>
                </a:path>
                <a:path w="6985" h="6984">
                  <a:moveTo>
                    <a:pt x="6858" y="6858"/>
                  </a:moveTo>
                  <a:lnTo>
                    <a:pt x="0" y="0"/>
                  </a:lnTo>
                </a:path>
                <a:path w="6985" h="6984">
                  <a:moveTo>
                    <a:pt x="6858" y="6858"/>
                  </a:moveTo>
                  <a:lnTo>
                    <a:pt x="0" y="3048"/>
                  </a:lnTo>
                </a:path>
                <a:path w="6985" h="6984">
                  <a:moveTo>
                    <a:pt x="6858" y="6858"/>
                  </a:moveTo>
                  <a:lnTo>
                    <a:pt x="0" y="3048"/>
                  </a:lnTo>
                </a:path>
                <a:path w="6985" h="6984">
                  <a:moveTo>
                    <a:pt x="6858" y="6858"/>
                  </a:moveTo>
                  <a:lnTo>
                    <a:pt x="0" y="3048"/>
                  </a:lnTo>
                </a:path>
                <a:path w="6985" h="6984">
                  <a:moveTo>
                    <a:pt x="6858" y="6858"/>
                  </a:move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02" name="object 20102"/>
            <p:cNvSpPr/>
            <p:nvPr/>
          </p:nvSpPr>
          <p:spPr>
            <a:xfrm>
              <a:off x="4764379" y="7336536"/>
              <a:ext cx="6985" cy="6985"/>
            </a:xfrm>
            <a:custGeom>
              <a:avLst/>
              <a:gdLst/>
              <a:ahLst/>
              <a:cxnLst/>
              <a:rect l="l" t="t" r="r" b="b"/>
              <a:pathLst>
                <a:path w="6985" h="6984">
                  <a:moveTo>
                    <a:pt x="6858" y="6858"/>
                  </a:moveTo>
                  <a:lnTo>
                    <a:pt x="0" y="0"/>
                  </a:lnTo>
                </a:path>
                <a:path w="6985" h="6984">
                  <a:moveTo>
                    <a:pt x="6858" y="6858"/>
                  </a:moveTo>
                  <a:lnTo>
                    <a:pt x="0" y="0"/>
                  </a:lnTo>
                </a:path>
                <a:path w="6985" h="6984">
                  <a:moveTo>
                    <a:pt x="6858" y="6858"/>
                  </a:moveTo>
                  <a:lnTo>
                    <a:pt x="0" y="3810"/>
                  </a:lnTo>
                </a:path>
                <a:path w="6985" h="6984">
                  <a:moveTo>
                    <a:pt x="6858" y="6858"/>
                  </a:moveTo>
                  <a:lnTo>
                    <a:pt x="0" y="3810"/>
                  </a:lnTo>
                </a:path>
                <a:path w="6985" h="6984">
                  <a:moveTo>
                    <a:pt x="6858" y="6858"/>
                  </a:moveTo>
                  <a:lnTo>
                    <a:pt x="3048" y="3810"/>
                  </a:lnTo>
                </a:path>
                <a:path w="6985" h="6984">
                  <a:moveTo>
                    <a:pt x="6858" y="6858"/>
                  </a:moveTo>
                  <a:lnTo>
                    <a:pt x="3048" y="3810"/>
                  </a:lnTo>
                </a:path>
                <a:path w="6985" h="6984">
                  <a:moveTo>
                    <a:pt x="6858" y="6858"/>
                  </a:moveTo>
                  <a:lnTo>
                    <a:pt x="3048" y="3810"/>
                  </a:lnTo>
                </a:path>
                <a:path w="6985" h="6984">
                  <a:moveTo>
                    <a:pt x="6858" y="6858"/>
                  </a:moveTo>
                  <a:lnTo>
                    <a:pt x="3048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03" name="object 20103"/>
            <p:cNvSpPr/>
            <p:nvPr/>
          </p:nvSpPr>
          <p:spPr>
            <a:xfrm>
              <a:off x="4767427" y="7343394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09">
                  <a:moveTo>
                    <a:pt x="3810" y="3809"/>
                  </a:moveTo>
                  <a:lnTo>
                    <a:pt x="0" y="0"/>
                  </a:lnTo>
                </a:path>
                <a:path w="3810" h="3809">
                  <a:moveTo>
                    <a:pt x="3810" y="3809"/>
                  </a:moveTo>
                  <a:lnTo>
                    <a:pt x="0" y="0"/>
                  </a:lnTo>
                </a:path>
                <a:path w="3810" h="3809">
                  <a:moveTo>
                    <a:pt x="3810" y="3809"/>
                  </a:moveTo>
                  <a:lnTo>
                    <a:pt x="0" y="0"/>
                  </a:lnTo>
                </a:path>
                <a:path w="3810" h="3809">
                  <a:moveTo>
                    <a:pt x="3810" y="3809"/>
                  </a:moveTo>
                  <a:lnTo>
                    <a:pt x="0" y="0"/>
                  </a:lnTo>
                </a:path>
                <a:path w="3810" h="3809">
                  <a:moveTo>
                    <a:pt x="3810" y="3809"/>
                  </a:moveTo>
                  <a:lnTo>
                    <a:pt x="0" y="0"/>
                  </a:lnTo>
                </a:path>
                <a:path w="3810" h="3809">
                  <a:moveTo>
                    <a:pt x="3810" y="3809"/>
                  </a:moveTo>
                  <a:lnTo>
                    <a:pt x="0" y="0"/>
                  </a:lnTo>
                </a:path>
                <a:path w="3810" h="3809">
                  <a:moveTo>
                    <a:pt x="3810" y="3809"/>
                  </a:moveTo>
                  <a:lnTo>
                    <a:pt x="0" y="3809"/>
                  </a:lnTo>
                </a:path>
                <a:path w="3810" h="3809">
                  <a:moveTo>
                    <a:pt x="3810" y="3809"/>
                  </a:moveTo>
                  <a:lnTo>
                    <a:pt x="0" y="3809"/>
                  </a:lnTo>
                </a:path>
                <a:path w="3810" h="3809">
                  <a:moveTo>
                    <a:pt x="3810" y="3809"/>
                  </a:moveTo>
                  <a:lnTo>
                    <a:pt x="0" y="3809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04" name="object 20104"/>
            <p:cNvSpPr/>
            <p:nvPr/>
          </p:nvSpPr>
          <p:spPr>
            <a:xfrm>
              <a:off x="4767427" y="7347204"/>
              <a:ext cx="3810" cy="3175"/>
            </a:xfrm>
            <a:custGeom>
              <a:avLst/>
              <a:gdLst/>
              <a:ahLst/>
              <a:cxnLst/>
              <a:rect l="l" t="t" r="r" b="b"/>
              <a:pathLst>
                <a:path w="3810" h="3175">
                  <a:moveTo>
                    <a:pt x="3810" y="3048"/>
                  </a:moveTo>
                  <a:lnTo>
                    <a:pt x="0" y="0"/>
                  </a:lnTo>
                </a:path>
                <a:path w="3810" h="3175">
                  <a:moveTo>
                    <a:pt x="3810" y="3048"/>
                  </a:moveTo>
                  <a:lnTo>
                    <a:pt x="0" y="0"/>
                  </a:lnTo>
                </a:path>
                <a:path w="3810" h="3175">
                  <a:moveTo>
                    <a:pt x="3810" y="3048"/>
                  </a:moveTo>
                  <a:lnTo>
                    <a:pt x="0" y="0"/>
                  </a:lnTo>
                </a:path>
                <a:path w="3810" h="3175">
                  <a:moveTo>
                    <a:pt x="3810" y="3048"/>
                  </a:moveTo>
                  <a:lnTo>
                    <a:pt x="3810" y="3048"/>
                  </a:lnTo>
                  <a:lnTo>
                    <a:pt x="381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05" name="object 20105"/>
            <p:cNvSpPr/>
            <p:nvPr/>
          </p:nvSpPr>
          <p:spPr>
            <a:xfrm>
              <a:off x="4771237" y="7350252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304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06" name="object 20106"/>
            <p:cNvSpPr/>
            <p:nvPr/>
          </p:nvSpPr>
          <p:spPr>
            <a:xfrm>
              <a:off x="4768951" y="7351014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2286" y="0"/>
                  </a:moveTo>
                  <a:lnTo>
                    <a:pt x="3902" y="669"/>
                  </a:lnTo>
                  <a:lnTo>
                    <a:pt x="4572" y="2286"/>
                  </a:lnTo>
                  <a:lnTo>
                    <a:pt x="3902" y="3902"/>
                  </a:lnTo>
                  <a:lnTo>
                    <a:pt x="2286" y="4572"/>
                  </a:lnTo>
                  <a:lnTo>
                    <a:pt x="669" y="3902"/>
                  </a:lnTo>
                  <a:lnTo>
                    <a:pt x="0" y="2286"/>
                  </a:lnTo>
                  <a:lnTo>
                    <a:pt x="669" y="669"/>
                  </a:lnTo>
                  <a:lnTo>
                    <a:pt x="228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07" name="object 20107"/>
            <p:cNvSpPr/>
            <p:nvPr/>
          </p:nvSpPr>
          <p:spPr>
            <a:xfrm>
              <a:off x="4750663" y="7299198"/>
              <a:ext cx="17145" cy="17780"/>
            </a:xfrm>
            <a:custGeom>
              <a:avLst/>
              <a:gdLst/>
              <a:ahLst/>
              <a:cxnLst/>
              <a:rect l="l" t="t" r="r" b="b"/>
              <a:pathLst>
                <a:path w="17145" h="17779">
                  <a:moveTo>
                    <a:pt x="16763" y="17525"/>
                  </a:moveTo>
                  <a:lnTo>
                    <a:pt x="3047" y="3809"/>
                  </a:lnTo>
                </a:path>
                <a:path w="17145" h="17779">
                  <a:moveTo>
                    <a:pt x="16763" y="17525"/>
                  </a:moveTo>
                  <a:lnTo>
                    <a:pt x="0" y="3809"/>
                  </a:lnTo>
                </a:path>
                <a:path w="17145" h="17779">
                  <a:moveTo>
                    <a:pt x="16763" y="17525"/>
                  </a:moveTo>
                  <a:lnTo>
                    <a:pt x="0" y="3809"/>
                  </a:lnTo>
                </a:path>
                <a:path w="17145" h="17779">
                  <a:moveTo>
                    <a:pt x="16763" y="17525"/>
                  </a:moveTo>
                  <a:lnTo>
                    <a:pt x="0" y="3809"/>
                  </a:lnTo>
                </a:path>
                <a:path w="17145" h="17779">
                  <a:moveTo>
                    <a:pt x="16763" y="17525"/>
                  </a:moveTo>
                  <a:lnTo>
                    <a:pt x="0" y="0"/>
                  </a:lnTo>
                </a:path>
                <a:path w="17145" h="17779">
                  <a:moveTo>
                    <a:pt x="16763" y="17525"/>
                  </a:moveTo>
                  <a:lnTo>
                    <a:pt x="0" y="0"/>
                  </a:lnTo>
                </a:path>
                <a:path w="17145" h="17779">
                  <a:moveTo>
                    <a:pt x="16763" y="17525"/>
                  </a:moveTo>
                  <a:lnTo>
                    <a:pt x="0" y="0"/>
                  </a:lnTo>
                </a:path>
                <a:path w="17145" h="17779">
                  <a:moveTo>
                    <a:pt x="16763" y="17525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08" name="object 20108"/>
            <p:cNvSpPr/>
            <p:nvPr/>
          </p:nvSpPr>
          <p:spPr>
            <a:xfrm>
              <a:off x="4750663" y="7296150"/>
              <a:ext cx="17145" cy="17145"/>
            </a:xfrm>
            <a:custGeom>
              <a:avLst/>
              <a:gdLst/>
              <a:ahLst/>
              <a:cxnLst/>
              <a:rect l="l" t="t" r="r" b="b"/>
              <a:pathLst>
                <a:path w="17145" h="17145">
                  <a:moveTo>
                    <a:pt x="16763" y="16763"/>
                  </a:moveTo>
                  <a:lnTo>
                    <a:pt x="0" y="3047"/>
                  </a:lnTo>
                </a:path>
                <a:path w="17145" h="17145">
                  <a:moveTo>
                    <a:pt x="16763" y="16763"/>
                  </a:moveTo>
                  <a:lnTo>
                    <a:pt x="0" y="3047"/>
                  </a:lnTo>
                </a:path>
                <a:path w="17145" h="17145">
                  <a:moveTo>
                    <a:pt x="16763" y="16763"/>
                  </a:moveTo>
                  <a:lnTo>
                    <a:pt x="0" y="0"/>
                  </a:lnTo>
                </a:path>
                <a:path w="17145" h="17145">
                  <a:moveTo>
                    <a:pt x="16763" y="16763"/>
                  </a:moveTo>
                  <a:lnTo>
                    <a:pt x="0" y="0"/>
                  </a:lnTo>
                </a:path>
                <a:path w="17145" h="17145">
                  <a:moveTo>
                    <a:pt x="16763" y="16763"/>
                  </a:moveTo>
                  <a:lnTo>
                    <a:pt x="0" y="0"/>
                  </a:lnTo>
                </a:path>
                <a:path w="17145" h="17145">
                  <a:moveTo>
                    <a:pt x="16763" y="16763"/>
                  </a:moveTo>
                  <a:lnTo>
                    <a:pt x="0" y="0"/>
                  </a:lnTo>
                </a:path>
                <a:path w="17145" h="17145">
                  <a:moveTo>
                    <a:pt x="16763" y="16763"/>
                  </a:moveTo>
                  <a:lnTo>
                    <a:pt x="0" y="0"/>
                  </a:lnTo>
                </a:path>
                <a:path w="17145" h="17145">
                  <a:moveTo>
                    <a:pt x="16763" y="16763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09" name="object 20109"/>
            <p:cNvSpPr/>
            <p:nvPr/>
          </p:nvSpPr>
          <p:spPr>
            <a:xfrm>
              <a:off x="4746853" y="7293102"/>
              <a:ext cx="20955" cy="17145"/>
            </a:xfrm>
            <a:custGeom>
              <a:avLst/>
              <a:gdLst/>
              <a:ahLst/>
              <a:cxnLst/>
              <a:rect l="l" t="t" r="r" b="b"/>
              <a:pathLst>
                <a:path w="20954" h="17145">
                  <a:moveTo>
                    <a:pt x="20574" y="16763"/>
                  </a:moveTo>
                  <a:lnTo>
                    <a:pt x="3810" y="0"/>
                  </a:lnTo>
                </a:path>
                <a:path w="20954" h="17145">
                  <a:moveTo>
                    <a:pt x="20574" y="16763"/>
                  </a:moveTo>
                  <a:lnTo>
                    <a:pt x="0" y="0"/>
                  </a:lnTo>
                </a:path>
                <a:path w="20954" h="17145">
                  <a:moveTo>
                    <a:pt x="20574" y="16763"/>
                  </a:moveTo>
                  <a:lnTo>
                    <a:pt x="0" y="0"/>
                  </a:lnTo>
                </a:path>
                <a:path w="20954" h="17145">
                  <a:moveTo>
                    <a:pt x="20574" y="16763"/>
                  </a:moveTo>
                  <a:lnTo>
                    <a:pt x="0" y="0"/>
                  </a:lnTo>
                </a:path>
                <a:path w="20954" h="17145">
                  <a:moveTo>
                    <a:pt x="20574" y="16763"/>
                  </a:moveTo>
                  <a:lnTo>
                    <a:pt x="0" y="0"/>
                  </a:lnTo>
                </a:path>
                <a:path w="20954" h="17145">
                  <a:moveTo>
                    <a:pt x="20574" y="16763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10" name="object 20110"/>
            <p:cNvSpPr/>
            <p:nvPr/>
          </p:nvSpPr>
          <p:spPr>
            <a:xfrm>
              <a:off x="4746853" y="7289292"/>
              <a:ext cx="17780" cy="20955"/>
            </a:xfrm>
            <a:custGeom>
              <a:avLst/>
              <a:gdLst/>
              <a:ahLst/>
              <a:cxnLst/>
              <a:rect l="l" t="t" r="r" b="b"/>
              <a:pathLst>
                <a:path w="17779" h="20954">
                  <a:moveTo>
                    <a:pt x="17525" y="20573"/>
                  </a:moveTo>
                  <a:lnTo>
                    <a:pt x="0" y="0"/>
                  </a:lnTo>
                </a:path>
                <a:path w="17779" h="20954">
                  <a:moveTo>
                    <a:pt x="17525" y="20573"/>
                  </a:moveTo>
                  <a:lnTo>
                    <a:pt x="0" y="0"/>
                  </a:lnTo>
                </a:path>
                <a:path w="17779" h="20954">
                  <a:moveTo>
                    <a:pt x="17525" y="20573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11" name="object 20111"/>
            <p:cNvSpPr/>
            <p:nvPr/>
          </p:nvSpPr>
          <p:spPr>
            <a:xfrm>
              <a:off x="4746853" y="7286244"/>
              <a:ext cx="17780" cy="20320"/>
            </a:xfrm>
            <a:custGeom>
              <a:avLst/>
              <a:gdLst/>
              <a:ahLst/>
              <a:cxnLst/>
              <a:rect l="l" t="t" r="r" b="b"/>
              <a:pathLst>
                <a:path w="17779" h="20320">
                  <a:moveTo>
                    <a:pt x="17525" y="19811"/>
                  </a:moveTo>
                  <a:lnTo>
                    <a:pt x="0" y="3047"/>
                  </a:lnTo>
                </a:path>
                <a:path w="17779" h="20320">
                  <a:moveTo>
                    <a:pt x="17525" y="19811"/>
                  </a:moveTo>
                  <a:lnTo>
                    <a:pt x="0" y="3047"/>
                  </a:lnTo>
                </a:path>
                <a:path w="17779" h="20320">
                  <a:moveTo>
                    <a:pt x="17525" y="19811"/>
                  </a:moveTo>
                  <a:lnTo>
                    <a:pt x="0" y="3047"/>
                  </a:lnTo>
                </a:path>
                <a:path w="17779" h="20320">
                  <a:moveTo>
                    <a:pt x="17525" y="19811"/>
                  </a:moveTo>
                  <a:lnTo>
                    <a:pt x="0" y="0"/>
                  </a:lnTo>
                </a:path>
                <a:path w="17779" h="20320">
                  <a:moveTo>
                    <a:pt x="17525" y="19811"/>
                  </a:moveTo>
                  <a:lnTo>
                    <a:pt x="0" y="0"/>
                  </a:lnTo>
                </a:path>
                <a:path w="17779" h="20320">
                  <a:moveTo>
                    <a:pt x="17525" y="19811"/>
                  </a:moveTo>
                  <a:lnTo>
                    <a:pt x="0" y="0"/>
                  </a:lnTo>
                </a:path>
                <a:path w="17779" h="20320">
                  <a:moveTo>
                    <a:pt x="17525" y="19811"/>
                  </a:moveTo>
                  <a:lnTo>
                    <a:pt x="0" y="0"/>
                  </a:lnTo>
                </a:path>
                <a:path w="17779" h="20320">
                  <a:moveTo>
                    <a:pt x="17525" y="19811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12" name="object 20112"/>
            <p:cNvSpPr/>
            <p:nvPr/>
          </p:nvSpPr>
          <p:spPr>
            <a:xfrm>
              <a:off x="4743805" y="7279386"/>
              <a:ext cx="20955" cy="24130"/>
            </a:xfrm>
            <a:custGeom>
              <a:avLst/>
              <a:gdLst/>
              <a:ahLst/>
              <a:cxnLst/>
              <a:rect l="l" t="t" r="r" b="b"/>
              <a:pathLst>
                <a:path w="20954" h="24129">
                  <a:moveTo>
                    <a:pt x="20574" y="23622"/>
                  </a:moveTo>
                  <a:lnTo>
                    <a:pt x="0" y="6858"/>
                  </a:lnTo>
                </a:path>
                <a:path w="20954" h="24129">
                  <a:moveTo>
                    <a:pt x="20574" y="23622"/>
                  </a:moveTo>
                  <a:lnTo>
                    <a:pt x="0" y="3048"/>
                  </a:lnTo>
                </a:path>
                <a:path w="20954" h="24129">
                  <a:moveTo>
                    <a:pt x="20574" y="23622"/>
                  </a:moveTo>
                  <a:lnTo>
                    <a:pt x="0" y="3048"/>
                  </a:lnTo>
                </a:path>
                <a:path w="20954" h="24129">
                  <a:moveTo>
                    <a:pt x="20574" y="23622"/>
                  </a:moveTo>
                  <a:lnTo>
                    <a:pt x="0" y="3048"/>
                  </a:lnTo>
                </a:path>
                <a:path w="20954" h="24129">
                  <a:moveTo>
                    <a:pt x="20574" y="23622"/>
                  </a:moveTo>
                  <a:lnTo>
                    <a:pt x="0" y="3048"/>
                  </a:lnTo>
                </a:path>
                <a:path w="20954" h="24129">
                  <a:moveTo>
                    <a:pt x="20574" y="23622"/>
                  </a:moveTo>
                  <a:lnTo>
                    <a:pt x="0" y="3048"/>
                  </a:lnTo>
                </a:path>
                <a:path w="20954" h="24129">
                  <a:moveTo>
                    <a:pt x="20574" y="23622"/>
                  </a:moveTo>
                  <a:lnTo>
                    <a:pt x="0" y="3048"/>
                  </a:lnTo>
                </a:path>
                <a:path w="20954" h="24129">
                  <a:moveTo>
                    <a:pt x="20574" y="23622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13" name="object 20113"/>
            <p:cNvSpPr/>
            <p:nvPr/>
          </p:nvSpPr>
          <p:spPr>
            <a:xfrm>
              <a:off x="4740757" y="7275576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29" h="24129">
                  <a:moveTo>
                    <a:pt x="23622" y="23622"/>
                  </a:moveTo>
                  <a:lnTo>
                    <a:pt x="3048" y="3810"/>
                  </a:lnTo>
                </a:path>
                <a:path w="24129" h="24129">
                  <a:moveTo>
                    <a:pt x="23622" y="23622"/>
                  </a:moveTo>
                  <a:lnTo>
                    <a:pt x="3048" y="3810"/>
                  </a:lnTo>
                </a:path>
                <a:path w="24129" h="24129">
                  <a:moveTo>
                    <a:pt x="23622" y="23622"/>
                  </a:moveTo>
                  <a:lnTo>
                    <a:pt x="3048" y="3810"/>
                  </a:lnTo>
                </a:path>
                <a:path w="24129" h="24129">
                  <a:moveTo>
                    <a:pt x="23622" y="23622"/>
                  </a:moveTo>
                  <a:lnTo>
                    <a:pt x="3048" y="3810"/>
                  </a:lnTo>
                </a:path>
                <a:path w="24129" h="24129">
                  <a:moveTo>
                    <a:pt x="23622" y="23622"/>
                  </a:moveTo>
                  <a:lnTo>
                    <a:pt x="3048" y="3810"/>
                  </a:lnTo>
                </a:path>
                <a:path w="24129" h="24129">
                  <a:moveTo>
                    <a:pt x="23622" y="23622"/>
                  </a:moveTo>
                  <a:lnTo>
                    <a:pt x="3048" y="0"/>
                  </a:lnTo>
                </a:path>
                <a:path w="24129" h="24129">
                  <a:moveTo>
                    <a:pt x="23622" y="23622"/>
                  </a:moveTo>
                  <a:lnTo>
                    <a:pt x="3048" y="0"/>
                  </a:lnTo>
                </a:path>
                <a:path w="24129" h="24129">
                  <a:moveTo>
                    <a:pt x="23622" y="23622"/>
                  </a:moveTo>
                  <a:lnTo>
                    <a:pt x="3048" y="0"/>
                  </a:lnTo>
                </a:path>
                <a:path w="24129" h="24129">
                  <a:moveTo>
                    <a:pt x="23622" y="23622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14" name="object 20114"/>
            <p:cNvSpPr/>
            <p:nvPr/>
          </p:nvSpPr>
          <p:spPr>
            <a:xfrm>
              <a:off x="4740757" y="7275576"/>
              <a:ext cx="24130" cy="20955"/>
            </a:xfrm>
            <a:custGeom>
              <a:avLst/>
              <a:gdLst/>
              <a:ahLst/>
              <a:cxnLst/>
              <a:rect l="l" t="t" r="r" b="b"/>
              <a:pathLst>
                <a:path w="24129" h="20954">
                  <a:moveTo>
                    <a:pt x="23622" y="20574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15" name="object 20115"/>
            <p:cNvSpPr/>
            <p:nvPr/>
          </p:nvSpPr>
          <p:spPr>
            <a:xfrm>
              <a:off x="4740757" y="7258812"/>
              <a:ext cx="24130" cy="20955"/>
            </a:xfrm>
            <a:custGeom>
              <a:avLst/>
              <a:gdLst/>
              <a:ahLst/>
              <a:cxnLst/>
              <a:rect l="l" t="t" r="r" b="b"/>
              <a:pathLst>
                <a:path w="24129" h="20954">
                  <a:moveTo>
                    <a:pt x="23622" y="20574"/>
                  </a:moveTo>
                  <a:lnTo>
                    <a:pt x="0" y="0"/>
                  </a:lnTo>
                </a:path>
                <a:path w="24129" h="20954">
                  <a:moveTo>
                    <a:pt x="23622" y="20574"/>
                  </a:moveTo>
                  <a:lnTo>
                    <a:pt x="3048" y="0"/>
                  </a:lnTo>
                </a:path>
                <a:path w="24129" h="20954">
                  <a:moveTo>
                    <a:pt x="23622" y="20574"/>
                  </a:moveTo>
                  <a:lnTo>
                    <a:pt x="3048" y="0"/>
                  </a:lnTo>
                </a:path>
                <a:path w="24129" h="20954">
                  <a:moveTo>
                    <a:pt x="23622" y="20574"/>
                  </a:moveTo>
                  <a:lnTo>
                    <a:pt x="30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16" name="object 20116"/>
            <p:cNvSpPr/>
            <p:nvPr/>
          </p:nvSpPr>
          <p:spPr>
            <a:xfrm>
              <a:off x="4743805" y="7258812"/>
              <a:ext cx="17145" cy="20955"/>
            </a:xfrm>
            <a:custGeom>
              <a:avLst/>
              <a:gdLst/>
              <a:ahLst/>
              <a:cxnLst/>
              <a:rect l="l" t="t" r="r" b="b"/>
              <a:pathLst>
                <a:path w="17145" h="20954">
                  <a:moveTo>
                    <a:pt x="16763" y="20574"/>
                  </a:moveTo>
                  <a:lnTo>
                    <a:pt x="0" y="0"/>
                  </a:lnTo>
                </a:path>
                <a:path w="17145" h="20954">
                  <a:moveTo>
                    <a:pt x="16763" y="20574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17" name="object 20117"/>
            <p:cNvSpPr/>
            <p:nvPr/>
          </p:nvSpPr>
          <p:spPr>
            <a:xfrm>
              <a:off x="4743805" y="7258812"/>
              <a:ext cx="17145" cy="17145"/>
            </a:xfrm>
            <a:custGeom>
              <a:avLst/>
              <a:gdLst/>
              <a:ahLst/>
              <a:cxnLst/>
              <a:rect l="l" t="t" r="r" b="b"/>
              <a:pathLst>
                <a:path w="17145" h="17145">
                  <a:moveTo>
                    <a:pt x="16763" y="16763"/>
                  </a:moveTo>
                  <a:lnTo>
                    <a:pt x="0" y="0"/>
                  </a:lnTo>
                </a:path>
                <a:path w="17145" h="17145">
                  <a:moveTo>
                    <a:pt x="16763" y="16763"/>
                  </a:moveTo>
                  <a:lnTo>
                    <a:pt x="0" y="0"/>
                  </a:lnTo>
                </a:path>
                <a:path w="17145" h="17145">
                  <a:moveTo>
                    <a:pt x="16763" y="16763"/>
                  </a:moveTo>
                  <a:lnTo>
                    <a:pt x="0" y="0"/>
                  </a:lnTo>
                </a:path>
                <a:path w="17145" h="17145">
                  <a:moveTo>
                    <a:pt x="16763" y="16763"/>
                  </a:moveTo>
                  <a:lnTo>
                    <a:pt x="0" y="0"/>
                  </a:lnTo>
                </a:path>
                <a:path w="17145" h="17145">
                  <a:moveTo>
                    <a:pt x="16763" y="16763"/>
                  </a:moveTo>
                  <a:lnTo>
                    <a:pt x="0" y="0"/>
                  </a:lnTo>
                </a:path>
                <a:path w="17145" h="17145">
                  <a:moveTo>
                    <a:pt x="16763" y="16763"/>
                  </a:moveTo>
                  <a:lnTo>
                    <a:pt x="3047" y="0"/>
                  </a:lnTo>
                </a:path>
                <a:path w="17145" h="17145">
                  <a:moveTo>
                    <a:pt x="16763" y="16763"/>
                  </a:moveTo>
                  <a:lnTo>
                    <a:pt x="3047" y="0"/>
                  </a:lnTo>
                </a:path>
                <a:path w="17145" h="17145">
                  <a:moveTo>
                    <a:pt x="16763" y="16763"/>
                  </a:moveTo>
                  <a:lnTo>
                    <a:pt x="3047" y="0"/>
                  </a:lnTo>
                </a:path>
                <a:path w="17145" h="17145">
                  <a:moveTo>
                    <a:pt x="16763" y="16763"/>
                  </a:moveTo>
                  <a:lnTo>
                    <a:pt x="3047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18" name="object 20118"/>
            <p:cNvSpPr/>
            <p:nvPr/>
          </p:nvSpPr>
          <p:spPr>
            <a:xfrm>
              <a:off x="4746853" y="7258812"/>
              <a:ext cx="13970" cy="13970"/>
            </a:xfrm>
            <a:custGeom>
              <a:avLst/>
              <a:gdLst/>
              <a:ahLst/>
              <a:cxnLst/>
              <a:rect l="l" t="t" r="r" b="b"/>
              <a:pathLst>
                <a:path w="13970" h="13970">
                  <a:moveTo>
                    <a:pt x="13715" y="13715"/>
                  </a:moveTo>
                  <a:lnTo>
                    <a:pt x="0" y="0"/>
                  </a:lnTo>
                </a:path>
                <a:path w="13970" h="13970">
                  <a:moveTo>
                    <a:pt x="13715" y="13715"/>
                  </a:moveTo>
                  <a:lnTo>
                    <a:pt x="0" y="0"/>
                  </a:lnTo>
                </a:path>
                <a:path w="13970" h="13970">
                  <a:moveTo>
                    <a:pt x="13715" y="13715"/>
                  </a:moveTo>
                  <a:lnTo>
                    <a:pt x="0" y="0"/>
                  </a:lnTo>
                </a:path>
                <a:path w="13970" h="13970">
                  <a:moveTo>
                    <a:pt x="13715" y="13715"/>
                  </a:moveTo>
                  <a:lnTo>
                    <a:pt x="0" y="0"/>
                  </a:lnTo>
                </a:path>
                <a:path w="13970" h="13970">
                  <a:moveTo>
                    <a:pt x="13715" y="13715"/>
                  </a:moveTo>
                  <a:lnTo>
                    <a:pt x="0" y="0"/>
                  </a:lnTo>
                </a:path>
                <a:path w="13970" h="13970">
                  <a:moveTo>
                    <a:pt x="13715" y="13715"/>
                  </a:moveTo>
                  <a:lnTo>
                    <a:pt x="0" y="0"/>
                  </a:lnTo>
                </a:path>
                <a:path w="13970" h="13970">
                  <a:moveTo>
                    <a:pt x="13715" y="13715"/>
                  </a:moveTo>
                  <a:lnTo>
                    <a:pt x="0" y="0"/>
                  </a:lnTo>
                </a:path>
                <a:path w="13970" h="13970">
                  <a:moveTo>
                    <a:pt x="13715" y="13715"/>
                  </a:moveTo>
                  <a:lnTo>
                    <a:pt x="3809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19" name="object 20119"/>
            <p:cNvSpPr/>
            <p:nvPr/>
          </p:nvSpPr>
          <p:spPr>
            <a:xfrm>
              <a:off x="4750663" y="7258812"/>
              <a:ext cx="10160" cy="10795"/>
            </a:xfrm>
            <a:custGeom>
              <a:avLst/>
              <a:gdLst/>
              <a:ahLst/>
              <a:cxnLst/>
              <a:rect l="l" t="t" r="r" b="b"/>
              <a:pathLst>
                <a:path w="10160" h="10795">
                  <a:moveTo>
                    <a:pt x="9905" y="10667"/>
                  </a:moveTo>
                  <a:lnTo>
                    <a:pt x="0" y="0"/>
                  </a:lnTo>
                </a:path>
                <a:path w="10160" h="10795">
                  <a:moveTo>
                    <a:pt x="9905" y="10667"/>
                  </a:moveTo>
                  <a:lnTo>
                    <a:pt x="0" y="0"/>
                  </a:lnTo>
                </a:path>
                <a:path w="10160" h="10795">
                  <a:moveTo>
                    <a:pt x="9905" y="10667"/>
                  </a:moveTo>
                  <a:lnTo>
                    <a:pt x="0" y="0"/>
                  </a:lnTo>
                </a:path>
                <a:path w="10160" h="10795">
                  <a:moveTo>
                    <a:pt x="9905" y="10667"/>
                  </a:moveTo>
                  <a:lnTo>
                    <a:pt x="0" y="0"/>
                  </a:lnTo>
                </a:path>
                <a:path w="10160" h="10795">
                  <a:moveTo>
                    <a:pt x="9905" y="10667"/>
                  </a:moveTo>
                  <a:lnTo>
                    <a:pt x="0" y="0"/>
                  </a:lnTo>
                </a:path>
                <a:path w="10160" h="10795">
                  <a:moveTo>
                    <a:pt x="9905" y="10667"/>
                  </a:moveTo>
                  <a:lnTo>
                    <a:pt x="0" y="0"/>
                  </a:lnTo>
                </a:path>
                <a:path w="10160" h="10795">
                  <a:moveTo>
                    <a:pt x="9905" y="10667"/>
                  </a:moveTo>
                  <a:lnTo>
                    <a:pt x="0" y="0"/>
                  </a:lnTo>
                </a:path>
                <a:path w="10160" h="10795">
                  <a:moveTo>
                    <a:pt x="9905" y="10667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20" name="object 20120"/>
            <p:cNvSpPr/>
            <p:nvPr/>
          </p:nvSpPr>
          <p:spPr>
            <a:xfrm>
              <a:off x="4750663" y="7258812"/>
              <a:ext cx="10160" cy="6985"/>
            </a:xfrm>
            <a:custGeom>
              <a:avLst/>
              <a:gdLst/>
              <a:ahLst/>
              <a:cxnLst/>
              <a:rect l="l" t="t" r="r" b="b"/>
              <a:pathLst>
                <a:path w="10160" h="6984">
                  <a:moveTo>
                    <a:pt x="9905" y="6857"/>
                  </a:moveTo>
                  <a:lnTo>
                    <a:pt x="0" y="0"/>
                  </a:lnTo>
                </a:path>
                <a:path w="10160" h="6984">
                  <a:moveTo>
                    <a:pt x="9905" y="6857"/>
                  </a:moveTo>
                  <a:lnTo>
                    <a:pt x="3047" y="0"/>
                  </a:lnTo>
                </a:path>
                <a:path w="10160" h="6984">
                  <a:moveTo>
                    <a:pt x="9905" y="6857"/>
                  </a:moveTo>
                  <a:lnTo>
                    <a:pt x="3047" y="0"/>
                  </a:lnTo>
                </a:path>
                <a:path w="10160" h="6984">
                  <a:moveTo>
                    <a:pt x="9905" y="6857"/>
                  </a:moveTo>
                  <a:lnTo>
                    <a:pt x="3047" y="0"/>
                  </a:lnTo>
                </a:path>
                <a:path w="10160" h="6984">
                  <a:moveTo>
                    <a:pt x="9905" y="6857"/>
                  </a:moveTo>
                  <a:lnTo>
                    <a:pt x="3047" y="0"/>
                  </a:lnTo>
                </a:path>
                <a:path w="10160" h="6984">
                  <a:moveTo>
                    <a:pt x="9905" y="6857"/>
                  </a:moveTo>
                  <a:lnTo>
                    <a:pt x="3047" y="0"/>
                  </a:lnTo>
                </a:path>
                <a:path w="10160" h="6984">
                  <a:moveTo>
                    <a:pt x="9905" y="6857"/>
                  </a:moveTo>
                  <a:lnTo>
                    <a:pt x="3047" y="0"/>
                  </a:lnTo>
                </a:path>
                <a:path w="10160" h="6984">
                  <a:moveTo>
                    <a:pt x="9905" y="6857"/>
                  </a:moveTo>
                  <a:lnTo>
                    <a:pt x="3047" y="0"/>
                  </a:lnTo>
                </a:path>
                <a:path w="10160" h="6984">
                  <a:moveTo>
                    <a:pt x="9905" y="6857"/>
                  </a:moveTo>
                  <a:lnTo>
                    <a:pt x="3047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21" name="object 20121"/>
            <p:cNvSpPr/>
            <p:nvPr/>
          </p:nvSpPr>
          <p:spPr>
            <a:xfrm>
              <a:off x="4753711" y="7258812"/>
              <a:ext cx="6985" cy="3810"/>
            </a:xfrm>
            <a:custGeom>
              <a:avLst/>
              <a:gdLst/>
              <a:ahLst/>
              <a:cxnLst/>
              <a:rect l="l" t="t" r="r" b="b"/>
              <a:pathLst>
                <a:path w="6985" h="3809">
                  <a:moveTo>
                    <a:pt x="6858" y="3809"/>
                  </a:moveTo>
                  <a:lnTo>
                    <a:pt x="0" y="0"/>
                  </a:lnTo>
                </a:path>
                <a:path w="6985" h="3809">
                  <a:moveTo>
                    <a:pt x="6858" y="3809"/>
                  </a:moveTo>
                  <a:lnTo>
                    <a:pt x="0" y="0"/>
                  </a:lnTo>
                </a:path>
                <a:path w="6985" h="3809">
                  <a:moveTo>
                    <a:pt x="6858" y="3809"/>
                  </a:moveTo>
                  <a:lnTo>
                    <a:pt x="0" y="0"/>
                  </a:lnTo>
                </a:path>
                <a:path w="6985" h="3809">
                  <a:moveTo>
                    <a:pt x="6858" y="3809"/>
                  </a:moveTo>
                  <a:lnTo>
                    <a:pt x="3810" y="0"/>
                  </a:lnTo>
                </a:path>
                <a:path w="6985" h="3809">
                  <a:moveTo>
                    <a:pt x="6858" y="3809"/>
                  </a:moveTo>
                  <a:lnTo>
                    <a:pt x="3810" y="0"/>
                  </a:lnTo>
                </a:path>
                <a:path w="6985" h="3809">
                  <a:moveTo>
                    <a:pt x="6858" y="3809"/>
                  </a:moveTo>
                  <a:lnTo>
                    <a:pt x="3810" y="0"/>
                  </a:lnTo>
                </a:path>
                <a:path w="6985" h="3809">
                  <a:moveTo>
                    <a:pt x="6858" y="3809"/>
                  </a:moveTo>
                  <a:lnTo>
                    <a:pt x="3810" y="0"/>
                  </a:lnTo>
                </a:path>
                <a:path w="6985" h="3809">
                  <a:moveTo>
                    <a:pt x="6858" y="3809"/>
                  </a:moveTo>
                  <a:lnTo>
                    <a:pt x="381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22" name="object 20122"/>
            <p:cNvSpPr/>
            <p:nvPr/>
          </p:nvSpPr>
          <p:spPr>
            <a:xfrm>
              <a:off x="4757521" y="7258812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48" y="0"/>
                  </a:moveTo>
                  <a:lnTo>
                    <a:pt x="0" y="0"/>
                  </a:lnTo>
                </a:path>
                <a:path w="3175">
                  <a:moveTo>
                    <a:pt x="3048" y="0"/>
                  </a:moveTo>
                  <a:lnTo>
                    <a:pt x="0" y="0"/>
                  </a:lnTo>
                </a:path>
                <a:path w="3175">
                  <a:moveTo>
                    <a:pt x="3048" y="0"/>
                  </a:moveTo>
                  <a:lnTo>
                    <a:pt x="0" y="0"/>
                  </a:lnTo>
                </a:path>
                <a:path w="3175">
                  <a:moveTo>
                    <a:pt x="3048" y="0"/>
                  </a:moveTo>
                  <a:lnTo>
                    <a:pt x="0" y="0"/>
                  </a:lnTo>
                </a:path>
                <a:path w="3175">
                  <a:moveTo>
                    <a:pt x="3048" y="0"/>
                  </a:moveTo>
                  <a:lnTo>
                    <a:pt x="0" y="0"/>
                  </a:lnTo>
                </a:path>
                <a:path w="3175">
                  <a:moveTo>
                    <a:pt x="3048" y="0"/>
                  </a:move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23" name="object 20123"/>
            <p:cNvSpPr/>
            <p:nvPr/>
          </p:nvSpPr>
          <p:spPr>
            <a:xfrm>
              <a:off x="4746853" y="7258812"/>
              <a:ext cx="24765" cy="94615"/>
            </a:xfrm>
            <a:custGeom>
              <a:avLst/>
              <a:gdLst/>
              <a:ahLst/>
              <a:cxnLst/>
              <a:rect l="l" t="t" r="r" b="b"/>
              <a:pathLst>
                <a:path w="24764" h="94615">
                  <a:moveTo>
                    <a:pt x="24384" y="94487"/>
                  </a:moveTo>
                  <a:lnTo>
                    <a:pt x="13716" y="0"/>
                  </a:lnTo>
                </a:path>
                <a:path w="24764" h="94615">
                  <a:moveTo>
                    <a:pt x="24384" y="94487"/>
                  </a:moveTo>
                  <a:lnTo>
                    <a:pt x="0" y="94487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124" name="object 20124"/>
          <p:cNvGrpSpPr/>
          <p:nvPr/>
        </p:nvGrpSpPr>
        <p:grpSpPr>
          <a:xfrm>
            <a:off x="6433307" y="8121472"/>
            <a:ext cx="81403" cy="31125"/>
            <a:chOff x="5118709" y="7554468"/>
            <a:chExt cx="64769" cy="24765"/>
          </a:xfrm>
        </p:grpSpPr>
        <p:sp>
          <p:nvSpPr>
            <p:cNvPr id="20125" name="object 20125"/>
            <p:cNvSpPr/>
            <p:nvPr/>
          </p:nvSpPr>
          <p:spPr>
            <a:xfrm>
              <a:off x="5125567" y="7566660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59">
                  <a:moveTo>
                    <a:pt x="0" y="9906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26" name="object 20126"/>
            <p:cNvSpPr/>
            <p:nvPr/>
          </p:nvSpPr>
          <p:spPr>
            <a:xfrm>
              <a:off x="5122519" y="7559802"/>
              <a:ext cx="60960" cy="0"/>
            </a:xfrm>
            <a:custGeom>
              <a:avLst/>
              <a:gdLst/>
              <a:ahLst/>
              <a:cxnLst/>
              <a:rect l="l" t="t" r="r" b="b"/>
              <a:pathLst>
                <a:path w="60960">
                  <a:moveTo>
                    <a:pt x="60960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27" name="object 20127"/>
            <p:cNvSpPr/>
            <p:nvPr/>
          </p:nvSpPr>
          <p:spPr>
            <a:xfrm>
              <a:off x="5118709" y="7556754"/>
              <a:ext cx="64769" cy="0"/>
            </a:xfrm>
            <a:custGeom>
              <a:avLst/>
              <a:gdLst/>
              <a:ahLst/>
              <a:cxnLst/>
              <a:rect l="l" t="t" r="r" b="b"/>
              <a:pathLst>
                <a:path w="64770">
                  <a:moveTo>
                    <a:pt x="64770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28" name="object 20128"/>
            <p:cNvSpPr/>
            <p:nvPr/>
          </p:nvSpPr>
          <p:spPr>
            <a:xfrm>
              <a:off x="5125567" y="7576566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70">
                  <a:moveTo>
                    <a:pt x="13715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29" name="object 20129"/>
            <p:cNvSpPr/>
            <p:nvPr/>
          </p:nvSpPr>
          <p:spPr>
            <a:xfrm>
              <a:off x="5125567" y="7566660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70">
                  <a:moveTo>
                    <a:pt x="0" y="0"/>
                  </a:moveTo>
                  <a:lnTo>
                    <a:pt x="1371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130" name="object 20130"/>
          <p:cNvGrpSpPr/>
          <p:nvPr/>
        </p:nvGrpSpPr>
        <p:grpSpPr>
          <a:xfrm>
            <a:off x="6394998" y="8371431"/>
            <a:ext cx="339983" cy="70231"/>
            <a:chOff x="5088229" y="7753350"/>
            <a:chExt cx="270510" cy="55880"/>
          </a:xfrm>
        </p:grpSpPr>
        <p:sp>
          <p:nvSpPr>
            <p:cNvPr id="20131" name="object 20131"/>
            <p:cNvSpPr/>
            <p:nvPr/>
          </p:nvSpPr>
          <p:spPr>
            <a:xfrm>
              <a:off x="5139283" y="7766303"/>
              <a:ext cx="169545" cy="0"/>
            </a:xfrm>
            <a:custGeom>
              <a:avLst/>
              <a:gdLst/>
              <a:ahLst/>
              <a:cxnLst/>
              <a:rect l="l" t="t" r="r" b="b"/>
              <a:pathLst>
                <a:path w="169545">
                  <a:moveTo>
                    <a:pt x="0" y="0"/>
                  </a:moveTo>
                  <a:lnTo>
                    <a:pt x="16916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32" name="object 20132"/>
            <p:cNvSpPr/>
            <p:nvPr/>
          </p:nvSpPr>
          <p:spPr>
            <a:xfrm>
              <a:off x="5139283" y="7755636"/>
              <a:ext cx="169545" cy="10795"/>
            </a:xfrm>
            <a:custGeom>
              <a:avLst/>
              <a:gdLst/>
              <a:ahLst/>
              <a:cxnLst/>
              <a:rect l="l" t="t" r="r" b="b"/>
              <a:pathLst>
                <a:path w="169545" h="10795">
                  <a:moveTo>
                    <a:pt x="0" y="0"/>
                  </a:moveTo>
                  <a:lnTo>
                    <a:pt x="169164" y="0"/>
                  </a:lnTo>
                </a:path>
                <a:path w="169545" h="10795">
                  <a:moveTo>
                    <a:pt x="0" y="0"/>
                  </a:moveTo>
                  <a:lnTo>
                    <a:pt x="0" y="1066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33" name="object 20133"/>
            <p:cNvSpPr/>
            <p:nvPr/>
          </p:nvSpPr>
          <p:spPr>
            <a:xfrm>
              <a:off x="5308447" y="7755636"/>
              <a:ext cx="10160" cy="10795"/>
            </a:xfrm>
            <a:custGeom>
              <a:avLst/>
              <a:gdLst/>
              <a:ahLst/>
              <a:cxnLst/>
              <a:rect l="l" t="t" r="r" b="b"/>
              <a:pathLst>
                <a:path w="10160" h="10795">
                  <a:moveTo>
                    <a:pt x="0" y="0"/>
                  </a:moveTo>
                  <a:lnTo>
                    <a:pt x="0" y="10668"/>
                  </a:lnTo>
                  <a:lnTo>
                    <a:pt x="9906" y="10668"/>
                  </a:lnTo>
                  <a:lnTo>
                    <a:pt x="9906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34" name="object 20134"/>
            <p:cNvSpPr/>
            <p:nvPr/>
          </p:nvSpPr>
          <p:spPr>
            <a:xfrm>
              <a:off x="5125567" y="7755636"/>
              <a:ext cx="0" cy="10795"/>
            </a:xfrm>
            <a:custGeom>
              <a:avLst/>
              <a:gdLst/>
              <a:ahLst/>
              <a:cxnLst/>
              <a:rect l="l" t="t" r="r" b="b"/>
              <a:pathLst>
                <a:path h="10795">
                  <a:moveTo>
                    <a:pt x="0" y="1066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35" name="object 20135"/>
            <p:cNvSpPr/>
            <p:nvPr/>
          </p:nvSpPr>
          <p:spPr>
            <a:xfrm>
              <a:off x="5347309" y="7806689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29">
                  <a:moveTo>
                    <a:pt x="11429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36" name="object 20136"/>
            <p:cNvSpPr/>
            <p:nvPr/>
          </p:nvSpPr>
          <p:spPr>
            <a:xfrm>
              <a:off x="5254345" y="7806689"/>
              <a:ext cx="31750" cy="0"/>
            </a:xfrm>
            <a:custGeom>
              <a:avLst/>
              <a:gdLst/>
              <a:ahLst/>
              <a:cxnLst/>
              <a:rect l="l" t="t" r="r" b="b"/>
              <a:pathLst>
                <a:path w="31750">
                  <a:moveTo>
                    <a:pt x="31241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37" name="object 20137"/>
            <p:cNvSpPr/>
            <p:nvPr/>
          </p:nvSpPr>
          <p:spPr>
            <a:xfrm>
              <a:off x="5161381" y="7806689"/>
              <a:ext cx="31750" cy="0"/>
            </a:xfrm>
            <a:custGeom>
              <a:avLst/>
              <a:gdLst/>
              <a:ahLst/>
              <a:cxnLst/>
              <a:rect l="l" t="t" r="r" b="b"/>
              <a:pathLst>
                <a:path w="31750">
                  <a:moveTo>
                    <a:pt x="31241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38" name="object 20138"/>
            <p:cNvSpPr/>
            <p:nvPr/>
          </p:nvSpPr>
          <p:spPr>
            <a:xfrm>
              <a:off x="5088229" y="7806689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29">
                  <a:moveTo>
                    <a:pt x="11429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39" name="object 20139"/>
            <p:cNvSpPr/>
            <p:nvPr/>
          </p:nvSpPr>
          <p:spPr>
            <a:xfrm>
              <a:off x="5088229" y="7806689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5">
                  <a:moveTo>
                    <a:pt x="685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140" name="object 20140"/>
          <p:cNvGrpSpPr/>
          <p:nvPr/>
        </p:nvGrpSpPr>
        <p:grpSpPr>
          <a:xfrm>
            <a:off x="6433306" y="8393458"/>
            <a:ext cx="260175" cy="9577"/>
            <a:chOff x="5118709" y="7770876"/>
            <a:chExt cx="207010" cy="7620"/>
          </a:xfrm>
        </p:grpSpPr>
        <p:sp>
          <p:nvSpPr>
            <p:cNvPr id="20141" name="object 20141"/>
            <p:cNvSpPr/>
            <p:nvPr/>
          </p:nvSpPr>
          <p:spPr>
            <a:xfrm>
              <a:off x="5122519" y="7773162"/>
              <a:ext cx="203200" cy="0"/>
            </a:xfrm>
            <a:custGeom>
              <a:avLst/>
              <a:gdLst/>
              <a:ahLst/>
              <a:cxnLst/>
              <a:rect l="l" t="t" r="r" b="b"/>
              <a:pathLst>
                <a:path w="203200">
                  <a:moveTo>
                    <a:pt x="202691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42" name="object 20142"/>
            <p:cNvSpPr/>
            <p:nvPr/>
          </p:nvSpPr>
          <p:spPr>
            <a:xfrm>
              <a:off x="5118709" y="7776210"/>
              <a:ext cx="207010" cy="0"/>
            </a:xfrm>
            <a:custGeom>
              <a:avLst/>
              <a:gdLst/>
              <a:ahLst/>
              <a:cxnLst/>
              <a:rect l="l" t="t" r="r" b="b"/>
              <a:pathLst>
                <a:path w="207010">
                  <a:moveTo>
                    <a:pt x="206501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0143" name="object 20143"/>
          <p:cNvSpPr/>
          <p:nvPr/>
        </p:nvSpPr>
        <p:spPr>
          <a:xfrm>
            <a:off x="6208247" y="8625221"/>
            <a:ext cx="26337" cy="0"/>
          </a:xfrm>
          <a:custGeom>
            <a:avLst/>
            <a:gdLst/>
            <a:ahLst/>
            <a:cxnLst/>
            <a:rect l="l" t="t" r="r" b="b"/>
            <a:pathLst>
              <a:path w="20954">
                <a:moveTo>
                  <a:pt x="0" y="0"/>
                </a:moveTo>
                <a:lnTo>
                  <a:pt x="2057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44" name="object 20144"/>
          <p:cNvSpPr/>
          <p:nvPr/>
        </p:nvSpPr>
        <p:spPr>
          <a:xfrm>
            <a:off x="6311678" y="8625221"/>
            <a:ext cx="39904" cy="0"/>
          </a:xfrm>
          <a:custGeom>
            <a:avLst/>
            <a:gdLst/>
            <a:ahLst/>
            <a:cxnLst/>
            <a:rect l="l" t="t" r="r" b="b"/>
            <a:pathLst>
              <a:path w="31750">
                <a:moveTo>
                  <a:pt x="0" y="0"/>
                </a:moveTo>
                <a:lnTo>
                  <a:pt x="3124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45" name="object 20145"/>
          <p:cNvSpPr/>
          <p:nvPr/>
        </p:nvSpPr>
        <p:spPr>
          <a:xfrm>
            <a:off x="6428517" y="8625221"/>
            <a:ext cx="39904" cy="0"/>
          </a:xfrm>
          <a:custGeom>
            <a:avLst/>
            <a:gdLst/>
            <a:ahLst/>
            <a:cxnLst/>
            <a:rect l="l" t="t" r="r" b="b"/>
            <a:pathLst>
              <a:path w="31750">
                <a:moveTo>
                  <a:pt x="0" y="0"/>
                </a:moveTo>
                <a:lnTo>
                  <a:pt x="3124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46" name="object 20146"/>
          <p:cNvSpPr/>
          <p:nvPr/>
        </p:nvSpPr>
        <p:spPr>
          <a:xfrm>
            <a:off x="6545357" y="8625221"/>
            <a:ext cx="39904" cy="0"/>
          </a:xfrm>
          <a:custGeom>
            <a:avLst/>
            <a:gdLst/>
            <a:ahLst/>
            <a:cxnLst/>
            <a:rect l="l" t="t" r="r" b="b"/>
            <a:pathLst>
              <a:path w="31750">
                <a:moveTo>
                  <a:pt x="0" y="0"/>
                </a:moveTo>
                <a:lnTo>
                  <a:pt x="3124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47" name="object 20147"/>
          <p:cNvSpPr/>
          <p:nvPr/>
        </p:nvSpPr>
        <p:spPr>
          <a:xfrm>
            <a:off x="6662196" y="8625221"/>
            <a:ext cx="39904" cy="0"/>
          </a:xfrm>
          <a:custGeom>
            <a:avLst/>
            <a:gdLst/>
            <a:ahLst/>
            <a:cxnLst/>
            <a:rect l="l" t="t" r="r" b="b"/>
            <a:pathLst>
              <a:path w="31750">
                <a:moveTo>
                  <a:pt x="0" y="0"/>
                </a:moveTo>
                <a:lnTo>
                  <a:pt x="3124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48" name="object 20148"/>
          <p:cNvSpPr/>
          <p:nvPr/>
        </p:nvSpPr>
        <p:spPr>
          <a:xfrm>
            <a:off x="6779035" y="8625221"/>
            <a:ext cx="39904" cy="0"/>
          </a:xfrm>
          <a:custGeom>
            <a:avLst/>
            <a:gdLst/>
            <a:ahLst/>
            <a:cxnLst/>
            <a:rect l="l" t="t" r="r" b="b"/>
            <a:pathLst>
              <a:path w="31750">
                <a:moveTo>
                  <a:pt x="0" y="0"/>
                </a:moveTo>
                <a:lnTo>
                  <a:pt x="3124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49" name="object 20149"/>
          <p:cNvSpPr/>
          <p:nvPr/>
        </p:nvSpPr>
        <p:spPr>
          <a:xfrm>
            <a:off x="6895874" y="8625221"/>
            <a:ext cx="27135" cy="0"/>
          </a:xfrm>
          <a:custGeom>
            <a:avLst/>
            <a:gdLst/>
            <a:ahLst/>
            <a:cxnLst/>
            <a:rect l="l" t="t" r="r" b="b"/>
            <a:pathLst>
              <a:path w="21589">
                <a:moveTo>
                  <a:pt x="0" y="0"/>
                </a:moveTo>
                <a:lnTo>
                  <a:pt x="2133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0150" name="object 20150"/>
          <p:cNvGrpSpPr/>
          <p:nvPr/>
        </p:nvGrpSpPr>
        <p:grpSpPr>
          <a:xfrm>
            <a:off x="6392125" y="8305349"/>
            <a:ext cx="67039" cy="133280"/>
            <a:chOff x="5085943" y="7700771"/>
            <a:chExt cx="53340" cy="106045"/>
          </a:xfrm>
        </p:grpSpPr>
        <p:sp>
          <p:nvSpPr>
            <p:cNvPr id="20151" name="object 20151"/>
            <p:cNvSpPr/>
            <p:nvPr/>
          </p:nvSpPr>
          <p:spPr>
            <a:xfrm>
              <a:off x="5125567" y="7766303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70">
                  <a:moveTo>
                    <a:pt x="13715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52" name="object 20152"/>
            <p:cNvSpPr/>
            <p:nvPr/>
          </p:nvSpPr>
          <p:spPr>
            <a:xfrm>
              <a:off x="5125567" y="7755635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70">
                  <a:moveTo>
                    <a:pt x="0" y="0"/>
                  </a:moveTo>
                  <a:lnTo>
                    <a:pt x="1371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53" name="object 20153"/>
            <p:cNvSpPr/>
            <p:nvPr/>
          </p:nvSpPr>
          <p:spPr>
            <a:xfrm>
              <a:off x="5088229" y="7793735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4">
                  <a:moveTo>
                    <a:pt x="0" y="12954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54" name="object 20154"/>
            <p:cNvSpPr/>
            <p:nvPr/>
          </p:nvSpPr>
          <p:spPr>
            <a:xfrm>
              <a:off x="5088229" y="7700771"/>
              <a:ext cx="0" cy="31750"/>
            </a:xfrm>
            <a:custGeom>
              <a:avLst/>
              <a:gdLst/>
              <a:ahLst/>
              <a:cxnLst/>
              <a:rect l="l" t="t" r="r" b="b"/>
              <a:pathLst>
                <a:path h="31750">
                  <a:moveTo>
                    <a:pt x="0" y="31241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0155" name="object 20155"/>
          <p:cNvSpPr/>
          <p:nvPr/>
        </p:nvSpPr>
        <p:spPr>
          <a:xfrm>
            <a:off x="6394998" y="8188509"/>
            <a:ext cx="0" cy="39904"/>
          </a:xfrm>
          <a:custGeom>
            <a:avLst/>
            <a:gdLst/>
            <a:ahLst/>
            <a:cxnLst/>
            <a:rect l="l" t="t" r="r" b="b"/>
            <a:pathLst>
              <a:path h="31750">
                <a:moveTo>
                  <a:pt x="0" y="31242"/>
                </a:moveTo>
                <a:lnTo>
                  <a:pt x="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0156" name="object 20156"/>
          <p:cNvGrpSpPr/>
          <p:nvPr/>
        </p:nvGrpSpPr>
        <p:grpSpPr>
          <a:xfrm>
            <a:off x="6392125" y="8094655"/>
            <a:ext cx="6385" cy="16760"/>
            <a:chOff x="5085943" y="7533131"/>
            <a:chExt cx="5080" cy="13335"/>
          </a:xfrm>
        </p:grpSpPr>
        <p:sp>
          <p:nvSpPr>
            <p:cNvPr id="20157" name="object 20157"/>
            <p:cNvSpPr/>
            <p:nvPr/>
          </p:nvSpPr>
          <p:spPr>
            <a:xfrm>
              <a:off x="5088229" y="7533131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4">
                  <a:moveTo>
                    <a:pt x="0" y="12954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58" name="object 20158"/>
            <p:cNvSpPr/>
            <p:nvPr/>
          </p:nvSpPr>
          <p:spPr>
            <a:xfrm>
              <a:off x="5088229" y="7533131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6096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159" name="object 20159"/>
          <p:cNvGrpSpPr/>
          <p:nvPr/>
        </p:nvGrpSpPr>
        <p:grpSpPr>
          <a:xfrm>
            <a:off x="6668900" y="8149245"/>
            <a:ext cx="69432" cy="289702"/>
            <a:chOff x="5306161" y="7576566"/>
            <a:chExt cx="55244" cy="230504"/>
          </a:xfrm>
        </p:grpSpPr>
        <p:sp>
          <p:nvSpPr>
            <p:cNvPr id="20160" name="object 20160"/>
            <p:cNvSpPr/>
            <p:nvPr/>
          </p:nvSpPr>
          <p:spPr>
            <a:xfrm>
              <a:off x="5318353" y="7576566"/>
              <a:ext cx="0" cy="179070"/>
            </a:xfrm>
            <a:custGeom>
              <a:avLst/>
              <a:gdLst/>
              <a:ahLst/>
              <a:cxnLst/>
              <a:rect l="l" t="t" r="r" b="b"/>
              <a:pathLst>
                <a:path h="179070">
                  <a:moveTo>
                    <a:pt x="0" y="179069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61" name="object 20161"/>
            <p:cNvSpPr/>
            <p:nvPr/>
          </p:nvSpPr>
          <p:spPr>
            <a:xfrm>
              <a:off x="5308447" y="7576566"/>
              <a:ext cx="0" cy="179070"/>
            </a:xfrm>
            <a:custGeom>
              <a:avLst/>
              <a:gdLst/>
              <a:ahLst/>
              <a:cxnLst/>
              <a:rect l="l" t="t" r="r" b="b"/>
              <a:pathLst>
                <a:path h="179070">
                  <a:moveTo>
                    <a:pt x="0" y="179069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62" name="object 20162"/>
            <p:cNvSpPr/>
            <p:nvPr/>
          </p:nvSpPr>
          <p:spPr>
            <a:xfrm>
              <a:off x="5358739" y="778459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h="22225">
                  <a:moveTo>
                    <a:pt x="0" y="22097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63" name="object 20163"/>
            <p:cNvSpPr/>
            <p:nvPr/>
          </p:nvSpPr>
          <p:spPr>
            <a:xfrm>
              <a:off x="5358739" y="7701534"/>
              <a:ext cx="0" cy="21590"/>
            </a:xfrm>
            <a:custGeom>
              <a:avLst/>
              <a:gdLst/>
              <a:ahLst/>
              <a:cxnLst/>
              <a:rect l="l" t="t" r="r" b="b"/>
              <a:pathLst>
                <a:path h="21590">
                  <a:moveTo>
                    <a:pt x="0" y="21336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64" name="object 20164"/>
            <p:cNvSpPr/>
            <p:nvPr/>
          </p:nvSpPr>
          <p:spPr>
            <a:xfrm>
              <a:off x="5358739" y="7701534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4">
                  <a:moveTo>
                    <a:pt x="0" y="6857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165" name="object 20165"/>
          <p:cNvGrpSpPr/>
          <p:nvPr/>
        </p:nvGrpSpPr>
        <p:grpSpPr>
          <a:xfrm>
            <a:off x="6689969" y="8124345"/>
            <a:ext cx="6385" cy="276136"/>
            <a:chOff x="5322925" y="7556754"/>
            <a:chExt cx="5080" cy="219710"/>
          </a:xfrm>
        </p:grpSpPr>
        <p:sp>
          <p:nvSpPr>
            <p:cNvPr id="20166" name="object 20166"/>
            <p:cNvSpPr/>
            <p:nvPr/>
          </p:nvSpPr>
          <p:spPr>
            <a:xfrm>
              <a:off x="5325211" y="7559802"/>
              <a:ext cx="0" cy="213360"/>
            </a:xfrm>
            <a:custGeom>
              <a:avLst/>
              <a:gdLst/>
              <a:ahLst/>
              <a:cxnLst/>
              <a:rect l="l" t="t" r="r" b="b"/>
              <a:pathLst>
                <a:path h="213359">
                  <a:moveTo>
                    <a:pt x="0" y="21336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67" name="object 20167"/>
            <p:cNvSpPr/>
            <p:nvPr/>
          </p:nvSpPr>
          <p:spPr>
            <a:xfrm>
              <a:off x="5325211" y="7556754"/>
              <a:ext cx="0" cy="219710"/>
            </a:xfrm>
            <a:custGeom>
              <a:avLst/>
              <a:gdLst/>
              <a:ahLst/>
              <a:cxnLst/>
              <a:rect l="l" t="t" r="r" b="b"/>
              <a:pathLst>
                <a:path h="219709">
                  <a:moveTo>
                    <a:pt x="0" y="219455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168" name="object 20168"/>
          <p:cNvGrpSpPr/>
          <p:nvPr/>
        </p:nvGrpSpPr>
        <p:grpSpPr>
          <a:xfrm>
            <a:off x="6430433" y="8124345"/>
            <a:ext cx="31923" cy="276136"/>
            <a:chOff x="5116423" y="7556754"/>
            <a:chExt cx="25400" cy="219710"/>
          </a:xfrm>
        </p:grpSpPr>
        <p:sp>
          <p:nvSpPr>
            <p:cNvPr id="20169" name="object 20169"/>
            <p:cNvSpPr/>
            <p:nvPr/>
          </p:nvSpPr>
          <p:spPr>
            <a:xfrm>
              <a:off x="5125567" y="7576566"/>
              <a:ext cx="0" cy="179070"/>
            </a:xfrm>
            <a:custGeom>
              <a:avLst/>
              <a:gdLst/>
              <a:ahLst/>
              <a:cxnLst/>
              <a:rect l="l" t="t" r="r" b="b"/>
              <a:pathLst>
                <a:path h="179070">
                  <a:moveTo>
                    <a:pt x="0" y="179069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70" name="object 20170"/>
            <p:cNvSpPr/>
            <p:nvPr/>
          </p:nvSpPr>
          <p:spPr>
            <a:xfrm>
              <a:off x="5139283" y="7576566"/>
              <a:ext cx="0" cy="179070"/>
            </a:xfrm>
            <a:custGeom>
              <a:avLst/>
              <a:gdLst/>
              <a:ahLst/>
              <a:cxnLst/>
              <a:rect l="l" t="t" r="r" b="b"/>
              <a:pathLst>
                <a:path h="179070">
                  <a:moveTo>
                    <a:pt x="0" y="179069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71" name="object 20171"/>
            <p:cNvSpPr/>
            <p:nvPr/>
          </p:nvSpPr>
          <p:spPr>
            <a:xfrm>
              <a:off x="5122519" y="7559802"/>
              <a:ext cx="0" cy="213360"/>
            </a:xfrm>
            <a:custGeom>
              <a:avLst/>
              <a:gdLst/>
              <a:ahLst/>
              <a:cxnLst/>
              <a:rect l="l" t="t" r="r" b="b"/>
              <a:pathLst>
                <a:path h="213359">
                  <a:moveTo>
                    <a:pt x="0" y="21336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72" name="object 20172"/>
            <p:cNvSpPr/>
            <p:nvPr/>
          </p:nvSpPr>
          <p:spPr>
            <a:xfrm>
              <a:off x="5118709" y="7556754"/>
              <a:ext cx="0" cy="219710"/>
            </a:xfrm>
            <a:custGeom>
              <a:avLst/>
              <a:gdLst/>
              <a:ahLst/>
              <a:cxnLst/>
              <a:rect l="l" t="t" r="r" b="b"/>
              <a:pathLst>
                <a:path h="219709">
                  <a:moveTo>
                    <a:pt x="0" y="219455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0173" name="object 20173"/>
          <p:cNvSpPr/>
          <p:nvPr/>
        </p:nvSpPr>
        <p:spPr>
          <a:xfrm>
            <a:off x="6922690" y="8585955"/>
            <a:ext cx="0" cy="39904"/>
          </a:xfrm>
          <a:custGeom>
            <a:avLst/>
            <a:gdLst/>
            <a:ahLst/>
            <a:cxnLst/>
            <a:rect l="l" t="t" r="r" b="b"/>
            <a:pathLst>
              <a:path h="31750">
                <a:moveTo>
                  <a:pt x="0" y="31241"/>
                </a:moveTo>
                <a:lnTo>
                  <a:pt x="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74" name="object 20174"/>
          <p:cNvSpPr/>
          <p:nvPr/>
        </p:nvSpPr>
        <p:spPr>
          <a:xfrm>
            <a:off x="6922690" y="8469115"/>
            <a:ext cx="0" cy="39904"/>
          </a:xfrm>
          <a:custGeom>
            <a:avLst/>
            <a:gdLst/>
            <a:ahLst/>
            <a:cxnLst/>
            <a:rect l="l" t="t" r="r" b="b"/>
            <a:pathLst>
              <a:path h="31750">
                <a:moveTo>
                  <a:pt x="0" y="31242"/>
                </a:moveTo>
                <a:lnTo>
                  <a:pt x="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75" name="object 20175"/>
          <p:cNvSpPr/>
          <p:nvPr/>
        </p:nvSpPr>
        <p:spPr>
          <a:xfrm>
            <a:off x="6922690" y="8352275"/>
            <a:ext cx="0" cy="39904"/>
          </a:xfrm>
          <a:custGeom>
            <a:avLst/>
            <a:gdLst/>
            <a:ahLst/>
            <a:cxnLst/>
            <a:rect l="l" t="t" r="r" b="b"/>
            <a:pathLst>
              <a:path h="31750">
                <a:moveTo>
                  <a:pt x="0" y="31241"/>
                </a:moveTo>
                <a:lnTo>
                  <a:pt x="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0176" name="object 20176"/>
          <p:cNvGrpSpPr/>
          <p:nvPr/>
        </p:nvGrpSpPr>
        <p:grpSpPr>
          <a:xfrm>
            <a:off x="6919816" y="8200003"/>
            <a:ext cx="6385" cy="75020"/>
            <a:chOff x="5505805" y="7616952"/>
            <a:chExt cx="5080" cy="59690"/>
          </a:xfrm>
        </p:grpSpPr>
        <p:sp>
          <p:nvSpPr>
            <p:cNvPr id="20177" name="object 20177"/>
            <p:cNvSpPr/>
            <p:nvPr/>
          </p:nvSpPr>
          <p:spPr>
            <a:xfrm>
              <a:off x="5508091" y="7645146"/>
              <a:ext cx="0" cy="31750"/>
            </a:xfrm>
            <a:custGeom>
              <a:avLst/>
              <a:gdLst/>
              <a:ahLst/>
              <a:cxnLst/>
              <a:rect l="l" t="t" r="r" b="b"/>
              <a:pathLst>
                <a:path h="31750">
                  <a:moveTo>
                    <a:pt x="0" y="31242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78" name="object 20178"/>
            <p:cNvSpPr/>
            <p:nvPr/>
          </p:nvSpPr>
          <p:spPr>
            <a:xfrm>
              <a:off x="5505805" y="7617714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48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0179" name="object 20179"/>
          <p:cNvSpPr/>
          <p:nvPr/>
        </p:nvSpPr>
        <p:spPr>
          <a:xfrm>
            <a:off x="6208247" y="8585955"/>
            <a:ext cx="0" cy="39904"/>
          </a:xfrm>
          <a:custGeom>
            <a:avLst/>
            <a:gdLst/>
            <a:ahLst/>
            <a:cxnLst/>
            <a:rect l="l" t="t" r="r" b="b"/>
            <a:pathLst>
              <a:path h="31750">
                <a:moveTo>
                  <a:pt x="0" y="31242"/>
                </a:moveTo>
                <a:lnTo>
                  <a:pt x="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80" name="object 20180"/>
          <p:cNvSpPr/>
          <p:nvPr/>
        </p:nvSpPr>
        <p:spPr>
          <a:xfrm>
            <a:off x="6208247" y="8469115"/>
            <a:ext cx="0" cy="39904"/>
          </a:xfrm>
          <a:custGeom>
            <a:avLst/>
            <a:gdLst/>
            <a:ahLst/>
            <a:cxnLst/>
            <a:rect l="l" t="t" r="r" b="b"/>
            <a:pathLst>
              <a:path h="31750">
                <a:moveTo>
                  <a:pt x="0" y="31242"/>
                </a:moveTo>
                <a:lnTo>
                  <a:pt x="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81" name="object 20181"/>
          <p:cNvSpPr/>
          <p:nvPr/>
        </p:nvSpPr>
        <p:spPr>
          <a:xfrm>
            <a:off x="6208247" y="8352275"/>
            <a:ext cx="0" cy="39904"/>
          </a:xfrm>
          <a:custGeom>
            <a:avLst/>
            <a:gdLst/>
            <a:ahLst/>
            <a:cxnLst/>
            <a:rect l="l" t="t" r="r" b="b"/>
            <a:pathLst>
              <a:path h="31750">
                <a:moveTo>
                  <a:pt x="0" y="31242"/>
                </a:moveTo>
                <a:lnTo>
                  <a:pt x="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82" name="object 20182"/>
          <p:cNvSpPr/>
          <p:nvPr/>
        </p:nvSpPr>
        <p:spPr>
          <a:xfrm>
            <a:off x="6208247" y="8235436"/>
            <a:ext cx="0" cy="39904"/>
          </a:xfrm>
          <a:custGeom>
            <a:avLst/>
            <a:gdLst/>
            <a:ahLst/>
            <a:cxnLst/>
            <a:rect l="l" t="t" r="r" b="b"/>
            <a:pathLst>
              <a:path h="31750">
                <a:moveTo>
                  <a:pt x="0" y="31241"/>
                </a:moveTo>
                <a:lnTo>
                  <a:pt x="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0183" name="object 20183"/>
          <p:cNvGrpSpPr/>
          <p:nvPr/>
        </p:nvGrpSpPr>
        <p:grpSpPr>
          <a:xfrm>
            <a:off x="6205373" y="8094654"/>
            <a:ext cx="6385" cy="63847"/>
            <a:chOff x="4937353" y="7533131"/>
            <a:chExt cx="5080" cy="50800"/>
          </a:xfrm>
        </p:grpSpPr>
        <p:sp>
          <p:nvSpPr>
            <p:cNvPr id="20184" name="object 20184"/>
            <p:cNvSpPr/>
            <p:nvPr/>
          </p:nvSpPr>
          <p:spPr>
            <a:xfrm>
              <a:off x="4939639" y="7552181"/>
              <a:ext cx="0" cy="31750"/>
            </a:xfrm>
            <a:custGeom>
              <a:avLst/>
              <a:gdLst/>
              <a:ahLst/>
              <a:cxnLst/>
              <a:rect l="l" t="t" r="r" b="b"/>
              <a:pathLst>
                <a:path h="31750">
                  <a:moveTo>
                    <a:pt x="0" y="31242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85" name="object 20185"/>
            <p:cNvSpPr/>
            <p:nvPr/>
          </p:nvSpPr>
          <p:spPr>
            <a:xfrm>
              <a:off x="4939639" y="7533131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524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86" name="object 20186"/>
            <p:cNvSpPr/>
            <p:nvPr/>
          </p:nvSpPr>
          <p:spPr>
            <a:xfrm>
              <a:off x="4939639" y="7533131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6096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187" name="object 20187"/>
          <p:cNvGrpSpPr/>
          <p:nvPr/>
        </p:nvGrpSpPr>
        <p:grpSpPr>
          <a:xfrm>
            <a:off x="5938177" y="7865766"/>
            <a:ext cx="23144" cy="36711"/>
            <a:chOff x="4724755" y="7351014"/>
            <a:chExt cx="18415" cy="29209"/>
          </a:xfrm>
        </p:grpSpPr>
        <p:sp>
          <p:nvSpPr>
            <p:cNvPr id="20188" name="object 20188"/>
            <p:cNvSpPr/>
            <p:nvPr/>
          </p:nvSpPr>
          <p:spPr>
            <a:xfrm>
              <a:off x="4739995" y="7358634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4">
                  <a:moveTo>
                    <a:pt x="762" y="0"/>
                  </a:moveTo>
                  <a:lnTo>
                    <a:pt x="0" y="762"/>
                  </a:lnTo>
                  <a:lnTo>
                    <a:pt x="0" y="152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89" name="object 20189"/>
            <p:cNvSpPr/>
            <p:nvPr/>
          </p:nvSpPr>
          <p:spPr>
            <a:xfrm>
              <a:off x="4740757" y="7360158"/>
              <a:ext cx="0" cy="10795"/>
            </a:xfrm>
            <a:custGeom>
              <a:avLst/>
              <a:gdLst/>
              <a:ahLst/>
              <a:cxnLst/>
              <a:rect l="l" t="t" r="r" b="b"/>
              <a:pathLst>
                <a:path h="10795">
                  <a:moveTo>
                    <a:pt x="0" y="0"/>
                  </a:moveTo>
                  <a:lnTo>
                    <a:pt x="0" y="1066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90" name="object 20190"/>
            <p:cNvSpPr/>
            <p:nvPr/>
          </p:nvSpPr>
          <p:spPr>
            <a:xfrm>
              <a:off x="4733899" y="7373874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5">
                  <a:moveTo>
                    <a:pt x="0" y="0"/>
                  </a:moveTo>
                  <a:lnTo>
                    <a:pt x="0" y="0"/>
                  </a:lnTo>
                  <a:lnTo>
                    <a:pt x="685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91" name="object 20191"/>
            <p:cNvSpPr/>
            <p:nvPr/>
          </p:nvSpPr>
          <p:spPr>
            <a:xfrm>
              <a:off x="4739233" y="737158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1524"/>
                  </a:moveTo>
                  <a:lnTo>
                    <a:pt x="761" y="762"/>
                  </a:lnTo>
                  <a:lnTo>
                    <a:pt x="1523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92" name="object 20192"/>
            <p:cNvSpPr/>
            <p:nvPr/>
          </p:nvSpPr>
          <p:spPr>
            <a:xfrm>
              <a:off x="4740757" y="7360158"/>
              <a:ext cx="0" cy="10795"/>
            </a:xfrm>
            <a:custGeom>
              <a:avLst/>
              <a:gdLst/>
              <a:ahLst/>
              <a:cxnLst/>
              <a:rect l="l" t="t" r="r" b="b"/>
              <a:pathLst>
                <a:path h="10795">
                  <a:moveTo>
                    <a:pt x="0" y="10667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93" name="object 20193"/>
            <p:cNvSpPr/>
            <p:nvPr/>
          </p:nvSpPr>
          <p:spPr>
            <a:xfrm>
              <a:off x="4737709" y="735863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524" y="1524"/>
                  </a:moveTo>
                  <a:lnTo>
                    <a:pt x="762" y="762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94" name="object 20194"/>
            <p:cNvSpPr/>
            <p:nvPr/>
          </p:nvSpPr>
          <p:spPr>
            <a:xfrm>
              <a:off x="4730089" y="7357110"/>
              <a:ext cx="10795" cy="3175"/>
            </a:xfrm>
            <a:custGeom>
              <a:avLst/>
              <a:gdLst/>
              <a:ahLst/>
              <a:cxnLst/>
              <a:rect l="l" t="t" r="r" b="b"/>
              <a:pathLst>
                <a:path w="10795" h="3175">
                  <a:moveTo>
                    <a:pt x="6858" y="3048"/>
                  </a:moveTo>
                  <a:lnTo>
                    <a:pt x="0" y="3048"/>
                  </a:lnTo>
                  <a:lnTo>
                    <a:pt x="1066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95" name="object 20195"/>
            <p:cNvSpPr/>
            <p:nvPr/>
          </p:nvSpPr>
          <p:spPr>
            <a:xfrm>
              <a:off x="4727041" y="7353300"/>
              <a:ext cx="13970" cy="24765"/>
            </a:xfrm>
            <a:custGeom>
              <a:avLst/>
              <a:gdLst/>
              <a:ahLst/>
              <a:cxnLst/>
              <a:rect l="l" t="t" r="r" b="b"/>
              <a:pathLst>
                <a:path w="13970" h="24765">
                  <a:moveTo>
                    <a:pt x="3048" y="24383"/>
                  </a:moveTo>
                  <a:lnTo>
                    <a:pt x="3048" y="17525"/>
                  </a:lnTo>
                  <a:lnTo>
                    <a:pt x="9906" y="17525"/>
                  </a:lnTo>
                  <a:lnTo>
                    <a:pt x="9906" y="6857"/>
                  </a:lnTo>
                  <a:lnTo>
                    <a:pt x="3048" y="10667"/>
                  </a:lnTo>
                  <a:lnTo>
                    <a:pt x="0" y="3809"/>
                  </a:lnTo>
                  <a:lnTo>
                    <a:pt x="13716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196" name="object 20196"/>
          <p:cNvGrpSpPr/>
          <p:nvPr/>
        </p:nvGrpSpPr>
        <p:grpSpPr>
          <a:xfrm>
            <a:off x="5606812" y="7962493"/>
            <a:ext cx="25539" cy="9577"/>
            <a:chOff x="4461103" y="7427976"/>
            <a:chExt cx="20320" cy="7620"/>
          </a:xfrm>
        </p:grpSpPr>
        <p:sp>
          <p:nvSpPr>
            <p:cNvPr id="20197" name="object 20197"/>
            <p:cNvSpPr/>
            <p:nvPr/>
          </p:nvSpPr>
          <p:spPr>
            <a:xfrm>
              <a:off x="4474819" y="7431786"/>
              <a:ext cx="3810" cy="1905"/>
            </a:xfrm>
            <a:custGeom>
              <a:avLst/>
              <a:gdLst/>
              <a:ahLst/>
              <a:cxnLst/>
              <a:rect l="l" t="t" r="r" b="b"/>
              <a:pathLst>
                <a:path w="3810" h="1904">
                  <a:moveTo>
                    <a:pt x="3810" y="1524"/>
                  </a:moveTo>
                  <a:lnTo>
                    <a:pt x="3048" y="0"/>
                  </a:lnTo>
                  <a:lnTo>
                    <a:pt x="1524" y="0"/>
                  </a:lnTo>
                  <a:lnTo>
                    <a:pt x="762" y="0"/>
                  </a:lnTo>
                  <a:lnTo>
                    <a:pt x="0" y="152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98" name="object 20198"/>
            <p:cNvSpPr/>
            <p:nvPr/>
          </p:nvSpPr>
          <p:spPr>
            <a:xfrm>
              <a:off x="4463389" y="7427976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3048"/>
                  </a:moveTo>
                  <a:lnTo>
                    <a:pt x="3048" y="3048"/>
                  </a:lnTo>
                </a:path>
                <a:path w="3175" h="3175">
                  <a:moveTo>
                    <a:pt x="0" y="304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199" name="object 20199"/>
          <p:cNvGrpSpPr/>
          <p:nvPr/>
        </p:nvGrpSpPr>
        <p:grpSpPr>
          <a:xfrm>
            <a:off x="5610643" y="7730729"/>
            <a:ext cx="346368" cy="209097"/>
            <a:chOff x="4464151" y="7243571"/>
            <a:chExt cx="275590" cy="166370"/>
          </a:xfrm>
        </p:grpSpPr>
        <p:sp>
          <p:nvSpPr>
            <p:cNvPr id="20200" name="object 20200"/>
            <p:cNvSpPr/>
            <p:nvPr/>
          </p:nvSpPr>
          <p:spPr>
            <a:xfrm>
              <a:off x="4466437" y="7245857"/>
              <a:ext cx="74930" cy="78105"/>
            </a:xfrm>
            <a:custGeom>
              <a:avLst/>
              <a:gdLst/>
              <a:ahLst/>
              <a:cxnLst/>
              <a:rect l="l" t="t" r="r" b="b"/>
              <a:pathLst>
                <a:path w="74929" h="78104">
                  <a:moveTo>
                    <a:pt x="0" y="77724"/>
                  </a:moveTo>
                  <a:lnTo>
                    <a:pt x="74676" y="77724"/>
                  </a:lnTo>
                  <a:lnTo>
                    <a:pt x="74676" y="0"/>
                  </a:lnTo>
                  <a:lnTo>
                    <a:pt x="0" y="0"/>
                  </a:lnTo>
                  <a:lnTo>
                    <a:pt x="0" y="7772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01" name="object 20201"/>
            <p:cNvSpPr/>
            <p:nvPr/>
          </p:nvSpPr>
          <p:spPr>
            <a:xfrm>
              <a:off x="4466437" y="7329677"/>
              <a:ext cx="74930" cy="78105"/>
            </a:xfrm>
            <a:custGeom>
              <a:avLst/>
              <a:gdLst/>
              <a:ahLst/>
              <a:cxnLst/>
              <a:rect l="l" t="t" r="r" b="b"/>
              <a:pathLst>
                <a:path w="74929" h="78104">
                  <a:moveTo>
                    <a:pt x="0" y="0"/>
                  </a:moveTo>
                  <a:lnTo>
                    <a:pt x="74676" y="0"/>
                  </a:lnTo>
                  <a:lnTo>
                    <a:pt x="74676" y="77724"/>
                  </a:lnTo>
                  <a:lnTo>
                    <a:pt x="0" y="77724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02" name="object 20202"/>
            <p:cNvSpPr/>
            <p:nvPr/>
          </p:nvSpPr>
          <p:spPr>
            <a:xfrm>
              <a:off x="4466437" y="7245857"/>
              <a:ext cx="74930" cy="161925"/>
            </a:xfrm>
            <a:custGeom>
              <a:avLst/>
              <a:gdLst/>
              <a:ahLst/>
              <a:cxnLst/>
              <a:rect l="l" t="t" r="r" b="b"/>
              <a:pathLst>
                <a:path w="74929" h="161925">
                  <a:moveTo>
                    <a:pt x="0" y="161544"/>
                  </a:moveTo>
                  <a:lnTo>
                    <a:pt x="0" y="0"/>
                  </a:lnTo>
                  <a:lnTo>
                    <a:pt x="74675" y="0"/>
                  </a:lnTo>
                  <a:lnTo>
                    <a:pt x="74676" y="161544"/>
                  </a:lnTo>
                  <a:lnTo>
                    <a:pt x="0" y="16154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03" name="object 20203"/>
            <p:cNvSpPr/>
            <p:nvPr/>
          </p:nvSpPr>
          <p:spPr>
            <a:xfrm>
              <a:off x="4541113" y="7363967"/>
              <a:ext cx="196215" cy="20320"/>
            </a:xfrm>
            <a:custGeom>
              <a:avLst/>
              <a:gdLst/>
              <a:ahLst/>
              <a:cxnLst/>
              <a:rect l="l" t="t" r="r" b="b"/>
              <a:pathLst>
                <a:path w="196214" h="20320">
                  <a:moveTo>
                    <a:pt x="195834" y="0"/>
                  </a:moveTo>
                  <a:lnTo>
                    <a:pt x="0" y="1981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04" name="object 20204"/>
            <p:cNvSpPr/>
            <p:nvPr/>
          </p:nvSpPr>
          <p:spPr>
            <a:xfrm>
              <a:off x="4541113" y="7353299"/>
              <a:ext cx="193040" cy="20955"/>
            </a:xfrm>
            <a:custGeom>
              <a:avLst/>
              <a:gdLst/>
              <a:ahLst/>
              <a:cxnLst/>
              <a:rect l="l" t="t" r="r" b="b"/>
              <a:pathLst>
                <a:path w="193039" h="20954">
                  <a:moveTo>
                    <a:pt x="192786" y="0"/>
                  </a:moveTo>
                  <a:lnTo>
                    <a:pt x="0" y="2057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05" name="object 20205"/>
          <p:cNvGrpSpPr/>
          <p:nvPr/>
        </p:nvGrpSpPr>
        <p:grpSpPr>
          <a:xfrm>
            <a:off x="5266830" y="7692422"/>
            <a:ext cx="23144" cy="27135"/>
            <a:chOff x="4190593" y="7213092"/>
            <a:chExt cx="18415" cy="21590"/>
          </a:xfrm>
        </p:grpSpPr>
        <p:sp>
          <p:nvSpPr>
            <p:cNvPr id="20206" name="object 20206"/>
            <p:cNvSpPr/>
            <p:nvPr/>
          </p:nvSpPr>
          <p:spPr>
            <a:xfrm>
              <a:off x="4199737" y="7221474"/>
              <a:ext cx="6985" cy="10795"/>
            </a:xfrm>
            <a:custGeom>
              <a:avLst/>
              <a:gdLst/>
              <a:ahLst/>
              <a:cxnLst/>
              <a:rect l="l" t="t" r="r" b="b"/>
              <a:pathLst>
                <a:path w="6985" h="10795">
                  <a:moveTo>
                    <a:pt x="0" y="10667"/>
                  </a:moveTo>
                  <a:lnTo>
                    <a:pt x="685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07" name="object 20207"/>
            <p:cNvSpPr/>
            <p:nvPr/>
          </p:nvSpPr>
          <p:spPr>
            <a:xfrm>
              <a:off x="4195927" y="7218426"/>
              <a:ext cx="10795" cy="13970"/>
            </a:xfrm>
            <a:custGeom>
              <a:avLst/>
              <a:gdLst/>
              <a:ahLst/>
              <a:cxnLst/>
              <a:rect l="l" t="t" r="r" b="b"/>
              <a:pathLst>
                <a:path w="10795" h="13970">
                  <a:moveTo>
                    <a:pt x="0" y="13715"/>
                  </a:moveTo>
                  <a:lnTo>
                    <a:pt x="10667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08" name="object 20208"/>
            <p:cNvSpPr/>
            <p:nvPr/>
          </p:nvSpPr>
          <p:spPr>
            <a:xfrm>
              <a:off x="4192879" y="7215378"/>
              <a:ext cx="13970" cy="17145"/>
            </a:xfrm>
            <a:custGeom>
              <a:avLst/>
              <a:gdLst/>
              <a:ahLst/>
              <a:cxnLst/>
              <a:rect l="l" t="t" r="r" b="b"/>
              <a:pathLst>
                <a:path w="13970" h="17145">
                  <a:moveTo>
                    <a:pt x="0" y="16763"/>
                  </a:moveTo>
                  <a:lnTo>
                    <a:pt x="1371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09" name="object 20209"/>
          <p:cNvGrpSpPr/>
          <p:nvPr/>
        </p:nvGrpSpPr>
        <p:grpSpPr>
          <a:xfrm>
            <a:off x="5305138" y="7725942"/>
            <a:ext cx="112530" cy="248203"/>
            <a:chOff x="4221073" y="7239761"/>
            <a:chExt cx="89535" cy="197485"/>
          </a:xfrm>
        </p:grpSpPr>
        <p:sp>
          <p:nvSpPr>
            <p:cNvPr id="20210" name="object 20210"/>
            <p:cNvSpPr/>
            <p:nvPr/>
          </p:nvSpPr>
          <p:spPr>
            <a:xfrm>
              <a:off x="4226407" y="7245857"/>
              <a:ext cx="81915" cy="189230"/>
            </a:xfrm>
            <a:custGeom>
              <a:avLst/>
              <a:gdLst/>
              <a:ahLst/>
              <a:cxnLst/>
              <a:rect l="l" t="t" r="r" b="b"/>
              <a:pathLst>
                <a:path w="81914" h="189229">
                  <a:moveTo>
                    <a:pt x="81534" y="83820"/>
                  </a:moveTo>
                  <a:lnTo>
                    <a:pt x="81534" y="179070"/>
                  </a:lnTo>
                  <a:lnTo>
                    <a:pt x="0" y="188976"/>
                  </a:lnTo>
                  <a:lnTo>
                    <a:pt x="0" y="0"/>
                  </a:lnTo>
                  <a:lnTo>
                    <a:pt x="74676" y="0"/>
                  </a:lnTo>
                  <a:lnTo>
                    <a:pt x="74676" y="83820"/>
                  </a:lnTo>
                  <a:lnTo>
                    <a:pt x="81534" y="8382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11" name="object 20211"/>
            <p:cNvSpPr/>
            <p:nvPr/>
          </p:nvSpPr>
          <p:spPr>
            <a:xfrm>
              <a:off x="4223359" y="7242047"/>
              <a:ext cx="40640" cy="0"/>
            </a:xfrm>
            <a:custGeom>
              <a:avLst/>
              <a:gdLst/>
              <a:ahLst/>
              <a:cxnLst/>
              <a:rect l="l" t="t" r="r" b="b"/>
              <a:pathLst>
                <a:path w="40639">
                  <a:moveTo>
                    <a:pt x="40386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12" name="object 20212"/>
            <p:cNvSpPr/>
            <p:nvPr/>
          </p:nvSpPr>
          <p:spPr>
            <a:xfrm>
              <a:off x="4223359" y="7242047"/>
              <a:ext cx="0" cy="162560"/>
            </a:xfrm>
            <a:custGeom>
              <a:avLst/>
              <a:gdLst/>
              <a:ahLst/>
              <a:cxnLst/>
              <a:rect l="l" t="t" r="r" b="b"/>
              <a:pathLst>
                <a:path h="162559">
                  <a:moveTo>
                    <a:pt x="0" y="162305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13" name="object 20213"/>
          <p:cNvGrpSpPr/>
          <p:nvPr/>
        </p:nvGrpSpPr>
        <p:grpSpPr>
          <a:xfrm>
            <a:off x="5235226" y="7700084"/>
            <a:ext cx="51875" cy="19154"/>
            <a:chOff x="4165447" y="7219188"/>
            <a:chExt cx="41275" cy="15240"/>
          </a:xfrm>
        </p:grpSpPr>
        <p:sp>
          <p:nvSpPr>
            <p:cNvPr id="20214" name="object 20214"/>
            <p:cNvSpPr/>
            <p:nvPr/>
          </p:nvSpPr>
          <p:spPr>
            <a:xfrm>
              <a:off x="4165447" y="7232142"/>
              <a:ext cx="41275" cy="0"/>
            </a:xfrm>
            <a:custGeom>
              <a:avLst/>
              <a:gdLst/>
              <a:ahLst/>
              <a:cxnLst/>
              <a:rect l="l" t="t" r="r" b="b"/>
              <a:pathLst>
                <a:path w="41275">
                  <a:moveTo>
                    <a:pt x="0" y="0"/>
                  </a:moveTo>
                  <a:lnTo>
                    <a:pt x="411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15" name="object 20215"/>
            <p:cNvSpPr/>
            <p:nvPr/>
          </p:nvSpPr>
          <p:spPr>
            <a:xfrm>
              <a:off x="4176115" y="7221474"/>
              <a:ext cx="24130" cy="0"/>
            </a:xfrm>
            <a:custGeom>
              <a:avLst/>
              <a:gdLst/>
              <a:ahLst/>
              <a:cxnLst/>
              <a:rect l="l" t="t" r="r" b="b"/>
              <a:pathLst>
                <a:path w="24129">
                  <a:moveTo>
                    <a:pt x="0" y="0"/>
                  </a:moveTo>
                  <a:lnTo>
                    <a:pt x="2362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16" name="object 20216"/>
          <p:cNvGrpSpPr/>
          <p:nvPr/>
        </p:nvGrpSpPr>
        <p:grpSpPr>
          <a:xfrm>
            <a:off x="5308969" y="7730729"/>
            <a:ext cx="99760" cy="209097"/>
            <a:chOff x="4224121" y="7243571"/>
            <a:chExt cx="79375" cy="166370"/>
          </a:xfrm>
        </p:grpSpPr>
        <p:sp>
          <p:nvSpPr>
            <p:cNvPr id="20217" name="object 20217"/>
            <p:cNvSpPr/>
            <p:nvPr/>
          </p:nvSpPr>
          <p:spPr>
            <a:xfrm>
              <a:off x="4226407" y="7245857"/>
              <a:ext cx="74930" cy="78105"/>
            </a:xfrm>
            <a:custGeom>
              <a:avLst/>
              <a:gdLst/>
              <a:ahLst/>
              <a:cxnLst/>
              <a:rect l="l" t="t" r="r" b="b"/>
              <a:pathLst>
                <a:path w="74929" h="78104">
                  <a:moveTo>
                    <a:pt x="0" y="77724"/>
                  </a:moveTo>
                  <a:lnTo>
                    <a:pt x="74676" y="77724"/>
                  </a:lnTo>
                  <a:lnTo>
                    <a:pt x="74676" y="0"/>
                  </a:lnTo>
                  <a:lnTo>
                    <a:pt x="0" y="0"/>
                  </a:lnTo>
                  <a:lnTo>
                    <a:pt x="0" y="7772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18" name="object 20218"/>
            <p:cNvSpPr/>
            <p:nvPr/>
          </p:nvSpPr>
          <p:spPr>
            <a:xfrm>
              <a:off x="4226407" y="7329677"/>
              <a:ext cx="74930" cy="78105"/>
            </a:xfrm>
            <a:custGeom>
              <a:avLst/>
              <a:gdLst/>
              <a:ahLst/>
              <a:cxnLst/>
              <a:rect l="l" t="t" r="r" b="b"/>
              <a:pathLst>
                <a:path w="74929" h="78104">
                  <a:moveTo>
                    <a:pt x="0" y="0"/>
                  </a:moveTo>
                  <a:lnTo>
                    <a:pt x="74676" y="0"/>
                  </a:lnTo>
                  <a:lnTo>
                    <a:pt x="74676" y="77723"/>
                  </a:lnTo>
                  <a:lnTo>
                    <a:pt x="0" y="77723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19" name="object 20219"/>
          <p:cNvGrpSpPr/>
          <p:nvPr/>
        </p:nvGrpSpPr>
        <p:grpSpPr>
          <a:xfrm>
            <a:off x="5075290" y="7963452"/>
            <a:ext cx="35914" cy="36711"/>
            <a:chOff x="4038193" y="7428738"/>
            <a:chExt cx="28575" cy="29209"/>
          </a:xfrm>
        </p:grpSpPr>
        <p:sp>
          <p:nvSpPr>
            <p:cNvPr id="20220" name="object 20220"/>
            <p:cNvSpPr/>
            <p:nvPr/>
          </p:nvSpPr>
          <p:spPr>
            <a:xfrm>
              <a:off x="4051147" y="7434834"/>
              <a:ext cx="10160" cy="1905"/>
            </a:xfrm>
            <a:custGeom>
              <a:avLst/>
              <a:gdLst/>
              <a:ahLst/>
              <a:cxnLst/>
              <a:rect l="l" t="t" r="r" b="b"/>
              <a:pathLst>
                <a:path w="10160" h="1904">
                  <a:moveTo>
                    <a:pt x="0" y="0"/>
                  </a:moveTo>
                  <a:lnTo>
                    <a:pt x="9906" y="0"/>
                  </a:lnTo>
                  <a:lnTo>
                    <a:pt x="3048" y="0"/>
                  </a:lnTo>
                  <a:lnTo>
                    <a:pt x="2286" y="761"/>
                  </a:lnTo>
                  <a:lnTo>
                    <a:pt x="1524" y="1523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21" name="object 20221"/>
            <p:cNvSpPr/>
            <p:nvPr/>
          </p:nvSpPr>
          <p:spPr>
            <a:xfrm>
              <a:off x="4054195" y="7434834"/>
              <a:ext cx="0" cy="13970"/>
            </a:xfrm>
            <a:custGeom>
              <a:avLst/>
              <a:gdLst/>
              <a:ahLst/>
              <a:cxnLst/>
              <a:rect l="l" t="t" r="r" b="b"/>
              <a:pathLst>
                <a:path h="13970">
                  <a:moveTo>
                    <a:pt x="0" y="0"/>
                  </a:moveTo>
                  <a:lnTo>
                    <a:pt x="0" y="13715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22" name="object 20222"/>
            <p:cNvSpPr/>
            <p:nvPr/>
          </p:nvSpPr>
          <p:spPr>
            <a:xfrm>
              <a:off x="4054195" y="744778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0"/>
                  </a:moveTo>
                  <a:lnTo>
                    <a:pt x="762" y="761"/>
                  </a:lnTo>
                  <a:lnTo>
                    <a:pt x="1524" y="1523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23" name="object 20223"/>
            <p:cNvSpPr/>
            <p:nvPr/>
          </p:nvSpPr>
          <p:spPr>
            <a:xfrm>
              <a:off x="4047337" y="7448550"/>
              <a:ext cx="13970" cy="3175"/>
            </a:xfrm>
            <a:custGeom>
              <a:avLst/>
              <a:gdLst/>
              <a:ahLst/>
              <a:cxnLst/>
              <a:rect l="l" t="t" r="r" b="b"/>
              <a:pathLst>
                <a:path w="13970" h="3175">
                  <a:moveTo>
                    <a:pt x="6858" y="0"/>
                  </a:moveTo>
                  <a:lnTo>
                    <a:pt x="13716" y="0"/>
                  </a:lnTo>
                  <a:lnTo>
                    <a:pt x="0" y="3048"/>
                  </a:lnTo>
                  <a:lnTo>
                    <a:pt x="685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24" name="object 20224"/>
            <p:cNvSpPr/>
            <p:nvPr/>
          </p:nvSpPr>
          <p:spPr>
            <a:xfrm>
              <a:off x="4052671" y="7447788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4">
                  <a:moveTo>
                    <a:pt x="0" y="1523"/>
                  </a:moveTo>
                  <a:lnTo>
                    <a:pt x="761" y="761"/>
                  </a:lnTo>
                  <a:lnTo>
                    <a:pt x="761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25" name="object 20225"/>
            <p:cNvSpPr/>
            <p:nvPr/>
          </p:nvSpPr>
          <p:spPr>
            <a:xfrm>
              <a:off x="4051147" y="7434834"/>
              <a:ext cx="3175" cy="13970"/>
            </a:xfrm>
            <a:custGeom>
              <a:avLst/>
              <a:gdLst/>
              <a:ahLst/>
              <a:cxnLst/>
              <a:rect l="l" t="t" r="r" b="b"/>
              <a:pathLst>
                <a:path w="3175" h="13970">
                  <a:moveTo>
                    <a:pt x="3048" y="13715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26" name="object 20226"/>
            <p:cNvSpPr/>
            <p:nvPr/>
          </p:nvSpPr>
          <p:spPr>
            <a:xfrm>
              <a:off x="4051147" y="7435596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1524" y="762"/>
                  </a:moveTo>
                  <a:lnTo>
                    <a:pt x="762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27" name="object 20227"/>
            <p:cNvSpPr/>
            <p:nvPr/>
          </p:nvSpPr>
          <p:spPr>
            <a:xfrm>
              <a:off x="4044289" y="7434834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5">
                  <a:moveTo>
                    <a:pt x="6858" y="0"/>
                  </a:moveTo>
                  <a:lnTo>
                    <a:pt x="0" y="0"/>
                  </a:lnTo>
                  <a:lnTo>
                    <a:pt x="685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28" name="object 20228"/>
            <p:cNvSpPr/>
            <p:nvPr/>
          </p:nvSpPr>
          <p:spPr>
            <a:xfrm>
              <a:off x="4040479" y="7431024"/>
              <a:ext cx="24130" cy="24765"/>
            </a:xfrm>
            <a:custGeom>
              <a:avLst/>
              <a:gdLst/>
              <a:ahLst/>
              <a:cxnLst/>
              <a:rect l="l" t="t" r="r" b="b"/>
              <a:pathLst>
                <a:path w="24129" h="24765">
                  <a:moveTo>
                    <a:pt x="10667" y="0"/>
                  </a:moveTo>
                  <a:lnTo>
                    <a:pt x="23621" y="0"/>
                  </a:lnTo>
                  <a:lnTo>
                    <a:pt x="23621" y="6857"/>
                  </a:lnTo>
                  <a:lnTo>
                    <a:pt x="17525" y="6858"/>
                  </a:lnTo>
                  <a:lnTo>
                    <a:pt x="17525" y="13716"/>
                  </a:lnTo>
                  <a:lnTo>
                    <a:pt x="23621" y="13716"/>
                  </a:lnTo>
                  <a:lnTo>
                    <a:pt x="23621" y="20574"/>
                  </a:lnTo>
                  <a:lnTo>
                    <a:pt x="3809" y="24384"/>
                  </a:lnTo>
                  <a:lnTo>
                    <a:pt x="3809" y="17526"/>
                  </a:lnTo>
                  <a:lnTo>
                    <a:pt x="10667" y="17526"/>
                  </a:lnTo>
                  <a:lnTo>
                    <a:pt x="10667" y="6858"/>
                  </a:lnTo>
                  <a:lnTo>
                    <a:pt x="0" y="6858"/>
                  </a:lnTo>
                  <a:lnTo>
                    <a:pt x="0" y="0"/>
                  </a:lnTo>
                  <a:lnTo>
                    <a:pt x="10667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29" name="object 20229"/>
          <p:cNvGrpSpPr/>
          <p:nvPr/>
        </p:nvGrpSpPr>
        <p:grpSpPr>
          <a:xfrm>
            <a:off x="5007293" y="7730729"/>
            <a:ext cx="103751" cy="209097"/>
            <a:chOff x="3984091" y="7243571"/>
            <a:chExt cx="82550" cy="166370"/>
          </a:xfrm>
        </p:grpSpPr>
        <p:sp>
          <p:nvSpPr>
            <p:cNvPr id="20230" name="object 20230"/>
            <p:cNvSpPr/>
            <p:nvPr/>
          </p:nvSpPr>
          <p:spPr>
            <a:xfrm>
              <a:off x="3986377" y="7245857"/>
              <a:ext cx="78105" cy="78105"/>
            </a:xfrm>
            <a:custGeom>
              <a:avLst/>
              <a:gdLst/>
              <a:ahLst/>
              <a:cxnLst/>
              <a:rect l="l" t="t" r="r" b="b"/>
              <a:pathLst>
                <a:path w="78104" h="78104">
                  <a:moveTo>
                    <a:pt x="0" y="77724"/>
                  </a:moveTo>
                  <a:lnTo>
                    <a:pt x="77724" y="77724"/>
                  </a:lnTo>
                  <a:lnTo>
                    <a:pt x="77724" y="0"/>
                  </a:lnTo>
                  <a:lnTo>
                    <a:pt x="0" y="0"/>
                  </a:lnTo>
                  <a:lnTo>
                    <a:pt x="0" y="7772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31" name="object 20231"/>
            <p:cNvSpPr/>
            <p:nvPr/>
          </p:nvSpPr>
          <p:spPr>
            <a:xfrm>
              <a:off x="3986377" y="7329677"/>
              <a:ext cx="78105" cy="0"/>
            </a:xfrm>
            <a:custGeom>
              <a:avLst/>
              <a:gdLst/>
              <a:ahLst/>
              <a:cxnLst/>
              <a:rect l="l" t="t" r="r" b="b"/>
              <a:pathLst>
                <a:path w="78104">
                  <a:moveTo>
                    <a:pt x="0" y="0"/>
                  </a:moveTo>
                  <a:lnTo>
                    <a:pt x="7772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32" name="object 20232"/>
            <p:cNvSpPr/>
            <p:nvPr/>
          </p:nvSpPr>
          <p:spPr>
            <a:xfrm>
              <a:off x="3986377" y="7329677"/>
              <a:ext cx="78105" cy="78105"/>
            </a:xfrm>
            <a:custGeom>
              <a:avLst/>
              <a:gdLst/>
              <a:ahLst/>
              <a:cxnLst/>
              <a:rect l="l" t="t" r="r" b="b"/>
              <a:pathLst>
                <a:path w="78104" h="78104">
                  <a:moveTo>
                    <a:pt x="77724" y="0"/>
                  </a:moveTo>
                  <a:lnTo>
                    <a:pt x="77724" y="77724"/>
                  </a:lnTo>
                  <a:lnTo>
                    <a:pt x="0" y="77724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33" name="object 20233"/>
            <p:cNvSpPr/>
            <p:nvPr/>
          </p:nvSpPr>
          <p:spPr>
            <a:xfrm>
              <a:off x="3986377" y="7245857"/>
              <a:ext cx="78105" cy="161925"/>
            </a:xfrm>
            <a:custGeom>
              <a:avLst/>
              <a:gdLst/>
              <a:ahLst/>
              <a:cxnLst/>
              <a:rect l="l" t="t" r="r" b="b"/>
              <a:pathLst>
                <a:path w="78104" h="161925">
                  <a:moveTo>
                    <a:pt x="0" y="161544"/>
                  </a:moveTo>
                  <a:lnTo>
                    <a:pt x="0" y="0"/>
                  </a:lnTo>
                  <a:lnTo>
                    <a:pt x="77723" y="0"/>
                  </a:lnTo>
                  <a:lnTo>
                    <a:pt x="77724" y="161544"/>
                  </a:lnTo>
                  <a:lnTo>
                    <a:pt x="0" y="16154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34" name="object 20234"/>
          <p:cNvGrpSpPr/>
          <p:nvPr/>
        </p:nvGrpSpPr>
        <p:grpSpPr>
          <a:xfrm>
            <a:off x="5411442" y="7900242"/>
            <a:ext cx="205107" cy="44693"/>
            <a:chOff x="4305655" y="7378445"/>
            <a:chExt cx="163195" cy="35560"/>
          </a:xfrm>
        </p:grpSpPr>
        <p:sp>
          <p:nvSpPr>
            <p:cNvPr id="20235" name="object 20235"/>
            <p:cNvSpPr/>
            <p:nvPr/>
          </p:nvSpPr>
          <p:spPr>
            <a:xfrm>
              <a:off x="4307941" y="7380731"/>
              <a:ext cx="158750" cy="20955"/>
            </a:xfrm>
            <a:custGeom>
              <a:avLst/>
              <a:gdLst/>
              <a:ahLst/>
              <a:cxnLst/>
              <a:rect l="l" t="t" r="r" b="b"/>
              <a:pathLst>
                <a:path w="158750" h="20954">
                  <a:moveTo>
                    <a:pt x="158496" y="0"/>
                  </a:moveTo>
                  <a:lnTo>
                    <a:pt x="0" y="2057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36" name="object 20236"/>
            <p:cNvSpPr/>
            <p:nvPr/>
          </p:nvSpPr>
          <p:spPr>
            <a:xfrm>
              <a:off x="4307941" y="7390637"/>
              <a:ext cx="158750" cy="20955"/>
            </a:xfrm>
            <a:custGeom>
              <a:avLst/>
              <a:gdLst/>
              <a:ahLst/>
              <a:cxnLst/>
              <a:rect l="l" t="t" r="r" b="b"/>
              <a:pathLst>
                <a:path w="158750" h="20954">
                  <a:moveTo>
                    <a:pt x="158496" y="0"/>
                  </a:moveTo>
                  <a:lnTo>
                    <a:pt x="0" y="2057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37" name="object 20237"/>
          <p:cNvGrpSpPr/>
          <p:nvPr/>
        </p:nvGrpSpPr>
        <p:grpSpPr>
          <a:xfrm>
            <a:off x="5606812" y="8562970"/>
            <a:ext cx="44693" cy="129289"/>
            <a:chOff x="4461103" y="7905750"/>
            <a:chExt cx="35560" cy="102870"/>
          </a:xfrm>
        </p:grpSpPr>
        <p:sp>
          <p:nvSpPr>
            <p:cNvPr id="20238" name="object 20238"/>
            <p:cNvSpPr/>
            <p:nvPr/>
          </p:nvSpPr>
          <p:spPr>
            <a:xfrm>
              <a:off x="4463389" y="7988807"/>
              <a:ext cx="17145" cy="17780"/>
            </a:xfrm>
            <a:custGeom>
              <a:avLst/>
              <a:gdLst/>
              <a:ahLst/>
              <a:cxnLst/>
              <a:rect l="l" t="t" r="r" b="b"/>
              <a:pathLst>
                <a:path w="17145" h="17779">
                  <a:moveTo>
                    <a:pt x="0" y="17525"/>
                  </a:moveTo>
                  <a:lnTo>
                    <a:pt x="1676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39" name="object 20239"/>
            <p:cNvSpPr/>
            <p:nvPr/>
          </p:nvSpPr>
          <p:spPr>
            <a:xfrm>
              <a:off x="4463389" y="7975853"/>
              <a:ext cx="17145" cy="17145"/>
            </a:xfrm>
            <a:custGeom>
              <a:avLst/>
              <a:gdLst/>
              <a:ahLst/>
              <a:cxnLst/>
              <a:rect l="l" t="t" r="r" b="b"/>
              <a:pathLst>
                <a:path w="17145" h="17145">
                  <a:moveTo>
                    <a:pt x="0" y="16764"/>
                  </a:moveTo>
                  <a:lnTo>
                    <a:pt x="1676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40" name="object 20240"/>
            <p:cNvSpPr/>
            <p:nvPr/>
          </p:nvSpPr>
          <p:spPr>
            <a:xfrm>
              <a:off x="4463389" y="7962138"/>
              <a:ext cx="17145" cy="13970"/>
            </a:xfrm>
            <a:custGeom>
              <a:avLst/>
              <a:gdLst/>
              <a:ahLst/>
              <a:cxnLst/>
              <a:rect l="l" t="t" r="r" b="b"/>
              <a:pathLst>
                <a:path w="17145" h="13970">
                  <a:moveTo>
                    <a:pt x="0" y="13715"/>
                  </a:moveTo>
                  <a:lnTo>
                    <a:pt x="1676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41" name="object 20241"/>
            <p:cNvSpPr/>
            <p:nvPr/>
          </p:nvSpPr>
          <p:spPr>
            <a:xfrm>
              <a:off x="4463389" y="7945373"/>
              <a:ext cx="17145" cy="17145"/>
            </a:xfrm>
            <a:custGeom>
              <a:avLst/>
              <a:gdLst/>
              <a:ahLst/>
              <a:cxnLst/>
              <a:rect l="l" t="t" r="r" b="b"/>
              <a:pathLst>
                <a:path w="17145" h="17145">
                  <a:moveTo>
                    <a:pt x="0" y="16764"/>
                  </a:moveTo>
                  <a:lnTo>
                    <a:pt x="1676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42" name="object 20242"/>
            <p:cNvSpPr/>
            <p:nvPr/>
          </p:nvSpPr>
          <p:spPr>
            <a:xfrm>
              <a:off x="4463389" y="7931657"/>
              <a:ext cx="17145" cy="17145"/>
            </a:xfrm>
            <a:custGeom>
              <a:avLst/>
              <a:gdLst/>
              <a:ahLst/>
              <a:cxnLst/>
              <a:rect l="l" t="t" r="r" b="b"/>
              <a:pathLst>
                <a:path w="17145" h="17145">
                  <a:moveTo>
                    <a:pt x="0" y="16764"/>
                  </a:moveTo>
                  <a:lnTo>
                    <a:pt x="1676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43" name="object 20243"/>
            <p:cNvSpPr/>
            <p:nvPr/>
          </p:nvSpPr>
          <p:spPr>
            <a:xfrm>
              <a:off x="4463389" y="7908036"/>
              <a:ext cx="30480" cy="26670"/>
            </a:xfrm>
            <a:custGeom>
              <a:avLst/>
              <a:gdLst/>
              <a:ahLst/>
              <a:cxnLst/>
              <a:rect l="l" t="t" r="r" b="b"/>
              <a:pathLst>
                <a:path w="30479" h="26670">
                  <a:moveTo>
                    <a:pt x="0" y="26669"/>
                  </a:moveTo>
                  <a:lnTo>
                    <a:pt x="3048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44" name="object 20244"/>
            <p:cNvSpPr/>
            <p:nvPr/>
          </p:nvSpPr>
          <p:spPr>
            <a:xfrm>
              <a:off x="4463389" y="7908036"/>
              <a:ext cx="13970" cy="13970"/>
            </a:xfrm>
            <a:custGeom>
              <a:avLst/>
              <a:gdLst/>
              <a:ahLst/>
              <a:cxnLst/>
              <a:rect l="l" t="t" r="r" b="b"/>
              <a:pathLst>
                <a:path w="13970" h="13970">
                  <a:moveTo>
                    <a:pt x="0" y="13716"/>
                  </a:moveTo>
                  <a:lnTo>
                    <a:pt x="1371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45" name="object 20245"/>
            <p:cNvSpPr/>
            <p:nvPr/>
          </p:nvSpPr>
          <p:spPr>
            <a:xfrm>
              <a:off x="4463389" y="7908036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39">
                  <a:moveTo>
                    <a:pt x="0" y="0"/>
                  </a:moveTo>
                  <a:lnTo>
                    <a:pt x="15239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46" name="object 20246"/>
          <p:cNvGrpSpPr/>
          <p:nvPr/>
        </p:nvGrpSpPr>
        <p:grpSpPr>
          <a:xfrm>
            <a:off x="5444962" y="8565843"/>
            <a:ext cx="189145" cy="224261"/>
            <a:chOff x="4332325" y="7908035"/>
            <a:chExt cx="150495" cy="178435"/>
          </a:xfrm>
        </p:grpSpPr>
        <p:sp>
          <p:nvSpPr>
            <p:cNvPr id="20247" name="object 20247"/>
            <p:cNvSpPr/>
            <p:nvPr/>
          </p:nvSpPr>
          <p:spPr>
            <a:xfrm>
              <a:off x="4385665" y="8066531"/>
              <a:ext cx="17145" cy="17780"/>
            </a:xfrm>
            <a:custGeom>
              <a:avLst/>
              <a:gdLst/>
              <a:ahLst/>
              <a:cxnLst/>
              <a:rect l="l" t="t" r="r" b="b"/>
              <a:pathLst>
                <a:path w="17145" h="17779">
                  <a:moveTo>
                    <a:pt x="0" y="17525"/>
                  </a:moveTo>
                  <a:lnTo>
                    <a:pt x="1676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48" name="object 20248"/>
            <p:cNvSpPr/>
            <p:nvPr/>
          </p:nvSpPr>
          <p:spPr>
            <a:xfrm>
              <a:off x="4371949" y="8066531"/>
              <a:ext cx="17145" cy="17780"/>
            </a:xfrm>
            <a:custGeom>
              <a:avLst/>
              <a:gdLst/>
              <a:ahLst/>
              <a:cxnLst/>
              <a:rect l="l" t="t" r="r" b="b"/>
              <a:pathLst>
                <a:path w="17145" h="17779">
                  <a:moveTo>
                    <a:pt x="0" y="17525"/>
                  </a:moveTo>
                  <a:lnTo>
                    <a:pt x="1676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49" name="object 20249"/>
            <p:cNvSpPr/>
            <p:nvPr/>
          </p:nvSpPr>
          <p:spPr>
            <a:xfrm>
              <a:off x="4358233" y="8066531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79" h="17779">
                  <a:moveTo>
                    <a:pt x="0" y="17525"/>
                  </a:moveTo>
                  <a:lnTo>
                    <a:pt x="1752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50" name="object 20250"/>
            <p:cNvSpPr/>
            <p:nvPr/>
          </p:nvSpPr>
          <p:spPr>
            <a:xfrm>
              <a:off x="4402429" y="8066531"/>
              <a:ext cx="13970" cy="17780"/>
            </a:xfrm>
            <a:custGeom>
              <a:avLst/>
              <a:gdLst/>
              <a:ahLst/>
              <a:cxnLst/>
              <a:rect l="l" t="t" r="r" b="b"/>
              <a:pathLst>
                <a:path w="13970" h="17779">
                  <a:moveTo>
                    <a:pt x="0" y="17525"/>
                  </a:moveTo>
                  <a:lnTo>
                    <a:pt x="1371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51" name="object 20251"/>
            <p:cNvSpPr/>
            <p:nvPr/>
          </p:nvSpPr>
          <p:spPr>
            <a:xfrm>
              <a:off x="4416145" y="8066531"/>
              <a:ext cx="13335" cy="17780"/>
            </a:xfrm>
            <a:custGeom>
              <a:avLst/>
              <a:gdLst/>
              <a:ahLst/>
              <a:cxnLst/>
              <a:rect l="l" t="t" r="r" b="b"/>
              <a:pathLst>
                <a:path w="13335" h="17779">
                  <a:moveTo>
                    <a:pt x="0" y="17525"/>
                  </a:moveTo>
                  <a:lnTo>
                    <a:pt x="12954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52" name="object 20252"/>
            <p:cNvSpPr/>
            <p:nvPr/>
          </p:nvSpPr>
          <p:spPr>
            <a:xfrm>
              <a:off x="4463389" y="8016239"/>
              <a:ext cx="17145" cy="17145"/>
            </a:xfrm>
            <a:custGeom>
              <a:avLst/>
              <a:gdLst/>
              <a:ahLst/>
              <a:cxnLst/>
              <a:rect l="l" t="t" r="r" b="b"/>
              <a:pathLst>
                <a:path w="17145" h="17145">
                  <a:moveTo>
                    <a:pt x="0" y="16764"/>
                  </a:moveTo>
                  <a:lnTo>
                    <a:pt x="1676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53" name="object 20253"/>
            <p:cNvSpPr/>
            <p:nvPr/>
          </p:nvSpPr>
          <p:spPr>
            <a:xfrm>
              <a:off x="4429099" y="8066531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79" h="17779">
                  <a:moveTo>
                    <a:pt x="0" y="17525"/>
                  </a:moveTo>
                  <a:lnTo>
                    <a:pt x="1752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54" name="object 20254"/>
            <p:cNvSpPr/>
            <p:nvPr/>
          </p:nvSpPr>
          <p:spPr>
            <a:xfrm>
              <a:off x="4463389" y="8029955"/>
              <a:ext cx="17145" cy="17145"/>
            </a:xfrm>
            <a:custGeom>
              <a:avLst/>
              <a:gdLst/>
              <a:ahLst/>
              <a:cxnLst/>
              <a:rect l="l" t="t" r="r" b="b"/>
              <a:pathLst>
                <a:path w="17145" h="17145">
                  <a:moveTo>
                    <a:pt x="0" y="16763"/>
                  </a:moveTo>
                  <a:lnTo>
                    <a:pt x="1676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55" name="object 20255"/>
            <p:cNvSpPr/>
            <p:nvPr/>
          </p:nvSpPr>
          <p:spPr>
            <a:xfrm>
              <a:off x="4442815" y="8066531"/>
              <a:ext cx="17145" cy="17780"/>
            </a:xfrm>
            <a:custGeom>
              <a:avLst/>
              <a:gdLst/>
              <a:ahLst/>
              <a:cxnLst/>
              <a:rect l="l" t="t" r="r" b="b"/>
              <a:pathLst>
                <a:path w="17145" h="17779">
                  <a:moveTo>
                    <a:pt x="0" y="17525"/>
                  </a:moveTo>
                  <a:lnTo>
                    <a:pt x="1676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56" name="object 20256"/>
            <p:cNvSpPr/>
            <p:nvPr/>
          </p:nvSpPr>
          <p:spPr>
            <a:xfrm>
              <a:off x="4463389" y="8046719"/>
              <a:ext cx="17145" cy="13970"/>
            </a:xfrm>
            <a:custGeom>
              <a:avLst/>
              <a:gdLst/>
              <a:ahLst/>
              <a:cxnLst/>
              <a:rect l="l" t="t" r="r" b="b"/>
              <a:pathLst>
                <a:path w="17145" h="13970">
                  <a:moveTo>
                    <a:pt x="0" y="13716"/>
                  </a:moveTo>
                  <a:lnTo>
                    <a:pt x="1676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57" name="object 20257"/>
            <p:cNvSpPr/>
            <p:nvPr/>
          </p:nvSpPr>
          <p:spPr>
            <a:xfrm>
              <a:off x="4456531" y="8060435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29" h="24129">
                  <a:moveTo>
                    <a:pt x="0" y="23622"/>
                  </a:moveTo>
                  <a:lnTo>
                    <a:pt x="23621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58" name="object 20258"/>
            <p:cNvSpPr/>
            <p:nvPr/>
          </p:nvSpPr>
          <p:spPr>
            <a:xfrm>
              <a:off x="4470247" y="8073389"/>
              <a:ext cx="10160" cy="10795"/>
            </a:xfrm>
            <a:custGeom>
              <a:avLst/>
              <a:gdLst/>
              <a:ahLst/>
              <a:cxnLst/>
              <a:rect l="l" t="t" r="r" b="b"/>
              <a:pathLst>
                <a:path w="10160" h="10795">
                  <a:moveTo>
                    <a:pt x="0" y="10668"/>
                  </a:moveTo>
                  <a:lnTo>
                    <a:pt x="990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59" name="object 20259"/>
            <p:cNvSpPr/>
            <p:nvPr/>
          </p:nvSpPr>
          <p:spPr>
            <a:xfrm>
              <a:off x="4463389" y="8002523"/>
              <a:ext cx="17145" cy="17145"/>
            </a:xfrm>
            <a:custGeom>
              <a:avLst/>
              <a:gdLst/>
              <a:ahLst/>
              <a:cxnLst/>
              <a:rect l="l" t="t" r="r" b="b"/>
              <a:pathLst>
                <a:path w="17145" h="17145">
                  <a:moveTo>
                    <a:pt x="0" y="16763"/>
                  </a:moveTo>
                  <a:lnTo>
                    <a:pt x="1676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60" name="object 20260"/>
            <p:cNvSpPr/>
            <p:nvPr/>
          </p:nvSpPr>
          <p:spPr>
            <a:xfrm>
              <a:off x="4463389" y="7908035"/>
              <a:ext cx="0" cy="158750"/>
            </a:xfrm>
            <a:custGeom>
              <a:avLst/>
              <a:gdLst/>
              <a:ahLst/>
              <a:cxnLst/>
              <a:rect l="l" t="t" r="r" b="b"/>
              <a:pathLst>
                <a:path h="158750">
                  <a:moveTo>
                    <a:pt x="0" y="158496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61" name="object 20261"/>
            <p:cNvSpPr/>
            <p:nvPr/>
          </p:nvSpPr>
          <p:spPr>
            <a:xfrm>
              <a:off x="4334611" y="8066531"/>
              <a:ext cx="10795" cy="13970"/>
            </a:xfrm>
            <a:custGeom>
              <a:avLst/>
              <a:gdLst/>
              <a:ahLst/>
              <a:cxnLst/>
              <a:rect l="l" t="t" r="r" b="b"/>
              <a:pathLst>
                <a:path w="10795" h="13970">
                  <a:moveTo>
                    <a:pt x="0" y="13716"/>
                  </a:moveTo>
                  <a:lnTo>
                    <a:pt x="10667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62" name="object 20262"/>
            <p:cNvSpPr/>
            <p:nvPr/>
          </p:nvSpPr>
          <p:spPr>
            <a:xfrm>
              <a:off x="4345279" y="8066531"/>
              <a:ext cx="17145" cy="17780"/>
            </a:xfrm>
            <a:custGeom>
              <a:avLst/>
              <a:gdLst/>
              <a:ahLst/>
              <a:cxnLst/>
              <a:rect l="l" t="t" r="r" b="b"/>
              <a:pathLst>
                <a:path w="17145" h="17779">
                  <a:moveTo>
                    <a:pt x="0" y="17526"/>
                  </a:moveTo>
                  <a:lnTo>
                    <a:pt x="1676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63" name="object 20263"/>
            <p:cNvSpPr/>
            <p:nvPr/>
          </p:nvSpPr>
          <p:spPr>
            <a:xfrm>
              <a:off x="4334611" y="8066531"/>
              <a:ext cx="128905" cy="0"/>
            </a:xfrm>
            <a:custGeom>
              <a:avLst/>
              <a:gdLst/>
              <a:ahLst/>
              <a:cxnLst/>
              <a:rect l="l" t="t" r="r" b="b"/>
              <a:pathLst>
                <a:path w="128904">
                  <a:moveTo>
                    <a:pt x="0" y="0"/>
                  </a:moveTo>
                  <a:lnTo>
                    <a:pt x="12877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0264" name="object 20264"/>
          <p:cNvSpPr/>
          <p:nvPr/>
        </p:nvSpPr>
        <p:spPr>
          <a:xfrm>
            <a:off x="6384463" y="8094655"/>
            <a:ext cx="11173" cy="0"/>
          </a:xfrm>
          <a:custGeom>
            <a:avLst/>
            <a:gdLst/>
            <a:ahLst/>
            <a:cxnLst/>
            <a:rect l="l" t="t" r="r" b="b"/>
            <a:pathLst>
              <a:path w="8889">
                <a:moveTo>
                  <a:pt x="8382" y="0"/>
                </a:moveTo>
                <a:lnTo>
                  <a:pt x="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65" name="object 20265"/>
          <p:cNvSpPr/>
          <p:nvPr/>
        </p:nvSpPr>
        <p:spPr>
          <a:xfrm>
            <a:off x="6267624" y="8094655"/>
            <a:ext cx="39904" cy="0"/>
          </a:xfrm>
          <a:custGeom>
            <a:avLst/>
            <a:gdLst/>
            <a:ahLst/>
            <a:cxnLst/>
            <a:rect l="l" t="t" r="r" b="b"/>
            <a:pathLst>
              <a:path w="31750">
                <a:moveTo>
                  <a:pt x="31241" y="0"/>
                </a:moveTo>
                <a:lnTo>
                  <a:pt x="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66" name="object 20266"/>
          <p:cNvSpPr/>
          <p:nvPr/>
        </p:nvSpPr>
        <p:spPr>
          <a:xfrm>
            <a:off x="6150785" y="8094655"/>
            <a:ext cx="39904" cy="0"/>
          </a:xfrm>
          <a:custGeom>
            <a:avLst/>
            <a:gdLst/>
            <a:ahLst/>
            <a:cxnLst/>
            <a:rect l="l" t="t" r="r" b="b"/>
            <a:pathLst>
              <a:path w="31750">
                <a:moveTo>
                  <a:pt x="31241" y="0"/>
                </a:moveTo>
                <a:lnTo>
                  <a:pt x="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0267" name="object 20267"/>
          <p:cNvGrpSpPr/>
          <p:nvPr/>
        </p:nvGrpSpPr>
        <p:grpSpPr>
          <a:xfrm>
            <a:off x="5640332" y="7865766"/>
            <a:ext cx="363127" cy="95770"/>
            <a:chOff x="4487773" y="7351014"/>
            <a:chExt cx="288925" cy="76200"/>
          </a:xfrm>
        </p:grpSpPr>
        <p:sp>
          <p:nvSpPr>
            <p:cNvPr id="20268" name="object 20268"/>
            <p:cNvSpPr/>
            <p:nvPr/>
          </p:nvSpPr>
          <p:spPr>
            <a:xfrm>
              <a:off x="4490059" y="7394448"/>
              <a:ext cx="284480" cy="30480"/>
            </a:xfrm>
            <a:custGeom>
              <a:avLst/>
              <a:gdLst/>
              <a:ahLst/>
              <a:cxnLst/>
              <a:rect l="l" t="t" r="r" b="b"/>
              <a:pathLst>
                <a:path w="284479" h="30479">
                  <a:moveTo>
                    <a:pt x="0" y="30479"/>
                  </a:moveTo>
                  <a:lnTo>
                    <a:pt x="28422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69" name="object 20269"/>
            <p:cNvSpPr/>
            <p:nvPr/>
          </p:nvSpPr>
          <p:spPr>
            <a:xfrm>
              <a:off x="4740757" y="7357110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0" y="0"/>
                  </a:moveTo>
                  <a:lnTo>
                    <a:pt x="6096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70" name="object 20270"/>
            <p:cNvSpPr/>
            <p:nvPr/>
          </p:nvSpPr>
          <p:spPr>
            <a:xfrm>
              <a:off x="4740757" y="7371588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0" y="0"/>
                  </a:moveTo>
                  <a:lnTo>
                    <a:pt x="762" y="761"/>
                  </a:lnTo>
                  <a:lnTo>
                    <a:pt x="1524" y="761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71" name="object 20271"/>
            <p:cNvSpPr/>
            <p:nvPr/>
          </p:nvSpPr>
          <p:spPr>
            <a:xfrm>
              <a:off x="4733899" y="7373874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5">
                  <a:moveTo>
                    <a:pt x="12953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72" name="object 20272"/>
            <p:cNvSpPr/>
            <p:nvPr/>
          </p:nvSpPr>
          <p:spPr>
            <a:xfrm>
              <a:off x="4740757" y="7353300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60">
                  <a:moveTo>
                    <a:pt x="0" y="0"/>
                  </a:moveTo>
                  <a:lnTo>
                    <a:pt x="990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73" name="object 20273"/>
            <p:cNvSpPr/>
            <p:nvPr/>
          </p:nvSpPr>
          <p:spPr>
            <a:xfrm>
              <a:off x="4730089" y="7373874"/>
              <a:ext cx="20955" cy="3810"/>
            </a:xfrm>
            <a:custGeom>
              <a:avLst/>
              <a:gdLst/>
              <a:ahLst/>
              <a:cxnLst/>
              <a:rect l="l" t="t" r="r" b="b"/>
              <a:pathLst>
                <a:path w="20954" h="3809">
                  <a:moveTo>
                    <a:pt x="20574" y="0"/>
                  </a:moveTo>
                  <a:lnTo>
                    <a:pt x="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74" name="object 20274"/>
          <p:cNvGrpSpPr/>
          <p:nvPr/>
        </p:nvGrpSpPr>
        <p:grpSpPr>
          <a:xfrm>
            <a:off x="5950626" y="7747011"/>
            <a:ext cx="49481" cy="124501"/>
            <a:chOff x="4734661" y="7256526"/>
            <a:chExt cx="39370" cy="99060"/>
          </a:xfrm>
        </p:grpSpPr>
        <p:sp>
          <p:nvSpPr>
            <p:cNvPr id="20275" name="object 20275"/>
            <p:cNvSpPr/>
            <p:nvPr/>
          </p:nvSpPr>
          <p:spPr>
            <a:xfrm>
              <a:off x="4740757" y="7272528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29" h="24129">
                  <a:moveTo>
                    <a:pt x="23622" y="23622"/>
                  </a:moveTo>
                  <a:lnTo>
                    <a:pt x="0" y="3048"/>
                  </a:lnTo>
                </a:path>
                <a:path w="24129" h="24129">
                  <a:moveTo>
                    <a:pt x="23622" y="23622"/>
                  </a:moveTo>
                  <a:lnTo>
                    <a:pt x="0" y="0"/>
                  </a:lnTo>
                </a:path>
                <a:path w="24129" h="24129">
                  <a:moveTo>
                    <a:pt x="23622" y="23622"/>
                  </a:moveTo>
                  <a:lnTo>
                    <a:pt x="0" y="0"/>
                  </a:lnTo>
                </a:path>
                <a:path w="24129" h="24129">
                  <a:moveTo>
                    <a:pt x="23622" y="23622"/>
                  </a:moveTo>
                  <a:lnTo>
                    <a:pt x="0" y="0"/>
                  </a:lnTo>
                </a:path>
                <a:path w="24129" h="24129">
                  <a:moveTo>
                    <a:pt x="23622" y="23622"/>
                  </a:moveTo>
                  <a:lnTo>
                    <a:pt x="0" y="0"/>
                  </a:lnTo>
                </a:path>
                <a:path w="24129" h="24129">
                  <a:moveTo>
                    <a:pt x="23622" y="23622"/>
                  </a:moveTo>
                  <a:lnTo>
                    <a:pt x="0" y="0"/>
                  </a:lnTo>
                </a:path>
                <a:path w="24129" h="24129">
                  <a:moveTo>
                    <a:pt x="23622" y="23622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76" name="object 20276"/>
            <p:cNvSpPr/>
            <p:nvPr/>
          </p:nvSpPr>
          <p:spPr>
            <a:xfrm>
              <a:off x="4736947" y="7265670"/>
              <a:ext cx="27940" cy="27940"/>
            </a:xfrm>
            <a:custGeom>
              <a:avLst/>
              <a:gdLst/>
              <a:ahLst/>
              <a:cxnLst/>
              <a:rect l="l" t="t" r="r" b="b"/>
              <a:pathLst>
                <a:path w="27939" h="27940">
                  <a:moveTo>
                    <a:pt x="27432" y="27432"/>
                  </a:moveTo>
                  <a:lnTo>
                    <a:pt x="3810" y="3810"/>
                  </a:lnTo>
                </a:path>
                <a:path w="27939" h="27940">
                  <a:moveTo>
                    <a:pt x="27432" y="27432"/>
                  </a:moveTo>
                  <a:lnTo>
                    <a:pt x="3810" y="3810"/>
                  </a:lnTo>
                </a:path>
                <a:path w="27939" h="27940">
                  <a:moveTo>
                    <a:pt x="27432" y="27432"/>
                  </a:moveTo>
                  <a:lnTo>
                    <a:pt x="3810" y="3810"/>
                  </a:lnTo>
                </a:path>
                <a:path w="27939" h="27940">
                  <a:moveTo>
                    <a:pt x="27432" y="27432"/>
                  </a:moveTo>
                  <a:lnTo>
                    <a:pt x="3810" y="3810"/>
                  </a:lnTo>
                </a:path>
                <a:path w="27939" h="27940">
                  <a:moveTo>
                    <a:pt x="27432" y="27432"/>
                  </a:moveTo>
                  <a:lnTo>
                    <a:pt x="3810" y="3810"/>
                  </a:lnTo>
                </a:path>
                <a:path w="27939" h="27940">
                  <a:moveTo>
                    <a:pt x="27432" y="27432"/>
                  </a:moveTo>
                  <a:lnTo>
                    <a:pt x="3810" y="0"/>
                  </a:lnTo>
                </a:path>
                <a:path w="27939" h="27940">
                  <a:moveTo>
                    <a:pt x="27432" y="27432"/>
                  </a:moveTo>
                  <a:lnTo>
                    <a:pt x="3810" y="0"/>
                  </a:lnTo>
                </a:path>
                <a:path w="27939" h="27940">
                  <a:moveTo>
                    <a:pt x="27432" y="27432"/>
                  </a:moveTo>
                  <a:lnTo>
                    <a:pt x="0" y="0"/>
                  </a:lnTo>
                </a:path>
                <a:path w="27939" h="27940">
                  <a:moveTo>
                    <a:pt x="27432" y="27432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77" name="object 20277"/>
            <p:cNvSpPr/>
            <p:nvPr/>
          </p:nvSpPr>
          <p:spPr>
            <a:xfrm>
              <a:off x="4736947" y="7262622"/>
              <a:ext cx="27940" cy="26670"/>
            </a:xfrm>
            <a:custGeom>
              <a:avLst/>
              <a:gdLst/>
              <a:ahLst/>
              <a:cxnLst/>
              <a:rect l="l" t="t" r="r" b="b"/>
              <a:pathLst>
                <a:path w="27939" h="26670">
                  <a:moveTo>
                    <a:pt x="27432" y="26670"/>
                  </a:moveTo>
                  <a:lnTo>
                    <a:pt x="0" y="3048"/>
                  </a:lnTo>
                </a:path>
                <a:path w="27939" h="26670">
                  <a:moveTo>
                    <a:pt x="27432" y="26670"/>
                  </a:moveTo>
                  <a:lnTo>
                    <a:pt x="0" y="3048"/>
                  </a:lnTo>
                </a:path>
                <a:path w="27939" h="26670">
                  <a:moveTo>
                    <a:pt x="27432" y="26670"/>
                  </a:moveTo>
                  <a:lnTo>
                    <a:pt x="0" y="0"/>
                  </a:lnTo>
                </a:path>
                <a:path w="27939" h="26670">
                  <a:moveTo>
                    <a:pt x="27432" y="26670"/>
                  </a:moveTo>
                  <a:lnTo>
                    <a:pt x="0" y="0"/>
                  </a:lnTo>
                </a:path>
                <a:path w="27939" h="26670">
                  <a:moveTo>
                    <a:pt x="27432" y="26670"/>
                  </a:moveTo>
                  <a:lnTo>
                    <a:pt x="0" y="0"/>
                  </a:lnTo>
                </a:path>
                <a:path w="27939" h="26670">
                  <a:moveTo>
                    <a:pt x="27432" y="26670"/>
                  </a:moveTo>
                  <a:lnTo>
                    <a:pt x="0" y="0"/>
                  </a:lnTo>
                </a:path>
                <a:path w="27939" h="26670">
                  <a:moveTo>
                    <a:pt x="27432" y="26670"/>
                  </a:moveTo>
                  <a:lnTo>
                    <a:pt x="0" y="0"/>
                  </a:lnTo>
                </a:path>
                <a:path w="27939" h="26670">
                  <a:moveTo>
                    <a:pt x="27432" y="2667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78" name="object 20278"/>
            <p:cNvSpPr/>
            <p:nvPr/>
          </p:nvSpPr>
          <p:spPr>
            <a:xfrm>
              <a:off x="4736947" y="7258812"/>
              <a:ext cx="27940" cy="27940"/>
            </a:xfrm>
            <a:custGeom>
              <a:avLst/>
              <a:gdLst/>
              <a:ahLst/>
              <a:cxnLst/>
              <a:rect l="l" t="t" r="r" b="b"/>
              <a:pathLst>
                <a:path w="27939" h="27940">
                  <a:moveTo>
                    <a:pt x="27432" y="27432"/>
                  </a:moveTo>
                  <a:lnTo>
                    <a:pt x="0" y="0"/>
                  </a:lnTo>
                </a:path>
                <a:path w="27939" h="27940">
                  <a:moveTo>
                    <a:pt x="27432" y="27432"/>
                  </a:moveTo>
                  <a:lnTo>
                    <a:pt x="0" y="0"/>
                  </a:lnTo>
                </a:path>
                <a:path w="27939" h="27940">
                  <a:moveTo>
                    <a:pt x="27432" y="27432"/>
                  </a:moveTo>
                  <a:lnTo>
                    <a:pt x="0" y="0"/>
                  </a:lnTo>
                </a:path>
                <a:path w="27939" h="27940">
                  <a:moveTo>
                    <a:pt x="27432" y="27432"/>
                  </a:moveTo>
                  <a:lnTo>
                    <a:pt x="0" y="0"/>
                  </a:lnTo>
                </a:path>
                <a:path w="27939" h="27940">
                  <a:moveTo>
                    <a:pt x="27432" y="27432"/>
                  </a:moveTo>
                  <a:lnTo>
                    <a:pt x="0" y="0"/>
                  </a:lnTo>
                </a:path>
                <a:path w="27939" h="27940">
                  <a:moveTo>
                    <a:pt x="27432" y="27432"/>
                  </a:moveTo>
                  <a:lnTo>
                    <a:pt x="0" y="0"/>
                  </a:lnTo>
                </a:path>
                <a:path w="27939" h="27940">
                  <a:moveTo>
                    <a:pt x="27432" y="27432"/>
                  </a:moveTo>
                  <a:lnTo>
                    <a:pt x="0" y="0"/>
                  </a:lnTo>
                </a:path>
                <a:path w="27939" h="27940">
                  <a:moveTo>
                    <a:pt x="27432" y="27432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79" name="object 20279"/>
            <p:cNvSpPr/>
            <p:nvPr/>
          </p:nvSpPr>
          <p:spPr>
            <a:xfrm>
              <a:off x="4736947" y="7258812"/>
              <a:ext cx="27940" cy="24130"/>
            </a:xfrm>
            <a:custGeom>
              <a:avLst/>
              <a:gdLst/>
              <a:ahLst/>
              <a:cxnLst/>
              <a:rect l="l" t="t" r="r" b="b"/>
              <a:pathLst>
                <a:path w="27939" h="24129">
                  <a:moveTo>
                    <a:pt x="27432" y="23622"/>
                  </a:moveTo>
                  <a:lnTo>
                    <a:pt x="0" y="0"/>
                  </a:lnTo>
                </a:path>
                <a:path w="27939" h="24129">
                  <a:moveTo>
                    <a:pt x="27432" y="23622"/>
                  </a:moveTo>
                  <a:lnTo>
                    <a:pt x="3810" y="0"/>
                  </a:lnTo>
                </a:path>
                <a:path w="27939" h="24129">
                  <a:moveTo>
                    <a:pt x="27432" y="23622"/>
                  </a:moveTo>
                  <a:lnTo>
                    <a:pt x="3810" y="0"/>
                  </a:lnTo>
                </a:path>
                <a:path w="27939" h="24129">
                  <a:moveTo>
                    <a:pt x="27432" y="23622"/>
                  </a:moveTo>
                  <a:lnTo>
                    <a:pt x="3810" y="0"/>
                  </a:lnTo>
                </a:path>
                <a:path w="27939" h="24129">
                  <a:moveTo>
                    <a:pt x="27432" y="23622"/>
                  </a:moveTo>
                  <a:lnTo>
                    <a:pt x="3810" y="0"/>
                  </a:lnTo>
                </a:path>
                <a:path w="27939" h="24129">
                  <a:moveTo>
                    <a:pt x="27432" y="23622"/>
                  </a:moveTo>
                  <a:lnTo>
                    <a:pt x="3810" y="0"/>
                  </a:lnTo>
                </a:path>
                <a:path w="27939" h="24129">
                  <a:moveTo>
                    <a:pt x="27432" y="23622"/>
                  </a:moveTo>
                  <a:lnTo>
                    <a:pt x="3810" y="0"/>
                  </a:lnTo>
                </a:path>
                <a:path w="27939" h="24129">
                  <a:moveTo>
                    <a:pt x="27432" y="23622"/>
                  </a:moveTo>
                  <a:lnTo>
                    <a:pt x="3810" y="0"/>
                  </a:lnTo>
                </a:path>
                <a:path w="27939" h="24129">
                  <a:moveTo>
                    <a:pt x="27432" y="23622"/>
                  </a:moveTo>
                  <a:lnTo>
                    <a:pt x="381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80" name="object 20280"/>
            <p:cNvSpPr/>
            <p:nvPr/>
          </p:nvSpPr>
          <p:spPr>
            <a:xfrm>
              <a:off x="4740757" y="7258812"/>
              <a:ext cx="24130" cy="20955"/>
            </a:xfrm>
            <a:custGeom>
              <a:avLst/>
              <a:gdLst/>
              <a:ahLst/>
              <a:cxnLst/>
              <a:rect l="l" t="t" r="r" b="b"/>
              <a:pathLst>
                <a:path w="24129" h="20954">
                  <a:moveTo>
                    <a:pt x="23622" y="20574"/>
                  </a:moveTo>
                  <a:lnTo>
                    <a:pt x="0" y="0"/>
                  </a:lnTo>
                </a:path>
                <a:path w="24129" h="20954">
                  <a:moveTo>
                    <a:pt x="23622" y="20574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81" name="object 20281"/>
            <p:cNvSpPr/>
            <p:nvPr/>
          </p:nvSpPr>
          <p:spPr>
            <a:xfrm>
              <a:off x="4736947" y="7258812"/>
              <a:ext cx="34290" cy="94615"/>
            </a:xfrm>
            <a:custGeom>
              <a:avLst/>
              <a:gdLst/>
              <a:ahLst/>
              <a:cxnLst/>
              <a:rect l="l" t="t" r="r" b="b"/>
              <a:pathLst>
                <a:path w="34289" h="94615">
                  <a:moveTo>
                    <a:pt x="34289" y="94487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82" name="object 20282"/>
            <p:cNvSpPr/>
            <p:nvPr/>
          </p:nvSpPr>
          <p:spPr>
            <a:xfrm>
              <a:off x="4736947" y="7258812"/>
              <a:ext cx="24130" cy="0"/>
            </a:xfrm>
            <a:custGeom>
              <a:avLst/>
              <a:gdLst/>
              <a:ahLst/>
              <a:cxnLst/>
              <a:rect l="l" t="t" r="r" b="b"/>
              <a:pathLst>
                <a:path w="24129">
                  <a:moveTo>
                    <a:pt x="23622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83" name="object 20283"/>
          <p:cNvGrpSpPr/>
          <p:nvPr/>
        </p:nvGrpSpPr>
        <p:grpSpPr>
          <a:xfrm>
            <a:off x="6893959" y="9327214"/>
            <a:ext cx="35914" cy="35914"/>
            <a:chOff x="5485231" y="8513826"/>
            <a:chExt cx="28575" cy="28575"/>
          </a:xfrm>
        </p:grpSpPr>
        <p:sp>
          <p:nvSpPr>
            <p:cNvPr id="20284" name="object 20284"/>
            <p:cNvSpPr/>
            <p:nvPr/>
          </p:nvSpPr>
          <p:spPr>
            <a:xfrm>
              <a:off x="5511139" y="8516112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h="24129">
                  <a:moveTo>
                    <a:pt x="0" y="23622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85" name="object 20285"/>
            <p:cNvSpPr/>
            <p:nvPr/>
          </p:nvSpPr>
          <p:spPr>
            <a:xfrm>
              <a:off x="5487517" y="8516112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29" h="24129">
                  <a:moveTo>
                    <a:pt x="0" y="23622"/>
                  </a:moveTo>
                  <a:lnTo>
                    <a:pt x="0" y="0"/>
                  </a:lnTo>
                  <a:lnTo>
                    <a:pt x="23621" y="0"/>
                  </a:lnTo>
                  <a:lnTo>
                    <a:pt x="23622" y="23622"/>
                  </a:lnTo>
                  <a:lnTo>
                    <a:pt x="0" y="2362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86" name="object 20286"/>
          <p:cNvGrpSpPr/>
          <p:nvPr/>
        </p:nvGrpSpPr>
        <p:grpSpPr>
          <a:xfrm>
            <a:off x="6651661" y="9136632"/>
            <a:ext cx="27135" cy="78212"/>
            <a:chOff x="5292445" y="8362188"/>
            <a:chExt cx="21590" cy="62230"/>
          </a:xfrm>
        </p:grpSpPr>
        <p:sp>
          <p:nvSpPr>
            <p:cNvPr id="20287" name="object 20287"/>
            <p:cNvSpPr/>
            <p:nvPr/>
          </p:nvSpPr>
          <p:spPr>
            <a:xfrm>
              <a:off x="5304637" y="8394954"/>
              <a:ext cx="0" cy="26670"/>
            </a:xfrm>
            <a:custGeom>
              <a:avLst/>
              <a:gdLst/>
              <a:ahLst/>
              <a:cxnLst/>
              <a:rect l="l" t="t" r="r" b="b"/>
              <a:pathLst>
                <a:path h="26670">
                  <a:moveTo>
                    <a:pt x="0" y="0"/>
                  </a:moveTo>
                  <a:lnTo>
                    <a:pt x="0" y="26669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88" name="object 20288"/>
            <p:cNvSpPr/>
            <p:nvPr/>
          </p:nvSpPr>
          <p:spPr>
            <a:xfrm>
              <a:off x="5304637" y="8407908"/>
              <a:ext cx="6985" cy="13970"/>
            </a:xfrm>
            <a:custGeom>
              <a:avLst/>
              <a:gdLst/>
              <a:ahLst/>
              <a:cxnLst/>
              <a:rect l="l" t="t" r="r" b="b"/>
              <a:pathLst>
                <a:path w="6985" h="13970">
                  <a:moveTo>
                    <a:pt x="6858" y="0"/>
                  </a:moveTo>
                  <a:lnTo>
                    <a:pt x="0" y="1371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89" name="object 20289"/>
            <p:cNvSpPr/>
            <p:nvPr/>
          </p:nvSpPr>
          <p:spPr>
            <a:xfrm>
              <a:off x="5294731" y="8407908"/>
              <a:ext cx="10160" cy="13970"/>
            </a:xfrm>
            <a:custGeom>
              <a:avLst/>
              <a:gdLst/>
              <a:ahLst/>
              <a:cxnLst/>
              <a:rect l="l" t="t" r="r" b="b"/>
              <a:pathLst>
                <a:path w="10160" h="13970">
                  <a:moveTo>
                    <a:pt x="0" y="0"/>
                  </a:moveTo>
                  <a:lnTo>
                    <a:pt x="9906" y="1371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90" name="object 20290"/>
            <p:cNvSpPr/>
            <p:nvPr/>
          </p:nvSpPr>
          <p:spPr>
            <a:xfrm>
              <a:off x="5301589" y="8391144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09">
                  <a:moveTo>
                    <a:pt x="3048" y="1523"/>
                  </a:moveTo>
                  <a:lnTo>
                    <a:pt x="3048" y="761"/>
                  </a:lnTo>
                  <a:lnTo>
                    <a:pt x="1524" y="0"/>
                  </a:lnTo>
                  <a:lnTo>
                    <a:pt x="0" y="1523"/>
                  </a:lnTo>
                  <a:lnTo>
                    <a:pt x="762" y="3047"/>
                  </a:lnTo>
                  <a:lnTo>
                    <a:pt x="1524" y="3809"/>
                  </a:lnTo>
                  <a:lnTo>
                    <a:pt x="3048" y="3047"/>
                  </a:lnTo>
                  <a:lnTo>
                    <a:pt x="3048" y="1523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91" name="object 20291"/>
            <p:cNvSpPr/>
            <p:nvPr/>
          </p:nvSpPr>
          <p:spPr>
            <a:xfrm>
              <a:off x="5304637" y="8364474"/>
              <a:ext cx="0" cy="30480"/>
            </a:xfrm>
            <a:custGeom>
              <a:avLst/>
              <a:gdLst/>
              <a:ahLst/>
              <a:cxnLst/>
              <a:rect l="l" t="t" r="r" b="b"/>
              <a:pathLst>
                <a:path h="30479">
                  <a:moveTo>
                    <a:pt x="0" y="30479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92" name="object 20292"/>
            <p:cNvSpPr/>
            <p:nvPr/>
          </p:nvSpPr>
          <p:spPr>
            <a:xfrm>
              <a:off x="5294731" y="8364474"/>
              <a:ext cx="10160" cy="17145"/>
            </a:xfrm>
            <a:custGeom>
              <a:avLst/>
              <a:gdLst/>
              <a:ahLst/>
              <a:cxnLst/>
              <a:rect l="l" t="t" r="r" b="b"/>
              <a:pathLst>
                <a:path w="10160" h="17145">
                  <a:moveTo>
                    <a:pt x="0" y="16763"/>
                  </a:moveTo>
                  <a:lnTo>
                    <a:pt x="9905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93" name="object 20293"/>
            <p:cNvSpPr/>
            <p:nvPr/>
          </p:nvSpPr>
          <p:spPr>
            <a:xfrm>
              <a:off x="5304637" y="8364474"/>
              <a:ext cx="6985" cy="17145"/>
            </a:xfrm>
            <a:custGeom>
              <a:avLst/>
              <a:gdLst/>
              <a:ahLst/>
              <a:cxnLst/>
              <a:rect l="l" t="t" r="r" b="b"/>
              <a:pathLst>
                <a:path w="6985" h="17145">
                  <a:moveTo>
                    <a:pt x="6858" y="16763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94" name="object 20294"/>
          <p:cNvGrpSpPr/>
          <p:nvPr/>
        </p:nvGrpSpPr>
        <p:grpSpPr>
          <a:xfrm>
            <a:off x="6713912" y="9390422"/>
            <a:ext cx="215482" cy="66241"/>
            <a:chOff x="5341975" y="8564118"/>
            <a:chExt cx="171450" cy="52705"/>
          </a:xfrm>
        </p:grpSpPr>
        <p:sp>
          <p:nvSpPr>
            <p:cNvPr id="20295" name="object 20295"/>
            <p:cNvSpPr/>
            <p:nvPr/>
          </p:nvSpPr>
          <p:spPr>
            <a:xfrm>
              <a:off x="5341975" y="8567166"/>
              <a:ext cx="115570" cy="0"/>
            </a:xfrm>
            <a:custGeom>
              <a:avLst/>
              <a:gdLst/>
              <a:ahLst/>
              <a:cxnLst/>
              <a:rect l="l" t="t" r="r" b="b"/>
              <a:pathLst>
                <a:path w="115570">
                  <a:moveTo>
                    <a:pt x="0" y="0"/>
                  </a:moveTo>
                  <a:lnTo>
                    <a:pt x="11506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96" name="object 20296"/>
            <p:cNvSpPr/>
            <p:nvPr/>
          </p:nvSpPr>
          <p:spPr>
            <a:xfrm>
              <a:off x="5463895" y="8564118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59">
                  <a:moveTo>
                    <a:pt x="0" y="9906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97" name="object 20297"/>
            <p:cNvSpPr/>
            <p:nvPr/>
          </p:nvSpPr>
          <p:spPr>
            <a:xfrm>
              <a:off x="5457037" y="8564118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3048"/>
                  </a:moveTo>
                  <a:lnTo>
                    <a:pt x="0" y="0"/>
                  </a:lnTo>
                </a:path>
                <a:path h="3175">
                  <a:moveTo>
                    <a:pt x="0" y="304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98" name="object 20298"/>
            <p:cNvSpPr/>
            <p:nvPr/>
          </p:nvSpPr>
          <p:spPr>
            <a:xfrm>
              <a:off x="5457037" y="857021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381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99" name="object 20299"/>
            <p:cNvSpPr/>
            <p:nvPr/>
          </p:nvSpPr>
          <p:spPr>
            <a:xfrm>
              <a:off x="5463895" y="857021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381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00" name="object 20300"/>
            <p:cNvSpPr/>
            <p:nvPr/>
          </p:nvSpPr>
          <p:spPr>
            <a:xfrm>
              <a:off x="5511139" y="8590788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h="24129">
                  <a:moveTo>
                    <a:pt x="0" y="0"/>
                  </a:moveTo>
                  <a:lnTo>
                    <a:pt x="0" y="2362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01" name="object 20301"/>
            <p:cNvSpPr/>
            <p:nvPr/>
          </p:nvSpPr>
          <p:spPr>
            <a:xfrm>
              <a:off x="5487517" y="8590788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29" h="24129">
                  <a:moveTo>
                    <a:pt x="0" y="0"/>
                  </a:moveTo>
                  <a:lnTo>
                    <a:pt x="0" y="23622"/>
                  </a:lnTo>
                  <a:lnTo>
                    <a:pt x="23622" y="23622"/>
                  </a:lnTo>
                  <a:lnTo>
                    <a:pt x="23622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302" name="object 20302"/>
          <p:cNvGrpSpPr/>
          <p:nvPr/>
        </p:nvGrpSpPr>
        <p:grpSpPr>
          <a:xfrm>
            <a:off x="6562595" y="9322425"/>
            <a:ext cx="304867" cy="102154"/>
            <a:chOff x="5221579" y="8510016"/>
            <a:chExt cx="242570" cy="81280"/>
          </a:xfrm>
        </p:grpSpPr>
        <p:sp>
          <p:nvSpPr>
            <p:cNvPr id="20303" name="object 20303"/>
            <p:cNvSpPr/>
            <p:nvPr/>
          </p:nvSpPr>
          <p:spPr>
            <a:xfrm>
              <a:off x="5223865" y="8570214"/>
              <a:ext cx="240029" cy="3810"/>
            </a:xfrm>
            <a:custGeom>
              <a:avLst/>
              <a:gdLst/>
              <a:ahLst/>
              <a:cxnLst/>
              <a:rect l="l" t="t" r="r" b="b"/>
              <a:pathLst>
                <a:path w="240029" h="3809">
                  <a:moveTo>
                    <a:pt x="0" y="3810"/>
                  </a:moveTo>
                  <a:lnTo>
                    <a:pt x="0" y="0"/>
                  </a:lnTo>
                </a:path>
                <a:path w="240029" h="3809">
                  <a:moveTo>
                    <a:pt x="0" y="3810"/>
                  </a:moveTo>
                  <a:lnTo>
                    <a:pt x="0" y="0"/>
                  </a:lnTo>
                  <a:lnTo>
                    <a:pt x="233172" y="0"/>
                  </a:lnTo>
                </a:path>
                <a:path w="240029" h="3809">
                  <a:moveTo>
                    <a:pt x="0" y="3810"/>
                  </a:moveTo>
                  <a:lnTo>
                    <a:pt x="240029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04" name="object 20304"/>
            <p:cNvSpPr/>
            <p:nvPr/>
          </p:nvSpPr>
          <p:spPr>
            <a:xfrm>
              <a:off x="5223865" y="8570214"/>
              <a:ext cx="240029" cy="0"/>
            </a:xfrm>
            <a:custGeom>
              <a:avLst/>
              <a:gdLst/>
              <a:ahLst/>
              <a:cxnLst/>
              <a:rect l="l" t="t" r="r" b="b"/>
              <a:pathLst>
                <a:path w="240029">
                  <a:moveTo>
                    <a:pt x="0" y="0"/>
                  </a:moveTo>
                  <a:lnTo>
                    <a:pt x="240029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05" name="object 20305"/>
            <p:cNvSpPr/>
            <p:nvPr/>
          </p:nvSpPr>
          <p:spPr>
            <a:xfrm>
              <a:off x="5322163" y="8510016"/>
              <a:ext cx="0" cy="81280"/>
            </a:xfrm>
            <a:custGeom>
              <a:avLst/>
              <a:gdLst/>
              <a:ahLst/>
              <a:cxnLst/>
              <a:rect l="l" t="t" r="r" b="b"/>
              <a:pathLst>
                <a:path h="81279">
                  <a:moveTo>
                    <a:pt x="0" y="0"/>
                  </a:moveTo>
                  <a:lnTo>
                    <a:pt x="0" y="8077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306" name="object 20306"/>
          <p:cNvGrpSpPr/>
          <p:nvPr/>
        </p:nvGrpSpPr>
        <p:grpSpPr>
          <a:xfrm>
            <a:off x="6171855" y="9327214"/>
            <a:ext cx="65441" cy="35914"/>
            <a:chOff x="4910683" y="8513826"/>
            <a:chExt cx="52069" cy="28575"/>
          </a:xfrm>
        </p:grpSpPr>
        <p:sp>
          <p:nvSpPr>
            <p:cNvPr id="20307" name="object 20307"/>
            <p:cNvSpPr/>
            <p:nvPr/>
          </p:nvSpPr>
          <p:spPr>
            <a:xfrm>
              <a:off x="4936591" y="8516112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h="24129">
                  <a:moveTo>
                    <a:pt x="0" y="23622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08" name="object 20308"/>
            <p:cNvSpPr/>
            <p:nvPr/>
          </p:nvSpPr>
          <p:spPr>
            <a:xfrm>
              <a:off x="4936591" y="8516112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29" h="24129">
                  <a:moveTo>
                    <a:pt x="23622" y="23622"/>
                  </a:moveTo>
                  <a:lnTo>
                    <a:pt x="23622" y="0"/>
                  </a:lnTo>
                  <a:lnTo>
                    <a:pt x="0" y="0"/>
                  </a:lnTo>
                  <a:lnTo>
                    <a:pt x="0" y="23622"/>
                  </a:lnTo>
                  <a:lnTo>
                    <a:pt x="23622" y="2362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09" name="object 20309"/>
            <p:cNvSpPr/>
            <p:nvPr/>
          </p:nvSpPr>
          <p:spPr>
            <a:xfrm>
              <a:off x="4912969" y="8516112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h="24129">
                  <a:moveTo>
                    <a:pt x="0" y="0"/>
                  </a:moveTo>
                  <a:lnTo>
                    <a:pt x="0" y="2362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310" name="object 20310"/>
          <p:cNvGrpSpPr/>
          <p:nvPr/>
        </p:nvGrpSpPr>
        <p:grpSpPr>
          <a:xfrm>
            <a:off x="5988934" y="9327214"/>
            <a:ext cx="215482" cy="35914"/>
            <a:chOff x="4765141" y="8513826"/>
            <a:chExt cx="171450" cy="28575"/>
          </a:xfrm>
        </p:grpSpPr>
        <p:sp>
          <p:nvSpPr>
            <p:cNvPr id="20311" name="object 20311"/>
            <p:cNvSpPr/>
            <p:nvPr/>
          </p:nvSpPr>
          <p:spPr>
            <a:xfrm>
              <a:off x="4838293" y="8516112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29" h="24129">
                  <a:moveTo>
                    <a:pt x="23622" y="23622"/>
                  </a:moveTo>
                  <a:lnTo>
                    <a:pt x="23622" y="0"/>
                  </a:lnTo>
                  <a:lnTo>
                    <a:pt x="0" y="0"/>
                  </a:lnTo>
                  <a:lnTo>
                    <a:pt x="0" y="23622"/>
                  </a:lnTo>
                  <a:lnTo>
                    <a:pt x="23622" y="2362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12" name="object 20312"/>
            <p:cNvSpPr/>
            <p:nvPr/>
          </p:nvSpPr>
          <p:spPr>
            <a:xfrm>
              <a:off x="4814671" y="8516112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29" h="24129">
                  <a:moveTo>
                    <a:pt x="23622" y="23622"/>
                  </a:moveTo>
                  <a:lnTo>
                    <a:pt x="23622" y="0"/>
                  </a:lnTo>
                  <a:lnTo>
                    <a:pt x="0" y="0"/>
                  </a:lnTo>
                  <a:lnTo>
                    <a:pt x="0" y="23622"/>
                  </a:lnTo>
                  <a:lnTo>
                    <a:pt x="23622" y="2362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13" name="object 20313"/>
            <p:cNvSpPr/>
            <p:nvPr/>
          </p:nvSpPr>
          <p:spPr>
            <a:xfrm>
              <a:off x="4791049" y="8516112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29" h="24129">
                  <a:moveTo>
                    <a:pt x="23622" y="23622"/>
                  </a:moveTo>
                  <a:lnTo>
                    <a:pt x="23622" y="0"/>
                  </a:lnTo>
                  <a:lnTo>
                    <a:pt x="0" y="0"/>
                  </a:lnTo>
                  <a:lnTo>
                    <a:pt x="0" y="23622"/>
                  </a:lnTo>
                  <a:lnTo>
                    <a:pt x="23622" y="2362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14" name="object 20314"/>
            <p:cNvSpPr/>
            <p:nvPr/>
          </p:nvSpPr>
          <p:spPr>
            <a:xfrm>
              <a:off x="4889347" y="8516112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29" h="24129">
                  <a:moveTo>
                    <a:pt x="23622" y="23622"/>
                  </a:moveTo>
                  <a:lnTo>
                    <a:pt x="23622" y="0"/>
                  </a:lnTo>
                  <a:lnTo>
                    <a:pt x="0" y="0"/>
                  </a:lnTo>
                  <a:lnTo>
                    <a:pt x="0" y="23622"/>
                  </a:lnTo>
                  <a:lnTo>
                    <a:pt x="23622" y="2362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15" name="object 20315"/>
            <p:cNvSpPr/>
            <p:nvPr/>
          </p:nvSpPr>
          <p:spPr>
            <a:xfrm>
              <a:off x="4861915" y="8516112"/>
              <a:ext cx="27940" cy="24130"/>
            </a:xfrm>
            <a:custGeom>
              <a:avLst/>
              <a:gdLst/>
              <a:ahLst/>
              <a:cxnLst/>
              <a:rect l="l" t="t" r="r" b="b"/>
              <a:pathLst>
                <a:path w="27939" h="24129">
                  <a:moveTo>
                    <a:pt x="27432" y="23622"/>
                  </a:moveTo>
                  <a:lnTo>
                    <a:pt x="27432" y="0"/>
                  </a:lnTo>
                  <a:lnTo>
                    <a:pt x="0" y="0"/>
                  </a:lnTo>
                  <a:lnTo>
                    <a:pt x="0" y="23622"/>
                  </a:lnTo>
                  <a:lnTo>
                    <a:pt x="27432" y="2362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16" name="object 20316"/>
            <p:cNvSpPr/>
            <p:nvPr/>
          </p:nvSpPr>
          <p:spPr>
            <a:xfrm>
              <a:off x="4767427" y="8516112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29" h="24129">
                  <a:moveTo>
                    <a:pt x="23622" y="23622"/>
                  </a:moveTo>
                  <a:lnTo>
                    <a:pt x="23622" y="0"/>
                  </a:lnTo>
                  <a:lnTo>
                    <a:pt x="0" y="0"/>
                  </a:lnTo>
                  <a:lnTo>
                    <a:pt x="0" y="23622"/>
                  </a:lnTo>
                  <a:lnTo>
                    <a:pt x="23622" y="2362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17" name="object 20317"/>
            <p:cNvSpPr/>
            <p:nvPr/>
          </p:nvSpPr>
          <p:spPr>
            <a:xfrm>
              <a:off x="4912969" y="8516112"/>
              <a:ext cx="24130" cy="0"/>
            </a:xfrm>
            <a:custGeom>
              <a:avLst/>
              <a:gdLst/>
              <a:ahLst/>
              <a:cxnLst/>
              <a:rect l="l" t="t" r="r" b="b"/>
              <a:pathLst>
                <a:path w="24129">
                  <a:moveTo>
                    <a:pt x="23622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18" name="object 20318"/>
            <p:cNvSpPr/>
            <p:nvPr/>
          </p:nvSpPr>
          <p:spPr>
            <a:xfrm>
              <a:off x="4912969" y="8539734"/>
              <a:ext cx="24130" cy="0"/>
            </a:xfrm>
            <a:custGeom>
              <a:avLst/>
              <a:gdLst/>
              <a:ahLst/>
              <a:cxnLst/>
              <a:rect l="l" t="t" r="r" b="b"/>
              <a:pathLst>
                <a:path w="24129">
                  <a:moveTo>
                    <a:pt x="0" y="0"/>
                  </a:moveTo>
                  <a:lnTo>
                    <a:pt x="2362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319" name="object 20319"/>
          <p:cNvGrpSpPr/>
          <p:nvPr/>
        </p:nvGrpSpPr>
        <p:grpSpPr>
          <a:xfrm>
            <a:off x="6201543" y="9390422"/>
            <a:ext cx="210694" cy="66241"/>
            <a:chOff x="4934305" y="8564118"/>
            <a:chExt cx="167640" cy="52705"/>
          </a:xfrm>
        </p:grpSpPr>
        <p:sp>
          <p:nvSpPr>
            <p:cNvPr id="20320" name="object 20320"/>
            <p:cNvSpPr/>
            <p:nvPr/>
          </p:nvSpPr>
          <p:spPr>
            <a:xfrm>
              <a:off x="4986883" y="8567166"/>
              <a:ext cx="115570" cy="0"/>
            </a:xfrm>
            <a:custGeom>
              <a:avLst/>
              <a:gdLst/>
              <a:ahLst/>
              <a:cxnLst/>
              <a:rect l="l" t="t" r="r" b="b"/>
              <a:pathLst>
                <a:path w="115570">
                  <a:moveTo>
                    <a:pt x="115062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21" name="object 20321"/>
            <p:cNvSpPr/>
            <p:nvPr/>
          </p:nvSpPr>
          <p:spPr>
            <a:xfrm>
              <a:off x="4983835" y="857021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381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22" name="object 20322"/>
            <p:cNvSpPr/>
            <p:nvPr/>
          </p:nvSpPr>
          <p:spPr>
            <a:xfrm>
              <a:off x="4986883" y="857021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381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23" name="object 20323"/>
            <p:cNvSpPr/>
            <p:nvPr/>
          </p:nvSpPr>
          <p:spPr>
            <a:xfrm>
              <a:off x="4986883" y="8564118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3048"/>
                  </a:moveTo>
                  <a:lnTo>
                    <a:pt x="0" y="0"/>
                  </a:lnTo>
                </a:path>
                <a:path h="3175">
                  <a:moveTo>
                    <a:pt x="0" y="304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24" name="object 20324"/>
            <p:cNvSpPr/>
            <p:nvPr/>
          </p:nvSpPr>
          <p:spPr>
            <a:xfrm>
              <a:off x="4983835" y="8564118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59">
                  <a:moveTo>
                    <a:pt x="0" y="9906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25" name="object 20325"/>
            <p:cNvSpPr/>
            <p:nvPr/>
          </p:nvSpPr>
          <p:spPr>
            <a:xfrm>
              <a:off x="4936591" y="8590788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h="24129">
                  <a:moveTo>
                    <a:pt x="0" y="0"/>
                  </a:moveTo>
                  <a:lnTo>
                    <a:pt x="0" y="2362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26" name="object 20326"/>
            <p:cNvSpPr/>
            <p:nvPr/>
          </p:nvSpPr>
          <p:spPr>
            <a:xfrm>
              <a:off x="4936591" y="8590788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29" h="24129">
                  <a:moveTo>
                    <a:pt x="23622" y="0"/>
                  </a:moveTo>
                  <a:lnTo>
                    <a:pt x="23622" y="23622"/>
                  </a:lnTo>
                  <a:lnTo>
                    <a:pt x="0" y="23622"/>
                  </a:lnTo>
                  <a:lnTo>
                    <a:pt x="0" y="0"/>
                  </a:lnTo>
                  <a:lnTo>
                    <a:pt x="2362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327" name="object 20327"/>
          <p:cNvGrpSpPr/>
          <p:nvPr/>
        </p:nvGrpSpPr>
        <p:grpSpPr>
          <a:xfrm>
            <a:off x="5959246" y="9309017"/>
            <a:ext cx="308858" cy="147645"/>
            <a:chOff x="4741519" y="8499347"/>
            <a:chExt cx="245745" cy="117475"/>
          </a:xfrm>
        </p:grpSpPr>
        <p:sp>
          <p:nvSpPr>
            <p:cNvPr id="20328" name="object 20328"/>
            <p:cNvSpPr/>
            <p:nvPr/>
          </p:nvSpPr>
          <p:spPr>
            <a:xfrm>
              <a:off x="4743805" y="8567165"/>
              <a:ext cx="115570" cy="0"/>
            </a:xfrm>
            <a:custGeom>
              <a:avLst/>
              <a:gdLst/>
              <a:ahLst/>
              <a:cxnLst/>
              <a:rect l="l" t="t" r="r" b="b"/>
              <a:pathLst>
                <a:path w="115570">
                  <a:moveTo>
                    <a:pt x="115062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29" name="object 20329"/>
            <p:cNvSpPr/>
            <p:nvPr/>
          </p:nvSpPr>
          <p:spPr>
            <a:xfrm>
              <a:off x="4743805" y="8564117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59">
                  <a:moveTo>
                    <a:pt x="0" y="9906"/>
                  </a:moveTo>
                  <a:lnTo>
                    <a:pt x="0" y="6096"/>
                  </a:lnTo>
                </a:path>
                <a:path h="10159">
                  <a:moveTo>
                    <a:pt x="0" y="9906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30" name="object 20330"/>
            <p:cNvSpPr/>
            <p:nvPr/>
          </p:nvSpPr>
          <p:spPr>
            <a:xfrm>
              <a:off x="4861915" y="8543543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h="50800">
                  <a:moveTo>
                    <a:pt x="0" y="50292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31" name="object 20331"/>
            <p:cNvSpPr/>
            <p:nvPr/>
          </p:nvSpPr>
          <p:spPr>
            <a:xfrm>
              <a:off x="4868773" y="8564117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304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32" name="object 20332"/>
            <p:cNvSpPr/>
            <p:nvPr/>
          </p:nvSpPr>
          <p:spPr>
            <a:xfrm>
              <a:off x="4861915" y="8564117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304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33" name="object 20333"/>
            <p:cNvSpPr/>
            <p:nvPr/>
          </p:nvSpPr>
          <p:spPr>
            <a:xfrm>
              <a:off x="4858867" y="8564117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304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34" name="object 20334"/>
            <p:cNvSpPr/>
            <p:nvPr/>
          </p:nvSpPr>
          <p:spPr>
            <a:xfrm>
              <a:off x="4861915" y="8564117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304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35" name="object 20335"/>
            <p:cNvSpPr/>
            <p:nvPr/>
          </p:nvSpPr>
          <p:spPr>
            <a:xfrm>
              <a:off x="4912969" y="8590787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h="24129">
                  <a:moveTo>
                    <a:pt x="0" y="23621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36" name="object 20336"/>
            <p:cNvSpPr/>
            <p:nvPr/>
          </p:nvSpPr>
          <p:spPr>
            <a:xfrm>
              <a:off x="4838293" y="8590787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29" h="24129">
                  <a:moveTo>
                    <a:pt x="23622" y="0"/>
                  </a:moveTo>
                  <a:lnTo>
                    <a:pt x="23622" y="23621"/>
                  </a:lnTo>
                  <a:lnTo>
                    <a:pt x="0" y="23621"/>
                  </a:lnTo>
                  <a:lnTo>
                    <a:pt x="0" y="0"/>
                  </a:lnTo>
                  <a:lnTo>
                    <a:pt x="2362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37" name="object 20337"/>
            <p:cNvSpPr/>
            <p:nvPr/>
          </p:nvSpPr>
          <p:spPr>
            <a:xfrm>
              <a:off x="4767427" y="8590787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29" h="24129">
                  <a:moveTo>
                    <a:pt x="23622" y="0"/>
                  </a:moveTo>
                  <a:lnTo>
                    <a:pt x="23622" y="23621"/>
                  </a:lnTo>
                  <a:lnTo>
                    <a:pt x="0" y="23621"/>
                  </a:lnTo>
                  <a:lnTo>
                    <a:pt x="0" y="0"/>
                  </a:lnTo>
                  <a:lnTo>
                    <a:pt x="2362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38" name="object 20338"/>
            <p:cNvSpPr/>
            <p:nvPr/>
          </p:nvSpPr>
          <p:spPr>
            <a:xfrm>
              <a:off x="4814671" y="8590787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29" h="24129">
                  <a:moveTo>
                    <a:pt x="23622" y="0"/>
                  </a:moveTo>
                  <a:lnTo>
                    <a:pt x="23622" y="23621"/>
                  </a:lnTo>
                  <a:lnTo>
                    <a:pt x="0" y="23621"/>
                  </a:lnTo>
                  <a:lnTo>
                    <a:pt x="0" y="0"/>
                  </a:lnTo>
                  <a:lnTo>
                    <a:pt x="2362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39" name="object 20339"/>
            <p:cNvSpPr/>
            <p:nvPr/>
          </p:nvSpPr>
          <p:spPr>
            <a:xfrm>
              <a:off x="4814671" y="8590787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h="24129">
                  <a:moveTo>
                    <a:pt x="0" y="0"/>
                  </a:moveTo>
                  <a:lnTo>
                    <a:pt x="0" y="23621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40" name="object 20340"/>
            <p:cNvSpPr/>
            <p:nvPr/>
          </p:nvSpPr>
          <p:spPr>
            <a:xfrm>
              <a:off x="4791049" y="8590787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29" h="24129">
                  <a:moveTo>
                    <a:pt x="23622" y="23622"/>
                  </a:moveTo>
                  <a:lnTo>
                    <a:pt x="0" y="23622"/>
                  </a:lnTo>
                  <a:lnTo>
                    <a:pt x="0" y="0"/>
                  </a:lnTo>
                  <a:lnTo>
                    <a:pt x="2362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41" name="object 20341"/>
            <p:cNvSpPr/>
            <p:nvPr/>
          </p:nvSpPr>
          <p:spPr>
            <a:xfrm>
              <a:off x="4861915" y="8590787"/>
              <a:ext cx="27940" cy="24130"/>
            </a:xfrm>
            <a:custGeom>
              <a:avLst/>
              <a:gdLst/>
              <a:ahLst/>
              <a:cxnLst/>
              <a:rect l="l" t="t" r="r" b="b"/>
              <a:pathLst>
                <a:path w="27939" h="24129">
                  <a:moveTo>
                    <a:pt x="27432" y="0"/>
                  </a:moveTo>
                  <a:lnTo>
                    <a:pt x="27432" y="23622"/>
                  </a:lnTo>
                  <a:lnTo>
                    <a:pt x="0" y="23622"/>
                  </a:lnTo>
                  <a:lnTo>
                    <a:pt x="0" y="0"/>
                  </a:lnTo>
                  <a:lnTo>
                    <a:pt x="2743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42" name="object 20342"/>
            <p:cNvSpPr/>
            <p:nvPr/>
          </p:nvSpPr>
          <p:spPr>
            <a:xfrm>
              <a:off x="4889347" y="8590787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29" h="24129">
                  <a:moveTo>
                    <a:pt x="23622" y="0"/>
                  </a:moveTo>
                  <a:lnTo>
                    <a:pt x="23622" y="23622"/>
                  </a:lnTo>
                  <a:lnTo>
                    <a:pt x="0" y="23622"/>
                  </a:lnTo>
                  <a:lnTo>
                    <a:pt x="0" y="0"/>
                  </a:lnTo>
                  <a:lnTo>
                    <a:pt x="2362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43" name="object 20343"/>
            <p:cNvSpPr/>
            <p:nvPr/>
          </p:nvSpPr>
          <p:spPr>
            <a:xfrm>
              <a:off x="4861915" y="8567165"/>
              <a:ext cx="125095" cy="0"/>
            </a:xfrm>
            <a:custGeom>
              <a:avLst/>
              <a:gdLst/>
              <a:ahLst/>
              <a:cxnLst/>
              <a:rect l="l" t="t" r="r" b="b"/>
              <a:pathLst>
                <a:path w="125095">
                  <a:moveTo>
                    <a:pt x="0" y="0"/>
                  </a:moveTo>
                  <a:lnTo>
                    <a:pt x="12496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44" name="object 20344"/>
            <p:cNvSpPr/>
            <p:nvPr/>
          </p:nvSpPr>
          <p:spPr>
            <a:xfrm>
              <a:off x="4861915" y="8564117"/>
              <a:ext cx="125095" cy="0"/>
            </a:xfrm>
            <a:custGeom>
              <a:avLst/>
              <a:gdLst/>
              <a:ahLst/>
              <a:cxnLst/>
              <a:rect l="l" t="t" r="r" b="b"/>
              <a:pathLst>
                <a:path w="125095">
                  <a:moveTo>
                    <a:pt x="0" y="0"/>
                  </a:moveTo>
                  <a:lnTo>
                    <a:pt x="12496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45" name="object 20345"/>
            <p:cNvSpPr/>
            <p:nvPr/>
          </p:nvSpPr>
          <p:spPr>
            <a:xfrm>
              <a:off x="4868773" y="8567165"/>
              <a:ext cx="115570" cy="0"/>
            </a:xfrm>
            <a:custGeom>
              <a:avLst/>
              <a:gdLst/>
              <a:ahLst/>
              <a:cxnLst/>
              <a:rect l="l" t="t" r="r" b="b"/>
              <a:pathLst>
                <a:path w="115570">
                  <a:moveTo>
                    <a:pt x="0" y="0"/>
                  </a:moveTo>
                  <a:lnTo>
                    <a:pt x="11506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46" name="object 20346"/>
            <p:cNvSpPr/>
            <p:nvPr/>
          </p:nvSpPr>
          <p:spPr>
            <a:xfrm>
              <a:off x="4912969" y="8614409"/>
              <a:ext cx="24130" cy="0"/>
            </a:xfrm>
            <a:custGeom>
              <a:avLst/>
              <a:gdLst/>
              <a:ahLst/>
              <a:cxnLst/>
              <a:rect l="l" t="t" r="r" b="b"/>
              <a:pathLst>
                <a:path w="24129">
                  <a:moveTo>
                    <a:pt x="23622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47" name="object 20347"/>
            <p:cNvSpPr/>
            <p:nvPr/>
          </p:nvSpPr>
          <p:spPr>
            <a:xfrm>
              <a:off x="4912969" y="8590787"/>
              <a:ext cx="24130" cy="0"/>
            </a:xfrm>
            <a:custGeom>
              <a:avLst/>
              <a:gdLst/>
              <a:ahLst/>
              <a:cxnLst/>
              <a:rect l="l" t="t" r="r" b="b"/>
              <a:pathLst>
                <a:path w="24129">
                  <a:moveTo>
                    <a:pt x="0" y="0"/>
                  </a:moveTo>
                  <a:lnTo>
                    <a:pt x="2362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48" name="object 20348"/>
            <p:cNvSpPr/>
            <p:nvPr/>
          </p:nvSpPr>
          <p:spPr>
            <a:xfrm>
              <a:off x="4743805" y="8499347"/>
              <a:ext cx="0" cy="64769"/>
            </a:xfrm>
            <a:custGeom>
              <a:avLst/>
              <a:gdLst/>
              <a:ahLst/>
              <a:cxnLst/>
              <a:rect l="l" t="t" r="r" b="b"/>
              <a:pathLst>
                <a:path h="64770">
                  <a:moveTo>
                    <a:pt x="0" y="6477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349" name="object 20349"/>
          <p:cNvGrpSpPr/>
          <p:nvPr/>
        </p:nvGrpSpPr>
        <p:grpSpPr>
          <a:xfrm>
            <a:off x="6263794" y="9322425"/>
            <a:ext cx="301674" cy="102154"/>
            <a:chOff x="4983835" y="8510016"/>
            <a:chExt cx="240029" cy="81280"/>
          </a:xfrm>
        </p:grpSpPr>
        <p:sp>
          <p:nvSpPr>
            <p:cNvPr id="20350" name="object 20350"/>
            <p:cNvSpPr/>
            <p:nvPr/>
          </p:nvSpPr>
          <p:spPr>
            <a:xfrm>
              <a:off x="5122519" y="8510016"/>
              <a:ext cx="0" cy="81280"/>
            </a:xfrm>
            <a:custGeom>
              <a:avLst/>
              <a:gdLst/>
              <a:ahLst/>
              <a:cxnLst/>
              <a:rect l="l" t="t" r="r" b="b"/>
              <a:pathLst>
                <a:path h="81279">
                  <a:moveTo>
                    <a:pt x="0" y="0"/>
                  </a:moveTo>
                  <a:lnTo>
                    <a:pt x="0" y="8077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51" name="object 20351"/>
            <p:cNvSpPr/>
            <p:nvPr/>
          </p:nvSpPr>
          <p:spPr>
            <a:xfrm>
              <a:off x="4983835" y="8574024"/>
              <a:ext cx="240029" cy="0"/>
            </a:xfrm>
            <a:custGeom>
              <a:avLst/>
              <a:gdLst/>
              <a:ahLst/>
              <a:cxnLst/>
              <a:rect l="l" t="t" r="r" b="b"/>
              <a:pathLst>
                <a:path w="240029">
                  <a:moveTo>
                    <a:pt x="240029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52" name="object 20352"/>
            <p:cNvSpPr/>
            <p:nvPr/>
          </p:nvSpPr>
          <p:spPr>
            <a:xfrm>
              <a:off x="4983835" y="8570214"/>
              <a:ext cx="240029" cy="0"/>
            </a:xfrm>
            <a:custGeom>
              <a:avLst/>
              <a:gdLst/>
              <a:ahLst/>
              <a:cxnLst/>
              <a:rect l="l" t="t" r="r" b="b"/>
              <a:pathLst>
                <a:path w="240029">
                  <a:moveTo>
                    <a:pt x="240029" y="0"/>
                  </a:moveTo>
                  <a:lnTo>
                    <a:pt x="0" y="0"/>
                  </a:lnTo>
                </a:path>
                <a:path w="240029">
                  <a:moveTo>
                    <a:pt x="240029" y="0"/>
                  </a:moveTo>
                  <a:lnTo>
                    <a:pt x="3047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0353" name="object 20353"/>
          <p:cNvSpPr/>
          <p:nvPr/>
        </p:nvSpPr>
        <p:spPr>
          <a:xfrm>
            <a:off x="5813675" y="9309016"/>
            <a:ext cx="71827" cy="0"/>
          </a:xfrm>
          <a:custGeom>
            <a:avLst/>
            <a:gdLst/>
            <a:ahLst/>
            <a:cxnLst/>
            <a:rect l="l" t="t" r="r" b="b"/>
            <a:pathLst>
              <a:path w="57150">
                <a:moveTo>
                  <a:pt x="57150" y="0"/>
                </a:moveTo>
                <a:lnTo>
                  <a:pt x="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54" name="object 20354"/>
          <p:cNvSpPr/>
          <p:nvPr/>
        </p:nvSpPr>
        <p:spPr>
          <a:xfrm>
            <a:off x="5606812" y="9168235"/>
            <a:ext cx="3192" cy="4788"/>
          </a:xfrm>
          <a:custGeom>
            <a:avLst/>
            <a:gdLst/>
            <a:ahLst/>
            <a:cxnLst/>
            <a:rect l="l" t="t" r="r" b="b"/>
            <a:pathLst>
              <a:path w="2539" h="3809">
                <a:moveTo>
                  <a:pt x="0" y="3809"/>
                </a:moveTo>
                <a:lnTo>
                  <a:pt x="1524" y="3809"/>
                </a:lnTo>
                <a:lnTo>
                  <a:pt x="2286" y="2285"/>
                </a:lnTo>
                <a:lnTo>
                  <a:pt x="1523" y="761"/>
                </a:lnTo>
                <a:lnTo>
                  <a:pt x="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55" name="object 20355"/>
          <p:cNvSpPr/>
          <p:nvPr/>
        </p:nvSpPr>
        <p:spPr>
          <a:xfrm>
            <a:off x="5639374" y="9258258"/>
            <a:ext cx="17558" cy="17558"/>
          </a:xfrm>
          <a:custGeom>
            <a:avLst/>
            <a:gdLst/>
            <a:ahLst/>
            <a:cxnLst/>
            <a:rect l="l" t="t" r="r" b="b"/>
            <a:pathLst>
              <a:path w="13970" h="13970">
                <a:moveTo>
                  <a:pt x="13715" y="6857"/>
                </a:moveTo>
                <a:lnTo>
                  <a:pt x="0" y="0"/>
                </a:lnTo>
              </a:path>
              <a:path w="13970" h="13970">
                <a:moveTo>
                  <a:pt x="13715" y="6857"/>
                </a:moveTo>
                <a:lnTo>
                  <a:pt x="0" y="13715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0356" name="object 20356"/>
          <p:cNvGrpSpPr/>
          <p:nvPr/>
        </p:nvGrpSpPr>
        <p:grpSpPr>
          <a:xfrm>
            <a:off x="5621178" y="9030327"/>
            <a:ext cx="93376" cy="31923"/>
            <a:chOff x="4472533" y="8277606"/>
            <a:chExt cx="74295" cy="25400"/>
          </a:xfrm>
        </p:grpSpPr>
        <p:sp>
          <p:nvSpPr>
            <p:cNvPr id="20357" name="object 20357"/>
            <p:cNvSpPr/>
            <p:nvPr/>
          </p:nvSpPr>
          <p:spPr>
            <a:xfrm>
              <a:off x="4474819" y="8279892"/>
              <a:ext cx="3810" cy="1905"/>
            </a:xfrm>
            <a:custGeom>
              <a:avLst/>
              <a:gdLst/>
              <a:ahLst/>
              <a:cxnLst/>
              <a:rect l="l" t="t" r="r" b="b"/>
              <a:pathLst>
                <a:path w="3810" h="1904">
                  <a:moveTo>
                    <a:pt x="0" y="0"/>
                  </a:moveTo>
                  <a:lnTo>
                    <a:pt x="762" y="1524"/>
                  </a:lnTo>
                  <a:lnTo>
                    <a:pt x="1524" y="1523"/>
                  </a:lnTo>
                  <a:lnTo>
                    <a:pt x="3048" y="1523"/>
                  </a:lnTo>
                  <a:lnTo>
                    <a:pt x="381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58" name="object 20358"/>
            <p:cNvSpPr/>
            <p:nvPr/>
          </p:nvSpPr>
          <p:spPr>
            <a:xfrm>
              <a:off x="4493869" y="8289798"/>
              <a:ext cx="40640" cy="0"/>
            </a:xfrm>
            <a:custGeom>
              <a:avLst/>
              <a:gdLst/>
              <a:ahLst/>
              <a:cxnLst/>
              <a:rect l="l" t="t" r="r" b="b"/>
              <a:pathLst>
                <a:path w="40639">
                  <a:moveTo>
                    <a:pt x="0" y="0"/>
                  </a:moveTo>
                  <a:lnTo>
                    <a:pt x="4038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59" name="object 20359"/>
            <p:cNvSpPr/>
            <p:nvPr/>
          </p:nvSpPr>
          <p:spPr>
            <a:xfrm>
              <a:off x="4490059" y="8287893"/>
              <a:ext cx="44450" cy="0"/>
            </a:xfrm>
            <a:custGeom>
              <a:avLst/>
              <a:gdLst/>
              <a:ahLst/>
              <a:cxnLst/>
              <a:rect l="l" t="t" r="r" b="b"/>
              <a:pathLst>
                <a:path w="44450">
                  <a:moveTo>
                    <a:pt x="0" y="0"/>
                  </a:moveTo>
                  <a:lnTo>
                    <a:pt x="4419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60" name="object 20360"/>
            <p:cNvSpPr/>
            <p:nvPr/>
          </p:nvSpPr>
          <p:spPr>
            <a:xfrm>
              <a:off x="4483201" y="8289798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10667" y="10668"/>
                  </a:moveTo>
                  <a:lnTo>
                    <a:pt x="0" y="10668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61" name="object 20361"/>
            <p:cNvSpPr/>
            <p:nvPr/>
          </p:nvSpPr>
          <p:spPr>
            <a:xfrm>
              <a:off x="4537303" y="828979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5">
                  <a:moveTo>
                    <a:pt x="0" y="0"/>
                  </a:moveTo>
                  <a:lnTo>
                    <a:pt x="685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62" name="object 20362"/>
            <p:cNvSpPr/>
            <p:nvPr/>
          </p:nvSpPr>
          <p:spPr>
            <a:xfrm>
              <a:off x="4534255" y="8287893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60">
                  <a:moveTo>
                    <a:pt x="0" y="0"/>
                  </a:moveTo>
                  <a:lnTo>
                    <a:pt x="990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63" name="object 20363"/>
            <p:cNvSpPr/>
            <p:nvPr/>
          </p:nvSpPr>
          <p:spPr>
            <a:xfrm>
              <a:off x="4544161" y="8286750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304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64" name="object 20364"/>
            <p:cNvSpPr/>
            <p:nvPr/>
          </p:nvSpPr>
          <p:spPr>
            <a:xfrm>
              <a:off x="4534255" y="8286750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59">
                  <a:moveTo>
                    <a:pt x="0" y="9906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65" name="object 20365"/>
            <p:cNvSpPr/>
            <p:nvPr/>
          </p:nvSpPr>
          <p:spPr>
            <a:xfrm>
              <a:off x="4537303" y="8289798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4">
                  <a:moveTo>
                    <a:pt x="0" y="685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66" name="object 20366"/>
            <p:cNvSpPr/>
            <p:nvPr/>
          </p:nvSpPr>
          <p:spPr>
            <a:xfrm>
              <a:off x="4534255" y="8296656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67" name="object 20367"/>
            <p:cNvSpPr/>
            <p:nvPr/>
          </p:nvSpPr>
          <p:spPr>
            <a:xfrm>
              <a:off x="4541113" y="829360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4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68" name="object 20368"/>
            <p:cNvSpPr/>
            <p:nvPr/>
          </p:nvSpPr>
          <p:spPr>
            <a:xfrm>
              <a:off x="4537303" y="8293608"/>
              <a:ext cx="3810" cy="3175"/>
            </a:xfrm>
            <a:custGeom>
              <a:avLst/>
              <a:gdLst/>
              <a:ahLst/>
              <a:cxnLst/>
              <a:rect l="l" t="t" r="r" b="b"/>
              <a:pathLst>
                <a:path w="3810" h="3175">
                  <a:moveTo>
                    <a:pt x="3810" y="3048"/>
                  </a:moveTo>
                  <a:lnTo>
                    <a:pt x="3810" y="0"/>
                  </a:lnTo>
                </a:path>
                <a:path w="3810" h="3175">
                  <a:moveTo>
                    <a:pt x="3810" y="3048"/>
                  </a:moveTo>
                  <a:lnTo>
                    <a:pt x="3810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69" name="object 20369"/>
            <p:cNvSpPr/>
            <p:nvPr/>
          </p:nvSpPr>
          <p:spPr>
            <a:xfrm>
              <a:off x="4493869" y="8289798"/>
              <a:ext cx="0" cy="10795"/>
            </a:xfrm>
            <a:custGeom>
              <a:avLst/>
              <a:gdLst/>
              <a:ahLst/>
              <a:cxnLst/>
              <a:rect l="l" t="t" r="r" b="b"/>
              <a:pathLst>
                <a:path h="10795">
                  <a:moveTo>
                    <a:pt x="0" y="0"/>
                  </a:moveTo>
                  <a:lnTo>
                    <a:pt x="0" y="1066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370" name="object 20370"/>
          <p:cNvGrpSpPr/>
          <p:nvPr/>
        </p:nvGrpSpPr>
        <p:grpSpPr>
          <a:xfrm>
            <a:off x="5615432" y="9038947"/>
            <a:ext cx="98962" cy="218674"/>
            <a:chOff x="4467961" y="8284464"/>
            <a:chExt cx="78740" cy="173990"/>
          </a:xfrm>
        </p:grpSpPr>
        <p:sp>
          <p:nvSpPr>
            <p:cNvPr id="20371" name="object 20371"/>
            <p:cNvSpPr/>
            <p:nvPr/>
          </p:nvSpPr>
          <p:spPr>
            <a:xfrm>
              <a:off x="4496917" y="8401812"/>
              <a:ext cx="37465" cy="0"/>
            </a:xfrm>
            <a:custGeom>
              <a:avLst/>
              <a:gdLst/>
              <a:ahLst/>
              <a:cxnLst/>
              <a:rect l="l" t="t" r="r" b="b"/>
              <a:pathLst>
                <a:path w="37464">
                  <a:moveTo>
                    <a:pt x="0" y="0"/>
                  </a:moveTo>
                  <a:lnTo>
                    <a:pt x="3733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72" name="object 20372"/>
            <p:cNvSpPr/>
            <p:nvPr/>
          </p:nvSpPr>
          <p:spPr>
            <a:xfrm>
              <a:off x="4496917" y="843229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5">
                  <a:moveTo>
                    <a:pt x="0" y="0"/>
                  </a:moveTo>
                  <a:lnTo>
                    <a:pt x="685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73" name="object 20373"/>
            <p:cNvSpPr/>
            <p:nvPr/>
          </p:nvSpPr>
          <p:spPr>
            <a:xfrm>
              <a:off x="4503775" y="8404860"/>
              <a:ext cx="33655" cy="27940"/>
            </a:xfrm>
            <a:custGeom>
              <a:avLst/>
              <a:gdLst/>
              <a:ahLst/>
              <a:cxnLst/>
              <a:rect l="l" t="t" r="r" b="b"/>
              <a:pathLst>
                <a:path w="33654" h="27940">
                  <a:moveTo>
                    <a:pt x="0" y="0"/>
                  </a:moveTo>
                  <a:lnTo>
                    <a:pt x="33528" y="0"/>
                  </a:lnTo>
                </a:path>
                <a:path w="33654" h="27940">
                  <a:moveTo>
                    <a:pt x="0" y="0"/>
                  </a:moveTo>
                  <a:lnTo>
                    <a:pt x="0" y="27431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74" name="object 20374"/>
            <p:cNvSpPr/>
            <p:nvPr/>
          </p:nvSpPr>
          <p:spPr>
            <a:xfrm>
              <a:off x="4496917" y="8425434"/>
              <a:ext cx="3810" cy="6985"/>
            </a:xfrm>
            <a:custGeom>
              <a:avLst/>
              <a:gdLst/>
              <a:ahLst/>
              <a:cxnLst/>
              <a:rect l="l" t="t" r="r" b="b"/>
              <a:pathLst>
                <a:path w="3810" h="6984">
                  <a:moveTo>
                    <a:pt x="0" y="0"/>
                  </a:moveTo>
                  <a:lnTo>
                    <a:pt x="0" y="6857"/>
                  </a:lnTo>
                </a:path>
                <a:path w="3810" h="698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75" name="object 20375"/>
            <p:cNvSpPr/>
            <p:nvPr/>
          </p:nvSpPr>
          <p:spPr>
            <a:xfrm>
              <a:off x="4534255" y="840790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76" name="object 20376"/>
            <p:cNvSpPr/>
            <p:nvPr/>
          </p:nvSpPr>
          <p:spPr>
            <a:xfrm>
              <a:off x="4537303" y="8404860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3047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77" name="object 20377"/>
            <p:cNvSpPr/>
            <p:nvPr/>
          </p:nvSpPr>
          <p:spPr>
            <a:xfrm>
              <a:off x="4503775" y="8425434"/>
              <a:ext cx="40640" cy="0"/>
            </a:xfrm>
            <a:custGeom>
              <a:avLst/>
              <a:gdLst/>
              <a:ahLst/>
              <a:cxnLst/>
              <a:rect l="l" t="t" r="r" b="b"/>
              <a:pathLst>
                <a:path w="40639">
                  <a:moveTo>
                    <a:pt x="0" y="0"/>
                  </a:moveTo>
                  <a:lnTo>
                    <a:pt x="4038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78" name="object 20378"/>
            <p:cNvSpPr/>
            <p:nvPr/>
          </p:nvSpPr>
          <p:spPr>
            <a:xfrm>
              <a:off x="4510633" y="8428482"/>
              <a:ext cx="33655" cy="0"/>
            </a:xfrm>
            <a:custGeom>
              <a:avLst/>
              <a:gdLst/>
              <a:ahLst/>
              <a:cxnLst/>
              <a:rect l="l" t="t" r="r" b="b"/>
              <a:pathLst>
                <a:path w="33654">
                  <a:moveTo>
                    <a:pt x="0" y="0"/>
                  </a:moveTo>
                  <a:lnTo>
                    <a:pt x="3352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79" name="object 20379"/>
            <p:cNvSpPr/>
            <p:nvPr/>
          </p:nvSpPr>
          <p:spPr>
            <a:xfrm>
              <a:off x="4544161" y="8425434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3047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80" name="object 20380"/>
            <p:cNvSpPr/>
            <p:nvPr/>
          </p:nvSpPr>
          <p:spPr>
            <a:xfrm>
              <a:off x="4524349" y="8425434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3047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81" name="object 20381"/>
            <p:cNvSpPr/>
            <p:nvPr/>
          </p:nvSpPr>
          <p:spPr>
            <a:xfrm>
              <a:off x="4524349" y="8425434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1523"/>
                  </a:moveTo>
                  <a:lnTo>
                    <a:pt x="0" y="0"/>
                  </a:lnTo>
                  <a:lnTo>
                    <a:pt x="0" y="3047"/>
                  </a:lnTo>
                  <a:lnTo>
                    <a:pt x="0" y="1523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82" name="object 20382"/>
            <p:cNvSpPr/>
            <p:nvPr/>
          </p:nvSpPr>
          <p:spPr>
            <a:xfrm>
              <a:off x="4520539" y="842848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10">
                  <a:moveTo>
                    <a:pt x="3810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83" name="object 20383"/>
            <p:cNvSpPr/>
            <p:nvPr/>
          </p:nvSpPr>
          <p:spPr>
            <a:xfrm>
              <a:off x="4496917" y="8401812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h="24129">
                  <a:moveTo>
                    <a:pt x="0" y="0"/>
                  </a:moveTo>
                  <a:lnTo>
                    <a:pt x="0" y="2362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84" name="object 20384"/>
            <p:cNvSpPr/>
            <p:nvPr/>
          </p:nvSpPr>
          <p:spPr>
            <a:xfrm>
              <a:off x="4534255" y="8289798"/>
              <a:ext cx="0" cy="112395"/>
            </a:xfrm>
            <a:custGeom>
              <a:avLst/>
              <a:gdLst/>
              <a:ahLst/>
              <a:cxnLst/>
              <a:rect l="l" t="t" r="r" b="b"/>
              <a:pathLst>
                <a:path h="112395">
                  <a:moveTo>
                    <a:pt x="0" y="0"/>
                  </a:moveTo>
                  <a:lnTo>
                    <a:pt x="0" y="11201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85" name="object 20385"/>
            <p:cNvSpPr/>
            <p:nvPr/>
          </p:nvSpPr>
          <p:spPr>
            <a:xfrm>
              <a:off x="4537303" y="8296656"/>
              <a:ext cx="0" cy="108585"/>
            </a:xfrm>
            <a:custGeom>
              <a:avLst/>
              <a:gdLst/>
              <a:ahLst/>
              <a:cxnLst/>
              <a:rect l="l" t="t" r="r" b="b"/>
              <a:pathLst>
                <a:path h="108584">
                  <a:moveTo>
                    <a:pt x="0" y="0"/>
                  </a:moveTo>
                  <a:lnTo>
                    <a:pt x="0" y="108203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86" name="object 20386"/>
            <p:cNvSpPr/>
            <p:nvPr/>
          </p:nvSpPr>
          <p:spPr>
            <a:xfrm>
              <a:off x="4544161" y="8293608"/>
              <a:ext cx="0" cy="132080"/>
            </a:xfrm>
            <a:custGeom>
              <a:avLst/>
              <a:gdLst/>
              <a:ahLst/>
              <a:cxnLst/>
              <a:rect l="l" t="t" r="r" b="b"/>
              <a:pathLst>
                <a:path h="132079">
                  <a:moveTo>
                    <a:pt x="0" y="131825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87" name="object 20387"/>
            <p:cNvSpPr/>
            <p:nvPr/>
          </p:nvSpPr>
          <p:spPr>
            <a:xfrm>
              <a:off x="4537303" y="8293608"/>
              <a:ext cx="0" cy="135255"/>
            </a:xfrm>
            <a:custGeom>
              <a:avLst/>
              <a:gdLst/>
              <a:ahLst/>
              <a:cxnLst/>
              <a:rect l="l" t="t" r="r" b="b"/>
              <a:pathLst>
                <a:path h="135254">
                  <a:moveTo>
                    <a:pt x="0" y="0"/>
                  </a:moveTo>
                  <a:lnTo>
                    <a:pt x="0" y="13487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88" name="object 20388"/>
            <p:cNvSpPr/>
            <p:nvPr/>
          </p:nvSpPr>
          <p:spPr>
            <a:xfrm>
              <a:off x="4503775" y="8455914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5">
                  <a:moveTo>
                    <a:pt x="0" y="0"/>
                  </a:moveTo>
                  <a:lnTo>
                    <a:pt x="685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89" name="object 20389"/>
            <p:cNvSpPr/>
            <p:nvPr/>
          </p:nvSpPr>
          <p:spPr>
            <a:xfrm>
              <a:off x="4473295" y="8289798"/>
              <a:ext cx="0" cy="135890"/>
            </a:xfrm>
            <a:custGeom>
              <a:avLst/>
              <a:gdLst/>
              <a:ahLst/>
              <a:cxnLst/>
              <a:rect l="l" t="t" r="r" b="b"/>
              <a:pathLst>
                <a:path h="135890">
                  <a:moveTo>
                    <a:pt x="0" y="0"/>
                  </a:moveTo>
                  <a:lnTo>
                    <a:pt x="0" y="13563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90" name="object 20390"/>
            <p:cNvSpPr/>
            <p:nvPr/>
          </p:nvSpPr>
          <p:spPr>
            <a:xfrm>
              <a:off x="4470247" y="8286750"/>
              <a:ext cx="26670" cy="142240"/>
            </a:xfrm>
            <a:custGeom>
              <a:avLst/>
              <a:gdLst/>
              <a:ahLst/>
              <a:cxnLst/>
              <a:rect l="l" t="t" r="r" b="b"/>
              <a:pathLst>
                <a:path w="26670" h="142240">
                  <a:moveTo>
                    <a:pt x="0" y="0"/>
                  </a:moveTo>
                  <a:lnTo>
                    <a:pt x="0" y="141732"/>
                  </a:lnTo>
                  <a:lnTo>
                    <a:pt x="26670" y="141732"/>
                  </a:lnTo>
                </a:path>
                <a:path w="26670" h="142240">
                  <a:moveTo>
                    <a:pt x="0" y="0"/>
                  </a:moveTo>
                  <a:lnTo>
                    <a:pt x="1676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91" name="object 20391"/>
            <p:cNvSpPr/>
            <p:nvPr/>
          </p:nvSpPr>
          <p:spPr>
            <a:xfrm>
              <a:off x="4473295" y="8289798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60">
                  <a:moveTo>
                    <a:pt x="0" y="0"/>
                  </a:moveTo>
                  <a:lnTo>
                    <a:pt x="990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92" name="object 20392"/>
            <p:cNvSpPr/>
            <p:nvPr/>
          </p:nvSpPr>
          <p:spPr>
            <a:xfrm>
              <a:off x="4473295" y="8306562"/>
              <a:ext cx="60960" cy="0"/>
            </a:xfrm>
            <a:custGeom>
              <a:avLst/>
              <a:gdLst/>
              <a:ahLst/>
              <a:cxnLst/>
              <a:rect l="l" t="t" r="r" b="b"/>
              <a:pathLst>
                <a:path w="60960">
                  <a:moveTo>
                    <a:pt x="0" y="0"/>
                  </a:moveTo>
                  <a:lnTo>
                    <a:pt x="6096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93" name="object 20393"/>
            <p:cNvSpPr/>
            <p:nvPr/>
          </p:nvSpPr>
          <p:spPr>
            <a:xfrm>
              <a:off x="4473295" y="8425434"/>
              <a:ext cx="24130" cy="0"/>
            </a:xfrm>
            <a:custGeom>
              <a:avLst/>
              <a:gdLst/>
              <a:ahLst/>
              <a:cxnLst/>
              <a:rect l="l" t="t" r="r" b="b"/>
              <a:pathLst>
                <a:path w="24129">
                  <a:moveTo>
                    <a:pt x="0" y="0"/>
                  </a:moveTo>
                  <a:lnTo>
                    <a:pt x="2362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0394" name="object 20394"/>
          <p:cNvSpPr/>
          <p:nvPr/>
        </p:nvSpPr>
        <p:spPr>
          <a:xfrm>
            <a:off x="5515831" y="9160574"/>
            <a:ext cx="0" cy="89385"/>
          </a:xfrm>
          <a:custGeom>
            <a:avLst/>
            <a:gdLst/>
            <a:ahLst/>
            <a:cxnLst/>
            <a:rect l="l" t="t" r="r" b="b"/>
            <a:pathLst>
              <a:path h="71120">
                <a:moveTo>
                  <a:pt x="0" y="0"/>
                </a:moveTo>
                <a:lnTo>
                  <a:pt x="0" y="70866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0395" name="object 20395"/>
          <p:cNvGrpSpPr/>
          <p:nvPr/>
        </p:nvGrpSpPr>
        <p:grpSpPr>
          <a:xfrm>
            <a:off x="5619263" y="9063847"/>
            <a:ext cx="94972" cy="299281"/>
            <a:chOff x="4471009" y="8304276"/>
            <a:chExt cx="75565" cy="238125"/>
          </a:xfrm>
        </p:grpSpPr>
        <p:sp>
          <p:nvSpPr>
            <p:cNvPr id="20396" name="object 20396"/>
            <p:cNvSpPr/>
            <p:nvPr/>
          </p:nvSpPr>
          <p:spPr>
            <a:xfrm>
              <a:off x="4520539" y="8445246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29" h="24129">
                  <a:moveTo>
                    <a:pt x="0" y="23622"/>
                  </a:moveTo>
                  <a:lnTo>
                    <a:pt x="0" y="0"/>
                  </a:lnTo>
                  <a:lnTo>
                    <a:pt x="23621" y="0"/>
                  </a:lnTo>
                  <a:lnTo>
                    <a:pt x="23622" y="23622"/>
                  </a:lnTo>
                  <a:lnTo>
                    <a:pt x="0" y="2362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97" name="object 20397"/>
            <p:cNvSpPr/>
            <p:nvPr/>
          </p:nvSpPr>
          <p:spPr>
            <a:xfrm>
              <a:off x="4520539" y="8468868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29" h="24129">
                  <a:moveTo>
                    <a:pt x="0" y="23621"/>
                  </a:moveTo>
                  <a:lnTo>
                    <a:pt x="0" y="0"/>
                  </a:lnTo>
                  <a:lnTo>
                    <a:pt x="23621" y="0"/>
                  </a:lnTo>
                  <a:lnTo>
                    <a:pt x="23622" y="23621"/>
                  </a:lnTo>
                  <a:lnTo>
                    <a:pt x="0" y="23621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98" name="object 20398"/>
            <p:cNvSpPr/>
            <p:nvPr/>
          </p:nvSpPr>
          <p:spPr>
            <a:xfrm>
              <a:off x="4520539" y="8516112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29" h="24129">
                  <a:moveTo>
                    <a:pt x="0" y="23622"/>
                  </a:moveTo>
                  <a:lnTo>
                    <a:pt x="0" y="0"/>
                  </a:lnTo>
                  <a:lnTo>
                    <a:pt x="23621" y="0"/>
                  </a:lnTo>
                  <a:lnTo>
                    <a:pt x="23622" y="23622"/>
                  </a:lnTo>
                  <a:lnTo>
                    <a:pt x="0" y="2362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99" name="object 20399"/>
            <p:cNvSpPr/>
            <p:nvPr/>
          </p:nvSpPr>
          <p:spPr>
            <a:xfrm>
              <a:off x="4520539" y="8492490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29" h="24129">
                  <a:moveTo>
                    <a:pt x="0" y="23622"/>
                  </a:moveTo>
                  <a:lnTo>
                    <a:pt x="0" y="0"/>
                  </a:lnTo>
                  <a:lnTo>
                    <a:pt x="23621" y="0"/>
                  </a:lnTo>
                  <a:lnTo>
                    <a:pt x="23622" y="23622"/>
                  </a:lnTo>
                  <a:lnTo>
                    <a:pt x="0" y="2362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00" name="object 20400"/>
            <p:cNvSpPr/>
            <p:nvPr/>
          </p:nvSpPr>
          <p:spPr>
            <a:xfrm>
              <a:off x="4473295" y="8306562"/>
              <a:ext cx="60960" cy="95250"/>
            </a:xfrm>
            <a:custGeom>
              <a:avLst/>
              <a:gdLst/>
              <a:ahLst/>
              <a:cxnLst/>
              <a:rect l="l" t="t" r="r" b="b"/>
              <a:pathLst>
                <a:path w="60960" h="95250">
                  <a:moveTo>
                    <a:pt x="0" y="95250"/>
                  </a:moveTo>
                  <a:lnTo>
                    <a:pt x="60960" y="95250"/>
                  </a:lnTo>
                  <a:lnTo>
                    <a:pt x="60959" y="0"/>
                  </a:lnTo>
                  <a:lnTo>
                    <a:pt x="0" y="0"/>
                  </a:lnTo>
                  <a:lnTo>
                    <a:pt x="0" y="9525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401" name="object 20401"/>
          <p:cNvGrpSpPr/>
          <p:nvPr/>
        </p:nvGrpSpPr>
        <p:grpSpPr>
          <a:xfrm>
            <a:off x="5813676" y="9387547"/>
            <a:ext cx="147645" cy="15962"/>
            <a:chOff x="4625695" y="8561831"/>
            <a:chExt cx="117475" cy="12700"/>
          </a:xfrm>
        </p:grpSpPr>
        <p:sp>
          <p:nvSpPr>
            <p:cNvPr id="20402" name="object 20402"/>
            <p:cNvSpPr/>
            <p:nvPr/>
          </p:nvSpPr>
          <p:spPr>
            <a:xfrm>
              <a:off x="4625695" y="8567165"/>
              <a:ext cx="115570" cy="0"/>
            </a:xfrm>
            <a:custGeom>
              <a:avLst/>
              <a:gdLst/>
              <a:ahLst/>
              <a:cxnLst/>
              <a:rect l="l" t="t" r="r" b="b"/>
              <a:pathLst>
                <a:path w="115570">
                  <a:moveTo>
                    <a:pt x="0" y="0"/>
                  </a:moveTo>
                  <a:lnTo>
                    <a:pt x="11506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03" name="object 20403"/>
            <p:cNvSpPr/>
            <p:nvPr/>
          </p:nvSpPr>
          <p:spPr>
            <a:xfrm>
              <a:off x="4740757" y="8570213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381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04" name="object 20404"/>
            <p:cNvSpPr/>
            <p:nvPr/>
          </p:nvSpPr>
          <p:spPr>
            <a:xfrm>
              <a:off x="4740757" y="8564117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3047"/>
                  </a:moveTo>
                  <a:lnTo>
                    <a:pt x="0" y="0"/>
                  </a:lnTo>
                </a:path>
                <a:path h="3175">
                  <a:moveTo>
                    <a:pt x="0" y="3047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05" name="object 20405"/>
            <p:cNvSpPr/>
            <p:nvPr/>
          </p:nvSpPr>
          <p:spPr>
            <a:xfrm>
              <a:off x="4625695" y="8564117"/>
              <a:ext cx="57150" cy="0"/>
            </a:xfrm>
            <a:custGeom>
              <a:avLst/>
              <a:gdLst/>
              <a:ahLst/>
              <a:cxnLst/>
              <a:rect l="l" t="t" r="r" b="b"/>
              <a:pathLst>
                <a:path w="57150">
                  <a:moveTo>
                    <a:pt x="0" y="0"/>
                  </a:moveTo>
                  <a:lnTo>
                    <a:pt x="5715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406" name="object 20406"/>
          <p:cNvGrpSpPr/>
          <p:nvPr/>
        </p:nvGrpSpPr>
        <p:grpSpPr>
          <a:xfrm>
            <a:off x="5636501" y="9045649"/>
            <a:ext cx="322425" cy="581004"/>
            <a:chOff x="4484725" y="8289797"/>
            <a:chExt cx="256540" cy="462280"/>
          </a:xfrm>
        </p:grpSpPr>
        <p:sp>
          <p:nvSpPr>
            <p:cNvPr id="20407" name="object 20407"/>
            <p:cNvSpPr/>
            <p:nvPr/>
          </p:nvSpPr>
          <p:spPr>
            <a:xfrm>
              <a:off x="4513681" y="8628125"/>
              <a:ext cx="0" cy="64135"/>
            </a:xfrm>
            <a:custGeom>
              <a:avLst/>
              <a:gdLst/>
              <a:ahLst/>
              <a:cxnLst/>
              <a:rect l="l" t="t" r="r" b="b"/>
              <a:pathLst>
                <a:path h="64134">
                  <a:moveTo>
                    <a:pt x="0" y="0"/>
                  </a:moveTo>
                  <a:lnTo>
                    <a:pt x="0" y="64007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08" name="object 20408"/>
            <p:cNvSpPr/>
            <p:nvPr/>
          </p:nvSpPr>
          <p:spPr>
            <a:xfrm>
              <a:off x="4510633" y="8577071"/>
              <a:ext cx="0" cy="54610"/>
            </a:xfrm>
            <a:custGeom>
              <a:avLst/>
              <a:gdLst/>
              <a:ahLst/>
              <a:cxnLst/>
              <a:rect l="l" t="t" r="r" b="b"/>
              <a:pathLst>
                <a:path h="54609">
                  <a:moveTo>
                    <a:pt x="0" y="0"/>
                  </a:moveTo>
                  <a:lnTo>
                    <a:pt x="0" y="54101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09" name="object 20409"/>
            <p:cNvSpPr/>
            <p:nvPr/>
          </p:nvSpPr>
          <p:spPr>
            <a:xfrm>
              <a:off x="4513681" y="8567165"/>
              <a:ext cx="0" cy="67945"/>
            </a:xfrm>
            <a:custGeom>
              <a:avLst/>
              <a:gdLst/>
              <a:ahLst/>
              <a:cxnLst/>
              <a:rect l="l" t="t" r="r" b="b"/>
              <a:pathLst>
                <a:path h="67945">
                  <a:moveTo>
                    <a:pt x="0" y="0"/>
                  </a:moveTo>
                  <a:lnTo>
                    <a:pt x="0" y="67818"/>
                  </a:lnTo>
                </a:path>
                <a:path h="67945">
                  <a:moveTo>
                    <a:pt x="0" y="0"/>
                  </a:moveTo>
                  <a:lnTo>
                    <a:pt x="0" y="6781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10" name="object 20410"/>
            <p:cNvSpPr/>
            <p:nvPr/>
          </p:nvSpPr>
          <p:spPr>
            <a:xfrm>
              <a:off x="4503775" y="8647937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60">
                  <a:moveTo>
                    <a:pt x="9905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11" name="object 20411"/>
            <p:cNvSpPr/>
            <p:nvPr/>
          </p:nvSpPr>
          <p:spPr>
            <a:xfrm>
              <a:off x="4503775" y="8644889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60">
                  <a:moveTo>
                    <a:pt x="9905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12" name="object 20412"/>
            <p:cNvSpPr/>
            <p:nvPr/>
          </p:nvSpPr>
          <p:spPr>
            <a:xfrm>
              <a:off x="4506823" y="864488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10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13" name="object 20413"/>
            <p:cNvSpPr/>
            <p:nvPr/>
          </p:nvSpPr>
          <p:spPr>
            <a:xfrm>
              <a:off x="4506823" y="8641841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10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14" name="object 20414"/>
            <p:cNvSpPr/>
            <p:nvPr/>
          </p:nvSpPr>
          <p:spPr>
            <a:xfrm>
              <a:off x="4503775" y="8644889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3048"/>
                  </a:lnTo>
                </a:path>
                <a:path h="3175">
                  <a:moveTo>
                    <a:pt x="0" y="0"/>
                  </a:move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15" name="object 20415"/>
            <p:cNvSpPr/>
            <p:nvPr/>
          </p:nvSpPr>
          <p:spPr>
            <a:xfrm>
              <a:off x="4506823" y="8644889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16" name="object 20416"/>
            <p:cNvSpPr/>
            <p:nvPr/>
          </p:nvSpPr>
          <p:spPr>
            <a:xfrm>
              <a:off x="4506823" y="8641841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17" name="object 20417"/>
            <p:cNvSpPr/>
            <p:nvPr/>
          </p:nvSpPr>
          <p:spPr>
            <a:xfrm>
              <a:off x="4504537" y="8639555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2286" y="0"/>
                  </a:moveTo>
                  <a:lnTo>
                    <a:pt x="3902" y="669"/>
                  </a:lnTo>
                  <a:lnTo>
                    <a:pt x="4572" y="2285"/>
                  </a:lnTo>
                  <a:lnTo>
                    <a:pt x="3902" y="3902"/>
                  </a:lnTo>
                  <a:lnTo>
                    <a:pt x="2286" y="4571"/>
                  </a:lnTo>
                  <a:lnTo>
                    <a:pt x="669" y="3902"/>
                  </a:lnTo>
                  <a:lnTo>
                    <a:pt x="0" y="2285"/>
                  </a:lnTo>
                  <a:lnTo>
                    <a:pt x="669" y="669"/>
                  </a:lnTo>
                  <a:lnTo>
                    <a:pt x="228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18" name="object 20418"/>
            <p:cNvSpPr/>
            <p:nvPr/>
          </p:nvSpPr>
          <p:spPr>
            <a:xfrm>
              <a:off x="4500727" y="8644889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48" y="0"/>
                  </a:lnTo>
                </a:path>
                <a:path w="3175">
                  <a:moveTo>
                    <a:pt x="0" y="0"/>
                  </a:moveTo>
                  <a:lnTo>
                    <a:pt x="0" y="0"/>
                  </a:lnTo>
                  <a:lnTo>
                    <a:pt x="3048" y="0"/>
                  </a:lnTo>
                </a:path>
                <a:path w="3175">
                  <a:moveTo>
                    <a:pt x="0" y="0"/>
                  </a:moveTo>
                  <a:lnTo>
                    <a:pt x="30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19" name="object 20419"/>
            <p:cNvSpPr/>
            <p:nvPr/>
          </p:nvSpPr>
          <p:spPr>
            <a:xfrm>
              <a:off x="4503775" y="8641841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20" name="object 20420"/>
            <p:cNvSpPr/>
            <p:nvPr/>
          </p:nvSpPr>
          <p:spPr>
            <a:xfrm>
              <a:off x="4500727" y="864184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21" name="object 20421"/>
            <p:cNvSpPr/>
            <p:nvPr/>
          </p:nvSpPr>
          <p:spPr>
            <a:xfrm>
              <a:off x="4506823" y="8641841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3048"/>
                  </a:ln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22" name="object 20422"/>
            <p:cNvSpPr/>
            <p:nvPr/>
          </p:nvSpPr>
          <p:spPr>
            <a:xfrm>
              <a:off x="4501489" y="8642603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2286" y="0"/>
                  </a:moveTo>
                  <a:lnTo>
                    <a:pt x="3902" y="669"/>
                  </a:lnTo>
                  <a:lnTo>
                    <a:pt x="4572" y="2285"/>
                  </a:lnTo>
                  <a:lnTo>
                    <a:pt x="3902" y="3902"/>
                  </a:lnTo>
                  <a:lnTo>
                    <a:pt x="2286" y="4571"/>
                  </a:lnTo>
                  <a:lnTo>
                    <a:pt x="669" y="3902"/>
                  </a:lnTo>
                  <a:lnTo>
                    <a:pt x="0" y="2285"/>
                  </a:lnTo>
                  <a:lnTo>
                    <a:pt x="669" y="669"/>
                  </a:lnTo>
                  <a:lnTo>
                    <a:pt x="228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23" name="object 20423"/>
            <p:cNvSpPr/>
            <p:nvPr/>
          </p:nvSpPr>
          <p:spPr>
            <a:xfrm>
              <a:off x="4500727" y="8641841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24" name="object 20424"/>
            <p:cNvSpPr/>
            <p:nvPr/>
          </p:nvSpPr>
          <p:spPr>
            <a:xfrm>
              <a:off x="4503775" y="8644889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48" y="0"/>
                  </a:moveTo>
                  <a:lnTo>
                    <a:pt x="0" y="0"/>
                  </a:lnTo>
                </a:path>
                <a:path w="3175">
                  <a:moveTo>
                    <a:pt x="304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25" name="object 20425"/>
            <p:cNvSpPr/>
            <p:nvPr/>
          </p:nvSpPr>
          <p:spPr>
            <a:xfrm>
              <a:off x="4498441" y="8642603"/>
              <a:ext cx="10795" cy="5080"/>
            </a:xfrm>
            <a:custGeom>
              <a:avLst/>
              <a:gdLst/>
              <a:ahLst/>
              <a:cxnLst/>
              <a:rect l="l" t="t" r="r" b="b"/>
              <a:pathLst>
                <a:path w="10795" h="5079">
                  <a:moveTo>
                    <a:pt x="4572" y="2286"/>
                  </a:moveTo>
                  <a:lnTo>
                    <a:pt x="3898" y="673"/>
                  </a:lnTo>
                  <a:lnTo>
                    <a:pt x="2286" y="0"/>
                  </a:lnTo>
                  <a:lnTo>
                    <a:pt x="660" y="673"/>
                  </a:lnTo>
                  <a:lnTo>
                    <a:pt x="0" y="2286"/>
                  </a:lnTo>
                  <a:lnTo>
                    <a:pt x="660" y="3911"/>
                  </a:lnTo>
                  <a:lnTo>
                    <a:pt x="2286" y="4572"/>
                  </a:lnTo>
                  <a:lnTo>
                    <a:pt x="3898" y="3911"/>
                  </a:lnTo>
                  <a:lnTo>
                    <a:pt x="4572" y="2286"/>
                  </a:lnTo>
                  <a:close/>
                </a:path>
                <a:path w="10795" h="5079">
                  <a:moveTo>
                    <a:pt x="10668" y="2286"/>
                  </a:moveTo>
                  <a:lnTo>
                    <a:pt x="9994" y="673"/>
                  </a:lnTo>
                  <a:lnTo>
                    <a:pt x="8382" y="0"/>
                  </a:lnTo>
                  <a:lnTo>
                    <a:pt x="6756" y="673"/>
                  </a:lnTo>
                  <a:lnTo>
                    <a:pt x="6096" y="2286"/>
                  </a:lnTo>
                  <a:lnTo>
                    <a:pt x="6756" y="3911"/>
                  </a:lnTo>
                  <a:lnTo>
                    <a:pt x="8382" y="4572"/>
                  </a:lnTo>
                  <a:lnTo>
                    <a:pt x="9994" y="3911"/>
                  </a:lnTo>
                  <a:lnTo>
                    <a:pt x="10668" y="228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26" name="object 20426"/>
            <p:cNvSpPr/>
            <p:nvPr/>
          </p:nvSpPr>
          <p:spPr>
            <a:xfrm>
              <a:off x="4503775" y="8641841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3048"/>
                  </a:lnTo>
                </a:path>
                <a:path h="3175">
                  <a:moveTo>
                    <a:pt x="0" y="0"/>
                  </a:move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27" name="object 20427"/>
            <p:cNvSpPr/>
            <p:nvPr/>
          </p:nvSpPr>
          <p:spPr>
            <a:xfrm>
              <a:off x="4506823" y="8644889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28" name="object 20428"/>
            <p:cNvSpPr/>
            <p:nvPr/>
          </p:nvSpPr>
          <p:spPr>
            <a:xfrm>
              <a:off x="4500727" y="8644889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48" y="0"/>
                  </a:moveTo>
                  <a:lnTo>
                    <a:pt x="0" y="0"/>
                  </a:lnTo>
                </a:path>
                <a:path w="3175">
                  <a:moveTo>
                    <a:pt x="3048" y="0"/>
                  </a:moveTo>
                  <a:lnTo>
                    <a:pt x="0" y="0"/>
                  </a:lnTo>
                </a:path>
                <a:path w="3175">
                  <a:moveTo>
                    <a:pt x="304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29" name="object 20429"/>
            <p:cNvSpPr/>
            <p:nvPr/>
          </p:nvSpPr>
          <p:spPr>
            <a:xfrm>
              <a:off x="4501489" y="8642603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2286" y="0"/>
                  </a:moveTo>
                  <a:lnTo>
                    <a:pt x="3902" y="669"/>
                  </a:lnTo>
                  <a:lnTo>
                    <a:pt x="4572" y="2285"/>
                  </a:lnTo>
                  <a:lnTo>
                    <a:pt x="3902" y="3902"/>
                  </a:lnTo>
                  <a:lnTo>
                    <a:pt x="2286" y="4571"/>
                  </a:lnTo>
                  <a:lnTo>
                    <a:pt x="669" y="3902"/>
                  </a:lnTo>
                  <a:lnTo>
                    <a:pt x="0" y="2285"/>
                  </a:lnTo>
                  <a:lnTo>
                    <a:pt x="669" y="669"/>
                  </a:lnTo>
                  <a:lnTo>
                    <a:pt x="228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30" name="object 20430"/>
            <p:cNvSpPr/>
            <p:nvPr/>
          </p:nvSpPr>
          <p:spPr>
            <a:xfrm>
              <a:off x="4503775" y="8644889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3048"/>
                  </a:moveTo>
                  <a:lnTo>
                    <a:pt x="0" y="0"/>
                  </a:lnTo>
                </a:path>
                <a:path h="3175">
                  <a:moveTo>
                    <a:pt x="0" y="3048"/>
                  </a:moveTo>
                  <a:lnTo>
                    <a:pt x="0" y="0"/>
                  </a:ln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31" name="object 20431"/>
            <p:cNvSpPr/>
            <p:nvPr/>
          </p:nvSpPr>
          <p:spPr>
            <a:xfrm>
              <a:off x="4503775" y="8644889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3048"/>
                  </a:lnTo>
                </a:path>
                <a:path h="317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32" name="object 20432"/>
            <p:cNvSpPr/>
            <p:nvPr/>
          </p:nvSpPr>
          <p:spPr>
            <a:xfrm>
              <a:off x="4503775" y="8645651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76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33" name="object 20433"/>
            <p:cNvSpPr/>
            <p:nvPr/>
          </p:nvSpPr>
          <p:spPr>
            <a:xfrm>
              <a:off x="4513681" y="8644889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34" name="object 20434"/>
            <p:cNvSpPr/>
            <p:nvPr/>
          </p:nvSpPr>
          <p:spPr>
            <a:xfrm>
              <a:off x="4511382" y="8635745"/>
              <a:ext cx="5080" cy="11430"/>
            </a:xfrm>
            <a:custGeom>
              <a:avLst/>
              <a:gdLst/>
              <a:ahLst/>
              <a:cxnLst/>
              <a:rect l="l" t="t" r="r" b="b"/>
              <a:pathLst>
                <a:path w="5079" h="11429">
                  <a:moveTo>
                    <a:pt x="4572" y="9144"/>
                  </a:moveTo>
                  <a:lnTo>
                    <a:pt x="3911" y="7531"/>
                  </a:lnTo>
                  <a:lnTo>
                    <a:pt x="2286" y="6858"/>
                  </a:lnTo>
                  <a:lnTo>
                    <a:pt x="673" y="7531"/>
                  </a:lnTo>
                  <a:lnTo>
                    <a:pt x="0" y="9144"/>
                  </a:lnTo>
                  <a:lnTo>
                    <a:pt x="673" y="10769"/>
                  </a:lnTo>
                  <a:lnTo>
                    <a:pt x="2286" y="11430"/>
                  </a:lnTo>
                  <a:lnTo>
                    <a:pt x="3911" y="10769"/>
                  </a:lnTo>
                  <a:lnTo>
                    <a:pt x="4572" y="9144"/>
                  </a:lnTo>
                  <a:close/>
                </a:path>
                <a:path w="5079" h="11429">
                  <a:moveTo>
                    <a:pt x="4572" y="2286"/>
                  </a:moveTo>
                  <a:lnTo>
                    <a:pt x="3911" y="673"/>
                  </a:lnTo>
                  <a:lnTo>
                    <a:pt x="2286" y="0"/>
                  </a:lnTo>
                  <a:lnTo>
                    <a:pt x="673" y="673"/>
                  </a:lnTo>
                  <a:lnTo>
                    <a:pt x="0" y="2286"/>
                  </a:lnTo>
                  <a:lnTo>
                    <a:pt x="673" y="3911"/>
                  </a:lnTo>
                  <a:lnTo>
                    <a:pt x="2286" y="4572"/>
                  </a:lnTo>
                  <a:lnTo>
                    <a:pt x="3911" y="3911"/>
                  </a:lnTo>
                  <a:lnTo>
                    <a:pt x="4572" y="228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35" name="object 20435"/>
            <p:cNvSpPr/>
            <p:nvPr/>
          </p:nvSpPr>
          <p:spPr>
            <a:xfrm>
              <a:off x="4510633" y="863803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48" y="0"/>
                  </a:lnTo>
                  <a:lnTo>
                    <a:pt x="3048" y="0"/>
                  </a:lnTo>
                </a:path>
                <a:path w="3175">
                  <a:moveTo>
                    <a:pt x="0" y="0"/>
                  </a:move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36" name="object 20436"/>
            <p:cNvSpPr/>
            <p:nvPr/>
          </p:nvSpPr>
          <p:spPr>
            <a:xfrm>
              <a:off x="4511395" y="8632697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2286" y="0"/>
                  </a:moveTo>
                  <a:lnTo>
                    <a:pt x="3902" y="669"/>
                  </a:lnTo>
                  <a:lnTo>
                    <a:pt x="4572" y="2286"/>
                  </a:lnTo>
                  <a:lnTo>
                    <a:pt x="3902" y="3902"/>
                  </a:lnTo>
                  <a:lnTo>
                    <a:pt x="2286" y="4572"/>
                  </a:lnTo>
                  <a:lnTo>
                    <a:pt x="669" y="3902"/>
                  </a:lnTo>
                  <a:lnTo>
                    <a:pt x="0" y="2286"/>
                  </a:lnTo>
                  <a:lnTo>
                    <a:pt x="669" y="669"/>
                  </a:lnTo>
                  <a:lnTo>
                    <a:pt x="228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37" name="object 20437"/>
            <p:cNvSpPr/>
            <p:nvPr/>
          </p:nvSpPr>
          <p:spPr>
            <a:xfrm>
              <a:off x="4510633" y="8634983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38" name="object 20438"/>
            <p:cNvSpPr/>
            <p:nvPr/>
          </p:nvSpPr>
          <p:spPr>
            <a:xfrm>
              <a:off x="4513681" y="8631173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0"/>
                  </a:moveTo>
                  <a:lnTo>
                    <a:pt x="0" y="3809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39" name="object 20439"/>
            <p:cNvSpPr/>
            <p:nvPr/>
          </p:nvSpPr>
          <p:spPr>
            <a:xfrm>
              <a:off x="4510633" y="8634983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40" name="object 20440"/>
            <p:cNvSpPr/>
            <p:nvPr/>
          </p:nvSpPr>
          <p:spPr>
            <a:xfrm>
              <a:off x="4510633" y="8631173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0"/>
                  </a:moveTo>
                  <a:lnTo>
                    <a:pt x="0" y="3809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41" name="object 20441"/>
            <p:cNvSpPr/>
            <p:nvPr/>
          </p:nvSpPr>
          <p:spPr>
            <a:xfrm>
              <a:off x="4510633" y="863803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48" y="0"/>
                  </a:lnTo>
                  <a:lnTo>
                    <a:pt x="30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42" name="object 20442"/>
            <p:cNvSpPr/>
            <p:nvPr/>
          </p:nvSpPr>
          <p:spPr>
            <a:xfrm>
              <a:off x="4511395" y="8632697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2286" y="0"/>
                  </a:moveTo>
                  <a:lnTo>
                    <a:pt x="3902" y="669"/>
                  </a:lnTo>
                  <a:lnTo>
                    <a:pt x="4572" y="2286"/>
                  </a:lnTo>
                  <a:lnTo>
                    <a:pt x="3902" y="3902"/>
                  </a:lnTo>
                  <a:lnTo>
                    <a:pt x="2286" y="4572"/>
                  </a:lnTo>
                  <a:lnTo>
                    <a:pt x="669" y="3902"/>
                  </a:lnTo>
                  <a:lnTo>
                    <a:pt x="0" y="2286"/>
                  </a:lnTo>
                  <a:lnTo>
                    <a:pt x="669" y="669"/>
                  </a:lnTo>
                  <a:lnTo>
                    <a:pt x="228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43" name="object 20443"/>
            <p:cNvSpPr/>
            <p:nvPr/>
          </p:nvSpPr>
          <p:spPr>
            <a:xfrm>
              <a:off x="4510633" y="8631173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44" name="object 20444"/>
            <p:cNvSpPr/>
            <p:nvPr/>
          </p:nvSpPr>
          <p:spPr>
            <a:xfrm>
              <a:off x="4510633" y="8634983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3047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45" name="object 20445"/>
            <p:cNvSpPr/>
            <p:nvPr/>
          </p:nvSpPr>
          <p:spPr>
            <a:xfrm>
              <a:off x="4513681" y="8634983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3047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46" name="object 20446"/>
            <p:cNvSpPr/>
            <p:nvPr/>
          </p:nvSpPr>
          <p:spPr>
            <a:xfrm>
              <a:off x="4510633" y="863803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47" name="object 20447"/>
            <p:cNvSpPr/>
            <p:nvPr/>
          </p:nvSpPr>
          <p:spPr>
            <a:xfrm>
              <a:off x="4510633" y="8634983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48" name="object 20448"/>
            <p:cNvSpPr/>
            <p:nvPr/>
          </p:nvSpPr>
          <p:spPr>
            <a:xfrm>
              <a:off x="4510633" y="8634983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3047"/>
                  </a:moveTo>
                  <a:lnTo>
                    <a:pt x="0" y="0"/>
                  </a:lnTo>
                  <a:lnTo>
                    <a:pt x="0" y="0"/>
                  </a:lnTo>
                </a:path>
                <a:path h="3175">
                  <a:moveTo>
                    <a:pt x="0" y="3047"/>
                  </a:moveTo>
                  <a:lnTo>
                    <a:pt x="0" y="3047"/>
                  </a:lnTo>
                  <a:lnTo>
                    <a:pt x="0" y="3047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49" name="object 20449"/>
            <p:cNvSpPr/>
            <p:nvPr/>
          </p:nvSpPr>
          <p:spPr>
            <a:xfrm>
              <a:off x="4508347" y="8632697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2286" y="0"/>
                  </a:moveTo>
                  <a:lnTo>
                    <a:pt x="3902" y="669"/>
                  </a:lnTo>
                  <a:lnTo>
                    <a:pt x="4572" y="2286"/>
                  </a:lnTo>
                  <a:lnTo>
                    <a:pt x="3902" y="3902"/>
                  </a:lnTo>
                  <a:lnTo>
                    <a:pt x="2286" y="4572"/>
                  </a:lnTo>
                  <a:lnTo>
                    <a:pt x="669" y="3902"/>
                  </a:lnTo>
                  <a:lnTo>
                    <a:pt x="0" y="2286"/>
                  </a:lnTo>
                  <a:lnTo>
                    <a:pt x="669" y="669"/>
                  </a:lnTo>
                  <a:lnTo>
                    <a:pt x="228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50" name="object 20450"/>
            <p:cNvSpPr/>
            <p:nvPr/>
          </p:nvSpPr>
          <p:spPr>
            <a:xfrm>
              <a:off x="4513681" y="8638031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51" name="object 20451"/>
            <p:cNvSpPr/>
            <p:nvPr/>
          </p:nvSpPr>
          <p:spPr>
            <a:xfrm>
              <a:off x="4513681" y="8631173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3809"/>
                  </a:moveTo>
                  <a:lnTo>
                    <a:pt x="0" y="0"/>
                  </a:lnTo>
                </a:path>
                <a:path h="3809">
                  <a:moveTo>
                    <a:pt x="0" y="3809"/>
                  </a:moveTo>
                  <a:lnTo>
                    <a:pt x="0" y="0"/>
                  </a:lnTo>
                  <a:lnTo>
                    <a:pt x="0" y="0"/>
                  </a:lnTo>
                </a:path>
                <a:path h="3809">
                  <a:moveTo>
                    <a:pt x="0" y="3809"/>
                  </a:moveTo>
                  <a:lnTo>
                    <a:pt x="0" y="0"/>
                  </a:lnTo>
                </a:path>
                <a:path h="3809">
                  <a:moveTo>
                    <a:pt x="0" y="3809"/>
                  </a:moveTo>
                  <a:lnTo>
                    <a:pt x="0" y="3809"/>
                  </a:lnTo>
                  <a:lnTo>
                    <a:pt x="0" y="3809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52" name="object 20452"/>
            <p:cNvSpPr/>
            <p:nvPr/>
          </p:nvSpPr>
          <p:spPr>
            <a:xfrm>
              <a:off x="4513681" y="8634983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59">
                  <a:moveTo>
                    <a:pt x="0" y="3048"/>
                  </a:moveTo>
                  <a:lnTo>
                    <a:pt x="0" y="0"/>
                  </a:lnTo>
                </a:path>
                <a:path h="10159">
                  <a:moveTo>
                    <a:pt x="0" y="3048"/>
                  </a:moveTo>
                  <a:lnTo>
                    <a:pt x="0" y="0"/>
                  </a:lnTo>
                </a:path>
                <a:path h="10159">
                  <a:moveTo>
                    <a:pt x="0" y="3048"/>
                  </a:moveTo>
                  <a:lnTo>
                    <a:pt x="0" y="0"/>
                  </a:lnTo>
                </a:path>
                <a:path h="10159">
                  <a:moveTo>
                    <a:pt x="0" y="3048"/>
                  </a:moveTo>
                  <a:lnTo>
                    <a:pt x="0" y="0"/>
                  </a:lnTo>
                </a:path>
                <a:path h="10159">
                  <a:moveTo>
                    <a:pt x="0" y="3048"/>
                  </a:moveTo>
                  <a:lnTo>
                    <a:pt x="0" y="9906"/>
                  </a:lnTo>
                </a:path>
                <a:path h="10159">
                  <a:moveTo>
                    <a:pt x="0" y="3048"/>
                  </a:moveTo>
                  <a:lnTo>
                    <a:pt x="0" y="3048"/>
                  </a:lnTo>
                  <a:lnTo>
                    <a:pt x="0" y="990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53" name="object 20453"/>
            <p:cNvSpPr/>
            <p:nvPr/>
          </p:nvSpPr>
          <p:spPr>
            <a:xfrm>
              <a:off x="4511395" y="8632697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2286" y="0"/>
                  </a:moveTo>
                  <a:lnTo>
                    <a:pt x="3902" y="669"/>
                  </a:lnTo>
                  <a:lnTo>
                    <a:pt x="4572" y="2286"/>
                  </a:lnTo>
                  <a:lnTo>
                    <a:pt x="3902" y="3902"/>
                  </a:lnTo>
                  <a:lnTo>
                    <a:pt x="2286" y="4572"/>
                  </a:lnTo>
                  <a:lnTo>
                    <a:pt x="669" y="3902"/>
                  </a:lnTo>
                  <a:lnTo>
                    <a:pt x="0" y="2286"/>
                  </a:lnTo>
                  <a:lnTo>
                    <a:pt x="669" y="669"/>
                  </a:lnTo>
                  <a:lnTo>
                    <a:pt x="228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54" name="object 20454"/>
            <p:cNvSpPr/>
            <p:nvPr/>
          </p:nvSpPr>
          <p:spPr>
            <a:xfrm>
              <a:off x="4510633" y="8638031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0"/>
                  </a:moveTo>
                  <a:lnTo>
                    <a:pt x="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55" name="object 20455"/>
            <p:cNvSpPr/>
            <p:nvPr/>
          </p:nvSpPr>
          <p:spPr>
            <a:xfrm>
              <a:off x="4513681" y="8638031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0"/>
                  </a:moveTo>
                  <a:lnTo>
                    <a:pt x="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56" name="object 20456"/>
            <p:cNvSpPr/>
            <p:nvPr/>
          </p:nvSpPr>
          <p:spPr>
            <a:xfrm>
              <a:off x="4510633" y="8641841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0"/>
                  </a:moveTo>
                  <a:lnTo>
                    <a:pt x="3048" y="0"/>
                  </a:lnTo>
                </a:path>
                <a:path w="3175" h="3175">
                  <a:moveTo>
                    <a:pt x="0" y="0"/>
                  </a:moveTo>
                  <a:lnTo>
                    <a:pt x="0" y="3048"/>
                  </a:lnTo>
                  <a:lnTo>
                    <a:pt x="3048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57" name="object 20457"/>
            <p:cNvSpPr/>
            <p:nvPr/>
          </p:nvSpPr>
          <p:spPr>
            <a:xfrm>
              <a:off x="4513681" y="8641841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3048"/>
                  </a:ln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58" name="object 20458"/>
            <p:cNvSpPr/>
            <p:nvPr/>
          </p:nvSpPr>
          <p:spPr>
            <a:xfrm>
              <a:off x="4508347" y="8642603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2286" y="0"/>
                  </a:moveTo>
                  <a:lnTo>
                    <a:pt x="3902" y="669"/>
                  </a:lnTo>
                  <a:lnTo>
                    <a:pt x="4572" y="2286"/>
                  </a:lnTo>
                  <a:lnTo>
                    <a:pt x="3902" y="3902"/>
                  </a:lnTo>
                  <a:lnTo>
                    <a:pt x="2286" y="4572"/>
                  </a:lnTo>
                  <a:lnTo>
                    <a:pt x="669" y="3902"/>
                  </a:lnTo>
                  <a:lnTo>
                    <a:pt x="0" y="2286"/>
                  </a:lnTo>
                  <a:lnTo>
                    <a:pt x="669" y="669"/>
                  </a:lnTo>
                  <a:lnTo>
                    <a:pt x="228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59" name="object 20459"/>
            <p:cNvSpPr/>
            <p:nvPr/>
          </p:nvSpPr>
          <p:spPr>
            <a:xfrm>
              <a:off x="4510633" y="8644889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048" y="0"/>
                  </a:moveTo>
                  <a:lnTo>
                    <a:pt x="0" y="0"/>
                  </a:lnTo>
                </a:path>
                <a:path w="3175" h="3175">
                  <a:moveTo>
                    <a:pt x="3048" y="0"/>
                  </a:moveTo>
                  <a:lnTo>
                    <a:pt x="0" y="0"/>
                  </a:lnTo>
                </a:path>
                <a:path w="3175" h="3175">
                  <a:moveTo>
                    <a:pt x="3048" y="0"/>
                  </a:moveTo>
                  <a:lnTo>
                    <a:pt x="3048" y="0"/>
                  </a:lnTo>
                  <a:lnTo>
                    <a:pt x="3048" y="3048"/>
                  </a:lnTo>
                </a:path>
                <a:path w="3175" h="3175">
                  <a:moveTo>
                    <a:pt x="3048" y="0"/>
                  </a:moveTo>
                  <a:lnTo>
                    <a:pt x="3048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60" name="object 20460"/>
            <p:cNvSpPr/>
            <p:nvPr/>
          </p:nvSpPr>
          <p:spPr>
            <a:xfrm>
              <a:off x="4508347" y="8642603"/>
              <a:ext cx="7620" cy="5080"/>
            </a:xfrm>
            <a:custGeom>
              <a:avLst/>
              <a:gdLst/>
              <a:ahLst/>
              <a:cxnLst/>
              <a:rect l="l" t="t" r="r" b="b"/>
              <a:pathLst>
                <a:path w="7620" h="5079">
                  <a:moveTo>
                    <a:pt x="7620" y="2286"/>
                  </a:moveTo>
                  <a:lnTo>
                    <a:pt x="6946" y="673"/>
                  </a:lnTo>
                  <a:lnTo>
                    <a:pt x="5334" y="0"/>
                  </a:lnTo>
                  <a:lnTo>
                    <a:pt x="3797" y="635"/>
                  </a:lnTo>
                  <a:lnTo>
                    <a:pt x="2286" y="0"/>
                  </a:lnTo>
                  <a:lnTo>
                    <a:pt x="660" y="673"/>
                  </a:lnTo>
                  <a:lnTo>
                    <a:pt x="0" y="2286"/>
                  </a:lnTo>
                  <a:lnTo>
                    <a:pt x="660" y="3911"/>
                  </a:lnTo>
                  <a:lnTo>
                    <a:pt x="2286" y="4572"/>
                  </a:lnTo>
                  <a:lnTo>
                    <a:pt x="3797" y="3962"/>
                  </a:lnTo>
                  <a:lnTo>
                    <a:pt x="5334" y="4572"/>
                  </a:lnTo>
                  <a:lnTo>
                    <a:pt x="6946" y="3911"/>
                  </a:lnTo>
                  <a:lnTo>
                    <a:pt x="7620" y="228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61" name="object 20461"/>
            <p:cNvSpPr/>
            <p:nvPr/>
          </p:nvSpPr>
          <p:spPr>
            <a:xfrm>
              <a:off x="4514443" y="8646413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62" name="object 20462"/>
            <p:cNvSpPr/>
            <p:nvPr/>
          </p:nvSpPr>
          <p:spPr>
            <a:xfrm>
              <a:off x="4514443" y="8635745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61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63" name="object 20463"/>
            <p:cNvSpPr/>
            <p:nvPr/>
          </p:nvSpPr>
          <p:spPr>
            <a:xfrm>
              <a:off x="4513681" y="8635745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761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64" name="object 20464"/>
            <p:cNvSpPr/>
            <p:nvPr/>
          </p:nvSpPr>
          <p:spPr>
            <a:xfrm>
              <a:off x="4510633" y="8644889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48" y="0"/>
                  </a:moveTo>
                  <a:lnTo>
                    <a:pt x="0" y="0"/>
                  </a:lnTo>
                  <a:lnTo>
                    <a:pt x="30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65" name="object 20465"/>
            <p:cNvSpPr/>
            <p:nvPr/>
          </p:nvSpPr>
          <p:spPr>
            <a:xfrm>
              <a:off x="4503775" y="8583929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5">
                  <a:moveTo>
                    <a:pt x="0" y="0"/>
                  </a:moveTo>
                  <a:lnTo>
                    <a:pt x="16764" y="0"/>
                  </a:lnTo>
                </a:path>
                <a:path w="17145">
                  <a:moveTo>
                    <a:pt x="0" y="0"/>
                  </a:moveTo>
                  <a:lnTo>
                    <a:pt x="1676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66" name="object 20466"/>
            <p:cNvSpPr/>
            <p:nvPr/>
          </p:nvSpPr>
          <p:spPr>
            <a:xfrm>
              <a:off x="4503775" y="8580881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5">
                  <a:moveTo>
                    <a:pt x="685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67" name="object 20467"/>
            <p:cNvSpPr/>
            <p:nvPr/>
          </p:nvSpPr>
          <p:spPr>
            <a:xfrm>
              <a:off x="4503775" y="8587739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5">
                  <a:moveTo>
                    <a:pt x="685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68" name="object 20468"/>
            <p:cNvSpPr/>
            <p:nvPr/>
          </p:nvSpPr>
          <p:spPr>
            <a:xfrm>
              <a:off x="4503775" y="8580881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3047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69" name="object 20469"/>
            <p:cNvSpPr/>
            <p:nvPr/>
          </p:nvSpPr>
          <p:spPr>
            <a:xfrm>
              <a:off x="4503775" y="858392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3809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70" name="object 20470"/>
            <p:cNvSpPr/>
            <p:nvPr/>
          </p:nvSpPr>
          <p:spPr>
            <a:xfrm>
              <a:off x="4501489" y="8585453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2286" y="0"/>
                  </a:moveTo>
                  <a:lnTo>
                    <a:pt x="3902" y="669"/>
                  </a:lnTo>
                  <a:lnTo>
                    <a:pt x="4572" y="2285"/>
                  </a:lnTo>
                  <a:lnTo>
                    <a:pt x="3902" y="3902"/>
                  </a:lnTo>
                  <a:lnTo>
                    <a:pt x="2286" y="4571"/>
                  </a:lnTo>
                  <a:lnTo>
                    <a:pt x="669" y="3902"/>
                  </a:lnTo>
                  <a:lnTo>
                    <a:pt x="0" y="2285"/>
                  </a:lnTo>
                  <a:lnTo>
                    <a:pt x="669" y="669"/>
                  </a:lnTo>
                  <a:lnTo>
                    <a:pt x="228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71" name="object 20471"/>
            <p:cNvSpPr/>
            <p:nvPr/>
          </p:nvSpPr>
          <p:spPr>
            <a:xfrm>
              <a:off x="4503775" y="8580881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4">
                  <a:moveTo>
                    <a:pt x="0" y="0"/>
                  </a:moveTo>
                  <a:lnTo>
                    <a:pt x="0" y="685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72" name="object 20472"/>
            <p:cNvSpPr/>
            <p:nvPr/>
          </p:nvSpPr>
          <p:spPr>
            <a:xfrm>
              <a:off x="4501489" y="8578595"/>
              <a:ext cx="5080" cy="11430"/>
            </a:xfrm>
            <a:custGeom>
              <a:avLst/>
              <a:gdLst/>
              <a:ahLst/>
              <a:cxnLst/>
              <a:rect l="l" t="t" r="r" b="b"/>
              <a:pathLst>
                <a:path w="5079" h="11429">
                  <a:moveTo>
                    <a:pt x="4572" y="9144"/>
                  </a:moveTo>
                  <a:lnTo>
                    <a:pt x="3898" y="7531"/>
                  </a:lnTo>
                  <a:lnTo>
                    <a:pt x="2286" y="6858"/>
                  </a:lnTo>
                  <a:lnTo>
                    <a:pt x="660" y="7531"/>
                  </a:lnTo>
                  <a:lnTo>
                    <a:pt x="0" y="9144"/>
                  </a:lnTo>
                  <a:lnTo>
                    <a:pt x="660" y="10769"/>
                  </a:lnTo>
                  <a:lnTo>
                    <a:pt x="2286" y="11430"/>
                  </a:lnTo>
                  <a:lnTo>
                    <a:pt x="3898" y="10769"/>
                  </a:lnTo>
                  <a:lnTo>
                    <a:pt x="4572" y="9144"/>
                  </a:lnTo>
                  <a:close/>
                </a:path>
                <a:path w="5079" h="11429">
                  <a:moveTo>
                    <a:pt x="4572" y="2286"/>
                  </a:moveTo>
                  <a:lnTo>
                    <a:pt x="3898" y="673"/>
                  </a:lnTo>
                  <a:lnTo>
                    <a:pt x="2286" y="0"/>
                  </a:lnTo>
                  <a:lnTo>
                    <a:pt x="660" y="673"/>
                  </a:lnTo>
                  <a:lnTo>
                    <a:pt x="0" y="2286"/>
                  </a:lnTo>
                  <a:lnTo>
                    <a:pt x="660" y="3911"/>
                  </a:lnTo>
                  <a:lnTo>
                    <a:pt x="2286" y="4572"/>
                  </a:lnTo>
                  <a:lnTo>
                    <a:pt x="3898" y="3911"/>
                  </a:lnTo>
                  <a:lnTo>
                    <a:pt x="4572" y="228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73" name="object 20473"/>
            <p:cNvSpPr/>
            <p:nvPr/>
          </p:nvSpPr>
          <p:spPr>
            <a:xfrm>
              <a:off x="4503775" y="8580881"/>
              <a:ext cx="3175" cy="6985"/>
            </a:xfrm>
            <a:custGeom>
              <a:avLst/>
              <a:gdLst/>
              <a:ahLst/>
              <a:cxnLst/>
              <a:rect l="l" t="t" r="r" b="b"/>
              <a:pathLst>
                <a:path w="3175" h="6984">
                  <a:moveTo>
                    <a:pt x="3048" y="0"/>
                  </a:moveTo>
                  <a:lnTo>
                    <a:pt x="0" y="0"/>
                  </a:lnTo>
                  <a:lnTo>
                    <a:pt x="0" y="685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74" name="object 20474"/>
            <p:cNvSpPr/>
            <p:nvPr/>
          </p:nvSpPr>
          <p:spPr>
            <a:xfrm>
              <a:off x="4503775" y="8587739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4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75" name="object 20475"/>
            <p:cNvSpPr/>
            <p:nvPr/>
          </p:nvSpPr>
          <p:spPr>
            <a:xfrm>
              <a:off x="4517491" y="8570213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0"/>
                  </a:moveTo>
                  <a:lnTo>
                    <a:pt x="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76" name="object 20476"/>
            <p:cNvSpPr/>
            <p:nvPr/>
          </p:nvSpPr>
          <p:spPr>
            <a:xfrm>
              <a:off x="4513681" y="8580881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4">
                  <a:moveTo>
                    <a:pt x="0" y="0"/>
                  </a:moveTo>
                  <a:lnTo>
                    <a:pt x="0" y="685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77" name="object 20477"/>
            <p:cNvSpPr/>
            <p:nvPr/>
          </p:nvSpPr>
          <p:spPr>
            <a:xfrm>
              <a:off x="4517491" y="8580881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78" name="object 20478"/>
            <p:cNvSpPr/>
            <p:nvPr/>
          </p:nvSpPr>
          <p:spPr>
            <a:xfrm>
              <a:off x="4517491" y="8580881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4">
                  <a:moveTo>
                    <a:pt x="0" y="6857"/>
                  </a:moveTo>
                  <a:lnTo>
                    <a:pt x="0" y="6857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79" name="object 20479"/>
            <p:cNvSpPr/>
            <p:nvPr/>
          </p:nvSpPr>
          <p:spPr>
            <a:xfrm>
              <a:off x="4515205" y="8585453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2286" y="0"/>
                  </a:moveTo>
                  <a:lnTo>
                    <a:pt x="3902" y="669"/>
                  </a:lnTo>
                  <a:lnTo>
                    <a:pt x="4572" y="2285"/>
                  </a:lnTo>
                  <a:lnTo>
                    <a:pt x="3902" y="3902"/>
                  </a:lnTo>
                  <a:lnTo>
                    <a:pt x="2286" y="4571"/>
                  </a:lnTo>
                  <a:lnTo>
                    <a:pt x="669" y="3902"/>
                  </a:lnTo>
                  <a:lnTo>
                    <a:pt x="0" y="2285"/>
                  </a:lnTo>
                  <a:lnTo>
                    <a:pt x="669" y="669"/>
                  </a:lnTo>
                  <a:lnTo>
                    <a:pt x="228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80" name="object 20480"/>
            <p:cNvSpPr/>
            <p:nvPr/>
          </p:nvSpPr>
          <p:spPr>
            <a:xfrm>
              <a:off x="4517491" y="8580881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4">
                  <a:moveTo>
                    <a:pt x="0" y="0"/>
                  </a:moveTo>
                  <a:lnTo>
                    <a:pt x="0" y="685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81" name="object 20481"/>
            <p:cNvSpPr/>
            <p:nvPr/>
          </p:nvSpPr>
          <p:spPr>
            <a:xfrm>
              <a:off x="4508347" y="8578595"/>
              <a:ext cx="5080" cy="11430"/>
            </a:xfrm>
            <a:custGeom>
              <a:avLst/>
              <a:gdLst/>
              <a:ahLst/>
              <a:cxnLst/>
              <a:rect l="l" t="t" r="r" b="b"/>
              <a:pathLst>
                <a:path w="5079" h="11429">
                  <a:moveTo>
                    <a:pt x="4572" y="9144"/>
                  </a:moveTo>
                  <a:lnTo>
                    <a:pt x="3898" y="7531"/>
                  </a:lnTo>
                  <a:lnTo>
                    <a:pt x="2286" y="6858"/>
                  </a:lnTo>
                  <a:lnTo>
                    <a:pt x="660" y="7531"/>
                  </a:lnTo>
                  <a:lnTo>
                    <a:pt x="0" y="9144"/>
                  </a:lnTo>
                  <a:lnTo>
                    <a:pt x="660" y="10769"/>
                  </a:lnTo>
                  <a:lnTo>
                    <a:pt x="2286" y="11430"/>
                  </a:lnTo>
                  <a:lnTo>
                    <a:pt x="3898" y="10769"/>
                  </a:lnTo>
                  <a:lnTo>
                    <a:pt x="4572" y="9144"/>
                  </a:lnTo>
                  <a:close/>
                </a:path>
                <a:path w="5079" h="11429">
                  <a:moveTo>
                    <a:pt x="4572" y="2286"/>
                  </a:moveTo>
                  <a:lnTo>
                    <a:pt x="3898" y="673"/>
                  </a:lnTo>
                  <a:lnTo>
                    <a:pt x="2286" y="0"/>
                  </a:lnTo>
                  <a:lnTo>
                    <a:pt x="660" y="673"/>
                  </a:lnTo>
                  <a:lnTo>
                    <a:pt x="0" y="2286"/>
                  </a:lnTo>
                  <a:lnTo>
                    <a:pt x="660" y="3911"/>
                  </a:lnTo>
                  <a:lnTo>
                    <a:pt x="2286" y="4572"/>
                  </a:lnTo>
                  <a:lnTo>
                    <a:pt x="3898" y="3911"/>
                  </a:lnTo>
                  <a:lnTo>
                    <a:pt x="4572" y="228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82" name="object 20482"/>
            <p:cNvSpPr/>
            <p:nvPr/>
          </p:nvSpPr>
          <p:spPr>
            <a:xfrm>
              <a:off x="4506823" y="8583929"/>
              <a:ext cx="10795" cy="3810"/>
            </a:xfrm>
            <a:custGeom>
              <a:avLst/>
              <a:gdLst/>
              <a:ahLst/>
              <a:cxnLst/>
              <a:rect l="l" t="t" r="r" b="b"/>
              <a:pathLst>
                <a:path w="10795" h="3809">
                  <a:moveTo>
                    <a:pt x="0" y="0"/>
                  </a:moveTo>
                  <a:lnTo>
                    <a:pt x="0" y="3809"/>
                  </a:lnTo>
                </a:path>
                <a:path w="10795" h="3809">
                  <a:moveTo>
                    <a:pt x="0" y="0"/>
                  </a:moveTo>
                  <a:lnTo>
                    <a:pt x="1066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83" name="object 20483"/>
            <p:cNvSpPr/>
            <p:nvPr/>
          </p:nvSpPr>
          <p:spPr>
            <a:xfrm>
              <a:off x="4504537" y="8581643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2286" y="0"/>
                  </a:moveTo>
                  <a:lnTo>
                    <a:pt x="3902" y="669"/>
                  </a:lnTo>
                  <a:lnTo>
                    <a:pt x="4572" y="2286"/>
                  </a:lnTo>
                  <a:lnTo>
                    <a:pt x="3902" y="3902"/>
                  </a:lnTo>
                  <a:lnTo>
                    <a:pt x="2286" y="4572"/>
                  </a:lnTo>
                  <a:lnTo>
                    <a:pt x="669" y="3902"/>
                  </a:lnTo>
                  <a:lnTo>
                    <a:pt x="0" y="2286"/>
                  </a:lnTo>
                  <a:lnTo>
                    <a:pt x="669" y="669"/>
                  </a:lnTo>
                  <a:lnTo>
                    <a:pt x="228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84" name="object 20484"/>
            <p:cNvSpPr/>
            <p:nvPr/>
          </p:nvSpPr>
          <p:spPr>
            <a:xfrm>
              <a:off x="4506823" y="8583929"/>
              <a:ext cx="10795" cy="3810"/>
            </a:xfrm>
            <a:custGeom>
              <a:avLst/>
              <a:gdLst/>
              <a:ahLst/>
              <a:cxnLst/>
              <a:rect l="l" t="t" r="r" b="b"/>
              <a:pathLst>
                <a:path w="10795" h="3809">
                  <a:moveTo>
                    <a:pt x="0" y="3809"/>
                  </a:moveTo>
                  <a:lnTo>
                    <a:pt x="0" y="0"/>
                  </a:lnTo>
                </a:path>
                <a:path w="10795" h="3809">
                  <a:moveTo>
                    <a:pt x="0" y="3809"/>
                  </a:moveTo>
                  <a:lnTo>
                    <a:pt x="10668" y="3809"/>
                  </a:lnTo>
                </a:path>
                <a:path w="10795" h="3809">
                  <a:moveTo>
                    <a:pt x="0" y="3809"/>
                  </a:moveTo>
                  <a:lnTo>
                    <a:pt x="0" y="3809"/>
                  </a:lnTo>
                  <a:lnTo>
                    <a:pt x="10668" y="3809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85" name="object 20485"/>
            <p:cNvSpPr/>
            <p:nvPr/>
          </p:nvSpPr>
          <p:spPr>
            <a:xfrm>
              <a:off x="4506823" y="8583929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5">
                  <a:moveTo>
                    <a:pt x="0" y="0"/>
                  </a:moveTo>
                  <a:lnTo>
                    <a:pt x="1066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86" name="object 20486"/>
            <p:cNvSpPr/>
            <p:nvPr/>
          </p:nvSpPr>
          <p:spPr>
            <a:xfrm>
              <a:off x="4511395" y="8578595"/>
              <a:ext cx="5080" cy="11430"/>
            </a:xfrm>
            <a:custGeom>
              <a:avLst/>
              <a:gdLst/>
              <a:ahLst/>
              <a:cxnLst/>
              <a:rect l="l" t="t" r="r" b="b"/>
              <a:pathLst>
                <a:path w="5079" h="11429">
                  <a:moveTo>
                    <a:pt x="4572" y="2286"/>
                  </a:moveTo>
                  <a:lnTo>
                    <a:pt x="3898" y="673"/>
                  </a:lnTo>
                  <a:lnTo>
                    <a:pt x="2286" y="0"/>
                  </a:lnTo>
                  <a:lnTo>
                    <a:pt x="660" y="673"/>
                  </a:lnTo>
                  <a:lnTo>
                    <a:pt x="0" y="2286"/>
                  </a:lnTo>
                  <a:lnTo>
                    <a:pt x="609" y="3822"/>
                  </a:lnTo>
                  <a:lnTo>
                    <a:pt x="0" y="5334"/>
                  </a:lnTo>
                  <a:lnTo>
                    <a:pt x="660" y="6959"/>
                  </a:lnTo>
                  <a:lnTo>
                    <a:pt x="1346" y="7251"/>
                  </a:lnTo>
                  <a:lnTo>
                    <a:pt x="660" y="7531"/>
                  </a:lnTo>
                  <a:lnTo>
                    <a:pt x="0" y="9144"/>
                  </a:lnTo>
                  <a:lnTo>
                    <a:pt x="660" y="10769"/>
                  </a:lnTo>
                  <a:lnTo>
                    <a:pt x="2286" y="11430"/>
                  </a:lnTo>
                  <a:lnTo>
                    <a:pt x="3898" y="10769"/>
                  </a:lnTo>
                  <a:lnTo>
                    <a:pt x="4572" y="9144"/>
                  </a:lnTo>
                  <a:lnTo>
                    <a:pt x="3898" y="7531"/>
                  </a:lnTo>
                  <a:lnTo>
                    <a:pt x="3200" y="7251"/>
                  </a:lnTo>
                  <a:lnTo>
                    <a:pt x="3898" y="6959"/>
                  </a:lnTo>
                  <a:lnTo>
                    <a:pt x="4572" y="5334"/>
                  </a:lnTo>
                  <a:lnTo>
                    <a:pt x="3937" y="3822"/>
                  </a:lnTo>
                  <a:lnTo>
                    <a:pt x="4572" y="228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87" name="object 20487"/>
            <p:cNvSpPr/>
            <p:nvPr/>
          </p:nvSpPr>
          <p:spPr>
            <a:xfrm>
              <a:off x="4513681" y="8580881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4">
                  <a:moveTo>
                    <a:pt x="0" y="6857"/>
                  </a:moveTo>
                  <a:lnTo>
                    <a:pt x="0" y="3047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88" name="object 20488"/>
            <p:cNvSpPr/>
            <p:nvPr/>
          </p:nvSpPr>
          <p:spPr>
            <a:xfrm>
              <a:off x="4520539" y="8570213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89" name="object 20489"/>
            <p:cNvSpPr/>
            <p:nvPr/>
          </p:nvSpPr>
          <p:spPr>
            <a:xfrm>
              <a:off x="4515205" y="8571737"/>
              <a:ext cx="11430" cy="5080"/>
            </a:xfrm>
            <a:custGeom>
              <a:avLst/>
              <a:gdLst/>
              <a:ahLst/>
              <a:cxnLst/>
              <a:rect l="l" t="t" r="r" b="b"/>
              <a:pathLst>
                <a:path w="11429" h="5079">
                  <a:moveTo>
                    <a:pt x="4572" y="2286"/>
                  </a:moveTo>
                  <a:lnTo>
                    <a:pt x="3898" y="673"/>
                  </a:lnTo>
                  <a:lnTo>
                    <a:pt x="2286" y="0"/>
                  </a:lnTo>
                  <a:lnTo>
                    <a:pt x="660" y="673"/>
                  </a:lnTo>
                  <a:lnTo>
                    <a:pt x="0" y="2286"/>
                  </a:lnTo>
                  <a:lnTo>
                    <a:pt x="660" y="3911"/>
                  </a:lnTo>
                  <a:lnTo>
                    <a:pt x="2286" y="4572"/>
                  </a:lnTo>
                  <a:lnTo>
                    <a:pt x="3898" y="3911"/>
                  </a:lnTo>
                  <a:lnTo>
                    <a:pt x="4572" y="2286"/>
                  </a:lnTo>
                  <a:close/>
                </a:path>
                <a:path w="11429" h="5079">
                  <a:moveTo>
                    <a:pt x="11430" y="2286"/>
                  </a:moveTo>
                  <a:lnTo>
                    <a:pt x="10756" y="673"/>
                  </a:lnTo>
                  <a:lnTo>
                    <a:pt x="9144" y="0"/>
                  </a:lnTo>
                  <a:lnTo>
                    <a:pt x="7518" y="673"/>
                  </a:lnTo>
                  <a:lnTo>
                    <a:pt x="6858" y="2286"/>
                  </a:lnTo>
                  <a:lnTo>
                    <a:pt x="7518" y="3911"/>
                  </a:lnTo>
                  <a:lnTo>
                    <a:pt x="9144" y="4572"/>
                  </a:lnTo>
                  <a:lnTo>
                    <a:pt x="10756" y="3911"/>
                  </a:lnTo>
                  <a:lnTo>
                    <a:pt x="11430" y="228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90" name="object 20490"/>
            <p:cNvSpPr/>
            <p:nvPr/>
          </p:nvSpPr>
          <p:spPr>
            <a:xfrm>
              <a:off x="4524349" y="8574023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91" name="object 20491"/>
            <p:cNvSpPr/>
            <p:nvPr/>
          </p:nvSpPr>
          <p:spPr>
            <a:xfrm>
              <a:off x="4517491" y="8574023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0" y="0"/>
                  </a:lnTo>
                  <a:lnTo>
                    <a:pt x="30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92" name="object 20492"/>
            <p:cNvSpPr/>
            <p:nvPr/>
          </p:nvSpPr>
          <p:spPr>
            <a:xfrm>
              <a:off x="4517491" y="8574023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5">
                  <a:moveTo>
                    <a:pt x="6858" y="0"/>
                  </a:moveTo>
                  <a:lnTo>
                    <a:pt x="0" y="0"/>
                  </a:lnTo>
                  <a:lnTo>
                    <a:pt x="6858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93" name="object 20493"/>
            <p:cNvSpPr/>
            <p:nvPr/>
          </p:nvSpPr>
          <p:spPr>
            <a:xfrm>
              <a:off x="4515205" y="8574785"/>
              <a:ext cx="11430" cy="5080"/>
            </a:xfrm>
            <a:custGeom>
              <a:avLst/>
              <a:gdLst/>
              <a:ahLst/>
              <a:cxnLst/>
              <a:rect l="l" t="t" r="r" b="b"/>
              <a:pathLst>
                <a:path w="11429" h="5079">
                  <a:moveTo>
                    <a:pt x="4572" y="2286"/>
                  </a:moveTo>
                  <a:lnTo>
                    <a:pt x="3898" y="673"/>
                  </a:lnTo>
                  <a:lnTo>
                    <a:pt x="2286" y="0"/>
                  </a:lnTo>
                  <a:lnTo>
                    <a:pt x="660" y="673"/>
                  </a:lnTo>
                  <a:lnTo>
                    <a:pt x="0" y="2286"/>
                  </a:lnTo>
                  <a:lnTo>
                    <a:pt x="660" y="3911"/>
                  </a:lnTo>
                  <a:lnTo>
                    <a:pt x="2286" y="4572"/>
                  </a:lnTo>
                  <a:lnTo>
                    <a:pt x="3898" y="3911"/>
                  </a:lnTo>
                  <a:lnTo>
                    <a:pt x="4572" y="2286"/>
                  </a:lnTo>
                  <a:close/>
                </a:path>
                <a:path w="11429" h="5079">
                  <a:moveTo>
                    <a:pt x="11430" y="2286"/>
                  </a:moveTo>
                  <a:lnTo>
                    <a:pt x="10756" y="673"/>
                  </a:lnTo>
                  <a:lnTo>
                    <a:pt x="9144" y="0"/>
                  </a:lnTo>
                  <a:lnTo>
                    <a:pt x="7518" y="673"/>
                  </a:lnTo>
                  <a:lnTo>
                    <a:pt x="6858" y="2286"/>
                  </a:lnTo>
                  <a:lnTo>
                    <a:pt x="7518" y="3911"/>
                  </a:lnTo>
                  <a:lnTo>
                    <a:pt x="9144" y="4572"/>
                  </a:lnTo>
                  <a:lnTo>
                    <a:pt x="10756" y="3911"/>
                  </a:lnTo>
                  <a:lnTo>
                    <a:pt x="11430" y="228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94" name="object 20494"/>
            <p:cNvSpPr/>
            <p:nvPr/>
          </p:nvSpPr>
          <p:spPr>
            <a:xfrm>
              <a:off x="4524349" y="8577071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95" name="object 20495"/>
            <p:cNvSpPr/>
            <p:nvPr/>
          </p:nvSpPr>
          <p:spPr>
            <a:xfrm>
              <a:off x="4515205" y="8574785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2286" y="0"/>
                  </a:moveTo>
                  <a:lnTo>
                    <a:pt x="3902" y="669"/>
                  </a:lnTo>
                  <a:lnTo>
                    <a:pt x="4572" y="2286"/>
                  </a:lnTo>
                  <a:lnTo>
                    <a:pt x="3902" y="3902"/>
                  </a:lnTo>
                  <a:lnTo>
                    <a:pt x="2286" y="4572"/>
                  </a:lnTo>
                  <a:lnTo>
                    <a:pt x="669" y="3902"/>
                  </a:lnTo>
                  <a:lnTo>
                    <a:pt x="0" y="2286"/>
                  </a:lnTo>
                  <a:lnTo>
                    <a:pt x="669" y="669"/>
                  </a:lnTo>
                  <a:lnTo>
                    <a:pt x="228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96" name="object 20496"/>
            <p:cNvSpPr/>
            <p:nvPr/>
          </p:nvSpPr>
          <p:spPr>
            <a:xfrm>
              <a:off x="4520539" y="8577071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10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97" name="object 20497"/>
            <p:cNvSpPr/>
            <p:nvPr/>
          </p:nvSpPr>
          <p:spPr>
            <a:xfrm>
              <a:off x="4517491" y="857707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98" name="object 20498"/>
            <p:cNvSpPr/>
            <p:nvPr/>
          </p:nvSpPr>
          <p:spPr>
            <a:xfrm>
              <a:off x="4517491" y="8577071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5">
                  <a:moveTo>
                    <a:pt x="6858" y="0"/>
                  </a:moveTo>
                  <a:lnTo>
                    <a:pt x="0" y="0"/>
                  </a:lnTo>
                  <a:lnTo>
                    <a:pt x="685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99" name="object 20499"/>
            <p:cNvSpPr/>
            <p:nvPr/>
          </p:nvSpPr>
          <p:spPr>
            <a:xfrm>
              <a:off x="4520539" y="8574023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10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00" name="object 20500"/>
            <p:cNvSpPr/>
            <p:nvPr/>
          </p:nvSpPr>
          <p:spPr>
            <a:xfrm>
              <a:off x="4520539" y="8577071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01" name="object 20501"/>
            <p:cNvSpPr/>
            <p:nvPr/>
          </p:nvSpPr>
          <p:spPr>
            <a:xfrm>
              <a:off x="4520539" y="8574023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02" name="object 20502"/>
            <p:cNvSpPr/>
            <p:nvPr/>
          </p:nvSpPr>
          <p:spPr>
            <a:xfrm>
              <a:off x="4520539" y="8577071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03" name="object 20503"/>
            <p:cNvSpPr/>
            <p:nvPr/>
          </p:nvSpPr>
          <p:spPr>
            <a:xfrm>
              <a:off x="4517491" y="8574023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5">
                  <a:moveTo>
                    <a:pt x="0" y="0"/>
                  </a:moveTo>
                  <a:lnTo>
                    <a:pt x="0" y="0"/>
                  </a:lnTo>
                  <a:lnTo>
                    <a:pt x="3048" y="0"/>
                  </a:lnTo>
                  <a:lnTo>
                    <a:pt x="685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04" name="object 20504"/>
            <p:cNvSpPr/>
            <p:nvPr/>
          </p:nvSpPr>
          <p:spPr>
            <a:xfrm>
              <a:off x="4518253" y="8574785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2286" y="0"/>
                  </a:moveTo>
                  <a:lnTo>
                    <a:pt x="3902" y="669"/>
                  </a:lnTo>
                  <a:lnTo>
                    <a:pt x="4572" y="2286"/>
                  </a:lnTo>
                  <a:lnTo>
                    <a:pt x="3902" y="3902"/>
                  </a:lnTo>
                  <a:lnTo>
                    <a:pt x="2286" y="4572"/>
                  </a:lnTo>
                  <a:lnTo>
                    <a:pt x="669" y="3902"/>
                  </a:lnTo>
                  <a:lnTo>
                    <a:pt x="0" y="2286"/>
                  </a:lnTo>
                  <a:lnTo>
                    <a:pt x="669" y="669"/>
                  </a:lnTo>
                  <a:lnTo>
                    <a:pt x="228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05" name="object 20505"/>
            <p:cNvSpPr/>
            <p:nvPr/>
          </p:nvSpPr>
          <p:spPr>
            <a:xfrm>
              <a:off x="4520539" y="8574023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10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06" name="object 20506"/>
            <p:cNvSpPr/>
            <p:nvPr/>
          </p:nvSpPr>
          <p:spPr>
            <a:xfrm>
              <a:off x="4520539" y="8574023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3047"/>
                  </a:moveTo>
                  <a:lnTo>
                    <a:pt x="0" y="0"/>
                  </a:lnTo>
                  <a:lnTo>
                    <a:pt x="0" y="3047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07" name="object 20507"/>
            <p:cNvSpPr/>
            <p:nvPr/>
          </p:nvSpPr>
          <p:spPr>
            <a:xfrm>
              <a:off x="4520539" y="8574023"/>
              <a:ext cx="3810" cy="3175"/>
            </a:xfrm>
            <a:custGeom>
              <a:avLst/>
              <a:gdLst/>
              <a:ahLst/>
              <a:cxnLst/>
              <a:rect l="l" t="t" r="r" b="b"/>
              <a:pathLst>
                <a:path w="3810" h="3175">
                  <a:moveTo>
                    <a:pt x="0" y="0"/>
                  </a:moveTo>
                  <a:lnTo>
                    <a:pt x="0" y="3047"/>
                  </a:lnTo>
                </a:path>
                <a:path w="3810" h="3175">
                  <a:moveTo>
                    <a:pt x="0" y="0"/>
                  </a:moveTo>
                  <a:lnTo>
                    <a:pt x="0" y="3047"/>
                  </a:lnTo>
                </a:path>
                <a:path w="3810" h="3175">
                  <a:moveTo>
                    <a:pt x="0" y="0"/>
                  </a:moveTo>
                  <a:lnTo>
                    <a:pt x="0" y="3047"/>
                  </a:lnTo>
                </a:path>
                <a:path w="3810" h="3175">
                  <a:moveTo>
                    <a:pt x="0" y="0"/>
                  </a:moveTo>
                  <a:lnTo>
                    <a:pt x="0" y="3047"/>
                  </a:lnTo>
                </a:path>
                <a:path w="3810" h="3175">
                  <a:moveTo>
                    <a:pt x="0" y="0"/>
                  </a:moveTo>
                  <a:lnTo>
                    <a:pt x="0" y="3047"/>
                  </a:lnTo>
                </a:path>
                <a:path w="3810" h="3175">
                  <a:moveTo>
                    <a:pt x="0" y="0"/>
                  </a:moveTo>
                  <a:lnTo>
                    <a:pt x="0" y="3047"/>
                  </a:lnTo>
                </a:path>
                <a:path w="3810" h="3175">
                  <a:moveTo>
                    <a:pt x="0" y="0"/>
                  </a:moveTo>
                  <a:lnTo>
                    <a:pt x="0" y="3047"/>
                  </a:lnTo>
                </a:path>
                <a:path w="3810" h="3175">
                  <a:moveTo>
                    <a:pt x="0" y="0"/>
                  </a:moveTo>
                  <a:lnTo>
                    <a:pt x="0" y="3047"/>
                  </a:lnTo>
                </a:path>
                <a:path w="3810" h="3175">
                  <a:moveTo>
                    <a:pt x="0" y="0"/>
                  </a:moveTo>
                  <a:lnTo>
                    <a:pt x="0" y="3047"/>
                  </a:lnTo>
                </a:path>
                <a:path w="3810" h="3175">
                  <a:moveTo>
                    <a:pt x="0" y="0"/>
                  </a:moveTo>
                  <a:lnTo>
                    <a:pt x="0" y="3047"/>
                  </a:lnTo>
                </a:path>
                <a:path w="3810" h="3175">
                  <a:moveTo>
                    <a:pt x="0" y="0"/>
                  </a:moveTo>
                  <a:lnTo>
                    <a:pt x="0" y="3047"/>
                  </a:lnTo>
                </a:path>
                <a:path w="3810" h="3175">
                  <a:moveTo>
                    <a:pt x="0" y="0"/>
                  </a:moveTo>
                  <a:lnTo>
                    <a:pt x="0" y="3047"/>
                  </a:lnTo>
                </a:path>
                <a:path w="3810" h="3175">
                  <a:moveTo>
                    <a:pt x="0" y="0"/>
                  </a:moveTo>
                  <a:lnTo>
                    <a:pt x="0" y="3047"/>
                  </a:lnTo>
                </a:path>
                <a:path w="3810" h="3175">
                  <a:moveTo>
                    <a:pt x="0" y="0"/>
                  </a:moveTo>
                  <a:lnTo>
                    <a:pt x="3810" y="3047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08" name="object 20508"/>
            <p:cNvSpPr/>
            <p:nvPr/>
          </p:nvSpPr>
          <p:spPr>
            <a:xfrm>
              <a:off x="4524349" y="8574023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3048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09" name="object 20509"/>
            <p:cNvSpPr/>
            <p:nvPr/>
          </p:nvSpPr>
          <p:spPr>
            <a:xfrm>
              <a:off x="4518253" y="8571737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2286" y="0"/>
                  </a:moveTo>
                  <a:lnTo>
                    <a:pt x="3902" y="669"/>
                  </a:lnTo>
                  <a:lnTo>
                    <a:pt x="4572" y="2286"/>
                  </a:lnTo>
                  <a:lnTo>
                    <a:pt x="3902" y="3902"/>
                  </a:lnTo>
                  <a:lnTo>
                    <a:pt x="2286" y="4572"/>
                  </a:lnTo>
                  <a:lnTo>
                    <a:pt x="669" y="3902"/>
                  </a:lnTo>
                  <a:lnTo>
                    <a:pt x="0" y="2286"/>
                  </a:lnTo>
                  <a:lnTo>
                    <a:pt x="669" y="669"/>
                  </a:lnTo>
                  <a:lnTo>
                    <a:pt x="228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10" name="object 20510"/>
            <p:cNvSpPr/>
            <p:nvPr/>
          </p:nvSpPr>
          <p:spPr>
            <a:xfrm>
              <a:off x="4520539" y="8570213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11" name="object 20511"/>
            <p:cNvSpPr/>
            <p:nvPr/>
          </p:nvSpPr>
          <p:spPr>
            <a:xfrm>
              <a:off x="4517491" y="8574023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5">
                  <a:moveTo>
                    <a:pt x="0" y="0"/>
                  </a:moveTo>
                  <a:lnTo>
                    <a:pt x="6858" y="0"/>
                  </a:lnTo>
                  <a:lnTo>
                    <a:pt x="685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12" name="object 20512"/>
            <p:cNvSpPr/>
            <p:nvPr/>
          </p:nvSpPr>
          <p:spPr>
            <a:xfrm>
              <a:off x="4520539" y="8570213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4">
                  <a:moveTo>
                    <a:pt x="0" y="6857"/>
                  </a:moveTo>
                  <a:lnTo>
                    <a:pt x="0" y="0"/>
                  </a:lnTo>
                </a:path>
                <a:path h="6984">
                  <a:moveTo>
                    <a:pt x="0" y="6857"/>
                  </a:moveTo>
                  <a:lnTo>
                    <a:pt x="0" y="0"/>
                  </a:lnTo>
                  <a:lnTo>
                    <a:pt x="0" y="6857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13" name="object 20513"/>
            <p:cNvSpPr/>
            <p:nvPr/>
          </p:nvSpPr>
          <p:spPr>
            <a:xfrm>
              <a:off x="4520539" y="8570213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4">
                  <a:moveTo>
                    <a:pt x="0" y="0"/>
                  </a:moveTo>
                  <a:lnTo>
                    <a:pt x="0" y="6857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14" name="object 20514"/>
            <p:cNvSpPr/>
            <p:nvPr/>
          </p:nvSpPr>
          <p:spPr>
            <a:xfrm>
              <a:off x="4517491" y="8574023"/>
              <a:ext cx="0" cy="13970"/>
            </a:xfrm>
            <a:custGeom>
              <a:avLst/>
              <a:gdLst/>
              <a:ahLst/>
              <a:cxnLst/>
              <a:rect l="l" t="t" r="r" b="b"/>
              <a:pathLst>
                <a:path h="13970">
                  <a:moveTo>
                    <a:pt x="0" y="0"/>
                  </a:moveTo>
                  <a:lnTo>
                    <a:pt x="0" y="1371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15" name="object 20515"/>
            <p:cNvSpPr/>
            <p:nvPr/>
          </p:nvSpPr>
          <p:spPr>
            <a:xfrm>
              <a:off x="4513681" y="858773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10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16" name="object 20516"/>
            <p:cNvSpPr/>
            <p:nvPr/>
          </p:nvSpPr>
          <p:spPr>
            <a:xfrm>
              <a:off x="4513681" y="8574023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5">
                  <a:moveTo>
                    <a:pt x="0" y="0"/>
                  </a:moveTo>
                  <a:lnTo>
                    <a:pt x="1066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17" name="object 20517"/>
            <p:cNvSpPr/>
            <p:nvPr/>
          </p:nvSpPr>
          <p:spPr>
            <a:xfrm>
              <a:off x="4513681" y="8580881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10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18" name="object 20518"/>
            <p:cNvSpPr/>
            <p:nvPr/>
          </p:nvSpPr>
          <p:spPr>
            <a:xfrm>
              <a:off x="4520539" y="8570213"/>
              <a:ext cx="0" cy="10795"/>
            </a:xfrm>
            <a:custGeom>
              <a:avLst/>
              <a:gdLst/>
              <a:ahLst/>
              <a:cxnLst/>
              <a:rect l="l" t="t" r="r" b="b"/>
              <a:pathLst>
                <a:path h="10795">
                  <a:moveTo>
                    <a:pt x="0" y="0"/>
                  </a:moveTo>
                  <a:lnTo>
                    <a:pt x="0" y="10667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19" name="object 20519"/>
            <p:cNvSpPr/>
            <p:nvPr/>
          </p:nvSpPr>
          <p:spPr>
            <a:xfrm>
              <a:off x="4513681" y="8574023"/>
              <a:ext cx="0" cy="13970"/>
            </a:xfrm>
            <a:custGeom>
              <a:avLst/>
              <a:gdLst/>
              <a:ahLst/>
              <a:cxnLst/>
              <a:rect l="l" t="t" r="r" b="b"/>
              <a:pathLst>
                <a:path h="13970">
                  <a:moveTo>
                    <a:pt x="0" y="0"/>
                  </a:moveTo>
                  <a:lnTo>
                    <a:pt x="0" y="1371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20" name="object 20520"/>
            <p:cNvSpPr/>
            <p:nvPr/>
          </p:nvSpPr>
          <p:spPr>
            <a:xfrm>
              <a:off x="4513681" y="8580881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4">
                  <a:moveTo>
                    <a:pt x="0" y="0"/>
                  </a:moveTo>
                  <a:lnTo>
                    <a:pt x="0" y="685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21" name="object 20521"/>
            <p:cNvSpPr/>
            <p:nvPr/>
          </p:nvSpPr>
          <p:spPr>
            <a:xfrm>
              <a:off x="4517491" y="8580881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22" name="object 20522"/>
            <p:cNvSpPr/>
            <p:nvPr/>
          </p:nvSpPr>
          <p:spPr>
            <a:xfrm>
              <a:off x="4517491" y="8580881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4">
                  <a:moveTo>
                    <a:pt x="0" y="6858"/>
                  </a:moveTo>
                  <a:lnTo>
                    <a:pt x="0" y="6858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23" name="object 20523"/>
            <p:cNvSpPr/>
            <p:nvPr/>
          </p:nvSpPr>
          <p:spPr>
            <a:xfrm>
              <a:off x="4515205" y="8585453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2286" y="0"/>
                  </a:moveTo>
                  <a:lnTo>
                    <a:pt x="3902" y="669"/>
                  </a:lnTo>
                  <a:lnTo>
                    <a:pt x="4572" y="2286"/>
                  </a:lnTo>
                  <a:lnTo>
                    <a:pt x="3902" y="3902"/>
                  </a:lnTo>
                  <a:lnTo>
                    <a:pt x="2286" y="4572"/>
                  </a:lnTo>
                  <a:lnTo>
                    <a:pt x="669" y="3902"/>
                  </a:lnTo>
                  <a:lnTo>
                    <a:pt x="0" y="2286"/>
                  </a:lnTo>
                  <a:lnTo>
                    <a:pt x="669" y="669"/>
                  </a:lnTo>
                  <a:lnTo>
                    <a:pt x="228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24" name="object 20524"/>
            <p:cNvSpPr/>
            <p:nvPr/>
          </p:nvSpPr>
          <p:spPr>
            <a:xfrm>
              <a:off x="4517491" y="8580881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4">
                  <a:moveTo>
                    <a:pt x="0" y="0"/>
                  </a:moveTo>
                  <a:lnTo>
                    <a:pt x="0" y="685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25" name="object 20525"/>
            <p:cNvSpPr/>
            <p:nvPr/>
          </p:nvSpPr>
          <p:spPr>
            <a:xfrm>
              <a:off x="4508347" y="8578608"/>
              <a:ext cx="5080" cy="11430"/>
            </a:xfrm>
            <a:custGeom>
              <a:avLst/>
              <a:gdLst/>
              <a:ahLst/>
              <a:cxnLst/>
              <a:rect l="l" t="t" r="r" b="b"/>
              <a:pathLst>
                <a:path w="5079" h="11429">
                  <a:moveTo>
                    <a:pt x="4572" y="9144"/>
                  </a:moveTo>
                  <a:lnTo>
                    <a:pt x="3898" y="7518"/>
                  </a:lnTo>
                  <a:lnTo>
                    <a:pt x="2286" y="6858"/>
                  </a:lnTo>
                  <a:lnTo>
                    <a:pt x="660" y="7518"/>
                  </a:lnTo>
                  <a:lnTo>
                    <a:pt x="0" y="9144"/>
                  </a:lnTo>
                  <a:lnTo>
                    <a:pt x="660" y="10756"/>
                  </a:lnTo>
                  <a:lnTo>
                    <a:pt x="2286" y="11430"/>
                  </a:lnTo>
                  <a:lnTo>
                    <a:pt x="3898" y="10756"/>
                  </a:lnTo>
                  <a:lnTo>
                    <a:pt x="4572" y="9144"/>
                  </a:lnTo>
                  <a:close/>
                </a:path>
                <a:path w="5079" h="11429">
                  <a:moveTo>
                    <a:pt x="4572" y="2286"/>
                  </a:moveTo>
                  <a:lnTo>
                    <a:pt x="3898" y="660"/>
                  </a:lnTo>
                  <a:lnTo>
                    <a:pt x="2286" y="0"/>
                  </a:lnTo>
                  <a:lnTo>
                    <a:pt x="660" y="660"/>
                  </a:lnTo>
                  <a:lnTo>
                    <a:pt x="0" y="2286"/>
                  </a:lnTo>
                  <a:lnTo>
                    <a:pt x="660" y="3898"/>
                  </a:lnTo>
                  <a:lnTo>
                    <a:pt x="2286" y="4572"/>
                  </a:lnTo>
                  <a:lnTo>
                    <a:pt x="3898" y="3898"/>
                  </a:lnTo>
                  <a:lnTo>
                    <a:pt x="4572" y="228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26" name="object 20526"/>
            <p:cNvSpPr/>
            <p:nvPr/>
          </p:nvSpPr>
          <p:spPr>
            <a:xfrm>
              <a:off x="4506823" y="8583929"/>
              <a:ext cx="10795" cy="3810"/>
            </a:xfrm>
            <a:custGeom>
              <a:avLst/>
              <a:gdLst/>
              <a:ahLst/>
              <a:cxnLst/>
              <a:rect l="l" t="t" r="r" b="b"/>
              <a:pathLst>
                <a:path w="10795" h="3809">
                  <a:moveTo>
                    <a:pt x="0" y="0"/>
                  </a:moveTo>
                  <a:lnTo>
                    <a:pt x="0" y="3810"/>
                  </a:lnTo>
                </a:path>
                <a:path w="10795" h="3809">
                  <a:moveTo>
                    <a:pt x="0" y="0"/>
                  </a:moveTo>
                  <a:lnTo>
                    <a:pt x="1066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27" name="object 20527"/>
            <p:cNvSpPr/>
            <p:nvPr/>
          </p:nvSpPr>
          <p:spPr>
            <a:xfrm>
              <a:off x="4504537" y="8581643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2286" y="0"/>
                  </a:moveTo>
                  <a:lnTo>
                    <a:pt x="3902" y="669"/>
                  </a:lnTo>
                  <a:lnTo>
                    <a:pt x="4572" y="2285"/>
                  </a:lnTo>
                  <a:lnTo>
                    <a:pt x="3902" y="3902"/>
                  </a:lnTo>
                  <a:lnTo>
                    <a:pt x="2286" y="4571"/>
                  </a:lnTo>
                  <a:lnTo>
                    <a:pt x="669" y="3902"/>
                  </a:lnTo>
                  <a:lnTo>
                    <a:pt x="0" y="2285"/>
                  </a:lnTo>
                  <a:lnTo>
                    <a:pt x="669" y="669"/>
                  </a:lnTo>
                  <a:lnTo>
                    <a:pt x="228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28" name="object 20528"/>
            <p:cNvSpPr/>
            <p:nvPr/>
          </p:nvSpPr>
          <p:spPr>
            <a:xfrm>
              <a:off x="4506823" y="8583929"/>
              <a:ext cx="10795" cy="3810"/>
            </a:xfrm>
            <a:custGeom>
              <a:avLst/>
              <a:gdLst/>
              <a:ahLst/>
              <a:cxnLst/>
              <a:rect l="l" t="t" r="r" b="b"/>
              <a:pathLst>
                <a:path w="10795" h="3809">
                  <a:moveTo>
                    <a:pt x="0" y="3810"/>
                  </a:moveTo>
                  <a:lnTo>
                    <a:pt x="0" y="0"/>
                  </a:lnTo>
                </a:path>
                <a:path w="10795" h="3809">
                  <a:moveTo>
                    <a:pt x="0" y="3810"/>
                  </a:moveTo>
                  <a:lnTo>
                    <a:pt x="10668" y="3810"/>
                  </a:lnTo>
                </a:path>
                <a:path w="10795" h="3809">
                  <a:moveTo>
                    <a:pt x="0" y="3810"/>
                  </a:moveTo>
                  <a:lnTo>
                    <a:pt x="0" y="3810"/>
                  </a:lnTo>
                  <a:lnTo>
                    <a:pt x="10668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29" name="object 20529"/>
            <p:cNvSpPr/>
            <p:nvPr/>
          </p:nvSpPr>
          <p:spPr>
            <a:xfrm>
              <a:off x="4506823" y="8583929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5">
                  <a:moveTo>
                    <a:pt x="0" y="0"/>
                  </a:moveTo>
                  <a:lnTo>
                    <a:pt x="1066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30" name="object 20530"/>
            <p:cNvSpPr/>
            <p:nvPr/>
          </p:nvSpPr>
          <p:spPr>
            <a:xfrm>
              <a:off x="4511395" y="8578595"/>
              <a:ext cx="5080" cy="11430"/>
            </a:xfrm>
            <a:custGeom>
              <a:avLst/>
              <a:gdLst/>
              <a:ahLst/>
              <a:cxnLst/>
              <a:rect l="l" t="t" r="r" b="b"/>
              <a:pathLst>
                <a:path w="5079" h="11429">
                  <a:moveTo>
                    <a:pt x="4572" y="2286"/>
                  </a:moveTo>
                  <a:lnTo>
                    <a:pt x="3898" y="673"/>
                  </a:lnTo>
                  <a:lnTo>
                    <a:pt x="2286" y="0"/>
                  </a:lnTo>
                  <a:lnTo>
                    <a:pt x="660" y="673"/>
                  </a:lnTo>
                  <a:lnTo>
                    <a:pt x="0" y="2286"/>
                  </a:lnTo>
                  <a:lnTo>
                    <a:pt x="609" y="3822"/>
                  </a:lnTo>
                  <a:lnTo>
                    <a:pt x="0" y="5334"/>
                  </a:lnTo>
                  <a:lnTo>
                    <a:pt x="660" y="6959"/>
                  </a:lnTo>
                  <a:lnTo>
                    <a:pt x="1346" y="7251"/>
                  </a:lnTo>
                  <a:lnTo>
                    <a:pt x="660" y="7531"/>
                  </a:lnTo>
                  <a:lnTo>
                    <a:pt x="0" y="9144"/>
                  </a:lnTo>
                  <a:lnTo>
                    <a:pt x="660" y="10769"/>
                  </a:lnTo>
                  <a:lnTo>
                    <a:pt x="2286" y="11430"/>
                  </a:lnTo>
                  <a:lnTo>
                    <a:pt x="3898" y="10769"/>
                  </a:lnTo>
                  <a:lnTo>
                    <a:pt x="4572" y="9144"/>
                  </a:lnTo>
                  <a:lnTo>
                    <a:pt x="3898" y="7531"/>
                  </a:lnTo>
                  <a:lnTo>
                    <a:pt x="3200" y="7251"/>
                  </a:lnTo>
                  <a:lnTo>
                    <a:pt x="3898" y="6959"/>
                  </a:lnTo>
                  <a:lnTo>
                    <a:pt x="4572" y="5334"/>
                  </a:lnTo>
                  <a:lnTo>
                    <a:pt x="3937" y="3822"/>
                  </a:lnTo>
                  <a:lnTo>
                    <a:pt x="4572" y="228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31" name="object 20531"/>
            <p:cNvSpPr/>
            <p:nvPr/>
          </p:nvSpPr>
          <p:spPr>
            <a:xfrm>
              <a:off x="4513681" y="8580881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4">
                  <a:moveTo>
                    <a:pt x="0" y="6858"/>
                  </a:moveTo>
                  <a:lnTo>
                    <a:pt x="0" y="3048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32" name="object 20532"/>
            <p:cNvSpPr/>
            <p:nvPr/>
          </p:nvSpPr>
          <p:spPr>
            <a:xfrm>
              <a:off x="4520539" y="8570213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33" name="object 20533"/>
            <p:cNvSpPr/>
            <p:nvPr/>
          </p:nvSpPr>
          <p:spPr>
            <a:xfrm>
              <a:off x="4515205" y="8571737"/>
              <a:ext cx="11430" cy="5080"/>
            </a:xfrm>
            <a:custGeom>
              <a:avLst/>
              <a:gdLst/>
              <a:ahLst/>
              <a:cxnLst/>
              <a:rect l="l" t="t" r="r" b="b"/>
              <a:pathLst>
                <a:path w="11429" h="5079">
                  <a:moveTo>
                    <a:pt x="4572" y="2286"/>
                  </a:moveTo>
                  <a:lnTo>
                    <a:pt x="3898" y="673"/>
                  </a:lnTo>
                  <a:lnTo>
                    <a:pt x="2286" y="0"/>
                  </a:lnTo>
                  <a:lnTo>
                    <a:pt x="660" y="673"/>
                  </a:lnTo>
                  <a:lnTo>
                    <a:pt x="0" y="2286"/>
                  </a:lnTo>
                  <a:lnTo>
                    <a:pt x="660" y="3911"/>
                  </a:lnTo>
                  <a:lnTo>
                    <a:pt x="2286" y="4572"/>
                  </a:lnTo>
                  <a:lnTo>
                    <a:pt x="3898" y="3911"/>
                  </a:lnTo>
                  <a:lnTo>
                    <a:pt x="4572" y="2286"/>
                  </a:lnTo>
                  <a:close/>
                </a:path>
                <a:path w="11429" h="5079">
                  <a:moveTo>
                    <a:pt x="11430" y="2286"/>
                  </a:moveTo>
                  <a:lnTo>
                    <a:pt x="10756" y="673"/>
                  </a:lnTo>
                  <a:lnTo>
                    <a:pt x="9144" y="0"/>
                  </a:lnTo>
                  <a:lnTo>
                    <a:pt x="7518" y="673"/>
                  </a:lnTo>
                  <a:lnTo>
                    <a:pt x="6858" y="2286"/>
                  </a:lnTo>
                  <a:lnTo>
                    <a:pt x="7518" y="3911"/>
                  </a:lnTo>
                  <a:lnTo>
                    <a:pt x="9144" y="4572"/>
                  </a:lnTo>
                  <a:lnTo>
                    <a:pt x="10756" y="3911"/>
                  </a:lnTo>
                  <a:lnTo>
                    <a:pt x="11430" y="228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34" name="object 20534"/>
            <p:cNvSpPr/>
            <p:nvPr/>
          </p:nvSpPr>
          <p:spPr>
            <a:xfrm>
              <a:off x="4524349" y="8574023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35" name="object 20535"/>
            <p:cNvSpPr/>
            <p:nvPr/>
          </p:nvSpPr>
          <p:spPr>
            <a:xfrm>
              <a:off x="4517491" y="8574023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0" y="0"/>
                  </a:lnTo>
                  <a:lnTo>
                    <a:pt x="30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36" name="object 20536"/>
            <p:cNvSpPr/>
            <p:nvPr/>
          </p:nvSpPr>
          <p:spPr>
            <a:xfrm>
              <a:off x="4517491" y="8574023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5">
                  <a:moveTo>
                    <a:pt x="6858" y="0"/>
                  </a:moveTo>
                  <a:lnTo>
                    <a:pt x="0" y="0"/>
                  </a:lnTo>
                  <a:lnTo>
                    <a:pt x="6858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37" name="object 20537"/>
            <p:cNvSpPr/>
            <p:nvPr/>
          </p:nvSpPr>
          <p:spPr>
            <a:xfrm>
              <a:off x="4515205" y="8574785"/>
              <a:ext cx="11430" cy="5080"/>
            </a:xfrm>
            <a:custGeom>
              <a:avLst/>
              <a:gdLst/>
              <a:ahLst/>
              <a:cxnLst/>
              <a:rect l="l" t="t" r="r" b="b"/>
              <a:pathLst>
                <a:path w="11429" h="5079">
                  <a:moveTo>
                    <a:pt x="4572" y="2286"/>
                  </a:moveTo>
                  <a:lnTo>
                    <a:pt x="3898" y="673"/>
                  </a:lnTo>
                  <a:lnTo>
                    <a:pt x="2286" y="0"/>
                  </a:lnTo>
                  <a:lnTo>
                    <a:pt x="660" y="673"/>
                  </a:lnTo>
                  <a:lnTo>
                    <a:pt x="0" y="2286"/>
                  </a:lnTo>
                  <a:lnTo>
                    <a:pt x="660" y="3911"/>
                  </a:lnTo>
                  <a:lnTo>
                    <a:pt x="2286" y="4572"/>
                  </a:lnTo>
                  <a:lnTo>
                    <a:pt x="3898" y="3911"/>
                  </a:lnTo>
                  <a:lnTo>
                    <a:pt x="4572" y="2286"/>
                  </a:lnTo>
                  <a:close/>
                </a:path>
                <a:path w="11429" h="5079">
                  <a:moveTo>
                    <a:pt x="11430" y="2286"/>
                  </a:moveTo>
                  <a:lnTo>
                    <a:pt x="10756" y="673"/>
                  </a:lnTo>
                  <a:lnTo>
                    <a:pt x="9144" y="0"/>
                  </a:lnTo>
                  <a:lnTo>
                    <a:pt x="7518" y="673"/>
                  </a:lnTo>
                  <a:lnTo>
                    <a:pt x="6858" y="2286"/>
                  </a:lnTo>
                  <a:lnTo>
                    <a:pt x="7518" y="3911"/>
                  </a:lnTo>
                  <a:lnTo>
                    <a:pt x="9144" y="4572"/>
                  </a:lnTo>
                  <a:lnTo>
                    <a:pt x="10756" y="3911"/>
                  </a:lnTo>
                  <a:lnTo>
                    <a:pt x="11430" y="228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38" name="object 20538"/>
            <p:cNvSpPr/>
            <p:nvPr/>
          </p:nvSpPr>
          <p:spPr>
            <a:xfrm>
              <a:off x="4524349" y="8577071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39" name="object 20539"/>
            <p:cNvSpPr/>
            <p:nvPr/>
          </p:nvSpPr>
          <p:spPr>
            <a:xfrm>
              <a:off x="4515205" y="8574785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2286" y="0"/>
                  </a:moveTo>
                  <a:lnTo>
                    <a:pt x="3902" y="669"/>
                  </a:lnTo>
                  <a:lnTo>
                    <a:pt x="4572" y="2286"/>
                  </a:lnTo>
                  <a:lnTo>
                    <a:pt x="3902" y="3902"/>
                  </a:lnTo>
                  <a:lnTo>
                    <a:pt x="2286" y="4572"/>
                  </a:lnTo>
                  <a:lnTo>
                    <a:pt x="669" y="3902"/>
                  </a:lnTo>
                  <a:lnTo>
                    <a:pt x="0" y="2286"/>
                  </a:lnTo>
                  <a:lnTo>
                    <a:pt x="669" y="669"/>
                  </a:lnTo>
                  <a:lnTo>
                    <a:pt x="228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40" name="object 20540"/>
            <p:cNvSpPr/>
            <p:nvPr/>
          </p:nvSpPr>
          <p:spPr>
            <a:xfrm>
              <a:off x="4520539" y="8577071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10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41" name="object 20541"/>
            <p:cNvSpPr/>
            <p:nvPr/>
          </p:nvSpPr>
          <p:spPr>
            <a:xfrm>
              <a:off x="4517491" y="857707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42" name="object 20542"/>
            <p:cNvSpPr/>
            <p:nvPr/>
          </p:nvSpPr>
          <p:spPr>
            <a:xfrm>
              <a:off x="4517491" y="8577071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5">
                  <a:moveTo>
                    <a:pt x="6858" y="0"/>
                  </a:moveTo>
                  <a:lnTo>
                    <a:pt x="0" y="0"/>
                  </a:lnTo>
                  <a:lnTo>
                    <a:pt x="685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43" name="object 20543"/>
            <p:cNvSpPr/>
            <p:nvPr/>
          </p:nvSpPr>
          <p:spPr>
            <a:xfrm>
              <a:off x="4520539" y="8574023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10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44" name="object 20544"/>
            <p:cNvSpPr/>
            <p:nvPr/>
          </p:nvSpPr>
          <p:spPr>
            <a:xfrm>
              <a:off x="4520539" y="8577071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45" name="object 20545"/>
            <p:cNvSpPr/>
            <p:nvPr/>
          </p:nvSpPr>
          <p:spPr>
            <a:xfrm>
              <a:off x="4520539" y="8574023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46" name="object 20546"/>
            <p:cNvSpPr/>
            <p:nvPr/>
          </p:nvSpPr>
          <p:spPr>
            <a:xfrm>
              <a:off x="4520539" y="8577071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47" name="object 20547"/>
            <p:cNvSpPr/>
            <p:nvPr/>
          </p:nvSpPr>
          <p:spPr>
            <a:xfrm>
              <a:off x="4517491" y="8574023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5">
                  <a:moveTo>
                    <a:pt x="0" y="0"/>
                  </a:moveTo>
                  <a:lnTo>
                    <a:pt x="0" y="0"/>
                  </a:lnTo>
                  <a:lnTo>
                    <a:pt x="3048" y="0"/>
                  </a:lnTo>
                  <a:lnTo>
                    <a:pt x="685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48" name="object 20548"/>
            <p:cNvSpPr/>
            <p:nvPr/>
          </p:nvSpPr>
          <p:spPr>
            <a:xfrm>
              <a:off x="4518253" y="8574785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2286" y="0"/>
                  </a:moveTo>
                  <a:lnTo>
                    <a:pt x="3902" y="669"/>
                  </a:lnTo>
                  <a:lnTo>
                    <a:pt x="4572" y="2286"/>
                  </a:lnTo>
                  <a:lnTo>
                    <a:pt x="3902" y="3902"/>
                  </a:lnTo>
                  <a:lnTo>
                    <a:pt x="2286" y="4572"/>
                  </a:lnTo>
                  <a:lnTo>
                    <a:pt x="669" y="3902"/>
                  </a:lnTo>
                  <a:lnTo>
                    <a:pt x="0" y="2286"/>
                  </a:lnTo>
                  <a:lnTo>
                    <a:pt x="669" y="669"/>
                  </a:lnTo>
                  <a:lnTo>
                    <a:pt x="228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49" name="object 20549"/>
            <p:cNvSpPr/>
            <p:nvPr/>
          </p:nvSpPr>
          <p:spPr>
            <a:xfrm>
              <a:off x="4520539" y="8574023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10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50" name="object 20550"/>
            <p:cNvSpPr/>
            <p:nvPr/>
          </p:nvSpPr>
          <p:spPr>
            <a:xfrm>
              <a:off x="4520539" y="8574023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3048"/>
                  </a:moveTo>
                  <a:lnTo>
                    <a:pt x="0" y="0"/>
                  </a:ln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51" name="object 20551"/>
            <p:cNvSpPr/>
            <p:nvPr/>
          </p:nvSpPr>
          <p:spPr>
            <a:xfrm>
              <a:off x="4520539" y="8574023"/>
              <a:ext cx="3810" cy="3175"/>
            </a:xfrm>
            <a:custGeom>
              <a:avLst/>
              <a:gdLst/>
              <a:ahLst/>
              <a:cxnLst/>
              <a:rect l="l" t="t" r="r" b="b"/>
              <a:pathLst>
                <a:path w="3810" h="3175">
                  <a:moveTo>
                    <a:pt x="0" y="0"/>
                  </a:moveTo>
                  <a:lnTo>
                    <a:pt x="0" y="3048"/>
                  </a:lnTo>
                </a:path>
                <a:path w="3810" h="3175">
                  <a:moveTo>
                    <a:pt x="0" y="0"/>
                  </a:moveTo>
                  <a:lnTo>
                    <a:pt x="0" y="3048"/>
                  </a:lnTo>
                </a:path>
                <a:path w="3810" h="3175">
                  <a:moveTo>
                    <a:pt x="0" y="0"/>
                  </a:moveTo>
                  <a:lnTo>
                    <a:pt x="0" y="3048"/>
                  </a:lnTo>
                </a:path>
                <a:path w="3810" h="3175">
                  <a:moveTo>
                    <a:pt x="0" y="0"/>
                  </a:moveTo>
                  <a:lnTo>
                    <a:pt x="0" y="3048"/>
                  </a:lnTo>
                </a:path>
                <a:path w="3810" h="3175">
                  <a:moveTo>
                    <a:pt x="0" y="0"/>
                  </a:moveTo>
                  <a:lnTo>
                    <a:pt x="0" y="3048"/>
                  </a:lnTo>
                </a:path>
                <a:path w="3810" h="3175">
                  <a:moveTo>
                    <a:pt x="0" y="0"/>
                  </a:moveTo>
                  <a:lnTo>
                    <a:pt x="0" y="3048"/>
                  </a:lnTo>
                </a:path>
                <a:path w="3810" h="3175">
                  <a:moveTo>
                    <a:pt x="0" y="0"/>
                  </a:moveTo>
                  <a:lnTo>
                    <a:pt x="0" y="3048"/>
                  </a:lnTo>
                </a:path>
                <a:path w="3810" h="3175">
                  <a:moveTo>
                    <a:pt x="0" y="0"/>
                  </a:moveTo>
                  <a:lnTo>
                    <a:pt x="0" y="3048"/>
                  </a:lnTo>
                </a:path>
                <a:path w="3810" h="3175">
                  <a:moveTo>
                    <a:pt x="0" y="0"/>
                  </a:moveTo>
                  <a:lnTo>
                    <a:pt x="0" y="3048"/>
                  </a:lnTo>
                </a:path>
                <a:path w="3810" h="3175">
                  <a:moveTo>
                    <a:pt x="0" y="0"/>
                  </a:moveTo>
                  <a:lnTo>
                    <a:pt x="0" y="3048"/>
                  </a:lnTo>
                </a:path>
                <a:path w="3810" h="3175">
                  <a:moveTo>
                    <a:pt x="0" y="0"/>
                  </a:moveTo>
                  <a:lnTo>
                    <a:pt x="0" y="3048"/>
                  </a:lnTo>
                </a:path>
                <a:path w="3810" h="3175">
                  <a:moveTo>
                    <a:pt x="0" y="0"/>
                  </a:moveTo>
                  <a:lnTo>
                    <a:pt x="0" y="3048"/>
                  </a:lnTo>
                </a:path>
                <a:path w="3810" h="3175">
                  <a:moveTo>
                    <a:pt x="0" y="0"/>
                  </a:moveTo>
                  <a:lnTo>
                    <a:pt x="0" y="3048"/>
                  </a:lnTo>
                </a:path>
                <a:path w="3810" h="3175">
                  <a:moveTo>
                    <a:pt x="0" y="0"/>
                  </a:moveTo>
                  <a:lnTo>
                    <a:pt x="3810" y="3047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52" name="object 20552"/>
            <p:cNvSpPr/>
            <p:nvPr/>
          </p:nvSpPr>
          <p:spPr>
            <a:xfrm>
              <a:off x="4524349" y="8574023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3048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53" name="object 20553"/>
            <p:cNvSpPr/>
            <p:nvPr/>
          </p:nvSpPr>
          <p:spPr>
            <a:xfrm>
              <a:off x="4518253" y="8571737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2286" y="0"/>
                  </a:moveTo>
                  <a:lnTo>
                    <a:pt x="3902" y="669"/>
                  </a:lnTo>
                  <a:lnTo>
                    <a:pt x="4572" y="2286"/>
                  </a:lnTo>
                  <a:lnTo>
                    <a:pt x="3902" y="3902"/>
                  </a:lnTo>
                  <a:lnTo>
                    <a:pt x="2286" y="4572"/>
                  </a:lnTo>
                  <a:lnTo>
                    <a:pt x="669" y="3902"/>
                  </a:lnTo>
                  <a:lnTo>
                    <a:pt x="0" y="2286"/>
                  </a:lnTo>
                  <a:lnTo>
                    <a:pt x="669" y="669"/>
                  </a:lnTo>
                  <a:lnTo>
                    <a:pt x="228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54" name="object 20554"/>
            <p:cNvSpPr/>
            <p:nvPr/>
          </p:nvSpPr>
          <p:spPr>
            <a:xfrm>
              <a:off x="4520539" y="8570213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55" name="object 20555"/>
            <p:cNvSpPr/>
            <p:nvPr/>
          </p:nvSpPr>
          <p:spPr>
            <a:xfrm>
              <a:off x="4517491" y="8574023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5">
                  <a:moveTo>
                    <a:pt x="0" y="0"/>
                  </a:moveTo>
                  <a:lnTo>
                    <a:pt x="6858" y="0"/>
                  </a:lnTo>
                  <a:lnTo>
                    <a:pt x="685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56" name="object 20556"/>
            <p:cNvSpPr/>
            <p:nvPr/>
          </p:nvSpPr>
          <p:spPr>
            <a:xfrm>
              <a:off x="4520539" y="8570213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4">
                  <a:moveTo>
                    <a:pt x="0" y="6857"/>
                  </a:moveTo>
                  <a:lnTo>
                    <a:pt x="0" y="0"/>
                  </a:lnTo>
                </a:path>
                <a:path h="6984">
                  <a:moveTo>
                    <a:pt x="0" y="6857"/>
                  </a:moveTo>
                  <a:lnTo>
                    <a:pt x="0" y="0"/>
                  </a:lnTo>
                  <a:lnTo>
                    <a:pt x="0" y="6857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57" name="object 20557"/>
            <p:cNvSpPr/>
            <p:nvPr/>
          </p:nvSpPr>
          <p:spPr>
            <a:xfrm>
              <a:off x="4520539" y="8570213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4">
                  <a:moveTo>
                    <a:pt x="0" y="0"/>
                  </a:moveTo>
                  <a:lnTo>
                    <a:pt x="0" y="6857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58" name="object 20558"/>
            <p:cNvSpPr/>
            <p:nvPr/>
          </p:nvSpPr>
          <p:spPr>
            <a:xfrm>
              <a:off x="4517491" y="8574023"/>
              <a:ext cx="0" cy="13970"/>
            </a:xfrm>
            <a:custGeom>
              <a:avLst/>
              <a:gdLst/>
              <a:ahLst/>
              <a:cxnLst/>
              <a:rect l="l" t="t" r="r" b="b"/>
              <a:pathLst>
                <a:path h="13970">
                  <a:moveTo>
                    <a:pt x="0" y="0"/>
                  </a:moveTo>
                  <a:lnTo>
                    <a:pt x="0" y="1371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59" name="object 20559"/>
            <p:cNvSpPr/>
            <p:nvPr/>
          </p:nvSpPr>
          <p:spPr>
            <a:xfrm>
              <a:off x="4513681" y="858773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10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60" name="object 20560"/>
            <p:cNvSpPr/>
            <p:nvPr/>
          </p:nvSpPr>
          <p:spPr>
            <a:xfrm>
              <a:off x="4513681" y="8574023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5">
                  <a:moveTo>
                    <a:pt x="0" y="0"/>
                  </a:moveTo>
                  <a:lnTo>
                    <a:pt x="1066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61" name="object 20561"/>
            <p:cNvSpPr/>
            <p:nvPr/>
          </p:nvSpPr>
          <p:spPr>
            <a:xfrm>
              <a:off x="4513681" y="8580881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10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62" name="object 20562"/>
            <p:cNvSpPr/>
            <p:nvPr/>
          </p:nvSpPr>
          <p:spPr>
            <a:xfrm>
              <a:off x="4520539" y="8570213"/>
              <a:ext cx="0" cy="10795"/>
            </a:xfrm>
            <a:custGeom>
              <a:avLst/>
              <a:gdLst/>
              <a:ahLst/>
              <a:cxnLst/>
              <a:rect l="l" t="t" r="r" b="b"/>
              <a:pathLst>
                <a:path h="10795">
                  <a:moveTo>
                    <a:pt x="0" y="0"/>
                  </a:moveTo>
                  <a:lnTo>
                    <a:pt x="0" y="10667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63" name="object 20563"/>
            <p:cNvSpPr/>
            <p:nvPr/>
          </p:nvSpPr>
          <p:spPr>
            <a:xfrm>
              <a:off x="4513681" y="8574023"/>
              <a:ext cx="0" cy="13970"/>
            </a:xfrm>
            <a:custGeom>
              <a:avLst/>
              <a:gdLst/>
              <a:ahLst/>
              <a:cxnLst/>
              <a:rect l="l" t="t" r="r" b="b"/>
              <a:pathLst>
                <a:path h="13970">
                  <a:moveTo>
                    <a:pt x="0" y="0"/>
                  </a:moveTo>
                  <a:lnTo>
                    <a:pt x="0" y="1371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64" name="object 20564"/>
            <p:cNvSpPr/>
            <p:nvPr/>
          </p:nvSpPr>
          <p:spPr>
            <a:xfrm>
              <a:off x="4517491" y="8570213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0"/>
                  </a:moveTo>
                  <a:lnTo>
                    <a:pt x="0" y="3809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65" name="object 20565"/>
            <p:cNvSpPr/>
            <p:nvPr/>
          </p:nvSpPr>
          <p:spPr>
            <a:xfrm>
              <a:off x="4506823" y="858392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381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66" name="object 20566"/>
            <p:cNvSpPr/>
            <p:nvPr/>
          </p:nvSpPr>
          <p:spPr>
            <a:xfrm>
              <a:off x="4510633" y="8580881"/>
              <a:ext cx="3175" cy="6985"/>
            </a:xfrm>
            <a:custGeom>
              <a:avLst/>
              <a:gdLst/>
              <a:ahLst/>
              <a:cxnLst/>
              <a:rect l="l" t="t" r="r" b="b"/>
              <a:pathLst>
                <a:path w="3175" h="6984">
                  <a:moveTo>
                    <a:pt x="0" y="0"/>
                  </a:moveTo>
                  <a:lnTo>
                    <a:pt x="0" y="6858"/>
                  </a:lnTo>
                  <a:lnTo>
                    <a:pt x="3048" y="6858"/>
                  </a:lnTo>
                </a:path>
                <a:path w="3175" h="6984">
                  <a:moveTo>
                    <a:pt x="0" y="0"/>
                  </a:moveTo>
                  <a:lnTo>
                    <a:pt x="30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67" name="object 20567"/>
            <p:cNvSpPr/>
            <p:nvPr/>
          </p:nvSpPr>
          <p:spPr>
            <a:xfrm>
              <a:off x="4511395" y="8564879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2286" y="0"/>
                  </a:moveTo>
                  <a:lnTo>
                    <a:pt x="3902" y="669"/>
                  </a:lnTo>
                  <a:lnTo>
                    <a:pt x="4572" y="2286"/>
                  </a:lnTo>
                  <a:lnTo>
                    <a:pt x="3902" y="3902"/>
                  </a:lnTo>
                  <a:lnTo>
                    <a:pt x="2286" y="4572"/>
                  </a:lnTo>
                  <a:lnTo>
                    <a:pt x="669" y="3902"/>
                  </a:lnTo>
                  <a:lnTo>
                    <a:pt x="0" y="2286"/>
                  </a:lnTo>
                  <a:lnTo>
                    <a:pt x="669" y="669"/>
                  </a:lnTo>
                  <a:lnTo>
                    <a:pt x="228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68" name="object 20568"/>
            <p:cNvSpPr/>
            <p:nvPr/>
          </p:nvSpPr>
          <p:spPr>
            <a:xfrm>
              <a:off x="4496917" y="8560307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60">
                  <a:moveTo>
                    <a:pt x="0" y="0"/>
                  </a:moveTo>
                  <a:lnTo>
                    <a:pt x="990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69" name="object 20569"/>
            <p:cNvSpPr/>
            <p:nvPr/>
          </p:nvSpPr>
          <p:spPr>
            <a:xfrm>
              <a:off x="4496917" y="856411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10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70" name="object 20570"/>
            <p:cNvSpPr/>
            <p:nvPr/>
          </p:nvSpPr>
          <p:spPr>
            <a:xfrm>
              <a:off x="4496917" y="8560307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0"/>
                  </a:moveTo>
                  <a:lnTo>
                    <a:pt x="0" y="3809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71" name="object 20571"/>
            <p:cNvSpPr/>
            <p:nvPr/>
          </p:nvSpPr>
          <p:spPr>
            <a:xfrm>
              <a:off x="4508347" y="8561831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2286" y="0"/>
                  </a:moveTo>
                  <a:lnTo>
                    <a:pt x="3902" y="669"/>
                  </a:lnTo>
                  <a:lnTo>
                    <a:pt x="4572" y="2286"/>
                  </a:lnTo>
                  <a:lnTo>
                    <a:pt x="3902" y="3902"/>
                  </a:lnTo>
                  <a:lnTo>
                    <a:pt x="2286" y="4572"/>
                  </a:lnTo>
                  <a:lnTo>
                    <a:pt x="669" y="3902"/>
                  </a:lnTo>
                  <a:lnTo>
                    <a:pt x="0" y="2286"/>
                  </a:lnTo>
                  <a:lnTo>
                    <a:pt x="669" y="669"/>
                  </a:lnTo>
                  <a:lnTo>
                    <a:pt x="228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72" name="object 20572"/>
            <p:cNvSpPr/>
            <p:nvPr/>
          </p:nvSpPr>
          <p:spPr>
            <a:xfrm>
              <a:off x="4500727" y="8564117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73" name="object 20573"/>
            <p:cNvSpPr/>
            <p:nvPr/>
          </p:nvSpPr>
          <p:spPr>
            <a:xfrm>
              <a:off x="4506823" y="8564117"/>
              <a:ext cx="3810" cy="3175"/>
            </a:xfrm>
            <a:custGeom>
              <a:avLst/>
              <a:gdLst/>
              <a:ahLst/>
              <a:cxnLst/>
              <a:rect l="l" t="t" r="r" b="b"/>
              <a:pathLst>
                <a:path w="3810" h="3175">
                  <a:moveTo>
                    <a:pt x="0" y="0"/>
                  </a:moveTo>
                  <a:lnTo>
                    <a:pt x="0" y="3048"/>
                  </a:lnTo>
                </a:path>
                <a:path w="3810" h="3175">
                  <a:moveTo>
                    <a:pt x="0" y="0"/>
                  </a:moveTo>
                  <a:lnTo>
                    <a:pt x="3810" y="0"/>
                  </a:lnTo>
                </a:path>
                <a:path w="3810" h="3175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74" name="object 20574"/>
            <p:cNvSpPr/>
            <p:nvPr/>
          </p:nvSpPr>
          <p:spPr>
            <a:xfrm>
              <a:off x="4506823" y="8560307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0"/>
                  </a:moveTo>
                  <a:lnTo>
                    <a:pt x="0" y="3809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75" name="object 20575"/>
            <p:cNvSpPr/>
            <p:nvPr/>
          </p:nvSpPr>
          <p:spPr>
            <a:xfrm>
              <a:off x="4501489" y="8558021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2286" y="0"/>
                  </a:moveTo>
                  <a:lnTo>
                    <a:pt x="3902" y="669"/>
                  </a:lnTo>
                  <a:lnTo>
                    <a:pt x="4572" y="2286"/>
                  </a:lnTo>
                  <a:lnTo>
                    <a:pt x="3902" y="3902"/>
                  </a:lnTo>
                  <a:lnTo>
                    <a:pt x="2286" y="4572"/>
                  </a:lnTo>
                  <a:lnTo>
                    <a:pt x="669" y="3902"/>
                  </a:lnTo>
                  <a:lnTo>
                    <a:pt x="0" y="2286"/>
                  </a:lnTo>
                  <a:lnTo>
                    <a:pt x="669" y="669"/>
                  </a:lnTo>
                  <a:lnTo>
                    <a:pt x="228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76" name="object 20576"/>
            <p:cNvSpPr/>
            <p:nvPr/>
          </p:nvSpPr>
          <p:spPr>
            <a:xfrm>
              <a:off x="4506823" y="8560307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09">
                  <a:moveTo>
                    <a:pt x="0" y="0"/>
                  </a:moveTo>
                  <a:lnTo>
                    <a:pt x="0" y="3809"/>
                  </a:lnTo>
                  <a:lnTo>
                    <a:pt x="3810" y="3809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77" name="object 20577"/>
            <p:cNvSpPr/>
            <p:nvPr/>
          </p:nvSpPr>
          <p:spPr>
            <a:xfrm>
              <a:off x="4503775" y="856030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78" name="object 20578"/>
            <p:cNvSpPr/>
            <p:nvPr/>
          </p:nvSpPr>
          <p:spPr>
            <a:xfrm>
              <a:off x="4501489" y="8558021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2286" y="0"/>
                  </a:moveTo>
                  <a:lnTo>
                    <a:pt x="3902" y="669"/>
                  </a:lnTo>
                  <a:lnTo>
                    <a:pt x="4572" y="2286"/>
                  </a:lnTo>
                  <a:lnTo>
                    <a:pt x="3902" y="3902"/>
                  </a:lnTo>
                  <a:lnTo>
                    <a:pt x="2286" y="4572"/>
                  </a:lnTo>
                  <a:lnTo>
                    <a:pt x="669" y="3902"/>
                  </a:lnTo>
                  <a:lnTo>
                    <a:pt x="0" y="2286"/>
                  </a:lnTo>
                  <a:lnTo>
                    <a:pt x="669" y="669"/>
                  </a:lnTo>
                  <a:lnTo>
                    <a:pt x="228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79" name="object 20579"/>
            <p:cNvSpPr/>
            <p:nvPr/>
          </p:nvSpPr>
          <p:spPr>
            <a:xfrm>
              <a:off x="4500727" y="8580881"/>
              <a:ext cx="0" cy="47625"/>
            </a:xfrm>
            <a:custGeom>
              <a:avLst/>
              <a:gdLst/>
              <a:ahLst/>
              <a:cxnLst/>
              <a:rect l="l" t="t" r="r" b="b"/>
              <a:pathLst>
                <a:path h="47625">
                  <a:moveTo>
                    <a:pt x="0" y="0"/>
                  </a:moveTo>
                  <a:lnTo>
                    <a:pt x="0" y="47244"/>
                  </a:lnTo>
                </a:path>
                <a:path h="47625">
                  <a:moveTo>
                    <a:pt x="0" y="0"/>
                  </a:moveTo>
                  <a:lnTo>
                    <a:pt x="0" y="4724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80" name="object 20580"/>
            <p:cNvSpPr/>
            <p:nvPr/>
          </p:nvSpPr>
          <p:spPr>
            <a:xfrm>
              <a:off x="4498441" y="8578608"/>
              <a:ext cx="5080" cy="52069"/>
            </a:xfrm>
            <a:custGeom>
              <a:avLst/>
              <a:gdLst/>
              <a:ahLst/>
              <a:cxnLst/>
              <a:rect l="l" t="t" r="r" b="b"/>
              <a:pathLst>
                <a:path w="5079" h="52070">
                  <a:moveTo>
                    <a:pt x="4572" y="49530"/>
                  </a:moveTo>
                  <a:lnTo>
                    <a:pt x="3898" y="47904"/>
                  </a:lnTo>
                  <a:lnTo>
                    <a:pt x="2286" y="47244"/>
                  </a:lnTo>
                  <a:lnTo>
                    <a:pt x="660" y="47904"/>
                  </a:lnTo>
                  <a:lnTo>
                    <a:pt x="0" y="49530"/>
                  </a:lnTo>
                  <a:lnTo>
                    <a:pt x="660" y="51142"/>
                  </a:lnTo>
                  <a:lnTo>
                    <a:pt x="2286" y="51816"/>
                  </a:lnTo>
                  <a:lnTo>
                    <a:pt x="3898" y="51142"/>
                  </a:lnTo>
                  <a:lnTo>
                    <a:pt x="4572" y="49530"/>
                  </a:lnTo>
                  <a:close/>
                </a:path>
                <a:path w="5079" h="52070">
                  <a:moveTo>
                    <a:pt x="4572" y="2286"/>
                  </a:moveTo>
                  <a:lnTo>
                    <a:pt x="3898" y="660"/>
                  </a:lnTo>
                  <a:lnTo>
                    <a:pt x="2286" y="0"/>
                  </a:lnTo>
                  <a:lnTo>
                    <a:pt x="660" y="660"/>
                  </a:lnTo>
                  <a:lnTo>
                    <a:pt x="0" y="2286"/>
                  </a:lnTo>
                  <a:lnTo>
                    <a:pt x="660" y="3898"/>
                  </a:lnTo>
                  <a:lnTo>
                    <a:pt x="2286" y="4572"/>
                  </a:lnTo>
                  <a:lnTo>
                    <a:pt x="3898" y="3898"/>
                  </a:lnTo>
                  <a:lnTo>
                    <a:pt x="4572" y="228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81" name="object 20581"/>
            <p:cNvSpPr/>
            <p:nvPr/>
          </p:nvSpPr>
          <p:spPr>
            <a:xfrm>
              <a:off x="4496917" y="8567165"/>
              <a:ext cx="13970" cy="10160"/>
            </a:xfrm>
            <a:custGeom>
              <a:avLst/>
              <a:gdLst/>
              <a:ahLst/>
              <a:cxnLst/>
              <a:rect l="l" t="t" r="r" b="b"/>
              <a:pathLst>
                <a:path w="13970" h="10159">
                  <a:moveTo>
                    <a:pt x="0" y="0"/>
                  </a:moveTo>
                  <a:lnTo>
                    <a:pt x="0" y="9905"/>
                  </a:lnTo>
                  <a:lnTo>
                    <a:pt x="13716" y="9905"/>
                  </a:lnTo>
                  <a:lnTo>
                    <a:pt x="13716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82" name="object 20582"/>
            <p:cNvSpPr/>
            <p:nvPr/>
          </p:nvSpPr>
          <p:spPr>
            <a:xfrm>
              <a:off x="4500727" y="8567165"/>
              <a:ext cx="10160" cy="10160"/>
            </a:xfrm>
            <a:custGeom>
              <a:avLst/>
              <a:gdLst/>
              <a:ahLst/>
              <a:cxnLst/>
              <a:rect l="l" t="t" r="r" b="b"/>
              <a:pathLst>
                <a:path w="10160" h="10159">
                  <a:moveTo>
                    <a:pt x="0" y="0"/>
                  </a:moveTo>
                  <a:lnTo>
                    <a:pt x="0" y="9905"/>
                  </a:lnTo>
                  <a:lnTo>
                    <a:pt x="9906" y="9905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83" name="object 20583"/>
            <p:cNvSpPr/>
            <p:nvPr/>
          </p:nvSpPr>
          <p:spPr>
            <a:xfrm>
              <a:off x="4500727" y="8567165"/>
              <a:ext cx="10160" cy="10160"/>
            </a:xfrm>
            <a:custGeom>
              <a:avLst/>
              <a:gdLst/>
              <a:ahLst/>
              <a:cxnLst/>
              <a:rect l="l" t="t" r="r" b="b"/>
              <a:pathLst>
                <a:path w="10160" h="10159">
                  <a:moveTo>
                    <a:pt x="9905" y="9905"/>
                  </a:moveTo>
                  <a:lnTo>
                    <a:pt x="9905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84" name="object 20584"/>
            <p:cNvSpPr/>
            <p:nvPr/>
          </p:nvSpPr>
          <p:spPr>
            <a:xfrm>
              <a:off x="4496917" y="8631173"/>
              <a:ext cx="13970" cy="10795"/>
            </a:xfrm>
            <a:custGeom>
              <a:avLst/>
              <a:gdLst/>
              <a:ahLst/>
              <a:cxnLst/>
              <a:rect l="l" t="t" r="r" b="b"/>
              <a:pathLst>
                <a:path w="13970" h="10795">
                  <a:moveTo>
                    <a:pt x="0" y="0"/>
                  </a:moveTo>
                  <a:lnTo>
                    <a:pt x="0" y="10668"/>
                  </a:lnTo>
                  <a:lnTo>
                    <a:pt x="13716" y="10667"/>
                  </a:lnTo>
                  <a:lnTo>
                    <a:pt x="13716" y="0"/>
                  </a:lnTo>
                  <a:lnTo>
                    <a:pt x="0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85" name="object 20585"/>
            <p:cNvSpPr/>
            <p:nvPr/>
          </p:nvSpPr>
          <p:spPr>
            <a:xfrm>
              <a:off x="4487011" y="8732519"/>
              <a:ext cx="17145" cy="17145"/>
            </a:xfrm>
            <a:custGeom>
              <a:avLst/>
              <a:gdLst/>
              <a:ahLst/>
              <a:cxnLst/>
              <a:rect l="l" t="t" r="r" b="b"/>
              <a:pathLst>
                <a:path w="17145" h="17145">
                  <a:moveTo>
                    <a:pt x="0" y="16763"/>
                  </a:moveTo>
                  <a:lnTo>
                    <a:pt x="16764" y="6857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86" name="object 20586"/>
            <p:cNvSpPr/>
            <p:nvPr/>
          </p:nvSpPr>
          <p:spPr>
            <a:xfrm>
              <a:off x="4517491" y="8570213"/>
              <a:ext cx="223520" cy="0"/>
            </a:xfrm>
            <a:custGeom>
              <a:avLst/>
              <a:gdLst/>
              <a:ahLst/>
              <a:cxnLst/>
              <a:rect l="l" t="t" r="r" b="b"/>
              <a:pathLst>
                <a:path w="223520">
                  <a:moveTo>
                    <a:pt x="0" y="0"/>
                  </a:moveTo>
                  <a:lnTo>
                    <a:pt x="223265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87" name="object 20587"/>
            <p:cNvSpPr/>
            <p:nvPr/>
          </p:nvSpPr>
          <p:spPr>
            <a:xfrm>
              <a:off x="4510633" y="8428481"/>
              <a:ext cx="0" cy="135890"/>
            </a:xfrm>
            <a:custGeom>
              <a:avLst/>
              <a:gdLst/>
              <a:ahLst/>
              <a:cxnLst/>
              <a:rect l="l" t="t" r="r" b="b"/>
              <a:pathLst>
                <a:path h="135890">
                  <a:moveTo>
                    <a:pt x="0" y="0"/>
                  </a:moveTo>
                  <a:lnTo>
                    <a:pt x="0" y="13563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88" name="object 20588"/>
            <p:cNvSpPr/>
            <p:nvPr/>
          </p:nvSpPr>
          <p:spPr>
            <a:xfrm>
              <a:off x="4509871" y="8292083"/>
              <a:ext cx="149860" cy="271780"/>
            </a:xfrm>
            <a:custGeom>
              <a:avLst/>
              <a:gdLst/>
              <a:ahLst/>
              <a:cxnLst/>
              <a:rect l="l" t="t" r="r" b="b"/>
              <a:pathLst>
                <a:path w="149860" h="271779">
                  <a:moveTo>
                    <a:pt x="0" y="270510"/>
                  </a:moveTo>
                  <a:lnTo>
                    <a:pt x="7620" y="270510"/>
                  </a:lnTo>
                  <a:lnTo>
                    <a:pt x="16002" y="271272"/>
                  </a:lnTo>
                  <a:lnTo>
                    <a:pt x="24384" y="270510"/>
                  </a:lnTo>
                  <a:lnTo>
                    <a:pt x="34290" y="269748"/>
                  </a:lnTo>
                  <a:lnTo>
                    <a:pt x="44958" y="268224"/>
                  </a:lnTo>
                  <a:lnTo>
                    <a:pt x="89154" y="248412"/>
                  </a:lnTo>
                  <a:lnTo>
                    <a:pt x="118110" y="222504"/>
                  </a:lnTo>
                  <a:lnTo>
                    <a:pt x="141732" y="182118"/>
                  </a:lnTo>
                  <a:lnTo>
                    <a:pt x="144018" y="172974"/>
                  </a:lnTo>
                  <a:lnTo>
                    <a:pt x="146304" y="164592"/>
                  </a:lnTo>
                  <a:lnTo>
                    <a:pt x="147828" y="156210"/>
                  </a:lnTo>
                  <a:lnTo>
                    <a:pt x="149352" y="148590"/>
                  </a:lnTo>
                  <a:lnTo>
                    <a:pt x="149352" y="141732"/>
                  </a:lnTo>
                  <a:lnTo>
                    <a:pt x="149352" y="133350"/>
                  </a:lnTo>
                  <a:lnTo>
                    <a:pt x="149352" y="124968"/>
                  </a:lnTo>
                  <a:lnTo>
                    <a:pt x="148590" y="115062"/>
                  </a:lnTo>
                  <a:lnTo>
                    <a:pt x="134111" y="71628"/>
                  </a:lnTo>
                  <a:lnTo>
                    <a:pt x="112013" y="40386"/>
                  </a:lnTo>
                  <a:lnTo>
                    <a:pt x="102107" y="32004"/>
                  </a:lnTo>
                  <a:lnTo>
                    <a:pt x="92201" y="23622"/>
                  </a:lnTo>
                  <a:lnTo>
                    <a:pt x="54101" y="5334"/>
                  </a:lnTo>
                  <a:lnTo>
                    <a:pt x="37337" y="1524"/>
                  </a:lnTo>
                  <a:lnTo>
                    <a:pt x="30479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89" name="object 20589"/>
            <p:cNvSpPr/>
            <p:nvPr/>
          </p:nvSpPr>
          <p:spPr>
            <a:xfrm>
              <a:off x="4682845" y="8499347"/>
              <a:ext cx="0" cy="64769"/>
            </a:xfrm>
            <a:custGeom>
              <a:avLst/>
              <a:gdLst/>
              <a:ahLst/>
              <a:cxnLst/>
              <a:rect l="l" t="t" r="r" b="b"/>
              <a:pathLst>
                <a:path h="64770">
                  <a:moveTo>
                    <a:pt x="0" y="0"/>
                  </a:moveTo>
                  <a:lnTo>
                    <a:pt x="0" y="6477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90" name="object 20590"/>
            <p:cNvSpPr/>
            <p:nvPr/>
          </p:nvSpPr>
          <p:spPr>
            <a:xfrm>
              <a:off x="4605121" y="8510015"/>
              <a:ext cx="0" cy="81280"/>
            </a:xfrm>
            <a:custGeom>
              <a:avLst/>
              <a:gdLst/>
              <a:ahLst/>
              <a:cxnLst/>
              <a:rect l="l" t="t" r="r" b="b"/>
              <a:pathLst>
                <a:path h="81279">
                  <a:moveTo>
                    <a:pt x="0" y="80771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91" name="object 20591"/>
            <p:cNvSpPr/>
            <p:nvPr/>
          </p:nvSpPr>
          <p:spPr>
            <a:xfrm>
              <a:off x="4625695" y="8499347"/>
              <a:ext cx="0" cy="64769"/>
            </a:xfrm>
            <a:custGeom>
              <a:avLst/>
              <a:gdLst/>
              <a:ahLst/>
              <a:cxnLst/>
              <a:rect l="l" t="t" r="r" b="b"/>
              <a:pathLst>
                <a:path h="64770">
                  <a:moveTo>
                    <a:pt x="0" y="0"/>
                  </a:moveTo>
                  <a:lnTo>
                    <a:pt x="0" y="6477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92" name="object 20592"/>
            <p:cNvSpPr/>
            <p:nvPr/>
          </p:nvSpPr>
          <p:spPr>
            <a:xfrm>
              <a:off x="4682845" y="8499347"/>
              <a:ext cx="0" cy="64769"/>
            </a:xfrm>
            <a:custGeom>
              <a:avLst/>
              <a:gdLst/>
              <a:ahLst/>
              <a:cxnLst/>
              <a:rect l="l" t="t" r="r" b="b"/>
              <a:pathLst>
                <a:path h="64770">
                  <a:moveTo>
                    <a:pt x="0" y="6477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593" name="object 20593"/>
          <p:cNvGrpSpPr/>
          <p:nvPr/>
        </p:nvGrpSpPr>
        <p:grpSpPr>
          <a:xfrm>
            <a:off x="5313757" y="9191219"/>
            <a:ext cx="90183" cy="167597"/>
            <a:chOff x="4227931" y="8405621"/>
            <a:chExt cx="71755" cy="133350"/>
          </a:xfrm>
        </p:grpSpPr>
        <p:sp>
          <p:nvSpPr>
            <p:cNvPr id="20594" name="object 20594"/>
            <p:cNvSpPr/>
            <p:nvPr/>
          </p:nvSpPr>
          <p:spPr>
            <a:xfrm>
              <a:off x="4233265" y="8536685"/>
              <a:ext cx="60960" cy="0"/>
            </a:xfrm>
            <a:custGeom>
              <a:avLst/>
              <a:gdLst/>
              <a:ahLst/>
              <a:cxnLst/>
              <a:rect l="l" t="t" r="r" b="b"/>
              <a:pathLst>
                <a:path w="60960">
                  <a:moveTo>
                    <a:pt x="0" y="0"/>
                  </a:moveTo>
                  <a:lnTo>
                    <a:pt x="6096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95" name="object 20595"/>
            <p:cNvSpPr/>
            <p:nvPr/>
          </p:nvSpPr>
          <p:spPr>
            <a:xfrm>
              <a:off x="4230217" y="8407907"/>
              <a:ext cx="67310" cy="125730"/>
            </a:xfrm>
            <a:custGeom>
              <a:avLst/>
              <a:gdLst/>
              <a:ahLst/>
              <a:cxnLst/>
              <a:rect l="l" t="t" r="r" b="b"/>
              <a:pathLst>
                <a:path w="67310" h="125729">
                  <a:moveTo>
                    <a:pt x="0" y="125729"/>
                  </a:moveTo>
                  <a:lnTo>
                    <a:pt x="67056" y="125729"/>
                  </a:lnTo>
                  <a:lnTo>
                    <a:pt x="67055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0596" name="object 20596"/>
          <p:cNvSpPr/>
          <p:nvPr/>
        </p:nvSpPr>
        <p:spPr>
          <a:xfrm>
            <a:off x="5426765" y="9101196"/>
            <a:ext cx="0" cy="30327"/>
          </a:xfrm>
          <a:custGeom>
            <a:avLst/>
            <a:gdLst/>
            <a:ahLst/>
            <a:cxnLst/>
            <a:rect l="l" t="t" r="r" b="b"/>
            <a:pathLst>
              <a:path h="24129">
                <a:moveTo>
                  <a:pt x="0" y="0"/>
                </a:moveTo>
                <a:lnTo>
                  <a:pt x="0" y="23622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97" name="object 20597"/>
          <p:cNvSpPr/>
          <p:nvPr/>
        </p:nvSpPr>
        <p:spPr>
          <a:xfrm>
            <a:off x="5320460" y="9355943"/>
            <a:ext cx="76616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60960" y="0"/>
                </a:moveTo>
                <a:lnTo>
                  <a:pt x="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0598" name="object 20598"/>
          <p:cNvGrpSpPr/>
          <p:nvPr/>
        </p:nvGrpSpPr>
        <p:grpSpPr>
          <a:xfrm>
            <a:off x="5014955" y="9349241"/>
            <a:ext cx="301674" cy="9577"/>
            <a:chOff x="3990187" y="8531352"/>
            <a:chExt cx="240029" cy="7620"/>
          </a:xfrm>
        </p:grpSpPr>
        <p:sp>
          <p:nvSpPr>
            <p:cNvPr id="20599" name="object 20599"/>
            <p:cNvSpPr/>
            <p:nvPr/>
          </p:nvSpPr>
          <p:spPr>
            <a:xfrm>
              <a:off x="3997045" y="8536686"/>
              <a:ext cx="57150" cy="0"/>
            </a:xfrm>
            <a:custGeom>
              <a:avLst/>
              <a:gdLst/>
              <a:ahLst/>
              <a:cxnLst/>
              <a:rect l="l" t="t" r="r" b="b"/>
              <a:pathLst>
                <a:path w="57150">
                  <a:moveTo>
                    <a:pt x="0" y="0"/>
                  </a:moveTo>
                  <a:lnTo>
                    <a:pt x="5715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00" name="object 20600"/>
            <p:cNvSpPr/>
            <p:nvPr/>
          </p:nvSpPr>
          <p:spPr>
            <a:xfrm>
              <a:off x="3990187" y="8533638"/>
              <a:ext cx="67945" cy="0"/>
            </a:xfrm>
            <a:custGeom>
              <a:avLst/>
              <a:gdLst/>
              <a:ahLst/>
              <a:cxnLst/>
              <a:rect l="l" t="t" r="r" b="b"/>
              <a:pathLst>
                <a:path w="67945">
                  <a:moveTo>
                    <a:pt x="0" y="0"/>
                  </a:moveTo>
                  <a:lnTo>
                    <a:pt x="6781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01" name="object 20601"/>
            <p:cNvSpPr/>
            <p:nvPr/>
          </p:nvSpPr>
          <p:spPr>
            <a:xfrm>
              <a:off x="3997045" y="8536686"/>
              <a:ext cx="57150" cy="0"/>
            </a:xfrm>
            <a:custGeom>
              <a:avLst/>
              <a:gdLst/>
              <a:ahLst/>
              <a:cxnLst/>
              <a:rect l="l" t="t" r="r" b="b"/>
              <a:pathLst>
                <a:path w="57150">
                  <a:moveTo>
                    <a:pt x="57150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02" name="object 20602"/>
            <p:cNvSpPr/>
            <p:nvPr/>
          </p:nvSpPr>
          <p:spPr>
            <a:xfrm>
              <a:off x="4058005" y="8533638"/>
              <a:ext cx="172720" cy="0"/>
            </a:xfrm>
            <a:custGeom>
              <a:avLst/>
              <a:gdLst/>
              <a:ahLst/>
              <a:cxnLst/>
              <a:rect l="l" t="t" r="r" b="b"/>
              <a:pathLst>
                <a:path w="172720">
                  <a:moveTo>
                    <a:pt x="172212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603" name="object 20603"/>
          <p:cNvGrpSpPr/>
          <p:nvPr/>
        </p:nvGrpSpPr>
        <p:grpSpPr>
          <a:xfrm>
            <a:off x="5398034" y="9488107"/>
            <a:ext cx="11173" cy="7981"/>
            <a:chOff x="4294987" y="8641842"/>
            <a:chExt cx="8890" cy="6350"/>
          </a:xfrm>
        </p:grpSpPr>
        <p:sp>
          <p:nvSpPr>
            <p:cNvPr id="20604" name="object 20604"/>
            <p:cNvSpPr/>
            <p:nvPr/>
          </p:nvSpPr>
          <p:spPr>
            <a:xfrm>
              <a:off x="4297273" y="8641842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609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05" name="object 20605"/>
            <p:cNvSpPr/>
            <p:nvPr/>
          </p:nvSpPr>
          <p:spPr>
            <a:xfrm>
              <a:off x="4301083" y="8644890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606" name="object 20606"/>
          <p:cNvGrpSpPr/>
          <p:nvPr/>
        </p:nvGrpSpPr>
        <p:grpSpPr>
          <a:xfrm>
            <a:off x="5313757" y="9471826"/>
            <a:ext cx="94972" cy="27135"/>
            <a:chOff x="4227931" y="8628888"/>
            <a:chExt cx="75565" cy="21590"/>
          </a:xfrm>
        </p:grpSpPr>
        <p:sp>
          <p:nvSpPr>
            <p:cNvPr id="20607" name="object 20607"/>
            <p:cNvSpPr/>
            <p:nvPr/>
          </p:nvSpPr>
          <p:spPr>
            <a:xfrm>
              <a:off x="4230217" y="8641842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609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08" name="object 20608"/>
            <p:cNvSpPr/>
            <p:nvPr/>
          </p:nvSpPr>
          <p:spPr>
            <a:xfrm>
              <a:off x="4230217" y="8644890"/>
              <a:ext cx="67310" cy="3175"/>
            </a:xfrm>
            <a:custGeom>
              <a:avLst/>
              <a:gdLst/>
              <a:ahLst/>
              <a:cxnLst/>
              <a:rect l="l" t="t" r="r" b="b"/>
              <a:pathLst>
                <a:path w="67310" h="3175">
                  <a:moveTo>
                    <a:pt x="0" y="0"/>
                  </a:moveTo>
                  <a:lnTo>
                    <a:pt x="0" y="3048"/>
                  </a:lnTo>
                </a:path>
                <a:path w="67310" h="3175">
                  <a:moveTo>
                    <a:pt x="0" y="0"/>
                  </a:moveTo>
                  <a:lnTo>
                    <a:pt x="6705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09" name="object 20609"/>
            <p:cNvSpPr/>
            <p:nvPr/>
          </p:nvSpPr>
          <p:spPr>
            <a:xfrm>
              <a:off x="4233265" y="8631174"/>
              <a:ext cx="60960" cy="0"/>
            </a:xfrm>
            <a:custGeom>
              <a:avLst/>
              <a:gdLst/>
              <a:ahLst/>
              <a:cxnLst/>
              <a:rect l="l" t="t" r="r" b="b"/>
              <a:pathLst>
                <a:path w="60960">
                  <a:moveTo>
                    <a:pt x="0" y="0"/>
                  </a:moveTo>
                  <a:lnTo>
                    <a:pt x="6096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10" name="object 20610"/>
            <p:cNvSpPr/>
            <p:nvPr/>
          </p:nvSpPr>
          <p:spPr>
            <a:xfrm>
              <a:off x="4230217" y="8647938"/>
              <a:ext cx="67310" cy="0"/>
            </a:xfrm>
            <a:custGeom>
              <a:avLst/>
              <a:gdLst/>
              <a:ahLst/>
              <a:cxnLst/>
              <a:rect l="l" t="t" r="r" b="b"/>
              <a:pathLst>
                <a:path w="67310">
                  <a:moveTo>
                    <a:pt x="0" y="0"/>
                  </a:moveTo>
                  <a:lnTo>
                    <a:pt x="6705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11" name="object 20611"/>
            <p:cNvSpPr/>
            <p:nvPr/>
          </p:nvSpPr>
          <p:spPr>
            <a:xfrm>
              <a:off x="4230217" y="8631174"/>
              <a:ext cx="64135" cy="10795"/>
            </a:xfrm>
            <a:custGeom>
              <a:avLst/>
              <a:gdLst/>
              <a:ahLst/>
              <a:cxnLst/>
              <a:rect l="l" t="t" r="r" b="b"/>
              <a:pathLst>
                <a:path w="64135" h="10795">
                  <a:moveTo>
                    <a:pt x="3048" y="0"/>
                  </a:moveTo>
                  <a:lnTo>
                    <a:pt x="64008" y="0"/>
                  </a:lnTo>
                </a:path>
                <a:path w="64135" h="10795">
                  <a:moveTo>
                    <a:pt x="3048" y="0"/>
                  </a:moveTo>
                  <a:lnTo>
                    <a:pt x="0" y="0"/>
                  </a:lnTo>
                  <a:lnTo>
                    <a:pt x="0" y="10668"/>
                  </a:lnTo>
                  <a:lnTo>
                    <a:pt x="3048" y="1066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12" name="object 20612"/>
            <p:cNvSpPr/>
            <p:nvPr/>
          </p:nvSpPr>
          <p:spPr>
            <a:xfrm>
              <a:off x="4297273" y="8631174"/>
              <a:ext cx="3810" cy="10795"/>
            </a:xfrm>
            <a:custGeom>
              <a:avLst/>
              <a:gdLst/>
              <a:ahLst/>
              <a:cxnLst/>
              <a:rect l="l" t="t" r="r" b="b"/>
              <a:pathLst>
                <a:path w="3810" h="10795">
                  <a:moveTo>
                    <a:pt x="0" y="0"/>
                  </a:moveTo>
                  <a:lnTo>
                    <a:pt x="3810" y="0"/>
                  </a:lnTo>
                  <a:lnTo>
                    <a:pt x="3810" y="10668"/>
                  </a:lnTo>
                  <a:lnTo>
                    <a:pt x="0" y="1066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0613" name="object 20613"/>
          <p:cNvSpPr/>
          <p:nvPr/>
        </p:nvSpPr>
        <p:spPr>
          <a:xfrm>
            <a:off x="5014955" y="9491939"/>
            <a:ext cx="0" cy="3990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0" y="0"/>
                </a:moveTo>
                <a:lnTo>
                  <a:pt x="0" y="3048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0614" name="object 20614"/>
          <p:cNvGrpSpPr/>
          <p:nvPr/>
        </p:nvGrpSpPr>
        <p:grpSpPr>
          <a:xfrm>
            <a:off x="5097317" y="9488107"/>
            <a:ext cx="9577" cy="7981"/>
            <a:chOff x="4055719" y="8641842"/>
            <a:chExt cx="7620" cy="6350"/>
          </a:xfrm>
        </p:grpSpPr>
        <p:sp>
          <p:nvSpPr>
            <p:cNvPr id="20615" name="object 20615"/>
            <p:cNvSpPr/>
            <p:nvPr/>
          </p:nvSpPr>
          <p:spPr>
            <a:xfrm>
              <a:off x="4058005" y="8641842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609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16" name="object 20616"/>
            <p:cNvSpPr/>
            <p:nvPr/>
          </p:nvSpPr>
          <p:spPr>
            <a:xfrm>
              <a:off x="4061053" y="8644890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617" name="object 20617"/>
          <p:cNvGrpSpPr/>
          <p:nvPr/>
        </p:nvGrpSpPr>
        <p:grpSpPr>
          <a:xfrm>
            <a:off x="5012082" y="9471826"/>
            <a:ext cx="304867" cy="27135"/>
            <a:chOff x="3987901" y="8628888"/>
            <a:chExt cx="242570" cy="21590"/>
          </a:xfrm>
        </p:grpSpPr>
        <p:sp>
          <p:nvSpPr>
            <p:cNvPr id="20618" name="object 20618"/>
            <p:cNvSpPr/>
            <p:nvPr/>
          </p:nvSpPr>
          <p:spPr>
            <a:xfrm>
              <a:off x="3990187" y="8641842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609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19" name="object 20619"/>
            <p:cNvSpPr/>
            <p:nvPr/>
          </p:nvSpPr>
          <p:spPr>
            <a:xfrm>
              <a:off x="3990187" y="8644890"/>
              <a:ext cx="67945" cy="0"/>
            </a:xfrm>
            <a:custGeom>
              <a:avLst/>
              <a:gdLst/>
              <a:ahLst/>
              <a:cxnLst/>
              <a:rect l="l" t="t" r="r" b="b"/>
              <a:pathLst>
                <a:path w="67945">
                  <a:moveTo>
                    <a:pt x="0" y="0"/>
                  </a:moveTo>
                  <a:lnTo>
                    <a:pt x="6781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20" name="object 20620"/>
            <p:cNvSpPr/>
            <p:nvPr/>
          </p:nvSpPr>
          <p:spPr>
            <a:xfrm>
              <a:off x="3997045" y="8631174"/>
              <a:ext cx="57150" cy="0"/>
            </a:xfrm>
            <a:custGeom>
              <a:avLst/>
              <a:gdLst/>
              <a:ahLst/>
              <a:cxnLst/>
              <a:rect l="l" t="t" r="r" b="b"/>
              <a:pathLst>
                <a:path w="57150">
                  <a:moveTo>
                    <a:pt x="0" y="0"/>
                  </a:moveTo>
                  <a:lnTo>
                    <a:pt x="5715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21" name="object 20621"/>
            <p:cNvSpPr/>
            <p:nvPr/>
          </p:nvSpPr>
          <p:spPr>
            <a:xfrm>
              <a:off x="3990187" y="8647938"/>
              <a:ext cx="67945" cy="0"/>
            </a:xfrm>
            <a:custGeom>
              <a:avLst/>
              <a:gdLst/>
              <a:ahLst/>
              <a:cxnLst/>
              <a:rect l="l" t="t" r="r" b="b"/>
              <a:pathLst>
                <a:path w="67945">
                  <a:moveTo>
                    <a:pt x="0" y="0"/>
                  </a:moveTo>
                  <a:lnTo>
                    <a:pt x="6781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22" name="object 20622"/>
            <p:cNvSpPr/>
            <p:nvPr/>
          </p:nvSpPr>
          <p:spPr>
            <a:xfrm>
              <a:off x="3997045" y="8631174"/>
              <a:ext cx="57150" cy="0"/>
            </a:xfrm>
            <a:custGeom>
              <a:avLst/>
              <a:gdLst/>
              <a:ahLst/>
              <a:cxnLst/>
              <a:rect l="l" t="t" r="r" b="b"/>
              <a:pathLst>
                <a:path w="57150">
                  <a:moveTo>
                    <a:pt x="0" y="0"/>
                  </a:moveTo>
                  <a:lnTo>
                    <a:pt x="5715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23" name="object 20623"/>
            <p:cNvSpPr/>
            <p:nvPr/>
          </p:nvSpPr>
          <p:spPr>
            <a:xfrm>
              <a:off x="3990187" y="8631174"/>
              <a:ext cx="3175" cy="10795"/>
            </a:xfrm>
            <a:custGeom>
              <a:avLst/>
              <a:gdLst/>
              <a:ahLst/>
              <a:cxnLst/>
              <a:rect l="l" t="t" r="r" b="b"/>
              <a:pathLst>
                <a:path w="3175" h="10795">
                  <a:moveTo>
                    <a:pt x="3048" y="0"/>
                  </a:moveTo>
                  <a:lnTo>
                    <a:pt x="0" y="0"/>
                  </a:lnTo>
                  <a:lnTo>
                    <a:pt x="0" y="10668"/>
                  </a:lnTo>
                  <a:lnTo>
                    <a:pt x="3048" y="1066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24" name="object 20624"/>
            <p:cNvSpPr/>
            <p:nvPr/>
          </p:nvSpPr>
          <p:spPr>
            <a:xfrm>
              <a:off x="4058005" y="8631174"/>
              <a:ext cx="3175" cy="10795"/>
            </a:xfrm>
            <a:custGeom>
              <a:avLst/>
              <a:gdLst/>
              <a:ahLst/>
              <a:cxnLst/>
              <a:rect l="l" t="t" r="r" b="b"/>
              <a:pathLst>
                <a:path w="3175" h="10795">
                  <a:moveTo>
                    <a:pt x="0" y="0"/>
                  </a:moveTo>
                  <a:lnTo>
                    <a:pt x="3048" y="0"/>
                  </a:lnTo>
                  <a:lnTo>
                    <a:pt x="3048" y="10668"/>
                  </a:lnTo>
                  <a:lnTo>
                    <a:pt x="0" y="1066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25" name="object 20625"/>
            <p:cNvSpPr/>
            <p:nvPr/>
          </p:nvSpPr>
          <p:spPr>
            <a:xfrm>
              <a:off x="4061053" y="8644890"/>
              <a:ext cx="169545" cy="0"/>
            </a:xfrm>
            <a:custGeom>
              <a:avLst/>
              <a:gdLst/>
              <a:ahLst/>
              <a:cxnLst/>
              <a:rect l="l" t="t" r="r" b="b"/>
              <a:pathLst>
                <a:path w="169545">
                  <a:moveTo>
                    <a:pt x="0" y="0"/>
                  </a:moveTo>
                  <a:lnTo>
                    <a:pt x="16916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26" name="object 20626"/>
            <p:cNvSpPr/>
            <p:nvPr/>
          </p:nvSpPr>
          <p:spPr>
            <a:xfrm>
              <a:off x="4061053" y="8647938"/>
              <a:ext cx="169545" cy="0"/>
            </a:xfrm>
            <a:custGeom>
              <a:avLst/>
              <a:gdLst/>
              <a:ahLst/>
              <a:cxnLst/>
              <a:rect l="l" t="t" r="r" b="b"/>
              <a:pathLst>
                <a:path w="169545">
                  <a:moveTo>
                    <a:pt x="0" y="0"/>
                  </a:moveTo>
                  <a:lnTo>
                    <a:pt x="16916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0627" name="object 20627"/>
          <p:cNvSpPr/>
          <p:nvPr/>
        </p:nvSpPr>
        <p:spPr>
          <a:xfrm>
            <a:off x="5100190" y="9364563"/>
            <a:ext cx="217078" cy="0"/>
          </a:xfrm>
          <a:custGeom>
            <a:avLst/>
            <a:gdLst/>
            <a:ahLst/>
            <a:cxnLst/>
            <a:rect l="l" t="t" r="r" b="b"/>
            <a:pathLst>
              <a:path w="172720">
                <a:moveTo>
                  <a:pt x="0" y="0"/>
                </a:moveTo>
                <a:lnTo>
                  <a:pt x="17221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0628" name="object 20628"/>
          <p:cNvGrpSpPr/>
          <p:nvPr/>
        </p:nvGrpSpPr>
        <p:grpSpPr>
          <a:xfrm>
            <a:off x="5092529" y="9355944"/>
            <a:ext cx="224261" cy="138865"/>
            <a:chOff x="4051909" y="8536685"/>
            <a:chExt cx="178435" cy="110489"/>
          </a:xfrm>
        </p:grpSpPr>
        <p:sp>
          <p:nvSpPr>
            <p:cNvPr id="20629" name="object 20629"/>
            <p:cNvSpPr/>
            <p:nvPr/>
          </p:nvSpPr>
          <p:spPr>
            <a:xfrm>
              <a:off x="4061053" y="8634983"/>
              <a:ext cx="169545" cy="0"/>
            </a:xfrm>
            <a:custGeom>
              <a:avLst/>
              <a:gdLst/>
              <a:ahLst/>
              <a:cxnLst/>
              <a:rect l="l" t="t" r="r" b="b"/>
              <a:pathLst>
                <a:path w="169545">
                  <a:moveTo>
                    <a:pt x="0" y="0"/>
                  </a:moveTo>
                  <a:lnTo>
                    <a:pt x="16916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30" name="object 20630"/>
            <p:cNvSpPr/>
            <p:nvPr/>
          </p:nvSpPr>
          <p:spPr>
            <a:xfrm>
              <a:off x="4061053" y="8631173"/>
              <a:ext cx="169545" cy="0"/>
            </a:xfrm>
            <a:custGeom>
              <a:avLst/>
              <a:gdLst/>
              <a:ahLst/>
              <a:cxnLst/>
              <a:rect l="l" t="t" r="r" b="b"/>
              <a:pathLst>
                <a:path w="169545">
                  <a:moveTo>
                    <a:pt x="0" y="0"/>
                  </a:moveTo>
                  <a:lnTo>
                    <a:pt x="16916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31" name="object 20631"/>
            <p:cNvSpPr/>
            <p:nvPr/>
          </p:nvSpPr>
          <p:spPr>
            <a:xfrm>
              <a:off x="4058005" y="8631173"/>
              <a:ext cx="172720" cy="0"/>
            </a:xfrm>
            <a:custGeom>
              <a:avLst/>
              <a:gdLst/>
              <a:ahLst/>
              <a:cxnLst/>
              <a:rect l="l" t="t" r="r" b="b"/>
              <a:pathLst>
                <a:path w="172720">
                  <a:moveTo>
                    <a:pt x="0" y="0"/>
                  </a:moveTo>
                  <a:lnTo>
                    <a:pt x="17221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32" name="object 20632"/>
            <p:cNvSpPr/>
            <p:nvPr/>
          </p:nvSpPr>
          <p:spPr>
            <a:xfrm>
              <a:off x="4058005" y="8644889"/>
              <a:ext cx="172720" cy="0"/>
            </a:xfrm>
            <a:custGeom>
              <a:avLst/>
              <a:gdLst/>
              <a:ahLst/>
              <a:cxnLst/>
              <a:rect l="l" t="t" r="r" b="b"/>
              <a:pathLst>
                <a:path w="172720">
                  <a:moveTo>
                    <a:pt x="0" y="0"/>
                  </a:moveTo>
                  <a:lnTo>
                    <a:pt x="17221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33" name="object 20633"/>
            <p:cNvSpPr/>
            <p:nvPr/>
          </p:nvSpPr>
          <p:spPr>
            <a:xfrm>
              <a:off x="4061053" y="8641841"/>
              <a:ext cx="169545" cy="0"/>
            </a:xfrm>
            <a:custGeom>
              <a:avLst/>
              <a:gdLst/>
              <a:ahLst/>
              <a:cxnLst/>
              <a:rect l="l" t="t" r="r" b="b"/>
              <a:pathLst>
                <a:path w="169545">
                  <a:moveTo>
                    <a:pt x="0" y="0"/>
                  </a:moveTo>
                  <a:lnTo>
                    <a:pt x="16916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34" name="object 20634"/>
            <p:cNvSpPr/>
            <p:nvPr/>
          </p:nvSpPr>
          <p:spPr>
            <a:xfrm>
              <a:off x="4061053" y="8638031"/>
              <a:ext cx="169545" cy="0"/>
            </a:xfrm>
            <a:custGeom>
              <a:avLst/>
              <a:gdLst/>
              <a:ahLst/>
              <a:cxnLst/>
              <a:rect l="l" t="t" r="r" b="b"/>
              <a:pathLst>
                <a:path w="169545">
                  <a:moveTo>
                    <a:pt x="0" y="0"/>
                  </a:moveTo>
                  <a:lnTo>
                    <a:pt x="169164" y="0"/>
                  </a:lnTo>
                </a:path>
                <a:path w="169545">
                  <a:moveTo>
                    <a:pt x="0" y="0"/>
                  </a:moveTo>
                  <a:lnTo>
                    <a:pt x="16916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35" name="object 20635"/>
            <p:cNvSpPr/>
            <p:nvPr/>
          </p:nvSpPr>
          <p:spPr>
            <a:xfrm>
              <a:off x="4054195" y="8536685"/>
              <a:ext cx="0" cy="94615"/>
            </a:xfrm>
            <a:custGeom>
              <a:avLst/>
              <a:gdLst/>
              <a:ahLst/>
              <a:cxnLst/>
              <a:rect l="l" t="t" r="r" b="b"/>
              <a:pathLst>
                <a:path h="94615">
                  <a:moveTo>
                    <a:pt x="0" y="0"/>
                  </a:moveTo>
                  <a:lnTo>
                    <a:pt x="0" y="94487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0636" name="object 20636"/>
          <p:cNvSpPr/>
          <p:nvPr/>
        </p:nvSpPr>
        <p:spPr>
          <a:xfrm>
            <a:off x="5023574" y="9355944"/>
            <a:ext cx="0" cy="118914"/>
          </a:xfrm>
          <a:custGeom>
            <a:avLst/>
            <a:gdLst/>
            <a:ahLst/>
            <a:cxnLst/>
            <a:rect l="l" t="t" r="r" b="b"/>
            <a:pathLst>
              <a:path h="94615">
                <a:moveTo>
                  <a:pt x="0" y="0"/>
                </a:moveTo>
                <a:lnTo>
                  <a:pt x="0" y="94487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37" name="object 20637"/>
          <p:cNvSpPr/>
          <p:nvPr/>
        </p:nvSpPr>
        <p:spPr>
          <a:xfrm>
            <a:off x="5100190" y="9352114"/>
            <a:ext cx="0" cy="122905"/>
          </a:xfrm>
          <a:custGeom>
            <a:avLst/>
            <a:gdLst/>
            <a:ahLst/>
            <a:cxnLst/>
            <a:rect l="l" t="t" r="r" b="b"/>
            <a:pathLst>
              <a:path h="97790">
                <a:moveTo>
                  <a:pt x="0" y="0"/>
                </a:moveTo>
                <a:lnTo>
                  <a:pt x="0" y="97535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38" name="object 20638"/>
          <p:cNvSpPr/>
          <p:nvPr/>
        </p:nvSpPr>
        <p:spPr>
          <a:xfrm>
            <a:off x="5014955" y="9352114"/>
            <a:ext cx="0" cy="122905"/>
          </a:xfrm>
          <a:custGeom>
            <a:avLst/>
            <a:gdLst/>
            <a:ahLst/>
            <a:cxnLst/>
            <a:rect l="l" t="t" r="r" b="b"/>
            <a:pathLst>
              <a:path h="97790">
                <a:moveTo>
                  <a:pt x="0" y="0"/>
                </a:moveTo>
                <a:lnTo>
                  <a:pt x="0" y="97535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39" name="object 20639"/>
          <p:cNvSpPr/>
          <p:nvPr/>
        </p:nvSpPr>
        <p:spPr>
          <a:xfrm>
            <a:off x="5397076" y="9355944"/>
            <a:ext cx="0" cy="118914"/>
          </a:xfrm>
          <a:custGeom>
            <a:avLst/>
            <a:gdLst/>
            <a:ahLst/>
            <a:cxnLst/>
            <a:rect l="l" t="t" r="r" b="b"/>
            <a:pathLst>
              <a:path h="94615">
                <a:moveTo>
                  <a:pt x="0" y="0"/>
                </a:moveTo>
                <a:lnTo>
                  <a:pt x="0" y="94487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40" name="object 20640"/>
          <p:cNvSpPr/>
          <p:nvPr/>
        </p:nvSpPr>
        <p:spPr>
          <a:xfrm>
            <a:off x="5320460" y="9355944"/>
            <a:ext cx="0" cy="118914"/>
          </a:xfrm>
          <a:custGeom>
            <a:avLst/>
            <a:gdLst/>
            <a:ahLst/>
            <a:cxnLst/>
            <a:rect l="l" t="t" r="r" b="b"/>
            <a:pathLst>
              <a:path h="94615">
                <a:moveTo>
                  <a:pt x="0" y="0"/>
                </a:moveTo>
                <a:lnTo>
                  <a:pt x="0" y="94487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41" name="object 20641"/>
          <p:cNvSpPr/>
          <p:nvPr/>
        </p:nvSpPr>
        <p:spPr>
          <a:xfrm>
            <a:off x="5400907" y="9352114"/>
            <a:ext cx="0" cy="122905"/>
          </a:xfrm>
          <a:custGeom>
            <a:avLst/>
            <a:gdLst/>
            <a:ahLst/>
            <a:cxnLst/>
            <a:rect l="l" t="t" r="r" b="b"/>
            <a:pathLst>
              <a:path h="97790">
                <a:moveTo>
                  <a:pt x="0" y="0"/>
                </a:moveTo>
                <a:lnTo>
                  <a:pt x="0" y="97535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42" name="object 20642"/>
          <p:cNvSpPr/>
          <p:nvPr/>
        </p:nvSpPr>
        <p:spPr>
          <a:xfrm>
            <a:off x="5316630" y="9352114"/>
            <a:ext cx="0" cy="122905"/>
          </a:xfrm>
          <a:custGeom>
            <a:avLst/>
            <a:gdLst/>
            <a:ahLst/>
            <a:cxnLst/>
            <a:rect l="l" t="t" r="r" b="b"/>
            <a:pathLst>
              <a:path h="97790">
                <a:moveTo>
                  <a:pt x="0" y="0"/>
                </a:moveTo>
                <a:lnTo>
                  <a:pt x="0" y="97535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43" name="object 20643"/>
          <p:cNvSpPr/>
          <p:nvPr/>
        </p:nvSpPr>
        <p:spPr>
          <a:xfrm>
            <a:off x="5397076" y="9355944"/>
            <a:ext cx="0" cy="118914"/>
          </a:xfrm>
          <a:custGeom>
            <a:avLst/>
            <a:gdLst/>
            <a:ahLst/>
            <a:cxnLst/>
            <a:rect l="l" t="t" r="r" b="b"/>
            <a:pathLst>
              <a:path h="94615">
                <a:moveTo>
                  <a:pt x="0" y="94487"/>
                </a:moveTo>
                <a:lnTo>
                  <a:pt x="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44" name="object 20644"/>
          <p:cNvSpPr/>
          <p:nvPr/>
        </p:nvSpPr>
        <p:spPr>
          <a:xfrm>
            <a:off x="5320460" y="9355944"/>
            <a:ext cx="0" cy="118914"/>
          </a:xfrm>
          <a:custGeom>
            <a:avLst/>
            <a:gdLst/>
            <a:ahLst/>
            <a:cxnLst/>
            <a:rect l="l" t="t" r="r" b="b"/>
            <a:pathLst>
              <a:path h="94615">
                <a:moveTo>
                  <a:pt x="0" y="0"/>
                </a:moveTo>
                <a:lnTo>
                  <a:pt x="0" y="94487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45" name="object 20645"/>
          <p:cNvSpPr/>
          <p:nvPr/>
        </p:nvSpPr>
        <p:spPr>
          <a:xfrm>
            <a:off x="5095401" y="9355944"/>
            <a:ext cx="0" cy="118914"/>
          </a:xfrm>
          <a:custGeom>
            <a:avLst/>
            <a:gdLst/>
            <a:ahLst/>
            <a:cxnLst/>
            <a:rect l="l" t="t" r="r" b="b"/>
            <a:pathLst>
              <a:path h="94615">
                <a:moveTo>
                  <a:pt x="0" y="94487"/>
                </a:moveTo>
                <a:lnTo>
                  <a:pt x="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46" name="object 20646"/>
          <p:cNvSpPr/>
          <p:nvPr/>
        </p:nvSpPr>
        <p:spPr>
          <a:xfrm>
            <a:off x="5023574" y="9355944"/>
            <a:ext cx="0" cy="118914"/>
          </a:xfrm>
          <a:custGeom>
            <a:avLst/>
            <a:gdLst/>
            <a:ahLst/>
            <a:cxnLst/>
            <a:rect l="l" t="t" r="r" b="b"/>
            <a:pathLst>
              <a:path h="94615">
                <a:moveTo>
                  <a:pt x="0" y="0"/>
                </a:moveTo>
                <a:lnTo>
                  <a:pt x="0" y="94487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0647" name="object 20647"/>
          <p:cNvGrpSpPr/>
          <p:nvPr/>
        </p:nvGrpSpPr>
        <p:grpSpPr>
          <a:xfrm>
            <a:off x="5405696" y="9489065"/>
            <a:ext cx="255386" cy="9577"/>
            <a:chOff x="4301083" y="8642604"/>
            <a:chExt cx="203200" cy="7620"/>
          </a:xfrm>
        </p:grpSpPr>
        <p:sp>
          <p:nvSpPr>
            <p:cNvPr id="20648" name="object 20648"/>
            <p:cNvSpPr/>
            <p:nvPr/>
          </p:nvSpPr>
          <p:spPr>
            <a:xfrm>
              <a:off x="4301083" y="8647938"/>
              <a:ext cx="203200" cy="0"/>
            </a:xfrm>
            <a:custGeom>
              <a:avLst/>
              <a:gdLst/>
              <a:ahLst/>
              <a:cxnLst/>
              <a:rect l="l" t="t" r="r" b="b"/>
              <a:pathLst>
                <a:path w="203200">
                  <a:moveTo>
                    <a:pt x="0" y="0"/>
                  </a:moveTo>
                  <a:lnTo>
                    <a:pt x="20269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49" name="object 20649"/>
            <p:cNvSpPr/>
            <p:nvPr/>
          </p:nvSpPr>
          <p:spPr>
            <a:xfrm>
              <a:off x="4301083" y="8644890"/>
              <a:ext cx="203200" cy="0"/>
            </a:xfrm>
            <a:custGeom>
              <a:avLst/>
              <a:gdLst/>
              <a:ahLst/>
              <a:cxnLst/>
              <a:rect l="l" t="t" r="r" b="b"/>
              <a:pathLst>
                <a:path w="203200">
                  <a:moveTo>
                    <a:pt x="0" y="0"/>
                  </a:moveTo>
                  <a:lnTo>
                    <a:pt x="20269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0650" name="object 20650"/>
          <p:cNvSpPr/>
          <p:nvPr/>
        </p:nvSpPr>
        <p:spPr>
          <a:xfrm>
            <a:off x="5400908" y="9194092"/>
            <a:ext cx="217876" cy="0"/>
          </a:xfrm>
          <a:custGeom>
            <a:avLst/>
            <a:gdLst/>
            <a:ahLst/>
            <a:cxnLst/>
            <a:rect l="l" t="t" r="r" b="b"/>
            <a:pathLst>
              <a:path w="173354">
                <a:moveTo>
                  <a:pt x="172974" y="0"/>
                </a:moveTo>
                <a:lnTo>
                  <a:pt x="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0651" name="object 20651"/>
          <p:cNvGrpSpPr/>
          <p:nvPr/>
        </p:nvGrpSpPr>
        <p:grpSpPr>
          <a:xfrm>
            <a:off x="5400908" y="9471827"/>
            <a:ext cx="256184" cy="23144"/>
            <a:chOff x="4297273" y="8628888"/>
            <a:chExt cx="203835" cy="18415"/>
          </a:xfrm>
        </p:grpSpPr>
        <p:sp>
          <p:nvSpPr>
            <p:cNvPr id="20652" name="object 20652"/>
            <p:cNvSpPr/>
            <p:nvPr/>
          </p:nvSpPr>
          <p:spPr>
            <a:xfrm>
              <a:off x="4297273" y="8644890"/>
              <a:ext cx="203835" cy="0"/>
            </a:xfrm>
            <a:custGeom>
              <a:avLst/>
              <a:gdLst/>
              <a:ahLst/>
              <a:cxnLst/>
              <a:rect l="l" t="t" r="r" b="b"/>
              <a:pathLst>
                <a:path w="203835">
                  <a:moveTo>
                    <a:pt x="203453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53" name="object 20653"/>
            <p:cNvSpPr/>
            <p:nvPr/>
          </p:nvSpPr>
          <p:spPr>
            <a:xfrm>
              <a:off x="4301083" y="8641842"/>
              <a:ext cx="196215" cy="0"/>
            </a:xfrm>
            <a:custGeom>
              <a:avLst/>
              <a:gdLst/>
              <a:ahLst/>
              <a:cxnLst/>
              <a:rect l="l" t="t" r="r" b="b"/>
              <a:pathLst>
                <a:path w="196214">
                  <a:moveTo>
                    <a:pt x="195834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54" name="object 20654"/>
            <p:cNvSpPr/>
            <p:nvPr/>
          </p:nvSpPr>
          <p:spPr>
            <a:xfrm>
              <a:off x="4301083" y="8638032"/>
              <a:ext cx="196215" cy="0"/>
            </a:xfrm>
            <a:custGeom>
              <a:avLst/>
              <a:gdLst/>
              <a:ahLst/>
              <a:cxnLst/>
              <a:rect l="l" t="t" r="r" b="b"/>
              <a:pathLst>
                <a:path w="196214">
                  <a:moveTo>
                    <a:pt x="195834" y="0"/>
                  </a:moveTo>
                  <a:lnTo>
                    <a:pt x="0" y="0"/>
                  </a:lnTo>
                </a:path>
                <a:path w="196214">
                  <a:moveTo>
                    <a:pt x="195834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55" name="object 20655"/>
            <p:cNvSpPr/>
            <p:nvPr/>
          </p:nvSpPr>
          <p:spPr>
            <a:xfrm>
              <a:off x="4301083" y="8634984"/>
              <a:ext cx="196215" cy="0"/>
            </a:xfrm>
            <a:custGeom>
              <a:avLst/>
              <a:gdLst/>
              <a:ahLst/>
              <a:cxnLst/>
              <a:rect l="l" t="t" r="r" b="b"/>
              <a:pathLst>
                <a:path w="196214">
                  <a:moveTo>
                    <a:pt x="195834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56" name="object 20656"/>
            <p:cNvSpPr/>
            <p:nvPr/>
          </p:nvSpPr>
          <p:spPr>
            <a:xfrm>
              <a:off x="4297273" y="8631174"/>
              <a:ext cx="200025" cy="0"/>
            </a:xfrm>
            <a:custGeom>
              <a:avLst/>
              <a:gdLst/>
              <a:ahLst/>
              <a:cxnLst/>
              <a:rect l="l" t="t" r="r" b="b"/>
              <a:pathLst>
                <a:path w="200025">
                  <a:moveTo>
                    <a:pt x="199644" y="0"/>
                  </a:moveTo>
                  <a:lnTo>
                    <a:pt x="3810" y="0"/>
                  </a:lnTo>
                </a:path>
                <a:path w="200025">
                  <a:moveTo>
                    <a:pt x="199644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0657" name="object 20657"/>
          <p:cNvSpPr/>
          <p:nvPr/>
        </p:nvSpPr>
        <p:spPr>
          <a:xfrm>
            <a:off x="5425807" y="9159617"/>
            <a:ext cx="90981" cy="90183"/>
          </a:xfrm>
          <a:custGeom>
            <a:avLst/>
            <a:gdLst/>
            <a:ahLst/>
            <a:cxnLst/>
            <a:rect l="l" t="t" r="r" b="b"/>
            <a:pathLst>
              <a:path w="72389" h="71754">
                <a:moveTo>
                  <a:pt x="0" y="0"/>
                </a:moveTo>
                <a:lnTo>
                  <a:pt x="762" y="7619"/>
                </a:lnTo>
                <a:lnTo>
                  <a:pt x="2286" y="16001"/>
                </a:lnTo>
                <a:lnTo>
                  <a:pt x="20574" y="51815"/>
                </a:lnTo>
                <a:lnTo>
                  <a:pt x="56388" y="69341"/>
                </a:lnTo>
                <a:lnTo>
                  <a:pt x="72390" y="71627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58" name="object 20658"/>
          <p:cNvSpPr/>
          <p:nvPr/>
        </p:nvSpPr>
        <p:spPr>
          <a:xfrm>
            <a:off x="5660443" y="9521626"/>
            <a:ext cx="0" cy="200319"/>
          </a:xfrm>
          <a:custGeom>
            <a:avLst/>
            <a:gdLst/>
            <a:ahLst/>
            <a:cxnLst/>
            <a:rect l="l" t="t" r="r" b="b"/>
            <a:pathLst>
              <a:path h="159384">
                <a:moveTo>
                  <a:pt x="0" y="0"/>
                </a:moveTo>
                <a:lnTo>
                  <a:pt x="0" y="159258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0659" name="object 20659"/>
          <p:cNvGrpSpPr/>
          <p:nvPr/>
        </p:nvGrpSpPr>
        <p:grpSpPr>
          <a:xfrm>
            <a:off x="5677682" y="9387547"/>
            <a:ext cx="433359" cy="18355"/>
            <a:chOff x="4517491" y="8561831"/>
            <a:chExt cx="344805" cy="14604"/>
          </a:xfrm>
        </p:grpSpPr>
        <p:sp>
          <p:nvSpPr>
            <p:cNvPr id="20660" name="object 20660"/>
            <p:cNvSpPr/>
            <p:nvPr/>
          </p:nvSpPr>
          <p:spPr>
            <a:xfrm>
              <a:off x="4740757" y="8564117"/>
              <a:ext cx="121285" cy="0"/>
            </a:xfrm>
            <a:custGeom>
              <a:avLst/>
              <a:gdLst/>
              <a:ahLst/>
              <a:cxnLst/>
              <a:rect l="l" t="t" r="r" b="b"/>
              <a:pathLst>
                <a:path w="121285">
                  <a:moveTo>
                    <a:pt x="12115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61" name="object 20661"/>
            <p:cNvSpPr/>
            <p:nvPr/>
          </p:nvSpPr>
          <p:spPr>
            <a:xfrm>
              <a:off x="4740757" y="8567165"/>
              <a:ext cx="121285" cy="0"/>
            </a:xfrm>
            <a:custGeom>
              <a:avLst/>
              <a:gdLst/>
              <a:ahLst/>
              <a:cxnLst/>
              <a:rect l="l" t="t" r="r" b="b"/>
              <a:pathLst>
                <a:path w="121285">
                  <a:moveTo>
                    <a:pt x="12115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62" name="object 20662"/>
            <p:cNvSpPr/>
            <p:nvPr/>
          </p:nvSpPr>
          <p:spPr>
            <a:xfrm>
              <a:off x="4517491" y="8570213"/>
              <a:ext cx="226695" cy="0"/>
            </a:xfrm>
            <a:custGeom>
              <a:avLst/>
              <a:gdLst/>
              <a:ahLst/>
              <a:cxnLst/>
              <a:rect l="l" t="t" r="r" b="b"/>
              <a:pathLst>
                <a:path w="226695">
                  <a:moveTo>
                    <a:pt x="0" y="0"/>
                  </a:moveTo>
                  <a:lnTo>
                    <a:pt x="22631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63" name="object 20663"/>
            <p:cNvSpPr/>
            <p:nvPr/>
          </p:nvSpPr>
          <p:spPr>
            <a:xfrm>
              <a:off x="4517491" y="8574023"/>
              <a:ext cx="226695" cy="0"/>
            </a:xfrm>
            <a:custGeom>
              <a:avLst/>
              <a:gdLst/>
              <a:ahLst/>
              <a:cxnLst/>
              <a:rect l="l" t="t" r="r" b="b"/>
              <a:pathLst>
                <a:path w="226695">
                  <a:moveTo>
                    <a:pt x="0" y="0"/>
                  </a:moveTo>
                  <a:lnTo>
                    <a:pt x="22631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64" name="object 20664"/>
            <p:cNvSpPr/>
            <p:nvPr/>
          </p:nvSpPr>
          <p:spPr>
            <a:xfrm>
              <a:off x="4682845" y="8564117"/>
              <a:ext cx="60960" cy="0"/>
            </a:xfrm>
            <a:custGeom>
              <a:avLst/>
              <a:gdLst/>
              <a:ahLst/>
              <a:cxnLst/>
              <a:rect l="l" t="t" r="r" b="b"/>
              <a:pathLst>
                <a:path w="60960">
                  <a:moveTo>
                    <a:pt x="0" y="0"/>
                  </a:moveTo>
                  <a:lnTo>
                    <a:pt x="6096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665" name="object 20665"/>
          <p:cNvGrpSpPr/>
          <p:nvPr/>
        </p:nvGrpSpPr>
        <p:grpSpPr>
          <a:xfrm>
            <a:off x="5787818" y="9306143"/>
            <a:ext cx="650437" cy="19154"/>
            <a:chOff x="4605121" y="8497061"/>
            <a:chExt cx="517525" cy="15240"/>
          </a:xfrm>
        </p:grpSpPr>
        <p:sp>
          <p:nvSpPr>
            <p:cNvPr id="20666" name="object 20666"/>
            <p:cNvSpPr/>
            <p:nvPr/>
          </p:nvSpPr>
          <p:spPr>
            <a:xfrm>
              <a:off x="4682845" y="8499347"/>
              <a:ext cx="60960" cy="0"/>
            </a:xfrm>
            <a:custGeom>
              <a:avLst/>
              <a:gdLst/>
              <a:ahLst/>
              <a:cxnLst/>
              <a:rect l="l" t="t" r="r" b="b"/>
              <a:pathLst>
                <a:path w="60960">
                  <a:moveTo>
                    <a:pt x="60960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67" name="object 20667"/>
            <p:cNvSpPr/>
            <p:nvPr/>
          </p:nvSpPr>
          <p:spPr>
            <a:xfrm>
              <a:off x="4605121" y="8510015"/>
              <a:ext cx="517525" cy="0"/>
            </a:xfrm>
            <a:custGeom>
              <a:avLst/>
              <a:gdLst/>
              <a:ahLst/>
              <a:cxnLst/>
              <a:rect l="l" t="t" r="r" b="b"/>
              <a:pathLst>
                <a:path w="517525">
                  <a:moveTo>
                    <a:pt x="0" y="0"/>
                  </a:moveTo>
                  <a:lnTo>
                    <a:pt x="51739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0668" name="object 20668"/>
          <p:cNvSpPr/>
          <p:nvPr/>
        </p:nvSpPr>
        <p:spPr>
          <a:xfrm>
            <a:off x="5787818" y="9423941"/>
            <a:ext cx="650437" cy="0"/>
          </a:xfrm>
          <a:custGeom>
            <a:avLst/>
            <a:gdLst/>
            <a:ahLst/>
            <a:cxnLst/>
            <a:rect l="l" t="t" r="r" b="b"/>
            <a:pathLst>
              <a:path w="517525">
                <a:moveTo>
                  <a:pt x="517398" y="0"/>
                </a:moveTo>
                <a:lnTo>
                  <a:pt x="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0669" name="object 20669"/>
          <p:cNvGrpSpPr/>
          <p:nvPr/>
        </p:nvGrpSpPr>
        <p:grpSpPr>
          <a:xfrm>
            <a:off x="5606812" y="7966323"/>
            <a:ext cx="22346" cy="1194727"/>
            <a:chOff x="4461103" y="7431023"/>
            <a:chExt cx="17780" cy="950594"/>
          </a:xfrm>
        </p:grpSpPr>
        <p:sp>
          <p:nvSpPr>
            <p:cNvPr id="20670" name="object 20670"/>
            <p:cNvSpPr/>
            <p:nvPr/>
          </p:nvSpPr>
          <p:spPr>
            <a:xfrm>
              <a:off x="4476724" y="7434833"/>
              <a:ext cx="0" cy="845185"/>
            </a:xfrm>
            <a:custGeom>
              <a:avLst/>
              <a:gdLst/>
              <a:ahLst/>
              <a:cxnLst/>
              <a:rect l="l" t="t" r="r" b="b"/>
              <a:pathLst>
                <a:path h="845184">
                  <a:moveTo>
                    <a:pt x="0" y="0"/>
                  </a:moveTo>
                  <a:lnTo>
                    <a:pt x="0" y="845057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71" name="object 20671"/>
            <p:cNvSpPr/>
            <p:nvPr/>
          </p:nvSpPr>
          <p:spPr>
            <a:xfrm>
              <a:off x="4463389" y="7431023"/>
              <a:ext cx="0" cy="947419"/>
            </a:xfrm>
            <a:custGeom>
              <a:avLst/>
              <a:gdLst/>
              <a:ahLst/>
              <a:cxnLst/>
              <a:rect l="l" t="t" r="r" b="b"/>
              <a:pathLst>
                <a:path h="947420">
                  <a:moveTo>
                    <a:pt x="0" y="947166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72" name="object 20672"/>
            <p:cNvSpPr/>
            <p:nvPr/>
          </p:nvSpPr>
          <p:spPr>
            <a:xfrm>
              <a:off x="4473295" y="7434833"/>
              <a:ext cx="0" cy="845185"/>
            </a:xfrm>
            <a:custGeom>
              <a:avLst/>
              <a:gdLst/>
              <a:ahLst/>
              <a:cxnLst/>
              <a:rect l="l" t="t" r="r" b="b"/>
              <a:pathLst>
                <a:path h="845184">
                  <a:moveTo>
                    <a:pt x="0" y="845057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73" name="object 20673"/>
            <p:cNvSpPr/>
            <p:nvPr/>
          </p:nvSpPr>
          <p:spPr>
            <a:xfrm>
              <a:off x="4466437" y="7431023"/>
              <a:ext cx="0" cy="950594"/>
            </a:xfrm>
            <a:custGeom>
              <a:avLst/>
              <a:gdLst/>
              <a:ahLst/>
              <a:cxnLst/>
              <a:rect l="l" t="t" r="r" b="b"/>
              <a:pathLst>
                <a:path h="950595">
                  <a:moveTo>
                    <a:pt x="0" y="950214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674" name="object 20674"/>
          <p:cNvGrpSpPr/>
          <p:nvPr/>
        </p:nvGrpSpPr>
        <p:grpSpPr>
          <a:xfrm>
            <a:off x="5388457" y="9002553"/>
            <a:ext cx="156424" cy="156424"/>
            <a:chOff x="4287367" y="8255507"/>
            <a:chExt cx="124460" cy="124460"/>
          </a:xfrm>
        </p:grpSpPr>
        <p:sp>
          <p:nvSpPr>
            <p:cNvPr id="20675" name="object 20675"/>
            <p:cNvSpPr/>
            <p:nvPr/>
          </p:nvSpPr>
          <p:spPr>
            <a:xfrm>
              <a:off x="4409287" y="8259317"/>
              <a:ext cx="0" cy="119380"/>
            </a:xfrm>
            <a:custGeom>
              <a:avLst/>
              <a:gdLst/>
              <a:ahLst/>
              <a:cxnLst/>
              <a:rect l="l" t="t" r="r" b="b"/>
              <a:pathLst>
                <a:path h="119379">
                  <a:moveTo>
                    <a:pt x="0" y="0"/>
                  </a:moveTo>
                  <a:lnTo>
                    <a:pt x="0" y="11887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76" name="object 20676"/>
            <p:cNvSpPr/>
            <p:nvPr/>
          </p:nvSpPr>
          <p:spPr>
            <a:xfrm>
              <a:off x="4289653" y="8257793"/>
              <a:ext cx="120014" cy="120014"/>
            </a:xfrm>
            <a:custGeom>
              <a:avLst/>
              <a:gdLst/>
              <a:ahLst/>
              <a:cxnLst/>
              <a:rect l="l" t="t" r="r" b="b"/>
              <a:pathLst>
                <a:path w="120014" h="120015">
                  <a:moveTo>
                    <a:pt x="119634" y="0"/>
                  </a:moveTo>
                  <a:lnTo>
                    <a:pt x="112776" y="762"/>
                  </a:lnTo>
                  <a:lnTo>
                    <a:pt x="105918" y="762"/>
                  </a:lnTo>
                  <a:lnTo>
                    <a:pt x="98298" y="2286"/>
                  </a:lnTo>
                  <a:lnTo>
                    <a:pt x="89154" y="3810"/>
                  </a:lnTo>
                  <a:lnTo>
                    <a:pt x="80772" y="6096"/>
                  </a:lnTo>
                  <a:lnTo>
                    <a:pt x="43434" y="27432"/>
                  </a:lnTo>
                  <a:lnTo>
                    <a:pt x="14478" y="62484"/>
                  </a:lnTo>
                  <a:lnTo>
                    <a:pt x="3810" y="89916"/>
                  </a:lnTo>
                  <a:lnTo>
                    <a:pt x="1524" y="98298"/>
                  </a:lnTo>
                  <a:lnTo>
                    <a:pt x="762" y="105918"/>
                  </a:lnTo>
                  <a:lnTo>
                    <a:pt x="0" y="113538"/>
                  </a:lnTo>
                  <a:lnTo>
                    <a:pt x="0" y="11963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0677" name="object 20677"/>
          <p:cNvSpPr/>
          <p:nvPr/>
        </p:nvSpPr>
        <p:spPr>
          <a:xfrm>
            <a:off x="5618305" y="7962494"/>
            <a:ext cx="0" cy="1079805"/>
          </a:xfrm>
          <a:custGeom>
            <a:avLst/>
            <a:gdLst/>
            <a:ahLst/>
            <a:cxnLst/>
            <a:rect l="l" t="t" r="r" b="b"/>
            <a:pathLst>
              <a:path h="859154">
                <a:moveTo>
                  <a:pt x="0" y="858774"/>
                </a:moveTo>
                <a:lnTo>
                  <a:pt x="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78" name="object 20678"/>
          <p:cNvSpPr/>
          <p:nvPr/>
        </p:nvSpPr>
        <p:spPr>
          <a:xfrm>
            <a:off x="5702582" y="9177813"/>
            <a:ext cx="1763761" cy="0"/>
          </a:xfrm>
          <a:custGeom>
            <a:avLst/>
            <a:gdLst/>
            <a:ahLst/>
            <a:cxnLst/>
            <a:rect l="l" t="t" r="r" b="b"/>
            <a:pathLst>
              <a:path w="1403350">
                <a:moveTo>
                  <a:pt x="1402841" y="0"/>
                </a:moveTo>
                <a:lnTo>
                  <a:pt x="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0679" name="object 20679"/>
          <p:cNvGrpSpPr/>
          <p:nvPr/>
        </p:nvGrpSpPr>
        <p:grpSpPr>
          <a:xfrm>
            <a:off x="6689011" y="9319552"/>
            <a:ext cx="654427" cy="137270"/>
            <a:chOff x="5322163" y="8507730"/>
            <a:chExt cx="520700" cy="109220"/>
          </a:xfrm>
        </p:grpSpPr>
        <p:sp>
          <p:nvSpPr>
            <p:cNvPr id="20680" name="object 20680"/>
            <p:cNvSpPr/>
            <p:nvPr/>
          </p:nvSpPr>
          <p:spPr>
            <a:xfrm>
              <a:off x="5463895" y="8567166"/>
              <a:ext cx="115570" cy="0"/>
            </a:xfrm>
            <a:custGeom>
              <a:avLst/>
              <a:gdLst/>
              <a:ahLst/>
              <a:cxnLst/>
              <a:rect l="l" t="t" r="r" b="b"/>
              <a:pathLst>
                <a:path w="115570">
                  <a:moveTo>
                    <a:pt x="115062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81" name="object 20681"/>
            <p:cNvSpPr/>
            <p:nvPr/>
          </p:nvSpPr>
          <p:spPr>
            <a:xfrm>
              <a:off x="5457037" y="8564118"/>
              <a:ext cx="125095" cy="0"/>
            </a:xfrm>
            <a:custGeom>
              <a:avLst/>
              <a:gdLst/>
              <a:ahLst/>
              <a:cxnLst/>
              <a:rect l="l" t="t" r="r" b="b"/>
              <a:pathLst>
                <a:path w="125095">
                  <a:moveTo>
                    <a:pt x="124967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82" name="object 20682"/>
            <p:cNvSpPr/>
            <p:nvPr/>
          </p:nvSpPr>
          <p:spPr>
            <a:xfrm>
              <a:off x="5457037" y="8567166"/>
              <a:ext cx="125095" cy="0"/>
            </a:xfrm>
            <a:custGeom>
              <a:avLst/>
              <a:gdLst/>
              <a:ahLst/>
              <a:cxnLst/>
              <a:rect l="l" t="t" r="r" b="b"/>
              <a:pathLst>
                <a:path w="125095">
                  <a:moveTo>
                    <a:pt x="124967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83" name="object 20683"/>
            <p:cNvSpPr/>
            <p:nvPr/>
          </p:nvSpPr>
          <p:spPr>
            <a:xfrm>
              <a:off x="5511139" y="8614410"/>
              <a:ext cx="24130" cy="0"/>
            </a:xfrm>
            <a:custGeom>
              <a:avLst/>
              <a:gdLst/>
              <a:ahLst/>
              <a:cxnLst/>
              <a:rect l="l" t="t" r="r" b="b"/>
              <a:pathLst>
                <a:path w="24129">
                  <a:moveTo>
                    <a:pt x="0" y="0"/>
                  </a:moveTo>
                  <a:lnTo>
                    <a:pt x="2362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84" name="object 20684"/>
            <p:cNvSpPr/>
            <p:nvPr/>
          </p:nvSpPr>
          <p:spPr>
            <a:xfrm>
              <a:off x="5511139" y="8590788"/>
              <a:ext cx="24130" cy="0"/>
            </a:xfrm>
            <a:custGeom>
              <a:avLst/>
              <a:gdLst/>
              <a:ahLst/>
              <a:cxnLst/>
              <a:rect l="l" t="t" r="r" b="b"/>
              <a:pathLst>
                <a:path w="24129">
                  <a:moveTo>
                    <a:pt x="23622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85" name="object 20685"/>
            <p:cNvSpPr/>
            <p:nvPr/>
          </p:nvSpPr>
          <p:spPr>
            <a:xfrm>
              <a:off x="5511139" y="8516112"/>
              <a:ext cx="24130" cy="0"/>
            </a:xfrm>
            <a:custGeom>
              <a:avLst/>
              <a:gdLst/>
              <a:ahLst/>
              <a:cxnLst/>
              <a:rect l="l" t="t" r="r" b="b"/>
              <a:pathLst>
                <a:path w="24129">
                  <a:moveTo>
                    <a:pt x="0" y="0"/>
                  </a:moveTo>
                  <a:lnTo>
                    <a:pt x="2362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86" name="object 20686"/>
            <p:cNvSpPr/>
            <p:nvPr/>
          </p:nvSpPr>
          <p:spPr>
            <a:xfrm>
              <a:off x="5511139" y="8539734"/>
              <a:ext cx="24130" cy="0"/>
            </a:xfrm>
            <a:custGeom>
              <a:avLst/>
              <a:gdLst/>
              <a:ahLst/>
              <a:cxnLst/>
              <a:rect l="l" t="t" r="r" b="b"/>
              <a:pathLst>
                <a:path w="24129">
                  <a:moveTo>
                    <a:pt x="23622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87" name="object 20687"/>
            <p:cNvSpPr/>
            <p:nvPr/>
          </p:nvSpPr>
          <p:spPr>
            <a:xfrm>
              <a:off x="5322163" y="8510016"/>
              <a:ext cx="520700" cy="0"/>
            </a:xfrm>
            <a:custGeom>
              <a:avLst/>
              <a:gdLst/>
              <a:ahLst/>
              <a:cxnLst/>
              <a:rect l="l" t="t" r="r" b="b"/>
              <a:pathLst>
                <a:path w="520700">
                  <a:moveTo>
                    <a:pt x="520446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88" name="object 20688"/>
            <p:cNvSpPr/>
            <p:nvPr/>
          </p:nvSpPr>
          <p:spPr>
            <a:xfrm>
              <a:off x="5322163" y="8590788"/>
              <a:ext cx="520700" cy="0"/>
            </a:xfrm>
            <a:custGeom>
              <a:avLst/>
              <a:gdLst/>
              <a:ahLst/>
              <a:cxnLst/>
              <a:rect l="l" t="t" r="r" b="b"/>
              <a:pathLst>
                <a:path w="520700">
                  <a:moveTo>
                    <a:pt x="0" y="0"/>
                  </a:moveTo>
                  <a:lnTo>
                    <a:pt x="520445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689" name="object 20689"/>
          <p:cNvGrpSpPr/>
          <p:nvPr/>
        </p:nvGrpSpPr>
        <p:grpSpPr>
          <a:xfrm>
            <a:off x="5653740" y="7607186"/>
            <a:ext cx="31125" cy="129289"/>
            <a:chOff x="4498441" y="7145273"/>
            <a:chExt cx="24765" cy="102870"/>
          </a:xfrm>
        </p:grpSpPr>
        <p:sp>
          <p:nvSpPr>
            <p:cNvPr id="20690" name="object 20690"/>
            <p:cNvSpPr/>
            <p:nvPr/>
          </p:nvSpPr>
          <p:spPr>
            <a:xfrm>
              <a:off x="4500727" y="7150607"/>
              <a:ext cx="10160" cy="95250"/>
            </a:xfrm>
            <a:custGeom>
              <a:avLst/>
              <a:gdLst/>
              <a:ahLst/>
              <a:cxnLst/>
              <a:rect l="l" t="t" r="r" b="b"/>
              <a:pathLst>
                <a:path w="10160" h="95250">
                  <a:moveTo>
                    <a:pt x="0" y="0"/>
                  </a:moveTo>
                  <a:lnTo>
                    <a:pt x="9906" y="9525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91" name="object 20691"/>
            <p:cNvSpPr/>
            <p:nvPr/>
          </p:nvSpPr>
          <p:spPr>
            <a:xfrm>
              <a:off x="4510633" y="7147559"/>
              <a:ext cx="10160" cy="98425"/>
            </a:xfrm>
            <a:custGeom>
              <a:avLst/>
              <a:gdLst/>
              <a:ahLst/>
              <a:cxnLst/>
              <a:rect l="l" t="t" r="r" b="b"/>
              <a:pathLst>
                <a:path w="10160" h="98425">
                  <a:moveTo>
                    <a:pt x="0" y="0"/>
                  </a:moveTo>
                  <a:lnTo>
                    <a:pt x="9906" y="98298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0692" name="object 20692"/>
          <p:cNvSpPr/>
          <p:nvPr/>
        </p:nvSpPr>
        <p:spPr>
          <a:xfrm>
            <a:off x="6752219" y="7605272"/>
            <a:ext cx="0" cy="692735"/>
          </a:xfrm>
          <a:custGeom>
            <a:avLst/>
            <a:gdLst/>
            <a:ahLst/>
            <a:cxnLst/>
            <a:rect l="l" t="t" r="r" b="b"/>
            <a:pathLst>
              <a:path h="551179">
                <a:moveTo>
                  <a:pt x="0" y="550925"/>
                </a:moveTo>
                <a:lnTo>
                  <a:pt x="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93" name="object 20693"/>
          <p:cNvSpPr/>
          <p:nvPr/>
        </p:nvSpPr>
        <p:spPr>
          <a:xfrm>
            <a:off x="6828835" y="7665607"/>
            <a:ext cx="0" cy="581802"/>
          </a:xfrm>
          <a:custGeom>
            <a:avLst/>
            <a:gdLst/>
            <a:ahLst/>
            <a:cxnLst/>
            <a:rect l="l" t="t" r="r" b="b"/>
            <a:pathLst>
              <a:path h="462915">
                <a:moveTo>
                  <a:pt x="0" y="462533"/>
                </a:moveTo>
                <a:lnTo>
                  <a:pt x="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0694" name="object 20694"/>
          <p:cNvGrpSpPr/>
          <p:nvPr/>
        </p:nvGrpSpPr>
        <p:grpSpPr>
          <a:xfrm>
            <a:off x="6736896" y="7605273"/>
            <a:ext cx="14365" cy="701514"/>
            <a:chOff x="5360263" y="7143750"/>
            <a:chExt cx="11430" cy="558165"/>
          </a:xfrm>
        </p:grpSpPr>
        <p:sp>
          <p:nvSpPr>
            <p:cNvPr id="20695" name="object 20695"/>
            <p:cNvSpPr/>
            <p:nvPr/>
          </p:nvSpPr>
          <p:spPr>
            <a:xfrm>
              <a:off x="5369407" y="7143750"/>
              <a:ext cx="0" cy="554990"/>
            </a:xfrm>
            <a:custGeom>
              <a:avLst/>
              <a:gdLst/>
              <a:ahLst/>
              <a:cxnLst/>
              <a:rect l="l" t="t" r="r" b="b"/>
              <a:pathLst>
                <a:path h="554990">
                  <a:moveTo>
                    <a:pt x="0" y="554735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96" name="object 20696"/>
            <p:cNvSpPr/>
            <p:nvPr/>
          </p:nvSpPr>
          <p:spPr>
            <a:xfrm>
              <a:off x="5362549" y="7143750"/>
              <a:ext cx="0" cy="558165"/>
            </a:xfrm>
            <a:custGeom>
              <a:avLst/>
              <a:gdLst/>
              <a:ahLst/>
              <a:cxnLst/>
              <a:rect l="l" t="t" r="r" b="b"/>
              <a:pathLst>
                <a:path h="558165">
                  <a:moveTo>
                    <a:pt x="0" y="557783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697" name="object 20697"/>
          <p:cNvGrpSpPr/>
          <p:nvPr/>
        </p:nvGrpSpPr>
        <p:grpSpPr>
          <a:xfrm>
            <a:off x="6897790" y="7605272"/>
            <a:ext cx="27933" cy="608138"/>
            <a:chOff x="5488279" y="7143750"/>
            <a:chExt cx="22225" cy="483870"/>
          </a:xfrm>
        </p:grpSpPr>
        <p:sp>
          <p:nvSpPr>
            <p:cNvPr id="20698" name="object 20698"/>
            <p:cNvSpPr/>
            <p:nvPr/>
          </p:nvSpPr>
          <p:spPr>
            <a:xfrm>
              <a:off x="5508091" y="7143750"/>
              <a:ext cx="0" cy="473709"/>
            </a:xfrm>
            <a:custGeom>
              <a:avLst/>
              <a:gdLst/>
              <a:ahLst/>
              <a:cxnLst/>
              <a:rect l="l" t="t" r="r" b="b"/>
              <a:pathLst>
                <a:path h="473709">
                  <a:moveTo>
                    <a:pt x="0" y="473201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99" name="object 20699"/>
            <p:cNvSpPr/>
            <p:nvPr/>
          </p:nvSpPr>
          <p:spPr>
            <a:xfrm>
              <a:off x="5490565" y="7143750"/>
              <a:ext cx="0" cy="483870"/>
            </a:xfrm>
            <a:custGeom>
              <a:avLst/>
              <a:gdLst/>
              <a:ahLst/>
              <a:cxnLst/>
              <a:rect l="l" t="t" r="r" b="b"/>
              <a:pathLst>
                <a:path h="483870">
                  <a:moveTo>
                    <a:pt x="0" y="483869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00" name="object 20700"/>
            <p:cNvSpPr/>
            <p:nvPr/>
          </p:nvSpPr>
          <p:spPr>
            <a:xfrm>
              <a:off x="5504281" y="7143750"/>
              <a:ext cx="0" cy="477520"/>
            </a:xfrm>
            <a:custGeom>
              <a:avLst/>
              <a:gdLst/>
              <a:ahLst/>
              <a:cxnLst/>
              <a:rect l="l" t="t" r="r" b="b"/>
              <a:pathLst>
                <a:path h="477520">
                  <a:moveTo>
                    <a:pt x="0" y="477011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01" name="object 20701"/>
            <p:cNvSpPr/>
            <p:nvPr/>
          </p:nvSpPr>
          <p:spPr>
            <a:xfrm>
              <a:off x="5497423" y="7143750"/>
              <a:ext cx="0" cy="480059"/>
            </a:xfrm>
            <a:custGeom>
              <a:avLst/>
              <a:gdLst/>
              <a:ahLst/>
              <a:cxnLst/>
              <a:rect l="l" t="t" r="r" b="b"/>
              <a:pathLst>
                <a:path h="480059">
                  <a:moveTo>
                    <a:pt x="0" y="480059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702" name="object 20702"/>
          <p:cNvGrpSpPr/>
          <p:nvPr/>
        </p:nvGrpSpPr>
        <p:grpSpPr>
          <a:xfrm>
            <a:off x="5232352" y="7679014"/>
            <a:ext cx="19154" cy="23144"/>
            <a:chOff x="4163161" y="7202423"/>
            <a:chExt cx="15240" cy="18415"/>
          </a:xfrm>
        </p:grpSpPr>
        <p:sp>
          <p:nvSpPr>
            <p:cNvPr id="20703" name="object 20703"/>
            <p:cNvSpPr/>
            <p:nvPr/>
          </p:nvSpPr>
          <p:spPr>
            <a:xfrm>
              <a:off x="4165447" y="7204709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0" y="10668"/>
                  </a:moveTo>
                  <a:lnTo>
                    <a:pt x="1066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04" name="object 20704"/>
            <p:cNvSpPr/>
            <p:nvPr/>
          </p:nvSpPr>
          <p:spPr>
            <a:xfrm>
              <a:off x="4165447" y="7208519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5" h="10159">
                  <a:moveTo>
                    <a:pt x="0" y="9905"/>
                  </a:moveTo>
                  <a:lnTo>
                    <a:pt x="1066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0705" name="object 20705"/>
          <p:cNvSpPr/>
          <p:nvPr/>
        </p:nvSpPr>
        <p:spPr>
          <a:xfrm>
            <a:off x="6734981" y="7605273"/>
            <a:ext cx="0" cy="701514"/>
          </a:xfrm>
          <a:custGeom>
            <a:avLst/>
            <a:gdLst/>
            <a:ahLst/>
            <a:cxnLst/>
            <a:rect l="l" t="t" r="r" b="b"/>
            <a:pathLst>
              <a:path h="558165">
                <a:moveTo>
                  <a:pt x="0" y="0"/>
                </a:moveTo>
                <a:lnTo>
                  <a:pt x="0" y="557784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0706" name="object 20706"/>
          <p:cNvGrpSpPr/>
          <p:nvPr/>
        </p:nvGrpSpPr>
        <p:grpSpPr>
          <a:xfrm>
            <a:off x="5347276" y="7640705"/>
            <a:ext cx="35914" cy="95770"/>
            <a:chOff x="4254601" y="7171943"/>
            <a:chExt cx="28575" cy="76200"/>
          </a:xfrm>
        </p:grpSpPr>
        <p:sp>
          <p:nvSpPr>
            <p:cNvPr id="20707" name="object 20707"/>
            <p:cNvSpPr/>
            <p:nvPr/>
          </p:nvSpPr>
          <p:spPr>
            <a:xfrm>
              <a:off x="4256887" y="7181087"/>
              <a:ext cx="6985" cy="60960"/>
            </a:xfrm>
            <a:custGeom>
              <a:avLst/>
              <a:gdLst/>
              <a:ahLst/>
              <a:cxnLst/>
              <a:rect l="l" t="t" r="r" b="b"/>
              <a:pathLst>
                <a:path w="6985" h="60959">
                  <a:moveTo>
                    <a:pt x="0" y="0"/>
                  </a:moveTo>
                  <a:lnTo>
                    <a:pt x="6858" y="60959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08" name="object 20708"/>
            <p:cNvSpPr/>
            <p:nvPr/>
          </p:nvSpPr>
          <p:spPr>
            <a:xfrm>
              <a:off x="4260697" y="7174229"/>
              <a:ext cx="10160" cy="71755"/>
            </a:xfrm>
            <a:custGeom>
              <a:avLst/>
              <a:gdLst/>
              <a:ahLst/>
              <a:cxnLst/>
              <a:rect l="l" t="t" r="r" b="b"/>
              <a:pathLst>
                <a:path w="10160" h="71754">
                  <a:moveTo>
                    <a:pt x="0" y="0"/>
                  </a:moveTo>
                  <a:lnTo>
                    <a:pt x="9906" y="7162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09" name="object 20709"/>
            <p:cNvSpPr/>
            <p:nvPr/>
          </p:nvSpPr>
          <p:spPr>
            <a:xfrm>
              <a:off x="4270603" y="7174229"/>
              <a:ext cx="10160" cy="71755"/>
            </a:xfrm>
            <a:custGeom>
              <a:avLst/>
              <a:gdLst/>
              <a:ahLst/>
              <a:cxnLst/>
              <a:rect l="l" t="t" r="r" b="b"/>
              <a:pathLst>
                <a:path w="10160" h="71754">
                  <a:moveTo>
                    <a:pt x="0" y="0"/>
                  </a:moveTo>
                  <a:lnTo>
                    <a:pt x="9906" y="7162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20710" name="object 20710"/>
          <p:cNvPicPr/>
          <p:nvPr/>
        </p:nvPicPr>
        <p:blipFill>
          <a:blip r:embed="rId110" cstate="print"/>
          <a:stretch>
            <a:fillRect/>
          </a:stretch>
        </p:blipFill>
        <p:spPr>
          <a:xfrm>
            <a:off x="5925726" y="7540147"/>
            <a:ext cx="199201" cy="331364"/>
          </a:xfrm>
          <a:prstGeom prst="rect">
            <a:avLst/>
          </a:prstGeom>
        </p:spPr>
      </p:pic>
      <p:grpSp>
        <p:nvGrpSpPr>
          <p:cNvPr id="20711" name="object 20711"/>
          <p:cNvGrpSpPr/>
          <p:nvPr/>
        </p:nvGrpSpPr>
        <p:grpSpPr>
          <a:xfrm>
            <a:off x="7183184" y="7526741"/>
            <a:ext cx="81403" cy="260973"/>
            <a:chOff x="5715355" y="7081266"/>
            <a:chExt cx="64769" cy="207645"/>
          </a:xfrm>
        </p:grpSpPr>
        <p:sp>
          <p:nvSpPr>
            <p:cNvPr id="20712" name="object 20712"/>
            <p:cNvSpPr/>
            <p:nvPr/>
          </p:nvSpPr>
          <p:spPr>
            <a:xfrm>
              <a:off x="5747359" y="7086600"/>
              <a:ext cx="17780" cy="155575"/>
            </a:xfrm>
            <a:custGeom>
              <a:avLst/>
              <a:gdLst/>
              <a:ahLst/>
              <a:cxnLst/>
              <a:rect l="l" t="t" r="r" b="b"/>
              <a:pathLst>
                <a:path w="17779" h="155575">
                  <a:moveTo>
                    <a:pt x="0" y="0"/>
                  </a:moveTo>
                  <a:lnTo>
                    <a:pt x="17526" y="1554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13" name="object 20713"/>
            <p:cNvSpPr/>
            <p:nvPr/>
          </p:nvSpPr>
          <p:spPr>
            <a:xfrm>
              <a:off x="5758027" y="7083552"/>
              <a:ext cx="20320" cy="172720"/>
            </a:xfrm>
            <a:custGeom>
              <a:avLst/>
              <a:gdLst/>
              <a:ahLst/>
              <a:cxnLst/>
              <a:rect l="l" t="t" r="r" b="b"/>
              <a:pathLst>
                <a:path w="20320" h="172720">
                  <a:moveTo>
                    <a:pt x="0" y="0"/>
                  </a:moveTo>
                  <a:lnTo>
                    <a:pt x="19812" y="17221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14" name="object 20714"/>
            <p:cNvSpPr/>
            <p:nvPr/>
          </p:nvSpPr>
          <p:spPr>
            <a:xfrm>
              <a:off x="5717641" y="7126986"/>
              <a:ext cx="17145" cy="159385"/>
            </a:xfrm>
            <a:custGeom>
              <a:avLst/>
              <a:gdLst/>
              <a:ahLst/>
              <a:cxnLst/>
              <a:rect l="l" t="t" r="r" b="b"/>
              <a:pathLst>
                <a:path w="17145" h="159384">
                  <a:moveTo>
                    <a:pt x="0" y="0"/>
                  </a:moveTo>
                  <a:lnTo>
                    <a:pt x="16764" y="159257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715" name="object 20715"/>
          <p:cNvGrpSpPr/>
          <p:nvPr/>
        </p:nvGrpSpPr>
        <p:grpSpPr>
          <a:xfrm>
            <a:off x="7424523" y="7645496"/>
            <a:ext cx="1008776" cy="107741"/>
            <a:chOff x="5907379" y="7175754"/>
            <a:chExt cx="802640" cy="85725"/>
          </a:xfrm>
        </p:grpSpPr>
        <p:sp>
          <p:nvSpPr>
            <p:cNvPr id="20716" name="object 20716"/>
            <p:cNvSpPr/>
            <p:nvPr/>
          </p:nvSpPr>
          <p:spPr>
            <a:xfrm>
              <a:off x="5981293" y="7178040"/>
              <a:ext cx="726440" cy="81280"/>
            </a:xfrm>
            <a:custGeom>
              <a:avLst/>
              <a:gdLst/>
              <a:ahLst/>
              <a:cxnLst/>
              <a:rect l="l" t="t" r="r" b="b"/>
              <a:pathLst>
                <a:path w="726440" h="81279">
                  <a:moveTo>
                    <a:pt x="0" y="80771"/>
                  </a:moveTo>
                  <a:lnTo>
                    <a:pt x="72618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17" name="object 20717"/>
            <p:cNvSpPr/>
            <p:nvPr/>
          </p:nvSpPr>
          <p:spPr>
            <a:xfrm>
              <a:off x="5909665" y="7204710"/>
              <a:ext cx="300990" cy="34290"/>
            </a:xfrm>
            <a:custGeom>
              <a:avLst/>
              <a:gdLst/>
              <a:ahLst/>
              <a:cxnLst/>
              <a:rect l="l" t="t" r="r" b="b"/>
              <a:pathLst>
                <a:path w="300989" h="34290">
                  <a:moveTo>
                    <a:pt x="300989" y="0"/>
                  </a:moveTo>
                  <a:lnTo>
                    <a:pt x="0" y="3429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18" name="object 20718"/>
            <p:cNvSpPr/>
            <p:nvPr/>
          </p:nvSpPr>
          <p:spPr>
            <a:xfrm>
              <a:off x="6227419" y="7197852"/>
              <a:ext cx="3810" cy="17780"/>
            </a:xfrm>
            <a:custGeom>
              <a:avLst/>
              <a:gdLst/>
              <a:ahLst/>
              <a:cxnLst/>
              <a:rect l="l" t="t" r="r" b="b"/>
              <a:pathLst>
                <a:path w="3810" h="17779">
                  <a:moveTo>
                    <a:pt x="0" y="0"/>
                  </a:moveTo>
                  <a:lnTo>
                    <a:pt x="3810" y="1752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19" name="object 20719"/>
            <p:cNvSpPr/>
            <p:nvPr/>
          </p:nvSpPr>
          <p:spPr>
            <a:xfrm>
              <a:off x="6200749" y="7211568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60">
                  <a:moveTo>
                    <a:pt x="0" y="0"/>
                  </a:moveTo>
                  <a:lnTo>
                    <a:pt x="0" y="0"/>
                  </a:lnTo>
                  <a:lnTo>
                    <a:pt x="990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20" name="object 20720"/>
            <p:cNvSpPr/>
            <p:nvPr/>
          </p:nvSpPr>
          <p:spPr>
            <a:xfrm>
              <a:off x="6220561" y="7204710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4">
                  <a:moveTo>
                    <a:pt x="0" y="685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21" name="object 20721"/>
            <p:cNvSpPr/>
            <p:nvPr/>
          </p:nvSpPr>
          <p:spPr>
            <a:xfrm>
              <a:off x="6196939" y="7208520"/>
              <a:ext cx="3810" cy="6985"/>
            </a:xfrm>
            <a:custGeom>
              <a:avLst/>
              <a:gdLst/>
              <a:ahLst/>
              <a:cxnLst/>
              <a:rect l="l" t="t" r="r" b="b"/>
              <a:pathLst>
                <a:path w="3810" h="6984">
                  <a:moveTo>
                    <a:pt x="0" y="0"/>
                  </a:moveTo>
                  <a:lnTo>
                    <a:pt x="3810" y="685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20722" name="object 20722"/>
          <p:cNvPicPr/>
          <p:nvPr/>
        </p:nvPicPr>
        <p:blipFill>
          <a:blip r:embed="rId111" cstate="print"/>
          <a:stretch>
            <a:fillRect/>
          </a:stretch>
        </p:blipFill>
        <p:spPr>
          <a:xfrm>
            <a:off x="5937218" y="7571752"/>
            <a:ext cx="86193" cy="105347"/>
          </a:xfrm>
          <a:prstGeom prst="rect">
            <a:avLst/>
          </a:prstGeom>
        </p:spPr>
      </p:pic>
      <p:sp>
        <p:nvSpPr>
          <p:cNvPr id="20723" name="object 20723"/>
          <p:cNvSpPr/>
          <p:nvPr/>
        </p:nvSpPr>
        <p:spPr>
          <a:xfrm>
            <a:off x="5286941" y="7665607"/>
            <a:ext cx="0" cy="51077"/>
          </a:xfrm>
          <a:custGeom>
            <a:avLst/>
            <a:gdLst/>
            <a:ahLst/>
            <a:cxnLst/>
            <a:rect l="l" t="t" r="r" b="b"/>
            <a:pathLst>
              <a:path h="40640">
                <a:moveTo>
                  <a:pt x="0" y="40386"/>
                </a:moveTo>
                <a:lnTo>
                  <a:pt x="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24" name="object 20724"/>
          <p:cNvSpPr/>
          <p:nvPr/>
        </p:nvSpPr>
        <p:spPr>
          <a:xfrm>
            <a:off x="5235225" y="7665607"/>
            <a:ext cx="0" cy="51077"/>
          </a:xfrm>
          <a:custGeom>
            <a:avLst/>
            <a:gdLst/>
            <a:ahLst/>
            <a:cxnLst/>
            <a:rect l="l" t="t" r="r" b="b"/>
            <a:pathLst>
              <a:path h="40640">
                <a:moveTo>
                  <a:pt x="0" y="0"/>
                </a:moveTo>
                <a:lnTo>
                  <a:pt x="0" y="40386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25" name="object 20725"/>
          <p:cNvSpPr/>
          <p:nvPr/>
        </p:nvSpPr>
        <p:spPr>
          <a:xfrm>
            <a:off x="5278322" y="7673269"/>
            <a:ext cx="0" cy="30327"/>
          </a:xfrm>
          <a:custGeom>
            <a:avLst/>
            <a:gdLst/>
            <a:ahLst/>
            <a:cxnLst/>
            <a:rect l="l" t="t" r="r" b="b"/>
            <a:pathLst>
              <a:path h="24129">
                <a:moveTo>
                  <a:pt x="0" y="23621"/>
                </a:moveTo>
                <a:lnTo>
                  <a:pt x="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26" name="object 20726"/>
          <p:cNvSpPr/>
          <p:nvPr/>
        </p:nvSpPr>
        <p:spPr>
          <a:xfrm>
            <a:off x="5248633" y="7673269"/>
            <a:ext cx="0" cy="30327"/>
          </a:xfrm>
          <a:custGeom>
            <a:avLst/>
            <a:gdLst/>
            <a:ahLst/>
            <a:cxnLst/>
            <a:rect l="l" t="t" r="r" b="b"/>
            <a:pathLst>
              <a:path h="24129">
                <a:moveTo>
                  <a:pt x="0" y="0"/>
                </a:moveTo>
                <a:lnTo>
                  <a:pt x="0" y="23621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0727" name="object 20727"/>
          <p:cNvGrpSpPr/>
          <p:nvPr/>
        </p:nvGrpSpPr>
        <p:grpSpPr>
          <a:xfrm>
            <a:off x="4803303" y="5014698"/>
            <a:ext cx="6385" cy="102154"/>
            <a:chOff x="3821785" y="5082540"/>
            <a:chExt cx="5080" cy="81280"/>
          </a:xfrm>
        </p:grpSpPr>
        <p:sp>
          <p:nvSpPr>
            <p:cNvPr id="20728" name="object 20728"/>
            <p:cNvSpPr/>
            <p:nvPr/>
          </p:nvSpPr>
          <p:spPr>
            <a:xfrm>
              <a:off x="3824071" y="5082540"/>
              <a:ext cx="0" cy="81280"/>
            </a:xfrm>
            <a:custGeom>
              <a:avLst/>
              <a:gdLst/>
              <a:ahLst/>
              <a:cxnLst/>
              <a:rect l="l" t="t" r="r" b="b"/>
              <a:pathLst>
                <a:path h="81279">
                  <a:moveTo>
                    <a:pt x="0" y="80772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29" name="object 20729"/>
            <p:cNvSpPr/>
            <p:nvPr/>
          </p:nvSpPr>
          <p:spPr>
            <a:xfrm>
              <a:off x="3824071" y="5085588"/>
              <a:ext cx="0" cy="74930"/>
            </a:xfrm>
            <a:custGeom>
              <a:avLst/>
              <a:gdLst/>
              <a:ahLst/>
              <a:cxnLst/>
              <a:rect l="l" t="t" r="r" b="b"/>
              <a:pathLst>
                <a:path h="74929">
                  <a:moveTo>
                    <a:pt x="0" y="74675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730" name="object 20730"/>
          <p:cNvGrpSpPr/>
          <p:nvPr/>
        </p:nvGrpSpPr>
        <p:grpSpPr>
          <a:xfrm>
            <a:off x="4705618" y="5011824"/>
            <a:ext cx="100558" cy="107741"/>
            <a:chOff x="3744061" y="5080253"/>
            <a:chExt cx="80010" cy="85725"/>
          </a:xfrm>
        </p:grpSpPr>
        <p:sp>
          <p:nvSpPr>
            <p:cNvPr id="20731" name="object 20731"/>
            <p:cNvSpPr/>
            <p:nvPr/>
          </p:nvSpPr>
          <p:spPr>
            <a:xfrm>
              <a:off x="3746347" y="5082539"/>
              <a:ext cx="0" cy="81280"/>
            </a:xfrm>
            <a:custGeom>
              <a:avLst/>
              <a:gdLst/>
              <a:ahLst/>
              <a:cxnLst/>
              <a:rect l="l" t="t" r="r" b="b"/>
              <a:pathLst>
                <a:path h="81279">
                  <a:moveTo>
                    <a:pt x="0" y="0"/>
                  </a:moveTo>
                  <a:lnTo>
                    <a:pt x="0" y="8077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32" name="object 20732"/>
            <p:cNvSpPr/>
            <p:nvPr/>
          </p:nvSpPr>
          <p:spPr>
            <a:xfrm>
              <a:off x="3746347" y="5085587"/>
              <a:ext cx="0" cy="74930"/>
            </a:xfrm>
            <a:custGeom>
              <a:avLst/>
              <a:gdLst/>
              <a:ahLst/>
              <a:cxnLst/>
              <a:rect l="l" t="t" r="r" b="b"/>
              <a:pathLst>
                <a:path h="74929">
                  <a:moveTo>
                    <a:pt x="0" y="0"/>
                  </a:moveTo>
                  <a:lnTo>
                    <a:pt x="0" y="7467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33" name="object 20733"/>
            <p:cNvSpPr/>
            <p:nvPr/>
          </p:nvSpPr>
          <p:spPr>
            <a:xfrm>
              <a:off x="3746347" y="5163311"/>
              <a:ext cx="78105" cy="0"/>
            </a:xfrm>
            <a:custGeom>
              <a:avLst/>
              <a:gdLst/>
              <a:ahLst/>
              <a:cxnLst/>
              <a:rect l="l" t="t" r="r" b="b"/>
              <a:pathLst>
                <a:path w="78104">
                  <a:moveTo>
                    <a:pt x="0" y="0"/>
                  </a:moveTo>
                  <a:lnTo>
                    <a:pt x="7772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34" name="object 20734"/>
            <p:cNvSpPr/>
            <p:nvPr/>
          </p:nvSpPr>
          <p:spPr>
            <a:xfrm>
              <a:off x="3746347" y="5082539"/>
              <a:ext cx="78105" cy="0"/>
            </a:xfrm>
            <a:custGeom>
              <a:avLst/>
              <a:gdLst/>
              <a:ahLst/>
              <a:cxnLst/>
              <a:rect l="l" t="t" r="r" b="b"/>
              <a:pathLst>
                <a:path w="78104">
                  <a:moveTo>
                    <a:pt x="77724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35" name="object 20735"/>
            <p:cNvSpPr/>
            <p:nvPr/>
          </p:nvSpPr>
          <p:spPr>
            <a:xfrm>
              <a:off x="3746347" y="5160263"/>
              <a:ext cx="78105" cy="0"/>
            </a:xfrm>
            <a:custGeom>
              <a:avLst/>
              <a:gdLst/>
              <a:ahLst/>
              <a:cxnLst/>
              <a:rect l="l" t="t" r="r" b="b"/>
              <a:pathLst>
                <a:path w="78104">
                  <a:moveTo>
                    <a:pt x="0" y="0"/>
                  </a:moveTo>
                  <a:lnTo>
                    <a:pt x="7772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36" name="object 20736"/>
            <p:cNvSpPr/>
            <p:nvPr/>
          </p:nvSpPr>
          <p:spPr>
            <a:xfrm>
              <a:off x="3746347" y="5085587"/>
              <a:ext cx="78105" cy="0"/>
            </a:xfrm>
            <a:custGeom>
              <a:avLst/>
              <a:gdLst/>
              <a:ahLst/>
              <a:cxnLst/>
              <a:rect l="l" t="t" r="r" b="b"/>
              <a:pathLst>
                <a:path w="78104">
                  <a:moveTo>
                    <a:pt x="77724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0737" name="object 20737"/>
          <p:cNvSpPr/>
          <p:nvPr/>
        </p:nvSpPr>
        <p:spPr>
          <a:xfrm>
            <a:off x="4806176" y="5918765"/>
            <a:ext cx="0" cy="98164"/>
          </a:xfrm>
          <a:custGeom>
            <a:avLst/>
            <a:gdLst/>
            <a:ahLst/>
            <a:cxnLst/>
            <a:rect l="l" t="t" r="r" b="b"/>
            <a:pathLst>
              <a:path h="78104">
                <a:moveTo>
                  <a:pt x="0" y="77724"/>
                </a:moveTo>
                <a:lnTo>
                  <a:pt x="0" y="0"/>
                </a:lnTo>
              </a:path>
              <a:path h="78104">
                <a:moveTo>
                  <a:pt x="0" y="77724"/>
                </a:moveTo>
                <a:lnTo>
                  <a:pt x="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0738" name="object 20738"/>
          <p:cNvGrpSpPr/>
          <p:nvPr/>
        </p:nvGrpSpPr>
        <p:grpSpPr>
          <a:xfrm>
            <a:off x="4705618" y="5915892"/>
            <a:ext cx="103751" cy="103751"/>
            <a:chOff x="3744061" y="5799582"/>
            <a:chExt cx="82550" cy="82550"/>
          </a:xfrm>
        </p:grpSpPr>
        <p:sp>
          <p:nvSpPr>
            <p:cNvPr id="20739" name="object 20739"/>
            <p:cNvSpPr/>
            <p:nvPr/>
          </p:nvSpPr>
          <p:spPr>
            <a:xfrm>
              <a:off x="3746347" y="5801868"/>
              <a:ext cx="0" cy="78105"/>
            </a:xfrm>
            <a:custGeom>
              <a:avLst/>
              <a:gdLst/>
              <a:ahLst/>
              <a:cxnLst/>
              <a:rect l="l" t="t" r="r" b="b"/>
              <a:pathLst>
                <a:path h="78104">
                  <a:moveTo>
                    <a:pt x="0" y="0"/>
                  </a:moveTo>
                  <a:lnTo>
                    <a:pt x="0" y="77724"/>
                  </a:lnTo>
                </a:path>
                <a:path h="78104">
                  <a:moveTo>
                    <a:pt x="0" y="0"/>
                  </a:moveTo>
                  <a:lnTo>
                    <a:pt x="0" y="7772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40" name="object 20740"/>
            <p:cNvSpPr/>
            <p:nvPr/>
          </p:nvSpPr>
          <p:spPr>
            <a:xfrm>
              <a:off x="3746347" y="5801868"/>
              <a:ext cx="78105" cy="0"/>
            </a:xfrm>
            <a:custGeom>
              <a:avLst/>
              <a:gdLst/>
              <a:ahLst/>
              <a:cxnLst/>
              <a:rect l="l" t="t" r="r" b="b"/>
              <a:pathLst>
                <a:path w="78104">
                  <a:moveTo>
                    <a:pt x="77724" y="0"/>
                  </a:moveTo>
                  <a:lnTo>
                    <a:pt x="0" y="0"/>
                  </a:lnTo>
                </a:path>
                <a:path w="78104">
                  <a:moveTo>
                    <a:pt x="77724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41" name="object 20741"/>
            <p:cNvSpPr/>
            <p:nvPr/>
          </p:nvSpPr>
          <p:spPr>
            <a:xfrm>
              <a:off x="3746347" y="5879592"/>
              <a:ext cx="78105" cy="0"/>
            </a:xfrm>
            <a:custGeom>
              <a:avLst/>
              <a:gdLst/>
              <a:ahLst/>
              <a:cxnLst/>
              <a:rect l="l" t="t" r="r" b="b"/>
              <a:pathLst>
                <a:path w="78104">
                  <a:moveTo>
                    <a:pt x="0" y="0"/>
                  </a:moveTo>
                  <a:lnTo>
                    <a:pt x="7772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42" name="object 20742"/>
            <p:cNvSpPr/>
            <p:nvPr/>
          </p:nvSpPr>
          <p:spPr>
            <a:xfrm>
              <a:off x="3746347" y="5801868"/>
              <a:ext cx="78105" cy="0"/>
            </a:xfrm>
            <a:custGeom>
              <a:avLst/>
              <a:gdLst/>
              <a:ahLst/>
              <a:cxnLst/>
              <a:rect l="l" t="t" r="r" b="b"/>
              <a:pathLst>
                <a:path w="78104">
                  <a:moveTo>
                    <a:pt x="77724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43" name="object 20743"/>
            <p:cNvSpPr/>
            <p:nvPr/>
          </p:nvSpPr>
          <p:spPr>
            <a:xfrm>
              <a:off x="3746347" y="5879592"/>
              <a:ext cx="78105" cy="0"/>
            </a:xfrm>
            <a:custGeom>
              <a:avLst/>
              <a:gdLst/>
              <a:ahLst/>
              <a:cxnLst/>
              <a:rect l="l" t="t" r="r" b="b"/>
              <a:pathLst>
                <a:path w="78104">
                  <a:moveTo>
                    <a:pt x="0" y="0"/>
                  </a:moveTo>
                  <a:lnTo>
                    <a:pt x="7772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44" name="object 20744"/>
            <p:cNvSpPr/>
            <p:nvPr/>
          </p:nvSpPr>
          <p:spPr>
            <a:xfrm>
              <a:off x="3746347" y="5801868"/>
              <a:ext cx="78105" cy="0"/>
            </a:xfrm>
            <a:custGeom>
              <a:avLst/>
              <a:gdLst/>
              <a:ahLst/>
              <a:cxnLst/>
              <a:rect l="l" t="t" r="r" b="b"/>
              <a:pathLst>
                <a:path w="78104">
                  <a:moveTo>
                    <a:pt x="77724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45" name="object 20745"/>
            <p:cNvSpPr/>
            <p:nvPr/>
          </p:nvSpPr>
          <p:spPr>
            <a:xfrm>
              <a:off x="3746347" y="5801868"/>
              <a:ext cx="78105" cy="78105"/>
            </a:xfrm>
            <a:custGeom>
              <a:avLst/>
              <a:gdLst/>
              <a:ahLst/>
              <a:cxnLst/>
              <a:rect l="l" t="t" r="r" b="b"/>
              <a:pathLst>
                <a:path w="78104" h="78104">
                  <a:moveTo>
                    <a:pt x="0" y="77724"/>
                  </a:moveTo>
                  <a:lnTo>
                    <a:pt x="77724" y="77724"/>
                  </a:lnTo>
                </a:path>
                <a:path w="78104" h="78104">
                  <a:moveTo>
                    <a:pt x="0" y="77724"/>
                  </a:moveTo>
                  <a:lnTo>
                    <a:pt x="77724" y="77724"/>
                  </a:lnTo>
                  <a:lnTo>
                    <a:pt x="7772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46" name="object 20746"/>
            <p:cNvSpPr/>
            <p:nvPr/>
          </p:nvSpPr>
          <p:spPr>
            <a:xfrm>
              <a:off x="3746347" y="5801868"/>
              <a:ext cx="0" cy="78105"/>
            </a:xfrm>
            <a:custGeom>
              <a:avLst/>
              <a:gdLst/>
              <a:ahLst/>
              <a:cxnLst/>
              <a:rect l="l" t="t" r="r" b="b"/>
              <a:pathLst>
                <a:path h="78104">
                  <a:moveTo>
                    <a:pt x="0" y="0"/>
                  </a:moveTo>
                  <a:lnTo>
                    <a:pt x="0" y="7772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47" name="object 20747"/>
            <p:cNvSpPr/>
            <p:nvPr/>
          </p:nvSpPr>
          <p:spPr>
            <a:xfrm>
              <a:off x="3824071" y="5801868"/>
              <a:ext cx="0" cy="78105"/>
            </a:xfrm>
            <a:custGeom>
              <a:avLst/>
              <a:gdLst/>
              <a:ahLst/>
              <a:cxnLst/>
              <a:rect l="l" t="t" r="r" b="b"/>
              <a:pathLst>
                <a:path h="78104">
                  <a:moveTo>
                    <a:pt x="0" y="77724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48" name="object 20748"/>
            <p:cNvSpPr/>
            <p:nvPr/>
          </p:nvSpPr>
          <p:spPr>
            <a:xfrm>
              <a:off x="3746347" y="5801868"/>
              <a:ext cx="0" cy="78105"/>
            </a:xfrm>
            <a:custGeom>
              <a:avLst/>
              <a:gdLst/>
              <a:ahLst/>
              <a:cxnLst/>
              <a:rect l="l" t="t" r="r" b="b"/>
              <a:pathLst>
                <a:path h="78104">
                  <a:moveTo>
                    <a:pt x="0" y="0"/>
                  </a:moveTo>
                  <a:lnTo>
                    <a:pt x="0" y="7772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749" name="object 20749"/>
          <p:cNvGrpSpPr/>
          <p:nvPr/>
        </p:nvGrpSpPr>
        <p:grpSpPr>
          <a:xfrm>
            <a:off x="3801551" y="5011824"/>
            <a:ext cx="107741" cy="107741"/>
            <a:chOff x="3024733" y="5080253"/>
            <a:chExt cx="85725" cy="85725"/>
          </a:xfrm>
        </p:grpSpPr>
        <p:sp>
          <p:nvSpPr>
            <p:cNvPr id="20750" name="object 20750"/>
            <p:cNvSpPr/>
            <p:nvPr/>
          </p:nvSpPr>
          <p:spPr>
            <a:xfrm>
              <a:off x="3027019" y="5082539"/>
              <a:ext cx="81280" cy="81280"/>
            </a:xfrm>
            <a:custGeom>
              <a:avLst/>
              <a:gdLst/>
              <a:ahLst/>
              <a:cxnLst/>
              <a:rect l="l" t="t" r="r" b="b"/>
              <a:pathLst>
                <a:path w="81280" h="81279">
                  <a:moveTo>
                    <a:pt x="0" y="80772"/>
                  </a:moveTo>
                  <a:lnTo>
                    <a:pt x="80772" y="80772"/>
                  </a:lnTo>
                  <a:lnTo>
                    <a:pt x="80772" y="0"/>
                  </a:lnTo>
                  <a:lnTo>
                    <a:pt x="0" y="0"/>
                  </a:lnTo>
                  <a:lnTo>
                    <a:pt x="0" y="8077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51" name="object 20751"/>
            <p:cNvSpPr/>
            <p:nvPr/>
          </p:nvSpPr>
          <p:spPr>
            <a:xfrm>
              <a:off x="3030067" y="5085587"/>
              <a:ext cx="74930" cy="74930"/>
            </a:xfrm>
            <a:custGeom>
              <a:avLst/>
              <a:gdLst/>
              <a:ahLst/>
              <a:cxnLst/>
              <a:rect l="l" t="t" r="r" b="b"/>
              <a:pathLst>
                <a:path w="74930" h="74929">
                  <a:moveTo>
                    <a:pt x="0" y="74675"/>
                  </a:moveTo>
                  <a:lnTo>
                    <a:pt x="74676" y="74675"/>
                  </a:lnTo>
                  <a:lnTo>
                    <a:pt x="74676" y="0"/>
                  </a:lnTo>
                  <a:lnTo>
                    <a:pt x="0" y="0"/>
                  </a:lnTo>
                  <a:lnTo>
                    <a:pt x="0" y="74675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752" name="object 20752"/>
          <p:cNvGrpSpPr/>
          <p:nvPr/>
        </p:nvGrpSpPr>
        <p:grpSpPr>
          <a:xfrm>
            <a:off x="3801551" y="5915892"/>
            <a:ext cx="107741" cy="103751"/>
            <a:chOff x="3024733" y="5799582"/>
            <a:chExt cx="85725" cy="82550"/>
          </a:xfrm>
        </p:grpSpPr>
        <p:sp>
          <p:nvSpPr>
            <p:cNvPr id="20753" name="object 20753"/>
            <p:cNvSpPr/>
            <p:nvPr/>
          </p:nvSpPr>
          <p:spPr>
            <a:xfrm>
              <a:off x="3027019" y="5801868"/>
              <a:ext cx="81280" cy="0"/>
            </a:xfrm>
            <a:custGeom>
              <a:avLst/>
              <a:gdLst/>
              <a:ahLst/>
              <a:cxnLst/>
              <a:rect l="l" t="t" r="r" b="b"/>
              <a:pathLst>
                <a:path w="81280">
                  <a:moveTo>
                    <a:pt x="80772" y="0"/>
                  </a:moveTo>
                  <a:lnTo>
                    <a:pt x="0" y="0"/>
                  </a:lnTo>
                </a:path>
                <a:path w="81280">
                  <a:moveTo>
                    <a:pt x="80772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54" name="object 20754"/>
            <p:cNvSpPr/>
            <p:nvPr/>
          </p:nvSpPr>
          <p:spPr>
            <a:xfrm>
              <a:off x="3030067" y="5801868"/>
              <a:ext cx="74930" cy="78105"/>
            </a:xfrm>
            <a:custGeom>
              <a:avLst/>
              <a:gdLst/>
              <a:ahLst/>
              <a:cxnLst/>
              <a:rect l="l" t="t" r="r" b="b"/>
              <a:pathLst>
                <a:path w="74930" h="78104">
                  <a:moveTo>
                    <a:pt x="0" y="77724"/>
                  </a:moveTo>
                  <a:lnTo>
                    <a:pt x="74676" y="77724"/>
                  </a:lnTo>
                  <a:lnTo>
                    <a:pt x="74676" y="0"/>
                  </a:lnTo>
                  <a:lnTo>
                    <a:pt x="0" y="0"/>
                  </a:lnTo>
                  <a:lnTo>
                    <a:pt x="0" y="77724"/>
                  </a:lnTo>
                  <a:lnTo>
                    <a:pt x="74676" y="77724"/>
                  </a:lnTo>
                  <a:lnTo>
                    <a:pt x="74676" y="0"/>
                  </a:lnTo>
                  <a:lnTo>
                    <a:pt x="0" y="0"/>
                  </a:lnTo>
                  <a:lnTo>
                    <a:pt x="0" y="7772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55" name="object 20755"/>
            <p:cNvSpPr/>
            <p:nvPr/>
          </p:nvSpPr>
          <p:spPr>
            <a:xfrm>
              <a:off x="3027019" y="5801868"/>
              <a:ext cx="81280" cy="78105"/>
            </a:xfrm>
            <a:custGeom>
              <a:avLst/>
              <a:gdLst/>
              <a:ahLst/>
              <a:cxnLst/>
              <a:rect l="l" t="t" r="r" b="b"/>
              <a:pathLst>
                <a:path w="81280" h="78104">
                  <a:moveTo>
                    <a:pt x="0" y="77724"/>
                  </a:moveTo>
                  <a:lnTo>
                    <a:pt x="80772" y="77724"/>
                  </a:lnTo>
                </a:path>
                <a:path w="81280" h="78104">
                  <a:moveTo>
                    <a:pt x="0" y="77724"/>
                  </a:moveTo>
                  <a:lnTo>
                    <a:pt x="80772" y="77724"/>
                  </a:lnTo>
                  <a:lnTo>
                    <a:pt x="8077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56" name="object 20756"/>
            <p:cNvSpPr/>
            <p:nvPr/>
          </p:nvSpPr>
          <p:spPr>
            <a:xfrm>
              <a:off x="3027019" y="5801868"/>
              <a:ext cx="0" cy="78105"/>
            </a:xfrm>
            <a:custGeom>
              <a:avLst/>
              <a:gdLst/>
              <a:ahLst/>
              <a:cxnLst/>
              <a:rect l="l" t="t" r="r" b="b"/>
              <a:pathLst>
                <a:path h="78104">
                  <a:moveTo>
                    <a:pt x="0" y="0"/>
                  </a:moveTo>
                  <a:lnTo>
                    <a:pt x="0" y="7772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57" name="object 20757"/>
            <p:cNvSpPr/>
            <p:nvPr/>
          </p:nvSpPr>
          <p:spPr>
            <a:xfrm>
              <a:off x="3107791" y="5801868"/>
              <a:ext cx="0" cy="78105"/>
            </a:xfrm>
            <a:custGeom>
              <a:avLst/>
              <a:gdLst/>
              <a:ahLst/>
              <a:cxnLst/>
              <a:rect l="l" t="t" r="r" b="b"/>
              <a:pathLst>
                <a:path h="78104">
                  <a:moveTo>
                    <a:pt x="0" y="77724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58" name="object 20758"/>
            <p:cNvSpPr/>
            <p:nvPr/>
          </p:nvSpPr>
          <p:spPr>
            <a:xfrm>
              <a:off x="3027019" y="5801868"/>
              <a:ext cx="0" cy="78105"/>
            </a:xfrm>
            <a:custGeom>
              <a:avLst/>
              <a:gdLst/>
              <a:ahLst/>
              <a:cxnLst/>
              <a:rect l="l" t="t" r="r" b="b"/>
              <a:pathLst>
                <a:path h="78104">
                  <a:moveTo>
                    <a:pt x="0" y="0"/>
                  </a:moveTo>
                  <a:lnTo>
                    <a:pt x="0" y="7772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759" name="object 20759"/>
          <p:cNvGrpSpPr/>
          <p:nvPr/>
        </p:nvGrpSpPr>
        <p:grpSpPr>
          <a:xfrm>
            <a:off x="4803303" y="6815171"/>
            <a:ext cx="121308" cy="204309"/>
            <a:chOff x="3821785" y="6515100"/>
            <a:chExt cx="96520" cy="162560"/>
          </a:xfrm>
        </p:grpSpPr>
        <p:sp>
          <p:nvSpPr>
            <p:cNvPr id="20760" name="object 20760"/>
            <p:cNvSpPr/>
            <p:nvPr/>
          </p:nvSpPr>
          <p:spPr>
            <a:xfrm>
              <a:off x="3824071" y="6586727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70">
                  <a:moveTo>
                    <a:pt x="0" y="0"/>
                  </a:moveTo>
                  <a:lnTo>
                    <a:pt x="1371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61" name="object 20761"/>
            <p:cNvSpPr/>
            <p:nvPr/>
          </p:nvSpPr>
          <p:spPr>
            <a:xfrm>
              <a:off x="3824071" y="6582918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70">
                  <a:moveTo>
                    <a:pt x="0" y="0"/>
                  </a:moveTo>
                  <a:lnTo>
                    <a:pt x="1371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62" name="object 20762"/>
            <p:cNvSpPr/>
            <p:nvPr/>
          </p:nvSpPr>
          <p:spPr>
            <a:xfrm>
              <a:off x="3837787" y="6596634"/>
              <a:ext cx="74930" cy="0"/>
            </a:xfrm>
            <a:custGeom>
              <a:avLst/>
              <a:gdLst/>
              <a:ahLst/>
              <a:cxnLst/>
              <a:rect l="l" t="t" r="r" b="b"/>
              <a:pathLst>
                <a:path w="74929">
                  <a:moveTo>
                    <a:pt x="0" y="0"/>
                  </a:moveTo>
                  <a:lnTo>
                    <a:pt x="7467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63" name="object 20763"/>
            <p:cNvSpPr/>
            <p:nvPr/>
          </p:nvSpPr>
          <p:spPr>
            <a:xfrm>
              <a:off x="3837787" y="6599681"/>
              <a:ext cx="74930" cy="0"/>
            </a:xfrm>
            <a:custGeom>
              <a:avLst/>
              <a:gdLst/>
              <a:ahLst/>
              <a:cxnLst/>
              <a:rect l="l" t="t" r="r" b="b"/>
              <a:pathLst>
                <a:path w="74929">
                  <a:moveTo>
                    <a:pt x="0" y="0"/>
                  </a:moveTo>
                  <a:lnTo>
                    <a:pt x="7467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64" name="object 20764"/>
            <p:cNvSpPr/>
            <p:nvPr/>
          </p:nvSpPr>
          <p:spPr>
            <a:xfrm>
              <a:off x="3841597" y="6596634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65" name="object 20765"/>
            <p:cNvSpPr/>
            <p:nvPr/>
          </p:nvSpPr>
          <p:spPr>
            <a:xfrm>
              <a:off x="3837787" y="6599681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381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66" name="object 20766"/>
            <p:cNvSpPr/>
            <p:nvPr/>
          </p:nvSpPr>
          <p:spPr>
            <a:xfrm>
              <a:off x="3835501" y="6601206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2286" y="0"/>
                  </a:moveTo>
                  <a:lnTo>
                    <a:pt x="3902" y="669"/>
                  </a:lnTo>
                  <a:lnTo>
                    <a:pt x="4572" y="2285"/>
                  </a:lnTo>
                  <a:lnTo>
                    <a:pt x="3902" y="3902"/>
                  </a:lnTo>
                  <a:lnTo>
                    <a:pt x="2286" y="4571"/>
                  </a:lnTo>
                  <a:lnTo>
                    <a:pt x="669" y="3902"/>
                  </a:lnTo>
                  <a:lnTo>
                    <a:pt x="0" y="2285"/>
                  </a:lnTo>
                  <a:lnTo>
                    <a:pt x="669" y="669"/>
                  </a:lnTo>
                  <a:lnTo>
                    <a:pt x="228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67" name="object 20767"/>
            <p:cNvSpPr/>
            <p:nvPr/>
          </p:nvSpPr>
          <p:spPr>
            <a:xfrm>
              <a:off x="3837787" y="6599681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0"/>
                  </a:moveTo>
                  <a:lnTo>
                    <a:pt x="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68" name="object 20768"/>
            <p:cNvSpPr/>
            <p:nvPr/>
          </p:nvSpPr>
          <p:spPr>
            <a:xfrm>
              <a:off x="3837787" y="6599681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10">
                  <a:moveTo>
                    <a:pt x="3810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69" name="object 20769"/>
            <p:cNvSpPr/>
            <p:nvPr/>
          </p:nvSpPr>
          <p:spPr>
            <a:xfrm>
              <a:off x="3824071" y="6518910"/>
              <a:ext cx="0" cy="78105"/>
            </a:xfrm>
            <a:custGeom>
              <a:avLst/>
              <a:gdLst/>
              <a:ahLst/>
              <a:cxnLst/>
              <a:rect l="l" t="t" r="r" b="b"/>
              <a:pathLst>
                <a:path h="78104">
                  <a:moveTo>
                    <a:pt x="0" y="77723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70" name="object 20770"/>
            <p:cNvSpPr/>
            <p:nvPr/>
          </p:nvSpPr>
          <p:spPr>
            <a:xfrm>
              <a:off x="3837787" y="6582918"/>
              <a:ext cx="0" cy="13970"/>
            </a:xfrm>
            <a:custGeom>
              <a:avLst/>
              <a:gdLst/>
              <a:ahLst/>
              <a:cxnLst/>
              <a:rect l="l" t="t" r="r" b="b"/>
              <a:pathLst>
                <a:path h="13970">
                  <a:moveTo>
                    <a:pt x="0" y="13715"/>
                  </a:moveTo>
                  <a:lnTo>
                    <a:pt x="0" y="0"/>
                  </a:lnTo>
                  <a:lnTo>
                    <a:pt x="0" y="3809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71" name="object 20771"/>
            <p:cNvSpPr/>
            <p:nvPr/>
          </p:nvSpPr>
          <p:spPr>
            <a:xfrm>
              <a:off x="3837787" y="659663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10">
                  <a:moveTo>
                    <a:pt x="3810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72" name="object 20772"/>
            <p:cNvSpPr/>
            <p:nvPr/>
          </p:nvSpPr>
          <p:spPr>
            <a:xfrm>
              <a:off x="3827881" y="6515100"/>
              <a:ext cx="0" cy="67945"/>
            </a:xfrm>
            <a:custGeom>
              <a:avLst/>
              <a:gdLst/>
              <a:ahLst/>
              <a:cxnLst/>
              <a:rect l="l" t="t" r="r" b="b"/>
              <a:pathLst>
                <a:path h="67945">
                  <a:moveTo>
                    <a:pt x="0" y="0"/>
                  </a:moveTo>
                  <a:lnTo>
                    <a:pt x="0" y="6781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73" name="object 20773"/>
            <p:cNvSpPr/>
            <p:nvPr/>
          </p:nvSpPr>
          <p:spPr>
            <a:xfrm>
              <a:off x="3915511" y="6599681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381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74" name="object 20774"/>
            <p:cNvSpPr/>
            <p:nvPr/>
          </p:nvSpPr>
          <p:spPr>
            <a:xfrm>
              <a:off x="3912463" y="6603492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75" name="object 20775"/>
            <p:cNvSpPr/>
            <p:nvPr/>
          </p:nvSpPr>
          <p:spPr>
            <a:xfrm>
              <a:off x="3912463" y="6599681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0"/>
                  </a:moveTo>
                  <a:lnTo>
                    <a:pt x="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76" name="object 20776"/>
            <p:cNvSpPr/>
            <p:nvPr/>
          </p:nvSpPr>
          <p:spPr>
            <a:xfrm>
              <a:off x="3910177" y="6597396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2286" y="0"/>
                  </a:moveTo>
                  <a:lnTo>
                    <a:pt x="3902" y="669"/>
                  </a:lnTo>
                  <a:lnTo>
                    <a:pt x="4572" y="2286"/>
                  </a:lnTo>
                  <a:lnTo>
                    <a:pt x="3902" y="3902"/>
                  </a:lnTo>
                  <a:lnTo>
                    <a:pt x="2286" y="4572"/>
                  </a:lnTo>
                  <a:lnTo>
                    <a:pt x="669" y="3902"/>
                  </a:lnTo>
                  <a:lnTo>
                    <a:pt x="0" y="2286"/>
                  </a:lnTo>
                  <a:lnTo>
                    <a:pt x="669" y="669"/>
                  </a:lnTo>
                  <a:lnTo>
                    <a:pt x="228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77" name="object 20777"/>
            <p:cNvSpPr/>
            <p:nvPr/>
          </p:nvSpPr>
          <p:spPr>
            <a:xfrm>
              <a:off x="3912463" y="6582918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09">
                  <a:moveTo>
                    <a:pt x="0" y="0"/>
                  </a:moveTo>
                  <a:lnTo>
                    <a:pt x="3048" y="0"/>
                  </a:lnTo>
                  <a:lnTo>
                    <a:pt x="3048" y="3809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78" name="object 20778"/>
            <p:cNvSpPr/>
            <p:nvPr/>
          </p:nvSpPr>
          <p:spPr>
            <a:xfrm>
              <a:off x="3912463" y="6582918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5">
                  <a:moveTo>
                    <a:pt x="0" y="13715"/>
                  </a:moveTo>
                  <a:lnTo>
                    <a:pt x="0" y="16763"/>
                  </a:lnTo>
                </a:path>
                <a:path h="17145">
                  <a:moveTo>
                    <a:pt x="0" y="13715"/>
                  </a:moveTo>
                  <a:lnTo>
                    <a:pt x="0" y="13715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79" name="object 20779"/>
            <p:cNvSpPr/>
            <p:nvPr/>
          </p:nvSpPr>
          <p:spPr>
            <a:xfrm>
              <a:off x="3912463" y="6603492"/>
              <a:ext cx="0" cy="74295"/>
            </a:xfrm>
            <a:custGeom>
              <a:avLst/>
              <a:gdLst/>
              <a:ahLst/>
              <a:cxnLst/>
              <a:rect l="l" t="t" r="r" b="b"/>
              <a:pathLst>
                <a:path h="74295">
                  <a:moveTo>
                    <a:pt x="0" y="0"/>
                  </a:moveTo>
                  <a:lnTo>
                    <a:pt x="0" y="7391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80" name="object 20780"/>
            <p:cNvSpPr/>
            <p:nvPr/>
          </p:nvSpPr>
          <p:spPr>
            <a:xfrm>
              <a:off x="3824071" y="6521958"/>
              <a:ext cx="0" cy="74930"/>
            </a:xfrm>
            <a:custGeom>
              <a:avLst/>
              <a:gdLst/>
              <a:ahLst/>
              <a:cxnLst/>
              <a:rect l="l" t="t" r="r" b="b"/>
              <a:pathLst>
                <a:path h="74929">
                  <a:moveTo>
                    <a:pt x="0" y="74675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781" name="object 20781"/>
          <p:cNvGrpSpPr/>
          <p:nvPr/>
        </p:nvGrpSpPr>
        <p:grpSpPr>
          <a:xfrm>
            <a:off x="4675930" y="6812299"/>
            <a:ext cx="246607" cy="208299"/>
            <a:chOff x="3720439" y="6512814"/>
            <a:chExt cx="196215" cy="165735"/>
          </a:xfrm>
        </p:grpSpPr>
        <p:sp>
          <p:nvSpPr>
            <p:cNvPr id="20782" name="object 20782"/>
            <p:cNvSpPr/>
            <p:nvPr/>
          </p:nvSpPr>
          <p:spPr>
            <a:xfrm>
              <a:off x="3746347" y="6518910"/>
              <a:ext cx="0" cy="78105"/>
            </a:xfrm>
            <a:custGeom>
              <a:avLst/>
              <a:gdLst/>
              <a:ahLst/>
              <a:cxnLst/>
              <a:rect l="l" t="t" r="r" b="b"/>
              <a:pathLst>
                <a:path h="78104">
                  <a:moveTo>
                    <a:pt x="0" y="0"/>
                  </a:moveTo>
                  <a:lnTo>
                    <a:pt x="0" y="7772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83" name="object 20783"/>
            <p:cNvSpPr/>
            <p:nvPr/>
          </p:nvSpPr>
          <p:spPr>
            <a:xfrm>
              <a:off x="3726535" y="6599682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0" y="0"/>
                  </a:moveTo>
                  <a:lnTo>
                    <a:pt x="1981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84" name="object 20784"/>
            <p:cNvSpPr/>
            <p:nvPr/>
          </p:nvSpPr>
          <p:spPr>
            <a:xfrm>
              <a:off x="3722725" y="6576060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85" name="object 20785"/>
            <p:cNvSpPr/>
            <p:nvPr/>
          </p:nvSpPr>
          <p:spPr>
            <a:xfrm>
              <a:off x="3722725" y="6576060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5">
                  <a:moveTo>
                    <a:pt x="10667" y="0"/>
                  </a:moveTo>
                  <a:lnTo>
                    <a:pt x="0" y="0"/>
                  </a:lnTo>
                </a:path>
                <a:path w="10795">
                  <a:moveTo>
                    <a:pt x="10667" y="0"/>
                  </a:moveTo>
                  <a:lnTo>
                    <a:pt x="10667" y="0"/>
                  </a:lnTo>
                  <a:lnTo>
                    <a:pt x="0" y="0"/>
                  </a:lnTo>
                </a:path>
                <a:path w="10795">
                  <a:moveTo>
                    <a:pt x="10667" y="0"/>
                  </a:moveTo>
                  <a:lnTo>
                    <a:pt x="0" y="0"/>
                  </a:lnTo>
                </a:path>
                <a:path w="10795">
                  <a:moveTo>
                    <a:pt x="10667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86" name="object 20786"/>
            <p:cNvSpPr/>
            <p:nvPr/>
          </p:nvSpPr>
          <p:spPr>
            <a:xfrm>
              <a:off x="3726535" y="6515100"/>
              <a:ext cx="0" cy="60960"/>
            </a:xfrm>
            <a:custGeom>
              <a:avLst/>
              <a:gdLst/>
              <a:ahLst/>
              <a:cxnLst/>
              <a:rect l="l" t="t" r="r" b="b"/>
              <a:pathLst>
                <a:path h="60959">
                  <a:moveTo>
                    <a:pt x="0" y="6096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87" name="object 20787"/>
            <p:cNvSpPr/>
            <p:nvPr/>
          </p:nvSpPr>
          <p:spPr>
            <a:xfrm>
              <a:off x="3729583" y="6518910"/>
              <a:ext cx="0" cy="57150"/>
            </a:xfrm>
            <a:custGeom>
              <a:avLst/>
              <a:gdLst/>
              <a:ahLst/>
              <a:cxnLst/>
              <a:rect l="l" t="t" r="r" b="b"/>
              <a:pathLst>
                <a:path h="57150">
                  <a:moveTo>
                    <a:pt x="0" y="5715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88" name="object 20788"/>
            <p:cNvSpPr/>
            <p:nvPr/>
          </p:nvSpPr>
          <p:spPr>
            <a:xfrm>
              <a:off x="3736441" y="6576060"/>
              <a:ext cx="0" cy="13970"/>
            </a:xfrm>
            <a:custGeom>
              <a:avLst/>
              <a:gdLst/>
              <a:ahLst/>
              <a:cxnLst/>
              <a:rect l="l" t="t" r="r" b="b"/>
              <a:pathLst>
                <a:path h="13970">
                  <a:moveTo>
                    <a:pt x="0" y="13715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89" name="object 20789"/>
            <p:cNvSpPr/>
            <p:nvPr/>
          </p:nvSpPr>
          <p:spPr>
            <a:xfrm>
              <a:off x="3736441" y="6528816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60">
                  <a:moveTo>
                    <a:pt x="0" y="0"/>
                  </a:moveTo>
                  <a:lnTo>
                    <a:pt x="990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90" name="object 20790"/>
            <p:cNvSpPr/>
            <p:nvPr/>
          </p:nvSpPr>
          <p:spPr>
            <a:xfrm>
              <a:off x="3729583" y="6518910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5">
                  <a:moveTo>
                    <a:pt x="0" y="0"/>
                  </a:moveTo>
                  <a:lnTo>
                    <a:pt x="1676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91" name="object 20791"/>
            <p:cNvSpPr/>
            <p:nvPr/>
          </p:nvSpPr>
          <p:spPr>
            <a:xfrm>
              <a:off x="3726535" y="6576060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h="24129">
                  <a:moveTo>
                    <a:pt x="0" y="23622"/>
                  </a:moveTo>
                  <a:lnTo>
                    <a:pt x="0" y="0"/>
                  </a:lnTo>
                </a:path>
                <a:path h="24129">
                  <a:moveTo>
                    <a:pt x="0" y="23622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92" name="object 20792"/>
            <p:cNvSpPr/>
            <p:nvPr/>
          </p:nvSpPr>
          <p:spPr>
            <a:xfrm>
              <a:off x="3726535" y="6599682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19812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93" name="object 20793"/>
            <p:cNvSpPr/>
            <p:nvPr/>
          </p:nvSpPr>
          <p:spPr>
            <a:xfrm>
              <a:off x="3736441" y="6589776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60">
                  <a:moveTo>
                    <a:pt x="9905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94" name="object 20794"/>
            <p:cNvSpPr/>
            <p:nvPr/>
          </p:nvSpPr>
          <p:spPr>
            <a:xfrm>
              <a:off x="3736441" y="6528816"/>
              <a:ext cx="0" cy="44450"/>
            </a:xfrm>
            <a:custGeom>
              <a:avLst/>
              <a:gdLst/>
              <a:ahLst/>
              <a:cxnLst/>
              <a:rect l="l" t="t" r="r" b="b"/>
              <a:pathLst>
                <a:path h="44450">
                  <a:moveTo>
                    <a:pt x="0" y="44195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95" name="object 20795"/>
            <p:cNvSpPr/>
            <p:nvPr/>
          </p:nvSpPr>
          <p:spPr>
            <a:xfrm>
              <a:off x="3746347" y="6521958"/>
              <a:ext cx="78105" cy="74930"/>
            </a:xfrm>
            <a:custGeom>
              <a:avLst/>
              <a:gdLst/>
              <a:ahLst/>
              <a:cxnLst/>
              <a:rect l="l" t="t" r="r" b="b"/>
              <a:pathLst>
                <a:path w="78104" h="74929">
                  <a:moveTo>
                    <a:pt x="0" y="0"/>
                  </a:moveTo>
                  <a:lnTo>
                    <a:pt x="0" y="74675"/>
                  </a:lnTo>
                  <a:lnTo>
                    <a:pt x="77724" y="74675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96" name="object 20796"/>
            <p:cNvSpPr/>
            <p:nvPr/>
          </p:nvSpPr>
          <p:spPr>
            <a:xfrm>
              <a:off x="3746347" y="6518910"/>
              <a:ext cx="78105" cy="0"/>
            </a:xfrm>
            <a:custGeom>
              <a:avLst/>
              <a:gdLst/>
              <a:ahLst/>
              <a:cxnLst/>
              <a:rect l="l" t="t" r="r" b="b"/>
              <a:pathLst>
                <a:path w="78104">
                  <a:moveTo>
                    <a:pt x="77724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97" name="object 20797"/>
            <p:cNvSpPr/>
            <p:nvPr/>
          </p:nvSpPr>
          <p:spPr>
            <a:xfrm>
              <a:off x="3726535" y="6599682"/>
              <a:ext cx="111760" cy="0"/>
            </a:xfrm>
            <a:custGeom>
              <a:avLst/>
              <a:gdLst/>
              <a:ahLst/>
              <a:cxnLst/>
              <a:rect l="l" t="t" r="r" b="b"/>
              <a:pathLst>
                <a:path w="111760">
                  <a:moveTo>
                    <a:pt x="0" y="0"/>
                  </a:moveTo>
                  <a:lnTo>
                    <a:pt x="11125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98" name="object 20798"/>
            <p:cNvSpPr/>
            <p:nvPr/>
          </p:nvSpPr>
          <p:spPr>
            <a:xfrm>
              <a:off x="3726535" y="6515100"/>
              <a:ext cx="101600" cy="0"/>
            </a:xfrm>
            <a:custGeom>
              <a:avLst/>
              <a:gdLst/>
              <a:ahLst/>
              <a:cxnLst/>
              <a:rect l="l" t="t" r="r" b="b"/>
              <a:pathLst>
                <a:path w="101600">
                  <a:moveTo>
                    <a:pt x="0" y="0"/>
                  </a:moveTo>
                  <a:lnTo>
                    <a:pt x="10134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99" name="object 20799"/>
            <p:cNvSpPr/>
            <p:nvPr/>
          </p:nvSpPr>
          <p:spPr>
            <a:xfrm>
              <a:off x="3746347" y="6596634"/>
              <a:ext cx="78105" cy="0"/>
            </a:xfrm>
            <a:custGeom>
              <a:avLst/>
              <a:gdLst/>
              <a:ahLst/>
              <a:cxnLst/>
              <a:rect l="l" t="t" r="r" b="b"/>
              <a:pathLst>
                <a:path w="78104">
                  <a:moveTo>
                    <a:pt x="0" y="0"/>
                  </a:moveTo>
                  <a:lnTo>
                    <a:pt x="7772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00" name="object 20800"/>
            <p:cNvSpPr/>
            <p:nvPr/>
          </p:nvSpPr>
          <p:spPr>
            <a:xfrm>
              <a:off x="3746347" y="6521958"/>
              <a:ext cx="78105" cy="0"/>
            </a:xfrm>
            <a:custGeom>
              <a:avLst/>
              <a:gdLst/>
              <a:ahLst/>
              <a:cxnLst/>
              <a:rect l="l" t="t" r="r" b="b"/>
              <a:pathLst>
                <a:path w="78104">
                  <a:moveTo>
                    <a:pt x="77724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01" name="object 20801"/>
            <p:cNvSpPr/>
            <p:nvPr/>
          </p:nvSpPr>
          <p:spPr>
            <a:xfrm>
              <a:off x="3839311" y="6601968"/>
              <a:ext cx="27940" cy="59690"/>
            </a:xfrm>
            <a:custGeom>
              <a:avLst/>
              <a:gdLst/>
              <a:ahLst/>
              <a:cxnLst/>
              <a:rect l="l" t="t" r="r" b="b"/>
              <a:pathLst>
                <a:path w="27939" h="59690">
                  <a:moveTo>
                    <a:pt x="0" y="0"/>
                  </a:moveTo>
                  <a:lnTo>
                    <a:pt x="762" y="7620"/>
                  </a:lnTo>
                  <a:lnTo>
                    <a:pt x="2286" y="16764"/>
                  </a:lnTo>
                  <a:lnTo>
                    <a:pt x="4572" y="25908"/>
                  </a:lnTo>
                  <a:lnTo>
                    <a:pt x="8382" y="35052"/>
                  </a:lnTo>
                  <a:lnTo>
                    <a:pt x="12954" y="44958"/>
                  </a:lnTo>
                  <a:lnTo>
                    <a:pt x="19812" y="52577"/>
                  </a:lnTo>
                  <a:lnTo>
                    <a:pt x="27432" y="5943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02" name="object 20802"/>
            <p:cNvSpPr/>
            <p:nvPr/>
          </p:nvSpPr>
          <p:spPr>
            <a:xfrm>
              <a:off x="3866743" y="6661404"/>
              <a:ext cx="47625" cy="14604"/>
            </a:xfrm>
            <a:custGeom>
              <a:avLst/>
              <a:gdLst/>
              <a:ahLst/>
              <a:cxnLst/>
              <a:rect l="l" t="t" r="r" b="b"/>
              <a:pathLst>
                <a:path w="47625" h="14604">
                  <a:moveTo>
                    <a:pt x="0" y="0"/>
                  </a:moveTo>
                  <a:lnTo>
                    <a:pt x="9144" y="5333"/>
                  </a:lnTo>
                  <a:lnTo>
                    <a:pt x="19050" y="9143"/>
                  </a:lnTo>
                  <a:lnTo>
                    <a:pt x="28194" y="12191"/>
                  </a:lnTo>
                  <a:lnTo>
                    <a:pt x="36576" y="14477"/>
                  </a:lnTo>
                  <a:lnTo>
                    <a:pt x="44196" y="14477"/>
                  </a:lnTo>
                  <a:lnTo>
                    <a:pt x="45720" y="14477"/>
                  </a:lnTo>
                  <a:lnTo>
                    <a:pt x="47244" y="14477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803" name="object 20803"/>
          <p:cNvGrpSpPr/>
          <p:nvPr/>
        </p:nvGrpSpPr>
        <p:grpSpPr>
          <a:xfrm>
            <a:off x="3749835" y="6812298"/>
            <a:ext cx="185155" cy="533119"/>
            <a:chOff x="2983585" y="6512814"/>
            <a:chExt cx="147320" cy="424180"/>
          </a:xfrm>
        </p:grpSpPr>
        <p:pic>
          <p:nvPicPr>
            <p:cNvPr id="20804" name="object 20804"/>
            <p:cNvPicPr/>
            <p:nvPr/>
          </p:nvPicPr>
          <p:blipFill>
            <a:blip r:embed="rId112" cstate="print"/>
            <a:stretch>
              <a:fillRect/>
            </a:stretch>
          </p:blipFill>
          <p:spPr>
            <a:xfrm>
              <a:off x="2983585" y="6512814"/>
              <a:ext cx="147065" cy="156972"/>
            </a:xfrm>
            <a:prstGeom prst="rect">
              <a:avLst/>
            </a:prstGeom>
          </p:spPr>
        </p:pic>
        <p:sp>
          <p:nvSpPr>
            <p:cNvPr id="20805" name="object 20805"/>
            <p:cNvSpPr/>
            <p:nvPr/>
          </p:nvSpPr>
          <p:spPr>
            <a:xfrm>
              <a:off x="3074263" y="6694170"/>
              <a:ext cx="0" cy="209550"/>
            </a:xfrm>
            <a:custGeom>
              <a:avLst/>
              <a:gdLst/>
              <a:ahLst/>
              <a:cxnLst/>
              <a:rect l="l" t="t" r="r" b="b"/>
              <a:pathLst>
                <a:path h="209550">
                  <a:moveTo>
                    <a:pt x="0" y="20955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06" name="object 20806"/>
            <p:cNvSpPr/>
            <p:nvPr/>
          </p:nvSpPr>
          <p:spPr>
            <a:xfrm>
              <a:off x="3060547" y="6694170"/>
              <a:ext cx="0" cy="209550"/>
            </a:xfrm>
            <a:custGeom>
              <a:avLst/>
              <a:gdLst/>
              <a:ahLst/>
              <a:cxnLst/>
              <a:rect l="l" t="t" r="r" b="b"/>
              <a:pathLst>
                <a:path h="209550">
                  <a:moveTo>
                    <a:pt x="0" y="20955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07" name="object 20807"/>
            <p:cNvSpPr/>
            <p:nvPr/>
          </p:nvSpPr>
          <p:spPr>
            <a:xfrm>
              <a:off x="3057499" y="6903720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19" h="3809">
                  <a:moveTo>
                    <a:pt x="19812" y="3810"/>
                  </a:moveTo>
                  <a:lnTo>
                    <a:pt x="0" y="3810"/>
                  </a:lnTo>
                  <a:lnTo>
                    <a:pt x="0" y="0"/>
                  </a:lnTo>
                  <a:lnTo>
                    <a:pt x="19812" y="0"/>
                  </a:lnTo>
                  <a:lnTo>
                    <a:pt x="19812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08" name="object 20808"/>
            <p:cNvSpPr/>
            <p:nvPr/>
          </p:nvSpPr>
          <p:spPr>
            <a:xfrm>
              <a:off x="3057499" y="6931152"/>
              <a:ext cx="20320" cy="3175"/>
            </a:xfrm>
            <a:custGeom>
              <a:avLst/>
              <a:gdLst/>
              <a:ahLst/>
              <a:cxnLst/>
              <a:rect l="l" t="t" r="r" b="b"/>
              <a:pathLst>
                <a:path w="20319" h="3175">
                  <a:moveTo>
                    <a:pt x="19812" y="0"/>
                  </a:moveTo>
                  <a:lnTo>
                    <a:pt x="0" y="0"/>
                  </a:lnTo>
                  <a:lnTo>
                    <a:pt x="0" y="3048"/>
                  </a:lnTo>
                  <a:lnTo>
                    <a:pt x="19812" y="3048"/>
                  </a:lnTo>
                  <a:lnTo>
                    <a:pt x="1981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09" name="object 20809"/>
            <p:cNvSpPr/>
            <p:nvPr/>
          </p:nvSpPr>
          <p:spPr>
            <a:xfrm>
              <a:off x="3060547" y="6907530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h="24129">
                  <a:moveTo>
                    <a:pt x="0" y="0"/>
                  </a:moveTo>
                  <a:lnTo>
                    <a:pt x="0" y="2362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10" name="object 20810"/>
            <p:cNvSpPr/>
            <p:nvPr/>
          </p:nvSpPr>
          <p:spPr>
            <a:xfrm>
              <a:off x="3074263" y="6907530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h="24129">
                  <a:moveTo>
                    <a:pt x="0" y="0"/>
                  </a:moveTo>
                  <a:lnTo>
                    <a:pt x="0" y="2362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11" name="object 20811"/>
            <p:cNvSpPr/>
            <p:nvPr/>
          </p:nvSpPr>
          <p:spPr>
            <a:xfrm>
              <a:off x="3057499" y="6907530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h="24129">
                  <a:moveTo>
                    <a:pt x="0" y="23622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12" name="object 20812"/>
            <p:cNvSpPr/>
            <p:nvPr/>
          </p:nvSpPr>
          <p:spPr>
            <a:xfrm>
              <a:off x="3077311" y="6907530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h="24129">
                  <a:moveTo>
                    <a:pt x="0" y="23622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13" name="object 20813"/>
            <p:cNvSpPr/>
            <p:nvPr/>
          </p:nvSpPr>
          <p:spPr>
            <a:xfrm>
              <a:off x="3057499" y="6694170"/>
              <a:ext cx="0" cy="209550"/>
            </a:xfrm>
            <a:custGeom>
              <a:avLst/>
              <a:gdLst/>
              <a:ahLst/>
              <a:cxnLst/>
              <a:rect l="l" t="t" r="r" b="b"/>
              <a:pathLst>
                <a:path h="209550">
                  <a:moveTo>
                    <a:pt x="0" y="20955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14" name="object 20814"/>
            <p:cNvSpPr/>
            <p:nvPr/>
          </p:nvSpPr>
          <p:spPr>
            <a:xfrm>
              <a:off x="3074263" y="6694170"/>
              <a:ext cx="0" cy="209550"/>
            </a:xfrm>
            <a:custGeom>
              <a:avLst/>
              <a:gdLst/>
              <a:ahLst/>
              <a:cxnLst/>
              <a:rect l="l" t="t" r="r" b="b"/>
              <a:pathLst>
                <a:path h="209550">
                  <a:moveTo>
                    <a:pt x="0" y="20955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15" name="object 20815"/>
            <p:cNvSpPr/>
            <p:nvPr/>
          </p:nvSpPr>
          <p:spPr>
            <a:xfrm>
              <a:off x="3057499" y="6691122"/>
              <a:ext cx="20320" cy="3175"/>
            </a:xfrm>
            <a:custGeom>
              <a:avLst/>
              <a:gdLst/>
              <a:ahLst/>
              <a:cxnLst/>
              <a:rect l="l" t="t" r="r" b="b"/>
              <a:pathLst>
                <a:path w="20319" h="3175">
                  <a:moveTo>
                    <a:pt x="0" y="0"/>
                  </a:moveTo>
                  <a:lnTo>
                    <a:pt x="0" y="3048"/>
                  </a:lnTo>
                  <a:lnTo>
                    <a:pt x="19812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16" name="object 20816"/>
            <p:cNvSpPr/>
            <p:nvPr/>
          </p:nvSpPr>
          <p:spPr>
            <a:xfrm>
              <a:off x="3057499" y="6691122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812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17" name="object 20817"/>
            <p:cNvSpPr/>
            <p:nvPr/>
          </p:nvSpPr>
          <p:spPr>
            <a:xfrm>
              <a:off x="3077311" y="6691122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304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818" name="object 20818"/>
          <p:cNvGrpSpPr/>
          <p:nvPr/>
        </p:nvGrpSpPr>
        <p:grpSpPr>
          <a:xfrm>
            <a:off x="3681838" y="7341906"/>
            <a:ext cx="185155" cy="147645"/>
            <a:chOff x="2929483" y="6934200"/>
            <a:chExt cx="147320" cy="117475"/>
          </a:xfrm>
        </p:grpSpPr>
        <p:sp>
          <p:nvSpPr>
            <p:cNvPr id="20819" name="object 20819"/>
            <p:cNvSpPr/>
            <p:nvPr/>
          </p:nvSpPr>
          <p:spPr>
            <a:xfrm>
              <a:off x="2935579" y="7049262"/>
              <a:ext cx="24130" cy="0"/>
            </a:xfrm>
            <a:custGeom>
              <a:avLst/>
              <a:gdLst/>
              <a:ahLst/>
              <a:cxnLst/>
              <a:rect l="l" t="t" r="r" b="b"/>
              <a:pathLst>
                <a:path w="24130">
                  <a:moveTo>
                    <a:pt x="0" y="0"/>
                  </a:moveTo>
                  <a:lnTo>
                    <a:pt x="2362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20" name="object 20820"/>
            <p:cNvSpPr/>
            <p:nvPr/>
          </p:nvSpPr>
          <p:spPr>
            <a:xfrm>
              <a:off x="2935579" y="7046213"/>
              <a:ext cx="24130" cy="0"/>
            </a:xfrm>
            <a:custGeom>
              <a:avLst/>
              <a:gdLst/>
              <a:ahLst/>
              <a:cxnLst/>
              <a:rect l="l" t="t" r="r" b="b"/>
              <a:pathLst>
                <a:path w="24130">
                  <a:moveTo>
                    <a:pt x="23622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21" name="object 20821"/>
            <p:cNvSpPr/>
            <p:nvPr/>
          </p:nvSpPr>
          <p:spPr>
            <a:xfrm>
              <a:off x="2935579" y="7029450"/>
              <a:ext cx="24130" cy="0"/>
            </a:xfrm>
            <a:custGeom>
              <a:avLst/>
              <a:gdLst/>
              <a:ahLst/>
              <a:cxnLst/>
              <a:rect l="l" t="t" r="r" b="b"/>
              <a:pathLst>
                <a:path w="24130">
                  <a:moveTo>
                    <a:pt x="0" y="0"/>
                  </a:moveTo>
                  <a:lnTo>
                    <a:pt x="2362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22" name="object 20822"/>
            <p:cNvSpPr/>
            <p:nvPr/>
          </p:nvSpPr>
          <p:spPr>
            <a:xfrm>
              <a:off x="2935579" y="7032497"/>
              <a:ext cx="24130" cy="0"/>
            </a:xfrm>
            <a:custGeom>
              <a:avLst/>
              <a:gdLst/>
              <a:ahLst/>
              <a:cxnLst/>
              <a:rect l="l" t="t" r="r" b="b"/>
              <a:pathLst>
                <a:path w="24130">
                  <a:moveTo>
                    <a:pt x="23622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23" name="object 20823"/>
            <p:cNvSpPr/>
            <p:nvPr/>
          </p:nvSpPr>
          <p:spPr>
            <a:xfrm>
              <a:off x="2931769" y="7029450"/>
              <a:ext cx="3810" cy="20320"/>
            </a:xfrm>
            <a:custGeom>
              <a:avLst/>
              <a:gdLst/>
              <a:ahLst/>
              <a:cxnLst/>
              <a:rect l="l" t="t" r="r" b="b"/>
              <a:pathLst>
                <a:path w="3810" h="20320">
                  <a:moveTo>
                    <a:pt x="0" y="19811"/>
                  </a:moveTo>
                  <a:lnTo>
                    <a:pt x="3810" y="19811"/>
                  </a:lnTo>
                  <a:lnTo>
                    <a:pt x="3809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24" name="object 20824"/>
            <p:cNvSpPr/>
            <p:nvPr/>
          </p:nvSpPr>
          <p:spPr>
            <a:xfrm>
              <a:off x="2931769" y="7029450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0" y="0"/>
                  </a:moveTo>
                  <a:lnTo>
                    <a:pt x="0" y="19811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25" name="object 20825"/>
            <p:cNvSpPr/>
            <p:nvPr/>
          </p:nvSpPr>
          <p:spPr>
            <a:xfrm>
              <a:off x="2931769" y="702945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10">
                  <a:moveTo>
                    <a:pt x="3810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26" name="object 20826"/>
            <p:cNvSpPr/>
            <p:nvPr/>
          </p:nvSpPr>
          <p:spPr>
            <a:xfrm>
              <a:off x="2959201" y="7049262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4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27" name="object 20827"/>
            <p:cNvSpPr/>
            <p:nvPr/>
          </p:nvSpPr>
          <p:spPr>
            <a:xfrm>
              <a:off x="2959201" y="702945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28" name="object 20828"/>
            <p:cNvSpPr/>
            <p:nvPr/>
          </p:nvSpPr>
          <p:spPr>
            <a:xfrm>
              <a:off x="2959201" y="7029450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0" y="19811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29" name="object 20829"/>
            <p:cNvSpPr/>
            <p:nvPr/>
          </p:nvSpPr>
          <p:spPr>
            <a:xfrm>
              <a:off x="2962249" y="7029450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0" y="0"/>
                  </a:moveTo>
                  <a:lnTo>
                    <a:pt x="0" y="19811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30" name="object 20830"/>
            <p:cNvSpPr/>
            <p:nvPr/>
          </p:nvSpPr>
          <p:spPr>
            <a:xfrm>
              <a:off x="2962249" y="7032497"/>
              <a:ext cx="98425" cy="0"/>
            </a:xfrm>
            <a:custGeom>
              <a:avLst/>
              <a:gdLst/>
              <a:ahLst/>
              <a:cxnLst/>
              <a:rect l="l" t="t" r="r" b="b"/>
              <a:pathLst>
                <a:path w="98425">
                  <a:moveTo>
                    <a:pt x="0" y="0"/>
                  </a:moveTo>
                  <a:lnTo>
                    <a:pt x="9829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31" name="object 20831"/>
            <p:cNvSpPr/>
            <p:nvPr/>
          </p:nvSpPr>
          <p:spPr>
            <a:xfrm>
              <a:off x="2962249" y="7029450"/>
              <a:ext cx="95250" cy="0"/>
            </a:xfrm>
            <a:custGeom>
              <a:avLst/>
              <a:gdLst/>
              <a:ahLst/>
              <a:cxnLst/>
              <a:rect l="l" t="t" r="r" b="b"/>
              <a:pathLst>
                <a:path w="95250">
                  <a:moveTo>
                    <a:pt x="0" y="0"/>
                  </a:moveTo>
                  <a:lnTo>
                    <a:pt x="9525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32" name="object 20832"/>
            <p:cNvSpPr/>
            <p:nvPr/>
          </p:nvSpPr>
          <p:spPr>
            <a:xfrm>
              <a:off x="2962249" y="7046213"/>
              <a:ext cx="112395" cy="0"/>
            </a:xfrm>
            <a:custGeom>
              <a:avLst/>
              <a:gdLst/>
              <a:ahLst/>
              <a:cxnLst/>
              <a:rect l="l" t="t" r="r" b="b"/>
              <a:pathLst>
                <a:path w="112394">
                  <a:moveTo>
                    <a:pt x="0" y="0"/>
                  </a:moveTo>
                  <a:lnTo>
                    <a:pt x="112014" y="0"/>
                  </a:lnTo>
                </a:path>
                <a:path w="112394">
                  <a:moveTo>
                    <a:pt x="0" y="0"/>
                  </a:moveTo>
                  <a:lnTo>
                    <a:pt x="11201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33" name="object 20833"/>
            <p:cNvSpPr/>
            <p:nvPr/>
          </p:nvSpPr>
          <p:spPr>
            <a:xfrm>
              <a:off x="3060547" y="6934200"/>
              <a:ext cx="0" cy="98425"/>
            </a:xfrm>
            <a:custGeom>
              <a:avLst/>
              <a:gdLst/>
              <a:ahLst/>
              <a:cxnLst/>
              <a:rect l="l" t="t" r="r" b="b"/>
              <a:pathLst>
                <a:path h="98425">
                  <a:moveTo>
                    <a:pt x="0" y="98297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34" name="object 20834"/>
            <p:cNvSpPr/>
            <p:nvPr/>
          </p:nvSpPr>
          <p:spPr>
            <a:xfrm>
              <a:off x="3074263" y="6934200"/>
              <a:ext cx="0" cy="112395"/>
            </a:xfrm>
            <a:custGeom>
              <a:avLst/>
              <a:gdLst/>
              <a:ahLst/>
              <a:cxnLst/>
              <a:rect l="l" t="t" r="r" b="b"/>
              <a:pathLst>
                <a:path h="112395">
                  <a:moveTo>
                    <a:pt x="0" y="112013"/>
                  </a:moveTo>
                  <a:lnTo>
                    <a:pt x="0" y="0"/>
                  </a:lnTo>
                </a:path>
                <a:path h="112395">
                  <a:moveTo>
                    <a:pt x="0" y="112013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35" name="object 20835"/>
            <p:cNvSpPr/>
            <p:nvPr/>
          </p:nvSpPr>
          <p:spPr>
            <a:xfrm>
              <a:off x="3057499" y="6934200"/>
              <a:ext cx="0" cy="95250"/>
            </a:xfrm>
            <a:custGeom>
              <a:avLst/>
              <a:gdLst/>
              <a:ahLst/>
              <a:cxnLst/>
              <a:rect l="l" t="t" r="r" b="b"/>
              <a:pathLst>
                <a:path h="95250">
                  <a:moveTo>
                    <a:pt x="0" y="95249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836" name="object 20836"/>
          <p:cNvGrpSpPr/>
          <p:nvPr/>
        </p:nvGrpSpPr>
        <p:grpSpPr>
          <a:xfrm>
            <a:off x="3380163" y="7458745"/>
            <a:ext cx="44693" cy="31125"/>
            <a:chOff x="2689453" y="7027164"/>
            <a:chExt cx="35560" cy="24765"/>
          </a:xfrm>
        </p:grpSpPr>
        <p:sp>
          <p:nvSpPr>
            <p:cNvPr id="20837" name="object 20837"/>
            <p:cNvSpPr/>
            <p:nvPr/>
          </p:nvSpPr>
          <p:spPr>
            <a:xfrm>
              <a:off x="2695549" y="7049262"/>
              <a:ext cx="24130" cy="0"/>
            </a:xfrm>
            <a:custGeom>
              <a:avLst/>
              <a:gdLst/>
              <a:ahLst/>
              <a:cxnLst/>
              <a:rect l="l" t="t" r="r" b="b"/>
              <a:pathLst>
                <a:path w="24130">
                  <a:moveTo>
                    <a:pt x="0" y="0"/>
                  </a:moveTo>
                  <a:lnTo>
                    <a:pt x="2362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38" name="object 20838"/>
            <p:cNvSpPr/>
            <p:nvPr/>
          </p:nvSpPr>
          <p:spPr>
            <a:xfrm>
              <a:off x="2695549" y="7046214"/>
              <a:ext cx="24130" cy="0"/>
            </a:xfrm>
            <a:custGeom>
              <a:avLst/>
              <a:gdLst/>
              <a:ahLst/>
              <a:cxnLst/>
              <a:rect l="l" t="t" r="r" b="b"/>
              <a:pathLst>
                <a:path w="24130">
                  <a:moveTo>
                    <a:pt x="23622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39" name="object 20839"/>
            <p:cNvSpPr/>
            <p:nvPr/>
          </p:nvSpPr>
          <p:spPr>
            <a:xfrm>
              <a:off x="2695549" y="7029450"/>
              <a:ext cx="24130" cy="0"/>
            </a:xfrm>
            <a:custGeom>
              <a:avLst/>
              <a:gdLst/>
              <a:ahLst/>
              <a:cxnLst/>
              <a:rect l="l" t="t" r="r" b="b"/>
              <a:pathLst>
                <a:path w="24130">
                  <a:moveTo>
                    <a:pt x="0" y="0"/>
                  </a:moveTo>
                  <a:lnTo>
                    <a:pt x="2362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40" name="object 20840"/>
            <p:cNvSpPr/>
            <p:nvPr/>
          </p:nvSpPr>
          <p:spPr>
            <a:xfrm>
              <a:off x="2695549" y="7032498"/>
              <a:ext cx="24130" cy="0"/>
            </a:xfrm>
            <a:custGeom>
              <a:avLst/>
              <a:gdLst/>
              <a:ahLst/>
              <a:cxnLst/>
              <a:rect l="l" t="t" r="r" b="b"/>
              <a:pathLst>
                <a:path w="24130">
                  <a:moveTo>
                    <a:pt x="23622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41" name="object 20841"/>
            <p:cNvSpPr/>
            <p:nvPr/>
          </p:nvSpPr>
          <p:spPr>
            <a:xfrm>
              <a:off x="2691739" y="7029450"/>
              <a:ext cx="3810" cy="20320"/>
            </a:xfrm>
            <a:custGeom>
              <a:avLst/>
              <a:gdLst/>
              <a:ahLst/>
              <a:cxnLst/>
              <a:rect l="l" t="t" r="r" b="b"/>
              <a:pathLst>
                <a:path w="3810" h="20320">
                  <a:moveTo>
                    <a:pt x="0" y="19811"/>
                  </a:moveTo>
                  <a:lnTo>
                    <a:pt x="3810" y="19811"/>
                  </a:lnTo>
                  <a:lnTo>
                    <a:pt x="3809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42" name="object 20842"/>
            <p:cNvSpPr/>
            <p:nvPr/>
          </p:nvSpPr>
          <p:spPr>
            <a:xfrm>
              <a:off x="2691739" y="7029450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0" y="0"/>
                  </a:moveTo>
                  <a:lnTo>
                    <a:pt x="0" y="19811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43" name="object 20843"/>
            <p:cNvSpPr/>
            <p:nvPr/>
          </p:nvSpPr>
          <p:spPr>
            <a:xfrm>
              <a:off x="2691739" y="702945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10">
                  <a:moveTo>
                    <a:pt x="3810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44" name="object 20844"/>
            <p:cNvSpPr/>
            <p:nvPr/>
          </p:nvSpPr>
          <p:spPr>
            <a:xfrm>
              <a:off x="2719171" y="7049262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4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45" name="object 20845"/>
            <p:cNvSpPr/>
            <p:nvPr/>
          </p:nvSpPr>
          <p:spPr>
            <a:xfrm>
              <a:off x="2719171" y="702945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46" name="object 20846"/>
            <p:cNvSpPr/>
            <p:nvPr/>
          </p:nvSpPr>
          <p:spPr>
            <a:xfrm>
              <a:off x="2719171" y="7029450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0" y="19811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47" name="object 20847"/>
            <p:cNvSpPr/>
            <p:nvPr/>
          </p:nvSpPr>
          <p:spPr>
            <a:xfrm>
              <a:off x="2722219" y="7029450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0" y="0"/>
                  </a:moveTo>
                  <a:lnTo>
                    <a:pt x="0" y="19811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848" name="object 20848"/>
          <p:cNvGrpSpPr/>
          <p:nvPr/>
        </p:nvGrpSpPr>
        <p:grpSpPr>
          <a:xfrm>
            <a:off x="3078489" y="7458745"/>
            <a:ext cx="606542" cy="31125"/>
            <a:chOff x="2449423" y="7027164"/>
            <a:chExt cx="482600" cy="24765"/>
          </a:xfrm>
        </p:grpSpPr>
        <p:sp>
          <p:nvSpPr>
            <p:cNvPr id="20849" name="object 20849"/>
            <p:cNvSpPr/>
            <p:nvPr/>
          </p:nvSpPr>
          <p:spPr>
            <a:xfrm>
              <a:off x="2455519" y="7049262"/>
              <a:ext cx="24130" cy="0"/>
            </a:xfrm>
            <a:custGeom>
              <a:avLst/>
              <a:gdLst/>
              <a:ahLst/>
              <a:cxnLst/>
              <a:rect l="l" t="t" r="r" b="b"/>
              <a:pathLst>
                <a:path w="24130">
                  <a:moveTo>
                    <a:pt x="0" y="0"/>
                  </a:moveTo>
                  <a:lnTo>
                    <a:pt x="2362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50" name="object 20850"/>
            <p:cNvSpPr/>
            <p:nvPr/>
          </p:nvSpPr>
          <p:spPr>
            <a:xfrm>
              <a:off x="2455519" y="7046214"/>
              <a:ext cx="24130" cy="0"/>
            </a:xfrm>
            <a:custGeom>
              <a:avLst/>
              <a:gdLst/>
              <a:ahLst/>
              <a:cxnLst/>
              <a:rect l="l" t="t" r="r" b="b"/>
              <a:pathLst>
                <a:path w="24130">
                  <a:moveTo>
                    <a:pt x="23622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51" name="object 20851"/>
            <p:cNvSpPr/>
            <p:nvPr/>
          </p:nvSpPr>
          <p:spPr>
            <a:xfrm>
              <a:off x="2455519" y="7029450"/>
              <a:ext cx="24130" cy="0"/>
            </a:xfrm>
            <a:custGeom>
              <a:avLst/>
              <a:gdLst/>
              <a:ahLst/>
              <a:cxnLst/>
              <a:rect l="l" t="t" r="r" b="b"/>
              <a:pathLst>
                <a:path w="24130">
                  <a:moveTo>
                    <a:pt x="0" y="0"/>
                  </a:moveTo>
                  <a:lnTo>
                    <a:pt x="2362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52" name="object 20852"/>
            <p:cNvSpPr/>
            <p:nvPr/>
          </p:nvSpPr>
          <p:spPr>
            <a:xfrm>
              <a:off x="2455519" y="7032498"/>
              <a:ext cx="24130" cy="0"/>
            </a:xfrm>
            <a:custGeom>
              <a:avLst/>
              <a:gdLst/>
              <a:ahLst/>
              <a:cxnLst/>
              <a:rect l="l" t="t" r="r" b="b"/>
              <a:pathLst>
                <a:path w="24130">
                  <a:moveTo>
                    <a:pt x="23622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53" name="object 20853"/>
            <p:cNvSpPr/>
            <p:nvPr/>
          </p:nvSpPr>
          <p:spPr>
            <a:xfrm>
              <a:off x="2451709" y="7029450"/>
              <a:ext cx="3810" cy="20320"/>
            </a:xfrm>
            <a:custGeom>
              <a:avLst/>
              <a:gdLst/>
              <a:ahLst/>
              <a:cxnLst/>
              <a:rect l="l" t="t" r="r" b="b"/>
              <a:pathLst>
                <a:path w="3810" h="20320">
                  <a:moveTo>
                    <a:pt x="0" y="19811"/>
                  </a:moveTo>
                  <a:lnTo>
                    <a:pt x="3810" y="19811"/>
                  </a:lnTo>
                  <a:lnTo>
                    <a:pt x="3809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54" name="object 20854"/>
            <p:cNvSpPr/>
            <p:nvPr/>
          </p:nvSpPr>
          <p:spPr>
            <a:xfrm>
              <a:off x="2451709" y="7029450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0" y="0"/>
                  </a:moveTo>
                  <a:lnTo>
                    <a:pt x="0" y="19811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55" name="object 20855"/>
            <p:cNvSpPr/>
            <p:nvPr/>
          </p:nvSpPr>
          <p:spPr>
            <a:xfrm>
              <a:off x="2451709" y="702945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10">
                  <a:moveTo>
                    <a:pt x="3810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56" name="object 20856"/>
            <p:cNvSpPr/>
            <p:nvPr/>
          </p:nvSpPr>
          <p:spPr>
            <a:xfrm>
              <a:off x="2479141" y="7049262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4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57" name="object 20857"/>
            <p:cNvSpPr/>
            <p:nvPr/>
          </p:nvSpPr>
          <p:spPr>
            <a:xfrm>
              <a:off x="2479141" y="702945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58" name="object 20858"/>
            <p:cNvSpPr/>
            <p:nvPr/>
          </p:nvSpPr>
          <p:spPr>
            <a:xfrm>
              <a:off x="2479141" y="7029450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0" y="19811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59" name="object 20859"/>
            <p:cNvSpPr/>
            <p:nvPr/>
          </p:nvSpPr>
          <p:spPr>
            <a:xfrm>
              <a:off x="2482189" y="7029450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0" y="0"/>
                  </a:moveTo>
                  <a:lnTo>
                    <a:pt x="0" y="19811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60" name="object 20860"/>
            <p:cNvSpPr/>
            <p:nvPr/>
          </p:nvSpPr>
          <p:spPr>
            <a:xfrm>
              <a:off x="2482189" y="7032498"/>
              <a:ext cx="209550" cy="0"/>
            </a:xfrm>
            <a:custGeom>
              <a:avLst/>
              <a:gdLst/>
              <a:ahLst/>
              <a:cxnLst/>
              <a:rect l="l" t="t" r="r" b="b"/>
              <a:pathLst>
                <a:path w="209550">
                  <a:moveTo>
                    <a:pt x="0" y="0"/>
                  </a:moveTo>
                  <a:lnTo>
                    <a:pt x="20955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61" name="object 20861"/>
            <p:cNvSpPr/>
            <p:nvPr/>
          </p:nvSpPr>
          <p:spPr>
            <a:xfrm>
              <a:off x="2482189" y="7029450"/>
              <a:ext cx="209550" cy="0"/>
            </a:xfrm>
            <a:custGeom>
              <a:avLst/>
              <a:gdLst/>
              <a:ahLst/>
              <a:cxnLst/>
              <a:rect l="l" t="t" r="r" b="b"/>
              <a:pathLst>
                <a:path w="209550">
                  <a:moveTo>
                    <a:pt x="0" y="0"/>
                  </a:moveTo>
                  <a:lnTo>
                    <a:pt x="20955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62" name="object 20862"/>
            <p:cNvSpPr/>
            <p:nvPr/>
          </p:nvSpPr>
          <p:spPr>
            <a:xfrm>
              <a:off x="2482189" y="7046214"/>
              <a:ext cx="209550" cy="0"/>
            </a:xfrm>
            <a:custGeom>
              <a:avLst/>
              <a:gdLst/>
              <a:ahLst/>
              <a:cxnLst/>
              <a:rect l="l" t="t" r="r" b="b"/>
              <a:pathLst>
                <a:path w="209550">
                  <a:moveTo>
                    <a:pt x="0" y="0"/>
                  </a:moveTo>
                  <a:lnTo>
                    <a:pt x="209550" y="0"/>
                  </a:lnTo>
                </a:path>
                <a:path w="209550">
                  <a:moveTo>
                    <a:pt x="0" y="0"/>
                  </a:moveTo>
                  <a:lnTo>
                    <a:pt x="20955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63" name="object 20863"/>
            <p:cNvSpPr/>
            <p:nvPr/>
          </p:nvSpPr>
          <p:spPr>
            <a:xfrm>
              <a:off x="2722219" y="7032498"/>
              <a:ext cx="209550" cy="0"/>
            </a:xfrm>
            <a:custGeom>
              <a:avLst/>
              <a:gdLst/>
              <a:ahLst/>
              <a:cxnLst/>
              <a:rect l="l" t="t" r="r" b="b"/>
              <a:pathLst>
                <a:path w="209550">
                  <a:moveTo>
                    <a:pt x="0" y="0"/>
                  </a:moveTo>
                  <a:lnTo>
                    <a:pt x="20955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64" name="object 20864"/>
            <p:cNvSpPr/>
            <p:nvPr/>
          </p:nvSpPr>
          <p:spPr>
            <a:xfrm>
              <a:off x="2722219" y="7029450"/>
              <a:ext cx="209550" cy="0"/>
            </a:xfrm>
            <a:custGeom>
              <a:avLst/>
              <a:gdLst/>
              <a:ahLst/>
              <a:cxnLst/>
              <a:rect l="l" t="t" r="r" b="b"/>
              <a:pathLst>
                <a:path w="209550">
                  <a:moveTo>
                    <a:pt x="0" y="0"/>
                  </a:moveTo>
                  <a:lnTo>
                    <a:pt x="20955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65" name="object 20865"/>
            <p:cNvSpPr/>
            <p:nvPr/>
          </p:nvSpPr>
          <p:spPr>
            <a:xfrm>
              <a:off x="2722219" y="7046214"/>
              <a:ext cx="209550" cy="0"/>
            </a:xfrm>
            <a:custGeom>
              <a:avLst/>
              <a:gdLst/>
              <a:ahLst/>
              <a:cxnLst/>
              <a:rect l="l" t="t" r="r" b="b"/>
              <a:pathLst>
                <a:path w="209550">
                  <a:moveTo>
                    <a:pt x="0" y="0"/>
                  </a:moveTo>
                  <a:lnTo>
                    <a:pt x="209550" y="0"/>
                  </a:lnTo>
                </a:path>
                <a:path w="209550">
                  <a:moveTo>
                    <a:pt x="0" y="0"/>
                  </a:moveTo>
                  <a:lnTo>
                    <a:pt x="20955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866" name="object 20866"/>
          <p:cNvGrpSpPr/>
          <p:nvPr/>
        </p:nvGrpSpPr>
        <p:grpSpPr>
          <a:xfrm>
            <a:off x="3839858" y="6850605"/>
            <a:ext cx="852352" cy="644850"/>
            <a:chOff x="3055213" y="6543293"/>
            <a:chExt cx="678180" cy="513080"/>
          </a:xfrm>
        </p:grpSpPr>
        <p:sp>
          <p:nvSpPr>
            <p:cNvPr id="20867" name="object 20867"/>
            <p:cNvSpPr/>
            <p:nvPr/>
          </p:nvSpPr>
          <p:spPr>
            <a:xfrm>
              <a:off x="3084169" y="6606539"/>
              <a:ext cx="0" cy="449580"/>
            </a:xfrm>
            <a:custGeom>
              <a:avLst/>
              <a:gdLst/>
              <a:ahLst/>
              <a:cxnLst/>
              <a:rect l="l" t="t" r="r" b="b"/>
              <a:pathLst>
                <a:path h="449579">
                  <a:moveTo>
                    <a:pt x="0" y="449579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68" name="object 20868"/>
            <p:cNvSpPr/>
            <p:nvPr/>
          </p:nvSpPr>
          <p:spPr>
            <a:xfrm>
              <a:off x="3081121" y="6606539"/>
              <a:ext cx="0" cy="447040"/>
            </a:xfrm>
            <a:custGeom>
              <a:avLst/>
              <a:gdLst/>
              <a:ahLst/>
              <a:cxnLst/>
              <a:rect l="l" t="t" r="r" b="b"/>
              <a:pathLst>
                <a:path h="447040">
                  <a:moveTo>
                    <a:pt x="0" y="0"/>
                  </a:moveTo>
                  <a:lnTo>
                    <a:pt x="0" y="446531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69" name="object 20869"/>
            <p:cNvSpPr/>
            <p:nvPr/>
          </p:nvSpPr>
          <p:spPr>
            <a:xfrm>
              <a:off x="3057499" y="6667499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h="24129">
                  <a:moveTo>
                    <a:pt x="0" y="23621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70" name="object 20870"/>
            <p:cNvSpPr/>
            <p:nvPr/>
          </p:nvSpPr>
          <p:spPr>
            <a:xfrm>
              <a:off x="3077311" y="6667499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h="24129">
                  <a:moveTo>
                    <a:pt x="0" y="23621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71" name="object 20871"/>
            <p:cNvSpPr/>
            <p:nvPr/>
          </p:nvSpPr>
          <p:spPr>
            <a:xfrm>
              <a:off x="3074263" y="6667499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h="24129">
                  <a:moveTo>
                    <a:pt x="0" y="0"/>
                  </a:moveTo>
                  <a:lnTo>
                    <a:pt x="0" y="23621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72" name="object 20872"/>
            <p:cNvSpPr/>
            <p:nvPr/>
          </p:nvSpPr>
          <p:spPr>
            <a:xfrm>
              <a:off x="3060547" y="6667499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h="24129">
                  <a:moveTo>
                    <a:pt x="0" y="0"/>
                  </a:moveTo>
                  <a:lnTo>
                    <a:pt x="0" y="23621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73" name="object 20873"/>
            <p:cNvSpPr/>
            <p:nvPr/>
          </p:nvSpPr>
          <p:spPr>
            <a:xfrm>
              <a:off x="3117697" y="6576059"/>
              <a:ext cx="615950" cy="0"/>
            </a:xfrm>
            <a:custGeom>
              <a:avLst/>
              <a:gdLst/>
              <a:ahLst/>
              <a:cxnLst/>
              <a:rect l="l" t="t" r="r" b="b"/>
              <a:pathLst>
                <a:path w="615950">
                  <a:moveTo>
                    <a:pt x="0" y="0"/>
                  </a:moveTo>
                  <a:lnTo>
                    <a:pt x="61569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74" name="object 20874"/>
            <p:cNvSpPr/>
            <p:nvPr/>
          </p:nvSpPr>
          <p:spPr>
            <a:xfrm>
              <a:off x="3124555" y="6545579"/>
              <a:ext cx="601980" cy="0"/>
            </a:xfrm>
            <a:custGeom>
              <a:avLst/>
              <a:gdLst/>
              <a:ahLst/>
              <a:cxnLst/>
              <a:rect l="l" t="t" r="r" b="b"/>
              <a:pathLst>
                <a:path w="601979">
                  <a:moveTo>
                    <a:pt x="0" y="0"/>
                  </a:moveTo>
                  <a:lnTo>
                    <a:pt x="60198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875" name="object 20875"/>
          <p:cNvGrpSpPr/>
          <p:nvPr/>
        </p:nvGrpSpPr>
        <p:grpSpPr>
          <a:xfrm>
            <a:off x="2900356" y="5011824"/>
            <a:ext cx="103751" cy="107741"/>
            <a:chOff x="2307691" y="5080253"/>
            <a:chExt cx="82550" cy="85725"/>
          </a:xfrm>
        </p:grpSpPr>
        <p:sp>
          <p:nvSpPr>
            <p:cNvPr id="20876" name="object 20876"/>
            <p:cNvSpPr/>
            <p:nvPr/>
          </p:nvSpPr>
          <p:spPr>
            <a:xfrm>
              <a:off x="2309977" y="5082539"/>
              <a:ext cx="78105" cy="81280"/>
            </a:xfrm>
            <a:custGeom>
              <a:avLst/>
              <a:gdLst/>
              <a:ahLst/>
              <a:cxnLst/>
              <a:rect l="l" t="t" r="r" b="b"/>
              <a:pathLst>
                <a:path w="78105" h="81279">
                  <a:moveTo>
                    <a:pt x="0" y="80772"/>
                  </a:moveTo>
                  <a:lnTo>
                    <a:pt x="77724" y="80772"/>
                  </a:lnTo>
                  <a:lnTo>
                    <a:pt x="77724" y="0"/>
                  </a:lnTo>
                  <a:lnTo>
                    <a:pt x="0" y="0"/>
                  </a:lnTo>
                  <a:lnTo>
                    <a:pt x="0" y="80772"/>
                  </a:lnTo>
                  <a:lnTo>
                    <a:pt x="77724" y="80772"/>
                  </a:lnTo>
                  <a:lnTo>
                    <a:pt x="77724" y="0"/>
                  </a:lnTo>
                  <a:lnTo>
                    <a:pt x="0" y="0"/>
                  </a:lnTo>
                  <a:lnTo>
                    <a:pt x="0" y="8077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77" name="object 20877"/>
            <p:cNvSpPr/>
            <p:nvPr/>
          </p:nvSpPr>
          <p:spPr>
            <a:xfrm>
              <a:off x="2309977" y="5085587"/>
              <a:ext cx="78105" cy="74930"/>
            </a:xfrm>
            <a:custGeom>
              <a:avLst/>
              <a:gdLst/>
              <a:ahLst/>
              <a:cxnLst/>
              <a:rect l="l" t="t" r="r" b="b"/>
              <a:pathLst>
                <a:path w="78105" h="74929">
                  <a:moveTo>
                    <a:pt x="0" y="74675"/>
                  </a:moveTo>
                  <a:lnTo>
                    <a:pt x="77724" y="74675"/>
                  </a:lnTo>
                  <a:lnTo>
                    <a:pt x="77724" y="0"/>
                  </a:lnTo>
                  <a:lnTo>
                    <a:pt x="0" y="0"/>
                  </a:lnTo>
                  <a:lnTo>
                    <a:pt x="0" y="74675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878" name="object 20878"/>
          <p:cNvGrpSpPr/>
          <p:nvPr/>
        </p:nvGrpSpPr>
        <p:grpSpPr>
          <a:xfrm>
            <a:off x="2093017" y="5014698"/>
            <a:ext cx="6385" cy="102154"/>
            <a:chOff x="1665325" y="5082540"/>
            <a:chExt cx="5080" cy="81280"/>
          </a:xfrm>
        </p:grpSpPr>
        <p:sp>
          <p:nvSpPr>
            <p:cNvPr id="20879" name="object 20879"/>
            <p:cNvSpPr/>
            <p:nvPr/>
          </p:nvSpPr>
          <p:spPr>
            <a:xfrm>
              <a:off x="1667611" y="5082540"/>
              <a:ext cx="0" cy="81280"/>
            </a:xfrm>
            <a:custGeom>
              <a:avLst/>
              <a:gdLst/>
              <a:ahLst/>
              <a:cxnLst/>
              <a:rect l="l" t="t" r="r" b="b"/>
              <a:pathLst>
                <a:path h="81279">
                  <a:moveTo>
                    <a:pt x="0" y="80772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80" name="object 20880"/>
            <p:cNvSpPr/>
            <p:nvPr/>
          </p:nvSpPr>
          <p:spPr>
            <a:xfrm>
              <a:off x="1667611" y="5085588"/>
              <a:ext cx="0" cy="74930"/>
            </a:xfrm>
            <a:custGeom>
              <a:avLst/>
              <a:gdLst/>
              <a:ahLst/>
              <a:cxnLst/>
              <a:rect l="l" t="t" r="r" b="b"/>
              <a:pathLst>
                <a:path h="74929">
                  <a:moveTo>
                    <a:pt x="0" y="74675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881" name="object 20881"/>
          <p:cNvGrpSpPr/>
          <p:nvPr/>
        </p:nvGrpSpPr>
        <p:grpSpPr>
          <a:xfrm>
            <a:off x="2900356" y="5915892"/>
            <a:ext cx="103751" cy="103751"/>
            <a:chOff x="2307691" y="5799582"/>
            <a:chExt cx="82550" cy="82550"/>
          </a:xfrm>
        </p:grpSpPr>
        <p:sp>
          <p:nvSpPr>
            <p:cNvPr id="20882" name="object 20882"/>
            <p:cNvSpPr/>
            <p:nvPr/>
          </p:nvSpPr>
          <p:spPr>
            <a:xfrm>
              <a:off x="2309977" y="5801868"/>
              <a:ext cx="78105" cy="0"/>
            </a:xfrm>
            <a:custGeom>
              <a:avLst/>
              <a:gdLst/>
              <a:ahLst/>
              <a:cxnLst/>
              <a:rect l="l" t="t" r="r" b="b"/>
              <a:pathLst>
                <a:path w="78105">
                  <a:moveTo>
                    <a:pt x="77724" y="0"/>
                  </a:moveTo>
                  <a:lnTo>
                    <a:pt x="0" y="0"/>
                  </a:lnTo>
                </a:path>
                <a:path w="78105">
                  <a:moveTo>
                    <a:pt x="77724" y="0"/>
                  </a:moveTo>
                  <a:lnTo>
                    <a:pt x="0" y="0"/>
                  </a:lnTo>
                </a:path>
                <a:path w="78105">
                  <a:moveTo>
                    <a:pt x="77724" y="0"/>
                  </a:moveTo>
                  <a:lnTo>
                    <a:pt x="0" y="0"/>
                  </a:lnTo>
                </a:path>
                <a:path w="78105">
                  <a:moveTo>
                    <a:pt x="77724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83" name="object 20883"/>
            <p:cNvSpPr/>
            <p:nvPr/>
          </p:nvSpPr>
          <p:spPr>
            <a:xfrm>
              <a:off x="2309977" y="5801868"/>
              <a:ext cx="78105" cy="78105"/>
            </a:xfrm>
            <a:custGeom>
              <a:avLst/>
              <a:gdLst/>
              <a:ahLst/>
              <a:cxnLst/>
              <a:rect l="l" t="t" r="r" b="b"/>
              <a:pathLst>
                <a:path w="78105" h="78104">
                  <a:moveTo>
                    <a:pt x="0" y="77724"/>
                  </a:moveTo>
                  <a:lnTo>
                    <a:pt x="77724" y="77724"/>
                  </a:lnTo>
                  <a:lnTo>
                    <a:pt x="77724" y="0"/>
                  </a:lnTo>
                  <a:lnTo>
                    <a:pt x="0" y="0"/>
                  </a:lnTo>
                  <a:lnTo>
                    <a:pt x="0" y="77724"/>
                  </a:lnTo>
                  <a:lnTo>
                    <a:pt x="77724" y="77724"/>
                  </a:lnTo>
                  <a:lnTo>
                    <a:pt x="77724" y="0"/>
                  </a:lnTo>
                  <a:lnTo>
                    <a:pt x="0" y="0"/>
                  </a:lnTo>
                  <a:lnTo>
                    <a:pt x="0" y="77724"/>
                  </a:lnTo>
                  <a:lnTo>
                    <a:pt x="77724" y="77724"/>
                  </a:lnTo>
                </a:path>
                <a:path w="78105" h="78104">
                  <a:moveTo>
                    <a:pt x="0" y="77724"/>
                  </a:moveTo>
                  <a:lnTo>
                    <a:pt x="77724" y="77724"/>
                  </a:lnTo>
                </a:path>
                <a:path w="78105" h="78104">
                  <a:moveTo>
                    <a:pt x="0" y="77724"/>
                  </a:moveTo>
                  <a:lnTo>
                    <a:pt x="77724" y="77724"/>
                  </a:lnTo>
                </a:path>
                <a:path w="78105" h="78104">
                  <a:moveTo>
                    <a:pt x="0" y="77724"/>
                  </a:moveTo>
                  <a:lnTo>
                    <a:pt x="77724" y="77724"/>
                  </a:lnTo>
                  <a:lnTo>
                    <a:pt x="7772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84" name="object 20884"/>
            <p:cNvSpPr/>
            <p:nvPr/>
          </p:nvSpPr>
          <p:spPr>
            <a:xfrm>
              <a:off x="2309977" y="5801868"/>
              <a:ext cx="0" cy="78105"/>
            </a:xfrm>
            <a:custGeom>
              <a:avLst/>
              <a:gdLst/>
              <a:ahLst/>
              <a:cxnLst/>
              <a:rect l="l" t="t" r="r" b="b"/>
              <a:pathLst>
                <a:path h="78104">
                  <a:moveTo>
                    <a:pt x="0" y="0"/>
                  </a:moveTo>
                  <a:lnTo>
                    <a:pt x="0" y="7772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85" name="object 20885"/>
            <p:cNvSpPr/>
            <p:nvPr/>
          </p:nvSpPr>
          <p:spPr>
            <a:xfrm>
              <a:off x="2387701" y="5801868"/>
              <a:ext cx="0" cy="78105"/>
            </a:xfrm>
            <a:custGeom>
              <a:avLst/>
              <a:gdLst/>
              <a:ahLst/>
              <a:cxnLst/>
              <a:rect l="l" t="t" r="r" b="b"/>
              <a:pathLst>
                <a:path h="78104">
                  <a:moveTo>
                    <a:pt x="0" y="77724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86" name="object 20886"/>
            <p:cNvSpPr/>
            <p:nvPr/>
          </p:nvSpPr>
          <p:spPr>
            <a:xfrm>
              <a:off x="2309977" y="5801868"/>
              <a:ext cx="0" cy="78105"/>
            </a:xfrm>
            <a:custGeom>
              <a:avLst/>
              <a:gdLst/>
              <a:ahLst/>
              <a:cxnLst/>
              <a:rect l="l" t="t" r="r" b="b"/>
              <a:pathLst>
                <a:path h="78104">
                  <a:moveTo>
                    <a:pt x="0" y="0"/>
                  </a:moveTo>
                  <a:lnTo>
                    <a:pt x="0" y="7772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87" name="object 20887"/>
            <p:cNvSpPr/>
            <p:nvPr/>
          </p:nvSpPr>
          <p:spPr>
            <a:xfrm>
              <a:off x="2387701" y="5801868"/>
              <a:ext cx="0" cy="78105"/>
            </a:xfrm>
            <a:custGeom>
              <a:avLst/>
              <a:gdLst/>
              <a:ahLst/>
              <a:cxnLst/>
              <a:rect l="l" t="t" r="r" b="b"/>
              <a:pathLst>
                <a:path h="78104">
                  <a:moveTo>
                    <a:pt x="0" y="77724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88" name="object 20888"/>
            <p:cNvSpPr/>
            <p:nvPr/>
          </p:nvSpPr>
          <p:spPr>
            <a:xfrm>
              <a:off x="2309977" y="5801868"/>
              <a:ext cx="0" cy="78105"/>
            </a:xfrm>
            <a:custGeom>
              <a:avLst/>
              <a:gdLst/>
              <a:ahLst/>
              <a:cxnLst/>
              <a:rect l="l" t="t" r="r" b="b"/>
              <a:pathLst>
                <a:path h="78104">
                  <a:moveTo>
                    <a:pt x="0" y="0"/>
                  </a:moveTo>
                  <a:lnTo>
                    <a:pt x="0" y="7772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89" name="object 20889"/>
            <p:cNvSpPr/>
            <p:nvPr/>
          </p:nvSpPr>
          <p:spPr>
            <a:xfrm>
              <a:off x="2387701" y="5801868"/>
              <a:ext cx="0" cy="78105"/>
            </a:xfrm>
            <a:custGeom>
              <a:avLst/>
              <a:gdLst/>
              <a:ahLst/>
              <a:cxnLst/>
              <a:rect l="l" t="t" r="r" b="b"/>
              <a:pathLst>
                <a:path h="78104">
                  <a:moveTo>
                    <a:pt x="0" y="77724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90" name="object 20890"/>
            <p:cNvSpPr/>
            <p:nvPr/>
          </p:nvSpPr>
          <p:spPr>
            <a:xfrm>
              <a:off x="2309977" y="5801868"/>
              <a:ext cx="0" cy="78105"/>
            </a:xfrm>
            <a:custGeom>
              <a:avLst/>
              <a:gdLst/>
              <a:ahLst/>
              <a:cxnLst/>
              <a:rect l="l" t="t" r="r" b="b"/>
              <a:pathLst>
                <a:path h="78104">
                  <a:moveTo>
                    <a:pt x="0" y="0"/>
                  </a:moveTo>
                  <a:lnTo>
                    <a:pt x="0" y="7772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891" name="object 20891"/>
          <p:cNvGrpSpPr/>
          <p:nvPr/>
        </p:nvGrpSpPr>
        <p:grpSpPr>
          <a:xfrm>
            <a:off x="2076736" y="5116213"/>
            <a:ext cx="22346" cy="900236"/>
            <a:chOff x="1652371" y="5163311"/>
            <a:chExt cx="17780" cy="716280"/>
          </a:xfrm>
        </p:grpSpPr>
        <p:sp>
          <p:nvSpPr>
            <p:cNvPr id="20892" name="object 20892"/>
            <p:cNvSpPr/>
            <p:nvPr/>
          </p:nvSpPr>
          <p:spPr>
            <a:xfrm>
              <a:off x="1667611" y="5801867"/>
              <a:ext cx="0" cy="78105"/>
            </a:xfrm>
            <a:custGeom>
              <a:avLst/>
              <a:gdLst/>
              <a:ahLst/>
              <a:cxnLst/>
              <a:rect l="l" t="t" r="r" b="b"/>
              <a:pathLst>
                <a:path h="78104">
                  <a:moveTo>
                    <a:pt x="0" y="77724"/>
                  </a:moveTo>
                  <a:lnTo>
                    <a:pt x="0" y="0"/>
                  </a:lnTo>
                </a:path>
                <a:path h="78104">
                  <a:moveTo>
                    <a:pt x="0" y="77724"/>
                  </a:moveTo>
                  <a:lnTo>
                    <a:pt x="0" y="0"/>
                  </a:lnTo>
                </a:path>
                <a:path h="78104">
                  <a:moveTo>
                    <a:pt x="0" y="77724"/>
                  </a:moveTo>
                  <a:lnTo>
                    <a:pt x="0" y="0"/>
                  </a:lnTo>
                </a:path>
                <a:path h="78104">
                  <a:moveTo>
                    <a:pt x="0" y="77724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93" name="object 20893"/>
            <p:cNvSpPr/>
            <p:nvPr/>
          </p:nvSpPr>
          <p:spPr>
            <a:xfrm>
              <a:off x="1654657" y="5163311"/>
              <a:ext cx="0" cy="638810"/>
            </a:xfrm>
            <a:custGeom>
              <a:avLst/>
              <a:gdLst/>
              <a:ahLst/>
              <a:cxnLst/>
              <a:rect l="l" t="t" r="r" b="b"/>
              <a:pathLst>
                <a:path h="638810">
                  <a:moveTo>
                    <a:pt x="0" y="638555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94" name="object 20894"/>
            <p:cNvSpPr/>
            <p:nvPr/>
          </p:nvSpPr>
          <p:spPr>
            <a:xfrm>
              <a:off x="1657705" y="5163311"/>
              <a:ext cx="0" cy="638810"/>
            </a:xfrm>
            <a:custGeom>
              <a:avLst/>
              <a:gdLst/>
              <a:ahLst/>
              <a:cxnLst/>
              <a:rect l="l" t="t" r="r" b="b"/>
              <a:pathLst>
                <a:path h="638810">
                  <a:moveTo>
                    <a:pt x="0" y="638555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95" name="object 20895"/>
            <p:cNvSpPr/>
            <p:nvPr/>
          </p:nvSpPr>
          <p:spPr>
            <a:xfrm>
              <a:off x="1667611" y="5163311"/>
              <a:ext cx="0" cy="638810"/>
            </a:xfrm>
            <a:custGeom>
              <a:avLst/>
              <a:gdLst/>
              <a:ahLst/>
              <a:cxnLst/>
              <a:rect l="l" t="t" r="r" b="b"/>
              <a:pathLst>
                <a:path h="638810">
                  <a:moveTo>
                    <a:pt x="0" y="638555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896" name="object 20896"/>
          <p:cNvGrpSpPr/>
          <p:nvPr/>
        </p:nvGrpSpPr>
        <p:grpSpPr>
          <a:xfrm>
            <a:off x="1923504" y="5181338"/>
            <a:ext cx="69432" cy="70231"/>
            <a:chOff x="1530451" y="5215128"/>
            <a:chExt cx="55244" cy="55880"/>
          </a:xfrm>
        </p:grpSpPr>
        <p:sp>
          <p:nvSpPr>
            <p:cNvPr id="20897" name="object 20897"/>
            <p:cNvSpPr/>
            <p:nvPr/>
          </p:nvSpPr>
          <p:spPr>
            <a:xfrm>
              <a:off x="1532737" y="5217414"/>
              <a:ext cx="50800" cy="51435"/>
            </a:xfrm>
            <a:custGeom>
              <a:avLst/>
              <a:gdLst/>
              <a:ahLst/>
              <a:cxnLst/>
              <a:rect l="l" t="t" r="r" b="b"/>
              <a:pathLst>
                <a:path w="50800" h="51435">
                  <a:moveTo>
                    <a:pt x="50291" y="51053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98" name="object 20898"/>
            <p:cNvSpPr/>
            <p:nvPr/>
          </p:nvSpPr>
          <p:spPr>
            <a:xfrm>
              <a:off x="1532737" y="5217414"/>
              <a:ext cx="50800" cy="51435"/>
            </a:xfrm>
            <a:custGeom>
              <a:avLst/>
              <a:gdLst/>
              <a:ahLst/>
              <a:cxnLst/>
              <a:rect l="l" t="t" r="r" b="b"/>
              <a:pathLst>
                <a:path w="50800" h="51435">
                  <a:moveTo>
                    <a:pt x="0" y="51053"/>
                  </a:moveTo>
                  <a:lnTo>
                    <a:pt x="50291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899" name="object 20899"/>
          <p:cNvGrpSpPr/>
          <p:nvPr/>
        </p:nvGrpSpPr>
        <p:grpSpPr>
          <a:xfrm>
            <a:off x="1995332" y="5014698"/>
            <a:ext cx="11173" cy="102154"/>
            <a:chOff x="1587601" y="5082540"/>
            <a:chExt cx="8890" cy="81280"/>
          </a:xfrm>
        </p:grpSpPr>
        <p:sp>
          <p:nvSpPr>
            <p:cNvPr id="20900" name="object 20900"/>
            <p:cNvSpPr/>
            <p:nvPr/>
          </p:nvSpPr>
          <p:spPr>
            <a:xfrm>
              <a:off x="1589887" y="5082540"/>
              <a:ext cx="0" cy="81280"/>
            </a:xfrm>
            <a:custGeom>
              <a:avLst/>
              <a:gdLst/>
              <a:ahLst/>
              <a:cxnLst/>
              <a:rect l="l" t="t" r="r" b="b"/>
              <a:pathLst>
                <a:path h="81279">
                  <a:moveTo>
                    <a:pt x="0" y="0"/>
                  </a:moveTo>
                  <a:lnTo>
                    <a:pt x="0" y="8077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01" name="object 20901"/>
            <p:cNvSpPr/>
            <p:nvPr/>
          </p:nvSpPr>
          <p:spPr>
            <a:xfrm>
              <a:off x="1593697" y="5085588"/>
              <a:ext cx="0" cy="74930"/>
            </a:xfrm>
            <a:custGeom>
              <a:avLst/>
              <a:gdLst/>
              <a:ahLst/>
              <a:cxnLst/>
              <a:rect l="l" t="t" r="r" b="b"/>
              <a:pathLst>
                <a:path h="74929">
                  <a:moveTo>
                    <a:pt x="0" y="0"/>
                  </a:moveTo>
                  <a:lnTo>
                    <a:pt x="0" y="7467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0902" name="object 20902"/>
          <p:cNvSpPr/>
          <p:nvPr/>
        </p:nvSpPr>
        <p:spPr>
          <a:xfrm>
            <a:off x="1926377" y="5184211"/>
            <a:ext cx="63847" cy="64645"/>
          </a:xfrm>
          <a:custGeom>
            <a:avLst/>
            <a:gdLst/>
            <a:ahLst/>
            <a:cxnLst/>
            <a:rect l="l" t="t" r="r" b="b"/>
            <a:pathLst>
              <a:path w="50800" h="51435">
                <a:moveTo>
                  <a:pt x="50291" y="51053"/>
                </a:moveTo>
                <a:lnTo>
                  <a:pt x="0" y="51053"/>
                </a:lnTo>
                <a:lnTo>
                  <a:pt x="0" y="0"/>
                </a:lnTo>
                <a:lnTo>
                  <a:pt x="50291" y="0"/>
                </a:lnTo>
                <a:lnTo>
                  <a:pt x="50291" y="51053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0903" name="object 20903"/>
          <p:cNvGrpSpPr/>
          <p:nvPr/>
        </p:nvGrpSpPr>
        <p:grpSpPr>
          <a:xfrm>
            <a:off x="1443698" y="5011824"/>
            <a:ext cx="107741" cy="107741"/>
            <a:chOff x="1148689" y="5080253"/>
            <a:chExt cx="85725" cy="85725"/>
          </a:xfrm>
        </p:grpSpPr>
        <p:sp>
          <p:nvSpPr>
            <p:cNvPr id="20904" name="object 20904"/>
            <p:cNvSpPr/>
            <p:nvPr/>
          </p:nvSpPr>
          <p:spPr>
            <a:xfrm>
              <a:off x="1150975" y="5082539"/>
              <a:ext cx="81280" cy="81280"/>
            </a:xfrm>
            <a:custGeom>
              <a:avLst/>
              <a:gdLst/>
              <a:ahLst/>
              <a:cxnLst/>
              <a:rect l="l" t="t" r="r" b="b"/>
              <a:pathLst>
                <a:path w="81280" h="81279">
                  <a:moveTo>
                    <a:pt x="0" y="80772"/>
                  </a:moveTo>
                  <a:lnTo>
                    <a:pt x="80772" y="80772"/>
                  </a:lnTo>
                  <a:lnTo>
                    <a:pt x="80772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05" name="object 20905"/>
            <p:cNvSpPr/>
            <p:nvPr/>
          </p:nvSpPr>
          <p:spPr>
            <a:xfrm>
              <a:off x="1154023" y="5085587"/>
              <a:ext cx="74930" cy="74930"/>
            </a:xfrm>
            <a:custGeom>
              <a:avLst/>
              <a:gdLst/>
              <a:ahLst/>
              <a:cxnLst/>
              <a:rect l="l" t="t" r="r" b="b"/>
              <a:pathLst>
                <a:path w="74930" h="74929">
                  <a:moveTo>
                    <a:pt x="0" y="74675"/>
                  </a:moveTo>
                  <a:lnTo>
                    <a:pt x="74676" y="74675"/>
                  </a:lnTo>
                  <a:lnTo>
                    <a:pt x="74676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0906" name="object 20906"/>
          <p:cNvSpPr/>
          <p:nvPr/>
        </p:nvSpPr>
        <p:spPr>
          <a:xfrm>
            <a:off x="2002993" y="5918765"/>
            <a:ext cx="0" cy="98164"/>
          </a:xfrm>
          <a:custGeom>
            <a:avLst/>
            <a:gdLst/>
            <a:ahLst/>
            <a:cxnLst/>
            <a:rect l="l" t="t" r="r" b="b"/>
            <a:pathLst>
              <a:path h="78104">
                <a:moveTo>
                  <a:pt x="0" y="0"/>
                </a:moveTo>
                <a:lnTo>
                  <a:pt x="0" y="77724"/>
                </a:lnTo>
              </a:path>
              <a:path h="78104">
                <a:moveTo>
                  <a:pt x="0" y="0"/>
                </a:moveTo>
                <a:lnTo>
                  <a:pt x="0" y="77724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0907" name="object 20907"/>
          <p:cNvGrpSpPr/>
          <p:nvPr/>
        </p:nvGrpSpPr>
        <p:grpSpPr>
          <a:xfrm>
            <a:off x="1923504" y="6086362"/>
            <a:ext cx="69432" cy="65441"/>
            <a:chOff x="1530451" y="5935217"/>
            <a:chExt cx="55244" cy="52069"/>
          </a:xfrm>
        </p:grpSpPr>
        <p:sp>
          <p:nvSpPr>
            <p:cNvPr id="20908" name="object 20908"/>
            <p:cNvSpPr/>
            <p:nvPr/>
          </p:nvSpPr>
          <p:spPr>
            <a:xfrm>
              <a:off x="1532737" y="5937503"/>
              <a:ext cx="50800" cy="47625"/>
            </a:xfrm>
            <a:custGeom>
              <a:avLst/>
              <a:gdLst/>
              <a:ahLst/>
              <a:cxnLst/>
              <a:rect l="l" t="t" r="r" b="b"/>
              <a:pathLst>
                <a:path w="50800" h="47625">
                  <a:moveTo>
                    <a:pt x="0" y="47244"/>
                  </a:moveTo>
                  <a:lnTo>
                    <a:pt x="50291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09" name="object 20909"/>
            <p:cNvSpPr/>
            <p:nvPr/>
          </p:nvSpPr>
          <p:spPr>
            <a:xfrm>
              <a:off x="1532737" y="5937503"/>
              <a:ext cx="50800" cy="47625"/>
            </a:xfrm>
            <a:custGeom>
              <a:avLst/>
              <a:gdLst/>
              <a:ahLst/>
              <a:cxnLst/>
              <a:rect l="l" t="t" r="r" b="b"/>
              <a:pathLst>
                <a:path w="50800" h="47625">
                  <a:moveTo>
                    <a:pt x="50291" y="47244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10" name="object 20910"/>
            <p:cNvSpPr/>
            <p:nvPr/>
          </p:nvSpPr>
          <p:spPr>
            <a:xfrm>
              <a:off x="1532737" y="5937503"/>
              <a:ext cx="50800" cy="47625"/>
            </a:xfrm>
            <a:custGeom>
              <a:avLst/>
              <a:gdLst/>
              <a:ahLst/>
              <a:cxnLst/>
              <a:rect l="l" t="t" r="r" b="b"/>
              <a:pathLst>
                <a:path w="50800" h="47625">
                  <a:moveTo>
                    <a:pt x="0" y="47244"/>
                  </a:moveTo>
                  <a:lnTo>
                    <a:pt x="50291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11" name="object 20911"/>
            <p:cNvSpPr/>
            <p:nvPr/>
          </p:nvSpPr>
          <p:spPr>
            <a:xfrm>
              <a:off x="1532737" y="5937503"/>
              <a:ext cx="50800" cy="47625"/>
            </a:xfrm>
            <a:custGeom>
              <a:avLst/>
              <a:gdLst/>
              <a:ahLst/>
              <a:cxnLst/>
              <a:rect l="l" t="t" r="r" b="b"/>
              <a:pathLst>
                <a:path w="50800" h="47625">
                  <a:moveTo>
                    <a:pt x="50291" y="47244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12" name="object 20912"/>
            <p:cNvSpPr/>
            <p:nvPr/>
          </p:nvSpPr>
          <p:spPr>
            <a:xfrm>
              <a:off x="1532737" y="5937503"/>
              <a:ext cx="50800" cy="47625"/>
            </a:xfrm>
            <a:custGeom>
              <a:avLst/>
              <a:gdLst/>
              <a:ahLst/>
              <a:cxnLst/>
              <a:rect l="l" t="t" r="r" b="b"/>
              <a:pathLst>
                <a:path w="50800" h="47625">
                  <a:moveTo>
                    <a:pt x="0" y="47244"/>
                  </a:moveTo>
                  <a:lnTo>
                    <a:pt x="50292" y="47244"/>
                  </a:lnTo>
                  <a:lnTo>
                    <a:pt x="50291" y="0"/>
                  </a:lnTo>
                  <a:lnTo>
                    <a:pt x="0" y="0"/>
                  </a:lnTo>
                  <a:lnTo>
                    <a:pt x="0" y="4724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13" name="object 20913"/>
            <p:cNvSpPr/>
            <p:nvPr/>
          </p:nvSpPr>
          <p:spPr>
            <a:xfrm>
              <a:off x="1532737" y="5937503"/>
              <a:ext cx="50800" cy="47625"/>
            </a:xfrm>
            <a:custGeom>
              <a:avLst/>
              <a:gdLst/>
              <a:ahLst/>
              <a:cxnLst/>
              <a:rect l="l" t="t" r="r" b="b"/>
              <a:pathLst>
                <a:path w="50800" h="47625">
                  <a:moveTo>
                    <a:pt x="50291" y="47244"/>
                  </a:moveTo>
                  <a:lnTo>
                    <a:pt x="0" y="47244"/>
                  </a:lnTo>
                  <a:lnTo>
                    <a:pt x="0" y="0"/>
                  </a:lnTo>
                  <a:lnTo>
                    <a:pt x="50291" y="0"/>
                  </a:lnTo>
                  <a:lnTo>
                    <a:pt x="50291" y="4724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0914" name="object 20914"/>
          <p:cNvSpPr/>
          <p:nvPr/>
        </p:nvSpPr>
        <p:spPr>
          <a:xfrm>
            <a:off x="1998205" y="5918765"/>
            <a:ext cx="0" cy="98164"/>
          </a:xfrm>
          <a:custGeom>
            <a:avLst/>
            <a:gdLst/>
            <a:ahLst/>
            <a:cxnLst/>
            <a:rect l="l" t="t" r="r" b="b"/>
            <a:pathLst>
              <a:path h="78104">
                <a:moveTo>
                  <a:pt x="0" y="0"/>
                </a:moveTo>
                <a:lnTo>
                  <a:pt x="0" y="77724"/>
                </a:lnTo>
              </a:path>
              <a:path h="78104">
                <a:moveTo>
                  <a:pt x="0" y="0"/>
                </a:moveTo>
                <a:lnTo>
                  <a:pt x="0" y="77724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0915" name="object 20915"/>
          <p:cNvGrpSpPr/>
          <p:nvPr/>
        </p:nvGrpSpPr>
        <p:grpSpPr>
          <a:xfrm>
            <a:off x="1443698" y="5915892"/>
            <a:ext cx="107741" cy="103751"/>
            <a:chOff x="1148689" y="5799582"/>
            <a:chExt cx="85725" cy="82550"/>
          </a:xfrm>
        </p:grpSpPr>
        <p:sp>
          <p:nvSpPr>
            <p:cNvPr id="20916" name="object 20916"/>
            <p:cNvSpPr/>
            <p:nvPr/>
          </p:nvSpPr>
          <p:spPr>
            <a:xfrm>
              <a:off x="1150975" y="5801868"/>
              <a:ext cx="81280" cy="0"/>
            </a:xfrm>
            <a:custGeom>
              <a:avLst/>
              <a:gdLst/>
              <a:ahLst/>
              <a:cxnLst/>
              <a:rect l="l" t="t" r="r" b="b"/>
              <a:pathLst>
                <a:path w="81280">
                  <a:moveTo>
                    <a:pt x="80772" y="0"/>
                  </a:moveTo>
                  <a:lnTo>
                    <a:pt x="0" y="0"/>
                  </a:lnTo>
                </a:path>
                <a:path w="81280">
                  <a:moveTo>
                    <a:pt x="80772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17" name="object 20917"/>
            <p:cNvSpPr/>
            <p:nvPr/>
          </p:nvSpPr>
          <p:spPr>
            <a:xfrm>
              <a:off x="1154023" y="5801868"/>
              <a:ext cx="74930" cy="78105"/>
            </a:xfrm>
            <a:custGeom>
              <a:avLst/>
              <a:gdLst/>
              <a:ahLst/>
              <a:cxnLst/>
              <a:rect l="l" t="t" r="r" b="b"/>
              <a:pathLst>
                <a:path w="74930" h="78104">
                  <a:moveTo>
                    <a:pt x="0" y="77724"/>
                  </a:moveTo>
                  <a:lnTo>
                    <a:pt x="74676" y="77724"/>
                  </a:lnTo>
                  <a:lnTo>
                    <a:pt x="74676" y="0"/>
                  </a:lnTo>
                  <a:lnTo>
                    <a:pt x="0" y="0"/>
                  </a:lnTo>
                </a:path>
                <a:path w="74930" h="78104">
                  <a:moveTo>
                    <a:pt x="0" y="77724"/>
                  </a:moveTo>
                  <a:lnTo>
                    <a:pt x="74676" y="77724"/>
                  </a:lnTo>
                  <a:lnTo>
                    <a:pt x="74676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18" name="object 20918"/>
            <p:cNvSpPr/>
            <p:nvPr/>
          </p:nvSpPr>
          <p:spPr>
            <a:xfrm>
              <a:off x="1150975" y="5801868"/>
              <a:ext cx="81280" cy="78105"/>
            </a:xfrm>
            <a:custGeom>
              <a:avLst/>
              <a:gdLst/>
              <a:ahLst/>
              <a:cxnLst/>
              <a:rect l="l" t="t" r="r" b="b"/>
              <a:pathLst>
                <a:path w="81280" h="78104">
                  <a:moveTo>
                    <a:pt x="0" y="77724"/>
                  </a:moveTo>
                  <a:lnTo>
                    <a:pt x="80772" y="77724"/>
                  </a:lnTo>
                </a:path>
                <a:path w="81280" h="78104">
                  <a:moveTo>
                    <a:pt x="0" y="77724"/>
                  </a:moveTo>
                  <a:lnTo>
                    <a:pt x="80772" y="77724"/>
                  </a:lnTo>
                  <a:lnTo>
                    <a:pt x="8077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19" name="object 20919"/>
            <p:cNvSpPr/>
            <p:nvPr/>
          </p:nvSpPr>
          <p:spPr>
            <a:xfrm>
              <a:off x="1231747" y="5801868"/>
              <a:ext cx="0" cy="78105"/>
            </a:xfrm>
            <a:custGeom>
              <a:avLst/>
              <a:gdLst/>
              <a:ahLst/>
              <a:cxnLst/>
              <a:rect l="l" t="t" r="r" b="b"/>
              <a:pathLst>
                <a:path h="78104">
                  <a:moveTo>
                    <a:pt x="0" y="77724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0920" name="object 20920"/>
          <p:cNvSpPr/>
          <p:nvPr/>
        </p:nvSpPr>
        <p:spPr>
          <a:xfrm>
            <a:off x="1998205" y="5116213"/>
            <a:ext cx="98164" cy="0"/>
          </a:xfrm>
          <a:custGeom>
            <a:avLst/>
            <a:gdLst/>
            <a:ahLst/>
            <a:cxnLst/>
            <a:rect l="l" t="t" r="r" b="b"/>
            <a:pathLst>
              <a:path w="78105">
                <a:moveTo>
                  <a:pt x="0" y="0"/>
                </a:moveTo>
                <a:lnTo>
                  <a:pt x="7772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21" name="object 20921"/>
          <p:cNvSpPr/>
          <p:nvPr/>
        </p:nvSpPr>
        <p:spPr>
          <a:xfrm>
            <a:off x="1998205" y="5014698"/>
            <a:ext cx="98164" cy="0"/>
          </a:xfrm>
          <a:custGeom>
            <a:avLst/>
            <a:gdLst/>
            <a:ahLst/>
            <a:cxnLst/>
            <a:rect l="l" t="t" r="r" b="b"/>
            <a:pathLst>
              <a:path w="78105">
                <a:moveTo>
                  <a:pt x="77724" y="0"/>
                </a:moveTo>
                <a:lnTo>
                  <a:pt x="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22" name="object 20922"/>
          <p:cNvSpPr/>
          <p:nvPr/>
        </p:nvSpPr>
        <p:spPr>
          <a:xfrm>
            <a:off x="2002994" y="5112383"/>
            <a:ext cx="93376" cy="0"/>
          </a:xfrm>
          <a:custGeom>
            <a:avLst/>
            <a:gdLst/>
            <a:ahLst/>
            <a:cxnLst/>
            <a:rect l="l" t="t" r="r" b="b"/>
            <a:pathLst>
              <a:path w="74294">
                <a:moveTo>
                  <a:pt x="0" y="0"/>
                </a:moveTo>
                <a:lnTo>
                  <a:pt x="7391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23" name="object 20923"/>
          <p:cNvSpPr/>
          <p:nvPr/>
        </p:nvSpPr>
        <p:spPr>
          <a:xfrm>
            <a:off x="2002994" y="5018529"/>
            <a:ext cx="93376" cy="0"/>
          </a:xfrm>
          <a:custGeom>
            <a:avLst/>
            <a:gdLst/>
            <a:ahLst/>
            <a:cxnLst/>
            <a:rect l="l" t="t" r="r" b="b"/>
            <a:pathLst>
              <a:path w="74294">
                <a:moveTo>
                  <a:pt x="73913" y="0"/>
                </a:moveTo>
                <a:lnTo>
                  <a:pt x="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24" name="object 20924"/>
          <p:cNvSpPr/>
          <p:nvPr/>
        </p:nvSpPr>
        <p:spPr>
          <a:xfrm>
            <a:off x="2002994" y="6016449"/>
            <a:ext cx="93376" cy="0"/>
          </a:xfrm>
          <a:custGeom>
            <a:avLst/>
            <a:gdLst/>
            <a:ahLst/>
            <a:cxnLst/>
            <a:rect l="l" t="t" r="r" b="b"/>
            <a:pathLst>
              <a:path w="74294">
                <a:moveTo>
                  <a:pt x="0" y="0"/>
                </a:moveTo>
                <a:lnTo>
                  <a:pt x="7391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25" name="object 20925"/>
          <p:cNvSpPr/>
          <p:nvPr/>
        </p:nvSpPr>
        <p:spPr>
          <a:xfrm>
            <a:off x="2002994" y="5918764"/>
            <a:ext cx="93376" cy="0"/>
          </a:xfrm>
          <a:custGeom>
            <a:avLst/>
            <a:gdLst/>
            <a:ahLst/>
            <a:cxnLst/>
            <a:rect l="l" t="t" r="r" b="b"/>
            <a:pathLst>
              <a:path w="74294">
                <a:moveTo>
                  <a:pt x="73913" y="0"/>
                </a:moveTo>
                <a:lnTo>
                  <a:pt x="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26" name="object 20926"/>
          <p:cNvSpPr/>
          <p:nvPr/>
        </p:nvSpPr>
        <p:spPr>
          <a:xfrm>
            <a:off x="1998205" y="6016449"/>
            <a:ext cx="98164" cy="0"/>
          </a:xfrm>
          <a:custGeom>
            <a:avLst/>
            <a:gdLst/>
            <a:ahLst/>
            <a:cxnLst/>
            <a:rect l="l" t="t" r="r" b="b"/>
            <a:pathLst>
              <a:path w="78105">
                <a:moveTo>
                  <a:pt x="0" y="0"/>
                </a:moveTo>
                <a:lnTo>
                  <a:pt x="7772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27" name="object 20927"/>
          <p:cNvSpPr/>
          <p:nvPr/>
        </p:nvSpPr>
        <p:spPr>
          <a:xfrm>
            <a:off x="1998205" y="5918764"/>
            <a:ext cx="98164" cy="0"/>
          </a:xfrm>
          <a:custGeom>
            <a:avLst/>
            <a:gdLst/>
            <a:ahLst/>
            <a:cxnLst/>
            <a:rect l="l" t="t" r="r" b="b"/>
            <a:pathLst>
              <a:path w="78105">
                <a:moveTo>
                  <a:pt x="77724" y="0"/>
                </a:moveTo>
                <a:lnTo>
                  <a:pt x="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28" name="object 20928"/>
          <p:cNvSpPr/>
          <p:nvPr/>
        </p:nvSpPr>
        <p:spPr>
          <a:xfrm>
            <a:off x="2002994" y="6016449"/>
            <a:ext cx="93376" cy="0"/>
          </a:xfrm>
          <a:custGeom>
            <a:avLst/>
            <a:gdLst/>
            <a:ahLst/>
            <a:cxnLst/>
            <a:rect l="l" t="t" r="r" b="b"/>
            <a:pathLst>
              <a:path w="74294">
                <a:moveTo>
                  <a:pt x="0" y="0"/>
                </a:moveTo>
                <a:lnTo>
                  <a:pt x="7391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29" name="object 20929"/>
          <p:cNvSpPr/>
          <p:nvPr/>
        </p:nvSpPr>
        <p:spPr>
          <a:xfrm>
            <a:off x="2002994" y="5918764"/>
            <a:ext cx="93376" cy="0"/>
          </a:xfrm>
          <a:custGeom>
            <a:avLst/>
            <a:gdLst/>
            <a:ahLst/>
            <a:cxnLst/>
            <a:rect l="l" t="t" r="r" b="b"/>
            <a:pathLst>
              <a:path w="74294">
                <a:moveTo>
                  <a:pt x="73913" y="0"/>
                </a:moveTo>
                <a:lnTo>
                  <a:pt x="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30" name="object 20930"/>
          <p:cNvSpPr/>
          <p:nvPr/>
        </p:nvSpPr>
        <p:spPr>
          <a:xfrm>
            <a:off x="1998205" y="6016449"/>
            <a:ext cx="98164" cy="0"/>
          </a:xfrm>
          <a:custGeom>
            <a:avLst/>
            <a:gdLst/>
            <a:ahLst/>
            <a:cxnLst/>
            <a:rect l="l" t="t" r="r" b="b"/>
            <a:pathLst>
              <a:path w="78105">
                <a:moveTo>
                  <a:pt x="0" y="0"/>
                </a:moveTo>
                <a:lnTo>
                  <a:pt x="7772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31" name="object 20931"/>
          <p:cNvSpPr/>
          <p:nvPr/>
        </p:nvSpPr>
        <p:spPr>
          <a:xfrm>
            <a:off x="1998205" y="5918764"/>
            <a:ext cx="98164" cy="0"/>
          </a:xfrm>
          <a:custGeom>
            <a:avLst/>
            <a:gdLst/>
            <a:ahLst/>
            <a:cxnLst/>
            <a:rect l="l" t="t" r="r" b="b"/>
            <a:pathLst>
              <a:path w="78105">
                <a:moveTo>
                  <a:pt x="77724" y="0"/>
                </a:moveTo>
                <a:lnTo>
                  <a:pt x="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20932" name="object 20932"/>
          <p:cNvPicPr/>
          <p:nvPr/>
        </p:nvPicPr>
        <p:blipFill>
          <a:blip r:embed="rId113" cstate="print"/>
          <a:stretch>
            <a:fillRect/>
          </a:stretch>
        </p:blipFill>
        <p:spPr>
          <a:xfrm>
            <a:off x="2837148" y="6817085"/>
            <a:ext cx="166640" cy="180047"/>
          </a:xfrm>
          <a:prstGeom prst="rect">
            <a:avLst/>
          </a:prstGeom>
        </p:spPr>
      </p:pic>
      <p:grpSp>
        <p:nvGrpSpPr>
          <p:cNvPr id="20933" name="object 20933"/>
          <p:cNvGrpSpPr/>
          <p:nvPr/>
        </p:nvGrpSpPr>
        <p:grpSpPr>
          <a:xfrm>
            <a:off x="2093017" y="6819958"/>
            <a:ext cx="810851" cy="102154"/>
            <a:chOff x="1665325" y="6518909"/>
            <a:chExt cx="645160" cy="81280"/>
          </a:xfrm>
        </p:grpSpPr>
        <p:sp>
          <p:nvSpPr>
            <p:cNvPr id="20934" name="object 20934"/>
            <p:cNvSpPr/>
            <p:nvPr/>
          </p:nvSpPr>
          <p:spPr>
            <a:xfrm>
              <a:off x="1667611" y="6521957"/>
              <a:ext cx="0" cy="74930"/>
            </a:xfrm>
            <a:custGeom>
              <a:avLst/>
              <a:gdLst/>
              <a:ahLst/>
              <a:cxnLst/>
              <a:rect l="l" t="t" r="r" b="b"/>
              <a:pathLst>
                <a:path h="74929">
                  <a:moveTo>
                    <a:pt x="0" y="74675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35" name="object 20935"/>
            <p:cNvSpPr/>
            <p:nvPr/>
          </p:nvSpPr>
          <p:spPr>
            <a:xfrm>
              <a:off x="1667611" y="6518909"/>
              <a:ext cx="0" cy="81280"/>
            </a:xfrm>
            <a:custGeom>
              <a:avLst/>
              <a:gdLst/>
              <a:ahLst/>
              <a:cxnLst/>
              <a:rect l="l" t="t" r="r" b="b"/>
              <a:pathLst>
                <a:path h="81279">
                  <a:moveTo>
                    <a:pt x="0" y="80772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36" name="object 20936"/>
            <p:cNvSpPr/>
            <p:nvPr/>
          </p:nvSpPr>
          <p:spPr>
            <a:xfrm>
              <a:off x="1667611" y="6586727"/>
              <a:ext cx="642620" cy="0"/>
            </a:xfrm>
            <a:custGeom>
              <a:avLst/>
              <a:gdLst/>
              <a:ahLst/>
              <a:cxnLst/>
              <a:rect l="l" t="t" r="r" b="b"/>
              <a:pathLst>
                <a:path w="642619">
                  <a:moveTo>
                    <a:pt x="0" y="0"/>
                  </a:moveTo>
                  <a:lnTo>
                    <a:pt x="64236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37" name="object 20937"/>
            <p:cNvSpPr/>
            <p:nvPr/>
          </p:nvSpPr>
          <p:spPr>
            <a:xfrm>
              <a:off x="1671421" y="6582917"/>
              <a:ext cx="638810" cy="0"/>
            </a:xfrm>
            <a:custGeom>
              <a:avLst/>
              <a:gdLst/>
              <a:ahLst/>
              <a:cxnLst/>
              <a:rect l="l" t="t" r="r" b="b"/>
              <a:pathLst>
                <a:path w="638810">
                  <a:moveTo>
                    <a:pt x="0" y="0"/>
                  </a:moveTo>
                  <a:lnTo>
                    <a:pt x="63855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938" name="object 20938"/>
          <p:cNvGrpSpPr/>
          <p:nvPr/>
        </p:nvGrpSpPr>
        <p:grpSpPr>
          <a:xfrm>
            <a:off x="2777771" y="7458745"/>
            <a:ext cx="47885" cy="31125"/>
            <a:chOff x="2210155" y="7027164"/>
            <a:chExt cx="38100" cy="24765"/>
          </a:xfrm>
        </p:grpSpPr>
        <p:sp>
          <p:nvSpPr>
            <p:cNvPr id="20939" name="object 20939"/>
            <p:cNvSpPr/>
            <p:nvPr/>
          </p:nvSpPr>
          <p:spPr>
            <a:xfrm>
              <a:off x="2239111" y="704926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5">
                  <a:moveTo>
                    <a:pt x="6857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40" name="object 20940"/>
            <p:cNvSpPr/>
            <p:nvPr/>
          </p:nvSpPr>
          <p:spPr>
            <a:xfrm>
              <a:off x="2239111" y="7029450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5">
                  <a:moveTo>
                    <a:pt x="0" y="0"/>
                  </a:moveTo>
                  <a:lnTo>
                    <a:pt x="685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41" name="object 20941"/>
            <p:cNvSpPr/>
            <p:nvPr/>
          </p:nvSpPr>
          <p:spPr>
            <a:xfrm>
              <a:off x="2239111" y="7029450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0" y="19812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42" name="object 20942"/>
            <p:cNvSpPr/>
            <p:nvPr/>
          </p:nvSpPr>
          <p:spPr>
            <a:xfrm>
              <a:off x="2245969" y="7029450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0" y="0"/>
                  </a:moveTo>
                  <a:lnTo>
                    <a:pt x="0" y="1981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43" name="object 20943"/>
            <p:cNvSpPr/>
            <p:nvPr/>
          </p:nvSpPr>
          <p:spPr>
            <a:xfrm>
              <a:off x="2212441" y="7029450"/>
              <a:ext cx="3175" cy="20320"/>
            </a:xfrm>
            <a:custGeom>
              <a:avLst/>
              <a:gdLst/>
              <a:ahLst/>
              <a:cxnLst/>
              <a:rect l="l" t="t" r="r" b="b"/>
              <a:pathLst>
                <a:path w="3175" h="20320">
                  <a:moveTo>
                    <a:pt x="0" y="19812"/>
                  </a:moveTo>
                  <a:lnTo>
                    <a:pt x="3048" y="19812"/>
                  </a:lnTo>
                  <a:lnTo>
                    <a:pt x="3047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44" name="object 20944"/>
            <p:cNvSpPr/>
            <p:nvPr/>
          </p:nvSpPr>
          <p:spPr>
            <a:xfrm>
              <a:off x="2212441" y="7029450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0" y="0"/>
                  </a:moveTo>
                  <a:lnTo>
                    <a:pt x="0" y="1981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45" name="object 20945"/>
            <p:cNvSpPr/>
            <p:nvPr/>
          </p:nvSpPr>
          <p:spPr>
            <a:xfrm>
              <a:off x="2212441" y="702945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4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46" name="object 20946"/>
            <p:cNvSpPr/>
            <p:nvPr/>
          </p:nvSpPr>
          <p:spPr>
            <a:xfrm>
              <a:off x="2215489" y="7049262"/>
              <a:ext cx="24130" cy="0"/>
            </a:xfrm>
            <a:custGeom>
              <a:avLst/>
              <a:gdLst/>
              <a:ahLst/>
              <a:cxnLst/>
              <a:rect l="l" t="t" r="r" b="b"/>
              <a:pathLst>
                <a:path w="24130">
                  <a:moveTo>
                    <a:pt x="0" y="0"/>
                  </a:moveTo>
                  <a:lnTo>
                    <a:pt x="2362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47" name="object 20947"/>
            <p:cNvSpPr/>
            <p:nvPr/>
          </p:nvSpPr>
          <p:spPr>
            <a:xfrm>
              <a:off x="2215489" y="7046214"/>
              <a:ext cx="24130" cy="0"/>
            </a:xfrm>
            <a:custGeom>
              <a:avLst/>
              <a:gdLst/>
              <a:ahLst/>
              <a:cxnLst/>
              <a:rect l="l" t="t" r="r" b="b"/>
              <a:pathLst>
                <a:path w="24130">
                  <a:moveTo>
                    <a:pt x="23622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48" name="object 20948"/>
            <p:cNvSpPr/>
            <p:nvPr/>
          </p:nvSpPr>
          <p:spPr>
            <a:xfrm>
              <a:off x="2215489" y="7029450"/>
              <a:ext cx="24130" cy="0"/>
            </a:xfrm>
            <a:custGeom>
              <a:avLst/>
              <a:gdLst/>
              <a:ahLst/>
              <a:cxnLst/>
              <a:rect l="l" t="t" r="r" b="b"/>
              <a:pathLst>
                <a:path w="24130">
                  <a:moveTo>
                    <a:pt x="0" y="0"/>
                  </a:moveTo>
                  <a:lnTo>
                    <a:pt x="2362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49" name="object 20949"/>
            <p:cNvSpPr/>
            <p:nvPr/>
          </p:nvSpPr>
          <p:spPr>
            <a:xfrm>
              <a:off x="2215489" y="7032498"/>
              <a:ext cx="24130" cy="0"/>
            </a:xfrm>
            <a:custGeom>
              <a:avLst/>
              <a:gdLst/>
              <a:ahLst/>
              <a:cxnLst/>
              <a:rect l="l" t="t" r="r" b="b"/>
              <a:pathLst>
                <a:path w="24130">
                  <a:moveTo>
                    <a:pt x="23622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950" name="object 20950"/>
          <p:cNvGrpSpPr/>
          <p:nvPr/>
        </p:nvGrpSpPr>
        <p:grpSpPr>
          <a:xfrm>
            <a:off x="2476096" y="7458745"/>
            <a:ext cx="47885" cy="31125"/>
            <a:chOff x="1970125" y="7027164"/>
            <a:chExt cx="38100" cy="24765"/>
          </a:xfrm>
        </p:grpSpPr>
        <p:sp>
          <p:nvSpPr>
            <p:cNvPr id="20951" name="object 20951"/>
            <p:cNvSpPr/>
            <p:nvPr/>
          </p:nvSpPr>
          <p:spPr>
            <a:xfrm>
              <a:off x="1978507" y="7049262"/>
              <a:ext cx="24765" cy="0"/>
            </a:xfrm>
            <a:custGeom>
              <a:avLst/>
              <a:gdLst/>
              <a:ahLst/>
              <a:cxnLst/>
              <a:rect l="l" t="t" r="r" b="b"/>
              <a:pathLst>
                <a:path w="24764">
                  <a:moveTo>
                    <a:pt x="0" y="0"/>
                  </a:moveTo>
                  <a:lnTo>
                    <a:pt x="2438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52" name="object 20952"/>
            <p:cNvSpPr/>
            <p:nvPr/>
          </p:nvSpPr>
          <p:spPr>
            <a:xfrm>
              <a:off x="1978507" y="7046214"/>
              <a:ext cx="24765" cy="0"/>
            </a:xfrm>
            <a:custGeom>
              <a:avLst/>
              <a:gdLst/>
              <a:ahLst/>
              <a:cxnLst/>
              <a:rect l="l" t="t" r="r" b="b"/>
              <a:pathLst>
                <a:path w="24764">
                  <a:moveTo>
                    <a:pt x="24383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53" name="object 20953"/>
            <p:cNvSpPr/>
            <p:nvPr/>
          </p:nvSpPr>
          <p:spPr>
            <a:xfrm>
              <a:off x="1978507" y="7029450"/>
              <a:ext cx="24765" cy="0"/>
            </a:xfrm>
            <a:custGeom>
              <a:avLst/>
              <a:gdLst/>
              <a:ahLst/>
              <a:cxnLst/>
              <a:rect l="l" t="t" r="r" b="b"/>
              <a:pathLst>
                <a:path w="24764">
                  <a:moveTo>
                    <a:pt x="0" y="0"/>
                  </a:moveTo>
                  <a:lnTo>
                    <a:pt x="2438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54" name="object 20954"/>
            <p:cNvSpPr/>
            <p:nvPr/>
          </p:nvSpPr>
          <p:spPr>
            <a:xfrm>
              <a:off x="1978507" y="7032498"/>
              <a:ext cx="24765" cy="0"/>
            </a:xfrm>
            <a:custGeom>
              <a:avLst/>
              <a:gdLst/>
              <a:ahLst/>
              <a:cxnLst/>
              <a:rect l="l" t="t" r="r" b="b"/>
              <a:pathLst>
                <a:path w="24764">
                  <a:moveTo>
                    <a:pt x="24383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55" name="object 20955"/>
            <p:cNvSpPr/>
            <p:nvPr/>
          </p:nvSpPr>
          <p:spPr>
            <a:xfrm>
              <a:off x="1972411" y="7029450"/>
              <a:ext cx="6350" cy="20320"/>
            </a:xfrm>
            <a:custGeom>
              <a:avLst/>
              <a:gdLst/>
              <a:ahLst/>
              <a:cxnLst/>
              <a:rect l="l" t="t" r="r" b="b"/>
              <a:pathLst>
                <a:path w="6350" h="20320">
                  <a:moveTo>
                    <a:pt x="0" y="19812"/>
                  </a:moveTo>
                  <a:lnTo>
                    <a:pt x="6096" y="19812"/>
                  </a:lnTo>
                  <a:lnTo>
                    <a:pt x="6095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56" name="object 20956"/>
            <p:cNvSpPr/>
            <p:nvPr/>
          </p:nvSpPr>
          <p:spPr>
            <a:xfrm>
              <a:off x="1972411" y="7029450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0" y="0"/>
                  </a:moveTo>
                  <a:lnTo>
                    <a:pt x="0" y="1981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57" name="object 20957"/>
            <p:cNvSpPr/>
            <p:nvPr/>
          </p:nvSpPr>
          <p:spPr>
            <a:xfrm>
              <a:off x="1972411" y="7029450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6095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58" name="object 20958"/>
            <p:cNvSpPr/>
            <p:nvPr/>
          </p:nvSpPr>
          <p:spPr>
            <a:xfrm>
              <a:off x="2002891" y="7049262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4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59" name="object 20959"/>
            <p:cNvSpPr/>
            <p:nvPr/>
          </p:nvSpPr>
          <p:spPr>
            <a:xfrm>
              <a:off x="2002891" y="702945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60" name="object 20960"/>
            <p:cNvSpPr/>
            <p:nvPr/>
          </p:nvSpPr>
          <p:spPr>
            <a:xfrm>
              <a:off x="2002891" y="7029450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0" y="19812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61" name="object 20961"/>
            <p:cNvSpPr/>
            <p:nvPr/>
          </p:nvSpPr>
          <p:spPr>
            <a:xfrm>
              <a:off x="2005939" y="7029450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0" y="0"/>
                  </a:moveTo>
                  <a:lnTo>
                    <a:pt x="0" y="1981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962" name="object 20962"/>
          <p:cNvGrpSpPr/>
          <p:nvPr/>
        </p:nvGrpSpPr>
        <p:grpSpPr>
          <a:xfrm>
            <a:off x="2174421" y="7458745"/>
            <a:ext cx="606542" cy="31125"/>
            <a:chOff x="1730095" y="7027164"/>
            <a:chExt cx="482600" cy="24765"/>
          </a:xfrm>
        </p:grpSpPr>
        <p:sp>
          <p:nvSpPr>
            <p:cNvPr id="20963" name="object 20963"/>
            <p:cNvSpPr/>
            <p:nvPr/>
          </p:nvSpPr>
          <p:spPr>
            <a:xfrm>
              <a:off x="1739239" y="7049262"/>
              <a:ext cx="24130" cy="0"/>
            </a:xfrm>
            <a:custGeom>
              <a:avLst/>
              <a:gdLst/>
              <a:ahLst/>
              <a:cxnLst/>
              <a:rect l="l" t="t" r="r" b="b"/>
              <a:pathLst>
                <a:path w="24130">
                  <a:moveTo>
                    <a:pt x="0" y="0"/>
                  </a:moveTo>
                  <a:lnTo>
                    <a:pt x="2362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64" name="object 20964"/>
            <p:cNvSpPr/>
            <p:nvPr/>
          </p:nvSpPr>
          <p:spPr>
            <a:xfrm>
              <a:off x="1739239" y="7046214"/>
              <a:ext cx="24130" cy="0"/>
            </a:xfrm>
            <a:custGeom>
              <a:avLst/>
              <a:gdLst/>
              <a:ahLst/>
              <a:cxnLst/>
              <a:rect l="l" t="t" r="r" b="b"/>
              <a:pathLst>
                <a:path w="24130">
                  <a:moveTo>
                    <a:pt x="23622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65" name="object 20965"/>
            <p:cNvSpPr/>
            <p:nvPr/>
          </p:nvSpPr>
          <p:spPr>
            <a:xfrm>
              <a:off x="1739239" y="7029450"/>
              <a:ext cx="24130" cy="0"/>
            </a:xfrm>
            <a:custGeom>
              <a:avLst/>
              <a:gdLst/>
              <a:ahLst/>
              <a:cxnLst/>
              <a:rect l="l" t="t" r="r" b="b"/>
              <a:pathLst>
                <a:path w="24130">
                  <a:moveTo>
                    <a:pt x="0" y="0"/>
                  </a:moveTo>
                  <a:lnTo>
                    <a:pt x="2362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66" name="object 20966"/>
            <p:cNvSpPr/>
            <p:nvPr/>
          </p:nvSpPr>
          <p:spPr>
            <a:xfrm>
              <a:off x="1739239" y="7032498"/>
              <a:ext cx="24130" cy="0"/>
            </a:xfrm>
            <a:custGeom>
              <a:avLst/>
              <a:gdLst/>
              <a:ahLst/>
              <a:cxnLst/>
              <a:rect l="l" t="t" r="r" b="b"/>
              <a:pathLst>
                <a:path w="24130">
                  <a:moveTo>
                    <a:pt x="23622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67" name="object 20967"/>
            <p:cNvSpPr/>
            <p:nvPr/>
          </p:nvSpPr>
          <p:spPr>
            <a:xfrm>
              <a:off x="1732381" y="7029450"/>
              <a:ext cx="6985" cy="20320"/>
            </a:xfrm>
            <a:custGeom>
              <a:avLst/>
              <a:gdLst/>
              <a:ahLst/>
              <a:cxnLst/>
              <a:rect l="l" t="t" r="r" b="b"/>
              <a:pathLst>
                <a:path w="6985" h="20320">
                  <a:moveTo>
                    <a:pt x="0" y="19812"/>
                  </a:moveTo>
                  <a:lnTo>
                    <a:pt x="6858" y="19812"/>
                  </a:lnTo>
                  <a:lnTo>
                    <a:pt x="6857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68" name="object 20968"/>
            <p:cNvSpPr/>
            <p:nvPr/>
          </p:nvSpPr>
          <p:spPr>
            <a:xfrm>
              <a:off x="1732381" y="7029450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0" y="0"/>
                  </a:moveTo>
                  <a:lnTo>
                    <a:pt x="0" y="1981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69" name="object 20969"/>
            <p:cNvSpPr/>
            <p:nvPr/>
          </p:nvSpPr>
          <p:spPr>
            <a:xfrm>
              <a:off x="1732381" y="7029450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5">
                  <a:moveTo>
                    <a:pt x="6857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70" name="object 20970"/>
            <p:cNvSpPr/>
            <p:nvPr/>
          </p:nvSpPr>
          <p:spPr>
            <a:xfrm>
              <a:off x="1762861" y="7049262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4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71" name="object 20971"/>
            <p:cNvSpPr/>
            <p:nvPr/>
          </p:nvSpPr>
          <p:spPr>
            <a:xfrm>
              <a:off x="1762861" y="702945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72" name="object 20972"/>
            <p:cNvSpPr/>
            <p:nvPr/>
          </p:nvSpPr>
          <p:spPr>
            <a:xfrm>
              <a:off x="1762861" y="7029450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0" y="19812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73" name="object 20973"/>
            <p:cNvSpPr/>
            <p:nvPr/>
          </p:nvSpPr>
          <p:spPr>
            <a:xfrm>
              <a:off x="1765909" y="7029450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0" y="0"/>
                  </a:moveTo>
                  <a:lnTo>
                    <a:pt x="0" y="1981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74" name="object 20974"/>
            <p:cNvSpPr/>
            <p:nvPr/>
          </p:nvSpPr>
          <p:spPr>
            <a:xfrm>
              <a:off x="1765909" y="7032498"/>
              <a:ext cx="207010" cy="0"/>
            </a:xfrm>
            <a:custGeom>
              <a:avLst/>
              <a:gdLst/>
              <a:ahLst/>
              <a:cxnLst/>
              <a:rect l="l" t="t" r="r" b="b"/>
              <a:pathLst>
                <a:path w="207010">
                  <a:moveTo>
                    <a:pt x="0" y="0"/>
                  </a:moveTo>
                  <a:lnTo>
                    <a:pt x="20650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75" name="object 20975"/>
            <p:cNvSpPr/>
            <p:nvPr/>
          </p:nvSpPr>
          <p:spPr>
            <a:xfrm>
              <a:off x="1765909" y="7029450"/>
              <a:ext cx="207010" cy="0"/>
            </a:xfrm>
            <a:custGeom>
              <a:avLst/>
              <a:gdLst/>
              <a:ahLst/>
              <a:cxnLst/>
              <a:rect l="l" t="t" r="r" b="b"/>
              <a:pathLst>
                <a:path w="207010">
                  <a:moveTo>
                    <a:pt x="0" y="0"/>
                  </a:moveTo>
                  <a:lnTo>
                    <a:pt x="20650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76" name="object 20976"/>
            <p:cNvSpPr/>
            <p:nvPr/>
          </p:nvSpPr>
          <p:spPr>
            <a:xfrm>
              <a:off x="1765909" y="7046214"/>
              <a:ext cx="207010" cy="0"/>
            </a:xfrm>
            <a:custGeom>
              <a:avLst/>
              <a:gdLst/>
              <a:ahLst/>
              <a:cxnLst/>
              <a:rect l="l" t="t" r="r" b="b"/>
              <a:pathLst>
                <a:path w="207010">
                  <a:moveTo>
                    <a:pt x="0" y="0"/>
                  </a:moveTo>
                  <a:lnTo>
                    <a:pt x="206502" y="0"/>
                  </a:lnTo>
                </a:path>
                <a:path w="207010">
                  <a:moveTo>
                    <a:pt x="0" y="0"/>
                  </a:moveTo>
                  <a:lnTo>
                    <a:pt x="20650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77" name="object 20977"/>
            <p:cNvSpPr/>
            <p:nvPr/>
          </p:nvSpPr>
          <p:spPr>
            <a:xfrm>
              <a:off x="2005939" y="7032498"/>
              <a:ext cx="207010" cy="0"/>
            </a:xfrm>
            <a:custGeom>
              <a:avLst/>
              <a:gdLst/>
              <a:ahLst/>
              <a:cxnLst/>
              <a:rect l="l" t="t" r="r" b="b"/>
              <a:pathLst>
                <a:path w="207010">
                  <a:moveTo>
                    <a:pt x="0" y="0"/>
                  </a:moveTo>
                  <a:lnTo>
                    <a:pt x="20650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78" name="object 20978"/>
            <p:cNvSpPr/>
            <p:nvPr/>
          </p:nvSpPr>
          <p:spPr>
            <a:xfrm>
              <a:off x="2005939" y="7029450"/>
              <a:ext cx="207010" cy="0"/>
            </a:xfrm>
            <a:custGeom>
              <a:avLst/>
              <a:gdLst/>
              <a:ahLst/>
              <a:cxnLst/>
              <a:rect l="l" t="t" r="r" b="b"/>
              <a:pathLst>
                <a:path w="207010">
                  <a:moveTo>
                    <a:pt x="0" y="0"/>
                  </a:moveTo>
                  <a:lnTo>
                    <a:pt x="20650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79" name="object 20979"/>
            <p:cNvSpPr/>
            <p:nvPr/>
          </p:nvSpPr>
          <p:spPr>
            <a:xfrm>
              <a:off x="2005939" y="7046214"/>
              <a:ext cx="207010" cy="0"/>
            </a:xfrm>
            <a:custGeom>
              <a:avLst/>
              <a:gdLst/>
              <a:ahLst/>
              <a:cxnLst/>
              <a:rect l="l" t="t" r="r" b="b"/>
              <a:pathLst>
                <a:path w="207010">
                  <a:moveTo>
                    <a:pt x="0" y="0"/>
                  </a:moveTo>
                  <a:lnTo>
                    <a:pt x="206502" y="0"/>
                  </a:lnTo>
                </a:path>
                <a:path w="207010">
                  <a:moveTo>
                    <a:pt x="0" y="0"/>
                  </a:moveTo>
                  <a:lnTo>
                    <a:pt x="20650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980" name="object 20980"/>
          <p:cNvGrpSpPr/>
          <p:nvPr/>
        </p:nvGrpSpPr>
        <p:grpSpPr>
          <a:xfrm>
            <a:off x="1923504" y="6819958"/>
            <a:ext cx="83001" cy="177174"/>
            <a:chOff x="1530451" y="6518909"/>
            <a:chExt cx="66040" cy="140970"/>
          </a:xfrm>
        </p:grpSpPr>
        <p:sp>
          <p:nvSpPr>
            <p:cNvPr id="20981" name="object 20981"/>
            <p:cNvSpPr/>
            <p:nvPr/>
          </p:nvSpPr>
          <p:spPr>
            <a:xfrm>
              <a:off x="1532737" y="6606539"/>
              <a:ext cx="50800" cy="51435"/>
            </a:xfrm>
            <a:custGeom>
              <a:avLst/>
              <a:gdLst/>
              <a:ahLst/>
              <a:cxnLst/>
              <a:rect l="l" t="t" r="r" b="b"/>
              <a:pathLst>
                <a:path w="50800" h="51434">
                  <a:moveTo>
                    <a:pt x="0" y="51053"/>
                  </a:moveTo>
                  <a:lnTo>
                    <a:pt x="50291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82" name="object 20982"/>
            <p:cNvSpPr/>
            <p:nvPr/>
          </p:nvSpPr>
          <p:spPr>
            <a:xfrm>
              <a:off x="1532737" y="6606539"/>
              <a:ext cx="50800" cy="51435"/>
            </a:xfrm>
            <a:custGeom>
              <a:avLst/>
              <a:gdLst/>
              <a:ahLst/>
              <a:cxnLst/>
              <a:rect l="l" t="t" r="r" b="b"/>
              <a:pathLst>
                <a:path w="50800" h="51434">
                  <a:moveTo>
                    <a:pt x="50291" y="51053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83" name="object 20983"/>
            <p:cNvSpPr/>
            <p:nvPr/>
          </p:nvSpPr>
          <p:spPr>
            <a:xfrm>
              <a:off x="1593697" y="6521957"/>
              <a:ext cx="0" cy="74930"/>
            </a:xfrm>
            <a:custGeom>
              <a:avLst/>
              <a:gdLst/>
              <a:ahLst/>
              <a:cxnLst/>
              <a:rect l="l" t="t" r="r" b="b"/>
              <a:pathLst>
                <a:path h="74929">
                  <a:moveTo>
                    <a:pt x="0" y="0"/>
                  </a:moveTo>
                  <a:lnTo>
                    <a:pt x="0" y="7467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84" name="object 20984"/>
            <p:cNvSpPr/>
            <p:nvPr/>
          </p:nvSpPr>
          <p:spPr>
            <a:xfrm>
              <a:off x="1589887" y="6518909"/>
              <a:ext cx="0" cy="81280"/>
            </a:xfrm>
            <a:custGeom>
              <a:avLst/>
              <a:gdLst/>
              <a:ahLst/>
              <a:cxnLst/>
              <a:rect l="l" t="t" r="r" b="b"/>
              <a:pathLst>
                <a:path h="81279">
                  <a:moveTo>
                    <a:pt x="0" y="0"/>
                  </a:moveTo>
                  <a:lnTo>
                    <a:pt x="0" y="8077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85" name="object 20985"/>
            <p:cNvSpPr/>
            <p:nvPr/>
          </p:nvSpPr>
          <p:spPr>
            <a:xfrm>
              <a:off x="1532737" y="6606539"/>
              <a:ext cx="50800" cy="51435"/>
            </a:xfrm>
            <a:custGeom>
              <a:avLst/>
              <a:gdLst/>
              <a:ahLst/>
              <a:cxnLst/>
              <a:rect l="l" t="t" r="r" b="b"/>
              <a:pathLst>
                <a:path w="50800" h="51434">
                  <a:moveTo>
                    <a:pt x="50291" y="51053"/>
                  </a:moveTo>
                  <a:lnTo>
                    <a:pt x="0" y="51053"/>
                  </a:lnTo>
                  <a:lnTo>
                    <a:pt x="0" y="0"/>
                  </a:lnTo>
                  <a:lnTo>
                    <a:pt x="50291" y="0"/>
                  </a:lnTo>
                  <a:lnTo>
                    <a:pt x="50291" y="51053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986" name="object 20986"/>
          <p:cNvGrpSpPr/>
          <p:nvPr/>
        </p:nvGrpSpPr>
        <p:grpSpPr>
          <a:xfrm>
            <a:off x="1443698" y="6817086"/>
            <a:ext cx="107741" cy="107741"/>
            <a:chOff x="1148689" y="6516623"/>
            <a:chExt cx="85725" cy="85725"/>
          </a:xfrm>
        </p:grpSpPr>
        <p:sp>
          <p:nvSpPr>
            <p:cNvPr id="20987" name="object 20987"/>
            <p:cNvSpPr/>
            <p:nvPr/>
          </p:nvSpPr>
          <p:spPr>
            <a:xfrm>
              <a:off x="1154023" y="6521957"/>
              <a:ext cx="74930" cy="74930"/>
            </a:xfrm>
            <a:custGeom>
              <a:avLst/>
              <a:gdLst/>
              <a:ahLst/>
              <a:cxnLst/>
              <a:rect l="l" t="t" r="r" b="b"/>
              <a:pathLst>
                <a:path w="74930" h="74929">
                  <a:moveTo>
                    <a:pt x="0" y="74676"/>
                  </a:moveTo>
                  <a:lnTo>
                    <a:pt x="74676" y="74676"/>
                  </a:lnTo>
                  <a:lnTo>
                    <a:pt x="74676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88" name="object 20988"/>
            <p:cNvSpPr/>
            <p:nvPr/>
          </p:nvSpPr>
          <p:spPr>
            <a:xfrm>
              <a:off x="1150975" y="6518909"/>
              <a:ext cx="81280" cy="81280"/>
            </a:xfrm>
            <a:custGeom>
              <a:avLst/>
              <a:gdLst/>
              <a:ahLst/>
              <a:cxnLst/>
              <a:rect l="l" t="t" r="r" b="b"/>
              <a:pathLst>
                <a:path w="81280" h="81279">
                  <a:moveTo>
                    <a:pt x="0" y="80772"/>
                  </a:moveTo>
                  <a:lnTo>
                    <a:pt x="80772" y="80772"/>
                  </a:lnTo>
                  <a:lnTo>
                    <a:pt x="80772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989" name="object 20989"/>
          <p:cNvGrpSpPr/>
          <p:nvPr/>
        </p:nvGrpSpPr>
        <p:grpSpPr>
          <a:xfrm>
            <a:off x="1876577" y="7458745"/>
            <a:ext cx="44693" cy="31125"/>
            <a:chOff x="1493113" y="7027164"/>
            <a:chExt cx="35560" cy="24765"/>
          </a:xfrm>
        </p:grpSpPr>
        <p:sp>
          <p:nvSpPr>
            <p:cNvPr id="20990" name="object 20990"/>
            <p:cNvSpPr/>
            <p:nvPr/>
          </p:nvSpPr>
          <p:spPr>
            <a:xfrm>
              <a:off x="1499209" y="7049262"/>
              <a:ext cx="24130" cy="0"/>
            </a:xfrm>
            <a:custGeom>
              <a:avLst/>
              <a:gdLst/>
              <a:ahLst/>
              <a:cxnLst/>
              <a:rect l="l" t="t" r="r" b="b"/>
              <a:pathLst>
                <a:path w="24130">
                  <a:moveTo>
                    <a:pt x="0" y="0"/>
                  </a:moveTo>
                  <a:lnTo>
                    <a:pt x="2362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91" name="object 20991"/>
            <p:cNvSpPr/>
            <p:nvPr/>
          </p:nvSpPr>
          <p:spPr>
            <a:xfrm>
              <a:off x="1499209" y="7046214"/>
              <a:ext cx="24130" cy="0"/>
            </a:xfrm>
            <a:custGeom>
              <a:avLst/>
              <a:gdLst/>
              <a:ahLst/>
              <a:cxnLst/>
              <a:rect l="l" t="t" r="r" b="b"/>
              <a:pathLst>
                <a:path w="24130">
                  <a:moveTo>
                    <a:pt x="23621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92" name="object 20992"/>
            <p:cNvSpPr/>
            <p:nvPr/>
          </p:nvSpPr>
          <p:spPr>
            <a:xfrm>
              <a:off x="1499209" y="7029450"/>
              <a:ext cx="24130" cy="0"/>
            </a:xfrm>
            <a:custGeom>
              <a:avLst/>
              <a:gdLst/>
              <a:ahLst/>
              <a:cxnLst/>
              <a:rect l="l" t="t" r="r" b="b"/>
              <a:pathLst>
                <a:path w="24130">
                  <a:moveTo>
                    <a:pt x="0" y="0"/>
                  </a:moveTo>
                  <a:lnTo>
                    <a:pt x="2362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93" name="object 20993"/>
            <p:cNvSpPr/>
            <p:nvPr/>
          </p:nvSpPr>
          <p:spPr>
            <a:xfrm>
              <a:off x="1499209" y="7032498"/>
              <a:ext cx="24130" cy="0"/>
            </a:xfrm>
            <a:custGeom>
              <a:avLst/>
              <a:gdLst/>
              <a:ahLst/>
              <a:cxnLst/>
              <a:rect l="l" t="t" r="r" b="b"/>
              <a:pathLst>
                <a:path w="24130">
                  <a:moveTo>
                    <a:pt x="23621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94" name="object 20994"/>
            <p:cNvSpPr/>
            <p:nvPr/>
          </p:nvSpPr>
          <p:spPr>
            <a:xfrm>
              <a:off x="1495399" y="7029450"/>
              <a:ext cx="3810" cy="20320"/>
            </a:xfrm>
            <a:custGeom>
              <a:avLst/>
              <a:gdLst/>
              <a:ahLst/>
              <a:cxnLst/>
              <a:rect l="l" t="t" r="r" b="b"/>
              <a:pathLst>
                <a:path w="3809" h="20320">
                  <a:moveTo>
                    <a:pt x="0" y="19812"/>
                  </a:moveTo>
                  <a:lnTo>
                    <a:pt x="3810" y="19812"/>
                  </a:lnTo>
                  <a:lnTo>
                    <a:pt x="3809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95" name="object 20995"/>
            <p:cNvSpPr/>
            <p:nvPr/>
          </p:nvSpPr>
          <p:spPr>
            <a:xfrm>
              <a:off x="1495399" y="7029450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0" y="0"/>
                  </a:moveTo>
                  <a:lnTo>
                    <a:pt x="0" y="1981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96" name="object 20996"/>
            <p:cNvSpPr/>
            <p:nvPr/>
          </p:nvSpPr>
          <p:spPr>
            <a:xfrm>
              <a:off x="1495399" y="702945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809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97" name="object 20997"/>
            <p:cNvSpPr/>
            <p:nvPr/>
          </p:nvSpPr>
          <p:spPr>
            <a:xfrm>
              <a:off x="1522831" y="7049262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47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98" name="object 20998"/>
            <p:cNvSpPr/>
            <p:nvPr/>
          </p:nvSpPr>
          <p:spPr>
            <a:xfrm>
              <a:off x="1522831" y="702945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99" name="object 20999"/>
            <p:cNvSpPr/>
            <p:nvPr/>
          </p:nvSpPr>
          <p:spPr>
            <a:xfrm>
              <a:off x="1522831" y="7029450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0" y="19812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00" name="object 21000"/>
            <p:cNvSpPr/>
            <p:nvPr/>
          </p:nvSpPr>
          <p:spPr>
            <a:xfrm>
              <a:off x="1525879" y="7029450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0" y="0"/>
                  </a:moveTo>
                  <a:lnTo>
                    <a:pt x="0" y="1981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1001" name="object 21001"/>
          <p:cNvGrpSpPr/>
          <p:nvPr/>
        </p:nvGrpSpPr>
        <p:grpSpPr>
          <a:xfrm>
            <a:off x="1609380" y="7458745"/>
            <a:ext cx="270550" cy="31125"/>
            <a:chOff x="1280515" y="7027164"/>
            <a:chExt cx="215265" cy="24765"/>
          </a:xfrm>
        </p:grpSpPr>
        <p:sp>
          <p:nvSpPr>
            <p:cNvPr id="21002" name="object 21002"/>
            <p:cNvSpPr/>
            <p:nvPr/>
          </p:nvSpPr>
          <p:spPr>
            <a:xfrm>
              <a:off x="1285849" y="7029450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0" y="0"/>
                  </a:moveTo>
                  <a:lnTo>
                    <a:pt x="0" y="1981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03" name="object 21003"/>
            <p:cNvSpPr/>
            <p:nvPr/>
          </p:nvSpPr>
          <p:spPr>
            <a:xfrm>
              <a:off x="1282801" y="7029450"/>
              <a:ext cx="3175" cy="20320"/>
            </a:xfrm>
            <a:custGeom>
              <a:avLst/>
              <a:gdLst/>
              <a:ahLst/>
              <a:cxnLst/>
              <a:rect l="l" t="t" r="r" b="b"/>
              <a:pathLst>
                <a:path w="3175" h="20320">
                  <a:moveTo>
                    <a:pt x="0" y="19812"/>
                  </a:moveTo>
                  <a:lnTo>
                    <a:pt x="0" y="0"/>
                  </a:lnTo>
                  <a:lnTo>
                    <a:pt x="3047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04" name="object 21004"/>
            <p:cNvSpPr/>
            <p:nvPr/>
          </p:nvSpPr>
          <p:spPr>
            <a:xfrm>
              <a:off x="1282801" y="7049262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47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05" name="object 21005"/>
            <p:cNvSpPr/>
            <p:nvPr/>
          </p:nvSpPr>
          <p:spPr>
            <a:xfrm>
              <a:off x="1285849" y="7032498"/>
              <a:ext cx="209550" cy="0"/>
            </a:xfrm>
            <a:custGeom>
              <a:avLst/>
              <a:gdLst/>
              <a:ahLst/>
              <a:cxnLst/>
              <a:rect l="l" t="t" r="r" b="b"/>
              <a:pathLst>
                <a:path w="209550">
                  <a:moveTo>
                    <a:pt x="0" y="0"/>
                  </a:moveTo>
                  <a:lnTo>
                    <a:pt x="20955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06" name="object 21006"/>
            <p:cNvSpPr/>
            <p:nvPr/>
          </p:nvSpPr>
          <p:spPr>
            <a:xfrm>
              <a:off x="1285849" y="7046214"/>
              <a:ext cx="209550" cy="0"/>
            </a:xfrm>
            <a:custGeom>
              <a:avLst/>
              <a:gdLst/>
              <a:ahLst/>
              <a:cxnLst/>
              <a:rect l="l" t="t" r="r" b="b"/>
              <a:pathLst>
                <a:path w="209550">
                  <a:moveTo>
                    <a:pt x="0" y="0"/>
                  </a:moveTo>
                  <a:lnTo>
                    <a:pt x="20955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07" name="object 21007"/>
            <p:cNvSpPr/>
            <p:nvPr/>
          </p:nvSpPr>
          <p:spPr>
            <a:xfrm>
              <a:off x="1285849" y="7029450"/>
              <a:ext cx="209550" cy="0"/>
            </a:xfrm>
            <a:custGeom>
              <a:avLst/>
              <a:gdLst/>
              <a:ahLst/>
              <a:cxnLst/>
              <a:rect l="l" t="t" r="r" b="b"/>
              <a:pathLst>
                <a:path w="209550">
                  <a:moveTo>
                    <a:pt x="0" y="0"/>
                  </a:moveTo>
                  <a:lnTo>
                    <a:pt x="20955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08" name="object 21008"/>
            <p:cNvSpPr/>
            <p:nvPr/>
          </p:nvSpPr>
          <p:spPr>
            <a:xfrm>
              <a:off x="1285849" y="7046214"/>
              <a:ext cx="209550" cy="0"/>
            </a:xfrm>
            <a:custGeom>
              <a:avLst/>
              <a:gdLst/>
              <a:ahLst/>
              <a:cxnLst/>
              <a:rect l="l" t="t" r="r" b="b"/>
              <a:pathLst>
                <a:path w="209550">
                  <a:moveTo>
                    <a:pt x="0" y="0"/>
                  </a:moveTo>
                  <a:lnTo>
                    <a:pt x="20955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1009" name="object 21009"/>
          <p:cNvGrpSpPr/>
          <p:nvPr/>
        </p:nvGrpSpPr>
        <p:grpSpPr>
          <a:xfrm>
            <a:off x="1297170" y="7458744"/>
            <a:ext cx="315242" cy="38308"/>
            <a:chOff x="1032103" y="7027164"/>
            <a:chExt cx="250825" cy="30480"/>
          </a:xfrm>
        </p:grpSpPr>
        <p:sp>
          <p:nvSpPr>
            <p:cNvPr id="21010" name="object 21010"/>
            <p:cNvSpPr/>
            <p:nvPr/>
          </p:nvSpPr>
          <p:spPr>
            <a:xfrm>
              <a:off x="1123543" y="7042404"/>
              <a:ext cx="98425" cy="0"/>
            </a:xfrm>
            <a:custGeom>
              <a:avLst/>
              <a:gdLst/>
              <a:ahLst/>
              <a:cxnLst/>
              <a:rect l="l" t="t" r="r" b="b"/>
              <a:pathLst>
                <a:path w="98425">
                  <a:moveTo>
                    <a:pt x="0" y="0"/>
                  </a:moveTo>
                  <a:lnTo>
                    <a:pt x="9829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11" name="object 21011"/>
            <p:cNvSpPr/>
            <p:nvPr/>
          </p:nvSpPr>
          <p:spPr>
            <a:xfrm>
              <a:off x="1123543" y="7046214"/>
              <a:ext cx="98425" cy="0"/>
            </a:xfrm>
            <a:custGeom>
              <a:avLst/>
              <a:gdLst/>
              <a:ahLst/>
              <a:cxnLst/>
              <a:rect l="l" t="t" r="r" b="b"/>
              <a:pathLst>
                <a:path w="98425">
                  <a:moveTo>
                    <a:pt x="0" y="0"/>
                  </a:moveTo>
                  <a:lnTo>
                    <a:pt x="9829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12" name="object 21012"/>
            <p:cNvSpPr/>
            <p:nvPr/>
          </p:nvSpPr>
          <p:spPr>
            <a:xfrm>
              <a:off x="1230223" y="7052310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5" h="3175">
                  <a:moveTo>
                    <a:pt x="1524" y="0"/>
                  </a:moveTo>
                  <a:lnTo>
                    <a:pt x="762" y="0"/>
                  </a:lnTo>
                  <a:lnTo>
                    <a:pt x="0" y="1524"/>
                  </a:lnTo>
                  <a:lnTo>
                    <a:pt x="762" y="3048"/>
                  </a:lnTo>
                  <a:lnTo>
                    <a:pt x="1524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13" name="object 21013"/>
            <p:cNvSpPr/>
            <p:nvPr/>
          </p:nvSpPr>
          <p:spPr>
            <a:xfrm>
              <a:off x="1224889" y="7039356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59">
                  <a:moveTo>
                    <a:pt x="0" y="9906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14" name="object 21014"/>
            <p:cNvSpPr/>
            <p:nvPr/>
          </p:nvSpPr>
          <p:spPr>
            <a:xfrm>
              <a:off x="1221841" y="7049262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15" name="object 21015"/>
            <p:cNvSpPr/>
            <p:nvPr/>
          </p:nvSpPr>
          <p:spPr>
            <a:xfrm>
              <a:off x="1221841" y="7039356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59">
                  <a:moveTo>
                    <a:pt x="0" y="0"/>
                  </a:moveTo>
                  <a:lnTo>
                    <a:pt x="0" y="990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16" name="object 21016"/>
            <p:cNvSpPr/>
            <p:nvPr/>
          </p:nvSpPr>
          <p:spPr>
            <a:xfrm>
              <a:off x="1224889" y="7029450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59">
                  <a:moveTo>
                    <a:pt x="0" y="0"/>
                  </a:moveTo>
                  <a:lnTo>
                    <a:pt x="0" y="990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17" name="object 21017"/>
            <p:cNvSpPr/>
            <p:nvPr/>
          </p:nvSpPr>
          <p:spPr>
            <a:xfrm>
              <a:off x="1221841" y="702945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18" name="object 21018"/>
            <p:cNvSpPr/>
            <p:nvPr/>
          </p:nvSpPr>
          <p:spPr>
            <a:xfrm>
              <a:off x="1221841" y="7029450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59">
                  <a:moveTo>
                    <a:pt x="0" y="9906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19" name="object 21019"/>
            <p:cNvSpPr/>
            <p:nvPr/>
          </p:nvSpPr>
          <p:spPr>
            <a:xfrm>
              <a:off x="1221841" y="7042404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47" y="0"/>
                  </a:moveTo>
                  <a:lnTo>
                    <a:pt x="0" y="0"/>
                  </a:lnTo>
                </a:path>
                <a:path w="3175">
                  <a:moveTo>
                    <a:pt x="3047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20" name="object 21020"/>
            <p:cNvSpPr/>
            <p:nvPr/>
          </p:nvSpPr>
          <p:spPr>
            <a:xfrm>
              <a:off x="1222603" y="7040118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80" h="5079">
                  <a:moveTo>
                    <a:pt x="2286" y="0"/>
                  </a:moveTo>
                  <a:lnTo>
                    <a:pt x="3902" y="669"/>
                  </a:lnTo>
                  <a:lnTo>
                    <a:pt x="4572" y="2286"/>
                  </a:lnTo>
                  <a:lnTo>
                    <a:pt x="3902" y="3902"/>
                  </a:lnTo>
                  <a:lnTo>
                    <a:pt x="2286" y="4572"/>
                  </a:lnTo>
                  <a:lnTo>
                    <a:pt x="669" y="3902"/>
                  </a:lnTo>
                  <a:lnTo>
                    <a:pt x="0" y="2286"/>
                  </a:lnTo>
                  <a:lnTo>
                    <a:pt x="669" y="669"/>
                  </a:lnTo>
                  <a:lnTo>
                    <a:pt x="228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21" name="object 21021"/>
            <p:cNvSpPr/>
            <p:nvPr/>
          </p:nvSpPr>
          <p:spPr>
            <a:xfrm>
              <a:off x="1224889" y="7032498"/>
              <a:ext cx="30480" cy="0"/>
            </a:xfrm>
            <a:custGeom>
              <a:avLst/>
              <a:gdLst/>
              <a:ahLst/>
              <a:cxnLst/>
              <a:rect l="l" t="t" r="r" b="b"/>
              <a:pathLst>
                <a:path w="30480">
                  <a:moveTo>
                    <a:pt x="0" y="0"/>
                  </a:moveTo>
                  <a:lnTo>
                    <a:pt x="3048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22" name="object 21022"/>
            <p:cNvSpPr/>
            <p:nvPr/>
          </p:nvSpPr>
          <p:spPr>
            <a:xfrm>
              <a:off x="1224889" y="7046214"/>
              <a:ext cx="30480" cy="0"/>
            </a:xfrm>
            <a:custGeom>
              <a:avLst/>
              <a:gdLst/>
              <a:ahLst/>
              <a:cxnLst/>
              <a:rect l="l" t="t" r="r" b="b"/>
              <a:pathLst>
                <a:path w="30480">
                  <a:moveTo>
                    <a:pt x="0" y="0"/>
                  </a:moveTo>
                  <a:lnTo>
                    <a:pt x="3048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23" name="object 21023"/>
            <p:cNvSpPr/>
            <p:nvPr/>
          </p:nvSpPr>
          <p:spPr>
            <a:xfrm>
              <a:off x="1224889" y="7029450"/>
              <a:ext cx="30480" cy="0"/>
            </a:xfrm>
            <a:custGeom>
              <a:avLst/>
              <a:gdLst/>
              <a:ahLst/>
              <a:cxnLst/>
              <a:rect l="l" t="t" r="r" b="b"/>
              <a:pathLst>
                <a:path w="30480">
                  <a:moveTo>
                    <a:pt x="0" y="0"/>
                  </a:moveTo>
                  <a:lnTo>
                    <a:pt x="3048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24" name="object 21024"/>
            <p:cNvSpPr/>
            <p:nvPr/>
          </p:nvSpPr>
          <p:spPr>
            <a:xfrm>
              <a:off x="1224889" y="7046214"/>
              <a:ext cx="30480" cy="0"/>
            </a:xfrm>
            <a:custGeom>
              <a:avLst/>
              <a:gdLst/>
              <a:ahLst/>
              <a:cxnLst/>
              <a:rect l="l" t="t" r="r" b="b"/>
              <a:pathLst>
                <a:path w="30480">
                  <a:moveTo>
                    <a:pt x="0" y="0"/>
                  </a:moveTo>
                  <a:lnTo>
                    <a:pt x="3048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25" name="object 21025"/>
            <p:cNvSpPr/>
            <p:nvPr/>
          </p:nvSpPr>
          <p:spPr>
            <a:xfrm>
              <a:off x="1255369" y="7029450"/>
              <a:ext cx="3810" cy="20320"/>
            </a:xfrm>
            <a:custGeom>
              <a:avLst/>
              <a:gdLst/>
              <a:ahLst/>
              <a:cxnLst/>
              <a:rect l="l" t="t" r="r" b="b"/>
              <a:pathLst>
                <a:path w="3809" h="20320">
                  <a:moveTo>
                    <a:pt x="3809" y="0"/>
                  </a:moveTo>
                  <a:lnTo>
                    <a:pt x="0" y="0"/>
                  </a:lnTo>
                  <a:lnTo>
                    <a:pt x="0" y="1981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26" name="object 21026"/>
            <p:cNvSpPr/>
            <p:nvPr/>
          </p:nvSpPr>
          <p:spPr>
            <a:xfrm>
              <a:off x="1259179" y="7029450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0" y="19812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27" name="object 21027"/>
            <p:cNvSpPr/>
            <p:nvPr/>
          </p:nvSpPr>
          <p:spPr>
            <a:xfrm>
              <a:off x="1255369" y="704926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28" name="object 21028"/>
            <p:cNvSpPr/>
            <p:nvPr/>
          </p:nvSpPr>
          <p:spPr>
            <a:xfrm>
              <a:off x="1032103" y="7049262"/>
              <a:ext cx="189865" cy="0"/>
            </a:xfrm>
            <a:custGeom>
              <a:avLst/>
              <a:gdLst/>
              <a:ahLst/>
              <a:cxnLst/>
              <a:rect l="l" t="t" r="r" b="b"/>
              <a:pathLst>
                <a:path w="189865">
                  <a:moveTo>
                    <a:pt x="189737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29" name="object 21029"/>
            <p:cNvSpPr/>
            <p:nvPr/>
          </p:nvSpPr>
          <p:spPr>
            <a:xfrm>
              <a:off x="1259179" y="7032498"/>
              <a:ext cx="24130" cy="0"/>
            </a:xfrm>
            <a:custGeom>
              <a:avLst/>
              <a:gdLst/>
              <a:ahLst/>
              <a:cxnLst/>
              <a:rect l="l" t="t" r="r" b="b"/>
              <a:pathLst>
                <a:path w="24130">
                  <a:moveTo>
                    <a:pt x="23621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30" name="object 21030"/>
            <p:cNvSpPr/>
            <p:nvPr/>
          </p:nvSpPr>
          <p:spPr>
            <a:xfrm>
              <a:off x="1259179" y="7029450"/>
              <a:ext cx="24130" cy="0"/>
            </a:xfrm>
            <a:custGeom>
              <a:avLst/>
              <a:gdLst/>
              <a:ahLst/>
              <a:cxnLst/>
              <a:rect l="l" t="t" r="r" b="b"/>
              <a:pathLst>
                <a:path w="24130">
                  <a:moveTo>
                    <a:pt x="0" y="0"/>
                  </a:moveTo>
                  <a:lnTo>
                    <a:pt x="2362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31" name="object 21031"/>
            <p:cNvSpPr/>
            <p:nvPr/>
          </p:nvSpPr>
          <p:spPr>
            <a:xfrm>
              <a:off x="1259179" y="7046214"/>
              <a:ext cx="24130" cy="0"/>
            </a:xfrm>
            <a:custGeom>
              <a:avLst/>
              <a:gdLst/>
              <a:ahLst/>
              <a:cxnLst/>
              <a:rect l="l" t="t" r="r" b="b"/>
              <a:pathLst>
                <a:path w="24130">
                  <a:moveTo>
                    <a:pt x="23621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32" name="object 21032"/>
            <p:cNvSpPr/>
            <p:nvPr/>
          </p:nvSpPr>
          <p:spPr>
            <a:xfrm>
              <a:off x="1259179" y="7049262"/>
              <a:ext cx="24130" cy="0"/>
            </a:xfrm>
            <a:custGeom>
              <a:avLst/>
              <a:gdLst/>
              <a:ahLst/>
              <a:cxnLst/>
              <a:rect l="l" t="t" r="r" b="b"/>
              <a:pathLst>
                <a:path w="24130">
                  <a:moveTo>
                    <a:pt x="0" y="0"/>
                  </a:moveTo>
                  <a:lnTo>
                    <a:pt x="2362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1033" name="object 21033"/>
          <p:cNvGrpSpPr/>
          <p:nvPr/>
        </p:nvGrpSpPr>
        <p:grpSpPr>
          <a:xfrm>
            <a:off x="1917758" y="7458744"/>
            <a:ext cx="260175" cy="27135"/>
            <a:chOff x="1525879" y="7027164"/>
            <a:chExt cx="207010" cy="21590"/>
          </a:xfrm>
        </p:grpSpPr>
        <p:sp>
          <p:nvSpPr>
            <p:cNvPr id="21034" name="object 21034"/>
            <p:cNvSpPr/>
            <p:nvPr/>
          </p:nvSpPr>
          <p:spPr>
            <a:xfrm>
              <a:off x="1525879" y="7032498"/>
              <a:ext cx="207010" cy="0"/>
            </a:xfrm>
            <a:custGeom>
              <a:avLst/>
              <a:gdLst/>
              <a:ahLst/>
              <a:cxnLst/>
              <a:rect l="l" t="t" r="r" b="b"/>
              <a:pathLst>
                <a:path w="207010">
                  <a:moveTo>
                    <a:pt x="0" y="0"/>
                  </a:moveTo>
                  <a:lnTo>
                    <a:pt x="20650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35" name="object 21035"/>
            <p:cNvSpPr/>
            <p:nvPr/>
          </p:nvSpPr>
          <p:spPr>
            <a:xfrm>
              <a:off x="1525879" y="7029450"/>
              <a:ext cx="207010" cy="0"/>
            </a:xfrm>
            <a:custGeom>
              <a:avLst/>
              <a:gdLst/>
              <a:ahLst/>
              <a:cxnLst/>
              <a:rect l="l" t="t" r="r" b="b"/>
              <a:pathLst>
                <a:path w="207010">
                  <a:moveTo>
                    <a:pt x="0" y="0"/>
                  </a:moveTo>
                  <a:lnTo>
                    <a:pt x="20650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36" name="object 21036"/>
            <p:cNvSpPr/>
            <p:nvPr/>
          </p:nvSpPr>
          <p:spPr>
            <a:xfrm>
              <a:off x="1525879" y="7046214"/>
              <a:ext cx="207010" cy="0"/>
            </a:xfrm>
            <a:custGeom>
              <a:avLst/>
              <a:gdLst/>
              <a:ahLst/>
              <a:cxnLst/>
              <a:rect l="l" t="t" r="r" b="b"/>
              <a:pathLst>
                <a:path w="207010">
                  <a:moveTo>
                    <a:pt x="0" y="0"/>
                  </a:moveTo>
                  <a:lnTo>
                    <a:pt x="206502" y="0"/>
                  </a:lnTo>
                </a:path>
                <a:path w="207010">
                  <a:moveTo>
                    <a:pt x="0" y="0"/>
                  </a:moveTo>
                  <a:lnTo>
                    <a:pt x="20650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1037" name="object 21037"/>
          <p:cNvSpPr/>
          <p:nvPr/>
        </p:nvSpPr>
        <p:spPr>
          <a:xfrm>
            <a:off x="2002994" y="6917643"/>
            <a:ext cx="93376" cy="0"/>
          </a:xfrm>
          <a:custGeom>
            <a:avLst/>
            <a:gdLst/>
            <a:ahLst/>
            <a:cxnLst/>
            <a:rect l="l" t="t" r="r" b="b"/>
            <a:pathLst>
              <a:path w="74294">
                <a:moveTo>
                  <a:pt x="0" y="0"/>
                </a:moveTo>
                <a:lnTo>
                  <a:pt x="7391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38" name="object 21038"/>
          <p:cNvSpPr/>
          <p:nvPr/>
        </p:nvSpPr>
        <p:spPr>
          <a:xfrm>
            <a:off x="2002994" y="6823789"/>
            <a:ext cx="93376" cy="0"/>
          </a:xfrm>
          <a:custGeom>
            <a:avLst/>
            <a:gdLst/>
            <a:ahLst/>
            <a:cxnLst/>
            <a:rect l="l" t="t" r="r" b="b"/>
            <a:pathLst>
              <a:path w="74294">
                <a:moveTo>
                  <a:pt x="73913" y="0"/>
                </a:moveTo>
                <a:lnTo>
                  <a:pt x="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39" name="object 21039"/>
          <p:cNvSpPr/>
          <p:nvPr/>
        </p:nvSpPr>
        <p:spPr>
          <a:xfrm>
            <a:off x="1998205" y="6921474"/>
            <a:ext cx="98164" cy="0"/>
          </a:xfrm>
          <a:custGeom>
            <a:avLst/>
            <a:gdLst/>
            <a:ahLst/>
            <a:cxnLst/>
            <a:rect l="l" t="t" r="r" b="b"/>
            <a:pathLst>
              <a:path w="78105">
                <a:moveTo>
                  <a:pt x="0" y="0"/>
                </a:moveTo>
                <a:lnTo>
                  <a:pt x="7772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1040" name="object 21040"/>
          <p:cNvGrpSpPr/>
          <p:nvPr/>
        </p:nvGrpSpPr>
        <p:grpSpPr>
          <a:xfrm>
            <a:off x="1998205" y="5838318"/>
            <a:ext cx="105347" cy="1062247"/>
            <a:chOff x="1589887" y="5737859"/>
            <a:chExt cx="83820" cy="845185"/>
          </a:xfrm>
        </p:grpSpPr>
        <p:sp>
          <p:nvSpPr>
            <p:cNvPr id="21041" name="object 21041"/>
            <p:cNvSpPr/>
            <p:nvPr/>
          </p:nvSpPr>
          <p:spPr>
            <a:xfrm>
              <a:off x="1589887" y="6518909"/>
              <a:ext cx="78105" cy="0"/>
            </a:xfrm>
            <a:custGeom>
              <a:avLst/>
              <a:gdLst/>
              <a:ahLst/>
              <a:cxnLst/>
              <a:rect l="l" t="t" r="r" b="b"/>
              <a:pathLst>
                <a:path w="78105">
                  <a:moveTo>
                    <a:pt x="77724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42" name="object 21042"/>
            <p:cNvSpPr/>
            <p:nvPr/>
          </p:nvSpPr>
          <p:spPr>
            <a:xfrm>
              <a:off x="1660753" y="5737859"/>
              <a:ext cx="0" cy="821690"/>
            </a:xfrm>
            <a:custGeom>
              <a:avLst/>
              <a:gdLst/>
              <a:ahLst/>
              <a:cxnLst/>
              <a:rect l="l" t="t" r="r" b="b"/>
              <a:pathLst>
                <a:path h="821690">
                  <a:moveTo>
                    <a:pt x="0" y="821436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43" name="object 21043"/>
            <p:cNvSpPr/>
            <p:nvPr/>
          </p:nvSpPr>
          <p:spPr>
            <a:xfrm>
              <a:off x="1654657" y="5879591"/>
              <a:ext cx="0" cy="639445"/>
            </a:xfrm>
            <a:custGeom>
              <a:avLst/>
              <a:gdLst/>
              <a:ahLst/>
              <a:cxnLst/>
              <a:rect l="l" t="t" r="r" b="b"/>
              <a:pathLst>
                <a:path h="639445">
                  <a:moveTo>
                    <a:pt x="0" y="63931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44" name="object 21044"/>
            <p:cNvSpPr/>
            <p:nvPr/>
          </p:nvSpPr>
          <p:spPr>
            <a:xfrm>
              <a:off x="1657705" y="5879591"/>
              <a:ext cx="0" cy="639445"/>
            </a:xfrm>
            <a:custGeom>
              <a:avLst/>
              <a:gdLst/>
              <a:ahLst/>
              <a:cxnLst/>
              <a:rect l="l" t="t" r="r" b="b"/>
              <a:pathLst>
                <a:path h="639445">
                  <a:moveTo>
                    <a:pt x="0" y="63931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45" name="object 21045"/>
            <p:cNvSpPr/>
            <p:nvPr/>
          </p:nvSpPr>
          <p:spPr>
            <a:xfrm>
              <a:off x="1667611" y="5791961"/>
              <a:ext cx="0" cy="727075"/>
            </a:xfrm>
            <a:custGeom>
              <a:avLst/>
              <a:gdLst/>
              <a:ahLst/>
              <a:cxnLst/>
              <a:rect l="l" t="t" r="r" b="b"/>
              <a:pathLst>
                <a:path h="727075">
                  <a:moveTo>
                    <a:pt x="0" y="72694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46" name="object 21046"/>
            <p:cNvSpPr/>
            <p:nvPr/>
          </p:nvSpPr>
          <p:spPr>
            <a:xfrm>
              <a:off x="1671421" y="5791961"/>
              <a:ext cx="0" cy="791210"/>
            </a:xfrm>
            <a:custGeom>
              <a:avLst/>
              <a:gdLst/>
              <a:ahLst/>
              <a:cxnLst/>
              <a:rect l="l" t="t" r="r" b="b"/>
              <a:pathLst>
                <a:path h="791209">
                  <a:moveTo>
                    <a:pt x="0" y="790956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47" name="object 21047"/>
            <p:cNvSpPr/>
            <p:nvPr/>
          </p:nvSpPr>
          <p:spPr>
            <a:xfrm>
              <a:off x="1654657" y="5879591"/>
              <a:ext cx="0" cy="287655"/>
            </a:xfrm>
            <a:custGeom>
              <a:avLst/>
              <a:gdLst/>
              <a:ahLst/>
              <a:cxnLst/>
              <a:rect l="l" t="t" r="r" b="b"/>
              <a:pathLst>
                <a:path h="287654">
                  <a:moveTo>
                    <a:pt x="0" y="287274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48" name="object 21048"/>
            <p:cNvSpPr/>
            <p:nvPr/>
          </p:nvSpPr>
          <p:spPr>
            <a:xfrm>
              <a:off x="1657705" y="5879591"/>
              <a:ext cx="0" cy="287655"/>
            </a:xfrm>
            <a:custGeom>
              <a:avLst/>
              <a:gdLst/>
              <a:ahLst/>
              <a:cxnLst/>
              <a:rect l="l" t="t" r="r" b="b"/>
              <a:pathLst>
                <a:path h="287654">
                  <a:moveTo>
                    <a:pt x="0" y="287274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49" name="object 21049"/>
            <p:cNvSpPr/>
            <p:nvPr/>
          </p:nvSpPr>
          <p:spPr>
            <a:xfrm>
              <a:off x="1667611" y="5879591"/>
              <a:ext cx="0" cy="287655"/>
            </a:xfrm>
            <a:custGeom>
              <a:avLst/>
              <a:gdLst/>
              <a:ahLst/>
              <a:cxnLst/>
              <a:rect l="l" t="t" r="r" b="b"/>
              <a:pathLst>
                <a:path h="287654">
                  <a:moveTo>
                    <a:pt x="0" y="287274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1050" name="object 21050"/>
          <p:cNvGrpSpPr/>
          <p:nvPr/>
        </p:nvGrpSpPr>
        <p:grpSpPr>
          <a:xfrm>
            <a:off x="1548087" y="7488432"/>
            <a:ext cx="2328803" cy="9577"/>
            <a:chOff x="1231747" y="7050785"/>
            <a:chExt cx="1852930" cy="7620"/>
          </a:xfrm>
        </p:grpSpPr>
        <p:sp>
          <p:nvSpPr>
            <p:cNvPr id="21051" name="object 21051"/>
            <p:cNvSpPr/>
            <p:nvPr/>
          </p:nvSpPr>
          <p:spPr>
            <a:xfrm>
              <a:off x="1231747" y="7053071"/>
              <a:ext cx="1849755" cy="0"/>
            </a:xfrm>
            <a:custGeom>
              <a:avLst/>
              <a:gdLst/>
              <a:ahLst/>
              <a:cxnLst/>
              <a:rect l="l" t="t" r="r" b="b"/>
              <a:pathLst>
                <a:path w="1849755">
                  <a:moveTo>
                    <a:pt x="0" y="0"/>
                  </a:moveTo>
                  <a:lnTo>
                    <a:pt x="184937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52" name="object 21052"/>
            <p:cNvSpPr/>
            <p:nvPr/>
          </p:nvSpPr>
          <p:spPr>
            <a:xfrm>
              <a:off x="1231747" y="7056119"/>
              <a:ext cx="1852930" cy="0"/>
            </a:xfrm>
            <a:custGeom>
              <a:avLst/>
              <a:gdLst/>
              <a:ahLst/>
              <a:cxnLst/>
              <a:rect l="l" t="t" r="r" b="b"/>
              <a:pathLst>
                <a:path w="1852930">
                  <a:moveTo>
                    <a:pt x="1852422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1053" name="object 21053"/>
          <p:cNvGrpSpPr/>
          <p:nvPr/>
        </p:nvGrpSpPr>
        <p:grpSpPr>
          <a:xfrm>
            <a:off x="1947447" y="6902322"/>
            <a:ext cx="2018349" cy="22346"/>
            <a:chOff x="1549501" y="6584442"/>
            <a:chExt cx="1605915" cy="17780"/>
          </a:xfrm>
        </p:grpSpPr>
        <p:sp>
          <p:nvSpPr>
            <p:cNvPr id="21054" name="object 21054"/>
            <p:cNvSpPr/>
            <p:nvPr/>
          </p:nvSpPr>
          <p:spPr>
            <a:xfrm>
              <a:off x="2387701" y="6586728"/>
              <a:ext cx="639445" cy="0"/>
            </a:xfrm>
            <a:custGeom>
              <a:avLst/>
              <a:gdLst/>
              <a:ahLst/>
              <a:cxnLst/>
              <a:rect l="l" t="t" r="r" b="b"/>
              <a:pathLst>
                <a:path w="639444">
                  <a:moveTo>
                    <a:pt x="0" y="0"/>
                  </a:moveTo>
                  <a:lnTo>
                    <a:pt x="63931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55" name="object 21055"/>
            <p:cNvSpPr/>
            <p:nvPr/>
          </p:nvSpPr>
          <p:spPr>
            <a:xfrm>
              <a:off x="1667611" y="6599682"/>
              <a:ext cx="1390015" cy="0"/>
            </a:xfrm>
            <a:custGeom>
              <a:avLst/>
              <a:gdLst/>
              <a:ahLst/>
              <a:cxnLst/>
              <a:rect l="l" t="t" r="r" b="b"/>
              <a:pathLst>
                <a:path w="1390014">
                  <a:moveTo>
                    <a:pt x="0" y="0"/>
                  </a:moveTo>
                  <a:lnTo>
                    <a:pt x="1389888" y="0"/>
                  </a:lnTo>
                </a:path>
                <a:path w="1390014">
                  <a:moveTo>
                    <a:pt x="0" y="0"/>
                  </a:moveTo>
                  <a:lnTo>
                    <a:pt x="135940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56" name="object 21056"/>
            <p:cNvSpPr/>
            <p:nvPr/>
          </p:nvSpPr>
          <p:spPr>
            <a:xfrm>
              <a:off x="1549501" y="6592824"/>
              <a:ext cx="1605915" cy="0"/>
            </a:xfrm>
            <a:custGeom>
              <a:avLst/>
              <a:gdLst/>
              <a:ahLst/>
              <a:cxnLst/>
              <a:rect l="l" t="t" r="r" b="b"/>
              <a:pathLst>
                <a:path w="1605914">
                  <a:moveTo>
                    <a:pt x="0" y="0"/>
                  </a:moveTo>
                  <a:lnTo>
                    <a:pt x="160553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1057" name="object 21057"/>
          <p:cNvGrpSpPr/>
          <p:nvPr/>
        </p:nvGrpSpPr>
        <p:grpSpPr>
          <a:xfrm>
            <a:off x="2822783" y="7458744"/>
            <a:ext cx="258579" cy="27135"/>
            <a:chOff x="2245969" y="7027164"/>
            <a:chExt cx="205740" cy="21590"/>
          </a:xfrm>
        </p:grpSpPr>
        <p:sp>
          <p:nvSpPr>
            <p:cNvPr id="21058" name="object 21058"/>
            <p:cNvSpPr/>
            <p:nvPr/>
          </p:nvSpPr>
          <p:spPr>
            <a:xfrm>
              <a:off x="2245969" y="7032498"/>
              <a:ext cx="205740" cy="0"/>
            </a:xfrm>
            <a:custGeom>
              <a:avLst/>
              <a:gdLst/>
              <a:ahLst/>
              <a:cxnLst/>
              <a:rect l="l" t="t" r="r" b="b"/>
              <a:pathLst>
                <a:path w="205739">
                  <a:moveTo>
                    <a:pt x="0" y="0"/>
                  </a:moveTo>
                  <a:lnTo>
                    <a:pt x="20574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59" name="object 21059"/>
            <p:cNvSpPr/>
            <p:nvPr/>
          </p:nvSpPr>
          <p:spPr>
            <a:xfrm>
              <a:off x="2245969" y="7029450"/>
              <a:ext cx="205740" cy="0"/>
            </a:xfrm>
            <a:custGeom>
              <a:avLst/>
              <a:gdLst/>
              <a:ahLst/>
              <a:cxnLst/>
              <a:rect l="l" t="t" r="r" b="b"/>
              <a:pathLst>
                <a:path w="205739">
                  <a:moveTo>
                    <a:pt x="0" y="0"/>
                  </a:moveTo>
                  <a:lnTo>
                    <a:pt x="20574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60" name="object 21060"/>
            <p:cNvSpPr/>
            <p:nvPr/>
          </p:nvSpPr>
          <p:spPr>
            <a:xfrm>
              <a:off x="2245969" y="7046214"/>
              <a:ext cx="205740" cy="0"/>
            </a:xfrm>
            <a:custGeom>
              <a:avLst/>
              <a:gdLst/>
              <a:ahLst/>
              <a:cxnLst/>
              <a:rect l="l" t="t" r="r" b="b"/>
              <a:pathLst>
                <a:path w="205739">
                  <a:moveTo>
                    <a:pt x="0" y="0"/>
                  </a:moveTo>
                  <a:lnTo>
                    <a:pt x="205740" y="0"/>
                  </a:lnTo>
                </a:path>
                <a:path w="205739">
                  <a:moveTo>
                    <a:pt x="0" y="0"/>
                  </a:moveTo>
                  <a:lnTo>
                    <a:pt x="20574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1061" name="object 21061"/>
          <p:cNvSpPr/>
          <p:nvPr/>
        </p:nvSpPr>
        <p:spPr>
          <a:xfrm>
            <a:off x="3000915" y="6900406"/>
            <a:ext cx="803669" cy="0"/>
          </a:xfrm>
          <a:custGeom>
            <a:avLst/>
            <a:gdLst/>
            <a:ahLst/>
            <a:cxnLst/>
            <a:rect l="l" t="t" r="r" b="b"/>
            <a:pathLst>
              <a:path w="639444">
                <a:moveTo>
                  <a:pt x="639318" y="0"/>
                </a:moveTo>
                <a:lnTo>
                  <a:pt x="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1062" name="object 21062"/>
          <p:cNvGrpSpPr/>
          <p:nvPr/>
        </p:nvGrpSpPr>
        <p:grpSpPr>
          <a:xfrm>
            <a:off x="4846400" y="9204628"/>
            <a:ext cx="94972" cy="124501"/>
            <a:chOff x="3856075" y="8416290"/>
            <a:chExt cx="75565" cy="99060"/>
          </a:xfrm>
        </p:grpSpPr>
        <p:sp>
          <p:nvSpPr>
            <p:cNvPr id="21063" name="object 21063"/>
            <p:cNvSpPr/>
            <p:nvPr/>
          </p:nvSpPr>
          <p:spPr>
            <a:xfrm>
              <a:off x="3901795" y="8462010"/>
              <a:ext cx="6985" cy="6985"/>
            </a:xfrm>
            <a:custGeom>
              <a:avLst/>
              <a:gdLst/>
              <a:ahLst/>
              <a:cxnLst/>
              <a:rect l="l" t="t" r="r" b="b"/>
              <a:pathLst>
                <a:path w="6985" h="6984">
                  <a:moveTo>
                    <a:pt x="6858" y="3809"/>
                  </a:moveTo>
                  <a:lnTo>
                    <a:pt x="6096" y="1523"/>
                  </a:lnTo>
                  <a:lnTo>
                    <a:pt x="3810" y="0"/>
                  </a:lnTo>
                  <a:lnTo>
                    <a:pt x="1524" y="1523"/>
                  </a:lnTo>
                  <a:lnTo>
                    <a:pt x="0" y="3809"/>
                  </a:lnTo>
                  <a:lnTo>
                    <a:pt x="1524" y="6095"/>
                  </a:lnTo>
                  <a:lnTo>
                    <a:pt x="3810" y="6857"/>
                  </a:lnTo>
                  <a:lnTo>
                    <a:pt x="6096" y="6095"/>
                  </a:lnTo>
                  <a:lnTo>
                    <a:pt x="6858" y="3809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64" name="object 21064"/>
            <p:cNvSpPr/>
            <p:nvPr/>
          </p:nvSpPr>
          <p:spPr>
            <a:xfrm>
              <a:off x="3888841" y="8432292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4">
                  <a:moveTo>
                    <a:pt x="33527" y="33527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65" name="object 21065"/>
            <p:cNvSpPr/>
            <p:nvPr/>
          </p:nvSpPr>
          <p:spPr>
            <a:xfrm>
              <a:off x="3881983" y="8425286"/>
              <a:ext cx="47625" cy="46990"/>
            </a:xfrm>
            <a:custGeom>
              <a:avLst/>
              <a:gdLst/>
              <a:ahLst/>
              <a:cxnLst/>
              <a:rect l="l" t="t" r="r" b="b"/>
              <a:pathLst>
                <a:path w="47625" h="46990">
                  <a:moveTo>
                    <a:pt x="47244" y="23769"/>
                  </a:moveTo>
                  <a:lnTo>
                    <a:pt x="46482" y="18435"/>
                  </a:lnTo>
                  <a:lnTo>
                    <a:pt x="45720" y="14625"/>
                  </a:lnTo>
                  <a:lnTo>
                    <a:pt x="35168" y="2939"/>
                  </a:lnTo>
                  <a:lnTo>
                    <a:pt x="21612" y="0"/>
                  </a:lnTo>
                  <a:lnTo>
                    <a:pt x="8679" y="5326"/>
                  </a:lnTo>
                  <a:lnTo>
                    <a:pt x="0" y="18435"/>
                  </a:lnTo>
                  <a:lnTo>
                    <a:pt x="0" y="28341"/>
                  </a:lnTo>
                  <a:lnTo>
                    <a:pt x="8101" y="41559"/>
                  </a:lnTo>
                  <a:lnTo>
                    <a:pt x="21231" y="46986"/>
                  </a:lnTo>
                  <a:lnTo>
                    <a:pt x="35175" y="44234"/>
                  </a:lnTo>
                  <a:lnTo>
                    <a:pt x="45720" y="32913"/>
                  </a:lnTo>
                  <a:lnTo>
                    <a:pt x="47244" y="23769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66" name="object 21066"/>
            <p:cNvSpPr/>
            <p:nvPr/>
          </p:nvSpPr>
          <p:spPr>
            <a:xfrm>
              <a:off x="3888841" y="8432292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4">
                  <a:moveTo>
                    <a:pt x="0" y="33527"/>
                  </a:moveTo>
                  <a:lnTo>
                    <a:pt x="3352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67" name="object 21067"/>
            <p:cNvSpPr/>
            <p:nvPr/>
          </p:nvSpPr>
          <p:spPr>
            <a:xfrm>
              <a:off x="3858361" y="8418576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29" h="24129">
                  <a:moveTo>
                    <a:pt x="0" y="0"/>
                  </a:moveTo>
                  <a:lnTo>
                    <a:pt x="23622" y="0"/>
                  </a:lnTo>
                  <a:lnTo>
                    <a:pt x="23622" y="23622"/>
                  </a:lnTo>
                  <a:lnTo>
                    <a:pt x="0" y="23622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68" name="object 21068"/>
            <p:cNvSpPr/>
            <p:nvPr/>
          </p:nvSpPr>
          <p:spPr>
            <a:xfrm>
              <a:off x="3858361" y="8442198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29" h="24129">
                  <a:moveTo>
                    <a:pt x="0" y="0"/>
                  </a:moveTo>
                  <a:lnTo>
                    <a:pt x="23622" y="0"/>
                  </a:lnTo>
                  <a:lnTo>
                    <a:pt x="23622" y="23622"/>
                  </a:lnTo>
                  <a:lnTo>
                    <a:pt x="0" y="23622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69" name="object 21069"/>
            <p:cNvSpPr/>
            <p:nvPr/>
          </p:nvSpPr>
          <p:spPr>
            <a:xfrm>
              <a:off x="3858361" y="8465820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29" h="24129">
                  <a:moveTo>
                    <a:pt x="0" y="0"/>
                  </a:moveTo>
                  <a:lnTo>
                    <a:pt x="23622" y="0"/>
                  </a:lnTo>
                  <a:lnTo>
                    <a:pt x="23622" y="23622"/>
                  </a:lnTo>
                  <a:lnTo>
                    <a:pt x="0" y="23622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70" name="object 21070"/>
            <p:cNvSpPr/>
            <p:nvPr/>
          </p:nvSpPr>
          <p:spPr>
            <a:xfrm>
              <a:off x="3858361" y="8489442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29" h="24129">
                  <a:moveTo>
                    <a:pt x="0" y="0"/>
                  </a:moveTo>
                  <a:lnTo>
                    <a:pt x="23622" y="0"/>
                  </a:lnTo>
                  <a:lnTo>
                    <a:pt x="23622" y="23622"/>
                  </a:lnTo>
                  <a:lnTo>
                    <a:pt x="0" y="23622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1071" name="object 21071"/>
          <p:cNvSpPr/>
          <p:nvPr/>
        </p:nvSpPr>
        <p:spPr>
          <a:xfrm>
            <a:off x="4903862" y="9606862"/>
            <a:ext cx="8779" cy="12769"/>
          </a:xfrm>
          <a:custGeom>
            <a:avLst/>
            <a:gdLst/>
            <a:ahLst/>
            <a:cxnLst/>
            <a:rect l="l" t="t" r="r" b="b"/>
            <a:pathLst>
              <a:path w="6985" h="10159">
                <a:moveTo>
                  <a:pt x="6858" y="4572"/>
                </a:moveTo>
                <a:lnTo>
                  <a:pt x="6096" y="1524"/>
                </a:lnTo>
                <a:lnTo>
                  <a:pt x="5334" y="0"/>
                </a:lnTo>
                <a:lnTo>
                  <a:pt x="2286" y="0"/>
                </a:lnTo>
                <a:lnTo>
                  <a:pt x="0" y="4572"/>
                </a:lnTo>
                <a:lnTo>
                  <a:pt x="1524" y="8382"/>
                </a:lnTo>
                <a:lnTo>
                  <a:pt x="2286" y="9906"/>
                </a:lnTo>
                <a:lnTo>
                  <a:pt x="5334" y="9906"/>
                </a:lnTo>
                <a:lnTo>
                  <a:pt x="6096" y="8382"/>
                </a:lnTo>
                <a:lnTo>
                  <a:pt x="6858" y="4572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72" name="object 21072"/>
          <p:cNvSpPr/>
          <p:nvPr/>
        </p:nvSpPr>
        <p:spPr>
          <a:xfrm>
            <a:off x="4734349" y="9602073"/>
            <a:ext cx="26337" cy="21548"/>
          </a:xfrm>
          <a:custGeom>
            <a:avLst/>
            <a:gdLst/>
            <a:ahLst/>
            <a:cxnLst/>
            <a:rect l="l" t="t" r="r" b="b"/>
            <a:pathLst>
              <a:path w="20954" h="17145">
                <a:moveTo>
                  <a:pt x="0" y="16764"/>
                </a:moveTo>
                <a:lnTo>
                  <a:pt x="20574" y="6858"/>
                </a:lnTo>
                <a:lnTo>
                  <a:pt x="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73" name="object 21073"/>
          <p:cNvSpPr/>
          <p:nvPr/>
        </p:nvSpPr>
        <p:spPr>
          <a:xfrm>
            <a:off x="4406816" y="9083959"/>
            <a:ext cx="0" cy="73422"/>
          </a:xfrm>
          <a:custGeom>
            <a:avLst/>
            <a:gdLst/>
            <a:ahLst/>
            <a:cxnLst/>
            <a:rect l="l" t="t" r="r" b="b"/>
            <a:pathLst>
              <a:path h="58420">
                <a:moveTo>
                  <a:pt x="0" y="57912"/>
                </a:moveTo>
                <a:lnTo>
                  <a:pt x="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1074" name="object 21074"/>
          <p:cNvGrpSpPr/>
          <p:nvPr/>
        </p:nvGrpSpPr>
        <p:grpSpPr>
          <a:xfrm>
            <a:off x="4204742" y="9081086"/>
            <a:ext cx="205107" cy="79010"/>
            <a:chOff x="3345535" y="8317992"/>
            <a:chExt cx="163195" cy="62865"/>
          </a:xfrm>
        </p:grpSpPr>
        <p:sp>
          <p:nvSpPr>
            <p:cNvPr id="21075" name="object 21075"/>
            <p:cNvSpPr/>
            <p:nvPr/>
          </p:nvSpPr>
          <p:spPr>
            <a:xfrm>
              <a:off x="3347821" y="8320278"/>
              <a:ext cx="0" cy="58419"/>
            </a:xfrm>
            <a:custGeom>
              <a:avLst/>
              <a:gdLst/>
              <a:ahLst/>
              <a:cxnLst/>
              <a:rect l="l" t="t" r="r" b="b"/>
              <a:pathLst>
                <a:path h="58420">
                  <a:moveTo>
                    <a:pt x="0" y="57911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76" name="object 21076"/>
            <p:cNvSpPr/>
            <p:nvPr/>
          </p:nvSpPr>
          <p:spPr>
            <a:xfrm>
              <a:off x="3347821" y="8320278"/>
              <a:ext cx="158750" cy="58419"/>
            </a:xfrm>
            <a:custGeom>
              <a:avLst/>
              <a:gdLst/>
              <a:ahLst/>
              <a:cxnLst/>
              <a:rect l="l" t="t" r="r" b="b"/>
              <a:pathLst>
                <a:path w="158750" h="58420">
                  <a:moveTo>
                    <a:pt x="158496" y="0"/>
                  </a:moveTo>
                  <a:lnTo>
                    <a:pt x="0" y="0"/>
                  </a:lnTo>
                </a:path>
                <a:path w="158750" h="58420">
                  <a:moveTo>
                    <a:pt x="158496" y="0"/>
                  </a:moveTo>
                  <a:lnTo>
                    <a:pt x="0" y="5791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77" name="object 21077"/>
            <p:cNvSpPr/>
            <p:nvPr/>
          </p:nvSpPr>
          <p:spPr>
            <a:xfrm>
              <a:off x="3347821" y="8320278"/>
              <a:ext cx="158750" cy="58419"/>
            </a:xfrm>
            <a:custGeom>
              <a:avLst/>
              <a:gdLst/>
              <a:ahLst/>
              <a:cxnLst/>
              <a:rect l="l" t="t" r="r" b="b"/>
              <a:pathLst>
                <a:path w="158750" h="58420">
                  <a:moveTo>
                    <a:pt x="0" y="0"/>
                  </a:moveTo>
                  <a:lnTo>
                    <a:pt x="158496" y="5791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1078" name="object 21078"/>
          <p:cNvSpPr/>
          <p:nvPr/>
        </p:nvSpPr>
        <p:spPr>
          <a:xfrm>
            <a:off x="4908650" y="9521626"/>
            <a:ext cx="0" cy="200319"/>
          </a:xfrm>
          <a:custGeom>
            <a:avLst/>
            <a:gdLst/>
            <a:ahLst/>
            <a:cxnLst/>
            <a:rect l="l" t="t" r="r" b="b"/>
            <a:pathLst>
              <a:path h="159384">
                <a:moveTo>
                  <a:pt x="0" y="0"/>
                </a:moveTo>
                <a:lnTo>
                  <a:pt x="0" y="159258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79" name="object 21079"/>
          <p:cNvSpPr/>
          <p:nvPr/>
        </p:nvSpPr>
        <p:spPr>
          <a:xfrm>
            <a:off x="4760207" y="9521626"/>
            <a:ext cx="0" cy="200319"/>
          </a:xfrm>
          <a:custGeom>
            <a:avLst/>
            <a:gdLst/>
            <a:ahLst/>
            <a:cxnLst/>
            <a:rect l="l" t="t" r="r" b="b"/>
            <a:pathLst>
              <a:path h="159384">
                <a:moveTo>
                  <a:pt x="0" y="0"/>
                </a:moveTo>
                <a:lnTo>
                  <a:pt x="0" y="159258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80" name="object 21080"/>
          <p:cNvSpPr/>
          <p:nvPr/>
        </p:nvSpPr>
        <p:spPr>
          <a:xfrm>
            <a:off x="3999794" y="9606862"/>
            <a:ext cx="12769" cy="12769"/>
          </a:xfrm>
          <a:custGeom>
            <a:avLst/>
            <a:gdLst/>
            <a:ahLst/>
            <a:cxnLst/>
            <a:rect l="l" t="t" r="r" b="b"/>
            <a:pathLst>
              <a:path w="10160" h="10159">
                <a:moveTo>
                  <a:pt x="9906" y="4572"/>
                </a:moveTo>
                <a:lnTo>
                  <a:pt x="8382" y="1524"/>
                </a:lnTo>
                <a:lnTo>
                  <a:pt x="6858" y="0"/>
                </a:lnTo>
                <a:lnTo>
                  <a:pt x="3048" y="0"/>
                </a:lnTo>
                <a:lnTo>
                  <a:pt x="1524" y="1524"/>
                </a:lnTo>
                <a:lnTo>
                  <a:pt x="0" y="3048"/>
                </a:lnTo>
                <a:lnTo>
                  <a:pt x="0" y="6858"/>
                </a:lnTo>
                <a:lnTo>
                  <a:pt x="3048" y="9906"/>
                </a:lnTo>
                <a:lnTo>
                  <a:pt x="6858" y="9906"/>
                </a:lnTo>
                <a:lnTo>
                  <a:pt x="8382" y="8382"/>
                </a:lnTo>
                <a:lnTo>
                  <a:pt x="9144" y="6858"/>
                </a:lnTo>
                <a:lnTo>
                  <a:pt x="9906" y="4572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81" name="object 21081"/>
          <p:cNvSpPr/>
          <p:nvPr/>
        </p:nvSpPr>
        <p:spPr>
          <a:xfrm>
            <a:off x="3834113" y="9602073"/>
            <a:ext cx="21548" cy="21548"/>
          </a:xfrm>
          <a:custGeom>
            <a:avLst/>
            <a:gdLst/>
            <a:ahLst/>
            <a:cxnLst/>
            <a:rect l="l" t="t" r="r" b="b"/>
            <a:pathLst>
              <a:path w="17144" h="17145">
                <a:moveTo>
                  <a:pt x="0" y="16763"/>
                </a:moveTo>
                <a:lnTo>
                  <a:pt x="16764" y="6857"/>
                </a:lnTo>
                <a:lnTo>
                  <a:pt x="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1082" name="object 21082"/>
          <p:cNvGrpSpPr/>
          <p:nvPr/>
        </p:nvGrpSpPr>
        <p:grpSpPr>
          <a:xfrm>
            <a:off x="3299717" y="9081086"/>
            <a:ext cx="205905" cy="79010"/>
            <a:chOff x="2625445" y="8317992"/>
            <a:chExt cx="163830" cy="62865"/>
          </a:xfrm>
        </p:grpSpPr>
        <p:sp>
          <p:nvSpPr>
            <p:cNvPr id="21083" name="object 21083"/>
            <p:cNvSpPr/>
            <p:nvPr/>
          </p:nvSpPr>
          <p:spPr>
            <a:xfrm>
              <a:off x="2627731" y="8320278"/>
              <a:ext cx="159385" cy="58419"/>
            </a:xfrm>
            <a:custGeom>
              <a:avLst/>
              <a:gdLst/>
              <a:ahLst/>
              <a:cxnLst/>
              <a:rect l="l" t="t" r="r" b="b"/>
              <a:pathLst>
                <a:path w="159385" h="58420">
                  <a:moveTo>
                    <a:pt x="159257" y="0"/>
                  </a:moveTo>
                  <a:lnTo>
                    <a:pt x="0" y="57911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84" name="object 21084"/>
            <p:cNvSpPr/>
            <p:nvPr/>
          </p:nvSpPr>
          <p:spPr>
            <a:xfrm>
              <a:off x="2627731" y="8320278"/>
              <a:ext cx="159385" cy="58419"/>
            </a:xfrm>
            <a:custGeom>
              <a:avLst/>
              <a:gdLst/>
              <a:ahLst/>
              <a:cxnLst/>
              <a:rect l="l" t="t" r="r" b="b"/>
              <a:pathLst>
                <a:path w="159385" h="58420">
                  <a:moveTo>
                    <a:pt x="0" y="0"/>
                  </a:moveTo>
                  <a:lnTo>
                    <a:pt x="159258" y="57911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85" name="object 21085"/>
            <p:cNvSpPr/>
            <p:nvPr/>
          </p:nvSpPr>
          <p:spPr>
            <a:xfrm>
              <a:off x="2627731" y="8320278"/>
              <a:ext cx="159385" cy="0"/>
            </a:xfrm>
            <a:custGeom>
              <a:avLst/>
              <a:gdLst/>
              <a:ahLst/>
              <a:cxnLst/>
              <a:rect l="l" t="t" r="r" b="b"/>
              <a:pathLst>
                <a:path w="159385">
                  <a:moveTo>
                    <a:pt x="159257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86" name="object 21086"/>
            <p:cNvSpPr/>
            <p:nvPr/>
          </p:nvSpPr>
          <p:spPr>
            <a:xfrm>
              <a:off x="2627731" y="8320278"/>
              <a:ext cx="0" cy="58419"/>
            </a:xfrm>
            <a:custGeom>
              <a:avLst/>
              <a:gdLst/>
              <a:ahLst/>
              <a:cxnLst/>
              <a:rect l="l" t="t" r="r" b="b"/>
              <a:pathLst>
                <a:path h="58420">
                  <a:moveTo>
                    <a:pt x="0" y="57911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87" name="object 21087"/>
            <p:cNvSpPr/>
            <p:nvPr/>
          </p:nvSpPr>
          <p:spPr>
            <a:xfrm>
              <a:off x="2786989" y="8320278"/>
              <a:ext cx="0" cy="58419"/>
            </a:xfrm>
            <a:custGeom>
              <a:avLst/>
              <a:gdLst/>
              <a:ahLst/>
              <a:cxnLst/>
              <a:rect l="l" t="t" r="r" b="b"/>
              <a:pathLst>
                <a:path h="58420">
                  <a:moveTo>
                    <a:pt x="0" y="57911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1088" name="object 21088"/>
          <p:cNvSpPr/>
          <p:nvPr/>
        </p:nvSpPr>
        <p:spPr>
          <a:xfrm>
            <a:off x="3855182" y="9521626"/>
            <a:ext cx="0" cy="200319"/>
          </a:xfrm>
          <a:custGeom>
            <a:avLst/>
            <a:gdLst/>
            <a:ahLst/>
            <a:cxnLst/>
            <a:rect l="l" t="t" r="r" b="b"/>
            <a:pathLst>
              <a:path h="159384">
                <a:moveTo>
                  <a:pt x="0" y="0"/>
                </a:moveTo>
                <a:lnTo>
                  <a:pt x="0" y="159257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1089" name="object 21089"/>
          <p:cNvGrpSpPr/>
          <p:nvPr/>
        </p:nvGrpSpPr>
        <p:grpSpPr>
          <a:xfrm>
            <a:off x="1150642" y="7491305"/>
            <a:ext cx="4509961" cy="2230639"/>
            <a:chOff x="915517" y="7053071"/>
            <a:chExt cx="3588385" cy="1774825"/>
          </a:xfrm>
        </p:grpSpPr>
        <p:sp>
          <p:nvSpPr>
            <p:cNvPr id="21090" name="object 21090"/>
            <p:cNvSpPr/>
            <p:nvPr/>
          </p:nvSpPr>
          <p:spPr>
            <a:xfrm>
              <a:off x="3185515" y="8668511"/>
              <a:ext cx="0" cy="159385"/>
            </a:xfrm>
            <a:custGeom>
              <a:avLst/>
              <a:gdLst/>
              <a:ahLst/>
              <a:cxnLst/>
              <a:rect l="l" t="t" r="r" b="b"/>
              <a:pathLst>
                <a:path h="159384">
                  <a:moveTo>
                    <a:pt x="0" y="0"/>
                  </a:moveTo>
                  <a:lnTo>
                    <a:pt x="0" y="159257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91" name="object 21091"/>
            <p:cNvSpPr/>
            <p:nvPr/>
          </p:nvSpPr>
          <p:spPr>
            <a:xfrm>
              <a:off x="3185515" y="8739377"/>
              <a:ext cx="601980" cy="0"/>
            </a:xfrm>
            <a:custGeom>
              <a:avLst/>
              <a:gdLst/>
              <a:ahLst/>
              <a:cxnLst/>
              <a:rect l="l" t="t" r="r" b="b"/>
              <a:pathLst>
                <a:path w="601979">
                  <a:moveTo>
                    <a:pt x="601980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1092" name="object 21092"/>
            <p:cNvPicPr/>
            <p:nvPr/>
          </p:nvPicPr>
          <p:blipFill>
            <a:blip r:embed="rId114" cstate="print"/>
            <a:stretch>
              <a:fillRect/>
            </a:stretch>
          </p:blipFill>
          <p:spPr>
            <a:xfrm>
              <a:off x="932281" y="7199375"/>
              <a:ext cx="2904744" cy="1450848"/>
            </a:xfrm>
            <a:prstGeom prst="rect">
              <a:avLst/>
            </a:prstGeom>
          </p:spPr>
        </p:pic>
        <p:sp>
          <p:nvSpPr>
            <p:cNvPr id="21093" name="object 21093"/>
            <p:cNvSpPr/>
            <p:nvPr/>
          </p:nvSpPr>
          <p:spPr>
            <a:xfrm>
              <a:off x="2344267" y="8736329"/>
              <a:ext cx="10160" cy="10160"/>
            </a:xfrm>
            <a:custGeom>
              <a:avLst/>
              <a:gdLst/>
              <a:ahLst/>
              <a:cxnLst/>
              <a:rect l="l" t="t" r="r" b="b"/>
              <a:pathLst>
                <a:path w="10160" h="10159">
                  <a:moveTo>
                    <a:pt x="9906" y="4572"/>
                  </a:moveTo>
                  <a:lnTo>
                    <a:pt x="8382" y="1524"/>
                  </a:lnTo>
                  <a:lnTo>
                    <a:pt x="6858" y="0"/>
                  </a:lnTo>
                  <a:lnTo>
                    <a:pt x="3048" y="0"/>
                  </a:lnTo>
                  <a:lnTo>
                    <a:pt x="762" y="1524"/>
                  </a:lnTo>
                  <a:lnTo>
                    <a:pt x="0" y="3048"/>
                  </a:lnTo>
                  <a:lnTo>
                    <a:pt x="0" y="6858"/>
                  </a:lnTo>
                  <a:lnTo>
                    <a:pt x="762" y="8382"/>
                  </a:lnTo>
                  <a:lnTo>
                    <a:pt x="3048" y="9906"/>
                  </a:lnTo>
                  <a:lnTo>
                    <a:pt x="6858" y="9906"/>
                  </a:lnTo>
                  <a:lnTo>
                    <a:pt x="8382" y="8382"/>
                  </a:lnTo>
                  <a:lnTo>
                    <a:pt x="9144" y="6858"/>
                  </a:lnTo>
                  <a:lnTo>
                    <a:pt x="9906" y="457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94" name="object 21094"/>
            <p:cNvSpPr/>
            <p:nvPr/>
          </p:nvSpPr>
          <p:spPr>
            <a:xfrm>
              <a:off x="2347315" y="8668511"/>
              <a:ext cx="0" cy="159385"/>
            </a:xfrm>
            <a:custGeom>
              <a:avLst/>
              <a:gdLst/>
              <a:ahLst/>
              <a:cxnLst/>
              <a:rect l="l" t="t" r="r" b="b"/>
              <a:pathLst>
                <a:path h="159384">
                  <a:moveTo>
                    <a:pt x="0" y="0"/>
                  </a:moveTo>
                  <a:lnTo>
                    <a:pt x="0" y="159257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95" name="object 21095"/>
            <p:cNvSpPr/>
            <p:nvPr/>
          </p:nvSpPr>
          <p:spPr>
            <a:xfrm>
              <a:off x="2347315" y="8739377"/>
              <a:ext cx="720090" cy="0"/>
            </a:xfrm>
            <a:custGeom>
              <a:avLst/>
              <a:gdLst/>
              <a:ahLst/>
              <a:cxnLst/>
              <a:rect l="l" t="t" r="r" b="b"/>
              <a:pathLst>
                <a:path w="720089">
                  <a:moveTo>
                    <a:pt x="720089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96" name="object 21096"/>
            <p:cNvSpPr/>
            <p:nvPr/>
          </p:nvSpPr>
          <p:spPr>
            <a:xfrm>
              <a:off x="917803" y="7533131"/>
              <a:ext cx="2964180" cy="330835"/>
            </a:xfrm>
            <a:custGeom>
              <a:avLst/>
              <a:gdLst/>
              <a:ahLst/>
              <a:cxnLst/>
              <a:rect l="l" t="t" r="r" b="b"/>
              <a:pathLst>
                <a:path w="2964179" h="330834">
                  <a:moveTo>
                    <a:pt x="2964180" y="0"/>
                  </a:moveTo>
                  <a:lnTo>
                    <a:pt x="0" y="330707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97" name="object 21097"/>
            <p:cNvSpPr/>
            <p:nvPr/>
          </p:nvSpPr>
          <p:spPr>
            <a:xfrm>
              <a:off x="2347315" y="7482077"/>
              <a:ext cx="1466850" cy="162560"/>
            </a:xfrm>
            <a:custGeom>
              <a:avLst/>
              <a:gdLst/>
              <a:ahLst/>
              <a:cxnLst/>
              <a:rect l="l" t="t" r="r" b="b"/>
              <a:pathLst>
                <a:path w="1466850" h="162559">
                  <a:moveTo>
                    <a:pt x="0" y="162305"/>
                  </a:moveTo>
                  <a:lnTo>
                    <a:pt x="146685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98" name="object 21098"/>
            <p:cNvSpPr/>
            <p:nvPr/>
          </p:nvSpPr>
          <p:spPr>
            <a:xfrm>
              <a:off x="2347315" y="7533131"/>
              <a:ext cx="189230" cy="20320"/>
            </a:xfrm>
            <a:custGeom>
              <a:avLst/>
              <a:gdLst/>
              <a:ahLst/>
              <a:cxnLst/>
              <a:rect l="l" t="t" r="r" b="b"/>
              <a:pathLst>
                <a:path w="189230" h="20320">
                  <a:moveTo>
                    <a:pt x="0" y="19812"/>
                  </a:moveTo>
                  <a:lnTo>
                    <a:pt x="188976" y="0"/>
                  </a:lnTo>
                </a:path>
                <a:path w="189230" h="20320">
                  <a:moveTo>
                    <a:pt x="0" y="19812"/>
                  </a:moveTo>
                  <a:lnTo>
                    <a:pt x="18897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99" name="object 21099"/>
            <p:cNvSpPr/>
            <p:nvPr/>
          </p:nvSpPr>
          <p:spPr>
            <a:xfrm>
              <a:off x="2347315" y="7539227"/>
              <a:ext cx="193040" cy="20955"/>
            </a:xfrm>
            <a:custGeom>
              <a:avLst/>
              <a:gdLst/>
              <a:ahLst/>
              <a:cxnLst/>
              <a:rect l="l" t="t" r="r" b="b"/>
              <a:pathLst>
                <a:path w="193039" h="20954">
                  <a:moveTo>
                    <a:pt x="0" y="20573"/>
                  </a:moveTo>
                  <a:lnTo>
                    <a:pt x="19278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00" name="object 21100"/>
            <p:cNvSpPr/>
            <p:nvPr/>
          </p:nvSpPr>
          <p:spPr>
            <a:xfrm>
              <a:off x="2380843" y="7603997"/>
              <a:ext cx="233679" cy="26670"/>
            </a:xfrm>
            <a:custGeom>
              <a:avLst/>
              <a:gdLst/>
              <a:ahLst/>
              <a:cxnLst/>
              <a:rect l="l" t="t" r="r" b="b"/>
              <a:pathLst>
                <a:path w="233680" h="26670">
                  <a:moveTo>
                    <a:pt x="0" y="26669"/>
                  </a:moveTo>
                  <a:lnTo>
                    <a:pt x="233172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01" name="object 21101"/>
            <p:cNvSpPr/>
            <p:nvPr/>
          </p:nvSpPr>
          <p:spPr>
            <a:xfrm>
              <a:off x="2387701" y="7607045"/>
              <a:ext cx="226695" cy="24130"/>
            </a:xfrm>
            <a:custGeom>
              <a:avLst/>
              <a:gdLst/>
              <a:ahLst/>
              <a:cxnLst/>
              <a:rect l="l" t="t" r="r" b="b"/>
              <a:pathLst>
                <a:path w="226694" h="24129">
                  <a:moveTo>
                    <a:pt x="0" y="23621"/>
                  </a:moveTo>
                  <a:lnTo>
                    <a:pt x="226314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02" name="object 21102"/>
            <p:cNvSpPr/>
            <p:nvPr/>
          </p:nvSpPr>
          <p:spPr>
            <a:xfrm>
              <a:off x="2387701" y="7613903"/>
              <a:ext cx="220345" cy="24130"/>
            </a:xfrm>
            <a:custGeom>
              <a:avLst/>
              <a:gdLst/>
              <a:ahLst/>
              <a:cxnLst/>
              <a:rect l="l" t="t" r="r" b="b"/>
              <a:pathLst>
                <a:path w="220344" h="24129">
                  <a:moveTo>
                    <a:pt x="0" y="23621"/>
                  </a:moveTo>
                  <a:lnTo>
                    <a:pt x="220218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03" name="object 21103"/>
            <p:cNvSpPr/>
            <p:nvPr/>
          </p:nvSpPr>
          <p:spPr>
            <a:xfrm>
              <a:off x="2404465" y="7418069"/>
              <a:ext cx="95250" cy="10160"/>
            </a:xfrm>
            <a:custGeom>
              <a:avLst/>
              <a:gdLst/>
              <a:ahLst/>
              <a:cxnLst/>
              <a:rect l="l" t="t" r="r" b="b"/>
              <a:pathLst>
                <a:path w="95250" h="10159">
                  <a:moveTo>
                    <a:pt x="0" y="9905"/>
                  </a:moveTo>
                  <a:lnTo>
                    <a:pt x="95250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04" name="object 21104"/>
            <p:cNvSpPr/>
            <p:nvPr/>
          </p:nvSpPr>
          <p:spPr>
            <a:xfrm>
              <a:off x="2397607" y="7357109"/>
              <a:ext cx="95250" cy="13970"/>
            </a:xfrm>
            <a:custGeom>
              <a:avLst/>
              <a:gdLst/>
              <a:ahLst/>
              <a:cxnLst/>
              <a:rect l="l" t="t" r="r" b="b"/>
              <a:pathLst>
                <a:path w="95250" h="13970">
                  <a:moveTo>
                    <a:pt x="95250" y="0"/>
                  </a:moveTo>
                  <a:lnTo>
                    <a:pt x="0" y="1371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05" name="object 21105"/>
            <p:cNvSpPr/>
            <p:nvPr/>
          </p:nvSpPr>
          <p:spPr>
            <a:xfrm>
              <a:off x="1634083" y="7053071"/>
              <a:ext cx="0" cy="189230"/>
            </a:xfrm>
            <a:custGeom>
              <a:avLst/>
              <a:gdLst/>
              <a:ahLst/>
              <a:cxnLst/>
              <a:rect l="l" t="t" r="r" b="b"/>
              <a:pathLst>
                <a:path h="189229">
                  <a:moveTo>
                    <a:pt x="0" y="188975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06" name="object 21106"/>
            <p:cNvSpPr/>
            <p:nvPr/>
          </p:nvSpPr>
          <p:spPr>
            <a:xfrm>
              <a:off x="3837787" y="7137653"/>
              <a:ext cx="44450" cy="395605"/>
            </a:xfrm>
            <a:custGeom>
              <a:avLst/>
              <a:gdLst/>
              <a:ahLst/>
              <a:cxnLst/>
              <a:rect l="l" t="t" r="r" b="b"/>
              <a:pathLst>
                <a:path w="44450" h="395604">
                  <a:moveTo>
                    <a:pt x="0" y="0"/>
                  </a:moveTo>
                  <a:lnTo>
                    <a:pt x="44196" y="395478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07" name="object 21107"/>
            <p:cNvSpPr/>
            <p:nvPr/>
          </p:nvSpPr>
          <p:spPr>
            <a:xfrm>
              <a:off x="3783685" y="7208519"/>
              <a:ext cx="3810" cy="13335"/>
            </a:xfrm>
            <a:custGeom>
              <a:avLst/>
              <a:gdLst/>
              <a:ahLst/>
              <a:cxnLst/>
              <a:rect l="l" t="t" r="r" b="b"/>
              <a:pathLst>
                <a:path w="3810" h="13334">
                  <a:moveTo>
                    <a:pt x="0" y="0"/>
                  </a:moveTo>
                  <a:lnTo>
                    <a:pt x="3810" y="12954"/>
                  </a:lnTo>
                  <a:lnTo>
                    <a:pt x="0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08" name="object 21108"/>
            <p:cNvSpPr/>
            <p:nvPr/>
          </p:nvSpPr>
          <p:spPr>
            <a:xfrm>
              <a:off x="3787495" y="7211567"/>
              <a:ext cx="3175" cy="6985"/>
            </a:xfrm>
            <a:custGeom>
              <a:avLst/>
              <a:gdLst/>
              <a:ahLst/>
              <a:cxnLst/>
              <a:rect l="l" t="t" r="r" b="b"/>
              <a:pathLst>
                <a:path w="3175" h="6984">
                  <a:moveTo>
                    <a:pt x="0" y="0"/>
                  </a:moveTo>
                  <a:lnTo>
                    <a:pt x="3048" y="6858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09" name="object 21109"/>
            <p:cNvSpPr/>
            <p:nvPr/>
          </p:nvSpPr>
          <p:spPr>
            <a:xfrm>
              <a:off x="3773779" y="7204709"/>
              <a:ext cx="10160" cy="13970"/>
            </a:xfrm>
            <a:custGeom>
              <a:avLst/>
              <a:gdLst/>
              <a:ahLst/>
              <a:cxnLst/>
              <a:rect l="l" t="t" r="r" b="b"/>
              <a:pathLst>
                <a:path w="10160" h="13970">
                  <a:moveTo>
                    <a:pt x="9905" y="13716"/>
                  </a:moveTo>
                  <a:lnTo>
                    <a:pt x="6857" y="6858"/>
                  </a:lnTo>
                  <a:lnTo>
                    <a:pt x="0" y="6858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10" name="object 21110"/>
            <p:cNvSpPr/>
            <p:nvPr/>
          </p:nvSpPr>
          <p:spPr>
            <a:xfrm>
              <a:off x="3020161" y="7424927"/>
              <a:ext cx="1466850" cy="165735"/>
            </a:xfrm>
            <a:custGeom>
              <a:avLst/>
              <a:gdLst/>
              <a:ahLst/>
              <a:cxnLst/>
              <a:rect l="l" t="t" r="r" b="b"/>
              <a:pathLst>
                <a:path w="1466850" h="165734">
                  <a:moveTo>
                    <a:pt x="0" y="165354"/>
                  </a:moveTo>
                  <a:lnTo>
                    <a:pt x="146685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11" name="object 21111"/>
            <p:cNvSpPr/>
            <p:nvPr/>
          </p:nvSpPr>
          <p:spPr>
            <a:xfrm>
              <a:off x="3905605" y="8739377"/>
              <a:ext cx="598170" cy="0"/>
            </a:xfrm>
            <a:custGeom>
              <a:avLst/>
              <a:gdLst/>
              <a:ahLst/>
              <a:cxnLst/>
              <a:rect l="l" t="t" r="r" b="b"/>
              <a:pathLst>
                <a:path w="598170">
                  <a:moveTo>
                    <a:pt x="598170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12" name="object 21112"/>
            <p:cNvSpPr/>
            <p:nvPr/>
          </p:nvSpPr>
          <p:spPr>
            <a:xfrm>
              <a:off x="3905605" y="8465819"/>
              <a:ext cx="595630" cy="0"/>
            </a:xfrm>
            <a:custGeom>
              <a:avLst/>
              <a:gdLst/>
              <a:ahLst/>
              <a:cxnLst/>
              <a:rect l="l" t="t" r="r" b="b"/>
              <a:pathLst>
                <a:path w="595629">
                  <a:moveTo>
                    <a:pt x="0" y="0"/>
                  </a:moveTo>
                  <a:lnTo>
                    <a:pt x="59512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13" name="object 21113"/>
            <p:cNvSpPr/>
            <p:nvPr/>
          </p:nvSpPr>
          <p:spPr>
            <a:xfrm>
              <a:off x="3821023" y="8644889"/>
              <a:ext cx="169545" cy="0"/>
            </a:xfrm>
            <a:custGeom>
              <a:avLst/>
              <a:gdLst/>
              <a:ahLst/>
              <a:cxnLst/>
              <a:rect l="l" t="t" r="r" b="b"/>
              <a:pathLst>
                <a:path w="169545">
                  <a:moveTo>
                    <a:pt x="0" y="0"/>
                  </a:moveTo>
                  <a:lnTo>
                    <a:pt x="16916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14" name="object 21114"/>
            <p:cNvSpPr/>
            <p:nvPr/>
          </p:nvSpPr>
          <p:spPr>
            <a:xfrm>
              <a:off x="3821023" y="8647937"/>
              <a:ext cx="169545" cy="0"/>
            </a:xfrm>
            <a:custGeom>
              <a:avLst/>
              <a:gdLst/>
              <a:ahLst/>
              <a:cxnLst/>
              <a:rect l="l" t="t" r="r" b="b"/>
              <a:pathLst>
                <a:path w="169545">
                  <a:moveTo>
                    <a:pt x="0" y="0"/>
                  </a:moveTo>
                  <a:lnTo>
                    <a:pt x="16916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15" name="object 21115"/>
            <p:cNvSpPr/>
            <p:nvPr/>
          </p:nvSpPr>
          <p:spPr>
            <a:xfrm>
              <a:off x="3821023" y="8543543"/>
              <a:ext cx="169545" cy="0"/>
            </a:xfrm>
            <a:custGeom>
              <a:avLst/>
              <a:gdLst/>
              <a:ahLst/>
              <a:cxnLst/>
              <a:rect l="l" t="t" r="r" b="b"/>
              <a:pathLst>
                <a:path w="169545">
                  <a:moveTo>
                    <a:pt x="0" y="0"/>
                  </a:moveTo>
                  <a:lnTo>
                    <a:pt x="16916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16" name="object 21116"/>
            <p:cNvSpPr/>
            <p:nvPr/>
          </p:nvSpPr>
          <p:spPr>
            <a:xfrm>
              <a:off x="3821023" y="8533637"/>
              <a:ext cx="169545" cy="0"/>
            </a:xfrm>
            <a:custGeom>
              <a:avLst/>
              <a:gdLst/>
              <a:ahLst/>
              <a:cxnLst/>
              <a:rect l="l" t="t" r="r" b="b"/>
              <a:pathLst>
                <a:path w="169545">
                  <a:moveTo>
                    <a:pt x="169163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17" name="object 21117"/>
            <p:cNvSpPr/>
            <p:nvPr/>
          </p:nvSpPr>
          <p:spPr>
            <a:xfrm>
              <a:off x="3104743" y="7157465"/>
              <a:ext cx="916305" cy="101600"/>
            </a:xfrm>
            <a:custGeom>
              <a:avLst/>
              <a:gdLst/>
              <a:ahLst/>
              <a:cxnLst/>
              <a:rect l="l" t="t" r="r" b="b"/>
              <a:pathLst>
                <a:path w="916304" h="101600">
                  <a:moveTo>
                    <a:pt x="0" y="101346"/>
                  </a:moveTo>
                  <a:lnTo>
                    <a:pt x="915924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18" name="object 21118"/>
            <p:cNvSpPr/>
            <p:nvPr/>
          </p:nvSpPr>
          <p:spPr>
            <a:xfrm>
              <a:off x="3821023" y="8644889"/>
              <a:ext cx="169545" cy="0"/>
            </a:xfrm>
            <a:custGeom>
              <a:avLst/>
              <a:gdLst/>
              <a:ahLst/>
              <a:cxnLst/>
              <a:rect l="l" t="t" r="r" b="b"/>
              <a:pathLst>
                <a:path w="169545">
                  <a:moveTo>
                    <a:pt x="0" y="0"/>
                  </a:moveTo>
                  <a:lnTo>
                    <a:pt x="16916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19" name="object 21119"/>
            <p:cNvSpPr/>
            <p:nvPr/>
          </p:nvSpPr>
          <p:spPr>
            <a:xfrm>
              <a:off x="3821023" y="8641841"/>
              <a:ext cx="169545" cy="0"/>
            </a:xfrm>
            <a:custGeom>
              <a:avLst/>
              <a:gdLst/>
              <a:ahLst/>
              <a:cxnLst/>
              <a:rect l="l" t="t" r="r" b="b"/>
              <a:pathLst>
                <a:path w="169545">
                  <a:moveTo>
                    <a:pt x="0" y="0"/>
                  </a:moveTo>
                  <a:lnTo>
                    <a:pt x="16916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20" name="object 21120"/>
            <p:cNvSpPr/>
            <p:nvPr/>
          </p:nvSpPr>
          <p:spPr>
            <a:xfrm>
              <a:off x="3821023" y="8638031"/>
              <a:ext cx="169545" cy="0"/>
            </a:xfrm>
            <a:custGeom>
              <a:avLst/>
              <a:gdLst/>
              <a:ahLst/>
              <a:cxnLst/>
              <a:rect l="l" t="t" r="r" b="b"/>
              <a:pathLst>
                <a:path w="169545">
                  <a:moveTo>
                    <a:pt x="0" y="0"/>
                  </a:moveTo>
                  <a:lnTo>
                    <a:pt x="169164" y="0"/>
                  </a:lnTo>
                </a:path>
                <a:path w="169545">
                  <a:moveTo>
                    <a:pt x="0" y="0"/>
                  </a:moveTo>
                  <a:lnTo>
                    <a:pt x="16916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21" name="object 21121"/>
            <p:cNvSpPr/>
            <p:nvPr/>
          </p:nvSpPr>
          <p:spPr>
            <a:xfrm>
              <a:off x="3821023" y="8634983"/>
              <a:ext cx="169545" cy="0"/>
            </a:xfrm>
            <a:custGeom>
              <a:avLst/>
              <a:gdLst/>
              <a:ahLst/>
              <a:cxnLst/>
              <a:rect l="l" t="t" r="r" b="b"/>
              <a:pathLst>
                <a:path w="169545">
                  <a:moveTo>
                    <a:pt x="0" y="0"/>
                  </a:moveTo>
                  <a:lnTo>
                    <a:pt x="16916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22" name="object 21122"/>
            <p:cNvSpPr/>
            <p:nvPr/>
          </p:nvSpPr>
          <p:spPr>
            <a:xfrm>
              <a:off x="3821023" y="8631173"/>
              <a:ext cx="169545" cy="0"/>
            </a:xfrm>
            <a:custGeom>
              <a:avLst/>
              <a:gdLst/>
              <a:ahLst/>
              <a:cxnLst/>
              <a:rect l="l" t="t" r="r" b="b"/>
              <a:pathLst>
                <a:path w="169545">
                  <a:moveTo>
                    <a:pt x="0" y="0"/>
                  </a:moveTo>
                  <a:lnTo>
                    <a:pt x="169164" y="0"/>
                  </a:lnTo>
                </a:path>
                <a:path w="169545">
                  <a:moveTo>
                    <a:pt x="0" y="0"/>
                  </a:moveTo>
                  <a:lnTo>
                    <a:pt x="16916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23" name="object 21123"/>
            <p:cNvSpPr/>
            <p:nvPr/>
          </p:nvSpPr>
          <p:spPr>
            <a:xfrm>
              <a:off x="2347315" y="8388095"/>
              <a:ext cx="2112645" cy="0"/>
            </a:xfrm>
            <a:custGeom>
              <a:avLst/>
              <a:gdLst/>
              <a:ahLst/>
              <a:cxnLst/>
              <a:rect l="l" t="t" r="r" b="b"/>
              <a:pathLst>
                <a:path w="2112645">
                  <a:moveTo>
                    <a:pt x="2112264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24" name="object 21124"/>
            <p:cNvSpPr/>
            <p:nvPr/>
          </p:nvSpPr>
          <p:spPr>
            <a:xfrm>
              <a:off x="2347315" y="8391143"/>
              <a:ext cx="2112645" cy="0"/>
            </a:xfrm>
            <a:custGeom>
              <a:avLst/>
              <a:gdLst/>
              <a:ahLst/>
              <a:cxnLst/>
              <a:rect l="l" t="t" r="r" b="b"/>
              <a:pathLst>
                <a:path w="2112645">
                  <a:moveTo>
                    <a:pt x="2112264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25" name="object 21125"/>
            <p:cNvSpPr/>
            <p:nvPr/>
          </p:nvSpPr>
          <p:spPr>
            <a:xfrm>
              <a:off x="2347315" y="8381237"/>
              <a:ext cx="2119630" cy="0"/>
            </a:xfrm>
            <a:custGeom>
              <a:avLst/>
              <a:gdLst/>
              <a:ahLst/>
              <a:cxnLst/>
              <a:rect l="l" t="t" r="r" b="b"/>
              <a:pathLst>
                <a:path w="2119629">
                  <a:moveTo>
                    <a:pt x="2119122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26" name="object 21126"/>
            <p:cNvSpPr/>
            <p:nvPr/>
          </p:nvSpPr>
          <p:spPr>
            <a:xfrm>
              <a:off x="2347315" y="8378189"/>
              <a:ext cx="2116455" cy="0"/>
            </a:xfrm>
            <a:custGeom>
              <a:avLst/>
              <a:gdLst/>
              <a:ahLst/>
              <a:cxnLst/>
              <a:rect l="l" t="t" r="r" b="b"/>
              <a:pathLst>
                <a:path w="2116454">
                  <a:moveTo>
                    <a:pt x="2116074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27" name="object 21127"/>
            <p:cNvSpPr/>
            <p:nvPr/>
          </p:nvSpPr>
          <p:spPr>
            <a:xfrm>
              <a:off x="2347315" y="8384285"/>
              <a:ext cx="2123440" cy="0"/>
            </a:xfrm>
            <a:custGeom>
              <a:avLst/>
              <a:gdLst/>
              <a:ahLst/>
              <a:cxnLst/>
              <a:rect l="l" t="t" r="r" b="b"/>
              <a:pathLst>
                <a:path w="2123440">
                  <a:moveTo>
                    <a:pt x="2122932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1128" name="object 21128"/>
          <p:cNvGrpSpPr/>
          <p:nvPr/>
        </p:nvGrpSpPr>
        <p:grpSpPr>
          <a:xfrm>
            <a:off x="4683592" y="6897532"/>
            <a:ext cx="1062247" cy="27135"/>
            <a:chOff x="3726535" y="6580631"/>
            <a:chExt cx="845185" cy="21590"/>
          </a:xfrm>
        </p:grpSpPr>
        <p:sp>
          <p:nvSpPr>
            <p:cNvPr id="21129" name="object 21129"/>
            <p:cNvSpPr/>
            <p:nvPr/>
          </p:nvSpPr>
          <p:spPr>
            <a:xfrm>
              <a:off x="3915511" y="6599681"/>
              <a:ext cx="612140" cy="0"/>
            </a:xfrm>
            <a:custGeom>
              <a:avLst/>
              <a:gdLst/>
              <a:ahLst/>
              <a:cxnLst/>
              <a:rect l="l" t="t" r="r" b="b"/>
              <a:pathLst>
                <a:path w="612139">
                  <a:moveTo>
                    <a:pt x="0" y="0"/>
                  </a:moveTo>
                  <a:lnTo>
                    <a:pt x="611886" y="0"/>
                  </a:lnTo>
                </a:path>
                <a:path w="612139">
                  <a:moveTo>
                    <a:pt x="0" y="0"/>
                  </a:moveTo>
                  <a:lnTo>
                    <a:pt x="54787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30" name="object 21130"/>
            <p:cNvSpPr/>
            <p:nvPr/>
          </p:nvSpPr>
          <p:spPr>
            <a:xfrm>
              <a:off x="3915511" y="6586727"/>
              <a:ext cx="548005" cy="0"/>
            </a:xfrm>
            <a:custGeom>
              <a:avLst/>
              <a:gdLst/>
              <a:ahLst/>
              <a:cxnLst/>
              <a:rect l="l" t="t" r="r" b="b"/>
              <a:pathLst>
                <a:path w="548004">
                  <a:moveTo>
                    <a:pt x="0" y="0"/>
                  </a:moveTo>
                  <a:lnTo>
                    <a:pt x="54787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31" name="object 21131"/>
            <p:cNvSpPr/>
            <p:nvPr/>
          </p:nvSpPr>
          <p:spPr>
            <a:xfrm>
              <a:off x="3915511" y="6582917"/>
              <a:ext cx="541020" cy="0"/>
            </a:xfrm>
            <a:custGeom>
              <a:avLst/>
              <a:gdLst/>
              <a:ahLst/>
              <a:cxnLst/>
              <a:rect l="l" t="t" r="r" b="b"/>
              <a:pathLst>
                <a:path w="541020">
                  <a:moveTo>
                    <a:pt x="0" y="0"/>
                  </a:moveTo>
                  <a:lnTo>
                    <a:pt x="54102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32" name="object 21132"/>
            <p:cNvSpPr/>
            <p:nvPr/>
          </p:nvSpPr>
          <p:spPr>
            <a:xfrm>
              <a:off x="3726535" y="6592823"/>
              <a:ext cx="845185" cy="0"/>
            </a:xfrm>
            <a:custGeom>
              <a:avLst/>
              <a:gdLst/>
              <a:ahLst/>
              <a:cxnLst/>
              <a:rect l="l" t="t" r="r" b="b"/>
              <a:pathLst>
                <a:path w="845185">
                  <a:moveTo>
                    <a:pt x="0" y="0"/>
                  </a:moveTo>
                  <a:lnTo>
                    <a:pt x="84505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1133" name="object 21133"/>
          <p:cNvGrpSpPr/>
          <p:nvPr/>
        </p:nvGrpSpPr>
        <p:grpSpPr>
          <a:xfrm>
            <a:off x="4795642" y="7929931"/>
            <a:ext cx="519550" cy="83001"/>
            <a:chOff x="3815689" y="7402068"/>
            <a:chExt cx="413384" cy="66040"/>
          </a:xfrm>
        </p:grpSpPr>
        <p:sp>
          <p:nvSpPr>
            <p:cNvPr id="21134" name="object 21134"/>
            <p:cNvSpPr/>
            <p:nvPr/>
          </p:nvSpPr>
          <p:spPr>
            <a:xfrm>
              <a:off x="3817975" y="7407402"/>
              <a:ext cx="408940" cy="48260"/>
            </a:xfrm>
            <a:custGeom>
              <a:avLst/>
              <a:gdLst/>
              <a:ahLst/>
              <a:cxnLst/>
              <a:rect l="l" t="t" r="r" b="b"/>
              <a:pathLst>
                <a:path w="408939" h="48259">
                  <a:moveTo>
                    <a:pt x="408432" y="0"/>
                  </a:moveTo>
                  <a:lnTo>
                    <a:pt x="0" y="4800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35" name="object 21135"/>
            <p:cNvSpPr/>
            <p:nvPr/>
          </p:nvSpPr>
          <p:spPr>
            <a:xfrm>
              <a:off x="3817975" y="7418070"/>
              <a:ext cx="408940" cy="47625"/>
            </a:xfrm>
            <a:custGeom>
              <a:avLst/>
              <a:gdLst/>
              <a:ahLst/>
              <a:cxnLst/>
              <a:rect l="l" t="t" r="r" b="b"/>
              <a:pathLst>
                <a:path w="408939" h="47625">
                  <a:moveTo>
                    <a:pt x="408432" y="0"/>
                  </a:moveTo>
                  <a:lnTo>
                    <a:pt x="0" y="47243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36" name="object 21136"/>
            <p:cNvSpPr/>
            <p:nvPr/>
          </p:nvSpPr>
          <p:spPr>
            <a:xfrm>
              <a:off x="3821023" y="7404354"/>
              <a:ext cx="402590" cy="44450"/>
            </a:xfrm>
            <a:custGeom>
              <a:avLst/>
              <a:gdLst/>
              <a:ahLst/>
              <a:cxnLst/>
              <a:rect l="l" t="t" r="r" b="b"/>
              <a:pathLst>
                <a:path w="402589" h="44450">
                  <a:moveTo>
                    <a:pt x="402336" y="0"/>
                  </a:moveTo>
                  <a:lnTo>
                    <a:pt x="0" y="4419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1137" name="object 21137"/>
          <p:cNvGrpSpPr/>
          <p:nvPr/>
        </p:nvGrpSpPr>
        <p:grpSpPr>
          <a:xfrm>
            <a:off x="4761164" y="7649326"/>
            <a:ext cx="592177" cy="70231"/>
            <a:chOff x="3788257" y="7178802"/>
            <a:chExt cx="471170" cy="55880"/>
          </a:xfrm>
        </p:grpSpPr>
        <p:sp>
          <p:nvSpPr>
            <p:cNvPr id="21138" name="object 21138"/>
            <p:cNvSpPr/>
            <p:nvPr/>
          </p:nvSpPr>
          <p:spPr>
            <a:xfrm>
              <a:off x="3797401" y="7181088"/>
              <a:ext cx="459740" cy="51435"/>
            </a:xfrm>
            <a:custGeom>
              <a:avLst/>
              <a:gdLst/>
              <a:ahLst/>
              <a:cxnLst/>
              <a:rect l="l" t="t" r="r" b="b"/>
              <a:pathLst>
                <a:path w="459739" h="51434">
                  <a:moveTo>
                    <a:pt x="459486" y="0"/>
                  </a:moveTo>
                  <a:lnTo>
                    <a:pt x="0" y="5105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39" name="object 21139"/>
            <p:cNvSpPr/>
            <p:nvPr/>
          </p:nvSpPr>
          <p:spPr>
            <a:xfrm>
              <a:off x="3790543" y="7191756"/>
              <a:ext cx="250190" cy="26670"/>
            </a:xfrm>
            <a:custGeom>
              <a:avLst/>
              <a:gdLst/>
              <a:ahLst/>
              <a:cxnLst/>
              <a:rect l="l" t="t" r="r" b="b"/>
              <a:pathLst>
                <a:path w="250189" h="26670">
                  <a:moveTo>
                    <a:pt x="249936" y="0"/>
                  </a:moveTo>
                  <a:lnTo>
                    <a:pt x="0" y="2667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40" name="object 21140"/>
            <p:cNvSpPr/>
            <p:nvPr/>
          </p:nvSpPr>
          <p:spPr>
            <a:xfrm>
              <a:off x="3790543" y="7201662"/>
              <a:ext cx="254000" cy="26670"/>
            </a:xfrm>
            <a:custGeom>
              <a:avLst/>
              <a:gdLst/>
              <a:ahLst/>
              <a:cxnLst/>
              <a:rect l="l" t="t" r="r" b="b"/>
              <a:pathLst>
                <a:path w="254000" h="26670">
                  <a:moveTo>
                    <a:pt x="253746" y="0"/>
                  </a:moveTo>
                  <a:lnTo>
                    <a:pt x="0" y="2667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1141" name="object 21141"/>
          <p:cNvSpPr/>
          <p:nvPr/>
        </p:nvSpPr>
        <p:spPr>
          <a:xfrm>
            <a:off x="7134" y="9510133"/>
            <a:ext cx="7641635" cy="15164"/>
          </a:xfrm>
          <a:custGeom>
            <a:avLst/>
            <a:gdLst/>
            <a:ahLst/>
            <a:cxnLst/>
            <a:rect l="l" t="t" r="r" b="b"/>
            <a:pathLst>
              <a:path w="6080125" h="12065">
                <a:moveTo>
                  <a:pt x="6080010" y="6870"/>
                </a:moveTo>
                <a:lnTo>
                  <a:pt x="0" y="6870"/>
                </a:lnTo>
                <a:lnTo>
                  <a:pt x="0" y="11442"/>
                </a:lnTo>
                <a:lnTo>
                  <a:pt x="6080010" y="11442"/>
                </a:lnTo>
                <a:lnTo>
                  <a:pt x="6080010" y="6870"/>
                </a:lnTo>
                <a:close/>
              </a:path>
              <a:path w="6080125" h="12065">
                <a:moveTo>
                  <a:pt x="6080010" y="0"/>
                </a:moveTo>
                <a:lnTo>
                  <a:pt x="0" y="0"/>
                </a:lnTo>
                <a:lnTo>
                  <a:pt x="0" y="4572"/>
                </a:lnTo>
                <a:lnTo>
                  <a:pt x="6080010" y="4572"/>
                </a:lnTo>
                <a:lnTo>
                  <a:pt x="60800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1142" name="object 21142"/>
          <p:cNvGrpSpPr/>
          <p:nvPr/>
        </p:nvGrpSpPr>
        <p:grpSpPr>
          <a:xfrm>
            <a:off x="495577" y="7594737"/>
            <a:ext cx="4331191" cy="553869"/>
            <a:chOff x="394309" y="7135368"/>
            <a:chExt cx="3446145" cy="440690"/>
          </a:xfrm>
        </p:grpSpPr>
        <p:sp>
          <p:nvSpPr>
            <p:cNvPr id="21143" name="object 21143"/>
            <p:cNvSpPr/>
            <p:nvPr/>
          </p:nvSpPr>
          <p:spPr>
            <a:xfrm>
              <a:off x="396595" y="7347204"/>
              <a:ext cx="1910714" cy="212725"/>
            </a:xfrm>
            <a:custGeom>
              <a:avLst/>
              <a:gdLst/>
              <a:ahLst/>
              <a:cxnLst/>
              <a:rect l="l" t="t" r="r" b="b"/>
              <a:pathLst>
                <a:path w="1910714" h="212725">
                  <a:moveTo>
                    <a:pt x="1910333" y="0"/>
                  </a:moveTo>
                  <a:lnTo>
                    <a:pt x="0" y="212598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44" name="object 21144"/>
            <p:cNvSpPr/>
            <p:nvPr/>
          </p:nvSpPr>
          <p:spPr>
            <a:xfrm>
              <a:off x="873607" y="7137654"/>
              <a:ext cx="2964180" cy="327660"/>
            </a:xfrm>
            <a:custGeom>
              <a:avLst/>
              <a:gdLst/>
              <a:ahLst/>
              <a:cxnLst/>
              <a:rect l="l" t="t" r="r" b="b"/>
              <a:pathLst>
                <a:path w="2964179" h="327659">
                  <a:moveTo>
                    <a:pt x="2964180" y="0"/>
                  </a:moveTo>
                  <a:lnTo>
                    <a:pt x="0" y="32766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45" name="object 21145"/>
            <p:cNvSpPr/>
            <p:nvPr/>
          </p:nvSpPr>
          <p:spPr>
            <a:xfrm>
              <a:off x="677773" y="7491984"/>
              <a:ext cx="733425" cy="81915"/>
            </a:xfrm>
            <a:custGeom>
              <a:avLst/>
              <a:gdLst/>
              <a:ahLst/>
              <a:cxnLst/>
              <a:rect l="l" t="t" r="r" b="b"/>
              <a:pathLst>
                <a:path w="733425" h="81915">
                  <a:moveTo>
                    <a:pt x="0" y="81534"/>
                  </a:moveTo>
                  <a:lnTo>
                    <a:pt x="733044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1146" name="object 21146"/>
          <p:cNvGrpSpPr/>
          <p:nvPr/>
        </p:nvGrpSpPr>
        <p:grpSpPr>
          <a:xfrm>
            <a:off x="2076736" y="4211188"/>
            <a:ext cx="9577" cy="803669"/>
            <a:chOff x="1652371" y="4443221"/>
            <a:chExt cx="7620" cy="639445"/>
          </a:xfrm>
        </p:grpSpPr>
        <p:sp>
          <p:nvSpPr>
            <p:cNvPr id="21147" name="object 21147"/>
            <p:cNvSpPr/>
            <p:nvPr/>
          </p:nvSpPr>
          <p:spPr>
            <a:xfrm>
              <a:off x="1654657" y="4443221"/>
              <a:ext cx="0" cy="639445"/>
            </a:xfrm>
            <a:custGeom>
              <a:avLst/>
              <a:gdLst/>
              <a:ahLst/>
              <a:cxnLst/>
              <a:rect l="l" t="t" r="r" b="b"/>
              <a:pathLst>
                <a:path h="639445">
                  <a:moveTo>
                    <a:pt x="0" y="63931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48" name="object 21148"/>
            <p:cNvSpPr/>
            <p:nvPr/>
          </p:nvSpPr>
          <p:spPr>
            <a:xfrm>
              <a:off x="1657705" y="4443221"/>
              <a:ext cx="0" cy="639445"/>
            </a:xfrm>
            <a:custGeom>
              <a:avLst/>
              <a:gdLst/>
              <a:ahLst/>
              <a:cxnLst/>
              <a:rect l="l" t="t" r="r" b="b"/>
              <a:pathLst>
                <a:path h="639445">
                  <a:moveTo>
                    <a:pt x="0" y="63931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1149" name="object 21149"/>
          <p:cNvSpPr/>
          <p:nvPr/>
        </p:nvSpPr>
        <p:spPr>
          <a:xfrm>
            <a:off x="5669063" y="4776231"/>
            <a:ext cx="0" cy="238627"/>
          </a:xfrm>
          <a:custGeom>
            <a:avLst/>
            <a:gdLst/>
            <a:ahLst/>
            <a:cxnLst/>
            <a:rect l="l" t="t" r="r" b="b"/>
            <a:pathLst>
              <a:path h="189864">
                <a:moveTo>
                  <a:pt x="0" y="0"/>
                </a:moveTo>
                <a:lnTo>
                  <a:pt x="0" y="189738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1150" name="object 21150"/>
          <p:cNvGrpSpPr/>
          <p:nvPr/>
        </p:nvGrpSpPr>
        <p:grpSpPr>
          <a:xfrm>
            <a:off x="5878798" y="2660676"/>
            <a:ext cx="9577" cy="2710286"/>
            <a:chOff x="4677511" y="3209544"/>
            <a:chExt cx="7620" cy="2156460"/>
          </a:xfrm>
        </p:grpSpPr>
        <p:sp>
          <p:nvSpPr>
            <p:cNvPr id="21151" name="object 21151"/>
            <p:cNvSpPr/>
            <p:nvPr/>
          </p:nvSpPr>
          <p:spPr>
            <a:xfrm>
              <a:off x="4682845" y="3209544"/>
              <a:ext cx="0" cy="2156460"/>
            </a:xfrm>
            <a:custGeom>
              <a:avLst/>
              <a:gdLst/>
              <a:ahLst/>
              <a:cxnLst/>
              <a:rect l="l" t="t" r="r" b="b"/>
              <a:pathLst>
                <a:path h="2156460">
                  <a:moveTo>
                    <a:pt x="0" y="0"/>
                  </a:moveTo>
                  <a:lnTo>
                    <a:pt x="0" y="215646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52" name="object 21152"/>
            <p:cNvSpPr/>
            <p:nvPr/>
          </p:nvSpPr>
          <p:spPr>
            <a:xfrm>
              <a:off x="4679797" y="3209544"/>
              <a:ext cx="0" cy="2156460"/>
            </a:xfrm>
            <a:custGeom>
              <a:avLst/>
              <a:gdLst/>
              <a:ahLst/>
              <a:cxnLst/>
              <a:rect l="l" t="t" r="r" b="b"/>
              <a:pathLst>
                <a:path h="2156460">
                  <a:moveTo>
                    <a:pt x="0" y="215646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1153" name="object 21153"/>
          <p:cNvSpPr/>
          <p:nvPr/>
        </p:nvSpPr>
        <p:spPr>
          <a:xfrm>
            <a:off x="5953499" y="4075195"/>
            <a:ext cx="0" cy="1810050"/>
          </a:xfrm>
          <a:custGeom>
            <a:avLst/>
            <a:gdLst/>
            <a:ahLst/>
            <a:cxnLst/>
            <a:rect l="l" t="t" r="r" b="b"/>
            <a:pathLst>
              <a:path h="1440179">
                <a:moveTo>
                  <a:pt x="0" y="0"/>
                </a:moveTo>
                <a:lnTo>
                  <a:pt x="0" y="144018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1154" name="object 21154"/>
          <p:cNvGrpSpPr/>
          <p:nvPr/>
        </p:nvGrpSpPr>
        <p:grpSpPr>
          <a:xfrm>
            <a:off x="7169776" y="4036888"/>
            <a:ext cx="44693" cy="1904224"/>
            <a:chOff x="5704687" y="4304538"/>
            <a:chExt cx="35560" cy="1515110"/>
          </a:xfrm>
        </p:grpSpPr>
        <p:sp>
          <p:nvSpPr>
            <p:cNvPr id="21155" name="object 21155"/>
            <p:cNvSpPr/>
            <p:nvPr/>
          </p:nvSpPr>
          <p:spPr>
            <a:xfrm>
              <a:off x="5706973" y="4335018"/>
              <a:ext cx="0" cy="1440180"/>
            </a:xfrm>
            <a:custGeom>
              <a:avLst/>
              <a:gdLst/>
              <a:ahLst/>
              <a:cxnLst/>
              <a:rect l="l" t="t" r="r" b="b"/>
              <a:pathLst>
                <a:path h="1440179">
                  <a:moveTo>
                    <a:pt x="0" y="0"/>
                  </a:moveTo>
                  <a:lnTo>
                    <a:pt x="0" y="144018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56" name="object 21156"/>
            <p:cNvSpPr/>
            <p:nvPr/>
          </p:nvSpPr>
          <p:spPr>
            <a:xfrm>
              <a:off x="5737453" y="4304538"/>
              <a:ext cx="0" cy="1515110"/>
            </a:xfrm>
            <a:custGeom>
              <a:avLst/>
              <a:gdLst/>
              <a:ahLst/>
              <a:cxnLst/>
              <a:rect l="l" t="t" r="r" b="b"/>
              <a:pathLst>
                <a:path h="1515110">
                  <a:moveTo>
                    <a:pt x="0" y="0"/>
                  </a:moveTo>
                  <a:lnTo>
                    <a:pt x="0" y="151485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1157" name="object 21157"/>
          <p:cNvGrpSpPr/>
          <p:nvPr/>
        </p:nvGrpSpPr>
        <p:grpSpPr>
          <a:xfrm>
            <a:off x="5917107" y="4036888"/>
            <a:ext cx="22346" cy="1904224"/>
            <a:chOff x="4707991" y="4304538"/>
            <a:chExt cx="17780" cy="1515110"/>
          </a:xfrm>
        </p:grpSpPr>
        <p:sp>
          <p:nvSpPr>
            <p:cNvPr id="21158" name="object 21158"/>
            <p:cNvSpPr/>
            <p:nvPr/>
          </p:nvSpPr>
          <p:spPr>
            <a:xfrm>
              <a:off x="4710277" y="4304538"/>
              <a:ext cx="0" cy="1515110"/>
            </a:xfrm>
            <a:custGeom>
              <a:avLst/>
              <a:gdLst/>
              <a:ahLst/>
              <a:cxnLst/>
              <a:rect l="l" t="t" r="r" b="b"/>
              <a:pathLst>
                <a:path h="1515110">
                  <a:moveTo>
                    <a:pt x="0" y="0"/>
                  </a:moveTo>
                  <a:lnTo>
                    <a:pt x="0" y="151485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59" name="object 21159"/>
            <p:cNvSpPr/>
            <p:nvPr/>
          </p:nvSpPr>
          <p:spPr>
            <a:xfrm>
              <a:off x="4723231" y="4325112"/>
              <a:ext cx="0" cy="1494790"/>
            </a:xfrm>
            <a:custGeom>
              <a:avLst/>
              <a:gdLst/>
              <a:ahLst/>
              <a:cxnLst/>
              <a:rect l="l" t="t" r="r" b="b"/>
              <a:pathLst>
                <a:path h="1494789">
                  <a:moveTo>
                    <a:pt x="0" y="1494281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1160" name="object 21160"/>
          <p:cNvSpPr/>
          <p:nvPr/>
        </p:nvSpPr>
        <p:spPr>
          <a:xfrm>
            <a:off x="7189888" y="4062744"/>
            <a:ext cx="0" cy="1878685"/>
          </a:xfrm>
          <a:custGeom>
            <a:avLst/>
            <a:gdLst/>
            <a:ahLst/>
            <a:cxnLst/>
            <a:rect l="l" t="t" r="r" b="b"/>
            <a:pathLst>
              <a:path h="1494789">
                <a:moveTo>
                  <a:pt x="0" y="1494281"/>
                </a:moveTo>
                <a:lnTo>
                  <a:pt x="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61" name="object 21161"/>
          <p:cNvSpPr/>
          <p:nvPr/>
        </p:nvSpPr>
        <p:spPr>
          <a:xfrm>
            <a:off x="2095890" y="4211188"/>
            <a:ext cx="0" cy="803669"/>
          </a:xfrm>
          <a:custGeom>
            <a:avLst/>
            <a:gdLst/>
            <a:ahLst/>
            <a:cxnLst/>
            <a:rect l="l" t="t" r="r" b="b"/>
            <a:pathLst>
              <a:path h="639445">
                <a:moveTo>
                  <a:pt x="0" y="639318"/>
                </a:moveTo>
                <a:lnTo>
                  <a:pt x="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1162" name="object 21162"/>
          <p:cNvGrpSpPr/>
          <p:nvPr/>
        </p:nvGrpSpPr>
        <p:grpSpPr>
          <a:xfrm>
            <a:off x="7169777" y="3119412"/>
            <a:ext cx="79010" cy="2822018"/>
            <a:chOff x="5704687" y="3574541"/>
            <a:chExt cx="62865" cy="2245360"/>
          </a:xfrm>
        </p:grpSpPr>
        <p:sp>
          <p:nvSpPr>
            <p:cNvPr id="21163" name="object 21163"/>
            <p:cNvSpPr/>
            <p:nvPr/>
          </p:nvSpPr>
          <p:spPr>
            <a:xfrm>
              <a:off x="5764885" y="3574541"/>
              <a:ext cx="0" cy="1791970"/>
            </a:xfrm>
            <a:custGeom>
              <a:avLst/>
              <a:gdLst/>
              <a:ahLst/>
              <a:cxnLst/>
              <a:rect l="l" t="t" r="r" b="b"/>
              <a:pathLst>
                <a:path h="1791970">
                  <a:moveTo>
                    <a:pt x="0" y="1791462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64" name="object 21164"/>
            <p:cNvSpPr/>
            <p:nvPr/>
          </p:nvSpPr>
          <p:spPr>
            <a:xfrm>
              <a:off x="5761075" y="3574541"/>
              <a:ext cx="0" cy="1791970"/>
            </a:xfrm>
            <a:custGeom>
              <a:avLst/>
              <a:gdLst/>
              <a:ahLst/>
              <a:cxnLst/>
              <a:rect l="l" t="t" r="r" b="b"/>
              <a:pathLst>
                <a:path h="1791970">
                  <a:moveTo>
                    <a:pt x="0" y="0"/>
                  </a:moveTo>
                  <a:lnTo>
                    <a:pt x="0" y="179146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65" name="object 21165"/>
            <p:cNvSpPr/>
            <p:nvPr/>
          </p:nvSpPr>
          <p:spPr>
            <a:xfrm>
              <a:off x="5720689" y="4325111"/>
              <a:ext cx="0" cy="1494790"/>
            </a:xfrm>
            <a:custGeom>
              <a:avLst/>
              <a:gdLst/>
              <a:ahLst/>
              <a:cxnLst/>
              <a:rect l="l" t="t" r="r" b="b"/>
              <a:pathLst>
                <a:path h="1494789">
                  <a:moveTo>
                    <a:pt x="0" y="1494281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66" name="object 21166"/>
            <p:cNvSpPr/>
            <p:nvPr/>
          </p:nvSpPr>
          <p:spPr>
            <a:xfrm>
              <a:off x="5737453" y="4304537"/>
              <a:ext cx="0" cy="1515110"/>
            </a:xfrm>
            <a:custGeom>
              <a:avLst/>
              <a:gdLst/>
              <a:ahLst/>
              <a:cxnLst/>
              <a:rect l="l" t="t" r="r" b="b"/>
              <a:pathLst>
                <a:path h="1515110">
                  <a:moveTo>
                    <a:pt x="0" y="0"/>
                  </a:moveTo>
                  <a:lnTo>
                    <a:pt x="0" y="151485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67" name="object 21167"/>
            <p:cNvSpPr/>
            <p:nvPr/>
          </p:nvSpPr>
          <p:spPr>
            <a:xfrm>
              <a:off x="5706973" y="4335017"/>
              <a:ext cx="0" cy="1440180"/>
            </a:xfrm>
            <a:custGeom>
              <a:avLst/>
              <a:gdLst/>
              <a:ahLst/>
              <a:cxnLst/>
              <a:rect l="l" t="t" r="r" b="b"/>
              <a:pathLst>
                <a:path h="1440179">
                  <a:moveTo>
                    <a:pt x="0" y="0"/>
                  </a:moveTo>
                  <a:lnTo>
                    <a:pt x="0" y="144018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1168" name="object 21168"/>
          <p:cNvGrpSpPr/>
          <p:nvPr/>
        </p:nvGrpSpPr>
        <p:grpSpPr>
          <a:xfrm>
            <a:off x="7522209" y="4917012"/>
            <a:ext cx="14365" cy="148443"/>
            <a:chOff x="5985103" y="5004815"/>
            <a:chExt cx="11430" cy="118110"/>
          </a:xfrm>
        </p:grpSpPr>
        <p:sp>
          <p:nvSpPr>
            <p:cNvPr id="21169" name="object 21169"/>
            <p:cNvSpPr/>
            <p:nvPr/>
          </p:nvSpPr>
          <p:spPr>
            <a:xfrm>
              <a:off x="5987389" y="5004815"/>
              <a:ext cx="0" cy="118110"/>
            </a:xfrm>
            <a:custGeom>
              <a:avLst/>
              <a:gdLst/>
              <a:ahLst/>
              <a:cxnLst/>
              <a:rect l="l" t="t" r="r" b="b"/>
              <a:pathLst>
                <a:path h="118110">
                  <a:moveTo>
                    <a:pt x="0" y="0"/>
                  </a:moveTo>
                  <a:lnTo>
                    <a:pt x="0" y="1181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70" name="object 21170"/>
            <p:cNvSpPr/>
            <p:nvPr/>
          </p:nvSpPr>
          <p:spPr>
            <a:xfrm>
              <a:off x="5994247" y="5004815"/>
              <a:ext cx="0" cy="118110"/>
            </a:xfrm>
            <a:custGeom>
              <a:avLst/>
              <a:gdLst/>
              <a:ahLst/>
              <a:cxnLst/>
              <a:rect l="l" t="t" r="r" b="b"/>
              <a:pathLst>
                <a:path h="118110">
                  <a:moveTo>
                    <a:pt x="0" y="11811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71" name="object 21171"/>
            <p:cNvSpPr/>
            <p:nvPr/>
          </p:nvSpPr>
          <p:spPr>
            <a:xfrm>
              <a:off x="5987389" y="5004815"/>
              <a:ext cx="0" cy="118110"/>
            </a:xfrm>
            <a:custGeom>
              <a:avLst/>
              <a:gdLst/>
              <a:ahLst/>
              <a:cxnLst/>
              <a:rect l="l" t="t" r="r" b="b"/>
              <a:pathLst>
                <a:path h="118110">
                  <a:moveTo>
                    <a:pt x="0" y="0"/>
                  </a:moveTo>
                  <a:lnTo>
                    <a:pt x="0" y="1181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72" name="object 21172"/>
            <p:cNvSpPr/>
            <p:nvPr/>
          </p:nvSpPr>
          <p:spPr>
            <a:xfrm>
              <a:off x="5994247" y="5004815"/>
              <a:ext cx="0" cy="118110"/>
            </a:xfrm>
            <a:custGeom>
              <a:avLst/>
              <a:gdLst/>
              <a:ahLst/>
              <a:cxnLst/>
              <a:rect l="l" t="t" r="r" b="b"/>
              <a:pathLst>
                <a:path h="118110">
                  <a:moveTo>
                    <a:pt x="0" y="11811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1173" name="object 21173"/>
          <p:cNvGrpSpPr/>
          <p:nvPr/>
        </p:nvGrpSpPr>
        <p:grpSpPr>
          <a:xfrm>
            <a:off x="5666189" y="4773357"/>
            <a:ext cx="86193" cy="244213"/>
            <a:chOff x="4508347" y="4890515"/>
            <a:chExt cx="68580" cy="194310"/>
          </a:xfrm>
        </p:grpSpPr>
        <p:sp>
          <p:nvSpPr>
            <p:cNvPr id="21174" name="object 21174"/>
            <p:cNvSpPr/>
            <p:nvPr/>
          </p:nvSpPr>
          <p:spPr>
            <a:xfrm>
              <a:off x="4510633" y="4892801"/>
              <a:ext cx="64135" cy="189865"/>
            </a:xfrm>
            <a:custGeom>
              <a:avLst/>
              <a:gdLst/>
              <a:ahLst/>
              <a:cxnLst/>
              <a:rect l="l" t="t" r="r" b="b"/>
              <a:pathLst>
                <a:path w="64135" h="189864">
                  <a:moveTo>
                    <a:pt x="0" y="141732"/>
                  </a:moveTo>
                  <a:lnTo>
                    <a:pt x="64008" y="189738"/>
                  </a:lnTo>
                  <a:lnTo>
                    <a:pt x="64007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75" name="object 21175"/>
            <p:cNvSpPr/>
            <p:nvPr/>
          </p:nvSpPr>
          <p:spPr>
            <a:xfrm>
              <a:off x="4510633" y="4892801"/>
              <a:ext cx="0" cy="189865"/>
            </a:xfrm>
            <a:custGeom>
              <a:avLst/>
              <a:gdLst/>
              <a:ahLst/>
              <a:cxnLst/>
              <a:rect l="l" t="t" r="r" b="b"/>
              <a:pathLst>
                <a:path h="189864">
                  <a:moveTo>
                    <a:pt x="0" y="0"/>
                  </a:moveTo>
                  <a:lnTo>
                    <a:pt x="0" y="18973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1176" name="object 21176"/>
          <p:cNvGrpSpPr/>
          <p:nvPr/>
        </p:nvGrpSpPr>
        <p:grpSpPr>
          <a:xfrm>
            <a:off x="7212872" y="4767612"/>
            <a:ext cx="9577" cy="293693"/>
            <a:chOff x="5738977" y="4885944"/>
            <a:chExt cx="7620" cy="233679"/>
          </a:xfrm>
        </p:grpSpPr>
        <p:sp>
          <p:nvSpPr>
            <p:cNvPr id="21177" name="object 21177"/>
            <p:cNvSpPr/>
            <p:nvPr/>
          </p:nvSpPr>
          <p:spPr>
            <a:xfrm>
              <a:off x="5741263" y="4885944"/>
              <a:ext cx="0" cy="233679"/>
            </a:xfrm>
            <a:custGeom>
              <a:avLst/>
              <a:gdLst/>
              <a:ahLst/>
              <a:cxnLst/>
              <a:rect l="l" t="t" r="r" b="b"/>
              <a:pathLst>
                <a:path h="233679">
                  <a:moveTo>
                    <a:pt x="0" y="0"/>
                  </a:moveTo>
                  <a:lnTo>
                    <a:pt x="0" y="23317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78" name="object 21178"/>
            <p:cNvSpPr/>
            <p:nvPr/>
          </p:nvSpPr>
          <p:spPr>
            <a:xfrm>
              <a:off x="5744311" y="4885944"/>
              <a:ext cx="0" cy="233679"/>
            </a:xfrm>
            <a:custGeom>
              <a:avLst/>
              <a:gdLst/>
              <a:ahLst/>
              <a:cxnLst/>
              <a:rect l="l" t="t" r="r" b="b"/>
              <a:pathLst>
                <a:path h="233679">
                  <a:moveTo>
                    <a:pt x="0" y="233172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1179" name="object 21179"/>
          <p:cNvGrpSpPr/>
          <p:nvPr/>
        </p:nvGrpSpPr>
        <p:grpSpPr>
          <a:xfrm>
            <a:off x="5908487" y="4767612"/>
            <a:ext cx="9577" cy="293693"/>
            <a:chOff x="4701133" y="4885944"/>
            <a:chExt cx="7620" cy="233679"/>
          </a:xfrm>
        </p:grpSpPr>
        <p:sp>
          <p:nvSpPr>
            <p:cNvPr id="21180" name="object 21180"/>
            <p:cNvSpPr/>
            <p:nvPr/>
          </p:nvSpPr>
          <p:spPr>
            <a:xfrm>
              <a:off x="4706467" y="4885944"/>
              <a:ext cx="0" cy="233679"/>
            </a:xfrm>
            <a:custGeom>
              <a:avLst/>
              <a:gdLst/>
              <a:ahLst/>
              <a:cxnLst/>
              <a:rect l="l" t="t" r="r" b="b"/>
              <a:pathLst>
                <a:path h="233679">
                  <a:moveTo>
                    <a:pt x="0" y="0"/>
                  </a:moveTo>
                  <a:lnTo>
                    <a:pt x="0" y="23317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81" name="object 21181"/>
            <p:cNvSpPr/>
            <p:nvPr/>
          </p:nvSpPr>
          <p:spPr>
            <a:xfrm>
              <a:off x="4703419" y="4885944"/>
              <a:ext cx="0" cy="233679"/>
            </a:xfrm>
            <a:custGeom>
              <a:avLst/>
              <a:gdLst/>
              <a:ahLst/>
              <a:cxnLst/>
              <a:rect l="l" t="t" r="r" b="b"/>
              <a:pathLst>
                <a:path h="233679">
                  <a:moveTo>
                    <a:pt x="0" y="233172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1182" name="object 21182"/>
          <p:cNvGrpSpPr/>
          <p:nvPr/>
        </p:nvGrpSpPr>
        <p:grpSpPr>
          <a:xfrm>
            <a:off x="5594362" y="4917012"/>
            <a:ext cx="9577" cy="148443"/>
            <a:chOff x="4451197" y="5004815"/>
            <a:chExt cx="7620" cy="118110"/>
          </a:xfrm>
        </p:grpSpPr>
        <p:sp>
          <p:nvSpPr>
            <p:cNvPr id="21183" name="object 21183"/>
            <p:cNvSpPr/>
            <p:nvPr/>
          </p:nvSpPr>
          <p:spPr>
            <a:xfrm>
              <a:off x="4456531" y="5004815"/>
              <a:ext cx="0" cy="118110"/>
            </a:xfrm>
            <a:custGeom>
              <a:avLst/>
              <a:gdLst/>
              <a:ahLst/>
              <a:cxnLst/>
              <a:rect l="l" t="t" r="r" b="b"/>
              <a:pathLst>
                <a:path h="118110">
                  <a:moveTo>
                    <a:pt x="0" y="0"/>
                  </a:moveTo>
                  <a:lnTo>
                    <a:pt x="0" y="1181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84" name="object 21184"/>
            <p:cNvSpPr/>
            <p:nvPr/>
          </p:nvSpPr>
          <p:spPr>
            <a:xfrm>
              <a:off x="4453483" y="5004815"/>
              <a:ext cx="0" cy="118110"/>
            </a:xfrm>
            <a:custGeom>
              <a:avLst/>
              <a:gdLst/>
              <a:ahLst/>
              <a:cxnLst/>
              <a:rect l="l" t="t" r="r" b="b"/>
              <a:pathLst>
                <a:path h="118110">
                  <a:moveTo>
                    <a:pt x="0" y="11811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1185" name="object 21185"/>
          <p:cNvSpPr/>
          <p:nvPr/>
        </p:nvSpPr>
        <p:spPr>
          <a:xfrm>
            <a:off x="8710712" y="9500556"/>
            <a:ext cx="1245008" cy="0"/>
          </a:xfrm>
          <a:custGeom>
            <a:avLst/>
            <a:gdLst/>
            <a:ahLst/>
            <a:cxnLst/>
            <a:rect l="l" t="t" r="r" b="b"/>
            <a:pathLst>
              <a:path w="990600">
                <a:moveTo>
                  <a:pt x="990600" y="0"/>
                </a:moveTo>
                <a:lnTo>
                  <a:pt x="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1186" name="object 21186"/>
          <p:cNvGrpSpPr/>
          <p:nvPr/>
        </p:nvGrpSpPr>
        <p:grpSpPr>
          <a:xfrm>
            <a:off x="7465705" y="9153870"/>
            <a:ext cx="2757373" cy="22346"/>
            <a:chOff x="5940145" y="8375904"/>
            <a:chExt cx="2193925" cy="17780"/>
          </a:xfrm>
        </p:grpSpPr>
        <p:sp>
          <p:nvSpPr>
            <p:cNvPr id="21187" name="object 21187"/>
            <p:cNvSpPr/>
            <p:nvPr/>
          </p:nvSpPr>
          <p:spPr>
            <a:xfrm>
              <a:off x="5940145" y="8381238"/>
              <a:ext cx="2190750" cy="0"/>
            </a:xfrm>
            <a:custGeom>
              <a:avLst/>
              <a:gdLst/>
              <a:ahLst/>
              <a:cxnLst/>
              <a:rect l="l" t="t" r="r" b="b"/>
              <a:pathLst>
                <a:path w="2190750">
                  <a:moveTo>
                    <a:pt x="2190750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88" name="object 21188"/>
            <p:cNvSpPr/>
            <p:nvPr/>
          </p:nvSpPr>
          <p:spPr>
            <a:xfrm>
              <a:off x="5940145" y="8378190"/>
              <a:ext cx="2193925" cy="0"/>
            </a:xfrm>
            <a:custGeom>
              <a:avLst/>
              <a:gdLst/>
              <a:ahLst/>
              <a:cxnLst/>
              <a:rect l="l" t="t" r="r" b="b"/>
              <a:pathLst>
                <a:path w="2193925">
                  <a:moveTo>
                    <a:pt x="219379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89" name="object 21189"/>
            <p:cNvSpPr/>
            <p:nvPr/>
          </p:nvSpPr>
          <p:spPr>
            <a:xfrm>
              <a:off x="5940145" y="8391144"/>
              <a:ext cx="2180590" cy="0"/>
            </a:xfrm>
            <a:custGeom>
              <a:avLst/>
              <a:gdLst/>
              <a:ahLst/>
              <a:cxnLst/>
              <a:rect l="l" t="t" r="r" b="b"/>
              <a:pathLst>
                <a:path w="2180589">
                  <a:moveTo>
                    <a:pt x="2180081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90" name="object 21190"/>
            <p:cNvSpPr/>
            <p:nvPr/>
          </p:nvSpPr>
          <p:spPr>
            <a:xfrm>
              <a:off x="5940145" y="8388096"/>
              <a:ext cx="2184400" cy="0"/>
            </a:xfrm>
            <a:custGeom>
              <a:avLst/>
              <a:gdLst/>
              <a:ahLst/>
              <a:cxnLst/>
              <a:rect l="l" t="t" r="r" b="b"/>
              <a:pathLst>
                <a:path w="2184400">
                  <a:moveTo>
                    <a:pt x="2183892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1191" name="object 21191"/>
          <p:cNvSpPr/>
          <p:nvPr/>
        </p:nvSpPr>
        <p:spPr>
          <a:xfrm>
            <a:off x="8681025" y="9411490"/>
            <a:ext cx="284915" cy="0"/>
          </a:xfrm>
          <a:custGeom>
            <a:avLst/>
            <a:gdLst/>
            <a:ahLst/>
            <a:cxnLst/>
            <a:rect l="l" t="t" r="r" b="b"/>
            <a:pathLst>
              <a:path w="226695">
                <a:moveTo>
                  <a:pt x="0" y="0"/>
                </a:moveTo>
                <a:lnTo>
                  <a:pt x="226314" y="0"/>
                </a:lnTo>
              </a:path>
              <a:path w="226695">
                <a:moveTo>
                  <a:pt x="0" y="0"/>
                </a:moveTo>
                <a:lnTo>
                  <a:pt x="22631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92" name="object 21192"/>
          <p:cNvSpPr/>
          <p:nvPr/>
        </p:nvSpPr>
        <p:spPr>
          <a:xfrm>
            <a:off x="8519173" y="9287947"/>
            <a:ext cx="756582" cy="0"/>
          </a:xfrm>
          <a:custGeom>
            <a:avLst/>
            <a:gdLst/>
            <a:ahLst/>
            <a:cxnLst/>
            <a:rect l="l" t="t" r="r" b="b"/>
            <a:pathLst>
              <a:path w="601979">
                <a:moveTo>
                  <a:pt x="601979" y="0"/>
                </a:moveTo>
                <a:lnTo>
                  <a:pt x="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93" name="object 21193"/>
          <p:cNvSpPr/>
          <p:nvPr/>
        </p:nvSpPr>
        <p:spPr>
          <a:xfrm>
            <a:off x="8519173" y="9610692"/>
            <a:ext cx="756582" cy="0"/>
          </a:xfrm>
          <a:custGeom>
            <a:avLst/>
            <a:gdLst/>
            <a:ahLst/>
            <a:cxnLst/>
            <a:rect l="l" t="t" r="r" b="b"/>
            <a:pathLst>
              <a:path w="601979">
                <a:moveTo>
                  <a:pt x="601979" y="0"/>
                </a:moveTo>
                <a:lnTo>
                  <a:pt x="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94" name="object 21194"/>
          <p:cNvSpPr/>
          <p:nvPr/>
        </p:nvSpPr>
        <p:spPr>
          <a:xfrm>
            <a:off x="8548861" y="7575584"/>
            <a:ext cx="544292" cy="59856"/>
          </a:xfrm>
          <a:custGeom>
            <a:avLst/>
            <a:gdLst/>
            <a:ahLst/>
            <a:cxnLst/>
            <a:rect l="l" t="t" r="r" b="b"/>
            <a:pathLst>
              <a:path w="433070" h="47625">
                <a:moveTo>
                  <a:pt x="432816" y="0"/>
                </a:moveTo>
                <a:lnTo>
                  <a:pt x="0" y="47244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95" name="object 21195"/>
          <p:cNvSpPr/>
          <p:nvPr/>
        </p:nvSpPr>
        <p:spPr>
          <a:xfrm>
            <a:off x="7393878" y="9521625"/>
            <a:ext cx="2549073" cy="0"/>
          </a:xfrm>
          <a:custGeom>
            <a:avLst/>
            <a:gdLst/>
            <a:ahLst/>
            <a:cxnLst/>
            <a:rect l="l" t="t" r="r" b="b"/>
            <a:pathLst>
              <a:path w="2028190">
                <a:moveTo>
                  <a:pt x="2027681" y="0"/>
                </a:moveTo>
                <a:lnTo>
                  <a:pt x="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96" name="object 21196"/>
          <p:cNvSpPr/>
          <p:nvPr/>
        </p:nvSpPr>
        <p:spPr>
          <a:xfrm>
            <a:off x="8443515" y="7002880"/>
            <a:ext cx="636869" cy="0"/>
          </a:xfrm>
          <a:custGeom>
            <a:avLst/>
            <a:gdLst/>
            <a:ahLst/>
            <a:cxnLst/>
            <a:rect l="l" t="t" r="r" b="b"/>
            <a:pathLst>
              <a:path w="506729">
                <a:moveTo>
                  <a:pt x="0" y="0"/>
                </a:moveTo>
                <a:lnTo>
                  <a:pt x="50673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1197" name="object 21197"/>
          <p:cNvGrpSpPr/>
          <p:nvPr/>
        </p:nvGrpSpPr>
        <p:grpSpPr>
          <a:xfrm>
            <a:off x="8192599" y="7050765"/>
            <a:ext cx="870707" cy="31125"/>
            <a:chOff x="6518503" y="6702552"/>
            <a:chExt cx="692785" cy="24765"/>
          </a:xfrm>
        </p:grpSpPr>
        <p:sp>
          <p:nvSpPr>
            <p:cNvPr id="21198" name="object 21198"/>
            <p:cNvSpPr/>
            <p:nvPr/>
          </p:nvSpPr>
          <p:spPr>
            <a:xfrm>
              <a:off x="6562699" y="6721602"/>
              <a:ext cx="635000" cy="0"/>
            </a:xfrm>
            <a:custGeom>
              <a:avLst/>
              <a:gdLst/>
              <a:ahLst/>
              <a:cxnLst/>
              <a:rect l="l" t="t" r="r" b="b"/>
              <a:pathLst>
                <a:path w="635000">
                  <a:moveTo>
                    <a:pt x="0" y="0"/>
                  </a:moveTo>
                  <a:lnTo>
                    <a:pt x="63474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99" name="object 21199"/>
            <p:cNvSpPr/>
            <p:nvPr/>
          </p:nvSpPr>
          <p:spPr>
            <a:xfrm>
              <a:off x="6518503" y="6714744"/>
              <a:ext cx="683260" cy="0"/>
            </a:xfrm>
            <a:custGeom>
              <a:avLst/>
              <a:gdLst/>
              <a:ahLst/>
              <a:cxnLst/>
              <a:rect l="l" t="t" r="r" b="b"/>
              <a:pathLst>
                <a:path w="683259">
                  <a:moveTo>
                    <a:pt x="0" y="0"/>
                  </a:moveTo>
                  <a:lnTo>
                    <a:pt x="68275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00" name="object 21200"/>
            <p:cNvSpPr/>
            <p:nvPr/>
          </p:nvSpPr>
          <p:spPr>
            <a:xfrm>
              <a:off x="6521551" y="6718554"/>
              <a:ext cx="680085" cy="0"/>
            </a:xfrm>
            <a:custGeom>
              <a:avLst/>
              <a:gdLst/>
              <a:ahLst/>
              <a:cxnLst/>
              <a:rect l="l" t="t" r="r" b="b"/>
              <a:pathLst>
                <a:path w="680084">
                  <a:moveTo>
                    <a:pt x="0" y="0"/>
                  </a:moveTo>
                  <a:lnTo>
                    <a:pt x="67970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01" name="object 21201"/>
            <p:cNvSpPr/>
            <p:nvPr/>
          </p:nvSpPr>
          <p:spPr>
            <a:xfrm>
              <a:off x="6518503" y="6707886"/>
              <a:ext cx="685800" cy="0"/>
            </a:xfrm>
            <a:custGeom>
              <a:avLst/>
              <a:gdLst/>
              <a:ahLst/>
              <a:cxnLst/>
              <a:rect l="l" t="t" r="r" b="b"/>
              <a:pathLst>
                <a:path w="685800">
                  <a:moveTo>
                    <a:pt x="0" y="0"/>
                  </a:moveTo>
                  <a:lnTo>
                    <a:pt x="68580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02" name="object 21202"/>
            <p:cNvSpPr/>
            <p:nvPr/>
          </p:nvSpPr>
          <p:spPr>
            <a:xfrm>
              <a:off x="6562699" y="6704838"/>
              <a:ext cx="648970" cy="0"/>
            </a:xfrm>
            <a:custGeom>
              <a:avLst/>
              <a:gdLst/>
              <a:ahLst/>
              <a:cxnLst/>
              <a:rect l="l" t="t" r="r" b="b"/>
              <a:pathLst>
                <a:path w="648970">
                  <a:moveTo>
                    <a:pt x="0" y="0"/>
                  </a:moveTo>
                  <a:lnTo>
                    <a:pt x="64846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03" name="object 21203"/>
            <p:cNvSpPr/>
            <p:nvPr/>
          </p:nvSpPr>
          <p:spPr>
            <a:xfrm>
              <a:off x="6562699" y="6724650"/>
              <a:ext cx="631825" cy="0"/>
            </a:xfrm>
            <a:custGeom>
              <a:avLst/>
              <a:gdLst/>
              <a:ahLst/>
              <a:cxnLst/>
              <a:rect l="l" t="t" r="r" b="b"/>
              <a:pathLst>
                <a:path w="631825">
                  <a:moveTo>
                    <a:pt x="0" y="0"/>
                  </a:moveTo>
                  <a:lnTo>
                    <a:pt x="63169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1204" name="object 21204"/>
          <p:cNvGrpSpPr/>
          <p:nvPr/>
        </p:nvGrpSpPr>
        <p:grpSpPr>
          <a:xfrm>
            <a:off x="8192597" y="6923391"/>
            <a:ext cx="968872" cy="31125"/>
            <a:chOff x="6518503" y="6601206"/>
            <a:chExt cx="770890" cy="24765"/>
          </a:xfrm>
        </p:grpSpPr>
        <p:sp>
          <p:nvSpPr>
            <p:cNvPr id="21205" name="object 21205"/>
            <p:cNvSpPr/>
            <p:nvPr/>
          </p:nvSpPr>
          <p:spPr>
            <a:xfrm>
              <a:off x="6521551" y="6610350"/>
              <a:ext cx="760730" cy="0"/>
            </a:xfrm>
            <a:custGeom>
              <a:avLst/>
              <a:gdLst/>
              <a:ahLst/>
              <a:cxnLst/>
              <a:rect l="l" t="t" r="r" b="b"/>
              <a:pathLst>
                <a:path w="760729">
                  <a:moveTo>
                    <a:pt x="0" y="0"/>
                  </a:moveTo>
                  <a:lnTo>
                    <a:pt x="76047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06" name="object 21206"/>
            <p:cNvSpPr/>
            <p:nvPr/>
          </p:nvSpPr>
          <p:spPr>
            <a:xfrm>
              <a:off x="6518503" y="6613398"/>
              <a:ext cx="763905" cy="0"/>
            </a:xfrm>
            <a:custGeom>
              <a:avLst/>
              <a:gdLst/>
              <a:ahLst/>
              <a:cxnLst/>
              <a:rect l="l" t="t" r="r" b="b"/>
              <a:pathLst>
                <a:path w="763904">
                  <a:moveTo>
                    <a:pt x="0" y="0"/>
                  </a:moveTo>
                  <a:lnTo>
                    <a:pt x="76352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07" name="object 21207"/>
            <p:cNvSpPr/>
            <p:nvPr/>
          </p:nvSpPr>
          <p:spPr>
            <a:xfrm>
              <a:off x="6518503" y="6620256"/>
              <a:ext cx="756920" cy="0"/>
            </a:xfrm>
            <a:custGeom>
              <a:avLst/>
              <a:gdLst/>
              <a:ahLst/>
              <a:cxnLst/>
              <a:rect l="l" t="t" r="r" b="b"/>
              <a:pathLst>
                <a:path w="756920">
                  <a:moveTo>
                    <a:pt x="0" y="0"/>
                  </a:moveTo>
                  <a:lnTo>
                    <a:pt x="75666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08" name="object 21208"/>
            <p:cNvSpPr/>
            <p:nvPr/>
          </p:nvSpPr>
          <p:spPr>
            <a:xfrm>
              <a:off x="6562699" y="6623304"/>
              <a:ext cx="709930" cy="0"/>
            </a:xfrm>
            <a:custGeom>
              <a:avLst/>
              <a:gdLst/>
              <a:ahLst/>
              <a:cxnLst/>
              <a:rect l="l" t="t" r="r" b="b"/>
              <a:pathLst>
                <a:path w="709929">
                  <a:moveTo>
                    <a:pt x="0" y="0"/>
                  </a:moveTo>
                  <a:lnTo>
                    <a:pt x="70942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09" name="object 21209"/>
            <p:cNvSpPr/>
            <p:nvPr/>
          </p:nvSpPr>
          <p:spPr>
            <a:xfrm>
              <a:off x="6562699" y="6606540"/>
              <a:ext cx="723265" cy="0"/>
            </a:xfrm>
            <a:custGeom>
              <a:avLst/>
              <a:gdLst/>
              <a:ahLst/>
              <a:cxnLst/>
              <a:rect l="l" t="t" r="r" b="b"/>
              <a:pathLst>
                <a:path w="723265">
                  <a:moveTo>
                    <a:pt x="0" y="0"/>
                  </a:moveTo>
                  <a:lnTo>
                    <a:pt x="72313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10" name="object 21210"/>
            <p:cNvSpPr/>
            <p:nvPr/>
          </p:nvSpPr>
          <p:spPr>
            <a:xfrm>
              <a:off x="6562699" y="6603492"/>
              <a:ext cx="726440" cy="0"/>
            </a:xfrm>
            <a:custGeom>
              <a:avLst/>
              <a:gdLst/>
              <a:ahLst/>
              <a:cxnLst/>
              <a:rect l="l" t="t" r="r" b="b"/>
              <a:pathLst>
                <a:path w="726440">
                  <a:moveTo>
                    <a:pt x="0" y="0"/>
                  </a:moveTo>
                  <a:lnTo>
                    <a:pt x="72618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1211" name="object 21211"/>
          <p:cNvSpPr/>
          <p:nvPr/>
        </p:nvSpPr>
        <p:spPr>
          <a:xfrm>
            <a:off x="8710713" y="7559301"/>
            <a:ext cx="323223" cy="38308"/>
          </a:xfrm>
          <a:custGeom>
            <a:avLst/>
            <a:gdLst/>
            <a:ahLst/>
            <a:cxnLst/>
            <a:rect l="l" t="t" r="r" b="b"/>
            <a:pathLst>
              <a:path w="257175" h="30479">
                <a:moveTo>
                  <a:pt x="0" y="30479"/>
                </a:moveTo>
                <a:lnTo>
                  <a:pt x="25679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1212" name="object 21212"/>
          <p:cNvGrpSpPr/>
          <p:nvPr/>
        </p:nvGrpSpPr>
        <p:grpSpPr>
          <a:xfrm>
            <a:off x="8784456" y="7241347"/>
            <a:ext cx="434955" cy="61452"/>
            <a:chOff x="6989419" y="6854190"/>
            <a:chExt cx="346075" cy="48895"/>
          </a:xfrm>
        </p:grpSpPr>
        <p:sp>
          <p:nvSpPr>
            <p:cNvPr id="21213" name="object 21213"/>
            <p:cNvSpPr/>
            <p:nvPr/>
          </p:nvSpPr>
          <p:spPr>
            <a:xfrm>
              <a:off x="6998563" y="6860286"/>
              <a:ext cx="334645" cy="37465"/>
            </a:xfrm>
            <a:custGeom>
              <a:avLst/>
              <a:gdLst/>
              <a:ahLst/>
              <a:cxnLst/>
              <a:rect l="l" t="t" r="r" b="b"/>
              <a:pathLst>
                <a:path w="334645" h="37465">
                  <a:moveTo>
                    <a:pt x="334518" y="0"/>
                  </a:moveTo>
                  <a:lnTo>
                    <a:pt x="0" y="3733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14" name="object 21214"/>
            <p:cNvSpPr/>
            <p:nvPr/>
          </p:nvSpPr>
          <p:spPr>
            <a:xfrm>
              <a:off x="6991705" y="6856476"/>
              <a:ext cx="341630" cy="37465"/>
            </a:xfrm>
            <a:custGeom>
              <a:avLst/>
              <a:gdLst/>
              <a:ahLst/>
              <a:cxnLst/>
              <a:rect l="l" t="t" r="r" b="b"/>
              <a:pathLst>
                <a:path w="341629" h="37465">
                  <a:moveTo>
                    <a:pt x="341375" y="0"/>
                  </a:moveTo>
                  <a:lnTo>
                    <a:pt x="0" y="3733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15" name="object 21215"/>
            <p:cNvSpPr/>
            <p:nvPr/>
          </p:nvSpPr>
          <p:spPr>
            <a:xfrm>
              <a:off x="6998563" y="6880098"/>
              <a:ext cx="175260" cy="20955"/>
            </a:xfrm>
            <a:custGeom>
              <a:avLst/>
              <a:gdLst/>
              <a:ahLst/>
              <a:cxnLst/>
              <a:rect l="l" t="t" r="r" b="b"/>
              <a:pathLst>
                <a:path w="175259" h="20954">
                  <a:moveTo>
                    <a:pt x="175259" y="0"/>
                  </a:moveTo>
                  <a:lnTo>
                    <a:pt x="0" y="20573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1216" name="object 21216"/>
          <p:cNvGrpSpPr/>
          <p:nvPr/>
        </p:nvGrpSpPr>
        <p:grpSpPr>
          <a:xfrm>
            <a:off x="8707840" y="7479813"/>
            <a:ext cx="337589" cy="116520"/>
            <a:chOff x="6928459" y="7043928"/>
            <a:chExt cx="268605" cy="92710"/>
          </a:xfrm>
        </p:grpSpPr>
        <p:sp>
          <p:nvSpPr>
            <p:cNvPr id="21217" name="object 21217"/>
            <p:cNvSpPr/>
            <p:nvPr/>
          </p:nvSpPr>
          <p:spPr>
            <a:xfrm>
              <a:off x="7032091" y="7046214"/>
              <a:ext cx="159385" cy="17145"/>
            </a:xfrm>
            <a:custGeom>
              <a:avLst/>
              <a:gdLst/>
              <a:ahLst/>
              <a:cxnLst/>
              <a:rect l="l" t="t" r="r" b="b"/>
              <a:pathLst>
                <a:path w="159384" h="17145">
                  <a:moveTo>
                    <a:pt x="159257" y="0"/>
                  </a:moveTo>
                  <a:lnTo>
                    <a:pt x="0" y="1676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18" name="object 21218"/>
            <p:cNvSpPr/>
            <p:nvPr/>
          </p:nvSpPr>
          <p:spPr>
            <a:xfrm>
              <a:off x="6930745" y="7100316"/>
              <a:ext cx="226695" cy="26670"/>
            </a:xfrm>
            <a:custGeom>
              <a:avLst/>
              <a:gdLst/>
              <a:ahLst/>
              <a:cxnLst/>
              <a:rect l="l" t="t" r="r" b="b"/>
              <a:pathLst>
                <a:path w="226695" h="26670">
                  <a:moveTo>
                    <a:pt x="0" y="26670"/>
                  </a:moveTo>
                  <a:lnTo>
                    <a:pt x="226314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19" name="object 21219"/>
            <p:cNvSpPr/>
            <p:nvPr/>
          </p:nvSpPr>
          <p:spPr>
            <a:xfrm>
              <a:off x="6940651" y="7110222"/>
              <a:ext cx="216535" cy="24130"/>
            </a:xfrm>
            <a:custGeom>
              <a:avLst/>
              <a:gdLst/>
              <a:ahLst/>
              <a:cxnLst/>
              <a:rect l="l" t="t" r="r" b="b"/>
              <a:pathLst>
                <a:path w="216534" h="24129">
                  <a:moveTo>
                    <a:pt x="0" y="23622"/>
                  </a:moveTo>
                  <a:lnTo>
                    <a:pt x="21640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20" name="object 21220"/>
            <p:cNvSpPr/>
            <p:nvPr/>
          </p:nvSpPr>
          <p:spPr>
            <a:xfrm>
              <a:off x="6930745" y="7103364"/>
              <a:ext cx="226695" cy="27940"/>
            </a:xfrm>
            <a:custGeom>
              <a:avLst/>
              <a:gdLst/>
              <a:ahLst/>
              <a:cxnLst/>
              <a:rect l="l" t="t" r="r" b="b"/>
              <a:pathLst>
                <a:path w="226695" h="27940">
                  <a:moveTo>
                    <a:pt x="0" y="27432"/>
                  </a:moveTo>
                  <a:lnTo>
                    <a:pt x="22631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21" name="object 21221"/>
            <p:cNvSpPr/>
            <p:nvPr/>
          </p:nvSpPr>
          <p:spPr>
            <a:xfrm>
              <a:off x="7025233" y="7053072"/>
              <a:ext cx="169545" cy="20320"/>
            </a:xfrm>
            <a:custGeom>
              <a:avLst/>
              <a:gdLst/>
              <a:ahLst/>
              <a:cxnLst/>
              <a:rect l="l" t="t" r="r" b="b"/>
              <a:pathLst>
                <a:path w="169545" h="20320">
                  <a:moveTo>
                    <a:pt x="0" y="19812"/>
                  </a:moveTo>
                  <a:lnTo>
                    <a:pt x="169164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22" name="object 21222"/>
            <p:cNvSpPr/>
            <p:nvPr/>
          </p:nvSpPr>
          <p:spPr>
            <a:xfrm>
              <a:off x="7032091" y="7049262"/>
              <a:ext cx="159385" cy="17145"/>
            </a:xfrm>
            <a:custGeom>
              <a:avLst/>
              <a:gdLst/>
              <a:ahLst/>
              <a:cxnLst/>
              <a:rect l="l" t="t" r="r" b="b"/>
              <a:pathLst>
                <a:path w="159384" h="17145">
                  <a:moveTo>
                    <a:pt x="0" y="16763"/>
                  </a:moveTo>
                  <a:lnTo>
                    <a:pt x="15925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1223" name="object 21223"/>
          <p:cNvGrpSpPr/>
          <p:nvPr/>
        </p:nvGrpSpPr>
        <p:grpSpPr>
          <a:xfrm>
            <a:off x="7951259" y="6944459"/>
            <a:ext cx="3167587" cy="434955"/>
            <a:chOff x="6326479" y="6617969"/>
            <a:chExt cx="2520315" cy="346075"/>
          </a:xfrm>
        </p:grpSpPr>
        <p:sp>
          <p:nvSpPr>
            <p:cNvPr id="21224" name="object 21224"/>
            <p:cNvSpPr/>
            <p:nvPr/>
          </p:nvSpPr>
          <p:spPr>
            <a:xfrm>
              <a:off x="6883501" y="6853427"/>
              <a:ext cx="273685" cy="30480"/>
            </a:xfrm>
            <a:custGeom>
              <a:avLst/>
              <a:gdLst/>
              <a:ahLst/>
              <a:cxnLst/>
              <a:rect l="l" t="t" r="r" b="b"/>
              <a:pathLst>
                <a:path w="273684" h="30479">
                  <a:moveTo>
                    <a:pt x="0" y="30479"/>
                  </a:moveTo>
                  <a:lnTo>
                    <a:pt x="27355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1225" name="object 21225"/>
            <p:cNvPicPr/>
            <p:nvPr/>
          </p:nvPicPr>
          <p:blipFill>
            <a:blip r:embed="rId115" cstate="print"/>
            <a:stretch>
              <a:fillRect/>
            </a:stretch>
          </p:blipFill>
          <p:spPr>
            <a:xfrm>
              <a:off x="6907885" y="6844283"/>
              <a:ext cx="224789" cy="119634"/>
            </a:xfrm>
            <a:prstGeom prst="rect">
              <a:avLst/>
            </a:prstGeom>
          </p:spPr>
        </p:pic>
        <p:sp>
          <p:nvSpPr>
            <p:cNvPr id="21226" name="object 21226"/>
            <p:cNvSpPr/>
            <p:nvPr/>
          </p:nvSpPr>
          <p:spPr>
            <a:xfrm>
              <a:off x="6328765" y="6620255"/>
              <a:ext cx="2515870" cy="280670"/>
            </a:xfrm>
            <a:custGeom>
              <a:avLst/>
              <a:gdLst/>
              <a:ahLst/>
              <a:cxnLst/>
              <a:rect l="l" t="t" r="r" b="b"/>
              <a:pathLst>
                <a:path w="2515870" h="280670">
                  <a:moveTo>
                    <a:pt x="0" y="280415"/>
                  </a:moveTo>
                  <a:lnTo>
                    <a:pt x="251536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1227" name="object 21227"/>
          <p:cNvSpPr/>
          <p:nvPr/>
        </p:nvSpPr>
        <p:spPr>
          <a:xfrm>
            <a:off x="8513427" y="2648226"/>
            <a:ext cx="796486" cy="21548"/>
          </a:xfrm>
          <a:custGeom>
            <a:avLst/>
            <a:gdLst/>
            <a:ahLst/>
            <a:cxnLst/>
            <a:rect l="l" t="t" r="r" b="b"/>
            <a:pathLst>
              <a:path w="633729" h="17144">
                <a:moveTo>
                  <a:pt x="0" y="0"/>
                </a:moveTo>
                <a:lnTo>
                  <a:pt x="633222" y="0"/>
                </a:lnTo>
              </a:path>
              <a:path w="633729" h="17144">
                <a:moveTo>
                  <a:pt x="0" y="12953"/>
                </a:moveTo>
                <a:lnTo>
                  <a:pt x="633222" y="12953"/>
                </a:lnTo>
              </a:path>
              <a:path w="633729" h="17144">
                <a:moveTo>
                  <a:pt x="0" y="0"/>
                </a:moveTo>
                <a:lnTo>
                  <a:pt x="633222" y="0"/>
                </a:lnTo>
              </a:path>
              <a:path w="633729" h="17144">
                <a:moveTo>
                  <a:pt x="0" y="16763"/>
                </a:moveTo>
                <a:lnTo>
                  <a:pt x="633222" y="16763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1228" name="object 21228"/>
          <p:cNvGrpSpPr/>
          <p:nvPr/>
        </p:nvGrpSpPr>
        <p:grpSpPr>
          <a:xfrm>
            <a:off x="8663786" y="2377197"/>
            <a:ext cx="247405" cy="35914"/>
            <a:chOff x="6893407" y="2983992"/>
            <a:chExt cx="196850" cy="28575"/>
          </a:xfrm>
        </p:grpSpPr>
        <p:sp>
          <p:nvSpPr>
            <p:cNvPr id="21229" name="object 21229"/>
            <p:cNvSpPr/>
            <p:nvPr/>
          </p:nvSpPr>
          <p:spPr>
            <a:xfrm>
              <a:off x="6897217" y="3003042"/>
              <a:ext cx="186055" cy="0"/>
            </a:xfrm>
            <a:custGeom>
              <a:avLst/>
              <a:gdLst/>
              <a:ahLst/>
              <a:cxnLst/>
              <a:rect l="l" t="t" r="r" b="b"/>
              <a:pathLst>
                <a:path w="186054">
                  <a:moveTo>
                    <a:pt x="0" y="0"/>
                  </a:moveTo>
                  <a:lnTo>
                    <a:pt x="18592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30" name="object 21230"/>
            <p:cNvSpPr/>
            <p:nvPr/>
          </p:nvSpPr>
          <p:spPr>
            <a:xfrm>
              <a:off x="6893407" y="3006852"/>
              <a:ext cx="193040" cy="0"/>
            </a:xfrm>
            <a:custGeom>
              <a:avLst/>
              <a:gdLst/>
              <a:ahLst/>
              <a:cxnLst/>
              <a:rect l="l" t="t" r="r" b="b"/>
              <a:pathLst>
                <a:path w="193040">
                  <a:moveTo>
                    <a:pt x="0" y="0"/>
                  </a:moveTo>
                  <a:lnTo>
                    <a:pt x="19278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31" name="object 21231"/>
            <p:cNvSpPr/>
            <p:nvPr/>
          </p:nvSpPr>
          <p:spPr>
            <a:xfrm>
              <a:off x="6913981" y="2986278"/>
              <a:ext cx="169545" cy="0"/>
            </a:xfrm>
            <a:custGeom>
              <a:avLst/>
              <a:gdLst/>
              <a:ahLst/>
              <a:cxnLst/>
              <a:rect l="l" t="t" r="r" b="b"/>
              <a:pathLst>
                <a:path w="169545">
                  <a:moveTo>
                    <a:pt x="0" y="0"/>
                  </a:moveTo>
                  <a:lnTo>
                    <a:pt x="16916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32" name="object 21232"/>
            <p:cNvSpPr/>
            <p:nvPr/>
          </p:nvSpPr>
          <p:spPr>
            <a:xfrm>
              <a:off x="6968083" y="3009900"/>
              <a:ext cx="121920" cy="0"/>
            </a:xfrm>
            <a:custGeom>
              <a:avLst/>
              <a:gdLst/>
              <a:ahLst/>
              <a:cxnLst/>
              <a:rect l="l" t="t" r="r" b="b"/>
              <a:pathLst>
                <a:path w="121920">
                  <a:moveTo>
                    <a:pt x="121920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1233" name="object 21233"/>
          <p:cNvSpPr/>
          <p:nvPr/>
        </p:nvSpPr>
        <p:spPr>
          <a:xfrm>
            <a:off x="8668575" y="1207846"/>
            <a:ext cx="1214679" cy="0"/>
          </a:xfrm>
          <a:custGeom>
            <a:avLst/>
            <a:gdLst/>
            <a:ahLst/>
            <a:cxnLst/>
            <a:rect l="l" t="t" r="r" b="b"/>
            <a:pathLst>
              <a:path w="966470">
                <a:moveTo>
                  <a:pt x="0" y="0"/>
                </a:moveTo>
                <a:lnTo>
                  <a:pt x="9662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34" name="object 21234"/>
          <p:cNvSpPr/>
          <p:nvPr/>
        </p:nvSpPr>
        <p:spPr>
          <a:xfrm>
            <a:off x="12848927" y="-108989"/>
            <a:ext cx="212290" cy="12769"/>
          </a:xfrm>
          <a:custGeom>
            <a:avLst/>
            <a:gdLst/>
            <a:ahLst/>
            <a:cxnLst/>
            <a:rect l="l" t="t" r="r" b="b"/>
            <a:pathLst>
              <a:path w="168909" h="10159">
                <a:moveTo>
                  <a:pt x="0" y="9905"/>
                </a:moveTo>
                <a:lnTo>
                  <a:pt x="168402" y="9905"/>
                </a:lnTo>
              </a:path>
              <a:path w="168909" h="10159">
                <a:moveTo>
                  <a:pt x="0" y="0"/>
                </a:moveTo>
                <a:lnTo>
                  <a:pt x="168402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35" name="object 21235"/>
          <p:cNvSpPr/>
          <p:nvPr/>
        </p:nvSpPr>
        <p:spPr>
          <a:xfrm>
            <a:off x="8506723" y="1407047"/>
            <a:ext cx="3339973" cy="0"/>
          </a:xfrm>
          <a:custGeom>
            <a:avLst/>
            <a:gdLst/>
            <a:ahLst/>
            <a:cxnLst/>
            <a:rect l="l" t="t" r="r" b="b"/>
            <a:pathLst>
              <a:path w="2657475">
                <a:moveTo>
                  <a:pt x="0" y="0"/>
                </a:moveTo>
                <a:lnTo>
                  <a:pt x="265709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36" name="object 21236"/>
          <p:cNvSpPr/>
          <p:nvPr/>
        </p:nvSpPr>
        <p:spPr>
          <a:xfrm>
            <a:off x="8513427" y="2648226"/>
            <a:ext cx="796486" cy="21548"/>
          </a:xfrm>
          <a:custGeom>
            <a:avLst/>
            <a:gdLst/>
            <a:ahLst/>
            <a:cxnLst/>
            <a:rect l="l" t="t" r="r" b="b"/>
            <a:pathLst>
              <a:path w="633729" h="17144">
                <a:moveTo>
                  <a:pt x="0" y="0"/>
                </a:moveTo>
                <a:lnTo>
                  <a:pt x="633222" y="0"/>
                </a:lnTo>
              </a:path>
              <a:path w="633729" h="17144">
                <a:moveTo>
                  <a:pt x="0" y="12953"/>
                </a:moveTo>
                <a:lnTo>
                  <a:pt x="633222" y="12953"/>
                </a:lnTo>
              </a:path>
              <a:path w="633729" h="17144">
                <a:moveTo>
                  <a:pt x="0" y="0"/>
                </a:moveTo>
                <a:lnTo>
                  <a:pt x="633222" y="0"/>
                </a:lnTo>
              </a:path>
              <a:path w="633729" h="17144">
                <a:moveTo>
                  <a:pt x="0" y="16763"/>
                </a:moveTo>
                <a:lnTo>
                  <a:pt x="633222" y="16763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1237" name="object 21237"/>
          <p:cNvGrpSpPr/>
          <p:nvPr/>
        </p:nvGrpSpPr>
        <p:grpSpPr>
          <a:xfrm>
            <a:off x="8663785" y="2377197"/>
            <a:ext cx="242617" cy="31923"/>
            <a:chOff x="6893407" y="2983992"/>
            <a:chExt cx="193040" cy="25400"/>
          </a:xfrm>
        </p:grpSpPr>
        <p:sp>
          <p:nvSpPr>
            <p:cNvPr id="21238" name="object 21238"/>
            <p:cNvSpPr/>
            <p:nvPr/>
          </p:nvSpPr>
          <p:spPr>
            <a:xfrm>
              <a:off x="6893407" y="3006852"/>
              <a:ext cx="193040" cy="0"/>
            </a:xfrm>
            <a:custGeom>
              <a:avLst/>
              <a:gdLst/>
              <a:ahLst/>
              <a:cxnLst/>
              <a:rect l="l" t="t" r="r" b="b"/>
              <a:pathLst>
                <a:path w="193040">
                  <a:moveTo>
                    <a:pt x="0" y="0"/>
                  </a:moveTo>
                  <a:lnTo>
                    <a:pt x="19278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39" name="object 21239"/>
            <p:cNvSpPr/>
            <p:nvPr/>
          </p:nvSpPr>
          <p:spPr>
            <a:xfrm>
              <a:off x="6913981" y="2986278"/>
              <a:ext cx="169545" cy="0"/>
            </a:xfrm>
            <a:custGeom>
              <a:avLst/>
              <a:gdLst/>
              <a:ahLst/>
              <a:cxnLst/>
              <a:rect l="l" t="t" r="r" b="b"/>
              <a:pathLst>
                <a:path w="169545">
                  <a:moveTo>
                    <a:pt x="0" y="0"/>
                  </a:moveTo>
                  <a:lnTo>
                    <a:pt x="16916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40" name="object 21240"/>
            <p:cNvSpPr/>
            <p:nvPr/>
          </p:nvSpPr>
          <p:spPr>
            <a:xfrm>
              <a:off x="6897217" y="3003042"/>
              <a:ext cx="186055" cy="0"/>
            </a:xfrm>
            <a:custGeom>
              <a:avLst/>
              <a:gdLst/>
              <a:ahLst/>
              <a:cxnLst/>
              <a:rect l="l" t="t" r="r" b="b"/>
              <a:pathLst>
                <a:path w="186054">
                  <a:moveTo>
                    <a:pt x="0" y="0"/>
                  </a:moveTo>
                  <a:lnTo>
                    <a:pt x="18592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1241" name="object 21241"/>
          <p:cNvSpPr/>
          <p:nvPr/>
        </p:nvSpPr>
        <p:spPr>
          <a:xfrm>
            <a:off x="8689644" y="1432906"/>
            <a:ext cx="539502" cy="0"/>
          </a:xfrm>
          <a:custGeom>
            <a:avLst/>
            <a:gdLst/>
            <a:ahLst/>
            <a:cxnLst/>
            <a:rect l="l" t="t" r="r" b="b"/>
            <a:pathLst>
              <a:path w="429259">
                <a:moveTo>
                  <a:pt x="429005" y="0"/>
                </a:moveTo>
                <a:lnTo>
                  <a:pt x="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1242" name="object 21242"/>
          <p:cNvGrpSpPr/>
          <p:nvPr/>
        </p:nvGrpSpPr>
        <p:grpSpPr>
          <a:xfrm>
            <a:off x="8659955" y="1090050"/>
            <a:ext cx="323223" cy="27135"/>
            <a:chOff x="6890359" y="1959864"/>
            <a:chExt cx="257175" cy="21590"/>
          </a:xfrm>
        </p:grpSpPr>
        <p:sp>
          <p:nvSpPr>
            <p:cNvPr id="21243" name="object 21243"/>
            <p:cNvSpPr/>
            <p:nvPr/>
          </p:nvSpPr>
          <p:spPr>
            <a:xfrm>
              <a:off x="6907123" y="1978914"/>
              <a:ext cx="223520" cy="0"/>
            </a:xfrm>
            <a:custGeom>
              <a:avLst/>
              <a:gdLst/>
              <a:ahLst/>
              <a:cxnLst/>
              <a:rect l="l" t="t" r="r" b="b"/>
              <a:pathLst>
                <a:path w="223520">
                  <a:moveTo>
                    <a:pt x="223266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44" name="object 21244"/>
            <p:cNvSpPr/>
            <p:nvPr/>
          </p:nvSpPr>
          <p:spPr>
            <a:xfrm>
              <a:off x="6907123" y="1975866"/>
              <a:ext cx="226695" cy="0"/>
            </a:xfrm>
            <a:custGeom>
              <a:avLst/>
              <a:gdLst/>
              <a:ahLst/>
              <a:cxnLst/>
              <a:rect l="l" t="t" r="r" b="b"/>
              <a:pathLst>
                <a:path w="226695">
                  <a:moveTo>
                    <a:pt x="226314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45" name="object 21245"/>
            <p:cNvSpPr/>
            <p:nvPr/>
          </p:nvSpPr>
          <p:spPr>
            <a:xfrm>
              <a:off x="6890359" y="1962150"/>
              <a:ext cx="257175" cy="0"/>
            </a:xfrm>
            <a:custGeom>
              <a:avLst/>
              <a:gdLst/>
              <a:ahLst/>
              <a:cxnLst/>
              <a:rect l="l" t="t" r="r" b="b"/>
              <a:pathLst>
                <a:path w="257175">
                  <a:moveTo>
                    <a:pt x="0" y="0"/>
                  </a:moveTo>
                  <a:lnTo>
                    <a:pt x="25679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46" name="object 21246"/>
            <p:cNvSpPr/>
            <p:nvPr/>
          </p:nvSpPr>
          <p:spPr>
            <a:xfrm>
              <a:off x="6893407" y="1965960"/>
              <a:ext cx="250190" cy="0"/>
            </a:xfrm>
            <a:custGeom>
              <a:avLst/>
              <a:gdLst/>
              <a:ahLst/>
              <a:cxnLst/>
              <a:rect l="l" t="t" r="r" b="b"/>
              <a:pathLst>
                <a:path w="250190">
                  <a:moveTo>
                    <a:pt x="0" y="0"/>
                  </a:moveTo>
                  <a:lnTo>
                    <a:pt x="24993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1247" name="object 21247"/>
          <p:cNvSpPr/>
          <p:nvPr/>
        </p:nvSpPr>
        <p:spPr>
          <a:xfrm>
            <a:off x="8672405" y="1403217"/>
            <a:ext cx="3177962" cy="0"/>
          </a:xfrm>
          <a:custGeom>
            <a:avLst/>
            <a:gdLst/>
            <a:ahLst/>
            <a:cxnLst/>
            <a:rect l="l" t="t" r="r" b="b"/>
            <a:pathLst>
              <a:path w="2528570">
                <a:moveTo>
                  <a:pt x="0" y="0"/>
                </a:moveTo>
                <a:lnTo>
                  <a:pt x="25283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21248" name="object 21248"/>
          <p:cNvPicPr/>
          <p:nvPr/>
        </p:nvPicPr>
        <p:blipFill>
          <a:blip r:embed="rId116" cstate="print"/>
          <a:stretch>
            <a:fillRect/>
          </a:stretch>
        </p:blipFill>
        <p:spPr>
          <a:xfrm>
            <a:off x="8681025" y="1175286"/>
            <a:ext cx="283477" cy="121626"/>
          </a:xfrm>
          <a:prstGeom prst="rect">
            <a:avLst/>
          </a:prstGeom>
        </p:spPr>
      </p:pic>
      <p:sp>
        <p:nvSpPr>
          <p:cNvPr id="21249" name="object 21249"/>
          <p:cNvSpPr/>
          <p:nvPr/>
        </p:nvSpPr>
        <p:spPr>
          <a:xfrm>
            <a:off x="8693474" y="2329312"/>
            <a:ext cx="200319" cy="0"/>
          </a:xfrm>
          <a:custGeom>
            <a:avLst/>
            <a:gdLst/>
            <a:ahLst/>
            <a:cxnLst/>
            <a:rect l="l" t="t" r="r" b="b"/>
            <a:pathLst>
              <a:path w="159384">
                <a:moveTo>
                  <a:pt x="0" y="0"/>
                </a:moveTo>
                <a:lnTo>
                  <a:pt x="15925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50" name="object 21250"/>
          <p:cNvSpPr/>
          <p:nvPr/>
        </p:nvSpPr>
        <p:spPr>
          <a:xfrm>
            <a:off x="8766259" y="1513351"/>
            <a:ext cx="250598" cy="0"/>
          </a:xfrm>
          <a:custGeom>
            <a:avLst/>
            <a:gdLst/>
            <a:ahLst/>
            <a:cxnLst/>
            <a:rect l="l" t="t" r="r" b="b"/>
            <a:pathLst>
              <a:path w="199390">
                <a:moveTo>
                  <a:pt x="0" y="0"/>
                </a:moveTo>
                <a:lnTo>
                  <a:pt x="19888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51" name="object 21251"/>
          <p:cNvSpPr/>
          <p:nvPr/>
        </p:nvSpPr>
        <p:spPr>
          <a:xfrm>
            <a:off x="10465216" y="1347671"/>
            <a:ext cx="30327" cy="30327"/>
          </a:xfrm>
          <a:custGeom>
            <a:avLst/>
            <a:gdLst/>
            <a:ahLst/>
            <a:cxnLst/>
            <a:rect l="l" t="t" r="r" b="b"/>
            <a:pathLst>
              <a:path w="24129" h="24130">
                <a:moveTo>
                  <a:pt x="0" y="23622"/>
                </a:moveTo>
                <a:lnTo>
                  <a:pt x="23621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1252" name="object 21252"/>
          <p:cNvGrpSpPr/>
          <p:nvPr/>
        </p:nvGrpSpPr>
        <p:grpSpPr>
          <a:xfrm>
            <a:off x="10352208" y="1344797"/>
            <a:ext cx="35914" cy="845169"/>
            <a:chOff x="8236813" y="2162555"/>
            <a:chExt cx="28575" cy="672465"/>
          </a:xfrm>
        </p:grpSpPr>
        <p:sp>
          <p:nvSpPr>
            <p:cNvPr id="21253" name="object 21253"/>
            <p:cNvSpPr/>
            <p:nvPr/>
          </p:nvSpPr>
          <p:spPr>
            <a:xfrm>
              <a:off x="8239099" y="2164841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29" h="24130">
                  <a:moveTo>
                    <a:pt x="23622" y="23622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54" name="object 21254"/>
            <p:cNvSpPr/>
            <p:nvPr/>
          </p:nvSpPr>
          <p:spPr>
            <a:xfrm>
              <a:off x="8262721" y="2188463"/>
              <a:ext cx="0" cy="646430"/>
            </a:xfrm>
            <a:custGeom>
              <a:avLst/>
              <a:gdLst/>
              <a:ahLst/>
              <a:cxnLst/>
              <a:rect l="l" t="t" r="r" b="b"/>
              <a:pathLst>
                <a:path h="646430">
                  <a:moveTo>
                    <a:pt x="0" y="646176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21255" name="object 21255"/>
          <p:cNvPicPr/>
          <p:nvPr/>
        </p:nvPicPr>
        <p:blipFill>
          <a:blip r:embed="rId117" cstate="print"/>
          <a:stretch>
            <a:fillRect/>
          </a:stretch>
        </p:blipFill>
        <p:spPr>
          <a:xfrm>
            <a:off x="10148218" y="2441362"/>
            <a:ext cx="236551" cy="256662"/>
          </a:xfrm>
          <a:prstGeom prst="rect">
            <a:avLst/>
          </a:prstGeom>
        </p:spPr>
      </p:pic>
      <p:grpSp>
        <p:nvGrpSpPr>
          <p:cNvPr id="21256" name="object 21256"/>
          <p:cNvGrpSpPr/>
          <p:nvPr/>
        </p:nvGrpSpPr>
        <p:grpSpPr>
          <a:xfrm>
            <a:off x="13154433" y="1498030"/>
            <a:ext cx="696726" cy="23144"/>
            <a:chOff x="10466425" y="2284476"/>
            <a:chExt cx="554355" cy="18415"/>
          </a:xfrm>
        </p:grpSpPr>
        <p:sp>
          <p:nvSpPr>
            <p:cNvPr id="21257" name="object 21257"/>
            <p:cNvSpPr/>
            <p:nvPr/>
          </p:nvSpPr>
          <p:spPr>
            <a:xfrm>
              <a:off x="10730077" y="2293620"/>
              <a:ext cx="290830" cy="0"/>
            </a:xfrm>
            <a:custGeom>
              <a:avLst/>
              <a:gdLst/>
              <a:ahLst/>
              <a:cxnLst/>
              <a:rect l="l" t="t" r="r" b="b"/>
              <a:pathLst>
                <a:path w="290829">
                  <a:moveTo>
                    <a:pt x="290322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58" name="object 21258"/>
            <p:cNvSpPr/>
            <p:nvPr/>
          </p:nvSpPr>
          <p:spPr>
            <a:xfrm>
              <a:off x="10730077" y="2286762"/>
              <a:ext cx="290830" cy="0"/>
            </a:xfrm>
            <a:custGeom>
              <a:avLst/>
              <a:gdLst/>
              <a:ahLst/>
              <a:cxnLst/>
              <a:rect l="l" t="t" r="r" b="b"/>
              <a:pathLst>
                <a:path w="290829">
                  <a:moveTo>
                    <a:pt x="290322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59" name="object 21259"/>
            <p:cNvSpPr/>
            <p:nvPr/>
          </p:nvSpPr>
          <p:spPr>
            <a:xfrm>
              <a:off x="10739983" y="2289810"/>
              <a:ext cx="280670" cy="0"/>
            </a:xfrm>
            <a:custGeom>
              <a:avLst/>
              <a:gdLst/>
              <a:ahLst/>
              <a:cxnLst/>
              <a:rect l="l" t="t" r="r" b="b"/>
              <a:pathLst>
                <a:path w="280670">
                  <a:moveTo>
                    <a:pt x="280416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60" name="object 21260"/>
            <p:cNvSpPr/>
            <p:nvPr/>
          </p:nvSpPr>
          <p:spPr>
            <a:xfrm>
              <a:off x="10739983" y="2293620"/>
              <a:ext cx="280670" cy="0"/>
            </a:xfrm>
            <a:custGeom>
              <a:avLst/>
              <a:gdLst/>
              <a:ahLst/>
              <a:cxnLst/>
              <a:rect l="l" t="t" r="r" b="b"/>
              <a:pathLst>
                <a:path w="280670">
                  <a:moveTo>
                    <a:pt x="280416" y="0"/>
                  </a:moveTo>
                  <a:lnTo>
                    <a:pt x="0" y="0"/>
                  </a:lnTo>
                </a:path>
                <a:path w="280670">
                  <a:moveTo>
                    <a:pt x="280416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61" name="object 21261"/>
            <p:cNvSpPr/>
            <p:nvPr/>
          </p:nvSpPr>
          <p:spPr>
            <a:xfrm>
              <a:off x="10466425" y="2300478"/>
              <a:ext cx="554355" cy="0"/>
            </a:xfrm>
            <a:custGeom>
              <a:avLst/>
              <a:gdLst/>
              <a:ahLst/>
              <a:cxnLst/>
              <a:rect l="l" t="t" r="r" b="b"/>
              <a:pathLst>
                <a:path w="554354">
                  <a:moveTo>
                    <a:pt x="553974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1262" name="object 21262"/>
          <p:cNvSpPr/>
          <p:nvPr/>
        </p:nvSpPr>
        <p:spPr>
          <a:xfrm>
            <a:off x="13151560" y="1705849"/>
            <a:ext cx="6385" cy="6385"/>
          </a:xfrm>
          <a:custGeom>
            <a:avLst/>
            <a:gdLst/>
            <a:ahLst/>
            <a:cxnLst/>
            <a:rect l="l" t="t" r="r" b="b"/>
            <a:pathLst>
              <a:path w="5079" h="5080">
                <a:moveTo>
                  <a:pt x="2285" y="0"/>
                </a:moveTo>
                <a:lnTo>
                  <a:pt x="3902" y="669"/>
                </a:lnTo>
                <a:lnTo>
                  <a:pt x="4571" y="2285"/>
                </a:lnTo>
                <a:lnTo>
                  <a:pt x="3902" y="3902"/>
                </a:lnTo>
                <a:lnTo>
                  <a:pt x="2285" y="4571"/>
                </a:lnTo>
                <a:lnTo>
                  <a:pt x="669" y="3902"/>
                </a:lnTo>
                <a:lnTo>
                  <a:pt x="0" y="2285"/>
                </a:lnTo>
                <a:lnTo>
                  <a:pt x="669" y="669"/>
                </a:lnTo>
                <a:lnTo>
                  <a:pt x="228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1263" name="object 21263"/>
          <p:cNvGrpSpPr/>
          <p:nvPr/>
        </p:nvGrpSpPr>
        <p:grpSpPr>
          <a:xfrm>
            <a:off x="13100802" y="1459721"/>
            <a:ext cx="400637" cy="296088"/>
            <a:chOff x="10423753" y="2253995"/>
            <a:chExt cx="318770" cy="235585"/>
          </a:xfrm>
        </p:grpSpPr>
        <p:sp>
          <p:nvSpPr>
            <p:cNvPr id="21264" name="object 21264"/>
            <p:cNvSpPr/>
            <p:nvPr/>
          </p:nvSpPr>
          <p:spPr>
            <a:xfrm>
              <a:off x="10496905" y="2279903"/>
              <a:ext cx="226695" cy="0"/>
            </a:xfrm>
            <a:custGeom>
              <a:avLst/>
              <a:gdLst/>
              <a:ahLst/>
              <a:cxnLst/>
              <a:rect l="l" t="t" r="r" b="b"/>
              <a:pathLst>
                <a:path w="226695">
                  <a:moveTo>
                    <a:pt x="226314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65" name="object 21265"/>
            <p:cNvSpPr/>
            <p:nvPr/>
          </p:nvSpPr>
          <p:spPr>
            <a:xfrm>
              <a:off x="10496905" y="2269997"/>
              <a:ext cx="226695" cy="0"/>
            </a:xfrm>
            <a:custGeom>
              <a:avLst/>
              <a:gdLst/>
              <a:ahLst/>
              <a:cxnLst/>
              <a:rect l="l" t="t" r="r" b="b"/>
              <a:pathLst>
                <a:path w="226695">
                  <a:moveTo>
                    <a:pt x="226314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66" name="object 21266"/>
            <p:cNvSpPr/>
            <p:nvPr/>
          </p:nvSpPr>
          <p:spPr>
            <a:xfrm>
              <a:off x="10449661" y="2283713"/>
              <a:ext cx="280670" cy="0"/>
            </a:xfrm>
            <a:custGeom>
              <a:avLst/>
              <a:gdLst/>
              <a:ahLst/>
              <a:cxnLst/>
              <a:rect l="l" t="t" r="r" b="b"/>
              <a:pathLst>
                <a:path w="280670">
                  <a:moveTo>
                    <a:pt x="280416" y="0"/>
                  </a:moveTo>
                  <a:lnTo>
                    <a:pt x="0" y="0"/>
                  </a:lnTo>
                </a:path>
                <a:path w="280670">
                  <a:moveTo>
                    <a:pt x="280416" y="0"/>
                  </a:moveTo>
                  <a:lnTo>
                    <a:pt x="30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67" name="object 21267"/>
            <p:cNvSpPr/>
            <p:nvPr/>
          </p:nvSpPr>
          <p:spPr>
            <a:xfrm>
              <a:off x="10490047" y="2286761"/>
              <a:ext cx="240029" cy="0"/>
            </a:xfrm>
            <a:custGeom>
              <a:avLst/>
              <a:gdLst/>
              <a:ahLst/>
              <a:cxnLst/>
              <a:rect l="l" t="t" r="r" b="b"/>
              <a:pathLst>
                <a:path w="240029">
                  <a:moveTo>
                    <a:pt x="240029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68" name="object 21268"/>
            <p:cNvSpPr/>
            <p:nvPr/>
          </p:nvSpPr>
          <p:spPr>
            <a:xfrm>
              <a:off x="10490047" y="2293619"/>
              <a:ext cx="240029" cy="0"/>
            </a:xfrm>
            <a:custGeom>
              <a:avLst/>
              <a:gdLst/>
              <a:ahLst/>
              <a:cxnLst/>
              <a:rect l="l" t="t" r="r" b="b"/>
              <a:pathLst>
                <a:path w="240029">
                  <a:moveTo>
                    <a:pt x="240029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69" name="object 21269"/>
            <p:cNvSpPr/>
            <p:nvPr/>
          </p:nvSpPr>
          <p:spPr>
            <a:xfrm>
              <a:off x="10426039" y="2256281"/>
              <a:ext cx="297180" cy="0"/>
            </a:xfrm>
            <a:custGeom>
              <a:avLst/>
              <a:gdLst/>
              <a:ahLst/>
              <a:cxnLst/>
              <a:rect l="l" t="t" r="r" b="b"/>
              <a:pathLst>
                <a:path w="297179">
                  <a:moveTo>
                    <a:pt x="297179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70" name="object 21270"/>
            <p:cNvSpPr/>
            <p:nvPr/>
          </p:nvSpPr>
          <p:spPr>
            <a:xfrm>
              <a:off x="10429087" y="2260091"/>
              <a:ext cx="294640" cy="0"/>
            </a:xfrm>
            <a:custGeom>
              <a:avLst/>
              <a:gdLst/>
              <a:ahLst/>
              <a:cxnLst/>
              <a:rect l="l" t="t" r="r" b="b"/>
              <a:pathLst>
                <a:path w="294640">
                  <a:moveTo>
                    <a:pt x="294131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71" name="object 21271"/>
            <p:cNvSpPr/>
            <p:nvPr/>
          </p:nvSpPr>
          <p:spPr>
            <a:xfrm>
              <a:off x="10723219" y="2256281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72" name="object 21272"/>
            <p:cNvSpPr/>
            <p:nvPr/>
          </p:nvSpPr>
          <p:spPr>
            <a:xfrm>
              <a:off x="10730077" y="2269997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0"/>
                  </a:moveTo>
                  <a:lnTo>
                    <a:pt x="0" y="9906"/>
                  </a:lnTo>
                </a:path>
                <a:path h="10160">
                  <a:moveTo>
                    <a:pt x="0" y="0"/>
                  </a:moveTo>
                  <a:lnTo>
                    <a:pt x="0" y="990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73" name="object 21273"/>
            <p:cNvSpPr/>
            <p:nvPr/>
          </p:nvSpPr>
          <p:spPr>
            <a:xfrm>
              <a:off x="10720934" y="2267711"/>
              <a:ext cx="18415" cy="14604"/>
            </a:xfrm>
            <a:custGeom>
              <a:avLst/>
              <a:gdLst/>
              <a:ahLst/>
              <a:cxnLst/>
              <a:rect l="l" t="t" r="r" b="b"/>
              <a:pathLst>
                <a:path w="18415" h="14605">
                  <a:moveTo>
                    <a:pt x="4572" y="12192"/>
                  </a:moveTo>
                  <a:lnTo>
                    <a:pt x="3898" y="10579"/>
                  </a:lnTo>
                  <a:lnTo>
                    <a:pt x="2286" y="9906"/>
                  </a:lnTo>
                  <a:lnTo>
                    <a:pt x="660" y="10579"/>
                  </a:lnTo>
                  <a:lnTo>
                    <a:pt x="0" y="12192"/>
                  </a:lnTo>
                  <a:lnTo>
                    <a:pt x="660" y="13817"/>
                  </a:lnTo>
                  <a:lnTo>
                    <a:pt x="2286" y="14478"/>
                  </a:lnTo>
                  <a:lnTo>
                    <a:pt x="3898" y="13817"/>
                  </a:lnTo>
                  <a:lnTo>
                    <a:pt x="4572" y="12192"/>
                  </a:lnTo>
                  <a:close/>
                </a:path>
                <a:path w="18415" h="14605">
                  <a:moveTo>
                    <a:pt x="4572" y="2286"/>
                  </a:moveTo>
                  <a:lnTo>
                    <a:pt x="3898" y="673"/>
                  </a:lnTo>
                  <a:lnTo>
                    <a:pt x="2286" y="0"/>
                  </a:lnTo>
                  <a:lnTo>
                    <a:pt x="660" y="673"/>
                  </a:lnTo>
                  <a:lnTo>
                    <a:pt x="0" y="2286"/>
                  </a:lnTo>
                  <a:lnTo>
                    <a:pt x="660" y="3911"/>
                  </a:lnTo>
                  <a:lnTo>
                    <a:pt x="2286" y="4572"/>
                  </a:lnTo>
                  <a:lnTo>
                    <a:pt x="3898" y="3911"/>
                  </a:lnTo>
                  <a:lnTo>
                    <a:pt x="4572" y="2286"/>
                  </a:lnTo>
                  <a:close/>
                </a:path>
                <a:path w="18415" h="14605">
                  <a:moveTo>
                    <a:pt x="18288" y="12192"/>
                  </a:moveTo>
                  <a:lnTo>
                    <a:pt x="17614" y="10579"/>
                  </a:lnTo>
                  <a:lnTo>
                    <a:pt x="16002" y="9906"/>
                  </a:lnTo>
                  <a:lnTo>
                    <a:pt x="14376" y="10579"/>
                  </a:lnTo>
                  <a:lnTo>
                    <a:pt x="13716" y="12192"/>
                  </a:lnTo>
                  <a:lnTo>
                    <a:pt x="14376" y="13817"/>
                  </a:lnTo>
                  <a:lnTo>
                    <a:pt x="16002" y="14478"/>
                  </a:lnTo>
                  <a:lnTo>
                    <a:pt x="17614" y="13817"/>
                  </a:lnTo>
                  <a:lnTo>
                    <a:pt x="18288" y="12192"/>
                  </a:lnTo>
                  <a:close/>
                </a:path>
                <a:path w="18415" h="14605">
                  <a:moveTo>
                    <a:pt x="18288" y="2286"/>
                  </a:moveTo>
                  <a:lnTo>
                    <a:pt x="17614" y="673"/>
                  </a:lnTo>
                  <a:lnTo>
                    <a:pt x="16002" y="0"/>
                  </a:lnTo>
                  <a:lnTo>
                    <a:pt x="14376" y="673"/>
                  </a:lnTo>
                  <a:lnTo>
                    <a:pt x="13716" y="2286"/>
                  </a:lnTo>
                  <a:lnTo>
                    <a:pt x="14376" y="3911"/>
                  </a:lnTo>
                  <a:lnTo>
                    <a:pt x="16002" y="4572"/>
                  </a:lnTo>
                  <a:lnTo>
                    <a:pt x="17614" y="3911"/>
                  </a:lnTo>
                  <a:lnTo>
                    <a:pt x="18288" y="228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74" name="object 21274"/>
            <p:cNvSpPr/>
            <p:nvPr/>
          </p:nvSpPr>
          <p:spPr>
            <a:xfrm>
              <a:off x="10723219" y="2279903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70">
                  <a:moveTo>
                    <a:pt x="13716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75" name="object 21275"/>
            <p:cNvSpPr/>
            <p:nvPr/>
          </p:nvSpPr>
          <p:spPr>
            <a:xfrm>
              <a:off x="10723219" y="2269997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70">
                  <a:moveTo>
                    <a:pt x="13716" y="0"/>
                  </a:moveTo>
                  <a:lnTo>
                    <a:pt x="0" y="0"/>
                  </a:lnTo>
                </a:path>
                <a:path w="13970">
                  <a:moveTo>
                    <a:pt x="13716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76" name="object 21276"/>
            <p:cNvSpPr/>
            <p:nvPr/>
          </p:nvSpPr>
          <p:spPr>
            <a:xfrm>
              <a:off x="10723219" y="2279903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70">
                  <a:moveTo>
                    <a:pt x="13716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77" name="object 21277"/>
            <p:cNvSpPr/>
            <p:nvPr/>
          </p:nvSpPr>
          <p:spPr>
            <a:xfrm>
              <a:off x="10730077" y="2283713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4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78" name="object 21278"/>
            <p:cNvSpPr/>
            <p:nvPr/>
          </p:nvSpPr>
          <p:spPr>
            <a:xfrm>
              <a:off x="10730077" y="2283713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6857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79" name="object 21279"/>
            <p:cNvSpPr/>
            <p:nvPr/>
          </p:nvSpPr>
          <p:spPr>
            <a:xfrm>
              <a:off x="10736935" y="2279903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80" name="object 21280"/>
            <p:cNvSpPr/>
            <p:nvPr/>
          </p:nvSpPr>
          <p:spPr>
            <a:xfrm>
              <a:off x="10733125" y="2283713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81" name="object 21281"/>
            <p:cNvSpPr/>
            <p:nvPr/>
          </p:nvSpPr>
          <p:spPr>
            <a:xfrm>
              <a:off x="10727792" y="2281427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80">
                  <a:moveTo>
                    <a:pt x="4572" y="2286"/>
                  </a:moveTo>
                  <a:lnTo>
                    <a:pt x="3898" y="673"/>
                  </a:lnTo>
                  <a:lnTo>
                    <a:pt x="2286" y="0"/>
                  </a:lnTo>
                  <a:lnTo>
                    <a:pt x="660" y="673"/>
                  </a:lnTo>
                  <a:lnTo>
                    <a:pt x="0" y="2286"/>
                  </a:lnTo>
                  <a:lnTo>
                    <a:pt x="660" y="3911"/>
                  </a:lnTo>
                  <a:lnTo>
                    <a:pt x="2286" y="4572"/>
                  </a:lnTo>
                  <a:lnTo>
                    <a:pt x="3898" y="3911"/>
                  </a:lnTo>
                  <a:lnTo>
                    <a:pt x="4572" y="228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82" name="object 21282"/>
            <p:cNvSpPr/>
            <p:nvPr/>
          </p:nvSpPr>
          <p:spPr>
            <a:xfrm>
              <a:off x="10733125" y="2279903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83" name="object 21283"/>
            <p:cNvSpPr/>
            <p:nvPr/>
          </p:nvSpPr>
          <p:spPr>
            <a:xfrm>
              <a:off x="10739983" y="2286761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5">
                  <a:moveTo>
                    <a:pt x="0" y="0"/>
                  </a:moveTo>
                  <a:lnTo>
                    <a:pt x="0" y="685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1284" name="object 21284"/>
            <p:cNvPicPr/>
            <p:nvPr/>
          </p:nvPicPr>
          <p:blipFill>
            <a:blip r:embed="rId118" cstate="print"/>
            <a:stretch>
              <a:fillRect/>
            </a:stretch>
          </p:blipFill>
          <p:spPr>
            <a:xfrm>
              <a:off x="10423753" y="2256281"/>
              <a:ext cx="75437" cy="233172"/>
            </a:xfrm>
            <a:prstGeom prst="rect">
              <a:avLst/>
            </a:prstGeom>
          </p:spPr>
        </p:pic>
      </p:grpSp>
      <p:sp>
        <p:nvSpPr>
          <p:cNvPr id="21285" name="object 21285"/>
          <p:cNvSpPr/>
          <p:nvPr/>
        </p:nvSpPr>
        <p:spPr>
          <a:xfrm>
            <a:off x="10465216" y="1377360"/>
            <a:ext cx="0" cy="812447"/>
          </a:xfrm>
          <a:custGeom>
            <a:avLst/>
            <a:gdLst/>
            <a:ahLst/>
            <a:cxnLst/>
            <a:rect l="l" t="t" r="r" b="b"/>
            <a:pathLst>
              <a:path h="646430">
                <a:moveTo>
                  <a:pt x="0" y="646176"/>
                </a:moveTo>
                <a:lnTo>
                  <a:pt x="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1286" name="object 21286"/>
          <p:cNvGrpSpPr/>
          <p:nvPr/>
        </p:nvGrpSpPr>
        <p:grpSpPr>
          <a:xfrm>
            <a:off x="7529871" y="5044386"/>
            <a:ext cx="371108" cy="23942"/>
            <a:chOff x="5991199" y="5106161"/>
            <a:chExt cx="295275" cy="19050"/>
          </a:xfrm>
        </p:grpSpPr>
        <p:sp>
          <p:nvSpPr>
            <p:cNvPr id="21287" name="object 21287"/>
            <p:cNvSpPr/>
            <p:nvPr/>
          </p:nvSpPr>
          <p:spPr>
            <a:xfrm>
              <a:off x="5991199" y="5106161"/>
              <a:ext cx="264160" cy="17145"/>
            </a:xfrm>
            <a:custGeom>
              <a:avLst/>
              <a:gdLst/>
              <a:ahLst/>
              <a:cxnLst/>
              <a:rect l="l" t="t" r="r" b="b"/>
              <a:pathLst>
                <a:path w="264160" h="17145">
                  <a:moveTo>
                    <a:pt x="263651" y="16763"/>
                  </a:moveTo>
                  <a:lnTo>
                    <a:pt x="0" y="16763"/>
                  </a:lnTo>
                </a:path>
                <a:path w="264160" h="17145">
                  <a:moveTo>
                    <a:pt x="263651" y="16763"/>
                  </a:moveTo>
                  <a:lnTo>
                    <a:pt x="263651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88" name="object 21288"/>
            <p:cNvSpPr/>
            <p:nvPr/>
          </p:nvSpPr>
          <p:spPr>
            <a:xfrm>
              <a:off x="6254851" y="5116067"/>
              <a:ext cx="31750" cy="0"/>
            </a:xfrm>
            <a:custGeom>
              <a:avLst/>
              <a:gdLst/>
              <a:ahLst/>
              <a:cxnLst/>
              <a:rect l="l" t="t" r="r" b="b"/>
              <a:pathLst>
                <a:path w="31750">
                  <a:moveTo>
                    <a:pt x="0" y="0"/>
                  </a:moveTo>
                  <a:lnTo>
                    <a:pt x="3124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1289" name="object 21289"/>
          <p:cNvSpPr/>
          <p:nvPr/>
        </p:nvSpPr>
        <p:spPr>
          <a:xfrm>
            <a:off x="7978073" y="5056835"/>
            <a:ext cx="39904" cy="0"/>
          </a:xfrm>
          <a:custGeom>
            <a:avLst/>
            <a:gdLst/>
            <a:ahLst/>
            <a:cxnLst/>
            <a:rect l="l" t="t" r="r" b="b"/>
            <a:pathLst>
              <a:path w="31750">
                <a:moveTo>
                  <a:pt x="0" y="0"/>
                </a:moveTo>
                <a:lnTo>
                  <a:pt x="3124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1290" name="object 21290"/>
          <p:cNvGrpSpPr/>
          <p:nvPr/>
        </p:nvGrpSpPr>
        <p:grpSpPr>
          <a:xfrm>
            <a:off x="8094913" y="5041513"/>
            <a:ext cx="228251" cy="27135"/>
            <a:chOff x="6440779" y="5103876"/>
            <a:chExt cx="181610" cy="21590"/>
          </a:xfrm>
        </p:grpSpPr>
        <p:sp>
          <p:nvSpPr>
            <p:cNvPr id="21291" name="object 21291"/>
            <p:cNvSpPr/>
            <p:nvPr/>
          </p:nvSpPr>
          <p:spPr>
            <a:xfrm>
              <a:off x="6440779" y="5116068"/>
              <a:ext cx="31750" cy="0"/>
            </a:xfrm>
            <a:custGeom>
              <a:avLst/>
              <a:gdLst/>
              <a:ahLst/>
              <a:cxnLst/>
              <a:rect l="l" t="t" r="r" b="b"/>
              <a:pathLst>
                <a:path w="31750">
                  <a:moveTo>
                    <a:pt x="0" y="0"/>
                  </a:moveTo>
                  <a:lnTo>
                    <a:pt x="3124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92" name="object 21292"/>
            <p:cNvSpPr/>
            <p:nvPr/>
          </p:nvSpPr>
          <p:spPr>
            <a:xfrm>
              <a:off x="6493357" y="5116068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2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93" name="object 21293"/>
            <p:cNvSpPr/>
            <p:nvPr/>
          </p:nvSpPr>
          <p:spPr>
            <a:xfrm>
              <a:off x="6488023" y="511606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5">
                  <a:moveTo>
                    <a:pt x="0" y="0"/>
                  </a:moveTo>
                  <a:lnTo>
                    <a:pt x="685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94" name="object 21294"/>
            <p:cNvSpPr/>
            <p:nvPr/>
          </p:nvSpPr>
          <p:spPr>
            <a:xfrm>
              <a:off x="6494881" y="5106162"/>
              <a:ext cx="125095" cy="17145"/>
            </a:xfrm>
            <a:custGeom>
              <a:avLst/>
              <a:gdLst/>
              <a:ahLst/>
              <a:cxnLst/>
              <a:rect l="l" t="t" r="r" b="b"/>
              <a:pathLst>
                <a:path w="125095" h="17145">
                  <a:moveTo>
                    <a:pt x="0" y="16764"/>
                  </a:moveTo>
                  <a:lnTo>
                    <a:pt x="0" y="0"/>
                  </a:lnTo>
                  <a:lnTo>
                    <a:pt x="124968" y="0"/>
                  </a:lnTo>
                  <a:lnTo>
                    <a:pt x="124968" y="16763"/>
                  </a:lnTo>
                  <a:lnTo>
                    <a:pt x="0" y="16764"/>
                  </a:lnTo>
                  <a:close/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1295" name="object 21295"/>
          <p:cNvSpPr/>
          <p:nvPr/>
        </p:nvSpPr>
        <p:spPr>
          <a:xfrm>
            <a:off x="8414784" y="5104241"/>
            <a:ext cx="813246" cy="0"/>
          </a:xfrm>
          <a:custGeom>
            <a:avLst/>
            <a:gdLst/>
            <a:ahLst/>
            <a:cxnLst/>
            <a:rect l="l" t="t" r="r" b="b"/>
            <a:pathLst>
              <a:path w="647065">
                <a:moveTo>
                  <a:pt x="0" y="0"/>
                </a:moveTo>
                <a:lnTo>
                  <a:pt x="646937" y="0"/>
                </a:lnTo>
              </a:path>
            </a:pathLst>
          </a:custGeom>
          <a:ln w="1905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96" name="object 21296"/>
          <p:cNvSpPr/>
          <p:nvPr/>
        </p:nvSpPr>
        <p:spPr>
          <a:xfrm>
            <a:off x="9322682" y="5095144"/>
            <a:ext cx="807659" cy="21548"/>
          </a:xfrm>
          <a:custGeom>
            <a:avLst/>
            <a:gdLst/>
            <a:ahLst/>
            <a:cxnLst/>
            <a:rect l="l" t="t" r="r" b="b"/>
            <a:pathLst>
              <a:path w="642620" h="17145">
                <a:moveTo>
                  <a:pt x="0" y="16764"/>
                </a:moveTo>
                <a:lnTo>
                  <a:pt x="0" y="0"/>
                </a:lnTo>
                <a:lnTo>
                  <a:pt x="642366" y="0"/>
                </a:lnTo>
                <a:lnTo>
                  <a:pt x="642366" y="16763"/>
                </a:lnTo>
                <a:lnTo>
                  <a:pt x="0" y="16764"/>
                </a:lnTo>
                <a:close/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97" name="object 21297"/>
          <p:cNvSpPr/>
          <p:nvPr/>
        </p:nvSpPr>
        <p:spPr>
          <a:xfrm>
            <a:off x="12793381" y="5821080"/>
            <a:ext cx="21548" cy="221867"/>
          </a:xfrm>
          <a:custGeom>
            <a:avLst/>
            <a:gdLst/>
            <a:ahLst/>
            <a:cxnLst/>
            <a:rect l="l" t="t" r="r" b="b"/>
            <a:pathLst>
              <a:path w="17145" h="176529">
                <a:moveTo>
                  <a:pt x="0" y="176022"/>
                </a:moveTo>
                <a:lnTo>
                  <a:pt x="0" y="0"/>
                </a:lnTo>
                <a:lnTo>
                  <a:pt x="16764" y="0"/>
                </a:lnTo>
                <a:lnTo>
                  <a:pt x="16764" y="176022"/>
                </a:lnTo>
                <a:lnTo>
                  <a:pt x="0" y="176022"/>
                </a:lnTo>
                <a:close/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98" name="object 21298"/>
          <p:cNvSpPr/>
          <p:nvPr/>
        </p:nvSpPr>
        <p:spPr>
          <a:xfrm>
            <a:off x="11837598" y="6785483"/>
            <a:ext cx="743812" cy="81403"/>
          </a:xfrm>
          <a:custGeom>
            <a:avLst/>
            <a:gdLst/>
            <a:ahLst/>
            <a:cxnLst/>
            <a:rect l="l" t="t" r="r" b="b"/>
            <a:pathLst>
              <a:path w="591820" h="64770">
                <a:moveTo>
                  <a:pt x="0" y="64770"/>
                </a:moveTo>
                <a:lnTo>
                  <a:pt x="591312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99" name="object 21299"/>
          <p:cNvSpPr/>
          <p:nvPr/>
        </p:nvSpPr>
        <p:spPr>
          <a:xfrm>
            <a:off x="11790671" y="5800010"/>
            <a:ext cx="1041497" cy="21548"/>
          </a:xfrm>
          <a:custGeom>
            <a:avLst/>
            <a:gdLst/>
            <a:ahLst/>
            <a:cxnLst/>
            <a:rect l="l" t="t" r="r" b="b"/>
            <a:pathLst>
              <a:path w="828675" h="17145">
                <a:moveTo>
                  <a:pt x="828294" y="0"/>
                </a:moveTo>
                <a:lnTo>
                  <a:pt x="828294" y="16763"/>
                </a:lnTo>
                <a:lnTo>
                  <a:pt x="0" y="16763"/>
                </a:lnTo>
                <a:lnTo>
                  <a:pt x="0" y="0"/>
                </a:lnTo>
                <a:lnTo>
                  <a:pt x="828294" y="0"/>
                </a:lnTo>
                <a:close/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00" name="object 21300"/>
          <p:cNvSpPr/>
          <p:nvPr/>
        </p:nvSpPr>
        <p:spPr>
          <a:xfrm>
            <a:off x="11790671" y="5473436"/>
            <a:ext cx="1036708" cy="21548"/>
          </a:xfrm>
          <a:custGeom>
            <a:avLst/>
            <a:gdLst/>
            <a:ahLst/>
            <a:cxnLst/>
            <a:rect l="l" t="t" r="r" b="b"/>
            <a:pathLst>
              <a:path w="824865" h="17145">
                <a:moveTo>
                  <a:pt x="824483" y="0"/>
                </a:moveTo>
                <a:lnTo>
                  <a:pt x="824483" y="16763"/>
                </a:lnTo>
                <a:lnTo>
                  <a:pt x="0" y="16763"/>
                </a:lnTo>
                <a:lnTo>
                  <a:pt x="0" y="0"/>
                </a:lnTo>
                <a:lnTo>
                  <a:pt x="824483" y="0"/>
                </a:lnTo>
                <a:close/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1301" name="object 21301"/>
          <p:cNvGrpSpPr/>
          <p:nvPr/>
        </p:nvGrpSpPr>
        <p:grpSpPr>
          <a:xfrm>
            <a:off x="10226270" y="3826193"/>
            <a:ext cx="38308" cy="78212"/>
            <a:chOff x="8136610" y="4136897"/>
            <a:chExt cx="30480" cy="62230"/>
          </a:xfrm>
        </p:grpSpPr>
        <p:sp>
          <p:nvSpPr>
            <p:cNvPr id="21302" name="object 21302"/>
            <p:cNvSpPr/>
            <p:nvPr/>
          </p:nvSpPr>
          <p:spPr>
            <a:xfrm>
              <a:off x="8136991" y="4138421"/>
              <a:ext cx="26670" cy="57150"/>
            </a:xfrm>
            <a:custGeom>
              <a:avLst/>
              <a:gdLst/>
              <a:ahLst/>
              <a:cxnLst/>
              <a:rect l="l" t="t" r="r" b="b"/>
              <a:pathLst>
                <a:path w="26670" h="57150">
                  <a:moveTo>
                    <a:pt x="3048" y="57150"/>
                  </a:moveTo>
                  <a:lnTo>
                    <a:pt x="26670" y="0"/>
                  </a:lnTo>
                  <a:lnTo>
                    <a:pt x="0" y="0"/>
                  </a:lnTo>
                  <a:lnTo>
                    <a:pt x="3048" y="5715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03" name="object 21303"/>
            <p:cNvSpPr/>
            <p:nvPr/>
          </p:nvSpPr>
          <p:spPr>
            <a:xfrm>
              <a:off x="8136991" y="4138421"/>
              <a:ext cx="26670" cy="57150"/>
            </a:xfrm>
            <a:custGeom>
              <a:avLst/>
              <a:gdLst/>
              <a:ahLst/>
              <a:cxnLst/>
              <a:rect l="l" t="t" r="r" b="b"/>
              <a:pathLst>
                <a:path w="26670" h="57150">
                  <a:moveTo>
                    <a:pt x="26670" y="0"/>
                  </a:moveTo>
                  <a:lnTo>
                    <a:pt x="0" y="0"/>
                  </a:lnTo>
                  <a:lnTo>
                    <a:pt x="3048" y="57150"/>
                  </a:lnTo>
                  <a:lnTo>
                    <a:pt x="2667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04" name="object 21304"/>
            <p:cNvSpPr/>
            <p:nvPr/>
          </p:nvSpPr>
          <p:spPr>
            <a:xfrm>
              <a:off x="8140801" y="4139183"/>
              <a:ext cx="24130" cy="57150"/>
            </a:xfrm>
            <a:custGeom>
              <a:avLst/>
              <a:gdLst/>
              <a:ahLst/>
              <a:cxnLst/>
              <a:rect l="l" t="t" r="r" b="b"/>
              <a:pathLst>
                <a:path w="24129" h="57150">
                  <a:moveTo>
                    <a:pt x="0" y="57150"/>
                  </a:moveTo>
                  <a:lnTo>
                    <a:pt x="0" y="0"/>
                  </a:lnTo>
                  <a:lnTo>
                    <a:pt x="23622" y="0"/>
                  </a:lnTo>
                  <a:lnTo>
                    <a:pt x="23622" y="57150"/>
                  </a:lnTo>
                  <a:lnTo>
                    <a:pt x="0" y="57150"/>
                  </a:lnTo>
                  <a:close/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1305" name="object 21305"/>
          <p:cNvSpPr/>
          <p:nvPr/>
        </p:nvSpPr>
        <p:spPr>
          <a:xfrm>
            <a:off x="11930495" y="6701204"/>
            <a:ext cx="81403" cy="80606"/>
          </a:xfrm>
          <a:custGeom>
            <a:avLst/>
            <a:gdLst/>
            <a:ahLst/>
            <a:cxnLst/>
            <a:rect l="l" t="t" r="r" b="b"/>
            <a:pathLst>
              <a:path w="64770" h="64135">
                <a:moveTo>
                  <a:pt x="64770" y="0"/>
                </a:moveTo>
                <a:lnTo>
                  <a:pt x="64770" y="9906"/>
                </a:lnTo>
                <a:lnTo>
                  <a:pt x="13716" y="9906"/>
                </a:lnTo>
                <a:lnTo>
                  <a:pt x="13716" y="64008"/>
                </a:lnTo>
                <a:lnTo>
                  <a:pt x="0" y="64008"/>
                </a:lnTo>
                <a:lnTo>
                  <a:pt x="0" y="0"/>
                </a:lnTo>
                <a:lnTo>
                  <a:pt x="6477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06" name="object 21306"/>
          <p:cNvSpPr/>
          <p:nvPr/>
        </p:nvSpPr>
        <p:spPr>
          <a:xfrm>
            <a:off x="16514997" y="5775109"/>
            <a:ext cx="33519" cy="0"/>
          </a:xfrm>
          <a:custGeom>
            <a:avLst/>
            <a:gdLst/>
            <a:ahLst/>
            <a:cxnLst/>
            <a:rect l="l" t="t" r="r" b="b"/>
            <a:pathLst>
              <a:path w="26669">
                <a:moveTo>
                  <a:pt x="0" y="0"/>
                </a:moveTo>
                <a:lnTo>
                  <a:pt x="2667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07" name="object 21307"/>
          <p:cNvSpPr/>
          <p:nvPr/>
        </p:nvSpPr>
        <p:spPr>
          <a:xfrm>
            <a:off x="15622422" y="3514941"/>
            <a:ext cx="26337" cy="0"/>
          </a:xfrm>
          <a:custGeom>
            <a:avLst/>
            <a:gdLst/>
            <a:ahLst/>
            <a:cxnLst/>
            <a:rect l="l" t="t" r="r" b="b"/>
            <a:pathLst>
              <a:path w="20954">
                <a:moveTo>
                  <a:pt x="0" y="0"/>
                </a:moveTo>
                <a:lnTo>
                  <a:pt x="2057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08" name="object 21308"/>
          <p:cNvSpPr/>
          <p:nvPr/>
        </p:nvSpPr>
        <p:spPr>
          <a:xfrm>
            <a:off x="13124744" y="8264168"/>
            <a:ext cx="751793" cy="0"/>
          </a:xfrm>
          <a:custGeom>
            <a:avLst/>
            <a:gdLst/>
            <a:ahLst/>
            <a:cxnLst/>
            <a:rect l="l" t="t" r="r" b="b"/>
            <a:pathLst>
              <a:path w="598170">
                <a:moveTo>
                  <a:pt x="0" y="0"/>
                </a:moveTo>
                <a:lnTo>
                  <a:pt x="59817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09" name="object 21309"/>
          <p:cNvSpPr/>
          <p:nvPr/>
        </p:nvSpPr>
        <p:spPr>
          <a:xfrm>
            <a:off x="6123969" y="6365051"/>
            <a:ext cx="39904" cy="0"/>
          </a:xfrm>
          <a:custGeom>
            <a:avLst/>
            <a:gdLst/>
            <a:ahLst/>
            <a:cxnLst/>
            <a:rect l="l" t="t" r="r" b="b"/>
            <a:pathLst>
              <a:path w="31750">
                <a:moveTo>
                  <a:pt x="0" y="0"/>
                </a:moveTo>
                <a:lnTo>
                  <a:pt x="3124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10" name="object 21310"/>
          <p:cNvSpPr/>
          <p:nvPr/>
        </p:nvSpPr>
        <p:spPr>
          <a:xfrm>
            <a:off x="6240809" y="6365051"/>
            <a:ext cx="39904" cy="0"/>
          </a:xfrm>
          <a:custGeom>
            <a:avLst/>
            <a:gdLst/>
            <a:ahLst/>
            <a:cxnLst/>
            <a:rect l="l" t="t" r="r" b="b"/>
            <a:pathLst>
              <a:path w="31750">
                <a:moveTo>
                  <a:pt x="0" y="0"/>
                </a:moveTo>
                <a:lnTo>
                  <a:pt x="3124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11" name="object 21311"/>
          <p:cNvSpPr/>
          <p:nvPr/>
        </p:nvSpPr>
        <p:spPr>
          <a:xfrm>
            <a:off x="6357648" y="6365051"/>
            <a:ext cx="39904" cy="0"/>
          </a:xfrm>
          <a:custGeom>
            <a:avLst/>
            <a:gdLst/>
            <a:ahLst/>
            <a:cxnLst/>
            <a:rect l="l" t="t" r="r" b="b"/>
            <a:pathLst>
              <a:path w="31750">
                <a:moveTo>
                  <a:pt x="0" y="0"/>
                </a:moveTo>
                <a:lnTo>
                  <a:pt x="3124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12" name="object 21312"/>
          <p:cNvSpPr/>
          <p:nvPr/>
        </p:nvSpPr>
        <p:spPr>
          <a:xfrm>
            <a:off x="6474487" y="6365051"/>
            <a:ext cx="39904" cy="0"/>
          </a:xfrm>
          <a:custGeom>
            <a:avLst/>
            <a:gdLst/>
            <a:ahLst/>
            <a:cxnLst/>
            <a:rect l="l" t="t" r="r" b="b"/>
            <a:pathLst>
              <a:path w="31750">
                <a:moveTo>
                  <a:pt x="0" y="0"/>
                </a:moveTo>
                <a:lnTo>
                  <a:pt x="3124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13" name="object 21313"/>
          <p:cNvSpPr/>
          <p:nvPr/>
        </p:nvSpPr>
        <p:spPr>
          <a:xfrm>
            <a:off x="6591326" y="6365051"/>
            <a:ext cx="39904" cy="0"/>
          </a:xfrm>
          <a:custGeom>
            <a:avLst/>
            <a:gdLst/>
            <a:ahLst/>
            <a:cxnLst/>
            <a:rect l="l" t="t" r="r" b="b"/>
            <a:pathLst>
              <a:path w="31750">
                <a:moveTo>
                  <a:pt x="0" y="0"/>
                </a:moveTo>
                <a:lnTo>
                  <a:pt x="3124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14" name="object 21314"/>
          <p:cNvSpPr/>
          <p:nvPr/>
        </p:nvSpPr>
        <p:spPr>
          <a:xfrm>
            <a:off x="6708165" y="6365051"/>
            <a:ext cx="39904" cy="0"/>
          </a:xfrm>
          <a:custGeom>
            <a:avLst/>
            <a:gdLst/>
            <a:ahLst/>
            <a:cxnLst/>
            <a:rect l="l" t="t" r="r" b="b"/>
            <a:pathLst>
              <a:path w="31750">
                <a:moveTo>
                  <a:pt x="0" y="0"/>
                </a:moveTo>
                <a:lnTo>
                  <a:pt x="3124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15" name="object 21315"/>
          <p:cNvSpPr/>
          <p:nvPr/>
        </p:nvSpPr>
        <p:spPr>
          <a:xfrm>
            <a:off x="6825005" y="6365051"/>
            <a:ext cx="39904" cy="0"/>
          </a:xfrm>
          <a:custGeom>
            <a:avLst/>
            <a:gdLst/>
            <a:ahLst/>
            <a:cxnLst/>
            <a:rect l="l" t="t" r="r" b="b"/>
            <a:pathLst>
              <a:path w="31750">
                <a:moveTo>
                  <a:pt x="0" y="0"/>
                </a:moveTo>
                <a:lnTo>
                  <a:pt x="3124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1316" name="object 21316"/>
          <p:cNvGrpSpPr/>
          <p:nvPr/>
        </p:nvGrpSpPr>
        <p:grpSpPr>
          <a:xfrm>
            <a:off x="6850863" y="6362178"/>
            <a:ext cx="159616" cy="52673"/>
            <a:chOff x="5450941" y="6154673"/>
            <a:chExt cx="127000" cy="41910"/>
          </a:xfrm>
        </p:grpSpPr>
        <p:sp>
          <p:nvSpPr>
            <p:cNvPr id="21317" name="object 21317"/>
            <p:cNvSpPr/>
            <p:nvPr/>
          </p:nvSpPr>
          <p:spPr>
            <a:xfrm>
              <a:off x="5523331" y="6156959"/>
              <a:ext cx="31750" cy="0"/>
            </a:xfrm>
            <a:custGeom>
              <a:avLst/>
              <a:gdLst/>
              <a:ahLst/>
              <a:cxnLst/>
              <a:rect l="l" t="t" r="r" b="b"/>
              <a:pathLst>
                <a:path w="31750">
                  <a:moveTo>
                    <a:pt x="0" y="0"/>
                  </a:moveTo>
                  <a:lnTo>
                    <a:pt x="3124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18" name="object 21318"/>
            <p:cNvSpPr/>
            <p:nvPr/>
          </p:nvSpPr>
          <p:spPr>
            <a:xfrm>
              <a:off x="5573623" y="6156959"/>
              <a:ext cx="1905" cy="31750"/>
            </a:xfrm>
            <a:custGeom>
              <a:avLst/>
              <a:gdLst/>
              <a:ahLst/>
              <a:cxnLst/>
              <a:rect l="l" t="t" r="r" b="b"/>
              <a:pathLst>
                <a:path w="1904" h="31750">
                  <a:moveTo>
                    <a:pt x="0" y="0"/>
                  </a:moveTo>
                  <a:lnTo>
                    <a:pt x="1524" y="0"/>
                  </a:lnTo>
                  <a:lnTo>
                    <a:pt x="1524" y="3124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19" name="object 21319"/>
            <p:cNvSpPr/>
            <p:nvPr/>
          </p:nvSpPr>
          <p:spPr>
            <a:xfrm>
              <a:off x="5543905" y="6187439"/>
              <a:ext cx="31750" cy="6985"/>
            </a:xfrm>
            <a:custGeom>
              <a:avLst/>
              <a:gdLst/>
              <a:ahLst/>
              <a:cxnLst/>
              <a:rect l="l" t="t" r="r" b="b"/>
              <a:pathLst>
                <a:path w="31750" h="6985">
                  <a:moveTo>
                    <a:pt x="31241" y="0"/>
                  </a:moveTo>
                  <a:lnTo>
                    <a:pt x="31241" y="6858"/>
                  </a:lnTo>
                  <a:lnTo>
                    <a:pt x="0" y="685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20" name="object 21320"/>
            <p:cNvSpPr/>
            <p:nvPr/>
          </p:nvSpPr>
          <p:spPr>
            <a:xfrm>
              <a:off x="5450941" y="6194297"/>
              <a:ext cx="31750" cy="0"/>
            </a:xfrm>
            <a:custGeom>
              <a:avLst/>
              <a:gdLst/>
              <a:ahLst/>
              <a:cxnLst/>
              <a:rect l="l" t="t" r="r" b="b"/>
              <a:pathLst>
                <a:path w="31750">
                  <a:moveTo>
                    <a:pt x="31241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1321" name="object 21321"/>
          <p:cNvSpPr/>
          <p:nvPr/>
        </p:nvSpPr>
        <p:spPr>
          <a:xfrm>
            <a:off x="6734023" y="6411979"/>
            <a:ext cx="39904" cy="0"/>
          </a:xfrm>
          <a:custGeom>
            <a:avLst/>
            <a:gdLst/>
            <a:ahLst/>
            <a:cxnLst/>
            <a:rect l="l" t="t" r="r" b="b"/>
            <a:pathLst>
              <a:path w="31750">
                <a:moveTo>
                  <a:pt x="31241" y="0"/>
                </a:moveTo>
                <a:lnTo>
                  <a:pt x="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22" name="object 21322"/>
          <p:cNvSpPr/>
          <p:nvPr/>
        </p:nvSpPr>
        <p:spPr>
          <a:xfrm>
            <a:off x="6617184" y="6411979"/>
            <a:ext cx="39904" cy="0"/>
          </a:xfrm>
          <a:custGeom>
            <a:avLst/>
            <a:gdLst/>
            <a:ahLst/>
            <a:cxnLst/>
            <a:rect l="l" t="t" r="r" b="b"/>
            <a:pathLst>
              <a:path w="31750">
                <a:moveTo>
                  <a:pt x="31241" y="0"/>
                </a:moveTo>
                <a:lnTo>
                  <a:pt x="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23" name="object 21323"/>
          <p:cNvSpPr/>
          <p:nvPr/>
        </p:nvSpPr>
        <p:spPr>
          <a:xfrm>
            <a:off x="6500345" y="6411979"/>
            <a:ext cx="39904" cy="0"/>
          </a:xfrm>
          <a:custGeom>
            <a:avLst/>
            <a:gdLst/>
            <a:ahLst/>
            <a:cxnLst/>
            <a:rect l="l" t="t" r="r" b="b"/>
            <a:pathLst>
              <a:path w="31750">
                <a:moveTo>
                  <a:pt x="31241" y="0"/>
                </a:moveTo>
                <a:lnTo>
                  <a:pt x="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24" name="object 21324"/>
          <p:cNvSpPr/>
          <p:nvPr/>
        </p:nvSpPr>
        <p:spPr>
          <a:xfrm>
            <a:off x="6383506" y="6411979"/>
            <a:ext cx="39904" cy="0"/>
          </a:xfrm>
          <a:custGeom>
            <a:avLst/>
            <a:gdLst/>
            <a:ahLst/>
            <a:cxnLst/>
            <a:rect l="l" t="t" r="r" b="b"/>
            <a:pathLst>
              <a:path w="31750">
                <a:moveTo>
                  <a:pt x="31241" y="0"/>
                </a:moveTo>
                <a:lnTo>
                  <a:pt x="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25" name="object 21325"/>
          <p:cNvSpPr/>
          <p:nvPr/>
        </p:nvSpPr>
        <p:spPr>
          <a:xfrm>
            <a:off x="6266666" y="6411979"/>
            <a:ext cx="39904" cy="0"/>
          </a:xfrm>
          <a:custGeom>
            <a:avLst/>
            <a:gdLst/>
            <a:ahLst/>
            <a:cxnLst/>
            <a:rect l="l" t="t" r="r" b="b"/>
            <a:pathLst>
              <a:path w="31750">
                <a:moveTo>
                  <a:pt x="31241" y="0"/>
                </a:moveTo>
                <a:lnTo>
                  <a:pt x="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1326" name="object 21326"/>
          <p:cNvGrpSpPr/>
          <p:nvPr/>
        </p:nvGrpSpPr>
        <p:grpSpPr>
          <a:xfrm>
            <a:off x="6121096" y="6365052"/>
            <a:ext cx="68635" cy="50279"/>
            <a:chOff x="4870297" y="6156959"/>
            <a:chExt cx="54610" cy="40005"/>
          </a:xfrm>
        </p:grpSpPr>
        <p:sp>
          <p:nvSpPr>
            <p:cNvPr id="21327" name="object 21327"/>
            <p:cNvSpPr/>
            <p:nvPr/>
          </p:nvSpPr>
          <p:spPr>
            <a:xfrm>
              <a:off x="4893157" y="6194297"/>
              <a:ext cx="31750" cy="0"/>
            </a:xfrm>
            <a:custGeom>
              <a:avLst/>
              <a:gdLst/>
              <a:ahLst/>
              <a:cxnLst/>
              <a:rect l="l" t="t" r="r" b="b"/>
              <a:pathLst>
                <a:path w="31750">
                  <a:moveTo>
                    <a:pt x="31241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28" name="object 21328"/>
            <p:cNvSpPr/>
            <p:nvPr/>
          </p:nvSpPr>
          <p:spPr>
            <a:xfrm>
              <a:off x="4872583" y="6163055"/>
              <a:ext cx="1905" cy="31750"/>
            </a:xfrm>
            <a:custGeom>
              <a:avLst/>
              <a:gdLst/>
              <a:ahLst/>
              <a:cxnLst/>
              <a:rect l="l" t="t" r="r" b="b"/>
              <a:pathLst>
                <a:path w="1904" h="31750">
                  <a:moveTo>
                    <a:pt x="1524" y="31241"/>
                  </a:moveTo>
                  <a:lnTo>
                    <a:pt x="0" y="31241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29" name="object 21329"/>
            <p:cNvSpPr/>
            <p:nvPr/>
          </p:nvSpPr>
          <p:spPr>
            <a:xfrm>
              <a:off x="4872583" y="6156959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5">
                  <a:moveTo>
                    <a:pt x="0" y="685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1330" name="object 21330"/>
          <p:cNvSpPr/>
          <p:nvPr/>
        </p:nvSpPr>
        <p:spPr>
          <a:xfrm>
            <a:off x="7542321" y="5914934"/>
            <a:ext cx="370310" cy="0"/>
          </a:xfrm>
          <a:custGeom>
            <a:avLst/>
            <a:gdLst/>
            <a:ahLst/>
            <a:cxnLst/>
            <a:rect l="l" t="t" r="r" b="b"/>
            <a:pathLst>
              <a:path w="294639">
                <a:moveTo>
                  <a:pt x="0" y="0"/>
                </a:moveTo>
                <a:lnTo>
                  <a:pt x="2941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31" name="object 21331"/>
          <p:cNvSpPr/>
          <p:nvPr/>
        </p:nvSpPr>
        <p:spPr>
          <a:xfrm>
            <a:off x="8028831" y="5914934"/>
            <a:ext cx="39904" cy="0"/>
          </a:xfrm>
          <a:custGeom>
            <a:avLst/>
            <a:gdLst/>
            <a:ahLst/>
            <a:cxnLst/>
            <a:rect l="l" t="t" r="r" b="b"/>
            <a:pathLst>
              <a:path w="31750">
                <a:moveTo>
                  <a:pt x="0" y="0"/>
                </a:moveTo>
                <a:lnTo>
                  <a:pt x="3124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32" name="object 21332"/>
          <p:cNvSpPr/>
          <p:nvPr/>
        </p:nvSpPr>
        <p:spPr>
          <a:xfrm>
            <a:off x="8145671" y="5914934"/>
            <a:ext cx="370310" cy="0"/>
          </a:xfrm>
          <a:custGeom>
            <a:avLst/>
            <a:gdLst/>
            <a:ahLst/>
            <a:cxnLst/>
            <a:rect l="l" t="t" r="r" b="b"/>
            <a:pathLst>
              <a:path w="294640">
                <a:moveTo>
                  <a:pt x="0" y="0"/>
                </a:moveTo>
                <a:lnTo>
                  <a:pt x="2941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33" name="object 21333"/>
          <p:cNvSpPr/>
          <p:nvPr/>
        </p:nvSpPr>
        <p:spPr>
          <a:xfrm>
            <a:off x="8632181" y="5914934"/>
            <a:ext cx="39904" cy="0"/>
          </a:xfrm>
          <a:custGeom>
            <a:avLst/>
            <a:gdLst/>
            <a:ahLst/>
            <a:cxnLst/>
            <a:rect l="l" t="t" r="r" b="b"/>
            <a:pathLst>
              <a:path w="31750">
                <a:moveTo>
                  <a:pt x="0" y="0"/>
                </a:moveTo>
                <a:lnTo>
                  <a:pt x="3124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34" name="object 21334"/>
          <p:cNvSpPr/>
          <p:nvPr/>
        </p:nvSpPr>
        <p:spPr>
          <a:xfrm>
            <a:off x="8749020" y="5914934"/>
            <a:ext cx="370310" cy="0"/>
          </a:xfrm>
          <a:custGeom>
            <a:avLst/>
            <a:gdLst/>
            <a:ahLst/>
            <a:cxnLst/>
            <a:rect l="l" t="t" r="r" b="b"/>
            <a:pathLst>
              <a:path w="294640">
                <a:moveTo>
                  <a:pt x="0" y="0"/>
                </a:moveTo>
                <a:lnTo>
                  <a:pt x="2941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35" name="object 21335"/>
          <p:cNvSpPr/>
          <p:nvPr/>
        </p:nvSpPr>
        <p:spPr>
          <a:xfrm>
            <a:off x="9235531" y="5914934"/>
            <a:ext cx="39904" cy="0"/>
          </a:xfrm>
          <a:custGeom>
            <a:avLst/>
            <a:gdLst/>
            <a:ahLst/>
            <a:cxnLst/>
            <a:rect l="l" t="t" r="r" b="b"/>
            <a:pathLst>
              <a:path w="31750">
                <a:moveTo>
                  <a:pt x="0" y="0"/>
                </a:moveTo>
                <a:lnTo>
                  <a:pt x="3124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36" name="object 21336"/>
          <p:cNvSpPr/>
          <p:nvPr/>
        </p:nvSpPr>
        <p:spPr>
          <a:xfrm>
            <a:off x="9352370" y="5914934"/>
            <a:ext cx="370310" cy="0"/>
          </a:xfrm>
          <a:custGeom>
            <a:avLst/>
            <a:gdLst/>
            <a:ahLst/>
            <a:cxnLst/>
            <a:rect l="l" t="t" r="r" b="b"/>
            <a:pathLst>
              <a:path w="294640">
                <a:moveTo>
                  <a:pt x="0" y="0"/>
                </a:moveTo>
                <a:lnTo>
                  <a:pt x="2941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37" name="object 21337"/>
          <p:cNvSpPr/>
          <p:nvPr/>
        </p:nvSpPr>
        <p:spPr>
          <a:xfrm>
            <a:off x="9838881" y="5914934"/>
            <a:ext cx="39904" cy="0"/>
          </a:xfrm>
          <a:custGeom>
            <a:avLst/>
            <a:gdLst/>
            <a:ahLst/>
            <a:cxnLst/>
            <a:rect l="l" t="t" r="r" b="b"/>
            <a:pathLst>
              <a:path w="31750">
                <a:moveTo>
                  <a:pt x="0" y="0"/>
                </a:moveTo>
                <a:lnTo>
                  <a:pt x="3124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38" name="object 21338"/>
          <p:cNvSpPr/>
          <p:nvPr/>
        </p:nvSpPr>
        <p:spPr>
          <a:xfrm>
            <a:off x="9955720" y="5914934"/>
            <a:ext cx="370310" cy="0"/>
          </a:xfrm>
          <a:custGeom>
            <a:avLst/>
            <a:gdLst/>
            <a:ahLst/>
            <a:cxnLst/>
            <a:rect l="l" t="t" r="r" b="b"/>
            <a:pathLst>
              <a:path w="294640">
                <a:moveTo>
                  <a:pt x="0" y="0"/>
                </a:moveTo>
                <a:lnTo>
                  <a:pt x="2941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39" name="object 21339"/>
          <p:cNvSpPr/>
          <p:nvPr/>
        </p:nvSpPr>
        <p:spPr>
          <a:xfrm>
            <a:off x="10442231" y="5914934"/>
            <a:ext cx="39904" cy="0"/>
          </a:xfrm>
          <a:custGeom>
            <a:avLst/>
            <a:gdLst/>
            <a:ahLst/>
            <a:cxnLst/>
            <a:rect l="l" t="t" r="r" b="b"/>
            <a:pathLst>
              <a:path w="31750">
                <a:moveTo>
                  <a:pt x="0" y="0"/>
                </a:moveTo>
                <a:lnTo>
                  <a:pt x="3124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40" name="object 21340"/>
          <p:cNvSpPr/>
          <p:nvPr/>
        </p:nvSpPr>
        <p:spPr>
          <a:xfrm>
            <a:off x="10559070" y="5914934"/>
            <a:ext cx="370310" cy="0"/>
          </a:xfrm>
          <a:custGeom>
            <a:avLst/>
            <a:gdLst/>
            <a:ahLst/>
            <a:cxnLst/>
            <a:rect l="l" t="t" r="r" b="b"/>
            <a:pathLst>
              <a:path w="294640">
                <a:moveTo>
                  <a:pt x="0" y="0"/>
                </a:moveTo>
                <a:lnTo>
                  <a:pt x="2941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41" name="object 21341"/>
          <p:cNvSpPr/>
          <p:nvPr/>
        </p:nvSpPr>
        <p:spPr>
          <a:xfrm>
            <a:off x="11045581" y="5914934"/>
            <a:ext cx="39904" cy="0"/>
          </a:xfrm>
          <a:custGeom>
            <a:avLst/>
            <a:gdLst/>
            <a:ahLst/>
            <a:cxnLst/>
            <a:rect l="l" t="t" r="r" b="b"/>
            <a:pathLst>
              <a:path w="31750">
                <a:moveTo>
                  <a:pt x="0" y="0"/>
                </a:moveTo>
                <a:lnTo>
                  <a:pt x="3124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42" name="object 21342"/>
          <p:cNvSpPr/>
          <p:nvPr/>
        </p:nvSpPr>
        <p:spPr>
          <a:xfrm>
            <a:off x="11162420" y="5914934"/>
            <a:ext cx="370310" cy="0"/>
          </a:xfrm>
          <a:custGeom>
            <a:avLst/>
            <a:gdLst/>
            <a:ahLst/>
            <a:cxnLst/>
            <a:rect l="l" t="t" r="r" b="b"/>
            <a:pathLst>
              <a:path w="294640">
                <a:moveTo>
                  <a:pt x="0" y="0"/>
                </a:moveTo>
                <a:lnTo>
                  <a:pt x="2941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43" name="object 21343"/>
          <p:cNvSpPr/>
          <p:nvPr/>
        </p:nvSpPr>
        <p:spPr>
          <a:xfrm>
            <a:off x="11648931" y="5914934"/>
            <a:ext cx="39904" cy="0"/>
          </a:xfrm>
          <a:custGeom>
            <a:avLst/>
            <a:gdLst/>
            <a:ahLst/>
            <a:cxnLst/>
            <a:rect l="l" t="t" r="r" b="b"/>
            <a:pathLst>
              <a:path w="31750">
                <a:moveTo>
                  <a:pt x="0" y="0"/>
                </a:moveTo>
                <a:lnTo>
                  <a:pt x="3124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1344" name="object 21344"/>
          <p:cNvGrpSpPr/>
          <p:nvPr/>
        </p:nvGrpSpPr>
        <p:grpSpPr>
          <a:xfrm>
            <a:off x="11765770" y="5912061"/>
            <a:ext cx="178770" cy="6385"/>
            <a:chOff x="9361525" y="5796534"/>
            <a:chExt cx="142240" cy="5080"/>
          </a:xfrm>
        </p:grpSpPr>
        <p:sp>
          <p:nvSpPr>
            <p:cNvPr id="21345" name="object 21345"/>
            <p:cNvSpPr/>
            <p:nvPr/>
          </p:nvSpPr>
          <p:spPr>
            <a:xfrm>
              <a:off x="9361525" y="5798820"/>
              <a:ext cx="142240" cy="0"/>
            </a:xfrm>
            <a:custGeom>
              <a:avLst/>
              <a:gdLst/>
              <a:ahLst/>
              <a:cxnLst/>
              <a:rect l="l" t="t" r="r" b="b"/>
              <a:pathLst>
                <a:path w="142240">
                  <a:moveTo>
                    <a:pt x="0" y="0"/>
                  </a:moveTo>
                  <a:lnTo>
                    <a:pt x="14173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46" name="object 21346"/>
            <p:cNvSpPr/>
            <p:nvPr/>
          </p:nvSpPr>
          <p:spPr>
            <a:xfrm>
              <a:off x="9496399" y="5798820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0" y="0"/>
                  </a:moveTo>
                  <a:lnTo>
                    <a:pt x="685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1347" name="object 21347"/>
          <p:cNvGrpSpPr/>
          <p:nvPr/>
        </p:nvGrpSpPr>
        <p:grpSpPr>
          <a:xfrm>
            <a:off x="8414784" y="3213267"/>
            <a:ext cx="9577" cy="98164"/>
            <a:chOff x="6695287" y="3649217"/>
            <a:chExt cx="7620" cy="78105"/>
          </a:xfrm>
        </p:grpSpPr>
        <p:sp>
          <p:nvSpPr>
            <p:cNvPr id="21348" name="object 21348"/>
            <p:cNvSpPr/>
            <p:nvPr/>
          </p:nvSpPr>
          <p:spPr>
            <a:xfrm>
              <a:off x="6697573" y="3649217"/>
              <a:ext cx="0" cy="78105"/>
            </a:xfrm>
            <a:custGeom>
              <a:avLst/>
              <a:gdLst/>
              <a:ahLst/>
              <a:cxnLst/>
              <a:rect l="l" t="t" r="r" b="b"/>
              <a:pathLst>
                <a:path h="78104">
                  <a:moveTo>
                    <a:pt x="0" y="0"/>
                  </a:moveTo>
                  <a:lnTo>
                    <a:pt x="0" y="7772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49" name="object 21349"/>
            <p:cNvSpPr/>
            <p:nvPr/>
          </p:nvSpPr>
          <p:spPr>
            <a:xfrm>
              <a:off x="6700621" y="3649217"/>
              <a:ext cx="0" cy="78105"/>
            </a:xfrm>
            <a:custGeom>
              <a:avLst/>
              <a:gdLst/>
              <a:ahLst/>
              <a:cxnLst/>
              <a:rect l="l" t="t" r="r" b="b"/>
              <a:pathLst>
                <a:path h="78104">
                  <a:moveTo>
                    <a:pt x="0" y="0"/>
                  </a:moveTo>
                  <a:lnTo>
                    <a:pt x="0" y="7772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1350" name="object 21350"/>
          <p:cNvGrpSpPr/>
          <p:nvPr/>
        </p:nvGrpSpPr>
        <p:grpSpPr>
          <a:xfrm>
            <a:off x="8317099" y="3210394"/>
            <a:ext cx="104549" cy="103751"/>
            <a:chOff x="6617563" y="3646932"/>
            <a:chExt cx="83185" cy="82550"/>
          </a:xfrm>
        </p:grpSpPr>
        <p:sp>
          <p:nvSpPr>
            <p:cNvPr id="21351" name="object 21351"/>
            <p:cNvSpPr/>
            <p:nvPr/>
          </p:nvSpPr>
          <p:spPr>
            <a:xfrm>
              <a:off x="6622897" y="3649218"/>
              <a:ext cx="0" cy="78105"/>
            </a:xfrm>
            <a:custGeom>
              <a:avLst/>
              <a:gdLst/>
              <a:ahLst/>
              <a:cxnLst/>
              <a:rect l="l" t="t" r="r" b="b"/>
              <a:pathLst>
                <a:path h="78104">
                  <a:moveTo>
                    <a:pt x="0" y="77724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52" name="object 21352"/>
            <p:cNvSpPr/>
            <p:nvPr/>
          </p:nvSpPr>
          <p:spPr>
            <a:xfrm>
              <a:off x="6619849" y="3649218"/>
              <a:ext cx="0" cy="78105"/>
            </a:xfrm>
            <a:custGeom>
              <a:avLst/>
              <a:gdLst/>
              <a:ahLst/>
              <a:cxnLst/>
              <a:rect l="l" t="t" r="r" b="b"/>
              <a:pathLst>
                <a:path h="78104">
                  <a:moveTo>
                    <a:pt x="0" y="77724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53" name="object 21353"/>
            <p:cNvSpPr/>
            <p:nvPr/>
          </p:nvSpPr>
          <p:spPr>
            <a:xfrm>
              <a:off x="6622897" y="3649218"/>
              <a:ext cx="74930" cy="0"/>
            </a:xfrm>
            <a:custGeom>
              <a:avLst/>
              <a:gdLst/>
              <a:ahLst/>
              <a:cxnLst/>
              <a:rect l="l" t="t" r="r" b="b"/>
              <a:pathLst>
                <a:path w="74929">
                  <a:moveTo>
                    <a:pt x="0" y="0"/>
                  </a:moveTo>
                  <a:lnTo>
                    <a:pt x="7467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54" name="object 21354"/>
            <p:cNvSpPr/>
            <p:nvPr/>
          </p:nvSpPr>
          <p:spPr>
            <a:xfrm>
              <a:off x="6622897" y="3726942"/>
              <a:ext cx="74930" cy="0"/>
            </a:xfrm>
            <a:custGeom>
              <a:avLst/>
              <a:gdLst/>
              <a:ahLst/>
              <a:cxnLst/>
              <a:rect l="l" t="t" r="r" b="b"/>
              <a:pathLst>
                <a:path w="74929">
                  <a:moveTo>
                    <a:pt x="74675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55" name="object 21355"/>
            <p:cNvSpPr/>
            <p:nvPr/>
          </p:nvSpPr>
          <p:spPr>
            <a:xfrm>
              <a:off x="6619849" y="3649218"/>
              <a:ext cx="81280" cy="0"/>
            </a:xfrm>
            <a:custGeom>
              <a:avLst/>
              <a:gdLst/>
              <a:ahLst/>
              <a:cxnLst/>
              <a:rect l="l" t="t" r="r" b="b"/>
              <a:pathLst>
                <a:path w="81279">
                  <a:moveTo>
                    <a:pt x="0" y="0"/>
                  </a:moveTo>
                  <a:lnTo>
                    <a:pt x="8077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56" name="object 21356"/>
            <p:cNvSpPr/>
            <p:nvPr/>
          </p:nvSpPr>
          <p:spPr>
            <a:xfrm>
              <a:off x="6619849" y="3726942"/>
              <a:ext cx="81280" cy="0"/>
            </a:xfrm>
            <a:custGeom>
              <a:avLst/>
              <a:gdLst/>
              <a:ahLst/>
              <a:cxnLst/>
              <a:rect l="l" t="t" r="r" b="b"/>
              <a:pathLst>
                <a:path w="81279">
                  <a:moveTo>
                    <a:pt x="80772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1357" name="object 21357"/>
          <p:cNvSpPr/>
          <p:nvPr/>
        </p:nvSpPr>
        <p:spPr>
          <a:xfrm>
            <a:off x="5707370" y="5918764"/>
            <a:ext cx="161213" cy="0"/>
          </a:xfrm>
          <a:custGeom>
            <a:avLst/>
            <a:gdLst/>
            <a:ahLst/>
            <a:cxnLst/>
            <a:rect l="l" t="t" r="r" b="b"/>
            <a:pathLst>
              <a:path w="128270">
                <a:moveTo>
                  <a:pt x="0" y="0"/>
                </a:moveTo>
                <a:lnTo>
                  <a:pt x="128016" y="0"/>
                </a:lnTo>
              </a:path>
            </a:pathLst>
          </a:custGeom>
          <a:ln w="10668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58" name="object 21358"/>
          <p:cNvSpPr/>
          <p:nvPr/>
        </p:nvSpPr>
        <p:spPr>
          <a:xfrm>
            <a:off x="7615106" y="6450288"/>
            <a:ext cx="0" cy="296886"/>
          </a:xfrm>
          <a:custGeom>
            <a:avLst/>
            <a:gdLst/>
            <a:ahLst/>
            <a:cxnLst/>
            <a:rect l="l" t="t" r="r" b="b"/>
            <a:pathLst>
              <a:path h="236220">
                <a:moveTo>
                  <a:pt x="0" y="236220"/>
                </a:moveTo>
                <a:lnTo>
                  <a:pt x="0" y="0"/>
                </a:lnTo>
              </a:path>
            </a:pathLst>
          </a:custGeom>
          <a:ln w="25908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59" name="object 21359"/>
          <p:cNvSpPr/>
          <p:nvPr/>
        </p:nvSpPr>
        <p:spPr>
          <a:xfrm>
            <a:off x="8213667" y="6947334"/>
            <a:ext cx="0" cy="123703"/>
          </a:xfrm>
          <a:custGeom>
            <a:avLst/>
            <a:gdLst/>
            <a:ahLst/>
            <a:cxnLst/>
            <a:rect l="l" t="t" r="r" b="b"/>
            <a:pathLst>
              <a:path h="98425">
                <a:moveTo>
                  <a:pt x="0" y="98298"/>
                </a:moveTo>
                <a:lnTo>
                  <a:pt x="0" y="0"/>
                </a:lnTo>
              </a:path>
            </a:pathLst>
          </a:custGeom>
          <a:ln w="25908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60" name="object 21360"/>
          <p:cNvSpPr/>
          <p:nvPr/>
        </p:nvSpPr>
        <p:spPr>
          <a:xfrm>
            <a:off x="12920754" y="6000170"/>
            <a:ext cx="319233" cy="0"/>
          </a:xfrm>
          <a:custGeom>
            <a:avLst/>
            <a:gdLst/>
            <a:ahLst/>
            <a:cxnLst/>
            <a:rect l="l" t="t" r="r" b="b"/>
            <a:pathLst>
              <a:path w="254000">
                <a:moveTo>
                  <a:pt x="253746" y="0"/>
                </a:moveTo>
                <a:lnTo>
                  <a:pt x="0" y="0"/>
                </a:lnTo>
              </a:path>
            </a:pathLst>
          </a:custGeom>
          <a:ln w="25908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1361" name="object 21361"/>
          <p:cNvGrpSpPr/>
          <p:nvPr/>
        </p:nvGrpSpPr>
        <p:grpSpPr>
          <a:xfrm>
            <a:off x="14705904" y="5430338"/>
            <a:ext cx="32720" cy="493215"/>
            <a:chOff x="11700865" y="5413247"/>
            <a:chExt cx="26034" cy="392430"/>
          </a:xfrm>
        </p:grpSpPr>
        <p:sp>
          <p:nvSpPr>
            <p:cNvPr id="21362" name="object 21362"/>
            <p:cNvSpPr/>
            <p:nvPr/>
          </p:nvSpPr>
          <p:spPr>
            <a:xfrm>
              <a:off x="11713819" y="5413247"/>
              <a:ext cx="0" cy="392430"/>
            </a:xfrm>
            <a:custGeom>
              <a:avLst/>
              <a:gdLst/>
              <a:ahLst/>
              <a:cxnLst/>
              <a:rect l="l" t="t" r="r" b="b"/>
              <a:pathLst>
                <a:path h="392429">
                  <a:moveTo>
                    <a:pt x="0" y="392429"/>
                  </a:moveTo>
                  <a:lnTo>
                    <a:pt x="0" y="0"/>
                  </a:lnTo>
                </a:path>
              </a:pathLst>
            </a:custGeom>
            <a:ln w="2590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63" name="object 21363"/>
            <p:cNvSpPr/>
            <p:nvPr/>
          </p:nvSpPr>
          <p:spPr>
            <a:xfrm>
              <a:off x="11713819" y="5413247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5">
                  <a:moveTo>
                    <a:pt x="0" y="6858"/>
                  </a:moveTo>
                  <a:lnTo>
                    <a:pt x="0" y="0"/>
                  </a:lnTo>
                </a:path>
              </a:pathLst>
            </a:custGeom>
            <a:ln w="2590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1364" name="object 21364"/>
          <p:cNvSpPr/>
          <p:nvPr/>
        </p:nvSpPr>
        <p:spPr>
          <a:xfrm>
            <a:off x="5588616" y="2409759"/>
            <a:ext cx="0" cy="233838"/>
          </a:xfrm>
          <a:custGeom>
            <a:avLst/>
            <a:gdLst/>
            <a:ahLst/>
            <a:cxnLst/>
            <a:rect l="l" t="t" r="r" b="b"/>
            <a:pathLst>
              <a:path h="186055">
                <a:moveTo>
                  <a:pt x="0" y="185927"/>
                </a:moveTo>
                <a:lnTo>
                  <a:pt x="0" y="0"/>
                </a:lnTo>
              </a:path>
            </a:pathLst>
          </a:custGeom>
          <a:ln w="25908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65" name="object 21365"/>
          <p:cNvSpPr/>
          <p:nvPr/>
        </p:nvSpPr>
        <p:spPr>
          <a:xfrm>
            <a:off x="5622135" y="6038476"/>
            <a:ext cx="0" cy="161213"/>
          </a:xfrm>
          <a:custGeom>
            <a:avLst/>
            <a:gdLst/>
            <a:ahLst/>
            <a:cxnLst/>
            <a:rect l="l" t="t" r="r" b="b"/>
            <a:pathLst>
              <a:path h="128270">
                <a:moveTo>
                  <a:pt x="0" y="0"/>
                </a:moveTo>
                <a:lnTo>
                  <a:pt x="0" y="128016"/>
                </a:lnTo>
              </a:path>
            </a:pathLst>
          </a:custGeom>
          <a:ln w="10668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66" name="object 21366"/>
          <p:cNvSpPr/>
          <p:nvPr/>
        </p:nvSpPr>
        <p:spPr>
          <a:xfrm>
            <a:off x="3876251" y="7495136"/>
            <a:ext cx="0" cy="162011"/>
          </a:xfrm>
          <a:custGeom>
            <a:avLst/>
            <a:gdLst/>
            <a:ahLst/>
            <a:cxnLst/>
            <a:rect l="l" t="t" r="r" b="b"/>
            <a:pathLst>
              <a:path h="128904">
                <a:moveTo>
                  <a:pt x="0" y="0"/>
                </a:moveTo>
                <a:lnTo>
                  <a:pt x="0" y="128777"/>
                </a:lnTo>
              </a:path>
            </a:pathLst>
          </a:custGeom>
          <a:ln w="10668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67" name="object 21367"/>
          <p:cNvSpPr/>
          <p:nvPr/>
        </p:nvSpPr>
        <p:spPr>
          <a:xfrm>
            <a:off x="6225486" y="8276617"/>
            <a:ext cx="8779" cy="0"/>
          </a:xfrm>
          <a:custGeom>
            <a:avLst/>
            <a:gdLst/>
            <a:ahLst/>
            <a:cxnLst/>
            <a:rect l="l" t="t" r="r" b="b"/>
            <a:pathLst>
              <a:path w="6985">
                <a:moveTo>
                  <a:pt x="0" y="0"/>
                </a:moveTo>
                <a:lnTo>
                  <a:pt x="685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68" name="object 21368"/>
          <p:cNvSpPr/>
          <p:nvPr/>
        </p:nvSpPr>
        <p:spPr>
          <a:xfrm>
            <a:off x="6225486" y="8578294"/>
            <a:ext cx="8779" cy="0"/>
          </a:xfrm>
          <a:custGeom>
            <a:avLst/>
            <a:gdLst/>
            <a:ahLst/>
            <a:cxnLst/>
            <a:rect l="l" t="t" r="r" b="b"/>
            <a:pathLst>
              <a:path w="6985">
                <a:moveTo>
                  <a:pt x="0" y="0"/>
                </a:moveTo>
                <a:lnTo>
                  <a:pt x="685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69" name="object 21369"/>
          <p:cNvSpPr/>
          <p:nvPr/>
        </p:nvSpPr>
        <p:spPr>
          <a:xfrm>
            <a:off x="12007110" y="7431929"/>
            <a:ext cx="1398240" cy="276136"/>
          </a:xfrm>
          <a:custGeom>
            <a:avLst/>
            <a:gdLst/>
            <a:ahLst/>
            <a:cxnLst/>
            <a:rect l="l" t="t" r="r" b="b"/>
            <a:pathLst>
              <a:path w="1112520" h="219709">
                <a:moveTo>
                  <a:pt x="0" y="108203"/>
                </a:moveTo>
                <a:lnTo>
                  <a:pt x="1112520" y="108203"/>
                </a:lnTo>
              </a:path>
              <a:path w="1112520" h="219709">
                <a:moveTo>
                  <a:pt x="0" y="108203"/>
                </a:moveTo>
                <a:lnTo>
                  <a:pt x="112014" y="0"/>
                </a:lnTo>
              </a:path>
              <a:path w="1112520" h="219709">
                <a:moveTo>
                  <a:pt x="0" y="108203"/>
                </a:moveTo>
                <a:lnTo>
                  <a:pt x="112014" y="219455"/>
                </a:lnTo>
              </a:path>
            </a:pathLst>
          </a:custGeom>
          <a:ln w="25908">
            <a:solidFill>
              <a:srgbClr val="DD1C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1370" name="object 21370"/>
          <p:cNvGrpSpPr/>
          <p:nvPr/>
        </p:nvGrpSpPr>
        <p:grpSpPr>
          <a:xfrm>
            <a:off x="9206801" y="2668336"/>
            <a:ext cx="14365" cy="14365"/>
            <a:chOff x="7325461" y="3215639"/>
            <a:chExt cx="11430" cy="11430"/>
          </a:xfrm>
        </p:grpSpPr>
        <p:sp>
          <p:nvSpPr>
            <p:cNvPr id="21371" name="object 21371"/>
            <p:cNvSpPr/>
            <p:nvPr/>
          </p:nvSpPr>
          <p:spPr>
            <a:xfrm>
              <a:off x="7328509" y="3218687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809" y="0"/>
                  </a:moveTo>
                  <a:lnTo>
                    <a:pt x="3809" y="3809"/>
                  </a:lnTo>
                  <a:lnTo>
                    <a:pt x="0" y="3809"/>
                  </a:lnTo>
                  <a:lnTo>
                    <a:pt x="0" y="0"/>
                  </a:lnTo>
                  <a:lnTo>
                    <a:pt x="3809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72" name="object 21372"/>
            <p:cNvSpPr/>
            <p:nvPr/>
          </p:nvSpPr>
          <p:spPr>
            <a:xfrm>
              <a:off x="7328509" y="3218687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809" y="3810"/>
                  </a:moveTo>
                  <a:lnTo>
                    <a:pt x="3809" y="0"/>
                  </a:lnTo>
                  <a:lnTo>
                    <a:pt x="0" y="0"/>
                  </a:lnTo>
                  <a:lnTo>
                    <a:pt x="0" y="3810"/>
                  </a:lnTo>
                  <a:lnTo>
                    <a:pt x="3809" y="3810"/>
                  </a:lnTo>
                  <a:close/>
                </a:path>
              </a:pathLst>
            </a:custGeom>
            <a:solidFill>
              <a:srgbClr val="DDDDD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73" name="object 21373"/>
            <p:cNvSpPr/>
            <p:nvPr/>
          </p:nvSpPr>
          <p:spPr>
            <a:xfrm>
              <a:off x="7329271" y="3219449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809" y="0"/>
                  </a:moveTo>
                  <a:lnTo>
                    <a:pt x="3809" y="3809"/>
                  </a:lnTo>
                  <a:lnTo>
                    <a:pt x="0" y="3809"/>
                  </a:lnTo>
                  <a:lnTo>
                    <a:pt x="0" y="0"/>
                  </a:lnTo>
                  <a:lnTo>
                    <a:pt x="3809" y="0"/>
                  </a:lnTo>
                  <a:close/>
                </a:path>
              </a:pathLst>
            </a:custGeom>
            <a:ln w="762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1374" name="object 21374"/>
          <p:cNvGrpSpPr/>
          <p:nvPr/>
        </p:nvGrpSpPr>
        <p:grpSpPr>
          <a:xfrm>
            <a:off x="6311200" y="7601919"/>
            <a:ext cx="525936" cy="930564"/>
            <a:chOff x="5021554" y="7141082"/>
            <a:chExt cx="418465" cy="740410"/>
          </a:xfrm>
        </p:grpSpPr>
        <p:sp>
          <p:nvSpPr>
            <p:cNvPr id="21375" name="object 21375"/>
            <p:cNvSpPr/>
            <p:nvPr/>
          </p:nvSpPr>
          <p:spPr>
            <a:xfrm>
              <a:off x="5028031" y="7401305"/>
              <a:ext cx="74295" cy="473709"/>
            </a:xfrm>
            <a:custGeom>
              <a:avLst/>
              <a:gdLst/>
              <a:ahLst/>
              <a:cxnLst/>
              <a:rect l="l" t="t" r="r" b="b"/>
              <a:pathLst>
                <a:path w="74295" h="473709">
                  <a:moveTo>
                    <a:pt x="36575" y="0"/>
                  </a:moveTo>
                  <a:lnTo>
                    <a:pt x="36575" y="473202"/>
                  </a:lnTo>
                </a:path>
                <a:path w="74295" h="473709">
                  <a:moveTo>
                    <a:pt x="36575" y="0"/>
                  </a:moveTo>
                  <a:lnTo>
                    <a:pt x="0" y="90678"/>
                  </a:lnTo>
                </a:path>
                <a:path w="74295" h="473709">
                  <a:moveTo>
                    <a:pt x="36575" y="0"/>
                  </a:moveTo>
                  <a:lnTo>
                    <a:pt x="73913" y="90678"/>
                  </a:lnTo>
                </a:path>
              </a:pathLst>
            </a:custGeom>
            <a:ln w="1295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76" name="object 21376"/>
            <p:cNvSpPr/>
            <p:nvPr/>
          </p:nvSpPr>
          <p:spPr>
            <a:xfrm>
              <a:off x="5064607" y="7147559"/>
              <a:ext cx="368935" cy="727075"/>
            </a:xfrm>
            <a:custGeom>
              <a:avLst/>
              <a:gdLst/>
              <a:ahLst/>
              <a:cxnLst/>
              <a:rect l="l" t="t" r="r" b="b"/>
              <a:pathLst>
                <a:path w="368935" h="727075">
                  <a:moveTo>
                    <a:pt x="0" y="726948"/>
                  </a:moveTo>
                  <a:lnTo>
                    <a:pt x="368808" y="726948"/>
                  </a:lnTo>
                  <a:lnTo>
                    <a:pt x="368807" y="0"/>
                  </a:lnTo>
                </a:path>
              </a:pathLst>
            </a:custGeom>
            <a:ln w="1295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1377" name="object 21377"/>
          <p:cNvGrpSpPr/>
          <p:nvPr/>
        </p:nvGrpSpPr>
        <p:grpSpPr>
          <a:xfrm>
            <a:off x="12574547" y="1039770"/>
            <a:ext cx="14365" cy="85395"/>
            <a:chOff x="10005034" y="1919858"/>
            <a:chExt cx="11430" cy="67945"/>
          </a:xfrm>
        </p:grpSpPr>
        <p:sp>
          <p:nvSpPr>
            <p:cNvPr id="21378" name="object 21378"/>
            <p:cNvSpPr/>
            <p:nvPr/>
          </p:nvSpPr>
          <p:spPr>
            <a:xfrm>
              <a:off x="10006939" y="1921763"/>
              <a:ext cx="7620" cy="7620"/>
            </a:xfrm>
            <a:custGeom>
              <a:avLst/>
              <a:gdLst/>
              <a:ahLst/>
              <a:cxnLst/>
              <a:rect l="l" t="t" r="r" b="b"/>
              <a:pathLst>
                <a:path w="7620" h="7619">
                  <a:moveTo>
                    <a:pt x="0" y="7620"/>
                  </a:moveTo>
                  <a:lnTo>
                    <a:pt x="0" y="0"/>
                  </a:lnTo>
                  <a:lnTo>
                    <a:pt x="7619" y="0"/>
                  </a:lnTo>
                  <a:lnTo>
                    <a:pt x="7619" y="7620"/>
                  </a:lnTo>
                  <a:lnTo>
                    <a:pt x="0" y="762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79" name="object 21379"/>
            <p:cNvSpPr/>
            <p:nvPr/>
          </p:nvSpPr>
          <p:spPr>
            <a:xfrm>
              <a:off x="10006939" y="1940051"/>
              <a:ext cx="7620" cy="45720"/>
            </a:xfrm>
            <a:custGeom>
              <a:avLst/>
              <a:gdLst/>
              <a:ahLst/>
              <a:cxnLst/>
              <a:rect l="l" t="t" r="r" b="b"/>
              <a:pathLst>
                <a:path w="7620" h="45719">
                  <a:moveTo>
                    <a:pt x="7619" y="0"/>
                  </a:moveTo>
                  <a:lnTo>
                    <a:pt x="7619" y="45720"/>
                  </a:lnTo>
                  <a:lnTo>
                    <a:pt x="0" y="45720"/>
                  </a:lnTo>
                  <a:lnTo>
                    <a:pt x="0" y="0"/>
                  </a:lnTo>
                  <a:lnTo>
                    <a:pt x="7619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80" name="object 21380"/>
            <p:cNvSpPr/>
            <p:nvPr/>
          </p:nvSpPr>
          <p:spPr>
            <a:xfrm>
              <a:off x="10006939" y="1921763"/>
              <a:ext cx="7620" cy="64135"/>
            </a:xfrm>
            <a:custGeom>
              <a:avLst/>
              <a:gdLst/>
              <a:ahLst/>
              <a:cxnLst/>
              <a:rect l="l" t="t" r="r" b="b"/>
              <a:pathLst>
                <a:path w="7620" h="64135">
                  <a:moveTo>
                    <a:pt x="7607" y="18288"/>
                  </a:moveTo>
                  <a:lnTo>
                    <a:pt x="0" y="18288"/>
                  </a:lnTo>
                  <a:lnTo>
                    <a:pt x="0" y="64008"/>
                  </a:lnTo>
                  <a:lnTo>
                    <a:pt x="7607" y="64008"/>
                  </a:lnTo>
                  <a:lnTo>
                    <a:pt x="7607" y="18288"/>
                  </a:lnTo>
                  <a:close/>
                </a:path>
                <a:path w="7620" h="64135">
                  <a:moveTo>
                    <a:pt x="7607" y="0"/>
                  </a:moveTo>
                  <a:lnTo>
                    <a:pt x="0" y="0"/>
                  </a:lnTo>
                  <a:lnTo>
                    <a:pt x="0" y="7632"/>
                  </a:lnTo>
                  <a:lnTo>
                    <a:pt x="7607" y="7632"/>
                  </a:lnTo>
                  <a:lnTo>
                    <a:pt x="7607" y="0"/>
                  </a:lnTo>
                  <a:close/>
                </a:path>
              </a:pathLst>
            </a:custGeom>
            <a:solidFill>
              <a:srgbClr val="0000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81" name="object 21381"/>
            <p:cNvSpPr/>
            <p:nvPr/>
          </p:nvSpPr>
          <p:spPr>
            <a:xfrm>
              <a:off x="10006939" y="1921763"/>
              <a:ext cx="7620" cy="7620"/>
            </a:xfrm>
            <a:custGeom>
              <a:avLst/>
              <a:gdLst/>
              <a:ahLst/>
              <a:cxnLst/>
              <a:rect l="l" t="t" r="r" b="b"/>
              <a:pathLst>
                <a:path w="7620" h="7619">
                  <a:moveTo>
                    <a:pt x="0" y="7620"/>
                  </a:moveTo>
                  <a:lnTo>
                    <a:pt x="0" y="0"/>
                  </a:lnTo>
                  <a:lnTo>
                    <a:pt x="7619" y="0"/>
                  </a:lnTo>
                  <a:lnTo>
                    <a:pt x="7619" y="7620"/>
                  </a:lnTo>
                  <a:lnTo>
                    <a:pt x="0" y="7620"/>
                  </a:lnTo>
                  <a:close/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82" name="object 21382"/>
            <p:cNvSpPr/>
            <p:nvPr/>
          </p:nvSpPr>
          <p:spPr>
            <a:xfrm>
              <a:off x="10006939" y="1940051"/>
              <a:ext cx="7620" cy="45720"/>
            </a:xfrm>
            <a:custGeom>
              <a:avLst/>
              <a:gdLst/>
              <a:ahLst/>
              <a:cxnLst/>
              <a:rect l="l" t="t" r="r" b="b"/>
              <a:pathLst>
                <a:path w="7620" h="45719">
                  <a:moveTo>
                    <a:pt x="7619" y="0"/>
                  </a:moveTo>
                  <a:lnTo>
                    <a:pt x="7619" y="45720"/>
                  </a:lnTo>
                  <a:lnTo>
                    <a:pt x="0" y="45720"/>
                  </a:lnTo>
                  <a:lnTo>
                    <a:pt x="0" y="0"/>
                  </a:lnTo>
                  <a:lnTo>
                    <a:pt x="7619" y="0"/>
                  </a:lnTo>
                  <a:close/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1383" name="object 21383"/>
          <p:cNvGrpSpPr/>
          <p:nvPr/>
        </p:nvGrpSpPr>
        <p:grpSpPr>
          <a:xfrm>
            <a:off x="11926664" y="5014698"/>
            <a:ext cx="106943" cy="7183"/>
            <a:chOff x="9489541" y="5082540"/>
            <a:chExt cx="85090" cy="5715"/>
          </a:xfrm>
        </p:grpSpPr>
        <p:sp>
          <p:nvSpPr>
            <p:cNvPr id="21384" name="object 21384"/>
            <p:cNvSpPr/>
            <p:nvPr/>
          </p:nvSpPr>
          <p:spPr>
            <a:xfrm>
              <a:off x="9496399" y="5085588"/>
              <a:ext cx="78105" cy="0"/>
            </a:xfrm>
            <a:custGeom>
              <a:avLst/>
              <a:gdLst/>
              <a:ahLst/>
              <a:cxnLst/>
              <a:rect l="l" t="t" r="r" b="b"/>
              <a:pathLst>
                <a:path w="78104">
                  <a:moveTo>
                    <a:pt x="0" y="0"/>
                  </a:moveTo>
                  <a:lnTo>
                    <a:pt x="7772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85" name="object 21385"/>
            <p:cNvSpPr/>
            <p:nvPr/>
          </p:nvSpPr>
          <p:spPr>
            <a:xfrm>
              <a:off x="9492589" y="5083683"/>
              <a:ext cx="81915" cy="0"/>
            </a:xfrm>
            <a:custGeom>
              <a:avLst/>
              <a:gdLst/>
              <a:ahLst/>
              <a:cxnLst/>
              <a:rect l="l" t="t" r="r" b="b"/>
              <a:pathLst>
                <a:path w="81915">
                  <a:moveTo>
                    <a:pt x="0" y="0"/>
                  </a:moveTo>
                  <a:lnTo>
                    <a:pt x="8153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86" name="object 21386"/>
            <p:cNvSpPr/>
            <p:nvPr/>
          </p:nvSpPr>
          <p:spPr>
            <a:xfrm>
              <a:off x="9489541" y="508520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0" y="0"/>
                  </a:moveTo>
                  <a:lnTo>
                    <a:pt x="6857" y="0"/>
                  </a:lnTo>
                </a:path>
              </a:pathLst>
            </a:custGeom>
            <a:ln w="533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1387" name="object 21387"/>
          <p:cNvGrpSpPr/>
          <p:nvPr/>
        </p:nvGrpSpPr>
        <p:grpSpPr>
          <a:xfrm>
            <a:off x="13729052" y="8264169"/>
            <a:ext cx="133280" cy="1036708"/>
            <a:chOff x="10923625" y="7668006"/>
            <a:chExt cx="106045" cy="824865"/>
          </a:xfrm>
        </p:grpSpPr>
        <p:pic>
          <p:nvPicPr>
            <p:cNvPr id="21388" name="object 21388"/>
            <p:cNvPicPr/>
            <p:nvPr/>
          </p:nvPicPr>
          <p:blipFill>
            <a:blip r:embed="rId119" cstate="print"/>
            <a:stretch>
              <a:fillRect/>
            </a:stretch>
          </p:blipFill>
          <p:spPr>
            <a:xfrm>
              <a:off x="10925911" y="7668006"/>
              <a:ext cx="103631" cy="221742"/>
            </a:xfrm>
            <a:prstGeom prst="rect">
              <a:avLst/>
            </a:prstGeom>
          </p:spPr>
        </p:pic>
        <p:sp>
          <p:nvSpPr>
            <p:cNvPr id="21389" name="object 21389"/>
            <p:cNvSpPr/>
            <p:nvPr/>
          </p:nvSpPr>
          <p:spPr>
            <a:xfrm>
              <a:off x="10932769" y="7671054"/>
              <a:ext cx="0" cy="821690"/>
            </a:xfrm>
            <a:custGeom>
              <a:avLst/>
              <a:gdLst/>
              <a:ahLst/>
              <a:cxnLst/>
              <a:rect l="l" t="t" r="r" b="b"/>
              <a:pathLst>
                <a:path h="821690">
                  <a:moveTo>
                    <a:pt x="0" y="0"/>
                  </a:moveTo>
                  <a:lnTo>
                    <a:pt x="0" y="82143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90" name="object 21390"/>
            <p:cNvSpPr/>
            <p:nvPr/>
          </p:nvSpPr>
          <p:spPr>
            <a:xfrm>
              <a:off x="10925911" y="7671054"/>
              <a:ext cx="0" cy="821690"/>
            </a:xfrm>
            <a:custGeom>
              <a:avLst/>
              <a:gdLst/>
              <a:ahLst/>
              <a:cxnLst/>
              <a:rect l="l" t="t" r="r" b="b"/>
              <a:pathLst>
                <a:path h="821690">
                  <a:moveTo>
                    <a:pt x="0" y="0"/>
                  </a:moveTo>
                  <a:lnTo>
                    <a:pt x="0" y="82143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91" name="object 21391"/>
            <p:cNvSpPr/>
            <p:nvPr/>
          </p:nvSpPr>
          <p:spPr>
            <a:xfrm>
              <a:off x="10983823" y="7671054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0" y="0"/>
                  </a:moveTo>
                  <a:lnTo>
                    <a:pt x="685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92" name="object 21392"/>
            <p:cNvSpPr/>
            <p:nvPr/>
          </p:nvSpPr>
          <p:spPr>
            <a:xfrm>
              <a:off x="10993729" y="7671054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0" y="0"/>
                  </a:moveTo>
                  <a:lnTo>
                    <a:pt x="685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93" name="object 21393"/>
            <p:cNvSpPr/>
            <p:nvPr/>
          </p:nvSpPr>
          <p:spPr>
            <a:xfrm>
              <a:off x="10973155" y="7671054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0" y="0"/>
                  </a:moveTo>
                  <a:lnTo>
                    <a:pt x="685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94" name="object 21394"/>
            <p:cNvSpPr/>
            <p:nvPr/>
          </p:nvSpPr>
          <p:spPr>
            <a:xfrm>
              <a:off x="10963249" y="7671054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0" y="0"/>
                  </a:moveTo>
                  <a:lnTo>
                    <a:pt x="990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95" name="object 21395"/>
            <p:cNvSpPr/>
            <p:nvPr/>
          </p:nvSpPr>
          <p:spPr>
            <a:xfrm>
              <a:off x="10956391" y="7671054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0" y="0"/>
                  </a:moveTo>
                  <a:lnTo>
                    <a:pt x="685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96" name="object 21396"/>
            <p:cNvSpPr/>
            <p:nvPr/>
          </p:nvSpPr>
          <p:spPr>
            <a:xfrm>
              <a:off x="11000587" y="7671054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0" y="0"/>
                  </a:moveTo>
                  <a:lnTo>
                    <a:pt x="990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97" name="object 21397"/>
            <p:cNvSpPr/>
            <p:nvPr/>
          </p:nvSpPr>
          <p:spPr>
            <a:xfrm>
              <a:off x="11018113" y="7668768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2285" y="0"/>
                  </a:moveTo>
                  <a:lnTo>
                    <a:pt x="3902" y="669"/>
                  </a:lnTo>
                  <a:lnTo>
                    <a:pt x="4571" y="2286"/>
                  </a:lnTo>
                  <a:lnTo>
                    <a:pt x="3902" y="3902"/>
                  </a:lnTo>
                  <a:lnTo>
                    <a:pt x="2285" y="4572"/>
                  </a:lnTo>
                  <a:lnTo>
                    <a:pt x="669" y="3902"/>
                  </a:lnTo>
                  <a:lnTo>
                    <a:pt x="0" y="2286"/>
                  </a:lnTo>
                  <a:lnTo>
                    <a:pt x="669" y="669"/>
                  </a:lnTo>
                  <a:lnTo>
                    <a:pt x="228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98" name="object 21398"/>
            <p:cNvSpPr/>
            <p:nvPr/>
          </p:nvSpPr>
          <p:spPr>
            <a:xfrm>
              <a:off x="10946485" y="7671054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0" y="0"/>
                  </a:moveTo>
                  <a:lnTo>
                    <a:pt x="685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99" name="object 21399"/>
            <p:cNvSpPr/>
            <p:nvPr/>
          </p:nvSpPr>
          <p:spPr>
            <a:xfrm>
              <a:off x="10939627" y="7792974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4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00" name="object 21400"/>
            <p:cNvSpPr/>
            <p:nvPr/>
          </p:nvSpPr>
          <p:spPr>
            <a:xfrm>
              <a:off x="10936579" y="7786116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0" y="0"/>
                  </a:moveTo>
                  <a:lnTo>
                    <a:pt x="609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01" name="object 21401"/>
            <p:cNvSpPr/>
            <p:nvPr/>
          </p:nvSpPr>
          <p:spPr>
            <a:xfrm>
              <a:off x="10925911" y="778611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0" y="0"/>
                  </a:moveTo>
                  <a:lnTo>
                    <a:pt x="685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02" name="object 21402"/>
            <p:cNvSpPr/>
            <p:nvPr/>
          </p:nvSpPr>
          <p:spPr>
            <a:xfrm>
              <a:off x="10925911" y="7671054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0" y="0"/>
                  </a:moveTo>
                  <a:lnTo>
                    <a:pt x="685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03" name="object 21403"/>
            <p:cNvSpPr/>
            <p:nvPr/>
          </p:nvSpPr>
          <p:spPr>
            <a:xfrm>
              <a:off x="10936579" y="7668006"/>
              <a:ext cx="0" cy="118110"/>
            </a:xfrm>
            <a:custGeom>
              <a:avLst/>
              <a:gdLst/>
              <a:ahLst/>
              <a:cxnLst/>
              <a:rect l="l" t="t" r="r" b="b"/>
              <a:pathLst>
                <a:path h="118109">
                  <a:moveTo>
                    <a:pt x="0" y="0"/>
                  </a:moveTo>
                  <a:lnTo>
                    <a:pt x="0" y="1181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04" name="object 21404"/>
            <p:cNvSpPr/>
            <p:nvPr/>
          </p:nvSpPr>
          <p:spPr>
            <a:xfrm>
              <a:off x="10942675" y="7668006"/>
              <a:ext cx="0" cy="118110"/>
            </a:xfrm>
            <a:custGeom>
              <a:avLst/>
              <a:gdLst/>
              <a:ahLst/>
              <a:cxnLst/>
              <a:rect l="l" t="t" r="r" b="b"/>
              <a:pathLst>
                <a:path h="118109">
                  <a:moveTo>
                    <a:pt x="0" y="0"/>
                  </a:moveTo>
                  <a:lnTo>
                    <a:pt x="0" y="1181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1405" name="object 21405"/>
          <p:cNvGrpSpPr/>
          <p:nvPr/>
        </p:nvGrpSpPr>
        <p:grpSpPr>
          <a:xfrm>
            <a:off x="15535272" y="8264169"/>
            <a:ext cx="133280" cy="1036708"/>
            <a:chOff x="12360757" y="7668006"/>
            <a:chExt cx="106045" cy="824865"/>
          </a:xfrm>
        </p:grpSpPr>
        <p:pic>
          <p:nvPicPr>
            <p:cNvPr id="21406" name="object 21406"/>
            <p:cNvPicPr/>
            <p:nvPr/>
          </p:nvPicPr>
          <p:blipFill>
            <a:blip r:embed="rId120" cstate="print"/>
            <a:stretch>
              <a:fillRect/>
            </a:stretch>
          </p:blipFill>
          <p:spPr>
            <a:xfrm>
              <a:off x="12370663" y="7668006"/>
              <a:ext cx="96011" cy="221742"/>
            </a:xfrm>
            <a:prstGeom prst="rect">
              <a:avLst/>
            </a:prstGeom>
          </p:spPr>
        </p:pic>
        <p:sp>
          <p:nvSpPr>
            <p:cNvPr id="21407" name="object 21407"/>
            <p:cNvSpPr/>
            <p:nvPr/>
          </p:nvSpPr>
          <p:spPr>
            <a:xfrm>
              <a:off x="12369139" y="7671054"/>
              <a:ext cx="0" cy="821690"/>
            </a:xfrm>
            <a:custGeom>
              <a:avLst/>
              <a:gdLst/>
              <a:ahLst/>
              <a:cxnLst/>
              <a:rect l="l" t="t" r="r" b="b"/>
              <a:pathLst>
                <a:path h="821690">
                  <a:moveTo>
                    <a:pt x="0" y="0"/>
                  </a:moveTo>
                  <a:lnTo>
                    <a:pt x="0" y="82143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08" name="object 21408"/>
            <p:cNvSpPr/>
            <p:nvPr/>
          </p:nvSpPr>
          <p:spPr>
            <a:xfrm>
              <a:off x="12363043" y="7671054"/>
              <a:ext cx="0" cy="821690"/>
            </a:xfrm>
            <a:custGeom>
              <a:avLst/>
              <a:gdLst/>
              <a:ahLst/>
              <a:cxnLst/>
              <a:rect l="l" t="t" r="r" b="b"/>
              <a:pathLst>
                <a:path h="821690">
                  <a:moveTo>
                    <a:pt x="0" y="0"/>
                  </a:moveTo>
                  <a:lnTo>
                    <a:pt x="0" y="82143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1409" name="object 21409"/>
          <p:cNvGrpSpPr/>
          <p:nvPr/>
        </p:nvGrpSpPr>
        <p:grpSpPr>
          <a:xfrm>
            <a:off x="11125070" y="7728814"/>
            <a:ext cx="9577" cy="213088"/>
            <a:chOff x="8851747" y="7242047"/>
            <a:chExt cx="7620" cy="169545"/>
          </a:xfrm>
        </p:grpSpPr>
        <p:sp>
          <p:nvSpPr>
            <p:cNvPr id="21410" name="object 21410"/>
            <p:cNvSpPr/>
            <p:nvPr/>
          </p:nvSpPr>
          <p:spPr>
            <a:xfrm>
              <a:off x="8857081" y="7242047"/>
              <a:ext cx="0" cy="169545"/>
            </a:xfrm>
            <a:custGeom>
              <a:avLst/>
              <a:gdLst/>
              <a:ahLst/>
              <a:cxnLst/>
              <a:rect l="l" t="t" r="r" b="b"/>
              <a:pathLst>
                <a:path h="169545">
                  <a:moveTo>
                    <a:pt x="0" y="0"/>
                  </a:moveTo>
                  <a:lnTo>
                    <a:pt x="0" y="16916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11" name="object 21411"/>
            <p:cNvSpPr/>
            <p:nvPr/>
          </p:nvSpPr>
          <p:spPr>
            <a:xfrm>
              <a:off x="8854033" y="7245857"/>
              <a:ext cx="0" cy="161925"/>
            </a:xfrm>
            <a:custGeom>
              <a:avLst/>
              <a:gdLst/>
              <a:ahLst/>
              <a:cxnLst/>
              <a:rect l="l" t="t" r="r" b="b"/>
              <a:pathLst>
                <a:path h="161925">
                  <a:moveTo>
                    <a:pt x="0" y="0"/>
                  </a:moveTo>
                  <a:lnTo>
                    <a:pt x="0" y="16154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12" name="object 21412"/>
            <p:cNvSpPr/>
            <p:nvPr/>
          </p:nvSpPr>
          <p:spPr>
            <a:xfrm>
              <a:off x="8854033" y="7245857"/>
              <a:ext cx="0" cy="78105"/>
            </a:xfrm>
            <a:custGeom>
              <a:avLst/>
              <a:gdLst/>
              <a:ahLst/>
              <a:cxnLst/>
              <a:rect l="l" t="t" r="r" b="b"/>
              <a:pathLst>
                <a:path h="78104">
                  <a:moveTo>
                    <a:pt x="0" y="77724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13" name="object 21413"/>
            <p:cNvSpPr/>
            <p:nvPr/>
          </p:nvSpPr>
          <p:spPr>
            <a:xfrm>
              <a:off x="8854033" y="7329677"/>
              <a:ext cx="0" cy="78105"/>
            </a:xfrm>
            <a:custGeom>
              <a:avLst/>
              <a:gdLst/>
              <a:ahLst/>
              <a:cxnLst/>
              <a:rect l="l" t="t" r="r" b="b"/>
              <a:pathLst>
                <a:path h="78104">
                  <a:moveTo>
                    <a:pt x="0" y="0"/>
                  </a:moveTo>
                  <a:lnTo>
                    <a:pt x="0" y="7772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1414" name="object 21414"/>
          <p:cNvGrpSpPr/>
          <p:nvPr/>
        </p:nvGrpSpPr>
        <p:grpSpPr>
          <a:xfrm>
            <a:off x="11027385" y="7725941"/>
            <a:ext cx="104549" cy="218674"/>
            <a:chOff x="8774023" y="7239761"/>
            <a:chExt cx="83185" cy="173990"/>
          </a:xfrm>
        </p:grpSpPr>
        <p:sp>
          <p:nvSpPr>
            <p:cNvPr id="21415" name="object 21415"/>
            <p:cNvSpPr/>
            <p:nvPr/>
          </p:nvSpPr>
          <p:spPr>
            <a:xfrm>
              <a:off x="8776309" y="7242047"/>
              <a:ext cx="0" cy="169545"/>
            </a:xfrm>
            <a:custGeom>
              <a:avLst/>
              <a:gdLst/>
              <a:ahLst/>
              <a:cxnLst/>
              <a:rect l="l" t="t" r="r" b="b"/>
              <a:pathLst>
                <a:path h="169545">
                  <a:moveTo>
                    <a:pt x="0" y="169163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16" name="object 21416"/>
            <p:cNvSpPr/>
            <p:nvPr/>
          </p:nvSpPr>
          <p:spPr>
            <a:xfrm>
              <a:off x="8776309" y="7245857"/>
              <a:ext cx="0" cy="161925"/>
            </a:xfrm>
            <a:custGeom>
              <a:avLst/>
              <a:gdLst/>
              <a:ahLst/>
              <a:cxnLst/>
              <a:rect l="l" t="t" r="r" b="b"/>
              <a:pathLst>
                <a:path h="161925">
                  <a:moveTo>
                    <a:pt x="0" y="161544"/>
                  </a:moveTo>
                  <a:lnTo>
                    <a:pt x="0" y="0"/>
                  </a:lnTo>
                  <a:lnTo>
                    <a:pt x="0" y="7772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17" name="object 21417"/>
            <p:cNvSpPr/>
            <p:nvPr/>
          </p:nvSpPr>
          <p:spPr>
            <a:xfrm>
              <a:off x="8777452" y="7329677"/>
              <a:ext cx="0" cy="78105"/>
            </a:xfrm>
            <a:custGeom>
              <a:avLst/>
              <a:gdLst/>
              <a:ahLst/>
              <a:cxnLst/>
              <a:rect l="l" t="t" r="r" b="b"/>
              <a:pathLst>
                <a:path h="78104">
                  <a:moveTo>
                    <a:pt x="0" y="0"/>
                  </a:moveTo>
                  <a:lnTo>
                    <a:pt x="0" y="7772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18" name="object 21418"/>
            <p:cNvSpPr/>
            <p:nvPr/>
          </p:nvSpPr>
          <p:spPr>
            <a:xfrm>
              <a:off x="8776309" y="7242047"/>
              <a:ext cx="81280" cy="0"/>
            </a:xfrm>
            <a:custGeom>
              <a:avLst/>
              <a:gdLst/>
              <a:ahLst/>
              <a:cxnLst/>
              <a:rect l="l" t="t" r="r" b="b"/>
              <a:pathLst>
                <a:path w="81279">
                  <a:moveTo>
                    <a:pt x="0" y="0"/>
                  </a:moveTo>
                  <a:lnTo>
                    <a:pt x="8077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19" name="object 21419"/>
            <p:cNvSpPr/>
            <p:nvPr/>
          </p:nvSpPr>
          <p:spPr>
            <a:xfrm>
              <a:off x="8776309" y="7411211"/>
              <a:ext cx="81280" cy="0"/>
            </a:xfrm>
            <a:custGeom>
              <a:avLst/>
              <a:gdLst/>
              <a:ahLst/>
              <a:cxnLst/>
              <a:rect l="l" t="t" r="r" b="b"/>
              <a:pathLst>
                <a:path w="81279">
                  <a:moveTo>
                    <a:pt x="80772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20" name="object 21420"/>
            <p:cNvSpPr/>
            <p:nvPr/>
          </p:nvSpPr>
          <p:spPr>
            <a:xfrm>
              <a:off x="8776309" y="7245857"/>
              <a:ext cx="78105" cy="0"/>
            </a:xfrm>
            <a:custGeom>
              <a:avLst/>
              <a:gdLst/>
              <a:ahLst/>
              <a:cxnLst/>
              <a:rect l="l" t="t" r="r" b="b"/>
              <a:pathLst>
                <a:path w="78104">
                  <a:moveTo>
                    <a:pt x="0" y="0"/>
                  </a:moveTo>
                  <a:lnTo>
                    <a:pt x="7772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21" name="object 21421"/>
            <p:cNvSpPr/>
            <p:nvPr/>
          </p:nvSpPr>
          <p:spPr>
            <a:xfrm>
              <a:off x="8776309" y="7407401"/>
              <a:ext cx="78105" cy="0"/>
            </a:xfrm>
            <a:custGeom>
              <a:avLst/>
              <a:gdLst/>
              <a:ahLst/>
              <a:cxnLst/>
              <a:rect l="l" t="t" r="r" b="b"/>
              <a:pathLst>
                <a:path w="78104">
                  <a:moveTo>
                    <a:pt x="77724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22" name="object 21422"/>
            <p:cNvSpPr/>
            <p:nvPr/>
          </p:nvSpPr>
          <p:spPr>
            <a:xfrm>
              <a:off x="8776309" y="7323581"/>
              <a:ext cx="78105" cy="0"/>
            </a:xfrm>
            <a:custGeom>
              <a:avLst/>
              <a:gdLst/>
              <a:ahLst/>
              <a:cxnLst/>
              <a:rect l="l" t="t" r="r" b="b"/>
              <a:pathLst>
                <a:path w="78104">
                  <a:moveTo>
                    <a:pt x="0" y="0"/>
                  </a:moveTo>
                  <a:lnTo>
                    <a:pt x="7772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23" name="object 21423"/>
            <p:cNvSpPr/>
            <p:nvPr/>
          </p:nvSpPr>
          <p:spPr>
            <a:xfrm>
              <a:off x="8776309" y="7245857"/>
              <a:ext cx="78105" cy="0"/>
            </a:xfrm>
            <a:custGeom>
              <a:avLst/>
              <a:gdLst/>
              <a:ahLst/>
              <a:cxnLst/>
              <a:rect l="l" t="t" r="r" b="b"/>
              <a:pathLst>
                <a:path w="78104">
                  <a:moveTo>
                    <a:pt x="77724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24" name="object 21424"/>
            <p:cNvSpPr/>
            <p:nvPr/>
          </p:nvSpPr>
          <p:spPr>
            <a:xfrm>
              <a:off x="8776309" y="7329677"/>
              <a:ext cx="78105" cy="0"/>
            </a:xfrm>
            <a:custGeom>
              <a:avLst/>
              <a:gdLst/>
              <a:ahLst/>
              <a:cxnLst/>
              <a:rect l="l" t="t" r="r" b="b"/>
              <a:pathLst>
                <a:path w="78104">
                  <a:moveTo>
                    <a:pt x="0" y="0"/>
                  </a:moveTo>
                  <a:lnTo>
                    <a:pt x="7772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25" name="object 21425"/>
            <p:cNvSpPr/>
            <p:nvPr/>
          </p:nvSpPr>
          <p:spPr>
            <a:xfrm>
              <a:off x="8776309" y="7407401"/>
              <a:ext cx="78105" cy="0"/>
            </a:xfrm>
            <a:custGeom>
              <a:avLst/>
              <a:gdLst/>
              <a:ahLst/>
              <a:cxnLst/>
              <a:rect l="l" t="t" r="r" b="b"/>
              <a:pathLst>
                <a:path w="78104">
                  <a:moveTo>
                    <a:pt x="77724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1426" name="object 21426"/>
          <p:cNvSpPr/>
          <p:nvPr/>
        </p:nvSpPr>
        <p:spPr>
          <a:xfrm>
            <a:off x="11790671" y="5473435"/>
            <a:ext cx="21548" cy="347964"/>
          </a:xfrm>
          <a:custGeom>
            <a:avLst/>
            <a:gdLst/>
            <a:ahLst/>
            <a:cxnLst/>
            <a:rect l="l" t="t" r="r" b="b"/>
            <a:pathLst>
              <a:path w="17145" h="276860">
                <a:moveTo>
                  <a:pt x="16764" y="0"/>
                </a:moveTo>
                <a:lnTo>
                  <a:pt x="16764" y="276606"/>
                </a:lnTo>
                <a:lnTo>
                  <a:pt x="0" y="276606"/>
                </a:lnTo>
                <a:lnTo>
                  <a:pt x="0" y="0"/>
                </a:lnTo>
                <a:lnTo>
                  <a:pt x="16764" y="0"/>
                </a:lnTo>
                <a:close/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27" name="object 21427"/>
          <p:cNvSpPr/>
          <p:nvPr/>
        </p:nvSpPr>
        <p:spPr>
          <a:xfrm>
            <a:off x="4826288" y="5958030"/>
            <a:ext cx="20750" cy="20750"/>
          </a:xfrm>
          <a:custGeom>
            <a:avLst/>
            <a:gdLst/>
            <a:ahLst/>
            <a:cxnLst/>
            <a:rect l="l" t="t" r="r" b="b"/>
            <a:pathLst>
              <a:path w="16510" h="16510">
                <a:moveTo>
                  <a:pt x="16001" y="7620"/>
                </a:moveTo>
                <a:lnTo>
                  <a:pt x="16001" y="3048"/>
                </a:lnTo>
                <a:lnTo>
                  <a:pt x="12191" y="0"/>
                </a:lnTo>
                <a:lnTo>
                  <a:pt x="7619" y="0"/>
                </a:lnTo>
                <a:lnTo>
                  <a:pt x="3047" y="0"/>
                </a:lnTo>
                <a:lnTo>
                  <a:pt x="0" y="3048"/>
                </a:lnTo>
                <a:lnTo>
                  <a:pt x="0" y="7620"/>
                </a:lnTo>
                <a:lnTo>
                  <a:pt x="0" y="12192"/>
                </a:lnTo>
                <a:lnTo>
                  <a:pt x="3047" y="16002"/>
                </a:lnTo>
                <a:lnTo>
                  <a:pt x="7619" y="16002"/>
                </a:lnTo>
                <a:lnTo>
                  <a:pt x="12191" y="16002"/>
                </a:lnTo>
                <a:lnTo>
                  <a:pt x="16001" y="12192"/>
                </a:lnTo>
                <a:lnTo>
                  <a:pt x="16001" y="7620"/>
                </a:lnTo>
                <a:close/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28" name="object 21428"/>
          <p:cNvSpPr/>
          <p:nvPr/>
        </p:nvSpPr>
        <p:spPr>
          <a:xfrm>
            <a:off x="4826288" y="3249659"/>
            <a:ext cx="20750" cy="20750"/>
          </a:xfrm>
          <a:custGeom>
            <a:avLst/>
            <a:gdLst/>
            <a:ahLst/>
            <a:cxnLst/>
            <a:rect l="l" t="t" r="r" b="b"/>
            <a:pathLst>
              <a:path w="16510" h="16510">
                <a:moveTo>
                  <a:pt x="16001" y="7620"/>
                </a:moveTo>
                <a:lnTo>
                  <a:pt x="16001" y="3048"/>
                </a:lnTo>
                <a:lnTo>
                  <a:pt x="12191" y="0"/>
                </a:lnTo>
                <a:lnTo>
                  <a:pt x="7619" y="0"/>
                </a:lnTo>
                <a:lnTo>
                  <a:pt x="3047" y="0"/>
                </a:lnTo>
                <a:lnTo>
                  <a:pt x="0" y="3048"/>
                </a:lnTo>
                <a:lnTo>
                  <a:pt x="0" y="7620"/>
                </a:lnTo>
                <a:lnTo>
                  <a:pt x="0" y="12192"/>
                </a:lnTo>
                <a:lnTo>
                  <a:pt x="3047" y="16002"/>
                </a:lnTo>
                <a:lnTo>
                  <a:pt x="7619" y="16002"/>
                </a:lnTo>
                <a:lnTo>
                  <a:pt x="12191" y="16002"/>
                </a:lnTo>
                <a:lnTo>
                  <a:pt x="16001" y="12192"/>
                </a:lnTo>
                <a:lnTo>
                  <a:pt x="16001" y="7620"/>
                </a:lnTo>
                <a:close/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29" name="object 21429"/>
          <p:cNvSpPr/>
          <p:nvPr/>
        </p:nvSpPr>
        <p:spPr>
          <a:xfrm>
            <a:off x="5626924" y="7959620"/>
            <a:ext cx="806861" cy="0"/>
          </a:xfrm>
          <a:custGeom>
            <a:avLst/>
            <a:gdLst/>
            <a:ahLst/>
            <a:cxnLst/>
            <a:rect l="l" t="t" r="r" b="b"/>
            <a:pathLst>
              <a:path w="641985">
                <a:moveTo>
                  <a:pt x="0" y="0"/>
                </a:moveTo>
                <a:lnTo>
                  <a:pt x="64160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30" name="object 21430"/>
          <p:cNvSpPr/>
          <p:nvPr/>
        </p:nvSpPr>
        <p:spPr>
          <a:xfrm>
            <a:off x="4708492" y="4113502"/>
            <a:ext cx="98164" cy="0"/>
          </a:xfrm>
          <a:custGeom>
            <a:avLst/>
            <a:gdLst/>
            <a:ahLst/>
            <a:cxnLst/>
            <a:rect l="l" t="t" r="r" b="b"/>
            <a:pathLst>
              <a:path w="78104">
                <a:moveTo>
                  <a:pt x="0" y="0"/>
                </a:moveTo>
                <a:lnTo>
                  <a:pt x="7772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31" name="object 21431"/>
          <p:cNvSpPr/>
          <p:nvPr/>
        </p:nvSpPr>
        <p:spPr>
          <a:xfrm>
            <a:off x="5538815" y="7022991"/>
            <a:ext cx="44693" cy="20750"/>
          </a:xfrm>
          <a:custGeom>
            <a:avLst/>
            <a:gdLst/>
            <a:ahLst/>
            <a:cxnLst/>
            <a:rect l="l" t="t" r="r" b="b"/>
            <a:pathLst>
              <a:path w="35560" h="16509">
                <a:moveTo>
                  <a:pt x="35051" y="16001"/>
                </a:moveTo>
                <a:lnTo>
                  <a:pt x="35051" y="0"/>
                </a:lnTo>
                <a:lnTo>
                  <a:pt x="0" y="0"/>
                </a:lnTo>
                <a:lnTo>
                  <a:pt x="0" y="16001"/>
                </a:lnTo>
                <a:lnTo>
                  <a:pt x="35051" y="16001"/>
                </a:lnTo>
                <a:close/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1432" name="object 21432"/>
          <p:cNvGrpSpPr/>
          <p:nvPr/>
        </p:nvGrpSpPr>
        <p:grpSpPr>
          <a:xfrm>
            <a:off x="7338331" y="2698025"/>
            <a:ext cx="189944" cy="35914"/>
            <a:chOff x="5838799" y="3239261"/>
            <a:chExt cx="151130" cy="28575"/>
          </a:xfrm>
        </p:grpSpPr>
        <p:sp>
          <p:nvSpPr>
            <p:cNvPr id="21433" name="object 21433"/>
            <p:cNvSpPr/>
            <p:nvPr/>
          </p:nvSpPr>
          <p:spPr>
            <a:xfrm>
              <a:off x="5981293" y="3248405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34" name="object 21434"/>
            <p:cNvSpPr/>
            <p:nvPr/>
          </p:nvSpPr>
          <p:spPr>
            <a:xfrm>
              <a:off x="5981293" y="3241547"/>
              <a:ext cx="3175" cy="6985"/>
            </a:xfrm>
            <a:custGeom>
              <a:avLst/>
              <a:gdLst/>
              <a:ahLst/>
              <a:cxnLst/>
              <a:rect l="l" t="t" r="r" b="b"/>
              <a:pathLst>
                <a:path w="3175" h="6985">
                  <a:moveTo>
                    <a:pt x="0" y="0"/>
                  </a:moveTo>
                  <a:lnTo>
                    <a:pt x="0" y="3048"/>
                  </a:lnTo>
                </a:path>
                <a:path w="3175" h="6985">
                  <a:moveTo>
                    <a:pt x="0" y="0"/>
                  </a:moveTo>
                  <a:lnTo>
                    <a:pt x="3048" y="0"/>
                  </a:lnTo>
                  <a:lnTo>
                    <a:pt x="3048" y="685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35" name="object 21435"/>
            <p:cNvSpPr/>
            <p:nvPr/>
          </p:nvSpPr>
          <p:spPr>
            <a:xfrm>
              <a:off x="5937097" y="3255263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3048"/>
                  </a:moveTo>
                  <a:lnTo>
                    <a:pt x="0" y="3048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36" name="object 21436"/>
            <p:cNvSpPr/>
            <p:nvPr/>
          </p:nvSpPr>
          <p:spPr>
            <a:xfrm>
              <a:off x="5934811" y="3256025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2286" y="0"/>
                  </a:moveTo>
                  <a:lnTo>
                    <a:pt x="3902" y="669"/>
                  </a:lnTo>
                  <a:lnTo>
                    <a:pt x="4572" y="2285"/>
                  </a:lnTo>
                  <a:lnTo>
                    <a:pt x="3902" y="3902"/>
                  </a:lnTo>
                  <a:lnTo>
                    <a:pt x="2286" y="4571"/>
                  </a:lnTo>
                  <a:lnTo>
                    <a:pt x="669" y="3902"/>
                  </a:lnTo>
                  <a:lnTo>
                    <a:pt x="0" y="2285"/>
                  </a:lnTo>
                  <a:lnTo>
                    <a:pt x="669" y="669"/>
                  </a:lnTo>
                  <a:lnTo>
                    <a:pt x="228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37" name="object 21437"/>
            <p:cNvSpPr/>
            <p:nvPr/>
          </p:nvSpPr>
          <p:spPr>
            <a:xfrm>
              <a:off x="5933287" y="3255263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10">
                  <a:moveTo>
                    <a:pt x="3810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38" name="object 21438"/>
            <p:cNvSpPr/>
            <p:nvPr/>
          </p:nvSpPr>
          <p:spPr>
            <a:xfrm>
              <a:off x="5933287" y="326516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10">
                  <a:moveTo>
                    <a:pt x="3810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39" name="object 21439"/>
            <p:cNvSpPr/>
            <p:nvPr/>
          </p:nvSpPr>
          <p:spPr>
            <a:xfrm>
              <a:off x="5933287" y="3262121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10">
                  <a:moveTo>
                    <a:pt x="3810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40" name="object 21440"/>
            <p:cNvSpPr/>
            <p:nvPr/>
          </p:nvSpPr>
          <p:spPr>
            <a:xfrm>
              <a:off x="5937097" y="3255263"/>
              <a:ext cx="40640" cy="0"/>
            </a:xfrm>
            <a:custGeom>
              <a:avLst/>
              <a:gdLst/>
              <a:ahLst/>
              <a:cxnLst/>
              <a:rect l="l" t="t" r="r" b="b"/>
              <a:pathLst>
                <a:path w="40639">
                  <a:moveTo>
                    <a:pt x="40386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41" name="object 21441"/>
            <p:cNvSpPr/>
            <p:nvPr/>
          </p:nvSpPr>
          <p:spPr>
            <a:xfrm>
              <a:off x="5937097" y="3258311"/>
              <a:ext cx="37465" cy="0"/>
            </a:xfrm>
            <a:custGeom>
              <a:avLst/>
              <a:gdLst/>
              <a:ahLst/>
              <a:cxnLst/>
              <a:rect l="l" t="t" r="r" b="b"/>
              <a:pathLst>
                <a:path w="37464">
                  <a:moveTo>
                    <a:pt x="37337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42" name="object 21442"/>
            <p:cNvSpPr/>
            <p:nvPr/>
          </p:nvSpPr>
          <p:spPr>
            <a:xfrm>
              <a:off x="5967577" y="3255263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43" name="object 21443"/>
            <p:cNvSpPr/>
            <p:nvPr/>
          </p:nvSpPr>
          <p:spPr>
            <a:xfrm>
              <a:off x="5981293" y="3248405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0" y="0"/>
                  </a:moveTo>
                  <a:lnTo>
                    <a:pt x="609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44" name="object 21444"/>
            <p:cNvSpPr/>
            <p:nvPr/>
          </p:nvSpPr>
          <p:spPr>
            <a:xfrm>
              <a:off x="5987389" y="3241547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5">
                  <a:moveTo>
                    <a:pt x="0" y="0"/>
                  </a:moveTo>
                  <a:lnTo>
                    <a:pt x="0" y="685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45" name="object 21445"/>
            <p:cNvSpPr/>
            <p:nvPr/>
          </p:nvSpPr>
          <p:spPr>
            <a:xfrm>
              <a:off x="5984341" y="3241547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0"/>
                  </a:moveTo>
                  <a:lnTo>
                    <a:pt x="3048" y="0"/>
                  </a:lnTo>
                </a:path>
                <a:path w="3175" h="3175">
                  <a:moveTo>
                    <a:pt x="0" y="0"/>
                  </a:move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46" name="object 21446"/>
            <p:cNvSpPr/>
            <p:nvPr/>
          </p:nvSpPr>
          <p:spPr>
            <a:xfrm>
              <a:off x="5984341" y="3248405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48" y="0"/>
                  </a:lnTo>
                </a:path>
                <a:path w="3175">
                  <a:moveTo>
                    <a:pt x="0" y="0"/>
                  </a:moveTo>
                  <a:lnTo>
                    <a:pt x="30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47" name="object 21447"/>
            <p:cNvSpPr/>
            <p:nvPr/>
          </p:nvSpPr>
          <p:spPr>
            <a:xfrm>
              <a:off x="5984341" y="3241547"/>
              <a:ext cx="3175" cy="6985"/>
            </a:xfrm>
            <a:custGeom>
              <a:avLst/>
              <a:gdLst/>
              <a:ahLst/>
              <a:cxnLst/>
              <a:rect l="l" t="t" r="r" b="b"/>
              <a:pathLst>
                <a:path w="3175" h="6985">
                  <a:moveTo>
                    <a:pt x="0" y="0"/>
                  </a:moveTo>
                  <a:lnTo>
                    <a:pt x="0" y="3048"/>
                  </a:lnTo>
                </a:path>
                <a:path w="3175" h="6985">
                  <a:moveTo>
                    <a:pt x="0" y="0"/>
                  </a:moveTo>
                  <a:lnTo>
                    <a:pt x="3048" y="0"/>
                  </a:lnTo>
                  <a:lnTo>
                    <a:pt x="3048" y="685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48" name="object 21448"/>
            <p:cNvSpPr/>
            <p:nvPr/>
          </p:nvSpPr>
          <p:spPr>
            <a:xfrm>
              <a:off x="5981293" y="3248405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0" y="0"/>
                  </a:moveTo>
                  <a:lnTo>
                    <a:pt x="609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49" name="object 21449"/>
            <p:cNvSpPr/>
            <p:nvPr/>
          </p:nvSpPr>
          <p:spPr>
            <a:xfrm>
              <a:off x="5967577" y="3255263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50" name="object 21450"/>
            <p:cNvSpPr/>
            <p:nvPr/>
          </p:nvSpPr>
          <p:spPr>
            <a:xfrm>
              <a:off x="5937097" y="3258311"/>
              <a:ext cx="37465" cy="0"/>
            </a:xfrm>
            <a:custGeom>
              <a:avLst/>
              <a:gdLst/>
              <a:ahLst/>
              <a:cxnLst/>
              <a:rect l="l" t="t" r="r" b="b"/>
              <a:pathLst>
                <a:path w="37464">
                  <a:moveTo>
                    <a:pt x="37337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51" name="object 21451"/>
            <p:cNvSpPr/>
            <p:nvPr/>
          </p:nvSpPr>
          <p:spPr>
            <a:xfrm>
              <a:off x="5937097" y="3255263"/>
              <a:ext cx="40640" cy="0"/>
            </a:xfrm>
            <a:custGeom>
              <a:avLst/>
              <a:gdLst/>
              <a:ahLst/>
              <a:cxnLst/>
              <a:rect l="l" t="t" r="r" b="b"/>
              <a:pathLst>
                <a:path w="40639">
                  <a:moveTo>
                    <a:pt x="40386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52" name="object 21452"/>
            <p:cNvSpPr/>
            <p:nvPr/>
          </p:nvSpPr>
          <p:spPr>
            <a:xfrm>
              <a:off x="5933287" y="3262121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10">
                  <a:moveTo>
                    <a:pt x="3810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53" name="object 21453"/>
            <p:cNvSpPr/>
            <p:nvPr/>
          </p:nvSpPr>
          <p:spPr>
            <a:xfrm>
              <a:off x="5933287" y="326516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10">
                  <a:moveTo>
                    <a:pt x="3810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54" name="object 21454"/>
            <p:cNvSpPr/>
            <p:nvPr/>
          </p:nvSpPr>
          <p:spPr>
            <a:xfrm>
              <a:off x="5933287" y="3255263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10">
                  <a:moveTo>
                    <a:pt x="3810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55" name="object 21455"/>
            <p:cNvSpPr/>
            <p:nvPr/>
          </p:nvSpPr>
          <p:spPr>
            <a:xfrm>
              <a:off x="5937097" y="3255263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3048"/>
                  </a:moveTo>
                  <a:lnTo>
                    <a:pt x="0" y="3048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56" name="object 21456"/>
            <p:cNvSpPr/>
            <p:nvPr/>
          </p:nvSpPr>
          <p:spPr>
            <a:xfrm>
              <a:off x="5934811" y="3256025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2286" y="0"/>
                  </a:moveTo>
                  <a:lnTo>
                    <a:pt x="3902" y="669"/>
                  </a:lnTo>
                  <a:lnTo>
                    <a:pt x="4572" y="2285"/>
                  </a:lnTo>
                  <a:lnTo>
                    <a:pt x="3902" y="3902"/>
                  </a:lnTo>
                  <a:lnTo>
                    <a:pt x="2286" y="4571"/>
                  </a:lnTo>
                  <a:lnTo>
                    <a:pt x="669" y="3902"/>
                  </a:lnTo>
                  <a:lnTo>
                    <a:pt x="0" y="2285"/>
                  </a:lnTo>
                  <a:lnTo>
                    <a:pt x="669" y="669"/>
                  </a:lnTo>
                  <a:lnTo>
                    <a:pt x="228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57" name="object 21457"/>
            <p:cNvSpPr/>
            <p:nvPr/>
          </p:nvSpPr>
          <p:spPr>
            <a:xfrm>
              <a:off x="5984341" y="3241547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5">
                  <a:moveTo>
                    <a:pt x="0" y="0"/>
                  </a:moveTo>
                  <a:lnTo>
                    <a:pt x="0" y="685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58" name="object 21458"/>
            <p:cNvSpPr/>
            <p:nvPr/>
          </p:nvSpPr>
          <p:spPr>
            <a:xfrm>
              <a:off x="5981293" y="3241547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0"/>
                  </a:moveTo>
                  <a:lnTo>
                    <a:pt x="3048" y="0"/>
                  </a:lnTo>
                </a:path>
                <a:path w="3175" h="3175">
                  <a:moveTo>
                    <a:pt x="0" y="0"/>
                  </a:move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59" name="object 21459"/>
            <p:cNvSpPr/>
            <p:nvPr/>
          </p:nvSpPr>
          <p:spPr>
            <a:xfrm>
              <a:off x="5981293" y="3248405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60" name="object 21460"/>
            <p:cNvSpPr/>
            <p:nvPr/>
          </p:nvSpPr>
          <p:spPr>
            <a:xfrm>
              <a:off x="5977483" y="3248405"/>
              <a:ext cx="3810" cy="6985"/>
            </a:xfrm>
            <a:custGeom>
              <a:avLst/>
              <a:gdLst/>
              <a:ahLst/>
              <a:cxnLst/>
              <a:rect l="l" t="t" r="r" b="b"/>
              <a:pathLst>
                <a:path w="3810" h="6985">
                  <a:moveTo>
                    <a:pt x="3810" y="6857"/>
                  </a:moveTo>
                  <a:lnTo>
                    <a:pt x="0" y="6857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61" name="object 21461"/>
            <p:cNvSpPr/>
            <p:nvPr/>
          </p:nvSpPr>
          <p:spPr>
            <a:xfrm>
              <a:off x="5970625" y="3248405"/>
              <a:ext cx="7620" cy="1270"/>
            </a:xfrm>
            <a:custGeom>
              <a:avLst/>
              <a:gdLst/>
              <a:ahLst/>
              <a:cxnLst/>
              <a:rect l="l" t="t" r="r" b="b"/>
              <a:pathLst>
                <a:path w="7620" h="1269">
                  <a:moveTo>
                    <a:pt x="7620" y="761"/>
                  </a:moveTo>
                  <a:lnTo>
                    <a:pt x="6858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62" name="object 21462"/>
            <p:cNvSpPr/>
            <p:nvPr/>
          </p:nvSpPr>
          <p:spPr>
            <a:xfrm>
              <a:off x="5968339" y="324840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69">
                  <a:moveTo>
                    <a:pt x="762" y="0"/>
                  </a:moveTo>
                  <a:lnTo>
                    <a:pt x="0" y="76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63" name="object 21463"/>
            <p:cNvSpPr/>
            <p:nvPr/>
          </p:nvSpPr>
          <p:spPr>
            <a:xfrm>
              <a:off x="5967577" y="3241547"/>
              <a:ext cx="0" cy="13970"/>
            </a:xfrm>
            <a:custGeom>
              <a:avLst/>
              <a:gdLst/>
              <a:ahLst/>
              <a:cxnLst/>
              <a:rect l="l" t="t" r="r" b="b"/>
              <a:pathLst>
                <a:path h="13970">
                  <a:moveTo>
                    <a:pt x="0" y="6857"/>
                  </a:moveTo>
                  <a:lnTo>
                    <a:pt x="0" y="13715"/>
                  </a:lnTo>
                  <a:lnTo>
                    <a:pt x="0" y="0"/>
                  </a:lnTo>
                  <a:lnTo>
                    <a:pt x="0" y="6857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64" name="object 21464"/>
            <p:cNvSpPr/>
            <p:nvPr/>
          </p:nvSpPr>
          <p:spPr>
            <a:xfrm>
              <a:off x="5968339" y="324688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69">
                  <a:moveTo>
                    <a:pt x="0" y="0"/>
                  </a:moveTo>
                  <a:lnTo>
                    <a:pt x="0" y="762"/>
                  </a:lnTo>
                  <a:lnTo>
                    <a:pt x="762" y="761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65" name="object 21465"/>
            <p:cNvSpPr/>
            <p:nvPr/>
          </p:nvSpPr>
          <p:spPr>
            <a:xfrm>
              <a:off x="5970625" y="3248405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5">
                  <a:moveTo>
                    <a:pt x="0" y="0"/>
                  </a:moveTo>
                  <a:lnTo>
                    <a:pt x="685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66" name="object 21466"/>
            <p:cNvSpPr/>
            <p:nvPr/>
          </p:nvSpPr>
          <p:spPr>
            <a:xfrm>
              <a:off x="5977483" y="324688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69">
                  <a:moveTo>
                    <a:pt x="0" y="761"/>
                  </a:moveTo>
                  <a:lnTo>
                    <a:pt x="762" y="761"/>
                  </a:lnTo>
                  <a:lnTo>
                    <a:pt x="761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67" name="object 21467"/>
            <p:cNvSpPr/>
            <p:nvPr/>
          </p:nvSpPr>
          <p:spPr>
            <a:xfrm>
              <a:off x="5977483" y="3241547"/>
              <a:ext cx="3810" cy="13970"/>
            </a:xfrm>
            <a:custGeom>
              <a:avLst/>
              <a:gdLst/>
              <a:ahLst/>
              <a:cxnLst/>
              <a:rect l="l" t="t" r="r" b="b"/>
              <a:pathLst>
                <a:path w="3810" h="13970">
                  <a:moveTo>
                    <a:pt x="0" y="6857"/>
                  </a:moveTo>
                  <a:lnTo>
                    <a:pt x="0" y="0"/>
                  </a:lnTo>
                  <a:lnTo>
                    <a:pt x="3809" y="0"/>
                  </a:lnTo>
                  <a:lnTo>
                    <a:pt x="3810" y="13715"/>
                  </a:lnTo>
                  <a:lnTo>
                    <a:pt x="0" y="13715"/>
                  </a:lnTo>
                  <a:lnTo>
                    <a:pt x="0" y="6857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68" name="object 21468"/>
            <p:cNvSpPr/>
            <p:nvPr/>
          </p:nvSpPr>
          <p:spPr>
            <a:xfrm>
              <a:off x="5970625" y="3248405"/>
              <a:ext cx="7620" cy="1270"/>
            </a:xfrm>
            <a:custGeom>
              <a:avLst/>
              <a:gdLst/>
              <a:ahLst/>
              <a:cxnLst/>
              <a:rect l="l" t="t" r="r" b="b"/>
              <a:pathLst>
                <a:path w="7620" h="1269">
                  <a:moveTo>
                    <a:pt x="7620" y="761"/>
                  </a:moveTo>
                  <a:lnTo>
                    <a:pt x="6858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69" name="object 21469"/>
            <p:cNvSpPr/>
            <p:nvPr/>
          </p:nvSpPr>
          <p:spPr>
            <a:xfrm>
              <a:off x="5968339" y="324840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69">
                  <a:moveTo>
                    <a:pt x="762" y="0"/>
                  </a:moveTo>
                  <a:lnTo>
                    <a:pt x="0" y="76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70" name="object 21470"/>
            <p:cNvSpPr/>
            <p:nvPr/>
          </p:nvSpPr>
          <p:spPr>
            <a:xfrm>
              <a:off x="5967577" y="3241547"/>
              <a:ext cx="0" cy="13970"/>
            </a:xfrm>
            <a:custGeom>
              <a:avLst/>
              <a:gdLst/>
              <a:ahLst/>
              <a:cxnLst/>
              <a:rect l="l" t="t" r="r" b="b"/>
              <a:pathLst>
                <a:path h="13970">
                  <a:moveTo>
                    <a:pt x="0" y="6857"/>
                  </a:moveTo>
                  <a:lnTo>
                    <a:pt x="0" y="13715"/>
                  </a:lnTo>
                  <a:lnTo>
                    <a:pt x="0" y="0"/>
                  </a:lnTo>
                  <a:lnTo>
                    <a:pt x="0" y="6857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71" name="object 21471"/>
            <p:cNvSpPr/>
            <p:nvPr/>
          </p:nvSpPr>
          <p:spPr>
            <a:xfrm>
              <a:off x="5968339" y="324688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69">
                  <a:moveTo>
                    <a:pt x="0" y="0"/>
                  </a:moveTo>
                  <a:lnTo>
                    <a:pt x="0" y="762"/>
                  </a:lnTo>
                  <a:lnTo>
                    <a:pt x="762" y="761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72" name="object 21472"/>
            <p:cNvSpPr/>
            <p:nvPr/>
          </p:nvSpPr>
          <p:spPr>
            <a:xfrm>
              <a:off x="5970625" y="3248405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5">
                  <a:moveTo>
                    <a:pt x="0" y="0"/>
                  </a:moveTo>
                  <a:lnTo>
                    <a:pt x="685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73" name="object 21473"/>
            <p:cNvSpPr/>
            <p:nvPr/>
          </p:nvSpPr>
          <p:spPr>
            <a:xfrm>
              <a:off x="5977483" y="324688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69">
                  <a:moveTo>
                    <a:pt x="0" y="761"/>
                  </a:moveTo>
                  <a:lnTo>
                    <a:pt x="762" y="761"/>
                  </a:lnTo>
                  <a:lnTo>
                    <a:pt x="761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74" name="object 21474"/>
            <p:cNvSpPr/>
            <p:nvPr/>
          </p:nvSpPr>
          <p:spPr>
            <a:xfrm>
              <a:off x="5977483" y="3241547"/>
              <a:ext cx="3810" cy="13970"/>
            </a:xfrm>
            <a:custGeom>
              <a:avLst/>
              <a:gdLst/>
              <a:ahLst/>
              <a:cxnLst/>
              <a:rect l="l" t="t" r="r" b="b"/>
              <a:pathLst>
                <a:path w="3810" h="13970">
                  <a:moveTo>
                    <a:pt x="0" y="6857"/>
                  </a:moveTo>
                  <a:lnTo>
                    <a:pt x="0" y="0"/>
                  </a:lnTo>
                  <a:lnTo>
                    <a:pt x="3809" y="0"/>
                  </a:lnTo>
                  <a:lnTo>
                    <a:pt x="3810" y="13715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75" name="object 21475"/>
            <p:cNvSpPr/>
            <p:nvPr/>
          </p:nvSpPr>
          <p:spPr>
            <a:xfrm>
              <a:off x="5838799" y="3255263"/>
              <a:ext cx="94615" cy="0"/>
            </a:xfrm>
            <a:custGeom>
              <a:avLst/>
              <a:gdLst/>
              <a:ahLst/>
              <a:cxnLst/>
              <a:rect l="l" t="t" r="r" b="b"/>
              <a:pathLst>
                <a:path w="94614">
                  <a:moveTo>
                    <a:pt x="0" y="0"/>
                  </a:moveTo>
                  <a:lnTo>
                    <a:pt x="94488" y="0"/>
                  </a:lnTo>
                </a:path>
                <a:path w="94614">
                  <a:moveTo>
                    <a:pt x="0" y="0"/>
                  </a:moveTo>
                  <a:lnTo>
                    <a:pt x="9448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1476" name="object 21476"/>
          <p:cNvGrpSpPr/>
          <p:nvPr/>
        </p:nvGrpSpPr>
        <p:grpSpPr>
          <a:xfrm>
            <a:off x="7335457" y="2716222"/>
            <a:ext cx="180367" cy="244213"/>
            <a:chOff x="5836513" y="3253740"/>
            <a:chExt cx="143510" cy="194310"/>
          </a:xfrm>
        </p:grpSpPr>
        <p:sp>
          <p:nvSpPr>
            <p:cNvPr id="21477" name="object 21477"/>
            <p:cNvSpPr/>
            <p:nvPr/>
          </p:nvSpPr>
          <p:spPr>
            <a:xfrm>
              <a:off x="5937097" y="3444240"/>
              <a:ext cx="40640" cy="0"/>
            </a:xfrm>
            <a:custGeom>
              <a:avLst/>
              <a:gdLst/>
              <a:ahLst/>
              <a:cxnLst/>
              <a:rect l="l" t="t" r="r" b="b"/>
              <a:pathLst>
                <a:path w="40639">
                  <a:moveTo>
                    <a:pt x="40386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78" name="object 21478"/>
            <p:cNvSpPr/>
            <p:nvPr/>
          </p:nvSpPr>
          <p:spPr>
            <a:xfrm>
              <a:off x="5937097" y="3441192"/>
              <a:ext cx="37465" cy="0"/>
            </a:xfrm>
            <a:custGeom>
              <a:avLst/>
              <a:gdLst/>
              <a:ahLst/>
              <a:cxnLst/>
              <a:rect l="l" t="t" r="r" b="b"/>
              <a:pathLst>
                <a:path w="37464">
                  <a:moveTo>
                    <a:pt x="37337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79" name="object 21479"/>
            <p:cNvSpPr/>
            <p:nvPr/>
          </p:nvSpPr>
          <p:spPr>
            <a:xfrm>
              <a:off x="5934811" y="3441954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2286" y="0"/>
                  </a:moveTo>
                  <a:lnTo>
                    <a:pt x="3902" y="669"/>
                  </a:lnTo>
                  <a:lnTo>
                    <a:pt x="4572" y="2285"/>
                  </a:lnTo>
                  <a:lnTo>
                    <a:pt x="3902" y="3902"/>
                  </a:lnTo>
                  <a:lnTo>
                    <a:pt x="2286" y="4571"/>
                  </a:lnTo>
                  <a:lnTo>
                    <a:pt x="669" y="3902"/>
                  </a:lnTo>
                  <a:lnTo>
                    <a:pt x="0" y="2285"/>
                  </a:lnTo>
                  <a:lnTo>
                    <a:pt x="669" y="669"/>
                  </a:lnTo>
                  <a:lnTo>
                    <a:pt x="228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80" name="object 21480"/>
            <p:cNvSpPr/>
            <p:nvPr/>
          </p:nvSpPr>
          <p:spPr>
            <a:xfrm>
              <a:off x="5933287" y="3441192"/>
              <a:ext cx="3810" cy="3175"/>
            </a:xfrm>
            <a:custGeom>
              <a:avLst/>
              <a:gdLst/>
              <a:ahLst/>
              <a:cxnLst/>
              <a:rect l="l" t="t" r="r" b="b"/>
              <a:pathLst>
                <a:path w="3810" h="3175">
                  <a:moveTo>
                    <a:pt x="3810" y="0"/>
                  </a:moveTo>
                  <a:lnTo>
                    <a:pt x="3810" y="3048"/>
                  </a:ln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81" name="object 21481"/>
            <p:cNvSpPr/>
            <p:nvPr/>
          </p:nvSpPr>
          <p:spPr>
            <a:xfrm>
              <a:off x="5933287" y="343738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10">
                  <a:moveTo>
                    <a:pt x="3810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82" name="object 21482"/>
            <p:cNvSpPr/>
            <p:nvPr/>
          </p:nvSpPr>
          <p:spPr>
            <a:xfrm>
              <a:off x="5933287" y="344119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10">
                  <a:moveTo>
                    <a:pt x="3810" y="0"/>
                  </a:moveTo>
                  <a:lnTo>
                    <a:pt x="0" y="0"/>
                  </a:lnTo>
                </a:path>
                <a:path w="3810">
                  <a:moveTo>
                    <a:pt x="3810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83" name="object 21483"/>
            <p:cNvSpPr/>
            <p:nvPr/>
          </p:nvSpPr>
          <p:spPr>
            <a:xfrm>
              <a:off x="5933287" y="343738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10">
                  <a:moveTo>
                    <a:pt x="3810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84" name="object 21484"/>
            <p:cNvSpPr/>
            <p:nvPr/>
          </p:nvSpPr>
          <p:spPr>
            <a:xfrm>
              <a:off x="5933287" y="344424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10">
                  <a:moveTo>
                    <a:pt x="3810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85" name="object 21485"/>
            <p:cNvSpPr/>
            <p:nvPr/>
          </p:nvSpPr>
          <p:spPr>
            <a:xfrm>
              <a:off x="5934811" y="3441954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2286" y="0"/>
                  </a:moveTo>
                  <a:lnTo>
                    <a:pt x="3902" y="669"/>
                  </a:lnTo>
                  <a:lnTo>
                    <a:pt x="4572" y="2285"/>
                  </a:lnTo>
                  <a:lnTo>
                    <a:pt x="3902" y="3902"/>
                  </a:lnTo>
                  <a:lnTo>
                    <a:pt x="2286" y="4571"/>
                  </a:lnTo>
                  <a:lnTo>
                    <a:pt x="669" y="3902"/>
                  </a:lnTo>
                  <a:lnTo>
                    <a:pt x="0" y="2285"/>
                  </a:lnTo>
                  <a:lnTo>
                    <a:pt x="669" y="669"/>
                  </a:lnTo>
                  <a:lnTo>
                    <a:pt x="228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86" name="object 21486"/>
            <p:cNvSpPr/>
            <p:nvPr/>
          </p:nvSpPr>
          <p:spPr>
            <a:xfrm>
              <a:off x="5937097" y="3441192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3048"/>
                  </a:ln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87" name="object 21487"/>
            <p:cNvSpPr/>
            <p:nvPr/>
          </p:nvSpPr>
          <p:spPr>
            <a:xfrm>
              <a:off x="5937097" y="3441192"/>
              <a:ext cx="37465" cy="0"/>
            </a:xfrm>
            <a:custGeom>
              <a:avLst/>
              <a:gdLst/>
              <a:ahLst/>
              <a:cxnLst/>
              <a:rect l="l" t="t" r="r" b="b"/>
              <a:pathLst>
                <a:path w="37464">
                  <a:moveTo>
                    <a:pt x="37337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88" name="object 21488"/>
            <p:cNvSpPr/>
            <p:nvPr/>
          </p:nvSpPr>
          <p:spPr>
            <a:xfrm>
              <a:off x="5937097" y="3444240"/>
              <a:ext cx="40640" cy="0"/>
            </a:xfrm>
            <a:custGeom>
              <a:avLst/>
              <a:gdLst/>
              <a:ahLst/>
              <a:cxnLst/>
              <a:rect l="l" t="t" r="r" b="b"/>
              <a:pathLst>
                <a:path w="40639">
                  <a:moveTo>
                    <a:pt x="40386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89" name="object 21489"/>
            <p:cNvSpPr/>
            <p:nvPr/>
          </p:nvSpPr>
          <p:spPr>
            <a:xfrm>
              <a:off x="5838799" y="3444240"/>
              <a:ext cx="94615" cy="0"/>
            </a:xfrm>
            <a:custGeom>
              <a:avLst/>
              <a:gdLst/>
              <a:ahLst/>
              <a:cxnLst/>
              <a:rect l="l" t="t" r="r" b="b"/>
              <a:pathLst>
                <a:path w="94614">
                  <a:moveTo>
                    <a:pt x="0" y="0"/>
                  </a:moveTo>
                  <a:lnTo>
                    <a:pt x="9448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90" name="object 21490"/>
            <p:cNvSpPr/>
            <p:nvPr/>
          </p:nvSpPr>
          <p:spPr>
            <a:xfrm>
              <a:off x="5838799" y="3351276"/>
              <a:ext cx="95250" cy="94615"/>
            </a:xfrm>
            <a:custGeom>
              <a:avLst/>
              <a:gdLst/>
              <a:ahLst/>
              <a:cxnLst/>
              <a:rect l="l" t="t" r="r" b="b"/>
              <a:pathLst>
                <a:path w="95250" h="94614">
                  <a:moveTo>
                    <a:pt x="95250" y="0"/>
                  </a:moveTo>
                  <a:lnTo>
                    <a:pt x="84582" y="762"/>
                  </a:lnTo>
                  <a:lnTo>
                    <a:pt x="71628" y="3048"/>
                  </a:lnTo>
                  <a:lnTo>
                    <a:pt x="35052" y="21336"/>
                  </a:lnTo>
                  <a:lnTo>
                    <a:pt x="16764" y="41910"/>
                  </a:lnTo>
                  <a:lnTo>
                    <a:pt x="11430" y="48768"/>
                  </a:lnTo>
                  <a:lnTo>
                    <a:pt x="7619" y="56388"/>
                  </a:lnTo>
                  <a:lnTo>
                    <a:pt x="5333" y="64008"/>
                  </a:lnTo>
                  <a:lnTo>
                    <a:pt x="3048" y="70866"/>
                  </a:lnTo>
                  <a:lnTo>
                    <a:pt x="761" y="83820"/>
                  </a:lnTo>
                  <a:lnTo>
                    <a:pt x="0" y="94488"/>
                  </a:lnTo>
                </a:path>
                <a:path w="95250" h="94614">
                  <a:moveTo>
                    <a:pt x="95250" y="0"/>
                  </a:moveTo>
                  <a:lnTo>
                    <a:pt x="84582" y="762"/>
                  </a:lnTo>
                  <a:lnTo>
                    <a:pt x="71628" y="3048"/>
                  </a:lnTo>
                  <a:lnTo>
                    <a:pt x="35052" y="21336"/>
                  </a:lnTo>
                  <a:lnTo>
                    <a:pt x="16764" y="41910"/>
                  </a:lnTo>
                  <a:lnTo>
                    <a:pt x="11430" y="48768"/>
                  </a:lnTo>
                  <a:lnTo>
                    <a:pt x="7619" y="56388"/>
                  </a:lnTo>
                  <a:lnTo>
                    <a:pt x="5333" y="64008"/>
                  </a:lnTo>
                  <a:lnTo>
                    <a:pt x="3048" y="70866"/>
                  </a:lnTo>
                  <a:lnTo>
                    <a:pt x="761" y="83820"/>
                  </a:lnTo>
                  <a:lnTo>
                    <a:pt x="0" y="9448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91" name="object 21491"/>
            <p:cNvSpPr/>
            <p:nvPr/>
          </p:nvSpPr>
          <p:spPr>
            <a:xfrm>
              <a:off x="5838799" y="3444240"/>
              <a:ext cx="94615" cy="0"/>
            </a:xfrm>
            <a:custGeom>
              <a:avLst/>
              <a:gdLst/>
              <a:ahLst/>
              <a:cxnLst/>
              <a:rect l="l" t="t" r="r" b="b"/>
              <a:pathLst>
                <a:path w="94614">
                  <a:moveTo>
                    <a:pt x="0" y="0"/>
                  </a:moveTo>
                  <a:lnTo>
                    <a:pt x="9448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92" name="object 21492"/>
            <p:cNvSpPr/>
            <p:nvPr/>
          </p:nvSpPr>
          <p:spPr>
            <a:xfrm>
              <a:off x="5940145" y="3265170"/>
              <a:ext cx="0" cy="142240"/>
            </a:xfrm>
            <a:custGeom>
              <a:avLst/>
              <a:gdLst/>
              <a:ahLst/>
              <a:cxnLst/>
              <a:rect l="l" t="t" r="r" b="b"/>
              <a:pathLst>
                <a:path h="142239">
                  <a:moveTo>
                    <a:pt x="0" y="0"/>
                  </a:moveTo>
                  <a:lnTo>
                    <a:pt x="0" y="14173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93" name="object 21493"/>
            <p:cNvSpPr/>
            <p:nvPr/>
          </p:nvSpPr>
          <p:spPr>
            <a:xfrm>
              <a:off x="5937097" y="3262122"/>
              <a:ext cx="0" cy="179070"/>
            </a:xfrm>
            <a:custGeom>
              <a:avLst/>
              <a:gdLst/>
              <a:ahLst/>
              <a:cxnLst/>
              <a:rect l="l" t="t" r="r" b="b"/>
              <a:pathLst>
                <a:path h="179070">
                  <a:moveTo>
                    <a:pt x="0" y="17907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94" name="object 21494"/>
            <p:cNvSpPr/>
            <p:nvPr/>
          </p:nvSpPr>
          <p:spPr>
            <a:xfrm>
              <a:off x="5977483" y="3255264"/>
              <a:ext cx="0" cy="189230"/>
            </a:xfrm>
            <a:custGeom>
              <a:avLst/>
              <a:gdLst/>
              <a:ahLst/>
              <a:cxnLst/>
              <a:rect l="l" t="t" r="r" b="b"/>
              <a:pathLst>
                <a:path h="189229">
                  <a:moveTo>
                    <a:pt x="0" y="188975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95" name="object 21495"/>
            <p:cNvSpPr/>
            <p:nvPr/>
          </p:nvSpPr>
          <p:spPr>
            <a:xfrm>
              <a:off x="5974435" y="3258312"/>
              <a:ext cx="0" cy="182880"/>
            </a:xfrm>
            <a:custGeom>
              <a:avLst/>
              <a:gdLst/>
              <a:ahLst/>
              <a:cxnLst/>
              <a:rect l="l" t="t" r="r" b="b"/>
              <a:pathLst>
                <a:path h="182879">
                  <a:moveTo>
                    <a:pt x="0" y="182879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96" name="object 21496"/>
            <p:cNvSpPr/>
            <p:nvPr/>
          </p:nvSpPr>
          <p:spPr>
            <a:xfrm>
              <a:off x="5933287" y="3255264"/>
              <a:ext cx="0" cy="189230"/>
            </a:xfrm>
            <a:custGeom>
              <a:avLst/>
              <a:gdLst/>
              <a:ahLst/>
              <a:cxnLst/>
              <a:rect l="l" t="t" r="r" b="b"/>
              <a:pathLst>
                <a:path h="189229">
                  <a:moveTo>
                    <a:pt x="0" y="188975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97" name="object 21497"/>
            <p:cNvSpPr/>
            <p:nvPr/>
          </p:nvSpPr>
          <p:spPr>
            <a:xfrm>
              <a:off x="5838799" y="3256026"/>
              <a:ext cx="95250" cy="95250"/>
            </a:xfrm>
            <a:custGeom>
              <a:avLst/>
              <a:gdLst/>
              <a:ahLst/>
              <a:cxnLst/>
              <a:rect l="l" t="t" r="r" b="b"/>
              <a:pathLst>
                <a:path w="95250" h="95250">
                  <a:moveTo>
                    <a:pt x="0" y="0"/>
                  </a:moveTo>
                  <a:lnTo>
                    <a:pt x="762" y="11430"/>
                  </a:lnTo>
                  <a:lnTo>
                    <a:pt x="3048" y="23622"/>
                  </a:lnTo>
                  <a:lnTo>
                    <a:pt x="22098" y="60198"/>
                  </a:lnTo>
                  <a:lnTo>
                    <a:pt x="57150" y="87630"/>
                  </a:lnTo>
                  <a:lnTo>
                    <a:pt x="95250" y="95249"/>
                  </a:lnTo>
                </a:path>
                <a:path w="95250" h="95250">
                  <a:moveTo>
                    <a:pt x="0" y="0"/>
                  </a:moveTo>
                  <a:lnTo>
                    <a:pt x="762" y="11430"/>
                  </a:lnTo>
                  <a:lnTo>
                    <a:pt x="3048" y="23622"/>
                  </a:lnTo>
                  <a:lnTo>
                    <a:pt x="22098" y="60198"/>
                  </a:lnTo>
                  <a:lnTo>
                    <a:pt x="57150" y="87630"/>
                  </a:lnTo>
                  <a:lnTo>
                    <a:pt x="64008" y="89916"/>
                  </a:lnTo>
                  <a:lnTo>
                    <a:pt x="71628" y="9220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98" name="object 21498"/>
            <p:cNvSpPr/>
            <p:nvPr/>
          </p:nvSpPr>
          <p:spPr>
            <a:xfrm>
              <a:off x="5910427" y="3348228"/>
              <a:ext cx="24130" cy="3175"/>
            </a:xfrm>
            <a:custGeom>
              <a:avLst/>
              <a:gdLst/>
              <a:ahLst/>
              <a:cxnLst/>
              <a:rect l="l" t="t" r="r" b="b"/>
              <a:pathLst>
                <a:path w="24129" h="3175">
                  <a:moveTo>
                    <a:pt x="0" y="0"/>
                  </a:moveTo>
                  <a:lnTo>
                    <a:pt x="12954" y="2285"/>
                  </a:lnTo>
                  <a:lnTo>
                    <a:pt x="23622" y="3047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99" name="object 21499"/>
            <p:cNvSpPr/>
            <p:nvPr/>
          </p:nvSpPr>
          <p:spPr>
            <a:xfrm>
              <a:off x="5933287" y="3255264"/>
              <a:ext cx="0" cy="189230"/>
            </a:xfrm>
            <a:custGeom>
              <a:avLst/>
              <a:gdLst/>
              <a:ahLst/>
              <a:cxnLst/>
              <a:rect l="l" t="t" r="r" b="b"/>
              <a:pathLst>
                <a:path h="189229">
                  <a:moveTo>
                    <a:pt x="0" y="188975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00" name="object 21500"/>
            <p:cNvSpPr/>
            <p:nvPr/>
          </p:nvSpPr>
          <p:spPr>
            <a:xfrm>
              <a:off x="5974435" y="3258312"/>
              <a:ext cx="0" cy="182880"/>
            </a:xfrm>
            <a:custGeom>
              <a:avLst/>
              <a:gdLst/>
              <a:ahLst/>
              <a:cxnLst/>
              <a:rect l="l" t="t" r="r" b="b"/>
              <a:pathLst>
                <a:path h="182879">
                  <a:moveTo>
                    <a:pt x="0" y="182879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01" name="object 21501"/>
            <p:cNvSpPr/>
            <p:nvPr/>
          </p:nvSpPr>
          <p:spPr>
            <a:xfrm>
              <a:off x="5977483" y="3255264"/>
              <a:ext cx="0" cy="189230"/>
            </a:xfrm>
            <a:custGeom>
              <a:avLst/>
              <a:gdLst/>
              <a:ahLst/>
              <a:cxnLst/>
              <a:rect l="l" t="t" r="r" b="b"/>
              <a:pathLst>
                <a:path h="189229">
                  <a:moveTo>
                    <a:pt x="0" y="188975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02" name="object 21502"/>
            <p:cNvSpPr/>
            <p:nvPr/>
          </p:nvSpPr>
          <p:spPr>
            <a:xfrm>
              <a:off x="5937097" y="3262122"/>
              <a:ext cx="0" cy="179070"/>
            </a:xfrm>
            <a:custGeom>
              <a:avLst/>
              <a:gdLst/>
              <a:ahLst/>
              <a:cxnLst/>
              <a:rect l="l" t="t" r="r" b="b"/>
              <a:pathLst>
                <a:path h="179070">
                  <a:moveTo>
                    <a:pt x="0" y="17907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03" name="object 21503"/>
            <p:cNvSpPr/>
            <p:nvPr/>
          </p:nvSpPr>
          <p:spPr>
            <a:xfrm>
              <a:off x="5940145" y="3265170"/>
              <a:ext cx="0" cy="142240"/>
            </a:xfrm>
            <a:custGeom>
              <a:avLst/>
              <a:gdLst/>
              <a:ahLst/>
              <a:cxnLst/>
              <a:rect l="l" t="t" r="r" b="b"/>
              <a:pathLst>
                <a:path h="142239">
                  <a:moveTo>
                    <a:pt x="0" y="0"/>
                  </a:moveTo>
                  <a:lnTo>
                    <a:pt x="0" y="14173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1504" name="object 21504"/>
          <p:cNvGrpSpPr/>
          <p:nvPr/>
        </p:nvGrpSpPr>
        <p:grpSpPr>
          <a:xfrm>
            <a:off x="7517421" y="3306164"/>
            <a:ext cx="16760" cy="14365"/>
            <a:chOff x="5981293" y="3723132"/>
            <a:chExt cx="13335" cy="11430"/>
          </a:xfrm>
        </p:grpSpPr>
        <p:sp>
          <p:nvSpPr>
            <p:cNvPr id="21505" name="object 21505"/>
            <p:cNvSpPr/>
            <p:nvPr/>
          </p:nvSpPr>
          <p:spPr>
            <a:xfrm>
              <a:off x="5984341" y="3732276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4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06" name="object 21506"/>
            <p:cNvSpPr/>
            <p:nvPr/>
          </p:nvSpPr>
          <p:spPr>
            <a:xfrm>
              <a:off x="5987389" y="3725418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07" name="object 21507"/>
            <p:cNvSpPr/>
            <p:nvPr/>
          </p:nvSpPr>
          <p:spPr>
            <a:xfrm>
              <a:off x="5984341" y="3725418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0"/>
                  </a:moveTo>
                  <a:lnTo>
                    <a:pt x="3048" y="0"/>
                  </a:lnTo>
                </a:path>
                <a:path w="3175" h="3175">
                  <a:moveTo>
                    <a:pt x="0" y="0"/>
                  </a:move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08" name="object 21508"/>
            <p:cNvSpPr/>
            <p:nvPr/>
          </p:nvSpPr>
          <p:spPr>
            <a:xfrm>
              <a:off x="5981293" y="3728466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5">
                  <a:moveTo>
                    <a:pt x="0" y="0"/>
                  </a:moveTo>
                  <a:lnTo>
                    <a:pt x="6096" y="0"/>
                  </a:lnTo>
                  <a:lnTo>
                    <a:pt x="1295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09" name="object 21509"/>
            <p:cNvSpPr/>
            <p:nvPr/>
          </p:nvSpPr>
          <p:spPr>
            <a:xfrm>
              <a:off x="5987389" y="372846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5">
                  <a:moveTo>
                    <a:pt x="0" y="0"/>
                  </a:moveTo>
                  <a:lnTo>
                    <a:pt x="685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10" name="object 21510"/>
            <p:cNvSpPr/>
            <p:nvPr/>
          </p:nvSpPr>
          <p:spPr>
            <a:xfrm>
              <a:off x="5981293" y="3728466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0" y="0"/>
                  </a:moveTo>
                  <a:lnTo>
                    <a:pt x="609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11" name="object 21511"/>
            <p:cNvSpPr/>
            <p:nvPr/>
          </p:nvSpPr>
          <p:spPr>
            <a:xfrm>
              <a:off x="5984341" y="3725418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0"/>
                  </a:moveTo>
                  <a:lnTo>
                    <a:pt x="0" y="3048"/>
                  </a:lnTo>
                </a:path>
                <a:path w="3175" h="3175">
                  <a:moveTo>
                    <a:pt x="0" y="0"/>
                  </a:moveTo>
                  <a:lnTo>
                    <a:pt x="3048" y="0"/>
                  </a:lnTo>
                  <a:lnTo>
                    <a:pt x="3048" y="3047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12" name="object 21512"/>
            <p:cNvSpPr/>
            <p:nvPr/>
          </p:nvSpPr>
          <p:spPr>
            <a:xfrm>
              <a:off x="5984341" y="3732276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4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1513" name="object 21513"/>
          <p:cNvGrpSpPr/>
          <p:nvPr/>
        </p:nvGrpSpPr>
        <p:grpSpPr>
          <a:xfrm>
            <a:off x="7518378" y="3309993"/>
            <a:ext cx="15962" cy="124501"/>
            <a:chOff x="5982055" y="3726179"/>
            <a:chExt cx="12700" cy="99060"/>
          </a:xfrm>
        </p:grpSpPr>
        <p:sp>
          <p:nvSpPr>
            <p:cNvPr id="21514" name="object 21514"/>
            <p:cNvSpPr/>
            <p:nvPr/>
          </p:nvSpPr>
          <p:spPr>
            <a:xfrm>
              <a:off x="5984341" y="3819905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048" y="0"/>
                  </a:move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15" name="object 21515"/>
            <p:cNvSpPr/>
            <p:nvPr/>
          </p:nvSpPr>
          <p:spPr>
            <a:xfrm>
              <a:off x="5984341" y="3816857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048" y="0"/>
                  </a:move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16" name="object 21516"/>
            <p:cNvSpPr/>
            <p:nvPr/>
          </p:nvSpPr>
          <p:spPr>
            <a:xfrm>
              <a:off x="5984341" y="381304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4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17" name="object 21517"/>
            <p:cNvSpPr/>
            <p:nvPr/>
          </p:nvSpPr>
          <p:spPr>
            <a:xfrm>
              <a:off x="5984341" y="3809999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4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18" name="object 21518"/>
            <p:cNvSpPr/>
            <p:nvPr/>
          </p:nvSpPr>
          <p:spPr>
            <a:xfrm>
              <a:off x="5984341" y="3806189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4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19" name="object 21519"/>
            <p:cNvSpPr/>
            <p:nvPr/>
          </p:nvSpPr>
          <p:spPr>
            <a:xfrm>
              <a:off x="5984341" y="380314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4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20" name="object 21520"/>
            <p:cNvSpPr/>
            <p:nvPr/>
          </p:nvSpPr>
          <p:spPr>
            <a:xfrm>
              <a:off x="5984341" y="379933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4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21" name="object 21521"/>
            <p:cNvSpPr/>
            <p:nvPr/>
          </p:nvSpPr>
          <p:spPr>
            <a:xfrm>
              <a:off x="5984341" y="3796283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4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22" name="object 21522"/>
            <p:cNvSpPr/>
            <p:nvPr/>
          </p:nvSpPr>
          <p:spPr>
            <a:xfrm>
              <a:off x="5984341" y="3793235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4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23" name="object 21523"/>
            <p:cNvSpPr/>
            <p:nvPr/>
          </p:nvSpPr>
          <p:spPr>
            <a:xfrm>
              <a:off x="5984341" y="3786377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048" y="0"/>
                  </a:move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24" name="object 21524"/>
            <p:cNvSpPr/>
            <p:nvPr/>
          </p:nvSpPr>
          <p:spPr>
            <a:xfrm>
              <a:off x="5984341" y="3782567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10">
                  <a:moveTo>
                    <a:pt x="3048" y="0"/>
                  </a:moveTo>
                  <a:lnTo>
                    <a:pt x="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25" name="object 21525"/>
            <p:cNvSpPr/>
            <p:nvPr/>
          </p:nvSpPr>
          <p:spPr>
            <a:xfrm>
              <a:off x="5984341" y="3779519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048" y="0"/>
                  </a:move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26" name="object 21526"/>
            <p:cNvSpPr/>
            <p:nvPr/>
          </p:nvSpPr>
          <p:spPr>
            <a:xfrm>
              <a:off x="5984341" y="3775709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10">
                  <a:moveTo>
                    <a:pt x="3048" y="0"/>
                  </a:moveTo>
                  <a:lnTo>
                    <a:pt x="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27" name="object 21527"/>
            <p:cNvSpPr/>
            <p:nvPr/>
          </p:nvSpPr>
          <p:spPr>
            <a:xfrm>
              <a:off x="5984341" y="3772661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048" y="0"/>
                  </a:move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28" name="object 21528"/>
            <p:cNvSpPr/>
            <p:nvPr/>
          </p:nvSpPr>
          <p:spPr>
            <a:xfrm>
              <a:off x="5984341" y="3769613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048" y="0"/>
                  </a:move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29" name="object 21529"/>
            <p:cNvSpPr/>
            <p:nvPr/>
          </p:nvSpPr>
          <p:spPr>
            <a:xfrm>
              <a:off x="5984341" y="3765803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10">
                  <a:moveTo>
                    <a:pt x="3048" y="0"/>
                  </a:moveTo>
                  <a:lnTo>
                    <a:pt x="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30" name="object 21530"/>
            <p:cNvSpPr/>
            <p:nvPr/>
          </p:nvSpPr>
          <p:spPr>
            <a:xfrm>
              <a:off x="5984341" y="3762755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048" y="0"/>
                  </a:move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31" name="object 21531"/>
            <p:cNvSpPr/>
            <p:nvPr/>
          </p:nvSpPr>
          <p:spPr>
            <a:xfrm>
              <a:off x="5984341" y="3758945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10">
                  <a:moveTo>
                    <a:pt x="3048" y="0"/>
                  </a:moveTo>
                  <a:lnTo>
                    <a:pt x="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32" name="object 21532"/>
            <p:cNvSpPr/>
            <p:nvPr/>
          </p:nvSpPr>
          <p:spPr>
            <a:xfrm>
              <a:off x="5984341" y="3755897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048" y="0"/>
                  </a:move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33" name="object 21533"/>
            <p:cNvSpPr/>
            <p:nvPr/>
          </p:nvSpPr>
          <p:spPr>
            <a:xfrm>
              <a:off x="5984341" y="3752087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10">
                  <a:moveTo>
                    <a:pt x="3048" y="0"/>
                  </a:moveTo>
                  <a:lnTo>
                    <a:pt x="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34" name="object 21534"/>
            <p:cNvSpPr/>
            <p:nvPr/>
          </p:nvSpPr>
          <p:spPr>
            <a:xfrm>
              <a:off x="5984341" y="3749039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048" y="0"/>
                  </a:move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35" name="object 21535"/>
            <p:cNvSpPr/>
            <p:nvPr/>
          </p:nvSpPr>
          <p:spPr>
            <a:xfrm>
              <a:off x="5984341" y="3745229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10">
                  <a:moveTo>
                    <a:pt x="3048" y="0"/>
                  </a:moveTo>
                  <a:lnTo>
                    <a:pt x="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36" name="object 21536"/>
            <p:cNvSpPr/>
            <p:nvPr/>
          </p:nvSpPr>
          <p:spPr>
            <a:xfrm>
              <a:off x="5984341" y="3742181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048" y="0"/>
                  </a:move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37" name="object 21537"/>
            <p:cNvSpPr/>
            <p:nvPr/>
          </p:nvSpPr>
          <p:spPr>
            <a:xfrm>
              <a:off x="5984341" y="3739133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048" y="0"/>
                  </a:move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38" name="object 21538"/>
            <p:cNvSpPr/>
            <p:nvPr/>
          </p:nvSpPr>
          <p:spPr>
            <a:xfrm>
              <a:off x="5984341" y="3735323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10">
                  <a:moveTo>
                    <a:pt x="3048" y="0"/>
                  </a:moveTo>
                  <a:lnTo>
                    <a:pt x="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39" name="object 21539"/>
            <p:cNvSpPr/>
            <p:nvPr/>
          </p:nvSpPr>
          <p:spPr>
            <a:xfrm>
              <a:off x="5987389" y="3728465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5">
                  <a:moveTo>
                    <a:pt x="0" y="0"/>
                  </a:moveTo>
                  <a:lnTo>
                    <a:pt x="6858" y="0"/>
                  </a:lnTo>
                </a:path>
                <a:path w="6985">
                  <a:moveTo>
                    <a:pt x="0" y="0"/>
                  </a:moveTo>
                  <a:lnTo>
                    <a:pt x="685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40" name="object 21540"/>
            <p:cNvSpPr/>
            <p:nvPr/>
          </p:nvSpPr>
          <p:spPr>
            <a:xfrm>
              <a:off x="5984341" y="3819905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048" y="0"/>
                  </a:move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41" name="object 21541"/>
            <p:cNvSpPr/>
            <p:nvPr/>
          </p:nvSpPr>
          <p:spPr>
            <a:xfrm>
              <a:off x="5984341" y="3816857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048" y="0"/>
                  </a:move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42" name="object 21542"/>
            <p:cNvSpPr/>
            <p:nvPr/>
          </p:nvSpPr>
          <p:spPr>
            <a:xfrm>
              <a:off x="5984341" y="381304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4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43" name="object 21543"/>
            <p:cNvSpPr/>
            <p:nvPr/>
          </p:nvSpPr>
          <p:spPr>
            <a:xfrm>
              <a:off x="5984341" y="3809999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4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44" name="object 21544"/>
            <p:cNvSpPr/>
            <p:nvPr/>
          </p:nvSpPr>
          <p:spPr>
            <a:xfrm>
              <a:off x="5984341" y="3806189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4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45" name="object 21545"/>
            <p:cNvSpPr/>
            <p:nvPr/>
          </p:nvSpPr>
          <p:spPr>
            <a:xfrm>
              <a:off x="5984341" y="380314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4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46" name="object 21546"/>
            <p:cNvSpPr/>
            <p:nvPr/>
          </p:nvSpPr>
          <p:spPr>
            <a:xfrm>
              <a:off x="5984341" y="379933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4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47" name="object 21547"/>
            <p:cNvSpPr/>
            <p:nvPr/>
          </p:nvSpPr>
          <p:spPr>
            <a:xfrm>
              <a:off x="5984341" y="3796283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4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48" name="object 21548"/>
            <p:cNvSpPr/>
            <p:nvPr/>
          </p:nvSpPr>
          <p:spPr>
            <a:xfrm>
              <a:off x="5984341" y="3793235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4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49" name="object 21549"/>
            <p:cNvSpPr/>
            <p:nvPr/>
          </p:nvSpPr>
          <p:spPr>
            <a:xfrm>
              <a:off x="5984341" y="3786377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048" y="0"/>
                  </a:move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50" name="object 21550"/>
            <p:cNvSpPr/>
            <p:nvPr/>
          </p:nvSpPr>
          <p:spPr>
            <a:xfrm>
              <a:off x="5984341" y="3782567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10">
                  <a:moveTo>
                    <a:pt x="3048" y="0"/>
                  </a:moveTo>
                  <a:lnTo>
                    <a:pt x="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51" name="object 21551"/>
            <p:cNvSpPr/>
            <p:nvPr/>
          </p:nvSpPr>
          <p:spPr>
            <a:xfrm>
              <a:off x="5984341" y="3779519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048" y="0"/>
                  </a:move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52" name="object 21552"/>
            <p:cNvSpPr/>
            <p:nvPr/>
          </p:nvSpPr>
          <p:spPr>
            <a:xfrm>
              <a:off x="5984341" y="3775709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10">
                  <a:moveTo>
                    <a:pt x="3048" y="0"/>
                  </a:moveTo>
                  <a:lnTo>
                    <a:pt x="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53" name="object 21553"/>
            <p:cNvSpPr/>
            <p:nvPr/>
          </p:nvSpPr>
          <p:spPr>
            <a:xfrm>
              <a:off x="5984341" y="3772661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048" y="0"/>
                  </a:move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54" name="object 21554"/>
            <p:cNvSpPr/>
            <p:nvPr/>
          </p:nvSpPr>
          <p:spPr>
            <a:xfrm>
              <a:off x="5984341" y="3769613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048" y="0"/>
                  </a:move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55" name="object 21555"/>
            <p:cNvSpPr/>
            <p:nvPr/>
          </p:nvSpPr>
          <p:spPr>
            <a:xfrm>
              <a:off x="5984341" y="3765803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10">
                  <a:moveTo>
                    <a:pt x="3048" y="0"/>
                  </a:moveTo>
                  <a:lnTo>
                    <a:pt x="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56" name="object 21556"/>
            <p:cNvSpPr/>
            <p:nvPr/>
          </p:nvSpPr>
          <p:spPr>
            <a:xfrm>
              <a:off x="5984341" y="3762755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048" y="0"/>
                  </a:move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57" name="object 21557"/>
            <p:cNvSpPr/>
            <p:nvPr/>
          </p:nvSpPr>
          <p:spPr>
            <a:xfrm>
              <a:off x="5984341" y="3758945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10">
                  <a:moveTo>
                    <a:pt x="3048" y="0"/>
                  </a:moveTo>
                  <a:lnTo>
                    <a:pt x="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58" name="object 21558"/>
            <p:cNvSpPr/>
            <p:nvPr/>
          </p:nvSpPr>
          <p:spPr>
            <a:xfrm>
              <a:off x="5984341" y="3755897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048" y="0"/>
                  </a:move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59" name="object 21559"/>
            <p:cNvSpPr/>
            <p:nvPr/>
          </p:nvSpPr>
          <p:spPr>
            <a:xfrm>
              <a:off x="5984341" y="3752087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10">
                  <a:moveTo>
                    <a:pt x="3048" y="0"/>
                  </a:moveTo>
                  <a:lnTo>
                    <a:pt x="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60" name="object 21560"/>
            <p:cNvSpPr/>
            <p:nvPr/>
          </p:nvSpPr>
          <p:spPr>
            <a:xfrm>
              <a:off x="5984341" y="3749039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048" y="0"/>
                  </a:move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61" name="object 21561"/>
            <p:cNvSpPr/>
            <p:nvPr/>
          </p:nvSpPr>
          <p:spPr>
            <a:xfrm>
              <a:off x="5984341" y="3745229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10">
                  <a:moveTo>
                    <a:pt x="3048" y="0"/>
                  </a:moveTo>
                  <a:lnTo>
                    <a:pt x="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62" name="object 21562"/>
            <p:cNvSpPr/>
            <p:nvPr/>
          </p:nvSpPr>
          <p:spPr>
            <a:xfrm>
              <a:off x="5984341" y="3742181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048" y="0"/>
                  </a:move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63" name="object 21563"/>
            <p:cNvSpPr/>
            <p:nvPr/>
          </p:nvSpPr>
          <p:spPr>
            <a:xfrm>
              <a:off x="5984341" y="3739133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048" y="0"/>
                  </a:move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64" name="object 21564"/>
            <p:cNvSpPr/>
            <p:nvPr/>
          </p:nvSpPr>
          <p:spPr>
            <a:xfrm>
              <a:off x="5984341" y="3735323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10">
                  <a:moveTo>
                    <a:pt x="3048" y="0"/>
                  </a:moveTo>
                  <a:lnTo>
                    <a:pt x="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1565" name="object 21565"/>
          <p:cNvGrpSpPr/>
          <p:nvPr/>
        </p:nvGrpSpPr>
        <p:grpSpPr>
          <a:xfrm>
            <a:off x="7517421" y="3616458"/>
            <a:ext cx="16760" cy="9577"/>
            <a:chOff x="5981293" y="3970020"/>
            <a:chExt cx="13335" cy="7620"/>
          </a:xfrm>
        </p:grpSpPr>
        <p:sp>
          <p:nvSpPr>
            <p:cNvPr id="21566" name="object 21566"/>
            <p:cNvSpPr/>
            <p:nvPr/>
          </p:nvSpPr>
          <p:spPr>
            <a:xfrm>
              <a:off x="5984341" y="3972306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67" name="object 21567"/>
            <p:cNvSpPr/>
            <p:nvPr/>
          </p:nvSpPr>
          <p:spPr>
            <a:xfrm>
              <a:off x="5987389" y="3972306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304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68" name="object 21568"/>
            <p:cNvSpPr/>
            <p:nvPr/>
          </p:nvSpPr>
          <p:spPr>
            <a:xfrm>
              <a:off x="5981293" y="3972306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0" y="0"/>
                  </a:moveTo>
                  <a:lnTo>
                    <a:pt x="609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69" name="object 21569"/>
            <p:cNvSpPr/>
            <p:nvPr/>
          </p:nvSpPr>
          <p:spPr>
            <a:xfrm>
              <a:off x="5984341" y="3975354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70" name="object 21570"/>
            <p:cNvSpPr/>
            <p:nvPr/>
          </p:nvSpPr>
          <p:spPr>
            <a:xfrm>
              <a:off x="5987389" y="397230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5">
                  <a:moveTo>
                    <a:pt x="0" y="0"/>
                  </a:moveTo>
                  <a:lnTo>
                    <a:pt x="6858" y="0"/>
                  </a:lnTo>
                </a:path>
                <a:path w="6985">
                  <a:moveTo>
                    <a:pt x="0" y="0"/>
                  </a:moveTo>
                  <a:lnTo>
                    <a:pt x="685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71" name="object 21571"/>
            <p:cNvSpPr/>
            <p:nvPr/>
          </p:nvSpPr>
          <p:spPr>
            <a:xfrm>
              <a:off x="5984341" y="3975354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72" name="object 21572"/>
            <p:cNvSpPr/>
            <p:nvPr/>
          </p:nvSpPr>
          <p:spPr>
            <a:xfrm>
              <a:off x="5981293" y="3972306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0" y="0"/>
                  </a:moveTo>
                  <a:lnTo>
                    <a:pt x="609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73" name="object 21573"/>
            <p:cNvSpPr/>
            <p:nvPr/>
          </p:nvSpPr>
          <p:spPr>
            <a:xfrm>
              <a:off x="5987389" y="3972306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304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74" name="object 21574"/>
            <p:cNvSpPr/>
            <p:nvPr/>
          </p:nvSpPr>
          <p:spPr>
            <a:xfrm>
              <a:off x="5984341" y="3972306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1575" name="object 21575"/>
          <p:cNvGrpSpPr/>
          <p:nvPr/>
        </p:nvGrpSpPr>
        <p:grpSpPr>
          <a:xfrm>
            <a:off x="7314389" y="3306165"/>
            <a:ext cx="222665" cy="320031"/>
            <a:chOff x="5819749" y="3723132"/>
            <a:chExt cx="177165" cy="254635"/>
          </a:xfrm>
        </p:grpSpPr>
        <p:sp>
          <p:nvSpPr>
            <p:cNvPr id="21576" name="object 21576"/>
            <p:cNvSpPr/>
            <p:nvPr/>
          </p:nvSpPr>
          <p:spPr>
            <a:xfrm>
              <a:off x="5984341" y="3847338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048" y="0"/>
                  </a:move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77" name="object 21577"/>
            <p:cNvSpPr/>
            <p:nvPr/>
          </p:nvSpPr>
          <p:spPr>
            <a:xfrm>
              <a:off x="5984341" y="3843528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10">
                  <a:moveTo>
                    <a:pt x="3048" y="0"/>
                  </a:moveTo>
                  <a:lnTo>
                    <a:pt x="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78" name="object 21578"/>
            <p:cNvSpPr/>
            <p:nvPr/>
          </p:nvSpPr>
          <p:spPr>
            <a:xfrm>
              <a:off x="5984341" y="3840480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048" y="0"/>
                  </a:move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79" name="object 21579"/>
            <p:cNvSpPr/>
            <p:nvPr/>
          </p:nvSpPr>
          <p:spPr>
            <a:xfrm>
              <a:off x="5984341" y="3836670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10">
                  <a:moveTo>
                    <a:pt x="3048" y="0"/>
                  </a:moveTo>
                  <a:lnTo>
                    <a:pt x="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80" name="object 21580"/>
            <p:cNvSpPr/>
            <p:nvPr/>
          </p:nvSpPr>
          <p:spPr>
            <a:xfrm>
              <a:off x="5984341" y="3833622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048" y="0"/>
                  </a:move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81" name="object 21581"/>
            <p:cNvSpPr/>
            <p:nvPr/>
          </p:nvSpPr>
          <p:spPr>
            <a:xfrm>
              <a:off x="5984341" y="3829812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10">
                  <a:moveTo>
                    <a:pt x="3048" y="0"/>
                  </a:moveTo>
                  <a:lnTo>
                    <a:pt x="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82" name="object 21582"/>
            <p:cNvSpPr/>
            <p:nvPr/>
          </p:nvSpPr>
          <p:spPr>
            <a:xfrm>
              <a:off x="5984341" y="3826764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048" y="0"/>
                  </a:move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83" name="object 21583"/>
            <p:cNvSpPr/>
            <p:nvPr/>
          </p:nvSpPr>
          <p:spPr>
            <a:xfrm>
              <a:off x="5984341" y="3850386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048" y="0"/>
                  </a:move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84" name="object 21584"/>
            <p:cNvSpPr/>
            <p:nvPr/>
          </p:nvSpPr>
          <p:spPr>
            <a:xfrm>
              <a:off x="5984341" y="3853434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10">
                  <a:moveTo>
                    <a:pt x="3048" y="0"/>
                  </a:moveTo>
                  <a:lnTo>
                    <a:pt x="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85" name="object 21585"/>
            <p:cNvSpPr/>
            <p:nvPr/>
          </p:nvSpPr>
          <p:spPr>
            <a:xfrm>
              <a:off x="5984341" y="3857244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048" y="0"/>
                  </a:move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86" name="object 21586"/>
            <p:cNvSpPr/>
            <p:nvPr/>
          </p:nvSpPr>
          <p:spPr>
            <a:xfrm>
              <a:off x="5984341" y="3860292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10">
                  <a:moveTo>
                    <a:pt x="3048" y="0"/>
                  </a:moveTo>
                  <a:lnTo>
                    <a:pt x="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87" name="object 21587"/>
            <p:cNvSpPr/>
            <p:nvPr/>
          </p:nvSpPr>
          <p:spPr>
            <a:xfrm>
              <a:off x="5984341" y="3864102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048" y="0"/>
                  </a:move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88" name="object 21588"/>
            <p:cNvSpPr/>
            <p:nvPr/>
          </p:nvSpPr>
          <p:spPr>
            <a:xfrm>
              <a:off x="5984341" y="3867150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10">
                  <a:moveTo>
                    <a:pt x="3048" y="0"/>
                  </a:moveTo>
                  <a:lnTo>
                    <a:pt x="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89" name="object 21589"/>
            <p:cNvSpPr/>
            <p:nvPr/>
          </p:nvSpPr>
          <p:spPr>
            <a:xfrm>
              <a:off x="5984341" y="387400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4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90" name="object 21590"/>
            <p:cNvSpPr/>
            <p:nvPr/>
          </p:nvSpPr>
          <p:spPr>
            <a:xfrm>
              <a:off x="5984341" y="3877056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4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91" name="object 21591"/>
            <p:cNvSpPr/>
            <p:nvPr/>
          </p:nvSpPr>
          <p:spPr>
            <a:xfrm>
              <a:off x="5984341" y="3880866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4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92" name="object 21592"/>
            <p:cNvSpPr/>
            <p:nvPr/>
          </p:nvSpPr>
          <p:spPr>
            <a:xfrm>
              <a:off x="5984341" y="3883914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4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93" name="object 21593"/>
            <p:cNvSpPr/>
            <p:nvPr/>
          </p:nvSpPr>
          <p:spPr>
            <a:xfrm>
              <a:off x="5984341" y="3887724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4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94" name="object 21594"/>
            <p:cNvSpPr/>
            <p:nvPr/>
          </p:nvSpPr>
          <p:spPr>
            <a:xfrm>
              <a:off x="5984341" y="3890772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4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95" name="object 21595"/>
            <p:cNvSpPr/>
            <p:nvPr/>
          </p:nvSpPr>
          <p:spPr>
            <a:xfrm>
              <a:off x="5984341" y="3894582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048" y="0"/>
                  </a:move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96" name="object 21596"/>
            <p:cNvSpPr/>
            <p:nvPr/>
          </p:nvSpPr>
          <p:spPr>
            <a:xfrm>
              <a:off x="5984341" y="3897630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10">
                  <a:moveTo>
                    <a:pt x="3048" y="0"/>
                  </a:moveTo>
                  <a:lnTo>
                    <a:pt x="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97" name="object 21597"/>
            <p:cNvSpPr/>
            <p:nvPr/>
          </p:nvSpPr>
          <p:spPr>
            <a:xfrm>
              <a:off x="5984341" y="3901440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048" y="0"/>
                  </a:move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98" name="object 21598"/>
            <p:cNvSpPr/>
            <p:nvPr/>
          </p:nvSpPr>
          <p:spPr>
            <a:xfrm>
              <a:off x="5984341" y="3904488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048" y="0"/>
                  </a:move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99" name="object 21599"/>
            <p:cNvSpPr/>
            <p:nvPr/>
          </p:nvSpPr>
          <p:spPr>
            <a:xfrm>
              <a:off x="5984341" y="3907536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10">
                  <a:moveTo>
                    <a:pt x="3048" y="0"/>
                  </a:moveTo>
                  <a:lnTo>
                    <a:pt x="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00" name="object 21600"/>
            <p:cNvSpPr/>
            <p:nvPr/>
          </p:nvSpPr>
          <p:spPr>
            <a:xfrm>
              <a:off x="5984341" y="3911346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048" y="0"/>
                  </a:move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01" name="object 21601"/>
            <p:cNvSpPr/>
            <p:nvPr/>
          </p:nvSpPr>
          <p:spPr>
            <a:xfrm>
              <a:off x="5984341" y="3914394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10">
                  <a:moveTo>
                    <a:pt x="3048" y="0"/>
                  </a:moveTo>
                  <a:lnTo>
                    <a:pt x="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02" name="object 21602"/>
            <p:cNvSpPr/>
            <p:nvPr/>
          </p:nvSpPr>
          <p:spPr>
            <a:xfrm>
              <a:off x="5984341" y="3918204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048" y="0"/>
                  </a:move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03" name="object 21603"/>
            <p:cNvSpPr/>
            <p:nvPr/>
          </p:nvSpPr>
          <p:spPr>
            <a:xfrm>
              <a:off x="5984341" y="3921252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10">
                  <a:moveTo>
                    <a:pt x="3048" y="0"/>
                  </a:moveTo>
                  <a:lnTo>
                    <a:pt x="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04" name="object 21604"/>
            <p:cNvSpPr/>
            <p:nvPr/>
          </p:nvSpPr>
          <p:spPr>
            <a:xfrm>
              <a:off x="5984341" y="3925062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048" y="0"/>
                  </a:move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05" name="object 21605"/>
            <p:cNvSpPr/>
            <p:nvPr/>
          </p:nvSpPr>
          <p:spPr>
            <a:xfrm>
              <a:off x="5984341" y="3928110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048" y="0"/>
                  </a:move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06" name="object 21606"/>
            <p:cNvSpPr/>
            <p:nvPr/>
          </p:nvSpPr>
          <p:spPr>
            <a:xfrm>
              <a:off x="5984341" y="3931158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10">
                  <a:moveTo>
                    <a:pt x="3048" y="0"/>
                  </a:moveTo>
                  <a:lnTo>
                    <a:pt x="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07" name="object 21607"/>
            <p:cNvSpPr/>
            <p:nvPr/>
          </p:nvSpPr>
          <p:spPr>
            <a:xfrm>
              <a:off x="5984341" y="3934968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048" y="0"/>
                  </a:move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08" name="object 21608"/>
            <p:cNvSpPr/>
            <p:nvPr/>
          </p:nvSpPr>
          <p:spPr>
            <a:xfrm>
              <a:off x="5984341" y="3938016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10">
                  <a:moveTo>
                    <a:pt x="3048" y="0"/>
                  </a:moveTo>
                  <a:lnTo>
                    <a:pt x="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09" name="object 21609"/>
            <p:cNvSpPr/>
            <p:nvPr/>
          </p:nvSpPr>
          <p:spPr>
            <a:xfrm>
              <a:off x="5984341" y="3941826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048" y="0"/>
                  </a:move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10" name="object 21610"/>
            <p:cNvSpPr/>
            <p:nvPr/>
          </p:nvSpPr>
          <p:spPr>
            <a:xfrm>
              <a:off x="5984341" y="3944874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10">
                  <a:moveTo>
                    <a:pt x="3048" y="0"/>
                  </a:moveTo>
                  <a:lnTo>
                    <a:pt x="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11" name="object 21611"/>
            <p:cNvSpPr/>
            <p:nvPr/>
          </p:nvSpPr>
          <p:spPr>
            <a:xfrm>
              <a:off x="5984341" y="3951732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4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12" name="object 21612"/>
            <p:cNvSpPr/>
            <p:nvPr/>
          </p:nvSpPr>
          <p:spPr>
            <a:xfrm>
              <a:off x="5984341" y="395478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4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13" name="object 21613"/>
            <p:cNvSpPr/>
            <p:nvPr/>
          </p:nvSpPr>
          <p:spPr>
            <a:xfrm>
              <a:off x="5984341" y="395859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4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14" name="object 21614"/>
            <p:cNvSpPr/>
            <p:nvPr/>
          </p:nvSpPr>
          <p:spPr>
            <a:xfrm>
              <a:off x="5984341" y="396163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4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15" name="object 21615"/>
            <p:cNvSpPr/>
            <p:nvPr/>
          </p:nvSpPr>
          <p:spPr>
            <a:xfrm>
              <a:off x="5987389" y="385038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5">
                  <a:moveTo>
                    <a:pt x="6858" y="0"/>
                  </a:moveTo>
                  <a:lnTo>
                    <a:pt x="0" y="0"/>
                  </a:lnTo>
                </a:path>
                <a:path w="6985">
                  <a:moveTo>
                    <a:pt x="685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16" name="object 21616"/>
            <p:cNvSpPr/>
            <p:nvPr/>
          </p:nvSpPr>
          <p:spPr>
            <a:xfrm>
              <a:off x="5984341" y="3847338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048" y="0"/>
                  </a:move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17" name="object 21617"/>
            <p:cNvSpPr/>
            <p:nvPr/>
          </p:nvSpPr>
          <p:spPr>
            <a:xfrm>
              <a:off x="5984341" y="3843528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10">
                  <a:moveTo>
                    <a:pt x="3048" y="0"/>
                  </a:moveTo>
                  <a:lnTo>
                    <a:pt x="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18" name="object 21618"/>
            <p:cNvSpPr/>
            <p:nvPr/>
          </p:nvSpPr>
          <p:spPr>
            <a:xfrm>
              <a:off x="5984341" y="3840480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048" y="0"/>
                  </a:move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19" name="object 21619"/>
            <p:cNvSpPr/>
            <p:nvPr/>
          </p:nvSpPr>
          <p:spPr>
            <a:xfrm>
              <a:off x="5984341" y="3836670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10">
                  <a:moveTo>
                    <a:pt x="3048" y="0"/>
                  </a:moveTo>
                  <a:lnTo>
                    <a:pt x="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20" name="object 21620"/>
            <p:cNvSpPr/>
            <p:nvPr/>
          </p:nvSpPr>
          <p:spPr>
            <a:xfrm>
              <a:off x="5984341" y="3833622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048" y="0"/>
                  </a:move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21" name="object 21621"/>
            <p:cNvSpPr/>
            <p:nvPr/>
          </p:nvSpPr>
          <p:spPr>
            <a:xfrm>
              <a:off x="5984341" y="3829812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10">
                  <a:moveTo>
                    <a:pt x="3048" y="0"/>
                  </a:moveTo>
                  <a:lnTo>
                    <a:pt x="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22" name="object 21622"/>
            <p:cNvSpPr/>
            <p:nvPr/>
          </p:nvSpPr>
          <p:spPr>
            <a:xfrm>
              <a:off x="5984341" y="3826764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048" y="0"/>
                  </a:move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23" name="object 21623"/>
            <p:cNvSpPr/>
            <p:nvPr/>
          </p:nvSpPr>
          <p:spPr>
            <a:xfrm>
              <a:off x="5984341" y="3850386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048" y="0"/>
                  </a:move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24" name="object 21624"/>
            <p:cNvSpPr/>
            <p:nvPr/>
          </p:nvSpPr>
          <p:spPr>
            <a:xfrm>
              <a:off x="5984341" y="3853434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10">
                  <a:moveTo>
                    <a:pt x="3048" y="0"/>
                  </a:moveTo>
                  <a:lnTo>
                    <a:pt x="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25" name="object 21625"/>
            <p:cNvSpPr/>
            <p:nvPr/>
          </p:nvSpPr>
          <p:spPr>
            <a:xfrm>
              <a:off x="5984341" y="3857244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048" y="0"/>
                  </a:move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26" name="object 21626"/>
            <p:cNvSpPr/>
            <p:nvPr/>
          </p:nvSpPr>
          <p:spPr>
            <a:xfrm>
              <a:off x="5984341" y="3860292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10">
                  <a:moveTo>
                    <a:pt x="3048" y="0"/>
                  </a:moveTo>
                  <a:lnTo>
                    <a:pt x="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27" name="object 21627"/>
            <p:cNvSpPr/>
            <p:nvPr/>
          </p:nvSpPr>
          <p:spPr>
            <a:xfrm>
              <a:off x="5984341" y="3864102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048" y="0"/>
                  </a:move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28" name="object 21628"/>
            <p:cNvSpPr/>
            <p:nvPr/>
          </p:nvSpPr>
          <p:spPr>
            <a:xfrm>
              <a:off x="5984341" y="3867150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10">
                  <a:moveTo>
                    <a:pt x="3048" y="0"/>
                  </a:moveTo>
                  <a:lnTo>
                    <a:pt x="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29" name="object 21629"/>
            <p:cNvSpPr/>
            <p:nvPr/>
          </p:nvSpPr>
          <p:spPr>
            <a:xfrm>
              <a:off x="5984341" y="387400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4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30" name="object 21630"/>
            <p:cNvSpPr/>
            <p:nvPr/>
          </p:nvSpPr>
          <p:spPr>
            <a:xfrm>
              <a:off x="5984341" y="3877056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4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31" name="object 21631"/>
            <p:cNvSpPr/>
            <p:nvPr/>
          </p:nvSpPr>
          <p:spPr>
            <a:xfrm>
              <a:off x="5984341" y="3880866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4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32" name="object 21632"/>
            <p:cNvSpPr/>
            <p:nvPr/>
          </p:nvSpPr>
          <p:spPr>
            <a:xfrm>
              <a:off x="5984341" y="3883914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4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33" name="object 21633"/>
            <p:cNvSpPr/>
            <p:nvPr/>
          </p:nvSpPr>
          <p:spPr>
            <a:xfrm>
              <a:off x="5984341" y="3887724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4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34" name="object 21634"/>
            <p:cNvSpPr/>
            <p:nvPr/>
          </p:nvSpPr>
          <p:spPr>
            <a:xfrm>
              <a:off x="5984341" y="3890772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4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35" name="object 21635"/>
            <p:cNvSpPr/>
            <p:nvPr/>
          </p:nvSpPr>
          <p:spPr>
            <a:xfrm>
              <a:off x="5984341" y="3894582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048" y="0"/>
                  </a:move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36" name="object 21636"/>
            <p:cNvSpPr/>
            <p:nvPr/>
          </p:nvSpPr>
          <p:spPr>
            <a:xfrm>
              <a:off x="5984341" y="3897630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10">
                  <a:moveTo>
                    <a:pt x="3048" y="0"/>
                  </a:moveTo>
                  <a:lnTo>
                    <a:pt x="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37" name="object 21637"/>
            <p:cNvSpPr/>
            <p:nvPr/>
          </p:nvSpPr>
          <p:spPr>
            <a:xfrm>
              <a:off x="5984341" y="3901440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048" y="0"/>
                  </a:move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38" name="object 21638"/>
            <p:cNvSpPr/>
            <p:nvPr/>
          </p:nvSpPr>
          <p:spPr>
            <a:xfrm>
              <a:off x="5984341" y="3904488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048" y="0"/>
                  </a:move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39" name="object 21639"/>
            <p:cNvSpPr/>
            <p:nvPr/>
          </p:nvSpPr>
          <p:spPr>
            <a:xfrm>
              <a:off x="5984341" y="3907536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10">
                  <a:moveTo>
                    <a:pt x="3048" y="0"/>
                  </a:moveTo>
                  <a:lnTo>
                    <a:pt x="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40" name="object 21640"/>
            <p:cNvSpPr/>
            <p:nvPr/>
          </p:nvSpPr>
          <p:spPr>
            <a:xfrm>
              <a:off x="5984341" y="3911346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048" y="0"/>
                  </a:move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41" name="object 21641"/>
            <p:cNvSpPr/>
            <p:nvPr/>
          </p:nvSpPr>
          <p:spPr>
            <a:xfrm>
              <a:off x="5984341" y="3914394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10">
                  <a:moveTo>
                    <a:pt x="3048" y="0"/>
                  </a:moveTo>
                  <a:lnTo>
                    <a:pt x="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42" name="object 21642"/>
            <p:cNvSpPr/>
            <p:nvPr/>
          </p:nvSpPr>
          <p:spPr>
            <a:xfrm>
              <a:off x="5984341" y="3918204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048" y="0"/>
                  </a:move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43" name="object 21643"/>
            <p:cNvSpPr/>
            <p:nvPr/>
          </p:nvSpPr>
          <p:spPr>
            <a:xfrm>
              <a:off x="5984341" y="3921252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10">
                  <a:moveTo>
                    <a:pt x="3048" y="0"/>
                  </a:moveTo>
                  <a:lnTo>
                    <a:pt x="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44" name="object 21644"/>
            <p:cNvSpPr/>
            <p:nvPr/>
          </p:nvSpPr>
          <p:spPr>
            <a:xfrm>
              <a:off x="5984341" y="3925062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048" y="0"/>
                  </a:move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45" name="object 21645"/>
            <p:cNvSpPr/>
            <p:nvPr/>
          </p:nvSpPr>
          <p:spPr>
            <a:xfrm>
              <a:off x="5984341" y="3928110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048" y="0"/>
                  </a:move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46" name="object 21646"/>
            <p:cNvSpPr/>
            <p:nvPr/>
          </p:nvSpPr>
          <p:spPr>
            <a:xfrm>
              <a:off x="5984341" y="3931158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10">
                  <a:moveTo>
                    <a:pt x="3048" y="0"/>
                  </a:moveTo>
                  <a:lnTo>
                    <a:pt x="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47" name="object 21647"/>
            <p:cNvSpPr/>
            <p:nvPr/>
          </p:nvSpPr>
          <p:spPr>
            <a:xfrm>
              <a:off x="5984341" y="3934968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048" y="0"/>
                  </a:move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48" name="object 21648"/>
            <p:cNvSpPr/>
            <p:nvPr/>
          </p:nvSpPr>
          <p:spPr>
            <a:xfrm>
              <a:off x="5984341" y="3938016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10">
                  <a:moveTo>
                    <a:pt x="3048" y="0"/>
                  </a:moveTo>
                  <a:lnTo>
                    <a:pt x="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49" name="object 21649"/>
            <p:cNvSpPr/>
            <p:nvPr/>
          </p:nvSpPr>
          <p:spPr>
            <a:xfrm>
              <a:off x="5984341" y="3941826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048" y="0"/>
                  </a:move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50" name="object 21650"/>
            <p:cNvSpPr/>
            <p:nvPr/>
          </p:nvSpPr>
          <p:spPr>
            <a:xfrm>
              <a:off x="5984341" y="3944874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10">
                  <a:moveTo>
                    <a:pt x="3048" y="0"/>
                  </a:moveTo>
                  <a:lnTo>
                    <a:pt x="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51" name="object 21651"/>
            <p:cNvSpPr/>
            <p:nvPr/>
          </p:nvSpPr>
          <p:spPr>
            <a:xfrm>
              <a:off x="5984341" y="3951732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4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52" name="object 21652"/>
            <p:cNvSpPr/>
            <p:nvPr/>
          </p:nvSpPr>
          <p:spPr>
            <a:xfrm>
              <a:off x="5984341" y="395478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4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53" name="object 21653"/>
            <p:cNvSpPr/>
            <p:nvPr/>
          </p:nvSpPr>
          <p:spPr>
            <a:xfrm>
              <a:off x="5984341" y="395859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4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54" name="object 21654"/>
            <p:cNvSpPr/>
            <p:nvPr/>
          </p:nvSpPr>
          <p:spPr>
            <a:xfrm>
              <a:off x="5984341" y="396163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4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55" name="object 21655"/>
            <p:cNvSpPr/>
            <p:nvPr/>
          </p:nvSpPr>
          <p:spPr>
            <a:xfrm>
              <a:off x="5987389" y="3853434"/>
              <a:ext cx="6985" cy="119380"/>
            </a:xfrm>
            <a:custGeom>
              <a:avLst/>
              <a:gdLst/>
              <a:ahLst/>
              <a:cxnLst/>
              <a:rect l="l" t="t" r="r" b="b"/>
              <a:pathLst>
                <a:path w="6985" h="119379">
                  <a:moveTo>
                    <a:pt x="6858" y="0"/>
                  </a:moveTo>
                  <a:lnTo>
                    <a:pt x="0" y="0"/>
                  </a:lnTo>
                  <a:lnTo>
                    <a:pt x="0" y="118872"/>
                  </a:lnTo>
                  <a:lnTo>
                    <a:pt x="6858" y="118872"/>
                  </a:lnTo>
                  <a:lnTo>
                    <a:pt x="6858" y="0"/>
                  </a:lnTo>
                  <a:lnTo>
                    <a:pt x="0" y="0"/>
                  </a:lnTo>
                  <a:lnTo>
                    <a:pt x="0" y="118872"/>
                  </a:lnTo>
                  <a:lnTo>
                    <a:pt x="6858" y="118872"/>
                  </a:lnTo>
                  <a:lnTo>
                    <a:pt x="685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56" name="object 21656"/>
            <p:cNvSpPr/>
            <p:nvPr/>
          </p:nvSpPr>
          <p:spPr>
            <a:xfrm>
              <a:off x="5987389" y="3732276"/>
              <a:ext cx="0" cy="240029"/>
            </a:xfrm>
            <a:custGeom>
              <a:avLst/>
              <a:gdLst/>
              <a:ahLst/>
              <a:cxnLst/>
              <a:rect l="l" t="t" r="r" b="b"/>
              <a:pathLst>
                <a:path h="240029">
                  <a:moveTo>
                    <a:pt x="0" y="240029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57" name="object 21657"/>
            <p:cNvSpPr/>
            <p:nvPr/>
          </p:nvSpPr>
          <p:spPr>
            <a:xfrm>
              <a:off x="5984341" y="3732276"/>
              <a:ext cx="0" cy="240029"/>
            </a:xfrm>
            <a:custGeom>
              <a:avLst/>
              <a:gdLst/>
              <a:ahLst/>
              <a:cxnLst/>
              <a:rect l="l" t="t" r="r" b="b"/>
              <a:pathLst>
                <a:path h="240029">
                  <a:moveTo>
                    <a:pt x="0" y="0"/>
                  </a:moveTo>
                  <a:lnTo>
                    <a:pt x="0" y="240029"/>
                  </a:lnTo>
                </a:path>
                <a:path h="240029">
                  <a:moveTo>
                    <a:pt x="0" y="0"/>
                  </a:moveTo>
                  <a:lnTo>
                    <a:pt x="0" y="240029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58" name="object 21658"/>
            <p:cNvSpPr/>
            <p:nvPr/>
          </p:nvSpPr>
          <p:spPr>
            <a:xfrm>
              <a:off x="5987389" y="3732276"/>
              <a:ext cx="0" cy="240029"/>
            </a:xfrm>
            <a:custGeom>
              <a:avLst/>
              <a:gdLst/>
              <a:ahLst/>
              <a:cxnLst/>
              <a:rect l="l" t="t" r="r" b="b"/>
              <a:pathLst>
                <a:path h="240029">
                  <a:moveTo>
                    <a:pt x="0" y="240029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59" name="object 21659"/>
            <p:cNvSpPr/>
            <p:nvPr/>
          </p:nvSpPr>
          <p:spPr>
            <a:xfrm>
              <a:off x="5984341" y="3822954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10">
                  <a:moveTo>
                    <a:pt x="3048" y="0"/>
                  </a:moveTo>
                  <a:lnTo>
                    <a:pt x="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60" name="object 21660"/>
            <p:cNvSpPr/>
            <p:nvPr/>
          </p:nvSpPr>
          <p:spPr>
            <a:xfrm>
              <a:off x="5987389" y="3728466"/>
              <a:ext cx="0" cy="121920"/>
            </a:xfrm>
            <a:custGeom>
              <a:avLst/>
              <a:gdLst/>
              <a:ahLst/>
              <a:cxnLst/>
              <a:rect l="l" t="t" r="r" b="b"/>
              <a:pathLst>
                <a:path h="121920">
                  <a:moveTo>
                    <a:pt x="0" y="12192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61" name="object 21661"/>
            <p:cNvSpPr/>
            <p:nvPr/>
          </p:nvSpPr>
          <p:spPr>
            <a:xfrm>
              <a:off x="5994247" y="3728466"/>
              <a:ext cx="0" cy="121920"/>
            </a:xfrm>
            <a:custGeom>
              <a:avLst/>
              <a:gdLst/>
              <a:ahLst/>
              <a:cxnLst/>
              <a:rect l="l" t="t" r="r" b="b"/>
              <a:pathLst>
                <a:path h="121920">
                  <a:moveTo>
                    <a:pt x="0" y="0"/>
                  </a:moveTo>
                  <a:lnTo>
                    <a:pt x="0" y="12192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62" name="object 21662"/>
            <p:cNvSpPr/>
            <p:nvPr/>
          </p:nvSpPr>
          <p:spPr>
            <a:xfrm>
              <a:off x="5987389" y="3728466"/>
              <a:ext cx="0" cy="121920"/>
            </a:xfrm>
            <a:custGeom>
              <a:avLst/>
              <a:gdLst/>
              <a:ahLst/>
              <a:cxnLst/>
              <a:rect l="l" t="t" r="r" b="b"/>
              <a:pathLst>
                <a:path h="121920">
                  <a:moveTo>
                    <a:pt x="0" y="12192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63" name="object 21663"/>
            <p:cNvSpPr/>
            <p:nvPr/>
          </p:nvSpPr>
          <p:spPr>
            <a:xfrm>
              <a:off x="5994247" y="3728466"/>
              <a:ext cx="0" cy="121920"/>
            </a:xfrm>
            <a:custGeom>
              <a:avLst/>
              <a:gdLst/>
              <a:ahLst/>
              <a:cxnLst/>
              <a:rect l="l" t="t" r="r" b="b"/>
              <a:pathLst>
                <a:path h="121920">
                  <a:moveTo>
                    <a:pt x="0" y="0"/>
                  </a:moveTo>
                  <a:lnTo>
                    <a:pt x="0" y="12192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64" name="object 21664"/>
            <p:cNvSpPr/>
            <p:nvPr/>
          </p:nvSpPr>
          <p:spPr>
            <a:xfrm>
              <a:off x="5984341" y="3822954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10">
                  <a:moveTo>
                    <a:pt x="3048" y="0"/>
                  </a:moveTo>
                  <a:lnTo>
                    <a:pt x="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65" name="object 21665"/>
            <p:cNvSpPr/>
            <p:nvPr/>
          </p:nvSpPr>
          <p:spPr>
            <a:xfrm>
              <a:off x="5950813" y="3765804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5">
                  <a:moveTo>
                    <a:pt x="0" y="0"/>
                  </a:moveTo>
                  <a:lnTo>
                    <a:pt x="1295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66" name="object 21666"/>
            <p:cNvSpPr/>
            <p:nvPr/>
          </p:nvSpPr>
          <p:spPr>
            <a:xfrm>
              <a:off x="5937097" y="3739134"/>
              <a:ext cx="40640" cy="0"/>
            </a:xfrm>
            <a:custGeom>
              <a:avLst/>
              <a:gdLst/>
              <a:ahLst/>
              <a:cxnLst/>
              <a:rect l="l" t="t" r="r" b="b"/>
              <a:pathLst>
                <a:path w="40639">
                  <a:moveTo>
                    <a:pt x="40386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67" name="object 21667"/>
            <p:cNvSpPr/>
            <p:nvPr/>
          </p:nvSpPr>
          <p:spPr>
            <a:xfrm>
              <a:off x="5937097" y="3742182"/>
              <a:ext cx="37465" cy="0"/>
            </a:xfrm>
            <a:custGeom>
              <a:avLst/>
              <a:gdLst/>
              <a:ahLst/>
              <a:cxnLst/>
              <a:rect l="l" t="t" r="r" b="b"/>
              <a:pathLst>
                <a:path w="37464">
                  <a:moveTo>
                    <a:pt x="37337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68" name="object 21668"/>
            <p:cNvSpPr/>
            <p:nvPr/>
          </p:nvSpPr>
          <p:spPr>
            <a:xfrm>
              <a:off x="5937097" y="3739134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69" name="object 21669"/>
            <p:cNvSpPr/>
            <p:nvPr/>
          </p:nvSpPr>
          <p:spPr>
            <a:xfrm>
              <a:off x="5933287" y="3739134"/>
              <a:ext cx="3810" cy="3175"/>
            </a:xfrm>
            <a:custGeom>
              <a:avLst/>
              <a:gdLst/>
              <a:ahLst/>
              <a:cxnLst/>
              <a:rect l="l" t="t" r="r" b="b"/>
              <a:pathLst>
                <a:path w="3810" h="3175">
                  <a:moveTo>
                    <a:pt x="3810" y="3048"/>
                  </a:moveTo>
                  <a:lnTo>
                    <a:pt x="3810" y="0"/>
                  </a:lnTo>
                </a:path>
                <a:path w="3810" h="3175">
                  <a:moveTo>
                    <a:pt x="3810" y="3048"/>
                  </a:move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70" name="object 21670"/>
            <p:cNvSpPr/>
            <p:nvPr/>
          </p:nvSpPr>
          <p:spPr>
            <a:xfrm>
              <a:off x="5933287" y="374523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10">
                  <a:moveTo>
                    <a:pt x="3810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71" name="object 21671"/>
            <p:cNvSpPr/>
            <p:nvPr/>
          </p:nvSpPr>
          <p:spPr>
            <a:xfrm>
              <a:off x="5933287" y="373913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10">
                  <a:moveTo>
                    <a:pt x="3810" y="0"/>
                  </a:moveTo>
                  <a:lnTo>
                    <a:pt x="0" y="0"/>
                  </a:lnTo>
                </a:path>
                <a:path w="3810">
                  <a:moveTo>
                    <a:pt x="3810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72" name="object 21672"/>
            <p:cNvSpPr/>
            <p:nvPr/>
          </p:nvSpPr>
          <p:spPr>
            <a:xfrm>
              <a:off x="5933287" y="374523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10">
                  <a:moveTo>
                    <a:pt x="3810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73" name="object 21673"/>
            <p:cNvSpPr/>
            <p:nvPr/>
          </p:nvSpPr>
          <p:spPr>
            <a:xfrm>
              <a:off x="5933287" y="3739134"/>
              <a:ext cx="3810" cy="3175"/>
            </a:xfrm>
            <a:custGeom>
              <a:avLst/>
              <a:gdLst/>
              <a:ahLst/>
              <a:cxnLst/>
              <a:rect l="l" t="t" r="r" b="b"/>
              <a:pathLst>
                <a:path w="3810" h="3175">
                  <a:moveTo>
                    <a:pt x="3810" y="3048"/>
                  </a:moveTo>
                  <a:lnTo>
                    <a:pt x="0" y="3048"/>
                  </a:lnTo>
                </a:path>
                <a:path w="3810" h="3175">
                  <a:moveTo>
                    <a:pt x="3810" y="3048"/>
                  </a:moveTo>
                  <a:lnTo>
                    <a:pt x="381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74" name="object 21674"/>
            <p:cNvSpPr/>
            <p:nvPr/>
          </p:nvSpPr>
          <p:spPr>
            <a:xfrm>
              <a:off x="5937097" y="3742182"/>
              <a:ext cx="37465" cy="0"/>
            </a:xfrm>
            <a:custGeom>
              <a:avLst/>
              <a:gdLst/>
              <a:ahLst/>
              <a:cxnLst/>
              <a:rect l="l" t="t" r="r" b="b"/>
              <a:pathLst>
                <a:path w="37464">
                  <a:moveTo>
                    <a:pt x="37337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75" name="object 21675"/>
            <p:cNvSpPr/>
            <p:nvPr/>
          </p:nvSpPr>
          <p:spPr>
            <a:xfrm>
              <a:off x="5937097" y="3739134"/>
              <a:ext cx="40640" cy="0"/>
            </a:xfrm>
            <a:custGeom>
              <a:avLst/>
              <a:gdLst/>
              <a:ahLst/>
              <a:cxnLst/>
              <a:rect l="l" t="t" r="r" b="b"/>
              <a:pathLst>
                <a:path w="40639">
                  <a:moveTo>
                    <a:pt x="40386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76" name="object 21676"/>
            <p:cNvSpPr/>
            <p:nvPr/>
          </p:nvSpPr>
          <p:spPr>
            <a:xfrm>
              <a:off x="5950813" y="3765804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5">
                  <a:moveTo>
                    <a:pt x="0" y="0"/>
                  </a:moveTo>
                  <a:lnTo>
                    <a:pt x="1295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77" name="object 21677"/>
            <p:cNvSpPr/>
            <p:nvPr/>
          </p:nvSpPr>
          <p:spPr>
            <a:xfrm>
              <a:off x="5967577" y="3735324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78" name="object 21678"/>
            <p:cNvSpPr/>
            <p:nvPr/>
          </p:nvSpPr>
          <p:spPr>
            <a:xfrm>
              <a:off x="5822035" y="3739134"/>
              <a:ext cx="111760" cy="0"/>
            </a:xfrm>
            <a:custGeom>
              <a:avLst/>
              <a:gdLst/>
              <a:ahLst/>
              <a:cxnLst/>
              <a:rect l="l" t="t" r="r" b="b"/>
              <a:pathLst>
                <a:path w="111760">
                  <a:moveTo>
                    <a:pt x="0" y="0"/>
                  </a:moveTo>
                  <a:lnTo>
                    <a:pt x="111252" y="0"/>
                  </a:lnTo>
                </a:path>
                <a:path w="111760">
                  <a:moveTo>
                    <a:pt x="0" y="0"/>
                  </a:moveTo>
                  <a:lnTo>
                    <a:pt x="11125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79" name="object 21679"/>
            <p:cNvSpPr/>
            <p:nvPr/>
          </p:nvSpPr>
          <p:spPr>
            <a:xfrm>
              <a:off x="5950813" y="3901440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5">
                  <a:moveTo>
                    <a:pt x="0" y="0"/>
                  </a:moveTo>
                  <a:lnTo>
                    <a:pt x="1295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80" name="object 21680"/>
            <p:cNvSpPr/>
            <p:nvPr/>
          </p:nvSpPr>
          <p:spPr>
            <a:xfrm>
              <a:off x="5937097" y="3958590"/>
              <a:ext cx="37465" cy="0"/>
            </a:xfrm>
            <a:custGeom>
              <a:avLst/>
              <a:gdLst/>
              <a:ahLst/>
              <a:cxnLst/>
              <a:rect l="l" t="t" r="r" b="b"/>
              <a:pathLst>
                <a:path w="37464">
                  <a:moveTo>
                    <a:pt x="37337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81" name="object 21681"/>
            <p:cNvSpPr/>
            <p:nvPr/>
          </p:nvSpPr>
          <p:spPr>
            <a:xfrm>
              <a:off x="5933287" y="3961638"/>
              <a:ext cx="44450" cy="0"/>
            </a:xfrm>
            <a:custGeom>
              <a:avLst/>
              <a:gdLst/>
              <a:ahLst/>
              <a:cxnLst/>
              <a:rect l="l" t="t" r="r" b="b"/>
              <a:pathLst>
                <a:path w="44450">
                  <a:moveTo>
                    <a:pt x="44196" y="0"/>
                  </a:moveTo>
                  <a:lnTo>
                    <a:pt x="3810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82" name="object 21682"/>
            <p:cNvSpPr/>
            <p:nvPr/>
          </p:nvSpPr>
          <p:spPr>
            <a:xfrm>
              <a:off x="5933287" y="395859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10">
                  <a:moveTo>
                    <a:pt x="3810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83" name="object 21683"/>
            <p:cNvSpPr/>
            <p:nvPr/>
          </p:nvSpPr>
          <p:spPr>
            <a:xfrm>
              <a:off x="5933287" y="395478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10">
                  <a:moveTo>
                    <a:pt x="3810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84" name="object 21684"/>
            <p:cNvSpPr/>
            <p:nvPr/>
          </p:nvSpPr>
          <p:spPr>
            <a:xfrm>
              <a:off x="5934811" y="3959352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2286" y="0"/>
                  </a:moveTo>
                  <a:lnTo>
                    <a:pt x="3902" y="669"/>
                  </a:lnTo>
                  <a:lnTo>
                    <a:pt x="4572" y="2285"/>
                  </a:lnTo>
                  <a:lnTo>
                    <a:pt x="3902" y="3902"/>
                  </a:lnTo>
                  <a:lnTo>
                    <a:pt x="2286" y="4571"/>
                  </a:lnTo>
                  <a:lnTo>
                    <a:pt x="669" y="3902"/>
                  </a:lnTo>
                  <a:lnTo>
                    <a:pt x="0" y="2285"/>
                  </a:lnTo>
                  <a:lnTo>
                    <a:pt x="669" y="669"/>
                  </a:lnTo>
                  <a:lnTo>
                    <a:pt x="228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85" name="object 21685"/>
            <p:cNvSpPr/>
            <p:nvPr/>
          </p:nvSpPr>
          <p:spPr>
            <a:xfrm>
              <a:off x="5937097" y="3958590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3048"/>
                  </a:lnTo>
                </a:path>
                <a:path h="3175">
                  <a:moveTo>
                    <a:pt x="0" y="0"/>
                  </a:moveTo>
                  <a:lnTo>
                    <a:pt x="0" y="3048"/>
                  </a:ln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86" name="object 21686"/>
            <p:cNvSpPr/>
            <p:nvPr/>
          </p:nvSpPr>
          <p:spPr>
            <a:xfrm>
              <a:off x="5933287" y="395478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10">
                  <a:moveTo>
                    <a:pt x="3810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87" name="object 21687"/>
            <p:cNvSpPr/>
            <p:nvPr/>
          </p:nvSpPr>
          <p:spPr>
            <a:xfrm>
              <a:off x="5933287" y="395859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10">
                  <a:moveTo>
                    <a:pt x="3810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88" name="object 21688"/>
            <p:cNvSpPr/>
            <p:nvPr/>
          </p:nvSpPr>
          <p:spPr>
            <a:xfrm>
              <a:off x="5933287" y="396163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10">
                  <a:moveTo>
                    <a:pt x="3810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89" name="object 21689"/>
            <p:cNvSpPr/>
            <p:nvPr/>
          </p:nvSpPr>
          <p:spPr>
            <a:xfrm>
              <a:off x="5937097" y="3961638"/>
              <a:ext cx="40640" cy="0"/>
            </a:xfrm>
            <a:custGeom>
              <a:avLst/>
              <a:gdLst/>
              <a:ahLst/>
              <a:cxnLst/>
              <a:rect l="l" t="t" r="r" b="b"/>
              <a:pathLst>
                <a:path w="40639">
                  <a:moveTo>
                    <a:pt x="40386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90" name="object 21690"/>
            <p:cNvSpPr/>
            <p:nvPr/>
          </p:nvSpPr>
          <p:spPr>
            <a:xfrm>
              <a:off x="5937097" y="3958590"/>
              <a:ext cx="37465" cy="0"/>
            </a:xfrm>
            <a:custGeom>
              <a:avLst/>
              <a:gdLst/>
              <a:ahLst/>
              <a:cxnLst/>
              <a:rect l="l" t="t" r="r" b="b"/>
              <a:pathLst>
                <a:path w="37464">
                  <a:moveTo>
                    <a:pt x="37337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91" name="object 21691"/>
            <p:cNvSpPr/>
            <p:nvPr/>
          </p:nvSpPr>
          <p:spPr>
            <a:xfrm>
              <a:off x="5950813" y="3901440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5">
                  <a:moveTo>
                    <a:pt x="0" y="0"/>
                  </a:moveTo>
                  <a:lnTo>
                    <a:pt x="1295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92" name="object 21692"/>
            <p:cNvSpPr/>
            <p:nvPr/>
          </p:nvSpPr>
          <p:spPr>
            <a:xfrm>
              <a:off x="5822035" y="3961638"/>
              <a:ext cx="111760" cy="0"/>
            </a:xfrm>
            <a:custGeom>
              <a:avLst/>
              <a:gdLst/>
              <a:ahLst/>
              <a:cxnLst/>
              <a:rect l="l" t="t" r="r" b="b"/>
              <a:pathLst>
                <a:path w="111760">
                  <a:moveTo>
                    <a:pt x="0" y="0"/>
                  </a:moveTo>
                  <a:lnTo>
                    <a:pt x="11125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93" name="object 21693"/>
            <p:cNvSpPr/>
            <p:nvPr/>
          </p:nvSpPr>
          <p:spPr>
            <a:xfrm>
              <a:off x="5822035" y="3849624"/>
              <a:ext cx="112395" cy="112395"/>
            </a:xfrm>
            <a:custGeom>
              <a:avLst/>
              <a:gdLst/>
              <a:ahLst/>
              <a:cxnLst/>
              <a:rect l="l" t="t" r="r" b="b"/>
              <a:pathLst>
                <a:path w="112395" h="112395">
                  <a:moveTo>
                    <a:pt x="112013" y="0"/>
                  </a:moveTo>
                  <a:lnTo>
                    <a:pt x="99059" y="1524"/>
                  </a:lnTo>
                  <a:lnTo>
                    <a:pt x="83819" y="3810"/>
                  </a:lnTo>
                  <a:lnTo>
                    <a:pt x="75437" y="6096"/>
                  </a:lnTo>
                  <a:lnTo>
                    <a:pt x="67055" y="9144"/>
                  </a:lnTo>
                  <a:lnTo>
                    <a:pt x="57911" y="13716"/>
                  </a:lnTo>
                  <a:lnTo>
                    <a:pt x="49529" y="19812"/>
                  </a:lnTo>
                  <a:lnTo>
                    <a:pt x="40385" y="25908"/>
                  </a:lnTo>
                  <a:lnTo>
                    <a:pt x="32765" y="32766"/>
                  </a:lnTo>
                  <a:lnTo>
                    <a:pt x="25907" y="41148"/>
                  </a:lnTo>
                  <a:lnTo>
                    <a:pt x="19049" y="49530"/>
                  </a:lnTo>
                  <a:lnTo>
                    <a:pt x="761" y="99060"/>
                  </a:lnTo>
                  <a:lnTo>
                    <a:pt x="0" y="112014"/>
                  </a:lnTo>
                  <a:lnTo>
                    <a:pt x="111251" y="112014"/>
                  </a:lnTo>
                </a:path>
                <a:path w="112395" h="112395">
                  <a:moveTo>
                    <a:pt x="112013" y="0"/>
                  </a:moveTo>
                  <a:lnTo>
                    <a:pt x="99059" y="1524"/>
                  </a:lnTo>
                  <a:lnTo>
                    <a:pt x="83819" y="3810"/>
                  </a:lnTo>
                  <a:lnTo>
                    <a:pt x="75437" y="6096"/>
                  </a:lnTo>
                  <a:lnTo>
                    <a:pt x="67055" y="9144"/>
                  </a:lnTo>
                  <a:lnTo>
                    <a:pt x="57911" y="13716"/>
                  </a:lnTo>
                  <a:lnTo>
                    <a:pt x="49529" y="19812"/>
                  </a:lnTo>
                  <a:lnTo>
                    <a:pt x="40385" y="25908"/>
                  </a:lnTo>
                  <a:lnTo>
                    <a:pt x="32765" y="32766"/>
                  </a:lnTo>
                  <a:lnTo>
                    <a:pt x="25907" y="41148"/>
                  </a:lnTo>
                  <a:lnTo>
                    <a:pt x="19049" y="49530"/>
                  </a:lnTo>
                  <a:lnTo>
                    <a:pt x="761" y="99060"/>
                  </a:lnTo>
                  <a:lnTo>
                    <a:pt x="0" y="11201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94" name="object 21694"/>
            <p:cNvSpPr/>
            <p:nvPr/>
          </p:nvSpPr>
          <p:spPr>
            <a:xfrm>
              <a:off x="5950813" y="3765804"/>
              <a:ext cx="0" cy="135890"/>
            </a:xfrm>
            <a:custGeom>
              <a:avLst/>
              <a:gdLst/>
              <a:ahLst/>
              <a:cxnLst/>
              <a:rect l="l" t="t" r="r" b="b"/>
              <a:pathLst>
                <a:path h="135889">
                  <a:moveTo>
                    <a:pt x="0" y="0"/>
                  </a:moveTo>
                  <a:lnTo>
                    <a:pt x="0" y="13563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95" name="object 21695"/>
            <p:cNvSpPr/>
            <p:nvPr/>
          </p:nvSpPr>
          <p:spPr>
            <a:xfrm>
              <a:off x="5963767" y="3765804"/>
              <a:ext cx="0" cy="135890"/>
            </a:xfrm>
            <a:custGeom>
              <a:avLst/>
              <a:gdLst/>
              <a:ahLst/>
              <a:cxnLst/>
              <a:rect l="l" t="t" r="r" b="b"/>
              <a:pathLst>
                <a:path h="135889">
                  <a:moveTo>
                    <a:pt x="0" y="0"/>
                  </a:moveTo>
                  <a:lnTo>
                    <a:pt x="0" y="13563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96" name="object 21696"/>
            <p:cNvSpPr/>
            <p:nvPr/>
          </p:nvSpPr>
          <p:spPr>
            <a:xfrm>
              <a:off x="5977483" y="3739134"/>
              <a:ext cx="0" cy="222885"/>
            </a:xfrm>
            <a:custGeom>
              <a:avLst/>
              <a:gdLst/>
              <a:ahLst/>
              <a:cxnLst/>
              <a:rect l="l" t="t" r="r" b="b"/>
              <a:pathLst>
                <a:path h="222885">
                  <a:moveTo>
                    <a:pt x="0" y="222503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97" name="object 21697"/>
            <p:cNvSpPr/>
            <p:nvPr/>
          </p:nvSpPr>
          <p:spPr>
            <a:xfrm>
              <a:off x="5974435" y="3742182"/>
              <a:ext cx="0" cy="216535"/>
            </a:xfrm>
            <a:custGeom>
              <a:avLst/>
              <a:gdLst/>
              <a:ahLst/>
              <a:cxnLst/>
              <a:rect l="l" t="t" r="r" b="b"/>
              <a:pathLst>
                <a:path h="216535">
                  <a:moveTo>
                    <a:pt x="0" y="216407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98" name="object 21698"/>
            <p:cNvSpPr/>
            <p:nvPr/>
          </p:nvSpPr>
          <p:spPr>
            <a:xfrm>
              <a:off x="5937097" y="3742182"/>
              <a:ext cx="0" cy="216535"/>
            </a:xfrm>
            <a:custGeom>
              <a:avLst/>
              <a:gdLst/>
              <a:ahLst/>
              <a:cxnLst/>
              <a:rect l="l" t="t" r="r" b="b"/>
              <a:pathLst>
                <a:path h="216535">
                  <a:moveTo>
                    <a:pt x="0" y="216407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99" name="object 21699"/>
            <p:cNvSpPr/>
            <p:nvPr/>
          </p:nvSpPr>
          <p:spPr>
            <a:xfrm>
              <a:off x="5933287" y="3739134"/>
              <a:ext cx="0" cy="222885"/>
            </a:xfrm>
            <a:custGeom>
              <a:avLst/>
              <a:gdLst/>
              <a:ahLst/>
              <a:cxnLst/>
              <a:rect l="l" t="t" r="r" b="b"/>
              <a:pathLst>
                <a:path h="222885">
                  <a:moveTo>
                    <a:pt x="0" y="222503"/>
                  </a:moveTo>
                  <a:lnTo>
                    <a:pt x="0" y="0"/>
                  </a:lnTo>
                </a:path>
                <a:path h="222885">
                  <a:moveTo>
                    <a:pt x="0" y="222503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00" name="object 21700"/>
            <p:cNvSpPr/>
            <p:nvPr/>
          </p:nvSpPr>
          <p:spPr>
            <a:xfrm>
              <a:off x="5937097" y="3742182"/>
              <a:ext cx="0" cy="216535"/>
            </a:xfrm>
            <a:custGeom>
              <a:avLst/>
              <a:gdLst/>
              <a:ahLst/>
              <a:cxnLst/>
              <a:rect l="l" t="t" r="r" b="b"/>
              <a:pathLst>
                <a:path h="216535">
                  <a:moveTo>
                    <a:pt x="0" y="216407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01" name="object 21701"/>
            <p:cNvSpPr/>
            <p:nvPr/>
          </p:nvSpPr>
          <p:spPr>
            <a:xfrm>
              <a:off x="5974435" y="3742182"/>
              <a:ext cx="0" cy="216535"/>
            </a:xfrm>
            <a:custGeom>
              <a:avLst/>
              <a:gdLst/>
              <a:ahLst/>
              <a:cxnLst/>
              <a:rect l="l" t="t" r="r" b="b"/>
              <a:pathLst>
                <a:path h="216535">
                  <a:moveTo>
                    <a:pt x="0" y="216407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02" name="object 21702"/>
            <p:cNvSpPr/>
            <p:nvPr/>
          </p:nvSpPr>
          <p:spPr>
            <a:xfrm>
              <a:off x="5977483" y="3739134"/>
              <a:ext cx="0" cy="222885"/>
            </a:xfrm>
            <a:custGeom>
              <a:avLst/>
              <a:gdLst/>
              <a:ahLst/>
              <a:cxnLst/>
              <a:rect l="l" t="t" r="r" b="b"/>
              <a:pathLst>
                <a:path h="222885">
                  <a:moveTo>
                    <a:pt x="0" y="222503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03" name="object 21703"/>
            <p:cNvSpPr/>
            <p:nvPr/>
          </p:nvSpPr>
          <p:spPr>
            <a:xfrm>
              <a:off x="5963767" y="3765804"/>
              <a:ext cx="0" cy="135890"/>
            </a:xfrm>
            <a:custGeom>
              <a:avLst/>
              <a:gdLst/>
              <a:ahLst/>
              <a:cxnLst/>
              <a:rect l="l" t="t" r="r" b="b"/>
              <a:pathLst>
                <a:path h="135889">
                  <a:moveTo>
                    <a:pt x="0" y="0"/>
                  </a:moveTo>
                  <a:lnTo>
                    <a:pt x="0" y="13563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04" name="object 21704"/>
            <p:cNvSpPr/>
            <p:nvPr/>
          </p:nvSpPr>
          <p:spPr>
            <a:xfrm>
              <a:off x="5950813" y="3765804"/>
              <a:ext cx="0" cy="135890"/>
            </a:xfrm>
            <a:custGeom>
              <a:avLst/>
              <a:gdLst/>
              <a:ahLst/>
              <a:cxnLst/>
              <a:rect l="l" t="t" r="r" b="b"/>
              <a:pathLst>
                <a:path h="135889">
                  <a:moveTo>
                    <a:pt x="0" y="0"/>
                  </a:moveTo>
                  <a:lnTo>
                    <a:pt x="0" y="13563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05" name="object 21705"/>
            <p:cNvSpPr/>
            <p:nvPr/>
          </p:nvSpPr>
          <p:spPr>
            <a:xfrm>
              <a:off x="5822035" y="3738372"/>
              <a:ext cx="112395" cy="111760"/>
            </a:xfrm>
            <a:custGeom>
              <a:avLst/>
              <a:gdLst/>
              <a:ahLst/>
              <a:cxnLst/>
              <a:rect l="l" t="t" r="r" b="b"/>
              <a:pathLst>
                <a:path w="112395" h="111760">
                  <a:moveTo>
                    <a:pt x="0" y="0"/>
                  </a:moveTo>
                  <a:lnTo>
                    <a:pt x="762" y="12954"/>
                  </a:lnTo>
                  <a:lnTo>
                    <a:pt x="3810" y="28194"/>
                  </a:lnTo>
                  <a:lnTo>
                    <a:pt x="25908" y="70866"/>
                  </a:lnTo>
                  <a:lnTo>
                    <a:pt x="32766" y="79248"/>
                  </a:lnTo>
                  <a:lnTo>
                    <a:pt x="40386" y="86106"/>
                  </a:lnTo>
                  <a:lnTo>
                    <a:pt x="49530" y="92202"/>
                  </a:lnTo>
                  <a:lnTo>
                    <a:pt x="57912" y="98298"/>
                  </a:lnTo>
                  <a:lnTo>
                    <a:pt x="99060" y="110489"/>
                  </a:lnTo>
                  <a:lnTo>
                    <a:pt x="112014" y="111252"/>
                  </a:lnTo>
                </a:path>
                <a:path w="112395" h="111760">
                  <a:moveTo>
                    <a:pt x="0" y="0"/>
                  </a:moveTo>
                  <a:lnTo>
                    <a:pt x="762" y="12954"/>
                  </a:lnTo>
                  <a:lnTo>
                    <a:pt x="3810" y="28194"/>
                  </a:lnTo>
                  <a:lnTo>
                    <a:pt x="25908" y="70866"/>
                  </a:lnTo>
                  <a:lnTo>
                    <a:pt x="32766" y="79248"/>
                  </a:lnTo>
                  <a:lnTo>
                    <a:pt x="40386" y="86106"/>
                  </a:lnTo>
                  <a:lnTo>
                    <a:pt x="49530" y="92202"/>
                  </a:lnTo>
                  <a:lnTo>
                    <a:pt x="57912" y="98298"/>
                  </a:lnTo>
                  <a:lnTo>
                    <a:pt x="99060" y="110489"/>
                  </a:lnTo>
                  <a:lnTo>
                    <a:pt x="112014" y="11125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06" name="object 21706"/>
            <p:cNvSpPr/>
            <p:nvPr/>
          </p:nvSpPr>
          <p:spPr>
            <a:xfrm>
              <a:off x="5977483" y="3732276"/>
              <a:ext cx="3810" cy="3175"/>
            </a:xfrm>
            <a:custGeom>
              <a:avLst/>
              <a:gdLst/>
              <a:ahLst/>
              <a:cxnLst/>
              <a:rect l="l" t="t" r="r" b="b"/>
              <a:pathLst>
                <a:path w="3810" h="3175">
                  <a:moveTo>
                    <a:pt x="3810" y="3048"/>
                  </a:moveTo>
                  <a:lnTo>
                    <a:pt x="0" y="3048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07" name="object 21707"/>
            <p:cNvSpPr/>
            <p:nvPr/>
          </p:nvSpPr>
          <p:spPr>
            <a:xfrm>
              <a:off x="5977483" y="373151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762" y="761"/>
                  </a:moveTo>
                  <a:lnTo>
                    <a:pt x="762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08" name="object 21708"/>
            <p:cNvSpPr/>
            <p:nvPr/>
          </p:nvSpPr>
          <p:spPr>
            <a:xfrm>
              <a:off x="5970625" y="373227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5">
                  <a:moveTo>
                    <a:pt x="685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09" name="object 21709"/>
            <p:cNvSpPr/>
            <p:nvPr/>
          </p:nvSpPr>
          <p:spPr>
            <a:xfrm>
              <a:off x="5968339" y="373151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762" y="0"/>
                  </a:moveTo>
                  <a:lnTo>
                    <a:pt x="0" y="0"/>
                  </a:lnTo>
                  <a:lnTo>
                    <a:pt x="0" y="76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10" name="object 21710"/>
            <p:cNvSpPr/>
            <p:nvPr/>
          </p:nvSpPr>
          <p:spPr>
            <a:xfrm>
              <a:off x="5967577" y="3725418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6857"/>
                  </a:moveTo>
                  <a:lnTo>
                    <a:pt x="0" y="9905"/>
                  </a:lnTo>
                  <a:lnTo>
                    <a:pt x="0" y="0"/>
                  </a:lnTo>
                  <a:lnTo>
                    <a:pt x="0" y="3047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11" name="object 21711"/>
            <p:cNvSpPr/>
            <p:nvPr/>
          </p:nvSpPr>
          <p:spPr>
            <a:xfrm>
              <a:off x="5968339" y="372999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0"/>
                  </a:moveTo>
                  <a:lnTo>
                    <a:pt x="0" y="762"/>
                  </a:lnTo>
                  <a:lnTo>
                    <a:pt x="762" y="761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12" name="object 21712"/>
            <p:cNvSpPr/>
            <p:nvPr/>
          </p:nvSpPr>
          <p:spPr>
            <a:xfrm>
              <a:off x="5970625" y="373227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5">
                  <a:moveTo>
                    <a:pt x="0" y="0"/>
                  </a:moveTo>
                  <a:lnTo>
                    <a:pt x="685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13" name="object 21713"/>
            <p:cNvSpPr/>
            <p:nvPr/>
          </p:nvSpPr>
          <p:spPr>
            <a:xfrm>
              <a:off x="5977483" y="372999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761"/>
                  </a:moveTo>
                  <a:lnTo>
                    <a:pt x="762" y="761"/>
                  </a:lnTo>
                  <a:lnTo>
                    <a:pt x="761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14" name="object 21714"/>
            <p:cNvSpPr/>
            <p:nvPr/>
          </p:nvSpPr>
          <p:spPr>
            <a:xfrm>
              <a:off x="5977483" y="3725418"/>
              <a:ext cx="3810" cy="10160"/>
            </a:xfrm>
            <a:custGeom>
              <a:avLst/>
              <a:gdLst/>
              <a:ahLst/>
              <a:cxnLst/>
              <a:rect l="l" t="t" r="r" b="b"/>
              <a:pathLst>
                <a:path w="3810" h="10160">
                  <a:moveTo>
                    <a:pt x="0" y="3048"/>
                  </a:moveTo>
                  <a:lnTo>
                    <a:pt x="0" y="0"/>
                  </a:lnTo>
                  <a:lnTo>
                    <a:pt x="3810" y="0"/>
                  </a:lnTo>
                  <a:lnTo>
                    <a:pt x="3810" y="9906"/>
                  </a:lnTo>
                  <a:lnTo>
                    <a:pt x="0" y="9906"/>
                  </a:lnTo>
                  <a:lnTo>
                    <a:pt x="0" y="6858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15" name="object 21715"/>
            <p:cNvSpPr/>
            <p:nvPr/>
          </p:nvSpPr>
          <p:spPr>
            <a:xfrm>
              <a:off x="5977483" y="373151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762" y="761"/>
                  </a:moveTo>
                  <a:lnTo>
                    <a:pt x="762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16" name="object 21716"/>
            <p:cNvSpPr/>
            <p:nvPr/>
          </p:nvSpPr>
          <p:spPr>
            <a:xfrm>
              <a:off x="5970625" y="373227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5">
                  <a:moveTo>
                    <a:pt x="685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17" name="object 21717"/>
            <p:cNvSpPr/>
            <p:nvPr/>
          </p:nvSpPr>
          <p:spPr>
            <a:xfrm>
              <a:off x="5968339" y="373151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762" y="0"/>
                  </a:moveTo>
                  <a:lnTo>
                    <a:pt x="0" y="0"/>
                  </a:lnTo>
                  <a:lnTo>
                    <a:pt x="0" y="76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18" name="object 21718"/>
            <p:cNvSpPr/>
            <p:nvPr/>
          </p:nvSpPr>
          <p:spPr>
            <a:xfrm>
              <a:off x="5967577" y="3725418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6857"/>
                  </a:moveTo>
                  <a:lnTo>
                    <a:pt x="0" y="9905"/>
                  </a:lnTo>
                  <a:lnTo>
                    <a:pt x="0" y="0"/>
                  </a:lnTo>
                  <a:lnTo>
                    <a:pt x="0" y="3047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19" name="object 21719"/>
            <p:cNvSpPr/>
            <p:nvPr/>
          </p:nvSpPr>
          <p:spPr>
            <a:xfrm>
              <a:off x="5968339" y="372999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0"/>
                  </a:moveTo>
                  <a:lnTo>
                    <a:pt x="0" y="762"/>
                  </a:lnTo>
                  <a:lnTo>
                    <a:pt x="762" y="761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20" name="object 21720"/>
            <p:cNvSpPr/>
            <p:nvPr/>
          </p:nvSpPr>
          <p:spPr>
            <a:xfrm>
              <a:off x="5970625" y="373227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5">
                  <a:moveTo>
                    <a:pt x="0" y="0"/>
                  </a:moveTo>
                  <a:lnTo>
                    <a:pt x="685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21" name="object 21721"/>
            <p:cNvSpPr/>
            <p:nvPr/>
          </p:nvSpPr>
          <p:spPr>
            <a:xfrm>
              <a:off x="5977483" y="372999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761"/>
                  </a:moveTo>
                  <a:lnTo>
                    <a:pt x="762" y="761"/>
                  </a:lnTo>
                  <a:lnTo>
                    <a:pt x="761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22" name="object 21722"/>
            <p:cNvSpPr/>
            <p:nvPr/>
          </p:nvSpPr>
          <p:spPr>
            <a:xfrm>
              <a:off x="5977483" y="3725418"/>
              <a:ext cx="3810" cy="10160"/>
            </a:xfrm>
            <a:custGeom>
              <a:avLst/>
              <a:gdLst/>
              <a:ahLst/>
              <a:cxnLst/>
              <a:rect l="l" t="t" r="r" b="b"/>
              <a:pathLst>
                <a:path w="3810" h="10160">
                  <a:moveTo>
                    <a:pt x="0" y="3048"/>
                  </a:moveTo>
                  <a:lnTo>
                    <a:pt x="0" y="0"/>
                  </a:lnTo>
                  <a:lnTo>
                    <a:pt x="3810" y="0"/>
                  </a:lnTo>
                  <a:lnTo>
                    <a:pt x="3810" y="9906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23" name="object 21723"/>
            <p:cNvSpPr/>
            <p:nvPr/>
          </p:nvSpPr>
          <p:spPr>
            <a:xfrm>
              <a:off x="5984341" y="3975354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24" name="object 21724"/>
            <p:cNvSpPr/>
            <p:nvPr/>
          </p:nvSpPr>
          <p:spPr>
            <a:xfrm>
              <a:off x="5977483" y="3965448"/>
              <a:ext cx="3810" cy="3175"/>
            </a:xfrm>
            <a:custGeom>
              <a:avLst/>
              <a:gdLst/>
              <a:ahLst/>
              <a:cxnLst/>
              <a:rect l="l" t="t" r="r" b="b"/>
              <a:pathLst>
                <a:path w="3810" h="3175">
                  <a:moveTo>
                    <a:pt x="3810" y="0"/>
                  </a:moveTo>
                  <a:lnTo>
                    <a:pt x="0" y="0"/>
                  </a:ln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25" name="object 21725"/>
            <p:cNvSpPr/>
            <p:nvPr/>
          </p:nvSpPr>
          <p:spPr>
            <a:xfrm>
              <a:off x="5977483" y="396925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761"/>
                  </a:moveTo>
                  <a:lnTo>
                    <a:pt x="762" y="761"/>
                  </a:lnTo>
                  <a:lnTo>
                    <a:pt x="761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26" name="object 21726"/>
            <p:cNvSpPr/>
            <p:nvPr/>
          </p:nvSpPr>
          <p:spPr>
            <a:xfrm>
              <a:off x="5970625" y="396849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5">
                  <a:moveTo>
                    <a:pt x="685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27" name="object 21727"/>
            <p:cNvSpPr/>
            <p:nvPr/>
          </p:nvSpPr>
          <p:spPr>
            <a:xfrm>
              <a:off x="5968339" y="396925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0"/>
                  </a:moveTo>
                  <a:lnTo>
                    <a:pt x="0" y="762"/>
                  </a:lnTo>
                  <a:lnTo>
                    <a:pt x="762" y="761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28" name="object 21728"/>
            <p:cNvSpPr/>
            <p:nvPr/>
          </p:nvSpPr>
          <p:spPr>
            <a:xfrm>
              <a:off x="5967577" y="3965448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3048"/>
                  </a:moveTo>
                  <a:lnTo>
                    <a:pt x="0" y="0"/>
                  </a:lnTo>
                  <a:lnTo>
                    <a:pt x="0" y="9906"/>
                  </a:lnTo>
                  <a:lnTo>
                    <a:pt x="0" y="685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29" name="object 21729"/>
            <p:cNvSpPr/>
            <p:nvPr/>
          </p:nvSpPr>
          <p:spPr>
            <a:xfrm>
              <a:off x="5968339" y="397078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762" y="0"/>
                  </a:moveTo>
                  <a:lnTo>
                    <a:pt x="0" y="76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30" name="object 21730"/>
            <p:cNvSpPr/>
            <p:nvPr/>
          </p:nvSpPr>
          <p:spPr>
            <a:xfrm>
              <a:off x="5970625" y="397230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5">
                  <a:moveTo>
                    <a:pt x="0" y="0"/>
                  </a:moveTo>
                  <a:lnTo>
                    <a:pt x="685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31" name="object 21731"/>
            <p:cNvSpPr/>
            <p:nvPr/>
          </p:nvSpPr>
          <p:spPr>
            <a:xfrm>
              <a:off x="5977483" y="397078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762" y="761"/>
                  </a:moveTo>
                  <a:lnTo>
                    <a:pt x="762" y="761"/>
                  </a:lnTo>
                  <a:lnTo>
                    <a:pt x="762" y="761"/>
                  </a:lnTo>
                </a:path>
                <a:path w="1270" h="1270">
                  <a:moveTo>
                    <a:pt x="762" y="761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32" name="object 21732"/>
            <p:cNvSpPr/>
            <p:nvPr/>
          </p:nvSpPr>
          <p:spPr>
            <a:xfrm>
              <a:off x="5977483" y="3965448"/>
              <a:ext cx="3810" cy="10160"/>
            </a:xfrm>
            <a:custGeom>
              <a:avLst/>
              <a:gdLst/>
              <a:ahLst/>
              <a:cxnLst/>
              <a:rect l="l" t="t" r="r" b="b"/>
              <a:pathLst>
                <a:path w="3810" h="10160">
                  <a:moveTo>
                    <a:pt x="0" y="6857"/>
                  </a:moveTo>
                  <a:lnTo>
                    <a:pt x="0" y="9905"/>
                  </a:lnTo>
                  <a:lnTo>
                    <a:pt x="3810" y="9905"/>
                  </a:lnTo>
                  <a:lnTo>
                    <a:pt x="3809" y="0"/>
                  </a:lnTo>
                  <a:lnTo>
                    <a:pt x="0" y="0"/>
                  </a:lnTo>
                  <a:lnTo>
                    <a:pt x="0" y="3047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33" name="object 21733"/>
            <p:cNvSpPr/>
            <p:nvPr/>
          </p:nvSpPr>
          <p:spPr>
            <a:xfrm>
              <a:off x="5977483" y="396925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761"/>
                  </a:moveTo>
                  <a:lnTo>
                    <a:pt x="762" y="761"/>
                  </a:lnTo>
                  <a:lnTo>
                    <a:pt x="761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34" name="object 21734"/>
            <p:cNvSpPr/>
            <p:nvPr/>
          </p:nvSpPr>
          <p:spPr>
            <a:xfrm>
              <a:off x="5970625" y="396849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5">
                  <a:moveTo>
                    <a:pt x="685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35" name="object 21735"/>
            <p:cNvSpPr/>
            <p:nvPr/>
          </p:nvSpPr>
          <p:spPr>
            <a:xfrm>
              <a:off x="5968339" y="396925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0"/>
                  </a:moveTo>
                  <a:lnTo>
                    <a:pt x="0" y="762"/>
                  </a:lnTo>
                  <a:lnTo>
                    <a:pt x="762" y="761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36" name="object 21736"/>
            <p:cNvSpPr/>
            <p:nvPr/>
          </p:nvSpPr>
          <p:spPr>
            <a:xfrm>
              <a:off x="5967577" y="3965448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3048"/>
                  </a:moveTo>
                  <a:lnTo>
                    <a:pt x="0" y="0"/>
                  </a:lnTo>
                  <a:lnTo>
                    <a:pt x="0" y="9906"/>
                  </a:lnTo>
                  <a:lnTo>
                    <a:pt x="0" y="685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37" name="object 21737"/>
            <p:cNvSpPr/>
            <p:nvPr/>
          </p:nvSpPr>
          <p:spPr>
            <a:xfrm>
              <a:off x="5968339" y="397078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762" y="0"/>
                  </a:moveTo>
                  <a:lnTo>
                    <a:pt x="0" y="76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38" name="object 21738"/>
            <p:cNvSpPr/>
            <p:nvPr/>
          </p:nvSpPr>
          <p:spPr>
            <a:xfrm>
              <a:off x="5970625" y="397230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5">
                  <a:moveTo>
                    <a:pt x="0" y="0"/>
                  </a:moveTo>
                  <a:lnTo>
                    <a:pt x="685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39" name="object 21739"/>
            <p:cNvSpPr/>
            <p:nvPr/>
          </p:nvSpPr>
          <p:spPr>
            <a:xfrm>
              <a:off x="5977483" y="397078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762" y="761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40" name="object 21740"/>
            <p:cNvSpPr/>
            <p:nvPr/>
          </p:nvSpPr>
          <p:spPr>
            <a:xfrm>
              <a:off x="5977483" y="3965448"/>
              <a:ext cx="3810" cy="10160"/>
            </a:xfrm>
            <a:custGeom>
              <a:avLst/>
              <a:gdLst/>
              <a:ahLst/>
              <a:cxnLst/>
              <a:rect l="l" t="t" r="r" b="b"/>
              <a:pathLst>
                <a:path w="3810" h="10160">
                  <a:moveTo>
                    <a:pt x="0" y="6857"/>
                  </a:moveTo>
                  <a:lnTo>
                    <a:pt x="0" y="9905"/>
                  </a:lnTo>
                  <a:lnTo>
                    <a:pt x="3810" y="9905"/>
                  </a:lnTo>
                  <a:lnTo>
                    <a:pt x="3809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1741" name="object 21741"/>
          <p:cNvGrpSpPr/>
          <p:nvPr/>
        </p:nvGrpSpPr>
        <p:grpSpPr>
          <a:xfrm>
            <a:off x="7335458" y="4501372"/>
            <a:ext cx="193136" cy="257779"/>
            <a:chOff x="5836513" y="4674108"/>
            <a:chExt cx="153670" cy="205104"/>
          </a:xfrm>
        </p:grpSpPr>
        <p:sp>
          <p:nvSpPr>
            <p:cNvPr id="21742" name="object 21742"/>
            <p:cNvSpPr/>
            <p:nvPr/>
          </p:nvSpPr>
          <p:spPr>
            <a:xfrm>
              <a:off x="5950813" y="4848606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5">
                  <a:moveTo>
                    <a:pt x="0" y="0"/>
                  </a:moveTo>
                  <a:lnTo>
                    <a:pt x="1295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43" name="object 21743"/>
            <p:cNvSpPr/>
            <p:nvPr/>
          </p:nvSpPr>
          <p:spPr>
            <a:xfrm>
              <a:off x="5950813" y="4713732"/>
              <a:ext cx="13335" cy="135255"/>
            </a:xfrm>
            <a:custGeom>
              <a:avLst/>
              <a:gdLst/>
              <a:ahLst/>
              <a:cxnLst/>
              <a:rect l="l" t="t" r="r" b="b"/>
              <a:pathLst>
                <a:path w="13335" h="135254">
                  <a:moveTo>
                    <a:pt x="0" y="0"/>
                  </a:moveTo>
                  <a:lnTo>
                    <a:pt x="12954" y="0"/>
                  </a:lnTo>
                  <a:lnTo>
                    <a:pt x="12954" y="134874"/>
                  </a:lnTo>
                </a:path>
                <a:path w="13335" h="135254">
                  <a:moveTo>
                    <a:pt x="0" y="0"/>
                  </a:moveTo>
                  <a:lnTo>
                    <a:pt x="0" y="13487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44" name="object 21744"/>
            <p:cNvSpPr/>
            <p:nvPr/>
          </p:nvSpPr>
          <p:spPr>
            <a:xfrm>
              <a:off x="5984341" y="487603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48" y="0"/>
                  </a:lnTo>
                </a:path>
                <a:path w="3175">
                  <a:moveTo>
                    <a:pt x="0" y="0"/>
                  </a:moveTo>
                  <a:lnTo>
                    <a:pt x="30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45" name="object 21745"/>
            <p:cNvSpPr/>
            <p:nvPr/>
          </p:nvSpPr>
          <p:spPr>
            <a:xfrm>
              <a:off x="5984341" y="4676394"/>
              <a:ext cx="0" cy="200025"/>
            </a:xfrm>
            <a:custGeom>
              <a:avLst/>
              <a:gdLst/>
              <a:ahLst/>
              <a:cxnLst/>
              <a:rect l="l" t="t" r="r" b="b"/>
              <a:pathLst>
                <a:path h="200025">
                  <a:moveTo>
                    <a:pt x="0" y="0"/>
                  </a:moveTo>
                  <a:lnTo>
                    <a:pt x="0" y="19964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46" name="object 21746"/>
            <p:cNvSpPr/>
            <p:nvPr/>
          </p:nvSpPr>
          <p:spPr>
            <a:xfrm>
              <a:off x="5987389" y="4676394"/>
              <a:ext cx="0" cy="200025"/>
            </a:xfrm>
            <a:custGeom>
              <a:avLst/>
              <a:gdLst/>
              <a:ahLst/>
              <a:cxnLst/>
              <a:rect l="l" t="t" r="r" b="b"/>
              <a:pathLst>
                <a:path h="200025">
                  <a:moveTo>
                    <a:pt x="0" y="199644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47" name="object 21747"/>
            <p:cNvSpPr/>
            <p:nvPr/>
          </p:nvSpPr>
          <p:spPr>
            <a:xfrm>
              <a:off x="5984341" y="4676394"/>
              <a:ext cx="0" cy="200025"/>
            </a:xfrm>
            <a:custGeom>
              <a:avLst/>
              <a:gdLst/>
              <a:ahLst/>
              <a:cxnLst/>
              <a:rect l="l" t="t" r="r" b="b"/>
              <a:pathLst>
                <a:path h="200025">
                  <a:moveTo>
                    <a:pt x="0" y="0"/>
                  </a:moveTo>
                  <a:lnTo>
                    <a:pt x="0" y="19964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48" name="object 21748"/>
            <p:cNvSpPr/>
            <p:nvPr/>
          </p:nvSpPr>
          <p:spPr>
            <a:xfrm>
              <a:off x="5987389" y="4676394"/>
              <a:ext cx="0" cy="200025"/>
            </a:xfrm>
            <a:custGeom>
              <a:avLst/>
              <a:gdLst/>
              <a:ahLst/>
              <a:cxnLst/>
              <a:rect l="l" t="t" r="r" b="b"/>
              <a:pathLst>
                <a:path h="200025">
                  <a:moveTo>
                    <a:pt x="0" y="199644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49" name="object 21749"/>
            <p:cNvSpPr/>
            <p:nvPr/>
          </p:nvSpPr>
          <p:spPr>
            <a:xfrm>
              <a:off x="5977483" y="4687062"/>
              <a:ext cx="0" cy="189230"/>
            </a:xfrm>
            <a:custGeom>
              <a:avLst/>
              <a:gdLst/>
              <a:ahLst/>
              <a:cxnLst/>
              <a:rect l="l" t="t" r="r" b="b"/>
              <a:pathLst>
                <a:path h="189229">
                  <a:moveTo>
                    <a:pt x="0" y="188975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50" name="object 21750"/>
            <p:cNvSpPr/>
            <p:nvPr/>
          </p:nvSpPr>
          <p:spPr>
            <a:xfrm>
              <a:off x="5937097" y="4687062"/>
              <a:ext cx="37465" cy="189230"/>
            </a:xfrm>
            <a:custGeom>
              <a:avLst/>
              <a:gdLst/>
              <a:ahLst/>
              <a:cxnLst/>
              <a:rect l="l" t="t" r="r" b="b"/>
              <a:pathLst>
                <a:path w="37464" h="189229">
                  <a:moveTo>
                    <a:pt x="37337" y="185927"/>
                  </a:moveTo>
                  <a:lnTo>
                    <a:pt x="37337" y="0"/>
                  </a:lnTo>
                </a:path>
                <a:path w="37464" h="189229">
                  <a:moveTo>
                    <a:pt x="37337" y="185927"/>
                  </a:moveTo>
                  <a:lnTo>
                    <a:pt x="0" y="185927"/>
                  </a:lnTo>
                  <a:lnTo>
                    <a:pt x="0" y="188975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51" name="object 21751"/>
            <p:cNvSpPr/>
            <p:nvPr/>
          </p:nvSpPr>
          <p:spPr>
            <a:xfrm>
              <a:off x="5937097" y="4872990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52" name="object 21752"/>
            <p:cNvSpPr/>
            <p:nvPr/>
          </p:nvSpPr>
          <p:spPr>
            <a:xfrm>
              <a:off x="5933287" y="486613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10">
                  <a:moveTo>
                    <a:pt x="3810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53" name="object 21753"/>
            <p:cNvSpPr/>
            <p:nvPr/>
          </p:nvSpPr>
          <p:spPr>
            <a:xfrm>
              <a:off x="5933287" y="4690110"/>
              <a:ext cx="3810" cy="179070"/>
            </a:xfrm>
            <a:custGeom>
              <a:avLst/>
              <a:gdLst/>
              <a:ahLst/>
              <a:cxnLst/>
              <a:rect l="l" t="t" r="r" b="b"/>
              <a:pathLst>
                <a:path w="3810" h="179070">
                  <a:moveTo>
                    <a:pt x="3810" y="179070"/>
                  </a:moveTo>
                  <a:lnTo>
                    <a:pt x="0" y="179070"/>
                  </a:lnTo>
                </a:path>
                <a:path w="3810" h="179070">
                  <a:moveTo>
                    <a:pt x="3810" y="179070"/>
                  </a:moveTo>
                  <a:lnTo>
                    <a:pt x="381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54" name="object 21754"/>
            <p:cNvSpPr/>
            <p:nvPr/>
          </p:nvSpPr>
          <p:spPr>
            <a:xfrm>
              <a:off x="5933287" y="4687062"/>
              <a:ext cx="0" cy="189230"/>
            </a:xfrm>
            <a:custGeom>
              <a:avLst/>
              <a:gdLst/>
              <a:ahLst/>
              <a:cxnLst/>
              <a:rect l="l" t="t" r="r" b="b"/>
              <a:pathLst>
                <a:path h="189229">
                  <a:moveTo>
                    <a:pt x="0" y="188975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55" name="object 21755"/>
            <p:cNvSpPr/>
            <p:nvPr/>
          </p:nvSpPr>
          <p:spPr>
            <a:xfrm>
              <a:off x="5937097" y="4687062"/>
              <a:ext cx="40640" cy="0"/>
            </a:xfrm>
            <a:custGeom>
              <a:avLst/>
              <a:gdLst/>
              <a:ahLst/>
              <a:cxnLst/>
              <a:rect l="l" t="t" r="r" b="b"/>
              <a:pathLst>
                <a:path w="40639">
                  <a:moveTo>
                    <a:pt x="40386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56" name="object 21756"/>
            <p:cNvSpPr/>
            <p:nvPr/>
          </p:nvSpPr>
          <p:spPr>
            <a:xfrm>
              <a:off x="5933287" y="4687062"/>
              <a:ext cx="41275" cy="0"/>
            </a:xfrm>
            <a:custGeom>
              <a:avLst/>
              <a:gdLst/>
              <a:ahLst/>
              <a:cxnLst/>
              <a:rect l="l" t="t" r="r" b="b"/>
              <a:pathLst>
                <a:path w="41275">
                  <a:moveTo>
                    <a:pt x="41148" y="0"/>
                  </a:moveTo>
                  <a:lnTo>
                    <a:pt x="3810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57" name="object 21757"/>
            <p:cNvSpPr/>
            <p:nvPr/>
          </p:nvSpPr>
          <p:spPr>
            <a:xfrm>
              <a:off x="5933287" y="469315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10">
                  <a:moveTo>
                    <a:pt x="3810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58" name="object 21758"/>
            <p:cNvSpPr/>
            <p:nvPr/>
          </p:nvSpPr>
          <p:spPr>
            <a:xfrm>
              <a:off x="5933287" y="469011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10">
                  <a:moveTo>
                    <a:pt x="3810" y="0"/>
                  </a:moveTo>
                  <a:lnTo>
                    <a:pt x="0" y="0"/>
                  </a:lnTo>
                </a:path>
                <a:path w="3810">
                  <a:moveTo>
                    <a:pt x="3810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59" name="object 21759"/>
            <p:cNvSpPr/>
            <p:nvPr/>
          </p:nvSpPr>
          <p:spPr>
            <a:xfrm>
              <a:off x="5933287" y="469315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10">
                  <a:moveTo>
                    <a:pt x="3810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60" name="object 21760"/>
            <p:cNvSpPr/>
            <p:nvPr/>
          </p:nvSpPr>
          <p:spPr>
            <a:xfrm>
              <a:off x="5933287" y="468706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10">
                  <a:moveTo>
                    <a:pt x="3810" y="0"/>
                  </a:moveTo>
                  <a:lnTo>
                    <a:pt x="0" y="0"/>
                  </a:lnTo>
                </a:path>
                <a:path w="3810">
                  <a:moveTo>
                    <a:pt x="3810" y="0"/>
                  </a:move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61" name="object 21761"/>
            <p:cNvSpPr/>
            <p:nvPr/>
          </p:nvSpPr>
          <p:spPr>
            <a:xfrm>
              <a:off x="5937097" y="4687062"/>
              <a:ext cx="37465" cy="0"/>
            </a:xfrm>
            <a:custGeom>
              <a:avLst/>
              <a:gdLst/>
              <a:ahLst/>
              <a:cxnLst/>
              <a:rect l="l" t="t" r="r" b="b"/>
              <a:pathLst>
                <a:path w="37464">
                  <a:moveTo>
                    <a:pt x="37337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62" name="object 21762"/>
            <p:cNvSpPr/>
            <p:nvPr/>
          </p:nvSpPr>
          <p:spPr>
            <a:xfrm>
              <a:off x="5937097" y="4687062"/>
              <a:ext cx="47625" cy="0"/>
            </a:xfrm>
            <a:custGeom>
              <a:avLst/>
              <a:gdLst/>
              <a:ahLst/>
              <a:cxnLst/>
              <a:rect l="l" t="t" r="r" b="b"/>
              <a:pathLst>
                <a:path w="47625">
                  <a:moveTo>
                    <a:pt x="47244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63" name="object 21763"/>
            <p:cNvSpPr/>
            <p:nvPr/>
          </p:nvSpPr>
          <p:spPr>
            <a:xfrm>
              <a:off x="5933287" y="4687062"/>
              <a:ext cx="0" cy="189230"/>
            </a:xfrm>
            <a:custGeom>
              <a:avLst/>
              <a:gdLst/>
              <a:ahLst/>
              <a:cxnLst/>
              <a:rect l="l" t="t" r="r" b="b"/>
              <a:pathLst>
                <a:path h="189229">
                  <a:moveTo>
                    <a:pt x="0" y="188975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64" name="object 21764"/>
            <p:cNvSpPr/>
            <p:nvPr/>
          </p:nvSpPr>
          <p:spPr>
            <a:xfrm>
              <a:off x="5933287" y="4690110"/>
              <a:ext cx="3810" cy="179070"/>
            </a:xfrm>
            <a:custGeom>
              <a:avLst/>
              <a:gdLst/>
              <a:ahLst/>
              <a:cxnLst/>
              <a:rect l="l" t="t" r="r" b="b"/>
              <a:pathLst>
                <a:path w="3810" h="179070">
                  <a:moveTo>
                    <a:pt x="3810" y="179070"/>
                  </a:moveTo>
                  <a:lnTo>
                    <a:pt x="3810" y="0"/>
                  </a:lnTo>
                </a:path>
                <a:path w="3810" h="179070">
                  <a:moveTo>
                    <a:pt x="3810" y="179070"/>
                  </a:moveTo>
                  <a:lnTo>
                    <a:pt x="0" y="17907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65" name="object 21765"/>
            <p:cNvSpPr/>
            <p:nvPr/>
          </p:nvSpPr>
          <p:spPr>
            <a:xfrm>
              <a:off x="5933287" y="486613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10">
                  <a:moveTo>
                    <a:pt x="3810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66" name="object 21766"/>
            <p:cNvSpPr/>
            <p:nvPr/>
          </p:nvSpPr>
          <p:spPr>
            <a:xfrm>
              <a:off x="5937097" y="4872990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67" name="object 21767"/>
            <p:cNvSpPr/>
            <p:nvPr/>
          </p:nvSpPr>
          <p:spPr>
            <a:xfrm>
              <a:off x="5937097" y="4687062"/>
              <a:ext cx="37465" cy="186055"/>
            </a:xfrm>
            <a:custGeom>
              <a:avLst/>
              <a:gdLst/>
              <a:ahLst/>
              <a:cxnLst/>
              <a:rect l="l" t="t" r="r" b="b"/>
              <a:pathLst>
                <a:path w="37464" h="186054">
                  <a:moveTo>
                    <a:pt x="37337" y="185927"/>
                  </a:moveTo>
                  <a:lnTo>
                    <a:pt x="0" y="185927"/>
                  </a:lnTo>
                </a:path>
                <a:path w="37464" h="186054">
                  <a:moveTo>
                    <a:pt x="37337" y="185927"/>
                  </a:moveTo>
                  <a:lnTo>
                    <a:pt x="37337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68" name="object 21768"/>
            <p:cNvSpPr/>
            <p:nvPr/>
          </p:nvSpPr>
          <p:spPr>
            <a:xfrm>
              <a:off x="5977483" y="4687062"/>
              <a:ext cx="0" cy="189230"/>
            </a:xfrm>
            <a:custGeom>
              <a:avLst/>
              <a:gdLst/>
              <a:ahLst/>
              <a:cxnLst/>
              <a:rect l="l" t="t" r="r" b="b"/>
              <a:pathLst>
                <a:path h="189229">
                  <a:moveTo>
                    <a:pt x="0" y="188975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69" name="object 21769"/>
            <p:cNvSpPr/>
            <p:nvPr/>
          </p:nvSpPr>
          <p:spPr>
            <a:xfrm>
              <a:off x="5987389" y="4676394"/>
              <a:ext cx="0" cy="200025"/>
            </a:xfrm>
            <a:custGeom>
              <a:avLst/>
              <a:gdLst/>
              <a:ahLst/>
              <a:cxnLst/>
              <a:rect l="l" t="t" r="r" b="b"/>
              <a:pathLst>
                <a:path h="200025">
                  <a:moveTo>
                    <a:pt x="0" y="199644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70" name="object 21770"/>
            <p:cNvSpPr/>
            <p:nvPr/>
          </p:nvSpPr>
          <p:spPr>
            <a:xfrm>
              <a:off x="5984341" y="4676394"/>
              <a:ext cx="0" cy="200025"/>
            </a:xfrm>
            <a:custGeom>
              <a:avLst/>
              <a:gdLst/>
              <a:ahLst/>
              <a:cxnLst/>
              <a:rect l="l" t="t" r="r" b="b"/>
              <a:pathLst>
                <a:path h="200025">
                  <a:moveTo>
                    <a:pt x="0" y="0"/>
                  </a:moveTo>
                  <a:lnTo>
                    <a:pt x="0" y="19964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71" name="object 21771"/>
            <p:cNvSpPr/>
            <p:nvPr/>
          </p:nvSpPr>
          <p:spPr>
            <a:xfrm>
              <a:off x="5987389" y="4676394"/>
              <a:ext cx="0" cy="200025"/>
            </a:xfrm>
            <a:custGeom>
              <a:avLst/>
              <a:gdLst/>
              <a:ahLst/>
              <a:cxnLst/>
              <a:rect l="l" t="t" r="r" b="b"/>
              <a:pathLst>
                <a:path h="200025">
                  <a:moveTo>
                    <a:pt x="0" y="199644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72" name="object 21772"/>
            <p:cNvSpPr/>
            <p:nvPr/>
          </p:nvSpPr>
          <p:spPr>
            <a:xfrm>
              <a:off x="5984341" y="4676394"/>
              <a:ext cx="3175" cy="200025"/>
            </a:xfrm>
            <a:custGeom>
              <a:avLst/>
              <a:gdLst/>
              <a:ahLst/>
              <a:cxnLst/>
              <a:rect l="l" t="t" r="r" b="b"/>
              <a:pathLst>
                <a:path w="3175" h="200025">
                  <a:moveTo>
                    <a:pt x="0" y="0"/>
                  </a:moveTo>
                  <a:lnTo>
                    <a:pt x="0" y="199644"/>
                  </a:lnTo>
                  <a:lnTo>
                    <a:pt x="3048" y="19964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73" name="object 21773"/>
            <p:cNvSpPr/>
            <p:nvPr/>
          </p:nvSpPr>
          <p:spPr>
            <a:xfrm>
              <a:off x="5984341" y="487603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74" name="object 21774"/>
            <p:cNvSpPr/>
            <p:nvPr/>
          </p:nvSpPr>
          <p:spPr>
            <a:xfrm>
              <a:off x="5950813" y="4713732"/>
              <a:ext cx="0" cy="135255"/>
            </a:xfrm>
            <a:custGeom>
              <a:avLst/>
              <a:gdLst/>
              <a:ahLst/>
              <a:cxnLst/>
              <a:rect l="l" t="t" r="r" b="b"/>
              <a:pathLst>
                <a:path h="135254">
                  <a:moveTo>
                    <a:pt x="0" y="0"/>
                  </a:moveTo>
                  <a:lnTo>
                    <a:pt x="0" y="13487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75" name="object 21775"/>
            <p:cNvSpPr/>
            <p:nvPr/>
          </p:nvSpPr>
          <p:spPr>
            <a:xfrm>
              <a:off x="5963767" y="4713732"/>
              <a:ext cx="0" cy="135255"/>
            </a:xfrm>
            <a:custGeom>
              <a:avLst/>
              <a:gdLst/>
              <a:ahLst/>
              <a:cxnLst/>
              <a:rect l="l" t="t" r="r" b="b"/>
              <a:pathLst>
                <a:path h="135254">
                  <a:moveTo>
                    <a:pt x="0" y="0"/>
                  </a:moveTo>
                  <a:lnTo>
                    <a:pt x="0" y="13487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76" name="object 21776"/>
            <p:cNvSpPr/>
            <p:nvPr/>
          </p:nvSpPr>
          <p:spPr>
            <a:xfrm>
              <a:off x="5950813" y="4713732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5">
                  <a:moveTo>
                    <a:pt x="0" y="0"/>
                  </a:moveTo>
                  <a:lnTo>
                    <a:pt x="1295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77" name="object 21777"/>
            <p:cNvSpPr/>
            <p:nvPr/>
          </p:nvSpPr>
          <p:spPr>
            <a:xfrm>
              <a:off x="5950813" y="4848606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5">
                  <a:moveTo>
                    <a:pt x="0" y="0"/>
                  </a:moveTo>
                  <a:lnTo>
                    <a:pt x="1295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78" name="object 21778"/>
            <p:cNvSpPr/>
            <p:nvPr/>
          </p:nvSpPr>
          <p:spPr>
            <a:xfrm>
              <a:off x="5987389" y="4676394"/>
              <a:ext cx="0" cy="118110"/>
            </a:xfrm>
            <a:custGeom>
              <a:avLst/>
              <a:gdLst/>
              <a:ahLst/>
              <a:cxnLst/>
              <a:rect l="l" t="t" r="r" b="b"/>
              <a:pathLst>
                <a:path h="118110">
                  <a:moveTo>
                    <a:pt x="0" y="118110"/>
                  </a:moveTo>
                  <a:lnTo>
                    <a:pt x="0" y="0"/>
                  </a:lnTo>
                </a:path>
                <a:path h="118110">
                  <a:moveTo>
                    <a:pt x="0" y="11811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79" name="object 21779"/>
            <p:cNvSpPr/>
            <p:nvPr/>
          </p:nvSpPr>
          <p:spPr>
            <a:xfrm>
              <a:off x="5838799" y="4876038"/>
              <a:ext cx="94615" cy="0"/>
            </a:xfrm>
            <a:custGeom>
              <a:avLst/>
              <a:gdLst/>
              <a:ahLst/>
              <a:cxnLst/>
              <a:rect l="l" t="t" r="r" b="b"/>
              <a:pathLst>
                <a:path w="94614">
                  <a:moveTo>
                    <a:pt x="0" y="0"/>
                  </a:moveTo>
                  <a:lnTo>
                    <a:pt x="9448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80" name="object 21780"/>
            <p:cNvSpPr/>
            <p:nvPr/>
          </p:nvSpPr>
          <p:spPr>
            <a:xfrm>
              <a:off x="5838799" y="4780026"/>
              <a:ext cx="95250" cy="94615"/>
            </a:xfrm>
            <a:custGeom>
              <a:avLst/>
              <a:gdLst/>
              <a:ahLst/>
              <a:cxnLst/>
              <a:rect l="l" t="t" r="r" b="b"/>
              <a:pathLst>
                <a:path w="95250" h="94614">
                  <a:moveTo>
                    <a:pt x="95250" y="0"/>
                  </a:moveTo>
                  <a:lnTo>
                    <a:pt x="84582" y="762"/>
                  </a:lnTo>
                  <a:lnTo>
                    <a:pt x="71628" y="3048"/>
                  </a:lnTo>
                  <a:lnTo>
                    <a:pt x="35052" y="21336"/>
                  </a:lnTo>
                  <a:lnTo>
                    <a:pt x="7619" y="56388"/>
                  </a:lnTo>
                  <a:lnTo>
                    <a:pt x="5333" y="64008"/>
                  </a:lnTo>
                  <a:lnTo>
                    <a:pt x="3048" y="70866"/>
                  </a:lnTo>
                  <a:lnTo>
                    <a:pt x="761" y="83820"/>
                  </a:lnTo>
                  <a:lnTo>
                    <a:pt x="0" y="9448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81" name="object 21781"/>
            <p:cNvSpPr/>
            <p:nvPr/>
          </p:nvSpPr>
          <p:spPr>
            <a:xfrm>
              <a:off x="5838799" y="4684776"/>
              <a:ext cx="95250" cy="95250"/>
            </a:xfrm>
            <a:custGeom>
              <a:avLst/>
              <a:gdLst/>
              <a:ahLst/>
              <a:cxnLst/>
              <a:rect l="l" t="t" r="r" b="b"/>
              <a:pathLst>
                <a:path w="95250" h="95250">
                  <a:moveTo>
                    <a:pt x="0" y="0"/>
                  </a:moveTo>
                  <a:lnTo>
                    <a:pt x="762" y="11430"/>
                  </a:lnTo>
                  <a:lnTo>
                    <a:pt x="3048" y="24384"/>
                  </a:lnTo>
                  <a:lnTo>
                    <a:pt x="5334" y="31242"/>
                  </a:lnTo>
                  <a:lnTo>
                    <a:pt x="7620" y="38100"/>
                  </a:lnTo>
                  <a:lnTo>
                    <a:pt x="11430" y="45720"/>
                  </a:lnTo>
                  <a:lnTo>
                    <a:pt x="16764" y="53340"/>
                  </a:lnTo>
                  <a:lnTo>
                    <a:pt x="22098" y="60960"/>
                  </a:lnTo>
                  <a:lnTo>
                    <a:pt x="28194" y="67056"/>
                  </a:lnTo>
                  <a:lnTo>
                    <a:pt x="35052" y="73152"/>
                  </a:lnTo>
                  <a:lnTo>
                    <a:pt x="41910" y="79248"/>
                  </a:lnTo>
                  <a:lnTo>
                    <a:pt x="84582" y="94488"/>
                  </a:lnTo>
                  <a:lnTo>
                    <a:pt x="95250" y="95249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82" name="object 21782"/>
            <p:cNvSpPr/>
            <p:nvPr/>
          </p:nvSpPr>
          <p:spPr>
            <a:xfrm>
              <a:off x="5838799" y="4687062"/>
              <a:ext cx="94615" cy="0"/>
            </a:xfrm>
            <a:custGeom>
              <a:avLst/>
              <a:gdLst/>
              <a:ahLst/>
              <a:cxnLst/>
              <a:rect l="l" t="t" r="r" b="b"/>
              <a:pathLst>
                <a:path w="94614">
                  <a:moveTo>
                    <a:pt x="0" y="0"/>
                  </a:moveTo>
                  <a:lnTo>
                    <a:pt x="94488" y="0"/>
                  </a:lnTo>
                </a:path>
                <a:path w="94614">
                  <a:moveTo>
                    <a:pt x="0" y="0"/>
                  </a:moveTo>
                  <a:lnTo>
                    <a:pt x="9448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83" name="object 21783"/>
            <p:cNvSpPr/>
            <p:nvPr/>
          </p:nvSpPr>
          <p:spPr>
            <a:xfrm>
              <a:off x="5838799" y="4684776"/>
              <a:ext cx="95250" cy="189865"/>
            </a:xfrm>
            <a:custGeom>
              <a:avLst/>
              <a:gdLst/>
              <a:ahLst/>
              <a:cxnLst/>
              <a:rect l="l" t="t" r="r" b="b"/>
              <a:pathLst>
                <a:path w="95250" h="189864">
                  <a:moveTo>
                    <a:pt x="0" y="0"/>
                  </a:moveTo>
                  <a:lnTo>
                    <a:pt x="762" y="11430"/>
                  </a:lnTo>
                  <a:lnTo>
                    <a:pt x="3048" y="24384"/>
                  </a:lnTo>
                  <a:lnTo>
                    <a:pt x="5334" y="31242"/>
                  </a:lnTo>
                  <a:lnTo>
                    <a:pt x="7620" y="38100"/>
                  </a:lnTo>
                  <a:lnTo>
                    <a:pt x="11430" y="45720"/>
                  </a:lnTo>
                  <a:lnTo>
                    <a:pt x="16764" y="53340"/>
                  </a:lnTo>
                  <a:lnTo>
                    <a:pt x="22098" y="60960"/>
                  </a:lnTo>
                  <a:lnTo>
                    <a:pt x="28194" y="67056"/>
                  </a:lnTo>
                  <a:lnTo>
                    <a:pt x="35052" y="73152"/>
                  </a:lnTo>
                  <a:lnTo>
                    <a:pt x="41910" y="79248"/>
                  </a:lnTo>
                  <a:lnTo>
                    <a:pt x="84582" y="94488"/>
                  </a:lnTo>
                  <a:lnTo>
                    <a:pt x="95250" y="95249"/>
                  </a:lnTo>
                  <a:lnTo>
                    <a:pt x="84582" y="96012"/>
                  </a:lnTo>
                  <a:lnTo>
                    <a:pt x="71628" y="98298"/>
                  </a:lnTo>
                  <a:lnTo>
                    <a:pt x="35052" y="116586"/>
                  </a:lnTo>
                  <a:lnTo>
                    <a:pt x="16764" y="137160"/>
                  </a:lnTo>
                  <a:lnTo>
                    <a:pt x="11430" y="144780"/>
                  </a:lnTo>
                  <a:lnTo>
                    <a:pt x="7620" y="151638"/>
                  </a:lnTo>
                  <a:lnTo>
                    <a:pt x="5334" y="159258"/>
                  </a:lnTo>
                  <a:lnTo>
                    <a:pt x="3048" y="166116"/>
                  </a:lnTo>
                  <a:lnTo>
                    <a:pt x="762" y="179070"/>
                  </a:lnTo>
                  <a:lnTo>
                    <a:pt x="0" y="18973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84" name="object 21784"/>
            <p:cNvSpPr/>
            <p:nvPr/>
          </p:nvSpPr>
          <p:spPr>
            <a:xfrm>
              <a:off x="5838799" y="4876038"/>
              <a:ext cx="94615" cy="0"/>
            </a:xfrm>
            <a:custGeom>
              <a:avLst/>
              <a:gdLst/>
              <a:ahLst/>
              <a:cxnLst/>
              <a:rect l="l" t="t" r="r" b="b"/>
              <a:pathLst>
                <a:path w="94614">
                  <a:moveTo>
                    <a:pt x="0" y="0"/>
                  </a:moveTo>
                  <a:lnTo>
                    <a:pt x="9448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85" name="object 21785"/>
            <p:cNvSpPr/>
            <p:nvPr/>
          </p:nvSpPr>
          <p:spPr>
            <a:xfrm>
              <a:off x="5869279" y="4687062"/>
              <a:ext cx="64135" cy="0"/>
            </a:xfrm>
            <a:custGeom>
              <a:avLst/>
              <a:gdLst/>
              <a:ahLst/>
              <a:cxnLst/>
              <a:rect l="l" t="t" r="r" b="b"/>
              <a:pathLst>
                <a:path w="64135">
                  <a:moveTo>
                    <a:pt x="0" y="0"/>
                  </a:moveTo>
                  <a:lnTo>
                    <a:pt x="64008" y="0"/>
                  </a:lnTo>
                </a:path>
                <a:path w="64135">
                  <a:moveTo>
                    <a:pt x="0" y="0"/>
                  </a:moveTo>
                  <a:lnTo>
                    <a:pt x="6400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86" name="object 21786"/>
            <p:cNvSpPr/>
            <p:nvPr/>
          </p:nvSpPr>
          <p:spPr>
            <a:xfrm>
              <a:off x="5984341" y="4876038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0"/>
                  </a:moveTo>
                  <a:lnTo>
                    <a:pt x="0" y="3048"/>
                  </a:lnTo>
                </a:path>
                <a:path w="3175" h="3175">
                  <a:moveTo>
                    <a:pt x="0" y="0"/>
                  </a:moveTo>
                  <a:lnTo>
                    <a:pt x="3048" y="0"/>
                  </a:lnTo>
                </a:path>
                <a:path w="3175" h="3175">
                  <a:moveTo>
                    <a:pt x="0" y="0"/>
                  </a:moveTo>
                  <a:lnTo>
                    <a:pt x="0" y="3048"/>
                  </a:lnTo>
                </a:path>
                <a:path w="3175" h="3175">
                  <a:moveTo>
                    <a:pt x="0" y="0"/>
                  </a:moveTo>
                  <a:lnTo>
                    <a:pt x="3048" y="0"/>
                  </a:lnTo>
                </a:path>
                <a:path w="3175" h="3175">
                  <a:moveTo>
                    <a:pt x="0" y="0"/>
                  </a:moveTo>
                  <a:lnTo>
                    <a:pt x="3048" y="0"/>
                  </a:lnTo>
                </a:path>
                <a:path w="3175" h="3175">
                  <a:moveTo>
                    <a:pt x="0" y="0"/>
                  </a:moveTo>
                  <a:lnTo>
                    <a:pt x="0" y="3048"/>
                  </a:lnTo>
                </a:path>
                <a:path w="3175" h="3175">
                  <a:moveTo>
                    <a:pt x="0" y="0"/>
                  </a:moveTo>
                  <a:lnTo>
                    <a:pt x="3048" y="0"/>
                  </a:lnTo>
                </a:path>
                <a:path w="3175" h="3175">
                  <a:moveTo>
                    <a:pt x="0" y="0"/>
                  </a:move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87" name="object 21787"/>
            <p:cNvSpPr/>
            <p:nvPr/>
          </p:nvSpPr>
          <p:spPr>
            <a:xfrm>
              <a:off x="5869279" y="4876038"/>
              <a:ext cx="64135" cy="0"/>
            </a:xfrm>
            <a:custGeom>
              <a:avLst/>
              <a:gdLst/>
              <a:ahLst/>
              <a:cxnLst/>
              <a:rect l="l" t="t" r="r" b="b"/>
              <a:pathLst>
                <a:path w="64135">
                  <a:moveTo>
                    <a:pt x="6400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88" name="object 21788"/>
            <p:cNvSpPr/>
            <p:nvPr/>
          </p:nvSpPr>
          <p:spPr>
            <a:xfrm>
              <a:off x="5933287" y="4687062"/>
              <a:ext cx="0" cy="189230"/>
            </a:xfrm>
            <a:custGeom>
              <a:avLst/>
              <a:gdLst/>
              <a:ahLst/>
              <a:cxnLst/>
              <a:rect l="l" t="t" r="r" b="b"/>
              <a:pathLst>
                <a:path h="189229">
                  <a:moveTo>
                    <a:pt x="0" y="0"/>
                  </a:moveTo>
                  <a:lnTo>
                    <a:pt x="0" y="188976"/>
                  </a:lnTo>
                </a:path>
                <a:path h="189229">
                  <a:moveTo>
                    <a:pt x="0" y="0"/>
                  </a:moveTo>
                  <a:lnTo>
                    <a:pt x="0" y="188976"/>
                  </a:lnTo>
                </a:path>
                <a:path h="189229">
                  <a:moveTo>
                    <a:pt x="0" y="0"/>
                  </a:moveTo>
                  <a:lnTo>
                    <a:pt x="0" y="18897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89" name="object 21789"/>
            <p:cNvSpPr/>
            <p:nvPr/>
          </p:nvSpPr>
          <p:spPr>
            <a:xfrm>
              <a:off x="5933287" y="4876038"/>
              <a:ext cx="51435" cy="0"/>
            </a:xfrm>
            <a:custGeom>
              <a:avLst/>
              <a:gdLst/>
              <a:ahLst/>
              <a:cxnLst/>
              <a:rect l="l" t="t" r="r" b="b"/>
              <a:pathLst>
                <a:path w="51435">
                  <a:moveTo>
                    <a:pt x="51053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1790" name="object 21790"/>
          <p:cNvGrpSpPr/>
          <p:nvPr/>
        </p:nvGrpSpPr>
        <p:grpSpPr>
          <a:xfrm>
            <a:off x="7476239" y="5411185"/>
            <a:ext cx="22346" cy="175578"/>
            <a:chOff x="5948527" y="5398008"/>
            <a:chExt cx="17780" cy="139700"/>
          </a:xfrm>
        </p:grpSpPr>
        <p:sp>
          <p:nvSpPr>
            <p:cNvPr id="21791" name="object 21791"/>
            <p:cNvSpPr/>
            <p:nvPr/>
          </p:nvSpPr>
          <p:spPr>
            <a:xfrm>
              <a:off x="5963767" y="5400294"/>
              <a:ext cx="0" cy="135255"/>
            </a:xfrm>
            <a:custGeom>
              <a:avLst/>
              <a:gdLst/>
              <a:ahLst/>
              <a:cxnLst/>
              <a:rect l="l" t="t" r="r" b="b"/>
              <a:pathLst>
                <a:path h="135254">
                  <a:moveTo>
                    <a:pt x="0" y="0"/>
                  </a:moveTo>
                  <a:lnTo>
                    <a:pt x="0" y="13487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92" name="object 21792"/>
            <p:cNvSpPr/>
            <p:nvPr/>
          </p:nvSpPr>
          <p:spPr>
            <a:xfrm>
              <a:off x="5950813" y="5400294"/>
              <a:ext cx="13335" cy="135255"/>
            </a:xfrm>
            <a:custGeom>
              <a:avLst/>
              <a:gdLst/>
              <a:ahLst/>
              <a:cxnLst/>
              <a:rect l="l" t="t" r="r" b="b"/>
              <a:pathLst>
                <a:path w="13335" h="135254">
                  <a:moveTo>
                    <a:pt x="0" y="0"/>
                  </a:moveTo>
                  <a:lnTo>
                    <a:pt x="0" y="134874"/>
                  </a:lnTo>
                  <a:lnTo>
                    <a:pt x="12954" y="134874"/>
                  </a:lnTo>
                </a:path>
                <a:path w="13335" h="135254">
                  <a:moveTo>
                    <a:pt x="0" y="0"/>
                  </a:moveTo>
                  <a:lnTo>
                    <a:pt x="1295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1793" name="object 21793"/>
          <p:cNvGrpSpPr/>
          <p:nvPr/>
        </p:nvGrpSpPr>
        <p:grpSpPr>
          <a:xfrm>
            <a:off x="7314389" y="5355638"/>
            <a:ext cx="222665" cy="324819"/>
            <a:chOff x="5819749" y="5353811"/>
            <a:chExt cx="177165" cy="258445"/>
          </a:xfrm>
        </p:grpSpPr>
        <p:sp>
          <p:nvSpPr>
            <p:cNvPr id="21794" name="object 21794"/>
            <p:cNvSpPr/>
            <p:nvPr/>
          </p:nvSpPr>
          <p:spPr>
            <a:xfrm>
              <a:off x="5984341" y="5602985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95" name="object 21795"/>
            <p:cNvSpPr/>
            <p:nvPr/>
          </p:nvSpPr>
          <p:spPr>
            <a:xfrm>
              <a:off x="5981293" y="5602985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0" y="0"/>
                  </a:moveTo>
                  <a:lnTo>
                    <a:pt x="609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96" name="object 21796"/>
            <p:cNvSpPr/>
            <p:nvPr/>
          </p:nvSpPr>
          <p:spPr>
            <a:xfrm>
              <a:off x="5987389" y="5602985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5">
                  <a:moveTo>
                    <a:pt x="0" y="685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97" name="object 21797"/>
            <p:cNvSpPr/>
            <p:nvPr/>
          </p:nvSpPr>
          <p:spPr>
            <a:xfrm>
              <a:off x="5984341" y="5606033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10">
                  <a:moveTo>
                    <a:pt x="0" y="3810"/>
                  </a:moveTo>
                  <a:lnTo>
                    <a:pt x="3048" y="3810"/>
                  </a:lnTo>
                </a:path>
                <a:path w="3175" h="3810">
                  <a:moveTo>
                    <a:pt x="0" y="381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98" name="object 21798"/>
            <p:cNvSpPr/>
            <p:nvPr/>
          </p:nvSpPr>
          <p:spPr>
            <a:xfrm>
              <a:off x="5984341" y="5602985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99" name="object 21799"/>
            <p:cNvSpPr/>
            <p:nvPr/>
          </p:nvSpPr>
          <p:spPr>
            <a:xfrm>
              <a:off x="5984341" y="5609843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00" name="object 21800"/>
            <p:cNvSpPr/>
            <p:nvPr/>
          </p:nvSpPr>
          <p:spPr>
            <a:xfrm>
              <a:off x="5984341" y="5362955"/>
              <a:ext cx="0" cy="240029"/>
            </a:xfrm>
            <a:custGeom>
              <a:avLst/>
              <a:gdLst/>
              <a:ahLst/>
              <a:cxnLst/>
              <a:rect l="l" t="t" r="r" b="b"/>
              <a:pathLst>
                <a:path h="240029">
                  <a:moveTo>
                    <a:pt x="0" y="0"/>
                  </a:moveTo>
                  <a:lnTo>
                    <a:pt x="0" y="240029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01" name="object 21801"/>
            <p:cNvSpPr/>
            <p:nvPr/>
          </p:nvSpPr>
          <p:spPr>
            <a:xfrm>
              <a:off x="5987389" y="5362955"/>
              <a:ext cx="0" cy="240029"/>
            </a:xfrm>
            <a:custGeom>
              <a:avLst/>
              <a:gdLst/>
              <a:ahLst/>
              <a:cxnLst/>
              <a:rect l="l" t="t" r="r" b="b"/>
              <a:pathLst>
                <a:path h="240029">
                  <a:moveTo>
                    <a:pt x="0" y="240029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02" name="object 21802"/>
            <p:cNvSpPr/>
            <p:nvPr/>
          </p:nvSpPr>
          <p:spPr>
            <a:xfrm>
              <a:off x="5977483" y="5369813"/>
              <a:ext cx="0" cy="222885"/>
            </a:xfrm>
            <a:custGeom>
              <a:avLst/>
              <a:gdLst/>
              <a:ahLst/>
              <a:cxnLst/>
              <a:rect l="l" t="t" r="r" b="b"/>
              <a:pathLst>
                <a:path h="222885">
                  <a:moveTo>
                    <a:pt x="0" y="222503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03" name="object 21803"/>
            <p:cNvSpPr/>
            <p:nvPr/>
          </p:nvSpPr>
          <p:spPr>
            <a:xfrm>
              <a:off x="5937097" y="5372861"/>
              <a:ext cx="37465" cy="216535"/>
            </a:xfrm>
            <a:custGeom>
              <a:avLst/>
              <a:gdLst/>
              <a:ahLst/>
              <a:cxnLst/>
              <a:rect l="l" t="t" r="r" b="b"/>
              <a:pathLst>
                <a:path w="37464" h="216535">
                  <a:moveTo>
                    <a:pt x="37337" y="216408"/>
                  </a:moveTo>
                  <a:lnTo>
                    <a:pt x="37337" y="0"/>
                  </a:lnTo>
                </a:path>
                <a:path w="37464" h="216535">
                  <a:moveTo>
                    <a:pt x="37337" y="216408"/>
                  </a:moveTo>
                  <a:lnTo>
                    <a:pt x="0" y="21640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04" name="object 21804"/>
            <p:cNvSpPr/>
            <p:nvPr/>
          </p:nvSpPr>
          <p:spPr>
            <a:xfrm>
              <a:off x="5937097" y="5592317"/>
              <a:ext cx="40640" cy="0"/>
            </a:xfrm>
            <a:custGeom>
              <a:avLst/>
              <a:gdLst/>
              <a:ahLst/>
              <a:cxnLst/>
              <a:rect l="l" t="t" r="r" b="b"/>
              <a:pathLst>
                <a:path w="40639">
                  <a:moveTo>
                    <a:pt x="40386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05" name="object 21805"/>
            <p:cNvSpPr/>
            <p:nvPr/>
          </p:nvSpPr>
          <p:spPr>
            <a:xfrm>
              <a:off x="5967577" y="5592317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81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06" name="object 21806"/>
            <p:cNvSpPr/>
            <p:nvPr/>
          </p:nvSpPr>
          <p:spPr>
            <a:xfrm>
              <a:off x="5933287" y="5369813"/>
              <a:ext cx="0" cy="222885"/>
            </a:xfrm>
            <a:custGeom>
              <a:avLst/>
              <a:gdLst/>
              <a:ahLst/>
              <a:cxnLst/>
              <a:rect l="l" t="t" r="r" b="b"/>
              <a:pathLst>
                <a:path h="222885">
                  <a:moveTo>
                    <a:pt x="0" y="222503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07" name="object 21807"/>
            <p:cNvSpPr/>
            <p:nvPr/>
          </p:nvSpPr>
          <p:spPr>
            <a:xfrm>
              <a:off x="5937097" y="5375909"/>
              <a:ext cx="0" cy="213360"/>
            </a:xfrm>
            <a:custGeom>
              <a:avLst/>
              <a:gdLst/>
              <a:ahLst/>
              <a:cxnLst/>
              <a:rect l="l" t="t" r="r" b="b"/>
              <a:pathLst>
                <a:path h="213360">
                  <a:moveTo>
                    <a:pt x="0" y="21336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08" name="object 21808"/>
            <p:cNvSpPr/>
            <p:nvPr/>
          </p:nvSpPr>
          <p:spPr>
            <a:xfrm>
              <a:off x="5933287" y="5481065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10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09" name="object 21809"/>
            <p:cNvSpPr/>
            <p:nvPr/>
          </p:nvSpPr>
          <p:spPr>
            <a:xfrm>
              <a:off x="5937097" y="5369813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3048"/>
                  </a:moveTo>
                  <a:lnTo>
                    <a:pt x="0" y="3048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10" name="object 21810"/>
            <p:cNvSpPr/>
            <p:nvPr/>
          </p:nvSpPr>
          <p:spPr>
            <a:xfrm>
              <a:off x="5934811" y="5370575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2286" y="0"/>
                  </a:moveTo>
                  <a:lnTo>
                    <a:pt x="3902" y="669"/>
                  </a:lnTo>
                  <a:lnTo>
                    <a:pt x="4572" y="2286"/>
                  </a:lnTo>
                  <a:lnTo>
                    <a:pt x="3902" y="3902"/>
                  </a:lnTo>
                  <a:lnTo>
                    <a:pt x="2286" y="4572"/>
                  </a:lnTo>
                  <a:lnTo>
                    <a:pt x="669" y="3902"/>
                  </a:lnTo>
                  <a:lnTo>
                    <a:pt x="0" y="2286"/>
                  </a:lnTo>
                  <a:lnTo>
                    <a:pt x="669" y="669"/>
                  </a:lnTo>
                  <a:lnTo>
                    <a:pt x="228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11" name="object 21811"/>
            <p:cNvSpPr/>
            <p:nvPr/>
          </p:nvSpPr>
          <p:spPr>
            <a:xfrm>
              <a:off x="5933287" y="5369813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10">
                  <a:moveTo>
                    <a:pt x="3810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12" name="object 21812"/>
            <p:cNvSpPr/>
            <p:nvPr/>
          </p:nvSpPr>
          <p:spPr>
            <a:xfrm>
              <a:off x="5933287" y="537971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10">
                  <a:moveTo>
                    <a:pt x="3810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13" name="object 21813"/>
            <p:cNvSpPr/>
            <p:nvPr/>
          </p:nvSpPr>
          <p:spPr>
            <a:xfrm>
              <a:off x="5933287" y="537590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10">
                  <a:moveTo>
                    <a:pt x="3810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14" name="object 21814"/>
            <p:cNvSpPr/>
            <p:nvPr/>
          </p:nvSpPr>
          <p:spPr>
            <a:xfrm>
              <a:off x="5937097" y="5372861"/>
              <a:ext cx="37465" cy="0"/>
            </a:xfrm>
            <a:custGeom>
              <a:avLst/>
              <a:gdLst/>
              <a:ahLst/>
              <a:cxnLst/>
              <a:rect l="l" t="t" r="r" b="b"/>
              <a:pathLst>
                <a:path w="37464">
                  <a:moveTo>
                    <a:pt x="37337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15" name="object 21815"/>
            <p:cNvSpPr/>
            <p:nvPr/>
          </p:nvSpPr>
          <p:spPr>
            <a:xfrm>
              <a:off x="5937097" y="5369813"/>
              <a:ext cx="40640" cy="0"/>
            </a:xfrm>
            <a:custGeom>
              <a:avLst/>
              <a:gdLst/>
              <a:ahLst/>
              <a:cxnLst/>
              <a:rect l="l" t="t" r="r" b="b"/>
              <a:pathLst>
                <a:path w="40639">
                  <a:moveTo>
                    <a:pt x="40386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16" name="object 21816"/>
            <p:cNvSpPr/>
            <p:nvPr/>
          </p:nvSpPr>
          <p:spPr>
            <a:xfrm>
              <a:off x="5984341" y="5362955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4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17" name="object 21817"/>
            <p:cNvSpPr/>
            <p:nvPr/>
          </p:nvSpPr>
          <p:spPr>
            <a:xfrm>
              <a:off x="5981293" y="5362955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0" y="0"/>
                  </a:moveTo>
                  <a:lnTo>
                    <a:pt x="609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18" name="object 21818"/>
            <p:cNvSpPr/>
            <p:nvPr/>
          </p:nvSpPr>
          <p:spPr>
            <a:xfrm>
              <a:off x="5984341" y="5356097"/>
              <a:ext cx="10160" cy="6985"/>
            </a:xfrm>
            <a:custGeom>
              <a:avLst/>
              <a:gdLst/>
              <a:ahLst/>
              <a:cxnLst/>
              <a:rect l="l" t="t" r="r" b="b"/>
              <a:pathLst>
                <a:path w="10160" h="6985">
                  <a:moveTo>
                    <a:pt x="0" y="0"/>
                  </a:moveTo>
                  <a:lnTo>
                    <a:pt x="0" y="3048"/>
                  </a:lnTo>
                </a:path>
                <a:path w="10160" h="6985">
                  <a:moveTo>
                    <a:pt x="0" y="0"/>
                  </a:moveTo>
                  <a:lnTo>
                    <a:pt x="3048" y="0"/>
                  </a:lnTo>
                  <a:lnTo>
                    <a:pt x="3048" y="6858"/>
                  </a:lnTo>
                  <a:lnTo>
                    <a:pt x="9906" y="685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19" name="object 21819"/>
            <p:cNvSpPr/>
            <p:nvPr/>
          </p:nvSpPr>
          <p:spPr>
            <a:xfrm>
              <a:off x="5967577" y="5592317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81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20" name="object 21820"/>
            <p:cNvSpPr/>
            <p:nvPr/>
          </p:nvSpPr>
          <p:spPr>
            <a:xfrm>
              <a:off x="5984341" y="5609843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21" name="object 21821"/>
            <p:cNvSpPr/>
            <p:nvPr/>
          </p:nvSpPr>
          <p:spPr>
            <a:xfrm>
              <a:off x="5984341" y="5602985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22" name="object 21822"/>
            <p:cNvSpPr/>
            <p:nvPr/>
          </p:nvSpPr>
          <p:spPr>
            <a:xfrm>
              <a:off x="5984341" y="5602985"/>
              <a:ext cx="3175" cy="6985"/>
            </a:xfrm>
            <a:custGeom>
              <a:avLst/>
              <a:gdLst/>
              <a:ahLst/>
              <a:cxnLst/>
              <a:rect l="l" t="t" r="r" b="b"/>
              <a:pathLst>
                <a:path w="3175" h="6985">
                  <a:moveTo>
                    <a:pt x="0" y="6858"/>
                  </a:moveTo>
                  <a:lnTo>
                    <a:pt x="0" y="3048"/>
                  </a:lnTo>
                </a:path>
                <a:path w="3175" h="6985">
                  <a:moveTo>
                    <a:pt x="0" y="6858"/>
                  </a:moveTo>
                  <a:lnTo>
                    <a:pt x="3048" y="6858"/>
                  </a:lnTo>
                  <a:lnTo>
                    <a:pt x="3047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23" name="object 21823"/>
            <p:cNvSpPr/>
            <p:nvPr/>
          </p:nvSpPr>
          <p:spPr>
            <a:xfrm>
              <a:off x="5981293" y="5602985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0" y="0"/>
                  </a:moveTo>
                  <a:lnTo>
                    <a:pt x="609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24" name="object 21824"/>
            <p:cNvSpPr/>
            <p:nvPr/>
          </p:nvSpPr>
          <p:spPr>
            <a:xfrm>
              <a:off x="5984341" y="5602985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25" name="object 21825"/>
            <p:cNvSpPr/>
            <p:nvPr/>
          </p:nvSpPr>
          <p:spPr>
            <a:xfrm>
              <a:off x="5933287" y="5481065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10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26" name="object 21826"/>
            <p:cNvSpPr/>
            <p:nvPr/>
          </p:nvSpPr>
          <p:spPr>
            <a:xfrm>
              <a:off x="5950813" y="5535167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5">
                  <a:moveTo>
                    <a:pt x="0" y="0"/>
                  </a:moveTo>
                  <a:lnTo>
                    <a:pt x="1295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27" name="object 21827"/>
            <p:cNvSpPr/>
            <p:nvPr/>
          </p:nvSpPr>
          <p:spPr>
            <a:xfrm>
              <a:off x="5937097" y="5375909"/>
              <a:ext cx="0" cy="213360"/>
            </a:xfrm>
            <a:custGeom>
              <a:avLst/>
              <a:gdLst/>
              <a:ahLst/>
              <a:cxnLst/>
              <a:rect l="l" t="t" r="r" b="b"/>
              <a:pathLst>
                <a:path h="213360">
                  <a:moveTo>
                    <a:pt x="0" y="21336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28" name="object 21828"/>
            <p:cNvSpPr/>
            <p:nvPr/>
          </p:nvSpPr>
          <p:spPr>
            <a:xfrm>
              <a:off x="5933287" y="5369813"/>
              <a:ext cx="0" cy="222885"/>
            </a:xfrm>
            <a:custGeom>
              <a:avLst/>
              <a:gdLst/>
              <a:ahLst/>
              <a:cxnLst/>
              <a:rect l="l" t="t" r="r" b="b"/>
              <a:pathLst>
                <a:path h="222885">
                  <a:moveTo>
                    <a:pt x="0" y="222503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29" name="object 21829"/>
            <p:cNvSpPr/>
            <p:nvPr/>
          </p:nvSpPr>
          <p:spPr>
            <a:xfrm>
              <a:off x="5974435" y="5372861"/>
              <a:ext cx="0" cy="216535"/>
            </a:xfrm>
            <a:custGeom>
              <a:avLst/>
              <a:gdLst/>
              <a:ahLst/>
              <a:cxnLst/>
              <a:rect l="l" t="t" r="r" b="b"/>
              <a:pathLst>
                <a:path h="216535">
                  <a:moveTo>
                    <a:pt x="0" y="21640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30" name="object 21830"/>
            <p:cNvSpPr/>
            <p:nvPr/>
          </p:nvSpPr>
          <p:spPr>
            <a:xfrm>
              <a:off x="5977483" y="5369813"/>
              <a:ext cx="0" cy="222885"/>
            </a:xfrm>
            <a:custGeom>
              <a:avLst/>
              <a:gdLst/>
              <a:ahLst/>
              <a:cxnLst/>
              <a:rect l="l" t="t" r="r" b="b"/>
              <a:pathLst>
                <a:path h="222885">
                  <a:moveTo>
                    <a:pt x="0" y="222503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31" name="object 21831"/>
            <p:cNvSpPr/>
            <p:nvPr/>
          </p:nvSpPr>
          <p:spPr>
            <a:xfrm>
              <a:off x="5987389" y="5362955"/>
              <a:ext cx="0" cy="240029"/>
            </a:xfrm>
            <a:custGeom>
              <a:avLst/>
              <a:gdLst/>
              <a:ahLst/>
              <a:cxnLst/>
              <a:rect l="l" t="t" r="r" b="b"/>
              <a:pathLst>
                <a:path h="240029">
                  <a:moveTo>
                    <a:pt x="0" y="240029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32" name="object 21832"/>
            <p:cNvSpPr/>
            <p:nvPr/>
          </p:nvSpPr>
          <p:spPr>
            <a:xfrm>
              <a:off x="5984341" y="5362955"/>
              <a:ext cx="0" cy="240029"/>
            </a:xfrm>
            <a:custGeom>
              <a:avLst/>
              <a:gdLst/>
              <a:ahLst/>
              <a:cxnLst/>
              <a:rect l="l" t="t" r="r" b="b"/>
              <a:pathLst>
                <a:path h="240029">
                  <a:moveTo>
                    <a:pt x="0" y="0"/>
                  </a:moveTo>
                  <a:lnTo>
                    <a:pt x="0" y="240029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33" name="object 21833"/>
            <p:cNvSpPr/>
            <p:nvPr/>
          </p:nvSpPr>
          <p:spPr>
            <a:xfrm>
              <a:off x="5950813" y="5400293"/>
              <a:ext cx="0" cy="135255"/>
            </a:xfrm>
            <a:custGeom>
              <a:avLst/>
              <a:gdLst/>
              <a:ahLst/>
              <a:cxnLst/>
              <a:rect l="l" t="t" r="r" b="b"/>
              <a:pathLst>
                <a:path h="135254">
                  <a:moveTo>
                    <a:pt x="0" y="0"/>
                  </a:moveTo>
                  <a:lnTo>
                    <a:pt x="0" y="13487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34" name="object 21834"/>
            <p:cNvSpPr/>
            <p:nvPr/>
          </p:nvSpPr>
          <p:spPr>
            <a:xfrm>
              <a:off x="5963767" y="5400293"/>
              <a:ext cx="0" cy="135255"/>
            </a:xfrm>
            <a:custGeom>
              <a:avLst/>
              <a:gdLst/>
              <a:ahLst/>
              <a:cxnLst/>
              <a:rect l="l" t="t" r="r" b="b"/>
              <a:pathLst>
                <a:path h="135254">
                  <a:moveTo>
                    <a:pt x="0" y="0"/>
                  </a:moveTo>
                  <a:lnTo>
                    <a:pt x="0" y="13487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35" name="object 21835"/>
            <p:cNvSpPr/>
            <p:nvPr/>
          </p:nvSpPr>
          <p:spPr>
            <a:xfrm>
              <a:off x="5937097" y="5369813"/>
              <a:ext cx="47625" cy="0"/>
            </a:xfrm>
            <a:custGeom>
              <a:avLst/>
              <a:gdLst/>
              <a:ahLst/>
              <a:cxnLst/>
              <a:rect l="l" t="t" r="r" b="b"/>
              <a:pathLst>
                <a:path w="47625">
                  <a:moveTo>
                    <a:pt x="47244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36" name="object 21836"/>
            <p:cNvSpPr/>
            <p:nvPr/>
          </p:nvSpPr>
          <p:spPr>
            <a:xfrm>
              <a:off x="5937097" y="5372861"/>
              <a:ext cx="37465" cy="0"/>
            </a:xfrm>
            <a:custGeom>
              <a:avLst/>
              <a:gdLst/>
              <a:ahLst/>
              <a:cxnLst/>
              <a:rect l="l" t="t" r="r" b="b"/>
              <a:pathLst>
                <a:path w="37464">
                  <a:moveTo>
                    <a:pt x="37337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37" name="object 21837"/>
            <p:cNvSpPr/>
            <p:nvPr/>
          </p:nvSpPr>
          <p:spPr>
            <a:xfrm>
              <a:off x="5933287" y="537590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10">
                  <a:moveTo>
                    <a:pt x="3810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38" name="object 21838"/>
            <p:cNvSpPr/>
            <p:nvPr/>
          </p:nvSpPr>
          <p:spPr>
            <a:xfrm>
              <a:off x="5933287" y="537971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10">
                  <a:moveTo>
                    <a:pt x="3810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39" name="object 21839"/>
            <p:cNvSpPr/>
            <p:nvPr/>
          </p:nvSpPr>
          <p:spPr>
            <a:xfrm>
              <a:off x="5933287" y="5369813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10">
                  <a:moveTo>
                    <a:pt x="3810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40" name="object 21840"/>
            <p:cNvSpPr/>
            <p:nvPr/>
          </p:nvSpPr>
          <p:spPr>
            <a:xfrm>
              <a:off x="5937097" y="5369813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3048"/>
                  </a:moveTo>
                  <a:lnTo>
                    <a:pt x="0" y="3048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41" name="object 21841"/>
            <p:cNvSpPr/>
            <p:nvPr/>
          </p:nvSpPr>
          <p:spPr>
            <a:xfrm>
              <a:off x="5934811" y="5370575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2286" y="0"/>
                  </a:moveTo>
                  <a:lnTo>
                    <a:pt x="3902" y="669"/>
                  </a:lnTo>
                  <a:lnTo>
                    <a:pt x="4572" y="2286"/>
                  </a:lnTo>
                  <a:lnTo>
                    <a:pt x="3902" y="3902"/>
                  </a:lnTo>
                  <a:lnTo>
                    <a:pt x="2286" y="4572"/>
                  </a:lnTo>
                  <a:lnTo>
                    <a:pt x="669" y="3902"/>
                  </a:lnTo>
                  <a:lnTo>
                    <a:pt x="0" y="2286"/>
                  </a:lnTo>
                  <a:lnTo>
                    <a:pt x="669" y="669"/>
                  </a:lnTo>
                  <a:lnTo>
                    <a:pt x="228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42" name="object 21842"/>
            <p:cNvSpPr/>
            <p:nvPr/>
          </p:nvSpPr>
          <p:spPr>
            <a:xfrm>
              <a:off x="5950813" y="5400293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5">
                  <a:moveTo>
                    <a:pt x="0" y="0"/>
                  </a:moveTo>
                  <a:lnTo>
                    <a:pt x="1295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43" name="object 21843"/>
            <p:cNvSpPr/>
            <p:nvPr/>
          </p:nvSpPr>
          <p:spPr>
            <a:xfrm>
              <a:off x="5987389" y="5362955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5">
                  <a:moveTo>
                    <a:pt x="0" y="0"/>
                  </a:moveTo>
                  <a:lnTo>
                    <a:pt x="685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44" name="object 21844"/>
            <p:cNvSpPr/>
            <p:nvPr/>
          </p:nvSpPr>
          <p:spPr>
            <a:xfrm>
              <a:off x="5987389" y="5356097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5">
                  <a:moveTo>
                    <a:pt x="0" y="0"/>
                  </a:moveTo>
                  <a:lnTo>
                    <a:pt x="0" y="685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45" name="object 21845"/>
            <p:cNvSpPr/>
            <p:nvPr/>
          </p:nvSpPr>
          <p:spPr>
            <a:xfrm>
              <a:off x="5984341" y="5356097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0"/>
                  </a:moveTo>
                  <a:lnTo>
                    <a:pt x="3048" y="0"/>
                  </a:lnTo>
                </a:path>
                <a:path w="3175" h="3175">
                  <a:moveTo>
                    <a:pt x="0" y="0"/>
                  </a:move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46" name="object 21846"/>
            <p:cNvSpPr/>
            <p:nvPr/>
          </p:nvSpPr>
          <p:spPr>
            <a:xfrm>
              <a:off x="5981293" y="5362955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0" y="0"/>
                  </a:moveTo>
                  <a:lnTo>
                    <a:pt x="6096" y="0"/>
                  </a:lnTo>
                  <a:lnTo>
                    <a:pt x="30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47" name="object 21847"/>
            <p:cNvSpPr/>
            <p:nvPr/>
          </p:nvSpPr>
          <p:spPr>
            <a:xfrm>
              <a:off x="5933287" y="5589269"/>
              <a:ext cx="3810" cy="3175"/>
            </a:xfrm>
            <a:custGeom>
              <a:avLst/>
              <a:gdLst/>
              <a:ahLst/>
              <a:cxnLst/>
              <a:rect l="l" t="t" r="r" b="b"/>
              <a:pathLst>
                <a:path w="3810" h="3175">
                  <a:moveTo>
                    <a:pt x="3810" y="0"/>
                  </a:moveTo>
                  <a:lnTo>
                    <a:pt x="3810" y="3048"/>
                  </a:ln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48" name="object 21848"/>
            <p:cNvSpPr/>
            <p:nvPr/>
          </p:nvSpPr>
          <p:spPr>
            <a:xfrm>
              <a:off x="5933287" y="558545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10">
                  <a:moveTo>
                    <a:pt x="3810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49" name="object 21849"/>
            <p:cNvSpPr/>
            <p:nvPr/>
          </p:nvSpPr>
          <p:spPr>
            <a:xfrm>
              <a:off x="5933287" y="558926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10">
                  <a:moveTo>
                    <a:pt x="3810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50" name="object 21850"/>
            <p:cNvSpPr/>
            <p:nvPr/>
          </p:nvSpPr>
          <p:spPr>
            <a:xfrm>
              <a:off x="5937097" y="5589269"/>
              <a:ext cx="37465" cy="0"/>
            </a:xfrm>
            <a:custGeom>
              <a:avLst/>
              <a:gdLst/>
              <a:ahLst/>
              <a:cxnLst/>
              <a:rect l="l" t="t" r="r" b="b"/>
              <a:pathLst>
                <a:path w="37464">
                  <a:moveTo>
                    <a:pt x="37337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51" name="object 21851"/>
            <p:cNvSpPr/>
            <p:nvPr/>
          </p:nvSpPr>
          <p:spPr>
            <a:xfrm>
              <a:off x="5937097" y="5592317"/>
              <a:ext cx="47625" cy="0"/>
            </a:xfrm>
            <a:custGeom>
              <a:avLst/>
              <a:gdLst/>
              <a:ahLst/>
              <a:cxnLst/>
              <a:rect l="l" t="t" r="r" b="b"/>
              <a:pathLst>
                <a:path w="47625">
                  <a:moveTo>
                    <a:pt x="47244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52" name="object 21852"/>
            <p:cNvSpPr/>
            <p:nvPr/>
          </p:nvSpPr>
          <p:spPr>
            <a:xfrm>
              <a:off x="5933287" y="5369813"/>
              <a:ext cx="0" cy="111760"/>
            </a:xfrm>
            <a:custGeom>
              <a:avLst/>
              <a:gdLst/>
              <a:ahLst/>
              <a:cxnLst/>
              <a:rect l="l" t="t" r="r" b="b"/>
              <a:pathLst>
                <a:path h="111760">
                  <a:moveTo>
                    <a:pt x="0" y="0"/>
                  </a:moveTo>
                  <a:lnTo>
                    <a:pt x="0" y="111252"/>
                  </a:lnTo>
                </a:path>
                <a:path h="111760">
                  <a:moveTo>
                    <a:pt x="0" y="0"/>
                  </a:moveTo>
                  <a:lnTo>
                    <a:pt x="0" y="11125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53" name="object 21853"/>
            <p:cNvSpPr/>
            <p:nvPr/>
          </p:nvSpPr>
          <p:spPr>
            <a:xfrm>
              <a:off x="5977483" y="5356097"/>
              <a:ext cx="3810" cy="6985"/>
            </a:xfrm>
            <a:custGeom>
              <a:avLst/>
              <a:gdLst/>
              <a:ahLst/>
              <a:cxnLst/>
              <a:rect l="l" t="t" r="r" b="b"/>
              <a:pathLst>
                <a:path w="3810" h="6985">
                  <a:moveTo>
                    <a:pt x="3810" y="0"/>
                  </a:moveTo>
                  <a:lnTo>
                    <a:pt x="0" y="0"/>
                  </a:lnTo>
                  <a:lnTo>
                    <a:pt x="0" y="6858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54" name="object 21854"/>
            <p:cNvSpPr/>
            <p:nvPr/>
          </p:nvSpPr>
          <p:spPr>
            <a:xfrm>
              <a:off x="5977483" y="536143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762"/>
                  </a:moveTo>
                  <a:lnTo>
                    <a:pt x="761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55" name="object 21855"/>
            <p:cNvSpPr/>
            <p:nvPr/>
          </p:nvSpPr>
          <p:spPr>
            <a:xfrm>
              <a:off x="5970625" y="5362955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5">
                  <a:moveTo>
                    <a:pt x="685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56" name="object 21856"/>
            <p:cNvSpPr/>
            <p:nvPr/>
          </p:nvSpPr>
          <p:spPr>
            <a:xfrm>
              <a:off x="5968339" y="536143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0"/>
                  </a:moveTo>
                  <a:lnTo>
                    <a:pt x="762" y="761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57" name="object 21857"/>
            <p:cNvSpPr/>
            <p:nvPr/>
          </p:nvSpPr>
          <p:spPr>
            <a:xfrm>
              <a:off x="5967577" y="5356097"/>
              <a:ext cx="0" cy="13970"/>
            </a:xfrm>
            <a:custGeom>
              <a:avLst/>
              <a:gdLst/>
              <a:ahLst/>
              <a:cxnLst/>
              <a:rect l="l" t="t" r="r" b="b"/>
              <a:pathLst>
                <a:path h="13970">
                  <a:moveTo>
                    <a:pt x="0" y="6858"/>
                  </a:moveTo>
                  <a:lnTo>
                    <a:pt x="0" y="0"/>
                  </a:lnTo>
                  <a:lnTo>
                    <a:pt x="0" y="13716"/>
                  </a:lnTo>
                  <a:lnTo>
                    <a:pt x="0" y="685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58" name="object 21858"/>
            <p:cNvSpPr/>
            <p:nvPr/>
          </p:nvSpPr>
          <p:spPr>
            <a:xfrm>
              <a:off x="5968339" y="536295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762" y="0"/>
                  </a:moveTo>
                  <a:lnTo>
                    <a:pt x="0" y="0"/>
                  </a:lnTo>
                  <a:lnTo>
                    <a:pt x="0" y="76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59" name="object 21859"/>
            <p:cNvSpPr/>
            <p:nvPr/>
          </p:nvSpPr>
          <p:spPr>
            <a:xfrm>
              <a:off x="5970625" y="5362955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5">
                  <a:moveTo>
                    <a:pt x="0" y="0"/>
                  </a:moveTo>
                  <a:lnTo>
                    <a:pt x="685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60" name="object 21860"/>
            <p:cNvSpPr/>
            <p:nvPr/>
          </p:nvSpPr>
          <p:spPr>
            <a:xfrm>
              <a:off x="5977483" y="5356097"/>
              <a:ext cx="3810" cy="13970"/>
            </a:xfrm>
            <a:custGeom>
              <a:avLst/>
              <a:gdLst/>
              <a:ahLst/>
              <a:cxnLst/>
              <a:rect l="l" t="t" r="r" b="b"/>
              <a:pathLst>
                <a:path w="3810" h="13970">
                  <a:moveTo>
                    <a:pt x="762" y="7620"/>
                  </a:moveTo>
                  <a:lnTo>
                    <a:pt x="762" y="6858"/>
                  </a:lnTo>
                  <a:lnTo>
                    <a:pt x="0" y="6858"/>
                  </a:lnTo>
                  <a:lnTo>
                    <a:pt x="0" y="13716"/>
                  </a:lnTo>
                  <a:lnTo>
                    <a:pt x="3810" y="13716"/>
                  </a:lnTo>
                  <a:lnTo>
                    <a:pt x="3810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61" name="object 21861"/>
            <p:cNvSpPr/>
            <p:nvPr/>
          </p:nvSpPr>
          <p:spPr>
            <a:xfrm>
              <a:off x="5984341" y="5481065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4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62" name="object 21862"/>
            <p:cNvSpPr/>
            <p:nvPr/>
          </p:nvSpPr>
          <p:spPr>
            <a:xfrm>
              <a:off x="5984341" y="547801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4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63" name="object 21863"/>
            <p:cNvSpPr/>
            <p:nvPr/>
          </p:nvSpPr>
          <p:spPr>
            <a:xfrm>
              <a:off x="5984341" y="547420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4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64" name="object 21864"/>
            <p:cNvSpPr/>
            <p:nvPr/>
          </p:nvSpPr>
          <p:spPr>
            <a:xfrm>
              <a:off x="5984341" y="5471159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4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65" name="object 21865"/>
            <p:cNvSpPr/>
            <p:nvPr/>
          </p:nvSpPr>
          <p:spPr>
            <a:xfrm>
              <a:off x="5984341" y="5464301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048" y="0"/>
                  </a:move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66" name="object 21866"/>
            <p:cNvSpPr/>
            <p:nvPr/>
          </p:nvSpPr>
          <p:spPr>
            <a:xfrm>
              <a:off x="5984341" y="5460491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10">
                  <a:moveTo>
                    <a:pt x="3048" y="0"/>
                  </a:moveTo>
                  <a:lnTo>
                    <a:pt x="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67" name="object 21867"/>
            <p:cNvSpPr/>
            <p:nvPr/>
          </p:nvSpPr>
          <p:spPr>
            <a:xfrm>
              <a:off x="5984341" y="5457443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048" y="0"/>
                  </a:move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68" name="object 21868"/>
            <p:cNvSpPr/>
            <p:nvPr/>
          </p:nvSpPr>
          <p:spPr>
            <a:xfrm>
              <a:off x="5984341" y="5453633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10">
                  <a:moveTo>
                    <a:pt x="3048" y="0"/>
                  </a:moveTo>
                  <a:lnTo>
                    <a:pt x="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69" name="object 21869"/>
            <p:cNvSpPr/>
            <p:nvPr/>
          </p:nvSpPr>
          <p:spPr>
            <a:xfrm>
              <a:off x="5984341" y="5450585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048" y="0"/>
                  </a:move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70" name="object 21870"/>
            <p:cNvSpPr/>
            <p:nvPr/>
          </p:nvSpPr>
          <p:spPr>
            <a:xfrm>
              <a:off x="5984341" y="5447537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048" y="0"/>
                  </a:move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71" name="object 21871"/>
            <p:cNvSpPr/>
            <p:nvPr/>
          </p:nvSpPr>
          <p:spPr>
            <a:xfrm>
              <a:off x="5984341" y="5443727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10">
                  <a:moveTo>
                    <a:pt x="3048" y="0"/>
                  </a:moveTo>
                  <a:lnTo>
                    <a:pt x="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72" name="object 21872"/>
            <p:cNvSpPr/>
            <p:nvPr/>
          </p:nvSpPr>
          <p:spPr>
            <a:xfrm>
              <a:off x="5984341" y="5440679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048" y="0"/>
                  </a:move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73" name="object 21873"/>
            <p:cNvSpPr/>
            <p:nvPr/>
          </p:nvSpPr>
          <p:spPr>
            <a:xfrm>
              <a:off x="5984341" y="5436869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10">
                  <a:moveTo>
                    <a:pt x="3048" y="0"/>
                  </a:moveTo>
                  <a:lnTo>
                    <a:pt x="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74" name="object 21874"/>
            <p:cNvSpPr/>
            <p:nvPr/>
          </p:nvSpPr>
          <p:spPr>
            <a:xfrm>
              <a:off x="5984341" y="5433821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048" y="0"/>
                  </a:move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75" name="object 21875"/>
            <p:cNvSpPr/>
            <p:nvPr/>
          </p:nvSpPr>
          <p:spPr>
            <a:xfrm>
              <a:off x="5984341" y="5430011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10">
                  <a:moveTo>
                    <a:pt x="3048" y="0"/>
                  </a:moveTo>
                  <a:lnTo>
                    <a:pt x="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76" name="object 21876"/>
            <p:cNvSpPr/>
            <p:nvPr/>
          </p:nvSpPr>
          <p:spPr>
            <a:xfrm>
              <a:off x="5984341" y="5426963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048" y="0"/>
                  </a:move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77" name="object 21877"/>
            <p:cNvSpPr/>
            <p:nvPr/>
          </p:nvSpPr>
          <p:spPr>
            <a:xfrm>
              <a:off x="5984341" y="5423915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048" y="0"/>
                  </a:move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78" name="object 21878"/>
            <p:cNvSpPr/>
            <p:nvPr/>
          </p:nvSpPr>
          <p:spPr>
            <a:xfrm>
              <a:off x="5984341" y="5420105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10">
                  <a:moveTo>
                    <a:pt x="3048" y="0"/>
                  </a:moveTo>
                  <a:lnTo>
                    <a:pt x="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79" name="object 21879"/>
            <p:cNvSpPr/>
            <p:nvPr/>
          </p:nvSpPr>
          <p:spPr>
            <a:xfrm>
              <a:off x="5984341" y="5417057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048" y="0"/>
                  </a:move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80" name="object 21880"/>
            <p:cNvSpPr/>
            <p:nvPr/>
          </p:nvSpPr>
          <p:spPr>
            <a:xfrm>
              <a:off x="5984341" y="5413247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10">
                  <a:moveTo>
                    <a:pt x="3048" y="0"/>
                  </a:moveTo>
                  <a:lnTo>
                    <a:pt x="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81" name="object 21881"/>
            <p:cNvSpPr/>
            <p:nvPr/>
          </p:nvSpPr>
          <p:spPr>
            <a:xfrm>
              <a:off x="5984341" y="5410199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4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82" name="object 21882"/>
            <p:cNvSpPr/>
            <p:nvPr/>
          </p:nvSpPr>
          <p:spPr>
            <a:xfrm>
              <a:off x="5984341" y="5406389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4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83" name="object 21883"/>
            <p:cNvSpPr/>
            <p:nvPr/>
          </p:nvSpPr>
          <p:spPr>
            <a:xfrm>
              <a:off x="5984341" y="540334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4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84" name="object 21884"/>
            <p:cNvSpPr/>
            <p:nvPr/>
          </p:nvSpPr>
          <p:spPr>
            <a:xfrm>
              <a:off x="5984341" y="5400293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4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85" name="object 21885"/>
            <p:cNvSpPr/>
            <p:nvPr/>
          </p:nvSpPr>
          <p:spPr>
            <a:xfrm>
              <a:off x="5984341" y="5396483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4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86" name="object 21886"/>
            <p:cNvSpPr/>
            <p:nvPr/>
          </p:nvSpPr>
          <p:spPr>
            <a:xfrm>
              <a:off x="5984341" y="5393435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4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87" name="object 21887"/>
            <p:cNvSpPr/>
            <p:nvPr/>
          </p:nvSpPr>
          <p:spPr>
            <a:xfrm>
              <a:off x="5984341" y="5389625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4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88" name="object 21888"/>
            <p:cNvSpPr/>
            <p:nvPr/>
          </p:nvSpPr>
          <p:spPr>
            <a:xfrm>
              <a:off x="5984341" y="5382767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10">
                  <a:moveTo>
                    <a:pt x="3048" y="0"/>
                  </a:moveTo>
                  <a:lnTo>
                    <a:pt x="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89" name="object 21889"/>
            <p:cNvSpPr/>
            <p:nvPr/>
          </p:nvSpPr>
          <p:spPr>
            <a:xfrm>
              <a:off x="5984341" y="5379719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048" y="0"/>
                  </a:move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90" name="object 21890"/>
            <p:cNvSpPr/>
            <p:nvPr/>
          </p:nvSpPr>
          <p:spPr>
            <a:xfrm>
              <a:off x="5984341" y="5375909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10">
                  <a:moveTo>
                    <a:pt x="3048" y="0"/>
                  </a:moveTo>
                  <a:lnTo>
                    <a:pt x="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91" name="object 21891"/>
            <p:cNvSpPr/>
            <p:nvPr/>
          </p:nvSpPr>
          <p:spPr>
            <a:xfrm>
              <a:off x="5984341" y="5372861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048" y="0"/>
                  </a:move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92" name="object 21892"/>
            <p:cNvSpPr/>
            <p:nvPr/>
          </p:nvSpPr>
          <p:spPr>
            <a:xfrm>
              <a:off x="5984341" y="5369813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048" y="0"/>
                  </a:moveTo>
                  <a:lnTo>
                    <a:pt x="0" y="3048"/>
                  </a:lnTo>
                </a:path>
                <a:path w="3175" h="3175">
                  <a:moveTo>
                    <a:pt x="304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93" name="object 21893"/>
            <p:cNvSpPr/>
            <p:nvPr/>
          </p:nvSpPr>
          <p:spPr>
            <a:xfrm>
              <a:off x="5984341" y="5484113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4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94" name="object 21894"/>
            <p:cNvSpPr/>
            <p:nvPr/>
          </p:nvSpPr>
          <p:spPr>
            <a:xfrm>
              <a:off x="5984341" y="5487923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4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95" name="object 21895"/>
            <p:cNvSpPr/>
            <p:nvPr/>
          </p:nvSpPr>
          <p:spPr>
            <a:xfrm>
              <a:off x="5984341" y="5490971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10">
                  <a:moveTo>
                    <a:pt x="3048" y="0"/>
                  </a:moveTo>
                  <a:lnTo>
                    <a:pt x="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96" name="object 21896"/>
            <p:cNvSpPr/>
            <p:nvPr/>
          </p:nvSpPr>
          <p:spPr>
            <a:xfrm>
              <a:off x="5984341" y="5494781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048" y="0"/>
                  </a:move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97" name="object 21897"/>
            <p:cNvSpPr/>
            <p:nvPr/>
          </p:nvSpPr>
          <p:spPr>
            <a:xfrm>
              <a:off x="5984341" y="5497829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10">
                  <a:moveTo>
                    <a:pt x="3048" y="0"/>
                  </a:moveTo>
                  <a:lnTo>
                    <a:pt x="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98" name="object 21898"/>
            <p:cNvSpPr/>
            <p:nvPr/>
          </p:nvSpPr>
          <p:spPr>
            <a:xfrm>
              <a:off x="5984341" y="5501639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048" y="0"/>
                  </a:move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99" name="object 21899"/>
            <p:cNvSpPr/>
            <p:nvPr/>
          </p:nvSpPr>
          <p:spPr>
            <a:xfrm>
              <a:off x="5984341" y="5504687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048" y="0"/>
                  </a:move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00" name="object 21900"/>
            <p:cNvSpPr/>
            <p:nvPr/>
          </p:nvSpPr>
          <p:spPr>
            <a:xfrm>
              <a:off x="5984341" y="5507735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10">
                  <a:moveTo>
                    <a:pt x="3048" y="0"/>
                  </a:moveTo>
                  <a:lnTo>
                    <a:pt x="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01" name="object 21901"/>
            <p:cNvSpPr/>
            <p:nvPr/>
          </p:nvSpPr>
          <p:spPr>
            <a:xfrm>
              <a:off x="5984341" y="5511545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048" y="0"/>
                  </a:move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02" name="object 21902"/>
            <p:cNvSpPr/>
            <p:nvPr/>
          </p:nvSpPr>
          <p:spPr>
            <a:xfrm>
              <a:off x="5984341" y="5514593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10">
                  <a:moveTo>
                    <a:pt x="3048" y="0"/>
                  </a:moveTo>
                  <a:lnTo>
                    <a:pt x="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03" name="object 21903"/>
            <p:cNvSpPr/>
            <p:nvPr/>
          </p:nvSpPr>
          <p:spPr>
            <a:xfrm>
              <a:off x="5984341" y="5518403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048" y="0"/>
                  </a:move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04" name="object 21904"/>
            <p:cNvSpPr/>
            <p:nvPr/>
          </p:nvSpPr>
          <p:spPr>
            <a:xfrm>
              <a:off x="5984341" y="5521451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10">
                  <a:moveTo>
                    <a:pt x="3048" y="0"/>
                  </a:moveTo>
                  <a:lnTo>
                    <a:pt x="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05" name="object 21905"/>
            <p:cNvSpPr/>
            <p:nvPr/>
          </p:nvSpPr>
          <p:spPr>
            <a:xfrm>
              <a:off x="5984341" y="5525261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048" y="0"/>
                  </a:move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06" name="object 21906"/>
            <p:cNvSpPr/>
            <p:nvPr/>
          </p:nvSpPr>
          <p:spPr>
            <a:xfrm>
              <a:off x="5984341" y="5528309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10">
                  <a:moveTo>
                    <a:pt x="3048" y="0"/>
                  </a:moveTo>
                  <a:lnTo>
                    <a:pt x="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07" name="object 21907"/>
            <p:cNvSpPr/>
            <p:nvPr/>
          </p:nvSpPr>
          <p:spPr>
            <a:xfrm>
              <a:off x="5984341" y="5532119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048" y="0"/>
                  </a:move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08" name="object 21908"/>
            <p:cNvSpPr/>
            <p:nvPr/>
          </p:nvSpPr>
          <p:spPr>
            <a:xfrm>
              <a:off x="5984341" y="5535167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048" y="0"/>
                  </a:move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09" name="object 21909"/>
            <p:cNvSpPr/>
            <p:nvPr/>
          </p:nvSpPr>
          <p:spPr>
            <a:xfrm>
              <a:off x="5984341" y="5538215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10">
                  <a:moveTo>
                    <a:pt x="3048" y="0"/>
                  </a:moveTo>
                  <a:lnTo>
                    <a:pt x="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10" name="object 21910"/>
            <p:cNvSpPr/>
            <p:nvPr/>
          </p:nvSpPr>
          <p:spPr>
            <a:xfrm>
              <a:off x="5984341" y="5542025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048" y="0"/>
                  </a:move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11" name="object 21911"/>
            <p:cNvSpPr/>
            <p:nvPr/>
          </p:nvSpPr>
          <p:spPr>
            <a:xfrm>
              <a:off x="5984341" y="5545073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10">
                  <a:moveTo>
                    <a:pt x="3048" y="0"/>
                  </a:moveTo>
                  <a:lnTo>
                    <a:pt x="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12" name="object 21912"/>
            <p:cNvSpPr/>
            <p:nvPr/>
          </p:nvSpPr>
          <p:spPr>
            <a:xfrm>
              <a:off x="5984341" y="555193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4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13" name="object 21913"/>
            <p:cNvSpPr/>
            <p:nvPr/>
          </p:nvSpPr>
          <p:spPr>
            <a:xfrm>
              <a:off x="5984341" y="555574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4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14" name="object 21914"/>
            <p:cNvSpPr/>
            <p:nvPr/>
          </p:nvSpPr>
          <p:spPr>
            <a:xfrm>
              <a:off x="5984341" y="5558789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4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15" name="object 21915"/>
            <p:cNvSpPr/>
            <p:nvPr/>
          </p:nvSpPr>
          <p:spPr>
            <a:xfrm>
              <a:off x="5984341" y="556183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4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16" name="object 21916"/>
            <p:cNvSpPr/>
            <p:nvPr/>
          </p:nvSpPr>
          <p:spPr>
            <a:xfrm>
              <a:off x="5984341" y="556564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4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17" name="object 21917"/>
            <p:cNvSpPr/>
            <p:nvPr/>
          </p:nvSpPr>
          <p:spPr>
            <a:xfrm>
              <a:off x="5984341" y="5568695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4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18" name="object 21918"/>
            <p:cNvSpPr/>
            <p:nvPr/>
          </p:nvSpPr>
          <p:spPr>
            <a:xfrm>
              <a:off x="5984341" y="5572505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048" y="0"/>
                  </a:move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19" name="object 21919"/>
            <p:cNvSpPr/>
            <p:nvPr/>
          </p:nvSpPr>
          <p:spPr>
            <a:xfrm>
              <a:off x="5984341" y="5575553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10">
                  <a:moveTo>
                    <a:pt x="3048" y="0"/>
                  </a:moveTo>
                  <a:lnTo>
                    <a:pt x="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20" name="object 21920"/>
            <p:cNvSpPr/>
            <p:nvPr/>
          </p:nvSpPr>
          <p:spPr>
            <a:xfrm>
              <a:off x="5984341" y="5579363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048" y="0"/>
                  </a:move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21" name="object 21921"/>
            <p:cNvSpPr/>
            <p:nvPr/>
          </p:nvSpPr>
          <p:spPr>
            <a:xfrm>
              <a:off x="5984341" y="5582411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048" y="0"/>
                  </a:move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22" name="object 21922"/>
            <p:cNvSpPr/>
            <p:nvPr/>
          </p:nvSpPr>
          <p:spPr>
            <a:xfrm>
              <a:off x="5984341" y="5585459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10">
                  <a:moveTo>
                    <a:pt x="3048" y="0"/>
                  </a:moveTo>
                  <a:lnTo>
                    <a:pt x="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23" name="object 21923"/>
            <p:cNvSpPr/>
            <p:nvPr/>
          </p:nvSpPr>
          <p:spPr>
            <a:xfrm>
              <a:off x="5984341" y="5589269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048" y="0"/>
                  </a:move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24" name="object 21924"/>
            <p:cNvSpPr/>
            <p:nvPr/>
          </p:nvSpPr>
          <p:spPr>
            <a:xfrm>
              <a:off x="5984341" y="5592317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10">
                  <a:moveTo>
                    <a:pt x="3048" y="0"/>
                  </a:moveTo>
                  <a:lnTo>
                    <a:pt x="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25" name="object 21925"/>
            <p:cNvSpPr/>
            <p:nvPr/>
          </p:nvSpPr>
          <p:spPr>
            <a:xfrm>
              <a:off x="5989675" y="5360669"/>
              <a:ext cx="0" cy="123189"/>
            </a:xfrm>
            <a:custGeom>
              <a:avLst/>
              <a:gdLst/>
              <a:ahLst/>
              <a:cxnLst/>
              <a:rect l="l" t="t" r="r" b="b"/>
              <a:pathLst>
                <a:path h="123189">
                  <a:moveTo>
                    <a:pt x="0" y="0"/>
                  </a:moveTo>
                  <a:lnTo>
                    <a:pt x="0" y="122682"/>
                  </a:lnTo>
                </a:path>
              </a:pathLst>
            </a:custGeom>
            <a:ln w="914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26" name="object 21926"/>
            <p:cNvSpPr/>
            <p:nvPr/>
          </p:nvSpPr>
          <p:spPr>
            <a:xfrm>
              <a:off x="5977483" y="5596127"/>
              <a:ext cx="3810" cy="3175"/>
            </a:xfrm>
            <a:custGeom>
              <a:avLst/>
              <a:gdLst/>
              <a:ahLst/>
              <a:cxnLst/>
              <a:rect l="l" t="t" r="r" b="b"/>
              <a:pathLst>
                <a:path w="3810" h="3175">
                  <a:moveTo>
                    <a:pt x="3810" y="0"/>
                  </a:moveTo>
                  <a:lnTo>
                    <a:pt x="0" y="0"/>
                  </a:ln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27" name="object 21927"/>
            <p:cNvSpPr/>
            <p:nvPr/>
          </p:nvSpPr>
          <p:spPr>
            <a:xfrm>
              <a:off x="5977483" y="560069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762"/>
                  </a:moveTo>
                  <a:lnTo>
                    <a:pt x="762" y="762"/>
                  </a:lnTo>
                  <a:lnTo>
                    <a:pt x="761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28" name="object 21928"/>
            <p:cNvSpPr/>
            <p:nvPr/>
          </p:nvSpPr>
          <p:spPr>
            <a:xfrm>
              <a:off x="5970625" y="5602985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5">
                  <a:moveTo>
                    <a:pt x="685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29" name="object 21929"/>
            <p:cNvSpPr/>
            <p:nvPr/>
          </p:nvSpPr>
          <p:spPr>
            <a:xfrm>
              <a:off x="5968339" y="560069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0"/>
                  </a:moveTo>
                  <a:lnTo>
                    <a:pt x="0" y="762"/>
                  </a:lnTo>
                  <a:lnTo>
                    <a:pt x="762" y="761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30" name="object 21930"/>
            <p:cNvSpPr/>
            <p:nvPr/>
          </p:nvSpPr>
          <p:spPr>
            <a:xfrm>
              <a:off x="5967577" y="5596127"/>
              <a:ext cx="0" cy="13970"/>
            </a:xfrm>
            <a:custGeom>
              <a:avLst/>
              <a:gdLst/>
              <a:ahLst/>
              <a:cxnLst/>
              <a:rect l="l" t="t" r="r" b="b"/>
              <a:pathLst>
                <a:path h="13970">
                  <a:moveTo>
                    <a:pt x="0" y="3048"/>
                  </a:moveTo>
                  <a:lnTo>
                    <a:pt x="0" y="0"/>
                  </a:lnTo>
                  <a:lnTo>
                    <a:pt x="0" y="13716"/>
                  </a:lnTo>
                  <a:lnTo>
                    <a:pt x="0" y="685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31" name="object 21931"/>
            <p:cNvSpPr/>
            <p:nvPr/>
          </p:nvSpPr>
          <p:spPr>
            <a:xfrm>
              <a:off x="5968339" y="560222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762" y="0"/>
                  </a:moveTo>
                  <a:lnTo>
                    <a:pt x="0" y="0"/>
                  </a:lnTo>
                  <a:lnTo>
                    <a:pt x="0" y="76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32" name="object 21932"/>
            <p:cNvSpPr/>
            <p:nvPr/>
          </p:nvSpPr>
          <p:spPr>
            <a:xfrm>
              <a:off x="5970625" y="5602985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5">
                  <a:moveTo>
                    <a:pt x="0" y="0"/>
                  </a:moveTo>
                  <a:lnTo>
                    <a:pt x="685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33" name="object 21933"/>
            <p:cNvSpPr/>
            <p:nvPr/>
          </p:nvSpPr>
          <p:spPr>
            <a:xfrm>
              <a:off x="5977483" y="560222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762" y="762"/>
                  </a:moveTo>
                  <a:lnTo>
                    <a:pt x="762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34" name="object 21934"/>
            <p:cNvSpPr/>
            <p:nvPr/>
          </p:nvSpPr>
          <p:spPr>
            <a:xfrm>
              <a:off x="5977483" y="5602985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5">
                  <a:moveTo>
                    <a:pt x="0" y="0"/>
                  </a:moveTo>
                  <a:lnTo>
                    <a:pt x="0" y="685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35" name="object 21935"/>
            <p:cNvSpPr/>
            <p:nvPr/>
          </p:nvSpPr>
          <p:spPr>
            <a:xfrm>
              <a:off x="5977483" y="5596127"/>
              <a:ext cx="3810" cy="13970"/>
            </a:xfrm>
            <a:custGeom>
              <a:avLst/>
              <a:gdLst/>
              <a:ahLst/>
              <a:cxnLst/>
              <a:rect l="l" t="t" r="r" b="b"/>
              <a:pathLst>
                <a:path w="3810" h="13970">
                  <a:moveTo>
                    <a:pt x="0" y="13715"/>
                  </a:moveTo>
                  <a:lnTo>
                    <a:pt x="3810" y="13715"/>
                  </a:lnTo>
                  <a:lnTo>
                    <a:pt x="3809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36" name="object 21936"/>
            <p:cNvSpPr/>
            <p:nvPr/>
          </p:nvSpPr>
          <p:spPr>
            <a:xfrm>
              <a:off x="5977483" y="5356097"/>
              <a:ext cx="3810" cy="6985"/>
            </a:xfrm>
            <a:custGeom>
              <a:avLst/>
              <a:gdLst/>
              <a:ahLst/>
              <a:cxnLst/>
              <a:rect l="l" t="t" r="r" b="b"/>
              <a:pathLst>
                <a:path w="3810" h="6985">
                  <a:moveTo>
                    <a:pt x="3810" y="0"/>
                  </a:moveTo>
                  <a:lnTo>
                    <a:pt x="0" y="0"/>
                  </a:lnTo>
                  <a:lnTo>
                    <a:pt x="0" y="6858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37" name="object 21937"/>
            <p:cNvSpPr/>
            <p:nvPr/>
          </p:nvSpPr>
          <p:spPr>
            <a:xfrm>
              <a:off x="5977483" y="536143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762"/>
                  </a:moveTo>
                  <a:lnTo>
                    <a:pt x="761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38" name="object 21938"/>
            <p:cNvSpPr/>
            <p:nvPr/>
          </p:nvSpPr>
          <p:spPr>
            <a:xfrm>
              <a:off x="5970625" y="5362955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5">
                  <a:moveTo>
                    <a:pt x="685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39" name="object 21939"/>
            <p:cNvSpPr/>
            <p:nvPr/>
          </p:nvSpPr>
          <p:spPr>
            <a:xfrm>
              <a:off x="5968339" y="536143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0"/>
                  </a:moveTo>
                  <a:lnTo>
                    <a:pt x="762" y="761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40" name="object 21940"/>
            <p:cNvSpPr/>
            <p:nvPr/>
          </p:nvSpPr>
          <p:spPr>
            <a:xfrm>
              <a:off x="5967577" y="5356097"/>
              <a:ext cx="0" cy="13970"/>
            </a:xfrm>
            <a:custGeom>
              <a:avLst/>
              <a:gdLst/>
              <a:ahLst/>
              <a:cxnLst/>
              <a:rect l="l" t="t" r="r" b="b"/>
              <a:pathLst>
                <a:path h="13970">
                  <a:moveTo>
                    <a:pt x="0" y="6858"/>
                  </a:moveTo>
                  <a:lnTo>
                    <a:pt x="0" y="0"/>
                  </a:lnTo>
                  <a:lnTo>
                    <a:pt x="0" y="13716"/>
                  </a:lnTo>
                  <a:lnTo>
                    <a:pt x="0" y="685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41" name="object 21941"/>
            <p:cNvSpPr/>
            <p:nvPr/>
          </p:nvSpPr>
          <p:spPr>
            <a:xfrm>
              <a:off x="5968339" y="536295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762" y="0"/>
                  </a:moveTo>
                  <a:lnTo>
                    <a:pt x="0" y="0"/>
                  </a:lnTo>
                  <a:lnTo>
                    <a:pt x="0" y="76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42" name="object 21942"/>
            <p:cNvSpPr/>
            <p:nvPr/>
          </p:nvSpPr>
          <p:spPr>
            <a:xfrm>
              <a:off x="5970625" y="5362955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5">
                  <a:moveTo>
                    <a:pt x="0" y="0"/>
                  </a:moveTo>
                  <a:lnTo>
                    <a:pt x="685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43" name="object 21943"/>
            <p:cNvSpPr/>
            <p:nvPr/>
          </p:nvSpPr>
          <p:spPr>
            <a:xfrm>
              <a:off x="5977483" y="5356097"/>
              <a:ext cx="3810" cy="13970"/>
            </a:xfrm>
            <a:custGeom>
              <a:avLst/>
              <a:gdLst/>
              <a:ahLst/>
              <a:cxnLst/>
              <a:rect l="l" t="t" r="r" b="b"/>
              <a:pathLst>
                <a:path w="3810" h="13970">
                  <a:moveTo>
                    <a:pt x="762" y="7620"/>
                  </a:moveTo>
                  <a:lnTo>
                    <a:pt x="762" y="6858"/>
                  </a:lnTo>
                  <a:lnTo>
                    <a:pt x="0" y="6858"/>
                  </a:lnTo>
                  <a:lnTo>
                    <a:pt x="0" y="13716"/>
                  </a:lnTo>
                  <a:lnTo>
                    <a:pt x="3810" y="13716"/>
                  </a:lnTo>
                  <a:lnTo>
                    <a:pt x="3810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44" name="object 21944"/>
            <p:cNvSpPr/>
            <p:nvPr/>
          </p:nvSpPr>
          <p:spPr>
            <a:xfrm>
              <a:off x="5977483" y="5596127"/>
              <a:ext cx="3810" cy="3175"/>
            </a:xfrm>
            <a:custGeom>
              <a:avLst/>
              <a:gdLst/>
              <a:ahLst/>
              <a:cxnLst/>
              <a:rect l="l" t="t" r="r" b="b"/>
              <a:pathLst>
                <a:path w="3810" h="3175">
                  <a:moveTo>
                    <a:pt x="3810" y="0"/>
                  </a:moveTo>
                  <a:lnTo>
                    <a:pt x="0" y="0"/>
                  </a:ln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45" name="object 21945"/>
            <p:cNvSpPr/>
            <p:nvPr/>
          </p:nvSpPr>
          <p:spPr>
            <a:xfrm>
              <a:off x="5977483" y="560069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762"/>
                  </a:moveTo>
                  <a:lnTo>
                    <a:pt x="762" y="762"/>
                  </a:lnTo>
                  <a:lnTo>
                    <a:pt x="761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46" name="object 21946"/>
            <p:cNvSpPr/>
            <p:nvPr/>
          </p:nvSpPr>
          <p:spPr>
            <a:xfrm>
              <a:off x="5970625" y="5602985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5">
                  <a:moveTo>
                    <a:pt x="685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47" name="object 21947"/>
            <p:cNvSpPr/>
            <p:nvPr/>
          </p:nvSpPr>
          <p:spPr>
            <a:xfrm>
              <a:off x="5968339" y="560069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0"/>
                  </a:moveTo>
                  <a:lnTo>
                    <a:pt x="0" y="762"/>
                  </a:lnTo>
                  <a:lnTo>
                    <a:pt x="762" y="761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48" name="object 21948"/>
            <p:cNvSpPr/>
            <p:nvPr/>
          </p:nvSpPr>
          <p:spPr>
            <a:xfrm>
              <a:off x="5967577" y="5596127"/>
              <a:ext cx="0" cy="13970"/>
            </a:xfrm>
            <a:custGeom>
              <a:avLst/>
              <a:gdLst/>
              <a:ahLst/>
              <a:cxnLst/>
              <a:rect l="l" t="t" r="r" b="b"/>
              <a:pathLst>
                <a:path h="13970">
                  <a:moveTo>
                    <a:pt x="0" y="3048"/>
                  </a:moveTo>
                  <a:lnTo>
                    <a:pt x="0" y="0"/>
                  </a:lnTo>
                  <a:lnTo>
                    <a:pt x="0" y="13716"/>
                  </a:lnTo>
                  <a:lnTo>
                    <a:pt x="0" y="685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49" name="object 21949"/>
            <p:cNvSpPr/>
            <p:nvPr/>
          </p:nvSpPr>
          <p:spPr>
            <a:xfrm>
              <a:off x="5968339" y="560222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762" y="0"/>
                  </a:moveTo>
                  <a:lnTo>
                    <a:pt x="0" y="0"/>
                  </a:lnTo>
                  <a:lnTo>
                    <a:pt x="0" y="76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50" name="object 21950"/>
            <p:cNvSpPr/>
            <p:nvPr/>
          </p:nvSpPr>
          <p:spPr>
            <a:xfrm>
              <a:off x="5970625" y="5602985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5">
                  <a:moveTo>
                    <a:pt x="0" y="0"/>
                  </a:moveTo>
                  <a:lnTo>
                    <a:pt x="685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51" name="object 21951"/>
            <p:cNvSpPr/>
            <p:nvPr/>
          </p:nvSpPr>
          <p:spPr>
            <a:xfrm>
              <a:off x="5977483" y="560222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762" y="762"/>
                  </a:moveTo>
                  <a:lnTo>
                    <a:pt x="762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52" name="object 21952"/>
            <p:cNvSpPr/>
            <p:nvPr/>
          </p:nvSpPr>
          <p:spPr>
            <a:xfrm>
              <a:off x="5977483" y="5596127"/>
              <a:ext cx="3810" cy="13970"/>
            </a:xfrm>
            <a:custGeom>
              <a:avLst/>
              <a:gdLst/>
              <a:ahLst/>
              <a:cxnLst/>
              <a:rect l="l" t="t" r="r" b="b"/>
              <a:pathLst>
                <a:path w="3810" h="13970">
                  <a:moveTo>
                    <a:pt x="0" y="6858"/>
                  </a:moveTo>
                  <a:lnTo>
                    <a:pt x="0" y="13716"/>
                  </a:lnTo>
                  <a:lnTo>
                    <a:pt x="3810" y="13716"/>
                  </a:lnTo>
                  <a:lnTo>
                    <a:pt x="3809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53" name="object 21953"/>
            <p:cNvSpPr/>
            <p:nvPr/>
          </p:nvSpPr>
          <p:spPr>
            <a:xfrm>
              <a:off x="5989675" y="5360669"/>
              <a:ext cx="0" cy="123189"/>
            </a:xfrm>
            <a:custGeom>
              <a:avLst/>
              <a:gdLst/>
              <a:ahLst/>
              <a:cxnLst/>
              <a:rect l="l" t="t" r="r" b="b"/>
              <a:pathLst>
                <a:path h="123189">
                  <a:moveTo>
                    <a:pt x="0" y="0"/>
                  </a:moveTo>
                  <a:lnTo>
                    <a:pt x="0" y="122682"/>
                  </a:lnTo>
                </a:path>
              </a:pathLst>
            </a:custGeom>
            <a:ln w="914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54" name="object 21954"/>
            <p:cNvSpPr/>
            <p:nvPr/>
          </p:nvSpPr>
          <p:spPr>
            <a:xfrm>
              <a:off x="5984341" y="5481065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4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55" name="object 21955"/>
            <p:cNvSpPr/>
            <p:nvPr/>
          </p:nvSpPr>
          <p:spPr>
            <a:xfrm>
              <a:off x="5984341" y="547801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4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56" name="object 21956"/>
            <p:cNvSpPr/>
            <p:nvPr/>
          </p:nvSpPr>
          <p:spPr>
            <a:xfrm>
              <a:off x="5984341" y="547420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4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57" name="object 21957"/>
            <p:cNvSpPr/>
            <p:nvPr/>
          </p:nvSpPr>
          <p:spPr>
            <a:xfrm>
              <a:off x="5984341" y="5471159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4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58" name="object 21958"/>
            <p:cNvSpPr/>
            <p:nvPr/>
          </p:nvSpPr>
          <p:spPr>
            <a:xfrm>
              <a:off x="5984341" y="5464301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048" y="0"/>
                  </a:move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59" name="object 21959"/>
            <p:cNvSpPr/>
            <p:nvPr/>
          </p:nvSpPr>
          <p:spPr>
            <a:xfrm>
              <a:off x="5984341" y="5460491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10">
                  <a:moveTo>
                    <a:pt x="3048" y="0"/>
                  </a:moveTo>
                  <a:lnTo>
                    <a:pt x="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60" name="object 21960"/>
            <p:cNvSpPr/>
            <p:nvPr/>
          </p:nvSpPr>
          <p:spPr>
            <a:xfrm>
              <a:off x="5984341" y="5457443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048" y="0"/>
                  </a:move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61" name="object 21961"/>
            <p:cNvSpPr/>
            <p:nvPr/>
          </p:nvSpPr>
          <p:spPr>
            <a:xfrm>
              <a:off x="5984341" y="5453633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10">
                  <a:moveTo>
                    <a:pt x="3048" y="0"/>
                  </a:moveTo>
                  <a:lnTo>
                    <a:pt x="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62" name="object 21962"/>
            <p:cNvSpPr/>
            <p:nvPr/>
          </p:nvSpPr>
          <p:spPr>
            <a:xfrm>
              <a:off x="5984341" y="5450585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048" y="0"/>
                  </a:move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63" name="object 21963"/>
            <p:cNvSpPr/>
            <p:nvPr/>
          </p:nvSpPr>
          <p:spPr>
            <a:xfrm>
              <a:off x="5984341" y="5447537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048" y="0"/>
                  </a:move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64" name="object 21964"/>
            <p:cNvSpPr/>
            <p:nvPr/>
          </p:nvSpPr>
          <p:spPr>
            <a:xfrm>
              <a:off x="5984341" y="5443727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10">
                  <a:moveTo>
                    <a:pt x="3048" y="0"/>
                  </a:moveTo>
                  <a:lnTo>
                    <a:pt x="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65" name="object 21965"/>
            <p:cNvSpPr/>
            <p:nvPr/>
          </p:nvSpPr>
          <p:spPr>
            <a:xfrm>
              <a:off x="5984341" y="5440679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048" y="0"/>
                  </a:move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66" name="object 21966"/>
            <p:cNvSpPr/>
            <p:nvPr/>
          </p:nvSpPr>
          <p:spPr>
            <a:xfrm>
              <a:off x="5984341" y="5436869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10">
                  <a:moveTo>
                    <a:pt x="3048" y="0"/>
                  </a:moveTo>
                  <a:lnTo>
                    <a:pt x="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67" name="object 21967"/>
            <p:cNvSpPr/>
            <p:nvPr/>
          </p:nvSpPr>
          <p:spPr>
            <a:xfrm>
              <a:off x="5984341" y="5433821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048" y="0"/>
                  </a:move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68" name="object 21968"/>
            <p:cNvSpPr/>
            <p:nvPr/>
          </p:nvSpPr>
          <p:spPr>
            <a:xfrm>
              <a:off x="5984341" y="5430011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10">
                  <a:moveTo>
                    <a:pt x="3048" y="0"/>
                  </a:moveTo>
                  <a:lnTo>
                    <a:pt x="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69" name="object 21969"/>
            <p:cNvSpPr/>
            <p:nvPr/>
          </p:nvSpPr>
          <p:spPr>
            <a:xfrm>
              <a:off x="5984341" y="5426963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048" y="0"/>
                  </a:move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70" name="object 21970"/>
            <p:cNvSpPr/>
            <p:nvPr/>
          </p:nvSpPr>
          <p:spPr>
            <a:xfrm>
              <a:off x="5984341" y="5423915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048" y="0"/>
                  </a:move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71" name="object 21971"/>
            <p:cNvSpPr/>
            <p:nvPr/>
          </p:nvSpPr>
          <p:spPr>
            <a:xfrm>
              <a:off x="5984341" y="5420105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10">
                  <a:moveTo>
                    <a:pt x="3048" y="0"/>
                  </a:moveTo>
                  <a:lnTo>
                    <a:pt x="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72" name="object 21972"/>
            <p:cNvSpPr/>
            <p:nvPr/>
          </p:nvSpPr>
          <p:spPr>
            <a:xfrm>
              <a:off x="5984341" y="5417057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048" y="0"/>
                  </a:move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73" name="object 21973"/>
            <p:cNvSpPr/>
            <p:nvPr/>
          </p:nvSpPr>
          <p:spPr>
            <a:xfrm>
              <a:off x="5984341" y="5413247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10">
                  <a:moveTo>
                    <a:pt x="3048" y="0"/>
                  </a:moveTo>
                  <a:lnTo>
                    <a:pt x="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74" name="object 21974"/>
            <p:cNvSpPr/>
            <p:nvPr/>
          </p:nvSpPr>
          <p:spPr>
            <a:xfrm>
              <a:off x="5984341" y="5410199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4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75" name="object 21975"/>
            <p:cNvSpPr/>
            <p:nvPr/>
          </p:nvSpPr>
          <p:spPr>
            <a:xfrm>
              <a:off x="5984341" y="5406389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4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76" name="object 21976"/>
            <p:cNvSpPr/>
            <p:nvPr/>
          </p:nvSpPr>
          <p:spPr>
            <a:xfrm>
              <a:off x="5984341" y="540334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4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77" name="object 21977"/>
            <p:cNvSpPr/>
            <p:nvPr/>
          </p:nvSpPr>
          <p:spPr>
            <a:xfrm>
              <a:off x="5984341" y="5400293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4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78" name="object 21978"/>
            <p:cNvSpPr/>
            <p:nvPr/>
          </p:nvSpPr>
          <p:spPr>
            <a:xfrm>
              <a:off x="5984341" y="5396483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4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79" name="object 21979"/>
            <p:cNvSpPr/>
            <p:nvPr/>
          </p:nvSpPr>
          <p:spPr>
            <a:xfrm>
              <a:off x="5984341" y="5393435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4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80" name="object 21980"/>
            <p:cNvSpPr/>
            <p:nvPr/>
          </p:nvSpPr>
          <p:spPr>
            <a:xfrm>
              <a:off x="5984341" y="5389625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4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81" name="object 21981"/>
            <p:cNvSpPr/>
            <p:nvPr/>
          </p:nvSpPr>
          <p:spPr>
            <a:xfrm>
              <a:off x="5984341" y="5382767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10">
                  <a:moveTo>
                    <a:pt x="3048" y="0"/>
                  </a:moveTo>
                  <a:lnTo>
                    <a:pt x="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82" name="object 21982"/>
            <p:cNvSpPr/>
            <p:nvPr/>
          </p:nvSpPr>
          <p:spPr>
            <a:xfrm>
              <a:off x="5984341" y="5379719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048" y="0"/>
                  </a:move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83" name="object 21983"/>
            <p:cNvSpPr/>
            <p:nvPr/>
          </p:nvSpPr>
          <p:spPr>
            <a:xfrm>
              <a:off x="5984341" y="5375909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10">
                  <a:moveTo>
                    <a:pt x="3048" y="0"/>
                  </a:moveTo>
                  <a:lnTo>
                    <a:pt x="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84" name="object 21984"/>
            <p:cNvSpPr/>
            <p:nvPr/>
          </p:nvSpPr>
          <p:spPr>
            <a:xfrm>
              <a:off x="5984341" y="5372861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048" y="0"/>
                  </a:move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85" name="object 21985"/>
            <p:cNvSpPr/>
            <p:nvPr/>
          </p:nvSpPr>
          <p:spPr>
            <a:xfrm>
              <a:off x="5984341" y="5369813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048" y="0"/>
                  </a:moveTo>
                  <a:lnTo>
                    <a:pt x="0" y="3048"/>
                  </a:lnTo>
                </a:path>
                <a:path w="3175" h="3175">
                  <a:moveTo>
                    <a:pt x="304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86" name="object 21986"/>
            <p:cNvSpPr/>
            <p:nvPr/>
          </p:nvSpPr>
          <p:spPr>
            <a:xfrm>
              <a:off x="5984341" y="5484113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4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87" name="object 21987"/>
            <p:cNvSpPr/>
            <p:nvPr/>
          </p:nvSpPr>
          <p:spPr>
            <a:xfrm>
              <a:off x="5984341" y="5487923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4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88" name="object 21988"/>
            <p:cNvSpPr/>
            <p:nvPr/>
          </p:nvSpPr>
          <p:spPr>
            <a:xfrm>
              <a:off x="5984341" y="5490971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10">
                  <a:moveTo>
                    <a:pt x="3048" y="0"/>
                  </a:moveTo>
                  <a:lnTo>
                    <a:pt x="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89" name="object 21989"/>
            <p:cNvSpPr/>
            <p:nvPr/>
          </p:nvSpPr>
          <p:spPr>
            <a:xfrm>
              <a:off x="5984341" y="5494781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048" y="0"/>
                  </a:move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90" name="object 21990"/>
            <p:cNvSpPr/>
            <p:nvPr/>
          </p:nvSpPr>
          <p:spPr>
            <a:xfrm>
              <a:off x="5984341" y="5497829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10">
                  <a:moveTo>
                    <a:pt x="3048" y="0"/>
                  </a:moveTo>
                  <a:lnTo>
                    <a:pt x="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91" name="object 21991"/>
            <p:cNvSpPr/>
            <p:nvPr/>
          </p:nvSpPr>
          <p:spPr>
            <a:xfrm>
              <a:off x="5984341" y="5501639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048" y="0"/>
                  </a:move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92" name="object 21992"/>
            <p:cNvSpPr/>
            <p:nvPr/>
          </p:nvSpPr>
          <p:spPr>
            <a:xfrm>
              <a:off x="5984341" y="5504687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048" y="0"/>
                  </a:move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93" name="object 21993"/>
            <p:cNvSpPr/>
            <p:nvPr/>
          </p:nvSpPr>
          <p:spPr>
            <a:xfrm>
              <a:off x="5984341" y="5507735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10">
                  <a:moveTo>
                    <a:pt x="3048" y="0"/>
                  </a:moveTo>
                  <a:lnTo>
                    <a:pt x="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94" name="object 21994"/>
            <p:cNvSpPr/>
            <p:nvPr/>
          </p:nvSpPr>
          <p:spPr>
            <a:xfrm>
              <a:off x="5984341" y="5511545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048" y="0"/>
                  </a:move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95" name="object 21995"/>
            <p:cNvSpPr/>
            <p:nvPr/>
          </p:nvSpPr>
          <p:spPr>
            <a:xfrm>
              <a:off x="5984341" y="5514593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10">
                  <a:moveTo>
                    <a:pt x="3048" y="0"/>
                  </a:moveTo>
                  <a:lnTo>
                    <a:pt x="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96" name="object 21996"/>
            <p:cNvSpPr/>
            <p:nvPr/>
          </p:nvSpPr>
          <p:spPr>
            <a:xfrm>
              <a:off x="5984341" y="5518403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048" y="0"/>
                  </a:move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97" name="object 21997"/>
            <p:cNvSpPr/>
            <p:nvPr/>
          </p:nvSpPr>
          <p:spPr>
            <a:xfrm>
              <a:off x="5984341" y="5521451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10">
                  <a:moveTo>
                    <a:pt x="3048" y="0"/>
                  </a:moveTo>
                  <a:lnTo>
                    <a:pt x="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98" name="object 21998"/>
            <p:cNvSpPr/>
            <p:nvPr/>
          </p:nvSpPr>
          <p:spPr>
            <a:xfrm>
              <a:off x="5984341" y="5525261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048" y="0"/>
                  </a:move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99" name="object 21999"/>
            <p:cNvSpPr/>
            <p:nvPr/>
          </p:nvSpPr>
          <p:spPr>
            <a:xfrm>
              <a:off x="5984341" y="5528309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10">
                  <a:moveTo>
                    <a:pt x="3048" y="0"/>
                  </a:moveTo>
                  <a:lnTo>
                    <a:pt x="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00" name="object 22000"/>
            <p:cNvSpPr/>
            <p:nvPr/>
          </p:nvSpPr>
          <p:spPr>
            <a:xfrm>
              <a:off x="5984341" y="5532119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048" y="0"/>
                  </a:move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01" name="object 22001"/>
            <p:cNvSpPr/>
            <p:nvPr/>
          </p:nvSpPr>
          <p:spPr>
            <a:xfrm>
              <a:off x="5984341" y="5535167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048" y="0"/>
                  </a:move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02" name="object 22002"/>
            <p:cNvSpPr/>
            <p:nvPr/>
          </p:nvSpPr>
          <p:spPr>
            <a:xfrm>
              <a:off x="5984341" y="5538215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10">
                  <a:moveTo>
                    <a:pt x="3048" y="0"/>
                  </a:moveTo>
                  <a:lnTo>
                    <a:pt x="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03" name="object 22003"/>
            <p:cNvSpPr/>
            <p:nvPr/>
          </p:nvSpPr>
          <p:spPr>
            <a:xfrm>
              <a:off x="5984341" y="5542025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048" y="0"/>
                  </a:move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04" name="object 22004"/>
            <p:cNvSpPr/>
            <p:nvPr/>
          </p:nvSpPr>
          <p:spPr>
            <a:xfrm>
              <a:off x="5984341" y="5545073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10">
                  <a:moveTo>
                    <a:pt x="3048" y="0"/>
                  </a:moveTo>
                  <a:lnTo>
                    <a:pt x="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05" name="object 22005"/>
            <p:cNvSpPr/>
            <p:nvPr/>
          </p:nvSpPr>
          <p:spPr>
            <a:xfrm>
              <a:off x="5984341" y="555193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4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06" name="object 22006"/>
            <p:cNvSpPr/>
            <p:nvPr/>
          </p:nvSpPr>
          <p:spPr>
            <a:xfrm>
              <a:off x="5984341" y="555574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4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07" name="object 22007"/>
            <p:cNvSpPr/>
            <p:nvPr/>
          </p:nvSpPr>
          <p:spPr>
            <a:xfrm>
              <a:off x="5984341" y="5558789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4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08" name="object 22008"/>
            <p:cNvSpPr/>
            <p:nvPr/>
          </p:nvSpPr>
          <p:spPr>
            <a:xfrm>
              <a:off x="5984341" y="556183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4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09" name="object 22009"/>
            <p:cNvSpPr/>
            <p:nvPr/>
          </p:nvSpPr>
          <p:spPr>
            <a:xfrm>
              <a:off x="5984341" y="556564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4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10" name="object 22010"/>
            <p:cNvSpPr/>
            <p:nvPr/>
          </p:nvSpPr>
          <p:spPr>
            <a:xfrm>
              <a:off x="5984341" y="5568695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4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11" name="object 22011"/>
            <p:cNvSpPr/>
            <p:nvPr/>
          </p:nvSpPr>
          <p:spPr>
            <a:xfrm>
              <a:off x="5984341" y="5572505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048" y="0"/>
                  </a:move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12" name="object 22012"/>
            <p:cNvSpPr/>
            <p:nvPr/>
          </p:nvSpPr>
          <p:spPr>
            <a:xfrm>
              <a:off x="5984341" y="5575553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10">
                  <a:moveTo>
                    <a:pt x="3048" y="0"/>
                  </a:moveTo>
                  <a:lnTo>
                    <a:pt x="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13" name="object 22013"/>
            <p:cNvSpPr/>
            <p:nvPr/>
          </p:nvSpPr>
          <p:spPr>
            <a:xfrm>
              <a:off x="5984341" y="5579363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048" y="0"/>
                  </a:move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14" name="object 22014"/>
            <p:cNvSpPr/>
            <p:nvPr/>
          </p:nvSpPr>
          <p:spPr>
            <a:xfrm>
              <a:off x="5984341" y="5582411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048" y="0"/>
                  </a:move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15" name="object 22015"/>
            <p:cNvSpPr/>
            <p:nvPr/>
          </p:nvSpPr>
          <p:spPr>
            <a:xfrm>
              <a:off x="5984341" y="5585459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10">
                  <a:moveTo>
                    <a:pt x="3048" y="0"/>
                  </a:moveTo>
                  <a:lnTo>
                    <a:pt x="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16" name="object 22016"/>
            <p:cNvSpPr/>
            <p:nvPr/>
          </p:nvSpPr>
          <p:spPr>
            <a:xfrm>
              <a:off x="5984341" y="5589269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048" y="0"/>
                  </a:move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17" name="object 22017"/>
            <p:cNvSpPr/>
            <p:nvPr/>
          </p:nvSpPr>
          <p:spPr>
            <a:xfrm>
              <a:off x="5984341" y="5592317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10">
                  <a:moveTo>
                    <a:pt x="3048" y="0"/>
                  </a:moveTo>
                  <a:lnTo>
                    <a:pt x="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18" name="object 22018"/>
            <p:cNvSpPr/>
            <p:nvPr/>
          </p:nvSpPr>
          <p:spPr>
            <a:xfrm>
              <a:off x="5869279" y="5369813"/>
              <a:ext cx="64135" cy="0"/>
            </a:xfrm>
            <a:custGeom>
              <a:avLst/>
              <a:gdLst/>
              <a:ahLst/>
              <a:cxnLst/>
              <a:rect l="l" t="t" r="r" b="b"/>
              <a:pathLst>
                <a:path w="64135">
                  <a:moveTo>
                    <a:pt x="0" y="0"/>
                  </a:moveTo>
                  <a:lnTo>
                    <a:pt x="6400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19" name="object 22019"/>
            <p:cNvSpPr/>
            <p:nvPr/>
          </p:nvSpPr>
          <p:spPr>
            <a:xfrm>
              <a:off x="5822035" y="5592317"/>
              <a:ext cx="111760" cy="0"/>
            </a:xfrm>
            <a:custGeom>
              <a:avLst/>
              <a:gdLst/>
              <a:ahLst/>
              <a:cxnLst/>
              <a:rect l="l" t="t" r="r" b="b"/>
              <a:pathLst>
                <a:path w="111760">
                  <a:moveTo>
                    <a:pt x="0" y="0"/>
                  </a:moveTo>
                  <a:lnTo>
                    <a:pt x="11125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20" name="object 22020"/>
            <p:cNvSpPr/>
            <p:nvPr/>
          </p:nvSpPr>
          <p:spPr>
            <a:xfrm>
              <a:off x="5822035" y="5481827"/>
              <a:ext cx="112395" cy="112395"/>
            </a:xfrm>
            <a:custGeom>
              <a:avLst/>
              <a:gdLst/>
              <a:ahLst/>
              <a:cxnLst/>
              <a:rect l="l" t="t" r="r" b="b"/>
              <a:pathLst>
                <a:path w="112395" h="112395">
                  <a:moveTo>
                    <a:pt x="112013" y="0"/>
                  </a:moveTo>
                  <a:lnTo>
                    <a:pt x="99059" y="1524"/>
                  </a:lnTo>
                  <a:lnTo>
                    <a:pt x="83819" y="3810"/>
                  </a:lnTo>
                  <a:lnTo>
                    <a:pt x="40385" y="25908"/>
                  </a:lnTo>
                  <a:lnTo>
                    <a:pt x="25907" y="41148"/>
                  </a:lnTo>
                  <a:lnTo>
                    <a:pt x="19049" y="49530"/>
                  </a:lnTo>
                  <a:lnTo>
                    <a:pt x="761" y="99060"/>
                  </a:lnTo>
                  <a:lnTo>
                    <a:pt x="0" y="11201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21" name="object 22021"/>
            <p:cNvSpPr/>
            <p:nvPr/>
          </p:nvSpPr>
          <p:spPr>
            <a:xfrm>
              <a:off x="5822035" y="5370575"/>
              <a:ext cx="112395" cy="111760"/>
            </a:xfrm>
            <a:custGeom>
              <a:avLst/>
              <a:gdLst/>
              <a:ahLst/>
              <a:cxnLst/>
              <a:rect l="l" t="t" r="r" b="b"/>
              <a:pathLst>
                <a:path w="112395" h="111760">
                  <a:moveTo>
                    <a:pt x="0" y="0"/>
                  </a:moveTo>
                  <a:lnTo>
                    <a:pt x="762" y="12954"/>
                  </a:lnTo>
                  <a:lnTo>
                    <a:pt x="3810" y="28194"/>
                  </a:lnTo>
                  <a:lnTo>
                    <a:pt x="25908" y="70866"/>
                  </a:lnTo>
                  <a:lnTo>
                    <a:pt x="49530" y="92202"/>
                  </a:lnTo>
                  <a:lnTo>
                    <a:pt x="57912" y="98298"/>
                  </a:lnTo>
                  <a:lnTo>
                    <a:pt x="99060" y="110489"/>
                  </a:lnTo>
                  <a:lnTo>
                    <a:pt x="112014" y="11125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22" name="object 22022"/>
            <p:cNvSpPr/>
            <p:nvPr/>
          </p:nvSpPr>
          <p:spPr>
            <a:xfrm>
              <a:off x="5822035" y="5369813"/>
              <a:ext cx="111760" cy="0"/>
            </a:xfrm>
            <a:custGeom>
              <a:avLst/>
              <a:gdLst/>
              <a:ahLst/>
              <a:cxnLst/>
              <a:rect l="l" t="t" r="r" b="b"/>
              <a:pathLst>
                <a:path w="111760">
                  <a:moveTo>
                    <a:pt x="0" y="0"/>
                  </a:moveTo>
                  <a:lnTo>
                    <a:pt x="11125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23" name="object 22023"/>
            <p:cNvSpPr/>
            <p:nvPr/>
          </p:nvSpPr>
          <p:spPr>
            <a:xfrm>
              <a:off x="5822035" y="5592317"/>
              <a:ext cx="111760" cy="0"/>
            </a:xfrm>
            <a:custGeom>
              <a:avLst/>
              <a:gdLst/>
              <a:ahLst/>
              <a:cxnLst/>
              <a:rect l="l" t="t" r="r" b="b"/>
              <a:pathLst>
                <a:path w="111760">
                  <a:moveTo>
                    <a:pt x="0" y="0"/>
                  </a:moveTo>
                  <a:lnTo>
                    <a:pt x="11125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24" name="object 22024"/>
            <p:cNvSpPr/>
            <p:nvPr/>
          </p:nvSpPr>
          <p:spPr>
            <a:xfrm>
              <a:off x="5822035" y="5481827"/>
              <a:ext cx="112395" cy="112395"/>
            </a:xfrm>
            <a:custGeom>
              <a:avLst/>
              <a:gdLst/>
              <a:ahLst/>
              <a:cxnLst/>
              <a:rect l="l" t="t" r="r" b="b"/>
              <a:pathLst>
                <a:path w="112395" h="112395">
                  <a:moveTo>
                    <a:pt x="112013" y="0"/>
                  </a:moveTo>
                  <a:lnTo>
                    <a:pt x="99059" y="1524"/>
                  </a:lnTo>
                  <a:lnTo>
                    <a:pt x="83819" y="3810"/>
                  </a:lnTo>
                  <a:lnTo>
                    <a:pt x="40385" y="25908"/>
                  </a:lnTo>
                  <a:lnTo>
                    <a:pt x="25907" y="41148"/>
                  </a:lnTo>
                  <a:lnTo>
                    <a:pt x="19049" y="49530"/>
                  </a:lnTo>
                  <a:lnTo>
                    <a:pt x="761" y="99060"/>
                  </a:lnTo>
                  <a:lnTo>
                    <a:pt x="0" y="11201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25" name="object 22025"/>
            <p:cNvSpPr/>
            <p:nvPr/>
          </p:nvSpPr>
          <p:spPr>
            <a:xfrm>
              <a:off x="5822035" y="5370575"/>
              <a:ext cx="3810" cy="28575"/>
            </a:xfrm>
            <a:custGeom>
              <a:avLst/>
              <a:gdLst/>
              <a:ahLst/>
              <a:cxnLst/>
              <a:rect l="l" t="t" r="r" b="b"/>
              <a:pathLst>
                <a:path w="3810" h="28575">
                  <a:moveTo>
                    <a:pt x="0" y="0"/>
                  </a:moveTo>
                  <a:lnTo>
                    <a:pt x="762" y="12954"/>
                  </a:lnTo>
                  <a:lnTo>
                    <a:pt x="3810" y="2819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26" name="object 22026"/>
            <p:cNvSpPr/>
            <p:nvPr/>
          </p:nvSpPr>
          <p:spPr>
            <a:xfrm>
              <a:off x="5825845" y="5398769"/>
              <a:ext cx="108585" cy="83185"/>
            </a:xfrm>
            <a:custGeom>
              <a:avLst/>
              <a:gdLst/>
              <a:ahLst/>
              <a:cxnLst/>
              <a:rect l="l" t="t" r="r" b="b"/>
              <a:pathLst>
                <a:path w="108585" h="83185">
                  <a:moveTo>
                    <a:pt x="0" y="0"/>
                  </a:moveTo>
                  <a:lnTo>
                    <a:pt x="22098" y="42672"/>
                  </a:lnTo>
                  <a:lnTo>
                    <a:pt x="45720" y="64008"/>
                  </a:lnTo>
                  <a:lnTo>
                    <a:pt x="54102" y="70104"/>
                  </a:lnTo>
                  <a:lnTo>
                    <a:pt x="95250" y="82296"/>
                  </a:lnTo>
                  <a:lnTo>
                    <a:pt x="108204" y="83057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27" name="object 22027"/>
            <p:cNvSpPr/>
            <p:nvPr/>
          </p:nvSpPr>
          <p:spPr>
            <a:xfrm>
              <a:off x="5822035" y="5369813"/>
              <a:ext cx="111760" cy="0"/>
            </a:xfrm>
            <a:custGeom>
              <a:avLst/>
              <a:gdLst/>
              <a:ahLst/>
              <a:cxnLst/>
              <a:rect l="l" t="t" r="r" b="b"/>
              <a:pathLst>
                <a:path w="111760">
                  <a:moveTo>
                    <a:pt x="0" y="0"/>
                  </a:moveTo>
                  <a:lnTo>
                    <a:pt x="11125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2028" name="object 22028"/>
          <p:cNvSpPr/>
          <p:nvPr/>
        </p:nvSpPr>
        <p:spPr>
          <a:xfrm>
            <a:off x="7521251" y="3035135"/>
            <a:ext cx="0" cy="921785"/>
          </a:xfrm>
          <a:custGeom>
            <a:avLst/>
            <a:gdLst/>
            <a:ahLst/>
            <a:cxnLst/>
            <a:rect l="l" t="t" r="r" b="b"/>
            <a:pathLst>
              <a:path h="733425">
                <a:moveTo>
                  <a:pt x="0" y="0"/>
                </a:moveTo>
                <a:lnTo>
                  <a:pt x="0" y="733044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29" name="object 22029"/>
          <p:cNvSpPr/>
          <p:nvPr/>
        </p:nvSpPr>
        <p:spPr>
          <a:xfrm>
            <a:off x="7518378" y="2961391"/>
            <a:ext cx="6385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457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30" name="object 22030"/>
          <p:cNvSpPr/>
          <p:nvPr/>
        </p:nvSpPr>
        <p:spPr>
          <a:xfrm>
            <a:off x="7525082" y="3035135"/>
            <a:ext cx="0" cy="921785"/>
          </a:xfrm>
          <a:custGeom>
            <a:avLst/>
            <a:gdLst/>
            <a:ahLst/>
            <a:cxnLst/>
            <a:rect l="l" t="t" r="r" b="b"/>
            <a:pathLst>
              <a:path h="733425">
                <a:moveTo>
                  <a:pt x="0" y="0"/>
                </a:moveTo>
                <a:lnTo>
                  <a:pt x="0" y="733044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31" name="object 22031"/>
          <p:cNvSpPr/>
          <p:nvPr/>
        </p:nvSpPr>
        <p:spPr>
          <a:xfrm>
            <a:off x="7522209" y="2961391"/>
            <a:ext cx="6385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457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32" name="object 22032"/>
          <p:cNvSpPr/>
          <p:nvPr/>
        </p:nvSpPr>
        <p:spPr>
          <a:xfrm>
            <a:off x="7533701" y="4713022"/>
            <a:ext cx="0" cy="204309"/>
          </a:xfrm>
          <a:custGeom>
            <a:avLst/>
            <a:gdLst/>
            <a:ahLst/>
            <a:cxnLst/>
            <a:rect l="l" t="t" r="r" b="b"/>
            <a:pathLst>
              <a:path h="162560">
                <a:moveTo>
                  <a:pt x="0" y="0"/>
                </a:moveTo>
                <a:lnTo>
                  <a:pt x="0" y="162306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22033" name="object 22033"/>
          <p:cNvPicPr/>
          <p:nvPr/>
        </p:nvPicPr>
        <p:blipFill>
          <a:blip r:embed="rId121" cstate="print"/>
          <a:stretch>
            <a:fillRect/>
          </a:stretch>
        </p:blipFill>
        <p:spPr>
          <a:xfrm>
            <a:off x="7416863" y="5483971"/>
            <a:ext cx="84276" cy="84276"/>
          </a:xfrm>
          <a:prstGeom prst="rect">
            <a:avLst/>
          </a:prstGeom>
        </p:spPr>
      </p:pic>
      <p:grpSp>
        <p:nvGrpSpPr>
          <p:cNvPr id="22034" name="object 22034"/>
          <p:cNvGrpSpPr/>
          <p:nvPr/>
        </p:nvGrpSpPr>
        <p:grpSpPr>
          <a:xfrm>
            <a:off x="8414784" y="4113503"/>
            <a:ext cx="9577" cy="98164"/>
            <a:chOff x="6695287" y="4365497"/>
            <a:chExt cx="7620" cy="78105"/>
          </a:xfrm>
        </p:grpSpPr>
        <p:sp>
          <p:nvSpPr>
            <p:cNvPr id="22035" name="object 22035"/>
            <p:cNvSpPr/>
            <p:nvPr/>
          </p:nvSpPr>
          <p:spPr>
            <a:xfrm>
              <a:off x="6697573" y="4365497"/>
              <a:ext cx="0" cy="78105"/>
            </a:xfrm>
            <a:custGeom>
              <a:avLst/>
              <a:gdLst/>
              <a:ahLst/>
              <a:cxnLst/>
              <a:rect l="l" t="t" r="r" b="b"/>
              <a:pathLst>
                <a:path h="78104">
                  <a:moveTo>
                    <a:pt x="0" y="0"/>
                  </a:moveTo>
                  <a:lnTo>
                    <a:pt x="0" y="7772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36" name="object 22036"/>
            <p:cNvSpPr/>
            <p:nvPr/>
          </p:nvSpPr>
          <p:spPr>
            <a:xfrm>
              <a:off x="6700621" y="4365497"/>
              <a:ext cx="0" cy="78105"/>
            </a:xfrm>
            <a:custGeom>
              <a:avLst/>
              <a:gdLst/>
              <a:ahLst/>
              <a:cxnLst/>
              <a:rect l="l" t="t" r="r" b="b"/>
              <a:pathLst>
                <a:path h="78104">
                  <a:moveTo>
                    <a:pt x="0" y="0"/>
                  </a:moveTo>
                  <a:lnTo>
                    <a:pt x="0" y="7772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2037" name="object 22037"/>
          <p:cNvGrpSpPr/>
          <p:nvPr/>
        </p:nvGrpSpPr>
        <p:grpSpPr>
          <a:xfrm>
            <a:off x="8317099" y="4110629"/>
            <a:ext cx="104549" cy="103751"/>
            <a:chOff x="6617563" y="4363211"/>
            <a:chExt cx="83185" cy="82550"/>
          </a:xfrm>
        </p:grpSpPr>
        <p:sp>
          <p:nvSpPr>
            <p:cNvPr id="22038" name="object 22038"/>
            <p:cNvSpPr/>
            <p:nvPr/>
          </p:nvSpPr>
          <p:spPr>
            <a:xfrm>
              <a:off x="6622897" y="4365497"/>
              <a:ext cx="0" cy="78105"/>
            </a:xfrm>
            <a:custGeom>
              <a:avLst/>
              <a:gdLst/>
              <a:ahLst/>
              <a:cxnLst/>
              <a:rect l="l" t="t" r="r" b="b"/>
              <a:pathLst>
                <a:path h="78104">
                  <a:moveTo>
                    <a:pt x="0" y="77724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39" name="object 22039"/>
            <p:cNvSpPr/>
            <p:nvPr/>
          </p:nvSpPr>
          <p:spPr>
            <a:xfrm>
              <a:off x="6619849" y="4365497"/>
              <a:ext cx="0" cy="78105"/>
            </a:xfrm>
            <a:custGeom>
              <a:avLst/>
              <a:gdLst/>
              <a:ahLst/>
              <a:cxnLst/>
              <a:rect l="l" t="t" r="r" b="b"/>
              <a:pathLst>
                <a:path h="78104">
                  <a:moveTo>
                    <a:pt x="0" y="77724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40" name="object 22040"/>
            <p:cNvSpPr/>
            <p:nvPr/>
          </p:nvSpPr>
          <p:spPr>
            <a:xfrm>
              <a:off x="6622897" y="4365497"/>
              <a:ext cx="74930" cy="0"/>
            </a:xfrm>
            <a:custGeom>
              <a:avLst/>
              <a:gdLst/>
              <a:ahLst/>
              <a:cxnLst/>
              <a:rect l="l" t="t" r="r" b="b"/>
              <a:pathLst>
                <a:path w="74929">
                  <a:moveTo>
                    <a:pt x="0" y="0"/>
                  </a:moveTo>
                  <a:lnTo>
                    <a:pt x="7467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41" name="object 22041"/>
            <p:cNvSpPr/>
            <p:nvPr/>
          </p:nvSpPr>
          <p:spPr>
            <a:xfrm>
              <a:off x="6622897" y="4443221"/>
              <a:ext cx="74930" cy="0"/>
            </a:xfrm>
            <a:custGeom>
              <a:avLst/>
              <a:gdLst/>
              <a:ahLst/>
              <a:cxnLst/>
              <a:rect l="l" t="t" r="r" b="b"/>
              <a:pathLst>
                <a:path w="74929">
                  <a:moveTo>
                    <a:pt x="74675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42" name="object 22042"/>
            <p:cNvSpPr/>
            <p:nvPr/>
          </p:nvSpPr>
          <p:spPr>
            <a:xfrm>
              <a:off x="6619849" y="4365497"/>
              <a:ext cx="81280" cy="0"/>
            </a:xfrm>
            <a:custGeom>
              <a:avLst/>
              <a:gdLst/>
              <a:ahLst/>
              <a:cxnLst/>
              <a:rect l="l" t="t" r="r" b="b"/>
              <a:pathLst>
                <a:path w="81279">
                  <a:moveTo>
                    <a:pt x="0" y="0"/>
                  </a:moveTo>
                  <a:lnTo>
                    <a:pt x="8077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43" name="object 22043"/>
            <p:cNvSpPr/>
            <p:nvPr/>
          </p:nvSpPr>
          <p:spPr>
            <a:xfrm>
              <a:off x="6619849" y="4443221"/>
              <a:ext cx="81280" cy="0"/>
            </a:xfrm>
            <a:custGeom>
              <a:avLst/>
              <a:gdLst/>
              <a:ahLst/>
              <a:cxnLst/>
              <a:rect l="l" t="t" r="r" b="b"/>
              <a:pathLst>
                <a:path w="81279">
                  <a:moveTo>
                    <a:pt x="80772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2044" name="object 22044"/>
          <p:cNvGrpSpPr/>
          <p:nvPr/>
        </p:nvGrpSpPr>
        <p:grpSpPr>
          <a:xfrm>
            <a:off x="7518378" y="4113503"/>
            <a:ext cx="9577" cy="98164"/>
            <a:chOff x="5982055" y="4365497"/>
            <a:chExt cx="7620" cy="78105"/>
          </a:xfrm>
        </p:grpSpPr>
        <p:sp>
          <p:nvSpPr>
            <p:cNvPr id="22045" name="object 22045"/>
            <p:cNvSpPr/>
            <p:nvPr/>
          </p:nvSpPr>
          <p:spPr>
            <a:xfrm>
              <a:off x="5984341" y="4365497"/>
              <a:ext cx="0" cy="78105"/>
            </a:xfrm>
            <a:custGeom>
              <a:avLst/>
              <a:gdLst/>
              <a:ahLst/>
              <a:cxnLst/>
              <a:rect l="l" t="t" r="r" b="b"/>
              <a:pathLst>
                <a:path h="78104">
                  <a:moveTo>
                    <a:pt x="0" y="0"/>
                  </a:moveTo>
                  <a:lnTo>
                    <a:pt x="0" y="7772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46" name="object 22046"/>
            <p:cNvSpPr/>
            <p:nvPr/>
          </p:nvSpPr>
          <p:spPr>
            <a:xfrm>
              <a:off x="5987389" y="4365497"/>
              <a:ext cx="0" cy="78105"/>
            </a:xfrm>
            <a:custGeom>
              <a:avLst/>
              <a:gdLst/>
              <a:ahLst/>
              <a:cxnLst/>
              <a:rect l="l" t="t" r="r" b="b"/>
              <a:pathLst>
                <a:path h="78104">
                  <a:moveTo>
                    <a:pt x="0" y="0"/>
                  </a:moveTo>
                  <a:lnTo>
                    <a:pt x="0" y="7772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2047" name="object 22047"/>
          <p:cNvGrpSpPr/>
          <p:nvPr/>
        </p:nvGrpSpPr>
        <p:grpSpPr>
          <a:xfrm>
            <a:off x="7420693" y="4110629"/>
            <a:ext cx="104549" cy="103751"/>
            <a:chOff x="5904331" y="4363211"/>
            <a:chExt cx="83185" cy="82550"/>
          </a:xfrm>
        </p:grpSpPr>
        <p:sp>
          <p:nvSpPr>
            <p:cNvPr id="22048" name="object 22048"/>
            <p:cNvSpPr/>
            <p:nvPr/>
          </p:nvSpPr>
          <p:spPr>
            <a:xfrm>
              <a:off x="5909665" y="4365497"/>
              <a:ext cx="0" cy="78105"/>
            </a:xfrm>
            <a:custGeom>
              <a:avLst/>
              <a:gdLst/>
              <a:ahLst/>
              <a:cxnLst/>
              <a:rect l="l" t="t" r="r" b="b"/>
              <a:pathLst>
                <a:path h="78104">
                  <a:moveTo>
                    <a:pt x="0" y="77724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49" name="object 22049"/>
            <p:cNvSpPr/>
            <p:nvPr/>
          </p:nvSpPr>
          <p:spPr>
            <a:xfrm>
              <a:off x="5906617" y="4365497"/>
              <a:ext cx="0" cy="78105"/>
            </a:xfrm>
            <a:custGeom>
              <a:avLst/>
              <a:gdLst/>
              <a:ahLst/>
              <a:cxnLst/>
              <a:rect l="l" t="t" r="r" b="b"/>
              <a:pathLst>
                <a:path h="78104">
                  <a:moveTo>
                    <a:pt x="0" y="77724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50" name="object 22050"/>
            <p:cNvSpPr/>
            <p:nvPr/>
          </p:nvSpPr>
          <p:spPr>
            <a:xfrm>
              <a:off x="5909665" y="4365497"/>
              <a:ext cx="74930" cy="0"/>
            </a:xfrm>
            <a:custGeom>
              <a:avLst/>
              <a:gdLst/>
              <a:ahLst/>
              <a:cxnLst/>
              <a:rect l="l" t="t" r="r" b="b"/>
              <a:pathLst>
                <a:path w="74929">
                  <a:moveTo>
                    <a:pt x="0" y="0"/>
                  </a:moveTo>
                  <a:lnTo>
                    <a:pt x="7467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51" name="object 22051"/>
            <p:cNvSpPr/>
            <p:nvPr/>
          </p:nvSpPr>
          <p:spPr>
            <a:xfrm>
              <a:off x="5909665" y="4443221"/>
              <a:ext cx="74930" cy="0"/>
            </a:xfrm>
            <a:custGeom>
              <a:avLst/>
              <a:gdLst/>
              <a:ahLst/>
              <a:cxnLst/>
              <a:rect l="l" t="t" r="r" b="b"/>
              <a:pathLst>
                <a:path w="74929">
                  <a:moveTo>
                    <a:pt x="74675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52" name="object 22052"/>
            <p:cNvSpPr/>
            <p:nvPr/>
          </p:nvSpPr>
          <p:spPr>
            <a:xfrm>
              <a:off x="5906617" y="4365497"/>
              <a:ext cx="81280" cy="0"/>
            </a:xfrm>
            <a:custGeom>
              <a:avLst/>
              <a:gdLst/>
              <a:ahLst/>
              <a:cxnLst/>
              <a:rect l="l" t="t" r="r" b="b"/>
              <a:pathLst>
                <a:path w="81279">
                  <a:moveTo>
                    <a:pt x="0" y="0"/>
                  </a:moveTo>
                  <a:lnTo>
                    <a:pt x="8077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53" name="object 22053"/>
            <p:cNvSpPr/>
            <p:nvPr/>
          </p:nvSpPr>
          <p:spPr>
            <a:xfrm>
              <a:off x="5906617" y="4443221"/>
              <a:ext cx="81280" cy="0"/>
            </a:xfrm>
            <a:custGeom>
              <a:avLst/>
              <a:gdLst/>
              <a:ahLst/>
              <a:cxnLst/>
              <a:rect l="l" t="t" r="r" b="b"/>
              <a:pathLst>
                <a:path w="81279">
                  <a:moveTo>
                    <a:pt x="80772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2054" name="object 22054"/>
          <p:cNvGrpSpPr/>
          <p:nvPr/>
        </p:nvGrpSpPr>
        <p:grpSpPr>
          <a:xfrm>
            <a:off x="7566264" y="2755487"/>
            <a:ext cx="126895" cy="126097"/>
            <a:chOff x="6020155" y="3284982"/>
            <a:chExt cx="100965" cy="100330"/>
          </a:xfrm>
        </p:grpSpPr>
        <p:sp>
          <p:nvSpPr>
            <p:cNvPr id="22055" name="object 22055"/>
            <p:cNvSpPr/>
            <p:nvPr/>
          </p:nvSpPr>
          <p:spPr>
            <a:xfrm>
              <a:off x="6022441" y="3287268"/>
              <a:ext cx="0" cy="95250"/>
            </a:xfrm>
            <a:custGeom>
              <a:avLst/>
              <a:gdLst/>
              <a:ahLst/>
              <a:cxnLst/>
              <a:rect l="l" t="t" r="r" b="b"/>
              <a:pathLst>
                <a:path h="95250">
                  <a:moveTo>
                    <a:pt x="0" y="9525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56" name="object 22056"/>
            <p:cNvSpPr/>
            <p:nvPr/>
          </p:nvSpPr>
          <p:spPr>
            <a:xfrm>
              <a:off x="6023203" y="3287268"/>
              <a:ext cx="95250" cy="95250"/>
            </a:xfrm>
            <a:custGeom>
              <a:avLst/>
              <a:gdLst/>
              <a:ahLst/>
              <a:cxnLst/>
              <a:rect l="l" t="t" r="r" b="b"/>
              <a:pathLst>
                <a:path w="95250" h="95250">
                  <a:moveTo>
                    <a:pt x="0" y="95250"/>
                  </a:moveTo>
                  <a:lnTo>
                    <a:pt x="11430" y="94488"/>
                  </a:lnTo>
                  <a:lnTo>
                    <a:pt x="24384" y="92202"/>
                  </a:lnTo>
                  <a:lnTo>
                    <a:pt x="31242" y="89916"/>
                  </a:lnTo>
                  <a:lnTo>
                    <a:pt x="38862" y="87630"/>
                  </a:lnTo>
                  <a:lnTo>
                    <a:pt x="45720" y="83820"/>
                  </a:lnTo>
                  <a:lnTo>
                    <a:pt x="79248" y="53339"/>
                  </a:lnTo>
                  <a:lnTo>
                    <a:pt x="94488" y="10667"/>
                  </a:lnTo>
                  <a:lnTo>
                    <a:pt x="95249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2057" name="object 22057"/>
          <p:cNvSpPr/>
          <p:nvPr/>
        </p:nvSpPr>
        <p:spPr>
          <a:xfrm>
            <a:off x="7521252" y="4504245"/>
            <a:ext cx="3990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2058" name="object 22058"/>
          <p:cNvGrpSpPr/>
          <p:nvPr/>
        </p:nvGrpSpPr>
        <p:grpSpPr>
          <a:xfrm>
            <a:off x="6053579" y="9188826"/>
            <a:ext cx="114126" cy="407022"/>
            <a:chOff x="4816576" y="8403717"/>
            <a:chExt cx="90805" cy="323850"/>
          </a:xfrm>
        </p:grpSpPr>
        <p:sp>
          <p:nvSpPr>
            <p:cNvPr id="22059" name="object 22059"/>
            <p:cNvSpPr/>
            <p:nvPr/>
          </p:nvSpPr>
          <p:spPr>
            <a:xfrm>
              <a:off x="4823053" y="8410194"/>
              <a:ext cx="78105" cy="311150"/>
            </a:xfrm>
            <a:custGeom>
              <a:avLst/>
              <a:gdLst/>
              <a:ahLst/>
              <a:cxnLst/>
              <a:rect l="l" t="t" r="r" b="b"/>
              <a:pathLst>
                <a:path w="78104" h="311150">
                  <a:moveTo>
                    <a:pt x="37337" y="310896"/>
                  </a:moveTo>
                  <a:lnTo>
                    <a:pt x="37337" y="0"/>
                  </a:lnTo>
                </a:path>
                <a:path w="78104" h="311150">
                  <a:moveTo>
                    <a:pt x="37337" y="310896"/>
                  </a:moveTo>
                  <a:lnTo>
                    <a:pt x="77723" y="219456"/>
                  </a:lnTo>
                </a:path>
                <a:path w="78104" h="311150">
                  <a:moveTo>
                    <a:pt x="37337" y="310896"/>
                  </a:moveTo>
                  <a:lnTo>
                    <a:pt x="0" y="219456"/>
                  </a:lnTo>
                </a:path>
              </a:pathLst>
            </a:custGeom>
            <a:ln w="12954">
              <a:solidFill>
                <a:srgbClr val="DD1C1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60" name="object 22060"/>
            <p:cNvSpPr/>
            <p:nvPr/>
          </p:nvSpPr>
          <p:spPr>
            <a:xfrm>
              <a:off x="4823053" y="8410194"/>
              <a:ext cx="78105" cy="90805"/>
            </a:xfrm>
            <a:custGeom>
              <a:avLst/>
              <a:gdLst/>
              <a:ahLst/>
              <a:cxnLst/>
              <a:rect l="l" t="t" r="r" b="b"/>
              <a:pathLst>
                <a:path w="78104" h="90804">
                  <a:moveTo>
                    <a:pt x="37337" y="0"/>
                  </a:moveTo>
                  <a:lnTo>
                    <a:pt x="77723" y="90678"/>
                  </a:lnTo>
                </a:path>
                <a:path w="78104" h="90804">
                  <a:moveTo>
                    <a:pt x="37337" y="0"/>
                  </a:moveTo>
                  <a:lnTo>
                    <a:pt x="0" y="90678"/>
                  </a:lnTo>
                </a:path>
              </a:pathLst>
            </a:custGeom>
            <a:ln w="12954">
              <a:solidFill>
                <a:srgbClr val="DD1C1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2061" name="object 22061"/>
          <p:cNvGrpSpPr/>
          <p:nvPr/>
        </p:nvGrpSpPr>
        <p:grpSpPr>
          <a:xfrm>
            <a:off x="10202807" y="5109511"/>
            <a:ext cx="27933" cy="371108"/>
            <a:chOff x="8117941" y="5157978"/>
            <a:chExt cx="22225" cy="295275"/>
          </a:xfrm>
        </p:grpSpPr>
        <p:sp>
          <p:nvSpPr>
            <p:cNvPr id="22062" name="object 22062"/>
            <p:cNvSpPr/>
            <p:nvPr/>
          </p:nvSpPr>
          <p:spPr>
            <a:xfrm>
              <a:off x="8120227" y="5160264"/>
              <a:ext cx="17780" cy="290830"/>
            </a:xfrm>
            <a:custGeom>
              <a:avLst/>
              <a:gdLst/>
              <a:ahLst/>
              <a:cxnLst/>
              <a:rect l="l" t="t" r="r" b="b"/>
              <a:pathLst>
                <a:path w="17779" h="290829">
                  <a:moveTo>
                    <a:pt x="17525" y="290322"/>
                  </a:moveTo>
                  <a:lnTo>
                    <a:pt x="17525" y="0"/>
                  </a:lnTo>
                  <a:lnTo>
                    <a:pt x="0" y="0"/>
                  </a:lnTo>
                  <a:lnTo>
                    <a:pt x="0" y="290322"/>
                  </a:lnTo>
                  <a:lnTo>
                    <a:pt x="17525" y="290322"/>
                  </a:lnTo>
                  <a:close/>
                </a:path>
              </a:pathLst>
            </a:custGeom>
            <a:solidFill>
              <a:srgbClr val="7F7F7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63" name="object 22063"/>
            <p:cNvSpPr/>
            <p:nvPr/>
          </p:nvSpPr>
          <p:spPr>
            <a:xfrm>
              <a:off x="8120227" y="5160264"/>
              <a:ext cx="17780" cy="290830"/>
            </a:xfrm>
            <a:custGeom>
              <a:avLst/>
              <a:gdLst/>
              <a:ahLst/>
              <a:cxnLst/>
              <a:rect l="l" t="t" r="r" b="b"/>
              <a:pathLst>
                <a:path w="17779" h="290829">
                  <a:moveTo>
                    <a:pt x="0" y="290322"/>
                  </a:moveTo>
                  <a:lnTo>
                    <a:pt x="0" y="0"/>
                  </a:lnTo>
                  <a:lnTo>
                    <a:pt x="17526" y="0"/>
                  </a:lnTo>
                  <a:lnTo>
                    <a:pt x="17526" y="290322"/>
                  </a:lnTo>
                  <a:lnTo>
                    <a:pt x="0" y="290322"/>
                  </a:lnTo>
                  <a:close/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22064" name="object 22064"/>
          <p:cNvPicPr/>
          <p:nvPr/>
        </p:nvPicPr>
        <p:blipFill>
          <a:blip r:embed="rId122" cstate="print"/>
          <a:stretch>
            <a:fillRect/>
          </a:stretch>
        </p:blipFill>
        <p:spPr>
          <a:xfrm>
            <a:off x="10624194" y="7786277"/>
            <a:ext cx="409894" cy="158978"/>
          </a:xfrm>
          <a:prstGeom prst="rect">
            <a:avLst/>
          </a:prstGeom>
        </p:spPr>
      </p:pic>
      <p:sp>
        <p:nvSpPr>
          <p:cNvPr id="22065" name="object 22065"/>
          <p:cNvSpPr/>
          <p:nvPr/>
        </p:nvSpPr>
        <p:spPr>
          <a:xfrm>
            <a:off x="5968823" y="5948454"/>
            <a:ext cx="985631" cy="301674"/>
          </a:xfrm>
          <a:custGeom>
            <a:avLst/>
            <a:gdLst/>
            <a:ahLst/>
            <a:cxnLst/>
            <a:rect l="l" t="t" r="r" b="b"/>
            <a:pathLst>
              <a:path w="784225" h="240029">
                <a:moveTo>
                  <a:pt x="784098" y="240029"/>
                </a:moveTo>
                <a:lnTo>
                  <a:pt x="784098" y="0"/>
                </a:lnTo>
                <a:lnTo>
                  <a:pt x="0" y="0"/>
                </a:lnTo>
                <a:lnTo>
                  <a:pt x="0" y="240029"/>
                </a:lnTo>
                <a:lnTo>
                  <a:pt x="784098" y="240029"/>
                </a:lnTo>
                <a:close/>
              </a:path>
            </a:pathLst>
          </a:custGeom>
          <a:solidFill>
            <a:srgbClr val="E3E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66" name="object 22066"/>
          <p:cNvSpPr/>
          <p:nvPr/>
        </p:nvSpPr>
        <p:spPr>
          <a:xfrm>
            <a:off x="5968822" y="5948454"/>
            <a:ext cx="69432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3175">
            <a:solidFill>
              <a:srgbClr val="3F3F7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2067" name="object 22067"/>
          <p:cNvGrpSpPr/>
          <p:nvPr/>
        </p:nvGrpSpPr>
        <p:grpSpPr>
          <a:xfrm>
            <a:off x="5967865" y="5947497"/>
            <a:ext cx="988025" cy="304069"/>
            <a:chOff x="4748377" y="5824728"/>
            <a:chExt cx="786130" cy="241935"/>
          </a:xfrm>
        </p:grpSpPr>
        <p:sp>
          <p:nvSpPr>
            <p:cNvPr id="22068" name="object 22068"/>
            <p:cNvSpPr/>
            <p:nvPr/>
          </p:nvSpPr>
          <p:spPr>
            <a:xfrm>
              <a:off x="4842103" y="5825490"/>
              <a:ext cx="89535" cy="0"/>
            </a:xfrm>
            <a:custGeom>
              <a:avLst/>
              <a:gdLst/>
              <a:ahLst/>
              <a:cxnLst/>
              <a:rect l="l" t="t" r="r" b="b"/>
              <a:pathLst>
                <a:path w="89535">
                  <a:moveTo>
                    <a:pt x="0" y="0"/>
                  </a:moveTo>
                  <a:lnTo>
                    <a:pt x="89154" y="0"/>
                  </a:lnTo>
                </a:path>
              </a:pathLst>
            </a:custGeom>
            <a:ln w="3175">
              <a:solidFill>
                <a:srgbClr val="3F3F7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69" name="object 22069"/>
            <p:cNvSpPr/>
            <p:nvPr/>
          </p:nvSpPr>
          <p:spPr>
            <a:xfrm>
              <a:off x="4969357" y="5825490"/>
              <a:ext cx="89535" cy="0"/>
            </a:xfrm>
            <a:custGeom>
              <a:avLst/>
              <a:gdLst/>
              <a:ahLst/>
              <a:cxnLst/>
              <a:rect l="l" t="t" r="r" b="b"/>
              <a:pathLst>
                <a:path w="89535">
                  <a:moveTo>
                    <a:pt x="0" y="0"/>
                  </a:moveTo>
                  <a:lnTo>
                    <a:pt x="89154" y="0"/>
                  </a:lnTo>
                </a:path>
              </a:pathLst>
            </a:custGeom>
            <a:ln w="3175">
              <a:solidFill>
                <a:srgbClr val="3F3F7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70" name="object 22070"/>
            <p:cNvSpPr/>
            <p:nvPr/>
          </p:nvSpPr>
          <p:spPr>
            <a:xfrm>
              <a:off x="5096611" y="5825490"/>
              <a:ext cx="89535" cy="0"/>
            </a:xfrm>
            <a:custGeom>
              <a:avLst/>
              <a:gdLst/>
              <a:ahLst/>
              <a:cxnLst/>
              <a:rect l="l" t="t" r="r" b="b"/>
              <a:pathLst>
                <a:path w="89535">
                  <a:moveTo>
                    <a:pt x="0" y="0"/>
                  </a:moveTo>
                  <a:lnTo>
                    <a:pt x="89154" y="0"/>
                  </a:lnTo>
                </a:path>
              </a:pathLst>
            </a:custGeom>
            <a:ln w="3175">
              <a:solidFill>
                <a:srgbClr val="3F3F7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71" name="object 22071"/>
            <p:cNvSpPr/>
            <p:nvPr/>
          </p:nvSpPr>
          <p:spPr>
            <a:xfrm>
              <a:off x="5223865" y="5825490"/>
              <a:ext cx="89535" cy="0"/>
            </a:xfrm>
            <a:custGeom>
              <a:avLst/>
              <a:gdLst/>
              <a:ahLst/>
              <a:cxnLst/>
              <a:rect l="l" t="t" r="r" b="b"/>
              <a:pathLst>
                <a:path w="89535">
                  <a:moveTo>
                    <a:pt x="0" y="0"/>
                  </a:moveTo>
                  <a:lnTo>
                    <a:pt x="89154" y="0"/>
                  </a:lnTo>
                </a:path>
              </a:pathLst>
            </a:custGeom>
            <a:ln w="3175">
              <a:solidFill>
                <a:srgbClr val="3F3F7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72" name="object 22072"/>
            <p:cNvSpPr/>
            <p:nvPr/>
          </p:nvSpPr>
          <p:spPr>
            <a:xfrm>
              <a:off x="5351119" y="5825490"/>
              <a:ext cx="89535" cy="0"/>
            </a:xfrm>
            <a:custGeom>
              <a:avLst/>
              <a:gdLst/>
              <a:ahLst/>
              <a:cxnLst/>
              <a:rect l="l" t="t" r="r" b="b"/>
              <a:pathLst>
                <a:path w="89535">
                  <a:moveTo>
                    <a:pt x="0" y="0"/>
                  </a:moveTo>
                  <a:lnTo>
                    <a:pt x="89154" y="0"/>
                  </a:lnTo>
                </a:path>
              </a:pathLst>
            </a:custGeom>
            <a:ln w="3175">
              <a:solidFill>
                <a:srgbClr val="3F3F7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73" name="object 22073"/>
            <p:cNvSpPr/>
            <p:nvPr/>
          </p:nvSpPr>
          <p:spPr>
            <a:xfrm>
              <a:off x="5478373" y="5825490"/>
              <a:ext cx="55244" cy="37465"/>
            </a:xfrm>
            <a:custGeom>
              <a:avLst/>
              <a:gdLst/>
              <a:ahLst/>
              <a:cxnLst/>
              <a:rect l="l" t="t" r="r" b="b"/>
              <a:pathLst>
                <a:path w="55245" h="37464">
                  <a:moveTo>
                    <a:pt x="0" y="0"/>
                  </a:moveTo>
                  <a:lnTo>
                    <a:pt x="54864" y="0"/>
                  </a:lnTo>
                  <a:lnTo>
                    <a:pt x="54864" y="37337"/>
                  </a:lnTo>
                </a:path>
              </a:pathLst>
            </a:custGeom>
            <a:ln w="3175">
              <a:solidFill>
                <a:srgbClr val="3F3F7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74" name="object 22074"/>
            <p:cNvSpPr/>
            <p:nvPr/>
          </p:nvSpPr>
          <p:spPr>
            <a:xfrm>
              <a:off x="5533237" y="5900928"/>
              <a:ext cx="0" cy="89535"/>
            </a:xfrm>
            <a:custGeom>
              <a:avLst/>
              <a:gdLst/>
              <a:ahLst/>
              <a:cxnLst/>
              <a:rect l="l" t="t" r="r" b="b"/>
              <a:pathLst>
                <a:path h="89535">
                  <a:moveTo>
                    <a:pt x="0" y="0"/>
                  </a:moveTo>
                  <a:lnTo>
                    <a:pt x="0" y="89154"/>
                  </a:lnTo>
                </a:path>
              </a:pathLst>
            </a:custGeom>
            <a:ln w="3175">
              <a:solidFill>
                <a:srgbClr val="3F3F7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75" name="object 22075"/>
            <p:cNvSpPr/>
            <p:nvPr/>
          </p:nvSpPr>
          <p:spPr>
            <a:xfrm>
              <a:off x="5478373" y="6028182"/>
              <a:ext cx="55244" cy="37465"/>
            </a:xfrm>
            <a:custGeom>
              <a:avLst/>
              <a:gdLst/>
              <a:ahLst/>
              <a:cxnLst/>
              <a:rect l="l" t="t" r="r" b="b"/>
              <a:pathLst>
                <a:path w="55245" h="37464">
                  <a:moveTo>
                    <a:pt x="54863" y="0"/>
                  </a:moveTo>
                  <a:lnTo>
                    <a:pt x="54863" y="37338"/>
                  </a:lnTo>
                  <a:lnTo>
                    <a:pt x="0" y="37338"/>
                  </a:lnTo>
                </a:path>
              </a:pathLst>
            </a:custGeom>
            <a:ln w="3175">
              <a:solidFill>
                <a:srgbClr val="3F3F7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76" name="object 22076"/>
            <p:cNvSpPr/>
            <p:nvPr/>
          </p:nvSpPr>
          <p:spPr>
            <a:xfrm>
              <a:off x="5351119" y="6065520"/>
              <a:ext cx="89535" cy="0"/>
            </a:xfrm>
            <a:custGeom>
              <a:avLst/>
              <a:gdLst/>
              <a:ahLst/>
              <a:cxnLst/>
              <a:rect l="l" t="t" r="r" b="b"/>
              <a:pathLst>
                <a:path w="89535">
                  <a:moveTo>
                    <a:pt x="891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F3F7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77" name="object 22077"/>
            <p:cNvSpPr/>
            <p:nvPr/>
          </p:nvSpPr>
          <p:spPr>
            <a:xfrm>
              <a:off x="5223865" y="6065520"/>
              <a:ext cx="89535" cy="0"/>
            </a:xfrm>
            <a:custGeom>
              <a:avLst/>
              <a:gdLst/>
              <a:ahLst/>
              <a:cxnLst/>
              <a:rect l="l" t="t" r="r" b="b"/>
              <a:pathLst>
                <a:path w="89535">
                  <a:moveTo>
                    <a:pt x="891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F3F7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78" name="object 22078"/>
            <p:cNvSpPr/>
            <p:nvPr/>
          </p:nvSpPr>
          <p:spPr>
            <a:xfrm>
              <a:off x="5096611" y="6065520"/>
              <a:ext cx="89535" cy="0"/>
            </a:xfrm>
            <a:custGeom>
              <a:avLst/>
              <a:gdLst/>
              <a:ahLst/>
              <a:cxnLst/>
              <a:rect l="l" t="t" r="r" b="b"/>
              <a:pathLst>
                <a:path w="89535">
                  <a:moveTo>
                    <a:pt x="891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F3F7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79" name="object 22079"/>
            <p:cNvSpPr/>
            <p:nvPr/>
          </p:nvSpPr>
          <p:spPr>
            <a:xfrm>
              <a:off x="4969357" y="6065520"/>
              <a:ext cx="89535" cy="0"/>
            </a:xfrm>
            <a:custGeom>
              <a:avLst/>
              <a:gdLst/>
              <a:ahLst/>
              <a:cxnLst/>
              <a:rect l="l" t="t" r="r" b="b"/>
              <a:pathLst>
                <a:path w="89535">
                  <a:moveTo>
                    <a:pt x="891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F3F7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80" name="object 22080"/>
            <p:cNvSpPr/>
            <p:nvPr/>
          </p:nvSpPr>
          <p:spPr>
            <a:xfrm>
              <a:off x="4842103" y="6065520"/>
              <a:ext cx="89535" cy="0"/>
            </a:xfrm>
            <a:custGeom>
              <a:avLst/>
              <a:gdLst/>
              <a:ahLst/>
              <a:cxnLst/>
              <a:rect l="l" t="t" r="r" b="b"/>
              <a:pathLst>
                <a:path w="89535">
                  <a:moveTo>
                    <a:pt x="891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F3F7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81" name="object 22081"/>
            <p:cNvSpPr/>
            <p:nvPr/>
          </p:nvSpPr>
          <p:spPr>
            <a:xfrm>
              <a:off x="4749139" y="6028182"/>
              <a:ext cx="55244" cy="37465"/>
            </a:xfrm>
            <a:custGeom>
              <a:avLst/>
              <a:gdLst/>
              <a:ahLst/>
              <a:cxnLst/>
              <a:rect l="l" t="t" r="r" b="b"/>
              <a:pathLst>
                <a:path w="55245" h="37464">
                  <a:moveTo>
                    <a:pt x="54863" y="37337"/>
                  </a:moveTo>
                  <a:lnTo>
                    <a:pt x="0" y="37337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3F3F7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82" name="object 22082"/>
            <p:cNvSpPr/>
            <p:nvPr/>
          </p:nvSpPr>
          <p:spPr>
            <a:xfrm>
              <a:off x="4749139" y="5900928"/>
              <a:ext cx="0" cy="89535"/>
            </a:xfrm>
            <a:custGeom>
              <a:avLst/>
              <a:gdLst/>
              <a:ahLst/>
              <a:cxnLst/>
              <a:rect l="l" t="t" r="r" b="b"/>
              <a:pathLst>
                <a:path h="89535">
                  <a:moveTo>
                    <a:pt x="0" y="891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F3F7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2083" name="object 22083"/>
          <p:cNvSpPr/>
          <p:nvPr/>
        </p:nvSpPr>
        <p:spPr>
          <a:xfrm>
            <a:off x="5968822" y="5948454"/>
            <a:ext cx="0" cy="47087"/>
          </a:xfrm>
          <a:custGeom>
            <a:avLst/>
            <a:gdLst/>
            <a:ahLst/>
            <a:cxnLst/>
            <a:rect l="l" t="t" r="r" b="b"/>
            <a:pathLst>
              <a:path h="37464">
                <a:moveTo>
                  <a:pt x="0" y="37337"/>
                </a:moveTo>
                <a:lnTo>
                  <a:pt x="0" y="0"/>
                </a:lnTo>
              </a:path>
            </a:pathLst>
          </a:custGeom>
          <a:ln w="3175">
            <a:solidFill>
              <a:srgbClr val="3F3F7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84" name="object 22084"/>
          <p:cNvSpPr/>
          <p:nvPr/>
        </p:nvSpPr>
        <p:spPr>
          <a:xfrm>
            <a:off x="10226271" y="7787233"/>
            <a:ext cx="0" cy="17558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0" y="0"/>
                </a:moveTo>
                <a:lnTo>
                  <a:pt x="0" y="1371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2085" name="object 22085"/>
          <p:cNvGrpSpPr/>
          <p:nvPr/>
        </p:nvGrpSpPr>
        <p:grpSpPr>
          <a:xfrm>
            <a:off x="5627881" y="7968238"/>
            <a:ext cx="504388" cy="1075015"/>
            <a:chOff x="4477867" y="7432547"/>
            <a:chExt cx="401320" cy="855344"/>
          </a:xfrm>
        </p:grpSpPr>
        <p:sp>
          <p:nvSpPr>
            <p:cNvPr id="22086" name="object 22086"/>
            <p:cNvSpPr/>
            <p:nvPr/>
          </p:nvSpPr>
          <p:spPr>
            <a:xfrm>
              <a:off x="4478629" y="7433309"/>
              <a:ext cx="399415" cy="853440"/>
            </a:xfrm>
            <a:custGeom>
              <a:avLst/>
              <a:gdLst/>
              <a:ahLst/>
              <a:cxnLst/>
              <a:rect l="l" t="t" r="r" b="b"/>
              <a:pathLst>
                <a:path w="399414" h="853440">
                  <a:moveTo>
                    <a:pt x="399288" y="853440"/>
                  </a:moveTo>
                  <a:lnTo>
                    <a:pt x="399288" y="0"/>
                  </a:lnTo>
                  <a:lnTo>
                    <a:pt x="0" y="0"/>
                  </a:lnTo>
                  <a:lnTo>
                    <a:pt x="0" y="853440"/>
                  </a:lnTo>
                  <a:lnTo>
                    <a:pt x="399288" y="853440"/>
                  </a:lnTo>
                  <a:close/>
                </a:path>
              </a:pathLst>
            </a:custGeom>
            <a:solidFill>
              <a:srgbClr val="E3E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87" name="object 22087"/>
            <p:cNvSpPr/>
            <p:nvPr/>
          </p:nvSpPr>
          <p:spPr>
            <a:xfrm>
              <a:off x="4478629" y="7433309"/>
              <a:ext cx="53340" cy="0"/>
            </a:xfrm>
            <a:custGeom>
              <a:avLst/>
              <a:gdLst/>
              <a:ahLst/>
              <a:cxnLst/>
              <a:rect l="l" t="t" r="r" b="b"/>
              <a:pathLst>
                <a:path w="53339">
                  <a:moveTo>
                    <a:pt x="0" y="0"/>
                  </a:moveTo>
                  <a:lnTo>
                    <a:pt x="53340" y="0"/>
                  </a:lnTo>
                </a:path>
              </a:pathLst>
            </a:custGeom>
            <a:ln w="3175">
              <a:solidFill>
                <a:srgbClr val="3F3F7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88" name="object 22088"/>
            <p:cNvSpPr/>
            <p:nvPr/>
          </p:nvSpPr>
          <p:spPr>
            <a:xfrm>
              <a:off x="4570069" y="7433309"/>
              <a:ext cx="89535" cy="0"/>
            </a:xfrm>
            <a:custGeom>
              <a:avLst/>
              <a:gdLst/>
              <a:ahLst/>
              <a:cxnLst/>
              <a:rect l="l" t="t" r="r" b="b"/>
              <a:pathLst>
                <a:path w="89535">
                  <a:moveTo>
                    <a:pt x="0" y="0"/>
                  </a:moveTo>
                  <a:lnTo>
                    <a:pt x="89154" y="0"/>
                  </a:lnTo>
                </a:path>
              </a:pathLst>
            </a:custGeom>
            <a:ln w="3175">
              <a:solidFill>
                <a:srgbClr val="3F3F7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89" name="object 22089"/>
            <p:cNvSpPr/>
            <p:nvPr/>
          </p:nvSpPr>
          <p:spPr>
            <a:xfrm>
              <a:off x="4697323" y="7433309"/>
              <a:ext cx="89535" cy="0"/>
            </a:xfrm>
            <a:custGeom>
              <a:avLst/>
              <a:gdLst/>
              <a:ahLst/>
              <a:cxnLst/>
              <a:rect l="l" t="t" r="r" b="b"/>
              <a:pathLst>
                <a:path w="89535">
                  <a:moveTo>
                    <a:pt x="0" y="0"/>
                  </a:moveTo>
                  <a:lnTo>
                    <a:pt x="89154" y="0"/>
                  </a:lnTo>
                </a:path>
              </a:pathLst>
            </a:custGeom>
            <a:ln w="3175">
              <a:solidFill>
                <a:srgbClr val="3F3F7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90" name="object 22090"/>
            <p:cNvSpPr/>
            <p:nvPr/>
          </p:nvSpPr>
          <p:spPr>
            <a:xfrm>
              <a:off x="4824577" y="7433309"/>
              <a:ext cx="53340" cy="89535"/>
            </a:xfrm>
            <a:custGeom>
              <a:avLst/>
              <a:gdLst/>
              <a:ahLst/>
              <a:cxnLst/>
              <a:rect l="l" t="t" r="r" b="b"/>
              <a:pathLst>
                <a:path w="53339" h="89534">
                  <a:moveTo>
                    <a:pt x="0" y="0"/>
                  </a:moveTo>
                  <a:lnTo>
                    <a:pt x="53340" y="0"/>
                  </a:lnTo>
                  <a:lnTo>
                    <a:pt x="53340" y="89154"/>
                  </a:lnTo>
                </a:path>
              </a:pathLst>
            </a:custGeom>
            <a:ln w="3175">
              <a:solidFill>
                <a:srgbClr val="3F3F7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91" name="object 22091"/>
            <p:cNvSpPr/>
            <p:nvPr/>
          </p:nvSpPr>
          <p:spPr>
            <a:xfrm>
              <a:off x="4877917" y="7560563"/>
              <a:ext cx="0" cy="89535"/>
            </a:xfrm>
            <a:custGeom>
              <a:avLst/>
              <a:gdLst/>
              <a:ahLst/>
              <a:cxnLst/>
              <a:rect l="l" t="t" r="r" b="b"/>
              <a:pathLst>
                <a:path h="89534">
                  <a:moveTo>
                    <a:pt x="0" y="0"/>
                  </a:moveTo>
                  <a:lnTo>
                    <a:pt x="0" y="89154"/>
                  </a:lnTo>
                </a:path>
              </a:pathLst>
            </a:custGeom>
            <a:ln w="3175">
              <a:solidFill>
                <a:srgbClr val="3F3F7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92" name="object 22092"/>
            <p:cNvSpPr/>
            <p:nvPr/>
          </p:nvSpPr>
          <p:spPr>
            <a:xfrm>
              <a:off x="4877917" y="7687817"/>
              <a:ext cx="0" cy="89535"/>
            </a:xfrm>
            <a:custGeom>
              <a:avLst/>
              <a:gdLst/>
              <a:ahLst/>
              <a:cxnLst/>
              <a:rect l="l" t="t" r="r" b="b"/>
              <a:pathLst>
                <a:path h="89534">
                  <a:moveTo>
                    <a:pt x="0" y="0"/>
                  </a:moveTo>
                  <a:lnTo>
                    <a:pt x="0" y="89153"/>
                  </a:lnTo>
                </a:path>
              </a:pathLst>
            </a:custGeom>
            <a:ln w="3175">
              <a:solidFill>
                <a:srgbClr val="3F3F7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93" name="object 22093"/>
            <p:cNvSpPr/>
            <p:nvPr/>
          </p:nvSpPr>
          <p:spPr>
            <a:xfrm>
              <a:off x="4877917" y="7815071"/>
              <a:ext cx="0" cy="89535"/>
            </a:xfrm>
            <a:custGeom>
              <a:avLst/>
              <a:gdLst/>
              <a:ahLst/>
              <a:cxnLst/>
              <a:rect l="l" t="t" r="r" b="b"/>
              <a:pathLst>
                <a:path h="89534">
                  <a:moveTo>
                    <a:pt x="0" y="0"/>
                  </a:moveTo>
                  <a:lnTo>
                    <a:pt x="0" y="89153"/>
                  </a:lnTo>
                </a:path>
              </a:pathLst>
            </a:custGeom>
            <a:ln w="3175">
              <a:solidFill>
                <a:srgbClr val="3F3F7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94" name="object 22094"/>
            <p:cNvSpPr/>
            <p:nvPr/>
          </p:nvSpPr>
          <p:spPr>
            <a:xfrm>
              <a:off x="4877917" y="7942325"/>
              <a:ext cx="0" cy="89535"/>
            </a:xfrm>
            <a:custGeom>
              <a:avLst/>
              <a:gdLst/>
              <a:ahLst/>
              <a:cxnLst/>
              <a:rect l="l" t="t" r="r" b="b"/>
              <a:pathLst>
                <a:path h="89534">
                  <a:moveTo>
                    <a:pt x="0" y="0"/>
                  </a:moveTo>
                  <a:lnTo>
                    <a:pt x="0" y="89154"/>
                  </a:lnTo>
                </a:path>
              </a:pathLst>
            </a:custGeom>
            <a:ln w="3175">
              <a:solidFill>
                <a:srgbClr val="3F3F7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95" name="object 22095"/>
            <p:cNvSpPr/>
            <p:nvPr/>
          </p:nvSpPr>
          <p:spPr>
            <a:xfrm>
              <a:off x="4877917" y="8069579"/>
              <a:ext cx="0" cy="89535"/>
            </a:xfrm>
            <a:custGeom>
              <a:avLst/>
              <a:gdLst/>
              <a:ahLst/>
              <a:cxnLst/>
              <a:rect l="l" t="t" r="r" b="b"/>
              <a:pathLst>
                <a:path h="89534">
                  <a:moveTo>
                    <a:pt x="0" y="0"/>
                  </a:moveTo>
                  <a:lnTo>
                    <a:pt x="0" y="89154"/>
                  </a:lnTo>
                </a:path>
              </a:pathLst>
            </a:custGeom>
            <a:ln w="3175">
              <a:solidFill>
                <a:srgbClr val="3F3F7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96" name="object 22096"/>
            <p:cNvSpPr/>
            <p:nvPr/>
          </p:nvSpPr>
          <p:spPr>
            <a:xfrm>
              <a:off x="4877917" y="8196833"/>
              <a:ext cx="0" cy="89535"/>
            </a:xfrm>
            <a:custGeom>
              <a:avLst/>
              <a:gdLst/>
              <a:ahLst/>
              <a:cxnLst/>
              <a:rect l="l" t="t" r="r" b="b"/>
              <a:pathLst>
                <a:path h="89534">
                  <a:moveTo>
                    <a:pt x="0" y="0"/>
                  </a:moveTo>
                  <a:lnTo>
                    <a:pt x="0" y="89154"/>
                  </a:lnTo>
                </a:path>
              </a:pathLst>
            </a:custGeom>
            <a:ln w="3175">
              <a:solidFill>
                <a:srgbClr val="3F3F7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97" name="object 22097"/>
            <p:cNvSpPr/>
            <p:nvPr/>
          </p:nvSpPr>
          <p:spPr>
            <a:xfrm>
              <a:off x="4824577" y="8285225"/>
              <a:ext cx="53340" cy="1905"/>
            </a:xfrm>
            <a:custGeom>
              <a:avLst/>
              <a:gdLst/>
              <a:ahLst/>
              <a:cxnLst/>
              <a:rect l="l" t="t" r="r" b="b"/>
              <a:pathLst>
                <a:path w="53339" h="1904">
                  <a:moveTo>
                    <a:pt x="53339" y="0"/>
                  </a:moveTo>
                  <a:lnTo>
                    <a:pt x="53339" y="1524"/>
                  </a:lnTo>
                  <a:lnTo>
                    <a:pt x="0" y="1524"/>
                  </a:lnTo>
                </a:path>
              </a:pathLst>
            </a:custGeom>
            <a:ln w="3175">
              <a:solidFill>
                <a:srgbClr val="3F3F7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98" name="object 22098"/>
            <p:cNvSpPr/>
            <p:nvPr/>
          </p:nvSpPr>
          <p:spPr>
            <a:xfrm>
              <a:off x="4697323" y="8286749"/>
              <a:ext cx="89535" cy="0"/>
            </a:xfrm>
            <a:custGeom>
              <a:avLst/>
              <a:gdLst/>
              <a:ahLst/>
              <a:cxnLst/>
              <a:rect l="l" t="t" r="r" b="b"/>
              <a:pathLst>
                <a:path w="89535">
                  <a:moveTo>
                    <a:pt x="891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F3F7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99" name="object 22099"/>
            <p:cNvSpPr/>
            <p:nvPr/>
          </p:nvSpPr>
          <p:spPr>
            <a:xfrm>
              <a:off x="4570069" y="8286749"/>
              <a:ext cx="89535" cy="0"/>
            </a:xfrm>
            <a:custGeom>
              <a:avLst/>
              <a:gdLst/>
              <a:ahLst/>
              <a:cxnLst/>
              <a:rect l="l" t="t" r="r" b="b"/>
              <a:pathLst>
                <a:path w="89535">
                  <a:moveTo>
                    <a:pt x="891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F3F7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00" name="object 22100"/>
            <p:cNvSpPr/>
            <p:nvPr/>
          </p:nvSpPr>
          <p:spPr>
            <a:xfrm>
              <a:off x="4478629" y="8197595"/>
              <a:ext cx="53340" cy="89535"/>
            </a:xfrm>
            <a:custGeom>
              <a:avLst/>
              <a:gdLst/>
              <a:ahLst/>
              <a:cxnLst/>
              <a:rect l="l" t="t" r="r" b="b"/>
              <a:pathLst>
                <a:path w="53339" h="89534">
                  <a:moveTo>
                    <a:pt x="53339" y="89154"/>
                  </a:moveTo>
                  <a:lnTo>
                    <a:pt x="0" y="8915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3F3F7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01" name="object 22101"/>
            <p:cNvSpPr/>
            <p:nvPr/>
          </p:nvSpPr>
          <p:spPr>
            <a:xfrm>
              <a:off x="4478629" y="8070341"/>
              <a:ext cx="0" cy="89535"/>
            </a:xfrm>
            <a:custGeom>
              <a:avLst/>
              <a:gdLst/>
              <a:ahLst/>
              <a:cxnLst/>
              <a:rect l="l" t="t" r="r" b="b"/>
              <a:pathLst>
                <a:path h="89534">
                  <a:moveTo>
                    <a:pt x="0" y="891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F3F7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02" name="object 22102"/>
            <p:cNvSpPr/>
            <p:nvPr/>
          </p:nvSpPr>
          <p:spPr>
            <a:xfrm>
              <a:off x="4478629" y="7943087"/>
              <a:ext cx="0" cy="89535"/>
            </a:xfrm>
            <a:custGeom>
              <a:avLst/>
              <a:gdLst/>
              <a:ahLst/>
              <a:cxnLst/>
              <a:rect l="l" t="t" r="r" b="b"/>
              <a:pathLst>
                <a:path h="89534">
                  <a:moveTo>
                    <a:pt x="0" y="8915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F3F7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03" name="object 22103"/>
            <p:cNvSpPr/>
            <p:nvPr/>
          </p:nvSpPr>
          <p:spPr>
            <a:xfrm>
              <a:off x="4478629" y="7815833"/>
              <a:ext cx="0" cy="89535"/>
            </a:xfrm>
            <a:custGeom>
              <a:avLst/>
              <a:gdLst/>
              <a:ahLst/>
              <a:cxnLst/>
              <a:rect l="l" t="t" r="r" b="b"/>
              <a:pathLst>
                <a:path h="89534">
                  <a:moveTo>
                    <a:pt x="0" y="8915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F3F7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04" name="object 22104"/>
            <p:cNvSpPr/>
            <p:nvPr/>
          </p:nvSpPr>
          <p:spPr>
            <a:xfrm>
              <a:off x="4478629" y="7688579"/>
              <a:ext cx="0" cy="89535"/>
            </a:xfrm>
            <a:custGeom>
              <a:avLst/>
              <a:gdLst/>
              <a:ahLst/>
              <a:cxnLst/>
              <a:rect l="l" t="t" r="r" b="b"/>
              <a:pathLst>
                <a:path h="89534">
                  <a:moveTo>
                    <a:pt x="0" y="8915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F3F7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05" name="object 22105"/>
            <p:cNvSpPr/>
            <p:nvPr/>
          </p:nvSpPr>
          <p:spPr>
            <a:xfrm>
              <a:off x="4478629" y="7561325"/>
              <a:ext cx="0" cy="89535"/>
            </a:xfrm>
            <a:custGeom>
              <a:avLst/>
              <a:gdLst/>
              <a:ahLst/>
              <a:cxnLst/>
              <a:rect l="l" t="t" r="r" b="b"/>
              <a:pathLst>
                <a:path h="89534">
                  <a:moveTo>
                    <a:pt x="0" y="891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F3F7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06" name="object 22106"/>
            <p:cNvSpPr/>
            <p:nvPr/>
          </p:nvSpPr>
          <p:spPr>
            <a:xfrm>
              <a:off x="4478629" y="7434071"/>
              <a:ext cx="0" cy="89535"/>
            </a:xfrm>
            <a:custGeom>
              <a:avLst/>
              <a:gdLst/>
              <a:ahLst/>
              <a:cxnLst/>
              <a:rect l="l" t="t" r="r" b="b"/>
              <a:pathLst>
                <a:path h="89534">
                  <a:moveTo>
                    <a:pt x="0" y="891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F3F7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07" name="object 22107"/>
            <p:cNvSpPr/>
            <p:nvPr/>
          </p:nvSpPr>
          <p:spPr>
            <a:xfrm>
              <a:off x="4478629" y="7433309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52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F3F7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2108" name="object 22108"/>
          <p:cNvGrpSpPr/>
          <p:nvPr/>
        </p:nvGrpSpPr>
        <p:grpSpPr>
          <a:xfrm>
            <a:off x="6919657" y="7937433"/>
            <a:ext cx="2972057" cy="1223460"/>
            <a:chOff x="5505678" y="7408036"/>
            <a:chExt cx="2364740" cy="973455"/>
          </a:xfrm>
        </p:grpSpPr>
        <p:sp>
          <p:nvSpPr>
            <p:cNvPr id="22109" name="object 22109"/>
            <p:cNvSpPr/>
            <p:nvPr/>
          </p:nvSpPr>
          <p:spPr>
            <a:xfrm>
              <a:off x="7627213" y="8138159"/>
              <a:ext cx="240029" cy="240029"/>
            </a:xfrm>
            <a:custGeom>
              <a:avLst/>
              <a:gdLst/>
              <a:ahLst/>
              <a:cxnLst/>
              <a:rect l="l" t="t" r="r" b="b"/>
              <a:pathLst>
                <a:path w="240029" h="240029">
                  <a:moveTo>
                    <a:pt x="240029" y="240029"/>
                  </a:moveTo>
                  <a:lnTo>
                    <a:pt x="240029" y="0"/>
                  </a:lnTo>
                  <a:lnTo>
                    <a:pt x="0" y="0"/>
                  </a:lnTo>
                  <a:lnTo>
                    <a:pt x="0" y="240029"/>
                  </a:lnTo>
                  <a:lnTo>
                    <a:pt x="240029" y="240029"/>
                  </a:lnTo>
                  <a:close/>
                </a:path>
              </a:pathLst>
            </a:custGeom>
            <a:solidFill>
              <a:srgbClr val="FFF7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10" name="object 22110"/>
            <p:cNvSpPr/>
            <p:nvPr/>
          </p:nvSpPr>
          <p:spPr>
            <a:xfrm>
              <a:off x="7627213" y="8138159"/>
              <a:ext cx="240029" cy="240029"/>
            </a:xfrm>
            <a:custGeom>
              <a:avLst/>
              <a:gdLst/>
              <a:ahLst/>
              <a:cxnLst/>
              <a:rect l="l" t="t" r="r" b="b"/>
              <a:pathLst>
                <a:path w="240029" h="240029">
                  <a:moveTo>
                    <a:pt x="240029" y="240029"/>
                  </a:moveTo>
                  <a:lnTo>
                    <a:pt x="240029" y="0"/>
                  </a:lnTo>
                  <a:lnTo>
                    <a:pt x="0" y="0"/>
                  </a:lnTo>
                  <a:lnTo>
                    <a:pt x="0" y="240029"/>
                  </a:lnTo>
                  <a:lnTo>
                    <a:pt x="240029" y="240029"/>
                  </a:lnTo>
                  <a:close/>
                </a:path>
              </a:pathLst>
            </a:custGeom>
            <a:ln w="6096">
              <a:solidFill>
                <a:srgbClr val="3F3F7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11" name="object 22111"/>
            <p:cNvSpPr/>
            <p:nvPr/>
          </p:nvSpPr>
          <p:spPr>
            <a:xfrm>
              <a:off x="7387183" y="8138159"/>
              <a:ext cx="240029" cy="240029"/>
            </a:xfrm>
            <a:custGeom>
              <a:avLst/>
              <a:gdLst/>
              <a:ahLst/>
              <a:cxnLst/>
              <a:rect l="l" t="t" r="r" b="b"/>
              <a:pathLst>
                <a:path w="240029" h="240029">
                  <a:moveTo>
                    <a:pt x="240029" y="240029"/>
                  </a:moveTo>
                  <a:lnTo>
                    <a:pt x="240029" y="0"/>
                  </a:lnTo>
                  <a:lnTo>
                    <a:pt x="0" y="0"/>
                  </a:lnTo>
                  <a:lnTo>
                    <a:pt x="0" y="240029"/>
                  </a:lnTo>
                  <a:lnTo>
                    <a:pt x="240029" y="240029"/>
                  </a:lnTo>
                  <a:close/>
                </a:path>
              </a:pathLst>
            </a:custGeom>
            <a:solidFill>
              <a:srgbClr val="FFF7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12" name="object 22112"/>
            <p:cNvSpPr/>
            <p:nvPr/>
          </p:nvSpPr>
          <p:spPr>
            <a:xfrm>
              <a:off x="7387183" y="8138159"/>
              <a:ext cx="240029" cy="240029"/>
            </a:xfrm>
            <a:custGeom>
              <a:avLst/>
              <a:gdLst/>
              <a:ahLst/>
              <a:cxnLst/>
              <a:rect l="l" t="t" r="r" b="b"/>
              <a:pathLst>
                <a:path w="240029" h="240029">
                  <a:moveTo>
                    <a:pt x="240029" y="240029"/>
                  </a:moveTo>
                  <a:lnTo>
                    <a:pt x="240029" y="0"/>
                  </a:lnTo>
                  <a:lnTo>
                    <a:pt x="0" y="0"/>
                  </a:lnTo>
                  <a:lnTo>
                    <a:pt x="0" y="240029"/>
                  </a:lnTo>
                  <a:lnTo>
                    <a:pt x="240029" y="240029"/>
                  </a:lnTo>
                  <a:close/>
                </a:path>
              </a:pathLst>
            </a:custGeom>
            <a:ln w="6096">
              <a:solidFill>
                <a:srgbClr val="3F3F7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13" name="object 22113"/>
            <p:cNvSpPr/>
            <p:nvPr/>
          </p:nvSpPr>
          <p:spPr>
            <a:xfrm>
              <a:off x="5746597" y="7411211"/>
              <a:ext cx="158750" cy="238125"/>
            </a:xfrm>
            <a:custGeom>
              <a:avLst/>
              <a:gdLst/>
              <a:ahLst/>
              <a:cxnLst/>
              <a:rect l="l" t="t" r="r" b="b"/>
              <a:pathLst>
                <a:path w="158750" h="238125">
                  <a:moveTo>
                    <a:pt x="158496" y="237744"/>
                  </a:moveTo>
                  <a:lnTo>
                    <a:pt x="158496" y="0"/>
                  </a:lnTo>
                  <a:lnTo>
                    <a:pt x="0" y="0"/>
                  </a:lnTo>
                  <a:lnTo>
                    <a:pt x="0" y="237744"/>
                  </a:lnTo>
                  <a:lnTo>
                    <a:pt x="158496" y="237744"/>
                  </a:lnTo>
                  <a:close/>
                </a:path>
              </a:pathLst>
            </a:custGeom>
            <a:solidFill>
              <a:srgbClr val="FFCCE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14" name="object 22114"/>
            <p:cNvSpPr/>
            <p:nvPr/>
          </p:nvSpPr>
          <p:spPr>
            <a:xfrm>
              <a:off x="5746597" y="7411211"/>
              <a:ext cx="158750" cy="238125"/>
            </a:xfrm>
            <a:custGeom>
              <a:avLst/>
              <a:gdLst/>
              <a:ahLst/>
              <a:cxnLst/>
              <a:rect l="l" t="t" r="r" b="b"/>
              <a:pathLst>
                <a:path w="158750" h="238125">
                  <a:moveTo>
                    <a:pt x="158496" y="237744"/>
                  </a:moveTo>
                  <a:lnTo>
                    <a:pt x="158496" y="0"/>
                  </a:lnTo>
                  <a:lnTo>
                    <a:pt x="0" y="0"/>
                  </a:lnTo>
                  <a:lnTo>
                    <a:pt x="0" y="237744"/>
                  </a:lnTo>
                  <a:lnTo>
                    <a:pt x="158496" y="237744"/>
                  </a:lnTo>
                  <a:close/>
                </a:path>
              </a:pathLst>
            </a:custGeom>
            <a:ln w="6096">
              <a:solidFill>
                <a:srgbClr val="3F3F7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15" name="object 22115"/>
            <p:cNvSpPr/>
            <p:nvPr/>
          </p:nvSpPr>
          <p:spPr>
            <a:xfrm>
              <a:off x="5905093" y="7411211"/>
              <a:ext cx="317500" cy="238125"/>
            </a:xfrm>
            <a:custGeom>
              <a:avLst/>
              <a:gdLst/>
              <a:ahLst/>
              <a:cxnLst/>
              <a:rect l="l" t="t" r="r" b="b"/>
              <a:pathLst>
                <a:path w="317500" h="238125">
                  <a:moveTo>
                    <a:pt x="316991" y="237744"/>
                  </a:moveTo>
                  <a:lnTo>
                    <a:pt x="316991" y="0"/>
                  </a:lnTo>
                  <a:lnTo>
                    <a:pt x="0" y="0"/>
                  </a:lnTo>
                  <a:lnTo>
                    <a:pt x="0" y="237744"/>
                  </a:lnTo>
                  <a:lnTo>
                    <a:pt x="316991" y="237744"/>
                  </a:lnTo>
                  <a:close/>
                </a:path>
              </a:pathLst>
            </a:custGeom>
            <a:solidFill>
              <a:srgbClr val="FFCCE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16" name="object 22116"/>
            <p:cNvSpPr/>
            <p:nvPr/>
          </p:nvSpPr>
          <p:spPr>
            <a:xfrm>
              <a:off x="5905093" y="7411211"/>
              <a:ext cx="317500" cy="238125"/>
            </a:xfrm>
            <a:custGeom>
              <a:avLst/>
              <a:gdLst/>
              <a:ahLst/>
              <a:cxnLst/>
              <a:rect l="l" t="t" r="r" b="b"/>
              <a:pathLst>
                <a:path w="317500" h="238125">
                  <a:moveTo>
                    <a:pt x="316991" y="237744"/>
                  </a:moveTo>
                  <a:lnTo>
                    <a:pt x="316991" y="0"/>
                  </a:lnTo>
                  <a:lnTo>
                    <a:pt x="0" y="0"/>
                  </a:lnTo>
                  <a:lnTo>
                    <a:pt x="0" y="237744"/>
                  </a:lnTo>
                  <a:lnTo>
                    <a:pt x="316991" y="237744"/>
                  </a:lnTo>
                  <a:close/>
                </a:path>
              </a:pathLst>
            </a:custGeom>
            <a:ln w="6096">
              <a:solidFill>
                <a:srgbClr val="3F3F7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2117" name="object 22117"/>
            <p:cNvPicPr/>
            <p:nvPr/>
          </p:nvPicPr>
          <p:blipFill>
            <a:blip r:embed="rId123" cstate="print"/>
            <a:stretch>
              <a:fillRect/>
            </a:stretch>
          </p:blipFill>
          <p:spPr>
            <a:xfrm>
              <a:off x="6219037" y="7408163"/>
              <a:ext cx="480821" cy="243840"/>
            </a:xfrm>
            <a:prstGeom prst="rect">
              <a:avLst/>
            </a:prstGeom>
          </p:spPr>
        </p:pic>
        <p:sp>
          <p:nvSpPr>
            <p:cNvPr id="22118" name="object 22118"/>
            <p:cNvSpPr/>
            <p:nvPr/>
          </p:nvSpPr>
          <p:spPr>
            <a:xfrm>
              <a:off x="5882995" y="7978139"/>
              <a:ext cx="864235" cy="400050"/>
            </a:xfrm>
            <a:custGeom>
              <a:avLst/>
              <a:gdLst/>
              <a:ahLst/>
              <a:cxnLst/>
              <a:rect l="l" t="t" r="r" b="b"/>
              <a:pathLst>
                <a:path w="864234" h="400050">
                  <a:moveTo>
                    <a:pt x="864107" y="400050"/>
                  </a:moveTo>
                  <a:lnTo>
                    <a:pt x="864107" y="0"/>
                  </a:lnTo>
                  <a:lnTo>
                    <a:pt x="0" y="0"/>
                  </a:lnTo>
                  <a:lnTo>
                    <a:pt x="0" y="400050"/>
                  </a:lnTo>
                  <a:lnTo>
                    <a:pt x="864107" y="400050"/>
                  </a:lnTo>
                  <a:close/>
                </a:path>
              </a:pathLst>
            </a:custGeom>
            <a:solidFill>
              <a:srgbClr val="FFF7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19" name="object 22119"/>
            <p:cNvSpPr/>
            <p:nvPr/>
          </p:nvSpPr>
          <p:spPr>
            <a:xfrm>
              <a:off x="5882995" y="7978139"/>
              <a:ext cx="864235" cy="400050"/>
            </a:xfrm>
            <a:custGeom>
              <a:avLst/>
              <a:gdLst/>
              <a:ahLst/>
              <a:cxnLst/>
              <a:rect l="l" t="t" r="r" b="b"/>
              <a:pathLst>
                <a:path w="864234" h="400050">
                  <a:moveTo>
                    <a:pt x="864107" y="400050"/>
                  </a:moveTo>
                  <a:lnTo>
                    <a:pt x="864107" y="0"/>
                  </a:lnTo>
                  <a:lnTo>
                    <a:pt x="0" y="0"/>
                  </a:lnTo>
                  <a:lnTo>
                    <a:pt x="0" y="400050"/>
                  </a:lnTo>
                  <a:lnTo>
                    <a:pt x="864107" y="400050"/>
                  </a:lnTo>
                  <a:close/>
                </a:path>
              </a:pathLst>
            </a:custGeom>
            <a:ln w="6096">
              <a:solidFill>
                <a:srgbClr val="3F3F7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20" name="object 22120"/>
            <p:cNvSpPr/>
            <p:nvPr/>
          </p:nvSpPr>
          <p:spPr>
            <a:xfrm>
              <a:off x="5508853" y="7411211"/>
              <a:ext cx="238125" cy="238125"/>
            </a:xfrm>
            <a:custGeom>
              <a:avLst/>
              <a:gdLst/>
              <a:ahLst/>
              <a:cxnLst/>
              <a:rect l="l" t="t" r="r" b="b"/>
              <a:pathLst>
                <a:path w="238125" h="238125">
                  <a:moveTo>
                    <a:pt x="237743" y="237744"/>
                  </a:moveTo>
                  <a:lnTo>
                    <a:pt x="237743" y="0"/>
                  </a:lnTo>
                  <a:lnTo>
                    <a:pt x="0" y="0"/>
                  </a:lnTo>
                  <a:lnTo>
                    <a:pt x="0" y="237744"/>
                  </a:lnTo>
                  <a:lnTo>
                    <a:pt x="237743" y="237744"/>
                  </a:lnTo>
                  <a:close/>
                </a:path>
              </a:pathLst>
            </a:custGeom>
            <a:solidFill>
              <a:srgbClr val="FFCCE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21" name="object 22121"/>
            <p:cNvSpPr/>
            <p:nvPr/>
          </p:nvSpPr>
          <p:spPr>
            <a:xfrm>
              <a:off x="5508853" y="7411211"/>
              <a:ext cx="238125" cy="238125"/>
            </a:xfrm>
            <a:custGeom>
              <a:avLst/>
              <a:gdLst/>
              <a:ahLst/>
              <a:cxnLst/>
              <a:rect l="l" t="t" r="r" b="b"/>
              <a:pathLst>
                <a:path w="238125" h="238125">
                  <a:moveTo>
                    <a:pt x="237743" y="237744"/>
                  </a:moveTo>
                  <a:lnTo>
                    <a:pt x="237743" y="0"/>
                  </a:lnTo>
                  <a:lnTo>
                    <a:pt x="0" y="0"/>
                  </a:lnTo>
                  <a:lnTo>
                    <a:pt x="0" y="237744"/>
                  </a:lnTo>
                  <a:lnTo>
                    <a:pt x="237743" y="237744"/>
                  </a:lnTo>
                  <a:close/>
                </a:path>
              </a:pathLst>
            </a:custGeom>
            <a:ln w="6095">
              <a:solidFill>
                <a:srgbClr val="3F3F7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2122" name="object 22122"/>
          <p:cNvGrpSpPr/>
          <p:nvPr/>
        </p:nvGrpSpPr>
        <p:grpSpPr>
          <a:xfrm>
            <a:off x="14915322" y="6693543"/>
            <a:ext cx="635272" cy="630485"/>
            <a:chOff x="11867489" y="6418326"/>
            <a:chExt cx="505459" cy="501650"/>
          </a:xfrm>
        </p:grpSpPr>
        <p:sp>
          <p:nvSpPr>
            <p:cNvPr id="22123" name="object 22123"/>
            <p:cNvSpPr/>
            <p:nvPr/>
          </p:nvSpPr>
          <p:spPr>
            <a:xfrm>
              <a:off x="12224359" y="6630162"/>
              <a:ext cx="144145" cy="36830"/>
            </a:xfrm>
            <a:custGeom>
              <a:avLst/>
              <a:gdLst/>
              <a:ahLst/>
              <a:cxnLst/>
              <a:rect l="l" t="t" r="r" b="b"/>
              <a:pathLst>
                <a:path w="144145" h="36829">
                  <a:moveTo>
                    <a:pt x="144018" y="36575"/>
                  </a:moveTo>
                  <a:lnTo>
                    <a:pt x="144018" y="0"/>
                  </a:lnTo>
                  <a:lnTo>
                    <a:pt x="0" y="0"/>
                  </a:lnTo>
                  <a:lnTo>
                    <a:pt x="0" y="36575"/>
                  </a:lnTo>
                  <a:lnTo>
                    <a:pt x="144018" y="36575"/>
                  </a:lnTo>
                  <a:close/>
                </a:path>
              </a:pathLst>
            </a:custGeom>
            <a:solidFill>
              <a:srgbClr val="F7EEE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24" name="object 22124"/>
            <p:cNvSpPr/>
            <p:nvPr/>
          </p:nvSpPr>
          <p:spPr>
            <a:xfrm>
              <a:off x="12224359" y="6630162"/>
              <a:ext cx="144145" cy="36830"/>
            </a:xfrm>
            <a:custGeom>
              <a:avLst/>
              <a:gdLst/>
              <a:ahLst/>
              <a:cxnLst/>
              <a:rect l="l" t="t" r="r" b="b"/>
              <a:pathLst>
                <a:path w="144145" h="36829">
                  <a:moveTo>
                    <a:pt x="144018" y="36575"/>
                  </a:moveTo>
                  <a:lnTo>
                    <a:pt x="144018" y="0"/>
                  </a:lnTo>
                  <a:lnTo>
                    <a:pt x="0" y="0"/>
                  </a:lnTo>
                  <a:lnTo>
                    <a:pt x="0" y="36575"/>
                  </a:lnTo>
                  <a:lnTo>
                    <a:pt x="144018" y="36575"/>
                  </a:lnTo>
                  <a:close/>
                </a:path>
              </a:pathLst>
            </a:custGeom>
            <a:ln w="838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25" name="object 22125"/>
            <p:cNvSpPr/>
            <p:nvPr/>
          </p:nvSpPr>
          <p:spPr>
            <a:xfrm>
              <a:off x="12190831" y="6621018"/>
              <a:ext cx="8890" cy="79375"/>
            </a:xfrm>
            <a:custGeom>
              <a:avLst/>
              <a:gdLst/>
              <a:ahLst/>
              <a:cxnLst/>
              <a:rect l="l" t="t" r="r" b="b"/>
              <a:pathLst>
                <a:path w="8890" h="79375">
                  <a:moveTo>
                    <a:pt x="8382" y="79248"/>
                  </a:moveTo>
                  <a:lnTo>
                    <a:pt x="8382" y="0"/>
                  </a:lnTo>
                  <a:lnTo>
                    <a:pt x="0" y="0"/>
                  </a:lnTo>
                  <a:lnTo>
                    <a:pt x="0" y="79248"/>
                  </a:lnTo>
                  <a:lnTo>
                    <a:pt x="8382" y="79248"/>
                  </a:lnTo>
                  <a:close/>
                </a:path>
              </a:pathLst>
            </a:custGeom>
            <a:solidFill>
              <a:srgbClr val="009D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26" name="object 22126"/>
            <p:cNvSpPr/>
            <p:nvPr/>
          </p:nvSpPr>
          <p:spPr>
            <a:xfrm>
              <a:off x="12188545" y="6621018"/>
              <a:ext cx="12700" cy="79375"/>
            </a:xfrm>
            <a:custGeom>
              <a:avLst/>
              <a:gdLst/>
              <a:ahLst/>
              <a:cxnLst/>
              <a:rect l="l" t="t" r="r" b="b"/>
              <a:pathLst>
                <a:path w="12700" h="79375">
                  <a:moveTo>
                    <a:pt x="12191" y="79248"/>
                  </a:moveTo>
                  <a:lnTo>
                    <a:pt x="12191" y="0"/>
                  </a:lnTo>
                  <a:lnTo>
                    <a:pt x="0" y="0"/>
                  </a:lnTo>
                  <a:lnTo>
                    <a:pt x="0" y="79248"/>
                  </a:lnTo>
                  <a:lnTo>
                    <a:pt x="12191" y="79248"/>
                  </a:lnTo>
                  <a:close/>
                </a:path>
              </a:pathLst>
            </a:custGeom>
            <a:solidFill>
              <a:srgbClr val="00FF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27" name="object 22127"/>
            <p:cNvSpPr/>
            <p:nvPr/>
          </p:nvSpPr>
          <p:spPr>
            <a:xfrm>
              <a:off x="12190831" y="6700266"/>
              <a:ext cx="8890" cy="79375"/>
            </a:xfrm>
            <a:custGeom>
              <a:avLst/>
              <a:gdLst/>
              <a:ahLst/>
              <a:cxnLst/>
              <a:rect l="l" t="t" r="r" b="b"/>
              <a:pathLst>
                <a:path w="8890" h="79375">
                  <a:moveTo>
                    <a:pt x="8382" y="79248"/>
                  </a:moveTo>
                  <a:lnTo>
                    <a:pt x="8382" y="0"/>
                  </a:lnTo>
                  <a:lnTo>
                    <a:pt x="0" y="0"/>
                  </a:lnTo>
                  <a:lnTo>
                    <a:pt x="0" y="79248"/>
                  </a:lnTo>
                  <a:lnTo>
                    <a:pt x="8382" y="79248"/>
                  </a:lnTo>
                  <a:close/>
                </a:path>
              </a:pathLst>
            </a:custGeom>
            <a:solidFill>
              <a:srgbClr val="009D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28" name="object 22128"/>
            <p:cNvSpPr/>
            <p:nvPr/>
          </p:nvSpPr>
          <p:spPr>
            <a:xfrm>
              <a:off x="12188545" y="6700266"/>
              <a:ext cx="12700" cy="79375"/>
            </a:xfrm>
            <a:custGeom>
              <a:avLst/>
              <a:gdLst/>
              <a:ahLst/>
              <a:cxnLst/>
              <a:rect l="l" t="t" r="r" b="b"/>
              <a:pathLst>
                <a:path w="12700" h="79375">
                  <a:moveTo>
                    <a:pt x="12191" y="79248"/>
                  </a:moveTo>
                  <a:lnTo>
                    <a:pt x="12191" y="0"/>
                  </a:lnTo>
                  <a:lnTo>
                    <a:pt x="0" y="0"/>
                  </a:lnTo>
                  <a:lnTo>
                    <a:pt x="0" y="79248"/>
                  </a:lnTo>
                  <a:lnTo>
                    <a:pt x="12191" y="79248"/>
                  </a:lnTo>
                  <a:close/>
                </a:path>
              </a:pathLst>
            </a:custGeom>
            <a:solidFill>
              <a:srgbClr val="00FF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29" name="object 22129"/>
            <p:cNvSpPr/>
            <p:nvPr/>
          </p:nvSpPr>
          <p:spPr>
            <a:xfrm>
              <a:off x="12036145" y="6617208"/>
              <a:ext cx="79375" cy="7620"/>
            </a:xfrm>
            <a:custGeom>
              <a:avLst/>
              <a:gdLst/>
              <a:ahLst/>
              <a:cxnLst/>
              <a:rect l="l" t="t" r="r" b="b"/>
              <a:pathLst>
                <a:path w="79375" h="7620">
                  <a:moveTo>
                    <a:pt x="79248" y="7619"/>
                  </a:moveTo>
                  <a:lnTo>
                    <a:pt x="79248" y="0"/>
                  </a:lnTo>
                  <a:lnTo>
                    <a:pt x="0" y="0"/>
                  </a:lnTo>
                  <a:lnTo>
                    <a:pt x="0" y="7619"/>
                  </a:lnTo>
                  <a:lnTo>
                    <a:pt x="79248" y="7619"/>
                  </a:lnTo>
                  <a:close/>
                </a:path>
              </a:pathLst>
            </a:custGeom>
            <a:solidFill>
              <a:srgbClr val="009D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30" name="object 22130"/>
            <p:cNvSpPr/>
            <p:nvPr/>
          </p:nvSpPr>
          <p:spPr>
            <a:xfrm>
              <a:off x="12036145" y="6614922"/>
              <a:ext cx="79375" cy="12700"/>
            </a:xfrm>
            <a:custGeom>
              <a:avLst/>
              <a:gdLst/>
              <a:ahLst/>
              <a:cxnLst/>
              <a:rect l="l" t="t" r="r" b="b"/>
              <a:pathLst>
                <a:path w="79375" h="12700">
                  <a:moveTo>
                    <a:pt x="79248" y="12191"/>
                  </a:moveTo>
                  <a:lnTo>
                    <a:pt x="79248" y="0"/>
                  </a:lnTo>
                  <a:lnTo>
                    <a:pt x="0" y="0"/>
                  </a:lnTo>
                  <a:lnTo>
                    <a:pt x="0" y="12191"/>
                  </a:lnTo>
                  <a:lnTo>
                    <a:pt x="79248" y="12191"/>
                  </a:lnTo>
                  <a:close/>
                </a:path>
              </a:pathLst>
            </a:custGeom>
            <a:solidFill>
              <a:srgbClr val="00FF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31" name="object 22131"/>
            <p:cNvSpPr/>
            <p:nvPr/>
          </p:nvSpPr>
          <p:spPr>
            <a:xfrm>
              <a:off x="12115393" y="6617208"/>
              <a:ext cx="79375" cy="7620"/>
            </a:xfrm>
            <a:custGeom>
              <a:avLst/>
              <a:gdLst/>
              <a:ahLst/>
              <a:cxnLst/>
              <a:rect l="l" t="t" r="r" b="b"/>
              <a:pathLst>
                <a:path w="79375" h="7620">
                  <a:moveTo>
                    <a:pt x="79248" y="7619"/>
                  </a:moveTo>
                  <a:lnTo>
                    <a:pt x="79248" y="0"/>
                  </a:lnTo>
                  <a:lnTo>
                    <a:pt x="0" y="0"/>
                  </a:lnTo>
                  <a:lnTo>
                    <a:pt x="0" y="7619"/>
                  </a:lnTo>
                  <a:lnTo>
                    <a:pt x="79248" y="7619"/>
                  </a:lnTo>
                  <a:close/>
                </a:path>
              </a:pathLst>
            </a:custGeom>
            <a:solidFill>
              <a:srgbClr val="009D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32" name="object 22132"/>
            <p:cNvSpPr/>
            <p:nvPr/>
          </p:nvSpPr>
          <p:spPr>
            <a:xfrm>
              <a:off x="12115393" y="6614922"/>
              <a:ext cx="79375" cy="12700"/>
            </a:xfrm>
            <a:custGeom>
              <a:avLst/>
              <a:gdLst/>
              <a:ahLst/>
              <a:cxnLst/>
              <a:rect l="l" t="t" r="r" b="b"/>
              <a:pathLst>
                <a:path w="79375" h="12700">
                  <a:moveTo>
                    <a:pt x="79248" y="12191"/>
                  </a:moveTo>
                  <a:lnTo>
                    <a:pt x="79248" y="0"/>
                  </a:lnTo>
                  <a:lnTo>
                    <a:pt x="0" y="0"/>
                  </a:lnTo>
                  <a:lnTo>
                    <a:pt x="0" y="12191"/>
                  </a:lnTo>
                  <a:lnTo>
                    <a:pt x="79248" y="12191"/>
                  </a:lnTo>
                  <a:close/>
                </a:path>
              </a:pathLst>
            </a:custGeom>
            <a:solidFill>
              <a:srgbClr val="00FF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33" name="object 22133"/>
            <p:cNvSpPr/>
            <p:nvPr/>
          </p:nvSpPr>
          <p:spPr>
            <a:xfrm>
              <a:off x="12194641" y="6617208"/>
              <a:ext cx="79375" cy="7620"/>
            </a:xfrm>
            <a:custGeom>
              <a:avLst/>
              <a:gdLst/>
              <a:ahLst/>
              <a:cxnLst/>
              <a:rect l="l" t="t" r="r" b="b"/>
              <a:pathLst>
                <a:path w="79375" h="7620">
                  <a:moveTo>
                    <a:pt x="79248" y="7619"/>
                  </a:moveTo>
                  <a:lnTo>
                    <a:pt x="79248" y="0"/>
                  </a:lnTo>
                  <a:lnTo>
                    <a:pt x="0" y="0"/>
                  </a:lnTo>
                  <a:lnTo>
                    <a:pt x="0" y="7619"/>
                  </a:lnTo>
                  <a:lnTo>
                    <a:pt x="79248" y="7619"/>
                  </a:lnTo>
                  <a:close/>
                </a:path>
              </a:pathLst>
            </a:custGeom>
            <a:solidFill>
              <a:srgbClr val="009D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34" name="object 22134"/>
            <p:cNvSpPr/>
            <p:nvPr/>
          </p:nvSpPr>
          <p:spPr>
            <a:xfrm>
              <a:off x="12194641" y="6614922"/>
              <a:ext cx="79375" cy="12700"/>
            </a:xfrm>
            <a:custGeom>
              <a:avLst/>
              <a:gdLst/>
              <a:ahLst/>
              <a:cxnLst/>
              <a:rect l="l" t="t" r="r" b="b"/>
              <a:pathLst>
                <a:path w="79375" h="12700">
                  <a:moveTo>
                    <a:pt x="79248" y="12191"/>
                  </a:moveTo>
                  <a:lnTo>
                    <a:pt x="79248" y="0"/>
                  </a:lnTo>
                  <a:lnTo>
                    <a:pt x="0" y="0"/>
                  </a:lnTo>
                  <a:lnTo>
                    <a:pt x="0" y="12191"/>
                  </a:lnTo>
                  <a:lnTo>
                    <a:pt x="79248" y="12191"/>
                  </a:lnTo>
                  <a:close/>
                </a:path>
              </a:pathLst>
            </a:custGeom>
            <a:solidFill>
              <a:srgbClr val="00FF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35" name="object 22135"/>
            <p:cNvSpPr/>
            <p:nvPr/>
          </p:nvSpPr>
          <p:spPr>
            <a:xfrm>
              <a:off x="11965279" y="6617208"/>
              <a:ext cx="71120" cy="7620"/>
            </a:xfrm>
            <a:custGeom>
              <a:avLst/>
              <a:gdLst/>
              <a:ahLst/>
              <a:cxnLst/>
              <a:rect l="l" t="t" r="r" b="b"/>
              <a:pathLst>
                <a:path w="71120" h="7620">
                  <a:moveTo>
                    <a:pt x="0" y="7619"/>
                  </a:moveTo>
                  <a:lnTo>
                    <a:pt x="70867" y="7619"/>
                  </a:lnTo>
                  <a:lnTo>
                    <a:pt x="70867" y="0"/>
                  </a:lnTo>
                  <a:lnTo>
                    <a:pt x="0" y="0"/>
                  </a:lnTo>
                  <a:lnTo>
                    <a:pt x="0" y="7619"/>
                  </a:lnTo>
                  <a:close/>
                </a:path>
              </a:pathLst>
            </a:custGeom>
            <a:solidFill>
              <a:srgbClr val="009D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36" name="object 22136"/>
            <p:cNvSpPr/>
            <p:nvPr/>
          </p:nvSpPr>
          <p:spPr>
            <a:xfrm>
              <a:off x="11965279" y="6614922"/>
              <a:ext cx="71120" cy="12700"/>
            </a:xfrm>
            <a:custGeom>
              <a:avLst/>
              <a:gdLst/>
              <a:ahLst/>
              <a:cxnLst/>
              <a:rect l="l" t="t" r="r" b="b"/>
              <a:pathLst>
                <a:path w="71120" h="12700">
                  <a:moveTo>
                    <a:pt x="0" y="12191"/>
                  </a:moveTo>
                  <a:lnTo>
                    <a:pt x="70867" y="12191"/>
                  </a:lnTo>
                  <a:lnTo>
                    <a:pt x="70867" y="0"/>
                  </a:lnTo>
                  <a:lnTo>
                    <a:pt x="0" y="0"/>
                  </a:lnTo>
                  <a:lnTo>
                    <a:pt x="0" y="12191"/>
                  </a:lnTo>
                  <a:close/>
                </a:path>
              </a:pathLst>
            </a:custGeom>
            <a:solidFill>
              <a:srgbClr val="00FF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37" name="object 22137"/>
            <p:cNvSpPr/>
            <p:nvPr/>
          </p:nvSpPr>
          <p:spPr>
            <a:xfrm>
              <a:off x="12114632" y="6619493"/>
              <a:ext cx="161290" cy="82550"/>
            </a:xfrm>
            <a:custGeom>
              <a:avLst/>
              <a:gdLst/>
              <a:ahLst/>
              <a:cxnLst/>
              <a:rect l="l" t="t" r="r" b="b"/>
              <a:pathLst>
                <a:path w="161290" h="82550">
                  <a:moveTo>
                    <a:pt x="160782" y="3048"/>
                  </a:moveTo>
                  <a:lnTo>
                    <a:pt x="157734" y="0"/>
                  </a:lnTo>
                  <a:lnTo>
                    <a:pt x="80010" y="77724"/>
                  </a:lnTo>
                  <a:lnTo>
                    <a:pt x="2286" y="0"/>
                  </a:lnTo>
                  <a:lnTo>
                    <a:pt x="0" y="3048"/>
                  </a:lnTo>
                  <a:lnTo>
                    <a:pt x="78486" y="82296"/>
                  </a:lnTo>
                  <a:lnTo>
                    <a:pt x="80010" y="80772"/>
                  </a:lnTo>
                  <a:lnTo>
                    <a:pt x="81534" y="82296"/>
                  </a:lnTo>
                  <a:lnTo>
                    <a:pt x="160782" y="3048"/>
                  </a:lnTo>
                  <a:close/>
                </a:path>
              </a:pathLst>
            </a:custGeom>
            <a:solidFill>
              <a:srgbClr val="0099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38" name="object 22138"/>
            <p:cNvSpPr/>
            <p:nvPr/>
          </p:nvSpPr>
          <p:spPr>
            <a:xfrm>
              <a:off x="12023953" y="6608064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5">
                  <a:moveTo>
                    <a:pt x="24383" y="19050"/>
                  </a:moveTo>
                  <a:lnTo>
                    <a:pt x="24383" y="12192"/>
                  </a:lnTo>
                  <a:lnTo>
                    <a:pt x="24383" y="5334"/>
                  </a:lnTo>
                  <a:lnTo>
                    <a:pt x="19049" y="0"/>
                  </a:lnTo>
                  <a:lnTo>
                    <a:pt x="5333" y="0"/>
                  </a:lnTo>
                  <a:lnTo>
                    <a:pt x="0" y="5334"/>
                  </a:lnTo>
                  <a:lnTo>
                    <a:pt x="0" y="19050"/>
                  </a:lnTo>
                  <a:lnTo>
                    <a:pt x="5333" y="24384"/>
                  </a:lnTo>
                  <a:lnTo>
                    <a:pt x="19049" y="24384"/>
                  </a:lnTo>
                  <a:lnTo>
                    <a:pt x="24383" y="19050"/>
                  </a:lnTo>
                  <a:close/>
                </a:path>
              </a:pathLst>
            </a:custGeom>
            <a:solidFill>
              <a:srgbClr val="65FF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39" name="object 22139"/>
            <p:cNvSpPr/>
            <p:nvPr/>
          </p:nvSpPr>
          <p:spPr>
            <a:xfrm>
              <a:off x="12024715" y="6608826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29" h="24129">
                  <a:moveTo>
                    <a:pt x="23622" y="11429"/>
                  </a:moveTo>
                  <a:lnTo>
                    <a:pt x="23622" y="5333"/>
                  </a:lnTo>
                  <a:lnTo>
                    <a:pt x="18288" y="0"/>
                  </a:lnTo>
                  <a:lnTo>
                    <a:pt x="11430" y="0"/>
                  </a:lnTo>
                  <a:lnTo>
                    <a:pt x="4572" y="0"/>
                  </a:lnTo>
                  <a:lnTo>
                    <a:pt x="0" y="5333"/>
                  </a:lnTo>
                  <a:lnTo>
                    <a:pt x="0" y="11429"/>
                  </a:lnTo>
                  <a:lnTo>
                    <a:pt x="0" y="18287"/>
                  </a:lnTo>
                  <a:lnTo>
                    <a:pt x="4572" y="23621"/>
                  </a:lnTo>
                  <a:lnTo>
                    <a:pt x="11430" y="23621"/>
                  </a:lnTo>
                  <a:lnTo>
                    <a:pt x="18288" y="23621"/>
                  </a:lnTo>
                  <a:lnTo>
                    <a:pt x="23622" y="18287"/>
                  </a:lnTo>
                  <a:lnTo>
                    <a:pt x="23622" y="11429"/>
                  </a:lnTo>
                  <a:close/>
                </a:path>
              </a:pathLst>
            </a:custGeom>
            <a:ln w="3175">
              <a:solidFill>
                <a:srgbClr val="00AA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40" name="object 22140"/>
            <p:cNvSpPr/>
            <p:nvPr/>
          </p:nvSpPr>
          <p:spPr>
            <a:xfrm>
              <a:off x="11951563" y="6596634"/>
              <a:ext cx="11430" cy="48260"/>
            </a:xfrm>
            <a:custGeom>
              <a:avLst/>
              <a:gdLst/>
              <a:ahLst/>
              <a:cxnLst/>
              <a:rect l="l" t="t" r="r" b="b"/>
              <a:pathLst>
                <a:path w="11429" h="48259">
                  <a:moveTo>
                    <a:pt x="11430" y="48005"/>
                  </a:moveTo>
                  <a:lnTo>
                    <a:pt x="11430" y="0"/>
                  </a:lnTo>
                  <a:lnTo>
                    <a:pt x="0" y="0"/>
                  </a:lnTo>
                  <a:lnTo>
                    <a:pt x="0" y="48005"/>
                  </a:lnTo>
                  <a:lnTo>
                    <a:pt x="11430" y="48005"/>
                  </a:lnTo>
                  <a:close/>
                </a:path>
              </a:pathLst>
            </a:custGeom>
            <a:ln w="4572">
              <a:solidFill>
                <a:srgbClr val="0000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41" name="object 22141"/>
            <p:cNvSpPr/>
            <p:nvPr/>
          </p:nvSpPr>
          <p:spPr>
            <a:xfrm>
              <a:off x="11955373" y="6617208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3809" y="3809"/>
                  </a:moveTo>
                  <a:lnTo>
                    <a:pt x="3809" y="0"/>
                  </a:lnTo>
                  <a:lnTo>
                    <a:pt x="0" y="0"/>
                  </a:lnTo>
                  <a:lnTo>
                    <a:pt x="0" y="3809"/>
                  </a:lnTo>
                  <a:lnTo>
                    <a:pt x="3809" y="3809"/>
                  </a:lnTo>
                  <a:close/>
                </a:path>
              </a:pathLst>
            </a:custGeom>
            <a:solidFill>
              <a:srgbClr val="76767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42" name="object 22142"/>
            <p:cNvSpPr/>
            <p:nvPr/>
          </p:nvSpPr>
          <p:spPr>
            <a:xfrm>
              <a:off x="11955374" y="6617208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3809" y="3809"/>
                  </a:moveTo>
                  <a:lnTo>
                    <a:pt x="3809" y="0"/>
                  </a:lnTo>
                  <a:lnTo>
                    <a:pt x="0" y="0"/>
                  </a:lnTo>
                  <a:lnTo>
                    <a:pt x="0" y="3809"/>
                  </a:lnTo>
                  <a:lnTo>
                    <a:pt x="3809" y="380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43" name="object 22143"/>
            <p:cNvSpPr/>
            <p:nvPr/>
          </p:nvSpPr>
          <p:spPr>
            <a:xfrm>
              <a:off x="11955373" y="6621018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3809" y="3809"/>
                  </a:moveTo>
                  <a:lnTo>
                    <a:pt x="3809" y="0"/>
                  </a:lnTo>
                  <a:lnTo>
                    <a:pt x="0" y="0"/>
                  </a:lnTo>
                  <a:lnTo>
                    <a:pt x="0" y="3809"/>
                  </a:lnTo>
                  <a:lnTo>
                    <a:pt x="3809" y="3809"/>
                  </a:lnTo>
                  <a:close/>
                </a:path>
              </a:pathLst>
            </a:custGeom>
            <a:solidFill>
              <a:srgbClr val="76767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44" name="object 22144"/>
            <p:cNvSpPr/>
            <p:nvPr/>
          </p:nvSpPr>
          <p:spPr>
            <a:xfrm>
              <a:off x="11955374" y="6621018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3809" y="3809"/>
                  </a:moveTo>
                  <a:lnTo>
                    <a:pt x="3809" y="0"/>
                  </a:lnTo>
                  <a:lnTo>
                    <a:pt x="0" y="0"/>
                  </a:lnTo>
                  <a:lnTo>
                    <a:pt x="0" y="3809"/>
                  </a:lnTo>
                  <a:lnTo>
                    <a:pt x="3809" y="380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45" name="object 22145"/>
            <p:cNvSpPr/>
            <p:nvPr/>
          </p:nvSpPr>
          <p:spPr>
            <a:xfrm>
              <a:off x="11944705" y="6608064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5">
                  <a:moveTo>
                    <a:pt x="24383" y="19050"/>
                  </a:moveTo>
                  <a:lnTo>
                    <a:pt x="24383" y="12192"/>
                  </a:lnTo>
                  <a:lnTo>
                    <a:pt x="24383" y="5334"/>
                  </a:lnTo>
                  <a:lnTo>
                    <a:pt x="19049" y="0"/>
                  </a:lnTo>
                  <a:lnTo>
                    <a:pt x="5333" y="0"/>
                  </a:lnTo>
                  <a:lnTo>
                    <a:pt x="0" y="5334"/>
                  </a:lnTo>
                  <a:lnTo>
                    <a:pt x="0" y="19050"/>
                  </a:lnTo>
                  <a:lnTo>
                    <a:pt x="5333" y="24384"/>
                  </a:lnTo>
                  <a:lnTo>
                    <a:pt x="19049" y="24384"/>
                  </a:lnTo>
                  <a:lnTo>
                    <a:pt x="24383" y="19050"/>
                  </a:lnTo>
                  <a:close/>
                </a:path>
              </a:pathLst>
            </a:custGeom>
            <a:solidFill>
              <a:srgbClr val="65FF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46" name="object 22146"/>
            <p:cNvSpPr/>
            <p:nvPr/>
          </p:nvSpPr>
          <p:spPr>
            <a:xfrm>
              <a:off x="11945467" y="6608826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29" h="24129">
                  <a:moveTo>
                    <a:pt x="23622" y="11429"/>
                  </a:moveTo>
                  <a:lnTo>
                    <a:pt x="23622" y="5333"/>
                  </a:lnTo>
                  <a:lnTo>
                    <a:pt x="18288" y="0"/>
                  </a:lnTo>
                  <a:lnTo>
                    <a:pt x="11430" y="0"/>
                  </a:lnTo>
                  <a:lnTo>
                    <a:pt x="4572" y="0"/>
                  </a:lnTo>
                  <a:lnTo>
                    <a:pt x="0" y="5333"/>
                  </a:lnTo>
                  <a:lnTo>
                    <a:pt x="0" y="11429"/>
                  </a:lnTo>
                  <a:lnTo>
                    <a:pt x="0" y="18287"/>
                  </a:lnTo>
                  <a:lnTo>
                    <a:pt x="4572" y="23621"/>
                  </a:lnTo>
                  <a:lnTo>
                    <a:pt x="11430" y="23621"/>
                  </a:lnTo>
                  <a:lnTo>
                    <a:pt x="18288" y="23621"/>
                  </a:lnTo>
                  <a:lnTo>
                    <a:pt x="23622" y="18287"/>
                  </a:lnTo>
                  <a:lnTo>
                    <a:pt x="23622" y="11429"/>
                  </a:lnTo>
                  <a:close/>
                </a:path>
              </a:pathLst>
            </a:custGeom>
            <a:ln w="3175">
              <a:solidFill>
                <a:srgbClr val="00AA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47" name="object 22147"/>
            <p:cNvSpPr/>
            <p:nvPr/>
          </p:nvSpPr>
          <p:spPr>
            <a:xfrm>
              <a:off x="12103201" y="6608064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5">
                  <a:moveTo>
                    <a:pt x="24383" y="19050"/>
                  </a:moveTo>
                  <a:lnTo>
                    <a:pt x="24383" y="12192"/>
                  </a:lnTo>
                  <a:lnTo>
                    <a:pt x="24383" y="5334"/>
                  </a:lnTo>
                  <a:lnTo>
                    <a:pt x="19049" y="0"/>
                  </a:lnTo>
                  <a:lnTo>
                    <a:pt x="5333" y="0"/>
                  </a:lnTo>
                  <a:lnTo>
                    <a:pt x="0" y="5334"/>
                  </a:lnTo>
                  <a:lnTo>
                    <a:pt x="0" y="19050"/>
                  </a:lnTo>
                  <a:lnTo>
                    <a:pt x="5333" y="24384"/>
                  </a:lnTo>
                  <a:lnTo>
                    <a:pt x="19049" y="24384"/>
                  </a:lnTo>
                  <a:lnTo>
                    <a:pt x="24383" y="19050"/>
                  </a:lnTo>
                  <a:close/>
                </a:path>
              </a:pathLst>
            </a:custGeom>
            <a:solidFill>
              <a:srgbClr val="65FF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48" name="object 22148"/>
            <p:cNvSpPr/>
            <p:nvPr/>
          </p:nvSpPr>
          <p:spPr>
            <a:xfrm>
              <a:off x="12103963" y="6608826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29" h="24129">
                  <a:moveTo>
                    <a:pt x="23622" y="11429"/>
                  </a:moveTo>
                  <a:lnTo>
                    <a:pt x="23622" y="5333"/>
                  </a:lnTo>
                  <a:lnTo>
                    <a:pt x="18288" y="0"/>
                  </a:lnTo>
                  <a:lnTo>
                    <a:pt x="11430" y="0"/>
                  </a:lnTo>
                  <a:lnTo>
                    <a:pt x="4572" y="0"/>
                  </a:lnTo>
                  <a:lnTo>
                    <a:pt x="0" y="5333"/>
                  </a:lnTo>
                  <a:lnTo>
                    <a:pt x="0" y="11429"/>
                  </a:lnTo>
                  <a:lnTo>
                    <a:pt x="0" y="18287"/>
                  </a:lnTo>
                  <a:lnTo>
                    <a:pt x="4572" y="23621"/>
                  </a:lnTo>
                  <a:lnTo>
                    <a:pt x="11430" y="23621"/>
                  </a:lnTo>
                  <a:lnTo>
                    <a:pt x="18288" y="23621"/>
                  </a:lnTo>
                  <a:lnTo>
                    <a:pt x="23622" y="18287"/>
                  </a:lnTo>
                  <a:lnTo>
                    <a:pt x="23622" y="11429"/>
                  </a:lnTo>
                  <a:close/>
                </a:path>
              </a:pathLst>
            </a:custGeom>
            <a:ln w="3175">
              <a:solidFill>
                <a:srgbClr val="00AA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49" name="object 22149"/>
            <p:cNvSpPr/>
            <p:nvPr/>
          </p:nvSpPr>
          <p:spPr>
            <a:xfrm>
              <a:off x="12182449" y="6608064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5">
                  <a:moveTo>
                    <a:pt x="24383" y="19050"/>
                  </a:moveTo>
                  <a:lnTo>
                    <a:pt x="24383" y="12192"/>
                  </a:lnTo>
                  <a:lnTo>
                    <a:pt x="24383" y="5334"/>
                  </a:lnTo>
                  <a:lnTo>
                    <a:pt x="19049" y="0"/>
                  </a:lnTo>
                  <a:lnTo>
                    <a:pt x="5333" y="0"/>
                  </a:lnTo>
                  <a:lnTo>
                    <a:pt x="0" y="5334"/>
                  </a:lnTo>
                  <a:lnTo>
                    <a:pt x="0" y="19050"/>
                  </a:lnTo>
                  <a:lnTo>
                    <a:pt x="5333" y="24384"/>
                  </a:lnTo>
                  <a:lnTo>
                    <a:pt x="19049" y="24384"/>
                  </a:lnTo>
                  <a:lnTo>
                    <a:pt x="24383" y="19050"/>
                  </a:lnTo>
                  <a:close/>
                </a:path>
              </a:pathLst>
            </a:custGeom>
            <a:solidFill>
              <a:srgbClr val="65FF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50" name="object 22150"/>
            <p:cNvSpPr/>
            <p:nvPr/>
          </p:nvSpPr>
          <p:spPr>
            <a:xfrm>
              <a:off x="12183211" y="6608826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29" h="24129">
                  <a:moveTo>
                    <a:pt x="23622" y="11429"/>
                  </a:moveTo>
                  <a:lnTo>
                    <a:pt x="23622" y="5333"/>
                  </a:lnTo>
                  <a:lnTo>
                    <a:pt x="18288" y="0"/>
                  </a:lnTo>
                  <a:lnTo>
                    <a:pt x="11430" y="0"/>
                  </a:lnTo>
                  <a:lnTo>
                    <a:pt x="4572" y="0"/>
                  </a:lnTo>
                  <a:lnTo>
                    <a:pt x="0" y="5333"/>
                  </a:lnTo>
                  <a:lnTo>
                    <a:pt x="0" y="11429"/>
                  </a:lnTo>
                  <a:lnTo>
                    <a:pt x="0" y="18287"/>
                  </a:lnTo>
                  <a:lnTo>
                    <a:pt x="4572" y="23621"/>
                  </a:lnTo>
                  <a:lnTo>
                    <a:pt x="11430" y="23621"/>
                  </a:lnTo>
                  <a:lnTo>
                    <a:pt x="18288" y="23621"/>
                  </a:lnTo>
                  <a:lnTo>
                    <a:pt x="23622" y="18287"/>
                  </a:lnTo>
                  <a:lnTo>
                    <a:pt x="23622" y="11429"/>
                  </a:lnTo>
                  <a:close/>
                </a:path>
              </a:pathLst>
            </a:custGeom>
            <a:ln w="3175">
              <a:solidFill>
                <a:srgbClr val="00AA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51" name="object 22151"/>
            <p:cNvSpPr/>
            <p:nvPr/>
          </p:nvSpPr>
          <p:spPr>
            <a:xfrm>
              <a:off x="12261697" y="6608064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5">
                  <a:moveTo>
                    <a:pt x="24383" y="19050"/>
                  </a:moveTo>
                  <a:lnTo>
                    <a:pt x="24383" y="12192"/>
                  </a:lnTo>
                  <a:lnTo>
                    <a:pt x="24383" y="5334"/>
                  </a:lnTo>
                  <a:lnTo>
                    <a:pt x="19049" y="0"/>
                  </a:lnTo>
                  <a:lnTo>
                    <a:pt x="5333" y="0"/>
                  </a:lnTo>
                  <a:lnTo>
                    <a:pt x="0" y="5334"/>
                  </a:lnTo>
                  <a:lnTo>
                    <a:pt x="0" y="19050"/>
                  </a:lnTo>
                  <a:lnTo>
                    <a:pt x="5333" y="24384"/>
                  </a:lnTo>
                  <a:lnTo>
                    <a:pt x="19049" y="24384"/>
                  </a:lnTo>
                  <a:lnTo>
                    <a:pt x="24383" y="19050"/>
                  </a:lnTo>
                  <a:close/>
                </a:path>
              </a:pathLst>
            </a:custGeom>
            <a:solidFill>
              <a:srgbClr val="65FF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52" name="object 22152"/>
            <p:cNvSpPr/>
            <p:nvPr/>
          </p:nvSpPr>
          <p:spPr>
            <a:xfrm>
              <a:off x="12262459" y="6608826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29" h="24129">
                  <a:moveTo>
                    <a:pt x="23622" y="11429"/>
                  </a:moveTo>
                  <a:lnTo>
                    <a:pt x="23622" y="5333"/>
                  </a:lnTo>
                  <a:lnTo>
                    <a:pt x="18288" y="0"/>
                  </a:lnTo>
                  <a:lnTo>
                    <a:pt x="11430" y="0"/>
                  </a:lnTo>
                  <a:lnTo>
                    <a:pt x="4572" y="0"/>
                  </a:lnTo>
                  <a:lnTo>
                    <a:pt x="0" y="5333"/>
                  </a:lnTo>
                  <a:lnTo>
                    <a:pt x="0" y="11429"/>
                  </a:lnTo>
                  <a:lnTo>
                    <a:pt x="0" y="18287"/>
                  </a:lnTo>
                  <a:lnTo>
                    <a:pt x="4572" y="23621"/>
                  </a:lnTo>
                  <a:lnTo>
                    <a:pt x="11430" y="23621"/>
                  </a:lnTo>
                  <a:lnTo>
                    <a:pt x="18288" y="23621"/>
                  </a:lnTo>
                  <a:lnTo>
                    <a:pt x="23622" y="18287"/>
                  </a:lnTo>
                  <a:lnTo>
                    <a:pt x="23622" y="11429"/>
                  </a:lnTo>
                  <a:close/>
                </a:path>
              </a:pathLst>
            </a:custGeom>
            <a:ln w="3175">
              <a:solidFill>
                <a:srgbClr val="00AA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53" name="object 22153"/>
            <p:cNvSpPr/>
            <p:nvPr/>
          </p:nvSpPr>
          <p:spPr>
            <a:xfrm>
              <a:off x="12182449" y="6687312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5">
                  <a:moveTo>
                    <a:pt x="24383" y="19050"/>
                  </a:moveTo>
                  <a:lnTo>
                    <a:pt x="24383" y="12192"/>
                  </a:lnTo>
                  <a:lnTo>
                    <a:pt x="24383" y="5334"/>
                  </a:lnTo>
                  <a:lnTo>
                    <a:pt x="19049" y="0"/>
                  </a:lnTo>
                  <a:lnTo>
                    <a:pt x="5333" y="0"/>
                  </a:lnTo>
                  <a:lnTo>
                    <a:pt x="0" y="5334"/>
                  </a:lnTo>
                  <a:lnTo>
                    <a:pt x="0" y="19050"/>
                  </a:lnTo>
                  <a:lnTo>
                    <a:pt x="5333" y="24384"/>
                  </a:lnTo>
                  <a:lnTo>
                    <a:pt x="19049" y="24384"/>
                  </a:lnTo>
                  <a:lnTo>
                    <a:pt x="24383" y="19050"/>
                  </a:lnTo>
                  <a:close/>
                </a:path>
              </a:pathLst>
            </a:custGeom>
            <a:solidFill>
              <a:srgbClr val="65FF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54" name="object 22154"/>
            <p:cNvSpPr/>
            <p:nvPr/>
          </p:nvSpPr>
          <p:spPr>
            <a:xfrm>
              <a:off x="12183211" y="6688074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29" h="24129">
                  <a:moveTo>
                    <a:pt x="23622" y="11429"/>
                  </a:moveTo>
                  <a:lnTo>
                    <a:pt x="23622" y="5333"/>
                  </a:lnTo>
                  <a:lnTo>
                    <a:pt x="18288" y="0"/>
                  </a:lnTo>
                  <a:lnTo>
                    <a:pt x="11430" y="0"/>
                  </a:lnTo>
                  <a:lnTo>
                    <a:pt x="4572" y="0"/>
                  </a:lnTo>
                  <a:lnTo>
                    <a:pt x="0" y="5333"/>
                  </a:lnTo>
                  <a:lnTo>
                    <a:pt x="0" y="11429"/>
                  </a:lnTo>
                  <a:lnTo>
                    <a:pt x="0" y="18287"/>
                  </a:lnTo>
                  <a:lnTo>
                    <a:pt x="4572" y="23621"/>
                  </a:lnTo>
                  <a:lnTo>
                    <a:pt x="11430" y="23621"/>
                  </a:lnTo>
                  <a:lnTo>
                    <a:pt x="18288" y="23621"/>
                  </a:lnTo>
                  <a:lnTo>
                    <a:pt x="23622" y="18287"/>
                  </a:lnTo>
                  <a:lnTo>
                    <a:pt x="23622" y="11429"/>
                  </a:lnTo>
                  <a:close/>
                </a:path>
              </a:pathLst>
            </a:custGeom>
            <a:ln w="3175">
              <a:solidFill>
                <a:srgbClr val="00AA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55" name="object 22155"/>
            <p:cNvSpPr/>
            <p:nvPr/>
          </p:nvSpPr>
          <p:spPr>
            <a:xfrm>
              <a:off x="12171019" y="6773418"/>
              <a:ext cx="48260" cy="11430"/>
            </a:xfrm>
            <a:custGeom>
              <a:avLst/>
              <a:gdLst/>
              <a:ahLst/>
              <a:cxnLst/>
              <a:rect l="l" t="t" r="r" b="b"/>
              <a:pathLst>
                <a:path w="48259" h="11429">
                  <a:moveTo>
                    <a:pt x="48005" y="11430"/>
                  </a:moveTo>
                  <a:lnTo>
                    <a:pt x="48005" y="0"/>
                  </a:lnTo>
                  <a:lnTo>
                    <a:pt x="0" y="0"/>
                  </a:lnTo>
                  <a:lnTo>
                    <a:pt x="0" y="11430"/>
                  </a:lnTo>
                  <a:lnTo>
                    <a:pt x="48005" y="11430"/>
                  </a:lnTo>
                  <a:close/>
                </a:path>
              </a:pathLst>
            </a:custGeom>
            <a:solidFill>
              <a:srgbClr val="CCCC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56" name="object 22156"/>
            <p:cNvSpPr/>
            <p:nvPr/>
          </p:nvSpPr>
          <p:spPr>
            <a:xfrm>
              <a:off x="12171019" y="6773417"/>
              <a:ext cx="48260" cy="11430"/>
            </a:xfrm>
            <a:custGeom>
              <a:avLst/>
              <a:gdLst/>
              <a:ahLst/>
              <a:cxnLst/>
              <a:rect l="l" t="t" r="r" b="b"/>
              <a:pathLst>
                <a:path w="48259" h="11429">
                  <a:moveTo>
                    <a:pt x="48005" y="11430"/>
                  </a:moveTo>
                  <a:lnTo>
                    <a:pt x="48005" y="0"/>
                  </a:lnTo>
                  <a:lnTo>
                    <a:pt x="0" y="0"/>
                  </a:lnTo>
                  <a:lnTo>
                    <a:pt x="0" y="11430"/>
                  </a:lnTo>
                  <a:lnTo>
                    <a:pt x="48005" y="11430"/>
                  </a:lnTo>
                  <a:close/>
                </a:path>
              </a:pathLst>
            </a:custGeom>
            <a:ln w="4572">
              <a:solidFill>
                <a:srgbClr val="0000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57" name="object 22157"/>
            <p:cNvSpPr/>
            <p:nvPr/>
          </p:nvSpPr>
          <p:spPr>
            <a:xfrm>
              <a:off x="12194641" y="6777228"/>
              <a:ext cx="5080" cy="3810"/>
            </a:xfrm>
            <a:custGeom>
              <a:avLst/>
              <a:gdLst/>
              <a:ahLst/>
              <a:cxnLst/>
              <a:rect l="l" t="t" r="r" b="b"/>
              <a:pathLst>
                <a:path w="5079" h="3809">
                  <a:moveTo>
                    <a:pt x="4571" y="3809"/>
                  </a:moveTo>
                  <a:lnTo>
                    <a:pt x="4571" y="0"/>
                  </a:lnTo>
                  <a:lnTo>
                    <a:pt x="0" y="0"/>
                  </a:lnTo>
                  <a:lnTo>
                    <a:pt x="0" y="3809"/>
                  </a:lnTo>
                  <a:lnTo>
                    <a:pt x="4571" y="3809"/>
                  </a:lnTo>
                  <a:close/>
                </a:path>
              </a:pathLst>
            </a:custGeom>
            <a:solidFill>
              <a:srgbClr val="76767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58" name="object 22158"/>
            <p:cNvSpPr/>
            <p:nvPr/>
          </p:nvSpPr>
          <p:spPr>
            <a:xfrm>
              <a:off x="12194641" y="6777228"/>
              <a:ext cx="5080" cy="3810"/>
            </a:xfrm>
            <a:custGeom>
              <a:avLst/>
              <a:gdLst/>
              <a:ahLst/>
              <a:cxnLst/>
              <a:rect l="l" t="t" r="r" b="b"/>
              <a:pathLst>
                <a:path w="5079" h="3809">
                  <a:moveTo>
                    <a:pt x="4571" y="3809"/>
                  </a:moveTo>
                  <a:lnTo>
                    <a:pt x="4571" y="0"/>
                  </a:lnTo>
                  <a:lnTo>
                    <a:pt x="0" y="0"/>
                  </a:lnTo>
                  <a:lnTo>
                    <a:pt x="0" y="3809"/>
                  </a:lnTo>
                  <a:lnTo>
                    <a:pt x="4571" y="380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59" name="object 22159"/>
            <p:cNvSpPr/>
            <p:nvPr/>
          </p:nvSpPr>
          <p:spPr>
            <a:xfrm>
              <a:off x="12190831" y="6777228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3810" y="3809"/>
                  </a:moveTo>
                  <a:lnTo>
                    <a:pt x="3810" y="0"/>
                  </a:lnTo>
                  <a:lnTo>
                    <a:pt x="0" y="0"/>
                  </a:lnTo>
                  <a:lnTo>
                    <a:pt x="0" y="3809"/>
                  </a:lnTo>
                  <a:lnTo>
                    <a:pt x="3810" y="3809"/>
                  </a:lnTo>
                  <a:close/>
                </a:path>
              </a:pathLst>
            </a:custGeom>
            <a:solidFill>
              <a:srgbClr val="76767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60" name="object 22160"/>
            <p:cNvSpPr/>
            <p:nvPr/>
          </p:nvSpPr>
          <p:spPr>
            <a:xfrm>
              <a:off x="12190830" y="6777228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3810" y="3809"/>
                  </a:moveTo>
                  <a:lnTo>
                    <a:pt x="3810" y="0"/>
                  </a:lnTo>
                  <a:lnTo>
                    <a:pt x="0" y="0"/>
                  </a:lnTo>
                  <a:lnTo>
                    <a:pt x="0" y="3809"/>
                  </a:lnTo>
                  <a:lnTo>
                    <a:pt x="3810" y="380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61" name="object 22161"/>
            <p:cNvSpPr/>
            <p:nvPr/>
          </p:nvSpPr>
          <p:spPr>
            <a:xfrm>
              <a:off x="12182449" y="6766560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5">
                  <a:moveTo>
                    <a:pt x="24383" y="19050"/>
                  </a:moveTo>
                  <a:lnTo>
                    <a:pt x="24383" y="12192"/>
                  </a:lnTo>
                  <a:lnTo>
                    <a:pt x="24383" y="5334"/>
                  </a:lnTo>
                  <a:lnTo>
                    <a:pt x="19049" y="0"/>
                  </a:lnTo>
                  <a:lnTo>
                    <a:pt x="5333" y="0"/>
                  </a:lnTo>
                  <a:lnTo>
                    <a:pt x="0" y="5334"/>
                  </a:lnTo>
                  <a:lnTo>
                    <a:pt x="0" y="19050"/>
                  </a:lnTo>
                  <a:lnTo>
                    <a:pt x="5333" y="24384"/>
                  </a:lnTo>
                  <a:lnTo>
                    <a:pt x="19049" y="24384"/>
                  </a:lnTo>
                  <a:lnTo>
                    <a:pt x="24383" y="19050"/>
                  </a:lnTo>
                  <a:close/>
                </a:path>
              </a:pathLst>
            </a:custGeom>
            <a:solidFill>
              <a:srgbClr val="65FF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62" name="object 22162"/>
            <p:cNvSpPr/>
            <p:nvPr/>
          </p:nvSpPr>
          <p:spPr>
            <a:xfrm>
              <a:off x="12183211" y="6767322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29" h="24129">
                  <a:moveTo>
                    <a:pt x="23622" y="11429"/>
                  </a:moveTo>
                  <a:lnTo>
                    <a:pt x="23622" y="5333"/>
                  </a:lnTo>
                  <a:lnTo>
                    <a:pt x="18288" y="0"/>
                  </a:lnTo>
                  <a:lnTo>
                    <a:pt x="11430" y="0"/>
                  </a:lnTo>
                  <a:lnTo>
                    <a:pt x="4572" y="0"/>
                  </a:lnTo>
                  <a:lnTo>
                    <a:pt x="0" y="5333"/>
                  </a:lnTo>
                  <a:lnTo>
                    <a:pt x="0" y="11429"/>
                  </a:lnTo>
                  <a:lnTo>
                    <a:pt x="0" y="18287"/>
                  </a:lnTo>
                  <a:lnTo>
                    <a:pt x="4572" y="23621"/>
                  </a:lnTo>
                  <a:lnTo>
                    <a:pt x="11430" y="23621"/>
                  </a:lnTo>
                  <a:lnTo>
                    <a:pt x="18288" y="23621"/>
                  </a:lnTo>
                  <a:lnTo>
                    <a:pt x="23622" y="18287"/>
                  </a:lnTo>
                  <a:lnTo>
                    <a:pt x="23622" y="11429"/>
                  </a:lnTo>
                  <a:close/>
                </a:path>
              </a:pathLst>
            </a:custGeom>
            <a:ln w="3175">
              <a:solidFill>
                <a:srgbClr val="00AA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63" name="object 22163"/>
            <p:cNvSpPr/>
            <p:nvPr/>
          </p:nvSpPr>
          <p:spPr>
            <a:xfrm>
              <a:off x="11890603" y="6603492"/>
              <a:ext cx="7620" cy="79375"/>
            </a:xfrm>
            <a:custGeom>
              <a:avLst/>
              <a:gdLst/>
              <a:ahLst/>
              <a:cxnLst/>
              <a:rect l="l" t="t" r="r" b="b"/>
              <a:pathLst>
                <a:path w="7620" h="79375">
                  <a:moveTo>
                    <a:pt x="7620" y="79248"/>
                  </a:moveTo>
                  <a:lnTo>
                    <a:pt x="7620" y="0"/>
                  </a:lnTo>
                  <a:lnTo>
                    <a:pt x="0" y="0"/>
                  </a:lnTo>
                  <a:lnTo>
                    <a:pt x="0" y="79248"/>
                  </a:lnTo>
                  <a:lnTo>
                    <a:pt x="7620" y="79248"/>
                  </a:lnTo>
                  <a:close/>
                </a:path>
              </a:pathLst>
            </a:custGeom>
            <a:solidFill>
              <a:srgbClr val="009D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64" name="object 22164"/>
            <p:cNvSpPr/>
            <p:nvPr/>
          </p:nvSpPr>
          <p:spPr>
            <a:xfrm>
              <a:off x="11888317" y="6603492"/>
              <a:ext cx="12700" cy="79375"/>
            </a:xfrm>
            <a:custGeom>
              <a:avLst/>
              <a:gdLst/>
              <a:ahLst/>
              <a:cxnLst/>
              <a:rect l="l" t="t" r="r" b="b"/>
              <a:pathLst>
                <a:path w="12700" h="79375">
                  <a:moveTo>
                    <a:pt x="12191" y="79248"/>
                  </a:moveTo>
                  <a:lnTo>
                    <a:pt x="12191" y="0"/>
                  </a:lnTo>
                  <a:lnTo>
                    <a:pt x="0" y="0"/>
                  </a:lnTo>
                  <a:lnTo>
                    <a:pt x="0" y="79248"/>
                  </a:lnTo>
                  <a:lnTo>
                    <a:pt x="12191" y="79248"/>
                  </a:lnTo>
                  <a:close/>
                </a:path>
              </a:pathLst>
            </a:custGeom>
            <a:solidFill>
              <a:srgbClr val="00FF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65" name="object 22165"/>
            <p:cNvSpPr/>
            <p:nvPr/>
          </p:nvSpPr>
          <p:spPr>
            <a:xfrm>
              <a:off x="11870029" y="6597396"/>
              <a:ext cx="48260" cy="12700"/>
            </a:xfrm>
            <a:custGeom>
              <a:avLst/>
              <a:gdLst/>
              <a:ahLst/>
              <a:cxnLst/>
              <a:rect l="l" t="t" r="r" b="b"/>
              <a:pathLst>
                <a:path w="48259" h="12700">
                  <a:moveTo>
                    <a:pt x="48005" y="12191"/>
                  </a:moveTo>
                  <a:lnTo>
                    <a:pt x="48005" y="0"/>
                  </a:lnTo>
                  <a:lnTo>
                    <a:pt x="0" y="0"/>
                  </a:lnTo>
                  <a:lnTo>
                    <a:pt x="0" y="12191"/>
                  </a:lnTo>
                  <a:lnTo>
                    <a:pt x="48005" y="12191"/>
                  </a:lnTo>
                  <a:close/>
                </a:path>
              </a:pathLst>
            </a:custGeom>
            <a:solidFill>
              <a:srgbClr val="CCCC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66" name="object 22166"/>
            <p:cNvSpPr/>
            <p:nvPr/>
          </p:nvSpPr>
          <p:spPr>
            <a:xfrm>
              <a:off x="11870029" y="6597396"/>
              <a:ext cx="48260" cy="12700"/>
            </a:xfrm>
            <a:custGeom>
              <a:avLst/>
              <a:gdLst/>
              <a:ahLst/>
              <a:cxnLst/>
              <a:rect l="l" t="t" r="r" b="b"/>
              <a:pathLst>
                <a:path w="48259" h="12700">
                  <a:moveTo>
                    <a:pt x="48005" y="12191"/>
                  </a:moveTo>
                  <a:lnTo>
                    <a:pt x="48005" y="0"/>
                  </a:lnTo>
                  <a:lnTo>
                    <a:pt x="0" y="0"/>
                  </a:lnTo>
                  <a:lnTo>
                    <a:pt x="0" y="12191"/>
                  </a:lnTo>
                  <a:lnTo>
                    <a:pt x="48005" y="12191"/>
                  </a:lnTo>
                  <a:close/>
                </a:path>
              </a:pathLst>
            </a:custGeom>
            <a:ln w="4572">
              <a:solidFill>
                <a:srgbClr val="0000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67" name="object 22167"/>
            <p:cNvSpPr/>
            <p:nvPr/>
          </p:nvSpPr>
          <p:spPr>
            <a:xfrm>
              <a:off x="11894413" y="6601206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3810" y="3809"/>
                  </a:moveTo>
                  <a:lnTo>
                    <a:pt x="3810" y="0"/>
                  </a:lnTo>
                  <a:lnTo>
                    <a:pt x="0" y="0"/>
                  </a:lnTo>
                  <a:lnTo>
                    <a:pt x="0" y="3809"/>
                  </a:lnTo>
                  <a:lnTo>
                    <a:pt x="3810" y="3809"/>
                  </a:lnTo>
                  <a:close/>
                </a:path>
              </a:pathLst>
            </a:custGeom>
            <a:solidFill>
              <a:srgbClr val="76767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68" name="object 22168"/>
            <p:cNvSpPr/>
            <p:nvPr/>
          </p:nvSpPr>
          <p:spPr>
            <a:xfrm>
              <a:off x="11894412" y="6601206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3810" y="3809"/>
                  </a:moveTo>
                  <a:lnTo>
                    <a:pt x="3810" y="0"/>
                  </a:lnTo>
                  <a:lnTo>
                    <a:pt x="0" y="0"/>
                  </a:lnTo>
                  <a:lnTo>
                    <a:pt x="0" y="3809"/>
                  </a:lnTo>
                  <a:lnTo>
                    <a:pt x="3810" y="380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69" name="object 22169"/>
            <p:cNvSpPr/>
            <p:nvPr/>
          </p:nvSpPr>
          <p:spPr>
            <a:xfrm>
              <a:off x="11890603" y="6601206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3809" y="3809"/>
                  </a:moveTo>
                  <a:lnTo>
                    <a:pt x="3809" y="0"/>
                  </a:lnTo>
                  <a:lnTo>
                    <a:pt x="0" y="0"/>
                  </a:lnTo>
                  <a:lnTo>
                    <a:pt x="0" y="3809"/>
                  </a:lnTo>
                  <a:lnTo>
                    <a:pt x="3809" y="3809"/>
                  </a:lnTo>
                  <a:close/>
                </a:path>
              </a:pathLst>
            </a:custGeom>
            <a:solidFill>
              <a:srgbClr val="76767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70" name="object 22170"/>
            <p:cNvSpPr/>
            <p:nvPr/>
          </p:nvSpPr>
          <p:spPr>
            <a:xfrm>
              <a:off x="11890603" y="6601206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3809" y="3809"/>
                  </a:moveTo>
                  <a:lnTo>
                    <a:pt x="3809" y="0"/>
                  </a:lnTo>
                  <a:lnTo>
                    <a:pt x="0" y="0"/>
                  </a:lnTo>
                  <a:lnTo>
                    <a:pt x="0" y="3809"/>
                  </a:lnTo>
                  <a:lnTo>
                    <a:pt x="3809" y="380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71" name="object 22171"/>
            <p:cNvSpPr/>
            <p:nvPr/>
          </p:nvSpPr>
          <p:spPr>
            <a:xfrm>
              <a:off x="11881459" y="6590538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5">
                  <a:moveTo>
                    <a:pt x="24383" y="19049"/>
                  </a:moveTo>
                  <a:lnTo>
                    <a:pt x="24383" y="12191"/>
                  </a:lnTo>
                  <a:lnTo>
                    <a:pt x="24383" y="5333"/>
                  </a:lnTo>
                  <a:lnTo>
                    <a:pt x="19049" y="0"/>
                  </a:lnTo>
                  <a:lnTo>
                    <a:pt x="5333" y="0"/>
                  </a:lnTo>
                  <a:lnTo>
                    <a:pt x="0" y="5333"/>
                  </a:lnTo>
                  <a:lnTo>
                    <a:pt x="0" y="19049"/>
                  </a:lnTo>
                  <a:lnTo>
                    <a:pt x="5333" y="24383"/>
                  </a:lnTo>
                  <a:lnTo>
                    <a:pt x="19049" y="24383"/>
                  </a:lnTo>
                  <a:lnTo>
                    <a:pt x="24383" y="19049"/>
                  </a:lnTo>
                  <a:close/>
                </a:path>
              </a:pathLst>
            </a:custGeom>
            <a:solidFill>
              <a:srgbClr val="65FF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72" name="object 22172"/>
            <p:cNvSpPr/>
            <p:nvPr/>
          </p:nvSpPr>
          <p:spPr>
            <a:xfrm>
              <a:off x="11882221" y="6591300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29" h="24129">
                  <a:moveTo>
                    <a:pt x="23622" y="11429"/>
                  </a:moveTo>
                  <a:lnTo>
                    <a:pt x="23622" y="5333"/>
                  </a:lnTo>
                  <a:lnTo>
                    <a:pt x="18288" y="0"/>
                  </a:lnTo>
                  <a:lnTo>
                    <a:pt x="11430" y="0"/>
                  </a:lnTo>
                  <a:lnTo>
                    <a:pt x="4572" y="0"/>
                  </a:lnTo>
                  <a:lnTo>
                    <a:pt x="0" y="5333"/>
                  </a:lnTo>
                  <a:lnTo>
                    <a:pt x="0" y="11429"/>
                  </a:lnTo>
                  <a:lnTo>
                    <a:pt x="0" y="18287"/>
                  </a:lnTo>
                  <a:lnTo>
                    <a:pt x="4572" y="23621"/>
                  </a:lnTo>
                  <a:lnTo>
                    <a:pt x="11430" y="23621"/>
                  </a:lnTo>
                  <a:lnTo>
                    <a:pt x="18288" y="23621"/>
                  </a:lnTo>
                  <a:lnTo>
                    <a:pt x="23622" y="18287"/>
                  </a:lnTo>
                  <a:lnTo>
                    <a:pt x="23622" y="11429"/>
                  </a:lnTo>
                  <a:close/>
                </a:path>
              </a:pathLst>
            </a:custGeom>
            <a:ln w="3175">
              <a:solidFill>
                <a:srgbClr val="00AA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73" name="object 22173"/>
            <p:cNvSpPr/>
            <p:nvPr/>
          </p:nvSpPr>
          <p:spPr>
            <a:xfrm>
              <a:off x="11890603" y="6840474"/>
              <a:ext cx="7620" cy="79375"/>
            </a:xfrm>
            <a:custGeom>
              <a:avLst/>
              <a:gdLst/>
              <a:ahLst/>
              <a:cxnLst/>
              <a:rect l="l" t="t" r="r" b="b"/>
              <a:pathLst>
                <a:path w="7620" h="79375">
                  <a:moveTo>
                    <a:pt x="7620" y="79248"/>
                  </a:moveTo>
                  <a:lnTo>
                    <a:pt x="7620" y="0"/>
                  </a:lnTo>
                  <a:lnTo>
                    <a:pt x="0" y="0"/>
                  </a:lnTo>
                  <a:lnTo>
                    <a:pt x="0" y="79248"/>
                  </a:lnTo>
                  <a:lnTo>
                    <a:pt x="7620" y="79248"/>
                  </a:lnTo>
                  <a:close/>
                </a:path>
              </a:pathLst>
            </a:custGeom>
            <a:solidFill>
              <a:srgbClr val="009D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74" name="object 22174"/>
            <p:cNvSpPr/>
            <p:nvPr/>
          </p:nvSpPr>
          <p:spPr>
            <a:xfrm>
              <a:off x="11888317" y="6840474"/>
              <a:ext cx="12700" cy="79375"/>
            </a:xfrm>
            <a:custGeom>
              <a:avLst/>
              <a:gdLst/>
              <a:ahLst/>
              <a:cxnLst/>
              <a:rect l="l" t="t" r="r" b="b"/>
              <a:pathLst>
                <a:path w="12700" h="79375">
                  <a:moveTo>
                    <a:pt x="12191" y="79248"/>
                  </a:moveTo>
                  <a:lnTo>
                    <a:pt x="12191" y="0"/>
                  </a:lnTo>
                  <a:lnTo>
                    <a:pt x="0" y="0"/>
                  </a:lnTo>
                  <a:lnTo>
                    <a:pt x="0" y="79248"/>
                  </a:lnTo>
                  <a:lnTo>
                    <a:pt x="12191" y="79248"/>
                  </a:lnTo>
                  <a:close/>
                </a:path>
              </a:pathLst>
            </a:custGeom>
            <a:solidFill>
              <a:srgbClr val="00FF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75" name="object 22175"/>
            <p:cNvSpPr/>
            <p:nvPr/>
          </p:nvSpPr>
          <p:spPr>
            <a:xfrm>
              <a:off x="12044020" y="6418325"/>
              <a:ext cx="309880" cy="152400"/>
            </a:xfrm>
            <a:custGeom>
              <a:avLst/>
              <a:gdLst/>
              <a:ahLst/>
              <a:cxnLst/>
              <a:rect l="l" t="t" r="r" b="b"/>
              <a:pathLst>
                <a:path w="309879" h="152400">
                  <a:moveTo>
                    <a:pt x="309880" y="0"/>
                  </a:moveTo>
                  <a:lnTo>
                    <a:pt x="156210" y="0"/>
                  </a:lnTo>
                  <a:lnTo>
                    <a:pt x="0" y="0"/>
                  </a:lnTo>
                  <a:lnTo>
                    <a:pt x="0" y="152400"/>
                  </a:lnTo>
                  <a:lnTo>
                    <a:pt x="156210" y="152400"/>
                  </a:lnTo>
                  <a:lnTo>
                    <a:pt x="156210" y="76200"/>
                  </a:lnTo>
                  <a:lnTo>
                    <a:pt x="309880" y="76200"/>
                  </a:lnTo>
                  <a:lnTo>
                    <a:pt x="30988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2176" name="object 22176"/>
          <p:cNvSpPr txBox="1"/>
          <p:nvPr/>
        </p:nvSpPr>
        <p:spPr>
          <a:xfrm>
            <a:off x="14928408" y="6664174"/>
            <a:ext cx="612927" cy="132175"/>
          </a:xfrm>
          <a:prstGeom prst="rect">
            <a:avLst/>
          </a:prstGeom>
        </p:spPr>
        <p:txBody>
          <a:bodyPr vert="horz" wrap="square" lIns="0" tIns="15962" rIns="0" bIns="0" rtlCol="0">
            <a:spAutoFit/>
          </a:bodyPr>
          <a:lstStyle/>
          <a:p>
            <a:pPr marL="15961">
              <a:spcBef>
                <a:spcPts val="126"/>
              </a:spcBef>
            </a:pPr>
            <a:r>
              <a:rPr sz="754" b="1" spc="-13" dirty="0">
                <a:solidFill>
                  <a:srgbClr val="3F3F7F"/>
                </a:solidFill>
                <a:latin typeface="ＭＳ ゴシック"/>
                <a:cs typeface="ＭＳ ゴシック"/>
              </a:rPr>
              <a:t>ミャクミャク</a:t>
            </a:r>
            <a:endParaRPr sz="754">
              <a:latin typeface="ＭＳ ゴシック"/>
              <a:cs typeface="ＭＳ ゴシック"/>
            </a:endParaRPr>
          </a:p>
        </p:txBody>
      </p:sp>
      <p:sp>
        <p:nvSpPr>
          <p:cNvPr id="22177" name="object 22177"/>
          <p:cNvSpPr txBox="1"/>
          <p:nvPr/>
        </p:nvSpPr>
        <p:spPr>
          <a:xfrm>
            <a:off x="15122822" y="6759944"/>
            <a:ext cx="225857" cy="132175"/>
          </a:xfrm>
          <a:prstGeom prst="rect">
            <a:avLst/>
          </a:prstGeom>
        </p:spPr>
        <p:txBody>
          <a:bodyPr vert="horz" wrap="square" lIns="0" tIns="15962" rIns="0" bIns="0" rtlCol="0">
            <a:spAutoFit/>
          </a:bodyPr>
          <a:lstStyle/>
          <a:p>
            <a:pPr marL="15961">
              <a:spcBef>
                <a:spcPts val="126"/>
              </a:spcBef>
            </a:pPr>
            <a:r>
              <a:rPr sz="754" b="1" spc="-31" dirty="0">
                <a:solidFill>
                  <a:srgbClr val="3F3F7F"/>
                </a:solidFill>
                <a:latin typeface="ＭＳ ゴシック"/>
                <a:cs typeface="ＭＳ ゴシック"/>
              </a:rPr>
              <a:t>控室</a:t>
            </a:r>
            <a:endParaRPr sz="754">
              <a:latin typeface="ＭＳ ゴシック"/>
              <a:cs typeface="ＭＳ ゴシック"/>
            </a:endParaRPr>
          </a:p>
        </p:txBody>
      </p:sp>
      <p:grpSp>
        <p:nvGrpSpPr>
          <p:cNvPr id="22178" name="object 22178"/>
          <p:cNvGrpSpPr/>
          <p:nvPr/>
        </p:nvGrpSpPr>
        <p:grpSpPr>
          <a:xfrm>
            <a:off x="10694905" y="8909498"/>
            <a:ext cx="711091" cy="158817"/>
            <a:chOff x="8509482" y="8181467"/>
            <a:chExt cx="565785" cy="126364"/>
          </a:xfrm>
        </p:grpSpPr>
        <p:sp>
          <p:nvSpPr>
            <p:cNvPr id="22179" name="object 22179"/>
            <p:cNvSpPr/>
            <p:nvPr/>
          </p:nvSpPr>
          <p:spPr>
            <a:xfrm>
              <a:off x="8512657" y="8184642"/>
              <a:ext cx="80010" cy="120014"/>
            </a:xfrm>
            <a:custGeom>
              <a:avLst/>
              <a:gdLst/>
              <a:ahLst/>
              <a:cxnLst/>
              <a:rect l="l" t="t" r="r" b="b"/>
              <a:pathLst>
                <a:path w="80009" h="120015">
                  <a:moveTo>
                    <a:pt x="80009" y="119633"/>
                  </a:moveTo>
                  <a:lnTo>
                    <a:pt x="80009" y="0"/>
                  </a:lnTo>
                  <a:lnTo>
                    <a:pt x="0" y="0"/>
                  </a:lnTo>
                  <a:lnTo>
                    <a:pt x="0" y="119633"/>
                  </a:lnTo>
                  <a:lnTo>
                    <a:pt x="80009" y="119633"/>
                  </a:lnTo>
                  <a:close/>
                </a:path>
              </a:pathLst>
            </a:custGeom>
            <a:solidFill>
              <a:srgbClr val="CC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80" name="object 22180"/>
            <p:cNvSpPr/>
            <p:nvPr/>
          </p:nvSpPr>
          <p:spPr>
            <a:xfrm>
              <a:off x="8512657" y="8184642"/>
              <a:ext cx="80010" cy="120014"/>
            </a:xfrm>
            <a:custGeom>
              <a:avLst/>
              <a:gdLst/>
              <a:ahLst/>
              <a:cxnLst/>
              <a:rect l="l" t="t" r="r" b="b"/>
              <a:pathLst>
                <a:path w="80009" h="120015">
                  <a:moveTo>
                    <a:pt x="80009" y="119633"/>
                  </a:moveTo>
                  <a:lnTo>
                    <a:pt x="80009" y="0"/>
                  </a:lnTo>
                  <a:lnTo>
                    <a:pt x="0" y="0"/>
                  </a:lnTo>
                  <a:lnTo>
                    <a:pt x="0" y="119633"/>
                  </a:lnTo>
                  <a:lnTo>
                    <a:pt x="80009" y="119633"/>
                  </a:lnTo>
                  <a:close/>
                </a:path>
              </a:pathLst>
            </a:custGeom>
            <a:ln w="6096">
              <a:solidFill>
                <a:srgbClr val="3F3F7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81" name="object 22181"/>
            <p:cNvSpPr/>
            <p:nvPr/>
          </p:nvSpPr>
          <p:spPr>
            <a:xfrm>
              <a:off x="8752687" y="8184642"/>
              <a:ext cx="80010" cy="120014"/>
            </a:xfrm>
            <a:custGeom>
              <a:avLst/>
              <a:gdLst/>
              <a:ahLst/>
              <a:cxnLst/>
              <a:rect l="l" t="t" r="r" b="b"/>
              <a:pathLst>
                <a:path w="80009" h="120015">
                  <a:moveTo>
                    <a:pt x="80009" y="119633"/>
                  </a:moveTo>
                  <a:lnTo>
                    <a:pt x="80009" y="0"/>
                  </a:lnTo>
                  <a:lnTo>
                    <a:pt x="0" y="0"/>
                  </a:lnTo>
                  <a:lnTo>
                    <a:pt x="0" y="119633"/>
                  </a:lnTo>
                  <a:lnTo>
                    <a:pt x="80009" y="119633"/>
                  </a:lnTo>
                  <a:close/>
                </a:path>
              </a:pathLst>
            </a:custGeom>
            <a:solidFill>
              <a:srgbClr val="CC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82" name="object 22182"/>
            <p:cNvSpPr/>
            <p:nvPr/>
          </p:nvSpPr>
          <p:spPr>
            <a:xfrm>
              <a:off x="8752687" y="8184642"/>
              <a:ext cx="80010" cy="120014"/>
            </a:xfrm>
            <a:custGeom>
              <a:avLst/>
              <a:gdLst/>
              <a:ahLst/>
              <a:cxnLst/>
              <a:rect l="l" t="t" r="r" b="b"/>
              <a:pathLst>
                <a:path w="80009" h="120015">
                  <a:moveTo>
                    <a:pt x="80009" y="119633"/>
                  </a:moveTo>
                  <a:lnTo>
                    <a:pt x="80009" y="0"/>
                  </a:lnTo>
                  <a:lnTo>
                    <a:pt x="0" y="0"/>
                  </a:lnTo>
                  <a:lnTo>
                    <a:pt x="0" y="119633"/>
                  </a:lnTo>
                  <a:lnTo>
                    <a:pt x="80009" y="119633"/>
                  </a:lnTo>
                  <a:close/>
                </a:path>
              </a:pathLst>
            </a:custGeom>
            <a:ln w="6096">
              <a:solidFill>
                <a:srgbClr val="3F3F7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83" name="object 22183"/>
            <p:cNvSpPr/>
            <p:nvPr/>
          </p:nvSpPr>
          <p:spPr>
            <a:xfrm>
              <a:off x="8672677" y="8184642"/>
              <a:ext cx="80010" cy="120014"/>
            </a:xfrm>
            <a:custGeom>
              <a:avLst/>
              <a:gdLst/>
              <a:ahLst/>
              <a:cxnLst/>
              <a:rect l="l" t="t" r="r" b="b"/>
              <a:pathLst>
                <a:path w="80009" h="120015">
                  <a:moveTo>
                    <a:pt x="80009" y="119633"/>
                  </a:moveTo>
                  <a:lnTo>
                    <a:pt x="80009" y="0"/>
                  </a:lnTo>
                  <a:lnTo>
                    <a:pt x="0" y="0"/>
                  </a:lnTo>
                  <a:lnTo>
                    <a:pt x="0" y="119633"/>
                  </a:lnTo>
                  <a:lnTo>
                    <a:pt x="80009" y="119633"/>
                  </a:lnTo>
                  <a:close/>
                </a:path>
              </a:pathLst>
            </a:custGeom>
            <a:solidFill>
              <a:srgbClr val="CC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84" name="object 22184"/>
            <p:cNvSpPr/>
            <p:nvPr/>
          </p:nvSpPr>
          <p:spPr>
            <a:xfrm>
              <a:off x="8672677" y="8184642"/>
              <a:ext cx="80010" cy="120014"/>
            </a:xfrm>
            <a:custGeom>
              <a:avLst/>
              <a:gdLst/>
              <a:ahLst/>
              <a:cxnLst/>
              <a:rect l="l" t="t" r="r" b="b"/>
              <a:pathLst>
                <a:path w="80009" h="120015">
                  <a:moveTo>
                    <a:pt x="80009" y="119633"/>
                  </a:moveTo>
                  <a:lnTo>
                    <a:pt x="80009" y="0"/>
                  </a:lnTo>
                  <a:lnTo>
                    <a:pt x="0" y="0"/>
                  </a:lnTo>
                  <a:lnTo>
                    <a:pt x="0" y="119633"/>
                  </a:lnTo>
                  <a:lnTo>
                    <a:pt x="80009" y="119633"/>
                  </a:lnTo>
                  <a:close/>
                </a:path>
              </a:pathLst>
            </a:custGeom>
            <a:ln w="6096">
              <a:solidFill>
                <a:srgbClr val="3F3F7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85" name="object 22185"/>
            <p:cNvSpPr/>
            <p:nvPr/>
          </p:nvSpPr>
          <p:spPr>
            <a:xfrm>
              <a:off x="8592667" y="8184642"/>
              <a:ext cx="80010" cy="120014"/>
            </a:xfrm>
            <a:custGeom>
              <a:avLst/>
              <a:gdLst/>
              <a:ahLst/>
              <a:cxnLst/>
              <a:rect l="l" t="t" r="r" b="b"/>
              <a:pathLst>
                <a:path w="80009" h="120015">
                  <a:moveTo>
                    <a:pt x="80009" y="119633"/>
                  </a:moveTo>
                  <a:lnTo>
                    <a:pt x="80009" y="0"/>
                  </a:lnTo>
                  <a:lnTo>
                    <a:pt x="0" y="0"/>
                  </a:lnTo>
                  <a:lnTo>
                    <a:pt x="0" y="119633"/>
                  </a:lnTo>
                  <a:lnTo>
                    <a:pt x="80009" y="119633"/>
                  </a:lnTo>
                  <a:close/>
                </a:path>
              </a:pathLst>
            </a:custGeom>
            <a:solidFill>
              <a:srgbClr val="CC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86" name="object 22186"/>
            <p:cNvSpPr/>
            <p:nvPr/>
          </p:nvSpPr>
          <p:spPr>
            <a:xfrm>
              <a:off x="8592667" y="8184642"/>
              <a:ext cx="80010" cy="120014"/>
            </a:xfrm>
            <a:custGeom>
              <a:avLst/>
              <a:gdLst/>
              <a:ahLst/>
              <a:cxnLst/>
              <a:rect l="l" t="t" r="r" b="b"/>
              <a:pathLst>
                <a:path w="80009" h="120015">
                  <a:moveTo>
                    <a:pt x="80009" y="119633"/>
                  </a:moveTo>
                  <a:lnTo>
                    <a:pt x="80009" y="0"/>
                  </a:lnTo>
                  <a:lnTo>
                    <a:pt x="0" y="0"/>
                  </a:lnTo>
                  <a:lnTo>
                    <a:pt x="0" y="119633"/>
                  </a:lnTo>
                  <a:lnTo>
                    <a:pt x="80009" y="119633"/>
                  </a:lnTo>
                  <a:close/>
                </a:path>
              </a:pathLst>
            </a:custGeom>
            <a:ln w="6096">
              <a:solidFill>
                <a:srgbClr val="3F3F7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87" name="object 22187"/>
            <p:cNvSpPr/>
            <p:nvPr/>
          </p:nvSpPr>
          <p:spPr>
            <a:xfrm>
              <a:off x="8832697" y="8184642"/>
              <a:ext cx="80010" cy="120014"/>
            </a:xfrm>
            <a:custGeom>
              <a:avLst/>
              <a:gdLst/>
              <a:ahLst/>
              <a:cxnLst/>
              <a:rect l="l" t="t" r="r" b="b"/>
              <a:pathLst>
                <a:path w="80009" h="120015">
                  <a:moveTo>
                    <a:pt x="80009" y="119633"/>
                  </a:moveTo>
                  <a:lnTo>
                    <a:pt x="80009" y="0"/>
                  </a:lnTo>
                  <a:lnTo>
                    <a:pt x="0" y="0"/>
                  </a:lnTo>
                  <a:lnTo>
                    <a:pt x="0" y="119633"/>
                  </a:lnTo>
                  <a:lnTo>
                    <a:pt x="80009" y="119633"/>
                  </a:lnTo>
                  <a:close/>
                </a:path>
              </a:pathLst>
            </a:custGeom>
            <a:solidFill>
              <a:srgbClr val="CC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88" name="object 22188"/>
            <p:cNvSpPr/>
            <p:nvPr/>
          </p:nvSpPr>
          <p:spPr>
            <a:xfrm>
              <a:off x="8832697" y="8184642"/>
              <a:ext cx="80010" cy="120014"/>
            </a:xfrm>
            <a:custGeom>
              <a:avLst/>
              <a:gdLst/>
              <a:ahLst/>
              <a:cxnLst/>
              <a:rect l="l" t="t" r="r" b="b"/>
              <a:pathLst>
                <a:path w="80009" h="120015">
                  <a:moveTo>
                    <a:pt x="80009" y="119633"/>
                  </a:moveTo>
                  <a:lnTo>
                    <a:pt x="80009" y="0"/>
                  </a:lnTo>
                  <a:lnTo>
                    <a:pt x="0" y="0"/>
                  </a:lnTo>
                  <a:lnTo>
                    <a:pt x="0" y="119633"/>
                  </a:lnTo>
                  <a:lnTo>
                    <a:pt x="80009" y="119633"/>
                  </a:lnTo>
                  <a:close/>
                </a:path>
              </a:pathLst>
            </a:custGeom>
            <a:ln w="6096">
              <a:solidFill>
                <a:srgbClr val="3F3F7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89" name="object 22189"/>
            <p:cNvSpPr/>
            <p:nvPr/>
          </p:nvSpPr>
          <p:spPr>
            <a:xfrm>
              <a:off x="8912707" y="8184642"/>
              <a:ext cx="79375" cy="120014"/>
            </a:xfrm>
            <a:custGeom>
              <a:avLst/>
              <a:gdLst/>
              <a:ahLst/>
              <a:cxnLst/>
              <a:rect l="l" t="t" r="r" b="b"/>
              <a:pathLst>
                <a:path w="79375" h="120015">
                  <a:moveTo>
                    <a:pt x="79248" y="119633"/>
                  </a:moveTo>
                  <a:lnTo>
                    <a:pt x="79248" y="0"/>
                  </a:lnTo>
                  <a:lnTo>
                    <a:pt x="0" y="0"/>
                  </a:lnTo>
                  <a:lnTo>
                    <a:pt x="0" y="119633"/>
                  </a:lnTo>
                  <a:lnTo>
                    <a:pt x="79248" y="119633"/>
                  </a:lnTo>
                  <a:close/>
                </a:path>
              </a:pathLst>
            </a:custGeom>
            <a:solidFill>
              <a:srgbClr val="CC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90" name="object 22190"/>
            <p:cNvSpPr/>
            <p:nvPr/>
          </p:nvSpPr>
          <p:spPr>
            <a:xfrm>
              <a:off x="8912707" y="8184642"/>
              <a:ext cx="79375" cy="120014"/>
            </a:xfrm>
            <a:custGeom>
              <a:avLst/>
              <a:gdLst/>
              <a:ahLst/>
              <a:cxnLst/>
              <a:rect l="l" t="t" r="r" b="b"/>
              <a:pathLst>
                <a:path w="79375" h="120015">
                  <a:moveTo>
                    <a:pt x="79248" y="119633"/>
                  </a:moveTo>
                  <a:lnTo>
                    <a:pt x="79248" y="0"/>
                  </a:lnTo>
                  <a:lnTo>
                    <a:pt x="0" y="0"/>
                  </a:lnTo>
                  <a:lnTo>
                    <a:pt x="0" y="119633"/>
                  </a:lnTo>
                  <a:lnTo>
                    <a:pt x="79248" y="119633"/>
                  </a:lnTo>
                  <a:close/>
                </a:path>
              </a:pathLst>
            </a:custGeom>
            <a:ln w="6096">
              <a:solidFill>
                <a:srgbClr val="3F3F7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91" name="object 22191"/>
            <p:cNvSpPr/>
            <p:nvPr/>
          </p:nvSpPr>
          <p:spPr>
            <a:xfrm>
              <a:off x="8991955" y="8184642"/>
              <a:ext cx="80010" cy="120014"/>
            </a:xfrm>
            <a:custGeom>
              <a:avLst/>
              <a:gdLst/>
              <a:ahLst/>
              <a:cxnLst/>
              <a:rect l="l" t="t" r="r" b="b"/>
              <a:pathLst>
                <a:path w="80009" h="120015">
                  <a:moveTo>
                    <a:pt x="80009" y="119633"/>
                  </a:moveTo>
                  <a:lnTo>
                    <a:pt x="80009" y="0"/>
                  </a:lnTo>
                  <a:lnTo>
                    <a:pt x="0" y="0"/>
                  </a:lnTo>
                  <a:lnTo>
                    <a:pt x="0" y="119633"/>
                  </a:lnTo>
                  <a:lnTo>
                    <a:pt x="80009" y="119633"/>
                  </a:lnTo>
                  <a:close/>
                </a:path>
              </a:pathLst>
            </a:custGeom>
            <a:solidFill>
              <a:srgbClr val="CC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92" name="object 22192"/>
            <p:cNvSpPr/>
            <p:nvPr/>
          </p:nvSpPr>
          <p:spPr>
            <a:xfrm>
              <a:off x="8991955" y="8184642"/>
              <a:ext cx="80010" cy="120014"/>
            </a:xfrm>
            <a:custGeom>
              <a:avLst/>
              <a:gdLst/>
              <a:ahLst/>
              <a:cxnLst/>
              <a:rect l="l" t="t" r="r" b="b"/>
              <a:pathLst>
                <a:path w="80009" h="120015">
                  <a:moveTo>
                    <a:pt x="80009" y="119633"/>
                  </a:moveTo>
                  <a:lnTo>
                    <a:pt x="80009" y="0"/>
                  </a:lnTo>
                  <a:lnTo>
                    <a:pt x="0" y="0"/>
                  </a:lnTo>
                  <a:lnTo>
                    <a:pt x="0" y="119633"/>
                  </a:lnTo>
                  <a:lnTo>
                    <a:pt x="80009" y="119633"/>
                  </a:lnTo>
                  <a:close/>
                </a:path>
              </a:pathLst>
            </a:custGeom>
            <a:ln w="6096">
              <a:solidFill>
                <a:srgbClr val="3F3F7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2193" name="object 22193"/>
          <p:cNvGrpSpPr/>
          <p:nvPr/>
        </p:nvGrpSpPr>
        <p:grpSpPr>
          <a:xfrm>
            <a:off x="7577517" y="2757084"/>
            <a:ext cx="2553862" cy="2837979"/>
            <a:chOff x="6029109" y="3286252"/>
            <a:chExt cx="2032000" cy="2258060"/>
          </a:xfrm>
        </p:grpSpPr>
        <p:sp>
          <p:nvSpPr>
            <p:cNvPr id="22194" name="object 22194"/>
            <p:cNvSpPr/>
            <p:nvPr/>
          </p:nvSpPr>
          <p:spPr>
            <a:xfrm>
              <a:off x="6030061" y="3335274"/>
              <a:ext cx="544195" cy="208279"/>
            </a:xfrm>
            <a:custGeom>
              <a:avLst/>
              <a:gdLst/>
              <a:ahLst/>
              <a:cxnLst/>
              <a:rect l="l" t="t" r="r" b="b"/>
              <a:pathLst>
                <a:path w="544195" h="208279">
                  <a:moveTo>
                    <a:pt x="544068" y="208026"/>
                  </a:moveTo>
                  <a:lnTo>
                    <a:pt x="544068" y="0"/>
                  </a:lnTo>
                  <a:lnTo>
                    <a:pt x="0" y="0"/>
                  </a:lnTo>
                  <a:lnTo>
                    <a:pt x="0" y="208026"/>
                  </a:lnTo>
                  <a:lnTo>
                    <a:pt x="544068" y="208026"/>
                  </a:lnTo>
                  <a:close/>
                </a:path>
              </a:pathLst>
            </a:custGeom>
            <a:solidFill>
              <a:srgbClr val="E3E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95" name="object 22195"/>
            <p:cNvSpPr/>
            <p:nvPr/>
          </p:nvSpPr>
          <p:spPr>
            <a:xfrm>
              <a:off x="6030061" y="3335274"/>
              <a:ext cx="62230" cy="0"/>
            </a:xfrm>
            <a:custGeom>
              <a:avLst/>
              <a:gdLst/>
              <a:ahLst/>
              <a:cxnLst/>
              <a:rect l="l" t="t" r="r" b="b"/>
              <a:pathLst>
                <a:path w="62229">
                  <a:moveTo>
                    <a:pt x="0" y="0"/>
                  </a:moveTo>
                  <a:lnTo>
                    <a:pt x="61722" y="0"/>
                  </a:lnTo>
                </a:path>
              </a:pathLst>
            </a:custGeom>
            <a:ln w="3175">
              <a:solidFill>
                <a:srgbClr val="3F3F7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96" name="object 22196"/>
            <p:cNvSpPr/>
            <p:nvPr/>
          </p:nvSpPr>
          <p:spPr>
            <a:xfrm>
              <a:off x="6129883" y="3335274"/>
              <a:ext cx="89535" cy="0"/>
            </a:xfrm>
            <a:custGeom>
              <a:avLst/>
              <a:gdLst/>
              <a:ahLst/>
              <a:cxnLst/>
              <a:rect l="l" t="t" r="r" b="b"/>
              <a:pathLst>
                <a:path w="89535">
                  <a:moveTo>
                    <a:pt x="0" y="0"/>
                  </a:moveTo>
                  <a:lnTo>
                    <a:pt x="89154" y="0"/>
                  </a:lnTo>
                </a:path>
              </a:pathLst>
            </a:custGeom>
            <a:ln w="3175">
              <a:solidFill>
                <a:srgbClr val="3F3F7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97" name="object 22197"/>
            <p:cNvSpPr/>
            <p:nvPr/>
          </p:nvSpPr>
          <p:spPr>
            <a:xfrm>
              <a:off x="6257137" y="3335274"/>
              <a:ext cx="89535" cy="0"/>
            </a:xfrm>
            <a:custGeom>
              <a:avLst/>
              <a:gdLst/>
              <a:ahLst/>
              <a:cxnLst/>
              <a:rect l="l" t="t" r="r" b="b"/>
              <a:pathLst>
                <a:path w="89535">
                  <a:moveTo>
                    <a:pt x="0" y="0"/>
                  </a:moveTo>
                  <a:lnTo>
                    <a:pt x="89154" y="0"/>
                  </a:lnTo>
                </a:path>
              </a:pathLst>
            </a:custGeom>
            <a:ln w="3175">
              <a:solidFill>
                <a:srgbClr val="3F3F7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98" name="object 22198"/>
            <p:cNvSpPr/>
            <p:nvPr/>
          </p:nvSpPr>
          <p:spPr>
            <a:xfrm>
              <a:off x="6384391" y="3335274"/>
              <a:ext cx="89535" cy="0"/>
            </a:xfrm>
            <a:custGeom>
              <a:avLst/>
              <a:gdLst/>
              <a:ahLst/>
              <a:cxnLst/>
              <a:rect l="l" t="t" r="r" b="b"/>
              <a:pathLst>
                <a:path w="89535">
                  <a:moveTo>
                    <a:pt x="0" y="0"/>
                  </a:moveTo>
                  <a:lnTo>
                    <a:pt x="89154" y="0"/>
                  </a:lnTo>
                </a:path>
              </a:pathLst>
            </a:custGeom>
            <a:ln w="3175">
              <a:solidFill>
                <a:srgbClr val="3F3F7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99" name="object 22199"/>
            <p:cNvSpPr/>
            <p:nvPr/>
          </p:nvSpPr>
          <p:spPr>
            <a:xfrm>
              <a:off x="6511645" y="3335274"/>
              <a:ext cx="62865" cy="85725"/>
            </a:xfrm>
            <a:custGeom>
              <a:avLst/>
              <a:gdLst/>
              <a:ahLst/>
              <a:cxnLst/>
              <a:rect l="l" t="t" r="r" b="b"/>
              <a:pathLst>
                <a:path w="62865" h="85725">
                  <a:moveTo>
                    <a:pt x="0" y="0"/>
                  </a:moveTo>
                  <a:lnTo>
                    <a:pt x="62484" y="0"/>
                  </a:lnTo>
                  <a:lnTo>
                    <a:pt x="62484" y="85344"/>
                  </a:lnTo>
                </a:path>
              </a:pathLst>
            </a:custGeom>
            <a:ln w="3175">
              <a:solidFill>
                <a:srgbClr val="3F3F7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00" name="object 22200"/>
            <p:cNvSpPr/>
            <p:nvPr/>
          </p:nvSpPr>
          <p:spPr>
            <a:xfrm>
              <a:off x="6512407" y="3458718"/>
              <a:ext cx="62230" cy="85090"/>
            </a:xfrm>
            <a:custGeom>
              <a:avLst/>
              <a:gdLst/>
              <a:ahLst/>
              <a:cxnLst/>
              <a:rect l="l" t="t" r="r" b="b"/>
              <a:pathLst>
                <a:path w="62229" h="85089">
                  <a:moveTo>
                    <a:pt x="61722" y="0"/>
                  </a:moveTo>
                  <a:lnTo>
                    <a:pt x="61722" y="84582"/>
                  </a:lnTo>
                  <a:lnTo>
                    <a:pt x="0" y="84582"/>
                  </a:lnTo>
                </a:path>
              </a:pathLst>
            </a:custGeom>
            <a:ln w="3175">
              <a:solidFill>
                <a:srgbClr val="3F3F7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01" name="object 22201"/>
            <p:cNvSpPr/>
            <p:nvPr/>
          </p:nvSpPr>
          <p:spPr>
            <a:xfrm>
              <a:off x="6385153" y="3543300"/>
              <a:ext cx="89535" cy="0"/>
            </a:xfrm>
            <a:custGeom>
              <a:avLst/>
              <a:gdLst/>
              <a:ahLst/>
              <a:cxnLst/>
              <a:rect l="l" t="t" r="r" b="b"/>
              <a:pathLst>
                <a:path w="89535">
                  <a:moveTo>
                    <a:pt x="891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F3F7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02" name="object 22202"/>
            <p:cNvSpPr/>
            <p:nvPr/>
          </p:nvSpPr>
          <p:spPr>
            <a:xfrm>
              <a:off x="6257899" y="3543300"/>
              <a:ext cx="89535" cy="0"/>
            </a:xfrm>
            <a:custGeom>
              <a:avLst/>
              <a:gdLst/>
              <a:ahLst/>
              <a:cxnLst/>
              <a:rect l="l" t="t" r="r" b="b"/>
              <a:pathLst>
                <a:path w="89535">
                  <a:moveTo>
                    <a:pt x="0" y="0"/>
                  </a:moveTo>
                  <a:lnTo>
                    <a:pt x="25908" y="0"/>
                  </a:lnTo>
                </a:path>
                <a:path w="89535">
                  <a:moveTo>
                    <a:pt x="61722" y="0"/>
                  </a:moveTo>
                  <a:lnTo>
                    <a:pt x="89153" y="0"/>
                  </a:lnTo>
                </a:path>
              </a:pathLst>
            </a:custGeom>
            <a:ln w="3175">
              <a:solidFill>
                <a:srgbClr val="3F3F7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03" name="object 22203"/>
            <p:cNvSpPr/>
            <p:nvPr/>
          </p:nvSpPr>
          <p:spPr>
            <a:xfrm>
              <a:off x="6130645" y="3543300"/>
              <a:ext cx="89535" cy="0"/>
            </a:xfrm>
            <a:custGeom>
              <a:avLst/>
              <a:gdLst/>
              <a:ahLst/>
              <a:cxnLst/>
              <a:rect l="l" t="t" r="r" b="b"/>
              <a:pathLst>
                <a:path w="89535">
                  <a:moveTo>
                    <a:pt x="891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F3F7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04" name="object 22204"/>
            <p:cNvSpPr/>
            <p:nvPr/>
          </p:nvSpPr>
          <p:spPr>
            <a:xfrm>
              <a:off x="6030061" y="3457956"/>
              <a:ext cx="62865" cy="85725"/>
            </a:xfrm>
            <a:custGeom>
              <a:avLst/>
              <a:gdLst/>
              <a:ahLst/>
              <a:cxnLst/>
              <a:rect l="l" t="t" r="r" b="b"/>
              <a:pathLst>
                <a:path w="62864" h="85725">
                  <a:moveTo>
                    <a:pt x="62484" y="85344"/>
                  </a:moveTo>
                  <a:lnTo>
                    <a:pt x="0" y="8534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3F3F7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05" name="object 22205"/>
            <p:cNvSpPr/>
            <p:nvPr/>
          </p:nvSpPr>
          <p:spPr>
            <a:xfrm>
              <a:off x="6030061" y="3335274"/>
              <a:ext cx="0" cy="85090"/>
            </a:xfrm>
            <a:custGeom>
              <a:avLst/>
              <a:gdLst/>
              <a:ahLst/>
              <a:cxnLst/>
              <a:rect l="l" t="t" r="r" b="b"/>
              <a:pathLst>
                <a:path h="85089">
                  <a:moveTo>
                    <a:pt x="0" y="8458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F3F7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06" name="object 22206"/>
            <p:cNvSpPr/>
            <p:nvPr/>
          </p:nvSpPr>
          <p:spPr>
            <a:xfrm>
              <a:off x="6619849" y="3287268"/>
              <a:ext cx="596900" cy="320040"/>
            </a:xfrm>
            <a:custGeom>
              <a:avLst/>
              <a:gdLst/>
              <a:ahLst/>
              <a:cxnLst/>
              <a:rect l="l" t="t" r="r" b="b"/>
              <a:pathLst>
                <a:path w="596900" h="320039">
                  <a:moveTo>
                    <a:pt x="596646" y="320039"/>
                  </a:moveTo>
                  <a:lnTo>
                    <a:pt x="596646" y="0"/>
                  </a:lnTo>
                  <a:lnTo>
                    <a:pt x="0" y="0"/>
                  </a:lnTo>
                  <a:lnTo>
                    <a:pt x="0" y="320039"/>
                  </a:lnTo>
                  <a:lnTo>
                    <a:pt x="596646" y="320039"/>
                  </a:lnTo>
                  <a:close/>
                </a:path>
              </a:pathLst>
            </a:custGeom>
            <a:solidFill>
              <a:srgbClr val="E3E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07" name="object 22207"/>
            <p:cNvSpPr/>
            <p:nvPr/>
          </p:nvSpPr>
          <p:spPr>
            <a:xfrm>
              <a:off x="6619849" y="3287268"/>
              <a:ext cx="88900" cy="0"/>
            </a:xfrm>
            <a:custGeom>
              <a:avLst/>
              <a:gdLst/>
              <a:ahLst/>
              <a:cxnLst/>
              <a:rect l="l" t="t" r="r" b="b"/>
              <a:pathLst>
                <a:path w="88900">
                  <a:moveTo>
                    <a:pt x="0" y="0"/>
                  </a:moveTo>
                  <a:lnTo>
                    <a:pt x="88392" y="0"/>
                  </a:lnTo>
                </a:path>
              </a:pathLst>
            </a:custGeom>
            <a:ln w="3175">
              <a:solidFill>
                <a:srgbClr val="3F3F7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08" name="object 22208"/>
            <p:cNvSpPr/>
            <p:nvPr/>
          </p:nvSpPr>
          <p:spPr>
            <a:xfrm>
              <a:off x="6746341" y="3287268"/>
              <a:ext cx="89535" cy="0"/>
            </a:xfrm>
            <a:custGeom>
              <a:avLst/>
              <a:gdLst/>
              <a:ahLst/>
              <a:cxnLst/>
              <a:rect l="l" t="t" r="r" b="b"/>
              <a:pathLst>
                <a:path w="89534">
                  <a:moveTo>
                    <a:pt x="0" y="0"/>
                  </a:moveTo>
                  <a:lnTo>
                    <a:pt x="89154" y="0"/>
                  </a:lnTo>
                </a:path>
              </a:pathLst>
            </a:custGeom>
            <a:ln w="3175">
              <a:solidFill>
                <a:srgbClr val="3F3F7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09" name="object 22209"/>
            <p:cNvSpPr/>
            <p:nvPr/>
          </p:nvSpPr>
          <p:spPr>
            <a:xfrm>
              <a:off x="6873595" y="3287268"/>
              <a:ext cx="89535" cy="0"/>
            </a:xfrm>
            <a:custGeom>
              <a:avLst/>
              <a:gdLst/>
              <a:ahLst/>
              <a:cxnLst/>
              <a:rect l="l" t="t" r="r" b="b"/>
              <a:pathLst>
                <a:path w="89534">
                  <a:moveTo>
                    <a:pt x="0" y="0"/>
                  </a:moveTo>
                  <a:lnTo>
                    <a:pt x="89154" y="0"/>
                  </a:lnTo>
                </a:path>
              </a:pathLst>
            </a:custGeom>
            <a:ln w="3175">
              <a:solidFill>
                <a:srgbClr val="3F3F7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10" name="object 22210"/>
            <p:cNvSpPr/>
            <p:nvPr/>
          </p:nvSpPr>
          <p:spPr>
            <a:xfrm>
              <a:off x="7000849" y="3287268"/>
              <a:ext cx="89535" cy="0"/>
            </a:xfrm>
            <a:custGeom>
              <a:avLst/>
              <a:gdLst/>
              <a:ahLst/>
              <a:cxnLst/>
              <a:rect l="l" t="t" r="r" b="b"/>
              <a:pathLst>
                <a:path w="89534">
                  <a:moveTo>
                    <a:pt x="0" y="0"/>
                  </a:moveTo>
                  <a:lnTo>
                    <a:pt x="89154" y="0"/>
                  </a:lnTo>
                </a:path>
              </a:pathLst>
            </a:custGeom>
            <a:ln w="3175">
              <a:solidFill>
                <a:srgbClr val="3F3F7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11" name="object 22211"/>
            <p:cNvSpPr/>
            <p:nvPr/>
          </p:nvSpPr>
          <p:spPr>
            <a:xfrm>
              <a:off x="7128103" y="3287268"/>
              <a:ext cx="88900" cy="77470"/>
            </a:xfrm>
            <a:custGeom>
              <a:avLst/>
              <a:gdLst/>
              <a:ahLst/>
              <a:cxnLst/>
              <a:rect l="l" t="t" r="r" b="b"/>
              <a:pathLst>
                <a:path w="88900" h="77470">
                  <a:moveTo>
                    <a:pt x="0" y="0"/>
                  </a:moveTo>
                  <a:lnTo>
                    <a:pt x="88392" y="0"/>
                  </a:lnTo>
                  <a:lnTo>
                    <a:pt x="88392" y="76962"/>
                  </a:lnTo>
                </a:path>
              </a:pathLst>
            </a:custGeom>
            <a:ln w="3175">
              <a:solidFill>
                <a:srgbClr val="3F3F7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12" name="object 22212"/>
            <p:cNvSpPr/>
            <p:nvPr/>
          </p:nvSpPr>
          <p:spPr>
            <a:xfrm>
              <a:off x="7216114" y="3402330"/>
              <a:ext cx="0" cy="89535"/>
            </a:xfrm>
            <a:custGeom>
              <a:avLst/>
              <a:gdLst/>
              <a:ahLst/>
              <a:cxnLst/>
              <a:rect l="l" t="t" r="r" b="b"/>
              <a:pathLst>
                <a:path h="89535">
                  <a:moveTo>
                    <a:pt x="0" y="0"/>
                  </a:moveTo>
                  <a:lnTo>
                    <a:pt x="0" y="89153"/>
                  </a:lnTo>
                </a:path>
              </a:pathLst>
            </a:custGeom>
            <a:ln w="3175">
              <a:solidFill>
                <a:srgbClr val="3F3F7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13" name="object 22213"/>
            <p:cNvSpPr/>
            <p:nvPr/>
          </p:nvSpPr>
          <p:spPr>
            <a:xfrm>
              <a:off x="7128103" y="3529584"/>
              <a:ext cx="88900" cy="78105"/>
            </a:xfrm>
            <a:custGeom>
              <a:avLst/>
              <a:gdLst/>
              <a:ahLst/>
              <a:cxnLst/>
              <a:rect l="l" t="t" r="r" b="b"/>
              <a:pathLst>
                <a:path w="88900" h="78104">
                  <a:moveTo>
                    <a:pt x="88392" y="0"/>
                  </a:moveTo>
                  <a:lnTo>
                    <a:pt x="88392" y="77724"/>
                  </a:lnTo>
                  <a:lnTo>
                    <a:pt x="0" y="77724"/>
                  </a:lnTo>
                </a:path>
              </a:pathLst>
            </a:custGeom>
            <a:ln w="3175">
              <a:solidFill>
                <a:srgbClr val="3F3F7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14" name="object 22214"/>
            <p:cNvSpPr/>
            <p:nvPr/>
          </p:nvSpPr>
          <p:spPr>
            <a:xfrm>
              <a:off x="7000849" y="3607308"/>
              <a:ext cx="89535" cy="0"/>
            </a:xfrm>
            <a:custGeom>
              <a:avLst/>
              <a:gdLst/>
              <a:ahLst/>
              <a:cxnLst/>
              <a:rect l="l" t="t" r="r" b="b"/>
              <a:pathLst>
                <a:path w="89534">
                  <a:moveTo>
                    <a:pt x="891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F3F7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15" name="object 22215"/>
            <p:cNvSpPr/>
            <p:nvPr/>
          </p:nvSpPr>
          <p:spPr>
            <a:xfrm>
              <a:off x="6873595" y="3607308"/>
              <a:ext cx="89535" cy="0"/>
            </a:xfrm>
            <a:custGeom>
              <a:avLst/>
              <a:gdLst/>
              <a:ahLst/>
              <a:cxnLst/>
              <a:rect l="l" t="t" r="r" b="b"/>
              <a:pathLst>
                <a:path w="89534">
                  <a:moveTo>
                    <a:pt x="891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F3F7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16" name="object 22216"/>
            <p:cNvSpPr/>
            <p:nvPr/>
          </p:nvSpPr>
          <p:spPr>
            <a:xfrm>
              <a:off x="6746341" y="3607308"/>
              <a:ext cx="89535" cy="0"/>
            </a:xfrm>
            <a:custGeom>
              <a:avLst/>
              <a:gdLst/>
              <a:ahLst/>
              <a:cxnLst/>
              <a:rect l="l" t="t" r="r" b="b"/>
              <a:pathLst>
                <a:path w="89534">
                  <a:moveTo>
                    <a:pt x="891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F3F7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17" name="object 22217"/>
            <p:cNvSpPr/>
            <p:nvPr/>
          </p:nvSpPr>
          <p:spPr>
            <a:xfrm>
              <a:off x="6619849" y="3530346"/>
              <a:ext cx="88900" cy="77470"/>
            </a:xfrm>
            <a:custGeom>
              <a:avLst/>
              <a:gdLst/>
              <a:ahLst/>
              <a:cxnLst/>
              <a:rect l="l" t="t" r="r" b="b"/>
              <a:pathLst>
                <a:path w="88900" h="77470">
                  <a:moveTo>
                    <a:pt x="88392" y="76961"/>
                  </a:moveTo>
                  <a:lnTo>
                    <a:pt x="0" y="7696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3F3F7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18" name="object 22218"/>
            <p:cNvSpPr/>
            <p:nvPr/>
          </p:nvSpPr>
          <p:spPr>
            <a:xfrm>
              <a:off x="6619849" y="3403092"/>
              <a:ext cx="0" cy="89535"/>
            </a:xfrm>
            <a:custGeom>
              <a:avLst/>
              <a:gdLst/>
              <a:ahLst/>
              <a:cxnLst/>
              <a:rect l="l" t="t" r="r" b="b"/>
              <a:pathLst>
                <a:path h="89535">
                  <a:moveTo>
                    <a:pt x="0" y="891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F3F7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19" name="object 22219"/>
            <p:cNvSpPr/>
            <p:nvPr/>
          </p:nvSpPr>
          <p:spPr>
            <a:xfrm>
              <a:off x="6619849" y="3287268"/>
              <a:ext cx="0" cy="78105"/>
            </a:xfrm>
            <a:custGeom>
              <a:avLst/>
              <a:gdLst/>
              <a:ahLst/>
              <a:cxnLst/>
              <a:rect l="l" t="t" r="r" b="b"/>
              <a:pathLst>
                <a:path h="78104">
                  <a:moveTo>
                    <a:pt x="0" y="7772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F3F7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20" name="object 22220"/>
            <p:cNvSpPr/>
            <p:nvPr/>
          </p:nvSpPr>
          <p:spPr>
            <a:xfrm>
              <a:off x="6114643" y="5163312"/>
              <a:ext cx="1460500" cy="379730"/>
            </a:xfrm>
            <a:custGeom>
              <a:avLst/>
              <a:gdLst/>
              <a:ahLst/>
              <a:cxnLst/>
              <a:rect l="l" t="t" r="r" b="b"/>
              <a:pathLst>
                <a:path w="1460500" h="379729">
                  <a:moveTo>
                    <a:pt x="1459991" y="379475"/>
                  </a:moveTo>
                  <a:lnTo>
                    <a:pt x="1459991" y="0"/>
                  </a:lnTo>
                  <a:lnTo>
                    <a:pt x="0" y="0"/>
                  </a:lnTo>
                  <a:lnTo>
                    <a:pt x="0" y="379475"/>
                  </a:lnTo>
                  <a:lnTo>
                    <a:pt x="1459991" y="379475"/>
                  </a:lnTo>
                  <a:close/>
                </a:path>
              </a:pathLst>
            </a:custGeom>
            <a:solidFill>
              <a:srgbClr val="E3E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21" name="object 22221"/>
            <p:cNvSpPr/>
            <p:nvPr/>
          </p:nvSpPr>
          <p:spPr>
            <a:xfrm>
              <a:off x="6114643" y="5163312"/>
              <a:ext cx="74930" cy="0"/>
            </a:xfrm>
            <a:custGeom>
              <a:avLst/>
              <a:gdLst/>
              <a:ahLst/>
              <a:cxnLst/>
              <a:rect l="l" t="t" r="r" b="b"/>
              <a:pathLst>
                <a:path w="74929">
                  <a:moveTo>
                    <a:pt x="0" y="0"/>
                  </a:moveTo>
                  <a:lnTo>
                    <a:pt x="74676" y="0"/>
                  </a:lnTo>
                </a:path>
              </a:pathLst>
            </a:custGeom>
            <a:ln w="3175">
              <a:solidFill>
                <a:srgbClr val="3F3F7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22" name="object 22222"/>
            <p:cNvSpPr/>
            <p:nvPr/>
          </p:nvSpPr>
          <p:spPr>
            <a:xfrm>
              <a:off x="6227419" y="5163312"/>
              <a:ext cx="89535" cy="0"/>
            </a:xfrm>
            <a:custGeom>
              <a:avLst/>
              <a:gdLst/>
              <a:ahLst/>
              <a:cxnLst/>
              <a:rect l="l" t="t" r="r" b="b"/>
              <a:pathLst>
                <a:path w="89535">
                  <a:moveTo>
                    <a:pt x="0" y="0"/>
                  </a:moveTo>
                  <a:lnTo>
                    <a:pt x="89154" y="0"/>
                  </a:lnTo>
                </a:path>
              </a:pathLst>
            </a:custGeom>
            <a:ln w="3175">
              <a:solidFill>
                <a:srgbClr val="3F3F7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23" name="object 22223"/>
            <p:cNvSpPr/>
            <p:nvPr/>
          </p:nvSpPr>
          <p:spPr>
            <a:xfrm>
              <a:off x="6354673" y="5163312"/>
              <a:ext cx="89535" cy="0"/>
            </a:xfrm>
            <a:custGeom>
              <a:avLst/>
              <a:gdLst/>
              <a:ahLst/>
              <a:cxnLst/>
              <a:rect l="l" t="t" r="r" b="b"/>
              <a:pathLst>
                <a:path w="89535">
                  <a:moveTo>
                    <a:pt x="0" y="0"/>
                  </a:moveTo>
                  <a:lnTo>
                    <a:pt x="89154" y="0"/>
                  </a:lnTo>
                </a:path>
              </a:pathLst>
            </a:custGeom>
            <a:ln w="3175">
              <a:solidFill>
                <a:srgbClr val="3F3F7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24" name="object 22224"/>
            <p:cNvSpPr/>
            <p:nvPr/>
          </p:nvSpPr>
          <p:spPr>
            <a:xfrm>
              <a:off x="6481927" y="5163312"/>
              <a:ext cx="216535" cy="0"/>
            </a:xfrm>
            <a:custGeom>
              <a:avLst/>
              <a:gdLst/>
              <a:ahLst/>
              <a:cxnLst/>
              <a:rect l="l" t="t" r="r" b="b"/>
              <a:pathLst>
                <a:path w="216534">
                  <a:moveTo>
                    <a:pt x="0" y="0"/>
                  </a:moveTo>
                  <a:lnTo>
                    <a:pt x="12954" y="0"/>
                  </a:lnTo>
                </a:path>
                <a:path w="216534">
                  <a:moveTo>
                    <a:pt x="132587" y="0"/>
                  </a:moveTo>
                  <a:lnTo>
                    <a:pt x="216408" y="0"/>
                  </a:lnTo>
                </a:path>
              </a:pathLst>
            </a:custGeom>
            <a:ln w="3175">
              <a:solidFill>
                <a:srgbClr val="3F3F7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25" name="object 22225"/>
            <p:cNvSpPr/>
            <p:nvPr/>
          </p:nvSpPr>
          <p:spPr>
            <a:xfrm>
              <a:off x="6736435" y="5163312"/>
              <a:ext cx="89535" cy="0"/>
            </a:xfrm>
            <a:custGeom>
              <a:avLst/>
              <a:gdLst/>
              <a:ahLst/>
              <a:cxnLst/>
              <a:rect l="l" t="t" r="r" b="b"/>
              <a:pathLst>
                <a:path w="89534">
                  <a:moveTo>
                    <a:pt x="0" y="0"/>
                  </a:moveTo>
                  <a:lnTo>
                    <a:pt x="89154" y="0"/>
                  </a:lnTo>
                </a:path>
              </a:pathLst>
            </a:custGeom>
            <a:ln w="3175">
              <a:solidFill>
                <a:srgbClr val="3F3F7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26" name="object 22226"/>
            <p:cNvSpPr/>
            <p:nvPr/>
          </p:nvSpPr>
          <p:spPr>
            <a:xfrm>
              <a:off x="6863689" y="5163312"/>
              <a:ext cx="89535" cy="0"/>
            </a:xfrm>
            <a:custGeom>
              <a:avLst/>
              <a:gdLst/>
              <a:ahLst/>
              <a:cxnLst/>
              <a:rect l="l" t="t" r="r" b="b"/>
              <a:pathLst>
                <a:path w="89534">
                  <a:moveTo>
                    <a:pt x="0" y="0"/>
                  </a:moveTo>
                  <a:lnTo>
                    <a:pt x="89154" y="0"/>
                  </a:lnTo>
                </a:path>
              </a:pathLst>
            </a:custGeom>
            <a:ln w="3175">
              <a:solidFill>
                <a:srgbClr val="3F3F7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27" name="object 22227"/>
            <p:cNvSpPr/>
            <p:nvPr/>
          </p:nvSpPr>
          <p:spPr>
            <a:xfrm>
              <a:off x="6990943" y="5163312"/>
              <a:ext cx="89535" cy="0"/>
            </a:xfrm>
            <a:custGeom>
              <a:avLst/>
              <a:gdLst/>
              <a:ahLst/>
              <a:cxnLst/>
              <a:rect l="l" t="t" r="r" b="b"/>
              <a:pathLst>
                <a:path w="89534">
                  <a:moveTo>
                    <a:pt x="0" y="0"/>
                  </a:moveTo>
                  <a:lnTo>
                    <a:pt x="89154" y="0"/>
                  </a:lnTo>
                </a:path>
              </a:pathLst>
            </a:custGeom>
            <a:ln w="3175">
              <a:solidFill>
                <a:srgbClr val="3F3F7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28" name="object 22228"/>
            <p:cNvSpPr/>
            <p:nvPr/>
          </p:nvSpPr>
          <p:spPr>
            <a:xfrm>
              <a:off x="7118197" y="5163312"/>
              <a:ext cx="89535" cy="0"/>
            </a:xfrm>
            <a:custGeom>
              <a:avLst/>
              <a:gdLst/>
              <a:ahLst/>
              <a:cxnLst/>
              <a:rect l="l" t="t" r="r" b="b"/>
              <a:pathLst>
                <a:path w="89534">
                  <a:moveTo>
                    <a:pt x="0" y="0"/>
                  </a:moveTo>
                  <a:lnTo>
                    <a:pt x="89154" y="0"/>
                  </a:lnTo>
                </a:path>
              </a:pathLst>
            </a:custGeom>
            <a:ln w="3175">
              <a:solidFill>
                <a:srgbClr val="3F3F7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29" name="object 22229"/>
            <p:cNvSpPr/>
            <p:nvPr/>
          </p:nvSpPr>
          <p:spPr>
            <a:xfrm>
              <a:off x="7245451" y="5163312"/>
              <a:ext cx="89535" cy="0"/>
            </a:xfrm>
            <a:custGeom>
              <a:avLst/>
              <a:gdLst/>
              <a:ahLst/>
              <a:cxnLst/>
              <a:rect l="l" t="t" r="r" b="b"/>
              <a:pathLst>
                <a:path w="89534">
                  <a:moveTo>
                    <a:pt x="0" y="0"/>
                  </a:moveTo>
                  <a:lnTo>
                    <a:pt x="89154" y="0"/>
                  </a:lnTo>
                </a:path>
              </a:pathLst>
            </a:custGeom>
            <a:ln w="3175">
              <a:solidFill>
                <a:srgbClr val="3F3F7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30" name="object 22230"/>
            <p:cNvSpPr/>
            <p:nvPr/>
          </p:nvSpPr>
          <p:spPr>
            <a:xfrm>
              <a:off x="7372705" y="5163312"/>
              <a:ext cx="89535" cy="0"/>
            </a:xfrm>
            <a:custGeom>
              <a:avLst/>
              <a:gdLst/>
              <a:ahLst/>
              <a:cxnLst/>
              <a:rect l="l" t="t" r="r" b="b"/>
              <a:pathLst>
                <a:path w="89534">
                  <a:moveTo>
                    <a:pt x="0" y="0"/>
                  </a:moveTo>
                  <a:lnTo>
                    <a:pt x="89154" y="0"/>
                  </a:lnTo>
                </a:path>
              </a:pathLst>
            </a:custGeom>
            <a:ln w="3175">
              <a:solidFill>
                <a:srgbClr val="3F3F7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31" name="object 22231"/>
            <p:cNvSpPr/>
            <p:nvPr/>
          </p:nvSpPr>
          <p:spPr>
            <a:xfrm>
              <a:off x="7499959" y="5163312"/>
              <a:ext cx="74930" cy="43815"/>
            </a:xfrm>
            <a:custGeom>
              <a:avLst/>
              <a:gdLst/>
              <a:ahLst/>
              <a:cxnLst/>
              <a:rect l="l" t="t" r="r" b="b"/>
              <a:pathLst>
                <a:path w="74929" h="43814">
                  <a:moveTo>
                    <a:pt x="0" y="0"/>
                  </a:moveTo>
                  <a:lnTo>
                    <a:pt x="74676" y="0"/>
                  </a:lnTo>
                  <a:lnTo>
                    <a:pt x="74676" y="43433"/>
                  </a:lnTo>
                </a:path>
              </a:pathLst>
            </a:custGeom>
            <a:ln w="3175">
              <a:solidFill>
                <a:srgbClr val="3F3F7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32" name="object 22232"/>
            <p:cNvSpPr/>
            <p:nvPr/>
          </p:nvSpPr>
          <p:spPr>
            <a:xfrm>
              <a:off x="7575016" y="5244846"/>
              <a:ext cx="0" cy="89535"/>
            </a:xfrm>
            <a:custGeom>
              <a:avLst/>
              <a:gdLst/>
              <a:ahLst/>
              <a:cxnLst/>
              <a:rect l="l" t="t" r="r" b="b"/>
              <a:pathLst>
                <a:path h="89535">
                  <a:moveTo>
                    <a:pt x="0" y="0"/>
                  </a:moveTo>
                  <a:lnTo>
                    <a:pt x="0" y="89153"/>
                  </a:lnTo>
                </a:path>
              </a:pathLst>
            </a:custGeom>
            <a:ln w="3175">
              <a:solidFill>
                <a:srgbClr val="3F3F7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33" name="object 22233"/>
            <p:cNvSpPr/>
            <p:nvPr/>
          </p:nvSpPr>
          <p:spPr>
            <a:xfrm>
              <a:off x="7574635" y="5372100"/>
              <a:ext cx="0" cy="89535"/>
            </a:xfrm>
            <a:custGeom>
              <a:avLst/>
              <a:gdLst/>
              <a:ahLst/>
              <a:cxnLst/>
              <a:rect l="l" t="t" r="r" b="b"/>
              <a:pathLst>
                <a:path h="89535">
                  <a:moveTo>
                    <a:pt x="0" y="0"/>
                  </a:moveTo>
                  <a:lnTo>
                    <a:pt x="0" y="89154"/>
                  </a:lnTo>
                </a:path>
              </a:pathLst>
            </a:custGeom>
            <a:ln w="3175">
              <a:solidFill>
                <a:srgbClr val="3F3F7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34" name="object 22234"/>
            <p:cNvSpPr/>
            <p:nvPr/>
          </p:nvSpPr>
          <p:spPr>
            <a:xfrm>
              <a:off x="7499959" y="5499354"/>
              <a:ext cx="74930" cy="43815"/>
            </a:xfrm>
            <a:custGeom>
              <a:avLst/>
              <a:gdLst/>
              <a:ahLst/>
              <a:cxnLst/>
              <a:rect l="l" t="t" r="r" b="b"/>
              <a:pathLst>
                <a:path w="74929" h="43814">
                  <a:moveTo>
                    <a:pt x="74675" y="0"/>
                  </a:moveTo>
                  <a:lnTo>
                    <a:pt x="74675" y="43434"/>
                  </a:lnTo>
                  <a:lnTo>
                    <a:pt x="0" y="43434"/>
                  </a:lnTo>
                </a:path>
              </a:pathLst>
            </a:custGeom>
            <a:ln w="3175">
              <a:solidFill>
                <a:srgbClr val="3F3F7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35" name="object 22235"/>
            <p:cNvSpPr/>
            <p:nvPr/>
          </p:nvSpPr>
          <p:spPr>
            <a:xfrm>
              <a:off x="7372705" y="5542788"/>
              <a:ext cx="89535" cy="0"/>
            </a:xfrm>
            <a:custGeom>
              <a:avLst/>
              <a:gdLst/>
              <a:ahLst/>
              <a:cxnLst/>
              <a:rect l="l" t="t" r="r" b="b"/>
              <a:pathLst>
                <a:path w="89534">
                  <a:moveTo>
                    <a:pt x="891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F3F7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36" name="object 22236"/>
            <p:cNvSpPr/>
            <p:nvPr/>
          </p:nvSpPr>
          <p:spPr>
            <a:xfrm>
              <a:off x="7245451" y="5542788"/>
              <a:ext cx="89535" cy="0"/>
            </a:xfrm>
            <a:custGeom>
              <a:avLst/>
              <a:gdLst/>
              <a:ahLst/>
              <a:cxnLst/>
              <a:rect l="l" t="t" r="r" b="b"/>
              <a:pathLst>
                <a:path w="89534">
                  <a:moveTo>
                    <a:pt x="891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F3F7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37" name="object 22237"/>
            <p:cNvSpPr/>
            <p:nvPr/>
          </p:nvSpPr>
          <p:spPr>
            <a:xfrm>
              <a:off x="7118197" y="5542788"/>
              <a:ext cx="89535" cy="0"/>
            </a:xfrm>
            <a:custGeom>
              <a:avLst/>
              <a:gdLst/>
              <a:ahLst/>
              <a:cxnLst/>
              <a:rect l="l" t="t" r="r" b="b"/>
              <a:pathLst>
                <a:path w="89534">
                  <a:moveTo>
                    <a:pt x="891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F3F7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38" name="object 22238"/>
            <p:cNvSpPr/>
            <p:nvPr/>
          </p:nvSpPr>
          <p:spPr>
            <a:xfrm>
              <a:off x="6990943" y="5542788"/>
              <a:ext cx="89535" cy="0"/>
            </a:xfrm>
            <a:custGeom>
              <a:avLst/>
              <a:gdLst/>
              <a:ahLst/>
              <a:cxnLst/>
              <a:rect l="l" t="t" r="r" b="b"/>
              <a:pathLst>
                <a:path w="89534">
                  <a:moveTo>
                    <a:pt x="891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F3F7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39" name="object 22239"/>
            <p:cNvSpPr/>
            <p:nvPr/>
          </p:nvSpPr>
          <p:spPr>
            <a:xfrm>
              <a:off x="6863689" y="5542788"/>
              <a:ext cx="89535" cy="0"/>
            </a:xfrm>
            <a:custGeom>
              <a:avLst/>
              <a:gdLst/>
              <a:ahLst/>
              <a:cxnLst/>
              <a:rect l="l" t="t" r="r" b="b"/>
              <a:pathLst>
                <a:path w="89534">
                  <a:moveTo>
                    <a:pt x="891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F3F7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40" name="object 22240"/>
            <p:cNvSpPr/>
            <p:nvPr/>
          </p:nvSpPr>
          <p:spPr>
            <a:xfrm>
              <a:off x="6736435" y="5542788"/>
              <a:ext cx="89535" cy="0"/>
            </a:xfrm>
            <a:custGeom>
              <a:avLst/>
              <a:gdLst/>
              <a:ahLst/>
              <a:cxnLst/>
              <a:rect l="l" t="t" r="r" b="b"/>
              <a:pathLst>
                <a:path w="89534">
                  <a:moveTo>
                    <a:pt x="891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F3F7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41" name="object 22241"/>
            <p:cNvSpPr/>
            <p:nvPr/>
          </p:nvSpPr>
          <p:spPr>
            <a:xfrm>
              <a:off x="6609181" y="5542788"/>
              <a:ext cx="89535" cy="0"/>
            </a:xfrm>
            <a:custGeom>
              <a:avLst/>
              <a:gdLst/>
              <a:ahLst/>
              <a:cxnLst/>
              <a:rect l="l" t="t" r="r" b="b"/>
              <a:pathLst>
                <a:path w="89534">
                  <a:moveTo>
                    <a:pt x="891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F3F7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42" name="object 22242"/>
            <p:cNvSpPr/>
            <p:nvPr/>
          </p:nvSpPr>
          <p:spPr>
            <a:xfrm>
              <a:off x="6481927" y="5542788"/>
              <a:ext cx="89535" cy="0"/>
            </a:xfrm>
            <a:custGeom>
              <a:avLst/>
              <a:gdLst/>
              <a:ahLst/>
              <a:cxnLst/>
              <a:rect l="l" t="t" r="r" b="b"/>
              <a:pathLst>
                <a:path w="89534">
                  <a:moveTo>
                    <a:pt x="891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F3F7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43" name="object 22243"/>
            <p:cNvSpPr/>
            <p:nvPr/>
          </p:nvSpPr>
          <p:spPr>
            <a:xfrm>
              <a:off x="6354673" y="5542788"/>
              <a:ext cx="89535" cy="0"/>
            </a:xfrm>
            <a:custGeom>
              <a:avLst/>
              <a:gdLst/>
              <a:ahLst/>
              <a:cxnLst/>
              <a:rect l="l" t="t" r="r" b="b"/>
              <a:pathLst>
                <a:path w="89535">
                  <a:moveTo>
                    <a:pt x="891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F3F7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44" name="object 22244"/>
            <p:cNvSpPr/>
            <p:nvPr/>
          </p:nvSpPr>
          <p:spPr>
            <a:xfrm>
              <a:off x="6227419" y="5542788"/>
              <a:ext cx="89535" cy="0"/>
            </a:xfrm>
            <a:custGeom>
              <a:avLst/>
              <a:gdLst/>
              <a:ahLst/>
              <a:cxnLst/>
              <a:rect l="l" t="t" r="r" b="b"/>
              <a:pathLst>
                <a:path w="89535">
                  <a:moveTo>
                    <a:pt x="891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F3F7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45" name="object 22245"/>
            <p:cNvSpPr/>
            <p:nvPr/>
          </p:nvSpPr>
          <p:spPr>
            <a:xfrm>
              <a:off x="6114643" y="5499354"/>
              <a:ext cx="74930" cy="43815"/>
            </a:xfrm>
            <a:custGeom>
              <a:avLst/>
              <a:gdLst/>
              <a:ahLst/>
              <a:cxnLst/>
              <a:rect l="l" t="t" r="r" b="b"/>
              <a:pathLst>
                <a:path w="74929" h="43814">
                  <a:moveTo>
                    <a:pt x="74675" y="43434"/>
                  </a:moveTo>
                  <a:lnTo>
                    <a:pt x="0" y="4343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3F3F7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46" name="object 22246"/>
            <p:cNvSpPr/>
            <p:nvPr/>
          </p:nvSpPr>
          <p:spPr>
            <a:xfrm>
              <a:off x="6115024" y="5163312"/>
              <a:ext cx="0" cy="298450"/>
            </a:xfrm>
            <a:custGeom>
              <a:avLst/>
              <a:gdLst/>
              <a:ahLst/>
              <a:cxnLst/>
              <a:rect l="l" t="t" r="r" b="b"/>
              <a:pathLst>
                <a:path h="298450">
                  <a:moveTo>
                    <a:pt x="0" y="208787"/>
                  </a:moveTo>
                  <a:lnTo>
                    <a:pt x="0" y="297941"/>
                  </a:lnTo>
                </a:path>
                <a:path h="298450">
                  <a:moveTo>
                    <a:pt x="0" y="81534"/>
                  </a:moveTo>
                  <a:lnTo>
                    <a:pt x="0" y="170687"/>
                  </a:lnTo>
                </a:path>
                <a:path h="298450">
                  <a:moveTo>
                    <a:pt x="0" y="0"/>
                  </a:moveTo>
                  <a:lnTo>
                    <a:pt x="0" y="43434"/>
                  </a:lnTo>
                </a:path>
              </a:pathLst>
            </a:custGeom>
            <a:ln w="3175">
              <a:solidFill>
                <a:srgbClr val="3F3F7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47" name="object 22247"/>
            <p:cNvSpPr/>
            <p:nvPr/>
          </p:nvSpPr>
          <p:spPr>
            <a:xfrm>
              <a:off x="7216495" y="3287268"/>
              <a:ext cx="843915" cy="1675130"/>
            </a:xfrm>
            <a:custGeom>
              <a:avLst/>
              <a:gdLst/>
              <a:ahLst/>
              <a:cxnLst/>
              <a:rect l="l" t="t" r="r" b="b"/>
              <a:pathLst>
                <a:path w="843915" h="1675129">
                  <a:moveTo>
                    <a:pt x="843533" y="1674876"/>
                  </a:moveTo>
                  <a:lnTo>
                    <a:pt x="843533" y="0"/>
                  </a:lnTo>
                  <a:lnTo>
                    <a:pt x="0" y="0"/>
                  </a:lnTo>
                  <a:lnTo>
                    <a:pt x="0" y="1674876"/>
                  </a:lnTo>
                  <a:lnTo>
                    <a:pt x="843533" y="1674876"/>
                  </a:lnTo>
                  <a:close/>
                </a:path>
              </a:pathLst>
            </a:custGeom>
            <a:solidFill>
              <a:srgbClr val="E3E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48" name="object 22248"/>
            <p:cNvSpPr/>
            <p:nvPr/>
          </p:nvSpPr>
          <p:spPr>
            <a:xfrm>
              <a:off x="7216495" y="3287268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>
                  <a:moveTo>
                    <a:pt x="0" y="0"/>
                  </a:moveTo>
                  <a:lnTo>
                    <a:pt x="84582" y="0"/>
                  </a:lnTo>
                </a:path>
              </a:pathLst>
            </a:custGeom>
            <a:ln w="3175">
              <a:solidFill>
                <a:srgbClr val="3F3F7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49" name="object 22249"/>
            <p:cNvSpPr/>
            <p:nvPr/>
          </p:nvSpPr>
          <p:spPr>
            <a:xfrm>
              <a:off x="7339177" y="3286887"/>
              <a:ext cx="89535" cy="0"/>
            </a:xfrm>
            <a:custGeom>
              <a:avLst/>
              <a:gdLst/>
              <a:ahLst/>
              <a:cxnLst/>
              <a:rect l="l" t="t" r="r" b="b"/>
              <a:pathLst>
                <a:path w="89534">
                  <a:moveTo>
                    <a:pt x="0" y="0"/>
                  </a:moveTo>
                  <a:lnTo>
                    <a:pt x="89153" y="0"/>
                  </a:lnTo>
                </a:path>
              </a:pathLst>
            </a:custGeom>
            <a:ln w="3175">
              <a:solidFill>
                <a:srgbClr val="3F3F7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50" name="object 22250"/>
            <p:cNvSpPr/>
            <p:nvPr/>
          </p:nvSpPr>
          <p:spPr>
            <a:xfrm>
              <a:off x="7466431" y="3287268"/>
              <a:ext cx="89535" cy="0"/>
            </a:xfrm>
            <a:custGeom>
              <a:avLst/>
              <a:gdLst/>
              <a:ahLst/>
              <a:cxnLst/>
              <a:rect l="l" t="t" r="r" b="b"/>
              <a:pathLst>
                <a:path w="89534">
                  <a:moveTo>
                    <a:pt x="0" y="0"/>
                  </a:moveTo>
                  <a:lnTo>
                    <a:pt x="89154" y="0"/>
                  </a:lnTo>
                </a:path>
              </a:pathLst>
            </a:custGeom>
            <a:ln w="3175">
              <a:solidFill>
                <a:srgbClr val="3F3F7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51" name="object 22251"/>
            <p:cNvSpPr/>
            <p:nvPr/>
          </p:nvSpPr>
          <p:spPr>
            <a:xfrm>
              <a:off x="7593685" y="3286887"/>
              <a:ext cx="344170" cy="0"/>
            </a:xfrm>
            <a:custGeom>
              <a:avLst/>
              <a:gdLst/>
              <a:ahLst/>
              <a:cxnLst/>
              <a:rect l="l" t="t" r="r" b="b"/>
              <a:pathLst>
                <a:path w="344170">
                  <a:moveTo>
                    <a:pt x="0" y="0"/>
                  </a:moveTo>
                  <a:lnTo>
                    <a:pt x="89153" y="0"/>
                  </a:lnTo>
                </a:path>
                <a:path w="344170">
                  <a:moveTo>
                    <a:pt x="127253" y="0"/>
                  </a:moveTo>
                  <a:lnTo>
                    <a:pt x="216407" y="0"/>
                  </a:lnTo>
                </a:path>
                <a:path w="344170">
                  <a:moveTo>
                    <a:pt x="254507" y="0"/>
                  </a:moveTo>
                  <a:lnTo>
                    <a:pt x="343661" y="0"/>
                  </a:lnTo>
                </a:path>
              </a:pathLst>
            </a:custGeom>
            <a:ln w="3175">
              <a:solidFill>
                <a:srgbClr val="3F3F7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52" name="object 22252"/>
            <p:cNvSpPr/>
            <p:nvPr/>
          </p:nvSpPr>
          <p:spPr>
            <a:xfrm>
              <a:off x="7975447" y="3287268"/>
              <a:ext cx="85090" cy="55244"/>
            </a:xfrm>
            <a:custGeom>
              <a:avLst/>
              <a:gdLst/>
              <a:ahLst/>
              <a:cxnLst/>
              <a:rect l="l" t="t" r="r" b="b"/>
              <a:pathLst>
                <a:path w="85090" h="55245">
                  <a:moveTo>
                    <a:pt x="0" y="0"/>
                  </a:moveTo>
                  <a:lnTo>
                    <a:pt x="84582" y="0"/>
                  </a:lnTo>
                  <a:lnTo>
                    <a:pt x="84582" y="54864"/>
                  </a:lnTo>
                </a:path>
              </a:pathLst>
            </a:custGeom>
            <a:ln w="3175">
              <a:solidFill>
                <a:srgbClr val="3F3F7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53" name="object 22253"/>
            <p:cNvSpPr/>
            <p:nvPr/>
          </p:nvSpPr>
          <p:spPr>
            <a:xfrm>
              <a:off x="8060029" y="3380232"/>
              <a:ext cx="0" cy="89535"/>
            </a:xfrm>
            <a:custGeom>
              <a:avLst/>
              <a:gdLst/>
              <a:ahLst/>
              <a:cxnLst/>
              <a:rect l="l" t="t" r="r" b="b"/>
              <a:pathLst>
                <a:path h="89535">
                  <a:moveTo>
                    <a:pt x="0" y="0"/>
                  </a:moveTo>
                  <a:lnTo>
                    <a:pt x="0" y="89154"/>
                  </a:lnTo>
                </a:path>
              </a:pathLst>
            </a:custGeom>
            <a:ln w="3175">
              <a:solidFill>
                <a:srgbClr val="3F3F7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54" name="object 22254"/>
            <p:cNvSpPr/>
            <p:nvPr/>
          </p:nvSpPr>
          <p:spPr>
            <a:xfrm>
              <a:off x="8060410" y="3507486"/>
              <a:ext cx="0" cy="89535"/>
            </a:xfrm>
            <a:custGeom>
              <a:avLst/>
              <a:gdLst/>
              <a:ahLst/>
              <a:cxnLst/>
              <a:rect l="l" t="t" r="r" b="b"/>
              <a:pathLst>
                <a:path h="89535">
                  <a:moveTo>
                    <a:pt x="0" y="0"/>
                  </a:moveTo>
                  <a:lnTo>
                    <a:pt x="0" y="89153"/>
                  </a:lnTo>
                </a:path>
              </a:pathLst>
            </a:custGeom>
            <a:ln w="3175">
              <a:solidFill>
                <a:srgbClr val="3F3F7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55" name="object 22255"/>
            <p:cNvSpPr/>
            <p:nvPr/>
          </p:nvSpPr>
          <p:spPr>
            <a:xfrm>
              <a:off x="8060029" y="3634740"/>
              <a:ext cx="0" cy="89535"/>
            </a:xfrm>
            <a:custGeom>
              <a:avLst/>
              <a:gdLst/>
              <a:ahLst/>
              <a:cxnLst/>
              <a:rect l="l" t="t" r="r" b="b"/>
              <a:pathLst>
                <a:path h="89535">
                  <a:moveTo>
                    <a:pt x="0" y="0"/>
                  </a:moveTo>
                  <a:lnTo>
                    <a:pt x="0" y="89154"/>
                  </a:lnTo>
                </a:path>
              </a:pathLst>
            </a:custGeom>
            <a:ln w="3175">
              <a:solidFill>
                <a:srgbClr val="3F3F7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56" name="object 22256"/>
            <p:cNvSpPr/>
            <p:nvPr/>
          </p:nvSpPr>
          <p:spPr>
            <a:xfrm>
              <a:off x="8060410" y="3761994"/>
              <a:ext cx="0" cy="89535"/>
            </a:xfrm>
            <a:custGeom>
              <a:avLst/>
              <a:gdLst/>
              <a:ahLst/>
              <a:cxnLst/>
              <a:rect l="l" t="t" r="r" b="b"/>
              <a:pathLst>
                <a:path h="89535">
                  <a:moveTo>
                    <a:pt x="0" y="0"/>
                  </a:moveTo>
                  <a:lnTo>
                    <a:pt x="0" y="89153"/>
                  </a:lnTo>
                </a:path>
              </a:pathLst>
            </a:custGeom>
            <a:ln w="3175">
              <a:solidFill>
                <a:srgbClr val="3F3F7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57" name="object 22257"/>
            <p:cNvSpPr/>
            <p:nvPr/>
          </p:nvSpPr>
          <p:spPr>
            <a:xfrm>
              <a:off x="8060029" y="3889248"/>
              <a:ext cx="0" cy="89535"/>
            </a:xfrm>
            <a:custGeom>
              <a:avLst/>
              <a:gdLst/>
              <a:ahLst/>
              <a:cxnLst/>
              <a:rect l="l" t="t" r="r" b="b"/>
              <a:pathLst>
                <a:path h="89535">
                  <a:moveTo>
                    <a:pt x="0" y="0"/>
                  </a:moveTo>
                  <a:lnTo>
                    <a:pt x="0" y="89154"/>
                  </a:lnTo>
                </a:path>
              </a:pathLst>
            </a:custGeom>
            <a:ln w="3175">
              <a:solidFill>
                <a:srgbClr val="3F3F7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58" name="object 22258"/>
            <p:cNvSpPr/>
            <p:nvPr/>
          </p:nvSpPr>
          <p:spPr>
            <a:xfrm>
              <a:off x="8060410" y="4016502"/>
              <a:ext cx="0" cy="89535"/>
            </a:xfrm>
            <a:custGeom>
              <a:avLst/>
              <a:gdLst/>
              <a:ahLst/>
              <a:cxnLst/>
              <a:rect l="l" t="t" r="r" b="b"/>
              <a:pathLst>
                <a:path h="89535">
                  <a:moveTo>
                    <a:pt x="0" y="0"/>
                  </a:moveTo>
                  <a:lnTo>
                    <a:pt x="0" y="89153"/>
                  </a:lnTo>
                </a:path>
              </a:pathLst>
            </a:custGeom>
            <a:ln w="3175">
              <a:solidFill>
                <a:srgbClr val="3F3F7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59" name="object 22259"/>
            <p:cNvSpPr/>
            <p:nvPr/>
          </p:nvSpPr>
          <p:spPr>
            <a:xfrm>
              <a:off x="8060029" y="4143756"/>
              <a:ext cx="0" cy="89535"/>
            </a:xfrm>
            <a:custGeom>
              <a:avLst/>
              <a:gdLst/>
              <a:ahLst/>
              <a:cxnLst/>
              <a:rect l="l" t="t" r="r" b="b"/>
              <a:pathLst>
                <a:path h="89535">
                  <a:moveTo>
                    <a:pt x="0" y="0"/>
                  </a:moveTo>
                  <a:lnTo>
                    <a:pt x="0" y="89154"/>
                  </a:lnTo>
                </a:path>
              </a:pathLst>
            </a:custGeom>
            <a:ln w="3175">
              <a:solidFill>
                <a:srgbClr val="3F3F7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60" name="object 22260"/>
            <p:cNvSpPr/>
            <p:nvPr/>
          </p:nvSpPr>
          <p:spPr>
            <a:xfrm>
              <a:off x="8060410" y="4271010"/>
              <a:ext cx="0" cy="89535"/>
            </a:xfrm>
            <a:custGeom>
              <a:avLst/>
              <a:gdLst/>
              <a:ahLst/>
              <a:cxnLst/>
              <a:rect l="l" t="t" r="r" b="b"/>
              <a:pathLst>
                <a:path h="89535">
                  <a:moveTo>
                    <a:pt x="0" y="0"/>
                  </a:moveTo>
                  <a:lnTo>
                    <a:pt x="0" y="89153"/>
                  </a:lnTo>
                </a:path>
              </a:pathLst>
            </a:custGeom>
            <a:ln w="3175">
              <a:solidFill>
                <a:srgbClr val="3F3F7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61" name="object 22261"/>
            <p:cNvSpPr/>
            <p:nvPr/>
          </p:nvSpPr>
          <p:spPr>
            <a:xfrm>
              <a:off x="8060029" y="4398264"/>
              <a:ext cx="0" cy="89535"/>
            </a:xfrm>
            <a:custGeom>
              <a:avLst/>
              <a:gdLst/>
              <a:ahLst/>
              <a:cxnLst/>
              <a:rect l="l" t="t" r="r" b="b"/>
              <a:pathLst>
                <a:path h="89535">
                  <a:moveTo>
                    <a:pt x="0" y="0"/>
                  </a:moveTo>
                  <a:lnTo>
                    <a:pt x="0" y="89154"/>
                  </a:lnTo>
                </a:path>
              </a:pathLst>
            </a:custGeom>
            <a:ln w="3175">
              <a:solidFill>
                <a:srgbClr val="3F3F7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62" name="object 22262"/>
            <p:cNvSpPr/>
            <p:nvPr/>
          </p:nvSpPr>
          <p:spPr>
            <a:xfrm>
              <a:off x="8060410" y="4525518"/>
              <a:ext cx="0" cy="89535"/>
            </a:xfrm>
            <a:custGeom>
              <a:avLst/>
              <a:gdLst/>
              <a:ahLst/>
              <a:cxnLst/>
              <a:rect l="l" t="t" r="r" b="b"/>
              <a:pathLst>
                <a:path h="89535">
                  <a:moveTo>
                    <a:pt x="0" y="0"/>
                  </a:moveTo>
                  <a:lnTo>
                    <a:pt x="0" y="89153"/>
                  </a:lnTo>
                </a:path>
              </a:pathLst>
            </a:custGeom>
            <a:ln w="3175">
              <a:solidFill>
                <a:srgbClr val="3F3F7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63" name="object 22263"/>
            <p:cNvSpPr/>
            <p:nvPr/>
          </p:nvSpPr>
          <p:spPr>
            <a:xfrm>
              <a:off x="8060029" y="4652772"/>
              <a:ext cx="0" cy="89535"/>
            </a:xfrm>
            <a:custGeom>
              <a:avLst/>
              <a:gdLst/>
              <a:ahLst/>
              <a:cxnLst/>
              <a:rect l="l" t="t" r="r" b="b"/>
              <a:pathLst>
                <a:path h="89535">
                  <a:moveTo>
                    <a:pt x="0" y="0"/>
                  </a:moveTo>
                  <a:lnTo>
                    <a:pt x="0" y="89154"/>
                  </a:lnTo>
                </a:path>
              </a:pathLst>
            </a:custGeom>
            <a:ln w="3175">
              <a:solidFill>
                <a:srgbClr val="3F3F7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64" name="object 22264"/>
            <p:cNvSpPr/>
            <p:nvPr/>
          </p:nvSpPr>
          <p:spPr>
            <a:xfrm>
              <a:off x="8060410" y="4780026"/>
              <a:ext cx="0" cy="89535"/>
            </a:xfrm>
            <a:custGeom>
              <a:avLst/>
              <a:gdLst/>
              <a:ahLst/>
              <a:cxnLst/>
              <a:rect l="l" t="t" r="r" b="b"/>
              <a:pathLst>
                <a:path h="89535">
                  <a:moveTo>
                    <a:pt x="0" y="0"/>
                  </a:moveTo>
                  <a:lnTo>
                    <a:pt x="0" y="89153"/>
                  </a:lnTo>
                </a:path>
              </a:pathLst>
            </a:custGeom>
            <a:ln w="3175">
              <a:solidFill>
                <a:srgbClr val="3F3F7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65" name="object 22265"/>
            <p:cNvSpPr/>
            <p:nvPr/>
          </p:nvSpPr>
          <p:spPr>
            <a:xfrm>
              <a:off x="7975447" y="4907280"/>
              <a:ext cx="85090" cy="55244"/>
            </a:xfrm>
            <a:custGeom>
              <a:avLst/>
              <a:gdLst/>
              <a:ahLst/>
              <a:cxnLst/>
              <a:rect l="l" t="t" r="r" b="b"/>
              <a:pathLst>
                <a:path w="85090" h="55245">
                  <a:moveTo>
                    <a:pt x="84581" y="0"/>
                  </a:moveTo>
                  <a:lnTo>
                    <a:pt x="84581" y="54864"/>
                  </a:lnTo>
                  <a:lnTo>
                    <a:pt x="0" y="54864"/>
                  </a:lnTo>
                </a:path>
              </a:pathLst>
            </a:custGeom>
            <a:ln w="3175">
              <a:solidFill>
                <a:srgbClr val="3F3F7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66" name="object 22266"/>
            <p:cNvSpPr/>
            <p:nvPr/>
          </p:nvSpPr>
          <p:spPr>
            <a:xfrm>
              <a:off x="7339177" y="4961763"/>
              <a:ext cx="598170" cy="0"/>
            </a:xfrm>
            <a:custGeom>
              <a:avLst/>
              <a:gdLst/>
              <a:ahLst/>
              <a:cxnLst/>
              <a:rect l="l" t="t" r="r" b="b"/>
              <a:pathLst>
                <a:path w="598170">
                  <a:moveTo>
                    <a:pt x="509015" y="0"/>
                  </a:moveTo>
                  <a:lnTo>
                    <a:pt x="598169" y="0"/>
                  </a:lnTo>
                </a:path>
                <a:path w="598170">
                  <a:moveTo>
                    <a:pt x="381761" y="0"/>
                  </a:moveTo>
                  <a:lnTo>
                    <a:pt x="470915" y="0"/>
                  </a:lnTo>
                </a:path>
                <a:path w="598170">
                  <a:moveTo>
                    <a:pt x="254507" y="0"/>
                  </a:moveTo>
                  <a:lnTo>
                    <a:pt x="343661" y="0"/>
                  </a:lnTo>
                </a:path>
                <a:path w="598170">
                  <a:moveTo>
                    <a:pt x="127253" y="0"/>
                  </a:moveTo>
                  <a:lnTo>
                    <a:pt x="216407" y="0"/>
                  </a:lnTo>
                </a:path>
                <a:path w="598170">
                  <a:moveTo>
                    <a:pt x="0" y="0"/>
                  </a:moveTo>
                  <a:lnTo>
                    <a:pt x="89153" y="0"/>
                  </a:lnTo>
                </a:path>
              </a:pathLst>
            </a:custGeom>
            <a:ln w="3175">
              <a:solidFill>
                <a:srgbClr val="3F3F7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67" name="object 22267"/>
            <p:cNvSpPr/>
            <p:nvPr/>
          </p:nvSpPr>
          <p:spPr>
            <a:xfrm>
              <a:off x="7216495" y="4907280"/>
              <a:ext cx="85090" cy="55244"/>
            </a:xfrm>
            <a:custGeom>
              <a:avLst/>
              <a:gdLst/>
              <a:ahLst/>
              <a:cxnLst/>
              <a:rect l="l" t="t" r="r" b="b"/>
              <a:pathLst>
                <a:path w="85090" h="55245">
                  <a:moveTo>
                    <a:pt x="84581" y="54863"/>
                  </a:moveTo>
                  <a:lnTo>
                    <a:pt x="0" y="5486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3F3F7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68" name="object 22268"/>
            <p:cNvSpPr/>
            <p:nvPr/>
          </p:nvSpPr>
          <p:spPr>
            <a:xfrm>
              <a:off x="7216495" y="4780026"/>
              <a:ext cx="0" cy="89535"/>
            </a:xfrm>
            <a:custGeom>
              <a:avLst/>
              <a:gdLst/>
              <a:ahLst/>
              <a:cxnLst/>
              <a:rect l="l" t="t" r="r" b="b"/>
              <a:pathLst>
                <a:path h="89535">
                  <a:moveTo>
                    <a:pt x="0" y="891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F3F7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69" name="object 22269"/>
            <p:cNvSpPr/>
            <p:nvPr/>
          </p:nvSpPr>
          <p:spPr>
            <a:xfrm>
              <a:off x="7216495" y="4652772"/>
              <a:ext cx="0" cy="89535"/>
            </a:xfrm>
            <a:custGeom>
              <a:avLst/>
              <a:gdLst/>
              <a:ahLst/>
              <a:cxnLst/>
              <a:rect l="l" t="t" r="r" b="b"/>
              <a:pathLst>
                <a:path h="89535">
                  <a:moveTo>
                    <a:pt x="0" y="891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F3F7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70" name="object 22270"/>
            <p:cNvSpPr/>
            <p:nvPr/>
          </p:nvSpPr>
          <p:spPr>
            <a:xfrm>
              <a:off x="7216495" y="4525518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2286"/>
                  </a:lnTo>
                </a:path>
              </a:pathLst>
            </a:custGeom>
            <a:ln w="3175">
              <a:solidFill>
                <a:srgbClr val="3F3F7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71" name="object 22271"/>
            <p:cNvSpPr/>
            <p:nvPr/>
          </p:nvSpPr>
          <p:spPr>
            <a:xfrm>
              <a:off x="7216495" y="4398264"/>
              <a:ext cx="0" cy="89535"/>
            </a:xfrm>
            <a:custGeom>
              <a:avLst/>
              <a:gdLst/>
              <a:ahLst/>
              <a:cxnLst/>
              <a:rect l="l" t="t" r="r" b="b"/>
              <a:pathLst>
                <a:path h="89535">
                  <a:moveTo>
                    <a:pt x="0" y="891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F3F7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72" name="object 22272"/>
            <p:cNvSpPr/>
            <p:nvPr/>
          </p:nvSpPr>
          <p:spPr>
            <a:xfrm>
              <a:off x="7216495" y="4143756"/>
              <a:ext cx="0" cy="216535"/>
            </a:xfrm>
            <a:custGeom>
              <a:avLst/>
              <a:gdLst/>
              <a:ahLst/>
              <a:cxnLst/>
              <a:rect l="l" t="t" r="r" b="b"/>
              <a:pathLst>
                <a:path h="216535">
                  <a:moveTo>
                    <a:pt x="0" y="144018"/>
                  </a:moveTo>
                  <a:lnTo>
                    <a:pt x="0" y="216407"/>
                  </a:lnTo>
                </a:path>
                <a:path h="216535">
                  <a:moveTo>
                    <a:pt x="0" y="0"/>
                  </a:moveTo>
                  <a:lnTo>
                    <a:pt x="0" y="23622"/>
                  </a:lnTo>
                </a:path>
              </a:pathLst>
            </a:custGeom>
            <a:ln w="3175">
              <a:solidFill>
                <a:srgbClr val="3F3F7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73" name="object 22273"/>
            <p:cNvSpPr/>
            <p:nvPr/>
          </p:nvSpPr>
          <p:spPr>
            <a:xfrm>
              <a:off x="7216495" y="4016502"/>
              <a:ext cx="0" cy="89535"/>
            </a:xfrm>
            <a:custGeom>
              <a:avLst/>
              <a:gdLst/>
              <a:ahLst/>
              <a:cxnLst/>
              <a:rect l="l" t="t" r="r" b="b"/>
              <a:pathLst>
                <a:path h="89535">
                  <a:moveTo>
                    <a:pt x="0" y="891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F3F7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74" name="object 22274"/>
            <p:cNvSpPr/>
            <p:nvPr/>
          </p:nvSpPr>
          <p:spPr>
            <a:xfrm>
              <a:off x="7216495" y="3889248"/>
              <a:ext cx="0" cy="89535"/>
            </a:xfrm>
            <a:custGeom>
              <a:avLst/>
              <a:gdLst/>
              <a:ahLst/>
              <a:cxnLst/>
              <a:rect l="l" t="t" r="r" b="b"/>
              <a:pathLst>
                <a:path h="89535">
                  <a:moveTo>
                    <a:pt x="0" y="891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F3F7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75" name="object 22275"/>
            <p:cNvSpPr/>
            <p:nvPr/>
          </p:nvSpPr>
          <p:spPr>
            <a:xfrm>
              <a:off x="7216495" y="3634740"/>
              <a:ext cx="0" cy="10795"/>
            </a:xfrm>
            <a:custGeom>
              <a:avLst/>
              <a:gdLst/>
              <a:ahLst/>
              <a:cxnLst/>
              <a:rect l="l" t="t" r="r" b="b"/>
              <a:pathLst>
                <a:path h="10795">
                  <a:moveTo>
                    <a:pt x="0" y="0"/>
                  </a:moveTo>
                  <a:lnTo>
                    <a:pt x="0" y="10668"/>
                  </a:lnTo>
                </a:path>
              </a:pathLst>
            </a:custGeom>
            <a:ln w="3175">
              <a:solidFill>
                <a:srgbClr val="3F3F7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76" name="object 22276"/>
            <p:cNvSpPr/>
            <p:nvPr/>
          </p:nvSpPr>
          <p:spPr>
            <a:xfrm>
              <a:off x="7216495" y="3507486"/>
              <a:ext cx="0" cy="89535"/>
            </a:xfrm>
            <a:custGeom>
              <a:avLst/>
              <a:gdLst/>
              <a:ahLst/>
              <a:cxnLst/>
              <a:rect l="l" t="t" r="r" b="b"/>
              <a:pathLst>
                <a:path h="89535">
                  <a:moveTo>
                    <a:pt x="0" y="891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F3F7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77" name="object 22277"/>
            <p:cNvSpPr/>
            <p:nvPr/>
          </p:nvSpPr>
          <p:spPr>
            <a:xfrm>
              <a:off x="7216495" y="3380232"/>
              <a:ext cx="0" cy="89535"/>
            </a:xfrm>
            <a:custGeom>
              <a:avLst/>
              <a:gdLst/>
              <a:ahLst/>
              <a:cxnLst/>
              <a:rect l="l" t="t" r="r" b="b"/>
              <a:pathLst>
                <a:path h="89535">
                  <a:moveTo>
                    <a:pt x="0" y="891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F3F7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78" name="object 22278"/>
            <p:cNvSpPr/>
            <p:nvPr/>
          </p:nvSpPr>
          <p:spPr>
            <a:xfrm>
              <a:off x="7216495" y="3287268"/>
              <a:ext cx="0" cy="55244"/>
            </a:xfrm>
            <a:custGeom>
              <a:avLst/>
              <a:gdLst/>
              <a:ahLst/>
              <a:cxnLst/>
              <a:rect l="l" t="t" r="r" b="b"/>
              <a:pathLst>
                <a:path h="55245">
                  <a:moveTo>
                    <a:pt x="0" y="5486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F3F7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2279" name="object 22279"/>
          <p:cNvGrpSpPr/>
          <p:nvPr/>
        </p:nvGrpSpPr>
        <p:grpSpPr>
          <a:xfrm>
            <a:off x="3021186" y="4245825"/>
            <a:ext cx="2529920" cy="1774136"/>
            <a:chOff x="2403830" y="4470780"/>
            <a:chExt cx="2012950" cy="1411605"/>
          </a:xfrm>
        </p:grpSpPr>
        <p:sp>
          <p:nvSpPr>
            <p:cNvPr id="22280" name="object 22280"/>
            <p:cNvSpPr/>
            <p:nvPr/>
          </p:nvSpPr>
          <p:spPr>
            <a:xfrm>
              <a:off x="3007207" y="4488941"/>
              <a:ext cx="48260" cy="71755"/>
            </a:xfrm>
            <a:custGeom>
              <a:avLst/>
              <a:gdLst/>
              <a:ahLst/>
              <a:cxnLst/>
              <a:rect l="l" t="t" r="r" b="b"/>
              <a:pathLst>
                <a:path w="48260" h="71754">
                  <a:moveTo>
                    <a:pt x="48006" y="71627"/>
                  </a:moveTo>
                  <a:lnTo>
                    <a:pt x="48006" y="0"/>
                  </a:lnTo>
                  <a:lnTo>
                    <a:pt x="0" y="0"/>
                  </a:lnTo>
                  <a:lnTo>
                    <a:pt x="0" y="71627"/>
                  </a:lnTo>
                  <a:lnTo>
                    <a:pt x="48006" y="71627"/>
                  </a:lnTo>
                  <a:close/>
                </a:path>
              </a:pathLst>
            </a:custGeom>
            <a:solidFill>
              <a:srgbClr val="EDED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81" name="object 22281"/>
            <p:cNvSpPr/>
            <p:nvPr/>
          </p:nvSpPr>
          <p:spPr>
            <a:xfrm>
              <a:off x="3007207" y="4488941"/>
              <a:ext cx="48260" cy="71755"/>
            </a:xfrm>
            <a:custGeom>
              <a:avLst/>
              <a:gdLst/>
              <a:ahLst/>
              <a:cxnLst/>
              <a:rect l="l" t="t" r="r" b="b"/>
              <a:pathLst>
                <a:path w="48260" h="71754">
                  <a:moveTo>
                    <a:pt x="48006" y="71627"/>
                  </a:moveTo>
                  <a:lnTo>
                    <a:pt x="48006" y="0"/>
                  </a:lnTo>
                  <a:lnTo>
                    <a:pt x="0" y="0"/>
                  </a:lnTo>
                  <a:lnTo>
                    <a:pt x="0" y="71627"/>
                  </a:lnTo>
                  <a:lnTo>
                    <a:pt x="48006" y="71627"/>
                  </a:lnTo>
                  <a:close/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82" name="object 22282"/>
            <p:cNvSpPr/>
            <p:nvPr/>
          </p:nvSpPr>
          <p:spPr>
            <a:xfrm>
              <a:off x="3055213" y="4488941"/>
              <a:ext cx="768350" cy="288290"/>
            </a:xfrm>
            <a:custGeom>
              <a:avLst/>
              <a:gdLst/>
              <a:ahLst/>
              <a:cxnLst/>
              <a:rect l="l" t="t" r="r" b="b"/>
              <a:pathLst>
                <a:path w="768350" h="288289">
                  <a:moveTo>
                    <a:pt x="768095" y="288036"/>
                  </a:moveTo>
                  <a:lnTo>
                    <a:pt x="768095" y="0"/>
                  </a:lnTo>
                  <a:lnTo>
                    <a:pt x="0" y="0"/>
                  </a:lnTo>
                  <a:lnTo>
                    <a:pt x="0" y="288036"/>
                  </a:lnTo>
                  <a:lnTo>
                    <a:pt x="768095" y="288036"/>
                  </a:lnTo>
                  <a:close/>
                </a:path>
              </a:pathLst>
            </a:custGeom>
            <a:solidFill>
              <a:srgbClr val="EDED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83" name="object 22283"/>
            <p:cNvSpPr/>
            <p:nvPr/>
          </p:nvSpPr>
          <p:spPr>
            <a:xfrm>
              <a:off x="3055213" y="4488941"/>
              <a:ext cx="768350" cy="288290"/>
            </a:xfrm>
            <a:custGeom>
              <a:avLst/>
              <a:gdLst/>
              <a:ahLst/>
              <a:cxnLst/>
              <a:rect l="l" t="t" r="r" b="b"/>
              <a:pathLst>
                <a:path w="768350" h="288289">
                  <a:moveTo>
                    <a:pt x="768095" y="288036"/>
                  </a:moveTo>
                  <a:lnTo>
                    <a:pt x="768095" y="0"/>
                  </a:lnTo>
                  <a:lnTo>
                    <a:pt x="0" y="0"/>
                  </a:lnTo>
                  <a:lnTo>
                    <a:pt x="0" y="288036"/>
                  </a:lnTo>
                  <a:lnTo>
                    <a:pt x="768095" y="288036"/>
                  </a:lnTo>
                  <a:close/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2284" name="object 22284"/>
            <p:cNvPicPr/>
            <p:nvPr/>
          </p:nvPicPr>
          <p:blipFill>
            <a:blip r:embed="rId124" cstate="print"/>
            <a:stretch>
              <a:fillRect/>
            </a:stretch>
          </p:blipFill>
          <p:spPr>
            <a:xfrm>
              <a:off x="3744061" y="5799581"/>
              <a:ext cx="114300" cy="82296"/>
            </a:xfrm>
            <a:prstGeom prst="rect">
              <a:avLst/>
            </a:prstGeom>
          </p:spPr>
        </p:pic>
        <p:sp>
          <p:nvSpPr>
            <p:cNvPr id="22285" name="object 22285"/>
            <p:cNvSpPr/>
            <p:nvPr/>
          </p:nvSpPr>
          <p:spPr>
            <a:xfrm>
              <a:off x="3687673" y="4485893"/>
              <a:ext cx="78740" cy="3175"/>
            </a:xfrm>
            <a:custGeom>
              <a:avLst/>
              <a:gdLst/>
              <a:ahLst/>
              <a:cxnLst/>
              <a:rect l="l" t="t" r="r" b="b"/>
              <a:pathLst>
                <a:path w="78739" h="3175">
                  <a:moveTo>
                    <a:pt x="78486" y="3048"/>
                  </a:moveTo>
                  <a:lnTo>
                    <a:pt x="78486" y="0"/>
                  </a:lnTo>
                  <a:lnTo>
                    <a:pt x="0" y="0"/>
                  </a:lnTo>
                  <a:lnTo>
                    <a:pt x="0" y="3048"/>
                  </a:lnTo>
                  <a:lnTo>
                    <a:pt x="78486" y="3048"/>
                  </a:lnTo>
                  <a:close/>
                </a:path>
              </a:pathLst>
            </a:custGeom>
            <a:solidFill>
              <a:srgbClr val="FF65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86" name="object 22286"/>
            <p:cNvSpPr/>
            <p:nvPr/>
          </p:nvSpPr>
          <p:spPr>
            <a:xfrm>
              <a:off x="3687673" y="4485893"/>
              <a:ext cx="78740" cy="3175"/>
            </a:xfrm>
            <a:custGeom>
              <a:avLst/>
              <a:gdLst/>
              <a:ahLst/>
              <a:cxnLst/>
              <a:rect l="l" t="t" r="r" b="b"/>
              <a:pathLst>
                <a:path w="78739" h="3175">
                  <a:moveTo>
                    <a:pt x="78486" y="3048"/>
                  </a:moveTo>
                  <a:lnTo>
                    <a:pt x="78486" y="0"/>
                  </a:lnTo>
                  <a:lnTo>
                    <a:pt x="0" y="0"/>
                  </a:lnTo>
                  <a:lnTo>
                    <a:pt x="0" y="3048"/>
                  </a:lnTo>
                  <a:lnTo>
                    <a:pt x="78486" y="3048"/>
                  </a:lnTo>
                  <a:close/>
                </a:path>
              </a:pathLst>
            </a:custGeom>
            <a:ln w="8382">
              <a:solidFill>
                <a:srgbClr val="FF65C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87" name="object 22287"/>
            <p:cNvSpPr/>
            <p:nvPr/>
          </p:nvSpPr>
          <p:spPr>
            <a:xfrm>
              <a:off x="3608425" y="4485893"/>
              <a:ext cx="79375" cy="3175"/>
            </a:xfrm>
            <a:custGeom>
              <a:avLst/>
              <a:gdLst/>
              <a:ahLst/>
              <a:cxnLst/>
              <a:rect l="l" t="t" r="r" b="b"/>
              <a:pathLst>
                <a:path w="79375" h="3175">
                  <a:moveTo>
                    <a:pt x="79248" y="3048"/>
                  </a:moveTo>
                  <a:lnTo>
                    <a:pt x="79248" y="0"/>
                  </a:lnTo>
                  <a:lnTo>
                    <a:pt x="0" y="0"/>
                  </a:lnTo>
                  <a:lnTo>
                    <a:pt x="0" y="3048"/>
                  </a:lnTo>
                  <a:lnTo>
                    <a:pt x="79248" y="3048"/>
                  </a:lnTo>
                  <a:close/>
                </a:path>
              </a:pathLst>
            </a:custGeom>
            <a:solidFill>
              <a:srgbClr val="FF65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88" name="object 22288"/>
            <p:cNvSpPr/>
            <p:nvPr/>
          </p:nvSpPr>
          <p:spPr>
            <a:xfrm>
              <a:off x="3608425" y="4485893"/>
              <a:ext cx="79375" cy="3175"/>
            </a:xfrm>
            <a:custGeom>
              <a:avLst/>
              <a:gdLst/>
              <a:ahLst/>
              <a:cxnLst/>
              <a:rect l="l" t="t" r="r" b="b"/>
              <a:pathLst>
                <a:path w="79375" h="3175">
                  <a:moveTo>
                    <a:pt x="79248" y="3048"/>
                  </a:moveTo>
                  <a:lnTo>
                    <a:pt x="79248" y="0"/>
                  </a:lnTo>
                  <a:lnTo>
                    <a:pt x="0" y="0"/>
                  </a:lnTo>
                  <a:lnTo>
                    <a:pt x="0" y="3048"/>
                  </a:lnTo>
                  <a:lnTo>
                    <a:pt x="79248" y="3048"/>
                  </a:lnTo>
                  <a:close/>
                </a:path>
              </a:pathLst>
            </a:custGeom>
            <a:ln w="8382">
              <a:solidFill>
                <a:srgbClr val="FF65C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89" name="object 22289"/>
            <p:cNvSpPr/>
            <p:nvPr/>
          </p:nvSpPr>
          <p:spPr>
            <a:xfrm>
              <a:off x="3529177" y="4485893"/>
              <a:ext cx="79375" cy="3175"/>
            </a:xfrm>
            <a:custGeom>
              <a:avLst/>
              <a:gdLst/>
              <a:ahLst/>
              <a:cxnLst/>
              <a:rect l="l" t="t" r="r" b="b"/>
              <a:pathLst>
                <a:path w="79375" h="3175">
                  <a:moveTo>
                    <a:pt x="79248" y="3048"/>
                  </a:moveTo>
                  <a:lnTo>
                    <a:pt x="79248" y="0"/>
                  </a:lnTo>
                  <a:lnTo>
                    <a:pt x="0" y="0"/>
                  </a:lnTo>
                  <a:lnTo>
                    <a:pt x="0" y="3048"/>
                  </a:lnTo>
                  <a:lnTo>
                    <a:pt x="79248" y="3048"/>
                  </a:lnTo>
                  <a:close/>
                </a:path>
              </a:pathLst>
            </a:custGeom>
            <a:solidFill>
              <a:srgbClr val="FF65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90" name="object 22290"/>
            <p:cNvSpPr/>
            <p:nvPr/>
          </p:nvSpPr>
          <p:spPr>
            <a:xfrm>
              <a:off x="3529177" y="4485893"/>
              <a:ext cx="79375" cy="3175"/>
            </a:xfrm>
            <a:custGeom>
              <a:avLst/>
              <a:gdLst/>
              <a:ahLst/>
              <a:cxnLst/>
              <a:rect l="l" t="t" r="r" b="b"/>
              <a:pathLst>
                <a:path w="79375" h="3175">
                  <a:moveTo>
                    <a:pt x="79248" y="3048"/>
                  </a:moveTo>
                  <a:lnTo>
                    <a:pt x="79248" y="0"/>
                  </a:lnTo>
                  <a:lnTo>
                    <a:pt x="0" y="0"/>
                  </a:lnTo>
                  <a:lnTo>
                    <a:pt x="0" y="3048"/>
                  </a:lnTo>
                  <a:lnTo>
                    <a:pt x="79248" y="3048"/>
                  </a:lnTo>
                  <a:close/>
                </a:path>
              </a:pathLst>
            </a:custGeom>
            <a:ln w="8382">
              <a:solidFill>
                <a:srgbClr val="FF65C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91" name="object 22291"/>
            <p:cNvSpPr/>
            <p:nvPr/>
          </p:nvSpPr>
          <p:spPr>
            <a:xfrm>
              <a:off x="3449929" y="4485893"/>
              <a:ext cx="79375" cy="3175"/>
            </a:xfrm>
            <a:custGeom>
              <a:avLst/>
              <a:gdLst/>
              <a:ahLst/>
              <a:cxnLst/>
              <a:rect l="l" t="t" r="r" b="b"/>
              <a:pathLst>
                <a:path w="79375" h="3175">
                  <a:moveTo>
                    <a:pt x="79248" y="3048"/>
                  </a:moveTo>
                  <a:lnTo>
                    <a:pt x="79248" y="0"/>
                  </a:lnTo>
                  <a:lnTo>
                    <a:pt x="0" y="0"/>
                  </a:lnTo>
                  <a:lnTo>
                    <a:pt x="0" y="3048"/>
                  </a:lnTo>
                  <a:lnTo>
                    <a:pt x="79248" y="3048"/>
                  </a:lnTo>
                  <a:close/>
                </a:path>
              </a:pathLst>
            </a:custGeom>
            <a:solidFill>
              <a:srgbClr val="FF65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92" name="object 22292"/>
            <p:cNvSpPr/>
            <p:nvPr/>
          </p:nvSpPr>
          <p:spPr>
            <a:xfrm>
              <a:off x="3449929" y="4485893"/>
              <a:ext cx="79375" cy="3175"/>
            </a:xfrm>
            <a:custGeom>
              <a:avLst/>
              <a:gdLst/>
              <a:ahLst/>
              <a:cxnLst/>
              <a:rect l="l" t="t" r="r" b="b"/>
              <a:pathLst>
                <a:path w="79375" h="3175">
                  <a:moveTo>
                    <a:pt x="79248" y="3048"/>
                  </a:moveTo>
                  <a:lnTo>
                    <a:pt x="79248" y="0"/>
                  </a:lnTo>
                  <a:lnTo>
                    <a:pt x="0" y="0"/>
                  </a:lnTo>
                  <a:lnTo>
                    <a:pt x="0" y="3048"/>
                  </a:lnTo>
                  <a:lnTo>
                    <a:pt x="79248" y="3048"/>
                  </a:lnTo>
                  <a:close/>
                </a:path>
              </a:pathLst>
            </a:custGeom>
            <a:ln w="8382">
              <a:solidFill>
                <a:srgbClr val="FF65C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93" name="object 22293"/>
            <p:cNvSpPr/>
            <p:nvPr/>
          </p:nvSpPr>
          <p:spPr>
            <a:xfrm>
              <a:off x="3370681" y="4485893"/>
              <a:ext cx="79375" cy="3175"/>
            </a:xfrm>
            <a:custGeom>
              <a:avLst/>
              <a:gdLst/>
              <a:ahLst/>
              <a:cxnLst/>
              <a:rect l="l" t="t" r="r" b="b"/>
              <a:pathLst>
                <a:path w="79375" h="3175">
                  <a:moveTo>
                    <a:pt x="79248" y="3048"/>
                  </a:moveTo>
                  <a:lnTo>
                    <a:pt x="79248" y="0"/>
                  </a:lnTo>
                  <a:lnTo>
                    <a:pt x="0" y="0"/>
                  </a:lnTo>
                  <a:lnTo>
                    <a:pt x="0" y="3048"/>
                  </a:lnTo>
                  <a:lnTo>
                    <a:pt x="79248" y="3048"/>
                  </a:lnTo>
                  <a:close/>
                </a:path>
              </a:pathLst>
            </a:custGeom>
            <a:solidFill>
              <a:srgbClr val="FF65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94" name="object 22294"/>
            <p:cNvSpPr/>
            <p:nvPr/>
          </p:nvSpPr>
          <p:spPr>
            <a:xfrm>
              <a:off x="3370681" y="4485893"/>
              <a:ext cx="79375" cy="3175"/>
            </a:xfrm>
            <a:custGeom>
              <a:avLst/>
              <a:gdLst/>
              <a:ahLst/>
              <a:cxnLst/>
              <a:rect l="l" t="t" r="r" b="b"/>
              <a:pathLst>
                <a:path w="79375" h="3175">
                  <a:moveTo>
                    <a:pt x="79248" y="3048"/>
                  </a:moveTo>
                  <a:lnTo>
                    <a:pt x="79248" y="0"/>
                  </a:lnTo>
                  <a:lnTo>
                    <a:pt x="0" y="0"/>
                  </a:lnTo>
                  <a:lnTo>
                    <a:pt x="0" y="3048"/>
                  </a:lnTo>
                  <a:lnTo>
                    <a:pt x="79248" y="3048"/>
                  </a:lnTo>
                  <a:close/>
                </a:path>
              </a:pathLst>
            </a:custGeom>
            <a:ln w="8382">
              <a:solidFill>
                <a:srgbClr val="FF65C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95" name="object 22295"/>
            <p:cNvSpPr/>
            <p:nvPr/>
          </p:nvSpPr>
          <p:spPr>
            <a:xfrm>
              <a:off x="3291433" y="4485893"/>
              <a:ext cx="79375" cy="3175"/>
            </a:xfrm>
            <a:custGeom>
              <a:avLst/>
              <a:gdLst/>
              <a:ahLst/>
              <a:cxnLst/>
              <a:rect l="l" t="t" r="r" b="b"/>
              <a:pathLst>
                <a:path w="79375" h="3175">
                  <a:moveTo>
                    <a:pt x="79248" y="3048"/>
                  </a:moveTo>
                  <a:lnTo>
                    <a:pt x="79248" y="0"/>
                  </a:lnTo>
                  <a:lnTo>
                    <a:pt x="0" y="0"/>
                  </a:lnTo>
                  <a:lnTo>
                    <a:pt x="0" y="3048"/>
                  </a:lnTo>
                  <a:lnTo>
                    <a:pt x="79248" y="3048"/>
                  </a:lnTo>
                  <a:close/>
                </a:path>
              </a:pathLst>
            </a:custGeom>
            <a:solidFill>
              <a:srgbClr val="FF65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96" name="object 22296"/>
            <p:cNvSpPr/>
            <p:nvPr/>
          </p:nvSpPr>
          <p:spPr>
            <a:xfrm>
              <a:off x="3291433" y="4485893"/>
              <a:ext cx="79375" cy="3175"/>
            </a:xfrm>
            <a:custGeom>
              <a:avLst/>
              <a:gdLst/>
              <a:ahLst/>
              <a:cxnLst/>
              <a:rect l="l" t="t" r="r" b="b"/>
              <a:pathLst>
                <a:path w="79375" h="3175">
                  <a:moveTo>
                    <a:pt x="79248" y="3048"/>
                  </a:moveTo>
                  <a:lnTo>
                    <a:pt x="79248" y="0"/>
                  </a:lnTo>
                  <a:lnTo>
                    <a:pt x="0" y="0"/>
                  </a:lnTo>
                  <a:lnTo>
                    <a:pt x="0" y="3048"/>
                  </a:lnTo>
                  <a:lnTo>
                    <a:pt x="79248" y="3048"/>
                  </a:lnTo>
                  <a:close/>
                </a:path>
              </a:pathLst>
            </a:custGeom>
            <a:ln w="8382">
              <a:solidFill>
                <a:srgbClr val="FF65C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97" name="object 22297"/>
            <p:cNvSpPr/>
            <p:nvPr/>
          </p:nvSpPr>
          <p:spPr>
            <a:xfrm>
              <a:off x="3845407" y="4485893"/>
              <a:ext cx="79375" cy="3175"/>
            </a:xfrm>
            <a:custGeom>
              <a:avLst/>
              <a:gdLst/>
              <a:ahLst/>
              <a:cxnLst/>
              <a:rect l="l" t="t" r="r" b="b"/>
              <a:pathLst>
                <a:path w="79375" h="3175">
                  <a:moveTo>
                    <a:pt x="79248" y="3048"/>
                  </a:moveTo>
                  <a:lnTo>
                    <a:pt x="79248" y="0"/>
                  </a:lnTo>
                  <a:lnTo>
                    <a:pt x="0" y="0"/>
                  </a:lnTo>
                  <a:lnTo>
                    <a:pt x="0" y="3048"/>
                  </a:lnTo>
                  <a:lnTo>
                    <a:pt x="79248" y="3048"/>
                  </a:lnTo>
                  <a:close/>
                </a:path>
              </a:pathLst>
            </a:custGeom>
            <a:solidFill>
              <a:srgbClr val="FF65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98" name="object 22298"/>
            <p:cNvSpPr/>
            <p:nvPr/>
          </p:nvSpPr>
          <p:spPr>
            <a:xfrm>
              <a:off x="3845407" y="4485893"/>
              <a:ext cx="79375" cy="3175"/>
            </a:xfrm>
            <a:custGeom>
              <a:avLst/>
              <a:gdLst/>
              <a:ahLst/>
              <a:cxnLst/>
              <a:rect l="l" t="t" r="r" b="b"/>
              <a:pathLst>
                <a:path w="79375" h="3175">
                  <a:moveTo>
                    <a:pt x="79248" y="3048"/>
                  </a:moveTo>
                  <a:lnTo>
                    <a:pt x="79248" y="0"/>
                  </a:lnTo>
                  <a:lnTo>
                    <a:pt x="0" y="0"/>
                  </a:lnTo>
                  <a:lnTo>
                    <a:pt x="0" y="3048"/>
                  </a:lnTo>
                  <a:lnTo>
                    <a:pt x="79248" y="3048"/>
                  </a:lnTo>
                  <a:close/>
                </a:path>
              </a:pathLst>
            </a:custGeom>
            <a:ln w="8382">
              <a:solidFill>
                <a:srgbClr val="FF65C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99" name="object 22299"/>
            <p:cNvSpPr/>
            <p:nvPr/>
          </p:nvSpPr>
          <p:spPr>
            <a:xfrm>
              <a:off x="3132937" y="4485893"/>
              <a:ext cx="79375" cy="3175"/>
            </a:xfrm>
            <a:custGeom>
              <a:avLst/>
              <a:gdLst/>
              <a:ahLst/>
              <a:cxnLst/>
              <a:rect l="l" t="t" r="r" b="b"/>
              <a:pathLst>
                <a:path w="79375" h="3175">
                  <a:moveTo>
                    <a:pt x="79248" y="3048"/>
                  </a:moveTo>
                  <a:lnTo>
                    <a:pt x="79248" y="0"/>
                  </a:lnTo>
                  <a:lnTo>
                    <a:pt x="0" y="0"/>
                  </a:lnTo>
                  <a:lnTo>
                    <a:pt x="0" y="3048"/>
                  </a:lnTo>
                  <a:lnTo>
                    <a:pt x="79248" y="3048"/>
                  </a:lnTo>
                  <a:close/>
                </a:path>
              </a:pathLst>
            </a:custGeom>
            <a:solidFill>
              <a:srgbClr val="FF65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00" name="object 22300"/>
            <p:cNvSpPr/>
            <p:nvPr/>
          </p:nvSpPr>
          <p:spPr>
            <a:xfrm>
              <a:off x="3132937" y="4485893"/>
              <a:ext cx="79375" cy="3175"/>
            </a:xfrm>
            <a:custGeom>
              <a:avLst/>
              <a:gdLst/>
              <a:ahLst/>
              <a:cxnLst/>
              <a:rect l="l" t="t" r="r" b="b"/>
              <a:pathLst>
                <a:path w="79375" h="3175">
                  <a:moveTo>
                    <a:pt x="79248" y="3048"/>
                  </a:moveTo>
                  <a:lnTo>
                    <a:pt x="79248" y="0"/>
                  </a:lnTo>
                  <a:lnTo>
                    <a:pt x="0" y="0"/>
                  </a:lnTo>
                  <a:lnTo>
                    <a:pt x="0" y="3048"/>
                  </a:lnTo>
                  <a:lnTo>
                    <a:pt x="79248" y="3048"/>
                  </a:lnTo>
                  <a:close/>
                </a:path>
              </a:pathLst>
            </a:custGeom>
            <a:ln w="8382">
              <a:solidFill>
                <a:srgbClr val="FF65C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01" name="object 22301"/>
            <p:cNvSpPr/>
            <p:nvPr/>
          </p:nvSpPr>
          <p:spPr>
            <a:xfrm>
              <a:off x="2895193" y="4485893"/>
              <a:ext cx="79375" cy="3175"/>
            </a:xfrm>
            <a:custGeom>
              <a:avLst/>
              <a:gdLst/>
              <a:ahLst/>
              <a:cxnLst/>
              <a:rect l="l" t="t" r="r" b="b"/>
              <a:pathLst>
                <a:path w="79375" h="3175">
                  <a:moveTo>
                    <a:pt x="79248" y="3048"/>
                  </a:moveTo>
                  <a:lnTo>
                    <a:pt x="79248" y="0"/>
                  </a:lnTo>
                  <a:lnTo>
                    <a:pt x="0" y="0"/>
                  </a:lnTo>
                  <a:lnTo>
                    <a:pt x="0" y="3048"/>
                  </a:lnTo>
                  <a:lnTo>
                    <a:pt x="79248" y="3048"/>
                  </a:lnTo>
                  <a:close/>
                </a:path>
              </a:pathLst>
            </a:custGeom>
            <a:solidFill>
              <a:srgbClr val="FF65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02" name="object 22302"/>
            <p:cNvSpPr/>
            <p:nvPr/>
          </p:nvSpPr>
          <p:spPr>
            <a:xfrm>
              <a:off x="2895193" y="4485893"/>
              <a:ext cx="79375" cy="3175"/>
            </a:xfrm>
            <a:custGeom>
              <a:avLst/>
              <a:gdLst/>
              <a:ahLst/>
              <a:cxnLst/>
              <a:rect l="l" t="t" r="r" b="b"/>
              <a:pathLst>
                <a:path w="79375" h="3175">
                  <a:moveTo>
                    <a:pt x="79248" y="3048"/>
                  </a:moveTo>
                  <a:lnTo>
                    <a:pt x="79248" y="0"/>
                  </a:lnTo>
                  <a:lnTo>
                    <a:pt x="0" y="0"/>
                  </a:lnTo>
                  <a:lnTo>
                    <a:pt x="0" y="3048"/>
                  </a:lnTo>
                  <a:lnTo>
                    <a:pt x="79248" y="3048"/>
                  </a:lnTo>
                  <a:close/>
                </a:path>
              </a:pathLst>
            </a:custGeom>
            <a:ln w="8382">
              <a:solidFill>
                <a:srgbClr val="FF65C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03" name="object 22303"/>
            <p:cNvSpPr/>
            <p:nvPr/>
          </p:nvSpPr>
          <p:spPr>
            <a:xfrm>
              <a:off x="2657449" y="4485893"/>
              <a:ext cx="79375" cy="3175"/>
            </a:xfrm>
            <a:custGeom>
              <a:avLst/>
              <a:gdLst/>
              <a:ahLst/>
              <a:cxnLst/>
              <a:rect l="l" t="t" r="r" b="b"/>
              <a:pathLst>
                <a:path w="79375" h="3175">
                  <a:moveTo>
                    <a:pt x="79248" y="3048"/>
                  </a:moveTo>
                  <a:lnTo>
                    <a:pt x="79248" y="0"/>
                  </a:lnTo>
                  <a:lnTo>
                    <a:pt x="0" y="0"/>
                  </a:lnTo>
                  <a:lnTo>
                    <a:pt x="0" y="3048"/>
                  </a:lnTo>
                  <a:lnTo>
                    <a:pt x="79248" y="3048"/>
                  </a:lnTo>
                  <a:close/>
                </a:path>
              </a:pathLst>
            </a:custGeom>
            <a:solidFill>
              <a:srgbClr val="FF65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04" name="object 22304"/>
            <p:cNvSpPr/>
            <p:nvPr/>
          </p:nvSpPr>
          <p:spPr>
            <a:xfrm>
              <a:off x="2657449" y="4485893"/>
              <a:ext cx="79375" cy="3175"/>
            </a:xfrm>
            <a:custGeom>
              <a:avLst/>
              <a:gdLst/>
              <a:ahLst/>
              <a:cxnLst/>
              <a:rect l="l" t="t" r="r" b="b"/>
              <a:pathLst>
                <a:path w="79375" h="3175">
                  <a:moveTo>
                    <a:pt x="79248" y="3048"/>
                  </a:moveTo>
                  <a:lnTo>
                    <a:pt x="79248" y="0"/>
                  </a:lnTo>
                  <a:lnTo>
                    <a:pt x="0" y="0"/>
                  </a:lnTo>
                  <a:lnTo>
                    <a:pt x="0" y="3048"/>
                  </a:lnTo>
                  <a:lnTo>
                    <a:pt x="79248" y="3048"/>
                  </a:lnTo>
                  <a:close/>
                </a:path>
              </a:pathLst>
            </a:custGeom>
            <a:ln w="8382">
              <a:solidFill>
                <a:srgbClr val="FF65C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05" name="object 22305"/>
            <p:cNvSpPr/>
            <p:nvPr/>
          </p:nvSpPr>
          <p:spPr>
            <a:xfrm>
              <a:off x="2420467" y="4485893"/>
              <a:ext cx="78740" cy="3175"/>
            </a:xfrm>
            <a:custGeom>
              <a:avLst/>
              <a:gdLst/>
              <a:ahLst/>
              <a:cxnLst/>
              <a:rect l="l" t="t" r="r" b="b"/>
              <a:pathLst>
                <a:path w="78739" h="3175">
                  <a:moveTo>
                    <a:pt x="78486" y="3048"/>
                  </a:moveTo>
                  <a:lnTo>
                    <a:pt x="78486" y="0"/>
                  </a:lnTo>
                  <a:lnTo>
                    <a:pt x="0" y="0"/>
                  </a:lnTo>
                  <a:lnTo>
                    <a:pt x="0" y="3048"/>
                  </a:lnTo>
                  <a:lnTo>
                    <a:pt x="78486" y="3048"/>
                  </a:lnTo>
                  <a:close/>
                </a:path>
              </a:pathLst>
            </a:custGeom>
            <a:solidFill>
              <a:srgbClr val="FF65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06" name="object 22306"/>
            <p:cNvSpPr/>
            <p:nvPr/>
          </p:nvSpPr>
          <p:spPr>
            <a:xfrm>
              <a:off x="2420467" y="4485893"/>
              <a:ext cx="78740" cy="3175"/>
            </a:xfrm>
            <a:custGeom>
              <a:avLst/>
              <a:gdLst/>
              <a:ahLst/>
              <a:cxnLst/>
              <a:rect l="l" t="t" r="r" b="b"/>
              <a:pathLst>
                <a:path w="78739" h="3175">
                  <a:moveTo>
                    <a:pt x="78486" y="3048"/>
                  </a:moveTo>
                  <a:lnTo>
                    <a:pt x="78486" y="0"/>
                  </a:lnTo>
                  <a:lnTo>
                    <a:pt x="0" y="0"/>
                  </a:lnTo>
                  <a:lnTo>
                    <a:pt x="0" y="3048"/>
                  </a:lnTo>
                  <a:lnTo>
                    <a:pt x="78486" y="3048"/>
                  </a:lnTo>
                  <a:close/>
                </a:path>
              </a:pathLst>
            </a:custGeom>
            <a:ln w="8382">
              <a:solidFill>
                <a:srgbClr val="FF65C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07" name="object 22307"/>
            <p:cNvSpPr/>
            <p:nvPr/>
          </p:nvSpPr>
          <p:spPr>
            <a:xfrm>
              <a:off x="4241647" y="4485893"/>
              <a:ext cx="79375" cy="3175"/>
            </a:xfrm>
            <a:custGeom>
              <a:avLst/>
              <a:gdLst/>
              <a:ahLst/>
              <a:cxnLst/>
              <a:rect l="l" t="t" r="r" b="b"/>
              <a:pathLst>
                <a:path w="79375" h="3175">
                  <a:moveTo>
                    <a:pt x="79248" y="3048"/>
                  </a:moveTo>
                  <a:lnTo>
                    <a:pt x="79248" y="0"/>
                  </a:lnTo>
                  <a:lnTo>
                    <a:pt x="0" y="0"/>
                  </a:lnTo>
                  <a:lnTo>
                    <a:pt x="0" y="3048"/>
                  </a:lnTo>
                  <a:lnTo>
                    <a:pt x="79248" y="3048"/>
                  </a:lnTo>
                  <a:close/>
                </a:path>
              </a:pathLst>
            </a:custGeom>
            <a:solidFill>
              <a:srgbClr val="FF65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08" name="object 22308"/>
            <p:cNvSpPr/>
            <p:nvPr/>
          </p:nvSpPr>
          <p:spPr>
            <a:xfrm>
              <a:off x="4241647" y="4485893"/>
              <a:ext cx="79375" cy="3175"/>
            </a:xfrm>
            <a:custGeom>
              <a:avLst/>
              <a:gdLst/>
              <a:ahLst/>
              <a:cxnLst/>
              <a:rect l="l" t="t" r="r" b="b"/>
              <a:pathLst>
                <a:path w="79375" h="3175">
                  <a:moveTo>
                    <a:pt x="79248" y="3048"/>
                  </a:moveTo>
                  <a:lnTo>
                    <a:pt x="79248" y="0"/>
                  </a:lnTo>
                  <a:lnTo>
                    <a:pt x="0" y="0"/>
                  </a:lnTo>
                  <a:lnTo>
                    <a:pt x="0" y="3048"/>
                  </a:lnTo>
                  <a:lnTo>
                    <a:pt x="79248" y="3048"/>
                  </a:lnTo>
                  <a:close/>
                </a:path>
              </a:pathLst>
            </a:custGeom>
            <a:ln w="8382">
              <a:solidFill>
                <a:srgbClr val="FF65C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09" name="object 22309"/>
            <p:cNvSpPr/>
            <p:nvPr/>
          </p:nvSpPr>
          <p:spPr>
            <a:xfrm>
              <a:off x="4162399" y="4485893"/>
              <a:ext cx="79375" cy="3175"/>
            </a:xfrm>
            <a:custGeom>
              <a:avLst/>
              <a:gdLst/>
              <a:ahLst/>
              <a:cxnLst/>
              <a:rect l="l" t="t" r="r" b="b"/>
              <a:pathLst>
                <a:path w="79375" h="3175">
                  <a:moveTo>
                    <a:pt x="79248" y="3048"/>
                  </a:moveTo>
                  <a:lnTo>
                    <a:pt x="79248" y="0"/>
                  </a:lnTo>
                  <a:lnTo>
                    <a:pt x="0" y="0"/>
                  </a:lnTo>
                  <a:lnTo>
                    <a:pt x="0" y="3048"/>
                  </a:lnTo>
                  <a:lnTo>
                    <a:pt x="79248" y="3048"/>
                  </a:lnTo>
                  <a:close/>
                </a:path>
              </a:pathLst>
            </a:custGeom>
            <a:solidFill>
              <a:srgbClr val="FF65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10" name="object 22310"/>
            <p:cNvSpPr/>
            <p:nvPr/>
          </p:nvSpPr>
          <p:spPr>
            <a:xfrm>
              <a:off x="4162399" y="4485893"/>
              <a:ext cx="79375" cy="3175"/>
            </a:xfrm>
            <a:custGeom>
              <a:avLst/>
              <a:gdLst/>
              <a:ahLst/>
              <a:cxnLst/>
              <a:rect l="l" t="t" r="r" b="b"/>
              <a:pathLst>
                <a:path w="79375" h="3175">
                  <a:moveTo>
                    <a:pt x="79248" y="3048"/>
                  </a:moveTo>
                  <a:lnTo>
                    <a:pt x="79248" y="0"/>
                  </a:lnTo>
                  <a:lnTo>
                    <a:pt x="0" y="0"/>
                  </a:lnTo>
                  <a:lnTo>
                    <a:pt x="0" y="3048"/>
                  </a:lnTo>
                  <a:lnTo>
                    <a:pt x="79248" y="3048"/>
                  </a:lnTo>
                  <a:close/>
                </a:path>
              </a:pathLst>
            </a:custGeom>
            <a:ln w="8382">
              <a:solidFill>
                <a:srgbClr val="FF65C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11" name="object 22311"/>
            <p:cNvSpPr/>
            <p:nvPr/>
          </p:nvSpPr>
          <p:spPr>
            <a:xfrm>
              <a:off x="4228693" y="4474463"/>
              <a:ext cx="25400" cy="24765"/>
            </a:xfrm>
            <a:custGeom>
              <a:avLst/>
              <a:gdLst/>
              <a:ahLst/>
              <a:cxnLst/>
              <a:rect l="l" t="t" r="r" b="b"/>
              <a:pathLst>
                <a:path w="25400" h="24764">
                  <a:moveTo>
                    <a:pt x="25146" y="19049"/>
                  </a:moveTo>
                  <a:lnTo>
                    <a:pt x="25146" y="12191"/>
                  </a:lnTo>
                  <a:lnTo>
                    <a:pt x="25146" y="5333"/>
                  </a:lnTo>
                  <a:lnTo>
                    <a:pt x="19812" y="0"/>
                  </a:lnTo>
                  <a:lnTo>
                    <a:pt x="6096" y="0"/>
                  </a:lnTo>
                  <a:lnTo>
                    <a:pt x="0" y="5333"/>
                  </a:lnTo>
                  <a:lnTo>
                    <a:pt x="0" y="19049"/>
                  </a:lnTo>
                  <a:lnTo>
                    <a:pt x="6096" y="24383"/>
                  </a:lnTo>
                  <a:lnTo>
                    <a:pt x="19812" y="24383"/>
                  </a:lnTo>
                  <a:lnTo>
                    <a:pt x="25146" y="19049"/>
                  </a:lnTo>
                  <a:close/>
                </a:path>
              </a:pathLst>
            </a:custGeom>
            <a:solidFill>
              <a:srgbClr val="DD1C1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12" name="object 22312"/>
            <p:cNvSpPr/>
            <p:nvPr/>
          </p:nvSpPr>
          <p:spPr>
            <a:xfrm>
              <a:off x="4229455" y="4475225"/>
              <a:ext cx="24765" cy="24130"/>
            </a:xfrm>
            <a:custGeom>
              <a:avLst/>
              <a:gdLst/>
              <a:ahLst/>
              <a:cxnLst/>
              <a:rect l="l" t="t" r="r" b="b"/>
              <a:pathLst>
                <a:path w="24764" h="24129">
                  <a:moveTo>
                    <a:pt x="24384" y="11429"/>
                  </a:moveTo>
                  <a:lnTo>
                    <a:pt x="24384" y="5333"/>
                  </a:lnTo>
                  <a:lnTo>
                    <a:pt x="18288" y="0"/>
                  </a:lnTo>
                  <a:lnTo>
                    <a:pt x="12192" y="0"/>
                  </a:lnTo>
                  <a:lnTo>
                    <a:pt x="5334" y="0"/>
                  </a:lnTo>
                  <a:lnTo>
                    <a:pt x="0" y="5333"/>
                  </a:lnTo>
                  <a:lnTo>
                    <a:pt x="0" y="11429"/>
                  </a:lnTo>
                  <a:lnTo>
                    <a:pt x="0" y="18287"/>
                  </a:lnTo>
                  <a:lnTo>
                    <a:pt x="5334" y="23621"/>
                  </a:lnTo>
                  <a:lnTo>
                    <a:pt x="12192" y="23621"/>
                  </a:lnTo>
                  <a:lnTo>
                    <a:pt x="18288" y="23621"/>
                  </a:lnTo>
                  <a:lnTo>
                    <a:pt x="24384" y="18287"/>
                  </a:lnTo>
                  <a:lnTo>
                    <a:pt x="24384" y="11429"/>
                  </a:lnTo>
                  <a:close/>
                </a:path>
              </a:pathLst>
            </a:custGeom>
            <a:ln w="8382">
              <a:solidFill>
                <a:srgbClr val="DD1C1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13" name="object 22313"/>
            <p:cNvSpPr/>
            <p:nvPr/>
          </p:nvSpPr>
          <p:spPr>
            <a:xfrm>
              <a:off x="4320895" y="4485893"/>
              <a:ext cx="79375" cy="3175"/>
            </a:xfrm>
            <a:custGeom>
              <a:avLst/>
              <a:gdLst/>
              <a:ahLst/>
              <a:cxnLst/>
              <a:rect l="l" t="t" r="r" b="b"/>
              <a:pathLst>
                <a:path w="79375" h="3175">
                  <a:moveTo>
                    <a:pt x="79248" y="3048"/>
                  </a:moveTo>
                  <a:lnTo>
                    <a:pt x="79248" y="0"/>
                  </a:lnTo>
                  <a:lnTo>
                    <a:pt x="0" y="0"/>
                  </a:lnTo>
                  <a:lnTo>
                    <a:pt x="0" y="3048"/>
                  </a:lnTo>
                  <a:lnTo>
                    <a:pt x="79248" y="3048"/>
                  </a:lnTo>
                  <a:close/>
                </a:path>
              </a:pathLst>
            </a:custGeom>
            <a:solidFill>
              <a:srgbClr val="FF65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14" name="object 22314"/>
            <p:cNvSpPr/>
            <p:nvPr/>
          </p:nvSpPr>
          <p:spPr>
            <a:xfrm>
              <a:off x="4320895" y="4485893"/>
              <a:ext cx="79375" cy="3175"/>
            </a:xfrm>
            <a:custGeom>
              <a:avLst/>
              <a:gdLst/>
              <a:ahLst/>
              <a:cxnLst/>
              <a:rect l="l" t="t" r="r" b="b"/>
              <a:pathLst>
                <a:path w="79375" h="3175">
                  <a:moveTo>
                    <a:pt x="79248" y="3048"/>
                  </a:moveTo>
                  <a:lnTo>
                    <a:pt x="79248" y="0"/>
                  </a:lnTo>
                  <a:lnTo>
                    <a:pt x="0" y="0"/>
                  </a:lnTo>
                  <a:lnTo>
                    <a:pt x="0" y="3048"/>
                  </a:lnTo>
                  <a:lnTo>
                    <a:pt x="79248" y="3048"/>
                  </a:lnTo>
                  <a:close/>
                </a:path>
              </a:pathLst>
            </a:custGeom>
            <a:ln w="8382">
              <a:solidFill>
                <a:srgbClr val="FF65C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15" name="object 22315"/>
            <p:cNvSpPr/>
            <p:nvPr/>
          </p:nvSpPr>
          <p:spPr>
            <a:xfrm>
              <a:off x="4307941" y="4474463"/>
              <a:ext cx="25400" cy="24765"/>
            </a:xfrm>
            <a:custGeom>
              <a:avLst/>
              <a:gdLst/>
              <a:ahLst/>
              <a:cxnLst/>
              <a:rect l="l" t="t" r="r" b="b"/>
              <a:pathLst>
                <a:path w="25400" h="24764">
                  <a:moveTo>
                    <a:pt x="25146" y="19049"/>
                  </a:moveTo>
                  <a:lnTo>
                    <a:pt x="25146" y="12191"/>
                  </a:lnTo>
                  <a:lnTo>
                    <a:pt x="25146" y="5333"/>
                  </a:lnTo>
                  <a:lnTo>
                    <a:pt x="19812" y="0"/>
                  </a:lnTo>
                  <a:lnTo>
                    <a:pt x="6096" y="0"/>
                  </a:lnTo>
                  <a:lnTo>
                    <a:pt x="0" y="5333"/>
                  </a:lnTo>
                  <a:lnTo>
                    <a:pt x="0" y="19049"/>
                  </a:lnTo>
                  <a:lnTo>
                    <a:pt x="6096" y="24383"/>
                  </a:lnTo>
                  <a:lnTo>
                    <a:pt x="19812" y="24383"/>
                  </a:lnTo>
                  <a:lnTo>
                    <a:pt x="25146" y="19049"/>
                  </a:lnTo>
                  <a:close/>
                </a:path>
              </a:pathLst>
            </a:custGeom>
            <a:solidFill>
              <a:srgbClr val="DD1C1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16" name="object 22316"/>
            <p:cNvSpPr/>
            <p:nvPr/>
          </p:nvSpPr>
          <p:spPr>
            <a:xfrm>
              <a:off x="4308703" y="4475225"/>
              <a:ext cx="24765" cy="24130"/>
            </a:xfrm>
            <a:custGeom>
              <a:avLst/>
              <a:gdLst/>
              <a:ahLst/>
              <a:cxnLst/>
              <a:rect l="l" t="t" r="r" b="b"/>
              <a:pathLst>
                <a:path w="24764" h="24129">
                  <a:moveTo>
                    <a:pt x="24384" y="11429"/>
                  </a:moveTo>
                  <a:lnTo>
                    <a:pt x="24384" y="5333"/>
                  </a:lnTo>
                  <a:lnTo>
                    <a:pt x="18288" y="0"/>
                  </a:lnTo>
                  <a:lnTo>
                    <a:pt x="12192" y="0"/>
                  </a:lnTo>
                  <a:lnTo>
                    <a:pt x="5334" y="0"/>
                  </a:lnTo>
                  <a:lnTo>
                    <a:pt x="0" y="5333"/>
                  </a:lnTo>
                  <a:lnTo>
                    <a:pt x="0" y="11429"/>
                  </a:lnTo>
                  <a:lnTo>
                    <a:pt x="0" y="18287"/>
                  </a:lnTo>
                  <a:lnTo>
                    <a:pt x="5334" y="23621"/>
                  </a:lnTo>
                  <a:lnTo>
                    <a:pt x="12192" y="23621"/>
                  </a:lnTo>
                  <a:lnTo>
                    <a:pt x="18288" y="23621"/>
                  </a:lnTo>
                  <a:lnTo>
                    <a:pt x="24384" y="18287"/>
                  </a:lnTo>
                  <a:lnTo>
                    <a:pt x="24384" y="11429"/>
                  </a:lnTo>
                  <a:close/>
                </a:path>
              </a:pathLst>
            </a:custGeom>
            <a:ln w="8382">
              <a:solidFill>
                <a:srgbClr val="DD1C1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17" name="object 22317"/>
            <p:cNvSpPr/>
            <p:nvPr/>
          </p:nvSpPr>
          <p:spPr>
            <a:xfrm>
              <a:off x="4387189" y="4474463"/>
              <a:ext cx="25400" cy="24765"/>
            </a:xfrm>
            <a:custGeom>
              <a:avLst/>
              <a:gdLst/>
              <a:ahLst/>
              <a:cxnLst/>
              <a:rect l="l" t="t" r="r" b="b"/>
              <a:pathLst>
                <a:path w="25400" h="24764">
                  <a:moveTo>
                    <a:pt x="25146" y="19049"/>
                  </a:moveTo>
                  <a:lnTo>
                    <a:pt x="25146" y="12191"/>
                  </a:lnTo>
                  <a:lnTo>
                    <a:pt x="25146" y="5333"/>
                  </a:lnTo>
                  <a:lnTo>
                    <a:pt x="19812" y="0"/>
                  </a:lnTo>
                  <a:lnTo>
                    <a:pt x="6096" y="0"/>
                  </a:lnTo>
                  <a:lnTo>
                    <a:pt x="0" y="5333"/>
                  </a:lnTo>
                  <a:lnTo>
                    <a:pt x="0" y="19049"/>
                  </a:lnTo>
                  <a:lnTo>
                    <a:pt x="6096" y="24383"/>
                  </a:lnTo>
                  <a:lnTo>
                    <a:pt x="19812" y="24383"/>
                  </a:lnTo>
                  <a:lnTo>
                    <a:pt x="25146" y="19049"/>
                  </a:lnTo>
                  <a:close/>
                </a:path>
              </a:pathLst>
            </a:custGeom>
            <a:solidFill>
              <a:srgbClr val="DD1C1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18" name="object 22318"/>
            <p:cNvSpPr/>
            <p:nvPr/>
          </p:nvSpPr>
          <p:spPr>
            <a:xfrm>
              <a:off x="4387951" y="4475225"/>
              <a:ext cx="24765" cy="24130"/>
            </a:xfrm>
            <a:custGeom>
              <a:avLst/>
              <a:gdLst/>
              <a:ahLst/>
              <a:cxnLst/>
              <a:rect l="l" t="t" r="r" b="b"/>
              <a:pathLst>
                <a:path w="24764" h="24129">
                  <a:moveTo>
                    <a:pt x="24384" y="11429"/>
                  </a:moveTo>
                  <a:lnTo>
                    <a:pt x="24384" y="5333"/>
                  </a:lnTo>
                  <a:lnTo>
                    <a:pt x="18288" y="0"/>
                  </a:lnTo>
                  <a:lnTo>
                    <a:pt x="12192" y="0"/>
                  </a:lnTo>
                  <a:lnTo>
                    <a:pt x="5334" y="0"/>
                  </a:lnTo>
                  <a:lnTo>
                    <a:pt x="0" y="5333"/>
                  </a:lnTo>
                  <a:lnTo>
                    <a:pt x="0" y="11429"/>
                  </a:lnTo>
                  <a:lnTo>
                    <a:pt x="0" y="18287"/>
                  </a:lnTo>
                  <a:lnTo>
                    <a:pt x="5334" y="23621"/>
                  </a:lnTo>
                  <a:lnTo>
                    <a:pt x="12192" y="23621"/>
                  </a:lnTo>
                  <a:lnTo>
                    <a:pt x="18288" y="23621"/>
                  </a:lnTo>
                  <a:lnTo>
                    <a:pt x="24384" y="18287"/>
                  </a:lnTo>
                  <a:lnTo>
                    <a:pt x="24384" y="11429"/>
                  </a:lnTo>
                  <a:close/>
                </a:path>
              </a:pathLst>
            </a:custGeom>
            <a:ln w="8382">
              <a:solidFill>
                <a:srgbClr val="DD1C1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19" name="object 22319"/>
            <p:cNvSpPr/>
            <p:nvPr/>
          </p:nvSpPr>
          <p:spPr>
            <a:xfrm>
              <a:off x="3924655" y="4485893"/>
              <a:ext cx="79375" cy="3175"/>
            </a:xfrm>
            <a:custGeom>
              <a:avLst/>
              <a:gdLst/>
              <a:ahLst/>
              <a:cxnLst/>
              <a:rect l="l" t="t" r="r" b="b"/>
              <a:pathLst>
                <a:path w="79375" h="3175">
                  <a:moveTo>
                    <a:pt x="79248" y="3048"/>
                  </a:moveTo>
                  <a:lnTo>
                    <a:pt x="79248" y="0"/>
                  </a:lnTo>
                  <a:lnTo>
                    <a:pt x="0" y="0"/>
                  </a:lnTo>
                  <a:lnTo>
                    <a:pt x="0" y="3048"/>
                  </a:lnTo>
                  <a:lnTo>
                    <a:pt x="79248" y="3048"/>
                  </a:lnTo>
                  <a:close/>
                </a:path>
              </a:pathLst>
            </a:custGeom>
            <a:solidFill>
              <a:srgbClr val="FF65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20" name="object 22320"/>
            <p:cNvSpPr/>
            <p:nvPr/>
          </p:nvSpPr>
          <p:spPr>
            <a:xfrm>
              <a:off x="3924655" y="4485893"/>
              <a:ext cx="79375" cy="3175"/>
            </a:xfrm>
            <a:custGeom>
              <a:avLst/>
              <a:gdLst/>
              <a:ahLst/>
              <a:cxnLst/>
              <a:rect l="l" t="t" r="r" b="b"/>
              <a:pathLst>
                <a:path w="79375" h="3175">
                  <a:moveTo>
                    <a:pt x="79248" y="3048"/>
                  </a:moveTo>
                  <a:lnTo>
                    <a:pt x="79248" y="0"/>
                  </a:lnTo>
                  <a:lnTo>
                    <a:pt x="0" y="0"/>
                  </a:lnTo>
                  <a:lnTo>
                    <a:pt x="0" y="3048"/>
                  </a:lnTo>
                  <a:lnTo>
                    <a:pt x="79248" y="3048"/>
                  </a:lnTo>
                  <a:close/>
                </a:path>
              </a:pathLst>
            </a:custGeom>
            <a:ln w="8382">
              <a:solidFill>
                <a:srgbClr val="FF65C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21" name="object 22321"/>
            <p:cNvSpPr/>
            <p:nvPr/>
          </p:nvSpPr>
          <p:spPr>
            <a:xfrm>
              <a:off x="3991711" y="4474463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4" h="24764">
                  <a:moveTo>
                    <a:pt x="24384" y="19049"/>
                  </a:moveTo>
                  <a:lnTo>
                    <a:pt x="24384" y="12191"/>
                  </a:lnTo>
                  <a:lnTo>
                    <a:pt x="24384" y="5333"/>
                  </a:lnTo>
                  <a:lnTo>
                    <a:pt x="19050" y="0"/>
                  </a:lnTo>
                  <a:lnTo>
                    <a:pt x="5334" y="0"/>
                  </a:lnTo>
                  <a:lnTo>
                    <a:pt x="0" y="5333"/>
                  </a:lnTo>
                  <a:lnTo>
                    <a:pt x="0" y="19049"/>
                  </a:lnTo>
                  <a:lnTo>
                    <a:pt x="5334" y="24383"/>
                  </a:lnTo>
                  <a:lnTo>
                    <a:pt x="19050" y="24383"/>
                  </a:lnTo>
                  <a:lnTo>
                    <a:pt x="24384" y="19049"/>
                  </a:lnTo>
                  <a:close/>
                </a:path>
              </a:pathLst>
            </a:custGeom>
            <a:solidFill>
              <a:srgbClr val="DD1C1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22" name="object 22322"/>
            <p:cNvSpPr/>
            <p:nvPr/>
          </p:nvSpPr>
          <p:spPr>
            <a:xfrm>
              <a:off x="3992473" y="4475225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29" h="24129">
                  <a:moveTo>
                    <a:pt x="23622" y="11429"/>
                  </a:moveTo>
                  <a:lnTo>
                    <a:pt x="23622" y="5333"/>
                  </a:lnTo>
                  <a:lnTo>
                    <a:pt x="18288" y="0"/>
                  </a:lnTo>
                  <a:lnTo>
                    <a:pt x="11430" y="0"/>
                  </a:lnTo>
                  <a:lnTo>
                    <a:pt x="4572" y="0"/>
                  </a:lnTo>
                  <a:lnTo>
                    <a:pt x="0" y="5333"/>
                  </a:lnTo>
                  <a:lnTo>
                    <a:pt x="0" y="11429"/>
                  </a:lnTo>
                  <a:lnTo>
                    <a:pt x="0" y="18287"/>
                  </a:lnTo>
                  <a:lnTo>
                    <a:pt x="4572" y="23621"/>
                  </a:lnTo>
                  <a:lnTo>
                    <a:pt x="11430" y="23621"/>
                  </a:lnTo>
                  <a:lnTo>
                    <a:pt x="18288" y="23621"/>
                  </a:lnTo>
                  <a:lnTo>
                    <a:pt x="23622" y="18287"/>
                  </a:lnTo>
                  <a:lnTo>
                    <a:pt x="23622" y="11429"/>
                  </a:lnTo>
                  <a:close/>
                </a:path>
              </a:pathLst>
            </a:custGeom>
            <a:ln w="8382">
              <a:solidFill>
                <a:srgbClr val="DD1C1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23" name="object 22323"/>
            <p:cNvSpPr/>
            <p:nvPr/>
          </p:nvSpPr>
          <p:spPr>
            <a:xfrm>
              <a:off x="3912463" y="4474463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4" h="24764">
                  <a:moveTo>
                    <a:pt x="24384" y="19049"/>
                  </a:moveTo>
                  <a:lnTo>
                    <a:pt x="24384" y="12191"/>
                  </a:lnTo>
                  <a:lnTo>
                    <a:pt x="24384" y="5333"/>
                  </a:lnTo>
                  <a:lnTo>
                    <a:pt x="19050" y="0"/>
                  </a:lnTo>
                  <a:lnTo>
                    <a:pt x="5334" y="0"/>
                  </a:lnTo>
                  <a:lnTo>
                    <a:pt x="0" y="5333"/>
                  </a:lnTo>
                  <a:lnTo>
                    <a:pt x="0" y="19049"/>
                  </a:lnTo>
                  <a:lnTo>
                    <a:pt x="5334" y="24383"/>
                  </a:lnTo>
                  <a:lnTo>
                    <a:pt x="19050" y="24383"/>
                  </a:lnTo>
                  <a:lnTo>
                    <a:pt x="24384" y="19049"/>
                  </a:lnTo>
                  <a:close/>
                </a:path>
              </a:pathLst>
            </a:custGeom>
            <a:solidFill>
              <a:srgbClr val="DD1C1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24" name="object 22324"/>
            <p:cNvSpPr/>
            <p:nvPr/>
          </p:nvSpPr>
          <p:spPr>
            <a:xfrm>
              <a:off x="3913225" y="4475225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29" h="24129">
                  <a:moveTo>
                    <a:pt x="23622" y="11429"/>
                  </a:moveTo>
                  <a:lnTo>
                    <a:pt x="23622" y="5333"/>
                  </a:lnTo>
                  <a:lnTo>
                    <a:pt x="18288" y="0"/>
                  </a:lnTo>
                  <a:lnTo>
                    <a:pt x="11430" y="0"/>
                  </a:lnTo>
                  <a:lnTo>
                    <a:pt x="4572" y="0"/>
                  </a:lnTo>
                  <a:lnTo>
                    <a:pt x="0" y="5333"/>
                  </a:lnTo>
                  <a:lnTo>
                    <a:pt x="0" y="11429"/>
                  </a:lnTo>
                  <a:lnTo>
                    <a:pt x="0" y="18287"/>
                  </a:lnTo>
                  <a:lnTo>
                    <a:pt x="4572" y="23621"/>
                  </a:lnTo>
                  <a:lnTo>
                    <a:pt x="11430" y="23621"/>
                  </a:lnTo>
                  <a:lnTo>
                    <a:pt x="18288" y="23621"/>
                  </a:lnTo>
                  <a:lnTo>
                    <a:pt x="23622" y="18287"/>
                  </a:lnTo>
                  <a:lnTo>
                    <a:pt x="23622" y="11429"/>
                  </a:lnTo>
                  <a:close/>
                </a:path>
              </a:pathLst>
            </a:custGeom>
            <a:ln w="8382">
              <a:solidFill>
                <a:srgbClr val="DD1C1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25" name="object 22325"/>
            <p:cNvSpPr/>
            <p:nvPr/>
          </p:nvSpPr>
          <p:spPr>
            <a:xfrm>
              <a:off x="3766159" y="4485893"/>
              <a:ext cx="79375" cy="3175"/>
            </a:xfrm>
            <a:custGeom>
              <a:avLst/>
              <a:gdLst/>
              <a:ahLst/>
              <a:cxnLst/>
              <a:rect l="l" t="t" r="r" b="b"/>
              <a:pathLst>
                <a:path w="79375" h="3175">
                  <a:moveTo>
                    <a:pt x="79248" y="3048"/>
                  </a:moveTo>
                  <a:lnTo>
                    <a:pt x="79248" y="0"/>
                  </a:lnTo>
                  <a:lnTo>
                    <a:pt x="0" y="0"/>
                  </a:lnTo>
                  <a:lnTo>
                    <a:pt x="0" y="3048"/>
                  </a:lnTo>
                  <a:lnTo>
                    <a:pt x="79248" y="3048"/>
                  </a:lnTo>
                  <a:close/>
                </a:path>
              </a:pathLst>
            </a:custGeom>
            <a:solidFill>
              <a:srgbClr val="FF65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26" name="object 22326"/>
            <p:cNvSpPr/>
            <p:nvPr/>
          </p:nvSpPr>
          <p:spPr>
            <a:xfrm>
              <a:off x="3766159" y="4485893"/>
              <a:ext cx="79375" cy="3175"/>
            </a:xfrm>
            <a:custGeom>
              <a:avLst/>
              <a:gdLst/>
              <a:ahLst/>
              <a:cxnLst/>
              <a:rect l="l" t="t" r="r" b="b"/>
              <a:pathLst>
                <a:path w="79375" h="3175">
                  <a:moveTo>
                    <a:pt x="79248" y="3048"/>
                  </a:moveTo>
                  <a:lnTo>
                    <a:pt x="79248" y="0"/>
                  </a:lnTo>
                  <a:lnTo>
                    <a:pt x="0" y="0"/>
                  </a:lnTo>
                  <a:lnTo>
                    <a:pt x="0" y="3048"/>
                  </a:lnTo>
                  <a:lnTo>
                    <a:pt x="79248" y="3048"/>
                  </a:lnTo>
                  <a:close/>
                </a:path>
              </a:pathLst>
            </a:custGeom>
            <a:ln w="8382">
              <a:solidFill>
                <a:srgbClr val="FF65C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27" name="object 22327"/>
            <p:cNvSpPr/>
            <p:nvPr/>
          </p:nvSpPr>
          <p:spPr>
            <a:xfrm>
              <a:off x="3753967" y="4474463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4" h="24764">
                  <a:moveTo>
                    <a:pt x="24384" y="19049"/>
                  </a:moveTo>
                  <a:lnTo>
                    <a:pt x="24384" y="12191"/>
                  </a:lnTo>
                  <a:lnTo>
                    <a:pt x="24384" y="5333"/>
                  </a:lnTo>
                  <a:lnTo>
                    <a:pt x="19050" y="0"/>
                  </a:lnTo>
                  <a:lnTo>
                    <a:pt x="5334" y="0"/>
                  </a:lnTo>
                  <a:lnTo>
                    <a:pt x="0" y="5333"/>
                  </a:lnTo>
                  <a:lnTo>
                    <a:pt x="0" y="19049"/>
                  </a:lnTo>
                  <a:lnTo>
                    <a:pt x="5334" y="24383"/>
                  </a:lnTo>
                  <a:lnTo>
                    <a:pt x="19050" y="24383"/>
                  </a:lnTo>
                  <a:lnTo>
                    <a:pt x="24384" y="19049"/>
                  </a:lnTo>
                  <a:close/>
                </a:path>
              </a:pathLst>
            </a:custGeom>
            <a:solidFill>
              <a:srgbClr val="DD1C1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28" name="object 22328"/>
            <p:cNvSpPr/>
            <p:nvPr/>
          </p:nvSpPr>
          <p:spPr>
            <a:xfrm>
              <a:off x="3754729" y="4475225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29" h="24129">
                  <a:moveTo>
                    <a:pt x="23622" y="11429"/>
                  </a:moveTo>
                  <a:lnTo>
                    <a:pt x="23622" y="5333"/>
                  </a:lnTo>
                  <a:lnTo>
                    <a:pt x="18288" y="0"/>
                  </a:lnTo>
                  <a:lnTo>
                    <a:pt x="11430" y="0"/>
                  </a:lnTo>
                  <a:lnTo>
                    <a:pt x="4572" y="0"/>
                  </a:lnTo>
                  <a:lnTo>
                    <a:pt x="0" y="5333"/>
                  </a:lnTo>
                  <a:lnTo>
                    <a:pt x="0" y="11429"/>
                  </a:lnTo>
                  <a:lnTo>
                    <a:pt x="0" y="18287"/>
                  </a:lnTo>
                  <a:lnTo>
                    <a:pt x="4572" y="23621"/>
                  </a:lnTo>
                  <a:lnTo>
                    <a:pt x="11430" y="23621"/>
                  </a:lnTo>
                  <a:lnTo>
                    <a:pt x="18288" y="23621"/>
                  </a:lnTo>
                  <a:lnTo>
                    <a:pt x="23622" y="18287"/>
                  </a:lnTo>
                  <a:lnTo>
                    <a:pt x="23622" y="11429"/>
                  </a:lnTo>
                  <a:close/>
                </a:path>
              </a:pathLst>
            </a:custGeom>
            <a:ln w="8382">
              <a:solidFill>
                <a:srgbClr val="DD1C1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29" name="object 22329"/>
            <p:cNvSpPr/>
            <p:nvPr/>
          </p:nvSpPr>
          <p:spPr>
            <a:xfrm>
              <a:off x="3674719" y="4474463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4" h="24764">
                  <a:moveTo>
                    <a:pt x="24384" y="19049"/>
                  </a:moveTo>
                  <a:lnTo>
                    <a:pt x="24384" y="12191"/>
                  </a:lnTo>
                  <a:lnTo>
                    <a:pt x="24384" y="5333"/>
                  </a:lnTo>
                  <a:lnTo>
                    <a:pt x="19050" y="0"/>
                  </a:lnTo>
                  <a:lnTo>
                    <a:pt x="5334" y="0"/>
                  </a:lnTo>
                  <a:lnTo>
                    <a:pt x="0" y="5333"/>
                  </a:lnTo>
                  <a:lnTo>
                    <a:pt x="0" y="19049"/>
                  </a:lnTo>
                  <a:lnTo>
                    <a:pt x="5334" y="24383"/>
                  </a:lnTo>
                  <a:lnTo>
                    <a:pt x="19050" y="24383"/>
                  </a:lnTo>
                  <a:lnTo>
                    <a:pt x="24384" y="19049"/>
                  </a:lnTo>
                  <a:close/>
                </a:path>
              </a:pathLst>
            </a:custGeom>
            <a:solidFill>
              <a:srgbClr val="DD1C1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30" name="object 22330"/>
            <p:cNvSpPr/>
            <p:nvPr/>
          </p:nvSpPr>
          <p:spPr>
            <a:xfrm>
              <a:off x="3675481" y="4475225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29" h="24129">
                  <a:moveTo>
                    <a:pt x="23622" y="11429"/>
                  </a:moveTo>
                  <a:lnTo>
                    <a:pt x="23622" y="5333"/>
                  </a:lnTo>
                  <a:lnTo>
                    <a:pt x="18288" y="0"/>
                  </a:lnTo>
                  <a:lnTo>
                    <a:pt x="11430" y="0"/>
                  </a:lnTo>
                  <a:lnTo>
                    <a:pt x="4572" y="0"/>
                  </a:lnTo>
                  <a:lnTo>
                    <a:pt x="0" y="5333"/>
                  </a:lnTo>
                  <a:lnTo>
                    <a:pt x="0" y="11429"/>
                  </a:lnTo>
                  <a:lnTo>
                    <a:pt x="0" y="18287"/>
                  </a:lnTo>
                  <a:lnTo>
                    <a:pt x="4572" y="23621"/>
                  </a:lnTo>
                  <a:lnTo>
                    <a:pt x="11430" y="23621"/>
                  </a:lnTo>
                  <a:lnTo>
                    <a:pt x="18288" y="23621"/>
                  </a:lnTo>
                  <a:lnTo>
                    <a:pt x="23622" y="18287"/>
                  </a:lnTo>
                  <a:lnTo>
                    <a:pt x="23622" y="11429"/>
                  </a:lnTo>
                  <a:close/>
                </a:path>
              </a:pathLst>
            </a:custGeom>
            <a:ln w="8382">
              <a:solidFill>
                <a:srgbClr val="DD1C1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31" name="object 22331"/>
            <p:cNvSpPr/>
            <p:nvPr/>
          </p:nvSpPr>
          <p:spPr>
            <a:xfrm>
              <a:off x="4149445" y="4474463"/>
              <a:ext cx="25400" cy="24765"/>
            </a:xfrm>
            <a:custGeom>
              <a:avLst/>
              <a:gdLst/>
              <a:ahLst/>
              <a:cxnLst/>
              <a:rect l="l" t="t" r="r" b="b"/>
              <a:pathLst>
                <a:path w="25400" h="24764">
                  <a:moveTo>
                    <a:pt x="25146" y="19049"/>
                  </a:moveTo>
                  <a:lnTo>
                    <a:pt x="25146" y="12191"/>
                  </a:lnTo>
                  <a:lnTo>
                    <a:pt x="25146" y="5333"/>
                  </a:lnTo>
                  <a:lnTo>
                    <a:pt x="19812" y="0"/>
                  </a:lnTo>
                  <a:lnTo>
                    <a:pt x="6096" y="0"/>
                  </a:lnTo>
                  <a:lnTo>
                    <a:pt x="0" y="5333"/>
                  </a:lnTo>
                  <a:lnTo>
                    <a:pt x="0" y="19049"/>
                  </a:lnTo>
                  <a:lnTo>
                    <a:pt x="6096" y="24383"/>
                  </a:lnTo>
                  <a:lnTo>
                    <a:pt x="19812" y="24383"/>
                  </a:lnTo>
                  <a:lnTo>
                    <a:pt x="25146" y="19049"/>
                  </a:lnTo>
                  <a:close/>
                </a:path>
              </a:pathLst>
            </a:custGeom>
            <a:solidFill>
              <a:srgbClr val="DD1C1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32" name="object 22332"/>
            <p:cNvSpPr/>
            <p:nvPr/>
          </p:nvSpPr>
          <p:spPr>
            <a:xfrm>
              <a:off x="4150207" y="4475225"/>
              <a:ext cx="24765" cy="24130"/>
            </a:xfrm>
            <a:custGeom>
              <a:avLst/>
              <a:gdLst/>
              <a:ahLst/>
              <a:cxnLst/>
              <a:rect l="l" t="t" r="r" b="b"/>
              <a:pathLst>
                <a:path w="24764" h="24129">
                  <a:moveTo>
                    <a:pt x="24384" y="11429"/>
                  </a:moveTo>
                  <a:lnTo>
                    <a:pt x="24384" y="5333"/>
                  </a:lnTo>
                  <a:lnTo>
                    <a:pt x="18288" y="0"/>
                  </a:lnTo>
                  <a:lnTo>
                    <a:pt x="12192" y="0"/>
                  </a:lnTo>
                  <a:lnTo>
                    <a:pt x="5334" y="0"/>
                  </a:lnTo>
                  <a:lnTo>
                    <a:pt x="0" y="5333"/>
                  </a:lnTo>
                  <a:lnTo>
                    <a:pt x="0" y="11429"/>
                  </a:lnTo>
                  <a:lnTo>
                    <a:pt x="0" y="18287"/>
                  </a:lnTo>
                  <a:lnTo>
                    <a:pt x="5334" y="23621"/>
                  </a:lnTo>
                  <a:lnTo>
                    <a:pt x="12192" y="23621"/>
                  </a:lnTo>
                  <a:lnTo>
                    <a:pt x="18288" y="23621"/>
                  </a:lnTo>
                  <a:lnTo>
                    <a:pt x="24384" y="18287"/>
                  </a:lnTo>
                  <a:lnTo>
                    <a:pt x="24384" y="11429"/>
                  </a:lnTo>
                  <a:close/>
                </a:path>
              </a:pathLst>
            </a:custGeom>
            <a:ln w="8382">
              <a:solidFill>
                <a:srgbClr val="DD1C1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33" name="object 22333"/>
            <p:cNvSpPr/>
            <p:nvPr/>
          </p:nvSpPr>
          <p:spPr>
            <a:xfrm>
              <a:off x="3199231" y="4474463"/>
              <a:ext cx="25400" cy="24765"/>
            </a:xfrm>
            <a:custGeom>
              <a:avLst/>
              <a:gdLst/>
              <a:ahLst/>
              <a:cxnLst/>
              <a:rect l="l" t="t" r="r" b="b"/>
              <a:pathLst>
                <a:path w="25400" h="24764">
                  <a:moveTo>
                    <a:pt x="25145" y="19049"/>
                  </a:moveTo>
                  <a:lnTo>
                    <a:pt x="25145" y="12191"/>
                  </a:lnTo>
                  <a:lnTo>
                    <a:pt x="25145" y="5333"/>
                  </a:lnTo>
                  <a:lnTo>
                    <a:pt x="19811" y="0"/>
                  </a:lnTo>
                  <a:lnTo>
                    <a:pt x="6095" y="0"/>
                  </a:lnTo>
                  <a:lnTo>
                    <a:pt x="0" y="5333"/>
                  </a:lnTo>
                  <a:lnTo>
                    <a:pt x="0" y="19049"/>
                  </a:lnTo>
                  <a:lnTo>
                    <a:pt x="6095" y="24383"/>
                  </a:lnTo>
                  <a:lnTo>
                    <a:pt x="19811" y="24383"/>
                  </a:lnTo>
                  <a:lnTo>
                    <a:pt x="25145" y="19049"/>
                  </a:lnTo>
                  <a:close/>
                </a:path>
              </a:pathLst>
            </a:custGeom>
            <a:solidFill>
              <a:srgbClr val="DD1C1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34" name="object 22334"/>
            <p:cNvSpPr/>
            <p:nvPr/>
          </p:nvSpPr>
          <p:spPr>
            <a:xfrm>
              <a:off x="3199993" y="4475225"/>
              <a:ext cx="24765" cy="24130"/>
            </a:xfrm>
            <a:custGeom>
              <a:avLst/>
              <a:gdLst/>
              <a:ahLst/>
              <a:cxnLst/>
              <a:rect l="l" t="t" r="r" b="b"/>
              <a:pathLst>
                <a:path w="24764" h="24129">
                  <a:moveTo>
                    <a:pt x="24383" y="11429"/>
                  </a:moveTo>
                  <a:lnTo>
                    <a:pt x="24383" y="5333"/>
                  </a:lnTo>
                  <a:lnTo>
                    <a:pt x="18287" y="0"/>
                  </a:lnTo>
                  <a:lnTo>
                    <a:pt x="12191" y="0"/>
                  </a:lnTo>
                  <a:lnTo>
                    <a:pt x="5333" y="0"/>
                  </a:lnTo>
                  <a:lnTo>
                    <a:pt x="0" y="5333"/>
                  </a:lnTo>
                  <a:lnTo>
                    <a:pt x="0" y="11429"/>
                  </a:lnTo>
                  <a:lnTo>
                    <a:pt x="0" y="18287"/>
                  </a:lnTo>
                  <a:lnTo>
                    <a:pt x="5333" y="23621"/>
                  </a:lnTo>
                  <a:lnTo>
                    <a:pt x="12191" y="23621"/>
                  </a:lnTo>
                  <a:lnTo>
                    <a:pt x="18287" y="23621"/>
                  </a:lnTo>
                  <a:lnTo>
                    <a:pt x="24383" y="18287"/>
                  </a:lnTo>
                  <a:lnTo>
                    <a:pt x="24383" y="11429"/>
                  </a:lnTo>
                  <a:close/>
                </a:path>
              </a:pathLst>
            </a:custGeom>
            <a:ln w="8382">
              <a:solidFill>
                <a:srgbClr val="DD1C1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35" name="object 22335"/>
            <p:cNvSpPr/>
            <p:nvPr/>
          </p:nvSpPr>
          <p:spPr>
            <a:xfrm>
              <a:off x="3053689" y="4485893"/>
              <a:ext cx="79375" cy="3175"/>
            </a:xfrm>
            <a:custGeom>
              <a:avLst/>
              <a:gdLst/>
              <a:ahLst/>
              <a:cxnLst/>
              <a:rect l="l" t="t" r="r" b="b"/>
              <a:pathLst>
                <a:path w="79375" h="3175">
                  <a:moveTo>
                    <a:pt x="79248" y="3048"/>
                  </a:moveTo>
                  <a:lnTo>
                    <a:pt x="79248" y="0"/>
                  </a:lnTo>
                  <a:lnTo>
                    <a:pt x="0" y="0"/>
                  </a:lnTo>
                  <a:lnTo>
                    <a:pt x="0" y="3048"/>
                  </a:lnTo>
                  <a:lnTo>
                    <a:pt x="79248" y="3048"/>
                  </a:lnTo>
                  <a:close/>
                </a:path>
              </a:pathLst>
            </a:custGeom>
            <a:solidFill>
              <a:srgbClr val="FF65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36" name="object 22336"/>
            <p:cNvSpPr/>
            <p:nvPr/>
          </p:nvSpPr>
          <p:spPr>
            <a:xfrm>
              <a:off x="3053689" y="4485893"/>
              <a:ext cx="79375" cy="3175"/>
            </a:xfrm>
            <a:custGeom>
              <a:avLst/>
              <a:gdLst/>
              <a:ahLst/>
              <a:cxnLst/>
              <a:rect l="l" t="t" r="r" b="b"/>
              <a:pathLst>
                <a:path w="79375" h="3175">
                  <a:moveTo>
                    <a:pt x="79248" y="3048"/>
                  </a:moveTo>
                  <a:lnTo>
                    <a:pt x="79248" y="0"/>
                  </a:lnTo>
                  <a:lnTo>
                    <a:pt x="0" y="0"/>
                  </a:lnTo>
                  <a:lnTo>
                    <a:pt x="0" y="3048"/>
                  </a:lnTo>
                  <a:lnTo>
                    <a:pt x="79248" y="3048"/>
                  </a:lnTo>
                  <a:close/>
                </a:path>
              </a:pathLst>
            </a:custGeom>
            <a:ln w="8382">
              <a:solidFill>
                <a:srgbClr val="FF65C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37" name="object 22337"/>
            <p:cNvSpPr/>
            <p:nvPr/>
          </p:nvSpPr>
          <p:spPr>
            <a:xfrm>
              <a:off x="2974441" y="4485893"/>
              <a:ext cx="79375" cy="3175"/>
            </a:xfrm>
            <a:custGeom>
              <a:avLst/>
              <a:gdLst/>
              <a:ahLst/>
              <a:cxnLst/>
              <a:rect l="l" t="t" r="r" b="b"/>
              <a:pathLst>
                <a:path w="79375" h="3175">
                  <a:moveTo>
                    <a:pt x="79248" y="3048"/>
                  </a:moveTo>
                  <a:lnTo>
                    <a:pt x="79248" y="0"/>
                  </a:lnTo>
                  <a:lnTo>
                    <a:pt x="0" y="0"/>
                  </a:lnTo>
                  <a:lnTo>
                    <a:pt x="0" y="3048"/>
                  </a:lnTo>
                  <a:lnTo>
                    <a:pt x="79248" y="3048"/>
                  </a:lnTo>
                  <a:close/>
                </a:path>
              </a:pathLst>
            </a:custGeom>
            <a:solidFill>
              <a:srgbClr val="FF65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38" name="object 22338"/>
            <p:cNvSpPr/>
            <p:nvPr/>
          </p:nvSpPr>
          <p:spPr>
            <a:xfrm>
              <a:off x="2974441" y="4485893"/>
              <a:ext cx="79375" cy="3175"/>
            </a:xfrm>
            <a:custGeom>
              <a:avLst/>
              <a:gdLst/>
              <a:ahLst/>
              <a:cxnLst/>
              <a:rect l="l" t="t" r="r" b="b"/>
              <a:pathLst>
                <a:path w="79375" h="3175">
                  <a:moveTo>
                    <a:pt x="79248" y="3048"/>
                  </a:moveTo>
                  <a:lnTo>
                    <a:pt x="79248" y="0"/>
                  </a:lnTo>
                  <a:lnTo>
                    <a:pt x="0" y="0"/>
                  </a:lnTo>
                  <a:lnTo>
                    <a:pt x="0" y="3048"/>
                  </a:lnTo>
                  <a:lnTo>
                    <a:pt x="79248" y="3048"/>
                  </a:lnTo>
                  <a:close/>
                </a:path>
              </a:pathLst>
            </a:custGeom>
            <a:ln w="8382">
              <a:solidFill>
                <a:srgbClr val="FF65C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39" name="object 22339"/>
            <p:cNvSpPr/>
            <p:nvPr/>
          </p:nvSpPr>
          <p:spPr>
            <a:xfrm>
              <a:off x="3040735" y="4474463"/>
              <a:ext cx="25400" cy="24765"/>
            </a:xfrm>
            <a:custGeom>
              <a:avLst/>
              <a:gdLst/>
              <a:ahLst/>
              <a:cxnLst/>
              <a:rect l="l" t="t" r="r" b="b"/>
              <a:pathLst>
                <a:path w="25400" h="24764">
                  <a:moveTo>
                    <a:pt x="25145" y="19049"/>
                  </a:moveTo>
                  <a:lnTo>
                    <a:pt x="25145" y="12191"/>
                  </a:lnTo>
                  <a:lnTo>
                    <a:pt x="25145" y="5333"/>
                  </a:lnTo>
                  <a:lnTo>
                    <a:pt x="19811" y="0"/>
                  </a:lnTo>
                  <a:lnTo>
                    <a:pt x="6095" y="0"/>
                  </a:lnTo>
                  <a:lnTo>
                    <a:pt x="0" y="5333"/>
                  </a:lnTo>
                  <a:lnTo>
                    <a:pt x="0" y="19049"/>
                  </a:lnTo>
                  <a:lnTo>
                    <a:pt x="6095" y="24383"/>
                  </a:lnTo>
                  <a:lnTo>
                    <a:pt x="19811" y="24383"/>
                  </a:lnTo>
                  <a:lnTo>
                    <a:pt x="25145" y="19049"/>
                  </a:lnTo>
                  <a:close/>
                </a:path>
              </a:pathLst>
            </a:custGeom>
            <a:solidFill>
              <a:srgbClr val="DD1C1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40" name="object 22340"/>
            <p:cNvSpPr/>
            <p:nvPr/>
          </p:nvSpPr>
          <p:spPr>
            <a:xfrm>
              <a:off x="3041497" y="4475225"/>
              <a:ext cx="24765" cy="24130"/>
            </a:xfrm>
            <a:custGeom>
              <a:avLst/>
              <a:gdLst/>
              <a:ahLst/>
              <a:cxnLst/>
              <a:rect l="l" t="t" r="r" b="b"/>
              <a:pathLst>
                <a:path w="24764" h="24129">
                  <a:moveTo>
                    <a:pt x="24383" y="11429"/>
                  </a:moveTo>
                  <a:lnTo>
                    <a:pt x="24383" y="5333"/>
                  </a:lnTo>
                  <a:lnTo>
                    <a:pt x="18287" y="0"/>
                  </a:lnTo>
                  <a:lnTo>
                    <a:pt x="12191" y="0"/>
                  </a:lnTo>
                  <a:lnTo>
                    <a:pt x="5333" y="0"/>
                  </a:lnTo>
                  <a:lnTo>
                    <a:pt x="0" y="5333"/>
                  </a:lnTo>
                  <a:lnTo>
                    <a:pt x="0" y="11429"/>
                  </a:lnTo>
                  <a:lnTo>
                    <a:pt x="0" y="18287"/>
                  </a:lnTo>
                  <a:lnTo>
                    <a:pt x="5333" y="23621"/>
                  </a:lnTo>
                  <a:lnTo>
                    <a:pt x="12191" y="23621"/>
                  </a:lnTo>
                  <a:lnTo>
                    <a:pt x="18287" y="23621"/>
                  </a:lnTo>
                  <a:lnTo>
                    <a:pt x="24383" y="18287"/>
                  </a:lnTo>
                  <a:lnTo>
                    <a:pt x="24383" y="11429"/>
                  </a:lnTo>
                  <a:close/>
                </a:path>
              </a:pathLst>
            </a:custGeom>
            <a:ln w="8382">
              <a:solidFill>
                <a:srgbClr val="DD1C1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41" name="object 22341"/>
            <p:cNvSpPr/>
            <p:nvPr/>
          </p:nvSpPr>
          <p:spPr>
            <a:xfrm>
              <a:off x="2961487" y="4474463"/>
              <a:ext cx="25400" cy="24765"/>
            </a:xfrm>
            <a:custGeom>
              <a:avLst/>
              <a:gdLst/>
              <a:ahLst/>
              <a:cxnLst/>
              <a:rect l="l" t="t" r="r" b="b"/>
              <a:pathLst>
                <a:path w="25400" h="24764">
                  <a:moveTo>
                    <a:pt x="25145" y="19049"/>
                  </a:moveTo>
                  <a:lnTo>
                    <a:pt x="25145" y="12191"/>
                  </a:lnTo>
                  <a:lnTo>
                    <a:pt x="25145" y="5333"/>
                  </a:lnTo>
                  <a:lnTo>
                    <a:pt x="19811" y="0"/>
                  </a:lnTo>
                  <a:lnTo>
                    <a:pt x="6095" y="0"/>
                  </a:lnTo>
                  <a:lnTo>
                    <a:pt x="0" y="5333"/>
                  </a:lnTo>
                  <a:lnTo>
                    <a:pt x="0" y="19049"/>
                  </a:lnTo>
                  <a:lnTo>
                    <a:pt x="6095" y="24383"/>
                  </a:lnTo>
                  <a:lnTo>
                    <a:pt x="19811" y="24383"/>
                  </a:lnTo>
                  <a:lnTo>
                    <a:pt x="25145" y="19049"/>
                  </a:lnTo>
                  <a:close/>
                </a:path>
              </a:pathLst>
            </a:custGeom>
            <a:solidFill>
              <a:srgbClr val="DD1C1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42" name="object 22342"/>
            <p:cNvSpPr/>
            <p:nvPr/>
          </p:nvSpPr>
          <p:spPr>
            <a:xfrm>
              <a:off x="2962249" y="4475225"/>
              <a:ext cx="24765" cy="24130"/>
            </a:xfrm>
            <a:custGeom>
              <a:avLst/>
              <a:gdLst/>
              <a:ahLst/>
              <a:cxnLst/>
              <a:rect l="l" t="t" r="r" b="b"/>
              <a:pathLst>
                <a:path w="24764" h="24129">
                  <a:moveTo>
                    <a:pt x="24383" y="11429"/>
                  </a:moveTo>
                  <a:lnTo>
                    <a:pt x="24383" y="5333"/>
                  </a:lnTo>
                  <a:lnTo>
                    <a:pt x="18287" y="0"/>
                  </a:lnTo>
                  <a:lnTo>
                    <a:pt x="12191" y="0"/>
                  </a:lnTo>
                  <a:lnTo>
                    <a:pt x="5333" y="0"/>
                  </a:lnTo>
                  <a:lnTo>
                    <a:pt x="0" y="5333"/>
                  </a:lnTo>
                  <a:lnTo>
                    <a:pt x="0" y="11429"/>
                  </a:lnTo>
                  <a:lnTo>
                    <a:pt x="0" y="18287"/>
                  </a:lnTo>
                  <a:lnTo>
                    <a:pt x="5333" y="23621"/>
                  </a:lnTo>
                  <a:lnTo>
                    <a:pt x="12191" y="23621"/>
                  </a:lnTo>
                  <a:lnTo>
                    <a:pt x="18287" y="23621"/>
                  </a:lnTo>
                  <a:lnTo>
                    <a:pt x="24383" y="18287"/>
                  </a:lnTo>
                  <a:lnTo>
                    <a:pt x="24383" y="11429"/>
                  </a:lnTo>
                  <a:close/>
                </a:path>
              </a:pathLst>
            </a:custGeom>
            <a:ln w="8382">
              <a:solidFill>
                <a:srgbClr val="DD1C1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43" name="object 22343"/>
            <p:cNvSpPr/>
            <p:nvPr/>
          </p:nvSpPr>
          <p:spPr>
            <a:xfrm>
              <a:off x="3119983" y="4474463"/>
              <a:ext cx="25400" cy="24765"/>
            </a:xfrm>
            <a:custGeom>
              <a:avLst/>
              <a:gdLst/>
              <a:ahLst/>
              <a:cxnLst/>
              <a:rect l="l" t="t" r="r" b="b"/>
              <a:pathLst>
                <a:path w="25400" h="24764">
                  <a:moveTo>
                    <a:pt x="25145" y="19049"/>
                  </a:moveTo>
                  <a:lnTo>
                    <a:pt x="25145" y="12191"/>
                  </a:lnTo>
                  <a:lnTo>
                    <a:pt x="25145" y="5333"/>
                  </a:lnTo>
                  <a:lnTo>
                    <a:pt x="19811" y="0"/>
                  </a:lnTo>
                  <a:lnTo>
                    <a:pt x="6095" y="0"/>
                  </a:lnTo>
                  <a:lnTo>
                    <a:pt x="0" y="5333"/>
                  </a:lnTo>
                  <a:lnTo>
                    <a:pt x="0" y="19049"/>
                  </a:lnTo>
                  <a:lnTo>
                    <a:pt x="6095" y="24383"/>
                  </a:lnTo>
                  <a:lnTo>
                    <a:pt x="19811" y="24383"/>
                  </a:lnTo>
                  <a:lnTo>
                    <a:pt x="25145" y="19049"/>
                  </a:lnTo>
                  <a:close/>
                </a:path>
              </a:pathLst>
            </a:custGeom>
            <a:solidFill>
              <a:srgbClr val="DD1C1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44" name="object 22344"/>
            <p:cNvSpPr/>
            <p:nvPr/>
          </p:nvSpPr>
          <p:spPr>
            <a:xfrm>
              <a:off x="3120745" y="4475225"/>
              <a:ext cx="24765" cy="24130"/>
            </a:xfrm>
            <a:custGeom>
              <a:avLst/>
              <a:gdLst/>
              <a:ahLst/>
              <a:cxnLst/>
              <a:rect l="l" t="t" r="r" b="b"/>
              <a:pathLst>
                <a:path w="24764" h="24129">
                  <a:moveTo>
                    <a:pt x="24383" y="11429"/>
                  </a:moveTo>
                  <a:lnTo>
                    <a:pt x="24383" y="5333"/>
                  </a:lnTo>
                  <a:lnTo>
                    <a:pt x="18287" y="0"/>
                  </a:lnTo>
                  <a:lnTo>
                    <a:pt x="12191" y="0"/>
                  </a:lnTo>
                  <a:lnTo>
                    <a:pt x="5333" y="0"/>
                  </a:lnTo>
                  <a:lnTo>
                    <a:pt x="0" y="5333"/>
                  </a:lnTo>
                  <a:lnTo>
                    <a:pt x="0" y="11429"/>
                  </a:lnTo>
                  <a:lnTo>
                    <a:pt x="0" y="18287"/>
                  </a:lnTo>
                  <a:lnTo>
                    <a:pt x="5333" y="23621"/>
                  </a:lnTo>
                  <a:lnTo>
                    <a:pt x="12191" y="23621"/>
                  </a:lnTo>
                  <a:lnTo>
                    <a:pt x="18287" y="23621"/>
                  </a:lnTo>
                  <a:lnTo>
                    <a:pt x="24383" y="18287"/>
                  </a:lnTo>
                  <a:lnTo>
                    <a:pt x="24383" y="11429"/>
                  </a:lnTo>
                  <a:close/>
                </a:path>
              </a:pathLst>
            </a:custGeom>
            <a:ln w="8382">
              <a:solidFill>
                <a:srgbClr val="DD1C1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45" name="object 22345"/>
            <p:cNvSpPr/>
            <p:nvPr/>
          </p:nvSpPr>
          <p:spPr>
            <a:xfrm>
              <a:off x="2815945" y="4485893"/>
              <a:ext cx="79375" cy="3175"/>
            </a:xfrm>
            <a:custGeom>
              <a:avLst/>
              <a:gdLst/>
              <a:ahLst/>
              <a:cxnLst/>
              <a:rect l="l" t="t" r="r" b="b"/>
              <a:pathLst>
                <a:path w="79375" h="3175">
                  <a:moveTo>
                    <a:pt x="79248" y="3048"/>
                  </a:moveTo>
                  <a:lnTo>
                    <a:pt x="79248" y="0"/>
                  </a:lnTo>
                  <a:lnTo>
                    <a:pt x="0" y="0"/>
                  </a:lnTo>
                  <a:lnTo>
                    <a:pt x="0" y="3048"/>
                  </a:lnTo>
                  <a:lnTo>
                    <a:pt x="79248" y="3048"/>
                  </a:lnTo>
                  <a:close/>
                </a:path>
              </a:pathLst>
            </a:custGeom>
            <a:solidFill>
              <a:srgbClr val="FF65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46" name="object 22346"/>
            <p:cNvSpPr/>
            <p:nvPr/>
          </p:nvSpPr>
          <p:spPr>
            <a:xfrm>
              <a:off x="2815945" y="4485893"/>
              <a:ext cx="79375" cy="3175"/>
            </a:xfrm>
            <a:custGeom>
              <a:avLst/>
              <a:gdLst/>
              <a:ahLst/>
              <a:cxnLst/>
              <a:rect l="l" t="t" r="r" b="b"/>
              <a:pathLst>
                <a:path w="79375" h="3175">
                  <a:moveTo>
                    <a:pt x="79248" y="3048"/>
                  </a:moveTo>
                  <a:lnTo>
                    <a:pt x="79248" y="0"/>
                  </a:lnTo>
                  <a:lnTo>
                    <a:pt x="0" y="0"/>
                  </a:lnTo>
                  <a:lnTo>
                    <a:pt x="0" y="3048"/>
                  </a:lnTo>
                  <a:lnTo>
                    <a:pt x="79248" y="3048"/>
                  </a:lnTo>
                  <a:close/>
                </a:path>
              </a:pathLst>
            </a:custGeom>
            <a:ln w="8382">
              <a:solidFill>
                <a:srgbClr val="FF65C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47" name="object 22347"/>
            <p:cNvSpPr/>
            <p:nvPr/>
          </p:nvSpPr>
          <p:spPr>
            <a:xfrm>
              <a:off x="2736697" y="4485893"/>
              <a:ext cx="79375" cy="3175"/>
            </a:xfrm>
            <a:custGeom>
              <a:avLst/>
              <a:gdLst/>
              <a:ahLst/>
              <a:cxnLst/>
              <a:rect l="l" t="t" r="r" b="b"/>
              <a:pathLst>
                <a:path w="79375" h="3175">
                  <a:moveTo>
                    <a:pt x="79248" y="3048"/>
                  </a:moveTo>
                  <a:lnTo>
                    <a:pt x="79248" y="0"/>
                  </a:lnTo>
                  <a:lnTo>
                    <a:pt x="0" y="0"/>
                  </a:lnTo>
                  <a:lnTo>
                    <a:pt x="0" y="3048"/>
                  </a:lnTo>
                  <a:lnTo>
                    <a:pt x="79248" y="3048"/>
                  </a:lnTo>
                  <a:close/>
                </a:path>
              </a:pathLst>
            </a:custGeom>
            <a:solidFill>
              <a:srgbClr val="FF65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48" name="object 22348"/>
            <p:cNvSpPr/>
            <p:nvPr/>
          </p:nvSpPr>
          <p:spPr>
            <a:xfrm>
              <a:off x="2736697" y="4485893"/>
              <a:ext cx="79375" cy="3175"/>
            </a:xfrm>
            <a:custGeom>
              <a:avLst/>
              <a:gdLst/>
              <a:ahLst/>
              <a:cxnLst/>
              <a:rect l="l" t="t" r="r" b="b"/>
              <a:pathLst>
                <a:path w="79375" h="3175">
                  <a:moveTo>
                    <a:pt x="79248" y="3048"/>
                  </a:moveTo>
                  <a:lnTo>
                    <a:pt x="79248" y="0"/>
                  </a:lnTo>
                  <a:lnTo>
                    <a:pt x="0" y="0"/>
                  </a:lnTo>
                  <a:lnTo>
                    <a:pt x="0" y="3048"/>
                  </a:lnTo>
                  <a:lnTo>
                    <a:pt x="79248" y="3048"/>
                  </a:lnTo>
                  <a:close/>
                </a:path>
              </a:pathLst>
            </a:custGeom>
            <a:ln w="8382">
              <a:solidFill>
                <a:srgbClr val="FF65C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49" name="object 22349"/>
            <p:cNvSpPr/>
            <p:nvPr/>
          </p:nvSpPr>
          <p:spPr>
            <a:xfrm>
              <a:off x="2802991" y="4474463"/>
              <a:ext cx="25400" cy="24765"/>
            </a:xfrm>
            <a:custGeom>
              <a:avLst/>
              <a:gdLst/>
              <a:ahLst/>
              <a:cxnLst/>
              <a:rect l="l" t="t" r="r" b="b"/>
              <a:pathLst>
                <a:path w="25400" h="24764">
                  <a:moveTo>
                    <a:pt x="25145" y="19049"/>
                  </a:moveTo>
                  <a:lnTo>
                    <a:pt x="25145" y="12191"/>
                  </a:lnTo>
                  <a:lnTo>
                    <a:pt x="25145" y="5333"/>
                  </a:lnTo>
                  <a:lnTo>
                    <a:pt x="19811" y="0"/>
                  </a:lnTo>
                  <a:lnTo>
                    <a:pt x="6095" y="0"/>
                  </a:lnTo>
                  <a:lnTo>
                    <a:pt x="0" y="5333"/>
                  </a:lnTo>
                  <a:lnTo>
                    <a:pt x="0" y="19049"/>
                  </a:lnTo>
                  <a:lnTo>
                    <a:pt x="6095" y="24383"/>
                  </a:lnTo>
                  <a:lnTo>
                    <a:pt x="19811" y="24383"/>
                  </a:lnTo>
                  <a:lnTo>
                    <a:pt x="25145" y="19049"/>
                  </a:lnTo>
                  <a:close/>
                </a:path>
              </a:pathLst>
            </a:custGeom>
            <a:solidFill>
              <a:srgbClr val="DD1C1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50" name="object 22350"/>
            <p:cNvSpPr/>
            <p:nvPr/>
          </p:nvSpPr>
          <p:spPr>
            <a:xfrm>
              <a:off x="2803753" y="4475225"/>
              <a:ext cx="24765" cy="24130"/>
            </a:xfrm>
            <a:custGeom>
              <a:avLst/>
              <a:gdLst/>
              <a:ahLst/>
              <a:cxnLst/>
              <a:rect l="l" t="t" r="r" b="b"/>
              <a:pathLst>
                <a:path w="24764" h="24129">
                  <a:moveTo>
                    <a:pt x="24383" y="11429"/>
                  </a:moveTo>
                  <a:lnTo>
                    <a:pt x="24383" y="5333"/>
                  </a:lnTo>
                  <a:lnTo>
                    <a:pt x="18287" y="0"/>
                  </a:lnTo>
                  <a:lnTo>
                    <a:pt x="12191" y="0"/>
                  </a:lnTo>
                  <a:lnTo>
                    <a:pt x="5333" y="0"/>
                  </a:lnTo>
                  <a:lnTo>
                    <a:pt x="0" y="5333"/>
                  </a:lnTo>
                  <a:lnTo>
                    <a:pt x="0" y="11429"/>
                  </a:lnTo>
                  <a:lnTo>
                    <a:pt x="0" y="18287"/>
                  </a:lnTo>
                  <a:lnTo>
                    <a:pt x="5333" y="23621"/>
                  </a:lnTo>
                  <a:lnTo>
                    <a:pt x="12191" y="23621"/>
                  </a:lnTo>
                  <a:lnTo>
                    <a:pt x="18287" y="23621"/>
                  </a:lnTo>
                  <a:lnTo>
                    <a:pt x="24383" y="18287"/>
                  </a:lnTo>
                  <a:lnTo>
                    <a:pt x="24383" y="11429"/>
                  </a:lnTo>
                  <a:close/>
                </a:path>
              </a:pathLst>
            </a:custGeom>
            <a:ln w="8382">
              <a:solidFill>
                <a:srgbClr val="DD1C1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51" name="object 22351"/>
            <p:cNvSpPr/>
            <p:nvPr/>
          </p:nvSpPr>
          <p:spPr>
            <a:xfrm>
              <a:off x="2724505" y="4474463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4" h="24764">
                  <a:moveTo>
                    <a:pt x="24383" y="19049"/>
                  </a:moveTo>
                  <a:lnTo>
                    <a:pt x="24383" y="12191"/>
                  </a:lnTo>
                  <a:lnTo>
                    <a:pt x="24383" y="5333"/>
                  </a:lnTo>
                  <a:lnTo>
                    <a:pt x="19049" y="0"/>
                  </a:lnTo>
                  <a:lnTo>
                    <a:pt x="5333" y="0"/>
                  </a:lnTo>
                  <a:lnTo>
                    <a:pt x="0" y="5333"/>
                  </a:lnTo>
                  <a:lnTo>
                    <a:pt x="0" y="19049"/>
                  </a:lnTo>
                  <a:lnTo>
                    <a:pt x="5333" y="24383"/>
                  </a:lnTo>
                  <a:lnTo>
                    <a:pt x="19049" y="24383"/>
                  </a:lnTo>
                  <a:lnTo>
                    <a:pt x="24383" y="19049"/>
                  </a:lnTo>
                  <a:close/>
                </a:path>
              </a:pathLst>
            </a:custGeom>
            <a:solidFill>
              <a:srgbClr val="DD1C1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52" name="object 22352"/>
            <p:cNvSpPr/>
            <p:nvPr/>
          </p:nvSpPr>
          <p:spPr>
            <a:xfrm>
              <a:off x="2725267" y="4475225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30" h="24129">
                  <a:moveTo>
                    <a:pt x="23622" y="11429"/>
                  </a:moveTo>
                  <a:lnTo>
                    <a:pt x="23622" y="5333"/>
                  </a:lnTo>
                  <a:lnTo>
                    <a:pt x="18288" y="0"/>
                  </a:lnTo>
                  <a:lnTo>
                    <a:pt x="11430" y="0"/>
                  </a:lnTo>
                  <a:lnTo>
                    <a:pt x="4572" y="0"/>
                  </a:lnTo>
                  <a:lnTo>
                    <a:pt x="0" y="5333"/>
                  </a:lnTo>
                  <a:lnTo>
                    <a:pt x="0" y="11429"/>
                  </a:lnTo>
                  <a:lnTo>
                    <a:pt x="0" y="18287"/>
                  </a:lnTo>
                  <a:lnTo>
                    <a:pt x="4572" y="23621"/>
                  </a:lnTo>
                  <a:lnTo>
                    <a:pt x="11430" y="23621"/>
                  </a:lnTo>
                  <a:lnTo>
                    <a:pt x="18288" y="23621"/>
                  </a:lnTo>
                  <a:lnTo>
                    <a:pt x="23622" y="18287"/>
                  </a:lnTo>
                  <a:lnTo>
                    <a:pt x="23622" y="11429"/>
                  </a:lnTo>
                  <a:close/>
                </a:path>
              </a:pathLst>
            </a:custGeom>
            <a:ln w="8382">
              <a:solidFill>
                <a:srgbClr val="DD1C1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53" name="object 22353"/>
            <p:cNvSpPr/>
            <p:nvPr/>
          </p:nvSpPr>
          <p:spPr>
            <a:xfrm>
              <a:off x="2882239" y="4474463"/>
              <a:ext cx="25400" cy="24765"/>
            </a:xfrm>
            <a:custGeom>
              <a:avLst/>
              <a:gdLst/>
              <a:ahLst/>
              <a:cxnLst/>
              <a:rect l="l" t="t" r="r" b="b"/>
              <a:pathLst>
                <a:path w="25400" h="24764">
                  <a:moveTo>
                    <a:pt x="25145" y="19049"/>
                  </a:moveTo>
                  <a:lnTo>
                    <a:pt x="25145" y="12191"/>
                  </a:lnTo>
                  <a:lnTo>
                    <a:pt x="25145" y="5333"/>
                  </a:lnTo>
                  <a:lnTo>
                    <a:pt x="19811" y="0"/>
                  </a:lnTo>
                  <a:lnTo>
                    <a:pt x="6095" y="0"/>
                  </a:lnTo>
                  <a:lnTo>
                    <a:pt x="0" y="5333"/>
                  </a:lnTo>
                  <a:lnTo>
                    <a:pt x="0" y="19049"/>
                  </a:lnTo>
                  <a:lnTo>
                    <a:pt x="6095" y="24383"/>
                  </a:lnTo>
                  <a:lnTo>
                    <a:pt x="19811" y="24383"/>
                  </a:lnTo>
                  <a:lnTo>
                    <a:pt x="25145" y="19049"/>
                  </a:lnTo>
                  <a:close/>
                </a:path>
              </a:pathLst>
            </a:custGeom>
            <a:solidFill>
              <a:srgbClr val="DD1C1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54" name="object 22354"/>
            <p:cNvSpPr/>
            <p:nvPr/>
          </p:nvSpPr>
          <p:spPr>
            <a:xfrm>
              <a:off x="2883001" y="4475225"/>
              <a:ext cx="24765" cy="24130"/>
            </a:xfrm>
            <a:custGeom>
              <a:avLst/>
              <a:gdLst/>
              <a:ahLst/>
              <a:cxnLst/>
              <a:rect l="l" t="t" r="r" b="b"/>
              <a:pathLst>
                <a:path w="24764" h="24129">
                  <a:moveTo>
                    <a:pt x="24383" y="11429"/>
                  </a:moveTo>
                  <a:lnTo>
                    <a:pt x="24383" y="5333"/>
                  </a:lnTo>
                  <a:lnTo>
                    <a:pt x="18287" y="0"/>
                  </a:lnTo>
                  <a:lnTo>
                    <a:pt x="12191" y="0"/>
                  </a:lnTo>
                  <a:lnTo>
                    <a:pt x="5333" y="0"/>
                  </a:lnTo>
                  <a:lnTo>
                    <a:pt x="0" y="5333"/>
                  </a:lnTo>
                  <a:lnTo>
                    <a:pt x="0" y="11429"/>
                  </a:lnTo>
                  <a:lnTo>
                    <a:pt x="0" y="18287"/>
                  </a:lnTo>
                  <a:lnTo>
                    <a:pt x="5333" y="23621"/>
                  </a:lnTo>
                  <a:lnTo>
                    <a:pt x="12191" y="23621"/>
                  </a:lnTo>
                  <a:lnTo>
                    <a:pt x="18287" y="23621"/>
                  </a:lnTo>
                  <a:lnTo>
                    <a:pt x="24383" y="18287"/>
                  </a:lnTo>
                  <a:lnTo>
                    <a:pt x="24383" y="11429"/>
                  </a:lnTo>
                  <a:close/>
                </a:path>
              </a:pathLst>
            </a:custGeom>
            <a:ln w="8382">
              <a:solidFill>
                <a:srgbClr val="DD1C1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55" name="object 22355"/>
            <p:cNvSpPr/>
            <p:nvPr/>
          </p:nvSpPr>
          <p:spPr>
            <a:xfrm>
              <a:off x="2578201" y="4485893"/>
              <a:ext cx="79375" cy="3175"/>
            </a:xfrm>
            <a:custGeom>
              <a:avLst/>
              <a:gdLst/>
              <a:ahLst/>
              <a:cxnLst/>
              <a:rect l="l" t="t" r="r" b="b"/>
              <a:pathLst>
                <a:path w="79375" h="3175">
                  <a:moveTo>
                    <a:pt x="79248" y="3048"/>
                  </a:moveTo>
                  <a:lnTo>
                    <a:pt x="79248" y="0"/>
                  </a:lnTo>
                  <a:lnTo>
                    <a:pt x="0" y="0"/>
                  </a:lnTo>
                  <a:lnTo>
                    <a:pt x="0" y="3048"/>
                  </a:lnTo>
                  <a:lnTo>
                    <a:pt x="79248" y="3048"/>
                  </a:lnTo>
                  <a:close/>
                </a:path>
              </a:pathLst>
            </a:custGeom>
            <a:solidFill>
              <a:srgbClr val="FF65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56" name="object 22356"/>
            <p:cNvSpPr/>
            <p:nvPr/>
          </p:nvSpPr>
          <p:spPr>
            <a:xfrm>
              <a:off x="2578201" y="4485893"/>
              <a:ext cx="79375" cy="3175"/>
            </a:xfrm>
            <a:custGeom>
              <a:avLst/>
              <a:gdLst/>
              <a:ahLst/>
              <a:cxnLst/>
              <a:rect l="l" t="t" r="r" b="b"/>
              <a:pathLst>
                <a:path w="79375" h="3175">
                  <a:moveTo>
                    <a:pt x="79248" y="3048"/>
                  </a:moveTo>
                  <a:lnTo>
                    <a:pt x="79248" y="0"/>
                  </a:lnTo>
                  <a:lnTo>
                    <a:pt x="0" y="0"/>
                  </a:lnTo>
                  <a:lnTo>
                    <a:pt x="0" y="3048"/>
                  </a:lnTo>
                  <a:lnTo>
                    <a:pt x="79248" y="3048"/>
                  </a:lnTo>
                  <a:close/>
                </a:path>
              </a:pathLst>
            </a:custGeom>
            <a:ln w="8382">
              <a:solidFill>
                <a:srgbClr val="FF65C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57" name="object 22357"/>
            <p:cNvSpPr/>
            <p:nvPr/>
          </p:nvSpPr>
          <p:spPr>
            <a:xfrm>
              <a:off x="2498953" y="4485893"/>
              <a:ext cx="79375" cy="3175"/>
            </a:xfrm>
            <a:custGeom>
              <a:avLst/>
              <a:gdLst/>
              <a:ahLst/>
              <a:cxnLst/>
              <a:rect l="l" t="t" r="r" b="b"/>
              <a:pathLst>
                <a:path w="79375" h="3175">
                  <a:moveTo>
                    <a:pt x="79248" y="3048"/>
                  </a:moveTo>
                  <a:lnTo>
                    <a:pt x="79248" y="0"/>
                  </a:lnTo>
                  <a:lnTo>
                    <a:pt x="0" y="0"/>
                  </a:lnTo>
                  <a:lnTo>
                    <a:pt x="0" y="3048"/>
                  </a:lnTo>
                  <a:lnTo>
                    <a:pt x="79248" y="3048"/>
                  </a:lnTo>
                  <a:close/>
                </a:path>
              </a:pathLst>
            </a:custGeom>
            <a:solidFill>
              <a:srgbClr val="FF65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58" name="object 22358"/>
            <p:cNvSpPr/>
            <p:nvPr/>
          </p:nvSpPr>
          <p:spPr>
            <a:xfrm>
              <a:off x="2498953" y="4485893"/>
              <a:ext cx="79375" cy="3175"/>
            </a:xfrm>
            <a:custGeom>
              <a:avLst/>
              <a:gdLst/>
              <a:ahLst/>
              <a:cxnLst/>
              <a:rect l="l" t="t" r="r" b="b"/>
              <a:pathLst>
                <a:path w="79375" h="3175">
                  <a:moveTo>
                    <a:pt x="79248" y="3048"/>
                  </a:moveTo>
                  <a:lnTo>
                    <a:pt x="79248" y="0"/>
                  </a:lnTo>
                  <a:lnTo>
                    <a:pt x="0" y="0"/>
                  </a:lnTo>
                  <a:lnTo>
                    <a:pt x="0" y="3048"/>
                  </a:lnTo>
                  <a:lnTo>
                    <a:pt x="79248" y="3048"/>
                  </a:lnTo>
                  <a:close/>
                </a:path>
              </a:pathLst>
            </a:custGeom>
            <a:ln w="8382">
              <a:solidFill>
                <a:srgbClr val="FF65C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59" name="object 22359"/>
            <p:cNvSpPr/>
            <p:nvPr/>
          </p:nvSpPr>
          <p:spPr>
            <a:xfrm>
              <a:off x="2566009" y="4474463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4" h="24764">
                  <a:moveTo>
                    <a:pt x="24383" y="19049"/>
                  </a:moveTo>
                  <a:lnTo>
                    <a:pt x="24383" y="12191"/>
                  </a:lnTo>
                  <a:lnTo>
                    <a:pt x="24383" y="5333"/>
                  </a:lnTo>
                  <a:lnTo>
                    <a:pt x="19049" y="0"/>
                  </a:lnTo>
                  <a:lnTo>
                    <a:pt x="5333" y="0"/>
                  </a:lnTo>
                  <a:lnTo>
                    <a:pt x="0" y="5333"/>
                  </a:lnTo>
                  <a:lnTo>
                    <a:pt x="0" y="19049"/>
                  </a:lnTo>
                  <a:lnTo>
                    <a:pt x="5333" y="24383"/>
                  </a:lnTo>
                  <a:lnTo>
                    <a:pt x="19049" y="24383"/>
                  </a:lnTo>
                  <a:lnTo>
                    <a:pt x="24383" y="19049"/>
                  </a:lnTo>
                  <a:close/>
                </a:path>
              </a:pathLst>
            </a:custGeom>
            <a:solidFill>
              <a:srgbClr val="DD1C1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60" name="object 22360"/>
            <p:cNvSpPr/>
            <p:nvPr/>
          </p:nvSpPr>
          <p:spPr>
            <a:xfrm>
              <a:off x="2566771" y="4475225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30" h="24129">
                  <a:moveTo>
                    <a:pt x="23622" y="11429"/>
                  </a:moveTo>
                  <a:lnTo>
                    <a:pt x="23622" y="5333"/>
                  </a:lnTo>
                  <a:lnTo>
                    <a:pt x="18288" y="0"/>
                  </a:lnTo>
                  <a:lnTo>
                    <a:pt x="11430" y="0"/>
                  </a:lnTo>
                  <a:lnTo>
                    <a:pt x="4572" y="0"/>
                  </a:lnTo>
                  <a:lnTo>
                    <a:pt x="0" y="5333"/>
                  </a:lnTo>
                  <a:lnTo>
                    <a:pt x="0" y="11429"/>
                  </a:lnTo>
                  <a:lnTo>
                    <a:pt x="0" y="18287"/>
                  </a:lnTo>
                  <a:lnTo>
                    <a:pt x="4572" y="23621"/>
                  </a:lnTo>
                  <a:lnTo>
                    <a:pt x="11430" y="23621"/>
                  </a:lnTo>
                  <a:lnTo>
                    <a:pt x="18288" y="23621"/>
                  </a:lnTo>
                  <a:lnTo>
                    <a:pt x="23622" y="18287"/>
                  </a:lnTo>
                  <a:lnTo>
                    <a:pt x="23622" y="11429"/>
                  </a:lnTo>
                  <a:close/>
                </a:path>
              </a:pathLst>
            </a:custGeom>
            <a:ln w="8382">
              <a:solidFill>
                <a:srgbClr val="DD1C1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61" name="object 22361"/>
            <p:cNvSpPr/>
            <p:nvPr/>
          </p:nvSpPr>
          <p:spPr>
            <a:xfrm>
              <a:off x="2486761" y="4474463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4" h="24764">
                  <a:moveTo>
                    <a:pt x="24383" y="19049"/>
                  </a:moveTo>
                  <a:lnTo>
                    <a:pt x="24383" y="12191"/>
                  </a:lnTo>
                  <a:lnTo>
                    <a:pt x="24383" y="5333"/>
                  </a:lnTo>
                  <a:lnTo>
                    <a:pt x="19049" y="0"/>
                  </a:lnTo>
                  <a:lnTo>
                    <a:pt x="5333" y="0"/>
                  </a:lnTo>
                  <a:lnTo>
                    <a:pt x="0" y="5333"/>
                  </a:lnTo>
                  <a:lnTo>
                    <a:pt x="0" y="19049"/>
                  </a:lnTo>
                  <a:lnTo>
                    <a:pt x="5333" y="24383"/>
                  </a:lnTo>
                  <a:lnTo>
                    <a:pt x="19049" y="24383"/>
                  </a:lnTo>
                  <a:lnTo>
                    <a:pt x="24383" y="19049"/>
                  </a:lnTo>
                  <a:close/>
                </a:path>
              </a:pathLst>
            </a:custGeom>
            <a:solidFill>
              <a:srgbClr val="DD1C1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62" name="object 22362"/>
            <p:cNvSpPr/>
            <p:nvPr/>
          </p:nvSpPr>
          <p:spPr>
            <a:xfrm>
              <a:off x="2487523" y="4475225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30" h="24129">
                  <a:moveTo>
                    <a:pt x="23622" y="11429"/>
                  </a:moveTo>
                  <a:lnTo>
                    <a:pt x="23622" y="5333"/>
                  </a:lnTo>
                  <a:lnTo>
                    <a:pt x="18288" y="0"/>
                  </a:lnTo>
                  <a:lnTo>
                    <a:pt x="11430" y="0"/>
                  </a:lnTo>
                  <a:lnTo>
                    <a:pt x="4572" y="0"/>
                  </a:lnTo>
                  <a:lnTo>
                    <a:pt x="0" y="5333"/>
                  </a:lnTo>
                  <a:lnTo>
                    <a:pt x="0" y="11429"/>
                  </a:lnTo>
                  <a:lnTo>
                    <a:pt x="0" y="18287"/>
                  </a:lnTo>
                  <a:lnTo>
                    <a:pt x="4572" y="23621"/>
                  </a:lnTo>
                  <a:lnTo>
                    <a:pt x="11430" y="23621"/>
                  </a:lnTo>
                  <a:lnTo>
                    <a:pt x="18288" y="23621"/>
                  </a:lnTo>
                  <a:lnTo>
                    <a:pt x="23622" y="18287"/>
                  </a:lnTo>
                  <a:lnTo>
                    <a:pt x="23622" y="11429"/>
                  </a:lnTo>
                  <a:close/>
                </a:path>
              </a:pathLst>
            </a:custGeom>
            <a:ln w="8382">
              <a:solidFill>
                <a:srgbClr val="DD1C1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63" name="object 22363"/>
            <p:cNvSpPr/>
            <p:nvPr/>
          </p:nvSpPr>
          <p:spPr>
            <a:xfrm>
              <a:off x="2645257" y="4474463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4" h="24764">
                  <a:moveTo>
                    <a:pt x="24383" y="19049"/>
                  </a:moveTo>
                  <a:lnTo>
                    <a:pt x="24383" y="12191"/>
                  </a:lnTo>
                  <a:lnTo>
                    <a:pt x="24383" y="5333"/>
                  </a:lnTo>
                  <a:lnTo>
                    <a:pt x="19049" y="0"/>
                  </a:lnTo>
                  <a:lnTo>
                    <a:pt x="5333" y="0"/>
                  </a:lnTo>
                  <a:lnTo>
                    <a:pt x="0" y="5333"/>
                  </a:lnTo>
                  <a:lnTo>
                    <a:pt x="0" y="19049"/>
                  </a:lnTo>
                  <a:lnTo>
                    <a:pt x="5333" y="24383"/>
                  </a:lnTo>
                  <a:lnTo>
                    <a:pt x="19049" y="24383"/>
                  </a:lnTo>
                  <a:lnTo>
                    <a:pt x="24383" y="19049"/>
                  </a:lnTo>
                  <a:close/>
                </a:path>
              </a:pathLst>
            </a:custGeom>
            <a:solidFill>
              <a:srgbClr val="DD1C1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64" name="object 22364"/>
            <p:cNvSpPr/>
            <p:nvPr/>
          </p:nvSpPr>
          <p:spPr>
            <a:xfrm>
              <a:off x="2646019" y="4475225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30" h="24129">
                  <a:moveTo>
                    <a:pt x="23622" y="11429"/>
                  </a:moveTo>
                  <a:lnTo>
                    <a:pt x="23622" y="5333"/>
                  </a:lnTo>
                  <a:lnTo>
                    <a:pt x="18288" y="0"/>
                  </a:lnTo>
                  <a:lnTo>
                    <a:pt x="11430" y="0"/>
                  </a:lnTo>
                  <a:lnTo>
                    <a:pt x="4572" y="0"/>
                  </a:lnTo>
                  <a:lnTo>
                    <a:pt x="0" y="5333"/>
                  </a:lnTo>
                  <a:lnTo>
                    <a:pt x="0" y="11429"/>
                  </a:lnTo>
                  <a:lnTo>
                    <a:pt x="0" y="18287"/>
                  </a:lnTo>
                  <a:lnTo>
                    <a:pt x="4572" y="23621"/>
                  </a:lnTo>
                  <a:lnTo>
                    <a:pt x="11430" y="23621"/>
                  </a:lnTo>
                  <a:lnTo>
                    <a:pt x="18288" y="23621"/>
                  </a:lnTo>
                  <a:lnTo>
                    <a:pt x="23622" y="18287"/>
                  </a:lnTo>
                  <a:lnTo>
                    <a:pt x="23622" y="11429"/>
                  </a:lnTo>
                  <a:close/>
                </a:path>
              </a:pathLst>
            </a:custGeom>
            <a:ln w="8382">
              <a:solidFill>
                <a:srgbClr val="DD1C1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65" name="object 22365"/>
            <p:cNvSpPr/>
            <p:nvPr/>
          </p:nvSpPr>
          <p:spPr>
            <a:xfrm>
              <a:off x="2407513" y="4474463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4" h="24764">
                  <a:moveTo>
                    <a:pt x="24383" y="19049"/>
                  </a:moveTo>
                  <a:lnTo>
                    <a:pt x="24383" y="12191"/>
                  </a:lnTo>
                  <a:lnTo>
                    <a:pt x="24383" y="5333"/>
                  </a:lnTo>
                  <a:lnTo>
                    <a:pt x="19049" y="0"/>
                  </a:lnTo>
                  <a:lnTo>
                    <a:pt x="5333" y="0"/>
                  </a:lnTo>
                  <a:lnTo>
                    <a:pt x="0" y="5333"/>
                  </a:lnTo>
                  <a:lnTo>
                    <a:pt x="0" y="19049"/>
                  </a:lnTo>
                  <a:lnTo>
                    <a:pt x="5333" y="24383"/>
                  </a:lnTo>
                  <a:lnTo>
                    <a:pt x="19049" y="24383"/>
                  </a:lnTo>
                  <a:lnTo>
                    <a:pt x="24383" y="19049"/>
                  </a:lnTo>
                  <a:close/>
                </a:path>
              </a:pathLst>
            </a:custGeom>
            <a:solidFill>
              <a:srgbClr val="DD1C1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66" name="object 22366"/>
            <p:cNvSpPr/>
            <p:nvPr/>
          </p:nvSpPr>
          <p:spPr>
            <a:xfrm>
              <a:off x="2408275" y="4475225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30" h="24129">
                  <a:moveTo>
                    <a:pt x="23622" y="11429"/>
                  </a:moveTo>
                  <a:lnTo>
                    <a:pt x="23622" y="5333"/>
                  </a:lnTo>
                  <a:lnTo>
                    <a:pt x="18288" y="0"/>
                  </a:lnTo>
                  <a:lnTo>
                    <a:pt x="11430" y="0"/>
                  </a:lnTo>
                  <a:lnTo>
                    <a:pt x="4572" y="0"/>
                  </a:lnTo>
                  <a:lnTo>
                    <a:pt x="0" y="5333"/>
                  </a:lnTo>
                  <a:lnTo>
                    <a:pt x="0" y="11429"/>
                  </a:lnTo>
                  <a:lnTo>
                    <a:pt x="0" y="18287"/>
                  </a:lnTo>
                  <a:lnTo>
                    <a:pt x="4572" y="23621"/>
                  </a:lnTo>
                  <a:lnTo>
                    <a:pt x="11430" y="23621"/>
                  </a:lnTo>
                  <a:lnTo>
                    <a:pt x="18288" y="23621"/>
                  </a:lnTo>
                  <a:lnTo>
                    <a:pt x="23622" y="18287"/>
                  </a:lnTo>
                  <a:lnTo>
                    <a:pt x="23622" y="11429"/>
                  </a:lnTo>
                  <a:close/>
                </a:path>
              </a:pathLst>
            </a:custGeom>
            <a:ln w="8382">
              <a:solidFill>
                <a:srgbClr val="DD1C1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67" name="object 22367"/>
            <p:cNvSpPr/>
            <p:nvPr/>
          </p:nvSpPr>
          <p:spPr>
            <a:xfrm>
              <a:off x="4112107" y="4491227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10">
                  <a:moveTo>
                    <a:pt x="3810" y="3810"/>
                  </a:moveTo>
                  <a:lnTo>
                    <a:pt x="3810" y="0"/>
                  </a:lnTo>
                  <a:lnTo>
                    <a:pt x="0" y="0"/>
                  </a:lnTo>
                  <a:lnTo>
                    <a:pt x="0" y="3810"/>
                  </a:lnTo>
                  <a:lnTo>
                    <a:pt x="3810" y="3810"/>
                  </a:lnTo>
                  <a:close/>
                </a:path>
              </a:pathLst>
            </a:custGeom>
            <a:solidFill>
              <a:srgbClr val="76767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68" name="object 22368"/>
            <p:cNvSpPr/>
            <p:nvPr/>
          </p:nvSpPr>
          <p:spPr>
            <a:xfrm>
              <a:off x="4112107" y="4491227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10">
                  <a:moveTo>
                    <a:pt x="3810" y="3810"/>
                  </a:moveTo>
                  <a:lnTo>
                    <a:pt x="3810" y="0"/>
                  </a:lnTo>
                  <a:lnTo>
                    <a:pt x="0" y="0"/>
                  </a:lnTo>
                  <a:lnTo>
                    <a:pt x="0" y="3810"/>
                  </a:lnTo>
                  <a:lnTo>
                    <a:pt x="3810" y="381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69" name="object 22369"/>
            <p:cNvSpPr/>
            <p:nvPr/>
          </p:nvSpPr>
          <p:spPr>
            <a:xfrm>
              <a:off x="4112107" y="4486655"/>
              <a:ext cx="3810" cy="5080"/>
            </a:xfrm>
            <a:custGeom>
              <a:avLst/>
              <a:gdLst/>
              <a:ahLst/>
              <a:cxnLst/>
              <a:rect l="l" t="t" r="r" b="b"/>
              <a:pathLst>
                <a:path w="3810" h="5079">
                  <a:moveTo>
                    <a:pt x="3810" y="4571"/>
                  </a:moveTo>
                  <a:lnTo>
                    <a:pt x="3810" y="0"/>
                  </a:lnTo>
                  <a:lnTo>
                    <a:pt x="0" y="0"/>
                  </a:lnTo>
                  <a:lnTo>
                    <a:pt x="0" y="4571"/>
                  </a:lnTo>
                  <a:lnTo>
                    <a:pt x="3810" y="4571"/>
                  </a:lnTo>
                  <a:close/>
                </a:path>
              </a:pathLst>
            </a:custGeom>
            <a:solidFill>
              <a:srgbClr val="76767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70" name="object 22370"/>
            <p:cNvSpPr/>
            <p:nvPr/>
          </p:nvSpPr>
          <p:spPr>
            <a:xfrm>
              <a:off x="4112107" y="4486656"/>
              <a:ext cx="3810" cy="5080"/>
            </a:xfrm>
            <a:custGeom>
              <a:avLst/>
              <a:gdLst/>
              <a:ahLst/>
              <a:cxnLst/>
              <a:rect l="l" t="t" r="r" b="b"/>
              <a:pathLst>
                <a:path w="3810" h="5079">
                  <a:moveTo>
                    <a:pt x="3810" y="4571"/>
                  </a:moveTo>
                  <a:lnTo>
                    <a:pt x="3810" y="0"/>
                  </a:lnTo>
                  <a:lnTo>
                    <a:pt x="0" y="0"/>
                  </a:lnTo>
                  <a:lnTo>
                    <a:pt x="0" y="4571"/>
                  </a:lnTo>
                  <a:lnTo>
                    <a:pt x="3810" y="457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71" name="object 22371"/>
            <p:cNvSpPr/>
            <p:nvPr/>
          </p:nvSpPr>
          <p:spPr>
            <a:xfrm>
              <a:off x="4081627" y="4471415"/>
              <a:ext cx="64769" cy="31750"/>
            </a:xfrm>
            <a:custGeom>
              <a:avLst/>
              <a:gdLst/>
              <a:ahLst/>
              <a:cxnLst/>
              <a:rect l="l" t="t" r="r" b="b"/>
              <a:pathLst>
                <a:path w="64770" h="31750">
                  <a:moveTo>
                    <a:pt x="64770" y="31242"/>
                  </a:moveTo>
                  <a:lnTo>
                    <a:pt x="51816" y="0"/>
                  </a:lnTo>
                  <a:lnTo>
                    <a:pt x="38862" y="0"/>
                  </a:lnTo>
                  <a:lnTo>
                    <a:pt x="32385" y="15621"/>
                  </a:lnTo>
                  <a:lnTo>
                    <a:pt x="25908" y="0"/>
                  </a:lnTo>
                  <a:lnTo>
                    <a:pt x="12954" y="0"/>
                  </a:lnTo>
                  <a:lnTo>
                    <a:pt x="0" y="31242"/>
                  </a:lnTo>
                  <a:lnTo>
                    <a:pt x="12954" y="31242"/>
                  </a:lnTo>
                  <a:lnTo>
                    <a:pt x="19431" y="15621"/>
                  </a:lnTo>
                  <a:lnTo>
                    <a:pt x="25908" y="31242"/>
                  </a:lnTo>
                  <a:lnTo>
                    <a:pt x="38862" y="31242"/>
                  </a:lnTo>
                  <a:lnTo>
                    <a:pt x="45339" y="15621"/>
                  </a:lnTo>
                  <a:lnTo>
                    <a:pt x="51816" y="31242"/>
                  </a:lnTo>
                  <a:lnTo>
                    <a:pt x="64770" y="31242"/>
                  </a:lnTo>
                  <a:close/>
                </a:path>
              </a:pathLst>
            </a:custGeom>
            <a:solidFill>
              <a:srgbClr val="FF653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72" name="object 22372"/>
            <p:cNvSpPr/>
            <p:nvPr/>
          </p:nvSpPr>
          <p:spPr>
            <a:xfrm>
              <a:off x="4044289" y="4491227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10">
                  <a:moveTo>
                    <a:pt x="3810" y="3810"/>
                  </a:moveTo>
                  <a:lnTo>
                    <a:pt x="3810" y="0"/>
                  </a:lnTo>
                  <a:lnTo>
                    <a:pt x="0" y="0"/>
                  </a:lnTo>
                  <a:lnTo>
                    <a:pt x="0" y="3810"/>
                  </a:lnTo>
                  <a:lnTo>
                    <a:pt x="3810" y="3810"/>
                  </a:lnTo>
                  <a:close/>
                </a:path>
              </a:pathLst>
            </a:custGeom>
            <a:solidFill>
              <a:srgbClr val="76767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73" name="object 22373"/>
            <p:cNvSpPr/>
            <p:nvPr/>
          </p:nvSpPr>
          <p:spPr>
            <a:xfrm>
              <a:off x="4044289" y="4491227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10">
                  <a:moveTo>
                    <a:pt x="3810" y="3810"/>
                  </a:moveTo>
                  <a:lnTo>
                    <a:pt x="3810" y="0"/>
                  </a:lnTo>
                  <a:lnTo>
                    <a:pt x="0" y="0"/>
                  </a:lnTo>
                  <a:lnTo>
                    <a:pt x="0" y="3810"/>
                  </a:lnTo>
                  <a:lnTo>
                    <a:pt x="3810" y="381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74" name="object 22374"/>
            <p:cNvSpPr/>
            <p:nvPr/>
          </p:nvSpPr>
          <p:spPr>
            <a:xfrm>
              <a:off x="4044289" y="4486655"/>
              <a:ext cx="3810" cy="5080"/>
            </a:xfrm>
            <a:custGeom>
              <a:avLst/>
              <a:gdLst/>
              <a:ahLst/>
              <a:cxnLst/>
              <a:rect l="l" t="t" r="r" b="b"/>
              <a:pathLst>
                <a:path w="3810" h="5079">
                  <a:moveTo>
                    <a:pt x="3810" y="4571"/>
                  </a:moveTo>
                  <a:lnTo>
                    <a:pt x="3810" y="0"/>
                  </a:lnTo>
                  <a:lnTo>
                    <a:pt x="0" y="0"/>
                  </a:lnTo>
                  <a:lnTo>
                    <a:pt x="0" y="4571"/>
                  </a:lnTo>
                  <a:lnTo>
                    <a:pt x="3810" y="4571"/>
                  </a:lnTo>
                  <a:close/>
                </a:path>
              </a:pathLst>
            </a:custGeom>
            <a:solidFill>
              <a:srgbClr val="76767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75" name="object 22375"/>
            <p:cNvSpPr/>
            <p:nvPr/>
          </p:nvSpPr>
          <p:spPr>
            <a:xfrm>
              <a:off x="4044289" y="4486656"/>
              <a:ext cx="3810" cy="5080"/>
            </a:xfrm>
            <a:custGeom>
              <a:avLst/>
              <a:gdLst/>
              <a:ahLst/>
              <a:cxnLst/>
              <a:rect l="l" t="t" r="r" b="b"/>
              <a:pathLst>
                <a:path w="3810" h="5079">
                  <a:moveTo>
                    <a:pt x="3810" y="4571"/>
                  </a:moveTo>
                  <a:lnTo>
                    <a:pt x="3810" y="0"/>
                  </a:lnTo>
                  <a:lnTo>
                    <a:pt x="0" y="0"/>
                  </a:lnTo>
                  <a:lnTo>
                    <a:pt x="0" y="4571"/>
                  </a:lnTo>
                  <a:lnTo>
                    <a:pt x="3810" y="457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76" name="object 22376"/>
            <p:cNvSpPr/>
            <p:nvPr/>
          </p:nvSpPr>
          <p:spPr>
            <a:xfrm>
              <a:off x="4013809" y="4471415"/>
              <a:ext cx="64769" cy="31750"/>
            </a:xfrm>
            <a:custGeom>
              <a:avLst/>
              <a:gdLst/>
              <a:ahLst/>
              <a:cxnLst/>
              <a:rect l="l" t="t" r="r" b="b"/>
              <a:pathLst>
                <a:path w="64770" h="31750">
                  <a:moveTo>
                    <a:pt x="64770" y="31242"/>
                  </a:moveTo>
                  <a:lnTo>
                    <a:pt x="51816" y="0"/>
                  </a:lnTo>
                  <a:lnTo>
                    <a:pt x="38862" y="0"/>
                  </a:lnTo>
                  <a:lnTo>
                    <a:pt x="32385" y="15621"/>
                  </a:lnTo>
                  <a:lnTo>
                    <a:pt x="25908" y="0"/>
                  </a:lnTo>
                  <a:lnTo>
                    <a:pt x="12954" y="0"/>
                  </a:lnTo>
                  <a:lnTo>
                    <a:pt x="0" y="31242"/>
                  </a:lnTo>
                  <a:lnTo>
                    <a:pt x="12954" y="31242"/>
                  </a:lnTo>
                  <a:lnTo>
                    <a:pt x="19431" y="15621"/>
                  </a:lnTo>
                  <a:lnTo>
                    <a:pt x="25908" y="31242"/>
                  </a:lnTo>
                  <a:lnTo>
                    <a:pt x="38862" y="31242"/>
                  </a:lnTo>
                  <a:lnTo>
                    <a:pt x="45339" y="15621"/>
                  </a:lnTo>
                  <a:lnTo>
                    <a:pt x="51816" y="31242"/>
                  </a:lnTo>
                  <a:lnTo>
                    <a:pt x="64770" y="31242"/>
                  </a:lnTo>
                  <a:close/>
                </a:path>
              </a:pathLst>
            </a:custGeom>
            <a:solidFill>
              <a:srgbClr val="FF653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77" name="object 22377"/>
            <p:cNvSpPr/>
            <p:nvPr/>
          </p:nvSpPr>
          <p:spPr>
            <a:xfrm>
              <a:off x="3833215" y="4474463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4" h="24764">
                  <a:moveTo>
                    <a:pt x="24384" y="19049"/>
                  </a:moveTo>
                  <a:lnTo>
                    <a:pt x="24384" y="12191"/>
                  </a:lnTo>
                  <a:lnTo>
                    <a:pt x="24384" y="5333"/>
                  </a:lnTo>
                  <a:lnTo>
                    <a:pt x="19050" y="0"/>
                  </a:lnTo>
                  <a:lnTo>
                    <a:pt x="5334" y="0"/>
                  </a:lnTo>
                  <a:lnTo>
                    <a:pt x="0" y="5333"/>
                  </a:lnTo>
                  <a:lnTo>
                    <a:pt x="0" y="19049"/>
                  </a:lnTo>
                  <a:lnTo>
                    <a:pt x="5334" y="24383"/>
                  </a:lnTo>
                  <a:lnTo>
                    <a:pt x="19050" y="24383"/>
                  </a:lnTo>
                  <a:lnTo>
                    <a:pt x="24384" y="19049"/>
                  </a:lnTo>
                  <a:close/>
                </a:path>
              </a:pathLst>
            </a:custGeom>
            <a:solidFill>
              <a:srgbClr val="DD1C1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78" name="object 22378"/>
            <p:cNvSpPr/>
            <p:nvPr/>
          </p:nvSpPr>
          <p:spPr>
            <a:xfrm>
              <a:off x="3833977" y="4475225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29" h="24129">
                  <a:moveTo>
                    <a:pt x="23622" y="11429"/>
                  </a:moveTo>
                  <a:lnTo>
                    <a:pt x="23622" y="5333"/>
                  </a:lnTo>
                  <a:lnTo>
                    <a:pt x="18288" y="0"/>
                  </a:lnTo>
                  <a:lnTo>
                    <a:pt x="11430" y="0"/>
                  </a:lnTo>
                  <a:lnTo>
                    <a:pt x="4572" y="0"/>
                  </a:lnTo>
                  <a:lnTo>
                    <a:pt x="0" y="5333"/>
                  </a:lnTo>
                  <a:lnTo>
                    <a:pt x="0" y="11429"/>
                  </a:lnTo>
                  <a:lnTo>
                    <a:pt x="0" y="18287"/>
                  </a:lnTo>
                  <a:lnTo>
                    <a:pt x="4572" y="23621"/>
                  </a:lnTo>
                  <a:lnTo>
                    <a:pt x="11430" y="23621"/>
                  </a:lnTo>
                  <a:lnTo>
                    <a:pt x="18288" y="23621"/>
                  </a:lnTo>
                  <a:lnTo>
                    <a:pt x="23622" y="18287"/>
                  </a:lnTo>
                  <a:lnTo>
                    <a:pt x="23622" y="11429"/>
                  </a:lnTo>
                  <a:close/>
                </a:path>
              </a:pathLst>
            </a:custGeom>
            <a:ln w="8382">
              <a:solidFill>
                <a:srgbClr val="DD1C1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79" name="object 22379"/>
            <p:cNvSpPr/>
            <p:nvPr/>
          </p:nvSpPr>
          <p:spPr>
            <a:xfrm>
              <a:off x="3595471" y="4474463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4" h="24764">
                  <a:moveTo>
                    <a:pt x="24384" y="19049"/>
                  </a:moveTo>
                  <a:lnTo>
                    <a:pt x="24384" y="12191"/>
                  </a:lnTo>
                  <a:lnTo>
                    <a:pt x="24384" y="5333"/>
                  </a:lnTo>
                  <a:lnTo>
                    <a:pt x="19050" y="0"/>
                  </a:lnTo>
                  <a:lnTo>
                    <a:pt x="5334" y="0"/>
                  </a:lnTo>
                  <a:lnTo>
                    <a:pt x="0" y="5333"/>
                  </a:lnTo>
                  <a:lnTo>
                    <a:pt x="0" y="19049"/>
                  </a:lnTo>
                  <a:lnTo>
                    <a:pt x="5334" y="24383"/>
                  </a:lnTo>
                  <a:lnTo>
                    <a:pt x="19050" y="24383"/>
                  </a:lnTo>
                  <a:lnTo>
                    <a:pt x="24384" y="19049"/>
                  </a:lnTo>
                  <a:close/>
                </a:path>
              </a:pathLst>
            </a:custGeom>
            <a:solidFill>
              <a:srgbClr val="DD1C1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80" name="object 22380"/>
            <p:cNvSpPr/>
            <p:nvPr/>
          </p:nvSpPr>
          <p:spPr>
            <a:xfrm>
              <a:off x="3596233" y="4475225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29" h="24129">
                  <a:moveTo>
                    <a:pt x="23622" y="11429"/>
                  </a:moveTo>
                  <a:lnTo>
                    <a:pt x="23622" y="5333"/>
                  </a:lnTo>
                  <a:lnTo>
                    <a:pt x="18288" y="0"/>
                  </a:lnTo>
                  <a:lnTo>
                    <a:pt x="11430" y="0"/>
                  </a:lnTo>
                  <a:lnTo>
                    <a:pt x="4572" y="0"/>
                  </a:lnTo>
                  <a:lnTo>
                    <a:pt x="0" y="5333"/>
                  </a:lnTo>
                  <a:lnTo>
                    <a:pt x="0" y="11429"/>
                  </a:lnTo>
                  <a:lnTo>
                    <a:pt x="0" y="18287"/>
                  </a:lnTo>
                  <a:lnTo>
                    <a:pt x="4572" y="23621"/>
                  </a:lnTo>
                  <a:lnTo>
                    <a:pt x="11430" y="23621"/>
                  </a:lnTo>
                  <a:lnTo>
                    <a:pt x="18288" y="23621"/>
                  </a:lnTo>
                  <a:lnTo>
                    <a:pt x="23622" y="18287"/>
                  </a:lnTo>
                  <a:lnTo>
                    <a:pt x="23622" y="11429"/>
                  </a:lnTo>
                  <a:close/>
                </a:path>
              </a:pathLst>
            </a:custGeom>
            <a:ln w="8382">
              <a:solidFill>
                <a:srgbClr val="DD1C1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81" name="object 22381"/>
            <p:cNvSpPr/>
            <p:nvPr/>
          </p:nvSpPr>
          <p:spPr>
            <a:xfrm>
              <a:off x="3516223" y="4474463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4" h="24764">
                  <a:moveTo>
                    <a:pt x="24384" y="19049"/>
                  </a:moveTo>
                  <a:lnTo>
                    <a:pt x="24384" y="12191"/>
                  </a:lnTo>
                  <a:lnTo>
                    <a:pt x="24384" y="5333"/>
                  </a:lnTo>
                  <a:lnTo>
                    <a:pt x="19050" y="0"/>
                  </a:lnTo>
                  <a:lnTo>
                    <a:pt x="5334" y="0"/>
                  </a:lnTo>
                  <a:lnTo>
                    <a:pt x="0" y="5333"/>
                  </a:lnTo>
                  <a:lnTo>
                    <a:pt x="0" y="19049"/>
                  </a:lnTo>
                  <a:lnTo>
                    <a:pt x="5334" y="24383"/>
                  </a:lnTo>
                  <a:lnTo>
                    <a:pt x="19050" y="24383"/>
                  </a:lnTo>
                  <a:lnTo>
                    <a:pt x="24384" y="19049"/>
                  </a:lnTo>
                  <a:close/>
                </a:path>
              </a:pathLst>
            </a:custGeom>
            <a:solidFill>
              <a:srgbClr val="DD1C1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82" name="object 22382"/>
            <p:cNvSpPr/>
            <p:nvPr/>
          </p:nvSpPr>
          <p:spPr>
            <a:xfrm>
              <a:off x="3516985" y="4475225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29" h="24129">
                  <a:moveTo>
                    <a:pt x="23622" y="11429"/>
                  </a:moveTo>
                  <a:lnTo>
                    <a:pt x="23622" y="5333"/>
                  </a:lnTo>
                  <a:lnTo>
                    <a:pt x="18288" y="0"/>
                  </a:lnTo>
                  <a:lnTo>
                    <a:pt x="11430" y="0"/>
                  </a:lnTo>
                  <a:lnTo>
                    <a:pt x="4572" y="0"/>
                  </a:lnTo>
                  <a:lnTo>
                    <a:pt x="0" y="5333"/>
                  </a:lnTo>
                  <a:lnTo>
                    <a:pt x="0" y="11429"/>
                  </a:lnTo>
                  <a:lnTo>
                    <a:pt x="0" y="18287"/>
                  </a:lnTo>
                  <a:lnTo>
                    <a:pt x="4572" y="23621"/>
                  </a:lnTo>
                  <a:lnTo>
                    <a:pt x="11430" y="23621"/>
                  </a:lnTo>
                  <a:lnTo>
                    <a:pt x="18288" y="23621"/>
                  </a:lnTo>
                  <a:lnTo>
                    <a:pt x="23622" y="18287"/>
                  </a:lnTo>
                  <a:lnTo>
                    <a:pt x="23622" y="11429"/>
                  </a:lnTo>
                  <a:close/>
                </a:path>
              </a:pathLst>
            </a:custGeom>
            <a:ln w="8382">
              <a:solidFill>
                <a:srgbClr val="DD1C1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83" name="object 22383"/>
            <p:cNvSpPr/>
            <p:nvPr/>
          </p:nvSpPr>
          <p:spPr>
            <a:xfrm>
              <a:off x="3436975" y="4474463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4" h="24764">
                  <a:moveTo>
                    <a:pt x="24384" y="19049"/>
                  </a:moveTo>
                  <a:lnTo>
                    <a:pt x="24384" y="12191"/>
                  </a:lnTo>
                  <a:lnTo>
                    <a:pt x="24384" y="5333"/>
                  </a:lnTo>
                  <a:lnTo>
                    <a:pt x="19050" y="0"/>
                  </a:lnTo>
                  <a:lnTo>
                    <a:pt x="5334" y="0"/>
                  </a:lnTo>
                  <a:lnTo>
                    <a:pt x="0" y="5333"/>
                  </a:lnTo>
                  <a:lnTo>
                    <a:pt x="0" y="19049"/>
                  </a:lnTo>
                  <a:lnTo>
                    <a:pt x="5334" y="24383"/>
                  </a:lnTo>
                  <a:lnTo>
                    <a:pt x="19050" y="24383"/>
                  </a:lnTo>
                  <a:lnTo>
                    <a:pt x="24384" y="19049"/>
                  </a:lnTo>
                  <a:close/>
                </a:path>
              </a:pathLst>
            </a:custGeom>
            <a:solidFill>
              <a:srgbClr val="DD1C1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84" name="object 22384"/>
            <p:cNvSpPr/>
            <p:nvPr/>
          </p:nvSpPr>
          <p:spPr>
            <a:xfrm>
              <a:off x="3437737" y="4475225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29" h="24129">
                  <a:moveTo>
                    <a:pt x="23622" y="11429"/>
                  </a:moveTo>
                  <a:lnTo>
                    <a:pt x="23622" y="5333"/>
                  </a:lnTo>
                  <a:lnTo>
                    <a:pt x="18288" y="0"/>
                  </a:lnTo>
                  <a:lnTo>
                    <a:pt x="11430" y="0"/>
                  </a:lnTo>
                  <a:lnTo>
                    <a:pt x="4572" y="0"/>
                  </a:lnTo>
                  <a:lnTo>
                    <a:pt x="0" y="5333"/>
                  </a:lnTo>
                  <a:lnTo>
                    <a:pt x="0" y="11429"/>
                  </a:lnTo>
                  <a:lnTo>
                    <a:pt x="0" y="18287"/>
                  </a:lnTo>
                  <a:lnTo>
                    <a:pt x="4572" y="23621"/>
                  </a:lnTo>
                  <a:lnTo>
                    <a:pt x="11430" y="23621"/>
                  </a:lnTo>
                  <a:lnTo>
                    <a:pt x="18288" y="23621"/>
                  </a:lnTo>
                  <a:lnTo>
                    <a:pt x="23622" y="18287"/>
                  </a:lnTo>
                  <a:lnTo>
                    <a:pt x="23622" y="11429"/>
                  </a:lnTo>
                  <a:close/>
                </a:path>
              </a:pathLst>
            </a:custGeom>
            <a:ln w="8382">
              <a:solidFill>
                <a:srgbClr val="DD1C1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85" name="object 22385"/>
            <p:cNvSpPr/>
            <p:nvPr/>
          </p:nvSpPr>
          <p:spPr>
            <a:xfrm>
              <a:off x="3357727" y="4474463"/>
              <a:ext cx="25400" cy="24765"/>
            </a:xfrm>
            <a:custGeom>
              <a:avLst/>
              <a:gdLst/>
              <a:ahLst/>
              <a:cxnLst/>
              <a:rect l="l" t="t" r="r" b="b"/>
              <a:pathLst>
                <a:path w="25400" h="24764">
                  <a:moveTo>
                    <a:pt x="25146" y="19049"/>
                  </a:moveTo>
                  <a:lnTo>
                    <a:pt x="25146" y="12191"/>
                  </a:lnTo>
                  <a:lnTo>
                    <a:pt x="25146" y="5333"/>
                  </a:lnTo>
                  <a:lnTo>
                    <a:pt x="19812" y="0"/>
                  </a:lnTo>
                  <a:lnTo>
                    <a:pt x="6096" y="0"/>
                  </a:lnTo>
                  <a:lnTo>
                    <a:pt x="0" y="5333"/>
                  </a:lnTo>
                  <a:lnTo>
                    <a:pt x="0" y="19049"/>
                  </a:lnTo>
                  <a:lnTo>
                    <a:pt x="6096" y="24383"/>
                  </a:lnTo>
                  <a:lnTo>
                    <a:pt x="19812" y="24383"/>
                  </a:lnTo>
                  <a:lnTo>
                    <a:pt x="25146" y="19049"/>
                  </a:lnTo>
                  <a:close/>
                </a:path>
              </a:pathLst>
            </a:custGeom>
            <a:solidFill>
              <a:srgbClr val="DD1C1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86" name="object 22386"/>
            <p:cNvSpPr/>
            <p:nvPr/>
          </p:nvSpPr>
          <p:spPr>
            <a:xfrm>
              <a:off x="3358489" y="4475225"/>
              <a:ext cx="24765" cy="24130"/>
            </a:xfrm>
            <a:custGeom>
              <a:avLst/>
              <a:gdLst/>
              <a:ahLst/>
              <a:cxnLst/>
              <a:rect l="l" t="t" r="r" b="b"/>
              <a:pathLst>
                <a:path w="24764" h="24129">
                  <a:moveTo>
                    <a:pt x="24384" y="11429"/>
                  </a:moveTo>
                  <a:lnTo>
                    <a:pt x="24384" y="5333"/>
                  </a:lnTo>
                  <a:lnTo>
                    <a:pt x="18288" y="0"/>
                  </a:lnTo>
                  <a:lnTo>
                    <a:pt x="12192" y="0"/>
                  </a:lnTo>
                  <a:lnTo>
                    <a:pt x="5334" y="0"/>
                  </a:lnTo>
                  <a:lnTo>
                    <a:pt x="0" y="5333"/>
                  </a:lnTo>
                  <a:lnTo>
                    <a:pt x="0" y="11429"/>
                  </a:lnTo>
                  <a:lnTo>
                    <a:pt x="0" y="18287"/>
                  </a:lnTo>
                  <a:lnTo>
                    <a:pt x="5334" y="23621"/>
                  </a:lnTo>
                  <a:lnTo>
                    <a:pt x="12192" y="23621"/>
                  </a:lnTo>
                  <a:lnTo>
                    <a:pt x="18288" y="23621"/>
                  </a:lnTo>
                  <a:lnTo>
                    <a:pt x="24384" y="18287"/>
                  </a:lnTo>
                  <a:lnTo>
                    <a:pt x="24384" y="11429"/>
                  </a:lnTo>
                  <a:close/>
                </a:path>
              </a:pathLst>
            </a:custGeom>
            <a:ln w="8382">
              <a:solidFill>
                <a:srgbClr val="DD1C1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87" name="object 22387"/>
            <p:cNvSpPr/>
            <p:nvPr/>
          </p:nvSpPr>
          <p:spPr>
            <a:xfrm>
              <a:off x="3278479" y="4474463"/>
              <a:ext cx="25400" cy="24765"/>
            </a:xfrm>
            <a:custGeom>
              <a:avLst/>
              <a:gdLst/>
              <a:ahLst/>
              <a:cxnLst/>
              <a:rect l="l" t="t" r="r" b="b"/>
              <a:pathLst>
                <a:path w="25400" h="24764">
                  <a:moveTo>
                    <a:pt x="25146" y="19049"/>
                  </a:moveTo>
                  <a:lnTo>
                    <a:pt x="25146" y="12191"/>
                  </a:lnTo>
                  <a:lnTo>
                    <a:pt x="25146" y="5333"/>
                  </a:lnTo>
                  <a:lnTo>
                    <a:pt x="19812" y="0"/>
                  </a:lnTo>
                  <a:lnTo>
                    <a:pt x="6096" y="0"/>
                  </a:lnTo>
                  <a:lnTo>
                    <a:pt x="0" y="5333"/>
                  </a:lnTo>
                  <a:lnTo>
                    <a:pt x="0" y="19049"/>
                  </a:lnTo>
                  <a:lnTo>
                    <a:pt x="6096" y="24383"/>
                  </a:lnTo>
                  <a:lnTo>
                    <a:pt x="19812" y="24383"/>
                  </a:lnTo>
                  <a:lnTo>
                    <a:pt x="25146" y="19049"/>
                  </a:lnTo>
                  <a:close/>
                </a:path>
              </a:pathLst>
            </a:custGeom>
            <a:solidFill>
              <a:srgbClr val="DD1C1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88" name="object 22388"/>
            <p:cNvSpPr/>
            <p:nvPr/>
          </p:nvSpPr>
          <p:spPr>
            <a:xfrm>
              <a:off x="3279241" y="4475225"/>
              <a:ext cx="24765" cy="24130"/>
            </a:xfrm>
            <a:custGeom>
              <a:avLst/>
              <a:gdLst/>
              <a:ahLst/>
              <a:cxnLst/>
              <a:rect l="l" t="t" r="r" b="b"/>
              <a:pathLst>
                <a:path w="24764" h="24129">
                  <a:moveTo>
                    <a:pt x="24384" y="11429"/>
                  </a:moveTo>
                  <a:lnTo>
                    <a:pt x="24384" y="5333"/>
                  </a:lnTo>
                  <a:lnTo>
                    <a:pt x="18288" y="0"/>
                  </a:lnTo>
                  <a:lnTo>
                    <a:pt x="12192" y="0"/>
                  </a:lnTo>
                  <a:lnTo>
                    <a:pt x="5334" y="0"/>
                  </a:lnTo>
                  <a:lnTo>
                    <a:pt x="0" y="5333"/>
                  </a:lnTo>
                  <a:lnTo>
                    <a:pt x="0" y="11429"/>
                  </a:lnTo>
                  <a:lnTo>
                    <a:pt x="0" y="18287"/>
                  </a:lnTo>
                  <a:lnTo>
                    <a:pt x="5334" y="23621"/>
                  </a:lnTo>
                  <a:lnTo>
                    <a:pt x="12192" y="23621"/>
                  </a:lnTo>
                  <a:lnTo>
                    <a:pt x="18288" y="23621"/>
                  </a:lnTo>
                  <a:lnTo>
                    <a:pt x="24384" y="18287"/>
                  </a:lnTo>
                  <a:lnTo>
                    <a:pt x="24384" y="11429"/>
                  </a:lnTo>
                  <a:close/>
                </a:path>
              </a:pathLst>
            </a:custGeom>
            <a:ln w="8382">
              <a:solidFill>
                <a:srgbClr val="DD1C1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89" name="object 22389"/>
            <p:cNvSpPr/>
            <p:nvPr/>
          </p:nvSpPr>
          <p:spPr>
            <a:xfrm>
              <a:off x="3212185" y="4485893"/>
              <a:ext cx="79375" cy="3175"/>
            </a:xfrm>
            <a:custGeom>
              <a:avLst/>
              <a:gdLst/>
              <a:ahLst/>
              <a:cxnLst/>
              <a:rect l="l" t="t" r="r" b="b"/>
              <a:pathLst>
                <a:path w="79375" h="3175">
                  <a:moveTo>
                    <a:pt x="79247" y="3048"/>
                  </a:moveTo>
                  <a:lnTo>
                    <a:pt x="79247" y="0"/>
                  </a:lnTo>
                  <a:lnTo>
                    <a:pt x="0" y="0"/>
                  </a:lnTo>
                  <a:lnTo>
                    <a:pt x="0" y="3048"/>
                  </a:lnTo>
                  <a:lnTo>
                    <a:pt x="79247" y="3048"/>
                  </a:lnTo>
                  <a:close/>
                </a:path>
              </a:pathLst>
            </a:custGeom>
            <a:solidFill>
              <a:srgbClr val="FF65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90" name="object 22390"/>
            <p:cNvSpPr/>
            <p:nvPr/>
          </p:nvSpPr>
          <p:spPr>
            <a:xfrm>
              <a:off x="3212185" y="4485893"/>
              <a:ext cx="79375" cy="3175"/>
            </a:xfrm>
            <a:custGeom>
              <a:avLst/>
              <a:gdLst/>
              <a:ahLst/>
              <a:cxnLst/>
              <a:rect l="l" t="t" r="r" b="b"/>
              <a:pathLst>
                <a:path w="79375" h="3175">
                  <a:moveTo>
                    <a:pt x="79247" y="3048"/>
                  </a:moveTo>
                  <a:lnTo>
                    <a:pt x="79247" y="0"/>
                  </a:lnTo>
                  <a:lnTo>
                    <a:pt x="0" y="0"/>
                  </a:lnTo>
                  <a:lnTo>
                    <a:pt x="0" y="3048"/>
                  </a:lnTo>
                  <a:lnTo>
                    <a:pt x="79247" y="3048"/>
                  </a:lnTo>
                  <a:close/>
                </a:path>
              </a:pathLst>
            </a:custGeom>
            <a:ln w="8382">
              <a:solidFill>
                <a:srgbClr val="FF65C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91" name="object 22391"/>
            <p:cNvSpPr/>
            <p:nvPr/>
          </p:nvSpPr>
          <p:spPr>
            <a:xfrm>
              <a:off x="3199231" y="4474463"/>
              <a:ext cx="25400" cy="24765"/>
            </a:xfrm>
            <a:custGeom>
              <a:avLst/>
              <a:gdLst/>
              <a:ahLst/>
              <a:cxnLst/>
              <a:rect l="l" t="t" r="r" b="b"/>
              <a:pathLst>
                <a:path w="25400" h="24764">
                  <a:moveTo>
                    <a:pt x="25145" y="19049"/>
                  </a:moveTo>
                  <a:lnTo>
                    <a:pt x="25145" y="12191"/>
                  </a:lnTo>
                  <a:lnTo>
                    <a:pt x="25145" y="5333"/>
                  </a:lnTo>
                  <a:lnTo>
                    <a:pt x="19811" y="0"/>
                  </a:lnTo>
                  <a:lnTo>
                    <a:pt x="6095" y="0"/>
                  </a:lnTo>
                  <a:lnTo>
                    <a:pt x="0" y="5333"/>
                  </a:lnTo>
                  <a:lnTo>
                    <a:pt x="0" y="19049"/>
                  </a:lnTo>
                  <a:lnTo>
                    <a:pt x="6095" y="24383"/>
                  </a:lnTo>
                  <a:lnTo>
                    <a:pt x="19811" y="24383"/>
                  </a:lnTo>
                  <a:lnTo>
                    <a:pt x="25145" y="19049"/>
                  </a:lnTo>
                  <a:close/>
                </a:path>
              </a:pathLst>
            </a:custGeom>
            <a:solidFill>
              <a:srgbClr val="DD1C1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92" name="object 22392"/>
            <p:cNvSpPr/>
            <p:nvPr/>
          </p:nvSpPr>
          <p:spPr>
            <a:xfrm>
              <a:off x="3199993" y="4475225"/>
              <a:ext cx="24765" cy="24130"/>
            </a:xfrm>
            <a:custGeom>
              <a:avLst/>
              <a:gdLst/>
              <a:ahLst/>
              <a:cxnLst/>
              <a:rect l="l" t="t" r="r" b="b"/>
              <a:pathLst>
                <a:path w="24764" h="24129">
                  <a:moveTo>
                    <a:pt x="24383" y="11429"/>
                  </a:moveTo>
                  <a:lnTo>
                    <a:pt x="24383" y="5333"/>
                  </a:lnTo>
                  <a:lnTo>
                    <a:pt x="18287" y="0"/>
                  </a:lnTo>
                  <a:lnTo>
                    <a:pt x="12191" y="0"/>
                  </a:lnTo>
                  <a:lnTo>
                    <a:pt x="5333" y="0"/>
                  </a:lnTo>
                  <a:lnTo>
                    <a:pt x="0" y="5333"/>
                  </a:lnTo>
                  <a:lnTo>
                    <a:pt x="0" y="11429"/>
                  </a:lnTo>
                  <a:lnTo>
                    <a:pt x="0" y="18287"/>
                  </a:lnTo>
                  <a:lnTo>
                    <a:pt x="5333" y="23621"/>
                  </a:lnTo>
                  <a:lnTo>
                    <a:pt x="12191" y="23621"/>
                  </a:lnTo>
                  <a:lnTo>
                    <a:pt x="18287" y="23621"/>
                  </a:lnTo>
                  <a:lnTo>
                    <a:pt x="24383" y="18287"/>
                  </a:lnTo>
                  <a:lnTo>
                    <a:pt x="24383" y="11429"/>
                  </a:lnTo>
                  <a:close/>
                </a:path>
              </a:pathLst>
            </a:custGeom>
            <a:ln w="8382">
              <a:solidFill>
                <a:srgbClr val="DD1C1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2393" name="object 22393"/>
          <p:cNvGrpSpPr/>
          <p:nvPr/>
        </p:nvGrpSpPr>
        <p:grpSpPr>
          <a:xfrm>
            <a:off x="14753949" y="8363530"/>
            <a:ext cx="154827" cy="936150"/>
            <a:chOff x="11739092" y="7747063"/>
            <a:chExt cx="123189" cy="744855"/>
          </a:xfrm>
        </p:grpSpPr>
        <p:sp>
          <p:nvSpPr>
            <p:cNvPr id="22394" name="object 22394"/>
            <p:cNvSpPr/>
            <p:nvPr/>
          </p:nvSpPr>
          <p:spPr>
            <a:xfrm>
              <a:off x="11740489" y="7748016"/>
              <a:ext cx="120650" cy="742950"/>
            </a:xfrm>
            <a:custGeom>
              <a:avLst/>
              <a:gdLst/>
              <a:ahLst/>
              <a:cxnLst/>
              <a:rect l="l" t="t" r="r" b="b"/>
              <a:pathLst>
                <a:path w="120650" h="742950">
                  <a:moveTo>
                    <a:pt x="120396" y="742950"/>
                  </a:moveTo>
                  <a:lnTo>
                    <a:pt x="120396" y="0"/>
                  </a:lnTo>
                  <a:lnTo>
                    <a:pt x="0" y="0"/>
                  </a:lnTo>
                  <a:lnTo>
                    <a:pt x="0" y="742950"/>
                  </a:lnTo>
                  <a:lnTo>
                    <a:pt x="120396" y="742950"/>
                  </a:lnTo>
                  <a:close/>
                </a:path>
              </a:pathLst>
            </a:custGeom>
            <a:solidFill>
              <a:srgbClr val="E3E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95" name="object 22395"/>
            <p:cNvSpPr/>
            <p:nvPr/>
          </p:nvSpPr>
          <p:spPr>
            <a:xfrm>
              <a:off x="11740489" y="7748016"/>
              <a:ext cx="41275" cy="0"/>
            </a:xfrm>
            <a:custGeom>
              <a:avLst/>
              <a:gdLst/>
              <a:ahLst/>
              <a:cxnLst/>
              <a:rect l="l" t="t" r="r" b="b"/>
              <a:pathLst>
                <a:path w="41275">
                  <a:moveTo>
                    <a:pt x="0" y="0"/>
                  </a:moveTo>
                  <a:lnTo>
                    <a:pt x="41148" y="0"/>
                  </a:lnTo>
                </a:path>
              </a:pathLst>
            </a:custGeom>
            <a:ln w="3175">
              <a:solidFill>
                <a:srgbClr val="3F3F7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96" name="object 22396"/>
            <p:cNvSpPr/>
            <p:nvPr/>
          </p:nvSpPr>
          <p:spPr>
            <a:xfrm>
              <a:off x="11819737" y="7748016"/>
              <a:ext cx="41275" cy="34290"/>
            </a:xfrm>
            <a:custGeom>
              <a:avLst/>
              <a:gdLst/>
              <a:ahLst/>
              <a:cxnLst/>
              <a:rect l="l" t="t" r="r" b="b"/>
              <a:pathLst>
                <a:path w="41275" h="34290">
                  <a:moveTo>
                    <a:pt x="0" y="0"/>
                  </a:moveTo>
                  <a:lnTo>
                    <a:pt x="41148" y="0"/>
                  </a:lnTo>
                  <a:lnTo>
                    <a:pt x="41148" y="34290"/>
                  </a:lnTo>
                </a:path>
              </a:pathLst>
            </a:custGeom>
            <a:ln w="3175">
              <a:solidFill>
                <a:srgbClr val="3F3F7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97" name="object 22397"/>
            <p:cNvSpPr/>
            <p:nvPr/>
          </p:nvSpPr>
          <p:spPr>
            <a:xfrm>
              <a:off x="11860885" y="7820406"/>
              <a:ext cx="0" cy="89535"/>
            </a:xfrm>
            <a:custGeom>
              <a:avLst/>
              <a:gdLst/>
              <a:ahLst/>
              <a:cxnLst/>
              <a:rect l="l" t="t" r="r" b="b"/>
              <a:pathLst>
                <a:path h="89534">
                  <a:moveTo>
                    <a:pt x="0" y="0"/>
                  </a:moveTo>
                  <a:lnTo>
                    <a:pt x="0" y="89153"/>
                  </a:lnTo>
                </a:path>
              </a:pathLst>
            </a:custGeom>
            <a:ln w="3175">
              <a:solidFill>
                <a:srgbClr val="3F3F7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98" name="object 22398"/>
            <p:cNvSpPr/>
            <p:nvPr/>
          </p:nvSpPr>
          <p:spPr>
            <a:xfrm>
              <a:off x="11860885" y="7947660"/>
              <a:ext cx="0" cy="89535"/>
            </a:xfrm>
            <a:custGeom>
              <a:avLst/>
              <a:gdLst/>
              <a:ahLst/>
              <a:cxnLst/>
              <a:rect l="l" t="t" r="r" b="b"/>
              <a:pathLst>
                <a:path h="89534">
                  <a:moveTo>
                    <a:pt x="0" y="0"/>
                  </a:moveTo>
                  <a:lnTo>
                    <a:pt x="0" y="89153"/>
                  </a:lnTo>
                </a:path>
              </a:pathLst>
            </a:custGeom>
            <a:ln w="3175">
              <a:solidFill>
                <a:srgbClr val="3F3F7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99" name="object 22399"/>
            <p:cNvSpPr/>
            <p:nvPr/>
          </p:nvSpPr>
          <p:spPr>
            <a:xfrm>
              <a:off x="11860885" y="8074914"/>
              <a:ext cx="0" cy="89535"/>
            </a:xfrm>
            <a:custGeom>
              <a:avLst/>
              <a:gdLst/>
              <a:ahLst/>
              <a:cxnLst/>
              <a:rect l="l" t="t" r="r" b="b"/>
              <a:pathLst>
                <a:path h="89534">
                  <a:moveTo>
                    <a:pt x="0" y="0"/>
                  </a:moveTo>
                  <a:lnTo>
                    <a:pt x="0" y="89154"/>
                  </a:lnTo>
                </a:path>
              </a:pathLst>
            </a:custGeom>
            <a:ln w="3175">
              <a:solidFill>
                <a:srgbClr val="3F3F7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00" name="object 22400"/>
            <p:cNvSpPr/>
            <p:nvPr/>
          </p:nvSpPr>
          <p:spPr>
            <a:xfrm>
              <a:off x="11860885" y="8202168"/>
              <a:ext cx="0" cy="89535"/>
            </a:xfrm>
            <a:custGeom>
              <a:avLst/>
              <a:gdLst/>
              <a:ahLst/>
              <a:cxnLst/>
              <a:rect l="l" t="t" r="r" b="b"/>
              <a:pathLst>
                <a:path h="89534">
                  <a:moveTo>
                    <a:pt x="0" y="0"/>
                  </a:moveTo>
                  <a:lnTo>
                    <a:pt x="0" y="89154"/>
                  </a:lnTo>
                </a:path>
              </a:pathLst>
            </a:custGeom>
            <a:ln w="3175">
              <a:solidFill>
                <a:srgbClr val="3F3F7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01" name="object 22401"/>
            <p:cNvSpPr/>
            <p:nvPr/>
          </p:nvSpPr>
          <p:spPr>
            <a:xfrm>
              <a:off x="11860885" y="8329422"/>
              <a:ext cx="0" cy="89535"/>
            </a:xfrm>
            <a:custGeom>
              <a:avLst/>
              <a:gdLst/>
              <a:ahLst/>
              <a:cxnLst/>
              <a:rect l="l" t="t" r="r" b="b"/>
              <a:pathLst>
                <a:path h="89534">
                  <a:moveTo>
                    <a:pt x="0" y="0"/>
                  </a:moveTo>
                  <a:lnTo>
                    <a:pt x="0" y="89154"/>
                  </a:lnTo>
                </a:path>
              </a:pathLst>
            </a:custGeom>
            <a:ln w="3175">
              <a:solidFill>
                <a:srgbClr val="3F3F7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02" name="object 22402"/>
            <p:cNvSpPr/>
            <p:nvPr/>
          </p:nvSpPr>
          <p:spPr>
            <a:xfrm>
              <a:off x="11819737" y="8456676"/>
              <a:ext cx="41275" cy="34290"/>
            </a:xfrm>
            <a:custGeom>
              <a:avLst/>
              <a:gdLst/>
              <a:ahLst/>
              <a:cxnLst/>
              <a:rect l="l" t="t" r="r" b="b"/>
              <a:pathLst>
                <a:path w="41275" h="34290">
                  <a:moveTo>
                    <a:pt x="41148" y="0"/>
                  </a:moveTo>
                  <a:lnTo>
                    <a:pt x="41148" y="34289"/>
                  </a:lnTo>
                  <a:lnTo>
                    <a:pt x="0" y="34289"/>
                  </a:lnTo>
                </a:path>
              </a:pathLst>
            </a:custGeom>
            <a:ln w="3175">
              <a:solidFill>
                <a:srgbClr val="3F3F7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03" name="object 22403"/>
            <p:cNvSpPr/>
            <p:nvPr/>
          </p:nvSpPr>
          <p:spPr>
            <a:xfrm>
              <a:off x="11740489" y="8456676"/>
              <a:ext cx="41275" cy="34290"/>
            </a:xfrm>
            <a:custGeom>
              <a:avLst/>
              <a:gdLst/>
              <a:ahLst/>
              <a:cxnLst/>
              <a:rect l="l" t="t" r="r" b="b"/>
              <a:pathLst>
                <a:path w="41275" h="34290">
                  <a:moveTo>
                    <a:pt x="41148" y="34289"/>
                  </a:moveTo>
                  <a:lnTo>
                    <a:pt x="0" y="34289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3F3F7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04" name="object 22404"/>
            <p:cNvSpPr/>
            <p:nvPr/>
          </p:nvSpPr>
          <p:spPr>
            <a:xfrm>
              <a:off x="11740489" y="8329422"/>
              <a:ext cx="0" cy="89535"/>
            </a:xfrm>
            <a:custGeom>
              <a:avLst/>
              <a:gdLst/>
              <a:ahLst/>
              <a:cxnLst/>
              <a:rect l="l" t="t" r="r" b="b"/>
              <a:pathLst>
                <a:path h="89534">
                  <a:moveTo>
                    <a:pt x="0" y="8915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F3F7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05" name="object 22405"/>
            <p:cNvSpPr/>
            <p:nvPr/>
          </p:nvSpPr>
          <p:spPr>
            <a:xfrm>
              <a:off x="11740489" y="8202168"/>
              <a:ext cx="0" cy="89535"/>
            </a:xfrm>
            <a:custGeom>
              <a:avLst/>
              <a:gdLst/>
              <a:ahLst/>
              <a:cxnLst/>
              <a:rect l="l" t="t" r="r" b="b"/>
              <a:pathLst>
                <a:path h="89534">
                  <a:moveTo>
                    <a:pt x="0" y="8915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F3F7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06" name="object 22406"/>
            <p:cNvSpPr/>
            <p:nvPr/>
          </p:nvSpPr>
          <p:spPr>
            <a:xfrm>
              <a:off x="11740489" y="8074914"/>
              <a:ext cx="0" cy="89535"/>
            </a:xfrm>
            <a:custGeom>
              <a:avLst/>
              <a:gdLst/>
              <a:ahLst/>
              <a:cxnLst/>
              <a:rect l="l" t="t" r="r" b="b"/>
              <a:pathLst>
                <a:path h="89534">
                  <a:moveTo>
                    <a:pt x="0" y="8915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F3F7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07" name="object 22407"/>
            <p:cNvSpPr/>
            <p:nvPr/>
          </p:nvSpPr>
          <p:spPr>
            <a:xfrm>
              <a:off x="11740489" y="7947660"/>
              <a:ext cx="0" cy="89535"/>
            </a:xfrm>
            <a:custGeom>
              <a:avLst/>
              <a:gdLst/>
              <a:ahLst/>
              <a:cxnLst/>
              <a:rect l="l" t="t" r="r" b="b"/>
              <a:pathLst>
                <a:path h="89534">
                  <a:moveTo>
                    <a:pt x="0" y="891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F3F7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08" name="object 22408"/>
            <p:cNvSpPr/>
            <p:nvPr/>
          </p:nvSpPr>
          <p:spPr>
            <a:xfrm>
              <a:off x="11740489" y="7820406"/>
              <a:ext cx="0" cy="89535"/>
            </a:xfrm>
            <a:custGeom>
              <a:avLst/>
              <a:gdLst/>
              <a:ahLst/>
              <a:cxnLst/>
              <a:rect l="l" t="t" r="r" b="b"/>
              <a:pathLst>
                <a:path h="89534">
                  <a:moveTo>
                    <a:pt x="0" y="891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F3F7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09" name="object 22409"/>
            <p:cNvSpPr/>
            <p:nvPr/>
          </p:nvSpPr>
          <p:spPr>
            <a:xfrm>
              <a:off x="11740489" y="7748016"/>
              <a:ext cx="0" cy="34290"/>
            </a:xfrm>
            <a:custGeom>
              <a:avLst/>
              <a:gdLst/>
              <a:ahLst/>
              <a:cxnLst/>
              <a:rect l="l" t="t" r="r" b="b"/>
              <a:pathLst>
                <a:path h="34290">
                  <a:moveTo>
                    <a:pt x="0" y="3428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F3F7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10" name="object 22410"/>
            <p:cNvSpPr/>
            <p:nvPr/>
          </p:nvSpPr>
          <p:spPr>
            <a:xfrm>
              <a:off x="11743537" y="7793736"/>
              <a:ext cx="36195" cy="144145"/>
            </a:xfrm>
            <a:custGeom>
              <a:avLst/>
              <a:gdLst/>
              <a:ahLst/>
              <a:cxnLst/>
              <a:rect l="l" t="t" r="r" b="b"/>
              <a:pathLst>
                <a:path w="36195" h="144145">
                  <a:moveTo>
                    <a:pt x="35814" y="144018"/>
                  </a:moveTo>
                  <a:lnTo>
                    <a:pt x="35814" y="0"/>
                  </a:lnTo>
                  <a:lnTo>
                    <a:pt x="0" y="0"/>
                  </a:lnTo>
                  <a:lnTo>
                    <a:pt x="0" y="144018"/>
                  </a:lnTo>
                  <a:lnTo>
                    <a:pt x="35814" y="144018"/>
                  </a:lnTo>
                  <a:close/>
                </a:path>
              </a:pathLst>
            </a:custGeom>
            <a:solidFill>
              <a:srgbClr val="F7EEE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11" name="object 22411"/>
            <p:cNvSpPr/>
            <p:nvPr/>
          </p:nvSpPr>
          <p:spPr>
            <a:xfrm>
              <a:off x="11743537" y="7793736"/>
              <a:ext cx="36195" cy="144145"/>
            </a:xfrm>
            <a:custGeom>
              <a:avLst/>
              <a:gdLst/>
              <a:ahLst/>
              <a:cxnLst/>
              <a:rect l="l" t="t" r="r" b="b"/>
              <a:pathLst>
                <a:path w="36195" h="144145">
                  <a:moveTo>
                    <a:pt x="35814" y="144018"/>
                  </a:moveTo>
                  <a:lnTo>
                    <a:pt x="35814" y="0"/>
                  </a:lnTo>
                  <a:lnTo>
                    <a:pt x="0" y="0"/>
                  </a:lnTo>
                  <a:lnTo>
                    <a:pt x="0" y="144018"/>
                  </a:lnTo>
                  <a:lnTo>
                    <a:pt x="35814" y="144018"/>
                  </a:lnTo>
                  <a:close/>
                </a:path>
              </a:pathLst>
            </a:custGeom>
            <a:ln w="838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12" name="object 22412"/>
            <p:cNvSpPr/>
            <p:nvPr/>
          </p:nvSpPr>
          <p:spPr>
            <a:xfrm>
              <a:off x="11743537" y="7937754"/>
              <a:ext cx="36195" cy="144145"/>
            </a:xfrm>
            <a:custGeom>
              <a:avLst/>
              <a:gdLst/>
              <a:ahLst/>
              <a:cxnLst/>
              <a:rect l="l" t="t" r="r" b="b"/>
              <a:pathLst>
                <a:path w="36195" h="144145">
                  <a:moveTo>
                    <a:pt x="35814" y="144018"/>
                  </a:moveTo>
                  <a:lnTo>
                    <a:pt x="35814" y="0"/>
                  </a:lnTo>
                  <a:lnTo>
                    <a:pt x="0" y="0"/>
                  </a:lnTo>
                  <a:lnTo>
                    <a:pt x="0" y="144018"/>
                  </a:lnTo>
                  <a:lnTo>
                    <a:pt x="35814" y="144018"/>
                  </a:lnTo>
                  <a:close/>
                </a:path>
              </a:pathLst>
            </a:custGeom>
            <a:solidFill>
              <a:srgbClr val="F7EEE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13" name="object 22413"/>
            <p:cNvSpPr/>
            <p:nvPr/>
          </p:nvSpPr>
          <p:spPr>
            <a:xfrm>
              <a:off x="11743537" y="7937754"/>
              <a:ext cx="36195" cy="144145"/>
            </a:xfrm>
            <a:custGeom>
              <a:avLst/>
              <a:gdLst/>
              <a:ahLst/>
              <a:cxnLst/>
              <a:rect l="l" t="t" r="r" b="b"/>
              <a:pathLst>
                <a:path w="36195" h="144145">
                  <a:moveTo>
                    <a:pt x="35814" y="144018"/>
                  </a:moveTo>
                  <a:lnTo>
                    <a:pt x="35814" y="0"/>
                  </a:lnTo>
                  <a:lnTo>
                    <a:pt x="0" y="0"/>
                  </a:lnTo>
                  <a:lnTo>
                    <a:pt x="0" y="144018"/>
                  </a:lnTo>
                  <a:lnTo>
                    <a:pt x="35814" y="144018"/>
                  </a:lnTo>
                  <a:close/>
                </a:path>
              </a:pathLst>
            </a:custGeom>
            <a:ln w="838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14" name="object 22414"/>
            <p:cNvSpPr/>
            <p:nvPr/>
          </p:nvSpPr>
          <p:spPr>
            <a:xfrm>
              <a:off x="11743537" y="8081772"/>
              <a:ext cx="36195" cy="144145"/>
            </a:xfrm>
            <a:custGeom>
              <a:avLst/>
              <a:gdLst/>
              <a:ahLst/>
              <a:cxnLst/>
              <a:rect l="l" t="t" r="r" b="b"/>
              <a:pathLst>
                <a:path w="36195" h="144145">
                  <a:moveTo>
                    <a:pt x="35814" y="144018"/>
                  </a:moveTo>
                  <a:lnTo>
                    <a:pt x="35814" y="0"/>
                  </a:lnTo>
                  <a:lnTo>
                    <a:pt x="0" y="0"/>
                  </a:lnTo>
                  <a:lnTo>
                    <a:pt x="0" y="144018"/>
                  </a:lnTo>
                  <a:lnTo>
                    <a:pt x="35814" y="144018"/>
                  </a:lnTo>
                  <a:close/>
                </a:path>
              </a:pathLst>
            </a:custGeom>
            <a:solidFill>
              <a:srgbClr val="F7EEE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15" name="object 22415"/>
            <p:cNvSpPr/>
            <p:nvPr/>
          </p:nvSpPr>
          <p:spPr>
            <a:xfrm>
              <a:off x="11743537" y="8081772"/>
              <a:ext cx="36195" cy="144145"/>
            </a:xfrm>
            <a:custGeom>
              <a:avLst/>
              <a:gdLst/>
              <a:ahLst/>
              <a:cxnLst/>
              <a:rect l="l" t="t" r="r" b="b"/>
              <a:pathLst>
                <a:path w="36195" h="144145">
                  <a:moveTo>
                    <a:pt x="35814" y="144018"/>
                  </a:moveTo>
                  <a:lnTo>
                    <a:pt x="35814" y="0"/>
                  </a:lnTo>
                  <a:lnTo>
                    <a:pt x="0" y="0"/>
                  </a:lnTo>
                  <a:lnTo>
                    <a:pt x="0" y="144018"/>
                  </a:lnTo>
                  <a:lnTo>
                    <a:pt x="35814" y="144018"/>
                  </a:lnTo>
                  <a:close/>
                </a:path>
              </a:pathLst>
            </a:custGeom>
            <a:ln w="838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16" name="object 22416"/>
            <p:cNvSpPr/>
            <p:nvPr/>
          </p:nvSpPr>
          <p:spPr>
            <a:xfrm>
              <a:off x="11743537" y="8225790"/>
              <a:ext cx="36195" cy="144145"/>
            </a:xfrm>
            <a:custGeom>
              <a:avLst/>
              <a:gdLst/>
              <a:ahLst/>
              <a:cxnLst/>
              <a:rect l="l" t="t" r="r" b="b"/>
              <a:pathLst>
                <a:path w="36195" h="144145">
                  <a:moveTo>
                    <a:pt x="35814" y="144018"/>
                  </a:moveTo>
                  <a:lnTo>
                    <a:pt x="35814" y="0"/>
                  </a:lnTo>
                  <a:lnTo>
                    <a:pt x="0" y="0"/>
                  </a:lnTo>
                  <a:lnTo>
                    <a:pt x="0" y="144018"/>
                  </a:lnTo>
                  <a:lnTo>
                    <a:pt x="35814" y="144018"/>
                  </a:lnTo>
                  <a:close/>
                </a:path>
              </a:pathLst>
            </a:custGeom>
            <a:solidFill>
              <a:srgbClr val="F7EEE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17" name="object 22417"/>
            <p:cNvSpPr/>
            <p:nvPr/>
          </p:nvSpPr>
          <p:spPr>
            <a:xfrm>
              <a:off x="11743537" y="8225790"/>
              <a:ext cx="36195" cy="144145"/>
            </a:xfrm>
            <a:custGeom>
              <a:avLst/>
              <a:gdLst/>
              <a:ahLst/>
              <a:cxnLst/>
              <a:rect l="l" t="t" r="r" b="b"/>
              <a:pathLst>
                <a:path w="36195" h="144145">
                  <a:moveTo>
                    <a:pt x="35814" y="144018"/>
                  </a:moveTo>
                  <a:lnTo>
                    <a:pt x="35814" y="0"/>
                  </a:lnTo>
                  <a:lnTo>
                    <a:pt x="0" y="0"/>
                  </a:lnTo>
                  <a:lnTo>
                    <a:pt x="0" y="144018"/>
                  </a:lnTo>
                  <a:lnTo>
                    <a:pt x="35814" y="144018"/>
                  </a:lnTo>
                  <a:close/>
                </a:path>
              </a:pathLst>
            </a:custGeom>
            <a:ln w="838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2418" name="object 22418"/>
          <p:cNvGrpSpPr/>
          <p:nvPr/>
        </p:nvGrpSpPr>
        <p:grpSpPr>
          <a:xfrm>
            <a:off x="14915321" y="7032248"/>
            <a:ext cx="647243" cy="889063"/>
            <a:chOff x="11867489" y="6687819"/>
            <a:chExt cx="514984" cy="707390"/>
          </a:xfrm>
        </p:grpSpPr>
        <p:sp>
          <p:nvSpPr>
            <p:cNvPr id="22419" name="object 22419"/>
            <p:cNvSpPr/>
            <p:nvPr/>
          </p:nvSpPr>
          <p:spPr>
            <a:xfrm>
              <a:off x="11992711" y="6766559"/>
              <a:ext cx="144145" cy="36195"/>
            </a:xfrm>
            <a:custGeom>
              <a:avLst/>
              <a:gdLst/>
              <a:ahLst/>
              <a:cxnLst/>
              <a:rect l="l" t="t" r="r" b="b"/>
              <a:pathLst>
                <a:path w="144145" h="36195">
                  <a:moveTo>
                    <a:pt x="144018" y="35814"/>
                  </a:moveTo>
                  <a:lnTo>
                    <a:pt x="144018" y="0"/>
                  </a:lnTo>
                  <a:lnTo>
                    <a:pt x="0" y="0"/>
                  </a:lnTo>
                  <a:lnTo>
                    <a:pt x="0" y="35814"/>
                  </a:lnTo>
                  <a:lnTo>
                    <a:pt x="144018" y="35814"/>
                  </a:lnTo>
                  <a:close/>
                </a:path>
              </a:pathLst>
            </a:custGeom>
            <a:solidFill>
              <a:srgbClr val="F7EEE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20" name="object 22420"/>
            <p:cNvSpPr/>
            <p:nvPr/>
          </p:nvSpPr>
          <p:spPr>
            <a:xfrm>
              <a:off x="11992711" y="6766559"/>
              <a:ext cx="144145" cy="36195"/>
            </a:xfrm>
            <a:custGeom>
              <a:avLst/>
              <a:gdLst/>
              <a:ahLst/>
              <a:cxnLst/>
              <a:rect l="l" t="t" r="r" b="b"/>
              <a:pathLst>
                <a:path w="144145" h="36195">
                  <a:moveTo>
                    <a:pt x="144018" y="35814"/>
                  </a:moveTo>
                  <a:lnTo>
                    <a:pt x="144018" y="0"/>
                  </a:lnTo>
                  <a:lnTo>
                    <a:pt x="0" y="0"/>
                  </a:lnTo>
                  <a:lnTo>
                    <a:pt x="0" y="35814"/>
                  </a:lnTo>
                  <a:lnTo>
                    <a:pt x="144018" y="35814"/>
                  </a:lnTo>
                  <a:close/>
                </a:path>
              </a:pathLst>
            </a:custGeom>
            <a:ln w="838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21" name="object 22421"/>
            <p:cNvSpPr/>
            <p:nvPr/>
          </p:nvSpPr>
          <p:spPr>
            <a:xfrm>
              <a:off x="11992711" y="6730745"/>
              <a:ext cx="144145" cy="36195"/>
            </a:xfrm>
            <a:custGeom>
              <a:avLst/>
              <a:gdLst/>
              <a:ahLst/>
              <a:cxnLst/>
              <a:rect l="l" t="t" r="r" b="b"/>
              <a:pathLst>
                <a:path w="144145" h="36195">
                  <a:moveTo>
                    <a:pt x="144018" y="35814"/>
                  </a:moveTo>
                  <a:lnTo>
                    <a:pt x="144018" y="0"/>
                  </a:lnTo>
                  <a:lnTo>
                    <a:pt x="0" y="0"/>
                  </a:lnTo>
                  <a:lnTo>
                    <a:pt x="0" y="35814"/>
                  </a:lnTo>
                  <a:lnTo>
                    <a:pt x="144018" y="35814"/>
                  </a:lnTo>
                  <a:close/>
                </a:path>
              </a:pathLst>
            </a:custGeom>
            <a:solidFill>
              <a:srgbClr val="F7EEE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22" name="object 22422"/>
            <p:cNvSpPr/>
            <p:nvPr/>
          </p:nvSpPr>
          <p:spPr>
            <a:xfrm>
              <a:off x="11992711" y="6730745"/>
              <a:ext cx="144145" cy="36195"/>
            </a:xfrm>
            <a:custGeom>
              <a:avLst/>
              <a:gdLst/>
              <a:ahLst/>
              <a:cxnLst/>
              <a:rect l="l" t="t" r="r" b="b"/>
              <a:pathLst>
                <a:path w="144145" h="36195">
                  <a:moveTo>
                    <a:pt x="144018" y="35814"/>
                  </a:moveTo>
                  <a:lnTo>
                    <a:pt x="144018" y="0"/>
                  </a:lnTo>
                  <a:lnTo>
                    <a:pt x="0" y="0"/>
                  </a:lnTo>
                  <a:lnTo>
                    <a:pt x="0" y="35814"/>
                  </a:lnTo>
                  <a:lnTo>
                    <a:pt x="144018" y="35814"/>
                  </a:lnTo>
                  <a:close/>
                </a:path>
              </a:pathLst>
            </a:custGeom>
            <a:ln w="838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23" name="object 22423"/>
            <p:cNvSpPr/>
            <p:nvPr/>
          </p:nvSpPr>
          <p:spPr>
            <a:xfrm>
              <a:off x="11992711" y="6766559"/>
              <a:ext cx="144145" cy="36195"/>
            </a:xfrm>
            <a:custGeom>
              <a:avLst/>
              <a:gdLst/>
              <a:ahLst/>
              <a:cxnLst/>
              <a:rect l="l" t="t" r="r" b="b"/>
              <a:pathLst>
                <a:path w="144145" h="36195">
                  <a:moveTo>
                    <a:pt x="144018" y="35814"/>
                  </a:moveTo>
                  <a:lnTo>
                    <a:pt x="144018" y="0"/>
                  </a:lnTo>
                  <a:lnTo>
                    <a:pt x="0" y="0"/>
                  </a:lnTo>
                  <a:lnTo>
                    <a:pt x="0" y="35814"/>
                  </a:lnTo>
                  <a:lnTo>
                    <a:pt x="144018" y="35814"/>
                  </a:lnTo>
                  <a:close/>
                </a:path>
              </a:pathLst>
            </a:custGeom>
            <a:solidFill>
              <a:srgbClr val="F7EEE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24" name="object 22424"/>
            <p:cNvSpPr/>
            <p:nvPr/>
          </p:nvSpPr>
          <p:spPr>
            <a:xfrm>
              <a:off x="11992711" y="6766559"/>
              <a:ext cx="144145" cy="36195"/>
            </a:xfrm>
            <a:custGeom>
              <a:avLst/>
              <a:gdLst/>
              <a:ahLst/>
              <a:cxnLst/>
              <a:rect l="l" t="t" r="r" b="b"/>
              <a:pathLst>
                <a:path w="144145" h="36195">
                  <a:moveTo>
                    <a:pt x="144018" y="35814"/>
                  </a:moveTo>
                  <a:lnTo>
                    <a:pt x="144018" y="0"/>
                  </a:lnTo>
                  <a:lnTo>
                    <a:pt x="0" y="0"/>
                  </a:lnTo>
                  <a:lnTo>
                    <a:pt x="0" y="35814"/>
                  </a:lnTo>
                  <a:lnTo>
                    <a:pt x="144018" y="35814"/>
                  </a:lnTo>
                  <a:close/>
                </a:path>
              </a:pathLst>
            </a:custGeom>
            <a:ln w="838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25" name="object 22425"/>
            <p:cNvSpPr/>
            <p:nvPr/>
          </p:nvSpPr>
          <p:spPr>
            <a:xfrm>
              <a:off x="12078817" y="6690359"/>
              <a:ext cx="40005" cy="40640"/>
            </a:xfrm>
            <a:custGeom>
              <a:avLst/>
              <a:gdLst/>
              <a:ahLst/>
              <a:cxnLst/>
              <a:rect l="l" t="t" r="r" b="b"/>
              <a:pathLst>
                <a:path w="40004" h="40640">
                  <a:moveTo>
                    <a:pt x="39624" y="40385"/>
                  </a:moveTo>
                  <a:lnTo>
                    <a:pt x="39624" y="0"/>
                  </a:lnTo>
                  <a:lnTo>
                    <a:pt x="0" y="0"/>
                  </a:lnTo>
                  <a:lnTo>
                    <a:pt x="0" y="40385"/>
                  </a:lnTo>
                  <a:lnTo>
                    <a:pt x="39624" y="40385"/>
                  </a:lnTo>
                  <a:close/>
                </a:path>
              </a:pathLst>
            </a:custGeom>
            <a:solidFill>
              <a:srgbClr val="F7EEE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26" name="object 22426"/>
            <p:cNvSpPr/>
            <p:nvPr/>
          </p:nvSpPr>
          <p:spPr>
            <a:xfrm>
              <a:off x="12078817" y="6690359"/>
              <a:ext cx="40005" cy="40640"/>
            </a:xfrm>
            <a:custGeom>
              <a:avLst/>
              <a:gdLst/>
              <a:ahLst/>
              <a:cxnLst/>
              <a:rect l="l" t="t" r="r" b="b"/>
              <a:pathLst>
                <a:path w="40004" h="40640">
                  <a:moveTo>
                    <a:pt x="39624" y="40385"/>
                  </a:moveTo>
                  <a:lnTo>
                    <a:pt x="39624" y="0"/>
                  </a:lnTo>
                  <a:lnTo>
                    <a:pt x="0" y="0"/>
                  </a:lnTo>
                  <a:lnTo>
                    <a:pt x="0" y="40385"/>
                  </a:lnTo>
                  <a:lnTo>
                    <a:pt x="39624" y="40385"/>
                  </a:lnTo>
                  <a:close/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27" name="object 22427"/>
            <p:cNvSpPr/>
            <p:nvPr/>
          </p:nvSpPr>
          <p:spPr>
            <a:xfrm>
              <a:off x="12078817" y="6700265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4">
                  <a:moveTo>
                    <a:pt x="39624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28" name="object 22428"/>
            <p:cNvSpPr/>
            <p:nvPr/>
          </p:nvSpPr>
          <p:spPr>
            <a:xfrm>
              <a:off x="12008713" y="6690359"/>
              <a:ext cx="40005" cy="40640"/>
            </a:xfrm>
            <a:custGeom>
              <a:avLst/>
              <a:gdLst/>
              <a:ahLst/>
              <a:cxnLst/>
              <a:rect l="l" t="t" r="r" b="b"/>
              <a:pathLst>
                <a:path w="40004" h="40640">
                  <a:moveTo>
                    <a:pt x="39624" y="40385"/>
                  </a:moveTo>
                  <a:lnTo>
                    <a:pt x="39624" y="0"/>
                  </a:lnTo>
                  <a:lnTo>
                    <a:pt x="0" y="0"/>
                  </a:lnTo>
                  <a:lnTo>
                    <a:pt x="0" y="40385"/>
                  </a:lnTo>
                  <a:lnTo>
                    <a:pt x="39624" y="40385"/>
                  </a:lnTo>
                  <a:close/>
                </a:path>
              </a:pathLst>
            </a:custGeom>
            <a:solidFill>
              <a:srgbClr val="F7EEE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29" name="object 22429"/>
            <p:cNvSpPr/>
            <p:nvPr/>
          </p:nvSpPr>
          <p:spPr>
            <a:xfrm>
              <a:off x="12008713" y="6690359"/>
              <a:ext cx="40005" cy="40640"/>
            </a:xfrm>
            <a:custGeom>
              <a:avLst/>
              <a:gdLst/>
              <a:ahLst/>
              <a:cxnLst/>
              <a:rect l="l" t="t" r="r" b="b"/>
              <a:pathLst>
                <a:path w="40004" h="40640">
                  <a:moveTo>
                    <a:pt x="39624" y="40385"/>
                  </a:moveTo>
                  <a:lnTo>
                    <a:pt x="39624" y="0"/>
                  </a:lnTo>
                  <a:lnTo>
                    <a:pt x="0" y="0"/>
                  </a:lnTo>
                  <a:lnTo>
                    <a:pt x="0" y="40385"/>
                  </a:lnTo>
                  <a:lnTo>
                    <a:pt x="39624" y="40385"/>
                  </a:lnTo>
                  <a:close/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30" name="object 22430"/>
            <p:cNvSpPr/>
            <p:nvPr/>
          </p:nvSpPr>
          <p:spPr>
            <a:xfrm>
              <a:off x="12008713" y="6700265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4">
                  <a:moveTo>
                    <a:pt x="39624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31" name="object 22431"/>
            <p:cNvSpPr/>
            <p:nvPr/>
          </p:nvSpPr>
          <p:spPr>
            <a:xfrm>
              <a:off x="12078817" y="6802373"/>
              <a:ext cx="40005" cy="40640"/>
            </a:xfrm>
            <a:custGeom>
              <a:avLst/>
              <a:gdLst/>
              <a:ahLst/>
              <a:cxnLst/>
              <a:rect l="l" t="t" r="r" b="b"/>
              <a:pathLst>
                <a:path w="40004" h="40640">
                  <a:moveTo>
                    <a:pt x="39624" y="40385"/>
                  </a:moveTo>
                  <a:lnTo>
                    <a:pt x="39624" y="0"/>
                  </a:lnTo>
                  <a:lnTo>
                    <a:pt x="0" y="0"/>
                  </a:lnTo>
                  <a:lnTo>
                    <a:pt x="0" y="40385"/>
                  </a:lnTo>
                  <a:lnTo>
                    <a:pt x="39624" y="40385"/>
                  </a:lnTo>
                  <a:close/>
                </a:path>
              </a:pathLst>
            </a:custGeom>
            <a:solidFill>
              <a:srgbClr val="F7EEE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32" name="object 22432"/>
            <p:cNvSpPr/>
            <p:nvPr/>
          </p:nvSpPr>
          <p:spPr>
            <a:xfrm>
              <a:off x="12078817" y="6802373"/>
              <a:ext cx="40005" cy="40640"/>
            </a:xfrm>
            <a:custGeom>
              <a:avLst/>
              <a:gdLst/>
              <a:ahLst/>
              <a:cxnLst/>
              <a:rect l="l" t="t" r="r" b="b"/>
              <a:pathLst>
                <a:path w="40004" h="40640">
                  <a:moveTo>
                    <a:pt x="39624" y="40385"/>
                  </a:moveTo>
                  <a:lnTo>
                    <a:pt x="39624" y="0"/>
                  </a:lnTo>
                  <a:lnTo>
                    <a:pt x="0" y="0"/>
                  </a:lnTo>
                  <a:lnTo>
                    <a:pt x="0" y="40385"/>
                  </a:lnTo>
                  <a:lnTo>
                    <a:pt x="39624" y="40385"/>
                  </a:lnTo>
                  <a:close/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33" name="object 22433"/>
            <p:cNvSpPr/>
            <p:nvPr/>
          </p:nvSpPr>
          <p:spPr>
            <a:xfrm>
              <a:off x="12078817" y="6832091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4">
                  <a:moveTo>
                    <a:pt x="39624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34" name="object 22434"/>
            <p:cNvSpPr/>
            <p:nvPr/>
          </p:nvSpPr>
          <p:spPr>
            <a:xfrm>
              <a:off x="12008713" y="6802373"/>
              <a:ext cx="40005" cy="40640"/>
            </a:xfrm>
            <a:custGeom>
              <a:avLst/>
              <a:gdLst/>
              <a:ahLst/>
              <a:cxnLst/>
              <a:rect l="l" t="t" r="r" b="b"/>
              <a:pathLst>
                <a:path w="40004" h="40640">
                  <a:moveTo>
                    <a:pt x="39624" y="40385"/>
                  </a:moveTo>
                  <a:lnTo>
                    <a:pt x="39624" y="0"/>
                  </a:lnTo>
                  <a:lnTo>
                    <a:pt x="0" y="0"/>
                  </a:lnTo>
                  <a:lnTo>
                    <a:pt x="0" y="40385"/>
                  </a:lnTo>
                  <a:lnTo>
                    <a:pt x="39624" y="40385"/>
                  </a:lnTo>
                  <a:close/>
                </a:path>
              </a:pathLst>
            </a:custGeom>
            <a:solidFill>
              <a:srgbClr val="F7EEE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35" name="object 22435"/>
            <p:cNvSpPr/>
            <p:nvPr/>
          </p:nvSpPr>
          <p:spPr>
            <a:xfrm>
              <a:off x="12008713" y="6802373"/>
              <a:ext cx="40005" cy="40640"/>
            </a:xfrm>
            <a:custGeom>
              <a:avLst/>
              <a:gdLst/>
              <a:ahLst/>
              <a:cxnLst/>
              <a:rect l="l" t="t" r="r" b="b"/>
              <a:pathLst>
                <a:path w="40004" h="40640">
                  <a:moveTo>
                    <a:pt x="39624" y="40385"/>
                  </a:moveTo>
                  <a:lnTo>
                    <a:pt x="39624" y="0"/>
                  </a:lnTo>
                  <a:lnTo>
                    <a:pt x="0" y="0"/>
                  </a:lnTo>
                  <a:lnTo>
                    <a:pt x="0" y="40385"/>
                  </a:lnTo>
                  <a:lnTo>
                    <a:pt x="39624" y="40385"/>
                  </a:lnTo>
                  <a:close/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36" name="object 22436"/>
            <p:cNvSpPr/>
            <p:nvPr/>
          </p:nvSpPr>
          <p:spPr>
            <a:xfrm>
              <a:off x="12008713" y="6832091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4">
                  <a:moveTo>
                    <a:pt x="39624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37" name="object 22437"/>
            <p:cNvSpPr/>
            <p:nvPr/>
          </p:nvSpPr>
          <p:spPr>
            <a:xfrm>
              <a:off x="12224359" y="6944867"/>
              <a:ext cx="144145" cy="36195"/>
            </a:xfrm>
            <a:custGeom>
              <a:avLst/>
              <a:gdLst/>
              <a:ahLst/>
              <a:cxnLst/>
              <a:rect l="l" t="t" r="r" b="b"/>
              <a:pathLst>
                <a:path w="144145" h="36195">
                  <a:moveTo>
                    <a:pt x="144018" y="35814"/>
                  </a:moveTo>
                  <a:lnTo>
                    <a:pt x="144018" y="0"/>
                  </a:lnTo>
                  <a:lnTo>
                    <a:pt x="0" y="0"/>
                  </a:lnTo>
                  <a:lnTo>
                    <a:pt x="0" y="35814"/>
                  </a:lnTo>
                  <a:lnTo>
                    <a:pt x="144018" y="35814"/>
                  </a:lnTo>
                  <a:close/>
                </a:path>
              </a:pathLst>
            </a:custGeom>
            <a:solidFill>
              <a:srgbClr val="F7EEE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38" name="object 22438"/>
            <p:cNvSpPr/>
            <p:nvPr/>
          </p:nvSpPr>
          <p:spPr>
            <a:xfrm>
              <a:off x="12224359" y="6944867"/>
              <a:ext cx="144145" cy="36195"/>
            </a:xfrm>
            <a:custGeom>
              <a:avLst/>
              <a:gdLst/>
              <a:ahLst/>
              <a:cxnLst/>
              <a:rect l="l" t="t" r="r" b="b"/>
              <a:pathLst>
                <a:path w="144145" h="36195">
                  <a:moveTo>
                    <a:pt x="144018" y="35814"/>
                  </a:moveTo>
                  <a:lnTo>
                    <a:pt x="144018" y="0"/>
                  </a:lnTo>
                  <a:lnTo>
                    <a:pt x="0" y="0"/>
                  </a:lnTo>
                  <a:lnTo>
                    <a:pt x="0" y="35814"/>
                  </a:lnTo>
                  <a:lnTo>
                    <a:pt x="144018" y="35814"/>
                  </a:lnTo>
                  <a:close/>
                </a:path>
              </a:pathLst>
            </a:custGeom>
            <a:ln w="838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39" name="object 22439"/>
            <p:cNvSpPr/>
            <p:nvPr/>
          </p:nvSpPr>
          <p:spPr>
            <a:xfrm>
              <a:off x="11894413" y="6915911"/>
              <a:ext cx="79375" cy="8890"/>
            </a:xfrm>
            <a:custGeom>
              <a:avLst/>
              <a:gdLst/>
              <a:ahLst/>
              <a:cxnLst/>
              <a:rect l="l" t="t" r="r" b="b"/>
              <a:pathLst>
                <a:path w="79375" h="8890">
                  <a:moveTo>
                    <a:pt x="79248" y="8382"/>
                  </a:moveTo>
                  <a:lnTo>
                    <a:pt x="79248" y="0"/>
                  </a:lnTo>
                  <a:lnTo>
                    <a:pt x="0" y="0"/>
                  </a:lnTo>
                  <a:lnTo>
                    <a:pt x="0" y="8382"/>
                  </a:lnTo>
                  <a:lnTo>
                    <a:pt x="79248" y="8382"/>
                  </a:lnTo>
                  <a:close/>
                </a:path>
              </a:pathLst>
            </a:custGeom>
            <a:solidFill>
              <a:srgbClr val="009D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40" name="object 22440"/>
            <p:cNvSpPr/>
            <p:nvPr/>
          </p:nvSpPr>
          <p:spPr>
            <a:xfrm>
              <a:off x="11894413" y="6914387"/>
              <a:ext cx="79375" cy="11430"/>
            </a:xfrm>
            <a:custGeom>
              <a:avLst/>
              <a:gdLst/>
              <a:ahLst/>
              <a:cxnLst/>
              <a:rect l="l" t="t" r="r" b="b"/>
              <a:pathLst>
                <a:path w="79375" h="11429">
                  <a:moveTo>
                    <a:pt x="79248" y="11430"/>
                  </a:moveTo>
                  <a:lnTo>
                    <a:pt x="79248" y="0"/>
                  </a:lnTo>
                  <a:lnTo>
                    <a:pt x="0" y="0"/>
                  </a:lnTo>
                  <a:lnTo>
                    <a:pt x="0" y="11430"/>
                  </a:lnTo>
                  <a:lnTo>
                    <a:pt x="79248" y="11430"/>
                  </a:lnTo>
                  <a:close/>
                </a:path>
              </a:pathLst>
            </a:custGeom>
            <a:solidFill>
              <a:srgbClr val="00FF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41" name="object 22441"/>
            <p:cNvSpPr/>
            <p:nvPr/>
          </p:nvSpPr>
          <p:spPr>
            <a:xfrm>
              <a:off x="12206833" y="6919721"/>
              <a:ext cx="8890" cy="79375"/>
            </a:xfrm>
            <a:custGeom>
              <a:avLst/>
              <a:gdLst/>
              <a:ahLst/>
              <a:cxnLst/>
              <a:rect l="l" t="t" r="r" b="b"/>
              <a:pathLst>
                <a:path w="8890" h="79375">
                  <a:moveTo>
                    <a:pt x="8382" y="79248"/>
                  </a:moveTo>
                  <a:lnTo>
                    <a:pt x="8382" y="0"/>
                  </a:lnTo>
                  <a:lnTo>
                    <a:pt x="0" y="0"/>
                  </a:lnTo>
                  <a:lnTo>
                    <a:pt x="0" y="79248"/>
                  </a:lnTo>
                  <a:lnTo>
                    <a:pt x="8382" y="79248"/>
                  </a:lnTo>
                  <a:close/>
                </a:path>
              </a:pathLst>
            </a:custGeom>
            <a:solidFill>
              <a:srgbClr val="009D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42" name="object 22442"/>
            <p:cNvSpPr/>
            <p:nvPr/>
          </p:nvSpPr>
          <p:spPr>
            <a:xfrm>
              <a:off x="12205309" y="6919721"/>
              <a:ext cx="11430" cy="79375"/>
            </a:xfrm>
            <a:custGeom>
              <a:avLst/>
              <a:gdLst/>
              <a:ahLst/>
              <a:cxnLst/>
              <a:rect l="l" t="t" r="r" b="b"/>
              <a:pathLst>
                <a:path w="11429" h="79375">
                  <a:moveTo>
                    <a:pt x="11430" y="79248"/>
                  </a:moveTo>
                  <a:lnTo>
                    <a:pt x="11430" y="0"/>
                  </a:lnTo>
                  <a:lnTo>
                    <a:pt x="0" y="0"/>
                  </a:lnTo>
                  <a:lnTo>
                    <a:pt x="0" y="79248"/>
                  </a:lnTo>
                  <a:lnTo>
                    <a:pt x="11430" y="79248"/>
                  </a:lnTo>
                  <a:close/>
                </a:path>
              </a:pathLst>
            </a:custGeom>
            <a:solidFill>
              <a:srgbClr val="00FF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43" name="object 22443"/>
            <p:cNvSpPr/>
            <p:nvPr/>
          </p:nvSpPr>
          <p:spPr>
            <a:xfrm>
              <a:off x="12206833" y="6998969"/>
              <a:ext cx="8890" cy="79375"/>
            </a:xfrm>
            <a:custGeom>
              <a:avLst/>
              <a:gdLst/>
              <a:ahLst/>
              <a:cxnLst/>
              <a:rect l="l" t="t" r="r" b="b"/>
              <a:pathLst>
                <a:path w="8890" h="79375">
                  <a:moveTo>
                    <a:pt x="8382" y="79248"/>
                  </a:moveTo>
                  <a:lnTo>
                    <a:pt x="8382" y="0"/>
                  </a:lnTo>
                  <a:lnTo>
                    <a:pt x="0" y="0"/>
                  </a:lnTo>
                  <a:lnTo>
                    <a:pt x="0" y="79248"/>
                  </a:lnTo>
                  <a:lnTo>
                    <a:pt x="8382" y="79248"/>
                  </a:lnTo>
                  <a:close/>
                </a:path>
              </a:pathLst>
            </a:custGeom>
            <a:solidFill>
              <a:srgbClr val="009D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44" name="object 22444"/>
            <p:cNvSpPr/>
            <p:nvPr/>
          </p:nvSpPr>
          <p:spPr>
            <a:xfrm>
              <a:off x="12205309" y="6998969"/>
              <a:ext cx="11430" cy="79375"/>
            </a:xfrm>
            <a:custGeom>
              <a:avLst/>
              <a:gdLst/>
              <a:ahLst/>
              <a:cxnLst/>
              <a:rect l="l" t="t" r="r" b="b"/>
              <a:pathLst>
                <a:path w="11429" h="79375">
                  <a:moveTo>
                    <a:pt x="11430" y="79248"/>
                  </a:moveTo>
                  <a:lnTo>
                    <a:pt x="11430" y="0"/>
                  </a:lnTo>
                  <a:lnTo>
                    <a:pt x="0" y="0"/>
                  </a:lnTo>
                  <a:lnTo>
                    <a:pt x="0" y="79248"/>
                  </a:lnTo>
                  <a:lnTo>
                    <a:pt x="11430" y="79248"/>
                  </a:lnTo>
                  <a:close/>
                </a:path>
              </a:pathLst>
            </a:custGeom>
            <a:solidFill>
              <a:srgbClr val="00FF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45" name="object 22445"/>
            <p:cNvSpPr/>
            <p:nvPr/>
          </p:nvSpPr>
          <p:spPr>
            <a:xfrm>
              <a:off x="12130634" y="6918959"/>
              <a:ext cx="161290" cy="81915"/>
            </a:xfrm>
            <a:custGeom>
              <a:avLst/>
              <a:gdLst/>
              <a:ahLst/>
              <a:cxnLst/>
              <a:rect l="l" t="t" r="r" b="b"/>
              <a:pathLst>
                <a:path w="161290" h="81915">
                  <a:moveTo>
                    <a:pt x="160782" y="2286"/>
                  </a:moveTo>
                  <a:lnTo>
                    <a:pt x="158496" y="0"/>
                  </a:lnTo>
                  <a:lnTo>
                    <a:pt x="80391" y="77355"/>
                  </a:lnTo>
                  <a:lnTo>
                    <a:pt x="2286" y="0"/>
                  </a:lnTo>
                  <a:lnTo>
                    <a:pt x="0" y="2286"/>
                  </a:lnTo>
                  <a:lnTo>
                    <a:pt x="79248" y="81534"/>
                  </a:lnTo>
                  <a:lnTo>
                    <a:pt x="80391" y="80010"/>
                  </a:lnTo>
                  <a:lnTo>
                    <a:pt x="81534" y="81534"/>
                  </a:lnTo>
                  <a:lnTo>
                    <a:pt x="160782" y="2286"/>
                  </a:lnTo>
                  <a:close/>
                </a:path>
              </a:pathLst>
            </a:custGeom>
            <a:solidFill>
              <a:srgbClr val="0099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46" name="object 22446"/>
            <p:cNvSpPr/>
            <p:nvPr/>
          </p:nvSpPr>
          <p:spPr>
            <a:xfrm>
              <a:off x="12198451" y="6986777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5">
                  <a:moveTo>
                    <a:pt x="24383" y="19049"/>
                  </a:moveTo>
                  <a:lnTo>
                    <a:pt x="24383" y="12191"/>
                  </a:lnTo>
                  <a:lnTo>
                    <a:pt x="24383" y="5333"/>
                  </a:lnTo>
                  <a:lnTo>
                    <a:pt x="19049" y="0"/>
                  </a:lnTo>
                  <a:lnTo>
                    <a:pt x="5333" y="0"/>
                  </a:lnTo>
                  <a:lnTo>
                    <a:pt x="0" y="5333"/>
                  </a:lnTo>
                  <a:lnTo>
                    <a:pt x="0" y="19049"/>
                  </a:lnTo>
                  <a:lnTo>
                    <a:pt x="5333" y="24383"/>
                  </a:lnTo>
                  <a:lnTo>
                    <a:pt x="19049" y="24383"/>
                  </a:lnTo>
                  <a:lnTo>
                    <a:pt x="24383" y="19049"/>
                  </a:lnTo>
                  <a:close/>
                </a:path>
              </a:pathLst>
            </a:custGeom>
            <a:solidFill>
              <a:srgbClr val="65FF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47" name="object 22447"/>
            <p:cNvSpPr/>
            <p:nvPr/>
          </p:nvSpPr>
          <p:spPr>
            <a:xfrm>
              <a:off x="12199213" y="6987539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29" h="24129">
                  <a:moveTo>
                    <a:pt x="23622" y="11429"/>
                  </a:moveTo>
                  <a:lnTo>
                    <a:pt x="23622" y="5333"/>
                  </a:lnTo>
                  <a:lnTo>
                    <a:pt x="18288" y="0"/>
                  </a:lnTo>
                  <a:lnTo>
                    <a:pt x="11430" y="0"/>
                  </a:lnTo>
                  <a:lnTo>
                    <a:pt x="4572" y="0"/>
                  </a:lnTo>
                  <a:lnTo>
                    <a:pt x="0" y="5333"/>
                  </a:lnTo>
                  <a:lnTo>
                    <a:pt x="0" y="11429"/>
                  </a:lnTo>
                  <a:lnTo>
                    <a:pt x="0" y="18287"/>
                  </a:lnTo>
                  <a:lnTo>
                    <a:pt x="4572" y="23621"/>
                  </a:lnTo>
                  <a:lnTo>
                    <a:pt x="11430" y="23621"/>
                  </a:lnTo>
                  <a:lnTo>
                    <a:pt x="18288" y="23621"/>
                  </a:lnTo>
                  <a:lnTo>
                    <a:pt x="23622" y="18287"/>
                  </a:lnTo>
                  <a:lnTo>
                    <a:pt x="23622" y="11429"/>
                  </a:lnTo>
                  <a:close/>
                </a:path>
              </a:pathLst>
            </a:custGeom>
            <a:ln w="3175">
              <a:solidFill>
                <a:srgbClr val="00AA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48" name="object 22448"/>
            <p:cNvSpPr/>
            <p:nvPr/>
          </p:nvSpPr>
          <p:spPr>
            <a:xfrm>
              <a:off x="12187021" y="7072121"/>
              <a:ext cx="48260" cy="12700"/>
            </a:xfrm>
            <a:custGeom>
              <a:avLst/>
              <a:gdLst/>
              <a:ahLst/>
              <a:cxnLst/>
              <a:rect l="l" t="t" r="r" b="b"/>
              <a:pathLst>
                <a:path w="48259" h="12700">
                  <a:moveTo>
                    <a:pt x="48005" y="12191"/>
                  </a:moveTo>
                  <a:lnTo>
                    <a:pt x="48005" y="0"/>
                  </a:lnTo>
                  <a:lnTo>
                    <a:pt x="0" y="0"/>
                  </a:lnTo>
                  <a:lnTo>
                    <a:pt x="0" y="12191"/>
                  </a:lnTo>
                  <a:lnTo>
                    <a:pt x="48005" y="12191"/>
                  </a:lnTo>
                  <a:close/>
                </a:path>
              </a:pathLst>
            </a:custGeom>
            <a:solidFill>
              <a:srgbClr val="CCCC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49" name="object 22449"/>
            <p:cNvSpPr/>
            <p:nvPr/>
          </p:nvSpPr>
          <p:spPr>
            <a:xfrm>
              <a:off x="12187021" y="7072122"/>
              <a:ext cx="48260" cy="12700"/>
            </a:xfrm>
            <a:custGeom>
              <a:avLst/>
              <a:gdLst/>
              <a:ahLst/>
              <a:cxnLst/>
              <a:rect l="l" t="t" r="r" b="b"/>
              <a:pathLst>
                <a:path w="48259" h="12700">
                  <a:moveTo>
                    <a:pt x="48005" y="12191"/>
                  </a:moveTo>
                  <a:lnTo>
                    <a:pt x="48005" y="0"/>
                  </a:lnTo>
                  <a:lnTo>
                    <a:pt x="0" y="0"/>
                  </a:lnTo>
                  <a:lnTo>
                    <a:pt x="0" y="12191"/>
                  </a:lnTo>
                  <a:lnTo>
                    <a:pt x="48005" y="12191"/>
                  </a:lnTo>
                  <a:close/>
                </a:path>
              </a:pathLst>
            </a:custGeom>
            <a:ln w="4572">
              <a:solidFill>
                <a:srgbClr val="0000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50" name="object 22450"/>
            <p:cNvSpPr/>
            <p:nvPr/>
          </p:nvSpPr>
          <p:spPr>
            <a:xfrm>
              <a:off x="12211405" y="7076693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3810" y="3809"/>
                  </a:moveTo>
                  <a:lnTo>
                    <a:pt x="3810" y="0"/>
                  </a:lnTo>
                  <a:lnTo>
                    <a:pt x="0" y="0"/>
                  </a:lnTo>
                  <a:lnTo>
                    <a:pt x="0" y="3809"/>
                  </a:lnTo>
                  <a:lnTo>
                    <a:pt x="3810" y="3809"/>
                  </a:lnTo>
                  <a:close/>
                </a:path>
              </a:pathLst>
            </a:custGeom>
            <a:solidFill>
              <a:srgbClr val="76767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51" name="object 22451"/>
            <p:cNvSpPr/>
            <p:nvPr/>
          </p:nvSpPr>
          <p:spPr>
            <a:xfrm>
              <a:off x="12211404" y="7076693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3810" y="3809"/>
                  </a:moveTo>
                  <a:lnTo>
                    <a:pt x="3810" y="0"/>
                  </a:lnTo>
                  <a:lnTo>
                    <a:pt x="0" y="0"/>
                  </a:lnTo>
                  <a:lnTo>
                    <a:pt x="0" y="3809"/>
                  </a:lnTo>
                  <a:lnTo>
                    <a:pt x="3810" y="380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52" name="object 22452"/>
            <p:cNvSpPr/>
            <p:nvPr/>
          </p:nvSpPr>
          <p:spPr>
            <a:xfrm>
              <a:off x="12206833" y="7076693"/>
              <a:ext cx="5080" cy="3810"/>
            </a:xfrm>
            <a:custGeom>
              <a:avLst/>
              <a:gdLst/>
              <a:ahLst/>
              <a:cxnLst/>
              <a:rect l="l" t="t" r="r" b="b"/>
              <a:pathLst>
                <a:path w="5079" h="3809">
                  <a:moveTo>
                    <a:pt x="4571" y="3809"/>
                  </a:moveTo>
                  <a:lnTo>
                    <a:pt x="4571" y="0"/>
                  </a:lnTo>
                  <a:lnTo>
                    <a:pt x="0" y="0"/>
                  </a:lnTo>
                  <a:lnTo>
                    <a:pt x="0" y="3809"/>
                  </a:lnTo>
                  <a:lnTo>
                    <a:pt x="4571" y="3809"/>
                  </a:lnTo>
                  <a:close/>
                </a:path>
              </a:pathLst>
            </a:custGeom>
            <a:solidFill>
              <a:srgbClr val="76767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53" name="object 22453"/>
            <p:cNvSpPr/>
            <p:nvPr/>
          </p:nvSpPr>
          <p:spPr>
            <a:xfrm>
              <a:off x="12206833" y="7076693"/>
              <a:ext cx="5080" cy="3810"/>
            </a:xfrm>
            <a:custGeom>
              <a:avLst/>
              <a:gdLst/>
              <a:ahLst/>
              <a:cxnLst/>
              <a:rect l="l" t="t" r="r" b="b"/>
              <a:pathLst>
                <a:path w="5079" h="3809">
                  <a:moveTo>
                    <a:pt x="4571" y="3809"/>
                  </a:moveTo>
                  <a:lnTo>
                    <a:pt x="4571" y="0"/>
                  </a:lnTo>
                  <a:lnTo>
                    <a:pt x="0" y="0"/>
                  </a:lnTo>
                  <a:lnTo>
                    <a:pt x="0" y="3809"/>
                  </a:lnTo>
                  <a:lnTo>
                    <a:pt x="4571" y="380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54" name="object 22454"/>
            <p:cNvSpPr/>
            <p:nvPr/>
          </p:nvSpPr>
          <p:spPr>
            <a:xfrm>
              <a:off x="12198451" y="7066025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5">
                  <a:moveTo>
                    <a:pt x="24383" y="19049"/>
                  </a:moveTo>
                  <a:lnTo>
                    <a:pt x="24383" y="12191"/>
                  </a:lnTo>
                  <a:lnTo>
                    <a:pt x="24383" y="5333"/>
                  </a:lnTo>
                  <a:lnTo>
                    <a:pt x="19049" y="0"/>
                  </a:lnTo>
                  <a:lnTo>
                    <a:pt x="5333" y="0"/>
                  </a:lnTo>
                  <a:lnTo>
                    <a:pt x="0" y="5333"/>
                  </a:lnTo>
                  <a:lnTo>
                    <a:pt x="0" y="19049"/>
                  </a:lnTo>
                  <a:lnTo>
                    <a:pt x="5333" y="24383"/>
                  </a:lnTo>
                  <a:lnTo>
                    <a:pt x="19049" y="24383"/>
                  </a:lnTo>
                  <a:lnTo>
                    <a:pt x="24383" y="19049"/>
                  </a:lnTo>
                  <a:close/>
                </a:path>
              </a:pathLst>
            </a:custGeom>
            <a:solidFill>
              <a:srgbClr val="65FF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55" name="object 22455"/>
            <p:cNvSpPr/>
            <p:nvPr/>
          </p:nvSpPr>
          <p:spPr>
            <a:xfrm>
              <a:off x="12199213" y="7066787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29" h="24129">
                  <a:moveTo>
                    <a:pt x="23622" y="11429"/>
                  </a:moveTo>
                  <a:lnTo>
                    <a:pt x="23622" y="5333"/>
                  </a:lnTo>
                  <a:lnTo>
                    <a:pt x="18288" y="0"/>
                  </a:lnTo>
                  <a:lnTo>
                    <a:pt x="11430" y="0"/>
                  </a:lnTo>
                  <a:lnTo>
                    <a:pt x="4572" y="0"/>
                  </a:lnTo>
                  <a:lnTo>
                    <a:pt x="0" y="5333"/>
                  </a:lnTo>
                  <a:lnTo>
                    <a:pt x="0" y="11429"/>
                  </a:lnTo>
                  <a:lnTo>
                    <a:pt x="0" y="18287"/>
                  </a:lnTo>
                  <a:lnTo>
                    <a:pt x="4572" y="23621"/>
                  </a:lnTo>
                  <a:lnTo>
                    <a:pt x="11430" y="23621"/>
                  </a:lnTo>
                  <a:lnTo>
                    <a:pt x="18288" y="23621"/>
                  </a:lnTo>
                  <a:lnTo>
                    <a:pt x="23622" y="18287"/>
                  </a:lnTo>
                  <a:lnTo>
                    <a:pt x="23622" y="11429"/>
                  </a:lnTo>
                  <a:close/>
                </a:path>
              </a:pathLst>
            </a:custGeom>
            <a:ln w="3175">
              <a:solidFill>
                <a:srgbClr val="00AA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56" name="object 22456"/>
            <p:cNvSpPr/>
            <p:nvPr/>
          </p:nvSpPr>
          <p:spPr>
            <a:xfrm>
              <a:off x="12060529" y="6915911"/>
              <a:ext cx="71755" cy="8890"/>
            </a:xfrm>
            <a:custGeom>
              <a:avLst/>
              <a:gdLst/>
              <a:ahLst/>
              <a:cxnLst/>
              <a:rect l="l" t="t" r="r" b="b"/>
              <a:pathLst>
                <a:path w="71754" h="8890">
                  <a:moveTo>
                    <a:pt x="0" y="8382"/>
                  </a:moveTo>
                  <a:lnTo>
                    <a:pt x="71628" y="8382"/>
                  </a:lnTo>
                  <a:lnTo>
                    <a:pt x="71628" y="0"/>
                  </a:lnTo>
                  <a:lnTo>
                    <a:pt x="0" y="0"/>
                  </a:lnTo>
                  <a:lnTo>
                    <a:pt x="0" y="8382"/>
                  </a:lnTo>
                  <a:close/>
                </a:path>
              </a:pathLst>
            </a:custGeom>
            <a:solidFill>
              <a:srgbClr val="009D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57" name="object 22457"/>
            <p:cNvSpPr/>
            <p:nvPr/>
          </p:nvSpPr>
          <p:spPr>
            <a:xfrm>
              <a:off x="12060529" y="6914387"/>
              <a:ext cx="71755" cy="11430"/>
            </a:xfrm>
            <a:custGeom>
              <a:avLst/>
              <a:gdLst/>
              <a:ahLst/>
              <a:cxnLst/>
              <a:rect l="l" t="t" r="r" b="b"/>
              <a:pathLst>
                <a:path w="71754" h="11429">
                  <a:moveTo>
                    <a:pt x="0" y="11430"/>
                  </a:moveTo>
                  <a:lnTo>
                    <a:pt x="71628" y="11430"/>
                  </a:lnTo>
                  <a:lnTo>
                    <a:pt x="71628" y="0"/>
                  </a:lnTo>
                  <a:lnTo>
                    <a:pt x="0" y="0"/>
                  </a:lnTo>
                  <a:lnTo>
                    <a:pt x="0" y="11430"/>
                  </a:lnTo>
                  <a:close/>
                </a:path>
              </a:pathLst>
            </a:custGeom>
            <a:solidFill>
              <a:srgbClr val="00FF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58" name="object 22458"/>
            <p:cNvSpPr/>
            <p:nvPr/>
          </p:nvSpPr>
          <p:spPr>
            <a:xfrm>
              <a:off x="12289891" y="6915911"/>
              <a:ext cx="71120" cy="8890"/>
            </a:xfrm>
            <a:custGeom>
              <a:avLst/>
              <a:gdLst/>
              <a:ahLst/>
              <a:cxnLst/>
              <a:rect l="l" t="t" r="r" b="b"/>
              <a:pathLst>
                <a:path w="71120" h="8890">
                  <a:moveTo>
                    <a:pt x="0" y="8382"/>
                  </a:moveTo>
                  <a:lnTo>
                    <a:pt x="70866" y="8382"/>
                  </a:lnTo>
                  <a:lnTo>
                    <a:pt x="70866" y="0"/>
                  </a:lnTo>
                  <a:lnTo>
                    <a:pt x="0" y="0"/>
                  </a:lnTo>
                  <a:lnTo>
                    <a:pt x="0" y="8382"/>
                  </a:lnTo>
                  <a:close/>
                </a:path>
              </a:pathLst>
            </a:custGeom>
            <a:solidFill>
              <a:srgbClr val="009D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59" name="object 22459"/>
            <p:cNvSpPr/>
            <p:nvPr/>
          </p:nvSpPr>
          <p:spPr>
            <a:xfrm>
              <a:off x="12289891" y="6914387"/>
              <a:ext cx="71120" cy="11430"/>
            </a:xfrm>
            <a:custGeom>
              <a:avLst/>
              <a:gdLst/>
              <a:ahLst/>
              <a:cxnLst/>
              <a:rect l="l" t="t" r="r" b="b"/>
              <a:pathLst>
                <a:path w="71120" h="11429">
                  <a:moveTo>
                    <a:pt x="0" y="11430"/>
                  </a:moveTo>
                  <a:lnTo>
                    <a:pt x="70866" y="11430"/>
                  </a:lnTo>
                  <a:lnTo>
                    <a:pt x="70866" y="0"/>
                  </a:lnTo>
                  <a:lnTo>
                    <a:pt x="0" y="0"/>
                  </a:lnTo>
                  <a:lnTo>
                    <a:pt x="0" y="11430"/>
                  </a:lnTo>
                  <a:close/>
                </a:path>
              </a:pathLst>
            </a:custGeom>
            <a:solidFill>
              <a:srgbClr val="00FF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60" name="object 22460"/>
            <p:cNvSpPr/>
            <p:nvPr/>
          </p:nvSpPr>
          <p:spPr>
            <a:xfrm>
              <a:off x="12210643" y="6915911"/>
              <a:ext cx="79375" cy="8890"/>
            </a:xfrm>
            <a:custGeom>
              <a:avLst/>
              <a:gdLst/>
              <a:ahLst/>
              <a:cxnLst/>
              <a:rect l="l" t="t" r="r" b="b"/>
              <a:pathLst>
                <a:path w="79375" h="8890">
                  <a:moveTo>
                    <a:pt x="79248" y="8382"/>
                  </a:moveTo>
                  <a:lnTo>
                    <a:pt x="79248" y="0"/>
                  </a:lnTo>
                  <a:lnTo>
                    <a:pt x="0" y="0"/>
                  </a:lnTo>
                  <a:lnTo>
                    <a:pt x="0" y="8382"/>
                  </a:lnTo>
                  <a:lnTo>
                    <a:pt x="79248" y="8382"/>
                  </a:lnTo>
                  <a:close/>
                </a:path>
              </a:pathLst>
            </a:custGeom>
            <a:solidFill>
              <a:srgbClr val="009D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61" name="object 22461"/>
            <p:cNvSpPr/>
            <p:nvPr/>
          </p:nvSpPr>
          <p:spPr>
            <a:xfrm>
              <a:off x="12210643" y="6914387"/>
              <a:ext cx="79375" cy="11430"/>
            </a:xfrm>
            <a:custGeom>
              <a:avLst/>
              <a:gdLst/>
              <a:ahLst/>
              <a:cxnLst/>
              <a:rect l="l" t="t" r="r" b="b"/>
              <a:pathLst>
                <a:path w="79375" h="11429">
                  <a:moveTo>
                    <a:pt x="79248" y="11430"/>
                  </a:moveTo>
                  <a:lnTo>
                    <a:pt x="79248" y="0"/>
                  </a:lnTo>
                  <a:lnTo>
                    <a:pt x="0" y="0"/>
                  </a:lnTo>
                  <a:lnTo>
                    <a:pt x="0" y="11430"/>
                  </a:lnTo>
                  <a:lnTo>
                    <a:pt x="79248" y="11430"/>
                  </a:lnTo>
                  <a:close/>
                </a:path>
              </a:pathLst>
            </a:custGeom>
            <a:solidFill>
              <a:srgbClr val="00FF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62" name="object 22462"/>
            <p:cNvSpPr/>
            <p:nvPr/>
          </p:nvSpPr>
          <p:spPr>
            <a:xfrm>
              <a:off x="12277699" y="6907529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5">
                  <a:moveTo>
                    <a:pt x="24383" y="19049"/>
                  </a:moveTo>
                  <a:lnTo>
                    <a:pt x="24383" y="12191"/>
                  </a:lnTo>
                  <a:lnTo>
                    <a:pt x="24383" y="5333"/>
                  </a:lnTo>
                  <a:lnTo>
                    <a:pt x="19049" y="0"/>
                  </a:lnTo>
                  <a:lnTo>
                    <a:pt x="5333" y="0"/>
                  </a:lnTo>
                  <a:lnTo>
                    <a:pt x="0" y="5333"/>
                  </a:lnTo>
                  <a:lnTo>
                    <a:pt x="0" y="19049"/>
                  </a:lnTo>
                  <a:lnTo>
                    <a:pt x="5333" y="24383"/>
                  </a:lnTo>
                  <a:lnTo>
                    <a:pt x="19049" y="24383"/>
                  </a:lnTo>
                  <a:lnTo>
                    <a:pt x="24383" y="19049"/>
                  </a:lnTo>
                  <a:close/>
                </a:path>
              </a:pathLst>
            </a:custGeom>
            <a:solidFill>
              <a:srgbClr val="65FF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63" name="object 22463"/>
            <p:cNvSpPr/>
            <p:nvPr/>
          </p:nvSpPr>
          <p:spPr>
            <a:xfrm>
              <a:off x="12278461" y="6908291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29" h="24129">
                  <a:moveTo>
                    <a:pt x="23622" y="11429"/>
                  </a:moveTo>
                  <a:lnTo>
                    <a:pt x="23622" y="5333"/>
                  </a:lnTo>
                  <a:lnTo>
                    <a:pt x="18288" y="0"/>
                  </a:lnTo>
                  <a:lnTo>
                    <a:pt x="11430" y="0"/>
                  </a:lnTo>
                  <a:lnTo>
                    <a:pt x="4572" y="0"/>
                  </a:lnTo>
                  <a:lnTo>
                    <a:pt x="0" y="5333"/>
                  </a:lnTo>
                  <a:lnTo>
                    <a:pt x="0" y="11429"/>
                  </a:lnTo>
                  <a:lnTo>
                    <a:pt x="0" y="18287"/>
                  </a:lnTo>
                  <a:lnTo>
                    <a:pt x="4572" y="23621"/>
                  </a:lnTo>
                  <a:lnTo>
                    <a:pt x="11430" y="23621"/>
                  </a:lnTo>
                  <a:lnTo>
                    <a:pt x="18288" y="23621"/>
                  </a:lnTo>
                  <a:lnTo>
                    <a:pt x="23622" y="18287"/>
                  </a:lnTo>
                  <a:lnTo>
                    <a:pt x="23622" y="11429"/>
                  </a:lnTo>
                  <a:close/>
                </a:path>
              </a:pathLst>
            </a:custGeom>
            <a:ln w="3175">
              <a:solidFill>
                <a:srgbClr val="00AA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64" name="object 22464"/>
            <p:cNvSpPr/>
            <p:nvPr/>
          </p:nvSpPr>
          <p:spPr>
            <a:xfrm>
              <a:off x="11890603" y="6919721"/>
              <a:ext cx="7620" cy="79375"/>
            </a:xfrm>
            <a:custGeom>
              <a:avLst/>
              <a:gdLst/>
              <a:ahLst/>
              <a:cxnLst/>
              <a:rect l="l" t="t" r="r" b="b"/>
              <a:pathLst>
                <a:path w="7620" h="79375">
                  <a:moveTo>
                    <a:pt x="7620" y="79248"/>
                  </a:moveTo>
                  <a:lnTo>
                    <a:pt x="7620" y="0"/>
                  </a:lnTo>
                  <a:lnTo>
                    <a:pt x="0" y="0"/>
                  </a:lnTo>
                  <a:lnTo>
                    <a:pt x="0" y="79248"/>
                  </a:lnTo>
                  <a:lnTo>
                    <a:pt x="7620" y="79248"/>
                  </a:lnTo>
                  <a:close/>
                </a:path>
              </a:pathLst>
            </a:custGeom>
            <a:solidFill>
              <a:srgbClr val="009D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65" name="object 22465"/>
            <p:cNvSpPr/>
            <p:nvPr/>
          </p:nvSpPr>
          <p:spPr>
            <a:xfrm>
              <a:off x="11888317" y="6919721"/>
              <a:ext cx="12700" cy="79375"/>
            </a:xfrm>
            <a:custGeom>
              <a:avLst/>
              <a:gdLst/>
              <a:ahLst/>
              <a:cxnLst/>
              <a:rect l="l" t="t" r="r" b="b"/>
              <a:pathLst>
                <a:path w="12700" h="79375">
                  <a:moveTo>
                    <a:pt x="12191" y="79248"/>
                  </a:moveTo>
                  <a:lnTo>
                    <a:pt x="12191" y="0"/>
                  </a:lnTo>
                  <a:lnTo>
                    <a:pt x="0" y="0"/>
                  </a:lnTo>
                  <a:lnTo>
                    <a:pt x="0" y="79248"/>
                  </a:lnTo>
                  <a:lnTo>
                    <a:pt x="12191" y="79248"/>
                  </a:lnTo>
                  <a:close/>
                </a:path>
              </a:pathLst>
            </a:custGeom>
            <a:solidFill>
              <a:srgbClr val="00FF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66" name="object 22466"/>
            <p:cNvSpPr/>
            <p:nvPr/>
          </p:nvSpPr>
          <p:spPr>
            <a:xfrm>
              <a:off x="11881459" y="6907529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5">
                  <a:moveTo>
                    <a:pt x="24383" y="19049"/>
                  </a:moveTo>
                  <a:lnTo>
                    <a:pt x="24383" y="12191"/>
                  </a:lnTo>
                  <a:lnTo>
                    <a:pt x="24383" y="5333"/>
                  </a:lnTo>
                  <a:lnTo>
                    <a:pt x="19049" y="0"/>
                  </a:lnTo>
                  <a:lnTo>
                    <a:pt x="5333" y="0"/>
                  </a:lnTo>
                  <a:lnTo>
                    <a:pt x="0" y="5333"/>
                  </a:lnTo>
                  <a:lnTo>
                    <a:pt x="0" y="19049"/>
                  </a:lnTo>
                  <a:lnTo>
                    <a:pt x="5333" y="24383"/>
                  </a:lnTo>
                  <a:lnTo>
                    <a:pt x="19049" y="24383"/>
                  </a:lnTo>
                  <a:lnTo>
                    <a:pt x="24383" y="19049"/>
                  </a:lnTo>
                  <a:close/>
                </a:path>
              </a:pathLst>
            </a:custGeom>
            <a:solidFill>
              <a:srgbClr val="65FF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67" name="object 22467"/>
            <p:cNvSpPr/>
            <p:nvPr/>
          </p:nvSpPr>
          <p:spPr>
            <a:xfrm>
              <a:off x="11882221" y="6908291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29" h="24129">
                  <a:moveTo>
                    <a:pt x="23622" y="11429"/>
                  </a:moveTo>
                  <a:lnTo>
                    <a:pt x="23622" y="5333"/>
                  </a:lnTo>
                  <a:lnTo>
                    <a:pt x="18288" y="0"/>
                  </a:lnTo>
                  <a:lnTo>
                    <a:pt x="11430" y="0"/>
                  </a:lnTo>
                  <a:lnTo>
                    <a:pt x="4572" y="0"/>
                  </a:lnTo>
                  <a:lnTo>
                    <a:pt x="0" y="5333"/>
                  </a:lnTo>
                  <a:lnTo>
                    <a:pt x="0" y="11429"/>
                  </a:lnTo>
                  <a:lnTo>
                    <a:pt x="0" y="18287"/>
                  </a:lnTo>
                  <a:lnTo>
                    <a:pt x="4572" y="23621"/>
                  </a:lnTo>
                  <a:lnTo>
                    <a:pt x="11430" y="23621"/>
                  </a:lnTo>
                  <a:lnTo>
                    <a:pt x="18288" y="23621"/>
                  </a:lnTo>
                  <a:lnTo>
                    <a:pt x="23622" y="18287"/>
                  </a:lnTo>
                  <a:lnTo>
                    <a:pt x="23622" y="11429"/>
                  </a:lnTo>
                  <a:close/>
                </a:path>
              </a:pathLst>
            </a:custGeom>
            <a:ln w="3175">
              <a:solidFill>
                <a:srgbClr val="00AA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68" name="object 22468"/>
            <p:cNvSpPr/>
            <p:nvPr/>
          </p:nvSpPr>
          <p:spPr>
            <a:xfrm>
              <a:off x="11973661" y="6915911"/>
              <a:ext cx="71120" cy="8890"/>
            </a:xfrm>
            <a:custGeom>
              <a:avLst/>
              <a:gdLst/>
              <a:ahLst/>
              <a:cxnLst/>
              <a:rect l="l" t="t" r="r" b="b"/>
              <a:pathLst>
                <a:path w="71120" h="8890">
                  <a:moveTo>
                    <a:pt x="0" y="8382"/>
                  </a:moveTo>
                  <a:lnTo>
                    <a:pt x="70865" y="8382"/>
                  </a:lnTo>
                  <a:lnTo>
                    <a:pt x="70865" y="0"/>
                  </a:lnTo>
                  <a:lnTo>
                    <a:pt x="0" y="0"/>
                  </a:lnTo>
                  <a:lnTo>
                    <a:pt x="0" y="8382"/>
                  </a:lnTo>
                  <a:close/>
                </a:path>
              </a:pathLst>
            </a:custGeom>
            <a:solidFill>
              <a:srgbClr val="009D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69" name="object 22469"/>
            <p:cNvSpPr/>
            <p:nvPr/>
          </p:nvSpPr>
          <p:spPr>
            <a:xfrm>
              <a:off x="11973661" y="6914387"/>
              <a:ext cx="71120" cy="11430"/>
            </a:xfrm>
            <a:custGeom>
              <a:avLst/>
              <a:gdLst/>
              <a:ahLst/>
              <a:cxnLst/>
              <a:rect l="l" t="t" r="r" b="b"/>
              <a:pathLst>
                <a:path w="71120" h="11429">
                  <a:moveTo>
                    <a:pt x="0" y="11430"/>
                  </a:moveTo>
                  <a:lnTo>
                    <a:pt x="70865" y="11430"/>
                  </a:lnTo>
                  <a:lnTo>
                    <a:pt x="70865" y="0"/>
                  </a:lnTo>
                  <a:lnTo>
                    <a:pt x="0" y="0"/>
                  </a:lnTo>
                  <a:lnTo>
                    <a:pt x="0" y="11430"/>
                  </a:lnTo>
                  <a:close/>
                </a:path>
              </a:pathLst>
            </a:custGeom>
            <a:solidFill>
              <a:srgbClr val="00FF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70" name="object 22470"/>
            <p:cNvSpPr/>
            <p:nvPr/>
          </p:nvSpPr>
          <p:spPr>
            <a:xfrm>
              <a:off x="11960707" y="6907529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5">
                  <a:moveTo>
                    <a:pt x="24383" y="19049"/>
                  </a:moveTo>
                  <a:lnTo>
                    <a:pt x="24383" y="12191"/>
                  </a:lnTo>
                  <a:lnTo>
                    <a:pt x="24383" y="5333"/>
                  </a:lnTo>
                  <a:lnTo>
                    <a:pt x="19049" y="0"/>
                  </a:lnTo>
                  <a:lnTo>
                    <a:pt x="5333" y="0"/>
                  </a:lnTo>
                  <a:lnTo>
                    <a:pt x="0" y="5333"/>
                  </a:lnTo>
                  <a:lnTo>
                    <a:pt x="0" y="19049"/>
                  </a:lnTo>
                  <a:lnTo>
                    <a:pt x="5333" y="24383"/>
                  </a:lnTo>
                  <a:lnTo>
                    <a:pt x="19049" y="24383"/>
                  </a:lnTo>
                  <a:lnTo>
                    <a:pt x="24383" y="19049"/>
                  </a:lnTo>
                  <a:close/>
                </a:path>
              </a:pathLst>
            </a:custGeom>
            <a:solidFill>
              <a:srgbClr val="65FF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71" name="object 22471"/>
            <p:cNvSpPr/>
            <p:nvPr/>
          </p:nvSpPr>
          <p:spPr>
            <a:xfrm>
              <a:off x="11961469" y="6908291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29" h="24129">
                  <a:moveTo>
                    <a:pt x="23622" y="11429"/>
                  </a:moveTo>
                  <a:lnTo>
                    <a:pt x="23622" y="5333"/>
                  </a:lnTo>
                  <a:lnTo>
                    <a:pt x="18288" y="0"/>
                  </a:lnTo>
                  <a:lnTo>
                    <a:pt x="11430" y="0"/>
                  </a:lnTo>
                  <a:lnTo>
                    <a:pt x="4572" y="0"/>
                  </a:lnTo>
                  <a:lnTo>
                    <a:pt x="0" y="5333"/>
                  </a:lnTo>
                  <a:lnTo>
                    <a:pt x="0" y="11429"/>
                  </a:lnTo>
                  <a:lnTo>
                    <a:pt x="0" y="18287"/>
                  </a:lnTo>
                  <a:lnTo>
                    <a:pt x="4572" y="23621"/>
                  </a:lnTo>
                  <a:lnTo>
                    <a:pt x="11430" y="23621"/>
                  </a:lnTo>
                  <a:lnTo>
                    <a:pt x="18288" y="23621"/>
                  </a:lnTo>
                  <a:lnTo>
                    <a:pt x="23622" y="18287"/>
                  </a:lnTo>
                  <a:lnTo>
                    <a:pt x="23622" y="11429"/>
                  </a:lnTo>
                  <a:close/>
                </a:path>
              </a:pathLst>
            </a:custGeom>
            <a:ln w="3175">
              <a:solidFill>
                <a:srgbClr val="00AA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72" name="object 22472"/>
            <p:cNvSpPr/>
            <p:nvPr/>
          </p:nvSpPr>
          <p:spPr>
            <a:xfrm>
              <a:off x="12132157" y="6915911"/>
              <a:ext cx="78740" cy="8890"/>
            </a:xfrm>
            <a:custGeom>
              <a:avLst/>
              <a:gdLst/>
              <a:ahLst/>
              <a:cxnLst/>
              <a:rect l="l" t="t" r="r" b="b"/>
              <a:pathLst>
                <a:path w="78740" h="8890">
                  <a:moveTo>
                    <a:pt x="78487" y="8382"/>
                  </a:moveTo>
                  <a:lnTo>
                    <a:pt x="78487" y="0"/>
                  </a:lnTo>
                  <a:lnTo>
                    <a:pt x="0" y="0"/>
                  </a:lnTo>
                  <a:lnTo>
                    <a:pt x="0" y="8382"/>
                  </a:lnTo>
                  <a:lnTo>
                    <a:pt x="78487" y="8382"/>
                  </a:lnTo>
                  <a:close/>
                </a:path>
              </a:pathLst>
            </a:custGeom>
            <a:solidFill>
              <a:srgbClr val="009D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73" name="object 22473"/>
            <p:cNvSpPr/>
            <p:nvPr/>
          </p:nvSpPr>
          <p:spPr>
            <a:xfrm>
              <a:off x="12132157" y="6914387"/>
              <a:ext cx="78740" cy="11430"/>
            </a:xfrm>
            <a:custGeom>
              <a:avLst/>
              <a:gdLst/>
              <a:ahLst/>
              <a:cxnLst/>
              <a:rect l="l" t="t" r="r" b="b"/>
              <a:pathLst>
                <a:path w="78740" h="11429">
                  <a:moveTo>
                    <a:pt x="78487" y="11430"/>
                  </a:moveTo>
                  <a:lnTo>
                    <a:pt x="78487" y="0"/>
                  </a:lnTo>
                  <a:lnTo>
                    <a:pt x="0" y="0"/>
                  </a:lnTo>
                  <a:lnTo>
                    <a:pt x="0" y="11430"/>
                  </a:lnTo>
                  <a:lnTo>
                    <a:pt x="78487" y="11430"/>
                  </a:lnTo>
                  <a:close/>
                </a:path>
              </a:pathLst>
            </a:custGeom>
            <a:solidFill>
              <a:srgbClr val="00FF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74" name="object 22474"/>
            <p:cNvSpPr/>
            <p:nvPr/>
          </p:nvSpPr>
          <p:spPr>
            <a:xfrm>
              <a:off x="12198451" y="6907529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5">
                  <a:moveTo>
                    <a:pt x="24383" y="19049"/>
                  </a:moveTo>
                  <a:lnTo>
                    <a:pt x="24383" y="12191"/>
                  </a:lnTo>
                  <a:lnTo>
                    <a:pt x="24383" y="5333"/>
                  </a:lnTo>
                  <a:lnTo>
                    <a:pt x="19049" y="0"/>
                  </a:lnTo>
                  <a:lnTo>
                    <a:pt x="5333" y="0"/>
                  </a:lnTo>
                  <a:lnTo>
                    <a:pt x="0" y="5333"/>
                  </a:lnTo>
                  <a:lnTo>
                    <a:pt x="0" y="19049"/>
                  </a:lnTo>
                  <a:lnTo>
                    <a:pt x="5333" y="24383"/>
                  </a:lnTo>
                  <a:lnTo>
                    <a:pt x="19049" y="24383"/>
                  </a:lnTo>
                  <a:lnTo>
                    <a:pt x="24383" y="19049"/>
                  </a:lnTo>
                  <a:close/>
                </a:path>
              </a:pathLst>
            </a:custGeom>
            <a:solidFill>
              <a:srgbClr val="65FF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75" name="object 22475"/>
            <p:cNvSpPr/>
            <p:nvPr/>
          </p:nvSpPr>
          <p:spPr>
            <a:xfrm>
              <a:off x="12199213" y="6908291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29" h="24129">
                  <a:moveTo>
                    <a:pt x="23622" y="11429"/>
                  </a:moveTo>
                  <a:lnTo>
                    <a:pt x="23622" y="5333"/>
                  </a:lnTo>
                  <a:lnTo>
                    <a:pt x="18288" y="0"/>
                  </a:lnTo>
                  <a:lnTo>
                    <a:pt x="11430" y="0"/>
                  </a:lnTo>
                  <a:lnTo>
                    <a:pt x="4572" y="0"/>
                  </a:lnTo>
                  <a:lnTo>
                    <a:pt x="0" y="5333"/>
                  </a:lnTo>
                  <a:lnTo>
                    <a:pt x="0" y="11429"/>
                  </a:lnTo>
                  <a:lnTo>
                    <a:pt x="0" y="18287"/>
                  </a:lnTo>
                  <a:lnTo>
                    <a:pt x="4572" y="23621"/>
                  </a:lnTo>
                  <a:lnTo>
                    <a:pt x="11430" y="23621"/>
                  </a:lnTo>
                  <a:lnTo>
                    <a:pt x="18288" y="23621"/>
                  </a:lnTo>
                  <a:lnTo>
                    <a:pt x="23622" y="18287"/>
                  </a:lnTo>
                  <a:lnTo>
                    <a:pt x="23622" y="11429"/>
                  </a:lnTo>
                  <a:close/>
                </a:path>
              </a:pathLst>
            </a:custGeom>
            <a:ln w="3175">
              <a:solidFill>
                <a:srgbClr val="00AA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76" name="object 22476"/>
            <p:cNvSpPr/>
            <p:nvPr/>
          </p:nvSpPr>
          <p:spPr>
            <a:xfrm>
              <a:off x="12119203" y="6907529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5">
                  <a:moveTo>
                    <a:pt x="24383" y="19049"/>
                  </a:moveTo>
                  <a:lnTo>
                    <a:pt x="24383" y="12191"/>
                  </a:lnTo>
                  <a:lnTo>
                    <a:pt x="24383" y="5333"/>
                  </a:lnTo>
                  <a:lnTo>
                    <a:pt x="19049" y="0"/>
                  </a:lnTo>
                  <a:lnTo>
                    <a:pt x="5333" y="0"/>
                  </a:lnTo>
                  <a:lnTo>
                    <a:pt x="0" y="5333"/>
                  </a:lnTo>
                  <a:lnTo>
                    <a:pt x="0" y="19049"/>
                  </a:lnTo>
                  <a:lnTo>
                    <a:pt x="5333" y="24383"/>
                  </a:lnTo>
                  <a:lnTo>
                    <a:pt x="19049" y="24383"/>
                  </a:lnTo>
                  <a:lnTo>
                    <a:pt x="24383" y="19049"/>
                  </a:lnTo>
                  <a:close/>
                </a:path>
              </a:pathLst>
            </a:custGeom>
            <a:solidFill>
              <a:srgbClr val="65FF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77" name="object 22477"/>
            <p:cNvSpPr/>
            <p:nvPr/>
          </p:nvSpPr>
          <p:spPr>
            <a:xfrm>
              <a:off x="12119965" y="6908291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29" h="24129">
                  <a:moveTo>
                    <a:pt x="23622" y="11429"/>
                  </a:moveTo>
                  <a:lnTo>
                    <a:pt x="23622" y="5333"/>
                  </a:lnTo>
                  <a:lnTo>
                    <a:pt x="18288" y="0"/>
                  </a:lnTo>
                  <a:lnTo>
                    <a:pt x="11430" y="0"/>
                  </a:lnTo>
                  <a:lnTo>
                    <a:pt x="4572" y="0"/>
                  </a:lnTo>
                  <a:lnTo>
                    <a:pt x="0" y="5333"/>
                  </a:lnTo>
                  <a:lnTo>
                    <a:pt x="0" y="11429"/>
                  </a:lnTo>
                  <a:lnTo>
                    <a:pt x="0" y="18287"/>
                  </a:lnTo>
                  <a:lnTo>
                    <a:pt x="4572" y="23621"/>
                  </a:lnTo>
                  <a:lnTo>
                    <a:pt x="11430" y="23621"/>
                  </a:lnTo>
                  <a:lnTo>
                    <a:pt x="18288" y="23621"/>
                  </a:lnTo>
                  <a:lnTo>
                    <a:pt x="23622" y="18287"/>
                  </a:lnTo>
                  <a:lnTo>
                    <a:pt x="23622" y="11429"/>
                  </a:lnTo>
                  <a:close/>
                </a:path>
              </a:pathLst>
            </a:custGeom>
            <a:ln w="3175">
              <a:solidFill>
                <a:srgbClr val="00AA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78" name="object 22478"/>
            <p:cNvSpPr/>
            <p:nvPr/>
          </p:nvSpPr>
          <p:spPr>
            <a:xfrm>
              <a:off x="11890603" y="7157465"/>
              <a:ext cx="7620" cy="79375"/>
            </a:xfrm>
            <a:custGeom>
              <a:avLst/>
              <a:gdLst/>
              <a:ahLst/>
              <a:cxnLst/>
              <a:rect l="l" t="t" r="r" b="b"/>
              <a:pathLst>
                <a:path w="7620" h="79375">
                  <a:moveTo>
                    <a:pt x="7620" y="79248"/>
                  </a:moveTo>
                  <a:lnTo>
                    <a:pt x="7620" y="0"/>
                  </a:lnTo>
                  <a:lnTo>
                    <a:pt x="0" y="0"/>
                  </a:lnTo>
                  <a:lnTo>
                    <a:pt x="0" y="79248"/>
                  </a:lnTo>
                  <a:lnTo>
                    <a:pt x="7620" y="79248"/>
                  </a:lnTo>
                  <a:close/>
                </a:path>
              </a:pathLst>
            </a:custGeom>
            <a:solidFill>
              <a:srgbClr val="009D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79" name="object 22479"/>
            <p:cNvSpPr/>
            <p:nvPr/>
          </p:nvSpPr>
          <p:spPr>
            <a:xfrm>
              <a:off x="11888317" y="7157465"/>
              <a:ext cx="12700" cy="79375"/>
            </a:xfrm>
            <a:custGeom>
              <a:avLst/>
              <a:gdLst/>
              <a:ahLst/>
              <a:cxnLst/>
              <a:rect l="l" t="t" r="r" b="b"/>
              <a:pathLst>
                <a:path w="12700" h="79375">
                  <a:moveTo>
                    <a:pt x="12191" y="79248"/>
                  </a:moveTo>
                  <a:lnTo>
                    <a:pt x="12191" y="0"/>
                  </a:lnTo>
                  <a:lnTo>
                    <a:pt x="0" y="0"/>
                  </a:lnTo>
                  <a:lnTo>
                    <a:pt x="0" y="79248"/>
                  </a:lnTo>
                  <a:lnTo>
                    <a:pt x="12191" y="79248"/>
                  </a:lnTo>
                  <a:close/>
                </a:path>
              </a:pathLst>
            </a:custGeom>
            <a:solidFill>
              <a:srgbClr val="00FF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80" name="object 22480"/>
            <p:cNvSpPr/>
            <p:nvPr/>
          </p:nvSpPr>
          <p:spPr>
            <a:xfrm>
              <a:off x="11870029" y="7230617"/>
              <a:ext cx="48260" cy="12700"/>
            </a:xfrm>
            <a:custGeom>
              <a:avLst/>
              <a:gdLst/>
              <a:ahLst/>
              <a:cxnLst/>
              <a:rect l="l" t="t" r="r" b="b"/>
              <a:pathLst>
                <a:path w="48259" h="12700">
                  <a:moveTo>
                    <a:pt x="48005" y="12192"/>
                  </a:moveTo>
                  <a:lnTo>
                    <a:pt x="48005" y="0"/>
                  </a:lnTo>
                  <a:lnTo>
                    <a:pt x="0" y="0"/>
                  </a:lnTo>
                  <a:lnTo>
                    <a:pt x="0" y="12192"/>
                  </a:lnTo>
                  <a:lnTo>
                    <a:pt x="48005" y="12192"/>
                  </a:lnTo>
                  <a:close/>
                </a:path>
              </a:pathLst>
            </a:custGeom>
            <a:solidFill>
              <a:srgbClr val="CCCC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81" name="object 22481"/>
            <p:cNvSpPr/>
            <p:nvPr/>
          </p:nvSpPr>
          <p:spPr>
            <a:xfrm>
              <a:off x="11870029" y="7230617"/>
              <a:ext cx="48260" cy="12700"/>
            </a:xfrm>
            <a:custGeom>
              <a:avLst/>
              <a:gdLst/>
              <a:ahLst/>
              <a:cxnLst/>
              <a:rect l="l" t="t" r="r" b="b"/>
              <a:pathLst>
                <a:path w="48259" h="12700">
                  <a:moveTo>
                    <a:pt x="48005" y="12192"/>
                  </a:moveTo>
                  <a:lnTo>
                    <a:pt x="48005" y="0"/>
                  </a:lnTo>
                  <a:lnTo>
                    <a:pt x="0" y="0"/>
                  </a:lnTo>
                  <a:lnTo>
                    <a:pt x="0" y="12192"/>
                  </a:lnTo>
                  <a:lnTo>
                    <a:pt x="48005" y="12192"/>
                  </a:lnTo>
                  <a:close/>
                </a:path>
              </a:pathLst>
            </a:custGeom>
            <a:ln w="4572">
              <a:solidFill>
                <a:srgbClr val="0000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82" name="object 22482"/>
            <p:cNvSpPr/>
            <p:nvPr/>
          </p:nvSpPr>
          <p:spPr>
            <a:xfrm>
              <a:off x="11894413" y="7235189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3810" y="3810"/>
                  </a:moveTo>
                  <a:lnTo>
                    <a:pt x="3810" y="0"/>
                  </a:lnTo>
                  <a:lnTo>
                    <a:pt x="0" y="0"/>
                  </a:lnTo>
                  <a:lnTo>
                    <a:pt x="0" y="3810"/>
                  </a:lnTo>
                  <a:lnTo>
                    <a:pt x="3810" y="3810"/>
                  </a:lnTo>
                  <a:close/>
                </a:path>
              </a:pathLst>
            </a:custGeom>
            <a:solidFill>
              <a:srgbClr val="76767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83" name="object 22483"/>
            <p:cNvSpPr/>
            <p:nvPr/>
          </p:nvSpPr>
          <p:spPr>
            <a:xfrm>
              <a:off x="11894412" y="7235189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3810" y="3810"/>
                  </a:moveTo>
                  <a:lnTo>
                    <a:pt x="3810" y="0"/>
                  </a:lnTo>
                  <a:lnTo>
                    <a:pt x="0" y="0"/>
                  </a:lnTo>
                  <a:lnTo>
                    <a:pt x="0" y="3810"/>
                  </a:lnTo>
                  <a:lnTo>
                    <a:pt x="3810" y="381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84" name="object 22484"/>
            <p:cNvSpPr/>
            <p:nvPr/>
          </p:nvSpPr>
          <p:spPr>
            <a:xfrm>
              <a:off x="11890603" y="7235189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3809" y="3810"/>
                  </a:moveTo>
                  <a:lnTo>
                    <a:pt x="3809" y="0"/>
                  </a:lnTo>
                  <a:lnTo>
                    <a:pt x="0" y="0"/>
                  </a:lnTo>
                  <a:lnTo>
                    <a:pt x="0" y="3810"/>
                  </a:lnTo>
                  <a:lnTo>
                    <a:pt x="3809" y="3810"/>
                  </a:lnTo>
                  <a:close/>
                </a:path>
              </a:pathLst>
            </a:custGeom>
            <a:solidFill>
              <a:srgbClr val="76767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85" name="object 22485"/>
            <p:cNvSpPr/>
            <p:nvPr/>
          </p:nvSpPr>
          <p:spPr>
            <a:xfrm>
              <a:off x="11890603" y="7235189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3809" y="3810"/>
                  </a:moveTo>
                  <a:lnTo>
                    <a:pt x="3809" y="0"/>
                  </a:lnTo>
                  <a:lnTo>
                    <a:pt x="0" y="0"/>
                  </a:lnTo>
                  <a:lnTo>
                    <a:pt x="0" y="3810"/>
                  </a:lnTo>
                  <a:lnTo>
                    <a:pt x="3809" y="381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86" name="object 22486"/>
            <p:cNvSpPr/>
            <p:nvPr/>
          </p:nvSpPr>
          <p:spPr>
            <a:xfrm>
              <a:off x="11881459" y="7223759"/>
              <a:ext cx="24765" cy="25400"/>
            </a:xfrm>
            <a:custGeom>
              <a:avLst/>
              <a:gdLst/>
              <a:ahLst/>
              <a:cxnLst/>
              <a:rect l="l" t="t" r="r" b="b"/>
              <a:pathLst>
                <a:path w="24765" h="25400">
                  <a:moveTo>
                    <a:pt x="24383" y="19049"/>
                  </a:moveTo>
                  <a:lnTo>
                    <a:pt x="24383" y="12953"/>
                  </a:lnTo>
                  <a:lnTo>
                    <a:pt x="24383" y="6095"/>
                  </a:lnTo>
                  <a:lnTo>
                    <a:pt x="19049" y="0"/>
                  </a:lnTo>
                  <a:lnTo>
                    <a:pt x="5333" y="0"/>
                  </a:lnTo>
                  <a:lnTo>
                    <a:pt x="0" y="6095"/>
                  </a:lnTo>
                  <a:lnTo>
                    <a:pt x="0" y="19049"/>
                  </a:lnTo>
                  <a:lnTo>
                    <a:pt x="5333" y="25145"/>
                  </a:lnTo>
                  <a:lnTo>
                    <a:pt x="19049" y="25145"/>
                  </a:lnTo>
                  <a:lnTo>
                    <a:pt x="24383" y="19049"/>
                  </a:lnTo>
                  <a:close/>
                </a:path>
              </a:pathLst>
            </a:custGeom>
            <a:solidFill>
              <a:srgbClr val="65FF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87" name="object 22487"/>
            <p:cNvSpPr/>
            <p:nvPr/>
          </p:nvSpPr>
          <p:spPr>
            <a:xfrm>
              <a:off x="11882221" y="7224521"/>
              <a:ext cx="24130" cy="24765"/>
            </a:xfrm>
            <a:custGeom>
              <a:avLst/>
              <a:gdLst/>
              <a:ahLst/>
              <a:cxnLst/>
              <a:rect l="l" t="t" r="r" b="b"/>
              <a:pathLst>
                <a:path w="24129" h="24765">
                  <a:moveTo>
                    <a:pt x="23622" y="12191"/>
                  </a:moveTo>
                  <a:lnTo>
                    <a:pt x="23622" y="5333"/>
                  </a:lnTo>
                  <a:lnTo>
                    <a:pt x="18288" y="0"/>
                  </a:lnTo>
                  <a:lnTo>
                    <a:pt x="11430" y="0"/>
                  </a:lnTo>
                  <a:lnTo>
                    <a:pt x="4572" y="0"/>
                  </a:lnTo>
                  <a:lnTo>
                    <a:pt x="0" y="5333"/>
                  </a:lnTo>
                  <a:lnTo>
                    <a:pt x="0" y="12191"/>
                  </a:lnTo>
                  <a:lnTo>
                    <a:pt x="0" y="18287"/>
                  </a:lnTo>
                  <a:lnTo>
                    <a:pt x="4572" y="24383"/>
                  </a:lnTo>
                  <a:lnTo>
                    <a:pt x="11430" y="24383"/>
                  </a:lnTo>
                  <a:lnTo>
                    <a:pt x="18288" y="24383"/>
                  </a:lnTo>
                  <a:lnTo>
                    <a:pt x="23622" y="18287"/>
                  </a:lnTo>
                  <a:lnTo>
                    <a:pt x="23622" y="12191"/>
                  </a:lnTo>
                  <a:close/>
                </a:path>
              </a:pathLst>
            </a:custGeom>
            <a:ln w="3175">
              <a:solidFill>
                <a:srgbClr val="00AA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88" name="object 22488"/>
            <p:cNvSpPr/>
            <p:nvPr/>
          </p:nvSpPr>
          <p:spPr>
            <a:xfrm>
              <a:off x="12046813" y="6896099"/>
              <a:ext cx="11430" cy="48260"/>
            </a:xfrm>
            <a:custGeom>
              <a:avLst/>
              <a:gdLst/>
              <a:ahLst/>
              <a:cxnLst/>
              <a:rect l="l" t="t" r="r" b="b"/>
              <a:pathLst>
                <a:path w="11429" h="48259">
                  <a:moveTo>
                    <a:pt x="11430" y="48005"/>
                  </a:moveTo>
                  <a:lnTo>
                    <a:pt x="11430" y="0"/>
                  </a:lnTo>
                  <a:lnTo>
                    <a:pt x="0" y="0"/>
                  </a:lnTo>
                  <a:lnTo>
                    <a:pt x="0" y="48005"/>
                  </a:lnTo>
                  <a:lnTo>
                    <a:pt x="11430" y="48005"/>
                  </a:lnTo>
                  <a:close/>
                </a:path>
              </a:pathLst>
            </a:custGeom>
            <a:ln w="4572">
              <a:solidFill>
                <a:srgbClr val="0000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89" name="object 22489"/>
            <p:cNvSpPr/>
            <p:nvPr/>
          </p:nvSpPr>
          <p:spPr>
            <a:xfrm>
              <a:off x="12050623" y="6915911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3809" y="3810"/>
                  </a:moveTo>
                  <a:lnTo>
                    <a:pt x="3809" y="0"/>
                  </a:lnTo>
                  <a:lnTo>
                    <a:pt x="0" y="0"/>
                  </a:lnTo>
                  <a:lnTo>
                    <a:pt x="0" y="3810"/>
                  </a:lnTo>
                  <a:lnTo>
                    <a:pt x="3809" y="3810"/>
                  </a:lnTo>
                  <a:close/>
                </a:path>
              </a:pathLst>
            </a:custGeom>
            <a:solidFill>
              <a:srgbClr val="76767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90" name="object 22490"/>
            <p:cNvSpPr/>
            <p:nvPr/>
          </p:nvSpPr>
          <p:spPr>
            <a:xfrm>
              <a:off x="12050624" y="6915911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3809" y="3810"/>
                  </a:moveTo>
                  <a:lnTo>
                    <a:pt x="3809" y="0"/>
                  </a:lnTo>
                  <a:lnTo>
                    <a:pt x="0" y="0"/>
                  </a:lnTo>
                  <a:lnTo>
                    <a:pt x="0" y="3810"/>
                  </a:lnTo>
                  <a:lnTo>
                    <a:pt x="3809" y="381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91" name="object 22491"/>
            <p:cNvSpPr/>
            <p:nvPr/>
          </p:nvSpPr>
          <p:spPr>
            <a:xfrm>
              <a:off x="12050623" y="6919721"/>
              <a:ext cx="3810" cy="5080"/>
            </a:xfrm>
            <a:custGeom>
              <a:avLst/>
              <a:gdLst/>
              <a:ahLst/>
              <a:cxnLst/>
              <a:rect l="l" t="t" r="r" b="b"/>
              <a:pathLst>
                <a:path w="3809" h="5079">
                  <a:moveTo>
                    <a:pt x="3809" y="4571"/>
                  </a:moveTo>
                  <a:lnTo>
                    <a:pt x="3809" y="0"/>
                  </a:lnTo>
                  <a:lnTo>
                    <a:pt x="0" y="0"/>
                  </a:lnTo>
                  <a:lnTo>
                    <a:pt x="0" y="4571"/>
                  </a:lnTo>
                  <a:lnTo>
                    <a:pt x="3809" y="4571"/>
                  </a:lnTo>
                  <a:close/>
                </a:path>
              </a:pathLst>
            </a:custGeom>
            <a:solidFill>
              <a:srgbClr val="76767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92" name="object 22492"/>
            <p:cNvSpPr/>
            <p:nvPr/>
          </p:nvSpPr>
          <p:spPr>
            <a:xfrm>
              <a:off x="12050624" y="6919721"/>
              <a:ext cx="3810" cy="5080"/>
            </a:xfrm>
            <a:custGeom>
              <a:avLst/>
              <a:gdLst/>
              <a:ahLst/>
              <a:cxnLst/>
              <a:rect l="l" t="t" r="r" b="b"/>
              <a:pathLst>
                <a:path w="3809" h="5079">
                  <a:moveTo>
                    <a:pt x="3809" y="4571"/>
                  </a:moveTo>
                  <a:lnTo>
                    <a:pt x="3809" y="0"/>
                  </a:lnTo>
                  <a:lnTo>
                    <a:pt x="0" y="0"/>
                  </a:lnTo>
                  <a:lnTo>
                    <a:pt x="0" y="4571"/>
                  </a:lnTo>
                  <a:lnTo>
                    <a:pt x="3809" y="457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93" name="object 22493"/>
            <p:cNvSpPr/>
            <p:nvPr/>
          </p:nvSpPr>
          <p:spPr>
            <a:xfrm>
              <a:off x="12039955" y="6907529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5">
                  <a:moveTo>
                    <a:pt x="24383" y="19049"/>
                  </a:moveTo>
                  <a:lnTo>
                    <a:pt x="24383" y="12191"/>
                  </a:lnTo>
                  <a:lnTo>
                    <a:pt x="24383" y="5333"/>
                  </a:lnTo>
                  <a:lnTo>
                    <a:pt x="19049" y="0"/>
                  </a:lnTo>
                  <a:lnTo>
                    <a:pt x="5333" y="0"/>
                  </a:lnTo>
                  <a:lnTo>
                    <a:pt x="0" y="5333"/>
                  </a:lnTo>
                  <a:lnTo>
                    <a:pt x="0" y="19049"/>
                  </a:lnTo>
                  <a:lnTo>
                    <a:pt x="5333" y="24383"/>
                  </a:lnTo>
                  <a:lnTo>
                    <a:pt x="19049" y="24383"/>
                  </a:lnTo>
                  <a:lnTo>
                    <a:pt x="24383" y="19049"/>
                  </a:lnTo>
                  <a:close/>
                </a:path>
              </a:pathLst>
            </a:custGeom>
            <a:solidFill>
              <a:srgbClr val="65FF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94" name="object 22494"/>
            <p:cNvSpPr/>
            <p:nvPr/>
          </p:nvSpPr>
          <p:spPr>
            <a:xfrm>
              <a:off x="12040717" y="6908291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29" h="24129">
                  <a:moveTo>
                    <a:pt x="23622" y="11429"/>
                  </a:moveTo>
                  <a:lnTo>
                    <a:pt x="23622" y="5333"/>
                  </a:lnTo>
                  <a:lnTo>
                    <a:pt x="18288" y="0"/>
                  </a:lnTo>
                  <a:lnTo>
                    <a:pt x="11430" y="0"/>
                  </a:lnTo>
                  <a:lnTo>
                    <a:pt x="4572" y="0"/>
                  </a:lnTo>
                  <a:lnTo>
                    <a:pt x="0" y="5333"/>
                  </a:lnTo>
                  <a:lnTo>
                    <a:pt x="0" y="11429"/>
                  </a:lnTo>
                  <a:lnTo>
                    <a:pt x="0" y="18287"/>
                  </a:lnTo>
                  <a:lnTo>
                    <a:pt x="4572" y="23621"/>
                  </a:lnTo>
                  <a:lnTo>
                    <a:pt x="11430" y="23621"/>
                  </a:lnTo>
                  <a:lnTo>
                    <a:pt x="18288" y="23621"/>
                  </a:lnTo>
                  <a:lnTo>
                    <a:pt x="23622" y="18287"/>
                  </a:lnTo>
                  <a:lnTo>
                    <a:pt x="23622" y="11429"/>
                  </a:lnTo>
                  <a:close/>
                </a:path>
              </a:pathLst>
            </a:custGeom>
            <a:ln w="3175">
              <a:solidFill>
                <a:srgbClr val="00AA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95" name="object 22495"/>
            <p:cNvSpPr/>
            <p:nvPr/>
          </p:nvSpPr>
          <p:spPr>
            <a:xfrm>
              <a:off x="12363044" y="6896099"/>
              <a:ext cx="12700" cy="48260"/>
            </a:xfrm>
            <a:custGeom>
              <a:avLst/>
              <a:gdLst/>
              <a:ahLst/>
              <a:cxnLst/>
              <a:rect l="l" t="t" r="r" b="b"/>
              <a:pathLst>
                <a:path w="12700" h="48259">
                  <a:moveTo>
                    <a:pt x="12191" y="48005"/>
                  </a:moveTo>
                  <a:lnTo>
                    <a:pt x="12191" y="0"/>
                  </a:lnTo>
                  <a:lnTo>
                    <a:pt x="0" y="0"/>
                  </a:lnTo>
                  <a:lnTo>
                    <a:pt x="0" y="48005"/>
                  </a:lnTo>
                  <a:lnTo>
                    <a:pt x="12191" y="48005"/>
                  </a:lnTo>
                  <a:close/>
                </a:path>
              </a:pathLst>
            </a:custGeom>
            <a:ln w="4572">
              <a:solidFill>
                <a:srgbClr val="0000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96" name="object 22496"/>
            <p:cNvSpPr/>
            <p:nvPr/>
          </p:nvSpPr>
          <p:spPr>
            <a:xfrm>
              <a:off x="12367615" y="6915911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3809" y="3810"/>
                  </a:moveTo>
                  <a:lnTo>
                    <a:pt x="3809" y="0"/>
                  </a:lnTo>
                  <a:lnTo>
                    <a:pt x="0" y="0"/>
                  </a:lnTo>
                  <a:lnTo>
                    <a:pt x="0" y="3810"/>
                  </a:lnTo>
                  <a:lnTo>
                    <a:pt x="3809" y="3810"/>
                  </a:lnTo>
                  <a:close/>
                </a:path>
              </a:pathLst>
            </a:custGeom>
            <a:solidFill>
              <a:srgbClr val="76767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97" name="object 22497"/>
            <p:cNvSpPr/>
            <p:nvPr/>
          </p:nvSpPr>
          <p:spPr>
            <a:xfrm>
              <a:off x="12367615" y="6915911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3809" y="3810"/>
                  </a:moveTo>
                  <a:lnTo>
                    <a:pt x="3809" y="0"/>
                  </a:lnTo>
                  <a:lnTo>
                    <a:pt x="0" y="0"/>
                  </a:lnTo>
                  <a:lnTo>
                    <a:pt x="0" y="3810"/>
                  </a:lnTo>
                  <a:lnTo>
                    <a:pt x="3809" y="381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98" name="object 22498"/>
            <p:cNvSpPr/>
            <p:nvPr/>
          </p:nvSpPr>
          <p:spPr>
            <a:xfrm>
              <a:off x="12367615" y="6919721"/>
              <a:ext cx="3810" cy="5080"/>
            </a:xfrm>
            <a:custGeom>
              <a:avLst/>
              <a:gdLst/>
              <a:ahLst/>
              <a:cxnLst/>
              <a:rect l="l" t="t" r="r" b="b"/>
              <a:pathLst>
                <a:path w="3809" h="5079">
                  <a:moveTo>
                    <a:pt x="3809" y="4571"/>
                  </a:moveTo>
                  <a:lnTo>
                    <a:pt x="3809" y="0"/>
                  </a:lnTo>
                  <a:lnTo>
                    <a:pt x="0" y="0"/>
                  </a:lnTo>
                  <a:lnTo>
                    <a:pt x="0" y="4571"/>
                  </a:lnTo>
                  <a:lnTo>
                    <a:pt x="3809" y="4571"/>
                  </a:lnTo>
                  <a:close/>
                </a:path>
              </a:pathLst>
            </a:custGeom>
            <a:solidFill>
              <a:srgbClr val="76767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99" name="object 22499"/>
            <p:cNvSpPr/>
            <p:nvPr/>
          </p:nvSpPr>
          <p:spPr>
            <a:xfrm>
              <a:off x="12367615" y="6919721"/>
              <a:ext cx="3810" cy="5080"/>
            </a:xfrm>
            <a:custGeom>
              <a:avLst/>
              <a:gdLst/>
              <a:ahLst/>
              <a:cxnLst/>
              <a:rect l="l" t="t" r="r" b="b"/>
              <a:pathLst>
                <a:path w="3809" h="5079">
                  <a:moveTo>
                    <a:pt x="3809" y="4571"/>
                  </a:moveTo>
                  <a:lnTo>
                    <a:pt x="3809" y="0"/>
                  </a:lnTo>
                  <a:lnTo>
                    <a:pt x="0" y="0"/>
                  </a:lnTo>
                  <a:lnTo>
                    <a:pt x="0" y="4571"/>
                  </a:lnTo>
                  <a:lnTo>
                    <a:pt x="3809" y="457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00" name="object 22500"/>
            <p:cNvSpPr/>
            <p:nvPr/>
          </p:nvSpPr>
          <p:spPr>
            <a:xfrm>
              <a:off x="12356947" y="6907529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5">
                  <a:moveTo>
                    <a:pt x="24383" y="19049"/>
                  </a:moveTo>
                  <a:lnTo>
                    <a:pt x="24383" y="12191"/>
                  </a:lnTo>
                  <a:lnTo>
                    <a:pt x="24383" y="5333"/>
                  </a:lnTo>
                  <a:lnTo>
                    <a:pt x="19049" y="0"/>
                  </a:lnTo>
                  <a:lnTo>
                    <a:pt x="5333" y="0"/>
                  </a:lnTo>
                  <a:lnTo>
                    <a:pt x="0" y="5333"/>
                  </a:lnTo>
                  <a:lnTo>
                    <a:pt x="0" y="19049"/>
                  </a:lnTo>
                  <a:lnTo>
                    <a:pt x="5333" y="24383"/>
                  </a:lnTo>
                  <a:lnTo>
                    <a:pt x="19049" y="24383"/>
                  </a:lnTo>
                  <a:lnTo>
                    <a:pt x="24383" y="19049"/>
                  </a:lnTo>
                  <a:close/>
                </a:path>
              </a:pathLst>
            </a:custGeom>
            <a:solidFill>
              <a:srgbClr val="65FF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01" name="object 22501"/>
            <p:cNvSpPr/>
            <p:nvPr/>
          </p:nvSpPr>
          <p:spPr>
            <a:xfrm>
              <a:off x="12357709" y="6908291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29" h="24129">
                  <a:moveTo>
                    <a:pt x="23622" y="11429"/>
                  </a:moveTo>
                  <a:lnTo>
                    <a:pt x="23622" y="5333"/>
                  </a:lnTo>
                  <a:lnTo>
                    <a:pt x="18288" y="0"/>
                  </a:lnTo>
                  <a:lnTo>
                    <a:pt x="11430" y="0"/>
                  </a:lnTo>
                  <a:lnTo>
                    <a:pt x="4572" y="0"/>
                  </a:lnTo>
                  <a:lnTo>
                    <a:pt x="0" y="5333"/>
                  </a:lnTo>
                  <a:lnTo>
                    <a:pt x="0" y="11429"/>
                  </a:lnTo>
                  <a:lnTo>
                    <a:pt x="0" y="18287"/>
                  </a:lnTo>
                  <a:lnTo>
                    <a:pt x="4572" y="23621"/>
                  </a:lnTo>
                  <a:lnTo>
                    <a:pt x="11430" y="23621"/>
                  </a:lnTo>
                  <a:lnTo>
                    <a:pt x="18288" y="23621"/>
                  </a:lnTo>
                  <a:lnTo>
                    <a:pt x="23622" y="18287"/>
                  </a:lnTo>
                  <a:lnTo>
                    <a:pt x="23622" y="11429"/>
                  </a:lnTo>
                  <a:close/>
                </a:path>
              </a:pathLst>
            </a:custGeom>
            <a:ln w="3175">
              <a:solidFill>
                <a:srgbClr val="00AA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02" name="object 22502"/>
            <p:cNvSpPr/>
            <p:nvPr/>
          </p:nvSpPr>
          <p:spPr>
            <a:xfrm>
              <a:off x="11992711" y="7086599"/>
              <a:ext cx="144145" cy="36195"/>
            </a:xfrm>
            <a:custGeom>
              <a:avLst/>
              <a:gdLst/>
              <a:ahLst/>
              <a:cxnLst/>
              <a:rect l="l" t="t" r="r" b="b"/>
              <a:pathLst>
                <a:path w="144145" h="36195">
                  <a:moveTo>
                    <a:pt x="144018" y="35812"/>
                  </a:moveTo>
                  <a:lnTo>
                    <a:pt x="144018" y="0"/>
                  </a:lnTo>
                  <a:lnTo>
                    <a:pt x="0" y="0"/>
                  </a:lnTo>
                  <a:lnTo>
                    <a:pt x="0" y="35812"/>
                  </a:lnTo>
                  <a:lnTo>
                    <a:pt x="144018" y="35812"/>
                  </a:lnTo>
                  <a:close/>
                </a:path>
              </a:pathLst>
            </a:custGeom>
            <a:solidFill>
              <a:srgbClr val="F7EEE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03" name="object 22503"/>
            <p:cNvSpPr/>
            <p:nvPr/>
          </p:nvSpPr>
          <p:spPr>
            <a:xfrm>
              <a:off x="11992711" y="7086600"/>
              <a:ext cx="144145" cy="36195"/>
            </a:xfrm>
            <a:custGeom>
              <a:avLst/>
              <a:gdLst/>
              <a:ahLst/>
              <a:cxnLst/>
              <a:rect l="l" t="t" r="r" b="b"/>
              <a:pathLst>
                <a:path w="144145" h="36195">
                  <a:moveTo>
                    <a:pt x="144018" y="35812"/>
                  </a:moveTo>
                  <a:lnTo>
                    <a:pt x="144018" y="0"/>
                  </a:lnTo>
                  <a:lnTo>
                    <a:pt x="0" y="0"/>
                  </a:lnTo>
                  <a:lnTo>
                    <a:pt x="0" y="35812"/>
                  </a:lnTo>
                  <a:lnTo>
                    <a:pt x="144018" y="35812"/>
                  </a:lnTo>
                  <a:close/>
                </a:path>
              </a:pathLst>
            </a:custGeom>
            <a:ln w="838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04" name="object 22504"/>
            <p:cNvSpPr/>
            <p:nvPr/>
          </p:nvSpPr>
          <p:spPr>
            <a:xfrm>
              <a:off x="11992711" y="7050785"/>
              <a:ext cx="144145" cy="36195"/>
            </a:xfrm>
            <a:custGeom>
              <a:avLst/>
              <a:gdLst/>
              <a:ahLst/>
              <a:cxnLst/>
              <a:rect l="l" t="t" r="r" b="b"/>
              <a:pathLst>
                <a:path w="144145" h="36195">
                  <a:moveTo>
                    <a:pt x="144018" y="35815"/>
                  </a:moveTo>
                  <a:lnTo>
                    <a:pt x="144018" y="0"/>
                  </a:lnTo>
                  <a:lnTo>
                    <a:pt x="0" y="0"/>
                  </a:lnTo>
                  <a:lnTo>
                    <a:pt x="0" y="35815"/>
                  </a:lnTo>
                  <a:lnTo>
                    <a:pt x="144018" y="35815"/>
                  </a:lnTo>
                  <a:close/>
                </a:path>
              </a:pathLst>
            </a:custGeom>
            <a:solidFill>
              <a:srgbClr val="F7EEE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05" name="object 22505"/>
            <p:cNvSpPr/>
            <p:nvPr/>
          </p:nvSpPr>
          <p:spPr>
            <a:xfrm>
              <a:off x="11992711" y="7050784"/>
              <a:ext cx="144145" cy="36195"/>
            </a:xfrm>
            <a:custGeom>
              <a:avLst/>
              <a:gdLst/>
              <a:ahLst/>
              <a:cxnLst/>
              <a:rect l="l" t="t" r="r" b="b"/>
              <a:pathLst>
                <a:path w="144145" h="36195">
                  <a:moveTo>
                    <a:pt x="144018" y="35815"/>
                  </a:moveTo>
                  <a:lnTo>
                    <a:pt x="144018" y="0"/>
                  </a:lnTo>
                  <a:lnTo>
                    <a:pt x="0" y="0"/>
                  </a:lnTo>
                  <a:lnTo>
                    <a:pt x="0" y="35815"/>
                  </a:lnTo>
                  <a:lnTo>
                    <a:pt x="144018" y="35815"/>
                  </a:lnTo>
                  <a:close/>
                </a:path>
              </a:pathLst>
            </a:custGeom>
            <a:ln w="838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06" name="object 22506"/>
            <p:cNvSpPr/>
            <p:nvPr/>
          </p:nvSpPr>
          <p:spPr>
            <a:xfrm>
              <a:off x="11992711" y="7086599"/>
              <a:ext cx="144145" cy="36195"/>
            </a:xfrm>
            <a:custGeom>
              <a:avLst/>
              <a:gdLst/>
              <a:ahLst/>
              <a:cxnLst/>
              <a:rect l="l" t="t" r="r" b="b"/>
              <a:pathLst>
                <a:path w="144145" h="36195">
                  <a:moveTo>
                    <a:pt x="144018" y="35812"/>
                  </a:moveTo>
                  <a:lnTo>
                    <a:pt x="144018" y="0"/>
                  </a:lnTo>
                  <a:lnTo>
                    <a:pt x="0" y="0"/>
                  </a:lnTo>
                  <a:lnTo>
                    <a:pt x="0" y="35812"/>
                  </a:lnTo>
                  <a:lnTo>
                    <a:pt x="144018" y="35812"/>
                  </a:lnTo>
                  <a:close/>
                </a:path>
              </a:pathLst>
            </a:custGeom>
            <a:solidFill>
              <a:srgbClr val="F7EEE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07" name="object 22507"/>
            <p:cNvSpPr/>
            <p:nvPr/>
          </p:nvSpPr>
          <p:spPr>
            <a:xfrm>
              <a:off x="11992711" y="7086600"/>
              <a:ext cx="144145" cy="36195"/>
            </a:xfrm>
            <a:custGeom>
              <a:avLst/>
              <a:gdLst/>
              <a:ahLst/>
              <a:cxnLst/>
              <a:rect l="l" t="t" r="r" b="b"/>
              <a:pathLst>
                <a:path w="144145" h="36195">
                  <a:moveTo>
                    <a:pt x="144018" y="35812"/>
                  </a:moveTo>
                  <a:lnTo>
                    <a:pt x="144018" y="0"/>
                  </a:lnTo>
                  <a:lnTo>
                    <a:pt x="0" y="0"/>
                  </a:lnTo>
                  <a:lnTo>
                    <a:pt x="0" y="35812"/>
                  </a:lnTo>
                  <a:lnTo>
                    <a:pt x="144018" y="35812"/>
                  </a:lnTo>
                  <a:close/>
                </a:path>
              </a:pathLst>
            </a:custGeom>
            <a:ln w="838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08" name="object 22508"/>
            <p:cNvSpPr/>
            <p:nvPr/>
          </p:nvSpPr>
          <p:spPr>
            <a:xfrm>
              <a:off x="12078817" y="7010399"/>
              <a:ext cx="40005" cy="40640"/>
            </a:xfrm>
            <a:custGeom>
              <a:avLst/>
              <a:gdLst/>
              <a:ahLst/>
              <a:cxnLst/>
              <a:rect l="l" t="t" r="r" b="b"/>
              <a:pathLst>
                <a:path w="40004" h="40640">
                  <a:moveTo>
                    <a:pt x="39624" y="40384"/>
                  </a:moveTo>
                  <a:lnTo>
                    <a:pt x="39624" y="0"/>
                  </a:lnTo>
                  <a:lnTo>
                    <a:pt x="0" y="0"/>
                  </a:lnTo>
                  <a:lnTo>
                    <a:pt x="0" y="40384"/>
                  </a:lnTo>
                  <a:lnTo>
                    <a:pt x="39624" y="40384"/>
                  </a:lnTo>
                  <a:close/>
                </a:path>
              </a:pathLst>
            </a:custGeom>
            <a:solidFill>
              <a:srgbClr val="F7EEE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09" name="object 22509"/>
            <p:cNvSpPr/>
            <p:nvPr/>
          </p:nvSpPr>
          <p:spPr>
            <a:xfrm>
              <a:off x="12078817" y="7010400"/>
              <a:ext cx="40005" cy="40640"/>
            </a:xfrm>
            <a:custGeom>
              <a:avLst/>
              <a:gdLst/>
              <a:ahLst/>
              <a:cxnLst/>
              <a:rect l="l" t="t" r="r" b="b"/>
              <a:pathLst>
                <a:path w="40004" h="40640">
                  <a:moveTo>
                    <a:pt x="39624" y="40384"/>
                  </a:moveTo>
                  <a:lnTo>
                    <a:pt x="39624" y="0"/>
                  </a:lnTo>
                  <a:lnTo>
                    <a:pt x="0" y="0"/>
                  </a:lnTo>
                  <a:lnTo>
                    <a:pt x="0" y="40384"/>
                  </a:lnTo>
                  <a:lnTo>
                    <a:pt x="39624" y="40384"/>
                  </a:lnTo>
                  <a:close/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10" name="object 22510"/>
            <p:cNvSpPr/>
            <p:nvPr/>
          </p:nvSpPr>
          <p:spPr>
            <a:xfrm>
              <a:off x="12078817" y="7020305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4">
                  <a:moveTo>
                    <a:pt x="39624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11" name="object 22511"/>
            <p:cNvSpPr/>
            <p:nvPr/>
          </p:nvSpPr>
          <p:spPr>
            <a:xfrm>
              <a:off x="12008713" y="7010399"/>
              <a:ext cx="40005" cy="40640"/>
            </a:xfrm>
            <a:custGeom>
              <a:avLst/>
              <a:gdLst/>
              <a:ahLst/>
              <a:cxnLst/>
              <a:rect l="l" t="t" r="r" b="b"/>
              <a:pathLst>
                <a:path w="40004" h="40640">
                  <a:moveTo>
                    <a:pt x="39624" y="40384"/>
                  </a:moveTo>
                  <a:lnTo>
                    <a:pt x="39624" y="0"/>
                  </a:lnTo>
                  <a:lnTo>
                    <a:pt x="0" y="0"/>
                  </a:lnTo>
                  <a:lnTo>
                    <a:pt x="0" y="40384"/>
                  </a:lnTo>
                  <a:lnTo>
                    <a:pt x="39624" y="40384"/>
                  </a:lnTo>
                  <a:close/>
                </a:path>
              </a:pathLst>
            </a:custGeom>
            <a:solidFill>
              <a:srgbClr val="F7EEE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12" name="object 22512"/>
            <p:cNvSpPr/>
            <p:nvPr/>
          </p:nvSpPr>
          <p:spPr>
            <a:xfrm>
              <a:off x="12008713" y="7010400"/>
              <a:ext cx="40005" cy="40640"/>
            </a:xfrm>
            <a:custGeom>
              <a:avLst/>
              <a:gdLst/>
              <a:ahLst/>
              <a:cxnLst/>
              <a:rect l="l" t="t" r="r" b="b"/>
              <a:pathLst>
                <a:path w="40004" h="40640">
                  <a:moveTo>
                    <a:pt x="39624" y="40384"/>
                  </a:moveTo>
                  <a:lnTo>
                    <a:pt x="39624" y="0"/>
                  </a:lnTo>
                  <a:lnTo>
                    <a:pt x="0" y="0"/>
                  </a:lnTo>
                  <a:lnTo>
                    <a:pt x="0" y="40384"/>
                  </a:lnTo>
                  <a:lnTo>
                    <a:pt x="39624" y="40384"/>
                  </a:lnTo>
                  <a:close/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13" name="object 22513"/>
            <p:cNvSpPr/>
            <p:nvPr/>
          </p:nvSpPr>
          <p:spPr>
            <a:xfrm>
              <a:off x="12008713" y="7020305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4">
                  <a:moveTo>
                    <a:pt x="39624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14" name="object 22514"/>
            <p:cNvSpPr/>
            <p:nvPr/>
          </p:nvSpPr>
          <p:spPr>
            <a:xfrm>
              <a:off x="12078817" y="7122413"/>
              <a:ext cx="40005" cy="40640"/>
            </a:xfrm>
            <a:custGeom>
              <a:avLst/>
              <a:gdLst/>
              <a:ahLst/>
              <a:cxnLst/>
              <a:rect l="l" t="t" r="r" b="b"/>
              <a:pathLst>
                <a:path w="40004" h="40640">
                  <a:moveTo>
                    <a:pt x="39624" y="40387"/>
                  </a:moveTo>
                  <a:lnTo>
                    <a:pt x="39624" y="0"/>
                  </a:lnTo>
                  <a:lnTo>
                    <a:pt x="0" y="0"/>
                  </a:lnTo>
                  <a:lnTo>
                    <a:pt x="0" y="40387"/>
                  </a:lnTo>
                  <a:lnTo>
                    <a:pt x="39624" y="40387"/>
                  </a:lnTo>
                  <a:close/>
                </a:path>
              </a:pathLst>
            </a:custGeom>
            <a:solidFill>
              <a:srgbClr val="F7EEE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15" name="object 22515"/>
            <p:cNvSpPr/>
            <p:nvPr/>
          </p:nvSpPr>
          <p:spPr>
            <a:xfrm>
              <a:off x="12078817" y="7122412"/>
              <a:ext cx="40005" cy="40640"/>
            </a:xfrm>
            <a:custGeom>
              <a:avLst/>
              <a:gdLst/>
              <a:ahLst/>
              <a:cxnLst/>
              <a:rect l="l" t="t" r="r" b="b"/>
              <a:pathLst>
                <a:path w="40004" h="40640">
                  <a:moveTo>
                    <a:pt x="39624" y="40387"/>
                  </a:moveTo>
                  <a:lnTo>
                    <a:pt x="39624" y="0"/>
                  </a:lnTo>
                  <a:lnTo>
                    <a:pt x="0" y="0"/>
                  </a:lnTo>
                  <a:lnTo>
                    <a:pt x="0" y="40387"/>
                  </a:lnTo>
                  <a:lnTo>
                    <a:pt x="39624" y="40387"/>
                  </a:lnTo>
                  <a:close/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16" name="object 22516"/>
            <p:cNvSpPr/>
            <p:nvPr/>
          </p:nvSpPr>
          <p:spPr>
            <a:xfrm>
              <a:off x="12078817" y="7152131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4">
                  <a:moveTo>
                    <a:pt x="39624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17" name="object 22517"/>
            <p:cNvSpPr/>
            <p:nvPr/>
          </p:nvSpPr>
          <p:spPr>
            <a:xfrm>
              <a:off x="12008713" y="7122413"/>
              <a:ext cx="40005" cy="40640"/>
            </a:xfrm>
            <a:custGeom>
              <a:avLst/>
              <a:gdLst/>
              <a:ahLst/>
              <a:cxnLst/>
              <a:rect l="l" t="t" r="r" b="b"/>
              <a:pathLst>
                <a:path w="40004" h="40640">
                  <a:moveTo>
                    <a:pt x="39624" y="40387"/>
                  </a:moveTo>
                  <a:lnTo>
                    <a:pt x="39624" y="0"/>
                  </a:lnTo>
                  <a:lnTo>
                    <a:pt x="0" y="0"/>
                  </a:lnTo>
                  <a:lnTo>
                    <a:pt x="0" y="40387"/>
                  </a:lnTo>
                  <a:lnTo>
                    <a:pt x="39624" y="40387"/>
                  </a:lnTo>
                  <a:close/>
                </a:path>
              </a:pathLst>
            </a:custGeom>
            <a:solidFill>
              <a:srgbClr val="F7EEE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18" name="object 22518"/>
            <p:cNvSpPr/>
            <p:nvPr/>
          </p:nvSpPr>
          <p:spPr>
            <a:xfrm>
              <a:off x="12008713" y="7122412"/>
              <a:ext cx="40005" cy="40640"/>
            </a:xfrm>
            <a:custGeom>
              <a:avLst/>
              <a:gdLst/>
              <a:ahLst/>
              <a:cxnLst/>
              <a:rect l="l" t="t" r="r" b="b"/>
              <a:pathLst>
                <a:path w="40004" h="40640">
                  <a:moveTo>
                    <a:pt x="39624" y="40387"/>
                  </a:moveTo>
                  <a:lnTo>
                    <a:pt x="39624" y="0"/>
                  </a:lnTo>
                  <a:lnTo>
                    <a:pt x="0" y="0"/>
                  </a:lnTo>
                  <a:lnTo>
                    <a:pt x="0" y="40387"/>
                  </a:lnTo>
                  <a:lnTo>
                    <a:pt x="39624" y="40387"/>
                  </a:lnTo>
                  <a:close/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19" name="object 22519"/>
            <p:cNvSpPr/>
            <p:nvPr/>
          </p:nvSpPr>
          <p:spPr>
            <a:xfrm>
              <a:off x="12008713" y="7152131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4">
                  <a:moveTo>
                    <a:pt x="39624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20" name="object 22520"/>
            <p:cNvSpPr/>
            <p:nvPr/>
          </p:nvSpPr>
          <p:spPr>
            <a:xfrm>
              <a:off x="11919052" y="7242809"/>
              <a:ext cx="309880" cy="152400"/>
            </a:xfrm>
            <a:custGeom>
              <a:avLst/>
              <a:gdLst/>
              <a:ahLst/>
              <a:cxnLst/>
              <a:rect l="l" t="t" r="r" b="b"/>
              <a:pathLst>
                <a:path w="309879" h="152400">
                  <a:moveTo>
                    <a:pt x="309880" y="0"/>
                  </a:moveTo>
                  <a:lnTo>
                    <a:pt x="232410" y="0"/>
                  </a:lnTo>
                  <a:lnTo>
                    <a:pt x="77470" y="0"/>
                  </a:lnTo>
                  <a:lnTo>
                    <a:pt x="0" y="0"/>
                  </a:lnTo>
                  <a:lnTo>
                    <a:pt x="0" y="76200"/>
                  </a:lnTo>
                  <a:lnTo>
                    <a:pt x="77470" y="76200"/>
                  </a:lnTo>
                  <a:lnTo>
                    <a:pt x="77470" y="152400"/>
                  </a:lnTo>
                  <a:lnTo>
                    <a:pt x="232410" y="152400"/>
                  </a:lnTo>
                  <a:lnTo>
                    <a:pt x="232410" y="76200"/>
                  </a:lnTo>
                  <a:lnTo>
                    <a:pt x="309880" y="76200"/>
                  </a:lnTo>
                  <a:lnTo>
                    <a:pt x="30988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2521" name="object 22521"/>
          <p:cNvGrpSpPr/>
          <p:nvPr/>
        </p:nvGrpSpPr>
        <p:grpSpPr>
          <a:xfrm>
            <a:off x="15825454" y="8757382"/>
            <a:ext cx="629687" cy="66241"/>
            <a:chOff x="12591643" y="8060435"/>
            <a:chExt cx="501015" cy="52705"/>
          </a:xfrm>
        </p:grpSpPr>
        <p:sp>
          <p:nvSpPr>
            <p:cNvPr id="22522" name="object 22522"/>
            <p:cNvSpPr/>
            <p:nvPr/>
          </p:nvSpPr>
          <p:spPr>
            <a:xfrm>
              <a:off x="12683845" y="8082533"/>
              <a:ext cx="71120" cy="8890"/>
            </a:xfrm>
            <a:custGeom>
              <a:avLst/>
              <a:gdLst/>
              <a:ahLst/>
              <a:cxnLst/>
              <a:rect l="l" t="t" r="r" b="b"/>
              <a:pathLst>
                <a:path w="71120" h="8890">
                  <a:moveTo>
                    <a:pt x="0" y="8381"/>
                  </a:moveTo>
                  <a:lnTo>
                    <a:pt x="70865" y="8381"/>
                  </a:lnTo>
                  <a:lnTo>
                    <a:pt x="70865" y="0"/>
                  </a:lnTo>
                  <a:lnTo>
                    <a:pt x="0" y="0"/>
                  </a:lnTo>
                  <a:lnTo>
                    <a:pt x="0" y="8381"/>
                  </a:lnTo>
                  <a:close/>
                </a:path>
              </a:pathLst>
            </a:custGeom>
            <a:solidFill>
              <a:srgbClr val="009D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23" name="object 22523"/>
            <p:cNvSpPr/>
            <p:nvPr/>
          </p:nvSpPr>
          <p:spPr>
            <a:xfrm>
              <a:off x="12683845" y="8081009"/>
              <a:ext cx="71120" cy="12700"/>
            </a:xfrm>
            <a:custGeom>
              <a:avLst/>
              <a:gdLst/>
              <a:ahLst/>
              <a:cxnLst/>
              <a:rect l="l" t="t" r="r" b="b"/>
              <a:pathLst>
                <a:path w="71120" h="12700">
                  <a:moveTo>
                    <a:pt x="0" y="12191"/>
                  </a:moveTo>
                  <a:lnTo>
                    <a:pt x="70865" y="12191"/>
                  </a:lnTo>
                  <a:lnTo>
                    <a:pt x="70865" y="0"/>
                  </a:lnTo>
                  <a:lnTo>
                    <a:pt x="0" y="0"/>
                  </a:lnTo>
                  <a:lnTo>
                    <a:pt x="0" y="12191"/>
                  </a:lnTo>
                  <a:close/>
                </a:path>
              </a:pathLst>
            </a:custGeom>
            <a:solidFill>
              <a:srgbClr val="00FF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24" name="object 22524"/>
            <p:cNvSpPr/>
            <p:nvPr/>
          </p:nvSpPr>
          <p:spPr>
            <a:xfrm>
              <a:off x="12612217" y="8082533"/>
              <a:ext cx="71755" cy="8890"/>
            </a:xfrm>
            <a:custGeom>
              <a:avLst/>
              <a:gdLst/>
              <a:ahLst/>
              <a:cxnLst/>
              <a:rect l="l" t="t" r="r" b="b"/>
              <a:pathLst>
                <a:path w="71754" h="8890">
                  <a:moveTo>
                    <a:pt x="0" y="8381"/>
                  </a:moveTo>
                  <a:lnTo>
                    <a:pt x="71628" y="8381"/>
                  </a:lnTo>
                  <a:lnTo>
                    <a:pt x="71628" y="0"/>
                  </a:lnTo>
                  <a:lnTo>
                    <a:pt x="0" y="0"/>
                  </a:lnTo>
                  <a:lnTo>
                    <a:pt x="0" y="8381"/>
                  </a:lnTo>
                  <a:close/>
                </a:path>
              </a:pathLst>
            </a:custGeom>
            <a:solidFill>
              <a:srgbClr val="009D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25" name="object 22525"/>
            <p:cNvSpPr/>
            <p:nvPr/>
          </p:nvSpPr>
          <p:spPr>
            <a:xfrm>
              <a:off x="12612217" y="8081009"/>
              <a:ext cx="71755" cy="12700"/>
            </a:xfrm>
            <a:custGeom>
              <a:avLst/>
              <a:gdLst/>
              <a:ahLst/>
              <a:cxnLst/>
              <a:rect l="l" t="t" r="r" b="b"/>
              <a:pathLst>
                <a:path w="71754" h="12700">
                  <a:moveTo>
                    <a:pt x="0" y="12191"/>
                  </a:moveTo>
                  <a:lnTo>
                    <a:pt x="71628" y="12191"/>
                  </a:lnTo>
                  <a:lnTo>
                    <a:pt x="71628" y="0"/>
                  </a:lnTo>
                  <a:lnTo>
                    <a:pt x="0" y="0"/>
                  </a:lnTo>
                  <a:lnTo>
                    <a:pt x="0" y="12191"/>
                  </a:lnTo>
                  <a:close/>
                </a:path>
              </a:pathLst>
            </a:custGeom>
            <a:solidFill>
              <a:srgbClr val="00FF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26" name="object 22526"/>
            <p:cNvSpPr/>
            <p:nvPr/>
          </p:nvSpPr>
          <p:spPr>
            <a:xfrm>
              <a:off x="12670891" y="8074151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5">
                  <a:moveTo>
                    <a:pt x="24383" y="19050"/>
                  </a:moveTo>
                  <a:lnTo>
                    <a:pt x="24383" y="12192"/>
                  </a:lnTo>
                  <a:lnTo>
                    <a:pt x="24383" y="5334"/>
                  </a:lnTo>
                  <a:lnTo>
                    <a:pt x="19049" y="0"/>
                  </a:lnTo>
                  <a:lnTo>
                    <a:pt x="5333" y="0"/>
                  </a:lnTo>
                  <a:lnTo>
                    <a:pt x="0" y="5334"/>
                  </a:lnTo>
                  <a:lnTo>
                    <a:pt x="0" y="19050"/>
                  </a:lnTo>
                  <a:lnTo>
                    <a:pt x="5333" y="24384"/>
                  </a:lnTo>
                  <a:lnTo>
                    <a:pt x="19049" y="24384"/>
                  </a:lnTo>
                  <a:lnTo>
                    <a:pt x="24383" y="19050"/>
                  </a:lnTo>
                  <a:close/>
                </a:path>
              </a:pathLst>
            </a:custGeom>
            <a:solidFill>
              <a:srgbClr val="65FF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27" name="object 22527"/>
            <p:cNvSpPr/>
            <p:nvPr/>
          </p:nvSpPr>
          <p:spPr>
            <a:xfrm>
              <a:off x="12671653" y="8074913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29" h="24129">
                  <a:moveTo>
                    <a:pt x="23622" y="11429"/>
                  </a:moveTo>
                  <a:lnTo>
                    <a:pt x="23622" y="5333"/>
                  </a:lnTo>
                  <a:lnTo>
                    <a:pt x="18288" y="0"/>
                  </a:lnTo>
                  <a:lnTo>
                    <a:pt x="11430" y="0"/>
                  </a:lnTo>
                  <a:lnTo>
                    <a:pt x="4572" y="0"/>
                  </a:lnTo>
                  <a:lnTo>
                    <a:pt x="0" y="5333"/>
                  </a:lnTo>
                  <a:lnTo>
                    <a:pt x="0" y="11429"/>
                  </a:lnTo>
                  <a:lnTo>
                    <a:pt x="0" y="18287"/>
                  </a:lnTo>
                  <a:lnTo>
                    <a:pt x="4572" y="23621"/>
                  </a:lnTo>
                  <a:lnTo>
                    <a:pt x="11430" y="23621"/>
                  </a:lnTo>
                  <a:lnTo>
                    <a:pt x="18288" y="23621"/>
                  </a:lnTo>
                  <a:lnTo>
                    <a:pt x="23622" y="18287"/>
                  </a:lnTo>
                  <a:lnTo>
                    <a:pt x="23622" y="11429"/>
                  </a:lnTo>
                  <a:close/>
                </a:path>
              </a:pathLst>
            </a:custGeom>
            <a:ln w="3175">
              <a:solidFill>
                <a:srgbClr val="00AA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28" name="object 22528"/>
            <p:cNvSpPr/>
            <p:nvPr/>
          </p:nvSpPr>
          <p:spPr>
            <a:xfrm>
              <a:off x="12598501" y="8062721"/>
              <a:ext cx="11430" cy="48260"/>
            </a:xfrm>
            <a:custGeom>
              <a:avLst/>
              <a:gdLst/>
              <a:ahLst/>
              <a:cxnLst/>
              <a:rect l="l" t="t" r="r" b="b"/>
              <a:pathLst>
                <a:path w="11429" h="48259">
                  <a:moveTo>
                    <a:pt x="11430" y="48005"/>
                  </a:moveTo>
                  <a:lnTo>
                    <a:pt x="11430" y="0"/>
                  </a:lnTo>
                  <a:lnTo>
                    <a:pt x="0" y="0"/>
                  </a:lnTo>
                  <a:lnTo>
                    <a:pt x="0" y="48005"/>
                  </a:lnTo>
                  <a:lnTo>
                    <a:pt x="11430" y="48005"/>
                  </a:lnTo>
                  <a:close/>
                </a:path>
              </a:pathLst>
            </a:custGeom>
            <a:ln w="4572">
              <a:solidFill>
                <a:srgbClr val="0000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29" name="object 22529"/>
            <p:cNvSpPr/>
            <p:nvPr/>
          </p:nvSpPr>
          <p:spPr>
            <a:xfrm>
              <a:off x="12602311" y="8082533"/>
              <a:ext cx="3810" cy="5080"/>
            </a:xfrm>
            <a:custGeom>
              <a:avLst/>
              <a:gdLst/>
              <a:ahLst/>
              <a:cxnLst/>
              <a:rect l="l" t="t" r="r" b="b"/>
              <a:pathLst>
                <a:path w="3809" h="5079">
                  <a:moveTo>
                    <a:pt x="3809" y="4571"/>
                  </a:moveTo>
                  <a:lnTo>
                    <a:pt x="3809" y="0"/>
                  </a:lnTo>
                  <a:lnTo>
                    <a:pt x="0" y="0"/>
                  </a:lnTo>
                  <a:lnTo>
                    <a:pt x="0" y="4571"/>
                  </a:lnTo>
                  <a:lnTo>
                    <a:pt x="3809" y="4571"/>
                  </a:lnTo>
                  <a:close/>
                </a:path>
              </a:pathLst>
            </a:custGeom>
            <a:solidFill>
              <a:srgbClr val="76767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30" name="object 22530"/>
            <p:cNvSpPr/>
            <p:nvPr/>
          </p:nvSpPr>
          <p:spPr>
            <a:xfrm>
              <a:off x="12602312" y="8082534"/>
              <a:ext cx="3810" cy="5080"/>
            </a:xfrm>
            <a:custGeom>
              <a:avLst/>
              <a:gdLst/>
              <a:ahLst/>
              <a:cxnLst/>
              <a:rect l="l" t="t" r="r" b="b"/>
              <a:pathLst>
                <a:path w="3809" h="5079">
                  <a:moveTo>
                    <a:pt x="3809" y="4571"/>
                  </a:moveTo>
                  <a:lnTo>
                    <a:pt x="3809" y="0"/>
                  </a:lnTo>
                  <a:lnTo>
                    <a:pt x="0" y="0"/>
                  </a:lnTo>
                  <a:lnTo>
                    <a:pt x="0" y="4571"/>
                  </a:lnTo>
                  <a:lnTo>
                    <a:pt x="3809" y="457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31" name="object 22531"/>
            <p:cNvSpPr/>
            <p:nvPr/>
          </p:nvSpPr>
          <p:spPr>
            <a:xfrm>
              <a:off x="12602311" y="8087105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3809" y="3809"/>
                  </a:moveTo>
                  <a:lnTo>
                    <a:pt x="3809" y="0"/>
                  </a:lnTo>
                  <a:lnTo>
                    <a:pt x="0" y="0"/>
                  </a:lnTo>
                  <a:lnTo>
                    <a:pt x="0" y="3809"/>
                  </a:lnTo>
                  <a:lnTo>
                    <a:pt x="3809" y="3809"/>
                  </a:lnTo>
                  <a:close/>
                </a:path>
              </a:pathLst>
            </a:custGeom>
            <a:solidFill>
              <a:srgbClr val="76767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32" name="object 22532"/>
            <p:cNvSpPr/>
            <p:nvPr/>
          </p:nvSpPr>
          <p:spPr>
            <a:xfrm>
              <a:off x="12602312" y="8087106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3809" y="3809"/>
                  </a:moveTo>
                  <a:lnTo>
                    <a:pt x="3809" y="0"/>
                  </a:lnTo>
                  <a:lnTo>
                    <a:pt x="0" y="0"/>
                  </a:lnTo>
                  <a:lnTo>
                    <a:pt x="0" y="3809"/>
                  </a:lnTo>
                  <a:lnTo>
                    <a:pt x="3809" y="380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33" name="object 22533"/>
            <p:cNvSpPr/>
            <p:nvPr/>
          </p:nvSpPr>
          <p:spPr>
            <a:xfrm>
              <a:off x="12591643" y="8074151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5">
                  <a:moveTo>
                    <a:pt x="24383" y="19050"/>
                  </a:moveTo>
                  <a:lnTo>
                    <a:pt x="24383" y="12192"/>
                  </a:lnTo>
                  <a:lnTo>
                    <a:pt x="24383" y="5334"/>
                  </a:lnTo>
                  <a:lnTo>
                    <a:pt x="19049" y="0"/>
                  </a:lnTo>
                  <a:lnTo>
                    <a:pt x="5333" y="0"/>
                  </a:lnTo>
                  <a:lnTo>
                    <a:pt x="0" y="5334"/>
                  </a:lnTo>
                  <a:lnTo>
                    <a:pt x="0" y="19050"/>
                  </a:lnTo>
                  <a:lnTo>
                    <a:pt x="5333" y="24384"/>
                  </a:lnTo>
                  <a:lnTo>
                    <a:pt x="19049" y="24384"/>
                  </a:lnTo>
                  <a:lnTo>
                    <a:pt x="24383" y="19050"/>
                  </a:lnTo>
                  <a:close/>
                </a:path>
              </a:pathLst>
            </a:custGeom>
            <a:solidFill>
              <a:srgbClr val="65FF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34" name="object 22534"/>
            <p:cNvSpPr/>
            <p:nvPr/>
          </p:nvSpPr>
          <p:spPr>
            <a:xfrm>
              <a:off x="12592405" y="8074913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29" h="24129">
                  <a:moveTo>
                    <a:pt x="23622" y="11429"/>
                  </a:moveTo>
                  <a:lnTo>
                    <a:pt x="23622" y="5333"/>
                  </a:lnTo>
                  <a:lnTo>
                    <a:pt x="18288" y="0"/>
                  </a:lnTo>
                  <a:lnTo>
                    <a:pt x="11430" y="0"/>
                  </a:lnTo>
                  <a:lnTo>
                    <a:pt x="4572" y="0"/>
                  </a:lnTo>
                  <a:lnTo>
                    <a:pt x="0" y="5333"/>
                  </a:lnTo>
                  <a:lnTo>
                    <a:pt x="0" y="11429"/>
                  </a:lnTo>
                  <a:lnTo>
                    <a:pt x="0" y="18287"/>
                  </a:lnTo>
                  <a:lnTo>
                    <a:pt x="4572" y="23621"/>
                  </a:lnTo>
                  <a:lnTo>
                    <a:pt x="11430" y="23621"/>
                  </a:lnTo>
                  <a:lnTo>
                    <a:pt x="18288" y="23621"/>
                  </a:lnTo>
                  <a:lnTo>
                    <a:pt x="23622" y="18287"/>
                  </a:lnTo>
                  <a:lnTo>
                    <a:pt x="23622" y="11429"/>
                  </a:lnTo>
                  <a:close/>
                </a:path>
              </a:pathLst>
            </a:custGeom>
            <a:ln w="3175">
              <a:solidFill>
                <a:srgbClr val="00AA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35" name="object 22535"/>
            <p:cNvSpPr/>
            <p:nvPr/>
          </p:nvSpPr>
          <p:spPr>
            <a:xfrm>
              <a:off x="12841579" y="8082533"/>
              <a:ext cx="71120" cy="8890"/>
            </a:xfrm>
            <a:custGeom>
              <a:avLst/>
              <a:gdLst/>
              <a:ahLst/>
              <a:cxnLst/>
              <a:rect l="l" t="t" r="r" b="b"/>
              <a:pathLst>
                <a:path w="71120" h="8890">
                  <a:moveTo>
                    <a:pt x="0" y="8381"/>
                  </a:moveTo>
                  <a:lnTo>
                    <a:pt x="70866" y="8381"/>
                  </a:lnTo>
                  <a:lnTo>
                    <a:pt x="70866" y="0"/>
                  </a:lnTo>
                  <a:lnTo>
                    <a:pt x="0" y="0"/>
                  </a:lnTo>
                  <a:lnTo>
                    <a:pt x="0" y="8381"/>
                  </a:lnTo>
                  <a:close/>
                </a:path>
              </a:pathLst>
            </a:custGeom>
            <a:solidFill>
              <a:srgbClr val="009D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36" name="object 22536"/>
            <p:cNvSpPr/>
            <p:nvPr/>
          </p:nvSpPr>
          <p:spPr>
            <a:xfrm>
              <a:off x="12841579" y="8081009"/>
              <a:ext cx="71120" cy="12700"/>
            </a:xfrm>
            <a:custGeom>
              <a:avLst/>
              <a:gdLst/>
              <a:ahLst/>
              <a:cxnLst/>
              <a:rect l="l" t="t" r="r" b="b"/>
              <a:pathLst>
                <a:path w="71120" h="12700">
                  <a:moveTo>
                    <a:pt x="0" y="12191"/>
                  </a:moveTo>
                  <a:lnTo>
                    <a:pt x="70866" y="12191"/>
                  </a:lnTo>
                  <a:lnTo>
                    <a:pt x="70866" y="0"/>
                  </a:lnTo>
                  <a:lnTo>
                    <a:pt x="0" y="0"/>
                  </a:lnTo>
                  <a:lnTo>
                    <a:pt x="0" y="12191"/>
                  </a:lnTo>
                  <a:close/>
                </a:path>
              </a:pathLst>
            </a:custGeom>
            <a:solidFill>
              <a:srgbClr val="00FF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37" name="object 22537"/>
            <p:cNvSpPr/>
            <p:nvPr/>
          </p:nvSpPr>
          <p:spPr>
            <a:xfrm>
              <a:off x="12770713" y="8082533"/>
              <a:ext cx="71120" cy="8890"/>
            </a:xfrm>
            <a:custGeom>
              <a:avLst/>
              <a:gdLst/>
              <a:ahLst/>
              <a:cxnLst/>
              <a:rect l="l" t="t" r="r" b="b"/>
              <a:pathLst>
                <a:path w="71120" h="8890">
                  <a:moveTo>
                    <a:pt x="0" y="8381"/>
                  </a:moveTo>
                  <a:lnTo>
                    <a:pt x="70866" y="8381"/>
                  </a:lnTo>
                  <a:lnTo>
                    <a:pt x="70866" y="0"/>
                  </a:lnTo>
                  <a:lnTo>
                    <a:pt x="0" y="0"/>
                  </a:lnTo>
                  <a:lnTo>
                    <a:pt x="0" y="8381"/>
                  </a:lnTo>
                  <a:close/>
                </a:path>
              </a:pathLst>
            </a:custGeom>
            <a:solidFill>
              <a:srgbClr val="009D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38" name="object 22538"/>
            <p:cNvSpPr/>
            <p:nvPr/>
          </p:nvSpPr>
          <p:spPr>
            <a:xfrm>
              <a:off x="12770713" y="8081009"/>
              <a:ext cx="71120" cy="12700"/>
            </a:xfrm>
            <a:custGeom>
              <a:avLst/>
              <a:gdLst/>
              <a:ahLst/>
              <a:cxnLst/>
              <a:rect l="l" t="t" r="r" b="b"/>
              <a:pathLst>
                <a:path w="71120" h="12700">
                  <a:moveTo>
                    <a:pt x="0" y="12191"/>
                  </a:moveTo>
                  <a:lnTo>
                    <a:pt x="70866" y="12191"/>
                  </a:lnTo>
                  <a:lnTo>
                    <a:pt x="70866" y="0"/>
                  </a:lnTo>
                  <a:lnTo>
                    <a:pt x="0" y="0"/>
                  </a:lnTo>
                  <a:lnTo>
                    <a:pt x="0" y="12191"/>
                  </a:lnTo>
                  <a:close/>
                </a:path>
              </a:pathLst>
            </a:custGeom>
            <a:solidFill>
              <a:srgbClr val="00FF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39" name="object 22539"/>
            <p:cNvSpPr/>
            <p:nvPr/>
          </p:nvSpPr>
          <p:spPr>
            <a:xfrm>
              <a:off x="12829387" y="8074151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5">
                  <a:moveTo>
                    <a:pt x="24383" y="19050"/>
                  </a:moveTo>
                  <a:lnTo>
                    <a:pt x="24383" y="12192"/>
                  </a:lnTo>
                  <a:lnTo>
                    <a:pt x="24383" y="5334"/>
                  </a:lnTo>
                  <a:lnTo>
                    <a:pt x="19049" y="0"/>
                  </a:lnTo>
                  <a:lnTo>
                    <a:pt x="5333" y="0"/>
                  </a:lnTo>
                  <a:lnTo>
                    <a:pt x="0" y="5334"/>
                  </a:lnTo>
                  <a:lnTo>
                    <a:pt x="0" y="19050"/>
                  </a:lnTo>
                  <a:lnTo>
                    <a:pt x="5333" y="24384"/>
                  </a:lnTo>
                  <a:lnTo>
                    <a:pt x="19049" y="24384"/>
                  </a:lnTo>
                  <a:lnTo>
                    <a:pt x="24383" y="19050"/>
                  </a:lnTo>
                  <a:close/>
                </a:path>
              </a:pathLst>
            </a:custGeom>
            <a:solidFill>
              <a:srgbClr val="65FF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40" name="object 22540"/>
            <p:cNvSpPr/>
            <p:nvPr/>
          </p:nvSpPr>
          <p:spPr>
            <a:xfrm>
              <a:off x="12830149" y="8074913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29" h="24129">
                  <a:moveTo>
                    <a:pt x="23622" y="11429"/>
                  </a:moveTo>
                  <a:lnTo>
                    <a:pt x="23622" y="5333"/>
                  </a:lnTo>
                  <a:lnTo>
                    <a:pt x="18288" y="0"/>
                  </a:lnTo>
                  <a:lnTo>
                    <a:pt x="11430" y="0"/>
                  </a:lnTo>
                  <a:lnTo>
                    <a:pt x="4572" y="0"/>
                  </a:lnTo>
                  <a:lnTo>
                    <a:pt x="0" y="5333"/>
                  </a:lnTo>
                  <a:lnTo>
                    <a:pt x="0" y="11429"/>
                  </a:lnTo>
                  <a:lnTo>
                    <a:pt x="0" y="18287"/>
                  </a:lnTo>
                  <a:lnTo>
                    <a:pt x="4572" y="23621"/>
                  </a:lnTo>
                  <a:lnTo>
                    <a:pt x="11430" y="23621"/>
                  </a:lnTo>
                  <a:lnTo>
                    <a:pt x="18288" y="23621"/>
                  </a:lnTo>
                  <a:lnTo>
                    <a:pt x="23622" y="18287"/>
                  </a:lnTo>
                  <a:lnTo>
                    <a:pt x="23622" y="11429"/>
                  </a:lnTo>
                  <a:close/>
                </a:path>
              </a:pathLst>
            </a:custGeom>
            <a:ln w="3175">
              <a:solidFill>
                <a:srgbClr val="00AA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41" name="object 22541"/>
            <p:cNvSpPr/>
            <p:nvPr/>
          </p:nvSpPr>
          <p:spPr>
            <a:xfrm>
              <a:off x="12756997" y="8062721"/>
              <a:ext cx="11430" cy="48260"/>
            </a:xfrm>
            <a:custGeom>
              <a:avLst/>
              <a:gdLst/>
              <a:ahLst/>
              <a:cxnLst/>
              <a:rect l="l" t="t" r="r" b="b"/>
              <a:pathLst>
                <a:path w="11429" h="48259">
                  <a:moveTo>
                    <a:pt x="11430" y="48005"/>
                  </a:moveTo>
                  <a:lnTo>
                    <a:pt x="11430" y="0"/>
                  </a:lnTo>
                  <a:lnTo>
                    <a:pt x="0" y="0"/>
                  </a:lnTo>
                  <a:lnTo>
                    <a:pt x="0" y="48005"/>
                  </a:lnTo>
                  <a:lnTo>
                    <a:pt x="11430" y="48005"/>
                  </a:lnTo>
                  <a:close/>
                </a:path>
              </a:pathLst>
            </a:custGeom>
            <a:ln w="4572">
              <a:solidFill>
                <a:srgbClr val="0000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42" name="object 22542"/>
            <p:cNvSpPr/>
            <p:nvPr/>
          </p:nvSpPr>
          <p:spPr>
            <a:xfrm>
              <a:off x="12760807" y="8082533"/>
              <a:ext cx="3810" cy="5080"/>
            </a:xfrm>
            <a:custGeom>
              <a:avLst/>
              <a:gdLst/>
              <a:ahLst/>
              <a:cxnLst/>
              <a:rect l="l" t="t" r="r" b="b"/>
              <a:pathLst>
                <a:path w="3809" h="5079">
                  <a:moveTo>
                    <a:pt x="3809" y="4571"/>
                  </a:moveTo>
                  <a:lnTo>
                    <a:pt x="3809" y="0"/>
                  </a:lnTo>
                  <a:lnTo>
                    <a:pt x="0" y="0"/>
                  </a:lnTo>
                  <a:lnTo>
                    <a:pt x="0" y="4571"/>
                  </a:lnTo>
                  <a:lnTo>
                    <a:pt x="3809" y="4571"/>
                  </a:lnTo>
                  <a:close/>
                </a:path>
              </a:pathLst>
            </a:custGeom>
            <a:solidFill>
              <a:srgbClr val="76767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43" name="object 22543"/>
            <p:cNvSpPr/>
            <p:nvPr/>
          </p:nvSpPr>
          <p:spPr>
            <a:xfrm>
              <a:off x="12760807" y="8082534"/>
              <a:ext cx="3810" cy="5080"/>
            </a:xfrm>
            <a:custGeom>
              <a:avLst/>
              <a:gdLst/>
              <a:ahLst/>
              <a:cxnLst/>
              <a:rect l="l" t="t" r="r" b="b"/>
              <a:pathLst>
                <a:path w="3809" h="5079">
                  <a:moveTo>
                    <a:pt x="3809" y="4571"/>
                  </a:moveTo>
                  <a:lnTo>
                    <a:pt x="3809" y="0"/>
                  </a:lnTo>
                  <a:lnTo>
                    <a:pt x="0" y="0"/>
                  </a:lnTo>
                  <a:lnTo>
                    <a:pt x="0" y="4571"/>
                  </a:lnTo>
                  <a:lnTo>
                    <a:pt x="3809" y="457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44" name="object 22544"/>
            <p:cNvSpPr/>
            <p:nvPr/>
          </p:nvSpPr>
          <p:spPr>
            <a:xfrm>
              <a:off x="12760807" y="8087105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3809" y="3809"/>
                  </a:moveTo>
                  <a:lnTo>
                    <a:pt x="3809" y="0"/>
                  </a:lnTo>
                  <a:lnTo>
                    <a:pt x="0" y="0"/>
                  </a:lnTo>
                  <a:lnTo>
                    <a:pt x="0" y="3809"/>
                  </a:lnTo>
                  <a:lnTo>
                    <a:pt x="3809" y="3809"/>
                  </a:lnTo>
                  <a:close/>
                </a:path>
              </a:pathLst>
            </a:custGeom>
            <a:solidFill>
              <a:srgbClr val="76767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45" name="object 22545"/>
            <p:cNvSpPr/>
            <p:nvPr/>
          </p:nvSpPr>
          <p:spPr>
            <a:xfrm>
              <a:off x="12760807" y="8087106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3809" y="3809"/>
                  </a:moveTo>
                  <a:lnTo>
                    <a:pt x="3809" y="0"/>
                  </a:lnTo>
                  <a:lnTo>
                    <a:pt x="0" y="0"/>
                  </a:lnTo>
                  <a:lnTo>
                    <a:pt x="0" y="3809"/>
                  </a:lnTo>
                  <a:lnTo>
                    <a:pt x="3809" y="380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46" name="object 22546"/>
            <p:cNvSpPr/>
            <p:nvPr/>
          </p:nvSpPr>
          <p:spPr>
            <a:xfrm>
              <a:off x="12750139" y="8074151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5">
                  <a:moveTo>
                    <a:pt x="24383" y="19050"/>
                  </a:moveTo>
                  <a:lnTo>
                    <a:pt x="24383" y="12192"/>
                  </a:lnTo>
                  <a:lnTo>
                    <a:pt x="24383" y="5334"/>
                  </a:lnTo>
                  <a:lnTo>
                    <a:pt x="19049" y="0"/>
                  </a:lnTo>
                  <a:lnTo>
                    <a:pt x="5333" y="0"/>
                  </a:lnTo>
                  <a:lnTo>
                    <a:pt x="0" y="5334"/>
                  </a:lnTo>
                  <a:lnTo>
                    <a:pt x="0" y="19050"/>
                  </a:lnTo>
                  <a:lnTo>
                    <a:pt x="5333" y="24384"/>
                  </a:lnTo>
                  <a:lnTo>
                    <a:pt x="19049" y="24384"/>
                  </a:lnTo>
                  <a:lnTo>
                    <a:pt x="24383" y="19050"/>
                  </a:lnTo>
                  <a:close/>
                </a:path>
              </a:pathLst>
            </a:custGeom>
            <a:solidFill>
              <a:srgbClr val="65FF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47" name="object 22547"/>
            <p:cNvSpPr/>
            <p:nvPr/>
          </p:nvSpPr>
          <p:spPr>
            <a:xfrm>
              <a:off x="12750901" y="8074913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29" h="24129">
                  <a:moveTo>
                    <a:pt x="23622" y="11429"/>
                  </a:moveTo>
                  <a:lnTo>
                    <a:pt x="23622" y="5333"/>
                  </a:lnTo>
                  <a:lnTo>
                    <a:pt x="18288" y="0"/>
                  </a:lnTo>
                  <a:lnTo>
                    <a:pt x="11430" y="0"/>
                  </a:lnTo>
                  <a:lnTo>
                    <a:pt x="4572" y="0"/>
                  </a:lnTo>
                  <a:lnTo>
                    <a:pt x="0" y="5333"/>
                  </a:lnTo>
                  <a:lnTo>
                    <a:pt x="0" y="11429"/>
                  </a:lnTo>
                  <a:lnTo>
                    <a:pt x="0" y="18287"/>
                  </a:lnTo>
                  <a:lnTo>
                    <a:pt x="4572" y="23621"/>
                  </a:lnTo>
                  <a:lnTo>
                    <a:pt x="11430" y="23621"/>
                  </a:lnTo>
                  <a:lnTo>
                    <a:pt x="18288" y="23621"/>
                  </a:lnTo>
                  <a:lnTo>
                    <a:pt x="23622" y="18287"/>
                  </a:lnTo>
                  <a:lnTo>
                    <a:pt x="23622" y="11429"/>
                  </a:lnTo>
                  <a:close/>
                </a:path>
              </a:pathLst>
            </a:custGeom>
            <a:ln w="3175">
              <a:solidFill>
                <a:srgbClr val="00AA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48" name="object 22548"/>
            <p:cNvSpPr/>
            <p:nvPr/>
          </p:nvSpPr>
          <p:spPr>
            <a:xfrm>
              <a:off x="13000075" y="8082533"/>
              <a:ext cx="71120" cy="8890"/>
            </a:xfrm>
            <a:custGeom>
              <a:avLst/>
              <a:gdLst/>
              <a:ahLst/>
              <a:cxnLst/>
              <a:rect l="l" t="t" r="r" b="b"/>
              <a:pathLst>
                <a:path w="71119" h="8890">
                  <a:moveTo>
                    <a:pt x="0" y="8381"/>
                  </a:moveTo>
                  <a:lnTo>
                    <a:pt x="70866" y="8381"/>
                  </a:lnTo>
                  <a:lnTo>
                    <a:pt x="70866" y="0"/>
                  </a:lnTo>
                  <a:lnTo>
                    <a:pt x="0" y="0"/>
                  </a:lnTo>
                  <a:lnTo>
                    <a:pt x="0" y="8381"/>
                  </a:lnTo>
                  <a:close/>
                </a:path>
              </a:pathLst>
            </a:custGeom>
            <a:solidFill>
              <a:srgbClr val="009D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49" name="object 22549"/>
            <p:cNvSpPr/>
            <p:nvPr/>
          </p:nvSpPr>
          <p:spPr>
            <a:xfrm>
              <a:off x="13000075" y="8081009"/>
              <a:ext cx="71120" cy="12700"/>
            </a:xfrm>
            <a:custGeom>
              <a:avLst/>
              <a:gdLst/>
              <a:ahLst/>
              <a:cxnLst/>
              <a:rect l="l" t="t" r="r" b="b"/>
              <a:pathLst>
                <a:path w="71119" h="12700">
                  <a:moveTo>
                    <a:pt x="0" y="12191"/>
                  </a:moveTo>
                  <a:lnTo>
                    <a:pt x="70866" y="12191"/>
                  </a:lnTo>
                  <a:lnTo>
                    <a:pt x="70866" y="0"/>
                  </a:lnTo>
                  <a:lnTo>
                    <a:pt x="0" y="0"/>
                  </a:lnTo>
                  <a:lnTo>
                    <a:pt x="0" y="12191"/>
                  </a:lnTo>
                  <a:close/>
                </a:path>
              </a:pathLst>
            </a:custGeom>
            <a:solidFill>
              <a:srgbClr val="00FF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50" name="object 22550"/>
            <p:cNvSpPr/>
            <p:nvPr/>
          </p:nvSpPr>
          <p:spPr>
            <a:xfrm>
              <a:off x="12929209" y="8082533"/>
              <a:ext cx="71120" cy="8890"/>
            </a:xfrm>
            <a:custGeom>
              <a:avLst/>
              <a:gdLst/>
              <a:ahLst/>
              <a:cxnLst/>
              <a:rect l="l" t="t" r="r" b="b"/>
              <a:pathLst>
                <a:path w="71120" h="8890">
                  <a:moveTo>
                    <a:pt x="0" y="8381"/>
                  </a:moveTo>
                  <a:lnTo>
                    <a:pt x="70866" y="8381"/>
                  </a:lnTo>
                  <a:lnTo>
                    <a:pt x="70866" y="0"/>
                  </a:lnTo>
                  <a:lnTo>
                    <a:pt x="0" y="0"/>
                  </a:lnTo>
                  <a:lnTo>
                    <a:pt x="0" y="8381"/>
                  </a:lnTo>
                  <a:close/>
                </a:path>
              </a:pathLst>
            </a:custGeom>
            <a:solidFill>
              <a:srgbClr val="009D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51" name="object 22551"/>
            <p:cNvSpPr/>
            <p:nvPr/>
          </p:nvSpPr>
          <p:spPr>
            <a:xfrm>
              <a:off x="12929209" y="8081009"/>
              <a:ext cx="71120" cy="12700"/>
            </a:xfrm>
            <a:custGeom>
              <a:avLst/>
              <a:gdLst/>
              <a:ahLst/>
              <a:cxnLst/>
              <a:rect l="l" t="t" r="r" b="b"/>
              <a:pathLst>
                <a:path w="71120" h="12700">
                  <a:moveTo>
                    <a:pt x="0" y="12191"/>
                  </a:moveTo>
                  <a:lnTo>
                    <a:pt x="70866" y="12191"/>
                  </a:lnTo>
                  <a:lnTo>
                    <a:pt x="70866" y="0"/>
                  </a:lnTo>
                  <a:lnTo>
                    <a:pt x="0" y="0"/>
                  </a:lnTo>
                  <a:lnTo>
                    <a:pt x="0" y="12191"/>
                  </a:lnTo>
                  <a:close/>
                </a:path>
              </a:pathLst>
            </a:custGeom>
            <a:solidFill>
              <a:srgbClr val="00FF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52" name="object 22552"/>
            <p:cNvSpPr/>
            <p:nvPr/>
          </p:nvSpPr>
          <p:spPr>
            <a:xfrm>
              <a:off x="12987883" y="8074151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5">
                  <a:moveTo>
                    <a:pt x="24383" y="19050"/>
                  </a:moveTo>
                  <a:lnTo>
                    <a:pt x="24383" y="12192"/>
                  </a:lnTo>
                  <a:lnTo>
                    <a:pt x="24383" y="5334"/>
                  </a:lnTo>
                  <a:lnTo>
                    <a:pt x="19049" y="0"/>
                  </a:lnTo>
                  <a:lnTo>
                    <a:pt x="5333" y="0"/>
                  </a:lnTo>
                  <a:lnTo>
                    <a:pt x="0" y="5334"/>
                  </a:lnTo>
                  <a:lnTo>
                    <a:pt x="0" y="19050"/>
                  </a:lnTo>
                  <a:lnTo>
                    <a:pt x="5333" y="24384"/>
                  </a:lnTo>
                  <a:lnTo>
                    <a:pt x="19049" y="24384"/>
                  </a:lnTo>
                  <a:lnTo>
                    <a:pt x="24383" y="19050"/>
                  </a:lnTo>
                  <a:close/>
                </a:path>
              </a:pathLst>
            </a:custGeom>
            <a:solidFill>
              <a:srgbClr val="65FF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53" name="object 22553"/>
            <p:cNvSpPr/>
            <p:nvPr/>
          </p:nvSpPr>
          <p:spPr>
            <a:xfrm>
              <a:off x="12988645" y="8074913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30" h="24129">
                  <a:moveTo>
                    <a:pt x="23622" y="11429"/>
                  </a:moveTo>
                  <a:lnTo>
                    <a:pt x="23622" y="5333"/>
                  </a:lnTo>
                  <a:lnTo>
                    <a:pt x="18288" y="0"/>
                  </a:lnTo>
                  <a:lnTo>
                    <a:pt x="11430" y="0"/>
                  </a:lnTo>
                  <a:lnTo>
                    <a:pt x="4572" y="0"/>
                  </a:lnTo>
                  <a:lnTo>
                    <a:pt x="0" y="5333"/>
                  </a:lnTo>
                  <a:lnTo>
                    <a:pt x="0" y="11429"/>
                  </a:lnTo>
                  <a:lnTo>
                    <a:pt x="0" y="18287"/>
                  </a:lnTo>
                  <a:lnTo>
                    <a:pt x="4572" y="23621"/>
                  </a:lnTo>
                  <a:lnTo>
                    <a:pt x="11430" y="23621"/>
                  </a:lnTo>
                  <a:lnTo>
                    <a:pt x="18288" y="23621"/>
                  </a:lnTo>
                  <a:lnTo>
                    <a:pt x="23622" y="18287"/>
                  </a:lnTo>
                  <a:lnTo>
                    <a:pt x="23622" y="11429"/>
                  </a:lnTo>
                  <a:close/>
                </a:path>
              </a:pathLst>
            </a:custGeom>
            <a:ln w="3175">
              <a:solidFill>
                <a:srgbClr val="00AA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54" name="object 22554"/>
            <p:cNvSpPr/>
            <p:nvPr/>
          </p:nvSpPr>
          <p:spPr>
            <a:xfrm>
              <a:off x="12914732" y="8062721"/>
              <a:ext cx="12700" cy="48260"/>
            </a:xfrm>
            <a:custGeom>
              <a:avLst/>
              <a:gdLst/>
              <a:ahLst/>
              <a:cxnLst/>
              <a:rect l="l" t="t" r="r" b="b"/>
              <a:pathLst>
                <a:path w="12700" h="48259">
                  <a:moveTo>
                    <a:pt x="12191" y="48005"/>
                  </a:moveTo>
                  <a:lnTo>
                    <a:pt x="12191" y="0"/>
                  </a:lnTo>
                  <a:lnTo>
                    <a:pt x="0" y="0"/>
                  </a:lnTo>
                  <a:lnTo>
                    <a:pt x="0" y="48005"/>
                  </a:lnTo>
                  <a:lnTo>
                    <a:pt x="12191" y="48005"/>
                  </a:lnTo>
                  <a:close/>
                </a:path>
              </a:pathLst>
            </a:custGeom>
            <a:ln w="4572">
              <a:solidFill>
                <a:srgbClr val="0000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55" name="object 22555"/>
            <p:cNvSpPr/>
            <p:nvPr/>
          </p:nvSpPr>
          <p:spPr>
            <a:xfrm>
              <a:off x="12919303" y="8082533"/>
              <a:ext cx="3810" cy="5080"/>
            </a:xfrm>
            <a:custGeom>
              <a:avLst/>
              <a:gdLst/>
              <a:ahLst/>
              <a:cxnLst/>
              <a:rect l="l" t="t" r="r" b="b"/>
              <a:pathLst>
                <a:path w="3809" h="5079">
                  <a:moveTo>
                    <a:pt x="3809" y="4571"/>
                  </a:moveTo>
                  <a:lnTo>
                    <a:pt x="3809" y="0"/>
                  </a:lnTo>
                  <a:lnTo>
                    <a:pt x="0" y="0"/>
                  </a:lnTo>
                  <a:lnTo>
                    <a:pt x="0" y="4571"/>
                  </a:lnTo>
                  <a:lnTo>
                    <a:pt x="3809" y="4571"/>
                  </a:lnTo>
                  <a:close/>
                </a:path>
              </a:pathLst>
            </a:custGeom>
            <a:solidFill>
              <a:srgbClr val="76767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56" name="object 22556"/>
            <p:cNvSpPr/>
            <p:nvPr/>
          </p:nvSpPr>
          <p:spPr>
            <a:xfrm>
              <a:off x="12919303" y="8082534"/>
              <a:ext cx="3810" cy="5080"/>
            </a:xfrm>
            <a:custGeom>
              <a:avLst/>
              <a:gdLst/>
              <a:ahLst/>
              <a:cxnLst/>
              <a:rect l="l" t="t" r="r" b="b"/>
              <a:pathLst>
                <a:path w="3809" h="5079">
                  <a:moveTo>
                    <a:pt x="3809" y="4571"/>
                  </a:moveTo>
                  <a:lnTo>
                    <a:pt x="3809" y="0"/>
                  </a:lnTo>
                  <a:lnTo>
                    <a:pt x="0" y="0"/>
                  </a:lnTo>
                  <a:lnTo>
                    <a:pt x="0" y="4571"/>
                  </a:lnTo>
                  <a:lnTo>
                    <a:pt x="3809" y="457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57" name="object 22557"/>
            <p:cNvSpPr/>
            <p:nvPr/>
          </p:nvSpPr>
          <p:spPr>
            <a:xfrm>
              <a:off x="12919303" y="8087105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3809" y="3809"/>
                  </a:moveTo>
                  <a:lnTo>
                    <a:pt x="3809" y="0"/>
                  </a:lnTo>
                  <a:lnTo>
                    <a:pt x="0" y="0"/>
                  </a:lnTo>
                  <a:lnTo>
                    <a:pt x="0" y="3809"/>
                  </a:lnTo>
                  <a:lnTo>
                    <a:pt x="3809" y="3809"/>
                  </a:lnTo>
                  <a:close/>
                </a:path>
              </a:pathLst>
            </a:custGeom>
            <a:solidFill>
              <a:srgbClr val="76767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58" name="object 22558"/>
            <p:cNvSpPr/>
            <p:nvPr/>
          </p:nvSpPr>
          <p:spPr>
            <a:xfrm>
              <a:off x="12919303" y="8087106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3809" y="3809"/>
                  </a:moveTo>
                  <a:lnTo>
                    <a:pt x="3809" y="0"/>
                  </a:lnTo>
                  <a:lnTo>
                    <a:pt x="0" y="0"/>
                  </a:lnTo>
                  <a:lnTo>
                    <a:pt x="0" y="3809"/>
                  </a:lnTo>
                  <a:lnTo>
                    <a:pt x="3809" y="380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59" name="object 22559"/>
            <p:cNvSpPr/>
            <p:nvPr/>
          </p:nvSpPr>
          <p:spPr>
            <a:xfrm>
              <a:off x="12908635" y="8074151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5">
                  <a:moveTo>
                    <a:pt x="24383" y="19050"/>
                  </a:moveTo>
                  <a:lnTo>
                    <a:pt x="24383" y="12192"/>
                  </a:lnTo>
                  <a:lnTo>
                    <a:pt x="24383" y="5334"/>
                  </a:lnTo>
                  <a:lnTo>
                    <a:pt x="19049" y="0"/>
                  </a:lnTo>
                  <a:lnTo>
                    <a:pt x="5333" y="0"/>
                  </a:lnTo>
                  <a:lnTo>
                    <a:pt x="0" y="5334"/>
                  </a:lnTo>
                  <a:lnTo>
                    <a:pt x="0" y="19050"/>
                  </a:lnTo>
                  <a:lnTo>
                    <a:pt x="5333" y="24384"/>
                  </a:lnTo>
                  <a:lnTo>
                    <a:pt x="19049" y="24384"/>
                  </a:lnTo>
                  <a:lnTo>
                    <a:pt x="24383" y="19050"/>
                  </a:lnTo>
                  <a:close/>
                </a:path>
              </a:pathLst>
            </a:custGeom>
            <a:solidFill>
              <a:srgbClr val="65FF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60" name="object 22560"/>
            <p:cNvSpPr/>
            <p:nvPr/>
          </p:nvSpPr>
          <p:spPr>
            <a:xfrm>
              <a:off x="12909397" y="8074913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29" h="24129">
                  <a:moveTo>
                    <a:pt x="23622" y="11429"/>
                  </a:moveTo>
                  <a:lnTo>
                    <a:pt x="23622" y="5333"/>
                  </a:lnTo>
                  <a:lnTo>
                    <a:pt x="18288" y="0"/>
                  </a:lnTo>
                  <a:lnTo>
                    <a:pt x="11430" y="0"/>
                  </a:lnTo>
                  <a:lnTo>
                    <a:pt x="4572" y="0"/>
                  </a:lnTo>
                  <a:lnTo>
                    <a:pt x="0" y="5333"/>
                  </a:lnTo>
                  <a:lnTo>
                    <a:pt x="0" y="11429"/>
                  </a:lnTo>
                  <a:lnTo>
                    <a:pt x="0" y="18287"/>
                  </a:lnTo>
                  <a:lnTo>
                    <a:pt x="4572" y="23621"/>
                  </a:lnTo>
                  <a:lnTo>
                    <a:pt x="11430" y="23621"/>
                  </a:lnTo>
                  <a:lnTo>
                    <a:pt x="18288" y="23621"/>
                  </a:lnTo>
                  <a:lnTo>
                    <a:pt x="23622" y="18287"/>
                  </a:lnTo>
                  <a:lnTo>
                    <a:pt x="23622" y="11429"/>
                  </a:lnTo>
                  <a:close/>
                </a:path>
              </a:pathLst>
            </a:custGeom>
            <a:ln w="3175">
              <a:solidFill>
                <a:srgbClr val="00AA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61" name="object 22561"/>
            <p:cNvSpPr/>
            <p:nvPr/>
          </p:nvSpPr>
          <p:spPr>
            <a:xfrm>
              <a:off x="13073228" y="8062721"/>
              <a:ext cx="12700" cy="48260"/>
            </a:xfrm>
            <a:custGeom>
              <a:avLst/>
              <a:gdLst/>
              <a:ahLst/>
              <a:cxnLst/>
              <a:rect l="l" t="t" r="r" b="b"/>
              <a:pathLst>
                <a:path w="12700" h="48259">
                  <a:moveTo>
                    <a:pt x="12191" y="48005"/>
                  </a:moveTo>
                  <a:lnTo>
                    <a:pt x="12191" y="0"/>
                  </a:lnTo>
                  <a:lnTo>
                    <a:pt x="0" y="0"/>
                  </a:lnTo>
                  <a:lnTo>
                    <a:pt x="0" y="48005"/>
                  </a:lnTo>
                  <a:lnTo>
                    <a:pt x="12191" y="48005"/>
                  </a:lnTo>
                  <a:close/>
                </a:path>
              </a:pathLst>
            </a:custGeom>
            <a:ln w="4572">
              <a:solidFill>
                <a:srgbClr val="0000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62" name="object 22562"/>
            <p:cNvSpPr/>
            <p:nvPr/>
          </p:nvSpPr>
          <p:spPr>
            <a:xfrm>
              <a:off x="13077799" y="8082533"/>
              <a:ext cx="3810" cy="5080"/>
            </a:xfrm>
            <a:custGeom>
              <a:avLst/>
              <a:gdLst/>
              <a:ahLst/>
              <a:cxnLst/>
              <a:rect l="l" t="t" r="r" b="b"/>
              <a:pathLst>
                <a:path w="3809" h="5079">
                  <a:moveTo>
                    <a:pt x="3810" y="4571"/>
                  </a:moveTo>
                  <a:lnTo>
                    <a:pt x="3810" y="0"/>
                  </a:lnTo>
                  <a:lnTo>
                    <a:pt x="0" y="0"/>
                  </a:lnTo>
                  <a:lnTo>
                    <a:pt x="0" y="4571"/>
                  </a:lnTo>
                  <a:lnTo>
                    <a:pt x="3810" y="4571"/>
                  </a:lnTo>
                  <a:close/>
                </a:path>
              </a:pathLst>
            </a:custGeom>
            <a:solidFill>
              <a:srgbClr val="76767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63" name="object 22563"/>
            <p:cNvSpPr/>
            <p:nvPr/>
          </p:nvSpPr>
          <p:spPr>
            <a:xfrm>
              <a:off x="13077799" y="8082534"/>
              <a:ext cx="3810" cy="5080"/>
            </a:xfrm>
            <a:custGeom>
              <a:avLst/>
              <a:gdLst/>
              <a:ahLst/>
              <a:cxnLst/>
              <a:rect l="l" t="t" r="r" b="b"/>
              <a:pathLst>
                <a:path w="3809" h="5079">
                  <a:moveTo>
                    <a:pt x="3810" y="4571"/>
                  </a:moveTo>
                  <a:lnTo>
                    <a:pt x="3810" y="0"/>
                  </a:lnTo>
                  <a:lnTo>
                    <a:pt x="0" y="0"/>
                  </a:lnTo>
                  <a:lnTo>
                    <a:pt x="0" y="4571"/>
                  </a:lnTo>
                  <a:lnTo>
                    <a:pt x="3810" y="457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64" name="object 22564"/>
            <p:cNvSpPr/>
            <p:nvPr/>
          </p:nvSpPr>
          <p:spPr>
            <a:xfrm>
              <a:off x="13077799" y="8087105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3810" y="3809"/>
                  </a:moveTo>
                  <a:lnTo>
                    <a:pt x="3810" y="0"/>
                  </a:lnTo>
                  <a:lnTo>
                    <a:pt x="0" y="0"/>
                  </a:lnTo>
                  <a:lnTo>
                    <a:pt x="0" y="3809"/>
                  </a:lnTo>
                  <a:lnTo>
                    <a:pt x="3810" y="3809"/>
                  </a:lnTo>
                  <a:close/>
                </a:path>
              </a:pathLst>
            </a:custGeom>
            <a:solidFill>
              <a:srgbClr val="76767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65" name="object 22565"/>
            <p:cNvSpPr/>
            <p:nvPr/>
          </p:nvSpPr>
          <p:spPr>
            <a:xfrm>
              <a:off x="13077799" y="8087106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3810" y="3809"/>
                  </a:moveTo>
                  <a:lnTo>
                    <a:pt x="3810" y="0"/>
                  </a:lnTo>
                  <a:lnTo>
                    <a:pt x="0" y="0"/>
                  </a:lnTo>
                  <a:lnTo>
                    <a:pt x="0" y="3809"/>
                  </a:lnTo>
                  <a:lnTo>
                    <a:pt x="3810" y="380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66" name="object 22566"/>
            <p:cNvSpPr/>
            <p:nvPr/>
          </p:nvSpPr>
          <p:spPr>
            <a:xfrm>
              <a:off x="13066369" y="8074151"/>
              <a:ext cx="25400" cy="24765"/>
            </a:xfrm>
            <a:custGeom>
              <a:avLst/>
              <a:gdLst/>
              <a:ahLst/>
              <a:cxnLst/>
              <a:rect l="l" t="t" r="r" b="b"/>
              <a:pathLst>
                <a:path w="25400" h="24765">
                  <a:moveTo>
                    <a:pt x="25146" y="19050"/>
                  </a:moveTo>
                  <a:lnTo>
                    <a:pt x="25146" y="12192"/>
                  </a:lnTo>
                  <a:lnTo>
                    <a:pt x="25146" y="5334"/>
                  </a:lnTo>
                  <a:lnTo>
                    <a:pt x="19812" y="0"/>
                  </a:lnTo>
                  <a:lnTo>
                    <a:pt x="6096" y="0"/>
                  </a:lnTo>
                  <a:lnTo>
                    <a:pt x="0" y="5334"/>
                  </a:lnTo>
                  <a:lnTo>
                    <a:pt x="0" y="19050"/>
                  </a:lnTo>
                  <a:lnTo>
                    <a:pt x="6096" y="24384"/>
                  </a:lnTo>
                  <a:lnTo>
                    <a:pt x="19812" y="24384"/>
                  </a:lnTo>
                  <a:lnTo>
                    <a:pt x="25146" y="19050"/>
                  </a:lnTo>
                  <a:close/>
                </a:path>
              </a:pathLst>
            </a:custGeom>
            <a:solidFill>
              <a:srgbClr val="65FF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67" name="object 22567"/>
            <p:cNvSpPr/>
            <p:nvPr/>
          </p:nvSpPr>
          <p:spPr>
            <a:xfrm>
              <a:off x="13067131" y="8074913"/>
              <a:ext cx="24765" cy="24130"/>
            </a:xfrm>
            <a:custGeom>
              <a:avLst/>
              <a:gdLst/>
              <a:ahLst/>
              <a:cxnLst/>
              <a:rect l="l" t="t" r="r" b="b"/>
              <a:pathLst>
                <a:path w="24765" h="24129">
                  <a:moveTo>
                    <a:pt x="24384" y="11429"/>
                  </a:moveTo>
                  <a:lnTo>
                    <a:pt x="24384" y="5333"/>
                  </a:lnTo>
                  <a:lnTo>
                    <a:pt x="18288" y="0"/>
                  </a:lnTo>
                  <a:lnTo>
                    <a:pt x="12192" y="0"/>
                  </a:lnTo>
                  <a:lnTo>
                    <a:pt x="5334" y="0"/>
                  </a:lnTo>
                  <a:lnTo>
                    <a:pt x="0" y="5333"/>
                  </a:lnTo>
                  <a:lnTo>
                    <a:pt x="0" y="11429"/>
                  </a:lnTo>
                  <a:lnTo>
                    <a:pt x="0" y="18287"/>
                  </a:lnTo>
                  <a:lnTo>
                    <a:pt x="5334" y="23621"/>
                  </a:lnTo>
                  <a:lnTo>
                    <a:pt x="12192" y="23621"/>
                  </a:lnTo>
                  <a:lnTo>
                    <a:pt x="18288" y="23621"/>
                  </a:lnTo>
                  <a:lnTo>
                    <a:pt x="24384" y="18287"/>
                  </a:lnTo>
                  <a:lnTo>
                    <a:pt x="24384" y="11429"/>
                  </a:lnTo>
                  <a:close/>
                </a:path>
              </a:pathLst>
            </a:custGeom>
            <a:ln w="3175">
              <a:solidFill>
                <a:srgbClr val="00AA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2568" name="object 22568"/>
          <p:cNvGrpSpPr/>
          <p:nvPr/>
        </p:nvGrpSpPr>
        <p:grpSpPr>
          <a:xfrm>
            <a:off x="15006384" y="8476458"/>
            <a:ext cx="1454903" cy="823621"/>
            <a:chOff x="11939943" y="7836916"/>
            <a:chExt cx="1157605" cy="655320"/>
          </a:xfrm>
        </p:grpSpPr>
        <p:sp>
          <p:nvSpPr>
            <p:cNvPr id="22569" name="object 22569"/>
            <p:cNvSpPr/>
            <p:nvPr/>
          </p:nvSpPr>
          <p:spPr>
            <a:xfrm>
              <a:off x="12369139" y="7887462"/>
              <a:ext cx="120650" cy="603885"/>
            </a:xfrm>
            <a:custGeom>
              <a:avLst/>
              <a:gdLst/>
              <a:ahLst/>
              <a:cxnLst/>
              <a:rect l="l" t="t" r="r" b="b"/>
              <a:pathLst>
                <a:path w="120650" h="603884">
                  <a:moveTo>
                    <a:pt x="120396" y="603503"/>
                  </a:moveTo>
                  <a:lnTo>
                    <a:pt x="120396" y="0"/>
                  </a:lnTo>
                  <a:lnTo>
                    <a:pt x="0" y="0"/>
                  </a:lnTo>
                  <a:lnTo>
                    <a:pt x="0" y="603503"/>
                  </a:lnTo>
                  <a:lnTo>
                    <a:pt x="120396" y="603503"/>
                  </a:lnTo>
                  <a:close/>
                </a:path>
              </a:pathLst>
            </a:custGeom>
            <a:solidFill>
              <a:srgbClr val="E3E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70" name="object 22570"/>
            <p:cNvSpPr/>
            <p:nvPr/>
          </p:nvSpPr>
          <p:spPr>
            <a:xfrm>
              <a:off x="12369139" y="7887462"/>
              <a:ext cx="41275" cy="0"/>
            </a:xfrm>
            <a:custGeom>
              <a:avLst/>
              <a:gdLst/>
              <a:ahLst/>
              <a:cxnLst/>
              <a:rect l="l" t="t" r="r" b="b"/>
              <a:pathLst>
                <a:path w="41275">
                  <a:moveTo>
                    <a:pt x="0" y="0"/>
                  </a:moveTo>
                  <a:lnTo>
                    <a:pt x="41148" y="0"/>
                  </a:lnTo>
                </a:path>
              </a:pathLst>
            </a:custGeom>
            <a:ln w="3175">
              <a:solidFill>
                <a:srgbClr val="3F3F7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71" name="object 22571"/>
            <p:cNvSpPr/>
            <p:nvPr/>
          </p:nvSpPr>
          <p:spPr>
            <a:xfrm>
              <a:off x="12448387" y="7887462"/>
              <a:ext cx="41275" cy="28575"/>
            </a:xfrm>
            <a:custGeom>
              <a:avLst/>
              <a:gdLst/>
              <a:ahLst/>
              <a:cxnLst/>
              <a:rect l="l" t="t" r="r" b="b"/>
              <a:pathLst>
                <a:path w="41275" h="28575">
                  <a:moveTo>
                    <a:pt x="0" y="0"/>
                  </a:moveTo>
                  <a:lnTo>
                    <a:pt x="41148" y="0"/>
                  </a:lnTo>
                  <a:lnTo>
                    <a:pt x="41148" y="28194"/>
                  </a:lnTo>
                </a:path>
              </a:pathLst>
            </a:custGeom>
            <a:ln w="3175">
              <a:solidFill>
                <a:srgbClr val="3F3F7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72" name="object 22572"/>
            <p:cNvSpPr/>
            <p:nvPr/>
          </p:nvSpPr>
          <p:spPr>
            <a:xfrm>
              <a:off x="12489535" y="7953756"/>
              <a:ext cx="0" cy="89535"/>
            </a:xfrm>
            <a:custGeom>
              <a:avLst/>
              <a:gdLst/>
              <a:ahLst/>
              <a:cxnLst/>
              <a:rect l="l" t="t" r="r" b="b"/>
              <a:pathLst>
                <a:path h="89534">
                  <a:moveTo>
                    <a:pt x="0" y="0"/>
                  </a:moveTo>
                  <a:lnTo>
                    <a:pt x="0" y="89153"/>
                  </a:lnTo>
                </a:path>
              </a:pathLst>
            </a:custGeom>
            <a:ln w="3175">
              <a:solidFill>
                <a:srgbClr val="3F3F7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73" name="object 22573"/>
            <p:cNvSpPr/>
            <p:nvPr/>
          </p:nvSpPr>
          <p:spPr>
            <a:xfrm>
              <a:off x="12489535" y="8081010"/>
              <a:ext cx="0" cy="89535"/>
            </a:xfrm>
            <a:custGeom>
              <a:avLst/>
              <a:gdLst/>
              <a:ahLst/>
              <a:cxnLst/>
              <a:rect l="l" t="t" r="r" b="b"/>
              <a:pathLst>
                <a:path h="89534">
                  <a:moveTo>
                    <a:pt x="0" y="0"/>
                  </a:moveTo>
                  <a:lnTo>
                    <a:pt x="0" y="89154"/>
                  </a:lnTo>
                </a:path>
              </a:pathLst>
            </a:custGeom>
            <a:ln w="3175">
              <a:solidFill>
                <a:srgbClr val="3F3F7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74" name="object 22574"/>
            <p:cNvSpPr/>
            <p:nvPr/>
          </p:nvSpPr>
          <p:spPr>
            <a:xfrm>
              <a:off x="12489535" y="8208264"/>
              <a:ext cx="0" cy="89535"/>
            </a:xfrm>
            <a:custGeom>
              <a:avLst/>
              <a:gdLst/>
              <a:ahLst/>
              <a:cxnLst/>
              <a:rect l="l" t="t" r="r" b="b"/>
              <a:pathLst>
                <a:path h="89534">
                  <a:moveTo>
                    <a:pt x="0" y="0"/>
                  </a:moveTo>
                  <a:lnTo>
                    <a:pt x="0" y="89154"/>
                  </a:lnTo>
                </a:path>
              </a:pathLst>
            </a:custGeom>
            <a:ln w="3175">
              <a:solidFill>
                <a:srgbClr val="3F3F7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75" name="object 22575"/>
            <p:cNvSpPr/>
            <p:nvPr/>
          </p:nvSpPr>
          <p:spPr>
            <a:xfrm>
              <a:off x="12489535" y="8335518"/>
              <a:ext cx="0" cy="89535"/>
            </a:xfrm>
            <a:custGeom>
              <a:avLst/>
              <a:gdLst/>
              <a:ahLst/>
              <a:cxnLst/>
              <a:rect l="l" t="t" r="r" b="b"/>
              <a:pathLst>
                <a:path h="89534">
                  <a:moveTo>
                    <a:pt x="0" y="0"/>
                  </a:moveTo>
                  <a:lnTo>
                    <a:pt x="0" y="89154"/>
                  </a:lnTo>
                </a:path>
              </a:pathLst>
            </a:custGeom>
            <a:ln w="3175">
              <a:solidFill>
                <a:srgbClr val="3F3F7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76" name="object 22576"/>
            <p:cNvSpPr/>
            <p:nvPr/>
          </p:nvSpPr>
          <p:spPr>
            <a:xfrm>
              <a:off x="12448387" y="8462772"/>
              <a:ext cx="41275" cy="28575"/>
            </a:xfrm>
            <a:custGeom>
              <a:avLst/>
              <a:gdLst/>
              <a:ahLst/>
              <a:cxnLst/>
              <a:rect l="l" t="t" r="r" b="b"/>
              <a:pathLst>
                <a:path w="41275" h="28575">
                  <a:moveTo>
                    <a:pt x="41148" y="0"/>
                  </a:moveTo>
                  <a:lnTo>
                    <a:pt x="41148" y="28193"/>
                  </a:lnTo>
                  <a:lnTo>
                    <a:pt x="0" y="28193"/>
                  </a:lnTo>
                </a:path>
              </a:pathLst>
            </a:custGeom>
            <a:ln w="3175">
              <a:solidFill>
                <a:srgbClr val="3F3F7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77" name="object 22577"/>
            <p:cNvSpPr/>
            <p:nvPr/>
          </p:nvSpPr>
          <p:spPr>
            <a:xfrm>
              <a:off x="12369139" y="8462772"/>
              <a:ext cx="41275" cy="28575"/>
            </a:xfrm>
            <a:custGeom>
              <a:avLst/>
              <a:gdLst/>
              <a:ahLst/>
              <a:cxnLst/>
              <a:rect l="l" t="t" r="r" b="b"/>
              <a:pathLst>
                <a:path w="41275" h="28575">
                  <a:moveTo>
                    <a:pt x="41148" y="28193"/>
                  </a:moveTo>
                  <a:lnTo>
                    <a:pt x="0" y="2819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3F3F7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78" name="object 22578"/>
            <p:cNvSpPr/>
            <p:nvPr/>
          </p:nvSpPr>
          <p:spPr>
            <a:xfrm>
              <a:off x="12369139" y="8335518"/>
              <a:ext cx="0" cy="89535"/>
            </a:xfrm>
            <a:custGeom>
              <a:avLst/>
              <a:gdLst/>
              <a:ahLst/>
              <a:cxnLst/>
              <a:rect l="l" t="t" r="r" b="b"/>
              <a:pathLst>
                <a:path h="89534">
                  <a:moveTo>
                    <a:pt x="0" y="8915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F3F7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79" name="object 22579"/>
            <p:cNvSpPr/>
            <p:nvPr/>
          </p:nvSpPr>
          <p:spPr>
            <a:xfrm>
              <a:off x="12369139" y="8208264"/>
              <a:ext cx="0" cy="89535"/>
            </a:xfrm>
            <a:custGeom>
              <a:avLst/>
              <a:gdLst/>
              <a:ahLst/>
              <a:cxnLst/>
              <a:rect l="l" t="t" r="r" b="b"/>
              <a:pathLst>
                <a:path h="89534">
                  <a:moveTo>
                    <a:pt x="0" y="8915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F3F7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80" name="object 22580"/>
            <p:cNvSpPr/>
            <p:nvPr/>
          </p:nvSpPr>
          <p:spPr>
            <a:xfrm>
              <a:off x="12369139" y="8081010"/>
              <a:ext cx="0" cy="89535"/>
            </a:xfrm>
            <a:custGeom>
              <a:avLst/>
              <a:gdLst/>
              <a:ahLst/>
              <a:cxnLst/>
              <a:rect l="l" t="t" r="r" b="b"/>
              <a:pathLst>
                <a:path h="89534">
                  <a:moveTo>
                    <a:pt x="0" y="8915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F3F7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81" name="object 22581"/>
            <p:cNvSpPr/>
            <p:nvPr/>
          </p:nvSpPr>
          <p:spPr>
            <a:xfrm>
              <a:off x="12369139" y="7953756"/>
              <a:ext cx="0" cy="89535"/>
            </a:xfrm>
            <a:custGeom>
              <a:avLst/>
              <a:gdLst/>
              <a:ahLst/>
              <a:cxnLst/>
              <a:rect l="l" t="t" r="r" b="b"/>
              <a:pathLst>
                <a:path h="89534">
                  <a:moveTo>
                    <a:pt x="0" y="891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F3F7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82" name="object 22582"/>
            <p:cNvSpPr/>
            <p:nvPr/>
          </p:nvSpPr>
          <p:spPr>
            <a:xfrm>
              <a:off x="12369139" y="7887462"/>
              <a:ext cx="0" cy="28575"/>
            </a:xfrm>
            <a:custGeom>
              <a:avLst/>
              <a:gdLst/>
              <a:ahLst/>
              <a:cxnLst/>
              <a:rect l="l" t="t" r="r" b="b"/>
              <a:pathLst>
                <a:path h="28575">
                  <a:moveTo>
                    <a:pt x="0" y="2819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F3F7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83" name="object 22583"/>
            <p:cNvSpPr/>
            <p:nvPr/>
          </p:nvSpPr>
          <p:spPr>
            <a:xfrm>
              <a:off x="11961469" y="8082534"/>
              <a:ext cx="62865" cy="8890"/>
            </a:xfrm>
            <a:custGeom>
              <a:avLst/>
              <a:gdLst/>
              <a:ahLst/>
              <a:cxnLst/>
              <a:rect l="l" t="t" r="r" b="b"/>
              <a:pathLst>
                <a:path w="62865" h="8890">
                  <a:moveTo>
                    <a:pt x="0" y="8381"/>
                  </a:moveTo>
                  <a:lnTo>
                    <a:pt x="62484" y="8381"/>
                  </a:lnTo>
                  <a:lnTo>
                    <a:pt x="62484" y="0"/>
                  </a:lnTo>
                  <a:lnTo>
                    <a:pt x="0" y="0"/>
                  </a:lnTo>
                  <a:lnTo>
                    <a:pt x="0" y="8381"/>
                  </a:lnTo>
                  <a:close/>
                </a:path>
              </a:pathLst>
            </a:custGeom>
            <a:solidFill>
              <a:srgbClr val="009D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84" name="object 22584"/>
            <p:cNvSpPr/>
            <p:nvPr/>
          </p:nvSpPr>
          <p:spPr>
            <a:xfrm>
              <a:off x="11961469" y="8081010"/>
              <a:ext cx="62865" cy="12700"/>
            </a:xfrm>
            <a:custGeom>
              <a:avLst/>
              <a:gdLst/>
              <a:ahLst/>
              <a:cxnLst/>
              <a:rect l="l" t="t" r="r" b="b"/>
              <a:pathLst>
                <a:path w="62865" h="12700">
                  <a:moveTo>
                    <a:pt x="0" y="12191"/>
                  </a:moveTo>
                  <a:lnTo>
                    <a:pt x="62484" y="12191"/>
                  </a:lnTo>
                  <a:lnTo>
                    <a:pt x="62484" y="0"/>
                  </a:lnTo>
                  <a:lnTo>
                    <a:pt x="0" y="0"/>
                  </a:lnTo>
                  <a:lnTo>
                    <a:pt x="0" y="12191"/>
                  </a:lnTo>
                  <a:close/>
                </a:path>
              </a:pathLst>
            </a:custGeom>
            <a:solidFill>
              <a:srgbClr val="00FF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85" name="object 22585"/>
            <p:cNvSpPr/>
            <p:nvPr/>
          </p:nvSpPr>
          <p:spPr>
            <a:xfrm>
              <a:off x="11946992" y="8062722"/>
              <a:ext cx="12700" cy="48260"/>
            </a:xfrm>
            <a:custGeom>
              <a:avLst/>
              <a:gdLst/>
              <a:ahLst/>
              <a:cxnLst/>
              <a:rect l="l" t="t" r="r" b="b"/>
              <a:pathLst>
                <a:path w="12700" h="48259">
                  <a:moveTo>
                    <a:pt x="12191" y="48005"/>
                  </a:moveTo>
                  <a:lnTo>
                    <a:pt x="12191" y="0"/>
                  </a:lnTo>
                  <a:lnTo>
                    <a:pt x="0" y="0"/>
                  </a:lnTo>
                  <a:lnTo>
                    <a:pt x="0" y="48005"/>
                  </a:lnTo>
                  <a:lnTo>
                    <a:pt x="12191" y="48005"/>
                  </a:lnTo>
                  <a:close/>
                </a:path>
              </a:pathLst>
            </a:custGeom>
            <a:ln w="4572">
              <a:solidFill>
                <a:srgbClr val="0000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86" name="object 22586"/>
            <p:cNvSpPr/>
            <p:nvPr/>
          </p:nvSpPr>
          <p:spPr>
            <a:xfrm>
              <a:off x="11950801" y="8082534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4572" y="4571"/>
                  </a:moveTo>
                  <a:lnTo>
                    <a:pt x="4572" y="0"/>
                  </a:lnTo>
                  <a:lnTo>
                    <a:pt x="0" y="0"/>
                  </a:lnTo>
                  <a:lnTo>
                    <a:pt x="0" y="4571"/>
                  </a:lnTo>
                  <a:lnTo>
                    <a:pt x="4572" y="4571"/>
                  </a:lnTo>
                  <a:close/>
                </a:path>
              </a:pathLst>
            </a:custGeom>
            <a:solidFill>
              <a:srgbClr val="76767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87" name="object 22587"/>
            <p:cNvSpPr/>
            <p:nvPr/>
          </p:nvSpPr>
          <p:spPr>
            <a:xfrm>
              <a:off x="11950801" y="8082534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4572" y="4571"/>
                  </a:moveTo>
                  <a:lnTo>
                    <a:pt x="4572" y="0"/>
                  </a:lnTo>
                  <a:lnTo>
                    <a:pt x="0" y="0"/>
                  </a:lnTo>
                  <a:lnTo>
                    <a:pt x="0" y="4571"/>
                  </a:lnTo>
                  <a:lnTo>
                    <a:pt x="4572" y="457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88" name="object 22588"/>
            <p:cNvSpPr/>
            <p:nvPr/>
          </p:nvSpPr>
          <p:spPr>
            <a:xfrm>
              <a:off x="11950801" y="8087106"/>
              <a:ext cx="5080" cy="3810"/>
            </a:xfrm>
            <a:custGeom>
              <a:avLst/>
              <a:gdLst/>
              <a:ahLst/>
              <a:cxnLst/>
              <a:rect l="l" t="t" r="r" b="b"/>
              <a:pathLst>
                <a:path w="5079" h="3809">
                  <a:moveTo>
                    <a:pt x="4572" y="3809"/>
                  </a:moveTo>
                  <a:lnTo>
                    <a:pt x="4572" y="0"/>
                  </a:lnTo>
                  <a:lnTo>
                    <a:pt x="0" y="0"/>
                  </a:lnTo>
                  <a:lnTo>
                    <a:pt x="0" y="3809"/>
                  </a:lnTo>
                  <a:lnTo>
                    <a:pt x="4572" y="3809"/>
                  </a:lnTo>
                  <a:close/>
                </a:path>
              </a:pathLst>
            </a:custGeom>
            <a:solidFill>
              <a:srgbClr val="76767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89" name="object 22589"/>
            <p:cNvSpPr/>
            <p:nvPr/>
          </p:nvSpPr>
          <p:spPr>
            <a:xfrm>
              <a:off x="11950801" y="8087106"/>
              <a:ext cx="5080" cy="3810"/>
            </a:xfrm>
            <a:custGeom>
              <a:avLst/>
              <a:gdLst/>
              <a:ahLst/>
              <a:cxnLst/>
              <a:rect l="l" t="t" r="r" b="b"/>
              <a:pathLst>
                <a:path w="5079" h="3809">
                  <a:moveTo>
                    <a:pt x="4572" y="3809"/>
                  </a:moveTo>
                  <a:lnTo>
                    <a:pt x="4572" y="0"/>
                  </a:lnTo>
                  <a:lnTo>
                    <a:pt x="0" y="0"/>
                  </a:lnTo>
                  <a:lnTo>
                    <a:pt x="0" y="3809"/>
                  </a:lnTo>
                  <a:lnTo>
                    <a:pt x="4572" y="380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90" name="object 22590"/>
            <p:cNvSpPr/>
            <p:nvPr/>
          </p:nvSpPr>
          <p:spPr>
            <a:xfrm>
              <a:off x="11940133" y="8074152"/>
              <a:ext cx="25400" cy="24765"/>
            </a:xfrm>
            <a:custGeom>
              <a:avLst/>
              <a:gdLst/>
              <a:ahLst/>
              <a:cxnLst/>
              <a:rect l="l" t="t" r="r" b="b"/>
              <a:pathLst>
                <a:path w="25400" h="24765">
                  <a:moveTo>
                    <a:pt x="25146" y="19050"/>
                  </a:moveTo>
                  <a:lnTo>
                    <a:pt x="25146" y="12192"/>
                  </a:lnTo>
                  <a:lnTo>
                    <a:pt x="25146" y="5334"/>
                  </a:lnTo>
                  <a:lnTo>
                    <a:pt x="19812" y="0"/>
                  </a:lnTo>
                  <a:lnTo>
                    <a:pt x="6096" y="0"/>
                  </a:lnTo>
                  <a:lnTo>
                    <a:pt x="0" y="5334"/>
                  </a:lnTo>
                  <a:lnTo>
                    <a:pt x="0" y="19050"/>
                  </a:lnTo>
                  <a:lnTo>
                    <a:pt x="6096" y="24384"/>
                  </a:lnTo>
                  <a:lnTo>
                    <a:pt x="19812" y="24384"/>
                  </a:lnTo>
                  <a:lnTo>
                    <a:pt x="25146" y="19050"/>
                  </a:lnTo>
                  <a:close/>
                </a:path>
              </a:pathLst>
            </a:custGeom>
            <a:solidFill>
              <a:srgbClr val="65FF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91" name="object 22591"/>
            <p:cNvSpPr/>
            <p:nvPr/>
          </p:nvSpPr>
          <p:spPr>
            <a:xfrm>
              <a:off x="11940895" y="8074914"/>
              <a:ext cx="24765" cy="24130"/>
            </a:xfrm>
            <a:custGeom>
              <a:avLst/>
              <a:gdLst/>
              <a:ahLst/>
              <a:cxnLst/>
              <a:rect l="l" t="t" r="r" b="b"/>
              <a:pathLst>
                <a:path w="24765" h="24129">
                  <a:moveTo>
                    <a:pt x="24383" y="11429"/>
                  </a:moveTo>
                  <a:lnTo>
                    <a:pt x="24383" y="5333"/>
                  </a:lnTo>
                  <a:lnTo>
                    <a:pt x="18287" y="0"/>
                  </a:lnTo>
                  <a:lnTo>
                    <a:pt x="12191" y="0"/>
                  </a:lnTo>
                  <a:lnTo>
                    <a:pt x="5333" y="0"/>
                  </a:lnTo>
                  <a:lnTo>
                    <a:pt x="0" y="5333"/>
                  </a:lnTo>
                  <a:lnTo>
                    <a:pt x="0" y="11429"/>
                  </a:lnTo>
                  <a:lnTo>
                    <a:pt x="0" y="18287"/>
                  </a:lnTo>
                  <a:lnTo>
                    <a:pt x="5333" y="23621"/>
                  </a:lnTo>
                  <a:lnTo>
                    <a:pt x="12191" y="23621"/>
                  </a:lnTo>
                  <a:lnTo>
                    <a:pt x="18287" y="23621"/>
                  </a:lnTo>
                  <a:lnTo>
                    <a:pt x="24383" y="18287"/>
                  </a:lnTo>
                  <a:lnTo>
                    <a:pt x="24383" y="11429"/>
                  </a:lnTo>
                  <a:close/>
                </a:path>
              </a:pathLst>
            </a:custGeom>
            <a:ln w="3175">
              <a:solidFill>
                <a:srgbClr val="00AA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92" name="object 22592"/>
            <p:cNvSpPr/>
            <p:nvPr/>
          </p:nvSpPr>
          <p:spPr>
            <a:xfrm>
              <a:off x="12219025" y="8241792"/>
              <a:ext cx="144145" cy="36830"/>
            </a:xfrm>
            <a:custGeom>
              <a:avLst/>
              <a:gdLst/>
              <a:ahLst/>
              <a:cxnLst/>
              <a:rect l="l" t="t" r="r" b="b"/>
              <a:pathLst>
                <a:path w="144145" h="36829">
                  <a:moveTo>
                    <a:pt x="144018" y="36575"/>
                  </a:moveTo>
                  <a:lnTo>
                    <a:pt x="144018" y="0"/>
                  </a:lnTo>
                  <a:lnTo>
                    <a:pt x="0" y="0"/>
                  </a:lnTo>
                  <a:lnTo>
                    <a:pt x="0" y="36575"/>
                  </a:lnTo>
                  <a:lnTo>
                    <a:pt x="144018" y="36575"/>
                  </a:lnTo>
                  <a:close/>
                </a:path>
              </a:pathLst>
            </a:custGeom>
            <a:solidFill>
              <a:srgbClr val="F7EEE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93" name="object 22593"/>
            <p:cNvSpPr/>
            <p:nvPr/>
          </p:nvSpPr>
          <p:spPr>
            <a:xfrm>
              <a:off x="12219025" y="8241792"/>
              <a:ext cx="144145" cy="36830"/>
            </a:xfrm>
            <a:custGeom>
              <a:avLst/>
              <a:gdLst/>
              <a:ahLst/>
              <a:cxnLst/>
              <a:rect l="l" t="t" r="r" b="b"/>
              <a:pathLst>
                <a:path w="144145" h="36829">
                  <a:moveTo>
                    <a:pt x="144018" y="36575"/>
                  </a:moveTo>
                  <a:lnTo>
                    <a:pt x="144018" y="0"/>
                  </a:lnTo>
                  <a:lnTo>
                    <a:pt x="0" y="0"/>
                  </a:lnTo>
                  <a:lnTo>
                    <a:pt x="0" y="36575"/>
                  </a:lnTo>
                  <a:lnTo>
                    <a:pt x="144018" y="36575"/>
                  </a:lnTo>
                  <a:close/>
                </a:path>
              </a:pathLst>
            </a:custGeom>
            <a:ln w="838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94" name="object 22594"/>
            <p:cNvSpPr/>
            <p:nvPr/>
          </p:nvSpPr>
          <p:spPr>
            <a:xfrm>
              <a:off x="12219025" y="8205978"/>
              <a:ext cx="144145" cy="36195"/>
            </a:xfrm>
            <a:custGeom>
              <a:avLst/>
              <a:gdLst/>
              <a:ahLst/>
              <a:cxnLst/>
              <a:rect l="l" t="t" r="r" b="b"/>
              <a:pathLst>
                <a:path w="144145" h="36195">
                  <a:moveTo>
                    <a:pt x="144018" y="35814"/>
                  </a:moveTo>
                  <a:lnTo>
                    <a:pt x="144018" y="0"/>
                  </a:lnTo>
                  <a:lnTo>
                    <a:pt x="0" y="0"/>
                  </a:lnTo>
                  <a:lnTo>
                    <a:pt x="0" y="35814"/>
                  </a:lnTo>
                  <a:lnTo>
                    <a:pt x="144018" y="35814"/>
                  </a:lnTo>
                  <a:close/>
                </a:path>
              </a:pathLst>
            </a:custGeom>
            <a:solidFill>
              <a:srgbClr val="F7EEE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95" name="object 22595"/>
            <p:cNvSpPr/>
            <p:nvPr/>
          </p:nvSpPr>
          <p:spPr>
            <a:xfrm>
              <a:off x="12219025" y="8205978"/>
              <a:ext cx="144145" cy="36195"/>
            </a:xfrm>
            <a:custGeom>
              <a:avLst/>
              <a:gdLst/>
              <a:ahLst/>
              <a:cxnLst/>
              <a:rect l="l" t="t" r="r" b="b"/>
              <a:pathLst>
                <a:path w="144145" h="36195">
                  <a:moveTo>
                    <a:pt x="144018" y="35814"/>
                  </a:moveTo>
                  <a:lnTo>
                    <a:pt x="144018" y="0"/>
                  </a:lnTo>
                  <a:lnTo>
                    <a:pt x="0" y="0"/>
                  </a:lnTo>
                  <a:lnTo>
                    <a:pt x="0" y="35814"/>
                  </a:lnTo>
                  <a:lnTo>
                    <a:pt x="144018" y="35814"/>
                  </a:lnTo>
                  <a:close/>
                </a:path>
              </a:pathLst>
            </a:custGeom>
            <a:ln w="838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96" name="object 22596"/>
            <p:cNvSpPr/>
            <p:nvPr/>
          </p:nvSpPr>
          <p:spPr>
            <a:xfrm>
              <a:off x="12219025" y="8241792"/>
              <a:ext cx="144145" cy="36830"/>
            </a:xfrm>
            <a:custGeom>
              <a:avLst/>
              <a:gdLst/>
              <a:ahLst/>
              <a:cxnLst/>
              <a:rect l="l" t="t" r="r" b="b"/>
              <a:pathLst>
                <a:path w="144145" h="36829">
                  <a:moveTo>
                    <a:pt x="144018" y="36575"/>
                  </a:moveTo>
                  <a:lnTo>
                    <a:pt x="144018" y="0"/>
                  </a:lnTo>
                  <a:lnTo>
                    <a:pt x="0" y="0"/>
                  </a:lnTo>
                  <a:lnTo>
                    <a:pt x="0" y="36575"/>
                  </a:lnTo>
                  <a:lnTo>
                    <a:pt x="144018" y="36575"/>
                  </a:lnTo>
                  <a:close/>
                </a:path>
              </a:pathLst>
            </a:custGeom>
            <a:solidFill>
              <a:srgbClr val="F7EEE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97" name="object 22597"/>
            <p:cNvSpPr/>
            <p:nvPr/>
          </p:nvSpPr>
          <p:spPr>
            <a:xfrm>
              <a:off x="12219025" y="8241792"/>
              <a:ext cx="144145" cy="36830"/>
            </a:xfrm>
            <a:custGeom>
              <a:avLst/>
              <a:gdLst/>
              <a:ahLst/>
              <a:cxnLst/>
              <a:rect l="l" t="t" r="r" b="b"/>
              <a:pathLst>
                <a:path w="144145" h="36829">
                  <a:moveTo>
                    <a:pt x="144018" y="36575"/>
                  </a:moveTo>
                  <a:lnTo>
                    <a:pt x="144018" y="0"/>
                  </a:lnTo>
                  <a:lnTo>
                    <a:pt x="0" y="0"/>
                  </a:lnTo>
                  <a:lnTo>
                    <a:pt x="0" y="36575"/>
                  </a:lnTo>
                  <a:lnTo>
                    <a:pt x="144018" y="36575"/>
                  </a:lnTo>
                  <a:close/>
                </a:path>
              </a:pathLst>
            </a:custGeom>
            <a:ln w="838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98" name="object 22598"/>
            <p:cNvSpPr/>
            <p:nvPr/>
          </p:nvSpPr>
          <p:spPr>
            <a:xfrm>
              <a:off x="12305131" y="8166354"/>
              <a:ext cx="40005" cy="40005"/>
            </a:xfrm>
            <a:custGeom>
              <a:avLst/>
              <a:gdLst/>
              <a:ahLst/>
              <a:cxnLst/>
              <a:rect l="l" t="t" r="r" b="b"/>
              <a:pathLst>
                <a:path w="40004" h="40004">
                  <a:moveTo>
                    <a:pt x="39624" y="39624"/>
                  </a:moveTo>
                  <a:lnTo>
                    <a:pt x="39624" y="0"/>
                  </a:lnTo>
                  <a:lnTo>
                    <a:pt x="0" y="0"/>
                  </a:lnTo>
                  <a:lnTo>
                    <a:pt x="0" y="39624"/>
                  </a:lnTo>
                  <a:lnTo>
                    <a:pt x="39624" y="39624"/>
                  </a:lnTo>
                  <a:close/>
                </a:path>
              </a:pathLst>
            </a:custGeom>
            <a:solidFill>
              <a:srgbClr val="F7EEE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99" name="object 22599"/>
            <p:cNvSpPr/>
            <p:nvPr/>
          </p:nvSpPr>
          <p:spPr>
            <a:xfrm>
              <a:off x="12305131" y="8166354"/>
              <a:ext cx="40005" cy="40005"/>
            </a:xfrm>
            <a:custGeom>
              <a:avLst/>
              <a:gdLst/>
              <a:ahLst/>
              <a:cxnLst/>
              <a:rect l="l" t="t" r="r" b="b"/>
              <a:pathLst>
                <a:path w="40004" h="40004">
                  <a:moveTo>
                    <a:pt x="39624" y="39624"/>
                  </a:moveTo>
                  <a:lnTo>
                    <a:pt x="39624" y="0"/>
                  </a:lnTo>
                  <a:lnTo>
                    <a:pt x="0" y="0"/>
                  </a:lnTo>
                  <a:lnTo>
                    <a:pt x="0" y="39624"/>
                  </a:lnTo>
                  <a:lnTo>
                    <a:pt x="39624" y="39624"/>
                  </a:lnTo>
                  <a:close/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00" name="object 22600"/>
            <p:cNvSpPr/>
            <p:nvPr/>
          </p:nvSpPr>
          <p:spPr>
            <a:xfrm>
              <a:off x="12305131" y="8176260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4">
                  <a:moveTo>
                    <a:pt x="39624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01" name="object 22601"/>
            <p:cNvSpPr/>
            <p:nvPr/>
          </p:nvSpPr>
          <p:spPr>
            <a:xfrm>
              <a:off x="12235027" y="8166354"/>
              <a:ext cx="40005" cy="40005"/>
            </a:xfrm>
            <a:custGeom>
              <a:avLst/>
              <a:gdLst/>
              <a:ahLst/>
              <a:cxnLst/>
              <a:rect l="l" t="t" r="r" b="b"/>
              <a:pathLst>
                <a:path w="40004" h="40004">
                  <a:moveTo>
                    <a:pt x="39624" y="39624"/>
                  </a:moveTo>
                  <a:lnTo>
                    <a:pt x="39624" y="0"/>
                  </a:lnTo>
                  <a:lnTo>
                    <a:pt x="0" y="0"/>
                  </a:lnTo>
                  <a:lnTo>
                    <a:pt x="0" y="39624"/>
                  </a:lnTo>
                  <a:lnTo>
                    <a:pt x="39624" y="39624"/>
                  </a:lnTo>
                  <a:close/>
                </a:path>
              </a:pathLst>
            </a:custGeom>
            <a:solidFill>
              <a:srgbClr val="F7EEE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02" name="object 22602"/>
            <p:cNvSpPr/>
            <p:nvPr/>
          </p:nvSpPr>
          <p:spPr>
            <a:xfrm>
              <a:off x="12235027" y="8166354"/>
              <a:ext cx="40005" cy="40005"/>
            </a:xfrm>
            <a:custGeom>
              <a:avLst/>
              <a:gdLst/>
              <a:ahLst/>
              <a:cxnLst/>
              <a:rect l="l" t="t" r="r" b="b"/>
              <a:pathLst>
                <a:path w="40004" h="40004">
                  <a:moveTo>
                    <a:pt x="39624" y="39624"/>
                  </a:moveTo>
                  <a:lnTo>
                    <a:pt x="39624" y="0"/>
                  </a:lnTo>
                  <a:lnTo>
                    <a:pt x="0" y="0"/>
                  </a:lnTo>
                  <a:lnTo>
                    <a:pt x="0" y="39624"/>
                  </a:lnTo>
                  <a:lnTo>
                    <a:pt x="39624" y="39624"/>
                  </a:lnTo>
                  <a:close/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03" name="object 22603"/>
            <p:cNvSpPr/>
            <p:nvPr/>
          </p:nvSpPr>
          <p:spPr>
            <a:xfrm>
              <a:off x="12235027" y="8176260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4">
                  <a:moveTo>
                    <a:pt x="39624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04" name="object 22604"/>
            <p:cNvSpPr/>
            <p:nvPr/>
          </p:nvSpPr>
          <p:spPr>
            <a:xfrm>
              <a:off x="12305131" y="8278368"/>
              <a:ext cx="40005" cy="40005"/>
            </a:xfrm>
            <a:custGeom>
              <a:avLst/>
              <a:gdLst/>
              <a:ahLst/>
              <a:cxnLst/>
              <a:rect l="l" t="t" r="r" b="b"/>
              <a:pathLst>
                <a:path w="40004" h="40004">
                  <a:moveTo>
                    <a:pt x="39624" y="39624"/>
                  </a:moveTo>
                  <a:lnTo>
                    <a:pt x="39624" y="0"/>
                  </a:lnTo>
                  <a:lnTo>
                    <a:pt x="0" y="0"/>
                  </a:lnTo>
                  <a:lnTo>
                    <a:pt x="0" y="39624"/>
                  </a:lnTo>
                  <a:lnTo>
                    <a:pt x="39624" y="39624"/>
                  </a:lnTo>
                  <a:close/>
                </a:path>
              </a:pathLst>
            </a:custGeom>
            <a:solidFill>
              <a:srgbClr val="F7EEE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05" name="object 22605"/>
            <p:cNvSpPr/>
            <p:nvPr/>
          </p:nvSpPr>
          <p:spPr>
            <a:xfrm>
              <a:off x="12305131" y="8278368"/>
              <a:ext cx="40005" cy="40005"/>
            </a:xfrm>
            <a:custGeom>
              <a:avLst/>
              <a:gdLst/>
              <a:ahLst/>
              <a:cxnLst/>
              <a:rect l="l" t="t" r="r" b="b"/>
              <a:pathLst>
                <a:path w="40004" h="40004">
                  <a:moveTo>
                    <a:pt x="39624" y="39624"/>
                  </a:moveTo>
                  <a:lnTo>
                    <a:pt x="39624" y="0"/>
                  </a:lnTo>
                  <a:lnTo>
                    <a:pt x="0" y="0"/>
                  </a:lnTo>
                  <a:lnTo>
                    <a:pt x="0" y="39624"/>
                  </a:lnTo>
                  <a:lnTo>
                    <a:pt x="39624" y="39624"/>
                  </a:lnTo>
                  <a:close/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06" name="object 22606"/>
            <p:cNvSpPr/>
            <p:nvPr/>
          </p:nvSpPr>
          <p:spPr>
            <a:xfrm>
              <a:off x="12305131" y="8308086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4">
                  <a:moveTo>
                    <a:pt x="39624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07" name="object 22607"/>
            <p:cNvSpPr/>
            <p:nvPr/>
          </p:nvSpPr>
          <p:spPr>
            <a:xfrm>
              <a:off x="12235027" y="8278368"/>
              <a:ext cx="40005" cy="40005"/>
            </a:xfrm>
            <a:custGeom>
              <a:avLst/>
              <a:gdLst/>
              <a:ahLst/>
              <a:cxnLst/>
              <a:rect l="l" t="t" r="r" b="b"/>
              <a:pathLst>
                <a:path w="40004" h="40004">
                  <a:moveTo>
                    <a:pt x="39624" y="39624"/>
                  </a:moveTo>
                  <a:lnTo>
                    <a:pt x="39624" y="0"/>
                  </a:lnTo>
                  <a:lnTo>
                    <a:pt x="0" y="0"/>
                  </a:lnTo>
                  <a:lnTo>
                    <a:pt x="0" y="39624"/>
                  </a:lnTo>
                  <a:lnTo>
                    <a:pt x="39624" y="39624"/>
                  </a:lnTo>
                  <a:close/>
                </a:path>
              </a:pathLst>
            </a:custGeom>
            <a:solidFill>
              <a:srgbClr val="F7EEE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08" name="object 22608"/>
            <p:cNvSpPr/>
            <p:nvPr/>
          </p:nvSpPr>
          <p:spPr>
            <a:xfrm>
              <a:off x="12235027" y="8278368"/>
              <a:ext cx="40005" cy="40005"/>
            </a:xfrm>
            <a:custGeom>
              <a:avLst/>
              <a:gdLst/>
              <a:ahLst/>
              <a:cxnLst/>
              <a:rect l="l" t="t" r="r" b="b"/>
              <a:pathLst>
                <a:path w="40004" h="40004">
                  <a:moveTo>
                    <a:pt x="39624" y="39624"/>
                  </a:moveTo>
                  <a:lnTo>
                    <a:pt x="39624" y="0"/>
                  </a:lnTo>
                  <a:lnTo>
                    <a:pt x="0" y="0"/>
                  </a:lnTo>
                  <a:lnTo>
                    <a:pt x="0" y="39624"/>
                  </a:lnTo>
                  <a:lnTo>
                    <a:pt x="39624" y="39624"/>
                  </a:lnTo>
                  <a:close/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09" name="object 22609"/>
            <p:cNvSpPr/>
            <p:nvPr/>
          </p:nvSpPr>
          <p:spPr>
            <a:xfrm>
              <a:off x="12235027" y="8308086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4">
                  <a:moveTo>
                    <a:pt x="39624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10" name="object 22610"/>
            <p:cNvSpPr/>
            <p:nvPr/>
          </p:nvSpPr>
          <p:spPr>
            <a:xfrm>
              <a:off x="12219025" y="7915656"/>
              <a:ext cx="144145" cy="36195"/>
            </a:xfrm>
            <a:custGeom>
              <a:avLst/>
              <a:gdLst/>
              <a:ahLst/>
              <a:cxnLst/>
              <a:rect l="l" t="t" r="r" b="b"/>
              <a:pathLst>
                <a:path w="144145" h="36195">
                  <a:moveTo>
                    <a:pt x="144018" y="35814"/>
                  </a:moveTo>
                  <a:lnTo>
                    <a:pt x="144018" y="0"/>
                  </a:lnTo>
                  <a:lnTo>
                    <a:pt x="0" y="0"/>
                  </a:lnTo>
                  <a:lnTo>
                    <a:pt x="0" y="35814"/>
                  </a:lnTo>
                  <a:lnTo>
                    <a:pt x="144018" y="35814"/>
                  </a:lnTo>
                  <a:close/>
                </a:path>
              </a:pathLst>
            </a:custGeom>
            <a:solidFill>
              <a:srgbClr val="F7EEE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11" name="object 22611"/>
            <p:cNvSpPr/>
            <p:nvPr/>
          </p:nvSpPr>
          <p:spPr>
            <a:xfrm>
              <a:off x="12219025" y="7915656"/>
              <a:ext cx="144145" cy="36195"/>
            </a:xfrm>
            <a:custGeom>
              <a:avLst/>
              <a:gdLst/>
              <a:ahLst/>
              <a:cxnLst/>
              <a:rect l="l" t="t" r="r" b="b"/>
              <a:pathLst>
                <a:path w="144145" h="36195">
                  <a:moveTo>
                    <a:pt x="144018" y="35814"/>
                  </a:moveTo>
                  <a:lnTo>
                    <a:pt x="144018" y="0"/>
                  </a:lnTo>
                  <a:lnTo>
                    <a:pt x="0" y="0"/>
                  </a:lnTo>
                  <a:lnTo>
                    <a:pt x="0" y="35814"/>
                  </a:lnTo>
                  <a:lnTo>
                    <a:pt x="144018" y="35814"/>
                  </a:lnTo>
                  <a:close/>
                </a:path>
              </a:pathLst>
            </a:custGeom>
            <a:ln w="838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12" name="object 22612"/>
            <p:cNvSpPr/>
            <p:nvPr/>
          </p:nvSpPr>
          <p:spPr>
            <a:xfrm>
              <a:off x="12219025" y="7879080"/>
              <a:ext cx="144145" cy="36830"/>
            </a:xfrm>
            <a:custGeom>
              <a:avLst/>
              <a:gdLst/>
              <a:ahLst/>
              <a:cxnLst/>
              <a:rect l="l" t="t" r="r" b="b"/>
              <a:pathLst>
                <a:path w="144145" h="36829">
                  <a:moveTo>
                    <a:pt x="144018" y="36575"/>
                  </a:moveTo>
                  <a:lnTo>
                    <a:pt x="144018" y="0"/>
                  </a:lnTo>
                  <a:lnTo>
                    <a:pt x="0" y="0"/>
                  </a:lnTo>
                  <a:lnTo>
                    <a:pt x="0" y="36575"/>
                  </a:lnTo>
                  <a:lnTo>
                    <a:pt x="144018" y="36575"/>
                  </a:lnTo>
                  <a:close/>
                </a:path>
              </a:pathLst>
            </a:custGeom>
            <a:solidFill>
              <a:srgbClr val="F7EEE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13" name="object 22613"/>
            <p:cNvSpPr/>
            <p:nvPr/>
          </p:nvSpPr>
          <p:spPr>
            <a:xfrm>
              <a:off x="12219025" y="7879080"/>
              <a:ext cx="144145" cy="36830"/>
            </a:xfrm>
            <a:custGeom>
              <a:avLst/>
              <a:gdLst/>
              <a:ahLst/>
              <a:cxnLst/>
              <a:rect l="l" t="t" r="r" b="b"/>
              <a:pathLst>
                <a:path w="144145" h="36829">
                  <a:moveTo>
                    <a:pt x="144018" y="36575"/>
                  </a:moveTo>
                  <a:lnTo>
                    <a:pt x="144018" y="0"/>
                  </a:lnTo>
                  <a:lnTo>
                    <a:pt x="0" y="0"/>
                  </a:lnTo>
                  <a:lnTo>
                    <a:pt x="0" y="36575"/>
                  </a:lnTo>
                  <a:lnTo>
                    <a:pt x="144018" y="36575"/>
                  </a:lnTo>
                  <a:close/>
                </a:path>
              </a:pathLst>
            </a:custGeom>
            <a:ln w="838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14" name="object 22614"/>
            <p:cNvSpPr/>
            <p:nvPr/>
          </p:nvSpPr>
          <p:spPr>
            <a:xfrm>
              <a:off x="12219025" y="7915656"/>
              <a:ext cx="144145" cy="36195"/>
            </a:xfrm>
            <a:custGeom>
              <a:avLst/>
              <a:gdLst/>
              <a:ahLst/>
              <a:cxnLst/>
              <a:rect l="l" t="t" r="r" b="b"/>
              <a:pathLst>
                <a:path w="144145" h="36195">
                  <a:moveTo>
                    <a:pt x="144018" y="35814"/>
                  </a:moveTo>
                  <a:lnTo>
                    <a:pt x="144018" y="0"/>
                  </a:lnTo>
                  <a:lnTo>
                    <a:pt x="0" y="0"/>
                  </a:lnTo>
                  <a:lnTo>
                    <a:pt x="0" y="35814"/>
                  </a:lnTo>
                  <a:lnTo>
                    <a:pt x="144018" y="35814"/>
                  </a:lnTo>
                  <a:close/>
                </a:path>
              </a:pathLst>
            </a:custGeom>
            <a:solidFill>
              <a:srgbClr val="F7EEE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15" name="object 22615"/>
            <p:cNvSpPr/>
            <p:nvPr/>
          </p:nvSpPr>
          <p:spPr>
            <a:xfrm>
              <a:off x="12219025" y="7915656"/>
              <a:ext cx="144145" cy="36195"/>
            </a:xfrm>
            <a:custGeom>
              <a:avLst/>
              <a:gdLst/>
              <a:ahLst/>
              <a:cxnLst/>
              <a:rect l="l" t="t" r="r" b="b"/>
              <a:pathLst>
                <a:path w="144145" h="36195">
                  <a:moveTo>
                    <a:pt x="144018" y="35814"/>
                  </a:moveTo>
                  <a:lnTo>
                    <a:pt x="144018" y="0"/>
                  </a:lnTo>
                  <a:lnTo>
                    <a:pt x="0" y="0"/>
                  </a:lnTo>
                  <a:lnTo>
                    <a:pt x="0" y="35814"/>
                  </a:lnTo>
                  <a:lnTo>
                    <a:pt x="144018" y="35814"/>
                  </a:lnTo>
                  <a:close/>
                </a:path>
              </a:pathLst>
            </a:custGeom>
            <a:ln w="838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16" name="object 22616"/>
            <p:cNvSpPr/>
            <p:nvPr/>
          </p:nvSpPr>
          <p:spPr>
            <a:xfrm>
              <a:off x="12305131" y="7839456"/>
              <a:ext cx="40005" cy="40005"/>
            </a:xfrm>
            <a:custGeom>
              <a:avLst/>
              <a:gdLst/>
              <a:ahLst/>
              <a:cxnLst/>
              <a:rect l="l" t="t" r="r" b="b"/>
              <a:pathLst>
                <a:path w="40004" h="40004">
                  <a:moveTo>
                    <a:pt x="39624" y="39624"/>
                  </a:moveTo>
                  <a:lnTo>
                    <a:pt x="39624" y="0"/>
                  </a:lnTo>
                  <a:lnTo>
                    <a:pt x="0" y="0"/>
                  </a:lnTo>
                  <a:lnTo>
                    <a:pt x="0" y="39624"/>
                  </a:lnTo>
                  <a:lnTo>
                    <a:pt x="39624" y="39624"/>
                  </a:lnTo>
                  <a:close/>
                </a:path>
              </a:pathLst>
            </a:custGeom>
            <a:solidFill>
              <a:srgbClr val="F7EEE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17" name="object 22617"/>
            <p:cNvSpPr/>
            <p:nvPr/>
          </p:nvSpPr>
          <p:spPr>
            <a:xfrm>
              <a:off x="12305131" y="7839456"/>
              <a:ext cx="40005" cy="40005"/>
            </a:xfrm>
            <a:custGeom>
              <a:avLst/>
              <a:gdLst/>
              <a:ahLst/>
              <a:cxnLst/>
              <a:rect l="l" t="t" r="r" b="b"/>
              <a:pathLst>
                <a:path w="40004" h="40004">
                  <a:moveTo>
                    <a:pt x="39624" y="39624"/>
                  </a:moveTo>
                  <a:lnTo>
                    <a:pt x="39624" y="0"/>
                  </a:lnTo>
                  <a:lnTo>
                    <a:pt x="0" y="0"/>
                  </a:lnTo>
                  <a:lnTo>
                    <a:pt x="0" y="39624"/>
                  </a:lnTo>
                  <a:lnTo>
                    <a:pt x="39624" y="39624"/>
                  </a:lnTo>
                  <a:close/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18" name="object 22618"/>
            <p:cNvSpPr/>
            <p:nvPr/>
          </p:nvSpPr>
          <p:spPr>
            <a:xfrm>
              <a:off x="12305131" y="7849362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4">
                  <a:moveTo>
                    <a:pt x="39624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19" name="object 22619"/>
            <p:cNvSpPr/>
            <p:nvPr/>
          </p:nvSpPr>
          <p:spPr>
            <a:xfrm>
              <a:off x="12235027" y="7839456"/>
              <a:ext cx="40005" cy="40005"/>
            </a:xfrm>
            <a:custGeom>
              <a:avLst/>
              <a:gdLst/>
              <a:ahLst/>
              <a:cxnLst/>
              <a:rect l="l" t="t" r="r" b="b"/>
              <a:pathLst>
                <a:path w="40004" h="40004">
                  <a:moveTo>
                    <a:pt x="39624" y="39624"/>
                  </a:moveTo>
                  <a:lnTo>
                    <a:pt x="39624" y="0"/>
                  </a:lnTo>
                  <a:lnTo>
                    <a:pt x="0" y="0"/>
                  </a:lnTo>
                  <a:lnTo>
                    <a:pt x="0" y="39624"/>
                  </a:lnTo>
                  <a:lnTo>
                    <a:pt x="39624" y="39624"/>
                  </a:lnTo>
                  <a:close/>
                </a:path>
              </a:pathLst>
            </a:custGeom>
            <a:solidFill>
              <a:srgbClr val="F7EEE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20" name="object 22620"/>
            <p:cNvSpPr/>
            <p:nvPr/>
          </p:nvSpPr>
          <p:spPr>
            <a:xfrm>
              <a:off x="12235027" y="7839456"/>
              <a:ext cx="40005" cy="40005"/>
            </a:xfrm>
            <a:custGeom>
              <a:avLst/>
              <a:gdLst/>
              <a:ahLst/>
              <a:cxnLst/>
              <a:rect l="l" t="t" r="r" b="b"/>
              <a:pathLst>
                <a:path w="40004" h="40004">
                  <a:moveTo>
                    <a:pt x="39624" y="39624"/>
                  </a:moveTo>
                  <a:lnTo>
                    <a:pt x="39624" y="0"/>
                  </a:lnTo>
                  <a:lnTo>
                    <a:pt x="0" y="0"/>
                  </a:lnTo>
                  <a:lnTo>
                    <a:pt x="0" y="39624"/>
                  </a:lnTo>
                  <a:lnTo>
                    <a:pt x="39624" y="39624"/>
                  </a:lnTo>
                  <a:close/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21" name="object 22621"/>
            <p:cNvSpPr/>
            <p:nvPr/>
          </p:nvSpPr>
          <p:spPr>
            <a:xfrm>
              <a:off x="12235027" y="7849362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4">
                  <a:moveTo>
                    <a:pt x="39624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22" name="object 22622"/>
            <p:cNvSpPr/>
            <p:nvPr/>
          </p:nvSpPr>
          <p:spPr>
            <a:xfrm>
              <a:off x="12305131" y="7951470"/>
              <a:ext cx="40005" cy="40005"/>
            </a:xfrm>
            <a:custGeom>
              <a:avLst/>
              <a:gdLst/>
              <a:ahLst/>
              <a:cxnLst/>
              <a:rect l="l" t="t" r="r" b="b"/>
              <a:pathLst>
                <a:path w="40004" h="40004">
                  <a:moveTo>
                    <a:pt x="39624" y="39624"/>
                  </a:moveTo>
                  <a:lnTo>
                    <a:pt x="39624" y="0"/>
                  </a:lnTo>
                  <a:lnTo>
                    <a:pt x="0" y="0"/>
                  </a:lnTo>
                  <a:lnTo>
                    <a:pt x="0" y="39624"/>
                  </a:lnTo>
                  <a:lnTo>
                    <a:pt x="39624" y="39624"/>
                  </a:lnTo>
                  <a:close/>
                </a:path>
              </a:pathLst>
            </a:custGeom>
            <a:solidFill>
              <a:srgbClr val="F7EEE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23" name="object 22623"/>
            <p:cNvSpPr/>
            <p:nvPr/>
          </p:nvSpPr>
          <p:spPr>
            <a:xfrm>
              <a:off x="12305131" y="7951470"/>
              <a:ext cx="40005" cy="40005"/>
            </a:xfrm>
            <a:custGeom>
              <a:avLst/>
              <a:gdLst/>
              <a:ahLst/>
              <a:cxnLst/>
              <a:rect l="l" t="t" r="r" b="b"/>
              <a:pathLst>
                <a:path w="40004" h="40004">
                  <a:moveTo>
                    <a:pt x="39624" y="39624"/>
                  </a:moveTo>
                  <a:lnTo>
                    <a:pt x="39624" y="0"/>
                  </a:lnTo>
                  <a:lnTo>
                    <a:pt x="0" y="0"/>
                  </a:lnTo>
                  <a:lnTo>
                    <a:pt x="0" y="39624"/>
                  </a:lnTo>
                  <a:lnTo>
                    <a:pt x="39624" y="39624"/>
                  </a:lnTo>
                  <a:close/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24" name="object 22624"/>
            <p:cNvSpPr/>
            <p:nvPr/>
          </p:nvSpPr>
          <p:spPr>
            <a:xfrm>
              <a:off x="12305131" y="7981188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4">
                  <a:moveTo>
                    <a:pt x="39624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25" name="object 22625"/>
            <p:cNvSpPr/>
            <p:nvPr/>
          </p:nvSpPr>
          <p:spPr>
            <a:xfrm>
              <a:off x="12235027" y="7951470"/>
              <a:ext cx="40005" cy="40005"/>
            </a:xfrm>
            <a:custGeom>
              <a:avLst/>
              <a:gdLst/>
              <a:ahLst/>
              <a:cxnLst/>
              <a:rect l="l" t="t" r="r" b="b"/>
              <a:pathLst>
                <a:path w="40004" h="40004">
                  <a:moveTo>
                    <a:pt x="39624" y="39624"/>
                  </a:moveTo>
                  <a:lnTo>
                    <a:pt x="39624" y="0"/>
                  </a:lnTo>
                  <a:lnTo>
                    <a:pt x="0" y="0"/>
                  </a:lnTo>
                  <a:lnTo>
                    <a:pt x="0" y="39624"/>
                  </a:lnTo>
                  <a:lnTo>
                    <a:pt x="39624" y="39624"/>
                  </a:lnTo>
                  <a:close/>
                </a:path>
              </a:pathLst>
            </a:custGeom>
            <a:solidFill>
              <a:srgbClr val="F7EEE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26" name="object 22626"/>
            <p:cNvSpPr/>
            <p:nvPr/>
          </p:nvSpPr>
          <p:spPr>
            <a:xfrm>
              <a:off x="12235027" y="7951470"/>
              <a:ext cx="40005" cy="40005"/>
            </a:xfrm>
            <a:custGeom>
              <a:avLst/>
              <a:gdLst/>
              <a:ahLst/>
              <a:cxnLst/>
              <a:rect l="l" t="t" r="r" b="b"/>
              <a:pathLst>
                <a:path w="40004" h="40004">
                  <a:moveTo>
                    <a:pt x="39624" y="39624"/>
                  </a:moveTo>
                  <a:lnTo>
                    <a:pt x="39624" y="0"/>
                  </a:lnTo>
                  <a:lnTo>
                    <a:pt x="0" y="0"/>
                  </a:lnTo>
                  <a:lnTo>
                    <a:pt x="0" y="39624"/>
                  </a:lnTo>
                  <a:lnTo>
                    <a:pt x="39624" y="39624"/>
                  </a:lnTo>
                  <a:close/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27" name="object 22627"/>
            <p:cNvSpPr/>
            <p:nvPr/>
          </p:nvSpPr>
          <p:spPr>
            <a:xfrm>
              <a:off x="12235027" y="7981188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4">
                  <a:moveTo>
                    <a:pt x="39624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28" name="object 22628"/>
            <p:cNvSpPr/>
            <p:nvPr/>
          </p:nvSpPr>
          <p:spPr>
            <a:xfrm>
              <a:off x="12075007" y="8241792"/>
              <a:ext cx="144145" cy="36830"/>
            </a:xfrm>
            <a:custGeom>
              <a:avLst/>
              <a:gdLst/>
              <a:ahLst/>
              <a:cxnLst/>
              <a:rect l="l" t="t" r="r" b="b"/>
              <a:pathLst>
                <a:path w="144145" h="36829">
                  <a:moveTo>
                    <a:pt x="144018" y="36575"/>
                  </a:moveTo>
                  <a:lnTo>
                    <a:pt x="144018" y="0"/>
                  </a:lnTo>
                  <a:lnTo>
                    <a:pt x="0" y="0"/>
                  </a:lnTo>
                  <a:lnTo>
                    <a:pt x="0" y="36575"/>
                  </a:lnTo>
                  <a:lnTo>
                    <a:pt x="144018" y="36575"/>
                  </a:lnTo>
                  <a:close/>
                </a:path>
              </a:pathLst>
            </a:custGeom>
            <a:solidFill>
              <a:srgbClr val="F7EEE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29" name="object 22629"/>
            <p:cNvSpPr/>
            <p:nvPr/>
          </p:nvSpPr>
          <p:spPr>
            <a:xfrm>
              <a:off x="12075007" y="8241792"/>
              <a:ext cx="144145" cy="36830"/>
            </a:xfrm>
            <a:custGeom>
              <a:avLst/>
              <a:gdLst/>
              <a:ahLst/>
              <a:cxnLst/>
              <a:rect l="l" t="t" r="r" b="b"/>
              <a:pathLst>
                <a:path w="144145" h="36829">
                  <a:moveTo>
                    <a:pt x="144018" y="36575"/>
                  </a:moveTo>
                  <a:lnTo>
                    <a:pt x="144018" y="0"/>
                  </a:lnTo>
                  <a:lnTo>
                    <a:pt x="0" y="0"/>
                  </a:lnTo>
                  <a:lnTo>
                    <a:pt x="0" y="36575"/>
                  </a:lnTo>
                  <a:lnTo>
                    <a:pt x="144018" y="36575"/>
                  </a:lnTo>
                  <a:close/>
                </a:path>
              </a:pathLst>
            </a:custGeom>
            <a:ln w="838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30" name="object 22630"/>
            <p:cNvSpPr/>
            <p:nvPr/>
          </p:nvSpPr>
          <p:spPr>
            <a:xfrm>
              <a:off x="12075007" y="8205978"/>
              <a:ext cx="144145" cy="36195"/>
            </a:xfrm>
            <a:custGeom>
              <a:avLst/>
              <a:gdLst/>
              <a:ahLst/>
              <a:cxnLst/>
              <a:rect l="l" t="t" r="r" b="b"/>
              <a:pathLst>
                <a:path w="144145" h="36195">
                  <a:moveTo>
                    <a:pt x="144018" y="35814"/>
                  </a:moveTo>
                  <a:lnTo>
                    <a:pt x="144018" y="0"/>
                  </a:lnTo>
                  <a:lnTo>
                    <a:pt x="0" y="0"/>
                  </a:lnTo>
                  <a:lnTo>
                    <a:pt x="0" y="35814"/>
                  </a:lnTo>
                  <a:lnTo>
                    <a:pt x="144018" y="35814"/>
                  </a:lnTo>
                  <a:close/>
                </a:path>
              </a:pathLst>
            </a:custGeom>
            <a:solidFill>
              <a:srgbClr val="F7EEE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31" name="object 22631"/>
            <p:cNvSpPr/>
            <p:nvPr/>
          </p:nvSpPr>
          <p:spPr>
            <a:xfrm>
              <a:off x="12075007" y="8205978"/>
              <a:ext cx="144145" cy="36195"/>
            </a:xfrm>
            <a:custGeom>
              <a:avLst/>
              <a:gdLst/>
              <a:ahLst/>
              <a:cxnLst/>
              <a:rect l="l" t="t" r="r" b="b"/>
              <a:pathLst>
                <a:path w="144145" h="36195">
                  <a:moveTo>
                    <a:pt x="144018" y="35814"/>
                  </a:moveTo>
                  <a:lnTo>
                    <a:pt x="144018" y="0"/>
                  </a:lnTo>
                  <a:lnTo>
                    <a:pt x="0" y="0"/>
                  </a:lnTo>
                  <a:lnTo>
                    <a:pt x="0" y="35814"/>
                  </a:lnTo>
                  <a:lnTo>
                    <a:pt x="144018" y="35814"/>
                  </a:lnTo>
                  <a:close/>
                </a:path>
              </a:pathLst>
            </a:custGeom>
            <a:ln w="838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32" name="object 22632"/>
            <p:cNvSpPr/>
            <p:nvPr/>
          </p:nvSpPr>
          <p:spPr>
            <a:xfrm>
              <a:off x="12075007" y="8241792"/>
              <a:ext cx="144145" cy="36830"/>
            </a:xfrm>
            <a:custGeom>
              <a:avLst/>
              <a:gdLst/>
              <a:ahLst/>
              <a:cxnLst/>
              <a:rect l="l" t="t" r="r" b="b"/>
              <a:pathLst>
                <a:path w="144145" h="36829">
                  <a:moveTo>
                    <a:pt x="144018" y="36575"/>
                  </a:moveTo>
                  <a:lnTo>
                    <a:pt x="144018" y="0"/>
                  </a:lnTo>
                  <a:lnTo>
                    <a:pt x="0" y="0"/>
                  </a:lnTo>
                  <a:lnTo>
                    <a:pt x="0" y="36575"/>
                  </a:lnTo>
                  <a:lnTo>
                    <a:pt x="144018" y="36575"/>
                  </a:lnTo>
                  <a:close/>
                </a:path>
              </a:pathLst>
            </a:custGeom>
            <a:solidFill>
              <a:srgbClr val="F7EEE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33" name="object 22633"/>
            <p:cNvSpPr/>
            <p:nvPr/>
          </p:nvSpPr>
          <p:spPr>
            <a:xfrm>
              <a:off x="12075007" y="8241792"/>
              <a:ext cx="144145" cy="36830"/>
            </a:xfrm>
            <a:custGeom>
              <a:avLst/>
              <a:gdLst/>
              <a:ahLst/>
              <a:cxnLst/>
              <a:rect l="l" t="t" r="r" b="b"/>
              <a:pathLst>
                <a:path w="144145" h="36829">
                  <a:moveTo>
                    <a:pt x="144018" y="36575"/>
                  </a:moveTo>
                  <a:lnTo>
                    <a:pt x="144018" y="0"/>
                  </a:lnTo>
                  <a:lnTo>
                    <a:pt x="0" y="0"/>
                  </a:lnTo>
                  <a:lnTo>
                    <a:pt x="0" y="36575"/>
                  </a:lnTo>
                  <a:lnTo>
                    <a:pt x="144018" y="36575"/>
                  </a:lnTo>
                  <a:close/>
                </a:path>
              </a:pathLst>
            </a:custGeom>
            <a:ln w="838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34" name="object 22634"/>
            <p:cNvSpPr/>
            <p:nvPr/>
          </p:nvSpPr>
          <p:spPr>
            <a:xfrm>
              <a:off x="12161113" y="8166354"/>
              <a:ext cx="40005" cy="40005"/>
            </a:xfrm>
            <a:custGeom>
              <a:avLst/>
              <a:gdLst/>
              <a:ahLst/>
              <a:cxnLst/>
              <a:rect l="l" t="t" r="r" b="b"/>
              <a:pathLst>
                <a:path w="40004" h="40004">
                  <a:moveTo>
                    <a:pt x="39624" y="39624"/>
                  </a:moveTo>
                  <a:lnTo>
                    <a:pt x="39624" y="0"/>
                  </a:lnTo>
                  <a:lnTo>
                    <a:pt x="0" y="0"/>
                  </a:lnTo>
                  <a:lnTo>
                    <a:pt x="0" y="39624"/>
                  </a:lnTo>
                  <a:lnTo>
                    <a:pt x="39624" y="39624"/>
                  </a:lnTo>
                  <a:close/>
                </a:path>
              </a:pathLst>
            </a:custGeom>
            <a:solidFill>
              <a:srgbClr val="F7EEE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35" name="object 22635"/>
            <p:cNvSpPr/>
            <p:nvPr/>
          </p:nvSpPr>
          <p:spPr>
            <a:xfrm>
              <a:off x="12161113" y="8166354"/>
              <a:ext cx="40005" cy="40005"/>
            </a:xfrm>
            <a:custGeom>
              <a:avLst/>
              <a:gdLst/>
              <a:ahLst/>
              <a:cxnLst/>
              <a:rect l="l" t="t" r="r" b="b"/>
              <a:pathLst>
                <a:path w="40004" h="40004">
                  <a:moveTo>
                    <a:pt x="39624" y="39624"/>
                  </a:moveTo>
                  <a:lnTo>
                    <a:pt x="39624" y="0"/>
                  </a:lnTo>
                  <a:lnTo>
                    <a:pt x="0" y="0"/>
                  </a:lnTo>
                  <a:lnTo>
                    <a:pt x="0" y="39624"/>
                  </a:lnTo>
                  <a:lnTo>
                    <a:pt x="39624" y="39624"/>
                  </a:lnTo>
                  <a:close/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36" name="object 22636"/>
            <p:cNvSpPr/>
            <p:nvPr/>
          </p:nvSpPr>
          <p:spPr>
            <a:xfrm>
              <a:off x="12161113" y="8176260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4">
                  <a:moveTo>
                    <a:pt x="39624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37" name="object 22637"/>
            <p:cNvSpPr/>
            <p:nvPr/>
          </p:nvSpPr>
          <p:spPr>
            <a:xfrm>
              <a:off x="12091009" y="8166354"/>
              <a:ext cx="40005" cy="40005"/>
            </a:xfrm>
            <a:custGeom>
              <a:avLst/>
              <a:gdLst/>
              <a:ahLst/>
              <a:cxnLst/>
              <a:rect l="l" t="t" r="r" b="b"/>
              <a:pathLst>
                <a:path w="40004" h="40004">
                  <a:moveTo>
                    <a:pt x="39624" y="39624"/>
                  </a:moveTo>
                  <a:lnTo>
                    <a:pt x="39624" y="0"/>
                  </a:lnTo>
                  <a:lnTo>
                    <a:pt x="0" y="0"/>
                  </a:lnTo>
                  <a:lnTo>
                    <a:pt x="0" y="39624"/>
                  </a:lnTo>
                  <a:lnTo>
                    <a:pt x="39624" y="39624"/>
                  </a:lnTo>
                  <a:close/>
                </a:path>
              </a:pathLst>
            </a:custGeom>
            <a:solidFill>
              <a:srgbClr val="F7EEE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38" name="object 22638"/>
            <p:cNvSpPr/>
            <p:nvPr/>
          </p:nvSpPr>
          <p:spPr>
            <a:xfrm>
              <a:off x="12091009" y="8166354"/>
              <a:ext cx="40005" cy="40005"/>
            </a:xfrm>
            <a:custGeom>
              <a:avLst/>
              <a:gdLst/>
              <a:ahLst/>
              <a:cxnLst/>
              <a:rect l="l" t="t" r="r" b="b"/>
              <a:pathLst>
                <a:path w="40004" h="40004">
                  <a:moveTo>
                    <a:pt x="39624" y="39624"/>
                  </a:moveTo>
                  <a:lnTo>
                    <a:pt x="39624" y="0"/>
                  </a:lnTo>
                  <a:lnTo>
                    <a:pt x="0" y="0"/>
                  </a:lnTo>
                  <a:lnTo>
                    <a:pt x="0" y="39624"/>
                  </a:lnTo>
                  <a:lnTo>
                    <a:pt x="39624" y="39624"/>
                  </a:lnTo>
                  <a:close/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39" name="object 22639"/>
            <p:cNvSpPr/>
            <p:nvPr/>
          </p:nvSpPr>
          <p:spPr>
            <a:xfrm>
              <a:off x="12091009" y="8176260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4">
                  <a:moveTo>
                    <a:pt x="39624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40" name="object 22640"/>
            <p:cNvSpPr/>
            <p:nvPr/>
          </p:nvSpPr>
          <p:spPr>
            <a:xfrm>
              <a:off x="12161113" y="8278368"/>
              <a:ext cx="40005" cy="40005"/>
            </a:xfrm>
            <a:custGeom>
              <a:avLst/>
              <a:gdLst/>
              <a:ahLst/>
              <a:cxnLst/>
              <a:rect l="l" t="t" r="r" b="b"/>
              <a:pathLst>
                <a:path w="40004" h="40004">
                  <a:moveTo>
                    <a:pt x="39624" y="39624"/>
                  </a:moveTo>
                  <a:lnTo>
                    <a:pt x="39624" y="0"/>
                  </a:lnTo>
                  <a:lnTo>
                    <a:pt x="0" y="0"/>
                  </a:lnTo>
                  <a:lnTo>
                    <a:pt x="0" y="39624"/>
                  </a:lnTo>
                  <a:lnTo>
                    <a:pt x="39624" y="39624"/>
                  </a:lnTo>
                  <a:close/>
                </a:path>
              </a:pathLst>
            </a:custGeom>
            <a:solidFill>
              <a:srgbClr val="F7EEE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41" name="object 22641"/>
            <p:cNvSpPr/>
            <p:nvPr/>
          </p:nvSpPr>
          <p:spPr>
            <a:xfrm>
              <a:off x="12161113" y="8278368"/>
              <a:ext cx="40005" cy="40005"/>
            </a:xfrm>
            <a:custGeom>
              <a:avLst/>
              <a:gdLst/>
              <a:ahLst/>
              <a:cxnLst/>
              <a:rect l="l" t="t" r="r" b="b"/>
              <a:pathLst>
                <a:path w="40004" h="40004">
                  <a:moveTo>
                    <a:pt x="39624" y="39624"/>
                  </a:moveTo>
                  <a:lnTo>
                    <a:pt x="39624" y="0"/>
                  </a:lnTo>
                  <a:lnTo>
                    <a:pt x="0" y="0"/>
                  </a:lnTo>
                  <a:lnTo>
                    <a:pt x="0" y="39624"/>
                  </a:lnTo>
                  <a:lnTo>
                    <a:pt x="39624" y="39624"/>
                  </a:lnTo>
                  <a:close/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42" name="object 22642"/>
            <p:cNvSpPr/>
            <p:nvPr/>
          </p:nvSpPr>
          <p:spPr>
            <a:xfrm>
              <a:off x="12161113" y="8308086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4">
                  <a:moveTo>
                    <a:pt x="39624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43" name="object 22643"/>
            <p:cNvSpPr/>
            <p:nvPr/>
          </p:nvSpPr>
          <p:spPr>
            <a:xfrm>
              <a:off x="12091009" y="8278368"/>
              <a:ext cx="40005" cy="40005"/>
            </a:xfrm>
            <a:custGeom>
              <a:avLst/>
              <a:gdLst/>
              <a:ahLst/>
              <a:cxnLst/>
              <a:rect l="l" t="t" r="r" b="b"/>
              <a:pathLst>
                <a:path w="40004" h="40004">
                  <a:moveTo>
                    <a:pt x="39624" y="39624"/>
                  </a:moveTo>
                  <a:lnTo>
                    <a:pt x="39624" y="0"/>
                  </a:lnTo>
                  <a:lnTo>
                    <a:pt x="0" y="0"/>
                  </a:lnTo>
                  <a:lnTo>
                    <a:pt x="0" y="39624"/>
                  </a:lnTo>
                  <a:lnTo>
                    <a:pt x="39624" y="39624"/>
                  </a:lnTo>
                  <a:close/>
                </a:path>
              </a:pathLst>
            </a:custGeom>
            <a:solidFill>
              <a:srgbClr val="F7EEE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44" name="object 22644"/>
            <p:cNvSpPr/>
            <p:nvPr/>
          </p:nvSpPr>
          <p:spPr>
            <a:xfrm>
              <a:off x="12091009" y="8278368"/>
              <a:ext cx="40005" cy="40005"/>
            </a:xfrm>
            <a:custGeom>
              <a:avLst/>
              <a:gdLst/>
              <a:ahLst/>
              <a:cxnLst/>
              <a:rect l="l" t="t" r="r" b="b"/>
              <a:pathLst>
                <a:path w="40004" h="40004">
                  <a:moveTo>
                    <a:pt x="39624" y="39624"/>
                  </a:moveTo>
                  <a:lnTo>
                    <a:pt x="39624" y="0"/>
                  </a:lnTo>
                  <a:lnTo>
                    <a:pt x="0" y="0"/>
                  </a:lnTo>
                  <a:lnTo>
                    <a:pt x="0" y="39624"/>
                  </a:lnTo>
                  <a:lnTo>
                    <a:pt x="39624" y="39624"/>
                  </a:lnTo>
                  <a:close/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45" name="object 22645"/>
            <p:cNvSpPr/>
            <p:nvPr/>
          </p:nvSpPr>
          <p:spPr>
            <a:xfrm>
              <a:off x="12091009" y="8308086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4">
                  <a:moveTo>
                    <a:pt x="39624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46" name="object 22646"/>
            <p:cNvSpPr/>
            <p:nvPr/>
          </p:nvSpPr>
          <p:spPr>
            <a:xfrm>
              <a:off x="12075007" y="7915656"/>
              <a:ext cx="144145" cy="36195"/>
            </a:xfrm>
            <a:custGeom>
              <a:avLst/>
              <a:gdLst/>
              <a:ahLst/>
              <a:cxnLst/>
              <a:rect l="l" t="t" r="r" b="b"/>
              <a:pathLst>
                <a:path w="144145" h="36195">
                  <a:moveTo>
                    <a:pt x="144018" y="35814"/>
                  </a:moveTo>
                  <a:lnTo>
                    <a:pt x="144018" y="0"/>
                  </a:lnTo>
                  <a:lnTo>
                    <a:pt x="0" y="0"/>
                  </a:lnTo>
                  <a:lnTo>
                    <a:pt x="0" y="35814"/>
                  </a:lnTo>
                  <a:lnTo>
                    <a:pt x="144018" y="35814"/>
                  </a:lnTo>
                  <a:close/>
                </a:path>
              </a:pathLst>
            </a:custGeom>
            <a:solidFill>
              <a:srgbClr val="F7EEE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47" name="object 22647"/>
            <p:cNvSpPr/>
            <p:nvPr/>
          </p:nvSpPr>
          <p:spPr>
            <a:xfrm>
              <a:off x="12075007" y="7915656"/>
              <a:ext cx="144145" cy="36195"/>
            </a:xfrm>
            <a:custGeom>
              <a:avLst/>
              <a:gdLst/>
              <a:ahLst/>
              <a:cxnLst/>
              <a:rect l="l" t="t" r="r" b="b"/>
              <a:pathLst>
                <a:path w="144145" h="36195">
                  <a:moveTo>
                    <a:pt x="144018" y="35814"/>
                  </a:moveTo>
                  <a:lnTo>
                    <a:pt x="144018" y="0"/>
                  </a:lnTo>
                  <a:lnTo>
                    <a:pt x="0" y="0"/>
                  </a:lnTo>
                  <a:lnTo>
                    <a:pt x="0" y="35814"/>
                  </a:lnTo>
                  <a:lnTo>
                    <a:pt x="144018" y="35814"/>
                  </a:lnTo>
                  <a:close/>
                </a:path>
              </a:pathLst>
            </a:custGeom>
            <a:ln w="838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48" name="object 22648"/>
            <p:cNvSpPr/>
            <p:nvPr/>
          </p:nvSpPr>
          <p:spPr>
            <a:xfrm>
              <a:off x="12075007" y="7879080"/>
              <a:ext cx="144145" cy="36830"/>
            </a:xfrm>
            <a:custGeom>
              <a:avLst/>
              <a:gdLst/>
              <a:ahLst/>
              <a:cxnLst/>
              <a:rect l="l" t="t" r="r" b="b"/>
              <a:pathLst>
                <a:path w="144145" h="36829">
                  <a:moveTo>
                    <a:pt x="144018" y="36575"/>
                  </a:moveTo>
                  <a:lnTo>
                    <a:pt x="144018" y="0"/>
                  </a:lnTo>
                  <a:lnTo>
                    <a:pt x="0" y="0"/>
                  </a:lnTo>
                  <a:lnTo>
                    <a:pt x="0" y="36575"/>
                  </a:lnTo>
                  <a:lnTo>
                    <a:pt x="144018" y="36575"/>
                  </a:lnTo>
                  <a:close/>
                </a:path>
              </a:pathLst>
            </a:custGeom>
            <a:solidFill>
              <a:srgbClr val="F7EEE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49" name="object 22649"/>
            <p:cNvSpPr/>
            <p:nvPr/>
          </p:nvSpPr>
          <p:spPr>
            <a:xfrm>
              <a:off x="12075007" y="7879080"/>
              <a:ext cx="144145" cy="36830"/>
            </a:xfrm>
            <a:custGeom>
              <a:avLst/>
              <a:gdLst/>
              <a:ahLst/>
              <a:cxnLst/>
              <a:rect l="l" t="t" r="r" b="b"/>
              <a:pathLst>
                <a:path w="144145" h="36829">
                  <a:moveTo>
                    <a:pt x="144018" y="36575"/>
                  </a:moveTo>
                  <a:lnTo>
                    <a:pt x="144018" y="0"/>
                  </a:lnTo>
                  <a:lnTo>
                    <a:pt x="0" y="0"/>
                  </a:lnTo>
                  <a:lnTo>
                    <a:pt x="0" y="36575"/>
                  </a:lnTo>
                  <a:lnTo>
                    <a:pt x="144018" y="36575"/>
                  </a:lnTo>
                  <a:close/>
                </a:path>
              </a:pathLst>
            </a:custGeom>
            <a:ln w="838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50" name="object 22650"/>
            <p:cNvSpPr/>
            <p:nvPr/>
          </p:nvSpPr>
          <p:spPr>
            <a:xfrm>
              <a:off x="12075007" y="7915656"/>
              <a:ext cx="144145" cy="36195"/>
            </a:xfrm>
            <a:custGeom>
              <a:avLst/>
              <a:gdLst/>
              <a:ahLst/>
              <a:cxnLst/>
              <a:rect l="l" t="t" r="r" b="b"/>
              <a:pathLst>
                <a:path w="144145" h="36195">
                  <a:moveTo>
                    <a:pt x="144018" y="35814"/>
                  </a:moveTo>
                  <a:lnTo>
                    <a:pt x="144018" y="0"/>
                  </a:lnTo>
                  <a:lnTo>
                    <a:pt x="0" y="0"/>
                  </a:lnTo>
                  <a:lnTo>
                    <a:pt x="0" y="35814"/>
                  </a:lnTo>
                  <a:lnTo>
                    <a:pt x="144018" y="35814"/>
                  </a:lnTo>
                  <a:close/>
                </a:path>
              </a:pathLst>
            </a:custGeom>
            <a:solidFill>
              <a:srgbClr val="F7EEE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51" name="object 22651"/>
            <p:cNvSpPr/>
            <p:nvPr/>
          </p:nvSpPr>
          <p:spPr>
            <a:xfrm>
              <a:off x="12075007" y="7915656"/>
              <a:ext cx="144145" cy="36195"/>
            </a:xfrm>
            <a:custGeom>
              <a:avLst/>
              <a:gdLst/>
              <a:ahLst/>
              <a:cxnLst/>
              <a:rect l="l" t="t" r="r" b="b"/>
              <a:pathLst>
                <a:path w="144145" h="36195">
                  <a:moveTo>
                    <a:pt x="144018" y="35814"/>
                  </a:moveTo>
                  <a:lnTo>
                    <a:pt x="144018" y="0"/>
                  </a:lnTo>
                  <a:lnTo>
                    <a:pt x="0" y="0"/>
                  </a:lnTo>
                  <a:lnTo>
                    <a:pt x="0" y="35814"/>
                  </a:lnTo>
                  <a:lnTo>
                    <a:pt x="144018" y="35814"/>
                  </a:lnTo>
                  <a:close/>
                </a:path>
              </a:pathLst>
            </a:custGeom>
            <a:ln w="838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52" name="object 22652"/>
            <p:cNvSpPr/>
            <p:nvPr/>
          </p:nvSpPr>
          <p:spPr>
            <a:xfrm>
              <a:off x="12161113" y="7839456"/>
              <a:ext cx="40005" cy="40005"/>
            </a:xfrm>
            <a:custGeom>
              <a:avLst/>
              <a:gdLst/>
              <a:ahLst/>
              <a:cxnLst/>
              <a:rect l="l" t="t" r="r" b="b"/>
              <a:pathLst>
                <a:path w="40004" h="40004">
                  <a:moveTo>
                    <a:pt x="39624" y="39624"/>
                  </a:moveTo>
                  <a:lnTo>
                    <a:pt x="39624" y="0"/>
                  </a:lnTo>
                  <a:lnTo>
                    <a:pt x="0" y="0"/>
                  </a:lnTo>
                  <a:lnTo>
                    <a:pt x="0" y="39624"/>
                  </a:lnTo>
                  <a:lnTo>
                    <a:pt x="39624" y="39624"/>
                  </a:lnTo>
                  <a:close/>
                </a:path>
              </a:pathLst>
            </a:custGeom>
            <a:solidFill>
              <a:srgbClr val="F7EEE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53" name="object 22653"/>
            <p:cNvSpPr/>
            <p:nvPr/>
          </p:nvSpPr>
          <p:spPr>
            <a:xfrm>
              <a:off x="12161113" y="7839456"/>
              <a:ext cx="40005" cy="40005"/>
            </a:xfrm>
            <a:custGeom>
              <a:avLst/>
              <a:gdLst/>
              <a:ahLst/>
              <a:cxnLst/>
              <a:rect l="l" t="t" r="r" b="b"/>
              <a:pathLst>
                <a:path w="40004" h="40004">
                  <a:moveTo>
                    <a:pt x="39624" y="39624"/>
                  </a:moveTo>
                  <a:lnTo>
                    <a:pt x="39624" y="0"/>
                  </a:lnTo>
                  <a:lnTo>
                    <a:pt x="0" y="0"/>
                  </a:lnTo>
                  <a:lnTo>
                    <a:pt x="0" y="39624"/>
                  </a:lnTo>
                  <a:lnTo>
                    <a:pt x="39624" y="39624"/>
                  </a:lnTo>
                  <a:close/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54" name="object 22654"/>
            <p:cNvSpPr/>
            <p:nvPr/>
          </p:nvSpPr>
          <p:spPr>
            <a:xfrm>
              <a:off x="12161113" y="7849362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4">
                  <a:moveTo>
                    <a:pt x="39624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55" name="object 22655"/>
            <p:cNvSpPr/>
            <p:nvPr/>
          </p:nvSpPr>
          <p:spPr>
            <a:xfrm>
              <a:off x="12091009" y="7839456"/>
              <a:ext cx="40005" cy="40005"/>
            </a:xfrm>
            <a:custGeom>
              <a:avLst/>
              <a:gdLst/>
              <a:ahLst/>
              <a:cxnLst/>
              <a:rect l="l" t="t" r="r" b="b"/>
              <a:pathLst>
                <a:path w="40004" h="40004">
                  <a:moveTo>
                    <a:pt x="39624" y="39624"/>
                  </a:moveTo>
                  <a:lnTo>
                    <a:pt x="39624" y="0"/>
                  </a:lnTo>
                  <a:lnTo>
                    <a:pt x="0" y="0"/>
                  </a:lnTo>
                  <a:lnTo>
                    <a:pt x="0" y="39624"/>
                  </a:lnTo>
                  <a:lnTo>
                    <a:pt x="39624" y="39624"/>
                  </a:lnTo>
                  <a:close/>
                </a:path>
              </a:pathLst>
            </a:custGeom>
            <a:solidFill>
              <a:srgbClr val="F7EEE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56" name="object 22656"/>
            <p:cNvSpPr/>
            <p:nvPr/>
          </p:nvSpPr>
          <p:spPr>
            <a:xfrm>
              <a:off x="12091009" y="7839456"/>
              <a:ext cx="40005" cy="40005"/>
            </a:xfrm>
            <a:custGeom>
              <a:avLst/>
              <a:gdLst/>
              <a:ahLst/>
              <a:cxnLst/>
              <a:rect l="l" t="t" r="r" b="b"/>
              <a:pathLst>
                <a:path w="40004" h="40004">
                  <a:moveTo>
                    <a:pt x="39624" y="39624"/>
                  </a:moveTo>
                  <a:lnTo>
                    <a:pt x="39624" y="0"/>
                  </a:lnTo>
                  <a:lnTo>
                    <a:pt x="0" y="0"/>
                  </a:lnTo>
                  <a:lnTo>
                    <a:pt x="0" y="39624"/>
                  </a:lnTo>
                  <a:lnTo>
                    <a:pt x="39624" y="39624"/>
                  </a:lnTo>
                  <a:close/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57" name="object 22657"/>
            <p:cNvSpPr/>
            <p:nvPr/>
          </p:nvSpPr>
          <p:spPr>
            <a:xfrm>
              <a:off x="12091009" y="7849362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4">
                  <a:moveTo>
                    <a:pt x="39624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58" name="object 22658"/>
            <p:cNvSpPr/>
            <p:nvPr/>
          </p:nvSpPr>
          <p:spPr>
            <a:xfrm>
              <a:off x="12161113" y="7951470"/>
              <a:ext cx="40005" cy="40005"/>
            </a:xfrm>
            <a:custGeom>
              <a:avLst/>
              <a:gdLst/>
              <a:ahLst/>
              <a:cxnLst/>
              <a:rect l="l" t="t" r="r" b="b"/>
              <a:pathLst>
                <a:path w="40004" h="40004">
                  <a:moveTo>
                    <a:pt x="39624" y="39624"/>
                  </a:moveTo>
                  <a:lnTo>
                    <a:pt x="39624" y="0"/>
                  </a:lnTo>
                  <a:lnTo>
                    <a:pt x="0" y="0"/>
                  </a:lnTo>
                  <a:lnTo>
                    <a:pt x="0" y="39624"/>
                  </a:lnTo>
                  <a:lnTo>
                    <a:pt x="39624" y="39624"/>
                  </a:lnTo>
                  <a:close/>
                </a:path>
              </a:pathLst>
            </a:custGeom>
            <a:solidFill>
              <a:srgbClr val="F7EEE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59" name="object 22659"/>
            <p:cNvSpPr/>
            <p:nvPr/>
          </p:nvSpPr>
          <p:spPr>
            <a:xfrm>
              <a:off x="12161113" y="7951470"/>
              <a:ext cx="40005" cy="40005"/>
            </a:xfrm>
            <a:custGeom>
              <a:avLst/>
              <a:gdLst/>
              <a:ahLst/>
              <a:cxnLst/>
              <a:rect l="l" t="t" r="r" b="b"/>
              <a:pathLst>
                <a:path w="40004" h="40004">
                  <a:moveTo>
                    <a:pt x="39624" y="39624"/>
                  </a:moveTo>
                  <a:lnTo>
                    <a:pt x="39624" y="0"/>
                  </a:lnTo>
                  <a:lnTo>
                    <a:pt x="0" y="0"/>
                  </a:lnTo>
                  <a:lnTo>
                    <a:pt x="0" y="39624"/>
                  </a:lnTo>
                  <a:lnTo>
                    <a:pt x="39624" y="39624"/>
                  </a:lnTo>
                  <a:close/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60" name="object 22660"/>
            <p:cNvSpPr/>
            <p:nvPr/>
          </p:nvSpPr>
          <p:spPr>
            <a:xfrm>
              <a:off x="12161113" y="7981188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4">
                  <a:moveTo>
                    <a:pt x="39624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61" name="object 22661"/>
            <p:cNvSpPr/>
            <p:nvPr/>
          </p:nvSpPr>
          <p:spPr>
            <a:xfrm>
              <a:off x="12091009" y="7951470"/>
              <a:ext cx="40005" cy="40005"/>
            </a:xfrm>
            <a:custGeom>
              <a:avLst/>
              <a:gdLst/>
              <a:ahLst/>
              <a:cxnLst/>
              <a:rect l="l" t="t" r="r" b="b"/>
              <a:pathLst>
                <a:path w="40004" h="40004">
                  <a:moveTo>
                    <a:pt x="39624" y="39624"/>
                  </a:moveTo>
                  <a:lnTo>
                    <a:pt x="39624" y="0"/>
                  </a:lnTo>
                  <a:lnTo>
                    <a:pt x="0" y="0"/>
                  </a:lnTo>
                  <a:lnTo>
                    <a:pt x="0" y="39624"/>
                  </a:lnTo>
                  <a:lnTo>
                    <a:pt x="39624" y="39624"/>
                  </a:lnTo>
                  <a:close/>
                </a:path>
              </a:pathLst>
            </a:custGeom>
            <a:solidFill>
              <a:srgbClr val="F7EEE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62" name="object 22662"/>
            <p:cNvSpPr/>
            <p:nvPr/>
          </p:nvSpPr>
          <p:spPr>
            <a:xfrm>
              <a:off x="12091009" y="7951470"/>
              <a:ext cx="40005" cy="40005"/>
            </a:xfrm>
            <a:custGeom>
              <a:avLst/>
              <a:gdLst/>
              <a:ahLst/>
              <a:cxnLst/>
              <a:rect l="l" t="t" r="r" b="b"/>
              <a:pathLst>
                <a:path w="40004" h="40004">
                  <a:moveTo>
                    <a:pt x="39624" y="39624"/>
                  </a:moveTo>
                  <a:lnTo>
                    <a:pt x="39624" y="0"/>
                  </a:lnTo>
                  <a:lnTo>
                    <a:pt x="0" y="0"/>
                  </a:lnTo>
                  <a:lnTo>
                    <a:pt x="0" y="39624"/>
                  </a:lnTo>
                  <a:lnTo>
                    <a:pt x="39624" y="39624"/>
                  </a:lnTo>
                  <a:close/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63" name="object 22663"/>
            <p:cNvSpPr/>
            <p:nvPr/>
          </p:nvSpPr>
          <p:spPr>
            <a:xfrm>
              <a:off x="12091009" y="7981188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4">
                  <a:moveTo>
                    <a:pt x="39624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64" name="object 22664"/>
            <p:cNvSpPr/>
            <p:nvPr/>
          </p:nvSpPr>
          <p:spPr>
            <a:xfrm>
              <a:off x="12270079" y="8077962"/>
              <a:ext cx="71120" cy="8890"/>
            </a:xfrm>
            <a:custGeom>
              <a:avLst/>
              <a:gdLst/>
              <a:ahLst/>
              <a:cxnLst/>
              <a:rect l="l" t="t" r="r" b="b"/>
              <a:pathLst>
                <a:path w="71120" h="8890">
                  <a:moveTo>
                    <a:pt x="0" y="8382"/>
                  </a:moveTo>
                  <a:lnTo>
                    <a:pt x="70864" y="8382"/>
                  </a:lnTo>
                  <a:lnTo>
                    <a:pt x="70864" y="0"/>
                  </a:lnTo>
                  <a:lnTo>
                    <a:pt x="0" y="0"/>
                  </a:lnTo>
                  <a:lnTo>
                    <a:pt x="0" y="8382"/>
                  </a:lnTo>
                  <a:close/>
                </a:path>
              </a:pathLst>
            </a:custGeom>
            <a:solidFill>
              <a:srgbClr val="009D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65" name="object 22665"/>
            <p:cNvSpPr/>
            <p:nvPr/>
          </p:nvSpPr>
          <p:spPr>
            <a:xfrm>
              <a:off x="12270079" y="8076438"/>
              <a:ext cx="71120" cy="11430"/>
            </a:xfrm>
            <a:custGeom>
              <a:avLst/>
              <a:gdLst/>
              <a:ahLst/>
              <a:cxnLst/>
              <a:rect l="l" t="t" r="r" b="b"/>
              <a:pathLst>
                <a:path w="71120" h="11429">
                  <a:moveTo>
                    <a:pt x="0" y="11430"/>
                  </a:moveTo>
                  <a:lnTo>
                    <a:pt x="70864" y="11430"/>
                  </a:lnTo>
                  <a:lnTo>
                    <a:pt x="70864" y="0"/>
                  </a:lnTo>
                  <a:lnTo>
                    <a:pt x="0" y="0"/>
                  </a:lnTo>
                  <a:lnTo>
                    <a:pt x="0" y="11430"/>
                  </a:lnTo>
                  <a:close/>
                </a:path>
              </a:pathLst>
            </a:custGeom>
            <a:solidFill>
              <a:srgbClr val="00FF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66" name="object 22666"/>
            <p:cNvSpPr/>
            <p:nvPr/>
          </p:nvSpPr>
          <p:spPr>
            <a:xfrm>
              <a:off x="12199213" y="8077962"/>
              <a:ext cx="71120" cy="8890"/>
            </a:xfrm>
            <a:custGeom>
              <a:avLst/>
              <a:gdLst/>
              <a:ahLst/>
              <a:cxnLst/>
              <a:rect l="l" t="t" r="r" b="b"/>
              <a:pathLst>
                <a:path w="71120" h="8890">
                  <a:moveTo>
                    <a:pt x="0" y="8382"/>
                  </a:moveTo>
                  <a:lnTo>
                    <a:pt x="70867" y="8382"/>
                  </a:lnTo>
                  <a:lnTo>
                    <a:pt x="70867" y="0"/>
                  </a:lnTo>
                  <a:lnTo>
                    <a:pt x="0" y="0"/>
                  </a:lnTo>
                  <a:lnTo>
                    <a:pt x="0" y="8382"/>
                  </a:lnTo>
                  <a:close/>
                </a:path>
              </a:pathLst>
            </a:custGeom>
            <a:solidFill>
              <a:srgbClr val="009D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67" name="object 22667"/>
            <p:cNvSpPr/>
            <p:nvPr/>
          </p:nvSpPr>
          <p:spPr>
            <a:xfrm>
              <a:off x="12199213" y="8076438"/>
              <a:ext cx="71120" cy="11430"/>
            </a:xfrm>
            <a:custGeom>
              <a:avLst/>
              <a:gdLst/>
              <a:ahLst/>
              <a:cxnLst/>
              <a:rect l="l" t="t" r="r" b="b"/>
              <a:pathLst>
                <a:path w="71120" h="11429">
                  <a:moveTo>
                    <a:pt x="0" y="11430"/>
                  </a:moveTo>
                  <a:lnTo>
                    <a:pt x="70867" y="11430"/>
                  </a:lnTo>
                  <a:lnTo>
                    <a:pt x="70867" y="0"/>
                  </a:lnTo>
                  <a:lnTo>
                    <a:pt x="0" y="0"/>
                  </a:lnTo>
                  <a:lnTo>
                    <a:pt x="0" y="11430"/>
                  </a:lnTo>
                  <a:close/>
                </a:path>
              </a:pathLst>
            </a:custGeom>
            <a:solidFill>
              <a:srgbClr val="00FF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68" name="object 22668"/>
            <p:cNvSpPr/>
            <p:nvPr/>
          </p:nvSpPr>
          <p:spPr>
            <a:xfrm>
              <a:off x="12257125" y="8069580"/>
              <a:ext cx="25400" cy="24765"/>
            </a:xfrm>
            <a:custGeom>
              <a:avLst/>
              <a:gdLst/>
              <a:ahLst/>
              <a:cxnLst/>
              <a:rect l="l" t="t" r="r" b="b"/>
              <a:pathLst>
                <a:path w="25400" h="24765">
                  <a:moveTo>
                    <a:pt x="25146" y="19050"/>
                  </a:moveTo>
                  <a:lnTo>
                    <a:pt x="25146" y="12192"/>
                  </a:lnTo>
                  <a:lnTo>
                    <a:pt x="25146" y="5334"/>
                  </a:lnTo>
                  <a:lnTo>
                    <a:pt x="19812" y="0"/>
                  </a:lnTo>
                  <a:lnTo>
                    <a:pt x="6096" y="0"/>
                  </a:lnTo>
                  <a:lnTo>
                    <a:pt x="0" y="5334"/>
                  </a:lnTo>
                  <a:lnTo>
                    <a:pt x="0" y="19050"/>
                  </a:lnTo>
                  <a:lnTo>
                    <a:pt x="6096" y="24384"/>
                  </a:lnTo>
                  <a:lnTo>
                    <a:pt x="19812" y="24384"/>
                  </a:lnTo>
                  <a:lnTo>
                    <a:pt x="25146" y="19050"/>
                  </a:lnTo>
                  <a:close/>
                </a:path>
              </a:pathLst>
            </a:custGeom>
            <a:solidFill>
              <a:srgbClr val="65FF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69" name="object 22669"/>
            <p:cNvSpPr/>
            <p:nvPr/>
          </p:nvSpPr>
          <p:spPr>
            <a:xfrm>
              <a:off x="12257887" y="8070342"/>
              <a:ext cx="24765" cy="24130"/>
            </a:xfrm>
            <a:custGeom>
              <a:avLst/>
              <a:gdLst/>
              <a:ahLst/>
              <a:cxnLst/>
              <a:rect l="l" t="t" r="r" b="b"/>
              <a:pathLst>
                <a:path w="24765" h="24129">
                  <a:moveTo>
                    <a:pt x="24383" y="11429"/>
                  </a:moveTo>
                  <a:lnTo>
                    <a:pt x="24383" y="5333"/>
                  </a:lnTo>
                  <a:lnTo>
                    <a:pt x="18287" y="0"/>
                  </a:lnTo>
                  <a:lnTo>
                    <a:pt x="12191" y="0"/>
                  </a:lnTo>
                  <a:lnTo>
                    <a:pt x="5333" y="0"/>
                  </a:lnTo>
                  <a:lnTo>
                    <a:pt x="0" y="5333"/>
                  </a:lnTo>
                  <a:lnTo>
                    <a:pt x="0" y="11429"/>
                  </a:lnTo>
                  <a:lnTo>
                    <a:pt x="0" y="18287"/>
                  </a:lnTo>
                  <a:lnTo>
                    <a:pt x="5333" y="23621"/>
                  </a:lnTo>
                  <a:lnTo>
                    <a:pt x="12191" y="23621"/>
                  </a:lnTo>
                  <a:lnTo>
                    <a:pt x="18287" y="23621"/>
                  </a:lnTo>
                  <a:lnTo>
                    <a:pt x="24383" y="18287"/>
                  </a:lnTo>
                  <a:lnTo>
                    <a:pt x="24383" y="11429"/>
                  </a:lnTo>
                  <a:close/>
                </a:path>
              </a:pathLst>
            </a:custGeom>
            <a:ln w="3175">
              <a:solidFill>
                <a:srgbClr val="00AA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70" name="object 22670"/>
            <p:cNvSpPr/>
            <p:nvPr/>
          </p:nvSpPr>
          <p:spPr>
            <a:xfrm>
              <a:off x="12343230" y="8058150"/>
              <a:ext cx="12700" cy="48260"/>
            </a:xfrm>
            <a:custGeom>
              <a:avLst/>
              <a:gdLst/>
              <a:ahLst/>
              <a:cxnLst/>
              <a:rect l="l" t="t" r="r" b="b"/>
              <a:pathLst>
                <a:path w="12700" h="48259">
                  <a:moveTo>
                    <a:pt x="12193" y="48005"/>
                  </a:moveTo>
                  <a:lnTo>
                    <a:pt x="12193" y="0"/>
                  </a:lnTo>
                  <a:lnTo>
                    <a:pt x="0" y="0"/>
                  </a:lnTo>
                  <a:lnTo>
                    <a:pt x="0" y="48005"/>
                  </a:lnTo>
                  <a:lnTo>
                    <a:pt x="12193" y="48005"/>
                  </a:lnTo>
                  <a:close/>
                </a:path>
              </a:pathLst>
            </a:custGeom>
            <a:ln w="4572">
              <a:solidFill>
                <a:srgbClr val="0000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71" name="object 22671"/>
            <p:cNvSpPr/>
            <p:nvPr/>
          </p:nvSpPr>
          <p:spPr>
            <a:xfrm>
              <a:off x="12347041" y="8077962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3809" y="3810"/>
                  </a:moveTo>
                  <a:lnTo>
                    <a:pt x="3809" y="0"/>
                  </a:lnTo>
                  <a:lnTo>
                    <a:pt x="0" y="0"/>
                  </a:lnTo>
                  <a:lnTo>
                    <a:pt x="0" y="3810"/>
                  </a:lnTo>
                  <a:lnTo>
                    <a:pt x="3809" y="3810"/>
                  </a:lnTo>
                  <a:close/>
                </a:path>
              </a:pathLst>
            </a:custGeom>
            <a:solidFill>
              <a:srgbClr val="76767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72" name="object 22672"/>
            <p:cNvSpPr/>
            <p:nvPr/>
          </p:nvSpPr>
          <p:spPr>
            <a:xfrm>
              <a:off x="12347041" y="8077961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3809" y="3810"/>
                  </a:moveTo>
                  <a:lnTo>
                    <a:pt x="3809" y="0"/>
                  </a:lnTo>
                  <a:lnTo>
                    <a:pt x="0" y="0"/>
                  </a:lnTo>
                  <a:lnTo>
                    <a:pt x="0" y="3810"/>
                  </a:lnTo>
                  <a:lnTo>
                    <a:pt x="3809" y="381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73" name="object 22673"/>
            <p:cNvSpPr/>
            <p:nvPr/>
          </p:nvSpPr>
          <p:spPr>
            <a:xfrm>
              <a:off x="12347041" y="8081772"/>
              <a:ext cx="3810" cy="5080"/>
            </a:xfrm>
            <a:custGeom>
              <a:avLst/>
              <a:gdLst/>
              <a:ahLst/>
              <a:cxnLst/>
              <a:rect l="l" t="t" r="r" b="b"/>
              <a:pathLst>
                <a:path w="3809" h="5079">
                  <a:moveTo>
                    <a:pt x="3809" y="4571"/>
                  </a:moveTo>
                  <a:lnTo>
                    <a:pt x="3809" y="0"/>
                  </a:lnTo>
                  <a:lnTo>
                    <a:pt x="0" y="0"/>
                  </a:lnTo>
                  <a:lnTo>
                    <a:pt x="0" y="4571"/>
                  </a:lnTo>
                  <a:lnTo>
                    <a:pt x="3809" y="4571"/>
                  </a:lnTo>
                  <a:close/>
                </a:path>
              </a:pathLst>
            </a:custGeom>
            <a:solidFill>
              <a:srgbClr val="76767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74" name="object 22674"/>
            <p:cNvSpPr/>
            <p:nvPr/>
          </p:nvSpPr>
          <p:spPr>
            <a:xfrm>
              <a:off x="12347041" y="8081772"/>
              <a:ext cx="3810" cy="5080"/>
            </a:xfrm>
            <a:custGeom>
              <a:avLst/>
              <a:gdLst/>
              <a:ahLst/>
              <a:cxnLst/>
              <a:rect l="l" t="t" r="r" b="b"/>
              <a:pathLst>
                <a:path w="3809" h="5079">
                  <a:moveTo>
                    <a:pt x="3809" y="4571"/>
                  </a:moveTo>
                  <a:lnTo>
                    <a:pt x="3809" y="0"/>
                  </a:lnTo>
                  <a:lnTo>
                    <a:pt x="0" y="0"/>
                  </a:lnTo>
                  <a:lnTo>
                    <a:pt x="0" y="4571"/>
                  </a:lnTo>
                  <a:lnTo>
                    <a:pt x="3809" y="457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75" name="object 22675"/>
            <p:cNvSpPr/>
            <p:nvPr/>
          </p:nvSpPr>
          <p:spPr>
            <a:xfrm>
              <a:off x="12336373" y="8069580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5">
                  <a:moveTo>
                    <a:pt x="24383" y="19050"/>
                  </a:moveTo>
                  <a:lnTo>
                    <a:pt x="24383" y="12192"/>
                  </a:lnTo>
                  <a:lnTo>
                    <a:pt x="24383" y="5334"/>
                  </a:lnTo>
                  <a:lnTo>
                    <a:pt x="19049" y="0"/>
                  </a:lnTo>
                  <a:lnTo>
                    <a:pt x="5333" y="0"/>
                  </a:lnTo>
                  <a:lnTo>
                    <a:pt x="0" y="5334"/>
                  </a:lnTo>
                  <a:lnTo>
                    <a:pt x="0" y="19050"/>
                  </a:lnTo>
                  <a:lnTo>
                    <a:pt x="5333" y="24384"/>
                  </a:lnTo>
                  <a:lnTo>
                    <a:pt x="19049" y="24384"/>
                  </a:lnTo>
                  <a:lnTo>
                    <a:pt x="24383" y="19050"/>
                  </a:lnTo>
                  <a:close/>
                </a:path>
              </a:pathLst>
            </a:custGeom>
            <a:solidFill>
              <a:srgbClr val="65FF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76" name="object 22676"/>
            <p:cNvSpPr/>
            <p:nvPr/>
          </p:nvSpPr>
          <p:spPr>
            <a:xfrm>
              <a:off x="12337135" y="8070342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29" h="24129">
                  <a:moveTo>
                    <a:pt x="23622" y="11429"/>
                  </a:moveTo>
                  <a:lnTo>
                    <a:pt x="23622" y="5333"/>
                  </a:lnTo>
                  <a:lnTo>
                    <a:pt x="18288" y="0"/>
                  </a:lnTo>
                  <a:lnTo>
                    <a:pt x="11430" y="0"/>
                  </a:lnTo>
                  <a:lnTo>
                    <a:pt x="4572" y="0"/>
                  </a:lnTo>
                  <a:lnTo>
                    <a:pt x="0" y="5333"/>
                  </a:lnTo>
                  <a:lnTo>
                    <a:pt x="0" y="11429"/>
                  </a:lnTo>
                  <a:lnTo>
                    <a:pt x="0" y="18287"/>
                  </a:lnTo>
                  <a:lnTo>
                    <a:pt x="4572" y="23621"/>
                  </a:lnTo>
                  <a:lnTo>
                    <a:pt x="11430" y="23621"/>
                  </a:lnTo>
                  <a:lnTo>
                    <a:pt x="18288" y="23621"/>
                  </a:lnTo>
                  <a:lnTo>
                    <a:pt x="23622" y="18287"/>
                  </a:lnTo>
                  <a:lnTo>
                    <a:pt x="23622" y="11429"/>
                  </a:lnTo>
                  <a:close/>
                </a:path>
              </a:pathLst>
            </a:custGeom>
            <a:ln w="3175">
              <a:solidFill>
                <a:srgbClr val="00AA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2677" name="object 22677"/>
            <p:cNvPicPr/>
            <p:nvPr/>
          </p:nvPicPr>
          <p:blipFill>
            <a:blip r:embed="rId125" cstate="print"/>
            <a:stretch>
              <a:fillRect/>
            </a:stretch>
          </p:blipFill>
          <p:spPr>
            <a:xfrm>
              <a:off x="12800812" y="8164068"/>
              <a:ext cx="296418" cy="156210"/>
            </a:xfrm>
            <a:prstGeom prst="rect">
              <a:avLst/>
            </a:prstGeom>
          </p:spPr>
        </p:pic>
        <p:sp>
          <p:nvSpPr>
            <p:cNvPr id="22678" name="object 22678"/>
            <p:cNvSpPr/>
            <p:nvPr/>
          </p:nvSpPr>
          <p:spPr>
            <a:xfrm>
              <a:off x="12369139" y="7887462"/>
              <a:ext cx="36830" cy="144145"/>
            </a:xfrm>
            <a:custGeom>
              <a:avLst/>
              <a:gdLst/>
              <a:ahLst/>
              <a:cxnLst/>
              <a:rect l="l" t="t" r="r" b="b"/>
              <a:pathLst>
                <a:path w="36829" h="144145">
                  <a:moveTo>
                    <a:pt x="36575" y="144018"/>
                  </a:moveTo>
                  <a:lnTo>
                    <a:pt x="36575" y="0"/>
                  </a:lnTo>
                  <a:lnTo>
                    <a:pt x="0" y="0"/>
                  </a:lnTo>
                  <a:lnTo>
                    <a:pt x="0" y="144018"/>
                  </a:lnTo>
                  <a:lnTo>
                    <a:pt x="36575" y="144018"/>
                  </a:lnTo>
                  <a:close/>
                </a:path>
              </a:pathLst>
            </a:custGeom>
            <a:solidFill>
              <a:srgbClr val="F7EEE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79" name="object 22679"/>
            <p:cNvSpPr/>
            <p:nvPr/>
          </p:nvSpPr>
          <p:spPr>
            <a:xfrm>
              <a:off x="12369139" y="7887462"/>
              <a:ext cx="36830" cy="144145"/>
            </a:xfrm>
            <a:custGeom>
              <a:avLst/>
              <a:gdLst/>
              <a:ahLst/>
              <a:cxnLst/>
              <a:rect l="l" t="t" r="r" b="b"/>
              <a:pathLst>
                <a:path w="36829" h="144145">
                  <a:moveTo>
                    <a:pt x="36575" y="144018"/>
                  </a:moveTo>
                  <a:lnTo>
                    <a:pt x="36575" y="0"/>
                  </a:lnTo>
                  <a:lnTo>
                    <a:pt x="0" y="0"/>
                  </a:lnTo>
                  <a:lnTo>
                    <a:pt x="0" y="144018"/>
                  </a:lnTo>
                  <a:lnTo>
                    <a:pt x="36575" y="144018"/>
                  </a:lnTo>
                  <a:close/>
                </a:path>
              </a:pathLst>
            </a:custGeom>
            <a:ln w="838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80" name="object 22680"/>
            <p:cNvSpPr/>
            <p:nvPr/>
          </p:nvSpPr>
          <p:spPr>
            <a:xfrm>
              <a:off x="12369139" y="8031480"/>
              <a:ext cx="36830" cy="144145"/>
            </a:xfrm>
            <a:custGeom>
              <a:avLst/>
              <a:gdLst/>
              <a:ahLst/>
              <a:cxnLst/>
              <a:rect l="l" t="t" r="r" b="b"/>
              <a:pathLst>
                <a:path w="36829" h="144145">
                  <a:moveTo>
                    <a:pt x="36575" y="144018"/>
                  </a:moveTo>
                  <a:lnTo>
                    <a:pt x="36575" y="0"/>
                  </a:lnTo>
                  <a:lnTo>
                    <a:pt x="0" y="0"/>
                  </a:lnTo>
                  <a:lnTo>
                    <a:pt x="0" y="144018"/>
                  </a:lnTo>
                  <a:lnTo>
                    <a:pt x="36575" y="144018"/>
                  </a:lnTo>
                  <a:close/>
                </a:path>
              </a:pathLst>
            </a:custGeom>
            <a:solidFill>
              <a:srgbClr val="F7EEE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81" name="object 22681"/>
            <p:cNvSpPr/>
            <p:nvPr/>
          </p:nvSpPr>
          <p:spPr>
            <a:xfrm>
              <a:off x="12369139" y="8031480"/>
              <a:ext cx="36830" cy="144145"/>
            </a:xfrm>
            <a:custGeom>
              <a:avLst/>
              <a:gdLst/>
              <a:ahLst/>
              <a:cxnLst/>
              <a:rect l="l" t="t" r="r" b="b"/>
              <a:pathLst>
                <a:path w="36829" h="144145">
                  <a:moveTo>
                    <a:pt x="36575" y="144018"/>
                  </a:moveTo>
                  <a:lnTo>
                    <a:pt x="36575" y="0"/>
                  </a:lnTo>
                  <a:lnTo>
                    <a:pt x="0" y="0"/>
                  </a:lnTo>
                  <a:lnTo>
                    <a:pt x="0" y="144018"/>
                  </a:lnTo>
                  <a:lnTo>
                    <a:pt x="36575" y="144018"/>
                  </a:lnTo>
                  <a:close/>
                </a:path>
              </a:pathLst>
            </a:custGeom>
            <a:ln w="838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82" name="object 22682"/>
            <p:cNvSpPr/>
            <p:nvPr/>
          </p:nvSpPr>
          <p:spPr>
            <a:xfrm>
              <a:off x="12369139" y="8175498"/>
              <a:ext cx="36830" cy="144145"/>
            </a:xfrm>
            <a:custGeom>
              <a:avLst/>
              <a:gdLst/>
              <a:ahLst/>
              <a:cxnLst/>
              <a:rect l="l" t="t" r="r" b="b"/>
              <a:pathLst>
                <a:path w="36829" h="144145">
                  <a:moveTo>
                    <a:pt x="36575" y="144018"/>
                  </a:moveTo>
                  <a:lnTo>
                    <a:pt x="36575" y="0"/>
                  </a:lnTo>
                  <a:lnTo>
                    <a:pt x="0" y="0"/>
                  </a:lnTo>
                  <a:lnTo>
                    <a:pt x="0" y="144018"/>
                  </a:lnTo>
                  <a:lnTo>
                    <a:pt x="36575" y="144018"/>
                  </a:lnTo>
                  <a:close/>
                </a:path>
              </a:pathLst>
            </a:custGeom>
            <a:solidFill>
              <a:srgbClr val="F7EEE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83" name="object 22683"/>
            <p:cNvSpPr/>
            <p:nvPr/>
          </p:nvSpPr>
          <p:spPr>
            <a:xfrm>
              <a:off x="12369139" y="8175498"/>
              <a:ext cx="36830" cy="144145"/>
            </a:xfrm>
            <a:custGeom>
              <a:avLst/>
              <a:gdLst/>
              <a:ahLst/>
              <a:cxnLst/>
              <a:rect l="l" t="t" r="r" b="b"/>
              <a:pathLst>
                <a:path w="36829" h="144145">
                  <a:moveTo>
                    <a:pt x="36575" y="144018"/>
                  </a:moveTo>
                  <a:lnTo>
                    <a:pt x="36575" y="0"/>
                  </a:lnTo>
                  <a:lnTo>
                    <a:pt x="0" y="0"/>
                  </a:lnTo>
                  <a:lnTo>
                    <a:pt x="0" y="144018"/>
                  </a:lnTo>
                  <a:lnTo>
                    <a:pt x="36575" y="144018"/>
                  </a:lnTo>
                  <a:close/>
                </a:path>
              </a:pathLst>
            </a:custGeom>
            <a:ln w="838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84" name="object 22684"/>
            <p:cNvSpPr/>
            <p:nvPr/>
          </p:nvSpPr>
          <p:spPr>
            <a:xfrm>
              <a:off x="12369139" y="8319516"/>
              <a:ext cx="36830" cy="144145"/>
            </a:xfrm>
            <a:custGeom>
              <a:avLst/>
              <a:gdLst/>
              <a:ahLst/>
              <a:cxnLst/>
              <a:rect l="l" t="t" r="r" b="b"/>
              <a:pathLst>
                <a:path w="36829" h="144145">
                  <a:moveTo>
                    <a:pt x="36575" y="144018"/>
                  </a:moveTo>
                  <a:lnTo>
                    <a:pt x="36575" y="0"/>
                  </a:lnTo>
                  <a:lnTo>
                    <a:pt x="0" y="0"/>
                  </a:lnTo>
                  <a:lnTo>
                    <a:pt x="0" y="144018"/>
                  </a:lnTo>
                  <a:lnTo>
                    <a:pt x="36575" y="144018"/>
                  </a:lnTo>
                  <a:close/>
                </a:path>
              </a:pathLst>
            </a:custGeom>
            <a:solidFill>
              <a:srgbClr val="F7EEE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85" name="object 22685"/>
            <p:cNvSpPr/>
            <p:nvPr/>
          </p:nvSpPr>
          <p:spPr>
            <a:xfrm>
              <a:off x="12369139" y="8319516"/>
              <a:ext cx="36830" cy="144145"/>
            </a:xfrm>
            <a:custGeom>
              <a:avLst/>
              <a:gdLst/>
              <a:ahLst/>
              <a:cxnLst/>
              <a:rect l="l" t="t" r="r" b="b"/>
              <a:pathLst>
                <a:path w="36829" h="144145">
                  <a:moveTo>
                    <a:pt x="36575" y="144018"/>
                  </a:moveTo>
                  <a:lnTo>
                    <a:pt x="36575" y="0"/>
                  </a:lnTo>
                  <a:lnTo>
                    <a:pt x="0" y="0"/>
                  </a:lnTo>
                  <a:lnTo>
                    <a:pt x="0" y="144018"/>
                  </a:lnTo>
                  <a:lnTo>
                    <a:pt x="36575" y="144018"/>
                  </a:lnTo>
                  <a:close/>
                </a:path>
              </a:pathLst>
            </a:custGeom>
            <a:ln w="838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86" name="object 22686"/>
            <p:cNvSpPr/>
            <p:nvPr/>
          </p:nvSpPr>
          <p:spPr>
            <a:xfrm>
              <a:off x="12111583" y="8082534"/>
              <a:ext cx="71120" cy="8890"/>
            </a:xfrm>
            <a:custGeom>
              <a:avLst/>
              <a:gdLst/>
              <a:ahLst/>
              <a:cxnLst/>
              <a:rect l="l" t="t" r="r" b="b"/>
              <a:pathLst>
                <a:path w="71120" h="8890">
                  <a:moveTo>
                    <a:pt x="0" y="8381"/>
                  </a:moveTo>
                  <a:lnTo>
                    <a:pt x="70865" y="8381"/>
                  </a:lnTo>
                  <a:lnTo>
                    <a:pt x="70865" y="0"/>
                  </a:lnTo>
                  <a:lnTo>
                    <a:pt x="0" y="0"/>
                  </a:lnTo>
                  <a:lnTo>
                    <a:pt x="0" y="8381"/>
                  </a:lnTo>
                  <a:close/>
                </a:path>
              </a:pathLst>
            </a:custGeom>
            <a:solidFill>
              <a:srgbClr val="009D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87" name="object 22687"/>
            <p:cNvSpPr/>
            <p:nvPr/>
          </p:nvSpPr>
          <p:spPr>
            <a:xfrm>
              <a:off x="12111583" y="8081010"/>
              <a:ext cx="71120" cy="12700"/>
            </a:xfrm>
            <a:custGeom>
              <a:avLst/>
              <a:gdLst/>
              <a:ahLst/>
              <a:cxnLst/>
              <a:rect l="l" t="t" r="r" b="b"/>
              <a:pathLst>
                <a:path w="71120" h="12700">
                  <a:moveTo>
                    <a:pt x="0" y="12191"/>
                  </a:moveTo>
                  <a:lnTo>
                    <a:pt x="70865" y="12191"/>
                  </a:lnTo>
                  <a:lnTo>
                    <a:pt x="70865" y="0"/>
                  </a:lnTo>
                  <a:lnTo>
                    <a:pt x="0" y="0"/>
                  </a:lnTo>
                  <a:lnTo>
                    <a:pt x="0" y="12191"/>
                  </a:lnTo>
                  <a:close/>
                </a:path>
              </a:pathLst>
            </a:custGeom>
            <a:solidFill>
              <a:srgbClr val="00FF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88" name="object 22688"/>
            <p:cNvSpPr/>
            <p:nvPr/>
          </p:nvSpPr>
          <p:spPr>
            <a:xfrm>
              <a:off x="12040717" y="8082534"/>
              <a:ext cx="71120" cy="8890"/>
            </a:xfrm>
            <a:custGeom>
              <a:avLst/>
              <a:gdLst/>
              <a:ahLst/>
              <a:cxnLst/>
              <a:rect l="l" t="t" r="r" b="b"/>
              <a:pathLst>
                <a:path w="71120" h="8890">
                  <a:moveTo>
                    <a:pt x="0" y="8381"/>
                  </a:moveTo>
                  <a:lnTo>
                    <a:pt x="70866" y="8381"/>
                  </a:lnTo>
                  <a:lnTo>
                    <a:pt x="70866" y="0"/>
                  </a:lnTo>
                  <a:lnTo>
                    <a:pt x="0" y="0"/>
                  </a:lnTo>
                  <a:lnTo>
                    <a:pt x="0" y="8381"/>
                  </a:lnTo>
                  <a:close/>
                </a:path>
              </a:pathLst>
            </a:custGeom>
            <a:solidFill>
              <a:srgbClr val="009D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89" name="object 22689"/>
            <p:cNvSpPr/>
            <p:nvPr/>
          </p:nvSpPr>
          <p:spPr>
            <a:xfrm>
              <a:off x="12040717" y="8081010"/>
              <a:ext cx="71120" cy="12700"/>
            </a:xfrm>
            <a:custGeom>
              <a:avLst/>
              <a:gdLst/>
              <a:ahLst/>
              <a:cxnLst/>
              <a:rect l="l" t="t" r="r" b="b"/>
              <a:pathLst>
                <a:path w="71120" h="12700">
                  <a:moveTo>
                    <a:pt x="0" y="12191"/>
                  </a:moveTo>
                  <a:lnTo>
                    <a:pt x="70866" y="12191"/>
                  </a:lnTo>
                  <a:lnTo>
                    <a:pt x="70866" y="0"/>
                  </a:lnTo>
                  <a:lnTo>
                    <a:pt x="0" y="0"/>
                  </a:lnTo>
                  <a:lnTo>
                    <a:pt x="0" y="12191"/>
                  </a:lnTo>
                  <a:close/>
                </a:path>
              </a:pathLst>
            </a:custGeom>
            <a:solidFill>
              <a:srgbClr val="00FF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90" name="object 22690"/>
            <p:cNvSpPr/>
            <p:nvPr/>
          </p:nvSpPr>
          <p:spPr>
            <a:xfrm>
              <a:off x="12098629" y="8074152"/>
              <a:ext cx="25400" cy="24765"/>
            </a:xfrm>
            <a:custGeom>
              <a:avLst/>
              <a:gdLst/>
              <a:ahLst/>
              <a:cxnLst/>
              <a:rect l="l" t="t" r="r" b="b"/>
              <a:pathLst>
                <a:path w="25400" h="24765">
                  <a:moveTo>
                    <a:pt x="25146" y="19050"/>
                  </a:moveTo>
                  <a:lnTo>
                    <a:pt x="25146" y="12192"/>
                  </a:lnTo>
                  <a:lnTo>
                    <a:pt x="25146" y="5334"/>
                  </a:lnTo>
                  <a:lnTo>
                    <a:pt x="19812" y="0"/>
                  </a:lnTo>
                  <a:lnTo>
                    <a:pt x="6096" y="0"/>
                  </a:lnTo>
                  <a:lnTo>
                    <a:pt x="0" y="5334"/>
                  </a:lnTo>
                  <a:lnTo>
                    <a:pt x="0" y="19050"/>
                  </a:lnTo>
                  <a:lnTo>
                    <a:pt x="6096" y="24384"/>
                  </a:lnTo>
                  <a:lnTo>
                    <a:pt x="19812" y="24384"/>
                  </a:lnTo>
                  <a:lnTo>
                    <a:pt x="25146" y="19050"/>
                  </a:lnTo>
                  <a:close/>
                </a:path>
              </a:pathLst>
            </a:custGeom>
            <a:solidFill>
              <a:srgbClr val="65FF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91" name="object 22691"/>
            <p:cNvSpPr/>
            <p:nvPr/>
          </p:nvSpPr>
          <p:spPr>
            <a:xfrm>
              <a:off x="12099391" y="8074914"/>
              <a:ext cx="24765" cy="24130"/>
            </a:xfrm>
            <a:custGeom>
              <a:avLst/>
              <a:gdLst/>
              <a:ahLst/>
              <a:cxnLst/>
              <a:rect l="l" t="t" r="r" b="b"/>
              <a:pathLst>
                <a:path w="24765" h="24129">
                  <a:moveTo>
                    <a:pt x="24383" y="11429"/>
                  </a:moveTo>
                  <a:lnTo>
                    <a:pt x="24383" y="5333"/>
                  </a:lnTo>
                  <a:lnTo>
                    <a:pt x="18287" y="0"/>
                  </a:lnTo>
                  <a:lnTo>
                    <a:pt x="12191" y="0"/>
                  </a:lnTo>
                  <a:lnTo>
                    <a:pt x="5333" y="0"/>
                  </a:lnTo>
                  <a:lnTo>
                    <a:pt x="0" y="5333"/>
                  </a:lnTo>
                  <a:lnTo>
                    <a:pt x="0" y="11429"/>
                  </a:lnTo>
                  <a:lnTo>
                    <a:pt x="0" y="18287"/>
                  </a:lnTo>
                  <a:lnTo>
                    <a:pt x="5333" y="23621"/>
                  </a:lnTo>
                  <a:lnTo>
                    <a:pt x="12191" y="23621"/>
                  </a:lnTo>
                  <a:lnTo>
                    <a:pt x="18287" y="23621"/>
                  </a:lnTo>
                  <a:lnTo>
                    <a:pt x="24383" y="18287"/>
                  </a:lnTo>
                  <a:lnTo>
                    <a:pt x="24383" y="11429"/>
                  </a:lnTo>
                  <a:close/>
                </a:path>
              </a:pathLst>
            </a:custGeom>
            <a:ln w="3175">
              <a:solidFill>
                <a:srgbClr val="00AA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92" name="object 22692"/>
            <p:cNvSpPr/>
            <p:nvPr/>
          </p:nvSpPr>
          <p:spPr>
            <a:xfrm>
              <a:off x="12026240" y="8062722"/>
              <a:ext cx="12700" cy="48260"/>
            </a:xfrm>
            <a:custGeom>
              <a:avLst/>
              <a:gdLst/>
              <a:ahLst/>
              <a:cxnLst/>
              <a:rect l="l" t="t" r="r" b="b"/>
              <a:pathLst>
                <a:path w="12700" h="48259">
                  <a:moveTo>
                    <a:pt x="12191" y="48005"/>
                  </a:moveTo>
                  <a:lnTo>
                    <a:pt x="12191" y="0"/>
                  </a:lnTo>
                  <a:lnTo>
                    <a:pt x="0" y="0"/>
                  </a:lnTo>
                  <a:lnTo>
                    <a:pt x="0" y="48005"/>
                  </a:lnTo>
                  <a:lnTo>
                    <a:pt x="12191" y="48005"/>
                  </a:lnTo>
                  <a:close/>
                </a:path>
              </a:pathLst>
            </a:custGeom>
            <a:ln w="4572">
              <a:solidFill>
                <a:srgbClr val="0000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93" name="object 22693"/>
            <p:cNvSpPr/>
            <p:nvPr/>
          </p:nvSpPr>
          <p:spPr>
            <a:xfrm>
              <a:off x="12030049" y="8082534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4572" y="4571"/>
                  </a:moveTo>
                  <a:lnTo>
                    <a:pt x="4572" y="0"/>
                  </a:lnTo>
                  <a:lnTo>
                    <a:pt x="0" y="0"/>
                  </a:lnTo>
                  <a:lnTo>
                    <a:pt x="0" y="4571"/>
                  </a:lnTo>
                  <a:lnTo>
                    <a:pt x="4572" y="4571"/>
                  </a:lnTo>
                  <a:close/>
                </a:path>
              </a:pathLst>
            </a:custGeom>
            <a:solidFill>
              <a:srgbClr val="76767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94" name="object 22694"/>
            <p:cNvSpPr/>
            <p:nvPr/>
          </p:nvSpPr>
          <p:spPr>
            <a:xfrm>
              <a:off x="12030049" y="8082534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4572" y="4571"/>
                  </a:moveTo>
                  <a:lnTo>
                    <a:pt x="4572" y="0"/>
                  </a:lnTo>
                  <a:lnTo>
                    <a:pt x="0" y="0"/>
                  </a:lnTo>
                  <a:lnTo>
                    <a:pt x="0" y="4571"/>
                  </a:lnTo>
                  <a:lnTo>
                    <a:pt x="4572" y="457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95" name="object 22695"/>
            <p:cNvSpPr/>
            <p:nvPr/>
          </p:nvSpPr>
          <p:spPr>
            <a:xfrm>
              <a:off x="12030049" y="8087106"/>
              <a:ext cx="5080" cy="3810"/>
            </a:xfrm>
            <a:custGeom>
              <a:avLst/>
              <a:gdLst/>
              <a:ahLst/>
              <a:cxnLst/>
              <a:rect l="l" t="t" r="r" b="b"/>
              <a:pathLst>
                <a:path w="5079" h="3809">
                  <a:moveTo>
                    <a:pt x="4572" y="3809"/>
                  </a:moveTo>
                  <a:lnTo>
                    <a:pt x="4572" y="0"/>
                  </a:lnTo>
                  <a:lnTo>
                    <a:pt x="0" y="0"/>
                  </a:lnTo>
                  <a:lnTo>
                    <a:pt x="0" y="3809"/>
                  </a:lnTo>
                  <a:lnTo>
                    <a:pt x="4572" y="3809"/>
                  </a:lnTo>
                  <a:close/>
                </a:path>
              </a:pathLst>
            </a:custGeom>
            <a:solidFill>
              <a:srgbClr val="76767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96" name="object 22696"/>
            <p:cNvSpPr/>
            <p:nvPr/>
          </p:nvSpPr>
          <p:spPr>
            <a:xfrm>
              <a:off x="12030049" y="8087106"/>
              <a:ext cx="5080" cy="3810"/>
            </a:xfrm>
            <a:custGeom>
              <a:avLst/>
              <a:gdLst/>
              <a:ahLst/>
              <a:cxnLst/>
              <a:rect l="l" t="t" r="r" b="b"/>
              <a:pathLst>
                <a:path w="5079" h="3809">
                  <a:moveTo>
                    <a:pt x="4572" y="3809"/>
                  </a:moveTo>
                  <a:lnTo>
                    <a:pt x="4572" y="0"/>
                  </a:lnTo>
                  <a:lnTo>
                    <a:pt x="0" y="0"/>
                  </a:lnTo>
                  <a:lnTo>
                    <a:pt x="0" y="3809"/>
                  </a:lnTo>
                  <a:lnTo>
                    <a:pt x="4572" y="380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97" name="object 22697"/>
            <p:cNvSpPr/>
            <p:nvPr/>
          </p:nvSpPr>
          <p:spPr>
            <a:xfrm>
              <a:off x="12019381" y="8074152"/>
              <a:ext cx="25400" cy="24765"/>
            </a:xfrm>
            <a:custGeom>
              <a:avLst/>
              <a:gdLst/>
              <a:ahLst/>
              <a:cxnLst/>
              <a:rect l="l" t="t" r="r" b="b"/>
              <a:pathLst>
                <a:path w="25400" h="24765">
                  <a:moveTo>
                    <a:pt x="25146" y="19050"/>
                  </a:moveTo>
                  <a:lnTo>
                    <a:pt x="25146" y="12192"/>
                  </a:lnTo>
                  <a:lnTo>
                    <a:pt x="25146" y="5334"/>
                  </a:lnTo>
                  <a:lnTo>
                    <a:pt x="19812" y="0"/>
                  </a:lnTo>
                  <a:lnTo>
                    <a:pt x="6096" y="0"/>
                  </a:lnTo>
                  <a:lnTo>
                    <a:pt x="0" y="5334"/>
                  </a:lnTo>
                  <a:lnTo>
                    <a:pt x="0" y="19050"/>
                  </a:lnTo>
                  <a:lnTo>
                    <a:pt x="6096" y="24384"/>
                  </a:lnTo>
                  <a:lnTo>
                    <a:pt x="19812" y="24384"/>
                  </a:lnTo>
                  <a:lnTo>
                    <a:pt x="25146" y="19050"/>
                  </a:lnTo>
                  <a:close/>
                </a:path>
              </a:pathLst>
            </a:custGeom>
            <a:solidFill>
              <a:srgbClr val="65FF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98" name="object 22698"/>
            <p:cNvSpPr/>
            <p:nvPr/>
          </p:nvSpPr>
          <p:spPr>
            <a:xfrm>
              <a:off x="12020143" y="8074914"/>
              <a:ext cx="24765" cy="24130"/>
            </a:xfrm>
            <a:custGeom>
              <a:avLst/>
              <a:gdLst/>
              <a:ahLst/>
              <a:cxnLst/>
              <a:rect l="l" t="t" r="r" b="b"/>
              <a:pathLst>
                <a:path w="24765" h="24129">
                  <a:moveTo>
                    <a:pt x="24383" y="11429"/>
                  </a:moveTo>
                  <a:lnTo>
                    <a:pt x="24383" y="5333"/>
                  </a:lnTo>
                  <a:lnTo>
                    <a:pt x="18287" y="0"/>
                  </a:lnTo>
                  <a:lnTo>
                    <a:pt x="12191" y="0"/>
                  </a:lnTo>
                  <a:lnTo>
                    <a:pt x="5333" y="0"/>
                  </a:lnTo>
                  <a:lnTo>
                    <a:pt x="0" y="5333"/>
                  </a:lnTo>
                  <a:lnTo>
                    <a:pt x="0" y="11429"/>
                  </a:lnTo>
                  <a:lnTo>
                    <a:pt x="0" y="18287"/>
                  </a:lnTo>
                  <a:lnTo>
                    <a:pt x="5333" y="23621"/>
                  </a:lnTo>
                  <a:lnTo>
                    <a:pt x="12191" y="23621"/>
                  </a:lnTo>
                  <a:lnTo>
                    <a:pt x="18287" y="23621"/>
                  </a:lnTo>
                  <a:lnTo>
                    <a:pt x="24383" y="18287"/>
                  </a:lnTo>
                  <a:lnTo>
                    <a:pt x="24383" y="11429"/>
                  </a:lnTo>
                  <a:close/>
                </a:path>
              </a:pathLst>
            </a:custGeom>
            <a:ln w="3175">
              <a:solidFill>
                <a:srgbClr val="00AA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99" name="object 22699"/>
            <p:cNvSpPr/>
            <p:nvPr/>
          </p:nvSpPr>
          <p:spPr>
            <a:xfrm>
              <a:off x="12184735" y="8062722"/>
              <a:ext cx="12700" cy="48260"/>
            </a:xfrm>
            <a:custGeom>
              <a:avLst/>
              <a:gdLst/>
              <a:ahLst/>
              <a:cxnLst/>
              <a:rect l="l" t="t" r="r" b="b"/>
              <a:pathLst>
                <a:path w="12700" h="48259">
                  <a:moveTo>
                    <a:pt x="12192" y="48005"/>
                  </a:moveTo>
                  <a:lnTo>
                    <a:pt x="12192" y="0"/>
                  </a:lnTo>
                  <a:lnTo>
                    <a:pt x="0" y="0"/>
                  </a:lnTo>
                  <a:lnTo>
                    <a:pt x="0" y="48005"/>
                  </a:lnTo>
                  <a:lnTo>
                    <a:pt x="12192" y="48005"/>
                  </a:lnTo>
                  <a:close/>
                </a:path>
              </a:pathLst>
            </a:custGeom>
            <a:ln w="4572">
              <a:solidFill>
                <a:srgbClr val="0000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00" name="object 22700"/>
            <p:cNvSpPr/>
            <p:nvPr/>
          </p:nvSpPr>
          <p:spPr>
            <a:xfrm>
              <a:off x="12188545" y="8082534"/>
              <a:ext cx="3810" cy="5080"/>
            </a:xfrm>
            <a:custGeom>
              <a:avLst/>
              <a:gdLst/>
              <a:ahLst/>
              <a:cxnLst/>
              <a:rect l="l" t="t" r="r" b="b"/>
              <a:pathLst>
                <a:path w="3809" h="5079">
                  <a:moveTo>
                    <a:pt x="3809" y="4571"/>
                  </a:moveTo>
                  <a:lnTo>
                    <a:pt x="3809" y="0"/>
                  </a:lnTo>
                  <a:lnTo>
                    <a:pt x="0" y="0"/>
                  </a:lnTo>
                  <a:lnTo>
                    <a:pt x="0" y="4571"/>
                  </a:lnTo>
                  <a:lnTo>
                    <a:pt x="3809" y="4571"/>
                  </a:lnTo>
                  <a:close/>
                </a:path>
              </a:pathLst>
            </a:custGeom>
            <a:solidFill>
              <a:srgbClr val="76767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01" name="object 22701"/>
            <p:cNvSpPr/>
            <p:nvPr/>
          </p:nvSpPr>
          <p:spPr>
            <a:xfrm>
              <a:off x="12188546" y="8082534"/>
              <a:ext cx="3810" cy="5080"/>
            </a:xfrm>
            <a:custGeom>
              <a:avLst/>
              <a:gdLst/>
              <a:ahLst/>
              <a:cxnLst/>
              <a:rect l="l" t="t" r="r" b="b"/>
              <a:pathLst>
                <a:path w="3809" h="5079">
                  <a:moveTo>
                    <a:pt x="3809" y="4571"/>
                  </a:moveTo>
                  <a:lnTo>
                    <a:pt x="3809" y="0"/>
                  </a:lnTo>
                  <a:lnTo>
                    <a:pt x="0" y="0"/>
                  </a:lnTo>
                  <a:lnTo>
                    <a:pt x="0" y="4571"/>
                  </a:lnTo>
                  <a:lnTo>
                    <a:pt x="3809" y="457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02" name="object 22702"/>
            <p:cNvSpPr/>
            <p:nvPr/>
          </p:nvSpPr>
          <p:spPr>
            <a:xfrm>
              <a:off x="12188545" y="8087106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3809" y="3809"/>
                  </a:moveTo>
                  <a:lnTo>
                    <a:pt x="3809" y="0"/>
                  </a:lnTo>
                  <a:lnTo>
                    <a:pt x="0" y="0"/>
                  </a:lnTo>
                  <a:lnTo>
                    <a:pt x="0" y="3809"/>
                  </a:lnTo>
                  <a:lnTo>
                    <a:pt x="3809" y="3809"/>
                  </a:lnTo>
                  <a:close/>
                </a:path>
              </a:pathLst>
            </a:custGeom>
            <a:solidFill>
              <a:srgbClr val="76767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03" name="object 22703"/>
            <p:cNvSpPr/>
            <p:nvPr/>
          </p:nvSpPr>
          <p:spPr>
            <a:xfrm>
              <a:off x="12188546" y="8087106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3809" y="3809"/>
                  </a:moveTo>
                  <a:lnTo>
                    <a:pt x="3809" y="0"/>
                  </a:lnTo>
                  <a:lnTo>
                    <a:pt x="0" y="0"/>
                  </a:lnTo>
                  <a:lnTo>
                    <a:pt x="0" y="3809"/>
                  </a:lnTo>
                  <a:lnTo>
                    <a:pt x="3809" y="380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04" name="object 22704"/>
            <p:cNvSpPr/>
            <p:nvPr/>
          </p:nvSpPr>
          <p:spPr>
            <a:xfrm>
              <a:off x="12177877" y="8074152"/>
              <a:ext cx="25400" cy="24765"/>
            </a:xfrm>
            <a:custGeom>
              <a:avLst/>
              <a:gdLst/>
              <a:ahLst/>
              <a:cxnLst/>
              <a:rect l="l" t="t" r="r" b="b"/>
              <a:pathLst>
                <a:path w="25400" h="24765">
                  <a:moveTo>
                    <a:pt x="25146" y="19050"/>
                  </a:moveTo>
                  <a:lnTo>
                    <a:pt x="25146" y="12192"/>
                  </a:lnTo>
                  <a:lnTo>
                    <a:pt x="25146" y="5334"/>
                  </a:lnTo>
                  <a:lnTo>
                    <a:pt x="19812" y="0"/>
                  </a:lnTo>
                  <a:lnTo>
                    <a:pt x="6096" y="0"/>
                  </a:lnTo>
                  <a:lnTo>
                    <a:pt x="0" y="5334"/>
                  </a:lnTo>
                  <a:lnTo>
                    <a:pt x="0" y="19050"/>
                  </a:lnTo>
                  <a:lnTo>
                    <a:pt x="6096" y="24384"/>
                  </a:lnTo>
                  <a:lnTo>
                    <a:pt x="19812" y="24384"/>
                  </a:lnTo>
                  <a:lnTo>
                    <a:pt x="25146" y="19050"/>
                  </a:lnTo>
                  <a:close/>
                </a:path>
              </a:pathLst>
            </a:custGeom>
            <a:solidFill>
              <a:srgbClr val="65FF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05" name="object 22705"/>
            <p:cNvSpPr/>
            <p:nvPr/>
          </p:nvSpPr>
          <p:spPr>
            <a:xfrm>
              <a:off x="12178639" y="8074914"/>
              <a:ext cx="24765" cy="24130"/>
            </a:xfrm>
            <a:custGeom>
              <a:avLst/>
              <a:gdLst/>
              <a:ahLst/>
              <a:cxnLst/>
              <a:rect l="l" t="t" r="r" b="b"/>
              <a:pathLst>
                <a:path w="24765" h="24129">
                  <a:moveTo>
                    <a:pt x="24383" y="11429"/>
                  </a:moveTo>
                  <a:lnTo>
                    <a:pt x="24383" y="5333"/>
                  </a:lnTo>
                  <a:lnTo>
                    <a:pt x="18287" y="0"/>
                  </a:lnTo>
                  <a:lnTo>
                    <a:pt x="12191" y="0"/>
                  </a:lnTo>
                  <a:lnTo>
                    <a:pt x="5333" y="0"/>
                  </a:lnTo>
                  <a:lnTo>
                    <a:pt x="0" y="5333"/>
                  </a:lnTo>
                  <a:lnTo>
                    <a:pt x="0" y="11429"/>
                  </a:lnTo>
                  <a:lnTo>
                    <a:pt x="0" y="18287"/>
                  </a:lnTo>
                  <a:lnTo>
                    <a:pt x="5333" y="23621"/>
                  </a:lnTo>
                  <a:lnTo>
                    <a:pt x="12191" y="23621"/>
                  </a:lnTo>
                  <a:lnTo>
                    <a:pt x="18287" y="23621"/>
                  </a:lnTo>
                  <a:lnTo>
                    <a:pt x="24383" y="18287"/>
                  </a:lnTo>
                  <a:lnTo>
                    <a:pt x="24383" y="11429"/>
                  </a:lnTo>
                  <a:close/>
                </a:path>
              </a:pathLst>
            </a:custGeom>
            <a:ln w="3175">
              <a:solidFill>
                <a:srgbClr val="00AA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2706" name="object 22706"/>
          <p:cNvSpPr txBox="1"/>
          <p:nvPr/>
        </p:nvSpPr>
        <p:spPr>
          <a:xfrm>
            <a:off x="7819414" y="5307116"/>
            <a:ext cx="160414" cy="92706"/>
          </a:xfrm>
          <a:prstGeom prst="rect">
            <a:avLst/>
          </a:prstGeom>
        </p:spPr>
        <p:txBody>
          <a:bodyPr vert="horz" wrap="square" lIns="0" tIns="15164" rIns="0" bIns="0" rtlCol="0">
            <a:spAutoFit/>
          </a:bodyPr>
          <a:lstStyle/>
          <a:p>
            <a:pPr marL="15961">
              <a:spcBef>
                <a:spcPts val="119"/>
              </a:spcBef>
            </a:pPr>
            <a:r>
              <a:rPr sz="503" b="1" spc="-31" dirty="0">
                <a:solidFill>
                  <a:srgbClr val="3F3F7F"/>
                </a:solidFill>
                <a:latin typeface="ＭＳ ゴシック"/>
                <a:cs typeface="ＭＳ ゴシック"/>
              </a:rPr>
              <a:t>養生</a:t>
            </a:r>
            <a:endParaRPr sz="503">
              <a:latin typeface="ＭＳ ゴシック"/>
              <a:cs typeface="ＭＳ ゴシック"/>
            </a:endParaRPr>
          </a:p>
        </p:txBody>
      </p:sp>
      <p:sp>
        <p:nvSpPr>
          <p:cNvPr id="22707" name="object 22707"/>
          <p:cNvSpPr/>
          <p:nvPr/>
        </p:nvSpPr>
        <p:spPr>
          <a:xfrm>
            <a:off x="4932593" y="2472007"/>
            <a:ext cx="50279" cy="308060"/>
          </a:xfrm>
          <a:custGeom>
            <a:avLst/>
            <a:gdLst/>
            <a:ahLst/>
            <a:cxnLst/>
            <a:rect l="l" t="t" r="r" b="b"/>
            <a:pathLst>
              <a:path w="40004" h="245110">
                <a:moveTo>
                  <a:pt x="39624" y="40386"/>
                </a:moveTo>
                <a:lnTo>
                  <a:pt x="19812" y="0"/>
                </a:lnTo>
                <a:lnTo>
                  <a:pt x="0" y="40386"/>
                </a:lnTo>
                <a:lnTo>
                  <a:pt x="1905" y="40386"/>
                </a:lnTo>
                <a:lnTo>
                  <a:pt x="0" y="44196"/>
                </a:lnTo>
                <a:lnTo>
                  <a:pt x="15240" y="44196"/>
                </a:lnTo>
                <a:lnTo>
                  <a:pt x="15240" y="244602"/>
                </a:lnTo>
                <a:lnTo>
                  <a:pt x="24384" y="244602"/>
                </a:lnTo>
                <a:lnTo>
                  <a:pt x="24384" y="44196"/>
                </a:lnTo>
                <a:lnTo>
                  <a:pt x="39624" y="44196"/>
                </a:lnTo>
                <a:lnTo>
                  <a:pt x="37719" y="40386"/>
                </a:lnTo>
                <a:lnTo>
                  <a:pt x="39624" y="40386"/>
                </a:lnTo>
                <a:close/>
              </a:path>
            </a:pathLst>
          </a:custGeom>
          <a:solidFill>
            <a:srgbClr val="DD242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2708" name="object 22708"/>
          <p:cNvGrpSpPr/>
          <p:nvPr/>
        </p:nvGrpSpPr>
        <p:grpSpPr>
          <a:xfrm>
            <a:off x="7416544" y="2666101"/>
            <a:ext cx="5395832" cy="3233828"/>
            <a:chOff x="5901029" y="3213861"/>
            <a:chExt cx="4293235" cy="2573020"/>
          </a:xfrm>
        </p:grpSpPr>
        <p:sp>
          <p:nvSpPr>
            <p:cNvPr id="22709" name="object 22709"/>
            <p:cNvSpPr/>
            <p:nvPr/>
          </p:nvSpPr>
          <p:spPr>
            <a:xfrm>
              <a:off x="9949789" y="4010405"/>
              <a:ext cx="240029" cy="240029"/>
            </a:xfrm>
            <a:custGeom>
              <a:avLst/>
              <a:gdLst/>
              <a:ahLst/>
              <a:cxnLst/>
              <a:rect l="l" t="t" r="r" b="b"/>
              <a:pathLst>
                <a:path w="240029" h="240029">
                  <a:moveTo>
                    <a:pt x="240029" y="240029"/>
                  </a:moveTo>
                  <a:lnTo>
                    <a:pt x="240029" y="0"/>
                  </a:lnTo>
                  <a:lnTo>
                    <a:pt x="0" y="0"/>
                  </a:lnTo>
                  <a:lnTo>
                    <a:pt x="0" y="240029"/>
                  </a:lnTo>
                  <a:lnTo>
                    <a:pt x="240029" y="240029"/>
                  </a:lnTo>
                  <a:close/>
                </a:path>
              </a:pathLst>
            </a:custGeom>
            <a:solidFill>
              <a:srgbClr val="E4FFE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10" name="object 22710"/>
            <p:cNvSpPr/>
            <p:nvPr/>
          </p:nvSpPr>
          <p:spPr>
            <a:xfrm>
              <a:off x="9949789" y="4010405"/>
              <a:ext cx="240029" cy="240029"/>
            </a:xfrm>
            <a:custGeom>
              <a:avLst/>
              <a:gdLst/>
              <a:ahLst/>
              <a:cxnLst/>
              <a:rect l="l" t="t" r="r" b="b"/>
              <a:pathLst>
                <a:path w="240029" h="240029">
                  <a:moveTo>
                    <a:pt x="240029" y="240029"/>
                  </a:moveTo>
                  <a:lnTo>
                    <a:pt x="240029" y="0"/>
                  </a:lnTo>
                  <a:lnTo>
                    <a:pt x="0" y="0"/>
                  </a:lnTo>
                  <a:lnTo>
                    <a:pt x="0" y="240029"/>
                  </a:lnTo>
                  <a:lnTo>
                    <a:pt x="240029" y="240029"/>
                  </a:lnTo>
                  <a:close/>
                </a:path>
              </a:pathLst>
            </a:custGeom>
            <a:ln w="8382">
              <a:solidFill>
                <a:srgbClr val="1CDD1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11" name="object 22711"/>
            <p:cNvSpPr/>
            <p:nvPr/>
          </p:nvSpPr>
          <p:spPr>
            <a:xfrm>
              <a:off x="9949789" y="4250436"/>
              <a:ext cx="240029" cy="240029"/>
            </a:xfrm>
            <a:custGeom>
              <a:avLst/>
              <a:gdLst/>
              <a:ahLst/>
              <a:cxnLst/>
              <a:rect l="l" t="t" r="r" b="b"/>
              <a:pathLst>
                <a:path w="240029" h="240029">
                  <a:moveTo>
                    <a:pt x="240029" y="240029"/>
                  </a:moveTo>
                  <a:lnTo>
                    <a:pt x="240029" y="0"/>
                  </a:lnTo>
                  <a:lnTo>
                    <a:pt x="0" y="0"/>
                  </a:lnTo>
                  <a:lnTo>
                    <a:pt x="0" y="240029"/>
                  </a:lnTo>
                  <a:lnTo>
                    <a:pt x="240029" y="240029"/>
                  </a:lnTo>
                  <a:close/>
                </a:path>
              </a:pathLst>
            </a:custGeom>
            <a:solidFill>
              <a:srgbClr val="E4FFE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12" name="object 22712"/>
            <p:cNvSpPr/>
            <p:nvPr/>
          </p:nvSpPr>
          <p:spPr>
            <a:xfrm>
              <a:off x="9949789" y="4250436"/>
              <a:ext cx="240029" cy="240029"/>
            </a:xfrm>
            <a:custGeom>
              <a:avLst/>
              <a:gdLst/>
              <a:ahLst/>
              <a:cxnLst/>
              <a:rect l="l" t="t" r="r" b="b"/>
              <a:pathLst>
                <a:path w="240029" h="240029">
                  <a:moveTo>
                    <a:pt x="240029" y="240029"/>
                  </a:moveTo>
                  <a:lnTo>
                    <a:pt x="240029" y="0"/>
                  </a:lnTo>
                  <a:lnTo>
                    <a:pt x="0" y="0"/>
                  </a:lnTo>
                  <a:lnTo>
                    <a:pt x="0" y="240029"/>
                  </a:lnTo>
                  <a:lnTo>
                    <a:pt x="240029" y="240029"/>
                  </a:lnTo>
                  <a:close/>
                </a:path>
              </a:pathLst>
            </a:custGeom>
            <a:ln w="8382">
              <a:solidFill>
                <a:srgbClr val="1CDD1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13" name="object 22713"/>
            <p:cNvSpPr/>
            <p:nvPr/>
          </p:nvSpPr>
          <p:spPr>
            <a:xfrm>
              <a:off x="9949789" y="4490465"/>
              <a:ext cx="240029" cy="240029"/>
            </a:xfrm>
            <a:custGeom>
              <a:avLst/>
              <a:gdLst/>
              <a:ahLst/>
              <a:cxnLst/>
              <a:rect l="l" t="t" r="r" b="b"/>
              <a:pathLst>
                <a:path w="240029" h="240029">
                  <a:moveTo>
                    <a:pt x="240029" y="240029"/>
                  </a:moveTo>
                  <a:lnTo>
                    <a:pt x="240029" y="0"/>
                  </a:lnTo>
                  <a:lnTo>
                    <a:pt x="0" y="0"/>
                  </a:lnTo>
                  <a:lnTo>
                    <a:pt x="0" y="240029"/>
                  </a:lnTo>
                  <a:lnTo>
                    <a:pt x="240029" y="240029"/>
                  </a:lnTo>
                  <a:close/>
                </a:path>
              </a:pathLst>
            </a:custGeom>
            <a:solidFill>
              <a:srgbClr val="E4FFE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14" name="object 22714"/>
            <p:cNvSpPr/>
            <p:nvPr/>
          </p:nvSpPr>
          <p:spPr>
            <a:xfrm>
              <a:off x="9949789" y="4490465"/>
              <a:ext cx="240029" cy="240029"/>
            </a:xfrm>
            <a:custGeom>
              <a:avLst/>
              <a:gdLst/>
              <a:ahLst/>
              <a:cxnLst/>
              <a:rect l="l" t="t" r="r" b="b"/>
              <a:pathLst>
                <a:path w="240029" h="240029">
                  <a:moveTo>
                    <a:pt x="240029" y="240029"/>
                  </a:moveTo>
                  <a:lnTo>
                    <a:pt x="240029" y="0"/>
                  </a:lnTo>
                  <a:lnTo>
                    <a:pt x="0" y="0"/>
                  </a:lnTo>
                  <a:lnTo>
                    <a:pt x="0" y="240029"/>
                  </a:lnTo>
                  <a:lnTo>
                    <a:pt x="240029" y="240029"/>
                  </a:lnTo>
                  <a:close/>
                </a:path>
              </a:pathLst>
            </a:custGeom>
            <a:ln w="8382">
              <a:solidFill>
                <a:srgbClr val="1CDD1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15" name="object 22715"/>
            <p:cNvSpPr/>
            <p:nvPr/>
          </p:nvSpPr>
          <p:spPr>
            <a:xfrm>
              <a:off x="9949789" y="4730495"/>
              <a:ext cx="240029" cy="240029"/>
            </a:xfrm>
            <a:custGeom>
              <a:avLst/>
              <a:gdLst/>
              <a:ahLst/>
              <a:cxnLst/>
              <a:rect l="l" t="t" r="r" b="b"/>
              <a:pathLst>
                <a:path w="240029" h="240029">
                  <a:moveTo>
                    <a:pt x="240029" y="240029"/>
                  </a:moveTo>
                  <a:lnTo>
                    <a:pt x="240029" y="0"/>
                  </a:lnTo>
                  <a:lnTo>
                    <a:pt x="0" y="0"/>
                  </a:lnTo>
                  <a:lnTo>
                    <a:pt x="0" y="240029"/>
                  </a:lnTo>
                  <a:lnTo>
                    <a:pt x="240029" y="240029"/>
                  </a:lnTo>
                  <a:close/>
                </a:path>
              </a:pathLst>
            </a:custGeom>
            <a:solidFill>
              <a:srgbClr val="E4FFE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16" name="object 22716"/>
            <p:cNvSpPr/>
            <p:nvPr/>
          </p:nvSpPr>
          <p:spPr>
            <a:xfrm>
              <a:off x="9949789" y="4730495"/>
              <a:ext cx="240029" cy="240029"/>
            </a:xfrm>
            <a:custGeom>
              <a:avLst/>
              <a:gdLst/>
              <a:ahLst/>
              <a:cxnLst/>
              <a:rect l="l" t="t" r="r" b="b"/>
              <a:pathLst>
                <a:path w="240029" h="240029">
                  <a:moveTo>
                    <a:pt x="240029" y="240029"/>
                  </a:moveTo>
                  <a:lnTo>
                    <a:pt x="240029" y="0"/>
                  </a:lnTo>
                  <a:lnTo>
                    <a:pt x="0" y="0"/>
                  </a:lnTo>
                  <a:lnTo>
                    <a:pt x="0" y="240029"/>
                  </a:lnTo>
                  <a:lnTo>
                    <a:pt x="240029" y="240029"/>
                  </a:lnTo>
                  <a:close/>
                </a:path>
              </a:pathLst>
            </a:custGeom>
            <a:ln w="8382">
              <a:solidFill>
                <a:srgbClr val="1CDD1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17" name="object 22717"/>
            <p:cNvSpPr/>
            <p:nvPr/>
          </p:nvSpPr>
          <p:spPr>
            <a:xfrm>
              <a:off x="9949789" y="4970526"/>
              <a:ext cx="240029" cy="240029"/>
            </a:xfrm>
            <a:custGeom>
              <a:avLst/>
              <a:gdLst/>
              <a:ahLst/>
              <a:cxnLst/>
              <a:rect l="l" t="t" r="r" b="b"/>
              <a:pathLst>
                <a:path w="240029" h="240029">
                  <a:moveTo>
                    <a:pt x="240029" y="240029"/>
                  </a:moveTo>
                  <a:lnTo>
                    <a:pt x="240029" y="0"/>
                  </a:lnTo>
                  <a:lnTo>
                    <a:pt x="0" y="0"/>
                  </a:lnTo>
                  <a:lnTo>
                    <a:pt x="0" y="240029"/>
                  </a:lnTo>
                  <a:lnTo>
                    <a:pt x="240029" y="240029"/>
                  </a:lnTo>
                  <a:close/>
                </a:path>
              </a:pathLst>
            </a:custGeom>
            <a:solidFill>
              <a:srgbClr val="E4FFE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18" name="object 22718"/>
            <p:cNvSpPr/>
            <p:nvPr/>
          </p:nvSpPr>
          <p:spPr>
            <a:xfrm>
              <a:off x="9949789" y="4970526"/>
              <a:ext cx="240029" cy="240029"/>
            </a:xfrm>
            <a:custGeom>
              <a:avLst/>
              <a:gdLst/>
              <a:ahLst/>
              <a:cxnLst/>
              <a:rect l="l" t="t" r="r" b="b"/>
              <a:pathLst>
                <a:path w="240029" h="240029">
                  <a:moveTo>
                    <a:pt x="240029" y="240029"/>
                  </a:moveTo>
                  <a:lnTo>
                    <a:pt x="240029" y="0"/>
                  </a:lnTo>
                  <a:lnTo>
                    <a:pt x="0" y="0"/>
                  </a:lnTo>
                  <a:lnTo>
                    <a:pt x="0" y="240029"/>
                  </a:lnTo>
                  <a:lnTo>
                    <a:pt x="240029" y="240029"/>
                  </a:lnTo>
                  <a:close/>
                </a:path>
              </a:pathLst>
            </a:custGeom>
            <a:ln w="8382">
              <a:solidFill>
                <a:srgbClr val="1CDD1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19" name="object 22719"/>
            <p:cNvSpPr/>
            <p:nvPr/>
          </p:nvSpPr>
          <p:spPr>
            <a:xfrm>
              <a:off x="9949789" y="5210555"/>
              <a:ext cx="240029" cy="240029"/>
            </a:xfrm>
            <a:custGeom>
              <a:avLst/>
              <a:gdLst/>
              <a:ahLst/>
              <a:cxnLst/>
              <a:rect l="l" t="t" r="r" b="b"/>
              <a:pathLst>
                <a:path w="240029" h="240029">
                  <a:moveTo>
                    <a:pt x="240029" y="240029"/>
                  </a:moveTo>
                  <a:lnTo>
                    <a:pt x="240029" y="0"/>
                  </a:lnTo>
                  <a:lnTo>
                    <a:pt x="0" y="0"/>
                  </a:lnTo>
                  <a:lnTo>
                    <a:pt x="0" y="240029"/>
                  </a:lnTo>
                  <a:lnTo>
                    <a:pt x="240029" y="240029"/>
                  </a:lnTo>
                  <a:close/>
                </a:path>
              </a:pathLst>
            </a:custGeom>
            <a:solidFill>
              <a:srgbClr val="E4FFE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20" name="object 22720"/>
            <p:cNvSpPr/>
            <p:nvPr/>
          </p:nvSpPr>
          <p:spPr>
            <a:xfrm>
              <a:off x="9949789" y="5210555"/>
              <a:ext cx="240029" cy="240029"/>
            </a:xfrm>
            <a:custGeom>
              <a:avLst/>
              <a:gdLst/>
              <a:ahLst/>
              <a:cxnLst/>
              <a:rect l="l" t="t" r="r" b="b"/>
              <a:pathLst>
                <a:path w="240029" h="240029">
                  <a:moveTo>
                    <a:pt x="240029" y="240029"/>
                  </a:moveTo>
                  <a:lnTo>
                    <a:pt x="240029" y="0"/>
                  </a:lnTo>
                  <a:lnTo>
                    <a:pt x="0" y="0"/>
                  </a:lnTo>
                  <a:lnTo>
                    <a:pt x="0" y="240029"/>
                  </a:lnTo>
                  <a:lnTo>
                    <a:pt x="240029" y="240029"/>
                  </a:lnTo>
                  <a:close/>
                </a:path>
              </a:pathLst>
            </a:custGeom>
            <a:ln w="8382">
              <a:solidFill>
                <a:srgbClr val="1CDD1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21" name="object 22721"/>
            <p:cNvSpPr/>
            <p:nvPr/>
          </p:nvSpPr>
          <p:spPr>
            <a:xfrm>
              <a:off x="8695537" y="4602479"/>
              <a:ext cx="240029" cy="240029"/>
            </a:xfrm>
            <a:custGeom>
              <a:avLst/>
              <a:gdLst/>
              <a:ahLst/>
              <a:cxnLst/>
              <a:rect l="l" t="t" r="r" b="b"/>
              <a:pathLst>
                <a:path w="240029" h="240029">
                  <a:moveTo>
                    <a:pt x="240029" y="240029"/>
                  </a:moveTo>
                  <a:lnTo>
                    <a:pt x="240029" y="0"/>
                  </a:lnTo>
                  <a:lnTo>
                    <a:pt x="0" y="0"/>
                  </a:lnTo>
                  <a:lnTo>
                    <a:pt x="0" y="240029"/>
                  </a:lnTo>
                  <a:lnTo>
                    <a:pt x="240029" y="240029"/>
                  </a:lnTo>
                  <a:close/>
                </a:path>
              </a:pathLst>
            </a:custGeom>
            <a:solidFill>
              <a:srgbClr val="E4FFE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22" name="object 22722"/>
            <p:cNvSpPr/>
            <p:nvPr/>
          </p:nvSpPr>
          <p:spPr>
            <a:xfrm>
              <a:off x="8695537" y="4602479"/>
              <a:ext cx="240029" cy="240029"/>
            </a:xfrm>
            <a:custGeom>
              <a:avLst/>
              <a:gdLst/>
              <a:ahLst/>
              <a:cxnLst/>
              <a:rect l="l" t="t" r="r" b="b"/>
              <a:pathLst>
                <a:path w="240029" h="240029">
                  <a:moveTo>
                    <a:pt x="240029" y="240029"/>
                  </a:moveTo>
                  <a:lnTo>
                    <a:pt x="240029" y="0"/>
                  </a:lnTo>
                  <a:lnTo>
                    <a:pt x="0" y="0"/>
                  </a:lnTo>
                  <a:lnTo>
                    <a:pt x="0" y="240029"/>
                  </a:lnTo>
                  <a:lnTo>
                    <a:pt x="240029" y="240029"/>
                  </a:lnTo>
                  <a:close/>
                </a:path>
              </a:pathLst>
            </a:custGeom>
            <a:ln w="8382">
              <a:solidFill>
                <a:srgbClr val="1CDD1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23" name="object 22723"/>
            <p:cNvSpPr/>
            <p:nvPr/>
          </p:nvSpPr>
          <p:spPr>
            <a:xfrm>
              <a:off x="9174835" y="4602479"/>
              <a:ext cx="240029" cy="240029"/>
            </a:xfrm>
            <a:custGeom>
              <a:avLst/>
              <a:gdLst/>
              <a:ahLst/>
              <a:cxnLst/>
              <a:rect l="l" t="t" r="r" b="b"/>
              <a:pathLst>
                <a:path w="240029" h="240029">
                  <a:moveTo>
                    <a:pt x="240029" y="240029"/>
                  </a:moveTo>
                  <a:lnTo>
                    <a:pt x="240029" y="0"/>
                  </a:lnTo>
                  <a:lnTo>
                    <a:pt x="0" y="0"/>
                  </a:lnTo>
                  <a:lnTo>
                    <a:pt x="0" y="240029"/>
                  </a:lnTo>
                  <a:lnTo>
                    <a:pt x="240029" y="240029"/>
                  </a:lnTo>
                  <a:close/>
                </a:path>
              </a:pathLst>
            </a:custGeom>
            <a:solidFill>
              <a:srgbClr val="E4FFE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24" name="object 22724"/>
            <p:cNvSpPr/>
            <p:nvPr/>
          </p:nvSpPr>
          <p:spPr>
            <a:xfrm>
              <a:off x="9174835" y="4602479"/>
              <a:ext cx="240029" cy="240029"/>
            </a:xfrm>
            <a:custGeom>
              <a:avLst/>
              <a:gdLst/>
              <a:ahLst/>
              <a:cxnLst/>
              <a:rect l="l" t="t" r="r" b="b"/>
              <a:pathLst>
                <a:path w="240029" h="240029">
                  <a:moveTo>
                    <a:pt x="240029" y="240029"/>
                  </a:moveTo>
                  <a:lnTo>
                    <a:pt x="240029" y="0"/>
                  </a:lnTo>
                  <a:lnTo>
                    <a:pt x="0" y="0"/>
                  </a:lnTo>
                  <a:lnTo>
                    <a:pt x="0" y="240029"/>
                  </a:lnTo>
                  <a:lnTo>
                    <a:pt x="240029" y="240029"/>
                  </a:lnTo>
                  <a:close/>
                </a:path>
              </a:pathLst>
            </a:custGeom>
            <a:ln w="8382">
              <a:solidFill>
                <a:srgbClr val="1CDD1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25" name="object 22725"/>
            <p:cNvSpPr/>
            <p:nvPr/>
          </p:nvSpPr>
          <p:spPr>
            <a:xfrm>
              <a:off x="8935567" y="4602479"/>
              <a:ext cx="239395" cy="240029"/>
            </a:xfrm>
            <a:custGeom>
              <a:avLst/>
              <a:gdLst/>
              <a:ahLst/>
              <a:cxnLst/>
              <a:rect l="l" t="t" r="r" b="b"/>
              <a:pathLst>
                <a:path w="239395" h="240029">
                  <a:moveTo>
                    <a:pt x="239268" y="240029"/>
                  </a:moveTo>
                  <a:lnTo>
                    <a:pt x="239268" y="0"/>
                  </a:lnTo>
                  <a:lnTo>
                    <a:pt x="0" y="0"/>
                  </a:lnTo>
                  <a:lnTo>
                    <a:pt x="0" y="240029"/>
                  </a:lnTo>
                  <a:lnTo>
                    <a:pt x="239268" y="240029"/>
                  </a:lnTo>
                  <a:close/>
                </a:path>
              </a:pathLst>
            </a:custGeom>
            <a:solidFill>
              <a:srgbClr val="E4FFE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26" name="object 22726"/>
            <p:cNvSpPr/>
            <p:nvPr/>
          </p:nvSpPr>
          <p:spPr>
            <a:xfrm>
              <a:off x="8935567" y="4602479"/>
              <a:ext cx="239395" cy="240029"/>
            </a:xfrm>
            <a:custGeom>
              <a:avLst/>
              <a:gdLst/>
              <a:ahLst/>
              <a:cxnLst/>
              <a:rect l="l" t="t" r="r" b="b"/>
              <a:pathLst>
                <a:path w="239395" h="240029">
                  <a:moveTo>
                    <a:pt x="239268" y="240029"/>
                  </a:moveTo>
                  <a:lnTo>
                    <a:pt x="239268" y="0"/>
                  </a:lnTo>
                  <a:lnTo>
                    <a:pt x="0" y="0"/>
                  </a:lnTo>
                  <a:lnTo>
                    <a:pt x="0" y="240029"/>
                  </a:lnTo>
                  <a:lnTo>
                    <a:pt x="239268" y="240029"/>
                  </a:lnTo>
                  <a:close/>
                </a:path>
              </a:pathLst>
            </a:custGeom>
            <a:ln w="8382">
              <a:solidFill>
                <a:srgbClr val="1CDD1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27" name="object 22727"/>
            <p:cNvSpPr/>
            <p:nvPr/>
          </p:nvSpPr>
          <p:spPr>
            <a:xfrm>
              <a:off x="9174835" y="4842510"/>
              <a:ext cx="240029" cy="240029"/>
            </a:xfrm>
            <a:custGeom>
              <a:avLst/>
              <a:gdLst/>
              <a:ahLst/>
              <a:cxnLst/>
              <a:rect l="l" t="t" r="r" b="b"/>
              <a:pathLst>
                <a:path w="240029" h="240029">
                  <a:moveTo>
                    <a:pt x="240029" y="240029"/>
                  </a:moveTo>
                  <a:lnTo>
                    <a:pt x="240029" y="0"/>
                  </a:lnTo>
                  <a:lnTo>
                    <a:pt x="0" y="0"/>
                  </a:lnTo>
                  <a:lnTo>
                    <a:pt x="0" y="240029"/>
                  </a:lnTo>
                  <a:lnTo>
                    <a:pt x="240029" y="240029"/>
                  </a:lnTo>
                  <a:close/>
                </a:path>
              </a:pathLst>
            </a:custGeom>
            <a:solidFill>
              <a:srgbClr val="E4FFE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28" name="object 22728"/>
            <p:cNvSpPr/>
            <p:nvPr/>
          </p:nvSpPr>
          <p:spPr>
            <a:xfrm>
              <a:off x="9174835" y="4842510"/>
              <a:ext cx="240029" cy="240029"/>
            </a:xfrm>
            <a:custGeom>
              <a:avLst/>
              <a:gdLst/>
              <a:ahLst/>
              <a:cxnLst/>
              <a:rect l="l" t="t" r="r" b="b"/>
              <a:pathLst>
                <a:path w="240029" h="240029">
                  <a:moveTo>
                    <a:pt x="240029" y="240029"/>
                  </a:moveTo>
                  <a:lnTo>
                    <a:pt x="240029" y="0"/>
                  </a:lnTo>
                  <a:lnTo>
                    <a:pt x="0" y="0"/>
                  </a:lnTo>
                  <a:lnTo>
                    <a:pt x="0" y="240029"/>
                  </a:lnTo>
                  <a:lnTo>
                    <a:pt x="240029" y="240029"/>
                  </a:lnTo>
                  <a:close/>
                </a:path>
              </a:pathLst>
            </a:custGeom>
            <a:ln w="8382">
              <a:solidFill>
                <a:srgbClr val="1CDD1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29" name="object 22729"/>
            <p:cNvSpPr/>
            <p:nvPr/>
          </p:nvSpPr>
          <p:spPr>
            <a:xfrm>
              <a:off x="8935567" y="4842510"/>
              <a:ext cx="239395" cy="240029"/>
            </a:xfrm>
            <a:custGeom>
              <a:avLst/>
              <a:gdLst/>
              <a:ahLst/>
              <a:cxnLst/>
              <a:rect l="l" t="t" r="r" b="b"/>
              <a:pathLst>
                <a:path w="239395" h="240029">
                  <a:moveTo>
                    <a:pt x="239268" y="240029"/>
                  </a:moveTo>
                  <a:lnTo>
                    <a:pt x="239268" y="0"/>
                  </a:lnTo>
                  <a:lnTo>
                    <a:pt x="0" y="0"/>
                  </a:lnTo>
                  <a:lnTo>
                    <a:pt x="0" y="240029"/>
                  </a:lnTo>
                  <a:lnTo>
                    <a:pt x="239268" y="240029"/>
                  </a:lnTo>
                  <a:close/>
                </a:path>
              </a:pathLst>
            </a:custGeom>
            <a:solidFill>
              <a:srgbClr val="E4FFE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30" name="object 22730"/>
            <p:cNvSpPr/>
            <p:nvPr/>
          </p:nvSpPr>
          <p:spPr>
            <a:xfrm>
              <a:off x="8935567" y="4842510"/>
              <a:ext cx="239395" cy="240029"/>
            </a:xfrm>
            <a:custGeom>
              <a:avLst/>
              <a:gdLst/>
              <a:ahLst/>
              <a:cxnLst/>
              <a:rect l="l" t="t" r="r" b="b"/>
              <a:pathLst>
                <a:path w="239395" h="240029">
                  <a:moveTo>
                    <a:pt x="239268" y="240029"/>
                  </a:moveTo>
                  <a:lnTo>
                    <a:pt x="239268" y="0"/>
                  </a:lnTo>
                  <a:lnTo>
                    <a:pt x="0" y="0"/>
                  </a:lnTo>
                  <a:lnTo>
                    <a:pt x="0" y="240029"/>
                  </a:lnTo>
                  <a:lnTo>
                    <a:pt x="239268" y="240029"/>
                  </a:lnTo>
                  <a:close/>
                </a:path>
              </a:pathLst>
            </a:custGeom>
            <a:ln w="8382">
              <a:solidFill>
                <a:srgbClr val="1CDD1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31" name="object 22731"/>
            <p:cNvSpPr/>
            <p:nvPr/>
          </p:nvSpPr>
          <p:spPr>
            <a:xfrm>
              <a:off x="9414865" y="4602479"/>
              <a:ext cx="240029" cy="240029"/>
            </a:xfrm>
            <a:custGeom>
              <a:avLst/>
              <a:gdLst/>
              <a:ahLst/>
              <a:cxnLst/>
              <a:rect l="l" t="t" r="r" b="b"/>
              <a:pathLst>
                <a:path w="240029" h="240029">
                  <a:moveTo>
                    <a:pt x="240029" y="240029"/>
                  </a:moveTo>
                  <a:lnTo>
                    <a:pt x="240029" y="0"/>
                  </a:lnTo>
                  <a:lnTo>
                    <a:pt x="0" y="0"/>
                  </a:lnTo>
                  <a:lnTo>
                    <a:pt x="0" y="240029"/>
                  </a:lnTo>
                  <a:lnTo>
                    <a:pt x="240029" y="240029"/>
                  </a:lnTo>
                  <a:close/>
                </a:path>
              </a:pathLst>
            </a:custGeom>
            <a:solidFill>
              <a:srgbClr val="E4FFE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32" name="object 22732"/>
            <p:cNvSpPr/>
            <p:nvPr/>
          </p:nvSpPr>
          <p:spPr>
            <a:xfrm>
              <a:off x="9414865" y="4602479"/>
              <a:ext cx="240029" cy="240029"/>
            </a:xfrm>
            <a:custGeom>
              <a:avLst/>
              <a:gdLst/>
              <a:ahLst/>
              <a:cxnLst/>
              <a:rect l="l" t="t" r="r" b="b"/>
              <a:pathLst>
                <a:path w="240029" h="240029">
                  <a:moveTo>
                    <a:pt x="240029" y="240029"/>
                  </a:moveTo>
                  <a:lnTo>
                    <a:pt x="240029" y="0"/>
                  </a:lnTo>
                  <a:lnTo>
                    <a:pt x="0" y="0"/>
                  </a:lnTo>
                  <a:lnTo>
                    <a:pt x="0" y="240029"/>
                  </a:lnTo>
                  <a:lnTo>
                    <a:pt x="240029" y="240029"/>
                  </a:lnTo>
                  <a:close/>
                </a:path>
              </a:pathLst>
            </a:custGeom>
            <a:ln w="8382">
              <a:solidFill>
                <a:srgbClr val="1CDD1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33" name="object 22733"/>
            <p:cNvSpPr/>
            <p:nvPr/>
          </p:nvSpPr>
          <p:spPr>
            <a:xfrm>
              <a:off x="9414865" y="4842510"/>
              <a:ext cx="240029" cy="240029"/>
            </a:xfrm>
            <a:custGeom>
              <a:avLst/>
              <a:gdLst/>
              <a:ahLst/>
              <a:cxnLst/>
              <a:rect l="l" t="t" r="r" b="b"/>
              <a:pathLst>
                <a:path w="240029" h="240029">
                  <a:moveTo>
                    <a:pt x="240029" y="240029"/>
                  </a:moveTo>
                  <a:lnTo>
                    <a:pt x="240029" y="0"/>
                  </a:lnTo>
                  <a:lnTo>
                    <a:pt x="0" y="0"/>
                  </a:lnTo>
                  <a:lnTo>
                    <a:pt x="0" y="240029"/>
                  </a:lnTo>
                  <a:lnTo>
                    <a:pt x="240029" y="240029"/>
                  </a:lnTo>
                  <a:close/>
                </a:path>
              </a:pathLst>
            </a:custGeom>
            <a:solidFill>
              <a:srgbClr val="E4FFE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34" name="object 22734"/>
            <p:cNvSpPr/>
            <p:nvPr/>
          </p:nvSpPr>
          <p:spPr>
            <a:xfrm>
              <a:off x="9414865" y="4842510"/>
              <a:ext cx="240029" cy="240029"/>
            </a:xfrm>
            <a:custGeom>
              <a:avLst/>
              <a:gdLst/>
              <a:ahLst/>
              <a:cxnLst/>
              <a:rect l="l" t="t" r="r" b="b"/>
              <a:pathLst>
                <a:path w="240029" h="240029">
                  <a:moveTo>
                    <a:pt x="240029" y="240029"/>
                  </a:moveTo>
                  <a:lnTo>
                    <a:pt x="240029" y="0"/>
                  </a:lnTo>
                  <a:lnTo>
                    <a:pt x="0" y="0"/>
                  </a:lnTo>
                  <a:lnTo>
                    <a:pt x="0" y="240029"/>
                  </a:lnTo>
                  <a:lnTo>
                    <a:pt x="240029" y="240029"/>
                  </a:lnTo>
                  <a:close/>
                </a:path>
              </a:pathLst>
            </a:custGeom>
            <a:ln w="8382">
              <a:solidFill>
                <a:srgbClr val="1CDD1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35" name="object 22735"/>
            <p:cNvSpPr/>
            <p:nvPr/>
          </p:nvSpPr>
          <p:spPr>
            <a:xfrm>
              <a:off x="8401405" y="3770375"/>
              <a:ext cx="240029" cy="240029"/>
            </a:xfrm>
            <a:custGeom>
              <a:avLst/>
              <a:gdLst/>
              <a:ahLst/>
              <a:cxnLst/>
              <a:rect l="l" t="t" r="r" b="b"/>
              <a:pathLst>
                <a:path w="240029" h="240029">
                  <a:moveTo>
                    <a:pt x="240029" y="240030"/>
                  </a:moveTo>
                  <a:lnTo>
                    <a:pt x="240029" y="0"/>
                  </a:lnTo>
                  <a:lnTo>
                    <a:pt x="0" y="0"/>
                  </a:lnTo>
                  <a:lnTo>
                    <a:pt x="0" y="240030"/>
                  </a:lnTo>
                  <a:lnTo>
                    <a:pt x="240029" y="240030"/>
                  </a:lnTo>
                  <a:close/>
                </a:path>
              </a:pathLst>
            </a:custGeom>
            <a:solidFill>
              <a:srgbClr val="E4FFE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36" name="object 22736"/>
            <p:cNvSpPr/>
            <p:nvPr/>
          </p:nvSpPr>
          <p:spPr>
            <a:xfrm>
              <a:off x="8401405" y="3770375"/>
              <a:ext cx="240029" cy="240029"/>
            </a:xfrm>
            <a:custGeom>
              <a:avLst/>
              <a:gdLst/>
              <a:ahLst/>
              <a:cxnLst/>
              <a:rect l="l" t="t" r="r" b="b"/>
              <a:pathLst>
                <a:path w="240029" h="240029">
                  <a:moveTo>
                    <a:pt x="240029" y="240030"/>
                  </a:moveTo>
                  <a:lnTo>
                    <a:pt x="240029" y="0"/>
                  </a:lnTo>
                  <a:lnTo>
                    <a:pt x="0" y="0"/>
                  </a:lnTo>
                  <a:lnTo>
                    <a:pt x="0" y="240030"/>
                  </a:lnTo>
                  <a:lnTo>
                    <a:pt x="240029" y="240030"/>
                  </a:lnTo>
                  <a:close/>
                </a:path>
              </a:pathLst>
            </a:custGeom>
            <a:ln w="8382">
              <a:solidFill>
                <a:srgbClr val="1CDD1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37" name="object 22737"/>
            <p:cNvSpPr/>
            <p:nvPr/>
          </p:nvSpPr>
          <p:spPr>
            <a:xfrm>
              <a:off x="9121495" y="3770375"/>
              <a:ext cx="240029" cy="240029"/>
            </a:xfrm>
            <a:custGeom>
              <a:avLst/>
              <a:gdLst/>
              <a:ahLst/>
              <a:cxnLst/>
              <a:rect l="l" t="t" r="r" b="b"/>
              <a:pathLst>
                <a:path w="240029" h="240029">
                  <a:moveTo>
                    <a:pt x="240029" y="240030"/>
                  </a:moveTo>
                  <a:lnTo>
                    <a:pt x="240029" y="0"/>
                  </a:lnTo>
                  <a:lnTo>
                    <a:pt x="0" y="0"/>
                  </a:lnTo>
                  <a:lnTo>
                    <a:pt x="0" y="240030"/>
                  </a:lnTo>
                  <a:lnTo>
                    <a:pt x="240029" y="240030"/>
                  </a:lnTo>
                  <a:close/>
                </a:path>
              </a:pathLst>
            </a:custGeom>
            <a:solidFill>
              <a:srgbClr val="E4FFE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38" name="object 22738"/>
            <p:cNvSpPr/>
            <p:nvPr/>
          </p:nvSpPr>
          <p:spPr>
            <a:xfrm>
              <a:off x="9121495" y="3770375"/>
              <a:ext cx="240029" cy="240029"/>
            </a:xfrm>
            <a:custGeom>
              <a:avLst/>
              <a:gdLst/>
              <a:ahLst/>
              <a:cxnLst/>
              <a:rect l="l" t="t" r="r" b="b"/>
              <a:pathLst>
                <a:path w="240029" h="240029">
                  <a:moveTo>
                    <a:pt x="240029" y="240030"/>
                  </a:moveTo>
                  <a:lnTo>
                    <a:pt x="240029" y="0"/>
                  </a:lnTo>
                  <a:lnTo>
                    <a:pt x="0" y="0"/>
                  </a:lnTo>
                  <a:lnTo>
                    <a:pt x="0" y="240030"/>
                  </a:lnTo>
                  <a:lnTo>
                    <a:pt x="240029" y="240030"/>
                  </a:lnTo>
                  <a:close/>
                </a:path>
              </a:pathLst>
            </a:custGeom>
            <a:ln w="8382">
              <a:solidFill>
                <a:srgbClr val="1CDD1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39" name="object 22739"/>
            <p:cNvSpPr/>
            <p:nvPr/>
          </p:nvSpPr>
          <p:spPr>
            <a:xfrm>
              <a:off x="9361525" y="3770375"/>
              <a:ext cx="240029" cy="240029"/>
            </a:xfrm>
            <a:custGeom>
              <a:avLst/>
              <a:gdLst/>
              <a:ahLst/>
              <a:cxnLst/>
              <a:rect l="l" t="t" r="r" b="b"/>
              <a:pathLst>
                <a:path w="240029" h="240029">
                  <a:moveTo>
                    <a:pt x="240029" y="240030"/>
                  </a:moveTo>
                  <a:lnTo>
                    <a:pt x="240029" y="0"/>
                  </a:lnTo>
                  <a:lnTo>
                    <a:pt x="0" y="0"/>
                  </a:lnTo>
                  <a:lnTo>
                    <a:pt x="0" y="240030"/>
                  </a:lnTo>
                  <a:lnTo>
                    <a:pt x="240029" y="240030"/>
                  </a:lnTo>
                  <a:close/>
                </a:path>
              </a:pathLst>
            </a:custGeom>
            <a:solidFill>
              <a:srgbClr val="E4FFE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40" name="object 22740"/>
            <p:cNvSpPr/>
            <p:nvPr/>
          </p:nvSpPr>
          <p:spPr>
            <a:xfrm>
              <a:off x="9361525" y="3770375"/>
              <a:ext cx="240029" cy="240029"/>
            </a:xfrm>
            <a:custGeom>
              <a:avLst/>
              <a:gdLst/>
              <a:ahLst/>
              <a:cxnLst/>
              <a:rect l="l" t="t" r="r" b="b"/>
              <a:pathLst>
                <a:path w="240029" h="240029">
                  <a:moveTo>
                    <a:pt x="240029" y="240030"/>
                  </a:moveTo>
                  <a:lnTo>
                    <a:pt x="240029" y="0"/>
                  </a:lnTo>
                  <a:lnTo>
                    <a:pt x="0" y="0"/>
                  </a:lnTo>
                  <a:lnTo>
                    <a:pt x="0" y="240030"/>
                  </a:lnTo>
                  <a:lnTo>
                    <a:pt x="240029" y="240030"/>
                  </a:lnTo>
                  <a:close/>
                </a:path>
              </a:pathLst>
            </a:custGeom>
            <a:ln w="8382">
              <a:solidFill>
                <a:srgbClr val="1CDD1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41" name="object 22741"/>
            <p:cNvSpPr/>
            <p:nvPr/>
          </p:nvSpPr>
          <p:spPr>
            <a:xfrm>
              <a:off x="9601555" y="3770375"/>
              <a:ext cx="240029" cy="240029"/>
            </a:xfrm>
            <a:custGeom>
              <a:avLst/>
              <a:gdLst/>
              <a:ahLst/>
              <a:cxnLst/>
              <a:rect l="l" t="t" r="r" b="b"/>
              <a:pathLst>
                <a:path w="240029" h="240029">
                  <a:moveTo>
                    <a:pt x="240029" y="240030"/>
                  </a:moveTo>
                  <a:lnTo>
                    <a:pt x="240029" y="0"/>
                  </a:lnTo>
                  <a:lnTo>
                    <a:pt x="0" y="0"/>
                  </a:lnTo>
                  <a:lnTo>
                    <a:pt x="0" y="240030"/>
                  </a:lnTo>
                  <a:lnTo>
                    <a:pt x="240029" y="240030"/>
                  </a:lnTo>
                  <a:close/>
                </a:path>
              </a:pathLst>
            </a:custGeom>
            <a:solidFill>
              <a:srgbClr val="E4FFE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42" name="object 22742"/>
            <p:cNvSpPr/>
            <p:nvPr/>
          </p:nvSpPr>
          <p:spPr>
            <a:xfrm>
              <a:off x="9601555" y="3770375"/>
              <a:ext cx="240029" cy="240029"/>
            </a:xfrm>
            <a:custGeom>
              <a:avLst/>
              <a:gdLst/>
              <a:ahLst/>
              <a:cxnLst/>
              <a:rect l="l" t="t" r="r" b="b"/>
              <a:pathLst>
                <a:path w="240029" h="240029">
                  <a:moveTo>
                    <a:pt x="240029" y="240030"/>
                  </a:moveTo>
                  <a:lnTo>
                    <a:pt x="240029" y="0"/>
                  </a:lnTo>
                  <a:lnTo>
                    <a:pt x="0" y="0"/>
                  </a:lnTo>
                  <a:lnTo>
                    <a:pt x="0" y="240030"/>
                  </a:lnTo>
                  <a:lnTo>
                    <a:pt x="240029" y="240030"/>
                  </a:lnTo>
                  <a:close/>
                </a:path>
              </a:pathLst>
            </a:custGeom>
            <a:ln w="8382">
              <a:solidFill>
                <a:srgbClr val="1CDD1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43" name="object 22743"/>
            <p:cNvSpPr/>
            <p:nvPr/>
          </p:nvSpPr>
          <p:spPr>
            <a:xfrm>
              <a:off x="9174835" y="4362450"/>
              <a:ext cx="240029" cy="240029"/>
            </a:xfrm>
            <a:custGeom>
              <a:avLst/>
              <a:gdLst/>
              <a:ahLst/>
              <a:cxnLst/>
              <a:rect l="l" t="t" r="r" b="b"/>
              <a:pathLst>
                <a:path w="240029" h="240029">
                  <a:moveTo>
                    <a:pt x="240029" y="240029"/>
                  </a:moveTo>
                  <a:lnTo>
                    <a:pt x="240029" y="0"/>
                  </a:lnTo>
                  <a:lnTo>
                    <a:pt x="0" y="0"/>
                  </a:lnTo>
                  <a:lnTo>
                    <a:pt x="0" y="240029"/>
                  </a:lnTo>
                  <a:lnTo>
                    <a:pt x="240029" y="240029"/>
                  </a:lnTo>
                  <a:close/>
                </a:path>
              </a:pathLst>
            </a:custGeom>
            <a:solidFill>
              <a:srgbClr val="E4FFE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44" name="object 22744"/>
            <p:cNvSpPr/>
            <p:nvPr/>
          </p:nvSpPr>
          <p:spPr>
            <a:xfrm>
              <a:off x="9174835" y="4362450"/>
              <a:ext cx="240029" cy="240029"/>
            </a:xfrm>
            <a:custGeom>
              <a:avLst/>
              <a:gdLst/>
              <a:ahLst/>
              <a:cxnLst/>
              <a:rect l="l" t="t" r="r" b="b"/>
              <a:pathLst>
                <a:path w="240029" h="240029">
                  <a:moveTo>
                    <a:pt x="240029" y="240029"/>
                  </a:moveTo>
                  <a:lnTo>
                    <a:pt x="240029" y="0"/>
                  </a:lnTo>
                  <a:lnTo>
                    <a:pt x="0" y="0"/>
                  </a:lnTo>
                  <a:lnTo>
                    <a:pt x="0" y="240029"/>
                  </a:lnTo>
                  <a:lnTo>
                    <a:pt x="240029" y="240029"/>
                  </a:lnTo>
                  <a:close/>
                </a:path>
              </a:pathLst>
            </a:custGeom>
            <a:ln w="8382">
              <a:solidFill>
                <a:srgbClr val="1CDD1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45" name="object 22745"/>
            <p:cNvSpPr/>
            <p:nvPr/>
          </p:nvSpPr>
          <p:spPr>
            <a:xfrm>
              <a:off x="8881465" y="3770375"/>
              <a:ext cx="240029" cy="240029"/>
            </a:xfrm>
            <a:custGeom>
              <a:avLst/>
              <a:gdLst/>
              <a:ahLst/>
              <a:cxnLst/>
              <a:rect l="l" t="t" r="r" b="b"/>
              <a:pathLst>
                <a:path w="240029" h="240029">
                  <a:moveTo>
                    <a:pt x="240029" y="240030"/>
                  </a:moveTo>
                  <a:lnTo>
                    <a:pt x="240029" y="0"/>
                  </a:lnTo>
                  <a:lnTo>
                    <a:pt x="0" y="0"/>
                  </a:lnTo>
                  <a:lnTo>
                    <a:pt x="0" y="240030"/>
                  </a:lnTo>
                  <a:lnTo>
                    <a:pt x="240029" y="240030"/>
                  </a:lnTo>
                  <a:close/>
                </a:path>
              </a:pathLst>
            </a:custGeom>
            <a:solidFill>
              <a:srgbClr val="E4FFE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46" name="object 22746"/>
            <p:cNvSpPr/>
            <p:nvPr/>
          </p:nvSpPr>
          <p:spPr>
            <a:xfrm>
              <a:off x="8881465" y="3770375"/>
              <a:ext cx="240029" cy="240029"/>
            </a:xfrm>
            <a:custGeom>
              <a:avLst/>
              <a:gdLst/>
              <a:ahLst/>
              <a:cxnLst/>
              <a:rect l="l" t="t" r="r" b="b"/>
              <a:pathLst>
                <a:path w="240029" h="240029">
                  <a:moveTo>
                    <a:pt x="240029" y="240030"/>
                  </a:moveTo>
                  <a:lnTo>
                    <a:pt x="240029" y="0"/>
                  </a:lnTo>
                  <a:lnTo>
                    <a:pt x="0" y="0"/>
                  </a:lnTo>
                  <a:lnTo>
                    <a:pt x="0" y="240030"/>
                  </a:lnTo>
                  <a:lnTo>
                    <a:pt x="240029" y="240030"/>
                  </a:lnTo>
                  <a:close/>
                </a:path>
              </a:pathLst>
            </a:custGeom>
            <a:ln w="8382">
              <a:solidFill>
                <a:srgbClr val="1CDD1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47" name="object 22747"/>
            <p:cNvSpPr/>
            <p:nvPr/>
          </p:nvSpPr>
          <p:spPr>
            <a:xfrm>
              <a:off x="8641435" y="3770375"/>
              <a:ext cx="240029" cy="240029"/>
            </a:xfrm>
            <a:custGeom>
              <a:avLst/>
              <a:gdLst/>
              <a:ahLst/>
              <a:cxnLst/>
              <a:rect l="l" t="t" r="r" b="b"/>
              <a:pathLst>
                <a:path w="240029" h="240029">
                  <a:moveTo>
                    <a:pt x="240029" y="240030"/>
                  </a:moveTo>
                  <a:lnTo>
                    <a:pt x="240029" y="0"/>
                  </a:lnTo>
                  <a:lnTo>
                    <a:pt x="0" y="0"/>
                  </a:lnTo>
                  <a:lnTo>
                    <a:pt x="0" y="240030"/>
                  </a:lnTo>
                  <a:lnTo>
                    <a:pt x="240029" y="240030"/>
                  </a:lnTo>
                  <a:close/>
                </a:path>
              </a:pathLst>
            </a:custGeom>
            <a:solidFill>
              <a:srgbClr val="E4FFE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48" name="object 22748"/>
            <p:cNvSpPr/>
            <p:nvPr/>
          </p:nvSpPr>
          <p:spPr>
            <a:xfrm>
              <a:off x="8641435" y="3770375"/>
              <a:ext cx="240029" cy="240029"/>
            </a:xfrm>
            <a:custGeom>
              <a:avLst/>
              <a:gdLst/>
              <a:ahLst/>
              <a:cxnLst/>
              <a:rect l="l" t="t" r="r" b="b"/>
              <a:pathLst>
                <a:path w="240029" h="240029">
                  <a:moveTo>
                    <a:pt x="240029" y="240030"/>
                  </a:moveTo>
                  <a:lnTo>
                    <a:pt x="240029" y="0"/>
                  </a:lnTo>
                  <a:lnTo>
                    <a:pt x="0" y="0"/>
                  </a:lnTo>
                  <a:lnTo>
                    <a:pt x="0" y="240030"/>
                  </a:lnTo>
                  <a:lnTo>
                    <a:pt x="240029" y="240030"/>
                  </a:lnTo>
                  <a:close/>
                </a:path>
              </a:pathLst>
            </a:custGeom>
            <a:ln w="8382">
              <a:solidFill>
                <a:srgbClr val="1CDD1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49" name="object 22749"/>
            <p:cNvSpPr/>
            <p:nvPr/>
          </p:nvSpPr>
          <p:spPr>
            <a:xfrm>
              <a:off x="8161375" y="4250436"/>
              <a:ext cx="240029" cy="240029"/>
            </a:xfrm>
            <a:custGeom>
              <a:avLst/>
              <a:gdLst/>
              <a:ahLst/>
              <a:cxnLst/>
              <a:rect l="l" t="t" r="r" b="b"/>
              <a:pathLst>
                <a:path w="240029" h="240029">
                  <a:moveTo>
                    <a:pt x="240029" y="240029"/>
                  </a:moveTo>
                  <a:lnTo>
                    <a:pt x="240029" y="0"/>
                  </a:lnTo>
                  <a:lnTo>
                    <a:pt x="0" y="0"/>
                  </a:lnTo>
                  <a:lnTo>
                    <a:pt x="0" y="240029"/>
                  </a:lnTo>
                  <a:lnTo>
                    <a:pt x="240029" y="240029"/>
                  </a:lnTo>
                  <a:close/>
                </a:path>
              </a:pathLst>
            </a:custGeom>
            <a:solidFill>
              <a:srgbClr val="E4FFE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50" name="object 22750"/>
            <p:cNvSpPr/>
            <p:nvPr/>
          </p:nvSpPr>
          <p:spPr>
            <a:xfrm>
              <a:off x="8161375" y="4250436"/>
              <a:ext cx="240029" cy="240029"/>
            </a:xfrm>
            <a:custGeom>
              <a:avLst/>
              <a:gdLst/>
              <a:ahLst/>
              <a:cxnLst/>
              <a:rect l="l" t="t" r="r" b="b"/>
              <a:pathLst>
                <a:path w="240029" h="240029">
                  <a:moveTo>
                    <a:pt x="240029" y="240029"/>
                  </a:moveTo>
                  <a:lnTo>
                    <a:pt x="240029" y="0"/>
                  </a:lnTo>
                  <a:lnTo>
                    <a:pt x="0" y="0"/>
                  </a:lnTo>
                  <a:lnTo>
                    <a:pt x="0" y="240029"/>
                  </a:lnTo>
                  <a:lnTo>
                    <a:pt x="240029" y="240029"/>
                  </a:lnTo>
                  <a:close/>
                </a:path>
              </a:pathLst>
            </a:custGeom>
            <a:ln w="8382">
              <a:solidFill>
                <a:srgbClr val="1CDD1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51" name="object 22751"/>
            <p:cNvSpPr/>
            <p:nvPr/>
          </p:nvSpPr>
          <p:spPr>
            <a:xfrm>
              <a:off x="8161375" y="4010405"/>
              <a:ext cx="240029" cy="240029"/>
            </a:xfrm>
            <a:custGeom>
              <a:avLst/>
              <a:gdLst/>
              <a:ahLst/>
              <a:cxnLst/>
              <a:rect l="l" t="t" r="r" b="b"/>
              <a:pathLst>
                <a:path w="240029" h="240029">
                  <a:moveTo>
                    <a:pt x="240029" y="240029"/>
                  </a:moveTo>
                  <a:lnTo>
                    <a:pt x="240029" y="0"/>
                  </a:lnTo>
                  <a:lnTo>
                    <a:pt x="0" y="0"/>
                  </a:lnTo>
                  <a:lnTo>
                    <a:pt x="0" y="240029"/>
                  </a:lnTo>
                  <a:lnTo>
                    <a:pt x="240029" y="240029"/>
                  </a:lnTo>
                  <a:close/>
                </a:path>
              </a:pathLst>
            </a:custGeom>
            <a:solidFill>
              <a:srgbClr val="E4FFE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52" name="object 22752"/>
            <p:cNvSpPr/>
            <p:nvPr/>
          </p:nvSpPr>
          <p:spPr>
            <a:xfrm>
              <a:off x="8161375" y="4010405"/>
              <a:ext cx="240029" cy="240029"/>
            </a:xfrm>
            <a:custGeom>
              <a:avLst/>
              <a:gdLst/>
              <a:ahLst/>
              <a:cxnLst/>
              <a:rect l="l" t="t" r="r" b="b"/>
              <a:pathLst>
                <a:path w="240029" h="240029">
                  <a:moveTo>
                    <a:pt x="240029" y="240029"/>
                  </a:moveTo>
                  <a:lnTo>
                    <a:pt x="240029" y="0"/>
                  </a:lnTo>
                  <a:lnTo>
                    <a:pt x="0" y="0"/>
                  </a:lnTo>
                  <a:lnTo>
                    <a:pt x="0" y="240029"/>
                  </a:lnTo>
                  <a:lnTo>
                    <a:pt x="240029" y="240029"/>
                  </a:lnTo>
                  <a:close/>
                </a:path>
              </a:pathLst>
            </a:custGeom>
            <a:ln w="8382">
              <a:solidFill>
                <a:srgbClr val="1CDD1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53" name="object 22753"/>
            <p:cNvSpPr/>
            <p:nvPr/>
          </p:nvSpPr>
          <p:spPr>
            <a:xfrm>
              <a:off x="8161375" y="4490465"/>
              <a:ext cx="240029" cy="240029"/>
            </a:xfrm>
            <a:custGeom>
              <a:avLst/>
              <a:gdLst/>
              <a:ahLst/>
              <a:cxnLst/>
              <a:rect l="l" t="t" r="r" b="b"/>
              <a:pathLst>
                <a:path w="240029" h="240029">
                  <a:moveTo>
                    <a:pt x="240029" y="240029"/>
                  </a:moveTo>
                  <a:lnTo>
                    <a:pt x="240029" y="0"/>
                  </a:lnTo>
                  <a:lnTo>
                    <a:pt x="0" y="0"/>
                  </a:lnTo>
                  <a:lnTo>
                    <a:pt x="0" y="240029"/>
                  </a:lnTo>
                  <a:lnTo>
                    <a:pt x="240029" y="240029"/>
                  </a:lnTo>
                  <a:close/>
                </a:path>
              </a:pathLst>
            </a:custGeom>
            <a:solidFill>
              <a:srgbClr val="E4FFE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54" name="object 22754"/>
            <p:cNvSpPr/>
            <p:nvPr/>
          </p:nvSpPr>
          <p:spPr>
            <a:xfrm>
              <a:off x="8161375" y="4490465"/>
              <a:ext cx="240029" cy="240029"/>
            </a:xfrm>
            <a:custGeom>
              <a:avLst/>
              <a:gdLst/>
              <a:ahLst/>
              <a:cxnLst/>
              <a:rect l="l" t="t" r="r" b="b"/>
              <a:pathLst>
                <a:path w="240029" h="240029">
                  <a:moveTo>
                    <a:pt x="240029" y="240029"/>
                  </a:moveTo>
                  <a:lnTo>
                    <a:pt x="240029" y="0"/>
                  </a:lnTo>
                  <a:lnTo>
                    <a:pt x="0" y="0"/>
                  </a:lnTo>
                  <a:lnTo>
                    <a:pt x="0" y="240029"/>
                  </a:lnTo>
                  <a:lnTo>
                    <a:pt x="240029" y="240029"/>
                  </a:lnTo>
                  <a:close/>
                </a:path>
              </a:pathLst>
            </a:custGeom>
            <a:ln w="8382">
              <a:solidFill>
                <a:srgbClr val="1CDD1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55" name="object 22755"/>
            <p:cNvSpPr/>
            <p:nvPr/>
          </p:nvSpPr>
          <p:spPr>
            <a:xfrm>
              <a:off x="8161375" y="4730495"/>
              <a:ext cx="240029" cy="240029"/>
            </a:xfrm>
            <a:custGeom>
              <a:avLst/>
              <a:gdLst/>
              <a:ahLst/>
              <a:cxnLst/>
              <a:rect l="l" t="t" r="r" b="b"/>
              <a:pathLst>
                <a:path w="240029" h="240029">
                  <a:moveTo>
                    <a:pt x="240029" y="240029"/>
                  </a:moveTo>
                  <a:lnTo>
                    <a:pt x="240029" y="0"/>
                  </a:lnTo>
                  <a:lnTo>
                    <a:pt x="0" y="0"/>
                  </a:lnTo>
                  <a:lnTo>
                    <a:pt x="0" y="240029"/>
                  </a:lnTo>
                  <a:lnTo>
                    <a:pt x="240029" y="240029"/>
                  </a:lnTo>
                  <a:close/>
                </a:path>
              </a:pathLst>
            </a:custGeom>
            <a:solidFill>
              <a:srgbClr val="E4FFE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56" name="object 22756"/>
            <p:cNvSpPr/>
            <p:nvPr/>
          </p:nvSpPr>
          <p:spPr>
            <a:xfrm>
              <a:off x="8161375" y="4730495"/>
              <a:ext cx="240029" cy="240029"/>
            </a:xfrm>
            <a:custGeom>
              <a:avLst/>
              <a:gdLst/>
              <a:ahLst/>
              <a:cxnLst/>
              <a:rect l="l" t="t" r="r" b="b"/>
              <a:pathLst>
                <a:path w="240029" h="240029">
                  <a:moveTo>
                    <a:pt x="240029" y="240029"/>
                  </a:moveTo>
                  <a:lnTo>
                    <a:pt x="240029" y="0"/>
                  </a:lnTo>
                  <a:lnTo>
                    <a:pt x="0" y="0"/>
                  </a:lnTo>
                  <a:lnTo>
                    <a:pt x="0" y="240029"/>
                  </a:lnTo>
                  <a:lnTo>
                    <a:pt x="240029" y="240029"/>
                  </a:lnTo>
                  <a:close/>
                </a:path>
              </a:pathLst>
            </a:custGeom>
            <a:ln w="8382">
              <a:solidFill>
                <a:srgbClr val="1CDD1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57" name="object 22757"/>
            <p:cNvSpPr/>
            <p:nvPr/>
          </p:nvSpPr>
          <p:spPr>
            <a:xfrm>
              <a:off x="8161375" y="5210555"/>
              <a:ext cx="240029" cy="240029"/>
            </a:xfrm>
            <a:custGeom>
              <a:avLst/>
              <a:gdLst/>
              <a:ahLst/>
              <a:cxnLst/>
              <a:rect l="l" t="t" r="r" b="b"/>
              <a:pathLst>
                <a:path w="240029" h="240029">
                  <a:moveTo>
                    <a:pt x="240029" y="240029"/>
                  </a:moveTo>
                  <a:lnTo>
                    <a:pt x="240029" y="0"/>
                  </a:lnTo>
                  <a:lnTo>
                    <a:pt x="0" y="0"/>
                  </a:lnTo>
                  <a:lnTo>
                    <a:pt x="0" y="240029"/>
                  </a:lnTo>
                  <a:lnTo>
                    <a:pt x="240029" y="240029"/>
                  </a:lnTo>
                  <a:close/>
                </a:path>
              </a:pathLst>
            </a:custGeom>
            <a:solidFill>
              <a:srgbClr val="E4FFE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58" name="object 22758"/>
            <p:cNvSpPr/>
            <p:nvPr/>
          </p:nvSpPr>
          <p:spPr>
            <a:xfrm>
              <a:off x="8161375" y="5210555"/>
              <a:ext cx="240029" cy="240029"/>
            </a:xfrm>
            <a:custGeom>
              <a:avLst/>
              <a:gdLst/>
              <a:ahLst/>
              <a:cxnLst/>
              <a:rect l="l" t="t" r="r" b="b"/>
              <a:pathLst>
                <a:path w="240029" h="240029">
                  <a:moveTo>
                    <a:pt x="240029" y="240029"/>
                  </a:moveTo>
                  <a:lnTo>
                    <a:pt x="240029" y="0"/>
                  </a:lnTo>
                  <a:lnTo>
                    <a:pt x="0" y="0"/>
                  </a:lnTo>
                  <a:lnTo>
                    <a:pt x="0" y="240029"/>
                  </a:lnTo>
                  <a:lnTo>
                    <a:pt x="240029" y="240029"/>
                  </a:lnTo>
                  <a:close/>
                </a:path>
              </a:pathLst>
            </a:custGeom>
            <a:ln w="8382">
              <a:solidFill>
                <a:srgbClr val="1CDD1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59" name="object 22759"/>
            <p:cNvSpPr/>
            <p:nvPr/>
          </p:nvSpPr>
          <p:spPr>
            <a:xfrm>
              <a:off x="9141307" y="5542026"/>
              <a:ext cx="240029" cy="240029"/>
            </a:xfrm>
            <a:custGeom>
              <a:avLst/>
              <a:gdLst/>
              <a:ahLst/>
              <a:cxnLst/>
              <a:rect l="l" t="t" r="r" b="b"/>
              <a:pathLst>
                <a:path w="240029" h="240029">
                  <a:moveTo>
                    <a:pt x="240029" y="240029"/>
                  </a:moveTo>
                  <a:lnTo>
                    <a:pt x="240029" y="0"/>
                  </a:lnTo>
                  <a:lnTo>
                    <a:pt x="0" y="0"/>
                  </a:lnTo>
                  <a:lnTo>
                    <a:pt x="0" y="240029"/>
                  </a:lnTo>
                  <a:lnTo>
                    <a:pt x="240029" y="240029"/>
                  </a:lnTo>
                  <a:close/>
                </a:path>
              </a:pathLst>
            </a:custGeom>
            <a:solidFill>
              <a:srgbClr val="E4FFE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60" name="object 22760"/>
            <p:cNvSpPr/>
            <p:nvPr/>
          </p:nvSpPr>
          <p:spPr>
            <a:xfrm>
              <a:off x="9141307" y="5542026"/>
              <a:ext cx="240029" cy="240029"/>
            </a:xfrm>
            <a:custGeom>
              <a:avLst/>
              <a:gdLst/>
              <a:ahLst/>
              <a:cxnLst/>
              <a:rect l="l" t="t" r="r" b="b"/>
              <a:pathLst>
                <a:path w="240029" h="240029">
                  <a:moveTo>
                    <a:pt x="240029" y="240029"/>
                  </a:moveTo>
                  <a:lnTo>
                    <a:pt x="240029" y="0"/>
                  </a:lnTo>
                  <a:lnTo>
                    <a:pt x="0" y="0"/>
                  </a:lnTo>
                  <a:lnTo>
                    <a:pt x="0" y="240029"/>
                  </a:lnTo>
                  <a:lnTo>
                    <a:pt x="240029" y="240029"/>
                  </a:lnTo>
                  <a:close/>
                </a:path>
              </a:pathLst>
            </a:custGeom>
            <a:ln w="8382">
              <a:solidFill>
                <a:srgbClr val="1CDD1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61" name="object 22761"/>
            <p:cNvSpPr/>
            <p:nvPr/>
          </p:nvSpPr>
          <p:spPr>
            <a:xfrm>
              <a:off x="8161375" y="4970526"/>
              <a:ext cx="240029" cy="240029"/>
            </a:xfrm>
            <a:custGeom>
              <a:avLst/>
              <a:gdLst/>
              <a:ahLst/>
              <a:cxnLst/>
              <a:rect l="l" t="t" r="r" b="b"/>
              <a:pathLst>
                <a:path w="240029" h="240029">
                  <a:moveTo>
                    <a:pt x="240029" y="240029"/>
                  </a:moveTo>
                  <a:lnTo>
                    <a:pt x="240029" y="0"/>
                  </a:lnTo>
                  <a:lnTo>
                    <a:pt x="0" y="0"/>
                  </a:lnTo>
                  <a:lnTo>
                    <a:pt x="0" y="240029"/>
                  </a:lnTo>
                  <a:lnTo>
                    <a:pt x="240029" y="240029"/>
                  </a:lnTo>
                  <a:close/>
                </a:path>
              </a:pathLst>
            </a:custGeom>
            <a:solidFill>
              <a:srgbClr val="E4FFE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62" name="object 22762"/>
            <p:cNvSpPr/>
            <p:nvPr/>
          </p:nvSpPr>
          <p:spPr>
            <a:xfrm>
              <a:off x="8161375" y="4970526"/>
              <a:ext cx="240029" cy="240029"/>
            </a:xfrm>
            <a:custGeom>
              <a:avLst/>
              <a:gdLst/>
              <a:ahLst/>
              <a:cxnLst/>
              <a:rect l="l" t="t" r="r" b="b"/>
              <a:pathLst>
                <a:path w="240029" h="240029">
                  <a:moveTo>
                    <a:pt x="240029" y="240029"/>
                  </a:moveTo>
                  <a:lnTo>
                    <a:pt x="240029" y="0"/>
                  </a:lnTo>
                  <a:lnTo>
                    <a:pt x="0" y="0"/>
                  </a:lnTo>
                  <a:lnTo>
                    <a:pt x="0" y="240029"/>
                  </a:lnTo>
                  <a:lnTo>
                    <a:pt x="240029" y="240029"/>
                  </a:lnTo>
                  <a:close/>
                </a:path>
              </a:pathLst>
            </a:custGeom>
            <a:ln w="8382">
              <a:solidFill>
                <a:srgbClr val="1CDD1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63" name="object 22763"/>
            <p:cNvSpPr/>
            <p:nvPr/>
          </p:nvSpPr>
          <p:spPr>
            <a:xfrm>
              <a:off x="9141307" y="5301995"/>
              <a:ext cx="240029" cy="240029"/>
            </a:xfrm>
            <a:custGeom>
              <a:avLst/>
              <a:gdLst/>
              <a:ahLst/>
              <a:cxnLst/>
              <a:rect l="l" t="t" r="r" b="b"/>
              <a:pathLst>
                <a:path w="240029" h="240029">
                  <a:moveTo>
                    <a:pt x="240029" y="240029"/>
                  </a:moveTo>
                  <a:lnTo>
                    <a:pt x="240029" y="0"/>
                  </a:lnTo>
                  <a:lnTo>
                    <a:pt x="0" y="0"/>
                  </a:lnTo>
                  <a:lnTo>
                    <a:pt x="0" y="240029"/>
                  </a:lnTo>
                  <a:lnTo>
                    <a:pt x="240029" y="240029"/>
                  </a:lnTo>
                  <a:close/>
                </a:path>
              </a:pathLst>
            </a:custGeom>
            <a:solidFill>
              <a:srgbClr val="E4FFE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64" name="object 22764"/>
            <p:cNvSpPr/>
            <p:nvPr/>
          </p:nvSpPr>
          <p:spPr>
            <a:xfrm>
              <a:off x="9141307" y="5301995"/>
              <a:ext cx="240029" cy="240029"/>
            </a:xfrm>
            <a:custGeom>
              <a:avLst/>
              <a:gdLst/>
              <a:ahLst/>
              <a:cxnLst/>
              <a:rect l="l" t="t" r="r" b="b"/>
              <a:pathLst>
                <a:path w="240029" h="240029">
                  <a:moveTo>
                    <a:pt x="240029" y="240029"/>
                  </a:moveTo>
                  <a:lnTo>
                    <a:pt x="240029" y="0"/>
                  </a:lnTo>
                  <a:lnTo>
                    <a:pt x="0" y="0"/>
                  </a:lnTo>
                  <a:lnTo>
                    <a:pt x="0" y="240029"/>
                  </a:lnTo>
                  <a:lnTo>
                    <a:pt x="240029" y="240029"/>
                  </a:lnTo>
                  <a:close/>
                </a:path>
              </a:pathLst>
            </a:custGeom>
            <a:ln w="8382">
              <a:solidFill>
                <a:srgbClr val="1CDD1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65" name="object 22765"/>
            <p:cNvSpPr/>
            <p:nvPr/>
          </p:nvSpPr>
          <p:spPr>
            <a:xfrm>
              <a:off x="5937097" y="3645407"/>
              <a:ext cx="30480" cy="0"/>
            </a:xfrm>
            <a:custGeom>
              <a:avLst/>
              <a:gdLst/>
              <a:ahLst/>
              <a:cxnLst/>
              <a:rect l="l" t="t" r="r" b="b"/>
              <a:pathLst>
                <a:path w="30479">
                  <a:moveTo>
                    <a:pt x="30479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66" name="object 22766"/>
            <p:cNvSpPr/>
            <p:nvPr/>
          </p:nvSpPr>
          <p:spPr>
            <a:xfrm>
              <a:off x="5984341" y="3723131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10">
                  <a:moveTo>
                    <a:pt x="0" y="3809"/>
                  </a:moveTo>
                  <a:lnTo>
                    <a:pt x="3048" y="3809"/>
                  </a:lnTo>
                </a:path>
                <a:path w="3175" h="3810">
                  <a:moveTo>
                    <a:pt x="0" y="3809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67" name="object 22767"/>
            <p:cNvSpPr/>
            <p:nvPr/>
          </p:nvSpPr>
          <p:spPr>
            <a:xfrm>
              <a:off x="5987389" y="3686555"/>
              <a:ext cx="0" cy="40640"/>
            </a:xfrm>
            <a:custGeom>
              <a:avLst/>
              <a:gdLst/>
              <a:ahLst/>
              <a:cxnLst/>
              <a:rect l="l" t="t" r="r" b="b"/>
              <a:pathLst>
                <a:path h="40639">
                  <a:moveTo>
                    <a:pt x="0" y="40385"/>
                  </a:moveTo>
                  <a:lnTo>
                    <a:pt x="0" y="0"/>
                  </a:lnTo>
                </a:path>
                <a:path h="40639">
                  <a:moveTo>
                    <a:pt x="0" y="40385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68" name="object 22768"/>
            <p:cNvSpPr/>
            <p:nvPr/>
          </p:nvSpPr>
          <p:spPr>
            <a:xfrm>
              <a:off x="5984341" y="3686555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3048"/>
                  </a:moveTo>
                  <a:lnTo>
                    <a:pt x="0" y="0"/>
                  </a:lnTo>
                  <a:lnTo>
                    <a:pt x="3047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69" name="object 22769"/>
            <p:cNvSpPr/>
            <p:nvPr/>
          </p:nvSpPr>
          <p:spPr>
            <a:xfrm>
              <a:off x="5984341" y="3686555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70" name="object 22770"/>
            <p:cNvSpPr/>
            <p:nvPr/>
          </p:nvSpPr>
          <p:spPr>
            <a:xfrm>
              <a:off x="5984341" y="3682745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71" name="object 22771"/>
            <p:cNvSpPr/>
            <p:nvPr/>
          </p:nvSpPr>
          <p:spPr>
            <a:xfrm>
              <a:off x="5984341" y="3645407"/>
              <a:ext cx="3175" cy="41275"/>
            </a:xfrm>
            <a:custGeom>
              <a:avLst/>
              <a:gdLst/>
              <a:ahLst/>
              <a:cxnLst/>
              <a:rect l="l" t="t" r="r" b="b"/>
              <a:pathLst>
                <a:path w="3175" h="41275">
                  <a:moveTo>
                    <a:pt x="3048" y="0"/>
                  </a:moveTo>
                  <a:lnTo>
                    <a:pt x="3048" y="41148"/>
                  </a:lnTo>
                </a:path>
                <a:path w="3175" h="41275">
                  <a:moveTo>
                    <a:pt x="3048" y="0"/>
                  </a:moveTo>
                  <a:lnTo>
                    <a:pt x="0" y="0"/>
                  </a:lnTo>
                  <a:lnTo>
                    <a:pt x="30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72" name="object 22772"/>
            <p:cNvSpPr/>
            <p:nvPr/>
          </p:nvSpPr>
          <p:spPr>
            <a:xfrm>
              <a:off x="5984341" y="3645407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73" name="object 22773"/>
            <p:cNvSpPr/>
            <p:nvPr/>
          </p:nvSpPr>
          <p:spPr>
            <a:xfrm>
              <a:off x="5984341" y="3686555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304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74" name="object 22774"/>
            <p:cNvSpPr/>
            <p:nvPr/>
          </p:nvSpPr>
          <p:spPr>
            <a:xfrm>
              <a:off x="5987389" y="3686555"/>
              <a:ext cx="0" cy="40640"/>
            </a:xfrm>
            <a:custGeom>
              <a:avLst/>
              <a:gdLst/>
              <a:ahLst/>
              <a:cxnLst/>
              <a:rect l="l" t="t" r="r" b="b"/>
              <a:pathLst>
                <a:path h="40639">
                  <a:moveTo>
                    <a:pt x="0" y="40385"/>
                  </a:moveTo>
                  <a:lnTo>
                    <a:pt x="0" y="0"/>
                  </a:lnTo>
                </a:path>
                <a:path h="40639">
                  <a:moveTo>
                    <a:pt x="0" y="40385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75" name="object 22775"/>
            <p:cNvSpPr/>
            <p:nvPr/>
          </p:nvSpPr>
          <p:spPr>
            <a:xfrm>
              <a:off x="5984341" y="3723131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10">
                  <a:moveTo>
                    <a:pt x="0" y="3809"/>
                  </a:moveTo>
                  <a:lnTo>
                    <a:pt x="0" y="0"/>
                  </a:lnTo>
                </a:path>
                <a:path w="3175" h="3810">
                  <a:moveTo>
                    <a:pt x="0" y="3809"/>
                  </a:moveTo>
                  <a:lnTo>
                    <a:pt x="3048" y="3809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76" name="object 22776"/>
            <p:cNvSpPr/>
            <p:nvPr/>
          </p:nvSpPr>
          <p:spPr>
            <a:xfrm>
              <a:off x="5984341" y="3645407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10">
                  <a:moveTo>
                    <a:pt x="0" y="0"/>
                  </a:moveTo>
                  <a:lnTo>
                    <a:pt x="0" y="3810"/>
                  </a:lnTo>
                </a:path>
                <a:path w="3175" h="3810">
                  <a:moveTo>
                    <a:pt x="0" y="0"/>
                  </a:moveTo>
                  <a:lnTo>
                    <a:pt x="3048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77" name="object 22777"/>
            <p:cNvSpPr/>
            <p:nvPr/>
          </p:nvSpPr>
          <p:spPr>
            <a:xfrm>
              <a:off x="5987389" y="3645407"/>
              <a:ext cx="0" cy="41275"/>
            </a:xfrm>
            <a:custGeom>
              <a:avLst/>
              <a:gdLst/>
              <a:ahLst/>
              <a:cxnLst/>
              <a:rect l="l" t="t" r="r" b="b"/>
              <a:pathLst>
                <a:path h="41275">
                  <a:moveTo>
                    <a:pt x="0" y="0"/>
                  </a:moveTo>
                  <a:lnTo>
                    <a:pt x="0" y="411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78" name="object 22778"/>
            <p:cNvSpPr/>
            <p:nvPr/>
          </p:nvSpPr>
          <p:spPr>
            <a:xfrm>
              <a:off x="5984341" y="3682745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10">
                  <a:moveTo>
                    <a:pt x="0" y="0"/>
                  </a:moveTo>
                  <a:lnTo>
                    <a:pt x="0" y="3810"/>
                  </a:lnTo>
                  <a:lnTo>
                    <a:pt x="3048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79" name="object 22779"/>
            <p:cNvSpPr/>
            <p:nvPr/>
          </p:nvSpPr>
          <p:spPr>
            <a:xfrm>
              <a:off x="5984341" y="3686555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80" name="object 22780"/>
            <p:cNvSpPr/>
            <p:nvPr/>
          </p:nvSpPr>
          <p:spPr>
            <a:xfrm>
              <a:off x="5981293" y="3645407"/>
              <a:ext cx="0" cy="81915"/>
            </a:xfrm>
            <a:custGeom>
              <a:avLst/>
              <a:gdLst/>
              <a:ahLst/>
              <a:cxnLst/>
              <a:rect l="l" t="t" r="r" b="b"/>
              <a:pathLst>
                <a:path h="81914">
                  <a:moveTo>
                    <a:pt x="0" y="0"/>
                  </a:moveTo>
                  <a:lnTo>
                    <a:pt x="0" y="81534"/>
                  </a:lnTo>
                </a:path>
                <a:path h="81914">
                  <a:moveTo>
                    <a:pt x="0" y="0"/>
                  </a:moveTo>
                  <a:lnTo>
                    <a:pt x="0" y="8153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81" name="object 22781"/>
            <p:cNvSpPr/>
            <p:nvPr/>
          </p:nvSpPr>
          <p:spPr>
            <a:xfrm>
              <a:off x="5903569" y="3649217"/>
              <a:ext cx="78105" cy="74295"/>
            </a:xfrm>
            <a:custGeom>
              <a:avLst/>
              <a:gdLst/>
              <a:ahLst/>
              <a:cxnLst/>
              <a:rect l="l" t="t" r="r" b="b"/>
              <a:pathLst>
                <a:path w="78104" h="74295">
                  <a:moveTo>
                    <a:pt x="77724" y="73914"/>
                  </a:moveTo>
                  <a:lnTo>
                    <a:pt x="0" y="73914"/>
                  </a:lnTo>
                  <a:lnTo>
                    <a:pt x="0" y="0"/>
                  </a:lnTo>
                  <a:lnTo>
                    <a:pt x="77724" y="0"/>
                  </a:lnTo>
                  <a:lnTo>
                    <a:pt x="77724" y="73914"/>
                  </a:lnTo>
                  <a:lnTo>
                    <a:pt x="0" y="73914"/>
                  </a:lnTo>
                  <a:lnTo>
                    <a:pt x="0" y="0"/>
                  </a:lnTo>
                  <a:lnTo>
                    <a:pt x="77724" y="0"/>
                  </a:lnTo>
                  <a:lnTo>
                    <a:pt x="77724" y="7391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82" name="object 22782"/>
            <p:cNvSpPr/>
            <p:nvPr/>
          </p:nvSpPr>
          <p:spPr>
            <a:xfrm>
              <a:off x="5903569" y="3645407"/>
              <a:ext cx="0" cy="81915"/>
            </a:xfrm>
            <a:custGeom>
              <a:avLst/>
              <a:gdLst/>
              <a:ahLst/>
              <a:cxnLst/>
              <a:rect l="l" t="t" r="r" b="b"/>
              <a:pathLst>
                <a:path h="81914">
                  <a:moveTo>
                    <a:pt x="0" y="81533"/>
                  </a:moveTo>
                  <a:lnTo>
                    <a:pt x="0" y="0"/>
                  </a:lnTo>
                </a:path>
                <a:path h="81914">
                  <a:moveTo>
                    <a:pt x="0" y="81533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83" name="object 22783"/>
            <p:cNvSpPr/>
            <p:nvPr/>
          </p:nvSpPr>
          <p:spPr>
            <a:xfrm>
              <a:off x="5903569" y="3726941"/>
              <a:ext cx="78105" cy="0"/>
            </a:xfrm>
            <a:custGeom>
              <a:avLst/>
              <a:gdLst/>
              <a:ahLst/>
              <a:cxnLst/>
              <a:rect l="l" t="t" r="r" b="b"/>
              <a:pathLst>
                <a:path w="78104">
                  <a:moveTo>
                    <a:pt x="77724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84" name="object 22784"/>
            <p:cNvSpPr/>
            <p:nvPr/>
          </p:nvSpPr>
          <p:spPr>
            <a:xfrm>
              <a:off x="5903569" y="3645407"/>
              <a:ext cx="78105" cy="0"/>
            </a:xfrm>
            <a:custGeom>
              <a:avLst/>
              <a:gdLst/>
              <a:ahLst/>
              <a:cxnLst/>
              <a:rect l="l" t="t" r="r" b="b"/>
              <a:pathLst>
                <a:path w="78104">
                  <a:moveTo>
                    <a:pt x="0" y="0"/>
                  </a:moveTo>
                  <a:lnTo>
                    <a:pt x="7772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85" name="object 22785"/>
            <p:cNvSpPr/>
            <p:nvPr/>
          </p:nvSpPr>
          <p:spPr>
            <a:xfrm>
              <a:off x="5903569" y="3726941"/>
              <a:ext cx="78105" cy="0"/>
            </a:xfrm>
            <a:custGeom>
              <a:avLst/>
              <a:gdLst/>
              <a:ahLst/>
              <a:cxnLst/>
              <a:rect l="l" t="t" r="r" b="b"/>
              <a:pathLst>
                <a:path w="78104">
                  <a:moveTo>
                    <a:pt x="77724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86" name="object 22786"/>
            <p:cNvSpPr/>
            <p:nvPr/>
          </p:nvSpPr>
          <p:spPr>
            <a:xfrm>
              <a:off x="5903569" y="3645407"/>
              <a:ext cx="78105" cy="0"/>
            </a:xfrm>
            <a:custGeom>
              <a:avLst/>
              <a:gdLst/>
              <a:ahLst/>
              <a:cxnLst/>
              <a:rect l="l" t="t" r="r" b="b"/>
              <a:pathLst>
                <a:path w="78104">
                  <a:moveTo>
                    <a:pt x="0" y="0"/>
                  </a:moveTo>
                  <a:lnTo>
                    <a:pt x="7772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87" name="object 22787"/>
            <p:cNvSpPr/>
            <p:nvPr/>
          </p:nvSpPr>
          <p:spPr>
            <a:xfrm>
              <a:off x="6017869" y="3284220"/>
              <a:ext cx="1409700" cy="3175"/>
            </a:xfrm>
            <a:custGeom>
              <a:avLst/>
              <a:gdLst/>
              <a:ahLst/>
              <a:cxnLst/>
              <a:rect l="l" t="t" r="r" b="b"/>
              <a:pathLst>
                <a:path w="1409700" h="3175">
                  <a:moveTo>
                    <a:pt x="1409699" y="3047"/>
                  </a:moveTo>
                  <a:lnTo>
                    <a:pt x="1409699" y="0"/>
                  </a:lnTo>
                  <a:lnTo>
                    <a:pt x="682751" y="0"/>
                  </a:lnTo>
                  <a:lnTo>
                    <a:pt x="682751" y="3047"/>
                  </a:lnTo>
                  <a:lnTo>
                    <a:pt x="1409699" y="3047"/>
                  </a:lnTo>
                  <a:close/>
                </a:path>
                <a:path w="1409700" h="3175">
                  <a:moveTo>
                    <a:pt x="601979" y="3047"/>
                  </a:moveTo>
                  <a:lnTo>
                    <a:pt x="601979" y="0"/>
                  </a:lnTo>
                  <a:lnTo>
                    <a:pt x="0" y="0"/>
                  </a:lnTo>
                  <a:lnTo>
                    <a:pt x="0" y="3047"/>
                  </a:lnTo>
                  <a:lnTo>
                    <a:pt x="601979" y="3047"/>
                  </a:lnTo>
                  <a:close/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88" name="object 22788"/>
            <p:cNvSpPr/>
            <p:nvPr/>
          </p:nvSpPr>
          <p:spPr>
            <a:xfrm>
              <a:off x="6019774" y="3226307"/>
              <a:ext cx="0" cy="63500"/>
            </a:xfrm>
            <a:custGeom>
              <a:avLst/>
              <a:gdLst/>
              <a:ahLst/>
              <a:cxnLst/>
              <a:rect l="l" t="t" r="r" b="b"/>
              <a:pathLst>
                <a:path h="63500">
                  <a:moveTo>
                    <a:pt x="0" y="0"/>
                  </a:moveTo>
                  <a:lnTo>
                    <a:pt x="0" y="63245"/>
                  </a:lnTo>
                </a:path>
              </a:pathLst>
            </a:custGeom>
            <a:ln w="838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89" name="object 22789"/>
            <p:cNvSpPr/>
            <p:nvPr/>
          </p:nvSpPr>
          <p:spPr>
            <a:xfrm>
              <a:off x="7424521" y="3216401"/>
              <a:ext cx="3175" cy="67945"/>
            </a:xfrm>
            <a:custGeom>
              <a:avLst/>
              <a:gdLst/>
              <a:ahLst/>
              <a:cxnLst/>
              <a:rect l="l" t="t" r="r" b="b"/>
              <a:pathLst>
                <a:path w="3175" h="67945">
                  <a:moveTo>
                    <a:pt x="3047" y="67817"/>
                  </a:moveTo>
                  <a:lnTo>
                    <a:pt x="3047" y="0"/>
                  </a:lnTo>
                  <a:lnTo>
                    <a:pt x="0" y="0"/>
                  </a:lnTo>
                  <a:lnTo>
                    <a:pt x="0" y="67817"/>
                  </a:lnTo>
                  <a:lnTo>
                    <a:pt x="3047" y="67817"/>
                  </a:lnTo>
                  <a:close/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90" name="object 22790"/>
            <p:cNvSpPr/>
            <p:nvPr/>
          </p:nvSpPr>
          <p:spPr>
            <a:xfrm>
              <a:off x="6186271" y="3327654"/>
              <a:ext cx="240029" cy="246379"/>
            </a:xfrm>
            <a:custGeom>
              <a:avLst/>
              <a:gdLst/>
              <a:ahLst/>
              <a:cxnLst/>
              <a:rect l="l" t="t" r="r" b="b"/>
              <a:pathLst>
                <a:path w="240029" h="246379">
                  <a:moveTo>
                    <a:pt x="240029" y="3047"/>
                  </a:moveTo>
                  <a:lnTo>
                    <a:pt x="240029" y="0"/>
                  </a:lnTo>
                  <a:lnTo>
                    <a:pt x="0" y="0"/>
                  </a:lnTo>
                  <a:lnTo>
                    <a:pt x="0" y="3047"/>
                  </a:lnTo>
                  <a:lnTo>
                    <a:pt x="240029" y="3047"/>
                  </a:lnTo>
                  <a:close/>
                </a:path>
                <a:path w="240029" h="246379">
                  <a:moveTo>
                    <a:pt x="133350" y="246125"/>
                  </a:moveTo>
                  <a:lnTo>
                    <a:pt x="133350" y="210311"/>
                  </a:lnTo>
                  <a:lnTo>
                    <a:pt x="97536" y="210311"/>
                  </a:lnTo>
                  <a:lnTo>
                    <a:pt x="97536" y="246125"/>
                  </a:lnTo>
                  <a:lnTo>
                    <a:pt x="133350" y="246125"/>
                  </a:lnTo>
                  <a:close/>
                </a:path>
              </a:pathLst>
            </a:custGeom>
            <a:ln w="8382">
              <a:solidFill>
                <a:srgbClr val="3F3F7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91" name="object 22791"/>
            <p:cNvSpPr/>
            <p:nvPr/>
          </p:nvSpPr>
          <p:spPr>
            <a:xfrm>
              <a:off x="6293713" y="3528059"/>
              <a:ext cx="17145" cy="10160"/>
            </a:xfrm>
            <a:custGeom>
              <a:avLst/>
              <a:gdLst/>
              <a:ahLst/>
              <a:cxnLst/>
              <a:rect l="l" t="t" r="r" b="b"/>
              <a:pathLst>
                <a:path w="17145" h="10160">
                  <a:moveTo>
                    <a:pt x="16763" y="9905"/>
                  </a:moveTo>
                  <a:lnTo>
                    <a:pt x="16763" y="0"/>
                  </a:lnTo>
                  <a:lnTo>
                    <a:pt x="0" y="0"/>
                  </a:lnTo>
                  <a:lnTo>
                    <a:pt x="0" y="9905"/>
                  </a:lnTo>
                  <a:lnTo>
                    <a:pt x="16763" y="9905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92" name="object 22792"/>
            <p:cNvSpPr/>
            <p:nvPr/>
          </p:nvSpPr>
          <p:spPr>
            <a:xfrm>
              <a:off x="6293713" y="3528059"/>
              <a:ext cx="17145" cy="10160"/>
            </a:xfrm>
            <a:custGeom>
              <a:avLst/>
              <a:gdLst/>
              <a:ahLst/>
              <a:cxnLst/>
              <a:rect l="l" t="t" r="r" b="b"/>
              <a:pathLst>
                <a:path w="17145" h="10160">
                  <a:moveTo>
                    <a:pt x="16763" y="9905"/>
                  </a:moveTo>
                  <a:lnTo>
                    <a:pt x="16763" y="0"/>
                  </a:lnTo>
                  <a:lnTo>
                    <a:pt x="0" y="0"/>
                  </a:lnTo>
                  <a:lnTo>
                    <a:pt x="0" y="9905"/>
                  </a:lnTo>
                  <a:lnTo>
                    <a:pt x="16763" y="9905"/>
                  </a:lnTo>
                  <a:close/>
                </a:path>
              </a:pathLst>
            </a:custGeom>
            <a:ln w="8382">
              <a:solidFill>
                <a:srgbClr val="3F3F7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93" name="object 22793"/>
            <p:cNvSpPr/>
            <p:nvPr/>
          </p:nvSpPr>
          <p:spPr>
            <a:xfrm>
              <a:off x="6385915" y="3313937"/>
              <a:ext cx="79375" cy="3175"/>
            </a:xfrm>
            <a:custGeom>
              <a:avLst/>
              <a:gdLst/>
              <a:ahLst/>
              <a:cxnLst/>
              <a:rect l="l" t="t" r="r" b="b"/>
              <a:pathLst>
                <a:path w="79375" h="3175">
                  <a:moveTo>
                    <a:pt x="79248" y="3047"/>
                  </a:moveTo>
                  <a:lnTo>
                    <a:pt x="79248" y="0"/>
                  </a:lnTo>
                  <a:lnTo>
                    <a:pt x="0" y="0"/>
                  </a:lnTo>
                  <a:lnTo>
                    <a:pt x="0" y="3047"/>
                  </a:lnTo>
                  <a:lnTo>
                    <a:pt x="79248" y="3047"/>
                  </a:lnTo>
                  <a:close/>
                </a:path>
              </a:pathLst>
            </a:custGeom>
            <a:solidFill>
              <a:srgbClr val="FF65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94" name="object 22794"/>
            <p:cNvSpPr/>
            <p:nvPr/>
          </p:nvSpPr>
          <p:spPr>
            <a:xfrm>
              <a:off x="6385915" y="3313938"/>
              <a:ext cx="79375" cy="3175"/>
            </a:xfrm>
            <a:custGeom>
              <a:avLst/>
              <a:gdLst/>
              <a:ahLst/>
              <a:cxnLst/>
              <a:rect l="l" t="t" r="r" b="b"/>
              <a:pathLst>
                <a:path w="79375" h="3175">
                  <a:moveTo>
                    <a:pt x="79248" y="3047"/>
                  </a:moveTo>
                  <a:lnTo>
                    <a:pt x="79248" y="0"/>
                  </a:lnTo>
                  <a:lnTo>
                    <a:pt x="0" y="0"/>
                  </a:lnTo>
                  <a:lnTo>
                    <a:pt x="0" y="3047"/>
                  </a:lnTo>
                  <a:lnTo>
                    <a:pt x="79248" y="3047"/>
                  </a:lnTo>
                  <a:close/>
                </a:path>
              </a:pathLst>
            </a:custGeom>
            <a:ln w="8382">
              <a:solidFill>
                <a:srgbClr val="FF65C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95" name="object 22795"/>
            <p:cNvSpPr/>
            <p:nvPr/>
          </p:nvSpPr>
          <p:spPr>
            <a:xfrm>
              <a:off x="6452209" y="3303269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4" h="24764">
                  <a:moveTo>
                    <a:pt x="24384" y="19050"/>
                  </a:moveTo>
                  <a:lnTo>
                    <a:pt x="24384" y="12192"/>
                  </a:lnTo>
                  <a:lnTo>
                    <a:pt x="24384" y="5334"/>
                  </a:lnTo>
                  <a:lnTo>
                    <a:pt x="19050" y="0"/>
                  </a:lnTo>
                  <a:lnTo>
                    <a:pt x="5334" y="0"/>
                  </a:lnTo>
                  <a:lnTo>
                    <a:pt x="0" y="5334"/>
                  </a:lnTo>
                  <a:lnTo>
                    <a:pt x="0" y="19050"/>
                  </a:lnTo>
                  <a:lnTo>
                    <a:pt x="5334" y="24384"/>
                  </a:lnTo>
                  <a:lnTo>
                    <a:pt x="19050" y="24384"/>
                  </a:lnTo>
                  <a:lnTo>
                    <a:pt x="24384" y="19050"/>
                  </a:lnTo>
                  <a:close/>
                </a:path>
              </a:pathLst>
            </a:custGeom>
            <a:solidFill>
              <a:srgbClr val="DD1C1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96" name="object 22796"/>
            <p:cNvSpPr/>
            <p:nvPr/>
          </p:nvSpPr>
          <p:spPr>
            <a:xfrm>
              <a:off x="6452971" y="3304031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29" h="24129">
                  <a:moveTo>
                    <a:pt x="23622" y="11429"/>
                  </a:moveTo>
                  <a:lnTo>
                    <a:pt x="23622" y="5333"/>
                  </a:lnTo>
                  <a:lnTo>
                    <a:pt x="18288" y="0"/>
                  </a:lnTo>
                  <a:lnTo>
                    <a:pt x="11430" y="0"/>
                  </a:lnTo>
                  <a:lnTo>
                    <a:pt x="4572" y="0"/>
                  </a:lnTo>
                  <a:lnTo>
                    <a:pt x="0" y="5333"/>
                  </a:lnTo>
                  <a:lnTo>
                    <a:pt x="0" y="11429"/>
                  </a:lnTo>
                  <a:lnTo>
                    <a:pt x="0" y="18287"/>
                  </a:lnTo>
                  <a:lnTo>
                    <a:pt x="4572" y="23621"/>
                  </a:lnTo>
                  <a:lnTo>
                    <a:pt x="11430" y="23621"/>
                  </a:lnTo>
                  <a:lnTo>
                    <a:pt x="18288" y="23621"/>
                  </a:lnTo>
                  <a:lnTo>
                    <a:pt x="23622" y="18287"/>
                  </a:lnTo>
                  <a:lnTo>
                    <a:pt x="23622" y="11429"/>
                  </a:lnTo>
                  <a:close/>
                </a:path>
              </a:pathLst>
            </a:custGeom>
            <a:ln w="8382">
              <a:solidFill>
                <a:srgbClr val="DD1C1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97" name="object 22797"/>
            <p:cNvSpPr/>
            <p:nvPr/>
          </p:nvSpPr>
          <p:spPr>
            <a:xfrm>
              <a:off x="6227419" y="3313937"/>
              <a:ext cx="79375" cy="3175"/>
            </a:xfrm>
            <a:custGeom>
              <a:avLst/>
              <a:gdLst/>
              <a:ahLst/>
              <a:cxnLst/>
              <a:rect l="l" t="t" r="r" b="b"/>
              <a:pathLst>
                <a:path w="79375" h="3175">
                  <a:moveTo>
                    <a:pt x="79248" y="3047"/>
                  </a:moveTo>
                  <a:lnTo>
                    <a:pt x="79248" y="0"/>
                  </a:lnTo>
                  <a:lnTo>
                    <a:pt x="0" y="0"/>
                  </a:lnTo>
                  <a:lnTo>
                    <a:pt x="0" y="3047"/>
                  </a:lnTo>
                  <a:lnTo>
                    <a:pt x="79248" y="3047"/>
                  </a:lnTo>
                  <a:close/>
                </a:path>
              </a:pathLst>
            </a:custGeom>
            <a:solidFill>
              <a:srgbClr val="FF65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98" name="object 22798"/>
            <p:cNvSpPr/>
            <p:nvPr/>
          </p:nvSpPr>
          <p:spPr>
            <a:xfrm>
              <a:off x="6227419" y="3313938"/>
              <a:ext cx="79375" cy="3175"/>
            </a:xfrm>
            <a:custGeom>
              <a:avLst/>
              <a:gdLst/>
              <a:ahLst/>
              <a:cxnLst/>
              <a:rect l="l" t="t" r="r" b="b"/>
              <a:pathLst>
                <a:path w="79375" h="3175">
                  <a:moveTo>
                    <a:pt x="79248" y="3047"/>
                  </a:moveTo>
                  <a:lnTo>
                    <a:pt x="79248" y="0"/>
                  </a:lnTo>
                  <a:lnTo>
                    <a:pt x="0" y="0"/>
                  </a:lnTo>
                  <a:lnTo>
                    <a:pt x="0" y="3047"/>
                  </a:lnTo>
                  <a:lnTo>
                    <a:pt x="79248" y="3047"/>
                  </a:lnTo>
                  <a:close/>
                </a:path>
              </a:pathLst>
            </a:custGeom>
            <a:ln w="8382">
              <a:solidFill>
                <a:srgbClr val="FF65C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99" name="object 22799"/>
            <p:cNvSpPr/>
            <p:nvPr/>
          </p:nvSpPr>
          <p:spPr>
            <a:xfrm>
              <a:off x="6306667" y="3313937"/>
              <a:ext cx="79375" cy="3175"/>
            </a:xfrm>
            <a:custGeom>
              <a:avLst/>
              <a:gdLst/>
              <a:ahLst/>
              <a:cxnLst/>
              <a:rect l="l" t="t" r="r" b="b"/>
              <a:pathLst>
                <a:path w="79375" h="3175">
                  <a:moveTo>
                    <a:pt x="79248" y="3047"/>
                  </a:moveTo>
                  <a:lnTo>
                    <a:pt x="79248" y="0"/>
                  </a:lnTo>
                  <a:lnTo>
                    <a:pt x="0" y="0"/>
                  </a:lnTo>
                  <a:lnTo>
                    <a:pt x="0" y="3047"/>
                  </a:lnTo>
                  <a:lnTo>
                    <a:pt x="79248" y="3047"/>
                  </a:lnTo>
                  <a:close/>
                </a:path>
              </a:pathLst>
            </a:custGeom>
            <a:solidFill>
              <a:srgbClr val="FF65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00" name="object 22800"/>
            <p:cNvSpPr/>
            <p:nvPr/>
          </p:nvSpPr>
          <p:spPr>
            <a:xfrm>
              <a:off x="6306667" y="3313938"/>
              <a:ext cx="79375" cy="3175"/>
            </a:xfrm>
            <a:custGeom>
              <a:avLst/>
              <a:gdLst/>
              <a:ahLst/>
              <a:cxnLst/>
              <a:rect l="l" t="t" r="r" b="b"/>
              <a:pathLst>
                <a:path w="79375" h="3175">
                  <a:moveTo>
                    <a:pt x="79248" y="3047"/>
                  </a:moveTo>
                  <a:lnTo>
                    <a:pt x="79248" y="0"/>
                  </a:lnTo>
                  <a:lnTo>
                    <a:pt x="0" y="0"/>
                  </a:lnTo>
                  <a:lnTo>
                    <a:pt x="0" y="3047"/>
                  </a:lnTo>
                  <a:lnTo>
                    <a:pt x="79248" y="3047"/>
                  </a:lnTo>
                  <a:close/>
                </a:path>
              </a:pathLst>
            </a:custGeom>
            <a:ln w="8382">
              <a:solidFill>
                <a:srgbClr val="FF65C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01" name="object 22801"/>
            <p:cNvSpPr/>
            <p:nvPr/>
          </p:nvSpPr>
          <p:spPr>
            <a:xfrm>
              <a:off x="6293713" y="3303269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4" h="24764">
                  <a:moveTo>
                    <a:pt x="24384" y="19050"/>
                  </a:moveTo>
                  <a:lnTo>
                    <a:pt x="24384" y="12192"/>
                  </a:lnTo>
                  <a:lnTo>
                    <a:pt x="24384" y="5334"/>
                  </a:lnTo>
                  <a:lnTo>
                    <a:pt x="19050" y="0"/>
                  </a:lnTo>
                  <a:lnTo>
                    <a:pt x="5334" y="0"/>
                  </a:lnTo>
                  <a:lnTo>
                    <a:pt x="0" y="5334"/>
                  </a:lnTo>
                  <a:lnTo>
                    <a:pt x="0" y="19050"/>
                  </a:lnTo>
                  <a:lnTo>
                    <a:pt x="5334" y="24384"/>
                  </a:lnTo>
                  <a:lnTo>
                    <a:pt x="19050" y="24384"/>
                  </a:lnTo>
                  <a:lnTo>
                    <a:pt x="24384" y="19050"/>
                  </a:lnTo>
                  <a:close/>
                </a:path>
              </a:pathLst>
            </a:custGeom>
            <a:solidFill>
              <a:srgbClr val="DD1C1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02" name="object 22802"/>
            <p:cNvSpPr/>
            <p:nvPr/>
          </p:nvSpPr>
          <p:spPr>
            <a:xfrm>
              <a:off x="6294475" y="3304031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29" h="24129">
                  <a:moveTo>
                    <a:pt x="23622" y="11429"/>
                  </a:moveTo>
                  <a:lnTo>
                    <a:pt x="23622" y="5333"/>
                  </a:lnTo>
                  <a:lnTo>
                    <a:pt x="18288" y="0"/>
                  </a:lnTo>
                  <a:lnTo>
                    <a:pt x="11430" y="0"/>
                  </a:lnTo>
                  <a:lnTo>
                    <a:pt x="4572" y="0"/>
                  </a:lnTo>
                  <a:lnTo>
                    <a:pt x="0" y="5333"/>
                  </a:lnTo>
                  <a:lnTo>
                    <a:pt x="0" y="11429"/>
                  </a:lnTo>
                  <a:lnTo>
                    <a:pt x="0" y="18287"/>
                  </a:lnTo>
                  <a:lnTo>
                    <a:pt x="4572" y="23621"/>
                  </a:lnTo>
                  <a:lnTo>
                    <a:pt x="11430" y="23621"/>
                  </a:lnTo>
                  <a:lnTo>
                    <a:pt x="18288" y="23621"/>
                  </a:lnTo>
                  <a:lnTo>
                    <a:pt x="23622" y="18287"/>
                  </a:lnTo>
                  <a:lnTo>
                    <a:pt x="23622" y="11429"/>
                  </a:lnTo>
                  <a:close/>
                </a:path>
              </a:pathLst>
            </a:custGeom>
            <a:ln w="8382">
              <a:solidFill>
                <a:srgbClr val="DD1C1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03" name="object 22803"/>
            <p:cNvSpPr/>
            <p:nvPr/>
          </p:nvSpPr>
          <p:spPr>
            <a:xfrm>
              <a:off x="6372961" y="3303269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4" h="24764">
                  <a:moveTo>
                    <a:pt x="24384" y="19050"/>
                  </a:moveTo>
                  <a:lnTo>
                    <a:pt x="24384" y="12192"/>
                  </a:lnTo>
                  <a:lnTo>
                    <a:pt x="24384" y="5334"/>
                  </a:lnTo>
                  <a:lnTo>
                    <a:pt x="19050" y="0"/>
                  </a:lnTo>
                  <a:lnTo>
                    <a:pt x="5334" y="0"/>
                  </a:lnTo>
                  <a:lnTo>
                    <a:pt x="0" y="5334"/>
                  </a:lnTo>
                  <a:lnTo>
                    <a:pt x="0" y="19050"/>
                  </a:lnTo>
                  <a:lnTo>
                    <a:pt x="5334" y="24384"/>
                  </a:lnTo>
                  <a:lnTo>
                    <a:pt x="19050" y="24384"/>
                  </a:lnTo>
                  <a:lnTo>
                    <a:pt x="24384" y="19050"/>
                  </a:lnTo>
                  <a:close/>
                </a:path>
              </a:pathLst>
            </a:custGeom>
            <a:solidFill>
              <a:srgbClr val="DD1C1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04" name="object 22804"/>
            <p:cNvSpPr/>
            <p:nvPr/>
          </p:nvSpPr>
          <p:spPr>
            <a:xfrm>
              <a:off x="6373723" y="3304031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29" h="24129">
                  <a:moveTo>
                    <a:pt x="23622" y="11429"/>
                  </a:moveTo>
                  <a:lnTo>
                    <a:pt x="23622" y="5333"/>
                  </a:lnTo>
                  <a:lnTo>
                    <a:pt x="18288" y="0"/>
                  </a:lnTo>
                  <a:lnTo>
                    <a:pt x="11430" y="0"/>
                  </a:lnTo>
                  <a:lnTo>
                    <a:pt x="4572" y="0"/>
                  </a:lnTo>
                  <a:lnTo>
                    <a:pt x="0" y="5333"/>
                  </a:lnTo>
                  <a:lnTo>
                    <a:pt x="0" y="11429"/>
                  </a:lnTo>
                  <a:lnTo>
                    <a:pt x="0" y="18287"/>
                  </a:lnTo>
                  <a:lnTo>
                    <a:pt x="4572" y="23621"/>
                  </a:lnTo>
                  <a:lnTo>
                    <a:pt x="11430" y="23621"/>
                  </a:lnTo>
                  <a:lnTo>
                    <a:pt x="18288" y="23621"/>
                  </a:lnTo>
                  <a:lnTo>
                    <a:pt x="23622" y="18287"/>
                  </a:lnTo>
                  <a:lnTo>
                    <a:pt x="23622" y="11429"/>
                  </a:lnTo>
                  <a:close/>
                </a:path>
              </a:pathLst>
            </a:custGeom>
            <a:ln w="8382">
              <a:solidFill>
                <a:srgbClr val="DD1C1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05" name="object 22805"/>
            <p:cNvSpPr/>
            <p:nvPr/>
          </p:nvSpPr>
          <p:spPr>
            <a:xfrm>
              <a:off x="6148171" y="3313937"/>
              <a:ext cx="79375" cy="3175"/>
            </a:xfrm>
            <a:custGeom>
              <a:avLst/>
              <a:gdLst/>
              <a:ahLst/>
              <a:cxnLst/>
              <a:rect l="l" t="t" r="r" b="b"/>
              <a:pathLst>
                <a:path w="79375" h="3175">
                  <a:moveTo>
                    <a:pt x="79248" y="3047"/>
                  </a:moveTo>
                  <a:lnTo>
                    <a:pt x="79248" y="0"/>
                  </a:lnTo>
                  <a:lnTo>
                    <a:pt x="0" y="0"/>
                  </a:lnTo>
                  <a:lnTo>
                    <a:pt x="0" y="3047"/>
                  </a:lnTo>
                  <a:lnTo>
                    <a:pt x="79248" y="3047"/>
                  </a:lnTo>
                  <a:close/>
                </a:path>
              </a:pathLst>
            </a:custGeom>
            <a:solidFill>
              <a:srgbClr val="FF65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06" name="object 22806"/>
            <p:cNvSpPr/>
            <p:nvPr/>
          </p:nvSpPr>
          <p:spPr>
            <a:xfrm>
              <a:off x="6148171" y="3313938"/>
              <a:ext cx="79375" cy="3175"/>
            </a:xfrm>
            <a:custGeom>
              <a:avLst/>
              <a:gdLst/>
              <a:ahLst/>
              <a:cxnLst/>
              <a:rect l="l" t="t" r="r" b="b"/>
              <a:pathLst>
                <a:path w="79375" h="3175">
                  <a:moveTo>
                    <a:pt x="79248" y="3047"/>
                  </a:moveTo>
                  <a:lnTo>
                    <a:pt x="79248" y="0"/>
                  </a:lnTo>
                  <a:lnTo>
                    <a:pt x="0" y="0"/>
                  </a:lnTo>
                  <a:lnTo>
                    <a:pt x="0" y="3047"/>
                  </a:lnTo>
                  <a:lnTo>
                    <a:pt x="79248" y="3047"/>
                  </a:lnTo>
                  <a:close/>
                </a:path>
              </a:pathLst>
            </a:custGeom>
            <a:ln w="8382">
              <a:solidFill>
                <a:srgbClr val="FF65C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07" name="object 22807"/>
            <p:cNvSpPr/>
            <p:nvPr/>
          </p:nvSpPr>
          <p:spPr>
            <a:xfrm>
              <a:off x="6135217" y="3303269"/>
              <a:ext cx="25400" cy="24765"/>
            </a:xfrm>
            <a:custGeom>
              <a:avLst/>
              <a:gdLst/>
              <a:ahLst/>
              <a:cxnLst/>
              <a:rect l="l" t="t" r="r" b="b"/>
              <a:pathLst>
                <a:path w="25400" h="24764">
                  <a:moveTo>
                    <a:pt x="25146" y="19050"/>
                  </a:moveTo>
                  <a:lnTo>
                    <a:pt x="25146" y="12192"/>
                  </a:lnTo>
                  <a:lnTo>
                    <a:pt x="25146" y="5334"/>
                  </a:lnTo>
                  <a:lnTo>
                    <a:pt x="19812" y="0"/>
                  </a:lnTo>
                  <a:lnTo>
                    <a:pt x="6096" y="0"/>
                  </a:lnTo>
                  <a:lnTo>
                    <a:pt x="0" y="5334"/>
                  </a:lnTo>
                  <a:lnTo>
                    <a:pt x="0" y="19050"/>
                  </a:lnTo>
                  <a:lnTo>
                    <a:pt x="6096" y="24384"/>
                  </a:lnTo>
                  <a:lnTo>
                    <a:pt x="19812" y="24384"/>
                  </a:lnTo>
                  <a:lnTo>
                    <a:pt x="25146" y="19050"/>
                  </a:lnTo>
                  <a:close/>
                </a:path>
              </a:pathLst>
            </a:custGeom>
            <a:solidFill>
              <a:srgbClr val="DD1C1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08" name="object 22808"/>
            <p:cNvSpPr/>
            <p:nvPr/>
          </p:nvSpPr>
          <p:spPr>
            <a:xfrm>
              <a:off x="6135979" y="3304031"/>
              <a:ext cx="24765" cy="24130"/>
            </a:xfrm>
            <a:custGeom>
              <a:avLst/>
              <a:gdLst/>
              <a:ahLst/>
              <a:cxnLst/>
              <a:rect l="l" t="t" r="r" b="b"/>
              <a:pathLst>
                <a:path w="24764" h="24129">
                  <a:moveTo>
                    <a:pt x="24384" y="11429"/>
                  </a:moveTo>
                  <a:lnTo>
                    <a:pt x="24384" y="5333"/>
                  </a:lnTo>
                  <a:lnTo>
                    <a:pt x="18288" y="0"/>
                  </a:lnTo>
                  <a:lnTo>
                    <a:pt x="12192" y="0"/>
                  </a:lnTo>
                  <a:lnTo>
                    <a:pt x="5334" y="0"/>
                  </a:lnTo>
                  <a:lnTo>
                    <a:pt x="0" y="5333"/>
                  </a:lnTo>
                  <a:lnTo>
                    <a:pt x="0" y="11429"/>
                  </a:lnTo>
                  <a:lnTo>
                    <a:pt x="0" y="18287"/>
                  </a:lnTo>
                  <a:lnTo>
                    <a:pt x="5334" y="23621"/>
                  </a:lnTo>
                  <a:lnTo>
                    <a:pt x="12192" y="23621"/>
                  </a:lnTo>
                  <a:lnTo>
                    <a:pt x="18288" y="23621"/>
                  </a:lnTo>
                  <a:lnTo>
                    <a:pt x="24384" y="18287"/>
                  </a:lnTo>
                  <a:lnTo>
                    <a:pt x="24384" y="11429"/>
                  </a:lnTo>
                  <a:close/>
                </a:path>
              </a:pathLst>
            </a:custGeom>
            <a:ln w="8382">
              <a:solidFill>
                <a:srgbClr val="DD1C1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09" name="object 22809"/>
            <p:cNvSpPr/>
            <p:nvPr/>
          </p:nvSpPr>
          <p:spPr>
            <a:xfrm>
              <a:off x="6214465" y="3303269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4" h="24764">
                  <a:moveTo>
                    <a:pt x="24384" y="19050"/>
                  </a:moveTo>
                  <a:lnTo>
                    <a:pt x="24384" y="12192"/>
                  </a:lnTo>
                  <a:lnTo>
                    <a:pt x="24384" y="5334"/>
                  </a:lnTo>
                  <a:lnTo>
                    <a:pt x="19050" y="0"/>
                  </a:lnTo>
                  <a:lnTo>
                    <a:pt x="5334" y="0"/>
                  </a:lnTo>
                  <a:lnTo>
                    <a:pt x="0" y="5334"/>
                  </a:lnTo>
                  <a:lnTo>
                    <a:pt x="0" y="19050"/>
                  </a:lnTo>
                  <a:lnTo>
                    <a:pt x="5334" y="24384"/>
                  </a:lnTo>
                  <a:lnTo>
                    <a:pt x="19050" y="24384"/>
                  </a:lnTo>
                  <a:lnTo>
                    <a:pt x="24384" y="19050"/>
                  </a:lnTo>
                  <a:close/>
                </a:path>
              </a:pathLst>
            </a:custGeom>
            <a:solidFill>
              <a:srgbClr val="DD1C1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10" name="object 22810"/>
            <p:cNvSpPr/>
            <p:nvPr/>
          </p:nvSpPr>
          <p:spPr>
            <a:xfrm>
              <a:off x="6215227" y="3304031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29" h="24129">
                  <a:moveTo>
                    <a:pt x="23622" y="11429"/>
                  </a:moveTo>
                  <a:lnTo>
                    <a:pt x="23622" y="5333"/>
                  </a:lnTo>
                  <a:lnTo>
                    <a:pt x="18288" y="0"/>
                  </a:lnTo>
                  <a:lnTo>
                    <a:pt x="11430" y="0"/>
                  </a:lnTo>
                  <a:lnTo>
                    <a:pt x="4572" y="0"/>
                  </a:lnTo>
                  <a:lnTo>
                    <a:pt x="0" y="5333"/>
                  </a:lnTo>
                  <a:lnTo>
                    <a:pt x="0" y="11429"/>
                  </a:lnTo>
                  <a:lnTo>
                    <a:pt x="0" y="18287"/>
                  </a:lnTo>
                  <a:lnTo>
                    <a:pt x="4572" y="23621"/>
                  </a:lnTo>
                  <a:lnTo>
                    <a:pt x="11430" y="23621"/>
                  </a:lnTo>
                  <a:lnTo>
                    <a:pt x="18288" y="23621"/>
                  </a:lnTo>
                  <a:lnTo>
                    <a:pt x="23622" y="18287"/>
                  </a:lnTo>
                  <a:lnTo>
                    <a:pt x="23622" y="11429"/>
                  </a:lnTo>
                  <a:close/>
                </a:path>
              </a:pathLst>
            </a:custGeom>
            <a:ln w="8382">
              <a:solidFill>
                <a:srgbClr val="DD1C1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11" name="object 22811"/>
            <p:cNvSpPr/>
            <p:nvPr/>
          </p:nvSpPr>
          <p:spPr>
            <a:xfrm>
              <a:off x="6470497" y="3366515"/>
              <a:ext cx="85090" cy="85725"/>
            </a:xfrm>
            <a:custGeom>
              <a:avLst/>
              <a:gdLst/>
              <a:ahLst/>
              <a:cxnLst/>
              <a:rect l="l" t="t" r="r" b="b"/>
              <a:pathLst>
                <a:path w="85090" h="85725">
                  <a:moveTo>
                    <a:pt x="84581" y="51054"/>
                  </a:moveTo>
                  <a:lnTo>
                    <a:pt x="33527" y="0"/>
                  </a:lnTo>
                  <a:lnTo>
                    <a:pt x="0" y="34290"/>
                  </a:lnTo>
                  <a:lnTo>
                    <a:pt x="50291" y="85344"/>
                  </a:lnTo>
                  <a:lnTo>
                    <a:pt x="84581" y="51054"/>
                  </a:lnTo>
                  <a:close/>
                </a:path>
              </a:pathLst>
            </a:custGeom>
            <a:solidFill>
              <a:srgbClr val="F7EEE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12" name="object 22812"/>
            <p:cNvSpPr/>
            <p:nvPr/>
          </p:nvSpPr>
          <p:spPr>
            <a:xfrm>
              <a:off x="6470497" y="3366515"/>
              <a:ext cx="85090" cy="85725"/>
            </a:xfrm>
            <a:custGeom>
              <a:avLst/>
              <a:gdLst/>
              <a:ahLst/>
              <a:cxnLst/>
              <a:rect l="l" t="t" r="r" b="b"/>
              <a:pathLst>
                <a:path w="85090" h="85725">
                  <a:moveTo>
                    <a:pt x="50291" y="85344"/>
                  </a:moveTo>
                  <a:lnTo>
                    <a:pt x="0" y="34290"/>
                  </a:lnTo>
                  <a:lnTo>
                    <a:pt x="33527" y="0"/>
                  </a:lnTo>
                  <a:lnTo>
                    <a:pt x="84581" y="51054"/>
                  </a:lnTo>
                  <a:lnTo>
                    <a:pt x="50291" y="85344"/>
                  </a:lnTo>
                </a:path>
              </a:pathLst>
            </a:custGeom>
            <a:ln w="838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13" name="object 22813"/>
            <p:cNvSpPr/>
            <p:nvPr/>
          </p:nvSpPr>
          <p:spPr>
            <a:xfrm>
              <a:off x="6032347" y="3374897"/>
              <a:ext cx="68580" cy="67945"/>
            </a:xfrm>
            <a:custGeom>
              <a:avLst/>
              <a:gdLst/>
              <a:ahLst/>
              <a:cxnLst/>
              <a:rect l="l" t="t" r="r" b="b"/>
              <a:pathLst>
                <a:path w="68579" h="67945">
                  <a:moveTo>
                    <a:pt x="68580" y="34290"/>
                  </a:moveTo>
                  <a:lnTo>
                    <a:pt x="34290" y="0"/>
                  </a:lnTo>
                  <a:lnTo>
                    <a:pt x="0" y="34290"/>
                  </a:lnTo>
                  <a:lnTo>
                    <a:pt x="34290" y="67818"/>
                  </a:lnTo>
                  <a:lnTo>
                    <a:pt x="68580" y="34290"/>
                  </a:lnTo>
                  <a:close/>
                </a:path>
              </a:pathLst>
            </a:custGeom>
            <a:solidFill>
              <a:srgbClr val="F7EEE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14" name="object 22814"/>
            <p:cNvSpPr/>
            <p:nvPr/>
          </p:nvSpPr>
          <p:spPr>
            <a:xfrm>
              <a:off x="6032347" y="3374897"/>
              <a:ext cx="68580" cy="67945"/>
            </a:xfrm>
            <a:custGeom>
              <a:avLst/>
              <a:gdLst/>
              <a:ahLst/>
              <a:cxnLst/>
              <a:rect l="l" t="t" r="r" b="b"/>
              <a:pathLst>
                <a:path w="68579" h="67945">
                  <a:moveTo>
                    <a:pt x="0" y="34290"/>
                  </a:moveTo>
                  <a:lnTo>
                    <a:pt x="34290" y="0"/>
                  </a:lnTo>
                  <a:lnTo>
                    <a:pt x="68580" y="34290"/>
                  </a:lnTo>
                  <a:lnTo>
                    <a:pt x="34290" y="67818"/>
                  </a:lnTo>
                  <a:lnTo>
                    <a:pt x="0" y="34290"/>
                  </a:lnTo>
                </a:path>
              </a:pathLst>
            </a:custGeom>
            <a:ln w="838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15" name="object 22815"/>
            <p:cNvSpPr/>
            <p:nvPr/>
          </p:nvSpPr>
          <p:spPr>
            <a:xfrm>
              <a:off x="5971387" y="3451097"/>
              <a:ext cx="170815" cy="56515"/>
            </a:xfrm>
            <a:custGeom>
              <a:avLst/>
              <a:gdLst/>
              <a:ahLst/>
              <a:cxnLst/>
              <a:rect l="l" t="t" r="r" b="b"/>
              <a:pathLst>
                <a:path w="170814" h="56514">
                  <a:moveTo>
                    <a:pt x="170687" y="56387"/>
                  </a:moveTo>
                  <a:lnTo>
                    <a:pt x="170687" y="0"/>
                  </a:lnTo>
                  <a:lnTo>
                    <a:pt x="0" y="0"/>
                  </a:lnTo>
                  <a:lnTo>
                    <a:pt x="0" y="56387"/>
                  </a:lnTo>
                  <a:lnTo>
                    <a:pt x="170687" y="5638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2816" name="object 22816"/>
          <p:cNvGrpSpPr/>
          <p:nvPr/>
        </p:nvGrpSpPr>
        <p:grpSpPr>
          <a:xfrm>
            <a:off x="8415901" y="6036722"/>
            <a:ext cx="3731831" cy="818832"/>
            <a:chOff x="6696176" y="5895721"/>
            <a:chExt cx="2969260" cy="651510"/>
          </a:xfrm>
        </p:grpSpPr>
        <p:sp>
          <p:nvSpPr>
            <p:cNvPr id="22817" name="object 22817"/>
            <p:cNvSpPr/>
            <p:nvPr/>
          </p:nvSpPr>
          <p:spPr>
            <a:xfrm>
              <a:off x="8140801" y="5900166"/>
              <a:ext cx="240029" cy="240029"/>
            </a:xfrm>
            <a:custGeom>
              <a:avLst/>
              <a:gdLst/>
              <a:ahLst/>
              <a:cxnLst/>
              <a:rect l="l" t="t" r="r" b="b"/>
              <a:pathLst>
                <a:path w="240029" h="240029">
                  <a:moveTo>
                    <a:pt x="240029" y="240029"/>
                  </a:moveTo>
                  <a:lnTo>
                    <a:pt x="240029" y="0"/>
                  </a:lnTo>
                  <a:lnTo>
                    <a:pt x="0" y="0"/>
                  </a:lnTo>
                  <a:lnTo>
                    <a:pt x="0" y="240029"/>
                  </a:lnTo>
                  <a:lnTo>
                    <a:pt x="240029" y="240029"/>
                  </a:lnTo>
                  <a:close/>
                </a:path>
              </a:pathLst>
            </a:custGeom>
            <a:solidFill>
              <a:srgbClr val="E4FFE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18" name="object 22818"/>
            <p:cNvSpPr/>
            <p:nvPr/>
          </p:nvSpPr>
          <p:spPr>
            <a:xfrm>
              <a:off x="8140801" y="5900166"/>
              <a:ext cx="240029" cy="240029"/>
            </a:xfrm>
            <a:custGeom>
              <a:avLst/>
              <a:gdLst/>
              <a:ahLst/>
              <a:cxnLst/>
              <a:rect l="l" t="t" r="r" b="b"/>
              <a:pathLst>
                <a:path w="240029" h="240029">
                  <a:moveTo>
                    <a:pt x="240029" y="240029"/>
                  </a:moveTo>
                  <a:lnTo>
                    <a:pt x="240029" y="0"/>
                  </a:lnTo>
                  <a:lnTo>
                    <a:pt x="0" y="0"/>
                  </a:lnTo>
                  <a:lnTo>
                    <a:pt x="0" y="240029"/>
                  </a:lnTo>
                  <a:lnTo>
                    <a:pt x="240029" y="240029"/>
                  </a:lnTo>
                  <a:close/>
                </a:path>
              </a:pathLst>
            </a:custGeom>
            <a:ln w="8382">
              <a:solidFill>
                <a:srgbClr val="1CDD1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19" name="object 22819"/>
            <p:cNvSpPr/>
            <p:nvPr/>
          </p:nvSpPr>
          <p:spPr>
            <a:xfrm>
              <a:off x="7180681" y="6303264"/>
              <a:ext cx="240029" cy="239395"/>
            </a:xfrm>
            <a:custGeom>
              <a:avLst/>
              <a:gdLst/>
              <a:ahLst/>
              <a:cxnLst/>
              <a:rect l="l" t="t" r="r" b="b"/>
              <a:pathLst>
                <a:path w="240029" h="239395">
                  <a:moveTo>
                    <a:pt x="240029" y="239268"/>
                  </a:moveTo>
                  <a:lnTo>
                    <a:pt x="240029" y="0"/>
                  </a:lnTo>
                  <a:lnTo>
                    <a:pt x="0" y="0"/>
                  </a:lnTo>
                  <a:lnTo>
                    <a:pt x="0" y="239268"/>
                  </a:lnTo>
                  <a:lnTo>
                    <a:pt x="240029" y="239268"/>
                  </a:lnTo>
                  <a:close/>
                </a:path>
              </a:pathLst>
            </a:custGeom>
            <a:solidFill>
              <a:srgbClr val="E4FFE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20" name="object 22820"/>
            <p:cNvSpPr/>
            <p:nvPr/>
          </p:nvSpPr>
          <p:spPr>
            <a:xfrm>
              <a:off x="7180681" y="6303264"/>
              <a:ext cx="240029" cy="239395"/>
            </a:xfrm>
            <a:custGeom>
              <a:avLst/>
              <a:gdLst/>
              <a:ahLst/>
              <a:cxnLst/>
              <a:rect l="l" t="t" r="r" b="b"/>
              <a:pathLst>
                <a:path w="240029" h="239395">
                  <a:moveTo>
                    <a:pt x="240029" y="239268"/>
                  </a:moveTo>
                  <a:lnTo>
                    <a:pt x="240029" y="0"/>
                  </a:lnTo>
                  <a:lnTo>
                    <a:pt x="0" y="0"/>
                  </a:lnTo>
                  <a:lnTo>
                    <a:pt x="0" y="239268"/>
                  </a:lnTo>
                  <a:lnTo>
                    <a:pt x="240029" y="239268"/>
                  </a:lnTo>
                  <a:close/>
                </a:path>
              </a:pathLst>
            </a:custGeom>
            <a:ln w="8382">
              <a:solidFill>
                <a:srgbClr val="1CDD1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21" name="object 22821"/>
            <p:cNvSpPr/>
            <p:nvPr/>
          </p:nvSpPr>
          <p:spPr>
            <a:xfrm>
              <a:off x="7420711" y="6303264"/>
              <a:ext cx="240029" cy="239395"/>
            </a:xfrm>
            <a:custGeom>
              <a:avLst/>
              <a:gdLst/>
              <a:ahLst/>
              <a:cxnLst/>
              <a:rect l="l" t="t" r="r" b="b"/>
              <a:pathLst>
                <a:path w="240029" h="239395">
                  <a:moveTo>
                    <a:pt x="240029" y="239268"/>
                  </a:moveTo>
                  <a:lnTo>
                    <a:pt x="240029" y="0"/>
                  </a:lnTo>
                  <a:lnTo>
                    <a:pt x="0" y="0"/>
                  </a:lnTo>
                  <a:lnTo>
                    <a:pt x="0" y="239268"/>
                  </a:lnTo>
                  <a:lnTo>
                    <a:pt x="240029" y="239268"/>
                  </a:lnTo>
                  <a:close/>
                </a:path>
              </a:pathLst>
            </a:custGeom>
            <a:solidFill>
              <a:srgbClr val="E4FFE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22" name="object 22822"/>
            <p:cNvSpPr/>
            <p:nvPr/>
          </p:nvSpPr>
          <p:spPr>
            <a:xfrm>
              <a:off x="7420711" y="6303264"/>
              <a:ext cx="240029" cy="239395"/>
            </a:xfrm>
            <a:custGeom>
              <a:avLst/>
              <a:gdLst/>
              <a:ahLst/>
              <a:cxnLst/>
              <a:rect l="l" t="t" r="r" b="b"/>
              <a:pathLst>
                <a:path w="240029" h="239395">
                  <a:moveTo>
                    <a:pt x="240029" y="239268"/>
                  </a:moveTo>
                  <a:lnTo>
                    <a:pt x="240029" y="0"/>
                  </a:lnTo>
                  <a:lnTo>
                    <a:pt x="0" y="0"/>
                  </a:lnTo>
                  <a:lnTo>
                    <a:pt x="0" y="239268"/>
                  </a:lnTo>
                  <a:lnTo>
                    <a:pt x="240029" y="239268"/>
                  </a:lnTo>
                  <a:close/>
                </a:path>
              </a:pathLst>
            </a:custGeom>
            <a:ln w="8382">
              <a:solidFill>
                <a:srgbClr val="1CDD1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23" name="object 22823"/>
            <p:cNvSpPr/>
            <p:nvPr/>
          </p:nvSpPr>
          <p:spPr>
            <a:xfrm>
              <a:off x="7660741" y="6303264"/>
              <a:ext cx="240029" cy="239395"/>
            </a:xfrm>
            <a:custGeom>
              <a:avLst/>
              <a:gdLst/>
              <a:ahLst/>
              <a:cxnLst/>
              <a:rect l="l" t="t" r="r" b="b"/>
              <a:pathLst>
                <a:path w="240029" h="239395">
                  <a:moveTo>
                    <a:pt x="240029" y="239268"/>
                  </a:moveTo>
                  <a:lnTo>
                    <a:pt x="240029" y="0"/>
                  </a:lnTo>
                  <a:lnTo>
                    <a:pt x="0" y="0"/>
                  </a:lnTo>
                  <a:lnTo>
                    <a:pt x="0" y="239268"/>
                  </a:lnTo>
                  <a:lnTo>
                    <a:pt x="240029" y="239268"/>
                  </a:lnTo>
                  <a:close/>
                </a:path>
              </a:pathLst>
            </a:custGeom>
            <a:solidFill>
              <a:srgbClr val="E4FFE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24" name="object 22824"/>
            <p:cNvSpPr/>
            <p:nvPr/>
          </p:nvSpPr>
          <p:spPr>
            <a:xfrm>
              <a:off x="7660741" y="6303264"/>
              <a:ext cx="240029" cy="239395"/>
            </a:xfrm>
            <a:custGeom>
              <a:avLst/>
              <a:gdLst/>
              <a:ahLst/>
              <a:cxnLst/>
              <a:rect l="l" t="t" r="r" b="b"/>
              <a:pathLst>
                <a:path w="240029" h="239395">
                  <a:moveTo>
                    <a:pt x="240029" y="239268"/>
                  </a:moveTo>
                  <a:lnTo>
                    <a:pt x="240029" y="0"/>
                  </a:lnTo>
                  <a:lnTo>
                    <a:pt x="0" y="0"/>
                  </a:lnTo>
                  <a:lnTo>
                    <a:pt x="0" y="239268"/>
                  </a:lnTo>
                  <a:lnTo>
                    <a:pt x="240029" y="239268"/>
                  </a:lnTo>
                  <a:close/>
                </a:path>
              </a:pathLst>
            </a:custGeom>
            <a:ln w="8382">
              <a:solidFill>
                <a:srgbClr val="1CDD1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25" name="object 22825"/>
            <p:cNvSpPr/>
            <p:nvPr/>
          </p:nvSpPr>
          <p:spPr>
            <a:xfrm>
              <a:off x="7900771" y="6303264"/>
              <a:ext cx="240029" cy="239395"/>
            </a:xfrm>
            <a:custGeom>
              <a:avLst/>
              <a:gdLst/>
              <a:ahLst/>
              <a:cxnLst/>
              <a:rect l="l" t="t" r="r" b="b"/>
              <a:pathLst>
                <a:path w="240029" h="239395">
                  <a:moveTo>
                    <a:pt x="240029" y="239268"/>
                  </a:moveTo>
                  <a:lnTo>
                    <a:pt x="240029" y="0"/>
                  </a:lnTo>
                  <a:lnTo>
                    <a:pt x="0" y="0"/>
                  </a:lnTo>
                  <a:lnTo>
                    <a:pt x="0" y="239268"/>
                  </a:lnTo>
                  <a:lnTo>
                    <a:pt x="240029" y="239268"/>
                  </a:lnTo>
                  <a:close/>
                </a:path>
              </a:pathLst>
            </a:custGeom>
            <a:solidFill>
              <a:srgbClr val="E4FFE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26" name="object 22826"/>
            <p:cNvSpPr/>
            <p:nvPr/>
          </p:nvSpPr>
          <p:spPr>
            <a:xfrm>
              <a:off x="7900771" y="6303264"/>
              <a:ext cx="240029" cy="239395"/>
            </a:xfrm>
            <a:custGeom>
              <a:avLst/>
              <a:gdLst/>
              <a:ahLst/>
              <a:cxnLst/>
              <a:rect l="l" t="t" r="r" b="b"/>
              <a:pathLst>
                <a:path w="240029" h="239395">
                  <a:moveTo>
                    <a:pt x="240029" y="239268"/>
                  </a:moveTo>
                  <a:lnTo>
                    <a:pt x="240029" y="0"/>
                  </a:lnTo>
                  <a:lnTo>
                    <a:pt x="0" y="0"/>
                  </a:lnTo>
                  <a:lnTo>
                    <a:pt x="0" y="239268"/>
                  </a:lnTo>
                  <a:lnTo>
                    <a:pt x="240029" y="239268"/>
                  </a:lnTo>
                  <a:close/>
                </a:path>
              </a:pathLst>
            </a:custGeom>
            <a:ln w="8382">
              <a:solidFill>
                <a:srgbClr val="1CDD1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27" name="object 22827"/>
            <p:cNvSpPr/>
            <p:nvPr/>
          </p:nvSpPr>
          <p:spPr>
            <a:xfrm>
              <a:off x="8140801" y="6303264"/>
              <a:ext cx="240029" cy="239395"/>
            </a:xfrm>
            <a:custGeom>
              <a:avLst/>
              <a:gdLst/>
              <a:ahLst/>
              <a:cxnLst/>
              <a:rect l="l" t="t" r="r" b="b"/>
              <a:pathLst>
                <a:path w="240029" h="239395">
                  <a:moveTo>
                    <a:pt x="240029" y="239268"/>
                  </a:moveTo>
                  <a:lnTo>
                    <a:pt x="240029" y="0"/>
                  </a:lnTo>
                  <a:lnTo>
                    <a:pt x="0" y="0"/>
                  </a:lnTo>
                  <a:lnTo>
                    <a:pt x="0" y="239268"/>
                  </a:lnTo>
                  <a:lnTo>
                    <a:pt x="240029" y="239268"/>
                  </a:lnTo>
                  <a:close/>
                </a:path>
              </a:pathLst>
            </a:custGeom>
            <a:solidFill>
              <a:srgbClr val="E4FFE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28" name="object 22828"/>
            <p:cNvSpPr/>
            <p:nvPr/>
          </p:nvSpPr>
          <p:spPr>
            <a:xfrm>
              <a:off x="8140801" y="6303264"/>
              <a:ext cx="240029" cy="239395"/>
            </a:xfrm>
            <a:custGeom>
              <a:avLst/>
              <a:gdLst/>
              <a:ahLst/>
              <a:cxnLst/>
              <a:rect l="l" t="t" r="r" b="b"/>
              <a:pathLst>
                <a:path w="240029" h="239395">
                  <a:moveTo>
                    <a:pt x="240029" y="239268"/>
                  </a:moveTo>
                  <a:lnTo>
                    <a:pt x="240029" y="0"/>
                  </a:lnTo>
                  <a:lnTo>
                    <a:pt x="0" y="0"/>
                  </a:lnTo>
                  <a:lnTo>
                    <a:pt x="0" y="239268"/>
                  </a:lnTo>
                  <a:lnTo>
                    <a:pt x="240029" y="239268"/>
                  </a:lnTo>
                  <a:close/>
                </a:path>
              </a:pathLst>
            </a:custGeom>
            <a:ln w="8382">
              <a:solidFill>
                <a:srgbClr val="1CDD1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29" name="object 22829"/>
            <p:cNvSpPr/>
            <p:nvPr/>
          </p:nvSpPr>
          <p:spPr>
            <a:xfrm>
              <a:off x="8380831" y="6303264"/>
              <a:ext cx="240029" cy="239395"/>
            </a:xfrm>
            <a:custGeom>
              <a:avLst/>
              <a:gdLst/>
              <a:ahLst/>
              <a:cxnLst/>
              <a:rect l="l" t="t" r="r" b="b"/>
              <a:pathLst>
                <a:path w="240029" h="239395">
                  <a:moveTo>
                    <a:pt x="240029" y="239268"/>
                  </a:moveTo>
                  <a:lnTo>
                    <a:pt x="240029" y="0"/>
                  </a:lnTo>
                  <a:lnTo>
                    <a:pt x="0" y="0"/>
                  </a:lnTo>
                  <a:lnTo>
                    <a:pt x="0" y="239268"/>
                  </a:lnTo>
                  <a:lnTo>
                    <a:pt x="240029" y="239268"/>
                  </a:lnTo>
                  <a:close/>
                </a:path>
              </a:pathLst>
            </a:custGeom>
            <a:solidFill>
              <a:srgbClr val="E4FFE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30" name="object 22830"/>
            <p:cNvSpPr/>
            <p:nvPr/>
          </p:nvSpPr>
          <p:spPr>
            <a:xfrm>
              <a:off x="8380831" y="6303264"/>
              <a:ext cx="240029" cy="239395"/>
            </a:xfrm>
            <a:custGeom>
              <a:avLst/>
              <a:gdLst/>
              <a:ahLst/>
              <a:cxnLst/>
              <a:rect l="l" t="t" r="r" b="b"/>
              <a:pathLst>
                <a:path w="240029" h="239395">
                  <a:moveTo>
                    <a:pt x="240029" y="239268"/>
                  </a:moveTo>
                  <a:lnTo>
                    <a:pt x="240029" y="0"/>
                  </a:lnTo>
                  <a:lnTo>
                    <a:pt x="0" y="0"/>
                  </a:lnTo>
                  <a:lnTo>
                    <a:pt x="0" y="239268"/>
                  </a:lnTo>
                  <a:lnTo>
                    <a:pt x="240029" y="239268"/>
                  </a:lnTo>
                  <a:close/>
                </a:path>
              </a:pathLst>
            </a:custGeom>
            <a:ln w="8382">
              <a:solidFill>
                <a:srgbClr val="1CDD1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31" name="object 22831"/>
            <p:cNvSpPr/>
            <p:nvPr/>
          </p:nvSpPr>
          <p:spPr>
            <a:xfrm>
              <a:off x="8620861" y="6303264"/>
              <a:ext cx="240029" cy="239395"/>
            </a:xfrm>
            <a:custGeom>
              <a:avLst/>
              <a:gdLst/>
              <a:ahLst/>
              <a:cxnLst/>
              <a:rect l="l" t="t" r="r" b="b"/>
              <a:pathLst>
                <a:path w="240029" h="239395">
                  <a:moveTo>
                    <a:pt x="240029" y="239268"/>
                  </a:moveTo>
                  <a:lnTo>
                    <a:pt x="240029" y="0"/>
                  </a:lnTo>
                  <a:lnTo>
                    <a:pt x="0" y="0"/>
                  </a:lnTo>
                  <a:lnTo>
                    <a:pt x="0" y="239268"/>
                  </a:lnTo>
                  <a:lnTo>
                    <a:pt x="240029" y="239268"/>
                  </a:lnTo>
                  <a:close/>
                </a:path>
              </a:pathLst>
            </a:custGeom>
            <a:solidFill>
              <a:srgbClr val="E4FFE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32" name="object 22832"/>
            <p:cNvSpPr/>
            <p:nvPr/>
          </p:nvSpPr>
          <p:spPr>
            <a:xfrm>
              <a:off x="8620861" y="6303264"/>
              <a:ext cx="240029" cy="239395"/>
            </a:xfrm>
            <a:custGeom>
              <a:avLst/>
              <a:gdLst/>
              <a:ahLst/>
              <a:cxnLst/>
              <a:rect l="l" t="t" r="r" b="b"/>
              <a:pathLst>
                <a:path w="240029" h="239395">
                  <a:moveTo>
                    <a:pt x="240029" y="239268"/>
                  </a:moveTo>
                  <a:lnTo>
                    <a:pt x="240029" y="0"/>
                  </a:lnTo>
                  <a:lnTo>
                    <a:pt x="0" y="0"/>
                  </a:lnTo>
                  <a:lnTo>
                    <a:pt x="0" y="239268"/>
                  </a:lnTo>
                  <a:lnTo>
                    <a:pt x="240029" y="239268"/>
                  </a:lnTo>
                  <a:close/>
                </a:path>
              </a:pathLst>
            </a:custGeom>
            <a:ln w="8382">
              <a:solidFill>
                <a:srgbClr val="1CDD1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33" name="object 22833"/>
            <p:cNvSpPr/>
            <p:nvPr/>
          </p:nvSpPr>
          <p:spPr>
            <a:xfrm>
              <a:off x="6940651" y="6303264"/>
              <a:ext cx="240029" cy="239395"/>
            </a:xfrm>
            <a:custGeom>
              <a:avLst/>
              <a:gdLst/>
              <a:ahLst/>
              <a:cxnLst/>
              <a:rect l="l" t="t" r="r" b="b"/>
              <a:pathLst>
                <a:path w="240029" h="239395">
                  <a:moveTo>
                    <a:pt x="240029" y="239268"/>
                  </a:moveTo>
                  <a:lnTo>
                    <a:pt x="240029" y="0"/>
                  </a:lnTo>
                  <a:lnTo>
                    <a:pt x="0" y="0"/>
                  </a:lnTo>
                  <a:lnTo>
                    <a:pt x="0" y="239268"/>
                  </a:lnTo>
                  <a:lnTo>
                    <a:pt x="240029" y="239268"/>
                  </a:lnTo>
                  <a:close/>
                </a:path>
              </a:pathLst>
            </a:custGeom>
            <a:solidFill>
              <a:srgbClr val="E4FFE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34" name="object 22834"/>
            <p:cNvSpPr/>
            <p:nvPr/>
          </p:nvSpPr>
          <p:spPr>
            <a:xfrm>
              <a:off x="6940651" y="6303264"/>
              <a:ext cx="240029" cy="239395"/>
            </a:xfrm>
            <a:custGeom>
              <a:avLst/>
              <a:gdLst/>
              <a:ahLst/>
              <a:cxnLst/>
              <a:rect l="l" t="t" r="r" b="b"/>
              <a:pathLst>
                <a:path w="240029" h="239395">
                  <a:moveTo>
                    <a:pt x="240029" y="239268"/>
                  </a:moveTo>
                  <a:lnTo>
                    <a:pt x="240029" y="0"/>
                  </a:lnTo>
                  <a:lnTo>
                    <a:pt x="0" y="0"/>
                  </a:lnTo>
                  <a:lnTo>
                    <a:pt x="0" y="239268"/>
                  </a:lnTo>
                  <a:lnTo>
                    <a:pt x="240029" y="239268"/>
                  </a:lnTo>
                  <a:close/>
                </a:path>
              </a:pathLst>
            </a:custGeom>
            <a:ln w="8382">
              <a:solidFill>
                <a:srgbClr val="1CDD1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35" name="object 22835"/>
            <p:cNvSpPr/>
            <p:nvPr/>
          </p:nvSpPr>
          <p:spPr>
            <a:xfrm>
              <a:off x="6700621" y="6303264"/>
              <a:ext cx="240029" cy="239395"/>
            </a:xfrm>
            <a:custGeom>
              <a:avLst/>
              <a:gdLst/>
              <a:ahLst/>
              <a:cxnLst/>
              <a:rect l="l" t="t" r="r" b="b"/>
              <a:pathLst>
                <a:path w="240029" h="239395">
                  <a:moveTo>
                    <a:pt x="240029" y="239268"/>
                  </a:moveTo>
                  <a:lnTo>
                    <a:pt x="240029" y="0"/>
                  </a:lnTo>
                  <a:lnTo>
                    <a:pt x="0" y="0"/>
                  </a:lnTo>
                  <a:lnTo>
                    <a:pt x="0" y="239268"/>
                  </a:lnTo>
                  <a:lnTo>
                    <a:pt x="240029" y="239268"/>
                  </a:lnTo>
                  <a:close/>
                </a:path>
              </a:pathLst>
            </a:custGeom>
            <a:solidFill>
              <a:srgbClr val="E4FFE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36" name="object 22836"/>
            <p:cNvSpPr/>
            <p:nvPr/>
          </p:nvSpPr>
          <p:spPr>
            <a:xfrm>
              <a:off x="6700621" y="6303264"/>
              <a:ext cx="240029" cy="239395"/>
            </a:xfrm>
            <a:custGeom>
              <a:avLst/>
              <a:gdLst/>
              <a:ahLst/>
              <a:cxnLst/>
              <a:rect l="l" t="t" r="r" b="b"/>
              <a:pathLst>
                <a:path w="240029" h="239395">
                  <a:moveTo>
                    <a:pt x="240029" y="239268"/>
                  </a:moveTo>
                  <a:lnTo>
                    <a:pt x="240029" y="0"/>
                  </a:lnTo>
                  <a:lnTo>
                    <a:pt x="0" y="0"/>
                  </a:lnTo>
                  <a:lnTo>
                    <a:pt x="0" y="239268"/>
                  </a:lnTo>
                  <a:lnTo>
                    <a:pt x="240029" y="239268"/>
                  </a:lnTo>
                  <a:close/>
                </a:path>
              </a:pathLst>
            </a:custGeom>
            <a:ln w="8382">
              <a:solidFill>
                <a:srgbClr val="1CDD1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37" name="object 22837"/>
            <p:cNvSpPr/>
            <p:nvPr/>
          </p:nvSpPr>
          <p:spPr>
            <a:xfrm>
              <a:off x="6940651" y="5900166"/>
              <a:ext cx="240029" cy="240029"/>
            </a:xfrm>
            <a:custGeom>
              <a:avLst/>
              <a:gdLst/>
              <a:ahLst/>
              <a:cxnLst/>
              <a:rect l="l" t="t" r="r" b="b"/>
              <a:pathLst>
                <a:path w="240029" h="240029">
                  <a:moveTo>
                    <a:pt x="240029" y="240029"/>
                  </a:moveTo>
                  <a:lnTo>
                    <a:pt x="240029" y="0"/>
                  </a:lnTo>
                  <a:lnTo>
                    <a:pt x="0" y="0"/>
                  </a:lnTo>
                  <a:lnTo>
                    <a:pt x="0" y="240029"/>
                  </a:lnTo>
                  <a:lnTo>
                    <a:pt x="240029" y="240029"/>
                  </a:lnTo>
                  <a:close/>
                </a:path>
              </a:pathLst>
            </a:custGeom>
            <a:solidFill>
              <a:srgbClr val="E4FFE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38" name="object 22838"/>
            <p:cNvSpPr/>
            <p:nvPr/>
          </p:nvSpPr>
          <p:spPr>
            <a:xfrm>
              <a:off x="6940651" y="5900166"/>
              <a:ext cx="240029" cy="240029"/>
            </a:xfrm>
            <a:custGeom>
              <a:avLst/>
              <a:gdLst/>
              <a:ahLst/>
              <a:cxnLst/>
              <a:rect l="l" t="t" r="r" b="b"/>
              <a:pathLst>
                <a:path w="240029" h="240029">
                  <a:moveTo>
                    <a:pt x="240029" y="240029"/>
                  </a:moveTo>
                  <a:lnTo>
                    <a:pt x="240029" y="0"/>
                  </a:lnTo>
                  <a:lnTo>
                    <a:pt x="0" y="0"/>
                  </a:lnTo>
                  <a:lnTo>
                    <a:pt x="0" y="240029"/>
                  </a:lnTo>
                  <a:lnTo>
                    <a:pt x="240029" y="240029"/>
                  </a:lnTo>
                  <a:close/>
                </a:path>
              </a:pathLst>
            </a:custGeom>
            <a:ln w="8382">
              <a:solidFill>
                <a:srgbClr val="1CDD1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39" name="object 22839"/>
            <p:cNvSpPr/>
            <p:nvPr/>
          </p:nvSpPr>
          <p:spPr>
            <a:xfrm>
              <a:off x="7660741" y="5900166"/>
              <a:ext cx="240029" cy="240029"/>
            </a:xfrm>
            <a:custGeom>
              <a:avLst/>
              <a:gdLst/>
              <a:ahLst/>
              <a:cxnLst/>
              <a:rect l="l" t="t" r="r" b="b"/>
              <a:pathLst>
                <a:path w="240029" h="240029">
                  <a:moveTo>
                    <a:pt x="240029" y="240029"/>
                  </a:moveTo>
                  <a:lnTo>
                    <a:pt x="240029" y="0"/>
                  </a:lnTo>
                  <a:lnTo>
                    <a:pt x="0" y="0"/>
                  </a:lnTo>
                  <a:lnTo>
                    <a:pt x="0" y="240029"/>
                  </a:lnTo>
                  <a:lnTo>
                    <a:pt x="240029" y="240029"/>
                  </a:lnTo>
                  <a:close/>
                </a:path>
              </a:pathLst>
            </a:custGeom>
            <a:solidFill>
              <a:srgbClr val="E4FFE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40" name="object 22840"/>
            <p:cNvSpPr/>
            <p:nvPr/>
          </p:nvSpPr>
          <p:spPr>
            <a:xfrm>
              <a:off x="7660741" y="5900166"/>
              <a:ext cx="240029" cy="240029"/>
            </a:xfrm>
            <a:custGeom>
              <a:avLst/>
              <a:gdLst/>
              <a:ahLst/>
              <a:cxnLst/>
              <a:rect l="l" t="t" r="r" b="b"/>
              <a:pathLst>
                <a:path w="240029" h="240029">
                  <a:moveTo>
                    <a:pt x="240029" y="240029"/>
                  </a:moveTo>
                  <a:lnTo>
                    <a:pt x="240029" y="0"/>
                  </a:lnTo>
                  <a:lnTo>
                    <a:pt x="0" y="0"/>
                  </a:lnTo>
                  <a:lnTo>
                    <a:pt x="0" y="240029"/>
                  </a:lnTo>
                  <a:lnTo>
                    <a:pt x="240029" y="240029"/>
                  </a:lnTo>
                  <a:close/>
                </a:path>
              </a:pathLst>
            </a:custGeom>
            <a:ln w="8382">
              <a:solidFill>
                <a:srgbClr val="1CDD1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41" name="object 22841"/>
            <p:cNvSpPr/>
            <p:nvPr/>
          </p:nvSpPr>
          <p:spPr>
            <a:xfrm>
              <a:off x="7180681" y="5900166"/>
              <a:ext cx="240029" cy="240029"/>
            </a:xfrm>
            <a:custGeom>
              <a:avLst/>
              <a:gdLst/>
              <a:ahLst/>
              <a:cxnLst/>
              <a:rect l="l" t="t" r="r" b="b"/>
              <a:pathLst>
                <a:path w="240029" h="240029">
                  <a:moveTo>
                    <a:pt x="240029" y="240029"/>
                  </a:moveTo>
                  <a:lnTo>
                    <a:pt x="240029" y="0"/>
                  </a:lnTo>
                  <a:lnTo>
                    <a:pt x="0" y="0"/>
                  </a:lnTo>
                  <a:lnTo>
                    <a:pt x="0" y="240029"/>
                  </a:lnTo>
                  <a:lnTo>
                    <a:pt x="240029" y="240029"/>
                  </a:lnTo>
                  <a:close/>
                </a:path>
              </a:pathLst>
            </a:custGeom>
            <a:solidFill>
              <a:srgbClr val="E4FFE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42" name="object 22842"/>
            <p:cNvSpPr/>
            <p:nvPr/>
          </p:nvSpPr>
          <p:spPr>
            <a:xfrm>
              <a:off x="7180681" y="5900166"/>
              <a:ext cx="240029" cy="240029"/>
            </a:xfrm>
            <a:custGeom>
              <a:avLst/>
              <a:gdLst/>
              <a:ahLst/>
              <a:cxnLst/>
              <a:rect l="l" t="t" r="r" b="b"/>
              <a:pathLst>
                <a:path w="240029" h="240029">
                  <a:moveTo>
                    <a:pt x="240029" y="240029"/>
                  </a:moveTo>
                  <a:lnTo>
                    <a:pt x="240029" y="0"/>
                  </a:lnTo>
                  <a:lnTo>
                    <a:pt x="0" y="0"/>
                  </a:lnTo>
                  <a:lnTo>
                    <a:pt x="0" y="240029"/>
                  </a:lnTo>
                  <a:lnTo>
                    <a:pt x="240029" y="240029"/>
                  </a:lnTo>
                  <a:close/>
                </a:path>
              </a:pathLst>
            </a:custGeom>
            <a:ln w="8382">
              <a:solidFill>
                <a:srgbClr val="1CDD1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43" name="object 22843"/>
            <p:cNvSpPr/>
            <p:nvPr/>
          </p:nvSpPr>
          <p:spPr>
            <a:xfrm>
              <a:off x="7420711" y="5900166"/>
              <a:ext cx="240029" cy="240029"/>
            </a:xfrm>
            <a:custGeom>
              <a:avLst/>
              <a:gdLst/>
              <a:ahLst/>
              <a:cxnLst/>
              <a:rect l="l" t="t" r="r" b="b"/>
              <a:pathLst>
                <a:path w="240029" h="240029">
                  <a:moveTo>
                    <a:pt x="240029" y="240029"/>
                  </a:moveTo>
                  <a:lnTo>
                    <a:pt x="240029" y="0"/>
                  </a:lnTo>
                  <a:lnTo>
                    <a:pt x="0" y="0"/>
                  </a:lnTo>
                  <a:lnTo>
                    <a:pt x="0" y="240029"/>
                  </a:lnTo>
                  <a:lnTo>
                    <a:pt x="240029" y="240029"/>
                  </a:lnTo>
                  <a:close/>
                </a:path>
              </a:pathLst>
            </a:custGeom>
            <a:solidFill>
              <a:srgbClr val="E4FFE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44" name="object 22844"/>
            <p:cNvSpPr/>
            <p:nvPr/>
          </p:nvSpPr>
          <p:spPr>
            <a:xfrm>
              <a:off x="7420711" y="5900166"/>
              <a:ext cx="240029" cy="240029"/>
            </a:xfrm>
            <a:custGeom>
              <a:avLst/>
              <a:gdLst/>
              <a:ahLst/>
              <a:cxnLst/>
              <a:rect l="l" t="t" r="r" b="b"/>
              <a:pathLst>
                <a:path w="240029" h="240029">
                  <a:moveTo>
                    <a:pt x="240029" y="240029"/>
                  </a:moveTo>
                  <a:lnTo>
                    <a:pt x="240029" y="0"/>
                  </a:lnTo>
                  <a:lnTo>
                    <a:pt x="0" y="0"/>
                  </a:lnTo>
                  <a:lnTo>
                    <a:pt x="0" y="240029"/>
                  </a:lnTo>
                  <a:lnTo>
                    <a:pt x="240029" y="240029"/>
                  </a:lnTo>
                  <a:close/>
                </a:path>
              </a:pathLst>
            </a:custGeom>
            <a:ln w="8382">
              <a:solidFill>
                <a:srgbClr val="1CDD1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45" name="object 22845"/>
            <p:cNvSpPr/>
            <p:nvPr/>
          </p:nvSpPr>
          <p:spPr>
            <a:xfrm>
              <a:off x="8380831" y="5900166"/>
              <a:ext cx="240029" cy="240029"/>
            </a:xfrm>
            <a:custGeom>
              <a:avLst/>
              <a:gdLst/>
              <a:ahLst/>
              <a:cxnLst/>
              <a:rect l="l" t="t" r="r" b="b"/>
              <a:pathLst>
                <a:path w="240029" h="240029">
                  <a:moveTo>
                    <a:pt x="240029" y="240029"/>
                  </a:moveTo>
                  <a:lnTo>
                    <a:pt x="240029" y="0"/>
                  </a:lnTo>
                  <a:lnTo>
                    <a:pt x="0" y="0"/>
                  </a:lnTo>
                  <a:lnTo>
                    <a:pt x="0" y="240029"/>
                  </a:lnTo>
                  <a:lnTo>
                    <a:pt x="240029" y="240029"/>
                  </a:lnTo>
                  <a:close/>
                </a:path>
              </a:pathLst>
            </a:custGeom>
            <a:solidFill>
              <a:srgbClr val="E4FFE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46" name="object 22846"/>
            <p:cNvSpPr/>
            <p:nvPr/>
          </p:nvSpPr>
          <p:spPr>
            <a:xfrm>
              <a:off x="8380831" y="5900166"/>
              <a:ext cx="240029" cy="240029"/>
            </a:xfrm>
            <a:custGeom>
              <a:avLst/>
              <a:gdLst/>
              <a:ahLst/>
              <a:cxnLst/>
              <a:rect l="l" t="t" r="r" b="b"/>
              <a:pathLst>
                <a:path w="240029" h="240029">
                  <a:moveTo>
                    <a:pt x="240029" y="240029"/>
                  </a:moveTo>
                  <a:lnTo>
                    <a:pt x="240029" y="0"/>
                  </a:lnTo>
                  <a:lnTo>
                    <a:pt x="0" y="0"/>
                  </a:lnTo>
                  <a:lnTo>
                    <a:pt x="0" y="240029"/>
                  </a:lnTo>
                  <a:lnTo>
                    <a:pt x="240029" y="240029"/>
                  </a:lnTo>
                  <a:close/>
                </a:path>
              </a:pathLst>
            </a:custGeom>
            <a:ln w="8382">
              <a:solidFill>
                <a:srgbClr val="1CDD1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2847" name="object 22847"/>
            <p:cNvPicPr/>
            <p:nvPr/>
          </p:nvPicPr>
          <p:blipFill>
            <a:blip r:embed="rId126" cstate="print"/>
            <a:stretch>
              <a:fillRect/>
            </a:stretch>
          </p:blipFill>
          <p:spPr>
            <a:xfrm>
              <a:off x="9177502" y="5895975"/>
              <a:ext cx="487679" cy="488441"/>
            </a:xfrm>
            <a:prstGeom prst="rect">
              <a:avLst/>
            </a:prstGeom>
          </p:spPr>
        </p:pic>
        <p:sp>
          <p:nvSpPr>
            <p:cNvPr id="22848" name="object 22848"/>
            <p:cNvSpPr/>
            <p:nvPr/>
          </p:nvSpPr>
          <p:spPr>
            <a:xfrm>
              <a:off x="6700621" y="5900166"/>
              <a:ext cx="2960370" cy="642620"/>
            </a:xfrm>
            <a:custGeom>
              <a:avLst/>
              <a:gdLst/>
              <a:ahLst/>
              <a:cxnLst/>
              <a:rect l="l" t="t" r="r" b="b"/>
              <a:pathLst>
                <a:path w="2960370" h="642620">
                  <a:moveTo>
                    <a:pt x="2960369" y="480060"/>
                  </a:moveTo>
                  <a:lnTo>
                    <a:pt x="2960369" y="0"/>
                  </a:lnTo>
                  <a:lnTo>
                    <a:pt x="2481071" y="0"/>
                  </a:lnTo>
                  <a:lnTo>
                    <a:pt x="2481071" y="480060"/>
                  </a:lnTo>
                  <a:lnTo>
                    <a:pt x="2960369" y="480060"/>
                  </a:lnTo>
                  <a:close/>
                </a:path>
                <a:path w="2960370" h="642620">
                  <a:moveTo>
                    <a:pt x="1920239" y="240030"/>
                  </a:moveTo>
                  <a:lnTo>
                    <a:pt x="1920239" y="0"/>
                  </a:lnTo>
                  <a:lnTo>
                    <a:pt x="1440179" y="0"/>
                  </a:lnTo>
                  <a:lnTo>
                    <a:pt x="1440179" y="240030"/>
                  </a:lnTo>
                  <a:lnTo>
                    <a:pt x="1920239" y="240030"/>
                  </a:lnTo>
                  <a:close/>
                </a:path>
                <a:path w="2960370" h="642620">
                  <a:moveTo>
                    <a:pt x="2160269" y="642366"/>
                  </a:moveTo>
                  <a:lnTo>
                    <a:pt x="2160269" y="403098"/>
                  </a:lnTo>
                  <a:lnTo>
                    <a:pt x="1200149" y="403098"/>
                  </a:lnTo>
                  <a:lnTo>
                    <a:pt x="1200149" y="642366"/>
                  </a:lnTo>
                  <a:lnTo>
                    <a:pt x="2160269" y="642366"/>
                  </a:lnTo>
                  <a:close/>
                </a:path>
                <a:path w="2960370" h="642620">
                  <a:moveTo>
                    <a:pt x="1200149" y="642366"/>
                  </a:moveTo>
                  <a:lnTo>
                    <a:pt x="1200149" y="403098"/>
                  </a:lnTo>
                  <a:lnTo>
                    <a:pt x="720089" y="403098"/>
                  </a:lnTo>
                  <a:lnTo>
                    <a:pt x="720089" y="642366"/>
                  </a:lnTo>
                  <a:lnTo>
                    <a:pt x="1200149" y="642366"/>
                  </a:lnTo>
                  <a:close/>
                </a:path>
                <a:path w="2960370" h="642620">
                  <a:moveTo>
                    <a:pt x="720089" y="642366"/>
                  </a:moveTo>
                  <a:lnTo>
                    <a:pt x="720089" y="403098"/>
                  </a:lnTo>
                  <a:lnTo>
                    <a:pt x="240029" y="403098"/>
                  </a:lnTo>
                  <a:lnTo>
                    <a:pt x="240029" y="642366"/>
                  </a:lnTo>
                  <a:lnTo>
                    <a:pt x="720089" y="642366"/>
                  </a:lnTo>
                  <a:close/>
                </a:path>
                <a:path w="2960370" h="642620">
                  <a:moveTo>
                    <a:pt x="240029" y="642366"/>
                  </a:moveTo>
                  <a:lnTo>
                    <a:pt x="240029" y="403098"/>
                  </a:lnTo>
                  <a:lnTo>
                    <a:pt x="0" y="403098"/>
                  </a:lnTo>
                  <a:lnTo>
                    <a:pt x="0" y="642366"/>
                  </a:lnTo>
                  <a:lnTo>
                    <a:pt x="240029" y="642366"/>
                  </a:lnTo>
                  <a:close/>
                </a:path>
              </a:pathLst>
            </a:custGeom>
            <a:ln w="6096">
              <a:solidFill>
                <a:srgbClr val="5F5F7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49" name="object 22849"/>
            <p:cNvSpPr/>
            <p:nvPr/>
          </p:nvSpPr>
          <p:spPr>
            <a:xfrm>
              <a:off x="7349083" y="6140196"/>
              <a:ext cx="53340" cy="0"/>
            </a:xfrm>
            <a:custGeom>
              <a:avLst/>
              <a:gdLst/>
              <a:ahLst/>
              <a:cxnLst/>
              <a:rect l="l" t="t" r="r" b="b"/>
              <a:pathLst>
                <a:path w="53340">
                  <a:moveTo>
                    <a:pt x="53340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50" name="object 22850"/>
            <p:cNvSpPr/>
            <p:nvPr/>
          </p:nvSpPr>
          <p:spPr>
            <a:xfrm>
              <a:off x="7349083" y="6303264"/>
              <a:ext cx="53340" cy="0"/>
            </a:xfrm>
            <a:custGeom>
              <a:avLst/>
              <a:gdLst/>
              <a:ahLst/>
              <a:cxnLst/>
              <a:rect l="l" t="t" r="r" b="b"/>
              <a:pathLst>
                <a:path w="53340">
                  <a:moveTo>
                    <a:pt x="53340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51" name="object 22851"/>
            <p:cNvSpPr/>
            <p:nvPr/>
          </p:nvSpPr>
          <p:spPr>
            <a:xfrm>
              <a:off x="7351369" y="6137148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52" name="object 22852"/>
            <p:cNvSpPr/>
            <p:nvPr/>
          </p:nvSpPr>
          <p:spPr>
            <a:xfrm>
              <a:off x="7351369" y="6303264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53" name="object 22853"/>
            <p:cNvSpPr/>
            <p:nvPr/>
          </p:nvSpPr>
          <p:spPr>
            <a:xfrm>
              <a:off x="7351369" y="6140196"/>
              <a:ext cx="0" cy="163195"/>
            </a:xfrm>
            <a:custGeom>
              <a:avLst/>
              <a:gdLst/>
              <a:ahLst/>
              <a:cxnLst/>
              <a:rect l="l" t="t" r="r" b="b"/>
              <a:pathLst>
                <a:path h="163195">
                  <a:moveTo>
                    <a:pt x="0" y="0"/>
                  </a:moveTo>
                  <a:lnTo>
                    <a:pt x="0" y="16306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54" name="object 22854"/>
            <p:cNvSpPr/>
            <p:nvPr/>
          </p:nvSpPr>
          <p:spPr>
            <a:xfrm>
              <a:off x="7341400" y="6131814"/>
              <a:ext cx="19685" cy="17780"/>
            </a:xfrm>
            <a:custGeom>
              <a:avLst/>
              <a:gdLst/>
              <a:ahLst/>
              <a:cxnLst/>
              <a:rect l="l" t="t" r="r" b="b"/>
              <a:pathLst>
                <a:path w="19684" h="17779">
                  <a:moveTo>
                    <a:pt x="9969" y="17525"/>
                  </a:moveTo>
                  <a:lnTo>
                    <a:pt x="6921" y="17525"/>
                  </a:lnTo>
                  <a:lnTo>
                    <a:pt x="6159" y="16763"/>
                  </a:lnTo>
                  <a:lnTo>
                    <a:pt x="5397" y="16763"/>
                  </a:lnTo>
                  <a:lnTo>
                    <a:pt x="4635" y="16001"/>
                  </a:lnTo>
                  <a:lnTo>
                    <a:pt x="3873" y="16001"/>
                  </a:lnTo>
                  <a:lnTo>
                    <a:pt x="3873" y="15239"/>
                  </a:lnTo>
                  <a:lnTo>
                    <a:pt x="3111" y="15239"/>
                  </a:lnTo>
                  <a:lnTo>
                    <a:pt x="3111" y="14477"/>
                  </a:lnTo>
                  <a:lnTo>
                    <a:pt x="2349" y="13715"/>
                  </a:lnTo>
                  <a:lnTo>
                    <a:pt x="2349" y="12953"/>
                  </a:lnTo>
                  <a:lnTo>
                    <a:pt x="1587" y="12953"/>
                  </a:lnTo>
                  <a:lnTo>
                    <a:pt x="1587" y="11429"/>
                  </a:lnTo>
                  <a:lnTo>
                    <a:pt x="825" y="11429"/>
                  </a:lnTo>
                  <a:lnTo>
                    <a:pt x="825" y="10667"/>
                  </a:lnTo>
                  <a:lnTo>
                    <a:pt x="1041" y="6781"/>
                  </a:lnTo>
                  <a:lnTo>
                    <a:pt x="0" y="6972"/>
                  </a:lnTo>
                  <a:lnTo>
                    <a:pt x="2349" y="3809"/>
                  </a:lnTo>
                  <a:lnTo>
                    <a:pt x="2349" y="3047"/>
                  </a:lnTo>
                  <a:lnTo>
                    <a:pt x="3111" y="3047"/>
                  </a:lnTo>
                  <a:lnTo>
                    <a:pt x="3111" y="2285"/>
                  </a:lnTo>
                  <a:lnTo>
                    <a:pt x="3873" y="2285"/>
                  </a:lnTo>
                  <a:lnTo>
                    <a:pt x="3873" y="1523"/>
                  </a:lnTo>
                  <a:lnTo>
                    <a:pt x="4635" y="1523"/>
                  </a:lnTo>
                  <a:lnTo>
                    <a:pt x="5397" y="761"/>
                  </a:lnTo>
                  <a:lnTo>
                    <a:pt x="6159" y="761"/>
                  </a:lnTo>
                  <a:lnTo>
                    <a:pt x="6159" y="0"/>
                  </a:lnTo>
                  <a:lnTo>
                    <a:pt x="13017" y="0"/>
                  </a:lnTo>
                  <a:lnTo>
                    <a:pt x="13779" y="761"/>
                  </a:lnTo>
                  <a:lnTo>
                    <a:pt x="14541" y="761"/>
                  </a:lnTo>
                  <a:lnTo>
                    <a:pt x="14541" y="1523"/>
                  </a:lnTo>
                  <a:lnTo>
                    <a:pt x="15303" y="1523"/>
                  </a:lnTo>
                  <a:lnTo>
                    <a:pt x="16065" y="2285"/>
                  </a:lnTo>
                  <a:lnTo>
                    <a:pt x="16827" y="2285"/>
                  </a:lnTo>
                  <a:lnTo>
                    <a:pt x="16827" y="3047"/>
                  </a:lnTo>
                  <a:lnTo>
                    <a:pt x="17589" y="3809"/>
                  </a:lnTo>
                  <a:lnTo>
                    <a:pt x="17589" y="4571"/>
                  </a:lnTo>
                  <a:lnTo>
                    <a:pt x="18351" y="4571"/>
                  </a:lnTo>
                  <a:lnTo>
                    <a:pt x="18351" y="6857"/>
                  </a:lnTo>
                  <a:lnTo>
                    <a:pt x="19113" y="7619"/>
                  </a:lnTo>
                  <a:lnTo>
                    <a:pt x="19113" y="9905"/>
                  </a:lnTo>
                  <a:lnTo>
                    <a:pt x="18351" y="10667"/>
                  </a:lnTo>
                  <a:lnTo>
                    <a:pt x="18351" y="12191"/>
                  </a:lnTo>
                  <a:lnTo>
                    <a:pt x="17589" y="12953"/>
                  </a:lnTo>
                  <a:lnTo>
                    <a:pt x="17589" y="13715"/>
                  </a:lnTo>
                  <a:lnTo>
                    <a:pt x="16827" y="13715"/>
                  </a:lnTo>
                  <a:lnTo>
                    <a:pt x="16827" y="14477"/>
                  </a:lnTo>
                  <a:lnTo>
                    <a:pt x="15303" y="16001"/>
                  </a:lnTo>
                  <a:lnTo>
                    <a:pt x="14541" y="16001"/>
                  </a:lnTo>
                  <a:lnTo>
                    <a:pt x="14541" y="16763"/>
                  </a:lnTo>
                  <a:lnTo>
                    <a:pt x="13017" y="16763"/>
                  </a:lnTo>
                  <a:lnTo>
                    <a:pt x="13017" y="17525"/>
                  </a:lnTo>
                  <a:lnTo>
                    <a:pt x="9969" y="17525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55" name="object 22855"/>
            <p:cNvSpPr/>
            <p:nvPr/>
          </p:nvSpPr>
          <p:spPr>
            <a:xfrm>
              <a:off x="7341400" y="6131814"/>
              <a:ext cx="19685" cy="17780"/>
            </a:xfrm>
            <a:custGeom>
              <a:avLst/>
              <a:gdLst/>
              <a:ahLst/>
              <a:cxnLst/>
              <a:rect l="l" t="t" r="r" b="b"/>
              <a:pathLst>
                <a:path w="19684" h="17779">
                  <a:moveTo>
                    <a:pt x="19113" y="9905"/>
                  </a:moveTo>
                  <a:lnTo>
                    <a:pt x="19113" y="7619"/>
                  </a:lnTo>
                  <a:lnTo>
                    <a:pt x="18351" y="6857"/>
                  </a:lnTo>
                  <a:lnTo>
                    <a:pt x="18351" y="4571"/>
                  </a:lnTo>
                  <a:lnTo>
                    <a:pt x="17589" y="4571"/>
                  </a:lnTo>
                  <a:lnTo>
                    <a:pt x="17589" y="3809"/>
                  </a:lnTo>
                  <a:lnTo>
                    <a:pt x="16827" y="3047"/>
                  </a:lnTo>
                  <a:lnTo>
                    <a:pt x="16827" y="2285"/>
                  </a:lnTo>
                  <a:lnTo>
                    <a:pt x="16065" y="2285"/>
                  </a:lnTo>
                  <a:lnTo>
                    <a:pt x="15303" y="1523"/>
                  </a:lnTo>
                  <a:lnTo>
                    <a:pt x="14541" y="1523"/>
                  </a:lnTo>
                  <a:lnTo>
                    <a:pt x="14541" y="761"/>
                  </a:lnTo>
                  <a:lnTo>
                    <a:pt x="13779" y="761"/>
                  </a:lnTo>
                  <a:lnTo>
                    <a:pt x="13017" y="0"/>
                  </a:lnTo>
                  <a:lnTo>
                    <a:pt x="6159" y="0"/>
                  </a:lnTo>
                  <a:lnTo>
                    <a:pt x="6159" y="761"/>
                  </a:lnTo>
                  <a:lnTo>
                    <a:pt x="5397" y="761"/>
                  </a:lnTo>
                  <a:lnTo>
                    <a:pt x="4635" y="1523"/>
                  </a:lnTo>
                  <a:lnTo>
                    <a:pt x="3873" y="1523"/>
                  </a:lnTo>
                  <a:lnTo>
                    <a:pt x="3873" y="2285"/>
                  </a:lnTo>
                  <a:lnTo>
                    <a:pt x="3111" y="2285"/>
                  </a:lnTo>
                  <a:lnTo>
                    <a:pt x="3111" y="3047"/>
                  </a:lnTo>
                  <a:lnTo>
                    <a:pt x="2349" y="3047"/>
                  </a:lnTo>
                  <a:lnTo>
                    <a:pt x="2349" y="3809"/>
                  </a:lnTo>
                  <a:lnTo>
                    <a:pt x="0" y="6972"/>
                  </a:lnTo>
                  <a:lnTo>
                    <a:pt x="1041" y="6781"/>
                  </a:lnTo>
                  <a:lnTo>
                    <a:pt x="825" y="10667"/>
                  </a:lnTo>
                  <a:lnTo>
                    <a:pt x="825" y="11429"/>
                  </a:lnTo>
                  <a:lnTo>
                    <a:pt x="1587" y="11429"/>
                  </a:lnTo>
                  <a:lnTo>
                    <a:pt x="1587" y="12953"/>
                  </a:lnTo>
                  <a:lnTo>
                    <a:pt x="2349" y="12953"/>
                  </a:lnTo>
                  <a:lnTo>
                    <a:pt x="2349" y="13715"/>
                  </a:lnTo>
                  <a:lnTo>
                    <a:pt x="3111" y="14477"/>
                  </a:lnTo>
                  <a:lnTo>
                    <a:pt x="3111" y="15239"/>
                  </a:lnTo>
                  <a:lnTo>
                    <a:pt x="3873" y="15239"/>
                  </a:lnTo>
                  <a:lnTo>
                    <a:pt x="3873" y="16001"/>
                  </a:lnTo>
                  <a:lnTo>
                    <a:pt x="4635" y="16001"/>
                  </a:lnTo>
                  <a:lnTo>
                    <a:pt x="5397" y="16763"/>
                  </a:lnTo>
                  <a:lnTo>
                    <a:pt x="6159" y="16763"/>
                  </a:lnTo>
                  <a:lnTo>
                    <a:pt x="6921" y="17525"/>
                  </a:lnTo>
                  <a:lnTo>
                    <a:pt x="9969" y="17525"/>
                  </a:lnTo>
                  <a:lnTo>
                    <a:pt x="13017" y="17525"/>
                  </a:lnTo>
                  <a:lnTo>
                    <a:pt x="13017" y="16763"/>
                  </a:lnTo>
                  <a:lnTo>
                    <a:pt x="14541" y="16763"/>
                  </a:lnTo>
                  <a:lnTo>
                    <a:pt x="14541" y="16001"/>
                  </a:lnTo>
                  <a:lnTo>
                    <a:pt x="15303" y="16001"/>
                  </a:lnTo>
                  <a:lnTo>
                    <a:pt x="16827" y="14477"/>
                  </a:lnTo>
                  <a:lnTo>
                    <a:pt x="16827" y="13715"/>
                  </a:lnTo>
                  <a:lnTo>
                    <a:pt x="17589" y="13715"/>
                  </a:lnTo>
                  <a:lnTo>
                    <a:pt x="17589" y="12953"/>
                  </a:lnTo>
                  <a:lnTo>
                    <a:pt x="18351" y="12191"/>
                  </a:lnTo>
                  <a:lnTo>
                    <a:pt x="18351" y="10667"/>
                  </a:lnTo>
                  <a:lnTo>
                    <a:pt x="19113" y="99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56" name="object 22856"/>
            <p:cNvSpPr/>
            <p:nvPr/>
          </p:nvSpPr>
          <p:spPr>
            <a:xfrm>
              <a:off x="7341400" y="6131814"/>
              <a:ext cx="19685" cy="17780"/>
            </a:xfrm>
            <a:custGeom>
              <a:avLst/>
              <a:gdLst/>
              <a:ahLst/>
              <a:cxnLst/>
              <a:rect l="l" t="t" r="r" b="b"/>
              <a:pathLst>
                <a:path w="19684" h="17779">
                  <a:moveTo>
                    <a:pt x="9969" y="17525"/>
                  </a:moveTo>
                  <a:lnTo>
                    <a:pt x="6921" y="17525"/>
                  </a:lnTo>
                  <a:lnTo>
                    <a:pt x="6159" y="16763"/>
                  </a:lnTo>
                  <a:lnTo>
                    <a:pt x="5397" y="16763"/>
                  </a:lnTo>
                  <a:lnTo>
                    <a:pt x="4635" y="16001"/>
                  </a:lnTo>
                  <a:lnTo>
                    <a:pt x="3873" y="16001"/>
                  </a:lnTo>
                  <a:lnTo>
                    <a:pt x="3873" y="15239"/>
                  </a:lnTo>
                  <a:lnTo>
                    <a:pt x="3111" y="15239"/>
                  </a:lnTo>
                  <a:lnTo>
                    <a:pt x="3111" y="14477"/>
                  </a:lnTo>
                  <a:lnTo>
                    <a:pt x="2349" y="13715"/>
                  </a:lnTo>
                  <a:lnTo>
                    <a:pt x="2349" y="12953"/>
                  </a:lnTo>
                  <a:lnTo>
                    <a:pt x="1587" y="12953"/>
                  </a:lnTo>
                  <a:lnTo>
                    <a:pt x="1587" y="11429"/>
                  </a:lnTo>
                  <a:lnTo>
                    <a:pt x="825" y="11429"/>
                  </a:lnTo>
                  <a:lnTo>
                    <a:pt x="825" y="10667"/>
                  </a:lnTo>
                  <a:lnTo>
                    <a:pt x="1041" y="6781"/>
                  </a:lnTo>
                  <a:lnTo>
                    <a:pt x="0" y="6972"/>
                  </a:lnTo>
                  <a:lnTo>
                    <a:pt x="2349" y="3809"/>
                  </a:lnTo>
                  <a:lnTo>
                    <a:pt x="2349" y="3047"/>
                  </a:lnTo>
                  <a:lnTo>
                    <a:pt x="3111" y="3047"/>
                  </a:lnTo>
                  <a:lnTo>
                    <a:pt x="3111" y="2285"/>
                  </a:lnTo>
                  <a:lnTo>
                    <a:pt x="3873" y="2285"/>
                  </a:lnTo>
                  <a:lnTo>
                    <a:pt x="3873" y="1523"/>
                  </a:lnTo>
                  <a:lnTo>
                    <a:pt x="4635" y="1523"/>
                  </a:lnTo>
                  <a:lnTo>
                    <a:pt x="5397" y="761"/>
                  </a:lnTo>
                  <a:lnTo>
                    <a:pt x="6159" y="761"/>
                  </a:lnTo>
                  <a:lnTo>
                    <a:pt x="6159" y="0"/>
                  </a:lnTo>
                  <a:lnTo>
                    <a:pt x="13017" y="0"/>
                  </a:lnTo>
                  <a:lnTo>
                    <a:pt x="13779" y="761"/>
                  </a:lnTo>
                  <a:lnTo>
                    <a:pt x="14541" y="761"/>
                  </a:lnTo>
                  <a:lnTo>
                    <a:pt x="14541" y="1523"/>
                  </a:lnTo>
                  <a:lnTo>
                    <a:pt x="15303" y="1523"/>
                  </a:lnTo>
                  <a:lnTo>
                    <a:pt x="16065" y="2285"/>
                  </a:lnTo>
                  <a:lnTo>
                    <a:pt x="16827" y="2285"/>
                  </a:lnTo>
                  <a:lnTo>
                    <a:pt x="16827" y="3047"/>
                  </a:lnTo>
                  <a:lnTo>
                    <a:pt x="17589" y="3809"/>
                  </a:lnTo>
                  <a:lnTo>
                    <a:pt x="17589" y="4571"/>
                  </a:lnTo>
                  <a:lnTo>
                    <a:pt x="18351" y="4571"/>
                  </a:lnTo>
                  <a:lnTo>
                    <a:pt x="18351" y="6857"/>
                  </a:lnTo>
                  <a:lnTo>
                    <a:pt x="19113" y="7619"/>
                  </a:lnTo>
                  <a:lnTo>
                    <a:pt x="19113" y="9905"/>
                  </a:lnTo>
                  <a:lnTo>
                    <a:pt x="18351" y="10667"/>
                  </a:lnTo>
                  <a:lnTo>
                    <a:pt x="18351" y="12191"/>
                  </a:lnTo>
                  <a:lnTo>
                    <a:pt x="17589" y="12953"/>
                  </a:lnTo>
                  <a:lnTo>
                    <a:pt x="17589" y="13715"/>
                  </a:lnTo>
                  <a:lnTo>
                    <a:pt x="16827" y="13715"/>
                  </a:lnTo>
                  <a:lnTo>
                    <a:pt x="16827" y="14477"/>
                  </a:lnTo>
                  <a:lnTo>
                    <a:pt x="15303" y="16001"/>
                  </a:lnTo>
                  <a:lnTo>
                    <a:pt x="14541" y="16001"/>
                  </a:lnTo>
                  <a:lnTo>
                    <a:pt x="14541" y="16763"/>
                  </a:lnTo>
                  <a:lnTo>
                    <a:pt x="13017" y="16763"/>
                  </a:lnTo>
                  <a:lnTo>
                    <a:pt x="13017" y="17525"/>
                  </a:lnTo>
                  <a:lnTo>
                    <a:pt x="9969" y="1752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57" name="object 22857"/>
            <p:cNvSpPr/>
            <p:nvPr/>
          </p:nvSpPr>
          <p:spPr>
            <a:xfrm>
              <a:off x="7342225" y="6294120"/>
              <a:ext cx="18415" cy="18415"/>
            </a:xfrm>
            <a:custGeom>
              <a:avLst/>
              <a:gdLst/>
              <a:ahLst/>
              <a:cxnLst/>
              <a:rect l="l" t="t" r="r" b="b"/>
              <a:pathLst>
                <a:path w="18415" h="18414">
                  <a:moveTo>
                    <a:pt x="9144" y="0"/>
                  </a:moveTo>
                  <a:lnTo>
                    <a:pt x="12192" y="0"/>
                  </a:lnTo>
                  <a:lnTo>
                    <a:pt x="12192" y="761"/>
                  </a:lnTo>
                  <a:lnTo>
                    <a:pt x="13716" y="761"/>
                  </a:lnTo>
                  <a:lnTo>
                    <a:pt x="13716" y="1523"/>
                  </a:lnTo>
                  <a:lnTo>
                    <a:pt x="14478" y="1523"/>
                  </a:lnTo>
                  <a:lnTo>
                    <a:pt x="16764" y="3809"/>
                  </a:lnTo>
                  <a:lnTo>
                    <a:pt x="16764" y="4571"/>
                  </a:lnTo>
                  <a:lnTo>
                    <a:pt x="17526" y="4571"/>
                  </a:lnTo>
                  <a:lnTo>
                    <a:pt x="17526" y="6858"/>
                  </a:lnTo>
                  <a:lnTo>
                    <a:pt x="18288" y="7620"/>
                  </a:lnTo>
                  <a:lnTo>
                    <a:pt x="18288" y="9906"/>
                  </a:lnTo>
                  <a:lnTo>
                    <a:pt x="17526" y="10668"/>
                  </a:lnTo>
                  <a:lnTo>
                    <a:pt x="17526" y="12954"/>
                  </a:lnTo>
                  <a:lnTo>
                    <a:pt x="16764" y="12954"/>
                  </a:lnTo>
                  <a:lnTo>
                    <a:pt x="16764" y="13716"/>
                  </a:lnTo>
                  <a:lnTo>
                    <a:pt x="14478" y="16002"/>
                  </a:lnTo>
                  <a:lnTo>
                    <a:pt x="13716" y="16002"/>
                  </a:lnTo>
                  <a:lnTo>
                    <a:pt x="13716" y="16764"/>
                  </a:lnTo>
                  <a:lnTo>
                    <a:pt x="12192" y="16764"/>
                  </a:lnTo>
                  <a:lnTo>
                    <a:pt x="12192" y="17526"/>
                  </a:lnTo>
                  <a:lnTo>
                    <a:pt x="11430" y="17526"/>
                  </a:lnTo>
                  <a:lnTo>
                    <a:pt x="7569" y="17284"/>
                  </a:lnTo>
                  <a:lnTo>
                    <a:pt x="6807" y="18402"/>
                  </a:lnTo>
                  <a:lnTo>
                    <a:pt x="3810" y="16002"/>
                  </a:lnTo>
                  <a:lnTo>
                    <a:pt x="3048" y="16002"/>
                  </a:lnTo>
                  <a:lnTo>
                    <a:pt x="3048" y="15240"/>
                  </a:lnTo>
                  <a:lnTo>
                    <a:pt x="2286" y="15240"/>
                  </a:lnTo>
                  <a:lnTo>
                    <a:pt x="2286" y="14478"/>
                  </a:lnTo>
                  <a:lnTo>
                    <a:pt x="1524" y="14478"/>
                  </a:lnTo>
                  <a:lnTo>
                    <a:pt x="1524" y="13716"/>
                  </a:lnTo>
                  <a:lnTo>
                    <a:pt x="762" y="12954"/>
                  </a:lnTo>
                  <a:lnTo>
                    <a:pt x="762" y="11430"/>
                  </a:lnTo>
                  <a:lnTo>
                    <a:pt x="0" y="11430"/>
                  </a:lnTo>
                  <a:lnTo>
                    <a:pt x="0" y="10668"/>
                  </a:lnTo>
                  <a:lnTo>
                    <a:pt x="0" y="9398"/>
                  </a:lnTo>
                  <a:lnTo>
                    <a:pt x="0" y="8128"/>
                  </a:lnTo>
                  <a:lnTo>
                    <a:pt x="0" y="6858"/>
                  </a:lnTo>
                  <a:lnTo>
                    <a:pt x="0" y="6096"/>
                  </a:lnTo>
                  <a:lnTo>
                    <a:pt x="762" y="6096"/>
                  </a:lnTo>
                  <a:lnTo>
                    <a:pt x="762" y="4572"/>
                  </a:lnTo>
                  <a:lnTo>
                    <a:pt x="1524" y="3810"/>
                  </a:lnTo>
                  <a:lnTo>
                    <a:pt x="1524" y="3048"/>
                  </a:lnTo>
                  <a:lnTo>
                    <a:pt x="2286" y="3048"/>
                  </a:lnTo>
                  <a:lnTo>
                    <a:pt x="2286" y="2286"/>
                  </a:lnTo>
                  <a:lnTo>
                    <a:pt x="3048" y="2286"/>
                  </a:lnTo>
                  <a:lnTo>
                    <a:pt x="3048" y="1524"/>
                  </a:lnTo>
                  <a:lnTo>
                    <a:pt x="3810" y="1524"/>
                  </a:lnTo>
                  <a:lnTo>
                    <a:pt x="4572" y="762"/>
                  </a:lnTo>
                  <a:lnTo>
                    <a:pt x="5334" y="762"/>
                  </a:lnTo>
                  <a:lnTo>
                    <a:pt x="6096" y="0"/>
                  </a:lnTo>
                  <a:lnTo>
                    <a:pt x="914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58" name="object 22858"/>
            <p:cNvSpPr/>
            <p:nvPr/>
          </p:nvSpPr>
          <p:spPr>
            <a:xfrm>
              <a:off x="7342225" y="6294120"/>
              <a:ext cx="18415" cy="18415"/>
            </a:xfrm>
            <a:custGeom>
              <a:avLst/>
              <a:gdLst/>
              <a:ahLst/>
              <a:cxnLst/>
              <a:rect l="l" t="t" r="r" b="b"/>
              <a:pathLst>
                <a:path w="18415" h="18414">
                  <a:moveTo>
                    <a:pt x="18288" y="9906"/>
                  </a:moveTo>
                  <a:lnTo>
                    <a:pt x="18288" y="7620"/>
                  </a:lnTo>
                  <a:lnTo>
                    <a:pt x="17526" y="6858"/>
                  </a:lnTo>
                  <a:lnTo>
                    <a:pt x="17526" y="4571"/>
                  </a:lnTo>
                  <a:lnTo>
                    <a:pt x="16764" y="4571"/>
                  </a:lnTo>
                  <a:lnTo>
                    <a:pt x="16764" y="3809"/>
                  </a:lnTo>
                  <a:lnTo>
                    <a:pt x="14478" y="1523"/>
                  </a:lnTo>
                  <a:lnTo>
                    <a:pt x="13716" y="1523"/>
                  </a:lnTo>
                  <a:lnTo>
                    <a:pt x="13716" y="761"/>
                  </a:lnTo>
                  <a:lnTo>
                    <a:pt x="12192" y="761"/>
                  </a:lnTo>
                  <a:lnTo>
                    <a:pt x="12192" y="0"/>
                  </a:lnTo>
                  <a:lnTo>
                    <a:pt x="9144" y="0"/>
                  </a:lnTo>
                  <a:lnTo>
                    <a:pt x="6096" y="0"/>
                  </a:lnTo>
                  <a:lnTo>
                    <a:pt x="5334" y="762"/>
                  </a:lnTo>
                  <a:lnTo>
                    <a:pt x="4572" y="762"/>
                  </a:lnTo>
                  <a:lnTo>
                    <a:pt x="3810" y="1524"/>
                  </a:lnTo>
                  <a:lnTo>
                    <a:pt x="3048" y="1524"/>
                  </a:lnTo>
                  <a:lnTo>
                    <a:pt x="3048" y="2286"/>
                  </a:lnTo>
                  <a:lnTo>
                    <a:pt x="2286" y="2286"/>
                  </a:lnTo>
                  <a:lnTo>
                    <a:pt x="2286" y="3048"/>
                  </a:lnTo>
                  <a:lnTo>
                    <a:pt x="1524" y="3048"/>
                  </a:lnTo>
                  <a:lnTo>
                    <a:pt x="1524" y="3810"/>
                  </a:lnTo>
                  <a:lnTo>
                    <a:pt x="762" y="4572"/>
                  </a:lnTo>
                  <a:lnTo>
                    <a:pt x="762" y="6096"/>
                  </a:lnTo>
                  <a:lnTo>
                    <a:pt x="0" y="6096"/>
                  </a:lnTo>
                  <a:lnTo>
                    <a:pt x="0" y="11430"/>
                  </a:lnTo>
                  <a:lnTo>
                    <a:pt x="762" y="11430"/>
                  </a:lnTo>
                  <a:lnTo>
                    <a:pt x="762" y="12954"/>
                  </a:lnTo>
                  <a:lnTo>
                    <a:pt x="1524" y="13716"/>
                  </a:lnTo>
                  <a:lnTo>
                    <a:pt x="1524" y="14478"/>
                  </a:lnTo>
                  <a:lnTo>
                    <a:pt x="2286" y="14478"/>
                  </a:lnTo>
                  <a:lnTo>
                    <a:pt x="2286" y="15240"/>
                  </a:lnTo>
                  <a:lnTo>
                    <a:pt x="3048" y="15240"/>
                  </a:lnTo>
                  <a:lnTo>
                    <a:pt x="3048" y="16002"/>
                  </a:lnTo>
                  <a:lnTo>
                    <a:pt x="3810" y="16002"/>
                  </a:lnTo>
                  <a:lnTo>
                    <a:pt x="6807" y="18402"/>
                  </a:lnTo>
                  <a:lnTo>
                    <a:pt x="7569" y="17284"/>
                  </a:lnTo>
                  <a:lnTo>
                    <a:pt x="11430" y="17526"/>
                  </a:lnTo>
                  <a:lnTo>
                    <a:pt x="12192" y="17526"/>
                  </a:lnTo>
                  <a:lnTo>
                    <a:pt x="12192" y="16764"/>
                  </a:lnTo>
                  <a:lnTo>
                    <a:pt x="13716" y="16764"/>
                  </a:lnTo>
                  <a:lnTo>
                    <a:pt x="13716" y="16002"/>
                  </a:lnTo>
                  <a:lnTo>
                    <a:pt x="14478" y="16002"/>
                  </a:lnTo>
                  <a:lnTo>
                    <a:pt x="16764" y="13716"/>
                  </a:lnTo>
                  <a:lnTo>
                    <a:pt x="16764" y="12954"/>
                  </a:lnTo>
                  <a:lnTo>
                    <a:pt x="17526" y="12954"/>
                  </a:lnTo>
                  <a:lnTo>
                    <a:pt x="17526" y="10668"/>
                  </a:lnTo>
                  <a:lnTo>
                    <a:pt x="18288" y="990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59" name="object 22859"/>
            <p:cNvSpPr/>
            <p:nvPr/>
          </p:nvSpPr>
          <p:spPr>
            <a:xfrm>
              <a:off x="7342225" y="6294120"/>
              <a:ext cx="18415" cy="18415"/>
            </a:xfrm>
            <a:custGeom>
              <a:avLst/>
              <a:gdLst/>
              <a:ahLst/>
              <a:cxnLst/>
              <a:rect l="l" t="t" r="r" b="b"/>
              <a:pathLst>
                <a:path w="18415" h="18414">
                  <a:moveTo>
                    <a:pt x="9144" y="0"/>
                  </a:moveTo>
                  <a:lnTo>
                    <a:pt x="12192" y="0"/>
                  </a:lnTo>
                  <a:lnTo>
                    <a:pt x="12192" y="761"/>
                  </a:lnTo>
                  <a:lnTo>
                    <a:pt x="13716" y="761"/>
                  </a:lnTo>
                  <a:lnTo>
                    <a:pt x="13716" y="1523"/>
                  </a:lnTo>
                  <a:lnTo>
                    <a:pt x="14478" y="1523"/>
                  </a:lnTo>
                  <a:lnTo>
                    <a:pt x="16764" y="3809"/>
                  </a:lnTo>
                  <a:lnTo>
                    <a:pt x="16764" y="4571"/>
                  </a:lnTo>
                  <a:lnTo>
                    <a:pt x="17526" y="4571"/>
                  </a:lnTo>
                  <a:lnTo>
                    <a:pt x="17526" y="6858"/>
                  </a:lnTo>
                  <a:lnTo>
                    <a:pt x="18288" y="7620"/>
                  </a:lnTo>
                  <a:lnTo>
                    <a:pt x="18288" y="9906"/>
                  </a:lnTo>
                  <a:lnTo>
                    <a:pt x="17526" y="10668"/>
                  </a:lnTo>
                  <a:lnTo>
                    <a:pt x="17526" y="12954"/>
                  </a:lnTo>
                  <a:lnTo>
                    <a:pt x="16764" y="12954"/>
                  </a:lnTo>
                  <a:lnTo>
                    <a:pt x="16764" y="13716"/>
                  </a:lnTo>
                  <a:lnTo>
                    <a:pt x="14478" y="16002"/>
                  </a:lnTo>
                  <a:lnTo>
                    <a:pt x="13716" y="16002"/>
                  </a:lnTo>
                  <a:lnTo>
                    <a:pt x="13716" y="16764"/>
                  </a:lnTo>
                  <a:lnTo>
                    <a:pt x="12192" y="16764"/>
                  </a:lnTo>
                  <a:lnTo>
                    <a:pt x="12192" y="17526"/>
                  </a:lnTo>
                  <a:lnTo>
                    <a:pt x="11430" y="17526"/>
                  </a:lnTo>
                  <a:lnTo>
                    <a:pt x="7569" y="17284"/>
                  </a:lnTo>
                  <a:lnTo>
                    <a:pt x="6807" y="18402"/>
                  </a:lnTo>
                  <a:lnTo>
                    <a:pt x="3810" y="16002"/>
                  </a:lnTo>
                  <a:lnTo>
                    <a:pt x="3048" y="16002"/>
                  </a:lnTo>
                  <a:lnTo>
                    <a:pt x="3048" y="15240"/>
                  </a:lnTo>
                  <a:lnTo>
                    <a:pt x="2286" y="15240"/>
                  </a:lnTo>
                  <a:lnTo>
                    <a:pt x="2286" y="14478"/>
                  </a:lnTo>
                  <a:lnTo>
                    <a:pt x="1524" y="14478"/>
                  </a:lnTo>
                  <a:lnTo>
                    <a:pt x="1524" y="13716"/>
                  </a:lnTo>
                  <a:lnTo>
                    <a:pt x="762" y="12954"/>
                  </a:lnTo>
                  <a:lnTo>
                    <a:pt x="762" y="11430"/>
                  </a:lnTo>
                  <a:lnTo>
                    <a:pt x="0" y="11430"/>
                  </a:lnTo>
                  <a:lnTo>
                    <a:pt x="0" y="10668"/>
                  </a:lnTo>
                  <a:lnTo>
                    <a:pt x="0" y="9398"/>
                  </a:lnTo>
                  <a:lnTo>
                    <a:pt x="0" y="8128"/>
                  </a:lnTo>
                  <a:lnTo>
                    <a:pt x="0" y="6858"/>
                  </a:lnTo>
                  <a:lnTo>
                    <a:pt x="0" y="6096"/>
                  </a:lnTo>
                  <a:lnTo>
                    <a:pt x="762" y="6096"/>
                  </a:lnTo>
                  <a:lnTo>
                    <a:pt x="762" y="4572"/>
                  </a:lnTo>
                  <a:lnTo>
                    <a:pt x="1524" y="3810"/>
                  </a:lnTo>
                  <a:lnTo>
                    <a:pt x="1524" y="3048"/>
                  </a:lnTo>
                  <a:lnTo>
                    <a:pt x="2286" y="3048"/>
                  </a:lnTo>
                  <a:lnTo>
                    <a:pt x="2286" y="2286"/>
                  </a:lnTo>
                  <a:lnTo>
                    <a:pt x="3048" y="2286"/>
                  </a:lnTo>
                  <a:lnTo>
                    <a:pt x="3048" y="1524"/>
                  </a:lnTo>
                  <a:lnTo>
                    <a:pt x="3810" y="1524"/>
                  </a:lnTo>
                  <a:lnTo>
                    <a:pt x="4572" y="762"/>
                  </a:lnTo>
                  <a:lnTo>
                    <a:pt x="5334" y="762"/>
                  </a:lnTo>
                  <a:lnTo>
                    <a:pt x="6096" y="0"/>
                  </a:lnTo>
                  <a:lnTo>
                    <a:pt x="914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2860" name="object 22860"/>
          <p:cNvGrpSpPr/>
          <p:nvPr/>
        </p:nvGrpSpPr>
        <p:grpSpPr>
          <a:xfrm>
            <a:off x="3572661" y="7495135"/>
            <a:ext cx="644850" cy="592177"/>
            <a:chOff x="2842615" y="7056119"/>
            <a:chExt cx="513080" cy="471170"/>
          </a:xfrm>
        </p:grpSpPr>
        <p:sp>
          <p:nvSpPr>
            <p:cNvPr id="22861" name="object 22861"/>
            <p:cNvSpPr/>
            <p:nvPr/>
          </p:nvSpPr>
          <p:spPr>
            <a:xfrm>
              <a:off x="3084169" y="7056119"/>
              <a:ext cx="0" cy="186055"/>
            </a:xfrm>
            <a:custGeom>
              <a:avLst/>
              <a:gdLst/>
              <a:ahLst/>
              <a:cxnLst/>
              <a:rect l="l" t="t" r="r" b="b"/>
              <a:pathLst>
                <a:path h="186054">
                  <a:moveTo>
                    <a:pt x="0" y="0"/>
                  </a:moveTo>
                  <a:lnTo>
                    <a:pt x="0" y="185928"/>
                  </a:lnTo>
                </a:path>
              </a:pathLst>
            </a:custGeom>
            <a:ln w="838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2862" name="object 22862"/>
            <p:cNvPicPr/>
            <p:nvPr/>
          </p:nvPicPr>
          <p:blipFill>
            <a:blip r:embed="rId127" cstate="print"/>
            <a:stretch>
              <a:fillRect/>
            </a:stretch>
          </p:blipFill>
          <p:spPr>
            <a:xfrm>
              <a:off x="3106267" y="7277861"/>
              <a:ext cx="249224" cy="249174"/>
            </a:xfrm>
            <a:prstGeom prst="rect">
              <a:avLst/>
            </a:prstGeom>
          </p:spPr>
        </p:pic>
        <p:pic>
          <p:nvPicPr>
            <p:cNvPr id="22863" name="object 22863"/>
            <p:cNvPicPr/>
            <p:nvPr/>
          </p:nvPicPr>
          <p:blipFill>
            <a:blip r:embed="rId128" cstate="print"/>
            <a:stretch>
              <a:fillRect/>
            </a:stretch>
          </p:blipFill>
          <p:spPr>
            <a:xfrm>
              <a:off x="2842615" y="7277861"/>
              <a:ext cx="249986" cy="249174"/>
            </a:xfrm>
            <a:prstGeom prst="rect">
              <a:avLst/>
            </a:prstGeom>
          </p:spPr>
        </p:pic>
      </p:grpSp>
      <p:sp>
        <p:nvSpPr>
          <p:cNvPr id="22864" name="object 22864"/>
          <p:cNvSpPr txBox="1"/>
          <p:nvPr/>
        </p:nvSpPr>
        <p:spPr>
          <a:xfrm>
            <a:off x="5031553" y="2417740"/>
            <a:ext cx="415003" cy="132175"/>
          </a:xfrm>
          <a:prstGeom prst="rect">
            <a:avLst/>
          </a:prstGeom>
        </p:spPr>
        <p:txBody>
          <a:bodyPr vert="horz" wrap="square" lIns="0" tIns="15962" rIns="0" bIns="0" rtlCol="0">
            <a:spAutoFit/>
          </a:bodyPr>
          <a:lstStyle/>
          <a:p>
            <a:pPr marL="15961">
              <a:spcBef>
                <a:spcPts val="126"/>
              </a:spcBef>
            </a:pPr>
            <a:r>
              <a:rPr sz="754" spc="-19" dirty="0">
                <a:solidFill>
                  <a:srgbClr val="DD2423"/>
                </a:solidFill>
                <a:latin typeface="ＭＳ ゴシック"/>
                <a:cs typeface="ＭＳ ゴシック"/>
              </a:rPr>
              <a:t>搬入出口</a:t>
            </a:r>
            <a:endParaRPr sz="754">
              <a:latin typeface="ＭＳ ゴシック"/>
              <a:cs typeface="ＭＳ ゴシック"/>
            </a:endParaRPr>
          </a:p>
        </p:txBody>
      </p:sp>
      <p:grpSp>
        <p:nvGrpSpPr>
          <p:cNvPr id="22865" name="object 22865"/>
          <p:cNvGrpSpPr/>
          <p:nvPr/>
        </p:nvGrpSpPr>
        <p:grpSpPr>
          <a:xfrm>
            <a:off x="12314692" y="8465445"/>
            <a:ext cx="515560" cy="439743"/>
            <a:chOff x="9798278" y="7828153"/>
            <a:chExt cx="410209" cy="349885"/>
          </a:xfrm>
        </p:grpSpPr>
        <p:sp>
          <p:nvSpPr>
            <p:cNvPr id="22866" name="object 22866"/>
            <p:cNvSpPr/>
            <p:nvPr/>
          </p:nvSpPr>
          <p:spPr>
            <a:xfrm>
              <a:off x="10189819" y="7923276"/>
              <a:ext cx="3810" cy="79375"/>
            </a:xfrm>
            <a:custGeom>
              <a:avLst/>
              <a:gdLst/>
              <a:ahLst/>
              <a:cxnLst/>
              <a:rect l="l" t="t" r="r" b="b"/>
              <a:pathLst>
                <a:path w="3809" h="79375">
                  <a:moveTo>
                    <a:pt x="3809" y="79248"/>
                  </a:moveTo>
                  <a:lnTo>
                    <a:pt x="3809" y="0"/>
                  </a:lnTo>
                  <a:lnTo>
                    <a:pt x="0" y="0"/>
                  </a:lnTo>
                  <a:lnTo>
                    <a:pt x="0" y="79248"/>
                  </a:lnTo>
                  <a:lnTo>
                    <a:pt x="3809" y="79248"/>
                  </a:lnTo>
                  <a:close/>
                </a:path>
              </a:pathLst>
            </a:custGeom>
            <a:solidFill>
              <a:srgbClr val="FF65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67" name="object 22867"/>
            <p:cNvSpPr/>
            <p:nvPr/>
          </p:nvSpPr>
          <p:spPr>
            <a:xfrm>
              <a:off x="10189819" y="7923276"/>
              <a:ext cx="3810" cy="79375"/>
            </a:xfrm>
            <a:custGeom>
              <a:avLst/>
              <a:gdLst/>
              <a:ahLst/>
              <a:cxnLst/>
              <a:rect l="l" t="t" r="r" b="b"/>
              <a:pathLst>
                <a:path w="3809" h="79375">
                  <a:moveTo>
                    <a:pt x="3809" y="79248"/>
                  </a:moveTo>
                  <a:lnTo>
                    <a:pt x="3809" y="0"/>
                  </a:lnTo>
                  <a:lnTo>
                    <a:pt x="0" y="0"/>
                  </a:lnTo>
                  <a:lnTo>
                    <a:pt x="0" y="79248"/>
                  </a:lnTo>
                  <a:lnTo>
                    <a:pt x="3809" y="79248"/>
                  </a:lnTo>
                  <a:close/>
                </a:path>
              </a:pathLst>
            </a:custGeom>
            <a:ln w="8382">
              <a:solidFill>
                <a:srgbClr val="FF65C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68" name="object 22868"/>
            <p:cNvSpPr/>
            <p:nvPr/>
          </p:nvSpPr>
          <p:spPr>
            <a:xfrm>
              <a:off x="10189819" y="8002524"/>
              <a:ext cx="3810" cy="79375"/>
            </a:xfrm>
            <a:custGeom>
              <a:avLst/>
              <a:gdLst/>
              <a:ahLst/>
              <a:cxnLst/>
              <a:rect l="l" t="t" r="r" b="b"/>
              <a:pathLst>
                <a:path w="3809" h="79375">
                  <a:moveTo>
                    <a:pt x="3809" y="79248"/>
                  </a:moveTo>
                  <a:lnTo>
                    <a:pt x="3809" y="0"/>
                  </a:lnTo>
                  <a:lnTo>
                    <a:pt x="0" y="0"/>
                  </a:lnTo>
                  <a:lnTo>
                    <a:pt x="0" y="79248"/>
                  </a:lnTo>
                  <a:lnTo>
                    <a:pt x="3809" y="79248"/>
                  </a:lnTo>
                  <a:close/>
                </a:path>
              </a:pathLst>
            </a:custGeom>
            <a:solidFill>
              <a:srgbClr val="FF65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69" name="object 22869"/>
            <p:cNvSpPr/>
            <p:nvPr/>
          </p:nvSpPr>
          <p:spPr>
            <a:xfrm>
              <a:off x="10189819" y="8002524"/>
              <a:ext cx="3810" cy="79375"/>
            </a:xfrm>
            <a:custGeom>
              <a:avLst/>
              <a:gdLst/>
              <a:ahLst/>
              <a:cxnLst/>
              <a:rect l="l" t="t" r="r" b="b"/>
              <a:pathLst>
                <a:path w="3809" h="79375">
                  <a:moveTo>
                    <a:pt x="3809" y="79248"/>
                  </a:moveTo>
                  <a:lnTo>
                    <a:pt x="3809" y="0"/>
                  </a:lnTo>
                  <a:lnTo>
                    <a:pt x="0" y="0"/>
                  </a:lnTo>
                  <a:lnTo>
                    <a:pt x="0" y="79248"/>
                  </a:lnTo>
                  <a:lnTo>
                    <a:pt x="3809" y="79248"/>
                  </a:lnTo>
                  <a:close/>
                </a:path>
              </a:pathLst>
            </a:custGeom>
            <a:ln w="8382">
              <a:solidFill>
                <a:srgbClr val="FF65C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70" name="object 22870"/>
            <p:cNvSpPr/>
            <p:nvPr/>
          </p:nvSpPr>
          <p:spPr>
            <a:xfrm>
              <a:off x="10189819" y="8081772"/>
              <a:ext cx="3810" cy="79375"/>
            </a:xfrm>
            <a:custGeom>
              <a:avLst/>
              <a:gdLst/>
              <a:ahLst/>
              <a:cxnLst/>
              <a:rect l="l" t="t" r="r" b="b"/>
              <a:pathLst>
                <a:path w="3809" h="79375">
                  <a:moveTo>
                    <a:pt x="3809" y="79248"/>
                  </a:moveTo>
                  <a:lnTo>
                    <a:pt x="3809" y="0"/>
                  </a:lnTo>
                  <a:lnTo>
                    <a:pt x="0" y="0"/>
                  </a:lnTo>
                  <a:lnTo>
                    <a:pt x="0" y="79248"/>
                  </a:lnTo>
                  <a:lnTo>
                    <a:pt x="3809" y="79248"/>
                  </a:lnTo>
                  <a:close/>
                </a:path>
              </a:pathLst>
            </a:custGeom>
            <a:solidFill>
              <a:srgbClr val="FF65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71" name="object 22871"/>
            <p:cNvSpPr/>
            <p:nvPr/>
          </p:nvSpPr>
          <p:spPr>
            <a:xfrm>
              <a:off x="10189819" y="8081772"/>
              <a:ext cx="3810" cy="79375"/>
            </a:xfrm>
            <a:custGeom>
              <a:avLst/>
              <a:gdLst/>
              <a:ahLst/>
              <a:cxnLst/>
              <a:rect l="l" t="t" r="r" b="b"/>
              <a:pathLst>
                <a:path w="3809" h="79375">
                  <a:moveTo>
                    <a:pt x="3809" y="79248"/>
                  </a:moveTo>
                  <a:lnTo>
                    <a:pt x="3809" y="0"/>
                  </a:lnTo>
                  <a:lnTo>
                    <a:pt x="0" y="0"/>
                  </a:lnTo>
                  <a:lnTo>
                    <a:pt x="0" y="79248"/>
                  </a:lnTo>
                  <a:lnTo>
                    <a:pt x="3809" y="79248"/>
                  </a:lnTo>
                  <a:close/>
                </a:path>
              </a:pathLst>
            </a:custGeom>
            <a:ln w="8382">
              <a:solidFill>
                <a:srgbClr val="FF65C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72" name="object 22872"/>
            <p:cNvSpPr/>
            <p:nvPr/>
          </p:nvSpPr>
          <p:spPr>
            <a:xfrm>
              <a:off x="10179151" y="7990332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5">
                  <a:moveTo>
                    <a:pt x="24383" y="19050"/>
                  </a:moveTo>
                  <a:lnTo>
                    <a:pt x="24383" y="12192"/>
                  </a:lnTo>
                  <a:lnTo>
                    <a:pt x="24383" y="5334"/>
                  </a:lnTo>
                  <a:lnTo>
                    <a:pt x="19049" y="0"/>
                  </a:lnTo>
                  <a:lnTo>
                    <a:pt x="5333" y="0"/>
                  </a:lnTo>
                  <a:lnTo>
                    <a:pt x="0" y="5334"/>
                  </a:lnTo>
                  <a:lnTo>
                    <a:pt x="0" y="19050"/>
                  </a:lnTo>
                  <a:lnTo>
                    <a:pt x="5333" y="24384"/>
                  </a:lnTo>
                  <a:lnTo>
                    <a:pt x="19049" y="24384"/>
                  </a:lnTo>
                  <a:lnTo>
                    <a:pt x="24383" y="19050"/>
                  </a:lnTo>
                  <a:close/>
                </a:path>
              </a:pathLst>
            </a:custGeom>
            <a:solidFill>
              <a:srgbClr val="DD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73" name="object 22873"/>
            <p:cNvSpPr/>
            <p:nvPr/>
          </p:nvSpPr>
          <p:spPr>
            <a:xfrm>
              <a:off x="10179913" y="7991094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29" h="24129">
                  <a:moveTo>
                    <a:pt x="23622" y="11429"/>
                  </a:moveTo>
                  <a:lnTo>
                    <a:pt x="23622" y="5333"/>
                  </a:lnTo>
                  <a:lnTo>
                    <a:pt x="18288" y="0"/>
                  </a:lnTo>
                  <a:lnTo>
                    <a:pt x="11430" y="0"/>
                  </a:lnTo>
                  <a:lnTo>
                    <a:pt x="4572" y="0"/>
                  </a:lnTo>
                  <a:lnTo>
                    <a:pt x="0" y="5333"/>
                  </a:lnTo>
                  <a:lnTo>
                    <a:pt x="0" y="11429"/>
                  </a:lnTo>
                  <a:lnTo>
                    <a:pt x="0" y="18287"/>
                  </a:lnTo>
                  <a:lnTo>
                    <a:pt x="4572" y="23621"/>
                  </a:lnTo>
                  <a:lnTo>
                    <a:pt x="11430" y="23621"/>
                  </a:lnTo>
                  <a:lnTo>
                    <a:pt x="18288" y="23621"/>
                  </a:lnTo>
                  <a:lnTo>
                    <a:pt x="23622" y="18287"/>
                  </a:lnTo>
                  <a:lnTo>
                    <a:pt x="23622" y="11429"/>
                  </a:lnTo>
                  <a:close/>
                </a:path>
              </a:pathLst>
            </a:custGeom>
            <a:ln w="8382">
              <a:solidFill>
                <a:srgbClr val="DD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74" name="object 22874"/>
            <p:cNvSpPr/>
            <p:nvPr/>
          </p:nvSpPr>
          <p:spPr>
            <a:xfrm>
              <a:off x="10179151" y="8069580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5">
                  <a:moveTo>
                    <a:pt x="24383" y="19050"/>
                  </a:moveTo>
                  <a:lnTo>
                    <a:pt x="24383" y="12192"/>
                  </a:lnTo>
                  <a:lnTo>
                    <a:pt x="24383" y="5334"/>
                  </a:lnTo>
                  <a:lnTo>
                    <a:pt x="19049" y="0"/>
                  </a:lnTo>
                  <a:lnTo>
                    <a:pt x="5333" y="0"/>
                  </a:lnTo>
                  <a:lnTo>
                    <a:pt x="0" y="5334"/>
                  </a:lnTo>
                  <a:lnTo>
                    <a:pt x="0" y="19050"/>
                  </a:lnTo>
                  <a:lnTo>
                    <a:pt x="5333" y="24384"/>
                  </a:lnTo>
                  <a:lnTo>
                    <a:pt x="19049" y="24384"/>
                  </a:lnTo>
                  <a:lnTo>
                    <a:pt x="24383" y="19050"/>
                  </a:lnTo>
                  <a:close/>
                </a:path>
              </a:pathLst>
            </a:custGeom>
            <a:solidFill>
              <a:srgbClr val="DD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75" name="object 22875"/>
            <p:cNvSpPr/>
            <p:nvPr/>
          </p:nvSpPr>
          <p:spPr>
            <a:xfrm>
              <a:off x="10179913" y="8070342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29" h="24129">
                  <a:moveTo>
                    <a:pt x="23622" y="11429"/>
                  </a:moveTo>
                  <a:lnTo>
                    <a:pt x="23622" y="5333"/>
                  </a:lnTo>
                  <a:lnTo>
                    <a:pt x="18288" y="0"/>
                  </a:lnTo>
                  <a:lnTo>
                    <a:pt x="11430" y="0"/>
                  </a:lnTo>
                  <a:lnTo>
                    <a:pt x="4572" y="0"/>
                  </a:lnTo>
                  <a:lnTo>
                    <a:pt x="0" y="5333"/>
                  </a:lnTo>
                  <a:lnTo>
                    <a:pt x="0" y="11429"/>
                  </a:lnTo>
                  <a:lnTo>
                    <a:pt x="0" y="18287"/>
                  </a:lnTo>
                  <a:lnTo>
                    <a:pt x="4572" y="23621"/>
                  </a:lnTo>
                  <a:lnTo>
                    <a:pt x="11430" y="23621"/>
                  </a:lnTo>
                  <a:lnTo>
                    <a:pt x="18288" y="23621"/>
                  </a:lnTo>
                  <a:lnTo>
                    <a:pt x="23622" y="18287"/>
                  </a:lnTo>
                  <a:lnTo>
                    <a:pt x="23622" y="11429"/>
                  </a:lnTo>
                  <a:close/>
                </a:path>
              </a:pathLst>
            </a:custGeom>
            <a:ln w="8382">
              <a:solidFill>
                <a:srgbClr val="DD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76" name="object 22876"/>
            <p:cNvSpPr/>
            <p:nvPr/>
          </p:nvSpPr>
          <p:spPr>
            <a:xfrm>
              <a:off x="10179151" y="8148828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5">
                  <a:moveTo>
                    <a:pt x="24383" y="19050"/>
                  </a:moveTo>
                  <a:lnTo>
                    <a:pt x="24383" y="12192"/>
                  </a:lnTo>
                  <a:lnTo>
                    <a:pt x="24383" y="5334"/>
                  </a:lnTo>
                  <a:lnTo>
                    <a:pt x="19049" y="0"/>
                  </a:lnTo>
                  <a:lnTo>
                    <a:pt x="5333" y="0"/>
                  </a:lnTo>
                  <a:lnTo>
                    <a:pt x="0" y="5334"/>
                  </a:lnTo>
                  <a:lnTo>
                    <a:pt x="0" y="19050"/>
                  </a:lnTo>
                  <a:lnTo>
                    <a:pt x="5333" y="24384"/>
                  </a:lnTo>
                  <a:lnTo>
                    <a:pt x="19049" y="24384"/>
                  </a:lnTo>
                  <a:lnTo>
                    <a:pt x="24383" y="19050"/>
                  </a:lnTo>
                  <a:close/>
                </a:path>
              </a:pathLst>
            </a:custGeom>
            <a:solidFill>
              <a:srgbClr val="DD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77" name="object 22877"/>
            <p:cNvSpPr/>
            <p:nvPr/>
          </p:nvSpPr>
          <p:spPr>
            <a:xfrm>
              <a:off x="10179913" y="8149590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29" h="24129">
                  <a:moveTo>
                    <a:pt x="23622" y="11429"/>
                  </a:moveTo>
                  <a:lnTo>
                    <a:pt x="23622" y="5333"/>
                  </a:lnTo>
                  <a:lnTo>
                    <a:pt x="18288" y="0"/>
                  </a:lnTo>
                  <a:lnTo>
                    <a:pt x="11430" y="0"/>
                  </a:lnTo>
                  <a:lnTo>
                    <a:pt x="4572" y="0"/>
                  </a:lnTo>
                  <a:lnTo>
                    <a:pt x="0" y="5333"/>
                  </a:lnTo>
                  <a:lnTo>
                    <a:pt x="0" y="11429"/>
                  </a:lnTo>
                  <a:lnTo>
                    <a:pt x="0" y="18287"/>
                  </a:lnTo>
                  <a:lnTo>
                    <a:pt x="4572" y="23621"/>
                  </a:lnTo>
                  <a:lnTo>
                    <a:pt x="11430" y="23621"/>
                  </a:lnTo>
                  <a:lnTo>
                    <a:pt x="18288" y="23621"/>
                  </a:lnTo>
                  <a:lnTo>
                    <a:pt x="23622" y="18287"/>
                  </a:lnTo>
                  <a:lnTo>
                    <a:pt x="23622" y="11429"/>
                  </a:lnTo>
                  <a:close/>
                </a:path>
              </a:pathLst>
            </a:custGeom>
            <a:ln w="8382">
              <a:solidFill>
                <a:srgbClr val="DD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78" name="object 22878"/>
            <p:cNvSpPr/>
            <p:nvPr/>
          </p:nvSpPr>
          <p:spPr>
            <a:xfrm>
              <a:off x="10189819" y="7844790"/>
              <a:ext cx="3810" cy="78740"/>
            </a:xfrm>
            <a:custGeom>
              <a:avLst/>
              <a:gdLst/>
              <a:ahLst/>
              <a:cxnLst/>
              <a:rect l="l" t="t" r="r" b="b"/>
              <a:pathLst>
                <a:path w="3809" h="78740">
                  <a:moveTo>
                    <a:pt x="3809" y="78487"/>
                  </a:moveTo>
                  <a:lnTo>
                    <a:pt x="3809" y="0"/>
                  </a:lnTo>
                  <a:lnTo>
                    <a:pt x="0" y="0"/>
                  </a:lnTo>
                  <a:lnTo>
                    <a:pt x="0" y="78487"/>
                  </a:lnTo>
                  <a:lnTo>
                    <a:pt x="3809" y="78487"/>
                  </a:lnTo>
                  <a:close/>
                </a:path>
              </a:pathLst>
            </a:custGeom>
            <a:solidFill>
              <a:srgbClr val="FF65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79" name="object 22879"/>
            <p:cNvSpPr/>
            <p:nvPr/>
          </p:nvSpPr>
          <p:spPr>
            <a:xfrm>
              <a:off x="10189819" y="7844788"/>
              <a:ext cx="3810" cy="78740"/>
            </a:xfrm>
            <a:custGeom>
              <a:avLst/>
              <a:gdLst/>
              <a:ahLst/>
              <a:cxnLst/>
              <a:rect l="l" t="t" r="r" b="b"/>
              <a:pathLst>
                <a:path w="3809" h="78740">
                  <a:moveTo>
                    <a:pt x="3809" y="78487"/>
                  </a:moveTo>
                  <a:lnTo>
                    <a:pt x="3809" y="0"/>
                  </a:lnTo>
                  <a:lnTo>
                    <a:pt x="0" y="0"/>
                  </a:lnTo>
                  <a:lnTo>
                    <a:pt x="0" y="78487"/>
                  </a:lnTo>
                  <a:lnTo>
                    <a:pt x="3809" y="78487"/>
                  </a:lnTo>
                  <a:close/>
                </a:path>
              </a:pathLst>
            </a:custGeom>
            <a:ln w="8382">
              <a:solidFill>
                <a:srgbClr val="FF65C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80" name="object 22880"/>
            <p:cNvSpPr/>
            <p:nvPr/>
          </p:nvSpPr>
          <p:spPr>
            <a:xfrm>
              <a:off x="10179151" y="7831836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5">
                  <a:moveTo>
                    <a:pt x="24383" y="19050"/>
                  </a:moveTo>
                  <a:lnTo>
                    <a:pt x="24383" y="12192"/>
                  </a:lnTo>
                  <a:lnTo>
                    <a:pt x="24383" y="5334"/>
                  </a:lnTo>
                  <a:lnTo>
                    <a:pt x="19049" y="0"/>
                  </a:lnTo>
                  <a:lnTo>
                    <a:pt x="5333" y="0"/>
                  </a:lnTo>
                  <a:lnTo>
                    <a:pt x="0" y="5334"/>
                  </a:lnTo>
                  <a:lnTo>
                    <a:pt x="0" y="19050"/>
                  </a:lnTo>
                  <a:lnTo>
                    <a:pt x="5333" y="24384"/>
                  </a:lnTo>
                  <a:lnTo>
                    <a:pt x="19049" y="24384"/>
                  </a:lnTo>
                  <a:lnTo>
                    <a:pt x="24383" y="19050"/>
                  </a:lnTo>
                  <a:close/>
                </a:path>
              </a:pathLst>
            </a:custGeom>
            <a:solidFill>
              <a:srgbClr val="DD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81" name="object 22881"/>
            <p:cNvSpPr/>
            <p:nvPr/>
          </p:nvSpPr>
          <p:spPr>
            <a:xfrm>
              <a:off x="10179913" y="7832598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29" h="24129">
                  <a:moveTo>
                    <a:pt x="23622" y="11429"/>
                  </a:moveTo>
                  <a:lnTo>
                    <a:pt x="23622" y="5333"/>
                  </a:lnTo>
                  <a:lnTo>
                    <a:pt x="18288" y="0"/>
                  </a:lnTo>
                  <a:lnTo>
                    <a:pt x="11430" y="0"/>
                  </a:lnTo>
                  <a:lnTo>
                    <a:pt x="4572" y="0"/>
                  </a:lnTo>
                  <a:lnTo>
                    <a:pt x="0" y="5333"/>
                  </a:lnTo>
                  <a:lnTo>
                    <a:pt x="0" y="11429"/>
                  </a:lnTo>
                  <a:lnTo>
                    <a:pt x="0" y="18287"/>
                  </a:lnTo>
                  <a:lnTo>
                    <a:pt x="4572" y="23621"/>
                  </a:lnTo>
                  <a:lnTo>
                    <a:pt x="11430" y="23621"/>
                  </a:lnTo>
                  <a:lnTo>
                    <a:pt x="18288" y="23621"/>
                  </a:lnTo>
                  <a:lnTo>
                    <a:pt x="23622" y="18287"/>
                  </a:lnTo>
                  <a:lnTo>
                    <a:pt x="23622" y="11429"/>
                  </a:lnTo>
                  <a:close/>
                </a:path>
              </a:pathLst>
            </a:custGeom>
            <a:ln w="8382">
              <a:solidFill>
                <a:srgbClr val="DD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82" name="object 22882"/>
            <p:cNvSpPr/>
            <p:nvPr/>
          </p:nvSpPr>
          <p:spPr>
            <a:xfrm>
              <a:off x="10179151" y="7911084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5">
                  <a:moveTo>
                    <a:pt x="24383" y="19050"/>
                  </a:moveTo>
                  <a:lnTo>
                    <a:pt x="24383" y="12192"/>
                  </a:lnTo>
                  <a:lnTo>
                    <a:pt x="24383" y="5334"/>
                  </a:lnTo>
                  <a:lnTo>
                    <a:pt x="19049" y="0"/>
                  </a:lnTo>
                  <a:lnTo>
                    <a:pt x="5333" y="0"/>
                  </a:lnTo>
                  <a:lnTo>
                    <a:pt x="0" y="5334"/>
                  </a:lnTo>
                  <a:lnTo>
                    <a:pt x="0" y="19050"/>
                  </a:lnTo>
                  <a:lnTo>
                    <a:pt x="5333" y="24384"/>
                  </a:lnTo>
                  <a:lnTo>
                    <a:pt x="19049" y="24384"/>
                  </a:lnTo>
                  <a:lnTo>
                    <a:pt x="24383" y="19050"/>
                  </a:lnTo>
                  <a:close/>
                </a:path>
              </a:pathLst>
            </a:custGeom>
            <a:solidFill>
              <a:srgbClr val="DD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83" name="object 22883"/>
            <p:cNvSpPr/>
            <p:nvPr/>
          </p:nvSpPr>
          <p:spPr>
            <a:xfrm>
              <a:off x="10179913" y="7911846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29" h="24129">
                  <a:moveTo>
                    <a:pt x="23622" y="11429"/>
                  </a:moveTo>
                  <a:lnTo>
                    <a:pt x="23622" y="5333"/>
                  </a:lnTo>
                  <a:lnTo>
                    <a:pt x="18288" y="0"/>
                  </a:lnTo>
                  <a:lnTo>
                    <a:pt x="11430" y="0"/>
                  </a:lnTo>
                  <a:lnTo>
                    <a:pt x="4572" y="0"/>
                  </a:lnTo>
                  <a:lnTo>
                    <a:pt x="0" y="5333"/>
                  </a:lnTo>
                  <a:lnTo>
                    <a:pt x="0" y="11429"/>
                  </a:lnTo>
                  <a:lnTo>
                    <a:pt x="0" y="18287"/>
                  </a:lnTo>
                  <a:lnTo>
                    <a:pt x="4572" y="23621"/>
                  </a:lnTo>
                  <a:lnTo>
                    <a:pt x="11430" y="23621"/>
                  </a:lnTo>
                  <a:lnTo>
                    <a:pt x="18288" y="23621"/>
                  </a:lnTo>
                  <a:lnTo>
                    <a:pt x="23622" y="18287"/>
                  </a:lnTo>
                  <a:lnTo>
                    <a:pt x="23622" y="11429"/>
                  </a:lnTo>
                  <a:close/>
                </a:path>
              </a:pathLst>
            </a:custGeom>
            <a:ln w="8382">
              <a:solidFill>
                <a:srgbClr val="DD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84" name="object 22884"/>
            <p:cNvSpPr/>
            <p:nvPr/>
          </p:nvSpPr>
          <p:spPr>
            <a:xfrm>
              <a:off x="10176103" y="7882890"/>
              <a:ext cx="3810" cy="240029"/>
            </a:xfrm>
            <a:custGeom>
              <a:avLst/>
              <a:gdLst/>
              <a:ahLst/>
              <a:cxnLst/>
              <a:rect l="l" t="t" r="r" b="b"/>
              <a:pathLst>
                <a:path w="3809" h="240029">
                  <a:moveTo>
                    <a:pt x="3809" y="240029"/>
                  </a:moveTo>
                  <a:lnTo>
                    <a:pt x="3809" y="0"/>
                  </a:lnTo>
                  <a:lnTo>
                    <a:pt x="0" y="0"/>
                  </a:lnTo>
                  <a:lnTo>
                    <a:pt x="0" y="240029"/>
                  </a:lnTo>
                  <a:lnTo>
                    <a:pt x="3809" y="240029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85" name="object 22885"/>
            <p:cNvSpPr/>
            <p:nvPr/>
          </p:nvSpPr>
          <p:spPr>
            <a:xfrm>
              <a:off x="9802723" y="7882890"/>
              <a:ext cx="377190" cy="240029"/>
            </a:xfrm>
            <a:custGeom>
              <a:avLst/>
              <a:gdLst/>
              <a:ahLst/>
              <a:cxnLst/>
              <a:rect l="l" t="t" r="r" b="b"/>
              <a:pathLst>
                <a:path w="377190" h="240029">
                  <a:moveTo>
                    <a:pt x="377190" y="240029"/>
                  </a:moveTo>
                  <a:lnTo>
                    <a:pt x="377190" y="0"/>
                  </a:lnTo>
                  <a:lnTo>
                    <a:pt x="373380" y="0"/>
                  </a:lnTo>
                  <a:lnTo>
                    <a:pt x="373380" y="240029"/>
                  </a:lnTo>
                  <a:lnTo>
                    <a:pt x="377190" y="240029"/>
                  </a:lnTo>
                  <a:close/>
                </a:path>
                <a:path w="377190" h="240029">
                  <a:moveTo>
                    <a:pt x="35814" y="137921"/>
                  </a:moveTo>
                  <a:lnTo>
                    <a:pt x="35814" y="102109"/>
                  </a:lnTo>
                  <a:lnTo>
                    <a:pt x="0" y="102109"/>
                  </a:lnTo>
                  <a:lnTo>
                    <a:pt x="0" y="137921"/>
                  </a:lnTo>
                  <a:lnTo>
                    <a:pt x="35814" y="137921"/>
                  </a:lnTo>
                  <a:close/>
                </a:path>
                <a:path w="377190" h="240029">
                  <a:moveTo>
                    <a:pt x="45720" y="128015"/>
                  </a:moveTo>
                  <a:lnTo>
                    <a:pt x="45720" y="112013"/>
                  </a:lnTo>
                  <a:lnTo>
                    <a:pt x="35813" y="112013"/>
                  </a:lnTo>
                  <a:lnTo>
                    <a:pt x="35813" y="128015"/>
                  </a:lnTo>
                  <a:lnTo>
                    <a:pt x="45720" y="128015"/>
                  </a:lnTo>
                  <a:close/>
                </a:path>
              </a:pathLst>
            </a:custGeom>
            <a:ln w="8382">
              <a:solidFill>
                <a:srgbClr val="00007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86" name="object 22886"/>
            <p:cNvSpPr/>
            <p:nvPr/>
          </p:nvSpPr>
          <p:spPr>
            <a:xfrm>
              <a:off x="10149433" y="7882890"/>
              <a:ext cx="26670" cy="10160"/>
            </a:xfrm>
            <a:custGeom>
              <a:avLst/>
              <a:gdLst/>
              <a:ahLst/>
              <a:cxnLst/>
              <a:rect l="l" t="t" r="r" b="b"/>
              <a:pathLst>
                <a:path w="26670" h="10159">
                  <a:moveTo>
                    <a:pt x="26670" y="0"/>
                  </a:moveTo>
                  <a:lnTo>
                    <a:pt x="0" y="9906"/>
                  </a:lnTo>
                </a:path>
              </a:pathLst>
            </a:custGeom>
            <a:ln w="8381">
              <a:solidFill>
                <a:srgbClr val="00007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87" name="object 22887"/>
            <p:cNvSpPr/>
            <p:nvPr/>
          </p:nvSpPr>
          <p:spPr>
            <a:xfrm>
              <a:off x="10029799" y="7905750"/>
              <a:ext cx="83820" cy="30480"/>
            </a:xfrm>
            <a:custGeom>
              <a:avLst/>
              <a:gdLst/>
              <a:ahLst/>
              <a:cxnLst/>
              <a:rect l="l" t="t" r="r" b="b"/>
              <a:pathLst>
                <a:path w="83820" h="30479">
                  <a:moveTo>
                    <a:pt x="83820" y="0"/>
                  </a:moveTo>
                  <a:lnTo>
                    <a:pt x="0" y="30479"/>
                  </a:lnTo>
                </a:path>
              </a:pathLst>
            </a:custGeom>
            <a:ln w="8382">
              <a:solidFill>
                <a:srgbClr val="00007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88" name="object 22888"/>
            <p:cNvSpPr/>
            <p:nvPr/>
          </p:nvSpPr>
          <p:spPr>
            <a:xfrm>
              <a:off x="9910927" y="7949184"/>
              <a:ext cx="83185" cy="30480"/>
            </a:xfrm>
            <a:custGeom>
              <a:avLst/>
              <a:gdLst/>
              <a:ahLst/>
              <a:cxnLst/>
              <a:rect l="l" t="t" r="r" b="b"/>
              <a:pathLst>
                <a:path w="83184" h="30479">
                  <a:moveTo>
                    <a:pt x="83057" y="0"/>
                  </a:moveTo>
                  <a:lnTo>
                    <a:pt x="0" y="30479"/>
                  </a:lnTo>
                </a:path>
              </a:pathLst>
            </a:custGeom>
            <a:ln w="8382">
              <a:solidFill>
                <a:srgbClr val="00007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89" name="object 22889"/>
            <p:cNvSpPr/>
            <p:nvPr/>
          </p:nvSpPr>
          <p:spPr>
            <a:xfrm>
              <a:off x="9848443" y="7992618"/>
              <a:ext cx="26670" cy="20320"/>
            </a:xfrm>
            <a:custGeom>
              <a:avLst/>
              <a:gdLst/>
              <a:ahLst/>
              <a:cxnLst/>
              <a:rect l="l" t="t" r="r" b="b"/>
              <a:pathLst>
                <a:path w="26670" h="20320">
                  <a:moveTo>
                    <a:pt x="26670" y="0"/>
                  </a:moveTo>
                  <a:lnTo>
                    <a:pt x="0" y="9906"/>
                  </a:lnTo>
                  <a:lnTo>
                    <a:pt x="26670" y="19812"/>
                  </a:lnTo>
                </a:path>
              </a:pathLst>
            </a:custGeom>
            <a:ln w="8382">
              <a:solidFill>
                <a:srgbClr val="00007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90" name="object 22890"/>
            <p:cNvSpPr/>
            <p:nvPr/>
          </p:nvSpPr>
          <p:spPr>
            <a:xfrm>
              <a:off x="9910927" y="8025384"/>
              <a:ext cx="83185" cy="30480"/>
            </a:xfrm>
            <a:custGeom>
              <a:avLst/>
              <a:gdLst/>
              <a:ahLst/>
              <a:cxnLst/>
              <a:rect l="l" t="t" r="r" b="b"/>
              <a:pathLst>
                <a:path w="83184" h="30479">
                  <a:moveTo>
                    <a:pt x="0" y="0"/>
                  </a:moveTo>
                  <a:lnTo>
                    <a:pt x="83058" y="30479"/>
                  </a:lnTo>
                </a:path>
              </a:pathLst>
            </a:custGeom>
            <a:ln w="8381">
              <a:solidFill>
                <a:srgbClr val="00007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91" name="object 22891"/>
            <p:cNvSpPr/>
            <p:nvPr/>
          </p:nvSpPr>
          <p:spPr>
            <a:xfrm>
              <a:off x="10029799" y="8069580"/>
              <a:ext cx="83820" cy="30480"/>
            </a:xfrm>
            <a:custGeom>
              <a:avLst/>
              <a:gdLst/>
              <a:ahLst/>
              <a:cxnLst/>
              <a:rect l="l" t="t" r="r" b="b"/>
              <a:pathLst>
                <a:path w="83820" h="30479">
                  <a:moveTo>
                    <a:pt x="0" y="0"/>
                  </a:moveTo>
                  <a:lnTo>
                    <a:pt x="83820" y="30480"/>
                  </a:lnTo>
                </a:path>
              </a:pathLst>
            </a:custGeom>
            <a:ln w="8382">
              <a:solidFill>
                <a:srgbClr val="00007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92" name="object 22892"/>
            <p:cNvSpPr/>
            <p:nvPr/>
          </p:nvSpPr>
          <p:spPr>
            <a:xfrm>
              <a:off x="10149433" y="8113014"/>
              <a:ext cx="26670" cy="10160"/>
            </a:xfrm>
            <a:custGeom>
              <a:avLst/>
              <a:gdLst/>
              <a:ahLst/>
              <a:cxnLst/>
              <a:rect l="l" t="t" r="r" b="b"/>
              <a:pathLst>
                <a:path w="26670" h="10159">
                  <a:moveTo>
                    <a:pt x="0" y="0"/>
                  </a:moveTo>
                  <a:lnTo>
                    <a:pt x="26670" y="9905"/>
                  </a:lnTo>
                </a:path>
              </a:pathLst>
            </a:custGeom>
            <a:ln w="8382">
              <a:solidFill>
                <a:srgbClr val="00007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2893" name="object 22893"/>
          <p:cNvGrpSpPr/>
          <p:nvPr/>
        </p:nvGrpSpPr>
        <p:grpSpPr>
          <a:xfrm>
            <a:off x="11670001" y="8435597"/>
            <a:ext cx="55068" cy="209097"/>
            <a:chOff x="9285325" y="7804404"/>
            <a:chExt cx="43815" cy="166370"/>
          </a:xfrm>
        </p:grpSpPr>
        <p:sp>
          <p:nvSpPr>
            <p:cNvPr id="22894" name="object 22894"/>
            <p:cNvSpPr/>
            <p:nvPr/>
          </p:nvSpPr>
          <p:spPr>
            <a:xfrm>
              <a:off x="9288373" y="7839456"/>
              <a:ext cx="36830" cy="32384"/>
            </a:xfrm>
            <a:custGeom>
              <a:avLst/>
              <a:gdLst/>
              <a:ahLst/>
              <a:cxnLst/>
              <a:rect l="l" t="t" r="r" b="b"/>
              <a:pathLst>
                <a:path w="36829" h="32384">
                  <a:moveTo>
                    <a:pt x="36576" y="26670"/>
                  </a:moveTo>
                  <a:lnTo>
                    <a:pt x="36576" y="5334"/>
                  </a:lnTo>
                  <a:lnTo>
                    <a:pt x="35814" y="1524"/>
                  </a:lnTo>
                  <a:lnTo>
                    <a:pt x="34290" y="762"/>
                  </a:lnTo>
                  <a:lnTo>
                    <a:pt x="33528" y="0"/>
                  </a:lnTo>
                  <a:lnTo>
                    <a:pt x="3809" y="0"/>
                  </a:lnTo>
                  <a:lnTo>
                    <a:pt x="2285" y="762"/>
                  </a:lnTo>
                  <a:lnTo>
                    <a:pt x="1523" y="1524"/>
                  </a:lnTo>
                  <a:lnTo>
                    <a:pt x="0" y="5334"/>
                  </a:lnTo>
                  <a:lnTo>
                    <a:pt x="0" y="26670"/>
                  </a:lnTo>
                  <a:lnTo>
                    <a:pt x="1524" y="30480"/>
                  </a:lnTo>
                  <a:lnTo>
                    <a:pt x="2286" y="31242"/>
                  </a:lnTo>
                  <a:lnTo>
                    <a:pt x="3810" y="32004"/>
                  </a:lnTo>
                  <a:lnTo>
                    <a:pt x="33528" y="32004"/>
                  </a:lnTo>
                  <a:lnTo>
                    <a:pt x="34290" y="31242"/>
                  </a:lnTo>
                  <a:lnTo>
                    <a:pt x="35814" y="30480"/>
                  </a:lnTo>
                  <a:lnTo>
                    <a:pt x="36576" y="26670"/>
                  </a:lnTo>
                  <a:close/>
                </a:path>
              </a:pathLst>
            </a:custGeom>
            <a:solidFill>
              <a:srgbClr val="EEEE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95" name="object 22895"/>
            <p:cNvSpPr/>
            <p:nvPr/>
          </p:nvSpPr>
          <p:spPr>
            <a:xfrm>
              <a:off x="9288373" y="7839456"/>
              <a:ext cx="36830" cy="32384"/>
            </a:xfrm>
            <a:custGeom>
              <a:avLst/>
              <a:gdLst/>
              <a:ahLst/>
              <a:cxnLst/>
              <a:rect l="l" t="t" r="r" b="b"/>
              <a:pathLst>
                <a:path w="36829" h="32384">
                  <a:moveTo>
                    <a:pt x="0" y="26670"/>
                  </a:moveTo>
                  <a:lnTo>
                    <a:pt x="1524" y="30480"/>
                  </a:lnTo>
                  <a:lnTo>
                    <a:pt x="2286" y="31242"/>
                  </a:lnTo>
                  <a:lnTo>
                    <a:pt x="3810" y="32004"/>
                  </a:lnTo>
                  <a:lnTo>
                    <a:pt x="33528" y="32004"/>
                  </a:lnTo>
                  <a:lnTo>
                    <a:pt x="34290" y="31242"/>
                  </a:lnTo>
                  <a:lnTo>
                    <a:pt x="35814" y="30480"/>
                  </a:lnTo>
                  <a:lnTo>
                    <a:pt x="36576" y="26670"/>
                  </a:lnTo>
                  <a:lnTo>
                    <a:pt x="36576" y="5334"/>
                  </a:lnTo>
                  <a:lnTo>
                    <a:pt x="35814" y="1524"/>
                  </a:lnTo>
                  <a:lnTo>
                    <a:pt x="34290" y="762"/>
                  </a:lnTo>
                  <a:lnTo>
                    <a:pt x="33528" y="0"/>
                  </a:lnTo>
                  <a:lnTo>
                    <a:pt x="3809" y="0"/>
                  </a:lnTo>
                  <a:lnTo>
                    <a:pt x="2285" y="762"/>
                  </a:lnTo>
                  <a:lnTo>
                    <a:pt x="1523" y="1524"/>
                  </a:lnTo>
                  <a:lnTo>
                    <a:pt x="0" y="5334"/>
                  </a:lnTo>
                  <a:lnTo>
                    <a:pt x="0" y="26670"/>
                  </a:lnTo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96" name="object 22896"/>
            <p:cNvSpPr/>
            <p:nvPr/>
          </p:nvSpPr>
          <p:spPr>
            <a:xfrm>
              <a:off x="9290659" y="7841742"/>
              <a:ext cx="32384" cy="27940"/>
            </a:xfrm>
            <a:custGeom>
              <a:avLst/>
              <a:gdLst/>
              <a:ahLst/>
              <a:cxnLst/>
              <a:rect l="l" t="t" r="r" b="b"/>
              <a:pathLst>
                <a:path w="32384" h="27940">
                  <a:moveTo>
                    <a:pt x="32004" y="22860"/>
                  </a:moveTo>
                  <a:lnTo>
                    <a:pt x="32004" y="4572"/>
                  </a:lnTo>
                  <a:lnTo>
                    <a:pt x="30480" y="762"/>
                  </a:lnTo>
                  <a:lnTo>
                    <a:pt x="28956" y="0"/>
                  </a:lnTo>
                  <a:lnTo>
                    <a:pt x="3047" y="0"/>
                  </a:lnTo>
                  <a:lnTo>
                    <a:pt x="761" y="762"/>
                  </a:lnTo>
                  <a:lnTo>
                    <a:pt x="0" y="4572"/>
                  </a:lnTo>
                  <a:lnTo>
                    <a:pt x="0" y="22860"/>
                  </a:lnTo>
                  <a:lnTo>
                    <a:pt x="762" y="26670"/>
                  </a:lnTo>
                  <a:lnTo>
                    <a:pt x="3048" y="27432"/>
                  </a:lnTo>
                  <a:lnTo>
                    <a:pt x="28956" y="27432"/>
                  </a:lnTo>
                  <a:lnTo>
                    <a:pt x="30480" y="26670"/>
                  </a:lnTo>
                  <a:lnTo>
                    <a:pt x="32004" y="22860"/>
                  </a:lnTo>
                  <a:close/>
                </a:path>
              </a:pathLst>
            </a:custGeom>
            <a:solidFill>
              <a:srgbClr val="EEEE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97" name="object 22897"/>
            <p:cNvSpPr/>
            <p:nvPr/>
          </p:nvSpPr>
          <p:spPr>
            <a:xfrm>
              <a:off x="9290659" y="7841742"/>
              <a:ext cx="32384" cy="27940"/>
            </a:xfrm>
            <a:custGeom>
              <a:avLst/>
              <a:gdLst/>
              <a:ahLst/>
              <a:cxnLst/>
              <a:rect l="l" t="t" r="r" b="b"/>
              <a:pathLst>
                <a:path w="32384" h="27940">
                  <a:moveTo>
                    <a:pt x="0" y="22860"/>
                  </a:moveTo>
                  <a:lnTo>
                    <a:pt x="762" y="26670"/>
                  </a:lnTo>
                  <a:lnTo>
                    <a:pt x="3048" y="27432"/>
                  </a:lnTo>
                  <a:lnTo>
                    <a:pt x="28956" y="27432"/>
                  </a:lnTo>
                  <a:lnTo>
                    <a:pt x="30480" y="26670"/>
                  </a:lnTo>
                  <a:lnTo>
                    <a:pt x="32004" y="22860"/>
                  </a:lnTo>
                  <a:lnTo>
                    <a:pt x="32004" y="4572"/>
                  </a:lnTo>
                  <a:lnTo>
                    <a:pt x="30480" y="762"/>
                  </a:lnTo>
                  <a:lnTo>
                    <a:pt x="28956" y="0"/>
                  </a:lnTo>
                  <a:lnTo>
                    <a:pt x="3047" y="0"/>
                  </a:lnTo>
                  <a:lnTo>
                    <a:pt x="761" y="762"/>
                  </a:lnTo>
                  <a:lnTo>
                    <a:pt x="0" y="4572"/>
                  </a:lnTo>
                  <a:lnTo>
                    <a:pt x="0" y="22860"/>
                  </a:lnTo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98" name="object 22898"/>
            <p:cNvSpPr/>
            <p:nvPr/>
          </p:nvSpPr>
          <p:spPr>
            <a:xfrm>
              <a:off x="9290659" y="7841742"/>
              <a:ext cx="30480" cy="27940"/>
            </a:xfrm>
            <a:custGeom>
              <a:avLst/>
              <a:gdLst/>
              <a:ahLst/>
              <a:cxnLst/>
              <a:rect l="l" t="t" r="r" b="b"/>
              <a:pathLst>
                <a:path w="30479" h="27940">
                  <a:moveTo>
                    <a:pt x="30480" y="22860"/>
                  </a:moveTo>
                  <a:lnTo>
                    <a:pt x="30480" y="4572"/>
                  </a:lnTo>
                  <a:lnTo>
                    <a:pt x="29718" y="762"/>
                  </a:lnTo>
                  <a:lnTo>
                    <a:pt x="27432" y="0"/>
                  </a:lnTo>
                  <a:lnTo>
                    <a:pt x="3047" y="0"/>
                  </a:lnTo>
                  <a:lnTo>
                    <a:pt x="761" y="762"/>
                  </a:lnTo>
                  <a:lnTo>
                    <a:pt x="0" y="4572"/>
                  </a:lnTo>
                  <a:lnTo>
                    <a:pt x="0" y="22860"/>
                  </a:lnTo>
                  <a:lnTo>
                    <a:pt x="762" y="26670"/>
                  </a:lnTo>
                  <a:lnTo>
                    <a:pt x="3048" y="27432"/>
                  </a:lnTo>
                  <a:lnTo>
                    <a:pt x="27432" y="27432"/>
                  </a:lnTo>
                  <a:lnTo>
                    <a:pt x="29718" y="26670"/>
                  </a:lnTo>
                  <a:lnTo>
                    <a:pt x="30480" y="22860"/>
                  </a:lnTo>
                  <a:close/>
                </a:path>
              </a:pathLst>
            </a:custGeom>
            <a:solidFill>
              <a:srgbClr val="8C8C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99" name="object 22899"/>
            <p:cNvSpPr/>
            <p:nvPr/>
          </p:nvSpPr>
          <p:spPr>
            <a:xfrm>
              <a:off x="9290659" y="7841742"/>
              <a:ext cx="30480" cy="27940"/>
            </a:xfrm>
            <a:custGeom>
              <a:avLst/>
              <a:gdLst/>
              <a:ahLst/>
              <a:cxnLst/>
              <a:rect l="l" t="t" r="r" b="b"/>
              <a:pathLst>
                <a:path w="30479" h="27940">
                  <a:moveTo>
                    <a:pt x="0" y="22860"/>
                  </a:moveTo>
                  <a:lnTo>
                    <a:pt x="762" y="26670"/>
                  </a:lnTo>
                  <a:lnTo>
                    <a:pt x="3048" y="27432"/>
                  </a:lnTo>
                  <a:lnTo>
                    <a:pt x="27432" y="27432"/>
                  </a:lnTo>
                  <a:lnTo>
                    <a:pt x="29718" y="26670"/>
                  </a:lnTo>
                  <a:lnTo>
                    <a:pt x="30480" y="22860"/>
                  </a:lnTo>
                  <a:lnTo>
                    <a:pt x="30480" y="4572"/>
                  </a:lnTo>
                  <a:lnTo>
                    <a:pt x="29718" y="762"/>
                  </a:lnTo>
                  <a:lnTo>
                    <a:pt x="27432" y="0"/>
                  </a:lnTo>
                  <a:lnTo>
                    <a:pt x="3047" y="0"/>
                  </a:lnTo>
                  <a:lnTo>
                    <a:pt x="761" y="762"/>
                  </a:lnTo>
                  <a:lnTo>
                    <a:pt x="0" y="4572"/>
                  </a:lnTo>
                  <a:lnTo>
                    <a:pt x="0" y="22860"/>
                  </a:lnTo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00" name="object 22900"/>
            <p:cNvSpPr/>
            <p:nvPr/>
          </p:nvSpPr>
          <p:spPr>
            <a:xfrm>
              <a:off x="9297517" y="7841742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40">
                  <a:moveTo>
                    <a:pt x="0" y="0"/>
                  </a:moveTo>
                  <a:lnTo>
                    <a:pt x="0" y="27432"/>
                  </a:lnTo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01" name="object 22901"/>
            <p:cNvSpPr/>
            <p:nvPr/>
          </p:nvSpPr>
          <p:spPr>
            <a:xfrm>
              <a:off x="9292183" y="7841742"/>
              <a:ext cx="32384" cy="27940"/>
            </a:xfrm>
            <a:custGeom>
              <a:avLst/>
              <a:gdLst/>
              <a:ahLst/>
              <a:cxnLst/>
              <a:rect l="l" t="t" r="r" b="b"/>
              <a:pathLst>
                <a:path w="32384" h="27940">
                  <a:moveTo>
                    <a:pt x="0" y="22860"/>
                  </a:moveTo>
                  <a:lnTo>
                    <a:pt x="762" y="26670"/>
                  </a:lnTo>
                  <a:lnTo>
                    <a:pt x="2286" y="27432"/>
                  </a:lnTo>
                  <a:lnTo>
                    <a:pt x="28956" y="27432"/>
                  </a:lnTo>
                  <a:lnTo>
                    <a:pt x="30480" y="26670"/>
                  </a:lnTo>
                  <a:lnTo>
                    <a:pt x="32004" y="22860"/>
                  </a:lnTo>
                  <a:lnTo>
                    <a:pt x="32004" y="4572"/>
                  </a:lnTo>
                  <a:lnTo>
                    <a:pt x="30480" y="762"/>
                  </a:lnTo>
                  <a:lnTo>
                    <a:pt x="28956" y="0"/>
                  </a:lnTo>
                  <a:lnTo>
                    <a:pt x="2285" y="0"/>
                  </a:lnTo>
                  <a:lnTo>
                    <a:pt x="761" y="762"/>
                  </a:lnTo>
                  <a:lnTo>
                    <a:pt x="0" y="4572"/>
                  </a:lnTo>
                  <a:lnTo>
                    <a:pt x="0" y="22860"/>
                  </a:lnTo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02" name="object 22902"/>
            <p:cNvSpPr/>
            <p:nvPr/>
          </p:nvSpPr>
          <p:spPr>
            <a:xfrm>
              <a:off x="9288373" y="7903464"/>
              <a:ext cx="36830" cy="32384"/>
            </a:xfrm>
            <a:custGeom>
              <a:avLst/>
              <a:gdLst/>
              <a:ahLst/>
              <a:cxnLst/>
              <a:rect l="l" t="t" r="r" b="b"/>
              <a:pathLst>
                <a:path w="36829" h="32384">
                  <a:moveTo>
                    <a:pt x="36576" y="26670"/>
                  </a:moveTo>
                  <a:lnTo>
                    <a:pt x="36576" y="5334"/>
                  </a:lnTo>
                  <a:lnTo>
                    <a:pt x="35814" y="1524"/>
                  </a:lnTo>
                  <a:lnTo>
                    <a:pt x="34290" y="0"/>
                  </a:lnTo>
                  <a:lnTo>
                    <a:pt x="2285" y="0"/>
                  </a:lnTo>
                  <a:lnTo>
                    <a:pt x="1523" y="1524"/>
                  </a:lnTo>
                  <a:lnTo>
                    <a:pt x="0" y="5334"/>
                  </a:lnTo>
                  <a:lnTo>
                    <a:pt x="0" y="26670"/>
                  </a:lnTo>
                  <a:lnTo>
                    <a:pt x="1524" y="30480"/>
                  </a:lnTo>
                  <a:lnTo>
                    <a:pt x="2286" y="31242"/>
                  </a:lnTo>
                  <a:lnTo>
                    <a:pt x="3810" y="32004"/>
                  </a:lnTo>
                  <a:lnTo>
                    <a:pt x="33528" y="32004"/>
                  </a:lnTo>
                  <a:lnTo>
                    <a:pt x="34290" y="31242"/>
                  </a:lnTo>
                  <a:lnTo>
                    <a:pt x="35814" y="30480"/>
                  </a:lnTo>
                  <a:lnTo>
                    <a:pt x="36576" y="26670"/>
                  </a:lnTo>
                  <a:close/>
                </a:path>
              </a:pathLst>
            </a:custGeom>
            <a:solidFill>
              <a:srgbClr val="EEEE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03" name="object 22903"/>
            <p:cNvSpPr/>
            <p:nvPr/>
          </p:nvSpPr>
          <p:spPr>
            <a:xfrm>
              <a:off x="9288373" y="7903464"/>
              <a:ext cx="36830" cy="32384"/>
            </a:xfrm>
            <a:custGeom>
              <a:avLst/>
              <a:gdLst/>
              <a:ahLst/>
              <a:cxnLst/>
              <a:rect l="l" t="t" r="r" b="b"/>
              <a:pathLst>
                <a:path w="36829" h="32384">
                  <a:moveTo>
                    <a:pt x="0" y="26670"/>
                  </a:moveTo>
                  <a:lnTo>
                    <a:pt x="1524" y="30480"/>
                  </a:lnTo>
                  <a:lnTo>
                    <a:pt x="2286" y="31242"/>
                  </a:lnTo>
                  <a:lnTo>
                    <a:pt x="3810" y="32004"/>
                  </a:lnTo>
                  <a:lnTo>
                    <a:pt x="33528" y="32004"/>
                  </a:lnTo>
                  <a:lnTo>
                    <a:pt x="34290" y="31242"/>
                  </a:lnTo>
                  <a:lnTo>
                    <a:pt x="35814" y="30480"/>
                  </a:lnTo>
                  <a:lnTo>
                    <a:pt x="36576" y="26670"/>
                  </a:lnTo>
                  <a:lnTo>
                    <a:pt x="36576" y="5334"/>
                  </a:lnTo>
                  <a:lnTo>
                    <a:pt x="35814" y="1524"/>
                  </a:lnTo>
                  <a:lnTo>
                    <a:pt x="34290" y="0"/>
                  </a:lnTo>
                  <a:lnTo>
                    <a:pt x="2285" y="0"/>
                  </a:lnTo>
                  <a:lnTo>
                    <a:pt x="1523" y="1524"/>
                  </a:lnTo>
                  <a:lnTo>
                    <a:pt x="0" y="5334"/>
                  </a:lnTo>
                  <a:lnTo>
                    <a:pt x="0" y="26670"/>
                  </a:lnTo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04" name="object 22904"/>
            <p:cNvSpPr/>
            <p:nvPr/>
          </p:nvSpPr>
          <p:spPr>
            <a:xfrm>
              <a:off x="9290659" y="7904988"/>
              <a:ext cx="32384" cy="28575"/>
            </a:xfrm>
            <a:custGeom>
              <a:avLst/>
              <a:gdLst/>
              <a:ahLst/>
              <a:cxnLst/>
              <a:rect l="l" t="t" r="r" b="b"/>
              <a:pathLst>
                <a:path w="32384" h="28575">
                  <a:moveTo>
                    <a:pt x="32004" y="23622"/>
                  </a:moveTo>
                  <a:lnTo>
                    <a:pt x="32004" y="5334"/>
                  </a:lnTo>
                  <a:lnTo>
                    <a:pt x="30480" y="1524"/>
                  </a:lnTo>
                  <a:lnTo>
                    <a:pt x="28956" y="0"/>
                  </a:lnTo>
                  <a:lnTo>
                    <a:pt x="3047" y="0"/>
                  </a:lnTo>
                  <a:lnTo>
                    <a:pt x="761" y="1524"/>
                  </a:lnTo>
                  <a:lnTo>
                    <a:pt x="0" y="5334"/>
                  </a:lnTo>
                  <a:lnTo>
                    <a:pt x="0" y="23622"/>
                  </a:lnTo>
                  <a:lnTo>
                    <a:pt x="762" y="26670"/>
                  </a:lnTo>
                  <a:lnTo>
                    <a:pt x="3048" y="28194"/>
                  </a:lnTo>
                  <a:lnTo>
                    <a:pt x="28956" y="28194"/>
                  </a:lnTo>
                  <a:lnTo>
                    <a:pt x="30480" y="26670"/>
                  </a:lnTo>
                  <a:lnTo>
                    <a:pt x="32004" y="23622"/>
                  </a:lnTo>
                  <a:close/>
                </a:path>
              </a:pathLst>
            </a:custGeom>
            <a:solidFill>
              <a:srgbClr val="EEEE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05" name="object 22905"/>
            <p:cNvSpPr/>
            <p:nvPr/>
          </p:nvSpPr>
          <p:spPr>
            <a:xfrm>
              <a:off x="9290659" y="7904988"/>
              <a:ext cx="32384" cy="28575"/>
            </a:xfrm>
            <a:custGeom>
              <a:avLst/>
              <a:gdLst/>
              <a:ahLst/>
              <a:cxnLst/>
              <a:rect l="l" t="t" r="r" b="b"/>
              <a:pathLst>
                <a:path w="32384" h="28575">
                  <a:moveTo>
                    <a:pt x="0" y="23622"/>
                  </a:moveTo>
                  <a:lnTo>
                    <a:pt x="762" y="26670"/>
                  </a:lnTo>
                  <a:lnTo>
                    <a:pt x="3048" y="28194"/>
                  </a:lnTo>
                  <a:lnTo>
                    <a:pt x="28956" y="28194"/>
                  </a:lnTo>
                  <a:lnTo>
                    <a:pt x="30480" y="26670"/>
                  </a:lnTo>
                  <a:lnTo>
                    <a:pt x="32004" y="23622"/>
                  </a:lnTo>
                  <a:lnTo>
                    <a:pt x="32004" y="5334"/>
                  </a:lnTo>
                  <a:lnTo>
                    <a:pt x="30480" y="1524"/>
                  </a:lnTo>
                  <a:lnTo>
                    <a:pt x="28956" y="0"/>
                  </a:lnTo>
                  <a:lnTo>
                    <a:pt x="3047" y="0"/>
                  </a:lnTo>
                  <a:lnTo>
                    <a:pt x="761" y="1524"/>
                  </a:lnTo>
                  <a:lnTo>
                    <a:pt x="0" y="5334"/>
                  </a:lnTo>
                  <a:lnTo>
                    <a:pt x="0" y="23622"/>
                  </a:lnTo>
                </a:path>
              </a:pathLst>
            </a:custGeom>
            <a:ln w="6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06" name="object 22906"/>
            <p:cNvSpPr/>
            <p:nvPr/>
          </p:nvSpPr>
          <p:spPr>
            <a:xfrm>
              <a:off x="9290659" y="7904988"/>
              <a:ext cx="30480" cy="28575"/>
            </a:xfrm>
            <a:custGeom>
              <a:avLst/>
              <a:gdLst/>
              <a:ahLst/>
              <a:cxnLst/>
              <a:rect l="l" t="t" r="r" b="b"/>
              <a:pathLst>
                <a:path w="30479" h="28575">
                  <a:moveTo>
                    <a:pt x="30480" y="23622"/>
                  </a:moveTo>
                  <a:lnTo>
                    <a:pt x="30480" y="5334"/>
                  </a:lnTo>
                  <a:lnTo>
                    <a:pt x="29718" y="1524"/>
                  </a:lnTo>
                  <a:lnTo>
                    <a:pt x="27432" y="0"/>
                  </a:lnTo>
                  <a:lnTo>
                    <a:pt x="3047" y="0"/>
                  </a:lnTo>
                  <a:lnTo>
                    <a:pt x="761" y="1524"/>
                  </a:lnTo>
                  <a:lnTo>
                    <a:pt x="0" y="5334"/>
                  </a:lnTo>
                  <a:lnTo>
                    <a:pt x="0" y="23622"/>
                  </a:lnTo>
                  <a:lnTo>
                    <a:pt x="762" y="26670"/>
                  </a:lnTo>
                  <a:lnTo>
                    <a:pt x="3048" y="28194"/>
                  </a:lnTo>
                  <a:lnTo>
                    <a:pt x="27432" y="28194"/>
                  </a:lnTo>
                  <a:lnTo>
                    <a:pt x="29718" y="26670"/>
                  </a:lnTo>
                  <a:lnTo>
                    <a:pt x="30480" y="23622"/>
                  </a:lnTo>
                  <a:close/>
                </a:path>
              </a:pathLst>
            </a:custGeom>
            <a:solidFill>
              <a:srgbClr val="8C8C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07" name="object 22907"/>
            <p:cNvSpPr/>
            <p:nvPr/>
          </p:nvSpPr>
          <p:spPr>
            <a:xfrm>
              <a:off x="9290659" y="7904988"/>
              <a:ext cx="30480" cy="28575"/>
            </a:xfrm>
            <a:custGeom>
              <a:avLst/>
              <a:gdLst/>
              <a:ahLst/>
              <a:cxnLst/>
              <a:rect l="l" t="t" r="r" b="b"/>
              <a:pathLst>
                <a:path w="30479" h="28575">
                  <a:moveTo>
                    <a:pt x="0" y="23622"/>
                  </a:moveTo>
                  <a:lnTo>
                    <a:pt x="762" y="26670"/>
                  </a:lnTo>
                  <a:lnTo>
                    <a:pt x="3048" y="28194"/>
                  </a:lnTo>
                  <a:lnTo>
                    <a:pt x="27432" y="28194"/>
                  </a:lnTo>
                  <a:lnTo>
                    <a:pt x="29718" y="26670"/>
                  </a:lnTo>
                  <a:lnTo>
                    <a:pt x="30480" y="23622"/>
                  </a:lnTo>
                  <a:lnTo>
                    <a:pt x="30480" y="5334"/>
                  </a:lnTo>
                  <a:lnTo>
                    <a:pt x="29718" y="1524"/>
                  </a:lnTo>
                  <a:lnTo>
                    <a:pt x="27432" y="0"/>
                  </a:lnTo>
                  <a:lnTo>
                    <a:pt x="3047" y="0"/>
                  </a:lnTo>
                  <a:lnTo>
                    <a:pt x="761" y="1524"/>
                  </a:lnTo>
                  <a:lnTo>
                    <a:pt x="0" y="5334"/>
                  </a:lnTo>
                  <a:lnTo>
                    <a:pt x="0" y="23622"/>
                  </a:lnTo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08" name="object 22908"/>
            <p:cNvSpPr/>
            <p:nvPr/>
          </p:nvSpPr>
          <p:spPr>
            <a:xfrm>
              <a:off x="9297517" y="7904988"/>
              <a:ext cx="0" cy="28575"/>
            </a:xfrm>
            <a:custGeom>
              <a:avLst/>
              <a:gdLst/>
              <a:ahLst/>
              <a:cxnLst/>
              <a:rect l="l" t="t" r="r" b="b"/>
              <a:pathLst>
                <a:path h="28575">
                  <a:moveTo>
                    <a:pt x="0" y="0"/>
                  </a:moveTo>
                  <a:lnTo>
                    <a:pt x="0" y="28194"/>
                  </a:lnTo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09" name="object 22909"/>
            <p:cNvSpPr/>
            <p:nvPr/>
          </p:nvSpPr>
          <p:spPr>
            <a:xfrm>
              <a:off x="9292183" y="7904988"/>
              <a:ext cx="32384" cy="28575"/>
            </a:xfrm>
            <a:custGeom>
              <a:avLst/>
              <a:gdLst/>
              <a:ahLst/>
              <a:cxnLst/>
              <a:rect l="l" t="t" r="r" b="b"/>
              <a:pathLst>
                <a:path w="32384" h="28575">
                  <a:moveTo>
                    <a:pt x="0" y="23622"/>
                  </a:moveTo>
                  <a:lnTo>
                    <a:pt x="762" y="26670"/>
                  </a:lnTo>
                  <a:lnTo>
                    <a:pt x="2286" y="28194"/>
                  </a:lnTo>
                  <a:lnTo>
                    <a:pt x="28956" y="28194"/>
                  </a:lnTo>
                  <a:lnTo>
                    <a:pt x="30480" y="26670"/>
                  </a:lnTo>
                  <a:lnTo>
                    <a:pt x="32004" y="23622"/>
                  </a:lnTo>
                  <a:lnTo>
                    <a:pt x="32004" y="5334"/>
                  </a:lnTo>
                  <a:lnTo>
                    <a:pt x="30480" y="1524"/>
                  </a:lnTo>
                  <a:lnTo>
                    <a:pt x="28956" y="0"/>
                  </a:lnTo>
                  <a:lnTo>
                    <a:pt x="2285" y="0"/>
                  </a:lnTo>
                  <a:lnTo>
                    <a:pt x="761" y="1524"/>
                  </a:lnTo>
                  <a:lnTo>
                    <a:pt x="0" y="5334"/>
                  </a:lnTo>
                  <a:lnTo>
                    <a:pt x="0" y="23622"/>
                  </a:lnTo>
                </a:path>
              </a:pathLst>
            </a:custGeom>
            <a:ln w="6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10" name="object 22910"/>
            <p:cNvSpPr/>
            <p:nvPr/>
          </p:nvSpPr>
          <p:spPr>
            <a:xfrm>
              <a:off x="9289135" y="7871460"/>
              <a:ext cx="36830" cy="32384"/>
            </a:xfrm>
            <a:custGeom>
              <a:avLst/>
              <a:gdLst/>
              <a:ahLst/>
              <a:cxnLst/>
              <a:rect l="l" t="t" r="r" b="b"/>
              <a:pathLst>
                <a:path w="36829" h="32384">
                  <a:moveTo>
                    <a:pt x="36576" y="26670"/>
                  </a:moveTo>
                  <a:lnTo>
                    <a:pt x="36576" y="5334"/>
                  </a:lnTo>
                  <a:lnTo>
                    <a:pt x="35052" y="1524"/>
                  </a:lnTo>
                  <a:lnTo>
                    <a:pt x="34290" y="0"/>
                  </a:lnTo>
                  <a:lnTo>
                    <a:pt x="2285" y="0"/>
                  </a:lnTo>
                  <a:lnTo>
                    <a:pt x="761" y="1524"/>
                  </a:lnTo>
                  <a:lnTo>
                    <a:pt x="0" y="5334"/>
                  </a:lnTo>
                  <a:lnTo>
                    <a:pt x="0" y="26670"/>
                  </a:lnTo>
                  <a:lnTo>
                    <a:pt x="762" y="30480"/>
                  </a:lnTo>
                  <a:lnTo>
                    <a:pt x="3810" y="32004"/>
                  </a:lnTo>
                  <a:lnTo>
                    <a:pt x="32766" y="32004"/>
                  </a:lnTo>
                  <a:lnTo>
                    <a:pt x="34290" y="31242"/>
                  </a:lnTo>
                  <a:lnTo>
                    <a:pt x="35052" y="30480"/>
                  </a:lnTo>
                  <a:lnTo>
                    <a:pt x="36576" y="26670"/>
                  </a:lnTo>
                  <a:close/>
                </a:path>
              </a:pathLst>
            </a:custGeom>
            <a:solidFill>
              <a:srgbClr val="EEEE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11" name="object 22911"/>
            <p:cNvSpPr/>
            <p:nvPr/>
          </p:nvSpPr>
          <p:spPr>
            <a:xfrm>
              <a:off x="9289135" y="7871460"/>
              <a:ext cx="36830" cy="32384"/>
            </a:xfrm>
            <a:custGeom>
              <a:avLst/>
              <a:gdLst/>
              <a:ahLst/>
              <a:cxnLst/>
              <a:rect l="l" t="t" r="r" b="b"/>
              <a:pathLst>
                <a:path w="36829" h="32384">
                  <a:moveTo>
                    <a:pt x="0" y="26670"/>
                  </a:moveTo>
                  <a:lnTo>
                    <a:pt x="762" y="30480"/>
                  </a:lnTo>
                  <a:lnTo>
                    <a:pt x="3810" y="32004"/>
                  </a:lnTo>
                  <a:lnTo>
                    <a:pt x="32766" y="32004"/>
                  </a:lnTo>
                  <a:lnTo>
                    <a:pt x="34290" y="31242"/>
                  </a:lnTo>
                  <a:lnTo>
                    <a:pt x="35052" y="30480"/>
                  </a:lnTo>
                  <a:lnTo>
                    <a:pt x="36576" y="26670"/>
                  </a:lnTo>
                  <a:lnTo>
                    <a:pt x="36576" y="5334"/>
                  </a:lnTo>
                  <a:lnTo>
                    <a:pt x="35052" y="1524"/>
                  </a:lnTo>
                  <a:lnTo>
                    <a:pt x="34290" y="0"/>
                  </a:lnTo>
                  <a:lnTo>
                    <a:pt x="2285" y="0"/>
                  </a:lnTo>
                  <a:lnTo>
                    <a:pt x="761" y="1524"/>
                  </a:lnTo>
                  <a:lnTo>
                    <a:pt x="0" y="5334"/>
                  </a:lnTo>
                  <a:lnTo>
                    <a:pt x="0" y="26670"/>
                  </a:lnTo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12" name="object 22912"/>
            <p:cNvSpPr/>
            <p:nvPr/>
          </p:nvSpPr>
          <p:spPr>
            <a:xfrm>
              <a:off x="9291421" y="7872984"/>
              <a:ext cx="31750" cy="28575"/>
            </a:xfrm>
            <a:custGeom>
              <a:avLst/>
              <a:gdLst/>
              <a:ahLst/>
              <a:cxnLst/>
              <a:rect l="l" t="t" r="r" b="b"/>
              <a:pathLst>
                <a:path w="31750" h="28575">
                  <a:moveTo>
                    <a:pt x="31242" y="23622"/>
                  </a:moveTo>
                  <a:lnTo>
                    <a:pt x="31242" y="5334"/>
                  </a:lnTo>
                  <a:lnTo>
                    <a:pt x="30480" y="1524"/>
                  </a:lnTo>
                  <a:lnTo>
                    <a:pt x="28194" y="0"/>
                  </a:lnTo>
                  <a:lnTo>
                    <a:pt x="3047" y="0"/>
                  </a:lnTo>
                  <a:lnTo>
                    <a:pt x="761" y="1524"/>
                  </a:lnTo>
                  <a:lnTo>
                    <a:pt x="0" y="5334"/>
                  </a:lnTo>
                  <a:lnTo>
                    <a:pt x="0" y="23622"/>
                  </a:lnTo>
                  <a:lnTo>
                    <a:pt x="762" y="26670"/>
                  </a:lnTo>
                  <a:lnTo>
                    <a:pt x="3048" y="28194"/>
                  </a:lnTo>
                  <a:lnTo>
                    <a:pt x="28194" y="28194"/>
                  </a:lnTo>
                  <a:lnTo>
                    <a:pt x="30480" y="26670"/>
                  </a:lnTo>
                  <a:lnTo>
                    <a:pt x="31242" y="23622"/>
                  </a:lnTo>
                  <a:close/>
                </a:path>
              </a:pathLst>
            </a:custGeom>
            <a:solidFill>
              <a:srgbClr val="EEEE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13" name="object 22913"/>
            <p:cNvSpPr/>
            <p:nvPr/>
          </p:nvSpPr>
          <p:spPr>
            <a:xfrm>
              <a:off x="9291421" y="7872984"/>
              <a:ext cx="31750" cy="28575"/>
            </a:xfrm>
            <a:custGeom>
              <a:avLst/>
              <a:gdLst/>
              <a:ahLst/>
              <a:cxnLst/>
              <a:rect l="l" t="t" r="r" b="b"/>
              <a:pathLst>
                <a:path w="31750" h="28575">
                  <a:moveTo>
                    <a:pt x="0" y="23622"/>
                  </a:moveTo>
                  <a:lnTo>
                    <a:pt x="762" y="26670"/>
                  </a:lnTo>
                  <a:lnTo>
                    <a:pt x="3048" y="28194"/>
                  </a:lnTo>
                  <a:lnTo>
                    <a:pt x="28194" y="28194"/>
                  </a:lnTo>
                  <a:lnTo>
                    <a:pt x="30480" y="26670"/>
                  </a:lnTo>
                  <a:lnTo>
                    <a:pt x="31242" y="23622"/>
                  </a:lnTo>
                  <a:lnTo>
                    <a:pt x="31242" y="5334"/>
                  </a:lnTo>
                  <a:lnTo>
                    <a:pt x="30480" y="1524"/>
                  </a:lnTo>
                  <a:lnTo>
                    <a:pt x="28194" y="0"/>
                  </a:lnTo>
                  <a:lnTo>
                    <a:pt x="3047" y="0"/>
                  </a:lnTo>
                  <a:lnTo>
                    <a:pt x="761" y="1524"/>
                  </a:lnTo>
                  <a:lnTo>
                    <a:pt x="0" y="5334"/>
                  </a:lnTo>
                  <a:lnTo>
                    <a:pt x="0" y="23622"/>
                  </a:lnTo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14" name="object 22914"/>
            <p:cNvSpPr/>
            <p:nvPr/>
          </p:nvSpPr>
          <p:spPr>
            <a:xfrm>
              <a:off x="9291421" y="7872984"/>
              <a:ext cx="30480" cy="28575"/>
            </a:xfrm>
            <a:custGeom>
              <a:avLst/>
              <a:gdLst/>
              <a:ahLst/>
              <a:cxnLst/>
              <a:rect l="l" t="t" r="r" b="b"/>
              <a:pathLst>
                <a:path w="30479" h="28575">
                  <a:moveTo>
                    <a:pt x="30480" y="23622"/>
                  </a:moveTo>
                  <a:lnTo>
                    <a:pt x="30480" y="5334"/>
                  </a:lnTo>
                  <a:lnTo>
                    <a:pt x="29718" y="1524"/>
                  </a:lnTo>
                  <a:lnTo>
                    <a:pt x="27432" y="0"/>
                  </a:lnTo>
                  <a:lnTo>
                    <a:pt x="2285" y="0"/>
                  </a:lnTo>
                  <a:lnTo>
                    <a:pt x="761" y="1524"/>
                  </a:lnTo>
                  <a:lnTo>
                    <a:pt x="0" y="5334"/>
                  </a:lnTo>
                  <a:lnTo>
                    <a:pt x="0" y="23622"/>
                  </a:lnTo>
                  <a:lnTo>
                    <a:pt x="762" y="26670"/>
                  </a:lnTo>
                  <a:lnTo>
                    <a:pt x="2286" y="28194"/>
                  </a:lnTo>
                  <a:lnTo>
                    <a:pt x="27432" y="28194"/>
                  </a:lnTo>
                  <a:lnTo>
                    <a:pt x="29718" y="26670"/>
                  </a:lnTo>
                  <a:lnTo>
                    <a:pt x="30480" y="23622"/>
                  </a:lnTo>
                  <a:close/>
                </a:path>
              </a:pathLst>
            </a:custGeom>
            <a:solidFill>
              <a:srgbClr val="8C8C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15" name="object 22915"/>
            <p:cNvSpPr/>
            <p:nvPr/>
          </p:nvSpPr>
          <p:spPr>
            <a:xfrm>
              <a:off x="9291421" y="7872984"/>
              <a:ext cx="30480" cy="28575"/>
            </a:xfrm>
            <a:custGeom>
              <a:avLst/>
              <a:gdLst/>
              <a:ahLst/>
              <a:cxnLst/>
              <a:rect l="l" t="t" r="r" b="b"/>
              <a:pathLst>
                <a:path w="30479" h="28575">
                  <a:moveTo>
                    <a:pt x="0" y="23622"/>
                  </a:moveTo>
                  <a:lnTo>
                    <a:pt x="762" y="26670"/>
                  </a:lnTo>
                  <a:lnTo>
                    <a:pt x="2286" y="28194"/>
                  </a:lnTo>
                  <a:lnTo>
                    <a:pt x="27432" y="28194"/>
                  </a:lnTo>
                  <a:lnTo>
                    <a:pt x="29718" y="26670"/>
                  </a:lnTo>
                  <a:lnTo>
                    <a:pt x="30480" y="23622"/>
                  </a:lnTo>
                  <a:lnTo>
                    <a:pt x="30480" y="5334"/>
                  </a:lnTo>
                  <a:lnTo>
                    <a:pt x="29718" y="1524"/>
                  </a:lnTo>
                  <a:lnTo>
                    <a:pt x="27432" y="0"/>
                  </a:lnTo>
                  <a:lnTo>
                    <a:pt x="2285" y="0"/>
                  </a:lnTo>
                  <a:lnTo>
                    <a:pt x="761" y="1524"/>
                  </a:lnTo>
                  <a:lnTo>
                    <a:pt x="0" y="5334"/>
                  </a:lnTo>
                  <a:lnTo>
                    <a:pt x="0" y="23622"/>
                  </a:lnTo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16" name="object 22916"/>
            <p:cNvSpPr/>
            <p:nvPr/>
          </p:nvSpPr>
          <p:spPr>
            <a:xfrm>
              <a:off x="9298279" y="7873746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40">
                  <a:moveTo>
                    <a:pt x="0" y="0"/>
                  </a:moveTo>
                  <a:lnTo>
                    <a:pt x="0" y="27432"/>
                  </a:lnTo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17" name="object 22917"/>
            <p:cNvSpPr/>
            <p:nvPr/>
          </p:nvSpPr>
          <p:spPr>
            <a:xfrm>
              <a:off x="9292183" y="7872984"/>
              <a:ext cx="32384" cy="28575"/>
            </a:xfrm>
            <a:custGeom>
              <a:avLst/>
              <a:gdLst/>
              <a:ahLst/>
              <a:cxnLst/>
              <a:rect l="l" t="t" r="r" b="b"/>
              <a:pathLst>
                <a:path w="32384" h="28575">
                  <a:moveTo>
                    <a:pt x="0" y="23622"/>
                  </a:moveTo>
                  <a:lnTo>
                    <a:pt x="762" y="26670"/>
                  </a:lnTo>
                  <a:lnTo>
                    <a:pt x="3048" y="28194"/>
                  </a:lnTo>
                  <a:lnTo>
                    <a:pt x="28956" y="28194"/>
                  </a:lnTo>
                  <a:lnTo>
                    <a:pt x="31242" y="26670"/>
                  </a:lnTo>
                  <a:lnTo>
                    <a:pt x="32004" y="23622"/>
                  </a:lnTo>
                  <a:lnTo>
                    <a:pt x="32004" y="5334"/>
                  </a:lnTo>
                  <a:lnTo>
                    <a:pt x="31242" y="1524"/>
                  </a:lnTo>
                  <a:lnTo>
                    <a:pt x="28956" y="0"/>
                  </a:lnTo>
                  <a:lnTo>
                    <a:pt x="3047" y="0"/>
                  </a:lnTo>
                  <a:lnTo>
                    <a:pt x="761" y="1524"/>
                  </a:lnTo>
                  <a:lnTo>
                    <a:pt x="0" y="5334"/>
                  </a:lnTo>
                  <a:lnTo>
                    <a:pt x="0" y="23622"/>
                  </a:lnTo>
                </a:path>
              </a:pathLst>
            </a:custGeom>
            <a:ln w="6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18" name="object 22918"/>
            <p:cNvSpPr/>
            <p:nvPr/>
          </p:nvSpPr>
          <p:spPr>
            <a:xfrm>
              <a:off x="9288373" y="7935468"/>
              <a:ext cx="36830" cy="32384"/>
            </a:xfrm>
            <a:custGeom>
              <a:avLst/>
              <a:gdLst/>
              <a:ahLst/>
              <a:cxnLst/>
              <a:rect l="l" t="t" r="r" b="b"/>
              <a:pathLst>
                <a:path w="36829" h="32384">
                  <a:moveTo>
                    <a:pt x="36576" y="26670"/>
                  </a:moveTo>
                  <a:lnTo>
                    <a:pt x="36576" y="5334"/>
                  </a:lnTo>
                  <a:lnTo>
                    <a:pt x="35814" y="1524"/>
                  </a:lnTo>
                  <a:lnTo>
                    <a:pt x="34290" y="0"/>
                  </a:lnTo>
                  <a:lnTo>
                    <a:pt x="2285" y="0"/>
                  </a:lnTo>
                  <a:lnTo>
                    <a:pt x="1523" y="1524"/>
                  </a:lnTo>
                  <a:lnTo>
                    <a:pt x="0" y="5334"/>
                  </a:lnTo>
                  <a:lnTo>
                    <a:pt x="0" y="26670"/>
                  </a:lnTo>
                  <a:lnTo>
                    <a:pt x="1524" y="30480"/>
                  </a:lnTo>
                  <a:lnTo>
                    <a:pt x="2286" y="31242"/>
                  </a:lnTo>
                  <a:lnTo>
                    <a:pt x="3810" y="32004"/>
                  </a:lnTo>
                  <a:lnTo>
                    <a:pt x="33528" y="32004"/>
                  </a:lnTo>
                  <a:lnTo>
                    <a:pt x="34290" y="31242"/>
                  </a:lnTo>
                  <a:lnTo>
                    <a:pt x="35814" y="30480"/>
                  </a:lnTo>
                  <a:lnTo>
                    <a:pt x="36576" y="26670"/>
                  </a:lnTo>
                  <a:close/>
                </a:path>
              </a:pathLst>
            </a:custGeom>
            <a:solidFill>
              <a:srgbClr val="EEEE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19" name="object 22919"/>
            <p:cNvSpPr/>
            <p:nvPr/>
          </p:nvSpPr>
          <p:spPr>
            <a:xfrm>
              <a:off x="9288373" y="7935468"/>
              <a:ext cx="36830" cy="32384"/>
            </a:xfrm>
            <a:custGeom>
              <a:avLst/>
              <a:gdLst/>
              <a:ahLst/>
              <a:cxnLst/>
              <a:rect l="l" t="t" r="r" b="b"/>
              <a:pathLst>
                <a:path w="36829" h="32384">
                  <a:moveTo>
                    <a:pt x="0" y="26670"/>
                  </a:moveTo>
                  <a:lnTo>
                    <a:pt x="1524" y="30480"/>
                  </a:lnTo>
                  <a:lnTo>
                    <a:pt x="2286" y="31242"/>
                  </a:lnTo>
                  <a:lnTo>
                    <a:pt x="3810" y="32004"/>
                  </a:lnTo>
                  <a:lnTo>
                    <a:pt x="33528" y="32004"/>
                  </a:lnTo>
                  <a:lnTo>
                    <a:pt x="34290" y="31242"/>
                  </a:lnTo>
                  <a:lnTo>
                    <a:pt x="35814" y="30480"/>
                  </a:lnTo>
                  <a:lnTo>
                    <a:pt x="36576" y="26670"/>
                  </a:lnTo>
                  <a:lnTo>
                    <a:pt x="36576" y="5334"/>
                  </a:lnTo>
                  <a:lnTo>
                    <a:pt x="35814" y="1524"/>
                  </a:lnTo>
                  <a:lnTo>
                    <a:pt x="34290" y="0"/>
                  </a:lnTo>
                  <a:lnTo>
                    <a:pt x="2285" y="0"/>
                  </a:lnTo>
                  <a:lnTo>
                    <a:pt x="1523" y="1524"/>
                  </a:lnTo>
                  <a:lnTo>
                    <a:pt x="0" y="5334"/>
                  </a:lnTo>
                  <a:lnTo>
                    <a:pt x="0" y="26670"/>
                  </a:lnTo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20" name="object 22920"/>
            <p:cNvSpPr/>
            <p:nvPr/>
          </p:nvSpPr>
          <p:spPr>
            <a:xfrm>
              <a:off x="9290659" y="7936992"/>
              <a:ext cx="32384" cy="28575"/>
            </a:xfrm>
            <a:custGeom>
              <a:avLst/>
              <a:gdLst/>
              <a:ahLst/>
              <a:cxnLst/>
              <a:rect l="l" t="t" r="r" b="b"/>
              <a:pathLst>
                <a:path w="32384" h="28575">
                  <a:moveTo>
                    <a:pt x="32004" y="23622"/>
                  </a:moveTo>
                  <a:lnTo>
                    <a:pt x="32004" y="4572"/>
                  </a:lnTo>
                  <a:lnTo>
                    <a:pt x="30480" y="1524"/>
                  </a:lnTo>
                  <a:lnTo>
                    <a:pt x="28956" y="0"/>
                  </a:lnTo>
                  <a:lnTo>
                    <a:pt x="3047" y="0"/>
                  </a:lnTo>
                  <a:lnTo>
                    <a:pt x="761" y="1524"/>
                  </a:lnTo>
                  <a:lnTo>
                    <a:pt x="0" y="4572"/>
                  </a:lnTo>
                  <a:lnTo>
                    <a:pt x="0" y="23622"/>
                  </a:lnTo>
                  <a:lnTo>
                    <a:pt x="762" y="26670"/>
                  </a:lnTo>
                  <a:lnTo>
                    <a:pt x="3048" y="28194"/>
                  </a:lnTo>
                  <a:lnTo>
                    <a:pt x="28956" y="28194"/>
                  </a:lnTo>
                  <a:lnTo>
                    <a:pt x="30480" y="26670"/>
                  </a:lnTo>
                  <a:lnTo>
                    <a:pt x="32004" y="23622"/>
                  </a:lnTo>
                  <a:close/>
                </a:path>
              </a:pathLst>
            </a:custGeom>
            <a:solidFill>
              <a:srgbClr val="EEEE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21" name="object 22921"/>
            <p:cNvSpPr/>
            <p:nvPr/>
          </p:nvSpPr>
          <p:spPr>
            <a:xfrm>
              <a:off x="9290659" y="7936992"/>
              <a:ext cx="32384" cy="28575"/>
            </a:xfrm>
            <a:custGeom>
              <a:avLst/>
              <a:gdLst/>
              <a:ahLst/>
              <a:cxnLst/>
              <a:rect l="l" t="t" r="r" b="b"/>
              <a:pathLst>
                <a:path w="32384" h="28575">
                  <a:moveTo>
                    <a:pt x="0" y="23622"/>
                  </a:moveTo>
                  <a:lnTo>
                    <a:pt x="762" y="26670"/>
                  </a:lnTo>
                  <a:lnTo>
                    <a:pt x="3048" y="28194"/>
                  </a:lnTo>
                  <a:lnTo>
                    <a:pt x="28956" y="28194"/>
                  </a:lnTo>
                  <a:lnTo>
                    <a:pt x="30480" y="26670"/>
                  </a:lnTo>
                  <a:lnTo>
                    <a:pt x="32004" y="23622"/>
                  </a:lnTo>
                  <a:lnTo>
                    <a:pt x="32004" y="4572"/>
                  </a:lnTo>
                  <a:lnTo>
                    <a:pt x="30480" y="1524"/>
                  </a:lnTo>
                  <a:lnTo>
                    <a:pt x="28956" y="0"/>
                  </a:lnTo>
                  <a:lnTo>
                    <a:pt x="3047" y="0"/>
                  </a:lnTo>
                  <a:lnTo>
                    <a:pt x="761" y="1524"/>
                  </a:lnTo>
                  <a:lnTo>
                    <a:pt x="0" y="4572"/>
                  </a:lnTo>
                  <a:lnTo>
                    <a:pt x="0" y="23622"/>
                  </a:lnTo>
                </a:path>
              </a:pathLst>
            </a:custGeom>
            <a:ln w="6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22" name="object 22922"/>
            <p:cNvSpPr/>
            <p:nvPr/>
          </p:nvSpPr>
          <p:spPr>
            <a:xfrm>
              <a:off x="9290659" y="7936992"/>
              <a:ext cx="30480" cy="28575"/>
            </a:xfrm>
            <a:custGeom>
              <a:avLst/>
              <a:gdLst/>
              <a:ahLst/>
              <a:cxnLst/>
              <a:rect l="l" t="t" r="r" b="b"/>
              <a:pathLst>
                <a:path w="30479" h="28575">
                  <a:moveTo>
                    <a:pt x="30480" y="23622"/>
                  </a:moveTo>
                  <a:lnTo>
                    <a:pt x="30480" y="4572"/>
                  </a:lnTo>
                  <a:lnTo>
                    <a:pt x="29718" y="1524"/>
                  </a:lnTo>
                  <a:lnTo>
                    <a:pt x="27432" y="0"/>
                  </a:lnTo>
                  <a:lnTo>
                    <a:pt x="3047" y="0"/>
                  </a:lnTo>
                  <a:lnTo>
                    <a:pt x="761" y="1524"/>
                  </a:lnTo>
                  <a:lnTo>
                    <a:pt x="0" y="4572"/>
                  </a:lnTo>
                  <a:lnTo>
                    <a:pt x="0" y="23622"/>
                  </a:lnTo>
                  <a:lnTo>
                    <a:pt x="762" y="26670"/>
                  </a:lnTo>
                  <a:lnTo>
                    <a:pt x="3048" y="28194"/>
                  </a:lnTo>
                  <a:lnTo>
                    <a:pt x="27432" y="28194"/>
                  </a:lnTo>
                  <a:lnTo>
                    <a:pt x="29718" y="26670"/>
                  </a:lnTo>
                  <a:lnTo>
                    <a:pt x="30480" y="23622"/>
                  </a:lnTo>
                  <a:close/>
                </a:path>
              </a:pathLst>
            </a:custGeom>
            <a:solidFill>
              <a:srgbClr val="8C8C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23" name="object 22923"/>
            <p:cNvSpPr/>
            <p:nvPr/>
          </p:nvSpPr>
          <p:spPr>
            <a:xfrm>
              <a:off x="9290659" y="7936992"/>
              <a:ext cx="30480" cy="28575"/>
            </a:xfrm>
            <a:custGeom>
              <a:avLst/>
              <a:gdLst/>
              <a:ahLst/>
              <a:cxnLst/>
              <a:rect l="l" t="t" r="r" b="b"/>
              <a:pathLst>
                <a:path w="30479" h="28575">
                  <a:moveTo>
                    <a:pt x="0" y="23622"/>
                  </a:moveTo>
                  <a:lnTo>
                    <a:pt x="762" y="26670"/>
                  </a:lnTo>
                  <a:lnTo>
                    <a:pt x="3048" y="28194"/>
                  </a:lnTo>
                  <a:lnTo>
                    <a:pt x="27432" y="28194"/>
                  </a:lnTo>
                  <a:lnTo>
                    <a:pt x="29718" y="26670"/>
                  </a:lnTo>
                  <a:lnTo>
                    <a:pt x="30480" y="23622"/>
                  </a:lnTo>
                  <a:lnTo>
                    <a:pt x="30480" y="4572"/>
                  </a:lnTo>
                  <a:lnTo>
                    <a:pt x="29718" y="1524"/>
                  </a:lnTo>
                  <a:lnTo>
                    <a:pt x="27432" y="0"/>
                  </a:lnTo>
                  <a:lnTo>
                    <a:pt x="3047" y="0"/>
                  </a:lnTo>
                  <a:lnTo>
                    <a:pt x="761" y="1524"/>
                  </a:lnTo>
                  <a:lnTo>
                    <a:pt x="0" y="4572"/>
                  </a:lnTo>
                  <a:lnTo>
                    <a:pt x="0" y="23622"/>
                  </a:lnTo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24" name="object 22924"/>
            <p:cNvSpPr/>
            <p:nvPr/>
          </p:nvSpPr>
          <p:spPr>
            <a:xfrm>
              <a:off x="9297517" y="7936992"/>
              <a:ext cx="0" cy="28575"/>
            </a:xfrm>
            <a:custGeom>
              <a:avLst/>
              <a:gdLst/>
              <a:ahLst/>
              <a:cxnLst/>
              <a:rect l="l" t="t" r="r" b="b"/>
              <a:pathLst>
                <a:path h="28575">
                  <a:moveTo>
                    <a:pt x="0" y="0"/>
                  </a:moveTo>
                  <a:lnTo>
                    <a:pt x="0" y="28194"/>
                  </a:lnTo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25" name="object 22925"/>
            <p:cNvSpPr/>
            <p:nvPr/>
          </p:nvSpPr>
          <p:spPr>
            <a:xfrm>
              <a:off x="9292183" y="7936992"/>
              <a:ext cx="32384" cy="28575"/>
            </a:xfrm>
            <a:custGeom>
              <a:avLst/>
              <a:gdLst/>
              <a:ahLst/>
              <a:cxnLst/>
              <a:rect l="l" t="t" r="r" b="b"/>
              <a:pathLst>
                <a:path w="32384" h="28575">
                  <a:moveTo>
                    <a:pt x="0" y="23622"/>
                  </a:moveTo>
                  <a:lnTo>
                    <a:pt x="762" y="26670"/>
                  </a:lnTo>
                  <a:lnTo>
                    <a:pt x="2286" y="28194"/>
                  </a:lnTo>
                  <a:lnTo>
                    <a:pt x="28956" y="28194"/>
                  </a:lnTo>
                  <a:lnTo>
                    <a:pt x="30480" y="26670"/>
                  </a:lnTo>
                  <a:lnTo>
                    <a:pt x="32004" y="23622"/>
                  </a:lnTo>
                  <a:lnTo>
                    <a:pt x="32004" y="4572"/>
                  </a:lnTo>
                  <a:lnTo>
                    <a:pt x="30480" y="1524"/>
                  </a:lnTo>
                  <a:lnTo>
                    <a:pt x="28956" y="0"/>
                  </a:lnTo>
                  <a:lnTo>
                    <a:pt x="2285" y="0"/>
                  </a:lnTo>
                  <a:lnTo>
                    <a:pt x="761" y="1524"/>
                  </a:lnTo>
                  <a:lnTo>
                    <a:pt x="0" y="4572"/>
                  </a:lnTo>
                  <a:lnTo>
                    <a:pt x="0" y="23622"/>
                  </a:lnTo>
                </a:path>
              </a:pathLst>
            </a:custGeom>
            <a:ln w="6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26" name="object 22926"/>
            <p:cNvSpPr/>
            <p:nvPr/>
          </p:nvSpPr>
          <p:spPr>
            <a:xfrm>
              <a:off x="9288373" y="7807452"/>
              <a:ext cx="36830" cy="32384"/>
            </a:xfrm>
            <a:custGeom>
              <a:avLst/>
              <a:gdLst/>
              <a:ahLst/>
              <a:cxnLst/>
              <a:rect l="l" t="t" r="r" b="b"/>
              <a:pathLst>
                <a:path w="36829" h="32384">
                  <a:moveTo>
                    <a:pt x="36576" y="26670"/>
                  </a:moveTo>
                  <a:lnTo>
                    <a:pt x="36576" y="5334"/>
                  </a:lnTo>
                  <a:lnTo>
                    <a:pt x="35814" y="1524"/>
                  </a:lnTo>
                  <a:lnTo>
                    <a:pt x="34290" y="762"/>
                  </a:lnTo>
                  <a:lnTo>
                    <a:pt x="33528" y="0"/>
                  </a:lnTo>
                  <a:lnTo>
                    <a:pt x="3809" y="0"/>
                  </a:lnTo>
                  <a:lnTo>
                    <a:pt x="2285" y="762"/>
                  </a:lnTo>
                  <a:lnTo>
                    <a:pt x="1523" y="1524"/>
                  </a:lnTo>
                  <a:lnTo>
                    <a:pt x="0" y="5334"/>
                  </a:lnTo>
                  <a:lnTo>
                    <a:pt x="0" y="26670"/>
                  </a:lnTo>
                  <a:lnTo>
                    <a:pt x="1524" y="30480"/>
                  </a:lnTo>
                  <a:lnTo>
                    <a:pt x="2286" y="31242"/>
                  </a:lnTo>
                  <a:lnTo>
                    <a:pt x="3810" y="32004"/>
                  </a:lnTo>
                  <a:lnTo>
                    <a:pt x="33528" y="32004"/>
                  </a:lnTo>
                  <a:lnTo>
                    <a:pt x="34290" y="31242"/>
                  </a:lnTo>
                  <a:lnTo>
                    <a:pt x="35814" y="30480"/>
                  </a:lnTo>
                  <a:lnTo>
                    <a:pt x="36576" y="26670"/>
                  </a:lnTo>
                  <a:close/>
                </a:path>
              </a:pathLst>
            </a:custGeom>
            <a:solidFill>
              <a:srgbClr val="EEEE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27" name="object 22927"/>
            <p:cNvSpPr/>
            <p:nvPr/>
          </p:nvSpPr>
          <p:spPr>
            <a:xfrm>
              <a:off x="9288373" y="7807452"/>
              <a:ext cx="36830" cy="32384"/>
            </a:xfrm>
            <a:custGeom>
              <a:avLst/>
              <a:gdLst/>
              <a:ahLst/>
              <a:cxnLst/>
              <a:rect l="l" t="t" r="r" b="b"/>
              <a:pathLst>
                <a:path w="36829" h="32384">
                  <a:moveTo>
                    <a:pt x="0" y="26670"/>
                  </a:moveTo>
                  <a:lnTo>
                    <a:pt x="1524" y="30480"/>
                  </a:lnTo>
                  <a:lnTo>
                    <a:pt x="2286" y="31242"/>
                  </a:lnTo>
                  <a:lnTo>
                    <a:pt x="3810" y="32004"/>
                  </a:lnTo>
                  <a:lnTo>
                    <a:pt x="33528" y="32004"/>
                  </a:lnTo>
                  <a:lnTo>
                    <a:pt x="34290" y="31242"/>
                  </a:lnTo>
                  <a:lnTo>
                    <a:pt x="35814" y="30480"/>
                  </a:lnTo>
                  <a:lnTo>
                    <a:pt x="36576" y="26670"/>
                  </a:lnTo>
                  <a:lnTo>
                    <a:pt x="36576" y="5334"/>
                  </a:lnTo>
                  <a:lnTo>
                    <a:pt x="35814" y="1524"/>
                  </a:lnTo>
                  <a:lnTo>
                    <a:pt x="34290" y="762"/>
                  </a:lnTo>
                  <a:lnTo>
                    <a:pt x="33528" y="0"/>
                  </a:lnTo>
                  <a:lnTo>
                    <a:pt x="3809" y="0"/>
                  </a:lnTo>
                  <a:lnTo>
                    <a:pt x="2285" y="762"/>
                  </a:lnTo>
                  <a:lnTo>
                    <a:pt x="1523" y="1524"/>
                  </a:lnTo>
                  <a:lnTo>
                    <a:pt x="0" y="5334"/>
                  </a:lnTo>
                  <a:lnTo>
                    <a:pt x="0" y="26670"/>
                  </a:lnTo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28" name="object 22928"/>
            <p:cNvSpPr/>
            <p:nvPr/>
          </p:nvSpPr>
          <p:spPr>
            <a:xfrm>
              <a:off x="9290659" y="7809738"/>
              <a:ext cx="32384" cy="27940"/>
            </a:xfrm>
            <a:custGeom>
              <a:avLst/>
              <a:gdLst/>
              <a:ahLst/>
              <a:cxnLst/>
              <a:rect l="l" t="t" r="r" b="b"/>
              <a:pathLst>
                <a:path w="32384" h="27940">
                  <a:moveTo>
                    <a:pt x="32004" y="22860"/>
                  </a:moveTo>
                  <a:lnTo>
                    <a:pt x="32004" y="4572"/>
                  </a:lnTo>
                  <a:lnTo>
                    <a:pt x="30480" y="762"/>
                  </a:lnTo>
                  <a:lnTo>
                    <a:pt x="28956" y="0"/>
                  </a:lnTo>
                  <a:lnTo>
                    <a:pt x="3047" y="0"/>
                  </a:lnTo>
                  <a:lnTo>
                    <a:pt x="761" y="762"/>
                  </a:lnTo>
                  <a:lnTo>
                    <a:pt x="0" y="4572"/>
                  </a:lnTo>
                  <a:lnTo>
                    <a:pt x="0" y="22860"/>
                  </a:lnTo>
                  <a:lnTo>
                    <a:pt x="762" y="26670"/>
                  </a:lnTo>
                  <a:lnTo>
                    <a:pt x="3048" y="27432"/>
                  </a:lnTo>
                  <a:lnTo>
                    <a:pt x="28956" y="27432"/>
                  </a:lnTo>
                  <a:lnTo>
                    <a:pt x="30480" y="26670"/>
                  </a:lnTo>
                  <a:lnTo>
                    <a:pt x="32004" y="22860"/>
                  </a:lnTo>
                  <a:close/>
                </a:path>
              </a:pathLst>
            </a:custGeom>
            <a:solidFill>
              <a:srgbClr val="EEEE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29" name="object 22929"/>
            <p:cNvSpPr/>
            <p:nvPr/>
          </p:nvSpPr>
          <p:spPr>
            <a:xfrm>
              <a:off x="9290659" y="7809738"/>
              <a:ext cx="32384" cy="27940"/>
            </a:xfrm>
            <a:custGeom>
              <a:avLst/>
              <a:gdLst/>
              <a:ahLst/>
              <a:cxnLst/>
              <a:rect l="l" t="t" r="r" b="b"/>
              <a:pathLst>
                <a:path w="32384" h="27940">
                  <a:moveTo>
                    <a:pt x="0" y="22860"/>
                  </a:moveTo>
                  <a:lnTo>
                    <a:pt x="762" y="26670"/>
                  </a:lnTo>
                  <a:lnTo>
                    <a:pt x="3048" y="27432"/>
                  </a:lnTo>
                  <a:lnTo>
                    <a:pt x="28956" y="27432"/>
                  </a:lnTo>
                  <a:lnTo>
                    <a:pt x="30480" y="26670"/>
                  </a:lnTo>
                  <a:lnTo>
                    <a:pt x="32004" y="22860"/>
                  </a:lnTo>
                  <a:lnTo>
                    <a:pt x="32004" y="4572"/>
                  </a:lnTo>
                  <a:lnTo>
                    <a:pt x="30480" y="762"/>
                  </a:lnTo>
                  <a:lnTo>
                    <a:pt x="28956" y="0"/>
                  </a:lnTo>
                  <a:lnTo>
                    <a:pt x="3047" y="0"/>
                  </a:lnTo>
                  <a:lnTo>
                    <a:pt x="761" y="762"/>
                  </a:lnTo>
                  <a:lnTo>
                    <a:pt x="0" y="4572"/>
                  </a:lnTo>
                  <a:lnTo>
                    <a:pt x="0" y="22860"/>
                  </a:lnTo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30" name="object 22930"/>
            <p:cNvSpPr/>
            <p:nvPr/>
          </p:nvSpPr>
          <p:spPr>
            <a:xfrm>
              <a:off x="9290659" y="7809738"/>
              <a:ext cx="30480" cy="27940"/>
            </a:xfrm>
            <a:custGeom>
              <a:avLst/>
              <a:gdLst/>
              <a:ahLst/>
              <a:cxnLst/>
              <a:rect l="l" t="t" r="r" b="b"/>
              <a:pathLst>
                <a:path w="30479" h="27940">
                  <a:moveTo>
                    <a:pt x="30480" y="22860"/>
                  </a:moveTo>
                  <a:lnTo>
                    <a:pt x="30480" y="4572"/>
                  </a:lnTo>
                  <a:lnTo>
                    <a:pt x="29718" y="762"/>
                  </a:lnTo>
                  <a:lnTo>
                    <a:pt x="27432" y="0"/>
                  </a:lnTo>
                  <a:lnTo>
                    <a:pt x="3047" y="0"/>
                  </a:lnTo>
                  <a:lnTo>
                    <a:pt x="761" y="762"/>
                  </a:lnTo>
                  <a:lnTo>
                    <a:pt x="0" y="4572"/>
                  </a:lnTo>
                  <a:lnTo>
                    <a:pt x="0" y="22860"/>
                  </a:lnTo>
                  <a:lnTo>
                    <a:pt x="762" y="26670"/>
                  </a:lnTo>
                  <a:lnTo>
                    <a:pt x="3048" y="27432"/>
                  </a:lnTo>
                  <a:lnTo>
                    <a:pt x="27432" y="27432"/>
                  </a:lnTo>
                  <a:lnTo>
                    <a:pt x="29718" y="26670"/>
                  </a:lnTo>
                  <a:lnTo>
                    <a:pt x="30480" y="22860"/>
                  </a:lnTo>
                  <a:close/>
                </a:path>
              </a:pathLst>
            </a:custGeom>
            <a:solidFill>
              <a:srgbClr val="8C8C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31" name="object 22931"/>
            <p:cNvSpPr/>
            <p:nvPr/>
          </p:nvSpPr>
          <p:spPr>
            <a:xfrm>
              <a:off x="9290659" y="7809738"/>
              <a:ext cx="30480" cy="27940"/>
            </a:xfrm>
            <a:custGeom>
              <a:avLst/>
              <a:gdLst/>
              <a:ahLst/>
              <a:cxnLst/>
              <a:rect l="l" t="t" r="r" b="b"/>
              <a:pathLst>
                <a:path w="30479" h="27940">
                  <a:moveTo>
                    <a:pt x="0" y="22860"/>
                  </a:moveTo>
                  <a:lnTo>
                    <a:pt x="762" y="26670"/>
                  </a:lnTo>
                  <a:lnTo>
                    <a:pt x="3048" y="27432"/>
                  </a:lnTo>
                  <a:lnTo>
                    <a:pt x="27432" y="27432"/>
                  </a:lnTo>
                  <a:lnTo>
                    <a:pt x="29718" y="26670"/>
                  </a:lnTo>
                  <a:lnTo>
                    <a:pt x="30480" y="22860"/>
                  </a:lnTo>
                  <a:lnTo>
                    <a:pt x="30480" y="4572"/>
                  </a:lnTo>
                  <a:lnTo>
                    <a:pt x="29718" y="762"/>
                  </a:lnTo>
                  <a:lnTo>
                    <a:pt x="27432" y="0"/>
                  </a:lnTo>
                  <a:lnTo>
                    <a:pt x="3047" y="0"/>
                  </a:lnTo>
                  <a:lnTo>
                    <a:pt x="761" y="762"/>
                  </a:lnTo>
                  <a:lnTo>
                    <a:pt x="0" y="4572"/>
                  </a:lnTo>
                  <a:lnTo>
                    <a:pt x="0" y="22860"/>
                  </a:lnTo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32" name="object 22932"/>
            <p:cNvSpPr/>
            <p:nvPr/>
          </p:nvSpPr>
          <p:spPr>
            <a:xfrm>
              <a:off x="9297517" y="7809738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40">
                  <a:moveTo>
                    <a:pt x="0" y="0"/>
                  </a:moveTo>
                  <a:lnTo>
                    <a:pt x="0" y="27432"/>
                  </a:lnTo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33" name="object 22933"/>
            <p:cNvSpPr/>
            <p:nvPr/>
          </p:nvSpPr>
          <p:spPr>
            <a:xfrm>
              <a:off x="9292183" y="7809738"/>
              <a:ext cx="32384" cy="27940"/>
            </a:xfrm>
            <a:custGeom>
              <a:avLst/>
              <a:gdLst/>
              <a:ahLst/>
              <a:cxnLst/>
              <a:rect l="l" t="t" r="r" b="b"/>
              <a:pathLst>
                <a:path w="32384" h="27940">
                  <a:moveTo>
                    <a:pt x="0" y="22860"/>
                  </a:moveTo>
                  <a:lnTo>
                    <a:pt x="762" y="26670"/>
                  </a:lnTo>
                  <a:lnTo>
                    <a:pt x="2286" y="27432"/>
                  </a:lnTo>
                  <a:lnTo>
                    <a:pt x="28956" y="27432"/>
                  </a:lnTo>
                  <a:lnTo>
                    <a:pt x="30480" y="26670"/>
                  </a:lnTo>
                  <a:lnTo>
                    <a:pt x="32004" y="22860"/>
                  </a:lnTo>
                  <a:lnTo>
                    <a:pt x="32004" y="4572"/>
                  </a:lnTo>
                  <a:lnTo>
                    <a:pt x="30480" y="762"/>
                  </a:lnTo>
                  <a:lnTo>
                    <a:pt x="28956" y="0"/>
                  </a:lnTo>
                  <a:lnTo>
                    <a:pt x="2285" y="0"/>
                  </a:lnTo>
                  <a:lnTo>
                    <a:pt x="761" y="762"/>
                  </a:lnTo>
                  <a:lnTo>
                    <a:pt x="0" y="4572"/>
                  </a:lnTo>
                  <a:lnTo>
                    <a:pt x="0" y="22860"/>
                  </a:lnTo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2934" name="object 22934"/>
          <p:cNvGrpSpPr/>
          <p:nvPr/>
        </p:nvGrpSpPr>
        <p:grpSpPr>
          <a:xfrm>
            <a:off x="11670000" y="8724822"/>
            <a:ext cx="54270" cy="209097"/>
            <a:chOff x="9285325" y="8034528"/>
            <a:chExt cx="43180" cy="166370"/>
          </a:xfrm>
        </p:grpSpPr>
        <p:sp>
          <p:nvSpPr>
            <p:cNvPr id="22935" name="object 22935"/>
            <p:cNvSpPr/>
            <p:nvPr/>
          </p:nvSpPr>
          <p:spPr>
            <a:xfrm>
              <a:off x="9288373" y="8069580"/>
              <a:ext cx="36195" cy="32384"/>
            </a:xfrm>
            <a:custGeom>
              <a:avLst/>
              <a:gdLst/>
              <a:ahLst/>
              <a:cxnLst/>
              <a:rect l="l" t="t" r="r" b="b"/>
              <a:pathLst>
                <a:path w="36195" h="32384">
                  <a:moveTo>
                    <a:pt x="35814" y="26670"/>
                  </a:moveTo>
                  <a:lnTo>
                    <a:pt x="35814" y="5334"/>
                  </a:lnTo>
                  <a:lnTo>
                    <a:pt x="35052" y="1524"/>
                  </a:lnTo>
                  <a:lnTo>
                    <a:pt x="34290" y="762"/>
                  </a:lnTo>
                  <a:lnTo>
                    <a:pt x="32766" y="0"/>
                  </a:lnTo>
                  <a:lnTo>
                    <a:pt x="3047" y="0"/>
                  </a:lnTo>
                  <a:lnTo>
                    <a:pt x="2285" y="762"/>
                  </a:lnTo>
                  <a:lnTo>
                    <a:pt x="761" y="1524"/>
                  </a:lnTo>
                  <a:lnTo>
                    <a:pt x="0" y="5334"/>
                  </a:lnTo>
                  <a:lnTo>
                    <a:pt x="0" y="26670"/>
                  </a:lnTo>
                  <a:lnTo>
                    <a:pt x="762" y="30480"/>
                  </a:lnTo>
                  <a:lnTo>
                    <a:pt x="2286" y="32004"/>
                  </a:lnTo>
                  <a:lnTo>
                    <a:pt x="34290" y="32004"/>
                  </a:lnTo>
                  <a:lnTo>
                    <a:pt x="35052" y="30480"/>
                  </a:lnTo>
                  <a:lnTo>
                    <a:pt x="35814" y="26670"/>
                  </a:lnTo>
                  <a:close/>
                </a:path>
              </a:pathLst>
            </a:custGeom>
            <a:solidFill>
              <a:srgbClr val="EEEE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36" name="object 22936"/>
            <p:cNvSpPr/>
            <p:nvPr/>
          </p:nvSpPr>
          <p:spPr>
            <a:xfrm>
              <a:off x="9288373" y="8069580"/>
              <a:ext cx="36195" cy="32384"/>
            </a:xfrm>
            <a:custGeom>
              <a:avLst/>
              <a:gdLst/>
              <a:ahLst/>
              <a:cxnLst/>
              <a:rect l="l" t="t" r="r" b="b"/>
              <a:pathLst>
                <a:path w="36195" h="32384">
                  <a:moveTo>
                    <a:pt x="0" y="26670"/>
                  </a:moveTo>
                  <a:lnTo>
                    <a:pt x="762" y="30480"/>
                  </a:lnTo>
                  <a:lnTo>
                    <a:pt x="2286" y="32004"/>
                  </a:lnTo>
                  <a:lnTo>
                    <a:pt x="34290" y="32004"/>
                  </a:lnTo>
                  <a:lnTo>
                    <a:pt x="35052" y="30480"/>
                  </a:lnTo>
                  <a:lnTo>
                    <a:pt x="35814" y="26670"/>
                  </a:lnTo>
                  <a:lnTo>
                    <a:pt x="35814" y="5334"/>
                  </a:lnTo>
                  <a:lnTo>
                    <a:pt x="35052" y="1524"/>
                  </a:lnTo>
                  <a:lnTo>
                    <a:pt x="34290" y="762"/>
                  </a:lnTo>
                  <a:lnTo>
                    <a:pt x="32766" y="0"/>
                  </a:lnTo>
                  <a:lnTo>
                    <a:pt x="3047" y="0"/>
                  </a:lnTo>
                  <a:lnTo>
                    <a:pt x="2285" y="762"/>
                  </a:lnTo>
                  <a:lnTo>
                    <a:pt x="761" y="1524"/>
                  </a:lnTo>
                  <a:lnTo>
                    <a:pt x="0" y="5334"/>
                  </a:lnTo>
                  <a:lnTo>
                    <a:pt x="0" y="26670"/>
                  </a:lnTo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37" name="object 22937"/>
            <p:cNvSpPr/>
            <p:nvPr/>
          </p:nvSpPr>
          <p:spPr>
            <a:xfrm>
              <a:off x="9290659" y="8071866"/>
              <a:ext cx="31750" cy="28575"/>
            </a:xfrm>
            <a:custGeom>
              <a:avLst/>
              <a:gdLst/>
              <a:ahLst/>
              <a:cxnLst/>
              <a:rect l="l" t="t" r="r" b="b"/>
              <a:pathLst>
                <a:path w="31750" h="28575">
                  <a:moveTo>
                    <a:pt x="31242" y="23622"/>
                  </a:moveTo>
                  <a:lnTo>
                    <a:pt x="31242" y="4572"/>
                  </a:lnTo>
                  <a:lnTo>
                    <a:pt x="30480" y="1524"/>
                  </a:lnTo>
                  <a:lnTo>
                    <a:pt x="28194" y="0"/>
                  </a:lnTo>
                  <a:lnTo>
                    <a:pt x="2285" y="0"/>
                  </a:lnTo>
                  <a:lnTo>
                    <a:pt x="761" y="1524"/>
                  </a:lnTo>
                  <a:lnTo>
                    <a:pt x="0" y="4572"/>
                  </a:lnTo>
                  <a:lnTo>
                    <a:pt x="0" y="23622"/>
                  </a:lnTo>
                  <a:lnTo>
                    <a:pt x="762" y="26670"/>
                  </a:lnTo>
                  <a:lnTo>
                    <a:pt x="2286" y="28194"/>
                  </a:lnTo>
                  <a:lnTo>
                    <a:pt x="28194" y="28194"/>
                  </a:lnTo>
                  <a:lnTo>
                    <a:pt x="30480" y="26670"/>
                  </a:lnTo>
                  <a:lnTo>
                    <a:pt x="31242" y="23622"/>
                  </a:lnTo>
                  <a:close/>
                </a:path>
              </a:pathLst>
            </a:custGeom>
            <a:solidFill>
              <a:srgbClr val="EEEE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38" name="object 22938"/>
            <p:cNvSpPr/>
            <p:nvPr/>
          </p:nvSpPr>
          <p:spPr>
            <a:xfrm>
              <a:off x="9290659" y="8071866"/>
              <a:ext cx="31750" cy="28575"/>
            </a:xfrm>
            <a:custGeom>
              <a:avLst/>
              <a:gdLst/>
              <a:ahLst/>
              <a:cxnLst/>
              <a:rect l="l" t="t" r="r" b="b"/>
              <a:pathLst>
                <a:path w="31750" h="28575">
                  <a:moveTo>
                    <a:pt x="0" y="23622"/>
                  </a:moveTo>
                  <a:lnTo>
                    <a:pt x="762" y="26670"/>
                  </a:lnTo>
                  <a:lnTo>
                    <a:pt x="2286" y="28194"/>
                  </a:lnTo>
                  <a:lnTo>
                    <a:pt x="28194" y="28194"/>
                  </a:lnTo>
                  <a:lnTo>
                    <a:pt x="30480" y="26670"/>
                  </a:lnTo>
                  <a:lnTo>
                    <a:pt x="31242" y="23622"/>
                  </a:lnTo>
                  <a:lnTo>
                    <a:pt x="31242" y="4572"/>
                  </a:lnTo>
                  <a:lnTo>
                    <a:pt x="30480" y="1524"/>
                  </a:lnTo>
                  <a:lnTo>
                    <a:pt x="28194" y="0"/>
                  </a:lnTo>
                  <a:lnTo>
                    <a:pt x="2285" y="0"/>
                  </a:lnTo>
                  <a:lnTo>
                    <a:pt x="761" y="1524"/>
                  </a:lnTo>
                  <a:lnTo>
                    <a:pt x="0" y="4572"/>
                  </a:lnTo>
                  <a:lnTo>
                    <a:pt x="0" y="23622"/>
                  </a:lnTo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39" name="object 22939"/>
            <p:cNvSpPr/>
            <p:nvPr/>
          </p:nvSpPr>
          <p:spPr>
            <a:xfrm>
              <a:off x="9289897" y="8071866"/>
              <a:ext cx="31750" cy="28575"/>
            </a:xfrm>
            <a:custGeom>
              <a:avLst/>
              <a:gdLst/>
              <a:ahLst/>
              <a:cxnLst/>
              <a:rect l="l" t="t" r="r" b="b"/>
              <a:pathLst>
                <a:path w="31750" h="28575">
                  <a:moveTo>
                    <a:pt x="31242" y="23622"/>
                  </a:moveTo>
                  <a:lnTo>
                    <a:pt x="31242" y="4572"/>
                  </a:lnTo>
                  <a:lnTo>
                    <a:pt x="30480" y="1524"/>
                  </a:lnTo>
                  <a:lnTo>
                    <a:pt x="28194" y="0"/>
                  </a:lnTo>
                  <a:lnTo>
                    <a:pt x="3047" y="0"/>
                  </a:lnTo>
                  <a:lnTo>
                    <a:pt x="761" y="1524"/>
                  </a:lnTo>
                  <a:lnTo>
                    <a:pt x="0" y="4572"/>
                  </a:lnTo>
                  <a:lnTo>
                    <a:pt x="0" y="23622"/>
                  </a:lnTo>
                  <a:lnTo>
                    <a:pt x="762" y="26670"/>
                  </a:lnTo>
                  <a:lnTo>
                    <a:pt x="3048" y="28194"/>
                  </a:lnTo>
                  <a:lnTo>
                    <a:pt x="28194" y="28194"/>
                  </a:lnTo>
                  <a:lnTo>
                    <a:pt x="30480" y="26670"/>
                  </a:lnTo>
                  <a:lnTo>
                    <a:pt x="31242" y="23622"/>
                  </a:lnTo>
                  <a:close/>
                </a:path>
              </a:pathLst>
            </a:custGeom>
            <a:solidFill>
              <a:srgbClr val="8C8C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40" name="object 22940"/>
            <p:cNvSpPr/>
            <p:nvPr/>
          </p:nvSpPr>
          <p:spPr>
            <a:xfrm>
              <a:off x="9289897" y="8071866"/>
              <a:ext cx="31750" cy="28575"/>
            </a:xfrm>
            <a:custGeom>
              <a:avLst/>
              <a:gdLst/>
              <a:ahLst/>
              <a:cxnLst/>
              <a:rect l="l" t="t" r="r" b="b"/>
              <a:pathLst>
                <a:path w="31750" h="28575">
                  <a:moveTo>
                    <a:pt x="0" y="23622"/>
                  </a:moveTo>
                  <a:lnTo>
                    <a:pt x="762" y="26670"/>
                  </a:lnTo>
                  <a:lnTo>
                    <a:pt x="3048" y="28194"/>
                  </a:lnTo>
                  <a:lnTo>
                    <a:pt x="28194" y="28194"/>
                  </a:lnTo>
                  <a:lnTo>
                    <a:pt x="30480" y="26670"/>
                  </a:lnTo>
                  <a:lnTo>
                    <a:pt x="31242" y="23622"/>
                  </a:lnTo>
                  <a:lnTo>
                    <a:pt x="31242" y="4572"/>
                  </a:lnTo>
                  <a:lnTo>
                    <a:pt x="30480" y="1524"/>
                  </a:lnTo>
                  <a:lnTo>
                    <a:pt x="28194" y="0"/>
                  </a:lnTo>
                  <a:lnTo>
                    <a:pt x="3047" y="0"/>
                  </a:lnTo>
                  <a:lnTo>
                    <a:pt x="761" y="1524"/>
                  </a:lnTo>
                  <a:lnTo>
                    <a:pt x="0" y="4572"/>
                  </a:lnTo>
                  <a:lnTo>
                    <a:pt x="0" y="23622"/>
                  </a:lnTo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41" name="object 22941"/>
            <p:cNvSpPr/>
            <p:nvPr/>
          </p:nvSpPr>
          <p:spPr>
            <a:xfrm>
              <a:off x="9296755" y="8071866"/>
              <a:ext cx="0" cy="28575"/>
            </a:xfrm>
            <a:custGeom>
              <a:avLst/>
              <a:gdLst/>
              <a:ahLst/>
              <a:cxnLst/>
              <a:rect l="l" t="t" r="r" b="b"/>
              <a:pathLst>
                <a:path h="28575">
                  <a:moveTo>
                    <a:pt x="0" y="0"/>
                  </a:moveTo>
                  <a:lnTo>
                    <a:pt x="0" y="28194"/>
                  </a:lnTo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42" name="object 22942"/>
            <p:cNvSpPr/>
            <p:nvPr/>
          </p:nvSpPr>
          <p:spPr>
            <a:xfrm>
              <a:off x="9291421" y="8071866"/>
              <a:ext cx="32384" cy="28575"/>
            </a:xfrm>
            <a:custGeom>
              <a:avLst/>
              <a:gdLst/>
              <a:ahLst/>
              <a:cxnLst/>
              <a:rect l="l" t="t" r="r" b="b"/>
              <a:pathLst>
                <a:path w="32384" h="28575">
                  <a:moveTo>
                    <a:pt x="0" y="23622"/>
                  </a:moveTo>
                  <a:lnTo>
                    <a:pt x="762" y="26670"/>
                  </a:lnTo>
                  <a:lnTo>
                    <a:pt x="3048" y="28194"/>
                  </a:lnTo>
                  <a:lnTo>
                    <a:pt x="28956" y="28194"/>
                  </a:lnTo>
                  <a:lnTo>
                    <a:pt x="31242" y="26670"/>
                  </a:lnTo>
                  <a:lnTo>
                    <a:pt x="32004" y="23622"/>
                  </a:lnTo>
                  <a:lnTo>
                    <a:pt x="32004" y="4572"/>
                  </a:lnTo>
                  <a:lnTo>
                    <a:pt x="31242" y="1524"/>
                  </a:lnTo>
                  <a:lnTo>
                    <a:pt x="28956" y="0"/>
                  </a:lnTo>
                  <a:lnTo>
                    <a:pt x="3047" y="0"/>
                  </a:lnTo>
                  <a:lnTo>
                    <a:pt x="761" y="1524"/>
                  </a:lnTo>
                  <a:lnTo>
                    <a:pt x="0" y="4572"/>
                  </a:lnTo>
                  <a:lnTo>
                    <a:pt x="0" y="23622"/>
                  </a:lnTo>
                </a:path>
              </a:pathLst>
            </a:custGeom>
            <a:ln w="6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43" name="object 22943"/>
            <p:cNvSpPr/>
            <p:nvPr/>
          </p:nvSpPr>
          <p:spPr>
            <a:xfrm>
              <a:off x="9288373" y="8037576"/>
              <a:ext cx="36830" cy="32384"/>
            </a:xfrm>
            <a:custGeom>
              <a:avLst/>
              <a:gdLst/>
              <a:ahLst/>
              <a:cxnLst/>
              <a:rect l="l" t="t" r="r" b="b"/>
              <a:pathLst>
                <a:path w="36829" h="32384">
                  <a:moveTo>
                    <a:pt x="36576" y="26670"/>
                  </a:moveTo>
                  <a:lnTo>
                    <a:pt x="36576" y="5334"/>
                  </a:lnTo>
                  <a:lnTo>
                    <a:pt x="35814" y="1524"/>
                  </a:lnTo>
                  <a:lnTo>
                    <a:pt x="34290" y="762"/>
                  </a:lnTo>
                  <a:lnTo>
                    <a:pt x="33528" y="0"/>
                  </a:lnTo>
                  <a:lnTo>
                    <a:pt x="3809" y="0"/>
                  </a:lnTo>
                  <a:lnTo>
                    <a:pt x="2285" y="762"/>
                  </a:lnTo>
                  <a:lnTo>
                    <a:pt x="1523" y="1524"/>
                  </a:lnTo>
                  <a:lnTo>
                    <a:pt x="0" y="5334"/>
                  </a:lnTo>
                  <a:lnTo>
                    <a:pt x="0" y="26670"/>
                  </a:lnTo>
                  <a:lnTo>
                    <a:pt x="1524" y="30480"/>
                  </a:lnTo>
                  <a:lnTo>
                    <a:pt x="2286" y="32004"/>
                  </a:lnTo>
                  <a:lnTo>
                    <a:pt x="34290" y="32004"/>
                  </a:lnTo>
                  <a:lnTo>
                    <a:pt x="35814" y="30480"/>
                  </a:lnTo>
                  <a:lnTo>
                    <a:pt x="36576" y="26670"/>
                  </a:lnTo>
                  <a:close/>
                </a:path>
              </a:pathLst>
            </a:custGeom>
            <a:solidFill>
              <a:srgbClr val="EEEE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44" name="object 22944"/>
            <p:cNvSpPr/>
            <p:nvPr/>
          </p:nvSpPr>
          <p:spPr>
            <a:xfrm>
              <a:off x="9288373" y="8037576"/>
              <a:ext cx="36830" cy="32384"/>
            </a:xfrm>
            <a:custGeom>
              <a:avLst/>
              <a:gdLst/>
              <a:ahLst/>
              <a:cxnLst/>
              <a:rect l="l" t="t" r="r" b="b"/>
              <a:pathLst>
                <a:path w="36829" h="32384">
                  <a:moveTo>
                    <a:pt x="0" y="26670"/>
                  </a:moveTo>
                  <a:lnTo>
                    <a:pt x="1524" y="30480"/>
                  </a:lnTo>
                  <a:lnTo>
                    <a:pt x="2286" y="32004"/>
                  </a:lnTo>
                  <a:lnTo>
                    <a:pt x="34290" y="32004"/>
                  </a:lnTo>
                  <a:lnTo>
                    <a:pt x="35814" y="30480"/>
                  </a:lnTo>
                  <a:lnTo>
                    <a:pt x="36576" y="26670"/>
                  </a:lnTo>
                  <a:lnTo>
                    <a:pt x="36576" y="5334"/>
                  </a:lnTo>
                  <a:lnTo>
                    <a:pt x="35814" y="1524"/>
                  </a:lnTo>
                  <a:lnTo>
                    <a:pt x="34290" y="762"/>
                  </a:lnTo>
                  <a:lnTo>
                    <a:pt x="33528" y="0"/>
                  </a:lnTo>
                  <a:lnTo>
                    <a:pt x="3809" y="0"/>
                  </a:lnTo>
                  <a:lnTo>
                    <a:pt x="2285" y="762"/>
                  </a:lnTo>
                  <a:lnTo>
                    <a:pt x="1523" y="1524"/>
                  </a:lnTo>
                  <a:lnTo>
                    <a:pt x="0" y="5334"/>
                  </a:lnTo>
                  <a:lnTo>
                    <a:pt x="0" y="26670"/>
                  </a:lnTo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45" name="object 22945"/>
            <p:cNvSpPr/>
            <p:nvPr/>
          </p:nvSpPr>
          <p:spPr>
            <a:xfrm>
              <a:off x="9290659" y="8039862"/>
              <a:ext cx="32384" cy="28575"/>
            </a:xfrm>
            <a:custGeom>
              <a:avLst/>
              <a:gdLst/>
              <a:ahLst/>
              <a:cxnLst/>
              <a:rect l="l" t="t" r="r" b="b"/>
              <a:pathLst>
                <a:path w="32384" h="28575">
                  <a:moveTo>
                    <a:pt x="32004" y="23622"/>
                  </a:moveTo>
                  <a:lnTo>
                    <a:pt x="32004" y="4572"/>
                  </a:lnTo>
                  <a:lnTo>
                    <a:pt x="30480" y="1524"/>
                  </a:lnTo>
                  <a:lnTo>
                    <a:pt x="28956" y="0"/>
                  </a:lnTo>
                  <a:lnTo>
                    <a:pt x="3047" y="0"/>
                  </a:lnTo>
                  <a:lnTo>
                    <a:pt x="761" y="1524"/>
                  </a:lnTo>
                  <a:lnTo>
                    <a:pt x="0" y="4572"/>
                  </a:lnTo>
                  <a:lnTo>
                    <a:pt x="0" y="23622"/>
                  </a:lnTo>
                  <a:lnTo>
                    <a:pt x="762" y="26670"/>
                  </a:lnTo>
                  <a:lnTo>
                    <a:pt x="3048" y="28194"/>
                  </a:lnTo>
                  <a:lnTo>
                    <a:pt x="28956" y="28194"/>
                  </a:lnTo>
                  <a:lnTo>
                    <a:pt x="30480" y="26670"/>
                  </a:lnTo>
                  <a:lnTo>
                    <a:pt x="32004" y="23622"/>
                  </a:lnTo>
                  <a:close/>
                </a:path>
              </a:pathLst>
            </a:custGeom>
            <a:solidFill>
              <a:srgbClr val="EEEE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46" name="object 22946"/>
            <p:cNvSpPr/>
            <p:nvPr/>
          </p:nvSpPr>
          <p:spPr>
            <a:xfrm>
              <a:off x="9290659" y="8039862"/>
              <a:ext cx="32384" cy="28575"/>
            </a:xfrm>
            <a:custGeom>
              <a:avLst/>
              <a:gdLst/>
              <a:ahLst/>
              <a:cxnLst/>
              <a:rect l="l" t="t" r="r" b="b"/>
              <a:pathLst>
                <a:path w="32384" h="28575">
                  <a:moveTo>
                    <a:pt x="0" y="23622"/>
                  </a:moveTo>
                  <a:lnTo>
                    <a:pt x="762" y="26670"/>
                  </a:lnTo>
                  <a:lnTo>
                    <a:pt x="3048" y="28194"/>
                  </a:lnTo>
                  <a:lnTo>
                    <a:pt x="28956" y="28194"/>
                  </a:lnTo>
                  <a:lnTo>
                    <a:pt x="30480" y="26670"/>
                  </a:lnTo>
                  <a:lnTo>
                    <a:pt x="32004" y="23622"/>
                  </a:lnTo>
                  <a:lnTo>
                    <a:pt x="32004" y="4572"/>
                  </a:lnTo>
                  <a:lnTo>
                    <a:pt x="30480" y="1524"/>
                  </a:lnTo>
                  <a:lnTo>
                    <a:pt x="28956" y="0"/>
                  </a:lnTo>
                  <a:lnTo>
                    <a:pt x="3047" y="0"/>
                  </a:lnTo>
                  <a:lnTo>
                    <a:pt x="761" y="1524"/>
                  </a:lnTo>
                  <a:lnTo>
                    <a:pt x="0" y="4572"/>
                  </a:lnTo>
                  <a:lnTo>
                    <a:pt x="0" y="23622"/>
                  </a:lnTo>
                </a:path>
              </a:pathLst>
            </a:custGeom>
            <a:ln w="6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47" name="object 22947"/>
            <p:cNvSpPr/>
            <p:nvPr/>
          </p:nvSpPr>
          <p:spPr>
            <a:xfrm>
              <a:off x="9290659" y="8039862"/>
              <a:ext cx="30480" cy="28575"/>
            </a:xfrm>
            <a:custGeom>
              <a:avLst/>
              <a:gdLst/>
              <a:ahLst/>
              <a:cxnLst/>
              <a:rect l="l" t="t" r="r" b="b"/>
              <a:pathLst>
                <a:path w="30479" h="28575">
                  <a:moveTo>
                    <a:pt x="30480" y="23622"/>
                  </a:moveTo>
                  <a:lnTo>
                    <a:pt x="30480" y="4572"/>
                  </a:lnTo>
                  <a:lnTo>
                    <a:pt x="29718" y="1524"/>
                  </a:lnTo>
                  <a:lnTo>
                    <a:pt x="27432" y="0"/>
                  </a:lnTo>
                  <a:lnTo>
                    <a:pt x="3047" y="0"/>
                  </a:lnTo>
                  <a:lnTo>
                    <a:pt x="761" y="1524"/>
                  </a:lnTo>
                  <a:lnTo>
                    <a:pt x="0" y="4572"/>
                  </a:lnTo>
                  <a:lnTo>
                    <a:pt x="0" y="23622"/>
                  </a:lnTo>
                  <a:lnTo>
                    <a:pt x="762" y="26670"/>
                  </a:lnTo>
                  <a:lnTo>
                    <a:pt x="3048" y="28194"/>
                  </a:lnTo>
                  <a:lnTo>
                    <a:pt x="27432" y="28194"/>
                  </a:lnTo>
                  <a:lnTo>
                    <a:pt x="29718" y="26670"/>
                  </a:lnTo>
                  <a:lnTo>
                    <a:pt x="30480" y="23622"/>
                  </a:lnTo>
                  <a:close/>
                </a:path>
              </a:pathLst>
            </a:custGeom>
            <a:solidFill>
              <a:srgbClr val="8C8C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48" name="object 22948"/>
            <p:cNvSpPr/>
            <p:nvPr/>
          </p:nvSpPr>
          <p:spPr>
            <a:xfrm>
              <a:off x="9290659" y="8039862"/>
              <a:ext cx="30480" cy="28575"/>
            </a:xfrm>
            <a:custGeom>
              <a:avLst/>
              <a:gdLst/>
              <a:ahLst/>
              <a:cxnLst/>
              <a:rect l="l" t="t" r="r" b="b"/>
              <a:pathLst>
                <a:path w="30479" h="28575">
                  <a:moveTo>
                    <a:pt x="0" y="23622"/>
                  </a:moveTo>
                  <a:lnTo>
                    <a:pt x="762" y="26670"/>
                  </a:lnTo>
                  <a:lnTo>
                    <a:pt x="3048" y="28194"/>
                  </a:lnTo>
                  <a:lnTo>
                    <a:pt x="27432" y="28194"/>
                  </a:lnTo>
                  <a:lnTo>
                    <a:pt x="29718" y="26670"/>
                  </a:lnTo>
                  <a:lnTo>
                    <a:pt x="30480" y="23622"/>
                  </a:lnTo>
                  <a:lnTo>
                    <a:pt x="30480" y="4572"/>
                  </a:lnTo>
                  <a:lnTo>
                    <a:pt x="29718" y="1524"/>
                  </a:lnTo>
                  <a:lnTo>
                    <a:pt x="27432" y="0"/>
                  </a:lnTo>
                  <a:lnTo>
                    <a:pt x="3047" y="0"/>
                  </a:lnTo>
                  <a:lnTo>
                    <a:pt x="761" y="1524"/>
                  </a:lnTo>
                  <a:lnTo>
                    <a:pt x="0" y="4572"/>
                  </a:lnTo>
                  <a:lnTo>
                    <a:pt x="0" y="23622"/>
                  </a:lnTo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49" name="object 22949"/>
            <p:cNvSpPr/>
            <p:nvPr/>
          </p:nvSpPr>
          <p:spPr>
            <a:xfrm>
              <a:off x="9297517" y="8039862"/>
              <a:ext cx="0" cy="28575"/>
            </a:xfrm>
            <a:custGeom>
              <a:avLst/>
              <a:gdLst/>
              <a:ahLst/>
              <a:cxnLst/>
              <a:rect l="l" t="t" r="r" b="b"/>
              <a:pathLst>
                <a:path h="28575">
                  <a:moveTo>
                    <a:pt x="0" y="0"/>
                  </a:moveTo>
                  <a:lnTo>
                    <a:pt x="0" y="28194"/>
                  </a:lnTo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50" name="object 22950"/>
            <p:cNvSpPr/>
            <p:nvPr/>
          </p:nvSpPr>
          <p:spPr>
            <a:xfrm>
              <a:off x="9292183" y="8039862"/>
              <a:ext cx="32384" cy="28575"/>
            </a:xfrm>
            <a:custGeom>
              <a:avLst/>
              <a:gdLst/>
              <a:ahLst/>
              <a:cxnLst/>
              <a:rect l="l" t="t" r="r" b="b"/>
              <a:pathLst>
                <a:path w="32384" h="28575">
                  <a:moveTo>
                    <a:pt x="0" y="23622"/>
                  </a:moveTo>
                  <a:lnTo>
                    <a:pt x="762" y="26670"/>
                  </a:lnTo>
                  <a:lnTo>
                    <a:pt x="2286" y="28194"/>
                  </a:lnTo>
                  <a:lnTo>
                    <a:pt x="28956" y="28194"/>
                  </a:lnTo>
                  <a:lnTo>
                    <a:pt x="30480" y="26670"/>
                  </a:lnTo>
                  <a:lnTo>
                    <a:pt x="32004" y="23622"/>
                  </a:lnTo>
                  <a:lnTo>
                    <a:pt x="32004" y="4572"/>
                  </a:lnTo>
                  <a:lnTo>
                    <a:pt x="30480" y="1524"/>
                  </a:lnTo>
                  <a:lnTo>
                    <a:pt x="28956" y="0"/>
                  </a:lnTo>
                  <a:lnTo>
                    <a:pt x="2285" y="0"/>
                  </a:lnTo>
                  <a:lnTo>
                    <a:pt x="761" y="1524"/>
                  </a:lnTo>
                  <a:lnTo>
                    <a:pt x="0" y="4572"/>
                  </a:lnTo>
                  <a:lnTo>
                    <a:pt x="0" y="23622"/>
                  </a:lnTo>
                </a:path>
              </a:pathLst>
            </a:custGeom>
            <a:ln w="6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51" name="object 22951"/>
            <p:cNvSpPr/>
            <p:nvPr/>
          </p:nvSpPr>
          <p:spPr>
            <a:xfrm>
              <a:off x="9288373" y="8101584"/>
              <a:ext cx="36195" cy="32384"/>
            </a:xfrm>
            <a:custGeom>
              <a:avLst/>
              <a:gdLst/>
              <a:ahLst/>
              <a:cxnLst/>
              <a:rect l="l" t="t" r="r" b="b"/>
              <a:pathLst>
                <a:path w="36195" h="32384">
                  <a:moveTo>
                    <a:pt x="35814" y="26670"/>
                  </a:moveTo>
                  <a:lnTo>
                    <a:pt x="35814" y="5334"/>
                  </a:lnTo>
                  <a:lnTo>
                    <a:pt x="35052" y="1524"/>
                  </a:lnTo>
                  <a:lnTo>
                    <a:pt x="34290" y="762"/>
                  </a:lnTo>
                  <a:lnTo>
                    <a:pt x="32766" y="0"/>
                  </a:lnTo>
                  <a:lnTo>
                    <a:pt x="3047" y="0"/>
                  </a:lnTo>
                  <a:lnTo>
                    <a:pt x="2285" y="762"/>
                  </a:lnTo>
                  <a:lnTo>
                    <a:pt x="761" y="1524"/>
                  </a:lnTo>
                  <a:lnTo>
                    <a:pt x="0" y="5334"/>
                  </a:lnTo>
                  <a:lnTo>
                    <a:pt x="0" y="26670"/>
                  </a:lnTo>
                  <a:lnTo>
                    <a:pt x="762" y="30480"/>
                  </a:lnTo>
                  <a:lnTo>
                    <a:pt x="2286" y="32004"/>
                  </a:lnTo>
                  <a:lnTo>
                    <a:pt x="34290" y="32004"/>
                  </a:lnTo>
                  <a:lnTo>
                    <a:pt x="35052" y="30480"/>
                  </a:lnTo>
                  <a:lnTo>
                    <a:pt x="35814" y="26670"/>
                  </a:lnTo>
                  <a:close/>
                </a:path>
              </a:pathLst>
            </a:custGeom>
            <a:solidFill>
              <a:srgbClr val="EEEE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52" name="object 22952"/>
            <p:cNvSpPr/>
            <p:nvPr/>
          </p:nvSpPr>
          <p:spPr>
            <a:xfrm>
              <a:off x="9288373" y="8101584"/>
              <a:ext cx="36195" cy="32384"/>
            </a:xfrm>
            <a:custGeom>
              <a:avLst/>
              <a:gdLst/>
              <a:ahLst/>
              <a:cxnLst/>
              <a:rect l="l" t="t" r="r" b="b"/>
              <a:pathLst>
                <a:path w="36195" h="32384">
                  <a:moveTo>
                    <a:pt x="0" y="26670"/>
                  </a:moveTo>
                  <a:lnTo>
                    <a:pt x="762" y="30480"/>
                  </a:lnTo>
                  <a:lnTo>
                    <a:pt x="2286" y="32004"/>
                  </a:lnTo>
                  <a:lnTo>
                    <a:pt x="34290" y="32004"/>
                  </a:lnTo>
                  <a:lnTo>
                    <a:pt x="35052" y="30480"/>
                  </a:lnTo>
                  <a:lnTo>
                    <a:pt x="35814" y="26670"/>
                  </a:lnTo>
                  <a:lnTo>
                    <a:pt x="35814" y="5334"/>
                  </a:lnTo>
                  <a:lnTo>
                    <a:pt x="35052" y="1524"/>
                  </a:lnTo>
                  <a:lnTo>
                    <a:pt x="34290" y="762"/>
                  </a:lnTo>
                  <a:lnTo>
                    <a:pt x="32766" y="0"/>
                  </a:lnTo>
                  <a:lnTo>
                    <a:pt x="3047" y="0"/>
                  </a:lnTo>
                  <a:lnTo>
                    <a:pt x="2285" y="762"/>
                  </a:lnTo>
                  <a:lnTo>
                    <a:pt x="761" y="1524"/>
                  </a:lnTo>
                  <a:lnTo>
                    <a:pt x="0" y="5334"/>
                  </a:lnTo>
                  <a:lnTo>
                    <a:pt x="0" y="26670"/>
                  </a:lnTo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53" name="object 22953"/>
            <p:cNvSpPr/>
            <p:nvPr/>
          </p:nvSpPr>
          <p:spPr>
            <a:xfrm>
              <a:off x="9290659" y="8103870"/>
              <a:ext cx="31750" cy="28575"/>
            </a:xfrm>
            <a:custGeom>
              <a:avLst/>
              <a:gdLst/>
              <a:ahLst/>
              <a:cxnLst/>
              <a:rect l="l" t="t" r="r" b="b"/>
              <a:pathLst>
                <a:path w="31750" h="28575">
                  <a:moveTo>
                    <a:pt x="31242" y="22859"/>
                  </a:moveTo>
                  <a:lnTo>
                    <a:pt x="31242" y="4571"/>
                  </a:lnTo>
                  <a:lnTo>
                    <a:pt x="30480" y="1523"/>
                  </a:lnTo>
                  <a:lnTo>
                    <a:pt x="28194" y="0"/>
                  </a:lnTo>
                  <a:lnTo>
                    <a:pt x="2285" y="0"/>
                  </a:lnTo>
                  <a:lnTo>
                    <a:pt x="761" y="1523"/>
                  </a:lnTo>
                  <a:lnTo>
                    <a:pt x="0" y="4571"/>
                  </a:lnTo>
                  <a:lnTo>
                    <a:pt x="0" y="22859"/>
                  </a:lnTo>
                  <a:lnTo>
                    <a:pt x="762" y="26669"/>
                  </a:lnTo>
                  <a:lnTo>
                    <a:pt x="2286" y="28193"/>
                  </a:lnTo>
                  <a:lnTo>
                    <a:pt x="28194" y="28193"/>
                  </a:lnTo>
                  <a:lnTo>
                    <a:pt x="30480" y="26669"/>
                  </a:lnTo>
                  <a:lnTo>
                    <a:pt x="31242" y="22859"/>
                  </a:lnTo>
                  <a:close/>
                </a:path>
              </a:pathLst>
            </a:custGeom>
            <a:solidFill>
              <a:srgbClr val="EEEE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54" name="object 22954"/>
            <p:cNvSpPr/>
            <p:nvPr/>
          </p:nvSpPr>
          <p:spPr>
            <a:xfrm>
              <a:off x="9290659" y="8103870"/>
              <a:ext cx="31750" cy="28575"/>
            </a:xfrm>
            <a:custGeom>
              <a:avLst/>
              <a:gdLst/>
              <a:ahLst/>
              <a:cxnLst/>
              <a:rect l="l" t="t" r="r" b="b"/>
              <a:pathLst>
                <a:path w="31750" h="28575">
                  <a:moveTo>
                    <a:pt x="0" y="22859"/>
                  </a:moveTo>
                  <a:lnTo>
                    <a:pt x="762" y="26669"/>
                  </a:lnTo>
                  <a:lnTo>
                    <a:pt x="2286" y="28193"/>
                  </a:lnTo>
                  <a:lnTo>
                    <a:pt x="28194" y="28193"/>
                  </a:lnTo>
                  <a:lnTo>
                    <a:pt x="30480" y="26669"/>
                  </a:lnTo>
                  <a:lnTo>
                    <a:pt x="31242" y="22859"/>
                  </a:lnTo>
                  <a:lnTo>
                    <a:pt x="31242" y="4571"/>
                  </a:lnTo>
                  <a:lnTo>
                    <a:pt x="30480" y="1523"/>
                  </a:lnTo>
                  <a:lnTo>
                    <a:pt x="28194" y="0"/>
                  </a:lnTo>
                  <a:lnTo>
                    <a:pt x="2285" y="0"/>
                  </a:lnTo>
                  <a:lnTo>
                    <a:pt x="761" y="1523"/>
                  </a:lnTo>
                  <a:lnTo>
                    <a:pt x="0" y="4571"/>
                  </a:lnTo>
                  <a:lnTo>
                    <a:pt x="0" y="22859"/>
                  </a:lnTo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55" name="object 22955"/>
            <p:cNvSpPr/>
            <p:nvPr/>
          </p:nvSpPr>
          <p:spPr>
            <a:xfrm>
              <a:off x="9289897" y="8103870"/>
              <a:ext cx="31750" cy="28575"/>
            </a:xfrm>
            <a:custGeom>
              <a:avLst/>
              <a:gdLst/>
              <a:ahLst/>
              <a:cxnLst/>
              <a:rect l="l" t="t" r="r" b="b"/>
              <a:pathLst>
                <a:path w="31750" h="28575">
                  <a:moveTo>
                    <a:pt x="31242" y="22859"/>
                  </a:moveTo>
                  <a:lnTo>
                    <a:pt x="31242" y="4571"/>
                  </a:lnTo>
                  <a:lnTo>
                    <a:pt x="30480" y="1523"/>
                  </a:lnTo>
                  <a:lnTo>
                    <a:pt x="28194" y="0"/>
                  </a:lnTo>
                  <a:lnTo>
                    <a:pt x="3047" y="0"/>
                  </a:lnTo>
                  <a:lnTo>
                    <a:pt x="761" y="1523"/>
                  </a:lnTo>
                  <a:lnTo>
                    <a:pt x="0" y="4571"/>
                  </a:lnTo>
                  <a:lnTo>
                    <a:pt x="0" y="22859"/>
                  </a:lnTo>
                  <a:lnTo>
                    <a:pt x="762" y="26669"/>
                  </a:lnTo>
                  <a:lnTo>
                    <a:pt x="3048" y="28193"/>
                  </a:lnTo>
                  <a:lnTo>
                    <a:pt x="28194" y="28193"/>
                  </a:lnTo>
                  <a:lnTo>
                    <a:pt x="30480" y="26669"/>
                  </a:lnTo>
                  <a:lnTo>
                    <a:pt x="31242" y="22859"/>
                  </a:lnTo>
                  <a:close/>
                </a:path>
              </a:pathLst>
            </a:custGeom>
            <a:solidFill>
              <a:srgbClr val="8C8C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56" name="object 22956"/>
            <p:cNvSpPr/>
            <p:nvPr/>
          </p:nvSpPr>
          <p:spPr>
            <a:xfrm>
              <a:off x="9289897" y="8103870"/>
              <a:ext cx="31750" cy="28575"/>
            </a:xfrm>
            <a:custGeom>
              <a:avLst/>
              <a:gdLst/>
              <a:ahLst/>
              <a:cxnLst/>
              <a:rect l="l" t="t" r="r" b="b"/>
              <a:pathLst>
                <a:path w="31750" h="28575">
                  <a:moveTo>
                    <a:pt x="0" y="22859"/>
                  </a:moveTo>
                  <a:lnTo>
                    <a:pt x="762" y="26669"/>
                  </a:lnTo>
                  <a:lnTo>
                    <a:pt x="3048" y="28193"/>
                  </a:lnTo>
                  <a:lnTo>
                    <a:pt x="28194" y="28193"/>
                  </a:lnTo>
                  <a:lnTo>
                    <a:pt x="30480" y="26669"/>
                  </a:lnTo>
                  <a:lnTo>
                    <a:pt x="31242" y="22859"/>
                  </a:lnTo>
                  <a:lnTo>
                    <a:pt x="31242" y="4571"/>
                  </a:lnTo>
                  <a:lnTo>
                    <a:pt x="30480" y="1523"/>
                  </a:lnTo>
                  <a:lnTo>
                    <a:pt x="28194" y="0"/>
                  </a:lnTo>
                  <a:lnTo>
                    <a:pt x="3047" y="0"/>
                  </a:lnTo>
                  <a:lnTo>
                    <a:pt x="761" y="1523"/>
                  </a:lnTo>
                  <a:lnTo>
                    <a:pt x="0" y="4571"/>
                  </a:lnTo>
                  <a:lnTo>
                    <a:pt x="0" y="22859"/>
                  </a:lnTo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57" name="object 22957"/>
            <p:cNvSpPr/>
            <p:nvPr/>
          </p:nvSpPr>
          <p:spPr>
            <a:xfrm>
              <a:off x="9296755" y="8103870"/>
              <a:ext cx="0" cy="28575"/>
            </a:xfrm>
            <a:custGeom>
              <a:avLst/>
              <a:gdLst/>
              <a:ahLst/>
              <a:cxnLst/>
              <a:rect l="l" t="t" r="r" b="b"/>
              <a:pathLst>
                <a:path h="28575">
                  <a:moveTo>
                    <a:pt x="0" y="0"/>
                  </a:moveTo>
                  <a:lnTo>
                    <a:pt x="0" y="28193"/>
                  </a:lnTo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58" name="object 22958"/>
            <p:cNvSpPr/>
            <p:nvPr/>
          </p:nvSpPr>
          <p:spPr>
            <a:xfrm>
              <a:off x="9291421" y="8103870"/>
              <a:ext cx="32384" cy="28575"/>
            </a:xfrm>
            <a:custGeom>
              <a:avLst/>
              <a:gdLst/>
              <a:ahLst/>
              <a:cxnLst/>
              <a:rect l="l" t="t" r="r" b="b"/>
              <a:pathLst>
                <a:path w="32384" h="28575">
                  <a:moveTo>
                    <a:pt x="0" y="22859"/>
                  </a:moveTo>
                  <a:lnTo>
                    <a:pt x="762" y="26669"/>
                  </a:lnTo>
                  <a:lnTo>
                    <a:pt x="3048" y="28193"/>
                  </a:lnTo>
                  <a:lnTo>
                    <a:pt x="28956" y="28193"/>
                  </a:lnTo>
                  <a:lnTo>
                    <a:pt x="31242" y="26669"/>
                  </a:lnTo>
                  <a:lnTo>
                    <a:pt x="32004" y="22859"/>
                  </a:lnTo>
                  <a:lnTo>
                    <a:pt x="32004" y="4571"/>
                  </a:lnTo>
                  <a:lnTo>
                    <a:pt x="31242" y="1523"/>
                  </a:lnTo>
                  <a:lnTo>
                    <a:pt x="28956" y="0"/>
                  </a:lnTo>
                  <a:lnTo>
                    <a:pt x="3047" y="0"/>
                  </a:lnTo>
                  <a:lnTo>
                    <a:pt x="761" y="1523"/>
                  </a:lnTo>
                  <a:lnTo>
                    <a:pt x="0" y="4571"/>
                  </a:lnTo>
                  <a:lnTo>
                    <a:pt x="0" y="22859"/>
                  </a:lnTo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59" name="object 22959"/>
            <p:cNvSpPr/>
            <p:nvPr/>
          </p:nvSpPr>
          <p:spPr>
            <a:xfrm>
              <a:off x="9288373" y="8133588"/>
              <a:ext cx="36830" cy="32384"/>
            </a:xfrm>
            <a:custGeom>
              <a:avLst/>
              <a:gdLst/>
              <a:ahLst/>
              <a:cxnLst/>
              <a:rect l="l" t="t" r="r" b="b"/>
              <a:pathLst>
                <a:path w="36829" h="32384">
                  <a:moveTo>
                    <a:pt x="36576" y="26670"/>
                  </a:moveTo>
                  <a:lnTo>
                    <a:pt x="36576" y="5334"/>
                  </a:lnTo>
                  <a:lnTo>
                    <a:pt x="35814" y="1524"/>
                  </a:lnTo>
                  <a:lnTo>
                    <a:pt x="34290" y="762"/>
                  </a:lnTo>
                  <a:lnTo>
                    <a:pt x="33528" y="0"/>
                  </a:lnTo>
                  <a:lnTo>
                    <a:pt x="3809" y="0"/>
                  </a:lnTo>
                  <a:lnTo>
                    <a:pt x="2285" y="762"/>
                  </a:lnTo>
                  <a:lnTo>
                    <a:pt x="1523" y="1524"/>
                  </a:lnTo>
                  <a:lnTo>
                    <a:pt x="0" y="5334"/>
                  </a:lnTo>
                  <a:lnTo>
                    <a:pt x="0" y="26670"/>
                  </a:lnTo>
                  <a:lnTo>
                    <a:pt x="1524" y="30480"/>
                  </a:lnTo>
                  <a:lnTo>
                    <a:pt x="2286" y="32004"/>
                  </a:lnTo>
                  <a:lnTo>
                    <a:pt x="34290" y="32004"/>
                  </a:lnTo>
                  <a:lnTo>
                    <a:pt x="35814" y="30480"/>
                  </a:lnTo>
                  <a:lnTo>
                    <a:pt x="36576" y="26670"/>
                  </a:lnTo>
                  <a:close/>
                </a:path>
              </a:pathLst>
            </a:custGeom>
            <a:solidFill>
              <a:srgbClr val="EEEE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60" name="object 22960"/>
            <p:cNvSpPr/>
            <p:nvPr/>
          </p:nvSpPr>
          <p:spPr>
            <a:xfrm>
              <a:off x="9288373" y="8133588"/>
              <a:ext cx="36830" cy="32384"/>
            </a:xfrm>
            <a:custGeom>
              <a:avLst/>
              <a:gdLst/>
              <a:ahLst/>
              <a:cxnLst/>
              <a:rect l="l" t="t" r="r" b="b"/>
              <a:pathLst>
                <a:path w="36829" h="32384">
                  <a:moveTo>
                    <a:pt x="0" y="26670"/>
                  </a:moveTo>
                  <a:lnTo>
                    <a:pt x="1524" y="30480"/>
                  </a:lnTo>
                  <a:lnTo>
                    <a:pt x="2286" y="32004"/>
                  </a:lnTo>
                  <a:lnTo>
                    <a:pt x="34290" y="32004"/>
                  </a:lnTo>
                  <a:lnTo>
                    <a:pt x="35814" y="30480"/>
                  </a:lnTo>
                  <a:lnTo>
                    <a:pt x="36576" y="26670"/>
                  </a:lnTo>
                  <a:lnTo>
                    <a:pt x="36576" y="5334"/>
                  </a:lnTo>
                  <a:lnTo>
                    <a:pt x="35814" y="1524"/>
                  </a:lnTo>
                  <a:lnTo>
                    <a:pt x="34290" y="762"/>
                  </a:lnTo>
                  <a:lnTo>
                    <a:pt x="33528" y="0"/>
                  </a:lnTo>
                  <a:lnTo>
                    <a:pt x="3809" y="0"/>
                  </a:lnTo>
                  <a:lnTo>
                    <a:pt x="2285" y="762"/>
                  </a:lnTo>
                  <a:lnTo>
                    <a:pt x="1523" y="1524"/>
                  </a:lnTo>
                  <a:lnTo>
                    <a:pt x="0" y="5334"/>
                  </a:lnTo>
                  <a:lnTo>
                    <a:pt x="0" y="26670"/>
                  </a:lnTo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61" name="object 22961"/>
            <p:cNvSpPr/>
            <p:nvPr/>
          </p:nvSpPr>
          <p:spPr>
            <a:xfrm>
              <a:off x="9290659" y="8135874"/>
              <a:ext cx="32384" cy="28575"/>
            </a:xfrm>
            <a:custGeom>
              <a:avLst/>
              <a:gdLst/>
              <a:ahLst/>
              <a:cxnLst/>
              <a:rect l="l" t="t" r="r" b="b"/>
              <a:pathLst>
                <a:path w="32384" h="28575">
                  <a:moveTo>
                    <a:pt x="32004" y="22859"/>
                  </a:moveTo>
                  <a:lnTo>
                    <a:pt x="32004" y="4571"/>
                  </a:lnTo>
                  <a:lnTo>
                    <a:pt x="30480" y="1523"/>
                  </a:lnTo>
                  <a:lnTo>
                    <a:pt x="28956" y="0"/>
                  </a:lnTo>
                  <a:lnTo>
                    <a:pt x="3047" y="0"/>
                  </a:lnTo>
                  <a:lnTo>
                    <a:pt x="761" y="1523"/>
                  </a:lnTo>
                  <a:lnTo>
                    <a:pt x="0" y="4571"/>
                  </a:lnTo>
                  <a:lnTo>
                    <a:pt x="0" y="22859"/>
                  </a:lnTo>
                  <a:lnTo>
                    <a:pt x="762" y="26669"/>
                  </a:lnTo>
                  <a:lnTo>
                    <a:pt x="3048" y="28193"/>
                  </a:lnTo>
                  <a:lnTo>
                    <a:pt x="28956" y="28193"/>
                  </a:lnTo>
                  <a:lnTo>
                    <a:pt x="30480" y="26669"/>
                  </a:lnTo>
                  <a:lnTo>
                    <a:pt x="32004" y="22859"/>
                  </a:lnTo>
                  <a:close/>
                </a:path>
              </a:pathLst>
            </a:custGeom>
            <a:solidFill>
              <a:srgbClr val="EEEE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62" name="object 22962"/>
            <p:cNvSpPr/>
            <p:nvPr/>
          </p:nvSpPr>
          <p:spPr>
            <a:xfrm>
              <a:off x="9290659" y="8135874"/>
              <a:ext cx="32384" cy="28575"/>
            </a:xfrm>
            <a:custGeom>
              <a:avLst/>
              <a:gdLst/>
              <a:ahLst/>
              <a:cxnLst/>
              <a:rect l="l" t="t" r="r" b="b"/>
              <a:pathLst>
                <a:path w="32384" h="28575">
                  <a:moveTo>
                    <a:pt x="0" y="22859"/>
                  </a:moveTo>
                  <a:lnTo>
                    <a:pt x="762" y="26669"/>
                  </a:lnTo>
                  <a:lnTo>
                    <a:pt x="3048" y="28193"/>
                  </a:lnTo>
                  <a:lnTo>
                    <a:pt x="28956" y="28193"/>
                  </a:lnTo>
                  <a:lnTo>
                    <a:pt x="30480" y="26669"/>
                  </a:lnTo>
                  <a:lnTo>
                    <a:pt x="32004" y="22859"/>
                  </a:lnTo>
                  <a:lnTo>
                    <a:pt x="32004" y="4571"/>
                  </a:lnTo>
                  <a:lnTo>
                    <a:pt x="30480" y="1523"/>
                  </a:lnTo>
                  <a:lnTo>
                    <a:pt x="28956" y="0"/>
                  </a:lnTo>
                  <a:lnTo>
                    <a:pt x="3047" y="0"/>
                  </a:lnTo>
                  <a:lnTo>
                    <a:pt x="761" y="1523"/>
                  </a:lnTo>
                  <a:lnTo>
                    <a:pt x="0" y="4571"/>
                  </a:lnTo>
                  <a:lnTo>
                    <a:pt x="0" y="22859"/>
                  </a:lnTo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63" name="object 22963"/>
            <p:cNvSpPr/>
            <p:nvPr/>
          </p:nvSpPr>
          <p:spPr>
            <a:xfrm>
              <a:off x="9290659" y="8135874"/>
              <a:ext cx="30480" cy="28575"/>
            </a:xfrm>
            <a:custGeom>
              <a:avLst/>
              <a:gdLst/>
              <a:ahLst/>
              <a:cxnLst/>
              <a:rect l="l" t="t" r="r" b="b"/>
              <a:pathLst>
                <a:path w="30479" h="28575">
                  <a:moveTo>
                    <a:pt x="30480" y="22859"/>
                  </a:moveTo>
                  <a:lnTo>
                    <a:pt x="30480" y="4571"/>
                  </a:lnTo>
                  <a:lnTo>
                    <a:pt x="29718" y="1523"/>
                  </a:lnTo>
                  <a:lnTo>
                    <a:pt x="27432" y="0"/>
                  </a:lnTo>
                  <a:lnTo>
                    <a:pt x="3047" y="0"/>
                  </a:lnTo>
                  <a:lnTo>
                    <a:pt x="761" y="1523"/>
                  </a:lnTo>
                  <a:lnTo>
                    <a:pt x="0" y="4571"/>
                  </a:lnTo>
                  <a:lnTo>
                    <a:pt x="0" y="22859"/>
                  </a:lnTo>
                  <a:lnTo>
                    <a:pt x="762" y="26669"/>
                  </a:lnTo>
                  <a:lnTo>
                    <a:pt x="3048" y="28193"/>
                  </a:lnTo>
                  <a:lnTo>
                    <a:pt x="27432" y="28193"/>
                  </a:lnTo>
                  <a:lnTo>
                    <a:pt x="29718" y="26669"/>
                  </a:lnTo>
                  <a:lnTo>
                    <a:pt x="30480" y="22859"/>
                  </a:lnTo>
                  <a:close/>
                </a:path>
              </a:pathLst>
            </a:custGeom>
            <a:solidFill>
              <a:srgbClr val="8C8C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64" name="object 22964"/>
            <p:cNvSpPr/>
            <p:nvPr/>
          </p:nvSpPr>
          <p:spPr>
            <a:xfrm>
              <a:off x="9290659" y="8135874"/>
              <a:ext cx="30480" cy="28575"/>
            </a:xfrm>
            <a:custGeom>
              <a:avLst/>
              <a:gdLst/>
              <a:ahLst/>
              <a:cxnLst/>
              <a:rect l="l" t="t" r="r" b="b"/>
              <a:pathLst>
                <a:path w="30479" h="28575">
                  <a:moveTo>
                    <a:pt x="0" y="22859"/>
                  </a:moveTo>
                  <a:lnTo>
                    <a:pt x="762" y="26669"/>
                  </a:lnTo>
                  <a:lnTo>
                    <a:pt x="3048" y="28193"/>
                  </a:lnTo>
                  <a:lnTo>
                    <a:pt x="27432" y="28193"/>
                  </a:lnTo>
                  <a:lnTo>
                    <a:pt x="29718" y="26669"/>
                  </a:lnTo>
                  <a:lnTo>
                    <a:pt x="30480" y="22859"/>
                  </a:lnTo>
                  <a:lnTo>
                    <a:pt x="30480" y="4571"/>
                  </a:lnTo>
                  <a:lnTo>
                    <a:pt x="29718" y="1523"/>
                  </a:lnTo>
                  <a:lnTo>
                    <a:pt x="27432" y="0"/>
                  </a:lnTo>
                  <a:lnTo>
                    <a:pt x="3047" y="0"/>
                  </a:lnTo>
                  <a:lnTo>
                    <a:pt x="761" y="1523"/>
                  </a:lnTo>
                  <a:lnTo>
                    <a:pt x="0" y="4571"/>
                  </a:lnTo>
                  <a:lnTo>
                    <a:pt x="0" y="22859"/>
                  </a:lnTo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65" name="object 22965"/>
            <p:cNvSpPr/>
            <p:nvPr/>
          </p:nvSpPr>
          <p:spPr>
            <a:xfrm>
              <a:off x="9297517" y="8135874"/>
              <a:ext cx="0" cy="28575"/>
            </a:xfrm>
            <a:custGeom>
              <a:avLst/>
              <a:gdLst/>
              <a:ahLst/>
              <a:cxnLst/>
              <a:rect l="l" t="t" r="r" b="b"/>
              <a:pathLst>
                <a:path h="28575">
                  <a:moveTo>
                    <a:pt x="0" y="0"/>
                  </a:moveTo>
                  <a:lnTo>
                    <a:pt x="0" y="28193"/>
                  </a:lnTo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66" name="object 22966"/>
            <p:cNvSpPr/>
            <p:nvPr/>
          </p:nvSpPr>
          <p:spPr>
            <a:xfrm>
              <a:off x="9292183" y="8135874"/>
              <a:ext cx="32384" cy="28575"/>
            </a:xfrm>
            <a:custGeom>
              <a:avLst/>
              <a:gdLst/>
              <a:ahLst/>
              <a:cxnLst/>
              <a:rect l="l" t="t" r="r" b="b"/>
              <a:pathLst>
                <a:path w="32384" h="28575">
                  <a:moveTo>
                    <a:pt x="0" y="22859"/>
                  </a:moveTo>
                  <a:lnTo>
                    <a:pt x="762" y="26669"/>
                  </a:lnTo>
                  <a:lnTo>
                    <a:pt x="2286" y="28193"/>
                  </a:lnTo>
                  <a:lnTo>
                    <a:pt x="28956" y="28193"/>
                  </a:lnTo>
                  <a:lnTo>
                    <a:pt x="30480" y="26669"/>
                  </a:lnTo>
                  <a:lnTo>
                    <a:pt x="32004" y="22859"/>
                  </a:lnTo>
                  <a:lnTo>
                    <a:pt x="32004" y="4571"/>
                  </a:lnTo>
                  <a:lnTo>
                    <a:pt x="30480" y="1523"/>
                  </a:lnTo>
                  <a:lnTo>
                    <a:pt x="28956" y="0"/>
                  </a:lnTo>
                  <a:lnTo>
                    <a:pt x="2285" y="0"/>
                  </a:lnTo>
                  <a:lnTo>
                    <a:pt x="761" y="1523"/>
                  </a:lnTo>
                  <a:lnTo>
                    <a:pt x="0" y="4571"/>
                  </a:lnTo>
                  <a:lnTo>
                    <a:pt x="0" y="22859"/>
                  </a:lnTo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67" name="object 22967"/>
            <p:cNvSpPr/>
            <p:nvPr/>
          </p:nvSpPr>
          <p:spPr>
            <a:xfrm>
              <a:off x="9288373" y="8165592"/>
              <a:ext cx="36830" cy="32384"/>
            </a:xfrm>
            <a:custGeom>
              <a:avLst/>
              <a:gdLst/>
              <a:ahLst/>
              <a:cxnLst/>
              <a:rect l="l" t="t" r="r" b="b"/>
              <a:pathLst>
                <a:path w="36829" h="32384">
                  <a:moveTo>
                    <a:pt x="36576" y="26670"/>
                  </a:moveTo>
                  <a:lnTo>
                    <a:pt x="36576" y="5334"/>
                  </a:lnTo>
                  <a:lnTo>
                    <a:pt x="35814" y="1524"/>
                  </a:lnTo>
                  <a:lnTo>
                    <a:pt x="34290" y="762"/>
                  </a:lnTo>
                  <a:lnTo>
                    <a:pt x="33528" y="0"/>
                  </a:lnTo>
                  <a:lnTo>
                    <a:pt x="3809" y="0"/>
                  </a:lnTo>
                  <a:lnTo>
                    <a:pt x="2285" y="762"/>
                  </a:lnTo>
                  <a:lnTo>
                    <a:pt x="1523" y="1524"/>
                  </a:lnTo>
                  <a:lnTo>
                    <a:pt x="0" y="5334"/>
                  </a:lnTo>
                  <a:lnTo>
                    <a:pt x="0" y="26670"/>
                  </a:lnTo>
                  <a:lnTo>
                    <a:pt x="1524" y="30480"/>
                  </a:lnTo>
                  <a:lnTo>
                    <a:pt x="2286" y="32004"/>
                  </a:lnTo>
                  <a:lnTo>
                    <a:pt x="34290" y="32004"/>
                  </a:lnTo>
                  <a:lnTo>
                    <a:pt x="35814" y="30480"/>
                  </a:lnTo>
                  <a:lnTo>
                    <a:pt x="36576" y="26670"/>
                  </a:lnTo>
                  <a:close/>
                </a:path>
              </a:pathLst>
            </a:custGeom>
            <a:solidFill>
              <a:srgbClr val="EEEE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68" name="object 22968"/>
            <p:cNvSpPr/>
            <p:nvPr/>
          </p:nvSpPr>
          <p:spPr>
            <a:xfrm>
              <a:off x="9288373" y="8165592"/>
              <a:ext cx="36830" cy="32384"/>
            </a:xfrm>
            <a:custGeom>
              <a:avLst/>
              <a:gdLst/>
              <a:ahLst/>
              <a:cxnLst/>
              <a:rect l="l" t="t" r="r" b="b"/>
              <a:pathLst>
                <a:path w="36829" h="32384">
                  <a:moveTo>
                    <a:pt x="0" y="26670"/>
                  </a:moveTo>
                  <a:lnTo>
                    <a:pt x="1524" y="30480"/>
                  </a:lnTo>
                  <a:lnTo>
                    <a:pt x="2286" y="32004"/>
                  </a:lnTo>
                  <a:lnTo>
                    <a:pt x="34290" y="32004"/>
                  </a:lnTo>
                  <a:lnTo>
                    <a:pt x="35814" y="30480"/>
                  </a:lnTo>
                  <a:lnTo>
                    <a:pt x="36576" y="26670"/>
                  </a:lnTo>
                  <a:lnTo>
                    <a:pt x="36576" y="5334"/>
                  </a:lnTo>
                  <a:lnTo>
                    <a:pt x="35814" y="1524"/>
                  </a:lnTo>
                  <a:lnTo>
                    <a:pt x="34290" y="762"/>
                  </a:lnTo>
                  <a:lnTo>
                    <a:pt x="33528" y="0"/>
                  </a:lnTo>
                  <a:lnTo>
                    <a:pt x="3809" y="0"/>
                  </a:lnTo>
                  <a:lnTo>
                    <a:pt x="2285" y="762"/>
                  </a:lnTo>
                  <a:lnTo>
                    <a:pt x="1523" y="1524"/>
                  </a:lnTo>
                  <a:lnTo>
                    <a:pt x="0" y="5334"/>
                  </a:lnTo>
                  <a:lnTo>
                    <a:pt x="0" y="26670"/>
                  </a:lnTo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69" name="object 22969"/>
            <p:cNvSpPr/>
            <p:nvPr/>
          </p:nvSpPr>
          <p:spPr>
            <a:xfrm>
              <a:off x="9290659" y="8167878"/>
              <a:ext cx="32384" cy="27940"/>
            </a:xfrm>
            <a:custGeom>
              <a:avLst/>
              <a:gdLst/>
              <a:ahLst/>
              <a:cxnLst/>
              <a:rect l="l" t="t" r="r" b="b"/>
              <a:pathLst>
                <a:path w="32384" h="27940">
                  <a:moveTo>
                    <a:pt x="32004" y="22860"/>
                  </a:moveTo>
                  <a:lnTo>
                    <a:pt x="32004" y="4572"/>
                  </a:lnTo>
                  <a:lnTo>
                    <a:pt x="30480" y="762"/>
                  </a:lnTo>
                  <a:lnTo>
                    <a:pt x="28956" y="0"/>
                  </a:lnTo>
                  <a:lnTo>
                    <a:pt x="3047" y="0"/>
                  </a:lnTo>
                  <a:lnTo>
                    <a:pt x="761" y="762"/>
                  </a:lnTo>
                  <a:lnTo>
                    <a:pt x="0" y="4572"/>
                  </a:lnTo>
                  <a:lnTo>
                    <a:pt x="0" y="22860"/>
                  </a:lnTo>
                  <a:lnTo>
                    <a:pt x="762" y="26670"/>
                  </a:lnTo>
                  <a:lnTo>
                    <a:pt x="3048" y="27432"/>
                  </a:lnTo>
                  <a:lnTo>
                    <a:pt x="28956" y="27432"/>
                  </a:lnTo>
                  <a:lnTo>
                    <a:pt x="30480" y="26670"/>
                  </a:lnTo>
                  <a:lnTo>
                    <a:pt x="32004" y="22860"/>
                  </a:lnTo>
                  <a:close/>
                </a:path>
              </a:pathLst>
            </a:custGeom>
            <a:solidFill>
              <a:srgbClr val="EEEE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70" name="object 22970"/>
            <p:cNvSpPr/>
            <p:nvPr/>
          </p:nvSpPr>
          <p:spPr>
            <a:xfrm>
              <a:off x="9290659" y="8167878"/>
              <a:ext cx="32384" cy="27940"/>
            </a:xfrm>
            <a:custGeom>
              <a:avLst/>
              <a:gdLst/>
              <a:ahLst/>
              <a:cxnLst/>
              <a:rect l="l" t="t" r="r" b="b"/>
              <a:pathLst>
                <a:path w="32384" h="27940">
                  <a:moveTo>
                    <a:pt x="0" y="22860"/>
                  </a:moveTo>
                  <a:lnTo>
                    <a:pt x="762" y="26670"/>
                  </a:lnTo>
                  <a:lnTo>
                    <a:pt x="3048" y="27432"/>
                  </a:lnTo>
                  <a:lnTo>
                    <a:pt x="28956" y="27432"/>
                  </a:lnTo>
                  <a:lnTo>
                    <a:pt x="30480" y="26670"/>
                  </a:lnTo>
                  <a:lnTo>
                    <a:pt x="32004" y="22860"/>
                  </a:lnTo>
                  <a:lnTo>
                    <a:pt x="32004" y="4572"/>
                  </a:lnTo>
                  <a:lnTo>
                    <a:pt x="30480" y="762"/>
                  </a:lnTo>
                  <a:lnTo>
                    <a:pt x="28956" y="0"/>
                  </a:lnTo>
                  <a:lnTo>
                    <a:pt x="3047" y="0"/>
                  </a:lnTo>
                  <a:lnTo>
                    <a:pt x="761" y="762"/>
                  </a:lnTo>
                  <a:lnTo>
                    <a:pt x="0" y="4572"/>
                  </a:lnTo>
                  <a:lnTo>
                    <a:pt x="0" y="22860"/>
                  </a:lnTo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71" name="object 22971"/>
            <p:cNvSpPr/>
            <p:nvPr/>
          </p:nvSpPr>
          <p:spPr>
            <a:xfrm>
              <a:off x="9290659" y="8167878"/>
              <a:ext cx="30480" cy="27940"/>
            </a:xfrm>
            <a:custGeom>
              <a:avLst/>
              <a:gdLst/>
              <a:ahLst/>
              <a:cxnLst/>
              <a:rect l="l" t="t" r="r" b="b"/>
              <a:pathLst>
                <a:path w="30479" h="27940">
                  <a:moveTo>
                    <a:pt x="30480" y="22860"/>
                  </a:moveTo>
                  <a:lnTo>
                    <a:pt x="30480" y="4572"/>
                  </a:lnTo>
                  <a:lnTo>
                    <a:pt x="29718" y="762"/>
                  </a:lnTo>
                  <a:lnTo>
                    <a:pt x="27432" y="0"/>
                  </a:lnTo>
                  <a:lnTo>
                    <a:pt x="3047" y="0"/>
                  </a:lnTo>
                  <a:lnTo>
                    <a:pt x="761" y="762"/>
                  </a:lnTo>
                  <a:lnTo>
                    <a:pt x="0" y="4572"/>
                  </a:lnTo>
                  <a:lnTo>
                    <a:pt x="0" y="22860"/>
                  </a:lnTo>
                  <a:lnTo>
                    <a:pt x="762" y="26670"/>
                  </a:lnTo>
                  <a:lnTo>
                    <a:pt x="3048" y="27432"/>
                  </a:lnTo>
                  <a:lnTo>
                    <a:pt x="27432" y="27432"/>
                  </a:lnTo>
                  <a:lnTo>
                    <a:pt x="29718" y="26670"/>
                  </a:lnTo>
                  <a:lnTo>
                    <a:pt x="30480" y="22860"/>
                  </a:lnTo>
                  <a:close/>
                </a:path>
              </a:pathLst>
            </a:custGeom>
            <a:solidFill>
              <a:srgbClr val="8C8C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72" name="object 22972"/>
            <p:cNvSpPr/>
            <p:nvPr/>
          </p:nvSpPr>
          <p:spPr>
            <a:xfrm>
              <a:off x="9290659" y="8167878"/>
              <a:ext cx="30480" cy="27940"/>
            </a:xfrm>
            <a:custGeom>
              <a:avLst/>
              <a:gdLst/>
              <a:ahLst/>
              <a:cxnLst/>
              <a:rect l="l" t="t" r="r" b="b"/>
              <a:pathLst>
                <a:path w="30479" h="27940">
                  <a:moveTo>
                    <a:pt x="0" y="22860"/>
                  </a:moveTo>
                  <a:lnTo>
                    <a:pt x="762" y="26670"/>
                  </a:lnTo>
                  <a:lnTo>
                    <a:pt x="3048" y="27432"/>
                  </a:lnTo>
                  <a:lnTo>
                    <a:pt x="27432" y="27432"/>
                  </a:lnTo>
                  <a:lnTo>
                    <a:pt x="29718" y="26670"/>
                  </a:lnTo>
                  <a:lnTo>
                    <a:pt x="30480" y="22860"/>
                  </a:lnTo>
                  <a:lnTo>
                    <a:pt x="30480" y="4572"/>
                  </a:lnTo>
                  <a:lnTo>
                    <a:pt x="29718" y="762"/>
                  </a:lnTo>
                  <a:lnTo>
                    <a:pt x="27432" y="0"/>
                  </a:lnTo>
                  <a:lnTo>
                    <a:pt x="3047" y="0"/>
                  </a:lnTo>
                  <a:lnTo>
                    <a:pt x="761" y="762"/>
                  </a:lnTo>
                  <a:lnTo>
                    <a:pt x="0" y="4572"/>
                  </a:lnTo>
                  <a:lnTo>
                    <a:pt x="0" y="22860"/>
                  </a:lnTo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73" name="object 22973"/>
            <p:cNvSpPr/>
            <p:nvPr/>
          </p:nvSpPr>
          <p:spPr>
            <a:xfrm>
              <a:off x="9297517" y="8167878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40">
                  <a:moveTo>
                    <a:pt x="0" y="0"/>
                  </a:moveTo>
                  <a:lnTo>
                    <a:pt x="0" y="27432"/>
                  </a:lnTo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74" name="object 22974"/>
            <p:cNvSpPr/>
            <p:nvPr/>
          </p:nvSpPr>
          <p:spPr>
            <a:xfrm>
              <a:off x="9292183" y="8167878"/>
              <a:ext cx="32384" cy="27940"/>
            </a:xfrm>
            <a:custGeom>
              <a:avLst/>
              <a:gdLst/>
              <a:ahLst/>
              <a:cxnLst/>
              <a:rect l="l" t="t" r="r" b="b"/>
              <a:pathLst>
                <a:path w="32384" h="27940">
                  <a:moveTo>
                    <a:pt x="0" y="22860"/>
                  </a:moveTo>
                  <a:lnTo>
                    <a:pt x="762" y="26670"/>
                  </a:lnTo>
                  <a:lnTo>
                    <a:pt x="2286" y="27432"/>
                  </a:lnTo>
                  <a:lnTo>
                    <a:pt x="28956" y="27432"/>
                  </a:lnTo>
                  <a:lnTo>
                    <a:pt x="30480" y="26670"/>
                  </a:lnTo>
                  <a:lnTo>
                    <a:pt x="32004" y="22860"/>
                  </a:lnTo>
                  <a:lnTo>
                    <a:pt x="32004" y="4572"/>
                  </a:lnTo>
                  <a:lnTo>
                    <a:pt x="30480" y="762"/>
                  </a:lnTo>
                  <a:lnTo>
                    <a:pt x="28956" y="0"/>
                  </a:lnTo>
                  <a:lnTo>
                    <a:pt x="2285" y="0"/>
                  </a:lnTo>
                  <a:lnTo>
                    <a:pt x="761" y="762"/>
                  </a:lnTo>
                  <a:lnTo>
                    <a:pt x="0" y="4572"/>
                  </a:lnTo>
                  <a:lnTo>
                    <a:pt x="0" y="22860"/>
                  </a:lnTo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2975" name="object 22975"/>
          <p:cNvSpPr txBox="1"/>
          <p:nvPr/>
        </p:nvSpPr>
        <p:spPr>
          <a:xfrm>
            <a:off x="12673298" y="8526891"/>
            <a:ext cx="77393" cy="318435"/>
          </a:xfrm>
          <a:prstGeom prst="rect">
            <a:avLst/>
          </a:prstGeom>
        </p:spPr>
        <p:txBody>
          <a:bodyPr vert="vert270" wrap="square" lIns="0" tIns="6385" rIns="0" bIns="0" rtlCol="0">
            <a:spAutoFit/>
          </a:bodyPr>
          <a:lstStyle/>
          <a:p>
            <a:pPr marL="15961">
              <a:spcBef>
                <a:spcPts val="50"/>
              </a:spcBef>
            </a:pPr>
            <a:r>
              <a:rPr sz="503" spc="-13" dirty="0">
                <a:solidFill>
                  <a:srgbClr val="00007F"/>
                </a:solidFill>
                <a:latin typeface="ＭＳ ゴシック"/>
                <a:cs typeface="ＭＳ ゴシック"/>
              </a:rPr>
              <a:t>147</a:t>
            </a:r>
            <a:r>
              <a:rPr sz="503" spc="-25" dirty="0">
                <a:solidFill>
                  <a:srgbClr val="00007F"/>
                </a:solidFill>
                <a:latin typeface="ＭＳ ゴシック"/>
                <a:cs typeface="ＭＳ ゴシック"/>
              </a:rPr>
              <a:t>インチ</a:t>
            </a:r>
            <a:endParaRPr sz="503">
              <a:latin typeface="ＭＳ ゴシック"/>
              <a:cs typeface="ＭＳ ゴシック"/>
            </a:endParaRPr>
          </a:p>
        </p:txBody>
      </p:sp>
      <p:grpSp>
        <p:nvGrpSpPr>
          <p:cNvPr id="22976" name="object 22976"/>
          <p:cNvGrpSpPr/>
          <p:nvPr/>
        </p:nvGrpSpPr>
        <p:grpSpPr>
          <a:xfrm>
            <a:off x="12405194" y="9143975"/>
            <a:ext cx="19952" cy="104549"/>
            <a:chOff x="9870287" y="8368030"/>
            <a:chExt cx="15875" cy="83185"/>
          </a:xfrm>
        </p:grpSpPr>
        <p:sp>
          <p:nvSpPr>
            <p:cNvPr id="22977" name="object 22977"/>
            <p:cNvSpPr/>
            <p:nvPr/>
          </p:nvSpPr>
          <p:spPr>
            <a:xfrm>
              <a:off x="9878161" y="8375904"/>
              <a:ext cx="0" cy="72390"/>
            </a:xfrm>
            <a:custGeom>
              <a:avLst/>
              <a:gdLst/>
              <a:ahLst/>
              <a:cxnLst/>
              <a:rect l="l" t="t" r="r" b="b"/>
              <a:pathLst>
                <a:path h="72390">
                  <a:moveTo>
                    <a:pt x="0" y="0"/>
                  </a:moveTo>
                  <a:lnTo>
                    <a:pt x="0" y="72390"/>
                  </a:lnTo>
                </a:path>
              </a:pathLst>
            </a:custGeom>
            <a:ln w="4572">
              <a:solidFill>
                <a:srgbClr val="00007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78" name="object 22978"/>
            <p:cNvSpPr/>
            <p:nvPr/>
          </p:nvSpPr>
          <p:spPr>
            <a:xfrm>
              <a:off x="9872827" y="8370570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5333" y="10667"/>
                  </a:moveTo>
                  <a:lnTo>
                    <a:pt x="3047" y="10667"/>
                  </a:lnTo>
                  <a:lnTo>
                    <a:pt x="3047" y="9905"/>
                  </a:lnTo>
                  <a:lnTo>
                    <a:pt x="1523" y="9905"/>
                  </a:lnTo>
                  <a:lnTo>
                    <a:pt x="1523" y="9143"/>
                  </a:lnTo>
                  <a:lnTo>
                    <a:pt x="761" y="9143"/>
                  </a:lnTo>
                  <a:lnTo>
                    <a:pt x="761" y="7619"/>
                  </a:lnTo>
                  <a:lnTo>
                    <a:pt x="0" y="7619"/>
                  </a:lnTo>
                  <a:lnTo>
                    <a:pt x="0" y="3047"/>
                  </a:lnTo>
                  <a:lnTo>
                    <a:pt x="761" y="3047"/>
                  </a:lnTo>
                  <a:lnTo>
                    <a:pt x="761" y="2285"/>
                  </a:lnTo>
                  <a:lnTo>
                    <a:pt x="2285" y="761"/>
                  </a:lnTo>
                  <a:lnTo>
                    <a:pt x="3047" y="761"/>
                  </a:lnTo>
                  <a:lnTo>
                    <a:pt x="3047" y="0"/>
                  </a:lnTo>
                  <a:lnTo>
                    <a:pt x="7619" y="0"/>
                  </a:lnTo>
                  <a:lnTo>
                    <a:pt x="7619" y="761"/>
                  </a:lnTo>
                  <a:lnTo>
                    <a:pt x="8381" y="761"/>
                  </a:lnTo>
                  <a:lnTo>
                    <a:pt x="8381" y="1523"/>
                  </a:lnTo>
                  <a:lnTo>
                    <a:pt x="9143" y="1523"/>
                  </a:lnTo>
                  <a:lnTo>
                    <a:pt x="9143" y="2285"/>
                  </a:lnTo>
                  <a:lnTo>
                    <a:pt x="9905" y="2285"/>
                  </a:lnTo>
                  <a:lnTo>
                    <a:pt x="9905" y="3047"/>
                  </a:lnTo>
                  <a:lnTo>
                    <a:pt x="10667" y="3809"/>
                  </a:lnTo>
                  <a:lnTo>
                    <a:pt x="10667" y="6857"/>
                  </a:lnTo>
                  <a:lnTo>
                    <a:pt x="9905" y="7619"/>
                  </a:lnTo>
                  <a:lnTo>
                    <a:pt x="9905" y="8381"/>
                  </a:lnTo>
                  <a:lnTo>
                    <a:pt x="9143" y="9143"/>
                  </a:lnTo>
                  <a:lnTo>
                    <a:pt x="8381" y="9905"/>
                  </a:lnTo>
                  <a:lnTo>
                    <a:pt x="7619" y="9905"/>
                  </a:lnTo>
                  <a:lnTo>
                    <a:pt x="7619" y="10667"/>
                  </a:lnTo>
                  <a:lnTo>
                    <a:pt x="5333" y="10667"/>
                  </a:lnTo>
                </a:path>
              </a:pathLst>
            </a:custGeom>
            <a:ln w="4572">
              <a:solidFill>
                <a:srgbClr val="00007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79" name="object 22979"/>
            <p:cNvSpPr/>
            <p:nvPr/>
          </p:nvSpPr>
          <p:spPr>
            <a:xfrm>
              <a:off x="9872827" y="8370570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10667" y="6858"/>
                  </a:moveTo>
                  <a:lnTo>
                    <a:pt x="10667" y="3810"/>
                  </a:lnTo>
                  <a:lnTo>
                    <a:pt x="9905" y="3048"/>
                  </a:lnTo>
                  <a:lnTo>
                    <a:pt x="9905" y="2286"/>
                  </a:lnTo>
                  <a:lnTo>
                    <a:pt x="9143" y="2286"/>
                  </a:lnTo>
                  <a:lnTo>
                    <a:pt x="9143" y="1524"/>
                  </a:lnTo>
                  <a:lnTo>
                    <a:pt x="8381" y="1524"/>
                  </a:lnTo>
                  <a:lnTo>
                    <a:pt x="8381" y="762"/>
                  </a:lnTo>
                  <a:lnTo>
                    <a:pt x="7619" y="762"/>
                  </a:lnTo>
                  <a:lnTo>
                    <a:pt x="7619" y="0"/>
                  </a:lnTo>
                  <a:lnTo>
                    <a:pt x="3047" y="0"/>
                  </a:lnTo>
                  <a:lnTo>
                    <a:pt x="3047" y="762"/>
                  </a:lnTo>
                  <a:lnTo>
                    <a:pt x="2285" y="762"/>
                  </a:lnTo>
                  <a:lnTo>
                    <a:pt x="761" y="2286"/>
                  </a:lnTo>
                  <a:lnTo>
                    <a:pt x="761" y="3048"/>
                  </a:lnTo>
                  <a:lnTo>
                    <a:pt x="0" y="3048"/>
                  </a:lnTo>
                  <a:lnTo>
                    <a:pt x="0" y="7620"/>
                  </a:lnTo>
                  <a:lnTo>
                    <a:pt x="761" y="7620"/>
                  </a:lnTo>
                  <a:lnTo>
                    <a:pt x="761" y="9144"/>
                  </a:lnTo>
                  <a:lnTo>
                    <a:pt x="1523" y="9144"/>
                  </a:lnTo>
                  <a:lnTo>
                    <a:pt x="1523" y="9906"/>
                  </a:lnTo>
                  <a:lnTo>
                    <a:pt x="3047" y="9906"/>
                  </a:lnTo>
                  <a:lnTo>
                    <a:pt x="3047" y="10668"/>
                  </a:lnTo>
                  <a:lnTo>
                    <a:pt x="5333" y="10668"/>
                  </a:lnTo>
                  <a:lnTo>
                    <a:pt x="7619" y="10668"/>
                  </a:lnTo>
                  <a:lnTo>
                    <a:pt x="7619" y="9906"/>
                  </a:lnTo>
                  <a:lnTo>
                    <a:pt x="8381" y="9906"/>
                  </a:lnTo>
                  <a:lnTo>
                    <a:pt x="9905" y="8382"/>
                  </a:lnTo>
                  <a:lnTo>
                    <a:pt x="9905" y="7620"/>
                  </a:lnTo>
                  <a:lnTo>
                    <a:pt x="10667" y="6858"/>
                  </a:lnTo>
                  <a:close/>
                </a:path>
              </a:pathLst>
            </a:custGeom>
            <a:solidFill>
              <a:srgbClr val="00007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80" name="object 22980"/>
            <p:cNvSpPr/>
            <p:nvPr/>
          </p:nvSpPr>
          <p:spPr>
            <a:xfrm>
              <a:off x="9872827" y="8370570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5333" y="10668"/>
                  </a:moveTo>
                  <a:lnTo>
                    <a:pt x="3047" y="10668"/>
                  </a:lnTo>
                  <a:lnTo>
                    <a:pt x="3047" y="9906"/>
                  </a:lnTo>
                  <a:lnTo>
                    <a:pt x="1523" y="9906"/>
                  </a:lnTo>
                  <a:lnTo>
                    <a:pt x="1523" y="9144"/>
                  </a:lnTo>
                  <a:lnTo>
                    <a:pt x="761" y="9144"/>
                  </a:lnTo>
                  <a:lnTo>
                    <a:pt x="761" y="7620"/>
                  </a:lnTo>
                  <a:lnTo>
                    <a:pt x="0" y="7620"/>
                  </a:lnTo>
                  <a:lnTo>
                    <a:pt x="0" y="3048"/>
                  </a:lnTo>
                  <a:lnTo>
                    <a:pt x="761" y="3048"/>
                  </a:lnTo>
                  <a:lnTo>
                    <a:pt x="761" y="2286"/>
                  </a:lnTo>
                  <a:lnTo>
                    <a:pt x="2285" y="762"/>
                  </a:lnTo>
                  <a:lnTo>
                    <a:pt x="3047" y="762"/>
                  </a:lnTo>
                  <a:lnTo>
                    <a:pt x="3047" y="0"/>
                  </a:lnTo>
                  <a:lnTo>
                    <a:pt x="7619" y="0"/>
                  </a:lnTo>
                  <a:lnTo>
                    <a:pt x="7619" y="762"/>
                  </a:lnTo>
                  <a:lnTo>
                    <a:pt x="8381" y="762"/>
                  </a:lnTo>
                  <a:lnTo>
                    <a:pt x="8381" y="1524"/>
                  </a:lnTo>
                  <a:lnTo>
                    <a:pt x="9143" y="1524"/>
                  </a:lnTo>
                  <a:lnTo>
                    <a:pt x="9143" y="2286"/>
                  </a:lnTo>
                  <a:lnTo>
                    <a:pt x="9905" y="2286"/>
                  </a:lnTo>
                  <a:lnTo>
                    <a:pt x="9905" y="3048"/>
                  </a:lnTo>
                  <a:lnTo>
                    <a:pt x="10667" y="3810"/>
                  </a:lnTo>
                  <a:lnTo>
                    <a:pt x="10667" y="6858"/>
                  </a:lnTo>
                  <a:lnTo>
                    <a:pt x="9905" y="7620"/>
                  </a:lnTo>
                  <a:lnTo>
                    <a:pt x="9905" y="8382"/>
                  </a:lnTo>
                  <a:lnTo>
                    <a:pt x="9143" y="9144"/>
                  </a:lnTo>
                  <a:lnTo>
                    <a:pt x="8381" y="9906"/>
                  </a:lnTo>
                  <a:lnTo>
                    <a:pt x="7619" y="9906"/>
                  </a:lnTo>
                  <a:lnTo>
                    <a:pt x="7619" y="10668"/>
                  </a:lnTo>
                  <a:lnTo>
                    <a:pt x="5333" y="10668"/>
                  </a:lnTo>
                </a:path>
              </a:pathLst>
            </a:custGeom>
            <a:ln w="3175">
              <a:solidFill>
                <a:srgbClr val="00007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2981" name="object 22981"/>
          <p:cNvSpPr txBox="1"/>
          <p:nvPr/>
        </p:nvSpPr>
        <p:spPr>
          <a:xfrm>
            <a:off x="12333043" y="9219313"/>
            <a:ext cx="173982" cy="102387"/>
          </a:xfrm>
          <a:prstGeom prst="rect">
            <a:avLst/>
          </a:prstGeom>
        </p:spPr>
        <p:txBody>
          <a:bodyPr vert="horz" wrap="square" lIns="0" tIns="15164" rIns="0" bIns="0" rtlCol="0">
            <a:spAutoFit/>
          </a:bodyPr>
          <a:lstStyle/>
          <a:p>
            <a:pPr marL="15961">
              <a:spcBef>
                <a:spcPts val="119"/>
              </a:spcBef>
            </a:pPr>
            <a:r>
              <a:rPr sz="566" spc="-13" dirty="0">
                <a:solidFill>
                  <a:srgbClr val="00007F"/>
                </a:solidFill>
                <a:latin typeface="ＭＳ ゴシック"/>
                <a:cs typeface="ＭＳ ゴシック"/>
              </a:rPr>
              <a:t>PA</a:t>
            </a:r>
            <a:r>
              <a:rPr sz="566" spc="-63" dirty="0">
                <a:solidFill>
                  <a:srgbClr val="00007F"/>
                </a:solidFill>
                <a:latin typeface="ＭＳ ゴシック"/>
                <a:cs typeface="ＭＳ ゴシック"/>
              </a:rPr>
              <a:t>卓</a:t>
            </a:r>
            <a:endParaRPr sz="566">
              <a:latin typeface="ＭＳ ゴシック"/>
              <a:cs typeface="ＭＳ ゴシック"/>
            </a:endParaRPr>
          </a:p>
        </p:txBody>
      </p:sp>
      <p:pic>
        <p:nvPicPr>
          <p:cNvPr id="22982" name="object 22982"/>
          <p:cNvPicPr/>
          <p:nvPr/>
        </p:nvPicPr>
        <p:blipFill>
          <a:blip r:embed="rId129" cstate="print"/>
          <a:stretch>
            <a:fillRect/>
          </a:stretch>
        </p:blipFill>
        <p:spPr>
          <a:xfrm>
            <a:off x="12582208" y="8326898"/>
            <a:ext cx="95770" cy="95770"/>
          </a:xfrm>
          <a:prstGeom prst="rect">
            <a:avLst/>
          </a:prstGeom>
        </p:spPr>
      </p:pic>
      <p:sp>
        <p:nvSpPr>
          <p:cNvPr id="22983" name="object 22983"/>
          <p:cNvSpPr txBox="1"/>
          <p:nvPr/>
        </p:nvSpPr>
        <p:spPr>
          <a:xfrm>
            <a:off x="12446055" y="8407184"/>
            <a:ext cx="245011" cy="102387"/>
          </a:xfrm>
          <a:prstGeom prst="rect">
            <a:avLst/>
          </a:prstGeom>
        </p:spPr>
        <p:txBody>
          <a:bodyPr vert="horz" wrap="square" lIns="0" tIns="15164" rIns="0" bIns="0" rtlCol="0">
            <a:spAutoFit/>
          </a:bodyPr>
          <a:lstStyle/>
          <a:p>
            <a:pPr marL="15961">
              <a:spcBef>
                <a:spcPts val="119"/>
              </a:spcBef>
            </a:pPr>
            <a:r>
              <a:rPr sz="566" spc="-31" dirty="0">
                <a:solidFill>
                  <a:srgbClr val="00007F"/>
                </a:solidFill>
                <a:latin typeface="ＭＳ ゴシック"/>
                <a:cs typeface="ＭＳ ゴシック"/>
              </a:rPr>
              <a:t>司会台</a:t>
            </a:r>
            <a:endParaRPr sz="566">
              <a:latin typeface="ＭＳ ゴシック"/>
              <a:cs typeface="ＭＳ ゴシック"/>
            </a:endParaRPr>
          </a:p>
        </p:txBody>
      </p:sp>
      <p:grpSp>
        <p:nvGrpSpPr>
          <p:cNvPr id="22984" name="object 22984"/>
          <p:cNvGrpSpPr/>
          <p:nvPr/>
        </p:nvGrpSpPr>
        <p:grpSpPr>
          <a:xfrm>
            <a:off x="11406154" y="8434159"/>
            <a:ext cx="191540" cy="100558"/>
            <a:chOff x="9075394" y="7803260"/>
            <a:chExt cx="152400" cy="80010"/>
          </a:xfrm>
        </p:grpSpPr>
        <p:sp>
          <p:nvSpPr>
            <p:cNvPr id="22985" name="object 22985"/>
            <p:cNvSpPr/>
            <p:nvPr/>
          </p:nvSpPr>
          <p:spPr>
            <a:xfrm>
              <a:off x="9079585" y="7807451"/>
              <a:ext cx="144145" cy="36195"/>
            </a:xfrm>
            <a:custGeom>
              <a:avLst/>
              <a:gdLst/>
              <a:ahLst/>
              <a:cxnLst/>
              <a:rect l="l" t="t" r="r" b="b"/>
              <a:pathLst>
                <a:path w="144145" h="36195">
                  <a:moveTo>
                    <a:pt x="144018" y="35814"/>
                  </a:moveTo>
                  <a:lnTo>
                    <a:pt x="144018" y="0"/>
                  </a:lnTo>
                  <a:lnTo>
                    <a:pt x="0" y="0"/>
                  </a:lnTo>
                  <a:lnTo>
                    <a:pt x="0" y="35814"/>
                  </a:lnTo>
                  <a:lnTo>
                    <a:pt x="144018" y="35814"/>
                  </a:lnTo>
                  <a:close/>
                </a:path>
              </a:pathLst>
            </a:custGeom>
            <a:solidFill>
              <a:srgbClr val="F7EEE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86" name="object 22986"/>
            <p:cNvSpPr/>
            <p:nvPr/>
          </p:nvSpPr>
          <p:spPr>
            <a:xfrm>
              <a:off x="9079585" y="7807451"/>
              <a:ext cx="144145" cy="36195"/>
            </a:xfrm>
            <a:custGeom>
              <a:avLst/>
              <a:gdLst/>
              <a:ahLst/>
              <a:cxnLst/>
              <a:rect l="l" t="t" r="r" b="b"/>
              <a:pathLst>
                <a:path w="144145" h="36195">
                  <a:moveTo>
                    <a:pt x="144018" y="35814"/>
                  </a:moveTo>
                  <a:lnTo>
                    <a:pt x="144018" y="0"/>
                  </a:lnTo>
                  <a:lnTo>
                    <a:pt x="0" y="0"/>
                  </a:lnTo>
                  <a:lnTo>
                    <a:pt x="0" y="35814"/>
                  </a:lnTo>
                  <a:lnTo>
                    <a:pt x="144018" y="35814"/>
                  </a:lnTo>
                  <a:close/>
                </a:path>
              </a:pathLst>
            </a:custGeom>
            <a:ln w="838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87" name="object 22987"/>
            <p:cNvSpPr/>
            <p:nvPr/>
          </p:nvSpPr>
          <p:spPr>
            <a:xfrm>
              <a:off x="9171025" y="7842503"/>
              <a:ext cx="33020" cy="37465"/>
            </a:xfrm>
            <a:custGeom>
              <a:avLst/>
              <a:gdLst/>
              <a:ahLst/>
              <a:cxnLst/>
              <a:rect l="l" t="t" r="r" b="b"/>
              <a:pathLst>
                <a:path w="33020" h="37465">
                  <a:moveTo>
                    <a:pt x="32766" y="35813"/>
                  </a:moveTo>
                  <a:lnTo>
                    <a:pt x="32766" y="3809"/>
                  </a:lnTo>
                  <a:lnTo>
                    <a:pt x="32766" y="1523"/>
                  </a:lnTo>
                  <a:lnTo>
                    <a:pt x="30480" y="0"/>
                  </a:lnTo>
                  <a:lnTo>
                    <a:pt x="2286" y="0"/>
                  </a:lnTo>
                  <a:lnTo>
                    <a:pt x="0" y="1523"/>
                  </a:lnTo>
                  <a:lnTo>
                    <a:pt x="0" y="35813"/>
                  </a:lnTo>
                  <a:lnTo>
                    <a:pt x="2286" y="37337"/>
                  </a:lnTo>
                  <a:lnTo>
                    <a:pt x="30480" y="37337"/>
                  </a:lnTo>
                  <a:lnTo>
                    <a:pt x="32766" y="35813"/>
                  </a:lnTo>
                  <a:close/>
                </a:path>
              </a:pathLst>
            </a:custGeom>
            <a:solidFill>
              <a:srgbClr val="EEEE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88" name="object 22988"/>
            <p:cNvSpPr/>
            <p:nvPr/>
          </p:nvSpPr>
          <p:spPr>
            <a:xfrm>
              <a:off x="9171787" y="7843265"/>
              <a:ext cx="32384" cy="36830"/>
            </a:xfrm>
            <a:custGeom>
              <a:avLst/>
              <a:gdLst/>
              <a:ahLst/>
              <a:cxnLst/>
              <a:rect l="l" t="t" r="r" b="b"/>
              <a:pathLst>
                <a:path w="32384" h="36829">
                  <a:moveTo>
                    <a:pt x="32003" y="3048"/>
                  </a:moveTo>
                  <a:lnTo>
                    <a:pt x="32003" y="1524"/>
                  </a:lnTo>
                  <a:lnTo>
                    <a:pt x="29717" y="0"/>
                  </a:lnTo>
                  <a:lnTo>
                    <a:pt x="26669" y="0"/>
                  </a:lnTo>
                  <a:lnTo>
                    <a:pt x="4571" y="0"/>
                  </a:lnTo>
                  <a:lnTo>
                    <a:pt x="2285" y="0"/>
                  </a:lnTo>
                  <a:lnTo>
                    <a:pt x="0" y="1524"/>
                  </a:lnTo>
                  <a:lnTo>
                    <a:pt x="0" y="3048"/>
                  </a:lnTo>
                  <a:lnTo>
                    <a:pt x="0" y="32766"/>
                  </a:lnTo>
                  <a:lnTo>
                    <a:pt x="0" y="35052"/>
                  </a:lnTo>
                  <a:lnTo>
                    <a:pt x="2285" y="36576"/>
                  </a:lnTo>
                  <a:lnTo>
                    <a:pt x="4571" y="36576"/>
                  </a:lnTo>
                  <a:lnTo>
                    <a:pt x="26669" y="36576"/>
                  </a:lnTo>
                  <a:lnTo>
                    <a:pt x="29717" y="36576"/>
                  </a:lnTo>
                  <a:lnTo>
                    <a:pt x="32003" y="35052"/>
                  </a:lnTo>
                  <a:lnTo>
                    <a:pt x="32003" y="32766"/>
                  </a:lnTo>
                  <a:lnTo>
                    <a:pt x="32003" y="3048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89" name="object 22989"/>
            <p:cNvSpPr/>
            <p:nvPr/>
          </p:nvSpPr>
          <p:spPr>
            <a:xfrm>
              <a:off x="9173311" y="7845551"/>
              <a:ext cx="28575" cy="32384"/>
            </a:xfrm>
            <a:custGeom>
              <a:avLst/>
              <a:gdLst/>
              <a:ahLst/>
              <a:cxnLst/>
              <a:rect l="l" t="t" r="r" b="b"/>
              <a:pathLst>
                <a:path w="28575" h="32384">
                  <a:moveTo>
                    <a:pt x="28194" y="30480"/>
                  </a:moveTo>
                  <a:lnTo>
                    <a:pt x="28194" y="3048"/>
                  </a:lnTo>
                  <a:lnTo>
                    <a:pt x="28194" y="1524"/>
                  </a:lnTo>
                  <a:lnTo>
                    <a:pt x="25908" y="0"/>
                  </a:lnTo>
                  <a:lnTo>
                    <a:pt x="2286" y="0"/>
                  </a:lnTo>
                  <a:lnTo>
                    <a:pt x="0" y="1524"/>
                  </a:lnTo>
                  <a:lnTo>
                    <a:pt x="0" y="30480"/>
                  </a:lnTo>
                  <a:lnTo>
                    <a:pt x="2286" y="32004"/>
                  </a:lnTo>
                  <a:lnTo>
                    <a:pt x="25908" y="32004"/>
                  </a:lnTo>
                  <a:lnTo>
                    <a:pt x="28194" y="30480"/>
                  </a:lnTo>
                  <a:close/>
                </a:path>
              </a:pathLst>
            </a:custGeom>
            <a:solidFill>
              <a:srgbClr val="EEEE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90" name="object 22990"/>
            <p:cNvSpPr/>
            <p:nvPr/>
          </p:nvSpPr>
          <p:spPr>
            <a:xfrm>
              <a:off x="9174073" y="7846313"/>
              <a:ext cx="27940" cy="31750"/>
            </a:xfrm>
            <a:custGeom>
              <a:avLst/>
              <a:gdLst/>
              <a:ahLst/>
              <a:cxnLst/>
              <a:rect l="l" t="t" r="r" b="b"/>
              <a:pathLst>
                <a:path w="27940" h="31750">
                  <a:moveTo>
                    <a:pt x="27431" y="2285"/>
                  </a:moveTo>
                  <a:lnTo>
                    <a:pt x="27431" y="761"/>
                  </a:lnTo>
                  <a:lnTo>
                    <a:pt x="25145" y="0"/>
                  </a:lnTo>
                  <a:lnTo>
                    <a:pt x="22859" y="0"/>
                  </a:lnTo>
                  <a:lnTo>
                    <a:pt x="3809" y="0"/>
                  </a:lnTo>
                  <a:lnTo>
                    <a:pt x="1523" y="0"/>
                  </a:lnTo>
                  <a:lnTo>
                    <a:pt x="0" y="761"/>
                  </a:lnTo>
                  <a:lnTo>
                    <a:pt x="0" y="2285"/>
                  </a:lnTo>
                  <a:lnTo>
                    <a:pt x="0" y="28193"/>
                  </a:lnTo>
                  <a:lnTo>
                    <a:pt x="0" y="29717"/>
                  </a:lnTo>
                  <a:lnTo>
                    <a:pt x="1523" y="31241"/>
                  </a:lnTo>
                  <a:lnTo>
                    <a:pt x="3809" y="31241"/>
                  </a:lnTo>
                  <a:lnTo>
                    <a:pt x="22859" y="31241"/>
                  </a:lnTo>
                  <a:lnTo>
                    <a:pt x="25145" y="31241"/>
                  </a:lnTo>
                  <a:lnTo>
                    <a:pt x="27431" y="29717"/>
                  </a:lnTo>
                  <a:lnTo>
                    <a:pt x="27431" y="28193"/>
                  </a:lnTo>
                  <a:lnTo>
                    <a:pt x="27431" y="2285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91" name="object 22991"/>
            <p:cNvSpPr/>
            <p:nvPr/>
          </p:nvSpPr>
          <p:spPr>
            <a:xfrm>
              <a:off x="9173311" y="7846313"/>
              <a:ext cx="28575" cy="31750"/>
            </a:xfrm>
            <a:custGeom>
              <a:avLst/>
              <a:gdLst/>
              <a:ahLst/>
              <a:cxnLst/>
              <a:rect l="l" t="t" r="r" b="b"/>
              <a:pathLst>
                <a:path w="28575" h="31750">
                  <a:moveTo>
                    <a:pt x="28194" y="29718"/>
                  </a:moveTo>
                  <a:lnTo>
                    <a:pt x="28194" y="3048"/>
                  </a:lnTo>
                  <a:lnTo>
                    <a:pt x="28194" y="1524"/>
                  </a:lnTo>
                  <a:lnTo>
                    <a:pt x="25908" y="0"/>
                  </a:lnTo>
                  <a:lnTo>
                    <a:pt x="2286" y="0"/>
                  </a:lnTo>
                  <a:lnTo>
                    <a:pt x="0" y="1524"/>
                  </a:lnTo>
                  <a:lnTo>
                    <a:pt x="0" y="29718"/>
                  </a:lnTo>
                  <a:lnTo>
                    <a:pt x="2286" y="31242"/>
                  </a:lnTo>
                  <a:lnTo>
                    <a:pt x="25908" y="31242"/>
                  </a:lnTo>
                  <a:lnTo>
                    <a:pt x="28194" y="29718"/>
                  </a:lnTo>
                  <a:close/>
                </a:path>
              </a:pathLst>
            </a:custGeom>
            <a:solidFill>
              <a:srgbClr val="8C8C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92" name="object 22992"/>
            <p:cNvSpPr/>
            <p:nvPr/>
          </p:nvSpPr>
          <p:spPr>
            <a:xfrm>
              <a:off x="9174073" y="7847075"/>
              <a:ext cx="27940" cy="30480"/>
            </a:xfrm>
            <a:custGeom>
              <a:avLst/>
              <a:gdLst/>
              <a:ahLst/>
              <a:cxnLst/>
              <a:rect l="l" t="t" r="r" b="b"/>
              <a:pathLst>
                <a:path w="27940" h="30479">
                  <a:moveTo>
                    <a:pt x="27431" y="2285"/>
                  </a:moveTo>
                  <a:lnTo>
                    <a:pt x="27431" y="761"/>
                  </a:lnTo>
                  <a:lnTo>
                    <a:pt x="25145" y="0"/>
                  </a:lnTo>
                  <a:lnTo>
                    <a:pt x="22859" y="0"/>
                  </a:lnTo>
                  <a:lnTo>
                    <a:pt x="3809" y="0"/>
                  </a:lnTo>
                  <a:lnTo>
                    <a:pt x="1523" y="0"/>
                  </a:lnTo>
                  <a:lnTo>
                    <a:pt x="0" y="761"/>
                  </a:lnTo>
                  <a:lnTo>
                    <a:pt x="0" y="2285"/>
                  </a:lnTo>
                  <a:lnTo>
                    <a:pt x="0" y="27431"/>
                  </a:lnTo>
                  <a:lnTo>
                    <a:pt x="0" y="28955"/>
                  </a:lnTo>
                  <a:lnTo>
                    <a:pt x="1523" y="30479"/>
                  </a:lnTo>
                  <a:lnTo>
                    <a:pt x="3809" y="30479"/>
                  </a:lnTo>
                  <a:lnTo>
                    <a:pt x="22859" y="30479"/>
                  </a:lnTo>
                  <a:lnTo>
                    <a:pt x="25145" y="30479"/>
                  </a:lnTo>
                  <a:lnTo>
                    <a:pt x="27431" y="28955"/>
                  </a:lnTo>
                  <a:lnTo>
                    <a:pt x="27431" y="27431"/>
                  </a:lnTo>
                  <a:lnTo>
                    <a:pt x="27431" y="2285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93" name="object 22993"/>
            <p:cNvSpPr/>
            <p:nvPr/>
          </p:nvSpPr>
          <p:spPr>
            <a:xfrm>
              <a:off x="9174073" y="7870697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>
                  <a:moveTo>
                    <a:pt x="0" y="0"/>
                  </a:moveTo>
                  <a:lnTo>
                    <a:pt x="27432" y="0"/>
                  </a:lnTo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94" name="object 22994"/>
            <p:cNvSpPr/>
            <p:nvPr/>
          </p:nvSpPr>
          <p:spPr>
            <a:xfrm>
              <a:off x="9174073" y="7844789"/>
              <a:ext cx="27940" cy="32384"/>
            </a:xfrm>
            <a:custGeom>
              <a:avLst/>
              <a:gdLst/>
              <a:ahLst/>
              <a:cxnLst/>
              <a:rect l="l" t="t" r="r" b="b"/>
              <a:pathLst>
                <a:path w="27940" h="32384">
                  <a:moveTo>
                    <a:pt x="27431" y="2286"/>
                  </a:moveTo>
                  <a:lnTo>
                    <a:pt x="27431" y="762"/>
                  </a:lnTo>
                  <a:lnTo>
                    <a:pt x="25145" y="0"/>
                  </a:lnTo>
                  <a:lnTo>
                    <a:pt x="22859" y="0"/>
                  </a:lnTo>
                  <a:lnTo>
                    <a:pt x="3809" y="0"/>
                  </a:lnTo>
                  <a:lnTo>
                    <a:pt x="1523" y="0"/>
                  </a:lnTo>
                  <a:lnTo>
                    <a:pt x="0" y="762"/>
                  </a:lnTo>
                  <a:lnTo>
                    <a:pt x="0" y="2286"/>
                  </a:lnTo>
                  <a:lnTo>
                    <a:pt x="0" y="28956"/>
                  </a:lnTo>
                  <a:lnTo>
                    <a:pt x="0" y="30480"/>
                  </a:lnTo>
                  <a:lnTo>
                    <a:pt x="1523" y="32004"/>
                  </a:lnTo>
                  <a:lnTo>
                    <a:pt x="3809" y="32004"/>
                  </a:lnTo>
                  <a:lnTo>
                    <a:pt x="22859" y="32004"/>
                  </a:lnTo>
                  <a:lnTo>
                    <a:pt x="25145" y="32004"/>
                  </a:lnTo>
                  <a:lnTo>
                    <a:pt x="27431" y="30480"/>
                  </a:lnTo>
                  <a:lnTo>
                    <a:pt x="27431" y="28956"/>
                  </a:lnTo>
                  <a:lnTo>
                    <a:pt x="27431" y="2286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95" name="object 22995"/>
            <p:cNvSpPr/>
            <p:nvPr/>
          </p:nvSpPr>
          <p:spPr>
            <a:xfrm>
              <a:off x="9098635" y="7842503"/>
              <a:ext cx="33020" cy="37465"/>
            </a:xfrm>
            <a:custGeom>
              <a:avLst/>
              <a:gdLst/>
              <a:ahLst/>
              <a:cxnLst/>
              <a:rect l="l" t="t" r="r" b="b"/>
              <a:pathLst>
                <a:path w="33020" h="37465">
                  <a:moveTo>
                    <a:pt x="32766" y="35813"/>
                  </a:moveTo>
                  <a:lnTo>
                    <a:pt x="32766" y="3809"/>
                  </a:lnTo>
                  <a:lnTo>
                    <a:pt x="32766" y="1523"/>
                  </a:lnTo>
                  <a:lnTo>
                    <a:pt x="30480" y="0"/>
                  </a:lnTo>
                  <a:lnTo>
                    <a:pt x="2286" y="0"/>
                  </a:lnTo>
                  <a:lnTo>
                    <a:pt x="0" y="1523"/>
                  </a:lnTo>
                  <a:lnTo>
                    <a:pt x="0" y="35813"/>
                  </a:lnTo>
                  <a:lnTo>
                    <a:pt x="2286" y="37337"/>
                  </a:lnTo>
                  <a:lnTo>
                    <a:pt x="30480" y="37337"/>
                  </a:lnTo>
                  <a:lnTo>
                    <a:pt x="32766" y="35813"/>
                  </a:lnTo>
                  <a:close/>
                </a:path>
              </a:pathLst>
            </a:custGeom>
            <a:solidFill>
              <a:srgbClr val="EEEE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96" name="object 22996"/>
            <p:cNvSpPr/>
            <p:nvPr/>
          </p:nvSpPr>
          <p:spPr>
            <a:xfrm>
              <a:off x="9099397" y="7843265"/>
              <a:ext cx="32384" cy="36830"/>
            </a:xfrm>
            <a:custGeom>
              <a:avLst/>
              <a:gdLst/>
              <a:ahLst/>
              <a:cxnLst/>
              <a:rect l="l" t="t" r="r" b="b"/>
              <a:pathLst>
                <a:path w="32384" h="36829">
                  <a:moveTo>
                    <a:pt x="32003" y="3048"/>
                  </a:moveTo>
                  <a:lnTo>
                    <a:pt x="32003" y="1524"/>
                  </a:lnTo>
                  <a:lnTo>
                    <a:pt x="29717" y="0"/>
                  </a:lnTo>
                  <a:lnTo>
                    <a:pt x="26669" y="0"/>
                  </a:lnTo>
                  <a:lnTo>
                    <a:pt x="4571" y="0"/>
                  </a:lnTo>
                  <a:lnTo>
                    <a:pt x="2285" y="0"/>
                  </a:lnTo>
                  <a:lnTo>
                    <a:pt x="0" y="1524"/>
                  </a:lnTo>
                  <a:lnTo>
                    <a:pt x="0" y="3048"/>
                  </a:lnTo>
                  <a:lnTo>
                    <a:pt x="0" y="32766"/>
                  </a:lnTo>
                  <a:lnTo>
                    <a:pt x="0" y="35052"/>
                  </a:lnTo>
                  <a:lnTo>
                    <a:pt x="2285" y="36576"/>
                  </a:lnTo>
                  <a:lnTo>
                    <a:pt x="4571" y="36576"/>
                  </a:lnTo>
                  <a:lnTo>
                    <a:pt x="26669" y="36576"/>
                  </a:lnTo>
                  <a:lnTo>
                    <a:pt x="29717" y="36576"/>
                  </a:lnTo>
                  <a:lnTo>
                    <a:pt x="32003" y="35052"/>
                  </a:lnTo>
                  <a:lnTo>
                    <a:pt x="32003" y="32766"/>
                  </a:lnTo>
                  <a:lnTo>
                    <a:pt x="32003" y="3048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97" name="object 22997"/>
            <p:cNvSpPr/>
            <p:nvPr/>
          </p:nvSpPr>
          <p:spPr>
            <a:xfrm>
              <a:off x="9100921" y="7845551"/>
              <a:ext cx="29209" cy="32384"/>
            </a:xfrm>
            <a:custGeom>
              <a:avLst/>
              <a:gdLst/>
              <a:ahLst/>
              <a:cxnLst/>
              <a:rect l="l" t="t" r="r" b="b"/>
              <a:pathLst>
                <a:path w="29209" h="32384">
                  <a:moveTo>
                    <a:pt x="28955" y="30480"/>
                  </a:moveTo>
                  <a:lnTo>
                    <a:pt x="28955" y="3048"/>
                  </a:lnTo>
                  <a:lnTo>
                    <a:pt x="28955" y="1524"/>
                  </a:lnTo>
                  <a:lnTo>
                    <a:pt x="26669" y="0"/>
                  </a:lnTo>
                  <a:lnTo>
                    <a:pt x="2285" y="0"/>
                  </a:lnTo>
                  <a:lnTo>
                    <a:pt x="0" y="1524"/>
                  </a:lnTo>
                  <a:lnTo>
                    <a:pt x="0" y="30480"/>
                  </a:lnTo>
                  <a:lnTo>
                    <a:pt x="2285" y="32004"/>
                  </a:lnTo>
                  <a:lnTo>
                    <a:pt x="26669" y="32004"/>
                  </a:lnTo>
                  <a:lnTo>
                    <a:pt x="28955" y="30480"/>
                  </a:lnTo>
                  <a:close/>
                </a:path>
              </a:pathLst>
            </a:custGeom>
            <a:solidFill>
              <a:srgbClr val="EEEE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98" name="object 22998"/>
            <p:cNvSpPr/>
            <p:nvPr/>
          </p:nvSpPr>
          <p:spPr>
            <a:xfrm>
              <a:off x="9101683" y="7846313"/>
              <a:ext cx="28575" cy="31750"/>
            </a:xfrm>
            <a:custGeom>
              <a:avLst/>
              <a:gdLst/>
              <a:ahLst/>
              <a:cxnLst/>
              <a:rect l="l" t="t" r="r" b="b"/>
              <a:pathLst>
                <a:path w="28575" h="31750">
                  <a:moveTo>
                    <a:pt x="28194" y="2285"/>
                  </a:moveTo>
                  <a:lnTo>
                    <a:pt x="28194" y="761"/>
                  </a:lnTo>
                  <a:lnTo>
                    <a:pt x="25908" y="0"/>
                  </a:lnTo>
                  <a:lnTo>
                    <a:pt x="23622" y="0"/>
                  </a:lnTo>
                  <a:lnTo>
                    <a:pt x="3810" y="0"/>
                  </a:lnTo>
                  <a:lnTo>
                    <a:pt x="1524" y="0"/>
                  </a:lnTo>
                  <a:lnTo>
                    <a:pt x="0" y="761"/>
                  </a:lnTo>
                  <a:lnTo>
                    <a:pt x="0" y="2285"/>
                  </a:lnTo>
                  <a:lnTo>
                    <a:pt x="0" y="28193"/>
                  </a:lnTo>
                  <a:lnTo>
                    <a:pt x="0" y="29717"/>
                  </a:lnTo>
                  <a:lnTo>
                    <a:pt x="1524" y="31241"/>
                  </a:lnTo>
                  <a:lnTo>
                    <a:pt x="3810" y="31241"/>
                  </a:lnTo>
                  <a:lnTo>
                    <a:pt x="23622" y="31241"/>
                  </a:lnTo>
                  <a:lnTo>
                    <a:pt x="25908" y="31241"/>
                  </a:lnTo>
                  <a:lnTo>
                    <a:pt x="28194" y="29717"/>
                  </a:lnTo>
                  <a:lnTo>
                    <a:pt x="28194" y="28193"/>
                  </a:lnTo>
                  <a:lnTo>
                    <a:pt x="28194" y="2285"/>
                  </a:lnTo>
                  <a:close/>
                </a:path>
              </a:pathLst>
            </a:custGeom>
            <a:ln w="6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99" name="object 22999"/>
            <p:cNvSpPr/>
            <p:nvPr/>
          </p:nvSpPr>
          <p:spPr>
            <a:xfrm>
              <a:off x="9100921" y="7846313"/>
              <a:ext cx="29209" cy="31750"/>
            </a:xfrm>
            <a:custGeom>
              <a:avLst/>
              <a:gdLst/>
              <a:ahLst/>
              <a:cxnLst/>
              <a:rect l="l" t="t" r="r" b="b"/>
              <a:pathLst>
                <a:path w="29209" h="31750">
                  <a:moveTo>
                    <a:pt x="28955" y="29718"/>
                  </a:moveTo>
                  <a:lnTo>
                    <a:pt x="28955" y="3048"/>
                  </a:lnTo>
                  <a:lnTo>
                    <a:pt x="28955" y="1524"/>
                  </a:lnTo>
                  <a:lnTo>
                    <a:pt x="26669" y="0"/>
                  </a:lnTo>
                  <a:lnTo>
                    <a:pt x="2285" y="0"/>
                  </a:lnTo>
                  <a:lnTo>
                    <a:pt x="0" y="1524"/>
                  </a:lnTo>
                  <a:lnTo>
                    <a:pt x="0" y="29718"/>
                  </a:lnTo>
                  <a:lnTo>
                    <a:pt x="2285" y="31242"/>
                  </a:lnTo>
                  <a:lnTo>
                    <a:pt x="26669" y="31242"/>
                  </a:lnTo>
                  <a:lnTo>
                    <a:pt x="28955" y="29718"/>
                  </a:lnTo>
                  <a:close/>
                </a:path>
              </a:pathLst>
            </a:custGeom>
            <a:solidFill>
              <a:srgbClr val="8C8C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00" name="object 23000"/>
            <p:cNvSpPr/>
            <p:nvPr/>
          </p:nvSpPr>
          <p:spPr>
            <a:xfrm>
              <a:off x="9101683" y="7847075"/>
              <a:ext cx="28575" cy="30480"/>
            </a:xfrm>
            <a:custGeom>
              <a:avLst/>
              <a:gdLst/>
              <a:ahLst/>
              <a:cxnLst/>
              <a:rect l="l" t="t" r="r" b="b"/>
              <a:pathLst>
                <a:path w="28575" h="30479">
                  <a:moveTo>
                    <a:pt x="28194" y="2285"/>
                  </a:moveTo>
                  <a:lnTo>
                    <a:pt x="28194" y="761"/>
                  </a:lnTo>
                  <a:lnTo>
                    <a:pt x="25908" y="0"/>
                  </a:lnTo>
                  <a:lnTo>
                    <a:pt x="23622" y="0"/>
                  </a:lnTo>
                  <a:lnTo>
                    <a:pt x="3810" y="0"/>
                  </a:lnTo>
                  <a:lnTo>
                    <a:pt x="1524" y="0"/>
                  </a:lnTo>
                  <a:lnTo>
                    <a:pt x="0" y="761"/>
                  </a:lnTo>
                  <a:lnTo>
                    <a:pt x="0" y="2285"/>
                  </a:lnTo>
                  <a:lnTo>
                    <a:pt x="0" y="27431"/>
                  </a:lnTo>
                  <a:lnTo>
                    <a:pt x="0" y="28955"/>
                  </a:lnTo>
                  <a:lnTo>
                    <a:pt x="1524" y="30479"/>
                  </a:lnTo>
                  <a:lnTo>
                    <a:pt x="3810" y="30479"/>
                  </a:lnTo>
                  <a:lnTo>
                    <a:pt x="23622" y="30479"/>
                  </a:lnTo>
                  <a:lnTo>
                    <a:pt x="25908" y="30479"/>
                  </a:lnTo>
                  <a:lnTo>
                    <a:pt x="28194" y="28955"/>
                  </a:lnTo>
                  <a:lnTo>
                    <a:pt x="28194" y="27431"/>
                  </a:lnTo>
                  <a:lnTo>
                    <a:pt x="28194" y="2285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01" name="object 23001"/>
            <p:cNvSpPr/>
            <p:nvPr/>
          </p:nvSpPr>
          <p:spPr>
            <a:xfrm>
              <a:off x="9101683" y="7870697"/>
              <a:ext cx="28575" cy="0"/>
            </a:xfrm>
            <a:custGeom>
              <a:avLst/>
              <a:gdLst/>
              <a:ahLst/>
              <a:cxnLst/>
              <a:rect l="l" t="t" r="r" b="b"/>
              <a:pathLst>
                <a:path w="28575">
                  <a:moveTo>
                    <a:pt x="0" y="0"/>
                  </a:moveTo>
                  <a:lnTo>
                    <a:pt x="28194" y="0"/>
                  </a:lnTo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02" name="object 23002"/>
            <p:cNvSpPr/>
            <p:nvPr/>
          </p:nvSpPr>
          <p:spPr>
            <a:xfrm>
              <a:off x="9101683" y="7844789"/>
              <a:ext cx="28575" cy="32384"/>
            </a:xfrm>
            <a:custGeom>
              <a:avLst/>
              <a:gdLst/>
              <a:ahLst/>
              <a:cxnLst/>
              <a:rect l="l" t="t" r="r" b="b"/>
              <a:pathLst>
                <a:path w="28575" h="32384">
                  <a:moveTo>
                    <a:pt x="28194" y="2286"/>
                  </a:moveTo>
                  <a:lnTo>
                    <a:pt x="28194" y="762"/>
                  </a:lnTo>
                  <a:lnTo>
                    <a:pt x="25908" y="0"/>
                  </a:lnTo>
                  <a:lnTo>
                    <a:pt x="23622" y="0"/>
                  </a:lnTo>
                  <a:lnTo>
                    <a:pt x="3810" y="0"/>
                  </a:lnTo>
                  <a:lnTo>
                    <a:pt x="1524" y="0"/>
                  </a:lnTo>
                  <a:lnTo>
                    <a:pt x="0" y="762"/>
                  </a:lnTo>
                  <a:lnTo>
                    <a:pt x="0" y="2286"/>
                  </a:lnTo>
                  <a:lnTo>
                    <a:pt x="0" y="28956"/>
                  </a:lnTo>
                  <a:lnTo>
                    <a:pt x="0" y="30480"/>
                  </a:lnTo>
                  <a:lnTo>
                    <a:pt x="1524" y="32004"/>
                  </a:lnTo>
                  <a:lnTo>
                    <a:pt x="3810" y="32004"/>
                  </a:lnTo>
                  <a:lnTo>
                    <a:pt x="23622" y="32004"/>
                  </a:lnTo>
                  <a:lnTo>
                    <a:pt x="25908" y="32004"/>
                  </a:lnTo>
                  <a:lnTo>
                    <a:pt x="28194" y="30480"/>
                  </a:lnTo>
                  <a:lnTo>
                    <a:pt x="28194" y="28956"/>
                  </a:lnTo>
                  <a:lnTo>
                    <a:pt x="28194" y="2286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3003" name="object 23003"/>
          <p:cNvGrpSpPr/>
          <p:nvPr/>
        </p:nvGrpSpPr>
        <p:grpSpPr>
          <a:xfrm>
            <a:off x="11868244" y="9106944"/>
            <a:ext cx="823621" cy="118914"/>
            <a:chOff x="9443059" y="8338566"/>
            <a:chExt cx="655320" cy="94615"/>
          </a:xfrm>
        </p:grpSpPr>
        <p:sp>
          <p:nvSpPr>
            <p:cNvPr id="23004" name="object 23004"/>
            <p:cNvSpPr/>
            <p:nvPr/>
          </p:nvSpPr>
          <p:spPr>
            <a:xfrm>
              <a:off x="9805771" y="8357616"/>
              <a:ext cx="144145" cy="36830"/>
            </a:xfrm>
            <a:custGeom>
              <a:avLst/>
              <a:gdLst/>
              <a:ahLst/>
              <a:cxnLst/>
              <a:rect l="l" t="t" r="r" b="b"/>
              <a:pathLst>
                <a:path w="144145" h="36829">
                  <a:moveTo>
                    <a:pt x="144018" y="36575"/>
                  </a:moveTo>
                  <a:lnTo>
                    <a:pt x="144018" y="0"/>
                  </a:lnTo>
                  <a:lnTo>
                    <a:pt x="0" y="0"/>
                  </a:lnTo>
                  <a:lnTo>
                    <a:pt x="0" y="36575"/>
                  </a:lnTo>
                  <a:lnTo>
                    <a:pt x="144018" y="36575"/>
                  </a:lnTo>
                  <a:close/>
                </a:path>
              </a:pathLst>
            </a:custGeom>
            <a:solidFill>
              <a:srgbClr val="F7EEE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05" name="object 23005"/>
            <p:cNvSpPr/>
            <p:nvPr/>
          </p:nvSpPr>
          <p:spPr>
            <a:xfrm>
              <a:off x="9805771" y="8357616"/>
              <a:ext cx="144145" cy="36830"/>
            </a:xfrm>
            <a:custGeom>
              <a:avLst/>
              <a:gdLst/>
              <a:ahLst/>
              <a:cxnLst/>
              <a:rect l="l" t="t" r="r" b="b"/>
              <a:pathLst>
                <a:path w="144145" h="36829">
                  <a:moveTo>
                    <a:pt x="144018" y="36575"/>
                  </a:moveTo>
                  <a:lnTo>
                    <a:pt x="144018" y="0"/>
                  </a:lnTo>
                  <a:lnTo>
                    <a:pt x="0" y="0"/>
                  </a:lnTo>
                  <a:lnTo>
                    <a:pt x="0" y="36575"/>
                  </a:lnTo>
                  <a:lnTo>
                    <a:pt x="144018" y="36575"/>
                  </a:lnTo>
                  <a:close/>
                </a:path>
              </a:pathLst>
            </a:custGeom>
            <a:ln w="838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06" name="object 23006"/>
            <p:cNvSpPr/>
            <p:nvPr/>
          </p:nvSpPr>
          <p:spPr>
            <a:xfrm>
              <a:off x="9897211" y="8393430"/>
              <a:ext cx="33020" cy="36830"/>
            </a:xfrm>
            <a:custGeom>
              <a:avLst/>
              <a:gdLst/>
              <a:ahLst/>
              <a:cxnLst/>
              <a:rect l="l" t="t" r="r" b="b"/>
              <a:pathLst>
                <a:path w="33020" h="36829">
                  <a:moveTo>
                    <a:pt x="32766" y="35052"/>
                  </a:moveTo>
                  <a:lnTo>
                    <a:pt x="32766" y="3810"/>
                  </a:lnTo>
                  <a:lnTo>
                    <a:pt x="32766" y="1524"/>
                  </a:lnTo>
                  <a:lnTo>
                    <a:pt x="30480" y="0"/>
                  </a:lnTo>
                  <a:lnTo>
                    <a:pt x="2286" y="0"/>
                  </a:lnTo>
                  <a:lnTo>
                    <a:pt x="0" y="1524"/>
                  </a:lnTo>
                  <a:lnTo>
                    <a:pt x="0" y="35052"/>
                  </a:lnTo>
                  <a:lnTo>
                    <a:pt x="2286" y="36576"/>
                  </a:lnTo>
                  <a:lnTo>
                    <a:pt x="30480" y="36576"/>
                  </a:lnTo>
                  <a:lnTo>
                    <a:pt x="32766" y="35052"/>
                  </a:lnTo>
                  <a:close/>
                </a:path>
              </a:pathLst>
            </a:custGeom>
            <a:solidFill>
              <a:srgbClr val="EEEE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07" name="object 23007"/>
            <p:cNvSpPr/>
            <p:nvPr/>
          </p:nvSpPr>
          <p:spPr>
            <a:xfrm>
              <a:off x="9897973" y="8394192"/>
              <a:ext cx="32384" cy="36195"/>
            </a:xfrm>
            <a:custGeom>
              <a:avLst/>
              <a:gdLst/>
              <a:ahLst/>
              <a:cxnLst/>
              <a:rect l="l" t="t" r="r" b="b"/>
              <a:pathLst>
                <a:path w="32384" h="36195">
                  <a:moveTo>
                    <a:pt x="32003" y="3048"/>
                  </a:moveTo>
                  <a:lnTo>
                    <a:pt x="32003" y="1524"/>
                  </a:lnTo>
                  <a:lnTo>
                    <a:pt x="29717" y="0"/>
                  </a:lnTo>
                  <a:lnTo>
                    <a:pt x="26669" y="0"/>
                  </a:lnTo>
                  <a:lnTo>
                    <a:pt x="4571" y="0"/>
                  </a:lnTo>
                  <a:lnTo>
                    <a:pt x="2285" y="0"/>
                  </a:lnTo>
                  <a:lnTo>
                    <a:pt x="0" y="1524"/>
                  </a:lnTo>
                  <a:lnTo>
                    <a:pt x="0" y="3048"/>
                  </a:lnTo>
                  <a:lnTo>
                    <a:pt x="0" y="32004"/>
                  </a:lnTo>
                  <a:lnTo>
                    <a:pt x="0" y="34290"/>
                  </a:lnTo>
                  <a:lnTo>
                    <a:pt x="2285" y="35814"/>
                  </a:lnTo>
                  <a:lnTo>
                    <a:pt x="4571" y="35814"/>
                  </a:lnTo>
                  <a:lnTo>
                    <a:pt x="26669" y="35814"/>
                  </a:lnTo>
                  <a:lnTo>
                    <a:pt x="29717" y="35814"/>
                  </a:lnTo>
                  <a:lnTo>
                    <a:pt x="32003" y="34290"/>
                  </a:lnTo>
                  <a:lnTo>
                    <a:pt x="32003" y="32004"/>
                  </a:lnTo>
                  <a:lnTo>
                    <a:pt x="32003" y="3048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08" name="object 23008"/>
            <p:cNvSpPr/>
            <p:nvPr/>
          </p:nvSpPr>
          <p:spPr>
            <a:xfrm>
              <a:off x="9899497" y="8395716"/>
              <a:ext cx="28575" cy="32384"/>
            </a:xfrm>
            <a:custGeom>
              <a:avLst/>
              <a:gdLst/>
              <a:ahLst/>
              <a:cxnLst/>
              <a:rect l="l" t="t" r="r" b="b"/>
              <a:pathLst>
                <a:path w="28575" h="32384">
                  <a:moveTo>
                    <a:pt x="28194" y="30480"/>
                  </a:moveTo>
                  <a:lnTo>
                    <a:pt x="28194" y="3048"/>
                  </a:lnTo>
                  <a:lnTo>
                    <a:pt x="28194" y="1524"/>
                  </a:lnTo>
                  <a:lnTo>
                    <a:pt x="25908" y="0"/>
                  </a:lnTo>
                  <a:lnTo>
                    <a:pt x="2286" y="0"/>
                  </a:lnTo>
                  <a:lnTo>
                    <a:pt x="0" y="1524"/>
                  </a:lnTo>
                  <a:lnTo>
                    <a:pt x="0" y="30480"/>
                  </a:lnTo>
                  <a:lnTo>
                    <a:pt x="2286" y="32004"/>
                  </a:lnTo>
                  <a:lnTo>
                    <a:pt x="25908" y="32004"/>
                  </a:lnTo>
                  <a:lnTo>
                    <a:pt x="28194" y="30480"/>
                  </a:lnTo>
                  <a:close/>
                </a:path>
              </a:pathLst>
            </a:custGeom>
            <a:solidFill>
              <a:srgbClr val="EEEE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09" name="object 23009"/>
            <p:cNvSpPr/>
            <p:nvPr/>
          </p:nvSpPr>
          <p:spPr>
            <a:xfrm>
              <a:off x="9900259" y="8396478"/>
              <a:ext cx="27940" cy="31750"/>
            </a:xfrm>
            <a:custGeom>
              <a:avLst/>
              <a:gdLst/>
              <a:ahLst/>
              <a:cxnLst/>
              <a:rect l="l" t="t" r="r" b="b"/>
              <a:pathLst>
                <a:path w="27940" h="31750">
                  <a:moveTo>
                    <a:pt x="27431" y="2286"/>
                  </a:moveTo>
                  <a:lnTo>
                    <a:pt x="27431" y="762"/>
                  </a:lnTo>
                  <a:lnTo>
                    <a:pt x="25145" y="0"/>
                  </a:lnTo>
                  <a:lnTo>
                    <a:pt x="22859" y="0"/>
                  </a:lnTo>
                  <a:lnTo>
                    <a:pt x="3809" y="0"/>
                  </a:lnTo>
                  <a:lnTo>
                    <a:pt x="1523" y="0"/>
                  </a:lnTo>
                  <a:lnTo>
                    <a:pt x="0" y="762"/>
                  </a:lnTo>
                  <a:lnTo>
                    <a:pt x="0" y="2286"/>
                  </a:lnTo>
                  <a:lnTo>
                    <a:pt x="0" y="28194"/>
                  </a:lnTo>
                  <a:lnTo>
                    <a:pt x="0" y="29718"/>
                  </a:lnTo>
                  <a:lnTo>
                    <a:pt x="1523" y="31242"/>
                  </a:lnTo>
                  <a:lnTo>
                    <a:pt x="3809" y="31242"/>
                  </a:lnTo>
                  <a:lnTo>
                    <a:pt x="22859" y="31242"/>
                  </a:lnTo>
                  <a:lnTo>
                    <a:pt x="25145" y="31242"/>
                  </a:lnTo>
                  <a:lnTo>
                    <a:pt x="27431" y="29718"/>
                  </a:lnTo>
                  <a:lnTo>
                    <a:pt x="27431" y="28194"/>
                  </a:lnTo>
                  <a:lnTo>
                    <a:pt x="27431" y="2286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10" name="object 23010"/>
            <p:cNvSpPr/>
            <p:nvPr/>
          </p:nvSpPr>
          <p:spPr>
            <a:xfrm>
              <a:off x="9899497" y="8396478"/>
              <a:ext cx="28575" cy="32384"/>
            </a:xfrm>
            <a:custGeom>
              <a:avLst/>
              <a:gdLst/>
              <a:ahLst/>
              <a:cxnLst/>
              <a:rect l="l" t="t" r="r" b="b"/>
              <a:pathLst>
                <a:path w="28575" h="32384">
                  <a:moveTo>
                    <a:pt x="28194" y="30480"/>
                  </a:moveTo>
                  <a:lnTo>
                    <a:pt x="28194" y="3048"/>
                  </a:lnTo>
                  <a:lnTo>
                    <a:pt x="28194" y="1524"/>
                  </a:lnTo>
                  <a:lnTo>
                    <a:pt x="25908" y="0"/>
                  </a:lnTo>
                  <a:lnTo>
                    <a:pt x="2286" y="0"/>
                  </a:lnTo>
                  <a:lnTo>
                    <a:pt x="0" y="1524"/>
                  </a:lnTo>
                  <a:lnTo>
                    <a:pt x="0" y="30480"/>
                  </a:lnTo>
                  <a:lnTo>
                    <a:pt x="2286" y="32004"/>
                  </a:lnTo>
                  <a:lnTo>
                    <a:pt x="25908" y="32004"/>
                  </a:lnTo>
                  <a:lnTo>
                    <a:pt x="28194" y="30480"/>
                  </a:lnTo>
                  <a:close/>
                </a:path>
              </a:pathLst>
            </a:custGeom>
            <a:solidFill>
              <a:srgbClr val="8C8C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11" name="object 23011"/>
            <p:cNvSpPr/>
            <p:nvPr/>
          </p:nvSpPr>
          <p:spPr>
            <a:xfrm>
              <a:off x="9900259" y="8397240"/>
              <a:ext cx="27940" cy="31750"/>
            </a:xfrm>
            <a:custGeom>
              <a:avLst/>
              <a:gdLst/>
              <a:ahLst/>
              <a:cxnLst/>
              <a:rect l="l" t="t" r="r" b="b"/>
              <a:pathLst>
                <a:path w="27940" h="31750">
                  <a:moveTo>
                    <a:pt x="27431" y="2286"/>
                  </a:moveTo>
                  <a:lnTo>
                    <a:pt x="27431" y="762"/>
                  </a:lnTo>
                  <a:lnTo>
                    <a:pt x="25145" y="0"/>
                  </a:lnTo>
                  <a:lnTo>
                    <a:pt x="22859" y="0"/>
                  </a:lnTo>
                  <a:lnTo>
                    <a:pt x="3809" y="0"/>
                  </a:lnTo>
                  <a:lnTo>
                    <a:pt x="1523" y="0"/>
                  </a:lnTo>
                  <a:lnTo>
                    <a:pt x="0" y="762"/>
                  </a:lnTo>
                  <a:lnTo>
                    <a:pt x="0" y="2286"/>
                  </a:lnTo>
                  <a:lnTo>
                    <a:pt x="0" y="28194"/>
                  </a:lnTo>
                  <a:lnTo>
                    <a:pt x="0" y="29718"/>
                  </a:lnTo>
                  <a:lnTo>
                    <a:pt x="1523" y="31242"/>
                  </a:lnTo>
                  <a:lnTo>
                    <a:pt x="3809" y="31242"/>
                  </a:lnTo>
                  <a:lnTo>
                    <a:pt x="22859" y="31242"/>
                  </a:lnTo>
                  <a:lnTo>
                    <a:pt x="25145" y="31242"/>
                  </a:lnTo>
                  <a:lnTo>
                    <a:pt x="27431" y="29718"/>
                  </a:lnTo>
                  <a:lnTo>
                    <a:pt x="27431" y="28194"/>
                  </a:lnTo>
                  <a:lnTo>
                    <a:pt x="27431" y="2286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12" name="object 23012"/>
            <p:cNvSpPr/>
            <p:nvPr/>
          </p:nvSpPr>
          <p:spPr>
            <a:xfrm>
              <a:off x="9900259" y="8421624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>
                  <a:moveTo>
                    <a:pt x="0" y="0"/>
                  </a:moveTo>
                  <a:lnTo>
                    <a:pt x="27432" y="0"/>
                  </a:lnTo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13" name="object 23013"/>
            <p:cNvSpPr/>
            <p:nvPr/>
          </p:nvSpPr>
          <p:spPr>
            <a:xfrm>
              <a:off x="9900259" y="8394954"/>
              <a:ext cx="27940" cy="32384"/>
            </a:xfrm>
            <a:custGeom>
              <a:avLst/>
              <a:gdLst/>
              <a:ahLst/>
              <a:cxnLst/>
              <a:rect l="l" t="t" r="r" b="b"/>
              <a:pathLst>
                <a:path w="27940" h="32384">
                  <a:moveTo>
                    <a:pt x="27431" y="2286"/>
                  </a:moveTo>
                  <a:lnTo>
                    <a:pt x="27431" y="762"/>
                  </a:lnTo>
                  <a:lnTo>
                    <a:pt x="25145" y="0"/>
                  </a:lnTo>
                  <a:lnTo>
                    <a:pt x="22859" y="0"/>
                  </a:lnTo>
                  <a:lnTo>
                    <a:pt x="3809" y="0"/>
                  </a:lnTo>
                  <a:lnTo>
                    <a:pt x="1523" y="0"/>
                  </a:lnTo>
                  <a:lnTo>
                    <a:pt x="0" y="762"/>
                  </a:lnTo>
                  <a:lnTo>
                    <a:pt x="0" y="2286"/>
                  </a:lnTo>
                  <a:lnTo>
                    <a:pt x="0" y="28956"/>
                  </a:lnTo>
                  <a:lnTo>
                    <a:pt x="0" y="30480"/>
                  </a:lnTo>
                  <a:lnTo>
                    <a:pt x="1523" y="32004"/>
                  </a:lnTo>
                  <a:lnTo>
                    <a:pt x="3809" y="32004"/>
                  </a:lnTo>
                  <a:lnTo>
                    <a:pt x="22859" y="32004"/>
                  </a:lnTo>
                  <a:lnTo>
                    <a:pt x="25145" y="32004"/>
                  </a:lnTo>
                  <a:lnTo>
                    <a:pt x="27431" y="30480"/>
                  </a:lnTo>
                  <a:lnTo>
                    <a:pt x="27431" y="28956"/>
                  </a:lnTo>
                  <a:lnTo>
                    <a:pt x="27431" y="2286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14" name="object 23014"/>
            <p:cNvSpPr/>
            <p:nvPr/>
          </p:nvSpPr>
          <p:spPr>
            <a:xfrm>
              <a:off x="9825583" y="8393430"/>
              <a:ext cx="33020" cy="36830"/>
            </a:xfrm>
            <a:custGeom>
              <a:avLst/>
              <a:gdLst/>
              <a:ahLst/>
              <a:cxnLst/>
              <a:rect l="l" t="t" r="r" b="b"/>
              <a:pathLst>
                <a:path w="33020" h="36829">
                  <a:moveTo>
                    <a:pt x="32766" y="35052"/>
                  </a:moveTo>
                  <a:lnTo>
                    <a:pt x="32766" y="3810"/>
                  </a:lnTo>
                  <a:lnTo>
                    <a:pt x="32766" y="1524"/>
                  </a:lnTo>
                  <a:lnTo>
                    <a:pt x="30480" y="0"/>
                  </a:lnTo>
                  <a:lnTo>
                    <a:pt x="2286" y="0"/>
                  </a:lnTo>
                  <a:lnTo>
                    <a:pt x="0" y="1524"/>
                  </a:lnTo>
                  <a:lnTo>
                    <a:pt x="0" y="35052"/>
                  </a:lnTo>
                  <a:lnTo>
                    <a:pt x="2286" y="36576"/>
                  </a:lnTo>
                  <a:lnTo>
                    <a:pt x="30480" y="36576"/>
                  </a:lnTo>
                  <a:lnTo>
                    <a:pt x="32766" y="35052"/>
                  </a:lnTo>
                  <a:close/>
                </a:path>
              </a:pathLst>
            </a:custGeom>
            <a:solidFill>
              <a:srgbClr val="EEEE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15" name="object 23015"/>
            <p:cNvSpPr/>
            <p:nvPr/>
          </p:nvSpPr>
          <p:spPr>
            <a:xfrm>
              <a:off x="9826345" y="8394192"/>
              <a:ext cx="32384" cy="36195"/>
            </a:xfrm>
            <a:custGeom>
              <a:avLst/>
              <a:gdLst/>
              <a:ahLst/>
              <a:cxnLst/>
              <a:rect l="l" t="t" r="r" b="b"/>
              <a:pathLst>
                <a:path w="32384" h="36195">
                  <a:moveTo>
                    <a:pt x="32003" y="3048"/>
                  </a:moveTo>
                  <a:lnTo>
                    <a:pt x="32003" y="1524"/>
                  </a:lnTo>
                  <a:lnTo>
                    <a:pt x="29717" y="0"/>
                  </a:lnTo>
                  <a:lnTo>
                    <a:pt x="26669" y="0"/>
                  </a:lnTo>
                  <a:lnTo>
                    <a:pt x="4571" y="0"/>
                  </a:lnTo>
                  <a:lnTo>
                    <a:pt x="2285" y="0"/>
                  </a:lnTo>
                  <a:lnTo>
                    <a:pt x="0" y="1524"/>
                  </a:lnTo>
                  <a:lnTo>
                    <a:pt x="0" y="3048"/>
                  </a:lnTo>
                  <a:lnTo>
                    <a:pt x="0" y="32004"/>
                  </a:lnTo>
                  <a:lnTo>
                    <a:pt x="0" y="34290"/>
                  </a:lnTo>
                  <a:lnTo>
                    <a:pt x="2285" y="35814"/>
                  </a:lnTo>
                  <a:lnTo>
                    <a:pt x="4571" y="35814"/>
                  </a:lnTo>
                  <a:lnTo>
                    <a:pt x="26669" y="35814"/>
                  </a:lnTo>
                  <a:lnTo>
                    <a:pt x="29717" y="35814"/>
                  </a:lnTo>
                  <a:lnTo>
                    <a:pt x="32003" y="34290"/>
                  </a:lnTo>
                  <a:lnTo>
                    <a:pt x="32003" y="32004"/>
                  </a:lnTo>
                  <a:lnTo>
                    <a:pt x="32003" y="3048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16" name="object 23016"/>
            <p:cNvSpPr/>
            <p:nvPr/>
          </p:nvSpPr>
          <p:spPr>
            <a:xfrm>
              <a:off x="9827107" y="8395716"/>
              <a:ext cx="29209" cy="32384"/>
            </a:xfrm>
            <a:custGeom>
              <a:avLst/>
              <a:gdLst/>
              <a:ahLst/>
              <a:cxnLst/>
              <a:rect l="l" t="t" r="r" b="b"/>
              <a:pathLst>
                <a:path w="29209" h="32384">
                  <a:moveTo>
                    <a:pt x="28955" y="30480"/>
                  </a:moveTo>
                  <a:lnTo>
                    <a:pt x="28955" y="3048"/>
                  </a:lnTo>
                  <a:lnTo>
                    <a:pt x="28955" y="1524"/>
                  </a:lnTo>
                  <a:lnTo>
                    <a:pt x="26669" y="0"/>
                  </a:lnTo>
                  <a:lnTo>
                    <a:pt x="2285" y="0"/>
                  </a:lnTo>
                  <a:lnTo>
                    <a:pt x="0" y="1524"/>
                  </a:lnTo>
                  <a:lnTo>
                    <a:pt x="0" y="30480"/>
                  </a:lnTo>
                  <a:lnTo>
                    <a:pt x="2285" y="32004"/>
                  </a:lnTo>
                  <a:lnTo>
                    <a:pt x="26669" y="32004"/>
                  </a:lnTo>
                  <a:lnTo>
                    <a:pt x="28955" y="30480"/>
                  </a:lnTo>
                  <a:close/>
                </a:path>
              </a:pathLst>
            </a:custGeom>
            <a:solidFill>
              <a:srgbClr val="EEEE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17" name="object 23017"/>
            <p:cNvSpPr/>
            <p:nvPr/>
          </p:nvSpPr>
          <p:spPr>
            <a:xfrm>
              <a:off x="9827869" y="8396478"/>
              <a:ext cx="28575" cy="31750"/>
            </a:xfrm>
            <a:custGeom>
              <a:avLst/>
              <a:gdLst/>
              <a:ahLst/>
              <a:cxnLst/>
              <a:rect l="l" t="t" r="r" b="b"/>
              <a:pathLst>
                <a:path w="28575" h="31750">
                  <a:moveTo>
                    <a:pt x="28194" y="2286"/>
                  </a:moveTo>
                  <a:lnTo>
                    <a:pt x="28194" y="762"/>
                  </a:lnTo>
                  <a:lnTo>
                    <a:pt x="25908" y="0"/>
                  </a:lnTo>
                  <a:lnTo>
                    <a:pt x="23622" y="0"/>
                  </a:lnTo>
                  <a:lnTo>
                    <a:pt x="3810" y="0"/>
                  </a:lnTo>
                  <a:lnTo>
                    <a:pt x="1524" y="0"/>
                  </a:lnTo>
                  <a:lnTo>
                    <a:pt x="0" y="762"/>
                  </a:lnTo>
                  <a:lnTo>
                    <a:pt x="0" y="2286"/>
                  </a:lnTo>
                  <a:lnTo>
                    <a:pt x="0" y="28194"/>
                  </a:lnTo>
                  <a:lnTo>
                    <a:pt x="0" y="29718"/>
                  </a:lnTo>
                  <a:lnTo>
                    <a:pt x="1524" y="31242"/>
                  </a:lnTo>
                  <a:lnTo>
                    <a:pt x="3810" y="31242"/>
                  </a:lnTo>
                  <a:lnTo>
                    <a:pt x="23622" y="31242"/>
                  </a:lnTo>
                  <a:lnTo>
                    <a:pt x="25908" y="31242"/>
                  </a:lnTo>
                  <a:lnTo>
                    <a:pt x="28194" y="29718"/>
                  </a:lnTo>
                  <a:lnTo>
                    <a:pt x="28194" y="28194"/>
                  </a:lnTo>
                  <a:lnTo>
                    <a:pt x="28194" y="2286"/>
                  </a:lnTo>
                  <a:close/>
                </a:path>
              </a:pathLst>
            </a:custGeom>
            <a:ln w="6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18" name="object 23018"/>
            <p:cNvSpPr/>
            <p:nvPr/>
          </p:nvSpPr>
          <p:spPr>
            <a:xfrm>
              <a:off x="9827107" y="8396478"/>
              <a:ext cx="29209" cy="32384"/>
            </a:xfrm>
            <a:custGeom>
              <a:avLst/>
              <a:gdLst/>
              <a:ahLst/>
              <a:cxnLst/>
              <a:rect l="l" t="t" r="r" b="b"/>
              <a:pathLst>
                <a:path w="29209" h="32384">
                  <a:moveTo>
                    <a:pt x="28955" y="30480"/>
                  </a:moveTo>
                  <a:lnTo>
                    <a:pt x="28955" y="3048"/>
                  </a:lnTo>
                  <a:lnTo>
                    <a:pt x="28955" y="1524"/>
                  </a:lnTo>
                  <a:lnTo>
                    <a:pt x="26669" y="0"/>
                  </a:lnTo>
                  <a:lnTo>
                    <a:pt x="2285" y="0"/>
                  </a:lnTo>
                  <a:lnTo>
                    <a:pt x="0" y="1524"/>
                  </a:lnTo>
                  <a:lnTo>
                    <a:pt x="0" y="30480"/>
                  </a:lnTo>
                  <a:lnTo>
                    <a:pt x="2285" y="32004"/>
                  </a:lnTo>
                  <a:lnTo>
                    <a:pt x="26669" y="32004"/>
                  </a:lnTo>
                  <a:lnTo>
                    <a:pt x="28955" y="30480"/>
                  </a:lnTo>
                  <a:close/>
                </a:path>
              </a:pathLst>
            </a:custGeom>
            <a:solidFill>
              <a:srgbClr val="8C8C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19" name="object 23019"/>
            <p:cNvSpPr/>
            <p:nvPr/>
          </p:nvSpPr>
          <p:spPr>
            <a:xfrm>
              <a:off x="9827869" y="8397240"/>
              <a:ext cx="28575" cy="31750"/>
            </a:xfrm>
            <a:custGeom>
              <a:avLst/>
              <a:gdLst/>
              <a:ahLst/>
              <a:cxnLst/>
              <a:rect l="l" t="t" r="r" b="b"/>
              <a:pathLst>
                <a:path w="28575" h="31750">
                  <a:moveTo>
                    <a:pt x="28194" y="2286"/>
                  </a:moveTo>
                  <a:lnTo>
                    <a:pt x="28194" y="762"/>
                  </a:lnTo>
                  <a:lnTo>
                    <a:pt x="25908" y="0"/>
                  </a:lnTo>
                  <a:lnTo>
                    <a:pt x="23622" y="0"/>
                  </a:lnTo>
                  <a:lnTo>
                    <a:pt x="3810" y="0"/>
                  </a:lnTo>
                  <a:lnTo>
                    <a:pt x="1524" y="0"/>
                  </a:lnTo>
                  <a:lnTo>
                    <a:pt x="0" y="762"/>
                  </a:lnTo>
                  <a:lnTo>
                    <a:pt x="0" y="2286"/>
                  </a:lnTo>
                  <a:lnTo>
                    <a:pt x="0" y="28194"/>
                  </a:lnTo>
                  <a:lnTo>
                    <a:pt x="0" y="29718"/>
                  </a:lnTo>
                  <a:lnTo>
                    <a:pt x="1524" y="31242"/>
                  </a:lnTo>
                  <a:lnTo>
                    <a:pt x="3810" y="31242"/>
                  </a:lnTo>
                  <a:lnTo>
                    <a:pt x="23622" y="31242"/>
                  </a:lnTo>
                  <a:lnTo>
                    <a:pt x="25908" y="31242"/>
                  </a:lnTo>
                  <a:lnTo>
                    <a:pt x="28194" y="29718"/>
                  </a:lnTo>
                  <a:lnTo>
                    <a:pt x="28194" y="28194"/>
                  </a:lnTo>
                  <a:lnTo>
                    <a:pt x="28194" y="2286"/>
                  </a:lnTo>
                  <a:close/>
                </a:path>
              </a:pathLst>
            </a:custGeom>
            <a:ln w="6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20" name="object 23020"/>
            <p:cNvSpPr/>
            <p:nvPr/>
          </p:nvSpPr>
          <p:spPr>
            <a:xfrm>
              <a:off x="9827869" y="8421624"/>
              <a:ext cx="28575" cy="0"/>
            </a:xfrm>
            <a:custGeom>
              <a:avLst/>
              <a:gdLst/>
              <a:ahLst/>
              <a:cxnLst/>
              <a:rect l="l" t="t" r="r" b="b"/>
              <a:pathLst>
                <a:path w="28575">
                  <a:moveTo>
                    <a:pt x="0" y="0"/>
                  </a:moveTo>
                  <a:lnTo>
                    <a:pt x="28194" y="0"/>
                  </a:lnTo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21" name="object 23021"/>
            <p:cNvSpPr/>
            <p:nvPr/>
          </p:nvSpPr>
          <p:spPr>
            <a:xfrm>
              <a:off x="9827869" y="8394954"/>
              <a:ext cx="28575" cy="32384"/>
            </a:xfrm>
            <a:custGeom>
              <a:avLst/>
              <a:gdLst/>
              <a:ahLst/>
              <a:cxnLst/>
              <a:rect l="l" t="t" r="r" b="b"/>
              <a:pathLst>
                <a:path w="28575" h="32384">
                  <a:moveTo>
                    <a:pt x="28194" y="2286"/>
                  </a:moveTo>
                  <a:lnTo>
                    <a:pt x="28194" y="762"/>
                  </a:lnTo>
                  <a:lnTo>
                    <a:pt x="25908" y="0"/>
                  </a:lnTo>
                  <a:lnTo>
                    <a:pt x="23622" y="0"/>
                  </a:lnTo>
                  <a:lnTo>
                    <a:pt x="3810" y="0"/>
                  </a:lnTo>
                  <a:lnTo>
                    <a:pt x="1524" y="0"/>
                  </a:lnTo>
                  <a:lnTo>
                    <a:pt x="0" y="762"/>
                  </a:lnTo>
                  <a:lnTo>
                    <a:pt x="0" y="2286"/>
                  </a:lnTo>
                  <a:lnTo>
                    <a:pt x="0" y="28956"/>
                  </a:lnTo>
                  <a:lnTo>
                    <a:pt x="0" y="30480"/>
                  </a:lnTo>
                  <a:lnTo>
                    <a:pt x="1524" y="32004"/>
                  </a:lnTo>
                  <a:lnTo>
                    <a:pt x="3810" y="32004"/>
                  </a:lnTo>
                  <a:lnTo>
                    <a:pt x="23622" y="32004"/>
                  </a:lnTo>
                  <a:lnTo>
                    <a:pt x="25908" y="32004"/>
                  </a:lnTo>
                  <a:lnTo>
                    <a:pt x="28194" y="30480"/>
                  </a:lnTo>
                  <a:lnTo>
                    <a:pt x="28194" y="28956"/>
                  </a:lnTo>
                  <a:lnTo>
                    <a:pt x="28194" y="2286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22" name="object 23022"/>
            <p:cNvSpPr/>
            <p:nvPr/>
          </p:nvSpPr>
          <p:spPr>
            <a:xfrm>
              <a:off x="9949789" y="8357616"/>
              <a:ext cx="144145" cy="36830"/>
            </a:xfrm>
            <a:custGeom>
              <a:avLst/>
              <a:gdLst/>
              <a:ahLst/>
              <a:cxnLst/>
              <a:rect l="l" t="t" r="r" b="b"/>
              <a:pathLst>
                <a:path w="144145" h="36829">
                  <a:moveTo>
                    <a:pt x="144018" y="36575"/>
                  </a:moveTo>
                  <a:lnTo>
                    <a:pt x="144018" y="0"/>
                  </a:lnTo>
                  <a:lnTo>
                    <a:pt x="0" y="0"/>
                  </a:lnTo>
                  <a:lnTo>
                    <a:pt x="0" y="36575"/>
                  </a:lnTo>
                  <a:lnTo>
                    <a:pt x="144018" y="36575"/>
                  </a:lnTo>
                  <a:close/>
                </a:path>
              </a:pathLst>
            </a:custGeom>
            <a:solidFill>
              <a:srgbClr val="F7EEE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23" name="object 23023"/>
            <p:cNvSpPr/>
            <p:nvPr/>
          </p:nvSpPr>
          <p:spPr>
            <a:xfrm>
              <a:off x="9949789" y="8357616"/>
              <a:ext cx="144145" cy="36830"/>
            </a:xfrm>
            <a:custGeom>
              <a:avLst/>
              <a:gdLst/>
              <a:ahLst/>
              <a:cxnLst/>
              <a:rect l="l" t="t" r="r" b="b"/>
              <a:pathLst>
                <a:path w="144145" h="36829">
                  <a:moveTo>
                    <a:pt x="144018" y="36575"/>
                  </a:moveTo>
                  <a:lnTo>
                    <a:pt x="144018" y="0"/>
                  </a:lnTo>
                  <a:lnTo>
                    <a:pt x="0" y="0"/>
                  </a:lnTo>
                  <a:lnTo>
                    <a:pt x="0" y="36575"/>
                  </a:lnTo>
                  <a:lnTo>
                    <a:pt x="144018" y="36575"/>
                  </a:lnTo>
                  <a:close/>
                </a:path>
              </a:pathLst>
            </a:custGeom>
            <a:ln w="838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24" name="object 23024"/>
            <p:cNvSpPr/>
            <p:nvPr/>
          </p:nvSpPr>
          <p:spPr>
            <a:xfrm>
              <a:off x="10041229" y="8393430"/>
              <a:ext cx="33020" cy="36830"/>
            </a:xfrm>
            <a:custGeom>
              <a:avLst/>
              <a:gdLst/>
              <a:ahLst/>
              <a:cxnLst/>
              <a:rect l="l" t="t" r="r" b="b"/>
              <a:pathLst>
                <a:path w="33020" h="36829">
                  <a:moveTo>
                    <a:pt x="32766" y="35052"/>
                  </a:moveTo>
                  <a:lnTo>
                    <a:pt x="32766" y="3810"/>
                  </a:lnTo>
                  <a:lnTo>
                    <a:pt x="32766" y="1524"/>
                  </a:lnTo>
                  <a:lnTo>
                    <a:pt x="30480" y="0"/>
                  </a:lnTo>
                  <a:lnTo>
                    <a:pt x="2286" y="0"/>
                  </a:lnTo>
                  <a:lnTo>
                    <a:pt x="0" y="1524"/>
                  </a:lnTo>
                  <a:lnTo>
                    <a:pt x="0" y="35052"/>
                  </a:lnTo>
                  <a:lnTo>
                    <a:pt x="2286" y="36576"/>
                  </a:lnTo>
                  <a:lnTo>
                    <a:pt x="30480" y="36576"/>
                  </a:lnTo>
                  <a:lnTo>
                    <a:pt x="32766" y="35052"/>
                  </a:lnTo>
                  <a:close/>
                </a:path>
              </a:pathLst>
            </a:custGeom>
            <a:solidFill>
              <a:srgbClr val="EEEE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25" name="object 23025"/>
            <p:cNvSpPr/>
            <p:nvPr/>
          </p:nvSpPr>
          <p:spPr>
            <a:xfrm>
              <a:off x="10041991" y="8394192"/>
              <a:ext cx="32384" cy="36195"/>
            </a:xfrm>
            <a:custGeom>
              <a:avLst/>
              <a:gdLst/>
              <a:ahLst/>
              <a:cxnLst/>
              <a:rect l="l" t="t" r="r" b="b"/>
              <a:pathLst>
                <a:path w="32384" h="36195">
                  <a:moveTo>
                    <a:pt x="32003" y="3048"/>
                  </a:moveTo>
                  <a:lnTo>
                    <a:pt x="32003" y="1524"/>
                  </a:lnTo>
                  <a:lnTo>
                    <a:pt x="29717" y="0"/>
                  </a:lnTo>
                  <a:lnTo>
                    <a:pt x="26669" y="0"/>
                  </a:lnTo>
                  <a:lnTo>
                    <a:pt x="4571" y="0"/>
                  </a:lnTo>
                  <a:lnTo>
                    <a:pt x="2285" y="0"/>
                  </a:lnTo>
                  <a:lnTo>
                    <a:pt x="0" y="1524"/>
                  </a:lnTo>
                  <a:lnTo>
                    <a:pt x="0" y="3048"/>
                  </a:lnTo>
                  <a:lnTo>
                    <a:pt x="0" y="32004"/>
                  </a:lnTo>
                  <a:lnTo>
                    <a:pt x="0" y="34290"/>
                  </a:lnTo>
                  <a:lnTo>
                    <a:pt x="2285" y="35814"/>
                  </a:lnTo>
                  <a:lnTo>
                    <a:pt x="4571" y="35814"/>
                  </a:lnTo>
                  <a:lnTo>
                    <a:pt x="26669" y="35814"/>
                  </a:lnTo>
                  <a:lnTo>
                    <a:pt x="29717" y="35814"/>
                  </a:lnTo>
                  <a:lnTo>
                    <a:pt x="32003" y="34290"/>
                  </a:lnTo>
                  <a:lnTo>
                    <a:pt x="32003" y="32004"/>
                  </a:lnTo>
                  <a:lnTo>
                    <a:pt x="32003" y="3048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26" name="object 23026"/>
            <p:cNvSpPr/>
            <p:nvPr/>
          </p:nvSpPr>
          <p:spPr>
            <a:xfrm>
              <a:off x="10043515" y="8395716"/>
              <a:ext cx="28575" cy="32384"/>
            </a:xfrm>
            <a:custGeom>
              <a:avLst/>
              <a:gdLst/>
              <a:ahLst/>
              <a:cxnLst/>
              <a:rect l="l" t="t" r="r" b="b"/>
              <a:pathLst>
                <a:path w="28575" h="32384">
                  <a:moveTo>
                    <a:pt x="28194" y="30480"/>
                  </a:moveTo>
                  <a:lnTo>
                    <a:pt x="28194" y="3048"/>
                  </a:lnTo>
                  <a:lnTo>
                    <a:pt x="28194" y="1524"/>
                  </a:lnTo>
                  <a:lnTo>
                    <a:pt x="25908" y="0"/>
                  </a:lnTo>
                  <a:lnTo>
                    <a:pt x="2286" y="0"/>
                  </a:lnTo>
                  <a:lnTo>
                    <a:pt x="0" y="1524"/>
                  </a:lnTo>
                  <a:lnTo>
                    <a:pt x="0" y="30480"/>
                  </a:lnTo>
                  <a:lnTo>
                    <a:pt x="2286" y="32004"/>
                  </a:lnTo>
                  <a:lnTo>
                    <a:pt x="25908" y="32004"/>
                  </a:lnTo>
                  <a:lnTo>
                    <a:pt x="28194" y="30480"/>
                  </a:lnTo>
                  <a:close/>
                </a:path>
              </a:pathLst>
            </a:custGeom>
            <a:solidFill>
              <a:srgbClr val="EEEE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27" name="object 23027"/>
            <p:cNvSpPr/>
            <p:nvPr/>
          </p:nvSpPr>
          <p:spPr>
            <a:xfrm>
              <a:off x="10044277" y="8396478"/>
              <a:ext cx="27940" cy="31750"/>
            </a:xfrm>
            <a:custGeom>
              <a:avLst/>
              <a:gdLst/>
              <a:ahLst/>
              <a:cxnLst/>
              <a:rect l="l" t="t" r="r" b="b"/>
              <a:pathLst>
                <a:path w="27940" h="31750">
                  <a:moveTo>
                    <a:pt x="27431" y="2286"/>
                  </a:moveTo>
                  <a:lnTo>
                    <a:pt x="27431" y="762"/>
                  </a:lnTo>
                  <a:lnTo>
                    <a:pt x="25145" y="0"/>
                  </a:lnTo>
                  <a:lnTo>
                    <a:pt x="22859" y="0"/>
                  </a:lnTo>
                  <a:lnTo>
                    <a:pt x="3809" y="0"/>
                  </a:lnTo>
                  <a:lnTo>
                    <a:pt x="1523" y="0"/>
                  </a:lnTo>
                  <a:lnTo>
                    <a:pt x="0" y="762"/>
                  </a:lnTo>
                  <a:lnTo>
                    <a:pt x="0" y="2286"/>
                  </a:lnTo>
                  <a:lnTo>
                    <a:pt x="0" y="28194"/>
                  </a:lnTo>
                  <a:lnTo>
                    <a:pt x="0" y="29718"/>
                  </a:lnTo>
                  <a:lnTo>
                    <a:pt x="1523" y="31242"/>
                  </a:lnTo>
                  <a:lnTo>
                    <a:pt x="3809" y="31242"/>
                  </a:lnTo>
                  <a:lnTo>
                    <a:pt x="22859" y="31242"/>
                  </a:lnTo>
                  <a:lnTo>
                    <a:pt x="25145" y="31242"/>
                  </a:lnTo>
                  <a:lnTo>
                    <a:pt x="27431" y="29718"/>
                  </a:lnTo>
                  <a:lnTo>
                    <a:pt x="27431" y="28194"/>
                  </a:lnTo>
                  <a:lnTo>
                    <a:pt x="27431" y="2286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28" name="object 23028"/>
            <p:cNvSpPr/>
            <p:nvPr/>
          </p:nvSpPr>
          <p:spPr>
            <a:xfrm>
              <a:off x="10043515" y="8396478"/>
              <a:ext cx="28575" cy="32384"/>
            </a:xfrm>
            <a:custGeom>
              <a:avLst/>
              <a:gdLst/>
              <a:ahLst/>
              <a:cxnLst/>
              <a:rect l="l" t="t" r="r" b="b"/>
              <a:pathLst>
                <a:path w="28575" h="32384">
                  <a:moveTo>
                    <a:pt x="28194" y="30480"/>
                  </a:moveTo>
                  <a:lnTo>
                    <a:pt x="28194" y="3048"/>
                  </a:lnTo>
                  <a:lnTo>
                    <a:pt x="28194" y="1524"/>
                  </a:lnTo>
                  <a:lnTo>
                    <a:pt x="25908" y="0"/>
                  </a:lnTo>
                  <a:lnTo>
                    <a:pt x="2286" y="0"/>
                  </a:lnTo>
                  <a:lnTo>
                    <a:pt x="0" y="1524"/>
                  </a:lnTo>
                  <a:lnTo>
                    <a:pt x="0" y="30480"/>
                  </a:lnTo>
                  <a:lnTo>
                    <a:pt x="2286" y="32004"/>
                  </a:lnTo>
                  <a:lnTo>
                    <a:pt x="25908" y="32004"/>
                  </a:lnTo>
                  <a:lnTo>
                    <a:pt x="28194" y="30480"/>
                  </a:lnTo>
                  <a:close/>
                </a:path>
              </a:pathLst>
            </a:custGeom>
            <a:solidFill>
              <a:srgbClr val="8C8C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29" name="object 23029"/>
            <p:cNvSpPr/>
            <p:nvPr/>
          </p:nvSpPr>
          <p:spPr>
            <a:xfrm>
              <a:off x="10044277" y="8397240"/>
              <a:ext cx="27940" cy="31750"/>
            </a:xfrm>
            <a:custGeom>
              <a:avLst/>
              <a:gdLst/>
              <a:ahLst/>
              <a:cxnLst/>
              <a:rect l="l" t="t" r="r" b="b"/>
              <a:pathLst>
                <a:path w="27940" h="31750">
                  <a:moveTo>
                    <a:pt x="27431" y="2286"/>
                  </a:moveTo>
                  <a:lnTo>
                    <a:pt x="27431" y="762"/>
                  </a:lnTo>
                  <a:lnTo>
                    <a:pt x="25145" y="0"/>
                  </a:lnTo>
                  <a:lnTo>
                    <a:pt x="22859" y="0"/>
                  </a:lnTo>
                  <a:lnTo>
                    <a:pt x="3809" y="0"/>
                  </a:lnTo>
                  <a:lnTo>
                    <a:pt x="1523" y="0"/>
                  </a:lnTo>
                  <a:lnTo>
                    <a:pt x="0" y="762"/>
                  </a:lnTo>
                  <a:lnTo>
                    <a:pt x="0" y="2286"/>
                  </a:lnTo>
                  <a:lnTo>
                    <a:pt x="0" y="28194"/>
                  </a:lnTo>
                  <a:lnTo>
                    <a:pt x="0" y="29718"/>
                  </a:lnTo>
                  <a:lnTo>
                    <a:pt x="1523" y="31242"/>
                  </a:lnTo>
                  <a:lnTo>
                    <a:pt x="3809" y="31242"/>
                  </a:lnTo>
                  <a:lnTo>
                    <a:pt x="22859" y="31242"/>
                  </a:lnTo>
                  <a:lnTo>
                    <a:pt x="25145" y="31242"/>
                  </a:lnTo>
                  <a:lnTo>
                    <a:pt x="27431" y="29718"/>
                  </a:lnTo>
                  <a:lnTo>
                    <a:pt x="27431" y="28194"/>
                  </a:lnTo>
                  <a:lnTo>
                    <a:pt x="27431" y="2286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30" name="object 23030"/>
            <p:cNvSpPr/>
            <p:nvPr/>
          </p:nvSpPr>
          <p:spPr>
            <a:xfrm>
              <a:off x="10044277" y="8421624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>
                  <a:moveTo>
                    <a:pt x="0" y="0"/>
                  </a:moveTo>
                  <a:lnTo>
                    <a:pt x="27432" y="0"/>
                  </a:lnTo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31" name="object 23031"/>
            <p:cNvSpPr/>
            <p:nvPr/>
          </p:nvSpPr>
          <p:spPr>
            <a:xfrm>
              <a:off x="10044277" y="8394954"/>
              <a:ext cx="27940" cy="32384"/>
            </a:xfrm>
            <a:custGeom>
              <a:avLst/>
              <a:gdLst/>
              <a:ahLst/>
              <a:cxnLst/>
              <a:rect l="l" t="t" r="r" b="b"/>
              <a:pathLst>
                <a:path w="27940" h="32384">
                  <a:moveTo>
                    <a:pt x="27431" y="2286"/>
                  </a:moveTo>
                  <a:lnTo>
                    <a:pt x="27431" y="762"/>
                  </a:lnTo>
                  <a:lnTo>
                    <a:pt x="25145" y="0"/>
                  </a:lnTo>
                  <a:lnTo>
                    <a:pt x="22859" y="0"/>
                  </a:lnTo>
                  <a:lnTo>
                    <a:pt x="3809" y="0"/>
                  </a:lnTo>
                  <a:lnTo>
                    <a:pt x="1523" y="0"/>
                  </a:lnTo>
                  <a:lnTo>
                    <a:pt x="0" y="762"/>
                  </a:lnTo>
                  <a:lnTo>
                    <a:pt x="0" y="2286"/>
                  </a:lnTo>
                  <a:lnTo>
                    <a:pt x="0" y="28956"/>
                  </a:lnTo>
                  <a:lnTo>
                    <a:pt x="0" y="30480"/>
                  </a:lnTo>
                  <a:lnTo>
                    <a:pt x="1523" y="32004"/>
                  </a:lnTo>
                  <a:lnTo>
                    <a:pt x="3809" y="32004"/>
                  </a:lnTo>
                  <a:lnTo>
                    <a:pt x="22859" y="32004"/>
                  </a:lnTo>
                  <a:lnTo>
                    <a:pt x="25145" y="32004"/>
                  </a:lnTo>
                  <a:lnTo>
                    <a:pt x="27431" y="30480"/>
                  </a:lnTo>
                  <a:lnTo>
                    <a:pt x="27431" y="28956"/>
                  </a:lnTo>
                  <a:lnTo>
                    <a:pt x="27431" y="2286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32" name="object 23032"/>
            <p:cNvSpPr/>
            <p:nvPr/>
          </p:nvSpPr>
          <p:spPr>
            <a:xfrm>
              <a:off x="9969601" y="8393430"/>
              <a:ext cx="33020" cy="36830"/>
            </a:xfrm>
            <a:custGeom>
              <a:avLst/>
              <a:gdLst/>
              <a:ahLst/>
              <a:cxnLst/>
              <a:rect l="l" t="t" r="r" b="b"/>
              <a:pathLst>
                <a:path w="33020" h="36829">
                  <a:moveTo>
                    <a:pt x="32766" y="35052"/>
                  </a:moveTo>
                  <a:lnTo>
                    <a:pt x="32766" y="3810"/>
                  </a:lnTo>
                  <a:lnTo>
                    <a:pt x="32766" y="1524"/>
                  </a:lnTo>
                  <a:lnTo>
                    <a:pt x="30480" y="0"/>
                  </a:lnTo>
                  <a:lnTo>
                    <a:pt x="2286" y="0"/>
                  </a:lnTo>
                  <a:lnTo>
                    <a:pt x="0" y="1524"/>
                  </a:lnTo>
                  <a:lnTo>
                    <a:pt x="0" y="35052"/>
                  </a:lnTo>
                  <a:lnTo>
                    <a:pt x="2286" y="36576"/>
                  </a:lnTo>
                  <a:lnTo>
                    <a:pt x="30480" y="36576"/>
                  </a:lnTo>
                  <a:lnTo>
                    <a:pt x="32766" y="35052"/>
                  </a:lnTo>
                  <a:close/>
                </a:path>
              </a:pathLst>
            </a:custGeom>
            <a:solidFill>
              <a:srgbClr val="EEEE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33" name="object 23033"/>
            <p:cNvSpPr/>
            <p:nvPr/>
          </p:nvSpPr>
          <p:spPr>
            <a:xfrm>
              <a:off x="9970363" y="8394192"/>
              <a:ext cx="32384" cy="36195"/>
            </a:xfrm>
            <a:custGeom>
              <a:avLst/>
              <a:gdLst/>
              <a:ahLst/>
              <a:cxnLst/>
              <a:rect l="l" t="t" r="r" b="b"/>
              <a:pathLst>
                <a:path w="32384" h="36195">
                  <a:moveTo>
                    <a:pt x="32003" y="3048"/>
                  </a:moveTo>
                  <a:lnTo>
                    <a:pt x="32003" y="1524"/>
                  </a:lnTo>
                  <a:lnTo>
                    <a:pt x="29717" y="0"/>
                  </a:lnTo>
                  <a:lnTo>
                    <a:pt x="26669" y="0"/>
                  </a:lnTo>
                  <a:lnTo>
                    <a:pt x="4571" y="0"/>
                  </a:lnTo>
                  <a:lnTo>
                    <a:pt x="2285" y="0"/>
                  </a:lnTo>
                  <a:lnTo>
                    <a:pt x="0" y="1524"/>
                  </a:lnTo>
                  <a:lnTo>
                    <a:pt x="0" y="3048"/>
                  </a:lnTo>
                  <a:lnTo>
                    <a:pt x="0" y="32004"/>
                  </a:lnTo>
                  <a:lnTo>
                    <a:pt x="0" y="34290"/>
                  </a:lnTo>
                  <a:lnTo>
                    <a:pt x="2285" y="35814"/>
                  </a:lnTo>
                  <a:lnTo>
                    <a:pt x="4571" y="35814"/>
                  </a:lnTo>
                  <a:lnTo>
                    <a:pt x="26669" y="35814"/>
                  </a:lnTo>
                  <a:lnTo>
                    <a:pt x="29717" y="35814"/>
                  </a:lnTo>
                  <a:lnTo>
                    <a:pt x="32003" y="34290"/>
                  </a:lnTo>
                  <a:lnTo>
                    <a:pt x="32003" y="32004"/>
                  </a:lnTo>
                  <a:lnTo>
                    <a:pt x="32003" y="3048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34" name="object 23034"/>
            <p:cNvSpPr/>
            <p:nvPr/>
          </p:nvSpPr>
          <p:spPr>
            <a:xfrm>
              <a:off x="9971125" y="8395716"/>
              <a:ext cx="29209" cy="32384"/>
            </a:xfrm>
            <a:custGeom>
              <a:avLst/>
              <a:gdLst/>
              <a:ahLst/>
              <a:cxnLst/>
              <a:rect l="l" t="t" r="r" b="b"/>
              <a:pathLst>
                <a:path w="29209" h="32384">
                  <a:moveTo>
                    <a:pt x="28955" y="30480"/>
                  </a:moveTo>
                  <a:lnTo>
                    <a:pt x="28955" y="3048"/>
                  </a:lnTo>
                  <a:lnTo>
                    <a:pt x="28955" y="1524"/>
                  </a:lnTo>
                  <a:lnTo>
                    <a:pt x="26669" y="0"/>
                  </a:lnTo>
                  <a:lnTo>
                    <a:pt x="2285" y="0"/>
                  </a:lnTo>
                  <a:lnTo>
                    <a:pt x="0" y="1524"/>
                  </a:lnTo>
                  <a:lnTo>
                    <a:pt x="0" y="30480"/>
                  </a:lnTo>
                  <a:lnTo>
                    <a:pt x="2285" y="32004"/>
                  </a:lnTo>
                  <a:lnTo>
                    <a:pt x="26669" y="32004"/>
                  </a:lnTo>
                  <a:lnTo>
                    <a:pt x="28955" y="30480"/>
                  </a:lnTo>
                  <a:close/>
                </a:path>
              </a:pathLst>
            </a:custGeom>
            <a:solidFill>
              <a:srgbClr val="EEEE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35" name="object 23035"/>
            <p:cNvSpPr/>
            <p:nvPr/>
          </p:nvSpPr>
          <p:spPr>
            <a:xfrm>
              <a:off x="9971887" y="8396478"/>
              <a:ext cx="28575" cy="31750"/>
            </a:xfrm>
            <a:custGeom>
              <a:avLst/>
              <a:gdLst/>
              <a:ahLst/>
              <a:cxnLst/>
              <a:rect l="l" t="t" r="r" b="b"/>
              <a:pathLst>
                <a:path w="28575" h="31750">
                  <a:moveTo>
                    <a:pt x="28194" y="2286"/>
                  </a:moveTo>
                  <a:lnTo>
                    <a:pt x="28194" y="762"/>
                  </a:lnTo>
                  <a:lnTo>
                    <a:pt x="25908" y="0"/>
                  </a:lnTo>
                  <a:lnTo>
                    <a:pt x="23622" y="0"/>
                  </a:lnTo>
                  <a:lnTo>
                    <a:pt x="3810" y="0"/>
                  </a:lnTo>
                  <a:lnTo>
                    <a:pt x="1524" y="0"/>
                  </a:lnTo>
                  <a:lnTo>
                    <a:pt x="0" y="762"/>
                  </a:lnTo>
                  <a:lnTo>
                    <a:pt x="0" y="2286"/>
                  </a:lnTo>
                  <a:lnTo>
                    <a:pt x="0" y="28194"/>
                  </a:lnTo>
                  <a:lnTo>
                    <a:pt x="0" y="29718"/>
                  </a:lnTo>
                  <a:lnTo>
                    <a:pt x="1524" y="31242"/>
                  </a:lnTo>
                  <a:lnTo>
                    <a:pt x="3810" y="31242"/>
                  </a:lnTo>
                  <a:lnTo>
                    <a:pt x="23622" y="31242"/>
                  </a:lnTo>
                  <a:lnTo>
                    <a:pt x="25908" y="31242"/>
                  </a:lnTo>
                  <a:lnTo>
                    <a:pt x="28194" y="29718"/>
                  </a:lnTo>
                  <a:lnTo>
                    <a:pt x="28194" y="28194"/>
                  </a:lnTo>
                  <a:lnTo>
                    <a:pt x="28194" y="2286"/>
                  </a:lnTo>
                  <a:close/>
                </a:path>
              </a:pathLst>
            </a:custGeom>
            <a:ln w="6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36" name="object 23036"/>
            <p:cNvSpPr/>
            <p:nvPr/>
          </p:nvSpPr>
          <p:spPr>
            <a:xfrm>
              <a:off x="9971125" y="8396478"/>
              <a:ext cx="29209" cy="32384"/>
            </a:xfrm>
            <a:custGeom>
              <a:avLst/>
              <a:gdLst/>
              <a:ahLst/>
              <a:cxnLst/>
              <a:rect l="l" t="t" r="r" b="b"/>
              <a:pathLst>
                <a:path w="29209" h="32384">
                  <a:moveTo>
                    <a:pt x="28955" y="30480"/>
                  </a:moveTo>
                  <a:lnTo>
                    <a:pt x="28955" y="3048"/>
                  </a:lnTo>
                  <a:lnTo>
                    <a:pt x="28955" y="1524"/>
                  </a:lnTo>
                  <a:lnTo>
                    <a:pt x="26669" y="0"/>
                  </a:lnTo>
                  <a:lnTo>
                    <a:pt x="2285" y="0"/>
                  </a:lnTo>
                  <a:lnTo>
                    <a:pt x="0" y="1524"/>
                  </a:lnTo>
                  <a:lnTo>
                    <a:pt x="0" y="30480"/>
                  </a:lnTo>
                  <a:lnTo>
                    <a:pt x="2285" y="32004"/>
                  </a:lnTo>
                  <a:lnTo>
                    <a:pt x="26669" y="32004"/>
                  </a:lnTo>
                  <a:lnTo>
                    <a:pt x="28955" y="30480"/>
                  </a:lnTo>
                  <a:close/>
                </a:path>
              </a:pathLst>
            </a:custGeom>
            <a:solidFill>
              <a:srgbClr val="8C8C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37" name="object 23037"/>
            <p:cNvSpPr/>
            <p:nvPr/>
          </p:nvSpPr>
          <p:spPr>
            <a:xfrm>
              <a:off x="9971887" y="8397240"/>
              <a:ext cx="28575" cy="31750"/>
            </a:xfrm>
            <a:custGeom>
              <a:avLst/>
              <a:gdLst/>
              <a:ahLst/>
              <a:cxnLst/>
              <a:rect l="l" t="t" r="r" b="b"/>
              <a:pathLst>
                <a:path w="28575" h="31750">
                  <a:moveTo>
                    <a:pt x="28194" y="2286"/>
                  </a:moveTo>
                  <a:lnTo>
                    <a:pt x="28194" y="762"/>
                  </a:lnTo>
                  <a:lnTo>
                    <a:pt x="25908" y="0"/>
                  </a:lnTo>
                  <a:lnTo>
                    <a:pt x="23622" y="0"/>
                  </a:lnTo>
                  <a:lnTo>
                    <a:pt x="3810" y="0"/>
                  </a:lnTo>
                  <a:lnTo>
                    <a:pt x="1524" y="0"/>
                  </a:lnTo>
                  <a:lnTo>
                    <a:pt x="0" y="762"/>
                  </a:lnTo>
                  <a:lnTo>
                    <a:pt x="0" y="2286"/>
                  </a:lnTo>
                  <a:lnTo>
                    <a:pt x="0" y="28194"/>
                  </a:lnTo>
                  <a:lnTo>
                    <a:pt x="0" y="29718"/>
                  </a:lnTo>
                  <a:lnTo>
                    <a:pt x="1524" y="31242"/>
                  </a:lnTo>
                  <a:lnTo>
                    <a:pt x="3810" y="31242"/>
                  </a:lnTo>
                  <a:lnTo>
                    <a:pt x="23622" y="31242"/>
                  </a:lnTo>
                  <a:lnTo>
                    <a:pt x="25908" y="31242"/>
                  </a:lnTo>
                  <a:lnTo>
                    <a:pt x="28194" y="29718"/>
                  </a:lnTo>
                  <a:lnTo>
                    <a:pt x="28194" y="28194"/>
                  </a:lnTo>
                  <a:lnTo>
                    <a:pt x="28194" y="2286"/>
                  </a:lnTo>
                  <a:close/>
                </a:path>
              </a:pathLst>
            </a:custGeom>
            <a:ln w="6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38" name="object 23038"/>
            <p:cNvSpPr/>
            <p:nvPr/>
          </p:nvSpPr>
          <p:spPr>
            <a:xfrm>
              <a:off x="9971887" y="8421624"/>
              <a:ext cx="28575" cy="0"/>
            </a:xfrm>
            <a:custGeom>
              <a:avLst/>
              <a:gdLst/>
              <a:ahLst/>
              <a:cxnLst/>
              <a:rect l="l" t="t" r="r" b="b"/>
              <a:pathLst>
                <a:path w="28575">
                  <a:moveTo>
                    <a:pt x="0" y="0"/>
                  </a:moveTo>
                  <a:lnTo>
                    <a:pt x="28194" y="0"/>
                  </a:lnTo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39" name="object 23039"/>
            <p:cNvSpPr/>
            <p:nvPr/>
          </p:nvSpPr>
          <p:spPr>
            <a:xfrm>
              <a:off x="9971887" y="8394954"/>
              <a:ext cx="28575" cy="32384"/>
            </a:xfrm>
            <a:custGeom>
              <a:avLst/>
              <a:gdLst/>
              <a:ahLst/>
              <a:cxnLst/>
              <a:rect l="l" t="t" r="r" b="b"/>
              <a:pathLst>
                <a:path w="28575" h="32384">
                  <a:moveTo>
                    <a:pt x="28194" y="2286"/>
                  </a:moveTo>
                  <a:lnTo>
                    <a:pt x="28194" y="762"/>
                  </a:lnTo>
                  <a:lnTo>
                    <a:pt x="25908" y="0"/>
                  </a:lnTo>
                  <a:lnTo>
                    <a:pt x="23622" y="0"/>
                  </a:lnTo>
                  <a:lnTo>
                    <a:pt x="3810" y="0"/>
                  </a:lnTo>
                  <a:lnTo>
                    <a:pt x="1524" y="0"/>
                  </a:lnTo>
                  <a:lnTo>
                    <a:pt x="0" y="762"/>
                  </a:lnTo>
                  <a:lnTo>
                    <a:pt x="0" y="2286"/>
                  </a:lnTo>
                  <a:lnTo>
                    <a:pt x="0" y="28956"/>
                  </a:lnTo>
                  <a:lnTo>
                    <a:pt x="0" y="30480"/>
                  </a:lnTo>
                  <a:lnTo>
                    <a:pt x="1524" y="32004"/>
                  </a:lnTo>
                  <a:lnTo>
                    <a:pt x="3810" y="32004"/>
                  </a:lnTo>
                  <a:lnTo>
                    <a:pt x="23622" y="32004"/>
                  </a:lnTo>
                  <a:lnTo>
                    <a:pt x="25908" y="32004"/>
                  </a:lnTo>
                  <a:lnTo>
                    <a:pt x="28194" y="30480"/>
                  </a:lnTo>
                  <a:lnTo>
                    <a:pt x="28194" y="28956"/>
                  </a:lnTo>
                  <a:lnTo>
                    <a:pt x="28194" y="2286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40" name="object 23040"/>
            <p:cNvSpPr/>
            <p:nvPr/>
          </p:nvSpPr>
          <p:spPr>
            <a:xfrm>
              <a:off x="9636607" y="8340852"/>
              <a:ext cx="33020" cy="37465"/>
            </a:xfrm>
            <a:custGeom>
              <a:avLst/>
              <a:gdLst/>
              <a:ahLst/>
              <a:cxnLst/>
              <a:rect l="l" t="t" r="r" b="b"/>
              <a:pathLst>
                <a:path w="33020" h="37465">
                  <a:moveTo>
                    <a:pt x="32766" y="35814"/>
                  </a:moveTo>
                  <a:lnTo>
                    <a:pt x="32766" y="3810"/>
                  </a:lnTo>
                  <a:lnTo>
                    <a:pt x="32766" y="1524"/>
                  </a:lnTo>
                  <a:lnTo>
                    <a:pt x="30480" y="0"/>
                  </a:lnTo>
                  <a:lnTo>
                    <a:pt x="2286" y="0"/>
                  </a:lnTo>
                  <a:lnTo>
                    <a:pt x="0" y="1524"/>
                  </a:lnTo>
                  <a:lnTo>
                    <a:pt x="0" y="35814"/>
                  </a:lnTo>
                  <a:lnTo>
                    <a:pt x="2286" y="37338"/>
                  </a:lnTo>
                  <a:lnTo>
                    <a:pt x="30480" y="37338"/>
                  </a:lnTo>
                  <a:lnTo>
                    <a:pt x="32766" y="35814"/>
                  </a:lnTo>
                  <a:close/>
                </a:path>
              </a:pathLst>
            </a:custGeom>
            <a:solidFill>
              <a:srgbClr val="EEEE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41" name="object 23041"/>
            <p:cNvSpPr/>
            <p:nvPr/>
          </p:nvSpPr>
          <p:spPr>
            <a:xfrm>
              <a:off x="9637369" y="8341614"/>
              <a:ext cx="32384" cy="36830"/>
            </a:xfrm>
            <a:custGeom>
              <a:avLst/>
              <a:gdLst/>
              <a:ahLst/>
              <a:cxnLst/>
              <a:rect l="l" t="t" r="r" b="b"/>
              <a:pathLst>
                <a:path w="32384" h="36829">
                  <a:moveTo>
                    <a:pt x="32003" y="3048"/>
                  </a:moveTo>
                  <a:lnTo>
                    <a:pt x="32003" y="1524"/>
                  </a:lnTo>
                  <a:lnTo>
                    <a:pt x="29717" y="0"/>
                  </a:lnTo>
                  <a:lnTo>
                    <a:pt x="26669" y="0"/>
                  </a:lnTo>
                  <a:lnTo>
                    <a:pt x="4571" y="0"/>
                  </a:lnTo>
                  <a:lnTo>
                    <a:pt x="2285" y="0"/>
                  </a:lnTo>
                  <a:lnTo>
                    <a:pt x="0" y="1524"/>
                  </a:lnTo>
                  <a:lnTo>
                    <a:pt x="0" y="3048"/>
                  </a:lnTo>
                  <a:lnTo>
                    <a:pt x="0" y="32766"/>
                  </a:lnTo>
                  <a:lnTo>
                    <a:pt x="0" y="35052"/>
                  </a:lnTo>
                  <a:lnTo>
                    <a:pt x="2285" y="36576"/>
                  </a:lnTo>
                  <a:lnTo>
                    <a:pt x="4571" y="36576"/>
                  </a:lnTo>
                  <a:lnTo>
                    <a:pt x="26669" y="36576"/>
                  </a:lnTo>
                  <a:lnTo>
                    <a:pt x="29717" y="36576"/>
                  </a:lnTo>
                  <a:lnTo>
                    <a:pt x="32003" y="35052"/>
                  </a:lnTo>
                  <a:lnTo>
                    <a:pt x="32003" y="32766"/>
                  </a:lnTo>
                  <a:lnTo>
                    <a:pt x="32003" y="3048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42" name="object 23042"/>
            <p:cNvSpPr/>
            <p:nvPr/>
          </p:nvSpPr>
          <p:spPr>
            <a:xfrm>
              <a:off x="9638893" y="8343138"/>
              <a:ext cx="28575" cy="33020"/>
            </a:xfrm>
            <a:custGeom>
              <a:avLst/>
              <a:gdLst/>
              <a:ahLst/>
              <a:cxnLst/>
              <a:rect l="l" t="t" r="r" b="b"/>
              <a:pathLst>
                <a:path w="28575" h="33020">
                  <a:moveTo>
                    <a:pt x="28194" y="31242"/>
                  </a:moveTo>
                  <a:lnTo>
                    <a:pt x="28194" y="3048"/>
                  </a:lnTo>
                  <a:lnTo>
                    <a:pt x="28194" y="1524"/>
                  </a:lnTo>
                  <a:lnTo>
                    <a:pt x="25908" y="0"/>
                  </a:lnTo>
                  <a:lnTo>
                    <a:pt x="2286" y="0"/>
                  </a:lnTo>
                  <a:lnTo>
                    <a:pt x="0" y="1524"/>
                  </a:lnTo>
                  <a:lnTo>
                    <a:pt x="0" y="31242"/>
                  </a:lnTo>
                  <a:lnTo>
                    <a:pt x="2286" y="32766"/>
                  </a:lnTo>
                  <a:lnTo>
                    <a:pt x="25908" y="32766"/>
                  </a:lnTo>
                  <a:lnTo>
                    <a:pt x="28194" y="31242"/>
                  </a:lnTo>
                  <a:close/>
                </a:path>
              </a:pathLst>
            </a:custGeom>
            <a:solidFill>
              <a:srgbClr val="EEEE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43" name="object 23043"/>
            <p:cNvSpPr/>
            <p:nvPr/>
          </p:nvSpPr>
          <p:spPr>
            <a:xfrm>
              <a:off x="9639655" y="8343900"/>
              <a:ext cx="27940" cy="32384"/>
            </a:xfrm>
            <a:custGeom>
              <a:avLst/>
              <a:gdLst/>
              <a:ahLst/>
              <a:cxnLst/>
              <a:rect l="l" t="t" r="r" b="b"/>
              <a:pathLst>
                <a:path w="27940" h="32384">
                  <a:moveTo>
                    <a:pt x="27431" y="2286"/>
                  </a:moveTo>
                  <a:lnTo>
                    <a:pt x="27431" y="762"/>
                  </a:lnTo>
                  <a:lnTo>
                    <a:pt x="25145" y="0"/>
                  </a:lnTo>
                  <a:lnTo>
                    <a:pt x="22859" y="0"/>
                  </a:lnTo>
                  <a:lnTo>
                    <a:pt x="3809" y="0"/>
                  </a:lnTo>
                  <a:lnTo>
                    <a:pt x="1523" y="0"/>
                  </a:lnTo>
                  <a:lnTo>
                    <a:pt x="0" y="762"/>
                  </a:lnTo>
                  <a:lnTo>
                    <a:pt x="0" y="2286"/>
                  </a:lnTo>
                  <a:lnTo>
                    <a:pt x="0" y="28956"/>
                  </a:lnTo>
                  <a:lnTo>
                    <a:pt x="0" y="30480"/>
                  </a:lnTo>
                  <a:lnTo>
                    <a:pt x="1523" y="32004"/>
                  </a:lnTo>
                  <a:lnTo>
                    <a:pt x="3809" y="32004"/>
                  </a:lnTo>
                  <a:lnTo>
                    <a:pt x="22859" y="32004"/>
                  </a:lnTo>
                  <a:lnTo>
                    <a:pt x="25145" y="32004"/>
                  </a:lnTo>
                  <a:lnTo>
                    <a:pt x="27431" y="30480"/>
                  </a:lnTo>
                  <a:lnTo>
                    <a:pt x="27431" y="28956"/>
                  </a:lnTo>
                  <a:lnTo>
                    <a:pt x="27431" y="2286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44" name="object 23044"/>
            <p:cNvSpPr/>
            <p:nvPr/>
          </p:nvSpPr>
          <p:spPr>
            <a:xfrm>
              <a:off x="9638893" y="8344662"/>
              <a:ext cx="28575" cy="31750"/>
            </a:xfrm>
            <a:custGeom>
              <a:avLst/>
              <a:gdLst/>
              <a:ahLst/>
              <a:cxnLst/>
              <a:rect l="l" t="t" r="r" b="b"/>
              <a:pathLst>
                <a:path w="28575" h="31750">
                  <a:moveTo>
                    <a:pt x="28194" y="29718"/>
                  </a:moveTo>
                  <a:lnTo>
                    <a:pt x="28194" y="3048"/>
                  </a:lnTo>
                  <a:lnTo>
                    <a:pt x="28194" y="1524"/>
                  </a:lnTo>
                  <a:lnTo>
                    <a:pt x="25908" y="0"/>
                  </a:lnTo>
                  <a:lnTo>
                    <a:pt x="2286" y="0"/>
                  </a:lnTo>
                  <a:lnTo>
                    <a:pt x="0" y="1524"/>
                  </a:lnTo>
                  <a:lnTo>
                    <a:pt x="0" y="29718"/>
                  </a:lnTo>
                  <a:lnTo>
                    <a:pt x="2286" y="31242"/>
                  </a:lnTo>
                  <a:lnTo>
                    <a:pt x="25908" y="31242"/>
                  </a:lnTo>
                  <a:lnTo>
                    <a:pt x="28194" y="29718"/>
                  </a:lnTo>
                  <a:close/>
                </a:path>
              </a:pathLst>
            </a:custGeom>
            <a:solidFill>
              <a:srgbClr val="8C8C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45" name="object 23045"/>
            <p:cNvSpPr/>
            <p:nvPr/>
          </p:nvSpPr>
          <p:spPr>
            <a:xfrm>
              <a:off x="9639655" y="8345424"/>
              <a:ext cx="27940" cy="30480"/>
            </a:xfrm>
            <a:custGeom>
              <a:avLst/>
              <a:gdLst/>
              <a:ahLst/>
              <a:cxnLst/>
              <a:rect l="l" t="t" r="r" b="b"/>
              <a:pathLst>
                <a:path w="27940" h="30479">
                  <a:moveTo>
                    <a:pt x="27431" y="2285"/>
                  </a:moveTo>
                  <a:lnTo>
                    <a:pt x="27431" y="761"/>
                  </a:lnTo>
                  <a:lnTo>
                    <a:pt x="25145" y="0"/>
                  </a:lnTo>
                  <a:lnTo>
                    <a:pt x="22859" y="0"/>
                  </a:lnTo>
                  <a:lnTo>
                    <a:pt x="3809" y="0"/>
                  </a:lnTo>
                  <a:lnTo>
                    <a:pt x="1523" y="0"/>
                  </a:lnTo>
                  <a:lnTo>
                    <a:pt x="0" y="761"/>
                  </a:lnTo>
                  <a:lnTo>
                    <a:pt x="0" y="2285"/>
                  </a:lnTo>
                  <a:lnTo>
                    <a:pt x="0" y="27431"/>
                  </a:lnTo>
                  <a:lnTo>
                    <a:pt x="0" y="28955"/>
                  </a:lnTo>
                  <a:lnTo>
                    <a:pt x="1523" y="30479"/>
                  </a:lnTo>
                  <a:lnTo>
                    <a:pt x="3809" y="30479"/>
                  </a:lnTo>
                  <a:lnTo>
                    <a:pt x="22859" y="30479"/>
                  </a:lnTo>
                  <a:lnTo>
                    <a:pt x="25145" y="30479"/>
                  </a:lnTo>
                  <a:lnTo>
                    <a:pt x="27431" y="28955"/>
                  </a:lnTo>
                  <a:lnTo>
                    <a:pt x="27431" y="27431"/>
                  </a:lnTo>
                  <a:lnTo>
                    <a:pt x="27431" y="2285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46" name="object 23046"/>
            <p:cNvSpPr/>
            <p:nvPr/>
          </p:nvSpPr>
          <p:spPr>
            <a:xfrm>
              <a:off x="9639655" y="8369046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>
                  <a:moveTo>
                    <a:pt x="0" y="0"/>
                  </a:moveTo>
                  <a:lnTo>
                    <a:pt x="27432" y="0"/>
                  </a:lnTo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47" name="object 23047"/>
            <p:cNvSpPr/>
            <p:nvPr/>
          </p:nvSpPr>
          <p:spPr>
            <a:xfrm>
              <a:off x="9639655" y="8342376"/>
              <a:ext cx="27940" cy="32384"/>
            </a:xfrm>
            <a:custGeom>
              <a:avLst/>
              <a:gdLst/>
              <a:ahLst/>
              <a:cxnLst/>
              <a:rect l="l" t="t" r="r" b="b"/>
              <a:pathLst>
                <a:path w="27940" h="32384">
                  <a:moveTo>
                    <a:pt x="27431" y="2285"/>
                  </a:moveTo>
                  <a:lnTo>
                    <a:pt x="27431" y="761"/>
                  </a:lnTo>
                  <a:lnTo>
                    <a:pt x="25145" y="0"/>
                  </a:lnTo>
                  <a:lnTo>
                    <a:pt x="22859" y="0"/>
                  </a:lnTo>
                  <a:lnTo>
                    <a:pt x="3809" y="0"/>
                  </a:lnTo>
                  <a:lnTo>
                    <a:pt x="1523" y="0"/>
                  </a:lnTo>
                  <a:lnTo>
                    <a:pt x="0" y="761"/>
                  </a:lnTo>
                  <a:lnTo>
                    <a:pt x="0" y="2285"/>
                  </a:lnTo>
                  <a:lnTo>
                    <a:pt x="0" y="28955"/>
                  </a:lnTo>
                  <a:lnTo>
                    <a:pt x="0" y="30479"/>
                  </a:lnTo>
                  <a:lnTo>
                    <a:pt x="1523" y="32003"/>
                  </a:lnTo>
                  <a:lnTo>
                    <a:pt x="3809" y="32003"/>
                  </a:lnTo>
                  <a:lnTo>
                    <a:pt x="22859" y="32003"/>
                  </a:lnTo>
                  <a:lnTo>
                    <a:pt x="25145" y="32003"/>
                  </a:lnTo>
                  <a:lnTo>
                    <a:pt x="27431" y="30479"/>
                  </a:lnTo>
                  <a:lnTo>
                    <a:pt x="27431" y="28955"/>
                  </a:lnTo>
                  <a:lnTo>
                    <a:pt x="27431" y="2285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48" name="object 23048"/>
            <p:cNvSpPr/>
            <p:nvPr/>
          </p:nvSpPr>
          <p:spPr>
            <a:xfrm>
              <a:off x="9668611" y="8340852"/>
              <a:ext cx="33020" cy="37465"/>
            </a:xfrm>
            <a:custGeom>
              <a:avLst/>
              <a:gdLst/>
              <a:ahLst/>
              <a:cxnLst/>
              <a:rect l="l" t="t" r="r" b="b"/>
              <a:pathLst>
                <a:path w="33020" h="37465">
                  <a:moveTo>
                    <a:pt x="32766" y="35814"/>
                  </a:moveTo>
                  <a:lnTo>
                    <a:pt x="32766" y="3810"/>
                  </a:lnTo>
                  <a:lnTo>
                    <a:pt x="32766" y="1524"/>
                  </a:lnTo>
                  <a:lnTo>
                    <a:pt x="30480" y="0"/>
                  </a:lnTo>
                  <a:lnTo>
                    <a:pt x="2286" y="0"/>
                  </a:lnTo>
                  <a:lnTo>
                    <a:pt x="0" y="1524"/>
                  </a:lnTo>
                  <a:lnTo>
                    <a:pt x="0" y="35814"/>
                  </a:lnTo>
                  <a:lnTo>
                    <a:pt x="2286" y="37338"/>
                  </a:lnTo>
                  <a:lnTo>
                    <a:pt x="30480" y="37338"/>
                  </a:lnTo>
                  <a:lnTo>
                    <a:pt x="32766" y="35814"/>
                  </a:lnTo>
                  <a:close/>
                </a:path>
              </a:pathLst>
            </a:custGeom>
            <a:solidFill>
              <a:srgbClr val="EEEE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49" name="object 23049"/>
            <p:cNvSpPr/>
            <p:nvPr/>
          </p:nvSpPr>
          <p:spPr>
            <a:xfrm>
              <a:off x="9669373" y="8341614"/>
              <a:ext cx="32384" cy="36830"/>
            </a:xfrm>
            <a:custGeom>
              <a:avLst/>
              <a:gdLst/>
              <a:ahLst/>
              <a:cxnLst/>
              <a:rect l="l" t="t" r="r" b="b"/>
              <a:pathLst>
                <a:path w="32384" h="36829">
                  <a:moveTo>
                    <a:pt x="32003" y="3048"/>
                  </a:moveTo>
                  <a:lnTo>
                    <a:pt x="32003" y="1524"/>
                  </a:lnTo>
                  <a:lnTo>
                    <a:pt x="29717" y="0"/>
                  </a:lnTo>
                  <a:lnTo>
                    <a:pt x="26669" y="0"/>
                  </a:lnTo>
                  <a:lnTo>
                    <a:pt x="4571" y="0"/>
                  </a:lnTo>
                  <a:lnTo>
                    <a:pt x="2285" y="0"/>
                  </a:lnTo>
                  <a:lnTo>
                    <a:pt x="0" y="1524"/>
                  </a:lnTo>
                  <a:lnTo>
                    <a:pt x="0" y="3048"/>
                  </a:lnTo>
                  <a:lnTo>
                    <a:pt x="0" y="32766"/>
                  </a:lnTo>
                  <a:lnTo>
                    <a:pt x="0" y="35052"/>
                  </a:lnTo>
                  <a:lnTo>
                    <a:pt x="2285" y="36576"/>
                  </a:lnTo>
                  <a:lnTo>
                    <a:pt x="4571" y="36576"/>
                  </a:lnTo>
                  <a:lnTo>
                    <a:pt x="26669" y="36576"/>
                  </a:lnTo>
                  <a:lnTo>
                    <a:pt x="29717" y="36576"/>
                  </a:lnTo>
                  <a:lnTo>
                    <a:pt x="32003" y="35052"/>
                  </a:lnTo>
                  <a:lnTo>
                    <a:pt x="32003" y="32766"/>
                  </a:lnTo>
                  <a:lnTo>
                    <a:pt x="32003" y="3048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50" name="object 23050"/>
            <p:cNvSpPr/>
            <p:nvPr/>
          </p:nvSpPr>
          <p:spPr>
            <a:xfrm>
              <a:off x="9670897" y="8343138"/>
              <a:ext cx="28575" cy="33020"/>
            </a:xfrm>
            <a:custGeom>
              <a:avLst/>
              <a:gdLst/>
              <a:ahLst/>
              <a:cxnLst/>
              <a:rect l="l" t="t" r="r" b="b"/>
              <a:pathLst>
                <a:path w="28575" h="33020">
                  <a:moveTo>
                    <a:pt x="28194" y="31242"/>
                  </a:moveTo>
                  <a:lnTo>
                    <a:pt x="28194" y="3048"/>
                  </a:lnTo>
                  <a:lnTo>
                    <a:pt x="28194" y="1524"/>
                  </a:lnTo>
                  <a:lnTo>
                    <a:pt x="25908" y="0"/>
                  </a:lnTo>
                  <a:lnTo>
                    <a:pt x="2286" y="0"/>
                  </a:lnTo>
                  <a:lnTo>
                    <a:pt x="0" y="1524"/>
                  </a:lnTo>
                  <a:lnTo>
                    <a:pt x="0" y="31242"/>
                  </a:lnTo>
                  <a:lnTo>
                    <a:pt x="2286" y="32766"/>
                  </a:lnTo>
                  <a:lnTo>
                    <a:pt x="25908" y="32766"/>
                  </a:lnTo>
                  <a:lnTo>
                    <a:pt x="28194" y="31242"/>
                  </a:lnTo>
                  <a:close/>
                </a:path>
              </a:pathLst>
            </a:custGeom>
            <a:solidFill>
              <a:srgbClr val="EEEE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51" name="object 23051"/>
            <p:cNvSpPr/>
            <p:nvPr/>
          </p:nvSpPr>
          <p:spPr>
            <a:xfrm>
              <a:off x="9671659" y="8343900"/>
              <a:ext cx="27940" cy="32384"/>
            </a:xfrm>
            <a:custGeom>
              <a:avLst/>
              <a:gdLst/>
              <a:ahLst/>
              <a:cxnLst/>
              <a:rect l="l" t="t" r="r" b="b"/>
              <a:pathLst>
                <a:path w="27940" h="32384">
                  <a:moveTo>
                    <a:pt x="27431" y="2286"/>
                  </a:moveTo>
                  <a:lnTo>
                    <a:pt x="27431" y="762"/>
                  </a:lnTo>
                  <a:lnTo>
                    <a:pt x="25145" y="0"/>
                  </a:lnTo>
                  <a:lnTo>
                    <a:pt x="22859" y="0"/>
                  </a:lnTo>
                  <a:lnTo>
                    <a:pt x="3809" y="0"/>
                  </a:lnTo>
                  <a:lnTo>
                    <a:pt x="1523" y="0"/>
                  </a:lnTo>
                  <a:lnTo>
                    <a:pt x="0" y="762"/>
                  </a:lnTo>
                  <a:lnTo>
                    <a:pt x="0" y="2286"/>
                  </a:lnTo>
                  <a:lnTo>
                    <a:pt x="0" y="28956"/>
                  </a:lnTo>
                  <a:lnTo>
                    <a:pt x="0" y="30480"/>
                  </a:lnTo>
                  <a:lnTo>
                    <a:pt x="1523" y="32004"/>
                  </a:lnTo>
                  <a:lnTo>
                    <a:pt x="3809" y="32004"/>
                  </a:lnTo>
                  <a:lnTo>
                    <a:pt x="22859" y="32004"/>
                  </a:lnTo>
                  <a:lnTo>
                    <a:pt x="25145" y="32004"/>
                  </a:lnTo>
                  <a:lnTo>
                    <a:pt x="27431" y="30480"/>
                  </a:lnTo>
                  <a:lnTo>
                    <a:pt x="27431" y="28956"/>
                  </a:lnTo>
                  <a:lnTo>
                    <a:pt x="27431" y="2286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52" name="object 23052"/>
            <p:cNvSpPr/>
            <p:nvPr/>
          </p:nvSpPr>
          <p:spPr>
            <a:xfrm>
              <a:off x="9670897" y="8344662"/>
              <a:ext cx="28575" cy="31750"/>
            </a:xfrm>
            <a:custGeom>
              <a:avLst/>
              <a:gdLst/>
              <a:ahLst/>
              <a:cxnLst/>
              <a:rect l="l" t="t" r="r" b="b"/>
              <a:pathLst>
                <a:path w="28575" h="31750">
                  <a:moveTo>
                    <a:pt x="28194" y="29718"/>
                  </a:moveTo>
                  <a:lnTo>
                    <a:pt x="28194" y="3048"/>
                  </a:lnTo>
                  <a:lnTo>
                    <a:pt x="28194" y="1524"/>
                  </a:lnTo>
                  <a:lnTo>
                    <a:pt x="25908" y="0"/>
                  </a:lnTo>
                  <a:lnTo>
                    <a:pt x="2286" y="0"/>
                  </a:lnTo>
                  <a:lnTo>
                    <a:pt x="0" y="1524"/>
                  </a:lnTo>
                  <a:lnTo>
                    <a:pt x="0" y="29718"/>
                  </a:lnTo>
                  <a:lnTo>
                    <a:pt x="2286" y="31242"/>
                  </a:lnTo>
                  <a:lnTo>
                    <a:pt x="25908" y="31242"/>
                  </a:lnTo>
                  <a:lnTo>
                    <a:pt x="28194" y="29718"/>
                  </a:lnTo>
                  <a:close/>
                </a:path>
              </a:pathLst>
            </a:custGeom>
            <a:solidFill>
              <a:srgbClr val="8C8C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53" name="object 23053"/>
            <p:cNvSpPr/>
            <p:nvPr/>
          </p:nvSpPr>
          <p:spPr>
            <a:xfrm>
              <a:off x="9671659" y="8345424"/>
              <a:ext cx="27940" cy="30480"/>
            </a:xfrm>
            <a:custGeom>
              <a:avLst/>
              <a:gdLst/>
              <a:ahLst/>
              <a:cxnLst/>
              <a:rect l="l" t="t" r="r" b="b"/>
              <a:pathLst>
                <a:path w="27940" h="30479">
                  <a:moveTo>
                    <a:pt x="27431" y="2285"/>
                  </a:moveTo>
                  <a:lnTo>
                    <a:pt x="27431" y="761"/>
                  </a:lnTo>
                  <a:lnTo>
                    <a:pt x="25145" y="0"/>
                  </a:lnTo>
                  <a:lnTo>
                    <a:pt x="22859" y="0"/>
                  </a:lnTo>
                  <a:lnTo>
                    <a:pt x="3809" y="0"/>
                  </a:lnTo>
                  <a:lnTo>
                    <a:pt x="1523" y="0"/>
                  </a:lnTo>
                  <a:lnTo>
                    <a:pt x="0" y="761"/>
                  </a:lnTo>
                  <a:lnTo>
                    <a:pt x="0" y="2285"/>
                  </a:lnTo>
                  <a:lnTo>
                    <a:pt x="0" y="27431"/>
                  </a:lnTo>
                  <a:lnTo>
                    <a:pt x="0" y="28955"/>
                  </a:lnTo>
                  <a:lnTo>
                    <a:pt x="1523" y="30479"/>
                  </a:lnTo>
                  <a:lnTo>
                    <a:pt x="3809" y="30479"/>
                  </a:lnTo>
                  <a:lnTo>
                    <a:pt x="22859" y="30479"/>
                  </a:lnTo>
                  <a:lnTo>
                    <a:pt x="25145" y="30479"/>
                  </a:lnTo>
                  <a:lnTo>
                    <a:pt x="27431" y="28955"/>
                  </a:lnTo>
                  <a:lnTo>
                    <a:pt x="27431" y="27431"/>
                  </a:lnTo>
                  <a:lnTo>
                    <a:pt x="27431" y="2285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54" name="object 23054"/>
            <p:cNvSpPr/>
            <p:nvPr/>
          </p:nvSpPr>
          <p:spPr>
            <a:xfrm>
              <a:off x="9671659" y="8369046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>
                  <a:moveTo>
                    <a:pt x="0" y="0"/>
                  </a:moveTo>
                  <a:lnTo>
                    <a:pt x="27432" y="0"/>
                  </a:lnTo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55" name="object 23055"/>
            <p:cNvSpPr/>
            <p:nvPr/>
          </p:nvSpPr>
          <p:spPr>
            <a:xfrm>
              <a:off x="9671659" y="8342376"/>
              <a:ext cx="27940" cy="32384"/>
            </a:xfrm>
            <a:custGeom>
              <a:avLst/>
              <a:gdLst/>
              <a:ahLst/>
              <a:cxnLst/>
              <a:rect l="l" t="t" r="r" b="b"/>
              <a:pathLst>
                <a:path w="27940" h="32384">
                  <a:moveTo>
                    <a:pt x="27431" y="2285"/>
                  </a:moveTo>
                  <a:lnTo>
                    <a:pt x="27431" y="761"/>
                  </a:lnTo>
                  <a:lnTo>
                    <a:pt x="25145" y="0"/>
                  </a:lnTo>
                  <a:lnTo>
                    <a:pt x="22859" y="0"/>
                  </a:lnTo>
                  <a:lnTo>
                    <a:pt x="3809" y="0"/>
                  </a:lnTo>
                  <a:lnTo>
                    <a:pt x="1523" y="0"/>
                  </a:lnTo>
                  <a:lnTo>
                    <a:pt x="0" y="761"/>
                  </a:lnTo>
                  <a:lnTo>
                    <a:pt x="0" y="2285"/>
                  </a:lnTo>
                  <a:lnTo>
                    <a:pt x="0" y="28955"/>
                  </a:lnTo>
                  <a:lnTo>
                    <a:pt x="0" y="30479"/>
                  </a:lnTo>
                  <a:lnTo>
                    <a:pt x="1523" y="32003"/>
                  </a:lnTo>
                  <a:lnTo>
                    <a:pt x="3809" y="32003"/>
                  </a:lnTo>
                  <a:lnTo>
                    <a:pt x="22859" y="32003"/>
                  </a:lnTo>
                  <a:lnTo>
                    <a:pt x="25145" y="32003"/>
                  </a:lnTo>
                  <a:lnTo>
                    <a:pt x="27431" y="30479"/>
                  </a:lnTo>
                  <a:lnTo>
                    <a:pt x="27431" y="28955"/>
                  </a:lnTo>
                  <a:lnTo>
                    <a:pt x="27431" y="2285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56" name="object 23056"/>
            <p:cNvSpPr/>
            <p:nvPr/>
          </p:nvSpPr>
          <p:spPr>
            <a:xfrm>
              <a:off x="9572599" y="8340852"/>
              <a:ext cx="33020" cy="37465"/>
            </a:xfrm>
            <a:custGeom>
              <a:avLst/>
              <a:gdLst/>
              <a:ahLst/>
              <a:cxnLst/>
              <a:rect l="l" t="t" r="r" b="b"/>
              <a:pathLst>
                <a:path w="33020" h="37465">
                  <a:moveTo>
                    <a:pt x="32766" y="35814"/>
                  </a:moveTo>
                  <a:lnTo>
                    <a:pt x="32766" y="3810"/>
                  </a:lnTo>
                  <a:lnTo>
                    <a:pt x="32766" y="1524"/>
                  </a:lnTo>
                  <a:lnTo>
                    <a:pt x="30480" y="0"/>
                  </a:lnTo>
                  <a:lnTo>
                    <a:pt x="2286" y="0"/>
                  </a:lnTo>
                  <a:lnTo>
                    <a:pt x="0" y="1524"/>
                  </a:lnTo>
                  <a:lnTo>
                    <a:pt x="0" y="35814"/>
                  </a:lnTo>
                  <a:lnTo>
                    <a:pt x="2286" y="37338"/>
                  </a:lnTo>
                  <a:lnTo>
                    <a:pt x="30480" y="37338"/>
                  </a:lnTo>
                  <a:lnTo>
                    <a:pt x="32766" y="35814"/>
                  </a:lnTo>
                  <a:close/>
                </a:path>
              </a:pathLst>
            </a:custGeom>
            <a:solidFill>
              <a:srgbClr val="EEEE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57" name="object 23057"/>
            <p:cNvSpPr/>
            <p:nvPr/>
          </p:nvSpPr>
          <p:spPr>
            <a:xfrm>
              <a:off x="9573361" y="8341614"/>
              <a:ext cx="32384" cy="36830"/>
            </a:xfrm>
            <a:custGeom>
              <a:avLst/>
              <a:gdLst/>
              <a:ahLst/>
              <a:cxnLst/>
              <a:rect l="l" t="t" r="r" b="b"/>
              <a:pathLst>
                <a:path w="32384" h="36829">
                  <a:moveTo>
                    <a:pt x="32003" y="3048"/>
                  </a:moveTo>
                  <a:lnTo>
                    <a:pt x="32003" y="1524"/>
                  </a:lnTo>
                  <a:lnTo>
                    <a:pt x="29717" y="0"/>
                  </a:lnTo>
                  <a:lnTo>
                    <a:pt x="26669" y="0"/>
                  </a:lnTo>
                  <a:lnTo>
                    <a:pt x="4571" y="0"/>
                  </a:lnTo>
                  <a:lnTo>
                    <a:pt x="2285" y="0"/>
                  </a:lnTo>
                  <a:lnTo>
                    <a:pt x="0" y="1524"/>
                  </a:lnTo>
                  <a:lnTo>
                    <a:pt x="0" y="3048"/>
                  </a:lnTo>
                  <a:lnTo>
                    <a:pt x="0" y="32766"/>
                  </a:lnTo>
                  <a:lnTo>
                    <a:pt x="0" y="35052"/>
                  </a:lnTo>
                  <a:lnTo>
                    <a:pt x="2285" y="36576"/>
                  </a:lnTo>
                  <a:lnTo>
                    <a:pt x="4571" y="36576"/>
                  </a:lnTo>
                  <a:lnTo>
                    <a:pt x="26669" y="36576"/>
                  </a:lnTo>
                  <a:lnTo>
                    <a:pt x="29717" y="36576"/>
                  </a:lnTo>
                  <a:lnTo>
                    <a:pt x="32003" y="35052"/>
                  </a:lnTo>
                  <a:lnTo>
                    <a:pt x="32003" y="32766"/>
                  </a:lnTo>
                  <a:lnTo>
                    <a:pt x="32003" y="3048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58" name="object 23058"/>
            <p:cNvSpPr/>
            <p:nvPr/>
          </p:nvSpPr>
          <p:spPr>
            <a:xfrm>
              <a:off x="9574885" y="8343138"/>
              <a:ext cx="29209" cy="33020"/>
            </a:xfrm>
            <a:custGeom>
              <a:avLst/>
              <a:gdLst/>
              <a:ahLst/>
              <a:cxnLst/>
              <a:rect l="l" t="t" r="r" b="b"/>
              <a:pathLst>
                <a:path w="29209" h="33020">
                  <a:moveTo>
                    <a:pt x="28955" y="31242"/>
                  </a:moveTo>
                  <a:lnTo>
                    <a:pt x="28955" y="3048"/>
                  </a:lnTo>
                  <a:lnTo>
                    <a:pt x="28955" y="1524"/>
                  </a:lnTo>
                  <a:lnTo>
                    <a:pt x="26669" y="0"/>
                  </a:lnTo>
                  <a:lnTo>
                    <a:pt x="2285" y="0"/>
                  </a:lnTo>
                  <a:lnTo>
                    <a:pt x="0" y="1524"/>
                  </a:lnTo>
                  <a:lnTo>
                    <a:pt x="0" y="31242"/>
                  </a:lnTo>
                  <a:lnTo>
                    <a:pt x="2285" y="32766"/>
                  </a:lnTo>
                  <a:lnTo>
                    <a:pt x="26669" y="32766"/>
                  </a:lnTo>
                  <a:lnTo>
                    <a:pt x="28955" y="31242"/>
                  </a:lnTo>
                  <a:close/>
                </a:path>
              </a:pathLst>
            </a:custGeom>
            <a:solidFill>
              <a:srgbClr val="EEEE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59" name="object 23059"/>
            <p:cNvSpPr/>
            <p:nvPr/>
          </p:nvSpPr>
          <p:spPr>
            <a:xfrm>
              <a:off x="9575647" y="8343900"/>
              <a:ext cx="28575" cy="32384"/>
            </a:xfrm>
            <a:custGeom>
              <a:avLst/>
              <a:gdLst/>
              <a:ahLst/>
              <a:cxnLst/>
              <a:rect l="l" t="t" r="r" b="b"/>
              <a:pathLst>
                <a:path w="28575" h="32384">
                  <a:moveTo>
                    <a:pt x="28194" y="2286"/>
                  </a:moveTo>
                  <a:lnTo>
                    <a:pt x="28194" y="762"/>
                  </a:lnTo>
                  <a:lnTo>
                    <a:pt x="25908" y="0"/>
                  </a:lnTo>
                  <a:lnTo>
                    <a:pt x="23622" y="0"/>
                  </a:lnTo>
                  <a:lnTo>
                    <a:pt x="3810" y="0"/>
                  </a:lnTo>
                  <a:lnTo>
                    <a:pt x="1524" y="0"/>
                  </a:lnTo>
                  <a:lnTo>
                    <a:pt x="0" y="762"/>
                  </a:lnTo>
                  <a:lnTo>
                    <a:pt x="0" y="2286"/>
                  </a:lnTo>
                  <a:lnTo>
                    <a:pt x="0" y="28956"/>
                  </a:lnTo>
                  <a:lnTo>
                    <a:pt x="0" y="30480"/>
                  </a:lnTo>
                  <a:lnTo>
                    <a:pt x="1524" y="32004"/>
                  </a:lnTo>
                  <a:lnTo>
                    <a:pt x="3810" y="32004"/>
                  </a:lnTo>
                  <a:lnTo>
                    <a:pt x="23622" y="32004"/>
                  </a:lnTo>
                  <a:lnTo>
                    <a:pt x="25908" y="32004"/>
                  </a:lnTo>
                  <a:lnTo>
                    <a:pt x="28194" y="30480"/>
                  </a:lnTo>
                  <a:lnTo>
                    <a:pt x="28194" y="28956"/>
                  </a:lnTo>
                  <a:lnTo>
                    <a:pt x="28194" y="2286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60" name="object 23060"/>
            <p:cNvSpPr/>
            <p:nvPr/>
          </p:nvSpPr>
          <p:spPr>
            <a:xfrm>
              <a:off x="9574885" y="8344662"/>
              <a:ext cx="29209" cy="31750"/>
            </a:xfrm>
            <a:custGeom>
              <a:avLst/>
              <a:gdLst/>
              <a:ahLst/>
              <a:cxnLst/>
              <a:rect l="l" t="t" r="r" b="b"/>
              <a:pathLst>
                <a:path w="29209" h="31750">
                  <a:moveTo>
                    <a:pt x="28955" y="29718"/>
                  </a:moveTo>
                  <a:lnTo>
                    <a:pt x="28955" y="3048"/>
                  </a:lnTo>
                  <a:lnTo>
                    <a:pt x="28955" y="1524"/>
                  </a:lnTo>
                  <a:lnTo>
                    <a:pt x="26669" y="0"/>
                  </a:lnTo>
                  <a:lnTo>
                    <a:pt x="2285" y="0"/>
                  </a:lnTo>
                  <a:lnTo>
                    <a:pt x="0" y="1524"/>
                  </a:lnTo>
                  <a:lnTo>
                    <a:pt x="0" y="29718"/>
                  </a:lnTo>
                  <a:lnTo>
                    <a:pt x="2285" y="31242"/>
                  </a:lnTo>
                  <a:lnTo>
                    <a:pt x="26669" y="31242"/>
                  </a:lnTo>
                  <a:lnTo>
                    <a:pt x="28955" y="29718"/>
                  </a:lnTo>
                  <a:close/>
                </a:path>
              </a:pathLst>
            </a:custGeom>
            <a:solidFill>
              <a:srgbClr val="8C8C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61" name="object 23061"/>
            <p:cNvSpPr/>
            <p:nvPr/>
          </p:nvSpPr>
          <p:spPr>
            <a:xfrm>
              <a:off x="9575647" y="8345424"/>
              <a:ext cx="28575" cy="30480"/>
            </a:xfrm>
            <a:custGeom>
              <a:avLst/>
              <a:gdLst/>
              <a:ahLst/>
              <a:cxnLst/>
              <a:rect l="l" t="t" r="r" b="b"/>
              <a:pathLst>
                <a:path w="28575" h="30479">
                  <a:moveTo>
                    <a:pt x="28194" y="2285"/>
                  </a:moveTo>
                  <a:lnTo>
                    <a:pt x="28194" y="761"/>
                  </a:lnTo>
                  <a:lnTo>
                    <a:pt x="25908" y="0"/>
                  </a:lnTo>
                  <a:lnTo>
                    <a:pt x="23622" y="0"/>
                  </a:lnTo>
                  <a:lnTo>
                    <a:pt x="3810" y="0"/>
                  </a:lnTo>
                  <a:lnTo>
                    <a:pt x="1524" y="0"/>
                  </a:lnTo>
                  <a:lnTo>
                    <a:pt x="0" y="761"/>
                  </a:lnTo>
                  <a:lnTo>
                    <a:pt x="0" y="2285"/>
                  </a:lnTo>
                  <a:lnTo>
                    <a:pt x="0" y="27431"/>
                  </a:lnTo>
                  <a:lnTo>
                    <a:pt x="0" y="28955"/>
                  </a:lnTo>
                  <a:lnTo>
                    <a:pt x="1524" y="30479"/>
                  </a:lnTo>
                  <a:lnTo>
                    <a:pt x="3810" y="30479"/>
                  </a:lnTo>
                  <a:lnTo>
                    <a:pt x="23622" y="30479"/>
                  </a:lnTo>
                  <a:lnTo>
                    <a:pt x="25908" y="30479"/>
                  </a:lnTo>
                  <a:lnTo>
                    <a:pt x="28194" y="28955"/>
                  </a:lnTo>
                  <a:lnTo>
                    <a:pt x="28194" y="27431"/>
                  </a:lnTo>
                  <a:lnTo>
                    <a:pt x="28194" y="2285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62" name="object 23062"/>
            <p:cNvSpPr/>
            <p:nvPr/>
          </p:nvSpPr>
          <p:spPr>
            <a:xfrm>
              <a:off x="9575647" y="8369046"/>
              <a:ext cx="28575" cy="0"/>
            </a:xfrm>
            <a:custGeom>
              <a:avLst/>
              <a:gdLst/>
              <a:ahLst/>
              <a:cxnLst/>
              <a:rect l="l" t="t" r="r" b="b"/>
              <a:pathLst>
                <a:path w="28575">
                  <a:moveTo>
                    <a:pt x="0" y="0"/>
                  </a:moveTo>
                  <a:lnTo>
                    <a:pt x="28194" y="0"/>
                  </a:lnTo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63" name="object 23063"/>
            <p:cNvSpPr/>
            <p:nvPr/>
          </p:nvSpPr>
          <p:spPr>
            <a:xfrm>
              <a:off x="9575647" y="8342376"/>
              <a:ext cx="28575" cy="32384"/>
            </a:xfrm>
            <a:custGeom>
              <a:avLst/>
              <a:gdLst/>
              <a:ahLst/>
              <a:cxnLst/>
              <a:rect l="l" t="t" r="r" b="b"/>
              <a:pathLst>
                <a:path w="28575" h="32384">
                  <a:moveTo>
                    <a:pt x="28194" y="2285"/>
                  </a:moveTo>
                  <a:lnTo>
                    <a:pt x="28194" y="761"/>
                  </a:lnTo>
                  <a:lnTo>
                    <a:pt x="25908" y="0"/>
                  </a:lnTo>
                  <a:lnTo>
                    <a:pt x="23622" y="0"/>
                  </a:lnTo>
                  <a:lnTo>
                    <a:pt x="3810" y="0"/>
                  </a:lnTo>
                  <a:lnTo>
                    <a:pt x="1524" y="0"/>
                  </a:lnTo>
                  <a:lnTo>
                    <a:pt x="0" y="761"/>
                  </a:lnTo>
                  <a:lnTo>
                    <a:pt x="0" y="2285"/>
                  </a:lnTo>
                  <a:lnTo>
                    <a:pt x="0" y="28955"/>
                  </a:lnTo>
                  <a:lnTo>
                    <a:pt x="0" y="30479"/>
                  </a:lnTo>
                  <a:lnTo>
                    <a:pt x="1524" y="32003"/>
                  </a:lnTo>
                  <a:lnTo>
                    <a:pt x="3810" y="32003"/>
                  </a:lnTo>
                  <a:lnTo>
                    <a:pt x="23622" y="32003"/>
                  </a:lnTo>
                  <a:lnTo>
                    <a:pt x="25908" y="32003"/>
                  </a:lnTo>
                  <a:lnTo>
                    <a:pt x="28194" y="30479"/>
                  </a:lnTo>
                  <a:lnTo>
                    <a:pt x="28194" y="28955"/>
                  </a:lnTo>
                  <a:lnTo>
                    <a:pt x="28194" y="2285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64" name="object 23064"/>
            <p:cNvSpPr/>
            <p:nvPr/>
          </p:nvSpPr>
          <p:spPr>
            <a:xfrm>
              <a:off x="9604603" y="8340852"/>
              <a:ext cx="33020" cy="37465"/>
            </a:xfrm>
            <a:custGeom>
              <a:avLst/>
              <a:gdLst/>
              <a:ahLst/>
              <a:cxnLst/>
              <a:rect l="l" t="t" r="r" b="b"/>
              <a:pathLst>
                <a:path w="33020" h="37465">
                  <a:moveTo>
                    <a:pt x="32766" y="35814"/>
                  </a:moveTo>
                  <a:lnTo>
                    <a:pt x="32766" y="3810"/>
                  </a:lnTo>
                  <a:lnTo>
                    <a:pt x="32766" y="1524"/>
                  </a:lnTo>
                  <a:lnTo>
                    <a:pt x="30480" y="0"/>
                  </a:lnTo>
                  <a:lnTo>
                    <a:pt x="2286" y="0"/>
                  </a:lnTo>
                  <a:lnTo>
                    <a:pt x="0" y="1524"/>
                  </a:lnTo>
                  <a:lnTo>
                    <a:pt x="0" y="35814"/>
                  </a:lnTo>
                  <a:lnTo>
                    <a:pt x="2286" y="37338"/>
                  </a:lnTo>
                  <a:lnTo>
                    <a:pt x="30480" y="37338"/>
                  </a:lnTo>
                  <a:lnTo>
                    <a:pt x="32766" y="35814"/>
                  </a:lnTo>
                  <a:close/>
                </a:path>
              </a:pathLst>
            </a:custGeom>
            <a:solidFill>
              <a:srgbClr val="EEEE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65" name="object 23065"/>
            <p:cNvSpPr/>
            <p:nvPr/>
          </p:nvSpPr>
          <p:spPr>
            <a:xfrm>
              <a:off x="9605365" y="8341614"/>
              <a:ext cx="32384" cy="36830"/>
            </a:xfrm>
            <a:custGeom>
              <a:avLst/>
              <a:gdLst/>
              <a:ahLst/>
              <a:cxnLst/>
              <a:rect l="l" t="t" r="r" b="b"/>
              <a:pathLst>
                <a:path w="32384" h="36829">
                  <a:moveTo>
                    <a:pt x="32003" y="3048"/>
                  </a:moveTo>
                  <a:lnTo>
                    <a:pt x="32003" y="1524"/>
                  </a:lnTo>
                  <a:lnTo>
                    <a:pt x="29717" y="0"/>
                  </a:lnTo>
                  <a:lnTo>
                    <a:pt x="26669" y="0"/>
                  </a:lnTo>
                  <a:lnTo>
                    <a:pt x="4571" y="0"/>
                  </a:lnTo>
                  <a:lnTo>
                    <a:pt x="2285" y="0"/>
                  </a:lnTo>
                  <a:lnTo>
                    <a:pt x="0" y="1524"/>
                  </a:lnTo>
                  <a:lnTo>
                    <a:pt x="0" y="3048"/>
                  </a:lnTo>
                  <a:lnTo>
                    <a:pt x="0" y="32766"/>
                  </a:lnTo>
                  <a:lnTo>
                    <a:pt x="0" y="35052"/>
                  </a:lnTo>
                  <a:lnTo>
                    <a:pt x="2285" y="36576"/>
                  </a:lnTo>
                  <a:lnTo>
                    <a:pt x="4571" y="36576"/>
                  </a:lnTo>
                  <a:lnTo>
                    <a:pt x="26669" y="36576"/>
                  </a:lnTo>
                  <a:lnTo>
                    <a:pt x="29717" y="36576"/>
                  </a:lnTo>
                  <a:lnTo>
                    <a:pt x="32003" y="35052"/>
                  </a:lnTo>
                  <a:lnTo>
                    <a:pt x="32003" y="32766"/>
                  </a:lnTo>
                  <a:lnTo>
                    <a:pt x="32003" y="3048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66" name="object 23066"/>
            <p:cNvSpPr/>
            <p:nvPr/>
          </p:nvSpPr>
          <p:spPr>
            <a:xfrm>
              <a:off x="9606889" y="8343138"/>
              <a:ext cx="28575" cy="33020"/>
            </a:xfrm>
            <a:custGeom>
              <a:avLst/>
              <a:gdLst/>
              <a:ahLst/>
              <a:cxnLst/>
              <a:rect l="l" t="t" r="r" b="b"/>
              <a:pathLst>
                <a:path w="28575" h="33020">
                  <a:moveTo>
                    <a:pt x="28194" y="31242"/>
                  </a:moveTo>
                  <a:lnTo>
                    <a:pt x="28194" y="3048"/>
                  </a:lnTo>
                  <a:lnTo>
                    <a:pt x="28194" y="1524"/>
                  </a:lnTo>
                  <a:lnTo>
                    <a:pt x="25908" y="0"/>
                  </a:lnTo>
                  <a:lnTo>
                    <a:pt x="2286" y="0"/>
                  </a:lnTo>
                  <a:lnTo>
                    <a:pt x="0" y="1524"/>
                  </a:lnTo>
                  <a:lnTo>
                    <a:pt x="0" y="31242"/>
                  </a:lnTo>
                  <a:lnTo>
                    <a:pt x="2286" y="32766"/>
                  </a:lnTo>
                  <a:lnTo>
                    <a:pt x="25908" y="32766"/>
                  </a:lnTo>
                  <a:lnTo>
                    <a:pt x="28194" y="31242"/>
                  </a:lnTo>
                  <a:close/>
                </a:path>
              </a:pathLst>
            </a:custGeom>
            <a:solidFill>
              <a:srgbClr val="EEEE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67" name="object 23067"/>
            <p:cNvSpPr/>
            <p:nvPr/>
          </p:nvSpPr>
          <p:spPr>
            <a:xfrm>
              <a:off x="9607651" y="8343900"/>
              <a:ext cx="27940" cy="32384"/>
            </a:xfrm>
            <a:custGeom>
              <a:avLst/>
              <a:gdLst/>
              <a:ahLst/>
              <a:cxnLst/>
              <a:rect l="l" t="t" r="r" b="b"/>
              <a:pathLst>
                <a:path w="27940" h="32384">
                  <a:moveTo>
                    <a:pt x="27431" y="2286"/>
                  </a:moveTo>
                  <a:lnTo>
                    <a:pt x="27431" y="762"/>
                  </a:lnTo>
                  <a:lnTo>
                    <a:pt x="25145" y="0"/>
                  </a:lnTo>
                  <a:lnTo>
                    <a:pt x="22859" y="0"/>
                  </a:lnTo>
                  <a:lnTo>
                    <a:pt x="3809" y="0"/>
                  </a:lnTo>
                  <a:lnTo>
                    <a:pt x="1523" y="0"/>
                  </a:lnTo>
                  <a:lnTo>
                    <a:pt x="0" y="762"/>
                  </a:lnTo>
                  <a:lnTo>
                    <a:pt x="0" y="2286"/>
                  </a:lnTo>
                  <a:lnTo>
                    <a:pt x="0" y="28956"/>
                  </a:lnTo>
                  <a:lnTo>
                    <a:pt x="0" y="30480"/>
                  </a:lnTo>
                  <a:lnTo>
                    <a:pt x="1523" y="32004"/>
                  </a:lnTo>
                  <a:lnTo>
                    <a:pt x="3809" y="32004"/>
                  </a:lnTo>
                  <a:lnTo>
                    <a:pt x="22859" y="32004"/>
                  </a:lnTo>
                  <a:lnTo>
                    <a:pt x="25145" y="32004"/>
                  </a:lnTo>
                  <a:lnTo>
                    <a:pt x="27431" y="30480"/>
                  </a:lnTo>
                  <a:lnTo>
                    <a:pt x="27431" y="28956"/>
                  </a:lnTo>
                  <a:lnTo>
                    <a:pt x="27431" y="2286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68" name="object 23068"/>
            <p:cNvSpPr/>
            <p:nvPr/>
          </p:nvSpPr>
          <p:spPr>
            <a:xfrm>
              <a:off x="9606889" y="8344662"/>
              <a:ext cx="28575" cy="31750"/>
            </a:xfrm>
            <a:custGeom>
              <a:avLst/>
              <a:gdLst/>
              <a:ahLst/>
              <a:cxnLst/>
              <a:rect l="l" t="t" r="r" b="b"/>
              <a:pathLst>
                <a:path w="28575" h="31750">
                  <a:moveTo>
                    <a:pt x="28194" y="29718"/>
                  </a:moveTo>
                  <a:lnTo>
                    <a:pt x="28194" y="3048"/>
                  </a:lnTo>
                  <a:lnTo>
                    <a:pt x="28194" y="1524"/>
                  </a:lnTo>
                  <a:lnTo>
                    <a:pt x="25908" y="0"/>
                  </a:lnTo>
                  <a:lnTo>
                    <a:pt x="2286" y="0"/>
                  </a:lnTo>
                  <a:lnTo>
                    <a:pt x="0" y="1524"/>
                  </a:lnTo>
                  <a:lnTo>
                    <a:pt x="0" y="29718"/>
                  </a:lnTo>
                  <a:lnTo>
                    <a:pt x="2286" y="31242"/>
                  </a:lnTo>
                  <a:lnTo>
                    <a:pt x="25908" y="31242"/>
                  </a:lnTo>
                  <a:lnTo>
                    <a:pt x="28194" y="29718"/>
                  </a:lnTo>
                  <a:close/>
                </a:path>
              </a:pathLst>
            </a:custGeom>
            <a:solidFill>
              <a:srgbClr val="8C8C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69" name="object 23069"/>
            <p:cNvSpPr/>
            <p:nvPr/>
          </p:nvSpPr>
          <p:spPr>
            <a:xfrm>
              <a:off x="9607651" y="8345424"/>
              <a:ext cx="27940" cy="30480"/>
            </a:xfrm>
            <a:custGeom>
              <a:avLst/>
              <a:gdLst/>
              <a:ahLst/>
              <a:cxnLst/>
              <a:rect l="l" t="t" r="r" b="b"/>
              <a:pathLst>
                <a:path w="27940" h="30479">
                  <a:moveTo>
                    <a:pt x="27431" y="2285"/>
                  </a:moveTo>
                  <a:lnTo>
                    <a:pt x="27431" y="761"/>
                  </a:lnTo>
                  <a:lnTo>
                    <a:pt x="25145" y="0"/>
                  </a:lnTo>
                  <a:lnTo>
                    <a:pt x="22859" y="0"/>
                  </a:lnTo>
                  <a:lnTo>
                    <a:pt x="3809" y="0"/>
                  </a:lnTo>
                  <a:lnTo>
                    <a:pt x="1523" y="0"/>
                  </a:lnTo>
                  <a:lnTo>
                    <a:pt x="0" y="761"/>
                  </a:lnTo>
                  <a:lnTo>
                    <a:pt x="0" y="2285"/>
                  </a:lnTo>
                  <a:lnTo>
                    <a:pt x="0" y="27431"/>
                  </a:lnTo>
                  <a:lnTo>
                    <a:pt x="0" y="28955"/>
                  </a:lnTo>
                  <a:lnTo>
                    <a:pt x="1523" y="30479"/>
                  </a:lnTo>
                  <a:lnTo>
                    <a:pt x="3809" y="30479"/>
                  </a:lnTo>
                  <a:lnTo>
                    <a:pt x="22859" y="30479"/>
                  </a:lnTo>
                  <a:lnTo>
                    <a:pt x="25145" y="30479"/>
                  </a:lnTo>
                  <a:lnTo>
                    <a:pt x="27431" y="28955"/>
                  </a:lnTo>
                  <a:lnTo>
                    <a:pt x="27431" y="27431"/>
                  </a:lnTo>
                  <a:lnTo>
                    <a:pt x="27431" y="2285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70" name="object 23070"/>
            <p:cNvSpPr/>
            <p:nvPr/>
          </p:nvSpPr>
          <p:spPr>
            <a:xfrm>
              <a:off x="9607651" y="8369046"/>
              <a:ext cx="28575" cy="0"/>
            </a:xfrm>
            <a:custGeom>
              <a:avLst/>
              <a:gdLst/>
              <a:ahLst/>
              <a:cxnLst/>
              <a:rect l="l" t="t" r="r" b="b"/>
              <a:pathLst>
                <a:path w="28575">
                  <a:moveTo>
                    <a:pt x="0" y="0"/>
                  </a:moveTo>
                  <a:lnTo>
                    <a:pt x="28194" y="0"/>
                  </a:lnTo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71" name="object 23071"/>
            <p:cNvSpPr/>
            <p:nvPr/>
          </p:nvSpPr>
          <p:spPr>
            <a:xfrm>
              <a:off x="9607651" y="8342376"/>
              <a:ext cx="27940" cy="32384"/>
            </a:xfrm>
            <a:custGeom>
              <a:avLst/>
              <a:gdLst/>
              <a:ahLst/>
              <a:cxnLst/>
              <a:rect l="l" t="t" r="r" b="b"/>
              <a:pathLst>
                <a:path w="27940" h="32384">
                  <a:moveTo>
                    <a:pt x="27431" y="2285"/>
                  </a:moveTo>
                  <a:lnTo>
                    <a:pt x="27431" y="761"/>
                  </a:lnTo>
                  <a:lnTo>
                    <a:pt x="25145" y="0"/>
                  </a:lnTo>
                  <a:lnTo>
                    <a:pt x="22859" y="0"/>
                  </a:lnTo>
                  <a:lnTo>
                    <a:pt x="3809" y="0"/>
                  </a:lnTo>
                  <a:lnTo>
                    <a:pt x="1523" y="0"/>
                  </a:lnTo>
                  <a:lnTo>
                    <a:pt x="0" y="761"/>
                  </a:lnTo>
                  <a:lnTo>
                    <a:pt x="0" y="2285"/>
                  </a:lnTo>
                  <a:lnTo>
                    <a:pt x="0" y="28955"/>
                  </a:lnTo>
                  <a:lnTo>
                    <a:pt x="0" y="30479"/>
                  </a:lnTo>
                  <a:lnTo>
                    <a:pt x="1523" y="32003"/>
                  </a:lnTo>
                  <a:lnTo>
                    <a:pt x="3809" y="32003"/>
                  </a:lnTo>
                  <a:lnTo>
                    <a:pt x="22859" y="32003"/>
                  </a:lnTo>
                  <a:lnTo>
                    <a:pt x="25145" y="32003"/>
                  </a:lnTo>
                  <a:lnTo>
                    <a:pt x="27431" y="30479"/>
                  </a:lnTo>
                  <a:lnTo>
                    <a:pt x="27431" y="28955"/>
                  </a:lnTo>
                  <a:lnTo>
                    <a:pt x="27431" y="2285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72" name="object 23072"/>
            <p:cNvSpPr/>
            <p:nvPr/>
          </p:nvSpPr>
          <p:spPr>
            <a:xfrm>
              <a:off x="9508591" y="8340852"/>
              <a:ext cx="33020" cy="37465"/>
            </a:xfrm>
            <a:custGeom>
              <a:avLst/>
              <a:gdLst/>
              <a:ahLst/>
              <a:cxnLst/>
              <a:rect l="l" t="t" r="r" b="b"/>
              <a:pathLst>
                <a:path w="33020" h="37465">
                  <a:moveTo>
                    <a:pt x="32766" y="35814"/>
                  </a:moveTo>
                  <a:lnTo>
                    <a:pt x="32766" y="3810"/>
                  </a:lnTo>
                  <a:lnTo>
                    <a:pt x="32766" y="1524"/>
                  </a:lnTo>
                  <a:lnTo>
                    <a:pt x="30480" y="0"/>
                  </a:lnTo>
                  <a:lnTo>
                    <a:pt x="2286" y="0"/>
                  </a:lnTo>
                  <a:lnTo>
                    <a:pt x="0" y="1524"/>
                  </a:lnTo>
                  <a:lnTo>
                    <a:pt x="0" y="35814"/>
                  </a:lnTo>
                  <a:lnTo>
                    <a:pt x="2286" y="37338"/>
                  </a:lnTo>
                  <a:lnTo>
                    <a:pt x="30480" y="37338"/>
                  </a:lnTo>
                  <a:lnTo>
                    <a:pt x="32766" y="35814"/>
                  </a:lnTo>
                  <a:close/>
                </a:path>
              </a:pathLst>
            </a:custGeom>
            <a:solidFill>
              <a:srgbClr val="EEEE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73" name="object 23073"/>
            <p:cNvSpPr/>
            <p:nvPr/>
          </p:nvSpPr>
          <p:spPr>
            <a:xfrm>
              <a:off x="9509353" y="8341614"/>
              <a:ext cx="32384" cy="36830"/>
            </a:xfrm>
            <a:custGeom>
              <a:avLst/>
              <a:gdLst/>
              <a:ahLst/>
              <a:cxnLst/>
              <a:rect l="l" t="t" r="r" b="b"/>
              <a:pathLst>
                <a:path w="32384" h="36829">
                  <a:moveTo>
                    <a:pt x="32003" y="3048"/>
                  </a:moveTo>
                  <a:lnTo>
                    <a:pt x="32003" y="1524"/>
                  </a:lnTo>
                  <a:lnTo>
                    <a:pt x="29717" y="0"/>
                  </a:lnTo>
                  <a:lnTo>
                    <a:pt x="26669" y="0"/>
                  </a:lnTo>
                  <a:lnTo>
                    <a:pt x="4571" y="0"/>
                  </a:lnTo>
                  <a:lnTo>
                    <a:pt x="2285" y="0"/>
                  </a:lnTo>
                  <a:lnTo>
                    <a:pt x="0" y="1524"/>
                  </a:lnTo>
                  <a:lnTo>
                    <a:pt x="0" y="3048"/>
                  </a:lnTo>
                  <a:lnTo>
                    <a:pt x="0" y="32766"/>
                  </a:lnTo>
                  <a:lnTo>
                    <a:pt x="0" y="35052"/>
                  </a:lnTo>
                  <a:lnTo>
                    <a:pt x="2285" y="36576"/>
                  </a:lnTo>
                  <a:lnTo>
                    <a:pt x="4571" y="36576"/>
                  </a:lnTo>
                  <a:lnTo>
                    <a:pt x="26669" y="36576"/>
                  </a:lnTo>
                  <a:lnTo>
                    <a:pt x="29717" y="36576"/>
                  </a:lnTo>
                  <a:lnTo>
                    <a:pt x="32003" y="35052"/>
                  </a:lnTo>
                  <a:lnTo>
                    <a:pt x="32003" y="32766"/>
                  </a:lnTo>
                  <a:lnTo>
                    <a:pt x="32003" y="3048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74" name="object 23074"/>
            <p:cNvSpPr/>
            <p:nvPr/>
          </p:nvSpPr>
          <p:spPr>
            <a:xfrm>
              <a:off x="9510877" y="8343138"/>
              <a:ext cx="29209" cy="33020"/>
            </a:xfrm>
            <a:custGeom>
              <a:avLst/>
              <a:gdLst/>
              <a:ahLst/>
              <a:cxnLst/>
              <a:rect l="l" t="t" r="r" b="b"/>
              <a:pathLst>
                <a:path w="29209" h="33020">
                  <a:moveTo>
                    <a:pt x="28955" y="31242"/>
                  </a:moveTo>
                  <a:lnTo>
                    <a:pt x="28955" y="3048"/>
                  </a:lnTo>
                  <a:lnTo>
                    <a:pt x="28955" y="1524"/>
                  </a:lnTo>
                  <a:lnTo>
                    <a:pt x="26669" y="0"/>
                  </a:lnTo>
                  <a:lnTo>
                    <a:pt x="2285" y="0"/>
                  </a:lnTo>
                  <a:lnTo>
                    <a:pt x="0" y="1524"/>
                  </a:lnTo>
                  <a:lnTo>
                    <a:pt x="0" y="31242"/>
                  </a:lnTo>
                  <a:lnTo>
                    <a:pt x="2285" y="32766"/>
                  </a:lnTo>
                  <a:lnTo>
                    <a:pt x="26669" y="32766"/>
                  </a:lnTo>
                  <a:lnTo>
                    <a:pt x="28955" y="31242"/>
                  </a:lnTo>
                  <a:close/>
                </a:path>
              </a:pathLst>
            </a:custGeom>
            <a:solidFill>
              <a:srgbClr val="EEEE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75" name="object 23075"/>
            <p:cNvSpPr/>
            <p:nvPr/>
          </p:nvSpPr>
          <p:spPr>
            <a:xfrm>
              <a:off x="9511639" y="8343900"/>
              <a:ext cx="28575" cy="32384"/>
            </a:xfrm>
            <a:custGeom>
              <a:avLst/>
              <a:gdLst/>
              <a:ahLst/>
              <a:cxnLst/>
              <a:rect l="l" t="t" r="r" b="b"/>
              <a:pathLst>
                <a:path w="28575" h="32384">
                  <a:moveTo>
                    <a:pt x="28194" y="2286"/>
                  </a:moveTo>
                  <a:lnTo>
                    <a:pt x="28194" y="762"/>
                  </a:lnTo>
                  <a:lnTo>
                    <a:pt x="25908" y="0"/>
                  </a:lnTo>
                  <a:lnTo>
                    <a:pt x="23622" y="0"/>
                  </a:lnTo>
                  <a:lnTo>
                    <a:pt x="3810" y="0"/>
                  </a:lnTo>
                  <a:lnTo>
                    <a:pt x="1524" y="0"/>
                  </a:lnTo>
                  <a:lnTo>
                    <a:pt x="0" y="762"/>
                  </a:lnTo>
                  <a:lnTo>
                    <a:pt x="0" y="2286"/>
                  </a:lnTo>
                  <a:lnTo>
                    <a:pt x="0" y="28956"/>
                  </a:lnTo>
                  <a:lnTo>
                    <a:pt x="0" y="30480"/>
                  </a:lnTo>
                  <a:lnTo>
                    <a:pt x="1524" y="32004"/>
                  </a:lnTo>
                  <a:lnTo>
                    <a:pt x="3810" y="32004"/>
                  </a:lnTo>
                  <a:lnTo>
                    <a:pt x="23622" y="32004"/>
                  </a:lnTo>
                  <a:lnTo>
                    <a:pt x="25908" y="32004"/>
                  </a:lnTo>
                  <a:lnTo>
                    <a:pt x="28194" y="30480"/>
                  </a:lnTo>
                  <a:lnTo>
                    <a:pt x="28194" y="28956"/>
                  </a:lnTo>
                  <a:lnTo>
                    <a:pt x="28194" y="2286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76" name="object 23076"/>
            <p:cNvSpPr/>
            <p:nvPr/>
          </p:nvSpPr>
          <p:spPr>
            <a:xfrm>
              <a:off x="9510877" y="8344662"/>
              <a:ext cx="29209" cy="31750"/>
            </a:xfrm>
            <a:custGeom>
              <a:avLst/>
              <a:gdLst/>
              <a:ahLst/>
              <a:cxnLst/>
              <a:rect l="l" t="t" r="r" b="b"/>
              <a:pathLst>
                <a:path w="29209" h="31750">
                  <a:moveTo>
                    <a:pt x="28955" y="29718"/>
                  </a:moveTo>
                  <a:lnTo>
                    <a:pt x="28955" y="3048"/>
                  </a:lnTo>
                  <a:lnTo>
                    <a:pt x="28955" y="1524"/>
                  </a:lnTo>
                  <a:lnTo>
                    <a:pt x="26669" y="0"/>
                  </a:lnTo>
                  <a:lnTo>
                    <a:pt x="2285" y="0"/>
                  </a:lnTo>
                  <a:lnTo>
                    <a:pt x="0" y="1524"/>
                  </a:lnTo>
                  <a:lnTo>
                    <a:pt x="0" y="29718"/>
                  </a:lnTo>
                  <a:lnTo>
                    <a:pt x="2285" y="31242"/>
                  </a:lnTo>
                  <a:lnTo>
                    <a:pt x="26669" y="31242"/>
                  </a:lnTo>
                  <a:lnTo>
                    <a:pt x="28955" y="29718"/>
                  </a:lnTo>
                  <a:close/>
                </a:path>
              </a:pathLst>
            </a:custGeom>
            <a:solidFill>
              <a:srgbClr val="8C8C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77" name="object 23077"/>
            <p:cNvSpPr/>
            <p:nvPr/>
          </p:nvSpPr>
          <p:spPr>
            <a:xfrm>
              <a:off x="9511639" y="8345424"/>
              <a:ext cx="28575" cy="30480"/>
            </a:xfrm>
            <a:custGeom>
              <a:avLst/>
              <a:gdLst/>
              <a:ahLst/>
              <a:cxnLst/>
              <a:rect l="l" t="t" r="r" b="b"/>
              <a:pathLst>
                <a:path w="28575" h="30479">
                  <a:moveTo>
                    <a:pt x="28194" y="2285"/>
                  </a:moveTo>
                  <a:lnTo>
                    <a:pt x="28194" y="761"/>
                  </a:lnTo>
                  <a:lnTo>
                    <a:pt x="25908" y="0"/>
                  </a:lnTo>
                  <a:lnTo>
                    <a:pt x="23622" y="0"/>
                  </a:lnTo>
                  <a:lnTo>
                    <a:pt x="3810" y="0"/>
                  </a:lnTo>
                  <a:lnTo>
                    <a:pt x="1524" y="0"/>
                  </a:lnTo>
                  <a:lnTo>
                    <a:pt x="0" y="761"/>
                  </a:lnTo>
                  <a:lnTo>
                    <a:pt x="0" y="2285"/>
                  </a:lnTo>
                  <a:lnTo>
                    <a:pt x="0" y="27431"/>
                  </a:lnTo>
                  <a:lnTo>
                    <a:pt x="0" y="28955"/>
                  </a:lnTo>
                  <a:lnTo>
                    <a:pt x="1524" y="30479"/>
                  </a:lnTo>
                  <a:lnTo>
                    <a:pt x="3810" y="30479"/>
                  </a:lnTo>
                  <a:lnTo>
                    <a:pt x="23622" y="30479"/>
                  </a:lnTo>
                  <a:lnTo>
                    <a:pt x="25908" y="30479"/>
                  </a:lnTo>
                  <a:lnTo>
                    <a:pt x="28194" y="28955"/>
                  </a:lnTo>
                  <a:lnTo>
                    <a:pt x="28194" y="27431"/>
                  </a:lnTo>
                  <a:lnTo>
                    <a:pt x="28194" y="2285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78" name="object 23078"/>
            <p:cNvSpPr/>
            <p:nvPr/>
          </p:nvSpPr>
          <p:spPr>
            <a:xfrm>
              <a:off x="9511639" y="8369046"/>
              <a:ext cx="28575" cy="0"/>
            </a:xfrm>
            <a:custGeom>
              <a:avLst/>
              <a:gdLst/>
              <a:ahLst/>
              <a:cxnLst/>
              <a:rect l="l" t="t" r="r" b="b"/>
              <a:pathLst>
                <a:path w="28575">
                  <a:moveTo>
                    <a:pt x="0" y="0"/>
                  </a:moveTo>
                  <a:lnTo>
                    <a:pt x="28194" y="0"/>
                  </a:lnTo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79" name="object 23079"/>
            <p:cNvSpPr/>
            <p:nvPr/>
          </p:nvSpPr>
          <p:spPr>
            <a:xfrm>
              <a:off x="9511639" y="8342376"/>
              <a:ext cx="28575" cy="32384"/>
            </a:xfrm>
            <a:custGeom>
              <a:avLst/>
              <a:gdLst/>
              <a:ahLst/>
              <a:cxnLst/>
              <a:rect l="l" t="t" r="r" b="b"/>
              <a:pathLst>
                <a:path w="28575" h="32384">
                  <a:moveTo>
                    <a:pt x="28194" y="2285"/>
                  </a:moveTo>
                  <a:lnTo>
                    <a:pt x="28194" y="761"/>
                  </a:lnTo>
                  <a:lnTo>
                    <a:pt x="25908" y="0"/>
                  </a:lnTo>
                  <a:lnTo>
                    <a:pt x="23622" y="0"/>
                  </a:lnTo>
                  <a:lnTo>
                    <a:pt x="3810" y="0"/>
                  </a:lnTo>
                  <a:lnTo>
                    <a:pt x="1524" y="0"/>
                  </a:lnTo>
                  <a:lnTo>
                    <a:pt x="0" y="761"/>
                  </a:lnTo>
                  <a:lnTo>
                    <a:pt x="0" y="2285"/>
                  </a:lnTo>
                  <a:lnTo>
                    <a:pt x="0" y="28955"/>
                  </a:lnTo>
                  <a:lnTo>
                    <a:pt x="0" y="30479"/>
                  </a:lnTo>
                  <a:lnTo>
                    <a:pt x="1524" y="32003"/>
                  </a:lnTo>
                  <a:lnTo>
                    <a:pt x="3810" y="32003"/>
                  </a:lnTo>
                  <a:lnTo>
                    <a:pt x="23622" y="32003"/>
                  </a:lnTo>
                  <a:lnTo>
                    <a:pt x="25908" y="32003"/>
                  </a:lnTo>
                  <a:lnTo>
                    <a:pt x="28194" y="30479"/>
                  </a:lnTo>
                  <a:lnTo>
                    <a:pt x="28194" y="28955"/>
                  </a:lnTo>
                  <a:lnTo>
                    <a:pt x="28194" y="2285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80" name="object 23080"/>
            <p:cNvSpPr/>
            <p:nvPr/>
          </p:nvSpPr>
          <p:spPr>
            <a:xfrm>
              <a:off x="9540595" y="8340852"/>
              <a:ext cx="33020" cy="37465"/>
            </a:xfrm>
            <a:custGeom>
              <a:avLst/>
              <a:gdLst/>
              <a:ahLst/>
              <a:cxnLst/>
              <a:rect l="l" t="t" r="r" b="b"/>
              <a:pathLst>
                <a:path w="33020" h="37465">
                  <a:moveTo>
                    <a:pt x="32766" y="35814"/>
                  </a:moveTo>
                  <a:lnTo>
                    <a:pt x="32766" y="3810"/>
                  </a:lnTo>
                  <a:lnTo>
                    <a:pt x="32766" y="1524"/>
                  </a:lnTo>
                  <a:lnTo>
                    <a:pt x="30480" y="0"/>
                  </a:lnTo>
                  <a:lnTo>
                    <a:pt x="2286" y="0"/>
                  </a:lnTo>
                  <a:lnTo>
                    <a:pt x="0" y="1524"/>
                  </a:lnTo>
                  <a:lnTo>
                    <a:pt x="0" y="35814"/>
                  </a:lnTo>
                  <a:lnTo>
                    <a:pt x="2286" y="37338"/>
                  </a:lnTo>
                  <a:lnTo>
                    <a:pt x="30480" y="37338"/>
                  </a:lnTo>
                  <a:lnTo>
                    <a:pt x="32766" y="35814"/>
                  </a:lnTo>
                  <a:close/>
                </a:path>
              </a:pathLst>
            </a:custGeom>
            <a:solidFill>
              <a:srgbClr val="EEEE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81" name="object 23081"/>
            <p:cNvSpPr/>
            <p:nvPr/>
          </p:nvSpPr>
          <p:spPr>
            <a:xfrm>
              <a:off x="9541357" y="8341614"/>
              <a:ext cx="32384" cy="36830"/>
            </a:xfrm>
            <a:custGeom>
              <a:avLst/>
              <a:gdLst/>
              <a:ahLst/>
              <a:cxnLst/>
              <a:rect l="l" t="t" r="r" b="b"/>
              <a:pathLst>
                <a:path w="32384" h="36829">
                  <a:moveTo>
                    <a:pt x="32003" y="3048"/>
                  </a:moveTo>
                  <a:lnTo>
                    <a:pt x="32003" y="1524"/>
                  </a:lnTo>
                  <a:lnTo>
                    <a:pt x="29717" y="0"/>
                  </a:lnTo>
                  <a:lnTo>
                    <a:pt x="26669" y="0"/>
                  </a:lnTo>
                  <a:lnTo>
                    <a:pt x="4571" y="0"/>
                  </a:lnTo>
                  <a:lnTo>
                    <a:pt x="2285" y="0"/>
                  </a:lnTo>
                  <a:lnTo>
                    <a:pt x="0" y="1524"/>
                  </a:lnTo>
                  <a:lnTo>
                    <a:pt x="0" y="3048"/>
                  </a:lnTo>
                  <a:lnTo>
                    <a:pt x="0" y="32766"/>
                  </a:lnTo>
                  <a:lnTo>
                    <a:pt x="0" y="35052"/>
                  </a:lnTo>
                  <a:lnTo>
                    <a:pt x="2285" y="36576"/>
                  </a:lnTo>
                  <a:lnTo>
                    <a:pt x="4571" y="36576"/>
                  </a:lnTo>
                  <a:lnTo>
                    <a:pt x="26669" y="36576"/>
                  </a:lnTo>
                  <a:lnTo>
                    <a:pt x="29717" y="36576"/>
                  </a:lnTo>
                  <a:lnTo>
                    <a:pt x="32003" y="35052"/>
                  </a:lnTo>
                  <a:lnTo>
                    <a:pt x="32003" y="32766"/>
                  </a:lnTo>
                  <a:lnTo>
                    <a:pt x="32003" y="3048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82" name="object 23082"/>
            <p:cNvSpPr/>
            <p:nvPr/>
          </p:nvSpPr>
          <p:spPr>
            <a:xfrm>
              <a:off x="9542881" y="8343138"/>
              <a:ext cx="29209" cy="33020"/>
            </a:xfrm>
            <a:custGeom>
              <a:avLst/>
              <a:gdLst/>
              <a:ahLst/>
              <a:cxnLst/>
              <a:rect l="l" t="t" r="r" b="b"/>
              <a:pathLst>
                <a:path w="29209" h="33020">
                  <a:moveTo>
                    <a:pt x="28955" y="31242"/>
                  </a:moveTo>
                  <a:lnTo>
                    <a:pt x="28955" y="3048"/>
                  </a:lnTo>
                  <a:lnTo>
                    <a:pt x="28955" y="1524"/>
                  </a:lnTo>
                  <a:lnTo>
                    <a:pt x="26669" y="0"/>
                  </a:lnTo>
                  <a:lnTo>
                    <a:pt x="2285" y="0"/>
                  </a:lnTo>
                  <a:lnTo>
                    <a:pt x="0" y="1524"/>
                  </a:lnTo>
                  <a:lnTo>
                    <a:pt x="0" y="31242"/>
                  </a:lnTo>
                  <a:lnTo>
                    <a:pt x="2285" y="32766"/>
                  </a:lnTo>
                  <a:lnTo>
                    <a:pt x="26669" y="32766"/>
                  </a:lnTo>
                  <a:lnTo>
                    <a:pt x="28955" y="31242"/>
                  </a:lnTo>
                  <a:close/>
                </a:path>
              </a:pathLst>
            </a:custGeom>
            <a:solidFill>
              <a:srgbClr val="EEEE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83" name="object 23083"/>
            <p:cNvSpPr/>
            <p:nvPr/>
          </p:nvSpPr>
          <p:spPr>
            <a:xfrm>
              <a:off x="9543643" y="8343900"/>
              <a:ext cx="28575" cy="32384"/>
            </a:xfrm>
            <a:custGeom>
              <a:avLst/>
              <a:gdLst/>
              <a:ahLst/>
              <a:cxnLst/>
              <a:rect l="l" t="t" r="r" b="b"/>
              <a:pathLst>
                <a:path w="28575" h="32384">
                  <a:moveTo>
                    <a:pt x="28194" y="2286"/>
                  </a:moveTo>
                  <a:lnTo>
                    <a:pt x="28194" y="762"/>
                  </a:lnTo>
                  <a:lnTo>
                    <a:pt x="25908" y="0"/>
                  </a:lnTo>
                  <a:lnTo>
                    <a:pt x="23622" y="0"/>
                  </a:lnTo>
                  <a:lnTo>
                    <a:pt x="3810" y="0"/>
                  </a:lnTo>
                  <a:lnTo>
                    <a:pt x="1524" y="0"/>
                  </a:lnTo>
                  <a:lnTo>
                    <a:pt x="0" y="762"/>
                  </a:lnTo>
                  <a:lnTo>
                    <a:pt x="0" y="2286"/>
                  </a:lnTo>
                  <a:lnTo>
                    <a:pt x="0" y="28956"/>
                  </a:lnTo>
                  <a:lnTo>
                    <a:pt x="0" y="30480"/>
                  </a:lnTo>
                  <a:lnTo>
                    <a:pt x="1524" y="32004"/>
                  </a:lnTo>
                  <a:lnTo>
                    <a:pt x="3810" y="32004"/>
                  </a:lnTo>
                  <a:lnTo>
                    <a:pt x="23622" y="32004"/>
                  </a:lnTo>
                  <a:lnTo>
                    <a:pt x="25908" y="32004"/>
                  </a:lnTo>
                  <a:lnTo>
                    <a:pt x="28194" y="30480"/>
                  </a:lnTo>
                  <a:lnTo>
                    <a:pt x="28194" y="28956"/>
                  </a:lnTo>
                  <a:lnTo>
                    <a:pt x="28194" y="2286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84" name="object 23084"/>
            <p:cNvSpPr/>
            <p:nvPr/>
          </p:nvSpPr>
          <p:spPr>
            <a:xfrm>
              <a:off x="9542881" y="8344662"/>
              <a:ext cx="29209" cy="31750"/>
            </a:xfrm>
            <a:custGeom>
              <a:avLst/>
              <a:gdLst/>
              <a:ahLst/>
              <a:cxnLst/>
              <a:rect l="l" t="t" r="r" b="b"/>
              <a:pathLst>
                <a:path w="29209" h="31750">
                  <a:moveTo>
                    <a:pt x="28955" y="29718"/>
                  </a:moveTo>
                  <a:lnTo>
                    <a:pt x="28955" y="3048"/>
                  </a:lnTo>
                  <a:lnTo>
                    <a:pt x="28955" y="1524"/>
                  </a:lnTo>
                  <a:lnTo>
                    <a:pt x="26669" y="0"/>
                  </a:lnTo>
                  <a:lnTo>
                    <a:pt x="2285" y="0"/>
                  </a:lnTo>
                  <a:lnTo>
                    <a:pt x="0" y="1524"/>
                  </a:lnTo>
                  <a:lnTo>
                    <a:pt x="0" y="29718"/>
                  </a:lnTo>
                  <a:lnTo>
                    <a:pt x="2285" y="31242"/>
                  </a:lnTo>
                  <a:lnTo>
                    <a:pt x="26669" y="31242"/>
                  </a:lnTo>
                  <a:lnTo>
                    <a:pt x="28955" y="29718"/>
                  </a:lnTo>
                  <a:close/>
                </a:path>
              </a:pathLst>
            </a:custGeom>
            <a:solidFill>
              <a:srgbClr val="8C8C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85" name="object 23085"/>
            <p:cNvSpPr/>
            <p:nvPr/>
          </p:nvSpPr>
          <p:spPr>
            <a:xfrm>
              <a:off x="9543643" y="8345424"/>
              <a:ext cx="28575" cy="30480"/>
            </a:xfrm>
            <a:custGeom>
              <a:avLst/>
              <a:gdLst/>
              <a:ahLst/>
              <a:cxnLst/>
              <a:rect l="l" t="t" r="r" b="b"/>
              <a:pathLst>
                <a:path w="28575" h="30479">
                  <a:moveTo>
                    <a:pt x="28194" y="2285"/>
                  </a:moveTo>
                  <a:lnTo>
                    <a:pt x="28194" y="761"/>
                  </a:lnTo>
                  <a:lnTo>
                    <a:pt x="25908" y="0"/>
                  </a:lnTo>
                  <a:lnTo>
                    <a:pt x="23622" y="0"/>
                  </a:lnTo>
                  <a:lnTo>
                    <a:pt x="3810" y="0"/>
                  </a:lnTo>
                  <a:lnTo>
                    <a:pt x="1524" y="0"/>
                  </a:lnTo>
                  <a:lnTo>
                    <a:pt x="0" y="761"/>
                  </a:lnTo>
                  <a:lnTo>
                    <a:pt x="0" y="2285"/>
                  </a:lnTo>
                  <a:lnTo>
                    <a:pt x="0" y="27431"/>
                  </a:lnTo>
                  <a:lnTo>
                    <a:pt x="0" y="28955"/>
                  </a:lnTo>
                  <a:lnTo>
                    <a:pt x="1524" y="30479"/>
                  </a:lnTo>
                  <a:lnTo>
                    <a:pt x="3810" y="30479"/>
                  </a:lnTo>
                  <a:lnTo>
                    <a:pt x="23622" y="30479"/>
                  </a:lnTo>
                  <a:lnTo>
                    <a:pt x="25908" y="30479"/>
                  </a:lnTo>
                  <a:lnTo>
                    <a:pt x="28194" y="28955"/>
                  </a:lnTo>
                  <a:lnTo>
                    <a:pt x="28194" y="27431"/>
                  </a:lnTo>
                  <a:lnTo>
                    <a:pt x="28194" y="2285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86" name="object 23086"/>
            <p:cNvSpPr/>
            <p:nvPr/>
          </p:nvSpPr>
          <p:spPr>
            <a:xfrm>
              <a:off x="9543643" y="8369046"/>
              <a:ext cx="28575" cy="0"/>
            </a:xfrm>
            <a:custGeom>
              <a:avLst/>
              <a:gdLst/>
              <a:ahLst/>
              <a:cxnLst/>
              <a:rect l="l" t="t" r="r" b="b"/>
              <a:pathLst>
                <a:path w="28575">
                  <a:moveTo>
                    <a:pt x="0" y="0"/>
                  </a:moveTo>
                  <a:lnTo>
                    <a:pt x="28194" y="0"/>
                  </a:lnTo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87" name="object 23087"/>
            <p:cNvSpPr/>
            <p:nvPr/>
          </p:nvSpPr>
          <p:spPr>
            <a:xfrm>
              <a:off x="9543643" y="8342376"/>
              <a:ext cx="28575" cy="32384"/>
            </a:xfrm>
            <a:custGeom>
              <a:avLst/>
              <a:gdLst/>
              <a:ahLst/>
              <a:cxnLst/>
              <a:rect l="l" t="t" r="r" b="b"/>
              <a:pathLst>
                <a:path w="28575" h="32384">
                  <a:moveTo>
                    <a:pt x="28194" y="2285"/>
                  </a:moveTo>
                  <a:lnTo>
                    <a:pt x="28194" y="761"/>
                  </a:lnTo>
                  <a:lnTo>
                    <a:pt x="25908" y="0"/>
                  </a:lnTo>
                  <a:lnTo>
                    <a:pt x="23622" y="0"/>
                  </a:lnTo>
                  <a:lnTo>
                    <a:pt x="3810" y="0"/>
                  </a:lnTo>
                  <a:lnTo>
                    <a:pt x="1524" y="0"/>
                  </a:lnTo>
                  <a:lnTo>
                    <a:pt x="0" y="761"/>
                  </a:lnTo>
                  <a:lnTo>
                    <a:pt x="0" y="2285"/>
                  </a:lnTo>
                  <a:lnTo>
                    <a:pt x="0" y="28955"/>
                  </a:lnTo>
                  <a:lnTo>
                    <a:pt x="0" y="30479"/>
                  </a:lnTo>
                  <a:lnTo>
                    <a:pt x="1524" y="32003"/>
                  </a:lnTo>
                  <a:lnTo>
                    <a:pt x="3810" y="32003"/>
                  </a:lnTo>
                  <a:lnTo>
                    <a:pt x="23622" y="32003"/>
                  </a:lnTo>
                  <a:lnTo>
                    <a:pt x="25908" y="32003"/>
                  </a:lnTo>
                  <a:lnTo>
                    <a:pt x="28194" y="30479"/>
                  </a:lnTo>
                  <a:lnTo>
                    <a:pt x="28194" y="28955"/>
                  </a:lnTo>
                  <a:lnTo>
                    <a:pt x="28194" y="2285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88" name="object 23088"/>
            <p:cNvSpPr/>
            <p:nvPr/>
          </p:nvSpPr>
          <p:spPr>
            <a:xfrm>
              <a:off x="9445345" y="8340852"/>
              <a:ext cx="32384" cy="37465"/>
            </a:xfrm>
            <a:custGeom>
              <a:avLst/>
              <a:gdLst/>
              <a:ahLst/>
              <a:cxnLst/>
              <a:rect l="l" t="t" r="r" b="b"/>
              <a:pathLst>
                <a:path w="32384" h="37465">
                  <a:moveTo>
                    <a:pt x="32003" y="35814"/>
                  </a:moveTo>
                  <a:lnTo>
                    <a:pt x="32003" y="3810"/>
                  </a:lnTo>
                  <a:lnTo>
                    <a:pt x="32003" y="1524"/>
                  </a:lnTo>
                  <a:lnTo>
                    <a:pt x="29717" y="0"/>
                  </a:lnTo>
                  <a:lnTo>
                    <a:pt x="2285" y="0"/>
                  </a:lnTo>
                  <a:lnTo>
                    <a:pt x="0" y="1524"/>
                  </a:lnTo>
                  <a:lnTo>
                    <a:pt x="0" y="35814"/>
                  </a:lnTo>
                  <a:lnTo>
                    <a:pt x="2285" y="37338"/>
                  </a:lnTo>
                  <a:lnTo>
                    <a:pt x="29717" y="37338"/>
                  </a:lnTo>
                  <a:lnTo>
                    <a:pt x="32003" y="35814"/>
                  </a:lnTo>
                  <a:close/>
                </a:path>
              </a:pathLst>
            </a:custGeom>
            <a:solidFill>
              <a:srgbClr val="EEEE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89" name="object 23089"/>
            <p:cNvSpPr/>
            <p:nvPr/>
          </p:nvSpPr>
          <p:spPr>
            <a:xfrm>
              <a:off x="9446107" y="8341614"/>
              <a:ext cx="31750" cy="36830"/>
            </a:xfrm>
            <a:custGeom>
              <a:avLst/>
              <a:gdLst/>
              <a:ahLst/>
              <a:cxnLst/>
              <a:rect l="l" t="t" r="r" b="b"/>
              <a:pathLst>
                <a:path w="31750" h="36829">
                  <a:moveTo>
                    <a:pt x="31242" y="3048"/>
                  </a:moveTo>
                  <a:lnTo>
                    <a:pt x="31242" y="1524"/>
                  </a:lnTo>
                  <a:lnTo>
                    <a:pt x="28956" y="0"/>
                  </a:lnTo>
                  <a:lnTo>
                    <a:pt x="25908" y="0"/>
                  </a:lnTo>
                  <a:lnTo>
                    <a:pt x="4572" y="0"/>
                  </a:lnTo>
                  <a:lnTo>
                    <a:pt x="2286" y="0"/>
                  </a:lnTo>
                  <a:lnTo>
                    <a:pt x="0" y="1524"/>
                  </a:lnTo>
                  <a:lnTo>
                    <a:pt x="0" y="3048"/>
                  </a:lnTo>
                  <a:lnTo>
                    <a:pt x="0" y="32766"/>
                  </a:lnTo>
                  <a:lnTo>
                    <a:pt x="0" y="35052"/>
                  </a:lnTo>
                  <a:lnTo>
                    <a:pt x="2286" y="36576"/>
                  </a:lnTo>
                  <a:lnTo>
                    <a:pt x="4572" y="36576"/>
                  </a:lnTo>
                  <a:lnTo>
                    <a:pt x="25908" y="36576"/>
                  </a:lnTo>
                  <a:lnTo>
                    <a:pt x="28956" y="36576"/>
                  </a:lnTo>
                  <a:lnTo>
                    <a:pt x="31242" y="35052"/>
                  </a:lnTo>
                  <a:lnTo>
                    <a:pt x="31242" y="32766"/>
                  </a:lnTo>
                  <a:lnTo>
                    <a:pt x="31242" y="3048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90" name="object 23090"/>
            <p:cNvSpPr/>
            <p:nvPr/>
          </p:nvSpPr>
          <p:spPr>
            <a:xfrm>
              <a:off x="9446869" y="8343138"/>
              <a:ext cx="29209" cy="33020"/>
            </a:xfrm>
            <a:custGeom>
              <a:avLst/>
              <a:gdLst/>
              <a:ahLst/>
              <a:cxnLst/>
              <a:rect l="l" t="t" r="r" b="b"/>
              <a:pathLst>
                <a:path w="29209" h="33020">
                  <a:moveTo>
                    <a:pt x="28955" y="31242"/>
                  </a:moveTo>
                  <a:lnTo>
                    <a:pt x="28955" y="3048"/>
                  </a:lnTo>
                  <a:lnTo>
                    <a:pt x="28955" y="1524"/>
                  </a:lnTo>
                  <a:lnTo>
                    <a:pt x="26669" y="0"/>
                  </a:lnTo>
                  <a:lnTo>
                    <a:pt x="2285" y="0"/>
                  </a:lnTo>
                  <a:lnTo>
                    <a:pt x="0" y="1524"/>
                  </a:lnTo>
                  <a:lnTo>
                    <a:pt x="0" y="31242"/>
                  </a:lnTo>
                  <a:lnTo>
                    <a:pt x="2285" y="32766"/>
                  </a:lnTo>
                  <a:lnTo>
                    <a:pt x="26669" y="32766"/>
                  </a:lnTo>
                  <a:lnTo>
                    <a:pt x="28955" y="31242"/>
                  </a:lnTo>
                  <a:close/>
                </a:path>
              </a:pathLst>
            </a:custGeom>
            <a:solidFill>
              <a:srgbClr val="EEEE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91" name="object 23091"/>
            <p:cNvSpPr/>
            <p:nvPr/>
          </p:nvSpPr>
          <p:spPr>
            <a:xfrm>
              <a:off x="9447631" y="8343900"/>
              <a:ext cx="28575" cy="32384"/>
            </a:xfrm>
            <a:custGeom>
              <a:avLst/>
              <a:gdLst/>
              <a:ahLst/>
              <a:cxnLst/>
              <a:rect l="l" t="t" r="r" b="b"/>
              <a:pathLst>
                <a:path w="28575" h="32384">
                  <a:moveTo>
                    <a:pt x="28194" y="2286"/>
                  </a:moveTo>
                  <a:lnTo>
                    <a:pt x="28194" y="762"/>
                  </a:lnTo>
                  <a:lnTo>
                    <a:pt x="25908" y="0"/>
                  </a:lnTo>
                  <a:lnTo>
                    <a:pt x="23622" y="0"/>
                  </a:lnTo>
                  <a:lnTo>
                    <a:pt x="3810" y="0"/>
                  </a:lnTo>
                  <a:lnTo>
                    <a:pt x="1524" y="0"/>
                  </a:lnTo>
                  <a:lnTo>
                    <a:pt x="0" y="762"/>
                  </a:lnTo>
                  <a:lnTo>
                    <a:pt x="0" y="2286"/>
                  </a:lnTo>
                  <a:lnTo>
                    <a:pt x="0" y="28956"/>
                  </a:lnTo>
                  <a:lnTo>
                    <a:pt x="0" y="30480"/>
                  </a:lnTo>
                  <a:lnTo>
                    <a:pt x="1524" y="32004"/>
                  </a:lnTo>
                  <a:lnTo>
                    <a:pt x="3810" y="32004"/>
                  </a:lnTo>
                  <a:lnTo>
                    <a:pt x="23622" y="32004"/>
                  </a:lnTo>
                  <a:lnTo>
                    <a:pt x="25908" y="32004"/>
                  </a:lnTo>
                  <a:lnTo>
                    <a:pt x="28194" y="30480"/>
                  </a:lnTo>
                  <a:lnTo>
                    <a:pt x="28194" y="28956"/>
                  </a:lnTo>
                  <a:lnTo>
                    <a:pt x="28194" y="2286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92" name="object 23092"/>
            <p:cNvSpPr/>
            <p:nvPr/>
          </p:nvSpPr>
          <p:spPr>
            <a:xfrm>
              <a:off x="9446869" y="8344662"/>
              <a:ext cx="29209" cy="31750"/>
            </a:xfrm>
            <a:custGeom>
              <a:avLst/>
              <a:gdLst/>
              <a:ahLst/>
              <a:cxnLst/>
              <a:rect l="l" t="t" r="r" b="b"/>
              <a:pathLst>
                <a:path w="29209" h="31750">
                  <a:moveTo>
                    <a:pt x="28955" y="29718"/>
                  </a:moveTo>
                  <a:lnTo>
                    <a:pt x="28955" y="3048"/>
                  </a:lnTo>
                  <a:lnTo>
                    <a:pt x="28955" y="1524"/>
                  </a:lnTo>
                  <a:lnTo>
                    <a:pt x="26669" y="0"/>
                  </a:lnTo>
                  <a:lnTo>
                    <a:pt x="2285" y="0"/>
                  </a:lnTo>
                  <a:lnTo>
                    <a:pt x="0" y="1524"/>
                  </a:lnTo>
                  <a:lnTo>
                    <a:pt x="0" y="29718"/>
                  </a:lnTo>
                  <a:lnTo>
                    <a:pt x="2285" y="31242"/>
                  </a:lnTo>
                  <a:lnTo>
                    <a:pt x="26669" y="31242"/>
                  </a:lnTo>
                  <a:lnTo>
                    <a:pt x="28955" y="29718"/>
                  </a:lnTo>
                  <a:close/>
                </a:path>
              </a:pathLst>
            </a:custGeom>
            <a:solidFill>
              <a:srgbClr val="8C8C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93" name="object 23093"/>
            <p:cNvSpPr/>
            <p:nvPr/>
          </p:nvSpPr>
          <p:spPr>
            <a:xfrm>
              <a:off x="9447631" y="8345424"/>
              <a:ext cx="28575" cy="30480"/>
            </a:xfrm>
            <a:custGeom>
              <a:avLst/>
              <a:gdLst/>
              <a:ahLst/>
              <a:cxnLst/>
              <a:rect l="l" t="t" r="r" b="b"/>
              <a:pathLst>
                <a:path w="28575" h="30479">
                  <a:moveTo>
                    <a:pt x="28194" y="2285"/>
                  </a:moveTo>
                  <a:lnTo>
                    <a:pt x="28194" y="761"/>
                  </a:lnTo>
                  <a:lnTo>
                    <a:pt x="25908" y="0"/>
                  </a:lnTo>
                  <a:lnTo>
                    <a:pt x="23622" y="0"/>
                  </a:lnTo>
                  <a:lnTo>
                    <a:pt x="3810" y="0"/>
                  </a:lnTo>
                  <a:lnTo>
                    <a:pt x="1524" y="0"/>
                  </a:lnTo>
                  <a:lnTo>
                    <a:pt x="0" y="761"/>
                  </a:lnTo>
                  <a:lnTo>
                    <a:pt x="0" y="2285"/>
                  </a:lnTo>
                  <a:lnTo>
                    <a:pt x="0" y="27431"/>
                  </a:lnTo>
                  <a:lnTo>
                    <a:pt x="0" y="28955"/>
                  </a:lnTo>
                  <a:lnTo>
                    <a:pt x="1524" y="30479"/>
                  </a:lnTo>
                  <a:lnTo>
                    <a:pt x="3810" y="30479"/>
                  </a:lnTo>
                  <a:lnTo>
                    <a:pt x="23622" y="30479"/>
                  </a:lnTo>
                  <a:lnTo>
                    <a:pt x="25908" y="30479"/>
                  </a:lnTo>
                  <a:lnTo>
                    <a:pt x="28194" y="28955"/>
                  </a:lnTo>
                  <a:lnTo>
                    <a:pt x="28194" y="27431"/>
                  </a:lnTo>
                  <a:lnTo>
                    <a:pt x="28194" y="2285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94" name="object 23094"/>
            <p:cNvSpPr/>
            <p:nvPr/>
          </p:nvSpPr>
          <p:spPr>
            <a:xfrm>
              <a:off x="9447631" y="8369046"/>
              <a:ext cx="28575" cy="0"/>
            </a:xfrm>
            <a:custGeom>
              <a:avLst/>
              <a:gdLst/>
              <a:ahLst/>
              <a:cxnLst/>
              <a:rect l="l" t="t" r="r" b="b"/>
              <a:pathLst>
                <a:path w="28575">
                  <a:moveTo>
                    <a:pt x="0" y="0"/>
                  </a:moveTo>
                  <a:lnTo>
                    <a:pt x="28194" y="0"/>
                  </a:lnTo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95" name="object 23095"/>
            <p:cNvSpPr/>
            <p:nvPr/>
          </p:nvSpPr>
          <p:spPr>
            <a:xfrm>
              <a:off x="9447631" y="8342376"/>
              <a:ext cx="28575" cy="32384"/>
            </a:xfrm>
            <a:custGeom>
              <a:avLst/>
              <a:gdLst/>
              <a:ahLst/>
              <a:cxnLst/>
              <a:rect l="l" t="t" r="r" b="b"/>
              <a:pathLst>
                <a:path w="28575" h="32384">
                  <a:moveTo>
                    <a:pt x="28194" y="2285"/>
                  </a:moveTo>
                  <a:lnTo>
                    <a:pt x="28194" y="761"/>
                  </a:lnTo>
                  <a:lnTo>
                    <a:pt x="25908" y="0"/>
                  </a:lnTo>
                  <a:lnTo>
                    <a:pt x="23622" y="0"/>
                  </a:lnTo>
                  <a:lnTo>
                    <a:pt x="3810" y="0"/>
                  </a:lnTo>
                  <a:lnTo>
                    <a:pt x="1524" y="0"/>
                  </a:lnTo>
                  <a:lnTo>
                    <a:pt x="0" y="761"/>
                  </a:lnTo>
                  <a:lnTo>
                    <a:pt x="0" y="2285"/>
                  </a:lnTo>
                  <a:lnTo>
                    <a:pt x="0" y="28955"/>
                  </a:lnTo>
                  <a:lnTo>
                    <a:pt x="0" y="30479"/>
                  </a:lnTo>
                  <a:lnTo>
                    <a:pt x="1524" y="32003"/>
                  </a:lnTo>
                  <a:lnTo>
                    <a:pt x="3810" y="32003"/>
                  </a:lnTo>
                  <a:lnTo>
                    <a:pt x="23622" y="32003"/>
                  </a:lnTo>
                  <a:lnTo>
                    <a:pt x="25908" y="32003"/>
                  </a:lnTo>
                  <a:lnTo>
                    <a:pt x="28194" y="30479"/>
                  </a:lnTo>
                  <a:lnTo>
                    <a:pt x="28194" y="28955"/>
                  </a:lnTo>
                  <a:lnTo>
                    <a:pt x="28194" y="2285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96" name="object 23096"/>
            <p:cNvSpPr/>
            <p:nvPr/>
          </p:nvSpPr>
          <p:spPr>
            <a:xfrm>
              <a:off x="9476587" y="8340852"/>
              <a:ext cx="33020" cy="37465"/>
            </a:xfrm>
            <a:custGeom>
              <a:avLst/>
              <a:gdLst/>
              <a:ahLst/>
              <a:cxnLst/>
              <a:rect l="l" t="t" r="r" b="b"/>
              <a:pathLst>
                <a:path w="33020" h="37465">
                  <a:moveTo>
                    <a:pt x="32766" y="35814"/>
                  </a:moveTo>
                  <a:lnTo>
                    <a:pt x="32766" y="3810"/>
                  </a:lnTo>
                  <a:lnTo>
                    <a:pt x="32766" y="1524"/>
                  </a:lnTo>
                  <a:lnTo>
                    <a:pt x="30480" y="0"/>
                  </a:lnTo>
                  <a:lnTo>
                    <a:pt x="2286" y="0"/>
                  </a:lnTo>
                  <a:lnTo>
                    <a:pt x="0" y="1524"/>
                  </a:lnTo>
                  <a:lnTo>
                    <a:pt x="0" y="35814"/>
                  </a:lnTo>
                  <a:lnTo>
                    <a:pt x="2286" y="37338"/>
                  </a:lnTo>
                  <a:lnTo>
                    <a:pt x="30480" y="37338"/>
                  </a:lnTo>
                  <a:lnTo>
                    <a:pt x="32766" y="35814"/>
                  </a:lnTo>
                  <a:close/>
                </a:path>
              </a:pathLst>
            </a:custGeom>
            <a:solidFill>
              <a:srgbClr val="EEEE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97" name="object 23097"/>
            <p:cNvSpPr/>
            <p:nvPr/>
          </p:nvSpPr>
          <p:spPr>
            <a:xfrm>
              <a:off x="9477349" y="8341614"/>
              <a:ext cx="32384" cy="36830"/>
            </a:xfrm>
            <a:custGeom>
              <a:avLst/>
              <a:gdLst/>
              <a:ahLst/>
              <a:cxnLst/>
              <a:rect l="l" t="t" r="r" b="b"/>
              <a:pathLst>
                <a:path w="32384" h="36829">
                  <a:moveTo>
                    <a:pt x="32003" y="3048"/>
                  </a:moveTo>
                  <a:lnTo>
                    <a:pt x="32003" y="1524"/>
                  </a:lnTo>
                  <a:lnTo>
                    <a:pt x="29717" y="0"/>
                  </a:lnTo>
                  <a:lnTo>
                    <a:pt x="26669" y="0"/>
                  </a:lnTo>
                  <a:lnTo>
                    <a:pt x="4571" y="0"/>
                  </a:lnTo>
                  <a:lnTo>
                    <a:pt x="2285" y="0"/>
                  </a:lnTo>
                  <a:lnTo>
                    <a:pt x="0" y="1524"/>
                  </a:lnTo>
                  <a:lnTo>
                    <a:pt x="0" y="3048"/>
                  </a:lnTo>
                  <a:lnTo>
                    <a:pt x="0" y="32766"/>
                  </a:lnTo>
                  <a:lnTo>
                    <a:pt x="0" y="35052"/>
                  </a:lnTo>
                  <a:lnTo>
                    <a:pt x="2285" y="36576"/>
                  </a:lnTo>
                  <a:lnTo>
                    <a:pt x="4571" y="36576"/>
                  </a:lnTo>
                  <a:lnTo>
                    <a:pt x="26669" y="36576"/>
                  </a:lnTo>
                  <a:lnTo>
                    <a:pt x="29717" y="36576"/>
                  </a:lnTo>
                  <a:lnTo>
                    <a:pt x="32003" y="35052"/>
                  </a:lnTo>
                  <a:lnTo>
                    <a:pt x="32003" y="32766"/>
                  </a:lnTo>
                  <a:lnTo>
                    <a:pt x="32003" y="3048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98" name="object 23098"/>
            <p:cNvSpPr/>
            <p:nvPr/>
          </p:nvSpPr>
          <p:spPr>
            <a:xfrm>
              <a:off x="9478873" y="8343138"/>
              <a:ext cx="29209" cy="33020"/>
            </a:xfrm>
            <a:custGeom>
              <a:avLst/>
              <a:gdLst/>
              <a:ahLst/>
              <a:cxnLst/>
              <a:rect l="l" t="t" r="r" b="b"/>
              <a:pathLst>
                <a:path w="29209" h="33020">
                  <a:moveTo>
                    <a:pt x="28955" y="31242"/>
                  </a:moveTo>
                  <a:lnTo>
                    <a:pt x="28955" y="3048"/>
                  </a:lnTo>
                  <a:lnTo>
                    <a:pt x="28955" y="1524"/>
                  </a:lnTo>
                  <a:lnTo>
                    <a:pt x="26669" y="0"/>
                  </a:lnTo>
                  <a:lnTo>
                    <a:pt x="2285" y="0"/>
                  </a:lnTo>
                  <a:lnTo>
                    <a:pt x="0" y="1524"/>
                  </a:lnTo>
                  <a:lnTo>
                    <a:pt x="0" y="31242"/>
                  </a:lnTo>
                  <a:lnTo>
                    <a:pt x="2285" y="32766"/>
                  </a:lnTo>
                  <a:lnTo>
                    <a:pt x="26669" y="32766"/>
                  </a:lnTo>
                  <a:lnTo>
                    <a:pt x="28955" y="31242"/>
                  </a:lnTo>
                  <a:close/>
                </a:path>
              </a:pathLst>
            </a:custGeom>
            <a:solidFill>
              <a:srgbClr val="EEEE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99" name="object 23099"/>
            <p:cNvSpPr/>
            <p:nvPr/>
          </p:nvSpPr>
          <p:spPr>
            <a:xfrm>
              <a:off x="9479635" y="8343900"/>
              <a:ext cx="28575" cy="32384"/>
            </a:xfrm>
            <a:custGeom>
              <a:avLst/>
              <a:gdLst/>
              <a:ahLst/>
              <a:cxnLst/>
              <a:rect l="l" t="t" r="r" b="b"/>
              <a:pathLst>
                <a:path w="28575" h="32384">
                  <a:moveTo>
                    <a:pt x="28194" y="2286"/>
                  </a:moveTo>
                  <a:lnTo>
                    <a:pt x="28194" y="762"/>
                  </a:lnTo>
                  <a:lnTo>
                    <a:pt x="25908" y="0"/>
                  </a:lnTo>
                  <a:lnTo>
                    <a:pt x="23622" y="0"/>
                  </a:lnTo>
                  <a:lnTo>
                    <a:pt x="3810" y="0"/>
                  </a:lnTo>
                  <a:lnTo>
                    <a:pt x="1524" y="0"/>
                  </a:lnTo>
                  <a:lnTo>
                    <a:pt x="0" y="762"/>
                  </a:lnTo>
                  <a:lnTo>
                    <a:pt x="0" y="2286"/>
                  </a:lnTo>
                  <a:lnTo>
                    <a:pt x="0" y="28956"/>
                  </a:lnTo>
                  <a:lnTo>
                    <a:pt x="0" y="30480"/>
                  </a:lnTo>
                  <a:lnTo>
                    <a:pt x="1524" y="32004"/>
                  </a:lnTo>
                  <a:lnTo>
                    <a:pt x="3810" y="32004"/>
                  </a:lnTo>
                  <a:lnTo>
                    <a:pt x="23622" y="32004"/>
                  </a:lnTo>
                  <a:lnTo>
                    <a:pt x="25908" y="32004"/>
                  </a:lnTo>
                  <a:lnTo>
                    <a:pt x="28194" y="30480"/>
                  </a:lnTo>
                  <a:lnTo>
                    <a:pt x="28194" y="28956"/>
                  </a:lnTo>
                  <a:lnTo>
                    <a:pt x="28194" y="2286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00" name="object 23100"/>
            <p:cNvSpPr/>
            <p:nvPr/>
          </p:nvSpPr>
          <p:spPr>
            <a:xfrm>
              <a:off x="9478873" y="8344662"/>
              <a:ext cx="29209" cy="31750"/>
            </a:xfrm>
            <a:custGeom>
              <a:avLst/>
              <a:gdLst/>
              <a:ahLst/>
              <a:cxnLst/>
              <a:rect l="l" t="t" r="r" b="b"/>
              <a:pathLst>
                <a:path w="29209" h="31750">
                  <a:moveTo>
                    <a:pt x="28955" y="29718"/>
                  </a:moveTo>
                  <a:lnTo>
                    <a:pt x="28955" y="3048"/>
                  </a:lnTo>
                  <a:lnTo>
                    <a:pt x="28955" y="1524"/>
                  </a:lnTo>
                  <a:lnTo>
                    <a:pt x="26669" y="0"/>
                  </a:lnTo>
                  <a:lnTo>
                    <a:pt x="2285" y="0"/>
                  </a:lnTo>
                  <a:lnTo>
                    <a:pt x="0" y="1524"/>
                  </a:lnTo>
                  <a:lnTo>
                    <a:pt x="0" y="29718"/>
                  </a:lnTo>
                  <a:lnTo>
                    <a:pt x="2285" y="31242"/>
                  </a:lnTo>
                  <a:lnTo>
                    <a:pt x="26669" y="31242"/>
                  </a:lnTo>
                  <a:lnTo>
                    <a:pt x="28955" y="29718"/>
                  </a:lnTo>
                  <a:close/>
                </a:path>
              </a:pathLst>
            </a:custGeom>
            <a:solidFill>
              <a:srgbClr val="8C8C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01" name="object 23101"/>
            <p:cNvSpPr/>
            <p:nvPr/>
          </p:nvSpPr>
          <p:spPr>
            <a:xfrm>
              <a:off x="9479635" y="8345424"/>
              <a:ext cx="28575" cy="30480"/>
            </a:xfrm>
            <a:custGeom>
              <a:avLst/>
              <a:gdLst/>
              <a:ahLst/>
              <a:cxnLst/>
              <a:rect l="l" t="t" r="r" b="b"/>
              <a:pathLst>
                <a:path w="28575" h="30479">
                  <a:moveTo>
                    <a:pt x="28194" y="2285"/>
                  </a:moveTo>
                  <a:lnTo>
                    <a:pt x="28194" y="761"/>
                  </a:lnTo>
                  <a:lnTo>
                    <a:pt x="25908" y="0"/>
                  </a:lnTo>
                  <a:lnTo>
                    <a:pt x="23622" y="0"/>
                  </a:lnTo>
                  <a:lnTo>
                    <a:pt x="3810" y="0"/>
                  </a:lnTo>
                  <a:lnTo>
                    <a:pt x="1524" y="0"/>
                  </a:lnTo>
                  <a:lnTo>
                    <a:pt x="0" y="761"/>
                  </a:lnTo>
                  <a:lnTo>
                    <a:pt x="0" y="2285"/>
                  </a:lnTo>
                  <a:lnTo>
                    <a:pt x="0" y="27431"/>
                  </a:lnTo>
                  <a:lnTo>
                    <a:pt x="0" y="28955"/>
                  </a:lnTo>
                  <a:lnTo>
                    <a:pt x="1524" y="30479"/>
                  </a:lnTo>
                  <a:lnTo>
                    <a:pt x="3810" y="30479"/>
                  </a:lnTo>
                  <a:lnTo>
                    <a:pt x="23622" y="30479"/>
                  </a:lnTo>
                  <a:lnTo>
                    <a:pt x="25908" y="30479"/>
                  </a:lnTo>
                  <a:lnTo>
                    <a:pt x="28194" y="28955"/>
                  </a:lnTo>
                  <a:lnTo>
                    <a:pt x="28194" y="27431"/>
                  </a:lnTo>
                  <a:lnTo>
                    <a:pt x="28194" y="2285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02" name="object 23102"/>
            <p:cNvSpPr/>
            <p:nvPr/>
          </p:nvSpPr>
          <p:spPr>
            <a:xfrm>
              <a:off x="9479635" y="8369046"/>
              <a:ext cx="28575" cy="0"/>
            </a:xfrm>
            <a:custGeom>
              <a:avLst/>
              <a:gdLst/>
              <a:ahLst/>
              <a:cxnLst/>
              <a:rect l="l" t="t" r="r" b="b"/>
              <a:pathLst>
                <a:path w="28575">
                  <a:moveTo>
                    <a:pt x="0" y="0"/>
                  </a:moveTo>
                  <a:lnTo>
                    <a:pt x="28194" y="0"/>
                  </a:lnTo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03" name="object 23103"/>
            <p:cNvSpPr/>
            <p:nvPr/>
          </p:nvSpPr>
          <p:spPr>
            <a:xfrm>
              <a:off x="9479635" y="8342376"/>
              <a:ext cx="28575" cy="32384"/>
            </a:xfrm>
            <a:custGeom>
              <a:avLst/>
              <a:gdLst/>
              <a:ahLst/>
              <a:cxnLst/>
              <a:rect l="l" t="t" r="r" b="b"/>
              <a:pathLst>
                <a:path w="28575" h="32384">
                  <a:moveTo>
                    <a:pt x="28194" y="2285"/>
                  </a:moveTo>
                  <a:lnTo>
                    <a:pt x="28194" y="761"/>
                  </a:lnTo>
                  <a:lnTo>
                    <a:pt x="25908" y="0"/>
                  </a:lnTo>
                  <a:lnTo>
                    <a:pt x="23622" y="0"/>
                  </a:lnTo>
                  <a:lnTo>
                    <a:pt x="3810" y="0"/>
                  </a:lnTo>
                  <a:lnTo>
                    <a:pt x="1524" y="0"/>
                  </a:lnTo>
                  <a:lnTo>
                    <a:pt x="0" y="761"/>
                  </a:lnTo>
                  <a:lnTo>
                    <a:pt x="0" y="2285"/>
                  </a:lnTo>
                  <a:lnTo>
                    <a:pt x="0" y="28955"/>
                  </a:lnTo>
                  <a:lnTo>
                    <a:pt x="0" y="30479"/>
                  </a:lnTo>
                  <a:lnTo>
                    <a:pt x="1524" y="32003"/>
                  </a:lnTo>
                  <a:lnTo>
                    <a:pt x="3810" y="32003"/>
                  </a:lnTo>
                  <a:lnTo>
                    <a:pt x="23622" y="32003"/>
                  </a:lnTo>
                  <a:lnTo>
                    <a:pt x="25908" y="32003"/>
                  </a:lnTo>
                  <a:lnTo>
                    <a:pt x="28194" y="30479"/>
                  </a:lnTo>
                  <a:lnTo>
                    <a:pt x="28194" y="28955"/>
                  </a:lnTo>
                  <a:lnTo>
                    <a:pt x="28194" y="2285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04" name="object 23104"/>
            <p:cNvSpPr/>
            <p:nvPr/>
          </p:nvSpPr>
          <p:spPr>
            <a:xfrm>
              <a:off x="9700615" y="8340852"/>
              <a:ext cx="33020" cy="37465"/>
            </a:xfrm>
            <a:custGeom>
              <a:avLst/>
              <a:gdLst/>
              <a:ahLst/>
              <a:cxnLst/>
              <a:rect l="l" t="t" r="r" b="b"/>
              <a:pathLst>
                <a:path w="33020" h="37465">
                  <a:moveTo>
                    <a:pt x="32766" y="35814"/>
                  </a:moveTo>
                  <a:lnTo>
                    <a:pt x="32766" y="3810"/>
                  </a:lnTo>
                  <a:lnTo>
                    <a:pt x="32766" y="1524"/>
                  </a:lnTo>
                  <a:lnTo>
                    <a:pt x="30480" y="0"/>
                  </a:lnTo>
                  <a:lnTo>
                    <a:pt x="2286" y="0"/>
                  </a:lnTo>
                  <a:lnTo>
                    <a:pt x="0" y="1524"/>
                  </a:lnTo>
                  <a:lnTo>
                    <a:pt x="0" y="35814"/>
                  </a:lnTo>
                  <a:lnTo>
                    <a:pt x="2286" y="37338"/>
                  </a:lnTo>
                  <a:lnTo>
                    <a:pt x="30480" y="37338"/>
                  </a:lnTo>
                  <a:lnTo>
                    <a:pt x="32766" y="35814"/>
                  </a:lnTo>
                  <a:close/>
                </a:path>
              </a:pathLst>
            </a:custGeom>
            <a:solidFill>
              <a:srgbClr val="EEEE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05" name="object 23105"/>
            <p:cNvSpPr/>
            <p:nvPr/>
          </p:nvSpPr>
          <p:spPr>
            <a:xfrm>
              <a:off x="9701377" y="8341614"/>
              <a:ext cx="32384" cy="36830"/>
            </a:xfrm>
            <a:custGeom>
              <a:avLst/>
              <a:gdLst/>
              <a:ahLst/>
              <a:cxnLst/>
              <a:rect l="l" t="t" r="r" b="b"/>
              <a:pathLst>
                <a:path w="32384" h="36829">
                  <a:moveTo>
                    <a:pt x="32003" y="3048"/>
                  </a:moveTo>
                  <a:lnTo>
                    <a:pt x="32003" y="1524"/>
                  </a:lnTo>
                  <a:lnTo>
                    <a:pt x="29717" y="0"/>
                  </a:lnTo>
                  <a:lnTo>
                    <a:pt x="26669" y="0"/>
                  </a:lnTo>
                  <a:lnTo>
                    <a:pt x="4571" y="0"/>
                  </a:lnTo>
                  <a:lnTo>
                    <a:pt x="2285" y="0"/>
                  </a:lnTo>
                  <a:lnTo>
                    <a:pt x="0" y="1524"/>
                  </a:lnTo>
                  <a:lnTo>
                    <a:pt x="0" y="3048"/>
                  </a:lnTo>
                  <a:lnTo>
                    <a:pt x="0" y="32766"/>
                  </a:lnTo>
                  <a:lnTo>
                    <a:pt x="0" y="35052"/>
                  </a:lnTo>
                  <a:lnTo>
                    <a:pt x="2285" y="36576"/>
                  </a:lnTo>
                  <a:lnTo>
                    <a:pt x="4571" y="36576"/>
                  </a:lnTo>
                  <a:lnTo>
                    <a:pt x="26669" y="36576"/>
                  </a:lnTo>
                  <a:lnTo>
                    <a:pt x="29717" y="36576"/>
                  </a:lnTo>
                  <a:lnTo>
                    <a:pt x="32003" y="35052"/>
                  </a:lnTo>
                  <a:lnTo>
                    <a:pt x="32003" y="32766"/>
                  </a:lnTo>
                  <a:lnTo>
                    <a:pt x="32003" y="3048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06" name="object 23106"/>
            <p:cNvSpPr/>
            <p:nvPr/>
          </p:nvSpPr>
          <p:spPr>
            <a:xfrm>
              <a:off x="9702901" y="8343138"/>
              <a:ext cx="28575" cy="33020"/>
            </a:xfrm>
            <a:custGeom>
              <a:avLst/>
              <a:gdLst/>
              <a:ahLst/>
              <a:cxnLst/>
              <a:rect l="l" t="t" r="r" b="b"/>
              <a:pathLst>
                <a:path w="28575" h="33020">
                  <a:moveTo>
                    <a:pt x="28194" y="31242"/>
                  </a:moveTo>
                  <a:lnTo>
                    <a:pt x="28194" y="3048"/>
                  </a:lnTo>
                  <a:lnTo>
                    <a:pt x="28194" y="1524"/>
                  </a:lnTo>
                  <a:lnTo>
                    <a:pt x="25908" y="0"/>
                  </a:lnTo>
                  <a:lnTo>
                    <a:pt x="2286" y="0"/>
                  </a:lnTo>
                  <a:lnTo>
                    <a:pt x="0" y="1524"/>
                  </a:lnTo>
                  <a:lnTo>
                    <a:pt x="0" y="31242"/>
                  </a:lnTo>
                  <a:lnTo>
                    <a:pt x="2286" y="32766"/>
                  </a:lnTo>
                  <a:lnTo>
                    <a:pt x="25908" y="32766"/>
                  </a:lnTo>
                  <a:lnTo>
                    <a:pt x="28194" y="31242"/>
                  </a:lnTo>
                  <a:close/>
                </a:path>
              </a:pathLst>
            </a:custGeom>
            <a:solidFill>
              <a:srgbClr val="EEEE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07" name="object 23107"/>
            <p:cNvSpPr/>
            <p:nvPr/>
          </p:nvSpPr>
          <p:spPr>
            <a:xfrm>
              <a:off x="9703663" y="8343900"/>
              <a:ext cx="27940" cy="32384"/>
            </a:xfrm>
            <a:custGeom>
              <a:avLst/>
              <a:gdLst/>
              <a:ahLst/>
              <a:cxnLst/>
              <a:rect l="l" t="t" r="r" b="b"/>
              <a:pathLst>
                <a:path w="27940" h="32384">
                  <a:moveTo>
                    <a:pt x="27431" y="2286"/>
                  </a:moveTo>
                  <a:lnTo>
                    <a:pt x="27431" y="762"/>
                  </a:lnTo>
                  <a:lnTo>
                    <a:pt x="25145" y="0"/>
                  </a:lnTo>
                  <a:lnTo>
                    <a:pt x="22859" y="0"/>
                  </a:lnTo>
                  <a:lnTo>
                    <a:pt x="3809" y="0"/>
                  </a:lnTo>
                  <a:lnTo>
                    <a:pt x="1523" y="0"/>
                  </a:lnTo>
                  <a:lnTo>
                    <a:pt x="0" y="762"/>
                  </a:lnTo>
                  <a:lnTo>
                    <a:pt x="0" y="2286"/>
                  </a:lnTo>
                  <a:lnTo>
                    <a:pt x="0" y="28956"/>
                  </a:lnTo>
                  <a:lnTo>
                    <a:pt x="0" y="30480"/>
                  </a:lnTo>
                  <a:lnTo>
                    <a:pt x="1523" y="32004"/>
                  </a:lnTo>
                  <a:lnTo>
                    <a:pt x="3809" y="32004"/>
                  </a:lnTo>
                  <a:lnTo>
                    <a:pt x="22859" y="32004"/>
                  </a:lnTo>
                  <a:lnTo>
                    <a:pt x="25145" y="32004"/>
                  </a:lnTo>
                  <a:lnTo>
                    <a:pt x="27431" y="30480"/>
                  </a:lnTo>
                  <a:lnTo>
                    <a:pt x="27431" y="28956"/>
                  </a:lnTo>
                  <a:lnTo>
                    <a:pt x="27431" y="2286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08" name="object 23108"/>
            <p:cNvSpPr/>
            <p:nvPr/>
          </p:nvSpPr>
          <p:spPr>
            <a:xfrm>
              <a:off x="9702901" y="8344662"/>
              <a:ext cx="28575" cy="31750"/>
            </a:xfrm>
            <a:custGeom>
              <a:avLst/>
              <a:gdLst/>
              <a:ahLst/>
              <a:cxnLst/>
              <a:rect l="l" t="t" r="r" b="b"/>
              <a:pathLst>
                <a:path w="28575" h="31750">
                  <a:moveTo>
                    <a:pt x="28194" y="29718"/>
                  </a:moveTo>
                  <a:lnTo>
                    <a:pt x="28194" y="3048"/>
                  </a:lnTo>
                  <a:lnTo>
                    <a:pt x="28194" y="1524"/>
                  </a:lnTo>
                  <a:lnTo>
                    <a:pt x="25908" y="0"/>
                  </a:lnTo>
                  <a:lnTo>
                    <a:pt x="2286" y="0"/>
                  </a:lnTo>
                  <a:lnTo>
                    <a:pt x="0" y="1524"/>
                  </a:lnTo>
                  <a:lnTo>
                    <a:pt x="0" y="29718"/>
                  </a:lnTo>
                  <a:lnTo>
                    <a:pt x="2286" y="31242"/>
                  </a:lnTo>
                  <a:lnTo>
                    <a:pt x="25908" y="31242"/>
                  </a:lnTo>
                  <a:lnTo>
                    <a:pt x="28194" y="29718"/>
                  </a:lnTo>
                  <a:close/>
                </a:path>
              </a:pathLst>
            </a:custGeom>
            <a:solidFill>
              <a:srgbClr val="8C8C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09" name="object 23109"/>
            <p:cNvSpPr/>
            <p:nvPr/>
          </p:nvSpPr>
          <p:spPr>
            <a:xfrm>
              <a:off x="9703663" y="8345424"/>
              <a:ext cx="27940" cy="30480"/>
            </a:xfrm>
            <a:custGeom>
              <a:avLst/>
              <a:gdLst/>
              <a:ahLst/>
              <a:cxnLst/>
              <a:rect l="l" t="t" r="r" b="b"/>
              <a:pathLst>
                <a:path w="27940" h="30479">
                  <a:moveTo>
                    <a:pt x="27431" y="2285"/>
                  </a:moveTo>
                  <a:lnTo>
                    <a:pt x="27431" y="761"/>
                  </a:lnTo>
                  <a:lnTo>
                    <a:pt x="25145" y="0"/>
                  </a:lnTo>
                  <a:lnTo>
                    <a:pt x="22859" y="0"/>
                  </a:lnTo>
                  <a:lnTo>
                    <a:pt x="3809" y="0"/>
                  </a:lnTo>
                  <a:lnTo>
                    <a:pt x="1523" y="0"/>
                  </a:lnTo>
                  <a:lnTo>
                    <a:pt x="0" y="761"/>
                  </a:lnTo>
                  <a:lnTo>
                    <a:pt x="0" y="2285"/>
                  </a:lnTo>
                  <a:lnTo>
                    <a:pt x="0" y="27431"/>
                  </a:lnTo>
                  <a:lnTo>
                    <a:pt x="0" y="28955"/>
                  </a:lnTo>
                  <a:lnTo>
                    <a:pt x="1523" y="30479"/>
                  </a:lnTo>
                  <a:lnTo>
                    <a:pt x="3809" y="30479"/>
                  </a:lnTo>
                  <a:lnTo>
                    <a:pt x="22859" y="30479"/>
                  </a:lnTo>
                  <a:lnTo>
                    <a:pt x="25145" y="30479"/>
                  </a:lnTo>
                  <a:lnTo>
                    <a:pt x="27431" y="28955"/>
                  </a:lnTo>
                  <a:lnTo>
                    <a:pt x="27431" y="27431"/>
                  </a:lnTo>
                  <a:lnTo>
                    <a:pt x="27431" y="2285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10" name="object 23110"/>
            <p:cNvSpPr/>
            <p:nvPr/>
          </p:nvSpPr>
          <p:spPr>
            <a:xfrm>
              <a:off x="9703663" y="8369046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>
                  <a:moveTo>
                    <a:pt x="0" y="0"/>
                  </a:moveTo>
                  <a:lnTo>
                    <a:pt x="27432" y="0"/>
                  </a:lnTo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11" name="object 23111"/>
            <p:cNvSpPr/>
            <p:nvPr/>
          </p:nvSpPr>
          <p:spPr>
            <a:xfrm>
              <a:off x="9703663" y="8342376"/>
              <a:ext cx="27940" cy="32384"/>
            </a:xfrm>
            <a:custGeom>
              <a:avLst/>
              <a:gdLst/>
              <a:ahLst/>
              <a:cxnLst/>
              <a:rect l="l" t="t" r="r" b="b"/>
              <a:pathLst>
                <a:path w="27940" h="32384">
                  <a:moveTo>
                    <a:pt x="27431" y="2285"/>
                  </a:moveTo>
                  <a:lnTo>
                    <a:pt x="27431" y="761"/>
                  </a:lnTo>
                  <a:lnTo>
                    <a:pt x="25145" y="0"/>
                  </a:lnTo>
                  <a:lnTo>
                    <a:pt x="22859" y="0"/>
                  </a:lnTo>
                  <a:lnTo>
                    <a:pt x="3809" y="0"/>
                  </a:lnTo>
                  <a:lnTo>
                    <a:pt x="1523" y="0"/>
                  </a:lnTo>
                  <a:lnTo>
                    <a:pt x="0" y="761"/>
                  </a:lnTo>
                  <a:lnTo>
                    <a:pt x="0" y="2285"/>
                  </a:lnTo>
                  <a:lnTo>
                    <a:pt x="0" y="28955"/>
                  </a:lnTo>
                  <a:lnTo>
                    <a:pt x="0" y="30479"/>
                  </a:lnTo>
                  <a:lnTo>
                    <a:pt x="1523" y="32003"/>
                  </a:lnTo>
                  <a:lnTo>
                    <a:pt x="3809" y="32003"/>
                  </a:lnTo>
                  <a:lnTo>
                    <a:pt x="22859" y="32003"/>
                  </a:lnTo>
                  <a:lnTo>
                    <a:pt x="25145" y="32003"/>
                  </a:lnTo>
                  <a:lnTo>
                    <a:pt x="27431" y="30479"/>
                  </a:lnTo>
                  <a:lnTo>
                    <a:pt x="27431" y="28955"/>
                  </a:lnTo>
                  <a:lnTo>
                    <a:pt x="27431" y="2285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12" name="object 23112"/>
            <p:cNvSpPr/>
            <p:nvPr/>
          </p:nvSpPr>
          <p:spPr>
            <a:xfrm>
              <a:off x="9732619" y="8340852"/>
              <a:ext cx="33020" cy="37465"/>
            </a:xfrm>
            <a:custGeom>
              <a:avLst/>
              <a:gdLst/>
              <a:ahLst/>
              <a:cxnLst/>
              <a:rect l="l" t="t" r="r" b="b"/>
              <a:pathLst>
                <a:path w="33020" h="37465">
                  <a:moveTo>
                    <a:pt x="32766" y="35814"/>
                  </a:moveTo>
                  <a:lnTo>
                    <a:pt x="32766" y="3810"/>
                  </a:lnTo>
                  <a:lnTo>
                    <a:pt x="32766" y="1524"/>
                  </a:lnTo>
                  <a:lnTo>
                    <a:pt x="30480" y="0"/>
                  </a:lnTo>
                  <a:lnTo>
                    <a:pt x="2286" y="0"/>
                  </a:lnTo>
                  <a:lnTo>
                    <a:pt x="0" y="1524"/>
                  </a:lnTo>
                  <a:lnTo>
                    <a:pt x="0" y="35814"/>
                  </a:lnTo>
                  <a:lnTo>
                    <a:pt x="2286" y="37338"/>
                  </a:lnTo>
                  <a:lnTo>
                    <a:pt x="30480" y="37338"/>
                  </a:lnTo>
                  <a:lnTo>
                    <a:pt x="32766" y="35814"/>
                  </a:lnTo>
                  <a:close/>
                </a:path>
              </a:pathLst>
            </a:custGeom>
            <a:solidFill>
              <a:srgbClr val="EEEE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13" name="object 23113"/>
            <p:cNvSpPr/>
            <p:nvPr/>
          </p:nvSpPr>
          <p:spPr>
            <a:xfrm>
              <a:off x="9733381" y="8341614"/>
              <a:ext cx="32384" cy="36830"/>
            </a:xfrm>
            <a:custGeom>
              <a:avLst/>
              <a:gdLst/>
              <a:ahLst/>
              <a:cxnLst/>
              <a:rect l="l" t="t" r="r" b="b"/>
              <a:pathLst>
                <a:path w="32384" h="36829">
                  <a:moveTo>
                    <a:pt x="32003" y="3048"/>
                  </a:moveTo>
                  <a:lnTo>
                    <a:pt x="32003" y="1524"/>
                  </a:lnTo>
                  <a:lnTo>
                    <a:pt x="29717" y="0"/>
                  </a:lnTo>
                  <a:lnTo>
                    <a:pt x="26669" y="0"/>
                  </a:lnTo>
                  <a:lnTo>
                    <a:pt x="4571" y="0"/>
                  </a:lnTo>
                  <a:lnTo>
                    <a:pt x="2285" y="0"/>
                  </a:lnTo>
                  <a:lnTo>
                    <a:pt x="0" y="1524"/>
                  </a:lnTo>
                  <a:lnTo>
                    <a:pt x="0" y="3048"/>
                  </a:lnTo>
                  <a:lnTo>
                    <a:pt x="0" y="32766"/>
                  </a:lnTo>
                  <a:lnTo>
                    <a:pt x="0" y="35052"/>
                  </a:lnTo>
                  <a:lnTo>
                    <a:pt x="2285" y="36576"/>
                  </a:lnTo>
                  <a:lnTo>
                    <a:pt x="4571" y="36576"/>
                  </a:lnTo>
                  <a:lnTo>
                    <a:pt x="26669" y="36576"/>
                  </a:lnTo>
                  <a:lnTo>
                    <a:pt x="29717" y="36576"/>
                  </a:lnTo>
                  <a:lnTo>
                    <a:pt x="32003" y="35052"/>
                  </a:lnTo>
                  <a:lnTo>
                    <a:pt x="32003" y="32766"/>
                  </a:lnTo>
                  <a:lnTo>
                    <a:pt x="32003" y="3048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14" name="object 23114"/>
            <p:cNvSpPr/>
            <p:nvPr/>
          </p:nvSpPr>
          <p:spPr>
            <a:xfrm>
              <a:off x="9734143" y="8343138"/>
              <a:ext cx="29209" cy="33020"/>
            </a:xfrm>
            <a:custGeom>
              <a:avLst/>
              <a:gdLst/>
              <a:ahLst/>
              <a:cxnLst/>
              <a:rect l="l" t="t" r="r" b="b"/>
              <a:pathLst>
                <a:path w="29209" h="33020">
                  <a:moveTo>
                    <a:pt x="28955" y="31242"/>
                  </a:moveTo>
                  <a:lnTo>
                    <a:pt x="28955" y="3048"/>
                  </a:lnTo>
                  <a:lnTo>
                    <a:pt x="28955" y="1524"/>
                  </a:lnTo>
                  <a:lnTo>
                    <a:pt x="26669" y="0"/>
                  </a:lnTo>
                  <a:lnTo>
                    <a:pt x="2285" y="0"/>
                  </a:lnTo>
                  <a:lnTo>
                    <a:pt x="0" y="1524"/>
                  </a:lnTo>
                  <a:lnTo>
                    <a:pt x="0" y="31242"/>
                  </a:lnTo>
                  <a:lnTo>
                    <a:pt x="2285" y="32766"/>
                  </a:lnTo>
                  <a:lnTo>
                    <a:pt x="26669" y="32766"/>
                  </a:lnTo>
                  <a:lnTo>
                    <a:pt x="28955" y="31242"/>
                  </a:lnTo>
                  <a:close/>
                </a:path>
              </a:pathLst>
            </a:custGeom>
            <a:solidFill>
              <a:srgbClr val="EEEE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15" name="object 23115"/>
            <p:cNvSpPr/>
            <p:nvPr/>
          </p:nvSpPr>
          <p:spPr>
            <a:xfrm>
              <a:off x="9734905" y="8343900"/>
              <a:ext cx="28575" cy="32384"/>
            </a:xfrm>
            <a:custGeom>
              <a:avLst/>
              <a:gdLst/>
              <a:ahLst/>
              <a:cxnLst/>
              <a:rect l="l" t="t" r="r" b="b"/>
              <a:pathLst>
                <a:path w="28575" h="32384">
                  <a:moveTo>
                    <a:pt x="28194" y="2286"/>
                  </a:moveTo>
                  <a:lnTo>
                    <a:pt x="28194" y="762"/>
                  </a:lnTo>
                  <a:lnTo>
                    <a:pt x="25908" y="0"/>
                  </a:lnTo>
                  <a:lnTo>
                    <a:pt x="23622" y="0"/>
                  </a:lnTo>
                  <a:lnTo>
                    <a:pt x="3810" y="0"/>
                  </a:lnTo>
                  <a:lnTo>
                    <a:pt x="1524" y="0"/>
                  </a:lnTo>
                  <a:lnTo>
                    <a:pt x="0" y="762"/>
                  </a:lnTo>
                  <a:lnTo>
                    <a:pt x="0" y="2286"/>
                  </a:lnTo>
                  <a:lnTo>
                    <a:pt x="0" y="28956"/>
                  </a:lnTo>
                  <a:lnTo>
                    <a:pt x="0" y="30480"/>
                  </a:lnTo>
                  <a:lnTo>
                    <a:pt x="1524" y="32004"/>
                  </a:lnTo>
                  <a:lnTo>
                    <a:pt x="3810" y="32004"/>
                  </a:lnTo>
                  <a:lnTo>
                    <a:pt x="23622" y="32004"/>
                  </a:lnTo>
                  <a:lnTo>
                    <a:pt x="25908" y="32004"/>
                  </a:lnTo>
                  <a:lnTo>
                    <a:pt x="28194" y="30480"/>
                  </a:lnTo>
                  <a:lnTo>
                    <a:pt x="28194" y="28956"/>
                  </a:lnTo>
                  <a:lnTo>
                    <a:pt x="28194" y="2286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16" name="object 23116"/>
            <p:cNvSpPr/>
            <p:nvPr/>
          </p:nvSpPr>
          <p:spPr>
            <a:xfrm>
              <a:off x="9734143" y="8344662"/>
              <a:ext cx="29209" cy="31750"/>
            </a:xfrm>
            <a:custGeom>
              <a:avLst/>
              <a:gdLst/>
              <a:ahLst/>
              <a:cxnLst/>
              <a:rect l="l" t="t" r="r" b="b"/>
              <a:pathLst>
                <a:path w="29209" h="31750">
                  <a:moveTo>
                    <a:pt x="28955" y="29718"/>
                  </a:moveTo>
                  <a:lnTo>
                    <a:pt x="28955" y="3048"/>
                  </a:lnTo>
                  <a:lnTo>
                    <a:pt x="28955" y="1524"/>
                  </a:lnTo>
                  <a:lnTo>
                    <a:pt x="26669" y="0"/>
                  </a:lnTo>
                  <a:lnTo>
                    <a:pt x="2285" y="0"/>
                  </a:lnTo>
                  <a:lnTo>
                    <a:pt x="0" y="1524"/>
                  </a:lnTo>
                  <a:lnTo>
                    <a:pt x="0" y="29718"/>
                  </a:lnTo>
                  <a:lnTo>
                    <a:pt x="2285" y="31242"/>
                  </a:lnTo>
                  <a:lnTo>
                    <a:pt x="26669" y="31242"/>
                  </a:lnTo>
                  <a:lnTo>
                    <a:pt x="28955" y="29718"/>
                  </a:lnTo>
                  <a:close/>
                </a:path>
              </a:pathLst>
            </a:custGeom>
            <a:solidFill>
              <a:srgbClr val="8C8C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17" name="object 23117"/>
            <p:cNvSpPr/>
            <p:nvPr/>
          </p:nvSpPr>
          <p:spPr>
            <a:xfrm>
              <a:off x="9734905" y="8345424"/>
              <a:ext cx="28575" cy="30480"/>
            </a:xfrm>
            <a:custGeom>
              <a:avLst/>
              <a:gdLst/>
              <a:ahLst/>
              <a:cxnLst/>
              <a:rect l="l" t="t" r="r" b="b"/>
              <a:pathLst>
                <a:path w="28575" h="30479">
                  <a:moveTo>
                    <a:pt x="28194" y="2285"/>
                  </a:moveTo>
                  <a:lnTo>
                    <a:pt x="28194" y="761"/>
                  </a:lnTo>
                  <a:lnTo>
                    <a:pt x="25908" y="0"/>
                  </a:lnTo>
                  <a:lnTo>
                    <a:pt x="23622" y="0"/>
                  </a:lnTo>
                  <a:lnTo>
                    <a:pt x="3810" y="0"/>
                  </a:lnTo>
                  <a:lnTo>
                    <a:pt x="1524" y="0"/>
                  </a:lnTo>
                  <a:lnTo>
                    <a:pt x="0" y="761"/>
                  </a:lnTo>
                  <a:lnTo>
                    <a:pt x="0" y="2285"/>
                  </a:lnTo>
                  <a:lnTo>
                    <a:pt x="0" y="27431"/>
                  </a:lnTo>
                  <a:lnTo>
                    <a:pt x="0" y="28955"/>
                  </a:lnTo>
                  <a:lnTo>
                    <a:pt x="1524" y="30479"/>
                  </a:lnTo>
                  <a:lnTo>
                    <a:pt x="3810" y="30479"/>
                  </a:lnTo>
                  <a:lnTo>
                    <a:pt x="23622" y="30479"/>
                  </a:lnTo>
                  <a:lnTo>
                    <a:pt x="25908" y="30479"/>
                  </a:lnTo>
                  <a:lnTo>
                    <a:pt x="28194" y="28955"/>
                  </a:lnTo>
                  <a:lnTo>
                    <a:pt x="28194" y="27431"/>
                  </a:lnTo>
                  <a:lnTo>
                    <a:pt x="28194" y="2285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18" name="object 23118"/>
            <p:cNvSpPr/>
            <p:nvPr/>
          </p:nvSpPr>
          <p:spPr>
            <a:xfrm>
              <a:off x="9734905" y="8369046"/>
              <a:ext cx="28575" cy="0"/>
            </a:xfrm>
            <a:custGeom>
              <a:avLst/>
              <a:gdLst/>
              <a:ahLst/>
              <a:cxnLst/>
              <a:rect l="l" t="t" r="r" b="b"/>
              <a:pathLst>
                <a:path w="28575">
                  <a:moveTo>
                    <a:pt x="0" y="0"/>
                  </a:moveTo>
                  <a:lnTo>
                    <a:pt x="28194" y="0"/>
                  </a:lnTo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19" name="object 23119"/>
            <p:cNvSpPr/>
            <p:nvPr/>
          </p:nvSpPr>
          <p:spPr>
            <a:xfrm>
              <a:off x="9734905" y="8342376"/>
              <a:ext cx="28575" cy="32384"/>
            </a:xfrm>
            <a:custGeom>
              <a:avLst/>
              <a:gdLst/>
              <a:ahLst/>
              <a:cxnLst/>
              <a:rect l="l" t="t" r="r" b="b"/>
              <a:pathLst>
                <a:path w="28575" h="32384">
                  <a:moveTo>
                    <a:pt x="28194" y="2285"/>
                  </a:moveTo>
                  <a:lnTo>
                    <a:pt x="28194" y="761"/>
                  </a:lnTo>
                  <a:lnTo>
                    <a:pt x="25908" y="0"/>
                  </a:lnTo>
                  <a:lnTo>
                    <a:pt x="23622" y="0"/>
                  </a:lnTo>
                  <a:lnTo>
                    <a:pt x="3810" y="0"/>
                  </a:lnTo>
                  <a:lnTo>
                    <a:pt x="1524" y="0"/>
                  </a:lnTo>
                  <a:lnTo>
                    <a:pt x="0" y="761"/>
                  </a:lnTo>
                  <a:lnTo>
                    <a:pt x="0" y="2285"/>
                  </a:lnTo>
                  <a:lnTo>
                    <a:pt x="0" y="28955"/>
                  </a:lnTo>
                  <a:lnTo>
                    <a:pt x="0" y="30479"/>
                  </a:lnTo>
                  <a:lnTo>
                    <a:pt x="1524" y="32003"/>
                  </a:lnTo>
                  <a:lnTo>
                    <a:pt x="3810" y="32003"/>
                  </a:lnTo>
                  <a:lnTo>
                    <a:pt x="23622" y="32003"/>
                  </a:lnTo>
                  <a:lnTo>
                    <a:pt x="25908" y="32003"/>
                  </a:lnTo>
                  <a:lnTo>
                    <a:pt x="28194" y="30479"/>
                  </a:lnTo>
                  <a:lnTo>
                    <a:pt x="28194" y="28955"/>
                  </a:lnTo>
                  <a:lnTo>
                    <a:pt x="28194" y="2285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3120" name="object 23120"/>
          <p:cNvSpPr txBox="1"/>
          <p:nvPr/>
        </p:nvSpPr>
        <p:spPr>
          <a:xfrm>
            <a:off x="12417323" y="8755788"/>
            <a:ext cx="173982" cy="102387"/>
          </a:xfrm>
          <a:prstGeom prst="rect">
            <a:avLst/>
          </a:prstGeom>
        </p:spPr>
        <p:txBody>
          <a:bodyPr vert="horz" wrap="square" lIns="0" tIns="15164" rIns="0" bIns="0" rtlCol="0">
            <a:spAutoFit/>
          </a:bodyPr>
          <a:lstStyle/>
          <a:p>
            <a:pPr marL="15961">
              <a:spcBef>
                <a:spcPts val="119"/>
              </a:spcBef>
            </a:pPr>
            <a:r>
              <a:rPr sz="566" spc="-38" dirty="0">
                <a:solidFill>
                  <a:srgbClr val="00007F"/>
                </a:solidFill>
                <a:latin typeface="ＭＳ ゴシック"/>
                <a:cs typeface="ＭＳ ゴシック"/>
              </a:rPr>
              <a:t>演台</a:t>
            </a:r>
            <a:endParaRPr sz="566">
              <a:latin typeface="ＭＳ ゴシック"/>
              <a:cs typeface="ＭＳ ゴシック"/>
            </a:endParaRPr>
          </a:p>
        </p:txBody>
      </p:sp>
      <p:grpSp>
        <p:nvGrpSpPr>
          <p:cNvPr id="23121" name="object 23121"/>
          <p:cNvGrpSpPr/>
          <p:nvPr/>
        </p:nvGrpSpPr>
        <p:grpSpPr>
          <a:xfrm>
            <a:off x="12225466" y="8453314"/>
            <a:ext cx="454109" cy="494013"/>
            <a:chOff x="9727285" y="7818501"/>
            <a:chExt cx="361315" cy="393065"/>
          </a:xfrm>
        </p:grpSpPr>
        <p:sp>
          <p:nvSpPr>
            <p:cNvPr id="23122" name="object 23122"/>
            <p:cNvSpPr/>
            <p:nvPr/>
          </p:nvSpPr>
          <p:spPr>
            <a:xfrm>
              <a:off x="9998557" y="8103108"/>
              <a:ext cx="85725" cy="85090"/>
            </a:xfrm>
            <a:custGeom>
              <a:avLst/>
              <a:gdLst/>
              <a:ahLst/>
              <a:cxnLst/>
              <a:rect l="l" t="t" r="r" b="b"/>
              <a:pathLst>
                <a:path w="85725" h="85090">
                  <a:moveTo>
                    <a:pt x="85344" y="33527"/>
                  </a:moveTo>
                  <a:lnTo>
                    <a:pt x="51053" y="0"/>
                  </a:lnTo>
                  <a:lnTo>
                    <a:pt x="0" y="51053"/>
                  </a:lnTo>
                  <a:lnTo>
                    <a:pt x="34290" y="84581"/>
                  </a:lnTo>
                  <a:lnTo>
                    <a:pt x="85344" y="33527"/>
                  </a:lnTo>
                  <a:close/>
                </a:path>
              </a:pathLst>
            </a:custGeom>
            <a:solidFill>
              <a:srgbClr val="F7EEE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23" name="object 23123"/>
            <p:cNvSpPr/>
            <p:nvPr/>
          </p:nvSpPr>
          <p:spPr>
            <a:xfrm>
              <a:off x="9998557" y="8103108"/>
              <a:ext cx="85725" cy="85090"/>
            </a:xfrm>
            <a:custGeom>
              <a:avLst/>
              <a:gdLst/>
              <a:ahLst/>
              <a:cxnLst/>
              <a:rect l="l" t="t" r="r" b="b"/>
              <a:pathLst>
                <a:path w="85725" h="85090">
                  <a:moveTo>
                    <a:pt x="0" y="51053"/>
                  </a:moveTo>
                  <a:lnTo>
                    <a:pt x="51053" y="0"/>
                  </a:lnTo>
                  <a:lnTo>
                    <a:pt x="85344" y="33527"/>
                  </a:lnTo>
                  <a:lnTo>
                    <a:pt x="34290" y="84581"/>
                  </a:lnTo>
                  <a:lnTo>
                    <a:pt x="0" y="51053"/>
                  </a:lnTo>
                </a:path>
              </a:pathLst>
            </a:custGeom>
            <a:ln w="838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24" name="object 23124"/>
            <p:cNvSpPr/>
            <p:nvPr/>
          </p:nvSpPr>
          <p:spPr>
            <a:xfrm>
              <a:off x="9766147" y="7966710"/>
              <a:ext cx="36830" cy="72390"/>
            </a:xfrm>
            <a:custGeom>
              <a:avLst/>
              <a:gdLst/>
              <a:ahLst/>
              <a:cxnLst/>
              <a:rect l="l" t="t" r="r" b="b"/>
              <a:pathLst>
                <a:path w="36829" h="72390">
                  <a:moveTo>
                    <a:pt x="36575" y="72390"/>
                  </a:moveTo>
                  <a:lnTo>
                    <a:pt x="36575" y="0"/>
                  </a:lnTo>
                  <a:lnTo>
                    <a:pt x="0" y="0"/>
                  </a:lnTo>
                  <a:lnTo>
                    <a:pt x="0" y="72390"/>
                  </a:lnTo>
                  <a:lnTo>
                    <a:pt x="36575" y="72390"/>
                  </a:lnTo>
                  <a:close/>
                </a:path>
              </a:pathLst>
            </a:custGeom>
            <a:solidFill>
              <a:srgbClr val="F7EEE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25" name="object 23125"/>
            <p:cNvSpPr/>
            <p:nvPr/>
          </p:nvSpPr>
          <p:spPr>
            <a:xfrm>
              <a:off x="9766147" y="7966710"/>
              <a:ext cx="36830" cy="72390"/>
            </a:xfrm>
            <a:custGeom>
              <a:avLst/>
              <a:gdLst/>
              <a:ahLst/>
              <a:cxnLst/>
              <a:rect l="l" t="t" r="r" b="b"/>
              <a:pathLst>
                <a:path w="36829" h="72390">
                  <a:moveTo>
                    <a:pt x="36575" y="72390"/>
                  </a:moveTo>
                  <a:lnTo>
                    <a:pt x="36575" y="0"/>
                  </a:lnTo>
                  <a:lnTo>
                    <a:pt x="0" y="0"/>
                  </a:lnTo>
                  <a:lnTo>
                    <a:pt x="0" y="72390"/>
                  </a:lnTo>
                  <a:lnTo>
                    <a:pt x="36575" y="72390"/>
                  </a:lnTo>
                  <a:close/>
                </a:path>
              </a:pathLst>
            </a:custGeom>
            <a:ln w="838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26" name="object 23126"/>
            <p:cNvSpPr/>
            <p:nvPr/>
          </p:nvSpPr>
          <p:spPr>
            <a:xfrm>
              <a:off x="9766147" y="8039100"/>
              <a:ext cx="36830" cy="144145"/>
            </a:xfrm>
            <a:custGeom>
              <a:avLst/>
              <a:gdLst/>
              <a:ahLst/>
              <a:cxnLst/>
              <a:rect l="l" t="t" r="r" b="b"/>
              <a:pathLst>
                <a:path w="36829" h="144145">
                  <a:moveTo>
                    <a:pt x="36575" y="144018"/>
                  </a:moveTo>
                  <a:lnTo>
                    <a:pt x="36575" y="0"/>
                  </a:lnTo>
                  <a:lnTo>
                    <a:pt x="0" y="0"/>
                  </a:lnTo>
                  <a:lnTo>
                    <a:pt x="0" y="144018"/>
                  </a:lnTo>
                  <a:lnTo>
                    <a:pt x="36575" y="144018"/>
                  </a:lnTo>
                  <a:close/>
                </a:path>
              </a:pathLst>
            </a:custGeom>
            <a:solidFill>
              <a:srgbClr val="F7EEE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27" name="object 23127"/>
            <p:cNvSpPr/>
            <p:nvPr/>
          </p:nvSpPr>
          <p:spPr>
            <a:xfrm>
              <a:off x="9766147" y="8039100"/>
              <a:ext cx="36830" cy="144145"/>
            </a:xfrm>
            <a:custGeom>
              <a:avLst/>
              <a:gdLst/>
              <a:ahLst/>
              <a:cxnLst/>
              <a:rect l="l" t="t" r="r" b="b"/>
              <a:pathLst>
                <a:path w="36829" h="144145">
                  <a:moveTo>
                    <a:pt x="36575" y="144018"/>
                  </a:moveTo>
                  <a:lnTo>
                    <a:pt x="36575" y="0"/>
                  </a:lnTo>
                  <a:lnTo>
                    <a:pt x="0" y="0"/>
                  </a:lnTo>
                  <a:lnTo>
                    <a:pt x="0" y="144018"/>
                  </a:lnTo>
                  <a:lnTo>
                    <a:pt x="36575" y="144018"/>
                  </a:lnTo>
                  <a:close/>
                </a:path>
              </a:pathLst>
            </a:custGeom>
            <a:ln w="838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28" name="object 23128"/>
            <p:cNvSpPr/>
            <p:nvPr/>
          </p:nvSpPr>
          <p:spPr>
            <a:xfrm>
              <a:off x="9730333" y="8131302"/>
              <a:ext cx="36195" cy="31750"/>
            </a:xfrm>
            <a:custGeom>
              <a:avLst/>
              <a:gdLst/>
              <a:ahLst/>
              <a:cxnLst/>
              <a:rect l="l" t="t" r="r" b="b"/>
              <a:pathLst>
                <a:path w="36195" h="31750">
                  <a:moveTo>
                    <a:pt x="35814" y="25907"/>
                  </a:moveTo>
                  <a:lnTo>
                    <a:pt x="35814" y="5333"/>
                  </a:lnTo>
                  <a:lnTo>
                    <a:pt x="35052" y="1523"/>
                  </a:lnTo>
                  <a:lnTo>
                    <a:pt x="34290" y="0"/>
                  </a:lnTo>
                  <a:lnTo>
                    <a:pt x="1523" y="0"/>
                  </a:lnTo>
                  <a:lnTo>
                    <a:pt x="761" y="1523"/>
                  </a:lnTo>
                  <a:lnTo>
                    <a:pt x="0" y="5333"/>
                  </a:lnTo>
                  <a:lnTo>
                    <a:pt x="0" y="25907"/>
                  </a:lnTo>
                  <a:lnTo>
                    <a:pt x="762" y="29717"/>
                  </a:lnTo>
                  <a:lnTo>
                    <a:pt x="1524" y="31241"/>
                  </a:lnTo>
                  <a:lnTo>
                    <a:pt x="34290" y="31241"/>
                  </a:lnTo>
                  <a:lnTo>
                    <a:pt x="35052" y="29717"/>
                  </a:lnTo>
                  <a:lnTo>
                    <a:pt x="35814" y="25907"/>
                  </a:lnTo>
                  <a:close/>
                </a:path>
              </a:pathLst>
            </a:custGeom>
            <a:solidFill>
              <a:srgbClr val="EEEE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29" name="object 23129"/>
            <p:cNvSpPr/>
            <p:nvPr/>
          </p:nvSpPr>
          <p:spPr>
            <a:xfrm>
              <a:off x="9730333" y="8131302"/>
              <a:ext cx="36195" cy="31750"/>
            </a:xfrm>
            <a:custGeom>
              <a:avLst/>
              <a:gdLst/>
              <a:ahLst/>
              <a:cxnLst/>
              <a:rect l="l" t="t" r="r" b="b"/>
              <a:pathLst>
                <a:path w="36195" h="31750">
                  <a:moveTo>
                    <a:pt x="0" y="25907"/>
                  </a:moveTo>
                  <a:lnTo>
                    <a:pt x="762" y="29717"/>
                  </a:lnTo>
                  <a:lnTo>
                    <a:pt x="1524" y="31241"/>
                  </a:lnTo>
                  <a:lnTo>
                    <a:pt x="34290" y="31241"/>
                  </a:lnTo>
                  <a:lnTo>
                    <a:pt x="35052" y="29717"/>
                  </a:lnTo>
                  <a:lnTo>
                    <a:pt x="35814" y="25907"/>
                  </a:lnTo>
                  <a:lnTo>
                    <a:pt x="35814" y="5333"/>
                  </a:lnTo>
                  <a:lnTo>
                    <a:pt x="35052" y="1523"/>
                  </a:lnTo>
                  <a:lnTo>
                    <a:pt x="34290" y="0"/>
                  </a:lnTo>
                  <a:lnTo>
                    <a:pt x="1523" y="0"/>
                  </a:lnTo>
                  <a:lnTo>
                    <a:pt x="761" y="1523"/>
                  </a:lnTo>
                  <a:lnTo>
                    <a:pt x="0" y="5333"/>
                  </a:lnTo>
                  <a:lnTo>
                    <a:pt x="0" y="25907"/>
                  </a:lnTo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30" name="object 23130"/>
            <p:cNvSpPr/>
            <p:nvPr/>
          </p:nvSpPr>
          <p:spPr>
            <a:xfrm>
              <a:off x="9732619" y="8132826"/>
              <a:ext cx="31750" cy="28575"/>
            </a:xfrm>
            <a:custGeom>
              <a:avLst/>
              <a:gdLst/>
              <a:ahLst/>
              <a:cxnLst/>
              <a:rect l="l" t="t" r="r" b="b"/>
              <a:pathLst>
                <a:path w="31750" h="28575">
                  <a:moveTo>
                    <a:pt x="31242" y="23622"/>
                  </a:moveTo>
                  <a:lnTo>
                    <a:pt x="31242" y="4572"/>
                  </a:lnTo>
                  <a:lnTo>
                    <a:pt x="30480" y="1524"/>
                  </a:lnTo>
                  <a:lnTo>
                    <a:pt x="28194" y="0"/>
                  </a:lnTo>
                  <a:lnTo>
                    <a:pt x="2285" y="0"/>
                  </a:lnTo>
                  <a:lnTo>
                    <a:pt x="761" y="1524"/>
                  </a:lnTo>
                  <a:lnTo>
                    <a:pt x="0" y="4572"/>
                  </a:lnTo>
                  <a:lnTo>
                    <a:pt x="0" y="23622"/>
                  </a:lnTo>
                  <a:lnTo>
                    <a:pt x="762" y="26670"/>
                  </a:lnTo>
                  <a:lnTo>
                    <a:pt x="2286" y="28194"/>
                  </a:lnTo>
                  <a:lnTo>
                    <a:pt x="28194" y="28194"/>
                  </a:lnTo>
                  <a:lnTo>
                    <a:pt x="30480" y="26670"/>
                  </a:lnTo>
                  <a:lnTo>
                    <a:pt x="31242" y="23622"/>
                  </a:lnTo>
                  <a:close/>
                </a:path>
              </a:pathLst>
            </a:custGeom>
            <a:solidFill>
              <a:srgbClr val="EEEE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31" name="object 23131"/>
            <p:cNvSpPr/>
            <p:nvPr/>
          </p:nvSpPr>
          <p:spPr>
            <a:xfrm>
              <a:off x="9732619" y="8132826"/>
              <a:ext cx="31750" cy="28575"/>
            </a:xfrm>
            <a:custGeom>
              <a:avLst/>
              <a:gdLst/>
              <a:ahLst/>
              <a:cxnLst/>
              <a:rect l="l" t="t" r="r" b="b"/>
              <a:pathLst>
                <a:path w="31750" h="28575">
                  <a:moveTo>
                    <a:pt x="0" y="23622"/>
                  </a:moveTo>
                  <a:lnTo>
                    <a:pt x="762" y="26670"/>
                  </a:lnTo>
                  <a:lnTo>
                    <a:pt x="2286" y="28194"/>
                  </a:lnTo>
                  <a:lnTo>
                    <a:pt x="28194" y="28194"/>
                  </a:lnTo>
                  <a:lnTo>
                    <a:pt x="30480" y="26670"/>
                  </a:lnTo>
                  <a:lnTo>
                    <a:pt x="31242" y="23622"/>
                  </a:lnTo>
                  <a:lnTo>
                    <a:pt x="31242" y="4572"/>
                  </a:lnTo>
                  <a:lnTo>
                    <a:pt x="30480" y="1524"/>
                  </a:lnTo>
                  <a:lnTo>
                    <a:pt x="28194" y="0"/>
                  </a:lnTo>
                  <a:lnTo>
                    <a:pt x="2285" y="0"/>
                  </a:lnTo>
                  <a:lnTo>
                    <a:pt x="761" y="1524"/>
                  </a:lnTo>
                  <a:lnTo>
                    <a:pt x="0" y="4572"/>
                  </a:lnTo>
                  <a:lnTo>
                    <a:pt x="0" y="23622"/>
                  </a:lnTo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32" name="object 23132"/>
            <p:cNvSpPr/>
            <p:nvPr/>
          </p:nvSpPr>
          <p:spPr>
            <a:xfrm>
              <a:off x="9731857" y="8132826"/>
              <a:ext cx="31750" cy="28575"/>
            </a:xfrm>
            <a:custGeom>
              <a:avLst/>
              <a:gdLst/>
              <a:ahLst/>
              <a:cxnLst/>
              <a:rect l="l" t="t" r="r" b="b"/>
              <a:pathLst>
                <a:path w="31750" h="28575">
                  <a:moveTo>
                    <a:pt x="31242" y="23622"/>
                  </a:moveTo>
                  <a:lnTo>
                    <a:pt x="31242" y="4572"/>
                  </a:lnTo>
                  <a:lnTo>
                    <a:pt x="29718" y="1524"/>
                  </a:lnTo>
                  <a:lnTo>
                    <a:pt x="28194" y="0"/>
                  </a:lnTo>
                  <a:lnTo>
                    <a:pt x="3047" y="0"/>
                  </a:lnTo>
                  <a:lnTo>
                    <a:pt x="761" y="1524"/>
                  </a:lnTo>
                  <a:lnTo>
                    <a:pt x="0" y="4572"/>
                  </a:lnTo>
                  <a:lnTo>
                    <a:pt x="0" y="23622"/>
                  </a:lnTo>
                  <a:lnTo>
                    <a:pt x="762" y="26670"/>
                  </a:lnTo>
                  <a:lnTo>
                    <a:pt x="3048" y="28194"/>
                  </a:lnTo>
                  <a:lnTo>
                    <a:pt x="28194" y="28194"/>
                  </a:lnTo>
                  <a:lnTo>
                    <a:pt x="29718" y="26670"/>
                  </a:lnTo>
                  <a:lnTo>
                    <a:pt x="31242" y="23622"/>
                  </a:lnTo>
                  <a:close/>
                </a:path>
              </a:pathLst>
            </a:custGeom>
            <a:solidFill>
              <a:srgbClr val="8C8C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33" name="object 23133"/>
            <p:cNvSpPr/>
            <p:nvPr/>
          </p:nvSpPr>
          <p:spPr>
            <a:xfrm>
              <a:off x="9731857" y="8132826"/>
              <a:ext cx="31750" cy="28575"/>
            </a:xfrm>
            <a:custGeom>
              <a:avLst/>
              <a:gdLst/>
              <a:ahLst/>
              <a:cxnLst/>
              <a:rect l="l" t="t" r="r" b="b"/>
              <a:pathLst>
                <a:path w="31750" h="28575">
                  <a:moveTo>
                    <a:pt x="0" y="23622"/>
                  </a:moveTo>
                  <a:lnTo>
                    <a:pt x="762" y="26670"/>
                  </a:lnTo>
                  <a:lnTo>
                    <a:pt x="3048" y="28194"/>
                  </a:lnTo>
                  <a:lnTo>
                    <a:pt x="28194" y="28194"/>
                  </a:lnTo>
                  <a:lnTo>
                    <a:pt x="29718" y="26670"/>
                  </a:lnTo>
                  <a:lnTo>
                    <a:pt x="31242" y="23622"/>
                  </a:lnTo>
                  <a:lnTo>
                    <a:pt x="31242" y="4572"/>
                  </a:lnTo>
                  <a:lnTo>
                    <a:pt x="29718" y="1524"/>
                  </a:lnTo>
                  <a:lnTo>
                    <a:pt x="28194" y="0"/>
                  </a:lnTo>
                  <a:lnTo>
                    <a:pt x="3047" y="0"/>
                  </a:lnTo>
                  <a:lnTo>
                    <a:pt x="761" y="1524"/>
                  </a:lnTo>
                  <a:lnTo>
                    <a:pt x="0" y="4572"/>
                  </a:lnTo>
                  <a:lnTo>
                    <a:pt x="0" y="23622"/>
                  </a:lnTo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34" name="object 23134"/>
            <p:cNvSpPr/>
            <p:nvPr/>
          </p:nvSpPr>
          <p:spPr>
            <a:xfrm>
              <a:off x="9738715" y="8132826"/>
              <a:ext cx="0" cy="28575"/>
            </a:xfrm>
            <a:custGeom>
              <a:avLst/>
              <a:gdLst/>
              <a:ahLst/>
              <a:cxnLst/>
              <a:rect l="l" t="t" r="r" b="b"/>
              <a:pathLst>
                <a:path h="28575">
                  <a:moveTo>
                    <a:pt x="0" y="0"/>
                  </a:moveTo>
                  <a:lnTo>
                    <a:pt x="0" y="28194"/>
                  </a:lnTo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35" name="object 23135"/>
            <p:cNvSpPr/>
            <p:nvPr/>
          </p:nvSpPr>
          <p:spPr>
            <a:xfrm>
              <a:off x="9733381" y="8132826"/>
              <a:ext cx="32384" cy="28575"/>
            </a:xfrm>
            <a:custGeom>
              <a:avLst/>
              <a:gdLst/>
              <a:ahLst/>
              <a:cxnLst/>
              <a:rect l="l" t="t" r="r" b="b"/>
              <a:pathLst>
                <a:path w="32384" h="28575">
                  <a:moveTo>
                    <a:pt x="0" y="23622"/>
                  </a:moveTo>
                  <a:lnTo>
                    <a:pt x="762" y="26670"/>
                  </a:lnTo>
                  <a:lnTo>
                    <a:pt x="3048" y="28194"/>
                  </a:lnTo>
                  <a:lnTo>
                    <a:pt x="28956" y="28194"/>
                  </a:lnTo>
                  <a:lnTo>
                    <a:pt x="31242" y="26670"/>
                  </a:lnTo>
                  <a:lnTo>
                    <a:pt x="32004" y="23622"/>
                  </a:lnTo>
                  <a:lnTo>
                    <a:pt x="32004" y="4572"/>
                  </a:lnTo>
                  <a:lnTo>
                    <a:pt x="31242" y="1524"/>
                  </a:lnTo>
                  <a:lnTo>
                    <a:pt x="28956" y="0"/>
                  </a:lnTo>
                  <a:lnTo>
                    <a:pt x="3047" y="0"/>
                  </a:lnTo>
                  <a:lnTo>
                    <a:pt x="761" y="1524"/>
                  </a:lnTo>
                  <a:lnTo>
                    <a:pt x="0" y="4572"/>
                  </a:lnTo>
                  <a:lnTo>
                    <a:pt x="0" y="23622"/>
                  </a:lnTo>
                </a:path>
              </a:pathLst>
            </a:custGeom>
            <a:ln w="6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36" name="object 23136"/>
            <p:cNvSpPr/>
            <p:nvPr/>
          </p:nvSpPr>
          <p:spPr>
            <a:xfrm>
              <a:off x="9730333" y="8058912"/>
              <a:ext cx="36195" cy="32384"/>
            </a:xfrm>
            <a:custGeom>
              <a:avLst/>
              <a:gdLst/>
              <a:ahLst/>
              <a:cxnLst/>
              <a:rect l="l" t="t" r="r" b="b"/>
              <a:pathLst>
                <a:path w="36195" h="32384">
                  <a:moveTo>
                    <a:pt x="35814" y="26670"/>
                  </a:moveTo>
                  <a:lnTo>
                    <a:pt x="35814" y="5334"/>
                  </a:lnTo>
                  <a:lnTo>
                    <a:pt x="35052" y="1524"/>
                  </a:lnTo>
                  <a:lnTo>
                    <a:pt x="34290" y="762"/>
                  </a:lnTo>
                  <a:lnTo>
                    <a:pt x="32766" y="0"/>
                  </a:lnTo>
                  <a:lnTo>
                    <a:pt x="3047" y="0"/>
                  </a:lnTo>
                  <a:lnTo>
                    <a:pt x="1523" y="762"/>
                  </a:lnTo>
                  <a:lnTo>
                    <a:pt x="761" y="1524"/>
                  </a:lnTo>
                  <a:lnTo>
                    <a:pt x="0" y="5334"/>
                  </a:lnTo>
                  <a:lnTo>
                    <a:pt x="0" y="26670"/>
                  </a:lnTo>
                  <a:lnTo>
                    <a:pt x="762" y="30480"/>
                  </a:lnTo>
                  <a:lnTo>
                    <a:pt x="1524" y="31242"/>
                  </a:lnTo>
                  <a:lnTo>
                    <a:pt x="3048" y="32004"/>
                  </a:lnTo>
                  <a:lnTo>
                    <a:pt x="32766" y="32004"/>
                  </a:lnTo>
                  <a:lnTo>
                    <a:pt x="34290" y="31242"/>
                  </a:lnTo>
                  <a:lnTo>
                    <a:pt x="35052" y="30480"/>
                  </a:lnTo>
                  <a:lnTo>
                    <a:pt x="35814" y="26670"/>
                  </a:lnTo>
                  <a:close/>
                </a:path>
              </a:pathLst>
            </a:custGeom>
            <a:solidFill>
              <a:srgbClr val="EEEE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37" name="object 23137"/>
            <p:cNvSpPr/>
            <p:nvPr/>
          </p:nvSpPr>
          <p:spPr>
            <a:xfrm>
              <a:off x="9730333" y="8058912"/>
              <a:ext cx="36195" cy="32384"/>
            </a:xfrm>
            <a:custGeom>
              <a:avLst/>
              <a:gdLst/>
              <a:ahLst/>
              <a:cxnLst/>
              <a:rect l="l" t="t" r="r" b="b"/>
              <a:pathLst>
                <a:path w="36195" h="32384">
                  <a:moveTo>
                    <a:pt x="0" y="26670"/>
                  </a:moveTo>
                  <a:lnTo>
                    <a:pt x="762" y="30480"/>
                  </a:lnTo>
                  <a:lnTo>
                    <a:pt x="1524" y="31242"/>
                  </a:lnTo>
                  <a:lnTo>
                    <a:pt x="3048" y="32004"/>
                  </a:lnTo>
                  <a:lnTo>
                    <a:pt x="32766" y="32004"/>
                  </a:lnTo>
                  <a:lnTo>
                    <a:pt x="34290" y="31242"/>
                  </a:lnTo>
                  <a:lnTo>
                    <a:pt x="35052" y="30480"/>
                  </a:lnTo>
                  <a:lnTo>
                    <a:pt x="35814" y="26670"/>
                  </a:lnTo>
                  <a:lnTo>
                    <a:pt x="35814" y="5334"/>
                  </a:lnTo>
                  <a:lnTo>
                    <a:pt x="35052" y="1524"/>
                  </a:lnTo>
                  <a:lnTo>
                    <a:pt x="34290" y="762"/>
                  </a:lnTo>
                  <a:lnTo>
                    <a:pt x="32766" y="0"/>
                  </a:lnTo>
                  <a:lnTo>
                    <a:pt x="3047" y="0"/>
                  </a:lnTo>
                  <a:lnTo>
                    <a:pt x="1523" y="762"/>
                  </a:lnTo>
                  <a:lnTo>
                    <a:pt x="761" y="1524"/>
                  </a:lnTo>
                  <a:lnTo>
                    <a:pt x="0" y="5334"/>
                  </a:lnTo>
                  <a:lnTo>
                    <a:pt x="0" y="26670"/>
                  </a:lnTo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38" name="object 23138"/>
            <p:cNvSpPr/>
            <p:nvPr/>
          </p:nvSpPr>
          <p:spPr>
            <a:xfrm>
              <a:off x="9732619" y="8061198"/>
              <a:ext cx="31750" cy="27940"/>
            </a:xfrm>
            <a:custGeom>
              <a:avLst/>
              <a:gdLst/>
              <a:ahLst/>
              <a:cxnLst/>
              <a:rect l="l" t="t" r="r" b="b"/>
              <a:pathLst>
                <a:path w="31750" h="27940">
                  <a:moveTo>
                    <a:pt x="31242" y="22860"/>
                  </a:moveTo>
                  <a:lnTo>
                    <a:pt x="31242" y="4572"/>
                  </a:lnTo>
                  <a:lnTo>
                    <a:pt x="30480" y="762"/>
                  </a:lnTo>
                  <a:lnTo>
                    <a:pt x="28194" y="0"/>
                  </a:lnTo>
                  <a:lnTo>
                    <a:pt x="2285" y="0"/>
                  </a:lnTo>
                  <a:lnTo>
                    <a:pt x="761" y="762"/>
                  </a:lnTo>
                  <a:lnTo>
                    <a:pt x="0" y="4572"/>
                  </a:lnTo>
                  <a:lnTo>
                    <a:pt x="0" y="22860"/>
                  </a:lnTo>
                  <a:lnTo>
                    <a:pt x="762" y="26670"/>
                  </a:lnTo>
                  <a:lnTo>
                    <a:pt x="2286" y="27432"/>
                  </a:lnTo>
                  <a:lnTo>
                    <a:pt x="28194" y="27432"/>
                  </a:lnTo>
                  <a:lnTo>
                    <a:pt x="30480" y="26670"/>
                  </a:lnTo>
                  <a:lnTo>
                    <a:pt x="31242" y="22860"/>
                  </a:lnTo>
                  <a:close/>
                </a:path>
              </a:pathLst>
            </a:custGeom>
            <a:solidFill>
              <a:srgbClr val="EEEE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39" name="object 23139"/>
            <p:cNvSpPr/>
            <p:nvPr/>
          </p:nvSpPr>
          <p:spPr>
            <a:xfrm>
              <a:off x="9732619" y="8061198"/>
              <a:ext cx="31750" cy="27940"/>
            </a:xfrm>
            <a:custGeom>
              <a:avLst/>
              <a:gdLst/>
              <a:ahLst/>
              <a:cxnLst/>
              <a:rect l="l" t="t" r="r" b="b"/>
              <a:pathLst>
                <a:path w="31750" h="27940">
                  <a:moveTo>
                    <a:pt x="0" y="22860"/>
                  </a:moveTo>
                  <a:lnTo>
                    <a:pt x="762" y="26670"/>
                  </a:lnTo>
                  <a:lnTo>
                    <a:pt x="2286" y="27432"/>
                  </a:lnTo>
                  <a:lnTo>
                    <a:pt x="28194" y="27432"/>
                  </a:lnTo>
                  <a:lnTo>
                    <a:pt x="30480" y="26670"/>
                  </a:lnTo>
                  <a:lnTo>
                    <a:pt x="31242" y="22860"/>
                  </a:lnTo>
                  <a:lnTo>
                    <a:pt x="31242" y="4572"/>
                  </a:lnTo>
                  <a:lnTo>
                    <a:pt x="30480" y="762"/>
                  </a:lnTo>
                  <a:lnTo>
                    <a:pt x="28194" y="0"/>
                  </a:lnTo>
                  <a:lnTo>
                    <a:pt x="2285" y="0"/>
                  </a:lnTo>
                  <a:lnTo>
                    <a:pt x="761" y="762"/>
                  </a:lnTo>
                  <a:lnTo>
                    <a:pt x="0" y="4572"/>
                  </a:lnTo>
                  <a:lnTo>
                    <a:pt x="0" y="22860"/>
                  </a:lnTo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40" name="object 23140"/>
            <p:cNvSpPr/>
            <p:nvPr/>
          </p:nvSpPr>
          <p:spPr>
            <a:xfrm>
              <a:off x="9731857" y="8061198"/>
              <a:ext cx="31750" cy="27940"/>
            </a:xfrm>
            <a:custGeom>
              <a:avLst/>
              <a:gdLst/>
              <a:ahLst/>
              <a:cxnLst/>
              <a:rect l="l" t="t" r="r" b="b"/>
              <a:pathLst>
                <a:path w="31750" h="27940">
                  <a:moveTo>
                    <a:pt x="31242" y="22860"/>
                  </a:moveTo>
                  <a:lnTo>
                    <a:pt x="31242" y="4572"/>
                  </a:lnTo>
                  <a:lnTo>
                    <a:pt x="29718" y="762"/>
                  </a:lnTo>
                  <a:lnTo>
                    <a:pt x="28194" y="0"/>
                  </a:lnTo>
                  <a:lnTo>
                    <a:pt x="3047" y="0"/>
                  </a:lnTo>
                  <a:lnTo>
                    <a:pt x="761" y="762"/>
                  </a:lnTo>
                  <a:lnTo>
                    <a:pt x="0" y="4572"/>
                  </a:lnTo>
                  <a:lnTo>
                    <a:pt x="0" y="22860"/>
                  </a:lnTo>
                  <a:lnTo>
                    <a:pt x="762" y="26670"/>
                  </a:lnTo>
                  <a:lnTo>
                    <a:pt x="3048" y="27432"/>
                  </a:lnTo>
                  <a:lnTo>
                    <a:pt x="28194" y="27432"/>
                  </a:lnTo>
                  <a:lnTo>
                    <a:pt x="29718" y="26670"/>
                  </a:lnTo>
                  <a:lnTo>
                    <a:pt x="31242" y="22860"/>
                  </a:lnTo>
                  <a:close/>
                </a:path>
              </a:pathLst>
            </a:custGeom>
            <a:solidFill>
              <a:srgbClr val="8C8C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41" name="object 23141"/>
            <p:cNvSpPr/>
            <p:nvPr/>
          </p:nvSpPr>
          <p:spPr>
            <a:xfrm>
              <a:off x="9731857" y="8061198"/>
              <a:ext cx="31750" cy="27940"/>
            </a:xfrm>
            <a:custGeom>
              <a:avLst/>
              <a:gdLst/>
              <a:ahLst/>
              <a:cxnLst/>
              <a:rect l="l" t="t" r="r" b="b"/>
              <a:pathLst>
                <a:path w="31750" h="27940">
                  <a:moveTo>
                    <a:pt x="0" y="22860"/>
                  </a:moveTo>
                  <a:lnTo>
                    <a:pt x="762" y="26670"/>
                  </a:lnTo>
                  <a:lnTo>
                    <a:pt x="3048" y="27432"/>
                  </a:lnTo>
                  <a:lnTo>
                    <a:pt x="28194" y="27432"/>
                  </a:lnTo>
                  <a:lnTo>
                    <a:pt x="29718" y="26670"/>
                  </a:lnTo>
                  <a:lnTo>
                    <a:pt x="31242" y="22860"/>
                  </a:lnTo>
                  <a:lnTo>
                    <a:pt x="31242" y="4572"/>
                  </a:lnTo>
                  <a:lnTo>
                    <a:pt x="29718" y="762"/>
                  </a:lnTo>
                  <a:lnTo>
                    <a:pt x="28194" y="0"/>
                  </a:lnTo>
                  <a:lnTo>
                    <a:pt x="3047" y="0"/>
                  </a:lnTo>
                  <a:lnTo>
                    <a:pt x="761" y="762"/>
                  </a:lnTo>
                  <a:lnTo>
                    <a:pt x="0" y="4572"/>
                  </a:lnTo>
                  <a:lnTo>
                    <a:pt x="0" y="22860"/>
                  </a:lnTo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42" name="object 23142"/>
            <p:cNvSpPr/>
            <p:nvPr/>
          </p:nvSpPr>
          <p:spPr>
            <a:xfrm>
              <a:off x="9738715" y="8061198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40">
                  <a:moveTo>
                    <a:pt x="0" y="0"/>
                  </a:moveTo>
                  <a:lnTo>
                    <a:pt x="0" y="27432"/>
                  </a:lnTo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43" name="object 23143"/>
            <p:cNvSpPr/>
            <p:nvPr/>
          </p:nvSpPr>
          <p:spPr>
            <a:xfrm>
              <a:off x="9733381" y="8061198"/>
              <a:ext cx="32384" cy="27940"/>
            </a:xfrm>
            <a:custGeom>
              <a:avLst/>
              <a:gdLst/>
              <a:ahLst/>
              <a:cxnLst/>
              <a:rect l="l" t="t" r="r" b="b"/>
              <a:pathLst>
                <a:path w="32384" h="27940">
                  <a:moveTo>
                    <a:pt x="0" y="22860"/>
                  </a:moveTo>
                  <a:lnTo>
                    <a:pt x="762" y="26670"/>
                  </a:lnTo>
                  <a:lnTo>
                    <a:pt x="3048" y="27432"/>
                  </a:lnTo>
                  <a:lnTo>
                    <a:pt x="28956" y="27432"/>
                  </a:lnTo>
                  <a:lnTo>
                    <a:pt x="31242" y="26670"/>
                  </a:lnTo>
                  <a:lnTo>
                    <a:pt x="32004" y="22860"/>
                  </a:lnTo>
                  <a:lnTo>
                    <a:pt x="32004" y="4572"/>
                  </a:lnTo>
                  <a:lnTo>
                    <a:pt x="31242" y="762"/>
                  </a:lnTo>
                  <a:lnTo>
                    <a:pt x="28956" y="0"/>
                  </a:lnTo>
                  <a:lnTo>
                    <a:pt x="3047" y="0"/>
                  </a:lnTo>
                  <a:lnTo>
                    <a:pt x="761" y="762"/>
                  </a:lnTo>
                  <a:lnTo>
                    <a:pt x="0" y="4572"/>
                  </a:lnTo>
                  <a:lnTo>
                    <a:pt x="0" y="22860"/>
                  </a:lnTo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44" name="object 23144"/>
            <p:cNvSpPr/>
            <p:nvPr/>
          </p:nvSpPr>
          <p:spPr>
            <a:xfrm>
              <a:off x="9730333" y="7987284"/>
              <a:ext cx="36195" cy="31750"/>
            </a:xfrm>
            <a:custGeom>
              <a:avLst/>
              <a:gdLst/>
              <a:ahLst/>
              <a:cxnLst/>
              <a:rect l="l" t="t" r="r" b="b"/>
              <a:pathLst>
                <a:path w="36195" h="31750">
                  <a:moveTo>
                    <a:pt x="35814" y="25907"/>
                  </a:moveTo>
                  <a:lnTo>
                    <a:pt x="35814" y="5333"/>
                  </a:lnTo>
                  <a:lnTo>
                    <a:pt x="35052" y="1523"/>
                  </a:lnTo>
                  <a:lnTo>
                    <a:pt x="34290" y="0"/>
                  </a:lnTo>
                  <a:lnTo>
                    <a:pt x="1523" y="0"/>
                  </a:lnTo>
                  <a:lnTo>
                    <a:pt x="761" y="1523"/>
                  </a:lnTo>
                  <a:lnTo>
                    <a:pt x="0" y="5333"/>
                  </a:lnTo>
                  <a:lnTo>
                    <a:pt x="0" y="25907"/>
                  </a:lnTo>
                  <a:lnTo>
                    <a:pt x="762" y="29717"/>
                  </a:lnTo>
                  <a:lnTo>
                    <a:pt x="1524" y="31241"/>
                  </a:lnTo>
                  <a:lnTo>
                    <a:pt x="34290" y="31241"/>
                  </a:lnTo>
                  <a:lnTo>
                    <a:pt x="35052" y="29717"/>
                  </a:lnTo>
                  <a:lnTo>
                    <a:pt x="35814" y="25907"/>
                  </a:lnTo>
                  <a:close/>
                </a:path>
              </a:pathLst>
            </a:custGeom>
            <a:solidFill>
              <a:srgbClr val="EEEE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45" name="object 23145"/>
            <p:cNvSpPr/>
            <p:nvPr/>
          </p:nvSpPr>
          <p:spPr>
            <a:xfrm>
              <a:off x="9730333" y="7987284"/>
              <a:ext cx="36195" cy="31750"/>
            </a:xfrm>
            <a:custGeom>
              <a:avLst/>
              <a:gdLst/>
              <a:ahLst/>
              <a:cxnLst/>
              <a:rect l="l" t="t" r="r" b="b"/>
              <a:pathLst>
                <a:path w="36195" h="31750">
                  <a:moveTo>
                    <a:pt x="0" y="25907"/>
                  </a:moveTo>
                  <a:lnTo>
                    <a:pt x="762" y="29717"/>
                  </a:lnTo>
                  <a:lnTo>
                    <a:pt x="1524" y="31241"/>
                  </a:lnTo>
                  <a:lnTo>
                    <a:pt x="34290" y="31241"/>
                  </a:lnTo>
                  <a:lnTo>
                    <a:pt x="35052" y="29717"/>
                  </a:lnTo>
                  <a:lnTo>
                    <a:pt x="35814" y="25907"/>
                  </a:lnTo>
                  <a:lnTo>
                    <a:pt x="35814" y="5333"/>
                  </a:lnTo>
                  <a:lnTo>
                    <a:pt x="35052" y="1523"/>
                  </a:lnTo>
                  <a:lnTo>
                    <a:pt x="34290" y="0"/>
                  </a:lnTo>
                  <a:lnTo>
                    <a:pt x="1523" y="0"/>
                  </a:lnTo>
                  <a:lnTo>
                    <a:pt x="761" y="1523"/>
                  </a:lnTo>
                  <a:lnTo>
                    <a:pt x="0" y="5333"/>
                  </a:lnTo>
                  <a:lnTo>
                    <a:pt x="0" y="25907"/>
                  </a:lnTo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46" name="object 23146"/>
            <p:cNvSpPr/>
            <p:nvPr/>
          </p:nvSpPr>
          <p:spPr>
            <a:xfrm>
              <a:off x="9732619" y="7988808"/>
              <a:ext cx="31750" cy="28575"/>
            </a:xfrm>
            <a:custGeom>
              <a:avLst/>
              <a:gdLst/>
              <a:ahLst/>
              <a:cxnLst/>
              <a:rect l="l" t="t" r="r" b="b"/>
              <a:pathLst>
                <a:path w="31750" h="28575">
                  <a:moveTo>
                    <a:pt x="31242" y="23622"/>
                  </a:moveTo>
                  <a:lnTo>
                    <a:pt x="31242" y="4572"/>
                  </a:lnTo>
                  <a:lnTo>
                    <a:pt x="30480" y="1524"/>
                  </a:lnTo>
                  <a:lnTo>
                    <a:pt x="28194" y="0"/>
                  </a:lnTo>
                  <a:lnTo>
                    <a:pt x="2285" y="0"/>
                  </a:lnTo>
                  <a:lnTo>
                    <a:pt x="761" y="1524"/>
                  </a:lnTo>
                  <a:lnTo>
                    <a:pt x="0" y="4572"/>
                  </a:lnTo>
                  <a:lnTo>
                    <a:pt x="0" y="23622"/>
                  </a:lnTo>
                  <a:lnTo>
                    <a:pt x="762" y="26670"/>
                  </a:lnTo>
                  <a:lnTo>
                    <a:pt x="2286" y="28194"/>
                  </a:lnTo>
                  <a:lnTo>
                    <a:pt x="28194" y="28194"/>
                  </a:lnTo>
                  <a:lnTo>
                    <a:pt x="30480" y="26670"/>
                  </a:lnTo>
                  <a:lnTo>
                    <a:pt x="31242" y="23622"/>
                  </a:lnTo>
                  <a:close/>
                </a:path>
              </a:pathLst>
            </a:custGeom>
            <a:solidFill>
              <a:srgbClr val="EEEE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47" name="object 23147"/>
            <p:cNvSpPr/>
            <p:nvPr/>
          </p:nvSpPr>
          <p:spPr>
            <a:xfrm>
              <a:off x="9732619" y="7988808"/>
              <a:ext cx="31750" cy="28575"/>
            </a:xfrm>
            <a:custGeom>
              <a:avLst/>
              <a:gdLst/>
              <a:ahLst/>
              <a:cxnLst/>
              <a:rect l="l" t="t" r="r" b="b"/>
              <a:pathLst>
                <a:path w="31750" h="28575">
                  <a:moveTo>
                    <a:pt x="0" y="23622"/>
                  </a:moveTo>
                  <a:lnTo>
                    <a:pt x="762" y="26670"/>
                  </a:lnTo>
                  <a:lnTo>
                    <a:pt x="2286" y="28194"/>
                  </a:lnTo>
                  <a:lnTo>
                    <a:pt x="28194" y="28194"/>
                  </a:lnTo>
                  <a:lnTo>
                    <a:pt x="30480" y="26670"/>
                  </a:lnTo>
                  <a:lnTo>
                    <a:pt x="31242" y="23622"/>
                  </a:lnTo>
                  <a:lnTo>
                    <a:pt x="31242" y="4572"/>
                  </a:lnTo>
                  <a:lnTo>
                    <a:pt x="30480" y="1524"/>
                  </a:lnTo>
                  <a:lnTo>
                    <a:pt x="28194" y="0"/>
                  </a:lnTo>
                  <a:lnTo>
                    <a:pt x="2285" y="0"/>
                  </a:lnTo>
                  <a:lnTo>
                    <a:pt x="761" y="1524"/>
                  </a:lnTo>
                  <a:lnTo>
                    <a:pt x="0" y="4572"/>
                  </a:lnTo>
                  <a:lnTo>
                    <a:pt x="0" y="23622"/>
                  </a:lnTo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48" name="object 23148"/>
            <p:cNvSpPr/>
            <p:nvPr/>
          </p:nvSpPr>
          <p:spPr>
            <a:xfrm>
              <a:off x="9731857" y="7988808"/>
              <a:ext cx="31750" cy="28575"/>
            </a:xfrm>
            <a:custGeom>
              <a:avLst/>
              <a:gdLst/>
              <a:ahLst/>
              <a:cxnLst/>
              <a:rect l="l" t="t" r="r" b="b"/>
              <a:pathLst>
                <a:path w="31750" h="28575">
                  <a:moveTo>
                    <a:pt x="31242" y="23622"/>
                  </a:moveTo>
                  <a:lnTo>
                    <a:pt x="31242" y="4572"/>
                  </a:lnTo>
                  <a:lnTo>
                    <a:pt x="29718" y="1524"/>
                  </a:lnTo>
                  <a:lnTo>
                    <a:pt x="28194" y="0"/>
                  </a:lnTo>
                  <a:lnTo>
                    <a:pt x="3047" y="0"/>
                  </a:lnTo>
                  <a:lnTo>
                    <a:pt x="761" y="1524"/>
                  </a:lnTo>
                  <a:lnTo>
                    <a:pt x="0" y="4572"/>
                  </a:lnTo>
                  <a:lnTo>
                    <a:pt x="0" y="23622"/>
                  </a:lnTo>
                  <a:lnTo>
                    <a:pt x="762" y="26670"/>
                  </a:lnTo>
                  <a:lnTo>
                    <a:pt x="3048" y="28194"/>
                  </a:lnTo>
                  <a:lnTo>
                    <a:pt x="28194" y="28194"/>
                  </a:lnTo>
                  <a:lnTo>
                    <a:pt x="29718" y="26670"/>
                  </a:lnTo>
                  <a:lnTo>
                    <a:pt x="31242" y="23622"/>
                  </a:lnTo>
                  <a:close/>
                </a:path>
              </a:pathLst>
            </a:custGeom>
            <a:solidFill>
              <a:srgbClr val="8C8C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49" name="object 23149"/>
            <p:cNvSpPr/>
            <p:nvPr/>
          </p:nvSpPr>
          <p:spPr>
            <a:xfrm>
              <a:off x="9731857" y="7988808"/>
              <a:ext cx="31750" cy="28575"/>
            </a:xfrm>
            <a:custGeom>
              <a:avLst/>
              <a:gdLst/>
              <a:ahLst/>
              <a:cxnLst/>
              <a:rect l="l" t="t" r="r" b="b"/>
              <a:pathLst>
                <a:path w="31750" h="28575">
                  <a:moveTo>
                    <a:pt x="0" y="23622"/>
                  </a:moveTo>
                  <a:lnTo>
                    <a:pt x="762" y="26670"/>
                  </a:lnTo>
                  <a:lnTo>
                    <a:pt x="3048" y="28194"/>
                  </a:lnTo>
                  <a:lnTo>
                    <a:pt x="28194" y="28194"/>
                  </a:lnTo>
                  <a:lnTo>
                    <a:pt x="29718" y="26670"/>
                  </a:lnTo>
                  <a:lnTo>
                    <a:pt x="31242" y="23622"/>
                  </a:lnTo>
                  <a:lnTo>
                    <a:pt x="31242" y="4572"/>
                  </a:lnTo>
                  <a:lnTo>
                    <a:pt x="29718" y="1524"/>
                  </a:lnTo>
                  <a:lnTo>
                    <a:pt x="28194" y="0"/>
                  </a:lnTo>
                  <a:lnTo>
                    <a:pt x="3047" y="0"/>
                  </a:lnTo>
                  <a:lnTo>
                    <a:pt x="761" y="1524"/>
                  </a:lnTo>
                  <a:lnTo>
                    <a:pt x="0" y="4572"/>
                  </a:lnTo>
                  <a:lnTo>
                    <a:pt x="0" y="23622"/>
                  </a:lnTo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50" name="object 23150"/>
            <p:cNvSpPr/>
            <p:nvPr/>
          </p:nvSpPr>
          <p:spPr>
            <a:xfrm>
              <a:off x="9738715" y="7988808"/>
              <a:ext cx="0" cy="28575"/>
            </a:xfrm>
            <a:custGeom>
              <a:avLst/>
              <a:gdLst/>
              <a:ahLst/>
              <a:cxnLst/>
              <a:rect l="l" t="t" r="r" b="b"/>
              <a:pathLst>
                <a:path h="28575">
                  <a:moveTo>
                    <a:pt x="0" y="0"/>
                  </a:moveTo>
                  <a:lnTo>
                    <a:pt x="0" y="28194"/>
                  </a:lnTo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51" name="object 23151"/>
            <p:cNvSpPr/>
            <p:nvPr/>
          </p:nvSpPr>
          <p:spPr>
            <a:xfrm>
              <a:off x="9733381" y="7988808"/>
              <a:ext cx="32384" cy="28575"/>
            </a:xfrm>
            <a:custGeom>
              <a:avLst/>
              <a:gdLst/>
              <a:ahLst/>
              <a:cxnLst/>
              <a:rect l="l" t="t" r="r" b="b"/>
              <a:pathLst>
                <a:path w="32384" h="28575">
                  <a:moveTo>
                    <a:pt x="0" y="23622"/>
                  </a:moveTo>
                  <a:lnTo>
                    <a:pt x="762" y="26670"/>
                  </a:lnTo>
                  <a:lnTo>
                    <a:pt x="3048" y="28194"/>
                  </a:lnTo>
                  <a:lnTo>
                    <a:pt x="28956" y="28194"/>
                  </a:lnTo>
                  <a:lnTo>
                    <a:pt x="31242" y="26670"/>
                  </a:lnTo>
                  <a:lnTo>
                    <a:pt x="32004" y="23622"/>
                  </a:lnTo>
                  <a:lnTo>
                    <a:pt x="32004" y="4572"/>
                  </a:lnTo>
                  <a:lnTo>
                    <a:pt x="31242" y="1524"/>
                  </a:lnTo>
                  <a:lnTo>
                    <a:pt x="28956" y="0"/>
                  </a:lnTo>
                  <a:lnTo>
                    <a:pt x="3047" y="0"/>
                  </a:lnTo>
                  <a:lnTo>
                    <a:pt x="761" y="1524"/>
                  </a:lnTo>
                  <a:lnTo>
                    <a:pt x="0" y="4572"/>
                  </a:lnTo>
                  <a:lnTo>
                    <a:pt x="0" y="23622"/>
                  </a:lnTo>
                </a:path>
              </a:pathLst>
            </a:custGeom>
            <a:ln w="6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52" name="object 23152"/>
            <p:cNvSpPr/>
            <p:nvPr/>
          </p:nvSpPr>
          <p:spPr>
            <a:xfrm>
              <a:off x="9766147" y="7822692"/>
              <a:ext cx="36830" cy="144145"/>
            </a:xfrm>
            <a:custGeom>
              <a:avLst/>
              <a:gdLst/>
              <a:ahLst/>
              <a:cxnLst/>
              <a:rect l="l" t="t" r="r" b="b"/>
              <a:pathLst>
                <a:path w="36829" h="144145">
                  <a:moveTo>
                    <a:pt x="36575" y="144018"/>
                  </a:moveTo>
                  <a:lnTo>
                    <a:pt x="36575" y="0"/>
                  </a:lnTo>
                  <a:lnTo>
                    <a:pt x="0" y="0"/>
                  </a:lnTo>
                  <a:lnTo>
                    <a:pt x="0" y="144018"/>
                  </a:lnTo>
                  <a:lnTo>
                    <a:pt x="36575" y="144018"/>
                  </a:lnTo>
                  <a:close/>
                </a:path>
              </a:pathLst>
            </a:custGeom>
            <a:solidFill>
              <a:srgbClr val="F7EEE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53" name="object 23153"/>
            <p:cNvSpPr/>
            <p:nvPr/>
          </p:nvSpPr>
          <p:spPr>
            <a:xfrm>
              <a:off x="9766147" y="7822692"/>
              <a:ext cx="36830" cy="144145"/>
            </a:xfrm>
            <a:custGeom>
              <a:avLst/>
              <a:gdLst/>
              <a:ahLst/>
              <a:cxnLst/>
              <a:rect l="l" t="t" r="r" b="b"/>
              <a:pathLst>
                <a:path w="36829" h="144145">
                  <a:moveTo>
                    <a:pt x="36575" y="144018"/>
                  </a:moveTo>
                  <a:lnTo>
                    <a:pt x="36575" y="0"/>
                  </a:lnTo>
                  <a:lnTo>
                    <a:pt x="0" y="0"/>
                  </a:lnTo>
                  <a:lnTo>
                    <a:pt x="0" y="144018"/>
                  </a:lnTo>
                  <a:lnTo>
                    <a:pt x="36575" y="144018"/>
                  </a:lnTo>
                  <a:close/>
                </a:path>
              </a:pathLst>
            </a:custGeom>
            <a:ln w="838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54" name="object 23154"/>
            <p:cNvSpPr/>
            <p:nvPr/>
          </p:nvSpPr>
          <p:spPr>
            <a:xfrm>
              <a:off x="9730333" y="7914894"/>
              <a:ext cx="36195" cy="32384"/>
            </a:xfrm>
            <a:custGeom>
              <a:avLst/>
              <a:gdLst/>
              <a:ahLst/>
              <a:cxnLst/>
              <a:rect l="l" t="t" r="r" b="b"/>
              <a:pathLst>
                <a:path w="36195" h="32384">
                  <a:moveTo>
                    <a:pt x="35814" y="26670"/>
                  </a:moveTo>
                  <a:lnTo>
                    <a:pt x="35814" y="5334"/>
                  </a:lnTo>
                  <a:lnTo>
                    <a:pt x="35052" y="1524"/>
                  </a:lnTo>
                  <a:lnTo>
                    <a:pt x="34290" y="762"/>
                  </a:lnTo>
                  <a:lnTo>
                    <a:pt x="32766" y="0"/>
                  </a:lnTo>
                  <a:lnTo>
                    <a:pt x="3047" y="0"/>
                  </a:lnTo>
                  <a:lnTo>
                    <a:pt x="1523" y="762"/>
                  </a:lnTo>
                  <a:lnTo>
                    <a:pt x="761" y="1524"/>
                  </a:lnTo>
                  <a:lnTo>
                    <a:pt x="0" y="5334"/>
                  </a:lnTo>
                  <a:lnTo>
                    <a:pt x="0" y="26670"/>
                  </a:lnTo>
                  <a:lnTo>
                    <a:pt x="762" y="30480"/>
                  </a:lnTo>
                  <a:lnTo>
                    <a:pt x="1524" y="31242"/>
                  </a:lnTo>
                  <a:lnTo>
                    <a:pt x="3048" y="32004"/>
                  </a:lnTo>
                  <a:lnTo>
                    <a:pt x="32766" y="32004"/>
                  </a:lnTo>
                  <a:lnTo>
                    <a:pt x="34290" y="31242"/>
                  </a:lnTo>
                  <a:lnTo>
                    <a:pt x="35052" y="30480"/>
                  </a:lnTo>
                  <a:lnTo>
                    <a:pt x="35814" y="26670"/>
                  </a:lnTo>
                  <a:close/>
                </a:path>
              </a:pathLst>
            </a:custGeom>
            <a:solidFill>
              <a:srgbClr val="EEEE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55" name="object 23155"/>
            <p:cNvSpPr/>
            <p:nvPr/>
          </p:nvSpPr>
          <p:spPr>
            <a:xfrm>
              <a:off x="9730333" y="7914894"/>
              <a:ext cx="36195" cy="32384"/>
            </a:xfrm>
            <a:custGeom>
              <a:avLst/>
              <a:gdLst/>
              <a:ahLst/>
              <a:cxnLst/>
              <a:rect l="l" t="t" r="r" b="b"/>
              <a:pathLst>
                <a:path w="36195" h="32384">
                  <a:moveTo>
                    <a:pt x="0" y="26670"/>
                  </a:moveTo>
                  <a:lnTo>
                    <a:pt x="762" y="30480"/>
                  </a:lnTo>
                  <a:lnTo>
                    <a:pt x="1524" y="31242"/>
                  </a:lnTo>
                  <a:lnTo>
                    <a:pt x="3048" y="32004"/>
                  </a:lnTo>
                  <a:lnTo>
                    <a:pt x="32766" y="32004"/>
                  </a:lnTo>
                  <a:lnTo>
                    <a:pt x="34290" y="31242"/>
                  </a:lnTo>
                  <a:lnTo>
                    <a:pt x="35052" y="30480"/>
                  </a:lnTo>
                  <a:lnTo>
                    <a:pt x="35814" y="26670"/>
                  </a:lnTo>
                  <a:lnTo>
                    <a:pt x="35814" y="5334"/>
                  </a:lnTo>
                  <a:lnTo>
                    <a:pt x="35052" y="1524"/>
                  </a:lnTo>
                  <a:lnTo>
                    <a:pt x="34290" y="762"/>
                  </a:lnTo>
                  <a:lnTo>
                    <a:pt x="32766" y="0"/>
                  </a:lnTo>
                  <a:lnTo>
                    <a:pt x="3047" y="0"/>
                  </a:lnTo>
                  <a:lnTo>
                    <a:pt x="1523" y="762"/>
                  </a:lnTo>
                  <a:lnTo>
                    <a:pt x="761" y="1524"/>
                  </a:lnTo>
                  <a:lnTo>
                    <a:pt x="0" y="5334"/>
                  </a:lnTo>
                  <a:lnTo>
                    <a:pt x="0" y="26670"/>
                  </a:lnTo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56" name="object 23156"/>
            <p:cNvSpPr/>
            <p:nvPr/>
          </p:nvSpPr>
          <p:spPr>
            <a:xfrm>
              <a:off x="9732619" y="7917180"/>
              <a:ext cx="31750" cy="27940"/>
            </a:xfrm>
            <a:custGeom>
              <a:avLst/>
              <a:gdLst/>
              <a:ahLst/>
              <a:cxnLst/>
              <a:rect l="l" t="t" r="r" b="b"/>
              <a:pathLst>
                <a:path w="31750" h="27940">
                  <a:moveTo>
                    <a:pt x="31242" y="22860"/>
                  </a:moveTo>
                  <a:lnTo>
                    <a:pt x="31242" y="4572"/>
                  </a:lnTo>
                  <a:lnTo>
                    <a:pt x="30480" y="762"/>
                  </a:lnTo>
                  <a:lnTo>
                    <a:pt x="28194" y="0"/>
                  </a:lnTo>
                  <a:lnTo>
                    <a:pt x="2285" y="0"/>
                  </a:lnTo>
                  <a:lnTo>
                    <a:pt x="761" y="762"/>
                  </a:lnTo>
                  <a:lnTo>
                    <a:pt x="0" y="4572"/>
                  </a:lnTo>
                  <a:lnTo>
                    <a:pt x="0" y="22860"/>
                  </a:lnTo>
                  <a:lnTo>
                    <a:pt x="762" y="26670"/>
                  </a:lnTo>
                  <a:lnTo>
                    <a:pt x="2286" y="27432"/>
                  </a:lnTo>
                  <a:lnTo>
                    <a:pt x="28194" y="27432"/>
                  </a:lnTo>
                  <a:lnTo>
                    <a:pt x="30480" y="26670"/>
                  </a:lnTo>
                  <a:lnTo>
                    <a:pt x="31242" y="22860"/>
                  </a:lnTo>
                  <a:close/>
                </a:path>
              </a:pathLst>
            </a:custGeom>
            <a:solidFill>
              <a:srgbClr val="EEEE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57" name="object 23157"/>
            <p:cNvSpPr/>
            <p:nvPr/>
          </p:nvSpPr>
          <p:spPr>
            <a:xfrm>
              <a:off x="9732619" y="7917180"/>
              <a:ext cx="31750" cy="27940"/>
            </a:xfrm>
            <a:custGeom>
              <a:avLst/>
              <a:gdLst/>
              <a:ahLst/>
              <a:cxnLst/>
              <a:rect l="l" t="t" r="r" b="b"/>
              <a:pathLst>
                <a:path w="31750" h="27940">
                  <a:moveTo>
                    <a:pt x="0" y="22860"/>
                  </a:moveTo>
                  <a:lnTo>
                    <a:pt x="762" y="26670"/>
                  </a:lnTo>
                  <a:lnTo>
                    <a:pt x="2286" y="27432"/>
                  </a:lnTo>
                  <a:lnTo>
                    <a:pt x="28194" y="27432"/>
                  </a:lnTo>
                  <a:lnTo>
                    <a:pt x="30480" y="26670"/>
                  </a:lnTo>
                  <a:lnTo>
                    <a:pt x="31242" y="22860"/>
                  </a:lnTo>
                  <a:lnTo>
                    <a:pt x="31242" y="4572"/>
                  </a:lnTo>
                  <a:lnTo>
                    <a:pt x="30480" y="762"/>
                  </a:lnTo>
                  <a:lnTo>
                    <a:pt x="28194" y="0"/>
                  </a:lnTo>
                  <a:lnTo>
                    <a:pt x="2285" y="0"/>
                  </a:lnTo>
                  <a:lnTo>
                    <a:pt x="761" y="762"/>
                  </a:lnTo>
                  <a:lnTo>
                    <a:pt x="0" y="4572"/>
                  </a:lnTo>
                  <a:lnTo>
                    <a:pt x="0" y="22860"/>
                  </a:lnTo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58" name="object 23158"/>
            <p:cNvSpPr/>
            <p:nvPr/>
          </p:nvSpPr>
          <p:spPr>
            <a:xfrm>
              <a:off x="9731857" y="7917180"/>
              <a:ext cx="31750" cy="27940"/>
            </a:xfrm>
            <a:custGeom>
              <a:avLst/>
              <a:gdLst/>
              <a:ahLst/>
              <a:cxnLst/>
              <a:rect l="l" t="t" r="r" b="b"/>
              <a:pathLst>
                <a:path w="31750" h="27940">
                  <a:moveTo>
                    <a:pt x="31242" y="22860"/>
                  </a:moveTo>
                  <a:lnTo>
                    <a:pt x="31242" y="4572"/>
                  </a:lnTo>
                  <a:lnTo>
                    <a:pt x="29718" y="762"/>
                  </a:lnTo>
                  <a:lnTo>
                    <a:pt x="28194" y="0"/>
                  </a:lnTo>
                  <a:lnTo>
                    <a:pt x="3047" y="0"/>
                  </a:lnTo>
                  <a:lnTo>
                    <a:pt x="761" y="762"/>
                  </a:lnTo>
                  <a:lnTo>
                    <a:pt x="0" y="4572"/>
                  </a:lnTo>
                  <a:lnTo>
                    <a:pt x="0" y="22860"/>
                  </a:lnTo>
                  <a:lnTo>
                    <a:pt x="762" y="26670"/>
                  </a:lnTo>
                  <a:lnTo>
                    <a:pt x="3048" y="27432"/>
                  </a:lnTo>
                  <a:lnTo>
                    <a:pt x="28194" y="27432"/>
                  </a:lnTo>
                  <a:lnTo>
                    <a:pt x="29718" y="26670"/>
                  </a:lnTo>
                  <a:lnTo>
                    <a:pt x="31242" y="22860"/>
                  </a:lnTo>
                  <a:close/>
                </a:path>
              </a:pathLst>
            </a:custGeom>
            <a:solidFill>
              <a:srgbClr val="8C8C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59" name="object 23159"/>
            <p:cNvSpPr/>
            <p:nvPr/>
          </p:nvSpPr>
          <p:spPr>
            <a:xfrm>
              <a:off x="9731857" y="7917180"/>
              <a:ext cx="31750" cy="27940"/>
            </a:xfrm>
            <a:custGeom>
              <a:avLst/>
              <a:gdLst/>
              <a:ahLst/>
              <a:cxnLst/>
              <a:rect l="l" t="t" r="r" b="b"/>
              <a:pathLst>
                <a:path w="31750" h="27940">
                  <a:moveTo>
                    <a:pt x="0" y="22860"/>
                  </a:moveTo>
                  <a:lnTo>
                    <a:pt x="762" y="26670"/>
                  </a:lnTo>
                  <a:lnTo>
                    <a:pt x="3048" y="27432"/>
                  </a:lnTo>
                  <a:lnTo>
                    <a:pt x="28194" y="27432"/>
                  </a:lnTo>
                  <a:lnTo>
                    <a:pt x="29718" y="26670"/>
                  </a:lnTo>
                  <a:lnTo>
                    <a:pt x="31242" y="22860"/>
                  </a:lnTo>
                  <a:lnTo>
                    <a:pt x="31242" y="4572"/>
                  </a:lnTo>
                  <a:lnTo>
                    <a:pt x="29718" y="762"/>
                  </a:lnTo>
                  <a:lnTo>
                    <a:pt x="28194" y="0"/>
                  </a:lnTo>
                  <a:lnTo>
                    <a:pt x="3047" y="0"/>
                  </a:lnTo>
                  <a:lnTo>
                    <a:pt x="761" y="762"/>
                  </a:lnTo>
                  <a:lnTo>
                    <a:pt x="0" y="4572"/>
                  </a:lnTo>
                  <a:lnTo>
                    <a:pt x="0" y="22860"/>
                  </a:lnTo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60" name="object 23160"/>
            <p:cNvSpPr/>
            <p:nvPr/>
          </p:nvSpPr>
          <p:spPr>
            <a:xfrm>
              <a:off x="9738715" y="7917180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40">
                  <a:moveTo>
                    <a:pt x="0" y="0"/>
                  </a:moveTo>
                  <a:lnTo>
                    <a:pt x="0" y="27432"/>
                  </a:lnTo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61" name="object 23161"/>
            <p:cNvSpPr/>
            <p:nvPr/>
          </p:nvSpPr>
          <p:spPr>
            <a:xfrm>
              <a:off x="9733381" y="7917180"/>
              <a:ext cx="32384" cy="27940"/>
            </a:xfrm>
            <a:custGeom>
              <a:avLst/>
              <a:gdLst/>
              <a:ahLst/>
              <a:cxnLst/>
              <a:rect l="l" t="t" r="r" b="b"/>
              <a:pathLst>
                <a:path w="32384" h="27940">
                  <a:moveTo>
                    <a:pt x="0" y="22860"/>
                  </a:moveTo>
                  <a:lnTo>
                    <a:pt x="762" y="26670"/>
                  </a:lnTo>
                  <a:lnTo>
                    <a:pt x="3048" y="27432"/>
                  </a:lnTo>
                  <a:lnTo>
                    <a:pt x="28956" y="27432"/>
                  </a:lnTo>
                  <a:lnTo>
                    <a:pt x="31242" y="26670"/>
                  </a:lnTo>
                  <a:lnTo>
                    <a:pt x="32004" y="22860"/>
                  </a:lnTo>
                  <a:lnTo>
                    <a:pt x="32004" y="4572"/>
                  </a:lnTo>
                  <a:lnTo>
                    <a:pt x="31242" y="762"/>
                  </a:lnTo>
                  <a:lnTo>
                    <a:pt x="28956" y="0"/>
                  </a:lnTo>
                  <a:lnTo>
                    <a:pt x="3047" y="0"/>
                  </a:lnTo>
                  <a:lnTo>
                    <a:pt x="761" y="762"/>
                  </a:lnTo>
                  <a:lnTo>
                    <a:pt x="0" y="4572"/>
                  </a:lnTo>
                  <a:lnTo>
                    <a:pt x="0" y="22860"/>
                  </a:lnTo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62" name="object 23162"/>
            <p:cNvSpPr/>
            <p:nvPr/>
          </p:nvSpPr>
          <p:spPr>
            <a:xfrm>
              <a:off x="9730333" y="7843266"/>
              <a:ext cx="36195" cy="31750"/>
            </a:xfrm>
            <a:custGeom>
              <a:avLst/>
              <a:gdLst/>
              <a:ahLst/>
              <a:cxnLst/>
              <a:rect l="l" t="t" r="r" b="b"/>
              <a:pathLst>
                <a:path w="36195" h="31750">
                  <a:moveTo>
                    <a:pt x="35814" y="26670"/>
                  </a:moveTo>
                  <a:lnTo>
                    <a:pt x="35814" y="5334"/>
                  </a:lnTo>
                  <a:lnTo>
                    <a:pt x="35052" y="1524"/>
                  </a:lnTo>
                  <a:lnTo>
                    <a:pt x="34290" y="0"/>
                  </a:lnTo>
                  <a:lnTo>
                    <a:pt x="1523" y="0"/>
                  </a:lnTo>
                  <a:lnTo>
                    <a:pt x="761" y="1524"/>
                  </a:lnTo>
                  <a:lnTo>
                    <a:pt x="0" y="5334"/>
                  </a:lnTo>
                  <a:lnTo>
                    <a:pt x="0" y="26670"/>
                  </a:lnTo>
                  <a:lnTo>
                    <a:pt x="762" y="29718"/>
                  </a:lnTo>
                  <a:lnTo>
                    <a:pt x="1524" y="31242"/>
                  </a:lnTo>
                  <a:lnTo>
                    <a:pt x="34290" y="31242"/>
                  </a:lnTo>
                  <a:lnTo>
                    <a:pt x="35052" y="29718"/>
                  </a:lnTo>
                  <a:lnTo>
                    <a:pt x="35814" y="26670"/>
                  </a:lnTo>
                  <a:close/>
                </a:path>
              </a:pathLst>
            </a:custGeom>
            <a:solidFill>
              <a:srgbClr val="EEEE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63" name="object 23163"/>
            <p:cNvSpPr/>
            <p:nvPr/>
          </p:nvSpPr>
          <p:spPr>
            <a:xfrm>
              <a:off x="9730333" y="7843266"/>
              <a:ext cx="36195" cy="31750"/>
            </a:xfrm>
            <a:custGeom>
              <a:avLst/>
              <a:gdLst/>
              <a:ahLst/>
              <a:cxnLst/>
              <a:rect l="l" t="t" r="r" b="b"/>
              <a:pathLst>
                <a:path w="36195" h="31750">
                  <a:moveTo>
                    <a:pt x="0" y="26670"/>
                  </a:moveTo>
                  <a:lnTo>
                    <a:pt x="762" y="29718"/>
                  </a:lnTo>
                  <a:lnTo>
                    <a:pt x="1524" y="31242"/>
                  </a:lnTo>
                  <a:lnTo>
                    <a:pt x="34290" y="31242"/>
                  </a:lnTo>
                  <a:lnTo>
                    <a:pt x="35052" y="29718"/>
                  </a:lnTo>
                  <a:lnTo>
                    <a:pt x="35814" y="26670"/>
                  </a:lnTo>
                  <a:lnTo>
                    <a:pt x="35814" y="5334"/>
                  </a:lnTo>
                  <a:lnTo>
                    <a:pt x="35052" y="1524"/>
                  </a:lnTo>
                  <a:lnTo>
                    <a:pt x="34290" y="0"/>
                  </a:lnTo>
                  <a:lnTo>
                    <a:pt x="1523" y="0"/>
                  </a:lnTo>
                  <a:lnTo>
                    <a:pt x="761" y="1524"/>
                  </a:lnTo>
                  <a:lnTo>
                    <a:pt x="0" y="5334"/>
                  </a:lnTo>
                  <a:lnTo>
                    <a:pt x="0" y="26670"/>
                  </a:lnTo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64" name="object 23164"/>
            <p:cNvSpPr/>
            <p:nvPr/>
          </p:nvSpPr>
          <p:spPr>
            <a:xfrm>
              <a:off x="9732619" y="7844790"/>
              <a:ext cx="31750" cy="28575"/>
            </a:xfrm>
            <a:custGeom>
              <a:avLst/>
              <a:gdLst/>
              <a:ahLst/>
              <a:cxnLst/>
              <a:rect l="l" t="t" r="r" b="b"/>
              <a:pathLst>
                <a:path w="31750" h="28575">
                  <a:moveTo>
                    <a:pt x="31242" y="23622"/>
                  </a:moveTo>
                  <a:lnTo>
                    <a:pt x="31242" y="4572"/>
                  </a:lnTo>
                  <a:lnTo>
                    <a:pt x="30480" y="1524"/>
                  </a:lnTo>
                  <a:lnTo>
                    <a:pt x="28194" y="0"/>
                  </a:lnTo>
                  <a:lnTo>
                    <a:pt x="2285" y="0"/>
                  </a:lnTo>
                  <a:lnTo>
                    <a:pt x="761" y="1524"/>
                  </a:lnTo>
                  <a:lnTo>
                    <a:pt x="0" y="4572"/>
                  </a:lnTo>
                  <a:lnTo>
                    <a:pt x="0" y="23622"/>
                  </a:lnTo>
                  <a:lnTo>
                    <a:pt x="762" y="26670"/>
                  </a:lnTo>
                  <a:lnTo>
                    <a:pt x="2286" y="28194"/>
                  </a:lnTo>
                  <a:lnTo>
                    <a:pt x="28194" y="28194"/>
                  </a:lnTo>
                  <a:lnTo>
                    <a:pt x="30480" y="26670"/>
                  </a:lnTo>
                  <a:lnTo>
                    <a:pt x="31242" y="23622"/>
                  </a:lnTo>
                  <a:close/>
                </a:path>
              </a:pathLst>
            </a:custGeom>
            <a:solidFill>
              <a:srgbClr val="EEEE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65" name="object 23165"/>
            <p:cNvSpPr/>
            <p:nvPr/>
          </p:nvSpPr>
          <p:spPr>
            <a:xfrm>
              <a:off x="9732619" y="7844790"/>
              <a:ext cx="31750" cy="28575"/>
            </a:xfrm>
            <a:custGeom>
              <a:avLst/>
              <a:gdLst/>
              <a:ahLst/>
              <a:cxnLst/>
              <a:rect l="l" t="t" r="r" b="b"/>
              <a:pathLst>
                <a:path w="31750" h="28575">
                  <a:moveTo>
                    <a:pt x="0" y="23622"/>
                  </a:moveTo>
                  <a:lnTo>
                    <a:pt x="762" y="26670"/>
                  </a:lnTo>
                  <a:lnTo>
                    <a:pt x="2286" y="28194"/>
                  </a:lnTo>
                  <a:lnTo>
                    <a:pt x="28194" y="28194"/>
                  </a:lnTo>
                  <a:lnTo>
                    <a:pt x="30480" y="26670"/>
                  </a:lnTo>
                  <a:lnTo>
                    <a:pt x="31242" y="23622"/>
                  </a:lnTo>
                  <a:lnTo>
                    <a:pt x="31242" y="4572"/>
                  </a:lnTo>
                  <a:lnTo>
                    <a:pt x="30480" y="1524"/>
                  </a:lnTo>
                  <a:lnTo>
                    <a:pt x="28194" y="0"/>
                  </a:lnTo>
                  <a:lnTo>
                    <a:pt x="2285" y="0"/>
                  </a:lnTo>
                  <a:lnTo>
                    <a:pt x="761" y="1524"/>
                  </a:lnTo>
                  <a:lnTo>
                    <a:pt x="0" y="4572"/>
                  </a:lnTo>
                  <a:lnTo>
                    <a:pt x="0" y="23622"/>
                  </a:lnTo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66" name="object 23166"/>
            <p:cNvSpPr/>
            <p:nvPr/>
          </p:nvSpPr>
          <p:spPr>
            <a:xfrm>
              <a:off x="9731857" y="7844790"/>
              <a:ext cx="31750" cy="28575"/>
            </a:xfrm>
            <a:custGeom>
              <a:avLst/>
              <a:gdLst/>
              <a:ahLst/>
              <a:cxnLst/>
              <a:rect l="l" t="t" r="r" b="b"/>
              <a:pathLst>
                <a:path w="31750" h="28575">
                  <a:moveTo>
                    <a:pt x="31242" y="23622"/>
                  </a:moveTo>
                  <a:lnTo>
                    <a:pt x="31242" y="4572"/>
                  </a:lnTo>
                  <a:lnTo>
                    <a:pt x="29718" y="1524"/>
                  </a:lnTo>
                  <a:lnTo>
                    <a:pt x="28194" y="0"/>
                  </a:lnTo>
                  <a:lnTo>
                    <a:pt x="3047" y="0"/>
                  </a:lnTo>
                  <a:lnTo>
                    <a:pt x="761" y="1524"/>
                  </a:lnTo>
                  <a:lnTo>
                    <a:pt x="0" y="4572"/>
                  </a:lnTo>
                  <a:lnTo>
                    <a:pt x="0" y="23622"/>
                  </a:lnTo>
                  <a:lnTo>
                    <a:pt x="762" y="26670"/>
                  </a:lnTo>
                  <a:lnTo>
                    <a:pt x="3048" y="28194"/>
                  </a:lnTo>
                  <a:lnTo>
                    <a:pt x="28194" y="28194"/>
                  </a:lnTo>
                  <a:lnTo>
                    <a:pt x="29718" y="26670"/>
                  </a:lnTo>
                  <a:lnTo>
                    <a:pt x="31242" y="23622"/>
                  </a:lnTo>
                  <a:close/>
                </a:path>
              </a:pathLst>
            </a:custGeom>
            <a:solidFill>
              <a:srgbClr val="8C8C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67" name="object 23167"/>
            <p:cNvSpPr/>
            <p:nvPr/>
          </p:nvSpPr>
          <p:spPr>
            <a:xfrm>
              <a:off x="9731857" y="7844790"/>
              <a:ext cx="31750" cy="28575"/>
            </a:xfrm>
            <a:custGeom>
              <a:avLst/>
              <a:gdLst/>
              <a:ahLst/>
              <a:cxnLst/>
              <a:rect l="l" t="t" r="r" b="b"/>
              <a:pathLst>
                <a:path w="31750" h="28575">
                  <a:moveTo>
                    <a:pt x="0" y="23622"/>
                  </a:moveTo>
                  <a:lnTo>
                    <a:pt x="762" y="26670"/>
                  </a:lnTo>
                  <a:lnTo>
                    <a:pt x="3048" y="28194"/>
                  </a:lnTo>
                  <a:lnTo>
                    <a:pt x="28194" y="28194"/>
                  </a:lnTo>
                  <a:lnTo>
                    <a:pt x="29718" y="26670"/>
                  </a:lnTo>
                  <a:lnTo>
                    <a:pt x="31242" y="23622"/>
                  </a:lnTo>
                  <a:lnTo>
                    <a:pt x="31242" y="4572"/>
                  </a:lnTo>
                  <a:lnTo>
                    <a:pt x="29718" y="1524"/>
                  </a:lnTo>
                  <a:lnTo>
                    <a:pt x="28194" y="0"/>
                  </a:lnTo>
                  <a:lnTo>
                    <a:pt x="3047" y="0"/>
                  </a:lnTo>
                  <a:lnTo>
                    <a:pt x="761" y="1524"/>
                  </a:lnTo>
                  <a:lnTo>
                    <a:pt x="0" y="4572"/>
                  </a:lnTo>
                  <a:lnTo>
                    <a:pt x="0" y="23622"/>
                  </a:lnTo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68" name="object 23168"/>
            <p:cNvSpPr/>
            <p:nvPr/>
          </p:nvSpPr>
          <p:spPr>
            <a:xfrm>
              <a:off x="9738715" y="7844790"/>
              <a:ext cx="0" cy="28575"/>
            </a:xfrm>
            <a:custGeom>
              <a:avLst/>
              <a:gdLst/>
              <a:ahLst/>
              <a:cxnLst/>
              <a:rect l="l" t="t" r="r" b="b"/>
              <a:pathLst>
                <a:path h="28575">
                  <a:moveTo>
                    <a:pt x="0" y="0"/>
                  </a:moveTo>
                  <a:lnTo>
                    <a:pt x="0" y="28194"/>
                  </a:lnTo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69" name="object 23169"/>
            <p:cNvSpPr/>
            <p:nvPr/>
          </p:nvSpPr>
          <p:spPr>
            <a:xfrm>
              <a:off x="9733381" y="7844790"/>
              <a:ext cx="32384" cy="28575"/>
            </a:xfrm>
            <a:custGeom>
              <a:avLst/>
              <a:gdLst/>
              <a:ahLst/>
              <a:cxnLst/>
              <a:rect l="l" t="t" r="r" b="b"/>
              <a:pathLst>
                <a:path w="32384" h="28575">
                  <a:moveTo>
                    <a:pt x="0" y="23622"/>
                  </a:moveTo>
                  <a:lnTo>
                    <a:pt x="762" y="26670"/>
                  </a:lnTo>
                  <a:lnTo>
                    <a:pt x="3048" y="28194"/>
                  </a:lnTo>
                  <a:lnTo>
                    <a:pt x="28956" y="28194"/>
                  </a:lnTo>
                  <a:lnTo>
                    <a:pt x="31242" y="26670"/>
                  </a:lnTo>
                  <a:lnTo>
                    <a:pt x="32004" y="23622"/>
                  </a:lnTo>
                  <a:lnTo>
                    <a:pt x="32004" y="4572"/>
                  </a:lnTo>
                  <a:lnTo>
                    <a:pt x="31242" y="1524"/>
                  </a:lnTo>
                  <a:lnTo>
                    <a:pt x="28956" y="0"/>
                  </a:lnTo>
                  <a:lnTo>
                    <a:pt x="3047" y="0"/>
                  </a:lnTo>
                  <a:lnTo>
                    <a:pt x="761" y="1524"/>
                  </a:lnTo>
                  <a:lnTo>
                    <a:pt x="0" y="4572"/>
                  </a:lnTo>
                  <a:lnTo>
                    <a:pt x="0" y="23622"/>
                  </a:lnTo>
                </a:path>
              </a:pathLst>
            </a:custGeom>
            <a:ln w="6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70" name="object 23170"/>
            <p:cNvSpPr/>
            <p:nvPr/>
          </p:nvSpPr>
          <p:spPr>
            <a:xfrm>
              <a:off x="9784435" y="8154162"/>
              <a:ext cx="0" cy="57150"/>
            </a:xfrm>
            <a:custGeom>
              <a:avLst/>
              <a:gdLst/>
              <a:ahLst/>
              <a:cxnLst/>
              <a:rect l="l" t="t" r="r" b="b"/>
              <a:pathLst>
                <a:path h="57150">
                  <a:moveTo>
                    <a:pt x="0" y="0"/>
                  </a:moveTo>
                  <a:lnTo>
                    <a:pt x="0" y="57150"/>
                  </a:lnTo>
                </a:path>
              </a:pathLst>
            </a:custGeom>
            <a:ln w="4571">
              <a:solidFill>
                <a:srgbClr val="00007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71" name="object 23171"/>
            <p:cNvSpPr/>
            <p:nvPr/>
          </p:nvSpPr>
          <p:spPr>
            <a:xfrm>
              <a:off x="9779101" y="8148828"/>
              <a:ext cx="10795" cy="11430"/>
            </a:xfrm>
            <a:custGeom>
              <a:avLst/>
              <a:gdLst/>
              <a:ahLst/>
              <a:cxnLst/>
              <a:rect l="l" t="t" r="r" b="b"/>
              <a:pathLst>
                <a:path w="10795" h="11429">
                  <a:moveTo>
                    <a:pt x="5333" y="11429"/>
                  </a:moveTo>
                  <a:lnTo>
                    <a:pt x="4571" y="11429"/>
                  </a:lnTo>
                  <a:lnTo>
                    <a:pt x="4571" y="10667"/>
                  </a:lnTo>
                  <a:lnTo>
                    <a:pt x="2285" y="10667"/>
                  </a:lnTo>
                  <a:lnTo>
                    <a:pt x="2285" y="9905"/>
                  </a:lnTo>
                  <a:lnTo>
                    <a:pt x="1523" y="9905"/>
                  </a:lnTo>
                  <a:lnTo>
                    <a:pt x="1523" y="9143"/>
                  </a:lnTo>
                  <a:lnTo>
                    <a:pt x="761" y="9143"/>
                  </a:lnTo>
                  <a:lnTo>
                    <a:pt x="761" y="8381"/>
                  </a:lnTo>
                  <a:lnTo>
                    <a:pt x="0" y="8381"/>
                  </a:lnTo>
                  <a:lnTo>
                    <a:pt x="0" y="7619"/>
                  </a:lnTo>
                  <a:lnTo>
                    <a:pt x="0" y="6349"/>
                  </a:lnTo>
                  <a:lnTo>
                    <a:pt x="0" y="5079"/>
                  </a:lnTo>
                  <a:lnTo>
                    <a:pt x="0" y="3809"/>
                  </a:lnTo>
                  <a:lnTo>
                    <a:pt x="0" y="3047"/>
                  </a:lnTo>
                  <a:lnTo>
                    <a:pt x="761" y="3047"/>
                  </a:lnTo>
                  <a:lnTo>
                    <a:pt x="761" y="2285"/>
                  </a:lnTo>
                  <a:lnTo>
                    <a:pt x="1523" y="1523"/>
                  </a:lnTo>
                  <a:lnTo>
                    <a:pt x="2285" y="1523"/>
                  </a:lnTo>
                  <a:lnTo>
                    <a:pt x="2285" y="761"/>
                  </a:lnTo>
                  <a:lnTo>
                    <a:pt x="3809" y="761"/>
                  </a:lnTo>
                  <a:lnTo>
                    <a:pt x="4571" y="0"/>
                  </a:lnTo>
                  <a:lnTo>
                    <a:pt x="6095" y="0"/>
                  </a:lnTo>
                  <a:lnTo>
                    <a:pt x="6095" y="761"/>
                  </a:lnTo>
                  <a:lnTo>
                    <a:pt x="7619" y="761"/>
                  </a:lnTo>
                  <a:lnTo>
                    <a:pt x="8381" y="1523"/>
                  </a:lnTo>
                  <a:lnTo>
                    <a:pt x="9143" y="1523"/>
                  </a:lnTo>
                  <a:lnTo>
                    <a:pt x="9143" y="2285"/>
                  </a:lnTo>
                  <a:lnTo>
                    <a:pt x="9905" y="3047"/>
                  </a:lnTo>
                  <a:lnTo>
                    <a:pt x="9905" y="3809"/>
                  </a:lnTo>
                  <a:lnTo>
                    <a:pt x="10667" y="3809"/>
                  </a:lnTo>
                  <a:lnTo>
                    <a:pt x="10667" y="7619"/>
                  </a:lnTo>
                  <a:lnTo>
                    <a:pt x="9905" y="7619"/>
                  </a:lnTo>
                  <a:lnTo>
                    <a:pt x="9905" y="8381"/>
                  </a:lnTo>
                  <a:lnTo>
                    <a:pt x="9143" y="9143"/>
                  </a:lnTo>
                  <a:lnTo>
                    <a:pt x="9143" y="9905"/>
                  </a:lnTo>
                  <a:lnTo>
                    <a:pt x="8381" y="9905"/>
                  </a:lnTo>
                  <a:lnTo>
                    <a:pt x="7619" y="10667"/>
                  </a:lnTo>
                  <a:lnTo>
                    <a:pt x="6095" y="10667"/>
                  </a:lnTo>
                  <a:lnTo>
                    <a:pt x="5333" y="11429"/>
                  </a:lnTo>
                </a:path>
              </a:pathLst>
            </a:custGeom>
            <a:ln w="4571">
              <a:solidFill>
                <a:srgbClr val="00007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72" name="object 23172"/>
            <p:cNvSpPr/>
            <p:nvPr/>
          </p:nvSpPr>
          <p:spPr>
            <a:xfrm>
              <a:off x="9779101" y="8148828"/>
              <a:ext cx="10795" cy="11430"/>
            </a:xfrm>
            <a:custGeom>
              <a:avLst/>
              <a:gdLst/>
              <a:ahLst/>
              <a:cxnLst/>
              <a:rect l="l" t="t" r="r" b="b"/>
              <a:pathLst>
                <a:path w="10795" h="11429">
                  <a:moveTo>
                    <a:pt x="10667" y="7619"/>
                  </a:moveTo>
                  <a:lnTo>
                    <a:pt x="10667" y="3809"/>
                  </a:lnTo>
                  <a:lnTo>
                    <a:pt x="9905" y="3809"/>
                  </a:lnTo>
                  <a:lnTo>
                    <a:pt x="9905" y="3047"/>
                  </a:lnTo>
                  <a:lnTo>
                    <a:pt x="9143" y="2285"/>
                  </a:lnTo>
                  <a:lnTo>
                    <a:pt x="9143" y="1523"/>
                  </a:lnTo>
                  <a:lnTo>
                    <a:pt x="8381" y="1523"/>
                  </a:lnTo>
                  <a:lnTo>
                    <a:pt x="7619" y="761"/>
                  </a:lnTo>
                  <a:lnTo>
                    <a:pt x="6095" y="761"/>
                  </a:lnTo>
                  <a:lnTo>
                    <a:pt x="6095" y="0"/>
                  </a:lnTo>
                  <a:lnTo>
                    <a:pt x="4571" y="0"/>
                  </a:lnTo>
                  <a:lnTo>
                    <a:pt x="3809" y="761"/>
                  </a:lnTo>
                  <a:lnTo>
                    <a:pt x="2285" y="761"/>
                  </a:lnTo>
                  <a:lnTo>
                    <a:pt x="2285" y="1523"/>
                  </a:lnTo>
                  <a:lnTo>
                    <a:pt x="1523" y="1523"/>
                  </a:lnTo>
                  <a:lnTo>
                    <a:pt x="761" y="2285"/>
                  </a:lnTo>
                  <a:lnTo>
                    <a:pt x="761" y="3047"/>
                  </a:lnTo>
                  <a:lnTo>
                    <a:pt x="0" y="3047"/>
                  </a:lnTo>
                  <a:lnTo>
                    <a:pt x="0" y="8381"/>
                  </a:lnTo>
                  <a:lnTo>
                    <a:pt x="761" y="8381"/>
                  </a:lnTo>
                  <a:lnTo>
                    <a:pt x="761" y="9143"/>
                  </a:lnTo>
                  <a:lnTo>
                    <a:pt x="1523" y="9143"/>
                  </a:lnTo>
                  <a:lnTo>
                    <a:pt x="1523" y="9905"/>
                  </a:lnTo>
                  <a:lnTo>
                    <a:pt x="2285" y="9905"/>
                  </a:lnTo>
                  <a:lnTo>
                    <a:pt x="2285" y="10667"/>
                  </a:lnTo>
                  <a:lnTo>
                    <a:pt x="4571" y="10667"/>
                  </a:lnTo>
                  <a:lnTo>
                    <a:pt x="4571" y="11429"/>
                  </a:lnTo>
                  <a:lnTo>
                    <a:pt x="5333" y="11429"/>
                  </a:lnTo>
                  <a:lnTo>
                    <a:pt x="6095" y="10667"/>
                  </a:lnTo>
                  <a:lnTo>
                    <a:pt x="7619" y="10667"/>
                  </a:lnTo>
                  <a:lnTo>
                    <a:pt x="8381" y="9905"/>
                  </a:lnTo>
                  <a:lnTo>
                    <a:pt x="9143" y="9905"/>
                  </a:lnTo>
                  <a:lnTo>
                    <a:pt x="9143" y="9143"/>
                  </a:lnTo>
                  <a:lnTo>
                    <a:pt x="9905" y="8381"/>
                  </a:lnTo>
                  <a:lnTo>
                    <a:pt x="9905" y="7619"/>
                  </a:lnTo>
                  <a:lnTo>
                    <a:pt x="10667" y="7619"/>
                  </a:lnTo>
                  <a:close/>
                </a:path>
              </a:pathLst>
            </a:custGeom>
            <a:solidFill>
              <a:srgbClr val="00007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73" name="object 23173"/>
            <p:cNvSpPr/>
            <p:nvPr/>
          </p:nvSpPr>
          <p:spPr>
            <a:xfrm>
              <a:off x="9779101" y="8148828"/>
              <a:ext cx="10795" cy="11430"/>
            </a:xfrm>
            <a:custGeom>
              <a:avLst/>
              <a:gdLst/>
              <a:ahLst/>
              <a:cxnLst/>
              <a:rect l="l" t="t" r="r" b="b"/>
              <a:pathLst>
                <a:path w="10795" h="11429">
                  <a:moveTo>
                    <a:pt x="5333" y="11429"/>
                  </a:moveTo>
                  <a:lnTo>
                    <a:pt x="4571" y="11429"/>
                  </a:lnTo>
                  <a:lnTo>
                    <a:pt x="4571" y="10667"/>
                  </a:lnTo>
                  <a:lnTo>
                    <a:pt x="2285" y="10667"/>
                  </a:lnTo>
                  <a:lnTo>
                    <a:pt x="2285" y="9905"/>
                  </a:lnTo>
                  <a:lnTo>
                    <a:pt x="1523" y="9905"/>
                  </a:lnTo>
                  <a:lnTo>
                    <a:pt x="1523" y="9143"/>
                  </a:lnTo>
                  <a:lnTo>
                    <a:pt x="761" y="9143"/>
                  </a:lnTo>
                  <a:lnTo>
                    <a:pt x="761" y="8381"/>
                  </a:lnTo>
                  <a:lnTo>
                    <a:pt x="0" y="8381"/>
                  </a:lnTo>
                  <a:lnTo>
                    <a:pt x="0" y="7619"/>
                  </a:lnTo>
                  <a:lnTo>
                    <a:pt x="0" y="6349"/>
                  </a:lnTo>
                  <a:lnTo>
                    <a:pt x="0" y="5079"/>
                  </a:lnTo>
                  <a:lnTo>
                    <a:pt x="0" y="3809"/>
                  </a:lnTo>
                  <a:lnTo>
                    <a:pt x="0" y="3047"/>
                  </a:lnTo>
                  <a:lnTo>
                    <a:pt x="761" y="3047"/>
                  </a:lnTo>
                  <a:lnTo>
                    <a:pt x="761" y="2285"/>
                  </a:lnTo>
                  <a:lnTo>
                    <a:pt x="1523" y="1523"/>
                  </a:lnTo>
                  <a:lnTo>
                    <a:pt x="2285" y="1523"/>
                  </a:lnTo>
                  <a:lnTo>
                    <a:pt x="2285" y="761"/>
                  </a:lnTo>
                  <a:lnTo>
                    <a:pt x="3809" y="761"/>
                  </a:lnTo>
                  <a:lnTo>
                    <a:pt x="4571" y="0"/>
                  </a:lnTo>
                  <a:lnTo>
                    <a:pt x="6095" y="0"/>
                  </a:lnTo>
                  <a:lnTo>
                    <a:pt x="6095" y="761"/>
                  </a:lnTo>
                  <a:lnTo>
                    <a:pt x="7619" y="761"/>
                  </a:lnTo>
                  <a:lnTo>
                    <a:pt x="8381" y="1523"/>
                  </a:lnTo>
                  <a:lnTo>
                    <a:pt x="9143" y="1523"/>
                  </a:lnTo>
                  <a:lnTo>
                    <a:pt x="9143" y="2285"/>
                  </a:lnTo>
                  <a:lnTo>
                    <a:pt x="9905" y="3047"/>
                  </a:lnTo>
                  <a:lnTo>
                    <a:pt x="9905" y="3809"/>
                  </a:lnTo>
                  <a:lnTo>
                    <a:pt x="10667" y="3809"/>
                  </a:lnTo>
                  <a:lnTo>
                    <a:pt x="10667" y="7619"/>
                  </a:lnTo>
                  <a:lnTo>
                    <a:pt x="9905" y="7619"/>
                  </a:lnTo>
                  <a:lnTo>
                    <a:pt x="9905" y="8381"/>
                  </a:lnTo>
                  <a:lnTo>
                    <a:pt x="9143" y="9143"/>
                  </a:lnTo>
                  <a:lnTo>
                    <a:pt x="9143" y="9905"/>
                  </a:lnTo>
                  <a:lnTo>
                    <a:pt x="8381" y="9905"/>
                  </a:lnTo>
                  <a:lnTo>
                    <a:pt x="7619" y="10667"/>
                  </a:lnTo>
                  <a:lnTo>
                    <a:pt x="6095" y="10667"/>
                  </a:lnTo>
                  <a:lnTo>
                    <a:pt x="5333" y="11429"/>
                  </a:lnTo>
                </a:path>
              </a:pathLst>
            </a:custGeom>
            <a:ln w="3175">
              <a:solidFill>
                <a:srgbClr val="00007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3174" name="object 23174"/>
          <p:cNvSpPr txBox="1"/>
          <p:nvPr/>
        </p:nvSpPr>
        <p:spPr>
          <a:xfrm>
            <a:off x="12048609" y="8920512"/>
            <a:ext cx="600158" cy="102387"/>
          </a:xfrm>
          <a:prstGeom prst="rect">
            <a:avLst/>
          </a:prstGeom>
        </p:spPr>
        <p:txBody>
          <a:bodyPr vert="horz" wrap="square" lIns="0" tIns="15164" rIns="0" bIns="0" rtlCol="0">
            <a:spAutoFit/>
          </a:bodyPr>
          <a:lstStyle/>
          <a:p>
            <a:pPr marL="15961">
              <a:spcBef>
                <a:spcPts val="119"/>
              </a:spcBef>
            </a:pPr>
            <a:r>
              <a:rPr sz="566" spc="-25" dirty="0">
                <a:solidFill>
                  <a:srgbClr val="00007F"/>
                </a:solidFill>
                <a:latin typeface="ＭＳ ゴシック"/>
                <a:cs typeface="ＭＳ ゴシック"/>
              </a:rPr>
              <a:t>常設コメンター席</a:t>
            </a:r>
            <a:endParaRPr sz="566">
              <a:latin typeface="ＭＳ ゴシック"/>
              <a:cs typeface="ＭＳ ゴシック"/>
            </a:endParaRPr>
          </a:p>
        </p:txBody>
      </p:sp>
      <p:sp>
        <p:nvSpPr>
          <p:cNvPr id="23175" name="object 23175"/>
          <p:cNvSpPr txBox="1"/>
          <p:nvPr/>
        </p:nvSpPr>
        <p:spPr>
          <a:xfrm>
            <a:off x="11514214" y="9007661"/>
            <a:ext cx="671187" cy="102387"/>
          </a:xfrm>
          <a:prstGeom prst="rect">
            <a:avLst/>
          </a:prstGeom>
        </p:spPr>
        <p:txBody>
          <a:bodyPr vert="horz" wrap="square" lIns="0" tIns="15164" rIns="0" bIns="0" rtlCol="0">
            <a:spAutoFit/>
          </a:bodyPr>
          <a:lstStyle/>
          <a:p>
            <a:pPr marL="15961">
              <a:spcBef>
                <a:spcPts val="119"/>
              </a:spcBef>
            </a:pPr>
            <a:r>
              <a:rPr sz="566" spc="-13" dirty="0">
                <a:solidFill>
                  <a:srgbClr val="00007F"/>
                </a:solidFill>
                <a:latin typeface="ＭＳ ゴシック"/>
                <a:cs typeface="ＭＳ ゴシック"/>
              </a:rPr>
              <a:t>10</a:t>
            </a:r>
            <a:r>
              <a:rPr sz="566" spc="-25" dirty="0">
                <a:solidFill>
                  <a:srgbClr val="00007F"/>
                </a:solidFill>
                <a:latin typeface="ＭＳ ゴシック"/>
                <a:cs typeface="ＭＳ ゴシック"/>
              </a:rPr>
              <a:t>席プレゼンター席</a:t>
            </a:r>
            <a:endParaRPr sz="566">
              <a:latin typeface="ＭＳ ゴシック"/>
              <a:cs typeface="ＭＳ ゴシック"/>
            </a:endParaRPr>
          </a:p>
        </p:txBody>
      </p:sp>
      <p:sp>
        <p:nvSpPr>
          <p:cNvPr id="23176" name="object 23176"/>
          <p:cNvSpPr txBox="1"/>
          <p:nvPr/>
        </p:nvSpPr>
        <p:spPr>
          <a:xfrm>
            <a:off x="3646721" y="3340961"/>
            <a:ext cx="415003" cy="132175"/>
          </a:xfrm>
          <a:prstGeom prst="rect">
            <a:avLst/>
          </a:prstGeom>
        </p:spPr>
        <p:txBody>
          <a:bodyPr vert="horz" wrap="square" lIns="0" tIns="15962" rIns="0" bIns="0" rtlCol="0">
            <a:spAutoFit/>
          </a:bodyPr>
          <a:lstStyle/>
          <a:p>
            <a:pPr marL="15961">
              <a:spcBef>
                <a:spcPts val="126"/>
              </a:spcBef>
            </a:pPr>
            <a:r>
              <a:rPr sz="754" spc="-19" dirty="0">
                <a:latin typeface="ＭＳ ゴシック"/>
                <a:cs typeface="ＭＳ ゴシック"/>
              </a:rPr>
              <a:t>ストック</a:t>
            </a:r>
            <a:endParaRPr sz="754">
              <a:latin typeface="ＭＳ ゴシック"/>
              <a:cs typeface="ＭＳ ゴシック"/>
            </a:endParaRPr>
          </a:p>
        </p:txBody>
      </p:sp>
      <p:sp>
        <p:nvSpPr>
          <p:cNvPr id="23177" name="object 23177"/>
          <p:cNvSpPr txBox="1"/>
          <p:nvPr/>
        </p:nvSpPr>
        <p:spPr>
          <a:xfrm>
            <a:off x="7489966" y="2938728"/>
            <a:ext cx="245011" cy="102387"/>
          </a:xfrm>
          <a:prstGeom prst="rect">
            <a:avLst/>
          </a:prstGeom>
        </p:spPr>
        <p:txBody>
          <a:bodyPr vert="horz" wrap="square" lIns="0" tIns="15164" rIns="0" bIns="0" rtlCol="0">
            <a:spAutoFit/>
          </a:bodyPr>
          <a:lstStyle/>
          <a:p>
            <a:pPr marL="15961">
              <a:spcBef>
                <a:spcPts val="119"/>
              </a:spcBef>
            </a:pPr>
            <a:r>
              <a:rPr sz="566" spc="-31" dirty="0">
                <a:solidFill>
                  <a:srgbClr val="3F3F7F"/>
                </a:solidFill>
                <a:latin typeface="ＭＳ ゴシック"/>
                <a:cs typeface="ＭＳ ゴシック"/>
              </a:rPr>
              <a:t>司会台</a:t>
            </a:r>
            <a:endParaRPr sz="566">
              <a:latin typeface="ＭＳ ゴシック"/>
              <a:cs typeface="ＭＳ ゴシック"/>
            </a:endParaRPr>
          </a:p>
        </p:txBody>
      </p:sp>
      <p:grpSp>
        <p:nvGrpSpPr>
          <p:cNvPr id="23178" name="object 23178"/>
          <p:cNvGrpSpPr/>
          <p:nvPr/>
        </p:nvGrpSpPr>
        <p:grpSpPr>
          <a:xfrm>
            <a:off x="7769455" y="2807363"/>
            <a:ext cx="497205" cy="259377"/>
            <a:chOff x="6181826" y="3326257"/>
            <a:chExt cx="395605" cy="206375"/>
          </a:xfrm>
        </p:grpSpPr>
        <p:sp>
          <p:nvSpPr>
            <p:cNvPr id="23179" name="object 23179"/>
            <p:cNvSpPr/>
            <p:nvPr/>
          </p:nvSpPr>
          <p:spPr>
            <a:xfrm>
              <a:off x="6186271" y="3330702"/>
              <a:ext cx="16510" cy="26670"/>
            </a:xfrm>
            <a:custGeom>
              <a:avLst/>
              <a:gdLst/>
              <a:ahLst/>
              <a:cxnLst/>
              <a:rect l="l" t="t" r="r" b="b"/>
              <a:pathLst>
                <a:path w="16510" h="26670">
                  <a:moveTo>
                    <a:pt x="0" y="0"/>
                  </a:moveTo>
                  <a:lnTo>
                    <a:pt x="16002" y="26670"/>
                  </a:lnTo>
                </a:path>
              </a:pathLst>
            </a:custGeom>
            <a:ln w="8382">
              <a:solidFill>
                <a:srgbClr val="3F3F7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80" name="object 23180"/>
            <p:cNvSpPr/>
            <p:nvPr/>
          </p:nvSpPr>
          <p:spPr>
            <a:xfrm>
              <a:off x="6221323" y="3390138"/>
              <a:ext cx="45085" cy="77470"/>
            </a:xfrm>
            <a:custGeom>
              <a:avLst/>
              <a:gdLst/>
              <a:ahLst/>
              <a:cxnLst/>
              <a:rect l="l" t="t" r="r" b="b"/>
              <a:pathLst>
                <a:path w="45085" h="77470">
                  <a:moveTo>
                    <a:pt x="0" y="0"/>
                  </a:moveTo>
                  <a:lnTo>
                    <a:pt x="44958" y="76962"/>
                  </a:lnTo>
                </a:path>
              </a:pathLst>
            </a:custGeom>
            <a:ln w="8382">
              <a:solidFill>
                <a:srgbClr val="3F3F7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81" name="object 23181"/>
            <p:cNvSpPr/>
            <p:nvPr/>
          </p:nvSpPr>
          <p:spPr>
            <a:xfrm>
              <a:off x="6286093" y="3499866"/>
              <a:ext cx="33655" cy="28575"/>
            </a:xfrm>
            <a:custGeom>
              <a:avLst/>
              <a:gdLst/>
              <a:ahLst/>
              <a:cxnLst/>
              <a:rect l="l" t="t" r="r" b="b"/>
              <a:pathLst>
                <a:path w="33654" h="28575">
                  <a:moveTo>
                    <a:pt x="0" y="761"/>
                  </a:moveTo>
                  <a:lnTo>
                    <a:pt x="16002" y="28193"/>
                  </a:lnTo>
                  <a:lnTo>
                    <a:pt x="33528" y="0"/>
                  </a:lnTo>
                </a:path>
              </a:pathLst>
            </a:custGeom>
            <a:ln w="8382">
              <a:solidFill>
                <a:srgbClr val="3F3F7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82" name="object 23182"/>
            <p:cNvSpPr/>
            <p:nvPr/>
          </p:nvSpPr>
          <p:spPr>
            <a:xfrm>
              <a:off x="6340195" y="3391662"/>
              <a:ext cx="47625" cy="75565"/>
            </a:xfrm>
            <a:custGeom>
              <a:avLst/>
              <a:gdLst/>
              <a:ahLst/>
              <a:cxnLst/>
              <a:rect l="l" t="t" r="r" b="b"/>
              <a:pathLst>
                <a:path w="47625" h="75564">
                  <a:moveTo>
                    <a:pt x="0" y="75438"/>
                  </a:moveTo>
                  <a:lnTo>
                    <a:pt x="47243" y="0"/>
                  </a:lnTo>
                </a:path>
              </a:pathLst>
            </a:custGeom>
            <a:ln w="8382">
              <a:solidFill>
                <a:srgbClr val="3F3F7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83" name="object 23183"/>
            <p:cNvSpPr/>
            <p:nvPr/>
          </p:nvSpPr>
          <p:spPr>
            <a:xfrm>
              <a:off x="6408013" y="3330702"/>
              <a:ext cx="18415" cy="29209"/>
            </a:xfrm>
            <a:custGeom>
              <a:avLst/>
              <a:gdLst/>
              <a:ahLst/>
              <a:cxnLst/>
              <a:rect l="l" t="t" r="r" b="b"/>
              <a:pathLst>
                <a:path w="18414" h="29210">
                  <a:moveTo>
                    <a:pt x="0" y="28955"/>
                  </a:moveTo>
                  <a:lnTo>
                    <a:pt x="18287" y="0"/>
                  </a:lnTo>
                </a:path>
              </a:pathLst>
            </a:custGeom>
            <a:ln w="8382">
              <a:solidFill>
                <a:srgbClr val="3F3F7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84" name="object 23184"/>
            <p:cNvSpPr/>
            <p:nvPr/>
          </p:nvSpPr>
          <p:spPr>
            <a:xfrm>
              <a:off x="6463639" y="3451098"/>
              <a:ext cx="113664" cy="56515"/>
            </a:xfrm>
            <a:custGeom>
              <a:avLst/>
              <a:gdLst/>
              <a:ahLst/>
              <a:cxnLst/>
              <a:rect l="l" t="t" r="r" b="b"/>
              <a:pathLst>
                <a:path w="113665" h="56514">
                  <a:moveTo>
                    <a:pt x="113538" y="56387"/>
                  </a:moveTo>
                  <a:lnTo>
                    <a:pt x="113538" y="0"/>
                  </a:lnTo>
                  <a:lnTo>
                    <a:pt x="0" y="0"/>
                  </a:lnTo>
                  <a:lnTo>
                    <a:pt x="0" y="56387"/>
                  </a:lnTo>
                  <a:lnTo>
                    <a:pt x="113538" y="5638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3185" name="object 23185"/>
          <p:cNvSpPr txBox="1"/>
          <p:nvPr/>
        </p:nvSpPr>
        <p:spPr>
          <a:xfrm>
            <a:off x="8107680" y="2938728"/>
            <a:ext cx="173982" cy="102387"/>
          </a:xfrm>
          <a:prstGeom prst="rect">
            <a:avLst/>
          </a:prstGeom>
        </p:spPr>
        <p:txBody>
          <a:bodyPr vert="horz" wrap="square" lIns="0" tIns="15164" rIns="0" bIns="0" rtlCol="0">
            <a:spAutoFit/>
          </a:bodyPr>
          <a:lstStyle/>
          <a:p>
            <a:pPr marL="15961">
              <a:spcBef>
                <a:spcPts val="119"/>
              </a:spcBef>
            </a:pPr>
            <a:r>
              <a:rPr sz="566" spc="-38" dirty="0">
                <a:solidFill>
                  <a:srgbClr val="3F3F7F"/>
                </a:solidFill>
                <a:latin typeface="ＭＳ ゴシック"/>
                <a:cs typeface="ＭＳ ゴシック"/>
              </a:rPr>
              <a:t>演台</a:t>
            </a:r>
            <a:endParaRPr sz="566">
              <a:latin typeface="ＭＳ ゴシック"/>
              <a:cs typeface="ＭＳ ゴシック"/>
            </a:endParaRPr>
          </a:p>
        </p:txBody>
      </p:sp>
      <p:grpSp>
        <p:nvGrpSpPr>
          <p:cNvPr id="23186" name="object 23186"/>
          <p:cNvGrpSpPr/>
          <p:nvPr/>
        </p:nvGrpSpPr>
        <p:grpSpPr>
          <a:xfrm>
            <a:off x="5732750" y="6449808"/>
            <a:ext cx="256982" cy="222665"/>
            <a:chOff x="4561306" y="6224396"/>
            <a:chExt cx="204470" cy="177165"/>
          </a:xfrm>
        </p:grpSpPr>
        <p:pic>
          <p:nvPicPr>
            <p:cNvPr id="23187" name="object 23187"/>
            <p:cNvPicPr/>
            <p:nvPr/>
          </p:nvPicPr>
          <p:blipFill>
            <a:blip r:embed="rId130" cstate="print"/>
            <a:stretch>
              <a:fillRect/>
            </a:stretch>
          </p:blipFill>
          <p:spPr>
            <a:xfrm>
              <a:off x="4561306" y="6224396"/>
              <a:ext cx="80009" cy="176783"/>
            </a:xfrm>
            <a:prstGeom prst="rect">
              <a:avLst/>
            </a:prstGeom>
          </p:spPr>
        </p:pic>
        <p:pic>
          <p:nvPicPr>
            <p:cNvPr id="23188" name="object 23188"/>
            <p:cNvPicPr/>
            <p:nvPr/>
          </p:nvPicPr>
          <p:blipFill>
            <a:blip r:embed="rId131" cstate="print"/>
            <a:stretch>
              <a:fillRect/>
            </a:stretch>
          </p:blipFill>
          <p:spPr>
            <a:xfrm>
              <a:off x="4684750" y="6224396"/>
              <a:ext cx="80771" cy="176783"/>
            </a:xfrm>
            <a:prstGeom prst="rect">
              <a:avLst/>
            </a:prstGeom>
          </p:spPr>
        </p:pic>
      </p:grpSp>
      <p:pic>
        <p:nvPicPr>
          <p:cNvPr id="23189" name="object 23189"/>
          <p:cNvPicPr/>
          <p:nvPr/>
        </p:nvPicPr>
        <p:blipFill>
          <a:blip r:embed="rId132" cstate="print"/>
          <a:stretch>
            <a:fillRect/>
          </a:stretch>
        </p:blipFill>
        <p:spPr>
          <a:xfrm>
            <a:off x="6795795" y="6341588"/>
            <a:ext cx="221227" cy="100557"/>
          </a:xfrm>
          <a:prstGeom prst="rect">
            <a:avLst/>
          </a:prstGeom>
        </p:spPr>
      </p:pic>
      <p:pic>
        <p:nvPicPr>
          <p:cNvPr id="23190" name="object 23190"/>
          <p:cNvPicPr/>
          <p:nvPr/>
        </p:nvPicPr>
        <p:blipFill>
          <a:blip r:embed="rId132" cstate="print"/>
          <a:stretch>
            <a:fillRect/>
          </a:stretch>
        </p:blipFill>
        <p:spPr>
          <a:xfrm>
            <a:off x="7028516" y="5994902"/>
            <a:ext cx="221228" cy="100557"/>
          </a:xfrm>
          <a:prstGeom prst="rect">
            <a:avLst/>
          </a:prstGeom>
        </p:spPr>
      </p:pic>
      <p:grpSp>
        <p:nvGrpSpPr>
          <p:cNvPr id="23191" name="object 23191"/>
          <p:cNvGrpSpPr/>
          <p:nvPr/>
        </p:nvGrpSpPr>
        <p:grpSpPr>
          <a:xfrm>
            <a:off x="7524125" y="2752773"/>
            <a:ext cx="4270537" cy="3145241"/>
            <a:chOff x="5986627" y="3282822"/>
            <a:chExt cx="3397885" cy="2502535"/>
          </a:xfrm>
        </p:grpSpPr>
        <p:sp>
          <p:nvSpPr>
            <p:cNvPr id="23192" name="object 23192"/>
            <p:cNvSpPr/>
            <p:nvPr/>
          </p:nvSpPr>
          <p:spPr>
            <a:xfrm>
              <a:off x="6138265" y="3877817"/>
              <a:ext cx="33020" cy="37465"/>
            </a:xfrm>
            <a:custGeom>
              <a:avLst/>
              <a:gdLst/>
              <a:ahLst/>
              <a:cxnLst/>
              <a:rect l="l" t="t" r="r" b="b"/>
              <a:pathLst>
                <a:path w="33020" h="37464">
                  <a:moveTo>
                    <a:pt x="32765" y="35813"/>
                  </a:moveTo>
                  <a:lnTo>
                    <a:pt x="32765" y="3809"/>
                  </a:lnTo>
                  <a:lnTo>
                    <a:pt x="32765" y="1523"/>
                  </a:lnTo>
                  <a:lnTo>
                    <a:pt x="30479" y="0"/>
                  </a:lnTo>
                  <a:lnTo>
                    <a:pt x="2285" y="0"/>
                  </a:lnTo>
                  <a:lnTo>
                    <a:pt x="0" y="1523"/>
                  </a:lnTo>
                  <a:lnTo>
                    <a:pt x="0" y="35813"/>
                  </a:lnTo>
                  <a:lnTo>
                    <a:pt x="2285" y="37337"/>
                  </a:lnTo>
                  <a:lnTo>
                    <a:pt x="30479" y="37337"/>
                  </a:lnTo>
                  <a:lnTo>
                    <a:pt x="32765" y="35813"/>
                  </a:lnTo>
                  <a:close/>
                </a:path>
              </a:pathLst>
            </a:custGeom>
            <a:solidFill>
              <a:srgbClr val="EEEE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93" name="object 23193"/>
            <p:cNvSpPr/>
            <p:nvPr/>
          </p:nvSpPr>
          <p:spPr>
            <a:xfrm>
              <a:off x="6139027" y="3878579"/>
              <a:ext cx="32384" cy="36830"/>
            </a:xfrm>
            <a:custGeom>
              <a:avLst/>
              <a:gdLst/>
              <a:ahLst/>
              <a:cxnLst/>
              <a:rect l="l" t="t" r="r" b="b"/>
              <a:pathLst>
                <a:path w="32385" h="36829">
                  <a:moveTo>
                    <a:pt x="32003" y="3048"/>
                  </a:moveTo>
                  <a:lnTo>
                    <a:pt x="32003" y="1524"/>
                  </a:lnTo>
                  <a:lnTo>
                    <a:pt x="29717" y="0"/>
                  </a:lnTo>
                  <a:lnTo>
                    <a:pt x="26669" y="0"/>
                  </a:lnTo>
                  <a:lnTo>
                    <a:pt x="4571" y="0"/>
                  </a:lnTo>
                  <a:lnTo>
                    <a:pt x="2285" y="0"/>
                  </a:lnTo>
                  <a:lnTo>
                    <a:pt x="0" y="1524"/>
                  </a:lnTo>
                  <a:lnTo>
                    <a:pt x="0" y="3048"/>
                  </a:lnTo>
                  <a:lnTo>
                    <a:pt x="0" y="32766"/>
                  </a:lnTo>
                  <a:lnTo>
                    <a:pt x="0" y="35052"/>
                  </a:lnTo>
                  <a:lnTo>
                    <a:pt x="2285" y="36576"/>
                  </a:lnTo>
                  <a:lnTo>
                    <a:pt x="4571" y="36576"/>
                  </a:lnTo>
                  <a:lnTo>
                    <a:pt x="26669" y="36576"/>
                  </a:lnTo>
                  <a:lnTo>
                    <a:pt x="29717" y="36576"/>
                  </a:lnTo>
                  <a:lnTo>
                    <a:pt x="32003" y="35052"/>
                  </a:lnTo>
                  <a:lnTo>
                    <a:pt x="32003" y="32766"/>
                  </a:lnTo>
                  <a:lnTo>
                    <a:pt x="32003" y="3048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94" name="object 23194"/>
            <p:cNvSpPr/>
            <p:nvPr/>
          </p:nvSpPr>
          <p:spPr>
            <a:xfrm>
              <a:off x="6139789" y="3880865"/>
              <a:ext cx="29209" cy="32384"/>
            </a:xfrm>
            <a:custGeom>
              <a:avLst/>
              <a:gdLst/>
              <a:ahLst/>
              <a:cxnLst/>
              <a:rect l="l" t="t" r="r" b="b"/>
              <a:pathLst>
                <a:path w="29210" h="32385">
                  <a:moveTo>
                    <a:pt x="28955" y="30480"/>
                  </a:moveTo>
                  <a:lnTo>
                    <a:pt x="28955" y="3048"/>
                  </a:lnTo>
                  <a:lnTo>
                    <a:pt x="28955" y="1524"/>
                  </a:lnTo>
                  <a:lnTo>
                    <a:pt x="26669" y="0"/>
                  </a:lnTo>
                  <a:lnTo>
                    <a:pt x="2285" y="0"/>
                  </a:lnTo>
                  <a:lnTo>
                    <a:pt x="0" y="1524"/>
                  </a:lnTo>
                  <a:lnTo>
                    <a:pt x="0" y="30480"/>
                  </a:lnTo>
                  <a:lnTo>
                    <a:pt x="2285" y="32004"/>
                  </a:lnTo>
                  <a:lnTo>
                    <a:pt x="26669" y="32004"/>
                  </a:lnTo>
                  <a:lnTo>
                    <a:pt x="28955" y="30480"/>
                  </a:lnTo>
                  <a:close/>
                </a:path>
              </a:pathLst>
            </a:custGeom>
            <a:solidFill>
              <a:srgbClr val="EEEE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95" name="object 23195"/>
            <p:cNvSpPr/>
            <p:nvPr/>
          </p:nvSpPr>
          <p:spPr>
            <a:xfrm>
              <a:off x="6140551" y="3881627"/>
              <a:ext cx="28575" cy="31750"/>
            </a:xfrm>
            <a:custGeom>
              <a:avLst/>
              <a:gdLst/>
              <a:ahLst/>
              <a:cxnLst/>
              <a:rect l="l" t="t" r="r" b="b"/>
              <a:pathLst>
                <a:path w="28575" h="31750">
                  <a:moveTo>
                    <a:pt x="28194" y="2285"/>
                  </a:moveTo>
                  <a:lnTo>
                    <a:pt x="28194" y="761"/>
                  </a:lnTo>
                  <a:lnTo>
                    <a:pt x="25908" y="0"/>
                  </a:lnTo>
                  <a:lnTo>
                    <a:pt x="23622" y="0"/>
                  </a:lnTo>
                  <a:lnTo>
                    <a:pt x="3810" y="0"/>
                  </a:lnTo>
                  <a:lnTo>
                    <a:pt x="1524" y="0"/>
                  </a:lnTo>
                  <a:lnTo>
                    <a:pt x="0" y="761"/>
                  </a:lnTo>
                  <a:lnTo>
                    <a:pt x="0" y="2285"/>
                  </a:lnTo>
                  <a:lnTo>
                    <a:pt x="0" y="28193"/>
                  </a:lnTo>
                  <a:lnTo>
                    <a:pt x="0" y="29717"/>
                  </a:lnTo>
                  <a:lnTo>
                    <a:pt x="1524" y="31241"/>
                  </a:lnTo>
                  <a:lnTo>
                    <a:pt x="3810" y="31241"/>
                  </a:lnTo>
                  <a:lnTo>
                    <a:pt x="23622" y="31241"/>
                  </a:lnTo>
                  <a:lnTo>
                    <a:pt x="25908" y="31241"/>
                  </a:lnTo>
                  <a:lnTo>
                    <a:pt x="28194" y="29717"/>
                  </a:lnTo>
                  <a:lnTo>
                    <a:pt x="28194" y="28193"/>
                  </a:lnTo>
                  <a:lnTo>
                    <a:pt x="28194" y="2285"/>
                  </a:lnTo>
                  <a:close/>
                </a:path>
              </a:pathLst>
            </a:custGeom>
            <a:ln w="6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96" name="object 23196"/>
            <p:cNvSpPr/>
            <p:nvPr/>
          </p:nvSpPr>
          <p:spPr>
            <a:xfrm>
              <a:off x="6139789" y="3881627"/>
              <a:ext cx="29209" cy="31750"/>
            </a:xfrm>
            <a:custGeom>
              <a:avLst/>
              <a:gdLst/>
              <a:ahLst/>
              <a:cxnLst/>
              <a:rect l="l" t="t" r="r" b="b"/>
              <a:pathLst>
                <a:path w="29210" h="31750">
                  <a:moveTo>
                    <a:pt x="28955" y="29718"/>
                  </a:moveTo>
                  <a:lnTo>
                    <a:pt x="28955" y="3048"/>
                  </a:lnTo>
                  <a:lnTo>
                    <a:pt x="28955" y="1524"/>
                  </a:lnTo>
                  <a:lnTo>
                    <a:pt x="26669" y="0"/>
                  </a:lnTo>
                  <a:lnTo>
                    <a:pt x="2285" y="0"/>
                  </a:lnTo>
                  <a:lnTo>
                    <a:pt x="0" y="1524"/>
                  </a:lnTo>
                  <a:lnTo>
                    <a:pt x="0" y="29718"/>
                  </a:lnTo>
                  <a:lnTo>
                    <a:pt x="2285" y="31242"/>
                  </a:lnTo>
                  <a:lnTo>
                    <a:pt x="26669" y="31242"/>
                  </a:lnTo>
                  <a:lnTo>
                    <a:pt x="28955" y="29718"/>
                  </a:lnTo>
                  <a:close/>
                </a:path>
              </a:pathLst>
            </a:custGeom>
            <a:solidFill>
              <a:srgbClr val="8C8C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97" name="object 23197"/>
            <p:cNvSpPr/>
            <p:nvPr/>
          </p:nvSpPr>
          <p:spPr>
            <a:xfrm>
              <a:off x="6140551" y="3882389"/>
              <a:ext cx="28575" cy="30480"/>
            </a:xfrm>
            <a:custGeom>
              <a:avLst/>
              <a:gdLst/>
              <a:ahLst/>
              <a:cxnLst/>
              <a:rect l="l" t="t" r="r" b="b"/>
              <a:pathLst>
                <a:path w="28575" h="30479">
                  <a:moveTo>
                    <a:pt x="28194" y="2285"/>
                  </a:moveTo>
                  <a:lnTo>
                    <a:pt x="28194" y="761"/>
                  </a:lnTo>
                  <a:lnTo>
                    <a:pt x="25908" y="0"/>
                  </a:lnTo>
                  <a:lnTo>
                    <a:pt x="23622" y="0"/>
                  </a:lnTo>
                  <a:lnTo>
                    <a:pt x="3810" y="0"/>
                  </a:lnTo>
                  <a:lnTo>
                    <a:pt x="1524" y="0"/>
                  </a:lnTo>
                  <a:lnTo>
                    <a:pt x="0" y="761"/>
                  </a:lnTo>
                  <a:lnTo>
                    <a:pt x="0" y="2285"/>
                  </a:lnTo>
                  <a:lnTo>
                    <a:pt x="0" y="27431"/>
                  </a:lnTo>
                  <a:lnTo>
                    <a:pt x="0" y="28955"/>
                  </a:lnTo>
                  <a:lnTo>
                    <a:pt x="1524" y="30479"/>
                  </a:lnTo>
                  <a:lnTo>
                    <a:pt x="3810" y="30479"/>
                  </a:lnTo>
                  <a:lnTo>
                    <a:pt x="23622" y="30479"/>
                  </a:lnTo>
                  <a:lnTo>
                    <a:pt x="25908" y="30479"/>
                  </a:lnTo>
                  <a:lnTo>
                    <a:pt x="28194" y="28955"/>
                  </a:lnTo>
                  <a:lnTo>
                    <a:pt x="28194" y="27431"/>
                  </a:lnTo>
                  <a:lnTo>
                    <a:pt x="28194" y="2285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98" name="object 23198"/>
            <p:cNvSpPr/>
            <p:nvPr/>
          </p:nvSpPr>
          <p:spPr>
            <a:xfrm>
              <a:off x="6140551" y="3906011"/>
              <a:ext cx="28575" cy="0"/>
            </a:xfrm>
            <a:custGeom>
              <a:avLst/>
              <a:gdLst/>
              <a:ahLst/>
              <a:cxnLst/>
              <a:rect l="l" t="t" r="r" b="b"/>
              <a:pathLst>
                <a:path w="28575">
                  <a:moveTo>
                    <a:pt x="0" y="0"/>
                  </a:moveTo>
                  <a:lnTo>
                    <a:pt x="28194" y="0"/>
                  </a:lnTo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99" name="object 23199"/>
            <p:cNvSpPr/>
            <p:nvPr/>
          </p:nvSpPr>
          <p:spPr>
            <a:xfrm>
              <a:off x="6140551" y="3880103"/>
              <a:ext cx="28575" cy="32384"/>
            </a:xfrm>
            <a:custGeom>
              <a:avLst/>
              <a:gdLst/>
              <a:ahLst/>
              <a:cxnLst/>
              <a:rect l="l" t="t" r="r" b="b"/>
              <a:pathLst>
                <a:path w="28575" h="32385">
                  <a:moveTo>
                    <a:pt x="28194" y="2285"/>
                  </a:moveTo>
                  <a:lnTo>
                    <a:pt x="28194" y="761"/>
                  </a:lnTo>
                  <a:lnTo>
                    <a:pt x="25908" y="0"/>
                  </a:lnTo>
                  <a:lnTo>
                    <a:pt x="23622" y="0"/>
                  </a:lnTo>
                  <a:lnTo>
                    <a:pt x="3810" y="0"/>
                  </a:lnTo>
                  <a:lnTo>
                    <a:pt x="1524" y="0"/>
                  </a:lnTo>
                  <a:lnTo>
                    <a:pt x="0" y="761"/>
                  </a:lnTo>
                  <a:lnTo>
                    <a:pt x="0" y="2285"/>
                  </a:lnTo>
                  <a:lnTo>
                    <a:pt x="0" y="28955"/>
                  </a:lnTo>
                  <a:lnTo>
                    <a:pt x="0" y="30479"/>
                  </a:lnTo>
                  <a:lnTo>
                    <a:pt x="1524" y="32003"/>
                  </a:lnTo>
                  <a:lnTo>
                    <a:pt x="3810" y="32003"/>
                  </a:lnTo>
                  <a:lnTo>
                    <a:pt x="23622" y="32003"/>
                  </a:lnTo>
                  <a:lnTo>
                    <a:pt x="25908" y="32003"/>
                  </a:lnTo>
                  <a:lnTo>
                    <a:pt x="28194" y="30479"/>
                  </a:lnTo>
                  <a:lnTo>
                    <a:pt x="28194" y="28955"/>
                  </a:lnTo>
                  <a:lnTo>
                    <a:pt x="28194" y="2285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00" name="object 23200"/>
            <p:cNvSpPr/>
            <p:nvPr/>
          </p:nvSpPr>
          <p:spPr>
            <a:xfrm>
              <a:off x="6202273" y="3877817"/>
              <a:ext cx="33020" cy="37465"/>
            </a:xfrm>
            <a:custGeom>
              <a:avLst/>
              <a:gdLst/>
              <a:ahLst/>
              <a:cxnLst/>
              <a:rect l="l" t="t" r="r" b="b"/>
              <a:pathLst>
                <a:path w="33020" h="37464">
                  <a:moveTo>
                    <a:pt x="32765" y="35813"/>
                  </a:moveTo>
                  <a:lnTo>
                    <a:pt x="32765" y="3809"/>
                  </a:lnTo>
                  <a:lnTo>
                    <a:pt x="32765" y="1523"/>
                  </a:lnTo>
                  <a:lnTo>
                    <a:pt x="30479" y="0"/>
                  </a:lnTo>
                  <a:lnTo>
                    <a:pt x="2285" y="0"/>
                  </a:lnTo>
                  <a:lnTo>
                    <a:pt x="0" y="1523"/>
                  </a:lnTo>
                  <a:lnTo>
                    <a:pt x="0" y="35813"/>
                  </a:lnTo>
                  <a:lnTo>
                    <a:pt x="2285" y="37337"/>
                  </a:lnTo>
                  <a:lnTo>
                    <a:pt x="30479" y="37337"/>
                  </a:lnTo>
                  <a:lnTo>
                    <a:pt x="32765" y="35813"/>
                  </a:lnTo>
                  <a:close/>
                </a:path>
              </a:pathLst>
            </a:custGeom>
            <a:solidFill>
              <a:srgbClr val="EEEE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01" name="object 23201"/>
            <p:cNvSpPr/>
            <p:nvPr/>
          </p:nvSpPr>
          <p:spPr>
            <a:xfrm>
              <a:off x="6203035" y="3878579"/>
              <a:ext cx="32384" cy="36830"/>
            </a:xfrm>
            <a:custGeom>
              <a:avLst/>
              <a:gdLst/>
              <a:ahLst/>
              <a:cxnLst/>
              <a:rect l="l" t="t" r="r" b="b"/>
              <a:pathLst>
                <a:path w="32385" h="36829">
                  <a:moveTo>
                    <a:pt x="32003" y="3048"/>
                  </a:moveTo>
                  <a:lnTo>
                    <a:pt x="32003" y="1524"/>
                  </a:lnTo>
                  <a:lnTo>
                    <a:pt x="29717" y="0"/>
                  </a:lnTo>
                  <a:lnTo>
                    <a:pt x="26669" y="0"/>
                  </a:lnTo>
                  <a:lnTo>
                    <a:pt x="4571" y="0"/>
                  </a:lnTo>
                  <a:lnTo>
                    <a:pt x="2285" y="0"/>
                  </a:lnTo>
                  <a:lnTo>
                    <a:pt x="0" y="1524"/>
                  </a:lnTo>
                  <a:lnTo>
                    <a:pt x="0" y="3048"/>
                  </a:lnTo>
                  <a:lnTo>
                    <a:pt x="0" y="32766"/>
                  </a:lnTo>
                  <a:lnTo>
                    <a:pt x="0" y="35052"/>
                  </a:lnTo>
                  <a:lnTo>
                    <a:pt x="2285" y="36576"/>
                  </a:lnTo>
                  <a:lnTo>
                    <a:pt x="4571" y="36576"/>
                  </a:lnTo>
                  <a:lnTo>
                    <a:pt x="26669" y="36576"/>
                  </a:lnTo>
                  <a:lnTo>
                    <a:pt x="29717" y="36576"/>
                  </a:lnTo>
                  <a:lnTo>
                    <a:pt x="32003" y="35052"/>
                  </a:lnTo>
                  <a:lnTo>
                    <a:pt x="32003" y="32766"/>
                  </a:lnTo>
                  <a:lnTo>
                    <a:pt x="32003" y="3048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02" name="object 23202"/>
            <p:cNvSpPr/>
            <p:nvPr/>
          </p:nvSpPr>
          <p:spPr>
            <a:xfrm>
              <a:off x="6203797" y="3880865"/>
              <a:ext cx="29209" cy="32384"/>
            </a:xfrm>
            <a:custGeom>
              <a:avLst/>
              <a:gdLst/>
              <a:ahLst/>
              <a:cxnLst/>
              <a:rect l="l" t="t" r="r" b="b"/>
              <a:pathLst>
                <a:path w="29210" h="32385">
                  <a:moveTo>
                    <a:pt x="28955" y="30480"/>
                  </a:moveTo>
                  <a:lnTo>
                    <a:pt x="28955" y="3048"/>
                  </a:lnTo>
                  <a:lnTo>
                    <a:pt x="28955" y="1524"/>
                  </a:lnTo>
                  <a:lnTo>
                    <a:pt x="26669" y="0"/>
                  </a:lnTo>
                  <a:lnTo>
                    <a:pt x="2285" y="0"/>
                  </a:lnTo>
                  <a:lnTo>
                    <a:pt x="0" y="1524"/>
                  </a:lnTo>
                  <a:lnTo>
                    <a:pt x="0" y="30480"/>
                  </a:lnTo>
                  <a:lnTo>
                    <a:pt x="2285" y="32004"/>
                  </a:lnTo>
                  <a:lnTo>
                    <a:pt x="26669" y="32004"/>
                  </a:lnTo>
                  <a:lnTo>
                    <a:pt x="28955" y="30480"/>
                  </a:lnTo>
                  <a:close/>
                </a:path>
              </a:pathLst>
            </a:custGeom>
            <a:solidFill>
              <a:srgbClr val="EEEE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03" name="object 23203"/>
            <p:cNvSpPr/>
            <p:nvPr/>
          </p:nvSpPr>
          <p:spPr>
            <a:xfrm>
              <a:off x="6204559" y="3881627"/>
              <a:ext cx="28575" cy="31750"/>
            </a:xfrm>
            <a:custGeom>
              <a:avLst/>
              <a:gdLst/>
              <a:ahLst/>
              <a:cxnLst/>
              <a:rect l="l" t="t" r="r" b="b"/>
              <a:pathLst>
                <a:path w="28575" h="31750">
                  <a:moveTo>
                    <a:pt x="28194" y="2285"/>
                  </a:moveTo>
                  <a:lnTo>
                    <a:pt x="28194" y="761"/>
                  </a:lnTo>
                  <a:lnTo>
                    <a:pt x="25908" y="0"/>
                  </a:lnTo>
                  <a:lnTo>
                    <a:pt x="23622" y="0"/>
                  </a:lnTo>
                  <a:lnTo>
                    <a:pt x="3810" y="0"/>
                  </a:lnTo>
                  <a:lnTo>
                    <a:pt x="1524" y="0"/>
                  </a:lnTo>
                  <a:lnTo>
                    <a:pt x="0" y="761"/>
                  </a:lnTo>
                  <a:lnTo>
                    <a:pt x="0" y="2285"/>
                  </a:lnTo>
                  <a:lnTo>
                    <a:pt x="0" y="28193"/>
                  </a:lnTo>
                  <a:lnTo>
                    <a:pt x="0" y="29717"/>
                  </a:lnTo>
                  <a:lnTo>
                    <a:pt x="1524" y="31241"/>
                  </a:lnTo>
                  <a:lnTo>
                    <a:pt x="3810" y="31241"/>
                  </a:lnTo>
                  <a:lnTo>
                    <a:pt x="23622" y="31241"/>
                  </a:lnTo>
                  <a:lnTo>
                    <a:pt x="25908" y="31241"/>
                  </a:lnTo>
                  <a:lnTo>
                    <a:pt x="28194" y="29717"/>
                  </a:lnTo>
                  <a:lnTo>
                    <a:pt x="28194" y="28193"/>
                  </a:lnTo>
                  <a:lnTo>
                    <a:pt x="28194" y="2285"/>
                  </a:lnTo>
                  <a:close/>
                </a:path>
              </a:pathLst>
            </a:custGeom>
            <a:ln w="6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04" name="object 23204"/>
            <p:cNvSpPr/>
            <p:nvPr/>
          </p:nvSpPr>
          <p:spPr>
            <a:xfrm>
              <a:off x="6203797" y="3881627"/>
              <a:ext cx="29209" cy="31750"/>
            </a:xfrm>
            <a:custGeom>
              <a:avLst/>
              <a:gdLst/>
              <a:ahLst/>
              <a:cxnLst/>
              <a:rect l="l" t="t" r="r" b="b"/>
              <a:pathLst>
                <a:path w="29210" h="31750">
                  <a:moveTo>
                    <a:pt x="28955" y="29718"/>
                  </a:moveTo>
                  <a:lnTo>
                    <a:pt x="28955" y="3048"/>
                  </a:lnTo>
                  <a:lnTo>
                    <a:pt x="28955" y="1524"/>
                  </a:lnTo>
                  <a:lnTo>
                    <a:pt x="26669" y="0"/>
                  </a:lnTo>
                  <a:lnTo>
                    <a:pt x="2285" y="0"/>
                  </a:lnTo>
                  <a:lnTo>
                    <a:pt x="0" y="1524"/>
                  </a:lnTo>
                  <a:lnTo>
                    <a:pt x="0" y="29718"/>
                  </a:lnTo>
                  <a:lnTo>
                    <a:pt x="2285" y="31242"/>
                  </a:lnTo>
                  <a:lnTo>
                    <a:pt x="26669" y="31242"/>
                  </a:lnTo>
                  <a:lnTo>
                    <a:pt x="28955" y="29718"/>
                  </a:lnTo>
                  <a:close/>
                </a:path>
              </a:pathLst>
            </a:custGeom>
            <a:solidFill>
              <a:srgbClr val="8C8C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05" name="object 23205"/>
            <p:cNvSpPr/>
            <p:nvPr/>
          </p:nvSpPr>
          <p:spPr>
            <a:xfrm>
              <a:off x="6204559" y="3882389"/>
              <a:ext cx="28575" cy="30480"/>
            </a:xfrm>
            <a:custGeom>
              <a:avLst/>
              <a:gdLst/>
              <a:ahLst/>
              <a:cxnLst/>
              <a:rect l="l" t="t" r="r" b="b"/>
              <a:pathLst>
                <a:path w="28575" h="30479">
                  <a:moveTo>
                    <a:pt x="28194" y="2285"/>
                  </a:moveTo>
                  <a:lnTo>
                    <a:pt x="28194" y="761"/>
                  </a:lnTo>
                  <a:lnTo>
                    <a:pt x="25908" y="0"/>
                  </a:lnTo>
                  <a:lnTo>
                    <a:pt x="23622" y="0"/>
                  </a:lnTo>
                  <a:lnTo>
                    <a:pt x="3810" y="0"/>
                  </a:lnTo>
                  <a:lnTo>
                    <a:pt x="1524" y="0"/>
                  </a:lnTo>
                  <a:lnTo>
                    <a:pt x="0" y="761"/>
                  </a:lnTo>
                  <a:lnTo>
                    <a:pt x="0" y="2285"/>
                  </a:lnTo>
                  <a:lnTo>
                    <a:pt x="0" y="27431"/>
                  </a:lnTo>
                  <a:lnTo>
                    <a:pt x="0" y="28955"/>
                  </a:lnTo>
                  <a:lnTo>
                    <a:pt x="1524" y="30479"/>
                  </a:lnTo>
                  <a:lnTo>
                    <a:pt x="3810" y="30479"/>
                  </a:lnTo>
                  <a:lnTo>
                    <a:pt x="23622" y="30479"/>
                  </a:lnTo>
                  <a:lnTo>
                    <a:pt x="25908" y="30479"/>
                  </a:lnTo>
                  <a:lnTo>
                    <a:pt x="28194" y="28955"/>
                  </a:lnTo>
                  <a:lnTo>
                    <a:pt x="28194" y="27431"/>
                  </a:lnTo>
                  <a:lnTo>
                    <a:pt x="28194" y="2285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06" name="object 23206"/>
            <p:cNvSpPr/>
            <p:nvPr/>
          </p:nvSpPr>
          <p:spPr>
            <a:xfrm>
              <a:off x="6204559" y="3906011"/>
              <a:ext cx="28575" cy="0"/>
            </a:xfrm>
            <a:custGeom>
              <a:avLst/>
              <a:gdLst/>
              <a:ahLst/>
              <a:cxnLst/>
              <a:rect l="l" t="t" r="r" b="b"/>
              <a:pathLst>
                <a:path w="28575">
                  <a:moveTo>
                    <a:pt x="0" y="0"/>
                  </a:moveTo>
                  <a:lnTo>
                    <a:pt x="28194" y="0"/>
                  </a:lnTo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07" name="object 23207"/>
            <p:cNvSpPr/>
            <p:nvPr/>
          </p:nvSpPr>
          <p:spPr>
            <a:xfrm>
              <a:off x="6204559" y="3880103"/>
              <a:ext cx="28575" cy="32384"/>
            </a:xfrm>
            <a:custGeom>
              <a:avLst/>
              <a:gdLst/>
              <a:ahLst/>
              <a:cxnLst/>
              <a:rect l="l" t="t" r="r" b="b"/>
              <a:pathLst>
                <a:path w="28575" h="32385">
                  <a:moveTo>
                    <a:pt x="28194" y="2285"/>
                  </a:moveTo>
                  <a:lnTo>
                    <a:pt x="28194" y="761"/>
                  </a:lnTo>
                  <a:lnTo>
                    <a:pt x="25908" y="0"/>
                  </a:lnTo>
                  <a:lnTo>
                    <a:pt x="23622" y="0"/>
                  </a:lnTo>
                  <a:lnTo>
                    <a:pt x="3810" y="0"/>
                  </a:lnTo>
                  <a:lnTo>
                    <a:pt x="1524" y="0"/>
                  </a:lnTo>
                  <a:lnTo>
                    <a:pt x="0" y="761"/>
                  </a:lnTo>
                  <a:lnTo>
                    <a:pt x="0" y="2285"/>
                  </a:lnTo>
                  <a:lnTo>
                    <a:pt x="0" y="28955"/>
                  </a:lnTo>
                  <a:lnTo>
                    <a:pt x="0" y="30479"/>
                  </a:lnTo>
                  <a:lnTo>
                    <a:pt x="1524" y="32003"/>
                  </a:lnTo>
                  <a:lnTo>
                    <a:pt x="3810" y="32003"/>
                  </a:lnTo>
                  <a:lnTo>
                    <a:pt x="23622" y="32003"/>
                  </a:lnTo>
                  <a:lnTo>
                    <a:pt x="25908" y="32003"/>
                  </a:lnTo>
                  <a:lnTo>
                    <a:pt x="28194" y="30479"/>
                  </a:lnTo>
                  <a:lnTo>
                    <a:pt x="28194" y="28955"/>
                  </a:lnTo>
                  <a:lnTo>
                    <a:pt x="28194" y="2285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08" name="object 23208"/>
            <p:cNvSpPr/>
            <p:nvPr/>
          </p:nvSpPr>
          <p:spPr>
            <a:xfrm>
              <a:off x="6170269" y="3877817"/>
              <a:ext cx="33020" cy="36830"/>
            </a:xfrm>
            <a:custGeom>
              <a:avLst/>
              <a:gdLst/>
              <a:ahLst/>
              <a:cxnLst/>
              <a:rect l="l" t="t" r="r" b="b"/>
              <a:pathLst>
                <a:path w="33020" h="36829">
                  <a:moveTo>
                    <a:pt x="32765" y="35051"/>
                  </a:moveTo>
                  <a:lnTo>
                    <a:pt x="32765" y="3809"/>
                  </a:lnTo>
                  <a:lnTo>
                    <a:pt x="32765" y="1523"/>
                  </a:lnTo>
                  <a:lnTo>
                    <a:pt x="30479" y="0"/>
                  </a:lnTo>
                  <a:lnTo>
                    <a:pt x="2285" y="0"/>
                  </a:lnTo>
                  <a:lnTo>
                    <a:pt x="0" y="1523"/>
                  </a:lnTo>
                  <a:lnTo>
                    <a:pt x="0" y="35051"/>
                  </a:lnTo>
                  <a:lnTo>
                    <a:pt x="2285" y="36575"/>
                  </a:lnTo>
                  <a:lnTo>
                    <a:pt x="30479" y="36575"/>
                  </a:lnTo>
                  <a:lnTo>
                    <a:pt x="32765" y="35051"/>
                  </a:lnTo>
                  <a:close/>
                </a:path>
              </a:pathLst>
            </a:custGeom>
            <a:solidFill>
              <a:srgbClr val="EEEE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09" name="object 23209"/>
            <p:cNvSpPr/>
            <p:nvPr/>
          </p:nvSpPr>
          <p:spPr>
            <a:xfrm>
              <a:off x="6171031" y="3878579"/>
              <a:ext cx="32384" cy="36195"/>
            </a:xfrm>
            <a:custGeom>
              <a:avLst/>
              <a:gdLst/>
              <a:ahLst/>
              <a:cxnLst/>
              <a:rect l="l" t="t" r="r" b="b"/>
              <a:pathLst>
                <a:path w="32385" h="36195">
                  <a:moveTo>
                    <a:pt x="32003" y="3048"/>
                  </a:moveTo>
                  <a:lnTo>
                    <a:pt x="32003" y="1524"/>
                  </a:lnTo>
                  <a:lnTo>
                    <a:pt x="29717" y="0"/>
                  </a:lnTo>
                  <a:lnTo>
                    <a:pt x="26669" y="0"/>
                  </a:lnTo>
                  <a:lnTo>
                    <a:pt x="4571" y="0"/>
                  </a:lnTo>
                  <a:lnTo>
                    <a:pt x="2285" y="0"/>
                  </a:lnTo>
                  <a:lnTo>
                    <a:pt x="0" y="1524"/>
                  </a:lnTo>
                  <a:lnTo>
                    <a:pt x="0" y="3048"/>
                  </a:lnTo>
                  <a:lnTo>
                    <a:pt x="0" y="32004"/>
                  </a:lnTo>
                  <a:lnTo>
                    <a:pt x="0" y="34290"/>
                  </a:lnTo>
                  <a:lnTo>
                    <a:pt x="2285" y="35814"/>
                  </a:lnTo>
                  <a:lnTo>
                    <a:pt x="4571" y="35814"/>
                  </a:lnTo>
                  <a:lnTo>
                    <a:pt x="26669" y="35814"/>
                  </a:lnTo>
                  <a:lnTo>
                    <a:pt x="29717" y="35814"/>
                  </a:lnTo>
                  <a:lnTo>
                    <a:pt x="32003" y="34290"/>
                  </a:lnTo>
                  <a:lnTo>
                    <a:pt x="32003" y="32004"/>
                  </a:lnTo>
                  <a:lnTo>
                    <a:pt x="32003" y="3048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10" name="object 23210"/>
            <p:cNvSpPr/>
            <p:nvPr/>
          </p:nvSpPr>
          <p:spPr>
            <a:xfrm>
              <a:off x="6171793" y="3880103"/>
              <a:ext cx="29209" cy="32384"/>
            </a:xfrm>
            <a:custGeom>
              <a:avLst/>
              <a:gdLst/>
              <a:ahLst/>
              <a:cxnLst/>
              <a:rect l="l" t="t" r="r" b="b"/>
              <a:pathLst>
                <a:path w="29210" h="32385">
                  <a:moveTo>
                    <a:pt x="28955" y="30480"/>
                  </a:moveTo>
                  <a:lnTo>
                    <a:pt x="28955" y="3048"/>
                  </a:lnTo>
                  <a:lnTo>
                    <a:pt x="28955" y="1524"/>
                  </a:lnTo>
                  <a:lnTo>
                    <a:pt x="26669" y="0"/>
                  </a:lnTo>
                  <a:lnTo>
                    <a:pt x="2285" y="0"/>
                  </a:lnTo>
                  <a:lnTo>
                    <a:pt x="0" y="1524"/>
                  </a:lnTo>
                  <a:lnTo>
                    <a:pt x="0" y="30480"/>
                  </a:lnTo>
                  <a:lnTo>
                    <a:pt x="2285" y="32004"/>
                  </a:lnTo>
                  <a:lnTo>
                    <a:pt x="26669" y="32004"/>
                  </a:lnTo>
                  <a:lnTo>
                    <a:pt x="28955" y="30480"/>
                  </a:lnTo>
                  <a:close/>
                </a:path>
              </a:pathLst>
            </a:custGeom>
            <a:solidFill>
              <a:srgbClr val="EEEE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11" name="object 23211"/>
            <p:cNvSpPr/>
            <p:nvPr/>
          </p:nvSpPr>
          <p:spPr>
            <a:xfrm>
              <a:off x="6172555" y="3880865"/>
              <a:ext cx="28575" cy="31750"/>
            </a:xfrm>
            <a:custGeom>
              <a:avLst/>
              <a:gdLst/>
              <a:ahLst/>
              <a:cxnLst/>
              <a:rect l="l" t="t" r="r" b="b"/>
              <a:pathLst>
                <a:path w="28575" h="31750">
                  <a:moveTo>
                    <a:pt x="28194" y="2285"/>
                  </a:moveTo>
                  <a:lnTo>
                    <a:pt x="28194" y="761"/>
                  </a:lnTo>
                  <a:lnTo>
                    <a:pt x="25908" y="0"/>
                  </a:lnTo>
                  <a:lnTo>
                    <a:pt x="23622" y="0"/>
                  </a:lnTo>
                  <a:lnTo>
                    <a:pt x="3810" y="0"/>
                  </a:lnTo>
                  <a:lnTo>
                    <a:pt x="1524" y="0"/>
                  </a:lnTo>
                  <a:lnTo>
                    <a:pt x="0" y="761"/>
                  </a:lnTo>
                  <a:lnTo>
                    <a:pt x="0" y="2285"/>
                  </a:lnTo>
                  <a:lnTo>
                    <a:pt x="0" y="28193"/>
                  </a:lnTo>
                  <a:lnTo>
                    <a:pt x="0" y="29717"/>
                  </a:lnTo>
                  <a:lnTo>
                    <a:pt x="1524" y="31241"/>
                  </a:lnTo>
                  <a:lnTo>
                    <a:pt x="3810" y="31241"/>
                  </a:lnTo>
                  <a:lnTo>
                    <a:pt x="23622" y="31241"/>
                  </a:lnTo>
                  <a:lnTo>
                    <a:pt x="25908" y="31241"/>
                  </a:lnTo>
                  <a:lnTo>
                    <a:pt x="28194" y="29717"/>
                  </a:lnTo>
                  <a:lnTo>
                    <a:pt x="28194" y="28193"/>
                  </a:lnTo>
                  <a:lnTo>
                    <a:pt x="28194" y="2285"/>
                  </a:lnTo>
                  <a:close/>
                </a:path>
              </a:pathLst>
            </a:custGeom>
            <a:ln w="6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12" name="object 23212"/>
            <p:cNvSpPr/>
            <p:nvPr/>
          </p:nvSpPr>
          <p:spPr>
            <a:xfrm>
              <a:off x="6171793" y="3880865"/>
              <a:ext cx="29209" cy="32384"/>
            </a:xfrm>
            <a:custGeom>
              <a:avLst/>
              <a:gdLst/>
              <a:ahLst/>
              <a:cxnLst/>
              <a:rect l="l" t="t" r="r" b="b"/>
              <a:pathLst>
                <a:path w="29210" h="32385">
                  <a:moveTo>
                    <a:pt x="28955" y="30480"/>
                  </a:moveTo>
                  <a:lnTo>
                    <a:pt x="28955" y="3048"/>
                  </a:lnTo>
                  <a:lnTo>
                    <a:pt x="28955" y="1524"/>
                  </a:lnTo>
                  <a:lnTo>
                    <a:pt x="26669" y="0"/>
                  </a:lnTo>
                  <a:lnTo>
                    <a:pt x="2285" y="0"/>
                  </a:lnTo>
                  <a:lnTo>
                    <a:pt x="0" y="1524"/>
                  </a:lnTo>
                  <a:lnTo>
                    <a:pt x="0" y="30480"/>
                  </a:lnTo>
                  <a:lnTo>
                    <a:pt x="2285" y="32004"/>
                  </a:lnTo>
                  <a:lnTo>
                    <a:pt x="26669" y="32004"/>
                  </a:lnTo>
                  <a:lnTo>
                    <a:pt x="28955" y="30480"/>
                  </a:lnTo>
                  <a:close/>
                </a:path>
              </a:pathLst>
            </a:custGeom>
            <a:solidFill>
              <a:srgbClr val="8C8C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13" name="object 23213"/>
            <p:cNvSpPr/>
            <p:nvPr/>
          </p:nvSpPr>
          <p:spPr>
            <a:xfrm>
              <a:off x="6172555" y="3881627"/>
              <a:ext cx="28575" cy="31750"/>
            </a:xfrm>
            <a:custGeom>
              <a:avLst/>
              <a:gdLst/>
              <a:ahLst/>
              <a:cxnLst/>
              <a:rect l="l" t="t" r="r" b="b"/>
              <a:pathLst>
                <a:path w="28575" h="31750">
                  <a:moveTo>
                    <a:pt x="28194" y="2285"/>
                  </a:moveTo>
                  <a:lnTo>
                    <a:pt x="28194" y="761"/>
                  </a:lnTo>
                  <a:lnTo>
                    <a:pt x="25908" y="0"/>
                  </a:lnTo>
                  <a:lnTo>
                    <a:pt x="23622" y="0"/>
                  </a:lnTo>
                  <a:lnTo>
                    <a:pt x="3810" y="0"/>
                  </a:lnTo>
                  <a:lnTo>
                    <a:pt x="1524" y="0"/>
                  </a:lnTo>
                  <a:lnTo>
                    <a:pt x="0" y="761"/>
                  </a:lnTo>
                  <a:lnTo>
                    <a:pt x="0" y="2285"/>
                  </a:lnTo>
                  <a:lnTo>
                    <a:pt x="0" y="28193"/>
                  </a:lnTo>
                  <a:lnTo>
                    <a:pt x="0" y="29717"/>
                  </a:lnTo>
                  <a:lnTo>
                    <a:pt x="1524" y="31241"/>
                  </a:lnTo>
                  <a:lnTo>
                    <a:pt x="3810" y="31241"/>
                  </a:lnTo>
                  <a:lnTo>
                    <a:pt x="23622" y="31241"/>
                  </a:lnTo>
                  <a:lnTo>
                    <a:pt x="25908" y="31241"/>
                  </a:lnTo>
                  <a:lnTo>
                    <a:pt x="28194" y="29717"/>
                  </a:lnTo>
                  <a:lnTo>
                    <a:pt x="28194" y="28193"/>
                  </a:lnTo>
                  <a:lnTo>
                    <a:pt x="28194" y="2285"/>
                  </a:lnTo>
                  <a:close/>
                </a:path>
              </a:pathLst>
            </a:custGeom>
            <a:ln w="6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14" name="object 23214"/>
            <p:cNvSpPr/>
            <p:nvPr/>
          </p:nvSpPr>
          <p:spPr>
            <a:xfrm>
              <a:off x="6172555" y="3906011"/>
              <a:ext cx="28575" cy="0"/>
            </a:xfrm>
            <a:custGeom>
              <a:avLst/>
              <a:gdLst/>
              <a:ahLst/>
              <a:cxnLst/>
              <a:rect l="l" t="t" r="r" b="b"/>
              <a:pathLst>
                <a:path w="28575">
                  <a:moveTo>
                    <a:pt x="0" y="0"/>
                  </a:moveTo>
                  <a:lnTo>
                    <a:pt x="28194" y="0"/>
                  </a:lnTo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15" name="object 23215"/>
            <p:cNvSpPr/>
            <p:nvPr/>
          </p:nvSpPr>
          <p:spPr>
            <a:xfrm>
              <a:off x="6172555" y="3879341"/>
              <a:ext cx="28575" cy="32384"/>
            </a:xfrm>
            <a:custGeom>
              <a:avLst/>
              <a:gdLst/>
              <a:ahLst/>
              <a:cxnLst/>
              <a:rect l="l" t="t" r="r" b="b"/>
              <a:pathLst>
                <a:path w="28575" h="32385">
                  <a:moveTo>
                    <a:pt x="28194" y="2285"/>
                  </a:moveTo>
                  <a:lnTo>
                    <a:pt x="28194" y="761"/>
                  </a:lnTo>
                  <a:lnTo>
                    <a:pt x="25908" y="0"/>
                  </a:lnTo>
                  <a:lnTo>
                    <a:pt x="23622" y="0"/>
                  </a:lnTo>
                  <a:lnTo>
                    <a:pt x="3810" y="0"/>
                  </a:lnTo>
                  <a:lnTo>
                    <a:pt x="1524" y="0"/>
                  </a:lnTo>
                  <a:lnTo>
                    <a:pt x="0" y="761"/>
                  </a:lnTo>
                  <a:lnTo>
                    <a:pt x="0" y="2285"/>
                  </a:lnTo>
                  <a:lnTo>
                    <a:pt x="0" y="28955"/>
                  </a:lnTo>
                  <a:lnTo>
                    <a:pt x="0" y="30479"/>
                  </a:lnTo>
                  <a:lnTo>
                    <a:pt x="1524" y="32003"/>
                  </a:lnTo>
                  <a:lnTo>
                    <a:pt x="3810" y="32003"/>
                  </a:lnTo>
                  <a:lnTo>
                    <a:pt x="23622" y="32003"/>
                  </a:lnTo>
                  <a:lnTo>
                    <a:pt x="25908" y="32003"/>
                  </a:lnTo>
                  <a:lnTo>
                    <a:pt x="28194" y="30479"/>
                  </a:lnTo>
                  <a:lnTo>
                    <a:pt x="28194" y="28955"/>
                  </a:lnTo>
                  <a:lnTo>
                    <a:pt x="28194" y="2285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16" name="object 23216"/>
            <p:cNvSpPr/>
            <p:nvPr/>
          </p:nvSpPr>
          <p:spPr>
            <a:xfrm>
              <a:off x="6234277" y="3877817"/>
              <a:ext cx="32384" cy="37465"/>
            </a:xfrm>
            <a:custGeom>
              <a:avLst/>
              <a:gdLst/>
              <a:ahLst/>
              <a:cxnLst/>
              <a:rect l="l" t="t" r="r" b="b"/>
              <a:pathLst>
                <a:path w="32385" h="37464">
                  <a:moveTo>
                    <a:pt x="32003" y="35813"/>
                  </a:moveTo>
                  <a:lnTo>
                    <a:pt x="32003" y="3809"/>
                  </a:lnTo>
                  <a:lnTo>
                    <a:pt x="32003" y="1523"/>
                  </a:lnTo>
                  <a:lnTo>
                    <a:pt x="29717" y="0"/>
                  </a:lnTo>
                  <a:lnTo>
                    <a:pt x="2285" y="0"/>
                  </a:lnTo>
                  <a:lnTo>
                    <a:pt x="0" y="1523"/>
                  </a:lnTo>
                  <a:lnTo>
                    <a:pt x="0" y="35813"/>
                  </a:lnTo>
                  <a:lnTo>
                    <a:pt x="2285" y="37337"/>
                  </a:lnTo>
                  <a:lnTo>
                    <a:pt x="29717" y="37337"/>
                  </a:lnTo>
                  <a:lnTo>
                    <a:pt x="32003" y="35813"/>
                  </a:lnTo>
                  <a:close/>
                </a:path>
              </a:pathLst>
            </a:custGeom>
            <a:solidFill>
              <a:srgbClr val="EEEE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17" name="object 23217"/>
            <p:cNvSpPr/>
            <p:nvPr/>
          </p:nvSpPr>
          <p:spPr>
            <a:xfrm>
              <a:off x="6235039" y="3878579"/>
              <a:ext cx="31750" cy="36830"/>
            </a:xfrm>
            <a:custGeom>
              <a:avLst/>
              <a:gdLst/>
              <a:ahLst/>
              <a:cxnLst/>
              <a:rect l="l" t="t" r="r" b="b"/>
              <a:pathLst>
                <a:path w="31750" h="36829">
                  <a:moveTo>
                    <a:pt x="31241" y="3048"/>
                  </a:moveTo>
                  <a:lnTo>
                    <a:pt x="31241" y="1524"/>
                  </a:lnTo>
                  <a:lnTo>
                    <a:pt x="28955" y="0"/>
                  </a:lnTo>
                  <a:lnTo>
                    <a:pt x="25907" y="0"/>
                  </a:lnTo>
                  <a:lnTo>
                    <a:pt x="4571" y="0"/>
                  </a:lnTo>
                  <a:lnTo>
                    <a:pt x="2285" y="0"/>
                  </a:lnTo>
                  <a:lnTo>
                    <a:pt x="0" y="1524"/>
                  </a:lnTo>
                  <a:lnTo>
                    <a:pt x="0" y="3048"/>
                  </a:lnTo>
                  <a:lnTo>
                    <a:pt x="0" y="32766"/>
                  </a:lnTo>
                  <a:lnTo>
                    <a:pt x="0" y="35052"/>
                  </a:lnTo>
                  <a:lnTo>
                    <a:pt x="2285" y="36576"/>
                  </a:lnTo>
                  <a:lnTo>
                    <a:pt x="4571" y="36576"/>
                  </a:lnTo>
                  <a:lnTo>
                    <a:pt x="25907" y="36576"/>
                  </a:lnTo>
                  <a:lnTo>
                    <a:pt x="28955" y="36576"/>
                  </a:lnTo>
                  <a:lnTo>
                    <a:pt x="31241" y="35052"/>
                  </a:lnTo>
                  <a:lnTo>
                    <a:pt x="31241" y="32766"/>
                  </a:lnTo>
                  <a:lnTo>
                    <a:pt x="31241" y="3048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18" name="object 23218"/>
            <p:cNvSpPr/>
            <p:nvPr/>
          </p:nvSpPr>
          <p:spPr>
            <a:xfrm>
              <a:off x="6235801" y="3880865"/>
              <a:ext cx="29209" cy="32384"/>
            </a:xfrm>
            <a:custGeom>
              <a:avLst/>
              <a:gdLst/>
              <a:ahLst/>
              <a:cxnLst/>
              <a:rect l="l" t="t" r="r" b="b"/>
              <a:pathLst>
                <a:path w="29210" h="32385">
                  <a:moveTo>
                    <a:pt x="28955" y="30480"/>
                  </a:moveTo>
                  <a:lnTo>
                    <a:pt x="28955" y="3048"/>
                  </a:lnTo>
                  <a:lnTo>
                    <a:pt x="28955" y="1524"/>
                  </a:lnTo>
                  <a:lnTo>
                    <a:pt x="26669" y="0"/>
                  </a:lnTo>
                  <a:lnTo>
                    <a:pt x="2285" y="0"/>
                  </a:lnTo>
                  <a:lnTo>
                    <a:pt x="0" y="1524"/>
                  </a:lnTo>
                  <a:lnTo>
                    <a:pt x="0" y="30480"/>
                  </a:lnTo>
                  <a:lnTo>
                    <a:pt x="2285" y="32004"/>
                  </a:lnTo>
                  <a:lnTo>
                    <a:pt x="26669" y="32004"/>
                  </a:lnTo>
                  <a:lnTo>
                    <a:pt x="28955" y="30480"/>
                  </a:lnTo>
                  <a:close/>
                </a:path>
              </a:pathLst>
            </a:custGeom>
            <a:solidFill>
              <a:srgbClr val="EEEE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19" name="object 23219"/>
            <p:cNvSpPr/>
            <p:nvPr/>
          </p:nvSpPr>
          <p:spPr>
            <a:xfrm>
              <a:off x="6236563" y="3881627"/>
              <a:ext cx="28575" cy="31750"/>
            </a:xfrm>
            <a:custGeom>
              <a:avLst/>
              <a:gdLst/>
              <a:ahLst/>
              <a:cxnLst/>
              <a:rect l="l" t="t" r="r" b="b"/>
              <a:pathLst>
                <a:path w="28575" h="31750">
                  <a:moveTo>
                    <a:pt x="28194" y="2285"/>
                  </a:moveTo>
                  <a:lnTo>
                    <a:pt x="28194" y="761"/>
                  </a:lnTo>
                  <a:lnTo>
                    <a:pt x="25908" y="0"/>
                  </a:lnTo>
                  <a:lnTo>
                    <a:pt x="23622" y="0"/>
                  </a:lnTo>
                  <a:lnTo>
                    <a:pt x="3810" y="0"/>
                  </a:lnTo>
                  <a:lnTo>
                    <a:pt x="1524" y="0"/>
                  </a:lnTo>
                  <a:lnTo>
                    <a:pt x="0" y="761"/>
                  </a:lnTo>
                  <a:lnTo>
                    <a:pt x="0" y="2285"/>
                  </a:lnTo>
                  <a:lnTo>
                    <a:pt x="0" y="28193"/>
                  </a:lnTo>
                  <a:lnTo>
                    <a:pt x="0" y="29717"/>
                  </a:lnTo>
                  <a:lnTo>
                    <a:pt x="1524" y="31241"/>
                  </a:lnTo>
                  <a:lnTo>
                    <a:pt x="3810" y="31241"/>
                  </a:lnTo>
                  <a:lnTo>
                    <a:pt x="23622" y="31241"/>
                  </a:lnTo>
                  <a:lnTo>
                    <a:pt x="25908" y="31241"/>
                  </a:lnTo>
                  <a:lnTo>
                    <a:pt x="28194" y="29717"/>
                  </a:lnTo>
                  <a:lnTo>
                    <a:pt x="28194" y="28193"/>
                  </a:lnTo>
                  <a:lnTo>
                    <a:pt x="28194" y="2285"/>
                  </a:lnTo>
                  <a:close/>
                </a:path>
              </a:pathLst>
            </a:custGeom>
            <a:ln w="6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20" name="object 23220"/>
            <p:cNvSpPr/>
            <p:nvPr/>
          </p:nvSpPr>
          <p:spPr>
            <a:xfrm>
              <a:off x="6235801" y="3881627"/>
              <a:ext cx="29209" cy="31750"/>
            </a:xfrm>
            <a:custGeom>
              <a:avLst/>
              <a:gdLst/>
              <a:ahLst/>
              <a:cxnLst/>
              <a:rect l="l" t="t" r="r" b="b"/>
              <a:pathLst>
                <a:path w="29210" h="31750">
                  <a:moveTo>
                    <a:pt x="28955" y="29718"/>
                  </a:moveTo>
                  <a:lnTo>
                    <a:pt x="28955" y="3048"/>
                  </a:lnTo>
                  <a:lnTo>
                    <a:pt x="28955" y="1524"/>
                  </a:lnTo>
                  <a:lnTo>
                    <a:pt x="26669" y="0"/>
                  </a:lnTo>
                  <a:lnTo>
                    <a:pt x="2285" y="0"/>
                  </a:lnTo>
                  <a:lnTo>
                    <a:pt x="0" y="1524"/>
                  </a:lnTo>
                  <a:lnTo>
                    <a:pt x="0" y="29718"/>
                  </a:lnTo>
                  <a:lnTo>
                    <a:pt x="2285" y="31242"/>
                  </a:lnTo>
                  <a:lnTo>
                    <a:pt x="26669" y="31242"/>
                  </a:lnTo>
                  <a:lnTo>
                    <a:pt x="28955" y="29718"/>
                  </a:lnTo>
                  <a:close/>
                </a:path>
              </a:pathLst>
            </a:custGeom>
            <a:solidFill>
              <a:srgbClr val="8C8C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21" name="object 23221"/>
            <p:cNvSpPr/>
            <p:nvPr/>
          </p:nvSpPr>
          <p:spPr>
            <a:xfrm>
              <a:off x="6236563" y="3882389"/>
              <a:ext cx="28575" cy="30480"/>
            </a:xfrm>
            <a:custGeom>
              <a:avLst/>
              <a:gdLst/>
              <a:ahLst/>
              <a:cxnLst/>
              <a:rect l="l" t="t" r="r" b="b"/>
              <a:pathLst>
                <a:path w="28575" h="30479">
                  <a:moveTo>
                    <a:pt x="28194" y="2285"/>
                  </a:moveTo>
                  <a:lnTo>
                    <a:pt x="28194" y="761"/>
                  </a:lnTo>
                  <a:lnTo>
                    <a:pt x="25908" y="0"/>
                  </a:lnTo>
                  <a:lnTo>
                    <a:pt x="23622" y="0"/>
                  </a:lnTo>
                  <a:lnTo>
                    <a:pt x="3810" y="0"/>
                  </a:lnTo>
                  <a:lnTo>
                    <a:pt x="1524" y="0"/>
                  </a:lnTo>
                  <a:lnTo>
                    <a:pt x="0" y="761"/>
                  </a:lnTo>
                  <a:lnTo>
                    <a:pt x="0" y="2285"/>
                  </a:lnTo>
                  <a:lnTo>
                    <a:pt x="0" y="27431"/>
                  </a:lnTo>
                  <a:lnTo>
                    <a:pt x="0" y="28955"/>
                  </a:lnTo>
                  <a:lnTo>
                    <a:pt x="1524" y="30479"/>
                  </a:lnTo>
                  <a:lnTo>
                    <a:pt x="3810" y="30479"/>
                  </a:lnTo>
                  <a:lnTo>
                    <a:pt x="23622" y="30479"/>
                  </a:lnTo>
                  <a:lnTo>
                    <a:pt x="25908" y="30479"/>
                  </a:lnTo>
                  <a:lnTo>
                    <a:pt x="28194" y="28955"/>
                  </a:lnTo>
                  <a:lnTo>
                    <a:pt x="28194" y="27431"/>
                  </a:lnTo>
                  <a:lnTo>
                    <a:pt x="28194" y="2285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22" name="object 23222"/>
            <p:cNvSpPr/>
            <p:nvPr/>
          </p:nvSpPr>
          <p:spPr>
            <a:xfrm>
              <a:off x="6236563" y="3906011"/>
              <a:ext cx="28575" cy="0"/>
            </a:xfrm>
            <a:custGeom>
              <a:avLst/>
              <a:gdLst/>
              <a:ahLst/>
              <a:cxnLst/>
              <a:rect l="l" t="t" r="r" b="b"/>
              <a:pathLst>
                <a:path w="28575">
                  <a:moveTo>
                    <a:pt x="0" y="0"/>
                  </a:moveTo>
                  <a:lnTo>
                    <a:pt x="28194" y="0"/>
                  </a:lnTo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23" name="object 23223"/>
            <p:cNvSpPr/>
            <p:nvPr/>
          </p:nvSpPr>
          <p:spPr>
            <a:xfrm>
              <a:off x="6236563" y="3880103"/>
              <a:ext cx="28575" cy="32384"/>
            </a:xfrm>
            <a:custGeom>
              <a:avLst/>
              <a:gdLst/>
              <a:ahLst/>
              <a:cxnLst/>
              <a:rect l="l" t="t" r="r" b="b"/>
              <a:pathLst>
                <a:path w="28575" h="32385">
                  <a:moveTo>
                    <a:pt x="28194" y="2285"/>
                  </a:moveTo>
                  <a:lnTo>
                    <a:pt x="28194" y="761"/>
                  </a:lnTo>
                  <a:lnTo>
                    <a:pt x="25908" y="0"/>
                  </a:lnTo>
                  <a:lnTo>
                    <a:pt x="23622" y="0"/>
                  </a:lnTo>
                  <a:lnTo>
                    <a:pt x="3810" y="0"/>
                  </a:lnTo>
                  <a:lnTo>
                    <a:pt x="1524" y="0"/>
                  </a:lnTo>
                  <a:lnTo>
                    <a:pt x="0" y="761"/>
                  </a:lnTo>
                  <a:lnTo>
                    <a:pt x="0" y="2285"/>
                  </a:lnTo>
                  <a:lnTo>
                    <a:pt x="0" y="28955"/>
                  </a:lnTo>
                  <a:lnTo>
                    <a:pt x="0" y="30479"/>
                  </a:lnTo>
                  <a:lnTo>
                    <a:pt x="1524" y="32003"/>
                  </a:lnTo>
                  <a:lnTo>
                    <a:pt x="3810" y="32003"/>
                  </a:lnTo>
                  <a:lnTo>
                    <a:pt x="23622" y="32003"/>
                  </a:lnTo>
                  <a:lnTo>
                    <a:pt x="25908" y="32003"/>
                  </a:lnTo>
                  <a:lnTo>
                    <a:pt x="28194" y="30479"/>
                  </a:lnTo>
                  <a:lnTo>
                    <a:pt x="28194" y="28955"/>
                  </a:lnTo>
                  <a:lnTo>
                    <a:pt x="28194" y="2285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24" name="object 23224"/>
            <p:cNvSpPr/>
            <p:nvPr/>
          </p:nvSpPr>
          <p:spPr>
            <a:xfrm>
              <a:off x="6106261" y="3877817"/>
              <a:ext cx="33020" cy="37465"/>
            </a:xfrm>
            <a:custGeom>
              <a:avLst/>
              <a:gdLst/>
              <a:ahLst/>
              <a:cxnLst/>
              <a:rect l="l" t="t" r="r" b="b"/>
              <a:pathLst>
                <a:path w="33020" h="37464">
                  <a:moveTo>
                    <a:pt x="32765" y="35813"/>
                  </a:moveTo>
                  <a:lnTo>
                    <a:pt x="32765" y="3809"/>
                  </a:lnTo>
                  <a:lnTo>
                    <a:pt x="32765" y="1523"/>
                  </a:lnTo>
                  <a:lnTo>
                    <a:pt x="30479" y="0"/>
                  </a:lnTo>
                  <a:lnTo>
                    <a:pt x="2285" y="0"/>
                  </a:lnTo>
                  <a:lnTo>
                    <a:pt x="0" y="1523"/>
                  </a:lnTo>
                  <a:lnTo>
                    <a:pt x="0" y="35813"/>
                  </a:lnTo>
                  <a:lnTo>
                    <a:pt x="2285" y="37337"/>
                  </a:lnTo>
                  <a:lnTo>
                    <a:pt x="30479" y="37337"/>
                  </a:lnTo>
                  <a:lnTo>
                    <a:pt x="32765" y="35813"/>
                  </a:lnTo>
                  <a:close/>
                </a:path>
              </a:pathLst>
            </a:custGeom>
            <a:solidFill>
              <a:srgbClr val="EEEE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25" name="object 23225"/>
            <p:cNvSpPr/>
            <p:nvPr/>
          </p:nvSpPr>
          <p:spPr>
            <a:xfrm>
              <a:off x="6107023" y="3878579"/>
              <a:ext cx="32384" cy="36830"/>
            </a:xfrm>
            <a:custGeom>
              <a:avLst/>
              <a:gdLst/>
              <a:ahLst/>
              <a:cxnLst/>
              <a:rect l="l" t="t" r="r" b="b"/>
              <a:pathLst>
                <a:path w="32385" h="36829">
                  <a:moveTo>
                    <a:pt x="32003" y="3048"/>
                  </a:moveTo>
                  <a:lnTo>
                    <a:pt x="32003" y="1524"/>
                  </a:lnTo>
                  <a:lnTo>
                    <a:pt x="29717" y="0"/>
                  </a:lnTo>
                  <a:lnTo>
                    <a:pt x="26669" y="0"/>
                  </a:lnTo>
                  <a:lnTo>
                    <a:pt x="4571" y="0"/>
                  </a:lnTo>
                  <a:lnTo>
                    <a:pt x="2285" y="0"/>
                  </a:lnTo>
                  <a:lnTo>
                    <a:pt x="0" y="1524"/>
                  </a:lnTo>
                  <a:lnTo>
                    <a:pt x="0" y="3048"/>
                  </a:lnTo>
                  <a:lnTo>
                    <a:pt x="0" y="32766"/>
                  </a:lnTo>
                  <a:lnTo>
                    <a:pt x="0" y="35052"/>
                  </a:lnTo>
                  <a:lnTo>
                    <a:pt x="2285" y="36576"/>
                  </a:lnTo>
                  <a:lnTo>
                    <a:pt x="4571" y="36576"/>
                  </a:lnTo>
                  <a:lnTo>
                    <a:pt x="26669" y="36576"/>
                  </a:lnTo>
                  <a:lnTo>
                    <a:pt x="29717" y="36576"/>
                  </a:lnTo>
                  <a:lnTo>
                    <a:pt x="32003" y="35052"/>
                  </a:lnTo>
                  <a:lnTo>
                    <a:pt x="32003" y="32766"/>
                  </a:lnTo>
                  <a:lnTo>
                    <a:pt x="32003" y="3048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26" name="object 23226"/>
            <p:cNvSpPr/>
            <p:nvPr/>
          </p:nvSpPr>
          <p:spPr>
            <a:xfrm>
              <a:off x="6107785" y="3880865"/>
              <a:ext cx="29209" cy="32384"/>
            </a:xfrm>
            <a:custGeom>
              <a:avLst/>
              <a:gdLst/>
              <a:ahLst/>
              <a:cxnLst/>
              <a:rect l="l" t="t" r="r" b="b"/>
              <a:pathLst>
                <a:path w="29210" h="32385">
                  <a:moveTo>
                    <a:pt x="28955" y="30480"/>
                  </a:moveTo>
                  <a:lnTo>
                    <a:pt x="28955" y="3048"/>
                  </a:lnTo>
                  <a:lnTo>
                    <a:pt x="28955" y="1524"/>
                  </a:lnTo>
                  <a:lnTo>
                    <a:pt x="26669" y="0"/>
                  </a:lnTo>
                  <a:lnTo>
                    <a:pt x="2285" y="0"/>
                  </a:lnTo>
                  <a:lnTo>
                    <a:pt x="0" y="1524"/>
                  </a:lnTo>
                  <a:lnTo>
                    <a:pt x="0" y="30480"/>
                  </a:lnTo>
                  <a:lnTo>
                    <a:pt x="2285" y="32004"/>
                  </a:lnTo>
                  <a:lnTo>
                    <a:pt x="26669" y="32004"/>
                  </a:lnTo>
                  <a:lnTo>
                    <a:pt x="28955" y="30480"/>
                  </a:lnTo>
                  <a:close/>
                </a:path>
              </a:pathLst>
            </a:custGeom>
            <a:solidFill>
              <a:srgbClr val="EEEE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27" name="object 23227"/>
            <p:cNvSpPr/>
            <p:nvPr/>
          </p:nvSpPr>
          <p:spPr>
            <a:xfrm>
              <a:off x="6108547" y="3881627"/>
              <a:ext cx="28575" cy="31750"/>
            </a:xfrm>
            <a:custGeom>
              <a:avLst/>
              <a:gdLst/>
              <a:ahLst/>
              <a:cxnLst/>
              <a:rect l="l" t="t" r="r" b="b"/>
              <a:pathLst>
                <a:path w="28575" h="31750">
                  <a:moveTo>
                    <a:pt x="28194" y="2285"/>
                  </a:moveTo>
                  <a:lnTo>
                    <a:pt x="28194" y="761"/>
                  </a:lnTo>
                  <a:lnTo>
                    <a:pt x="25908" y="0"/>
                  </a:lnTo>
                  <a:lnTo>
                    <a:pt x="23622" y="0"/>
                  </a:lnTo>
                  <a:lnTo>
                    <a:pt x="3810" y="0"/>
                  </a:lnTo>
                  <a:lnTo>
                    <a:pt x="1524" y="0"/>
                  </a:lnTo>
                  <a:lnTo>
                    <a:pt x="0" y="761"/>
                  </a:lnTo>
                  <a:lnTo>
                    <a:pt x="0" y="2285"/>
                  </a:lnTo>
                  <a:lnTo>
                    <a:pt x="0" y="28193"/>
                  </a:lnTo>
                  <a:lnTo>
                    <a:pt x="0" y="29717"/>
                  </a:lnTo>
                  <a:lnTo>
                    <a:pt x="1524" y="31241"/>
                  </a:lnTo>
                  <a:lnTo>
                    <a:pt x="3810" y="31241"/>
                  </a:lnTo>
                  <a:lnTo>
                    <a:pt x="23622" y="31241"/>
                  </a:lnTo>
                  <a:lnTo>
                    <a:pt x="25908" y="31241"/>
                  </a:lnTo>
                  <a:lnTo>
                    <a:pt x="28194" y="29717"/>
                  </a:lnTo>
                  <a:lnTo>
                    <a:pt x="28194" y="28193"/>
                  </a:lnTo>
                  <a:lnTo>
                    <a:pt x="28194" y="2285"/>
                  </a:lnTo>
                  <a:close/>
                </a:path>
              </a:pathLst>
            </a:custGeom>
            <a:ln w="6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28" name="object 23228"/>
            <p:cNvSpPr/>
            <p:nvPr/>
          </p:nvSpPr>
          <p:spPr>
            <a:xfrm>
              <a:off x="6107785" y="3881627"/>
              <a:ext cx="29209" cy="31750"/>
            </a:xfrm>
            <a:custGeom>
              <a:avLst/>
              <a:gdLst/>
              <a:ahLst/>
              <a:cxnLst/>
              <a:rect l="l" t="t" r="r" b="b"/>
              <a:pathLst>
                <a:path w="29210" h="31750">
                  <a:moveTo>
                    <a:pt x="28955" y="29718"/>
                  </a:moveTo>
                  <a:lnTo>
                    <a:pt x="28955" y="3048"/>
                  </a:lnTo>
                  <a:lnTo>
                    <a:pt x="28955" y="1524"/>
                  </a:lnTo>
                  <a:lnTo>
                    <a:pt x="26669" y="0"/>
                  </a:lnTo>
                  <a:lnTo>
                    <a:pt x="2285" y="0"/>
                  </a:lnTo>
                  <a:lnTo>
                    <a:pt x="0" y="1524"/>
                  </a:lnTo>
                  <a:lnTo>
                    <a:pt x="0" y="29718"/>
                  </a:lnTo>
                  <a:lnTo>
                    <a:pt x="2285" y="31242"/>
                  </a:lnTo>
                  <a:lnTo>
                    <a:pt x="26669" y="31242"/>
                  </a:lnTo>
                  <a:lnTo>
                    <a:pt x="28955" y="29718"/>
                  </a:lnTo>
                  <a:close/>
                </a:path>
              </a:pathLst>
            </a:custGeom>
            <a:solidFill>
              <a:srgbClr val="8C8C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29" name="object 23229"/>
            <p:cNvSpPr/>
            <p:nvPr/>
          </p:nvSpPr>
          <p:spPr>
            <a:xfrm>
              <a:off x="6108547" y="3882389"/>
              <a:ext cx="28575" cy="30480"/>
            </a:xfrm>
            <a:custGeom>
              <a:avLst/>
              <a:gdLst/>
              <a:ahLst/>
              <a:cxnLst/>
              <a:rect l="l" t="t" r="r" b="b"/>
              <a:pathLst>
                <a:path w="28575" h="30479">
                  <a:moveTo>
                    <a:pt x="28194" y="2285"/>
                  </a:moveTo>
                  <a:lnTo>
                    <a:pt x="28194" y="761"/>
                  </a:lnTo>
                  <a:lnTo>
                    <a:pt x="25908" y="0"/>
                  </a:lnTo>
                  <a:lnTo>
                    <a:pt x="23622" y="0"/>
                  </a:lnTo>
                  <a:lnTo>
                    <a:pt x="3810" y="0"/>
                  </a:lnTo>
                  <a:lnTo>
                    <a:pt x="1524" y="0"/>
                  </a:lnTo>
                  <a:lnTo>
                    <a:pt x="0" y="761"/>
                  </a:lnTo>
                  <a:lnTo>
                    <a:pt x="0" y="2285"/>
                  </a:lnTo>
                  <a:lnTo>
                    <a:pt x="0" y="27431"/>
                  </a:lnTo>
                  <a:lnTo>
                    <a:pt x="0" y="28955"/>
                  </a:lnTo>
                  <a:lnTo>
                    <a:pt x="1524" y="30479"/>
                  </a:lnTo>
                  <a:lnTo>
                    <a:pt x="3810" y="30479"/>
                  </a:lnTo>
                  <a:lnTo>
                    <a:pt x="23622" y="30479"/>
                  </a:lnTo>
                  <a:lnTo>
                    <a:pt x="25908" y="30479"/>
                  </a:lnTo>
                  <a:lnTo>
                    <a:pt x="28194" y="28955"/>
                  </a:lnTo>
                  <a:lnTo>
                    <a:pt x="28194" y="27431"/>
                  </a:lnTo>
                  <a:lnTo>
                    <a:pt x="28194" y="2285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30" name="object 23230"/>
            <p:cNvSpPr/>
            <p:nvPr/>
          </p:nvSpPr>
          <p:spPr>
            <a:xfrm>
              <a:off x="6108547" y="3906011"/>
              <a:ext cx="28575" cy="0"/>
            </a:xfrm>
            <a:custGeom>
              <a:avLst/>
              <a:gdLst/>
              <a:ahLst/>
              <a:cxnLst/>
              <a:rect l="l" t="t" r="r" b="b"/>
              <a:pathLst>
                <a:path w="28575">
                  <a:moveTo>
                    <a:pt x="0" y="0"/>
                  </a:moveTo>
                  <a:lnTo>
                    <a:pt x="28194" y="0"/>
                  </a:lnTo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31" name="object 23231"/>
            <p:cNvSpPr/>
            <p:nvPr/>
          </p:nvSpPr>
          <p:spPr>
            <a:xfrm>
              <a:off x="6108547" y="3880103"/>
              <a:ext cx="28575" cy="32384"/>
            </a:xfrm>
            <a:custGeom>
              <a:avLst/>
              <a:gdLst/>
              <a:ahLst/>
              <a:cxnLst/>
              <a:rect l="l" t="t" r="r" b="b"/>
              <a:pathLst>
                <a:path w="28575" h="32385">
                  <a:moveTo>
                    <a:pt x="28194" y="2285"/>
                  </a:moveTo>
                  <a:lnTo>
                    <a:pt x="28194" y="761"/>
                  </a:lnTo>
                  <a:lnTo>
                    <a:pt x="25908" y="0"/>
                  </a:lnTo>
                  <a:lnTo>
                    <a:pt x="23622" y="0"/>
                  </a:lnTo>
                  <a:lnTo>
                    <a:pt x="3810" y="0"/>
                  </a:lnTo>
                  <a:lnTo>
                    <a:pt x="1524" y="0"/>
                  </a:lnTo>
                  <a:lnTo>
                    <a:pt x="0" y="761"/>
                  </a:lnTo>
                  <a:lnTo>
                    <a:pt x="0" y="2285"/>
                  </a:lnTo>
                  <a:lnTo>
                    <a:pt x="0" y="28955"/>
                  </a:lnTo>
                  <a:lnTo>
                    <a:pt x="0" y="30479"/>
                  </a:lnTo>
                  <a:lnTo>
                    <a:pt x="1524" y="32003"/>
                  </a:lnTo>
                  <a:lnTo>
                    <a:pt x="3810" y="32003"/>
                  </a:lnTo>
                  <a:lnTo>
                    <a:pt x="23622" y="32003"/>
                  </a:lnTo>
                  <a:lnTo>
                    <a:pt x="25908" y="32003"/>
                  </a:lnTo>
                  <a:lnTo>
                    <a:pt x="28194" y="30479"/>
                  </a:lnTo>
                  <a:lnTo>
                    <a:pt x="28194" y="28955"/>
                  </a:lnTo>
                  <a:lnTo>
                    <a:pt x="28194" y="2285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32" name="object 23232"/>
            <p:cNvSpPr/>
            <p:nvPr/>
          </p:nvSpPr>
          <p:spPr>
            <a:xfrm>
              <a:off x="6074257" y="3877817"/>
              <a:ext cx="33020" cy="37465"/>
            </a:xfrm>
            <a:custGeom>
              <a:avLst/>
              <a:gdLst/>
              <a:ahLst/>
              <a:cxnLst/>
              <a:rect l="l" t="t" r="r" b="b"/>
              <a:pathLst>
                <a:path w="33020" h="37464">
                  <a:moveTo>
                    <a:pt x="32765" y="35813"/>
                  </a:moveTo>
                  <a:lnTo>
                    <a:pt x="32765" y="3809"/>
                  </a:lnTo>
                  <a:lnTo>
                    <a:pt x="32765" y="1523"/>
                  </a:lnTo>
                  <a:lnTo>
                    <a:pt x="30479" y="0"/>
                  </a:lnTo>
                  <a:lnTo>
                    <a:pt x="2285" y="0"/>
                  </a:lnTo>
                  <a:lnTo>
                    <a:pt x="0" y="1523"/>
                  </a:lnTo>
                  <a:lnTo>
                    <a:pt x="0" y="35813"/>
                  </a:lnTo>
                  <a:lnTo>
                    <a:pt x="2285" y="37337"/>
                  </a:lnTo>
                  <a:lnTo>
                    <a:pt x="30479" y="37337"/>
                  </a:lnTo>
                  <a:lnTo>
                    <a:pt x="32765" y="35813"/>
                  </a:lnTo>
                  <a:close/>
                </a:path>
              </a:pathLst>
            </a:custGeom>
            <a:solidFill>
              <a:srgbClr val="EEEE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33" name="object 23233"/>
            <p:cNvSpPr/>
            <p:nvPr/>
          </p:nvSpPr>
          <p:spPr>
            <a:xfrm>
              <a:off x="6075019" y="3878579"/>
              <a:ext cx="32384" cy="36830"/>
            </a:xfrm>
            <a:custGeom>
              <a:avLst/>
              <a:gdLst/>
              <a:ahLst/>
              <a:cxnLst/>
              <a:rect l="l" t="t" r="r" b="b"/>
              <a:pathLst>
                <a:path w="32385" h="36829">
                  <a:moveTo>
                    <a:pt x="32003" y="3048"/>
                  </a:moveTo>
                  <a:lnTo>
                    <a:pt x="32003" y="1524"/>
                  </a:lnTo>
                  <a:lnTo>
                    <a:pt x="29717" y="0"/>
                  </a:lnTo>
                  <a:lnTo>
                    <a:pt x="26669" y="0"/>
                  </a:lnTo>
                  <a:lnTo>
                    <a:pt x="4571" y="0"/>
                  </a:lnTo>
                  <a:lnTo>
                    <a:pt x="2285" y="0"/>
                  </a:lnTo>
                  <a:lnTo>
                    <a:pt x="0" y="1524"/>
                  </a:lnTo>
                  <a:lnTo>
                    <a:pt x="0" y="3048"/>
                  </a:lnTo>
                  <a:lnTo>
                    <a:pt x="0" y="32766"/>
                  </a:lnTo>
                  <a:lnTo>
                    <a:pt x="0" y="35052"/>
                  </a:lnTo>
                  <a:lnTo>
                    <a:pt x="2285" y="36576"/>
                  </a:lnTo>
                  <a:lnTo>
                    <a:pt x="4571" y="36576"/>
                  </a:lnTo>
                  <a:lnTo>
                    <a:pt x="26669" y="36576"/>
                  </a:lnTo>
                  <a:lnTo>
                    <a:pt x="29717" y="36576"/>
                  </a:lnTo>
                  <a:lnTo>
                    <a:pt x="32003" y="35052"/>
                  </a:lnTo>
                  <a:lnTo>
                    <a:pt x="32003" y="32766"/>
                  </a:lnTo>
                  <a:lnTo>
                    <a:pt x="32003" y="3048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34" name="object 23234"/>
            <p:cNvSpPr/>
            <p:nvPr/>
          </p:nvSpPr>
          <p:spPr>
            <a:xfrm>
              <a:off x="6075781" y="3880865"/>
              <a:ext cx="29209" cy="32384"/>
            </a:xfrm>
            <a:custGeom>
              <a:avLst/>
              <a:gdLst/>
              <a:ahLst/>
              <a:cxnLst/>
              <a:rect l="l" t="t" r="r" b="b"/>
              <a:pathLst>
                <a:path w="29210" h="32385">
                  <a:moveTo>
                    <a:pt x="28955" y="30480"/>
                  </a:moveTo>
                  <a:lnTo>
                    <a:pt x="28955" y="3048"/>
                  </a:lnTo>
                  <a:lnTo>
                    <a:pt x="28955" y="1524"/>
                  </a:lnTo>
                  <a:lnTo>
                    <a:pt x="26669" y="0"/>
                  </a:lnTo>
                  <a:lnTo>
                    <a:pt x="2285" y="0"/>
                  </a:lnTo>
                  <a:lnTo>
                    <a:pt x="0" y="1524"/>
                  </a:lnTo>
                  <a:lnTo>
                    <a:pt x="0" y="30480"/>
                  </a:lnTo>
                  <a:lnTo>
                    <a:pt x="2285" y="32004"/>
                  </a:lnTo>
                  <a:lnTo>
                    <a:pt x="26669" y="32004"/>
                  </a:lnTo>
                  <a:lnTo>
                    <a:pt x="28955" y="30480"/>
                  </a:lnTo>
                  <a:close/>
                </a:path>
              </a:pathLst>
            </a:custGeom>
            <a:solidFill>
              <a:srgbClr val="EEEE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35" name="object 23235"/>
            <p:cNvSpPr/>
            <p:nvPr/>
          </p:nvSpPr>
          <p:spPr>
            <a:xfrm>
              <a:off x="6076543" y="3881627"/>
              <a:ext cx="28575" cy="31750"/>
            </a:xfrm>
            <a:custGeom>
              <a:avLst/>
              <a:gdLst/>
              <a:ahLst/>
              <a:cxnLst/>
              <a:rect l="l" t="t" r="r" b="b"/>
              <a:pathLst>
                <a:path w="28575" h="31750">
                  <a:moveTo>
                    <a:pt x="28194" y="2285"/>
                  </a:moveTo>
                  <a:lnTo>
                    <a:pt x="28194" y="761"/>
                  </a:lnTo>
                  <a:lnTo>
                    <a:pt x="25908" y="0"/>
                  </a:lnTo>
                  <a:lnTo>
                    <a:pt x="23622" y="0"/>
                  </a:lnTo>
                  <a:lnTo>
                    <a:pt x="3810" y="0"/>
                  </a:lnTo>
                  <a:lnTo>
                    <a:pt x="1524" y="0"/>
                  </a:lnTo>
                  <a:lnTo>
                    <a:pt x="0" y="761"/>
                  </a:lnTo>
                  <a:lnTo>
                    <a:pt x="0" y="2285"/>
                  </a:lnTo>
                  <a:lnTo>
                    <a:pt x="0" y="28193"/>
                  </a:lnTo>
                  <a:lnTo>
                    <a:pt x="0" y="29717"/>
                  </a:lnTo>
                  <a:lnTo>
                    <a:pt x="1524" y="31241"/>
                  </a:lnTo>
                  <a:lnTo>
                    <a:pt x="3810" y="31241"/>
                  </a:lnTo>
                  <a:lnTo>
                    <a:pt x="23622" y="31241"/>
                  </a:lnTo>
                  <a:lnTo>
                    <a:pt x="25908" y="31241"/>
                  </a:lnTo>
                  <a:lnTo>
                    <a:pt x="28194" y="29717"/>
                  </a:lnTo>
                  <a:lnTo>
                    <a:pt x="28194" y="28193"/>
                  </a:lnTo>
                  <a:lnTo>
                    <a:pt x="28194" y="2285"/>
                  </a:lnTo>
                  <a:close/>
                </a:path>
              </a:pathLst>
            </a:custGeom>
            <a:ln w="6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36" name="object 23236"/>
            <p:cNvSpPr/>
            <p:nvPr/>
          </p:nvSpPr>
          <p:spPr>
            <a:xfrm>
              <a:off x="6075781" y="3881627"/>
              <a:ext cx="29209" cy="31750"/>
            </a:xfrm>
            <a:custGeom>
              <a:avLst/>
              <a:gdLst/>
              <a:ahLst/>
              <a:cxnLst/>
              <a:rect l="l" t="t" r="r" b="b"/>
              <a:pathLst>
                <a:path w="29210" h="31750">
                  <a:moveTo>
                    <a:pt x="28955" y="29718"/>
                  </a:moveTo>
                  <a:lnTo>
                    <a:pt x="28955" y="3048"/>
                  </a:lnTo>
                  <a:lnTo>
                    <a:pt x="28955" y="1524"/>
                  </a:lnTo>
                  <a:lnTo>
                    <a:pt x="26669" y="0"/>
                  </a:lnTo>
                  <a:lnTo>
                    <a:pt x="2285" y="0"/>
                  </a:lnTo>
                  <a:lnTo>
                    <a:pt x="0" y="1524"/>
                  </a:lnTo>
                  <a:lnTo>
                    <a:pt x="0" y="29718"/>
                  </a:lnTo>
                  <a:lnTo>
                    <a:pt x="2285" y="31242"/>
                  </a:lnTo>
                  <a:lnTo>
                    <a:pt x="26669" y="31242"/>
                  </a:lnTo>
                  <a:lnTo>
                    <a:pt x="28955" y="29718"/>
                  </a:lnTo>
                  <a:close/>
                </a:path>
              </a:pathLst>
            </a:custGeom>
            <a:solidFill>
              <a:srgbClr val="8C8C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37" name="object 23237"/>
            <p:cNvSpPr/>
            <p:nvPr/>
          </p:nvSpPr>
          <p:spPr>
            <a:xfrm>
              <a:off x="6076543" y="3882389"/>
              <a:ext cx="28575" cy="30480"/>
            </a:xfrm>
            <a:custGeom>
              <a:avLst/>
              <a:gdLst/>
              <a:ahLst/>
              <a:cxnLst/>
              <a:rect l="l" t="t" r="r" b="b"/>
              <a:pathLst>
                <a:path w="28575" h="30479">
                  <a:moveTo>
                    <a:pt x="28194" y="2285"/>
                  </a:moveTo>
                  <a:lnTo>
                    <a:pt x="28194" y="761"/>
                  </a:lnTo>
                  <a:lnTo>
                    <a:pt x="25908" y="0"/>
                  </a:lnTo>
                  <a:lnTo>
                    <a:pt x="23622" y="0"/>
                  </a:lnTo>
                  <a:lnTo>
                    <a:pt x="3810" y="0"/>
                  </a:lnTo>
                  <a:lnTo>
                    <a:pt x="1524" y="0"/>
                  </a:lnTo>
                  <a:lnTo>
                    <a:pt x="0" y="761"/>
                  </a:lnTo>
                  <a:lnTo>
                    <a:pt x="0" y="2285"/>
                  </a:lnTo>
                  <a:lnTo>
                    <a:pt x="0" y="27431"/>
                  </a:lnTo>
                  <a:lnTo>
                    <a:pt x="0" y="28955"/>
                  </a:lnTo>
                  <a:lnTo>
                    <a:pt x="1524" y="30479"/>
                  </a:lnTo>
                  <a:lnTo>
                    <a:pt x="3810" y="30479"/>
                  </a:lnTo>
                  <a:lnTo>
                    <a:pt x="23622" y="30479"/>
                  </a:lnTo>
                  <a:lnTo>
                    <a:pt x="25908" y="30479"/>
                  </a:lnTo>
                  <a:lnTo>
                    <a:pt x="28194" y="28955"/>
                  </a:lnTo>
                  <a:lnTo>
                    <a:pt x="28194" y="27431"/>
                  </a:lnTo>
                  <a:lnTo>
                    <a:pt x="28194" y="2285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38" name="object 23238"/>
            <p:cNvSpPr/>
            <p:nvPr/>
          </p:nvSpPr>
          <p:spPr>
            <a:xfrm>
              <a:off x="6076543" y="3906011"/>
              <a:ext cx="28575" cy="0"/>
            </a:xfrm>
            <a:custGeom>
              <a:avLst/>
              <a:gdLst/>
              <a:ahLst/>
              <a:cxnLst/>
              <a:rect l="l" t="t" r="r" b="b"/>
              <a:pathLst>
                <a:path w="28575">
                  <a:moveTo>
                    <a:pt x="0" y="0"/>
                  </a:moveTo>
                  <a:lnTo>
                    <a:pt x="28194" y="0"/>
                  </a:lnTo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39" name="object 23239"/>
            <p:cNvSpPr/>
            <p:nvPr/>
          </p:nvSpPr>
          <p:spPr>
            <a:xfrm>
              <a:off x="6076543" y="3880103"/>
              <a:ext cx="28575" cy="32384"/>
            </a:xfrm>
            <a:custGeom>
              <a:avLst/>
              <a:gdLst/>
              <a:ahLst/>
              <a:cxnLst/>
              <a:rect l="l" t="t" r="r" b="b"/>
              <a:pathLst>
                <a:path w="28575" h="32385">
                  <a:moveTo>
                    <a:pt x="28194" y="2285"/>
                  </a:moveTo>
                  <a:lnTo>
                    <a:pt x="28194" y="761"/>
                  </a:lnTo>
                  <a:lnTo>
                    <a:pt x="25908" y="0"/>
                  </a:lnTo>
                  <a:lnTo>
                    <a:pt x="23622" y="0"/>
                  </a:lnTo>
                  <a:lnTo>
                    <a:pt x="3810" y="0"/>
                  </a:lnTo>
                  <a:lnTo>
                    <a:pt x="1524" y="0"/>
                  </a:lnTo>
                  <a:lnTo>
                    <a:pt x="0" y="761"/>
                  </a:lnTo>
                  <a:lnTo>
                    <a:pt x="0" y="2285"/>
                  </a:lnTo>
                  <a:lnTo>
                    <a:pt x="0" y="28955"/>
                  </a:lnTo>
                  <a:lnTo>
                    <a:pt x="0" y="30479"/>
                  </a:lnTo>
                  <a:lnTo>
                    <a:pt x="1524" y="32003"/>
                  </a:lnTo>
                  <a:lnTo>
                    <a:pt x="3810" y="32003"/>
                  </a:lnTo>
                  <a:lnTo>
                    <a:pt x="23622" y="32003"/>
                  </a:lnTo>
                  <a:lnTo>
                    <a:pt x="25908" y="32003"/>
                  </a:lnTo>
                  <a:lnTo>
                    <a:pt x="28194" y="30479"/>
                  </a:lnTo>
                  <a:lnTo>
                    <a:pt x="28194" y="28955"/>
                  </a:lnTo>
                  <a:lnTo>
                    <a:pt x="28194" y="2285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40" name="object 23240"/>
            <p:cNvSpPr/>
            <p:nvPr/>
          </p:nvSpPr>
          <p:spPr>
            <a:xfrm>
              <a:off x="6464401" y="3877817"/>
              <a:ext cx="33020" cy="37465"/>
            </a:xfrm>
            <a:custGeom>
              <a:avLst/>
              <a:gdLst/>
              <a:ahLst/>
              <a:cxnLst/>
              <a:rect l="l" t="t" r="r" b="b"/>
              <a:pathLst>
                <a:path w="33020" h="37464">
                  <a:moveTo>
                    <a:pt x="32765" y="35813"/>
                  </a:moveTo>
                  <a:lnTo>
                    <a:pt x="32765" y="3809"/>
                  </a:lnTo>
                  <a:lnTo>
                    <a:pt x="32765" y="1523"/>
                  </a:lnTo>
                  <a:lnTo>
                    <a:pt x="30479" y="0"/>
                  </a:lnTo>
                  <a:lnTo>
                    <a:pt x="2285" y="0"/>
                  </a:lnTo>
                  <a:lnTo>
                    <a:pt x="0" y="1523"/>
                  </a:lnTo>
                  <a:lnTo>
                    <a:pt x="0" y="35813"/>
                  </a:lnTo>
                  <a:lnTo>
                    <a:pt x="2285" y="37337"/>
                  </a:lnTo>
                  <a:lnTo>
                    <a:pt x="30479" y="37337"/>
                  </a:lnTo>
                  <a:lnTo>
                    <a:pt x="32765" y="35813"/>
                  </a:lnTo>
                  <a:close/>
                </a:path>
              </a:pathLst>
            </a:custGeom>
            <a:solidFill>
              <a:srgbClr val="EEEE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41" name="object 23241"/>
            <p:cNvSpPr/>
            <p:nvPr/>
          </p:nvSpPr>
          <p:spPr>
            <a:xfrm>
              <a:off x="6465163" y="3878579"/>
              <a:ext cx="32384" cy="36830"/>
            </a:xfrm>
            <a:custGeom>
              <a:avLst/>
              <a:gdLst/>
              <a:ahLst/>
              <a:cxnLst/>
              <a:rect l="l" t="t" r="r" b="b"/>
              <a:pathLst>
                <a:path w="32385" h="36829">
                  <a:moveTo>
                    <a:pt x="32003" y="3048"/>
                  </a:moveTo>
                  <a:lnTo>
                    <a:pt x="32003" y="1524"/>
                  </a:lnTo>
                  <a:lnTo>
                    <a:pt x="29717" y="0"/>
                  </a:lnTo>
                  <a:lnTo>
                    <a:pt x="26669" y="0"/>
                  </a:lnTo>
                  <a:lnTo>
                    <a:pt x="4571" y="0"/>
                  </a:lnTo>
                  <a:lnTo>
                    <a:pt x="2285" y="0"/>
                  </a:lnTo>
                  <a:lnTo>
                    <a:pt x="0" y="1524"/>
                  </a:lnTo>
                  <a:lnTo>
                    <a:pt x="0" y="3048"/>
                  </a:lnTo>
                  <a:lnTo>
                    <a:pt x="0" y="32766"/>
                  </a:lnTo>
                  <a:lnTo>
                    <a:pt x="0" y="35052"/>
                  </a:lnTo>
                  <a:lnTo>
                    <a:pt x="2285" y="36576"/>
                  </a:lnTo>
                  <a:lnTo>
                    <a:pt x="4571" y="36576"/>
                  </a:lnTo>
                  <a:lnTo>
                    <a:pt x="26669" y="36576"/>
                  </a:lnTo>
                  <a:lnTo>
                    <a:pt x="29717" y="36576"/>
                  </a:lnTo>
                  <a:lnTo>
                    <a:pt x="32003" y="35052"/>
                  </a:lnTo>
                  <a:lnTo>
                    <a:pt x="32003" y="32766"/>
                  </a:lnTo>
                  <a:lnTo>
                    <a:pt x="32003" y="3048"/>
                  </a:lnTo>
                  <a:close/>
                </a:path>
              </a:pathLst>
            </a:custGeom>
            <a:ln w="6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42" name="object 23242"/>
            <p:cNvSpPr/>
            <p:nvPr/>
          </p:nvSpPr>
          <p:spPr>
            <a:xfrm>
              <a:off x="6465925" y="3880865"/>
              <a:ext cx="29209" cy="32384"/>
            </a:xfrm>
            <a:custGeom>
              <a:avLst/>
              <a:gdLst/>
              <a:ahLst/>
              <a:cxnLst/>
              <a:rect l="l" t="t" r="r" b="b"/>
              <a:pathLst>
                <a:path w="29210" h="32385">
                  <a:moveTo>
                    <a:pt x="28955" y="30480"/>
                  </a:moveTo>
                  <a:lnTo>
                    <a:pt x="28955" y="3048"/>
                  </a:lnTo>
                  <a:lnTo>
                    <a:pt x="28955" y="1524"/>
                  </a:lnTo>
                  <a:lnTo>
                    <a:pt x="26669" y="0"/>
                  </a:lnTo>
                  <a:lnTo>
                    <a:pt x="2285" y="0"/>
                  </a:lnTo>
                  <a:lnTo>
                    <a:pt x="0" y="1524"/>
                  </a:lnTo>
                  <a:lnTo>
                    <a:pt x="0" y="30480"/>
                  </a:lnTo>
                  <a:lnTo>
                    <a:pt x="2285" y="32004"/>
                  </a:lnTo>
                  <a:lnTo>
                    <a:pt x="26669" y="32004"/>
                  </a:lnTo>
                  <a:lnTo>
                    <a:pt x="28955" y="30480"/>
                  </a:lnTo>
                  <a:close/>
                </a:path>
              </a:pathLst>
            </a:custGeom>
            <a:solidFill>
              <a:srgbClr val="EEEE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43" name="object 23243"/>
            <p:cNvSpPr/>
            <p:nvPr/>
          </p:nvSpPr>
          <p:spPr>
            <a:xfrm>
              <a:off x="6466687" y="3881627"/>
              <a:ext cx="28575" cy="31750"/>
            </a:xfrm>
            <a:custGeom>
              <a:avLst/>
              <a:gdLst/>
              <a:ahLst/>
              <a:cxnLst/>
              <a:rect l="l" t="t" r="r" b="b"/>
              <a:pathLst>
                <a:path w="28575" h="31750">
                  <a:moveTo>
                    <a:pt x="28194" y="2285"/>
                  </a:moveTo>
                  <a:lnTo>
                    <a:pt x="28194" y="761"/>
                  </a:lnTo>
                  <a:lnTo>
                    <a:pt x="25908" y="0"/>
                  </a:lnTo>
                  <a:lnTo>
                    <a:pt x="23622" y="0"/>
                  </a:lnTo>
                  <a:lnTo>
                    <a:pt x="3810" y="0"/>
                  </a:lnTo>
                  <a:lnTo>
                    <a:pt x="1524" y="0"/>
                  </a:lnTo>
                  <a:lnTo>
                    <a:pt x="0" y="761"/>
                  </a:lnTo>
                  <a:lnTo>
                    <a:pt x="0" y="2285"/>
                  </a:lnTo>
                  <a:lnTo>
                    <a:pt x="0" y="28193"/>
                  </a:lnTo>
                  <a:lnTo>
                    <a:pt x="0" y="29717"/>
                  </a:lnTo>
                  <a:lnTo>
                    <a:pt x="1524" y="31241"/>
                  </a:lnTo>
                  <a:lnTo>
                    <a:pt x="3810" y="31241"/>
                  </a:lnTo>
                  <a:lnTo>
                    <a:pt x="23622" y="31241"/>
                  </a:lnTo>
                  <a:lnTo>
                    <a:pt x="25908" y="31241"/>
                  </a:lnTo>
                  <a:lnTo>
                    <a:pt x="28194" y="29717"/>
                  </a:lnTo>
                  <a:lnTo>
                    <a:pt x="28194" y="28193"/>
                  </a:lnTo>
                  <a:lnTo>
                    <a:pt x="28194" y="2285"/>
                  </a:lnTo>
                  <a:close/>
                </a:path>
              </a:pathLst>
            </a:custGeom>
            <a:ln w="6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44" name="object 23244"/>
            <p:cNvSpPr/>
            <p:nvPr/>
          </p:nvSpPr>
          <p:spPr>
            <a:xfrm>
              <a:off x="6465925" y="3881627"/>
              <a:ext cx="29209" cy="31750"/>
            </a:xfrm>
            <a:custGeom>
              <a:avLst/>
              <a:gdLst/>
              <a:ahLst/>
              <a:cxnLst/>
              <a:rect l="l" t="t" r="r" b="b"/>
              <a:pathLst>
                <a:path w="29210" h="31750">
                  <a:moveTo>
                    <a:pt x="28955" y="29718"/>
                  </a:moveTo>
                  <a:lnTo>
                    <a:pt x="28955" y="3048"/>
                  </a:lnTo>
                  <a:lnTo>
                    <a:pt x="28955" y="1524"/>
                  </a:lnTo>
                  <a:lnTo>
                    <a:pt x="26669" y="0"/>
                  </a:lnTo>
                  <a:lnTo>
                    <a:pt x="2285" y="0"/>
                  </a:lnTo>
                  <a:lnTo>
                    <a:pt x="0" y="1524"/>
                  </a:lnTo>
                  <a:lnTo>
                    <a:pt x="0" y="29718"/>
                  </a:lnTo>
                  <a:lnTo>
                    <a:pt x="2285" y="31242"/>
                  </a:lnTo>
                  <a:lnTo>
                    <a:pt x="26669" y="31242"/>
                  </a:lnTo>
                  <a:lnTo>
                    <a:pt x="28955" y="29718"/>
                  </a:lnTo>
                  <a:close/>
                </a:path>
              </a:pathLst>
            </a:custGeom>
            <a:solidFill>
              <a:srgbClr val="8C8C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45" name="object 23245"/>
            <p:cNvSpPr/>
            <p:nvPr/>
          </p:nvSpPr>
          <p:spPr>
            <a:xfrm>
              <a:off x="6466687" y="3882389"/>
              <a:ext cx="28575" cy="30480"/>
            </a:xfrm>
            <a:custGeom>
              <a:avLst/>
              <a:gdLst/>
              <a:ahLst/>
              <a:cxnLst/>
              <a:rect l="l" t="t" r="r" b="b"/>
              <a:pathLst>
                <a:path w="28575" h="30479">
                  <a:moveTo>
                    <a:pt x="28194" y="2285"/>
                  </a:moveTo>
                  <a:lnTo>
                    <a:pt x="28194" y="761"/>
                  </a:lnTo>
                  <a:lnTo>
                    <a:pt x="25908" y="0"/>
                  </a:lnTo>
                  <a:lnTo>
                    <a:pt x="23622" y="0"/>
                  </a:lnTo>
                  <a:lnTo>
                    <a:pt x="3810" y="0"/>
                  </a:lnTo>
                  <a:lnTo>
                    <a:pt x="1524" y="0"/>
                  </a:lnTo>
                  <a:lnTo>
                    <a:pt x="0" y="761"/>
                  </a:lnTo>
                  <a:lnTo>
                    <a:pt x="0" y="2285"/>
                  </a:lnTo>
                  <a:lnTo>
                    <a:pt x="0" y="27431"/>
                  </a:lnTo>
                  <a:lnTo>
                    <a:pt x="0" y="28955"/>
                  </a:lnTo>
                  <a:lnTo>
                    <a:pt x="1524" y="30479"/>
                  </a:lnTo>
                  <a:lnTo>
                    <a:pt x="3810" y="30479"/>
                  </a:lnTo>
                  <a:lnTo>
                    <a:pt x="23622" y="30479"/>
                  </a:lnTo>
                  <a:lnTo>
                    <a:pt x="25908" y="30479"/>
                  </a:lnTo>
                  <a:lnTo>
                    <a:pt x="28194" y="28955"/>
                  </a:lnTo>
                  <a:lnTo>
                    <a:pt x="28194" y="27431"/>
                  </a:lnTo>
                  <a:lnTo>
                    <a:pt x="28194" y="2285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46" name="object 23246"/>
            <p:cNvSpPr/>
            <p:nvPr/>
          </p:nvSpPr>
          <p:spPr>
            <a:xfrm>
              <a:off x="6466687" y="3906011"/>
              <a:ext cx="28575" cy="0"/>
            </a:xfrm>
            <a:custGeom>
              <a:avLst/>
              <a:gdLst/>
              <a:ahLst/>
              <a:cxnLst/>
              <a:rect l="l" t="t" r="r" b="b"/>
              <a:pathLst>
                <a:path w="28575">
                  <a:moveTo>
                    <a:pt x="0" y="0"/>
                  </a:moveTo>
                  <a:lnTo>
                    <a:pt x="28194" y="0"/>
                  </a:lnTo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47" name="object 23247"/>
            <p:cNvSpPr/>
            <p:nvPr/>
          </p:nvSpPr>
          <p:spPr>
            <a:xfrm>
              <a:off x="6466687" y="3880103"/>
              <a:ext cx="28575" cy="32384"/>
            </a:xfrm>
            <a:custGeom>
              <a:avLst/>
              <a:gdLst/>
              <a:ahLst/>
              <a:cxnLst/>
              <a:rect l="l" t="t" r="r" b="b"/>
              <a:pathLst>
                <a:path w="28575" h="32385">
                  <a:moveTo>
                    <a:pt x="28194" y="2285"/>
                  </a:moveTo>
                  <a:lnTo>
                    <a:pt x="28194" y="761"/>
                  </a:lnTo>
                  <a:lnTo>
                    <a:pt x="25908" y="0"/>
                  </a:lnTo>
                  <a:lnTo>
                    <a:pt x="23622" y="0"/>
                  </a:lnTo>
                  <a:lnTo>
                    <a:pt x="3810" y="0"/>
                  </a:lnTo>
                  <a:lnTo>
                    <a:pt x="1524" y="0"/>
                  </a:lnTo>
                  <a:lnTo>
                    <a:pt x="0" y="761"/>
                  </a:lnTo>
                  <a:lnTo>
                    <a:pt x="0" y="2285"/>
                  </a:lnTo>
                  <a:lnTo>
                    <a:pt x="0" y="28955"/>
                  </a:lnTo>
                  <a:lnTo>
                    <a:pt x="0" y="30479"/>
                  </a:lnTo>
                  <a:lnTo>
                    <a:pt x="1524" y="32003"/>
                  </a:lnTo>
                  <a:lnTo>
                    <a:pt x="3810" y="32003"/>
                  </a:lnTo>
                  <a:lnTo>
                    <a:pt x="23622" y="32003"/>
                  </a:lnTo>
                  <a:lnTo>
                    <a:pt x="25908" y="32003"/>
                  </a:lnTo>
                  <a:lnTo>
                    <a:pt x="28194" y="30479"/>
                  </a:lnTo>
                  <a:lnTo>
                    <a:pt x="28194" y="28955"/>
                  </a:lnTo>
                  <a:lnTo>
                    <a:pt x="28194" y="2285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48" name="object 23248"/>
            <p:cNvSpPr/>
            <p:nvPr/>
          </p:nvSpPr>
          <p:spPr>
            <a:xfrm>
              <a:off x="6042253" y="3877817"/>
              <a:ext cx="33020" cy="37465"/>
            </a:xfrm>
            <a:custGeom>
              <a:avLst/>
              <a:gdLst/>
              <a:ahLst/>
              <a:cxnLst/>
              <a:rect l="l" t="t" r="r" b="b"/>
              <a:pathLst>
                <a:path w="33020" h="37464">
                  <a:moveTo>
                    <a:pt x="32765" y="35813"/>
                  </a:moveTo>
                  <a:lnTo>
                    <a:pt x="32765" y="3809"/>
                  </a:lnTo>
                  <a:lnTo>
                    <a:pt x="32765" y="1523"/>
                  </a:lnTo>
                  <a:lnTo>
                    <a:pt x="30479" y="0"/>
                  </a:lnTo>
                  <a:lnTo>
                    <a:pt x="2285" y="0"/>
                  </a:lnTo>
                  <a:lnTo>
                    <a:pt x="0" y="1523"/>
                  </a:lnTo>
                  <a:lnTo>
                    <a:pt x="0" y="35813"/>
                  </a:lnTo>
                  <a:lnTo>
                    <a:pt x="2285" y="37337"/>
                  </a:lnTo>
                  <a:lnTo>
                    <a:pt x="30479" y="37337"/>
                  </a:lnTo>
                  <a:lnTo>
                    <a:pt x="32765" y="35813"/>
                  </a:lnTo>
                  <a:close/>
                </a:path>
              </a:pathLst>
            </a:custGeom>
            <a:solidFill>
              <a:srgbClr val="EEEE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49" name="object 23249"/>
            <p:cNvSpPr/>
            <p:nvPr/>
          </p:nvSpPr>
          <p:spPr>
            <a:xfrm>
              <a:off x="6043015" y="3878579"/>
              <a:ext cx="32384" cy="36830"/>
            </a:xfrm>
            <a:custGeom>
              <a:avLst/>
              <a:gdLst/>
              <a:ahLst/>
              <a:cxnLst/>
              <a:rect l="l" t="t" r="r" b="b"/>
              <a:pathLst>
                <a:path w="32385" h="36829">
                  <a:moveTo>
                    <a:pt x="32003" y="3048"/>
                  </a:moveTo>
                  <a:lnTo>
                    <a:pt x="32003" y="1524"/>
                  </a:lnTo>
                  <a:lnTo>
                    <a:pt x="29717" y="0"/>
                  </a:lnTo>
                  <a:lnTo>
                    <a:pt x="26669" y="0"/>
                  </a:lnTo>
                  <a:lnTo>
                    <a:pt x="4571" y="0"/>
                  </a:lnTo>
                  <a:lnTo>
                    <a:pt x="2285" y="0"/>
                  </a:lnTo>
                  <a:lnTo>
                    <a:pt x="0" y="1524"/>
                  </a:lnTo>
                  <a:lnTo>
                    <a:pt x="0" y="3048"/>
                  </a:lnTo>
                  <a:lnTo>
                    <a:pt x="0" y="32766"/>
                  </a:lnTo>
                  <a:lnTo>
                    <a:pt x="0" y="35052"/>
                  </a:lnTo>
                  <a:lnTo>
                    <a:pt x="2285" y="36576"/>
                  </a:lnTo>
                  <a:lnTo>
                    <a:pt x="4571" y="36576"/>
                  </a:lnTo>
                  <a:lnTo>
                    <a:pt x="26669" y="36576"/>
                  </a:lnTo>
                  <a:lnTo>
                    <a:pt x="29717" y="36576"/>
                  </a:lnTo>
                  <a:lnTo>
                    <a:pt x="32003" y="35052"/>
                  </a:lnTo>
                  <a:lnTo>
                    <a:pt x="32003" y="32766"/>
                  </a:lnTo>
                  <a:lnTo>
                    <a:pt x="32003" y="3048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50" name="object 23250"/>
            <p:cNvSpPr/>
            <p:nvPr/>
          </p:nvSpPr>
          <p:spPr>
            <a:xfrm>
              <a:off x="6044539" y="3880865"/>
              <a:ext cx="28575" cy="32384"/>
            </a:xfrm>
            <a:custGeom>
              <a:avLst/>
              <a:gdLst/>
              <a:ahLst/>
              <a:cxnLst/>
              <a:rect l="l" t="t" r="r" b="b"/>
              <a:pathLst>
                <a:path w="28575" h="32385">
                  <a:moveTo>
                    <a:pt x="28194" y="30480"/>
                  </a:moveTo>
                  <a:lnTo>
                    <a:pt x="28194" y="3048"/>
                  </a:lnTo>
                  <a:lnTo>
                    <a:pt x="28194" y="1524"/>
                  </a:lnTo>
                  <a:lnTo>
                    <a:pt x="25908" y="0"/>
                  </a:lnTo>
                  <a:lnTo>
                    <a:pt x="2286" y="0"/>
                  </a:lnTo>
                  <a:lnTo>
                    <a:pt x="0" y="1524"/>
                  </a:lnTo>
                  <a:lnTo>
                    <a:pt x="0" y="30480"/>
                  </a:lnTo>
                  <a:lnTo>
                    <a:pt x="2286" y="32004"/>
                  </a:lnTo>
                  <a:lnTo>
                    <a:pt x="25908" y="32004"/>
                  </a:lnTo>
                  <a:lnTo>
                    <a:pt x="28194" y="30480"/>
                  </a:lnTo>
                  <a:close/>
                </a:path>
              </a:pathLst>
            </a:custGeom>
            <a:solidFill>
              <a:srgbClr val="EEEE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51" name="object 23251"/>
            <p:cNvSpPr/>
            <p:nvPr/>
          </p:nvSpPr>
          <p:spPr>
            <a:xfrm>
              <a:off x="6045301" y="3881627"/>
              <a:ext cx="27940" cy="31750"/>
            </a:xfrm>
            <a:custGeom>
              <a:avLst/>
              <a:gdLst/>
              <a:ahLst/>
              <a:cxnLst/>
              <a:rect l="l" t="t" r="r" b="b"/>
              <a:pathLst>
                <a:path w="27939" h="31750">
                  <a:moveTo>
                    <a:pt x="27432" y="2285"/>
                  </a:moveTo>
                  <a:lnTo>
                    <a:pt x="27432" y="761"/>
                  </a:lnTo>
                  <a:lnTo>
                    <a:pt x="25146" y="0"/>
                  </a:lnTo>
                  <a:lnTo>
                    <a:pt x="22860" y="0"/>
                  </a:lnTo>
                  <a:lnTo>
                    <a:pt x="3810" y="0"/>
                  </a:lnTo>
                  <a:lnTo>
                    <a:pt x="1524" y="0"/>
                  </a:lnTo>
                  <a:lnTo>
                    <a:pt x="0" y="761"/>
                  </a:lnTo>
                  <a:lnTo>
                    <a:pt x="0" y="2285"/>
                  </a:lnTo>
                  <a:lnTo>
                    <a:pt x="0" y="28193"/>
                  </a:lnTo>
                  <a:lnTo>
                    <a:pt x="0" y="29717"/>
                  </a:lnTo>
                  <a:lnTo>
                    <a:pt x="1524" y="31241"/>
                  </a:lnTo>
                  <a:lnTo>
                    <a:pt x="3810" y="31241"/>
                  </a:lnTo>
                  <a:lnTo>
                    <a:pt x="22860" y="31241"/>
                  </a:lnTo>
                  <a:lnTo>
                    <a:pt x="25146" y="31241"/>
                  </a:lnTo>
                  <a:lnTo>
                    <a:pt x="27432" y="29717"/>
                  </a:lnTo>
                  <a:lnTo>
                    <a:pt x="27432" y="28193"/>
                  </a:lnTo>
                  <a:lnTo>
                    <a:pt x="27432" y="2285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52" name="object 23252"/>
            <p:cNvSpPr/>
            <p:nvPr/>
          </p:nvSpPr>
          <p:spPr>
            <a:xfrm>
              <a:off x="6044539" y="3881627"/>
              <a:ext cx="28575" cy="31750"/>
            </a:xfrm>
            <a:custGeom>
              <a:avLst/>
              <a:gdLst/>
              <a:ahLst/>
              <a:cxnLst/>
              <a:rect l="l" t="t" r="r" b="b"/>
              <a:pathLst>
                <a:path w="28575" h="31750">
                  <a:moveTo>
                    <a:pt x="28194" y="29718"/>
                  </a:moveTo>
                  <a:lnTo>
                    <a:pt x="28194" y="3048"/>
                  </a:lnTo>
                  <a:lnTo>
                    <a:pt x="28194" y="1524"/>
                  </a:lnTo>
                  <a:lnTo>
                    <a:pt x="25908" y="0"/>
                  </a:lnTo>
                  <a:lnTo>
                    <a:pt x="2286" y="0"/>
                  </a:lnTo>
                  <a:lnTo>
                    <a:pt x="0" y="1524"/>
                  </a:lnTo>
                  <a:lnTo>
                    <a:pt x="0" y="29718"/>
                  </a:lnTo>
                  <a:lnTo>
                    <a:pt x="2286" y="31242"/>
                  </a:lnTo>
                  <a:lnTo>
                    <a:pt x="25908" y="31242"/>
                  </a:lnTo>
                  <a:lnTo>
                    <a:pt x="28194" y="29718"/>
                  </a:lnTo>
                  <a:close/>
                </a:path>
              </a:pathLst>
            </a:custGeom>
            <a:solidFill>
              <a:srgbClr val="8C8C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53" name="object 23253"/>
            <p:cNvSpPr/>
            <p:nvPr/>
          </p:nvSpPr>
          <p:spPr>
            <a:xfrm>
              <a:off x="6045301" y="3882389"/>
              <a:ext cx="27940" cy="30480"/>
            </a:xfrm>
            <a:custGeom>
              <a:avLst/>
              <a:gdLst/>
              <a:ahLst/>
              <a:cxnLst/>
              <a:rect l="l" t="t" r="r" b="b"/>
              <a:pathLst>
                <a:path w="27939" h="30479">
                  <a:moveTo>
                    <a:pt x="27432" y="2285"/>
                  </a:moveTo>
                  <a:lnTo>
                    <a:pt x="27432" y="761"/>
                  </a:lnTo>
                  <a:lnTo>
                    <a:pt x="25146" y="0"/>
                  </a:lnTo>
                  <a:lnTo>
                    <a:pt x="22860" y="0"/>
                  </a:lnTo>
                  <a:lnTo>
                    <a:pt x="3810" y="0"/>
                  </a:lnTo>
                  <a:lnTo>
                    <a:pt x="1524" y="0"/>
                  </a:lnTo>
                  <a:lnTo>
                    <a:pt x="0" y="761"/>
                  </a:lnTo>
                  <a:lnTo>
                    <a:pt x="0" y="2285"/>
                  </a:lnTo>
                  <a:lnTo>
                    <a:pt x="0" y="27431"/>
                  </a:lnTo>
                  <a:lnTo>
                    <a:pt x="0" y="28955"/>
                  </a:lnTo>
                  <a:lnTo>
                    <a:pt x="1524" y="30479"/>
                  </a:lnTo>
                  <a:lnTo>
                    <a:pt x="3810" y="30479"/>
                  </a:lnTo>
                  <a:lnTo>
                    <a:pt x="22860" y="30479"/>
                  </a:lnTo>
                  <a:lnTo>
                    <a:pt x="25146" y="30479"/>
                  </a:lnTo>
                  <a:lnTo>
                    <a:pt x="27432" y="28955"/>
                  </a:lnTo>
                  <a:lnTo>
                    <a:pt x="27432" y="27431"/>
                  </a:lnTo>
                  <a:lnTo>
                    <a:pt x="27432" y="2285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54" name="object 23254"/>
            <p:cNvSpPr/>
            <p:nvPr/>
          </p:nvSpPr>
          <p:spPr>
            <a:xfrm>
              <a:off x="6045301" y="3906011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39">
                  <a:moveTo>
                    <a:pt x="0" y="0"/>
                  </a:moveTo>
                  <a:lnTo>
                    <a:pt x="27432" y="0"/>
                  </a:lnTo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55" name="object 23255"/>
            <p:cNvSpPr/>
            <p:nvPr/>
          </p:nvSpPr>
          <p:spPr>
            <a:xfrm>
              <a:off x="6045301" y="3880103"/>
              <a:ext cx="27940" cy="32384"/>
            </a:xfrm>
            <a:custGeom>
              <a:avLst/>
              <a:gdLst/>
              <a:ahLst/>
              <a:cxnLst/>
              <a:rect l="l" t="t" r="r" b="b"/>
              <a:pathLst>
                <a:path w="27939" h="32385">
                  <a:moveTo>
                    <a:pt x="27432" y="2285"/>
                  </a:moveTo>
                  <a:lnTo>
                    <a:pt x="27432" y="761"/>
                  </a:lnTo>
                  <a:lnTo>
                    <a:pt x="25146" y="0"/>
                  </a:lnTo>
                  <a:lnTo>
                    <a:pt x="22860" y="0"/>
                  </a:lnTo>
                  <a:lnTo>
                    <a:pt x="3810" y="0"/>
                  </a:lnTo>
                  <a:lnTo>
                    <a:pt x="1524" y="0"/>
                  </a:lnTo>
                  <a:lnTo>
                    <a:pt x="0" y="761"/>
                  </a:lnTo>
                  <a:lnTo>
                    <a:pt x="0" y="2285"/>
                  </a:lnTo>
                  <a:lnTo>
                    <a:pt x="0" y="28955"/>
                  </a:lnTo>
                  <a:lnTo>
                    <a:pt x="0" y="30479"/>
                  </a:lnTo>
                  <a:lnTo>
                    <a:pt x="1524" y="32003"/>
                  </a:lnTo>
                  <a:lnTo>
                    <a:pt x="3810" y="32003"/>
                  </a:lnTo>
                  <a:lnTo>
                    <a:pt x="22860" y="32003"/>
                  </a:lnTo>
                  <a:lnTo>
                    <a:pt x="25146" y="32003"/>
                  </a:lnTo>
                  <a:lnTo>
                    <a:pt x="27432" y="30479"/>
                  </a:lnTo>
                  <a:lnTo>
                    <a:pt x="27432" y="28955"/>
                  </a:lnTo>
                  <a:lnTo>
                    <a:pt x="27432" y="2285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56" name="object 23256"/>
            <p:cNvSpPr/>
            <p:nvPr/>
          </p:nvSpPr>
          <p:spPr>
            <a:xfrm>
              <a:off x="6496405" y="3877817"/>
              <a:ext cx="33020" cy="37465"/>
            </a:xfrm>
            <a:custGeom>
              <a:avLst/>
              <a:gdLst/>
              <a:ahLst/>
              <a:cxnLst/>
              <a:rect l="l" t="t" r="r" b="b"/>
              <a:pathLst>
                <a:path w="33020" h="37464">
                  <a:moveTo>
                    <a:pt x="32765" y="35813"/>
                  </a:moveTo>
                  <a:lnTo>
                    <a:pt x="32765" y="3809"/>
                  </a:lnTo>
                  <a:lnTo>
                    <a:pt x="32765" y="1523"/>
                  </a:lnTo>
                  <a:lnTo>
                    <a:pt x="30479" y="0"/>
                  </a:lnTo>
                  <a:lnTo>
                    <a:pt x="2285" y="0"/>
                  </a:lnTo>
                  <a:lnTo>
                    <a:pt x="0" y="1523"/>
                  </a:lnTo>
                  <a:lnTo>
                    <a:pt x="0" y="35813"/>
                  </a:lnTo>
                  <a:lnTo>
                    <a:pt x="2285" y="37337"/>
                  </a:lnTo>
                  <a:lnTo>
                    <a:pt x="30479" y="37337"/>
                  </a:lnTo>
                  <a:lnTo>
                    <a:pt x="32765" y="35813"/>
                  </a:lnTo>
                  <a:close/>
                </a:path>
              </a:pathLst>
            </a:custGeom>
            <a:solidFill>
              <a:srgbClr val="EEEE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57" name="object 23257"/>
            <p:cNvSpPr/>
            <p:nvPr/>
          </p:nvSpPr>
          <p:spPr>
            <a:xfrm>
              <a:off x="6497167" y="3878579"/>
              <a:ext cx="32384" cy="36830"/>
            </a:xfrm>
            <a:custGeom>
              <a:avLst/>
              <a:gdLst/>
              <a:ahLst/>
              <a:cxnLst/>
              <a:rect l="l" t="t" r="r" b="b"/>
              <a:pathLst>
                <a:path w="32384" h="36829">
                  <a:moveTo>
                    <a:pt x="32003" y="3048"/>
                  </a:moveTo>
                  <a:lnTo>
                    <a:pt x="32003" y="1524"/>
                  </a:lnTo>
                  <a:lnTo>
                    <a:pt x="29717" y="0"/>
                  </a:lnTo>
                  <a:lnTo>
                    <a:pt x="26669" y="0"/>
                  </a:lnTo>
                  <a:lnTo>
                    <a:pt x="4571" y="0"/>
                  </a:lnTo>
                  <a:lnTo>
                    <a:pt x="2285" y="0"/>
                  </a:lnTo>
                  <a:lnTo>
                    <a:pt x="0" y="1524"/>
                  </a:lnTo>
                  <a:lnTo>
                    <a:pt x="0" y="3048"/>
                  </a:lnTo>
                  <a:lnTo>
                    <a:pt x="0" y="32766"/>
                  </a:lnTo>
                  <a:lnTo>
                    <a:pt x="0" y="35052"/>
                  </a:lnTo>
                  <a:lnTo>
                    <a:pt x="2285" y="36576"/>
                  </a:lnTo>
                  <a:lnTo>
                    <a:pt x="4571" y="36576"/>
                  </a:lnTo>
                  <a:lnTo>
                    <a:pt x="26669" y="36576"/>
                  </a:lnTo>
                  <a:lnTo>
                    <a:pt x="29717" y="36576"/>
                  </a:lnTo>
                  <a:lnTo>
                    <a:pt x="32003" y="35052"/>
                  </a:lnTo>
                  <a:lnTo>
                    <a:pt x="32003" y="32766"/>
                  </a:lnTo>
                  <a:lnTo>
                    <a:pt x="32003" y="3048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58" name="object 23258"/>
            <p:cNvSpPr/>
            <p:nvPr/>
          </p:nvSpPr>
          <p:spPr>
            <a:xfrm>
              <a:off x="6497929" y="3880865"/>
              <a:ext cx="29209" cy="32384"/>
            </a:xfrm>
            <a:custGeom>
              <a:avLst/>
              <a:gdLst/>
              <a:ahLst/>
              <a:cxnLst/>
              <a:rect l="l" t="t" r="r" b="b"/>
              <a:pathLst>
                <a:path w="29209" h="32385">
                  <a:moveTo>
                    <a:pt x="28955" y="30480"/>
                  </a:moveTo>
                  <a:lnTo>
                    <a:pt x="28955" y="3048"/>
                  </a:lnTo>
                  <a:lnTo>
                    <a:pt x="28955" y="1524"/>
                  </a:lnTo>
                  <a:lnTo>
                    <a:pt x="26669" y="0"/>
                  </a:lnTo>
                  <a:lnTo>
                    <a:pt x="2285" y="0"/>
                  </a:lnTo>
                  <a:lnTo>
                    <a:pt x="0" y="1524"/>
                  </a:lnTo>
                  <a:lnTo>
                    <a:pt x="0" y="30480"/>
                  </a:lnTo>
                  <a:lnTo>
                    <a:pt x="2285" y="32004"/>
                  </a:lnTo>
                  <a:lnTo>
                    <a:pt x="26669" y="32004"/>
                  </a:lnTo>
                  <a:lnTo>
                    <a:pt x="28955" y="30480"/>
                  </a:lnTo>
                  <a:close/>
                </a:path>
              </a:pathLst>
            </a:custGeom>
            <a:solidFill>
              <a:srgbClr val="EEEE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59" name="object 23259"/>
            <p:cNvSpPr/>
            <p:nvPr/>
          </p:nvSpPr>
          <p:spPr>
            <a:xfrm>
              <a:off x="6498691" y="3881627"/>
              <a:ext cx="28575" cy="31750"/>
            </a:xfrm>
            <a:custGeom>
              <a:avLst/>
              <a:gdLst/>
              <a:ahLst/>
              <a:cxnLst/>
              <a:rect l="l" t="t" r="r" b="b"/>
              <a:pathLst>
                <a:path w="28575" h="31750">
                  <a:moveTo>
                    <a:pt x="28194" y="2285"/>
                  </a:moveTo>
                  <a:lnTo>
                    <a:pt x="28194" y="761"/>
                  </a:lnTo>
                  <a:lnTo>
                    <a:pt x="25908" y="0"/>
                  </a:lnTo>
                  <a:lnTo>
                    <a:pt x="23622" y="0"/>
                  </a:lnTo>
                  <a:lnTo>
                    <a:pt x="3810" y="0"/>
                  </a:lnTo>
                  <a:lnTo>
                    <a:pt x="1524" y="0"/>
                  </a:lnTo>
                  <a:lnTo>
                    <a:pt x="0" y="761"/>
                  </a:lnTo>
                  <a:lnTo>
                    <a:pt x="0" y="2285"/>
                  </a:lnTo>
                  <a:lnTo>
                    <a:pt x="0" y="28193"/>
                  </a:lnTo>
                  <a:lnTo>
                    <a:pt x="0" y="29717"/>
                  </a:lnTo>
                  <a:lnTo>
                    <a:pt x="1524" y="31241"/>
                  </a:lnTo>
                  <a:lnTo>
                    <a:pt x="3810" y="31241"/>
                  </a:lnTo>
                  <a:lnTo>
                    <a:pt x="23622" y="31241"/>
                  </a:lnTo>
                  <a:lnTo>
                    <a:pt x="25908" y="31241"/>
                  </a:lnTo>
                  <a:lnTo>
                    <a:pt x="28194" y="29717"/>
                  </a:lnTo>
                  <a:lnTo>
                    <a:pt x="28194" y="28193"/>
                  </a:lnTo>
                  <a:lnTo>
                    <a:pt x="28194" y="2285"/>
                  </a:lnTo>
                  <a:close/>
                </a:path>
              </a:pathLst>
            </a:custGeom>
            <a:ln w="6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60" name="object 23260"/>
            <p:cNvSpPr/>
            <p:nvPr/>
          </p:nvSpPr>
          <p:spPr>
            <a:xfrm>
              <a:off x="6497929" y="3881627"/>
              <a:ext cx="29209" cy="31750"/>
            </a:xfrm>
            <a:custGeom>
              <a:avLst/>
              <a:gdLst/>
              <a:ahLst/>
              <a:cxnLst/>
              <a:rect l="l" t="t" r="r" b="b"/>
              <a:pathLst>
                <a:path w="29209" h="31750">
                  <a:moveTo>
                    <a:pt x="28955" y="29718"/>
                  </a:moveTo>
                  <a:lnTo>
                    <a:pt x="28955" y="3048"/>
                  </a:lnTo>
                  <a:lnTo>
                    <a:pt x="28955" y="1524"/>
                  </a:lnTo>
                  <a:lnTo>
                    <a:pt x="26669" y="0"/>
                  </a:lnTo>
                  <a:lnTo>
                    <a:pt x="2285" y="0"/>
                  </a:lnTo>
                  <a:lnTo>
                    <a:pt x="0" y="1524"/>
                  </a:lnTo>
                  <a:lnTo>
                    <a:pt x="0" y="29718"/>
                  </a:lnTo>
                  <a:lnTo>
                    <a:pt x="2285" y="31242"/>
                  </a:lnTo>
                  <a:lnTo>
                    <a:pt x="26669" y="31242"/>
                  </a:lnTo>
                  <a:lnTo>
                    <a:pt x="28955" y="29718"/>
                  </a:lnTo>
                  <a:close/>
                </a:path>
              </a:pathLst>
            </a:custGeom>
            <a:solidFill>
              <a:srgbClr val="8C8C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61" name="object 23261"/>
            <p:cNvSpPr/>
            <p:nvPr/>
          </p:nvSpPr>
          <p:spPr>
            <a:xfrm>
              <a:off x="6498691" y="3882389"/>
              <a:ext cx="28575" cy="30480"/>
            </a:xfrm>
            <a:custGeom>
              <a:avLst/>
              <a:gdLst/>
              <a:ahLst/>
              <a:cxnLst/>
              <a:rect l="l" t="t" r="r" b="b"/>
              <a:pathLst>
                <a:path w="28575" h="30479">
                  <a:moveTo>
                    <a:pt x="28194" y="2285"/>
                  </a:moveTo>
                  <a:lnTo>
                    <a:pt x="28194" y="761"/>
                  </a:lnTo>
                  <a:lnTo>
                    <a:pt x="25908" y="0"/>
                  </a:lnTo>
                  <a:lnTo>
                    <a:pt x="23622" y="0"/>
                  </a:lnTo>
                  <a:lnTo>
                    <a:pt x="3810" y="0"/>
                  </a:lnTo>
                  <a:lnTo>
                    <a:pt x="1524" y="0"/>
                  </a:lnTo>
                  <a:lnTo>
                    <a:pt x="0" y="761"/>
                  </a:lnTo>
                  <a:lnTo>
                    <a:pt x="0" y="2285"/>
                  </a:lnTo>
                  <a:lnTo>
                    <a:pt x="0" y="27431"/>
                  </a:lnTo>
                  <a:lnTo>
                    <a:pt x="0" y="28955"/>
                  </a:lnTo>
                  <a:lnTo>
                    <a:pt x="1524" y="30479"/>
                  </a:lnTo>
                  <a:lnTo>
                    <a:pt x="3810" y="30479"/>
                  </a:lnTo>
                  <a:lnTo>
                    <a:pt x="23622" y="30479"/>
                  </a:lnTo>
                  <a:lnTo>
                    <a:pt x="25908" y="30479"/>
                  </a:lnTo>
                  <a:lnTo>
                    <a:pt x="28194" y="28955"/>
                  </a:lnTo>
                  <a:lnTo>
                    <a:pt x="28194" y="27431"/>
                  </a:lnTo>
                  <a:lnTo>
                    <a:pt x="28194" y="2285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62" name="object 23262"/>
            <p:cNvSpPr/>
            <p:nvPr/>
          </p:nvSpPr>
          <p:spPr>
            <a:xfrm>
              <a:off x="6498691" y="3906011"/>
              <a:ext cx="28575" cy="0"/>
            </a:xfrm>
            <a:custGeom>
              <a:avLst/>
              <a:gdLst/>
              <a:ahLst/>
              <a:cxnLst/>
              <a:rect l="l" t="t" r="r" b="b"/>
              <a:pathLst>
                <a:path w="28575">
                  <a:moveTo>
                    <a:pt x="0" y="0"/>
                  </a:moveTo>
                  <a:lnTo>
                    <a:pt x="28194" y="0"/>
                  </a:lnTo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63" name="object 23263"/>
            <p:cNvSpPr/>
            <p:nvPr/>
          </p:nvSpPr>
          <p:spPr>
            <a:xfrm>
              <a:off x="6498691" y="3880103"/>
              <a:ext cx="28575" cy="32384"/>
            </a:xfrm>
            <a:custGeom>
              <a:avLst/>
              <a:gdLst/>
              <a:ahLst/>
              <a:cxnLst/>
              <a:rect l="l" t="t" r="r" b="b"/>
              <a:pathLst>
                <a:path w="28575" h="32385">
                  <a:moveTo>
                    <a:pt x="28194" y="2285"/>
                  </a:moveTo>
                  <a:lnTo>
                    <a:pt x="28194" y="761"/>
                  </a:lnTo>
                  <a:lnTo>
                    <a:pt x="25908" y="0"/>
                  </a:lnTo>
                  <a:lnTo>
                    <a:pt x="23622" y="0"/>
                  </a:lnTo>
                  <a:lnTo>
                    <a:pt x="3810" y="0"/>
                  </a:lnTo>
                  <a:lnTo>
                    <a:pt x="1524" y="0"/>
                  </a:lnTo>
                  <a:lnTo>
                    <a:pt x="0" y="761"/>
                  </a:lnTo>
                  <a:lnTo>
                    <a:pt x="0" y="2285"/>
                  </a:lnTo>
                  <a:lnTo>
                    <a:pt x="0" y="28955"/>
                  </a:lnTo>
                  <a:lnTo>
                    <a:pt x="0" y="30479"/>
                  </a:lnTo>
                  <a:lnTo>
                    <a:pt x="1524" y="32003"/>
                  </a:lnTo>
                  <a:lnTo>
                    <a:pt x="3810" y="32003"/>
                  </a:lnTo>
                  <a:lnTo>
                    <a:pt x="23622" y="32003"/>
                  </a:lnTo>
                  <a:lnTo>
                    <a:pt x="25908" y="32003"/>
                  </a:lnTo>
                  <a:lnTo>
                    <a:pt x="28194" y="30479"/>
                  </a:lnTo>
                  <a:lnTo>
                    <a:pt x="28194" y="28955"/>
                  </a:lnTo>
                  <a:lnTo>
                    <a:pt x="28194" y="2285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64" name="object 23264"/>
            <p:cNvSpPr/>
            <p:nvPr/>
          </p:nvSpPr>
          <p:spPr>
            <a:xfrm>
              <a:off x="6528409" y="3877817"/>
              <a:ext cx="33020" cy="37465"/>
            </a:xfrm>
            <a:custGeom>
              <a:avLst/>
              <a:gdLst/>
              <a:ahLst/>
              <a:cxnLst/>
              <a:rect l="l" t="t" r="r" b="b"/>
              <a:pathLst>
                <a:path w="33020" h="37464">
                  <a:moveTo>
                    <a:pt x="32766" y="35813"/>
                  </a:moveTo>
                  <a:lnTo>
                    <a:pt x="32766" y="3809"/>
                  </a:lnTo>
                  <a:lnTo>
                    <a:pt x="32766" y="1523"/>
                  </a:lnTo>
                  <a:lnTo>
                    <a:pt x="30480" y="0"/>
                  </a:lnTo>
                  <a:lnTo>
                    <a:pt x="2286" y="0"/>
                  </a:lnTo>
                  <a:lnTo>
                    <a:pt x="0" y="1523"/>
                  </a:lnTo>
                  <a:lnTo>
                    <a:pt x="0" y="35813"/>
                  </a:lnTo>
                  <a:lnTo>
                    <a:pt x="2286" y="37337"/>
                  </a:lnTo>
                  <a:lnTo>
                    <a:pt x="30480" y="37337"/>
                  </a:lnTo>
                  <a:lnTo>
                    <a:pt x="32766" y="35813"/>
                  </a:lnTo>
                  <a:close/>
                </a:path>
              </a:pathLst>
            </a:custGeom>
            <a:solidFill>
              <a:srgbClr val="EEEE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65" name="object 23265"/>
            <p:cNvSpPr/>
            <p:nvPr/>
          </p:nvSpPr>
          <p:spPr>
            <a:xfrm>
              <a:off x="6529171" y="3878579"/>
              <a:ext cx="32384" cy="36830"/>
            </a:xfrm>
            <a:custGeom>
              <a:avLst/>
              <a:gdLst/>
              <a:ahLst/>
              <a:cxnLst/>
              <a:rect l="l" t="t" r="r" b="b"/>
              <a:pathLst>
                <a:path w="32384" h="36829">
                  <a:moveTo>
                    <a:pt x="32003" y="3048"/>
                  </a:moveTo>
                  <a:lnTo>
                    <a:pt x="32003" y="1524"/>
                  </a:lnTo>
                  <a:lnTo>
                    <a:pt x="29717" y="0"/>
                  </a:lnTo>
                  <a:lnTo>
                    <a:pt x="26669" y="0"/>
                  </a:lnTo>
                  <a:lnTo>
                    <a:pt x="4571" y="0"/>
                  </a:lnTo>
                  <a:lnTo>
                    <a:pt x="2285" y="0"/>
                  </a:lnTo>
                  <a:lnTo>
                    <a:pt x="0" y="1524"/>
                  </a:lnTo>
                  <a:lnTo>
                    <a:pt x="0" y="3048"/>
                  </a:lnTo>
                  <a:lnTo>
                    <a:pt x="0" y="32766"/>
                  </a:lnTo>
                  <a:lnTo>
                    <a:pt x="0" y="35052"/>
                  </a:lnTo>
                  <a:lnTo>
                    <a:pt x="2285" y="36576"/>
                  </a:lnTo>
                  <a:lnTo>
                    <a:pt x="4571" y="36576"/>
                  </a:lnTo>
                  <a:lnTo>
                    <a:pt x="26669" y="36576"/>
                  </a:lnTo>
                  <a:lnTo>
                    <a:pt x="29717" y="36576"/>
                  </a:lnTo>
                  <a:lnTo>
                    <a:pt x="32003" y="35052"/>
                  </a:lnTo>
                  <a:lnTo>
                    <a:pt x="32003" y="32766"/>
                  </a:lnTo>
                  <a:lnTo>
                    <a:pt x="32003" y="3048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66" name="object 23266"/>
            <p:cNvSpPr/>
            <p:nvPr/>
          </p:nvSpPr>
          <p:spPr>
            <a:xfrm>
              <a:off x="6529933" y="3880865"/>
              <a:ext cx="29209" cy="32384"/>
            </a:xfrm>
            <a:custGeom>
              <a:avLst/>
              <a:gdLst/>
              <a:ahLst/>
              <a:cxnLst/>
              <a:rect l="l" t="t" r="r" b="b"/>
              <a:pathLst>
                <a:path w="29209" h="32385">
                  <a:moveTo>
                    <a:pt x="28955" y="30480"/>
                  </a:moveTo>
                  <a:lnTo>
                    <a:pt x="28955" y="3048"/>
                  </a:lnTo>
                  <a:lnTo>
                    <a:pt x="28955" y="1524"/>
                  </a:lnTo>
                  <a:lnTo>
                    <a:pt x="26669" y="0"/>
                  </a:lnTo>
                  <a:lnTo>
                    <a:pt x="2285" y="0"/>
                  </a:lnTo>
                  <a:lnTo>
                    <a:pt x="0" y="1524"/>
                  </a:lnTo>
                  <a:lnTo>
                    <a:pt x="0" y="30480"/>
                  </a:lnTo>
                  <a:lnTo>
                    <a:pt x="2285" y="32004"/>
                  </a:lnTo>
                  <a:lnTo>
                    <a:pt x="26669" y="32004"/>
                  </a:lnTo>
                  <a:lnTo>
                    <a:pt x="28955" y="30480"/>
                  </a:lnTo>
                  <a:close/>
                </a:path>
              </a:pathLst>
            </a:custGeom>
            <a:solidFill>
              <a:srgbClr val="EEEE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67" name="object 23267"/>
            <p:cNvSpPr/>
            <p:nvPr/>
          </p:nvSpPr>
          <p:spPr>
            <a:xfrm>
              <a:off x="6530695" y="3881627"/>
              <a:ext cx="28575" cy="31750"/>
            </a:xfrm>
            <a:custGeom>
              <a:avLst/>
              <a:gdLst/>
              <a:ahLst/>
              <a:cxnLst/>
              <a:rect l="l" t="t" r="r" b="b"/>
              <a:pathLst>
                <a:path w="28575" h="31750">
                  <a:moveTo>
                    <a:pt x="28194" y="2285"/>
                  </a:moveTo>
                  <a:lnTo>
                    <a:pt x="28194" y="761"/>
                  </a:lnTo>
                  <a:lnTo>
                    <a:pt x="25908" y="0"/>
                  </a:lnTo>
                  <a:lnTo>
                    <a:pt x="23622" y="0"/>
                  </a:lnTo>
                  <a:lnTo>
                    <a:pt x="3810" y="0"/>
                  </a:lnTo>
                  <a:lnTo>
                    <a:pt x="1524" y="0"/>
                  </a:lnTo>
                  <a:lnTo>
                    <a:pt x="0" y="761"/>
                  </a:lnTo>
                  <a:lnTo>
                    <a:pt x="0" y="2285"/>
                  </a:lnTo>
                  <a:lnTo>
                    <a:pt x="0" y="28193"/>
                  </a:lnTo>
                  <a:lnTo>
                    <a:pt x="0" y="29717"/>
                  </a:lnTo>
                  <a:lnTo>
                    <a:pt x="1524" y="31241"/>
                  </a:lnTo>
                  <a:lnTo>
                    <a:pt x="3810" y="31241"/>
                  </a:lnTo>
                  <a:lnTo>
                    <a:pt x="23622" y="31241"/>
                  </a:lnTo>
                  <a:lnTo>
                    <a:pt x="25908" y="31241"/>
                  </a:lnTo>
                  <a:lnTo>
                    <a:pt x="28194" y="29717"/>
                  </a:lnTo>
                  <a:lnTo>
                    <a:pt x="28194" y="28193"/>
                  </a:lnTo>
                  <a:lnTo>
                    <a:pt x="28194" y="2285"/>
                  </a:lnTo>
                  <a:close/>
                </a:path>
              </a:pathLst>
            </a:custGeom>
            <a:ln w="6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68" name="object 23268"/>
            <p:cNvSpPr/>
            <p:nvPr/>
          </p:nvSpPr>
          <p:spPr>
            <a:xfrm>
              <a:off x="6529933" y="3881627"/>
              <a:ext cx="29209" cy="31750"/>
            </a:xfrm>
            <a:custGeom>
              <a:avLst/>
              <a:gdLst/>
              <a:ahLst/>
              <a:cxnLst/>
              <a:rect l="l" t="t" r="r" b="b"/>
              <a:pathLst>
                <a:path w="29209" h="31750">
                  <a:moveTo>
                    <a:pt x="28955" y="29718"/>
                  </a:moveTo>
                  <a:lnTo>
                    <a:pt x="28955" y="3048"/>
                  </a:lnTo>
                  <a:lnTo>
                    <a:pt x="28955" y="1524"/>
                  </a:lnTo>
                  <a:lnTo>
                    <a:pt x="26669" y="0"/>
                  </a:lnTo>
                  <a:lnTo>
                    <a:pt x="2285" y="0"/>
                  </a:lnTo>
                  <a:lnTo>
                    <a:pt x="0" y="1524"/>
                  </a:lnTo>
                  <a:lnTo>
                    <a:pt x="0" y="29718"/>
                  </a:lnTo>
                  <a:lnTo>
                    <a:pt x="2285" y="31242"/>
                  </a:lnTo>
                  <a:lnTo>
                    <a:pt x="26669" y="31242"/>
                  </a:lnTo>
                  <a:lnTo>
                    <a:pt x="28955" y="29718"/>
                  </a:lnTo>
                  <a:close/>
                </a:path>
              </a:pathLst>
            </a:custGeom>
            <a:solidFill>
              <a:srgbClr val="8C8C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69" name="object 23269"/>
            <p:cNvSpPr/>
            <p:nvPr/>
          </p:nvSpPr>
          <p:spPr>
            <a:xfrm>
              <a:off x="6530695" y="3882389"/>
              <a:ext cx="28575" cy="30480"/>
            </a:xfrm>
            <a:custGeom>
              <a:avLst/>
              <a:gdLst/>
              <a:ahLst/>
              <a:cxnLst/>
              <a:rect l="l" t="t" r="r" b="b"/>
              <a:pathLst>
                <a:path w="28575" h="30479">
                  <a:moveTo>
                    <a:pt x="28194" y="2285"/>
                  </a:moveTo>
                  <a:lnTo>
                    <a:pt x="28194" y="761"/>
                  </a:lnTo>
                  <a:lnTo>
                    <a:pt x="25908" y="0"/>
                  </a:lnTo>
                  <a:lnTo>
                    <a:pt x="23622" y="0"/>
                  </a:lnTo>
                  <a:lnTo>
                    <a:pt x="3810" y="0"/>
                  </a:lnTo>
                  <a:lnTo>
                    <a:pt x="1524" y="0"/>
                  </a:lnTo>
                  <a:lnTo>
                    <a:pt x="0" y="761"/>
                  </a:lnTo>
                  <a:lnTo>
                    <a:pt x="0" y="2285"/>
                  </a:lnTo>
                  <a:lnTo>
                    <a:pt x="0" y="27431"/>
                  </a:lnTo>
                  <a:lnTo>
                    <a:pt x="0" y="28955"/>
                  </a:lnTo>
                  <a:lnTo>
                    <a:pt x="1524" y="30479"/>
                  </a:lnTo>
                  <a:lnTo>
                    <a:pt x="3810" y="30479"/>
                  </a:lnTo>
                  <a:lnTo>
                    <a:pt x="23622" y="30479"/>
                  </a:lnTo>
                  <a:lnTo>
                    <a:pt x="25908" y="30479"/>
                  </a:lnTo>
                  <a:lnTo>
                    <a:pt x="28194" y="28955"/>
                  </a:lnTo>
                  <a:lnTo>
                    <a:pt x="28194" y="27431"/>
                  </a:lnTo>
                  <a:lnTo>
                    <a:pt x="28194" y="2285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70" name="object 23270"/>
            <p:cNvSpPr/>
            <p:nvPr/>
          </p:nvSpPr>
          <p:spPr>
            <a:xfrm>
              <a:off x="6530695" y="3906011"/>
              <a:ext cx="28575" cy="0"/>
            </a:xfrm>
            <a:custGeom>
              <a:avLst/>
              <a:gdLst/>
              <a:ahLst/>
              <a:cxnLst/>
              <a:rect l="l" t="t" r="r" b="b"/>
              <a:pathLst>
                <a:path w="28575">
                  <a:moveTo>
                    <a:pt x="0" y="0"/>
                  </a:moveTo>
                  <a:lnTo>
                    <a:pt x="28194" y="0"/>
                  </a:lnTo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71" name="object 23271"/>
            <p:cNvSpPr/>
            <p:nvPr/>
          </p:nvSpPr>
          <p:spPr>
            <a:xfrm>
              <a:off x="6530695" y="3880103"/>
              <a:ext cx="28575" cy="32384"/>
            </a:xfrm>
            <a:custGeom>
              <a:avLst/>
              <a:gdLst/>
              <a:ahLst/>
              <a:cxnLst/>
              <a:rect l="l" t="t" r="r" b="b"/>
              <a:pathLst>
                <a:path w="28575" h="32385">
                  <a:moveTo>
                    <a:pt x="28194" y="2285"/>
                  </a:moveTo>
                  <a:lnTo>
                    <a:pt x="28194" y="761"/>
                  </a:lnTo>
                  <a:lnTo>
                    <a:pt x="25908" y="0"/>
                  </a:lnTo>
                  <a:lnTo>
                    <a:pt x="23622" y="0"/>
                  </a:lnTo>
                  <a:lnTo>
                    <a:pt x="3810" y="0"/>
                  </a:lnTo>
                  <a:lnTo>
                    <a:pt x="1524" y="0"/>
                  </a:lnTo>
                  <a:lnTo>
                    <a:pt x="0" y="761"/>
                  </a:lnTo>
                  <a:lnTo>
                    <a:pt x="0" y="2285"/>
                  </a:lnTo>
                  <a:lnTo>
                    <a:pt x="0" y="28955"/>
                  </a:lnTo>
                  <a:lnTo>
                    <a:pt x="0" y="30479"/>
                  </a:lnTo>
                  <a:lnTo>
                    <a:pt x="1524" y="32003"/>
                  </a:lnTo>
                  <a:lnTo>
                    <a:pt x="3810" y="32003"/>
                  </a:lnTo>
                  <a:lnTo>
                    <a:pt x="23622" y="32003"/>
                  </a:lnTo>
                  <a:lnTo>
                    <a:pt x="25908" y="32003"/>
                  </a:lnTo>
                  <a:lnTo>
                    <a:pt x="28194" y="30479"/>
                  </a:lnTo>
                  <a:lnTo>
                    <a:pt x="28194" y="28955"/>
                  </a:lnTo>
                  <a:lnTo>
                    <a:pt x="28194" y="2285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72" name="object 23272"/>
            <p:cNvSpPr/>
            <p:nvPr/>
          </p:nvSpPr>
          <p:spPr>
            <a:xfrm>
              <a:off x="6336385" y="3877817"/>
              <a:ext cx="33020" cy="37465"/>
            </a:xfrm>
            <a:custGeom>
              <a:avLst/>
              <a:gdLst/>
              <a:ahLst/>
              <a:cxnLst/>
              <a:rect l="l" t="t" r="r" b="b"/>
              <a:pathLst>
                <a:path w="33020" h="37464">
                  <a:moveTo>
                    <a:pt x="32765" y="35813"/>
                  </a:moveTo>
                  <a:lnTo>
                    <a:pt x="32765" y="3809"/>
                  </a:lnTo>
                  <a:lnTo>
                    <a:pt x="32765" y="1523"/>
                  </a:lnTo>
                  <a:lnTo>
                    <a:pt x="30479" y="0"/>
                  </a:lnTo>
                  <a:lnTo>
                    <a:pt x="2285" y="0"/>
                  </a:lnTo>
                  <a:lnTo>
                    <a:pt x="0" y="1523"/>
                  </a:lnTo>
                  <a:lnTo>
                    <a:pt x="0" y="35813"/>
                  </a:lnTo>
                  <a:lnTo>
                    <a:pt x="2285" y="37337"/>
                  </a:lnTo>
                  <a:lnTo>
                    <a:pt x="30479" y="37337"/>
                  </a:lnTo>
                  <a:lnTo>
                    <a:pt x="32765" y="35813"/>
                  </a:lnTo>
                  <a:close/>
                </a:path>
              </a:pathLst>
            </a:custGeom>
            <a:solidFill>
              <a:srgbClr val="EEEE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73" name="object 23273"/>
            <p:cNvSpPr/>
            <p:nvPr/>
          </p:nvSpPr>
          <p:spPr>
            <a:xfrm>
              <a:off x="6337147" y="3878579"/>
              <a:ext cx="32384" cy="36830"/>
            </a:xfrm>
            <a:custGeom>
              <a:avLst/>
              <a:gdLst/>
              <a:ahLst/>
              <a:cxnLst/>
              <a:rect l="l" t="t" r="r" b="b"/>
              <a:pathLst>
                <a:path w="32385" h="36829">
                  <a:moveTo>
                    <a:pt x="32003" y="3048"/>
                  </a:moveTo>
                  <a:lnTo>
                    <a:pt x="32003" y="1524"/>
                  </a:lnTo>
                  <a:lnTo>
                    <a:pt x="29717" y="0"/>
                  </a:lnTo>
                  <a:lnTo>
                    <a:pt x="26669" y="0"/>
                  </a:lnTo>
                  <a:lnTo>
                    <a:pt x="4571" y="0"/>
                  </a:lnTo>
                  <a:lnTo>
                    <a:pt x="2285" y="0"/>
                  </a:lnTo>
                  <a:lnTo>
                    <a:pt x="0" y="1524"/>
                  </a:lnTo>
                  <a:lnTo>
                    <a:pt x="0" y="3048"/>
                  </a:lnTo>
                  <a:lnTo>
                    <a:pt x="0" y="32766"/>
                  </a:lnTo>
                  <a:lnTo>
                    <a:pt x="0" y="35052"/>
                  </a:lnTo>
                  <a:lnTo>
                    <a:pt x="2285" y="36576"/>
                  </a:lnTo>
                  <a:lnTo>
                    <a:pt x="4571" y="36576"/>
                  </a:lnTo>
                  <a:lnTo>
                    <a:pt x="26669" y="36576"/>
                  </a:lnTo>
                  <a:lnTo>
                    <a:pt x="29717" y="36576"/>
                  </a:lnTo>
                  <a:lnTo>
                    <a:pt x="32003" y="35052"/>
                  </a:lnTo>
                  <a:lnTo>
                    <a:pt x="32003" y="32766"/>
                  </a:lnTo>
                  <a:lnTo>
                    <a:pt x="32003" y="3048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74" name="object 23274"/>
            <p:cNvSpPr/>
            <p:nvPr/>
          </p:nvSpPr>
          <p:spPr>
            <a:xfrm>
              <a:off x="6338671" y="3880865"/>
              <a:ext cx="28575" cy="32384"/>
            </a:xfrm>
            <a:custGeom>
              <a:avLst/>
              <a:gdLst/>
              <a:ahLst/>
              <a:cxnLst/>
              <a:rect l="l" t="t" r="r" b="b"/>
              <a:pathLst>
                <a:path w="28575" h="32385">
                  <a:moveTo>
                    <a:pt x="28194" y="30480"/>
                  </a:moveTo>
                  <a:lnTo>
                    <a:pt x="28194" y="3048"/>
                  </a:lnTo>
                  <a:lnTo>
                    <a:pt x="28194" y="1524"/>
                  </a:lnTo>
                  <a:lnTo>
                    <a:pt x="25908" y="0"/>
                  </a:lnTo>
                  <a:lnTo>
                    <a:pt x="2286" y="0"/>
                  </a:lnTo>
                  <a:lnTo>
                    <a:pt x="0" y="1524"/>
                  </a:lnTo>
                  <a:lnTo>
                    <a:pt x="0" y="30480"/>
                  </a:lnTo>
                  <a:lnTo>
                    <a:pt x="2286" y="32004"/>
                  </a:lnTo>
                  <a:lnTo>
                    <a:pt x="25908" y="32004"/>
                  </a:lnTo>
                  <a:lnTo>
                    <a:pt x="28194" y="30480"/>
                  </a:lnTo>
                  <a:close/>
                </a:path>
              </a:pathLst>
            </a:custGeom>
            <a:solidFill>
              <a:srgbClr val="EEEE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75" name="object 23275"/>
            <p:cNvSpPr/>
            <p:nvPr/>
          </p:nvSpPr>
          <p:spPr>
            <a:xfrm>
              <a:off x="6339433" y="3881627"/>
              <a:ext cx="27940" cy="31750"/>
            </a:xfrm>
            <a:custGeom>
              <a:avLst/>
              <a:gdLst/>
              <a:ahLst/>
              <a:cxnLst/>
              <a:rect l="l" t="t" r="r" b="b"/>
              <a:pathLst>
                <a:path w="27939" h="31750">
                  <a:moveTo>
                    <a:pt x="27432" y="2285"/>
                  </a:moveTo>
                  <a:lnTo>
                    <a:pt x="27432" y="761"/>
                  </a:lnTo>
                  <a:lnTo>
                    <a:pt x="25146" y="0"/>
                  </a:lnTo>
                  <a:lnTo>
                    <a:pt x="22860" y="0"/>
                  </a:lnTo>
                  <a:lnTo>
                    <a:pt x="3810" y="0"/>
                  </a:lnTo>
                  <a:lnTo>
                    <a:pt x="1524" y="0"/>
                  </a:lnTo>
                  <a:lnTo>
                    <a:pt x="0" y="761"/>
                  </a:lnTo>
                  <a:lnTo>
                    <a:pt x="0" y="2285"/>
                  </a:lnTo>
                  <a:lnTo>
                    <a:pt x="0" y="28193"/>
                  </a:lnTo>
                  <a:lnTo>
                    <a:pt x="0" y="29717"/>
                  </a:lnTo>
                  <a:lnTo>
                    <a:pt x="1524" y="31241"/>
                  </a:lnTo>
                  <a:lnTo>
                    <a:pt x="3810" y="31241"/>
                  </a:lnTo>
                  <a:lnTo>
                    <a:pt x="22860" y="31241"/>
                  </a:lnTo>
                  <a:lnTo>
                    <a:pt x="25146" y="31241"/>
                  </a:lnTo>
                  <a:lnTo>
                    <a:pt x="27432" y="29717"/>
                  </a:lnTo>
                  <a:lnTo>
                    <a:pt x="27432" y="28193"/>
                  </a:lnTo>
                  <a:lnTo>
                    <a:pt x="27432" y="2285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76" name="object 23276"/>
            <p:cNvSpPr/>
            <p:nvPr/>
          </p:nvSpPr>
          <p:spPr>
            <a:xfrm>
              <a:off x="6338671" y="3881627"/>
              <a:ext cx="28575" cy="31750"/>
            </a:xfrm>
            <a:custGeom>
              <a:avLst/>
              <a:gdLst/>
              <a:ahLst/>
              <a:cxnLst/>
              <a:rect l="l" t="t" r="r" b="b"/>
              <a:pathLst>
                <a:path w="28575" h="31750">
                  <a:moveTo>
                    <a:pt x="28194" y="29718"/>
                  </a:moveTo>
                  <a:lnTo>
                    <a:pt x="28194" y="3048"/>
                  </a:lnTo>
                  <a:lnTo>
                    <a:pt x="28194" y="1524"/>
                  </a:lnTo>
                  <a:lnTo>
                    <a:pt x="25908" y="0"/>
                  </a:lnTo>
                  <a:lnTo>
                    <a:pt x="2286" y="0"/>
                  </a:lnTo>
                  <a:lnTo>
                    <a:pt x="0" y="1524"/>
                  </a:lnTo>
                  <a:lnTo>
                    <a:pt x="0" y="29718"/>
                  </a:lnTo>
                  <a:lnTo>
                    <a:pt x="2286" y="31242"/>
                  </a:lnTo>
                  <a:lnTo>
                    <a:pt x="25908" y="31242"/>
                  </a:lnTo>
                  <a:lnTo>
                    <a:pt x="28194" y="29718"/>
                  </a:lnTo>
                  <a:close/>
                </a:path>
              </a:pathLst>
            </a:custGeom>
            <a:solidFill>
              <a:srgbClr val="8C8C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77" name="object 23277"/>
            <p:cNvSpPr/>
            <p:nvPr/>
          </p:nvSpPr>
          <p:spPr>
            <a:xfrm>
              <a:off x="6339433" y="3882389"/>
              <a:ext cx="27940" cy="30480"/>
            </a:xfrm>
            <a:custGeom>
              <a:avLst/>
              <a:gdLst/>
              <a:ahLst/>
              <a:cxnLst/>
              <a:rect l="l" t="t" r="r" b="b"/>
              <a:pathLst>
                <a:path w="27939" h="30479">
                  <a:moveTo>
                    <a:pt x="27432" y="2285"/>
                  </a:moveTo>
                  <a:lnTo>
                    <a:pt x="27432" y="761"/>
                  </a:lnTo>
                  <a:lnTo>
                    <a:pt x="25146" y="0"/>
                  </a:lnTo>
                  <a:lnTo>
                    <a:pt x="22860" y="0"/>
                  </a:lnTo>
                  <a:lnTo>
                    <a:pt x="3810" y="0"/>
                  </a:lnTo>
                  <a:lnTo>
                    <a:pt x="1524" y="0"/>
                  </a:lnTo>
                  <a:lnTo>
                    <a:pt x="0" y="761"/>
                  </a:lnTo>
                  <a:lnTo>
                    <a:pt x="0" y="2285"/>
                  </a:lnTo>
                  <a:lnTo>
                    <a:pt x="0" y="27431"/>
                  </a:lnTo>
                  <a:lnTo>
                    <a:pt x="0" y="28955"/>
                  </a:lnTo>
                  <a:lnTo>
                    <a:pt x="1524" y="30479"/>
                  </a:lnTo>
                  <a:lnTo>
                    <a:pt x="3810" y="30479"/>
                  </a:lnTo>
                  <a:lnTo>
                    <a:pt x="22860" y="30479"/>
                  </a:lnTo>
                  <a:lnTo>
                    <a:pt x="25146" y="30479"/>
                  </a:lnTo>
                  <a:lnTo>
                    <a:pt x="27432" y="28955"/>
                  </a:lnTo>
                  <a:lnTo>
                    <a:pt x="27432" y="27431"/>
                  </a:lnTo>
                  <a:lnTo>
                    <a:pt x="27432" y="2285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78" name="object 23278"/>
            <p:cNvSpPr/>
            <p:nvPr/>
          </p:nvSpPr>
          <p:spPr>
            <a:xfrm>
              <a:off x="6339433" y="3906011"/>
              <a:ext cx="28575" cy="0"/>
            </a:xfrm>
            <a:custGeom>
              <a:avLst/>
              <a:gdLst/>
              <a:ahLst/>
              <a:cxnLst/>
              <a:rect l="l" t="t" r="r" b="b"/>
              <a:pathLst>
                <a:path w="28575">
                  <a:moveTo>
                    <a:pt x="0" y="0"/>
                  </a:moveTo>
                  <a:lnTo>
                    <a:pt x="28194" y="0"/>
                  </a:lnTo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79" name="object 23279"/>
            <p:cNvSpPr/>
            <p:nvPr/>
          </p:nvSpPr>
          <p:spPr>
            <a:xfrm>
              <a:off x="6339433" y="3880103"/>
              <a:ext cx="27940" cy="32384"/>
            </a:xfrm>
            <a:custGeom>
              <a:avLst/>
              <a:gdLst/>
              <a:ahLst/>
              <a:cxnLst/>
              <a:rect l="l" t="t" r="r" b="b"/>
              <a:pathLst>
                <a:path w="27939" h="32385">
                  <a:moveTo>
                    <a:pt x="27432" y="2285"/>
                  </a:moveTo>
                  <a:lnTo>
                    <a:pt x="27432" y="761"/>
                  </a:lnTo>
                  <a:lnTo>
                    <a:pt x="25146" y="0"/>
                  </a:lnTo>
                  <a:lnTo>
                    <a:pt x="22860" y="0"/>
                  </a:lnTo>
                  <a:lnTo>
                    <a:pt x="3810" y="0"/>
                  </a:lnTo>
                  <a:lnTo>
                    <a:pt x="1524" y="0"/>
                  </a:lnTo>
                  <a:lnTo>
                    <a:pt x="0" y="761"/>
                  </a:lnTo>
                  <a:lnTo>
                    <a:pt x="0" y="2285"/>
                  </a:lnTo>
                  <a:lnTo>
                    <a:pt x="0" y="28955"/>
                  </a:lnTo>
                  <a:lnTo>
                    <a:pt x="0" y="30479"/>
                  </a:lnTo>
                  <a:lnTo>
                    <a:pt x="1524" y="32003"/>
                  </a:lnTo>
                  <a:lnTo>
                    <a:pt x="3810" y="32003"/>
                  </a:lnTo>
                  <a:lnTo>
                    <a:pt x="22860" y="32003"/>
                  </a:lnTo>
                  <a:lnTo>
                    <a:pt x="25146" y="32003"/>
                  </a:lnTo>
                  <a:lnTo>
                    <a:pt x="27432" y="30479"/>
                  </a:lnTo>
                  <a:lnTo>
                    <a:pt x="27432" y="28955"/>
                  </a:lnTo>
                  <a:lnTo>
                    <a:pt x="27432" y="2285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80" name="object 23280"/>
            <p:cNvSpPr/>
            <p:nvPr/>
          </p:nvSpPr>
          <p:spPr>
            <a:xfrm>
              <a:off x="6400393" y="3877817"/>
              <a:ext cx="33020" cy="37465"/>
            </a:xfrm>
            <a:custGeom>
              <a:avLst/>
              <a:gdLst/>
              <a:ahLst/>
              <a:cxnLst/>
              <a:rect l="l" t="t" r="r" b="b"/>
              <a:pathLst>
                <a:path w="33020" h="37464">
                  <a:moveTo>
                    <a:pt x="32765" y="35813"/>
                  </a:moveTo>
                  <a:lnTo>
                    <a:pt x="32765" y="3809"/>
                  </a:lnTo>
                  <a:lnTo>
                    <a:pt x="32765" y="1523"/>
                  </a:lnTo>
                  <a:lnTo>
                    <a:pt x="30479" y="0"/>
                  </a:lnTo>
                  <a:lnTo>
                    <a:pt x="2285" y="0"/>
                  </a:lnTo>
                  <a:lnTo>
                    <a:pt x="0" y="1523"/>
                  </a:lnTo>
                  <a:lnTo>
                    <a:pt x="0" y="35813"/>
                  </a:lnTo>
                  <a:lnTo>
                    <a:pt x="2285" y="37337"/>
                  </a:lnTo>
                  <a:lnTo>
                    <a:pt x="30479" y="37337"/>
                  </a:lnTo>
                  <a:lnTo>
                    <a:pt x="32765" y="35813"/>
                  </a:lnTo>
                  <a:close/>
                </a:path>
              </a:pathLst>
            </a:custGeom>
            <a:solidFill>
              <a:srgbClr val="EEEE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81" name="object 23281"/>
            <p:cNvSpPr/>
            <p:nvPr/>
          </p:nvSpPr>
          <p:spPr>
            <a:xfrm>
              <a:off x="6401155" y="3878579"/>
              <a:ext cx="32384" cy="36830"/>
            </a:xfrm>
            <a:custGeom>
              <a:avLst/>
              <a:gdLst/>
              <a:ahLst/>
              <a:cxnLst/>
              <a:rect l="l" t="t" r="r" b="b"/>
              <a:pathLst>
                <a:path w="32385" h="36829">
                  <a:moveTo>
                    <a:pt x="32003" y="3048"/>
                  </a:moveTo>
                  <a:lnTo>
                    <a:pt x="32003" y="1524"/>
                  </a:lnTo>
                  <a:lnTo>
                    <a:pt x="29717" y="0"/>
                  </a:lnTo>
                  <a:lnTo>
                    <a:pt x="26669" y="0"/>
                  </a:lnTo>
                  <a:lnTo>
                    <a:pt x="4571" y="0"/>
                  </a:lnTo>
                  <a:lnTo>
                    <a:pt x="2285" y="0"/>
                  </a:lnTo>
                  <a:lnTo>
                    <a:pt x="0" y="1524"/>
                  </a:lnTo>
                  <a:lnTo>
                    <a:pt x="0" y="3048"/>
                  </a:lnTo>
                  <a:lnTo>
                    <a:pt x="0" y="32766"/>
                  </a:lnTo>
                  <a:lnTo>
                    <a:pt x="0" y="35052"/>
                  </a:lnTo>
                  <a:lnTo>
                    <a:pt x="2285" y="36576"/>
                  </a:lnTo>
                  <a:lnTo>
                    <a:pt x="4571" y="36576"/>
                  </a:lnTo>
                  <a:lnTo>
                    <a:pt x="26669" y="36576"/>
                  </a:lnTo>
                  <a:lnTo>
                    <a:pt x="29717" y="36576"/>
                  </a:lnTo>
                  <a:lnTo>
                    <a:pt x="32003" y="35052"/>
                  </a:lnTo>
                  <a:lnTo>
                    <a:pt x="32003" y="32766"/>
                  </a:lnTo>
                  <a:lnTo>
                    <a:pt x="32003" y="3048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82" name="object 23282"/>
            <p:cNvSpPr/>
            <p:nvPr/>
          </p:nvSpPr>
          <p:spPr>
            <a:xfrm>
              <a:off x="6402679" y="3880865"/>
              <a:ext cx="28575" cy="32384"/>
            </a:xfrm>
            <a:custGeom>
              <a:avLst/>
              <a:gdLst/>
              <a:ahLst/>
              <a:cxnLst/>
              <a:rect l="l" t="t" r="r" b="b"/>
              <a:pathLst>
                <a:path w="28575" h="32385">
                  <a:moveTo>
                    <a:pt x="28194" y="30480"/>
                  </a:moveTo>
                  <a:lnTo>
                    <a:pt x="28194" y="3048"/>
                  </a:lnTo>
                  <a:lnTo>
                    <a:pt x="28194" y="1524"/>
                  </a:lnTo>
                  <a:lnTo>
                    <a:pt x="25908" y="0"/>
                  </a:lnTo>
                  <a:lnTo>
                    <a:pt x="2286" y="0"/>
                  </a:lnTo>
                  <a:lnTo>
                    <a:pt x="0" y="1524"/>
                  </a:lnTo>
                  <a:lnTo>
                    <a:pt x="0" y="30480"/>
                  </a:lnTo>
                  <a:lnTo>
                    <a:pt x="2286" y="32004"/>
                  </a:lnTo>
                  <a:lnTo>
                    <a:pt x="25908" y="32004"/>
                  </a:lnTo>
                  <a:lnTo>
                    <a:pt x="28194" y="30480"/>
                  </a:lnTo>
                  <a:close/>
                </a:path>
              </a:pathLst>
            </a:custGeom>
            <a:solidFill>
              <a:srgbClr val="EEEE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83" name="object 23283"/>
            <p:cNvSpPr/>
            <p:nvPr/>
          </p:nvSpPr>
          <p:spPr>
            <a:xfrm>
              <a:off x="6403441" y="3881627"/>
              <a:ext cx="27940" cy="31750"/>
            </a:xfrm>
            <a:custGeom>
              <a:avLst/>
              <a:gdLst/>
              <a:ahLst/>
              <a:cxnLst/>
              <a:rect l="l" t="t" r="r" b="b"/>
              <a:pathLst>
                <a:path w="27939" h="31750">
                  <a:moveTo>
                    <a:pt x="27432" y="2285"/>
                  </a:moveTo>
                  <a:lnTo>
                    <a:pt x="27432" y="761"/>
                  </a:lnTo>
                  <a:lnTo>
                    <a:pt x="25146" y="0"/>
                  </a:lnTo>
                  <a:lnTo>
                    <a:pt x="22860" y="0"/>
                  </a:lnTo>
                  <a:lnTo>
                    <a:pt x="3810" y="0"/>
                  </a:lnTo>
                  <a:lnTo>
                    <a:pt x="1524" y="0"/>
                  </a:lnTo>
                  <a:lnTo>
                    <a:pt x="0" y="761"/>
                  </a:lnTo>
                  <a:lnTo>
                    <a:pt x="0" y="2285"/>
                  </a:lnTo>
                  <a:lnTo>
                    <a:pt x="0" y="28193"/>
                  </a:lnTo>
                  <a:lnTo>
                    <a:pt x="0" y="29717"/>
                  </a:lnTo>
                  <a:lnTo>
                    <a:pt x="1524" y="31241"/>
                  </a:lnTo>
                  <a:lnTo>
                    <a:pt x="3810" y="31241"/>
                  </a:lnTo>
                  <a:lnTo>
                    <a:pt x="22860" y="31241"/>
                  </a:lnTo>
                  <a:lnTo>
                    <a:pt x="25146" y="31241"/>
                  </a:lnTo>
                  <a:lnTo>
                    <a:pt x="27432" y="29717"/>
                  </a:lnTo>
                  <a:lnTo>
                    <a:pt x="27432" y="28193"/>
                  </a:lnTo>
                  <a:lnTo>
                    <a:pt x="27432" y="2285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84" name="object 23284"/>
            <p:cNvSpPr/>
            <p:nvPr/>
          </p:nvSpPr>
          <p:spPr>
            <a:xfrm>
              <a:off x="6402679" y="3881627"/>
              <a:ext cx="28575" cy="31750"/>
            </a:xfrm>
            <a:custGeom>
              <a:avLst/>
              <a:gdLst/>
              <a:ahLst/>
              <a:cxnLst/>
              <a:rect l="l" t="t" r="r" b="b"/>
              <a:pathLst>
                <a:path w="28575" h="31750">
                  <a:moveTo>
                    <a:pt x="28194" y="29718"/>
                  </a:moveTo>
                  <a:lnTo>
                    <a:pt x="28194" y="3048"/>
                  </a:lnTo>
                  <a:lnTo>
                    <a:pt x="28194" y="1524"/>
                  </a:lnTo>
                  <a:lnTo>
                    <a:pt x="25908" y="0"/>
                  </a:lnTo>
                  <a:lnTo>
                    <a:pt x="2286" y="0"/>
                  </a:lnTo>
                  <a:lnTo>
                    <a:pt x="0" y="1524"/>
                  </a:lnTo>
                  <a:lnTo>
                    <a:pt x="0" y="29718"/>
                  </a:lnTo>
                  <a:lnTo>
                    <a:pt x="2286" y="31242"/>
                  </a:lnTo>
                  <a:lnTo>
                    <a:pt x="25908" y="31242"/>
                  </a:lnTo>
                  <a:lnTo>
                    <a:pt x="28194" y="29718"/>
                  </a:lnTo>
                  <a:close/>
                </a:path>
              </a:pathLst>
            </a:custGeom>
            <a:solidFill>
              <a:srgbClr val="8C8C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85" name="object 23285"/>
            <p:cNvSpPr/>
            <p:nvPr/>
          </p:nvSpPr>
          <p:spPr>
            <a:xfrm>
              <a:off x="6403441" y="3882389"/>
              <a:ext cx="27940" cy="30480"/>
            </a:xfrm>
            <a:custGeom>
              <a:avLst/>
              <a:gdLst/>
              <a:ahLst/>
              <a:cxnLst/>
              <a:rect l="l" t="t" r="r" b="b"/>
              <a:pathLst>
                <a:path w="27939" h="30479">
                  <a:moveTo>
                    <a:pt x="27432" y="2285"/>
                  </a:moveTo>
                  <a:lnTo>
                    <a:pt x="27432" y="761"/>
                  </a:lnTo>
                  <a:lnTo>
                    <a:pt x="25146" y="0"/>
                  </a:lnTo>
                  <a:lnTo>
                    <a:pt x="22860" y="0"/>
                  </a:lnTo>
                  <a:lnTo>
                    <a:pt x="3810" y="0"/>
                  </a:lnTo>
                  <a:lnTo>
                    <a:pt x="1524" y="0"/>
                  </a:lnTo>
                  <a:lnTo>
                    <a:pt x="0" y="761"/>
                  </a:lnTo>
                  <a:lnTo>
                    <a:pt x="0" y="2285"/>
                  </a:lnTo>
                  <a:lnTo>
                    <a:pt x="0" y="27431"/>
                  </a:lnTo>
                  <a:lnTo>
                    <a:pt x="0" y="28955"/>
                  </a:lnTo>
                  <a:lnTo>
                    <a:pt x="1524" y="30479"/>
                  </a:lnTo>
                  <a:lnTo>
                    <a:pt x="3810" y="30479"/>
                  </a:lnTo>
                  <a:lnTo>
                    <a:pt x="22860" y="30479"/>
                  </a:lnTo>
                  <a:lnTo>
                    <a:pt x="25146" y="30479"/>
                  </a:lnTo>
                  <a:lnTo>
                    <a:pt x="27432" y="28955"/>
                  </a:lnTo>
                  <a:lnTo>
                    <a:pt x="27432" y="27431"/>
                  </a:lnTo>
                  <a:lnTo>
                    <a:pt x="27432" y="2285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86" name="object 23286"/>
            <p:cNvSpPr/>
            <p:nvPr/>
          </p:nvSpPr>
          <p:spPr>
            <a:xfrm>
              <a:off x="6403441" y="3906011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39">
                  <a:moveTo>
                    <a:pt x="0" y="0"/>
                  </a:moveTo>
                  <a:lnTo>
                    <a:pt x="27432" y="0"/>
                  </a:lnTo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87" name="object 23287"/>
            <p:cNvSpPr/>
            <p:nvPr/>
          </p:nvSpPr>
          <p:spPr>
            <a:xfrm>
              <a:off x="6403441" y="3880103"/>
              <a:ext cx="27940" cy="32384"/>
            </a:xfrm>
            <a:custGeom>
              <a:avLst/>
              <a:gdLst/>
              <a:ahLst/>
              <a:cxnLst/>
              <a:rect l="l" t="t" r="r" b="b"/>
              <a:pathLst>
                <a:path w="27939" h="32385">
                  <a:moveTo>
                    <a:pt x="27432" y="2285"/>
                  </a:moveTo>
                  <a:lnTo>
                    <a:pt x="27432" y="761"/>
                  </a:lnTo>
                  <a:lnTo>
                    <a:pt x="25146" y="0"/>
                  </a:lnTo>
                  <a:lnTo>
                    <a:pt x="22860" y="0"/>
                  </a:lnTo>
                  <a:lnTo>
                    <a:pt x="3810" y="0"/>
                  </a:lnTo>
                  <a:lnTo>
                    <a:pt x="1524" y="0"/>
                  </a:lnTo>
                  <a:lnTo>
                    <a:pt x="0" y="761"/>
                  </a:lnTo>
                  <a:lnTo>
                    <a:pt x="0" y="2285"/>
                  </a:lnTo>
                  <a:lnTo>
                    <a:pt x="0" y="28955"/>
                  </a:lnTo>
                  <a:lnTo>
                    <a:pt x="0" y="30479"/>
                  </a:lnTo>
                  <a:lnTo>
                    <a:pt x="1524" y="32003"/>
                  </a:lnTo>
                  <a:lnTo>
                    <a:pt x="3810" y="32003"/>
                  </a:lnTo>
                  <a:lnTo>
                    <a:pt x="22860" y="32003"/>
                  </a:lnTo>
                  <a:lnTo>
                    <a:pt x="25146" y="32003"/>
                  </a:lnTo>
                  <a:lnTo>
                    <a:pt x="27432" y="30479"/>
                  </a:lnTo>
                  <a:lnTo>
                    <a:pt x="27432" y="28955"/>
                  </a:lnTo>
                  <a:lnTo>
                    <a:pt x="27432" y="2285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88" name="object 23288"/>
            <p:cNvSpPr/>
            <p:nvPr/>
          </p:nvSpPr>
          <p:spPr>
            <a:xfrm>
              <a:off x="6368389" y="3877817"/>
              <a:ext cx="33020" cy="36830"/>
            </a:xfrm>
            <a:custGeom>
              <a:avLst/>
              <a:gdLst/>
              <a:ahLst/>
              <a:cxnLst/>
              <a:rect l="l" t="t" r="r" b="b"/>
              <a:pathLst>
                <a:path w="33020" h="36829">
                  <a:moveTo>
                    <a:pt x="32765" y="35051"/>
                  </a:moveTo>
                  <a:lnTo>
                    <a:pt x="32765" y="3809"/>
                  </a:lnTo>
                  <a:lnTo>
                    <a:pt x="32765" y="1523"/>
                  </a:lnTo>
                  <a:lnTo>
                    <a:pt x="30479" y="0"/>
                  </a:lnTo>
                  <a:lnTo>
                    <a:pt x="2285" y="0"/>
                  </a:lnTo>
                  <a:lnTo>
                    <a:pt x="0" y="1523"/>
                  </a:lnTo>
                  <a:lnTo>
                    <a:pt x="0" y="35051"/>
                  </a:lnTo>
                  <a:lnTo>
                    <a:pt x="2285" y="36575"/>
                  </a:lnTo>
                  <a:lnTo>
                    <a:pt x="30479" y="36575"/>
                  </a:lnTo>
                  <a:lnTo>
                    <a:pt x="32765" y="35051"/>
                  </a:lnTo>
                  <a:close/>
                </a:path>
              </a:pathLst>
            </a:custGeom>
            <a:solidFill>
              <a:srgbClr val="EEEE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89" name="object 23289"/>
            <p:cNvSpPr/>
            <p:nvPr/>
          </p:nvSpPr>
          <p:spPr>
            <a:xfrm>
              <a:off x="6369151" y="3878579"/>
              <a:ext cx="32384" cy="36195"/>
            </a:xfrm>
            <a:custGeom>
              <a:avLst/>
              <a:gdLst/>
              <a:ahLst/>
              <a:cxnLst/>
              <a:rect l="l" t="t" r="r" b="b"/>
              <a:pathLst>
                <a:path w="32385" h="36195">
                  <a:moveTo>
                    <a:pt x="32003" y="3048"/>
                  </a:moveTo>
                  <a:lnTo>
                    <a:pt x="32003" y="1524"/>
                  </a:lnTo>
                  <a:lnTo>
                    <a:pt x="29717" y="0"/>
                  </a:lnTo>
                  <a:lnTo>
                    <a:pt x="26669" y="0"/>
                  </a:lnTo>
                  <a:lnTo>
                    <a:pt x="4571" y="0"/>
                  </a:lnTo>
                  <a:lnTo>
                    <a:pt x="2285" y="0"/>
                  </a:lnTo>
                  <a:lnTo>
                    <a:pt x="0" y="1524"/>
                  </a:lnTo>
                  <a:lnTo>
                    <a:pt x="0" y="3048"/>
                  </a:lnTo>
                  <a:lnTo>
                    <a:pt x="0" y="32004"/>
                  </a:lnTo>
                  <a:lnTo>
                    <a:pt x="0" y="34290"/>
                  </a:lnTo>
                  <a:lnTo>
                    <a:pt x="2285" y="35814"/>
                  </a:lnTo>
                  <a:lnTo>
                    <a:pt x="4571" y="35814"/>
                  </a:lnTo>
                  <a:lnTo>
                    <a:pt x="26669" y="35814"/>
                  </a:lnTo>
                  <a:lnTo>
                    <a:pt x="29717" y="35814"/>
                  </a:lnTo>
                  <a:lnTo>
                    <a:pt x="32003" y="34290"/>
                  </a:lnTo>
                  <a:lnTo>
                    <a:pt x="32003" y="32004"/>
                  </a:lnTo>
                  <a:lnTo>
                    <a:pt x="32003" y="3048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90" name="object 23290"/>
            <p:cNvSpPr/>
            <p:nvPr/>
          </p:nvSpPr>
          <p:spPr>
            <a:xfrm>
              <a:off x="6370675" y="3880103"/>
              <a:ext cx="28575" cy="32384"/>
            </a:xfrm>
            <a:custGeom>
              <a:avLst/>
              <a:gdLst/>
              <a:ahLst/>
              <a:cxnLst/>
              <a:rect l="l" t="t" r="r" b="b"/>
              <a:pathLst>
                <a:path w="28575" h="32385">
                  <a:moveTo>
                    <a:pt x="28194" y="30480"/>
                  </a:moveTo>
                  <a:lnTo>
                    <a:pt x="28194" y="3048"/>
                  </a:lnTo>
                  <a:lnTo>
                    <a:pt x="28194" y="1524"/>
                  </a:lnTo>
                  <a:lnTo>
                    <a:pt x="25908" y="0"/>
                  </a:lnTo>
                  <a:lnTo>
                    <a:pt x="2286" y="0"/>
                  </a:lnTo>
                  <a:lnTo>
                    <a:pt x="0" y="1524"/>
                  </a:lnTo>
                  <a:lnTo>
                    <a:pt x="0" y="30480"/>
                  </a:lnTo>
                  <a:lnTo>
                    <a:pt x="2286" y="32004"/>
                  </a:lnTo>
                  <a:lnTo>
                    <a:pt x="25908" y="32004"/>
                  </a:lnTo>
                  <a:lnTo>
                    <a:pt x="28194" y="30480"/>
                  </a:lnTo>
                  <a:close/>
                </a:path>
              </a:pathLst>
            </a:custGeom>
            <a:solidFill>
              <a:srgbClr val="EEEE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91" name="object 23291"/>
            <p:cNvSpPr/>
            <p:nvPr/>
          </p:nvSpPr>
          <p:spPr>
            <a:xfrm>
              <a:off x="6371437" y="3880865"/>
              <a:ext cx="27940" cy="31750"/>
            </a:xfrm>
            <a:custGeom>
              <a:avLst/>
              <a:gdLst/>
              <a:ahLst/>
              <a:cxnLst/>
              <a:rect l="l" t="t" r="r" b="b"/>
              <a:pathLst>
                <a:path w="27939" h="31750">
                  <a:moveTo>
                    <a:pt x="27432" y="2285"/>
                  </a:moveTo>
                  <a:lnTo>
                    <a:pt x="27432" y="761"/>
                  </a:lnTo>
                  <a:lnTo>
                    <a:pt x="25146" y="0"/>
                  </a:lnTo>
                  <a:lnTo>
                    <a:pt x="22860" y="0"/>
                  </a:lnTo>
                  <a:lnTo>
                    <a:pt x="3810" y="0"/>
                  </a:lnTo>
                  <a:lnTo>
                    <a:pt x="1524" y="0"/>
                  </a:lnTo>
                  <a:lnTo>
                    <a:pt x="0" y="761"/>
                  </a:lnTo>
                  <a:lnTo>
                    <a:pt x="0" y="2285"/>
                  </a:lnTo>
                  <a:lnTo>
                    <a:pt x="0" y="28193"/>
                  </a:lnTo>
                  <a:lnTo>
                    <a:pt x="0" y="29717"/>
                  </a:lnTo>
                  <a:lnTo>
                    <a:pt x="1524" y="31241"/>
                  </a:lnTo>
                  <a:lnTo>
                    <a:pt x="3810" y="31241"/>
                  </a:lnTo>
                  <a:lnTo>
                    <a:pt x="22860" y="31241"/>
                  </a:lnTo>
                  <a:lnTo>
                    <a:pt x="25146" y="31241"/>
                  </a:lnTo>
                  <a:lnTo>
                    <a:pt x="27432" y="29717"/>
                  </a:lnTo>
                  <a:lnTo>
                    <a:pt x="27432" y="28193"/>
                  </a:lnTo>
                  <a:lnTo>
                    <a:pt x="27432" y="2285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92" name="object 23292"/>
            <p:cNvSpPr/>
            <p:nvPr/>
          </p:nvSpPr>
          <p:spPr>
            <a:xfrm>
              <a:off x="6370675" y="3880865"/>
              <a:ext cx="28575" cy="32384"/>
            </a:xfrm>
            <a:custGeom>
              <a:avLst/>
              <a:gdLst/>
              <a:ahLst/>
              <a:cxnLst/>
              <a:rect l="l" t="t" r="r" b="b"/>
              <a:pathLst>
                <a:path w="28575" h="32385">
                  <a:moveTo>
                    <a:pt x="28194" y="30480"/>
                  </a:moveTo>
                  <a:lnTo>
                    <a:pt x="28194" y="3048"/>
                  </a:lnTo>
                  <a:lnTo>
                    <a:pt x="28194" y="1524"/>
                  </a:lnTo>
                  <a:lnTo>
                    <a:pt x="25908" y="0"/>
                  </a:lnTo>
                  <a:lnTo>
                    <a:pt x="2286" y="0"/>
                  </a:lnTo>
                  <a:lnTo>
                    <a:pt x="0" y="1524"/>
                  </a:lnTo>
                  <a:lnTo>
                    <a:pt x="0" y="30480"/>
                  </a:lnTo>
                  <a:lnTo>
                    <a:pt x="2286" y="32004"/>
                  </a:lnTo>
                  <a:lnTo>
                    <a:pt x="25908" y="32004"/>
                  </a:lnTo>
                  <a:lnTo>
                    <a:pt x="28194" y="30480"/>
                  </a:lnTo>
                  <a:close/>
                </a:path>
              </a:pathLst>
            </a:custGeom>
            <a:solidFill>
              <a:srgbClr val="8C8C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93" name="object 23293"/>
            <p:cNvSpPr/>
            <p:nvPr/>
          </p:nvSpPr>
          <p:spPr>
            <a:xfrm>
              <a:off x="6371437" y="3881627"/>
              <a:ext cx="27940" cy="31750"/>
            </a:xfrm>
            <a:custGeom>
              <a:avLst/>
              <a:gdLst/>
              <a:ahLst/>
              <a:cxnLst/>
              <a:rect l="l" t="t" r="r" b="b"/>
              <a:pathLst>
                <a:path w="27939" h="31750">
                  <a:moveTo>
                    <a:pt x="27432" y="2285"/>
                  </a:moveTo>
                  <a:lnTo>
                    <a:pt x="27432" y="761"/>
                  </a:lnTo>
                  <a:lnTo>
                    <a:pt x="25146" y="0"/>
                  </a:lnTo>
                  <a:lnTo>
                    <a:pt x="22860" y="0"/>
                  </a:lnTo>
                  <a:lnTo>
                    <a:pt x="3810" y="0"/>
                  </a:lnTo>
                  <a:lnTo>
                    <a:pt x="1524" y="0"/>
                  </a:lnTo>
                  <a:lnTo>
                    <a:pt x="0" y="761"/>
                  </a:lnTo>
                  <a:lnTo>
                    <a:pt x="0" y="2285"/>
                  </a:lnTo>
                  <a:lnTo>
                    <a:pt x="0" y="28193"/>
                  </a:lnTo>
                  <a:lnTo>
                    <a:pt x="0" y="29717"/>
                  </a:lnTo>
                  <a:lnTo>
                    <a:pt x="1524" y="31241"/>
                  </a:lnTo>
                  <a:lnTo>
                    <a:pt x="3810" y="31241"/>
                  </a:lnTo>
                  <a:lnTo>
                    <a:pt x="22860" y="31241"/>
                  </a:lnTo>
                  <a:lnTo>
                    <a:pt x="25146" y="31241"/>
                  </a:lnTo>
                  <a:lnTo>
                    <a:pt x="27432" y="29717"/>
                  </a:lnTo>
                  <a:lnTo>
                    <a:pt x="27432" y="28193"/>
                  </a:lnTo>
                  <a:lnTo>
                    <a:pt x="27432" y="2285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94" name="object 23294"/>
            <p:cNvSpPr/>
            <p:nvPr/>
          </p:nvSpPr>
          <p:spPr>
            <a:xfrm>
              <a:off x="6371437" y="3906011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39">
                  <a:moveTo>
                    <a:pt x="0" y="0"/>
                  </a:moveTo>
                  <a:lnTo>
                    <a:pt x="27432" y="0"/>
                  </a:lnTo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95" name="object 23295"/>
            <p:cNvSpPr/>
            <p:nvPr/>
          </p:nvSpPr>
          <p:spPr>
            <a:xfrm>
              <a:off x="6371437" y="3879341"/>
              <a:ext cx="27940" cy="32384"/>
            </a:xfrm>
            <a:custGeom>
              <a:avLst/>
              <a:gdLst/>
              <a:ahLst/>
              <a:cxnLst/>
              <a:rect l="l" t="t" r="r" b="b"/>
              <a:pathLst>
                <a:path w="27939" h="32385">
                  <a:moveTo>
                    <a:pt x="27432" y="2285"/>
                  </a:moveTo>
                  <a:lnTo>
                    <a:pt x="27432" y="761"/>
                  </a:lnTo>
                  <a:lnTo>
                    <a:pt x="25146" y="0"/>
                  </a:lnTo>
                  <a:lnTo>
                    <a:pt x="22860" y="0"/>
                  </a:lnTo>
                  <a:lnTo>
                    <a:pt x="3810" y="0"/>
                  </a:lnTo>
                  <a:lnTo>
                    <a:pt x="1524" y="0"/>
                  </a:lnTo>
                  <a:lnTo>
                    <a:pt x="0" y="761"/>
                  </a:lnTo>
                  <a:lnTo>
                    <a:pt x="0" y="2285"/>
                  </a:lnTo>
                  <a:lnTo>
                    <a:pt x="0" y="28955"/>
                  </a:lnTo>
                  <a:lnTo>
                    <a:pt x="0" y="30479"/>
                  </a:lnTo>
                  <a:lnTo>
                    <a:pt x="1524" y="32003"/>
                  </a:lnTo>
                  <a:lnTo>
                    <a:pt x="3810" y="32003"/>
                  </a:lnTo>
                  <a:lnTo>
                    <a:pt x="22860" y="32003"/>
                  </a:lnTo>
                  <a:lnTo>
                    <a:pt x="25146" y="32003"/>
                  </a:lnTo>
                  <a:lnTo>
                    <a:pt x="27432" y="30479"/>
                  </a:lnTo>
                  <a:lnTo>
                    <a:pt x="27432" y="28955"/>
                  </a:lnTo>
                  <a:lnTo>
                    <a:pt x="27432" y="2285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96" name="object 23296"/>
            <p:cNvSpPr/>
            <p:nvPr/>
          </p:nvSpPr>
          <p:spPr>
            <a:xfrm>
              <a:off x="6432397" y="3877817"/>
              <a:ext cx="33020" cy="37465"/>
            </a:xfrm>
            <a:custGeom>
              <a:avLst/>
              <a:gdLst/>
              <a:ahLst/>
              <a:cxnLst/>
              <a:rect l="l" t="t" r="r" b="b"/>
              <a:pathLst>
                <a:path w="33020" h="37464">
                  <a:moveTo>
                    <a:pt x="32765" y="35813"/>
                  </a:moveTo>
                  <a:lnTo>
                    <a:pt x="32765" y="3809"/>
                  </a:lnTo>
                  <a:lnTo>
                    <a:pt x="32765" y="1523"/>
                  </a:lnTo>
                  <a:lnTo>
                    <a:pt x="30479" y="0"/>
                  </a:lnTo>
                  <a:lnTo>
                    <a:pt x="2285" y="0"/>
                  </a:lnTo>
                  <a:lnTo>
                    <a:pt x="0" y="1523"/>
                  </a:lnTo>
                  <a:lnTo>
                    <a:pt x="0" y="35813"/>
                  </a:lnTo>
                  <a:lnTo>
                    <a:pt x="2285" y="37337"/>
                  </a:lnTo>
                  <a:lnTo>
                    <a:pt x="30479" y="37337"/>
                  </a:lnTo>
                  <a:lnTo>
                    <a:pt x="32765" y="35813"/>
                  </a:lnTo>
                  <a:close/>
                </a:path>
              </a:pathLst>
            </a:custGeom>
            <a:solidFill>
              <a:srgbClr val="EEEE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97" name="object 23297"/>
            <p:cNvSpPr/>
            <p:nvPr/>
          </p:nvSpPr>
          <p:spPr>
            <a:xfrm>
              <a:off x="6433159" y="3878579"/>
              <a:ext cx="32384" cy="36830"/>
            </a:xfrm>
            <a:custGeom>
              <a:avLst/>
              <a:gdLst/>
              <a:ahLst/>
              <a:cxnLst/>
              <a:rect l="l" t="t" r="r" b="b"/>
              <a:pathLst>
                <a:path w="32385" h="36829">
                  <a:moveTo>
                    <a:pt x="32003" y="3048"/>
                  </a:moveTo>
                  <a:lnTo>
                    <a:pt x="32003" y="1524"/>
                  </a:lnTo>
                  <a:lnTo>
                    <a:pt x="29717" y="0"/>
                  </a:lnTo>
                  <a:lnTo>
                    <a:pt x="26669" y="0"/>
                  </a:lnTo>
                  <a:lnTo>
                    <a:pt x="4571" y="0"/>
                  </a:lnTo>
                  <a:lnTo>
                    <a:pt x="2285" y="0"/>
                  </a:lnTo>
                  <a:lnTo>
                    <a:pt x="0" y="1524"/>
                  </a:lnTo>
                  <a:lnTo>
                    <a:pt x="0" y="3048"/>
                  </a:lnTo>
                  <a:lnTo>
                    <a:pt x="0" y="32766"/>
                  </a:lnTo>
                  <a:lnTo>
                    <a:pt x="0" y="35052"/>
                  </a:lnTo>
                  <a:lnTo>
                    <a:pt x="2285" y="36576"/>
                  </a:lnTo>
                  <a:lnTo>
                    <a:pt x="4571" y="36576"/>
                  </a:lnTo>
                  <a:lnTo>
                    <a:pt x="26669" y="36576"/>
                  </a:lnTo>
                  <a:lnTo>
                    <a:pt x="29717" y="36576"/>
                  </a:lnTo>
                  <a:lnTo>
                    <a:pt x="32003" y="35052"/>
                  </a:lnTo>
                  <a:lnTo>
                    <a:pt x="32003" y="32766"/>
                  </a:lnTo>
                  <a:lnTo>
                    <a:pt x="32003" y="3048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98" name="object 23298"/>
            <p:cNvSpPr/>
            <p:nvPr/>
          </p:nvSpPr>
          <p:spPr>
            <a:xfrm>
              <a:off x="6434683" y="3880865"/>
              <a:ext cx="28575" cy="32384"/>
            </a:xfrm>
            <a:custGeom>
              <a:avLst/>
              <a:gdLst/>
              <a:ahLst/>
              <a:cxnLst/>
              <a:rect l="l" t="t" r="r" b="b"/>
              <a:pathLst>
                <a:path w="28575" h="32385">
                  <a:moveTo>
                    <a:pt x="28194" y="30480"/>
                  </a:moveTo>
                  <a:lnTo>
                    <a:pt x="28194" y="3048"/>
                  </a:lnTo>
                  <a:lnTo>
                    <a:pt x="28194" y="1524"/>
                  </a:lnTo>
                  <a:lnTo>
                    <a:pt x="25908" y="0"/>
                  </a:lnTo>
                  <a:lnTo>
                    <a:pt x="2286" y="0"/>
                  </a:lnTo>
                  <a:lnTo>
                    <a:pt x="0" y="1524"/>
                  </a:lnTo>
                  <a:lnTo>
                    <a:pt x="0" y="30480"/>
                  </a:lnTo>
                  <a:lnTo>
                    <a:pt x="2286" y="32004"/>
                  </a:lnTo>
                  <a:lnTo>
                    <a:pt x="25908" y="32004"/>
                  </a:lnTo>
                  <a:lnTo>
                    <a:pt x="28194" y="30480"/>
                  </a:lnTo>
                  <a:close/>
                </a:path>
              </a:pathLst>
            </a:custGeom>
            <a:solidFill>
              <a:srgbClr val="EEEE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99" name="object 23299"/>
            <p:cNvSpPr/>
            <p:nvPr/>
          </p:nvSpPr>
          <p:spPr>
            <a:xfrm>
              <a:off x="6435445" y="3881627"/>
              <a:ext cx="27940" cy="31750"/>
            </a:xfrm>
            <a:custGeom>
              <a:avLst/>
              <a:gdLst/>
              <a:ahLst/>
              <a:cxnLst/>
              <a:rect l="l" t="t" r="r" b="b"/>
              <a:pathLst>
                <a:path w="27939" h="31750">
                  <a:moveTo>
                    <a:pt x="27432" y="2285"/>
                  </a:moveTo>
                  <a:lnTo>
                    <a:pt x="27432" y="761"/>
                  </a:lnTo>
                  <a:lnTo>
                    <a:pt x="25146" y="0"/>
                  </a:lnTo>
                  <a:lnTo>
                    <a:pt x="22860" y="0"/>
                  </a:lnTo>
                  <a:lnTo>
                    <a:pt x="3810" y="0"/>
                  </a:lnTo>
                  <a:lnTo>
                    <a:pt x="1524" y="0"/>
                  </a:lnTo>
                  <a:lnTo>
                    <a:pt x="0" y="761"/>
                  </a:lnTo>
                  <a:lnTo>
                    <a:pt x="0" y="2285"/>
                  </a:lnTo>
                  <a:lnTo>
                    <a:pt x="0" y="28193"/>
                  </a:lnTo>
                  <a:lnTo>
                    <a:pt x="0" y="29717"/>
                  </a:lnTo>
                  <a:lnTo>
                    <a:pt x="1524" y="31241"/>
                  </a:lnTo>
                  <a:lnTo>
                    <a:pt x="3810" y="31241"/>
                  </a:lnTo>
                  <a:lnTo>
                    <a:pt x="22860" y="31241"/>
                  </a:lnTo>
                  <a:lnTo>
                    <a:pt x="25146" y="31241"/>
                  </a:lnTo>
                  <a:lnTo>
                    <a:pt x="27432" y="29717"/>
                  </a:lnTo>
                  <a:lnTo>
                    <a:pt x="27432" y="28193"/>
                  </a:lnTo>
                  <a:lnTo>
                    <a:pt x="27432" y="2285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00" name="object 23300"/>
            <p:cNvSpPr/>
            <p:nvPr/>
          </p:nvSpPr>
          <p:spPr>
            <a:xfrm>
              <a:off x="6434683" y="3881627"/>
              <a:ext cx="28575" cy="31750"/>
            </a:xfrm>
            <a:custGeom>
              <a:avLst/>
              <a:gdLst/>
              <a:ahLst/>
              <a:cxnLst/>
              <a:rect l="l" t="t" r="r" b="b"/>
              <a:pathLst>
                <a:path w="28575" h="31750">
                  <a:moveTo>
                    <a:pt x="28194" y="29718"/>
                  </a:moveTo>
                  <a:lnTo>
                    <a:pt x="28194" y="3048"/>
                  </a:lnTo>
                  <a:lnTo>
                    <a:pt x="28194" y="1524"/>
                  </a:lnTo>
                  <a:lnTo>
                    <a:pt x="25908" y="0"/>
                  </a:lnTo>
                  <a:lnTo>
                    <a:pt x="2286" y="0"/>
                  </a:lnTo>
                  <a:lnTo>
                    <a:pt x="0" y="1524"/>
                  </a:lnTo>
                  <a:lnTo>
                    <a:pt x="0" y="29718"/>
                  </a:lnTo>
                  <a:lnTo>
                    <a:pt x="2286" y="31242"/>
                  </a:lnTo>
                  <a:lnTo>
                    <a:pt x="25908" y="31242"/>
                  </a:lnTo>
                  <a:lnTo>
                    <a:pt x="28194" y="29718"/>
                  </a:lnTo>
                  <a:close/>
                </a:path>
              </a:pathLst>
            </a:custGeom>
            <a:solidFill>
              <a:srgbClr val="8C8C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01" name="object 23301"/>
            <p:cNvSpPr/>
            <p:nvPr/>
          </p:nvSpPr>
          <p:spPr>
            <a:xfrm>
              <a:off x="6435445" y="3882389"/>
              <a:ext cx="27940" cy="30480"/>
            </a:xfrm>
            <a:custGeom>
              <a:avLst/>
              <a:gdLst/>
              <a:ahLst/>
              <a:cxnLst/>
              <a:rect l="l" t="t" r="r" b="b"/>
              <a:pathLst>
                <a:path w="27939" h="30479">
                  <a:moveTo>
                    <a:pt x="27432" y="2285"/>
                  </a:moveTo>
                  <a:lnTo>
                    <a:pt x="27432" y="761"/>
                  </a:lnTo>
                  <a:lnTo>
                    <a:pt x="25146" y="0"/>
                  </a:lnTo>
                  <a:lnTo>
                    <a:pt x="22860" y="0"/>
                  </a:lnTo>
                  <a:lnTo>
                    <a:pt x="3810" y="0"/>
                  </a:lnTo>
                  <a:lnTo>
                    <a:pt x="1524" y="0"/>
                  </a:lnTo>
                  <a:lnTo>
                    <a:pt x="0" y="761"/>
                  </a:lnTo>
                  <a:lnTo>
                    <a:pt x="0" y="2285"/>
                  </a:lnTo>
                  <a:lnTo>
                    <a:pt x="0" y="27431"/>
                  </a:lnTo>
                  <a:lnTo>
                    <a:pt x="0" y="28955"/>
                  </a:lnTo>
                  <a:lnTo>
                    <a:pt x="1524" y="30479"/>
                  </a:lnTo>
                  <a:lnTo>
                    <a:pt x="3810" y="30479"/>
                  </a:lnTo>
                  <a:lnTo>
                    <a:pt x="22860" y="30479"/>
                  </a:lnTo>
                  <a:lnTo>
                    <a:pt x="25146" y="30479"/>
                  </a:lnTo>
                  <a:lnTo>
                    <a:pt x="27432" y="28955"/>
                  </a:lnTo>
                  <a:lnTo>
                    <a:pt x="27432" y="27431"/>
                  </a:lnTo>
                  <a:lnTo>
                    <a:pt x="27432" y="2285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02" name="object 23302"/>
            <p:cNvSpPr/>
            <p:nvPr/>
          </p:nvSpPr>
          <p:spPr>
            <a:xfrm>
              <a:off x="6435445" y="3906011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39">
                  <a:moveTo>
                    <a:pt x="0" y="0"/>
                  </a:moveTo>
                  <a:lnTo>
                    <a:pt x="27432" y="0"/>
                  </a:lnTo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03" name="object 23303"/>
            <p:cNvSpPr/>
            <p:nvPr/>
          </p:nvSpPr>
          <p:spPr>
            <a:xfrm>
              <a:off x="6435445" y="3880103"/>
              <a:ext cx="27940" cy="32384"/>
            </a:xfrm>
            <a:custGeom>
              <a:avLst/>
              <a:gdLst/>
              <a:ahLst/>
              <a:cxnLst/>
              <a:rect l="l" t="t" r="r" b="b"/>
              <a:pathLst>
                <a:path w="27939" h="32385">
                  <a:moveTo>
                    <a:pt x="27432" y="2285"/>
                  </a:moveTo>
                  <a:lnTo>
                    <a:pt x="27432" y="761"/>
                  </a:lnTo>
                  <a:lnTo>
                    <a:pt x="25146" y="0"/>
                  </a:lnTo>
                  <a:lnTo>
                    <a:pt x="22860" y="0"/>
                  </a:lnTo>
                  <a:lnTo>
                    <a:pt x="3810" y="0"/>
                  </a:lnTo>
                  <a:lnTo>
                    <a:pt x="1524" y="0"/>
                  </a:lnTo>
                  <a:lnTo>
                    <a:pt x="0" y="761"/>
                  </a:lnTo>
                  <a:lnTo>
                    <a:pt x="0" y="2285"/>
                  </a:lnTo>
                  <a:lnTo>
                    <a:pt x="0" y="28955"/>
                  </a:lnTo>
                  <a:lnTo>
                    <a:pt x="0" y="30479"/>
                  </a:lnTo>
                  <a:lnTo>
                    <a:pt x="1524" y="32003"/>
                  </a:lnTo>
                  <a:lnTo>
                    <a:pt x="3810" y="32003"/>
                  </a:lnTo>
                  <a:lnTo>
                    <a:pt x="22860" y="32003"/>
                  </a:lnTo>
                  <a:lnTo>
                    <a:pt x="25146" y="32003"/>
                  </a:lnTo>
                  <a:lnTo>
                    <a:pt x="27432" y="30479"/>
                  </a:lnTo>
                  <a:lnTo>
                    <a:pt x="27432" y="28955"/>
                  </a:lnTo>
                  <a:lnTo>
                    <a:pt x="27432" y="2285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04" name="object 23304"/>
            <p:cNvSpPr/>
            <p:nvPr/>
          </p:nvSpPr>
          <p:spPr>
            <a:xfrm>
              <a:off x="6138265" y="3966209"/>
              <a:ext cx="33020" cy="37465"/>
            </a:xfrm>
            <a:custGeom>
              <a:avLst/>
              <a:gdLst/>
              <a:ahLst/>
              <a:cxnLst/>
              <a:rect l="l" t="t" r="r" b="b"/>
              <a:pathLst>
                <a:path w="33020" h="37464">
                  <a:moveTo>
                    <a:pt x="32765" y="35813"/>
                  </a:moveTo>
                  <a:lnTo>
                    <a:pt x="32765" y="3809"/>
                  </a:lnTo>
                  <a:lnTo>
                    <a:pt x="32765" y="1523"/>
                  </a:lnTo>
                  <a:lnTo>
                    <a:pt x="30479" y="0"/>
                  </a:lnTo>
                  <a:lnTo>
                    <a:pt x="2285" y="0"/>
                  </a:lnTo>
                  <a:lnTo>
                    <a:pt x="0" y="1523"/>
                  </a:lnTo>
                  <a:lnTo>
                    <a:pt x="0" y="35813"/>
                  </a:lnTo>
                  <a:lnTo>
                    <a:pt x="2285" y="37337"/>
                  </a:lnTo>
                  <a:lnTo>
                    <a:pt x="30479" y="37337"/>
                  </a:lnTo>
                  <a:lnTo>
                    <a:pt x="32765" y="35813"/>
                  </a:lnTo>
                  <a:close/>
                </a:path>
              </a:pathLst>
            </a:custGeom>
            <a:solidFill>
              <a:srgbClr val="EEEE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05" name="object 23305"/>
            <p:cNvSpPr/>
            <p:nvPr/>
          </p:nvSpPr>
          <p:spPr>
            <a:xfrm>
              <a:off x="6139027" y="3966971"/>
              <a:ext cx="32384" cy="36830"/>
            </a:xfrm>
            <a:custGeom>
              <a:avLst/>
              <a:gdLst/>
              <a:ahLst/>
              <a:cxnLst/>
              <a:rect l="l" t="t" r="r" b="b"/>
              <a:pathLst>
                <a:path w="32385" h="36829">
                  <a:moveTo>
                    <a:pt x="32003" y="3048"/>
                  </a:moveTo>
                  <a:lnTo>
                    <a:pt x="32003" y="1524"/>
                  </a:lnTo>
                  <a:lnTo>
                    <a:pt x="29717" y="0"/>
                  </a:lnTo>
                  <a:lnTo>
                    <a:pt x="26669" y="0"/>
                  </a:lnTo>
                  <a:lnTo>
                    <a:pt x="4571" y="0"/>
                  </a:lnTo>
                  <a:lnTo>
                    <a:pt x="2285" y="0"/>
                  </a:lnTo>
                  <a:lnTo>
                    <a:pt x="0" y="1524"/>
                  </a:lnTo>
                  <a:lnTo>
                    <a:pt x="0" y="3048"/>
                  </a:lnTo>
                  <a:lnTo>
                    <a:pt x="0" y="32766"/>
                  </a:lnTo>
                  <a:lnTo>
                    <a:pt x="0" y="35052"/>
                  </a:lnTo>
                  <a:lnTo>
                    <a:pt x="2285" y="36576"/>
                  </a:lnTo>
                  <a:lnTo>
                    <a:pt x="4571" y="36576"/>
                  </a:lnTo>
                  <a:lnTo>
                    <a:pt x="26669" y="36576"/>
                  </a:lnTo>
                  <a:lnTo>
                    <a:pt x="29717" y="36576"/>
                  </a:lnTo>
                  <a:lnTo>
                    <a:pt x="32003" y="35052"/>
                  </a:lnTo>
                  <a:lnTo>
                    <a:pt x="32003" y="32766"/>
                  </a:lnTo>
                  <a:lnTo>
                    <a:pt x="32003" y="3048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06" name="object 23306"/>
            <p:cNvSpPr/>
            <p:nvPr/>
          </p:nvSpPr>
          <p:spPr>
            <a:xfrm>
              <a:off x="6139789" y="3969257"/>
              <a:ext cx="29209" cy="32384"/>
            </a:xfrm>
            <a:custGeom>
              <a:avLst/>
              <a:gdLst/>
              <a:ahLst/>
              <a:cxnLst/>
              <a:rect l="l" t="t" r="r" b="b"/>
              <a:pathLst>
                <a:path w="29210" h="32385">
                  <a:moveTo>
                    <a:pt x="28955" y="30480"/>
                  </a:moveTo>
                  <a:lnTo>
                    <a:pt x="28955" y="3048"/>
                  </a:lnTo>
                  <a:lnTo>
                    <a:pt x="28955" y="1524"/>
                  </a:lnTo>
                  <a:lnTo>
                    <a:pt x="26669" y="0"/>
                  </a:lnTo>
                  <a:lnTo>
                    <a:pt x="2285" y="0"/>
                  </a:lnTo>
                  <a:lnTo>
                    <a:pt x="0" y="1524"/>
                  </a:lnTo>
                  <a:lnTo>
                    <a:pt x="0" y="30480"/>
                  </a:lnTo>
                  <a:lnTo>
                    <a:pt x="2285" y="32004"/>
                  </a:lnTo>
                  <a:lnTo>
                    <a:pt x="26669" y="32004"/>
                  </a:lnTo>
                  <a:lnTo>
                    <a:pt x="28955" y="30480"/>
                  </a:lnTo>
                  <a:close/>
                </a:path>
              </a:pathLst>
            </a:custGeom>
            <a:solidFill>
              <a:srgbClr val="EEEE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07" name="object 23307"/>
            <p:cNvSpPr/>
            <p:nvPr/>
          </p:nvSpPr>
          <p:spPr>
            <a:xfrm>
              <a:off x="6140551" y="3970019"/>
              <a:ext cx="28575" cy="31750"/>
            </a:xfrm>
            <a:custGeom>
              <a:avLst/>
              <a:gdLst/>
              <a:ahLst/>
              <a:cxnLst/>
              <a:rect l="l" t="t" r="r" b="b"/>
              <a:pathLst>
                <a:path w="28575" h="31750">
                  <a:moveTo>
                    <a:pt x="28194" y="2285"/>
                  </a:moveTo>
                  <a:lnTo>
                    <a:pt x="28194" y="761"/>
                  </a:lnTo>
                  <a:lnTo>
                    <a:pt x="25908" y="0"/>
                  </a:lnTo>
                  <a:lnTo>
                    <a:pt x="23622" y="0"/>
                  </a:lnTo>
                  <a:lnTo>
                    <a:pt x="3810" y="0"/>
                  </a:lnTo>
                  <a:lnTo>
                    <a:pt x="1524" y="0"/>
                  </a:lnTo>
                  <a:lnTo>
                    <a:pt x="0" y="761"/>
                  </a:lnTo>
                  <a:lnTo>
                    <a:pt x="0" y="2285"/>
                  </a:lnTo>
                  <a:lnTo>
                    <a:pt x="0" y="28193"/>
                  </a:lnTo>
                  <a:lnTo>
                    <a:pt x="0" y="29717"/>
                  </a:lnTo>
                  <a:lnTo>
                    <a:pt x="1524" y="31241"/>
                  </a:lnTo>
                  <a:lnTo>
                    <a:pt x="3810" y="31241"/>
                  </a:lnTo>
                  <a:lnTo>
                    <a:pt x="23622" y="31241"/>
                  </a:lnTo>
                  <a:lnTo>
                    <a:pt x="25908" y="31241"/>
                  </a:lnTo>
                  <a:lnTo>
                    <a:pt x="28194" y="29717"/>
                  </a:lnTo>
                  <a:lnTo>
                    <a:pt x="28194" y="28193"/>
                  </a:lnTo>
                  <a:lnTo>
                    <a:pt x="28194" y="2285"/>
                  </a:lnTo>
                  <a:close/>
                </a:path>
              </a:pathLst>
            </a:custGeom>
            <a:ln w="6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08" name="object 23308"/>
            <p:cNvSpPr/>
            <p:nvPr/>
          </p:nvSpPr>
          <p:spPr>
            <a:xfrm>
              <a:off x="6139789" y="3970019"/>
              <a:ext cx="29209" cy="31750"/>
            </a:xfrm>
            <a:custGeom>
              <a:avLst/>
              <a:gdLst/>
              <a:ahLst/>
              <a:cxnLst/>
              <a:rect l="l" t="t" r="r" b="b"/>
              <a:pathLst>
                <a:path w="29210" h="31750">
                  <a:moveTo>
                    <a:pt x="28955" y="29718"/>
                  </a:moveTo>
                  <a:lnTo>
                    <a:pt x="28955" y="3048"/>
                  </a:lnTo>
                  <a:lnTo>
                    <a:pt x="28955" y="1524"/>
                  </a:lnTo>
                  <a:lnTo>
                    <a:pt x="26669" y="0"/>
                  </a:lnTo>
                  <a:lnTo>
                    <a:pt x="2285" y="0"/>
                  </a:lnTo>
                  <a:lnTo>
                    <a:pt x="0" y="1524"/>
                  </a:lnTo>
                  <a:lnTo>
                    <a:pt x="0" y="29718"/>
                  </a:lnTo>
                  <a:lnTo>
                    <a:pt x="2285" y="31242"/>
                  </a:lnTo>
                  <a:lnTo>
                    <a:pt x="26669" y="31242"/>
                  </a:lnTo>
                  <a:lnTo>
                    <a:pt x="28955" y="29718"/>
                  </a:lnTo>
                  <a:close/>
                </a:path>
              </a:pathLst>
            </a:custGeom>
            <a:solidFill>
              <a:srgbClr val="8C8C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09" name="object 23309"/>
            <p:cNvSpPr/>
            <p:nvPr/>
          </p:nvSpPr>
          <p:spPr>
            <a:xfrm>
              <a:off x="6140551" y="3970781"/>
              <a:ext cx="28575" cy="30480"/>
            </a:xfrm>
            <a:custGeom>
              <a:avLst/>
              <a:gdLst/>
              <a:ahLst/>
              <a:cxnLst/>
              <a:rect l="l" t="t" r="r" b="b"/>
              <a:pathLst>
                <a:path w="28575" h="30479">
                  <a:moveTo>
                    <a:pt x="28194" y="2285"/>
                  </a:moveTo>
                  <a:lnTo>
                    <a:pt x="28194" y="761"/>
                  </a:lnTo>
                  <a:lnTo>
                    <a:pt x="25908" y="0"/>
                  </a:lnTo>
                  <a:lnTo>
                    <a:pt x="23622" y="0"/>
                  </a:lnTo>
                  <a:lnTo>
                    <a:pt x="3810" y="0"/>
                  </a:lnTo>
                  <a:lnTo>
                    <a:pt x="1524" y="0"/>
                  </a:lnTo>
                  <a:lnTo>
                    <a:pt x="0" y="761"/>
                  </a:lnTo>
                  <a:lnTo>
                    <a:pt x="0" y="2285"/>
                  </a:lnTo>
                  <a:lnTo>
                    <a:pt x="0" y="27431"/>
                  </a:lnTo>
                  <a:lnTo>
                    <a:pt x="0" y="28955"/>
                  </a:lnTo>
                  <a:lnTo>
                    <a:pt x="1524" y="30479"/>
                  </a:lnTo>
                  <a:lnTo>
                    <a:pt x="3810" y="30479"/>
                  </a:lnTo>
                  <a:lnTo>
                    <a:pt x="23622" y="30479"/>
                  </a:lnTo>
                  <a:lnTo>
                    <a:pt x="25908" y="30479"/>
                  </a:lnTo>
                  <a:lnTo>
                    <a:pt x="28194" y="28955"/>
                  </a:lnTo>
                  <a:lnTo>
                    <a:pt x="28194" y="27431"/>
                  </a:lnTo>
                  <a:lnTo>
                    <a:pt x="28194" y="2285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10" name="object 23310"/>
            <p:cNvSpPr/>
            <p:nvPr/>
          </p:nvSpPr>
          <p:spPr>
            <a:xfrm>
              <a:off x="6140551" y="3994403"/>
              <a:ext cx="28575" cy="0"/>
            </a:xfrm>
            <a:custGeom>
              <a:avLst/>
              <a:gdLst/>
              <a:ahLst/>
              <a:cxnLst/>
              <a:rect l="l" t="t" r="r" b="b"/>
              <a:pathLst>
                <a:path w="28575">
                  <a:moveTo>
                    <a:pt x="0" y="0"/>
                  </a:moveTo>
                  <a:lnTo>
                    <a:pt x="28194" y="0"/>
                  </a:lnTo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11" name="object 23311"/>
            <p:cNvSpPr/>
            <p:nvPr/>
          </p:nvSpPr>
          <p:spPr>
            <a:xfrm>
              <a:off x="6140551" y="3968495"/>
              <a:ext cx="28575" cy="32384"/>
            </a:xfrm>
            <a:custGeom>
              <a:avLst/>
              <a:gdLst/>
              <a:ahLst/>
              <a:cxnLst/>
              <a:rect l="l" t="t" r="r" b="b"/>
              <a:pathLst>
                <a:path w="28575" h="32385">
                  <a:moveTo>
                    <a:pt x="28194" y="2285"/>
                  </a:moveTo>
                  <a:lnTo>
                    <a:pt x="28194" y="761"/>
                  </a:lnTo>
                  <a:lnTo>
                    <a:pt x="25908" y="0"/>
                  </a:lnTo>
                  <a:lnTo>
                    <a:pt x="23622" y="0"/>
                  </a:lnTo>
                  <a:lnTo>
                    <a:pt x="3810" y="0"/>
                  </a:lnTo>
                  <a:lnTo>
                    <a:pt x="1524" y="0"/>
                  </a:lnTo>
                  <a:lnTo>
                    <a:pt x="0" y="761"/>
                  </a:lnTo>
                  <a:lnTo>
                    <a:pt x="0" y="2285"/>
                  </a:lnTo>
                  <a:lnTo>
                    <a:pt x="0" y="28955"/>
                  </a:lnTo>
                  <a:lnTo>
                    <a:pt x="0" y="30479"/>
                  </a:lnTo>
                  <a:lnTo>
                    <a:pt x="1524" y="32003"/>
                  </a:lnTo>
                  <a:lnTo>
                    <a:pt x="3810" y="32003"/>
                  </a:lnTo>
                  <a:lnTo>
                    <a:pt x="23622" y="32003"/>
                  </a:lnTo>
                  <a:lnTo>
                    <a:pt x="25908" y="32003"/>
                  </a:lnTo>
                  <a:lnTo>
                    <a:pt x="28194" y="30479"/>
                  </a:lnTo>
                  <a:lnTo>
                    <a:pt x="28194" y="28955"/>
                  </a:lnTo>
                  <a:lnTo>
                    <a:pt x="28194" y="2285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12" name="object 23312"/>
            <p:cNvSpPr/>
            <p:nvPr/>
          </p:nvSpPr>
          <p:spPr>
            <a:xfrm>
              <a:off x="6202273" y="3966209"/>
              <a:ext cx="33020" cy="37465"/>
            </a:xfrm>
            <a:custGeom>
              <a:avLst/>
              <a:gdLst/>
              <a:ahLst/>
              <a:cxnLst/>
              <a:rect l="l" t="t" r="r" b="b"/>
              <a:pathLst>
                <a:path w="33020" h="37464">
                  <a:moveTo>
                    <a:pt x="32765" y="35813"/>
                  </a:moveTo>
                  <a:lnTo>
                    <a:pt x="32765" y="3809"/>
                  </a:lnTo>
                  <a:lnTo>
                    <a:pt x="32765" y="1523"/>
                  </a:lnTo>
                  <a:lnTo>
                    <a:pt x="30479" y="0"/>
                  </a:lnTo>
                  <a:lnTo>
                    <a:pt x="2285" y="0"/>
                  </a:lnTo>
                  <a:lnTo>
                    <a:pt x="0" y="1523"/>
                  </a:lnTo>
                  <a:lnTo>
                    <a:pt x="0" y="35813"/>
                  </a:lnTo>
                  <a:lnTo>
                    <a:pt x="2285" y="37337"/>
                  </a:lnTo>
                  <a:lnTo>
                    <a:pt x="30479" y="37337"/>
                  </a:lnTo>
                  <a:lnTo>
                    <a:pt x="32765" y="35813"/>
                  </a:lnTo>
                  <a:close/>
                </a:path>
              </a:pathLst>
            </a:custGeom>
            <a:solidFill>
              <a:srgbClr val="EEEE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13" name="object 23313"/>
            <p:cNvSpPr/>
            <p:nvPr/>
          </p:nvSpPr>
          <p:spPr>
            <a:xfrm>
              <a:off x="6203035" y="3966971"/>
              <a:ext cx="32384" cy="36830"/>
            </a:xfrm>
            <a:custGeom>
              <a:avLst/>
              <a:gdLst/>
              <a:ahLst/>
              <a:cxnLst/>
              <a:rect l="l" t="t" r="r" b="b"/>
              <a:pathLst>
                <a:path w="32385" h="36829">
                  <a:moveTo>
                    <a:pt x="32003" y="3048"/>
                  </a:moveTo>
                  <a:lnTo>
                    <a:pt x="32003" y="1524"/>
                  </a:lnTo>
                  <a:lnTo>
                    <a:pt x="29717" y="0"/>
                  </a:lnTo>
                  <a:lnTo>
                    <a:pt x="26669" y="0"/>
                  </a:lnTo>
                  <a:lnTo>
                    <a:pt x="4571" y="0"/>
                  </a:lnTo>
                  <a:lnTo>
                    <a:pt x="2285" y="0"/>
                  </a:lnTo>
                  <a:lnTo>
                    <a:pt x="0" y="1524"/>
                  </a:lnTo>
                  <a:lnTo>
                    <a:pt x="0" y="3048"/>
                  </a:lnTo>
                  <a:lnTo>
                    <a:pt x="0" y="32766"/>
                  </a:lnTo>
                  <a:lnTo>
                    <a:pt x="0" y="35052"/>
                  </a:lnTo>
                  <a:lnTo>
                    <a:pt x="2285" y="36576"/>
                  </a:lnTo>
                  <a:lnTo>
                    <a:pt x="4571" y="36576"/>
                  </a:lnTo>
                  <a:lnTo>
                    <a:pt x="26669" y="36576"/>
                  </a:lnTo>
                  <a:lnTo>
                    <a:pt x="29717" y="36576"/>
                  </a:lnTo>
                  <a:lnTo>
                    <a:pt x="32003" y="35052"/>
                  </a:lnTo>
                  <a:lnTo>
                    <a:pt x="32003" y="32766"/>
                  </a:lnTo>
                  <a:lnTo>
                    <a:pt x="32003" y="3048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14" name="object 23314"/>
            <p:cNvSpPr/>
            <p:nvPr/>
          </p:nvSpPr>
          <p:spPr>
            <a:xfrm>
              <a:off x="6203797" y="3969257"/>
              <a:ext cx="29209" cy="32384"/>
            </a:xfrm>
            <a:custGeom>
              <a:avLst/>
              <a:gdLst/>
              <a:ahLst/>
              <a:cxnLst/>
              <a:rect l="l" t="t" r="r" b="b"/>
              <a:pathLst>
                <a:path w="29210" h="32385">
                  <a:moveTo>
                    <a:pt x="28955" y="30480"/>
                  </a:moveTo>
                  <a:lnTo>
                    <a:pt x="28955" y="3048"/>
                  </a:lnTo>
                  <a:lnTo>
                    <a:pt x="28955" y="1524"/>
                  </a:lnTo>
                  <a:lnTo>
                    <a:pt x="26669" y="0"/>
                  </a:lnTo>
                  <a:lnTo>
                    <a:pt x="2285" y="0"/>
                  </a:lnTo>
                  <a:lnTo>
                    <a:pt x="0" y="1524"/>
                  </a:lnTo>
                  <a:lnTo>
                    <a:pt x="0" y="30480"/>
                  </a:lnTo>
                  <a:lnTo>
                    <a:pt x="2285" y="32004"/>
                  </a:lnTo>
                  <a:lnTo>
                    <a:pt x="26669" y="32004"/>
                  </a:lnTo>
                  <a:lnTo>
                    <a:pt x="28955" y="30480"/>
                  </a:lnTo>
                  <a:close/>
                </a:path>
              </a:pathLst>
            </a:custGeom>
            <a:solidFill>
              <a:srgbClr val="EEEE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15" name="object 23315"/>
            <p:cNvSpPr/>
            <p:nvPr/>
          </p:nvSpPr>
          <p:spPr>
            <a:xfrm>
              <a:off x="6204559" y="3970019"/>
              <a:ext cx="28575" cy="31750"/>
            </a:xfrm>
            <a:custGeom>
              <a:avLst/>
              <a:gdLst/>
              <a:ahLst/>
              <a:cxnLst/>
              <a:rect l="l" t="t" r="r" b="b"/>
              <a:pathLst>
                <a:path w="28575" h="31750">
                  <a:moveTo>
                    <a:pt x="28194" y="2285"/>
                  </a:moveTo>
                  <a:lnTo>
                    <a:pt x="28194" y="761"/>
                  </a:lnTo>
                  <a:lnTo>
                    <a:pt x="25908" y="0"/>
                  </a:lnTo>
                  <a:lnTo>
                    <a:pt x="23622" y="0"/>
                  </a:lnTo>
                  <a:lnTo>
                    <a:pt x="3810" y="0"/>
                  </a:lnTo>
                  <a:lnTo>
                    <a:pt x="1524" y="0"/>
                  </a:lnTo>
                  <a:lnTo>
                    <a:pt x="0" y="761"/>
                  </a:lnTo>
                  <a:lnTo>
                    <a:pt x="0" y="2285"/>
                  </a:lnTo>
                  <a:lnTo>
                    <a:pt x="0" y="28193"/>
                  </a:lnTo>
                  <a:lnTo>
                    <a:pt x="0" y="29717"/>
                  </a:lnTo>
                  <a:lnTo>
                    <a:pt x="1524" y="31241"/>
                  </a:lnTo>
                  <a:lnTo>
                    <a:pt x="3810" y="31241"/>
                  </a:lnTo>
                  <a:lnTo>
                    <a:pt x="23622" y="31241"/>
                  </a:lnTo>
                  <a:lnTo>
                    <a:pt x="25908" y="31241"/>
                  </a:lnTo>
                  <a:lnTo>
                    <a:pt x="28194" y="29717"/>
                  </a:lnTo>
                  <a:lnTo>
                    <a:pt x="28194" y="28193"/>
                  </a:lnTo>
                  <a:lnTo>
                    <a:pt x="28194" y="2285"/>
                  </a:lnTo>
                  <a:close/>
                </a:path>
              </a:pathLst>
            </a:custGeom>
            <a:ln w="6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16" name="object 23316"/>
            <p:cNvSpPr/>
            <p:nvPr/>
          </p:nvSpPr>
          <p:spPr>
            <a:xfrm>
              <a:off x="6203797" y="3970019"/>
              <a:ext cx="29209" cy="31750"/>
            </a:xfrm>
            <a:custGeom>
              <a:avLst/>
              <a:gdLst/>
              <a:ahLst/>
              <a:cxnLst/>
              <a:rect l="l" t="t" r="r" b="b"/>
              <a:pathLst>
                <a:path w="29210" h="31750">
                  <a:moveTo>
                    <a:pt x="28955" y="29718"/>
                  </a:moveTo>
                  <a:lnTo>
                    <a:pt x="28955" y="3048"/>
                  </a:lnTo>
                  <a:lnTo>
                    <a:pt x="28955" y="1524"/>
                  </a:lnTo>
                  <a:lnTo>
                    <a:pt x="26669" y="0"/>
                  </a:lnTo>
                  <a:lnTo>
                    <a:pt x="2285" y="0"/>
                  </a:lnTo>
                  <a:lnTo>
                    <a:pt x="0" y="1524"/>
                  </a:lnTo>
                  <a:lnTo>
                    <a:pt x="0" y="29718"/>
                  </a:lnTo>
                  <a:lnTo>
                    <a:pt x="2285" y="31242"/>
                  </a:lnTo>
                  <a:lnTo>
                    <a:pt x="26669" y="31242"/>
                  </a:lnTo>
                  <a:lnTo>
                    <a:pt x="28955" y="29718"/>
                  </a:lnTo>
                  <a:close/>
                </a:path>
              </a:pathLst>
            </a:custGeom>
            <a:solidFill>
              <a:srgbClr val="8C8C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17" name="object 23317"/>
            <p:cNvSpPr/>
            <p:nvPr/>
          </p:nvSpPr>
          <p:spPr>
            <a:xfrm>
              <a:off x="6204559" y="3970781"/>
              <a:ext cx="28575" cy="30480"/>
            </a:xfrm>
            <a:custGeom>
              <a:avLst/>
              <a:gdLst/>
              <a:ahLst/>
              <a:cxnLst/>
              <a:rect l="l" t="t" r="r" b="b"/>
              <a:pathLst>
                <a:path w="28575" h="30479">
                  <a:moveTo>
                    <a:pt x="28194" y="2285"/>
                  </a:moveTo>
                  <a:lnTo>
                    <a:pt x="28194" y="761"/>
                  </a:lnTo>
                  <a:lnTo>
                    <a:pt x="25908" y="0"/>
                  </a:lnTo>
                  <a:lnTo>
                    <a:pt x="23622" y="0"/>
                  </a:lnTo>
                  <a:lnTo>
                    <a:pt x="3810" y="0"/>
                  </a:lnTo>
                  <a:lnTo>
                    <a:pt x="1524" y="0"/>
                  </a:lnTo>
                  <a:lnTo>
                    <a:pt x="0" y="761"/>
                  </a:lnTo>
                  <a:lnTo>
                    <a:pt x="0" y="2285"/>
                  </a:lnTo>
                  <a:lnTo>
                    <a:pt x="0" y="27431"/>
                  </a:lnTo>
                  <a:lnTo>
                    <a:pt x="0" y="28955"/>
                  </a:lnTo>
                  <a:lnTo>
                    <a:pt x="1524" y="30479"/>
                  </a:lnTo>
                  <a:lnTo>
                    <a:pt x="3810" y="30479"/>
                  </a:lnTo>
                  <a:lnTo>
                    <a:pt x="23622" y="30479"/>
                  </a:lnTo>
                  <a:lnTo>
                    <a:pt x="25908" y="30479"/>
                  </a:lnTo>
                  <a:lnTo>
                    <a:pt x="28194" y="28955"/>
                  </a:lnTo>
                  <a:lnTo>
                    <a:pt x="28194" y="27431"/>
                  </a:lnTo>
                  <a:lnTo>
                    <a:pt x="28194" y="2285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18" name="object 23318"/>
            <p:cNvSpPr/>
            <p:nvPr/>
          </p:nvSpPr>
          <p:spPr>
            <a:xfrm>
              <a:off x="6204559" y="3994403"/>
              <a:ext cx="28575" cy="0"/>
            </a:xfrm>
            <a:custGeom>
              <a:avLst/>
              <a:gdLst/>
              <a:ahLst/>
              <a:cxnLst/>
              <a:rect l="l" t="t" r="r" b="b"/>
              <a:pathLst>
                <a:path w="28575">
                  <a:moveTo>
                    <a:pt x="0" y="0"/>
                  </a:moveTo>
                  <a:lnTo>
                    <a:pt x="28194" y="0"/>
                  </a:lnTo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19" name="object 23319"/>
            <p:cNvSpPr/>
            <p:nvPr/>
          </p:nvSpPr>
          <p:spPr>
            <a:xfrm>
              <a:off x="6204559" y="3968495"/>
              <a:ext cx="28575" cy="32384"/>
            </a:xfrm>
            <a:custGeom>
              <a:avLst/>
              <a:gdLst/>
              <a:ahLst/>
              <a:cxnLst/>
              <a:rect l="l" t="t" r="r" b="b"/>
              <a:pathLst>
                <a:path w="28575" h="32385">
                  <a:moveTo>
                    <a:pt x="28194" y="2285"/>
                  </a:moveTo>
                  <a:lnTo>
                    <a:pt x="28194" y="761"/>
                  </a:lnTo>
                  <a:lnTo>
                    <a:pt x="25908" y="0"/>
                  </a:lnTo>
                  <a:lnTo>
                    <a:pt x="23622" y="0"/>
                  </a:lnTo>
                  <a:lnTo>
                    <a:pt x="3810" y="0"/>
                  </a:lnTo>
                  <a:lnTo>
                    <a:pt x="1524" y="0"/>
                  </a:lnTo>
                  <a:lnTo>
                    <a:pt x="0" y="761"/>
                  </a:lnTo>
                  <a:lnTo>
                    <a:pt x="0" y="2285"/>
                  </a:lnTo>
                  <a:lnTo>
                    <a:pt x="0" y="28955"/>
                  </a:lnTo>
                  <a:lnTo>
                    <a:pt x="0" y="30479"/>
                  </a:lnTo>
                  <a:lnTo>
                    <a:pt x="1524" y="32003"/>
                  </a:lnTo>
                  <a:lnTo>
                    <a:pt x="3810" y="32003"/>
                  </a:lnTo>
                  <a:lnTo>
                    <a:pt x="23622" y="32003"/>
                  </a:lnTo>
                  <a:lnTo>
                    <a:pt x="25908" y="32003"/>
                  </a:lnTo>
                  <a:lnTo>
                    <a:pt x="28194" y="30479"/>
                  </a:lnTo>
                  <a:lnTo>
                    <a:pt x="28194" y="28955"/>
                  </a:lnTo>
                  <a:lnTo>
                    <a:pt x="28194" y="2285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20" name="object 23320"/>
            <p:cNvSpPr/>
            <p:nvPr/>
          </p:nvSpPr>
          <p:spPr>
            <a:xfrm>
              <a:off x="6170269" y="3966209"/>
              <a:ext cx="33020" cy="36830"/>
            </a:xfrm>
            <a:custGeom>
              <a:avLst/>
              <a:gdLst/>
              <a:ahLst/>
              <a:cxnLst/>
              <a:rect l="l" t="t" r="r" b="b"/>
              <a:pathLst>
                <a:path w="33020" h="36829">
                  <a:moveTo>
                    <a:pt x="32765" y="35051"/>
                  </a:moveTo>
                  <a:lnTo>
                    <a:pt x="32765" y="3809"/>
                  </a:lnTo>
                  <a:lnTo>
                    <a:pt x="32765" y="1523"/>
                  </a:lnTo>
                  <a:lnTo>
                    <a:pt x="30479" y="0"/>
                  </a:lnTo>
                  <a:lnTo>
                    <a:pt x="2285" y="0"/>
                  </a:lnTo>
                  <a:lnTo>
                    <a:pt x="0" y="1523"/>
                  </a:lnTo>
                  <a:lnTo>
                    <a:pt x="0" y="35051"/>
                  </a:lnTo>
                  <a:lnTo>
                    <a:pt x="2285" y="36575"/>
                  </a:lnTo>
                  <a:lnTo>
                    <a:pt x="30479" y="36575"/>
                  </a:lnTo>
                  <a:lnTo>
                    <a:pt x="32765" y="35051"/>
                  </a:lnTo>
                  <a:close/>
                </a:path>
              </a:pathLst>
            </a:custGeom>
            <a:solidFill>
              <a:srgbClr val="EEEE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21" name="object 23321"/>
            <p:cNvSpPr/>
            <p:nvPr/>
          </p:nvSpPr>
          <p:spPr>
            <a:xfrm>
              <a:off x="6171031" y="3966971"/>
              <a:ext cx="32384" cy="36195"/>
            </a:xfrm>
            <a:custGeom>
              <a:avLst/>
              <a:gdLst/>
              <a:ahLst/>
              <a:cxnLst/>
              <a:rect l="l" t="t" r="r" b="b"/>
              <a:pathLst>
                <a:path w="32385" h="36195">
                  <a:moveTo>
                    <a:pt x="32003" y="3048"/>
                  </a:moveTo>
                  <a:lnTo>
                    <a:pt x="32003" y="1524"/>
                  </a:lnTo>
                  <a:lnTo>
                    <a:pt x="29717" y="0"/>
                  </a:lnTo>
                  <a:lnTo>
                    <a:pt x="26669" y="0"/>
                  </a:lnTo>
                  <a:lnTo>
                    <a:pt x="4571" y="0"/>
                  </a:lnTo>
                  <a:lnTo>
                    <a:pt x="2285" y="0"/>
                  </a:lnTo>
                  <a:lnTo>
                    <a:pt x="0" y="1524"/>
                  </a:lnTo>
                  <a:lnTo>
                    <a:pt x="0" y="3048"/>
                  </a:lnTo>
                  <a:lnTo>
                    <a:pt x="0" y="32004"/>
                  </a:lnTo>
                  <a:lnTo>
                    <a:pt x="0" y="34290"/>
                  </a:lnTo>
                  <a:lnTo>
                    <a:pt x="2285" y="35814"/>
                  </a:lnTo>
                  <a:lnTo>
                    <a:pt x="4571" y="35814"/>
                  </a:lnTo>
                  <a:lnTo>
                    <a:pt x="26669" y="35814"/>
                  </a:lnTo>
                  <a:lnTo>
                    <a:pt x="29717" y="35814"/>
                  </a:lnTo>
                  <a:lnTo>
                    <a:pt x="32003" y="34290"/>
                  </a:lnTo>
                  <a:lnTo>
                    <a:pt x="32003" y="32004"/>
                  </a:lnTo>
                  <a:lnTo>
                    <a:pt x="32003" y="3048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22" name="object 23322"/>
            <p:cNvSpPr/>
            <p:nvPr/>
          </p:nvSpPr>
          <p:spPr>
            <a:xfrm>
              <a:off x="6171793" y="3968495"/>
              <a:ext cx="29209" cy="32384"/>
            </a:xfrm>
            <a:custGeom>
              <a:avLst/>
              <a:gdLst/>
              <a:ahLst/>
              <a:cxnLst/>
              <a:rect l="l" t="t" r="r" b="b"/>
              <a:pathLst>
                <a:path w="29210" h="32385">
                  <a:moveTo>
                    <a:pt x="28955" y="30480"/>
                  </a:moveTo>
                  <a:lnTo>
                    <a:pt x="28955" y="3048"/>
                  </a:lnTo>
                  <a:lnTo>
                    <a:pt x="28955" y="1524"/>
                  </a:lnTo>
                  <a:lnTo>
                    <a:pt x="26669" y="0"/>
                  </a:lnTo>
                  <a:lnTo>
                    <a:pt x="2285" y="0"/>
                  </a:lnTo>
                  <a:lnTo>
                    <a:pt x="0" y="1524"/>
                  </a:lnTo>
                  <a:lnTo>
                    <a:pt x="0" y="30480"/>
                  </a:lnTo>
                  <a:lnTo>
                    <a:pt x="2285" y="32004"/>
                  </a:lnTo>
                  <a:lnTo>
                    <a:pt x="26669" y="32004"/>
                  </a:lnTo>
                  <a:lnTo>
                    <a:pt x="28955" y="30480"/>
                  </a:lnTo>
                  <a:close/>
                </a:path>
              </a:pathLst>
            </a:custGeom>
            <a:solidFill>
              <a:srgbClr val="EEEE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23" name="object 23323"/>
            <p:cNvSpPr/>
            <p:nvPr/>
          </p:nvSpPr>
          <p:spPr>
            <a:xfrm>
              <a:off x="6172555" y="3969257"/>
              <a:ext cx="28575" cy="31750"/>
            </a:xfrm>
            <a:custGeom>
              <a:avLst/>
              <a:gdLst/>
              <a:ahLst/>
              <a:cxnLst/>
              <a:rect l="l" t="t" r="r" b="b"/>
              <a:pathLst>
                <a:path w="28575" h="31750">
                  <a:moveTo>
                    <a:pt x="28194" y="2285"/>
                  </a:moveTo>
                  <a:lnTo>
                    <a:pt x="28194" y="761"/>
                  </a:lnTo>
                  <a:lnTo>
                    <a:pt x="25908" y="0"/>
                  </a:lnTo>
                  <a:lnTo>
                    <a:pt x="23622" y="0"/>
                  </a:lnTo>
                  <a:lnTo>
                    <a:pt x="3810" y="0"/>
                  </a:lnTo>
                  <a:lnTo>
                    <a:pt x="1524" y="0"/>
                  </a:lnTo>
                  <a:lnTo>
                    <a:pt x="0" y="761"/>
                  </a:lnTo>
                  <a:lnTo>
                    <a:pt x="0" y="2285"/>
                  </a:lnTo>
                  <a:lnTo>
                    <a:pt x="0" y="28193"/>
                  </a:lnTo>
                  <a:lnTo>
                    <a:pt x="0" y="29717"/>
                  </a:lnTo>
                  <a:lnTo>
                    <a:pt x="1524" y="31241"/>
                  </a:lnTo>
                  <a:lnTo>
                    <a:pt x="3810" y="31241"/>
                  </a:lnTo>
                  <a:lnTo>
                    <a:pt x="23622" y="31241"/>
                  </a:lnTo>
                  <a:lnTo>
                    <a:pt x="25908" y="31241"/>
                  </a:lnTo>
                  <a:lnTo>
                    <a:pt x="28194" y="29717"/>
                  </a:lnTo>
                  <a:lnTo>
                    <a:pt x="28194" y="28193"/>
                  </a:lnTo>
                  <a:lnTo>
                    <a:pt x="28194" y="2285"/>
                  </a:lnTo>
                  <a:close/>
                </a:path>
              </a:pathLst>
            </a:custGeom>
            <a:ln w="6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24" name="object 23324"/>
            <p:cNvSpPr/>
            <p:nvPr/>
          </p:nvSpPr>
          <p:spPr>
            <a:xfrm>
              <a:off x="6171793" y="3969257"/>
              <a:ext cx="29209" cy="32384"/>
            </a:xfrm>
            <a:custGeom>
              <a:avLst/>
              <a:gdLst/>
              <a:ahLst/>
              <a:cxnLst/>
              <a:rect l="l" t="t" r="r" b="b"/>
              <a:pathLst>
                <a:path w="29210" h="32385">
                  <a:moveTo>
                    <a:pt x="28955" y="30480"/>
                  </a:moveTo>
                  <a:lnTo>
                    <a:pt x="28955" y="3048"/>
                  </a:lnTo>
                  <a:lnTo>
                    <a:pt x="28955" y="1524"/>
                  </a:lnTo>
                  <a:lnTo>
                    <a:pt x="26669" y="0"/>
                  </a:lnTo>
                  <a:lnTo>
                    <a:pt x="2285" y="0"/>
                  </a:lnTo>
                  <a:lnTo>
                    <a:pt x="0" y="1524"/>
                  </a:lnTo>
                  <a:lnTo>
                    <a:pt x="0" y="30480"/>
                  </a:lnTo>
                  <a:lnTo>
                    <a:pt x="2285" y="32004"/>
                  </a:lnTo>
                  <a:lnTo>
                    <a:pt x="26669" y="32004"/>
                  </a:lnTo>
                  <a:lnTo>
                    <a:pt x="28955" y="30480"/>
                  </a:lnTo>
                  <a:close/>
                </a:path>
              </a:pathLst>
            </a:custGeom>
            <a:solidFill>
              <a:srgbClr val="8C8C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25" name="object 23325"/>
            <p:cNvSpPr/>
            <p:nvPr/>
          </p:nvSpPr>
          <p:spPr>
            <a:xfrm>
              <a:off x="6172555" y="3970019"/>
              <a:ext cx="28575" cy="31750"/>
            </a:xfrm>
            <a:custGeom>
              <a:avLst/>
              <a:gdLst/>
              <a:ahLst/>
              <a:cxnLst/>
              <a:rect l="l" t="t" r="r" b="b"/>
              <a:pathLst>
                <a:path w="28575" h="31750">
                  <a:moveTo>
                    <a:pt x="28194" y="2285"/>
                  </a:moveTo>
                  <a:lnTo>
                    <a:pt x="28194" y="761"/>
                  </a:lnTo>
                  <a:lnTo>
                    <a:pt x="25908" y="0"/>
                  </a:lnTo>
                  <a:lnTo>
                    <a:pt x="23622" y="0"/>
                  </a:lnTo>
                  <a:lnTo>
                    <a:pt x="3810" y="0"/>
                  </a:lnTo>
                  <a:lnTo>
                    <a:pt x="1524" y="0"/>
                  </a:lnTo>
                  <a:lnTo>
                    <a:pt x="0" y="761"/>
                  </a:lnTo>
                  <a:lnTo>
                    <a:pt x="0" y="2285"/>
                  </a:lnTo>
                  <a:lnTo>
                    <a:pt x="0" y="28193"/>
                  </a:lnTo>
                  <a:lnTo>
                    <a:pt x="0" y="29717"/>
                  </a:lnTo>
                  <a:lnTo>
                    <a:pt x="1524" y="31241"/>
                  </a:lnTo>
                  <a:lnTo>
                    <a:pt x="3810" y="31241"/>
                  </a:lnTo>
                  <a:lnTo>
                    <a:pt x="23622" y="31241"/>
                  </a:lnTo>
                  <a:lnTo>
                    <a:pt x="25908" y="31241"/>
                  </a:lnTo>
                  <a:lnTo>
                    <a:pt x="28194" y="29717"/>
                  </a:lnTo>
                  <a:lnTo>
                    <a:pt x="28194" y="28193"/>
                  </a:lnTo>
                  <a:lnTo>
                    <a:pt x="28194" y="2285"/>
                  </a:lnTo>
                  <a:close/>
                </a:path>
              </a:pathLst>
            </a:custGeom>
            <a:ln w="6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26" name="object 23326"/>
            <p:cNvSpPr/>
            <p:nvPr/>
          </p:nvSpPr>
          <p:spPr>
            <a:xfrm>
              <a:off x="6172555" y="3994403"/>
              <a:ext cx="28575" cy="0"/>
            </a:xfrm>
            <a:custGeom>
              <a:avLst/>
              <a:gdLst/>
              <a:ahLst/>
              <a:cxnLst/>
              <a:rect l="l" t="t" r="r" b="b"/>
              <a:pathLst>
                <a:path w="28575">
                  <a:moveTo>
                    <a:pt x="0" y="0"/>
                  </a:moveTo>
                  <a:lnTo>
                    <a:pt x="28194" y="0"/>
                  </a:lnTo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27" name="object 23327"/>
            <p:cNvSpPr/>
            <p:nvPr/>
          </p:nvSpPr>
          <p:spPr>
            <a:xfrm>
              <a:off x="6172555" y="3967733"/>
              <a:ext cx="28575" cy="32384"/>
            </a:xfrm>
            <a:custGeom>
              <a:avLst/>
              <a:gdLst/>
              <a:ahLst/>
              <a:cxnLst/>
              <a:rect l="l" t="t" r="r" b="b"/>
              <a:pathLst>
                <a:path w="28575" h="32385">
                  <a:moveTo>
                    <a:pt x="28194" y="2285"/>
                  </a:moveTo>
                  <a:lnTo>
                    <a:pt x="28194" y="761"/>
                  </a:lnTo>
                  <a:lnTo>
                    <a:pt x="25908" y="0"/>
                  </a:lnTo>
                  <a:lnTo>
                    <a:pt x="23622" y="0"/>
                  </a:lnTo>
                  <a:lnTo>
                    <a:pt x="3810" y="0"/>
                  </a:lnTo>
                  <a:lnTo>
                    <a:pt x="1524" y="0"/>
                  </a:lnTo>
                  <a:lnTo>
                    <a:pt x="0" y="761"/>
                  </a:lnTo>
                  <a:lnTo>
                    <a:pt x="0" y="2285"/>
                  </a:lnTo>
                  <a:lnTo>
                    <a:pt x="0" y="28955"/>
                  </a:lnTo>
                  <a:lnTo>
                    <a:pt x="0" y="30479"/>
                  </a:lnTo>
                  <a:lnTo>
                    <a:pt x="1524" y="32003"/>
                  </a:lnTo>
                  <a:lnTo>
                    <a:pt x="3810" y="32003"/>
                  </a:lnTo>
                  <a:lnTo>
                    <a:pt x="23622" y="32003"/>
                  </a:lnTo>
                  <a:lnTo>
                    <a:pt x="25908" y="32003"/>
                  </a:lnTo>
                  <a:lnTo>
                    <a:pt x="28194" y="30479"/>
                  </a:lnTo>
                  <a:lnTo>
                    <a:pt x="28194" y="28955"/>
                  </a:lnTo>
                  <a:lnTo>
                    <a:pt x="28194" y="2285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28" name="object 23328"/>
            <p:cNvSpPr/>
            <p:nvPr/>
          </p:nvSpPr>
          <p:spPr>
            <a:xfrm>
              <a:off x="6234277" y="3966209"/>
              <a:ext cx="32384" cy="37465"/>
            </a:xfrm>
            <a:custGeom>
              <a:avLst/>
              <a:gdLst/>
              <a:ahLst/>
              <a:cxnLst/>
              <a:rect l="l" t="t" r="r" b="b"/>
              <a:pathLst>
                <a:path w="32385" h="37464">
                  <a:moveTo>
                    <a:pt x="32003" y="35813"/>
                  </a:moveTo>
                  <a:lnTo>
                    <a:pt x="32003" y="3809"/>
                  </a:lnTo>
                  <a:lnTo>
                    <a:pt x="32003" y="1523"/>
                  </a:lnTo>
                  <a:lnTo>
                    <a:pt x="29717" y="0"/>
                  </a:lnTo>
                  <a:lnTo>
                    <a:pt x="2285" y="0"/>
                  </a:lnTo>
                  <a:lnTo>
                    <a:pt x="0" y="1523"/>
                  </a:lnTo>
                  <a:lnTo>
                    <a:pt x="0" y="35813"/>
                  </a:lnTo>
                  <a:lnTo>
                    <a:pt x="2285" y="37337"/>
                  </a:lnTo>
                  <a:lnTo>
                    <a:pt x="29717" y="37337"/>
                  </a:lnTo>
                  <a:lnTo>
                    <a:pt x="32003" y="35813"/>
                  </a:lnTo>
                  <a:close/>
                </a:path>
              </a:pathLst>
            </a:custGeom>
            <a:solidFill>
              <a:srgbClr val="EEEE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29" name="object 23329"/>
            <p:cNvSpPr/>
            <p:nvPr/>
          </p:nvSpPr>
          <p:spPr>
            <a:xfrm>
              <a:off x="6235039" y="3966971"/>
              <a:ext cx="31750" cy="36830"/>
            </a:xfrm>
            <a:custGeom>
              <a:avLst/>
              <a:gdLst/>
              <a:ahLst/>
              <a:cxnLst/>
              <a:rect l="l" t="t" r="r" b="b"/>
              <a:pathLst>
                <a:path w="31750" h="36829">
                  <a:moveTo>
                    <a:pt x="31241" y="3048"/>
                  </a:moveTo>
                  <a:lnTo>
                    <a:pt x="31241" y="1524"/>
                  </a:lnTo>
                  <a:lnTo>
                    <a:pt x="28955" y="0"/>
                  </a:lnTo>
                  <a:lnTo>
                    <a:pt x="25907" y="0"/>
                  </a:lnTo>
                  <a:lnTo>
                    <a:pt x="4571" y="0"/>
                  </a:lnTo>
                  <a:lnTo>
                    <a:pt x="2285" y="0"/>
                  </a:lnTo>
                  <a:lnTo>
                    <a:pt x="0" y="1524"/>
                  </a:lnTo>
                  <a:lnTo>
                    <a:pt x="0" y="3048"/>
                  </a:lnTo>
                  <a:lnTo>
                    <a:pt x="0" y="32766"/>
                  </a:lnTo>
                  <a:lnTo>
                    <a:pt x="0" y="35052"/>
                  </a:lnTo>
                  <a:lnTo>
                    <a:pt x="2285" y="36576"/>
                  </a:lnTo>
                  <a:lnTo>
                    <a:pt x="4571" y="36576"/>
                  </a:lnTo>
                  <a:lnTo>
                    <a:pt x="25907" y="36576"/>
                  </a:lnTo>
                  <a:lnTo>
                    <a:pt x="28955" y="36576"/>
                  </a:lnTo>
                  <a:lnTo>
                    <a:pt x="31241" y="35052"/>
                  </a:lnTo>
                  <a:lnTo>
                    <a:pt x="31241" y="32766"/>
                  </a:lnTo>
                  <a:lnTo>
                    <a:pt x="31241" y="3048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30" name="object 23330"/>
            <p:cNvSpPr/>
            <p:nvPr/>
          </p:nvSpPr>
          <p:spPr>
            <a:xfrm>
              <a:off x="6235801" y="3969257"/>
              <a:ext cx="29209" cy="32384"/>
            </a:xfrm>
            <a:custGeom>
              <a:avLst/>
              <a:gdLst/>
              <a:ahLst/>
              <a:cxnLst/>
              <a:rect l="l" t="t" r="r" b="b"/>
              <a:pathLst>
                <a:path w="29210" h="32385">
                  <a:moveTo>
                    <a:pt x="28955" y="30480"/>
                  </a:moveTo>
                  <a:lnTo>
                    <a:pt x="28955" y="3048"/>
                  </a:lnTo>
                  <a:lnTo>
                    <a:pt x="28955" y="1524"/>
                  </a:lnTo>
                  <a:lnTo>
                    <a:pt x="26669" y="0"/>
                  </a:lnTo>
                  <a:lnTo>
                    <a:pt x="2285" y="0"/>
                  </a:lnTo>
                  <a:lnTo>
                    <a:pt x="0" y="1524"/>
                  </a:lnTo>
                  <a:lnTo>
                    <a:pt x="0" y="30480"/>
                  </a:lnTo>
                  <a:lnTo>
                    <a:pt x="2285" y="32004"/>
                  </a:lnTo>
                  <a:lnTo>
                    <a:pt x="26669" y="32004"/>
                  </a:lnTo>
                  <a:lnTo>
                    <a:pt x="28955" y="30480"/>
                  </a:lnTo>
                  <a:close/>
                </a:path>
              </a:pathLst>
            </a:custGeom>
            <a:solidFill>
              <a:srgbClr val="EEEE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31" name="object 23331"/>
            <p:cNvSpPr/>
            <p:nvPr/>
          </p:nvSpPr>
          <p:spPr>
            <a:xfrm>
              <a:off x="6236563" y="3970019"/>
              <a:ext cx="28575" cy="31750"/>
            </a:xfrm>
            <a:custGeom>
              <a:avLst/>
              <a:gdLst/>
              <a:ahLst/>
              <a:cxnLst/>
              <a:rect l="l" t="t" r="r" b="b"/>
              <a:pathLst>
                <a:path w="28575" h="31750">
                  <a:moveTo>
                    <a:pt x="28194" y="2285"/>
                  </a:moveTo>
                  <a:lnTo>
                    <a:pt x="28194" y="761"/>
                  </a:lnTo>
                  <a:lnTo>
                    <a:pt x="25908" y="0"/>
                  </a:lnTo>
                  <a:lnTo>
                    <a:pt x="23622" y="0"/>
                  </a:lnTo>
                  <a:lnTo>
                    <a:pt x="3810" y="0"/>
                  </a:lnTo>
                  <a:lnTo>
                    <a:pt x="1524" y="0"/>
                  </a:lnTo>
                  <a:lnTo>
                    <a:pt x="0" y="761"/>
                  </a:lnTo>
                  <a:lnTo>
                    <a:pt x="0" y="2285"/>
                  </a:lnTo>
                  <a:lnTo>
                    <a:pt x="0" y="28193"/>
                  </a:lnTo>
                  <a:lnTo>
                    <a:pt x="0" y="29717"/>
                  </a:lnTo>
                  <a:lnTo>
                    <a:pt x="1524" y="31241"/>
                  </a:lnTo>
                  <a:lnTo>
                    <a:pt x="3810" y="31241"/>
                  </a:lnTo>
                  <a:lnTo>
                    <a:pt x="23622" y="31241"/>
                  </a:lnTo>
                  <a:lnTo>
                    <a:pt x="25908" y="31241"/>
                  </a:lnTo>
                  <a:lnTo>
                    <a:pt x="28194" y="29717"/>
                  </a:lnTo>
                  <a:lnTo>
                    <a:pt x="28194" y="28193"/>
                  </a:lnTo>
                  <a:lnTo>
                    <a:pt x="28194" y="2285"/>
                  </a:lnTo>
                  <a:close/>
                </a:path>
              </a:pathLst>
            </a:custGeom>
            <a:ln w="6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32" name="object 23332"/>
            <p:cNvSpPr/>
            <p:nvPr/>
          </p:nvSpPr>
          <p:spPr>
            <a:xfrm>
              <a:off x="6235801" y="3970019"/>
              <a:ext cx="29209" cy="31750"/>
            </a:xfrm>
            <a:custGeom>
              <a:avLst/>
              <a:gdLst/>
              <a:ahLst/>
              <a:cxnLst/>
              <a:rect l="l" t="t" r="r" b="b"/>
              <a:pathLst>
                <a:path w="29210" h="31750">
                  <a:moveTo>
                    <a:pt x="28955" y="29718"/>
                  </a:moveTo>
                  <a:lnTo>
                    <a:pt x="28955" y="3048"/>
                  </a:lnTo>
                  <a:lnTo>
                    <a:pt x="28955" y="1524"/>
                  </a:lnTo>
                  <a:lnTo>
                    <a:pt x="26669" y="0"/>
                  </a:lnTo>
                  <a:lnTo>
                    <a:pt x="2285" y="0"/>
                  </a:lnTo>
                  <a:lnTo>
                    <a:pt x="0" y="1524"/>
                  </a:lnTo>
                  <a:lnTo>
                    <a:pt x="0" y="29718"/>
                  </a:lnTo>
                  <a:lnTo>
                    <a:pt x="2285" y="31242"/>
                  </a:lnTo>
                  <a:lnTo>
                    <a:pt x="26669" y="31242"/>
                  </a:lnTo>
                  <a:lnTo>
                    <a:pt x="28955" y="29718"/>
                  </a:lnTo>
                  <a:close/>
                </a:path>
              </a:pathLst>
            </a:custGeom>
            <a:solidFill>
              <a:srgbClr val="8C8C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33" name="object 23333"/>
            <p:cNvSpPr/>
            <p:nvPr/>
          </p:nvSpPr>
          <p:spPr>
            <a:xfrm>
              <a:off x="6236563" y="3970781"/>
              <a:ext cx="28575" cy="30480"/>
            </a:xfrm>
            <a:custGeom>
              <a:avLst/>
              <a:gdLst/>
              <a:ahLst/>
              <a:cxnLst/>
              <a:rect l="l" t="t" r="r" b="b"/>
              <a:pathLst>
                <a:path w="28575" h="30479">
                  <a:moveTo>
                    <a:pt x="28194" y="2285"/>
                  </a:moveTo>
                  <a:lnTo>
                    <a:pt x="28194" y="761"/>
                  </a:lnTo>
                  <a:lnTo>
                    <a:pt x="25908" y="0"/>
                  </a:lnTo>
                  <a:lnTo>
                    <a:pt x="23622" y="0"/>
                  </a:lnTo>
                  <a:lnTo>
                    <a:pt x="3810" y="0"/>
                  </a:lnTo>
                  <a:lnTo>
                    <a:pt x="1524" y="0"/>
                  </a:lnTo>
                  <a:lnTo>
                    <a:pt x="0" y="761"/>
                  </a:lnTo>
                  <a:lnTo>
                    <a:pt x="0" y="2285"/>
                  </a:lnTo>
                  <a:lnTo>
                    <a:pt x="0" y="27431"/>
                  </a:lnTo>
                  <a:lnTo>
                    <a:pt x="0" y="28955"/>
                  </a:lnTo>
                  <a:lnTo>
                    <a:pt x="1524" y="30479"/>
                  </a:lnTo>
                  <a:lnTo>
                    <a:pt x="3810" y="30479"/>
                  </a:lnTo>
                  <a:lnTo>
                    <a:pt x="23622" y="30479"/>
                  </a:lnTo>
                  <a:lnTo>
                    <a:pt x="25908" y="30479"/>
                  </a:lnTo>
                  <a:lnTo>
                    <a:pt x="28194" y="28955"/>
                  </a:lnTo>
                  <a:lnTo>
                    <a:pt x="28194" y="27431"/>
                  </a:lnTo>
                  <a:lnTo>
                    <a:pt x="28194" y="2285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34" name="object 23334"/>
            <p:cNvSpPr/>
            <p:nvPr/>
          </p:nvSpPr>
          <p:spPr>
            <a:xfrm>
              <a:off x="6236563" y="3994403"/>
              <a:ext cx="28575" cy="0"/>
            </a:xfrm>
            <a:custGeom>
              <a:avLst/>
              <a:gdLst/>
              <a:ahLst/>
              <a:cxnLst/>
              <a:rect l="l" t="t" r="r" b="b"/>
              <a:pathLst>
                <a:path w="28575">
                  <a:moveTo>
                    <a:pt x="0" y="0"/>
                  </a:moveTo>
                  <a:lnTo>
                    <a:pt x="28194" y="0"/>
                  </a:lnTo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35" name="object 23335"/>
            <p:cNvSpPr/>
            <p:nvPr/>
          </p:nvSpPr>
          <p:spPr>
            <a:xfrm>
              <a:off x="6236563" y="3968495"/>
              <a:ext cx="28575" cy="32384"/>
            </a:xfrm>
            <a:custGeom>
              <a:avLst/>
              <a:gdLst/>
              <a:ahLst/>
              <a:cxnLst/>
              <a:rect l="l" t="t" r="r" b="b"/>
              <a:pathLst>
                <a:path w="28575" h="32385">
                  <a:moveTo>
                    <a:pt x="28194" y="2285"/>
                  </a:moveTo>
                  <a:lnTo>
                    <a:pt x="28194" y="761"/>
                  </a:lnTo>
                  <a:lnTo>
                    <a:pt x="25908" y="0"/>
                  </a:lnTo>
                  <a:lnTo>
                    <a:pt x="23622" y="0"/>
                  </a:lnTo>
                  <a:lnTo>
                    <a:pt x="3810" y="0"/>
                  </a:lnTo>
                  <a:lnTo>
                    <a:pt x="1524" y="0"/>
                  </a:lnTo>
                  <a:lnTo>
                    <a:pt x="0" y="761"/>
                  </a:lnTo>
                  <a:lnTo>
                    <a:pt x="0" y="2285"/>
                  </a:lnTo>
                  <a:lnTo>
                    <a:pt x="0" y="28955"/>
                  </a:lnTo>
                  <a:lnTo>
                    <a:pt x="0" y="30479"/>
                  </a:lnTo>
                  <a:lnTo>
                    <a:pt x="1524" y="32003"/>
                  </a:lnTo>
                  <a:lnTo>
                    <a:pt x="3810" y="32003"/>
                  </a:lnTo>
                  <a:lnTo>
                    <a:pt x="23622" y="32003"/>
                  </a:lnTo>
                  <a:lnTo>
                    <a:pt x="25908" y="32003"/>
                  </a:lnTo>
                  <a:lnTo>
                    <a:pt x="28194" y="30479"/>
                  </a:lnTo>
                  <a:lnTo>
                    <a:pt x="28194" y="28955"/>
                  </a:lnTo>
                  <a:lnTo>
                    <a:pt x="28194" y="2285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36" name="object 23336"/>
            <p:cNvSpPr/>
            <p:nvPr/>
          </p:nvSpPr>
          <p:spPr>
            <a:xfrm>
              <a:off x="6106261" y="3966209"/>
              <a:ext cx="33020" cy="37465"/>
            </a:xfrm>
            <a:custGeom>
              <a:avLst/>
              <a:gdLst/>
              <a:ahLst/>
              <a:cxnLst/>
              <a:rect l="l" t="t" r="r" b="b"/>
              <a:pathLst>
                <a:path w="33020" h="37464">
                  <a:moveTo>
                    <a:pt x="32765" y="35813"/>
                  </a:moveTo>
                  <a:lnTo>
                    <a:pt x="32765" y="3809"/>
                  </a:lnTo>
                  <a:lnTo>
                    <a:pt x="32765" y="1523"/>
                  </a:lnTo>
                  <a:lnTo>
                    <a:pt x="30479" y="0"/>
                  </a:lnTo>
                  <a:lnTo>
                    <a:pt x="2285" y="0"/>
                  </a:lnTo>
                  <a:lnTo>
                    <a:pt x="0" y="1523"/>
                  </a:lnTo>
                  <a:lnTo>
                    <a:pt x="0" y="35813"/>
                  </a:lnTo>
                  <a:lnTo>
                    <a:pt x="2285" y="37337"/>
                  </a:lnTo>
                  <a:lnTo>
                    <a:pt x="30479" y="37337"/>
                  </a:lnTo>
                  <a:lnTo>
                    <a:pt x="32765" y="35813"/>
                  </a:lnTo>
                  <a:close/>
                </a:path>
              </a:pathLst>
            </a:custGeom>
            <a:solidFill>
              <a:srgbClr val="EEEE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37" name="object 23337"/>
            <p:cNvSpPr/>
            <p:nvPr/>
          </p:nvSpPr>
          <p:spPr>
            <a:xfrm>
              <a:off x="6107023" y="3966971"/>
              <a:ext cx="32384" cy="36830"/>
            </a:xfrm>
            <a:custGeom>
              <a:avLst/>
              <a:gdLst/>
              <a:ahLst/>
              <a:cxnLst/>
              <a:rect l="l" t="t" r="r" b="b"/>
              <a:pathLst>
                <a:path w="32385" h="36829">
                  <a:moveTo>
                    <a:pt x="32003" y="3048"/>
                  </a:moveTo>
                  <a:lnTo>
                    <a:pt x="32003" y="1524"/>
                  </a:lnTo>
                  <a:lnTo>
                    <a:pt x="29717" y="0"/>
                  </a:lnTo>
                  <a:lnTo>
                    <a:pt x="26669" y="0"/>
                  </a:lnTo>
                  <a:lnTo>
                    <a:pt x="4571" y="0"/>
                  </a:lnTo>
                  <a:lnTo>
                    <a:pt x="2285" y="0"/>
                  </a:lnTo>
                  <a:lnTo>
                    <a:pt x="0" y="1524"/>
                  </a:lnTo>
                  <a:lnTo>
                    <a:pt x="0" y="3048"/>
                  </a:lnTo>
                  <a:lnTo>
                    <a:pt x="0" y="32766"/>
                  </a:lnTo>
                  <a:lnTo>
                    <a:pt x="0" y="35052"/>
                  </a:lnTo>
                  <a:lnTo>
                    <a:pt x="2285" y="36576"/>
                  </a:lnTo>
                  <a:lnTo>
                    <a:pt x="4571" y="36576"/>
                  </a:lnTo>
                  <a:lnTo>
                    <a:pt x="26669" y="36576"/>
                  </a:lnTo>
                  <a:lnTo>
                    <a:pt x="29717" y="36576"/>
                  </a:lnTo>
                  <a:lnTo>
                    <a:pt x="32003" y="35052"/>
                  </a:lnTo>
                  <a:lnTo>
                    <a:pt x="32003" y="32766"/>
                  </a:lnTo>
                  <a:lnTo>
                    <a:pt x="32003" y="3048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38" name="object 23338"/>
            <p:cNvSpPr/>
            <p:nvPr/>
          </p:nvSpPr>
          <p:spPr>
            <a:xfrm>
              <a:off x="6107785" y="3969257"/>
              <a:ext cx="29209" cy="32384"/>
            </a:xfrm>
            <a:custGeom>
              <a:avLst/>
              <a:gdLst/>
              <a:ahLst/>
              <a:cxnLst/>
              <a:rect l="l" t="t" r="r" b="b"/>
              <a:pathLst>
                <a:path w="29210" h="32385">
                  <a:moveTo>
                    <a:pt x="28955" y="30480"/>
                  </a:moveTo>
                  <a:lnTo>
                    <a:pt x="28955" y="3048"/>
                  </a:lnTo>
                  <a:lnTo>
                    <a:pt x="28955" y="1524"/>
                  </a:lnTo>
                  <a:lnTo>
                    <a:pt x="26669" y="0"/>
                  </a:lnTo>
                  <a:lnTo>
                    <a:pt x="2285" y="0"/>
                  </a:lnTo>
                  <a:lnTo>
                    <a:pt x="0" y="1524"/>
                  </a:lnTo>
                  <a:lnTo>
                    <a:pt x="0" y="30480"/>
                  </a:lnTo>
                  <a:lnTo>
                    <a:pt x="2285" y="32004"/>
                  </a:lnTo>
                  <a:lnTo>
                    <a:pt x="26669" y="32004"/>
                  </a:lnTo>
                  <a:lnTo>
                    <a:pt x="28955" y="30480"/>
                  </a:lnTo>
                  <a:close/>
                </a:path>
              </a:pathLst>
            </a:custGeom>
            <a:solidFill>
              <a:srgbClr val="EEEE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39" name="object 23339"/>
            <p:cNvSpPr/>
            <p:nvPr/>
          </p:nvSpPr>
          <p:spPr>
            <a:xfrm>
              <a:off x="6108547" y="3970019"/>
              <a:ext cx="28575" cy="31750"/>
            </a:xfrm>
            <a:custGeom>
              <a:avLst/>
              <a:gdLst/>
              <a:ahLst/>
              <a:cxnLst/>
              <a:rect l="l" t="t" r="r" b="b"/>
              <a:pathLst>
                <a:path w="28575" h="31750">
                  <a:moveTo>
                    <a:pt x="28194" y="2285"/>
                  </a:moveTo>
                  <a:lnTo>
                    <a:pt x="28194" y="761"/>
                  </a:lnTo>
                  <a:lnTo>
                    <a:pt x="25908" y="0"/>
                  </a:lnTo>
                  <a:lnTo>
                    <a:pt x="23622" y="0"/>
                  </a:lnTo>
                  <a:lnTo>
                    <a:pt x="3810" y="0"/>
                  </a:lnTo>
                  <a:lnTo>
                    <a:pt x="1524" y="0"/>
                  </a:lnTo>
                  <a:lnTo>
                    <a:pt x="0" y="761"/>
                  </a:lnTo>
                  <a:lnTo>
                    <a:pt x="0" y="2285"/>
                  </a:lnTo>
                  <a:lnTo>
                    <a:pt x="0" y="28193"/>
                  </a:lnTo>
                  <a:lnTo>
                    <a:pt x="0" y="29717"/>
                  </a:lnTo>
                  <a:lnTo>
                    <a:pt x="1524" y="31241"/>
                  </a:lnTo>
                  <a:lnTo>
                    <a:pt x="3810" y="31241"/>
                  </a:lnTo>
                  <a:lnTo>
                    <a:pt x="23622" y="31241"/>
                  </a:lnTo>
                  <a:lnTo>
                    <a:pt x="25908" y="31241"/>
                  </a:lnTo>
                  <a:lnTo>
                    <a:pt x="28194" y="29717"/>
                  </a:lnTo>
                  <a:lnTo>
                    <a:pt x="28194" y="28193"/>
                  </a:lnTo>
                  <a:lnTo>
                    <a:pt x="28194" y="2285"/>
                  </a:lnTo>
                  <a:close/>
                </a:path>
              </a:pathLst>
            </a:custGeom>
            <a:ln w="6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40" name="object 23340"/>
            <p:cNvSpPr/>
            <p:nvPr/>
          </p:nvSpPr>
          <p:spPr>
            <a:xfrm>
              <a:off x="6107785" y="3970019"/>
              <a:ext cx="29209" cy="31750"/>
            </a:xfrm>
            <a:custGeom>
              <a:avLst/>
              <a:gdLst/>
              <a:ahLst/>
              <a:cxnLst/>
              <a:rect l="l" t="t" r="r" b="b"/>
              <a:pathLst>
                <a:path w="29210" h="31750">
                  <a:moveTo>
                    <a:pt x="28955" y="29718"/>
                  </a:moveTo>
                  <a:lnTo>
                    <a:pt x="28955" y="3048"/>
                  </a:lnTo>
                  <a:lnTo>
                    <a:pt x="28955" y="1524"/>
                  </a:lnTo>
                  <a:lnTo>
                    <a:pt x="26669" y="0"/>
                  </a:lnTo>
                  <a:lnTo>
                    <a:pt x="2285" y="0"/>
                  </a:lnTo>
                  <a:lnTo>
                    <a:pt x="0" y="1524"/>
                  </a:lnTo>
                  <a:lnTo>
                    <a:pt x="0" y="29718"/>
                  </a:lnTo>
                  <a:lnTo>
                    <a:pt x="2285" y="31242"/>
                  </a:lnTo>
                  <a:lnTo>
                    <a:pt x="26669" y="31242"/>
                  </a:lnTo>
                  <a:lnTo>
                    <a:pt x="28955" y="29718"/>
                  </a:lnTo>
                  <a:close/>
                </a:path>
              </a:pathLst>
            </a:custGeom>
            <a:solidFill>
              <a:srgbClr val="8C8C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41" name="object 23341"/>
            <p:cNvSpPr/>
            <p:nvPr/>
          </p:nvSpPr>
          <p:spPr>
            <a:xfrm>
              <a:off x="6108547" y="3970781"/>
              <a:ext cx="28575" cy="30480"/>
            </a:xfrm>
            <a:custGeom>
              <a:avLst/>
              <a:gdLst/>
              <a:ahLst/>
              <a:cxnLst/>
              <a:rect l="l" t="t" r="r" b="b"/>
              <a:pathLst>
                <a:path w="28575" h="30479">
                  <a:moveTo>
                    <a:pt x="28194" y="2285"/>
                  </a:moveTo>
                  <a:lnTo>
                    <a:pt x="28194" y="761"/>
                  </a:lnTo>
                  <a:lnTo>
                    <a:pt x="25908" y="0"/>
                  </a:lnTo>
                  <a:lnTo>
                    <a:pt x="23622" y="0"/>
                  </a:lnTo>
                  <a:lnTo>
                    <a:pt x="3810" y="0"/>
                  </a:lnTo>
                  <a:lnTo>
                    <a:pt x="1524" y="0"/>
                  </a:lnTo>
                  <a:lnTo>
                    <a:pt x="0" y="761"/>
                  </a:lnTo>
                  <a:lnTo>
                    <a:pt x="0" y="2285"/>
                  </a:lnTo>
                  <a:lnTo>
                    <a:pt x="0" y="27431"/>
                  </a:lnTo>
                  <a:lnTo>
                    <a:pt x="0" y="28955"/>
                  </a:lnTo>
                  <a:lnTo>
                    <a:pt x="1524" y="30479"/>
                  </a:lnTo>
                  <a:lnTo>
                    <a:pt x="3810" y="30479"/>
                  </a:lnTo>
                  <a:lnTo>
                    <a:pt x="23622" y="30479"/>
                  </a:lnTo>
                  <a:lnTo>
                    <a:pt x="25908" y="30479"/>
                  </a:lnTo>
                  <a:lnTo>
                    <a:pt x="28194" y="28955"/>
                  </a:lnTo>
                  <a:lnTo>
                    <a:pt x="28194" y="27431"/>
                  </a:lnTo>
                  <a:lnTo>
                    <a:pt x="28194" y="2285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42" name="object 23342"/>
            <p:cNvSpPr/>
            <p:nvPr/>
          </p:nvSpPr>
          <p:spPr>
            <a:xfrm>
              <a:off x="6108547" y="3994403"/>
              <a:ext cx="28575" cy="0"/>
            </a:xfrm>
            <a:custGeom>
              <a:avLst/>
              <a:gdLst/>
              <a:ahLst/>
              <a:cxnLst/>
              <a:rect l="l" t="t" r="r" b="b"/>
              <a:pathLst>
                <a:path w="28575">
                  <a:moveTo>
                    <a:pt x="0" y="0"/>
                  </a:moveTo>
                  <a:lnTo>
                    <a:pt x="28194" y="0"/>
                  </a:lnTo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43" name="object 23343"/>
            <p:cNvSpPr/>
            <p:nvPr/>
          </p:nvSpPr>
          <p:spPr>
            <a:xfrm>
              <a:off x="6108547" y="3968495"/>
              <a:ext cx="28575" cy="32384"/>
            </a:xfrm>
            <a:custGeom>
              <a:avLst/>
              <a:gdLst/>
              <a:ahLst/>
              <a:cxnLst/>
              <a:rect l="l" t="t" r="r" b="b"/>
              <a:pathLst>
                <a:path w="28575" h="32385">
                  <a:moveTo>
                    <a:pt x="28194" y="2285"/>
                  </a:moveTo>
                  <a:lnTo>
                    <a:pt x="28194" y="761"/>
                  </a:lnTo>
                  <a:lnTo>
                    <a:pt x="25908" y="0"/>
                  </a:lnTo>
                  <a:lnTo>
                    <a:pt x="23622" y="0"/>
                  </a:lnTo>
                  <a:lnTo>
                    <a:pt x="3810" y="0"/>
                  </a:lnTo>
                  <a:lnTo>
                    <a:pt x="1524" y="0"/>
                  </a:lnTo>
                  <a:lnTo>
                    <a:pt x="0" y="761"/>
                  </a:lnTo>
                  <a:lnTo>
                    <a:pt x="0" y="2285"/>
                  </a:lnTo>
                  <a:lnTo>
                    <a:pt x="0" y="28955"/>
                  </a:lnTo>
                  <a:lnTo>
                    <a:pt x="0" y="30479"/>
                  </a:lnTo>
                  <a:lnTo>
                    <a:pt x="1524" y="32003"/>
                  </a:lnTo>
                  <a:lnTo>
                    <a:pt x="3810" y="32003"/>
                  </a:lnTo>
                  <a:lnTo>
                    <a:pt x="23622" y="32003"/>
                  </a:lnTo>
                  <a:lnTo>
                    <a:pt x="25908" y="32003"/>
                  </a:lnTo>
                  <a:lnTo>
                    <a:pt x="28194" y="30479"/>
                  </a:lnTo>
                  <a:lnTo>
                    <a:pt x="28194" y="28955"/>
                  </a:lnTo>
                  <a:lnTo>
                    <a:pt x="28194" y="2285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44" name="object 23344"/>
            <p:cNvSpPr/>
            <p:nvPr/>
          </p:nvSpPr>
          <p:spPr>
            <a:xfrm>
              <a:off x="6074257" y="3966209"/>
              <a:ext cx="33020" cy="37465"/>
            </a:xfrm>
            <a:custGeom>
              <a:avLst/>
              <a:gdLst/>
              <a:ahLst/>
              <a:cxnLst/>
              <a:rect l="l" t="t" r="r" b="b"/>
              <a:pathLst>
                <a:path w="33020" h="37464">
                  <a:moveTo>
                    <a:pt x="32765" y="35813"/>
                  </a:moveTo>
                  <a:lnTo>
                    <a:pt x="32765" y="3809"/>
                  </a:lnTo>
                  <a:lnTo>
                    <a:pt x="32765" y="1523"/>
                  </a:lnTo>
                  <a:lnTo>
                    <a:pt x="30479" y="0"/>
                  </a:lnTo>
                  <a:lnTo>
                    <a:pt x="2285" y="0"/>
                  </a:lnTo>
                  <a:lnTo>
                    <a:pt x="0" y="1523"/>
                  </a:lnTo>
                  <a:lnTo>
                    <a:pt x="0" y="35813"/>
                  </a:lnTo>
                  <a:lnTo>
                    <a:pt x="2285" y="37337"/>
                  </a:lnTo>
                  <a:lnTo>
                    <a:pt x="30479" y="37337"/>
                  </a:lnTo>
                  <a:lnTo>
                    <a:pt x="32765" y="35813"/>
                  </a:lnTo>
                  <a:close/>
                </a:path>
              </a:pathLst>
            </a:custGeom>
            <a:solidFill>
              <a:srgbClr val="EEEE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45" name="object 23345"/>
            <p:cNvSpPr/>
            <p:nvPr/>
          </p:nvSpPr>
          <p:spPr>
            <a:xfrm>
              <a:off x="6075019" y="3966971"/>
              <a:ext cx="32384" cy="36830"/>
            </a:xfrm>
            <a:custGeom>
              <a:avLst/>
              <a:gdLst/>
              <a:ahLst/>
              <a:cxnLst/>
              <a:rect l="l" t="t" r="r" b="b"/>
              <a:pathLst>
                <a:path w="32385" h="36829">
                  <a:moveTo>
                    <a:pt x="32003" y="3048"/>
                  </a:moveTo>
                  <a:lnTo>
                    <a:pt x="32003" y="1524"/>
                  </a:lnTo>
                  <a:lnTo>
                    <a:pt x="29717" y="0"/>
                  </a:lnTo>
                  <a:lnTo>
                    <a:pt x="26669" y="0"/>
                  </a:lnTo>
                  <a:lnTo>
                    <a:pt x="4571" y="0"/>
                  </a:lnTo>
                  <a:lnTo>
                    <a:pt x="2285" y="0"/>
                  </a:lnTo>
                  <a:lnTo>
                    <a:pt x="0" y="1524"/>
                  </a:lnTo>
                  <a:lnTo>
                    <a:pt x="0" y="3048"/>
                  </a:lnTo>
                  <a:lnTo>
                    <a:pt x="0" y="32766"/>
                  </a:lnTo>
                  <a:lnTo>
                    <a:pt x="0" y="35052"/>
                  </a:lnTo>
                  <a:lnTo>
                    <a:pt x="2285" y="36576"/>
                  </a:lnTo>
                  <a:lnTo>
                    <a:pt x="4571" y="36576"/>
                  </a:lnTo>
                  <a:lnTo>
                    <a:pt x="26669" y="36576"/>
                  </a:lnTo>
                  <a:lnTo>
                    <a:pt x="29717" y="36576"/>
                  </a:lnTo>
                  <a:lnTo>
                    <a:pt x="32003" y="35052"/>
                  </a:lnTo>
                  <a:lnTo>
                    <a:pt x="32003" y="32766"/>
                  </a:lnTo>
                  <a:lnTo>
                    <a:pt x="32003" y="3048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46" name="object 23346"/>
            <p:cNvSpPr/>
            <p:nvPr/>
          </p:nvSpPr>
          <p:spPr>
            <a:xfrm>
              <a:off x="6075781" y="3969257"/>
              <a:ext cx="29209" cy="32384"/>
            </a:xfrm>
            <a:custGeom>
              <a:avLst/>
              <a:gdLst/>
              <a:ahLst/>
              <a:cxnLst/>
              <a:rect l="l" t="t" r="r" b="b"/>
              <a:pathLst>
                <a:path w="29210" h="32385">
                  <a:moveTo>
                    <a:pt x="28955" y="30480"/>
                  </a:moveTo>
                  <a:lnTo>
                    <a:pt x="28955" y="3048"/>
                  </a:lnTo>
                  <a:lnTo>
                    <a:pt x="28955" y="1524"/>
                  </a:lnTo>
                  <a:lnTo>
                    <a:pt x="26669" y="0"/>
                  </a:lnTo>
                  <a:lnTo>
                    <a:pt x="2285" y="0"/>
                  </a:lnTo>
                  <a:lnTo>
                    <a:pt x="0" y="1524"/>
                  </a:lnTo>
                  <a:lnTo>
                    <a:pt x="0" y="30480"/>
                  </a:lnTo>
                  <a:lnTo>
                    <a:pt x="2285" y="32004"/>
                  </a:lnTo>
                  <a:lnTo>
                    <a:pt x="26669" y="32004"/>
                  </a:lnTo>
                  <a:lnTo>
                    <a:pt x="28955" y="30480"/>
                  </a:lnTo>
                  <a:close/>
                </a:path>
              </a:pathLst>
            </a:custGeom>
            <a:solidFill>
              <a:srgbClr val="EEEE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47" name="object 23347"/>
            <p:cNvSpPr/>
            <p:nvPr/>
          </p:nvSpPr>
          <p:spPr>
            <a:xfrm>
              <a:off x="6076543" y="3970019"/>
              <a:ext cx="28575" cy="31750"/>
            </a:xfrm>
            <a:custGeom>
              <a:avLst/>
              <a:gdLst/>
              <a:ahLst/>
              <a:cxnLst/>
              <a:rect l="l" t="t" r="r" b="b"/>
              <a:pathLst>
                <a:path w="28575" h="31750">
                  <a:moveTo>
                    <a:pt x="28194" y="2285"/>
                  </a:moveTo>
                  <a:lnTo>
                    <a:pt x="28194" y="761"/>
                  </a:lnTo>
                  <a:lnTo>
                    <a:pt x="25908" y="0"/>
                  </a:lnTo>
                  <a:lnTo>
                    <a:pt x="23622" y="0"/>
                  </a:lnTo>
                  <a:lnTo>
                    <a:pt x="3810" y="0"/>
                  </a:lnTo>
                  <a:lnTo>
                    <a:pt x="1524" y="0"/>
                  </a:lnTo>
                  <a:lnTo>
                    <a:pt x="0" y="761"/>
                  </a:lnTo>
                  <a:lnTo>
                    <a:pt x="0" y="2285"/>
                  </a:lnTo>
                  <a:lnTo>
                    <a:pt x="0" y="28193"/>
                  </a:lnTo>
                  <a:lnTo>
                    <a:pt x="0" y="29717"/>
                  </a:lnTo>
                  <a:lnTo>
                    <a:pt x="1524" y="31241"/>
                  </a:lnTo>
                  <a:lnTo>
                    <a:pt x="3810" y="31241"/>
                  </a:lnTo>
                  <a:lnTo>
                    <a:pt x="23622" y="31241"/>
                  </a:lnTo>
                  <a:lnTo>
                    <a:pt x="25908" y="31241"/>
                  </a:lnTo>
                  <a:lnTo>
                    <a:pt x="28194" y="29717"/>
                  </a:lnTo>
                  <a:lnTo>
                    <a:pt x="28194" y="28193"/>
                  </a:lnTo>
                  <a:lnTo>
                    <a:pt x="28194" y="2285"/>
                  </a:lnTo>
                  <a:close/>
                </a:path>
              </a:pathLst>
            </a:custGeom>
            <a:ln w="6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48" name="object 23348"/>
            <p:cNvSpPr/>
            <p:nvPr/>
          </p:nvSpPr>
          <p:spPr>
            <a:xfrm>
              <a:off x="6075781" y="3970019"/>
              <a:ext cx="29209" cy="31750"/>
            </a:xfrm>
            <a:custGeom>
              <a:avLst/>
              <a:gdLst/>
              <a:ahLst/>
              <a:cxnLst/>
              <a:rect l="l" t="t" r="r" b="b"/>
              <a:pathLst>
                <a:path w="29210" h="31750">
                  <a:moveTo>
                    <a:pt x="28955" y="29718"/>
                  </a:moveTo>
                  <a:lnTo>
                    <a:pt x="28955" y="3048"/>
                  </a:lnTo>
                  <a:lnTo>
                    <a:pt x="28955" y="1524"/>
                  </a:lnTo>
                  <a:lnTo>
                    <a:pt x="26669" y="0"/>
                  </a:lnTo>
                  <a:lnTo>
                    <a:pt x="2285" y="0"/>
                  </a:lnTo>
                  <a:lnTo>
                    <a:pt x="0" y="1524"/>
                  </a:lnTo>
                  <a:lnTo>
                    <a:pt x="0" y="29718"/>
                  </a:lnTo>
                  <a:lnTo>
                    <a:pt x="2285" y="31242"/>
                  </a:lnTo>
                  <a:lnTo>
                    <a:pt x="26669" y="31242"/>
                  </a:lnTo>
                  <a:lnTo>
                    <a:pt x="28955" y="29718"/>
                  </a:lnTo>
                  <a:close/>
                </a:path>
              </a:pathLst>
            </a:custGeom>
            <a:solidFill>
              <a:srgbClr val="8C8C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49" name="object 23349"/>
            <p:cNvSpPr/>
            <p:nvPr/>
          </p:nvSpPr>
          <p:spPr>
            <a:xfrm>
              <a:off x="6076543" y="3970781"/>
              <a:ext cx="28575" cy="30480"/>
            </a:xfrm>
            <a:custGeom>
              <a:avLst/>
              <a:gdLst/>
              <a:ahLst/>
              <a:cxnLst/>
              <a:rect l="l" t="t" r="r" b="b"/>
              <a:pathLst>
                <a:path w="28575" h="30479">
                  <a:moveTo>
                    <a:pt x="28194" y="2285"/>
                  </a:moveTo>
                  <a:lnTo>
                    <a:pt x="28194" y="761"/>
                  </a:lnTo>
                  <a:lnTo>
                    <a:pt x="25908" y="0"/>
                  </a:lnTo>
                  <a:lnTo>
                    <a:pt x="23622" y="0"/>
                  </a:lnTo>
                  <a:lnTo>
                    <a:pt x="3810" y="0"/>
                  </a:lnTo>
                  <a:lnTo>
                    <a:pt x="1524" y="0"/>
                  </a:lnTo>
                  <a:lnTo>
                    <a:pt x="0" y="761"/>
                  </a:lnTo>
                  <a:lnTo>
                    <a:pt x="0" y="2285"/>
                  </a:lnTo>
                  <a:lnTo>
                    <a:pt x="0" y="27431"/>
                  </a:lnTo>
                  <a:lnTo>
                    <a:pt x="0" y="28955"/>
                  </a:lnTo>
                  <a:lnTo>
                    <a:pt x="1524" y="30479"/>
                  </a:lnTo>
                  <a:lnTo>
                    <a:pt x="3810" y="30479"/>
                  </a:lnTo>
                  <a:lnTo>
                    <a:pt x="23622" y="30479"/>
                  </a:lnTo>
                  <a:lnTo>
                    <a:pt x="25908" y="30479"/>
                  </a:lnTo>
                  <a:lnTo>
                    <a:pt x="28194" y="28955"/>
                  </a:lnTo>
                  <a:lnTo>
                    <a:pt x="28194" y="27431"/>
                  </a:lnTo>
                  <a:lnTo>
                    <a:pt x="28194" y="2285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50" name="object 23350"/>
            <p:cNvSpPr/>
            <p:nvPr/>
          </p:nvSpPr>
          <p:spPr>
            <a:xfrm>
              <a:off x="6076543" y="3994403"/>
              <a:ext cx="28575" cy="0"/>
            </a:xfrm>
            <a:custGeom>
              <a:avLst/>
              <a:gdLst/>
              <a:ahLst/>
              <a:cxnLst/>
              <a:rect l="l" t="t" r="r" b="b"/>
              <a:pathLst>
                <a:path w="28575">
                  <a:moveTo>
                    <a:pt x="0" y="0"/>
                  </a:moveTo>
                  <a:lnTo>
                    <a:pt x="28194" y="0"/>
                  </a:lnTo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51" name="object 23351"/>
            <p:cNvSpPr/>
            <p:nvPr/>
          </p:nvSpPr>
          <p:spPr>
            <a:xfrm>
              <a:off x="6076543" y="3968495"/>
              <a:ext cx="28575" cy="32384"/>
            </a:xfrm>
            <a:custGeom>
              <a:avLst/>
              <a:gdLst/>
              <a:ahLst/>
              <a:cxnLst/>
              <a:rect l="l" t="t" r="r" b="b"/>
              <a:pathLst>
                <a:path w="28575" h="32385">
                  <a:moveTo>
                    <a:pt x="28194" y="2285"/>
                  </a:moveTo>
                  <a:lnTo>
                    <a:pt x="28194" y="761"/>
                  </a:lnTo>
                  <a:lnTo>
                    <a:pt x="25908" y="0"/>
                  </a:lnTo>
                  <a:lnTo>
                    <a:pt x="23622" y="0"/>
                  </a:lnTo>
                  <a:lnTo>
                    <a:pt x="3810" y="0"/>
                  </a:lnTo>
                  <a:lnTo>
                    <a:pt x="1524" y="0"/>
                  </a:lnTo>
                  <a:lnTo>
                    <a:pt x="0" y="761"/>
                  </a:lnTo>
                  <a:lnTo>
                    <a:pt x="0" y="2285"/>
                  </a:lnTo>
                  <a:lnTo>
                    <a:pt x="0" y="28955"/>
                  </a:lnTo>
                  <a:lnTo>
                    <a:pt x="0" y="30479"/>
                  </a:lnTo>
                  <a:lnTo>
                    <a:pt x="1524" y="32003"/>
                  </a:lnTo>
                  <a:lnTo>
                    <a:pt x="3810" y="32003"/>
                  </a:lnTo>
                  <a:lnTo>
                    <a:pt x="23622" y="32003"/>
                  </a:lnTo>
                  <a:lnTo>
                    <a:pt x="25908" y="32003"/>
                  </a:lnTo>
                  <a:lnTo>
                    <a:pt x="28194" y="30479"/>
                  </a:lnTo>
                  <a:lnTo>
                    <a:pt x="28194" y="28955"/>
                  </a:lnTo>
                  <a:lnTo>
                    <a:pt x="28194" y="2285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52" name="object 23352"/>
            <p:cNvSpPr/>
            <p:nvPr/>
          </p:nvSpPr>
          <p:spPr>
            <a:xfrm>
              <a:off x="6042253" y="3966209"/>
              <a:ext cx="33020" cy="37465"/>
            </a:xfrm>
            <a:custGeom>
              <a:avLst/>
              <a:gdLst/>
              <a:ahLst/>
              <a:cxnLst/>
              <a:rect l="l" t="t" r="r" b="b"/>
              <a:pathLst>
                <a:path w="33020" h="37464">
                  <a:moveTo>
                    <a:pt x="32765" y="35813"/>
                  </a:moveTo>
                  <a:lnTo>
                    <a:pt x="32765" y="3809"/>
                  </a:lnTo>
                  <a:lnTo>
                    <a:pt x="32765" y="1523"/>
                  </a:lnTo>
                  <a:lnTo>
                    <a:pt x="30479" y="0"/>
                  </a:lnTo>
                  <a:lnTo>
                    <a:pt x="2285" y="0"/>
                  </a:lnTo>
                  <a:lnTo>
                    <a:pt x="0" y="1523"/>
                  </a:lnTo>
                  <a:lnTo>
                    <a:pt x="0" y="35813"/>
                  </a:lnTo>
                  <a:lnTo>
                    <a:pt x="2285" y="37337"/>
                  </a:lnTo>
                  <a:lnTo>
                    <a:pt x="30479" y="37337"/>
                  </a:lnTo>
                  <a:lnTo>
                    <a:pt x="32765" y="35813"/>
                  </a:lnTo>
                  <a:close/>
                </a:path>
              </a:pathLst>
            </a:custGeom>
            <a:solidFill>
              <a:srgbClr val="EEEE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53" name="object 23353"/>
            <p:cNvSpPr/>
            <p:nvPr/>
          </p:nvSpPr>
          <p:spPr>
            <a:xfrm>
              <a:off x="6043015" y="3966971"/>
              <a:ext cx="32384" cy="36830"/>
            </a:xfrm>
            <a:custGeom>
              <a:avLst/>
              <a:gdLst/>
              <a:ahLst/>
              <a:cxnLst/>
              <a:rect l="l" t="t" r="r" b="b"/>
              <a:pathLst>
                <a:path w="32385" h="36829">
                  <a:moveTo>
                    <a:pt x="32003" y="3048"/>
                  </a:moveTo>
                  <a:lnTo>
                    <a:pt x="32003" y="1524"/>
                  </a:lnTo>
                  <a:lnTo>
                    <a:pt x="29717" y="0"/>
                  </a:lnTo>
                  <a:lnTo>
                    <a:pt x="26669" y="0"/>
                  </a:lnTo>
                  <a:lnTo>
                    <a:pt x="4571" y="0"/>
                  </a:lnTo>
                  <a:lnTo>
                    <a:pt x="2285" y="0"/>
                  </a:lnTo>
                  <a:lnTo>
                    <a:pt x="0" y="1524"/>
                  </a:lnTo>
                  <a:lnTo>
                    <a:pt x="0" y="3048"/>
                  </a:lnTo>
                  <a:lnTo>
                    <a:pt x="0" y="32766"/>
                  </a:lnTo>
                  <a:lnTo>
                    <a:pt x="0" y="35052"/>
                  </a:lnTo>
                  <a:lnTo>
                    <a:pt x="2285" y="36576"/>
                  </a:lnTo>
                  <a:lnTo>
                    <a:pt x="4571" y="36576"/>
                  </a:lnTo>
                  <a:lnTo>
                    <a:pt x="26669" y="36576"/>
                  </a:lnTo>
                  <a:lnTo>
                    <a:pt x="29717" y="36576"/>
                  </a:lnTo>
                  <a:lnTo>
                    <a:pt x="32003" y="35052"/>
                  </a:lnTo>
                  <a:lnTo>
                    <a:pt x="32003" y="32766"/>
                  </a:lnTo>
                  <a:lnTo>
                    <a:pt x="32003" y="3048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54" name="object 23354"/>
            <p:cNvSpPr/>
            <p:nvPr/>
          </p:nvSpPr>
          <p:spPr>
            <a:xfrm>
              <a:off x="6044539" y="3969257"/>
              <a:ext cx="28575" cy="32384"/>
            </a:xfrm>
            <a:custGeom>
              <a:avLst/>
              <a:gdLst/>
              <a:ahLst/>
              <a:cxnLst/>
              <a:rect l="l" t="t" r="r" b="b"/>
              <a:pathLst>
                <a:path w="28575" h="32385">
                  <a:moveTo>
                    <a:pt x="28194" y="30480"/>
                  </a:moveTo>
                  <a:lnTo>
                    <a:pt x="28194" y="3048"/>
                  </a:lnTo>
                  <a:lnTo>
                    <a:pt x="28194" y="1524"/>
                  </a:lnTo>
                  <a:lnTo>
                    <a:pt x="25908" y="0"/>
                  </a:lnTo>
                  <a:lnTo>
                    <a:pt x="2286" y="0"/>
                  </a:lnTo>
                  <a:lnTo>
                    <a:pt x="0" y="1524"/>
                  </a:lnTo>
                  <a:lnTo>
                    <a:pt x="0" y="30480"/>
                  </a:lnTo>
                  <a:lnTo>
                    <a:pt x="2286" y="32004"/>
                  </a:lnTo>
                  <a:lnTo>
                    <a:pt x="25908" y="32004"/>
                  </a:lnTo>
                  <a:lnTo>
                    <a:pt x="28194" y="30480"/>
                  </a:lnTo>
                  <a:close/>
                </a:path>
              </a:pathLst>
            </a:custGeom>
            <a:solidFill>
              <a:srgbClr val="EEEE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55" name="object 23355"/>
            <p:cNvSpPr/>
            <p:nvPr/>
          </p:nvSpPr>
          <p:spPr>
            <a:xfrm>
              <a:off x="6045301" y="3970019"/>
              <a:ext cx="27940" cy="31750"/>
            </a:xfrm>
            <a:custGeom>
              <a:avLst/>
              <a:gdLst/>
              <a:ahLst/>
              <a:cxnLst/>
              <a:rect l="l" t="t" r="r" b="b"/>
              <a:pathLst>
                <a:path w="27939" h="31750">
                  <a:moveTo>
                    <a:pt x="27432" y="2285"/>
                  </a:moveTo>
                  <a:lnTo>
                    <a:pt x="27432" y="761"/>
                  </a:lnTo>
                  <a:lnTo>
                    <a:pt x="25146" y="0"/>
                  </a:lnTo>
                  <a:lnTo>
                    <a:pt x="22860" y="0"/>
                  </a:lnTo>
                  <a:lnTo>
                    <a:pt x="3810" y="0"/>
                  </a:lnTo>
                  <a:lnTo>
                    <a:pt x="1524" y="0"/>
                  </a:lnTo>
                  <a:lnTo>
                    <a:pt x="0" y="761"/>
                  </a:lnTo>
                  <a:lnTo>
                    <a:pt x="0" y="2285"/>
                  </a:lnTo>
                  <a:lnTo>
                    <a:pt x="0" y="28193"/>
                  </a:lnTo>
                  <a:lnTo>
                    <a:pt x="0" y="29717"/>
                  </a:lnTo>
                  <a:lnTo>
                    <a:pt x="1524" y="31241"/>
                  </a:lnTo>
                  <a:lnTo>
                    <a:pt x="3810" y="31241"/>
                  </a:lnTo>
                  <a:lnTo>
                    <a:pt x="22860" y="31241"/>
                  </a:lnTo>
                  <a:lnTo>
                    <a:pt x="25146" y="31241"/>
                  </a:lnTo>
                  <a:lnTo>
                    <a:pt x="27432" y="29717"/>
                  </a:lnTo>
                  <a:lnTo>
                    <a:pt x="27432" y="28193"/>
                  </a:lnTo>
                  <a:lnTo>
                    <a:pt x="27432" y="2285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56" name="object 23356"/>
            <p:cNvSpPr/>
            <p:nvPr/>
          </p:nvSpPr>
          <p:spPr>
            <a:xfrm>
              <a:off x="6044539" y="3970019"/>
              <a:ext cx="28575" cy="31750"/>
            </a:xfrm>
            <a:custGeom>
              <a:avLst/>
              <a:gdLst/>
              <a:ahLst/>
              <a:cxnLst/>
              <a:rect l="l" t="t" r="r" b="b"/>
              <a:pathLst>
                <a:path w="28575" h="31750">
                  <a:moveTo>
                    <a:pt x="28194" y="29718"/>
                  </a:moveTo>
                  <a:lnTo>
                    <a:pt x="28194" y="3048"/>
                  </a:lnTo>
                  <a:lnTo>
                    <a:pt x="28194" y="1524"/>
                  </a:lnTo>
                  <a:lnTo>
                    <a:pt x="25908" y="0"/>
                  </a:lnTo>
                  <a:lnTo>
                    <a:pt x="2286" y="0"/>
                  </a:lnTo>
                  <a:lnTo>
                    <a:pt x="0" y="1524"/>
                  </a:lnTo>
                  <a:lnTo>
                    <a:pt x="0" y="29718"/>
                  </a:lnTo>
                  <a:lnTo>
                    <a:pt x="2286" y="31242"/>
                  </a:lnTo>
                  <a:lnTo>
                    <a:pt x="25908" y="31242"/>
                  </a:lnTo>
                  <a:lnTo>
                    <a:pt x="28194" y="29718"/>
                  </a:lnTo>
                  <a:close/>
                </a:path>
              </a:pathLst>
            </a:custGeom>
            <a:solidFill>
              <a:srgbClr val="8C8C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57" name="object 23357"/>
            <p:cNvSpPr/>
            <p:nvPr/>
          </p:nvSpPr>
          <p:spPr>
            <a:xfrm>
              <a:off x="6045301" y="3970781"/>
              <a:ext cx="27940" cy="30480"/>
            </a:xfrm>
            <a:custGeom>
              <a:avLst/>
              <a:gdLst/>
              <a:ahLst/>
              <a:cxnLst/>
              <a:rect l="l" t="t" r="r" b="b"/>
              <a:pathLst>
                <a:path w="27939" h="30479">
                  <a:moveTo>
                    <a:pt x="27432" y="2285"/>
                  </a:moveTo>
                  <a:lnTo>
                    <a:pt x="27432" y="761"/>
                  </a:lnTo>
                  <a:lnTo>
                    <a:pt x="25146" y="0"/>
                  </a:lnTo>
                  <a:lnTo>
                    <a:pt x="22860" y="0"/>
                  </a:lnTo>
                  <a:lnTo>
                    <a:pt x="3810" y="0"/>
                  </a:lnTo>
                  <a:lnTo>
                    <a:pt x="1524" y="0"/>
                  </a:lnTo>
                  <a:lnTo>
                    <a:pt x="0" y="761"/>
                  </a:lnTo>
                  <a:lnTo>
                    <a:pt x="0" y="2285"/>
                  </a:lnTo>
                  <a:lnTo>
                    <a:pt x="0" y="27431"/>
                  </a:lnTo>
                  <a:lnTo>
                    <a:pt x="0" y="28955"/>
                  </a:lnTo>
                  <a:lnTo>
                    <a:pt x="1524" y="30479"/>
                  </a:lnTo>
                  <a:lnTo>
                    <a:pt x="3810" y="30479"/>
                  </a:lnTo>
                  <a:lnTo>
                    <a:pt x="22860" y="30479"/>
                  </a:lnTo>
                  <a:lnTo>
                    <a:pt x="25146" y="30479"/>
                  </a:lnTo>
                  <a:lnTo>
                    <a:pt x="27432" y="28955"/>
                  </a:lnTo>
                  <a:lnTo>
                    <a:pt x="27432" y="27431"/>
                  </a:lnTo>
                  <a:lnTo>
                    <a:pt x="27432" y="2285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58" name="object 23358"/>
            <p:cNvSpPr/>
            <p:nvPr/>
          </p:nvSpPr>
          <p:spPr>
            <a:xfrm>
              <a:off x="6045301" y="3994403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39">
                  <a:moveTo>
                    <a:pt x="0" y="0"/>
                  </a:moveTo>
                  <a:lnTo>
                    <a:pt x="27432" y="0"/>
                  </a:lnTo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59" name="object 23359"/>
            <p:cNvSpPr/>
            <p:nvPr/>
          </p:nvSpPr>
          <p:spPr>
            <a:xfrm>
              <a:off x="6045301" y="3968495"/>
              <a:ext cx="27940" cy="32384"/>
            </a:xfrm>
            <a:custGeom>
              <a:avLst/>
              <a:gdLst/>
              <a:ahLst/>
              <a:cxnLst/>
              <a:rect l="l" t="t" r="r" b="b"/>
              <a:pathLst>
                <a:path w="27939" h="32385">
                  <a:moveTo>
                    <a:pt x="27432" y="2285"/>
                  </a:moveTo>
                  <a:lnTo>
                    <a:pt x="27432" y="761"/>
                  </a:lnTo>
                  <a:lnTo>
                    <a:pt x="25146" y="0"/>
                  </a:lnTo>
                  <a:lnTo>
                    <a:pt x="22860" y="0"/>
                  </a:lnTo>
                  <a:lnTo>
                    <a:pt x="3810" y="0"/>
                  </a:lnTo>
                  <a:lnTo>
                    <a:pt x="1524" y="0"/>
                  </a:lnTo>
                  <a:lnTo>
                    <a:pt x="0" y="761"/>
                  </a:lnTo>
                  <a:lnTo>
                    <a:pt x="0" y="2285"/>
                  </a:lnTo>
                  <a:lnTo>
                    <a:pt x="0" y="28955"/>
                  </a:lnTo>
                  <a:lnTo>
                    <a:pt x="0" y="30479"/>
                  </a:lnTo>
                  <a:lnTo>
                    <a:pt x="1524" y="32003"/>
                  </a:lnTo>
                  <a:lnTo>
                    <a:pt x="3810" y="32003"/>
                  </a:lnTo>
                  <a:lnTo>
                    <a:pt x="22860" y="32003"/>
                  </a:lnTo>
                  <a:lnTo>
                    <a:pt x="25146" y="32003"/>
                  </a:lnTo>
                  <a:lnTo>
                    <a:pt x="27432" y="30479"/>
                  </a:lnTo>
                  <a:lnTo>
                    <a:pt x="27432" y="28955"/>
                  </a:lnTo>
                  <a:lnTo>
                    <a:pt x="27432" y="2285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60" name="object 23360"/>
            <p:cNvSpPr/>
            <p:nvPr/>
          </p:nvSpPr>
          <p:spPr>
            <a:xfrm>
              <a:off x="6464401" y="3966209"/>
              <a:ext cx="33020" cy="37465"/>
            </a:xfrm>
            <a:custGeom>
              <a:avLst/>
              <a:gdLst/>
              <a:ahLst/>
              <a:cxnLst/>
              <a:rect l="l" t="t" r="r" b="b"/>
              <a:pathLst>
                <a:path w="33020" h="37464">
                  <a:moveTo>
                    <a:pt x="32765" y="35813"/>
                  </a:moveTo>
                  <a:lnTo>
                    <a:pt x="32765" y="3809"/>
                  </a:lnTo>
                  <a:lnTo>
                    <a:pt x="32765" y="1523"/>
                  </a:lnTo>
                  <a:lnTo>
                    <a:pt x="30479" y="0"/>
                  </a:lnTo>
                  <a:lnTo>
                    <a:pt x="2285" y="0"/>
                  </a:lnTo>
                  <a:lnTo>
                    <a:pt x="0" y="1523"/>
                  </a:lnTo>
                  <a:lnTo>
                    <a:pt x="0" y="35813"/>
                  </a:lnTo>
                  <a:lnTo>
                    <a:pt x="2285" y="37337"/>
                  </a:lnTo>
                  <a:lnTo>
                    <a:pt x="30479" y="37337"/>
                  </a:lnTo>
                  <a:lnTo>
                    <a:pt x="32765" y="35813"/>
                  </a:lnTo>
                  <a:close/>
                </a:path>
              </a:pathLst>
            </a:custGeom>
            <a:solidFill>
              <a:srgbClr val="EEEE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61" name="object 23361"/>
            <p:cNvSpPr/>
            <p:nvPr/>
          </p:nvSpPr>
          <p:spPr>
            <a:xfrm>
              <a:off x="6465163" y="3966971"/>
              <a:ext cx="32384" cy="36830"/>
            </a:xfrm>
            <a:custGeom>
              <a:avLst/>
              <a:gdLst/>
              <a:ahLst/>
              <a:cxnLst/>
              <a:rect l="l" t="t" r="r" b="b"/>
              <a:pathLst>
                <a:path w="32385" h="36829">
                  <a:moveTo>
                    <a:pt x="32003" y="3048"/>
                  </a:moveTo>
                  <a:lnTo>
                    <a:pt x="32003" y="1524"/>
                  </a:lnTo>
                  <a:lnTo>
                    <a:pt x="29717" y="0"/>
                  </a:lnTo>
                  <a:lnTo>
                    <a:pt x="26669" y="0"/>
                  </a:lnTo>
                  <a:lnTo>
                    <a:pt x="4571" y="0"/>
                  </a:lnTo>
                  <a:lnTo>
                    <a:pt x="2285" y="0"/>
                  </a:lnTo>
                  <a:lnTo>
                    <a:pt x="0" y="1524"/>
                  </a:lnTo>
                  <a:lnTo>
                    <a:pt x="0" y="3048"/>
                  </a:lnTo>
                  <a:lnTo>
                    <a:pt x="0" y="32766"/>
                  </a:lnTo>
                  <a:lnTo>
                    <a:pt x="0" y="35052"/>
                  </a:lnTo>
                  <a:lnTo>
                    <a:pt x="2285" y="36576"/>
                  </a:lnTo>
                  <a:lnTo>
                    <a:pt x="4571" y="36576"/>
                  </a:lnTo>
                  <a:lnTo>
                    <a:pt x="26669" y="36576"/>
                  </a:lnTo>
                  <a:lnTo>
                    <a:pt x="29717" y="36576"/>
                  </a:lnTo>
                  <a:lnTo>
                    <a:pt x="32003" y="35052"/>
                  </a:lnTo>
                  <a:lnTo>
                    <a:pt x="32003" y="32766"/>
                  </a:lnTo>
                  <a:lnTo>
                    <a:pt x="32003" y="3048"/>
                  </a:lnTo>
                  <a:close/>
                </a:path>
              </a:pathLst>
            </a:custGeom>
            <a:ln w="6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62" name="object 23362"/>
            <p:cNvSpPr/>
            <p:nvPr/>
          </p:nvSpPr>
          <p:spPr>
            <a:xfrm>
              <a:off x="6465925" y="3969257"/>
              <a:ext cx="29209" cy="32384"/>
            </a:xfrm>
            <a:custGeom>
              <a:avLst/>
              <a:gdLst/>
              <a:ahLst/>
              <a:cxnLst/>
              <a:rect l="l" t="t" r="r" b="b"/>
              <a:pathLst>
                <a:path w="29210" h="32385">
                  <a:moveTo>
                    <a:pt x="28955" y="30480"/>
                  </a:moveTo>
                  <a:lnTo>
                    <a:pt x="28955" y="3048"/>
                  </a:lnTo>
                  <a:lnTo>
                    <a:pt x="28955" y="1524"/>
                  </a:lnTo>
                  <a:lnTo>
                    <a:pt x="26669" y="0"/>
                  </a:lnTo>
                  <a:lnTo>
                    <a:pt x="2285" y="0"/>
                  </a:lnTo>
                  <a:lnTo>
                    <a:pt x="0" y="1524"/>
                  </a:lnTo>
                  <a:lnTo>
                    <a:pt x="0" y="30480"/>
                  </a:lnTo>
                  <a:lnTo>
                    <a:pt x="2285" y="32004"/>
                  </a:lnTo>
                  <a:lnTo>
                    <a:pt x="26669" y="32004"/>
                  </a:lnTo>
                  <a:lnTo>
                    <a:pt x="28955" y="30480"/>
                  </a:lnTo>
                  <a:close/>
                </a:path>
              </a:pathLst>
            </a:custGeom>
            <a:solidFill>
              <a:srgbClr val="EEEE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63" name="object 23363"/>
            <p:cNvSpPr/>
            <p:nvPr/>
          </p:nvSpPr>
          <p:spPr>
            <a:xfrm>
              <a:off x="6466687" y="3970019"/>
              <a:ext cx="28575" cy="31750"/>
            </a:xfrm>
            <a:custGeom>
              <a:avLst/>
              <a:gdLst/>
              <a:ahLst/>
              <a:cxnLst/>
              <a:rect l="l" t="t" r="r" b="b"/>
              <a:pathLst>
                <a:path w="28575" h="31750">
                  <a:moveTo>
                    <a:pt x="28194" y="2285"/>
                  </a:moveTo>
                  <a:lnTo>
                    <a:pt x="28194" y="761"/>
                  </a:lnTo>
                  <a:lnTo>
                    <a:pt x="25908" y="0"/>
                  </a:lnTo>
                  <a:lnTo>
                    <a:pt x="23622" y="0"/>
                  </a:lnTo>
                  <a:lnTo>
                    <a:pt x="3810" y="0"/>
                  </a:lnTo>
                  <a:lnTo>
                    <a:pt x="1524" y="0"/>
                  </a:lnTo>
                  <a:lnTo>
                    <a:pt x="0" y="761"/>
                  </a:lnTo>
                  <a:lnTo>
                    <a:pt x="0" y="2285"/>
                  </a:lnTo>
                  <a:lnTo>
                    <a:pt x="0" y="28193"/>
                  </a:lnTo>
                  <a:lnTo>
                    <a:pt x="0" y="29717"/>
                  </a:lnTo>
                  <a:lnTo>
                    <a:pt x="1524" y="31241"/>
                  </a:lnTo>
                  <a:lnTo>
                    <a:pt x="3810" y="31241"/>
                  </a:lnTo>
                  <a:lnTo>
                    <a:pt x="23622" y="31241"/>
                  </a:lnTo>
                  <a:lnTo>
                    <a:pt x="25908" y="31241"/>
                  </a:lnTo>
                  <a:lnTo>
                    <a:pt x="28194" y="29717"/>
                  </a:lnTo>
                  <a:lnTo>
                    <a:pt x="28194" y="28193"/>
                  </a:lnTo>
                  <a:lnTo>
                    <a:pt x="28194" y="2285"/>
                  </a:lnTo>
                  <a:close/>
                </a:path>
              </a:pathLst>
            </a:custGeom>
            <a:ln w="6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64" name="object 23364"/>
            <p:cNvSpPr/>
            <p:nvPr/>
          </p:nvSpPr>
          <p:spPr>
            <a:xfrm>
              <a:off x="6465925" y="3970019"/>
              <a:ext cx="29209" cy="31750"/>
            </a:xfrm>
            <a:custGeom>
              <a:avLst/>
              <a:gdLst/>
              <a:ahLst/>
              <a:cxnLst/>
              <a:rect l="l" t="t" r="r" b="b"/>
              <a:pathLst>
                <a:path w="29210" h="31750">
                  <a:moveTo>
                    <a:pt x="28955" y="29718"/>
                  </a:moveTo>
                  <a:lnTo>
                    <a:pt x="28955" y="3048"/>
                  </a:lnTo>
                  <a:lnTo>
                    <a:pt x="28955" y="1524"/>
                  </a:lnTo>
                  <a:lnTo>
                    <a:pt x="26669" y="0"/>
                  </a:lnTo>
                  <a:lnTo>
                    <a:pt x="2285" y="0"/>
                  </a:lnTo>
                  <a:lnTo>
                    <a:pt x="0" y="1524"/>
                  </a:lnTo>
                  <a:lnTo>
                    <a:pt x="0" y="29718"/>
                  </a:lnTo>
                  <a:lnTo>
                    <a:pt x="2285" y="31242"/>
                  </a:lnTo>
                  <a:lnTo>
                    <a:pt x="26669" y="31242"/>
                  </a:lnTo>
                  <a:lnTo>
                    <a:pt x="28955" y="29718"/>
                  </a:lnTo>
                  <a:close/>
                </a:path>
              </a:pathLst>
            </a:custGeom>
            <a:solidFill>
              <a:srgbClr val="8C8C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65" name="object 23365"/>
            <p:cNvSpPr/>
            <p:nvPr/>
          </p:nvSpPr>
          <p:spPr>
            <a:xfrm>
              <a:off x="6466687" y="3970781"/>
              <a:ext cx="28575" cy="30480"/>
            </a:xfrm>
            <a:custGeom>
              <a:avLst/>
              <a:gdLst/>
              <a:ahLst/>
              <a:cxnLst/>
              <a:rect l="l" t="t" r="r" b="b"/>
              <a:pathLst>
                <a:path w="28575" h="30479">
                  <a:moveTo>
                    <a:pt x="28194" y="2285"/>
                  </a:moveTo>
                  <a:lnTo>
                    <a:pt x="28194" y="761"/>
                  </a:lnTo>
                  <a:lnTo>
                    <a:pt x="25908" y="0"/>
                  </a:lnTo>
                  <a:lnTo>
                    <a:pt x="23622" y="0"/>
                  </a:lnTo>
                  <a:lnTo>
                    <a:pt x="3810" y="0"/>
                  </a:lnTo>
                  <a:lnTo>
                    <a:pt x="1524" y="0"/>
                  </a:lnTo>
                  <a:lnTo>
                    <a:pt x="0" y="761"/>
                  </a:lnTo>
                  <a:lnTo>
                    <a:pt x="0" y="2285"/>
                  </a:lnTo>
                  <a:lnTo>
                    <a:pt x="0" y="27431"/>
                  </a:lnTo>
                  <a:lnTo>
                    <a:pt x="0" y="28955"/>
                  </a:lnTo>
                  <a:lnTo>
                    <a:pt x="1524" y="30479"/>
                  </a:lnTo>
                  <a:lnTo>
                    <a:pt x="3810" y="30479"/>
                  </a:lnTo>
                  <a:lnTo>
                    <a:pt x="23622" y="30479"/>
                  </a:lnTo>
                  <a:lnTo>
                    <a:pt x="25908" y="30479"/>
                  </a:lnTo>
                  <a:lnTo>
                    <a:pt x="28194" y="28955"/>
                  </a:lnTo>
                  <a:lnTo>
                    <a:pt x="28194" y="27431"/>
                  </a:lnTo>
                  <a:lnTo>
                    <a:pt x="28194" y="2285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66" name="object 23366"/>
            <p:cNvSpPr/>
            <p:nvPr/>
          </p:nvSpPr>
          <p:spPr>
            <a:xfrm>
              <a:off x="6466687" y="3994403"/>
              <a:ext cx="28575" cy="0"/>
            </a:xfrm>
            <a:custGeom>
              <a:avLst/>
              <a:gdLst/>
              <a:ahLst/>
              <a:cxnLst/>
              <a:rect l="l" t="t" r="r" b="b"/>
              <a:pathLst>
                <a:path w="28575">
                  <a:moveTo>
                    <a:pt x="0" y="0"/>
                  </a:moveTo>
                  <a:lnTo>
                    <a:pt x="28194" y="0"/>
                  </a:lnTo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67" name="object 23367"/>
            <p:cNvSpPr/>
            <p:nvPr/>
          </p:nvSpPr>
          <p:spPr>
            <a:xfrm>
              <a:off x="6466687" y="3968495"/>
              <a:ext cx="28575" cy="32384"/>
            </a:xfrm>
            <a:custGeom>
              <a:avLst/>
              <a:gdLst/>
              <a:ahLst/>
              <a:cxnLst/>
              <a:rect l="l" t="t" r="r" b="b"/>
              <a:pathLst>
                <a:path w="28575" h="32385">
                  <a:moveTo>
                    <a:pt x="28194" y="2285"/>
                  </a:moveTo>
                  <a:lnTo>
                    <a:pt x="28194" y="761"/>
                  </a:lnTo>
                  <a:lnTo>
                    <a:pt x="25908" y="0"/>
                  </a:lnTo>
                  <a:lnTo>
                    <a:pt x="23622" y="0"/>
                  </a:lnTo>
                  <a:lnTo>
                    <a:pt x="3810" y="0"/>
                  </a:lnTo>
                  <a:lnTo>
                    <a:pt x="1524" y="0"/>
                  </a:lnTo>
                  <a:lnTo>
                    <a:pt x="0" y="761"/>
                  </a:lnTo>
                  <a:lnTo>
                    <a:pt x="0" y="2285"/>
                  </a:lnTo>
                  <a:lnTo>
                    <a:pt x="0" y="28955"/>
                  </a:lnTo>
                  <a:lnTo>
                    <a:pt x="0" y="30479"/>
                  </a:lnTo>
                  <a:lnTo>
                    <a:pt x="1524" y="32003"/>
                  </a:lnTo>
                  <a:lnTo>
                    <a:pt x="3810" y="32003"/>
                  </a:lnTo>
                  <a:lnTo>
                    <a:pt x="23622" y="32003"/>
                  </a:lnTo>
                  <a:lnTo>
                    <a:pt x="25908" y="32003"/>
                  </a:lnTo>
                  <a:lnTo>
                    <a:pt x="28194" y="30479"/>
                  </a:lnTo>
                  <a:lnTo>
                    <a:pt x="28194" y="28955"/>
                  </a:lnTo>
                  <a:lnTo>
                    <a:pt x="28194" y="2285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68" name="object 23368"/>
            <p:cNvSpPr/>
            <p:nvPr/>
          </p:nvSpPr>
          <p:spPr>
            <a:xfrm>
              <a:off x="6496405" y="3966209"/>
              <a:ext cx="33020" cy="37465"/>
            </a:xfrm>
            <a:custGeom>
              <a:avLst/>
              <a:gdLst/>
              <a:ahLst/>
              <a:cxnLst/>
              <a:rect l="l" t="t" r="r" b="b"/>
              <a:pathLst>
                <a:path w="33020" h="37464">
                  <a:moveTo>
                    <a:pt x="32765" y="35813"/>
                  </a:moveTo>
                  <a:lnTo>
                    <a:pt x="32765" y="3809"/>
                  </a:lnTo>
                  <a:lnTo>
                    <a:pt x="32765" y="1523"/>
                  </a:lnTo>
                  <a:lnTo>
                    <a:pt x="30479" y="0"/>
                  </a:lnTo>
                  <a:lnTo>
                    <a:pt x="2285" y="0"/>
                  </a:lnTo>
                  <a:lnTo>
                    <a:pt x="0" y="1523"/>
                  </a:lnTo>
                  <a:lnTo>
                    <a:pt x="0" y="35813"/>
                  </a:lnTo>
                  <a:lnTo>
                    <a:pt x="2285" y="37337"/>
                  </a:lnTo>
                  <a:lnTo>
                    <a:pt x="30479" y="37337"/>
                  </a:lnTo>
                  <a:lnTo>
                    <a:pt x="32765" y="35813"/>
                  </a:lnTo>
                  <a:close/>
                </a:path>
              </a:pathLst>
            </a:custGeom>
            <a:solidFill>
              <a:srgbClr val="EEEE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69" name="object 23369"/>
            <p:cNvSpPr/>
            <p:nvPr/>
          </p:nvSpPr>
          <p:spPr>
            <a:xfrm>
              <a:off x="6497167" y="3966971"/>
              <a:ext cx="32384" cy="36830"/>
            </a:xfrm>
            <a:custGeom>
              <a:avLst/>
              <a:gdLst/>
              <a:ahLst/>
              <a:cxnLst/>
              <a:rect l="l" t="t" r="r" b="b"/>
              <a:pathLst>
                <a:path w="32384" h="36829">
                  <a:moveTo>
                    <a:pt x="32003" y="3048"/>
                  </a:moveTo>
                  <a:lnTo>
                    <a:pt x="32003" y="1524"/>
                  </a:lnTo>
                  <a:lnTo>
                    <a:pt x="29717" y="0"/>
                  </a:lnTo>
                  <a:lnTo>
                    <a:pt x="26669" y="0"/>
                  </a:lnTo>
                  <a:lnTo>
                    <a:pt x="4571" y="0"/>
                  </a:lnTo>
                  <a:lnTo>
                    <a:pt x="2285" y="0"/>
                  </a:lnTo>
                  <a:lnTo>
                    <a:pt x="0" y="1524"/>
                  </a:lnTo>
                  <a:lnTo>
                    <a:pt x="0" y="3048"/>
                  </a:lnTo>
                  <a:lnTo>
                    <a:pt x="0" y="32766"/>
                  </a:lnTo>
                  <a:lnTo>
                    <a:pt x="0" y="35052"/>
                  </a:lnTo>
                  <a:lnTo>
                    <a:pt x="2285" y="36576"/>
                  </a:lnTo>
                  <a:lnTo>
                    <a:pt x="4571" y="36576"/>
                  </a:lnTo>
                  <a:lnTo>
                    <a:pt x="26669" y="36576"/>
                  </a:lnTo>
                  <a:lnTo>
                    <a:pt x="29717" y="36576"/>
                  </a:lnTo>
                  <a:lnTo>
                    <a:pt x="32003" y="35052"/>
                  </a:lnTo>
                  <a:lnTo>
                    <a:pt x="32003" y="32766"/>
                  </a:lnTo>
                  <a:lnTo>
                    <a:pt x="32003" y="3048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70" name="object 23370"/>
            <p:cNvSpPr/>
            <p:nvPr/>
          </p:nvSpPr>
          <p:spPr>
            <a:xfrm>
              <a:off x="6497929" y="3969257"/>
              <a:ext cx="29209" cy="32384"/>
            </a:xfrm>
            <a:custGeom>
              <a:avLst/>
              <a:gdLst/>
              <a:ahLst/>
              <a:cxnLst/>
              <a:rect l="l" t="t" r="r" b="b"/>
              <a:pathLst>
                <a:path w="29209" h="32385">
                  <a:moveTo>
                    <a:pt x="28955" y="30480"/>
                  </a:moveTo>
                  <a:lnTo>
                    <a:pt x="28955" y="3048"/>
                  </a:lnTo>
                  <a:lnTo>
                    <a:pt x="28955" y="1524"/>
                  </a:lnTo>
                  <a:lnTo>
                    <a:pt x="26669" y="0"/>
                  </a:lnTo>
                  <a:lnTo>
                    <a:pt x="2285" y="0"/>
                  </a:lnTo>
                  <a:lnTo>
                    <a:pt x="0" y="1524"/>
                  </a:lnTo>
                  <a:lnTo>
                    <a:pt x="0" y="30480"/>
                  </a:lnTo>
                  <a:lnTo>
                    <a:pt x="2285" y="32004"/>
                  </a:lnTo>
                  <a:lnTo>
                    <a:pt x="26669" y="32004"/>
                  </a:lnTo>
                  <a:lnTo>
                    <a:pt x="28955" y="30480"/>
                  </a:lnTo>
                  <a:close/>
                </a:path>
              </a:pathLst>
            </a:custGeom>
            <a:solidFill>
              <a:srgbClr val="EEEE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71" name="object 23371"/>
            <p:cNvSpPr/>
            <p:nvPr/>
          </p:nvSpPr>
          <p:spPr>
            <a:xfrm>
              <a:off x="6498691" y="3970019"/>
              <a:ext cx="28575" cy="31750"/>
            </a:xfrm>
            <a:custGeom>
              <a:avLst/>
              <a:gdLst/>
              <a:ahLst/>
              <a:cxnLst/>
              <a:rect l="l" t="t" r="r" b="b"/>
              <a:pathLst>
                <a:path w="28575" h="31750">
                  <a:moveTo>
                    <a:pt x="28194" y="2285"/>
                  </a:moveTo>
                  <a:lnTo>
                    <a:pt x="28194" y="761"/>
                  </a:lnTo>
                  <a:lnTo>
                    <a:pt x="25908" y="0"/>
                  </a:lnTo>
                  <a:lnTo>
                    <a:pt x="23622" y="0"/>
                  </a:lnTo>
                  <a:lnTo>
                    <a:pt x="3810" y="0"/>
                  </a:lnTo>
                  <a:lnTo>
                    <a:pt x="1524" y="0"/>
                  </a:lnTo>
                  <a:lnTo>
                    <a:pt x="0" y="761"/>
                  </a:lnTo>
                  <a:lnTo>
                    <a:pt x="0" y="2285"/>
                  </a:lnTo>
                  <a:lnTo>
                    <a:pt x="0" y="28193"/>
                  </a:lnTo>
                  <a:lnTo>
                    <a:pt x="0" y="29717"/>
                  </a:lnTo>
                  <a:lnTo>
                    <a:pt x="1524" y="31241"/>
                  </a:lnTo>
                  <a:lnTo>
                    <a:pt x="3810" y="31241"/>
                  </a:lnTo>
                  <a:lnTo>
                    <a:pt x="23622" y="31241"/>
                  </a:lnTo>
                  <a:lnTo>
                    <a:pt x="25908" y="31241"/>
                  </a:lnTo>
                  <a:lnTo>
                    <a:pt x="28194" y="29717"/>
                  </a:lnTo>
                  <a:lnTo>
                    <a:pt x="28194" y="28193"/>
                  </a:lnTo>
                  <a:lnTo>
                    <a:pt x="28194" y="2285"/>
                  </a:lnTo>
                  <a:close/>
                </a:path>
              </a:pathLst>
            </a:custGeom>
            <a:ln w="6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72" name="object 23372"/>
            <p:cNvSpPr/>
            <p:nvPr/>
          </p:nvSpPr>
          <p:spPr>
            <a:xfrm>
              <a:off x="6497929" y="3970019"/>
              <a:ext cx="29209" cy="31750"/>
            </a:xfrm>
            <a:custGeom>
              <a:avLst/>
              <a:gdLst/>
              <a:ahLst/>
              <a:cxnLst/>
              <a:rect l="l" t="t" r="r" b="b"/>
              <a:pathLst>
                <a:path w="29209" h="31750">
                  <a:moveTo>
                    <a:pt x="28955" y="29718"/>
                  </a:moveTo>
                  <a:lnTo>
                    <a:pt x="28955" y="3048"/>
                  </a:lnTo>
                  <a:lnTo>
                    <a:pt x="28955" y="1524"/>
                  </a:lnTo>
                  <a:lnTo>
                    <a:pt x="26669" y="0"/>
                  </a:lnTo>
                  <a:lnTo>
                    <a:pt x="2285" y="0"/>
                  </a:lnTo>
                  <a:lnTo>
                    <a:pt x="0" y="1524"/>
                  </a:lnTo>
                  <a:lnTo>
                    <a:pt x="0" y="29718"/>
                  </a:lnTo>
                  <a:lnTo>
                    <a:pt x="2285" y="31242"/>
                  </a:lnTo>
                  <a:lnTo>
                    <a:pt x="26669" y="31242"/>
                  </a:lnTo>
                  <a:lnTo>
                    <a:pt x="28955" y="29718"/>
                  </a:lnTo>
                  <a:close/>
                </a:path>
              </a:pathLst>
            </a:custGeom>
            <a:solidFill>
              <a:srgbClr val="8C8C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73" name="object 23373"/>
            <p:cNvSpPr/>
            <p:nvPr/>
          </p:nvSpPr>
          <p:spPr>
            <a:xfrm>
              <a:off x="6498691" y="3970781"/>
              <a:ext cx="28575" cy="30480"/>
            </a:xfrm>
            <a:custGeom>
              <a:avLst/>
              <a:gdLst/>
              <a:ahLst/>
              <a:cxnLst/>
              <a:rect l="l" t="t" r="r" b="b"/>
              <a:pathLst>
                <a:path w="28575" h="30479">
                  <a:moveTo>
                    <a:pt x="28194" y="2285"/>
                  </a:moveTo>
                  <a:lnTo>
                    <a:pt x="28194" y="761"/>
                  </a:lnTo>
                  <a:lnTo>
                    <a:pt x="25908" y="0"/>
                  </a:lnTo>
                  <a:lnTo>
                    <a:pt x="23622" y="0"/>
                  </a:lnTo>
                  <a:lnTo>
                    <a:pt x="3810" y="0"/>
                  </a:lnTo>
                  <a:lnTo>
                    <a:pt x="1524" y="0"/>
                  </a:lnTo>
                  <a:lnTo>
                    <a:pt x="0" y="761"/>
                  </a:lnTo>
                  <a:lnTo>
                    <a:pt x="0" y="2285"/>
                  </a:lnTo>
                  <a:lnTo>
                    <a:pt x="0" y="27431"/>
                  </a:lnTo>
                  <a:lnTo>
                    <a:pt x="0" y="28955"/>
                  </a:lnTo>
                  <a:lnTo>
                    <a:pt x="1524" y="30479"/>
                  </a:lnTo>
                  <a:lnTo>
                    <a:pt x="3810" y="30479"/>
                  </a:lnTo>
                  <a:lnTo>
                    <a:pt x="23622" y="30479"/>
                  </a:lnTo>
                  <a:lnTo>
                    <a:pt x="25908" y="30479"/>
                  </a:lnTo>
                  <a:lnTo>
                    <a:pt x="28194" y="28955"/>
                  </a:lnTo>
                  <a:lnTo>
                    <a:pt x="28194" y="27431"/>
                  </a:lnTo>
                  <a:lnTo>
                    <a:pt x="28194" y="2285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74" name="object 23374"/>
            <p:cNvSpPr/>
            <p:nvPr/>
          </p:nvSpPr>
          <p:spPr>
            <a:xfrm>
              <a:off x="6498691" y="3994403"/>
              <a:ext cx="28575" cy="0"/>
            </a:xfrm>
            <a:custGeom>
              <a:avLst/>
              <a:gdLst/>
              <a:ahLst/>
              <a:cxnLst/>
              <a:rect l="l" t="t" r="r" b="b"/>
              <a:pathLst>
                <a:path w="28575">
                  <a:moveTo>
                    <a:pt x="0" y="0"/>
                  </a:moveTo>
                  <a:lnTo>
                    <a:pt x="28194" y="0"/>
                  </a:lnTo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75" name="object 23375"/>
            <p:cNvSpPr/>
            <p:nvPr/>
          </p:nvSpPr>
          <p:spPr>
            <a:xfrm>
              <a:off x="6498691" y="3968495"/>
              <a:ext cx="28575" cy="32384"/>
            </a:xfrm>
            <a:custGeom>
              <a:avLst/>
              <a:gdLst/>
              <a:ahLst/>
              <a:cxnLst/>
              <a:rect l="l" t="t" r="r" b="b"/>
              <a:pathLst>
                <a:path w="28575" h="32385">
                  <a:moveTo>
                    <a:pt x="28194" y="2285"/>
                  </a:moveTo>
                  <a:lnTo>
                    <a:pt x="28194" y="761"/>
                  </a:lnTo>
                  <a:lnTo>
                    <a:pt x="25908" y="0"/>
                  </a:lnTo>
                  <a:lnTo>
                    <a:pt x="23622" y="0"/>
                  </a:lnTo>
                  <a:lnTo>
                    <a:pt x="3810" y="0"/>
                  </a:lnTo>
                  <a:lnTo>
                    <a:pt x="1524" y="0"/>
                  </a:lnTo>
                  <a:lnTo>
                    <a:pt x="0" y="761"/>
                  </a:lnTo>
                  <a:lnTo>
                    <a:pt x="0" y="2285"/>
                  </a:lnTo>
                  <a:lnTo>
                    <a:pt x="0" y="28955"/>
                  </a:lnTo>
                  <a:lnTo>
                    <a:pt x="0" y="30479"/>
                  </a:lnTo>
                  <a:lnTo>
                    <a:pt x="1524" y="32003"/>
                  </a:lnTo>
                  <a:lnTo>
                    <a:pt x="3810" y="32003"/>
                  </a:lnTo>
                  <a:lnTo>
                    <a:pt x="23622" y="32003"/>
                  </a:lnTo>
                  <a:lnTo>
                    <a:pt x="25908" y="32003"/>
                  </a:lnTo>
                  <a:lnTo>
                    <a:pt x="28194" y="30479"/>
                  </a:lnTo>
                  <a:lnTo>
                    <a:pt x="28194" y="28955"/>
                  </a:lnTo>
                  <a:lnTo>
                    <a:pt x="28194" y="2285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76" name="object 23376"/>
            <p:cNvSpPr/>
            <p:nvPr/>
          </p:nvSpPr>
          <p:spPr>
            <a:xfrm>
              <a:off x="6528409" y="3966209"/>
              <a:ext cx="33020" cy="37465"/>
            </a:xfrm>
            <a:custGeom>
              <a:avLst/>
              <a:gdLst/>
              <a:ahLst/>
              <a:cxnLst/>
              <a:rect l="l" t="t" r="r" b="b"/>
              <a:pathLst>
                <a:path w="33020" h="37464">
                  <a:moveTo>
                    <a:pt x="32766" y="35813"/>
                  </a:moveTo>
                  <a:lnTo>
                    <a:pt x="32766" y="3809"/>
                  </a:lnTo>
                  <a:lnTo>
                    <a:pt x="32766" y="1523"/>
                  </a:lnTo>
                  <a:lnTo>
                    <a:pt x="30480" y="0"/>
                  </a:lnTo>
                  <a:lnTo>
                    <a:pt x="2286" y="0"/>
                  </a:lnTo>
                  <a:lnTo>
                    <a:pt x="0" y="1523"/>
                  </a:lnTo>
                  <a:lnTo>
                    <a:pt x="0" y="35813"/>
                  </a:lnTo>
                  <a:lnTo>
                    <a:pt x="2286" y="37337"/>
                  </a:lnTo>
                  <a:lnTo>
                    <a:pt x="30480" y="37337"/>
                  </a:lnTo>
                  <a:lnTo>
                    <a:pt x="32766" y="35813"/>
                  </a:lnTo>
                  <a:close/>
                </a:path>
              </a:pathLst>
            </a:custGeom>
            <a:solidFill>
              <a:srgbClr val="EEEE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77" name="object 23377"/>
            <p:cNvSpPr/>
            <p:nvPr/>
          </p:nvSpPr>
          <p:spPr>
            <a:xfrm>
              <a:off x="6529171" y="3966971"/>
              <a:ext cx="32384" cy="36830"/>
            </a:xfrm>
            <a:custGeom>
              <a:avLst/>
              <a:gdLst/>
              <a:ahLst/>
              <a:cxnLst/>
              <a:rect l="l" t="t" r="r" b="b"/>
              <a:pathLst>
                <a:path w="32384" h="36829">
                  <a:moveTo>
                    <a:pt x="32003" y="3048"/>
                  </a:moveTo>
                  <a:lnTo>
                    <a:pt x="32003" y="1524"/>
                  </a:lnTo>
                  <a:lnTo>
                    <a:pt x="29717" y="0"/>
                  </a:lnTo>
                  <a:lnTo>
                    <a:pt x="26669" y="0"/>
                  </a:lnTo>
                  <a:lnTo>
                    <a:pt x="4571" y="0"/>
                  </a:lnTo>
                  <a:lnTo>
                    <a:pt x="2285" y="0"/>
                  </a:lnTo>
                  <a:lnTo>
                    <a:pt x="0" y="1524"/>
                  </a:lnTo>
                  <a:lnTo>
                    <a:pt x="0" y="3048"/>
                  </a:lnTo>
                  <a:lnTo>
                    <a:pt x="0" y="32766"/>
                  </a:lnTo>
                  <a:lnTo>
                    <a:pt x="0" y="35052"/>
                  </a:lnTo>
                  <a:lnTo>
                    <a:pt x="2285" y="36576"/>
                  </a:lnTo>
                  <a:lnTo>
                    <a:pt x="4571" y="36576"/>
                  </a:lnTo>
                  <a:lnTo>
                    <a:pt x="26669" y="36576"/>
                  </a:lnTo>
                  <a:lnTo>
                    <a:pt x="29717" y="36576"/>
                  </a:lnTo>
                  <a:lnTo>
                    <a:pt x="32003" y="35052"/>
                  </a:lnTo>
                  <a:lnTo>
                    <a:pt x="32003" y="32766"/>
                  </a:lnTo>
                  <a:lnTo>
                    <a:pt x="32003" y="3048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78" name="object 23378"/>
            <p:cNvSpPr/>
            <p:nvPr/>
          </p:nvSpPr>
          <p:spPr>
            <a:xfrm>
              <a:off x="6529933" y="3969257"/>
              <a:ext cx="29209" cy="32384"/>
            </a:xfrm>
            <a:custGeom>
              <a:avLst/>
              <a:gdLst/>
              <a:ahLst/>
              <a:cxnLst/>
              <a:rect l="l" t="t" r="r" b="b"/>
              <a:pathLst>
                <a:path w="29209" h="32385">
                  <a:moveTo>
                    <a:pt x="28955" y="30480"/>
                  </a:moveTo>
                  <a:lnTo>
                    <a:pt x="28955" y="3048"/>
                  </a:lnTo>
                  <a:lnTo>
                    <a:pt x="28955" y="1524"/>
                  </a:lnTo>
                  <a:lnTo>
                    <a:pt x="26669" y="0"/>
                  </a:lnTo>
                  <a:lnTo>
                    <a:pt x="2285" y="0"/>
                  </a:lnTo>
                  <a:lnTo>
                    <a:pt x="0" y="1524"/>
                  </a:lnTo>
                  <a:lnTo>
                    <a:pt x="0" y="30480"/>
                  </a:lnTo>
                  <a:lnTo>
                    <a:pt x="2285" y="32004"/>
                  </a:lnTo>
                  <a:lnTo>
                    <a:pt x="26669" y="32004"/>
                  </a:lnTo>
                  <a:lnTo>
                    <a:pt x="28955" y="30480"/>
                  </a:lnTo>
                  <a:close/>
                </a:path>
              </a:pathLst>
            </a:custGeom>
            <a:solidFill>
              <a:srgbClr val="EEEE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79" name="object 23379"/>
            <p:cNvSpPr/>
            <p:nvPr/>
          </p:nvSpPr>
          <p:spPr>
            <a:xfrm>
              <a:off x="6530695" y="3970019"/>
              <a:ext cx="28575" cy="31750"/>
            </a:xfrm>
            <a:custGeom>
              <a:avLst/>
              <a:gdLst/>
              <a:ahLst/>
              <a:cxnLst/>
              <a:rect l="l" t="t" r="r" b="b"/>
              <a:pathLst>
                <a:path w="28575" h="31750">
                  <a:moveTo>
                    <a:pt x="28194" y="2285"/>
                  </a:moveTo>
                  <a:lnTo>
                    <a:pt x="28194" y="761"/>
                  </a:lnTo>
                  <a:lnTo>
                    <a:pt x="25908" y="0"/>
                  </a:lnTo>
                  <a:lnTo>
                    <a:pt x="23622" y="0"/>
                  </a:lnTo>
                  <a:lnTo>
                    <a:pt x="3810" y="0"/>
                  </a:lnTo>
                  <a:lnTo>
                    <a:pt x="1524" y="0"/>
                  </a:lnTo>
                  <a:lnTo>
                    <a:pt x="0" y="761"/>
                  </a:lnTo>
                  <a:lnTo>
                    <a:pt x="0" y="2285"/>
                  </a:lnTo>
                  <a:lnTo>
                    <a:pt x="0" y="28193"/>
                  </a:lnTo>
                  <a:lnTo>
                    <a:pt x="0" y="29717"/>
                  </a:lnTo>
                  <a:lnTo>
                    <a:pt x="1524" y="31241"/>
                  </a:lnTo>
                  <a:lnTo>
                    <a:pt x="3810" y="31241"/>
                  </a:lnTo>
                  <a:lnTo>
                    <a:pt x="23622" y="31241"/>
                  </a:lnTo>
                  <a:lnTo>
                    <a:pt x="25908" y="31241"/>
                  </a:lnTo>
                  <a:lnTo>
                    <a:pt x="28194" y="29717"/>
                  </a:lnTo>
                  <a:lnTo>
                    <a:pt x="28194" y="28193"/>
                  </a:lnTo>
                  <a:lnTo>
                    <a:pt x="28194" y="2285"/>
                  </a:lnTo>
                  <a:close/>
                </a:path>
              </a:pathLst>
            </a:custGeom>
            <a:ln w="6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80" name="object 23380"/>
            <p:cNvSpPr/>
            <p:nvPr/>
          </p:nvSpPr>
          <p:spPr>
            <a:xfrm>
              <a:off x="6529933" y="3970019"/>
              <a:ext cx="29209" cy="31750"/>
            </a:xfrm>
            <a:custGeom>
              <a:avLst/>
              <a:gdLst/>
              <a:ahLst/>
              <a:cxnLst/>
              <a:rect l="l" t="t" r="r" b="b"/>
              <a:pathLst>
                <a:path w="29209" h="31750">
                  <a:moveTo>
                    <a:pt x="28955" y="29718"/>
                  </a:moveTo>
                  <a:lnTo>
                    <a:pt x="28955" y="3048"/>
                  </a:lnTo>
                  <a:lnTo>
                    <a:pt x="28955" y="1524"/>
                  </a:lnTo>
                  <a:lnTo>
                    <a:pt x="26669" y="0"/>
                  </a:lnTo>
                  <a:lnTo>
                    <a:pt x="2285" y="0"/>
                  </a:lnTo>
                  <a:lnTo>
                    <a:pt x="0" y="1524"/>
                  </a:lnTo>
                  <a:lnTo>
                    <a:pt x="0" y="29718"/>
                  </a:lnTo>
                  <a:lnTo>
                    <a:pt x="2285" y="31242"/>
                  </a:lnTo>
                  <a:lnTo>
                    <a:pt x="26669" y="31242"/>
                  </a:lnTo>
                  <a:lnTo>
                    <a:pt x="28955" y="29718"/>
                  </a:lnTo>
                  <a:close/>
                </a:path>
              </a:pathLst>
            </a:custGeom>
            <a:solidFill>
              <a:srgbClr val="8C8C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81" name="object 23381"/>
            <p:cNvSpPr/>
            <p:nvPr/>
          </p:nvSpPr>
          <p:spPr>
            <a:xfrm>
              <a:off x="6530695" y="3970781"/>
              <a:ext cx="28575" cy="30480"/>
            </a:xfrm>
            <a:custGeom>
              <a:avLst/>
              <a:gdLst/>
              <a:ahLst/>
              <a:cxnLst/>
              <a:rect l="l" t="t" r="r" b="b"/>
              <a:pathLst>
                <a:path w="28575" h="30479">
                  <a:moveTo>
                    <a:pt x="28194" y="2285"/>
                  </a:moveTo>
                  <a:lnTo>
                    <a:pt x="28194" y="761"/>
                  </a:lnTo>
                  <a:lnTo>
                    <a:pt x="25908" y="0"/>
                  </a:lnTo>
                  <a:lnTo>
                    <a:pt x="23622" y="0"/>
                  </a:lnTo>
                  <a:lnTo>
                    <a:pt x="3810" y="0"/>
                  </a:lnTo>
                  <a:lnTo>
                    <a:pt x="1524" y="0"/>
                  </a:lnTo>
                  <a:lnTo>
                    <a:pt x="0" y="761"/>
                  </a:lnTo>
                  <a:lnTo>
                    <a:pt x="0" y="2285"/>
                  </a:lnTo>
                  <a:lnTo>
                    <a:pt x="0" y="27431"/>
                  </a:lnTo>
                  <a:lnTo>
                    <a:pt x="0" y="28955"/>
                  </a:lnTo>
                  <a:lnTo>
                    <a:pt x="1524" y="30479"/>
                  </a:lnTo>
                  <a:lnTo>
                    <a:pt x="3810" y="30479"/>
                  </a:lnTo>
                  <a:lnTo>
                    <a:pt x="23622" y="30479"/>
                  </a:lnTo>
                  <a:lnTo>
                    <a:pt x="25908" y="30479"/>
                  </a:lnTo>
                  <a:lnTo>
                    <a:pt x="28194" y="28955"/>
                  </a:lnTo>
                  <a:lnTo>
                    <a:pt x="28194" y="27431"/>
                  </a:lnTo>
                  <a:lnTo>
                    <a:pt x="28194" y="2285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82" name="object 23382"/>
            <p:cNvSpPr/>
            <p:nvPr/>
          </p:nvSpPr>
          <p:spPr>
            <a:xfrm>
              <a:off x="6530695" y="3994403"/>
              <a:ext cx="28575" cy="0"/>
            </a:xfrm>
            <a:custGeom>
              <a:avLst/>
              <a:gdLst/>
              <a:ahLst/>
              <a:cxnLst/>
              <a:rect l="l" t="t" r="r" b="b"/>
              <a:pathLst>
                <a:path w="28575">
                  <a:moveTo>
                    <a:pt x="0" y="0"/>
                  </a:moveTo>
                  <a:lnTo>
                    <a:pt x="28194" y="0"/>
                  </a:lnTo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83" name="object 23383"/>
            <p:cNvSpPr/>
            <p:nvPr/>
          </p:nvSpPr>
          <p:spPr>
            <a:xfrm>
              <a:off x="6530695" y="3968495"/>
              <a:ext cx="28575" cy="32384"/>
            </a:xfrm>
            <a:custGeom>
              <a:avLst/>
              <a:gdLst/>
              <a:ahLst/>
              <a:cxnLst/>
              <a:rect l="l" t="t" r="r" b="b"/>
              <a:pathLst>
                <a:path w="28575" h="32385">
                  <a:moveTo>
                    <a:pt x="28194" y="2285"/>
                  </a:moveTo>
                  <a:lnTo>
                    <a:pt x="28194" y="761"/>
                  </a:lnTo>
                  <a:lnTo>
                    <a:pt x="25908" y="0"/>
                  </a:lnTo>
                  <a:lnTo>
                    <a:pt x="23622" y="0"/>
                  </a:lnTo>
                  <a:lnTo>
                    <a:pt x="3810" y="0"/>
                  </a:lnTo>
                  <a:lnTo>
                    <a:pt x="1524" y="0"/>
                  </a:lnTo>
                  <a:lnTo>
                    <a:pt x="0" y="761"/>
                  </a:lnTo>
                  <a:lnTo>
                    <a:pt x="0" y="2285"/>
                  </a:lnTo>
                  <a:lnTo>
                    <a:pt x="0" y="28955"/>
                  </a:lnTo>
                  <a:lnTo>
                    <a:pt x="0" y="30479"/>
                  </a:lnTo>
                  <a:lnTo>
                    <a:pt x="1524" y="32003"/>
                  </a:lnTo>
                  <a:lnTo>
                    <a:pt x="3810" y="32003"/>
                  </a:lnTo>
                  <a:lnTo>
                    <a:pt x="23622" y="32003"/>
                  </a:lnTo>
                  <a:lnTo>
                    <a:pt x="25908" y="32003"/>
                  </a:lnTo>
                  <a:lnTo>
                    <a:pt x="28194" y="30479"/>
                  </a:lnTo>
                  <a:lnTo>
                    <a:pt x="28194" y="28955"/>
                  </a:lnTo>
                  <a:lnTo>
                    <a:pt x="28194" y="2285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84" name="object 23384"/>
            <p:cNvSpPr/>
            <p:nvPr/>
          </p:nvSpPr>
          <p:spPr>
            <a:xfrm>
              <a:off x="6336385" y="3966209"/>
              <a:ext cx="33020" cy="37465"/>
            </a:xfrm>
            <a:custGeom>
              <a:avLst/>
              <a:gdLst/>
              <a:ahLst/>
              <a:cxnLst/>
              <a:rect l="l" t="t" r="r" b="b"/>
              <a:pathLst>
                <a:path w="33020" h="37464">
                  <a:moveTo>
                    <a:pt x="32765" y="35813"/>
                  </a:moveTo>
                  <a:lnTo>
                    <a:pt x="32765" y="3809"/>
                  </a:lnTo>
                  <a:lnTo>
                    <a:pt x="32765" y="1523"/>
                  </a:lnTo>
                  <a:lnTo>
                    <a:pt x="30479" y="0"/>
                  </a:lnTo>
                  <a:lnTo>
                    <a:pt x="2285" y="0"/>
                  </a:lnTo>
                  <a:lnTo>
                    <a:pt x="0" y="1523"/>
                  </a:lnTo>
                  <a:lnTo>
                    <a:pt x="0" y="35813"/>
                  </a:lnTo>
                  <a:lnTo>
                    <a:pt x="2285" y="37337"/>
                  </a:lnTo>
                  <a:lnTo>
                    <a:pt x="30479" y="37337"/>
                  </a:lnTo>
                  <a:lnTo>
                    <a:pt x="32765" y="35813"/>
                  </a:lnTo>
                  <a:close/>
                </a:path>
              </a:pathLst>
            </a:custGeom>
            <a:solidFill>
              <a:srgbClr val="EEEE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85" name="object 23385"/>
            <p:cNvSpPr/>
            <p:nvPr/>
          </p:nvSpPr>
          <p:spPr>
            <a:xfrm>
              <a:off x="6337147" y="3966971"/>
              <a:ext cx="32384" cy="36830"/>
            </a:xfrm>
            <a:custGeom>
              <a:avLst/>
              <a:gdLst/>
              <a:ahLst/>
              <a:cxnLst/>
              <a:rect l="l" t="t" r="r" b="b"/>
              <a:pathLst>
                <a:path w="32385" h="36829">
                  <a:moveTo>
                    <a:pt x="32003" y="3048"/>
                  </a:moveTo>
                  <a:lnTo>
                    <a:pt x="32003" y="1524"/>
                  </a:lnTo>
                  <a:lnTo>
                    <a:pt x="29717" y="0"/>
                  </a:lnTo>
                  <a:lnTo>
                    <a:pt x="26669" y="0"/>
                  </a:lnTo>
                  <a:lnTo>
                    <a:pt x="4571" y="0"/>
                  </a:lnTo>
                  <a:lnTo>
                    <a:pt x="2285" y="0"/>
                  </a:lnTo>
                  <a:lnTo>
                    <a:pt x="0" y="1524"/>
                  </a:lnTo>
                  <a:lnTo>
                    <a:pt x="0" y="3048"/>
                  </a:lnTo>
                  <a:lnTo>
                    <a:pt x="0" y="32766"/>
                  </a:lnTo>
                  <a:lnTo>
                    <a:pt x="0" y="35052"/>
                  </a:lnTo>
                  <a:lnTo>
                    <a:pt x="2285" y="36576"/>
                  </a:lnTo>
                  <a:lnTo>
                    <a:pt x="4571" y="36576"/>
                  </a:lnTo>
                  <a:lnTo>
                    <a:pt x="26669" y="36576"/>
                  </a:lnTo>
                  <a:lnTo>
                    <a:pt x="29717" y="36576"/>
                  </a:lnTo>
                  <a:lnTo>
                    <a:pt x="32003" y="35052"/>
                  </a:lnTo>
                  <a:lnTo>
                    <a:pt x="32003" y="32766"/>
                  </a:lnTo>
                  <a:lnTo>
                    <a:pt x="32003" y="3048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86" name="object 23386"/>
            <p:cNvSpPr/>
            <p:nvPr/>
          </p:nvSpPr>
          <p:spPr>
            <a:xfrm>
              <a:off x="6338671" y="3969257"/>
              <a:ext cx="28575" cy="32384"/>
            </a:xfrm>
            <a:custGeom>
              <a:avLst/>
              <a:gdLst/>
              <a:ahLst/>
              <a:cxnLst/>
              <a:rect l="l" t="t" r="r" b="b"/>
              <a:pathLst>
                <a:path w="28575" h="32385">
                  <a:moveTo>
                    <a:pt x="28194" y="30480"/>
                  </a:moveTo>
                  <a:lnTo>
                    <a:pt x="28194" y="3048"/>
                  </a:lnTo>
                  <a:lnTo>
                    <a:pt x="28194" y="1524"/>
                  </a:lnTo>
                  <a:lnTo>
                    <a:pt x="25908" y="0"/>
                  </a:lnTo>
                  <a:lnTo>
                    <a:pt x="2286" y="0"/>
                  </a:lnTo>
                  <a:lnTo>
                    <a:pt x="0" y="1524"/>
                  </a:lnTo>
                  <a:lnTo>
                    <a:pt x="0" y="30480"/>
                  </a:lnTo>
                  <a:lnTo>
                    <a:pt x="2286" y="32004"/>
                  </a:lnTo>
                  <a:lnTo>
                    <a:pt x="25908" y="32004"/>
                  </a:lnTo>
                  <a:lnTo>
                    <a:pt x="28194" y="30480"/>
                  </a:lnTo>
                  <a:close/>
                </a:path>
              </a:pathLst>
            </a:custGeom>
            <a:solidFill>
              <a:srgbClr val="EEEE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87" name="object 23387"/>
            <p:cNvSpPr/>
            <p:nvPr/>
          </p:nvSpPr>
          <p:spPr>
            <a:xfrm>
              <a:off x="6339433" y="3970019"/>
              <a:ext cx="27940" cy="31750"/>
            </a:xfrm>
            <a:custGeom>
              <a:avLst/>
              <a:gdLst/>
              <a:ahLst/>
              <a:cxnLst/>
              <a:rect l="l" t="t" r="r" b="b"/>
              <a:pathLst>
                <a:path w="27939" h="31750">
                  <a:moveTo>
                    <a:pt x="27432" y="2285"/>
                  </a:moveTo>
                  <a:lnTo>
                    <a:pt x="27432" y="761"/>
                  </a:lnTo>
                  <a:lnTo>
                    <a:pt x="25146" y="0"/>
                  </a:lnTo>
                  <a:lnTo>
                    <a:pt x="22860" y="0"/>
                  </a:lnTo>
                  <a:lnTo>
                    <a:pt x="3810" y="0"/>
                  </a:lnTo>
                  <a:lnTo>
                    <a:pt x="1524" y="0"/>
                  </a:lnTo>
                  <a:lnTo>
                    <a:pt x="0" y="761"/>
                  </a:lnTo>
                  <a:lnTo>
                    <a:pt x="0" y="2285"/>
                  </a:lnTo>
                  <a:lnTo>
                    <a:pt x="0" y="28193"/>
                  </a:lnTo>
                  <a:lnTo>
                    <a:pt x="0" y="29717"/>
                  </a:lnTo>
                  <a:lnTo>
                    <a:pt x="1524" y="31241"/>
                  </a:lnTo>
                  <a:lnTo>
                    <a:pt x="3810" y="31241"/>
                  </a:lnTo>
                  <a:lnTo>
                    <a:pt x="22860" y="31241"/>
                  </a:lnTo>
                  <a:lnTo>
                    <a:pt x="25146" y="31241"/>
                  </a:lnTo>
                  <a:lnTo>
                    <a:pt x="27432" y="29717"/>
                  </a:lnTo>
                  <a:lnTo>
                    <a:pt x="27432" y="28193"/>
                  </a:lnTo>
                  <a:lnTo>
                    <a:pt x="27432" y="2285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88" name="object 23388"/>
            <p:cNvSpPr/>
            <p:nvPr/>
          </p:nvSpPr>
          <p:spPr>
            <a:xfrm>
              <a:off x="6338671" y="3970019"/>
              <a:ext cx="28575" cy="31750"/>
            </a:xfrm>
            <a:custGeom>
              <a:avLst/>
              <a:gdLst/>
              <a:ahLst/>
              <a:cxnLst/>
              <a:rect l="l" t="t" r="r" b="b"/>
              <a:pathLst>
                <a:path w="28575" h="31750">
                  <a:moveTo>
                    <a:pt x="28194" y="29718"/>
                  </a:moveTo>
                  <a:lnTo>
                    <a:pt x="28194" y="3048"/>
                  </a:lnTo>
                  <a:lnTo>
                    <a:pt x="28194" y="1524"/>
                  </a:lnTo>
                  <a:lnTo>
                    <a:pt x="25908" y="0"/>
                  </a:lnTo>
                  <a:lnTo>
                    <a:pt x="2286" y="0"/>
                  </a:lnTo>
                  <a:lnTo>
                    <a:pt x="0" y="1524"/>
                  </a:lnTo>
                  <a:lnTo>
                    <a:pt x="0" y="29718"/>
                  </a:lnTo>
                  <a:lnTo>
                    <a:pt x="2286" y="31242"/>
                  </a:lnTo>
                  <a:lnTo>
                    <a:pt x="25908" y="31242"/>
                  </a:lnTo>
                  <a:lnTo>
                    <a:pt x="28194" y="29718"/>
                  </a:lnTo>
                  <a:close/>
                </a:path>
              </a:pathLst>
            </a:custGeom>
            <a:solidFill>
              <a:srgbClr val="8C8C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89" name="object 23389"/>
            <p:cNvSpPr/>
            <p:nvPr/>
          </p:nvSpPr>
          <p:spPr>
            <a:xfrm>
              <a:off x="6339433" y="3970781"/>
              <a:ext cx="27940" cy="30480"/>
            </a:xfrm>
            <a:custGeom>
              <a:avLst/>
              <a:gdLst/>
              <a:ahLst/>
              <a:cxnLst/>
              <a:rect l="l" t="t" r="r" b="b"/>
              <a:pathLst>
                <a:path w="27939" h="30479">
                  <a:moveTo>
                    <a:pt x="27432" y="2285"/>
                  </a:moveTo>
                  <a:lnTo>
                    <a:pt x="27432" y="761"/>
                  </a:lnTo>
                  <a:lnTo>
                    <a:pt x="25146" y="0"/>
                  </a:lnTo>
                  <a:lnTo>
                    <a:pt x="22860" y="0"/>
                  </a:lnTo>
                  <a:lnTo>
                    <a:pt x="3810" y="0"/>
                  </a:lnTo>
                  <a:lnTo>
                    <a:pt x="1524" y="0"/>
                  </a:lnTo>
                  <a:lnTo>
                    <a:pt x="0" y="761"/>
                  </a:lnTo>
                  <a:lnTo>
                    <a:pt x="0" y="2285"/>
                  </a:lnTo>
                  <a:lnTo>
                    <a:pt x="0" y="27431"/>
                  </a:lnTo>
                  <a:lnTo>
                    <a:pt x="0" y="28955"/>
                  </a:lnTo>
                  <a:lnTo>
                    <a:pt x="1524" y="30479"/>
                  </a:lnTo>
                  <a:lnTo>
                    <a:pt x="3810" y="30479"/>
                  </a:lnTo>
                  <a:lnTo>
                    <a:pt x="22860" y="30479"/>
                  </a:lnTo>
                  <a:lnTo>
                    <a:pt x="25146" y="30479"/>
                  </a:lnTo>
                  <a:lnTo>
                    <a:pt x="27432" y="28955"/>
                  </a:lnTo>
                  <a:lnTo>
                    <a:pt x="27432" y="27431"/>
                  </a:lnTo>
                  <a:lnTo>
                    <a:pt x="27432" y="2285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90" name="object 23390"/>
            <p:cNvSpPr/>
            <p:nvPr/>
          </p:nvSpPr>
          <p:spPr>
            <a:xfrm>
              <a:off x="6339433" y="3994403"/>
              <a:ext cx="28575" cy="0"/>
            </a:xfrm>
            <a:custGeom>
              <a:avLst/>
              <a:gdLst/>
              <a:ahLst/>
              <a:cxnLst/>
              <a:rect l="l" t="t" r="r" b="b"/>
              <a:pathLst>
                <a:path w="28575">
                  <a:moveTo>
                    <a:pt x="0" y="0"/>
                  </a:moveTo>
                  <a:lnTo>
                    <a:pt x="28194" y="0"/>
                  </a:lnTo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91" name="object 23391"/>
            <p:cNvSpPr/>
            <p:nvPr/>
          </p:nvSpPr>
          <p:spPr>
            <a:xfrm>
              <a:off x="6339433" y="3968495"/>
              <a:ext cx="27940" cy="32384"/>
            </a:xfrm>
            <a:custGeom>
              <a:avLst/>
              <a:gdLst/>
              <a:ahLst/>
              <a:cxnLst/>
              <a:rect l="l" t="t" r="r" b="b"/>
              <a:pathLst>
                <a:path w="27939" h="32385">
                  <a:moveTo>
                    <a:pt x="27432" y="2285"/>
                  </a:moveTo>
                  <a:lnTo>
                    <a:pt x="27432" y="761"/>
                  </a:lnTo>
                  <a:lnTo>
                    <a:pt x="25146" y="0"/>
                  </a:lnTo>
                  <a:lnTo>
                    <a:pt x="22860" y="0"/>
                  </a:lnTo>
                  <a:lnTo>
                    <a:pt x="3810" y="0"/>
                  </a:lnTo>
                  <a:lnTo>
                    <a:pt x="1524" y="0"/>
                  </a:lnTo>
                  <a:lnTo>
                    <a:pt x="0" y="761"/>
                  </a:lnTo>
                  <a:lnTo>
                    <a:pt x="0" y="2285"/>
                  </a:lnTo>
                  <a:lnTo>
                    <a:pt x="0" y="28955"/>
                  </a:lnTo>
                  <a:lnTo>
                    <a:pt x="0" y="30479"/>
                  </a:lnTo>
                  <a:lnTo>
                    <a:pt x="1524" y="32003"/>
                  </a:lnTo>
                  <a:lnTo>
                    <a:pt x="3810" y="32003"/>
                  </a:lnTo>
                  <a:lnTo>
                    <a:pt x="22860" y="32003"/>
                  </a:lnTo>
                  <a:lnTo>
                    <a:pt x="25146" y="32003"/>
                  </a:lnTo>
                  <a:lnTo>
                    <a:pt x="27432" y="30479"/>
                  </a:lnTo>
                  <a:lnTo>
                    <a:pt x="27432" y="28955"/>
                  </a:lnTo>
                  <a:lnTo>
                    <a:pt x="27432" y="2285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92" name="object 23392"/>
            <p:cNvSpPr/>
            <p:nvPr/>
          </p:nvSpPr>
          <p:spPr>
            <a:xfrm>
              <a:off x="6400393" y="3966209"/>
              <a:ext cx="33020" cy="37465"/>
            </a:xfrm>
            <a:custGeom>
              <a:avLst/>
              <a:gdLst/>
              <a:ahLst/>
              <a:cxnLst/>
              <a:rect l="l" t="t" r="r" b="b"/>
              <a:pathLst>
                <a:path w="33020" h="37464">
                  <a:moveTo>
                    <a:pt x="32765" y="35813"/>
                  </a:moveTo>
                  <a:lnTo>
                    <a:pt x="32765" y="3809"/>
                  </a:lnTo>
                  <a:lnTo>
                    <a:pt x="32765" y="1523"/>
                  </a:lnTo>
                  <a:lnTo>
                    <a:pt x="30479" y="0"/>
                  </a:lnTo>
                  <a:lnTo>
                    <a:pt x="2285" y="0"/>
                  </a:lnTo>
                  <a:lnTo>
                    <a:pt x="0" y="1523"/>
                  </a:lnTo>
                  <a:lnTo>
                    <a:pt x="0" y="35813"/>
                  </a:lnTo>
                  <a:lnTo>
                    <a:pt x="2285" y="37337"/>
                  </a:lnTo>
                  <a:lnTo>
                    <a:pt x="30479" y="37337"/>
                  </a:lnTo>
                  <a:lnTo>
                    <a:pt x="32765" y="35813"/>
                  </a:lnTo>
                  <a:close/>
                </a:path>
              </a:pathLst>
            </a:custGeom>
            <a:solidFill>
              <a:srgbClr val="EEEE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93" name="object 23393"/>
            <p:cNvSpPr/>
            <p:nvPr/>
          </p:nvSpPr>
          <p:spPr>
            <a:xfrm>
              <a:off x="6401155" y="3966971"/>
              <a:ext cx="32384" cy="36830"/>
            </a:xfrm>
            <a:custGeom>
              <a:avLst/>
              <a:gdLst/>
              <a:ahLst/>
              <a:cxnLst/>
              <a:rect l="l" t="t" r="r" b="b"/>
              <a:pathLst>
                <a:path w="32385" h="36829">
                  <a:moveTo>
                    <a:pt x="32003" y="3048"/>
                  </a:moveTo>
                  <a:lnTo>
                    <a:pt x="32003" y="1524"/>
                  </a:lnTo>
                  <a:lnTo>
                    <a:pt x="29717" y="0"/>
                  </a:lnTo>
                  <a:lnTo>
                    <a:pt x="26669" y="0"/>
                  </a:lnTo>
                  <a:lnTo>
                    <a:pt x="4571" y="0"/>
                  </a:lnTo>
                  <a:lnTo>
                    <a:pt x="2285" y="0"/>
                  </a:lnTo>
                  <a:lnTo>
                    <a:pt x="0" y="1524"/>
                  </a:lnTo>
                  <a:lnTo>
                    <a:pt x="0" y="3048"/>
                  </a:lnTo>
                  <a:lnTo>
                    <a:pt x="0" y="32766"/>
                  </a:lnTo>
                  <a:lnTo>
                    <a:pt x="0" y="35052"/>
                  </a:lnTo>
                  <a:lnTo>
                    <a:pt x="2285" y="36576"/>
                  </a:lnTo>
                  <a:lnTo>
                    <a:pt x="4571" y="36576"/>
                  </a:lnTo>
                  <a:lnTo>
                    <a:pt x="26669" y="36576"/>
                  </a:lnTo>
                  <a:lnTo>
                    <a:pt x="29717" y="36576"/>
                  </a:lnTo>
                  <a:lnTo>
                    <a:pt x="32003" y="35052"/>
                  </a:lnTo>
                  <a:lnTo>
                    <a:pt x="32003" y="32766"/>
                  </a:lnTo>
                  <a:lnTo>
                    <a:pt x="32003" y="3048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94" name="object 23394"/>
            <p:cNvSpPr/>
            <p:nvPr/>
          </p:nvSpPr>
          <p:spPr>
            <a:xfrm>
              <a:off x="6402679" y="3969257"/>
              <a:ext cx="28575" cy="32384"/>
            </a:xfrm>
            <a:custGeom>
              <a:avLst/>
              <a:gdLst/>
              <a:ahLst/>
              <a:cxnLst/>
              <a:rect l="l" t="t" r="r" b="b"/>
              <a:pathLst>
                <a:path w="28575" h="32385">
                  <a:moveTo>
                    <a:pt x="28194" y="30480"/>
                  </a:moveTo>
                  <a:lnTo>
                    <a:pt x="28194" y="3048"/>
                  </a:lnTo>
                  <a:lnTo>
                    <a:pt x="28194" y="1524"/>
                  </a:lnTo>
                  <a:lnTo>
                    <a:pt x="25908" y="0"/>
                  </a:lnTo>
                  <a:lnTo>
                    <a:pt x="2286" y="0"/>
                  </a:lnTo>
                  <a:lnTo>
                    <a:pt x="0" y="1524"/>
                  </a:lnTo>
                  <a:lnTo>
                    <a:pt x="0" y="30480"/>
                  </a:lnTo>
                  <a:lnTo>
                    <a:pt x="2286" y="32004"/>
                  </a:lnTo>
                  <a:lnTo>
                    <a:pt x="25908" y="32004"/>
                  </a:lnTo>
                  <a:lnTo>
                    <a:pt x="28194" y="30480"/>
                  </a:lnTo>
                  <a:close/>
                </a:path>
              </a:pathLst>
            </a:custGeom>
            <a:solidFill>
              <a:srgbClr val="EEEE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95" name="object 23395"/>
            <p:cNvSpPr/>
            <p:nvPr/>
          </p:nvSpPr>
          <p:spPr>
            <a:xfrm>
              <a:off x="6403441" y="3970019"/>
              <a:ext cx="27940" cy="31750"/>
            </a:xfrm>
            <a:custGeom>
              <a:avLst/>
              <a:gdLst/>
              <a:ahLst/>
              <a:cxnLst/>
              <a:rect l="l" t="t" r="r" b="b"/>
              <a:pathLst>
                <a:path w="27939" h="31750">
                  <a:moveTo>
                    <a:pt x="27432" y="2285"/>
                  </a:moveTo>
                  <a:lnTo>
                    <a:pt x="27432" y="761"/>
                  </a:lnTo>
                  <a:lnTo>
                    <a:pt x="25146" y="0"/>
                  </a:lnTo>
                  <a:lnTo>
                    <a:pt x="22860" y="0"/>
                  </a:lnTo>
                  <a:lnTo>
                    <a:pt x="3810" y="0"/>
                  </a:lnTo>
                  <a:lnTo>
                    <a:pt x="1524" y="0"/>
                  </a:lnTo>
                  <a:lnTo>
                    <a:pt x="0" y="761"/>
                  </a:lnTo>
                  <a:lnTo>
                    <a:pt x="0" y="2285"/>
                  </a:lnTo>
                  <a:lnTo>
                    <a:pt x="0" y="28193"/>
                  </a:lnTo>
                  <a:lnTo>
                    <a:pt x="0" y="29717"/>
                  </a:lnTo>
                  <a:lnTo>
                    <a:pt x="1524" y="31241"/>
                  </a:lnTo>
                  <a:lnTo>
                    <a:pt x="3810" y="31241"/>
                  </a:lnTo>
                  <a:lnTo>
                    <a:pt x="22860" y="31241"/>
                  </a:lnTo>
                  <a:lnTo>
                    <a:pt x="25146" y="31241"/>
                  </a:lnTo>
                  <a:lnTo>
                    <a:pt x="27432" y="29717"/>
                  </a:lnTo>
                  <a:lnTo>
                    <a:pt x="27432" y="28193"/>
                  </a:lnTo>
                  <a:lnTo>
                    <a:pt x="27432" y="2285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96" name="object 23396"/>
            <p:cNvSpPr/>
            <p:nvPr/>
          </p:nvSpPr>
          <p:spPr>
            <a:xfrm>
              <a:off x="6402679" y="3970019"/>
              <a:ext cx="28575" cy="31750"/>
            </a:xfrm>
            <a:custGeom>
              <a:avLst/>
              <a:gdLst/>
              <a:ahLst/>
              <a:cxnLst/>
              <a:rect l="l" t="t" r="r" b="b"/>
              <a:pathLst>
                <a:path w="28575" h="31750">
                  <a:moveTo>
                    <a:pt x="28194" y="29718"/>
                  </a:moveTo>
                  <a:lnTo>
                    <a:pt x="28194" y="3048"/>
                  </a:lnTo>
                  <a:lnTo>
                    <a:pt x="28194" y="1524"/>
                  </a:lnTo>
                  <a:lnTo>
                    <a:pt x="25908" y="0"/>
                  </a:lnTo>
                  <a:lnTo>
                    <a:pt x="2286" y="0"/>
                  </a:lnTo>
                  <a:lnTo>
                    <a:pt x="0" y="1524"/>
                  </a:lnTo>
                  <a:lnTo>
                    <a:pt x="0" y="29718"/>
                  </a:lnTo>
                  <a:lnTo>
                    <a:pt x="2286" y="31242"/>
                  </a:lnTo>
                  <a:lnTo>
                    <a:pt x="25908" y="31242"/>
                  </a:lnTo>
                  <a:lnTo>
                    <a:pt x="28194" y="29718"/>
                  </a:lnTo>
                  <a:close/>
                </a:path>
              </a:pathLst>
            </a:custGeom>
            <a:solidFill>
              <a:srgbClr val="8C8C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97" name="object 23397"/>
            <p:cNvSpPr/>
            <p:nvPr/>
          </p:nvSpPr>
          <p:spPr>
            <a:xfrm>
              <a:off x="6403441" y="3970781"/>
              <a:ext cx="27940" cy="30480"/>
            </a:xfrm>
            <a:custGeom>
              <a:avLst/>
              <a:gdLst/>
              <a:ahLst/>
              <a:cxnLst/>
              <a:rect l="l" t="t" r="r" b="b"/>
              <a:pathLst>
                <a:path w="27939" h="30479">
                  <a:moveTo>
                    <a:pt x="27432" y="2285"/>
                  </a:moveTo>
                  <a:lnTo>
                    <a:pt x="27432" y="761"/>
                  </a:lnTo>
                  <a:lnTo>
                    <a:pt x="25146" y="0"/>
                  </a:lnTo>
                  <a:lnTo>
                    <a:pt x="22860" y="0"/>
                  </a:lnTo>
                  <a:lnTo>
                    <a:pt x="3810" y="0"/>
                  </a:lnTo>
                  <a:lnTo>
                    <a:pt x="1524" y="0"/>
                  </a:lnTo>
                  <a:lnTo>
                    <a:pt x="0" y="761"/>
                  </a:lnTo>
                  <a:lnTo>
                    <a:pt x="0" y="2285"/>
                  </a:lnTo>
                  <a:lnTo>
                    <a:pt x="0" y="27431"/>
                  </a:lnTo>
                  <a:lnTo>
                    <a:pt x="0" y="28955"/>
                  </a:lnTo>
                  <a:lnTo>
                    <a:pt x="1524" y="30479"/>
                  </a:lnTo>
                  <a:lnTo>
                    <a:pt x="3810" y="30479"/>
                  </a:lnTo>
                  <a:lnTo>
                    <a:pt x="22860" y="30479"/>
                  </a:lnTo>
                  <a:lnTo>
                    <a:pt x="25146" y="30479"/>
                  </a:lnTo>
                  <a:lnTo>
                    <a:pt x="27432" y="28955"/>
                  </a:lnTo>
                  <a:lnTo>
                    <a:pt x="27432" y="27431"/>
                  </a:lnTo>
                  <a:lnTo>
                    <a:pt x="27432" y="2285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98" name="object 23398"/>
            <p:cNvSpPr/>
            <p:nvPr/>
          </p:nvSpPr>
          <p:spPr>
            <a:xfrm>
              <a:off x="6403441" y="3994403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39">
                  <a:moveTo>
                    <a:pt x="0" y="0"/>
                  </a:moveTo>
                  <a:lnTo>
                    <a:pt x="27432" y="0"/>
                  </a:lnTo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99" name="object 23399"/>
            <p:cNvSpPr/>
            <p:nvPr/>
          </p:nvSpPr>
          <p:spPr>
            <a:xfrm>
              <a:off x="6403441" y="3968495"/>
              <a:ext cx="27940" cy="32384"/>
            </a:xfrm>
            <a:custGeom>
              <a:avLst/>
              <a:gdLst/>
              <a:ahLst/>
              <a:cxnLst/>
              <a:rect l="l" t="t" r="r" b="b"/>
              <a:pathLst>
                <a:path w="27939" h="32385">
                  <a:moveTo>
                    <a:pt x="27432" y="2285"/>
                  </a:moveTo>
                  <a:lnTo>
                    <a:pt x="27432" y="761"/>
                  </a:lnTo>
                  <a:lnTo>
                    <a:pt x="25146" y="0"/>
                  </a:lnTo>
                  <a:lnTo>
                    <a:pt x="22860" y="0"/>
                  </a:lnTo>
                  <a:lnTo>
                    <a:pt x="3810" y="0"/>
                  </a:lnTo>
                  <a:lnTo>
                    <a:pt x="1524" y="0"/>
                  </a:lnTo>
                  <a:lnTo>
                    <a:pt x="0" y="761"/>
                  </a:lnTo>
                  <a:lnTo>
                    <a:pt x="0" y="2285"/>
                  </a:lnTo>
                  <a:lnTo>
                    <a:pt x="0" y="28955"/>
                  </a:lnTo>
                  <a:lnTo>
                    <a:pt x="0" y="30479"/>
                  </a:lnTo>
                  <a:lnTo>
                    <a:pt x="1524" y="32003"/>
                  </a:lnTo>
                  <a:lnTo>
                    <a:pt x="3810" y="32003"/>
                  </a:lnTo>
                  <a:lnTo>
                    <a:pt x="22860" y="32003"/>
                  </a:lnTo>
                  <a:lnTo>
                    <a:pt x="25146" y="32003"/>
                  </a:lnTo>
                  <a:lnTo>
                    <a:pt x="27432" y="30479"/>
                  </a:lnTo>
                  <a:lnTo>
                    <a:pt x="27432" y="28955"/>
                  </a:lnTo>
                  <a:lnTo>
                    <a:pt x="27432" y="2285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00" name="object 23400"/>
            <p:cNvSpPr/>
            <p:nvPr/>
          </p:nvSpPr>
          <p:spPr>
            <a:xfrm>
              <a:off x="6368389" y="3966209"/>
              <a:ext cx="33020" cy="36830"/>
            </a:xfrm>
            <a:custGeom>
              <a:avLst/>
              <a:gdLst/>
              <a:ahLst/>
              <a:cxnLst/>
              <a:rect l="l" t="t" r="r" b="b"/>
              <a:pathLst>
                <a:path w="33020" h="36829">
                  <a:moveTo>
                    <a:pt x="32765" y="35051"/>
                  </a:moveTo>
                  <a:lnTo>
                    <a:pt x="32765" y="3809"/>
                  </a:lnTo>
                  <a:lnTo>
                    <a:pt x="32765" y="1523"/>
                  </a:lnTo>
                  <a:lnTo>
                    <a:pt x="30479" y="0"/>
                  </a:lnTo>
                  <a:lnTo>
                    <a:pt x="2285" y="0"/>
                  </a:lnTo>
                  <a:lnTo>
                    <a:pt x="0" y="1523"/>
                  </a:lnTo>
                  <a:lnTo>
                    <a:pt x="0" y="35051"/>
                  </a:lnTo>
                  <a:lnTo>
                    <a:pt x="2285" y="36575"/>
                  </a:lnTo>
                  <a:lnTo>
                    <a:pt x="30479" y="36575"/>
                  </a:lnTo>
                  <a:lnTo>
                    <a:pt x="32765" y="35051"/>
                  </a:lnTo>
                  <a:close/>
                </a:path>
              </a:pathLst>
            </a:custGeom>
            <a:solidFill>
              <a:srgbClr val="EEEE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01" name="object 23401"/>
            <p:cNvSpPr/>
            <p:nvPr/>
          </p:nvSpPr>
          <p:spPr>
            <a:xfrm>
              <a:off x="6369151" y="3966971"/>
              <a:ext cx="32384" cy="36195"/>
            </a:xfrm>
            <a:custGeom>
              <a:avLst/>
              <a:gdLst/>
              <a:ahLst/>
              <a:cxnLst/>
              <a:rect l="l" t="t" r="r" b="b"/>
              <a:pathLst>
                <a:path w="32385" h="36195">
                  <a:moveTo>
                    <a:pt x="32003" y="3048"/>
                  </a:moveTo>
                  <a:lnTo>
                    <a:pt x="32003" y="1524"/>
                  </a:lnTo>
                  <a:lnTo>
                    <a:pt x="29717" y="0"/>
                  </a:lnTo>
                  <a:lnTo>
                    <a:pt x="26669" y="0"/>
                  </a:lnTo>
                  <a:lnTo>
                    <a:pt x="4571" y="0"/>
                  </a:lnTo>
                  <a:lnTo>
                    <a:pt x="2285" y="0"/>
                  </a:lnTo>
                  <a:lnTo>
                    <a:pt x="0" y="1524"/>
                  </a:lnTo>
                  <a:lnTo>
                    <a:pt x="0" y="3048"/>
                  </a:lnTo>
                  <a:lnTo>
                    <a:pt x="0" y="32004"/>
                  </a:lnTo>
                  <a:lnTo>
                    <a:pt x="0" y="34290"/>
                  </a:lnTo>
                  <a:lnTo>
                    <a:pt x="2285" y="35814"/>
                  </a:lnTo>
                  <a:lnTo>
                    <a:pt x="4571" y="35814"/>
                  </a:lnTo>
                  <a:lnTo>
                    <a:pt x="26669" y="35814"/>
                  </a:lnTo>
                  <a:lnTo>
                    <a:pt x="29717" y="35814"/>
                  </a:lnTo>
                  <a:lnTo>
                    <a:pt x="32003" y="34290"/>
                  </a:lnTo>
                  <a:lnTo>
                    <a:pt x="32003" y="32004"/>
                  </a:lnTo>
                  <a:lnTo>
                    <a:pt x="32003" y="3048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02" name="object 23402"/>
            <p:cNvSpPr/>
            <p:nvPr/>
          </p:nvSpPr>
          <p:spPr>
            <a:xfrm>
              <a:off x="6370675" y="3968495"/>
              <a:ext cx="28575" cy="32384"/>
            </a:xfrm>
            <a:custGeom>
              <a:avLst/>
              <a:gdLst/>
              <a:ahLst/>
              <a:cxnLst/>
              <a:rect l="l" t="t" r="r" b="b"/>
              <a:pathLst>
                <a:path w="28575" h="32385">
                  <a:moveTo>
                    <a:pt x="28194" y="30480"/>
                  </a:moveTo>
                  <a:lnTo>
                    <a:pt x="28194" y="3048"/>
                  </a:lnTo>
                  <a:lnTo>
                    <a:pt x="28194" y="1524"/>
                  </a:lnTo>
                  <a:lnTo>
                    <a:pt x="25908" y="0"/>
                  </a:lnTo>
                  <a:lnTo>
                    <a:pt x="2286" y="0"/>
                  </a:lnTo>
                  <a:lnTo>
                    <a:pt x="0" y="1524"/>
                  </a:lnTo>
                  <a:lnTo>
                    <a:pt x="0" y="30480"/>
                  </a:lnTo>
                  <a:lnTo>
                    <a:pt x="2286" y="32004"/>
                  </a:lnTo>
                  <a:lnTo>
                    <a:pt x="25908" y="32004"/>
                  </a:lnTo>
                  <a:lnTo>
                    <a:pt x="28194" y="30480"/>
                  </a:lnTo>
                  <a:close/>
                </a:path>
              </a:pathLst>
            </a:custGeom>
            <a:solidFill>
              <a:srgbClr val="EEEE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03" name="object 23403"/>
            <p:cNvSpPr/>
            <p:nvPr/>
          </p:nvSpPr>
          <p:spPr>
            <a:xfrm>
              <a:off x="6371437" y="3969257"/>
              <a:ext cx="27940" cy="31750"/>
            </a:xfrm>
            <a:custGeom>
              <a:avLst/>
              <a:gdLst/>
              <a:ahLst/>
              <a:cxnLst/>
              <a:rect l="l" t="t" r="r" b="b"/>
              <a:pathLst>
                <a:path w="27939" h="31750">
                  <a:moveTo>
                    <a:pt x="27432" y="2285"/>
                  </a:moveTo>
                  <a:lnTo>
                    <a:pt x="27432" y="761"/>
                  </a:lnTo>
                  <a:lnTo>
                    <a:pt x="25146" y="0"/>
                  </a:lnTo>
                  <a:lnTo>
                    <a:pt x="22860" y="0"/>
                  </a:lnTo>
                  <a:lnTo>
                    <a:pt x="3810" y="0"/>
                  </a:lnTo>
                  <a:lnTo>
                    <a:pt x="1524" y="0"/>
                  </a:lnTo>
                  <a:lnTo>
                    <a:pt x="0" y="761"/>
                  </a:lnTo>
                  <a:lnTo>
                    <a:pt x="0" y="2285"/>
                  </a:lnTo>
                  <a:lnTo>
                    <a:pt x="0" y="28193"/>
                  </a:lnTo>
                  <a:lnTo>
                    <a:pt x="0" y="29717"/>
                  </a:lnTo>
                  <a:lnTo>
                    <a:pt x="1524" y="31241"/>
                  </a:lnTo>
                  <a:lnTo>
                    <a:pt x="3810" y="31241"/>
                  </a:lnTo>
                  <a:lnTo>
                    <a:pt x="22860" y="31241"/>
                  </a:lnTo>
                  <a:lnTo>
                    <a:pt x="25146" y="31241"/>
                  </a:lnTo>
                  <a:lnTo>
                    <a:pt x="27432" y="29717"/>
                  </a:lnTo>
                  <a:lnTo>
                    <a:pt x="27432" y="28193"/>
                  </a:lnTo>
                  <a:lnTo>
                    <a:pt x="27432" y="2285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04" name="object 23404"/>
            <p:cNvSpPr/>
            <p:nvPr/>
          </p:nvSpPr>
          <p:spPr>
            <a:xfrm>
              <a:off x="6370675" y="3969257"/>
              <a:ext cx="28575" cy="32384"/>
            </a:xfrm>
            <a:custGeom>
              <a:avLst/>
              <a:gdLst/>
              <a:ahLst/>
              <a:cxnLst/>
              <a:rect l="l" t="t" r="r" b="b"/>
              <a:pathLst>
                <a:path w="28575" h="32385">
                  <a:moveTo>
                    <a:pt x="28194" y="30480"/>
                  </a:moveTo>
                  <a:lnTo>
                    <a:pt x="28194" y="3048"/>
                  </a:lnTo>
                  <a:lnTo>
                    <a:pt x="28194" y="1524"/>
                  </a:lnTo>
                  <a:lnTo>
                    <a:pt x="25908" y="0"/>
                  </a:lnTo>
                  <a:lnTo>
                    <a:pt x="2286" y="0"/>
                  </a:lnTo>
                  <a:lnTo>
                    <a:pt x="0" y="1524"/>
                  </a:lnTo>
                  <a:lnTo>
                    <a:pt x="0" y="30480"/>
                  </a:lnTo>
                  <a:lnTo>
                    <a:pt x="2286" y="32004"/>
                  </a:lnTo>
                  <a:lnTo>
                    <a:pt x="25908" y="32004"/>
                  </a:lnTo>
                  <a:lnTo>
                    <a:pt x="28194" y="30480"/>
                  </a:lnTo>
                  <a:close/>
                </a:path>
              </a:pathLst>
            </a:custGeom>
            <a:solidFill>
              <a:srgbClr val="8C8C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05" name="object 23405"/>
            <p:cNvSpPr/>
            <p:nvPr/>
          </p:nvSpPr>
          <p:spPr>
            <a:xfrm>
              <a:off x="6371437" y="3970019"/>
              <a:ext cx="27940" cy="31750"/>
            </a:xfrm>
            <a:custGeom>
              <a:avLst/>
              <a:gdLst/>
              <a:ahLst/>
              <a:cxnLst/>
              <a:rect l="l" t="t" r="r" b="b"/>
              <a:pathLst>
                <a:path w="27939" h="31750">
                  <a:moveTo>
                    <a:pt x="27432" y="2285"/>
                  </a:moveTo>
                  <a:lnTo>
                    <a:pt x="27432" y="761"/>
                  </a:lnTo>
                  <a:lnTo>
                    <a:pt x="25146" y="0"/>
                  </a:lnTo>
                  <a:lnTo>
                    <a:pt x="22860" y="0"/>
                  </a:lnTo>
                  <a:lnTo>
                    <a:pt x="3810" y="0"/>
                  </a:lnTo>
                  <a:lnTo>
                    <a:pt x="1524" y="0"/>
                  </a:lnTo>
                  <a:lnTo>
                    <a:pt x="0" y="761"/>
                  </a:lnTo>
                  <a:lnTo>
                    <a:pt x="0" y="2285"/>
                  </a:lnTo>
                  <a:lnTo>
                    <a:pt x="0" y="28193"/>
                  </a:lnTo>
                  <a:lnTo>
                    <a:pt x="0" y="29717"/>
                  </a:lnTo>
                  <a:lnTo>
                    <a:pt x="1524" y="31241"/>
                  </a:lnTo>
                  <a:lnTo>
                    <a:pt x="3810" y="31241"/>
                  </a:lnTo>
                  <a:lnTo>
                    <a:pt x="22860" y="31241"/>
                  </a:lnTo>
                  <a:lnTo>
                    <a:pt x="25146" y="31241"/>
                  </a:lnTo>
                  <a:lnTo>
                    <a:pt x="27432" y="29717"/>
                  </a:lnTo>
                  <a:lnTo>
                    <a:pt x="27432" y="28193"/>
                  </a:lnTo>
                  <a:lnTo>
                    <a:pt x="27432" y="2285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06" name="object 23406"/>
            <p:cNvSpPr/>
            <p:nvPr/>
          </p:nvSpPr>
          <p:spPr>
            <a:xfrm>
              <a:off x="6371437" y="3994403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39">
                  <a:moveTo>
                    <a:pt x="0" y="0"/>
                  </a:moveTo>
                  <a:lnTo>
                    <a:pt x="27432" y="0"/>
                  </a:lnTo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07" name="object 23407"/>
            <p:cNvSpPr/>
            <p:nvPr/>
          </p:nvSpPr>
          <p:spPr>
            <a:xfrm>
              <a:off x="6371437" y="3967733"/>
              <a:ext cx="27940" cy="32384"/>
            </a:xfrm>
            <a:custGeom>
              <a:avLst/>
              <a:gdLst/>
              <a:ahLst/>
              <a:cxnLst/>
              <a:rect l="l" t="t" r="r" b="b"/>
              <a:pathLst>
                <a:path w="27939" h="32385">
                  <a:moveTo>
                    <a:pt x="27432" y="2285"/>
                  </a:moveTo>
                  <a:lnTo>
                    <a:pt x="27432" y="761"/>
                  </a:lnTo>
                  <a:lnTo>
                    <a:pt x="25146" y="0"/>
                  </a:lnTo>
                  <a:lnTo>
                    <a:pt x="22860" y="0"/>
                  </a:lnTo>
                  <a:lnTo>
                    <a:pt x="3810" y="0"/>
                  </a:lnTo>
                  <a:lnTo>
                    <a:pt x="1524" y="0"/>
                  </a:lnTo>
                  <a:lnTo>
                    <a:pt x="0" y="761"/>
                  </a:lnTo>
                  <a:lnTo>
                    <a:pt x="0" y="2285"/>
                  </a:lnTo>
                  <a:lnTo>
                    <a:pt x="0" y="28955"/>
                  </a:lnTo>
                  <a:lnTo>
                    <a:pt x="0" y="30479"/>
                  </a:lnTo>
                  <a:lnTo>
                    <a:pt x="1524" y="32003"/>
                  </a:lnTo>
                  <a:lnTo>
                    <a:pt x="3810" y="32003"/>
                  </a:lnTo>
                  <a:lnTo>
                    <a:pt x="22860" y="32003"/>
                  </a:lnTo>
                  <a:lnTo>
                    <a:pt x="25146" y="32003"/>
                  </a:lnTo>
                  <a:lnTo>
                    <a:pt x="27432" y="30479"/>
                  </a:lnTo>
                  <a:lnTo>
                    <a:pt x="27432" y="28955"/>
                  </a:lnTo>
                  <a:lnTo>
                    <a:pt x="27432" y="2285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08" name="object 23408"/>
            <p:cNvSpPr/>
            <p:nvPr/>
          </p:nvSpPr>
          <p:spPr>
            <a:xfrm>
              <a:off x="6432397" y="3966209"/>
              <a:ext cx="33020" cy="37465"/>
            </a:xfrm>
            <a:custGeom>
              <a:avLst/>
              <a:gdLst/>
              <a:ahLst/>
              <a:cxnLst/>
              <a:rect l="l" t="t" r="r" b="b"/>
              <a:pathLst>
                <a:path w="33020" h="37464">
                  <a:moveTo>
                    <a:pt x="32765" y="35813"/>
                  </a:moveTo>
                  <a:lnTo>
                    <a:pt x="32765" y="3809"/>
                  </a:lnTo>
                  <a:lnTo>
                    <a:pt x="32765" y="1523"/>
                  </a:lnTo>
                  <a:lnTo>
                    <a:pt x="30479" y="0"/>
                  </a:lnTo>
                  <a:lnTo>
                    <a:pt x="2285" y="0"/>
                  </a:lnTo>
                  <a:lnTo>
                    <a:pt x="0" y="1523"/>
                  </a:lnTo>
                  <a:lnTo>
                    <a:pt x="0" y="35813"/>
                  </a:lnTo>
                  <a:lnTo>
                    <a:pt x="2285" y="37337"/>
                  </a:lnTo>
                  <a:lnTo>
                    <a:pt x="30479" y="37337"/>
                  </a:lnTo>
                  <a:lnTo>
                    <a:pt x="32765" y="35813"/>
                  </a:lnTo>
                  <a:close/>
                </a:path>
              </a:pathLst>
            </a:custGeom>
            <a:solidFill>
              <a:srgbClr val="EEEE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09" name="object 23409"/>
            <p:cNvSpPr/>
            <p:nvPr/>
          </p:nvSpPr>
          <p:spPr>
            <a:xfrm>
              <a:off x="6433159" y="3966971"/>
              <a:ext cx="32384" cy="36830"/>
            </a:xfrm>
            <a:custGeom>
              <a:avLst/>
              <a:gdLst/>
              <a:ahLst/>
              <a:cxnLst/>
              <a:rect l="l" t="t" r="r" b="b"/>
              <a:pathLst>
                <a:path w="32385" h="36829">
                  <a:moveTo>
                    <a:pt x="32003" y="3048"/>
                  </a:moveTo>
                  <a:lnTo>
                    <a:pt x="32003" y="1524"/>
                  </a:lnTo>
                  <a:lnTo>
                    <a:pt x="29717" y="0"/>
                  </a:lnTo>
                  <a:lnTo>
                    <a:pt x="26669" y="0"/>
                  </a:lnTo>
                  <a:lnTo>
                    <a:pt x="4571" y="0"/>
                  </a:lnTo>
                  <a:lnTo>
                    <a:pt x="2285" y="0"/>
                  </a:lnTo>
                  <a:lnTo>
                    <a:pt x="0" y="1524"/>
                  </a:lnTo>
                  <a:lnTo>
                    <a:pt x="0" y="3048"/>
                  </a:lnTo>
                  <a:lnTo>
                    <a:pt x="0" y="32766"/>
                  </a:lnTo>
                  <a:lnTo>
                    <a:pt x="0" y="35052"/>
                  </a:lnTo>
                  <a:lnTo>
                    <a:pt x="2285" y="36576"/>
                  </a:lnTo>
                  <a:lnTo>
                    <a:pt x="4571" y="36576"/>
                  </a:lnTo>
                  <a:lnTo>
                    <a:pt x="26669" y="36576"/>
                  </a:lnTo>
                  <a:lnTo>
                    <a:pt x="29717" y="36576"/>
                  </a:lnTo>
                  <a:lnTo>
                    <a:pt x="32003" y="35052"/>
                  </a:lnTo>
                  <a:lnTo>
                    <a:pt x="32003" y="32766"/>
                  </a:lnTo>
                  <a:lnTo>
                    <a:pt x="32003" y="3048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10" name="object 23410"/>
            <p:cNvSpPr/>
            <p:nvPr/>
          </p:nvSpPr>
          <p:spPr>
            <a:xfrm>
              <a:off x="6434683" y="3969257"/>
              <a:ext cx="28575" cy="32384"/>
            </a:xfrm>
            <a:custGeom>
              <a:avLst/>
              <a:gdLst/>
              <a:ahLst/>
              <a:cxnLst/>
              <a:rect l="l" t="t" r="r" b="b"/>
              <a:pathLst>
                <a:path w="28575" h="32385">
                  <a:moveTo>
                    <a:pt x="28194" y="30480"/>
                  </a:moveTo>
                  <a:lnTo>
                    <a:pt x="28194" y="3048"/>
                  </a:lnTo>
                  <a:lnTo>
                    <a:pt x="28194" y="1524"/>
                  </a:lnTo>
                  <a:lnTo>
                    <a:pt x="25908" y="0"/>
                  </a:lnTo>
                  <a:lnTo>
                    <a:pt x="2286" y="0"/>
                  </a:lnTo>
                  <a:lnTo>
                    <a:pt x="0" y="1524"/>
                  </a:lnTo>
                  <a:lnTo>
                    <a:pt x="0" y="30480"/>
                  </a:lnTo>
                  <a:lnTo>
                    <a:pt x="2286" y="32004"/>
                  </a:lnTo>
                  <a:lnTo>
                    <a:pt x="25908" y="32004"/>
                  </a:lnTo>
                  <a:lnTo>
                    <a:pt x="28194" y="30480"/>
                  </a:lnTo>
                  <a:close/>
                </a:path>
              </a:pathLst>
            </a:custGeom>
            <a:solidFill>
              <a:srgbClr val="EEEE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11" name="object 23411"/>
            <p:cNvSpPr/>
            <p:nvPr/>
          </p:nvSpPr>
          <p:spPr>
            <a:xfrm>
              <a:off x="6435445" y="3970019"/>
              <a:ext cx="27940" cy="31750"/>
            </a:xfrm>
            <a:custGeom>
              <a:avLst/>
              <a:gdLst/>
              <a:ahLst/>
              <a:cxnLst/>
              <a:rect l="l" t="t" r="r" b="b"/>
              <a:pathLst>
                <a:path w="27939" h="31750">
                  <a:moveTo>
                    <a:pt x="27432" y="2285"/>
                  </a:moveTo>
                  <a:lnTo>
                    <a:pt x="27432" y="761"/>
                  </a:lnTo>
                  <a:lnTo>
                    <a:pt x="25146" y="0"/>
                  </a:lnTo>
                  <a:lnTo>
                    <a:pt x="22860" y="0"/>
                  </a:lnTo>
                  <a:lnTo>
                    <a:pt x="3810" y="0"/>
                  </a:lnTo>
                  <a:lnTo>
                    <a:pt x="1524" y="0"/>
                  </a:lnTo>
                  <a:lnTo>
                    <a:pt x="0" y="761"/>
                  </a:lnTo>
                  <a:lnTo>
                    <a:pt x="0" y="2285"/>
                  </a:lnTo>
                  <a:lnTo>
                    <a:pt x="0" y="28193"/>
                  </a:lnTo>
                  <a:lnTo>
                    <a:pt x="0" y="29717"/>
                  </a:lnTo>
                  <a:lnTo>
                    <a:pt x="1524" y="31241"/>
                  </a:lnTo>
                  <a:lnTo>
                    <a:pt x="3810" y="31241"/>
                  </a:lnTo>
                  <a:lnTo>
                    <a:pt x="22860" y="31241"/>
                  </a:lnTo>
                  <a:lnTo>
                    <a:pt x="25146" y="31241"/>
                  </a:lnTo>
                  <a:lnTo>
                    <a:pt x="27432" y="29717"/>
                  </a:lnTo>
                  <a:lnTo>
                    <a:pt x="27432" y="28193"/>
                  </a:lnTo>
                  <a:lnTo>
                    <a:pt x="27432" y="2285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12" name="object 23412"/>
            <p:cNvSpPr/>
            <p:nvPr/>
          </p:nvSpPr>
          <p:spPr>
            <a:xfrm>
              <a:off x="6434683" y="3970019"/>
              <a:ext cx="28575" cy="31750"/>
            </a:xfrm>
            <a:custGeom>
              <a:avLst/>
              <a:gdLst/>
              <a:ahLst/>
              <a:cxnLst/>
              <a:rect l="l" t="t" r="r" b="b"/>
              <a:pathLst>
                <a:path w="28575" h="31750">
                  <a:moveTo>
                    <a:pt x="28194" y="29718"/>
                  </a:moveTo>
                  <a:lnTo>
                    <a:pt x="28194" y="3048"/>
                  </a:lnTo>
                  <a:lnTo>
                    <a:pt x="28194" y="1524"/>
                  </a:lnTo>
                  <a:lnTo>
                    <a:pt x="25908" y="0"/>
                  </a:lnTo>
                  <a:lnTo>
                    <a:pt x="2286" y="0"/>
                  </a:lnTo>
                  <a:lnTo>
                    <a:pt x="0" y="1524"/>
                  </a:lnTo>
                  <a:lnTo>
                    <a:pt x="0" y="29718"/>
                  </a:lnTo>
                  <a:lnTo>
                    <a:pt x="2286" y="31242"/>
                  </a:lnTo>
                  <a:lnTo>
                    <a:pt x="25908" y="31242"/>
                  </a:lnTo>
                  <a:lnTo>
                    <a:pt x="28194" y="29718"/>
                  </a:lnTo>
                  <a:close/>
                </a:path>
              </a:pathLst>
            </a:custGeom>
            <a:solidFill>
              <a:srgbClr val="8C8C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13" name="object 23413"/>
            <p:cNvSpPr/>
            <p:nvPr/>
          </p:nvSpPr>
          <p:spPr>
            <a:xfrm>
              <a:off x="6435445" y="3970781"/>
              <a:ext cx="27940" cy="30480"/>
            </a:xfrm>
            <a:custGeom>
              <a:avLst/>
              <a:gdLst/>
              <a:ahLst/>
              <a:cxnLst/>
              <a:rect l="l" t="t" r="r" b="b"/>
              <a:pathLst>
                <a:path w="27939" h="30479">
                  <a:moveTo>
                    <a:pt x="27432" y="2285"/>
                  </a:moveTo>
                  <a:lnTo>
                    <a:pt x="27432" y="761"/>
                  </a:lnTo>
                  <a:lnTo>
                    <a:pt x="25146" y="0"/>
                  </a:lnTo>
                  <a:lnTo>
                    <a:pt x="22860" y="0"/>
                  </a:lnTo>
                  <a:lnTo>
                    <a:pt x="3810" y="0"/>
                  </a:lnTo>
                  <a:lnTo>
                    <a:pt x="1524" y="0"/>
                  </a:lnTo>
                  <a:lnTo>
                    <a:pt x="0" y="761"/>
                  </a:lnTo>
                  <a:lnTo>
                    <a:pt x="0" y="2285"/>
                  </a:lnTo>
                  <a:lnTo>
                    <a:pt x="0" y="27431"/>
                  </a:lnTo>
                  <a:lnTo>
                    <a:pt x="0" y="28955"/>
                  </a:lnTo>
                  <a:lnTo>
                    <a:pt x="1524" y="30479"/>
                  </a:lnTo>
                  <a:lnTo>
                    <a:pt x="3810" y="30479"/>
                  </a:lnTo>
                  <a:lnTo>
                    <a:pt x="22860" y="30479"/>
                  </a:lnTo>
                  <a:lnTo>
                    <a:pt x="25146" y="30479"/>
                  </a:lnTo>
                  <a:lnTo>
                    <a:pt x="27432" y="28955"/>
                  </a:lnTo>
                  <a:lnTo>
                    <a:pt x="27432" y="27431"/>
                  </a:lnTo>
                  <a:lnTo>
                    <a:pt x="27432" y="2285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14" name="object 23414"/>
            <p:cNvSpPr/>
            <p:nvPr/>
          </p:nvSpPr>
          <p:spPr>
            <a:xfrm>
              <a:off x="6435445" y="3994403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39">
                  <a:moveTo>
                    <a:pt x="0" y="0"/>
                  </a:moveTo>
                  <a:lnTo>
                    <a:pt x="27432" y="0"/>
                  </a:lnTo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15" name="object 23415"/>
            <p:cNvSpPr/>
            <p:nvPr/>
          </p:nvSpPr>
          <p:spPr>
            <a:xfrm>
              <a:off x="6435445" y="3968495"/>
              <a:ext cx="27940" cy="32384"/>
            </a:xfrm>
            <a:custGeom>
              <a:avLst/>
              <a:gdLst/>
              <a:ahLst/>
              <a:cxnLst/>
              <a:rect l="l" t="t" r="r" b="b"/>
              <a:pathLst>
                <a:path w="27939" h="32385">
                  <a:moveTo>
                    <a:pt x="27432" y="2285"/>
                  </a:moveTo>
                  <a:lnTo>
                    <a:pt x="27432" y="761"/>
                  </a:lnTo>
                  <a:lnTo>
                    <a:pt x="25146" y="0"/>
                  </a:lnTo>
                  <a:lnTo>
                    <a:pt x="22860" y="0"/>
                  </a:lnTo>
                  <a:lnTo>
                    <a:pt x="3810" y="0"/>
                  </a:lnTo>
                  <a:lnTo>
                    <a:pt x="1524" y="0"/>
                  </a:lnTo>
                  <a:lnTo>
                    <a:pt x="0" y="761"/>
                  </a:lnTo>
                  <a:lnTo>
                    <a:pt x="0" y="2285"/>
                  </a:lnTo>
                  <a:lnTo>
                    <a:pt x="0" y="28955"/>
                  </a:lnTo>
                  <a:lnTo>
                    <a:pt x="0" y="30479"/>
                  </a:lnTo>
                  <a:lnTo>
                    <a:pt x="1524" y="32003"/>
                  </a:lnTo>
                  <a:lnTo>
                    <a:pt x="3810" y="32003"/>
                  </a:lnTo>
                  <a:lnTo>
                    <a:pt x="22860" y="32003"/>
                  </a:lnTo>
                  <a:lnTo>
                    <a:pt x="25146" y="32003"/>
                  </a:lnTo>
                  <a:lnTo>
                    <a:pt x="27432" y="30479"/>
                  </a:lnTo>
                  <a:lnTo>
                    <a:pt x="27432" y="28955"/>
                  </a:lnTo>
                  <a:lnTo>
                    <a:pt x="27432" y="2285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16" name="object 23416"/>
            <p:cNvSpPr/>
            <p:nvPr/>
          </p:nvSpPr>
          <p:spPr>
            <a:xfrm>
              <a:off x="5986627" y="3373373"/>
              <a:ext cx="40640" cy="40005"/>
            </a:xfrm>
            <a:custGeom>
              <a:avLst/>
              <a:gdLst/>
              <a:ahLst/>
              <a:cxnLst/>
              <a:rect l="l" t="t" r="r" b="b"/>
              <a:pathLst>
                <a:path w="40639" h="40004">
                  <a:moveTo>
                    <a:pt x="40386" y="19812"/>
                  </a:moveTo>
                  <a:lnTo>
                    <a:pt x="0" y="0"/>
                  </a:lnTo>
                  <a:lnTo>
                    <a:pt x="0" y="39624"/>
                  </a:lnTo>
                  <a:lnTo>
                    <a:pt x="40386" y="19812"/>
                  </a:lnTo>
                  <a:close/>
                </a:path>
              </a:pathLst>
            </a:custGeom>
            <a:solidFill>
              <a:srgbClr val="DD242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17" name="object 23417"/>
            <p:cNvSpPr/>
            <p:nvPr/>
          </p:nvSpPr>
          <p:spPr>
            <a:xfrm>
              <a:off x="5986627" y="3373373"/>
              <a:ext cx="40640" cy="40005"/>
            </a:xfrm>
            <a:custGeom>
              <a:avLst/>
              <a:gdLst/>
              <a:ahLst/>
              <a:cxnLst/>
              <a:rect l="l" t="t" r="r" b="b"/>
              <a:pathLst>
                <a:path w="40639" h="40004">
                  <a:moveTo>
                    <a:pt x="40386" y="19812"/>
                  </a:moveTo>
                  <a:lnTo>
                    <a:pt x="0" y="0"/>
                  </a:lnTo>
                  <a:lnTo>
                    <a:pt x="0" y="39624"/>
                  </a:lnTo>
                  <a:lnTo>
                    <a:pt x="40386" y="19812"/>
                  </a:lnTo>
                  <a:close/>
                </a:path>
              </a:pathLst>
            </a:custGeom>
            <a:solidFill>
              <a:srgbClr val="DD080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18" name="object 23418"/>
            <p:cNvSpPr/>
            <p:nvPr/>
          </p:nvSpPr>
          <p:spPr>
            <a:xfrm>
              <a:off x="7880959" y="4970525"/>
              <a:ext cx="1500505" cy="811530"/>
            </a:xfrm>
            <a:custGeom>
              <a:avLst/>
              <a:gdLst/>
              <a:ahLst/>
              <a:cxnLst/>
              <a:rect l="l" t="t" r="r" b="b"/>
              <a:pathLst>
                <a:path w="1500504" h="811529">
                  <a:moveTo>
                    <a:pt x="520446" y="480060"/>
                  </a:moveTo>
                  <a:lnTo>
                    <a:pt x="520446" y="0"/>
                  </a:lnTo>
                  <a:lnTo>
                    <a:pt x="280416" y="0"/>
                  </a:lnTo>
                  <a:lnTo>
                    <a:pt x="280416" y="480060"/>
                  </a:lnTo>
                  <a:lnTo>
                    <a:pt x="520446" y="480060"/>
                  </a:lnTo>
                  <a:close/>
                </a:path>
                <a:path w="1500504" h="811529">
                  <a:moveTo>
                    <a:pt x="239268" y="473963"/>
                  </a:moveTo>
                  <a:lnTo>
                    <a:pt x="239268" y="233934"/>
                  </a:lnTo>
                  <a:lnTo>
                    <a:pt x="0" y="233934"/>
                  </a:lnTo>
                  <a:lnTo>
                    <a:pt x="0" y="473963"/>
                  </a:lnTo>
                  <a:lnTo>
                    <a:pt x="239268" y="473963"/>
                  </a:lnTo>
                  <a:close/>
                </a:path>
                <a:path w="1500504" h="811529">
                  <a:moveTo>
                    <a:pt x="1500377" y="811529"/>
                  </a:moveTo>
                  <a:lnTo>
                    <a:pt x="1500377" y="331469"/>
                  </a:lnTo>
                  <a:lnTo>
                    <a:pt x="1260348" y="331469"/>
                  </a:lnTo>
                  <a:lnTo>
                    <a:pt x="1260348" y="811529"/>
                  </a:lnTo>
                  <a:lnTo>
                    <a:pt x="1500377" y="811529"/>
                  </a:lnTo>
                  <a:close/>
                </a:path>
              </a:pathLst>
            </a:custGeom>
            <a:ln w="6096">
              <a:solidFill>
                <a:srgbClr val="5F5F7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19" name="object 23419"/>
            <p:cNvSpPr/>
            <p:nvPr/>
          </p:nvSpPr>
          <p:spPr>
            <a:xfrm>
              <a:off x="5994247" y="5122925"/>
              <a:ext cx="120650" cy="480059"/>
            </a:xfrm>
            <a:custGeom>
              <a:avLst/>
              <a:gdLst/>
              <a:ahLst/>
              <a:cxnLst/>
              <a:rect l="l" t="t" r="r" b="b"/>
              <a:pathLst>
                <a:path w="120650" h="480060">
                  <a:moveTo>
                    <a:pt x="120396" y="480060"/>
                  </a:moveTo>
                  <a:lnTo>
                    <a:pt x="120396" y="0"/>
                  </a:lnTo>
                  <a:lnTo>
                    <a:pt x="0" y="0"/>
                  </a:lnTo>
                  <a:lnTo>
                    <a:pt x="0" y="480060"/>
                  </a:lnTo>
                  <a:lnTo>
                    <a:pt x="120396" y="480060"/>
                  </a:lnTo>
                  <a:close/>
                </a:path>
              </a:pathLst>
            </a:custGeom>
            <a:solidFill>
              <a:srgbClr val="FF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20" name="object 23420"/>
            <p:cNvSpPr/>
            <p:nvPr/>
          </p:nvSpPr>
          <p:spPr>
            <a:xfrm>
              <a:off x="5994247" y="5122925"/>
              <a:ext cx="120650" cy="480059"/>
            </a:xfrm>
            <a:custGeom>
              <a:avLst/>
              <a:gdLst/>
              <a:ahLst/>
              <a:cxnLst/>
              <a:rect l="l" t="t" r="r" b="b"/>
              <a:pathLst>
                <a:path w="120650" h="480060">
                  <a:moveTo>
                    <a:pt x="120396" y="480060"/>
                  </a:moveTo>
                  <a:lnTo>
                    <a:pt x="120396" y="0"/>
                  </a:lnTo>
                  <a:lnTo>
                    <a:pt x="0" y="0"/>
                  </a:lnTo>
                  <a:lnTo>
                    <a:pt x="0" y="480060"/>
                  </a:lnTo>
                  <a:lnTo>
                    <a:pt x="120396" y="480060"/>
                  </a:lnTo>
                  <a:close/>
                </a:path>
              </a:pathLst>
            </a:custGeom>
            <a:ln w="8382">
              <a:solidFill>
                <a:srgbClr val="FFAA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21" name="object 23421"/>
            <p:cNvSpPr/>
            <p:nvPr/>
          </p:nvSpPr>
          <p:spPr>
            <a:xfrm>
              <a:off x="6494881" y="5122925"/>
              <a:ext cx="120014" cy="240029"/>
            </a:xfrm>
            <a:custGeom>
              <a:avLst/>
              <a:gdLst/>
              <a:ahLst/>
              <a:cxnLst/>
              <a:rect l="l" t="t" r="r" b="b"/>
              <a:pathLst>
                <a:path w="120015" h="240029">
                  <a:moveTo>
                    <a:pt x="119633" y="240029"/>
                  </a:moveTo>
                  <a:lnTo>
                    <a:pt x="119633" y="0"/>
                  </a:lnTo>
                  <a:lnTo>
                    <a:pt x="0" y="0"/>
                  </a:lnTo>
                  <a:lnTo>
                    <a:pt x="0" y="240029"/>
                  </a:lnTo>
                  <a:lnTo>
                    <a:pt x="119633" y="240029"/>
                  </a:lnTo>
                  <a:close/>
                </a:path>
              </a:pathLst>
            </a:custGeom>
            <a:solidFill>
              <a:srgbClr val="FF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22" name="object 23422"/>
            <p:cNvSpPr/>
            <p:nvPr/>
          </p:nvSpPr>
          <p:spPr>
            <a:xfrm>
              <a:off x="6494881" y="5122925"/>
              <a:ext cx="120014" cy="240029"/>
            </a:xfrm>
            <a:custGeom>
              <a:avLst/>
              <a:gdLst/>
              <a:ahLst/>
              <a:cxnLst/>
              <a:rect l="l" t="t" r="r" b="b"/>
              <a:pathLst>
                <a:path w="120015" h="240029">
                  <a:moveTo>
                    <a:pt x="119634" y="240029"/>
                  </a:moveTo>
                  <a:lnTo>
                    <a:pt x="119634" y="0"/>
                  </a:lnTo>
                  <a:lnTo>
                    <a:pt x="0" y="0"/>
                  </a:lnTo>
                  <a:lnTo>
                    <a:pt x="0" y="240029"/>
                  </a:lnTo>
                  <a:lnTo>
                    <a:pt x="119634" y="240029"/>
                  </a:lnTo>
                  <a:close/>
                </a:path>
              </a:pathLst>
            </a:custGeom>
            <a:ln w="8382">
              <a:solidFill>
                <a:srgbClr val="FFAA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23" name="object 23423"/>
            <p:cNvSpPr/>
            <p:nvPr/>
          </p:nvSpPr>
          <p:spPr>
            <a:xfrm>
              <a:off x="7216495" y="4962143"/>
              <a:ext cx="240029" cy="120650"/>
            </a:xfrm>
            <a:custGeom>
              <a:avLst/>
              <a:gdLst/>
              <a:ahLst/>
              <a:cxnLst/>
              <a:rect l="l" t="t" r="r" b="b"/>
              <a:pathLst>
                <a:path w="240029" h="120650">
                  <a:moveTo>
                    <a:pt x="240029" y="120396"/>
                  </a:moveTo>
                  <a:lnTo>
                    <a:pt x="240029" y="0"/>
                  </a:lnTo>
                  <a:lnTo>
                    <a:pt x="0" y="0"/>
                  </a:lnTo>
                  <a:lnTo>
                    <a:pt x="0" y="120396"/>
                  </a:lnTo>
                  <a:lnTo>
                    <a:pt x="240029" y="120396"/>
                  </a:lnTo>
                  <a:close/>
                </a:path>
              </a:pathLst>
            </a:custGeom>
            <a:solidFill>
              <a:srgbClr val="FF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24" name="object 23424"/>
            <p:cNvSpPr/>
            <p:nvPr/>
          </p:nvSpPr>
          <p:spPr>
            <a:xfrm>
              <a:off x="7216495" y="4962143"/>
              <a:ext cx="240029" cy="120650"/>
            </a:xfrm>
            <a:custGeom>
              <a:avLst/>
              <a:gdLst/>
              <a:ahLst/>
              <a:cxnLst/>
              <a:rect l="l" t="t" r="r" b="b"/>
              <a:pathLst>
                <a:path w="240029" h="120650">
                  <a:moveTo>
                    <a:pt x="240029" y="120396"/>
                  </a:moveTo>
                  <a:lnTo>
                    <a:pt x="240029" y="0"/>
                  </a:lnTo>
                  <a:lnTo>
                    <a:pt x="0" y="0"/>
                  </a:lnTo>
                  <a:lnTo>
                    <a:pt x="0" y="120396"/>
                  </a:lnTo>
                  <a:lnTo>
                    <a:pt x="240029" y="120396"/>
                  </a:lnTo>
                  <a:close/>
                </a:path>
              </a:pathLst>
            </a:custGeom>
            <a:ln w="8382">
              <a:solidFill>
                <a:srgbClr val="FFAA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25" name="object 23425"/>
            <p:cNvSpPr/>
            <p:nvPr/>
          </p:nvSpPr>
          <p:spPr>
            <a:xfrm>
              <a:off x="7456525" y="4962143"/>
              <a:ext cx="240029" cy="120650"/>
            </a:xfrm>
            <a:custGeom>
              <a:avLst/>
              <a:gdLst/>
              <a:ahLst/>
              <a:cxnLst/>
              <a:rect l="l" t="t" r="r" b="b"/>
              <a:pathLst>
                <a:path w="240029" h="120650">
                  <a:moveTo>
                    <a:pt x="240029" y="120396"/>
                  </a:moveTo>
                  <a:lnTo>
                    <a:pt x="240029" y="0"/>
                  </a:lnTo>
                  <a:lnTo>
                    <a:pt x="0" y="0"/>
                  </a:lnTo>
                  <a:lnTo>
                    <a:pt x="0" y="120396"/>
                  </a:lnTo>
                  <a:lnTo>
                    <a:pt x="240029" y="120396"/>
                  </a:lnTo>
                  <a:close/>
                </a:path>
              </a:pathLst>
            </a:custGeom>
            <a:solidFill>
              <a:srgbClr val="FF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26" name="object 23426"/>
            <p:cNvSpPr/>
            <p:nvPr/>
          </p:nvSpPr>
          <p:spPr>
            <a:xfrm>
              <a:off x="7456525" y="4962143"/>
              <a:ext cx="240029" cy="120650"/>
            </a:xfrm>
            <a:custGeom>
              <a:avLst/>
              <a:gdLst/>
              <a:ahLst/>
              <a:cxnLst/>
              <a:rect l="l" t="t" r="r" b="b"/>
              <a:pathLst>
                <a:path w="240029" h="120650">
                  <a:moveTo>
                    <a:pt x="240029" y="120396"/>
                  </a:moveTo>
                  <a:lnTo>
                    <a:pt x="240029" y="0"/>
                  </a:lnTo>
                  <a:lnTo>
                    <a:pt x="0" y="0"/>
                  </a:lnTo>
                  <a:lnTo>
                    <a:pt x="0" y="120396"/>
                  </a:lnTo>
                  <a:lnTo>
                    <a:pt x="240029" y="120396"/>
                  </a:lnTo>
                  <a:close/>
                </a:path>
              </a:pathLst>
            </a:custGeom>
            <a:ln w="8382">
              <a:solidFill>
                <a:srgbClr val="FFAA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27" name="object 23427"/>
            <p:cNvSpPr/>
            <p:nvPr/>
          </p:nvSpPr>
          <p:spPr>
            <a:xfrm>
              <a:off x="7696555" y="4962143"/>
              <a:ext cx="240029" cy="120650"/>
            </a:xfrm>
            <a:custGeom>
              <a:avLst/>
              <a:gdLst/>
              <a:ahLst/>
              <a:cxnLst/>
              <a:rect l="l" t="t" r="r" b="b"/>
              <a:pathLst>
                <a:path w="240029" h="120650">
                  <a:moveTo>
                    <a:pt x="240029" y="120396"/>
                  </a:moveTo>
                  <a:lnTo>
                    <a:pt x="240029" y="0"/>
                  </a:lnTo>
                  <a:lnTo>
                    <a:pt x="0" y="0"/>
                  </a:lnTo>
                  <a:lnTo>
                    <a:pt x="0" y="120396"/>
                  </a:lnTo>
                  <a:lnTo>
                    <a:pt x="240029" y="120396"/>
                  </a:lnTo>
                  <a:close/>
                </a:path>
              </a:pathLst>
            </a:custGeom>
            <a:solidFill>
              <a:srgbClr val="FF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28" name="object 23428"/>
            <p:cNvSpPr/>
            <p:nvPr/>
          </p:nvSpPr>
          <p:spPr>
            <a:xfrm>
              <a:off x="7696555" y="4962143"/>
              <a:ext cx="240029" cy="120650"/>
            </a:xfrm>
            <a:custGeom>
              <a:avLst/>
              <a:gdLst/>
              <a:ahLst/>
              <a:cxnLst/>
              <a:rect l="l" t="t" r="r" b="b"/>
              <a:pathLst>
                <a:path w="240029" h="120650">
                  <a:moveTo>
                    <a:pt x="240029" y="120396"/>
                  </a:moveTo>
                  <a:lnTo>
                    <a:pt x="240029" y="0"/>
                  </a:lnTo>
                  <a:lnTo>
                    <a:pt x="0" y="0"/>
                  </a:lnTo>
                  <a:lnTo>
                    <a:pt x="0" y="120396"/>
                  </a:lnTo>
                  <a:lnTo>
                    <a:pt x="240029" y="120396"/>
                  </a:lnTo>
                  <a:close/>
                </a:path>
              </a:pathLst>
            </a:custGeom>
            <a:ln w="8382">
              <a:solidFill>
                <a:srgbClr val="FFAA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29" name="object 23429"/>
            <p:cNvSpPr/>
            <p:nvPr/>
          </p:nvSpPr>
          <p:spPr>
            <a:xfrm>
              <a:off x="5994247" y="4626101"/>
              <a:ext cx="120650" cy="240029"/>
            </a:xfrm>
            <a:custGeom>
              <a:avLst/>
              <a:gdLst/>
              <a:ahLst/>
              <a:cxnLst/>
              <a:rect l="l" t="t" r="r" b="b"/>
              <a:pathLst>
                <a:path w="120650" h="240029">
                  <a:moveTo>
                    <a:pt x="120396" y="240029"/>
                  </a:moveTo>
                  <a:lnTo>
                    <a:pt x="120396" y="0"/>
                  </a:lnTo>
                  <a:lnTo>
                    <a:pt x="0" y="0"/>
                  </a:lnTo>
                  <a:lnTo>
                    <a:pt x="0" y="240029"/>
                  </a:lnTo>
                  <a:lnTo>
                    <a:pt x="120396" y="240029"/>
                  </a:lnTo>
                  <a:close/>
                </a:path>
              </a:pathLst>
            </a:custGeom>
            <a:solidFill>
              <a:srgbClr val="FF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30" name="object 23430"/>
            <p:cNvSpPr/>
            <p:nvPr/>
          </p:nvSpPr>
          <p:spPr>
            <a:xfrm>
              <a:off x="5994247" y="4626101"/>
              <a:ext cx="120650" cy="240029"/>
            </a:xfrm>
            <a:custGeom>
              <a:avLst/>
              <a:gdLst/>
              <a:ahLst/>
              <a:cxnLst/>
              <a:rect l="l" t="t" r="r" b="b"/>
              <a:pathLst>
                <a:path w="120650" h="240029">
                  <a:moveTo>
                    <a:pt x="120396" y="240029"/>
                  </a:moveTo>
                  <a:lnTo>
                    <a:pt x="120396" y="0"/>
                  </a:lnTo>
                  <a:lnTo>
                    <a:pt x="0" y="0"/>
                  </a:lnTo>
                  <a:lnTo>
                    <a:pt x="0" y="240029"/>
                  </a:lnTo>
                  <a:lnTo>
                    <a:pt x="120396" y="240029"/>
                  </a:lnTo>
                  <a:close/>
                </a:path>
              </a:pathLst>
            </a:custGeom>
            <a:ln w="8382">
              <a:solidFill>
                <a:srgbClr val="FFAA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31" name="object 23431"/>
            <p:cNvSpPr/>
            <p:nvPr/>
          </p:nvSpPr>
          <p:spPr>
            <a:xfrm>
              <a:off x="6496405" y="4962143"/>
              <a:ext cx="240029" cy="120650"/>
            </a:xfrm>
            <a:custGeom>
              <a:avLst/>
              <a:gdLst/>
              <a:ahLst/>
              <a:cxnLst/>
              <a:rect l="l" t="t" r="r" b="b"/>
              <a:pathLst>
                <a:path w="240029" h="120650">
                  <a:moveTo>
                    <a:pt x="240029" y="120396"/>
                  </a:moveTo>
                  <a:lnTo>
                    <a:pt x="240029" y="0"/>
                  </a:lnTo>
                  <a:lnTo>
                    <a:pt x="0" y="0"/>
                  </a:lnTo>
                  <a:lnTo>
                    <a:pt x="0" y="120396"/>
                  </a:lnTo>
                  <a:lnTo>
                    <a:pt x="240029" y="120396"/>
                  </a:lnTo>
                  <a:close/>
                </a:path>
              </a:pathLst>
            </a:custGeom>
            <a:solidFill>
              <a:srgbClr val="FF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32" name="object 23432"/>
            <p:cNvSpPr/>
            <p:nvPr/>
          </p:nvSpPr>
          <p:spPr>
            <a:xfrm>
              <a:off x="6496405" y="4962143"/>
              <a:ext cx="240029" cy="120650"/>
            </a:xfrm>
            <a:custGeom>
              <a:avLst/>
              <a:gdLst/>
              <a:ahLst/>
              <a:cxnLst/>
              <a:rect l="l" t="t" r="r" b="b"/>
              <a:pathLst>
                <a:path w="240029" h="120650">
                  <a:moveTo>
                    <a:pt x="240029" y="120396"/>
                  </a:moveTo>
                  <a:lnTo>
                    <a:pt x="240029" y="0"/>
                  </a:lnTo>
                  <a:lnTo>
                    <a:pt x="0" y="0"/>
                  </a:lnTo>
                  <a:lnTo>
                    <a:pt x="0" y="120396"/>
                  </a:lnTo>
                  <a:lnTo>
                    <a:pt x="240029" y="120396"/>
                  </a:lnTo>
                  <a:close/>
                </a:path>
              </a:pathLst>
            </a:custGeom>
            <a:ln w="8382">
              <a:solidFill>
                <a:srgbClr val="FFAA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33" name="object 23433"/>
            <p:cNvSpPr/>
            <p:nvPr/>
          </p:nvSpPr>
          <p:spPr>
            <a:xfrm>
              <a:off x="6736435" y="4962143"/>
              <a:ext cx="240029" cy="120650"/>
            </a:xfrm>
            <a:custGeom>
              <a:avLst/>
              <a:gdLst/>
              <a:ahLst/>
              <a:cxnLst/>
              <a:rect l="l" t="t" r="r" b="b"/>
              <a:pathLst>
                <a:path w="240029" h="120650">
                  <a:moveTo>
                    <a:pt x="240029" y="120396"/>
                  </a:moveTo>
                  <a:lnTo>
                    <a:pt x="240029" y="0"/>
                  </a:lnTo>
                  <a:lnTo>
                    <a:pt x="0" y="0"/>
                  </a:lnTo>
                  <a:lnTo>
                    <a:pt x="0" y="120396"/>
                  </a:lnTo>
                  <a:lnTo>
                    <a:pt x="240029" y="120396"/>
                  </a:lnTo>
                  <a:close/>
                </a:path>
              </a:pathLst>
            </a:custGeom>
            <a:solidFill>
              <a:srgbClr val="FF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34" name="object 23434"/>
            <p:cNvSpPr/>
            <p:nvPr/>
          </p:nvSpPr>
          <p:spPr>
            <a:xfrm>
              <a:off x="6736435" y="4962143"/>
              <a:ext cx="240029" cy="120650"/>
            </a:xfrm>
            <a:custGeom>
              <a:avLst/>
              <a:gdLst/>
              <a:ahLst/>
              <a:cxnLst/>
              <a:rect l="l" t="t" r="r" b="b"/>
              <a:pathLst>
                <a:path w="240029" h="120650">
                  <a:moveTo>
                    <a:pt x="240029" y="120396"/>
                  </a:moveTo>
                  <a:lnTo>
                    <a:pt x="240029" y="0"/>
                  </a:lnTo>
                  <a:lnTo>
                    <a:pt x="0" y="0"/>
                  </a:lnTo>
                  <a:lnTo>
                    <a:pt x="0" y="120396"/>
                  </a:lnTo>
                  <a:lnTo>
                    <a:pt x="240029" y="120396"/>
                  </a:lnTo>
                  <a:close/>
                </a:path>
              </a:pathLst>
            </a:custGeom>
            <a:ln w="8382">
              <a:solidFill>
                <a:srgbClr val="FFAA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35" name="object 23435"/>
            <p:cNvSpPr/>
            <p:nvPr/>
          </p:nvSpPr>
          <p:spPr>
            <a:xfrm>
              <a:off x="6976465" y="4962143"/>
              <a:ext cx="240029" cy="120650"/>
            </a:xfrm>
            <a:custGeom>
              <a:avLst/>
              <a:gdLst/>
              <a:ahLst/>
              <a:cxnLst/>
              <a:rect l="l" t="t" r="r" b="b"/>
              <a:pathLst>
                <a:path w="240029" h="120650">
                  <a:moveTo>
                    <a:pt x="240029" y="120396"/>
                  </a:moveTo>
                  <a:lnTo>
                    <a:pt x="240029" y="0"/>
                  </a:lnTo>
                  <a:lnTo>
                    <a:pt x="0" y="0"/>
                  </a:lnTo>
                  <a:lnTo>
                    <a:pt x="0" y="120396"/>
                  </a:lnTo>
                  <a:lnTo>
                    <a:pt x="240029" y="120396"/>
                  </a:lnTo>
                  <a:close/>
                </a:path>
              </a:pathLst>
            </a:custGeom>
            <a:solidFill>
              <a:srgbClr val="FF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36" name="object 23436"/>
            <p:cNvSpPr/>
            <p:nvPr/>
          </p:nvSpPr>
          <p:spPr>
            <a:xfrm>
              <a:off x="6976465" y="4962143"/>
              <a:ext cx="240029" cy="120650"/>
            </a:xfrm>
            <a:custGeom>
              <a:avLst/>
              <a:gdLst/>
              <a:ahLst/>
              <a:cxnLst/>
              <a:rect l="l" t="t" r="r" b="b"/>
              <a:pathLst>
                <a:path w="240029" h="120650">
                  <a:moveTo>
                    <a:pt x="240029" y="120396"/>
                  </a:moveTo>
                  <a:lnTo>
                    <a:pt x="240029" y="0"/>
                  </a:lnTo>
                  <a:lnTo>
                    <a:pt x="0" y="0"/>
                  </a:lnTo>
                  <a:lnTo>
                    <a:pt x="0" y="120396"/>
                  </a:lnTo>
                  <a:lnTo>
                    <a:pt x="240029" y="120396"/>
                  </a:lnTo>
                  <a:close/>
                </a:path>
              </a:pathLst>
            </a:custGeom>
            <a:ln w="8382">
              <a:solidFill>
                <a:srgbClr val="FFAA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37" name="object 23437"/>
            <p:cNvSpPr/>
            <p:nvPr/>
          </p:nvSpPr>
          <p:spPr>
            <a:xfrm>
              <a:off x="5994247" y="4866131"/>
              <a:ext cx="120650" cy="240029"/>
            </a:xfrm>
            <a:custGeom>
              <a:avLst/>
              <a:gdLst/>
              <a:ahLst/>
              <a:cxnLst/>
              <a:rect l="l" t="t" r="r" b="b"/>
              <a:pathLst>
                <a:path w="120650" h="240029">
                  <a:moveTo>
                    <a:pt x="120396" y="240029"/>
                  </a:moveTo>
                  <a:lnTo>
                    <a:pt x="120396" y="0"/>
                  </a:lnTo>
                  <a:lnTo>
                    <a:pt x="0" y="0"/>
                  </a:lnTo>
                  <a:lnTo>
                    <a:pt x="0" y="240029"/>
                  </a:lnTo>
                  <a:lnTo>
                    <a:pt x="120396" y="240029"/>
                  </a:lnTo>
                  <a:close/>
                </a:path>
              </a:pathLst>
            </a:custGeom>
            <a:solidFill>
              <a:srgbClr val="FF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38" name="object 23438"/>
            <p:cNvSpPr/>
            <p:nvPr/>
          </p:nvSpPr>
          <p:spPr>
            <a:xfrm>
              <a:off x="5994247" y="4866131"/>
              <a:ext cx="120650" cy="240029"/>
            </a:xfrm>
            <a:custGeom>
              <a:avLst/>
              <a:gdLst/>
              <a:ahLst/>
              <a:cxnLst/>
              <a:rect l="l" t="t" r="r" b="b"/>
              <a:pathLst>
                <a:path w="120650" h="240029">
                  <a:moveTo>
                    <a:pt x="120396" y="240029"/>
                  </a:moveTo>
                  <a:lnTo>
                    <a:pt x="120396" y="0"/>
                  </a:lnTo>
                  <a:lnTo>
                    <a:pt x="0" y="0"/>
                  </a:lnTo>
                  <a:lnTo>
                    <a:pt x="0" y="240029"/>
                  </a:lnTo>
                  <a:lnTo>
                    <a:pt x="120396" y="240029"/>
                  </a:lnTo>
                  <a:close/>
                </a:path>
              </a:pathLst>
            </a:custGeom>
            <a:ln w="8382">
              <a:solidFill>
                <a:srgbClr val="FFAA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39" name="object 23439"/>
            <p:cNvSpPr/>
            <p:nvPr/>
          </p:nvSpPr>
          <p:spPr>
            <a:xfrm>
              <a:off x="6614515" y="5242559"/>
              <a:ext cx="240029" cy="120650"/>
            </a:xfrm>
            <a:custGeom>
              <a:avLst/>
              <a:gdLst/>
              <a:ahLst/>
              <a:cxnLst/>
              <a:rect l="l" t="t" r="r" b="b"/>
              <a:pathLst>
                <a:path w="240029" h="120650">
                  <a:moveTo>
                    <a:pt x="240029" y="120396"/>
                  </a:moveTo>
                  <a:lnTo>
                    <a:pt x="240029" y="0"/>
                  </a:lnTo>
                  <a:lnTo>
                    <a:pt x="0" y="0"/>
                  </a:lnTo>
                  <a:lnTo>
                    <a:pt x="0" y="120396"/>
                  </a:lnTo>
                  <a:lnTo>
                    <a:pt x="240029" y="120396"/>
                  </a:lnTo>
                  <a:close/>
                </a:path>
              </a:pathLst>
            </a:custGeom>
            <a:solidFill>
              <a:srgbClr val="FF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40" name="object 23440"/>
            <p:cNvSpPr/>
            <p:nvPr/>
          </p:nvSpPr>
          <p:spPr>
            <a:xfrm>
              <a:off x="6614515" y="5242559"/>
              <a:ext cx="240029" cy="120650"/>
            </a:xfrm>
            <a:custGeom>
              <a:avLst/>
              <a:gdLst/>
              <a:ahLst/>
              <a:cxnLst/>
              <a:rect l="l" t="t" r="r" b="b"/>
              <a:pathLst>
                <a:path w="240029" h="120650">
                  <a:moveTo>
                    <a:pt x="240029" y="120396"/>
                  </a:moveTo>
                  <a:lnTo>
                    <a:pt x="240029" y="0"/>
                  </a:lnTo>
                  <a:lnTo>
                    <a:pt x="0" y="0"/>
                  </a:lnTo>
                  <a:lnTo>
                    <a:pt x="0" y="120396"/>
                  </a:lnTo>
                  <a:lnTo>
                    <a:pt x="240029" y="120396"/>
                  </a:lnTo>
                  <a:close/>
                </a:path>
              </a:pathLst>
            </a:custGeom>
            <a:ln w="8382">
              <a:solidFill>
                <a:srgbClr val="FFAA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41" name="object 23441"/>
            <p:cNvSpPr/>
            <p:nvPr/>
          </p:nvSpPr>
          <p:spPr>
            <a:xfrm>
              <a:off x="6854545" y="5242559"/>
              <a:ext cx="240029" cy="120650"/>
            </a:xfrm>
            <a:custGeom>
              <a:avLst/>
              <a:gdLst/>
              <a:ahLst/>
              <a:cxnLst/>
              <a:rect l="l" t="t" r="r" b="b"/>
              <a:pathLst>
                <a:path w="240029" h="120650">
                  <a:moveTo>
                    <a:pt x="240029" y="120396"/>
                  </a:moveTo>
                  <a:lnTo>
                    <a:pt x="240029" y="0"/>
                  </a:lnTo>
                  <a:lnTo>
                    <a:pt x="0" y="0"/>
                  </a:lnTo>
                  <a:lnTo>
                    <a:pt x="0" y="120396"/>
                  </a:lnTo>
                  <a:lnTo>
                    <a:pt x="240029" y="120396"/>
                  </a:lnTo>
                  <a:close/>
                </a:path>
              </a:pathLst>
            </a:custGeom>
            <a:solidFill>
              <a:srgbClr val="FF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42" name="object 23442"/>
            <p:cNvSpPr/>
            <p:nvPr/>
          </p:nvSpPr>
          <p:spPr>
            <a:xfrm>
              <a:off x="6854545" y="5242559"/>
              <a:ext cx="240029" cy="120650"/>
            </a:xfrm>
            <a:custGeom>
              <a:avLst/>
              <a:gdLst/>
              <a:ahLst/>
              <a:cxnLst/>
              <a:rect l="l" t="t" r="r" b="b"/>
              <a:pathLst>
                <a:path w="240029" h="120650">
                  <a:moveTo>
                    <a:pt x="240029" y="120396"/>
                  </a:moveTo>
                  <a:lnTo>
                    <a:pt x="240029" y="0"/>
                  </a:lnTo>
                  <a:lnTo>
                    <a:pt x="0" y="0"/>
                  </a:lnTo>
                  <a:lnTo>
                    <a:pt x="0" y="120396"/>
                  </a:lnTo>
                  <a:lnTo>
                    <a:pt x="240029" y="120396"/>
                  </a:lnTo>
                  <a:close/>
                </a:path>
              </a:pathLst>
            </a:custGeom>
            <a:ln w="8382">
              <a:solidFill>
                <a:srgbClr val="FFAA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43" name="object 23443"/>
            <p:cNvSpPr/>
            <p:nvPr/>
          </p:nvSpPr>
          <p:spPr>
            <a:xfrm>
              <a:off x="7094575" y="5242559"/>
              <a:ext cx="240029" cy="120650"/>
            </a:xfrm>
            <a:custGeom>
              <a:avLst/>
              <a:gdLst/>
              <a:ahLst/>
              <a:cxnLst/>
              <a:rect l="l" t="t" r="r" b="b"/>
              <a:pathLst>
                <a:path w="240029" h="120650">
                  <a:moveTo>
                    <a:pt x="240029" y="120396"/>
                  </a:moveTo>
                  <a:lnTo>
                    <a:pt x="240029" y="0"/>
                  </a:lnTo>
                  <a:lnTo>
                    <a:pt x="0" y="0"/>
                  </a:lnTo>
                  <a:lnTo>
                    <a:pt x="0" y="120396"/>
                  </a:lnTo>
                  <a:lnTo>
                    <a:pt x="240029" y="120396"/>
                  </a:lnTo>
                  <a:close/>
                </a:path>
              </a:pathLst>
            </a:custGeom>
            <a:solidFill>
              <a:srgbClr val="FF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44" name="object 23444"/>
            <p:cNvSpPr/>
            <p:nvPr/>
          </p:nvSpPr>
          <p:spPr>
            <a:xfrm>
              <a:off x="7094575" y="5242559"/>
              <a:ext cx="240029" cy="120650"/>
            </a:xfrm>
            <a:custGeom>
              <a:avLst/>
              <a:gdLst/>
              <a:ahLst/>
              <a:cxnLst/>
              <a:rect l="l" t="t" r="r" b="b"/>
              <a:pathLst>
                <a:path w="240029" h="120650">
                  <a:moveTo>
                    <a:pt x="240029" y="120396"/>
                  </a:moveTo>
                  <a:lnTo>
                    <a:pt x="240029" y="0"/>
                  </a:lnTo>
                  <a:lnTo>
                    <a:pt x="0" y="0"/>
                  </a:lnTo>
                  <a:lnTo>
                    <a:pt x="0" y="120396"/>
                  </a:lnTo>
                  <a:lnTo>
                    <a:pt x="240029" y="120396"/>
                  </a:lnTo>
                  <a:close/>
                </a:path>
              </a:pathLst>
            </a:custGeom>
            <a:ln w="8382">
              <a:solidFill>
                <a:srgbClr val="FFAA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45" name="object 23445"/>
            <p:cNvSpPr/>
            <p:nvPr/>
          </p:nvSpPr>
          <p:spPr>
            <a:xfrm>
              <a:off x="7939633" y="4664963"/>
              <a:ext cx="120650" cy="240029"/>
            </a:xfrm>
            <a:custGeom>
              <a:avLst/>
              <a:gdLst/>
              <a:ahLst/>
              <a:cxnLst/>
              <a:rect l="l" t="t" r="r" b="b"/>
              <a:pathLst>
                <a:path w="120650" h="240029">
                  <a:moveTo>
                    <a:pt x="120396" y="240029"/>
                  </a:moveTo>
                  <a:lnTo>
                    <a:pt x="120396" y="0"/>
                  </a:lnTo>
                  <a:lnTo>
                    <a:pt x="0" y="0"/>
                  </a:lnTo>
                  <a:lnTo>
                    <a:pt x="0" y="240029"/>
                  </a:lnTo>
                  <a:lnTo>
                    <a:pt x="120396" y="240029"/>
                  </a:lnTo>
                  <a:close/>
                </a:path>
              </a:pathLst>
            </a:custGeom>
            <a:solidFill>
              <a:srgbClr val="FF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46" name="object 23446"/>
            <p:cNvSpPr/>
            <p:nvPr/>
          </p:nvSpPr>
          <p:spPr>
            <a:xfrm>
              <a:off x="7939633" y="4664963"/>
              <a:ext cx="120650" cy="240029"/>
            </a:xfrm>
            <a:custGeom>
              <a:avLst/>
              <a:gdLst/>
              <a:ahLst/>
              <a:cxnLst/>
              <a:rect l="l" t="t" r="r" b="b"/>
              <a:pathLst>
                <a:path w="120650" h="240029">
                  <a:moveTo>
                    <a:pt x="120396" y="240029"/>
                  </a:moveTo>
                  <a:lnTo>
                    <a:pt x="120396" y="0"/>
                  </a:lnTo>
                  <a:lnTo>
                    <a:pt x="0" y="0"/>
                  </a:lnTo>
                  <a:lnTo>
                    <a:pt x="0" y="240029"/>
                  </a:lnTo>
                  <a:lnTo>
                    <a:pt x="120396" y="240029"/>
                  </a:lnTo>
                  <a:close/>
                </a:path>
              </a:pathLst>
            </a:custGeom>
            <a:ln w="8382">
              <a:solidFill>
                <a:srgbClr val="FFAA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47" name="object 23447"/>
            <p:cNvSpPr/>
            <p:nvPr/>
          </p:nvSpPr>
          <p:spPr>
            <a:xfrm>
              <a:off x="7939633" y="4184903"/>
              <a:ext cx="120650" cy="240029"/>
            </a:xfrm>
            <a:custGeom>
              <a:avLst/>
              <a:gdLst/>
              <a:ahLst/>
              <a:cxnLst/>
              <a:rect l="l" t="t" r="r" b="b"/>
              <a:pathLst>
                <a:path w="120650" h="240029">
                  <a:moveTo>
                    <a:pt x="120396" y="240029"/>
                  </a:moveTo>
                  <a:lnTo>
                    <a:pt x="120396" y="0"/>
                  </a:lnTo>
                  <a:lnTo>
                    <a:pt x="0" y="0"/>
                  </a:lnTo>
                  <a:lnTo>
                    <a:pt x="0" y="240029"/>
                  </a:lnTo>
                  <a:lnTo>
                    <a:pt x="120396" y="240029"/>
                  </a:lnTo>
                  <a:close/>
                </a:path>
              </a:pathLst>
            </a:custGeom>
            <a:solidFill>
              <a:srgbClr val="FF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48" name="object 23448"/>
            <p:cNvSpPr/>
            <p:nvPr/>
          </p:nvSpPr>
          <p:spPr>
            <a:xfrm>
              <a:off x="7939633" y="4184903"/>
              <a:ext cx="120650" cy="240029"/>
            </a:xfrm>
            <a:custGeom>
              <a:avLst/>
              <a:gdLst/>
              <a:ahLst/>
              <a:cxnLst/>
              <a:rect l="l" t="t" r="r" b="b"/>
              <a:pathLst>
                <a:path w="120650" h="240029">
                  <a:moveTo>
                    <a:pt x="120396" y="240029"/>
                  </a:moveTo>
                  <a:lnTo>
                    <a:pt x="120396" y="0"/>
                  </a:lnTo>
                  <a:lnTo>
                    <a:pt x="0" y="0"/>
                  </a:lnTo>
                  <a:lnTo>
                    <a:pt x="0" y="240029"/>
                  </a:lnTo>
                  <a:lnTo>
                    <a:pt x="120396" y="240029"/>
                  </a:lnTo>
                  <a:close/>
                </a:path>
              </a:pathLst>
            </a:custGeom>
            <a:ln w="8382">
              <a:solidFill>
                <a:srgbClr val="FFAA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49" name="object 23449"/>
            <p:cNvSpPr/>
            <p:nvPr/>
          </p:nvSpPr>
          <p:spPr>
            <a:xfrm>
              <a:off x="7939633" y="3464813"/>
              <a:ext cx="120650" cy="240029"/>
            </a:xfrm>
            <a:custGeom>
              <a:avLst/>
              <a:gdLst/>
              <a:ahLst/>
              <a:cxnLst/>
              <a:rect l="l" t="t" r="r" b="b"/>
              <a:pathLst>
                <a:path w="120650" h="240029">
                  <a:moveTo>
                    <a:pt x="120396" y="240029"/>
                  </a:moveTo>
                  <a:lnTo>
                    <a:pt x="120396" y="0"/>
                  </a:lnTo>
                  <a:lnTo>
                    <a:pt x="0" y="0"/>
                  </a:lnTo>
                  <a:lnTo>
                    <a:pt x="0" y="240029"/>
                  </a:lnTo>
                  <a:lnTo>
                    <a:pt x="120396" y="240029"/>
                  </a:lnTo>
                  <a:close/>
                </a:path>
              </a:pathLst>
            </a:custGeom>
            <a:solidFill>
              <a:srgbClr val="FF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50" name="object 23450"/>
            <p:cNvSpPr/>
            <p:nvPr/>
          </p:nvSpPr>
          <p:spPr>
            <a:xfrm>
              <a:off x="7939633" y="3464813"/>
              <a:ext cx="120650" cy="240029"/>
            </a:xfrm>
            <a:custGeom>
              <a:avLst/>
              <a:gdLst/>
              <a:ahLst/>
              <a:cxnLst/>
              <a:rect l="l" t="t" r="r" b="b"/>
              <a:pathLst>
                <a:path w="120650" h="240029">
                  <a:moveTo>
                    <a:pt x="120396" y="240030"/>
                  </a:moveTo>
                  <a:lnTo>
                    <a:pt x="120396" y="0"/>
                  </a:lnTo>
                  <a:lnTo>
                    <a:pt x="0" y="0"/>
                  </a:lnTo>
                  <a:lnTo>
                    <a:pt x="0" y="240030"/>
                  </a:lnTo>
                  <a:lnTo>
                    <a:pt x="120396" y="240030"/>
                  </a:lnTo>
                  <a:close/>
                </a:path>
              </a:pathLst>
            </a:custGeom>
            <a:ln w="8382">
              <a:solidFill>
                <a:srgbClr val="FFAA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51" name="object 23451"/>
            <p:cNvSpPr/>
            <p:nvPr/>
          </p:nvSpPr>
          <p:spPr>
            <a:xfrm>
              <a:off x="7939633" y="3704843"/>
              <a:ext cx="120650" cy="240029"/>
            </a:xfrm>
            <a:custGeom>
              <a:avLst/>
              <a:gdLst/>
              <a:ahLst/>
              <a:cxnLst/>
              <a:rect l="l" t="t" r="r" b="b"/>
              <a:pathLst>
                <a:path w="120650" h="240029">
                  <a:moveTo>
                    <a:pt x="120396" y="240029"/>
                  </a:moveTo>
                  <a:lnTo>
                    <a:pt x="120396" y="0"/>
                  </a:lnTo>
                  <a:lnTo>
                    <a:pt x="0" y="0"/>
                  </a:lnTo>
                  <a:lnTo>
                    <a:pt x="0" y="240029"/>
                  </a:lnTo>
                  <a:lnTo>
                    <a:pt x="120396" y="240029"/>
                  </a:lnTo>
                  <a:close/>
                </a:path>
              </a:pathLst>
            </a:custGeom>
            <a:solidFill>
              <a:srgbClr val="FF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52" name="object 23452"/>
            <p:cNvSpPr/>
            <p:nvPr/>
          </p:nvSpPr>
          <p:spPr>
            <a:xfrm>
              <a:off x="7939633" y="3704843"/>
              <a:ext cx="120650" cy="240029"/>
            </a:xfrm>
            <a:custGeom>
              <a:avLst/>
              <a:gdLst/>
              <a:ahLst/>
              <a:cxnLst/>
              <a:rect l="l" t="t" r="r" b="b"/>
              <a:pathLst>
                <a:path w="120650" h="240029">
                  <a:moveTo>
                    <a:pt x="120396" y="240029"/>
                  </a:moveTo>
                  <a:lnTo>
                    <a:pt x="120396" y="0"/>
                  </a:lnTo>
                  <a:lnTo>
                    <a:pt x="0" y="0"/>
                  </a:lnTo>
                  <a:lnTo>
                    <a:pt x="0" y="240029"/>
                  </a:lnTo>
                  <a:lnTo>
                    <a:pt x="120396" y="240029"/>
                  </a:lnTo>
                  <a:close/>
                </a:path>
              </a:pathLst>
            </a:custGeom>
            <a:ln w="8382">
              <a:solidFill>
                <a:srgbClr val="FFAA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53" name="object 23453"/>
            <p:cNvSpPr/>
            <p:nvPr/>
          </p:nvSpPr>
          <p:spPr>
            <a:xfrm>
              <a:off x="7939633" y="4424933"/>
              <a:ext cx="120650" cy="240029"/>
            </a:xfrm>
            <a:custGeom>
              <a:avLst/>
              <a:gdLst/>
              <a:ahLst/>
              <a:cxnLst/>
              <a:rect l="l" t="t" r="r" b="b"/>
              <a:pathLst>
                <a:path w="120650" h="240029">
                  <a:moveTo>
                    <a:pt x="120396" y="240029"/>
                  </a:moveTo>
                  <a:lnTo>
                    <a:pt x="120396" y="0"/>
                  </a:lnTo>
                  <a:lnTo>
                    <a:pt x="0" y="0"/>
                  </a:lnTo>
                  <a:lnTo>
                    <a:pt x="0" y="240029"/>
                  </a:lnTo>
                  <a:lnTo>
                    <a:pt x="120396" y="240029"/>
                  </a:lnTo>
                  <a:close/>
                </a:path>
              </a:pathLst>
            </a:custGeom>
            <a:solidFill>
              <a:srgbClr val="FF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54" name="object 23454"/>
            <p:cNvSpPr/>
            <p:nvPr/>
          </p:nvSpPr>
          <p:spPr>
            <a:xfrm>
              <a:off x="7939633" y="4424933"/>
              <a:ext cx="120650" cy="240029"/>
            </a:xfrm>
            <a:custGeom>
              <a:avLst/>
              <a:gdLst/>
              <a:ahLst/>
              <a:cxnLst/>
              <a:rect l="l" t="t" r="r" b="b"/>
              <a:pathLst>
                <a:path w="120650" h="240029">
                  <a:moveTo>
                    <a:pt x="120396" y="240029"/>
                  </a:moveTo>
                  <a:lnTo>
                    <a:pt x="120396" y="0"/>
                  </a:lnTo>
                  <a:lnTo>
                    <a:pt x="0" y="0"/>
                  </a:lnTo>
                  <a:lnTo>
                    <a:pt x="0" y="240029"/>
                  </a:lnTo>
                  <a:lnTo>
                    <a:pt x="120396" y="240029"/>
                  </a:lnTo>
                  <a:close/>
                </a:path>
              </a:pathLst>
            </a:custGeom>
            <a:ln w="8382">
              <a:solidFill>
                <a:srgbClr val="FFAA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55" name="object 23455"/>
            <p:cNvSpPr/>
            <p:nvPr/>
          </p:nvSpPr>
          <p:spPr>
            <a:xfrm>
              <a:off x="7939633" y="3944873"/>
              <a:ext cx="120650" cy="240029"/>
            </a:xfrm>
            <a:custGeom>
              <a:avLst/>
              <a:gdLst/>
              <a:ahLst/>
              <a:cxnLst/>
              <a:rect l="l" t="t" r="r" b="b"/>
              <a:pathLst>
                <a:path w="120650" h="240029">
                  <a:moveTo>
                    <a:pt x="120396" y="240030"/>
                  </a:moveTo>
                  <a:lnTo>
                    <a:pt x="120396" y="0"/>
                  </a:lnTo>
                  <a:lnTo>
                    <a:pt x="0" y="0"/>
                  </a:lnTo>
                  <a:lnTo>
                    <a:pt x="0" y="240030"/>
                  </a:lnTo>
                  <a:lnTo>
                    <a:pt x="120396" y="240030"/>
                  </a:lnTo>
                  <a:close/>
                </a:path>
              </a:pathLst>
            </a:custGeom>
            <a:solidFill>
              <a:srgbClr val="FF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56" name="object 23456"/>
            <p:cNvSpPr/>
            <p:nvPr/>
          </p:nvSpPr>
          <p:spPr>
            <a:xfrm>
              <a:off x="7939633" y="3944873"/>
              <a:ext cx="120650" cy="240029"/>
            </a:xfrm>
            <a:custGeom>
              <a:avLst/>
              <a:gdLst/>
              <a:ahLst/>
              <a:cxnLst/>
              <a:rect l="l" t="t" r="r" b="b"/>
              <a:pathLst>
                <a:path w="120650" h="240029">
                  <a:moveTo>
                    <a:pt x="120396" y="240030"/>
                  </a:moveTo>
                  <a:lnTo>
                    <a:pt x="120396" y="0"/>
                  </a:lnTo>
                  <a:lnTo>
                    <a:pt x="0" y="0"/>
                  </a:lnTo>
                  <a:lnTo>
                    <a:pt x="0" y="240030"/>
                  </a:lnTo>
                  <a:lnTo>
                    <a:pt x="120396" y="240030"/>
                  </a:lnTo>
                  <a:close/>
                </a:path>
              </a:pathLst>
            </a:custGeom>
            <a:ln w="8382">
              <a:solidFill>
                <a:srgbClr val="FFAA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57" name="object 23457"/>
            <p:cNvSpPr/>
            <p:nvPr/>
          </p:nvSpPr>
          <p:spPr>
            <a:xfrm>
              <a:off x="6837781" y="3765803"/>
              <a:ext cx="240029" cy="120014"/>
            </a:xfrm>
            <a:custGeom>
              <a:avLst/>
              <a:gdLst/>
              <a:ahLst/>
              <a:cxnLst/>
              <a:rect l="l" t="t" r="r" b="b"/>
              <a:pathLst>
                <a:path w="240029" h="120014">
                  <a:moveTo>
                    <a:pt x="240029" y="119633"/>
                  </a:moveTo>
                  <a:lnTo>
                    <a:pt x="240029" y="0"/>
                  </a:lnTo>
                  <a:lnTo>
                    <a:pt x="0" y="0"/>
                  </a:lnTo>
                  <a:lnTo>
                    <a:pt x="0" y="119633"/>
                  </a:lnTo>
                  <a:lnTo>
                    <a:pt x="240029" y="119633"/>
                  </a:lnTo>
                  <a:close/>
                </a:path>
              </a:pathLst>
            </a:custGeom>
            <a:solidFill>
              <a:srgbClr val="FF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58" name="object 23458"/>
            <p:cNvSpPr/>
            <p:nvPr/>
          </p:nvSpPr>
          <p:spPr>
            <a:xfrm>
              <a:off x="6837781" y="3765803"/>
              <a:ext cx="240029" cy="120014"/>
            </a:xfrm>
            <a:custGeom>
              <a:avLst/>
              <a:gdLst/>
              <a:ahLst/>
              <a:cxnLst/>
              <a:rect l="l" t="t" r="r" b="b"/>
              <a:pathLst>
                <a:path w="240029" h="120014">
                  <a:moveTo>
                    <a:pt x="240029" y="119633"/>
                  </a:moveTo>
                  <a:lnTo>
                    <a:pt x="240029" y="0"/>
                  </a:lnTo>
                  <a:lnTo>
                    <a:pt x="0" y="0"/>
                  </a:lnTo>
                  <a:lnTo>
                    <a:pt x="0" y="119633"/>
                  </a:lnTo>
                  <a:lnTo>
                    <a:pt x="240029" y="119633"/>
                  </a:lnTo>
                  <a:close/>
                </a:path>
              </a:pathLst>
            </a:custGeom>
            <a:ln w="8382">
              <a:solidFill>
                <a:srgbClr val="FFAA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59" name="object 23459"/>
            <p:cNvSpPr/>
            <p:nvPr/>
          </p:nvSpPr>
          <p:spPr>
            <a:xfrm>
              <a:off x="6477355" y="4167377"/>
              <a:ext cx="120650" cy="480059"/>
            </a:xfrm>
            <a:custGeom>
              <a:avLst/>
              <a:gdLst/>
              <a:ahLst/>
              <a:cxnLst/>
              <a:rect l="l" t="t" r="r" b="b"/>
              <a:pathLst>
                <a:path w="120650" h="480060">
                  <a:moveTo>
                    <a:pt x="120396" y="480060"/>
                  </a:moveTo>
                  <a:lnTo>
                    <a:pt x="120396" y="0"/>
                  </a:lnTo>
                  <a:lnTo>
                    <a:pt x="0" y="0"/>
                  </a:lnTo>
                  <a:lnTo>
                    <a:pt x="0" y="480060"/>
                  </a:lnTo>
                  <a:lnTo>
                    <a:pt x="120396" y="480060"/>
                  </a:lnTo>
                  <a:close/>
                </a:path>
              </a:pathLst>
            </a:custGeom>
            <a:solidFill>
              <a:srgbClr val="FF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60" name="object 23460"/>
            <p:cNvSpPr/>
            <p:nvPr/>
          </p:nvSpPr>
          <p:spPr>
            <a:xfrm>
              <a:off x="6477355" y="4167377"/>
              <a:ext cx="120650" cy="480059"/>
            </a:xfrm>
            <a:custGeom>
              <a:avLst/>
              <a:gdLst/>
              <a:ahLst/>
              <a:cxnLst/>
              <a:rect l="l" t="t" r="r" b="b"/>
              <a:pathLst>
                <a:path w="120650" h="480060">
                  <a:moveTo>
                    <a:pt x="120396" y="480060"/>
                  </a:moveTo>
                  <a:lnTo>
                    <a:pt x="120396" y="0"/>
                  </a:lnTo>
                  <a:lnTo>
                    <a:pt x="0" y="0"/>
                  </a:lnTo>
                  <a:lnTo>
                    <a:pt x="0" y="480060"/>
                  </a:lnTo>
                  <a:lnTo>
                    <a:pt x="120396" y="480060"/>
                  </a:lnTo>
                  <a:close/>
                </a:path>
              </a:pathLst>
            </a:custGeom>
            <a:ln w="8382">
              <a:solidFill>
                <a:srgbClr val="FFAA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61" name="object 23461"/>
            <p:cNvSpPr/>
            <p:nvPr/>
          </p:nvSpPr>
          <p:spPr>
            <a:xfrm>
              <a:off x="6597751" y="4167377"/>
              <a:ext cx="240029" cy="120650"/>
            </a:xfrm>
            <a:custGeom>
              <a:avLst/>
              <a:gdLst/>
              <a:ahLst/>
              <a:cxnLst/>
              <a:rect l="l" t="t" r="r" b="b"/>
              <a:pathLst>
                <a:path w="240029" h="120650">
                  <a:moveTo>
                    <a:pt x="240029" y="120396"/>
                  </a:moveTo>
                  <a:lnTo>
                    <a:pt x="240029" y="0"/>
                  </a:lnTo>
                  <a:lnTo>
                    <a:pt x="0" y="0"/>
                  </a:lnTo>
                  <a:lnTo>
                    <a:pt x="0" y="120396"/>
                  </a:lnTo>
                  <a:lnTo>
                    <a:pt x="240029" y="120396"/>
                  </a:lnTo>
                  <a:close/>
                </a:path>
              </a:pathLst>
            </a:custGeom>
            <a:solidFill>
              <a:srgbClr val="FF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62" name="object 23462"/>
            <p:cNvSpPr/>
            <p:nvPr/>
          </p:nvSpPr>
          <p:spPr>
            <a:xfrm>
              <a:off x="6597751" y="4167377"/>
              <a:ext cx="240029" cy="120650"/>
            </a:xfrm>
            <a:custGeom>
              <a:avLst/>
              <a:gdLst/>
              <a:ahLst/>
              <a:cxnLst/>
              <a:rect l="l" t="t" r="r" b="b"/>
              <a:pathLst>
                <a:path w="240029" h="120650">
                  <a:moveTo>
                    <a:pt x="240029" y="120396"/>
                  </a:moveTo>
                  <a:lnTo>
                    <a:pt x="240029" y="0"/>
                  </a:lnTo>
                  <a:lnTo>
                    <a:pt x="0" y="0"/>
                  </a:lnTo>
                  <a:lnTo>
                    <a:pt x="0" y="120396"/>
                  </a:lnTo>
                  <a:lnTo>
                    <a:pt x="240029" y="120396"/>
                  </a:lnTo>
                  <a:close/>
                </a:path>
              </a:pathLst>
            </a:custGeom>
            <a:ln w="8382">
              <a:solidFill>
                <a:srgbClr val="FFAA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63" name="object 23463"/>
            <p:cNvSpPr/>
            <p:nvPr/>
          </p:nvSpPr>
          <p:spPr>
            <a:xfrm>
              <a:off x="6597751" y="4527803"/>
              <a:ext cx="240029" cy="120014"/>
            </a:xfrm>
            <a:custGeom>
              <a:avLst/>
              <a:gdLst/>
              <a:ahLst/>
              <a:cxnLst/>
              <a:rect l="l" t="t" r="r" b="b"/>
              <a:pathLst>
                <a:path w="240029" h="120014">
                  <a:moveTo>
                    <a:pt x="240029" y="119634"/>
                  </a:moveTo>
                  <a:lnTo>
                    <a:pt x="240029" y="0"/>
                  </a:lnTo>
                  <a:lnTo>
                    <a:pt x="0" y="0"/>
                  </a:lnTo>
                  <a:lnTo>
                    <a:pt x="0" y="119634"/>
                  </a:lnTo>
                  <a:lnTo>
                    <a:pt x="240029" y="119634"/>
                  </a:lnTo>
                  <a:close/>
                </a:path>
              </a:pathLst>
            </a:custGeom>
            <a:solidFill>
              <a:srgbClr val="FF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64" name="object 23464"/>
            <p:cNvSpPr/>
            <p:nvPr/>
          </p:nvSpPr>
          <p:spPr>
            <a:xfrm>
              <a:off x="6597751" y="4527803"/>
              <a:ext cx="240029" cy="120014"/>
            </a:xfrm>
            <a:custGeom>
              <a:avLst/>
              <a:gdLst/>
              <a:ahLst/>
              <a:cxnLst/>
              <a:rect l="l" t="t" r="r" b="b"/>
              <a:pathLst>
                <a:path w="240029" h="120014">
                  <a:moveTo>
                    <a:pt x="240029" y="119634"/>
                  </a:moveTo>
                  <a:lnTo>
                    <a:pt x="240029" y="0"/>
                  </a:lnTo>
                  <a:lnTo>
                    <a:pt x="0" y="0"/>
                  </a:lnTo>
                  <a:lnTo>
                    <a:pt x="0" y="119634"/>
                  </a:lnTo>
                  <a:lnTo>
                    <a:pt x="240029" y="119634"/>
                  </a:lnTo>
                  <a:close/>
                </a:path>
              </a:pathLst>
            </a:custGeom>
            <a:ln w="8382">
              <a:solidFill>
                <a:srgbClr val="FFAA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65" name="object 23465"/>
            <p:cNvSpPr/>
            <p:nvPr/>
          </p:nvSpPr>
          <p:spPr>
            <a:xfrm>
              <a:off x="6837781" y="4167377"/>
              <a:ext cx="240029" cy="120650"/>
            </a:xfrm>
            <a:custGeom>
              <a:avLst/>
              <a:gdLst/>
              <a:ahLst/>
              <a:cxnLst/>
              <a:rect l="l" t="t" r="r" b="b"/>
              <a:pathLst>
                <a:path w="240029" h="120650">
                  <a:moveTo>
                    <a:pt x="240029" y="120396"/>
                  </a:moveTo>
                  <a:lnTo>
                    <a:pt x="240029" y="0"/>
                  </a:lnTo>
                  <a:lnTo>
                    <a:pt x="0" y="0"/>
                  </a:lnTo>
                  <a:lnTo>
                    <a:pt x="0" y="120396"/>
                  </a:lnTo>
                  <a:lnTo>
                    <a:pt x="240029" y="120396"/>
                  </a:lnTo>
                  <a:close/>
                </a:path>
              </a:pathLst>
            </a:custGeom>
            <a:solidFill>
              <a:srgbClr val="FF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66" name="object 23466"/>
            <p:cNvSpPr/>
            <p:nvPr/>
          </p:nvSpPr>
          <p:spPr>
            <a:xfrm>
              <a:off x="6837781" y="4167377"/>
              <a:ext cx="240029" cy="120650"/>
            </a:xfrm>
            <a:custGeom>
              <a:avLst/>
              <a:gdLst/>
              <a:ahLst/>
              <a:cxnLst/>
              <a:rect l="l" t="t" r="r" b="b"/>
              <a:pathLst>
                <a:path w="240029" h="120650">
                  <a:moveTo>
                    <a:pt x="240029" y="120396"/>
                  </a:moveTo>
                  <a:lnTo>
                    <a:pt x="240029" y="0"/>
                  </a:lnTo>
                  <a:lnTo>
                    <a:pt x="0" y="0"/>
                  </a:lnTo>
                  <a:lnTo>
                    <a:pt x="0" y="120396"/>
                  </a:lnTo>
                  <a:lnTo>
                    <a:pt x="240029" y="120396"/>
                  </a:lnTo>
                  <a:close/>
                </a:path>
              </a:pathLst>
            </a:custGeom>
            <a:ln w="8382">
              <a:solidFill>
                <a:srgbClr val="FFAA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67" name="object 23467"/>
            <p:cNvSpPr/>
            <p:nvPr/>
          </p:nvSpPr>
          <p:spPr>
            <a:xfrm>
              <a:off x="6837781" y="4527803"/>
              <a:ext cx="240029" cy="120014"/>
            </a:xfrm>
            <a:custGeom>
              <a:avLst/>
              <a:gdLst/>
              <a:ahLst/>
              <a:cxnLst/>
              <a:rect l="l" t="t" r="r" b="b"/>
              <a:pathLst>
                <a:path w="240029" h="120014">
                  <a:moveTo>
                    <a:pt x="240029" y="119634"/>
                  </a:moveTo>
                  <a:lnTo>
                    <a:pt x="240029" y="0"/>
                  </a:lnTo>
                  <a:lnTo>
                    <a:pt x="0" y="0"/>
                  </a:lnTo>
                  <a:lnTo>
                    <a:pt x="0" y="119634"/>
                  </a:lnTo>
                  <a:lnTo>
                    <a:pt x="240029" y="119634"/>
                  </a:lnTo>
                  <a:close/>
                </a:path>
              </a:pathLst>
            </a:custGeom>
            <a:solidFill>
              <a:srgbClr val="FF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68" name="object 23468"/>
            <p:cNvSpPr/>
            <p:nvPr/>
          </p:nvSpPr>
          <p:spPr>
            <a:xfrm>
              <a:off x="6837781" y="4527803"/>
              <a:ext cx="240029" cy="120014"/>
            </a:xfrm>
            <a:custGeom>
              <a:avLst/>
              <a:gdLst/>
              <a:ahLst/>
              <a:cxnLst/>
              <a:rect l="l" t="t" r="r" b="b"/>
              <a:pathLst>
                <a:path w="240029" h="120014">
                  <a:moveTo>
                    <a:pt x="240029" y="119634"/>
                  </a:moveTo>
                  <a:lnTo>
                    <a:pt x="240029" y="0"/>
                  </a:lnTo>
                  <a:lnTo>
                    <a:pt x="0" y="0"/>
                  </a:lnTo>
                  <a:lnTo>
                    <a:pt x="0" y="119634"/>
                  </a:lnTo>
                  <a:lnTo>
                    <a:pt x="240029" y="119634"/>
                  </a:lnTo>
                  <a:close/>
                </a:path>
              </a:pathLst>
            </a:custGeom>
            <a:ln w="8382">
              <a:solidFill>
                <a:srgbClr val="FFAA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69" name="object 23469"/>
            <p:cNvSpPr/>
            <p:nvPr/>
          </p:nvSpPr>
          <p:spPr>
            <a:xfrm>
              <a:off x="7077811" y="4167377"/>
              <a:ext cx="240029" cy="120650"/>
            </a:xfrm>
            <a:custGeom>
              <a:avLst/>
              <a:gdLst/>
              <a:ahLst/>
              <a:cxnLst/>
              <a:rect l="l" t="t" r="r" b="b"/>
              <a:pathLst>
                <a:path w="240029" h="120650">
                  <a:moveTo>
                    <a:pt x="240029" y="120396"/>
                  </a:moveTo>
                  <a:lnTo>
                    <a:pt x="240029" y="0"/>
                  </a:lnTo>
                  <a:lnTo>
                    <a:pt x="0" y="0"/>
                  </a:lnTo>
                  <a:lnTo>
                    <a:pt x="0" y="120396"/>
                  </a:lnTo>
                  <a:lnTo>
                    <a:pt x="240029" y="120396"/>
                  </a:lnTo>
                  <a:close/>
                </a:path>
              </a:pathLst>
            </a:custGeom>
            <a:solidFill>
              <a:srgbClr val="FF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70" name="object 23470"/>
            <p:cNvSpPr/>
            <p:nvPr/>
          </p:nvSpPr>
          <p:spPr>
            <a:xfrm>
              <a:off x="7077811" y="4167377"/>
              <a:ext cx="240029" cy="120650"/>
            </a:xfrm>
            <a:custGeom>
              <a:avLst/>
              <a:gdLst/>
              <a:ahLst/>
              <a:cxnLst/>
              <a:rect l="l" t="t" r="r" b="b"/>
              <a:pathLst>
                <a:path w="240029" h="120650">
                  <a:moveTo>
                    <a:pt x="240029" y="120396"/>
                  </a:moveTo>
                  <a:lnTo>
                    <a:pt x="240029" y="0"/>
                  </a:lnTo>
                  <a:lnTo>
                    <a:pt x="0" y="0"/>
                  </a:lnTo>
                  <a:lnTo>
                    <a:pt x="0" y="120396"/>
                  </a:lnTo>
                  <a:lnTo>
                    <a:pt x="240029" y="120396"/>
                  </a:lnTo>
                  <a:close/>
                </a:path>
              </a:pathLst>
            </a:custGeom>
            <a:ln w="8382">
              <a:solidFill>
                <a:srgbClr val="FFAA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71" name="object 23471"/>
            <p:cNvSpPr/>
            <p:nvPr/>
          </p:nvSpPr>
          <p:spPr>
            <a:xfrm>
              <a:off x="7077811" y="4527803"/>
              <a:ext cx="240029" cy="120014"/>
            </a:xfrm>
            <a:custGeom>
              <a:avLst/>
              <a:gdLst/>
              <a:ahLst/>
              <a:cxnLst/>
              <a:rect l="l" t="t" r="r" b="b"/>
              <a:pathLst>
                <a:path w="240029" h="120014">
                  <a:moveTo>
                    <a:pt x="240029" y="119634"/>
                  </a:moveTo>
                  <a:lnTo>
                    <a:pt x="240029" y="0"/>
                  </a:lnTo>
                  <a:lnTo>
                    <a:pt x="0" y="0"/>
                  </a:lnTo>
                  <a:lnTo>
                    <a:pt x="0" y="119634"/>
                  </a:lnTo>
                  <a:lnTo>
                    <a:pt x="240029" y="119634"/>
                  </a:lnTo>
                  <a:close/>
                </a:path>
              </a:pathLst>
            </a:custGeom>
            <a:solidFill>
              <a:srgbClr val="FF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72" name="object 23472"/>
            <p:cNvSpPr/>
            <p:nvPr/>
          </p:nvSpPr>
          <p:spPr>
            <a:xfrm>
              <a:off x="7077811" y="4527803"/>
              <a:ext cx="240029" cy="120014"/>
            </a:xfrm>
            <a:custGeom>
              <a:avLst/>
              <a:gdLst/>
              <a:ahLst/>
              <a:cxnLst/>
              <a:rect l="l" t="t" r="r" b="b"/>
              <a:pathLst>
                <a:path w="240029" h="120014">
                  <a:moveTo>
                    <a:pt x="240029" y="119634"/>
                  </a:moveTo>
                  <a:lnTo>
                    <a:pt x="240029" y="0"/>
                  </a:lnTo>
                  <a:lnTo>
                    <a:pt x="0" y="0"/>
                  </a:lnTo>
                  <a:lnTo>
                    <a:pt x="0" y="119634"/>
                  </a:lnTo>
                  <a:lnTo>
                    <a:pt x="240029" y="119634"/>
                  </a:lnTo>
                  <a:close/>
                </a:path>
              </a:pathLst>
            </a:custGeom>
            <a:ln w="8382">
              <a:solidFill>
                <a:srgbClr val="FFAA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73" name="object 23473"/>
            <p:cNvSpPr/>
            <p:nvPr/>
          </p:nvSpPr>
          <p:spPr>
            <a:xfrm>
              <a:off x="7317841" y="4167377"/>
              <a:ext cx="240029" cy="120650"/>
            </a:xfrm>
            <a:custGeom>
              <a:avLst/>
              <a:gdLst/>
              <a:ahLst/>
              <a:cxnLst/>
              <a:rect l="l" t="t" r="r" b="b"/>
              <a:pathLst>
                <a:path w="240029" h="120650">
                  <a:moveTo>
                    <a:pt x="240029" y="120396"/>
                  </a:moveTo>
                  <a:lnTo>
                    <a:pt x="240029" y="0"/>
                  </a:lnTo>
                  <a:lnTo>
                    <a:pt x="0" y="0"/>
                  </a:lnTo>
                  <a:lnTo>
                    <a:pt x="0" y="120396"/>
                  </a:lnTo>
                  <a:lnTo>
                    <a:pt x="240029" y="120396"/>
                  </a:lnTo>
                  <a:close/>
                </a:path>
              </a:pathLst>
            </a:custGeom>
            <a:solidFill>
              <a:srgbClr val="FF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74" name="object 23474"/>
            <p:cNvSpPr/>
            <p:nvPr/>
          </p:nvSpPr>
          <p:spPr>
            <a:xfrm>
              <a:off x="7317841" y="4167377"/>
              <a:ext cx="240029" cy="120650"/>
            </a:xfrm>
            <a:custGeom>
              <a:avLst/>
              <a:gdLst/>
              <a:ahLst/>
              <a:cxnLst/>
              <a:rect l="l" t="t" r="r" b="b"/>
              <a:pathLst>
                <a:path w="240029" h="120650">
                  <a:moveTo>
                    <a:pt x="240029" y="120396"/>
                  </a:moveTo>
                  <a:lnTo>
                    <a:pt x="240029" y="0"/>
                  </a:lnTo>
                  <a:lnTo>
                    <a:pt x="0" y="0"/>
                  </a:lnTo>
                  <a:lnTo>
                    <a:pt x="0" y="120396"/>
                  </a:lnTo>
                  <a:lnTo>
                    <a:pt x="240029" y="120396"/>
                  </a:lnTo>
                  <a:close/>
                </a:path>
              </a:pathLst>
            </a:custGeom>
            <a:ln w="8382">
              <a:solidFill>
                <a:srgbClr val="FFAA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75" name="object 23475"/>
            <p:cNvSpPr/>
            <p:nvPr/>
          </p:nvSpPr>
          <p:spPr>
            <a:xfrm>
              <a:off x="7557871" y="3645407"/>
              <a:ext cx="120014" cy="240029"/>
            </a:xfrm>
            <a:custGeom>
              <a:avLst/>
              <a:gdLst/>
              <a:ahLst/>
              <a:cxnLst/>
              <a:rect l="l" t="t" r="r" b="b"/>
              <a:pathLst>
                <a:path w="120015" h="240029">
                  <a:moveTo>
                    <a:pt x="119633" y="240029"/>
                  </a:moveTo>
                  <a:lnTo>
                    <a:pt x="119633" y="0"/>
                  </a:lnTo>
                  <a:lnTo>
                    <a:pt x="0" y="0"/>
                  </a:lnTo>
                  <a:lnTo>
                    <a:pt x="0" y="240029"/>
                  </a:lnTo>
                  <a:lnTo>
                    <a:pt x="119633" y="240029"/>
                  </a:lnTo>
                  <a:close/>
                </a:path>
              </a:pathLst>
            </a:custGeom>
            <a:solidFill>
              <a:srgbClr val="FF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76" name="object 23476"/>
            <p:cNvSpPr/>
            <p:nvPr/>
          </p:nvSpPr>
          <p:spPr>
            <a:xfrm>
              <a:off x="7557871" y="3645407"/>
              <a:ext cx="120014" cy="240029"/>
            </a:xfrm>
            <a:custGeom>
              <a:avLst/>
              <a:gdLst/>
              <a:ahLst/>
              <a:cxnLst/>
              <a:rect l="l" t="t" r="r" b="b"/>
              <a:pathLst>
                <a:path w="120015" h="240029">
                  <a:moveTo>
                    <a:pt x="119633" y="240029"/>
                  </a:moveTo>
                  <a:lnTo>
                    <a:pt x="119633" y="0"/>
                  </a:lnTo>
                  <a:lnTo>
                    <a:pt x="0" y="0"/>
                  </a:lnTo>
                  <a:lnTo>
                    <a:pt x="0" y="240029"/>
                  </a:lnTo>
                  <a:lnTo>
                    <a:pt x="119633" y="240029"/>
                  </a:lnTo>
                  <a:close/>
                </a:path>
              </a:pathLst>
            </a:custGeom>
            <a:ln w="8382">
              <a:solidFill>
                <a:srgbClr val="FFAA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77" name="object 23477"/>
            <p:cNvSpPr/>
            <p:nvPr/>
          </p:nvSpPr>
          <p:spPr>
            <a:xfrm>
              <a:off x="6879691" y="3645407"/>
              <a:ext cx="240029" cy="120650"/>
            </a:xfrm>
            <a:custGeom>
              <a:avLst/>
              <a:gdLst/>
              <a:ahLst/>
              <a:cxnLst/>
              <a:rect l="l" t="t" r="r" b="b"/>
              <a:pathLst>
                <a:path w="240029" h="120650">
                  <a:moveTo>
                    <a:pt x="240029" y="120396"/>
                  </a:moveTo>
                  <a:lnTo>
                    <a:pt x="240029" y="0"/>
                  </a:lnTo>
                  <a:lnTo>
                    <a:pt x="0" y="0"/>
                  </a:lnTo>
                  <a:lnTo>
                    <a:pt x="0" y="120396"/>
                  </a:lnTo>
                  <a:lnTo>
                    <a:pt x="240029" y="120396"/>
                  </a:lnTo>
                  <a:close/>
                </a:path>
              </a:pathLst>
            </a:custGeom>
            <a:solidFill>
              <a:srgbClr val="FF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78" name="object 23478"/>
            <p:cNvSpPr/>
            <p:nvPr/>
          </p:nvSpPr>
          <p:spPr>
            <a:xfrm>
              <a:off x="6879691" y="3645407"/>
              <a:ext cx="240029" cy="120650"/>
            </a:xfrm>
            <a:custGeom>
              <a:avLst/>
              <a:gdLst/>
              <a:ahLst/>
              <a:cxnLst/>
              <a:rect l="l" t="t" r="r" b="b"/>
              <a:pathLst>
                <a:path w="240029" h="120650">
                  <a:moveTo>
                    <a:pt x="240029" y="120395"/>
                  </a:moveTo>
                  <a:lnTo>
                    <a:pt x="240029" y="0"/>
                  </a:lnTo>
                  <a:lnTo>
                    <a:pt x="0" y="0"/>
                  </a:lnTo>
                  <a:lnTo>
                    <a:pt x="0" y="120395"/>
                  </a:lnTo>
                  <a:lnTo>
                    <a:pt x="240029" y="120395"/>
                  </a:lnTo>
                  <a:close/>
                </a:path>
              </a:pathLst>
            </a:custGeom>
            <a:ln w="8382">
              <a:solidFill>
                <a:srgbClr val="FFAA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79" name="object 23479"/>
            <p:cNvSpPr/>
            <p:nvPr/>
          </p:nvSpPr>
          <p:spPr>
            <a:xfrm>
              <a:off x="7119721" y="3645407"/>
              <a:ext cx="240029" cy="120650"/>
            </a:xfrm>
            <a:custGeom>
              <a:avLst/>
              <a:gdLst/>
              <a:ahLst/>
              <a:cxnLst/>
              <a:rect l="l" t="t" r="r" b="b"/>
              <a:pathLst>
                <a:path w="240029" h="120650">
                  <a:moveTo>
                    <a:pt x="240029" y="120396"/>
                  </a:moveTo>
                  <a:lnTo>
                    <a:pt x="240029" y="0"/>
                  </a:lnTo>
                  <a:lnTo>
                    <a:pt x="0" y="0"/>
                  </a:lnTo>
                  <a:lnTo>
                    <a:pt x="0" y="120396"/>
                  </a:lnTo>
                  <a:lnTo>
                    <a:pt x="240029" y="120396"/>
                  </a:lnTo>
                  <a:close/>
                </a:path>
              </a:pathLst>
            </a:custGeom>
            <a:solidFill>
              <a:srgbClr val="FF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80" name="object 23480"/>
            <p:cNvSpPr/>
            <p:nvPr/>
          </p:nvSpPr>
          <p:spPr>
            <a:xfrm>
              <a:off x="7119721" y="3645407"/>
              <a:ext cx="240029" cy="120650"/>
            </a:xfrm>
            <a:custGeom>
              <a:avLst/>
              <a:gdLst/>
              <a:ahLst/>
              <a:cxnLst/>
              <a:rect l="l" t="t" r="r" b="b"/>
              <a:pathLst>
                <a:path w="240029" h="120650">
                  <a:moveTo>
                    <a:pt x="240029" y="120395"/>
                  </a:moveTo>
                  <a:lnTo>
                    <a:pt x="240029" y="0"/>
                  </a:lnTo>
                  <a:lnTo>
                    <a:pt x="0" y="0"/>
                  </a:lnTo>
                  <a:lnTo>
                    <a:pt x="0" y="120395"/>
                  </a:lnTo>
                  <a:lnTo>
                    <a:pt x="240029" y="120395"/>
                  </a:lnTo>
                  <a:close/>
                </a:path>
              </a:pathLst>
            </a:custGeom>
            <a:ln w="8382">
              <a:solidFill>
                <a:srgbClr val="FFAA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81" name="object 23481"/>
            <p:cNvSpPr/>
            <p:nvPr/>
          </p:nvSpPr>
          <p:spPr>
            <a:xfrm>
              <a:off x="7077811" y="3765803"/>
              <a:ext cx="240029" cy="120014"/>
            </a:xfrm>
            <a:custGeom>
              <a:avLst/>
              <a:gdLst/>
              <a:ahLst/>
              <a:cxnLst/>
              <a:rect l="l" t="t" r="r" b="b"/>
              <a:pathLst>
                <a:path w="240029" h="120014">
                  <a:moveTo>
                    <a:pt x="240029" y="119633"/>
                  </a:moveTo>
                  <a:lnTo>
                    <a:pt x="240029" y="0"/>
                  </a:lnTo>
                  <a:lnTo>
                    <a:pt x="0" y="0"/>
                  </a:lnTo>
                  <a:lnTo>
                    <a:pt x="0" y="119633"/>
                  </a:lnTo>
                  <a:lnTo>
                    <a:pt x="240029" y="119633"/>
                  </a:lnTo>
                  <a:close/>
                </a:path>
              </a:pathLst>
            </a:custGeom>
            <a:solidFill>
              <a:srgbClr val="FF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82" name="object 23482"/>
            <p:cNvSpPr/>
            <p:nvPr/>
          </p:nvSpPr>
          <p:spPr>
            <a:xfrm>
              <a:off x="7077811" y="3765803"/>
              <a:ext cx="240029" cy="120014"/>
            </a:xfrm>
            <a:custGeom>
              <a:avLst/>
              <a:gdLst/>
              <a:ahLst/>
              <a:cxnLst/>
              <a:rect l="l" t="t" r="r" b="b"/>
              <a:pathLst>
                <a:path w="240029" h="120014">
                  <a:moveTo>
                    <a:pt x="240029" y="119633"/>
                  </a:moveTo>
                  <a:lnTo>
                    <a:pt x="240029" y="0"/>
                  </a:lnTo>
                  <a:lnTo>
                    <a:pt x="0" y="0"/>
                  </a:lnTo>
                  <a:lnTo>
                    <a:pt x="0" y="119633"/>
                  </a:lnTo>
                  <a:lnTo>
                    <a:pt x="240029" y="119633"/>
                  </a:lnTo>
                  <a:close/>
                </a:path>
              </a:pathLst>
            </a:custGeom>
            <a:ln w="8382">
              <a:solidFill>
                <a:srgbClr val="FFAA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83" name="object 23483"/>
            <p:cNvSpPr/>
            <p:nvPr/>
          </p:nvSpPr>
          <p:spPr>
            <a:xfrm>
              <a:off x="7317841" y="3765803"/>
              <a:ext cx="240029" cy="120014"/>
            </a:xfrm>
            <a:custGeom>
              <a:avLst/>
              <a:gdLst/>
              <a:ahLst/>
              <a:cxnLst/>
              <a:rect l="l" t="t" r="r" b="b"/>
              <a:pathLst>
                <a:path w="240029" h="120014">
                  <a:moveTo>
                    <a:pt x="240029" y="119633"/>
                  </a:moveTo>
                  <a:lnTo>
                    <a:pt x="240029" y="0"/>
                  </a:lnTo>
                  <a:lnTo>
                    <a:pt x="0" y="0"/>
                  </a:lnTo>
                  <a:lnTo>
                    <a:pt x="0" y="119633"/>
                  </a:lnTo>
                  <a:lnTo>
                    <a:pt x="240029" y="119633"/>
                  </a:lnTo>
                  <a:close/>
                </a:path>
              </a:pathLst>
            </a:custGeom>
            <a:solidFill>
              <a:srgbClr val="FF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84" name="object 23484"/>
            <p:cNvSpPr/>
            <p:nvPr/>
          </p:nvSpPr>
          <p:spPr>
            <a:xfrm>
              <a:off x="7317841" y="3765803"/>
              <a:ext cx="240029" cy="120014"/>
            </a:xfrm>
            <a:custGeom>
              <a:avLst/>
              <a:gdLst/>
              <a:ahLst/>
              <a:cxnLst/>
              <a:rect l="l" t="t" r="r" b="b"/>
              <a:pathLst>
                <a:path w="240029" h="120014">
                  <a:moveTo>
                    <a:pt x="240029" y="119633"/>
                  </a:moveTo>
                  <a:lnTo>
                    <a:pt x="240029" y="0"/>
                  </a:lnTo>
                  <a:lnTo>
                    <a:pt x="0" y="0"/>
                  </a:lnTo>
                  <a:lnTo>
                    <a:pt x="0" y="119633"/>
                  </a:lnTo>
                  <a:lnTo>
                    <a:pt x="240029" y="119633"/>
                  </a:lnTo>
                  <a:close/>
                </a:path>
              </a:pathLst>
            </a:custGeom>
            <a:ln w="8382">
              <a:solidFill>
                <a:srgbClr val="FFAA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85" name="object 23485"/>
            <p:cNvSpPr/>
            <p:nvPr/>
          </p:nvSpPr>
          <p:spPr>
            <a:xfrm>
              <a:off x="7557871" y="4167377"/>
              <a:ext cx="120014" cy="240029"/>
            </a:xfrm>
            <a:custGeom>
              <a:avLst/>
              <a:gdLst/>
              <a:ahLst/>
              <a:cxnLst/>
              <a:rect l="l" t="t" r="r" b="b"/>
              <a:pathLst>
                <a:path w="120015" h="240029">
                  <a:moveTo>
                    <a:pt x="119633" y="240030"/>
                  </a:moveTo>
                  <a:lnTo>
                    <a:pt x="119633" y="0"/>
                  </a:lnTo>
                  <a:lnTo>
                    <a:pt x="0" y="0"/>
                  </a:lnTo>
                  <a:lnTo>
                    <a:pt x="0" y="240030"/>
                  </a:lnTo>
                  <a:lnTo>
                    <a:pt x="119633" y="240030"/>
                  </a:lnTo>
                  <a:close/>
                </a:path>
              </a:pathLst>
            </a:custGeom>
            <a:solidFill>
              <a:srgbClr val="FF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86" name="object 23486"/>
            <p:cNvSpPr/>
            <p:nvPr/>
          </p:nvSpPr>
          <p:spPr>
            <a:xfrm>
              <a:off x="7557871" y="4167377"/>
              <a:ext cx="120014" cy="240029"/>
            </a:xfrm>
            <a:custGeom>
              <a:avLst/>
              <a:gdLst/>
              <a:ahLst/>
              <a:cxnLst/>
              <a:rect l="l" t="t" r="r" b="b"/>
              <a:pathLst>
                <a:path w="120015" h="240029">
                  <a:moveTo>
                    <a:pt x="119633" y="240029"/>
                  </a:moveTo>
                  <a:lnTo>
                    <a:pt x="119633" y="0"/>
                  </a:lnTo>
                  <a:lnTo>
                    <a:pt x="0" y="0"/>
                  </a:lnTo>
                  <a:lnTo>
                    <a:pt x="0" y="240029"/>
                  </a:lnTo>
                  <a:lnTo>
                    <a:pt x="119633" y="240029"/>
                  </a:lnTo>
                  <a:close/>
                </a:path>
              </a:pathLst>
            </a:custGeom>
            <a:ln w="8382">
              <a:solidFill>
                <a:srgbClr val="FFAA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87" name="object 23487"/>
            <p:cNvSpPr/>
            <p:nvPr/>
          </p:nvSpPr>
          <p:spPr>
            <a:xfrm>
              <a:off x="7557871" y="4407407"/>
              <a:ext cx="120014" cy="240029"/>
            </a:xfrm>
            <a:custGeom>
              <a:avLst/>
              <a:gdLst/>
              <a:ahLst/>
              <a:cxnLst/>
              <a:rect l="l" t="t" r="r" b="b"/>
              <a:pathLst>
                <a:path w="120015" h="240029">
                  <a:moveTo>
                    <a:pt x="119633" y="240029"/>
                  </a:moveTo>
                  <a:lnTo>
                    <a:pt x="119633" y="0"/>
                  </a:lnTo>
                  <a:lnTo>
                    <a:pt x="0" y="0"/>
                  </a:lnTo>
                  <a:lnTo>
                    <a:pt x="0" y="240029"/>
                  </a:lnTo>
                  <a:lnTo>
                    <a:pt x="119633" y="240029"/>
                  </a:lnTo>
                  <a:close/>
                </a:path>
              </a:pathLst>
            </a:custGeom>
            <a:solidFill>
              <a:srgbClr val="FF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88" name="object 23488"/>
            <p:cNvSpPr/>
            <p:nvPr/>
          </p:nvSpPr>
          <p:spPr>
            <a:xfrm>
              <a:off x="7557871" y="4407407"/>
              <a:ext cx="120014" cy="240029"/>
            </a:xfrm>
            <a:custGeom>
              <a:avLst/>
              <a:gdLst/>
              <a:ahLst/>
              <a:cxnLst/>
              <a:rect l="l" t="t" r="r" b="b"/>
              <a:pathLst>
                <a:path w="120015" h="240029">
                  <a:moveTo>
                    <a:pt x="119633" y="240029"/>
                  </a:moveTo>
                  <a:lnTo>
                    <a:pt x="119633" y="0"/>
                  </a:lnTo>
                  <a:lnTo>
                    <a:pt x="0" y="0"/>
                  </a:lnTo>
                  <a:lnTo>
                    <a:pt x="0" y="240029"/>
                  </a:lnTo>
                  <a:lnTo>
                    <a:pt x="119633" y="240029"/>
                  </a:lnTo>
                  <a:close/>
                </a:path>
              </a:pathLst>
            </a:custGeom>
            <a:ln w="8382">
              <a:solidFill>
                <a:srgbClr val="FFAA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89" name="object 23489"/>
            <p:cNvSpPr/>
            <p:nvPr/>
          </p:nvSpPr>
          <p:spPr>
            <a:xfrm>
              <a:off x="7317841" y="4527803"/>
              <a:ext cx="240029" cy="120014"/>
            </a:xfrm>
            <a:custGeom>
              <a:avLst/>
              <a:gdLst/>
              <a:ahLst/>
              <a:cxnLst/>
              <a:rect l="l" t="t" r="r" b="b"/>
              <a:pathLst>
                <a:path w="240029" h="120014">
                  <a:moveTo>
                    <a:pt x="240029" y="119634"/>
                  </a:moveTo>
                  <a:lnTo>
                    <a:pt x="240029" y="0"/>
                  </a:lnTo>
                  <a:lnTo>
                    <a:pt x="0" y="0"/>
                  </a:lnTo>
                  <a:lnTo>
                    <a:pt x="0" y="119634"/>
                  </a:lnTo>
                  <a:lnTo>
                    <a:pt x="240029" y="119634"/>
                  </a:lnTo>
                  <a:close/>
                </a:path>
              </a:pathLst>
            </a:custGeom>
            <a:solidFill>
              <a:srgbClr val="FF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90" name="object 23490"/>
            <p:cNvSpPr/>
            <p:nvPr/>
          </p:nvSpPr>
          <p:spPr>
            <a:xfrm>
              <a:off x="7317841" y="4527803"/>
              <a:ext cx="240029" cy="120014"/>
            </a:xfrm>
            <a:custGeom>
              <a:avLst/>
              <a:gdLst/>
              <a:ahLst/>
              <a:cxnLst/>
              <a:rect l="l" t="t" r="r" b="b"/>
              <a:pathLst>
                <a:path w="240029" h="120014">
                  <a:moveTo>
                    <a:pt x="240029" y="119634"/>
                  </a:moveTo>
                  <a:lnTo>
                    <a:pt x="240029" y="0"/>
                  </a:lnTo>
                  <a:lnTo>
                    <a:pt x="0" y="0"/>
                  </a:lnTo>
                  <a:lnTo>
                    <a:pt x="0" y="119634"/>
                  </a:lnTo>
                  <a:lnTo>
                    <a:pt x="240029" y="119634"/>
                  </a:lnTo>
                  <a:close/>
                </a:path>
              </a:pathLst>
            </a:custGeom>
            <a:ln w="8382">
              <a:solidFill>
                <a:srgbClr val="FFAA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91" name="object 23491"/>
            <p:cNvSpPr/>
            <p:nvPr/>
          </p:nvSpPr>
          <p:spPr>
            <a:xfrm>
              <a:off x="7235545" y="3287267"/>
              <a:ext cx="240029" cy="120650"/>
            </a:xfrm>
            <a:custGeom>
              <a:avLst/>
              <a:gdLst/>
              <a:ahLst/>
              <a:cxnLst/>
              <a:rect l="l" t="t" r="r" b="b"/>
              <a:pathLst>
                <a:path w="240029" h="120650">
                  <a:moveTo>
                    <a:pt x="240029" y="120396"/>
                  </a:moveTo>
                  <a:lnTo>
                    <a:pt x="240029" y="0"/>
                  </a:lnTo>
                  <a:lnTo>
                    <a:pt x="0" y="0"/>
                  </a:lnTo>
                  <a:lnTo>
                    <a:pt x="0" y="120396"/>
                  </a:lnTo>
                  <a:lnTo>
                    <a:pt x="240029" y="120396"/>
                  </a:lnTo>
                  <a:close/>
                </a:path>
              </a:pathLst>
            </a:custGeom>
            <a:solidFill>
              <a:srgbClr val="FF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92" name="object 23492"/>
            <p:cNvSpPr/>
            <p:nvPr/>
          </p:nvSpPr>
          <p:spPr>
            <a:xfrm>
              <a:off x="7235545" y="3287267"/>
              <a:ext cx="240029" cy="120650"/>
            </a:xfrm>
            <a:custGeom>
              <a:avLst/>
              <a:gdLst/>
              <a:ahLst/>
              <a:cxnLst/>
              <a:rect l="l" t="t" r="r" b="b"/>
              <a:pathLst>
                <a:path w="240029" h="120650">
                  <a:moveTo>
                    <a:pt x="240029" y="120396"/>
                  </a:moveTo>
                  <a:lnTo>
                    <a:pt x="240029" y="0"/>
                  </a:lnTo>
                  <a:lnTo>
                    <a:pt x="0" y="0"/>
                  </a:lnTo>
                  <a:lnTo>
                    <a:pt x="0" y="120396"/>
                  </a:lnTo>
                  <a:lnTo>
                    <a:pt x="240029" y="120396"/>
                  </a:lnTo>
                  <a:close/>
                </a:path>
              </a:pathLst>
            </a:custGeom>
            <a:ln w="8382">
              <a:solidFill>
                <a:srgbClr val="FFAA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93" name="object 23493"/>
            <p:cNvSpPr/>
            <p:nvPr/>
          </p:nvSpPr>
          <p:spPr>
            <a:xfrm>
              <a:off x="7475575" y="3287267"/>
              <a:ext cx="240029" cy="120650"/>
            </a:xfrm>
            <a:custGeom>
              <a:avLst/>
              <a:gdLst/>
              <a:ahLst/>
              <a:cxnLst/>
              <a:rect l="l" t="t" r="r" b="b"/>
              <a:pathLst>
                <a:path w="240029" h="120650">
                  <a:moveTo>
                    <a:pt x="240029" y="120396"/>
                  </a:moveTo>
                  <a:lnTo>
                    <a:pt x="240029" y="0"/>
                  </a:lnTo>
                  <a:lnTo>
                    <a:pt x="0" y="0"/>
                  </a:lnTo>
                  <a:lnTo>
                    <a:pt x="0" y="120396"/>
                  </a:lnTo>
                  <a:lnTo>
                    <a:pt x="240029" y="120396"/>
                  </a:lnTo>
                  <a:close/>
                </a:path>
              </a:pathLst>
            </a:custGeom>
            <a:solidFill>
              <a:srgbClr val="FF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94" name="object 23494"/>
            <p:cNvSpPr/>
            <p:nvPr/>
          </p:nvSpPr>
          <p:spPr>
            <a:xfrm>
              <a:off x="7475575" y="3287267"/>
              <a:ext cx="240029" cy="120650"/>
            </a:xfrm>
            <a:custGeom>
              <a:avLst/>
              <a:gdLst/>
              <a:ahLst/>
              <a:cxnLst/>
              <a:rect l="l" t="t" r="r" b="b"/>
              <a:pathLst>
                <a:path w="240029" h="120650">
                  <a:moveTo>
                    <a:pt x="240029" y="120396"/>
                  </a:moveTo>
                  <a:lnTo>
                    <a:pt x="240029" y="0"/>
                  </a:lnTo>
                  <a:lnTo>
                    <a:pt x="0" y="0"/>
                  </a:lnTo>
                  <a:lnTo>
                    <a:pt x="0" y="120396"/>
                  </a:lnTo>
                  <a:lnTo>
                    <a:pt x="240029" y="120396"/>
                  </a:lnTo>
                  <a:close/>
                </a:path>
              </a:pathLst>
            </a:custGeom>
            <a:ln w="8382">
              <a:solidFill>
                <a:srgbClr val="FFAA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95" name="object 23495"/>
            <p:cNvSpPr/>
            <p:nvPr/>
          </p:nvSpPr>
          <p:spPr>
            <a:xfrm>
              <a:off x="7715605" y="3287267"/>
              <a:ext cx="240029" cy="120650"/>
            </a:xfrm>
            <a:custGeom>
              <a:avLst/>
              <a:gdLst/>
              <a:ahLst/>
              <a:cxnLst/>
              <a:rect l="l" t="t" r="r" b="b"/>
              <a:pathLst>
                <a:path w="240029" h="120650">
                  <a:moveTo>
                    <a:pt x="240029" y="120395"/>
                  </a:moveTo>
                  <a:lnTo>
                    <a:pt x="240029" y="0"/>
                  </a:lnTo>
                  <a:lnTo>
                    <a:pt x="0" y="0"/>
                  </a:lnTo>
                  <a:lnTo>
                    <a:pt x="0" y="120396"/>
                  </a:lnTo>
                  <a:lnTo>
                    <a:pt x="240029" y="120395"/>
                  </a:lnTo>
                  <a:close/>
                </a:path>
              </a:pathLst>
            </a:custGeom>
            <a:solidFill>
              <a:srgbClr val="FF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96" name="object 23496"/>
            <p:cNvSpPr/>
            <p:nvPr/>
          </p:nvSpPr>
          <p:spPr>
            <a:xfrm>
              <a:off x="7715605" y="3287267"/>
              <a:ext cx="240029" cy="120650"/>
            </a:xfrm>
            <a:custGeom>
              <a:avLst/>
              <a:gdLst/>
              <a:ahLst/>
              <a:cxnLst/>
              <a:rect l="l" t="t" r="r" b="b"/>
              <a:pathLst>
                <a:path w="240029" h="120650">
                  <a:moveTo>
                    <a:pt x="240029" y="120396"/>
                  </a:moveTo>
                  <a:lnTo>
                    <a:pt x="240029" y="0"/>
                  </a:lnTo>
                  <a:lnTo>
                    <a:pt x="0" y="0"/>
                  </a:lnTo>
                  <a:lnTo>
                    <a:pt x="0" y="120396"/>
                  </a:lnTo>
                  <a:lnTo>
                    <a:pt x="240029" y="120396"/>
                  </a:lnTo>
                  <a:close/>
                </a:path>
              </a:pathLst>
            </a:custGeom>
            <a:ln w="8382">
              <a:solidFill>
                <a:srgbClr val="FFAA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97" name="object 23497"/>
            <p:cNvSpPr/>
            <p:nvPr/>
          </p:nvSpPr>
          <p:spPr>
            <a:xfrm>
              <a:off x="7677505" y="4242815"/>
              <a:ext cx="0" cy="52705"/>
            </a:xfrm>
            <a:custGeom>
              <a:avLst/>
              <a:gdLst/>
              <a:ahLst/>
              <a:cxnLst/>
              <a:rect l="l" t="t" r="r" b="b"/>
              <a:pathLst>
                <a:path h="52704">
                  <a:moveTo>
                    <a:pt x="0" y="52577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98" name="object 23498"/>
            <p:cNvSpPr/>
            <p:nvPr/>
          </p:nvSpPr>
          <p:spPr>
            <a:xfrm>
              <a:off x="7939633" y="4242815"/>
              <a:ext cx="0" cy="52705"/>
            </a:xfrm>
            <a:custGeom>
              <a:avLst/>
              <a:gdLst/>
              <a:ahLst/>
              <a:cxnLst/>
              <a:rect l="l" t="t" r="r" b="b"/>
              <a:pathLst>
                <a:path h="52704">
                  <a:moveTo>
                    <a:pt x="0" y="52577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99" name="object 23499"/>
            <p:cNvSpPr/>
            <p:nvPr/>
          </p:nvSpPr>
          <p:spPr>
            <a:xfrm>
              <a:off x="7674457" y="4244339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00" name="object 23500"/>
            <p:cNvSpPr/>
            <p:nvPr/>
          </p:nvSpPr>
          <p:spPr>
            <a:xfrm>
              <a:off x="7939633" y="424433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01" name="object 23501"/>
            <p:cNvSpPr/>
            <p:nvPr/>
          </p:nvSpPr>
          <p:spPr>
            <a:xfrm>
              <a:off x="7677505" y="4244339"/>
              <a:ext cx="262255" cy="0"/>
            </a:xfrm>
            <a:custGeom>
              <a:avLst/>
              <a:gdLst/>
              <a:ahLst/>
              <a:cxnLst/>
              <a:rect l="l" t="t" r="r" b="b"/>
              <a:pathLst>
                <a:path w="262254">
                  <a:moveTo>
                    <a:pt x="0" y="0"/>
                  </a:moveTo>
                  <a:lnTo>
                    <a:pt x="26212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02" name="object 23502"/>
            <p:cNvSpPr/>
            <p:nvPr/>
          </p:nvSpPr>
          <p:spPr>
            <a:xfrm>
              <a:off x="7668361" y="4235195"/>
              <a:ext cx="18415" cy="18415"/>
            </a:xfrm>
            <a:custGeom>
              <a:avLst/>
              <a:gdLst/>
              <a:ahLst/>
              <a:cxnLst/>
              <a:rect l="l" t="t" r="r" b="b"/>
              <a:pathLst>
                <a:path w="18415" h="18414">
                  <a:moveTo>
                    <a:pt x="18288" y="9144"/>
                  </a:moveTo>
                  <a:lnTo>
                    <a:pt x="18288" y="11430"/>
                  </a:lnTo>
                  <a:lnTo>
                    <a:pt x="17526" y="12192"/>
                  </a:lnTo>
                  <a:lnTo>
                    <a:pt x="17526" y="13716"/>
                  </a:lnTo>
                  <a:lnTo>
                    <a:pt x="16764" y="13716"/>
                  </a:lnTo>
                  <a:lnTo>
                    <a:pt x="16764" y="14478"/>
                  </a:lnTo>
                  <a:lnTo>
                    <a:pt x="16002" y="14478"/>
                  </a:lnTo>
                  <a:lnTo>
                    <a:pt x="16002" y="15240"/>
                  </a:lnTo>
                  <a:lnTo>
                    <a:pt x="15240" y="16002"/>
                  </a:lnTo>
                  <a:lnTo>
                    <a:pt x="14478" y="16002"/>
                  </a:lnTo>
                  <a:lnTo>
                    <a:pt x="14478" y="16764"/>
                  </a:lnTo>
                  <a:lnTo>
                    <a:pt x="13716" y="16764"/>
                  </a:lnTo>
                  <a:lnTo>
                    <a:pt x="12954" y="17526"/>
                  </a:lnTo>
                  <a:lnTo>
                    <a:pt x="11430" y="17526"/>
                  </a:lnTo>
                  <a:lnTo>
                    <a:pt x="11430" y="18288"/>
                  </a:lnTo>
                  <a:lnTo>
                    <a:pt x="7620" y="18288"/>
                  </a:lnTo>
                  <a:lnTo>
                    <a:pt x="6858" y="17526"/>
                  </a:lnTo>
                  <a:lnTo>
                    <a:pt x="5334" y="17526"/>
                  </a:lnTo>
                  <a:lnTo>
                    <a:pt x="5334" y="16764"/>
                  </a:lnTo>
                  <a:lnTo>
                    <a:pt x="4572" y="16764"/>
                  </a:lnTo>
                  <a:lnTo>
                    <a:pt x="3810" y="16002"/>
                  </a:lnTo>
                  <a:lnTo>
                    <a:pt x="3048" y="16002"/>
                  </a:lnTo>
                  <a:lnTo>
                    <a:pt x="3048" y="15240"/>
                  </a:lnTo>
                  <a:lnTo>
                    <a:pt x="2286" y="14478"/>
                  </a:lnTo>
                  <a:lnTo>
                    <a:pt x="1524" y="14478"/>
                  </a:lnTo>
                  <a:lnTo>
                    <a:pt x="1524" y="12954"/>
                  </a:lnTo>
                  <a:lnTo>
                    <a:pt x="762" y="12192"/>
                  </a:lnTo>
                  <a:lnTo>
                    <a:pt x="762" y="9906"/>
                  </a:lnTo>
                  <a:lnTo>
                    <a:pt x="0" y="9906"/>
                  </a:lnTo>
                  <a:lnTo>
                    <a:pt x="0" y="8382"/>
                  </a:lnTo>
                  <a:lnTo>
                    <a:pt x="762" y="8382"/>
                  </a:lnTo>
                  <a:lnTo>
                    <a:pt x="762" y="5334"/>
                  </a:lnTo>
                  <a:lnTo>
                    <a:pt x="1524" y="5334"/>
                  </a:lnTo>
                  <a:lnTo>
                    <a:pt x="1524" y="3810"/>
                  </a:lnTo>
                  <a:lnTo>
                    <a:pt x="2286" y="3810"/>
                  </a:lnTo>
                  <a:lnTo>
                    <a:pt x="2286" y="3048"/>
                  </a:lnTo>
                  <a:lnTo>
                    <a:pt x="3048" y="3048"/>
                  </a:lnTo>
                  <a:lnTo>
                    <a:pt x="3048" y="2286"/>
                  </a:lnTo>
                  <a:lnTo>
                    <a:pt x="3810" y="2286"/>
                  </a:lnTo>
                  <a:lnTo>
                    <a:pt x="3810" y="1524"/>
                  </a:lnTo>
                  <a:lnTo>
                    <a:pt x="5334" y="1524"/>
                  </a:lnTo>
                  <a:lnTo>
                    <a:pt x="5334" y="762"/>
                  </a:lnTo>
                  <a:lnTo>
                    <a:pt x="6858" y="762"/>
                  </a:lnTo>
                  <a:lnTo>
                    <a:pt x="6858" y="0"/>
                  </a:lnTo>
                  <a:lnTo>
                    <a:pt x="11430" y="0"/>
                  </a:lnTo>
                  <a:lnTo>
                    <a:pt x="12192" y="762"/>
                  </a:lnTo>
                  <a:lnTo>
                    <a:pt x="12954" y="762"/>
                  </a:lnTo>
                  <a:lnTo>
                    <a:pt x="13716" y="1524"/>
                  </a:lnTo>
                  <a:lnTo>
                    <a:pt x="14478" y="1524"/>
                  </a:lnTo>
                  <a:lnTo>
                    <a:pt x="16002" y="3048"/>
                  </a:lnTo>
                  <a:lnTo>
                    <a:pt x="16764" y="3810"/>
                  </a:lnTo>
                  <a:lnTo>
                    <a:pt x="16764" y="4572"/>
                  </a:lnTo>
                  <a:lnTo>
                    <a:pt x="17526" y="4572"/>
                  </a:lnTo>
                  <a:lnTo>
                    <a:pt x="17526" y="6096"/>
                  </a:lnTo>
                  <a:lnTo>
                    <a:pt x="18288" y="6858"/>
                  </a:lnTo>
                  <a:lnTo>
                    <a:pt x="18288" y="914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03" name="object 23503"/>
            <p:cNvSpPr/>
            <p:nvPr/>
          </p:nvSpPr>
          <p:spPr>
            <a:xfrm>
              <a:off x="7668361" y="4235195"/>
              <a:ext cx="18415" cy="18415"/>
            </a:xfrm>
            <a:custGeom>
              <a:avLst/>
              <a:gdLst/>
              <a:ahLst/>
              <a:cxnLst/>
              <a:rect l="l" t="t" r="r" b="b"/>
              <a:pathLst>
                <a:path w="18415" h="18414">
                  <a:moveTo>
                    <a:pt x="18288" y="11430"/>
                  </a:moveTo>
                  <a:lnTo>
                    <a:pt x="18288" y="9144"/>
                  </a:lnTo>
                  <a:lnTo>
                    <a:pt x="18288" y="6858"/>
                  </a:lnTo>
                  <a:lnTo>
                    <a:pt x="17526" y="6096"/>
                  </a:lnTo>
                  <a:lnTo>
                    <a:pt x="17526" y="4572"/>
                  </a:lnTo>
                  <a:lnTo>
                    <a:pt x="16764" y="4572"/>
                  </a:lnTo>
                  <a:lnTo>
                    <a:pt x="16764" y="3810"/>
                  </a:lnTo>
                  <a:lnTo>
                    <a:pt x="14478" y="1524"/>
                  </a:lnTo>
                  <a:lnTo>
                    <a:pt x="13716" y="1524"/>
                  </a:lnTo>
                  <a:lnTo>
                    <a:pt x="12954" y="762"/>
                  </a:lnTo>
                  <a:lnTo>
                    <a:pt x="12192" y="762"/>
                  </a:lnTo>
                  <a:lnTo>
                    <a:pt x="11430" y="0"/>
                  </a:lnTo>
                  <a:lnTo>
                    <a:pt x="6858" y="0"/>
                  </a:lnTo>
                  <a:lnTo>
                    <a:pt x="6858" y="762"/>
                  </a:lnTo>
                  <a:lnTo>
                    <a:pt x="5334" y="762"/>
                  </a:lnTo>
                  <a:lnTo>
                    <a:pt x="5334" y="1524"/>
                  </a:lnTo>
                  <a:lnTo>
                    <a:pt x="3810" y="1524"/>
                  </a:lnTo>
                  <a:lnTo>
                    <a:pt x="3810" y="2286"/>
                  </a:lnTo>
                  <a:lnTo>
                    <a:pt x="3048" y="2286"/>
                  </a:lnTo>
                  <a:lnTo>
                    <a:pt x="3048" y="3048"/>
                  </a:lnTo>
                  <a:lnTo>
                    <a:pt x="2286" y="3048"/>
                  </a:lnTo>
                  <a:lnTo>
                    <a:pt x="2286" y="3810"/>
                  </a:lnTo>
                  <a:lnTo>
                    <a:pt x="1524" y="3810"/>
                  </a:lnTo>
                  <a:lnTo>
                    <a:pt x="1524" y="5334"/>
                  </a:lnTo>
                  <a:lnTo>
                    <a:pt x="762" y="5334"/>
                  </a:lnTo>
                  <a:lnTo>
                    <a:pt x="762" y="8382"/>
                  </a:lnTo>
                  <a:lnTo>
                    <a:pt x="0" y="8382"/>
                  </a:lnTo>
                  <a:lnTo>
                    <a:pt x="0" y="9906"/>
                  </a:lnTo>
                  <a:lnTo>
                    <a:pt x="762" y="9906"/>
                  </a:lnTo>
                  <a:lnTo>
                    <a:pt x="762" y="12192"/>
                  </a:lnTo>
                  <a:lnTo>
                    <a:pt x="1524" y="12954"/>
                  </a:lnTo>
                  <a:lnTo>
                    <a:pt x="1524" y="14478"/>
                  </a:lnTo>
                  <a:lnTo>
                    <a:pt x="2286" y="14478"/>
                  </a:lnTo>
                  <a:lnTo>
                    <a:pt x="3048" y="15240"/>
                  </a:lnTo>
                  <a:lnTo>
                    <a:pt x="3048" y="16002"/>
                  </a:lnTo>
                  <a:lnTo>
                    <a:pt x="3810" y="16002"/>
                  </a:lnTo>
                  <a:lnTo>
                    <a:pt x="4572" y="16764"/>
                  </a:lnTo>
                  <a:lnTo>
                    <a:pt x="5334" y="16764"/>
                  </a:lnTo>
                  <a:lnTo>
                    <a:pt x="5334" y="17526"/>
                  </a:lnTo>
                  <a:lnTo>
                    <a:pt x="6858" y="17526"/>
                  </a:lnTo>
                  <a:lnTo>
                    <a:pt x="7620" y="18288"/>
                  </a:lnTo>
                  <a:lnTo>
                    <a:pt x="11430" y="18288"/>
                  </a:lnTo>
                  <a:lnTo>
                    <a:pt x="11430" y="17526"/>
                  </a:lnTo>
                  <a:lnTo>
                    <a:pt x="12954" y="17526"/>
                  </a:lnTo>
                  <a:lnTo>
                    <a:pt x="13716" y="16764"/>
                  </a:lnTo>
                  <a:lnTo>
                    <a:pt x="14478" y="16764"/>
                  </a:lnTo>
                  <a:lnTo>
                    <a:pt x="14478" y="16002"/>
                  </a:lnTo>
                  <a:lnTo>
                    <a:pt x="15240" y="16002"/>
                  </a:lnTo>
                  <a:lnTo>
                    <a:pt x="16002" y="15240"/>
                  </a:lnTo>
                  <a:lnTo>
                    <a:pt x="16002" y="14478"/>
                  </a:lnTo>
                  <a:lnTo>
                    <a:pt x="16764" y="14478"/>
                  </a:lnTo>
                  <a:lnTo>
                    <a:pt x="16764" y="13716"/>
                  </a:lnTo>
                  <a:lnTo>
                    <a:pt x="17526" y="13716"/>
                  </a:lnTo>
                  <a:lnTo>
                    <a:pt x="17526" y="12192"/>
                  </a:lnTo>
                  <a:lnTo>
                    <a:pt x="18288" y="1143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04" name="object 23504"/>
            <p:cNvSpPr/>
            <p:nvPr/>
          </p:nvSpPr>
          <p:spPr>
            <a:xfrm>
              <a:off x="7668361" y="4235195"/>
              <a:ext cx="18415" cy="18415"/>
            </a:xfrm>
            <a:custGeom>
              <a:avLst/>
              <a:gdLst/>
              <a:ahLst/>
              <a:cxnLst/>
              <a:rect l="l" t="t" r="r" b="b"/>
              <a:pathLst>
                <a:path w="18415" h="18414">
                  <a:moveTo>
                    <a:pt x="18288" y="9144"/>
                  </a:moveTo>
                  <a:lnTo>
                    <a:pt x="18288" y="11430"/>
                  </a:lnTo>
                  <a:lnTo>
                    <a:pt x="17526" y="12192"/>
                  </a:lnTo>
                  <a:lnTo>
                    <a:pt x="17526" y="13716"/>
                  </a:lnTo>
                  <a:lnTo>
                    <a:pt x="16764" y="13716"/>
                  </a:lnTo>
                  <a:lnTo>
                    <a:pt x="16764" y="14478"/>
                  </a:lnTo>
                  <a:lnTo>
                    <a:pt x="16002" y="14478"/>
                  </a:lnTo>
                  <a:lnTo>
                    <a:pt x="16002" y="15240"/>
                  </a:lnTo>
                  <a:lnTo>
                    <a:pt x="15240" y="16002"/>
                  </a:lnTo>
                  <a:lnTo>
                    <a:pt x="14478" y="16002"/>
                  </a:lnTo>
                  <a:lnTo>
                    <a:pt x="14478" y="16764"/>
                  </a:lnTo>
                  <a:lnTo>
                    <a:pt x="13716" y="16764"/>
                  </a:lnTo>
                  <a:lnTo>
                    <a:pt x="12954" y="17526"/>
                  </a:lnTo>
                  <a:lnTo>
                    <a:pt x="11430" y="17526"/>
                  </a:lnTo>
                  <a:lnTo>
                    <a:pt x="11430" y="18288"/>
                  </a:lnTo>
                  <a:lnTo>
                    <a:pt x="7620" y="18288"/>
                  </a:lnTo>
                  <a:lnTo>
                    <a:pt x="6858" y="17526"/>
                  </a:lnTo>
                  <a:lnTo>
                    <a:pt x="5334" y="17526"/>
                  </a:lnTo>
                  <a:lnTo>
                    <a:pt x="5334" y="16764"/>
                  </a:lnTo>
                  <a:lnTo>
                    <a:pt x="4572" y="16764"/>
                  </a:lnTo>
                  <a:lnTo>
                    <a:pt x="3810" y="16002"/>
                  </a:lnTo>
                  <a:lnTo>
                    <a:pt x="3048" y="16002"/>
                  </a:lnTo>
                  <a:lnTo>
                    <a:pt x="3048" y="15240"/>
                  </a:lnTo>
                  <a:lnTo>
                    <a:pt x="2286" y="14478"/>
                  </a:lnTo>
                  <a:lnTo>
                    <a:pt x="1524" y="14478"/>
                  </a:lnTo>
                  <a:lnTo>
                    <a:pt x="1524" y="12954"/>
                  </a:lnTo>
                  <a:lnTo>
                    <a:pt x="762" y="12192"/>
                  </a:lnTo>
                  <a:lnTo>
                    <a:pt x="762" y="9906"/>
                  </a:lnTo>
                  <a:lnTo>
                    <a:pt x="0" y="9906"/>
                  </a:lnTo>
                  <a:lnTo>
                    <a:pt x="0" y="8382"/>
                  </a:lnTo>
                  <a:lnTo>
                    <a:pt x="762" y="8382"/>
                  </a:lnTo>
                  <a:lnTo>
                    <a:pt x="762" y="5334"/>
                  </a:lnTo>
                  <a:lnTo>
                    <a:pt x="1524" y="5334"/>
                  </a:lnTo>
                  <a:lnTo>
                    <a:pt x="1524" y="3810"/>
                  </a:lnTo>
                  <a:lnTo>
                    <a:pt x="2286" y="3810"/>
                  </a:lnTo>
                  <a:lnTo>
                    <a:pt x="2286" y="3048"/>
                  </a:lnTo>
                  <a:lnTo>
                    <a:pt x="3048" y="3048"/>
                  </a:lnTo>
                  <a:lnTo>
                    <a:pt x="3048" y="2286"/>
                  </a:lnTo>
                  <a:lnTo>
                    <a:pt x="3810" y="2286"/>
                  </a:lnTo>
                  <a:lnTo>
                    <a:pt x="3810" y="1524"/>
                  </a:lnTo>
                  <a:lnTo>
                    <a:pt x="5334" y="1524"/>
                  </a:lnTo>
                  <a:lnTo>
                    <a:pt x="5334" y="762"/>
                  </a:lnTo>
                  <a:lnTo>
                    <a:pt x="6858" y="762"/>
                  </a:lnTo>
                  <a:lnTo>
                    <a:pt x="6858" y="0"/>
                  </a:lnTo>
                  <a:lnTo>
                    <a:pt x="11430" y="0"/>
                  </a:lnTo>
                  <a:lnTo>
                    <a:pt x="12192" y="762"/>
                  </a:lnTo>
                  <a:lnTo>
                    <a:pt x="12954" y="762"/>
                  </a:lnTo>
                  <a:lnTo>
                    <a:pt x="13716" y="1524"/>
                  </a:lnTo>
                  <a:lnTo>
                    <a:pt x="14478" y="1524"/>
                  </a:lnTo>
                  <a:lnTo>
                    <a:pt x="16002" y="3048"/>
                  </a:lnTo>
                  <a:lnTo>
                    <a:pt x="16764" y="3810"/>
                  </a:lnTo>
                  <a:lnTo>
                    <a:pt x="16764" y="4572"/>
                  </a:lnTo>
                  <a:lnTo>
                    <a:pt x="17526" y="4572"/>
                  </a:lnTo>
                  <a:lnTo>
                    <a:pt x="17526" y="6096"/>
                  </a:lnTo>
                  <a:lnTo>
                    <a:pt x="18288" y="6858"/>
                  </a:lnTo>
                  <a:lnTo>
                    <a:pt x="18288" y="914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05" name="object 23505"/>
            <p:cNvSpPr/>
            <p:nvPr/>
          </p:nvSpPr>
          <p:spPr>
            <a:xfrm>
              <a:off x="7930489" y="4235195"/>
              <a:ext cx="18415" cy="18415"/>
            </a:xfrm>
            <a:custGeom>
              <a:avLst/>
              <a:gdLst/>
              <a:ahLst/>
              <a:cxnLst/>
              <a:rect l="l" t="t" r="r" b="b"/>
              <a:pathLst>
                <a:path w="18415" h="18414">
                  <a:moveTo>
                    <a:pt x="0" y="9144"/>
                  </a:moveTo>
                  <a:lnTo>
                    <a:pt x="0" y="7620"/>
                  </a:lnTo>
                  <a:lnTo>
                    <a:pt x="761" y="7620"/>
                  </a:lnTo>
                  <a:lnTo>
                    <a:pt x="761" y="5334"/>
                  </a:lnTo>
                  <a:lnTo>
                    <a:pt x="1523" y="4572"/>
                  </a:lnTo>
                  <a:lnTo>
                    <a:pt x="1523" y="3810"/>
                  </a:lnTo>
                  <a:lnTo>
                    <a:pt x="2285" y="3810"/>
                  </a:lnTo>
                  <a:lnTo>
                    <a:pt x="2285" y="3048"/>
                  </a:lnTo>
                  <a:lnTo>
                    <a:pt x="3047" y="3048"/>
                  </a:lnTo>
                  <a:lnTo>
                    <a:pt x="3047" y="2286"/>
                  </a:lnTo>
                  <a:lnTo>
                    <a:pt x="3809" y="2286"/>
                  </a:lnTo>
                  <a:lnTo>
                    <a:pt x="3809" y="1524"/>
                  </a:lnTo>
                  <a:lnTo>
                    <a:pt x="5333" y="1524"/>
                  </a:lnTo>
                  <a:lnTo>
                    <a:pt x="5333" y="762"/>
                  </a:lnTo>
                  <a:lnTo>
                    <a:pt x="6858" y="762"/>
                  </a:lnTo>
                  <a:lnTo>
                    <a:pt x="6858" y="0"/>
                  </a:lnTo>
                  <a:lnTo>
                    <a:pt x="11430" y="0"/>
                  </a:lnTo>
                  <a:lnTo>
                    <a:pt x="12192" y="762"/>
                  </a:lnTo>
                  <a:lnTo>
                    <a:pt x="12954" y="762"/>
                  </a:lnTo>
                  <a:lnTo>
                    <a:pt x="13716" y="1524"/>
                  </a:lnTo>
                  <a:lnTo>
                    <a:pt x="14478" y="1524"/>
                  </a:lnTo>
                  <a:lnTo>
                    <a:pt x="15240" y="2286"/>
                  </a:lnTo>
                  <a:lnTo>
                    <a:pt x="15240" y="3048"/>
                  </a:lnTo>
                  <a:lnTo>
                    <a:pt x="16002" y="3048"/>
                  </a:lnTo>
                  <a:lnTo>
                    <a:pt x="16764" y="3810"/>
                  </a:lnTo>
                  <a:lnTo>
                    <a:pt x="16764" y="4572"/>
                  </a:lnTo>
                  <a:lnTo>
                    <a:pt x="17526" y="4572"/>
                  </a:lnTo>
                  <a:lnTo>
                    <a:pt x="17526" y="6858"/>
                  </a:lnTo>
                  <a:lnTo>
                    <a:pt x="18288" y="6858"/>
                  </a:lnTo>
                  <a:lnTo>
                    <a:pt x="18288" y="11430"/>
                  </a:lnTo>
                  <a:lnTo>
                    <a:pt x="17526" y="11430"/>
                  </a:lnTo>
                  <a:lnTo>
                    <a:pt x="17526" y="13716"/>
                  </a:lnTo>
                  <a:lnTo>
                    <a:pt x="16764" y="13716"/>
                  </a:lnTo>
                  <a:lnTo>
                    <a:pt x="16764" y="14478"/>
                  </a:lnTo>
                  <a:lnTo>
                    <a:pt x="16002" y="14478"/>
                  </a:lnTo>
                  <a:lnTo>
                    <a:pt x="16002" y="15240"/>
                  </a:lnTo>
                  <a:lnTo>
                    <a:pt x="15240" y="15240"/>
                  </a:lnTo>
                  <a:lnTo>
                    <a:pt x="15240" y="16002"/>
                  </a:lnTo>
                  <a:lnTo>
                    <a:pt x="14478" y="16002"/>
                  </a:lnTo>
                  <a:lnTo>
                    <a:pt x="14478" y="16764"/>
                  </a:lnTo>
                  <a:lnTo>
                    <a:pt x="13716" y="16764"/>
                  </a:lnTo>
                  <a:lnTo>
                    <a:pt x="12954" y="17526"/>
                  </a:lnTo>
                  <a:lnTo>
                    <a:pt x="11430" y="17526"/>
                  </a:lnTo>
                  <a:lnTo>
                    <a:pt x="10668" y="18288"/>
                  </a:lnTo>
                  <a:lnTo>
                    <a:pt x="7620" y="18288"/>
                  </a:lnTo>
                  <a:lnTo>
                    <a:pt x="6858" y="17526"/>
                  </a:lnTo>
                  <a:lnTo>
                    <a:pt x="5334" y="17526"/>
                  </a:lnTo>
                  <a:lnTo>
                    <a:pt x="5334" y="16764"/>
                  </a:lnTo>
                  <a:lnTo>
                    <a:pt x="4572" y="16764"/>
                  </a:lnTo>
                  <a:lnTo>
                    <a:pt x="3810" y="16002"/>
                  </a:lnTo>
                  <a:lnTo>
                    <a:pt x="3048" y="16002"/>
                  </a:lnTo>
                  <a:lnTo>
                    <a:pt x="3048" y="15240"/>
                  </a:lnTo>
                  <a:lnTo>
                    <a:pt x="2286" y="15240"/>
                  </a:lnTo>
                  <a:lnTo>
                    <a:pt x="2286" y="14478"/>
                  </a:lnTo>
                  <a:lnTo>
                    <a:pt x="1524" y="14478"/>
                  </a:lnTo>
                  <a:lnTo>
                    <a:pt x="1524" y="13716"/>
                  </a:lnTo>
                  <a:lnTo>
                    <a:pt x="762" y="12954"/>
                  </a:lnTo>
                  <a:lnTo>
                    <a:pt x="762" y="10668"/>
                  </a:lnTo>
                  <a:lnTo>
                    <a:pt x="0" y="10668"/>
                  </a:lnTo>
                  <a:lnTo>
                    <a:pt x="0" y="914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06" name="object 23506"/>
            <p:cNvSpPr/>
            <p:nvPr/>
          </p:nvSpPr>
          <p:spPr>
            <a:xfrm>
              <a:off x="7930489" y="4235195"/>
              <a:ext cx="18415" cy="18415"/>
            </a:xfrm>
            <a:custGeom>
              <a:avLst/>
              <a:gdLst/>
              <a:ahLst/>
              <a:cxnLst/>
              <a:rect l="l" t="t" r="r" b="b"/>
              <a:pathLst>
                <a:path w="18415" h="18414">
                  <a:moveTo>
                    <a:pt x="18288" y="11430"/>
                  </a:moveTo>
                  <a:lnTo>
                    <a:pt x="18288" y="6858"/>
                  </a:lnTo>
                  <a:lnTo>
                    <a:pt x="17526" y="6858"/>
                  </a:lnTo>
                  <a:lnTo>
                    <a:pt x="17526" y="4572"/>
                  </a:lnTo>
                  <a:lnTo>
                    <a:pt x="16764" y="4572"/>
                  </a:lnTo>
                  <a:lnTo>
                    <a:pt x="16764" y="3810"/>
                  </a:lnTo>
                  <a:lnTo>
                    <a:pt x="16002" y="3048"/>
                  </a:lnTo>
                  <a:lnTo>
                    <a:pt x="15240" y="3048"/>
                  </a:lnTo>
                  <a:lnTo>
                    <a:pt x="15240" y="2286"/>
                  </a:lnTo>
                  <a:lnTo>
                    <a:pt x="14478" y="1524"/>
                  </a:lnTo>
                  <a:lnTo>
                    <a:pt x="13716" y="1524"/>
                  </a:lnTo>
                  <a:lnTo>
                    <a:pt x="12954" y="762"/>
                  </a:lnTo>
                  <a:lnTo>
                    <a:pt x="12192" y="762"/>
                  </a:lnTo>
                  <a:lnTo>
                    <a:pt x="11430" y="0"/>
                  </a:lnTo>
                  <a:lnTo>
                    <a:pt x="6858" y="0"/>
                  </a:lnTo>
                  <a:lnTo>
                    <a:pt x="6858" y="762"/>
                  </a:lnTo>
                  <a:lnTo>
                    <a:pt x="5333" y="762"/>
                  </a:lnTo>
                  <a:lnTo>
                    <a:pt x="5333" y="1524"/>
                  </a:lnTo>
                  <a:lnTo>
                    <a:pt x="3809" y="1524"/>
                  </a:lnTo>
                  <a:lnTo>
                    <a:pt x="3809" y="2286"/>
                  </a:lnTo>
                  <a:lnTo>
                    <a:pt x="3047" y="2286"/>
                  </a:lnTo>
                  <a:lnTo>
                    <a:pt x="3047" y="3048"/>
                  </a:lnTo>
                  <a:lnTo>
                    <a:pt x="2285" y="3048"/>
                  </a:lnTo>
                  <a:lnTo>
                    <a:pt x="2285" y="3810"/>
                  </a:lnTo>
                  <a:lnTo>
                    <a:pt x="1523" y="3810"/>
                  </a:lnTo>
                  <a:lnTo>
                    <a:pt x="1523" y="4572"/>
                  </a:lnTo>
                  <a:lnTo>
                    <a:pt x="761" y="5334"/>
                  </a:lnTo>
                  <a:lnTo>
                    <a:pt x="761" y="7620"/>
                  </a:lnTo>
                  <a:lnTo>
                    <a:pt x="0" y="7620"/>
                  </a:lnTo>
                  <a:lnTo>
                    <a:pt x="0" y="9144"/>
                  </a:lnTo>
                  <a:lnTo>
                    <a:pt x="0" y="10668"/>
                  </a:lnTo>
                  <a:lnTo>
                    <a:pt x="762" y="10668"/>
                  </a:lnTo>
                  <a:lnTo>
                    <a:pt x="762" y="12954"/>
                  </a:lnTo>
                  <a:lnTo>
                    <a:pt x="1524" y="13716"/>
                  </a:lnTo>
                  <a:lnTo>
                    <a:pt x="1524" y="14478"/>
                  </a:lnTo>
                  <a:lnTo>
                    <a:pt x="2286" y="14478"/>
                  </a:lnTo>
                  <a:lnTo>
                    <a:pt x="2286" y="15240"/>
                  </a:lnTo>
                  <a:lnTo>
                    <a:pt x="3048" y="15240"/>
                  </a:lnTo>
                  <a:lnTo>
                    <a:pt x="3048" y="16002"/>
                  </a:lnTo>
                  <a:lnTo>
                    <a:pt x="3810" y="16002"/>
                  </a:lnTo>
                  <a:lnTo>
                    <a:pt x="4572" y="16764"/>
                  </a:lnTo>
                  <a:lnTo>
                    <a:pt x="5334" y="16764"/>
                  </a:lnTo>
                  <a:lnTo>
                    <a:pt x="5334" y="17526"/>
                  </a:lnTo>
                  <a:lnTo>
                    <a:pt x="6858" y="17526"/>
                  </a:lnTo>
                  <a:lnTo>
                    <a:pt x="7620" y="18288"/>
                  </a:lnTo>
                  <a:lnTo>
                    <a:pt x="10668" y="18288"/>
                  </a:lnTo>
                  <a:lnTo>
                    <a:pt x="11430" y="17526"/>
                  </a:lnTo>
                  <a:lnTo>
                    <a:pt x="12954" y="17526"/>
                  </a:lnTo>
                  <a:lnTo>
                    <a:pt x="13716" y="16764"/>
                  </a:lnTo>
                  <a:lnTo>
                    <a:pt x="14478" y="16764"/>
                  </a:lnTo>
                  <a:lnTo>
                    <a:pt x="14478" y="16002"/>
                  </a:lnTo>
                  <a:lnTo>
                    <a:pt x="15240" y="16002"/>
                  </a:lnTo>
                  <a:lnTo>
                    <a:pt x="15240" y="15240"/>
                  </a:lnTo>
                  <a:lnTo>
                    <a:pt x="16002" y="15240"/>
                  </a:lnTo>
                  <a:lnTo>
                    <a:pt x="16002" y="14478"/>
                  </a:lnTo>
                  <a:lnTo>
                    <a:pt x="16764" y="14478"/>
                  </a:lnTo>
                  <a:lnTo>
                    <a:pt x="16764" y="13716"/>
                  </a:lnTo>
                  <a:lnTo>
                    <a:pt x="17526" y="13716"/>
                  </a:lnTo>
                  <a:lnTo>
                    <a:pt x="17526" y="11430"/>
                  </a:lnTo>
                  <a:lnTo>
                    <a:pt x="18288" y="1143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07" name="object 23507"/>
            <p:cNvSpPr/>
            <p:nvPr/>
          </p:nvSpPr>
          <p:spPr>
            <a:xfrm>
              <a:off x="7930489" y="4235195"/>
              <a:ext cx="18415" cy="18415"/>
            </a:xfrm>
            <a:custGeom>
              <a:avLst/>
              <a:gdLst/>
              <a:ahLst/>
              <a:cxnLst/>
              <a:rect l="l" t="t" r="r" b="b"/>
              <a:pathLst>
                <a:path w="18415" h="18414">
                  <a:moveTo>
                    <a:pt x="0" y="9144"/>
                  </a:moveTo>
                  <a:lnTo>
                    <a:pt x="0" y="7620"/>
                  </a:lnTo>
                  <a:lnTo>
                    <a:pt x="761" y="7620"/>
                  </a:lnTo>
                  <a:lnTo>
                    <a:pt x="761" y="5334"/>
                  </a:lnTo>
                  <a:lnTo>
                    <a:pt x="1523" y="4572"/>
                  </a:lnTo>
                  <a:lnTo>
                    <a:pt x="1523" y="3810"/>
                  </a:lnTo>
                  <a:lnTo>
                    <a:pt x="2285" y="3810"/>
                  </a:lnTo>
                  <a:lnTo>
                    <a:pt x="2285" y="3048"/>
                  </a:lnTo>
                  <a:lnTo>
                    <a:pt x="3047" y="3048"/>
                  </a:lnTo>
                  <a:lnTo>
                    <a:pt x="3047" y="2286"/>
                  </a:lnTo>
                  <a:lnTo>
                    <a:pt x="3809" y="2286"/>
                  </a:lnTo>
                  <a:lnTo>
                    <a:pt x="3809" y="1524"/>
                  </a:lnTo>
                  <a:lnTo>
                    <a:pt x="5333" y="1524"/>
                  </a:lnTo>
                  <a:lnTo>
                    <a:pt x="5333" y="762"/>
                  </a:lnTo>
                  <a:lnTo>
                    <a:pt x="6858" y="762"/>
                  </a:lnTo>
                  <a:lnTo>
                    <a:pt x="6858" y="0"/>
                  </a:lnTo>
                  <a:lnTo>
                    <a:pt x="11430" y="0"/>
                  </a:lnTo>
                  <a:lnTo>
                    <a:pt x="12192" y="762"/>
                  </a:lnTo>
                  <a:lnTo>
                    <a:pt x="12954" y="762"/>
                  </a:lnTo>
                  <a:lnTo>
                    <a:pt x="13716" y="1524"/>
                  </a:lnTo>
                  <a:lnTo>
                    <a:pt x="14478" y="1524"/>
                  </a:lnTo>
                  <a:lnTo>
                    <a:pt x="15240" y="2286"/>
                  </a:lnTo>
                  <a:lnTo>
                    <a:pt x="15240" y="3048"/>
                  </a:lnTo>
                  <a:lnTo>
                    <a:pt x="16002" y="3048"/>
                  </a:lnTo>
                  <a:lnTo>
                    <a:pt x="16764" y="3810"/>
                  </a:lnTo>
                  <a:lnTo>
                    <a:pt x="16764" y="4572"/>
                  </a:lnTo>
                  <a:lnTo>
                    <a:pt x="17526" y="4572"/>
                  </a:lnTo>
                  <a:lnTo>
                    <a:pt x="17526" y="6858"/>
                  </a:lnTo>
                  <a:lnTo>
                    <a:pt x="18288" y="6858"/>
                  </a:lnTo>
                  <a:lnTo>
                    <a:pt x="18288" y="11430"/>
                  </a:lnTo>
                  <a:lnTo>
                    <a:pt x="17526" y="11430"/>
                  </a:lnTo>
                  <a:lnTo>
                    <a:pt x="17526" y="13716"/>
                  </a:lnTo>
                  <a:lnTo>
                    <a:pt x="16764" y="13716"/>
                  </a:lnTo>
                  <a:lnTo>
                    <a:pt x="16764" y="14478"/>
                  </a:lnTo>
                  <a:lnTo>
                    <a:pt x="16002" y="14478"/>
                  </a:lnTo>
                  <a:lnTo>
                    <a:pt x="16002" y="15240"/>
                  </a:lnTo>
                  <a:lnTo>
                    <a:pt x="15240" y="15240"/>
                  </a:lnTo>
                  <a:lnTo>
                    <a:pt x="15240" y="16002"/>
                  </a:lnTo>
                  <a:lnTo>
                    <a:pt x="14478" y="16002"/>
                  </a:lnTo>
                  <a:lnTo>
                    <a:pt x="14478" y="16764"/>
                  </a:lnTo>
                  <a:lnTo>
                    <a:pt x="13716" y="16764"/>
                  </a:lnTo>
                  <a:lnTo>
                    <a:pt x="12954" y="17526"/>
                  </a:lnTo>
                  <a:lnTo>
                    <a:pt x="11430" y="17526"/>
                  </a:lnTo>
                  <a:lnTo>
                    <a:pt x="10668" y="18288"/>
                  </a:lnTo>
                  <a:lnTo>
                    <a:pt x="7620" y="18288"/>
                  </a:lnTo>
                  <a:lnTo>
                    <a:pt x="6858" y="17526"/>
                  </a:lnTo>
                  <a:lnTo>
                    <a:pt x="5334" y="17526"/>
                  </a:lnTo>
                  <a:lnTo>
                    <a:pt x="5334" y="16764"/>
                  </a:lnTo>
                  <a:lnTo>
                    <a:pt x="4572" y="16764"/>
                  </a:lnTo>
                  <a:lnTo>
                    <a:pt x="3810" y="16002"/>
                  </a:lnTo>
                  <a:lnTo>
                    <a:pt x="3048" y="16002"/>
                  </a:lnTo>
                  <a:lnTo>
                    <a:pt x="3048" y="15240"/>
                  </a:lnTo>
                  <a:lnTo>
                    <a:pt x="2286" y="15240"/>
                  </a:lnTo>
                  <a:lnTo>
                    <a:pt x="2286" y="14478"/>
                  </a:lnTo>
                  <a:lnTo>
                    <a:pt x="1524" y="14478"/>
                  </a:lnTo>
                  <a:lnTo>
                    <a:pt x="1524" y="13716"/>
                  </a:lnTo>
                  <a:lnTo>
                    <a:pt x="762" y="12954"/>
                  </a:lnTo>
                  <a:lnTo>
                    <a:pt x="762" y="10668"/>
                  </a:lnTo>
                  <a:lnTo>
                    <a:pt x="0" y="10668"/>
                  </a:lnTo>
                  <a:lnTo>
                    <a:pt x="0" y="914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3508" name="object 23508"/>
          <p:cNvSpPr txBox="1"/>
          <p:nvPr/>
        </p:nvSpPr>
        <p:spPr>
          <a:xfrm>
            <a:off x="2351913" y="5092590"/>
            <a:ext cx="415003" cy="132175"/>
          </a:xfrm>
          <a:prstGeom prst="rect">
            <a:avLst/>
          </a:prstGeom>
        </p:spPr>
        <p:txBody>
          <a:bodyPr vert="horz" wrap="square" lIns="0" tIns="15962" rIns="0" bIns="0" rtlCol="0">
            <a:spAutoFit/>
          </a:bodyPr>
          <a:lstStyle/>
          <a:p>
            <a:pPr marL="15961">
              <a:spcBef>
                <a:spcPts val="126"/>
              </a:spcBef>
            </a:pPr>
            <a:r>
              <a:rPr sz="754" spc="-19" dirty="0">
                <a:latin typeface="ＭＳ ゴシック"/>
                <a:cs typeface="ＭＳ ゴシック"/>
              </a:rPr>
              <a:t>ストック</a:t>
            </a:r>
            <a:endParaRPr sz="754">
              <a:latin typeface="ＭＳ ゴシック"/>
              <a:cs typeface="ＭＳ ゴシック"/>
            </a:endParaRPr>
          </a:p>
        </p:txBody>
      </p:sp>
      <p:sp>
        <p:nvSpPr>
          <p:cNvPr id="23509" name="object 23509"/>
          <p:cNvSpPr txBox="1"/>
          <p:nvPr/>
        </p:nvSpPr>
        <p:spPr>
          <a:xfrm>
            <a:off x="3014700" y="4915417"/>
            <a:ext cx="116057" cy="1229046"/>
          </a:xfrm>
          <a:prstGeom prst="rect">
            <a:avLst/>
          </a:prstGeom>
        </p:spPr>
        <p:txBody>
          <a:bodyPr vert="vert270" wrap="square" lIns="0" tIns="2394" rIns="0" bIns="0" rtlCol="0">
            <a:spAutoFit/>
          </a:bodyPr>
          <a:lstStyle/>
          <a:p>
            <a:pPr marL="15961">
              <a:spcBef>
                <a:spcPts val="19"/>
              </a:spcBef>
            </a:pPr>
            <a:r>
              <a:rPr sz="754" dirty="0">
                <a:latin typeface="ＭＳ ゴシック"/>
                <a:cs typeface="ＭＳ ゴシック"/>
              </a:rPr>
              <a:t>パーテーション(会場備品</a:t>
            </a:r>
            <a:r>
              <a:rPr sz="754" spc="-63" dirty="0">
                <a:latin typeface="ＭＳ ゴシック"/>
                <a:cs typeface="ＭＳ ゴシック"/>
              </a:rPr>
              <a:t>）</a:t>
            </a:r>
            <a:endParaRPr sz="754">
              <a:latin typeface="ＭＳ ゴシック"/>
              <a:cs typeface="ＭＳ ゴシック"/>
            </a:endParaRPr>
          </a:p>
        </p:txBody>
      </p:sp>
      <p:grpSp>
        <p:nvGrpSpPr>
          <p:cNvPr id="23510" name="object 23510"/>
          <p:cNvGrpSpPr/>
          <p:nvPr/>
        </p:nvGrpSpPr>
        <p:grpSpPr>
          <a:xfrm>
            <a:off x="5732750" y="6747652"/>
            <a:ext cx="256982" cy="222665"/>
            <a:chOff x="4561306" y="6461378"/>
            <a:chExt cx="204470" cy="177165"/>
          </a:xfrm>
        </p:grpSpPr>
        <p:pic>
          <p:nvPicPr>
            <p:cNvPr id="23511" name="object 23511"/>
            <p:cNvPicPr/>
            <p:nvPr/>
          </p:nvPicPr>
          <p:blipFill>
            <a:blip r:embed="rId133" cstate="print"/>
            <a:stretch>
              <a:fillRect/>
            </a:stretch>
          </p:blipFill>
          <p:spPr>
            <a:xfrm>
              <a:off x="4561306" y="6461378"/>
              <a:ext cx="80009" cy="176784"/>
            </a:xfrm>
            <a:prstGeom prst="rect">
              <a:avLst/>
            </a:prstGeom>
          </p:spPr>
        </p:pic>
        <p:pic>
          <p:nvPicPr>
            <p:cNvPr id="23512" name="object 23512"/>
            <p:cNvPicPr/>
            <p:nvPr/>
          </p:nvPicPr>
          <p:blipFill>
            <a:blip r:embed="rId134" cstate="print"/>
            <a:stretch>
              <a:fillRect/>
            </a:stretch>
          </p:blipFill>
          <p:spPr>
            <a:xfrm>
              <a:off x="4684750" y="6461378"/>
              <a:ext cx="80771" cy="176784"/>
            </a:xfrm>
            <a:prstGeom prst="rect">
              <a:avLst/>
            </a:prstGeom>
          </p:spPr>
        </p:pic>
      </p:grpSp>
      <p:grpSp>
        <p:nvGrpSpPr>
          <p:cNvPr id="23513" name="object 23513"/>
          <p:cNvGrpSpPr/>
          <p:nvPr/>
        </p:nvGrpSpPr>
        <p:grpSpPr>
          <a:xfrm>
            <a:off x="2997723" y="4218370"/>
            <a:ext cx="2036705" cy="2585786"/>
            <a:chOff x="2385161" y="4448936"/>
            <a:chExt cx="1620520" cy="2057400"/>
          </a:xfrm>
        </p:grpSpPr>
        <p:sp>
          <p:nvSpPr>
            <p:cNvPr id="23514" name="object 23514"/>
            <p:cNvSpPr/>
            <p:nvPr/>
          </p:nvSpPr>
          <p:spPr>
            <a:xfrm>
              <a:off x="2387701" y="4485893"/>
              <a:ext cx="8890" cy="2018030"/>
            </a:xfrm>
            <a:custGeom>
              <a:avLst/>
              <a:gdLst/>
              <a:ahLst/>
              <a:cxnLst/>
              <a:rect l="l" t="t" r="r" b="b"/>
              <a:pathLst>
                <a:path w="8889" h="2018029">
                  <a:moveTo>
                    <a:pt x="8381" y="2017776"/>
                  </a:moveTo>
                  <a:lnTo>
                    <a:pt x="8381" y="0"/>
                  </a:lnTo>
                  <a:lnTo>
                    <a:pt x="0" y="0"/>
                  </a:lnTo>
                  <a:lnTo>
                    <a:pt x="0" y="2017776"/>
                  </a:lnTo>
                  <a:lnTo>
                    <a:pt x="8381" y="2017776"/>
                  </a:lnTo>
                  <a:close/>
                </a:path>
              </a:pathLst>
            </a:custGeom>
            <a:solidFill>
              <a:srgbClr val="00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15" name="object 23515"/>
            <p:cNvSpPr/>
            <p:nvPr/>
          </p:nvSpPr>
          <p:spPr>
            <a:xfrm>
              <a:off x="2387701" y="4485893"/>
              <a:ext cx="8890" cy="2018030"/>
            </a:xfrm>
            <a:custGeom>
              <a:avLst/>
              <a:gdLst/>
              <a:ahLst/>
              <a:cxnLst/>
              <a:rect l="l" t="t" r="r" b="b"/>
              <a:pathLst>
                <a:path w="8889" h="2018029">
                  <a:moveTo>
                    <a:pt x="8381" y="2017776"/>
                  </a:moveTo>
                  <a:lnTo>
                    <a:pt x="8381" y="0"/>
                  </a:lnTo>
                  <a:lnTo>
                    <a:pt x="0" y="0"/>
                  </a:lnTo>
                  <a:lnTo>
                    <a:pt x="0" y="2017776"/>
                  </a:lnTo>
                  <a:lnTo>
                    <a:pt x="8381" y="2017776"/>
                  </a:lnTo>
                  <a:close/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3516" name="object 23516"/>
            <p:cNvPicPr/>
            <p:nvPr/>
          </p:nvPicPr>
          <p:blipFill>
            <a:blip r:embed="rId135" cstate="print"/>
            <a:stretch>
              <a:fillRect/>
            </a:stretch>
          </p:blipFill>
          <p:spPr>
            <a:xfrm>
              <a:off x="2876905" y="4448936"/>
              <a:ext cx="1128522" cy="1436751"/>
            </a:xfrm>
            <a:prstGeom prst="rect">
              <a:avLst/>
            </a:prstGeom>
          </p:spPr>
        </p:pic>
      </p:grpSp>
      <p:sp>
        <p:nvSpPr>
          <p:cNvPr id="23517" name="object 23517"/>
          <p:cNvSpPr txBox="1"/>
          <p:nvPr/>
        </p:nvSpPr>
        <p:spPr>
          <a:xfrm>
            <a:off x="3968508" y="4349418"/>
            <a:ext cx="639262" cy="92706"/>
          </a:xfrm>
          <a:prstGeom prst="rect">
            <a:avLst/>
          </a:prstGeom>
        </p:spPr>
        <p:txBody>
          <a:bodyPr vert="horz" wrap="square" lIns="0" tIns="15164" rIns="0" bIns="0" rtlCol="0">
            <a:spAutoFit/>
          </a:bodyPr>
          <a:lstStyle/>
          <a:p>
            <a:pPr marL="15961">
              <a:spcBef>
                <a:spcPts val="119"/>
              </a:spcBef>
            </a:pPr>
            <a:r>
              <a:rPr sz="503" spc="-13" dirty="0">
                <a:latin typeface="ＭＳ ゴシック"/>
                <a:cs typeface="ＭＳ ゴシック"/>
              </a:rPr>
              <a:t>220</a:t>
            </a:r>
            <a:r>
              <a:rPr sz="503" spc="-19" dirty="0">
                <a:latin typeface="ＭＳ ゴシック"/>
                <a:cs typeface="ＭＳ ゴシック"/>
              </a:rPr>
              <a:t>インチスクリーン</a:t>
            </a:r>
            <a:endParaRPr sz="503">
              <a:latin typeface="ＭＳ ゴシック"/>
              <a:cs typeface="ＭＳ ゴシック"/>
            </a:endParaRPr>
          </a:p>
        </p:txBody>
      </p:sp>
      <p:sp>
        <p:nvSpPr>
          <p:cNvPr id="23518" name="object 23518"/>
          <p:cNvSpPr txBox="1"/>
          <p:nvPr/>
        </p:nvSpPr>
        <p:spPr>
          <a:xfrm>
            <a:off x="3724933" y="4404964"/>
            <a:ext cx="833198" cy="102324"/>
          </a:xfrm>
          <a:prstGeom prst="rect">
            <a:avLst/>
          </a:prstGeom>
        </p:spPr>
        <p:txBody>
          <a:bodyPr vert="horz" wrap="square" lIns="0" tIns="15164" rIns="0" bIns="0" rtlCol="0">
            <a:spAutoFit/>
          </a:bodyPr>
          <a:lstStyle/>
          <a:p>
            <a:pPr marL="47884">
              <a:spcBef>
                <a:spcPts val="119"/>
              </a:spcBef>
            </a:pPr>
            <a:r>
              <a:rPr sz="848" spc="103" baseline="18518" dirty="0">
                <a:latin typeface="ＭＳ ゴシック"/>
                <a:cs typeface="ＭＳ ゴシック"/>
              </a:rPr>
              <a:t>司会台 </a:t>
            </a:r>
            <a:r>
              <a:rPr sz="503" spc="-13" dirty="0">
                <a:latin typeface="ＭＳ ゴシック"/>
                <a:cs typeface="ＭＳ ゴシック"/>
              </a:rPr>
              <a:t>(W4870×H2740)</a:t>
            </a:r>
            <a:endParaRPr sz="503">
              <a:latin typeface="ＭＳ ゴシック"/>
              <a:cs typeface="ＭＳ ゴシック"/>
            </a:endParaRPr>
          </a:p>
        </p:txBody>
      </p:sp>
      <p:sp>
        <p:nvSpPr>
          <p:cNvPr id="23519" name="object 23519"/>
          <p:cNvSpPr txBox="1"/>
          <p:nvPr/>
        </p:nvSpPr>
        <p:spPr>
          <a:xfrm>
            <a:off x="4664755" y="4389641"/>
            <a:ext cx="173982" cy="102387"/>
          </a:xfrm>
          <a:prstGeom prst="rect">
            <a:avLst/>
          </a:prstGeom>
        </p:spPr>
        <p:txBody>
          <a:bodyPr vert="horz" wrap="square" lIns="0" tIns="15164" rIns="0" bIns="0" rtlCol="0">
            <a:spAutoFit/>
          </a:bodyPr>
          <a:lstStyle/>
          <a:p>
            <a:pPr marL="15961">
              <a:spcBef>
                <a:spcPts val="119"/>
              </a:spcBef>
            </a:pPr>
            <a:r>
              <a:rPr sz="566" spc="-38" dirty="0">
                <a:latin typeface="ＭＳ ゴシック"/>
                <a:cs typeface="ＭＳ ゴシック"/>
              </a:rPr>
              <a:t>演台</a:t>
            </a:r>
            <a:endParaRPr sz="566">
              <a:latin typeface="ＭＳ ゴシック"/>
              <a:cs typeface="ＭＳ ゴシック"/>
            </a:endParaRPr>
          </a:p>
        </p:txBody>
      </p:sp>
      <p:sp>
        <p:nvSpPr>
          <p:cNvPr id="23520" name="object 23520"/>
          <p:cNvSpPr txBox="1"/>
          <p:nvPr/>
        </p:nvSpPr>
        <p:spPr>
          <a:xfrm>
            <a:off x="3005064" y="4130103"/>
            <a:ext cx="255386" cy="92706"/>
          </a:xfrm>
          <a:prstGeom prst="rect">
            <a:avLst/>
          </a:prstGeom>
        </p:spPr>
        <p:txBody>
          <a:bodyPr vert="horz" wrap="square" lIns="0" tIns="15164" rIns="0" bIns="0" rtlCol="0">
            <a:spAutoFit/>
          </a:bodyPr>
          <a:lstStyle/>
          <a:p>
            <a:pPr marL="15961">
              <a:spcBef>
                <a:spcPts val="119"/>
              </a:spcBef>
            </a:pPr>
            <a:r>
              <a:rPr sz="503" dirty="0">
                <a:solidFill>
                  <a:srgbClr val="222020"/>
                </a:solidFill>
                <a:latin typeface="ＭＳ ゴシック"/>
                <a:cs typeface="ＭＳ ゴシック"/>
              </a:rPr>
              <a:t>H2700</a:t>
            </a:r>
            <a:r>
              <a:rPr sz="503" spc="-63" dirty="0">
                <a:solidFill>
                  <a:srgbClr val="222020"/>
                </a:solidFill>
                <a:latin typeface="ＭＳ ゴシック"/>
                <a:cs typeface="ＭＳ ゴシック"/>
              </a:rPr>
              <a:t>壁</a:t>
            </a:r>
            <a:endParaRPr sz="503">
              <a:latin typeface="ＭＳ ゴシック"/>
              <a:cs typeface="ＭＳ ゴシック"/>
            </a:endParaRPr>
          </a:p>
        </p:txBody>
      </p:sp>
      <p:sp>
        <p:nvSpPr>
          <p:cNvPr id="23521" name="object 23521"/>
          <p:cNvSpPr txBox="1"/>
          <p:nvPr/>
        </p:nvSpPr>
        <p:spPr>
          <a:xfrm>
            <a:off x="5960521" y="6644060"/>
            <a:ext cx="510772" cy="111942"/>
          </a:xfrm>
          <a:prstGeom prst="rect">
            <a:avLst/>
          </a:prstGeom>
        </p:spPr>
        <p:txBody>
          <a:bodyPr vert="horz" wrap="square" lIns="0" tIns="15164" rIns="0" bIns="0" rtlCol="0">
            <a:spAutoFit/>
          </a:bodyPr>
          <a:lstStyle/>
          <a:p>
            <a:pPr marL="15961">
              <a:spcBef>
                <a:spcPts val="119"/>
              </a:spcBef>
            </a:pPr>
            <a:r>
              <a:rPr sz="628" spc="-25" dirty="0">
                <a:solidFill>
                  <a:srgbClr val="3F3F7F"/>
                </a:solidFill>
                <a:latin typeface="ＭＳ ゴシック"/>
                <a:cs typeface="ＭＳ ゴシック"/>
              </a:rPr>
              <a:t>飲食スペース</a:t>
            </a:r>
            <a:endParaRPr sz="628">
              <a:latin typeface="ＭＳ ゴシック"/>
              <a:cs typeface="ＭＳ ゴシック"/>
            </a:endParaRPr>
          </a:p>
        </p:txBody>
      </p:sp>
      <p:grpSp>
        <p:nvGrpSpPr>
          <p:cNvPr id="23522" name="object 23522"/>
          <p:cNvGrpSpPr/>
          <p:nvPr/>
        </p:nvGrpSpPr>
        <p:grpSpPr>
          <a:xfrm>
            <a:off x="6280234" y="6043424"/>
            <a:ext cx="554667" cy="71827"/>
            <a:chOff x="4996916" y="5901054"/>
            <a:chExt cx="441325" cy="57150"/>
          </a:xfrm>
        </p:grpSpPr>
        <p:sp>
          <p:nvSpPr>
            <p:cNvPr id="23523" name="object 23523"/>
            <p:cNvSpPr/>
            <p:nvPr/>
          </p:nvSpPr>
          <p:spPr>
            <a:xfrm>
              <a:off x="5001361" y="5905499"/>
              <a:ext cx="144145" cy="48260"/>
            </a:xfrm>
            <a:custGeom>
              <a:avLst/>
              <a:gdLst/>
              <a:ahLst/>
              <a:cxnLst/>
              <a:rect l="l" t="t" r="r" b="b"/>
              <a:pathLst>
                <a:path w="144145" h="48260">
                  <a:moveTo>
                    <a:pt x="144017" y="48005"/>
                  </a:moveTo>
                  <a:lnTo>
                    <a:pt x="144017" y="0"/>
                  </a:lnTo>
                  <a:lnTo>
                    <a:pt x="0" y="0"/>
                  </a:lnTo>
                  <a:lnTo>
                    <a:pt x="0" y="48005"/>
                  </a:lnTo>
                  <a:lnTo>
                    <a:pt x="144017" y="48005"/>
                  </a:lnTo>
                  <a:close/>
                </a:path>
              </a:pathLst>
            </a:custGeom>
            <a:solidFill>
              <a:srgbClr val="F7EEE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24" name="object 23524"/>
            <p:cNvSpPr/>
            <p:nvPr/>
          </p:nvSpPr>
          <p:spPr>
            <a:xfrm>
              <a:off x="5001361" y="5905499"/>
              <a:ext cx="144145" cy="48260"/>
            </a:xfrm>
            <a:custGeom>
              <a:avLst/>
              <a:gdLst/>
              <a:ahLst/>
              <a:cxnLst/>
              <a:rect l="l" t="t" r="r" b="b"/>
              <a:pathLst>
                <a:path w="144145" h="48260">
                  <a:moveTo>
                    <a:pt x="144017" y="48005"/>
                  </a:moveTo>
                  <a:lnTo>
                    <a:pt x="144017" y="0"/>
                  </a:lnTo>
                  <a:lnTo>
                    <a:pt x="0" y="0"/>
                  </a:lnTo>
                  <a:lnTo>
                    <a:pt x="0" y="48005"/>
                  </a:lnTo>
                  <a:lnTo>
                    <a:pt x="144017" y="48005"/>
                  </a:lnTo>
                  <a:close/>
                </a:path>
              </a:pathLst>
            </a:custGeom>
            <a:ln w="838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25" name="object 23525"/>
            <p:cNvSpPr/>
            <p:nvPr/>
          </p:nvSpPr>
          <p:spPr>
            <a:xfrm>
              <a:off x="5145379" y="5905499"/>
              <a:ext cx="144145" cy="48260"/>
            </a:xfrm>
            <a:custGeom>
              <a:avLst/>
              <a:gdLst/>
              <a:ahLst/>
              <a:cxnLst/>
              <a:rect l="l" t="t" r="r" b="b"/>
              <a:pathLst>
                <a:path w="144145" h="48260">
                  <a:moveTo>
                    <a:pt x="144017" y="48005"/>
                  </a:moveTo>
                  <a:lnTo>
                    <a:pt x="144017" y="0"/>
                  </a:lnTo>
                  <a:lnTo>
                    <a:pt x="0" y="0"/>
                  </a:lnTo>
                  <a:lnTo>
                    <a:pt x="0" y="48005"/>
                  </a:lnTo>
                  <a:lnTo>
                    <a:pt x="144017" y="48005"/>
                  </a:lnTo>
                  <a:close/>
                </a:path>
              </a:pathLst>
            </a:custGeom>
            <a:solidFill>
              <a:srgbClr val="F7EEE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26" name="object 23526"/>
            <p:cNvSpPr/>
            <p:nvPr/>
          </p:nvSpPr>
          <p:spPr>
            <a:xfrm>
              <a:off x="5145379" y="5905499"/>
              <a:ext cx="144145" cy="48260"/>
            </a:xfrm>
            <a:custGeom>
              <a:avLst/>
              <a:gdLst/>
              <a:ahLst/>
              <a:cxnLst/>
              <a:rect l="l" t="t" r="r" b="b"/>
              <a:pathLst>
                <a:path w="144145" h="48260">
                  <a:moveTo>
                    <a:pt x="144017" y="48005"/>
                  </a:moveTo>
                  <a:lnTo>
                    <a:pt x="144017" y="0"/>
                  </a:lnTo>
                  <a:lnTo>
                    <a:pt x="0" y="0"/>
                  </a:lnTo>
                  <a:lnTo>
                    <a:pt x="0" y="48005"/>
                  </a:lnTo>
                  <a:lnTo>
                    <a:pt x="144017" y="48005"/>
                  </a:lnTo>
                  <a:close/>
                </a:path>
              </a:pathLst>
            </a:custGeom>
            <a:ln w="838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27" name="object 23527"/>
            <p:cNvSpPr/>
            <p:nvPr/>
          </p:nvSpPr>
          <p:spPr>
            <a:xfrm>
              <a:off x="5289397" y="5905499"/>
              <a:ext cx="144145" cy="48260"/>
            </a:xfrm>
            <a:custGeom>
              <a:avLst/>
              <a:gdLst/>
              <a:ahLst/>
              <a:cxnLst/>
              <a:rect l="l" t="t" r="r" b="b"/>
              <a:pathLst>
                <a:path w="144145" h="48260">
                  <a:moveTo>
                    <a:pt x="144017" y="48005"/>
                  </a:moveTo>
                  <a:lnTo>
                    <a:pt x="144017" y="0"/>
                  </a:lnTo>
                  <a:lnTo>
                    <a:pt x="0" y="0"/>
                  </a:lnTo>
                  <a:lnTo>
                    <a:pt x="0" y="48005"/>
                  </a:lnTo>
                  <a:lnTo>
                    <a:pt x="144017" y="48005"/>
                  </a:lnTo>
                  <a:close/>
                </a:path>
              </a:pathLst>
            </a:custGeom>
            <a:solidFill>
              <a:srgbClr val="F7EEE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28" name="object 23528"/>
            <p:cNvSpPr/>
            <p:nvPr/>
          </p:nvSpPr>
          <p:spPr>
            <a:xfrm>
              <a:off x="5289397" y="5905499"/>
              <a:ext cx="144145" cy="48260"/>
            </a:xfrm>
            <a:custGeom>
              <a:avLst/>
              <a:gdLst/>
              <a:ahLst/>
              <a:cxnLst/>
              <a:rect l="l" t="t" r="r" b="b"/>
              <a:pathLst>
                <a:path w="144145" h="48260">
                  <a:moveTo>
                    <a:pt x="144017" y="48005"/>
                  </a:moveTo>
                  <a:lnTo>
                    <a:pt x="144017" y="0"/>
                  </a:lnTo>
                  <a:lnTo>
                    <a:pt x="0" y="0"/>
                  </a:lnTo>
                  <a:lnTo>
                    <a:pt x="0" y="48005"/>
                  </a:lnTo>
                  <a:lnTo>
                    <a:pt x="144017" y="48005"/>
                  </a:lnTo>
                  <a:close/>
                </a:path>
              </a:pathLst>
            </a:custGeom>
            <a:ln w="838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23529" name="object 23529"/>
          <p:cNvPicPr/>
          <p:nvPr/>
        </p:nvPicPr>
        <p:blipFill>
          <a:blip r:embed="rId132" cstate="print"/>
          <a:stretch>
            <a:fillRect/>
          </a:stretch>
        </p:blipFill>
        <p:spPr>
          <a:xfrm>
            <a:off x="7125244" y="6341588"/>
            <a:ext cx="221227" cy="100557"/>
          </a:xfrm>
          <a:prstGeom prst="rect">
            <a:avLst/>
          </a:prstGeom>
        </p:spPr>
      </p:pic>
      <p:grpSp>
        <p:nvGrpSpPr>
          <p:cNvPr id="23530" name="object 23530"/>
          <p:cNvGrpSpPr/>
          <p:nvPr/>
        </p:nvGrpSpPr>
        <p:grpSpPr>
          <a:xfrm>
            <a:off x="6376323" y="6341588"/>
            <a:ext cx="312848" cy="330406"/>
            <a:chOff x="5073370" y="6138290"/>
            <a:chExt cx="248920" cy="262890"/>
          </a:xfrm>
        </p:grpSpPr>
        <p:pic>
          <p:nvPicPr>
            <p:cNvPr id="23531" name="object 23531"/>
            <p:cNvPicPr/>
            <p:nvPr/>
          </p:nvPicPr>
          <p:blipFill>
            <a:blip r:embed="rId136" cstate="print"/>
            <a:stretch>
              <a:fillRect/>
            </a:stretch>
          </p:blipFill>
          <p:spPr>
            <a:xfrm>
              <a:off x="5144998" y="6138290"/>
              <a:ext cx="176784" cy="80009"/>
            </a:xfrm>
            <a:prstGeom prst="rect">
              <a:avLst/>
            </a:prstGeom>
          </p:spPr>
        </p:pic>
        <p:pic>
          <p:nvPicPr>
            <p:cNvPr id="23532" name="object 23532"/>
            <p:cNvPicPr/>
            <p:nvPr/>
          </p:nvPicPr>
          <p:blipFill>
            <a:blip r:embed="rId130" cstate="print"/>
            <a:stretch>
              <a:fillRect/>
            </a:stretch>
          </p:blipFill>
          <p:spPr>
            <a:xfrm>
              <a:off x="5073370" y="6224396"/>
              <a:ext cx="80009" cy="176783"/>
            </a:xfrm>
            <a:prstGeom prst="rect">
              <a:avLst/>
            </a:prstGeom>
          </p:spPr>
        </p:pic>
      </p:grpSp>
      <p:sp>
        <p:nvSpPr>
          <p:cNvPr id="23533" name="object 23533"/>
          <p:cNvSpPr txBox="1"/>
          <p:nvPr/>
        </p:nvSpPr>
        <p:spPr>
          <a:xfrm>
            <a:off x="6145357" y="5784048"/>
            <a:ext cx="870707" cy="111942"/>
          </a:xfrm>
          <a:prstGeom prst="rect">
            <a:avLst/>
          </a:prstGeom>
        </p:spPr>
        <p:txBody>
          <a:bodyPr vert="horz" wrap="square" lIns="0" tIns="15164" rIns="0" bIns="0" rtlCol="0">
            <a:spAutoFit/>
          </a:bodyPr>
          <a:lstStyle/>
          <a:p>
            <a:pPr marL="15961">
              <a:spcBef>
                <a:spcPts val="119"/>
              </a:spcBef>
            </a:pPr>
            <a:r>
              <a:rPr sz="628" spc="-6" dirty="0">
                <a:latin typeface="ＭＳ ゴシック"/>
                <a:cs typeface="ＭＳ ゴシック"/>
              </a:rPr>
              <a:t>長机</a:t>
            </a:r>
            <a:r>
              <a:rPr sz="628" dirty="0">
                <a:latin typeface="ＭＳ ゴシック"/>
                <a:cs typeface="ＭＳ ゴシック"/>
              </a:rPr>
              <a:t>W1800×D600</a:t>
            </a:r>
            <a:r>
              <a:rPr sz="628" spc="-25" dirty="0">
                <a:latin typeface="ＭＳ ゴシック"/>
                <a:cs typeface="ＭＳ ゴシック"/>
              </a:rPr>
              <a:t> </a:t>
            </a:r>
            <a:r>
              <a:rPr sz="628" spc="-13" dirty="0">
                <a:latin typeface="ＭＳ ゴシック"/>
                <a:cs typeface="ＭＳ ゴシック"/>
              </a:rPr>
              <a:t>×4</a:t>
            </a:r>
            <a:r>
              <a:rPr sz="628" spc="-63" dirty="0">
                <a:latin typeface="ＭＳ ゴシック"/>
                <a:cs typeface="ＭＳ ゴシック"/>
              </a:rPr>
              <a:t>台</a:t>
            </a:r>
            <a:endParaRPr sz="628">
              <a:latin typeface="ＭＳ ゴシック"/>
              <a:cs typeface="ＭＳ ゴシック"/>
            </a:endParaRPr>
          </a:p>
        </p:txBody>
      </p:sp>
      <p:sp>
        <p:nvSpPr>
          <p:cNvPr id="23534" name="object 23534"/>
          <p:cNvSpPr/>
          <p:nvPr/>
        </p:nvSpPr>
        <p:spPr>
          <a:xfrm>
            <a:off x="6552060" y="5890993"/>
            <a:ext cx="28731" cy="189145"/>
          </a:xfrm>
          <a:custGeom>
            <a:avLst/>
            <a:gdLst/>
            <a:ahLst/>
            <a:cxnLst/>
            <a:rect l="l" t="t" r="r" b="b"/>
            <a:pathLst>
              <a:path w="22860" h="150495">
                <a:moveTo>
                  <a:pt x="22860" y="0"/>
                </a:moveTo>
                <a:lnTo>
                  <a:pt x="0" y="150114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3535" name="object 23535"/>
          <p:cNvGrpSpPr/>
          <p:nvPr/>
        </p:nvGrpSpPr>
        <p:grpSpPr>
          <a:xfrm>
            <a:off x="3178569" y="5210865"/>
            <a:ext cx="2333590" cy="1313643"/>
            <a:chOff x="2529052" y="5238622"/>
            <a:chExt cx="1856739" cy="1045210"/>
          </a:xfrm>
        </p:grpSpPr>
        <p:pic>
          <p:nvPicPr>
            <p:cNvPr id="23536" name="object 23536"/>
            <p:cNvPicPr/>
            <p:nvPr/>
          </p:nvPicPr>
          <p:blipFill>
            <a:blip r:embed="rId137" cstate="print"/>
            <a:stretch>
              <a:fillRect/>
            </a:stretch>
          </p:blipFill>
          <p:spPr>
            <a:xfrm>
              <a:off x="3869410" y="6107810"/>
              <a:ext cx="112013" cy="176021"/>
            </a:xfrm>
            <a:prstGeom prst="rect">
              <a:avLst/>
            </a:prstGeom>
          </p:spPr>
        </p:pic>
        <p:pic>
          <p:nvPicPr>
            <p:cNvPr id="23537" name="object 23537"/>
            <p:cNvPicPr/>
            <p:nvPr/>
          </p:nvPicPr>
          <p:blipFill>
            <a:blip r:embed="rId138" cstate="print"/>
            <a:stretch>
              <a:fillRect/>
            </a:stretch>
          </p:blipFill>
          <p:spPr>
            <a:xfrm>
              <a:off x="4071340" y="6107810"/>
              <a:ext cx="112013" cy="176021"/>
            </a:xfrm>
            <a:prstGeom prst="rect">
              <a:avLst/>
            </a:prstGeom>
          </p:spPr>
        </p:pic>
        <p:pic>
          <p:nvPicPr>
            <p:cNvPr id="23538" name="object 23538"/>
            <p:cNvPicPr/>
            <p:nvPr/>
          </p:nvPicPr>
          <p:blipFill>
            <a:blip r:embed="rId137" cstate="print"/>
            <a:stretch>
              <a:fillRect/>
            </a:stretch>
          </p:blipFill>
          <p:spPr>
            <a:xfrm>
              <a:off x="4273270" y="6107810"/>
              <a:ext cx="112013" cy="176021"/>
            </a:xfrm>
            <a:prstGeom prst="rect">
              <a:avLst/>
            </a:prstGeom>
          </p:spPr>
        </p:pic>
        <p:pic>
          <p:nvPicPr>
            <p:cNvPr id="23539" name="object 23539"/>
            <p:cNvPicPr/>
            <p:nvPr/>
          </p:nvPicPr>
          <p:blipFill>
            <a:blip r:embed="rId137" cstate="print"/>
            <a:stretch>
              <a:fillRect/>
            </a:stretch>
          </p:blipFill>
          <p:spPr>
            <a:xfrm>
              <a:off x="2753080" y="6107810"/>
              <a:ext cx="112014" cy="176021"/>
            </a:xfrm>
            <a:prstGeom prst="rect">
              <a:avLst/>
            </a:prstGeom>
          </p:spPr>
        </p:pic>
        <p:pic>
          <p:nvPicPr>
            <p:cNvPr id="23540" name="object 23540"/>
            <p:cNvPicPr/>
            <p:nvPr/>
          </p:nvPicPr>
          <p:blipFill>
            <a:blip r:embed="rId139" cstate="print"/>
            <a:stretch>
              <a:fillRect/>
            </a:stretch>
          </p:blipFill>
          <p:spPr>
            <a:xfrm>
              <a:off x="2968726" y="6107810"/>
              <a:ext cx="112776" cy="176021"/>
            </a:xfrm>
            <a:prstGeom prst="rect">
              <a:avLst/>
            </a:prstGeom>
          </p:spPr>
        </p:pic>
        <p:pic>
          <p:nvPicPr>
            <p:cNvPr id="23541" name="object 23541"/>
            <p:cNvPicPr/>
            <p:nvPr/>
          </p:nvPicPr>
          <p:blipFill>
            <a:blip r:embed="rId139" cstate="print"/>
            <a:stretch>
              <a:fillRect/>
            </a:stretch>
          </p:blipFill>
          <p:spPr>
            <a:xfrm>
              <a:off x="2529052" y="6107810"/>
              <a:ext cx="112776" cy="176021"/>
            </a:xfrm>
            <a:prstGeom prst="rect">
              <a:avLst/>
            </a:prstGeom>
          </p:spPr>
        </p:pic>
        <p:sp>
          <p:nvSpPr>
            <p:cNvPr id="23542" name="object 23542"/>
            <p:cNvSpPr/>
            <p:nvPr/>
          </p:nvSpPr>
          <p:spPr>
            <a:xfrm>
              <a:off x="3968851" y="5241797"/>
              <a:ext cx="33020" cy="36830"/>
            </a:xfrm>
            <a:custGeom>
              <a:avLst/>
              <a:gdLst/>
              <a:ahLst/>
              <a:cxnLst/>
              <a:rect l="l" t="t" r="r" b="b"/>
              <a:pathLst>
                <a:path w="33020" h="36829">
                  <a:moveTo>
                    <a:pt x="32765" y="35052"/>
                  </a:moveTo>
                  <a:lnTo>
                    <a:pt x="32765" y="3810"/>
                  </a:lnTo>
                  <a:lnTo>
                    <a:pt x="32765" y="1524"/>
                  </a:lnTo>
                  <a:lnTo>
                    <a:pt x="30479" y="0"/>
                  </a:lnTo>
                  <a:lnTo>
                    <a:pt x="2285" y="0"/>
                  </a:lnTo>
                  <a:lnTo>
                    <a:pt x="0" y="1524"/>
                  </a:lnTo>
                  <a:lnTo>
                    <a:pt x="0" y="35052"/>
                  </a:lnTo>
                  <a:lnTo>
                    <a:pt x="2285" y="36576"/>
                  </a:lnTo>
                  <a:lnTo>
                    <a:pt x="30479" y="36576"/>
                  </a:lnTo>
                  <a:lnTo>
                    <a:pt x="32765" y="35052"/>
                  </a:lnTo>
                  <a:close/>
                </a:path>
              </a:pathLst>
            </a:custGeom>
            <a:solidFill>
              <a:srgbClr val="EEEE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43" name="object 23543"/>
            <p:cNvSpPr/>
            <p:nvPr/>
          </p:nvSpPr>
          <p:spPr>
            <a:xfrm>
              <a:off x="3969613" y="5242559"/>
              <a:ext cx="32384" cy="36195"/>
            </a:xfrm>
            <a:custGeom>
              <a:avLst/>
              <a:gdLst/>
              <a:ahLst/>
              <a:cxnLst/>
              <a:rect l="l" t="t" r="r" b="b"/>
              <a:pathLst>
                <a:path w="32385" h="36195">
                  <a:moveTo>
                    <a:pt x="32003" y="3048"/>
                  </a:moveTo>
                  <a:lnTo>
                    <a:pt x="32003" y="1524"/>
                  </a:lnTo>
                  <a:lnTo>
                    <a:pt x="29717" y="0"/>
                  </a:lnTo>
                  <a:lnTo>
                    <a:pt x="26669" y="0"/>
                  </a:lnTo>
                  <a:lnTo>
                    <a:pt x="4571" y="0"/>
                  </a:lnTo>
                  <a:lnTo>
                    <a:pt x="2285" y="0"/>
                  </a:lnTo>
                  <a:lnTo>
                    <a:pt x="0" y="1524"/>
                  </a:lnTo>
                  <a:lnTo>
                    <a:pt x="0" y="3048"/>
                  </a:lnTo>
                  <a:lnTo>
                    <a:pt x="0" y="32004"/>
                  </a:lnTo>
                  <a:lnTo>
                    <a:pt x="0" y="34290"/>
                  </a:lnTo>
                  <a:lnTo>
                    <a:pt x="2285" y="35814"/>
                  </a:lnTo>
                  <a:lnTo>
                    <a:pt x="4571" y="35814"/>
                  </a:lnTo>
                  <a:lnTo>
                    <a:pt x="26669" y="35814"/>
                  </a:lnTo>
                  <a:lnTo>
                    <a:pt x="29717" y="35814"/>
                  </a:lnTo>
                  <a:lnTo>
                    <a:pt x="32003" y="34290"/>
                  </a:lnTo>
                  <a:lnTo>
                    <a:pt x="32003" y="32004"/>
                  </a:lnTo>
                  <a:lnTo>
                    <a:pt x="32003" y="3048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44" name="object 23544"/>
            <p:cNvSpPr/>
            <p:nvPr/>
          </p:nvSpPr>
          <p:spPr>
            <a:xfrm>
              <a:off x="3971137" y="5244083"/>
              <a:ext cx="29209" cy="33020"/>
            </a:xfrm>
            <a:custGeom>
              <a:avLst/>
              <a:gdLst/>
              <a:ahLst/>
              <a:cxnLst/>
              <a:rect l="l" t="t" r="r" b="b"/>
              <a:pathLst>
                <a:path w="29210" h="33020">
                  <a:moveTo>
                    <a:pt x="28955" y="31242"/>
                  </a:moveTo>
                  <a:lnTo>
                    <a:pt x="28955" y="3048"/>
                  </a:lnTo>
                  <a:lnTo>
                    <a:pt x="28955" y="1524"/>
                  </a:lnTo>
                  <a:lnTo>
                    <a:pt x="26669" y="0"/>
                  </a:lnTo>
                  <a:lnTo>
                    <a:pt x="2285" y="0"/>
                  </a:lnTo>
                  <a:lnTo>
                    <a:pt x="0" y="1524"/>
                  </a:lnTo>
                  <a:lnTo>
                    <a:pt x="0" y="31242"/>
                  </a:lnTo>
                  <a:lnTo>
                    <a:pt x="2285" y="32766"/>
                  </a:lnTo>
                  <a:lnTo>
                    <a:pt x="26669" y="32766"/>
                  </a:lnTo>
                  <a:lnTo>
                    <a:pt x="28955" y="31242"/>
                  </a:lnTo>
                  <a:close/>
                </a:path>
              </a:pathLst>
            </a:custGeom>
            <a:solidFill>
              <a:srgbClr val="EEEE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45" name="object 23545"/>
            <p:cNvSpPr/>
            <p:nvPr/>
          </p:nvSpPr>
          <p:spPr>
            <a:xfrm>
              <a:off x="3971899" y="5244845"/>
              <a:ext cx="28575" cy="32384"/>
            </a:xfrm>
            <a:custGeom>
              <a:avLst/>
              <a:gdLst/>
              <a:ahLst/>
              <a:cxnLst/>
              <a:rect l="l" t="t" r="r" b="b"/>
              <a:pathLst>
                <a:path w="28575" h="32385">
                  <a:moveTo>
                    <a:pt x="28194" y="2286"/>
                  </a:moveTo>
                  <a:lnTo>
                    <a:pt x="28194" y="762"/>
                  </a:lnTo>
                  <a:lnTo>
                    <a:pt x="25908" y="0"/>
                  </a:lnTo>
                  <a:lnTo>
                    <a:pt x="23622" y="0"/>
                  </a:lnTo>
                  <a:lnTo>
                    <a:pt x="3810" y="0"/>
                  </a:lnTo>
                  <a:lnTo>
                    <a:pt x="1524" y="0"/>
                  </a:lnTo>
                  <a:lnTo>
                    <a:pt x="0" y="762"/>
                  </a:lnTo>
                  <a:lnTo>
                    <a:pt x="0" y="2286"/>
                  </a:lnTo>
                  <a:lnTo>
                    <a:pt x="0" y="28956"/>
                  </a:lnTo>
                  <a:lnTo>
                    <a:pt x="0" y="30480"/>
                  </a:lnTo>
                  <a:lnTo>
                    <a:pt x="1524" y="32004"/>
                  </a:lnTo>
                  <a:lnTo>
                    <a:pt x="3810" y="32004"/>
                  </a:lnTo>
                  <a:lnTo>
                    <a:pt x="23622" y="32004"/>
                  </a:lnTo>
                  <a:lnTo>
                    <a:pt x="25908" y="32004"/>
                  </a:lnTo>
                  <a:lnTo>
                    <a:pt x="28194" y="30480"/>
                  </a:lnTo>
                  <a:lnTo>
                    <a:pt x="28194" y="28956"/>
                  </a:lnTo>
                  <a:lnTo>
                    <a:pt x="28194" y="2286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46" name="object 23546"/>
            <p:cNvSpPr/>
            <p:nvPr/>
          </p:nvSpPr>
          <p:spPr>
            <a:xfrm>
              <a:off x="3971137" y="5245607"/>
              <a:ext cx="29209" cy="31750"/>
            </a:xfrm>
            <a:custGeom>
              <a:avLst/>
              <a:gdLst/>
              <a:ahLst/>
              <a:cxnLst/>
              <a:rect l="l" t="t" r="r" b="b"/>
              <a:pathLst>
                <a:path w="29210" h="31750">
                  <a:moveTo>
                    <a:pt x="28955" y="29718"/>
                  </a:moveTo>
                  <a:lnTo>
                    <a:pt x="28955" y="3048"/>
                  </a:lnTo>
                  <a:lnTo>
                    <a:pt x="28955" y="1524"/>
                  </a:lnTo>
                  <a:lnTo>
                    <a:pt x="26669" y="0"/>
                  </a:lnTo>
                  <a:lnTo>
                    <a:pt x="2285" y="0"/>
                  </a:lnTo>
                  <a:lnTo>
                    <a:pt x="0" y="1524"/>
                  </a:lnTo>
                  <a:lnTo>
                    <a:pt x="0" y="29718"/>
                  </a:lnTo>
                  <a:lnTo>
                    <a:pt x="2285" y="31242"/>
                  </a:lnTo>
                  <a:lnTo>
                    <a:pt x="26669" y="31242"/>
                  </a:lnTo>
                  <a:lnTo>
                    <a:pt x="28955" y="29718"/>
                  </a:lnTo>
                  <a:close/>
                </a:path>
              </a:pathLst>
            </a:custGeom>
            <a:solidFill>
              <a:srgbClr val="8C8C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47" name="object 23547"/>
            <p:cNvSpPr/>
            <p:nvPr/>
          </p:nvSpPr>
          <p:spPr>
            <a:xfrm>
              <a:off x="3971899" y="5246369"/>
              <a:ext cx="28575" cy="30480"/>
            </a:xfrm>
            <a:custGeom>
              <a:avLst/>
              <a:gdLst/>
              <a:ahLst/>
              <a:cxnLst/>
              <a:rect l="l" t="t" r="r" b="b"/>
              <a:pathLst>
                <a:path w="28575" h="30479">
                  <a:moveTo>
                    <a:pt x="28194" y="2286"/>
                  </a:moveTo>
                  <a:lnTo>
                    <a:pt x="28194" y="762"/>
                  </a:lnTo>
                  <a:lnTo>
                    <a:pt x="25908" y="0"/>
                  </a:lnTo>
                  <a:lnTo>
                    <a:pt x="23622" y="0"/>
                  </a:lnTo>
                  <a:lnTo>
                    <a:pt x="3810" y="0"/>
                  </a:lnTo>
                  <a:lnTo>
                    <a:pt x="1524" y="0"/>
                  </a:lnTo>
                  <a:lnTo>
                    <a:pt x="0" y="762"/>
                  </a:lnTo>
                  <a:lnTo>
                    <a:pt x="0" y="2286"/>
                  </a:lnTo>
                  <a:lnTo>
                    <a:pt x="0" y="27432"/>
                  </a:lnTo>
                  <a:lnTo>
                    <a:pt x="0" y="28956"/>
                  </a:lnTo>
                  <a:lnTo>
                    <a:pt x="1524" y="30480"/>
                  </a:lnTo>
                  <a:lnTo>
                    <a:pt x="3810" y="30480"/>
                  </a:lnTo>
                  <a:lnTo>
                    <a:pt x="23622" y="30480"/>
                  </a:lnTo>
                  <a:lnTo>
                    <a:pt x="25908" y="30480"/>
                  </a:lnTo>
                  <a:lnTo>
                    <a:pt x="28194" y="28956"/>
                  </a:lnTo>
                  <a:lnTo>
                    <a:pt x="28194" y="27432"/>
                  </a:lnTo>
                  <a:lnTo>
                    <a:pt x="28194" y="2286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48" name="object 23548"/>
            <p:cNvSpPr/>
            <p:nvPr/>
          </p:nvSpPr>
          <p:spPr>
            <a:xfrm>
              <a:off x="3971899" y="5269991"/>
              <a:ext cx="28575" cy="0"/>
            </a:xfrm>
            <a:custGeom>
              <a:avLst/>
              <a:gdLst/>
              <a:ahLst/>
              <a:cxnLst/>
              <a:rect l="l" t="t" r="r" b="b"/>
              <a:pathLst>
                <a:path w="28575">
                  <a:moveTo>
                    <a:pt x="0" y="0"/>
                  </a:moveTo>
                  <a:lnTo>
                    <a:pt x="28194" y="0"/>
                  </a:lnTo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49" name="object 23549"/>
            <p:cNvSpPr/>
            <p:nvPr/>
          </p:nvSpPr>
          <p:spPr>
            <a:xfrm>
              <a:off x="3971899" y="5243321"/>
              <a:ext cx="28575" cy="32384"/>
            </a:xfrm>
            <a:custGeom>
              <a:avLst/>
              <a:gdLst/>
              <a:ahLst/>
              <a:cxnLst/>
              <a:rect l="l" t="t" r="r" b="b"/>
              <a:pathLst>
                <a:path w="28575" h="32385">
                  <a:moveTo>
                    <a:pt x="28194" y="2286"/>
                  </a:moveTo>
                  <a:lnTo>
                    <a:pt x="28194" y="762"/>
                  </a:lnTo>
                  <a:lnTo>
                    <a:pt x="25908" y="0"/>
                  </a:lnTo>
                  <a:lnTo>
                    <a:pt x="23622" y="0"/>
                  </a:lnTo>
                  <a:lnTo>
                    <a:pt x="3810" y="0"/>
                  </a:lnTo>
                  <a:lnTo>
                    <a:pt x="1524" y="0"/>
                  </a:lnTo>
                  <a:lnTo>
                    <a:pt x="0" y="762"/>
                  </a:lnTo>
                  <a:lnTo>
                    <a:pt x="0" y="2286"/>
                  </a:lnTo>
                  <a:lnTo>
                    <a:pt x="0" y="28956"/>
                  </a:lnTo>
                  <a:lnTo>
                    <a:pt x="0" y="30480"/>
                  </a:lnTo>
                  <a:lnTo>
                    <a:pt x="1524" y="32004"/>
                  </a:lnTo>
                  <a:lnTo>
                    <a:pt x="3810" y="32004"/>
                  </a:lnTo>
                  <a:lnTo>
                    <a:pt x="23622" y="32004"/>
                  </a:lnTo>
                  <a:lnTo>
                    <a:pt x="25908" y="32004"/>
                  </a:lnTo>
                  <a:lnTo>
                    <a:pt x="28194" y="30480"/>
                  </a:lnTo>
                  <a:lnTo>
                    <a:pt x="28194" y="28956"/>
                  </a:lnTo>
                  <a:lnTo>
                    <a:pt x="28194" y="2286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50" name="object 23550"/>
            <p:cNvSpPr/>
            <p:nvPr/>
          </p:nvSpPr>
          <p:spPr>
            <a:xfrm>
              <a:off x="4032859" y="5241797"/>
              <a:ext cx="33020" cy="36830"/>
            </a:xfrm>
            <a:custGeom>
              <a:avLst/>
              <a:gdLst/>
              <a:ahLst/>
              <a:cxnLst/>
              <a:rect l="l" t="t" r="r" b="b"/>
              <a:pathLst>
                <a:path w="33020" h="36829">
                  <a:moveTo>
                    <a:pt x="32765" y="35052"/>
                  </a:moveTo>
                  <a:lnTo>
                    <a:pt x="32765" y="3810"/>
                  </a:lnTo>
                  <a:lnTo>
                    <a:pt x="32765" y="1524"/>
                  </a:lnTo>
                  <a:lnTo>
                    <a:pt x="30479" y="0"/>
                  </a:lnTo>
                  <a:lnTo>
                    <a:pt x="2285" y="0"/>
                  </a:lnTo>
                  <a:lnTo>
                    <a:pt x="0" y="1524"/>
                  </a:lnTo>
                  <a:lnTo>
                    <a:pt x="0" y="35052"/>
                  </a:lnTo>
                  <a:lnTo>
                    <a:pt x="2285" y="36576"/>
                  </a:lnTo>
                  <a:lnTo>
                    <a:pt x="30479" y="36576"/>
                  </a:lnTo>
                  <a:lnTo>
                    <a:pt x="32765" y="35052"/>
                  </a:lnTo>
                  <a:close/>
                </a:path>
              </a:pathLst>
            </a:custGeom>
            <a:solidFill>
              <a:srgbClr val="EEEE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51" name="object 23551"/>
            <p:cNvSpPr/>
            <p:nvPr/>
          </p:nvSpPr>
          <p:spPr>
            <a:xfrm>
              <a:off x="4033621" y="5242559"/>
              <a:ext cx="32384" cy="36195"/>
            </a:xfrm>
            <a:custGeom>
              <a:avLst/>
              <a:gdLst/>
              <a:ahLst/>
              <a:cxnLst/>
              <a:rect l="l" t="t" r="r" b="b"/>
              <a:pathLst>
                <a:path w="32385" h="36195">
                  <a:moveTo>
                    <a:pt x="32003" y="3048"/>
                  </a:moveTo>
                  <a:lnTo>
                    <a:pt x="32003" y="1524"/>
                  </a:lnTo>
                  <a:lnTo>
                    <a:pt x="29717" y="0"/>
                  </a:lnTo>
                  <a:lnTo>
                    <a:pt x="26669" y="0"/>
                  </a:lnTo>
                  <a:lnTo>
                    <a:pt x="4571" y="0"/>
                  </a:lnTo>
                  <a:lnTo>
                    <a:pt x="2285" y="0"/>
                  </a:lnTo>
                  <a:lnTo>
                    <a:pt x="0" y="1524"/>
                  </a:lnTo>
                  <a:lnTo>
                    <a:pt x="0" y="3048"/>
                  </a:lnTo>
                  <a:lnTo>
                    <a:pt x="0" y="32004"/>
                  </a:lnTo>
                  <a:lnTo>
                    <a:pt x="0" y="34290"/>
                  </a:lnTo>
                  <a:lnTo>
                    <a:pt x="2285" y="35814"/>
                  </a:lnTo>
                  <a:lnTo>
                    <a:pt x="4571" y="35814"/>
                  </a:lnTo>
                  <a:lnTo>
                    <a:pt x="26669" y="35814"/>
                  </a:lnTo>
                  <a:lnTo>
                    <a:pt x="29717" y="35814"/>
                  </a:lnTo>
                  <a:lnTo>
                    <a:pt x="32003" y="34290"/>
                  </a:lnTo>
                  <a:lnTo>
                    <a:pt x="32003" y="32004"/>
                  </a:lnTo>
                  <a:lnTo>
                    <a:pt x="32003" y="3048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52" name="object 23552"/>
            <p:cNvSpPr/>
            <p:nvPr/>
          </p:nvSpPr>
          <p:spPr>
            <a:xfrm>
              <a:off x="4035145" y="5244083"/>
              <a:ext cx="28575" cy="33020"/>
            </a:xfrm>
            <a:custGeom>
              <a:avLst/>
              <a:gdLst/>
              <a:ahLst/>
              <a:cxnLst/>
              <a:rect l="l" t="t" r="r" b="b"/>
              <a:pathLst>
                <a:path w="28575" h="33020">
                  <a:moveTo>
                    <a:pt x="28194" y="31242"/>
                  </a:moveTo>
                  <a:lnTo>
                    <a:pt x="28194" y="3048"/>
                  </a:lnTo>
                  <a:lnTo>
                    <a:pt x="28194" y="1524"/>
                  </a:lnTo>
                  <a:lnTo>
                    <a:pt x="25908" y="0"/>
                  </a:lnTo>
                  <a:lnTo>
                    <a:pt x="2286" y="0"/>
                  </a:lnTo>
                  <a:lnTo>
                    <a:pt x="0" y="1524"/>
                  </a:lnTo>
                  <a:lnTo>
                    <a:pt x="0" y="31242"/>
                  </a:lnTo>
                  <a:lnTo>
                    <a:pt x="2286" y="32766"/>
                  </a:lnTo>
                  <a:lnTo>
                    <a:pt x="25908" y="32766"/>
                  </a:lnTo>
                  <a:lnTo>
                    <a:pt x="28194" y="31242"/>
                  </a:lnTo>
                  <a:close/>
                </a:path>
              </a:pathLst>
            </a:custGeom>
            <a:solidFill>
              <a:srgbClr val="EEEE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53" name="object 23553"/>
            <p:cNvSpPr/>
            <p:nvPr/>
          </p:nvSpPr>
          <p:spPr>
            <a:xfrm>
              <a:off x="4035907" y="5244845"/>
              <a:ext cx="27940" cy="32384"/>
            </a:xfrm>
            <a:custGeom>
              <a:avLst/>
              <a:gdLst/>
              <a:ahLst/>
              <a:cxnLst/>
              <a:rect l="l" t="t" r="r" b="b"/>
              <a:pathLst>
                <a:path w="27939" h="32385">
                  <a:moveTo>
                    <a:pt x="27432" y="2286"/>
                  </a:moveTo>
                  <a:lnTo>
                    <a:pt x="27432" y="762"/>
                  </a:lnTo>
                  <a:lnTo>
                    <a:pt x="25146" y="0"/>
                  </a:lnTo>
                  <a:lnTo>
                    <a:pt x="22860" y="0"/>
                  </a:lnTo>
                  <a:lnTo>
                    <a:pt x="3810" y="0"/>
                  </a:lnTo>
                  <a:lnTo>
                    <a:pt x="1524" y="0"/>
                  </a:lnTo>
                  <a:lnTo>
                    <a:pt x="0" y="762"/>
                  </a:lnTo>
                  <a:lnTo>
                    <a:pt x="0" y="2286"/>
                  </a:lnTo>
                  <a:lnTo>
                    <a:pt x="0" y="28956"/>
                  </a:lnTo>
                  <a:lnTo>
                    <a:pt x="0" y="30480"/>
                  </a:lnTo>
                  <a:lnTo>
                    <a:pt x="1524" y="32004"/>
                  </a:lnTo>
                  <a:lnTo>
                    <a:pt x="3810" y="32004"/>
                  </a:lnTo>
                  <a:lnTo>
                    <a:pt x="22860" y="32004"/>
                  </a:lnTo>
                  <a:lnTo>
                    <a:pt x="25146" y="32004"/>
                  </a:lnTo>
                  <a:lnTo>
                    <a:pt x="27432" y="30480"/>
                  </a:lnTo>
                  <a:lnTo>
                    <a:pt x="27432" y="28956"/>
                  </a:lnTo>
                  <a:lnTo>
                    <a:pt x="27432" y="2286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54" name="object 23554"/>
            <p:cNvSpPr/>
            <p:nvPr/>
          </p:nvSpPr>
          <p:spPr>
            <a:xfrm>
              <a:off x="4035145" y="5245607"/>
              <a:ext cx="28575" cy="31750"/>
            </a:xfrm>
            <a:custGeom>
              <a:avLst/>
              <a:gdLst/>
              <a:ahLst/>
              <a:cxnLst/>
              <a:rect l="l" t="t" r="r" b="b"/>
              <a:pathLst>
                <a:path w="28575" h="31750">
                  <a:moveTo>
                    <a:pt x="28194" y="29718"/>
                  </a:moveTo>
                  <a:lnTo>
                    <a:pt x="28194" y="3048"/>
                  </a:lnTo>
                  <a:lnTo>
                    <a:pt x="28194" y="1524"/>
                  </a:lnTo>
                  <a:lnTo>
                    <a:pt x="25908" y="0"/>
                  </a:lnTo>
                  <a:lnTo>
                    <a:pt x="2286" y="0"/>
                  </a:lnTo>
                  <a:lnTo>
                    <a:pt x="0" y="1524"/>
                  </a:lnTo>
                  <a:lnTo>
                    <a:pt x="0" y="29718"/>
                  </a:lnTo>
                  <a:lnTo>
                    <a:pt x="2286" y="31242"/>
                  </a:lnTo>
                  <a:lnTo>
                    <a:pt x="25908" y="31242"/>
                  </a:lnTo>
                  <a:lnTo>
                    <a:pt x="28194" y="29718"/>
                  </a:lnTo>
                  <a:close/>
                </a:path>
              </a:pathLst>
            </a:custGeom>
            <a:solidFill>
              <a:srgbClr val="8C8C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55" name="object 23555"/>
            <p:cNvSpPr/>
            <p:nvPr/>
          </p:nvSpPr>
          <p:spPr>
            <a:xfrm>
              <a:off x="4035907" y="5246369"/>
              <a:ext cx="27940" cy="30480"/>
            </a:xfrm>
            <a:custGeom>
              <a:avLst/>
              <a:gdLst/>
              <a:ahLst/>
              <a:cxnLst/>
              <a:rect l="l" t="t" r="r" b="b"/>
              <a:pathLst>
                <a:path w="27939" h="30479">
                  <a:moveTo>
                    <a:pt x="27432" y="2286"/>
                  </a:moveTo>
                  <a:lnTo>
                    <a:pt x="27432" y="762"/>
                  </a:lnTo>
                  <a:lnTo>
                    <a:pt x="25146" y="0"/>
                  </a:lnTo>
                  <a:lnTo>
                    <a:pt x="22860" y="0"/>
                  </a:lnTo>
                  <a:lnTo>
                    <a:pt x="3810" y="0"/>
                  </a:lnTo>
                  <a:lnTo>
                    <a:pt x="1524" y="0"/>
                  </a:lnTo>
                  <a:lnTo>
                    <a:pt x="0" y="762"/>
                  </a:lnTo>
                  <a:lnTo>
                    <a:pt x="0" y="2286"/>
                  </a:lnTo>
                  <a:lnTo>
                    <a:pt x="0" y="27432"/>
                  </a:lnTo>
                  <a:lnTo>
                    <a:pt x="0" y="28956"/>
                  </a:lnTo>
                  <a:lnTo>
                    <a:pt x="1524" y="30480"/>
                  </a:lnTo>
                  <a:lnTo>
                    <a:pt x="3810" y="30480"/>
                  </a:lnTo>
                  <a:lnTo>
                    <a:pt x="22860" y="30480"/>
                  </a:lnTo>
                  <a:lnTo>
                    <a:pt x="25146" y="30480"/>
                  </a:lnTo>
                  <a:lnTo>
                    <a:pt x="27432" y="28956"/>
                  </a:lnTo>
                  <a:lnTo>
                    <a:pt x="27432" y="27432"/>
                  </a:lnTo>
                  <a:lnTo>
                    <a:pt x="27432" y="2286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56" name="object 23556"/>
            <p:cNvSpPr/>
            <p:nvPr/>
          </p:nvSpPr>
          <p:spPr>
            <a:xfrm>
              <a:off x="4035907" y="5269991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39">
                  <a:moveTo>
                    <a:pt x="0" y="0"/>
                  </a:moveTo>
                  <a:lnTo>
                    <a:pt x="27432" y="0"/>
                  </a:lnTo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57" name="object 23557"/>
            <p:cNvSpPr/>
            <p:nvPr/>
          </p:nvSpPr>
          <p:spPr>
            <a:xfrm>
              <a:off x="4035907" y="5243321"/>
              <a:ext cx="27940" cy="32384"/>
            </a:xfrm>
            <a:custGeom>
              <a:avLst/>
              <a:gdLst/>
              <a:ahLst/>
              <a:cxnLst/>
              <a:rect l="l" t="t" r="r" b="b"/>
              <a:pathLst>
                <a:path w="27939" h="32385">
                  <a:moveTo>
                    <a:pt x="27432" y="2286"/>
                  </a:moveTo>
                  <a:lnTo>
                    <a:pt x="27432" y="762"/>
                  </a:lnTo>
                  <a:lnTo>
                    <a:pt x="25146" y="0"/>
                  </a:lnTo>
                  <a:lnTo>
                    <a:pt x="22860" y="0"/>
                  </a:lnTo>
                  <a:lnTo>
                    <a:pt x="3810" y="0"/>
                  </a:lnTo>
                  <a:lnTo>
                    <a:pt x="1524" y="0"/>
                  </a:lnTo>
                  <a:lnTo>
                    <a:pt x="0" y="762"/>
                  </a:lnTo>
                  <a:lnTo>
                    <a:pt x="0" y="2286"/>
                  </a:lnTo>
                  <a:lnTo>
                    <a:pt x="0" y="28956"/>
                  </a:lnTo>
                  <a:lnTo>
                    <a:pt x="0" y="30480"/>
                  </a:lnTo>
                  <a:lnTo>
                    <a:pt x="1524" y="32004"/>
                  </a:lnTo>
                  <a:lnTo>
                    <a:pt x="3810" y="32004"/>
                  </a:lnTo>
                  <a:lnTo>
                    <a:pt x="22860" y="32004"/>
                  </a:lnTo>
                  <a:lnTo>
                    <a:pt x="25146" y="32004"/>
                  </a:lnTo>
                  <a:lnTo>
                    <a:pt x="27432" y="30480"/>
                  </a:lnTo>
                  <a:lnTo>
                    <a:pt x="27432" y="28956"/>
                  </a:lnTo>
                  <a:lnTo>
                    <a:pt x="27432" y="2286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58" name="object 23558"/>
            <p:cNvSpPr/>
            <p:nvPr/>
          </p:nvSpPr>
          <p:spPr>
            <a:xfrm>
              <a:off x="4000855" y="5241035"/>
              <a:ext cx="33020" cy="37465"/>
            </a:xfrm>
            <a:custGeom>
              <a:avLst/>
              <a:gdLst/>
              <a:ahLst/>
              <a:cxnLst/>
              <a:rect l="l" t="t" r="r" b="b"/>
              <a:pathLst>
                <a:path w="33020" h="37464">
                  <a:moveTo>
                    <a:pt x="32765" y="35814"/>
                  </a:moveTo>
                  <a:lnTo>
                    <a:pt x="32765" y="3810"/>
                  </a:lnTo>
                  <a:lnTo>
                    <a:pt x="32765" y="1524"/>
                  </a:lnTo>
                  <a:lnTo>
                    <a:pt x="30479" y="0"/>
                  </a:lnTo>
                  <a:lnTo>
                    <a:pt x="2285" y="0"/>
                  </a:lnTo>
                  <a:lnTo>
                    <a:pt x="0" y="1524"/>
                  </a:lnTo>
                  <a:lnTo>
                    <a:pt x="0" y="35814"/>
                  </a:lnTo>
                  <a:lnTo>
                    <a:pt x="2285" y="37338"/>
                  </a:lnTo>
                  <a:lnTo>
                    <a:pt x="30479" y="37338"/>
                  </a:lnTo>
                  <a:lnTo>
                    <a:pt x="32765" y="35814"/>
                  </a:lnTo>
                  <a:close/>
                </a:path>
              </a:pathLst>
            </a:custGeom>
            <a:solidFill>
              <a:srgbClr val="EEEE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59" name="object 23559"/>
            <p:cNvSpPr/>
            <p:nvPr/>
          </p:nvSpPr>
          <p:spPr>
            <a:xfrm>
              <a:off x="4001617" y="5241797"/>
              <a:ext cx="32384" cy="36830"/>
            </a:xfrm>
            <a:custGeom>
              <a:avLst/>
              <a:gdLst/>
              <a:ahLst/>
              <a:cxnLst/>
              <a:rect l="l" t="t" r="r" b="b"/>
              <a:pathLst>
                <a:path w="32385" h="36829">
                  <a:moveTo>
                    <a:pt x="32003" y="3048"/>
                  </a:moveTo>
                  <a:lnTo>
                    <a:pt x="32003" y="1524"/>
                  </a:lnTo>
                  <a:lnTo>
                    <a:pt x="29717" y="0"/>
                  </a:lnTo>
                  <a:lnTo>
                    <a:pt x="26669" y="0"/>
                  </a:lnTo>
                  <a:lnTo>
                    <a:pt x="4571" y="0"/>
                  </a:lnTo>
                  <a:lnTo>
                    <a:pt x="2285" y="0"/>
                  </a:lnTo>
                  <a:lnTo>
                    <a:pt x="0" y="1524"/>
                  </a:lnTo>
                  <a:lnTo>
                    <a:pt x="0" y="3048"/>
                  </a:lnTo>
                  <a:lnTo>
                    <a:pt x="0" y="32766"/>
                  </a:lnTo>
                  <a:lnTo>
                    <a:pt x="0" y="35052"/>
                  </a:lnTo>
                  <a:lnTo>
                    <a:pt x="2285" y="36576"/>
                  </a:lnTo>
                  <a:lnTo>
                    <a:pt x="4571" y="36576"/>
                  </a:lnTo>
                  <a:lnTo>
                    <a:pt x="26669" y="36576"/>
                  </a:lnTo>
                  <a:lnTo>
                    <a:pt x="29717" y="36576"/>
                  </a:lnTo>
                  <a:lnTo>
                    <a:pt x="32003" y="35052"/>
                  </a:lnTo>
                  <a:lnTo>
                    <a:pt x="32003" y="32766"/>
                  </a:lnTo>
                  <a:lnTo>
                    <a:pt x="32003" y="3048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60" name="object 23560"/>
            <p:cNvSpPr/>
            <p:nvPr/>
          </p:nvSpPr>
          <p:spPr>
            <a:xfrm>
              <a:off x="4003141" y="5244083"/>
              <a:ext cx="28575" cy="32384"/>
            </a:xfrm>
            <a:custGeom>
              <a:avLst/>
              <a:gdLst/>
              <a:ahLst/>
              <a:cxnLst/>
              <a:rect l="l" t="t" r="r" b="b"/>
              <a:pathLst>
                <a:path w="28575" h="32385">
                  <a:moveTo>
                    <a:pt x="28194" y="30480"/>
                  </a:moveTo>
                  <a:lnTo>
                    <a:pt x="28194" y="3048"/>
                  </a:lnTo>
                  <a:lnTo>
                    <a:pt x="28194" y="1524"/>
                  </a:lnTo>
                  <a:lnTo>
                    <a:pt x="25908" y="0"/>
                  </a:lnTo>
                  <a:lnTo>
                    <a:pt x="2286" y="0"/>
                  </a:lnTo>
                  <a:lnTo>
                    <a:pt x="0" y="1524"/>
                  </a:lnTo>
                  <a:lnTo>
                    <a:pt x="0" y="30480"/>
                  </a:lnTo>
                  <a:lnTo>
                    <a:pt x="2286" y="32004"/>
                  </a:lnTo>
                  <a:lnTo>
                    <a:pt x="25908" y="32004"/>
                  </a:lnTo>
                  <a:lnTo>
                    <a:pt x="28194" y="30480"/>
                  </a:lnTo>
                  <a:close/>
                </a:path>
              </a:pathLst>
            </a:custGeom>
            <a:solidFill>
              <a:srgbClr val="EEEE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61" name="object 23561"/>
            <p:cNvSpPr/>
            <p:nvPr/>
          </p:nvSpPr>
          <p:spPr>
            <a:xfrm>
              <a:off x="4003903" y="5244845"/>
              <a:ext cx="27940" cy="31750"/>
            </a:xfrm>
            <a:custGeom>
              <a:avLst/>
              <a:gdLst/>
              <a:ahLst/>
              <a:cxnLst/>
              <a:rect l="l" t="t" r="r" b="b"/>
              <a:pathLst>
                <a:path w="27939" h="31750">
                  <a:moveTo>
                    <a:pt x="27432" y="2286"/>
                  </a:moveTo>
                  <a:lnTo>
                    <a:pt x="27432" y="762"/>
                  </a:lnTo>
                  <a:lnTo>
                    <a:pt x="25146" y="0"/>
                  </a:lnTo>
                  <a:lnTo>
                    <a:pt x="22860" y="0"/>
                  </a:lnTo>
                  <a:lnTo>
                    <a:pt x="3810" y="0"/>
                  </a:lnTo>
                  <a:lnTo>
                    <a:pt x="1524" y="0"/>
                  </a:lnTo>
                  <a:lnTo>
                    <a:pt x="0" y="762"/>
                  </a:lnTo>
                  <a:lnTo>
                    <a:pt x="0" y="2286"/>
                  </a:lnTo>
                  <a:lnTo>
                    <a:pt x="0" y="28194"/>
                  </a:lnTo>
                  <a:lnTo>
                    <a:pt x="0" y="29718"/>
                  </a:lnTo>
                  <a:lnTo>
                    <a:pt x="1524" y="31242"/>
                  </a:lnTo>
                  <a:lnTo>
                    <a:pt x="3810" y="31242"/>
                  </a:lnTo>
                  <a:lnTo>
                    <a:pt x="22860" y="31242"/>
                  </a:lnTo>
                  <a:lnTo>
                    <a:pt x="25146" y="31242"/>
                  </a:lnTo>
                  <a:lnTo>
                    <a:pt x="27432" y="29718"/>
                  </a:lnTo>
                  <a:lnTo>
                    <a:pt x="27432" y="28194"/>
                  </a:lnTo>
                  <a:lnTo>
                    <a:pt x="27432" y="2286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62" name="object 23562"/>
            <p:cNvSpPr/>
            <p:nvPr/>
          </p:nvSpPr>
          <p:spPr>
            <a:xfrm>
              <a:off x="4003141" y="5244845"/>
              <a:ext cx="28575" cy="31750"/>
            </a:xfrm>
            <a:custGeom>
              <a:avLst/>
              <a:gdLst/>
              <a:ahLst/>
              <a:cxnLst/>
              <a:rect l="l" t="t" r="r" b="b"/>
              <a:pathLst>
                <a:path w="28575" h="31750">
                  <a:moveTo>
                    <a:pt x="28194" y="29718"/>
                  </a:moveTo>
                  <a:lnTo>
                    <a:pt x="28194" y="3048"/>
                  </a:lnTo>
                  <a:lnTo>
                    <a:pt x="28194" y="1524"/>
                  </a:lnTo>
                  <a:lnTo>
                    <a:pt x="25908" y="0"/>
                  </a:lnTo>
                  <a:lnTo>
                    <a:pt x="2286" y="0"/>
                  </a:lnTo>
                  <a:lnTo>
                    <a:pt x="0" y="1524"/>
                  </a:lnTo>
                  <a:lnTo>
                    <a:pt x="0" y="29718"/>
                  </a:lnTo>
                  <a:lnTo>
                    <a:pt x="2286" y="31242"/>
                  </a:lnTo>
                  <a:lnTo>
                    <a:pt x="25908" y="31242"/>
                  </a:lnTo>
                  <a:lnTo>
                    <a:pt x="28194" y="29718"/>
                  </a:lnTo>
                  <a:close/>
                </a:path>
              </a:pathLst>
            </a:custGeom>
            <a:solidFill>
              <a:srgbClr val="8C8C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63" name="object 23563"/>
            <p:cNvSpPr/>
            <p:nvPr/>
          </p:nvSpPr>
          <p:spPr>
            <a:xfrm>
              <a:off x="4003903" y="5245607"/>
              <a:ext cx="27940" cy="30480"/>
            </a:xfrm>
            <a:custGeom>
              <a:avLst/>
              <a:gdLst/>
              <a:ahLst/>
              <a:cxnLst/>
              <a:rect l="l" t="t" r="r" b="b"/>
              <a:pathLst>
                <a:path w="27939" h="30479">
                  <a:moveTo>
                    <a:pt x="27432" y="2286"/>
                  </a:moveTo>
                  <a:lnTo>
                    <a:pt x="27432" y="762"/>
                  </a:lnTo>
                  <a:lnTo>
                    <a:pt x="25146" y="0"/>
                  </a:lnTo>
                  <a:lnTo>
                    <a:pt x="22860" y="0"/>
                  </a:lnTo>
                  <a:lnTo>
                    <a:pt x="3810" y="0"/>
                  </a:lnTo>
                  <a:lnTo>
                    <a:pt x="1524" y="0"/>
                  </a:lnTo>
                  <a:lnTo>
                    <a:pt x="0" y="762"/>
                  </a:lnTo>
                  <a:lnTo>
                    <a:pt x="0" y="2286"/>
                  </a:lnTo>
                  <a:lnTo>
                    <a:pt x="0" y="27432"/>
                  </a:lnTo>
                  <a:lnTo>
                    <a:pt x="0" y="28956"/>
                  </a:lnTo>
                  <a:lnTo>
                    <a:pt x="1524" y="30480"/>
                  </a:lnTo>
                  <a:lnTo>
                    <a:pt x="3810" y="30480"/>
                  </a:lnTo>
                  <a:lnTo>
                    <a:pt x="22860" y="30480"/>
                  </a:lnTo>
                  <a:lnTo>
                    <a:pt x="25146" y="30480"/>
                  </a:lnTo>
                  <a:lnTo>
                    <a:pt x="27432" y="28956"/>
                  </a:lnTo>
                  <a:lnTo>
                    <a:pt x="27432" y="27432"/>
                  </a:lnTo>
                  <a:lnTo>
                    <a:pt x="27432" y="2286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64" name="object 23564"/>
            <p:cNvSpPr/>
            <p:nvPr/>
          </p:nvSpPr>
          <p:spPr>
            <a:xfrm>
              <a:off x="4003903" y="5269229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39">
                  <a:moveTo>
                    <a:pt x="0" y="0"/>
                  </a:moveTo>
                  <a:lnTo>
                    <a:pt x="27432" y="0"/>
                  </a:lnTo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65" name="object 23565"/>
            <p:cNvSpPr/>
            <p:nvPr/>
          </p:nvSpPr>
          <p:spPr>
            <a:xfrm>
              <a:off x="4003903" y="5243321"/>
              <a:ext cx="27940" cy="32384"/>
            </a:xfrm>
            <a:custGeom>
              <a:avLst/>
              <a:gdLst/>
              <a:ahLst/>
              <a:cxnLst/>
              <a:rect l="l" t="t" r="r" b="b"/>
              <a:pathLst>
                <a:path w="27939" h="32385">
                  <a:moveTo>
                    <a:pt x="27432" y="2286"/>
                  </a:moveTo>
                  <a:lnTo>
                    <a:pt x="27432" y="762"/>
                  </a:lnTo>
                  <a:lnTo>
                    <a:pt x="25146" y="0"/>
                  </a:lnTo>
                  <a:lnTo>
                    <a:pt x="22860" y="0"/>
                  </a:lnTo>
                  <a:lnTo>
                    <a:pt x="3810" y="0"/>
                  </a:lnTo>
                  <a:lnTo>
                    <a:pt x="1524" y="0"/>
                  </a:lnTo>
                  <a:lnTo>
                    <a:pt x="0" y="762"/>
                  </a:lnTo>
                  <a:lnTo>
                    <a:pt x="0" y="2286"/>
                  </a:lnTo>
                  <a:lnTo>
                    <a:pt x="0" y="28956"/>
                  </a:lnTo>
                  <a:lnTo>
                    <a:pt x="0" y="30480"/>
                  </a:lnTo>
                  <a:lnTo>
                    <a:pt x="1524" y="32004"/>
                  </a:lnTo>
                  <a:lnTo>
                    <a:pt x="3810" y="32004"/>
                  </a:lnTo>
                  <a:lnTo>
                    <a:pt x="22860" y="32004"/>
                  </a:lnTo>
                  <a:lnTo>
                    <a:pt x="25146" y="32004"/>
                  </a:lnTo>
                  <a:lnTo>
                    <a:pt x="27432" y="30480"/>
                  </a:lnTo>
                  <a:lnTo>
                    <a:pt x="27432" y="28956"/>
                  </a:lnTo>
                  <a:lnTo>
                    <a:pt x="27432" y="2286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66" name="object 23566"/>
            <p:cNvSpPr/>
            <p:nvPr/>
          </p:nvSpPr>
          <p:spPr>
            <a:xfrm>
              <a:off x="4064863" y="5241797"/>
              <a:ext cx="33020" cy="36830"/>
            </a:xfrm>
            <a:custGeom>
              <a:avLst/>
              <a:gdLst/>
              <a:ahLst/>
              <a:cxnLst/>
              <a:rect l="l" t="t" r="r" b="b"/>
              <a:pathLst>
                <a:path w="33020" h="36829">
                  <a:moveTo>
                    <a:pt x="32765" y="35052"/>
                  </a:moveTo>
                  <a:lnTo>
                    <a:pt x="32765" y="3810"/>
                  </a:lnTo>
                  <a:lnTo>
                    <a:pt x="32765" y="1524"/>
                  </a:lnTo>
                  <a:lnTo>
                    <a:pt x="30479" y="0"/>
                  </a:lnTo>
                  <a:lnTo>
                    <a:pt x="2285" y="0"/>
                  </a:lnTo>
                  <a:lnTo>
                    <a:pt x="0" y="1524"/>
                  </a:lnTo>
                  <a:lnTo>
                    <a:pt x="0" y="35052"/>
                  </a:lnTo>
                  <a:lnTo>
                    <a:pt x="2285" y="36576"/>
                  </a:lnTo>
                  <a:lnTo>
                    <a:pt x="30479" y="36576"/>
                  </a:lnTo>
                  <a:lnTo>
                    <a:pt x="32765" y="35052"/>
                  </a:lnTo>
                  <a:close/>
                </a:path>
              </a:pathLst>
            </a:custGeom>
            <a:solidFill>
              <a:srgbClr val="EEEE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67" name="object 23567"/>
            <p:cNvSpPr/>
            <p:nvPr/>
          </p:nvSpPr>
          <p:spPr>
            <a:xfrm>
              <a:off x="4065625" y="5242559"/>
              <a:ext cx="32384" cy="36195"/>
            </a:xfrm>
            <a:custGeom>
              <a:avLst/>
              <a:gdLst/>
              <a:ahLst/>
              <a:cxnLst/>
              <a:rect l="l" t="t" r="r" b="b"/>
              <a:pathLst>
                <a:path w="32385" h="36195">
                  <a:moveTo>
                    <a:pt x="32003" y="3048"/>
                  </a:moveTo>
                  <a:lnTo>
                    <a:pt x="32003" y="1524"/>
                  </a:lnTo>
                  <a:lnTo>
                    <a:pt x="29717" y="0"/>
                  </a:lnTo>
                  <a:lnTo>
                    <a:pt x="26669" y="0"/>
                  </a:lnTo>
                  <a:lnTo>
                    <a:pt x="4571" y="0"/>
                  </a:lnTo>
                  <a:lnTo>
                    <a:pt x="2285" y="0"/>
                  </a:lnTo>
                  <a:lnTo>
                    <a:pt x="0" y="1524"/>
                  </a:lnTo>
                  <a:lnTo>
                    <a:pt x="0" y="3048"/>
                  </a:lnTo>
                  <a:lnTo>
                    <a:pt x="0" y="32004"/>
                  </a:lnTo>
                  <a:lnTo>
                    <a:pt x="0" y="34290"/>
                  </a:lnTo>
                  <a:lnTo>
                    <a:pt x="2285" y="35814"/>
                  </a:lnTo>
                  <a:lnTo>
                    <a:pt x="4571" y="35814"/>
                  </a:lnTo>
                  <a:lnTo>
                    <a:pt x="26669" y="35814"/>
                  </a:lnTo>
                  <a:lnTo>
                    <a:pt x="29717" y="35814"/>
                  </a:lnTo>
                  <a:lnTo>
                    <a:pt x="32003" y="34290"/>
                  </a:lnTo>
                  <a:lnTo>
                    <a:pt x="32003" y="32004"/>
                  </a:lnTo>
                  <a:lnTo>
                    <a:pt x="32003" y="3048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68" name="object 23568"/>
            <p:cNvSpPr/>
            <p:nvPr/>
          </p:nvSpPr>
          <p:spPr>
            <a:xfrm>
              <a:off x="4067149" y="5244083"/>
              <a:ext cx="28575" cy="33020"/>
            </a:xfrm>
            <a:custGeom>
              <a:avLst/>
              <a:gdLst/>
              <a:ahLst/>
              <a:cxnLst/>
              <a:rect l="l" t="t" r="r" b="b"/>
              <a:pathLst>
                <a:path w="28575" h="33020">
                  <a:moveTo>
                    <a:pt x="28194" y="31242"/>
                  </a:moveTo>
                  <a:lnTo>
                    <a:pt x="28194" y="3048"/>
                  </a:lnTo>
                  <a:lnTo>
                    <a:pt x="28194" y="1524"/>
                  </a:lnTo>
                  <a:lnTo>
                    <a:pt x="25908" y="0"/>
                  </a:lnTo>
                  <a:lnTo>
                    <a:pt x="2286" y="0"/>
                  </a:lnTo>
                  <a:lnTo>
                    <a:pt x="0" y="1524"/>
                  </a:lnTo>
                  <a:lnTo>
                    <a:pt x="0" y="31242"/>
                  </a:lnTo>
                  <a:lnTo>
                    <a:pt x="2286" y="32766"/>
                  </a:lnTo>
                  <a:lnTo>
                    <a:pt x="25908" y="32766"/>
                  </a:lnTo>
                  <a:lnTo>
                    <a:pt x="28194" y="31242"/>
                  </a:lnTo>
                  <a:close/>
                </a:path>
              </a:pathLst>
            </a:custGeom>
            <a:solidFill>
              <a:srgbClr val="EEEE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69" name="object 23569"/>
            <p:cNvSpPr/>
            <p:nvPr/>
          </p:nvSpPr>
          <p:spPr>
            <a:xfrm>
              <a:off x="4067911" y="5244845"/>
              <a:ext cx="27940" cy="32384"/>
            </a:xfrm>
            <a:custGeom>
              <a:avLst/>
              <a:gdLst/>
              <a:ahLst/>
              <a:cxnLst/>
              <a:rect l="l" t="t" r="r" b="b"/>
              <a:pathLst>
                <a:path w="27939" h="32385">
                  <a:moveTo>
                    <a:pt x="27432" y="2286"/>
                  </a:moveTo>
                  <a:lnTo>
                    <a:pt x="27432" y="762"/>
                  </a:lnTo>
                  <a:lnTo>
                    <a:pt x="25146" y="0"/>
                  </a:lnTo>
                  <a:lnTo>
                    <a:pt x="22860" y="0"/>
                  </a:lnTo>
                  <a:lnTo>
                    <a:pt x="3810" y="0"/>
                  </a:lnTo>
                  <a:lnTo>
                    <a:pt x="1524" y="0"/>
                  </a:lnTo>
                  <a:lnTo>
                    <a:pt x="0" y="762"/>
                  </a:lnTo>
                  <a:lnTo>
                    <a:pt x="0" y="2286"/>
                  </a:lnTo>
                  <a:lnTo>
                    <a:pt x="0" y="28956"/>
                  </a:lnTo>
                  <a:lnTo>
                    <a:pt x="0" y="30480"/>
                  </a:lnTo>
                  <a:lnTo>
                    <a:pt x="1524" y="32004"/>
                  </a:lnTo>
                  <a:lnTo>
                    <a:pt x="3810" y="32004"/>
                  </a:lnTo>
                  <a:lnTo>
                    <a:pt x="22860" y="32004"/>
                  </a:lnTo>
                  <a:lnTo>
                    <a:pt x="25146" y="32004"/>
                  </a:lnTo>
                  <a:lnTo>
                    <a:pt x="27432" y="30480"/>
                  </a:lnTo>
                  <a:lnTo>
                    <a:pt x="27432" y="28956"/>
                  </a:lnTo>
                  <a:lnTo>
                    <a:pt x="27432" y="2286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70" name="object 23570"/>
            <p:cNvSpPr/>
            <p:nvPr/>
          </p:nvSpPr>
          <p:spPr>
            <a:xfrm>
              <a:off x="4067149" y="5245607"/>
              <a:ext cx="28575" cy="31750"/>
            </a:xfrm>
            <a:custGeom>
              <a:avLst/>
              <a:gdLst/>
              <a:ahLst/>
              <a:cxnLst/>
              <a:rect l="l" t="t" r="r" b="b"/>
              <a:pathLst>
                <a:path w="28575" h="31750">
                  <a:moveTo>
                    <a:pt x="28194" y="29718"/>
                  </a:moveTo>
                  <a:lnTo>
                    <a:pt x="28194" y="3048"/>
                  </a:lnTo>
                  <a:lnTo>
                    <a:pt x="28194" y="1524"/>
                  </a:lnTo>
                  <a:lnTo>
                    <a:pt x="25908" y="0"/>
                  </a:lnTo>
                  <a:lnTo>
                    <a:pt x="2286" y="0"/>
                  </a:lnTo>
                  <a:lnTo>
                    <a:pt x="0" y="1524"/>
                  </a:lnTo>
                  <a:lnTo>
                    <a:pt x="0" y="29718"/>
                  </a:lnTo>
                  <a:lnTo>
                    <a:pt x="2286" y="31242"/>
                  </a:lnTo>
                  <a:lnTo>
                    <a:pt x="25908" y="31242"/>
                  </a:lnTo>
                  <a:lnTo>
                    <a:pt x="28194" y="29718"/>
                  </a:lnTo>
                  <a:close/>
                </a:path>
              </a:pathLst>
            </a:custGeom>
            <a:solidFill>
              <a:srgbClr val="8C8C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71" name="object 23571"/>
            <p:cNvSpPr/>
            <p:nvPr/>
          </p:nvSpPr>
          <p:spPr>
            <a:xfrm>
              <a:off x="4067911" y="5246369"/>
              <a:ext cx="27940" cy="30480"/>
            </a:xfrm>
            <a:custGeom>
              <a:avLst/>
              <a:gdLst/>
              <a:ahLst/>
              <a:cxnLst/>
              <a:rect l="l" t="t" r="r" b="b"/>
              <a:pathLst>
                <a:path w="27939" h="30479">
                  <a:moveTo>
                    <a:pt x="27432" y="2286"/>
                  </a:moveTo>
                  <a:lnTo>
                    <a:pt x="27432" y="762"/>
                  </a:lnTo>
                  <a:lnTo>
                    <a:pt x="25146" y="0"/>
                  </a:lnTo>
                  <a:lnTo>
                    <a:pt x="22860" y="0"/>
                  </a:lnTo>
                  <a:lnTo>
                    <a:pt x="3810" y="0"/>
                  </a:lnTo>
                  <a:lnTo>
                    <a:pt x="1524" y="0"/>
                  </a:lnTo>
                  <a:lnTo>
                    <a:pt x="0" y="762"/>
                  </a:lnTo>
                  <a:lnTo>
                    <a:pt x="0" y="2286"/>
                  </a:lnTo>
                  <a:lnTo>
                    <a:pt x="0" y="27432"/>
                  </a:lnTo>
                  <a:lnTo>
                    <a:pt x="0" y="28956"/>
                  </a:lnTo>
                  <a:lnTo>
                    <a:pt x="1524" y="30480"/>
                  </a:lnTo>
                  <a:lnTo>
                    <a:pt x="3810" y="30480"/>
                  </a:lnTo>
                  <a:lnTo>
                    <a:pt x="22860" y="30480"/>
                  </a:lnTo>
                  <a:lnTo>
                    <a:pt x="25146" y="30480"/>
                  </a:lnTo>
                  <a:lnTo>
                    <a:pt x="27432" y="28956"/>
                  </a:lnTo>
                  <a:lnTo>
                    <a:pt x="27432" y="27432"/>
                  </a:lnTo>
                  <a:lnTo>
                    <a:pt x="27432" y="2286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72" name="object 23572"/>
            <p:cNvSpPr/>
            <p:nvPr/>
          </p:nvSpPr>
          <p:spPr>
            <a:xfrm>
              <a:off x="4067911" y="5269991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39">
                  <a:moveTo>
                    <a:pt x="0" y="0"/>
                  </a:moveTo>
                  <a:lnTo>
                    <a:pt x="27432" y="0"/>
                  </a:lnTo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73" name="object 23573"/>
            <p:cNvSpPr/>
            <p:nvPr/>
          </p:nvSpPr>
          <p:spPr>
            <a:xfrm>
              <a:off x="4067911" y="5243321"/>
              <a:ext cx="27940" cy="32384"/>
            </a:xfrm>
            <a:custGeom>
              <a:avLst/>
              <a:gdLst/>
              <a:ahLst/>
              <a:cxnLst/>
              <a:rect l="l" t="t" r="r" b="b"/>
              <a:pathLst>
                <a:path w="27939" h="32385">
                  <a:moveTo>
                    <a:pt x="27432" y="2286"/>
                  </a:moveTo>
                  <a:lnTo>
                    <a:pt x="27432" y="762"/>
                  </a:lnTo>
                  <a:lnTo>
                    <a:pt x="25146" y="0"/>
                  </a:lnTo>
                  <a:lnTo>
                    <a:pt x="22860" y="0"/>
                  </a:lnTo>
                  <a:lnTo>
                    <a:pt x="3810" y="0"/>
                  </a:lnTo>
                  <a:lnTo>
                    <a:pt x="1524" y="0"/>
                  </a:lnTo>
                  <a:lnTo>
                    <a:pt x="0" y="762"/>
                  </a:lnTo>
                  <a:lnTo>
                    <a:pt x="0" y="2286"/>
                  </a:lnTo>
                  <a:lnTo>
                    <a:pt x="0" y="28956"/>
                  </a:lnTo>
                  <a:lnTo>
                    <a:pt x="0" y="30480"/>
                  </a:lnTo>
                  <a:lnTo>
                    <a:pt x="1524" y="32004"/>
                  </a:lnTo>
                  <a:lnTo>
                    <a:pt x="3810" y="32004"/>
                  </a:lnTo>
                  <a:lnTo>
                    <a:pt x="22860" y="32004"/>
                  </a:lnTo>
                  <a:lnTo>
                    <a:pt x="25146" y="32004"/>
                  </a:lnTo>
                  <a:lnTo>
                    <a:pt x="27432" y="30480"/>
                  </a:lnTo>
                  <a:lnTo>
                    <a:pt x="27432" y="28956"/>
                  </a:lnTo>
                  <a:lnTo>
                    <a:pt x="27432" y="2286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74" name="object 23574"/>
            <p:cNvSpPr/>
            <p:nvPr/>
          </p:nvSpPr>
          <p:spPr>
            <a:xfrm>
              <a:off x="4128871" y="5241797"/>
              <a:ext cx="33020" cy="37465"/>
            </a:xfrm>
            <a:custGeom>
              <a:avLst/>
              <a:gdLst/>
              <a:ahLst/>
              <a:cxnLst/>
              <a:rect l="l" t="t" r="r" b="b"/>
              <a:pathLst>
                <a:path w="33020" h="37464">
                  <a:moveTo>
                    <a:pt x="32765" y="35814"/>
                  </a:moveTo>
                  <a:lnTo>
                    <a:pt x="32765" y="3810"/>
                  </a:lnTo>
                  <a:lnTo>
                    <a:pt x="32765" y="1524"/>
                  </a:lnTo>
                  <a:lnTo>
                    <a:pt x="30479" y="0"/>
                  </a:lnTo>
                  <a:lnTo>
                    <a:pt x="2285" y="0"/>
                  </a:lnTo>
                  <a:lnTo>
                    <a:pt x="0" y="1524"/>
                  </a:lnTo>
                  <a:lnTo>
                    <a:pt x="0" y="35814"/>
                  </a:lnTo>
                  <a:lnTo>
                    <a:pt x="2285" y="37338"/>
                  </a:lnTo>
                  <a:lnTo>
                    <a:pt x="30479" y="37338"/>
                  </a:lnTo>
                  <a:lnTo>
                    <a:pt x="32765" y="35814"/>
                  </a:lnTo>
                  <a:close/>
                </a:path>
              </a:pathLst>
            </a:custGeom>
            <a:solidFill>
              <a:srgbClr val="EEEE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75" name="object 23575"/>
            <p:cNvSpPr/>
            <p:nvPr/>
          </p:nvSpPr>
          <p:spPr>
            <a:xfrm>
              <a:off x="4129633" y="5242559"/>
              <a:ext cx="32384" cy="36830"/>
            </a:xfrm>
            <a:custGeom>
              <a:avLst/>
              <a:gdLst/>
              <a:ahLst/>
              <a:cxnLst/>
              <a:rect l="l" t="t" r="r" b="b"/>
              <a:pathLst>
                <a:path w="32385" h="36829">
                  <a:moveTo>
                    <a:pt x="32003" y="3048"/>
                  </a:moveTo>
                  <a:lnTo>
                    <a:pt x="32003" y="1524"/>
                  </a:lnTo>
                  <a:lnTo>
                    <a:pt x="29717" y="0"/>
                  </a:lnTo>
                  <a:lnTo>
                    <a:pt x="26669" y="0"/>
                  </a:lnTo>
                  <a:lnTo>
                    <a:pt x="4571" y="0"/>
                  </a:lnTo>
                  <a:lnTo>
                    <a:pt x="2285" y="0"/>
                  </a:lnTo>
                  <a:lnTo>
                    <a:pt x="0" y="1524"/>
                  </a:lnTo>
                  <a:lnTo>
                    <a:pt x="0" y="3048"/>
                  </a:lnTo>
                  <a:lnTo>
                    <a:pt x="0" y="32766"/>
                  </a:lnTo>
                  <a:lnTo>
                    <a:pt x="0" y="35052"/>
                  </a:lnTo>
                  <a:lnTo>
                    <a:pt x="2285" y="36576"/>
                  </a:lnTo>
                  <a:lnTo>
                    <a:pt x="4571" y="36576"/>
                  </a:lnTo>
                  <a:lnTo>
                    <a:pt x="26669" y="36576"/>
                  </a:lnTo>
                  <a:lnTo>
                    <a:pt x="29717" y="36576"/>
                  </a:lnTo>
                  <a:lnTo>
                    <a:pt x="32003" y="35052"/>
                  </a:lnTo>
                  <a:lnTo>
                    <a:pt x="32003" y="32766"/>
                  </a:lnTo>
                  <a:lnTo>
                    <a:pt x="32003" y="3048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76" name="object 23576"/>
            <p:cNvSpPr/>
            <p:nvPr/>
          </p:nvSpPr>
          <p:spPr>
            <a:xfrm>
              <a:off x="4130395" y="5244845"/>
              <a:ext cx="29209" cy="32384"/>
            </a:xfrm>
            <a:custGeom>
              <a:avLst/>
              <a:gdLst/>
              <a:ahLst/>
              <a:cxnLst/>
              <a:rect l="l" t="t" r="r" b="b"/>
              <a:pathLst>
                <a:path w="29210" h="32385">
                  <a:moveTo>
                    <a:pt x="28955" y="30480"/>
                  </a:moveTo>
                  <a:lnTo>
                    <a:pt x="28955" y="3048"/>
                  </a:lnTo>
                  <a:lnTo>
                    <a:pt x="28955" y="1524"/>
                  </a:lnTo>
                  <a:lnTo>
                    <a:pt x="26669" y="0"/>
                  </a:lnTo>
                  <a:lnTo>
                    <a:pt x="2285" y="0"/>
                  </a:lnTo>
                  <a:lnTo>
                    <a:pt x="0" y="1524"/>
                  </a:lnTo>
                  <a:lnTo>
                    <a:pt x="0" y="30480"/>
                  </a:lnTo>
                  <a:lnTo>
                    <a:pt x="2285" y="32004"/>
                  </a:lnTo>
                  <a:lnTo>
                    <a:pt x="26669" y="32004"/>
                  </a:lnTo>
                  <a:lnTo>
                    <a:pt x="28955" y="30480"/>
                  </a:lnTo>
                  <a:close/>
                </a:path>
              </a:pathLst>
            </a:custGeom>
            <a:solidFill>
              <a:srgbClr val="EEEE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77" name="object 23577"/>
            <p:cNvSpPr/>
            <p:nvPr/>
          </p:nvSpPr>
          <p:spPr>
            <a:xfrm>
              <a:off x="4131157" y="5245607"/>
              <a:ext cx="28575" cy="31750"/>
            </a:xfrm>
            <a:custGeom>
              <a:avLst/>
              <a:gdLst/>
              <a:ahLst/>
              <a:cxnLst/>
              <a:rect l="l" t="t" r="r" b="b"/>
              <a:pathLst>
                <a:path w="28575" h="31750">
                  <a:moveTo>
                    <a:pt x="28194" y="2286"/>
                  </a:moveTo>
                  <a:lnTo>
                    <a:pt x="28194" y="762"/>
                  </a:lnTo>
                  <a:lnTo>
                    <a:pt x="25908" y="0"/>
                  </a:lnTo>
                  <a:lnTo>
                    <a:pt x="23622" y="0"/>
                  </a:lnTo>
                  <a:lnTo>
                    <a:pt x="3810" y="0"/>
                  </a:lnTo>
                  <a:lnTo>
                    <a:pt x="1524" y="0"/>
                  </a:lnTo>
                  <a:lnTo>
                    <a:pt x="0" y="762"/>
                  </a:lnTo>
                  <a:lnTo>
                    <a:pt x="0" y="2286"/>
                  </a:lnTo>
                  <a:lnTo>
                    <a:pt x="0" y="28194"/>
                  </a:lnTo>
                  <a:lnTo>
                    <a:pt x="0" y="29718"/>
                  </a:lnTo>
                  <a:lnTo>
                    <a:pt x="1524" y="31242"/>
                  </a:lnTo>
                  <a:lnTo>
                    <a:pt x="3810" y="31242"/>
                  </a:lnTo>
                  <a:lnTo>
                    <a:pt x="23622" y="31242"/>
                  </a:lnTo>
                  <a:lnTo>
                    <a:pt x="25908" y="31242"/>
                  </a:lnTo>
                  <a:lnTo>
                    <a:pt x="28194" y="29718"/>
                  </a:lnTo>
                  <a:lnTo>
                    <a:pt x="28194" y="28194"/>
                  </a:lnTo>
                  <a:lnTo>
                    <a:pt x="28194" y="2286"/>
                  </a:lnTo>
                  <a:close/>
                </a:path>
              </a:pathLst>
            </a:custGeom>
            <a:ln w="6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78" name="object 23578"/>
            <p:cNvSpPr/>
            <p:nvPr/>
          </p:nvSpPr>
          <p:spPr>
            <a:xfrm>
              <a:off x="4130395" y="5245607"/>
              <a:ext cx="29209" cy="31750"/>
            </a:xfrm>
            <a:custGeom>
              <a:avLst/>
              <a:gdLst/>
              <a:ahLst/>
              <a:cxnLst/>
              <a:rect l="l" t="t" r="r" b="b"/>
              <a:pathLst>
                <a:path w="29210" h="31750">
                  <a:moveTo>
                    <a:pt x="28955" y="29718"/>
                  </a:moveTo>
                  <a:lnTo>
                    <a:pt x="28955" y="3048"/>
                  </a:lnTo>
                  <a:lnTo>
                    <a:pt x="28955" y="1524"/>
                  </a:lnTo>
                  <a:lnTo>
                    <a:pt x="26669" y="0"/>
                  </a:lnTo>
                  <a:lnTo>
                    <a:pt x="2285" y="0"/>
                  </a:lnTo>
                  <a:lnTo>
                    <a:pt x="0" y="1524"/>
                  </a:lnTo>
                  <a:lnTo>
                    <a:pt x="0" y="29718"/>
                  </a:lnTo>
                  <a:lnTo>
                    <a:pt x="2285" y="31242"/>
                  </a:lnTo>
                  <a:lnTo>
                    <a:pt x="26669" y="31242"/>
                  </a:lnTo>
                  <a:lnTo>
                    <a:pt x="28955" y="29718"/>
                  </a:lnTo>
                  <a:close/>
                </a:path>
              </a:pathLst>
            </a:custGeom>
            <a:solidFill>
              <a:srgbClr val="8C8C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79" name="object 23579"/>
            <p:cNvSpPr/>
            <p:nvPr/>
          </p:nvSpPr>
          <p:spPr>
            <a:xfrm>
              <a:off x="4131157" y="5246369"/>
              <a:ext cx="28575" cy="30480"/>
            </a:xfrm>
            <a:custGeom>
              <a:avLst/>
              <a:gdLst/>
              <a:ahLst/>
              <a:cxnLst/>
              <a:rect l="l" t="t" r="r" b="b"/>
              <a:pathLst>
                <a:path w="28575" h="30479">
                  <a:moveTo>
                    <a:pt x="28194" y="2286"/>
                  </a:moveTo>
                  <a:lnTo>
                    <a:pt x="28194" y="762"/>
                  </a:lnTo>
                  <a:lnTo>
                    <a:pt x="25908" y="0"/>
                  </a:lnTo>
                  <a:lnTo>
                    <a:pt x="23622" y="0"/>
                  </a:lnTo>
                  <a:lnTo>
                    <a:pt x="3810" y="0"/>
                  </a:lnTo>
                  <a:lnTo>
                    <a:pt x="1524" y="0"/>
                  </a:lnTo>
                  <a:lnTo>
                    <a:pt x="0" y="762"/>
                  </a:lnTo>
                  <a:lnTo>
                    <a:pt x="0" y="2286"/>
                  </a:lnTo>
                  <a:lnTo>
                    <a:pt x="0" y="27432"/>
                  </a:lnTo>
                  <a:lnTo>
                    <a:pt x="0" y="28956"/>
                  </a:lnTo>
                  <a:lnTo>
                    <a:pt x="1524" y="30480"/>
                  </a:lnTo>
                  <a:lnTo>
                    <a:pt x="3810" y="30480"/>
                  </a:lnTo>
                  <a:lnTo>
                    <a:pt x="23622" y="30480"/>
                  </a:lnTo>
                  <a:lnTo>
                    <a:pt x="25908" y="30480"/>
                  </a:lnTo>
                  <a:lnTo>
                    <a:pt x="28194" y="28956"/>
                  </a:lnTo>
                  <a:lnTo>
                    <a:pt x="28194" y="27432"/>
                  </a:lnTo>
                  <a:lnTo>
                    <a:pt x="28194" y="2286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80" name="object 23580"/>
            <p:cNvSpPr/>
            <p:nvPr/>
          </p:nvSpPr>
          <p:spPr>
            <a:xfrm>
              <a:off x="4131157" y="5269991"/>
              <a:ext cx="28575" cy="0"/>
            </a:xfrm>
            <a:custGeom>
              <a:avLst/>
              <a:gdLst/>
              <a:ahLst/>
              <a:cxnLst/>
              <a:rect l="l" t="t" r="r" b="b"/>
              <a:pathLst>
                <a:path w="28575">
                  <a:moveTo>
                    <a:pt x="0" y="0"/>
                  </a:moveTo>
                  <a:lnTo>
                    <a:pt x="28194" y="0"/>
                  </a:lnTo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81" name="object 23581"/>
            <p:cNvSpPr/>
            <p:nvPr/>
          </p:nvSpPr>
          <p:spPr>
            <a:xfrm>
              <a:off x="4131157" y="5244083"/>
              <a:ext cx="28575" cy="32384"/>
            </a:xfrm>
            <a:custGeom>
              <a:avLst/>
              <a:gdLst/>
              <a:ahLst/>
              <a:cxnLst/>
              <a:rect l="l" t="t" r="r" b="b"/>
              <a:pathLst>
                <a:path w="28575" h="32385">
                  <a:moveTo>
                    <a:pt x="28194" y="2286"/>
                  </a:moveTo>
                  <a:lnTo>
                    <a:pt x="28194" y="762"/>
                  </a:lnTo>
                  <a:lnTo>
                    <a:pt x="25908" y="0"/>
                  </a:lnTo>
                  <a:lnTo>
                    <a:pt x="23622" y="0"/>
                  </a:lnTo>
                  <a:lnTo>
                    <a:pt x="3810" y="0"/>
                  </a:lnTo>
                  <a:lnTo>
                    <a:pt x="1524" y="0"/>
                  </a:lnTo>
                  <a:lnTo>
                    <a:pt x="0" y="762"/>
                  </a:lnTo>
                  <a:lnTo>
                    <a:pt x="0" y="2286"/>
                  </a:lnTo>
                  <a:lnTo>
                    <a:pt x="0" y="28956"/>
                  </a:lnTo>
                  <a:lnTo>
                    <a:pt x="0" y="30480"/>
                  </a:lnTo>
                  <a:lnTo>
                    <a:pt x="1524" y="32004"/>
                  </a:lnTo>
                  <a:lnTo>
                    <a:pt x="3810" y="32004"/>
                  </a:lnTo>
                  <a:lnTo>
                    <a:pt x="23622" y="32004"/>
                  </a:lnTo>
                  <a:lnTo>
                    <a:pt x="25908" y="32004"/>
                  </a:lnTo>
                  <a:lnTo>
                    <a:pt x="28194" y="30480"/>
                  </a:lnTo>
                  <a:lnTo>
                    <a:pt x="28194" y="28956"/>
                  </a:lnTo>
                  <a:lnTo>
                    <a:pt x="28194" y="2286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82" name="object 23582"/>
            <p:cNvSpPr/>
            <p:nvPr/>
          </p:nvSpPr>
          <p:spPr>
            <a:xfrm>
              <a:off x="4096867" y="5241797"/>
              <a:ext cx="33020" cy="36830"/>
            </a:xfrm>
            <a:custGeom>
              <a:avLst/>
              <a:gdLst/>
              <a:ahLst/>
              <a:cxnLst/>
              <a:rect l="l" t="t" r="r" b="b"/>
              <a:pathLst>
                <a:path w="33020" h="36829">
                  <a:moveTo>
                    <a:pt x="32765" y="35052"/>
                  </a:moveTo>
                  <a:lnTo>
                    <a:pt x="32765" y="3810"/>
                  </a:lnTo>
                  <a:lnTo>
                    <a:pt x="32765" y="1524"/>
                  </a:lnTo>
                  <a:lnTo>
                    <a:pt x="30479" y="0"/>
                  </a:lnTo>
                  <a:lnTo>
                    <a:pt x="2285" y="0"/>
                  </a:lnTo>
                  <a:lnTo>
                    <a:pt x="0" y="1524"/>
                  </a:lnTo>
                  <a:lnTo>
                    <a:pt x="0" y="35052"/>
                  </a:lnTo>
                  <a:lnTo>
                    <a:pt x="2285" y="36576"/>
                  </a:lnTo>
                  <a:lnTo>
                    <a:pt x="30479" y="36576"/>
                  </a:lnTo>
                  <a:lnTo>
                    <a:pt x="32765" y="35052"/>
                  </a:lnTo>
                  <a:close/>
                </a:path>
              </a:pathLst>
            </a:custGeom>
            <a:solidFill>
              <a:srgbClr val="EEEE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83" name="object 23583"/>
            <p:cNvSpPr/>
            <p:nvPr/>
          </p:nvSpPr>
          <p:spPr>
            <a:xfrm>
              <a:off x="4097629" y="5242559"/>
              <a:ext cx="32384" cy="36195"/>
            </a:xfrm>
            <a:custGeom>
              <a:avLst/>
              <a:gdLst/>
              <a:ahLst/>
              <a:cxnLst/>
              <a:rect l="l" t="t" r="r" b="b"/>
              <a:pathLst>
                <a:path w="32385" h="36195">
                  <a:moveTo>
                    <a:pt x="32003" y="3048"/>
                  </a:moveTo>
                  <a:lnTo>
                    <a:pt x="32003" y="1524"/>
                  </a:lnTo>
                  <a:lnTo>
                    <a:pt x="29717" y="0"/>
                  </a:lnTo>
                  <a:lnTo>
                    <a:pt x="26669" y="0"/>
                  </a:lnTo>
                  <a:lnTo>
                    <a:pt x="4571" y="0"/>
                  </a:lnTo>
                  <a:lnTo>
                    <a:pt x="2285" y="0"/>
                  </a:lnTo>
                  <a:lnTo>
                    <a:pt x="0" y="1524"/>
                  </a:lnTo>
                  <a:lnTo>
                    <a:pt x="0" y="3048"/>
                  </a:lnTo>
                  <a:lnTo>
                    <a:pt x="0" y="32004"/>
                  </a:lnTo>
                  <a:lnTo>
                    <a:pt x="0" y="34290"/>
                  </a:lnTo>
                  <a:lnTo>
                    <a:pt x="2285" y="35814"/>
                  </a:lnTo>
                  <a:lnTo>
                    <a:pt x="4571" y="35814"/>
                  </a:lnTo>
                  <a:lnTo>
                    <a:pt x="26669" y="35814"/>
                  </a:lnTo>
                  <a:lnTo>
                    <a:pt x="29717" y="35814"/>
                  </a:lnTo>
                  <a:lnTo>
                    <a:pt x="32003" y="34290"/>
                  </a:lnTo>
                  <a:lnTo>
                    <a:pt x="32003" y="32004"/>
                  </a:lnTo>
                  <a:lnTo>
                    <a:pt x="32003" y="3048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84" name="object 23584"/>
            <p:cNvSpPr/>
            <p:nvPr/>
          </p:nvSpPr>
          <p:spPr>
            <a:xfrm>
              <a:off x="4098391" y="5244083"/>
              <a:ext cx="29209" cy="33020"/>
            </a:xfrm>
            <a:custGeom>
              <a:avLst/>
              <a:gdLst/>
              <a:ahLst/>
              <a:cxnLst/>
              <a:rect l="l" t="t" r="r" b="b"/>
              <a:pathLst>
                <a:path w="29210" h="33020">
                  <a:moveTo>
                    <a:pt x="28955" y="31242"/>
                  </a:moveTo>
                  <a:lnTo>
                    <a:pt x="28955" y="3048"/>
                  </a:lnTo>
                  <a:lnTo>
                    <a:pt x="28955" y="1524"/>
                  </a:lnTo>
                  <a:lnTo>
                    <a:pt x="26669" y="0"/>
                  </a:lnTo>
                  <a:lnTo>
                    <a:pt x="2285" y="0"/>
                  </a:lnTo>
                  <a:lnTo>
                    <a:pt x="0" y="1524"/>
                  </a:lnTo>
                  <a:lnTo>
                    <a:pt x="0" y="31242"/>
                  </a:lnTo>
                  <a:lnTo>
                    <a:pt x="2285" y="32766"/>
                  </a:lnTo>
                  <a:lnTo>
                    <a:pt x="26669" y="32766"/>
                  </a:lnTo>
                  <a:lnTo>
                    <a:pt x="28955" y="31242"/>
                  </a:lnTo>
                  <a:close/>
                </a:path>
              </a:pathLst>
            </a:custGeom>
            <a:solidFill>
              <a:srgbClr val="EEEE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85" name="object 23585"/>
            <p:cNvSpPr/>
            <p:nvPr/>
          </p:nvSpPr>
          <p:spPr>
            <a:xfrm>
              <a:off x="4099153" y="5244845"/>
              <a:ext cx="28575" cy="32384"/>
            </a:xfrm>
            <a:custGeom>
              <a:avLst/>
              <a:gdLst/>
              <a:ahLst/>
              <a:cxnLst/>
              <a:rect l="l" t="t" r="r" b="b"/>
              <a:pathLst>
                <a:path w="28575" h="32385">
                  <a:moveTo>
                    <a:pt x="28194" y="2286"/>
                  </a:moveTo>
                  <a:lnTo>
                    <a:pt x="28194" y="762"/>
                  </a:lnTo>
                  <a:lnTo>
                    <a:pt x="25908" y="0"/>
                  </a:lnTo>
                  <a:lnTo>
                    <a:pt x="23622" y="0"/>
                  </a:lnTo>
                  <a:lnTo>
                    <a:pt x="3810" y="0"/>
                  </a:lnTo>
                  <a:lnTo>
                    <a:pt x="1524" y="0"/>
                  </a:lnTo>
                  <a:lnTo>
                    <a:pt x="0" y="762"/>
                  </a:lnTo>
                  <a:lnTo>
                    <a:pt x="0" y="2286"/>
                  </a:lnTo>
                  <a:lnTo>
                    <a:pt x="0" y="28956"/>
                  </a:lnTo>
                  <a:lnTo>
                    <a:pt x="0" y="30480"/>
                  </a:lnTo>
                  <a:lnTo>
                    <a:pt x="1524" y="32004"/>
                  </a:lnTo>
                  <a:lnTo>
                    <a:pt x="3810" y="32004"/>
                  </a:lnTo>
                  <a:lnTo>
                    <a:pt x="23622" y="32004"/>
                  </a:lnTo>
                  <a:lnTo>
                    <a:pt x="25908" y="32004"/>
                  </a:lnTo>
                  <a:lnTo>
                    <a:pt x="28194" y="30480"/>
                  </a:lnTo>
                  <a:lnTo>
                    <a:pt x="28194" y="28956"/>
                  </a:lnTo>
                  <a:lnTo>
                    <a:pt x="28194" y="2286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86" name="object 23586"/>
            <p:cNvSpPr/>
            <p:nvPr/>
          </p:nvSpPr>
          <p:spPr>
            <a:xfrm>
              <a:off x="4098391" y="5245607"/>
              <a:ext cx="29209" cy="31750"/>
            </a:xfrm>
            <a:custGeom>
              <a:avLst/>
              <a:gdLst/>
              <a:ahLst/>
              <a:cxnLst/>
              <a:rect l="l" t="t" r="r" b="b"/>
              <a:pathLst>
                <a:path w="29210" h="31750">
                  <a:moveTo>
                    <a:pt x="28955" y="29718"/>
                  </a:moveTo>
                  <a:lnTo>
                    <a:pt x="28955" y="3048"/>
                  </a:lnTo>
                  <a:lnTo>
                    <a:pt x="28955" y="1524"/>
                  </a:lnTo>
                  <a:lnTo>
                    <a:pt x="26669" y="0"/>
                  </a:lnTo>
                  <a:lnTo>
                    <a:pt x="2285" y="0"/>
                  </a:lnTo>
                  <a:lnTo>
                    <a:pt x="0" y="1524"/>
                  </a:lnTo>
                  <a:lnTo>
                    <a:pt x="0" y="29718"/>
                  </a:lnTo>
                  <a:lnTo>
                    <a:pt x="2285" y="31242"/>
                  </a:lnTo>
                  <a:lnTo>
                    <a:pt x="26669" y="31242"/>
                  </a:lnTo>
                  <a:lnTo>
                    <a:pt x="28955" y="29718"/>
                  </a:lnTo>
                  <a:close/>
                </a:path>
              </a:pathLst>
            </a:custGeom>
            <a:solidFill>
              <a:srgbClr val="8C8C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87" name="object 23587"/>
            <p:cNvSpPr/>
            <p:nvPr/>
          </p:nvSpPr>
          <p:spPr>
            <a:xfrm>
              <a:off x="4099153" y="5246369"/>
              <a:ext cx="28575" cy="30480"/>
            </a:xfrm>
            <a:custGeom>
              <a:avLst/>
              <a:gdLst/>
              <a:ahLst/>
              <a:cxnLst/>
              <a:rect l="l" t="t" r="r" b="b"/>
              <a:pathLst>
                <a:path w="28575" h="30479">
                  <a:moveTo>
                    <a:pt x="28194" y="2286"/>
                  </a:moveTo>
                  <a:lnTo>
                    <a:pt x="28194" y="762"/>
                  </a:lnTo>
                  <a:lnTo>
                    <a:pt x="25908" y="0"/>
                  </a:lnTo>
                  <a:lnTo>
                    <a:pt x="23622" y="0"/>
                  </a:lnTo>
                  <a:lnTo>
                    <a:pt x="3810" y="0"/>
                  </a:lnTo>
                  <a:lnTo>
                    <a:pt x="1524" y="0"/>
                  </a:lnTo>
                  <a:lnTo>
                    <a:pt x="0" y="762"/>
                  </a:lnTo>
                  <a:lnTo>
                    <a:pt x="0" y="2286"/>
                  </a:lnTo>
                  <a:lnTo>
                    <a:pt x="0" y="27432"/>
                  </a:lnTo>
                  <a:lnTo>
                    <a:pt x="0" y="28956"/>
                  </a:lnTo>
                  <a:lnTo>
                    <a:pt x="1524" y="30480"/>
                  </a:lnTo>
                  <a:lnTo>
                    <a:pt x="3810" y="30480"/>
                  </a:lnTo>
                  <a:lnTo>
                    <a:pt x="23622" y="30480"/>
                  </a:lnTo>
                  <a:lnTo>
                    <a:pt x="25908" y="30480"/>
                  </a:lnTo>
                  <a:lnTo>
                    <a:pt x="28194" y="28956"/>
                  </a:lnTo>
                  <a:lnTo>
                    <a:pt x="28194" y="27432"/>
                  </a:lnTo>
                  <a:lnTo>
                    <a:pt x="28194" y="2286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88" name="object 23588"/>
            <p:cNvSpPr/>
            <p:nvPr/>
          </p:nvSpPr>
          <p:spPr>
            <a:xfrm>
              <a:off x="4099153" y="5269991"/>
              <a:ext cx="28575" cy="0"/>
            </a:xfrm>
            <a:custGeom>
              <a:avLst/>
              <a:gdLst/>
              <a:ahLst/>
              <a:cxnLst/>
              <a:rect l="l" t="t" r="r" b="b"/>
              <a:pathLst>
                <a:path w="28575">
                  <a:moveTo>
                    <a:pt x="0" y="0"/>
                  </a:moveTo>
                  <a:lnTo>
                    <a:pt x="28194" y="0"/>
                  </a:lnTo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89" name="object 23589"/>
            <p:cNvSpPr/>
            <p:nvPr/>
          </p:nvSpPr>
          <p:spPr>
            <a:xfrm>
              <a:off x="4099153" y="5243321"/>
              <a:ext cx="28575" cy="32384"/>
            </a:xfrm>
            <a:custGeom>
              <a:avLst/>
              <a:gdLst/>
              <a:ahLst/>
              <a:cxnLst/>
              <a:rect l="l" t="t" r="r" b="b"/>
              <a:pathLst>
                <a:path w="28575" h="32385">
                  <a:moveTo>
                    <a:pt x="28194" y="2286"/>
                  </a:moveTo>
                  <a:lnTo>
                    <a:pt x="28194" y="762"/>
                  </a:lnTo>
                  <a:lnTo>
                    <a:pt x="25908" y="0"/>
                  </a:lnTo>
                  <a:lnTo>
                    <a:pt x="23622" y="0"/>
                  </a:lnTo>
                  <a:lnTo>
                    <a:pt x="3810" y="0"/>
                  </a:lnTo>
                  <a:lnTo>
                    <a:pt x="1524" y="0"/>
                  </a:lnTo>
                  <a:lnTo>
                    <a:pt x="0" y="762"/>
                  </a:lnTo>
                  <a:lnTo>
                    <a:pt x="0" y="2286"/>
                  </a:lnTo>
                  <a:lnTo>
                    <a:pt x="0" y="28956"/>
                  </a:lnTo>
                  <a:lnTo>
                    <a:pt x="0" y="30480"/>
                  </a:lnTo>
                  <a:lnTo>
                    <a:pt x="1524" y="32004"/>
                  </a:lnTo>
                  <a:lnTo>
                    <a:pt x="3810" y="32004"/>
                  </a:lnTo>
                  <a:lnTo>
                    <a:pt x="23622" y="32004"/>
                  </a:lnTo>
                  <a:lnTo>
                    <a:pt x="25908" y="32004"/>
                  </a:lnTo>
                  <a:lnTo>
                    <a:pt x="28194" y="30480"/>
                  </a:lnTo>
                  <a:lnTo>
                    <a:pt x="28194" y="28956"/>
                  </a:lnTo>
                  <a:lnTo>
                    <a:pt x="28194" y="2286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90" name="object 23590"/>
            <p:cNvSpPr/>
            <p:nvPr/>
          </p:nvSpPr>
          <p:spPr>
            <a:xfrm>
              <a:off x="4160875" y="5241797"/>
              <a:ext cx="32384" cy="37465"/>
            </a:xfrm>
            <a:custGeom>
              <a:avLst/>
              <a:gdLst/>
              <a:ahLst/>
              <a:cxnLst/>
              <a:rect l="l" t="t" r="r" b="b"/>
              <a:pathLst>
                <a:path w="32385" h="37464">
                  <a:moveTo>
                    <a:pt x="32003" y="35814"/>
                  </a:moveTo>
                  <a:lnTo>
                    <a:pt x="32003" y="3810"/>
                  </a:lnTo>
                  <a:lnTo>
                    <a:pt x="32003" y="1524"/>
                  </a:lnTo>
                  <a:lnTo>
                    <a:pt x="29717" y="0"/>
                  </a:lnTo>
                  <a:lnTo>
                    <a:pt x="2285" y="0"/>
                  </a:lnTo>
                  <a:lnTo>
                    <a:pt x="0" y="1524"/>
                  </a:lnTo>
                  <a:lnTo>
                    <a:pt x="0" y="35814"/>
                  </a:lnTo>
                  <a:lnTo>
                    <a:pt x="2285" y="37338"/>
                  </a:lnTo>
                  <a:lnTo>
                    <a:pt x="29717" y="37338"/>
                  </a:lnTo>
                  <a:lnTo>
                    <a:pt x="32003" y="35814"/>
                  </a:lnTo>
                  <a:close/>
                </a:path>
              </a:pathLst>
            </a:custGeom>
            <a:solidFill>
              <a:srgbClr val="EEEE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91" name="object 23591"/>
            <p:cNvSpPr/>
            <p:nvPr/>
          </p:nvSpPr>
          <p:spPr>
            <a:xfrm>
              <a:off x="4161637" y="5242559"/>
              <a:ext cx="31750" cy="36830"/>
            </a:xfrm>
            <a:custGeom>
              <a:avLst/>
              <a:gdLst/>
              <a:ahLst/>
              <a:cxnLst/>
              <a:rect l="l" t="t" r="r" b="b"/>
              <a:pathLst>
                <a:path w="31750" h="36829">
                  <a:moveTo>
                    <a:pt x="31241" y="3048"/>
                  </a:moveTo>
                  <a:lnTo>
                    <a:pt x="31241" y="1524"/>
                  </a:lnTo>
                  <a:lnTo>
                    <a:pt x="28955" y="0"/>
                  </a:lnTo>
                  <a:lnTo>
                    <a:pt x="25907" y="0"/>
                  </a:lnTo>
                  <a:lnTo>
                    <a:pt x="4571" y="0"/>
                  </a:lnTo>
                  <a:lnTo>
                    <a:pt x="2285" y="0"/>
                  </a:lnTo>
                  <a:lnTo>
                    <a:pt x="0" y="1524"/>
                  </a:lnTo>
                  <a:lnTo>
                    <a:pt x="0" y="3048"/>
                  </a:lnTo>
                  <a:lnTo>
                    <a:pt x="0" y="32766"/>
                  </a:lnTo>
                  <a:lnTo>
                    <a:pt x="0" y="35052"/>
                  </a:lnTo>
                  <a:lnTo>
                    <a:pt x="2285" y="36576"/>
                  </a:lnTo>
                  <a:lnTo>
                    <a:pt x="4571" y="36576"/>
                  </a:lnTo>
                  <a:lnTo>
                    <a:pt x="25907" y="36576"/>
                  </a:lnTo>
                  <a:lnTo>
                    <a:pt x="28955" y="36576"/>
                  </a:lnTo>
                  <a:lnTo>
                    <a:pt x="31241" y="35052"/>
                  </a:lnTo>
                  <a:lnTo>
                    <a:pt x="31241" y="32766"/>
                  </a:lnTo>
                  <a:lnTo>
                    <a:pt x="31241" y="3048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92" name="object 23592"/>
            <p:cNvSpPr/>
            <p:nvPr/>
          </p:nvSpPr>
          <p:spPr>
            <a:xfrm>
              <a:off x="4162399" y="5244845"/>
              <a:ext cx="29209" cy="32384"/>
            </a:xfrm>
            <a:custGeom>
              <a:avLst/>
              <a:gdLst/>
              <a:ahLst/>
              <a:cxnLst/>
              <a:rect l="l" t="t" r="r" b="b"/>
              <a:pathLst>
                <a:path w="29210" h="32385">
                  <a:moveTo>
                    <a:pt x="28955" y="30480"/>
                  </a:moveTo>
                  <a:lnTo>
                    <a:pt x="28955" y="3048"/>
                  </a:lnTo>
                  <a:lnTo>
                    <a:pt x="28955" y="1524"/>
                  </a:lnTo>
                  <a:lnTo>
                    <a:pt x="26669" y="0"/>
                  </a:lnTo>
                  <a:lnTo>
                    <a:pt x="2285" y="0"/>
                  </a:lnTo>
                  <a:lnTo>
                    <a:pt x="0" y="1524"/>
                  </a:lnTo>
                  <a:lnTo>
                    <a:pt x="0" y="30480"/>
                  </a:lnTo>
                  <a:lnTo>
                    <a:pt x="2285" y="32004"/>
                  </a:lnTo>
                  <a:lnTo>
                    <a:pt x="26669" y="32004"/>
                  </a:lnTo>
                  <a:lnTo>
                    <a:pt x="28955" y="30480"/>
                  </a:lnTo>
                  <a:close/>
                </a:path>
              </a:pathLst>
            </a:custGeom>
            <a:solidFill>
              <a:srgbClr val="EEEE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93" name="object 23593"/>
            <p:cNvSpPr/>
            <p:nvPr/>
          </p:nvSpPr>
          <p:spPr>
            <a:xfrm>
              <a:off x="4163161" y="5245607"/>
              <a:ext cx="28575" cy="31750"/>
            </a:xfrm>
            <a:custGeom>
              <a:avLst/>
              <a:gdLst/>
              <a:ahLst/>
              <a:cxnLst/>
              <a:rect l="l" t="t" r="r" b="b"/>
              <a:pathLst>
                <a:path w="28575" h="31750">
                  <a:moveTo>
                    <a:pt x="28194" y="2286"/>
                  </a:moveTo>
                  <a:lnTo>
                    <a:pt x="28194" y="762"/>
                  </a:lnTo>
                  <a:lnTo>
                    <a:pt x="25908" y="0"/>
                  </a:lnTo>
                  <a:lnTo>
                    <a:pt x="23622" y="0"/>
                  </a:lnTo>
                  <a:lnTo>
                    <a:pt x="3810" y="0"/>
                  </a:lnTo>
                  <a:lnTo>
                    <a:pt x="1524" y="0"/>
                  </a:lnTo>
                  <a:lnTo>
                    <a:pt x="0" y="762"/>
                  </a:lnTo>
                  <a:lnTo>
                    <a:pt x="0" y="2286"/>
                  </a:lnTo>
                  <a:lnTo>
                    <a:pt x="0" y="28194"/>
                  </a:lnTo>
                  <a:lnTo>
                    <a:pt x="0" y="29718"/>
                  </a:lnTo>
                  <a:lnTo>
                    <a:pt x="1524" y="31242"/>
                  </a:lnTo>
                  <a:lnTo>
                    <a:pt x="3810" y="31242"/>
                  </a:lnTo>
                  <a:lnTo>
                    <a:pt x="23622" y="31242"/>
                  </a:lnTo>
                  <a:lnTo>
                    <a:pt x="25908" y="31242"/>
                  </a:lnTo>
                  <a:lnTo>
                    <a:pt x="28194" y="29718"/>
                  </a:lnTo>
                  <a:lnTo>
                    <a:pt x="28194" y="28194"/>
                  </a:lnTo>
                  <a:lnTo>
                    <a:pt x="28194" y="2286"/>
                  </a:lnTo>
                  <a:close/>
                </a:path>
              </a:pathLst>
            </a:custGeom>
            <a:ln w="6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94" name="object 23594"/>
            <p:cNvSpPr/>
            <p:nvPr/>
          </p:nvSpPr>
          <p:spPr>
            <a:xfrm>
              <a:off x="4162399" y="5245607"/>
              <a:ext cx="29209" cy="31750"/>
            </a:xfrm>
            <a:custGeom>
              <a:avLst/>
              <a:gdLst/>
              <a:ahLst/>
              <a:cxnLst/>
              <a:rect l="l" t="t" r="r" b="b"/>
              <a:pathLst>
                <a:path w="29210" h="31750">
                  <a:moveTo>
                    <a:pt x="28955" y="29718"/>
                  </a:moveTo>
                  <a:lnTo>
                    <a:pt x="28955" y="3048"/>
                  </a:lnTo>
                  <a:lnTo>
                    <a:pt x="28955" y="1524"/>
                  </a:lnTo>
                  <a:lnTo>
                    <a:pt x="26669" y="0"/>
                  </a:lnTo>
                  <a:lnTo>
                    <a:pt x="2285" y="0"/>
                  </a:lnTo>
                  <a:lnTo>
                    <a:pt x="0" y="1524"/>
                  </a:lnTo>
                  <a:lnTo>
                    <a:pt x="0" y="29718"/>
                  </a:lnTo>
                  <a:lnTo>
                    <a:pt x="2285" y="31242"/>
                  </a:lnTo>
                  <a:lnTo>
                    <a:pt x="26669" y="31242"/>
                  </a:lnTo>
                  <a:lnTo>
                    <a:pt x="28955" y="29718"/>
                  </a:lnTo>
                  <a:close/>
                </a:path>
              </a:pathLst>
            </a:custGeom>
            <a:solidFill>
              <a:srgbClr val="8C8C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95" name="object 23595"/>
            <p:cNvSpPr/>
            <p:nvPr/>
          </p:nvSpPr>
          <p:spPr>
            <a:xfrm>
              <a:off x="4163161" y="5246369"/>
              <a:ext cx="28575" cy="30480"/>
            </a:xfrm>
            <a:custGeom>
              <a:avLst/>
              <a:gdLst/>
              <a:ahLst/>
              <a:cxnLst/>
              <a:rect l="l" t="t" r="r" b="b"/>
              <a:pathLst>
                <a:path w="28575" h="30479">
                  <a:moveTo>
                    <a:pt x="28194" y="2286"/>
                  </a:moveTo>
                  <a:lnTo>
                    <a:pt x="28194" y="762"/>
                  </a:lnTo>
                  <a:lnTo>
                    <a:pt x="25908" y="0"/>
                  </a:lnTo>
                  <a:lnTo>
                    <a:pt x="23622" y="0"/>
                  </a:lnTo>
                  <a:lnTo>
                    <a:pt x="3810" y="0"/>
                  </a:lnTo>
                  <a:lnTo>
                    <a:pt x="1524" y="0"/>
                  </a:lnTo>
                  <a:lnTo>
                    <a:pt x="0" y="762"/>
                  </a:lnTo>
                  <a:lnTo>
                    <a:pt x="0" y="2286"/>
                  </a:lnTo>
                  <a:lnTo>
                    <a:pt x="0" y="27432"/>
                  </a:lnTo>
                  <a:lnTo>
                    <a:pt x="0" y="28956"/>
                  </a:lnTo>
                  <a:lnTo>
                    <a:pt x="1524" y="30480"/>
                  </a:lnTo>
                  <a:lnTo>
                    <a:pt x="3810" y="30480"/>
                  </a:lnTo>
                  <a:lnTo>
                    <a:pt x="23622" y="30480"/>
                  </a:lnTo>
                  <a:lnTo>
                    <a:pt x="25908" y="30480"/>
                  </a:lnTo>
                  <a:lnTo>
                    <a:pt x="28194" y="28956"/>
                  </a:lnTo>
                  <a:lnTo>
                    <a:pt x="28194" y="27432"/>
                  </a:lnTo>
                  <a:lnTo>
                    <a:pt x="28194" y="2286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96" name="object 23596"/>
            <p:cNvSpPr/>
            <p:nvPr/>
          </p:nvSpPr>
          <p:spPr>
            <a:xfrm>
              <a:off x="4163161" y="5269991"/>
              <a:ext cx="28575" cy="0"/>
            </a:xfrm>
            <a:custGeom>
              <a:avLst/>
              <a:gdLst/>
              <a:ahLst/>
              <a:cxnLst/>
              <a:rect l="l" t="t" r="r" b="b"/>
              <a:pathLst>
                <a:path w="28575">
                  <a:moveTo>
                    <a:pt x="0" y="0"/>
                  </a:moveTo>
                  <a:lnTo>
                    <a:pt x="28194" y="0"/>
                  </a:lnTo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97" name="object 23597"/>
            <p:cNvSpPr/>
            <p:nvPr/>
          </p:nvSpPr>
          <p:spPr>
            <a:xfrm>
              <a:off x="4163161" y="5244083"/>
              <a:ext cx="28575" cy="32384"/>
            </a:xfrm>
            <a:custGeom>
              <a:avLst/>
              <a:gdLst/>
              <a:ahLst/>
              <a:cxnLst/>
              <a:rect l="l" t="t" r="r" b="b"/>
              <a:pathLst>
                <a:path w="28575" h="32385">
                  <a:moveTo>
                    <a:pt x="28194" y="2286"/>
                  </a:moveTo>
                  <a:lnTo>
                    <a:pt x="28194" y="762"/>
                  </a:lnTo>
                  <a:lnTo>
                    <a:pt x="25908" y="0"/>
                  </a:lnTo>
                  <a:lnTo>
                    <a:pt x="23622" y="0"/>
                  </a:lnTo>
                  <a:lnTo>
                    <a:pt x="3810" y="0"/>
                  </a:lnTo>
                  <a:lnTo>
                    <a:pt x="1524" y="0"/>
                  </a:lnTo>
                  <a:lnTo>
                    <a:pt x="0" y="762"/>
                  </a:lnTo>
                  <a:lnTo>
                    <a:pt x="0" y="2286"/>
                  </a:lnTo>
                  <a:lnTo>
                    <a:pt x="0" y="28956"/>
                  </a:lnTo>
                  <a:lnTo>
                    <a:pt x="0" y="30480"/>
                  </a:lnTo>
                  <a:lnTo>
                    <a:pt x="1524" y="32004"/>
                  </a:lnTo>
                  <a:lnTo>
                    <a:pt x="3810" y="32004"/>
                  </a:lnTo>
                  <a:lnTo>
                    <a:pt x="23622" y="32004"/>
                  </a:lnTo>
                  <a:lnTo>
                    <a:pt x="25908" y="32004"/>
                  </a:lnTo>
                  <a:lnTo>
                    <a:pt x="28194" y="30480"/>
                  </a:lnTo>
                  <a:lnTo>
                    <a:pt x="28194" y="28956"/>
                  </a:lnTo>
                  <a:lnTo>
                    <a:pt x="28194" y="2286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98" name="object 23598"/>
            <p:cNvSpPr/>
            <p:nvPr/>
          </p:nvSpPr>
          <p:spPr>
            <a:xfrm>
              <a:off x="3936847" y="5241797"/>
              <a:ext cx="33020" cy="36830"/>
            </a:xfrm>
            <a:custGeom>
              <a:avLst/>
              <a:gdLst/>
              <a:ahLst/>
              <a:cxnLst/>
              <a:rect l="l" t="t" r="r" b="b"/>
              <a:pathLst>
                <a:path w="33020" h="36829">
                  <a:moveTo>
                    <a:pt x="32765" y="35052"/>
                  </a:moveTo>
                  <a:lnTo>
                    <a:pt x="32765" y="3810"/>
                  </a:lnTo>
                  <a:lnTo>
                    <a:pt x="32765" y="1524"/>
                  </a:lnTo>
                  <a:lnTo>
                    <a:pt x="30479" y="0"/>
                  </a:lnTo>
                  <a:lnTo>
                    <a:pt x="2285" y="0"/>
                  </a:lnTo>
                  <a:lnTo>
                    <a:pt x="0" y="1524"/>
                  </a:lnTo>
                  <a:lnTo>
                    <a:pt x="0" y="35052"/>
                  </a:lnTo>
                  <a:lnTo>
                    <a:pt x="2285" y="36576"/>
                  </a:lnTo>
                  <a:lnTo>
                    <a:pt x="30479" y="36576"/>
                  </a:lnTo>
                  <a:lnTo>
                    <a:pt x="32765" y="35052"/>
                  </a:lnTo>
                  <a:close/>
                </a:path>
              </a:pathLst>
            </a:custGeom>
            <a:solidFill>
              <a:srgbClr val="EEEE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99" name="object 23599"/>
            <p:cNvSpPr/>
            <p:nvPr/>
          </p:nvSpPr>
          <p:spPr>
            <a:xfrm>
              <a:off x="3937609" y="5242559"/>
              <a:ext cx="32384" cy="36195"/>
            </a:xfrm>
            <a:custGeom>
              <a:avLst/>
              <a:gdLst/>
              <a:ahLst/>
              <a:cxnLst/>
              <a:rect l="l" t="t" r="r" b="b"/>
              <a:pathLst>
                <a:path w="32385" h="36195">
                  <a:moveTo>
                    <a:pt x="32003" y="3048"/>
                  </a:moveTo>
                  <a:lnTo>
                    <a:pt x="32003" y="1524"/>
                  </a:lnTo>
                  <a:lnTo>
                    <a:pt x="29717" y="0"/>
                  </a:lnTo>
                  <a:lnTo>
                    <a:pt x="26669" y="0"/>
                  </a:lnTo>
                  <a:lnTo>
                    <a:pt x="4571" y="0"/>
                  </a:lnTo>
                  <a:lnTo>
                    <a:pt x="2285" y="0"/>
                  </a:lnTo>
                  <a:lnTo>
                    <a:pt x="0" y="1524"/>
                  </a:lnTo>
                  <a:lnTo>
                    <a:pt x="0" y="3048"/>
                  </a:lnTo>
                  <a:lnTo>
                    <a:pt x="0" y="32004"/>
                  </a:lnTo>
                  <a:lnTo>
                    <a:pt x="0" y="34290"/>
                  </a:lnTo>
                  <a:lnTo>
                    <a:pt x="2285" y="35814"/>
                  </a:lnTo>
                  <a:lnTo>
                    <a:pt x="4571" y="35814"/>
                  </a:lnTo>
                  <a:lnTo>
                    <a:pt x="26669" y="35814"/>
                  </a:lnTo>
                  <a:lnTo>
                    <a:pt x="29717" y="35814"/>
                  </a:lnTo>
                  <a:lnTo>
                    <a:pt x="32003" y="34290"/>
                  </a:lnTo>
                  <a:lnTo>
                    <a:pt x="32003" y="32004"/>
                  </a:lnTo>
                  <a:lnTo>
                    <a:pt x="32003" y="3048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00" name="object 23600"/>
            <p:cNvSpPr/>
            <p:nvPr/>
          </p:nvSpPr>
          <p:spPr>
            <a:xfrm>
              <a:off x="3939133" y="5244083"/>
              <a:ext cx="29209" cy="33020"/>
            </a:xfrm>
            <a:custGeom>
              <a:avLst/>
              <a:gdLst/>
              <a:ahLst/>
              <a:cxnLst/>
              <a:rect l="l" t="t" r="r" b="b"/>
              <a:pathLst>
                <a:path w="29210" h="33020">
                  <a:moveTo>
                    <a:pt x="28955" y="31242"/>
                  </a:moveTo>
                  <a:lnTo>
                    <a:pt x="28955" y="3048"/>
                  </a:lnTo>
                  <a:lnTo>
                    <a:pt x="28955" y="1524"/>
                  </a:lnTo>
                  <a:lnTo>
                    <a:pt x="26669" y="0"/>
                  </a:lnTo>
                  <a:lnTo>
                    <a:pt x="2285" y="0"/>
                  </a:lnTo>
                  <a:lnTo>
                    <a:pt x="0" y="1524"/>
                  </a:lnTo>
                  <a:lnTo>
                    <a:pt x="0" y="31242"/>
                  </a:lnTo>
                  <a:lnTo>
                    <a:pt x="2285" y="32766"/>
                  </a:lnTo>
                  <a:lnTo>
                    <a:pt x="26669" y="32766"/>
                  </a:lnTo>
                  <a:lnTo>
                    <a:pt x="28955" y="31242"/>
                  </a:lnTo>
                  <a:close/>
                </a:path>
              </a:pathLst>
            </a:custGeom>
            <a:solidFill>
              <a:srgbClr val="EEEE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01" name="object 23601"/>
            <p:cNvSpPr/>
            <p:nvPr/>
          </p:nvSpPr>
          <p:spPr>
            <a:xfrm>
              <a:off x="3939895" y="5244845"/>
              <a:ext cx="28575" cy="32384"/>
            </a:xfrm>
            <a:custGeom>
              <a:avLst/>
              <a:gdLst/>
              <a:ahLst/>
              <a:cxnLst/>
              <a:rect l="l" t="t" r="r" b="b"/>
              <a:pathLst>
                <a:path w="28575" h="32385">
                  <a:moveTo>
                    <a:pt x="28194" y="2286"/>
                  </a:moveTo>
                  <a:lnTo>
                    <a:pt x="28194" y="762"/>
                  </a:lnTo>
                  <a:lnTo>
                    <a:pt x="25908" y="0"/>
                  </a:lnTo>
                  <a:lnTo>
                    <a:pt x="23622" y="0"/>
                  </a:lnTo>
                  <a:lnTo>
                    <a:pt x="3810" y="0"/>
                  </a:lnTo>
                  <a:lnTo>
                    <a:pt x="1524" y="0"/>
                  </a:lnTo>
                  <a:lnTo>
                    <a:pt x="0" y="762"/>
                  </a:lnTo>
                  <a:lnTo>
                    <a:pt x="0" y="2286"/>
                  </a:lnTo>
                  <a:lnTo>
                    <a:pt x="0" y="28956"/>
                  </a:lnTo>
                  <a:lnTo>
                    <a:pt x="0" y="30480"/>
                  </a:lnTo>
                  <a:lnTo>
                    <a:pt x="1524" y="32004"/>
                  </a:lnTo>
                  <a:lnTo>
                    <a:pt x="3810" y="32004"/>
                  </a:lnTo>
                  <a:lnTo>
                    <a:pt x="23622" y="32004"/>
                  </a:lnTo>
                  <a:lnTo>
                    <a:pt x="25908" y="32004"/>
                  </a:lnTo>
                  <a:lnTo>
                    <a:pt x="28194" y="30480"/>
                  </a:lnTo>
                  <a:lnTo>
                    <a:pt x="28194" y="28956"/>
                  </a:lnTo>
                  <a:lnTo>
                    <a:pt x="28194" y="2286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02" name="object 23602"/>
            <p:cNvSpPr/>
            <p:nvPr/>
          </p:nvSpPr>
          <p:spPr>
            <a:xfrm>
              <a:off x="3939133" y="5245607"/>
              <a:ext cx="29209" cy="31750"/>
            </a:xfrm>
            <a:custGeom>
              <a:avLst/>
              <a:gdLst/>
              <a:ahLst/>
              <a:cxnLst/>
              <a:rect l="l" t="t" r="r" b="b"/>
              <a:pathLst>
                <a:path w="29210" h="31750">
                  <a:moveTo>
                    <a:pt x="28955" y="29718"/>
                  </a:moveTo>
                  <a:lnTo>
                    <a:pt x="28955" y="3048"/>
                  </a:lnTo>
                  <a:lnTo>
                    <a:pt x="28955" y="1524"/>
                  </a:lnTo>
                  <a:lnTo>
                    <a:pt x="26669" y="0"/>
                  </a:lnTo>
                  <a:lnTo>
                    <a:pt x="2285" y="0"/>
                  </a:lnTo>
                  <a:lnTo>
                    <a:pt x="0" y="1524"/>
                  </a:lnTo>
                  <a:lnTo>
                    <a:pt x="0" y="29718"/>
                  </a:lnTo>
                  <a:lnTo>
                    <a:pt x="2285" y="31242"/>
                  </a:lnTo>
                  <a:lnTo>
                    <a:pt x="26669" y="31242"/>
                  </a:lnTo>
                  <a:lnTo>
                    <a:pt x="28955" y="29718"/>
                  </a:lnTo>
                  <a:close/>
                </a:path>
              </a:pathLst>
            </a:custGeom>
            <a:solidFill>
              <a:srgbClr val="8C8C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03" name="object 23603"/>
            <p:cNvSpPr/>
            <p:nvPr/>
          </p:nvSpPr>
          <p:spPr>
            <a:xfrm>
              <a:off x="3939895" y="5246369"/>
              <a:ext cx="28575" cy="30480"/>
            </a:xfrm>
            <a:custGeom>
              <a:avLst/>
              <a:gdLst/>
              <a:ahLst/>
              <a:cxnLst/>
              <a:rect l="l" t="t" r="r" b="b"/>
              <a:pathLst>
                <a:path w="28575" h="30479">
                  <a:moveTo>
                    <a:pt x="28194" y="2286"/>
                  </a:moveTo>
                  <a:lnTo>
                    <a:pt x="28194" y="762"/>
                  </a:lnTo>
                  <a:lnTo>
                    <a:pt x="25908" y="0"/>
                  </a:lnTo>
                  <a:lnTo>
                    <a:pt x="23622" y="0"/>
                  </a:lnTo>
                  <a:lnTo>
                    <a:pt x="3810" y="0"/>
                  </a:lnTo>
                  <a:lnTo>
                    <a:pt x="1524" y="0"/>
                  </a:lnTo>
                  <a:lnTo>
                    <a:pt x="0" y="762"/>
                  </a:lnTo>
                  <a:lnTo>
                    <a:pt x="0" y="2286"/>
                  </a:lnTo>
                  <a:lnTo>
                    <a:pt x="0" y="27432"/>
                  </a:lnTo>
                  <a:lnTo>
                    <a:pt x="0" y="28956"/>
                  </a:lnTo>
                  <a:lnTo>
                    <a:pt x="1524" y="30480"/>
                  </a:lnTo>
                  <a:lnTo>
                    <a:pt x="3810" y="30480"/>
                  </a:lnTo>
                  <a:lnTo>
                    <a:pt x="23622" y="30480"/>
                  </a:lnTo>
                  <a:lnTo>
                    <a:pt x="25908" y="30480"/>
                  </a:lnTo>
                  <a:lnTo>
                    <a:pt x="28194" y="28956"/>
                  </a:lnTo>
                  <a:lnTo>
                    <a:pt x="28194" y="27432"/>
                  </a:lnTo>
                  <a:lnTo>
                    <a:pt x="28194" y="2286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04" name="object 23604"/>
            <p:cNvSpPr/>
            <p:nvPr/>
          </p:nvSpPr>
          <p:spPr>
            <a:xfrm>
              <a:off x="3939895" y="5269991"/>
              <a:ext cx="28575" cy="0"/>
            </a:xfrm>
            <a:custGeom>
              <a:avLst/>
              <a:gdLst/>
              <a:ahLst/>
              <a:cxnLst/>
              <a:rect l="l" t="t" r="r" b="b"/>
              <a:pathLst>
                <a:path w="28575">
                  <a:moveTo>
                    <a:pt x="0" y="0"/>
                  </a:moveTo>
                  <a:lnTo>
                    <a:pt x="28194" y="0"/>
                  </a:lnTo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05" name="object 23605"/>
            <p:cNvSpPr/>
            <p:nvPr/>
          </p:nvSpPr>
          <p:spPr>
            <a:xfrm>
              <a:off x="3939895" y="5243321"/>
              <a:ext cx="28575" cy="32384"/>
            </a:xfrm>
            <a:custGeom>
              <a:avLst/>
              <a:gdLst/>
              <a:ahLst/>
              <a:cxnLst/>
              <a:rect l="l" t="t" r="r" b="b"/>
              <a:pathLst>
                <a:path w="28575" h="32385">
                  <a:moveTo>
                    <a:pt x="28194" y="2286"/>
                  </a:moveTo>
                  <a:lnTo>
                    <a:pt x="28194" y="762"/>
                  </a:lnTo>
                  <a:lnTo>
                    <a:pt x="25908" y="0"/>
                  </a:lnTo>
                  <a:lnTo>
                    <a:pt x="23622" y="0"/>
                  </a:lnTo>
                  <a:lnTo>
                    <a:pt x="3810" y="0"/>
                  </a:lnTo>
                  <a:lnTo>
                    <a:pt x="1524" y="0"/>
                  </a:lnTo>
                  <a:lnTo>
                    <a:pt x="0" y="762"/>
                  </a:lnTo>
                  <a:lnTo>
                    <a:pt x="0" y="2286"/>
                  </a:lnTo>
                  <a:lnTo>
                    <a:pt x="0" y="28956"/>
                  </a:lnTo>
                  <a:lnTo>
                    <a:pt x="0" y="30480"/>
                  </a:lnTo>
                  <a:lnTo>
                    <a:pt x="1524" y="32004"/>
                  </a:lnTo>
                  <a:lnTo>
                    <a:pt x="3810" y="32004"/>
                  </a:lnTo>
                  <a:lnTo>
                    <a:pt x="23622" y="32004"/>
                  </a:lnTo>
                  <a:lnTo>
                    <a:pt x="25908" y="32004"/>
                  </a:lnTo>
                  <a:lnTo>
                    <a:pt x="28194" y="30480"/>
                  </a:lnTo>
                  <a:lnTo>
                    <a:pt x="28194" y="28956"/>
                  </a:lnTo>
                  <a:lnTo>
                    <a:pt x="28194" y="2286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06" name="object 23606"/>
            <p:cNvSpPr/>
            <p:nvPr/>
          </p:nvSpPr>
          <p:spPr>
            <a:xfrm>
              <a:off x="3968851" y="5329427"/>
              <a:ext cx="33020" cy="37465"/>
            </a:xfrm>
            <a:custGeom>
              <a:avLst/>
              <a:gdLst/>
              <a:ahLst/>
              <a:cxnLst/>
              <a:rect l="l" t="t" r="r" b="b"/>
              <a:pathLst>
                <a:path w="33020" h="37464">
                  <a:moveTo>
                    <a:pt x="32765" y="35814"/>
                  </a:moveTo>
                  <a:lnTo>
                    <a:pt x="32765" y="3810"/>
                  </a:lnTo>
                  <a:lnTo>
                    <a:pt x="32765" y="1524"/>
                  </a:lnTo>
                  <a:lnTo>
                    <a:pt x="30479" y="0"/>
                  </a:lnTo>
                  <a:lnTo>
                    <a:pt x="2285" y="0"/>
                  </a:lnTo>
                  <a:lnTo>
                    <a:pt x="0" y="1524"/>
                  </a:lnTo>
                  <a:lnTo>
                    <a:pt x="0" y="35814"/>
                  </a:lnTo>
                  <a:lnTo>
                    <a:pt x="2285" y="37338"/>
                  </a:lnTo>
                  <a:lnTo>
                    <a:pt x="30479" y="37338"/>
                  </a:lnTo>
                  <a:lnTo>
                    <a:pt x="32765" y="35814"/>
                  </a:lnTo>
                  <a:close/>
                </a:path>
              </a:pathLst>
            </a:custGeom>
            <a:solidFill>
              <a:srgbClr val="EEEE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07" name="object 23607"/>
            <p:cNvSpPr/>
            <p:nvPr/>
          </p:nvSpPr>
          <p:spPr>
            <a:xfrm>
              <a:off x="3969613" y="5330189"/>
              <a:ext cx="32384" cy="36830"/>
            </a:xfrm>
            <a:custGeom>
              <a:avLst/>
              <a:gdLst/>
              <a:ahLst/>
              <a:cxnLst/>
              <a:rect l="l" t="t" r="r" b="b"/>
              <a:pathLst>
                <a:path w="32385" h="36829">
                  <a:moveTo>
                    <a:pt x="32003" y="3048"/>
                  </a:moveTo>
                  <a:lnTo>
                    <a:pt x="32003" y="1524"/>
                  </a:lnTo>
                  <a:lnTo>
                    <a:pt x="29717" y="0"/>
                  </a:lnTo>
                  <a:lnTo>
                    <a:pt x="26669" y="0"/>
                  </a:lnTo>
                  <a:lnTo>
                    <a:pt x="4571" y="0"/>
                  </a:lnTo>
                  <a:lnTo>
                    <a:pt x="2285" y="0"/>
                  </a:lnTo>
                  <a:lnTo>
                    <a:pt x="0" y="1524"/>
                  </a:lnTo>
                  <a:lnTo>
                    <a:pt x="0" y="3048"/>
                  </a:lnTo>
                  <a:lnTo>
                    <a:pt x="0" y="32766"/>
                  </a:lnTo>
                  <a:lnTo>
                    <a:pt x="0" y="35052"/>
                  </a:lnTo>
                  <a:lnTo>
                    <a:pt x="2285" y="36576"/>
                  </a:lnTo>
                  <a:lnTo>
                    <a:pt x="4571" y="36576"/>
                  </a:lnTo>
                  <a:lnTo>
                    <a:pt x="26669" y="36576"/>
                  </a:lnTo>
                  <a:lnTo>
                    <a:pt x="29717" y="36576"/>
                  </a:lnTo>
                  <a:lnTo>
                    <a:pt x="32003" y="35052"/>
                  </a:lnTo>
                  <a:lnTo>
                    <a:pt x="32003" y="32766"/>
                  </a:lnTo>
                  <a:lnTo>
                    <a:pt x="32003" y="3048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08" name="object 23608"/>
            <p:cNvSpPr/>
            <p:nvPr/>
          </p:nvSpPr>
          <p:spPr>
            <a:xfrm>
              <a:off x="3971137" y="5332475"/>
              <a:ext cx="29209" cy="32384"/>
            </a:xfrm>
            <a:custGeom>
              <a:avLst/>
              <a:gdLst/>
              <a:ahLst/>
              <a:cxnLst/>
              <a:rect l="l" t="t" r="r" b="b"/>
              <a:pathLst>
                <a:path w="29210" h="32385">
                  <a:moveTo>
                    <a:pt x="28955" y="30480"/>
                  </a:moveTo>
                  <a:lnTo>
                    <a:pt x="28955" y="3048"/>
                  </a:lnTo>
                  <a:lnTo>
                    <a:pt x="28955" y="1524"/>
                  </a:lnTo>
                  <a:lnTo>
                    <a:pt x="26669" y="0"/>
                  </a:lnTo>
                  <a:lnTo>
                    <a:pt x="2285" y="0"/>
                  </a:lnTo>
                  <a:lnTo>
                    <a:pt x="0" y="1524"/>
                  </a:lnTo>
                  <a:lnTo>
                    <a:pt x="0" y="30480"/>
                  </a:lnTo>
                  <a:lnTo>
                    <a:pt x="2285" y="32004"/>
                  </a:lnTo>
                  <a:lnTo>
                    <a:pt x="26669" y="32004"/>
                  </a:lnTo>
                  <a:lnTo>
                    <a:pt x="28955" y="30480"/>
                  </a:lnTo>
                  <a:close/>
                </a:path>
              </a:pathLst>
            </a:custGeom>
            <a:solidFill>
              <a:srgbClr val="EEEE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09" name="object 23609"/>
            <p:cNvSpPr/>
            <p:nvPr/>
          </p:nvSpPr>
          <p:spPr>
            <a:xfrm>
              <a:off x="3971899" y="5333237"/>
              <a:ext cx="28575" cy="31750"/>
            </a:xfrm>
            <a:custGeom>
              <a:avLst/>
              <a:gdLst/>
              <a:ahLst/>
              <a:cxnLst/>
              <a:rect l="l" t="t" r="r" b="b"/>
              <a:pathLst>
                <a:path w="28575" h="31750">
                  <a:moveTo>
                    <a:pt x="28194" y="2286"/>
                  </a:moveTo>
                  <a:lnTo>
                    <a:pt x="28194" y="762"/>
                  </a:lnTo>
                  <a:lnTo>
                    <a:pt x="25908" y="0"/>
                  </a:lnTo>
                  <a:lnTo>
                    <a:pt x="23622" y="0"/>
                  </a:lnTo>
                  <a:lnTo>
                    <a:pt x="3810" y="0"/>
                  </a:lnTo>
                  <a:lnTo>
                    <a:pt x="1524" y="0"/>
                  </a:lnTo>
                  <a:lnTo>
                    <a:pt x="0" y="762"/>
                  </a:lnTo>
                  <a:lnTo>
                    <a:pt x="0" y="2286"/>
                  </a:lnTo>
                  <a:lnTo>
                    <a:pt x="0" y="28194"/>
                  </a:lnTo>
                  <a:lnTo>
                    <a:pt x="0" y="29718"/>
                  </a:lnTo>
                  <a:lnTo>
                    <a:pt x="1524" y="31242"/>
                  </a:lnTo>
                  <a:lnTo>
                    <a:pt x="3810" y="31242"/>
                  </a:lnTo>
                  <a:lnTo>
                    <a:pt x="23622" y="31242"/>
                  </a:lnTo>
                  <a:lnTo>
                    <a:pt x="25908" y="31242"/>
                  </a:lnTo>
                  <a:lnTo>
                    <a:pt x="28194" y="29718"/>
                  </a:lnTo>
                  <a:lnTo>
                    <a:pt x="28194" y="28194"/>
                  </a:lnTo>
                  <a:lnTo>
                    <a:pt x="28194" y="2286"/>
                  </a:lnTo>
                  <a:close/>
                </a:path>
              </a:pathLst>
            </a:custGeom>
            <a:ln w="6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10" name="object 23610"/>
            <p:cNvSpPr/>
            <p:nvPr/>
          </p:nvSpPr>
          <p:spPr>
            <a:xfrm>
              <a:off x="3971137" y="5333237"/>
              <a:ext cx="29209" cy="31750"/>
            </a:xfrm>
            <a:custGeom>
              <a:avLst/>
              <a:gdLst/>
              <a:ahLst/>
              <a:cxnLst/>
              <a:rect l="l" t="t" r="r" b="b"/>
              <a:pathLst>
                <a:path w="29210" h="31750">
                  <a:moveTo>
                    <a:pt x="28955" y="29718"/>
                  </a:moveTo>
                  <a:lnTo>
                    <a:pt x="28955" y="3048"/>
                  </a:lnTo>
                  <a:lnTo>
                    <a:pt x="28955" y="1524"/>
                  </a:lnTo>
                  <a:lnTo>
                    <a:pt x="26669" y="0"/>
                  </a:lnTo>
                  <a:lnTo>
                    <a:pt x="2285" y="0"/>
                  </a:lnTo>
                  <a:lnTo>
                    <a:pt x="0" y="1524"/>
                  </a:lnTo>
                  <a:lnTo>
                    <a:pt x="0" y="29718"/>
                  </a:lnTo>
                  <a:lnTo>
                    <a:pt x="2285" y="31242"/>
                  </a:lnTo>
                  <a:lnTo>
                    <a:pt x="26669" y="31242"/>
                  </a:lnTo>
                  <a:lnTo>
                    <a:pt x="28955" y="29718"/>
                  </a:lnTo>
                  <a:close/>
                </a:path>
              </a:pathLst>
            </a:custGeom>
            <a:solidFill>
              <a:srgbClr val="8C8C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11" name="object 23611"/>
            <p:cNvSpPr/>
            <p:nvPr/>
          </p:nvSpPr>
          <p:spPr>
            <a:xfrm>
              <a:off x="3971899" y="5333999"/>
              <a:ext cx="28575" cy="30480"/>
            </a:xfrm>
            <a:custGeom>
              <a:avLst/>
              <a:gdLst/>
              <a:ahLst/>
              <a:cxnLst/>
              <a:rect l="l" t="t" r="r" b="b"/>
              <a:pathLst>
                <a:path w="28575" h="30479">
                  <a:moveTo>
                    <a:pt x="28194" y="2286"/>
                  </a:moveTo>
                  <a:lnTo>
                    <a:pt x="28194" y="762"/>
                  </a:lnTo>
                  <a:lnTo>
                    <a:pt x="25908" y="0"/>
                  </a:lnTo>
                  <a:lnTo>
                    <a:pt x="23622" y="0"/>
                  </a:lnTo>
                  <a:lnTo>
                    <a:pt x="3810" y="0"/>
                  </a:lnTo>
                  <a:lnTo>
                    <a:pt x="1524" y="0"/>
                  </a:lnTo>
                  <a:lnTo>
                    <a:pt x="0" y="762"/>
                  </a:lnTo>
                  <a:lnTo>
                    <a:pt x="0" y="2286"/>
                  </a:lnTo>
                  <a:lnTo>
                    <a:pt x="0" y="27432"/>
                  </a:lnTo>
                  <a:lnTo>
                    <a:pt x="0" y="28956"/>
                  </a:lnTo>
                  <a:lnTo>
                    <a:pt x="1524" y="30480"/>
                  </a:lnTo>
                  <a:lnTo>
                    <a:pt x="3810" y="30480"/>
                  </a:lnTo>
                  <a:lnTo>
                    <a:pt x="23622" y="30480"/>
                  </a:lnTo>
                  <a:lnTo>
                    <a:pt x="25908" y="30480"/>
                  </a:lnTo>
                  <a:lnTo>
                    <a:pt x="28194" y="28956"/>
                  </a:lnTo>
                  <a:lnTo>
                    <a:pt x="28194" y="27432"/>
                  </a:lnTo>
                  <a:lnTo>
                    <a:pt x="28194" y="2286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12" name="object 23612"/>
            <p:cNvSpPr/>
            <p:nvPr/>
          </p:nvSpPr>
          <p:spPr>
            <a:xfrm>
              <a:off x="3971899" y="5357621"/>
              <a:ext cx="28575" cy="0"/>
            </a:xfrm>
            <a:custGeom>
              <a:avLst/>
              <a:gdLst/>
              <a:ahLst/>
              <a:cxnLst/>
              <a:rect l="l" t="t" r="r" b="b"/>
              <a:pathLst>
                <a:path w="28575">
                  <a:moveTo>
                    <a:pt x="0" y="0"/>
                  </a:moveTo>
                  <a:lnTo>
                    <a:pt x="28194" y="0"/>
                  </a:lnTo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13" name="object 23613"/>
            <p:cNvSpPr/>
            <p:nvPr/>
          </p:nvSpPr>
          <p:spPr>
            <a:xfrm>
              <a:off x="3971899" y="5331713"/>
              <a:ext cx="28575" cy="32384"/>
            </a:xfrm>
            <a:custGeom>
              <a:avLst/>
              <a:gdLst/>
              <a:ahLst/>
              <a:cxnLst/>
              <a:rect l="l" t="t" r="r" b="b"/>
              <a:pathLst>
                <a:path w="28575" h="32385">
                  <a:moveTo>
                    <a:pt x="28194" y="2286"/>
                  </a:moveTo>
                  <a:lnTo>
                    <a:pt x="28194" y="762"/>
                  </a:lnTo>
                  <a:lnTo>
                    <a:pt x="25908" y="0"/>
                  </a:lnTo>
                  <a:lnTo>
                    <a:pt x="23622" y="0"/>
                  </a:lnTo>
                  <a:lnTo>
                    <a:pt x="3810" y="0"/>
                  </a:lnTo>
                  <a:lnTo>
                    <a:pt x="1524" y="0"/>
                  </a:lnTo>
                  <a:lnTo>
                    <a:pt x="0" y="762"/>
                  </a:lnTo>
                  <a:lnTo>
                    <a:pt x="0" y="2286"/>
                  </a:lnTo>
                  <a:lnTo>
                    <a:pt x="0" y="28956"/>
                  </a:lnTo>
                  <a:lnTo>
                    <a:pt x="0" y="30480"/>
                  </a:lnTo>
                  <a:lnTo>
                    <a:pt x="1524" y="32004"/>
                  </a:lnTo>
                  <a:lnTo>
                    <a:pt x="3810" y="32004"/>
                  </a:lnTo>
                  <a:lnTo>
                    <a:pt x="23622" y="32004"/>
                  </a:lnTo>
                  <a:lnTo>
                    <a:pt x="25908" y="32004"/>
                  </a:lnTo>
                  <a:lnTo>
                    <a:pt x="28194" y="30480"/>
                  </a:lnTo>
                  <a:lnTo>
                    <a:pt x="28194" y="28956"/>
                  </a:lnTo>
                  <a:lnTo>
                    <a:pt x="28194" y="2286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14" name="object 23614"/>
            <p:cNvSpPr/>
            <p:nvPr/>
          </p:nvSpPr>
          <p:spPr>
            <a:xfrm>
              <a:off x="4032859" y="5329427"/>
              <a:ext cx="33020" cy="37465"/>
            </a:xfrm>
            <a:custGeom>
              <a:avLst/>
              <a:gdLst/>
              <a:ahLst/>
              <a:cxnLst/>
              <a:rect l="l" t="t" r="r" b="b"/>
              <a:pathLst>
                <a:path w="33020" h="37464">
                  <a:moveTo>
                    <a:pt x="32765" y="35814"/>
                  </a:moveTo>
                  <a:lnTo>
                    <a:pt x="32765" y="3810"/>
                  </a:lnTo>
                  <a:lnTo>
                    <a:pt x="32765" y="1524"/>
                  </a:lnTo>
                  <a:lnTo>
                    <a:pt x="30479" y="0"/>
                  </a:lnTo>
                  <a:lnTo>
                    <a:pt x="2285" y="0"/>
                  </a:lnTo>
                  <a:lnTo>
                    <a:pt x="0" y="1524"/>
                  </a:lnTo>
                  <a:lnTo>
                    <a:pt x="0" y="35814"/>
                  </a:lnTo>
                  <a:lnTo>
                    <a:pt x="2285" y="37338"/>
                  </a:lnTo>
                  <a:lnTo>
                    <a:pt x="30479" y="37338"/>
                  </a:lnTo>
                  <a:lnTo>
                    <a:pt x="32765" y="35814"/>
                  </a:lnTo>
                  <a:close/>
                </a:path>
              </a:pathLst>
            </a:custGeom>
            <a:solidFill>
              <a:srgbClr val="EEEE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15" name="object 23615"/>
            <p:cNvSpPr/>
            <p:nvPr/>
          </p:nvSpPr>
          <p:spPr>
            <a:xfrm>
              <a:off x="4033621" y="5330189"/>
              <a:ext cx="32384" cy="36830"/>
            </a:xfrm>
            <a:custGeom>
              <a:avLst/>
              <a:gdLst/>
              <a:ahLst/>
              <a:cxnLst/>
              <a:rect l="l" t="t" r="r" b="b"/>
              <a:pathLst>
                <a:path w="32385" h="36829">
                  <a:moveTo>
                    <a:pt x="32003" y="3048"/>
                  </a:moveTo>
                  <a:lnTo>
                    <a:pt x="32003" y="1524"/>
                  </a:lnTo>
                  <a:lnTo>
                    <a:pt x="29717" y="0"/>
                  </a:lnTo>
                  <a:lnTo>
                    <a:pt x="26669" y="0"/>
                  </a:lnTo>
                  <a:lnTo>
                    <a:pt x="4571" y="0"/>
                  </a:lnTo>
                  <a:lnTo>
                    <a:pt x="2285" y="0"/>
                  </a:lnTo>
                  <a:lnTo>
                    <a:pt x="0" y="1524"/>
                  </a:lnTo>
                  <a:lnTo>
                    <a:pt x="0" y="3048"/>
                  </a:lnTo>
                  <a:lnTo>
                    <a:pt x="0" y="32766"/>
                  </a:lnTo>
                  <a:lnTo>
                    <a:pt x="0" y="35052"/>
                  </a:lnTo>
                  <a:lnTo>
                    <a:pt x="2285" y="36576"/>
                  </a:lnTo>
                  <a:lnTo>
                    <a:pt x="4571" y="36576"/>
                  </a:lnTo>
                  <a:lnTo>
                    <a:pt x="26669" y="36576"/>
                  </a:lnTo>
                  <a:lnTo>
                    <a:pt x="29717" y="36576"/>
                  </a:lnTo>
                  <a:lnTo>
                    <a:pt x="32003" y="35052"/>
                  </a:lnTo>
                  <a:lnTo>
                    <a:pt x="32003" y="32766"/>
                  </a:lnTo>
                  <a:lnTo>
                    <a:pt x="32003" y="3048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16" name="object 23616"/>
            <p:cNvSpPr/>
            <p:nvPr/>
          </p:nvSpPr>
          <p:spPr>
            <a:xfrm>
              <a:off x="4035145" y="5332475"/>
              <a:ext cx="28575" cy="32384"/>
            </a:xfrm>
            <a:custGeom>
              <a:avLst/>
              <a:gdLst/>
              <a:ahLst/>
              <a:cxnLst/>
              <a:rect l="l" t="t" r="r" b="b"/>
              <a:pathLst>
                <a:path w="28575" h="32385">
                  <a:moveTo>
                    <a:pt x="28194" y="30480"/>
                  </a:moveTo>
                  <a:lnTo>
                    <a:pt x="28194" y="3048"/>
                  </a:lnTo>
                  <a:lnTo>
                    <a:pt x="28194" y="1524"/>
                  </a:lnTo>
                  <a:lnTo>
                    <a:pt x="25908" y="0"/>
                  </a:lnTo>
                  <a:lnTo>
                    <a:pt x="2286" y="0"/>
                  </a:lnTo>
                  <a:lnTo>
                    <a:pt x="0" y="1524"/>
                  </a:lnTo>
                  <a:lnTo>
                    <a:pt x="0" y="30480"/>
                  </a:lnTo>
                  <a:lnTo>
                    <a:pt x="2286" y="32004"/>
                  </a:lnTo>
                  <a:lnTo>
                    <a:pt x="25908" y="32004"/>
                  </a:lnTo>
                  <a:lnTo>
                    <a:pt x="28194" y="30480"/>
                  </a:lnTo>
                  <a:close/>
                </a:path>
              </a:pathLst>
            </a:custGeom>
            <a:solidFill>
              <a:srgbClr val="EEEE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17" name="object 23617"/>
            <p:cNvSpPr/>
            <p:nvPr/>
          </p:nvSpPr>
          <p:spPr>
            <a:xfrm>
              <a:off x="4035907" y="5333237"/>
              <a:ext cx="27940" cy="31750"/>
            </a:xfrm>
            <a:custGeom>
              <a:avLst/>
              <a:gdLst/>
              <a:ahLst/>
              <a:cxnLst/>
              <a:rect l="l" t="t" r="r" b="b"/>
              <a:pathLst>
                <a:path w="27939" h="31750">
                  <a:moveTo>
                    <a:pt x="27432" y="2286"/>
                  </a:moveTo>
                  <a:lnTo>
                    <a:pt x="27432" y="762"/>
                  </a:lnTo>
                  <a:lnTo>
                    <a:pt x="25146" y="0"/>
                  </a:lnTo>
                  <a:lnTo>
                    <a:pt x="22860" y="0"/>
                  </a:lnTo>
                  <a:lnTo>
                    <a:pt x="3810" y="0"/>
                  </a:lnTo>
                  <a:lnTo>
                    <a:pt x="1524" y="0"/>
                  </a:lnTo>
                  <a:lnTo>
                    <a:pt x="0" y="762"/>
                  </a:lnTo>
                  <a:lnTo>
                    <a:pt x="0" y="2286"/>
                  </a:lnTo>
                  <a:lnTo>
                    <a:pt x="0" y="28194"/>
                  </a:lnTo>
                  <a:lnTo>
                    <a:pt x="0" y="29718"/>
                  </a:lnTo>
                  <a:lnTo>
                    <a:pt x="1524" y="31242"/>
                  </a:lnTo>
                  <a:lnTo>
                    <a:pt x="3810" y="31242"/>
                  </a:lnTo>
                  <a:lnTo>
                    <a:pt x="22860" y="31242"/>
                  </a:lnTo>
                  <a:lnTo>
                    <a:pt x="25146" y="31242"/>
                  </a:lnTo>
                  <a:lnTo>
                    <a:pt x="27432" y="29718"/>
                  </a:lnTo>
                  <a:lnTo>
                    <a:pt x="27432" y="28194"/>
                  </a:lnTo>
                  <a:lnTo>
                    <a:pt x="27432" y="2286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18" name="object 23618"/>
            <p:cNvSpPr/>
            <p:nvPr/>
          </p:nvSpPr>
          <p:spPr>
            <a:xfrm>
              <a:off x="4035145" y="5333237"/>
              <a:ext cx="28575" cy="31750"/>
            </a:xfrm>
            <a:custGeom>
              <a:avLst/>
              <a:gdLst/>
              <a:ahLst/>
              <a:cxnLst/>
              <a:rect l="l" t="t" r="r" b="b"/>
              <a:pathLst>
                <a:path w="28575" h="31750">
                  <a:moveTo>
                    <a:pt x="28194" y="29718"/>
                  </a:moveTo>
                  <a:lnTo>
                    <a:pt x="28194" y="3048"/>
                  </a:lnTo>
                  <a:lnTo>
                    <a:pt x="28194" y="1524"/>
                  </a:lnTo>
                  <a:lnTo>
                    <a:pt x="25908" y="0"/>
                  </a:lnTo>
                  <a:lnTo>
                    <a:pt x="2286" y="0"/>
                  </a:lnTo>
                  <a:lnTo>
                    <a:pt x="0" y="1524"/>
                  </a:lnTo>
                  <a:lnTo>
                    <a:pt x="0" y="29718"/>
                  </a:lnTo>
                  <a:lnTo>
                    <a:pt x="2286" y="31242"/>
                  </a:lnTo>
                  <a:lnTo>
                    <a:pt x="25908" y="31242"/>
                  </a:lnTo>
                  <a:lnTo>
                    <a:pt x="28194" y="29718"/>
                  </a:lnTo>
                  <a:close/>
                </a:path>
              </a:pathLst>
            </a:custGeom>
            <a:solidFill>
              <a:srgbClr val="8C8C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19" name="object 23619"/>
            <p:cNvSpPr/>
            <p:nvPr/>
          </p:nvSpPr>
          <p:spPr>
            <a:xfrm>
              <a:off x="4035907" y="5333999"/>
              <a:ext cx="27940" cy="30480"/>
            </a:xfrm>
            <a:custGeom>
              <a:avLst/>
              <a:gdLst/>
              <a:ahLst/>
              <a:cxnLst/>
              <a:rect l="l" t="t" r="r" b="b"/>
              <a:pathLst>
                <a:path w="27939" h="30479">
                  <a:moveTo>
                    <a:pt x="27432" y="2286"/>
                  </a:moveTo>
                  <a:lnTo>
                    <a:pt x="27432" y="762"/>
                  </a:lnTo>
                  <a:lnTo>
                    <a:pt x="25146" y="0"/>
                  </a:lnTo>
                  <a:lnTo>
                    <a:pt x="22860" y="0"/>
                  </a:lnTo>
                  <a:lnTo>
                    <a:pt x="3810" y="0"/>
                  </a:lnTo>
                  <a:lnTo>
                    <a:pt x="1524" y="0"/>
                  </a:lnTo>
                  <a:lnTo>
                    <a:pt x="0" y="762"/>
                  </a:lnTo>
                  <a:lnTo>
                    <a:pt x="0" y="2286"/>
                  </a:lnTo>
                  <a:lnTo>
                    <a:pt x="0" y="27432"/>
                  </a:lnTo>
                  <a:lnTo>
                    <a:pt x="0" y="28956"/>
                  </a:lnTo>
                  <a:lnTo>
                    <a:pt x="1524" y="30480"/>
                  </a:lnTo>
                  <a:lnTo>
                    <a:pt x="3810" y="30480"/>
                  </a:lnTo>
                  <a:lnTo>
                    <a:pt x="22860" y="30480"/>
                  </a:lnTo>
                  <a:lnTo>
                    <a:pt x="25146" y="30480"/>
                  </a:lnTo>
                  <a:lnTo>
                    <a:pt x="27432" y="28956"/>
                  </a:lnTo>
                  <a:lnTo>
                    <a:pt x="27432" y="27432"/>
                  </a:lnTo>
                  <a:lnTo>
                    <a:pt x="27432" y="2286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20" name="object 23620"/>
            <p:cNvSpPr/>
            <p:nvPr/>
          </p:nvSpPr>
          <p:spPr>
            <a:xfrm>
              <a:off x="4035907" y="5357621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39">
                  <a:moveTo>
                    <a:pt x="0" y="0"/>
                  </a:moveTo>
                  <a:lnTo>
                    <a:pt x="27432" y="0"/>
                  </a:lnTo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21" name="object 23621"/>
            <p:cNvSpPr/>
            <p:nvPr/>
          </p:nvSpPr>
          <p:spPr>
            <a:xfrm>
              <a:off x="4035907" y="5331713"/>
              <a:ext cx="27940" cy="32384"/>
            </a:xfrm>
            <a:custGeom>
              <a:avLst/>
              <a:gdLst/>
              <a:ahLst/>
              <a:cxnLst/>
              <a:rect l="l" t="t" r="r" b="b"/>
              <a:pathLst>
                <a:path w="27939" h="32385">
                  <a:moveTo>
                    <a:pt x="27432" y="2286"/>
                  </a:moveTo>
                  <a:lnTo>
                    <a:pt x="27432" y="762"/>
                  </a:lnTo>
                  <a:lnTo>
                    <a:pt x="25146" y="0"/>
                  </a:lnTo>
                  <a:lnTo>
                    <a:pt x="22860" y="0"/>
                  </a:lnTo>
                  <a:lnTo>
                    <a:pt x="3810" y="0"/>
                  </a:lnTo>
                  <a:lnTo>
                    <a:pt x="1524" y="0"/>
                  </a:lnTo>
                  <a:lnTo>
                    <a:pt x="0" y="762"/>
                  </a:lnTo>
                  <a:lnTo>
                    <a:pt x="0" y="2286"/>
                  </a:lnTo>
                  <a:lnTo>
                    <a:pt x="0" y="28956"/>
                  </a:lnTo>
                  <a:lnTo>
                    <a:pt x="0" y="30480"/>
                  </a:lnTo>
                  <a:lnTo>
                    <a:pt x="1524" y="32004"/>
                  </a:lnTo>
                  <a:lnTo>
                    <a:pt x="3810" y="32004"/>
                  </a:lnTo>
                  <a:lnTo>
                    <a:pt x="22860" y="32004"/>
                  </a:lnTo>
                  <a:lnTo>
                    <a:pt x="25146" y="32004"/>
                  </a:lnTo>
                  <a:lnTo>
                    <a:pt x="27432" y="30480"/>
                  </a:lnTo>
                  <a:lnTo>
                    <a:pt x="27432" y="28956"/>
                  </a:lnTo>
                  <a:lnTo>
                    <a:pt x="27432" y="2286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22" name="object 23622"/>
            <p:cNvSpPr/>
            <p:nvPr/>
          </p:nvSpPr>
          <p:spPr>
            <a:xfrm>
              <a:off x="4000855" y="5329427"/>
              <a:ext cx="33020" cy="36830"/>
            </a:xfrm>
            <a:custGeom>
              <a:avLst/>
              <a:gdLst/>
              <a:ahLst/>
              <a:cxnLst/>
              <a:rect l="l" t="t" r="r" b="b"/>
              <a:pathLst>
                <a:path w="33020" h="36829">
                  <a:moveTo>
                    <a:pt x="32765" y="35052"/>
                  </a:moveTo>
                  <a:lnTo>
                    <a:pt x="32765" y="3810"/>
                  </a:lnTo>
                  <a:lnTo>
                    <a:pt x="32765" y="1524"/>
                  </a:lnTo>
                  <a:lnTo>
                    <a:pt x="30479" y="0"/>
                  </a:lnTo>
                  <a:lnTo>
                    <a:pt x="2285" y="0"/>
                  </a:lnTo>
                  <a:lnTo>
                    <a:pt x="0" y="1524"/>
                  </a:lnTo>
                  <a:lnTo>
                    <a:pt x="0" y="35052"/>
                  </a:lnTo>
                  <a:lnTo>
                    <a:pt x="2285" y="36576"/>
                  </a:lnTo>
                  <a:lnTo>
                    <a:pt x="30479" y="36576"/>
                  </a:lnTo>
                  <a:lnTo>
                    <a:pt x="32765" y="35052"/>
                  </a:lnTo>
                  <a:close/>
                </a:path>
              </a:pathLst>
            </a:custGeom>
            <a:solidFill>
              <a:srgbClr val="EEEE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23" name="object 23623"/>
            <p:cNvSpPr/>
            <p:nvPr/>
          </p:nvSpPr>
          <p:spPr>
            <a:xfrm>
              <a:off x="4001617" y="5330189"/>
              <a:ext cx="32384" cy="36195"/>
            </a:xfrm>
            <a:custGeom>
              <a:avLst/>
              <a:gdLst/>
              <a:ahLst/>
              <a:cxnLst/>
              <a:rect l="l" t="t" r="r" b="b"/>
              <a:pathLst>
                <a:path w="32385" h="36195">
                  <a:moveTo>
                    <a:pt x="32003" y="3048"/>
                  </a:moveTo>
                  <a:lnTo>
                    <a:pt x="32003" y="1524"/>
                  </a:lnTo>
                  <a:lnTo>
                    <a:pt x="29717" y="0"/>
                  </a:lnTo>
                  <a:lnTo>
                    <a:pt x="26669" y="0"/>
                  </a:lnTo>
                  <a:lnTo>
                    <a:pt x="4571" y="0"/>
                  </a:lnTo>
                  <a:lnTo>
                    <a:pt x="2285" y="0"/>
                  </a:lnTo>
                  <a:lnTo>
                    <a:pt x="0" y="1524"/>
                  </a:lnTo>
                  <a:lnTo>
                    <a:pt x="0" y="3048"/>
                  </a:lnTo>
                  <a:lnTo>
                    <a:pt x="0" y="32004"/>
                  </a:lnTo>
                  <a:lnTo>
                    <a:pt x="0" y="34290"/>
                  </a:lnTo>
                  <a:lnTo>
                    <a:pt x="2285" y="35814"/>
                  </a:lnTo>
                  <a:lnTo>
                    <a:pt x="4571" y="35814"/>
                  </a:lnTo>
                  <a:lnTo>
                    <a:pt x="26669" y="35814"/>
                  </a:lnTo>
                  <a:lnTo>
                    <a:pt x="29717" y="35814"/>
                  </a:lnTo>
                  <a:lnTo>
                    <a:pt x="32003" y="34290"/>
                  </a:lnTo>
                  <a:lnTo>
                    <a:pt x="32003" y="32004"/>
                  </a:lnTo>
                  <a:lnTo>
                    <a:pt x="32003" y="3048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24" name="object 23624"/>
            <p:cNvSpPr/>
            <p:nvPr/>
          </p:nvSpPr>
          <p:spPr>
            <a:xfrm>
              <a:off x="4003141" y="5331713"/>
              <a:ext cx="28575" cy="32384"/>
            </a:xfrm>
            <a:custGeom>
              <a:avLst/>
              <a:gdLst/>
              <a:ahLst/>
              <a:cxnLst/>
              <a:rect l="l" t="t" r="r" b="b"/>
              <a:pathLst>
                <a:path w="28575" h="32385">
                  <a:moveTo>
                    <a:pt x="28194" y="30480"/>
                  </a:moveTo>
                  <a:lnTo>
                    <a:pt x="28194" y="3048"/>
                  </a:lnTo>
                  <a:lnTo>
                    <a:pt x="28194" y="1524"/>
                  </a:lnTo>
                  <a:lnTo>
                    <a:pt x="25908" y="0"/>
                  </a:lnTo>
                  <a:lnTo>
                    <a:pt x="2286" y="0"/>
                  </a:lnTo>
                  <a:lnTo>
                    <a:pt x="0" y="1524"/>
                  </a:lnTo>
                  <a:lnTo>
                    <a:pt x="0" y="30480"/>
                  </a:lnTo>
                  <a:lnTo>
                    <a:pt x="2286" y="32004"/>
                  </a:lnTo>
                  <a:lnTo>
                    <a:pt x="25908" y="32004"/>
                  </a:lnTo>
                  <a:lnTo>
                    <a:pt x="28194" y="30480"/>
                  </a:lnTo>
                  <a:close/>
                </a:path>
              </a:pathLst>
            </a:custGeom>
            <a:solidFill>
              <a:srgbClr val="EEEE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25" name="object 23625"/>
            <p:cNvSpPr/>
            <p:nvPr/>
          </p:nvSpPr>
          <p:spPr>
            <a:xfrm>
              <a:off x="4003903" y="5332475"/>
              <a:ext cx="27940" cy="31750"/>
            </a:xfrm>
            <a:custGeom>
              <a:avLst/>
              <a:gdLst/>
              <a:ahLst/>
              <a:cxnLst/>
              <a:rect l="l" t="t" r="r" b="b"/>
              <a:pathLst>
                <a:path w="27939" h="31750">
                  <a:moveTo>
                    <a:pt x="27432" y="2286"/>
                  </a:moveTo>
                  <a:lnTo>
                    <a:pt x="27432" y="762"/>
                  </a:lnTo>
                  <a:lnTo>
                    <a:pt x="25146" y="0"/>
                  </a:lnTo>
                  <a:lnTo>
                    <a:pt x="22860" y="0"/>
                  </a:lnTo>
                  <a:lnTo>
                    <a:pt x="3810" y="0"/>
                  </a:lnTo>
                  <a:lnTo>
                    <a:pt x="1524" y="0"/>
                  </a:lnTo>
                  <a:lnTo>
                    <a:pt x="0" y="762"/>
                  </a:lnTo>
                  <a:lnTo>
                    <a:pt x="0" y="2286"/>
                  </a:lnTo>
                  <a:lnTo>
                    <a:pt x="0" y="28194"/>
                  </a:lnTo>
                  <a:lnTo>
                    <a:pt x="0" y="29718"/>
                  </a:lnTo>
                  <a:lnTo>
                    <a:pt x="1524" y="31242"/>
                  </a:lnTo>
                  <a:lnTo>
                    <a:pt x="3810" y="31242"/>
                  </a:lnTo>
                  <a:lnTo>
                    <a:pt x="22860" y="31242"/>
                  </a:lnTo>
                  <a:lnTo>
                    <a:pt x="25146" y="31242"/>
                  </a:lnTo>
                  <a:lnTo>
                    <a:pt x="27432" y="29718"/>
                  </a:lnTo>
                  <a:lnTo>
                    <a:pt x="27432" y="28194"/>
                  </a:lnTo>
                  <a:lnTo>
                    <a:pt x="27432" y="2286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26" name="object 23626"/>
            <p:cNvSpPr/>
            <p:nvPr/>
          </p:nvSpPr>
          <p:spPr>
            <a:xfrm>
              <a:off x="4003141" y="5332475"/>
              <a:ext cx="28575" cy="32384"/>
            </a:xfrm>
            <a:custGeom>
              <a:avLst/>
              <a:gdLst/>
              <a:ahLst/>
              <a:cxnLst/>
              <a:rect l="l" t="t" r="r" b="b"/>
              <a:pathLst>
                <a:path w="28575" h="32385">
                  <a:moveTo>
                    <a:pt x="28194" y="30480"/>
                  </a:moveTo>
                  <a:lnTo>
                    <a:pt x="28194" y="3048"/>
                  </a:lnTo>
                  <a:lnTo>
                    <a:pt x="28194" y="1524"/>
                  </a:lnTo>
                  <a:lnTo>
                    <a:pt x="25908" y="0"/>
                  </a:lnTo>
                  <a:lnTo>
                    <a:pt x="2286" y="0"/>
                  </a:lnTo>
                  <a:lnTo>
                    <a:pt x="0" y="1524"/>
                  </a:lnTo>
                  <a:lnTo>
                    <a:pt x="0" y="30480"/>
                  </a:lnTo>
                  <a:lnTo>
                    <a:pt x="2286" y="32004"/>
                  </a:lnTo>
                  <a:lnTo>
                    <a:pt x="25908" y="32004"/>
                  </a:lnTo>
                  <a:lnTo>
                    <a:pt x="28194" y="30480"/>
                  </a:lnTo>
                  <a:close/>
                </a:path>
              </a:pathLst>
            </a:custGeom>
            <a:solidFill>
              <a:srgbClr val="8C8C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27" name="object 23627"/>
            <p:cNvSpPr/>
            <p:nvPr/>
          </p:nvSpPr>
          <p:spPr>
            <a:xfrm>
              <a:off x="4003903" y="5333237"/>
              <a:ext cx="27940" cy="31750"/>
            </a:xfrm>
            <a:custGeom>
              <a:avLst/>
              <a:gdLst/>
              <a:ahLst/>
              <a:cxnLst/>
              <a:rect l="l" t="t" r="r" b="b"/>
              <a:pathLst>
                <a:path w="27939" h="31750">
                  <a:moveTo>
                    <a:pt x="27432" y="2286"/>
                  </a:moveTo>
                  <a:lnTo>
                    <a:pt x="27432" y="762"/>
                  </a:lnTo>
                  <a:lnTo>
                    <a:pt x="25146" y="0"/>
                  </a:lnTo>
                  <a:lnTo>
                    <a:pt x="22860" y="0"/>
                  </a:lnTo>
                  <a:lnTo>
                    <a:pt x="3810" y="0"/>
                  </a:lnTo>
                  <a:lnTo>
                    <a:pt x="1524" y="0"/>
                  </a:lnTo>
                  <a:lnTo>
                    <a:pt x="0" y="762"/>
                  </a:lnTo>
                  <a:lnTo>
                    <a:pt x="0" y="2286"/>
                  </a:lnTo>
                  <a:lnTo>
                    <a:pt x="0" y="28194"/>
                  </a:lnTo>
                  <a:lnTo>
                    <a:pt x="0" y="29718"/>
                  </a:lnTo>
                  <a:lnTo>
                    <a:pt x="1524" y="31242"/>
                  </a:lnTo>
                  <a:lnTo>
                    <a:pt x="3810" y="31242"/>
                  </a:lnTo>
                  <a:lnTo>
                    <a:pt x="22860" y="31242"/>
                  </a:lnTo>
                  <a:lnTo>
                    <a:pt x="25146" y="31242"/>
                  </a:lnTo>
                  <a:lnTo>
                    <a:pt x="27432" y="29718"/>
                  </a:lnTo>
                  <a:lnTo>
                    <a:pt x="27432" y="28194"/>
                  </a:lnTo>
                  <a:lnTo>
                    <a:pt x="27432" y="2286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28" name="object 23628"/>
            <p:cNvSpPr/>
            <p:nvPr/>
          </p:nvSpPr>
          <p:spPr>
            <a:xfrm>
              <a:off x="4003903" y="5357621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39">
                  <a:moveTo>
                    <a:pt x="0" y="0"/>
                  </a:moveTo>
                  <a:lnTo>
                    <a:pt x="27432" y="0"/>
                  </a:lnTo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29" name="object 23629"/>
            <p:cNvSpPr/>
            <p:nvPr/>
          </p:nvSpPr>
          <p:spPr>
            <a:xfrm>
              <a:off x="4003903" y="5330951"/>
              <a:ext cx="27940" cy="32384"/>
            </a:xfrm>
            <a:custGeom>
              <a:avLst/>
              <a:gdLst/>
              <a:ahLst/>
              <a:cxnLst/>
              <a:rect l="l" t="t" r="r" b="b"/>
              <a:pathLst>
                <a:path w="27939" h="32385">
                  <a:moveTo>
                    <a:pt x="27432" y="2286"/>
                  </a:moveTo>
                  <a:lnTo>
                    <a:pt x="27432" y="762"/>
                  </a:lnTo>
                  <a:lnTo>
                    <a:pt x="25146" y="0"/>
                  </a:lnTo>
                  <a:lnTo>
                    <a:pt x="22860" y="0"/>
                  </a:lnTo>
                  <a:lnTo>
                    <a:pt x="3810" y="0"/>
                  </a:lnTo>
                  <a:lnTo>
                    <a:pt x="1524" y="0"/>
                  </a:lnTo>
                  <a:lnTo>
                    <a:pt x="0" y="762"/>
                  </a:lnTo>
                  <a:lnTo>
                    <a:pt x="0" y="2286"/>
                  </a:lnTo>
                  <a:lnTo>
                    <a:pt x="0" y="28956"/>
                  </a:lnTo>
                  <a:lnTo>
                    <a:pt x="0" y="30480"/>
                  </a:lnTo>
                  <a:lnTo>
                    <a:pt x="1524" y="32004"/>
                  </a:lnTo>
                  <a:lnTo>
                    <a:pt x="3810" y="32004"/>
                  </a:lnTo>
                  <a:lnTo>
                    <a:pt x="22860" y="32004"/>
                  </a:lnTo>
                  <a:lnTo>
                    <a:pt x="25146" y="32004"/>
                  </a:lnTo>
                  <a:lnTo>
                    <a:pt x="27432" y="30480"/>
                  </a:lnTo>
                  <a:lnTo>
                    <a:pt x="27432" y="28956"/>
                  </a:lnTo>
                  <a:lnTo>
                    <a:pt x="27432" y="2286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30" name="object 23630"/>
            <p:cNvSpPr/>
            <p:nvPr/>
          </p:nvSpPr>
          <p:spPr>
            <a:xfrm>
              <a:off x="4064863" y="5329427"/>
              <a:ext cx="33020" cy="37465"/>
            </a:xfrm>
            <a:custGeom>
              <a:avLst/>
              <a:gdLst/>
              <a:ahLst/>
              <a:cxnLst/>
              <a:rect l="l" t="t" r="r" b="b"/>
              <a:pathLst>
                <a:path w="33020" h="37464">
                  <a:moveTo>
                    <a:pt x="32765" y="35814"/>
                  </a:moveTo>
                  <a:lnTo>
                    <a:pt x="32765" y="3810"/>
                  </a:lnTo>
                  <a:lnTo>
                    <a:pt x="32765" y="1524"/>
                  </a:lnTo>
                  <a:lnTo>
                    <a:pt x="30479" y="0"/>
                  </a:lnTo>
                  <a:lnTo>
                    <a:pt x="2285" y="0"/>
                  </a:lnTo>
                  <a:lnTo>
                    <a:pt x="0" y="1524"/>
                  </a:lnTo>
                  <a:lnTo>
                    <a:pt x="0" y="35814"/>
                  </a:lnTo>
                  <a:lnTo>
                    <a:pt x="2285" y="37338"/>
                  </a:lnTo>
                  <a:lnTo>
                    <a:pt x="30479" y="37338"/>
                  </a:lnTo>
                  <a:lnTo>
                    <a:pt x="32765" y="35814"/>
                  </a:lnTo>
                  <a:close/>
                </a:path>
              </a:pathLst>
            </a:custGeom>
            <a:solidFill>
              <a:srgbClr val="EEEE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31" name="object 23631"/>
            <p:cNvSpPr/>
            <p:nvPr/>
          </p:nvSpPr>
          <p:spPr>
            <a:xfrm>
              <a:off x="4065625" y="5330189"/>
              <a:ext cx="32384" cy="36830"/>
            </a:xfrm>
            <a:custGeom>
              <a:avLst/>
              <a:gdLst/>
              <a:ahLst/>
              <a:cxnLst/>
              <a:rect l="l" t="t" r="r" b="b"/>
              <a:pathLst>
                <a:path w="32385" h="36829">
                  <a:moveTo>
                    <a:pt x="32003" y="3048"/>
                  </a:moveTo>
                  <a:lnTo>
                    <a:pt x="32003" y="1524"/>
                  </a:lnTo>
                  <a:lnTo>
                    <a:pt x="29717" y="0"/>
                  </a:lnTo>
                  <a:lnTo>
                    <a:pt x="26669" y="0"/>
                  </a:lnTo>
                  <a:lnTo>
                    <a:pt x="4571" y="0"/>
                  </a:lnTo>
                  <a:lnTo>
                    <a:pt x="2285" y="0"/>
                  </a:lnTo>
                  <a:lnTo>
                    <a:pt x="0" y="1524"/>
                  </a:lnTo>
                  <a:lnTo>
                    <a:pt x="0" y="3048"/>
                  </a:lnTo>
                  <a:lnTo>
                    <a:pt x="0" y="32766"/>
                  </a:lnTo>
                  <a:lnTo>
                    <a:pt x="0" y="35052"/>
                  </a:lnTo>
                  <a:lnTo>
                    <a:pt x="2285" y="36576"/>
                  </a:lnTo>
                  <a:lnTo>
                    <a:pt x="4571" y="36576"/>
                  </a:lnTo>
                  <a:lnTo>
                    <a:pt x="26669" y="36576"/>
                  </a:lnTo>
                  <a:lnTo>
                    <a:pt x="29717" y="36576"/>
                  </a:lnTo>
                  <a:lnTo>
                    <a:pt x="32003" y="35052"/>
                  </a:lnTo>
                  <a:lnTo>
                    <a:pt x="32003" y="32766"/>
                  </a:lnTo>
                  <a:lnTo>
                    <a:pt x="32003" y="3048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32" name="object 23632"/>
            <p:cNvSpPr/>
            <p:nvPr/>
          </p:nvSpPr>
          <p:spPr>
            <a:xfrm>
              <a:off x="4067149" y="5332475"/>
              <a:ext cx="28575" cy="32384"/>
            </a:xfrm>
            <a:custGeom>
              <a:avLst/>
              <a:gdLst/>
              <a:ahLst/>
              <a:cxnLst/>
              <a:rect l="l" t="t" r="r" b="b"/>
              <a:pathLst>
                <a:path w="28575" h="32385">
                  <a:moveTo>
                    <a:pt x="28194" y="30480"/>
                  </a:moveTo>
                  <a:lnTo>
                    <a:pt x="28194" y="3048"/>
                  </a:lnTo>
                  <a:lnTo>
                    <a:pt x="28194" y="1524"/>
                  </a:lnTo>
                  <a:lnTo>
                    <a:pt x="25908" y="0"/>
                  </a:lnTo>
                  <a:lnTo>
                    <a:pt x="2286" y="0"/>
                  </a:lnTo>
                  <a:lnTo>
                    <a:pt x="0" y="1524"/>
                  </a:lnTo>
                  <a:lnTo>
                    <a:pt x="0" y="30480"/>
                  </a:lnTo>
                  <a:lnTo>
                    <a:pt x="2286" y="32004"/>
                  </a:lnTo>
                  <a:lnTo>
                    <a:pt x="25908" y="32004"/>
                  </a:lnTo>
                  <a:lnTo>
                    <a:pt x="28194" y="30480"/>
                  </a:lnTo>
                  <a:close/>
                </a:path>
              </a:pathLst>
            </a:custGeom>
            <a:solidFill>
              <a:srgbClr val="EEEE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33" name="object 23633"/>
            <p:cNvSpPr/>
            <p:nvPr/>
          </p:nvSpPr>
          <p:spPr>
            <a:xfrm>
              <a:off x="4067911" y="5333237"/>
              <a:ext cx="27940" cy="31750"/>
            </a:xfrm>
            <a:custGeom>
              <a:avLst/>
              <a:gdLst/>
              <a:ahLst/>
              <a:cxnLst/>
              <a:rect l="l" t="t" r="r" b="b"/>
              <a:pathLst>
                <a:path w="27939" h="31750">
                  <a:moveTo>
                    <a:pt x="27432" y="2286"/>
                  </a:moveTo>
                  <a:lnTo>
                    <a:pt x="27432" y="762"/>
                  </a:lnTo>
                  <a:lnTo>
                    <a:pt x="25146" y="0"/>
                  </a:lnTo>
                  <a:lnTo>
                    <a:pt x="22860" y="0"/>
                  </a:lnTo>
                  <a:lnTo>
                    <a:pt x="3810" y="0"/>
                  </a:lnTo>
                  <a:lnTo>
                    <a:pt x="1524" y="0"/>
                  </a:lnTo>
                  <a:lnTo>
                    <a:pt x="0" y="762"/>
                  </a:lnTo>
                  <a:lnTo>
                    <a:pt x="0" y="2286"/>
                  </a:lnTo>
                  <a:lnTo>
                    <a:pt x="0" y="28194"/>
                  </a:lnTo>
                  <a:lnTo>
                    <a:pt x="0" y="29718"/>
                  </a:lnTo>
                  <a:lnTo>
                    <a:pt x="1524" y="31242"/>
                  </a:lnTo>
                  <a:lnTo>
                    <a:pt x="3810" y="31242"/>
                  </a:lnTo>
                  <a:lnTo>
                    <a:pt x="22860" y="31242"/>
                  </a:lnTo>
                  <a:lnTo>
                    <a:pt x="25146" y="31242"/>
                  </a:lnTo>
                  <a:lnTo>
                    <a:pt x="27432" y="29718"/>
                  </a:lnTo>
                  <a:lnTo>
                    <a:pt x="27432" y="28194"/>
                  </a:lnTo>
                  <a:lnTo>
                    <a:pt x="27432" y="2286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34" name="object 23634"/>
            <p:cNvSpPr/>
            <p:nvPr/>
          </p:nvSpPr>
          <p:spPr>
            <a:xfrm>
              <a:off x="4067149" y="5333237"/>
              <a:ext cx="28575" cy="31750"/>
            </a:xfrm>
            <a:custGeom>
              <a:avLst/>
              <a:gdLst/>
              <a:ahLst/>
              <a:cxnLst/>
              <a:rect l="l" t="t" r="r" b="b"/>
              <a:pathLst>
                <a:path w="28575" h="31750">
                  <a:moveTo>
                    <a:pt x="28194" y="29718"/>
                  </a:moveTo>
                  <a:lnTo>
                    <a:pt x="28194" y="3048"/>
                  </a:lnTo>
                  <a:lnTo>
                    <a:pt x="28194" y="1524"/>
                  </a:lnTo>
                  <a:lnTo>
                    <a:pt x="25908" y="0"/>
                  </a:lnTo>
                  <a:lnTo>
                    <a:pt x="2286" y="0"/>
                  </a:lnTo>
                  <a:lnTo>
                    <a:pt x="0" y="1524"/>
                  </a:lnTo>
                  <a:lnTo>
                    <a:pt x="0" y="29718"/>
                  </a:lnTo>
                  <a:lnTo>
                    <a:pt x="2286" y="31242"/>
                  </a:lnTo>
                  <a:lnTo>
                    <a:pt x="25908" y="31242"/>
                  </a:lnTo>
                  <a:lnTo>
                    <a:pt x="28194" y="29718"/>
                  </a:lnTo>
                  <a:close/>
                </a:path>
              </a:pathLst>
            </a:custGeom>
            <a:solidFill>
              <a:srgbClr val="8C8C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35" name="object 23635"/>
            <p:cNvSpPr/>
            <p:nvPr/>
          </p:nvSpPr>
          <p:spPr>
            <a:xfrm>
              <a:off x="4067911" y="5333999"/>
              <a:ext cx="27940" cy="30480"/>
            </a:xfrm>
            <a:custGeom>
              <a:avLst/>
              <a:gdLst/>
              <a:ahLst/>
              <a:cxnLst/>
              <a:rect l="l" t="t" r="r" b="b"/>
              <a:pathLst>
                <a:path w="27939" h="30479">
                  <a:moveTo>
                    <a:pt x="27432" y="2286"/>
                  </a:moveTo>
                  <a:lnTo>
                    <a:pt x="27432" y="762"/>
                  </a:lnTo>
                  <a:lnTo>
                    <a:pt x="25146" y="0"/>
                  </a:lnTo>
                  <a:lnTo>
                    <a:pt x="22860" y="0"/>
                  </a:lnTo>
                  <a:lnTo>
                    <a:pt x="3810" y="0"/>
                  </a:lnTo>
                  <a:lnTo>
                    <a:pt x="1524" y="0"/>
                  </a:lnTo>
                  <a:lnTo>
                    <a:pt x="0" y="762"/>
                  </a:lnTo>
                  <a:lnTo>
                    <a:pt x="0" y="2286"/>
                  </a:lnTo>
                  <a:lnTo>
                    <a:pt x="0" y="27432"/>
                  </a:lnTo>
                  <a:lnTo>
                    <a:pt x="0" y="28956"/>
                  </a:lnTo>
                  <a:lnTo>
                    <a:pt x="1524" y="30480"/>
                  </a:lnTo>
                  <a:lnTo>
                    <a:pt x="3810" y="30480"/>
                  </a:lnTo>
                  <a:lnTo>
                    <a:pt x="22860" y="30480"/>
                  </a:lnTo>
                  <a:lnTo>
                    <a:pt x="25146" y="30480"/>
                  </a:lnTo>
                  <a:lnTo>
                    <a:pt x="27432" y="28956"/>
                  </a:lnTo>
                  <a:lnTo>
                    <a:pt x="27432" y="27432"/>
                  </a:lnTo>
                  <a:lnTo>
                    <a:pt x="27432" y="2286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36" name="object 23636"/>
            <p:cNvSpPr/>
            <p:nvPr/>
          </p:nvSpPr>
          <p:spPr>
            <a:xfrm>
              <a:off x="4067911" y="5357621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39">
                  <a:moveTo>
                    <a:pt x="0" y="0"/>
                  </a:moveTo>
                  <a:lnTo>
                    <a:pt x="27432" y="0"/>
                  </a:lnTo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37" name="object 23637"/>
            <p:cNvSpPr/>
            <p:nvPr/>
          </p:nvSpPr>
          <p:spPr>
            <a:xfrm>
              <a:off x="4067911" y="5331713"/>
              <a:ext cx="27940" cy="32384"/>
            </a:xfrm>
            <a:custGeom>
              <a:avLst/>
              <a:gdLst/>
              <a:ahLst/>
              <a:cxnLst/>
              <a:rect l="l" t="t" r="r" b="b"/>
              <a:pathLst>
                <a:path w="27939" h="32385">
                  <a:moveTo>
                    <a:pt x="27432" y="2286"/>
                  </a:moveTo>
                  <a:lnTo>
                    <a:pt x="27432" y="762"/>
                  </a:lnTo>
                  <a:lnTo>
                    <a:pt x="25146" y="0"/>
                  </a:lnTo>
                  <a:lnTo>
                    <a:pt x="22860" y="0"/>
                  </a:lnTo>
                  <a:lnTo>
                    <a:pt x="3810" y="0"/>
                  </a:lnTo>
                  <a:lnTo>
                    <a:pt x="1524" y="0"/>
                  </a:lnTo>
                  <a:lnTo>
                    <a:pt x="0" y="762"/>
                  </a:lnTo>
                  <a:lnTo>
                    <a:pt x="0" y="2286"/>
                  </a:lnTo>
                  <a:lnTo>
                    <a:pt x="0" y="28956"/>
                  </a:lnTo>
                  <a:lnTo>
                    <a:pt x="0" y="30480"/>
                  </a:lnTo>
                  <a:lnTo>
                    <a:pt x="1524" y="32004"/>
                  </a:lnTo>
                  <a:lnTo>
                    <a:pt x="3810" y="32004"/>
                  </a:lnTo>
                  <a:lnTo>
                    <a:pt x="22860" y="32004"/>
                  </a:lnTo>
                  <a:lnTo>
                    <a:pt x="25146" y="32004"/>
                  </a:lnTo>
                  <a:lnTo>
                    <a:pt x="27432" y="30480"/>
                  </a:lnTo>
                  <a:lnTo>
                    <a:pt x="27432" y="28956"/>
                  </a:lnTo>
                  <a:lnTo>
                    <a:pt x="27432" y="2286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38" name="object 23638"/>
            <p:cNvSpPr/>
            <p:nvPr/>
          </p:nvSpPr>
          <p:spPr>
            <a:xfrm>
              <a:off x="4128871" y="5330189"/>
              <a:ext cx="33020" cy="36830"/>
            </a:xfrm>
            <a:custGeom>
              <a:avLst/>
              <a:gdLst/>
              <a:ahLst/>
              <a:cxnLst/>
              <a:rect l="l" t="t" r="r" b="b"/>
              <a:pathLst>
                <a:path w="33020" h="36829">
                  <a:moveTo>
                    <a:pt x="32765" y="35052"/>
                  </a:moveTo>
                  <a:lnTo>
                    <a:pt x="32765" y="3810"/>
                  </a:lnTo>
                  <a:lnTo>
                    <a:pt x="32765" y="1524"/>
                  </a:lnTo>
                  <a:lnTo>
                    <a:pt x="30479" y="0"/>
                  </a:lnTo>
                  <a:lnTo>
                    <a:pt x="2285" y="0"/>
                  </a:lnTo>
                  <a:lnTo>
                    <a:pt x="0" y="1524"/>
                  </a:lnTo>
                  <a:lnTo>
                    <a:pt x="0" y="35052"/>
                  </a:lnTo>
                  <a:lnTo>
                    <a:pt x="2285" y="36576"/>
                  </a:lnTo>
                  <a:lnTo>
                    <a:pt x="30479" y="36576"/>
                  </a:lnTo>
                  <a:lnTo>
                    <a:pt x="32765" y="35052"/>
                  </a:lnTo>
                  <a:close/>
                </a:path>
              </a:pathLst>
            </a:custGeom>
            <a:solidFill>
              <a:srgbClr val="EEEE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39" name="object 23639"/>
            <p:cNvSpPr/>
            <p:nvPr/>
          </p:nvSpPr>
          <p:spPr>
            <a:xfrm>
              <a:off x="4129633" y="5330951"/>
              <a:ext cx="32384" cy="36195"/>
            </a:xfrm>
            <a:custGeom>
              <a:avLst/>
              <a:gdLst/>
              <a:ahLst/>
              <a:cxnLst/>
              <a:rect l="l" t="t" r="r" b="b"/>
              <a:pathLst>
                <a:path w="32385" h="36195">
                  <a:moveTo>
                    <a:pt x="32003" y="3048"/>
                  </a:moveTo>
                  <a:lnTo>
                    <a:pt x="32003" y="1524"/>
                  </a:lnTo>
                  <a:lnTo>
                    <a:pt x="29717" y="0"/>
                  </a:lnTo>
                  <a:lnTo>
                    <a:pt x="26669" y="0"/>
                  </a:lnTo>
                  <a:lnTo>
                    <a:pt x="4571" y="0"/>
                  </a:lnTo>
                  <a:lnTo>
                    <a:pt x="2285" y="0"/>
                  </a:lnTo>
                  <a:lnTo>
                    <a:pt x="0" y="1524"/>
                  </a:lnTo>
                  <a:lnTo>
                    <a:pt x="0" y="3048"/>
                  </a:lnTo>
                  <a:lnTo>
                    <a:pt x="0" y="32004"/>
                  </a:lnTo>
                  <a:lnTo>
                    <a:pt x="0" y="34290"/>
                  </a:lnTo>
                  <a:lnTo>
                    <a:pt x="2285" y="35814"/>
                  </a:lnTo>
                  <a:lnTo>
                    <a:pt x="4571" y="35814"/>
                  </a:lnTo>
                  <a:lnTo>
                    <a:pt x="26669" y="35814"/>
                  </a:lnTo>
                  <a:lnTo>
                    <a:pt x="29717" y="35814"/>
                  </a:lnTo>
                  <a:lnTo>
                    <a:pt x="32003" y="34290"/>
                  </a:lnTo>
                  <a:lnTo>
                    <a:pt x="32003" y="32004"/>
                  </a:lnTo>
                  <a:lnTo>
                    <a:pt x="32003" y="3048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40" name="object 23640"/>
            <p:cNvSpPr/>
            <p:nvPr/>
          </p:nvSpPr>
          <p:spPr>
            <a:xfrm>
              <a:off x="4130395" y="5332475"/>
              <a:ext cx="29209" cy="33020"/>
            </a:xfrm>
            <a:custGeom>
              <a:avLst/>
              <a:gdLst/>
              <a:ahLst/>
              <a:cxnLst/>
              <a:rect l="l" t="t" r="r" b="b"/>
              <a:pathLst>
                <a:path w="29210" h="33020">
                  <a:moveTo>
                    <a:pt x="28955" y="31242"/>
                  </a:moveTo>
                  <a:lnTo>
                    <a:pt x="28955" y="3048"/>
                  </a:lnTo>
                  <a:lnTo>
                    <a:pt x="28955" y="1524"/>
                  </a:lnTo>
                  <a:lnTo>
                    <a:pt x="26669" y="0"/>
                  </a:lnTo>
                  <a:lnTo>
                    <a:pt x="2285" y="0"/>
                  </a:lnTo>
                  <a:lnTo>
                    <a:pt x="0" y="1524"/>
                  </a:lnTo>
                  <a:lnTo>
                    <a:pt x="0" y="31242"/>
                  </a:lnTo>
                  <a:lnTo>
                    <a:pt x="2285" y="32766"/>
                  </a:lnTo>
                  <a:lnTo>
                    <a:pt x="26669" y="32766"/>
                  </a:lnTo>
                  <a:lnTo>
                    <a:pt x="28955" y="31242"/>
                  </a:lnTo>
                  <a:close/>
                </a:path>
              </a:pathLst>
            </a:custGeom>
            <a:solidFill>
              <a:srgbClr val="EEEE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41" name="object 23641"/>
            <p:cNvSpPr/>
            <p:nvPr/>
          </p:nvSpPr>
          <p:spPr>
            <a:xfrm>
              <a:off x="4131157" y="5333237"/>
              <a:ext cx="28575" cy="32384"/>
            </a:xfrm>
            <a:custGeom>
              <a:avLst/>
              <a:gdLst/>
              <a:ahLst/>
              <a:cxnLst/>
              <a:rect l="l" t="t" r="r" b="b"/>
              <a:pathLst>
                <a:path w="28575" h="32385">
                  <a:moveTo>
                    <a:pt x="28194" y="2286"/>
                  </a:moveTo>
                  <a:lnTo>
                    <a:pt x="28194" y="762"/>
                  </a:lnTo>
                  <a:lnTo>
                    <a:pt x="25908" y="0"/>
                  </a:lnTo>
                  <a:lnTo>
                    <a:pt x="23622" y="0"/>
                  </a:lnTo>
                  <a:lnTo>
                    <a:pt x="3810" y="0"/>
                  </a:lnTo>
                  <a:lnTo>
                    <a:pt x="1524" y="0"/>
                  </a:lnTo>
                  <a:lnTo>
                    <a:pt x="0" y="762"/>
                  </a:lnTo>
                  <a:lnTo>
                    <a:pt x="0" y="2286"/>
                  </a:lnTo>
                  <a:lnTo>
                    <a:pt x="0" y="28956"/>
                  </a:lnTo>
                  <a:lnTo>
                    <a:pt x="0" y="30480"/>
                  </a:lnTo>
                  <a:lnTo>
                    <a:pt x="1524" y="32004"/>
                  </a:lnTo>
                  <a:lnTo>
                    <a:pt x="3810" y="32004"/>
                  </a:lnTo>
                  <a:lnTo>
                    <a:pt x="23622" y="32004"/>
                  </a:lnTo>
                  <a:lnTo>
                    <a:pt x="25908" y="32004"/>
                  </a:lnTo>
                  <a:lnTo>
                    <a:pt x="28194" y="30480"/>
                  </a:lnTo>
                  <a:lnTo>
                    <a:pt x="28194" y="28956"/>
                  </a:lnTo>
                  <a:lnTo>
                    <a:pt x="28194" y="2286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42" name="object 23642"/>
            <p:cNvSpPr/>
            <p:nvPr/>
          </p:nvSpPr>
          <p:spPr>
            <a:xfrm>
              <a:off x="4130395" y="5333999"/>
              <a:ext cx="29209" cy="31750"/>
            </a:xfrm>
            <a:custGeom>
              <a:avLst/>
              <a:gdLst/>
              <a:ahLst/>
              <a:cxnLst/>
              <a:rect l="l" t="t" r="r" b="b"/>
              <a:pathLst>
                <a:path w="29210" h="31750">
                  <a:moveTo>
                    <a:pt x="28955" y="29718"/>
                  </a:moveTo>
                  <a:lnTo>
                    <a:pt x="28955" y="3048"/>
                  </a:lnTo>
                  <a:lnTo>
                    <a:pt x="28955" y="1524"/>
                  </a:lnTo>
                  <a:lnTo>
                    <a:pt x="26669" y="0"/>
                  </a:lnTo>
                  <a:lnTo>
                    <a:pt x="2285" y="0"/>
                  </a:lnTo>
                  <a:lnTo>
                    <a:pt x="0" y="1524"/>
                  </a:lnTo>
                  <a:lnTo>
                    <a:pt x="0" y="29718"/>
                  </a:lnTo>
                  <a:lnTo>
                    <a:pt x="2285" y="31242"/>
                  </a:lnTo>
                  <a:lnTo>
                    <a:pt x="26669" y="31242"/>
                  </a:lnTo>
                  <a:lnTo>
                    <a:pt x="28955" y="29718"/>
                  </a:lnTo>
                  <a:close/>
                </a:path>
              </a:pathLst>
            </a:custGeom>
            <a:solidFill>
              <a:srgbClr val="8C8C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43" name="object 23643"/>
            <p:cNvSpPr/>
            <p:nvPr/>
          </p:nvSpPr>
          <p:spPr>
            <a:xfrm>
              <a:off x="4131157" y="5334761"/>
              <a:ext cx="28575" cy="30480"/>
            </a:xfrm>
            <a:custGeom>
              <a:avLst/>
              <a:gdLst/>
              <a:ahLst/>
              <a:cxnLst/>
              <a:rect l="l" t="t" r="r" b="b"/>
              <a:pathLst>
                <a:path w="28575" h="30479">
                  <a:moveTo>
                    <a:pt x="28194" y="2286"/>
                  </a:moveTo>
                  <a:lnTo>
                    <a:pt x="28194" y="762"/>
                  </a:lnTo>
                  <a:lnTo>
                    <a:pt x="25908" y="0"/>
                  </a:lnTo>
                  <a:lnTo>
                    <a:pt x="23622" y="0"/>
                  </a:lnTo>
                  <a:lnTo>
                    <a:pt x="3810" y="0"/>
                  </a:lnTo>
                  <a:lnTo>
                    <a:pt x="1524" y="0"/>
                  </a:lnTo>
                  <a:lnTo>
                    <a:pt x="0" y="762"/>
                  </a:lnTo>
                  <a:lnTo>
                    <a:pt x="0" y="2286"/>
                  </a:lnTo>
                  <a:lnTo>
                    <a:pt x="0" y="27432"/>
                  </a:lnTo>
                  <a:lnTo>
                    <a:pt x="0" y="28956"/>
                  </a:lnTo>
                  <a:lnTo>
                    <a:pt x="1524" y="30480"/>
                  </a:lnTo>
                  <a:lnTo>
                    <a:pt x="3810" y="30480"/>
                  </a:lnTo>
                  <a:lnTo>
                    <a:pt x="23622" y="30480"/>
                  </a:lnTo>
                  <a:lnTo>
                    <a:pt x="25908" y="30480"/>
                  </a:lnTo>
                  <a:lnTo>
                    <a:pt x="28194" y="28956"/>
                  </a:lnTo>
                  <a:lnTo>
                    <a:pt x="28194" y="27432"/>
                  </a:lnTo>
                  <a:lnTo>
                    <a:pt x="28194" y="2286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44" name="object 23644"/>
            <p:cNvSpPr/>
            <p:nvPr/>
          </p:nvSpPr>
          <p:spPr>
            <a:xfrm>
              <a:off x="4131157" y="5358383"/>
              <a:ext cx="28575" cy="0"/>
            </a:xfrm>
            <a:custGeom>
              <a:avLst/>
              <a:gdLst/>
              <a:ahLst/>
              <a:cxnLst/>
              <a:rect l="l" t="t" r="r" b="b"/>
              <a:pathLst>
                <a:path w="28575">
                  <a:moveTo>
                    <a:pt x="0" y="0"/>
                  </a:moveTo>
                  <a:lnTo>
                    <a:pt x="28194" y="0"/>
                  </a:lnTo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45" name="object 23645"/>
            <p:cNvSpPr/>
            <p:nvPr/>
          </p:nvSpPr>
          <p:spPr>
            <a:xfrm>
              <a:off x="4131157" y="5331713"/>
              <a:ext cx="28575" cy="32384"/>
            </a:xfrm>
            <a:custGeom>
              <a:avLst/>
              <a:gdLst/>
              <a:ahLst/>
              <a:cxnLst/>
              <a:rect l="l" t="t" r="r" b="b"/>
              <a:pathLst>
                <a:path w="28575" h="32385">
                  <a:moveTo>
                    <a:pt x="28194" y="2286"/>
                  </a:moveTo>
                  <a:lnTo>
                    <a:pt x="28194" y="762"/>
                  </a:lnTo>
                  <a:lnTo>
                    <a:pt x="25908" y="0"/>
                  </a:lnTo>
                  <a:lnTo>
                    <a:pt x="23622" y="0"/>
                  </a:lnTo>
                  <a:lnTo>
                    <a:pt x="3810" y="0"/>
                  </a:lnTo>
                  <a:lnTo>
                    <a:pt x="1524" y="0"/>
                  </a:lnTo>
                  <a:lnTo>
                    <a:pt x="0" y="762"/>
                  </a:lnTo>
                  <a:lnTo>
                    <a:pt x="0" y="2286"/>
                  </a:lnTo>
                  <a:lnTo>
                    <a:pt x="0" y="28956"/>
                  </a:lnTo>
                  <a:lnTo>
                    <a:pt x="0" y="30480"/>
                  </a:lnTo>
                  <a:lnTo>
                    <a:pt x="1524" y="32004"/>
                  </a:lnTo>
                  <a:lnTo>
                    <a:pt x="3810" y="32004"/>
                  </a:lnTo>
                  <a:lnTo>
                    <a:pt x="23622" y="32004"/>
                  </a:lnTo>
                  <a:lnTo>
                    <a:pt x="25908" y="32004"/>
                  </a:lnTo>
                  <a:lnTo>
                    <a:pt x="28194" y="30480"/>
                  </a:lnTo>
                  <a:lnTo>
                    <a:pt x="28194" y="28956"/>
                  </a:lnTo>
                  <a:lnTo>
                    <a:pt x="28194" y="2286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46" name="object 23646"/>
            <p:cNvSpPr/>
            <p:nvPr/>
          </p:nvSpPr>
          <p:spPr>
            <a:xfrm>
              <a:off x="4096867" y="5329427"/>
              <a:ext cx="33020" cy="37465"/>
            </a:xfrm>
            <a:custGeom>
              <a:avLst/>
              <a:gdLst/>
              <a:ahLst/>
              <a:cxnLst/>
              <a:rect l="l" t="t" r="r" b="b"/>
              <a:pathLst>
                <a:path w="33020" h="37464">
                  <a:moveTo>
                    <a:pt x="32765" y="35814"/>
                  </a:moveTo>
                  <a:lnTo>
                    <a:pt x="32765" y="3810"/>
                  </a:lnTo>
                  <a:lnTo>
                    <a:pt x="32765" y="1524"/>
                  </a:lnTo>
                  <a:lnTo>
                    <a:pt x="30479" y="0"/>
                  </a:lnTo>
                  <a:lnTo>
                    <a:pt x="2285" y="0"/>
                  </a:lnTo>
                  <a:lnTo>
                    <a:pt x="0" y="1524"/>
                  </a:lnTo>
                  <a:lnTo>
                    <a:pt x="0" y="35814"/>
                  </a:lnTo>
                  <a:lnTo>
                    <a:pt x="2285" y="37338"/>
                  </a:lnTo>
                  <a:lnTo>
                    <a:pt x="30479" y="37338"/>
                  </a:lnTo>
                  <a:lnTo>
                    <a:pt x="32765" y="35814"/>
                  </a:lnTo>
                  <a:close/>
                </a:path>
              </a:pathLst>
            </a:custGeom>
            <a:solidFill>
              <a:srgbClr val="EEEE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47" name="object 23647"/>
            <p:cNvSpPr/>
            <p:nvPr/>
          </p:nvSpPr>
          <p:spPr>
            <a:xfrm>
              <a:off x="4097629" y="5330189"/>
              <a:ext cx="32384" cy="36830"/>
            </a:xfrm>
            <a:custGeom>
              <a:avLst/>
              <a:gdLst/>
              <a:ahLst/>
              <a:cxnLst/>
              <a:rect l="l" t="t" r="r" b="b"/>
              <a:pathLst>
                <a:path w="32385" h="36829">
                  <a:moveTo>
                    <a:pt x="32003" y="3048"/>
                  </a:moveTo>
                  <a:lnTo>
                    <a:pt x="32003" y="1524"/>
                  </a:lnTo>
                  <a:lnTo>
                    <a:pt x="29717" y="0"/>
                  </a:lnTo>
                  <a:lnTo>
                    <a:pt x="26669" y="0"/>
                  </a:lnTo>
                  <a:lnTo>
                    <a:pt x="4571" y="0"/>
                  </a:lnTo>
                  <a:lnTo>
                    <a:pt x="2285" y="0"/>
                  </a:lnTo>
                  <a:lnTo>
                    <a:pt x="0" y="1524"/>
                  </a:lnTo>
                  <a:lnTo>
                    <a:pt x="0" y="3048"/>
                  </a:lnTo>
                  <a:lnTo>
                    <a:pt x="0" y="32766"/>
                  </a:lnTo>
                  <a:lnTo>
                    <a:pt x="0" y="35052"/>
                  </a:lnTo>
                  <a:lnTo>
                    <a:pt x="2285" y="36576"/>
                  </a:lnTo>
                  <a:lnTo>
                    <a:pt x="4571" y="36576"/>
                  </a:lnTo>
                  <a:lnTo>
                    <a:pt x="26669" y="36576"/>
                  </a:lnTo>
                  <a:lnTo>
                    <a:pt x="29717" y="36576"/>
                  </a:lnTo>
                  <a:lnTo>
                    <a:pt x="32003" y="35052"/>
                  </a:lnTo>
                  <a:lnTo>
                    <a:pt x="32003" y="32766"/>
                  </a:lnTo>
                  <a:lnTo>
                    <a:pt x="32003" y="3048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48" name="object 23648"/>
            <p:cNvSpPr/>
            <p:nvPr/>
          </p:nvSpPr>
          <p:spPr>
            <a:xfrm>
              <a:off x="4098391" y="5332475"/>
              <a:ext cx="29209" cy="32384"/>
            </a:xfrm>
            <a:custGeom>
              <a:avLst/>
              <a:gdLst/>
              <a:ahLst/>
              <a:cxnLst/>
              <a:rect l="l" t="t" r="r" b="b"/>
              <a:pathLst>
                <a:path w="29210" h="32385">
                  <a:moveTo>
                    <a:pt x="28955" y="30480"/>
                  </a:moveTo>
                  <a:lnTo>
                    <a:pt x="28955" y="3048"/>
                  </a:lnTo>
                  <a:lnTo>
                    <a:pt x="28955" y="1524"/>
                  </a:lnTo>
                  <a:lnTo>
                    <a:pt x="26669" y="0"/>
                  </a:lnTo>
                  <a:lnTo>
                    <a:pt x="2285" y="0"/>
                  </a:lnTo>
                  <a:lnTo>
                    <a:pt x="0" y="1524"/>
                  </a:lnTo>
                  <a:lnTo>
                    <a:pt x="0" y="30480"/>
                  </a:lnTo>
                  <a:lnTo>
                    <a:pt x="2285" y="32004"/>
                  </a:lnTo>
                  <a:lnTo>
                    <a:pt x="26669" y="32004"/>
                  </a:lnTo>
                  <a:lnTo>
                    <a:pt x="28955" y="30480"/>
                  </a:lnTo>
                  <a:close/>
                </a:path>
              </a:pathLst>
            </a:custGeom>
            <a:solidFill>
              <a:srgbClr val="EEEE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49" name="object 23649"/>
            <p:cNvSpPr/>
            <p:nvPr/>
          </p:nvSpPr>
          <p:spPr>
            <a:xfrm>
              <a:off x="4099153" y="5333237"/>
              <a:ext cx="28575" cy="31750"/>
            </a:xfrm>
            <a:custGeom>
              <a:avLst/>
              <a:gdLst/>
              <a:ahLst/>
              <a:cxnLst/>
              <a:rect l="l" t="t" r="r" b="b"/>
              <a:pathLst>
                <a:path w="28575" h="31750">
                  <a:moveTo>
                    <a:pt x="28194" y="2286"/>
                  </a:moveTo>
                  <a:lnTo>
                    <a:pt x="28194" y="762"/>
                  </a:lnTo>
                  <a:lnTo>
                    <a:pt x="25908" y="0"/>
                  </a:lnTo>
                  <a:lnTo>
                    <a:pt x="23622" y="0"/>
                  </a:lnTo>
                  <a:lnTo>
                    <a:pt x="3810" y="0"/>
                  </a:lnTo>
                  <a:lnTo>
                    <a:pt x="1524" y="0"/>
                  </a:lnTo>
                  <a:lnTo>
                    <a:pt x="0" y="762"/>
                  </a:lnTo>
                  <a:lnTo>
                    <a:pt x="0" y="2286"/>
                  </a:lnTo>
                  <a:lnTo>
                    <a:pt x="0" y="28194"/>
                  </a:lnTo>
                  <a:lnTo>
                    <a:pt x="0" y="29718"/>
                  </a:lnTo>
                  <a:lnTo>
                    <a:pt x="1524" y="31242"/>
                  </a:lnTo>
                  <a:lnTo>
                    <a:pt x="3810" y="31242"/>
                  </a:lnTo>
                  <a:lnTo>
                    <a:pt x="23622" y="31242"/>
                  </a:lnTo>
                  <a:lnTo>
                    <a:pt x="25908" y="31242"/>
                  </a:lnTo>
                  <a:lnTo>
                    <a:pt x="28194" y="29718"/>
                  </a:lnTo>
                  <a:lnTo>
                    <a:pt x="28194" y="28194"/>
                  </a:lnTo>
                  <a:lnTo>
                    <a:pt x="28194" y="2286"/>
                  </a:lnTo>
                  <a:close/>
                </a:path>
              </a:pathLst>
            </a:custGeom>
            <a:ln w="6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50" name="object 23650"/>
            <p:cNvSpPr/>
            <p:nvPr/>
          </p:nvSpPr>
          <p:spPr>
            <a:xfrm>
              <a:off x="4098391" y="5333237"/>
              <a:ext cx="29209" cy="31750"/>
            </a:xfrm>
            <a:custGeom>
              <a:avLst/>
              <a:gdLst/>
              <a:ahLst/>
              <a:cxnLst/>
              <a:rect l="l" t="t" r="r" b="b"/>
              <a:pathLst>
                <a:path w="29210" h="31750">
                  <a:moveTo>
                    <a:pt x="28955" y="29718"/>
                  </a:moveTo>
                  <a:lnTo>
                    <a:pt x="28955" y="3048"/>
                  </a:lnTo>
                  <a:lnTo>
                    <a:pt x="28955" y="1524"/>
                  </a:lnTo>
                  <a:lnTo>
                    <a:pt x="26669" y="0"/>
                  </a:lnTo>
                  <a:lnTo>
                    <a:pt x="2285" y="0"/>
                  </a:lnTo>
                  <a:lnTo>
                    <a:pt x="0" y="1524"/>
                  </a:lnTo>
                  <a:lnTo>
                    <a:pt x="0" y="29718"/>
                  </a:lnTo>
                  <a:lnTo>
                    <a:pt x="2285" y="31242"/>
                  </a:lnTo>
                  <a:lnTo>
                    <a:pt x="26669" y="31242"/>
                  </a:lnTo>
                  <a:lnTo>
                    <a:pt x="28955" y="29718"/>
                  </a:lnTo>
                  <a:close/>
                </a:path>
              </a:pathLst>
            </a:custGeom>
            <a:solidFill>
              <a:srgbClr val="8C8C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51" name="object 23651"/>
            <p:cNvSpPr/>
            <p:nvPr/>
          </p:nvSpPr>
          <p:spPr>
            <a:xfrm>
              <a:off x="4099153" y="5333999"/>
              <a:ext cx="28575" cy="30480"/>
            </a:xfrm>
            <a:custGeom>
              <a:avLst/>
              <a:gdLst/>
              <a:ahLst/>
              <a:cxnLst/>
              <a:rect l="l" t="t" r="r" b="b"/>
              <a:pathLst>
                <a:path w="28575" h="30479">
                  <a:moveTo>
                    <a:pt x="28194" y="2286"/>
                  </a:moveTo>
                  <a:lnTo>
                    <a:pt x="28194" y="762"/>
                  </a:lnTo>
                  <a:lnTo>
                    <a:pt x="25908" y="0"/>
                  </a:lnTo>
                  <a:lnTo>
                    <a:pt x="23622" y="0"/>
                  </a:lnTo>
                  <a:lnTo>
                    <a:pt x="3810" y="0"/>
                  </a:lnTo>
                  <a:lnTo>
                    <a:pt x="1524" y="0"/>
                  </a:lnTo>
                  <a:lnTo>
                    <a:pt x="0" y="762"/>
                  </a:lnTo>
                  <a:lnTo>
                    <a:pt x="0" y="2286"/>
                  </a:lnTo>
                  <a:lnTo>
                    <a:pt x="0" y="27432"/>
                  </a:lnTo>
                  <a:lnTo>
                    <a:pt x="0" y="28956"/>
                  </a:lnTo>
                  <a:lnTo>
                    <a:pt x="1524" y="30480"/>
                  </a:lnTo>
                  <a:lnTo>
                    <a:pt x="3810" y="30480"/>
                  </a:lnTo>
                  <a:lnTo>
                    <a:pt x="23622" y="30480"/>
                  </a:lnTo>
                  <a:lnTo>
                    <a:pt x="25908" y="30480"/>
                  </a:lnTo>
                  <a:lnTo>
                    <a:pt x="28194" y="28956"/>
                  </a:lnTo>
                  <a:lnTo>
                    <a:pt x="28194" y="27432"/>
                  </a:lnTo>
                  <a:lnTo>
                    <a:pt x="28194" y="2286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52" name="object 23652"/>
            <p:cNvSpPr/>
            <p:nvPr/>
          </p:nvSpPr>
          <p:spPr>
            <a:xfrm>
              <a:off x="4099153" y="5357621"/>
              <a:ext cx="28575" cy="0"/>
            </a:xfrm>
            <a:custGeom>
              <a:avLst/>
              <a:gdLst/>
              <a:ahLst/>
              <a:cxnLst/>
              <a:rect l="l" t="t" r="r" b="b"/>
              <a:pathLst>
                <a:path w="28575">
                  <a:moveTo>
                    <a:pt x="0" y="0"/>
                  </a:moveTo>
                  <a:lnTo>
                    <a:pt x="28194" y="0"/>
                  </a:lnTo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53" name="object 23653"/>
            <p:cNvSpPr/>
            <p:nvPr/>
          </p:nvSpPr>
          <p:spPr>
            <a:xfrm>
              <a:off x="4099153" y="5331713"/>
              <a:ext cx="28575" cy="32384"/>
            </a:xfrm>
            <a:custGeom>
              <a:avLst/>
              <a:gdLst/>
              <a:ahLst/>
              <a:cxnLst/>
              <a:rect l="l" t="t" r="r" b="b"/>
              <a:pathLst>
                <a:path w="28575" h="32385">
                  <a:moveTo>
                    <a:pt x="28194" y="2286"/>
                  </a:moveTo>
                  <a:lnTo>
                    <a:pt x="28194" y="762"/>
                  </a:lnTo>
                  <a:lnTo>
                    <a:pt x="25908" y="0"/>
                  </a:lnTo>
                  <a:lnTo>
                    <a:pt x="23622" y="0"/>
                  </a:lnTo>
                  <a:lnTo>
                    <a:pt x="3810" y="0"/>
                  </a:lnTo>
                  <a:lnTo>
                    <a:pt x="1524" y="0"/>
                  </a:lnTo>
                  <a:lnTo>
                    <a:pt x="0" y="762"/>
                  </a:lnTo>
                  <a:lnTo>
                    <a:pt x="0" y="2286"/>
                  </a:lnTo>
                  <a:lnTo>
                    <a:pt x="0" y="28956"/>
                  </a:lnTo>
                  <a:lnTo>
                    <a:pt x="0" y="30480"/>
                  </a:lnTo>
                  <a:lnTo>
                    <a:pt x="1524" y="32004"/>
                  </a:lnTo>
                  <a:lnTo>
                    <a:pt x="3810" y="32004"/>
                  </a:lnTo>
                  <a:lnTo>
                    <a:pt x="23622" y="32004"/>
                  </a:lnTo>
                  <a:lnTo>
                    <a:pt x="25908" y="32004"/>
                  </a:lnTo>
                  <a:lnTo>
                    <a:pt x="28194" y="30480"/>
                  </a:lnTo>
                  <a:lnTo>
                    <a:pt x="28194" y="28956"/>
                  </a:lnTo>
                  <a:lnTo>
                    <a:pt x="28194" y="2286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54" name="object 23654"/>
            <p:cNvSpPr/>
            <p:nvPr/>
          </p:nvSpPr>
          <p:spPr>
            <a:xfrm>
              <a:off x="4160875" y="5330189"/>
              <a:ext cx="32384" cy="36830"/>
            </a:xfrm>
            <a:custGeom>
              <a:avLst/>
              <a:gdLst/>
              <a:ahLst/>
              <a:cxnLst/>
              <a:rect l="l" t="t" r="r" b="b"/>
              <a:pathLst>
                <a:path w="32385" h="36829">
                  <a:moveTo>
                    <a:pt x="32003" y="35052"/>
                  </a:moveTo>
                  <a:lnTo>
                    <a:pt x="32003" y="3810"/>
                  </a:lnTo>
                  <a:lnTo>
                    <a:pt x="32003" y="1524"/>
                  </a:lnTo>
                  <a:lnTo>
                    <a:pt x="29717" y="0"/>
                  </a:lnTo>
                  <a:lnTo>
                    <a:pt x="2285" y="0"/>
                  </a:lnTo>
                  <a:lnTo>
                    <a:pt x="0" y="1524"/>
                  </a:lnTo>
                  <a:lnTo>
                    <a:pt x="0" y="35052"/>
                  </a:lnTo>
                  <a:lnTo>
                    <a:pt x="2285" y="36576"/>
                  </a:lnTo>
                  <a:lnTo>
                    <a:pt x="29717" y="36576"/>
                  </a:lnTo>
                  <a:lnTo>
                    <a:pt x="32003" y="35052"/>
                  </a:lnTo>
                  <a:close/>
                </a:path>
              </a:pathLst>
            </a:custGeom>
            <a:solidFill>
              <a:srgbClr val="EEEE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55" name="object 23655"/>
            <p:cNvSpPr/>
            <p:nvPr/>
          </p:nvSpPr>
          <p:spPr>
            <a:xfrm>
              <a:off x="4161637" y="5330951"/>
              <a:ext cx="31750" cy="36195"/>
            </a:xfrm>
            <a:custGeom>
              <a:avLst/>
              <a:gdLst/>
              <a:ahLst/>
              <a:cxnLst/>
              <a:rect l="l" t="t" r="r" b="b"/>
              <a:pathLst>
                <a:path w="31750" h="36195">
                  <a:moveTo>
                    <a:pt x="31241" y="3048"/>
                  </a:moveTo>
                  <a:lnTo>
                    <a:pt x="31241" y="1524"/>
                  </a:lnTo>
                  <a:lnTo>
                    <a:pt x="28955" y="0"/>
                  </a:lnTo>
                  <a:lnTo>
                    <a:pt x="25907" y="0"/>
                  </a:lnTo>
                  <a:lnTo>
                    <a:pt x="4571" y="0"/>
                  </a:lnTo>
                  <a:lnTo>
                    <a:pt x="2285" y="0"/>
                  </a:lnTo>
                  <a:lnTo>
                    <a:pt x="0" y="1524"/>
                  </a:lnTo>
                  <a:lnTo>
                    <a:pt x="0" y="3048"/>
                  </a:lnTo>
                  <a:lnTo>
                    <a:pt x="0" y="32004"/>
                  </a:lnTo>
                  <a:lnTo>
                    <a:pt x="0" y="34290"/>
                  </a:lnTo>
                  <a:lnTo>
                    <a:pt x="2285" y="35814"/>
                  </a:lnTo>
                  <a:lnTo>
                    <a:pt x="4571" y="35814"/>
                  </a:lnTo>
                  <a:lnTo>
                    <a:pt x="25907" y="35814"/>
                  </a:lnTo>
                  <a:lnTo>
                    <a:pt x="28955" y="35814"/>
                  </a:lnTo>
                  <a:lnTo>
                    <a:pt x="31241" y="34290"/>
                  </a:lnTo>
                  <a:lnTo>
                    <a:pt x="31241" y="32004"/>
                  </a:lnTo>
                  <a:lnTo>
                    <a:pt x="31241" y="3048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56" name="object 23656"/>
            <p:cNvSpPr/>
            <p:nvPr/>
          </p:nvSpPr>
          <p:spPr>
            <a:xfrm>
              <a:off x="4162399" y="5332475"/>
              <a:ext cx="29209" cy="33020"/>
            </a:xfrm>
            <a:custGeom>
              <a:avLst/>
              <a:gdLst/>
              <a:ahLst/>
              <a:cxnLst/>
              <a:rect l="l" t="t" r="r" b="b"/>
              <a:pathLst>
                <a:path w="29210" h="33020">
                  <a:moveTo>
                    <a:pt x="28955" y="31242"/>
                  </a:moveTo>
                  <a:lnTo>
                    <a:pt x="28955" y="3048"/>
                  </a:lnTo>
                  <a:lnTo>
                    <a:pt x="28955" y="1524"/>
                  </a:lnTo>
                  <a:lnTo>
                    <a:pt x="26669" y="0"/>
                  </a:lnTo>
                  <a:lnTo>
                    <a:pt x="2285" y="0"/>
                  </a:lnTo>
                  <a:lnTo>
                    <a:pt x="0" y="1524"/>
                  </a:lnTo>
                  <a:lnTo>
                    <a:pt x="0" y="31242"/>
                  </a:lnTo>
                  <a:lnTo>
                    <a:pt x="2285" y="32766"/>
                  </a:lnTo>
                  <a:lnTo>
                    <a:pt x="26669" y="32766"/>
                  </a:lnTo>
                  <a:lnTo>
                    <a:pt x="28955" y="31242"/>
                  </a:lnTo>
                  <a:close/>
                </a:path>
              </a:pathLst>
            </a:custGeom>
            <a:solidFill>
              <a:srgbClr val="EEEE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57" name="object 23657"/>
            <p:cNvSpPr/>
            <p:nvPr/>
          </p:nvSpPr>
          <p:spPr>
            <a:xfrm>
              <a:off x="4163161" y="5333237"/>
              <a:ext cx="28575" cy="32384"/>
            </a:xfrm>
            <a:custGeom>
              <a:avLst/>
              <a:gdLst/>
              <a:ahLst/>
              <a:cxnLst/>
              <a:rect l="l" t="t" r="r" b="b"/>
              <a:pathLst>
                <a:path w="28575" h="32385">
                  <a:moveTo>
                    <a:pt x="28194" y="2286"/>
                  </a:moveTo>
                  <a:lnTo>
                    <a:pt x="28194" y="762"/>
                  </a:lnTo>
                  <a:lnTo>
                    <a:pt x="25908" y="0"/>
                  </a:lnTo>
                  <a:lnTo>
                    <a:pt x="23622" y="0"/>
                  </a:lnTo>
                  <a:lnTo>
                    <a:pt x="3810" y="0"/>
                  </a:lnTo>
                  <a:lnTo>
                    <a:pt x="1524" y="0"/>
                  </a:lnTo>
                  <a:lnTo>
                    <a:pt x="0" y="762"/>
                  </a:lnTo>
                  <a:lnTo>
                    <a:pt x="0" y="2286"/>
                  </a:lnTo>
                  <a:lnTo>
                    <a:pt x="0" y="28956"/>
                  </a:lnTo>
                  <a:lnTo>
                    <a:pt x="0" y="30480"/>
                  </a:lnTo>
                  <a:lnTo>
                    <a:pt x="1524" y="32004"/>
                  </a:lnTo>
                  <a:lnTo>
                    <a:pt x="3810" y="32004"/>
                  </a:lnTo>
                  <a:lnTo>
                    <a:pt x="23622" y="32004"/>
                  </a:lnTo>
                  <a:lnTo>
                    <a:pt x="25908" y="32004"/>
                  </a:lnTo>
                  <a:lnTo>
                    <a:pt x="28194" y="30480"/>
                  </a:lnTo>
                  <a:lnTo>
                    <a:pt x="28194" y="28956"/>
                  </a:lnTo>
                  <a:lnTo>
                    <a:pt x="28194" y="2286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58" name="object 23658"/>
            <p:cNvSpPr/>
            <p:nvPr/>
          </p:nvSpPr>
          <p:spPr>
            <a:xfrm>
              <a:off x="4162399" y="5333999"/>
              <a:ext cx="29209" cy="31750"/>
            </a:xfrm>
            <a:custGeom>
              <a:avLst/>
              <a:gdLst/>
              <a:ahLst/>
              <a:cxnLst/>
              <a:rect l="l" t="t" r="r" b="b"/>
              <a:pathLst>
                <a:path w="29210" h="31750">
                  <a:moveTo>
                    <a:pt x="28955" y="29718"/>
                  </a:moveTo>
                  <a:lnTo>
                    <a:pt x="28955" y="3048"/>
                  </a:lnTo>
                  <a:lnTo>
                    <a:pt x="28955" y="1524"/>
                  </a:lnTo>
                  <a:lnTo>
                    <a:pt x="26669" y="0"/>
                  </a:lnTo>
                  <a:lnTo>
                    <a:pt x="2285" y="0"/>
                  </a:lnTo>
                  <a:lnTo>
                    <a:pt x="0" y="1524"/>
                  </a:lnTo>
                  <a:lnTo>
                    <a:pt x="0" y="29718"/>
                  </a:lnTo>
                  <a:lnTo>
                    <a:pt x="2285" y="31242"/>
                  </a:lnTo>
                  <a:lnTo>
                    <a:pt x="26669" y="31242"/>
                  </a:lnTo>
                  <a:lnTo>
                    <a:pt x="28955" y="29718"/>
                  </a:lnTo>
                  <a:close/>
                </a:path>
              </a:pathLst>
            </a:custGeom>
            <a:solidFill>
              <a:srgbClr val="8C8C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59" name="object 23659"/>
            <p:cNvSpPr/>
            <p:nvPr/>
          </p:nvSpPr>
          <p:spPr>
            <a:xfrm>
              <a:off x="4163161" y="5334761"/>
              <a:ext cx="28575" cy="30480"/>
            </a:xfrm>
            <a:custGeom>
              <a:avLst/>
              <a:gdLst/>
              <a:ahLst/>
              <a:cxnLst/>
              <a:rect l="l" t="t" r="r" b="b"/>
              <a:pathLst>
                <a:path w="28575" h="30479">
                  <a:moveTo>
                    <a:pt x="28194" y="2286"/>
                  </a:moveTo>
                  <a:lnTo>
                    <a:pt x="28194" y="762"/>
                  </a:lnTo>
                  <a:lnTo>
                    <a:pt x="25908" y="0"/>
                  </a:lnTo>
                  <a:lnTo>
                    <a:pt x="23622" y="0"/>
                  </a:lnTo>
                  <a:lnTo>
                    <a:pt x="3810" y="0"/>
                  </a:lnTo>
                  <a:lnTo>
                    <a:pt x="1524" y="0"/>
                  </a:lnTo>
                  <a:lnTo>
                    <a:pt x="0" y="762"/>
                  </a:lnTo>
                  <a:lnTo>
                    <a:pt x="0" y="2286"/>
                  </a:lnTo>
                  <a:lnTo>
                    <a:pt x="0" y="27432"/>
                  </a:lnTo>
                  <a:lnTo>
                    <a:pt x="0" y="28956"/>
                  </a:lnTo>
                  <a:lnTo>
                    <a:pt x="1524" y="30480"/>
                  </a:lnTo>
                  <a:lnTo>
                    <a:pt x="3810" y="30480"/>
                  </a:lnTo>
                  <a:lnTo>
                    <a:pt x="23622" y="30480"/>
                  </a:lnTo>
                  <a:lnTo>
                    <a:pt x="25908" y="30480"/>
                  </a:lnTo>
                  <a:lnTo>
                    <a:pt x="28194" y="28956"/>
                  </a:lnTo>
                  <a:lnTo>
                    <a:pt x="28194" y="27432"/>
                  </a:lnTo>
                  <a:lnTo>
                    <a:pt x="28194" y="2286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60" name="object 23660"/>
            <p:cNvSpPr/>
            <p:nvPr/>
          </p:nvSpPr>
          <p:spPr>
            <a:xfrm>
              <a:off x="4163161" y="5358383"/>
              <a:ext cx="28575" cy="0"/>
            </a:xfrm>
            <a:custGeom>
              <a:avLst/>
              <a:gdLst/>
              <a:ahLst/>
              <a:cxnLst/>
              <a:rect l="l" t="t" r="r" b="b"/>
              <a:pathLst>
                <a:path w="28575">
                  <a:moveTo>
                    <a:pt x="0" y="0"/>
                  </a:moveTo>
                  <a:lnTo>
                    <a:pt x="28194" y="0"/>
                  </a:lnTo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61" name="object 23661"/>
            <p:cNvSpPr/>
            <p:nvPr/>
          </p:nvSpPr>
          <p:spPr>
            <a:xfrm>
              <a:off x="4163161" y="5331713"/>
              <a:ext cx="28575" cy="32384"/>
            </a:xfrm>
            <a:custGeom>
              <a:avLst/>
              <a:gdLst/>
              <a:ahLst/>
              <a:cxnLst/>
              <a:rect l="l" t="t" r="r" b="b"/>
              <a:pathLst>
                <a:path w="28575" h="32385">
                  <a:moveTo>
                    <a:pt x="28194" y="2286"/>
                  </a:moveTo>
                  <a:lnTo>
                    <a:pt x="28194" y="762"/>
                  </a:lnTo>
                  <a:lnTo>
                    <a:pt x="25908" y="0"/>
                  </a:lnTo>
                  <a:lnTo>
                    <a:pt x="23622" y="0"/>
                  </a:lnTo>
                  <a:lnTo>
                    <a:pt x="3810" y="0"/>
                  </a:lnTo>
                  <a:lnTo>
                    <a:pt x="1524" y="0"/>
                  </a:lnTo>
                  <a:lnTo>
                    <a:pt x="0" y="762"/>
                  </a:lnTo>
                  <a:lnTo>
                    <a:pt x="0" y="2286"/>
                  </a:lnTo>
                  <a:lnTo>
                    <a:pt x="0" y="28956"/>
                  </a:lnTo>
                  <a:lnTo>
                    <a:pt x="0" y="30480"/>
                  </a:lnTo>
                  <a:lnTo>
                    <a:pt x="1524" y="32004"/>
                  </a:lnTo>
                  <a:lnTo>
                    <a:pt x="3810" y="32004"/>
                  </a:lnTo>
                  <a:lnTo>
                    <a:pt x="23622" y="32004"/>
                  </a:lnTo>
                  <a:lnTo>
                    <a:pt x="25908" y="32004"/>
                  </a:lnTo>
                  <a:lnTo>
                    <a:pt x="28194" y="30480"/>
                  </a:lnTo>
                  <a:lnTo>
                    <a:pt x="28194" y="28956"/>
                  </a:lnTo>
                  <a:lnTo>
                    <a:pt x="28194" y="2286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62" name="object 23662"/>
            <p:cNvSpPr/>
            <p:nvPr/>
          </p:nvSpPr>
          <p:spPr>
            <a:xfrm>
              <a:off x="3936847" y="5329427"/>
              <a:ext cx="33020" cy="37465"/>
            </a:xfrm>
            <a:custGeom>
              <a:avLst/>
              <a:gdLst/>
              <a:ahLst/>
              <a:cxnLst/>
              <a:rect l="l" t="t" r="r" b="b"/>
              <a:pathLst>
                <a:path w="33020" h="37464">
                  <a:moveTo>
                    <a:pt x="32765" y="35814"/>
                  </a:moveTo>
                  <a:lnTo>
                    <a:pt x="32765" y="3810"/>
                  </a:lnTo>
                  <a:lnTo>
                    <a:pt x="32765" y="1524"/>
                  </a:lnTo>
                  <a:lnTo>
                    <a:pt x="30479" y="0"/>
                  </a:lnTo>
                  <a:lnTo>
                    <a:pt x="2285" y="0"/>
                  </a:lnTo>
                  <a:lnTo>
                    <a:pt x="0" y="1524"/>
                  </a:lnTo>
                  <a:lnTo>
                    <a:pt x="0" y="35814"/>
                  </a:lnTo>
                  <a:lnTo>
                    <a:pt x="2285" y="37338"/>
                  </a:lnTo>
                  <a:lnTo>
                    <a:pt x="30479" y="37338"/>
                  </a:lnTo>
                  <a:lnTo>
                    <a:pt x="32765" y="35814"/>
                  </a:lnTo>
                  <a:close/>
                </a:path>
              </a:pathLst>
            </a:custGeom>
            <a:solidFill>
              <a:srgbClr val="EEEE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63" name="object 23663"/>
            <p:cNvSpPr/>
            <p:nvPr/>
          </p:nvSpPr>
          <p:spPr>
            <a:xfrm>
              <a:off x="3937609" y="5330189"/>
              <a:ext cx="32384" cy="36830"/>
            </a:xfrm>
            <a:custGeom>
              <a:avLst/>
              <a:gdLst/>
              <a:ahLst/>
              <a:cxnLst/>
              <a:rect l="l" t="t" r="r" b="b"/>
              <a:pathLst>
                <a:path w="32385" h="36829">
                  <a:moveTo>
                    <a:pt x="32003" y="3048"/>
                  </a:moveTo>
                  <a:lnTo>
                    <a:pt x="32003" y="1524"/>
                  </a:lnTo>
                  <a:lnTo>
                    <a:pt x="29717" y="0"/>
                  </a:lnTo>
                  <a:lnTo>
                    <a:pt x="26669" y="0"/>
                  </a:lnTo>
                  <a:lnTo>
                    <a:pt x="4571" y="0"/>
                  </a:lnTo>
                  <a:lnTo>
                    <a:pt x="2285" y="0"/>
                  </a:lnTo>
                  <a:lnTo>
                    <a:pt x="0" y="1524"/>
                  </a:lnTo>
                  <a:lnTo>
                    <a:pt x="0" y="3048"/>
                  </a:lnTo>
                  <a:lnTo>
                    <a:pt x="0" y="32766"/>
                  </a:lnTo>
                  <a:lnTo>
                    <a:pt x="0" y="35052"/>
                  </a:lnTo>
                  <a:lnTo>
                    <a:pt x="2285" y="36576"/>
                  </a:lnTo>
                  <a:lnTo>
                    <a:pt x="4571" y="36576"/>
                  </a:lnTo>
                  <a:lnTo>
                    <a:pt x="26669" y="36576"/>
                  </a:lnTo>
                  <a:lnTo>
                    <a:pt x="29717" y="36576"/>
                  </a:lnTo>
                  <a:lnTo>
                    <a:pt x="32003" y="35052"/>
                  </a:lnTo>
                  <a:lnTo>
                    <a:pt x="32003" y="32766"/>
                  </a:lnTo>
                  <a:lnTo>
                    <a:pt x="32003" y="3048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64" name="object 23664"/>
            <p:cNvSpPr/>
            <p:nvPr/>
          </p:nvSpPr>
          <p:spPr>
            <a:xfrm>
              <a:off x="3939133" y="5332475"/>
              <a:ext cx="29209" cy="32384"/>
            </a:xfrm>
            <a:custGeom>
              <a:avLst/>
              <a:gdLst/>
              <a:ahLst/>
              <a:cxnLst/>
              <a:rect l="l" t="t" r="r" b="b"/>
              <a:pathLst>
                <a:path w="29210" h="32385">
                  <a:moveTo>
                    <a:pt x="28955" y="30480"/>
                  </a:moveTo>
                  <a:lnTo>
                    <a:pt x="28955" y="3048"/>
                  </a:lnTo>
                  <a:lnTo>
                    <a:pt x="28955" y="1524"/>
                  </a:lnTo>
                  <a:lnTo>
                    <a:pt x="26669" y="0"/>
                  </a:lnTo>
                  <a:lnTo>
                    <a:pt x="2285" y="0"/>
                  </a:lnTo>
                  <a:lnTo>
                    <a:pt x="0" y="1524"/>
                  </a:lnTo>
                  <a:lnTo>
                    <a:pt x="0" y="30480"/>
                  </a:lnTo>
                  <a:lnTo>
                    <a:pt x="2285" y="32004"/>
                  </a:lnTo>
                  <a:lnTo>
                    <a:pt x="26669" y="32004"/>
                  </a:lnTo>
                  <a:lnTo>
                    <a:pt x="28955" y="30480"/>
                  </a:lnTo>
                  <a:close/>
                </a:path>
              </a:pathLst>
            </a:custGeom>
            <a:solidFill>
              <a:srgbClr val="EEEE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65" name="object 23665"/>
            <p:cNvSpPr/>
            <p:nvPr/>
          </p:nvSpPr>
          <p:spPr>
            <a:xfrm>
              <a:off x="3939895" y="5333237"/>
              <a:ext cx="28575" cy="31750"/>
            </a:xfrm>
            <a:custGeom>
              <a:avLst/>
              <a:gdLst/>
              <a:ahLst/>
              <a:cxnLst/>
              <a:rect l="l" t="t" r="r" b="b"/>
              <a:pathLst>
                <a:path w="28575" h="31750">
                  <a:moveTo>
                    <a:pt x="28194" y="2286"/>
                  </a:moveTo>
                  <a:lnTo>
                    <a:pt x="28194" y="762"/>
                  </a:lnTo>
                  <a:lnTo>
                    <a:pt x="25908" y="0"/>
                  </a:lnTo>
                  <a:lnTo>
                    <a:pt x="23622" y="0"/>
                  </a:lnTo>
                  <a:lnTo>
                    <a:pt x="3810" y="0"/>
                  </a:lnTo>
                  <a:lnTo>
                    <a:pt x="1524" y="0"/>
                  </a:lnTo>
                  <a:lnTo>
                    <a:pt x="0" y="762"/>
                  </a:lnTo>
                  <a:lnTo>
                    <a:pt x="0" y="2286"/>
                  </a:lnTo>
                  <a:lnTo>
                    <a:pt x="0" y="28194"/>
                  </a:lnTo>
                  <a:lnTo>
                    <a:pt x="0" y="29718"/>
                  </a:lnTo>
                  <a:lnTo>
                    <a:pt x="1524" y="31242"/>
                  </a:lnTo>
                  <a:lnTo>
                    <a:pt x="3810" y="31242"/>
                  </a:lnTo>
                  <a:lnTo>
                    <a:pt x="23622" y="31242"/>
                  </a:lnTo>
                  <a:lnTo>
                    <a:pt x="25908" y="31242"/>
                  </a:lnTo>
                  <a:lnTo>
                    <a:pt x="28194" y="29718"/>
                  </a:lnTo>
                  <a:lnTo>
                    <a:pt x="28194" y="28194"/>
                  </a:lnTo>
                  <a:lnTo>
                    <a:pt x="28194" y="2286"/>
                  </a:lnTo>
                  <a:close/>
                </a:path>
              </a:pathLst>
            </a:custGeom>
            <a:ln w="6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66" name="object 23666"/>
            <p:cNvSpPr/>
            <p:nvPr/>
          </p:nvSpPr>
          <p:spPr>
            <a:xfrm>
              <a:off x="3939133" y="5333237"/>
              <a:ext cx="29209" cy="31750"/>
            </a:xfrm>
            <a:custGeom>
              <a:avLst/>
              <a:gdLst/>
              <a:ahLst/>
              <a:cxnLst/>
              <a:rect l="l" t="t" r="r" b="b"/>
              <a:pathLst>
                <a:path w="29210" h="31750">
                  <a:moveTo>
                    <a:pt x="28955" y="29718"/>
                  </a:moveTo>
                  <a:lnTo>
                    <a:pt x="28955" y="3048"/>
                  </a:lnTo>
                  <a:lnTo>
                    <a:pt x="28955" y="1524"/>
                  </a:lnTo>
                  <a:lnTo>
                    <a:pt x="26669" y="0"/>
                  </a:lnTo>
                  <a:lnTo>
                    <a:pt x="2285" y="0"/>
                  </a:lnTo>
                  <a:lnTo>
                    <a:pt x="0" y="1524"/>
                  </a:lnTo>
                  <a:lnTo>
                    <a:pt x="0" y="29718"/>
                  </a:lnTo>
                  <a:lnTo>
                    <a:pt x="2285" y="31242"/>
                  </a:lnTo>
                  <a:lnTo>
                    <a:pt x="26669" y="31242"/>
                  </a:lnTo>
                  <a:lnTo>
                    <a:pt x="28955" y="29718"/>
                  </a:lnTo>
                  <a:close/>
                </a:path>
              </a:pathLst>
            </a:custGeom>
            <a:solidFill>
              <a:srgbClr val="8C8C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67" name="object 23667"/>
            <p:cNvSpPr/>
            <p:nvPr/>
          </p:nvSpPr>
          <p:spPr>
            <a:xfrm>
              <a:off x="3939895" y="5333999"/>
              <a:ext cx="28575" cy="30480"/>
            </a:xfrm>
            <a:custGeom>
              <a:avLst/>
              <a:gdLst/>
              <a:ahLst/>
              <a:cxnLst/>
              <a:rect l="l" t="t" r="r" b="b"/>
              <a:pathLst>
                <a:path w="28575" h="30479">
                  <a:moveTo>
                    <a:pt x="28194" y="2286"/>
                  </a:moveTo>
                  <a:lnTo>
                    <a:pt x="28194" y="762"/>
                  </a:lnTo>
                  <a:lnTo>
                    <a:pt x="25908" y="0"/>
                  </a:lnTo>
                  <a:lnTo>
                    <a:pt x="23622" y="0"/>
                  </a:lnTo>
                  <a:lnTo>
                    <a:pt x="3810" y="0"/>
                  </a:lnTo>
                  <a:lnTo>
                    <a:pt x="1524" y="0"/>
                  </a:lnTo>
                  <a:lnTo>
                    <a:pt x="0" y="762"/>
                  </a:lnTo>
                  <a:lnTo>
                    <a:pt x="0" y="2286"/>
                  </a:lnTo>
                  <a:lnTo>
                    <a:pt x="0" y="27432"/>
                  </a:lnTo>
                  <a:lnTo>
                    <a:pt x="0" y="28956"/>
                  </a:lnTo>
                  <a:lnTo>
                    <a:pt x="1524" y="30480"/>
                  </a:lnTo>
                  <a:lnTo>
                    <a:pt x="3810" y="30480"/>
                  </a:lnTo>
                  <a:lnTo>
                    <a:pt x="23622" y="30480"/>
                  </a:lnTo>
                  <a:lnTo>
                    <a:pt x="25908" y="30480"/>
                  </a:lnTo>
                  <a:lnTo>
                    <a:pt x="28194" y="28956"/>
                  </a:lnTo>
                  <a:lnTo>
                    <a:pt x="28194" y="27432"/>
                  </a:lnTo>
                  <a:lnTo>
                    <a:pt x="28194" y="2286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68" name="object 23668"/>
            <p:cNvSpPr/>
            <p:nvPr/>
          </p:nvSpPr>
          <p:spPr>
            <a:xfrm>
              <a:off x="3939895" y="5357621"/>
              <a:ext cx="28575" cy="0"/>
            </a:xfrm>
            <a:custGeom>
              <a:avLst/>
              <a:gdLst/>
              <a:ahLst/>
              <a:cxnLst/>
              <a:rect l="l" t="t" r="r" b="b"/>
              <a:pathLst>
                <a:path w="28575">
                  <a:moveTo>
                    <a:pt x="0" y="0"/>
                  </a:moveTo>
                  <a:lnTo>
                    <a:pt x="28194" y="0"/>
                  </a:lnTo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69" name="object 23669"/>
            <p:cNvSpPr/>
            <p:nvPr/>
          </p:nvSpPr>
          <p:spPr>
            <a:xfrm>
              <a:off x="3939895" y="5331713"/>
              <a:ext cx="28575" cy="32384"/>
            </a:xfrm>
            <a:custGeom>
              <a:avLst/>
              <a:gdLst/>
              <a:ahLst/>
              <a:cxnLst/>
              <a:rect l="l" t="t" r="r" b="b"/>
              <a:pathLst>
                <a:path w="28575" h="32385">
                  <a:moveTo>
                    <a:pt x="28194" y="2286"/>
                  </a:moveTo>
                  <a:lnTo>
                    <a:pt x="28194" y="762"/>
                  </a:lnTo>
                  <a:lnTo>
                    <a:pt x="25908" y="0"/>
                  </a:lnTo>
                  <a:lnTo>
                    <a:pt x="23622" y="0"/>
                  </a:lnTo>
                  <a:lnTo>
                    <a:pt x="3810" y="0"/>
                  </a:lnTo>
                  <a:lnTo>
                    <a:pt x="1524" y="0"/>
                  </a:lnTo>
                  <a:lnTo>
                    <a:pt x="0" y="762"/>
                  </a:lnTo>
                  <a:lnTo>
                    <a:pt x="0" y="2286"/>
                  </a:lnTo>
                  <a:lnTo>
                    <a:pt x="0" y="28956"/>
                  </a:lnTo>
                  <a:lnTo>
                    <a:pt x="0" y="30480"/>
                  </a:lnTo>
                  <a:lnTo>
                    <a:pt x="1524" y="32004"/>
                  </a:lnTo>
                  <a:lnTo>
                    <a:pt x="3810" y="32004"/>
                  </a:lnTo>
                  <a:lnTo>
                    <a:pt x="23622" y="32004"/>
                  </a:lnTo>
                  <a:lnTo>
                    <a:pt x="25908" y="32004"/>
                  </a:lnTo>
                  <a:lnTo>
                    <a:pt x="28194" y="30480"/>
                  </a:lnTo>
                  <a:lnTo>
                    <a:pt x="28194" y="28956"/>
                  </a:lnTo>
                  <a:lnTo>
                    <a:pt x="28194" y="2286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70" name="object 23670"/>
            <p:cNvSpPr/>
            <p:nvPr/>
          </p:nvSpPr>
          <p:spPr>
            <a:xfrm>
              <a:off x="3968851" y="5417819"/>
              <a:ext cx="33020" cy="36830"/>
            </a:xfrm>
            <a:custGeom>
              <a:avLst/>
              <a:gdLst/>
              <a:ahLst/>
              <a:cxnLst/>
              <a:rect l="l" t="t" r="r" b="b"/>
              <a:pathLst>
                <a:path w="33020" h="36829">
                  <a:moveTo>
                    <a:pt x="32765" y="35052"/>
                  </a:moveTo>
                  <a:lnTo>
                    <a:pt x="32765" y="3810"/>
                  </a:lnTo>
                  <a:lnTo>
                    <a:pt x="32765" y="1524"/>
                  </a:lnTo>
                  <a:lnTo>
                    <a:pt x="30479" y="0"/>
                  </a:lnTo>
                  <a:lnTo>
                    <a:pt x="2285" y="0"/>
                  </a:lnTo>
                  <a:lnTo>
                    <a:pt x="0" y="1524"/>
                  </a:lnTo>
                  <a:lnTo>
                    <a:pt x="0" y="35052"/>
                  </a:lnTo>
                  <a:lnTo>
                    <a:pt x="2285" y="36576"/>
                  </a:lnTo>
                  <a:lnTo>
                    <a:pt x="30479" y="36576"/>
                  </a:lnTo>
                  <a:lnTo>
                    <a:pt x="32765" y="35052"/>
                  </a:lnTo>
                  <a:close/>
                </a:path>
              </a:pathLst>
            </a:custGeom>
            <a:solidFill>
              <a:srgbClr val="EEEE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71" name="object 23671"/>
            <p:cNvSpPr/>
            <p:nvPr/>
          </p:nvSpPr>
          <p:spPr>
            <a:xfrm>
              <a:off x="3969613" y="5418581"/>
              <a:ext cx="32384" cy="36195"/>
            </a:xfrm>
            <a:custGeom>
              <a:avLst/>
              <a:gdLst/>
              <a:ahLst/>
              <a:cxnLst/>
              <a:rect l="l" t="t" r="r" b="b"/>
              <a:pathLst>
                <a:path w="32385" h="36195">
                  <a:moveTo>
                    <a:pt x="32003" y="3048"/>
                  </a:moveTo>
                  <a:lnTo>
                    <a:pt x="32003" y="1524"/>
                  </a:lnTo>
                  <a:lnTo>
                    <a:pt x="29717" y="0"/>
                  </a:lnTo>
                  <a:lnTo>
                    <a:pt x="26669" y="0"/>
                  </a:lnTo>
                  <a:lnTo>
                    <a:pt x="4571" y="0"/>
                  </a:lnTo>
                  <a:lnTo>
                    <a:pt x="2285" y="0"/>
                  </a:lnTo>
                  <a:lnTo>
                    <a:pt x="0" y="1524"/>
                  </a:lnTo>
                  <a:lnTo>
                    <a:pt x="0" y="3048"/>
                  </a:lnTo>
                  <a:lnTo>
                    <a:pt x="0" y="32004"/>
                  </a:lnTo>
                  <a:lnTo>
                    <a:pt x="0" y="34290"/>
                  </a:lnTo>
                  <a:lnTo>
                    <a:pt x="2285" y="35814"/>
                  </a:lnTo>
                  <a:lnTo>
                    <a:pt x="4571" y="35814"/>
                  </a:lnTo>
                  <a:lnTo>
                    <a:pt x="26669" y="35814"/>
                  </a:lnTo>
                  <a:lnTo>
                    <a:pt x="29717" y="35814"/>
                  </a:lnTo>
                  <a:lnTo>
                    <a:pt x="32003" y="34290"/>
                  </a:lnTo>
                  <a:lnTo>
                    <a:pt x="32003" y="32004"/>
                  </a:lnTo>
                  <a:lnTo>
                    <a:pt x="32003" y="3048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72" name="object 23672"/>
            <p:cNvSpPr/>
            <p:nvPr/>
          </p:nvSpPr>
          <p:spPr>
            <a:xfrm>
              <a:off x="3971137" y="5420105"/>
              <a:ext cx="29209" cy="32384"/>
            </a:xfrm>
            <a:custGeom>
              <a:avLst/>
              <a:gdLst/>
              <a:ahLst/>
              <a:cxnLst/>
              <a:rect l="l" t="t" r="r" b="b"/>
              <a:pathLst>
                <a:path w="29210" h="32385">
                  <a:moveTo>
                    <a:pt x="28955" y="30480"/>
                  </a:moveTo>
                  <a:lnTo>
                    <a:pt x="28955" y="3048"/>
                  </a:lnTo>
                  <a:lnTo>
                    <a:pt x="28955" y="1524"/>
                  </a:lnTo>
                  <a:lnTo>
                    <a:pt x="26669" y="0"/>
                  </a:lnTo>
                  <a:lnTo>
                    <a:pt x="2285" y="0"/>
                  </a:lnTo>
                  <a:lnTo>
                    <a:pt x="0" y="1524"/>
                  </a:lnTo>
                  <a:lnTo>
                    <a:pt x="0" y="30480"/>
                  </a:lnTo>
                  <a:lnTo>
                    <a:pt x="2285" y="32004"/>
                  </a:lnTo>
                  <a:lnTo>
                    <a:pt x="26669" y="32004"/>
                  </a:lnTo>
                  <a:lnTo>
                    <a:pt x="28955" y="30480"/>
                  </a:lnTo>
                  <a:close/>
                </a:path>
              </a:pathLst>
            </a:custGeom>
            <a:solidFill>
              <a:srgbClr val="EEEE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73" name="object 23673"/>
            <p:cNvSpPr/>
            <p:nvPr/>
          </p:nvSpPr>
          <p:spPr>
            <a:xfrm>
              <a:off x="3971899" y="5420867"/>
              <a:ext cx="28575" cy="31750"/>
            </a:xfrm>
            <a:custGeom>
              <a:avLst/>
              <a:gdLst/>
              <a:ahLst/>
              <a:cxnLst/>
              <a:rect l="l" t="t" r="r" b="b"/>
              <a:pathLst>
                <a:path w="28575" h="31750">
                  <a:moveTo>
                    <a:pt x="28194" y="2286"/>
                  </a:moveTo>
                  <a:lnTo>
                    <a:pt x="28194" y="762"/>
                  </a:lnTo>
                  <a:lnTo>
                    <a:pt x="25908" y="0"/>
                  </a:lnTo>
                  <a:lnTo>
                    <a:pt x="23622" y="0"/>
                  </a:lnTo>
                  <a:lnTo>
                    <a:pt x="3810" y="0"/>
                  </a:lnTo>
                  <a:lnTo>
                    <a:pt x="1524" y="0"/>
                  </a:lnTo>
                  <a:lnTo>
                    <a:pt x="0" y="762"/>
                  </a:lnTo>
                  <a:lnTo>
                    <a:pt x="0" y="2286"/>
                  </a:lnTo>
                  <a:lnTo>
                    <a:pt x="0" y="28194"/>
                  </a:lnTo>
                  <a:lnTo>
                    <a:pt x="0" y="29718"/>
                  </a:lnTo>
                  <a:lnTo>
                    <a:pt x="1524" y="31242"/>
                  </a:lnTo>
                  <a:lnTo>
                    <a:pt x="3810" y="31242"/>
                  </a:lnTo>
                  <a:lnTo>
                    <a:pt x="23622" y="31242"/>
                  </a:lnTo>
                  <a:lnTo>
                    <a:pt x="25908" y="31242"/>
                  </a:lnTo>
                  <a:lnTo>
                    <a:pt x="28194" y="29718"/>
                  </a:lnTo>
                  <a:lnTo>
                    <a:pt x="28194" y="28194"/>
                  </a:lnTo>
                  <a:lnTo>
                    <a:pt x="28194" y="2286"/>
                  </a:lnTo>
                  <a:close/>
                </a:path>
              </a:pathLst>
            </a:custGeom>
            <a:ln w="6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74" name="object 23674"/>
            <p:cNvSpPr/>
            <p:nvPr/>
          </p:nvSpPr>
          <p:spPr>
            <a:xfrm>
              <a:off x="3971137" y="5420867"/>
              <a:ext cx="29209" cy="32384"/>
            </a:xfrm>
            <a:custGeom>
              <a:avLst/>
              <a:gdLst/>
              <a:ahLst/>
              <a:cxnLst/>
              <a:rect l="l" t="t" r="r" b="b"/>
              <a:pathLst>
                <a:path w="29210" h="32385">
                  <a:moveTo>
                    <a:pt x="28955" y="30480"/>
                  </a:moveTo>
                  <a:lnTo>
                    <a:pt x="28955" y="3048"/>
                  </a:lnTo>
                  <a:lnTo>
                    <a:pt x="28955" y="1524"/>
                  </a:lnTo>
                  <a:lnTo>
                    <a:pt x="26669" y="0"/>
                  </a:lnTo>
                  <a:lnTo>
                    <a:pt x="2285" y="0"/>
                  </a:lnTo>
                  <a:lnTo>
                    <a:pt x="0" y="1524"/>
                  </a:lnTo>
                  <a:lnTo>
                    <a:pt x="0" y="30480"/>
                  </a:lnTo>
                  <a:lnTo>
                    <a:pt x="2285" y="32004"/>
                  </a:lnTo>
                  <a:lnTo>
                    <a:pt x="26669" y="32004"/>
                  </a:lnTo>
                  <a:lnTo>
                    <a:pt x="28955" y="30480"/>
                  </a:lnTo>
                  <a:close/>
                </a:path>
              </a:pathLst>
            </a:custGeom>
            <a:solidFill>
              <a:srgbClr val="8C8C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75" name="object 23675"/>
            <p:cNvSpPr/>
            <p:nvPr/>
          </p:nvSpPr>
          <p:spPr>
            <a:xfrm>
              <a:off x="3971899" y="5421629"/>
              <a:ext cx="28575" cy="31750"/>
            </a:xfrm>
            <a:custGeom>
              <a:avLst/>
              <a:gdLst/>
              <a:ahLst/>
              <a:cxnLst/>
              <a:rect l="l" t="t" r="r" b="b"/>
              <a:pathLst>
                <a:path w="28575" h="31750">
                  <a:moveTo>
                    <a:pt x="28194" y="2286"/>
                  </a:moveTo>
                  <a:lnTo>
                    <a:pt x="28194" y="762"/>
                  </a:lnTo>
                  <a:lnTo>
                    <a:pt x="25908" y="0"/>
                  </a:lnTo>
                  <a:lnTo>
                    <a:pt x="23622" y="0"/>
                  </a:lnTo>
                  <a:lnTo>
                    <a:pt x="3810" y="0"/>
                  </a:lnTo>
                  <a:lnTo>
                    <a:pt x="1524" y="0"/>
                  </a:lnTo>
                  <a:lnTo>
                    <a:pt x="0" y="762"/>
                  </a:lnTo>
                  <a:lnTo>
                    <a:pt x="0" y="2286"/>
                  </a:lnTo>
                  <a:lnTo>
                    <a:pt x="0" y="28194"/>
                  </a:lnTo>
                  <a:lnTo>
                    <a:pt x="0" y="29718"/>
                  </a:lnTo>
                  <a:lnTo>
                    <a:pt x="1524" y="31242"/>
                  </a:lnTo>
                  <a:lnTo>
                    <a:pt x="3810" y="31242"/>
                  </a:lnTo>
                  <a:lnTo>
                    <a:pt x="23622" y="31242"/>
                  </a:lnTo>
                  <a:lnTo>
                    <a:pt x="25908" y="31242"/>
                  </a:lnTo>
                  <a:lnTo>
                    <a:pt x="28194" y="29718"/>
                  </a:lnTo>
                  <a:lnTo>
                    <a:pt x="28194" y="28194"/>
                  </a:lnTo>
                  <a:lnTo>
                    <a:pt x="28194" y="2286"/>
                  </a:lnTo>
                  <a:close/>
                </a:path>
              </a:pathLst>
            </a:custGeom>
            <a:ln w="6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76" name="object 23676"/>
            <p:cNvSpPr/>
            <p:nvPr/>
          </p:nvSpPr>
          <p:spPr>
            <a:xfrm>
              <a:off x="3971899" y="5446013"/>
              <a:ext cx="28575" cy="0"/>
            </a:xfrm>
            <a:custGeom>
              <a:avLst/>
              <a:gdLst/>
              <a:ahLst/>
              <a:cxnLst/>
              <a:rect l="l" t="t" r="r" b="b"/>
              <a:pathLst>
                <a:path w="28575">
                  <a:moveTo>
                    <a:pt x="0" y="0"/>
                  </a:moveTo>
                  <a:lnTo>
                    <a:pt x="28194" y="0"/>
                  </a:lnTo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77" name="object 23677"/>
            <p:cNvSpPr/>
            <p:nvPr/>
          </p:nvSpPr>
          <p:spPr>
            <a:xfrm>
              <a:off x="3971899" y="5419343"/>
              <a:ext cx="28575" cy="32384"/>
            </a:xfrm>
            <a:custGeom>
              <a:avLst/>
              <a:gdLst/>
              <a:ahLst/>
              <a:cxnLst/>
              <a:rect l="l" t="t" r="r" b="b"/>
              <a:pathLst>
                <a:path w="28575" h="32385">
                  <a:moveTo>
                    <a:pt x="28194" y="2286"/>
                  </a:moveTo>
                  <a:lnTo>
                    <a:pt x="28194" y="762"/>
                  </a:lnTo>
                  <a:lnTo>
                    <a:pt x="25908" y="0"/>
                  </a:lnTo>
                  <a:lnTo>
                    <a:pt x="23622" y="0"/>
                  </a:lnTo>
                  <a:lnTo>
                    <a:pt x="3810" y="0"/>
                  </a:lnTo>
                  <a:lnTo>
                    <a:pt x="1524" y="0"/>
                  </a:lnTo>
                  <a:lnTo>
                    <a:pt x="0" y="762"/>
                  </a:lnTo>
                  <a:lnTo>
                    <a:pt x="0" y="2286"/>
                  </a:lnTo>
                  <a:lnTo>
                    <a:pt x="0" y="28956"/>
                  </a:lnTo>
                  <a:lnTo>
                    <a:pt x="0" y="30480"/>
                  </a:lnTo>
                  <a:lnTo>
                    <a:pt x="1524" y="32004"/>
                  </a:lnTo>
                  <a:lnTo>
                    <a:pt x="3810" y="32004"/>
                  </a:lnTo>
                  <a:lnTo>
                    <a:pt x="23622" y="32004"/>
                  </a:lnTo>
                  <a:lnTo>
                    <a:pt x="25908" y="32004"/>
                  </a:lnTo>
                  <a:lnTo>
                    <a:pt x="28194" y="30480"/>
                  </a:lnTo>
                  <a:lnTo>
                    <a:pt x="28194" y="28956"/>
                  </a:lnTo>
                  <a:lnTo>
                    <a:pt x="28194" y="2286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78" name="object 23678"/>
            <p:cNvSpPr/>
            <p:nvPr/>
          </p:nvSpPr>
          <p:spPr>
            <a:xfrm>
              <a:off x="4032859" y="5417819"/>
              <a:ext cx="33020" cy="36830"/>
            </a:xfrm>
            <a:custGeom>
              <a:avLst/>
              <a:gdLst/>
              <a:ahLst/>
              <a:cxnLst/>
              <a:rect l="l" t="t" r="r" b="b"/>
              <a:pathLst>
                <a:path w="33020" h="36829">
                  <a:moveTo>
                    <a:pt x="32765" y="35052"/>
                  </a:moveTo>
                  <a:lnTo>
                    <a:pt x="32765" y="3810"/>
                  </a:lnTo>
                  <a:lnTo>
                    <a:pt x="32765" y="1524"/>
                  </a:lnTo>
                  <a:lnTo>
                    <a:pt x="30479" y="0"/>
                  </a:lnTo>
                  <a:lnTo>
                    <a:pt x="2285" y="0"/>
                  </a:lnTo>
                  <a:lnTo>
                    <a:pt x="0" y="1524"/>
                  </a:lnTo>
                  <a:lnTo>
                    <a:pt x="0" y="35052"/>
                  </a:lnTo>
                  <a:lnTo>
                    <a:pt x="2285" y="36576"/>
                  </a:lnTo>
                  <a:lnTo>
                    <a:pt x="30479" y="36576"/>
                  </a:lnTo>
                  <a:lnTo>
                    <a:pt x="32765" y="35052"/>
                  </a:lnTo>
                  <a:close/>
                </a:path>
              </a:pathLst>
            </a:custGeom>
            <a:solidFill>
              <a:srgbClr val="EEEE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79" name="object 23679"/>
            <p:cNvSpPr/>
            <p:nvPr/>
          </p:nvSpPr>
          <p:spPr>
            <a:xfrm>
              <a:off x="4033621" y="5418581"/>
              <a:ext cx="32384" cy="36195"/>
            </a:xfrm>
            <a:custGeom>
              <a:avLst/>
              <a:gdLst/>
              <a:ahLst/>
              <a:cxnLst/>
              <a:rect l="l" t="t" r="r" b="b"/>
              <a:pathLst>
                <a:path w="32385" h="36195">
                  <a:moveTo>
                    <a:pt x="32003" y="3048"/>
                  </a:moveTo>
                  <a:lnTo>
                    <a:pt x="32003" y="1524"/>
                  </a:lnTo>
                  <a:lnTo>
                    <a:pt x="29717" y="0"/>
                  </a:lnTo>
                  <a:lnTo>
                    <a:pt x="26669" y="0"/>
                  </a:lnTo>
                  <a:lnTo>
                    <a:pt x="4571" y="0"/>
                  </a:lnTo>
                  <a:lnTo>
                    <a:pt x="2285" y="0"/>
                  </a:lnTo>
                  <a:lnTo>
                    <a:pt x="0" y="1524"/>
                  </a:lnTo>
                  <a:lnTo>
                    <a:pt x="0" y="3048"/>
                  </a:lnTo>
                  <a:lnTo>
                    <a:pt x="0" y="32004"/>
                  </a:lnTo>
                  <a:lnTo>
                    <a:pt x="0" y="34290"/>
                  </a:lnTo>
                  <a:lnTo>
                    <a:pt x="2285" y="35814"/>
                  </a:lnTo>
                  <a:lnTo>
                    <a:pt x="4571" y="35814"/>
                  </a:lnTo>
                  <a:lnTo>
                    <a:pt x="26669" y="35814"/>
                  </a:lnTo>
                  <a:lnTo>
                    <a:pt x="29717" y="35814"/>
                  </a:lnTo>
                  <a:lnTo>
                    <a:pt x="32003" y="34290"/>
                  </a:lnTo>
                  <a:lnTo>
                    <a:pt x="32003" y="32004"/>
                  </a:lnTo>
                  <a:lnTo>
                    <a:pt x="32003" y="3048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80" name="object 23680"/>
            <p:cNvSpPr/>
            <p:nvPr/>
          </p:nvSpPr>
          <p:spPr>
            <a:xfrm>
              <a:off x="4035145" y="5420105"/>
              <a:ext cx="28575" cy="32384"/>
            </a:xfrm>
            <a:custGeom>
              <a:avLst/>
              <a:gdLst/>
              <a:ahLst/>
              <a:cxnLst/>
              <a:rect l="l" t="t" r="r" b="b"/>
              <a:pathLst>
                <a:path w="28575" h="32385">
                  <a:moveTo>
                    <a:pt x="28194" y="30480"/>
                  </a:moveTo>
                  <a:lnTo>
                    <a:pt x="28194" y="3048"/>
                  </a:lnTo>
                  <a:lnTo>
                    <a:pt x="28194" y="1524"/>
                  </a:lnTo>
                  <a:lnTo>
                    <a:pt x="25908" y="0"/>
                  </a:lnTo>
                  <a:lnTo>
                    <a:pt x="2286" y="0"/>
                  </a:lnTo>
                  <a:lnTo>
                    <a:pt x="0" y="1524"/>
                  </a:lnTo>
                  <a:lnTo>
                    <a:pt x="0" y="30480"/>
                  </a:lnTo>
                  <a:lnTo>
                    <a:pt x="2286" y="32004"/>
                  </a:lnTo>
                  <a:lnTo>
                    <a:pt x="25908" y="32004"/>
                  </a:lnTo>
                  <a:lnTo>
                    <a:pt x="28194" y="30480"/>
                  </a:lnTo>
                  <a:close/>
                </a:path>
              </a:pathLst>
            </a:custGeom>
            <a:solidFill>
              <a:srgbClr val="EEEE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81" name="object 23681"/>
            <p:cNvSpPr/>
            <p:nvPr/>
          </p:nvSpPr>
          <p:spPr>
            <a:xfrm>
              <a:off x="4035907" y="5420867"/>
              <a:ext cx="27940" cy="31750"/>
            </a:xfrm>
            <a:custGeom>
              <a:avLst/>
              <a:gdLst/>
              <a:ahLst/>
              <a:cxnLst/>
              <a:rect l="l" t="t" r="r" b="b"/>
              <a:pathLst>
                <a:path w="27939" h="31750">
                  <a:moveTo>
                    <a:pt x="27432" y="2286"/>
                  </a:moveTo>
                  <a:lnTo>
                    <a:pt x="27432" y="762"/>
                  </a:lnTo>
                  <a:lnTo>
                    <a:pt x="25146" y="0"/>
                  </a:lnTo>
                  <a:lnTo>
                    <a:pt x="22860" y="0"/>
                  </a:lnTo>
                  <a:lnTo>
                    <a:pt x="3810" y="0"/>
                  </a:lnTo>
                  <a:lnTo>
                    <a:pt x="1524" y="0"/>
                  </a:lnTo>
                  <a:lnTo>
                    <a:pt x="0" y="762"/>
                  </a:lnTo>
                  <a:lnTo>
                    <a:pt x="0" y="2286"/>
                  </a:lnTo>
                  <a:lnTo>
                    <a:pt x="0" y="28194"/>
                  </a:lnTo>
                  <a:lnTo>
                    <a:pt x="0" y="29718"/>
                  </a:lnTo>
                  <a:lnTo>
                    <a:pt x="1524" y="31242"/>
                  </a:lnTo>
                  <a:lnTo>
                    <a:pt x="3810" y="31242"/>
                  </a:lnTo>
                  <a:lnTo>
                    <a:pt x="22860" y="31242"/>
                  </a:lnTo>
                  <a:lnTo>
                    <a:pt x="25146" y="31242"/>
                  </a:lnTo>
                  <a:lnTo>
                    <a:pt x="27432" y="29718"/>
                  </a:lnTo>
                  <a:lnTo>
                    <a:pt x="27432" y="28194"/>
                  </a:lnTo>
                  <a:lnTo>
                    <a:pt x="27432" y="2286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82" name="object 23682"/>
            <p:cNvSpPr/>
            <p:nvPr/>
          </p:nvSpPr>
          <p:spPr>
            <a:xfrm>
              <a:off x="4035145" y="5420867"/>
              <a:ext cx="28575" cy="32384"/>
            </a:xfrm>
            <a:custGeom>
              <a:avLst/>
              <a:gdLst/>
              <a:ahLst/>
              <a:cxnLst/>
              <a:rect l="l" t="t" r="r" b="b"/>
              <a:pathLst>
                <a:path w="28575" h="32385">
                  <a:moveTo>
                    <a:pt x="28194" y="30480"/>
                  </a:moveTo>
                  <a:lnTo>
                    <a:pt x="28194" y="3048"/>
                  </a:lnTo>
                  <a:lnTo>
                    <a:pt x="28194" y="1524"/>
                  </a:lnTo>
                  <a:lnTo>
                    <a:pt x="25908" y="0"/>
                  </a:lnTo>
                  <a:lnTo>
                    <a:pt x="2286" y="0"/>
                  </a:lnTo>
                  <a:lnTo>
                    <a:pt x="0" y="1524"/>
                  </a:lnTo>
                  <a:lnTo>
                    <a:pt x="0" y="30480"/>
                  </a:lnTo>
                  <a:lnTo>
                    <a:pt x="2286" y="32004"/>
                  </a:lnTo>
                  <a:lnTo>
                    <a:pt x="25908" y="32004"/>
                  </a:lnTo>
                  <a:lnTo>
                    <a:pt x="28194" y="30480"/>
                  </a:lnTo>
                  <a:close/>
                </a:path>
              </a:pathLst>
            </a:custGeom>
            <a:solidFill>
              <a:srgbClr val="8C8C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83" name="object 23683"/>
            <p:cNvSpPr/>
            <p:nvPr/>
          </p:nvSpPr>
          <p:spPr>
            <a:xfrm>
              <a:off x="4035907" y="5421629"/>
              <a:ext cx="27940" cy="31750"/>
            </a:xfrm>
            <a:custGeom>
              <a:avLst/>
              <a:gdLst/>
              <a:ahLst/>
              <a:cxnLst/>
              <a:rect l="l" t="t" r="r" b="b"/>
              <a:pathLst>
                <a:path w="27939" h="31750">
                  <a:moveTo>
                    <a:pt x="27432" y="2286"/>
                  </a:moveTo>
                  <a:lnTo>
                    <a:pt x="27432" y="762"/>
                  </a:lnTo>
                  <a:lnTo>
                    <a:pt x="25146" y="0"/>
                  </a:lnTo>
                  <a:lnTo>
                    <a:pt x="22860" y="0"/>
                  </a:lnTo>
                  <a:lnTo>
                    <a:pt x="3810" y="0"/>
                  </a:lnTo>
                  <a:lnTo>
                    <a:pt x="1524" y="0"/>
                  </a:lnTo>
                  <a:lnTo>
                    <a:pt x="0" y="762"/>
                  </a:lnTo>
                  <a:lnTo>
                    <a:pt x="0" y="2286"/>
                  </a:lnTo>
                  <a:lnTo>
                    <a:pt x="0" y="28194"/>
                  </a:lnTo>
                  <a:lnTo>
                    <a:pt x="0" y="29718"/>
                  </a:lnTo>
                  <a:lnTo>
                    <a:pt x="1524" y="31242"/>
                  </a:lnTo>
                  <a:lnTo>
                    <a:pt x="3810" y="31242"/>
                  </a:lnTo>
                  <a:lnTo>
                    <a:pt x="22860" y="31242"/>
                  </a:lnTo>
                  <a:lnTo>
                    <a:pt x="25146" y="31242"/>
                  </a:lnTo>
                  <a:lnTo>
                    <a:pt x="27432" y="29718"/>
                  </a:lnTo>
                  <a:lnTo>
                    <a:pt x="27432" y="28194"/>
                  </a:lnTo>
                  <a:lnTo>
                    <a:pt x="27432" y="2286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84" name="object 23684"/>
            <p:cNvSpPr/>
            <p:nvPr/>
          </p:nvSpPr>
          <p:spPr>
            <a:xfrm>
              <a:off x="4035907" y="5446013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39">
                  <a:moveTo>
                    <a:pt x="0" y="0"/>
                  </a:moveTo>
                  <a:lnTo>
                    <a:pt x="27432" y="0"/>
                  </a:lnTo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85" name="object 23685"/>
            <p:cNvSpPr/>
            <p:nvPr/>
          </p:nvSpPr>
          <p:spPr>
            <a:xfrm>
              <a:off x="4035907" y="5419343"/>
              <a:ext cx="27940" cy="32384"/>
            </a:xfrm>
            <a:custGeom>
              <a:avLst/>
              <a:gdLst/>
              <a:ahLst/>
              <a:cxnLst/>
              <a:rect l="l" t="t" r="r" b="b"/>
              <a:pathLst>
                <a:path w="27939" h="32385">
                  <a:moveTo>
                    <a:pt x="27432" y="2286"/>
                  </a:moveTo>
                  <a:lnTo>
                    <a:pt x="27432" y="762"/>
                  </a:lnTo>
                  <a:lnTo>
                    <a:pt x="25146" y="0"/>
                  </a:lnTo>
                  <a:lnTo>
                    <a:pt x="22860" y="0"/>
                  </a:lnTo>
                  <a:lnTo>
                    <a:pt x="3810" y="0"/>
                  </a:lnTo>
                  <a:lnTo>
                    <a:pt x="1524" y="0"/>
                  </a:lnTo>
                  <a:lnTo>
                    <a:pt x="0" y="762"/>
                  </a:lnTo>
                  <a:lnTo>
                    <a:pt x="0" y="2286"/>
                  </a:lnTo>
                  <a:lnTo>
                    <a:pt x="0" y="28956"/>
                  </a:lnTo>
                  <a:lnTo>
                    <a:pt x="0" y="30480"/>
                  </a:lnTo>
                  <a:lnTo>
                    <a:pt x="1524" y="32004"/>
                  </a:lnTo>
                  <a:lnTo>
                    <a:pt x="3810" y="32004"/>
                  </a:lnTo>
                  <a:lnTo>
                    <a:pt x="22860" y="32004"/>
                  </a:lnTo>
                  <a:lnTo>
                    <a:pt x="25146" y="32004"/>
                  </a:lnTo>
                  <a:lnTo>
                    <a:pt x="27432" y="30480"/>
                  </a:lnTo>
                  <a:lnTo>
                    <a:pt x="27432" y="28956"/>
                  </a:lnTo>
                  <a:lnTo>
                    <a:pt x="27432" y="2286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86" name="object 23686"/>
            <p:cNvSpPr/>
            <p:nvPr/>
          </p:nvSpPr>
          <p:spPr>
            <a:xfrm>
              <a:off x="4000855" y="5417057"/>
              <a:ext cx="33020" cy="37465"/>
            </a:xfrm>
            <a:custGeom>
              <a:avLst/>
              <a:gdLst/>
              <a:ahLst/>
              <a:cxnLst/>
              <a:rect l="l" t="t" r="r" b="b"/>
              <a:pathLst>
                <a:path w="33020" h="37464">
                  <a:moveTo>
                    <a:pt x="32765" y="35814"/>
                  </a:moveTo>
                  <a:lnTo>
                    <a:pt x="32765" y="3810"/>
                  </a:lnTo>
                  <a:lnTo>
                    <a:pt x="32765" y="1524"/>
                  </a:lnTo>
                  <a:lnTo>
                    <a:pt x="30479" y="0"/>
                  </a:lnTo>
                  <a:lnTo>
                    <a:pt x="2285" y="0"/>
                  </a:lnTo>
                  <a:lnTo>
                    <a:pt x="0" y="1524"/>
                  </a:lnTo>
                  <a:lnTo>
                    <a:pt x="0" y="35814"/>
                  </a:lnTo>
                  <a:lnTo>
                    <a:pt x="2285" y="37338"/>
                  </a:lnTo>
                  <a:lnTo>
                    <a:pt x="30479" y="37338"/>
                  </a:lnTo>
                  <a:lnTo>
                    <a:pt x="32765" y="35814"/>
                  </a:lnTo>
                  <a:close/>
                </a:path>
              </a:pathLst>
            </a:custGeom>
            <a:solidFill>
              <a:srgbClr val="EEEE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87" name="object 23687"/>
            <p:cNvSpPr/>
            <p:nvPr/>
          </p:nvSpPr>
          <p:spPr>
            <a:xfrm>
              <a:off x="4001617" y="5417819"/>
              <a:ext cx="32384" cy="36830"/>
            </a:xfrm>
            <a:custGeom>
              <a:avLst/>
              <a:gdLst/>
              <a:ahLst/>
              <a:cxnLst/>
              <a:rect l="l" t="t" r="r" b="b"/>
              <a:pathLst>
                <a:path w="32385" h="36829">
                  <a:moveTo>
                    <a:pt x="32003" y="3048"/>
                  </a:moveTo>
                  <a:lnTo>
                    <a:pt x="32003" y="1524"/>
                  </a:lnTo>
                  <a:lnTo>
                    <a:pt x="29717" y="0"/>
                  </a:lnTo>
                  <a:lnTo>
                    <a:pt x="26669" y="0"/>
                  </a:lnTo>
                  <a:lnTo>
                    <a:pt x="4571" y="0"/>
                  </a:lnTo>
                  <a:lnTo>
                    <a:pt x="2285" y="0"/>
                  </a:lnTo>
                  <a:lnTo>
                    <a:pt x="0" y="1524"/>
                  </a:lnTo>
                  <a:lnTo>
                    <a:pt x="0" y="3048"/>
                  </a:lnTo>
                  <a:lnTo>
                    <a:pt x="0" y="32766"/>
                  </a:lnTo>
                  <a:lnTo>
                    <a:pt x="0" y="35052"/>
                  </a:lnTo>
                  <a:lnTo>
                    <a:pt x="2285" y="36576"/>
                  </a:lnTo>
                  <a:lnTo>
                    <a:pt x="4571" y="36576"/>
                  </a:lnTo>
                  <a:lnTo>
                    <a:pt x="26669" y="36576"/>
                  </a:lnTo>
                  <a:lnTo>
                    <a:pt x="29717" y="36576"/>
                  </a:lnTo>
                  <a:lnTo>
                    <a:pt x="32003" y="35052"/>
                  </a:lnTo>
                  <a:lnTo>
                    <a:pt x="32003" y="32766"/>
                  </a:lnTo>
                  <a:lnTo>
                    <a:pt x="32003" y="3048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88" name="object 23688"/>
            <p:cNvSpPr/>
            <p:nvPr/>
          </p:nvSpPr>
          <p:spPr>
            <a:xfrm>
              <a:off x="4003141" y="5420105"/>
              <a:ext cx="28575" cy="32384"/>
            </a:xfrm>
            <a:custGeom>
              <a:avLst/>
              <a:gdLst/>
              <a:ahLst/>
              <a:cxnLst/>
              <a:rect l="l" t="t" r="r" b="b"/>
              <a:pathLst>
                <a:path w="28575" h="32385">
                  <a:moveTo>
                    <a:pt x="28194" y="30480"/>
                  </a:moveTo>
                  <a:lnTo>
                    <a:pt x="28194" y="3048"/>
                  </a:lnTo>
                  <a:lnTo>
                    <a:pt x="28194" y="1524"/>
                  </a:lnTo>
                  <a:lnTo>
                    <a:pt x="25908" y="0"/>
                  </a:lnTo>
                  <a:lnTo>
                    <a:pt x="2286" y="0"/>
                  </a:lnTo>
                  <a:lnTo>
                    <a:pt x="0" y="1524"/>
                  </a:lnTo>
                  <a:lnTo>
                    <a:pt x="0" y="30480"/>
                  </a:lnTo>
                  <a:lnTo>
                    <a:pt x="2286" y="32004"/>
                  </a:lnTo>
                  <a:lnTo>
                    <a:pt x="25908" y="32004"/>
                  </a:lnTo>
                  <a:lnTo>
                    <a:pt x="28194" y="30480"/>
                  </a:lnTo>
                  <a:close/>
                </a:path>
              </a:pathLst>
            </a:custGeom>
            <a:solidFill>
              <a:srgbClr val="EEEE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89" name="object 23689"/>
            <p:cNvSpPr/>
            <p:nvPr/>
          </p:nvSpPr>
          <p:spPr>
            <a:xfrm>
              <a:off x="4003903" y="5420867"/>
              <a:ext cx="27940" cy="31750"/>
            </a:xfrm>
            <a:custGeom>
              <a:avLst/>
              <a:gdLst/>
              <a:ahLst/>
              <a:cxnLst/>
              <a:rect l="l" t="t" r="r" b="b"/>
              <a:pathLst>
                <a:path w="27939" h="31750">
                  <a:moveTo>
                    <a:pt x="27432" y="2286"/>
                  </a:moveTo>
                  <a:lnTo>
                    <a:pt x="27432" y="762"/>
                  </a:lnTo>
                  <a:lnTo>
                    <a:pt x="25146" y="0"/>
                  </a:lnTo>
                  <a:lnTo>
                    <a:pt x="22860" y="0"/>
                  </a:lnTo>
                  <a:lnTo>
                    <a:pt x="3810" y="0"/>
                  </a:lnTo>
                  <a:lnTo>
                    <a:pt x="1524" y="0"/>
                  </a:lnTo>
                  <a:lnTo>
                    <a:pt x="0" y="762"/>
                  </a:lnTo>
                  <a:lnTo>
                    <a:pt x="0" y="2286"/>
                  </a:lnTo>
                  <a:lnTo>
                    <a:pt x="0" y="28194"/>
                  </a:lnTo>
                  <a:lnTo>
                    <a:pt x="0" y="29718"/>
                  </a:lnTo>
                  <a:lnTo>
                    <a:pt x="1524" y="31242"/>
                  </a:lnTo>
                  <a:lnTo>
                    <a:pt x="3810" y="31242"/>
                  </a:lnTo>
                  <a:lnTo>
                    <a:pt x="22860" y="31242"/>
                  </a:lnTo>
                  <a:lnTo>
                    <a:pt x="25146" y="31242"/>
                  </a:lnTo>
                  <a:lnTo>
                    <a:pt x="27432" y="29718"/>
                  </a:lnTo>
                  <a:lnTo>
                    <a:pt x="27432" y="28194"/>
                  </a:lnTo>
                  <a:lnTo>
                    <a:pt x="27432" y="2286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90" name="object 23690"/>
            <p:cNvSpPr/>
            <p:nvPr/>
          </p:nvSpPr>
          <p:spPr>
            <a:xfrm>
              <a:off x="4003141" y="5420867"/>
              <a:ext cx="28575" cy="31750"/>
            </a:xfrm>
            <a:custGeom>
              <a:avLst/>
              <a:gdLst/>
              <a:ahLst/>
              <a:cxnLst/>
              <a:rect l="l" t="t" r="r" b="b"/>
              <a:pathLst>
                <a:path w="28575" h="31750">
                  <a:moveTo>
                    <a:pt x="28194" y="29718"/>
                  </a:moveTo>
                  <a:lnTo>
                    <a:pt x="28194" y="3048"/>
                  </a:lnTo>
                  <a:lnTo>
                    <a:pt x="28194" y="1524"/>
                  </a:lnTo>
                  <a:lnTo>
                    <a:pt x="25908" y="0"/>
                  </a:lnTo>
                  <a:lnTo>
                    <a:pt x="2286" y="0"/>
                  </a:lnTo>
                  <a:lnTo>
                    <a:pt x="0" y="1524"/>
                  </a:lnTo>
                  <a:lnTo>
                    <a:pt x="0" y="29718"/>
                  </a:lnTo>
                  <a:lnTo>
                    <a:pt x="2286" y="31242"/>
                  </a:lnTo>
                  <a:lnTo>
                    <a:pt x="25908" y="31242"/>
                  </a:lnTo>
                  <a:lnTo>
                    <a:pt x="28194" y="29718"/>
                  </a:lnTo>
                  <a:close/>
                </a:path>
              </a:pathLst>
            </a:custGeom>
            <a:solidFill>
              <a:srgbClr val="8C8C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91" name="object 23691"/>
            <p:cNvSpPr/>
            <p:nvPr/>
          </p:nvSpPr>
          <p:spPr>
            <a:xfrm>
              <a:off x="4003903" y="5421629"/>
              <a:ext cx="27940" cy="30480"/>
            </a:xfrm>
            <a:custGeom>
              <a:avLst/>
              <a:gdLst/>
              <a:ahLst/>
              <a:cxnLst/>
              <a:rect l="l" t="t" r="r" b="b"/>
              <a:pathLst>
                <a:path w="27939" h="30479">
                  <a:moveTo>
                    <a:pt x="27432" y="2286"/>
                  </a:moveTo>
                  <a:lnTo>
                    <a:pt x="27432" y="762"/>
                  </a:lnTo>
                  <a:lnTo>
                    <a:pt x="25146" y="0"/>
                  </a:lnTo>
                  <a:lnTo>
                    <a:pt x="22860" y="0"/>
                  </a:lnTo>
                  <a:lnTo>
                    <a:pt x="3810" y="0"/>
                  </a:lnTo>
                  <a:lnTo>
                    <a:pt x="1524" y="0"/>
                  </a:lnTo>
                  <a:lnTo>
                    <a:pt x="0" y="762"/>
                  </a:lnTo>
                  <a:lnTo>
                    <a:pt x="0" y="2286"/>
                  </a:lnTo>
                  <a:lnTo>
                    <a:pt x="0" y="27432"/>
                  </a:lnTo>
                  <a:lnTo>
                    <a:pt x="0" y="28956"/>
                  </a:lnTo>
                  <a:lnTo>
                    <a:pt x="1524" y="30480"/>
                  </a:lnTo>
                  <a:lnTo>
                    <a:pt x="3810" y="30480"/>
                  </a:lnTo>
                  <a:lnTo>
                    <a:pt x="22860" y="30480"/>
                  </a:lnTo>
                  <a:lnTo>
                    <a:pt x="25146" y="30480"/>
                  </a:lnTo>
                  <a:lnTo>
                    <a:pt x="27432" y="28956"/>
                  </a:lnTo>
                  <a:lnTo>
                    <a:pt x="27432" y="27432"/>
                  </a:lnTo>
                  <a:lnTo>
                    <a:pt x="27432" y="2286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92" name="object 23692"/>
            <p:cNvSpPr/>
            <p:nvPr/>
          </p:nvSpPr>
          <p:spPr>
            <a:xfrm>
              <a:off x="4003903" y="5445251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39">
                  <a:moveTo>
                    <a:pt x="0" y="0"/>
                  </a:moveTo>
                  <a:lnTo>
                    <a:pt x="27432" y="0"/>
                  </a:lnTo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93" name="object 23693"/>
            <p:cNvSpPr/>
            <p:nvPr/>
          </p:nvSpPr>
          <p:spPr>
            <a:xfrm>
              <a:off x="4003903" y="5419343"/>
              <a:ext cx="27940" cy="32384"/>
            </a:xfrm>
            <a:custGeom>
              <a:avLst/>
              <a:gdLst/>
              <a:ahLst/>
              <a:cxnLst/>
              <a:rect l="l" t="t" r="r" b="b"/>
              <a:pathLst>
                <a:path w="27939" h="32385">
                  <a:moveTo>
                    <a:pt x="27432" y="2286"/>
                  </a:moveTo>
                  <a:lnTo>
                    <a:pt x="27432" y="762"/>
                  </a:lnTo>
                  <a:lnTo>
                    <a:pt x="25146" y="0"/>
                  </a:lnTo>
                  <a:lnTo>
                    <a:pt x="22860" y="0"/>
                  </a:lnTo>
                  <a:lnTo>
                    <a:pt x="3810" y="0"/>
                  </a:lnTo>
                  <a:lnTo>
                    <a:pt x="1524" y="0"/>
                  </a:lnTo>
                  <a:lnTo>
                    <a:pt x="0" y="762"/>
                  </a:lnTo>
                  <a:lnTo>
                    <a:pt x="0" y="2286"/>
                  </a:lnTo>
                  <a:lnTo>
                    <a:pt x="0" y="28956"/>
                  </a:lnTo>
                  <a:lnTo>
                    <a:pt x="0" y="30480"/>
                  </a:lnTo>
                  <a:lnTo>
                    <a:pt x="1524" y="32004"/>
                  </a:lnTo>
                  <a:lnTo>
                    <a:pt x="3810" y="32004"/>
                  </a:lnTo>
                  <a:lnTo>
                    <a:pt x="22860" y="32004"/>
                  </a:lnTo>
                  <a:lnTo>
                    <a:pt x="25146" y="32004"/>
                  </a:lnTo>
                  <a:lnTo>
                    <a:pt x="27432" y="30480"/>
                  </a:lnTo>
                  <a:lnTo>
                    <a:pt x="27432" y="28956"/>
                  </a:lnTo>
                  <a:lnTo>
                    <a:pt x="27432" y="2286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94" name="object 23694"/>
            <p:cNvSpPr/>
            <p:nvPr/>
          </p:nvSpPr>
          <p:spPr>
            <a:xfrm>
              <a:off x="4064863" y="5417819"/>
              <a:ext cx="33020" cy="36830"/>
            </a:xfrm>
            <a:custGeom>
              <a:avLst/>
              <a:gdLst/>
              <a:ahLst/>
              <a:cxnLst/>
              <a:rect l="l" t="t" r="r" b="b"/>
              <a:pathLst>
                <a:path w="33020" h="36829">
                  <a:moveTo>
                    <a:pt x="32765" y="35052"/>
                  </a:moveTo>
                  <a:lnTo>
                    <a:pt x="32765" y="3810"/>
                  </a:lnTo>
                  <a:lnTo>
                    <a:pt x="32765" y="1524"/>
                  </a:lnTo>
                  <a:lnTo>
                    <a:pt x="30479" y="0"/>
                  </a:lnTo>
                  <a:lnTo>
                    <a:pt x="2285" y="0"/>
                  </a:lnTo>
                  <a:lnTo>
                    <a:pt x="0" y="1524"/>
                  </a:lnTo>
                  <a:lnTo>
                    <a:pt x="0" y="35052"/>
                  </a:lnTo>
                  <a:lnTo>
                    <a:pt x="2285" y="36576"/>
                  </a:lnTo>
                  <a:lnTo>
                    <a:pt x="30479" y="36576"/>
                  </a:lnTo>
                  <a:lnTo>
                    <a:pt x="32765" y="35052"/>
                  </a:lnTo>
                  <a:close/>
                </a:path>
              </a:pathLst>
            </a:custGeom>
            <a:solidFill>
              <a:srgbClr val="EEEE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95" name="object 23695"/>
            <p:cNvSpPr/>
            <p:nvPr/>
          </p:nvSpPr>
          <p:spPr>
            <a:xfrm>
              <a:off x="4065625" y="5418581"/>
              <a:ext cx="32384" cy="36195"/>
            </a:xfrm>
            <a:custGeom>
              <a:avLst/>
              <a:gdLst/>
              <a:ahLst/>
              <a:cxnLst/>
              <a:rect l="l" t="t" r="r" b="b"/>
              <a:pathLst>
                <a:path w="32385" h="36195">
                  <a:moveTo>
                    <a:pt x="32003" y="3048"/>
                  </a:moveTo>
                  <a:lnTo>
                    <a:pt x="32003" y="1524"/>
                  </a:lnTo>
                  <a:lnTo>
                    <a:pt x="29717" y="0"/>
                  </a:lnTo>
                  <a:lnTo>
                    <a:pt x="26669" y="0"/>
                  </a:lnTo>
                  <a:lnTo>
                    <a:pt x="4571" y="0"/>
                  </a:lnTo>
                  <a:lnTo>
                    <a:pt x="2285" y="0"/>
                  </a:lnTo>
                  <a:lnTo>
                    <a:pt x="0" y="1524"/>
                  </a:lnTo>
                  <a:lnTo>
                    <a:pt x="0" y="3048"/>
                  </a:lnTo>
                  <a:lnTo>
                    <a:pt x="0" y="32004"/>
                  </a:lnTo>
                  <a:lnTo>
                    <a:pt x="0" y="34290"/>
                  </a:lnTo>
                  <a:lnTo>
                    <a:pt x="2285" y="35814"/>
                  </a:lnTo>
                  <a:lnTo>
                    <a:pt x="4571" y="35814"/>
                  </a:lnTo>
                  <a:lnTo>
                    <a:pt x="26669" y="35814"/>
                  </a:lnTo>
                  <a:lnTo>
                    <a:pt x="29717" y="35814"/>
                  </a:lnTo>
                  <a:lnTo>
                    <a:pt x="32003" y="34290"/>
                  </a:lnTo>
                  <a:lnTo>
                    <a:pt x="32003" y="32004"/>
                  </a:lnTo>
                  <a:lnTo>
                    <a:pt x="32003" y="3048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96" name="object 23696"/>
            <p:cNvSpPr/>
            <p:nvPr/>
          </p:nvSpPr>
          <p:spPr>
            <a:xfrm>
              <a:off x="4067149" y="5420105"/>
              <a:ext cx="28575" cy="32384"/>
            </a:xfrm>
            <a:custGeom>
              <a:avLst/>
              <a:gdLst/>
              <a:ahLst/>
              <a:cxnLst/>
              <a:rect l="l" t="t" r="r" b="b"/>
              <a:pathLst>
                <a:path w="28575" h="32385">
                  <a:moveTo>
                    <a:pt x="28194" y="30480"/>
                  </a:moveTo>
                  <a:lnTo>
                    <a:pt x="28194" y="3048"/>
                  </a:lnTo>
                  <a:lnTo>
                    <a:pt x="28194" y="1524"/>
                  </a:lnTo>
                  <a:lnTo>
                    <a:pt x="25908" y="0"/>
                  </a:lnTo>
                  <a:lnTo>
                    <a:pt x="2286" y="0"/>
                  </a:lnTo>
                  <a:lnTo>
                    <a:pt x="0" y="1524"/>
                  </a:lnTo>
                  <a:lnTo>
                    <a:pt x="0" y="30480"/>
                  </a:lnTo>
                  <a:lnTo>
                    <a:pt x="2286" y="32004"/>
                  </a:lnTo>
                  <a:lnTo>
                    <a:pt x="25908" y="32004"/>
                  </a:lnTo>
                  <a:lnTo>
                    <a:pt x="28194" y="30480"/>
                  </a:lnTo>
                  <a:close/>
                </a:path>
              </a:pathLst>
            </a:custGeom>
            <a:solidFill>
              <a:srgbClr val="EEEE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97" name="object 23697"/>
            <p:cNvSpPr/>
            <p:nvPr/>
          </p:nvSpPr>
          <p:spPr>
            <a:xfrm>
              <a:off x="4067911" y="5420867"/>
              <a:ext cx="27940" cy="31750"/>
            </a:xfrm>
            <a:custGeom>
              <a:avLst/>
              <a:gdLst/>
              <a:ahLst/>
              <a:cxnLst/>
              <a:rect l="l" t="t" r="r" b="b"/>
              <a:pathLst>
                <a:path w="27939" h="31750">
                  <a:moveTo>
                    <a:pt x="27432" y="2286"/>
                  </a:moveTo>
                  <a:lnTo>
                    <a:pt x="27432" y="762"/>
                  </a:lnTo>
                  <a:lnTo>
                    <a:pt x="25146" y="0"/>
                  </a:lnTo>
                  <a:lnTo>
                    <a:pt x="22860" y="0"/>
                  </a:lnTo>
                  <a:lnTo>
                    <a:pt x="3810" y="0"/>
                  </a:lnTo>
                  <a:lnTo>
                    <a:pt x="1524" y="0"/>
                  </a:lnTo>
                  <a:lnTo>
                    <a:pt x="0" y="762"/>
                  </a:lnTo>
                  <a:lnTo>
                    <a:pt x="0" y="2286"/>
                  </a:lnTo>
                  <a:lnTo>
                    <a:pt x="0" y="28194"/>
                  </a:lnTo>
                  <a:lnTo>
                    <a:pt x="0" y="29718"/>
                  </a:lnTo>
                  <a:lnTo>
                    <a:pt x="1524" y="31242"/>
                  </a:lnTo>
                  <a:lnTo>
                    <a:pt x="3810" y="31242"/>
                  </a:lnTo>
                  <a:lnTo>
                    <a:pt x="22860" y="31242"/>
                  </a:lnTo>
                  <a:lnTo>
                    <a:pt x="25146" y="31242"/>
                  </a:lnTo>
                  <a:lnTo>
                    <a:pt x="27432" y="29718"/>
                  </a:lnTo>
                  <a:lnTo>
                    <a:pt x="27432" y="28194"/>
                  </a:lnTo>
                  <a:lnTo>
                    <a:pt x="27432" y="2286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98" name="object 23698"/>
            <p:cNvSpPr/>
            <p:nvPr/>
          </p:nvSpPr>
          <p:spPr>
            <a:xfrm>
              <a:off x="4067149" y="5420867"/>
              <a:ext cx="28575" cy="32384"/>
            </a:xfrm>
            <a:custGeom>
              <a:avLst/>
              <a:gdLst/>
              <a:ahLst/>
              <a:cxnLst/>
              <a:rect l="l" t="t" r="r" b="b"/>
              <a:pathLst>
                <a:path w="28575" h="32385">
                  <a:moveTo>
                    <a:pt x="28194" y="30480"/>
                  </a:moveTo>
                  <a:lnTo>
                    <a:pt x="28194" y="3048"/>
                  </a:lnTo>
                  <a:lnTo>
                    <a:pt x="28194" y="1524"/>
                  </a:lnTo>
                  <a:lnTo>
                    <a:pt x="25908" y="0"/>
                  </a:lnTo>
                  <a:lnTo>
                    <a:pt x="2286" y="0"/>
                  </a:lnTo>
                  <a:lnTo>
                    <a:pt x="0" y="1524"/>
                  </a:lnTo>
                  <a:lnTo>
                    <a:pt x="0" y="30480"/>
                  </a:lnTo>
                  <a:lnTo>
                    <a:pt x="2286" y="32004"/>
                  </a:lnTo>
                  <a:lnTo>
                    <a:pt x="25908" y="32004"/>
                  </a:lnTo>
                  <a:lnTo>
                    <a:pt x="28194" y="30480"/>
                  </a:lnTo>
                  <a:close/>
                </a:path>
              </a:pathLst>
            </a:custGeom>
            <a:solidFill>
              <a:srgbClr val="8C8C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99" name="object 23699"/>
            <p:cNvSpPr/>
            <p:nvPr/>
          </p:nvSpPr>
          <p:spPr>
            <a:xfrm>
              <a:off x="4067911" y="5421629"/>
              <a:ext cx="27940" cy="31750"/>
            </a:xfrm>
            <a:custGeom>
              <a:avLst/>
              <a:gdLst/>
              <a:ahLst/>
              <a:cxnLst/>
              <a:rect l="l" t="t" r="r" b="b"/>
              <a:pathLst>
                <a:path w="27939" h="31750">
                  <a:moveTo>
                    <a:pt x="27432" y="2286"/>
                  </a:moveTo>
                  <a:lnTo>
                    <a:pt x="27432" y="762"/>
                  </a:lnTo>
                  <a:lnTo>
                    <a:pt x="25146" y="0"/>
                  </a:lnTo>
                  <a:lnTo>
                    <a:pt x="22860" y="0"/>
                  </a:lnTo>
                  <a:lnTo>
                    <a:pt x="3810" y="0"/>
                  </a:lnTo>
                  <a:lnTo>
                    <a:pt x="1524" y="0"/>
                  </a:lnTo>
                  <a:lnTo>
                    <a:pt x="0" y="762"/>
                  </a:lnTo>
                  <a:lnTo>
                    <a:pt x="0" y="2286"/>
                  </a:lnTo>
                  <a:lnTo>
                    <a:pt x="0" y="28194"/>
                  </a:lnTo>
                  <a:lnTo>
                    <a:pt x="0" y="29718"/>
                  </a:lnTo>
                  <a:lnTo>
                    <a:pt x="1524" y="31242"/>
                  </a:lnTo>
                  <a:lnTo>
                    <a:pt x="3810" y="31242"/>
                  </a:lnTo>
                  <a:lnTo>
                    <a:pt x="22860" y="31242"/>
                  </a:lnTo>
                  <a:lnTo>
                    <a:pt x="25146" y="31242"/>
                  </a:lnTo>
                  <a:lnTo>
                    <a:pt x="27432" y="29718"/>
                  </a:lnTo>
                  <a:lnTo>
                    <a:pt x="27432" y="28194"/>
                  </a:lnTo>
                  <a:lnTo>
                    <a:pt x="27432" y="2286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00" name="object 23700"/>
            <p:cNvSpPr/>
            <p:nvPr/>
          </p:nvSpPr>
          <p:spPr>
            <a:xfrm>
              <a:off x="4067911" y="5446013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39">
                  <a:moveTo>
                    <a:pt x="0" y="0"/>
                  </a:moveTo>
                  <a:lnTo>
                    <a:pt x="27432" y="0"/>
                  </a:lnTo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01" name="object 23701"/>
            <p:cNvSpPr/>
            <p:nvPr/>
          </p:nvSpPr>
          <p:spPr>
            <a:xfrm>
              <a:off x="4067911" y="5419343"/>
              <a:ext cx="27940" cy="32384"/>
            </a:xfrm>
            <a:custGeom>
              <a:avLst/>
              <a:gdLst/>
              <a:ahLst/>
              <a:cxnLst/>
              <a:rect l="l" t="t" r="r" b="b"/>
              <a:pathLst>
                <a:path w="27939" h="32385">
                  <a:moveTo>
                    <a:pt x="27432" y="2286"/>
                  </a:moveTo>
                  <a:lnTo>
                    <a:pt x="27432" y="762"/>
                  </a:lnTo>
                  <a:lnTo>
                    <a:pt x="25146" y="0"/>
                  </a:lnTo>
                  <a:lnTo>
                    <a:pt x="22860" y="0"/>
                  </a:lnTo>
                  <a:lnTo>
                    <a:pt x="3810" y="0"/>
                  </a:lnTo>
                  <a:lnTo>
                    <a:pt x="1524" y="0"/>
                  </a:lnTo>
                  <a:lnTo>
                    <a:pt x="0" y="762"/>
                  </a:lnTo>
                  <a:lnTo>
                    <a:pt x="0" y="2286"/>
                  </a:lnTo>
                  <a:lnTo>
                    <a:pt x="0" y="28956"/>
                  </a:lnTo>
                  <a:lnTo>
                    <a:pt x="0" y="30480"/>
                  </a:lnTo>
                  <a:lnTo>
                    <a:pt x="1524" y="32004"/>
                  </a:lnTo>
                  <a:lnTo>
                    <a:pt x="3810" y="32004"/>
                  </a:lnTo>
                  <a:lnTo>
                    <a:pt x="22860" y="32004"/>
                  </a:lnTo>
                  <a:lnTo>
                    <a:pt x="25146" y="32004"/>
                  </a:lnTo>
                  <a:lnTo>
                    <a:pt x="27432" y="30480"/>
                  </a:lnTo>
                  <a:lnTo>
                    <a:pt x="27432" y="28956"/>
                  </a:lnTo>
                  <a:lnTo>
                    <a:pt x="27432" y="2286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02" name="object 23702"/>
            <p:cNvSpPr/>
            <p:nvPr/>
          </p:nvSpPr>
          <p:spPr>
            <a:xfrm>
              <a:off x="4128871" y="5417819"/>
              <a:ext cx="33020" cy="37465"/>
            </a:xfrm>
            <a:custGeom>
              <a:avLst/>
              <a:gdLst/>
              <a:ahLst/>
              <a:cxnLst/>
              <a:rect l="l" t="t" r="r" b="b"/>
              <a:pathLst>
                <a:path w="33020" h="37464">
                  <a:moveTo>
                    <a:pt x="32765" y="35814"/>
                  </a:moveTo>
                  <a:lnTo>
                    <a:pt x="32765" y="3810"/>
                  </a:lnTo>
                  <a:lnTo>
                    <a:pt x="32765" y="1524"/>
                  </a:lnTo>
                  <a:lnTo>
                    <a:pt x="30479" y="0"/>
                  </a:lnTo>
                  <a:lnTo>
                    <a:pt x="2285" y="0"/>
                  </a:lnTo>
                  <a:lnTo>
                    <a:pt x="0" y="1524"/>
                  </a:lnTo>
                  <a:lnTo>
                    <a:pt x="0" y="35814"/>
                  </a:lnTo>
                  <a:lnTo>
                    <a:pt x="2285" y="37338"/>
                  </a:lnTo>
                  <a:lnTo>
                    <a:pt x="30479" y="37338"/>
                  </a:lnTo>
                  <a:lnTo>
                    <a:pt x="32765" y="35814"/>
                  </a:lnTo>
                  <a:close/>
                </a:path>
              </a:pathLst>
            </a:custGeom>
            <a:solidFill>
              <a:srgbClr val="EEEE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03" name="object 23703"/>
            <p:cNvSpPr/>
            <p:nvPr/>
          </p:nvSpPr>
          <p:spPr>
            <a:xfrm>
              <a:off x="4129633" y="5418581"/>
              <a:ext cx="32384" cy="36830"/>
            </a:xfrm>
            <a:custGeom>
              <a:avLst/>
              <a:gdLst/>
              <a:ahLst/>
              <a:cxnLst/>
              <a:rect l="l" t="t" r="r" b="b"/>
              <a:pathLst>
                <a:path w="32385" h="36829">
                  <a:moveTo>
                    <a:pt x="32003" y="3048"/>
                  </a:moveTo>
                  <a:lnTo>
                    <a:pt x="32003" y="1524"/>
                  </a:lnTo>
                  <a:lnTo>
                    <a:pt x="29717" y="0"/>
                  </a:lnTo>
                  <a:lnTo>
                    <a:pt x="26669" y="0"/>
                  </a:lnTo>
                  <a:lnTo>
                    <a:pt x="4571" y="0"/>
                  </a:lnTo>
                  <a:lnTo>
                    <a:pt x="2285" y="0"/>
                  </a:lnTo>
                  <a:lnTo>
                    <a:pt x="0" y="1524"/>
                  </a:lnTo>
                  <a:lnTo>
                    <a:pt x="0" y="3048"/>
                  </a:lnTo>
                  <a:lnTo>
                    <a:pt x="0" y="32766"/>
                  </a:lnTo>
                  <a:lnTo>
                    <a:pt x="0" y="35052"/>
                  </a:lnTo>
                  <a:lnTo>
                    <a:pt x="2285" y="36576"/>
                  </a:lnTo>
                  <a:lnTo>
                    <a:pt x="4571" y="36576"/>
                  </a:lnTo>
                  <a:lnTo>
                    <a:pt x="26669" y="36576"/>
                  </a:lnTo>
                  <a:lnTo>
                    <a:pt x="29717" y="36576"/>
                  </a:lnTo>
                  <a:lnTo>
                    <a:pt x="32003" y="35052"/>
                  </a:lnTo>
                  <a:lnTo>
                    <a:pt x="32003" y="32766"/>
                  </a:lnTo>
                  <a:lnTo>
                    <a:pt x="32003" y="3048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04" name="object 23704"/>
            <p:cNvSpPr/>
            <p:nvPr/>
          </p:nvSpPr>
          <p:spPr>
            <a:xfrm>
              <a:off x="4130395" y="5420867"/>
              <a:ext cx="29209" cy="32384"/>
            </a:xfrm>
            <a:custGeom>
              <a:avLst/>
              <a:gdLst/>
              <a:ahLst/>
              <a:cxnLst/>
              <a:rect l="l" t="t" r="r" b="b"/>
              <a:pathLst>
                <a:path w="29210" h="32385">
                  <a:moveTo>
                    <a:pt x="28955" y="30480"/>
                  </a:moveTo>
                  <a:lnTo>
                    <a:pt x="28955" y="3048"/>
                  </a:lnTo>
                  <a:lnTo>
                    <a:pt x="28955" y="1524"/>
                  </a:lnTo>
                  <a:lnTo>
                    <a:pt x="26669" y="0"/>
                  </a:lnTo>
                  <a:lnTo>
                    <a:pt x="2285" y="0"/>
                  </a:lnTo>
                  <a:lnTo>
                    <a:pt x="0" y="1524"/>
                  </a:lnTo>
                  <a:lnTo>
                    <a:pt x="0" y="30480"/>
                  </a:lnTo>
                  <a:lnTo>
                    <a:pt x="2285" y="32004"/>
                  </a:lnTo>
                  <a:lnTo>
                    <a:pt x="26669" y="32004"/>
                  </a:lnTo>
                  <a:lnTo>
                    <a:pt x="28955" y="30480"/>
                  </a:lnTo>
                  <a:close/>
                </a:path>
              </a:pathLst>
            </a:custGeom>
            <a:solidFill>
              <a:srgbClr val="EEEE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05" name="object 23705"/>
            <p:cNvSpPr/>
            <p:nvPr/>
          </p:nvSpPr>
          <p:spPr>
            <a:xfrm>
              <a:off x="4131157" y="5421629"/>
              <a:ext cx="28575" cy="31750"/>
            </a:xfrm>
            <a:custGeom>
              <a:avLst/>
              <a:gdLst/>
              <a:ahLst/>
              <a:cxnLst/>
              <a:rect l="l" t="t" r="r" b="b"/>
              <a:pathLst>
                <a:path w="28575" h="31750">
                  <a:moveTo>
                    <a:pt x="28194" y="2286"/>
                  </a:moveTo>
                  <a:lnTo>
                    <a:pt x="28194" y="762"/>
                  </a:lnTo>
                  <a:lnTo>
                    <a:pt x="25908" y="0"/>
                  </a:lnTo>
                  <a:lnTo>
                    <a:pt x="23622" y="0"/>
                  </a:lnTo>
                  <a:lnTo>
                    <a:pt x="3810" y="0"/>
                  </a:lnTo>
                  <a:lnTo>
                    <a:pt x="1524" y="0"/>
                  </a:lnTo>
                  <a:lnTo>
                    <a:pt x="0" y="762"/>
                  </a:lnTo>
                  <a:lnTo>
                    <a:pt x="0" y="2286"/>
                  </a:lnTo>
                  <a:lnTo>
                    <a:pt x="0" y="28194"/>
                  </a:lnTo>
                  <a:lnTo>
                    <a:pt x="0" y="29718"/>
                  </a:lnTo>
                  <a:lnTo>
                    <a:pt x="1524" y="31242"/>
                  </a:lnTo>
                  <a:lnTo>
                    <a:pt x="3810" y="31242"/>
                  </a:lnTo>
                  <a:lnTo>
                    <a:pt x="23622" y="31242"/>
                  </a:lnTo>
                  <a:lnTo>
                    <a:pt x="25908" y="31242"/>
                  </a:lnTo>
                  <a:lnTo>
                    <a:pt x="28194" y="29718"/>
                  </a:lnTo>
                  <a:lnTo>
                    <a:pt x="28194" y="28194"/>
                  </a:lnTo>
                  <a:lnTo>
                    <a:pt x="28194" y="2286"/>
                  </a:lnTo>
                  <a:close/>
                </a:path>
              </a:pathLst>
            </a:custGeom>
            <a:ln w="6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06" name="object 23706"/>
            <p:cNvSpPr/>
            <p:nvPr/>
          </p:nvSpPr>
          <p:spPr>
            <a:xfrm>
              <a:off x="4130395" y="5421629"/>
              <a:ext cx="29209" cy="31750"/>
            </a:xfrm>
            <a:custGeom>
              <a:avLst/>
              <a:gdLst/>
              <a:ahLst/>
              <a:cxnLst/>
              <a:rect l="l" t="t" r="r" b="b"/>
              <a:pathLst>
                <a:path w="29210" h="31750">
                  <a:moveTo>
                    <a:pt x="28955" y="29718"/>
                  </a:moveTo>
                  <a:lnTo>
                    <a:pt x="28955" y="3048"/>
                  </a:lnTo>
                  <a:lnTo>
                    <a:pt x="28955" y="1524"/>
                  </a:lnTo>
                  <a:lnTo>
                    <a:pt x="26669" y="0"/>
                  </a:lnTo>
                  <a:lnTo>
                    <a:pt x="2285" y="0"/>
                  </a:lnTo>
                  <a:lnTo>
                    <a:pt x="0" y="1524"/>
                  </a:lnTo>
                  <a:lnTo>
                    <a:pt x="0" y="29718"/>
                  </a:lnTo>
                  <a:lnTo>
                    <a:pt x="2285" y="31242"/>
                  </a:lnTo>
                  <a:lnTo>
                    <a:pt x="26669" y="31242"/>
                  </a:lnTo>
                  <a:lnTo>
                    <a:pt x="28955" y="29718"/>
                  </a:lnTo>
                  <a:close/>
                </a:path>
              </a:pathLst>
            </a:custGeom>
            <a:solidFill>
              <a:srgbClr val="8C8C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07" name="object 23707"/>
            <p:cNvSpPr/>
            <p:nvPr/>
          </p:nvSpPr>
          <p:spPr>
            <a:xfrm>
              <a:off x="4131157" y="5422391"/>
              <a:ext cx="28575" cy="30480"/>
            </a:xfrm>
            <a:custGeom>
              <a:avLst/>
              <a:gdLst/>
              <a:ahLst/>
              <a:cxnLst/>
              <a:rect l="l" t="t" r="r" b="b"/>
              <a:pathLst>
                <a:path w="28575" h="30479">
                  <a:moveTo>
                    <a:pt x="28194" y="2286"/>
                  </a:moveTo>
                  <a:lnTo>
                    <a:pt x="28194" y="762"/>
                  </a:lnTo>
                  <a:lnTo>
                    <a:pt x="25908" y="0"/>
                  </a:lnTo>
                  <a:lnTo>
                    <a:pt x="23622" y="0"/>
                  </a:lnTo>
                  <a:lnTo>
                    <a:pt x="3810" y="0"/>
                  </a:lnTo>
                  <a:lnTo>
                    <a:pt x="1524" y="0"/>
                  </a:lnTo>
                  <a:lnTo>
                    <a:pt x="0" y="762"/>
                  </a:lnTo>
                  <a:lnTo>
                    <a:pt x="0" y="2286"/>
                  </a:lnTo>
                  <a:lnTo>
                    <a:pt x="0" y="27432"/>
                  </a:lnTo>
                  <a:lnTo>
                    <a:pt x="0" y="28956"/>
                  </a:lnTo>
                  <a:lnTo>
                    <a:pt x="1524" y="30480"/>
                  </a:lnTo>
                  <a:lnTo>
                    <a:pt x="3810" y="30480"/>
                  </a:lnTo>
                  <a:lnTo>
                    <a:pt x="23622" y="30480"/>
                  </a:lnTo>
                  <a:lnTo>
                    <a:pt x="25908" y="30480"/>
                  </a:lnTo>
                  <a:lnTo>
                    <a:pt x="28194" y="28956"/>
                  </a:lnTo>
                  <a:lnTo>
                    <a:pt x="28194" y="27432"/>
                  </a:lnTo>
                  <a:lnTo>
                    <a:pt x="28194" y="2286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08" name="object 23708"/>
            <p:cNvSpPr/>
            <p:nvPr/>
          </p:nvSpPr>
          <p:spPr>
            <a:xfrm>
              <a:off x="4131157" y="5446013"/>
              <a:ext cx="28575" cy="0"/>
            </a:xfrm>
            <a:custGeom>
              <a:avLst/>
              <a:gdLst/>
              <a:ahLst/>
              <a:cxnLst/>
              <a:rect l="l" t="t" r="r" b="b"/>
              <a:pathLst>
                <a:path w="28575">
                  <a:moveTo>
                    <a:pt x="0" y="0"/>
                  </a:moveTo>
                  <a:lnTo>
                    <a:pt x="28194" y="0"/>
                  </a:lnTo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09" name="object 23709"/>
            <p:cNvSpPr/>
            <p:nvPr/>
          </p:nvSpPr>
          <p:spPr>
            <a:xfrm>
              <a:off x="4131157" y="5420105"/>
              <a:ext cx="28575" cy="32384"/>
            </a:xfrm>
            <a:custGeom>
              <a:avLst/>
              <a:gdLst/>
              <a:ahLst/>
              <a:cxnLst/>
              <a:rect l="l" t="t" r="r" b="b"/>
              <a:pathLst>
                <a:path w="28575" h="32385">
                  <a:moveTo>
                    <a:pt x="28194" y="2286"/>
                  </a:moveTo>
                  <a:lnTo>
                    <a:pt x="28194" y="762"/>
                  </a:lnTo>
                  <a:lnTo>
                    <a:pt x="25908" y="0"/>
                  </a:lnTo>
                  <a:lnTo>
                    <a:pt x="23622" y="0"/>
                  </a:lnTo>
                  <a:lnTo>
                    <a:pt x="3810" y="0"/>
                  </a:lnTo>
                  <a:lnTo>
                    <a:pt x="1524" y="0"/>
                  </a:lnTo>
                  <a:lnTo>
                    <a:pt x="0" y="762"/>
                  </a:lnTo>
                  <a:lnTo>
                    <a:pt x="0" y="2286"/>
                  </a:lnTo>
                  <a:lnTo>
                    <a:pt x="0" y="28956"/>
                  </a:lnTo>
                  <a:lnTo>
                    <a:pt x="0" y="30480"/>
                  </a:lnTo>
                  <a:lnTo>
                    <a:pt x="1524" y="32004"/>
                  </a:lnTo>
                  <a:lnTo>
                    <a:pt x="3810" y="32004"/>
                  </a:lnTo>
                  <a:lnTo>
                    <a:pt x="23622" y="32004"/>
                  </a:lnTo>
                  <a:lnTo>
                    <a:pt x="25908" y="32004"/>
                  </a:lnTo>
                  <a:lnTo>
                    <a:pt x="28194" y="30480"/>
                  </a:lnTo>
                  <a:lnTo>
                    <a:pt x="28194" y="28956"/>
                  </a:lnTo>
                  <a:lnTo>
                    <a:pt x="28194" y="2286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10" name="object 23710"/>
            <p:cNvSpPr/>
            <p:nvPr/>
          </p:nvSpPr>
          <p:spPr>
            <a:xfrm>
              <a:off x="4096867" y="5417819"/>
              <a:ext cx="33020" cy="36830"/>
            </a:xfrm>
            <a:custGeom>
              <a:avLst/>
              <a:gdLst/>
              <a:ahLst/>
              <a:cxnLst/>
              <a:rect l="l" t="t" r="r" b="b"/>
              <a:pathLst>
                <a:path w="33020" h="36829">
                  <a:moveTo>
                    <a:pt x="32765" y="35052"/>
                  </a:moveTo>
                  <a:lnTo>
                    <a:pt x="32765" y="3810"/>
                  </a:lnTo>
                  <a:lnTo>
                    <a:pt x="32765" y="1524"/>
                  </a:lnTo>
                  <a:lnTo>
                    <a:pt x="30479" y="0"/>
                  </a:lnTo>
                  <a:lnTo>
                    <a:pt x="2285" y="0"/>
                  </a:lnTo>
                  <a:lnTo>
                    <a:pt x="0" y="1524"/>
                  </a:lnTo>
                  <a:lnTo>
                    <a:pt x="0" y="35052"/>
                  </a:lnTo>
                  <a:lnTo>
                    <a:pt x="2285" y="36576"/>
                  </a:lnTo>
                  <a:lnTo>
                    <a:pt x="30479" y="36576"/>
                  </a:lnTo>
                  <a:lnTo>
                    <a:pt x="32765" y="35052"/>
                  </a:lnTo>
                  <a:close/>
                </a:path>
              </a:pathLst>
            </a:custGeom>
            <a:solidFill>
              <a:srgbClr val="EEEE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11" name="object 23711"/>
            <p:cNvSpPr/>
            <p:nvPr/>
          </p:nvSpPr>
          <p:spPr>
            <a:xfrm>
              <a:off x="4097629" y="5418581"/>
              <a:ext cx="32384" cy="36195"/>
            </a:xfrm>
            <a:custGeom>
              <a:avLst/>
              <a:gdLst/>
              <a:ahLst/>
              <a:cxnLst/>
              <a:rect l="l" t="t" r="r" b="b"/>
              <a:pathLst>
                <a:path w="32385" h="36195">
                  <a:moveTo>
                    <a:pt x="32003" y="3048"/>
                  </a:moveTo>
                  <a:lnTo>
                    <a:pt x="32003" y="1524"/>
                  </a:lnTo>
                  <a:lnTo>
                    <a:pt x="29717" y="0"/>
                  </a:lnTo>
                  <a:lnTo>
                    <a:pt x="26669" y="0"/>
                  </a:lnTo>
                  <a:lnTo>
                    <a:pt x="4571" y="0"/>
                  </a:lnTo>
                  <a:lnTo>
                    <a:pt x="2285" y="0"/>
                  </a:lnTo>
                  <a:lnTo>
                    <a:pt x="0" y="1524"/>
                  </a:lnTo>
                  <a:lnTo>
                    <a:pt x="0" y="3048"/>
                  </a:lnTo>
                  <a:lnTo>
                    <a:pt x="0" y="32004"/>
                  </a:lnTo>
                  <a:lnTo>
                    <a:pt x="0" y="34290"/>
                  </a:lnTo>
                  <a:lnTo>
                    <a:pt x="2285" y="35814"/>
                  </a:lnTo>
                  <a:lnTo>
                    <a:pt x="4571" y="35814"/>
                  </a:lnTo>
                  <a:lnTo>
                    <a:pt x="26669" y="35814"/>
                  </a:lnTo>
                  <a:lnTo>
                    <a:pt x="29717" y="35814"/>
                  </a:lnTo>
                  <a:lnTo>
                    <a:pt x="32003" y="34290"/>
                  </a:lnTo>
                  <a:lnTo>
                    <a:pt x="32003" y="32004"/>
                  </a:lnTo>
                  <a:lnTo>
                    <a:pt x="32003" y="3048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12" name="object 23712"/>
            <p:cNvSpPr/>
            <p:nvPr/>
          </p:nvSpPr>
          <p:spPr>
            <a:xfrm>
              <a:off x="4098391" y="5420105"/>
              <a:ext cx="29209" cy="32384"/>
            </a:xfrm>
            <a:custGeom>
              <a:avLst/>
              <a:gdLst/>
              <a:ahLst/>
              <a:cxnLst/>
              <a:rect l="l" t="t" r="r" b="b"/>
              <a:pathLst>
                <a:path w="29210" h="32385">
                  <a:moveTo>
                    <a:pt x="28955" y="30480"/>
                  </a:moveTo>
                  <a:lnTo>
                    <a:pt x="28955" y="3048"/>
                  </a:lnTo>
                  <a:lnTo>
                    <a:pt x="28955" y="1524"/>
                  </a:lnTo>
                  <a:lnTo>
                    <a:pt x="26669" y="0"/>
                  </a:lnTo>
                  <a:lnTo>
                    <a:pt x="2285" y="0"/>
                  </a:lnTo>
                  <a:lnTo>
                    <a:pt x="0" y="1524"/>
                  </a:lnTo>
                  <a:lnTo>
                    <a:pt x="0" y="30480"/>
                  </a:lnTo>
                  <a:lnTo>
                    <a:pt x="2285" y="32004"/>
                  </a:lnTo>
                  <a:lnTo>
                    <a:pt x="26669" y="32004"/>
                  </a:lnTo>
                  <a:lnTo>
                    <a:pt x="28955" y="30480"/>
                  </a:lnTo>
                  <a:close/>
                </a:path>
              </a:pathLst>
            </a:custGeom>
            <a:solidFill>
              <a:srgbClr val="EEEE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13" name="object 23713"/>
            <p:cNvSpPr/>
            <p:nvPr/>
          </p:nvSpPr>
          <p:spPr>
            <a:xfrm>
              <a:off x="4099153" y="5420867"/>
              <a:ext cx="28575" cy="31750"/>
            </a:xfrm>
            <a:custGeom>
              <a:avLst/>
              <a:gdLst/>
              <a:ahLst/>
              <a:cxnLst/>
              <a:rect l="l" t="t" r="r" b="b"/>
              <a:pathLst>
                <a:path w="28575" h="31750">
                  <a:moveTo>
                    <a:pt x="28194" y="2286"/>
                  </a:moveTo>
                  <a:lnTo>
                    <a:pt x="28194" y="762"/>
                  </a:lnTo>
                  <a:lnTo>
                    <a:pt x="25908" y="0"/>
                  </a:lnTo>
                  <a:lnTo>
                    <a:pt x="23622" y="0"/>
                  </a:lnTo>
                  <a:lnTo>
                    <a:pt x="3810" y="0"/>
                  </a:lnTo>
                  <a:lnTo>
                    <a:pt x="1524" y="0"/>
                  </a:lnTo>
                  <a:lnTo>
                    <a:pt x="0" y="762"/>
                  </a:lnTo>
                  <a:lnTo>
                    <a:pt x="0" y="2286"/>
                  </a:lnTo>
                  <a:lnTo>
                    <a:pt x="0" y="28194"/>
                  </a:lnTo>
                  <a:lnTo>
                    <a:pt x="0" y="29718"/>
                  </a:lnTo>
                  <a:lnTo>
                    <a:pt x="1524" y="31242"/>
                  </a:lnTo>
                  <a:lnTo>
                    <a:pt x="3810" y="31242"/>
                  </a:lnTo>
                  <a:lnTo>
                    <a:pt x="23622" y="31242"/>
                  </a:lnTo>
                  <a:lnTo>
                    <a:pt x="25908" y="31242"/>
                  </a:lnTo>
                  <a:lnTo>
                    <a:pt x="28194" y="29718"/>
                  </a:lnTo>
                  <a:lnTo>
                    <a:pt x="28194" y="28194"/>
                  </a:lnTo>
                  <a:lnTo>
                    <a:pt x="28194" y="2286"/>
                  </a:lnTo>
                  <a:close/>
                </a:path>
              </a:pathLst>
            </a:custGeom>
            <a:ln w="6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14" name="object 23714"/>
            <p:cNvSpPr/>
            <p:nvPr/>
          </p:nvSpPr>
          <p:spPr>
            <a:xfrm>
              <a:off x="4098391" y="5420867"/>
              <a:ext cx="29209" cy="32384"/>
            </a:xfrm>
            <a:custGeom>
              <a:avLst/>
              <a:gdLst/>
              <a:ahLst/>
              <a:cxnLst/>
              <a:rect l="l" t="t" r="r" b="b"/>
              <a:pathLst>
                <a:path w="29210" h="32385">
                  <a:moveTo>
                    <a:pt x="28955" y="30480"/>
                  </a:moveTo>
                  <a:lnTo>
                    <a:pt x="28955" y="3048"/>
                  </a:lnTo>
                  <a:lnTo>
                    <a:pt x="28955" y="1524"/>
                  </a:lnTo>
                  <a:lnTo>
                    <a:pt x="26669" y="0"/>
                  </a:lnTo>
                  <a:lnTo>
                    <a:pt x="2285" y="0"/>
                  </a:lnTo>
                  <a:lnTo>
                    <a:pt x="0" y="1524"/>
                  </a:lnTo>
                  <a:lnTo>
                    <a:pt x="0" y="30480"/>
                  </a:lnTo>
                  <a:lnTo>
                    <a:pt x="2285" y="32004"/>
                  </a:lnTo>
                  <a:lnTo>
                    <a:pt x="26669" y="32004"/>
                  </a:lnTo>
                  <a:lnTo>
                    <a:pt x="28955" y="30480"/>
                  </a:lnTo>
                  <a:close/>
                </a:path>
              </a:pathLst>
            </a:custGeom>
            <a:solidFill>
              <a:srgbClr val="8C8C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15" name="object 23715"/>
            <p:cNvSpPr/>
            <p:nvPr/>
          </p:nvSpPr>
          <p:spPr>
            <a:xfrm>
              <a:off x="4099153" y="5421629"/>
              <a:ext cx="28575" cy="31750"/>
            </a:xfrm>
            <a:custGeom>
              <a:avLst/>
              <a:gdLst/>
              <a:ahLst/>
              <a:cxnLst/>
              <a:rect l="l" t="t" r="r" b="b"/>
              <a:pathLst>
                <a:path w="28575" h="31750">
                  <a:moveTo>
                    <a:pt x="28194" y="2286"/>
                  </a:moveTo>
                  <a:lnTo>
                    <a:pt x="28194" y="762"/>
                  </a:lnTo>
                  <a:lnTo>
                    <a:pt x="25908" y="0"/>
                  </a:lnTo>
                  <a:lnTo>
                    <a:pt x="23622" y="0"/>
                  </a:lnTo>
                  <a:lnTo>
                    <a:pt x="3810" y="0"/>
                  </a:lnTo>
                  <a:lnTo>
                    <a:pt x="1524" y="0"/>
                  </a:lnTo>
                  <a:lnTo>
                    <a:pt x="0" y="762"/>
                  </a:lnTo>
                  <a:lnTo>
                    <a:pt x="0" y="2286"/>
                  </a:lnTo>
                  <a:lnTo>
                    <a:pt x="0" y="28194"/>
                  </a:lnTo>
                  <a:lnTo>
                    <a:pt x="0" y="29718"/>
                  </a:lnTo>
                  <a:lnTo>
                    <a:pt x="1524" y="31242"/>
                  </a:lnTo>
                  <a:lnTo>
                    <a:pt x="3810" y="31242"/>
                  </a:lnTo>
                  <a:lnTo>
                    <a:pt x="23622" y="31242"/>
                  </a:lnTo>
                  <a:lnTo>
                    <a:pt x="25908" y="31242"/>
                  </a:lnTo>
                  <a:lnTo>
                    <a:pt x="28194" y="29718"/>
                  </a:lnTo>
                  <a:lnTo>
                    <a:pt x="28194" y="28194"/>
                  </a:lnTo>
                  <a:lnTo>
                    <a:pt x="28194" y="2286"/>
                  </a:lnTo>
                  <a:close/>
                </a:path>
              </a:pathLst>
            </a:custGeom>
            <a:ln w="6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16" name="object 23716"/>
            <p:cNvSpPr/>
            <p:nvPr/>
          </p:nvSpPr>
          <p:spPr>
            <a:xfrm>
              <a:off x="4099153" y="5446013"/>
              <a:ext cx="28575" cy="0"/>
            </a:xfrm>
            <a:custGeom>
              <a:avLst/>
              <a:gdLst/>
              <a:ahLst/>
              <a:cxnLst/>
              <a:rect l="l" t="t" r="r" b="b"/>
              <a:pathLst>
                <a:path w="28575">
                  <a:moveTo>
                    <a:pt x="0" y="0"/>
                  </a:moveTo>
                  <a:lnTo>
                    <a:pt x="28194" y="0"/>
                  </a:lnTo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17" name="object 23717"/>
            <p:cNvSpPr/>
            <p:nvPr/>
          </p:nvSpPr>
          <p:spPr>
            <a:xfrm>
              <a:off x="4099153" y="5419343"/>
              <a:ext cx="28575" cy="32384"/>
            </a:xfrm>
            <a:custGeom>
              <a:avLst/>
              <a:gdLst/>
              <a:ahLst/>
              <a:cxnLst/>
              <a:rect l="l" t="t" r="r" b="b"/>
              <a:pathLst>
                <a:path w="28575" h="32385">
                  <a:moveTo>
                    <a:pt x="28194" y="2286"/>
                  </a:moveTo>
                  <a:lnTo>
                    <a:pt x="28194" y="762"/>
                  </a:lnTo>
                  <a:lnTo>
                    <a:pt x="25908" y="0"/>
                  </a:lnTo>
                  <a:lnTo>
                    <a:pt x="23622" y="0"/>
                  </a:lnTo>
                  <a:lnTo>
                    <a:pt x="3810" y="0"/>
                  </a:lnTo>
                  <a:lnTo>
                    <a:pt x="1524" y="0"/>
                  </a:lnTo>
                  <a:lnTo>
                    <a:pt x="0" y="762"/>
                  </a:lnTo>
                  <a:lnTo>
                    <a:pt x="0" y="2286"/>
                  </a:lnTo>
                  <a:lnTo>
                    <a:pt x="0" y="28956"/>
                  </a:lnTo>
                  <a:lnTo>
                    <a:pt x="0" y="30480"/>
                  </a:lnTo>
                  <a:lnTo>
                    <a:pt x="1524" y="32004"/>
                  </a:lnTo>
                  <a:lnTo>
                    <a:pt x="3810" y="32004"/>
                  </a:lnTo>
                  <a:lnTo>
                    <a:pt x="23622" y="32004"/>
                  </a:lnTo>
                  <a:lnTo>
                    <a:pt x="25908" y="32004"/>
                  </a:lnTo>
                  <a:lnTo>
                    <a:pt x="28194" y="30480"/>
                  </a:lnTo>
                  <a:lnTo>
                    <a:pt x="28194" y="28956"/>
                  </a:lnTo>
                  <a:lnTo>
                    <a:pt x="28194" y="2286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18" name="object 23718"/>
            <p:cNvSpPr/>
            <p:nvPr/>
          </p:nvSpPr>
          <p:spPr>
            <a:xfrm>
              <a:off x="4160875" y="5417819"/>
              <a:ext cx="32384" cy="37465"/>
            </a:xfrm>
            <a:custGeom>
              <a:avLst/>
              <a:gdLst/>
              <a:ahLst/>
              <a:cxnLst/>
              <a:rect l="l" t="t" r="r" b="b"/>
              <a:pathLst>
                <a:path w="32385" h="37464">
                  <a:moveTo>
                    <a:pt x="32003" y="35814"/>
                  </a:moveTo>
                  <a:lnTo>
                    <a:pt x="32003" y="3810"/>
                  </a:lnTo>
                  <a:lnTo>
                    <a:pt x="32003" y="1524"/>
                  </a:lnTo>
                  <a:lnTo>
                    <a:pt x="29717" y="0"/>
                  </a:lnTo>
                  <a:lnTo>
                    <a:pt x="2285" y="0"/>
                  </a:lnTo>
                  <a:lnTo>
                    <a:pt x="0" y="1524"/>
                  </a:lnTo>
                  <a:lnTo>
                    <a:pt x="0" y="35814"/>
                  </a:lnTo>
                  <a:lnTo>
                    <a:pt x="2285" y="37338"/>
                  </a:lnTo>
                  <a:lnTo>
                    <a:pt x="29717" y="37338"/>
                  </a:lnTo>
                  <a:lnTo>
                    <a:pt x="32003" y="35814"/>
                  </a:lnTo>
                  <a:close/>
                </a:path>
              </a:pathLst>
            </a:custGeom>
            <a:solidFill>
              <a:srgbClr val="EEEE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19" name="object 23719"/>
            <p:cNvSpPr/>
            <p:nvPr/>
          </p:nvSpPr>
          <p:spPr>
            <a:xfrm>
              <a:off x="4161637" y="5418581"/>
              <a:ext cx="31750" cy="36830"/>
            </a:xfrm>
            <a:custGeom>
              <a:avLst/>
              <a:gdLst/>
              <a:ahLst/>
              <a:cxnLst/>
              <a:rect l="l" t="t" r="r" b="b"/>
              <a:pathLst>
                <a:path w="31750" h="36829">
                  <a:moveTo>
                    <a:pt x="31241" y="3048"/>
                  </a:moveTo>
                  <a:lnTo>
                    <a:pt x="31241" y="1524"/>
                  </a:lnTo>
                  <a:lnTo>
                    <a:pt x="28955" y="0"/>
                  </a:lnTo>
                  <a:lnTo>
                    <a:pt x="25907" y="0"/>
                  </a:lnTo>
                  <a:lnTo>
                    <a:pt x="4571" y="0"/>
                  </a:lnTo>
                  <a:lnTo>
                    <a:pt x="2285" y="0"/>
                  </a:lnTo>
                  <a:lnTo>
                    <a:pt x="0" y="1524"/>
                  </a:lnTo>
                  <a:lnTo>
                    <a:pt x="0" y="3048"/>
                  </a:lnTo>
                  <a:lnTo>
                    <a:pt x="0" y="32766"/>
                  </a:lnTo>
                  <a:lnTo>
                    <a:pt x="0" y="35052"/>
                  </a:lnTo>
                  <a:lnTo>
                    <a:pt x="2285" y="36576"/>
                  </a:lnTo>
                  <a:lnTo>
                    <a:pt x="4571" y="36576"/>
                  </a:lnTo>
                  <a:lnTo>
                    <a:pt x="25907" y="36576"/>
                  </a:lnTo>
                  <a:lnTo>
                    <a:pt x="28955" y="36576"/>
                  </a:lnTo>
                  <a:lnTo>
                    <a:pt x="31241" y="35052"/>
                  </a:lnTo>
                  <a:lnTo>
                    <a:pt x="31241" y="32766"/>
                  </a:lnTo>
                  <a:lnTo>
                    <a:pt x="31241" y="3048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20" name="object 23720"/>
            <p:cNvSpPr/>
            <p:nvPr/>
          </p:nvSpPr>
          <p:spPr>
            <a:xfrm>
              <a:off x="4162399" y="5420867"/>
              <a:ext cx="29209" cy="32384"/>
            </a:xfrm>
            <a:custGeom>
              <a:avLst/>
              <a:gdLst/>
              <a:ahLst/>
              <a:cxnLst/>
              <a:rect l="l" t="t" r="r" b="b"/>
              <a:pathLst>
                <a:path w="29210" h="32385">
                  <a:moveTo>
                    <a:pt x="28955" y="30480"/>
                  </a:moveTo>
                  <a:lnTo>
                    <a:pt x="28955" y="3048"/>
                  </a:lnTo>
                  <a:lnTo>
                    <a:pt x="28955" y="1524"/>
                  </a:lnTo>
                  <a:lnTo>
                    <a:pt x="26669" y="0"/>
                  </a:lnTo>
                  <a:lnTo>
                    <a:pt x="2285" y="0"/>
                  </a:lnTo>
                  <a:lnTo>
                    <a:pt x="0" y="1524"/>
                  </a:lnTo>
                  <a:lnTo>
                    <a:pt x="0" y="30480"/>
                  </a:lnTo>
                  <a:lnTo>
                    <a:pt x="2285" y="32004"/>
                  </a:lnTo>
                  <a:lnTo>
                    <a:pt x="26669" y="32004"/>
                  </a:lnTo>
                  <a:lnTo>
                    <a:pt x="28955" y="30480"/>
                  </a:lnTo>
                  <a:close/>
                </a:path>
              </a:pathLst>
            </a:custGeom>
            <a:solidFill>
              <a:srgbClr val="EEEE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21" name="object 23721"/>
            <p:cNvSpPr/>
            <p:nvPr/>
          </p:nvSpPr>
          <p:spPr>
            <a:xfrm>
              <a:off x="4163161" y="5421629"/>
              <a:ext cx="28575" cy="31750"/>
            </a:xfrm>
            <a:custGeom>
              <a:avLst/>
              <a:gdLst/>
              <a:ahLst/>
              <a:cxnLst/>
              <a:rect l="l" t="t" r="r" b="b"/>
              <a:pathLst>
                <a:path w="28575" h="31750">
                  <a:moveTo>
                    <a:pt x="28194" y="2286"/>
                  </a:moveTo>
                  <a:lnTo>
                    <a:pt x="28194" y="762"/>
                  </a:lnTo>
                  <a:lnTo>
                    <a:pt x="25908" y="0"/>
                  </a:lnTo>
                  <a:lnTo>
                    <a:pt x="23622" y="0"/>
                  </a:lnTo>
                  <a:lnTo>
                    <a:pt x="3810" y="0"/>
                  </a:lnTo>
                  <a:lnTo>
                    <a:pt x="1524" y="0"/>
                  </a:lnTo>
                  <a:lnTo>
                    <a:pt x="0" y="762"/>
                  </a:lnTo>
                  <a:lnTo>
                    <a:pt x="0" y="2286"/>
                  </a:lnTo>
                  <a:lnTo>
                    <a:pt x="0" y="28194"/>
                  </a:lnTo>
                  <a:lnTo>
                    <a:pt x="0" y="29718"/>
                  </a:lnTo>
                  <a:lnTo>
                    <a:pt x="1524" y="31242"/>
                  </a:lnTo>
                  <a:lnTo>
                    <a:pt x="3810" y="31242"/>
                  </a:lnTo>
                  <a:lnTo>
                    <a:pt x="23622" y="31242"/>
                  </a:lnTo>
                  <a:lnTo>
                    <a:pt x="25908" y="31242"/>
                  </a:lnTo>
                  <a:lnTo>
                    <a:pt x="28194" y="29718"/>
                  </a:lnTo>
                  <a:lnTo>
                    <a:pt x="28194" y="28194"/>
                  </a:lnTo>
                  <a:lnTo>
                    <a:pt x="28194" y="2286"/>
                  </a:lnTo>
                  <a:close/>
                </a:path>
              </a:pathLst>
            </a:custGeom>
            <a:ln w="6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22" name="object 23722"/>
            <p:cNvSpPr/>
            <p:nvPr/>
          </p:nvSpPr>
          <p:spPr>
            <a:xfrm>
              <a:off x="4162399" y="5421629"/>
              <a:ext cx="29209" cy="31750"/>
            </a:xfrm>
            <a:custGeom>
              <a:avLst/>
              <a:gdLst/>
              <a:ahLst/>
              <a:cxnLst/>
              <a:rect l="l" t="t" r="r" b="b"/>
              <a:pathLst>
                <a:path w="29210" h="31750">
                  <a:moveTo>
                    <a:pt x="28955" y="29718"/>
                  </a:moveTo>
                  <a:lnTo>
                    <a:pt x="28955" y="3048"/>
                  </a:lnTo>
                  <a:lnTo>
                    <a:pt x="28955" y="1524"/>
                  </a:lnTo>
                  <a:lnTo>
                    <a:pt x="26669" y="0"/>
                  </a:lnTo>
                  <a:lnTo>
                    <a:pt x="2285" y="0"/>
                  </a:lnTo>
                  <a:lnTo>
                    <a:pt x="0" y="1524"/>
                  </a:lnTo>
                  <a:lnTo>
                    <a:pt x="0" y="29718"/>
                  </a:lnTo>
                  <a:lnTo>
                    <a:pt x="2285" y="31242"/>
                  </a:lnTo>
                  <a:lnTo>
                    <a:pt x="26669" y="31242"/>
                  </a:lnTo>
                  <a:lnTo>
                    <a:pt x="28955" y="29718"/>
                  </a:lnTo>
                  <a:close/>
                </a:path>
              </a:pathLst>
            </a:custGeom>
            <a:solidFill>
              <a:srgbClr val="8C8C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23" name="object 23723"/>
            <p:cNvSpPr/>
            <p:nvPr/>
          </p:nvSpPr>
          <p:spPr>
            <a:xfrm>
              <a:off x="4163161" y="5422391"/>
              <a:ext cx="28575" cy="30480"/>
            </a:xfrm>
            <a:custGeom>
              <a:avLst/>
              <a:gdLst/>
              <a:ahLst/>
              <a:cxnLst/>
              <a:rect l="l" t="t" r="r" b="b"/>
              <a:pathLst>
                <a:path w="28575" h="30479">
                  <a:moveTo>
                    <a:pt x="28194" y="2286"/>
                  </a:moveTo>
                  <a:lnTo>
                    <a:pt x="28194" y="762"/>
                  </a:lnTo>
                  <a:lnTo>
                    <a:pt x="25908" y="0"/>
                  </a:lnTo>
                  <a:lnTo>
                    <a:pt x="23622" y="0"/>
                  </a:lnTo>
                  <a:lnTo>
                    <a:pt x="3810" y="0"/>
                  </a:lnTo>
                  <a:lnTo>
                    <a:pt x="1524" y="0"/>
                  </a:lnTo>
                  <a:lnTo>
                    <a:pt x="0" y="762"/>
                  </a:lnTo>
                  <a:lnTo>
                    <a:pt x="0" y="2286"/>
                  </a:lnTo>
                  <a:lnTo>
                    <a:pt x="0" y="27432"/>
                  </a:lnTo>
                  <a:lnTo>
                    <a:pt x="0" y="28956"/>
                  </a:lnTo>
                  <a:lnTo>
                    <a:pt x="1524" y="30480"/>
                  </a:lnTo>
                  <a:lnTo>
                    <a:pt x="3810" y="30480"/>
                  </a:lnTo>
                  <a:lnTo>
                    <a:pt x="23622" y="30480"/>
                  </a:lnTo>
                  <a:lnTo>
                    <a:pt x="25908" y="30480"/>
                  </a:lnTo>
                  <a:lnTo>
                    <a:pt x="28194" y="28956"/>
                  </a:lnTo>
                  <a:lnTo>
                    <a:pt x="28194" y="27432"/>
                  </a:lnTo>
                  <a:lnTo>
                    <a:pt x="28194" y="2286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24" name="object 23724"/>
            <p:cNvSpPr/>
            <p:nvPr/>
          </p:nvSpPr>
          <p:spPr>
            <a:xfrm>
              <a:off x="4163161" y="5446013"/>
              <a:ext cx="28575" cy="0"/>
            </a:xfrm>
            <a:custGeom>
              <a:avLst/>
              <a:gdLst/>
              <a:ahLst/>
              <a:cxnLst/>
              <a:rect l="l" t="t" r="r" b="b"/>
              <a:pathLst>
                <a:path w="28575">
                  <a:moveTo>
                    <a:pt x="0" y="0"/>
                  </a:moveTo>
                  <a:lnTo>
                    <a:pt x="28194" y="0"/>
                  </a:lnTo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25" name="object 23725"/>
            <p:cNvSpPr/>
            <p:nvPr/>
          </p:nvSpPr>
          <p:spPr>
            <a:xfrm>
              <a:off x="4163161" y="5420105"/>
              <a:ext cx="28575" cy="32384"/>
            </a:xfrm>
            <a:custGeom>
              <a:avLst/>
              <a:gdLst/>
              <a:ahLst/>
              <a:cxnLst/>
              <a:rect l="l" t="t" r="r" b="b"/>
              <a:pathLst>
                <a:path w="28575" h="32385">
                  <a:moveTo>
                    <a:pt x="28194" y="2286"/>
                  </a:moveTo>
                  <a:lnTo>
                    <a:pt x="28194" y="762"/>
                  </a:lnTo>
                  <a:lnTo>
                    <a:pt x="25908" y="0"/>
                  </a:lnTo>
                  <a:lnTo>
                    <a:pt x="23622" y="0"/>
                  </a:lnTo>
                  <a:lnTo>
                    <a:pt x="3810" y="0"/>
                  </a:lnTo>
                  <a:lnTo>
                    <a:pt x="1524" y="0"/>
                  </a:lnTo>
                  <a:lnTo>
                    <a:pt x="0" y="762"/>
                  </a:lnTo>
                  <a:lnTo>
                    <a:pt x="0" y="2286"/>
                  </a:lnTo>
                  <a:lnTo>
                    <a:pt x="0" y="28956"/>
                  </a:lnTo>
                  <a:lnTo>
                    <a:pt x="0" y="30480"/>
                  </a:lnTo>
                  <a:lnTo>
                    <a:pt x="1524" y="32004"/>
                  </a:lnTo>
                  <a:lnTo>
                    <a:pt x="3810" y="32004"/>
                  </a:lnTo>
                  <a:lnTo>
                    <a:pt x="23622" y="32004"/>
                  </a:lnTo>
                  <a:lnTo>
                    <a:pt x="25908" y="32004"/>
                  </a:lnTo>
                  <a:lnTo>
                    <a:pt x="28194" y="30480"/>
                  </a:lnTo>
                  <a:lnTo>
                    <a:pt x="28194" y="28956"/>
                  </a:lnTo>
                  <a:lnTo>
                    <a:pt x="28194" y="2286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26" name="object 23726"/>
            <p:cNvSpPr/>
            <p:nvPr/>
          </p:nvSpPr>
          <p:spPr>
            <a:xfrm>
              <a:off x="3936847" y="5417819"/>
              <a:ext cx="33020" cy="36830"/>
            </a:xfrm>
            <a:custGeom>
              <a:avLst/>
              <a:gdLst/>
              <a:ahLst/>
              <a:cxnLst/>
              <a:rect l="l" t="t" r="r" b="b"/>
              <a:pathLst>
                <a:path w="33020" h="36829">
                  <a:moveTo>
                    <a:pt x="32765" y="35052"/>
                  </a:moveTo>
                  <a:lnTo>
                    <a:pt x="32765" y="3810"/>
                  </a:lnTo>
                  <a:lnTo>
                    <a:pt x="32765" y="1524"/>
                  </a:lnTo>
                  <a:lnTo>
                    <a:pt x="30479" y="0"/>
                  </a:lnTo>
                  <a:lnTo>
                    <a:pt x="2285" y="0"/>
                  </a:lnTo>
                  <a:lnTo>
                    <a:pt x="0" y="1524"/>
                  </a:lnTo>
                  <a:lnTo>
                    <a:pt x="0" y="35052"/>
                  </a:lnTo>
                  <a:lnTo>
                    <a:pt x="2285" y="36576"/>
                  </a:lnTo>
                  <a:lnTo>
                    <a:pt x="30479" y="36576"/>
                  </a:lnTo>
                  <a:lnTo>
                    <a:pt x="32765" y="35052"/>
                  </a:lnTo>
                  <a:close/>
                </a:path>
              </a:pathLst>
            </a:custGeom>
            <a:solidFill>
              <a:srgbClr val="EEEE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27" name="object 23727"/>
            <p:cNvSpPr/>
            <p:nvPr/>
          </p:nvSpPr>
          <p:spPr>
            <a:xfrm>
              <a:off x="3937609" y="5418581"/>
              <a:ext cx="32384" cy="36195"/>
            </a:xfrm>
            <a:custGeom>
              <a:avLst/>
              <a:gdLst/>
              <a:ahLst/>
              <a:cxnLst/>
              <a:rect l="l" t="t" r="r" b="b"/>
              <a:pathLst>
                <a:path w="32385" h="36195">
                  <a:moveTo>
                    <a:pt x="32003" y="3048"/>
                  </a:moveTo>
                  <a:lnTo>
                    <a:pt x="32003" y="1524"/>
                  </a:lnTo>
                  <a:lnTo>
                    <a:pt x="29717" y="0"/>
                  </a:lnTo>
                  <a:lnTo>
                    <a:pt x="26669" y="0"/>
                  </a:lnTo>
                  <a:lnTo>
                    <a:pt x="4571" y="0"/>
                  </a:lnTo>
                  <a:lnTo>
                    <a:pt x="2285" y="0"/>
                  </a:lnTo>
                  <a:lnTo>
                    <a:pt x="0" y="1524"/>
                  </a:lnTo>
                  <a:lnTo>
                    <a:pt x="0" y="3048"/>
                  </a:lnTo>
                  <a:lnTo>
                    <a:pt x="0" y="32004"/>
                  </a:lnTo>
                  <a:lnTo>
                    <a:pt x="0" y="34290"/>
                  </a:lnTo>
                  <a:lnTo>
                    <a:pt x="2285" y="35814"/>
                  </a:lnTo>
                  <a:lnTo>
                    <a:pt x="4571" y="35814"/>
                  </a:lnTo>
                  <a:lnTo>
                    <a:pt x="26669" y="35814"/>
                  </a:lnTo>
                  <a:lnTo>
                    <a:pt x="29717" y="35814"/>
                  </a:lnTo>
                  <a:lnTo>
                    <a:pt x="32003" y="34290"/>
                  </a:lnTo>
                  <a:lnTo>
                    <a:pt x="32003" y="32004"/>
                  </a:lnTo>
                  <a:lnTo>
                    <a:pt x="32003" y="3048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28" name="object 23728"/>
            <p:cNvSpPr/>
            <p:nvPr/>
          </p:nvSpPr>
          <p:spPr>
            <a:xfrm>
              <a:off x="3939133" y="5420105"/>
              <a:ext cx="29209" cy="32384"/>
            </a:xfrm>
            <a:custGeom>
              <a:avLst/>
              <a:gdLst/>
              <a:ahLst/>
              <a:cxnLst/>
              <a:rect l="l" t="t" r="r" b="b"/>
              <a:pathLst>
                <a:path w="29210" h="32385">
                  <a:moveTo>
                    <a:pt x="28955" y="30480"/>
                  </a:moveTo>
                  <a:lnTo>
                    <a:pt x="28955" y="3048"/>
                  </a:lnTo>
                  <a:lnTo>
                    <a:pt x="28955" y="1524"/>
                  </a:lnTo>
                  <a:lnTo>
                    <a:pt x="26669" y="0"/>
                  </a:lnTo>
                  <a:lnTo>
                    <a:pt x="2285" y="0"/>
                  </a:lnTo>
                  <a:lnTo>
                    <a:pt x="0" y="1524"/>
                  </a:lnTo>
                  <a:lnTo>
                    <a:pt x="0" y="30480"/>
                  </a:lnTo>
                  <a:lnTo>
                    <a:pt x="2285" y="32004"/>
                  </a:lnTo>
                  <a:lnTo>
                    <a:pt x="26669" y="32004"/>
                  </a:lnTo>
                  <a:lnTo>
                    <a:pt x="28955" y="30480"/>
                  </a:lnTo>
                  <a:close/>
                </a:path>
              </a:pathLst>
            </a:custGeom>
            <a:solidFill>
              <a:srgbClr val="EEEE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29" name="object 23729"/>
            <p:cNvSpPr/>
            <p:nvPr/>
          </p:nvSpPr>
          <p:spPr>
            <a:xfrm>
              <a:off x="3939895" y="5420867"/>
              <a:ext cx="28575" cy="31750"/>
            </a:xfrm>
            <a:custGeom>
              <a:avLst/>
              <a:gdLst/>
              <a:ahLst/>
              <a:cxnLst/>
              <a:rect l="l" t="t" r="r" b="b"/>
              <a:pathLst>
                <a:path w="28575" h="31750">
                  <a:moveTo>
                    <a:pt x="28194" y="2286"/>
                  </a:moveTo>
                  <a:lnTo>
                    <a:pt x="28194" y="762"/>
                  </a:lnTo>
                  <a:lnTo>
                    <a:pt x="25908" y="0"/>
                  </a:lnTo>
                  <a:lnTo>
                    <a:pt x="23622" y="0"/>
                  </a:lnTo>
                  <a:lnTo>
                    <a:pt x="3810" y="0"/>
                  </a:lnTo>
                  <a:lnTo>
                    <a:pt x="1524" y="0"/>
                  </a:lnTo>
                  <a:lnTo>
                    <a:pt x="0" y="762"/>
                  </a:lnTo>
                  <a:lnTo>
                    <a:pt x="0" y="2286"/>
                  </a:lnTo>
                  <a:lnTo>
                    <a:pt x="0" y="28194"/>
                  </a:lnTo>
                  <a:lnTo>
                    <a:pt x="0" y="29718"/>
                  </a:lnTo>
                  <a:lnTo>
                    <a:pt x="1524" y="31242"/>
                  </a:lnTo>
                  <a:lnTo>
                    <a:pt x="3810" y="31242"/>
                  </a:lnTo>
                  <a:lnTo>
                    <a:pt x="23622" y="31242"/>
                  </a:lnTo>
                  <a:lnTo>
                    <a:pt x="25908" y="31242"/>
                  </a:lnTo>
                  <a:lnTo>
                    <a:pt x="28194" y="29718"/>
                  </a:lnTo>
                  <a:lnTo>
                    <a:pt x="28194" y="28194"/>
                  </a:lnTo>
                  <a:lnTo>
                    <a:pt x="28194" y="2286"/>
                  </a:lnTo>
                  <a:close/>
                </a:path>
              </a:pathLst>
            </a:custGeom>
            <a:ln w="6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30" name="object 23730"/>
            <p:cNvSpPr/>
            <p:nvPr/>
          </p:nvSpPr>
          <p:spPr>
            <a:xfrm>
              <a:off x="3939133" y="5420867"/>
              <a:ext cx="29209" cy="32384"/>
            </a:xfrm>
            <a:custGeom>
              <a:avLst/>
              <a:gdLst/>
              <a:ahLst/>
              <a:cxnLst/>
              <a:rect l="l" t="t" r="r" b="b"/>
              <a:pathLst>
                <a:path w="29210" h="32385">
                  <a:moveTo>
                    <a:pt x="28955" y="30480"/>
                  </a:moveTo>
                  <a:lnTo>
                    <a:pt x="28955" y="3048"/>
                  </a:lnTo>
                  <a:lnTo>
                    <a:pt x="28955" y="1524"/>
                  </a:lnTo>
                  <a:lnTo>
                    <a:pt x="26669" y="0"/>
                  </a:lnTo>
                  <a:lnTo>
                    <a:pt x="2285" y="0"/>
                  </a:lnTo>
                  <a:lnTo>
                    <a:pt x="0" y="1524"/>
                  </a:lnTo>
                  <a:lnTo>
                    <a:pt x="0" y="30480"/>
                  </a:lnTo>
                  <a:lnTo>
                    <a:pt x="2285" y="32004"/>
                  </a:lnTo>
                  <a:lnTo>
                    <a:pt x="26669" y="32004"/>
                  </a:lnTo>
                  <a:lnTo>
                    <a:pt x="28955" y="30480"/>
                  </a:lnTo>
                  <a:close/>
                </a:path>
              </a:pathLst>
            </a:custGeom>
            <a:solidFill>
              <a:srgbClr val="8C8C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31" name="object 23731"/>
            <p:cNvSpPr/>
            <p:nvPr/>
          </p:nvSpPr>
          <p:spPr>
            <a:xfrm>
              <a:off x="3939895" y="5421629"/>
              <a:ext cx="28575" cy="31750"/>
            </a:xfrm>
            <a:custGeom>
              <a:avLst/>
              <a:gdLst/>
              <a:ahLst/>
              <a:cxnLst/>
              <a:rect l="l" t="t" r="r" b="b"/>
              <a:pathLst>
                <a:path w="28575" h="31750">
                  <a:moveTo>
                    <a:pt x="28194" y="2286"/>
                  </a:moveTo>
                  <a:lnTo>
                    <a:pt x="28194" y="762"/>
                  </a:lnTo>
                  <a:lnTo>
                    <a:pt x="25908" y="0"/>
                  </a:lnTo>
                  <a:lnTo>
                    <a:pt x="23622" y="0"/>
                  </a:lnTo>
                  <a:lnTo>
                    <a:pt x="3810" y="0"/>
                  </a:lnTo>
                  <a:lnTo>
                    <a:pt x="1524" y="0"/>
                  </a:lnTo>
                  <a:lnTo>
                    <a:pt x="0" y="762"/>
                  </a:lnTo>
                  <a:lnTo>
                    <a:pt x="0" y="2286"/>
                  </a:lnTo>
                  <a:lnTo>
                    <a:pt x="0" y="28194"/>
                  </a:lnTo>
                  <a:lnTo>
                    <a:pt x="0" y="29718"/>
                  </a:lnTo>
                  <a:lnTo>
                    <a:pt x="1524" y="31242"/>
                  </a:lnTo>
                  <a:lnTo>
                    <a:pt x="3810" y="31242"/>
                  </a:lnTo>
                  <a:lnTo>
                    <a:pt x="23622" y="31242"/>
                  </a:lnTo>
                  <a:lnTo>
                    <a:pt x="25908" y="31242"/>
                  </a:lnTo>
                  <a:lnTo>
                    <a:pt x="28194" y="29718"/>
                  </a:lnTo>
                  <a:lnTo>
                    <a:pt x="28194" y="28194"/>
                  </a:lnTo>
                  <a:lnTo>
                    <a:pt x="28194" y="2286"/>
                  </a:lnTo>
                  <a:close/>
                </a:path>
              </a:pathLst>
            </a:custGeom>
            <a:ln w="6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32" name="object 23732"/>
            <p:cNvSpPr/>
            <p:nvPr/>
          </p:nvSpPr>
          <p:spPr>
            <a:xfrm>
              <a:off x="3939895" y="5446013"/>
              <a:ext cx="28575" cy="0"/>
            </a:xfrm>
            <a:custGeom>
              <a:avLst/>
              <a:gdLst/>
              <a:ahLst/>
              <a:cxnLst/>
              <a:rect l="l" t="t" r="r" b="b"/>
              <a:pathLst>
                <a:path w="28575">
                  <a:moveTo>
                    <a:pt x="0" y="0"/>
                  </a:moveTo>
                  <a:lnTo>
                    <a:pt x="28194" y="0"/>
                  </a:lnTo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33" name="object 23733"/>
            <p:cNvSpPr/>
            <p:nvPr/>
          </p:nvSpPr>
          <p:spPr>
            <a:xfrm>
              <a:off x="3939895" y="5419343"/>
              <a:ext cx="28575" cy="32384"/>
            </a:xfrm>
            <a:custGeom>
              <a:avLst/>
              <a:gdLst/>
              <a:ahLst/>
              <a:cxnLst/>
              <a:rect l="l" t="t" r="r" b="b"/>
              <a:pathLst>
                <a:path w="28575" h="32385">
                  <a:moveTo>
                    <a:pt x="28194" y="2286"/>
                  </a:moveTo>
                  <a:lnTo>
                    <a:pt x="28194" y="762"/>
                  </a:lnTo>
                  <a:lnTo>
                    <a:pt x="25908" y="0"/>
                  </a:lnTo>
                  <a:lnTo>
                    <a:pt x="23622" y="0"/>
                  </a:lnTo>
                  <a:lnTo>
                    <a:pt x="3810" y="0"/>
                  </a:lnTo>
                  <a:lnTo>
                    <a:pt x="1524" y="0"/>
                  </a:lnTo>
                  <a:lnTo>
                    <a:pt x="0" y="762"/>
                  </a:lnTo>
                  <a:lnTo>
                    <a:pt x="0" y="2286"/>
                  </a:lnTo>
                  <a:lnTo>
                    <a:pt x="0" y="28956"/>
                  </a:lnTo>
                  <a:lnTo>
                    <a:pt x="0" y="30480"/>
                  </a:lnTo>
                  <a:lnTo>
                    <a:pt x="1524" y="32004"/>
                  </a:lnTo>
                  <a:lnTo>
                    <a:pt x="3810" y="32004"/>
                  </a:lnTo>
                  <a:lnTo>
                    <a:pt x="23622" y="32004"/>
                  </a:lnTo>
                  <a:lnTo>
                    <a:pt x="25908" y="32004"/>
                  </a:lnTo>
                  <a:lnTo>
                    <a:pt x="28194" y="30480"/>
                  </a:lnTo>
                  <a:lnTo>
                    <a:pt x="28194" y="28956"/>
                  </a:lnTo>
                  <a:lnTo>
                    <a:pt x="28194" y="2286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34" name="object 23734"/>
            <p:cNvSpPr/>
            <p:nvPr/>
          </p:nvSpPr>
          <p:spPr>
            <a:xfrm>
              <a:off x="3968851" y="5505449"/>
              <a:ext cx="33020" cy="37465"/>
            </a:xfrm>
            <a:custGeom>
              <a:avLst/>
              <a:gdLst/>
              <a:ahLst/>
              <a:cxnLst/>
              <a:rect l="l" t="t" r="r" b="b"/>
              <a:pathLst>
                <a:path w="33020" h="37464">
                  <a:moveTo>
                    <a:pt x="32765" y="35814"/>
                  </a:moveTo>
                  <a:lnTo>
                    <a:pt x="32765" y="3810"/>
                  </a:lnTo>
                  <a:lnTo>
                    <a:pt x="32765" y="1524"/>
                  </a:lnTo>
                  <a:lnTo>
                    <a:pt x="30479" y="0"/>
                  </a:lnTo>
                  <a:lnTo>
                    <a:pt x="2285" y="0"/>
                  </a:lnTo>
                  <a:lnTo>
                    <a:pt x="0" y="1524"/>
                  </a:lnTo>
                  <a:lnTo>
                    <a:pt x="0" y="35814"/>
                  </a:lnTo>
                  <a:lnTo>
                    <a:pt x="2285" y="37338"/>
                  </a:lnTo>
                  <a:lnTo>
                    <a:pt x="30479" y="37338"/>
                  </a:lnTo>
                  <a:lnTo>
                    <a:pt x="32765" y="35814"/>
                  </a:lnTo>
                  <a:close/>
                </a:path>
              </a:pathLst>
            </a:custGeom>
            <a:solidFill>
              <a:srgbClr val="EEEE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35" name="object 23735"/>
            <p:cNvSpPr/>
            <p:nvPr/>
          </p:nvSpPr>
          <p:spPr>
            <a:xfrm>
              <a:off x="3969613" y="5506211"/>
              <a:ext cx="32384" cy="36830"/>
            </a:xfrm>
            <a:custGeom>
              <a:avLst/>
              <a:gdLst/>
              <a:ahLst/>
              <a:cxnLst/>
              <a:rect l="l" t="t" r="r" b="b"/>
              <a:pathLst>
                <a:path w="32385" h="36829">
                  <a:moveTo>
                    <a:pt x="32003" y="3048"/>
                  </a:moveTo>
                  <a:lnTo>
                    <a:pt x="32003" y="1524"/>
                  </a:lnTo>
                  <a:lnTo>
                    <a:pt x="29717" y="0"/>
                  </a:lnTo>
                  <a:lnTo>
                    <a:pt x="26669" y="0"/>
                  </a:lnTo>
                  <a:lnTo>
                    <a:pt x="4571" y="0"/>
                  </a:lnTo>
                  <a:lnTo>
                    <a:pt x="2285" y="0"/>
                  </a:lnTo>
                  <a:lnTo>
                    <a:pt x="0" y="1524"/>
                  </a:lnTo>
                  <a:lnTo>
                    <a:pt x="0" y="3048"/>
                  </a:lnTo>
                  <a:lnTo>
                    <a:pt x="0" y="32766"/>
                  </a:lnTo>
                  <a:lnTo>
                    <a:pt x="0" y="35052"/>
                  </a:lnTo>
                  <a:lnTo>
                    <a:pt x="2285" y="36576"/>
                  </a:lnTo>
                  <a:lnTo>
                    <a:pt x="4571" y="36576"/>
                  </a:lnTo>
                  <a:lnTo>
                    <a:pt x="26669" y="36576"/>
                  </a:lnTo>
                  <a:lnTo>
                    <a:pt x="29717" y="36576"/>
                  </a:lnTo>
                  <a:lnTo>
                    <a:pt x="32003" y="35052"/>
                  </a:lnTo>
                  <a:lnTo>
                    <a:pt x="32003" y="32766"/>
                  </a:lnTo>
                  <a:lnTo>
                    <a:pt x="32003" y="3048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36" name="object 23736"/>
            <p:cNvSpPr/>
            <p:nvPr/>
          </p:nvSpPr>
          <p:spPr>
            <a:xfrm>
              <a:off x="3971137" y="5508497"/>
              <a:ext cx="29209" cy="32384"/>
            </a:xfrm>
            <a:custGeom>
              <a:avLst/>
              <a:gdLst/>
              <a:ahLst/>
              <a:cxnLst/>
              <a:rect l="l" t="t" r="r" b="b"/>
              <a:pathLst>
                <a:path w="29210" h="32385">
                  <a:moveTo>
                    <a:pt x="28955" y="30480"/>
                  </a:moveTo>
                  <a:lnTo>
                    <a:pt x="28955" y="3048"/>
                  </a:lnTo>
                  <a:lnTo>
                    <a:pt x="28955" y="1524"/>
                  </a:lnTo>
                  <a:lnTo>
                    <a:pt x="26669" y="0"/>
                  </a:lnTo>
                  <a:lnTo>
                    <a:pt x="2285" y="0"/>
                  </a:lnTo>
                  <a:lnTo>
                    <a:pt x="0" y="1524"/>
                  </a:lnTo>
                  <a:lnTo>
                    <a:pt x="0" y="30480"/>
                  </a:lnTo>
                  <a:lnTo>
                    <a:pt x="2285" y="32004"/>
                  </a:lnTo>
                  <a:lnTo>
                    <a:pt x="26669" y="32004"/>
                  </a:lnTo>
                  <a:lnTo>
                    <a:pt x="28955" y="30480"/>
                  </a:lnTo>
                  <a:close/>
                </a:path>
              </a:pathLst>
            </a:custGeom>
            <a:solidFill>
              <a:srgbClr val="EEEE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37" name="object 23737"/>
            <p:cNvSpPr/>
            <p:nvPr/>
          </p:nvSpPr>
          <p:spPr>
            <a:xfrm>
              <a:off x="3971899" y="5509259"/>
              <a:ext cx="28575" cy="31750"/>
            </a:xfrm>
            <a:custGeom>
              <a:avLst/>
              <a:gdLst/>
              <a:ahLst/>
              <a:cxnLst/>
              <a:rect l="l" t="t" r="r" b="b"/>
              <a:pathLst>
                <a:path w="28575" h="31750">
                  <a:moveTo>
                    <a:pt x="28194" y="2286"/>
                  </a:moveTo>
                  <a:lnTo>
                    <a:pt x="28194" y="762"/>
                  </a:lnTo>
                  <a:lnTo>
                    <a:pt x="25908" y="0"/>
                  </a:lnTo>
                  <a:lnTo>
                    <a:pt x="23622" y="0"/>
                  </a:lnTo>
                  <a:lnTo>
                    <a:pt x="3810" y="0"/>
                  </a:lnTo>
                  <a:lnTo>
                    <a:pt x="1524" y="0"/>
                  </a:lnTo>
                  <a:lnTo>
                    <a:pt x="0" y="762"/>
                  </a:lnTo>
                  <a:lnTo>
                    <a:pt x="0" y="2286"/>
                  </a:lnTo>
                  <a:lnTo>
                    <a:pt x="0" y="28194"/>
                  </a:lnTo>
                  <a:lnTo>
                    <a:pt x="0" y="29718"/>
                  </a:lnTo>
                  <a:lnTo>
                    <a:pt x="1524" y="31242"/>
                  </a:lnTo>
                  <a:lnTo>
                    <a:pt x="3810" y="31242"/>
                  </a:lnTo>
                  <a:lnTo>
                    <a:pt x="23622" y="31242"/>
                  </a:lnTo>
                  <a:lnTo>
                    <a:pt x="25908" y="31242"/>
                  </a:lnTo>
                  <a:lnTo>
                    <a:pt x="28194" y="29718"/>
                  </a:lnTo>
                  <a:lnTo>
                    <a:pt x="28194" y="28194"/>
                  </a:lnTo>
                  <a:lnTo>
                    <a:pt x="28194" y="2286"/>
                  </a:lnTo>
                  <a:close/>
                </a:path>
              </a:pathLst>
            </a:custGeom>
            <a:ln w="6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38" name="object 23738"/>
            <p:cNvSpPr/>
            <p:nvPr/>
          </p:nvSpPr>
          <p:spPr>
            <a:xfrm>
              <a:off x="3971137" y="5509259"/>
              <a:ext cx="29209" cy="31750"/>
            </a:xfrm>
            <a:custGeom>
              <a:avLst/>
              <a:gdLst/>
              <a:ahLst/>
              <a:cxnLst/>
              <a:rect l="l" t="t" r="r" b="b"/>
              <a:pathLst>
                <a:path w="29210" h="31750">
                  <a:moveTo>
                    <a:pt x="28955" y="29718"/>
                  </a:moveTo>
                  <a:lnTo>
                    <a:pt x="28955" y="3048"/>
                  </a:lnTo>
                  <a:lnTo>
                    <a:pt x="28955" y="1524"/>
                  </a:lnTo>
                  <a:lnTo>
                    <a:pt x="26669" y="0"/>
                  </a:lnTo>
                  <a:lnTo>
                    <a:pt x="2285" y="0"/>
                  </a:lnTo>
                  <a:lnTo>
                    <a:pt x="0" y="1524"/>
                  </a:lnTo>
                  <a:lnTo>
                    <a:pt x="0" y="29718"/>
                  </a:lnTo>
                  <a:lnTo>
                    <a:pt x="2285" y="31242"/>
                  </a:lnTo>
                  <a:lnTo>
                    <a:pt x="26669" y="31242"/>
                  </a:lnTo>
                  <a:lnTo>
                    <a:pt x="28955" y="29718"/>
                  </a:lnTo>
                  <a:close/>
                </a:path>
              </a:pathLst>
            </a:custGeom>
            <a:solidFill>
              <a:srgbClr val="8C8C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39" name="object 23739"/>
            <p:cNvSpPr/>
            <p:nvPr/>
          </p:nvSpPr>
          <p:spPr>
            <a:xfrm>
              <a:off x="3971899" y="5510021"/>
              <a:ext cx="28575" cy="30480"/>
            </a:xfrm>
            <a:custGeom>
              <a:avLst/>
              <a:gdLst/>
              <a:ahLst/>
              <a:cxnLst/>
              <a:rect l="l" t="t" r="r" b="b"/>
              <a:pathLst>
                <a:path w="28575" h="30479">
                  <a:moveTo>
                    <a:pt x="28194" y="2286"/>
                  </a:moveTo>
                  <a:lnTo>
                    <a:pt x="28194" y="762"/>
                  </a:lnTo>
                  <a:lnTo>
                    <a:pt x="25908" y="0"/>
                  </a:lnTo>
                  <a:lnTo>
                    <a:pt x="23622" y="0"/>
                  </a:lnTo>
                  <a:lnTo>
                    <a:pt x="3810" y="0"/>
                  </a:lnTo>
                  <a:lnTo>
                    <a:pt x="1524" y="0"/>
                  </a:lnTo>
                  <a:lnTo>
                    <a:pt x="0" y="762"/>
                  </a:lnTo>
                  <a:lnTo>
                    <a:pt x="0" y="2286"/>
                  </a:lnTo>
                  <a:lnTo>
                    <a:pt x="0" y="27432"/>
                  </a:lnTo>
                  <a:lnTo>
                    <a:pt x="0" y="28956"/>
                  </a:lnTo>
                  <a:lnTo>
                    <a:pt x="1524" y="30480"/>
                  </a:lnTo>
                  <a:lnTo>
                    <a:pt x="3810" y="30480"/>
                  </a:lnTo>
                  <a:lnTo>
                    <a:pt x="23622" y="30480"/>
                  </a:lnTo>
                  <a:lnTo>
                    <a:pt x="25908" y="30480"/>
                  </a:lnTo>
                  <a:lnTo>
                    <a:pt x="28194" y="28956"/>
                  </a:lnTo>
                  <a:lnTo>
                    <a:pt x="28194" y="27432"/>
                  </a:lnTo>
                  <a:lnTo>
                    <a:pt x="28194" y="2286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40" name="object 23740"/>
            <p:cNvSpPr/>
            <p:nvPr/>
          </p:nvSpPr>
          <p:spPr>
            <a:xfrm>
              <a:off x="3971899" y="5533643"/>
              <a:ext cx="28575" cy="0"/>
            </a:xfrm>
            <a:custGeom>
              <a:avLst/>
              <a:gdLst/>
              <a:ahLst/>
              <a:cxnLst/>
              <a:rect l="l" t="t" r="r" b="b"/>
              <a:pathLst>
                <a:path w="28575">
                  <a:moveTo>
                    <a:pt x="0" y="0"/>
                  </a:moveTo>
                  <a:lnTo>
                    <a:pt x="28194" y="0"/>
                  </a:lnTo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41" name="object 23741"/>
            <p:cNvSpPr/>
            <p:nvPr/>
          </p:nvSpPr>
          <p:spPr>
            <a:xfrm>
              <a:off x="3971899" y="5507735"/>
              <a:ext cx="28575" cy="32384"/>
            </a:xfrm>
            <a:custGeom>
              <a:avLst/>
              <a:gdLst/>
              <a:ahLst/>
              <a:cxnLst/>
              <a:rect l="l" t="t" r="r" b="b"/>
              <a:pathLst>
                <a:path w="28575" h="32385">
                  <a:moveTo>
                    <a:pt x="28194" y="2286"/>
                  </a:moveTo>
                  <a:lnTo>
                    <a:pt x="28194" y="762"/>
                  </a:lnTo>
                  <a:lnTo>
                    <a:pt x="25908" y="0"/>
                  </a:lnTo>
                  <a:lnTo>
                    <a:pt x="23622" y="0"/>
                  </a:lnTo>
                  <a:lnTo>
                    <a:pt x="3810" y="0"/>
                  </a:lnTo>
                  <a:lnTo>
                    <a:pt x="1524" y="0"/>
                  </a:lnTo>
                  <a:lnTo>
                    <a:pt x="0" y="762"/>
                  </a:lnTo>
                  <a:lnTo>
                    <a:pt x="0" y="2286"/>
                  </a:lnTo>
                  <a:lnTo>
                    <a:pt x="0" y="28956"/>
                  </a:lnTo>
                  <a:lnTo>
                    <a:pt x="0" y="30480"/>
                  </a:lnTo>
                  <a:lnTo>
                    <a:pt x="1524" y="32004"/>
                  </a:lnTo>
                  <a:lnTo>
                    <a:pt x="3810" y="32004"/>
                  </a:lnTo>
                  <a:lnTo>
                    <a:pt x="23622" y="32004"/>
                  </a:lnTo>
                  <a:lnTo>
                    <a:pt x="25908" y="32004"/>
                  </a:lnTo>
                  <a:lnTo>
                    <a:pt x="28194" y="30480"/>
                  </a:lnTo>
                  <a:lnTo>
                    <a:pt x="28194" y="28956"/>
                  </a:lnTo>
                  <a:lnTo>
                    <a:pt x="28194" y="2286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42" name="object 23742"/>
            <p:cNvSpPr/>
            <p:nvPr/>
          </p:nvSpPr>
          <p:spPr>
            <a:xfrm>
              <a:off x="4032859" y="5505449"/>
              <a:ext cx="33020" cy="37465"/>
            </a:xfrm>
            <a:custGeom>
              <a:avLst/>
              <a:gdLst/>
              <a:ahLst/>
              <a:cxnLst/>
              <a:rect l="l" t="t" r="r" b="b"/>
              <a:pathLst>
                <a:path w="33020" h="37464">
                  <a:moveTo>
                    <a:pt x="32765" y="35814"/>
                  </a:moveTo>
                  <a:lnTo>
                    <a:pt x="32765" y="3810"/>
                  </a:lnTo>
                  <a:lnTo>
                    <a:pt x="32765" y="1524"/>
                  </a:lnTo>
                  <a:lnTo>
                    <a:pt x="30479" y="0"/>
                  </a:lnTo>
                  <a:lnTo>
                    <a:pt x="2285" y="0"/>
                  </a:lnTo>
                  <a:lnTo>
                    <a:pt x="0" y="1524"/>
                  </a:lnTo>
                  <a:lnTo>
                    <a:pt x="0" y="35814"/>
                  </a:lnTo>
                  <a:lnTo>
                    <a:pt x="2285" y="37338"/>
                  </a:lnTo>
                  <a:lnTo>
                    <a:pt x="30479" y="37338"/>
                  </a:lnTo>
                  <a:lnTo>
                    <a:pt x="32765" y="35814"/>
                  </a:lnTo>
                  <a:close/>
                </a:path>
              </a:pathLst>
            </a:custGeom>
            <a:solidFill>
              <a:srgbClr val="EEEE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43" name="object 23743"/>
            <p:cNvSpPr/>
            <p:nvPr/>
          </p:nvSpPr>
          <p:spPr>
            <a:xfrm>
              <a:off x="4033621" y="5506211"/>
              <a:ext cx="32384" cy="36830"/>
            </a:xfrm>
            <a:custGeom>
              <a:avLst/>
              <a:gdLst/>
              <a:ahLst/>
              <a:cxnLst/>
              <a:rect l="l" t="t" r="r" b="b"/>
              <a:pathLst>
                <a:path w="32385" h="36829">
                  <a:moveTo>
                    <a:pt x="32003" y="3048"/>
                  </a:moveTo>
                  <a:lnTo>
                    <a:pt x="32003" y="1524"/>
                  </a:lnTo>
                  <a:lnTo>
                    <a:pt x="29717" y="0"/>
                  </a:lnTo>
                  <a:lnTo>
                    <a:pt x="26669" y="0"/>
                  </a:lnTo>
                  <a:lnTo>
                    <a:pt x="4571" y="0"/>
                  </a:lnTo>
                  <a:lnTo>
                    <a:pt x="2285" y="0"/>
                  </a:lnTo>
                  <a:lnTo>
                    <a:pt x="0" y="1524"/>
                  </a:lnTo>
                  <a:lnTo>
                    <a:pt x="0" y="3048"/>
                  </a:lnTo>
                  <a:lnTo>
                    <a:pt x="0" y="32766"/>
                  </a:lnTo>
                  <a:lnTo>
                    <a:pt x="0" y="35052"/>
                  </a:lnTo>
                  <a:lnTo>
                    <a:pt x="2285" y="36576"/>
                  </a:lnTo>
                  <a:lnTo>
                    <a:pt x="4571" y="36576"/>
                  </a:lnTo>
                  <a:lnTo>
                    <a:pt x="26669" y="36576"/>
                  </a:lnTo>
                  <a:lnTo>
                    <a:pt x="29717" y="36576"/>
                  </a:lnTo>
                  <a:lnTo>
                    <a:pt x="32003" y="35052"/>
                  </a:lnTo>
                  <a:lnTo>
                    <a:pt x="32003" y="32766"/>
                  </a:lnTo>
                  <a:lnTo>
                    <a:pt x="32003" y="3048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44" name="object 23744"/>
            <p:cNvSpPr/>
            <p:nvPr/>
          </p:nvSpPr>
          <p:spPr>
            <a:xfrm>
              <a:off x="4035145" y="5508497"/>
              <a:ext cx="28575" cy="32384"/>
            </a:xfrm>
            <a:custGeom>
              <a:avLst/>
              <a:gdLst/>
              <a:ahLst/>
              <a:cxnLst/>
              <a:rect l="l" t="t" r="r" b="b"/>
              <a:pathLst>
                <a:path w="28575" h="32385">
                  <a:moveTo>
                    <a:pt x="28194" y="30480"/>
                  </a:moveTo>
                  <a:lnTo>
                    <a:pt x="28194" y="3048"/>
                  </a:lnTo>
                  <a:lnTo>
                    <a:pt x="28194" y="1524"/>
                  </a:lnTo>
                  <a:lnTo>
                    <a:pt x="25908" y="0"/>
                  </a:lnTo>
                  <a:lnTo>
                    <a:pt x="2286" y="0"/>
                  </a:lnTo>
                  <a:lnTo>
                    <a:pt x="0" y="1524"/>
                  </a:lnTo>
                  <a:lnTo>
                    <a:pt x="0" y="30480"/>
                  </a:lnTo>
                  <a:lnTo>
                    <a:pt x="2286" y="32004"/>
                  </a:lnTo>
                  <a:lnTo>
                    <a:pt x="25908" y="32004"/>
                  </a:lnTo>
                  <a:lnTo>
                    <a:pt x="28194" y="30480"/>
                  </a:lnTo>
                  <a:close/>
                </a:path>
              </a:pathLst>
            </a:custGeom>
            <a:solidFill>
              <a:srgbClr val="EEEE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45" name="object 23745"/>
            <p:cNvSpPr/>
            <p:nvPr/>
          </p:nvSpPr>
          <p:spPr>
            <a:xfrm>
              <a:off x="4035907" y="5509259"/>
              <a:ext cx="27940" cy="31750"/>
            </a:xfrm>
            <a:custGeom>
              <a:avLst/>
              <a:gdLst/>
              <a:ahLst/>
              <a:cxnLst/>
              <a:rect l="l" t="t" r="r" b="b"/>
              <a:pathLst>
                <a:path w="27939" h="31750">
                  <a:moveTo>
                    <a:pt x="27432" y="2286"/>
                  </a:moveTo>
                  <a:lnTo>
                    <a:pt x="27432" y="762"/>
                  </a:lnTo>
                  <a:lnTo>
                    <a:pt x="25146" y="0"/>
                  </a:lnTo>
                  <a:lnTo>
                    <a:pt x="22860" y="0"/>
                  </a:lnTo>
                  <a:lnTo>
                    <a:pt x="3810" y="0"/>
                  </a:lnTo>
                  <a:lnTo>
                    <a:pt x="1524" y="0"/>
                  </a:lnTo>
                  <a:lnTo>
                    <a:pt x="0" y="762"/>
                  </a:lnTo>
                  <a:lnTo>
                    <a:pt x="0" y="2286"/>
                  </a:lnTo>
                  <a:lnTo>
                    <a:pt x="0" y="28194"/>
                  </a:lnTo>
                  <a:lnTo>
                    <a:pt x="0" y="29718"/>
                  </a:lnTo>
                  <a:lnTo>
                    <a:pt x="1524" y="31242"/>
                  </a:lnTo>
                  <a:lnTo>
                    <a:pt x="3810" y="31242"/>
                  </a:lnTo>
                  <a:lnTo>
                    <a:pt x="22860" y="31242"/>
                  </a:lnTo>
                  <a:lnTo>
                    <a:pt x="25146" y="31242"/>
                  </a:lnTo>
                  <a:lnTo>
                    <a:pt x="27432" y="29718"/>
                  </a:lnTo>
                  <a:lnTo>
                    <a:pt x="27432" y="28194"/>
                  </a:lnTo>
                  <a:lnTo>
                    <a:pt x="27432" y="2286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46" name="object 23746"/>
            <p:cNvSpPr/>
            <p:nvPr/>
          </p:nvSpPr>
          <p:spPr>
            <a:xfrm>
              <a:off x="4035145" y="5509259"/>
              <a:ext cx="28575" cy="31750"/>
            </a:xfrm>
            <a:custGeom>
              <a:avLst/>
              <a:gdLst/>
              <a:ahLst/>
              <a:cxnLst/>
              <a:rect l="l" t="t" r="r" b="b"/>
              <a:pathLst>
                <a:path w="28575" h="31750">
                  <a:moveTo>
                    <a:pt x="28194" y="29718"/>
                  </a:moveTo>
                  <a:lnTo>
                    <a:pt x="28194" y="3048"/>
                  </a:lnTo>
                  <a:lnTo>
                    <a:pt x="28194" y="1524"/>
                  </a:lnTo>
                  <a:lnTo>
                    <a:pt x="25908" y="0"/>
                  </a:lnTo>
                  <a:lnTo>
                    <a:pt x="2286" y="0"/>
                  </a:lnTo>
                  <a:lnTo>
                    <a:pt x="0" y="1524"/>
                  </a:lnTo>
                  <a:lnTo>
                    <a:pt x="0" y="29718"/>
                  </a:lnTo>
                  <a:lnTo>
                    <a:pt x="2286" y="31242"/>
                  </a:lnTo>
                  <a:lnTo>
                    <a:pt x="25908" y="31242"/>
                  </a:lnTo>
                  <a:lnTo>
                    <a:pt x="28194" y="29718"/>
                  </a:lnTo>
                  <a:close/>
                </a:path>
              </a:pathLst>
            </a:custGeom>
            <a:solidFill>
              <a:srgbClr val="8C8C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47" name="object 23747"/>
            <p:cNvSpPr/>
            <p:nvPr/>
          </p:nvSpPr>
          <p:spPr>
            <a:xfrm>
              <a:off x="4035907" y="5510021"/>
              <a:ext cx="27940" cy="30480"/>
            </a:xfrm>
            <a:custGeom>
              <a:avLst/>
              <a:gdLst/>
              <a:ahLst/>
              <a:cxnLst/>
              <a:rect l="l" t="t" r="r" b="b"/>
              <a:pathLst>
                <a:path w="27939" h="30479">
                  <a:moveTo>
                    <a:pt x="27432" y="2286"/>
                  </a:moveTo>
                  <a:lnTo>
                    <a:pt x="27432" y="762"/>
                  </a:lnTo>
                  <a:lnTo>
                    <a:pt x="25146" y="0"/>
                  </a:lnTo>
                  <a:lnTo>
                    <a:pt x="22860" y="0"/>
                  </a:lnTo>
                  <a:lnTo>
                    <a:pt x="3810" y="0"/>
                  </a:lnTo>
                  <a:lnTo>
                    <a:pt x="1524" y="0"/>
                  </a:lnTo>
                  <a:lnTo>
                    <a:pt x="0" y="762"/>
                  </a:lnTo>
                  <a:lnTo>
                    <a:pt x="0" y="2286"/>
                  </a:lnTo>
                  <a:lnTo>
                    <a:pt x="0" y="27432"/>
                  </a:lnTo>
                  <a:lnTo>
                    <a:pt x="0" y="28956"/>
                  </a:lnTo>
                  <a:lnTo>
                    <a:pt x="1524" y="30480"/>
                  </a:lnTo>
                  <a:lnTo>
                    <a:pt x="3810" y="30480"/>
                  </a:lnTo>
                  <a:lnTo>
                    <a:pt x="22860" y="30480"/>
                  </a:lnTo>
                  <a:lnTo>
                    <a:pt x="25146" y="30480"/>
                  </a:lnTo>
                  <a:lnTo>
                    <a:pt x="27432" y="28956"/>
                  </a:lnTo>
                  <a:lnTo>
                    <a:pt x="27432" y="27432"/>
                  </a:lnTo>
                  <a:lnTo>
                    <a:pt x="27432" y="2286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48" name="object 23748"/>
            <p:cNvSpPr/>
            <p:nvPr/>
          </p:nvSpPr>
          <p:spPr>
            <a:xfrm>
              <a:off x="4035907" y="5533643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39">
                  <a:moveTo>
                    <a:pt x="0" y="0"/>
                  </a:moveTo>
                  <a:lnTo>
                    <a:pt x="27432" y="0"/>
                  </a:lnTo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49" name="object 23749"/>
            <p:cNvSpPr/>
            <p:nvPr/>
          </p:nvSpPr>
          <p:spPr>
            <a:xfrm>
              <a:off x="4035907" y="5507735"/>
              <a:ext cx="27940" cy="32384"/>
            </a:xfrm>
            <a:custGeom>
              <a:avLst/>
              <a:gdLst/>
              <a:ahLst/>
              <a:cxnLst/>
              <a:rect l="l" t="t" r="r" b="b"/>
              <a:pathLst>
                <a:path w="27939" h="32385">
                  <a:moveTo>
                    <a:pt x="27432" y="2286"/>
                  </a:moveTo>
                  <a:lnTo>
                    <a:pt x="27432" y="762"/>
                  </a:lnTo>
                  <a:lnTo>
                    <a:pt x="25146" y="0"/>
                  </a:lnTo>
                  <a:lnTo>
                    <a:pt x="22860" y="0"/>
                  </a:lnTo>
                  <a:lnTo>
                    <a:pt x="3810" y="0"/>
                  </a:lnTo>
                  <a:lnTo>
                    <a:pt x="1524" y="0"/>
                  </a:lnTo>
                  <a:lnTo>
                    <a:pt x="0" y="762"/>
                  </a:lnTo>
                  <a:lnTo>
                    <a:pt x="0" y="2286"/>
                  </a:lnTo>
                  <a:lnTo>
                    <a:pt x="0" y="28956"/>
                  </a:lnTo>
                  <a:lnTo>
                    <a:pt x="0" y="30480"/>
                  </a:lnTo>
                  <a:lnTo>
                    <a:pt x="1524" y="32004"/>
                  </a:lnTo>
                  <a:lnTo>
                    <a:pt x="3810" y="32004"/>
                  </a:lnTo>
                  <a:lnTo>
                    <a:pt x="22860" y="32004"/>
                  </a:lnTo>
                  <a:lnTo>
                    <a:pt x="25146" y="32004"/>
                  </a:lnTo>
                  <a:lnTo>
                    <a:pt x="27432" y="30480"/>
                  </a:lnTo>
                  <a:lnTo>
                    <a:pt x="27432" y="28956"/>
                  </a:lnTo>
                  <a:lnTo>
                    <a:pt x="27432" y="2286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50" name="object 23750"/>
            <p:cNvSpPr/>
            <p:nvPr/>
          </p:nvSpPr>
          <p:spPr>
            <a:xfrm>
              <a:off x="4000855" y="5505449"/>
              <a:ext cx="33020" cy="36830"/>
            </a:xfrm>
            <a:custGeom>
              <a:avLst/>
              <a:gdLst/>
              <a:ahLst/>
              <a:cxnLst/>
              <a:rect l="l" t="t" r="r" b="b"/>
              <a:pathLst>
                <a:path w="33020" h="36829">
                  <a:moveTo>
                    <a:pt x="32765" y="35052"/>
                  </a:moveTo>
                  <a:lnTo>
                    <a:pt x="32765" y="3810"/>
                  </a:lnTo>
                  <a:lnTo>
                    <a:pt x="32765" y="1524"/>
                  </a:lnTo>
                  <a:lnTo>
                    <a:pt x="30479" y="0"/>
                  </a:lnTo>
                  <a:lnTo>
                    <a:pt x="2285" y="0"/>
                  </a:lnTo>
                  <a:lnTo>
                    <a:pt x="0" y="1524"/>
                  </a:lnTo>
                  <a:lnTo>
                    <a:pt x="0" y="35052"/>
                  </a:lnTo>
                  <a:lnTo>
                    <a:pt x="2285" y="36576"/>
                  </a:lnTo>
                  <a:lnTo>
                    <a:pt x="30479" y="36576"/>
                  </a:lnTo>
                  <a:lnTo>
                    <a:pt x="32765" y="35052"/>
                  </a:lnTo>
                  <a:close/>
                </a:path>
              </a:pathLst>
            </a:custGeom>
            <a:solidFill>
              <a:srgbClr val="EEEE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51" name="object 23751"/>
            <p:cNvSpPr/>
            <p:nvPr/>
          </p:nvSpPr>
          <p:spPr>
            <a:xfrm>
              <a:off x="4001617" y="5506211"/>
              <a:ext cx="32384" cy="36195"/>
            </a:xfrm>
            <a:custGeom>
              <a:avLst/>
              <a:gdLst/>
              <a:ahLst/>
              <a:cxnLst/>
              <a:rect l="l" t="t" r="r" b="b"/>
              <a:pathLst>
                <a:path w="32385" h="36195">
                  <a:moveTo>
                    <a:pt x="32003" y="3048"/>
                  </a:moveTo>
                  <a:lnTo>
                    <a:pt x="32003" y="1524"/>
                  </a:lnTo>
                  <a:lnTo>
                    <a:pt x="29717" y="0"/>
                  </a:lnTo>
                  <a:lnTo>
                    <a:pt x="26669" y="0"/>
                  </a:lnTo>
                  <a:lnTo>
                    <a:pt x="4571" y="0"/>
                  </a:lnTo>
                  <a:lnTo>
                    <a:pt x="2285" y="0"/>
                  </a:lnTo>
                  <a:lnTo>
                    <a:pt x="0" y="1524"/>
                  </a:lnTo>
                  <a:lnTo>
                    <a:pt x="0" y="3048"/>
                  </a:lnTo>
                  <a:lnTo>
                    <a:pt x="0" y="32004"/>
                  </a:lnTo>
                  <a:lnTo>
                    <a:pt x="0" y="34290"/>
                  </a:lnTo>
                  <a:lnTo>
                    <a:pt x="2285" y="35814"/>
                  </a:lnTo>
                  <a:lnTo>
                    <a:pt x="4571" y="35814"/>
                  </a:lnTo>
                  <a:lnTo>
                    <a:pt x="26669" y="35814"/>
                  </a:lnTo>
                  <a:lnTo>
                    <a:pt x="29717" y="35814"/>
                  </a:lnTo>
                  <a:lnTo>
                    <a:pt x="32003" y="34290"/>
                  </a:lnTo>
                  <a:lnTo>
                    <a:pt x="32003" y="32004"/>
                  </a:lnTo>
                  <a:lnTo>
                    <a:pt x="32003" y="3048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52" name="object 23752"/>
            <p:cNvSpPr/>
            <p:nvPr/>
          </p:nvSpPr>
          <p:spPr>
            <a:xfrm>
              <a:off x="4003141" y="5507735"/>
              <a:ext cx="28575" cy="32384"/>
            </a:xfrm>
            <a:custGeom>
              <a:avLst/>
              <a:gdLst/>
              <a:ahLst/>
              <a:cxnLst/>
              <a:rect l="l" t="t" r="r" b="b"/>
              <a:pathLst>
                <a:path w="28575" h="32385">
                  <a:moveTo>
                    <a:pt x="28194" y="30480"/>
                  </a:moveTo>
                  <a:lnTo>
                    <a:pt x="28194" y="3048"/>
                  </a:lnTo>
                  <a:lnTo>
                    <a:pt x="28194" y="1524"/>
                  </a:lnTo>
                  <a:lnTo>
                    <a:pt x="25908" y="0"/>
                  </a:lnTo>
                  <a:lnTo>
                    <a:pt x="2286" y="0"/>
                  </a:lnTo>
                  <a:lnTo>
                    <a:pt x="0" y="1524"/>
                  </a:lnTo>
                  <a:lnTo>
                    <a:pt x="0" y="30480"/>
                  </a:lnTo>
                  <a:lnTo>
                    <a:pt x="2286" y="32004"/>
                  </a:lnTo>
                  <a:lnTo>
                    <a:pt x="25908" y="32004"/>
                  </a:lnTo>
                  <a:lnTo>
                    <a:pt x="28194" y="30480"/>
                  </a:lnTo>
                  <a:close/>
                </a:path>
              </a:pathLst>
            </a:custGeom>
            <a:solidFill>
              <a:srgbClr val="EEEE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53" name="object 23753"/>
            <p:cNvSpPr/>
            <p:nvPr/>
          </p:nvSpPr>
          <p:spPr>
            <a:xfrm>
              <a:off x="4003903" y="5508497"/>
              <a:ext cx="27940" cy="31750"/>
            </a:xfrm>
            <a:custGeom>
              <a:avLst/>
              <a:gdLst/>
              <a:ahLst/>
              <a:cxnLst/>
              <a:rect l="l" t="t" r="r" b="b"/>
              <a:pathLst>
                <a:path w="27939" h="31750">
                  <a:moveTo>
                    <a:pt x="27432" y="2286"/>
                  </a:moveTo>
                  <a:lnTo>
                    <a:pt x="27432" y="762"/>
                  </a:lnTo>
                  <a:lnTo>
                    <a:pt x="25146" y="0"/>
                  </a:lnTo>
                  <a:lnTo>
                    <a:pt x="22860" y="0"/>
                  </a:lnTo>
                  <a:lnTo>
                    <a:pt x="3810" y="0"/>
                  </a:lnTo>
                  <a:lnTo>
                    <a:pt x="1524" y="0"/>
                  </a:lnTo>
                  <a:lnTo>
                    <a:pt x="0" y="762"/>
                  </a:lnTo>
                  <a:lnTo>
                    <a:pt x="0" y="2286"/>
                  </a:lnTo>
                  <a:lnTo>
                    <a:pt x="0" y="28194"/>
                  </a:lnTo>
                  <a:lnTo>
                    <a:pt x="0" y="29718"/>
                  </a:lnTo>
                  <a:lnTo>
                    <a:pt x="1524" y="31242"/>
                  </a:lnTo>
                  <a:lnTo>
                    <a:pt x="3810" y="31242"/>
                  </a:lnTo>
                  <a:lnTo>
                    <a:pt x="22860" y="31242"/>
                  </a:lnTo>
                  <a:lnTo>
                    <a:pt x="25146" y="31242"/>
                  </a:lnTo>
                  <a:lnTo>
                    <a:pt x="27432" y="29718"/>
                  </a:lnTo>
                  <a:lnTo>
                    <a:pt x="27432" y="28194"/>
                  </a:lnTo>
                  <a:lnTo>
                    <a:pt x="27432" y="2286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54" name="object 23754"/>
            <p:cNvSpPr/>
            <p:nvPr/>
          </p:nvSpPr>
          <p:spPr>
            <a:xfrm>
              <a:off x="4003141" y="5508497"/>
              <a:ext cx="28575" cy="32384"/>
            </a:xfrm>
            <a:custGeom>
              <a:avLst/>
              <a:gdLst/>
              <a:ahLst/>
              <a:cxnLst/>
              <a:rect l="l" t="t" r="r" b="b"/>
              <a:pathLst>
                <a:path w="28575" h="32385">
                  <a:moveTo>
                    <a:pt x="28194" y="30480"/>
                  </a:moveTo>
                  <a:lnTo>
                    <a:pt x="28194" y="3048"/>
                  </a:lnTo>
                  <a:lnTo>
                    <a:pt x="28194" y="1524"/>
                  </a:lnTo>
                  <a:lnTo>
                    <a:pt x="25908" y="0"/>
                  </a:lnTo>
                  <a:lnTo>
                    <a:pt x="2286" y="0"/>
                  </a:lnTo>
                  <a:lnTo>
                    <a:pt x="0" y="1524"/>
                  </a:lnTo>
                  <a:lnTo>
                    <a:pt x="0" y="30480"/>
                  </a:lnTo>
                  <a:lnTo>
                    <a:pt x="2286" y="32004"/>
                  </a:lnTo>
                  <a:lnTo>
                    <a:pt x="25908" y="32004"/>
                  </a:lnTo>
                  <a:lnTo>
                    <a:pt x="28194" y="30480"/>
                  </a:lnTo>
                  <a:close/>
                </a:path>
              </a:pathLst>
            </a:custGeom>
            <a:solidFill>
              <a:srgbClr val="8C8C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55" name="object 23755"/>
            <p:cNvSpPr/>
            <p:nvPr/>
          </p:nvSpPr>
          <p:spPr>
            <a:xfrm>
              <a:off x="4003903" y="5509259"/>
              <a:ext cx="27940" cy="31750"/>
            </a:xfrm>
            <a:custGeom>
              <a:avLst/>
              <a:gdLst/>
              <a:ahLst/>
              <a:cxnLst/>
              <a:rect l="l" t="t" r="r" b="b"/>
              <a:pathLst>
                <a:path w="27939" h="31750">
                  <a:moveTo>
                    <a:pt x="27432" y="2286"/>
                  </a:moveTo>
                  <a:lnTo>
                    <a:pt x="27432" y="762"/>
                  </a:lnTo>
                  <a:lnTo>
                    <a:pt x="25146" y="0"/>
                  </a:lnTo>
                  <a:lnTo>
                    <a:pt x="22860" y="0"/>
                  </a:lnTo>
                  <a:lnTo>
                    <a:pt x="3810" y="0"/>
                  </a:lnTo>
                  <a:lnTo>
                    <a:pt x="1524" y="0"/>
                  </a:lnTo>
                  <a:lnTo>
                    <a:pt x="0" y="762"/>
                  </a:lnTo>
                  <a:lnTo>
                    <a:pt x="0" y="2286"/>
                  </a:lnTo>
                  <a:lnTo>
                    <a:pt x="0" y="28194"/>
                  </a:lnTo>
                  <a:lnTo>
                    <a:pt x="0" y="29718"/>
                  </a:lnTo>
                  <a:lnTo>
                    <a:pt x="1524" y="31242"/>
                  </a:lnTo>
                  <a:lnTo>
                    <a:pt x="3810" y="31242"/>
                  </a:lnTo>
                  <a:lnTo>
                    <a:pt x="22860" y="31242"/>
                  </a:lnTo>
                  <a:lnTo>
                    <a:pt x="25146" y="31242"/>
                  </a:lnTo>
                  <a:lnTo>
                    <a:pt x="27432" y="29718"/>
                  </a:lnTo>
                  <a:lnTo>
                    <a:pt x="27432" y="28194"/>
                  </a:lnTo>
                  <a:lnTo>
                    <a:pt x="27432" y="2286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56" name="object 23756"/>
            <p:cNvSpPr/>
            <p:nvPr/>
          </p:nvSpPr>
          <p:spPr>
            <a:xfrm>
              <a:off x="4003903" y="5533643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39">
                  <a:moveTo>
                    <a:pt x="0" y="0"/>
                  </a:moveTo>
                  <a:lnTo>
                    <a:pt x="27432" y="0"/>
                  </a:lnTo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57" name="object 23757"/>
            <p:cNvSpPr/>
            <p:nvPr/>
          </p:nvSpPr>
          <p:spPr>
            <a:xfrm>
              <a:off x="4003903" y="5506973"/>
              <a:ext cx="27940" cy="32384"/>
            </a:xfrm>
            <a:custGeom>
              <a:avLst/>
              <a:gdLst/>
              <a:ahLst/>
              <a:cxnLst/>
              <a:rect l="l" t="t" r="r" b="b"/>
              <a:pathLst>
                <a:path w="27939" h="32385">
                  <a:moveTo>
                    <a:pt x="27432" y="2286"/>
                  </a:moveTo>
                  <a:lnTo>
                    <a:pt x="27432" y="762"/>
                  </a:lnTo>
                  <a:lnTo>
                    <a:pt x="25146" y="0"/>
                  </a:lnTo>
                  <a:lnTo>
                    <a:pt x="22860" y="0"/>
                  </a:lnTo>
                  <a:lnTo>
                    <a:pt x="3810" y="0"/>
                  </a:lnTo>
                  <a:lnTo>
                    <a:pt x="1524" y="0"/>
                  </a:lnTo>
                  <a:lnTo>
                    <a:pt x="0" y="762"/>
                  </a:lnTo>
                  <a:lnTo>
                    <a:pt x="0" y="2286"/>
                  </a:lnTo>
                  <a:lnTo>
                    <a:pt x="0" y="28956"/>
                  </a:lnTo>
                  <a:lnTo>
                    <a:pt x="0" y="30480"/>
                  </a:lnTo>
                  <a:lnTo>
                    <a:pt x="1524" y="32004"/>
                  </a:lnTo>
                  <a:lnTo>
                    <a:pt x="3810" y="32004"/>
                  </a:lnTo>
                  <a:lnTo>
                    <a:pt x="22860" y="32004"/>
                  </a:lnTo>
                  <a:lnTo>
                    <a:pt x="25146" y="32004"/>
                  </a:lnTo>
                  <a:lnTo>
                    <a:pt x="27432" y="30480"/>
                  </a:lnTo>
                  <a:lnTo>
                    <a:pt x="27432" y="28956"/>
                  </a:lnTo>
                  <a:lnTo>
                    <a:pt x="27432" y="2286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58" name="object 23758"/>
            <p:cNvSpPr/>
            <p:nvPr/>
          </p:nvSpPr>
          <p:spPr>
            <a:xfrm>
              <a:off x="4064863" y="5505449"/>
              <a:ext cx="33020" cy="37465"/>
            </a:xfrm>
            <a:custGeom>
              <a:avLst/>
              <a:gdLst/>
              <a:ahLst/>
              <a:cxnLst/>
              <a:rect l="l" t="t" r="r" b="b"/>
              <a:pathLst>
                <a:path w="33020" h="37464">
                  <a:moveTo>
                    <a:pt x="32765" y="35814"/>
                  </a:moveTo>
                  <a:lnTo>
                    <a:pt x="32765" y="3810"/>
                  </a:lnTo>
                  <a:lnTo>
                    <a:pt x="32765" y="1524"/>
                  </a:lnTo>
                  <a:lnTo>
                    <a:pt x="30479" y="0"/>
                  </a:lnTo>
                  <a:lnTo>
                    <a:pt x="2285" y="0"/>
                  </a:lnTo>
                  <a:lnTo>
                    <a:pt x="0" y="1524"/>
                  </a:lnTo>
                  <a:lnTo>
                    <a:pt x="0" y="35814"/>
                  </a:lnTo>
                  <a:lnTo>
                    <a:pt x="2285" y="37338"/>
                  </a:lnTo>
                  <a:lnTo>
                    <a:pt x="30479" y="37338"/>
                  </a:lnTo>
                  <a:lnTo>
                    <a:pt x="32765" y="35814"/>
                  </a:lnTo>
                  <a:close/>
                </a:path>
              </a:pathLst>
            </a:custGeom>
            <a:solidFill>
              <a:srgbClr val="EEEE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59" name="object 23759"/>
            <p:cNvSpPr/>
            <p:nvPr/>
          </p:nvSpPr>
          <p:spPr>
            <a:xfrm>
              <a:off x="4065625" y="5506211"/>
              <a:ext cx="32384" cy="36830"/>
            </a:xfrm>
            <a:custGeom>
              <a:avLst/>
              <a:gdLst/>
              <a:ahLst/>
              <a:cxnLst/>
              <a:rect l="l" t="t" r="r" b="b"/>
              <a:pathLst>
                <a:path w="32385" h="36829">
                  <a:moveTo>
                    <a:pt x="32003" y="3048"/>
                  </a:moveTo>
                  <a:lnTo>
                    <a:pt x="32003" y="1524"/>
                  </a:lnTo>
                  <a:lnTo>
                    <a:pt x="29717" y="0"/>
                  </a:lnTo>
                  <a:lnTo>
                    <a:pt x="26669" y="0"/>
                  </a:lnTo>
                  <a:lnTo>
                    <a:pt x="4571" y="0"/>
                  </a:lnTo>
                  <a:lnTo>
                    <a:pt x="2285" y="0"/>
                  </a:lnTo>
                  <a:lnTo>
                    <a:pt x="0" y="1524"/>
                  </a:lnTo>
                  <a:lnTo>
                    <a:pt x="0" y="3048"/>
                  </a:lnTo>
                  <a:lnTo>
                    <a:pt x="0" y="32766"/>
                  </a:lnTo>
                  <a:lnTo>
                    <a:pt x="0" y="35052"/>
                  </a:lnTo>
                  <a:lnTo>
                    <a:pt x="2285" y="36576"/>
                  </a:lnTo>
                  <a:lnTo>
                    <a:pt x="4571" y="36576"/>
                  </a:lnTo>
                  <a:lnTo>
                    <a:pt x="26669" y="36576"/>
                  </a:lnTo>
                  <a:lnTo>
                    <a:pt x="29717" y="36576"/>
                  </a:lnTo>
                  <a:lnTo>
                    <a:pt x="32003" y="35052"/>
                  </a:lnTo>
                  <a:lnTo>
                    <a:pt x="32003" y="32766"/>
                  </a:lnTo>
                  <a:lnTo>
                    <a:pt x="32003" y="3048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60" name="object 23760"/>
            <p:cNvSpPr/>
            <p:nvPr/>
          </p:nvSpPr>
          <p:spPr>
            <a:xfrm>
              <a:off x="4067149" y="5508497"/>
              <a:ext cx="28575" cy="32384"/>
            </a:xfrm>
            <a:custGeom>
              <a:avLst/>
              <a:gdLst/>
              <a:ahLst/>
              <a:cxnLst/>
              <a:rect l="l" t="t" r="r" b="b"/>
              <a:pathLst>
                <a:path w="28575" h="32385">
                  <a:moveTo>
                    <a:pt x="28194" y="30480"/>
                  </a:moveTo>
                  <a:lnTo>
                    <a:pt x="28194" y="3048"/>
                  </a:lnTo>
                  <a:lnTo>
                    <a:pt x="28194" y="1524"/>
                  </a:lnTo>
                  <a:lnTo>
                    <a:pt x="25908" y="0"/>
                  </a:lnTo>
                  <a:lnTo>
                    <a:pt x="2286" y="0"/>
                  </a:lnTo>
                  <a:lnTo>
                    <a:pt x="0" y="1524"/>
                  </a:lnTo>
                  <a:lnTo>
                    <a:pt x="0" y="30480"/>
                  </a:lnTo>
                  <a:lnTo>
                    <a:pt x="2286" y="32004"/>
                  </a:lnTo>
                  <a:lnTo>
                    <a:pt x="25908" y="32004"/>
                  </a:lnTo>
                  <a:lnTo>
                    <a:pt x="28194" y="30480"/>
                  </a:lnTo>
                  <a:close/>
                </a:path>
              </a:pathLst>
            </a:custGeom>
            <a:solidFill>
              <a:srgbClr val="EEEE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61" name="object 23761"/>
            <p:cNvSpPr/>
            <p:nvPr/>
          </p:nvSpPr>
          <p:spPr>
            <a:xfrm>
              <a:off x="4067911" y="5509259"/>
              <a:ext cx="27940" cy="31750"/>
            </a:xfrm>
            <a:custGeom>
              <a:avLst/>
              <a:gdLst/>
              <a:ahLst/>
              <a:cxnLst/>
              <a:rect l="l" t="t" r="r" b="b"/>
              <a:pathLst>
                <a:path w="27939" h="31750">
                  <a:moveTo>
                    <a:pt x="27432" y="2286"/>
                  </a:moveTo>
                  <a:lnTo>
                    <a:pt x="27432" y="762"/>
                  </a:lnTo>
                  <a:lnTo>
                    <a:pt x="25146" y="0"/>
                  </a:lnTo>
                  <a:lnTo>
                    <a:pt x="22860" y="0"/>
                  </a:lnTo>
                  <a:lnTo>
                    <a:pt x="3810" y="0"/>
                  </a:lnTo>
                  <a:lnTo>
                    <a:pt x="1524" y="0"/>
                  </a:lnTo>
                  <a:lnTo>
                    <a:pt x="0" y="762"/>
                  </a:lnTo>
                  <a:lnTo>
                    <a:pt x="0" y="2286"/>
                  </a:lnTo>
                  <a:lnTo>
                    <a:pt x="0" y="28194"/>
                  </a:lnTo>
                  <a:lnTo>
                    <a:pt x="0" y="29718"/>
                  </a:lnTo>
                  <a:lnTo>
                    <a:pt x="1524" y="31242"/>
                  </a:lnTo>
                  <a:lnTo>
                    <a:pt x="3810" y="31242"/>
                  </a:lnTo>
                  <a:lnTo>
                    <a:pt x="22860" y="31242"/>
                  </a:lnTo>
                  <a:lnTo>
                    <a:pt x="25146" y="31242"/>
                  </a:lnTo>
                  <a:lnTo>
                    <a:pt x="27432" y="29718"/>
                  </a:lnTo>
                  <a:lnTo>
                    <a:pt x="27432" y="28194"/>
                  </a:lnTo>
                  <a:lnTo>
                    <a:pt x="27432" y="2286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62" name="object 23762"/>
            <p:cNvSpPr/>
            <p:nvPr/>
          </p:nvSpPr>
          <p:spPr>
            <a:xfrm>
              <a:off x="4067149" y="5509259"/>
              <a:ext cx="28575" cy="31750"/>
            </a:xfrm>
            <a:custGeom>
              <a:avLst/>
              <a:gdLst/>
              <a:ahLst/>
              <a:cxnLst/>
              <a:rect l="l" t="t" r="r" b="b"/>
              <a:pathLst>
                <a:path w="28575" h="31750">
                  <a:moveTo>
                    <a:pt x="28194" y="29718"/>
                  </a:moveTo>
                  <a:lnTo>
                    <a:pt x="28194" y="3048"/>
                  </a:lnTo>
                  <a:lnTo>
                    <a:pt x="28194" y="1524"/>
                  </a:lnTo>
                  <a:lnTo>
                    <a:pt x="25908" y="0"/>
                  </a:lnTo>
                  <a:lnTo>
                    <a:pt x="2286" y="0"/>
                  </a:lnTo>
                  <a:lnTo>
                    <a:pt x="0" y="1524"/>
                  </a:lnTo>
                  <a:lnTo>
                    <a:pt x="0" y="29718"/>
                  </a:lnTo>
                  <a:lnTo>
                    <a:pt x="2286" y="31242"/>
                  </a:lnTo>
                  <a:lnTo>
                    <a:pt x="25908" y="31242"/>
                  </a:lnTo>
                  <a:lnTo>
                    <a:pt x="28194" y="29718"/>
                  </a:lnTo>
                  <a:close/>
                </a:path>
              </a:pathLst>
            </a:custGeom>
            <a:solidFill>
              <a:srgbClr val="8C8C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63" name="object 23763"/>
            <p:cNvSpPr/>
            <p:nvPr/>
          </p:nvSpPr>
          <p:spPr>
            <a:xfrm>
              <a:off x="4067911" y="5510021"/>
              <a:ext cx="27940" cy="30480"/>
            </a:xfrm>
            <a:custGeom>
              <a:avLst/>
              <a:gdLst/>
              <a:ahLst/>
              <a:cxnLst/>
              <a:rect l="l" t="t" r="r" b="b"/>
              <a:pathLst>
                <a:path w="27939" h="30479">
                  <a:moveTo>
                    <a:pt x="27432" y="2286"/>
                  </a:moveTo>
                  <a:lnTo>
                    <a:pt x="27432" y="762"/>
                  </a:lnTo>
                  <a:lnTo>
                    <a:pt x="25146" y="0"/>
                  </a:lnTo>
                  <a:lnTo>
                    <a:pt x="22860" y="0"/>
                  </a:lnTo>
                  <a:lnTo>
                    <a:pt x="3810" y="0"/>
                  </a:lnTo>
                  <a:lnTo>
                    <a:pt x="1524" y="0"/>
                  </a:lnTo>
                  <a:lnTo>
                    <a:pt x="0" y="762"/>
                  </a:lnTo>
                  <a:lnTo>
                    <a:pt x="0" y="2286"/>
                  </a:lnTo>
                  <a:lnTo>
                    <a:pt x="0" y="27432"/>
                  </a:lnTo>
                  <a:lnTo>
                    <a:pt x="0" y="28956"/>
                  </a:lnTo>
                  <a:lnTo>
                    <a:pt x="1524" y="30480"/>
                  </a:lnTo>
                  <a:lnTo>
                    <a:pt x="3810" y="30480"/>
                  </a:lnTo>
                  <a:lnTo>
                    <a:pt x="22860" y="30480"/>
                  </a:lnTo>
                  <a:lnTo>
                    <a:pt x="25146" y="30480"/>
                  </a:lnTo>
                  <a:lnTo>
                    <a:pt x="27432" y="28956"/>
                  </a:lnTo>
                  <a:lnTo>
                    <a:pt x="27432" y="27432"/>
                  </a:lnTo>
                  <a:lnTo>
                    <a:pt x="27432" y="2286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64" name="object 23764"/>
            <p:cNvSpPr/>
            <p:nvPr/>
          </p:nvSpPr>
          <p:spPr>
            <a:xfrm>
              <a:off x="4067911" y="5533643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39">
                  <a:moveTo>
                    <a:pt x="0" y="0"/>
                  </a:moveTo>
                  <a:lnTo>
                    <a:pt x="27432" y="0"/>
                  </a:lnTo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65" name="object 23765"/>
            <p:cNvSpPr/>
            <p:nvPr/>
          </p:nvSpPr>
          <p:spPr>
            <a:xfrm>
              <a:off x="4067911" y="5507735"/>
              <a:ext cx="27940" cy="32384"/>
            </a:xfrm>
            <a:custGeom>
              <a:avLst/>
              <a:gdLst/>
              <a:ahLst/>
              <a:cxnLst/>
              <a:rect l="l" t="t" r="r" b="b"/>
              <a:pathLst>
                <a:path w="27939" h="32385">
                  <a:moveTo>
                    <a:pt x="27432" y="2286"/>
                  </a:moveTo>
                  <a:lnTo>
                    <a:pt x="27432" y="762"/>
                  </a:lnTo>
                  <a:lnTo>
                    <a:pt x="25146" y="0"/>
                  </a:lnTo>
                  <a:lnTo>
                    <a:pt x="22860" y="0"/>
                  </a:lnTo>
                  <a:lnTo>
                    <a:pt x="3810" y="0"/>
                  </a:lnTo>
                  <a:lnTo>
                    <a:pt x="1524" y="0"/>
                  </a:lnTo>
                  <a:lnTo>
                    <a:pt x="0" y="762"/>
                  </a:lnTo>
                  <a:lnTo>
                    <a:pt x="0" y="2286"/>
                  </a:lnTo>
                  <a:lnTo>
                    <a:pt x="0" y="28956"/>
                  </a:lnTo>
                  <a:lnTo>
                    <a:pt x="0" y="30480"/>
                  </a:lnTo>
                  <a:lnTo>
                    <a:pt x="1524" y="32004"/>
                  </a:lnTo>
                  <a:lnTo>
                    <a:pt x="3810" y="32004"/>
                  </a:lnTo>
                  <a:lnTo>
                    <a:pt x="22860" y="32004"/>
                  </a:lnTo>
                  <a:lnTo>
                    <a:pt x="25146" y="32004"/>
                  </a:lnTo>
                  <a:lnTo>
                    <a:pt x="27432" y="30480"/>
                  </a:lnTo>
                  <a:lnTo>
                    <a:pt x="27432" y="28956"/>
                  </a:lnTo>
                  <a:lnTo>
                    <a:pt x="27432" y="2286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66" name="object 23766"/>
            <p:cNvSpPr/>
            <p:nvPr/>
          </p:nvSpPr>
          <p:spPr>
            <a:xfrm>
              <a:off x="4128871" y="5506211"/>
              <a:ext cx="33020" cy="36830"/>
            </a:xfrm>
            <a:custGeom>
              <a:avLst/>
              <a:gdLst/>
              <a:ahLst/>
              <a:cxnLst/>
              <a:rect l="l" t="t" r="r" b="b"/>
              <a:pathLst>
                <a:path w="33020" h="36829">
                  <a:moveTo>
                    <a:pt x="32765" y="35052"/>
                  </a:moveTo>
                  <a:lnTo>
                    <a:pt x="32765" y="3810"/>
                  </a:lnTo>
                  <a:lnTo>
                    <a:pt x="32765" y="1524"/>
                  </a:lnTo>
                  <a:lnTo>
                    <a:pt x="30479" y="0"/>
                  </a:lnTo>
                  <a:lnTo>
                    <a:pt x="2285" y="0"/>
                  </a:lnTo>
                  <a:lnTo>
                    <a:pt x="0" y="1524"/>
                  </a:lnTo>
                  <a:lnTo>
                    <a:pt x="0" y="35052"/>
                  </a:lnTo>
                  <a:lnTo>
                    <a:pt x="2285" y="36576"/>
                  </a:lnTo>
                  <a:lnTo>
                    <a:pt x="30479" y="36576"/>
                  </a:lnTo>
                  <a:lnTo>
                    <a:pt x="32765" y="35052"/>
                  </a:lnTo>
                  <a:close/>
                </a:path>
              </a:pathLst>
            </a:custGeom>
            <a:solidFill>
              <a:srgbClr val="EEEE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67" name="object 23767"/>
            <p:cNvSpPr/>
            <p:nvPr/>
          </p:nvSpPr>
          <p:spPr>
            <a:xfrm>
              <a:off x="4129633" y="5506973"/>
              <a:ext cx="32384" cy="36195"/>
            </a:xfrm>
            <a:custGeom>
              <a:avLst/>
              <a:gdLst/>
              <a:ahLst/>
              <a:cxnLst/>
              <a:rect l="l" t="t" r="r" b="b"/>
              <a:pathLst>
                <a:path w="32385" h="36195">
                  <a:moveTo>
                    <a:pt x="32003" y="3048"/>
                  </a:moveTo>
                  <a:lnTo>
                    <a:pt x="32003" y="1524"/>
                  </a:lnTo>
                  <a:lnTo>
                    <a:pt x="29717" y="0"/>
                  </a:lnTo>
                  <a:lnTo>
                    <a:pt x="26669" y="0"/>
                  </a:lnTo>
                  <a:lnTo>
                    <a:pt x="4571" y="0"/>
                  </a:lnTo>
                  <a:lnTo>
                    <a:pt x="2285" y="0"/>
                  </a:lnTo>
                  <a:lnTo>
                    <a:pt x="0" y="1524"/>
                  </a:lnTo>
                  <a:lnTo>
                    <a:pt x="0" y="3048"/>
                  </a:lnTo>
                  <a:lnTo>
                    <a:pt x="0" y="32004"/>
                  </a:lnTo>
                  <a:lnTo>
                    <a:pt x="0" y="34290"/>
                  </a:lnTo>
                  <a:lnTo>
                    <a:pt x="2285" y="35814"/>
                  </a:lnTo>
                  <a:lnTo>
                    <a:pt x="4571" y="35814"/>
                  </a:lnTo>
                  <a:lnTo>
                    <a:pt x="26669" y="35814"/>
                  </a:lnTo>
                  <a:lnTo>
                    <a:pt x="29717" y="35814"/>
                  </a:lnTo>
                  <a:lnTo>
                    <a:pt x="32003" y="34290"/>
                  </a:lnTo>
                  <a:lnTo>
                    <a:pt x="32003" y="32004"/>
                  </a:lnTo>
                  <a:lnTo>
                    <a:pt x="32003" y="3048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68" name="object 23768"/>
            <p:cNvSpPr/>
            <p:nvPr/>
          </p:nvSpPr>
          <p:spPr>
            <a:xfrm>
              <a:off x="4130395" y="5508497"/>
              <a:ext cx="29209" cy="33020"/>
            </a:xfrm>
            <a:custGeom>
              <a:avLst/>
              <a:gdLst/>
              <a:ahLst/>
              <a:cxnLst/>
              <a:rect l="l" t="t" r="r" b="b"/>
              <a:pathLst>
                <a:path w="29210" h="33020">
                  <a:moveTo>
                    <a:pt x="28955" y="31242"/>
                  </a:moveTo>
                  <a:lnTo>
                    <a:pt x="28955" y="3048"/>
                  </a:lnTo>
                  <a:lnTo>
                    <a:pt x="28955" y="1524"/>
                  </a:lnTo>
                  <a:lnTo>
                    <a:pt x="26669" y="0"/>
                  </a:lnTo>
                  <a:lnTo>
                    <a:pt x="2285" y="0"/>
                  </a:lnTo>
                  <a:lnTo>
                    <a:pt x="0" y="1524"/>
                  </a:lnTo>
                  <a:lnTo>
                    <a:pt x="0" y="31242"/>
                  </a:lnTo>
                  <a:lnTo>
                    <a:pt x="2285" y="32766"/>
                  </a:lnTo>
                  <a:lnTo>
                    <a:pt x="26669" y="32766"/>
                  </a:lnTo>
                  <a:lnTo>
                    <a:pt x="28955" y="31242"/>
                  </a:lnTo>
                  <a:close/>
                </a:path>
              </a:pathLst>
            </a:custGeom>
            <a:solidFill>
              <a:srgbClr val="EEEE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69" name="object 23769"/>
            <p:cNvSpPr/>
            <p:nvPr/>
          </p:nvSpPr>
          <p:spPr>
            <a:xfrm>
              <a:off x="4131157" y="5509259"/>
              <a:ext cx="28575" cy="32384"/>
            </a:xfrm>
            <a:custGeom>
              <a:avLst/>
              <a:gdLst/>
              <a:ahLst/>
              <a:cxnLst/>
              <a:rect l="l" t="t" r="r" b="b"/>
              <a:pathLst>
                <a:path w="28575" h="32385">
                  <a:moveTo>
                    <a:pt x="28194" y="2286"/>
                  </a:moveTo>
                  <a:lnTo>
                    <a:pt x="28194" y="762"/>
                  </a:lnTo>
                  <a:lnTo>
                    <a:pt x="25908" y="0"/>
                  </a:lnTo>
                  <a:lnTo>
                    <a:pt x="23622" y="0"/>
                  </a:lnTo>
                  <a:lnTo>
                    <a:pt x="3810" y="0"/>
                  </a:lnTo>
                  <a:lnTo>
                    <a:pt x="1524" y="0"/>
                  </a:lnTo>
                  <a:lnTo>
                    <a:pt x="0" y="762"/>
                  </a:lnTo>
                  <a:lnTo>
                    <a:pt x="0" y="2286"/>
                  </a:lnTo>
                  <a:lnTo>
                    <a:pt x="0" y="28956"/>
                  </a:lnTo>
                  <a:lnTo>
                    <a:pt x="0" y="30480"/>
                  </a:lnTo>
                  <a:lnTo>
                    <a:pt x="1524" y="32004"/>
                  </a:lnTo>
                  <a:lnTo>
                    <a:pt x="3810" y="32004"/>
                  </a:lnTo>
                  <a:lnTo>
                    <a:pt x="23622" y="32004"/>
                  </a:lnTo>
                  <a:lnTo>
                    <a:pt x="25908" y="32004"/>
                  </a:lnTo>
                  <a:lnTo>
                    <a:pt x="28194" y="30480"/>
                  </a:lnTo>
                  <a:lnTo>
                    <a:pt x="28194" y="28956"/>
                  </a:lnTo>
                  <a:lnTo>
                    <a:pt x="28194" y="2286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70" name="object 23770"/>
            <p:cNvSpPr/>
            <p:nvPr/>
          </p:nvSpPr>
          <p:spPr>
            <a:xfrm>
              <a:off x="4130395" y="5510021"/>
              <a:ext cx="29209" cy="31750"/>
            </a:xfrm>
            <a:custGeom>
              <a:avLst/>
              <a:gdLst/>
              <a:ahLst/>
              <a:cxnLst/>
              <a:rect l="l" t="t" r="r" b="b"/>
              <a:pathLst>
                <a:path w="29210" h="31750">
                  <a:moveTo>
                    <a:pt x="28955" y="29718"/>
                  </a:moveTo>
                  <a:lnTo>
                    <a:pt x="28955" y="3048"/>
                  </a:lnTo>
                  <a:lnTo>
                    <a:pt x="28955" y="1524"/>
                  </a:lnTo>
                  <a:lnTo>
                    <a:pt x="26669" y="0"/>
                  </a:lnTo>
                  <a:lnTo>
                    <a:pt x="2285" y="0"/>
                  </a:lnTo>
                  <a:lnTo>
                    <a:pt x="0" y="1524"/>
                  </a:lnTo>
                  <a:lnTo>
                    <a:pt x="0" y="29718"/>
                  </a:lnTo>
                  <a:lnTo>
                    <a:pt x="2285" y="31242"/>
                  </a:lnTo>
                  <a:lnTo>
                    <a:pt x="26669" y="31242"/>
                  </a:lnTo>
                  <a:lnTo>
                    <a:pt x="28955" y="29718"/>
                  </a:lnTo>
                  <a:close/>
                </a:path>
              </a:pathLst>
            </a:custGeom>
            <a:solidFill>
              <a:srgbClr val="8C8C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71" name="object 23771"/>
            <p:cNvSpPr/>
            <p:nvPr/>
          </p:nvSpPr>
          <p:spPr>
            <a:xfrm>
              <a:off x="4131157" y="5510783"/>
              <a:ext cx="28575" cy="30480"/>
            </a:xfrm>
            <a:custGeom>
              <a:avLst/>
              <a:gdLst/>
              <a:ahLst/>
              <a:cxnLst/>
              <a:rect l="l" t="t" r="r" b="b"/>
              <a:pathLst>
                <a:path w="28575" h="30479">
                  <a:moveTo>
                    <a:pt x="28194" y="2286"/>
                  </a:moveTo>
                  <a:lnTo>
                    <a:pt x="28194" y="762"/>
                  </a:lnTo>
                  <a:lnTo>
                    <a:pt x="25908" y="0"/>
                  </a:lnTo>
                  <a:lnTo>
                    <a:pt x="23622" y="0"/>
                  </a:lnTo>
                  <a:lnTo>
                    <a:pt x="3810" y="0"/>
                  </a:lnTo>
                  <a:lnTo>
                    <a:pt x="1524" y="0"/>
                  </a:lnTo>
                  <a:lnTo>
                    <a:pt x="0" y="762"/>
                  </a:lnTo>
                  <a:lnTo>
                    <a:pt x="0" y="2286"/>
                  </a:lnTo>
                  <a:lnTo>
                    <a:pt x="0" y="27432"/>
                  </a:lnTo>
                  <a:lnTo>
                    <a:pt x="0" y="28956"/>
                  </a:lnTo>
                  <a:lnTo>
                    <a:pt x="1524" y="30480"/>
                  </a:lnTo>
                  <a:lnTo>
                    <a:pt x="3810" y="30480"/>
                  </a:lnTo>
                  <a:lnTo>
                    <a:pt x="23622" y="30480"/>
                  </a:lnTo>
                  <a:lnTo>
                    <a:pt x="25908" y="30480"/>
                  </a:lnTo>
                  <a:lnTo>
                    <a:pt x="28194" y="28956"/>
                  </a:lnTo>
                  <a:lnTo>
                    <a:pt x="28194" y="27432"/>
                  </a:lnTo>
                  <a:lnTo>
                    <a:pt x="28194" y="2286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72" name="object 23772"/>
            <p:cNvSpPr/>
            <p:nvPr/>
          </p:nvSpPr>
          <p:spPr>
            <a:xfrm>
              <a:off x="4131157" y="5534405"/>
              <a:ext cx="28575" cy="0"/>
            </a:xfrm>
            <a:custGeom>
              <a:avLst/>
              <a:gdLst/>
              <a:ahLst/>
              <a:cxnLst/>
              <a:rect l="l" t="t" r="r" b="b"/>
              <a:pathLst>
                <a:path w="28575">
                  <a:moveTo>
                    <a:pt x="0" y="0"/>
                  </a:moveTo>
                  <a:lnTo>
                    <a:pt x="28194" y="0"/>
                  </a:lnTo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73" name="object 23773"/>
            <p:cNvSpPr/>
            <p:nvPr/>
          </p:nvSpPr>
          <p:spPr>
            <a:xfrm>
              <a:off x="4131157" y="5507735"/>
              <a:ext cx="28575" cy="32384"/>
            </a:xfrm>
            <a:custGeom>
              <a:avLst/>
              <a:gdLst/>
              <a:ahLst/>
              <a:cxnLst/>
              <a:rect l="l" t="t" r="r" b="b"/>
              <a:pathLst>
                <a:path w="28575" h="32385">
                  <a:moveTo>
                    <a:pt x="28194" y="2286"/>
                  </a:moveTo>
                  <a:lnTo>
                    <a:pt x="28194" y="762"/>
                  </a:lnTo>
                  <a:lnTo>
                    <a:pt x="25908" y="0"/>
                  </a:lnTo>
                  <a:lnTo>
                    <a:pt x="23622" y="0"/>
                  </a:lnTo>
                  <a:lnTo>
                    <a:pt x="3810" y="0"/>
                  </a:lnTo>
                  <a:lnTo>
                    <a:pt x="1524" y="0"/>
                  </a:lnTo>
                  <a:lnTo>
                    <a:pt x="0" y="762"/>
                  </a:lnTo>
                  <a:lnTo>
                    <a:pt x="0" y="2286"/>
                  </a:lnTo>
                  <a:lnTo>
                    <a:pt x="0" y="28956"/>
                  </a:lnTo>
                  <a:lnTo>
                    <a:pt x="0" y="30480"/>
                  </a:lnTo>
                  <a:lnTo>
                    <a:pt x="1524" y="32004"/>
                  </a:lnTo>
                  <a:lnTo>
                    <a:pt x="3810" y="32004"/>
                  </a:lnTo>
                  <a:lnTo>
                    <a:pt x="23622" y="32004"/>
                  </a:lnTo>
                  <a:lnTo>
                    <a:pt x="25908" y="32004"/>
                  </a:lnTo>
                  <a:lnTo>
                    <a:pt x="28194" y="30480"/>
                  </a:lnTo>
                  <a:lnTo>
                    <a:pt x="28194" y="28956"/>
                  </a:lnTo>
                  <a:lnTo>
                    <a:pt x="28194" y="2286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74" name="object 23774"/>
            <p:cNvSpPr/>
            <p:nvPr/>
          </p:nvSpPr>
          <p:spPr>
            <a:xfrm>
              <a:off x="4096867" y="5505449"/>
              <a:ext cx="33020" cy="37465"/>
            </a:xfrm>
            <a:custGeom>
              <a:avLst/>
              <a:gdLst/>
              <a:ahLst/>
              <a:cxnLst/>
              <a:rect l="l" t="t" r="r" b="b"/>
              <a:pathLst>
                <a:path w="33020" h="37464">
                  <a:moveTo>
                    <a:pt x="32765" y="35814"/>
                  </a:moveTo>
                  <a:lnTo>
                    <a:pt x="32765" y="3810"/>
                  </a:lnTo>
                  <a:lnTo>
                    <a:pt x="32765" y="1524"/>
                  </a:lnTo>
                  <a:lnTo>
                    <a:pt x="30479" y="0"/>
                  </a:lnTo>
                  <a:lnTo>
                    <a:pt x="2285" y="0"/>
                  </a:lnTo>
                  <a:lnTo>
                    <a:pt x="0" y="1524"/>
                  </a:lnTo>
                  <a:lnTo>
                    <a:pt x="0" y="35814"/>
                  </a:lnTo>
                  <a:lnTo>
                    <a:pt x="2285" y="37338"/>
                  </a:lnTo>
                  <a:lnTo>
                    <a:pt x="30479" y="37338"/>
                  </a:lnTo>
                  <a:lnTo>
                    <a:pt x="32765" y="35814"/>
                  </a:lnTo>
                  <a:close/>
                </a:path>
              </a:pathLst>
            </a:custGeom>
            <a:solidFill>
              <a:srgbClr val="EEEE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75" name="object 23775"/>
            <p:cNvSpPr/>
            <p:nvPr/>
          </p:nvSpPr>
          <p:spPr>
            <a:xfrm>
              <a:off x="4097629" y="5506211"/>
              <a:ext cx="32384" cy="36830"/>
            </a:xfrm>
            <a:custGeom>
              <a:avLst/>
              <a:gdLst/>
              <a:ahLst/>
              <a:cxnLst/>
              <a:rect l="l" t="t" r="r" b="b"/>
              <a:pathLst>
                <a:path w="32385" h="36829">
                  <a:moveTo>
                    <a:pt x="32003" y="3048"/>
                  </a:moveTo>
                  <a:lnTo>
                    <a:pt x="32003" y="1524"/>
                  </a:lnTo>
                  <a:lnTo>
                    <a:pt x="29717" y="0"/>
                  </a:lnTo>
                  <a:lnTo>
                    <a:pt x="26669" y="0"/>
                  </a:lnTo>
                  <a:lnTo>
                    <a:pt x="4571" y="0"/>
                  </a:lnTo>
                  <a:lnTo>
                    <a:pt x="2285" y="0"/>
                  </a:lnTo>
                  <a:lnTo>
                    <a:pt x="0" y="1524"/>
                  </a:lnTo>
                  <a:lnTo>
                    <a:pt x="0" y="3048"/>
                  </a:lnTo>
                  <a:lnTo>
                    <a:pt x="0" y="32766"/>
                  </a:lnTo>
                  <a:lnTo>
                    <a:pt x="0" y="35052"/>
                  </a:lnTo>
                  <a:lnTo>
                    <a:pt x="2285" y="36576"/>
                  </a:lnTo>
                  <a:lnTo>
                    <a:pt x="4571" y="36576"/>
                  </a:lnTo>
                  <a:lnTo>
                    <a:pt x="26669" y="36576"/>
                  </a:lnTo>
                  <a:lnTo>
                    <a:pt x="29717" y="36576"/>
                  </a:lnTo>
                  <a:lnTo>
                    <a:pt x="32003" y="35052"/>
                  </a:lnTo>
                  <a:lnTo>
                    <a:pt x="32003" y="32766"/>
                  </a:lnTo>
                  <a:lnTo>
                    <a:pt x="32003" y="3048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76" name="object 23776"/>
            <p:cNvSpPr/>
            <p:nvPr/>
          </p:nvSpPr>
          <p:spPr>
            <a:xfrm>
              <a:off x="4098391" y="5508497"/>
              <a:ext cx="29209" cy="32384"/>
            </a:xfrm>
            <a:custGeom>
              <a:avLst/>
              <a:gdLst/>
              <a:ahLst/>
              <a:cxnLst/>
              <a:rect l="l" t="t" r="r" b="b"/>
              <a:pathLst>
                <a:path w="29210" h="32385">
                  <a:moveTo>
                    <a:pt x="28955" y="30480"/>
                  </a:moveTo>
                  <a:lnTo>
                    <a:pt x="28955" y="3048"/>
                  </a:lnTo>
                  <a:lnTo>
                    <a:pt x="28955" y="1524"/>
                  </a:lnTo>
                  <a:lnTo>
                    <a:pt x="26669" y="0"/>
                  </a:lnTo>
                  <a:lnTo>
                    <a:pt x="2285" y="0"/>
                  </a:lnTo>
                  <a:lnTo>
                    <a:pt x="0" y="1524"/>
                  </a:lnTo>
                  <a:lnTo>
                    <a:pt x="0" y="30480"/>
                  </a:lnTo>
                  <a:lnTo>
                    <a:pt x="2285" y="32004"/>
                  </a:lnTo>
                  <a:lnTo>
                    <a:pt x="26669" y="32004"/>
                  </a:lnTo>
                  <a:lnTo>
                    <a:pt x="28955" y="30480"/>
                  </a:lnTo>
                  <a:close/>
                </a:path>
              </a:pathLst>
            </a:custGeom>
            <a:solidFill>
              <a:srgbClr val="EEEE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77" name="object 23777"/>
            <p:cNvSpPr/>
            <p:nvPr/>
          </p:nvSpPr>
          <p:spPr>
            <a:xfrm>
              <a:off x="4099153" y="5509259"/>
              <a:ext cx="28575" cy="31750"/>
            </a:xfrm>
            <a:custGeom>
              <a:avLst/>
              <a:gdLst/>
              <a:ahLst/>
              <a:cxnLst/>
              <a:rect l="l" t="t" r="r" b="b"/>
              <a:pathLst>
                <a:path w="28575" h="31750">
                  <a:moveTo>
                    <a:pt x="28194" y="2286"/>
                  </a:moveTo>
                  <a:lnTo>
                    <a:pt x="28194" y="762"/>
                  </a:lnTo>
                  <a:lnTo>
                    <a:pt x="25908" y="0"/>
                  </a:lnTo>
                  <a:lnTo>
                    <a:pt x="23622" y="0"/>
                  </a:lnTo>
                  <a:lnTo>
                    <a:pt x="3810" y="0"/>
                  </a:lnTo>
                  <a:lnTo>
                    <a:pt x="1524" y="0"/>
                  </a:lnTo>
                  <a:lnTo>
                    <a:pt x="0" y="762"/>
                  </a:lnTo>
                  <a:lnTo>
                    <a:pt x="0" y="2286"/>
                  </a:lnTo>
                  <a:lnTo>
                    <a:pt x="0" y="28194"/>
                  </a:lnTo>
                  <a:lnTo>
                    <a:pt x="0" y="29718"/>
                  </a:lnTo>
                  <a:lnTo>
                    <a:pt x="1524" y="31242"/>
                  </a:lnTo>
                  <a:lnTo>
                    <a:pt x="3810" y="31242"/>
                  </a:lnTo>
                  <a:lnTo>
                    <a:pt x="23622" y="31242"/>
                  </a:lnTo>
                  <a:lnTo>
                    <a:pt x="25908" y="31242"/>
                  </a:lnTo>
                  <a:lnTo>
                    <a:pt x="28194" y="29718"/>
                  </a:lnTo>
                  <a:lnTo>
                    <a:pt x="28194" y="28194"/>
                  </a:lnTo>
                  <a:lnTo>
                    <a:pt x="28194" y="2286"/>
                  </a:lnTo>
                  <a:close/>
                </a:path>
              </a:pathLst>
            </a:custGeom>
            <a:ln w="6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78" name="object 23778"/>
            <p:cNvSpPr/>
            <p:nvPr/>
          </p:nvSpPr>
          <p:spPr>
            <a:xfrm>
              <a:off x="4098391" y="5509259"/>
              <a:ext cx="29209" cy="31750"/>
            </a:xfrm>
            <a:custGeom>
              <a:avLst/>
              <a:gdLst/>
              <a:ahLst/>
              <a:cxnLst/>
              <a:rect l="l" t="t" r="r" b="b"/>
              <a:pathLst>
                <a:path w="29210" h="31750">
                  <a:moveTo>
                    <a:pt x="28955" y="29718"/>
                  </a:moveTo>
                  <a:lnTo>
                    <a:pt x="28955" y="3048"/>
                  </a:lnTo>
                  <a:lnTo>
                    <a:pt x="28955" y="1524"/>
                  </a:lnTo>
                  <a:lnTo>
                    <a:pt x="26669" y="0"/>
                  </a:lnTo>
                  <a:lnTo>
                    <a:pt x="2285" y="0"/>
                  </a:lnTo>
                  <a:lnTo>
                    <a:pt x="0" y="1524"/>
                  </a:lnTo>
                  <a:lnTo>
                    <a:pt x="0" y="29718"/>
                  </a:lnTo>
                  <a:lnTo>
                    <a:pt x="2285" y="31242"/>
                  </a:lnTo>
                  <a:lnTo>
                    <a:pt x="26669" y="31242"/>
                  </a:lnTo>
                  <a:lnTo>
                    <a:pt x="28955" y="29718"/>
                  </a:lnTo>
                  <a:close/>
                </a:path>
              </a:pathLst>
            </a:custGeom>
            <a:solidFill>
              <a:srgbClr val="8C8C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79" name="object 23779"/>
            <p:cNvSpPr/>
            <p:nvPr/>
          </p:nvSpPr>
          <p:spPr>
            <a:xfrm>
              <a:off x="4099153" y="5510021"/>
              <a:ext cx="28575" cy="30480"/>
            </a:xfrm>
            <a:custGeom>
              <a:avLst/>
              <a:gdLst/>
              <a:ahLst/>
              <a:cxnLst/>
              <a:rect l="l" t="t" r="r" b="b"/>
              <a:pathLst>
                <a:path w="28575" h="30479">
                  <a:moveTo>
                    <a:pt x="28194" y="2286"/>
                  </a:moveTo>
                  <a:lnTo>
                    <a:pt x="28194" y="762"/>
                  </a:lnTo>
                  <a:lnTo>
                    <a:pt x="25908" y="0"/>
                  </a:lnTo>
                  <a:lnTo>
                    <a:pt x="23622" y="0"/>
                  </a:lnTo>
                  <a:lnTo>
                    <a:pt x="3810" y="0"/>
                  </a:lnTo>
                  <a:lnTo>
                    <a:pt x="1524" y="0"/>
                  </a:lnTo>
                  <a:lnTo>
                    <a:pt x="0" y="762"/>
                  </a:lnTo>
                  <a:lnTo>
                    <a:pt x="0" y="2286"/>
                  </a:lnTo>
                  <a:lnTo>
                    <a:pt x="0" y="27432"/>
                  </a:lnTo>
                  <a:lnTo>
                    <a:pt x="0" y="28956"/>
                  </a:lnTo>
                  <a:lnTo>
                    <a:pt x="1524" y="30480"/>
                  </a:lnTo>
                  <a:lnTo>
                    <a:pt x="3810" y="30480"/>
                  </a:lnTo>
                  <a:lnTo>
                    <a:pt x="23622" y="30480"/>
                  </a:lnTo>
                  <a:lnTo>
                    <a:pt x="25908" y="30480"/>
                  </a:lnTo>
                  <a:lnTo>
                    <a:pt x="28194" y="28956"/>
                  </a:lnTo>
                  <a:lnTo>
                    <a:pt x="28194" y="27432"/>
                  </a:lnTo>
                  <a:lnTo>
                    <a:pt x="28194" y="2286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80" name="object 23780"/>
            <p:cNvSpPr/>
            <p:nvPr/>
          </p:nvSpPr>
          <p:spPr>
            <a:xfrm>
              <a:off x="4099153" y="5533643"/>
              <a:ext cx="28575" cy="0"/>
            </a:xfrm>
            <a:custGeom>
              <a:avLst/>
              <a:gdLst/>
              <a:ahLst/>
              <a:cxnLst/>
              <a:rect l="l" t="t" r="r" b="b"/>
              <a:pathLst>
                <a:path w="28575">
                  <a:moveTo>
                    <a:pt x="0" y="0"/>
                  </a:moveTo>
                  <a:lnTo>
                    <a:pt x="28194" y="0"/>
                  </a:lnTo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81" name="object 23781"/>
            <p:cNvSpPr/>
            <p:nvPr/>
          </p:nvSpPr>
          <p:spPr>
            <a:xfrm>
              <a:off x="4099153" y="5507735"/>
              <a:ext cx="28575" cy="32384"/>
            </a:xfrm>
            <a:custGeom>
              <a:avLst/>
              <a:gdLst/>
              <a:ahLst/>
              <a:cxnLst/>
              <a:rect l="l" t="t" r="r" b="b"/>
              <a:pathLst>
                <a:path w="28575" h="32385">
                  <a:moveTo>
                    <a:pt x="28194" y="2286"/>
                  </a:moveTo>
                  <a:lnTo>
                    <a:pt x="28194" y="762"/>
                  </a:lnTo>
                  <a:lnTo>
                    <a:pt x="25908" y="0"/>
                  </a:lnTo>
                  <a:lnTo>
                    <a:pt x="23622" y="0"/>
                  </a:lnTo>
                  <a:lnTo>
                    <a:pt x="3810" y="0"/>
                  </a:lnTo>
                  <a:lnTo>
                    <a:pt x="1524" y="0"/>
                  </a:lnTo>
                  <a:lnTo>
                    <a:pt x="0" y="762"/>
                  </a:lnTo>
                  <a:lnTo>
                    <a:pt x="0" y="2286"/>
                  </a:lnTo>
                  <a:lnTo>
                    <a:pt x="0" y="28956"/>
                  </a:lnTo>
                  <a:lnTo>
                    <a:pt x="0" y="30480"/>
                  </a:lnTo>
                  <a:lnTo>
                    <a:pt x="1524" y="32004"/>
                  </a:lnTo>
                  <a:lnTo>
                    <a:pt x="3810" y="32004"/>
                  </a:lnTo>
                  <a:lnTo>
                    <a:pt x="23622" y="32004"/>
                  </a:lnTo>
                  <a:lnTo>
                    <a:pt x="25908" y="32004"/>
                  </a:lnTo>
                  <a:lnTo>
                    <a:pt x="28194" y="30480"/>
                  </a:lnTo>
                  <a:lnTo>
                    <a:pt x="28194" y="28956"/>
                  </a:lnTo>
                  <a:lnTo>
                    <a:pt x="28194" y="2286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82" name="object 23782"/>
            <p:cNvSpPr/>
            <p:nvPr/>
          </p:nvSpPr>
          <p:spPr>
            <a:xfrm>
              <a:off x="4160875" y="5506211"/>
              <a:ext cx="32384" cy="36830"/>
            </a:xfrm>
            <a:custGeom>
              <a:avLst/>
              <a:gdLst/>
              <a:ahLst/>
              <a:cxnLst/>
              <a:rect l="l" t="t" r="r" b="b"/>
              <a:pathLst>
                <a:path w="32385" h="36829">
                  <a:moveTo>
                    <a:pt x="32003" y="35052"/>
                  </a:moveTo>
                  <a:lnTo>
                    <a:pt x="32003" y="3810"/>
                  </a:lnTo>
                  <a:lnTo>
                    <a:pt x="32003" y="1524"/>
                  </a:lnTo>
                  <a:lnTo>
                    <a:pt x="29717" y="0"/>
                  </a:lnTo>
                  <a:lnTo>
                    <a:pt x="2285" y="0"/>
                  </a:lnTo>
                  <a:lnTo>
                    <a:pt x="0" y="1524"/>
                  </a:lnTo>
                  <a:lnTo>
                    <a:pt x="0" y="35052"/>
                  </a:lnTo>
                  <a:lnTo>
                    <a:pt x="2285" y="36576"/>
                  </a:lnTo>
                  <a:lnTo>
                    <a:pt x="29717" y="36576"/>
                  </a:lnTo>
                  <a:lnTo>
                    <a:pt x="32003" y="35052"/>
                  </a:lnTo>
                  <a:close/>
                </a:path>
              </a:pathLst>
            </a:custGeom>
            <a:solidFill>
              <a:srgbClr val="EEEE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83" name="object 23783"/>
            <p:cNvSpPr/>
            <p:nvPr/>
          </p:nvSpPr>
          <p:spPr>
            <a:xfrm>
              <a:off x="4161637" y="5506973"/>
              <a:ext cx="31750" cy="36195"/>
            </a:xfrm>
            <a:custGeom>
              <a:avLst/>
              <a:gdLst/>
              <a:ahLst/>
              <a:cxnLst/>
              <a:rect l="l" t="t" r="r" b="b"/>
              <a:pathLst>
                <a:path w="31750" h="36195">
                  <a:moveTo>
                    <a:pt x="31241" y="3048"/>
                  </a:moveTo>
                  <a:lnTo>
                    <a:pt x="31241" y="1524"/>
                  </a:lnTo>
                  <a:lnTo>
                    <a:pt x="28955" y="0"/>
                  </a:lnTo>
                  <a:lnTo>
                    <a:pt x="25907" y="0"/>
                  </a:lnTo>
                  <a:lnTo>
                    <a:pt x="4571" y="0"/>
                  </a:lnTo>
                  <a:lnTo>
                    <a:pt x="2285" y="0"/>
                  </a:lnTo>
                  <a:lnTo>
                    <a:pt x="0" y="1524"/>
                  </a:lnTo>
                  <a:lnTo>
                    <a:pt x="0" y="3048"/>
                  </a:lnTo>
                  <a:lnTo>
                    <a:pt x="0" y="32004"/>
                  </a:lnTo>
                  <a:lnTo>
                    <a:pt x="0" y="34290"/>
                  </a:lnTo>
                  <a:lnTo>
                    <a:pt x="2285" y="35814"/>
                  </a:lnTo>
                  <a:lnTo>
                    <a:pt x="4571" y="35814"/>
                  </a:lnTo>
                  <a:lnTo>
                    <a:pt x="25907" y="35814"/>
                  </a:lnTo>
                  <a:lnTo>
                    <a:pt x="28955" y="35814"/>
                  </a:lnTo>
                  <a:lnTo>
                    <a:pt x="31241" y="34290"/>
                  </a:lnTo>
                  <a:lnTo>
                    <a:pt x="31241" y="32004"/>
                  </a:lnTo>
                  <a:lnTo>
                    <a:pt x="31241" y="3048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84" name="object 23784"/>
            <p:cNvSpPr/>
            <p:nvPr/>
          </p:nvSpPr>
          <p:spPr>
            <a:xfrm>
              <a:off x="4162399" y="5508497"/>
              <a:ext cx="29209" cy="33020"/>
            </a:xfrm>
            <a:custGeom>
              <a:avLst/>
              <a:gdLst/>
              <a:ahLst/>
              <a:cxnLst/>
              <a:rect l="l" t="t" r="r" b="b"/>
              <a:pathLst>
                <a:path w="29210" h="33020">
                  <a:moveTo>
                    <a:pt x="28955" y="31242"/>
                  </a:moveTo>
                  <a:lnTo>
                    <a:pt x="28955" y="3048"/>
                  </a:lnTo>
                  <a:lnTo>
                    <a:pt x="28955" y="1524"/>
                  </a:lnTo>
                  <a:lnTo>
                    <a:pt x="26669" y="0"/>
                  </a:lnTo>
                  <a:lnTo>
                    <a:pt x="2285" y="0"/>
                  </a:lnTo>
                  <a:lnTo>
                    <a:pt x="0" y="1524"/>
                  </a:lnTo>
                  <a:lnTo>
                    <a:pt x="0" y="31242"/>
                  </a:lnTo>
                  <a:lnTo>
                    <a:pt x="2285" y="32766"/>
                  </a:lnTo>
                  <a:lnTo>
                    <a:pt x="26669" y="32766"/>
                  </a:lnTo>
                  <a:lnTo>
                    <a:pt x="28955" y="31242"/>
                  </a:lnTo>
                  <a:close/>
                </a:path>
              </a:pathLst>
            </a:custGeom>
            <a:solidFill>
              <a:srgbClr val="EEEE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85" name="object 23785"/>
            <p:cNvSpPr/>
            <p:nvPr/>
          </p:nvSpPr>
          <p:spPr>
            <a:xfrm>
              <a:off x="4163161" y="5509259"/>
              <a:ext cx="28575" cy="32384"/>
            </a:xfrm>
            <a:custGeom>
              <a:avLst/>
              <a:gdLst/>
              <a:ahLst/>
              <a:cxnLst/>
              <a:rect l="l" t="t" r="r" b="b"/>
              <a:pathLst>
                <a:path w="28575" h="32385">
                  <a:moveTo>
                    <a:pt x="28194" y="2286"/>
                  </a:moveTo>
                  <a:lnTo>
                    <a:pt x="28194" y="762"/>
                  </a:lnTo>
                  <a:lnTo>
                    <a:pt x="25908" y="0"/>
                  </a:lnTo>
                  <a:lnTo>
                    <a:pt x="23622" y="0"/>
                  </a:lnTo>
                  <a:lnTo>
                    <a:pt x="3810" y="0"/>
                  </a:lnTo>
                  <a:lnTo>
                    <a:pt x="1524" y="0"/>
                  </a:lnTo>
                  <a:lnTo>
                    <a:pt x="0" y="762"/>
                  </a:lnTo>
                  <a:lnTo>
                    <a:pt x="0" y="2286"/>
                  </a:lnTo>
                  <a:lnTo>
                    <a:pt x="0" y="28956"/>
                  </a:lnTo>
                  <a:lnTo>
                    <a:pt x="0" y="30480"/>
                  </a:lnTo>
                  <a:lnTo>
                    <a:pt x="1524" y="32004"/>
                  </a:lnTo>
                  <a:lnTo>
                    <a:pt x="3810" y="32004"/>
                  </a:lnTo>
                  <a:lnTo>
                    <a:pt x="23622" y="32004"/>
                  </a:lnTo>
                  <a:lnTo>
                    <a:pt x="25908" y="32004"/>
                  </a:lnTo>
                  <a:lnTo>
                    <a:pt x="28194" y="30480"/>
                  </a:lnTo>
                  <a:lnTo>
                    <a:pt x="28194" y="28956"/>
                  </a:lnTo>
                  <a:lnTo>
                    <a:pt x="28194" y="2286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86" name="object 23786"/>
            <p:cNvSpPr/>
            <p:nvPr/>
          </p:nvSpPr>
          <p:spPr>
            <a:xfrm>
              <a:off x="4162399" y="5510021"/>
              <a:ext cx="29209" cy="31750"/>
            </a:xfrm>
            <a:custGeom>
              <a:avLst/>
              <a:gdLst/>
              <a:ahLst/>
              <a:cxnLst/>
              <a:rect l="l" t="t" r="r" b="b"/>
              <a:pathLst>
                <a:path w="29210" h="31750">
                  <a:moveTo>
                    <a:pt x="28955" y="29718"/>
                  </a:moveTo>
                  <a:lnTo>
                    <a:pt x="28955" y="3048"/>
                  </a:lnTo>
                  <a:lnTo>
                    <a:pt x="28955" y="1524"/>
                  </a:lnTo>
                  <a:lnTo>
                    <a:pt x="26669" y="0"/>
                  </a:lnTo>
                  <a:lnTo>
                    <a:pt x="2285" y="0"/>
                  </a:lnTo>
                  <a:lnTo>
                    <a:pt x="0" y="1524"/>
                  </a:lnTo>
                  <a:lnTo>
                    <a:pt x="0" y="29718"/>
                  </a:lnTo>
                  <a:lnTo>
                    <a:pt x="2285" y="31242"/>
                  </a:lnTo>
                  <a:lnTo>
                    <a:pt x="26669" y="31242"/>
                  </a:lnTo>
                  <a:lnTo>
                    <a:pt x="28955" y="29718"/>
                  </a:lnTo>
                  <a:close/>
                </a:path>
              </a:pathLst>
            </a:custGeom>
            <a:solidFill>
              <a:srgbClr val="8C8C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87" name="object 23787"/>
            <p:cNvSpPr/>
            <p:nvPr/>
          </p:nvSpPr>
          <p:spPr>
            <a:xfrm>
              <a:off x="4163161" y="5510783"/>
              <a:ext cx="28575" cy="30480"/>
            </a:xfrm>
            <a:custGeom>
              <a:avLst/>
              <a:gdLst/>
              <a:ahLst/>
              <a:cxnLst/>
              <a:rect l="l" t="t" r="r" b="b"/>
              <a:pathLst>
                <a:path w="28575" h="30479">
                  <a:moveTo>
                    <a:pt x="28194" y="2286"/>
                  </a:moveTo>
                  <a:lnTo>
                    <a:pt x="28194" y="762"/>
                  </a:lnTo>
                  <a:lnTo>
                    <a:pt x="25908" y="0"/>
                  </a:lnTo>
                  <a:lnTo>
                    <a:pt x="23622" y="0"/>
                  </a:lnTo>
                  <a:lnTo>
                    <a:pt x="3810" y="0"/>
                  </a:lnTo>
                  <a:lnTo>
                    <a:pt x="1524" y="0"/>
                  </a:lnTo>
                  <a:lnTo>
                    <a:pt x="0" y="762"/>
                  </a:lnTo>
                  <a:lnTo>
                    <a:pt x="0" y="2286"/>
                  </a:lnTo>
                  <a:lnTo>
                    <a:pt x="0" y="27432"/>
                  </a:lnTo>
                  <a:lnTo>
                    <a:pt x="0" y="28956"/>
                  </a:lnTo>
                  <a:lnTo>
                    <a:pt x="1524" y="30480"/>
                  </a:lnTo>
                  <a:lnTo>
                    <a:pt x="3810" y="30480"/>
                  </a:lnTo>
                  <a:lnTo>
                    <a:pt x="23622" y="30480"/>
                  </a:lnTo>
                  <a:lnTo>
                    <a:pt x="25908" y="30480"/>
                  </a:lnTo>
                  <a:lnTo>
                    <a:pt x="28194" y="28956"/>
                  </a:lnTo>
                  <a:lnTo>
                    <a:pt x="28194" y="27432"/>
                  </a:lnTo>
                  <a:lnTo>
                    <a:pt x="28194" y="2286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88" name="object 23788"/>
            <p:cNvSpPr/>
            <p:nvPr/>
          </p:nvSpPr>
          <p:spPr>
            <a:xfrm>
              <a:off x="4163161" y="5534405"/>
              <a:ext cx="28575" cy="0"/>
            </a:xfrm>
            <a:custGeom>
              <a:avLst/>
              <a:gdLst/>
              <a:ahLst/>
              <a:cxnLst/>
              <a:rect l="l" t="t" r="r" b="b"/>
              <a:pathLst>
                <a:path w="28575">
                  <a:moveTo>
                    <a:pt x="0" y="0"/>
                  </a:moveTo>
                  <a:lnTo>
                    <a:pt x="28194" y="0"/>
                  </a:lnTo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89" name="object 23789"/>
            <p:cNvSpPr/>
            <p:nvPr/>
          </p:nvSpPr>
          <p:spPr>
            <a:xfrm>
              <a:off x="4163161" y="5507735"/>
              <a:ext cx="28575" cy="32384"/>
            </a:xfrm>
            <a:custGeom>
              <a:avLst/>
              <a:gdLst/>
              <a:ahLst/>
              <a:cxnLst/>
              <a:rect l="l" t="t" r="r" b="b"/>
              <a:pathLst>
                <a:path w="28575" h="32385">
                  <a:moveTo>
                    <a:pt x="28194" y="2286"/>
                  </a:moveTo>
                  <a:lnTo>
                    <a:pt x="28194" y="762"/>
                  </a:lnTo>
                  <a:lnTo>
                    <a:pt x="25908" y="0"/>
                  </a:lnTo>
                  <a:lnTo>
                    <a:pt x="23622" y="0"/>
                  </a:lnTo>
                  <a:lnTo>
                    <a:pt x="3810" y="0"/>
                  </a:lnTo>
                  <a:lnTo>
                    <a:pt x="1524" y="0"/>
                  </a:lnTo>
                  <a:lnTo>
                    <a:pt x="0" y="762"/>
                  </a:lnTo>
                  <a:lnTo>
                    <a:pt x="0" y="2286"/>
                  </a:lnTo>
                  <a:lnTo>
                    <a:pt x="0" y="28956"/>
                  </a:lnTo>
                  <a:lnTo>
                    <a:pt x="0" y="30480"/>
                  </a:lnTo>
                  <a:lnTo>
                    <a:pt x="1524" y="32004"/>
                  </a:lnTo>
                  <a:lnTo>
                    <a:pt x="3810" y="32004"/>
                  </a:lnTo>
                  <a:lnTo>
                    <a:pt x="23622" y="32004"/>
                  </a:lnTo>
                  <a:lnTo>
                    <a:pt x="25908" y="32004"/>
                  </a:lnTo>
                  <a:lnTo>
                    <a:pt x="28194" y="30480"/>
                  </a:lnTo>
                  <a:lnTo>
                    <a:pt x="28194" y="28956"/>
                  </a:lnTo>
                  <a:lnTo>
                    <a:pt x="28194" y="2286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90" name="object 23790"/>
            <p:cNvSpPr/>
            <p:nvPr/>
          </p:nvSpPr>
          <p:spPr>
            <a:xfrm>
              <a:off x="3936847" y="5505449"/>
              <a:ext cx="33020" cy="37465"/>
            </a:xfrm>
            <a:custGeom>
              <a:avLst/>
              <a:gdLst/>
              <a:ahLst/>
              <a:cxnLst/>
              <a:rect l="l" t="t" r="r" b="b"/>
              <a:pathLst>
                <a:path w="33020" h="37464">
                  <a:moveTo>
                    <a:pt x="32765" y="35814"/>
                  </a:moveTo>
                  <a:lnTo>
                    <a:pt x="32765" y="3810"/>
                  </a:lnTo>
                  <a:lnTo>
                    <a:pt x="32765" y="1524"/>
                  </a:lnTo>
                  <a:lnTo>
                    <a:pt x="30479" y="0"/>
                  </a:lnTo>
                  <a:lnTo>
                    <a:pt x="2285" y="0"/>
                  </a:lnTo>
                  <a:lnTo>
                    <a:pt x="0" y="1524"/>
                  </a:lnTo>
                  <a:lnTo>
                    <a:pt x="0" y="35814"/>
                  </a:lnTo>
                  <a:lnTo>
                    <a:pt x="2285" y="37338"/>
                  </a:lnTo>
                  <a:lnTo>
                    <a:pt x="30479" y="37338"/>
                  </a:lnTo>
                  <a:lnTo>
                    <a:pt x="32765" y="35814"/>
                  </a:lnTo>
                  <a:close/>
                </a:path>
              </a:pathLst>
            </a:custGeom>
            <a:solidFill>
              <a:srgbClr val="EEEE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91" name="object 23791"/>
            <p:cNvSpPr/>
            <p:nvPr/>
          </p:nvSpPr>
          <p:spPr>
            <a:xfrm>
              <a:off x="3937609" y="5506211"/>
              <a:ext cx="32384" cy="36830"/>
            </a:xfrm>
            <a:custGeom>
              <a:avLst/>
              <a:gdLst/>
              <a:ahLst/>
              <a:cxnLst/>
              <a:rect l="l" t="t" r="r" b="b"/>
              <a:pathLst>
                <a:path w="32385" h="36829">
                  <a:moveTo>
                    <a:pt x="32003" y="3048"/>
                  </a:moveTo>
                  <a:lnTo>
                    <a:pt x="32003" y="1524"/>
                  </a:lnTo>
                  <a:lnTo>
                    <a:pt x="29717" y="0"/>
                  </a:lnTo>
                  <a:lnTo>
                    <a:pt x="26669" y="0"/>
                  </a:lnTo>
                  <a:lnTo>
                    <a:pt x="4571" y="0"/>
                  </a:lnTo>
                  <a:lnTo>
                    <a:pt x="2285" y="0"/>
                  </a:lnTo>
                  <a:lnTo>
                    <a:pt x="0" y="1524"/>
                  </a:lnTo>
                  <a:lnTo>
                    <a:pt x="0" y="3048"/>
                  </a:lnTo>
                  <a:lnTo>
                    <a:pt x="0" y="32766"/>
                  </a:lnTo>
                  <a:lnTo>
                    <a:pt x="0" y="35052"/>
                  </a:lnTo>
                  <a:lnTo>
                    <a:pt x="2285" y="36576"/>
                  </a:lnTo>
                  <a:lnTo>
                    <a:pt x="4571" y="36576"/>
                  </a:lnTo>
                  <a:lnTo>
                    <a:pt x="26669" y="36576"/>
                  </a:lnTo>
                  <a:lnTo>
                    <a:pt x="29717" y="36576"/>
                  </a:lnTo>
                  <a:lnTo>
                    <a:pt x="32003" y="35052"/>
                  </a:lnTo>
                  <a:lnTo>
                    <a:pt x="32003" y="32766"/>
                  </a:lnTo>
                  <a:lnTo>
                    <a:pt x="32003" y="3048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92" name="object 23792"/>
            <p:cNvSpPr/>
            <p:nvPr/>
          </p:nvSpPr>
          <p:spPr>
            <a:xfrm>
              <a:off x="3939133" y="5508497"/>
              <a:ext cx="29209" cy="32384"/>
            </a:xfrm>
            <a:custGeom>
              <a:avLst/>
              <a:gdLst/>
              <a:ahLst/>
              <a:cxnLst/>
              <a:rect l="l" t="t" r="r" b="b"/>
              <a:pathLst>
                <a:path w="29210" h="32385">
                  <a:moveTo>
                    <a:pt x="28955" y="30480"/>
                  </a:moveTo>
                  <a:lnTo>
                    <a:pt x="28955" y="3048"/>
                  </a:lnTo>
                  <a:lnTo>
                    <a:pt x="28955" y="1524"/>
                  </a:lnTo>
                  <a:lnTo>
                    <a:pt x="26669" y="0"/>
                  </a:lnTo>
                  <a:lnTo>
                    <a:pt x="2285" y="0"/>
                  </a:lnTo>
                  <a:lnTo>
                    <a:pt x="0" y="1524"/>
                  </a:lnTo>
                  <a:lnTo>
                    <a:pt x="0" y="30480"/>
                  </a:lnTo>
                  <a:lnTo>
                    <a:pt x="2285" y="32004"/>
                  </a:lnTo>
                  <a:lnTo>
                    <a:pt x="26669" y="32004"/>
                  </a:lnTo>
                  <a:lnTo>
                    <a:pt x="28955" y="30480"/>
                  </a:lnTo>
                  <a:close/>
                </a:path>
              </a:pathLst>
            </a:custGeom>
            <a:solidFill>
              <a:srgbClr val="EEEE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93" name="object 23793"/>
            <p:cNvSpPr/>
            <p:nvPr/>
          </p:nvSpPr>
          <p:spPr>
            <a:xfrm>
              <a:off x="3939895" y="5509259"/>
              <a:ext cx="28575" cy="31750"/>
            </a:xfrm>
            <a:custGeom>
              <a:avLst/>
              <a:gdLst/>
              <a:ahLst/>
              <a:cxnLst/>
              <a:rect l="l" t="t" r="r" b="b"/>
              <a:pathLst>
                <a:path w="28575" h="31750">
                  <a:moveTo>
                    <a:pt x="28194" y="2286"/>
                  </a:moveTo>
                  <a:lnTo>
                    <a:pt x="28194" y="762"/>
                  </a:lnTo>
                  <a:lnTo>
                    <a:pt x="25908" y="0"/>
                  </a:lnTo>
                  <a:lnTo>
                    <a:pt x="23622" y="0"/>
                  </a:lnTo>
                  <a:lnTo>
                    <a:pt x="3810" y="0"/>
                  </a:lnTo>
                  <a:lnTo>
                    <a:pt x="1524" y="0"/>
                  </a:lnTo>
                  <a:lnTo>
                    <a:pt x="0" y="762"/>
                  </a:lnTo>
                  <a:lnTo>
                    <a:pt x="0" y="2286"/>
                  </a:lnTo>
                  <a:lnTo>
                    <a:pt x="0" y="28194"/>
                  </a:lnTo>
                  <a:lnTo>
                    <a:pt x="0" y="29718"/>
                  </a:lnTo>
                  <a:lnTo>
                    <a:pt x="1524" y="31242"/>
                  </a:lnTo>
                  <a:lnTo>
                    <a:pt x="3810" y="31242"/>
                  </a:lnTo>
                  <a:lnTo>
                    <a:pt x="23622" y="31242"/>
                  </a:lnTo>
                  <a:lnTo>
                    <a:pt x="25908" y="31242"/>
                  </a:lnTo>
                  <a:lnTo>
                    <a:pt x="28194" y="29718"/>
                  </a:lnTo>
                  <a:lnTo>
                    <a:pt x="28194" y="28194"/>
                  </a:lnTo>
                  <a:lnTo>
                    <a:pt x="28194" y="2286"/>
                  </a:lnTo>
                  <a:close/>
                </a:path>
              </a:pathLst>
            </a:custGeom>
            <a:ln w="6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94" name="object 23794"/>
            <p:cNvSpPr/>
            <p:nvPr/>
          </p:nvSpPr>
          <p:spPr>
            <a:xfrm>
              <a:off x="3939133" y="5509259"/>
              <a:ext cx="29209" cy="31750"/>
            </a:xfrm>
            <a:custGeom>
              <a:avLst/>
              <a:gdLst/>
              <a:ahLst/>
              <a:cxnLst/>
              <a:rect l="l" t="t" r="r" b="b"/>
              <a:pathLst>
                <a:path w="29210" h="31750">
                  <a:moveTo>
                    <a:pt x="28955" y="29718"/>
                  </a:moveTo>
                  <a:lnTo>
                    <a:pt x="28955" y="3048"/>
                  </a:lnTo>
                  <a:lnTo>
                    <a:pt x="28955" y="1524"/>
                  </a:lnTo>
                  <a:lnTo>
                    <a:pt x="26669" y="0"/>
                  </a:lnTo>
                  <a:lnTo>
                    <a:pt x="2285" y="0"/>
                  </a:lnTo>
                  <a:lnTo>
                    <a:pt x="0" y="1524"/>
                  </a:lnTo>
                  <a:lnTo>
                    <a:pt x="0" y="29718"/>
                  </a:lnTo>
                  <a:lnTo>
                    <a:pt x="2285" y="31242"/>
                  </a:lnTo>
                  <a:lnTo>
                    <a:pt x="26669" y="31242"/>
                  </a:lnTo>
                  <a:lnTo>
                    <a:pt x="28955" y="29718"/>
                  </a:lnTo>
                  <a:close/>
                </a:path>
              </a:pathLst>
            </a:custGeom>
            <a:solidFill>
              <a:srgbClr val="8C8C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95" name="object 23795"/>
            <p:cNvSpPr/>
            <p:nvPr/>
          </p:nvSpPr>
          <p:spPr>
            <a:xfrm>
              <a:off x="3939895" y="5510021"/>
              <a:ext cx="28575" cy="30480"/>
            </a:xfrm>
            <a:custGeom>
              <a:avLst/>
              <a:gdLst/>
              <a:ahLst/>
              <a:cxnLst/>
              <a:rect l="l" t="t" r="r" b="b"/>
              <a:pathLst>
                <a:path w="28575" h="30479">
                  <a:moveTo>
                    <a:pt x="28194" y="2286"/>
                  </a:moveTo>
                  <a:lnTo>
                    <a:pt x="28194" y="762"/>
                  </a:lnTo>
                  <a:lnTo>
                    <a:pt x="25908" y="0"/>
                  </a:lnTo>
                  <a:lnTo>
                    <a:pt x="23622" y="0"/>
                  </a:lnTo>
                  <a:lnTo>
                    <a:pt x="3810" y="0"/>
                  </a:lnTo>
                  <a:lnTo>
                    <a:pt x="1524" y="0"/>
                  </a:lnTo>
                  <a:lnTo>
                    <a:pt x="0" y="762"/>
                  </a:lnTo>
                  <a:lnTo>
                    <a:pt x="0" y="2286"/>
                  </a:lnTo>
                  <a:lnTo>
                    <a:pt x="0" y="27432"/>
                  </a:lnTo>
                  <a:lnTo>
                    <a:pt x="0" y="28956"/>
                  </a:lnTo>
                  <a:lnTo>
                    <a:pt x="1524" y="30480"/>
                  </a:lnTo>
                  <a:lnTo>
                    <a:pt x="3810" y="30480"/>
                  </a:lnTo>
                  <a:lnTo>
                    <a:pt x="23622" y="30480"/>
                  </a:lnTo>
                  <a:lnTo>
                    <a:pt x="25908" y="30480"/>
                  </a:lnTo>
                  <a:lnTo>
                    <a:pt x="28194" y="28956"/>
                  </a:lnTo>
                  <a:lnTo>
                    <a:pt x="28194" y="27432"/>
                  </a:lnTo>
                  <a:lnTo>
                    <a:pt x="28194" y="2286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96" name="object 23796"/>
            <p:cNvSpPr/>
            <p:nvPr/>
          </p:nvSpPr>
          <p:spPr>
            <a:xfrm>
              <a:off x="3939895" y="5533643"/>
              <a:ext cx="28575" cy="0"/>
            </a:xfrm>
            <a:custGeom>
              <a:avLst/>
              <a:gdLst/>
              <a:ahLst/>
              <a:cxnLst/>
              <a:rect l="l" t="t" r="r" b="b"/>
              <a:pathLst>
                <a:path w="28575">
                  <a:moveTo>
                    <a:pt x="0" y="0"/>
                  </a:moveTo>
                  <a:lnTo>
                    <a:pt x="28194" y="0"/>
                  </a:lnTo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97" name="object 23797"/>
            <p:cNvSpPr/>
            <p:nvPr/>
          </p:nvSpPr>
          <p:spPr>
            <a:xfrm>
              <a:off x="3939895" y="5507735"/>
              <a:ext cx="28575" cy="32384"/>
            </a:xfrm>
            <a:custGeom>
              <a:avLst/>
              <a:gdLst/>
              <a:ahLst/>
              <a:cxnLst/>
              <a:rect l="l" t="t" r="r" b="b"/>
              <a:pathLst>
                <a:path w="28575" h="32385">
                  <a:moveTo>
                    <a:pt x="28194" y="2286"/>
                  </a:moveTo>
                  <a:lnTo>
                    <a:pt x="28194" y="762"/>
                  </a:lnTo>
                  <a:lnTo>
                    <a:pt x="25908" y="0"/>
                  </a:lnTo>
                  <a:lnTo>
                    <a:pt x="23622" y="0"/>
                  </a:lnTo>
                  <a:lnTo>
                    <a:pt x="3810" y="0"/>
                  </a:lnTo>
                  <a:lnTo>
                    <a:pt x="1524" y="0"/>
                  </a:lnTo>
                  <a:lnTo>
                    <a:pt x="0" y="762"/>
                  </a:lnTo>
                  <a:lnTo>
                    <a:pt x="0" y="2286"/>
                  </a:lnTo>
                  <a:lnTo>
                    <a:pt x="0" y="28956"/>
                  </a:lnTo>
                  <a:lnTo>
                    <a:pt x="0" y="30480"/>
                  </a:lnTo>
                  <a:lnTo>
                    <a:pt x="1524" y="32004"/>
                  </a:lnTo>
                  <a:lnTo>
                    <a:pt x="3810" y="32004"/>
                  </a:lnTo>
                  <a:lnTo>
                    <a:pt x="23622" y="32004"/>
                  </a:lnTo>
                  <a:lnTo>
                    <a:pt x="25908" y="32004"/>
                  </a:lnTo>
                  <a:lnTo>
                    <a:pt x="28194" y="30480"/>
                  </a:lnTo>
                  <a:lnTo>
                    <a:pt x="28194" y="28956"/>
                  </a:lnTo>
                  <a:lnTo>
                    <a:pt x="28194" y="2286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98" name="object 23798"/>
            <p:cNvSpPr/>
            <p:nvPr/>
          </p:nvSpPr>
          <p:spPr>
            <a:xfrm>
              <a:off x="2716885" y="5241797"/>
              <a:ext cx="33020" cy="36830"/>
            </a:xfrm>
            <a:custGeom>
              <a:avLst/>
              <a:gdLst/>
              <a:ahLst/>
              <a:cxnLst/>
              <a:rect l="l" t="t" r="r" b="b"/>
              <a:pathLst>
                <a:path w="33019" h="36829">
                  <a:moveTo>
                    <a:pt x="32766" y="35052"/>
                  </a:moveTo>
                  <a:lnTo>
                    <a:pt x="32766" y="3810"/>
                  </a:lnTo>
                  <a:lnTo>
                    <a:pt x="32766" y="1524"/>
                  </a:lnTo>
                  <a:lnTo>
                    <a:pt x="30480" y="0"/>
                  </a:lnTo>
                  <a:lnTo>
                    <a:pt x="2286" y="0"/>
                  </a:lnTo>
                  <a:lnTo>
                    <a:pt x="0" y="1524"/>
                  </a:lnTo>
                  <a:lnTo>
                    <a:pt x="0" y="35052"/>
                  </a:lnTo>
                  <a:lnTo>
                    <a:pt x="2286" y="36576"/>
                  </a:lnTo>
                  <a:lnTo>
                    <a:pt x="30480" y="36576"/>
                  </a:lnTo>
                  <a:lnTo>
                    <a:pt x="32766" y="35052"/>
                  </a:lnTo>
                  <a:close/>
                </a:path>
              </a:pathLst>
            </a:custGeom>
            <a:solidFill>
              <a:srgbClr val="EEEE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99" name="object 23799"/>
            <p:cNvSpPr/>
            <p:nvPr/>
          </p:nvSpPr>
          <p:spPr>
            <a:xfrm>
              <a:off x="2717647" y="5242559"/>
              <a:ext cx="32384" cy="36195"/>
            </a:xfrm>
            <a:custGeom>
              <a:avLst/>
              <a:gdLst/>
              <a:ahLst/>
              <a:cxnLst/>
              <a:rect l="l" t="t" r="r" b="b"/>
              <a:pathLst>
                <a:path w="32385" h="36195">
                  <a:moveTo>
                    <a:pt x="32004" y="3048"/>
                  </a:moveTo>
                  <a:lnTo>
                    <a:pt x="32004" y="1524"/>
                  </a:lnTo>
                  <a:lnTo>
                    <a:pt x="29718" y="0"/>
                  </a:lnTo>
                  <a:lnTo>
                    <a:pt x="26670" y="0"/>
                  </a:lnTo>
                  <a:lnTo>
                    <a:pt x="4572" y="0"/>
                  </a:lnTo>
                  <a:lnTo>
                    <a:pt x="2286" y="0"/>
                  </a:lnTo>
                  <a:lnTo>
                    <a:pt x="0" y="1524"/>
                  </a:lnTo>
                  <a:lnTo>
                    <a:pt x="0" y="3048"/>
                  </a:lnTo>
                  <a:lnTo>
                    <a:pt x="0" y="32004"/>
                  </a:lnTo>
                  <a:lnTo>
                    <a:pt x="0" y="34290"/>
                  </a:lnTo>
                  <a:lnTo>
                    <a:pt x="2286" y="35814"/>
                  </a:lnTo>
                  <a:lnTo>
                    <a:pt x="4572" y="35814"/>
                  </a:lnTo>
                  <a:lnTo>
                    <a:pt x="26670" y="35814"/>
                  </a:lnTo>
                  <a:lnTo>
                    <a:pt x="29718" y="35814"/>
                  </a:lnTo>
                  <a:lnTo>
                    <a:pt x="32004" y="34290"/>
                  </a:lnTo>
                  <a:lnTo>
                    <a:pt x="32004" y="32004"/>
                  </a:lnTo>
                  <a:lnTo>
                    <a:pt x="32004" y="3048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00" name="object 23800"/>
            <p:cNvSpPr/>
            <p:nvPr/>
          </p:nvSpPr>
          <p:spPr>
            <a:xfrm>
              <a:off x="2719171" y="5244083"/>
              <a:ext cx="28575" cy="33020"/>
            </a:xfrm>
            <a:custGeom>
              <a:avLst/>
              <a:gdLst/>
              <a:ahLst/>
              <a:cxnLst/>
              <a:rect l="l" t="t" r="r" b="b"/>
              <a:pathLst>
                <a:path w="28575" h="33020">
                  <a:moveTo>
                    <a:pt x="28193" y="31242"/>
                  </a:moveTo>
                  <a:lnTo>
                    <a:pt x="28193" y="3048"/>
                  </a:lnTo>
                  <a:lnTo>
                    <a:pt x="28193" y="1524"/>
                  </a:lnTo>
                  <a:lnTo>
                    <a:pt x="25907" y="0"/>
                  </a:lnTo>
                  <a:lnTo>
                    <a:pt x="2285" y="0"/>
                  </a:lnTo>
                  <a:lnTo>
                    <a:pt x="0" y="1524"/>
                  </a:lnTo>
                  <a:lnTo>
                    <a:pt x="0" y="31242"/>
                  </a:lnTo>
                  <a:lnTo>
                    <a:pt x="2285" y="32766"/>
                  </a:lnTo>
                  <a:lnTo>
                    <a:pt x="25907" y="32766"/>
                  </a:lnTo>
                  <a:lnTo>
                    <a:pt x="28193" y="31242"/>
                  </a:lnTo>
                  <a:close/>
                </a:path>
              </a:pathLst>
            </a:custGeom>
            <a:solidFill>
              <a:srgbClr val="EEEE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01" name="object 23801"/>
            <p:cNvSpPr/>
            <p:nvPr/>
          </p:nvSpPr>
          <p:spPr>
            <a:xfrm>
              <a:off x="2719933" y="5244845"/>
              <a:ext cx="27940" cy="32384"/>
            </a:xfrm>
            <a:custGeom>
              <a:avLst/>
              <a:gdLst/>
              <a:ahLst/>
              <a:cxnLst/>
              <a:rect l="l" t="t" r="r" b="b"/>
              <a:pathLst>
                <a:path w="27939" h="32385">
                  <a:moveTo>
                    <a:pt x="27431" y="2286"/>
                  </a:moveTo>
                  <a:lnTo>
                    <a:pt x="27431" y="762"/>
                  </a:lnTo>
                  <a:lnTo>
                    <a:pt x="25145" y="0"/>
                  </a:lnTo>
                  <a:lnTo>
                    <a:pt x="22859" y="0"/>
                  </a:lnTo>
                  <a:lnTo>
                    <a:pt x="3809" y="0"/>
                  </a:lnTo>
                  <a:lnTo>
                    <a:pt x="1523" y="0"/>
                  </a:lnTo>
                  <a:lnTo>
                    <a:pt x="0" y="762"/>
                  </a:lnTo>
                  <a:lnTo>
                    <a:pt x="0" y="2286"/>
                  </a:lnTo>
                  <a:lnTo>
                    <a:pt x="0" y="28956"/>
                  </a:lnTo>
                  <a:lnTo>
                    <a:pt x="0" y="30480"/>
                  </a:lnTo>
                  <a:lnTo>
                    <a:pt x="1523" y="32004"/>
                  </a:lnTo>
                  <a:lnTo>
                    <a:pt x="3809" y="32004"/>
                  </a:lnTo>
                  <a:lnTo>
                    <a:pt x="22859" y="32004"/>
                  </a:lnTo>
                  <a:lnTo>
                    <a:pt x="25145" y="32004"/>
                  </a:lnTo>
                  <a:lnTo>
                    <a:pt x="27431" y="30480"/>
                  </a:lnTo>
                  <a:lnTo>
                    <a:pt x="27431" y="28956"/>
                  </a:lnTo>
                  <a:lnTo>
                    <a:pt x="27431" y="2286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02" name="object 23802"/>
            <p:cNvSpPr/>
            <p:nvPr/>
          </p:nvSpPr>
          <p:spPr>
            <a:xfrm>
              <a:off x="2719171" y="5245607"/>
              <a:ext cx="28575" cy="31750"/>
            </a:xfrm>
            <a:custGeom>
              <a:avLst/>
              <a:gdLst/>
              <a:ahLst/>
              <a:cxnLst/>
              <a:rect l="l" t="t" r="r" b="b"/>
              <a:pathLst>
                <a:path w="28575" h="31750">
                  <a:moveTo>
                    <a:pt x="28193" y="29718"/>
                  </a:moveTo>
                  <a:lnTo>
                    <a:pt x="28193" y="3048"/>
                  </a:lnTo>
                  <a:lnTo>
                    <a:pt x="28193" y="1524"/>
                  </a:lnTo>
                  <a:lnTo>
                    <a:pt x="25907" y="0"/>
                  </a:lnTo>
                  <a:lnTo>
                    <a:pt x="2285" y="0"/>
                  </a:lnTo>
                  <a:lnTo>
                    <a:pt x="0" y="1524"/>
                  </a:lnTo>
                  <a:lnTo>
                    <a:pt x="0" y="29718"/>
                  </a:lnTo>
                  <a:lnTo>
                    <a:pt x="2285" y="31242"/>
                  </a:lnTo>
                  <a:lnTo>
                    <a:pt x="25907" y="31242"/>
                  </a:lnTo>
                  <a:lnTo>
                    <a:pt x="28193" y="29718"/>
                  </a:lnTo>
                  <a:close/>
                </a:path>
              </a:pathLst>
            </a:custGeom>
            <a:solidFill>
              <a:srgbClr val="8C8C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03" name="object 23803"/>
            <p:cNvSpPr/>
            <p:nvPr/>
          </p:nvSpPr>
          <p:spPr>
            <a:xfrm>
              <a:off x="2719933" y="5246369"/>
              <a:ext cx="27940" cy="30480"/>
            </a:xfrm>
            <a:custGeom>
              <a:avLst/>
              <a:gdLst/>
              <a:ahLst/>
              <a:cxnLst/>
              <a:rect l="l" t="t" r="r" b="b"/>
              <a:pathLst>
                <a:path w="27939" h="30479">
                  <a:moveTo>
                    <a:pt x="27431" y="2286"/>
                  </a:moveTo>
                  <a:lnTo>
                    <a:pt x="27431" y="762"/>
                  </a:lnTo>
                  <a:lnTo>
                    <a:pt x="25145" y="0"/>
                  </a:lnTo>
                  <a:lnTo>
                    <a:pt x="22859" y="0"/>
                  </a:lnTo>
                  <a:lnTo>
                    <a:pt x="3809" y="0"/>
                  </a:lnTo>
                  <a:lnTo>
                    <a:pt x="1523" y="0"/>
                  </a:lnTo>
                  <a:lnTo>
                    <a:pt x="0" y="762"/>
                  </a:lnTo>
                  <a:lnTo>
                    <a:pt x="0" y="2286"/>
                  </a:lnTo>
                  <a:lnTo>
                    <a:pt x="0" y="27432"/>
                  </a:lnTo>
                  <a:lnTo>
                    <a:pt x="0" y="28956"/>
                  </a:lnTo>
                  <a:lnTo>
                    <a:pt x="1523" y="30480"/>
                  </a:lnTo>
                  <a:lnTo>
                    <a:pt x="3809" y="30480"/>
                  </a:lnTo>
                  <a:lnTo>
                    <a:pt x="22859" y="30480"/>
                  </a:lnTo>
                  <a:lnTo>
                    <a:pt x="25145" y="30480"/>
                  </a:lnTo>
                  <a:lnTo>
                    <a:pt x="27431" y="28956"/>
                  </a:lnTo>
                  <a:lnTo>
                    <a:pt x="27431" y="27432"/>
                  </a:lnTo>
                  <a:lnTo>
                    <a:pt x="27431" y="2286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04" name="object 23804"/>
            <p:cNvSpPr/>
            <p:nvPr/>
          </p:nvSpPr>
          <p:spPr>
            <a:xfrm>
              <a:off x="2719933" y="5269991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39">
                  <a:moveTo>
                    <a:pt x="0" y="0"/>
                  </a:moveTo>
                  <a:lnTo>
                    <a:pt x="27432" y="0"/>
                  </a:lnTo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05" name="object 23805"/>
            <p:cNvSpPr/>
            <p:nvPr/>
          </p:nvSpPr>
          <p:spPr>
            <a:xfrm>
              <a:off x="2719933" y="5243321"/>
              <a:ext cx="27940" cy="32384"/>
            </a:xfrm>
            <a:custGeom>
              <a:avLst/>
              <a:gdLst/>
              <a:ahLst/>
              <a:cxnLst/>
              <a:rect l="l" t="t" r="r" b="b"/>
              <a:pathLst>
                <a:path w="27939" h="32385">
                  <a:moveTo>
                    <a:pt x="27431" y="2286"/>
                  </a:moveTo>
                  <a:lnTo>
                    <a:pt x="27431" y="762"/>
                  </a:lnTo>
                  <a:lnTo>
                    <a:pt x="25145" y="0"/>
                  </a:lnTo>
                  <a:lnTo>
                    <a:pt x="22859" y="0"/>
                  </a:lnTo>
                  <a:lnTo>
                    <a:pt x="3809" y="0"/>
                  </a:lnTo>
                  <a:lnTo>
                    <a:pt x="1523" y="0"/>
                  </a:lnTo>
                  <a:lnTo>
                    <a:pt x="0" y="762"/>
                  </a:lnTo>
                  <a:lnTo>
                    <a:pt x="0" y="2286"/>
                  </a:lnTo>
                  <a:lnTo>
                    <a:pt x="0" y="28956"/>
                  </a:lnTo>
                  <a:lnTo>
                    <a:pt x="0" y="30480"/>
                  </a:lnTo>
                  <a:lnTo>
                    <a:pt x="1523" y="32004"/>
                  </a:lnTo>
                  <a:lnTo>
                    <a:pt x="3809" y="32004"/>
                  </a:lnTo>
                  <a:lnTo>
                    <a:pt x="22859" y="32004"/>
                  </a:lnTo>
                  <a:lnTo>
                    <a:pt x="25145" y="32004"/>
                  </a:lnTo>
                  <a:lnTo>
                    <a:pt x="27431" y="30480"/>
                  </a:lnTo>
                  <a:lnTo>
                    <a:pt x="27431" y="28956"/>
                  </a:lnTo>
                  <a:lnTo>
                    <a:pt x="27431" y="2286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06" name="object 23806"/>
            <p:cNvSpPr/>
            <p:nvPr/>
          </p:nvSpPr>
          <p:spPr>
            <a:xfrm>
              <a:off x="2684881" y="5241035"/>
              <a:ext cx="33020" cy="37465"/>
            </a:xfrm>
            <a:custGeom>
              <a:avLst/>
              <a:gdLst/>
              <a:ahLst/>
              <a:cxnLst/>
              <a:rect l="l" t="t" r="r" b="b"/>
              <a:pathLst>
                <a:path w="33019" h="37464">
                  <a:moveTo>
                    <a:pt x="32766" y="35814"/>
                  </a:moveTo>
                  <a:lnTo>
                    <a:pt x="32766" y="3810"/>
                  </a:lnTo>
                  <a:lnTo>
                    <a:pt x="32766" y="1524"/>
                  </a:lnTo>
                  <a:lnTo>
                    <a:pt x="30480" y="0"/>
                  </a:lnTo>
                  <a:lnTo>
                    <a:pt x="2286" y="0"/>
                  </a:lnTo>
                  <a:lnTo>
                    <a:pt x="0" y="1524"/>
                  </a:lnTo>
                  <a:lnTo>
                    <a:pt x="0" y="35814"/>
                  </a:lnTo>
                  <a:lnTo>
                    <a:pt x="2286" y="37338"/>
                  </a:lnTo>
                  <a:lnTo>
                    <a:pt x="30480" y="37338"/>
                  </a:lnTo>
                  <a:lnTo>
                    <a:pt x="32766" y="35814"/>
                  </a:lnTo>
                  <a:close/>
                </a:path>
              </a:pathLst>
            </a:custGeom>
            <a:solidFill>
              <a:srgbClr val="EEEE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07" name="object 23807"/>
            <p:cNvSpPr/>
            <p:nvPr/>
          </p:nvSpPr>
          <p:spPr>
            <a:xfrm>
              <a:off x="2685643" y="5241797"/>
              <a:ext cx="32384" cy="36830"/>
            </a:xfrm>
            <a:custGeom>
              <a:avLst/>
              <a:gdLst/>
              <a:ahLst/>
              <a:cxnLst/>
              <a:rect l="l" t="t" r="r" b="b"/>
              <a:pathLst>
                <a:path w="32385" h="36829">
                  <a:moveTo>
                    <a:pt x="32004" y="3048"/>
                  </a:moveTo>
                  <a:lnTo>
                    <a:pt x="32004" y="1524"/>
                  </a:lnTo>
                  <a:lnTo>
                    <a:pt x="29718" y="0"/>
                  </a:lnTo>
                  <a:lnTo>
                    <a:pt x="26670" y="0"/>
                  </a:lnTo>
                  <a:lnTo>
                    <a:pt x="4572" y="0"/>
                  </a:lnTo>
                  <a:lnTo>
                    <a:pt x="2286" y="0"/>
                  </a:lnTo>
                  <a:lnTo>
                    <a:pt x="0" y="1524"/>
                  </a:lnTo>
                  <a:lnTo>
                    <a:pt x="0" y="3048"/>
                  </a:lnTo>
                  <a:lnTo>
                    <a:pt x="0" y="32766"/>
                  </a:lnTo>
                  <a:lnTo>
                    <a:pt x="0" y="35052"/>
                  </a:lnTo>
                  <a:lnTo>
                    <a:pt x="2286" y="36576"/>
                  </a:lnTo>
                  <a:lnTo>
                    <a:pt x="4572" y="36576"/>
                  </a:lnTo>
                  <a:lnTo>
                    <a:pt x="26670" y="36576"/>
                  </a:lnTo>
                  <a:lnTo>
                    <a:pt x="29718" y="36576"/>
                  </a:lnTo>
                  <a:lnTo>
                    <a:pt x="32004" y="35052"/>
                  </a:lnTo>
                  <a:lnTo>
                    <a:pt x="32004" y="32766"/>
                  </a:lnTo>
                  <a:lnTo>
                    <a:pt x="32004" y="3048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08" name="object 23808"/>
            <p:cNvSpPr/>
            <p:nvPr/>
          </p:nvSpPr>
          <p:spPr>
            <a:xfrm>
              <a:off x="2687167" y="5244083"/>
              <a:ext cx="28575" cy="32384"/>
            </a:xfrm>
            <a:custGeom>
              <a:avLst/>
              <a:gdLst/>
              <a:ahLst/>
              <a:cxnLst/>
              <a:rect l="l" t="t" r="r" b="b"/>
              <a:pathLst>
                <a:path w="28575" h="32385">
                  <a:moveTo>
                    <a:pt x="28193" y="30480"/>
                  </a:moveTo>
                  <a:lnTo>
                    <a:pt x="28193" y="3048"/>
                  </a:lnTo>
                  <a:lnTo>
                    <a:pt x="28193" y="1524"/>
                  </a:lnTo>
                  <a:lnTo>
                    <a:pt x="25907" y="0"/>
                  </a:lnTo>
                  <a:lnTo>
                    <a:pt x="2285" y="0"/>
                  </a:lnTo>
                  <a:lnTo>
                    <a:pt x="0" y="1524"/>
                  </a:lnTo>
                  <a:lnTo>
                    <a:pt x="0" y="30480"/>
                  </a:lnTo>
                  <a:lnTo>
                    <a:pt x="2285" y="32004"/>
                  </a:lnTo>
                  <a:lnTo>
                    <a:pt x="25907" y="32004"/>
                  </a:lnTo>
                  <a:lnTo>
                    <a:pt x="28193" y="30480"/>
                  </a:lnTo>
                  <a:close/>
                </a:path>
              </a:pathLst>
            </a:custGeom>
            <a:solidFill>
              <a:srgbClr val="EEEE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09" name="object 23809"/>
            <p:cNvSpPr/>
            <p:nvPr/>
          </p:nvSpPr>
          <p:spPr>
            <a:xfrm>
              <a:off x="2687929" y="5244845"/>
              <a:ext cx="27940" cy="31750"/>
            </a:xfrm>
            <a:custGeom>
              <a:avLst/>
              <a:gdLst/>
              <a:ahLst/>
              <a:cxnLst/>
              <a:rect l="l" t="t" r="r" b="b"/>
              <a:pathLst>
                <a:path w="27939" h="31750">
                  <a:moveTo>
                    <a:pt x="27431" y="2286"/>
                  </a:moveTo>
                  <a:lnTo>
                    <a:pt x="27431" y="762"/>
                  </a:lnTo>
                  <a:lnTo>
                    <a:pt x="25145" y="0"/>
                  </a:lnTo>
                  <a:lnTo>
                    <a:pt x="22859" y="0"/>
                  </a:lnTo>
                  <a:lnTo>
                    <a:pt x="3809" y="0"/>
                  </a:lnTo>
                  <a:lnTo>
                    <a:pt x="1523" y="0"/>
                  </a:lnTo>
                  <a:lnTo>
                    <a:pt x="0" y="762"/>
                  </a:lnTo>
                  <a:lnTo>
                    <a:pt x="0" y="2286"/>
                  </a:lnTo>
                  <a:lnTo>
                    <a:pt x="0" y="28194"/>
                  </a:lnTo>
                  <a:lnTo>
                    <a:pt x="0" y="29718"/>
                  </a:lnTo>
                  <a:lnTo>
                    <a:pt x="1523" y="31242"/>
                  </a:lnTo>
                  <a:lnTo>
                    <a:pt x="3809" y="31242"/>
                  </a:lnTo>
                  <a:lnTo>
                    <a:pt x="22859" y="31242"/>
                  </a:lnTo>
                  <a:lnTo>
                    <a:pt x="25145" y="31242"/>
                  </a:lnTo>
                  <a:lnTo>
                    <a:pt x="27431" y="29718"/>
                  </a:lnTo>
                  <a:lnTo>
                    <a:pt x="27431" y="28194"/>
                  </a:lnTo>
                  <a:lnTo>
                    <a:pt x="27431" y="2286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10" name="object 23810"/>
            <p:cNvSpPr/>
            <p:nvPr/>
          </p:nvSpPr>
          <p:spPr>
            <a:xfrm>
              <a:off x="2687167" y="5244845"/>
              <a:ext cx="28575" cy="31750"/>
            </a:xfrm>
            <a:custGeom>
              <a:avLst/>
              <a:gdLst/>
              <a:ahLst/>
              <a:cxnLst/>
              <a:rect l="l" t="t" r="r" b="b"/>
              <a:pathLst>
                <a:path w="28575" h="31750">
                  <a:moveTo>
                    <a:pt x="28193" y="29718"/>
                  </a:moveTo>
                  <a:lnTo>
                    <a:pt x="28193" y="3048"/>
                  </a:lnTo>
                  <a:lnTo>
                    <a:pt x="28193" y="1524"/>
                  </a:lnTo>
                  <a:lnTo>
                    <a:pt x="25907" y="0"/>
                  </a:lnTo>
                  <a:lnTo>
                    <a:pt x="2285" y="0"/>
                  </a:lnTo>
                  <a:lnTo>
                    <a:pt x="0" y="1524"/>
                  </a:lnTo>
                  <a:lnTo>
                    <a:pt x="0" y="29718"/>
                  </a:lnTo>
                  <a:lnTo>
                    <a:pt x="2285" y="31242"/>
                  </a:lnTo>
                  <a:lnTo>
                    <a:pt x="25907" y="31242"/>
                  </a:lnTo>
                  <a:lnTo>
                    <a:pt x="28193" y="29718"/>
                  </a:lnTo>
                  <a:close/>
                </a:path>
              </a:pathLst>
            </a:custGeom>
            <a:solidFill>
              <a:srgbClr val="8C8C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11" name="object 23811"/>
            <p:cNvSpPr/>
            <p:nvPr/>
          </p:nvSpPr>
          <p:spPr>
            <a:xfrm>
              <a:off x="2687929" y="5245607"/>
              <a:ext cx="27940" cy="30480"/>
            </a:xfrm>
            <a:custGeom>
              <a:avLst/>
              <a:gdLst/>
              <a:ahLst/>
              <a:cxnLst/>
              <a:rect l="l" t="t" r="r" b="b"/>
              <a:pathLst>
                <a:path w="27939" h="30479">
                  <a:moveTo>
                    <a:pt x="27431" y="2286"/>
                  </a:moveTo>
                  <a:lnTo>
                    <a:pt x="27431" y="762"/>
                  </a:lnTo>
                  <a:lnTo>
                    <a:pt x="25145" y="0"/>
                  </a:lnTo>
                  <a:lnTo>
                    <a:pt x="22859" y="0"/>
                  </a:lnTo>
                  <a:lnTo>
                    <a:pt x="3809" y="0"/>
                  </a:lnTo>
                  <a:lnTo>
                    <a:pt x="1523" y="0"/>
                  </a:lnTo>
                  <a:lnTo>
                    <a:pt x="0" y="762"/>
                  </a:lnTo>
                  <a:lnTo>
                    <a:pt x="0" y="2286"/>
                  </a:lnTo>
                  <a:lnTo>
                    <a:pt x="0" y="27432"/>
                  </a:lnTo>
                  <a:lnTo>
                    <a:pt x="0" y="28956"/>
                  </a:lnTo>
                  <a:lnTo>
                    <a:pt x="1523" y="30480"/>
                  </a:lnTo>
                  <a:lnTo>
                    <a:pt x="3809" y="30480"/>
                  </a:lnTo>
                  <a:lnTo>
                    <a:pt x="22859" y="30480"/>
                  </a:lnTo>
                  <a:lnTo>
                    <a:pt x="25145" y="30480"/>
                  </a:lnTo>
                  <a:lnTo>
                    <a:pt x="27431" y="28956"/>
                  </a:lnTo>
                  <a:lnTo>
                    <a:pt x="27431" y="27432"/>
                  </a:lnTo>
                  <a:lnTo>
                    <a:pt x="27431" y="2286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12" name="object 23812"/>
            <p:cNvSpPr/>
            <p:nvPr/>
          </p:nvSpPr>
          <p:spPr>
            <a:xfrm>
              <a:off x="2687929" y="5269229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39">
                  <a:moveTo>
                    <a:pt x="0" y="0"/>
                  </a:moveTo>
                  <a:lnTo>
                    <a:pt x="27432" y="0"/>
                  </a:lnTo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13" name="object 23813"/>
            <p:cNvSpPr/>
            <p:nvPr/>
          </p:nvSpPr>
          <p:spPr>
            <a:xfrm>
              <a:off x="2687929" y="5243321"/>
              <a:ext cx="27940" cy="32384"/>
            </a:xfrm>
            <a:custGeom>
              <a:avLst/>
              <a:gdLst/>
              <a:ahLst/>
              <a:cxnLst/>
              <a:rect l="l" t="t" r="r" b="b"/>
              <a:pathLst>
                <a:path w="27939" h="32385">
                  <a:moveTo>
                    <a:pt x="27431" y="2286"/>
                  </a:moveTo>
                  <a:lnTo>
                    <a:pt x="27431" y="762"/>
                  </a:lnTo>
                  <a:lnTo>
                    <a:pt x="25145" y="0"/>
                  </a:lnTo>
                  <a:lnTo>
                    <a:pt x="22859" y="0"/>
                  </a:lnTo>
                  <a:lnTo>
                    <a:pt x="3809" y="0"/>
                  </a:lnTo>
                  <a:lnTo>
                    <a:pt x="1523" y="0"/>
                  </a:lnTo>
                  <a:lnTo>
                    <a:pt x="0" y="762"/>
                  </a:lnTo>
                  <a:lnTo>
                    <a:pt x="0" y="2286"/>
                  </a:lnTo>
                  <a:lnTo>
                    <a:pt x="0" y="28956"/>
                  </a:lnTo>
                  <a:lnTo>
                    <a:pt x="0" y="30480"/>
                  </a:lnTo>
                  <a:lnTo>
                    <a:pt x="1523" y="32004"/>
                  </a:lnTo>
                  <a:lnTo>
                    <a:pt x="3809" y="32004"/>
                  </a:lnTo>
                  <a:lnTo>
                    <a:pt x="22859" y="32004"/>
                  </a:lnTo>
                  <a:lnTo>
                    <a:pt x="25145" y="32004"/>
                  </a:lnTo>
                  <a:lnTo>
                    <a:pt x="27431" y="30480"/>
                  </a:lnTo>
                  <a:lnTo>
                    <a:pt x="27431" y="28956"/>
                  </a:lnTo>
                  <a:lnTo>
                    <a:pt x="27431" y="2286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14" name="object 23814"/>
            <p:cNvSpPr/>
            <p:nvPr/>
          </p:nvSpPr>
          <p:spPr>
            <a:xfrm>
              <a:off x="2748889" y="5241797"/>
              <a:ext cx="33020" cy="36830"/>
            </a:xfrm>
            <a:custGeom>
              <a:avLst/>
              <a:gdLst/>
              <a:ahLst/>
              <a:cxnLst/>
              <a:rect l="l" t="t" r="r" b="b"/>
              <a:pathLst>
                <a:path w="33019" h="36829">
                  <a:moveTo>
                    <a:pt x="32766" y="35052"/>
                  </a:moveTo>
                  <a:lnTo>
                    <a:pt x="32766" y="3810"/>
                  </a:lnTo>
                  <a:lnTo>
                    <a:pt x="32766" y="1524"/>
                  </a:lnTo>
                  <a:lnTo>
                    <a:pt x="30480" y="0"/>
                  </a:lnTo>
                  <a:lnTo>
                    <a:pt x="2286" y="0"/>
                  </a:lnTo>
                  <a:lnTo>
                    <a:pt x="0" y="1524"/>
                  </a:lnTo>
                  <a:lnTo>
                    <a:pt x="0" y="35052"/>
                  </a:lnTo>
                  <a:lnTo>
                    <a:pt x="2286" y="36576"/>
                  </a:lnTo>
                  <a:lnTo>
                    <a:pt x="30480" y="36576"/>
                  </a:lnTo>
                  <a:lnTo>
                    <a:pt x="32766" y="35052"/>
                  </a:lnTo>
                  <a:close/>
                </a:path>
              </a:pathLst>
            </a:custGeom>
            <a:solidFill>
              <a:srgbClr val="EEEE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15" name="object 23815"/>
            <p:cNvSpPr/>
            <p:nvPr/>
          </p:nvSpPr>
          <p:spPr>
            <a:xfrm>
              <a:off x="2749651" y="5242559"/>
              <a:ext cx="32384" cy="36195"/>
            </a:xfrm>
            <a:custGeom>
              <a:avLst/>
              <a:gdLst/>
              <a:ahLst/>
              <a:cxnLst/>
              <a:rect l="l" t="t" r="r" b="b"/>
              <a:pathLst>
                <a:path w="32385" h="36195">
                  <a:moveTo>
                    <a:pt x="32004" y="3048"/>
                  </a:moveTo>
                  <a:lnTo>
                    <a:pt x="32004" y="1524"/>
                  </a:lnTo>
                  <a:lnTo>
                    <a:pt x="29718" y="0"/>
                  </a:lnTo>
                  <a:lnTo>
                    <a:pt x="26670" y="0"/>
                  </a:lnTo>
                  <a:lnTo>
                    <a:pt x="4572" y="0"/>
                  </a:lnTo>
                  <a:lnTo>
                    <a:pt x="2286" y="0"/>
                  </a:lnTo>
                  <a:lnTo>
                    <a:pt x="0" y="1524"/>
                  </a:lnTo>
                  <a:lnTo>
                    <a:pt x="0" y="3048"/>
                  </a:lnTo>
                  <a:lnTo>
                    <a:pt x="0" y="32004"/>
                  </a:lnTo>
                  <a:lnTo>
                    <a:pt x="0" y="34290"/>
                  </a:lnTo>
                  <a:lnTo>
                    <a:pt x="2286" y="35814"/>
                  </a:lnTo>
                  <a:lnTo>
                    <a:pt x="4572" y="35814"/>
                  </a:lnTo>
                  <a:lnTo>
                    <a:pt x="26670" y="35814"/>
                  </a:lnTo>
                  <a:lnTo>
                    <a:pt x="29718" y="35814"/>
                  </a:lnTo>
                  <a:lnTo>
                    <a:pt x="32004" y="34290"/>
                  </a:lnTo>
                  <a:lnTo>
                    <a:pt x="32004" y="32004"/>
                  </a:lnTo>
                  <a:lnTo>
                    <a:pt x="32004" y="3048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16" name="object 23816"/>
            <p:cNvSpPr/>
            <p:nvPr/>
          </p:nvSpPr>
          <p:spPr>
            <a:xfrm>
              <a:off x="2751175" y="5244083"/>
              <a:ext cx="28575" cy="33020"/>
            </a:xfrm>
            <a:custGeom>
              <a:avLst/>
              <a:gdLst/>
              <a:ahLst/>
              <a:cxnLst/>
              <a:rect l="l" t="t" r="r" b="b"/>
              <a:pathLst>
                <a:path w="28575" h="33020">
                  <a:moveTo>
                    <a:pt x="28193" y="31242"/>
                  </a:moveTo>
                  <a:lnTo>
                    <a:pt x="28193" y="3048"/>
                  </a:lnTo>
                  <a:lnTo>
                    <a:pt x="28193" y="1524"/>
                  </a:lnTo>
                  <a:lnTo>
                    <a:pt x="25907" y="0"/>
                  </a:lnTo>
                  <a:lnTo>
                    <a:pt x="2285" y="0"/>
                  </a:lnTo>
                  <a:lnTo>
                    <a:pt x="0" y="1524"/>
                  </a:lnTo>
                  <a:lnTo>
                    <a:pt x="0" y="31242"/>
                  </a:lnTo>
                  <a:lnTo>
                    <a:pt x="2285" y="32766"/>
                  </a:lnTo>
                  <a:lnTo>
                    <a:pt x="25907" y="32766"/>
                  </a:lnTo>
                  <a:lnTo>
                    <a:pt x="28193" y="31242"/>
                  </a:lnTo>
                  <a:close/>
                </a:path>
              </a:pathLst>
            </a:custGeom>
            <a:solidFill>
              <a:srgbClr val="EEEE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17" name="object 23817"/>
            <p:cNvSpPr/>
            <p:nvPr/>
          </p:nvSpPr>
          <p:spPr>
            <a:xfrm>
              <a:off x="2751937" y="5244845"/>
              <a:ext cx="27940" cy="32384"/>
            </a:xfrm>
            <a:custGeom>
              <a:avLst/>
              <a:gdLst/>
              <a:ahLst/>
              <a:cxnLst/>
              <a:rect l="l" t="t" r="r" b="b"/>
              <a:pathLst>
                <a:path w="27939" h="32385">
                  <a:moveTo>
                    <a:pt x="27431" y="2286"/>
                  </a:moveTo>
                  <a:lnTo>
                    <a:pt x="27431" y="762"/>
                  </a:lnTo>
                  <a:lnTo>
                    <a:pt x="25145" y="0"/>
                  </a:lnTo>
                  <a:lnTo>
                    <a:pt x="22859" y="0"/>
                  </a:lnTo>
                  <a:lnTo>
                    <a:pt x="3809" y="0"/>
                  </a:lnTo>
                  <a:lnTo>
                    <a:pt x="1523" y="0"/>
                  </a:lnTo>
                  <a:lnTo>
                    <a:pt x="0" y="762"/>
                  </a:lnTo>
                  <a:lnTo>
                    <a:pt x="0" y="2286"/>
                  </a:lnTo>
                  <a:lnTo>
                    <a:pt x="0" y="28956"/>
                  </a:lnTo>
                  <a:lnTo>
                    <a:pt x="0" y="30480"/>
                  </a:lnTo>
                  <a:lnTo>
                    <a:pt x="1523" y="32004"/>
                  </a:lnTo>
                  <a:lnTo>
                    <a:pt x="3809" y="32004"/>
                  </a:lnTo>
                  <a:lnTo>
                    <a:pt x="22859" y="32004"/>
                  </a:lnTo>
                  <a:lnTo>
                    <a:pt x="25145" y="32004"/>
                  </a:lnTo>
                  <a:lnTo>
                    <a:pt x="27431" y="30480"/>
                  </a:lnTo>
                  <a:lnTo>
                    <a:pt x="27431" y="28956"/>
                  </a:lnTo>
                  <a:lnTo>
                    <a:pt x="27431" y="2286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18" name="object 23818"/>
            <p:cNvSpPr/>
            <p:nvPr/>
          </p:nvSpPr>
          <p:spPr>
            <a:xfrm>
              <a:off x="2751175" y="5245607"/>
              <a:ext cx="28575" cy="31750"/>
            </a:xfrm>
            <a:custGeom>
              <a:avLst/>
              <a:gdLst/>
              <a:ahLst/>
              <a:cxnLst/>
              <a:rect l="l" t="t" r="r" b="b"/>
              <a:pathLst>
                <a:path w="28575" h="31750">
                  <a:moveTo>
                    <a:pt x="28193" y="29718"/>
                  </a:moveTo>
                  <a:lnTo>
                    <a:pt x="28193" y="3048"/>
                  </a:lnTo>
                  <a:lnTo>
                    <a:pt x="28193" y="1524"/>
                  </a:lnTo>
                  <a:lnTo>
                    <a:pt x="25907" y="0"/>
                  </a:lnTo>
                  <a:lnTo>
                    <a:pt x="2285" y="0"/>
                  </a:lnTo>
                  <a:lnTo>
                    <a:pt x="0" y="1524"/>
                  </a:lnTo>
                  <a:lnTo>
                    <a:pt x="0" y="29718"/>
                  </a:lnTo>
                  <a:lnTo>
                    <a:pt x="2285" y="31242"/>
                  </a:lnTo>
                  <a:lnTo>
                    <a:pt x="25907" y="31242"/>
                  </a:lnTo>
                  <a:lnTo>
                    <a:pt x="28193" y="29718"/>
                  </a:lnTo>
                  <a:close/>
                </a:path>
              </a:pathLst>
            </a:custGeom>
            <a:solidFill>
              <a:srgbClr val="8C8C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19" name="object 23819"/>
            <p:cNvSpPr/>
            <p:nvPr/>
          </p:nvSpPr>
          <p:spPr>
            <a:xfrm>
              <a:off x="2751937" y="5246369"/>
              <a:ext cx="27940" cy="30480"/>
            </a:xfrm>
            <a:custGeom>
              <a:avLst/>
              <a:gdLst/>
              <a:ahLst/>
              <a:cxnLst/>
              <a:rect l="l" t="t" r="r" b="b"/>
              <a:pathLst>
                <a:path w="27939" h="30479">
                  <a:moveTo>
                    <a:pt x="27431" y="2286"/>
                  </a:moveTo>
                  <a:lnTo>
                    <a:pt x="27431" y="762"/>
                  </a:lnTo>
                  <a:lnTo>
                    <a:pt x="25145" y="0"/>
                  </a:lnTo>
                  <a:lnTo>
                    <a:pt x="22859" y="0"/>
                  </a:lnTo>
                  <a:lnTo>
                    <a:pt x="3809" y="0"/>
                  </a:lnTo>
                  <a:lnTo>
                    <a:pt x="1523" y="0"/>
                  </a:lnTo>
                  <a:lnTo>
                    <a:pt x="0" y="762"/>
                  </a:lnTo>
                  <a:lnTo>
                    <a:pt x="0" y="2286"/>
                  </a:lnTo>
                  <a:lnTo>
                    <a:pt x="0" y="27432"/>
                  </a:lnTo>
                  <a:lnTo>
                    <a:pt x="0" y="28956"/>
                  </a:lnTo>
                  <a:lnTo>
                    <a:pt x="1523" y="30480"/>
                  </a:lnTo>
                  <a:lnTo>
                    <a:pt x="3809" y="30480"/>
                  </a:lnTo>
                  <a:lnTo>
                    <a:pt x="22859" y="30480"/>
                  </a:lnTo>
                  <a:lnTo>
                    <a:pt x="25145" y="30480"/>
                  </a:lnTo>
                  <a:lnTo>
                    <a:pt x="27431" y="28956"/>
                  </a:lnTo>
                  <a:lnTo>
                    <a:pt x="27431" y="27432"/>
                  </a:lnTo>
                  <a:lnTo>
                    <a:pt x="27431" y="2286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20" name="object 23820"/>
            <p:cNvSpPr/>
            <p:nvPr/>
          </p:nvSpPr>
          <p:spPr>
            <a:xfrm>
              <a:off x="2751937" y="5269991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39">
                  <a:moveTo>
                    <a:pt x="0" y="0"/>
                  </a:moveTo>
                  <a:lnTo>
                    <a:pt x="27432" y="0"/>
                  </a:lnTo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21" name="object 23821"/>
            <p:cNvSpPr/>
            <p:nvPr/>
          </p:nvSpPr>
          <p:spPr>
            <a:xfrm>
              <a:off x="2751937" y="5243321"/>
              <a:ext cx="27940" cy="32384"/>
            </a:xfrm>
            <a:custGeom>
              <a:avLst/>
              <a:gdLst/>
              <a:ahLst/>
              <a:cxnLst/>
              <a:rect l="l" t="t" r="r" b="b"/>
              <a:pathLst>
                <a:path w="27939" h="32385">
                  <a:moveTo>
                    <a:pt x="27431" y="2286"/>
                  </a:moveTo>
                  <a:lnTo>
                    <a:pt x="27431" y="762"/>
                  </a:lnTo>
                  <a:lnTo>
                    <a:pt x="25145" y="0"/>
                  </a:lnTo>
                  <a:lnTo>
                    <a:pt x="22859" y="0"/>
                  </a:lnTo>
                  <a:lnTo>
                    <a:pt x="3809" y="0"/>
                  </a:lnTo>
                  <a:lnTo>
                    <a:pt x="1523" y="0"/>
                  </a:lnTo>
                  <a:lnTo>
                    <a:pt x="0" y="762"/>
                  </a:lnTo>
                  <a:lnTo>
                    <a:pt x="0" y="2286"/>
                  </a:lnTo>
                  <a:lnTo>
                    <a:pt x="0" y="28956"/>
                  </a:lnTo>
                  <a:lnTo>
                    <a:pt x="0" y="30480"/>
                  </a:lnTo>
                  <a:lnTo>
                    <a:pt x="1523" y="32004"/>
                  </a:lnTo>
                  <a:lnTo>
                    <a:pt x="3809" y="32004"/>
                  </a:lnTo>
                  <a:lnTo>
                    <a:pt x="22859" y="32004"/>
                  </a:lnTo>
                  <a:lnTo>
                    <a:pt x="25145" y="32004"/>
                  </a:lnTo>
                  <a:lnTo>
                    <a:pt x="27431" y="30480"/>
                  </a:lnTo>
                  <a:lnTo>
                    <a:pt x="27431" y="28956"/>
                  </a:lnTo>
                  <a:lnTo>
                    <a:pt x="27431" y="2286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22" name="object 23822"/>
            <p:cNvSpPr/>
            <p:nvPr/>
          </p:nvSpPr>
          <p:spPr>
            <a:xfrm>
              <a:off x="2812897" y="5241797"/>
              <a:ext cx="33020" cy="37465"/>
            </a:xfrm>
            <a:custGeom>
              <a:avLst/>
              <a:gdLst/>
              <a:ahLst/>
              <a:cxnLst/>
              <a:rect l="l" t="t" r="r" b="b"/>
              <a:pathLst>
                <a:path w="33019" h="37464">
                  <a:moveTo>
                    <a:pt x="32766" y="35814"/>
                  </a:moveTo>
                  <a:lnTo>
                    <a:pt x="32766" y="3810"/>
                  </a:lnTo>
                  <a:lnTo>
                    <a:pt x="32766" y="1524"/>
                  </a:lnTo>
                  <a:lnTo>
                    <a:pt x="30480" y="0"/>
                  </a:lnTo>
                  <a:lnTo>
                    <a:pt x="2286" y="0"/>
                  </a:lnTo>
                  <a:lnTo>
                    <a:pt x="0" y="1524"/>
                  </a:lnTo>
                  <a:lnTo>
                    <a:pt x="0" y="35814"/>
                  </a:lnTo>
                  <a:lnTo>
                    <a:pt x="2286" y="37338"/>
                  </a:lnTo>
                  <a:lnTo>
                    <a:pt x="30480" y="37338"/>
                  </a:lnTo>
                  <a:lnTo>
                    <a:pt x="32766" y="35814"/>
                  </a:lnTo>
                  <a:close/>
                </a:path>
              </a:pathLst>
            </a:custGeom>
            <a:solidFill>
              <a:srgbClr val="EEEE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23" name="object 23823"/>
            <p:cNvSpPr/>
            <p:nvPr/>
          </p:nvSpPr>
          <p:spPr>
            <a:xfrm>
              <a:off x="2813659" y="5242559"/>
              <a:ext cx="32384" cy="36830"/>
            </a:xfrm>
            <a:custGeom>
              <a:avLst/>
              <a:gdLst/>
              <a:ahLst/>
              <a:cxnLst/>
              <a:rect l="l" t="t" r="r" b="b"/>
              <a:pathLst>
                <a:path w="32385" h="36829">
                  <a:moveTo>
                    <a:pt x="32004" y="3048"/>
                  </a:moveTo>
                  <a:lnTo>
                    <a:pt x="32004" y="1524"/>
                  </a:lnTo>
                  <a:lnTo>
                    <a:pt x="29718" y="0"/>
                  </a:lnTo>
                  <a:lnTo>
                    <a:pt x="26670" y="0"/>
                  </a:lnTo>
                  <a:lnTo>
                    <a:pt x="4572" y="0"/>
                  </a:lnTo>
                  <a:lnTo>
                    <a:pt x="2286" y="0"/>
                  </a:lnTo>
                  <a:lnTo>
                    <a:pt x="0" y="1524"/>
                  </a:lnTo>
                  <a:lnTo>
                    <a:pt x="0" y="3048"/>
                  </a:lnTo>
                  <a:lnTo>
                    <a:pt x="0" y="32766"/>
                  </a:lnTo>
                  <a:lnTo>
                    <a:pt x="0" y="35052"/>
                  </a:lnTo>
                  <a:lnTo>
                    <a:pt x="2286" y="36576"/>
                  </a:lnTo>
                  <a:lnTo>
                    <a:pt x="4572" y="36576"/>
                  </a:lnTo>
                  <a:lnTo>
                    <a:pt x="26670" y="36576"/>
                  </a:lnTo>
                  <a:lnTo>
                    <a:pt x="29718" y="36576"/>
                  </a:lnTo>
                  <a:lnTo>
                    <a:pt x="32004" y="35052"/>
                  </a:lnTo>
                  <a:lnTo>
                    <a:pt x="32004" y="32766"/>
                  </a:lnTo>
                  <a:lnTo>
                    <a:pt x="32004" y="3048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24" name="object 23824"/>
            <p:cNvSpPr/>
            <p:nvPr/>
          </p:nvSpPr>
          <p:spPr>
            <a:xfrm>
              <a:off x="2814421" y="5244845"/>
              <a:ext cx="29209" cy="32384"/>
            </a:xfrm>
            <a:custGeom>
              <a:avLst/>
              <a:gdLst/>
              <a:ahLst/>
              <a:cxnLst/>
              <a:rect l="l" t="t" r="r" b="b"/>
              <a:pathLst>
                <a:path w="29210" h="32385">
                  <a:moveTo>
                    <a:pt x="28956" y="30480"/>
                  </a:moveTo>
                  <a:lnTo>
                    <a:pt x="28956" y="3048"/>
                  </a:lnTo>
                  <a:lnTo>
                    <a:pt x="28956" y="1524"/>
                  </a:lnTo>
                  <a:lnTo>
                    <a:pt x="26670" y="0"/>
                  </a:lnTo>
                  <a:lnTo>
                    <a:pt x="2286" y="0"/>
                  </a:lnTo>
                  <a:lnTo>
                    <a:pt x="0" y="1524"/>
                  </a:lnTo>
                  <a:lnTo>
                    <a:pt x="0" y="30480"/>
                  </a:lnTo>
                  <a:lnTo>
                    <a:pt x="2286" y="32004"/>
                  </a:lnTo>
                  <a:lnTo>
                    <a:pt x="26670" y="32004"/>
                  </a:lnTo>
                  <a:lnTo>
                    <a:pt x="28956" y="30480"/>
                  </a:lnTo>
                  <a:close/>
                </a:path>
              </a:pathLst>
            </a:custGeom>
            <a:solidFill>
              <a:srgbClr val="EEEE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25" name="object 23825"/>
            <p:cNvSpPr/>
            <p:nvPr/>
          </p:nvSpPr>
          <p:spPr>
            <a:xfrm>
              <a:off x="2815183" y="5245607"/>
              <a:ext cx="28575" cy="31750"/>
            </a:xfrm>
            <a:custGeom>
              <a:avLst/>
              <a:gdLst/>
              <a:ahLst/>
              <a:cxnLst/>
              <a:rect l="l" t="t" r="r" b="b"/>
              <a:pathLst>
                <a:path w="28575" h="31750">
                  <a:moveTo>
                    <a:pt x="28193" y="2286"/>
                  </a:moveTo>
                  <a:lnTo>
                    <a:pt x="28193" y="762"/>
                  </a:lnTo>
                  <a:lnTo>
                    <a:pt x="25907" y="0"/>
                  </a:lnTo>
                  <a:lnTo>
                    <a:pt x="23621" y="0"/>
                  </a:lnTo>
                  <a:lnTo>
                    <a:pt x="3809" y="0"/>
                  </a:lnTo>
                  <a:lnTo>
                    <a:pt x="1523" y="0"/>
                  </a:lnTo>
                  <a:lnTo>
                    <a:pt x="0" y="762"/>
                  </a:lnTo>
                  <a:lnTo>
                    <a:pt x="0" y="2286"/>
                  </a:lnTo>
                  <a:lnTo>
                    <a:pt x="0" y="28194"/>
                  </a:lnTo>
                  <a:lnTo>
                    <a:pt x="0" y="29718"/>
                  </a:lnTo>
                  <a:lnTo>
                    <a:pt x="1523" y="31242"/>
                  </a:lnTo>
                  <a:lnTo>
                    <a:pt x="3809" y="31242"/>
                  </a:lnTo>
                  <a:lnTo>
                    <a:pt x="23621" y="31242"/>
                  </a:lnTo>
                  <a:lnTo>
                    <a:pt x="25907" y="31242"/>
                  </a:lnTo>
                  <a:lnTo>
                    <a:pt x="28193" y="29718"/>
                  </a:lnTo>
                  <a:lnTo>
                    <a:pt x="28193" y="28194"/>
                  </a:lnTo>
                  <a:lnTo>
                    <a:pt x="28193" y="2286"/>
                  </a:lnTo>
                  <a:close/>
                </a:path>
              </a:pathLst>
            </a:custGeom>
            <a:ln w="6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26" name="object 23826"/>
            <p:cNvSpPr/>
            <p:nvPr/>
          </p:nvSpPr>
          <p:spPr>
            <a:xfrm>
              <a:off x="2814421" y="5245607"/>
              <a:ext cx="29209" cy="31750"/>
            </a:xfrm>
            <a:custGeom>
              <a:avLst/>
              <a:gdLst/>
              <a:ahLst/>
              <a:cxnLst/>
              <a:rect l="l" t="t" r="r" b="b"/>
              <a:pathLst>
                <a:path w="29210" h="31750">
                  <a:moveTo>
                    <a:pt x="28956" y="29718"/>
                  </a:moveTo>
                  <a:lnTo>
                    <a:pt x="28956" y="3048"/>
                  </a:lnTo>
                  <a:lnTo>
                    <a:pt x="28956" y="1524"/>
                  </a:lnTo>
                  <a:lnTo>
                    <a:pt x="26670" y="0"/>
                  </a:lnTo>
                  <a:lnTo>
                    <a:pt x="2286" y="0"/>
                  </a:lnTo>
                  <a:lnTo>
                    <a:pt x="0" y="1524"/>
                  </a:lnTo>
                  <a:lnTo>
                    <a:pt x="0" y="29718"/>
                  </a:lnTo>
                  <a:lnTo>
                    <a:pt x="2286" y="31242"/>
                  </a:lnTo>
                  <a:lnTo>
                    <a:pt x="26670" y="31242"/>
                  </a:lnTo>
                  <a:lnTo>
                    <a:pt x="28956" y="29718"/>
                  </a:lnTo>
                  <a:close/>
                </a:path>
              </a:pathLst>
            </a:custGeom>
            <a:solidFill>
              <a:srgbClr val="8C8C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27" name="object 23827"/>
            <p:cNvSpPr/>
            <p:nvPr/>
          </p:nvSpPr>
          <p:spPr>
            <a:xfrm>
              <a:off x="2815183" y="5246369"/>
              <a:ext cx="28575" cy="30480"/>
            </a:xfrm>
            <a:custGeom>
              <a:avLst/>
              <a:gdLst/>
              <a:ahLst/>
              <a:cxnLst/>
              <a:rect l="l" t="t" r="r" b="b"/>
              <a:pathLst>
                <a:path w="28575" h="30479">
                  <a:moveTo>
                    <a:pt x="28193" y="2286"/>
                  </a:moveTo>
                  <a:lnTo>
                    <a:pt x="28193" y="762"/>
                  </a:lnTo>
                  <a:lnTo>
                    <a:pt x="25907" y="0"/>
                  </a:lnTo>
                  <a:lnTo>
                    <a:pt x="23621" y="0"/>
                  </a:lnTo>
                  <a:lnTo>
                    <a:pt x="3809" y="0"/>
                  </a:lnTo>
                  <a:lnTo>
                    <a:pt x="1523" y="0"/>
                  </a:lnTo>
                  <a:lnTo>
                    <a:pt x="0" y="762"/>
                  </a:lnTo>
                  <a:lnTo>
                    <a:pt x="0" y="2286"/>
                  </a:lnTo>
                  <a:lnTo>
                    <a:pt x="0" y="27432"/>
                  </a:lnTo>
                  <a:lnTo>
                    <a:pt x="0" y="28956"/>
                  </a:lnTo>
                  <a:lnTo>
                    <a:pt x="1523" y="30480"/>
                  </a:lnTo>
                  <a:lnTo>
                    <a:pt x="3809" y="30480"/>
                  </a:lnTo>
                  <a:lnTo>
                    <a:pt x="23621" y="30480"/>
                  </a:lnTo>
                  <a:lnTo>
                    <a:pt x="25907" y="30480"/>
                  </a:lnTo>
                  <a:lnTo>
                    <a:pt x="28193" y="28956"/>
                  </a:lnTo>
                  <a:lnTo>
                    <a:pt x="28193" y="27432"/>
                  </a:lnTo>
                  <a:lnTo>
                    <a:pt x="28193" y="2286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28" name="object 23828"/>
            <p:cNvSpPr/>
            <p:nvPr/>
          </p:nvSpPr>
          <p:spPr>
            <a:xfrm>
              <a:off x="2815183" y="5269991"/>
              <a:ext cx="28575" cy="0"/>
            </a:xfrm>
            <a:custGeom>
              <a:avLst/>
              <a:gdLst/>
              <a:ahLst/>
              <a:cxnLst/>
              <a:rect l="l" t="t" r="r" b="b"/>
              <a:pathLst>
                <a:path w="28575">
                  <a:moveTo>
                    <a:pt x="0" y="0"/>
                  </a:moveTo>
                  <a:lnTo>
                    <a:pt x="28194" y="0"/>
                  </a:lnTo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29" name="object 23829"/>
            <p:cNvSpPr/>
            <p:nvPr/>
          </p:nvSpPr>
          <p:spPr>
            <a:xfrm>
              <a:off x="2815183" y="5244083"/>
              <a:ext cx="28575" cy="32384"/>
            </a:xfrm>
            <a:custGeom>
              <a:avLst/>
              <a:gdLst/>
              <a:ahLst/>
              <a:cxnLst/>
              <a:rect l="l" t="t" r="r" b="b"/>
              <a:pathLst>
                <a:path w="28575" h="32385">
                  <a:moveTo>
                    <a:pt x="28193" y="2286"/>
                  </a:moveTo>
                  <a:lnTo>
                    <a:pt x="28193" y="762"/>
                  </a:lnTo>
                  <a:lnTo>
                    <a:pt x="25907" y="0"/>
                  </a:lnTo>
                  <a:lnTo>
                    <a:pt x="23621" y="0"/>
                  </a:lnTo>
                  <a:lnTo>
                    <a:pt x="3809" y="0"/>
                  </a:lnTo>
                  <a:lnTo>
                    <a:pt x="1523" y="0"/>
                  </a:lnTo>
                  <a:lnTo>
                    <a:pt x="0" y="762"/>
                  </a:lnTo>
                  <a:lnTo>
                    <a:pt x="0" y="2286"/>
                  </a:lnTo>
                  <a:lnTo>
                    <a:pt x="0" y="28956"/>
                  </a:lnTo>
                  <a:lnTo>
                    <a:pt x="0" y="30480"/>
                  </a:lnTo>
                  <a:lnTo>
                    <a:pt x="1523" y="32004"/>
                  </a:lnTo>
                  <a:lnTo>
                    <a:pt x="3809" y="32004"/>
                  </a:lnTo>
                  <a:lnTo>
                    <a:pt x="23621" y="32004"/>
                  </a:lnTo>
                  <a:lnTo>
                    <a:pt x="25907" y="32004"/>
                  </a:lnTo>
                  <a:lnTo>
                    <a:pt x="28193" y="30480"/>
                  </a:lnTo>
                  <a:lnTo>
                    <a:pt x="28193" y="28956"/>
                  </a:lnTo>
                  <a:lnTo>
                    <a:pt x="28193" y="2286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30" name="object 23830"/>
            <p:cNvSpPr/>
            <p:nvPr/>
          </p:nvSpPr>
          <p:spPr>
            <a:xfrm>
              <a:off x="2780893" y="5241797"/>
              <a:ext cx="33020" cy="36830"/>
            </a:xfrm>
            <a:custGeom>
              <a:avLst/>
              <a:gdLst/>
              <a:ahLst/>
              <a:cxnLst/>
              <a:rect l="l" t="t" r="r" b="b"/>
              <a:pathLst>
                <a:path w="33019" h="36829">
                  <a:moveTo>
                    <a:pt x="32766" y="35052"/>
                  </a:moveTo>
                  <a:lnTo>
                    <a:pt x="32766" y="3810"/>
                  </a:lnTo>
                  <a:lnTo>
                    <a:pt x="32766" y="1524"/>
                  </a:lnTo>
                  <a:lnTo>
                    <a:pt x="30480" y="0"/>
                  </a:lnTo>
                  <a:lnTo>
                    <a:pt x="2286" y="0"/>
                  </a:lnTo>
                  <a:lnTo>
                    <a:pt x="0" y="1524"/>
                  </a:lnTo>
                  <a:lnTo>
                    <a:pt x="0" y="35052"/>
                  </a:lnTo>
                  <a:lnTo>
                    <a:pt x="2286" y="36576"/>
                  </a:lnTo>
                  <a:lnTo>
                    <a:pt x="30480" y="36576"/>
                  </a:lnTo>
                  <a:lnTo>
                    <a:pt x="32766" y="35052"/>
                  </a:lnTo>
                  <a:close/>
                </a:path>
              </a:pathLst>
            </a:custGeom>
            <a:solidFill>
              <a:srgbClr val="EEEE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31" name="object 23831"/>
            <p:cNvSpPr/>
            <p:nvPr/>
          </p:nvSpPr>
          <p:spPr>
            <a:xfrm>
              <a:off x="2781655" y="5242559"/>
              <a:ext cx="32384" cy="36195"/>
            </a:xfrm>
            <a:custGeom>
              <a:avLst/>
              <a:gdLst/>
              <a:ahLst/>
              <a:cxnLst/>
              <a:rect l="l" t="t" r="r" b="b"/>
              <a:pathLst>
                <a:path w="32385" h="36195">
                  <a:moveTo>
                    <a:pt x="32004" y="3048"/>
                  </a:moveTo>
                  <a:lnTo>
                    <a:pt x="32004" y="1524"/>
                  </a:lnTo>
                  <a:lnTo>
                    <a:pt x="29718" y="0"/>
                  </a:lnTo>
                  <a:lnTo>
                    <a:pt x="26670" y="0"/>
                  </a:lnTo>
                  <a:lnTo>
                    <a:pt x="4572" y="0"/>
                  </a:lnTo>
                  <a:lnTo>
                    <a:pt x="2286" y="0"/>
                  </a:lnTo>
                  <a:lnTo>
                    <a:pt x="0" y="1524"/>
                  </a:lnTo>
                  <a:lnTo>
                    <a:pt x="0" y="3048"/>
                  </a:lnTo>
                  <a:lnTo>
                    <a:pt x="0" y="32004"/>
                  </a:lnTo>
                  <a:lnTo>
                    <a:pt x="0" y="34290"/>
                  </a:lnTo>
                  <a:lnTo>
                    <a:pt x="2286" y="35814"/>
                  </a:lnTo>
                  <a:lnTo>
                    <a:pt x="4572" y="35814"/>
                  </a:lnTo>
                  <a:lnTo>
                    <a:pt x="26670" y="35814"/>
                  </a:lnTo>
                  <a:lnTo>
                    <a:pt x="29718" y="35814"/>
                  </a:lnTo>
                  <a:lnTo>
                    <a:pt x="32004" y="34290"/>
                  </a:lnTo>
                  <a:lnTo>
                    <a:pt x="32004" y="32004"/>
                  </a:lnTo>
                  <a:lnTo>
                    <a:pt x="32004" y="3048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32" name="object 23832"/>
            <p:cNvSpPr/>
            <p:nvPr/>
          </p:nvSpPr>
          <p:spPr>
            <a:xfrm>
              <a:off x="2782417" y="5244083"/>
              <a:ext cx="29209" cy="33020"/>
            </a:xfrm>
            <a:custGeom>
              <a:avLst/>
              <a:gdLst/>
              <a:ahLst/>
              <a:cxnLst/>
              <a:rect l="l" t="t" r="r" b="b"/>
              <a:pathLst>
                <a:path w="29210" h="33020">
                  <a:moveTo>
                    <a:pt x="28956" y="31242"/>
                  </a:moveTo>
                  <a:lnTo>
                    <a:pt x="28956" y="3048"/>
                  </a:lnTo>
                  <a:lnTo>
                    <a:pt x="28956" y="1524"/>
                  </a:lnTo>
                  <a:lnTo>
                    <a:pt x="26670" y="0"/>
                  </a:lnTo>
                  <a:lnTo>
                    <a:pt x="2286" y="0"/>
                  </a:lnTo>
                  <a:lnTo>
                    <a:pt x="0" y="1524"/>
                  </a:lnTo>
                  <a:lnTo>
                    <a:pt x="0" y="31242"/>
                  </a:lnTo>
                  <a:lnTo>
                    <a:pt x="2286" y="32766"/>
                  </a:lnTo>
                  <a:lnTo>
                    <a:pt x="26670" y="32766"/>
                  </a:lnTo>
                  <a:lnTo>
                    <a:pt x="28956" y="31242"/>
                  </a:lnTo>
                  <a:close/>
                </a:path>
              </a:pathLst>
            </a:custGeom>
            <a:solidFill>
              <a:srgbClr val="EEEE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33" name="object 23833"/>
            <p:cNvSpPr/>
            <p:nvPr/>
          </p:nvSpPr>
          <p:spPr>
            <a:xfrm>
              <a:off x="2783179" y="5244845"/>
              <a:ext cx="28575" cy="32384"/>
            </a:xfrm>
            <a:custGeom>
              <a:avLst/>
              <a:gdLst/>
              <a:ahLst/>
              <a:cxnLst/>
              <a:rect l="l" t="t" r="r" b="b"/>
              <a:pathLst>
                <a:path w="28575" h="32385">
                  <a:moveTo>
                    <a:pt x="28193" y="2286"/>
                  </a:moveTo>
                  <a:lnTo>
                    <a:pt x="28193" y="762"/>
                  </a:lnTo>
                  <a:lnTo>
                    <a:pt x="25907" y="0"/>
                  </a:lnTo>
                  <a:lnTo>
                    <a:pt x="23621" y="0"/>
                  </a:lnTo>
                  <a:lnTo>
                    <a:pt x="3809" y="0"/>
                  </a:lnTo>
                  <a:lnTo>
                    <a:pt x="1523" y="0"/>
                  </a:lnTo>
                  <a:lnTo>
                    <a:pt x="0" y="762"/>
                  </a:lnTo>
                  <a:lnTo>
                    <a:pt x="0" y="2286"/>
                  </a:lnTo>
                  <a:lnTo>
                    <a:pt x="0" y="28956"/>
                  </a:lnTo>
                  <a:lnTo>
                    <a:pt x="0" y="30480"/>
                  </a:lnTo>
                  <a:lnTo>
                    <a:pt x="1523" y="32004"/>
                  </a:lnTo>
                  <a:lnTo>
                    <a:pt x="3809" y="32004"/>
                  </a:lnTo>
                  <a:lnTo>
                    <a:pt x="23621" y="32004"/>
                  </a:lnTo>
                  <a:lnTo>
                    <a:pt x="25907" y="32004"/>
                  </a:lnTo>
                  <a:lnTo>
                    <a:pt x="28193" y="30480"/>
                  </a:lnTo>
                  <a:lnTo>
                    <a:pt x="28193" y="28956"/>
                  </a:lnTo>
                  <a:lnTo>
                    <a:pt x="28193" y="2286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34" name="object 23834"/>
            <p:cNvSpPr/>
            <p:nvPr/>
          </p:nvSpPr>
          <p:spPr>
            <a:xfrm>
              <a:off x="2782417" y="5245607"/>
              <a:ext cx="29209" cy="31750"/>
            </a:xfrm>
            <a:custGeom>
              <a:avLst/>
              <a:gdLst/>
              <a:ahLst/>
              <a:cxnLst/>
              <a:rect l="l" t="t" r="r" b="b"/>
              <a:pathLst>
                <a:path w="29210" h="31750">
                  <a:moveTo>
                    <a:pt x="28956" y="29718"/>
                  </a:moveTo>
                  <a:lnTo>
                    <a:pt x="28956" y="3048"/>
                  </a:lnTo>
                  <a:lnTo>
                    <a:pt x="28956" y="1524"/>
                  </a:lnTo>
                  <a:lnTo>
                    <a:pt x="26670" y="0"/>
                  </a:lnTo>
                  <a:lnTo>
                    <a:pt x="2286" y="0"/>
                  </a:lnTo>
                  <a:lnTo>
                    <a:pt x="0" y="1524"/>
                  </a:lnTo>
                  <a:lnTo>
                    <a:pt x="0" y="29718"/>
                  </a:lnTo>
                  <a:lnTo>
                    <a:pt x="2286" y="31242"/>
                  </a:lnTo>
                  <a:lnTo>
                    <a:pt x="26670" y="31242"/>
                  </a:lnTo>
                  <a:lnTo>
                    <a:pt x="28956" y="29718"/>
                  </a:lnTo>
                  <a:close/>
                </a:path>
              </a:pathLst>
            </a:custGeom>
            <a:solidFill>
              <a:srgbClr val="8C8C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35" name="object 23835"/>
            <p:cNvSpPr/>
            <p:nvPr/>
          </p:nvSpPr>
          <p:spPr>
            <a:xfrm>
              <a:off x="2783179" y="5246369"/>
              <a:ext cx="28575" cy="30480"/>
            </a:xfrm>
            <a:custGeom>
              <a:avLst/>
              <a:gdLst/>
              <a:ahLst/>
              <a:cxnLst/>
              <a:rect l="l" t="t" r="r" b="b"/>
              <a:pathLst>
                <a:path w="28575" h="30479">
                  <a:moveTo>
                    <a:pt x="28193" y="2286"/>
                  </a:moveTo>
                  <a:lnTo>
                    <a:pt x="28193" y="762"/>
                  </a:lnTo>
                  <a:lnTo>
                    <a:pt x="25907" y="0"/>
                  </a:lnTo>
                  <a:lnTo>
                    <a:pt x="23621" y="0"/>
                  </a:lnTo>
                  <a:lnTo>
                    <a:pt x="3809" y="0"/>
                  </a:lnTo>
                  <a:lnTo>
                    <a:pt x="1523" y="0"/>
                  </a:lnTo>
                  <a:lnTo>
                    <a:pt x="0" y="762"/>
                  </a:lnTo>
                  <a:lnTo>
                    <a:pt x="0" y="2286"/>
                  </a:lnTo>
                  <a:lnTo>
                    <a:pt x="0" y="27432"/>
                  </a:lnTo>
                  <a:lnTo>
                    <a:pt x="0" y="28956"/>
                  </a:lnTo>
                  <a:lnTo>
                    <a:pt x="1523" y="30480"/>
                  </a:lnTo>
                  <a:lnTo>
                    <a:pt x="3809" y="30480"/>
                  </a:lnTo>
                  <a:lnTo>
                    <a:pt x="23621" y="30480"/>
                  </a:lnTo>
                  <a:lnTo>
                    <a:pt x="25907" y="30480"/>
                  </a:lnTo>
                  <a:lnTo>
                    <a:pt x="28193" y="28956"/>
                  </a:lnTo>
                  <a:lnTo>
                    <a:pt x="28193" y="27432"/>
                  </a:lnTo>
                  <a:lnTo>
                    <a:pt x="28193" y="2286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36" name="object 23836"/>
            <p:cNvSpPr/>
            <p:nvPr/>
          </p:nvSpPr>
          <p:spPr>
            <a:xfrm>
              <a:off x="2783179" y="5269991"/>
              <a:ext cx="28575" cy="0"/>
            </a:xfrm>
            <a:custGeom>
              <a:avLst/>
              <a:gdLst/>
              <a:ahLst/>
              <a:cxnLst/>
              <a:rect l="l" t="t" r="r" b="b"/>
              <a:pathLst>
                <a:path w="28575">
                  <a:moveTo>
                    <a:pt x="0" y="0"/>
                  </a:moveTo>
                  <a:lnTo>
                    <a:pt x="28194" y="0"/>
                  </a:lnTo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37" name="object 23837"/>
            <p:cNvSpPr/>
            <p:nvPr/>
          </p:nvSpPr>
          <p:spPr>
            <a:xfrm>
              <a:off x="2783179" y="5243321"/>
              <a:ext cx="28575" cy="32384"/>
            </a:xfrm>
            <a:custGeom>
              <a:avLst/>
              <a:gdLst/>
              <a:ahLst/>
              <a:cxnLst/>
              <a:rect l="l" t="t" r="r" b="b"/>
              <a:pathLst>
                <a:path w="28575" h="32385">
                  <a:moveTo>
                    <a:pt x="28193" y="2286"/>
                  </a:moveTo>
                  <a:lnTo>
                    <a:pt x="28193" y="762"/>
                  </a:lnTo>
                  <a:lnTo>
                    <a:pt x="25907" y="0"/>
                  </a:lnTo>
                  <a:lnTo>
                    <a:pt x="23621" y="0"/>
                  </a:lnTo>
                  <a:lnTo>
                    <a:pt x="3809" y="0"/>
                  </a:lnTo>
                  <a:lnTo>
                    <a:pt x="1523" y="0"/>
                  </a:lnTo>
                  <a:lnTo>
                    <a:pt x="0" y="762"/>
                  </a:lnTo>
                  <a:lnTo>
                    <a:pt x="0" y="2286"/>
                  </a:lnTo>
                  <a:lnTo>
                    <a:pt x="0" y="28956"/>
                  </a:lnTo>
                  <a:lnTo>
                    <a:pt x="0" y="30480"/>
                  </a:lnTo>
                  <a:lnTo>
                    <a:pt x="1523" y="32004"/>
                  </a:lnTo>
                  <a:lnTo>
                    <a:pt x="3809" y="32004"/>
                  </a:lnTo>
                  <a:lnTo>
                    <a:pt x="23621" y="32004"/>
                  </a:lnTo>
                  <a:lnTo>
                    <a:pt x="25907" y="32004"/>
                  </a:lnTo>
                  <a:lnTo>
                    <a:pt x="28193" y="30480"/>
                  </a:lnTo>
                  <a:lnTo>
                    <a:pt x="28193" y="28956"/>
                  </a:lnTo>
                  <a:lnTo>
                    <a:pt x="28193" y="2286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38" name="object 23838"/>
            <p:cNvSpPr/>
            <p:nvPr/>
          </p:nvSpPr>
          <p:spPr>
            <a:xfrm>
              <a:off x="2844901" y="5241797"/>
              <a:ext cx="32384" cy="37465"/>
            </a:xfrm>
            <a:custGeom>
              <a:avLst/>
              <a:gdLst/>
              <a:ahLst/>
              <a:cxnLst/>
              <a:rect l="l" t="t" r="r" b="b"/>
              <a:pathLst>
                <a:path w="32385" h="37464">
                  <a:moveTo>
                    <a:pt x="32004" y="35814"/>
                  </a:moveTo>
                  <a:lnTo>
                    <a:pt x="32004" y="3810"/>
                  </a:lnTo>
                  <a:lnTo>
                    <a:pt x="32004" y="1524"/>
                  </a:lnTo>
                  <a:lnTo>
                    <a:pt x="29718" y="0"/>
                  </a:lnTo>
                  <a:lnTo>
                    <a:pt x="2286" y="0"/>
                  </a:lnTo>
                  <a:lnTo>
                    <a:pt x="0" y="1524"/>
                  </a:lnTo>
                  <a:lnTo>
                    <a:pt x="0" y="35814"/>
                  </a:lnTo>
                  <a:lnTo>
                    <a:pt x="2286" y="37338"/>
                  </a:lnTo>
                  <a:lnTo>
                    <a:pt x="29718" y="37338"/>
                  </a:lnTo>
                  <a:lnTo>
                    <a:pt x="32004" y="35814"/>
                  </a:lnTo>
                  <a:close/>
                </a:path>
              </a:pathLst>
            </a:custGeom>
            <a:solidFill>
              <a:srgbClr val="EEEE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39" name="object 23839"/>
            <p:cNvSpPr/>
            <p:nvPr/>
          </p:nvSpPr>
          <p:spPr>
            <a:xfrm>
              <a:off x="2845663" y="5242559"/>
              <a:ext cx="31750" cy="36830"/>
            </a:xfrm>
            <a:custGeom>
              <a:avLst/>
              <a:gdLst/>
              <a:ahLst/>
              <a:cxnLst/>
              <a:rect l="l" t="t" r="r" b="b"/>
              <a:pathLst>
                <a:path w="31750" h="36829">
                  <a:moveTo>
                    <a:pt x="31242" y="3048"/>
                  </a:moveTo>
                  <a:lnTo>
                    <a:pt x="31242" y="1524"/>
                  </a:lnTo>
                  <a:lnTo>
                    <a:pt x="28956" y="0"/>
                  </a:lnTo>
                  <a:lnTo>
                    <a:pt x="25908" y="0"/>
                  </a:lnTo>
                  <a:lnTo>
                    <a:pt x="4572" y="0"/>
                  </a:lnTo>
                  <a:lnTo>
                    <a:pt x="2286" y="0"/>
                  </a:lnTo>
                  <a:lnTo>
                    <a:pt x="0" y="1524"/>
                  </a:lnTo>
                  <a:lnTo>
                    <a:pt x="0" y="3048"/>
                  </a:lnTo>
                  <a:lnTo>
                    <a:pt x="0" y="32766"/>
                  </a:lnTo>
                  <a:lnTo>
                    <a:pt x="0" y="35052"/>
                  </a:lnTo>
                  <a:lnTo>
                    <a:pt x="2286" y="36576"/>
                  </a:lnTo>
                  <a:lnTo>
                    <a:pt x="4572" y="36576"/>
                  </a:lnTo>
                  <a:lnTo>
                    <a:pt x="25908" y="36576"/>
                  </a:lnTo>
                  <a:lnTo>
                    <a:pt x="28956" y="36576"/>
                  </a:lnTo>
                  <a:lnTo>
                    <a:pt x="31242" y="35052"/>
                  </a:lnTo>
                  <a:lnTo>
                    <a:pt x="31242" y="32766"/>
                  </a:lnTo>
                  <a:lnTo>
                    <a:pt x="31242" y="3048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40" name="object 23840"/>
            <p:cNvSpPr/>
            <p:nvPr/>
          </p:nvSpPr>
          <p:spPr>
            <a:xfrm>
              <a:off x="2846425" y="5244845"/>
              <a:ext cx="29209" cy="32384"/>
            </a:xfrm>
            <a:custGeom>
              <a:avLst/>
              <a:gdLst/>
              <a:ahLst/>
              <a:cxnLst/>
              <a:rect l="l" t="t" r="r" b="b"/>
              <a:pathLst>
                <a:path w="29210" h="32385">
                  <a:moveTo>
                    <a:pt x="28956" y="30480"/>
                  </a:moveTo>
                  <a:lnTo>
                    <a:pt x="28956" y="3048"/>
                  </a:lnTo>
                  <a:lnTo>
                    <a:pt x="28956" y="1524"/>
                  </a:lnTo>
                  <a:lnTo>
                    <a:pt x="26670" y="0"/>
                  </a:lnTo>
                  <a:lnTo>
                    <a:pt x="2286" y="0"/>
                  </a:lnTo>
                  <a:lnTo>
                    <a:pt x="0" y="1524"/>
                  </a:lnTo>
                  <a:lnTo>
                    <a:pt x="0" y="30480"/>
                  </a:lnTo>
                  <a:lnTo>
                    <a:pt x="2286" y="32004"/>
                  </a:lnTo>
                  <a:lnTo>
                    <a:pt x="26670" y="32004"/>
                  </a:lnTo>
                  <a:lnTo>
                    <a:pt x="28956" y="30480"/>
                  </a:lnTo>
                  <a:close/>
                </a:path>
              </a:pathLst>
            </a:custGeom>
            <a:solidFill>
              <a:srgbClr val="EEEE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41" name="object 23841"/>
            <p:cNvSpPr/>
            <p:nvPr/>
          </p:nvSpPr>
          <p:spPr>
            <a:xfrm>
              <a:off x="2847187" y="5245607"/>
              <a:ext cx="28575" cy="31750"/>
            </a:xfrm>
            <a:custGeom>
              <a:avLst/>
              <a:gdLst/>
              <a:ahLst/>
              <a:cxnLst/>
              <a:rect l="l" t="t" r="r" b="b"/>
              <a:pathLst>
                <a:path w="28575" h="31750">
                  <a:moveTo>
                    <a:pt x="28193" y="2286"/>
                  </a:moveTo>
                  <a:lnTo>
                    <a:pt x="28193" y="762"/>
                  </a:lnTo>
                  <a:lnTo>
                    <a:pt x="25907" y="0"/>
                  </a:lnTo>
                  <a:lnTo>
                    <a:pt x="23621" y="0"/>
                  </a:lnTo>
                  <a:lnTo>
                    <a:pt x="3809" y="0"/>
                  </a:lnTo>
                  <a:lnTo>
                    <a:pt x="1523" y="0"/>
                  </a:lnTo>
                  <a:lnTo>
                    <a:pt x="0" y="762"/>
                  </a:lnTo>
                  <a:lnTo>
                    <a:pt x="0" y="2286"/>
                  </a:lnTo>
                  <a:lnTo>
                    <a:pt x="0" y="28194"/>
                  </a:lnTo>
                  <a:lnTo>
                    <a:pt x="0" y="29718"/>
                  </a:lnTo>
                  <a:lnTo>
                    <a:pt x="1523" y="31242"/>
                  </a:lnTo>
                  <a:lnTo>
                    <a:pt x="3809" y="31242"/>
                  </a:lnTo>
                  <a:lnTo>
                    <a:pt x="23621" y="31242"/>
                  </a:lnTo>
                  <a:lnTo>
                    <a:pt x="25907" y="31242"/>
                  </a:lnTo>
                  <a:lnTo>
                    <a:pt x="28193" y="29718"/>
                  </a:lnTo>
                  <a:lnTo>
                    <a:pt x="28193" y="28194"/>
                  </a:lnTo>
                  <a:lnTo>
                    <a:pt x="28193" y="2286"/>
                  </a:lnTo>
                  <a:close/>
                </a:path>
              </a:pathLst>
            </a:custGeom>
            <a:ln w="6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42" name="object 23842"/>
            <p:cNvSpPr/>
            <p:nvPr/>
          </p:nvSpPr>
          <p:spPr>
            <a:xfrm>
              <a:off x="2846425" y="5245607"/>
              <a:ext cx="29209" cy="31750"/>
            </a:xfrm>
            <a:custGeom>
              <a:avLst/>
              <a:gdLst/>
              <a:ahLst/>
              <a:cxnLst/>
              <a:rect l="l" t="t" r="r" b="b"/>
              <a:pathLst>
                <a:path w="29210" h="31750">
                  <a:moveTo>
                    <a:pt x="28956" y="29718"/>
                  </a:moveTo>
                  <a:lnTo>
                    <a:pt x="28956" y="3048"/>
                  </a:lnTo>
                  <a:lnTo>
                    <a:pt x="28956" y="1524"/>
                  </a:lnTo>
                  <a:lnTo>
                    <a:pt x="26670" y="0"/>
                  </a:lnTo>
                  <a:lnTo>
                    <a:pt x="2286" y="0"/>
                  </a:lnTo>
                  <a:lnTo>
                    <a:pt x="0" y="1524"/>
                  </a:lnTo>
                  <a:lnTo>
                    <a:pt x="0" y="29718"/>
                  </a:lnTo>
                  <a:lnTo>
                    <a:pt x="2286" y="31242"/>
                  </a:lnTo>
                  <a:lnTo>
                    <a:pt x="26670" y="31242"/>
                  </a:lnTo>
                  <a:lnTo>
                    <a:pt x="28956" y="29718"/>
                  </a:lnTo>
                  <a:close/>
                </a:path>
              </a:pathLst>
            </a:custGeom>
            <a:solidFill>
              <a:srgbClr val="8C8C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43" name="object 23843"/>
            <p:cNvSpPr/>
            <p:nvPr/>
          </p:nvSpPr>
          <p:spPr>
            <a:xfrm>
              <a:off x="2847187" y="5246369"/>
              <a:ext cx="28575" cy="30480"/>
            </a:xfrm>
            <a:custGeom>
              <a:avLst/>
              <a:gdLst/>
              <a:ahLst/>
              <a:cxnLst/>
              <a:rect l="l" t="t" r="r" b="b"/>
              <a:pathLst>
                <a:path w="28575" h="30479">
                  <a:moveTo>
                    <a:pt x="28193" y="2286"/>
                  </a:moveTo>
                  <a:lnTo>
                    <a:pt x="28193" y="762"/>
                  </a:lnTo>
                  <a:lnTo>
                    <a:pt x="25907" y="0"/>
                  </a:lnTo>
                  <a:lnTo>
                    <a:pt x="23621" y="0"/>
                  </a:lnTo>
                  <a:lnTo>
                    <a:pt x="3809" y="0"/>
                  </a:lnTo>
                  <a:lnTo>
                    <a:pt x="1523" y="0"/>
                  </a:lnTo>
                  <a:lnTo>
                    <a:pt x="0" y="762"/>
                  </a:lnTo>
                  <a:lnTo>
                    <a:pt x="0" y="2286"/>
                  </a:lnTo>
                  <a:lnTo>
                    <a:pt x="0" y="27432"/>
                  </a:lnTo>
                  <a:lnTo>
                    <a:pt x="0" y="28956"/>
                  </a:lnTo>
                  <a:lnTo>
                    <a:pt x="1523" y="30480"/>
                  </a:lnTo>
                  <a:lnTo>
                    <a:pt x="3809" y="30480"/>
                  </a:lnTo>
                  <a:lnTo>
                    <a:pt x="23621" y="30480"/>
                  </a:lnTo>
                  <a:lnTo>
                    <a:pt x="25907" y="30480"/>
                  </a:lnTo>
                  <a:lnTo>
                    <a:pt x="28193" y="28956"/>
                  </a:lnTo>
                  <a:lnTo>
                    <a:pt x="28193" y="27432"/>
                  </a:lnTo>
                  <a:lnTo>
                    <a:pt x="28193" y="2286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44" name="object 23844"/>
            <p:cNvSpPr/>
            <p:nvPr/>
          </p:nvSpPr>
          <p:spPr>
            <a:xfrm>
              <a:off x="2847187" y="5269991"/>
              <a:ext cx="28575" cy="0"/>
            </a:xfrm>
            <a:custGeom>
              <a:avLst/>
              <a:gdLst/>
              <a:ahLst/>
              <a:cxnLst/>
              <a:rect l="l" t="t" r="r" b="b"/>
              <a:pathLst>
                <a:path w="28575">
                  <a:moveTo>
                    <a:pt x="0" y="0"/>
                  </a:moveTo>
                  <a:lnTo>
                    <a:pt x="28194" y="0"/>
                  </a:lnTo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45" name="object 23845"/>
            <p:cNvSpPr/>
            <p:nvPr/>
          </p:nvSpPr>
          <p:spPr>
            <a:xfrm>
              <a:off x="2847187" y="5244083"/>
              <a:ext cx="28575" cy="32384"/>
            </a:xfrm>
            <a:custGeom>
              <a:avLst/>
              <a:gdLst/>
              <a:ahLst/>
              <a:cxnLst/>
              <a:rect l="l" t="t" r="r" b="b"/>
              <a:pathLst>
                <a:path w="28575" h="32385">
                  <a:moveTo>
                    <a:pt x="28193" y="2286"/>
                  </a:moveTo>
                  <a:lnTo>
                    <a:pt x="28193" y="762"/>
                  </a:lnTo>
                  <a:lnTo>
                    <a:pt x="25907" y="0"/>
                  </a:lnTo>
                  <a:lnTo>
                    <a:pt x="23621" y="0"/>
                  </a:lnTo>
                  <a:lnTo>
                    <a:pt x="3809" y="0"/>
                  </a:lnTo>
                  <a:lnTo>
                    <a:pt x="1523" y="0"/>
                  </a:lnTo>
                  <a:lnTo>
                    <a:pt x="0" y="762"/>
                  </a:lnTo>
                  <a:lnTo>
                    <a:pt x="0" y="2286"/>
                  </a:lnTo>
                  <a:lnTo>
                    <a:pt x="0" y="28956"/>
                  </a:lnTo>
                  <a:lnTo>
                    <a:pt x="0" y="30480"/>
                  </a:lnTo>
                  <a:lnTo>
                    <a:pt x="1523" y="32004"/>
                  </a:lnTo>
                  <a:lnTo>
                    <a:pt x="3809" y="32004"/>
                  </a:lnTo>
                  <a:lnTo>
                    <a:pt x="23621" y="32004"/>
                  </a:lnTo>
                  <a:lnTo>
                    <a:pt x="25907" y="32004"/>
                  </a:lnTo>
                  <a:lnTo>
                    <a:pt x="28193" y="30480"/>
                  </a:lnTo>
                  <a:lnTo>
                    <a:pt x="28193" y="28956"/>
                  </a:lnTo>
                  <a:lnTo>
                    <a:pt x="28193" y="2286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46" name="object 23846"/>
            <p:cNvSpPr/>
            <p:nvPr/>
          </p:nvSpPr>
          <p:spPr>
            <a:xfrm>
              <a:off x="2876143" y="5241797"/>
              <a:ext cx="33020" cy="36830"/>
            </a:xfrm>
            <a:custGeom>
              <a:avLst/>
              <a:gdLst/>
              <a:ahLst/>
              <a:cxnLst/>
              <a:rect l="l" t="t" r="r" b="b"/>
              <a:pathLst>
                <a:path w="33019" h="36829">
                  <a:moveTo>
                    <a:pt x="32766" y="35052"/>
                  </a:moveTo>
                  <a:lnTo>
                    <a:pt x="32766" y="3810"/>
                  </a:lnTo>
                  <a:lnTo>
                    <a:pt x="32766" y="1524"/>
                  </a:lnTo>
                  <a:lnTo>
                    <a:pt x="30480" y="0"/>
                  </a:lnTo>
                  <a:lnTo>
                    <a:pt x="2286" y="0"/>
                  </a:lnTo>
                  <a:lnTo>
                    <a:pt x="0" y="1524"/>
                  </a:lnTo>
                  <a:lnTo>
                    <a:pt x="0" y="35052"/>
                  </a:lnTo>
                  <a:lnTo>
                    <a:pt x="2286" y="36576"/>
                  </a:lnTo>
                  <a:lnTo>
                    <a:pt x="30480" y="36576"/>
                  </a:lnTo>
                  <a:lnTo>
                    <a:pt x="32766" y="35052"/>
                  </a:lnTo>
                  <a:close/>
                </a:path>
              </a:pathLst>
            </a:custGeom>
            <a:solidFill>
              <a:srgbClr val="EEEE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47" name="object 23847"/>
            <p:cNvSpPr/>
            <p:nvPr/>
          </p:nvSpPr>
          <p:spPr>
            <a:xfrm>
              <a:off x="2876905" y="5242559"/>
              <a:ext cx="32384" cy="36195"/>
            </a:xfrm>
            <a:custGeom>
              <a:avLst/>
              <a:gdLst/>
              <a:ahLst/>
              <a:cxnLst/>
              <a:rect l="l" t="t" r="r" b="b"/>
              <a:pathLst>
                <a:path w="32385" h="36195">
                  <a:moveTo>
                    <a:pt x="32004" y="3048"/>
                  </a:moveTo>
                  <a:lnTo>
                    <a:pt x="32004" y="1524"/>
                  </a:lnTo>
                  <a:lnTo>
                    <a:pt x="29718" y="0"/>
                  </a:lnTo>
                  <a:lnTo>
                    <a:pt x="26670" y="0"/>
                  </a:lnTo>
                  <a:lnTo>
                    <a:pt x="4572" y="0"/>
                  </a:lnTo>
                  <a:lnTo>
                    <a:pt x="2286" y="0"/>
                  </a:lnTo>
                  <a:lnTo>
                    <a:pt x="0" y="1524"/>
                  </a:lnTo>
                  <a:lnTo>
                    <a:pt x="0" y="3048"/>
                  </a:lnTo>
                  <a:lnTo>
                    <a:pt x="0" y="32004"/>
                  </a:lnTo>
                  <a:lnTo>
                    <a:pt x="0" y="34290"/>
                  </a:lnTo>
                  <a:lnTo>
                    <a:pt x="2286" y="35814"/>
                  </a:lnTo>
                  <a:lnTo>
                    <a:pt x="4572" y="35814"/>
                  </a:lnTo>
                  <a:lnTo>
                    <a:pt x="26670" y="35814"/>
                  </a:lnTo>
                  <a:lnTo>
                    <a:pt x="29718" y="35814"/>
                  </a:lnTo>
                  <a:lnTo>
                    <a:pt x="32004" y="34290"/>
                  </a:lnTo>
                  <a:lnTo>
                    <a:pt x="32004" y="32004"/>
                  </a:lnTo>
                  <a:lnTo>
                    <a:pt x="32004" y="3048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48" name="object 23848"/>
            <p:cNvSpPr/>
            <p:nvPr/>
          </p:nvSpPr>
          <p:spPr>
            <a:xfrm>
              <a:off x="2878429" y="5244083"/>
              <a:ext cx="29209" cy="33020"/>
            </a:xfrm>
            <a:custGeom>
              <a:avLst/>
              <a:gdLst/>
              <a:ahLst/>
              <a:cxnLst/>
              <a:rect l="l" t="t" r="r" b="b"/>
              <a:pathLst>
                <a:path w="29210" h="33020">
                  <a:moveTo>
                    <a:pt x="28956" y="31242"/>
                  </a:moveTo>
                  <a:lnTo>
                    <a:pt x="28956" y="3048"/>
                  </a:lnTo>
                  <a:lnTo>
                    <a:pt x="28956" y="1524"/>
                  </a:lnTo>
                  <a:lnTo>
                    <a:pt x="26670" y="0"/>
                  </a:lnTo>
                  <a:lnTo>
                    <a:pt x="2286" y="0"/>
                  </a:lnTo>
                  <a:lnTo>
                    <a:pt x="0" y="1524"/>
                  </a:lnTo>
                  <a:lnTo>
                    <a:pt x="0" y="31242"/>
                  </a:lnTo>
                  <a:lnTo>
                    <a:pt x="2286" y="32766"/>
                  </a:lnTo>
                  <a:lnTo>
                    <a:pt x="26670" y="32766"/>
                  </a:lnTo>
                  <a:lnTo>
                    <a:pt x="28956" y="31242"/>
                  </a:lnTo>
                  <a:close/>
                </a:path>
              </a:pathLst>
            </a:custGeom>
            <a:solidFill>
              <a:srgbClr val="EEEE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49" name="object 23849"/>
            <p:cNvSpPr/>
            <p:nvPr/>
          </p:nvSpPr>
          <p:spPr>
            <a:xfrm>
              <a:off x="2879191" y="5244845"/>
              <a:ext cx="28575" cy="32384"/>
            </a:xfrm>
            <a:custGeom>
              <a:avLst/>
              <a:gdLst/>
              <a:ahLst/>
              <a:cxnLst/>
              <a:rect l="l" t="t" r="r" b="b"/>
              <a:pathLst>
                <a:path w="28575" h="32385">
                  <a:moveTo>
                    <a:pt x="28193" y="2286"/>
                  </a:moveTo>
                  <a:lnTo>
                    <a:pt x="28193" y="762"/>
                  </a:lnTo>
                  <a:lnTo>
                    <a:pt x="25907" y="0"/>
                  </a:lnTo>
                  <a:lnTo>
                    <a:pt x="23621" y="0"/>
                  </a:lnTo>
                  <a:lnTo>
                    <a:pt x="3809" y="0"/>
                  </a:lnTo>
                  <a:lnTo>
                    <a:pt x="1523" y="0"/>
                  </a:lnTo>
                  <a:lnTo>
                    <a:pt x="0" y="762"/>
                  </a:lnTo>
                  <a:lnTo>
                    <a:pt x="0" y="2286"/>
                  </a:lnTo>
                  <a:lnTo>
                    <a:pt x="0" y="28956"/>
                  </a:lnTo>
                  <a:lnTo>
                    <a:pt x="0" y="30480"/>
                  </a:lnTo>
                  <a:lnTo>
                    <a:pt x="1523" y="32004"/>
                  </a:lnTo>
                  <a:lnTo>
                    <a:pt x="3809" y="32004"/>
                  </a:lnTo>
                  <a:lnTo>
                    <a:pt x="23621" y="32004"/>
                  </a:lnTo>
                  <a:lnTo>
                    <a:pt x="25907" y="32004"/>
                  </a:lnTo>
                  <a:lnTo>
                    <a:pt x="28193" y="30480"/>
                  </a:lnTo>
                  <a:lnTo>
                    <a:pt x="28193" y="28956"/>
                  </a:lnTo>
                  <a:lnTo>
                    <a:pt x="28193" y="2286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50" name="object 23850"/>
            <p:cNvSpPr/>
            <p:nvPr/>
          </p:nvSpPr>
          <p:spPr>
            <a:xfrm>
              <a:off x="2878429" y="5245607"/>
              <a:ext cx="29209" cy="31750"/>
            </a:xfrm>
            <a:custGeom>
              <a:avLst/>
              <a:gdLst/>
              <a:ahLst/>
              <a:cxnLst/>
              <a:rect l="l" t="t" r="r" b="b"/>
              <a:pathLst>
                <a:path w="29210" h="31750">
                  <a:moveTo>
                    <a:pt x="28956" y="29718"/>
                  </a:moveTo>
                  <a:lnTo>
                    <a:pt x="28956" y="3048"/>
                  </a:lnTo>
                  <a:lnTo>
                    <a:pt x="28956" y="1524"/>
                  </a:lnTo>
                  <a:lnTo>
                    <a:pt x="26670" y="0"/>
                  </a:lnTo>
                  <a:lnTo>
                    <a:pt x="2286" y="0"/>
                  </a:lnTo>
                  <a:lnTo>
                    <a:pt x="0" y="1524"/>
                  </a:lnTo>
                  <a:lnTo>
                    <a:pt x="0" y="29718"/>
                  </a:lnTo>
                  <a:lnTo>
                    <a:pt x="2286" y="31242"/>
                  </a:lnTo>
                  <a:lnTo>
                    <a:pt x="26670" y="31242"/>
                  </a:lnTo>
                  <a:lnTo>
                    <a:pt x="28956" y="29718"/>
                  </a:lnTo>
                  <a:close/>
                </a:path>
              </a:pathLst>
            </a:custGeom>
            <a:solidFill>
              <a:srgbClr val="8C8C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51" name="object 23851"/>
            <p:cNvSpPr/>
            <p:nvPr/>
          </p:nvSpPr>
          <p:spPr>
            <a:xfrm>
              <a:off x="2879191" y="5246369"/>
              <a:ext cx="28575" cy="30480"/>
            </a:xfrm>
            <a:custGeom>
              <a:avLst/>
              <a:gdLst/>
              <a:ahLst/>
              <a:cxnLst/>
              <a:rect l="l" t="t" r="r" b="b"/>
              <a:pathLst>
                <a:path w="28575" h="30479">
                  <a:moveTo>
                    <a:pt x="28193" y="2286"/>
                  </a:moveTo>
                  <a:lnTo>
                    <a:pt x="28193" y="762"/>
                  </a:lnTo>
                  <a:lnTo>
                    <a:pt x="25907" y="0"/>
                  </a:lnTo>
                  <a:lnTo>
                    <a:pt x="23621" y="0"/>
                  </a:lnTo>
                  <a:lnTo>
                    <a:pt x="3809" y="0"/>
                  </a:lnTo>
                  <a:lnTo>
                    <a:pt x="1523" y="0"/>
                  </a:lnTo>
                  <a:lnTo>
                    <a:pt x="0" y="762"/>
                  </a:lnTo>
                  <a:lnTo>
                    <a:pt x="0" y="2286"/>
                  </a:lnTo>
                  <a:lnTo>
                    <a:pt x="0" y="27432"/>
                  </a:lnTo>
                  <a:lnTo>
                    <a:pt x="0" y="28956"/>
                  </a:lnTo>
                  <a:lnTo>
                    <a:pt x="1523" y="30480"/>
                  </a:lnTo>
                  <a:lnTo>
                    <a:pt x="3809" y="30480"/>
                  </a:lnTo>
                  <a:lnTo>
                    <a:pt x="23621" y="30480"/>
                  </a:lnTo>
                  <a:lnTo>
                    <a:pt x="25907" y="30480"/>
                  </a:lnTo>
                  <a:lnTo>
                    <a:pt x="28193" y="28956"/>
                  </a:lnTo>
                  <a:lnTo>
                    <a:pt x="28193" y="27432"/>
                  </a:lnTo>
                  <a:lnTo>
                    <a:pt x="28193" y="2286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52" name="object 23852"/>
            <p:cNvSpPr/>
            <p:nvPr/>
          </p:nvSpPr>
          <p:spPr>
            <a:xfrm>
              <a:off x="2879191" y="5269991"/>
              <a:ext cx="28575" cy="0"/>
            </a:xfrm>
            <a:custGeom>
              <a:avLst/>
              <a:gdLst/>
              <a:ahLst/>
              <a:cxnLst/>
              <a:rect l="l" t="t" r="r" b="b"/>
              <a:pathLst>
                <a:path w="28575">
                  <a:moveTo>
                    <a:pt x="0" y="0"/>
                  </a:moveTo>
                  <a:lnTo>
                    <a:pt x="28194" y="0"/>
                  </a:lnTo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53" name="object 23853"/>
            <p:cNvSpPr/>
            <p:nvPr/>
          </p:nvSpPr>
          <p:spPr>
            <a:xfrm>
              <a:off x="2879191" y="5243321"/>
              <a:ext cx="28575" cy="32384"/>
            </a:xfrm>
            <a:custGeom>
              <a:avLst/>
              <a:gdLst/>
              <a:ahLst/>
              <a:cxnLst/>
              <a:rect l="l" t="t" r="r" b="b"/>
              <a:pathLst>
                <a:path w="28575" h="32385">
                  <a:moveTo>
                    <a:pt x="28193" y="2286"/>
                  </a:moveTo>
                  <a:lnTo>
                    <a:pt x="28193" y="762"/>
                  </a:lnTo>
                  <a:lnTo>
                    <a:pt x="25907" y="0"/>
                  </a:lnTo>
                  <a:lnTo>
                    <a:pt x="23621" y="0"/>
                  </a:lnTo>
                  <a:lnTo>
                    <a:pt x="3809" y="0"/>
                  </a:lnTo>
                  <a:lnTo>
                    <a:pt x="1523" y="0"/>
                  </a:lnTo>
                  <a:lnTo>
                    <a:pt x="0" y="762"/>
                  </a:lnTo>
                  <a:lnTo>
                    <a:pt x="0" y="2286"/>
                  </a:lnTo>
                  <a:lnTo>
                    <a:pt x="0" y="28956"/>
                  </a:lnTo>
                  <a:lnTo>
                    <a:pt x="0" y="30480"/>
                  </a:lnTo>
                  <a:lnTo>
                    <a:pt x="1523" y="32004"/>
                  </a:lnTo>
                  <a:lnTo>
                    <a:pt x="3809" y="32004"/>
                  </a:lnTo>
                  <a:lnTo>
                    <a:pt x="23621" y="32004"/>
                  </a:lnTo>
                  <a:lnTo>
                    <a:pt x="25907" y="32004"/>
                  </a:lnTo>
                  <a:lnTo>
                    <a:pt x="28193" y="30480"/>
                  </a:lnTo>
                  <a:lnTo>
                    <a:pt x="28193" y="28956"/>
                  </a:lnTo>
                  <a:lnTo>
                    <a:pt x="28193" y="2286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54" name="object 23854"/>
            <p:cNvSpPr/>
            <p:nvPr/>
          </p:nvSpPr>
          <p:spPr>
            <a:xfrm>
              <a:off x="2908147" y="5241797"/>
              <a:ext cx="33020" cy="36830"/>
            </a:xfrm>
            <a:custGeom>
              <a:avLst/>
              <a:gdLst/>
              <a:ahLst/>
              <a:cxnLst/>
              <a:rect l="l" t="t" r="r" b="b"/>
              <a:pathLst>
                <a:path w="33019" h="36829">
                  <a:moveTo>
                    <a:pt x="32766" y="35052"/>
                  </a:moveTo>
                  <a:lnTo>
                    <a:pt x="32766" y="3810"/>
                  </a:lnTo>
                  <a:lnTo>
                    <a:pt x="32766" y="1524"/>
                  </a:lnTo>
                  <a:lnTo>
                    <a:pt x="30480" y="0"/>
                  </a:lnTo>
                  <a:lnTo>
                    <a:pt x="2286" y="0"/>
                  </a:lnTo>
                  <a:lnTo>
                    <a:pt x="0" y="1524"/>
                  </a:lnTo>
                  <a:lnTo>
                    <a:pt x="0" y="35052"/>
                  </a:lnTo>
                  <a:lnTo>
                    <a:pt x="2286" y="36576"/>
                  </a:lnTo>
                  <a:lnTo>
                    <a:pt x="30480" y="36576"/>
                  </a:lnTo>
                  <a:lnTo>
                    <a:pt x="32766" y="35052"/>
                  </a:lnTo>
                  <a:close/>
                </a:path>
              </a:pathLst>
            </a:custGeom>
            <a:solidFill>
              <a:srgbClr val="EEEE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55" name="object 23855"/>
            <p:cNvSpPr/>
            <p:nvPr/>
          </p:nvSpPr>
          <p:spPr>
            <a:xfrm>
              <a:off x="2908909" y="5242559"/>
              <a:ext cx="32384" cy="36195"/>
            </a:xfrm>
            <a:custGeom>
              <a:avLst/>
              <a:gdLst/>
              <a:ahLst/>
              <a:cxnLst/>
              <a:rect l="l" t="t" r="r" b="b"/>
              <a:pathLst>
                <a:path w="32385" h="36195">
                  <a:moveTo>
                    <a:pt x="32004" y="3048"/>
                  </a:moveTo>
                  <a:lnTo>
                    <a:pt x="32004" y="1524"/>
                  </a:lnTo>
                  <a:lnTo>
                    <a:pt x="29718" y="0"/>
                  </a:lnTo>
                  <a:lnTo>
                    <a:pt x="26670" y="0"/>
                  </a:lnTo>
                  <a:lnTo>
                    <a:pt x="4572" y="0"/>
                  </a:lnTo>
                  <a:lnTo>
                    <a:pt x="2286" y="0"/>
                  </a:lnTo>
                  <a:lnTo>
                    <a:pt x="0" y="1524"/>
                  </a:lnTo>
                  <a:lnTo>
                    <a:pt x="0" y="3048"/>
                  </a:lnTo>
                  <a:lnTo>
                    <a:pt x="0" y="32004"/>
                  </a:lnTo>
                  <a:lnTo>
                    <a:pt x="0" y="34290"/>
                  </a:lnTo>
                  <a:lnTo>
                    <a:pt x="2286" y="35814"/>
                  </a:lnTo>
                  <a:lnTo>
                    <a:pt x="4572" y="35814"/>
                  </a:lnTo>
                  <a:lnTo>
                    <a:pt x="26670" y="35814"/>
                  </a:lnTo>
                  <a:lnTo>
                    <a:pt x="29718" y="35814"/>
                  </a:lnTo>
                  <a:lnTo>
                    <a:pt x="32004" y="34290"/>
                  </a:lnTo>
                  <a:lnTo>
                    <a:pt x="32004" y="32004"/>
                  </a:lnTo>
                  <a:lnTo>
                    <a:pt x="32004" y="3048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56" name="object 23856"/>
            <p:cNvSpPr/>
            <p:nvPr/>
          </p:nvSpPr>
          <p:spPr>
            <a:xfrm>
              <a:off x="2910433" y="5244083"/>
              <a:ext cx="29209" cy="33020"/>
            </a:xfrm>
            <a:custGeom>
              <a:avLst/>
              <a:gdLst/>
              <a:ahLst/>
              <a:cxnLst/>
              <a:rect l="l" t="t" r="r" b="b"/>
              <a:pathLst>
                <a:path w="29210" h="33020">
                  <a:moveTo>
                    <a:pt x="28956" y="31242"/>
                  </a:moveTo>
                  <a:lnTo>
                    <a:pt x="28956" y="3048"/>
                  </a:lnTo>
                  <a:lnTo>
                    <a:pt x="28956" y="1524"/>
                  </a:lnTo>
                  <a:lnTo>
                    <a:pt x="26670" y="0"/>
                  </a:lnTo>
                  <a:lnTo>
                    <a:pt x="2286" y="0"/>
                  </a:lnTo>
                  <a:lnTo>
                    <a:pt x="0" y="1524"/>
                  </a:lnTo>
                  <a:lnTo>
                    <a:pt x="0" y="31242"/>
                  </a:lnTo>
                  <a:lnTo>
                    <a:pt x="2286" y="32766"/>
                  </a:lnTo>
                  <a:lnTo>
                    <a:pt x="26670" y="32766"/>
                  </a:lnTo>
                  <a:lnTo>
                    <a:pt x="28956" y="31242"/>
                  </a:lnTo>
                  <a:close/>
                </a:path>
              </a:pathLst>
            </a:custGeom>
            <a:solidFill>
              <a:srgbClr val="EEEE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57" name="object 23857"/>
            <p:cNvSpPr/>
            <p:nvPr/>
          </p:nvSpPr>
          <p:spPr>
            <a:xfrm>
              <a:off x="2911195" y="5244845"/>
              <a:ext cx="28575" cy="32384"/>
            </a:xfrm>
            <a:custGeom>
              <a:avLst/>
              <a:gdLst/>
              <a:ahLst/>
              <a:cxnLst/>
              <a:rect l="l" t="t" r="r" b="b"/>
              <a:pathLst>
                <a:path w="28575" h="32385">
                  <a:moveTo>
                    <a:pt x="28193" y="2286"/>
                  </a:moveTo>
                  <a:lnTo>
                    <a:pt x="28193" y="762"/>
                  </a:lnTo>
                  <a:lnTo>
                    <a:pt x="25907" y="0"/>
                  </a:lnTo>
                  <a:lnTo>
                    <a:pt x="23621" y="0"/>
                  </a:lnTo>
                  <a:lnTo>
                    <a:pt x="3809" y="0"/>
                  </a:lnTo>
                  <a:lnTo>
                    <a:pt x="1523" y="0"/>
                  </a:lnTo>
                  <a:lnTo>
                    <a:pt x="0" y="762"/>
                  </a:lnTo>
                  <a:lnTo>
                    <a:pt x="0" y="2286"/>
                  </a:lnTo>
                  <a:lnTo>
                    <a:pt x="0" y="28956"/>
                  </a:lnTo>
                  <a:lnTo>
                    <a:pt x="0" y="30480"/>
                  </a:lnTo>
                  <a:lnTo>
                    <a:pt x="1523" y="32004"/>
                  </a:lnTo>
                  <a:lnTo>
                    <a:pt x="3809" y="32004"/>
                  </a:lnTo>
                  <a:lnTo>
                    <a:pt x="23621" y="32004"/>
                  </a:lnTo>
                  <a:lnTo>
                    <a:pt x="25907" y="32004"/>
                  </a:lnTo>
                  <a:lnTo>
                    <a:pt x="28193" y="30480"/>
                  </a:lnTo>
                  <a:lnTo>
                    <a:pt x="28193" y="28956"/>
                  </a:lnTo>
                  <a:lnTo>
                    <a:pt x="28193" y="2286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58" name="object 23858"/>
            <p:cNvSpPr/>
            <p:nvPr/>
          </p:nvSpPr>
          <p:spPr>
            <a:xfrm>
              <a:off x="2910433" y="5245607"/>
              <a:ext cx="29209" cy="31750"/>
            </a:xfrm>
            <a:custGeom>
              <a:avLst/>
              <a:gdLst/>
              <a:ahLst/>
              <a:cxnLst/>
              <a:rect l="l" t="t" r="r" b="b"/>
              <a:pathLst>
                <a:path w="29210" h="31750">
                  <a:moveTo>
                    <a:pt x="28956" y="29718"/>
                  </a:moveTo>
                  <a:lnTo>
                    <a:pt x="28956" y="3048"/>
                  </a:lnTo>
                  <a:lnTo>
                    <a:pt x="28956" y="1524"/>
                  </a:lnTo>
                  <a:lnTo>
                    <a:pt x="26670" y="0"/>
                  </a:lnTo>
                  <a:lnTo>
                    <a:pt x="2286" y="0"/>
                  </a:lnTo>
                  <a:lnTo>
                    <a:pt x="0" y="1524"/>
                  </a:lnTo>
                  <a:lnTo>
                    <a:pt x="0" y="29718"/>
                  </a:lnTo>
                  <a:lnTo>
                    <a:pt x="2286" y="31242"/>
                  </a:lnTo>
                  <a:lnTo>
                    <a:pt x="26670" y="31242"/>
                  </a:lnTo>
                  <a:lnTo>
                    <a:pt x="28956" y="29718"/>
                  </a:lnTo>
                  <a:close/>
                </a:path>
              </a:pathLst>
            </a:custGeom>
            <a:solidFill>
              <a:srgbClr val="8C8C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59" name="object 23859"/>
            <p:cNvSpPr/>
            <p:nvPr/>
          </p:nvSpPr>
          <p:spPr>
            <a:xfrm>
              <a:off x="2911195" y="5246369"/>
              <a:ext cx="28575" cy="30480"/>
            </a:xfrm>
            <a:custGeom>
              <a:avLst/>
              <a:gdLst/>
              <a:ahLst/>
              <a:cxnLst/>
              <a:rect l="l" t="t" r="r" b="b"/>
              <a:pathLst>
                <a:path w="28575" h="30479">
                  <a:moveTo>
                    <a:pt x="28193" y="2286"/>
                  </a:moveTo>
                  <a:lnTo>
                    <a:pt x="28193" y="762"/>
                  </a:lnTo>
                  <a:lnTo>
                    <a:pt x="25907" y="0"/>
                  </a:lnTo>
                  <a:lnTo>
                    <a:pt x="23621" y="0"/>
                  </a:lnTo>
                  <a:lnTo>
                    <a:pt x="3809" y="0"/>
                  </a:lnTo>
                  <a:lnTo>
                    <a:pt x="1523" y="0"/>
                  </a:lnTo>
                  <a:lnTo>
                    <a:pt x="0" y="762"/>
                  </a:lnTo>
                  <a:lnTo>
                    <a:pt x="0" y="2286"/>
                  </a:lnTo>
                  <a:lnTo>
                    <a:pt x="0" y="27432"/>
                  </a:lnTo>
                  <a:lnTo>
                    <a:pt x="0" y="28956"/>
                  </a:lnTo>
                  <a:lnTo>
                    <a:pt x="1523" y="30480"/>
                  </a:lnTo>
                  <a:lnTo>
                    <a:pt x="3809" y="30480"/>
                  </a:lnTo>
                  <a:lnTo>
                    <a:pt x="23621" y="30480"/>
                  </a:lnTo>
                  <a:lnTo>
                    <a:pt x="25907" y="30480"/>
                  </a:lnTo>
                  <a:lnTo>
                    <a:pt x="28193" y="28956"/>
                  </a:lnTo>
                  <a:lnTo>
                    <a:pt x="28193" y="27432"/>
                  </a:lnTo>
                  <a:lnTo>
                    <a:pt x="28193" y="2286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60" name="object 23860"/>
            <p:cNvSpPr/>
            <p:nvPr/>
          </p:nvSpPr>
          <p:spPr>
            <a:xfrm>
              <a:off x="2911195" y="5269991"/>
              <a:ext cx="28575" cy="0"/>
            </a:xfrm>
            <a:custGeom>
              <a:avLst/>
              <a:gdLst/>
              <a:ahLst/>
              <a:cxnLst/>
              <a:rect l="l" t="t" r="r" b="b"/>
              <a:pathLst>
                <a:path w="28575">
                  <a:moveTo>
                    <a:pt x="0" y="0"/>
                  </a:moveTo>
                  <a:lnTo>
                    <a:pt x="28194" y="0"/>
                  </a:lnTo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61" name="object 23861"/>
            <p:cNvSpPr/>
            <p:nvPr/>
          </p:nvSpPr>
          <p:spPr>
            <a:xfrm>
              <a:off x="2911195" y="5243321"/>
              <a:ext cx="28575" cy="32384"/>
            </a:xfrm>
            <a:custGeom>
              <a:avLst/>
              <a:gdLst/>
              <a:ahLst/>
              <a:cxnLst/>
              <a:rect l="l" t="t" r="r" b="b"/>
              <a:pathLst>
                <a:path w="28575" h="32385">
                  <a:moveTo>
                    <a:pt x="28193" y="2286"/>
                  </a:moveTo>
                  <a:lnTo>
                    <a:pt x="28193" y="762"/>
                  </a:lnTo>
                  <a:lnTo>
                    <a:pt x="25907" y="0"/>
                  </a:lnTo>
                  <a:lnTo>
                    <a:pt x="23621" y="0"/>
                  </a:lnTo>
                  <a:lnTo>
                    <a:pt x="3809" y="0"/>
                  </a:lnTo>
                  <a:lnTo>
                    <a:pt x="1523" y="0"/>
                  </a:lnTo>
                  <a:lnTo>
                    <a:pt x="0" y="762"/>
                  </a:lnTo>
                  <a:lnTo>
                    <a:pt x="0" y="2286"/>
                  </a:lnTo>
                  <a:lnTo>
                    <a:pt x="0" y="28956"/>
                  </a:lnTo>
                  <a:lnTo>
                    <a:pt x="0" y="30480"/>
                  </a:lnTo>
                  <a:lnTo>
                    <a:pt x="1523" y="32004"/>
                  </a:lnTo>
                  <a:lnTo>
                    <a:pt x="3809" y="32004"/>
                  </a:lnTo>
                  <a:lnTo>
                    <a:pt x="23621" y="32004"/>
                  </a:lnTo>
                  <a:lnTo>
                    <a:pt x="25907" y="32004"/>
                  </a:lnTo>
                  <a:lnTo>
                    <a:pt x="28193" y="30480"/>
                  </a:lnTo>
                  <a:lnTo>
                    <a:pt x="28193" y="28956"/>
                  </a:lnTo>
                  <a:lnTo>
                    <a:pt x="28193" y="2286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62" name="object 23862"/>
            <p:cNvSpPr/>
            <p:nvPr/>
          </p:nvSpPr>
          <p:spPr>
            <a:xfrm>
              <a:off x="2716885" y="5329427"/>
              <a:ext cx="33020" cy="37465"/>
            </a:xfrm>
            <a:custGeom>
              <a:avLst/>
              <a:gdLst/>
              <a:ahLst/>
              <a:cxnLst/>
              <a:rect l="l" t="t" r="r" b="b"/>
              <a:pathLst>
                <a:path w="33019" h="37464">
                  <a:moveTo>
                    <a:pt x="32766" y="35814"/>
                  </a:moveTo>
                  <a:lnTo>
                    <a:pt x="32766" y="3810"/>
                  </a:lnTo>
                  <a:lnTo>
                    <a:pt x="32766" y="1524"/>
                  </a:lnTo>
                  <a:lnTo>
                    <a:pt x="30480" y="0"/>
                  </a:lnTo>
                  <a:lnTo>
                    <a:pt x="2286" y="0"/>
                  </a:lnTo>
                  <a:lnTo>
                    <a:pt x="0" y="1524"/>
                  </a:lnTo>
                  <a:lnTo>
                    <a:pt x="0" y="35814"/>
                  </a:lnTo>
                  <a:lnTo>
                    <a:pt x="2286" y="37338"/>
                  </a:lnTo>
                  <a:lnTo>
                    <a:pt x="30480" y="37338"/>
                  </a:lnTo>
                  <a:lnTo>
                    <a:pt x="32766" y="35814"/>
                  </a:lnTo>
                  <a:close/>
                </a:path>
              </a:pathLst>
            </a:custGeom>
            <a:solidFill>
              <a:srgbClr val="EEEE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63" name="object 23863"/>
            <p:cNvSpPr/>
            <p:nvPr/>
          </p:nvSpPr>
          <p:spPr>
            <a:xfrm>
              <a:off x="2717647" y="5330189"/>
              <a:ext cx="32384" cy="36830"/>
            </a:xfrm>
            <a:custGeom>
              <a:avLst/>
              <a:gdLst/>
              <a:ahLst/>
              <a:cxnLst/>
              <a:rect l="l" t="t" r="r" b="b"/>
              <a:pathLst>
                <a:path w="32385" h="36829">
                  <a:moveTo>
                    <a:pt x="32004" y="3048"/>
                  </a:moveTo>
                  <a:lnTo>
                    <a:pt x="32004" y="1524"/>
                  </a:lnTo>
                  <a:lnTo>
                    <a:pt x="29718" y="0"/>
                  </a:lnTo>
                  <a:lnTo>
                    <a:pt x="26670" y="0"/>
                  </a:lnTo>
                  <a:lnTo>
                    <a:pt x="4572" y="0"/>
                  </a:lnTo>
                  <a:lnTo>
                    <a:pt x="2286" y="0"/>
                  </a:lnTo>
                  <a:lnTo>
                    <a:pt x="0" y="1524"/>
                  </a:lnTo>
                  <a:lnTo>
                    <a:pt x="0" y="3048"/>
                  </a:lnTo>
                  <a:lnTo>
                    <a:pt x="0" y="32766"/>
                  </a:lnTo>
                  <a:lnTo>
                    <a:pt x="0" y="35052"/>
                  </a:lnTo>
                  <a:lnTo>
                    <a:pt x="2286" y="36576"/>
                  </a:lnTo>
                  <a:lnTo>
                    <a:pt x="4572" y="36576"/>
                  </a:lnTo>
                  <a:lnTo>
                    <a:pt x="26670" y="36576"/>
                  </a:lnTo>
                  <a:lnTo>
                    <a:pt x="29718" y="36576"/>
                  </a:lnTo>
                  <a:lnTo>
                    <a:pt x="32004" y="35052"/>
                  </a:lnTo>
                  <a:lnTo>
                    <a:pt x="32004" y="32766"/>
                  </a:lnTo>
                  <a:lnTo>
                    <a:pt x="32004" y="3048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64" name="object 23864"/>
            <p:cNvSpPr/>
            <p:nvPr/>
          </p:nvSpPr>
          <p:spPr>
            <a:xfrm>
              <a:off x="2719171" y="5332475"/>
              <a:ext cx="28575" cy="32384"/>
            </a:xfrm>
            <a:custGeom>
              <a:avLst/>
              <a:gdLst/>
              <a:ahLst/>
              <a:cxnLst/>
              <a:rect l="l" t="t" r="r" b="b"/>
              <a:pathLst>
                <a:path w="28575" h="32385">
                  <a:moveTo>
                    <a:pt x="28193" y="30480"/>
                  </a:moveTo>
                  <a:lnTo>
                    <a:pt x="28193" y="3048"/>
                  </a:lnTo>
                  <a:lnTo>
                    <a:pt x="28193" y="1524"/>
                  </a:lnTo>
                  <a:lnTo>
                    <a:pt x="25907" y="0"/>
                  </a:lnTo>
                  <a:lnTo>
                    <a:pt x="2285" y="0"/>
                  </a:lnTo>
                  <a:lnTo>
                    <a:pt x="0" y="1524"/>
                  </a:lnTo>
                  <a:lnTo>
                    <a:pt x="0" y="30480"/>
                  </a:lnTo>
                  <a:lnTo>
                    <a:pt x="2285" y="32004"/>
                  </a:lnTo>
                  <a:lnTo>
                    <a:pt x="25907" y="32004"/>
                  </a:lnTo>
                  <a:lnTo>
                    <a:pt x="28193" y="30480"/>
                  </a:lnTo>
                  <a:close/>
                </a:path>
              </a:pathLst>
            </a:custGeom>
            <a:solidFill>
              <a:srgbClr val="EEEE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65" name="object 23865"/>
            <p:cNvSpPr/>
            <p:nvPr/>
          </p:nvSpPr>
          <p:spPr>
            <a:xfrm>
              <a:off x="2719933" y="5333237"/>
              <a:ext cx="27940" cy="31750"/>
            </a:xfrm>
            <a:custGeom>
              <a:avLst/>
              <a:gdLst/>
              <a:ahLst/>
              <a:cxnLst/>
              <a:rect l="l" t="t" r="r" b="b"/>
              <a:pathLst>
                <a:path w="27939" h="31750">
                  <a:moveTo>
                    <a:pt x="27431" y="2286"/>
                  </a:moveTo>
                  <a:lnTo>
                    <a:pt x="27431" y="762"/>
                  </a:lnTo>
                  <a:lnTo>
                    <a:pt x="25145" y="0"/>
                  </a:lnTo>
                  <a:lnTo>
                    <a:pt x="22859" y="0"/>
                  </a:lnTo>
                  <a:lnTo>
                    <a:pt x="3809" y="0"/>
                  </a:lnTo>
                  <a:lnTo>
                    <a:pt x="1523" y="0"/>
                  </a:lnTo>
                  <a:lnTo>
                    <a:pt x="0" y="762"/>
                  </a:lnTo>
                  <a:lnTo>
                    <a:pt x="0" y="2286"/>
                  </a:lnTo>
                  <a:lnTo>
                    <a:pt x="0" y="28194"/>
                  </a:lnTo>
                  <a:lnTo>
                    <a:pt x="0" y="29718"/>
                  </a:lnTo>
                  <a:lnTo>
                    <a:pt x="1523" y="31242"/>
                  </a:lnTo>
                  <a:lnTo>
                    <a:pt x="3809" y="31242"/>
                  </a:lnTo>
                  <a:lnTo>
                    <a:pt x="22859" y="31242"/>
                  </a:lnTo>
                  <a:lnTo>
                    <a:pt x="25145" y="31242"/>
                  </a:lnTo>
                  <a:lnTo>
                    <a:pt x="27431" y="29718"/>
                  </a:lnTo>
                  <a:lnTo>
                    <a:pt x="27431" y="28194"/>
                  </a:lnTo>
                  <a:lnTo>
                    <a:pt x="27431" y="2286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66" name="object 23866"/>
            <p:cNvSpPr/>
            <p:nvPr/>
          </p:nvSpPr>
          <p:spPr>
            <a:xfrm>
              <a:off x="2719171" y="5333237"/>
              <a:ext cx="28575" cy="31750"/>
            </a:xfrm>
            <a:custGeom>
              <a:avLst/>
              <a:gdLst/>
              <a:ahLst/>
              <a:cxnLst/>
              <a:rect l="l" t="t" r="r" b="b"/>
              <a:pathLst>
                <a:path w="28575" h="31750">
                  <a:moveTo>
                    <a:pt x="28193" y="29718"/>
                  </a:moveTo>
                  <a:lnTo>
                    <a:pt x="28193" y="3048"/>
                  </a:lnTo>
                  <a:lnTo>
                    <a:pt x="28193" y="1524"/>
                  </a:lnTo>
                  <a:lnTo>
                    <a:pt x="25907" y="0"/>
                  </a:lnTo>
                  <a:lnTo>
                    <a:pt x="2285" y="0"/>
                  </a:lnTo>
                  <a:lnTo>
                    <a:pt x="0" y="1524"/>
                  </a:lnTo>
                  <a:lnTo>
                    <a:pt x="0" y="29718"/>
                  </a:lnTo>
                  <a:lnTo>
                    <a:pt x="2285" y="31242"/>
                  </a:lnTo>
                  <a:lnTo>
                    <a:pt x="25907" y="31242"/>
                  </a:lnTo>
                  <a:lnTo>
                    <a:pt x="28193" y="29718"/>
                  </a:lnTo>
                  <a:close/>
                </a:path>
              </a:pathLst>
            </a:custGeom>
            <a:solidFill>
              <a:srgbClr val="8C8C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67" name="object 23867"/>
            <p:cNvSpPr/>
            <p:nvPr/>
          </p:nvSpPr>
          <p:spPr>
            <a:xfrm>
              <a:off x="2719933" y="5333999"/>
              <a:ext cx="27940" cy="30480"/>
            </a:xfrm>
            <a:custGeom>
              <a:avLst/>
              <a:gdLst/>
              <a:ahLst/>
              <a:cxnLst/>
              <a:rect l="l" t="t" r="r" b="b"/>
              <a:pathLst>
                <a:path w="27939" h="30479">
                  <a:moveTo>
                    <a:pt x="27431" y="2286"/>
                  </a:moveTo>
                  <a:lnTo>
                    <a:pt x="27431" y="762"/>
                  </a:lnTo>
                  <a:lnTo>
                    <a:pt x="25145" y="0"/>
                  </a:lnTo>
                  <a:lnTo>
                    <a:pt x="22859" y="0"/>
                  </a:lnTo>
                  <a:lnTo>
                    <a:pt x="3809" y="0"/>
                  </a:lnTo>
                  <a:lnTo>
                    <a:pt x="1523" y="0"/>
                  </a:lnTo>
                  <a:lnTo>
                    <a:pt x="0" y="762"/>
                  </a:lnTo>
                  <a:lnTo>
                    <a:pt x="0" y="2286"/>
                  </a:lnTo>
                  <a:lnTo>
                    <a:pt x="0" y="27432"/>
                  </a:lnTo>
                  <a:lnTo>
                    <a:pt x="0" y="28956"/>
                  </a:lnTo>
                  <a:lnTo>
                    <a:pt x="1523" y="30480"/>
                  </a:lnTo>
                  <a:lnTo>
                    <a:pt x="3809" y="30480"/>
                  </a:lnTo>
                  <a:lnTo>
                    <a:pt x="22859" y="30480"/>
                  </a:lnTo>
                  <a:lnTo>
                    <a:pt x="25145" y="30480"/>
                  </a:lnTo>
                  <a:lnTo>
                    <a:pt x="27431" y="28956"/>
                  </a:lnTo>
                  <a:lnTo>
                    <a:pt x="27431" y="27432"/>
                  </a:lnTo>
                  <a:lnTo>
                    <a:pt x="27431" y="2286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68" name="object 23868"/>
            <p:cNvSpPr/>
            <p:nvPr/>
          </p:nvSpPr>
          <p:spPr>
            <a:xfrm>
              <a:off x="2719933" y="5357621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39">
                  <a:moveTo>
                    <a:pt x="0" y="0"/>
                  </a:moveTo>
                  <a:lnTo>
                    <a:pt x="27432" y="0"/>
                  </a:lnTo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69" name="object 23869"/>
            <p:cNvSpPr/>
            <p:nvPr/>
          </p:nvSpPr>
          <p:spPr>
            <a:xfrm>
              <a:off x="2719933" y="5331713"/>
              <a:ext cx="27940" cy="32384"/>
            </a:xfrm>
            <a:custGeom>
              <a:avLst/>
              <a:gdLst/>
              <a:ahLst/>
              <a:cxnLst/>
              <a:rect l="l" t="t" r="r" b="b"/>
              <a:pathLst>
                <a:path w="27939" h="32385">
                  <a:moveTo>
                    <a:pt x="27431" y="2286"/>
                  </a:moveTo>
                  <a:lnTo>
                    <a:pt x="27431" y="762"/>
                  </a:lnTo>
                  <a:lnTo>
                    <a:pt x="25145" y="0"/>
                  </a:lnTo>
                  <a:lnTo>
                    <a:pt x="22859" y="0"/>
                  </a:lnTo>
                  <a:lnTo>
                    <a:pt x="3809" y="0"/>
                  </a:lnTo>
                  <a:lnTo>
                    <a:pt x="1523" y="0"/>
                  </a:lnTo>
                  <a:lnTo>
                    <a:pt x="0" y="762"/>
                  </a:lnTo>
                  <a:lnTo>
                    <a:pt x="0" y="2286"/>
                  </a:lnTo>
                  <a:lnTo>
                    <a:pt x="0" y="28956"/>
                  </a:lnTo>
                  <a:lnTo>
                    <a:pt x="0" y="30480"/>
                  </a:lnTo>
                  <a:lnTo>
                    <a:pt x="1523" y="32004"/>
                  </a:lnTo>
                  <a:lnTo>
                    <a:pt x="3809" y="32004"/>
                  </a:lnTo>
                  <a:lnTo>
                    <a:pt x="22859" y="32004"/>
                  </a:lnTo>
                  <a:lnTo>
                    <a:pt x="25145" y="32004"/>
                  </a:lnTo>
                  <a:lnTo>
                    <a:pt x="27431" y="30480"/>
                  </a:lnTo>
                  <a:lnTo>
                    <a:pt x="27431" y="28956"/>
                  </a:lnTo>
                  <a:lnTo>
                    <a:pt x="27431" y="2286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70" name="object 23870"/>
            <p:cNvSpPr/>
            <p:nvPr/>
          </p:nvSpPr>
          <p:spPr>
            <a:xfrm>
              <a:off x="2684881" y="5329427"/>
              <a:ext cx="33020" cy="36830"/>
            </a:xfrm>
            <a:custGeom>
              <a:avLst/>
              <a:gdLst/>
              <a:ahLst/>
              <a:cxnLst/>
              <a:rect l="l" t="t" r="r" b="b"/>
              <a:pathLst>
                <a:path w="33019" h="36829">
                  <a:moveTo>
                    <a:pt x="32766" y="35052"/>
                  </a:moveTo>
                  <a:lnTo>
                    <a:pt x="32766" y="3810"/>
                  </a:lnTo>
                  <a:lnTo>
                    <a:pt x="32766" y="1524"/>
                  </a:lnTo>
                  <a:lnTo>
                    <a:pt x="30480" y="0"/>
                  </a:lnTo>
                  <a:lnTo>
                    <a:pt x="2286" y="0"/>
                  </a:lnTo>
                  <a:lnTo>
                    <a:pt x="0" y="1524"/>
                  </a:lnTo>
                  <a:lnTo>
                    <a:pt x="0" y="35052"/>
                  </a:lnTo>
                  <a:lnTo>
                    <a:pt x="2286" y="36576"/>
                  </a:lnTo>
                  <a:lnTo>
                    <a:pt x="30480" y="36576"/>
                  </a:lnTo>
                  <a:lnTo>
                    <a:pt x="32766" y="35052"/>
                  </a:lnTo>
                  <a:close/>
                </a:path>
              </a:pathLst>
            </a:custGeom>
            <a:solidFill>
              <a:srgbClr val="EEEE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71" name="object 23871"/>
            <p:cNvSpPr/>
            <p:nvPr/>
          </p:nvSpPr>
          <p:spPr>
            <a:xfrm>
              <a:off x="2685643" y="5330189"/>
              <a:ext cx="32384" cy="36195"/>
            </a:xfrm>
            <a:custGeom>
              <a:avLst/>
              <a:gdLst/>
              <a:ahLst/>
              <a:cxnLst/>
              <a:rect l="l" t="t" r="r" b="b"/>
              <a:pathLst>
                <a:path w="32385" h="36195">
                  <a:moveTo>
                    <a:pt x="32004" y="3048"/>
                  </a:moveTo>
                  <a:lnTo>
                    <a:pt x="32004" y="1524"/>
                  </a:lnTo>
                  <a:lnTo>
                    <a:pt x="29718" y="0"/>
                  </a:lnTo>
                  <a:lnTo>
                    <a:pt x="26670" y="0"/>
                  </a:lnTo>
                  <a:lnTo>
                    <a:pt x="4572" y="0"/>
                  </a:lnTo>
                  <a:lnTo>
                    <a:pt x="2286" y="0"/>
                  </a:lnTo>
                  <a:lnTo>
                    <a:pt x="0" y="1524"/>
                  </a:lnTo>
                  <a:lnTo>
                    <a:pt x="0" y="3048"/>
                  </a:lnTo>
                  <a:lnTo>
                    <a:pt x="0" y="32004"/>
                  </a:lnTo>
                  <a:lnTo>
                    <a:pt x="0" y="34290"/>
                  </a:lnTo>
                  <a:lnTo>
                    <a:pt x="2286" y="35814"/>
                  </a:lnTo>
                  <a:lnTo>
                    <a:pt x="4572" y="35814"/>
                  </a:lnTo>
                  <a:lnTo>
                    <a:pt x="26670" y="35814"/>
                  </a:lnTo>
                  <a:lnTo>
                    <a:pt x="29718" y="35814"/>
                  </a:lnTo>
                  <a:lnTo>
                    <a:pt x="32004" y="34290"/>
                  </a:lnTo>
                  <a:lnTo>
                    <a:pt x="32004" y="32004"/>
                  </a:lnTo>
                  <a:lnTo>
                    <a:pt x="32004" y="3048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72" name="object 23872"/>
            <p:cNvSpPr/>
            <p:nvPr/>
          </p:nvSpPr>
          <p:spPr>
            <a:xfrm>
              <a:off x="2687167" y="5331713"/>
              <a:ext cx="28575" cy="32384"/>
            </a:xfrm>
            <a:custGeom>
              <a:avLst/>
              <a:gdLst/>
              <a:ahLst/>
              <a:cxnLst/>
              <a:rect l="l" t="t" r="r" b="b"/>
              <a:pathLst>
                <a:path w="28575" h="32385">
                  <a:moveTo>
                    <a:pt x="28193" y="30480"/>
                  </a:moveTo>
                  <a:lnTo>
                    <a:pt x="28193" y="3048"/>
                  </a:lnTo>
                  <a:lnTo>
                    <a:pt x="28193" y="1524"/>
                  </a:lnTo>
                  <a:lnTo>
                    <a:pt x="25907" y="0"/>
                  </a:lnTo>
                  <a:lnTo>
                    <a:pt x="2285" y="0"/>
                  </a:lnTo>
                  <a:lnTo>
                    <a:pt x="0" y="1524"/>
                  </a:lnTo>
                  <a:lnTo>
                    <a:pt x="0" y="30480"/>
                  </a:lnTo>
                  <a:lnTo>
                    <a:pt x="2285" y="32004"/>
                  </a:lnTo>
                  <a:lnTo>
                    <a:pt x="25907" y="32004"/>
                  </a:lnTo>
                  <a:lnTo>
                    <a:pt x="28193" y="30480"/>
                  </a:lnTo>
                  <a:close/>
                </a:path>
              </a:pathLst>
            </a:custGeom>
            <a:solidFill>
              <a:srgbClr val="EEEE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73" name="object 23873"/>
            <p:cNvSpPr/>
            <p:nvPr/>
          </p:nvSpPr>
          <p:spPr>
            <a:xfrm>
              <a:off x="2687929" y="5332475"/>
              <a:ext cx="27940" cy="31750"/>
            </a:xfrm>
            <a:custGeom>
              <a:avLst/>
              <a:gdLst/>
              <a:ahLst/>
              <a:cxnLst/>
              <a:rect l="l" t="t" r="r" b="b"/>
              <a:pathLst>
                <a:path w="27939" h="31750">
                  <a:moveTo>
                    <a:pt x="27431" y="2286"/>
                  </a:moveTo>
                  <a:lnTo>
                    <a:pt x="27431" y="762"/>
                  </a:lnTo>
                  <a:lnTo>
                    <a:pt x="25145" y="0"/>
                  </a:lnTo>
                  <a:lnTo>
                    <a:pt x="22859" y="0"/>
                  </a:lnTo>
                  <a:lnTo>
                    <a:pt x="3809" y="0"/>
                  </a:lnTo>
                  <a:lnTo>
                    <a:pt x="1523" y="0"/>
                  </a:lnTo>
                  <a:lnTo>
                    <a:pt x="0" y="762"/>
                  </a:lnTo>
                  <a:lnTo>
                    <a:pt x="0" y="2286"/>
                  </a:lnTo>
                  <a:lnTo>
                    <a:pt x="0" y="28194"/>
                  </a:lnTo>
                  <a:lnTo>
                    <a:pt x="0" y="29718"/>
                  </a:lnTo>
                  <a:lnTo>
                    <a:pt x="1523" y="31242"/>
                  </a:lnTo>
                  <a:lnTo>
                    <a:pt x="3809" y="31242"/>
                  </a:lnTo>
                  <a:lnTo>
                    <a:pt x="22859" y="31242"/>
                  </a:lnTo>
                  <a:lnTo>
                    <a:pt x="25145" y="31242"/>
                  </a:lnTo>
                  <a:lnTo>
                    <a:pt x="27431" y="29718"/>
                  </a:lnTo>
                  <a:lnTo>
                    <a:pt x="27431" y="28194"/>
                  </a:lnTo>
                  <a:lnTo>
                    <a:pt x="27431" y="2286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74" name="object 23874"/>
            <p:cNvSpPr/>
            <p:nvPr/>
          </p:nvSpPr>
          <p:spPr>
            <a:xfrm>
              <a:off x="2687167" y="5332475"/>
              <a:ext cx="28575" cy="32384"/>
            </a:xfrm>
            <a:custGeom>
              <a:avLst/>
              <a:gdLst/>
              <a:ahLst/>
              <a:cxnLst/>
              <a:rect l="l" t="t" r="r" b="b"/>
              <a:pathLst>
                <a:path w="28575" h="32385">
                  <a:moveTo>
                    <a:pt x="28193" y="30480"/>
                  </a:moveTo>
                  <a:lnTo>
                    <a:pt x="28193" y="3048"/>
                  </a:lnTo>
                  <a:lnTo>
                    <a:pt x="28193" y="1524"/>
                  </a:lnTo>
                  <a:lnTo>
                    <a:pt x="25907" y="0"/>
                  </a:lnTo>
                  <a:lnTo>
                    <a:pt x="2285" y="0"/>
                  </a:lnTo>
                  <a:lnTo>
                    <a:pt x="0" y="1524"/>
                  </a:lnTo>
                  <a:lnTo>
                    <a:pt x="0" y="30480"/>
                  </a:lnTo>
                  <a:lnTo>
                    <a:pt x="2285" y="32004"/>
                  </a:lnTo>
                  <a:lnTo>
                    <a:pt x="25907" y="32004"/>
                  </a:lnTo>
                  <a:lnTo>
                    <a:pt x="28193" y="30480"/>
                  </a:lnTo>
                  <a:close/>
                </a:path>
              </a:pathLst>
            </a:custGeom>
            <a:solidFill>
              <a:srgbClr val="8C8C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75" name="object 23875"/>
            <p:cNvSpPr/>
            <p:nvPr/>
          </p:nvSpPr>
          <p:spPr>
            <a:xfrm>
              <a:off x="2687929" y="5333237"/>
              <a:ext cx="27940" cy="31750"/>
            </a:xfrm>
            <a:custGeom>
              <a:avLst/>
              <a:gdLst/>
              <a:ahLst/>
              <a:cxnLst/>
              <a:rect l="l" t="t" r="r" b="b"/>
              <a:pathLst>
                <a:path w="27939" h="31750">
                  <a:moveTo>
                    <a:pt x="27431" y="2286"/>
                  </a:moveTo>
                  <a:lnTo>
                    <a:pt x="27431" y="762"/>
                  </a:lnTo>
                  <a:lnTo>
                    <a:pt x="25145" y="0"/>
                  </a:lnTo>
                  <a:lnTo>
                    <a:pt x="22859" y="0"/>
                  </a:lnTo>
                  <a:lnTo>
                    <a:pt x="3809" y="0"/>
                  </a:lnTo>
                  <a:lnTo>
                    <a:pt x="1523" y="0"/>
                  </a:lnTo>
                  <a:lnTo>
                    <a:pt x="0" y="762"/>
                  </a:lnTo>
                  <a:lnTo>
                    <a:pt x="0" y="2286"/>
                  </a:lnTo>
                  <a:lnTo>
                    <a:pt x="0" y="28194"/>
                  </a:lnTo>
                  <a:lnTo>
                    <a:pt x="0" y="29718"/>
                  </a:lnTo>
                  <a:lnTo>
                    <a:pt x="1523" y="31242"/>
                  </a:lnTo>
                  <a:lnTo>
                    <a:pt x="3809" y="31242"/>
                  </a:lnTo>
                  <a:lnTo>
                    <a:pt x="22859" y="31242"/>
                  </a:lnTo>
                  <a:lnTo>
                    <a:pt x="25145" y="31242"/>
                  </a:lnTo>
                  <a:lnTo>
                    <a:pt x="27431" y="29718"/>
                  </a:lnTo>
                  <a:lnTo>
                    <a:pt x="27431" y="28194"/>
                  </a:lnTo>
                  <a:lnTo>
                    <a:pt x="27431" y="2286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76" name="object 23876"/>
            <p:cNvSpPr/>
            <p:nvPr/>
          </p:nvSpPr>
          <p:spPr>
            <a:xfrm>
              <a:off x="2687929" y="5357621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39">
                  <a:moveTo>
                    <a:pt x="0" y="0"/>
                  </a:moveTo>
                  <a:lnTo>
                    <a:pt x="27432" y="0"/>
                  </a:lnTo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77" name="object 23877"/>
            <p:cNvSpPr/>
            <p:nvPr/>
          </p:nvSpPr>
          <p:spPr>
            <a:xfrm>
              <a:off x="2687929" y="5330951"/>
              <a:ext cx="27940" cy="32384"/>
            </a:xfrm>
            <a:custGeom>
              <a:avLst/>
              <a:gdLst/>
              <a:ahLst/>
              <a:cxnLst/>
              <a:rect l="l" t="t" r="r" b="b"/>
              <a:pathLst>
                <a:path w="27939" h="32385">
                  <a:moveTo>
                    <a:pt x="27431" y="2286"/>
                  </a:moveTo>
                  <a:lnTo>
                    <a:pt x="27431" y="762"/>
                  </a:lnTo>
                  <a:lnTo>
                    <a:pt x="25145" y="0"/>
                  </a:lnTo>
                  <a:lnTo>
                    <a:pt x="22859" y="0"/>
                  </a:lnTo>
                  <a:lnTo>
                    <a:pt x="3809" y="0"/>
                  </a:lnTo>
                  <a:lnTo>
                    <a:pt x="1523" y="0"/>
                  </a:lnTo>
                  <a:lnTo>
                    <a:pt x="0" y="762"/>
                  </a:lnTo>
                  <a:lnTo>
                    <a:pt x="0" y="2286"/>
                  </a:lnTo>
                  <a:lnTo>
                    <a:pt x="0" y="28956"/>
                  </a:lnTo>
                  <a:lnTo>
                    <a:pt x="0" y="30480"/>
                  </a:lnTo>
                  <a:lnTo>
                    <a:pt x="1523" y="32004"/>
                  </a:lnTo>
                  <a:lnTo>
                    <a:pt x="3809" y="32004"/>
                  </a:lnTo>
                  <a:lnTo>
                    <a:pt x="22859" y="32004"/>
                  </a:lnTo>
                  <a:lnTo>
                    <a:pt x="25145" y="32004"/>
                  </a:lnTo>
                  <a:lnTo>
                    <a:pt x="27431" y="30480"/>
                  </a:lnTo>
                  <a:lnTo>
                    <a:pt x="27431" y="28956"/>
                  </a:lnTo>
                  <a:lnTo>
                    <a:pt x="27431" y="2286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78" name="object 23878"/>
            <p:cNvSpPr/>
            <p:nvPr/>
          </p:nvSpPr>
          <p:spPr>
            <a:xfrm>
              <a:off x="2748889" y="5329427"/>
              <a:ext cx="33020" cy="37465"/>
            </a:xfrm>
            <a:custGeom>
              <a:avLst/>
              <a:gdLst/>
              <a:ahLst/>
              <a:cxnLst/>
              <a:rect l="l" t="t" r="r" b="b"/>
              <a:pathLst>
                <a:path w="33019" h="37464">
                  <a:moveTo>
                    <a:pt x="32766" y="35814"/>
                  </a:moveTo>
                  <a:lnTo>
                    <a:pt x="32766" y="3810"/>
                  </a:lnTo>
                  <a:lnTo>
                    <a:pt x="32766" y="1524"/>
                  </a:lnTo>
                  <a:lnTo>
                    <a:pt x="30480" y="0"/>
                  </a:lnTo>
                  <a:lnTo>
                    <a:pt x="2286" y="0"/>
                  </a:lnTo>
                  <a:lnTo>
                    <a:pt x="0" y="1524"/>
                  </a:lnTo>
                  <a:lnTo>
                    <a:pt x="0" y="35814"/>
                  </a:lnTo>
                  <a:lnTo>
                    <a:pt x="2286" y="37338"/>
                  </a:lnTo>
                  <a:lnTo>
                    <a:pt x="30480" y="37338"/>
                  </a:lnTo>
                  <a:lnTo>
                    <a:pt x="32766" y="35814"/>
                  </a:lnTo>
                  <a:close/>
                </a:path>
              </a:pathLst>
            </a:custGeom>
            <a:solidFill>
              <a:srgbClr val="EEEE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79" name="object 23879"/>
            <p:cNvSpPr/>
            <p:nvPr/>
          </p:nvSpPr>
          <p:spPr>
            <a:xfrm>
              <a:off x="2749651" y="5330189"/>
              <a:ext cx="32384" cy="36830"/>
            </a:xfrm>
            <a:custGeom>
              <a:avLst/>
              <a:gdLst/>
              <a:ahLst/>
              <a:cxnLst/>
              <a:rect l="l" t="t" r="r" b="b"/>
              <a:pathLst>
                <a:path w="32385" h="36829">
                  <a:moveTo>
                    <a:pt x="32004" y="3048"/>
                  </a:moveTo>
                  <a:lnTo>
                    <a:pt x="32004" y="1524"/>
                  </a:lnTo>
                  <a:lnTo>
                    <a:pt x="29718" y="0"/>
                  </a:lnTo>
                  <a:lnTo>
                    <a:pt x="26670" y="0"/>
                  </a:lnTo>
                  <a:lnTo>
                    <a:pt x="4572" y="0"/>
                  </a:lnTo>
                  <a:lnTo>
                    <a:pt x="2286" y="0"/>
                  </a:lnTo>
                  <a:lnTo>
                    <a:pt x="0" y="1524"/>
                  </a:lnTo>
                  <a:lnTo>
                    <a:pt x="0" y="3048"/>
                  </a:lnTo>
                  <a:lnTo>
                    <a:pt x="0" y="32766"/>
                  </a:lnTo>
                  <a:lnTo>
                    <a:pt x="0" y="35052"/>
                  </a:lnTo>
                  <a:lnTo>
                    <a:pt x="2286" y="36576"/>
                  </a:lnTo>
                  <a:lnTo>
                    <a:pt x="4572" y="36576"/>
                  </a:lnTo>
                  <a:lnTo>
                    <a:pt x="26670" y="36576"/>
                  </a:lnTo>
                  <a:lnTo>
                    <a:pt x="29718" y="36576"/>
                  </a:lnTo>
                  <a:lnTo>
                    <a:pt x="32004" y="35052"/>
                  </a:lnTo>
                  <a:lnTo>
                    <a:pt x="32004" y="32766"/>
                  </a:lnTo>
                  <a:lnTo>
                    <a:pt x="32004" y="3048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80" name="object 23880"/>
            <p:cNvSpPr/>
            <p:nvPr/>
          </p:nvSpPr>
          <p:spPr>
            <a:xfrm>
              <a:off x="2751175" y="5332475"/>
              <a:ext cx="28575" cy="32384"/>
            </a:xfrm>
            <a:custGeom>
              <a:avLst/>
              <a:gdLst/>
              <a:ahLst/>
              <a:cxnLst/>
              <a:rect l="l" t="t" r="r" b="b"/>
              <a:pathLst>
                <a:path w="28575" h="32385">
                  <a:moveTo>
                    <a:pt x="28193" y="30480"/>
                  </a:moveTo>
                  <a:lnTo>
                    <a:pt x="28193" y="3048"/>
                  </a:lnTo>
                  <a:lnTo>
                    <a:pt x="28193" y="1524"/>
                  </a:lnTo>
                  <a:lnTo>
                    <a:pt x="25907" y="0"/>
                  </a:lnTo>
                  <a:lnTo>
                    <a:pt x="2285" y="0"/>
                  </a:lnTo>
                  <a:lnTo>
                    <a:pt x="0" y="1524"/>
                  </a:lnTo>
                  <a:lnTo>
                    <a:pt x="0" y="30480"/>
                  </a:lnTo>
                  <a:lnTo>
                    <a:pt x="2285" y="32004"/>
                  </a:lnTo>
                  <a:lnTo>
                    <a:pt x="25907" y="32004"/>
                  </a:lnTo>
                  <a:lnTo>
                    <a:pt x="28193" y="30480"/>
                  </a:lnTo>
                  <a:close/>
                </a:path>
              </a:pathLst>
            </a:custGeom>
            <a:solidFill>
              <a:srgbClr val="EEEE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81" name="object 23881"/>
            <p:cNvSpPr/>
            <p:nvPr/>
          </p:nvSpPr>
          <p:spPr>
            <a:xfrm>
              <a:off x="2751937" y="5333237"/>
              <a:ext cx="27940" cy="31750"/>
            </a:xfrm>
            <a:custGeom>
              <a:avLst/>
              <a:gdLst/>
              <a:ahLst/>
              <a:cxnLst/>
              <a:rect l="l" t="t" r="r" b="b"/>
              <a:pathLst>
                <a:path w="27939" h="31750">
                  <a:moveTo>
                    <a:pt x="27431" y="2286"/>
                  </a:moveTo>
                  <a:lnTo>
                    <a:pt x="27431" y="762"/>
                  </a:lnTo>
                  <a:lnTo>
                    <a:pt x="25145" y="0"/>
                  </a:lnTo>
                  <a:lnTo>
                    <a:pt x="22859" y="0"/>
                  </a:lnTo>
                  <a:lnTo>
                    <a:pt x="3809" y="0"/>
                  </a:lnTo>
                  <a:lnTo>
                    <a:pt x="1523" y="0"/>
                  </a:lnTo>
                  <a:lnTo>
                    <a:pt x="0" y="762"/>
                  </a:lnTo>
                  <a:lnTo>
                    <a:pt x="0" y="2286"/>
                  </a:lnTo>
                  <a:lnTo>
                    <a:pt x="0" y="28194"/>
                  </a:lnTo>
                  <a:lnTo>
                    <a:pt x="0" y="29718"/>
                  </a:lnTo>
                  <a:lnTo>
                    <a:pt x="1523" y="31242"/>
                  </a:lnTo>
                  <a:lnTo>
                    <a:pt x="3809" y="31242"/>
                  </a:lnTo>
                  <a:lnTo>
                    <a:pt x="22859" y="31242"/>
                  </a:lnTo>
                  <a:lnTo>
                    <a:pt x="25145" y="31242"/>
                  </a:lnTo>
                  <a:lnTo>
                    <a:pt x="27431" y="29718"/>
                  </a:lnTo>
                  <a:lnTo>
                    <a:pt x="27431" y="28194"/>
                  </a:lnTo>
                  <a:lnTo>
                    <a:pt x="27431" y="2286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82" name="object 23882"/>
            <p:cNvSpPr/>
            <p:nvPr/>
          </p:nvSpPr>
          <p:spPr>
            <a:xfrm>
              <a:off x="2751175" y="5333237"/>
              <a:ext cx="28575" cy="31750"/>
            </a:xfrm>
            <a:custGeom>
              <a:avLst/>
              <a:gdLst/>
              <a:ahLst/>
              <a:cxnLst/>
              <a:rect l="l" t="t" r="r" b="b"/>
              <a:pathLst>
                <a:path w="28575" h="31750">
                  <a:moveTo>
                    <a:pt x="28193" y="29718"/>
                  </a:moveTo>
                  <a:lnTo>
                    <a:pt x="28193" y="3048"/>
                  </a:lnTo>
                  <a:lnTo>
                    <a:pt x="28193" y="1524"/>
                  </a:lnTo>
                  <a:lnTo>
                    <a:pt x="25907" y="0"/>
                  </a:lnTo>
                  <a:lnTo>
                    <a:pt x="2285" y="0"/>
                  </a:lnTo>
                  <a:lnTo>
                    <a:pt x="0" y="1524"/>
                  </a:lnTo>
                  <a:lnTo>
                    <a:pt x="0" y="29718"/>
                  </a:lnTo>
                  <a:lnTo>
                    <a:pt x="2285" y="31242"/>
                  </a:lnTo>
                  <a:lnTo>
                    <a:pt x="25907" y="31242"/>
                  </a:lnTo>
                  <a:lnTo>
                    <a:pt x="28193" y="29718"/>
                  </a:lnTo>
                  <a:close/>
                </a:path>
              </a:pathLst>
            </a:custGeom>
            <a:solidFill>
              <a:srgbClr val="8C8C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83" name="object 23883"/>
            <p:cNvSpPr/>
            <p:nvPr/>
          </p:nvSpPr>
          <p:spPr>
            <a:xfrm>
              <a:off x="2751937" y="5333999"/>
              <a:ext cx="27940" cy="30480"/>
            </a:xfrm>
            <a:custGeom>
              <a:avLst/>
              <a:gdLst/>
              <a:ahLst/>
              <a:cxnLst/>
              <a:rect l="l" t="t" r="r" b="b"/>
              <a:pathLst>
                <a:path w="27939" h="30479">
                  <a:moveTo>
                    <a:pt x="27431" y="2286"/>
                  </a:moveTo>
                  <a:lnTo>
                    <a:pt x="27431" y="762"/>
                  </a:lnTo>
                  <a:lnTo>
                    <a:pt x="25145" y="0"/>
                  </a:lnTo>
                  <a:lnTo>
                    <a:pt x="22859" y="0"/>
                  </a:lnTo>
                  <a:lnTo>
                    <a:pt x="3809" y="0"/>
                  </a:lnTo>
                  <a:lnTo>
                    <a:pt x="1523" y="0"/>
                  </a:lnTo>
                  <a:lnTo>
                    <a:pt x="0" y="762"/>
                  </a:lnTo>
                  <a:lnTo>
                    <a:pt x="0" y="2286"/>
                  </a:lnTo>
                  <a:lnTo>
                    <a:pt x="0" y="27432"/>
                  </a:lnTo>
                  <a:lnTo>
                    <a:pt x="0" y="28956"/>
                  </a:lnTo>
                  <a:lnTo>
                    <a:pt x="1523" y="30480"/>
                  </a:lnTo>
                  <a:lnTo>
                    <a:pt x="3809" y="30480"/>
                  </a:lnTo>
                  <a:lnTo>
                    <a:pt x="22859" y="30480"/>
                  </a:lnTo>
                  <a:lnTo>
                    <a:pt x="25145" y="30480"/>
                  </a:lnTo>
                  <a:lnTo>
                    <a:pt x="27431" y="28956"/>
                  </a:lnTo>
                  <a:lnTo>
                    <a:pt x="27431" y="27432"/>
                  </a:lnTo>
                  <a:lnTo>
                    <a:pt x="27431" y="2286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84" name="object 23884"/>
            <p:cNvSpPr/>
            <p:nvPr/>
          </p:nvSpPr>
          <p:spPr>
            <a:xfrm>
              <a:off x="2751937" y="5357621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39">
                  <a:moveTo>
                    <a:pt x="0" y="0"/>
                  </a:moveTo>
                  <a:lnTo>
                    <a:pt x="27432" y="0"/>
                  </a:lnTo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85" name="object 23885"/>
            <p:cNvSpPr/>
            <p:nvPr/>
          </p:nvSpPr>
          <p:spPr>
            <a:xfrm>
              <a:off x="2751937" y="5331713"/>
              <a:ext cx="27940" cy="32384"/>
            </a:xfrm>
            <a:custGeom>
              <a:avLst/>
              <a:gdLst/>
              <a:ahLst/>
              <a:cxnLst/>
              <a:rect l="l" t="t" r="r" b="b"/>
              <a:pathLst>
                <a:path w="27939" h="32385">
                  <a:moveTo>
                    <a:pt x="27431" y="2286"/>
                  </a:moveTo>
                  <a:lnTo>
                    <a:pt x="27431" y="762"/>
                  </a:lnTo>
                  <a:lnTo>
                    <a:pt x="25145" y="0"/>
                  </a:lnTo>
                  <a:lnTo>
                    <a:pt x="22859" y="0"/>
                  </a:lnTo>
                  <a:lnTo>
                    <a:pt x="3809" y="0"/>
                  </a:lnTo>
                  <a:lnTo>
                    <a:pt x="1523" y="0"/>
                  </a:lnTo>
                  <a:lnTo>
                    <a:pt x="0" y="762"/>
                  </a:lnTo>
                  <a:lnTo>
                    <a:pt x="0" y="2286"/>
                  </a:lnTo>
                  <a:lnTo>
                    <a:pt x="0" y="28956"/>
                  </a:lnTo>
                  <a:lnTo>
                    <a:pt x="0" y="30480"/>
                  </a:lnTo>
                  <a:lnTo>
                    <a:pt x="1523" y="32004"/>
                  </a:lnTo>
                  <a:lnTo>
                    <a:pt x="3809" y="32004"/>
                  </a:lnTo>
                  <a:lnTo>
                    <a:pt x="22859" y="32004"/>
                  </a:lnTo>
                  <a:lnTo>
                    <a:pt x="25145" y="32004"/>
                  </a:lnTo>
                  <a:lnTo>
                    <a:pt x="27431" y="30480"/>
                  </a:lnTo>
                  <a:lnTo>
                    <a:pt x="27431" y="28956"/>
                  </a:lnTo>
                  <a:lnTo>
                    <a:pt x="27431" y="2286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86" name="object 23886"/>
            <p:cNvSpPr/>
            <p:nvPr/>
          </p:nvSpPr>
          <p:spPr>
            <a:xfrm>
              <a:off x="2812897" y="5330189"/>
              <a:ext cx="33020" cy="36830"/>
            </a:xfrm>
            <a:custGeom>
              <a:avLst/>
              <a:gdLst/>
              <a:ahLst/>
              <a:cxnLst/>
              <a:rect l="l" t="t" r="r" b="b"/>
              <a:pathLst>
                <a:path w="33019" h="36829">
                  <a:moveTo>
                    <a:pt x="32766" y="35052"/>
                  </a:moveTo>
                  <a:lnTo>
                    <a:pt x="32766" y="3810"/>
                  </a:lnTo>
                  <a:lnTo>
                    <a:pt x="32766" y="1524"/>
                  </a:lnTo>
                  <a:lnTo>
                    <a:pt x="30480" y="0"/>
                  </a:lnTo>
                  <a:lnTo>
                    <a:pt x="2286" y="0"/>
                  </a:lnTo>
                  <a:lnTo>
                    <a:pt x="0" y="1524"/>
                  </a:lnTo>
                  <a:lnTo>
                    <a:pt x="0" y="35052"/>
                  </a:lnTo>
                  <a:lnTo>
                    <a:pt x="2286" y="36576"/>
                  </a:lnTo>
                  <a:lnTo>
                    <a:pt x="30480" y="36576"/>
                  </a:lnTo>
                  <a:lnTo>
                    <a:pt x="32766" y="35052"/>
                  </a:lnTo>
                  <a:close/>
                </a:path>
              </a:pathLst>
            </a:custGeom>
            <a:solidFill>
              <a:srgbClr val="EEEE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87" name="object 23887"/>
            <p:cNvSpPr/>
            <p:nvPr/>
          </p:nvSpPr>
          <p:spPr>
            <a:xfrm>
              <a:off x="2813659" y="5330951"/>
              <a:ext cx="32384" cy="36195"/>
            </a:xfrm>
            <a:custGeom>
              <a:avLst/>
              <a:gdLst/>
              <a:ahLst/>
              <a:cxnLst/>
              <a:rect l="l" t="t" r="r" b="b"/>
              <a:pathLst>
                <a:path w="32385" h="36195">
                  <a:moveTo>
                    <a:pt x="32004" y="3048"/>
                  </a:moveTo>
                  <a:lnTo>
                    <a:pt x="32004" y="1524"/>
                  </a:lnTo>
                  <a:lnTo>
                    <a:pt x="29718" y="0"/>
                  </a:lnTo>
                  <a:lnTo>
                    <a:pt x="26670" y="0"/>
                  </a:lnTo>
                  <a:lnTo>
                    <a:pt x="4572" y="0"/>
                  </a:lnTo>
                  <a:lnTo>
                    <a:pt x="2286" y="0"/>
                  </a:lnTo>
                  <a:lnTo>
                    <a:pt x="0" y="1524"/>
                  </a:lnTo>
                  <a:lnTo>
                    <a:pt x="0" y="3048"/>
                  </a:lnTo>
                  <a:lnTo>
                    <a:pt x="0" y="32004"/>
                  </a:lnTo>
                  <a:lnTo>
                    <a:pt x="0" y="34290"/>
                  </a:lnTo>
                  <a:lnTo>
                    <a:pt x="2286" y="35814"/>
                  </a:lnTo>
                  <a:lnTo>
                    <a:pt x="4572" y="35814"/>
                  </a:lnTo>
                  <a:lnTo>
                    <a:pt x="26670" y="35814"/>
                  </a:lnTo>
                  <a:lnTo>
                    <a:pt x="29718" y="35814"/>
                  </a:lnTo>
                  <a:lnTo>
                    <a:pt x="32004" y="34290"/>
                  </a:lnTo>
                  <a:lnTo>
                    <a:pt x="32004" y="32004"/>
                  </a:lnTo>
                  <a:lnTo>
                    <a:pt x="32004" y="3048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88" name="object 23888"/>
            <p:cNvSpPr/>
            <p:nvPr/>
          </p:nvSpPr>
          <p:spPr>
            <a:xfrm>
              <a:off x="2814421" y="5332475"/>
              <a:ext cx="29209" cy="33020"/>
            </a:xfrm>
            <a:custGeom>
              <a:avLst/>
              <a:gdLst/>
              <a:ahLst/>
              <a:cxnLst/>
              <a:rect l="l" t="t" r="r" b="b"/>
              <a:pathLst>
                <a:path w="29210" h="33020">
                  <a:moveTo>
                    <a:pt x="28956" y="31242"/>
                  </a:moveTo>
                  <a:lnTo>
                    <a:pt x="28956" y="3048"/>
                  </a:lnTo>
                  <a:lnTo>
                    <a:pt x="28956" y="1524"/>
                  </a:lnTo>
                  <a:lnTo>
                    <a:pt x="26670" y="0"/>
                  </a:lnTo>
                  <a:lnTo>
                    <a:pt x="2286" y="0"/>
                  </a:lnTo>
                  <a:lnTo>
                    <a:pt x="0" y="1524"/>
                  </a:lnTo>
                  <a:lnTo>
                    <a:pt x="0" y="31242"/>
                  </a:lnTo>
                  <a:lnTo>
                    <a:pt x="2286" y="32766"/>
                  </a:lnTo>
                  <a:lnTo>
                    <a:pt x="26670" y="32766"/>
                  </a:lnTo>
                  <a:lnTo>
                    <a:pt x="28956" y="31242"/>
                  </a:lnTo>
                  <a:close/>
                </a:path>
              </a:pathLst>
            </a:custGeom>
            <a:solidFill>
              <a:srgbClr val="EEEE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89" name="object 23889"/>
            <p:cNvSpPr/>
            <p:nvPr/>
          </p:nvSpPr>
          <p:spPr>
            <a:xfrm>
              <a:off x="2815183" y="5333237"/>
              <a:ext cx="28575" cy="32384"/>
            </a:xfrm>
            <a:custGeom>
              <a:avLst/>
              <a:gdLst/>
              <a:ahLst/>
              <a:cxnLst/>
              <a:rect l="l" t="t" r="r" b="b"/>
              <a:pathLst>
                <a:path w="28575" h="32385">
                  <a:moveTo>
                    <a:pt x="28193" y="2286"/>
                  </a:moveTo>
                  <a:lnTo>
                    <a:pt x="28193" y="762"/>
                  </a:lnTo>
                  <a:lnTo>
                    <a:pt x="25907" y="0"/>
                  </a:lnTo>
                  <a:lnTo>
                    <a:pt x="23621" y="0"/>
                  </a:lnTo>
                  <a:lnTo>
                    <a:pt x="3809" y="0"/>
                  </a:lnTo>
                  <a:lnTo>
                    <a:pt x="1523" y="0"/>
                  </a:lnTo>
                  <a:lnTo>
                    <a:pt x="0" y="762"/>
                  </a:lnTo>
                  <a:lnTo>
                    <a:pt x="0" y="2286"/>
                  </a:lnTo>
                  <a:lnTo>
                    <a:pt x="0" y="28956"/>
                  </a:lnTo>
                  <a:lnTo>
                    <a:pt x="0" y="30480"/>
                  </a:lnTo>
                  <a:lnTo>
                    <a:pt x="1523" y="32004"/>
                  </a:lnTo>
                  <a:lnTo>
                    <a:pt x="3809" y="32004"/>
                  </a:lnTo>
                  <a:lnTo>
                    <a:pt x="23621" y="32004"/>
                  </a:lnTo>
                  <a:lnTo>
                    <a:pt x="25907" y="32004"/>
                  </a:lnTo>
                  <a:lnTo>
                    <a:pt x="28193" y="30480"/>
                  </a:lnTo>
                  <a:lnTo>
                    <a:pt x="28193" y="28956"/>
                  </a:lnTo>
                  <a:lnTo>
                    <a:pt x="28193" y="2286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90" name="object 23890"/>
            <p:cNvSpPr/>
            <p:nvPr/>
          </p:nvSpPr>
          <p:spPr>
            <a:xfrm>
              <a:off x="2814421" y="5333999"/>
              <a:ext cx="29209" cy="31750"/>
            </a:xfrm>
            <a:custGeom>
              <a:avLst/>
              <a:gdLst/>
              <a:ahLst/>
              <a:cxnLst/>
              <a:rect l="l" t="t" r="r" b="b"/>
              <a:pathLst>
                <a:path w="29210" h="31750">
                  <a:moveTo>
                    <a:pt x="28956" y="29718"/>
                  </a:moveTo>
                  <a:lnTo>
                    <a:pt x="28956" y="3048"/>
                  </a:lnTo>
                  <a:lnTo>
                    <a:pt x="28956" y="1524"/>
                  </a:lnTo>
                  <a:lnTo>
                    <a:pt x="26670" y="0"/>
                  </a:lnTo>
                  <a:lnTo>
                    <a:pt x="2286" y="0"/>
                  </a:lnTo>
                  <a:lnTo>
                    <a:pt x="0" y="1524"/>
                  </a:lnTo>
                  <a:lnTo>
                    <a:pt x="0" y="29718"/>
                  </a:lnTo>
                  <a:lnTo>
                    <a:pt x="2286" y="31242"/>
                  </a:lnTo>
                  <a:lnTo>
                    <a:pt x="26670" y="31242"/>
                  </a:lnTo>
                  <a:lnTo>
                    <a:pt x="28956" y="29718"/>
                  </a:lnTo>
                  <a:close/>
                </a:path>
              </a:pathLst>
            </a:custGeom>
            <a:solidFill>
              <a:srgbClr val="8C8C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91" name="object 23891"/>
            <p:cNvSpPr/>
            <p:nvPr/>
          </p:nvSpPr>
          <p:spPr>
            <a:xfrm>
              <a:off x="2815183" y="5334761"/>
              <a:ext cx="28575" cy="30480"/>
            </a:xfrm>
            <a:custGeom>
              <a:avLst/>
              <a:gdLst/>
              <a:ahLst/>
              <a:cxnLst/>
              <a:rect l="l" t="t" r="r" b="b"/>
              <a:pathLst>
                <a:path w="28575" h="30479">
                  <a:moveTo>
                    <a:pt x="28193" y="2286"/>
                  </a:moveTo>
                  <a:lnTo>
                    <a:pt x="28193" y="762"/>
                  </a:lnTo>
                  <a:lnTo>
                    <a:pt x="25907" y="0"/>
                  </a:lnTo>
                  <a:lnTo>
                    <a:pt x="23621" y="0"/>
                  </a:lnTo>
                  <a:lnTo>
                    <a:pt x="3809" y="0"/>
                  </a:lnTo>
                  <a:lnTo>
                    <a:pt x="1523" y="0"/>
                  </a:lnTo>
                  <a:lnTo>
                    <a:pt x="0" y="762"/>
                  </a:lnTo>
                  <a:lnTo>
                    <a:pt x="0" y="2286"/>
                  </a:lnTo>
                  <a:lnTo>
                    <a:pt x="0" y="27432"/>
                  </a:lnTo>
                  <a:lnTo>
                    <a:pt x="0" y="28956"/>
                  </a:lnTo>
                  <a:lnTo>
                    <a:pt x="1523" y="30480"/>
                  </a:lnTo>
                  <a:lnTo>
                    <a:pt x="3809" y="30480"/>
                  </a:lnTo>
                  <a:lnTo>
                    <a:pt x="23621" y="30480"/>
                  </a:lnTo>
                  <a:lnTo>
                    <a:pt x="25907" y="30480"/>
                  </a:lnTo>
                  <a:lnTo>
                    <a:pt x="28193" y="28956"/>
                  </a:lnTo>
                  <a:lnTo>
                    <a:pt x="28193" y="27432"/>
                  </a:lnTo>
                  <a:lnTo>
                    <a:pt x="28193" y="2286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92" name="object 23892"/>
            <p:cNvSpPr/>
            <p:nvPr/>
          </p:nvSpPr>
          <p:spPr>
            <a:xfrm>
              <a:off x="2815183" y="5358383"/>
              <a:ext cx="28575" cy="0"/>
            </a:xfrm>
            <a:custGeom>
              <a:avLst/>
              <a:gdLst/>
              <a:ahLst/>
              <a:cxnLst/>
              <a:rect l="l" t="t" r="r" b="b"/>
              <a:pathLst>
                <a:path w="28575">
                  <a:moveTo>
                    <a:pt x="0" y="0"/>
                  </a:moveTo>
                  <a:lnTo>
                    <a:pt x="28194" y="0"/>
                  </a:lnTo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93" name="object 23893"/>
            <p:cNvSpPr/>
            <p:nvPr/>
          </p:nvSpPr>
          <p:spPr>
            <a:xfrm>
              <a:off x="2815183" y="5331713"/>
              <a:ext cx="28575" cy="32384"/>
            </a:xfrm>
            <a:custGeom>
              <a:avLst/>
              <a:gdLst/>
              <a:ahLst/>
              <a:cxnLst/>
              <a:rect l="l" t="t" r="r" b="b"/>
              <a:pathLst>
                <a:path w="28575" h="32385">
                  <a:moveTo>
                    <a:pt x="28193" y="2286"/>
                  </a:moveTo>
                  <a:lnTo>
                    <a:pt x="28193" y="762"/>
                  </a:lnTo>
                  <a:lnTo>
                    <a:pt x="25907" y="0"/>
                  </a:lnTo>
                  <a:lnTo>
                    <a:pt x="23621" y="0"/>
                  </a:lnTo>
                  <a:lnTo>
                    <a:pt x="3809" y="0"/>
                  </a:lnTo>
                  <a:lnTo>
                    <a:pt x="1523" y="0"/>
                  </a:lnTo>
                  <a:lnTo>
                    <a:pt x="0" y="762"/>
                  </a:lnTo>
                  <a:lnTo>
                    <a:pt x="0" y="2286"/>
                  </a:lnTo>
                  <a:lnTo>
                    <a:pt x="0" y="28956"/>
                  </a:lnTo>
                  <a:lnTo>
                    <a:pt x="0" y="30480"/>
                  </a:lnTo>
                  <a:lnTo>
                    <a:pt x="1523" y="32004"/>
                  </a:lnTo>
                  <a:lnTo>
                    <a:pt x="3809" y="32004"/>
                  </a:lnTo>
                  <a:lnTo>
                    <a:pt x="23621" y="32004"/>
                  </a:lnTo>
                  <a:lnTo>
                    <a:pt x="25907" y="32004"/>
                  </a:lnTo>
                  <a:lnTo>
                    <a:pt x="28193" y="30480"/>
                  </a:lnTo>
                  <a:lnTo>
                    <a:pt x="28193" y="28956"/>
                  </a:lnTo>
                  <a:lnTo>
                    <a:pt x="28193" y="2286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94" name="object 23894"/>
            <p:cNvSpPr/>
            <p:nvPr/>
          </p:nvSpPr>
          <p:spPr>
            <a:xfrm>
              <a:off x="2780893" y="5329427"/>
              <a:ext cx="33020" cy="37465"/>
            </a:xfrm>
            <a:custGeom>
              <a:avLst/>
              <a:gdLst/>
              <a:ahLst/>
              <a:cxnLst/>
              <a:rect l="l" t="t" r="r" b="b"/>
              <a:pathLst>
                <a:path w="33019" h="37464">
                  <a:moveTo>
                    <a:pt x="32766" y="35814"/>
                  </a:moveTo>
                  <a:lnTo>
                    <a:pt x="32766" y="3810"/>
                  </a:lnTo>
                  <a:lnTo>
                    <a:pt x="32766" y="1524"/>
                  </a:lnTo>
                  <a:lnTo>
                    <a:pt x="30480" y="0"/>
                  </a:lnTo>
                  <a:lnTo>
                    <a:pt x="2286" y="0"/>
                  </a:lnTo>
                  <a:lnTo>
                    <a:pt x="0" y="1524"/>
                  </a:lnTo>
                  <a:lnTo>
                    <a:pt x="0" y="35814"/>
                  </a:lnTo>
                  <a:lnTo>
                    <a:pt x="2286" y="37338"/>
                  </a:lnTo>
                  <a:lnTo>
                    <a:pt x="30480" y="37338"/>
                  </a:lnTo>
                  <a:lnTo>
                    <a:pt x="32766" y="35814"/>
                  </a:lnTo>
                  <a:close/>
                </a:path>
              </a:pathLst>
            </a:custGeom>
            <a:solidFill>
              <a:srgbClr val="EEEE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95" name="object 23895"/>
            <p:cNvSpPr/>
            <p:nvPr/>
          </p:nvSpPr>
          <p:spPr>
            <a:xfrm>
              <a:off x="2781655" y="5330189"/>
              <a:ext cx="32384" cy="36830"/>
            </a:xfrm>
            <a:custGeom>
              <a:avLst/>
              <a:gdLst/>
              <a:ahLst/>
              <a:cxnLst/>
              <a:rect l="l" t="t" r="r" b="b"/>
              <a:pathLst>
                <a:path w="32385" h="36829">
                  <a:moveTo>
                    <a:pt x="32004" y="3048"/>
                  </a:moveTo>
                  <a:lnTo>
                    <a:pt x="32004" y="1524"/>
                  </a:lnTo>
                  <a:lnTo>
                    <a:pt x="29718" y="0"/>
                  </a:lnTo>
                  <a:lnTo>
                    <a:pt x="26670" y="0"/>
                  </a:lnTo>
                  <a:lnTo>
                    <a:pt x="4572" y="0"/>
                  </a:lnTo>
                  <a:lnTo>
                    <a:pt x="2286" y="0"/>
                  </a:lnTo>
                  <a:lnTo>
                    <a:pt x="0" y="1524"/>
                  </a:lnTo>
                  <a:lnTo>
                    <a:pt x="0" y="3048"/>
                  </a:lnTo>
                  <a:lnTo>
                    <a:pt x="0" y="32766"/>
                  </a:lnTo>
                  <a:lnTo>
                    <a:pt x="0" y="35052"/>
                  </a:lnTo>
                  <a:lnTo>
                    <a:pt x="2286" y="36576"/>
                  </a:lnTo>
                  <a:lnTo>
                    <a:pt x="4572" y="36576"/>
                  </a:lnTo>
                  <a:lnTo>
                    <a:pt x="26670" y="36576"/>
                  </a:lnTo>
                  <a:lnTo>
                    <a:pt x="29718" y="36576"/>
                  </a:lnTo>
                  <a:lnTo>
                    <a:pt x="32004" y="35052"/>
                  </a:lnTo>
                  <a:lnTo>
                    <a:pt x="32004" y="32766"/>
                  </a:lnTo>
                  <a:lnTo>
                    <a:pt x="32004" y="3048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96" name="object 23896"/>
            <p:cNvSpPr/>
            <p:nvPr/>
          </p:nvSpPr>
          <p:spPr>
            <a:xfrm>
              <a:off x="2782417" y="5332475"/>
              <a:ext cx="29209" cy="32384"/>
            </a:xfrm>
            <a:custGeom>
              <a:avLst/>
              <a:gdLst/>
              <a:ahLst/>
              <a:cxnLst/>
              <a:rect l="l" t="t" r="r" b="b"/>
              <a:pathLst>
                <a:path w="29210" h="32385">
                  <a:moveTo>
                    <a:pt x="28956" y="30480"/>
                  </a:moveTo>
                  <a:lnTo>
                    <a:pt x="28956" y="3048"/>
                  </a:lnTo>
                  <a:lnTo>
                    <a:pt x="28956" y="1524"/>
                  </a:lnTo>
                  <a:lnTo>
                    <a:pt x="26670" y="0"/>
                  </a:lnTo>
                  <a:lnTo>
                    <a:pt x="2286" y="0"/>
                  </a:lnTo>
                  <a:lnTo>
                    <a:pt x="0" y="1524"/>
                  </a:lnTo>
                  <a:lnTo>
                    <a:pt x="0" y="30480"/>
                  </a:lnTo>
                  <a:lnTo>
                    <a:pt x="2286" y="32004"/>
                  </a:lnTo>
                  <a:lnTo>
                    <a:pt x="26670" y="32004"/>
                  </a:lnTo>
                  <a:lnTo>
                    <a:pt x="28956" y="30480"/>
                  </a:lnTo>
                  <a:close/>
                </a:path>
              </a:pathLst>
            </a:custGeom>
            <a:solidFill>
              <a:srgbClr val="EEEE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97" name="object 23897"/>
            <p:cNvSpPr/>
            <p:nvPr/>
          </p:nvSpPr>
          <p:spPr>
            <a:xfrm>
              <a:off x="2783179" y="5333237"/>
              <a:ext cx="28575" cy="31750"/>
            </a:xfrm>
            <a:custGeom>
              <a:avLst/>
              <a:gdLst/>
              <a:ahLst/>
              <a:cxnLst/>
              <a:rect l="l" t="t" r="r" b="b"/>
              <a:pathLst>
                <a:path w="28575" h="31750">
                  <a:moveTo>
                    <a:pt x="28193" y="2286"/>
                  </a:moveTo>
                  <a:lnTo>
                    <a:pt x="28193" y="762"/>
                  </a:lnTo>
                  <a:lnTo>
                    <a:pt x="25907" y="0"/>
                  </a:lnTo>
                  <a:lnTo>
                    <a:pt x="23621" y="0"/>
                  </a:lnTo>
                  <a:lnTo>
                    <a:pt x="3809" y="0"/>
                  </a:lnTo>
                  <a:lnTo>
                    <a:pt x="1523" y="0"/>
                  </a:lnTo>
                  <a:lnTo>
                    <a:pt x="0" y="762"/>
                  </a:lnTo>
                  <a:lnTo>
                    <a:pt x="0" y="2286"/>
                  </a:lnTo>
                  <a:lnTo>
                    <a:pt x="0" y="28194"/>
                  </a:lnTo>
                  <a:lnTo>
                    <a:pt x="0" y="29718"/>
                  </a:lnTo>
                  <a:lnTo>
                    <a:pt x="1523" y="31242"/>
                  </a:lnTo>
                  <a:lnTo>
                    <a:pt x="3809" y="31242"/>
                  </a:lnTo>
                  <a:lnTo>
                    <a:pt x="23621" y="31242"/>
                  </a:lnTo>
                  <a:lnTo>
                    <a:pt x="25907" y="31242"/>
                  </a:lnTo>
                  <a:lnTo>
                    <a:pt x="28193" y="29718"/>
                  </a:lnTo>
                  <a:lnTo>
                    <a:pt x="28193" y="28194"/>
                  </a:lnTo>
                  <a:lnTo>
                    <a:pt x="28193" y="2286"/>
                  </a:lnTo>
                  <a:close/>
                </a:path>
              </a:pathLst>
            </a:custGeom>
            <a:ln w="6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98" name="object 23898"/>
            <p:cNvSpPr/>
            <p:nvPr/>
          </p:nvSpPr>
          <p:spPr>
            <a:xfrm>
              <a:off x="2782417" y="5333237"/>
              <a:ext cx="29209" cy="31750"/>
            </a:xfrm>
            <a:custGeom>
              <a:avLst/>
              <a:gdLst/>
              <a:ahLst/>
              <a:cxnLst/>
              <a:rect l="l" t="t" r="r" b="b"/>
              <a:pathLst>
                <a:path w="29210" h="31750">
                  <a:moveTo>
                    <a:pt x="28956" y="29718"/>
                  </a:moveTo>
                  <a:lnTo>
                    <a:pt x="28956" y="3048"/>
                  </a:lnTo>
                  <a:lnTo>
                    <a:pt x="28956" y="1524"/>
                  </a:lnTo>
                  <a:lnTo>
                    <a:pt x="26670" y="0"/>
                  </a:lnTo>
                  <a:lnTo>
                    <a:pt x="2286" y="0"/>
                  </a:lnTo>
                  <a:lnTo>
                    <a:pt x="0" y="1524"/>
                  </a:lnTo>
                  <a:lnTo>
                    <a:pt x="0" y="29718"/>
                  </a:lnTo>
                  <a:lnTo>
                    <a:pt x="2286" y="31242"/>
                  </a:lnTo>
                  <a:lnTo>
                    <a:pt x="26670" y="31242"/>
                  </a:lnTo>
                  <a:lnTo>
                    <a:pt x="28956" y="29718"/>
                  </a:lnTo>
                  <a:close/>
                </a:path>
              </a:pathLst>
            </a:custGeom>
            <a:solidFill>
              <a:srgbClr val="8C8C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99" name="object 23899"/>
            <p:cNvSpPr/>
            <p:nvPr/>
          </p:nvSpPr>
          <p:spPr>
            <a:xfrm>
              <a:off x="2783179" y="5333999"/>
              <a:ext cx="28575" cy="30480"/>
            </a:xfrm>
            <a:custGeom>
              <a:avLst/>
              <a:gdLst/>
              <a:ahLst/>
              <a:cxnLst/>
              <a:rect l="l" t="t" r="r" b="b"/>
              <a:pathLst>
                <a:path w="28575" h="30479">
                  <a:moveTo>
                    <a:pt x="28193" y="2286"/>
                  </a:moveTo>
                  <a:lnTo>
                    <a:pt x="28193" y="762"/>
                  </a:lnTo>
                  <a:lnTo>
                    <a:pt x="25907" y="0"/>
                  </a:lnTo>
                  <a:lnTo>
                    <a:pt x="23621" y="0"/>
                  </a:lnTo>
                  <a:lnTo>
                    <a:pt x="3809" y="0"/>
                  </a:lnTo>
                  <a:lnTo>
                    <a:pt x="1523" y="0"/>
                  </a:lnTo>
                  <a:lnTo>
                    <a:pt x="0" y="762"/>
                  </a:lnTo>
                  <a:lnTo>
                    <a:pt x="0" y="2286"/>
                  </a:lnTo>
                  <a:lnTo>
                    <a:pt x="0" y="27432"/>
                  </a:lnTo>
                  <a:lnTo>
                    <a:pt x="0" y="28956"/>
                  </a:lnTo>
                  <a:lnTo>
                    <a:pt x="1523" y="30480"/>
                  </a:lnTo>
                  <a:lnTo>
                    <a:pt x="3809" y="30480"/>
                  </a:lnTo>
                  <a:lnTo>
                    <a:pt x="23621" y="30480"/>
                  </a:lnTo>
                  <a:lnTo>
                    <a:pt x="25907" y="30480"/>
                  </a:lnTo>
                  <a:lnTo>
                    <a:pt x="28193" y="28956"/>
                  </a:lnTo>
                  <a:lnTo>
                    <a:pt x="28193" y="27432"/>
                  </a:lnTo>
                  <a:lnTo>
                    <a:pt x="28193" y="2286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00" name="object 23900"/>
            <p:cNvSpPr/>
            <p:nvPr/>
          </p:nvSpPr>
          <p:spPr>
            <a:xfrm>
              <a:off x="2783179" y="5357621"/>
              <a:ext cx="28575" cy="0"/>
            </a:xfrm>
            <a:custGeom>
              <a:avLst/>
              <a:gdLst/>
              <a:ahLst/>
              <a:cxnLst/>
              <a:rect l="l" t="t" r="r" b="b"/>
              <a:pathLst>
                <a:path w="28575">
                  <a:moveTo>
                    <a:pt x="0" y="0"/>
                  </a:moveTo>
                  <a:lnTo>
                    <a:pt x="28194" y="0"/>
                  </a:lnTo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01" name="object 23901"/>
            <p:cNvSpPr/>
            <p:nvPr/>
          </p:nvSpPr>
          <p:spPr>
            <a:xfrm>
              <a:off x="2783179" y="5331713"/>
              <a:ext cx="28575" cy="32384"/>
            </a:xfrm>
            <a:custGeom>
              <a:avLst/>
              <a:gdLst/>
              <a:ahLst/>
              <a:cxnLst/>
              <a:rect l="l" t="t" r="r" b="b"/>
              <a:pathLst>
                <a:path w="28575" h="32385">
                  <a:moveTo>
                    <a:pt x="28193" y="2286"/>
                  </a:moveTo>
                  <a:lnTo>
                    <a:pt x="28193" y="762"/>
                  </a:lnTo>
                  <a:lnTo>
                    <a:pt x="25907" y="0"/>
                  </a:lnTo>
                  <a:lnTo>
                    <a:pt x="23621" y="0"/>
                  </a:lnTo>
                  <a:lnTo>
                    <a:pt x="3809" y="0"/>
                  </a:lnTo>
                  <a:lnTo>
                    <a:pt x="1523" y="0"/>
                  </a:lnTo>
                  <a:lnTo>
                    <a:pt x="0" y="762"/>
                  </a:lnTo>
                  <a:lnTo>
                    <a:pt x="0" y="2286"/>
                  </a:lnTo>
                  <a:lnTo>
                    <a:pt x="0" y="28956"/>
                  </a:lnTo>
                  <a:lnTo>
                    <a:pt x="0" y="30480"/>
                  </a:lnTo>
                  <a:lnTo>
                    <a:pt x="1523" y="32004"/>
                  </a:lnTo>
                  <a:lnTo>
                    <a:pt x="3809" y="32004"/>
                  </a:lnTo>
                  <a:lnTo>
                    <a:pt x="23621" y="32004"/>
                  </a:lnTo>
                  <a:lnTo>
                    <a:pt x="25907" y="32004"/>
                  </a:lnTo>
                  <a:lnTo>
                    <a:pt x="28193" y="30480"/>
                  </a:lnTo>
                  <a:lnTo>
                    <a:pt x="28193" y="28956"/>
                  </a:lnTo>
                  <a:lnTo>
                    <a:pt x="28193" y="2286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02" name="object 23902"/>
            <p:cNvSpPr/>
            <p:nvPr/>
          </p:nvSpPr>
          <p:spPr>
            <a:xfrm>
              <a:off x="2844901" y="5330189"/>
              <a:ext cx="32384" cy="36830"/>
            </a:xfrm>
            <a:custGeom>
              <a:avLst/>
              <a:gdLst/>
              <a:ahLst/>
              <a:cxnLst/>
              <a:rect l="l" t="t" r="r" b="b"/>
              <a:pathLst>
                <a:path w="32385" h="36829">
                  <a:moveTo>
                    <a:pt x="32004" y="35052"/>
                  </a:moveTo>
                  <a:lnTo>
                    <a:pt x="32004" y="3810"/>
                  </a:lnTo>
                  <a:lnTo>
                    <a:pt x="32004" y="1524"/>
                  </a:lnTo>
                  <a:lnTo>
                    <a:pt x="29718" y="0"/>
                  </a:lnTo>
                  <a:lnTo>
                    <a:pt x="2286" y="0"/>
                  </a:lnTo>
                  <a:lnTo>
                    <a:pt x="0" y="1524"/>
                  </a:lnTo>
                  <a:lnTo>
                    <a:pt x="0" y="35052"/>
                  </a:lnTo>
                  <a:lnTo>
                    <a:pt x="2286" y="36576"/>
                  </a:lnTo>
                  <a:lnTo>
                    <a:pt x="29718" y="36576"/>
                  </a:lnTo>
                  <a:lnTo>
                    <a:pt x="32004" y="35052"/>
                  </a:lnTo>
                  <a:close/>
                </a:path>
              </a:pathLst>
            </a:custGeom>
            <a:solidFill>
              <a:srgbClr val="EEEE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03" name="object 23903"/>
            <p:cNvSpPr/>
            <p:nvPr/>
          </p:nvSpPr>
          <p:spPr>
            <a:xfrm>
              <a:off x="2845663" y="5330951"/>
              <a:ext cx="31750" cy="36195"/>
            </a:xfrm>
            <a:custGeom>
              <a:avLst/>
              <a:gdLst/>
              <a:ahLst/>
              <a:cxnLst/>
              <a:rect l="l" t="t" r="r" b="b"/>
              <a:pathLst>
                <a:path w="31750" h="36195">
                  <a:moveTo>
                    <a:pt x="31242" y="3048"/>
                  </a:moveTo>
                  <a:lnTo>
                    <a:pt x="31242" y="1524"/>
                  </a:lnTo>
                  <a:lnTo>
                    <a:pt x="28956" y="0"/>
                  </a:lnTo>
                  <a:lnTo>
                    <a:pt x="25908" y="0"/>
                  </a:lnTo>
                  <a:lnTo>
                    <a:pt x="4572" y="0"/>
                  </a:lnTo>
                  <a:lnTo>
                    <a:pt x="2286" y="0"/>
                  </a:lnTo>
                  <a:lnTo>
                    <a:pt x="0" y="1524"/>
                  </a:lnTo>
                  <a:lnTo>
                    <a:pt x="0" y="3048"/>
                  </a:lnTo>
                  <a:lnTo>
                    <a:pt x="0" y="32004"/>
                  </a:lnTo>
                  <a:lnTo>
                    <a:pt x="0" y="34290"/>
                  </a:lnTo>
                  <a:lnTo>
                    <a:pt x="2286" y="35814"/>
                  </a:lnTo>
                  <a:lnTo>
                    <a:pt x="4572" y="35814"/>
                  </a:lnTo>
                  <a:lnTo>
                    <a:pt x="25908" y="35814"/>
                  </a:lnTo>
                  <a:lnTo>
                    <a:pt x="28956" y="35814"/>
                  </a:lnTo>
                  <a:lnTo>
                    <a:pt x="31242" y="34290"/>
                  </a:lnTo>
                  <a:lnTo>
                    <a:pt x="31242" y="32004"/>
                  </a:lnTo>
                  <a:lnTo>
                    <a:pt x="31242" y="3048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04" name="object 23904"/>
            <p:cNvSpPr/>
            <p:nvPr/>
          </p:nvSpPr>
          <p:spPr>
            <a:xfrm>
              <a:off x="2846425" y="5332475"/>
              <a:ext cx="29209" cy="33020"/>
            </a:xfrm>
            <a:custGeom>
              <a:avLst/>
              <a:gdLst/>
              <a:ahLst/>
              <a:cxnLst/>
              <a:rect l="l" t="t" r="r" b="b"/>
              <a:pathLst>
                <a:path w="29210" h="33020">
                  <a:moveTo>
                    <a:pt x="28956" y="31242"/>
                  </a:moveTo>
                  <a:lnTo>
                    <a:pt x="28956" y="3048"/>
                  </a:lnTo>
                  <a:lnTo>
                    <a:pt x="28956" y="1524"/>
                  </a:lnTo>
                  <a:lnTo>
                    <a:pt x="26670" y="0"/>
                  </a:lnTo>
                  <a:lnTo>
                    <a:pt x="2286" y="0"/>
                  </a:lnTo>
                  <a:lnTo>
                    <a:pt x="0" y="1524"/>
                  </a:lnTo>
                  <a:lnTo>
                    <a:pt x="0" y="31242"/>
                  </a:lnTo>
                  <a:lnTo>
                    <a:pt x="2286" y="32766"/>
                  </a:lnTo>
                  <a:lnTo>
                    <a:pt x="26670" y="32766"/>
                  </a:lnTo>
                  <a:lnTo>
                    <a:pt x="28956" y="31242"/>
                  </a:lnTo>
                  <a:close/>
                </a:path>
              </a:pathLst>
            </a:custGeom>
            <a:solidFill>
              <a:srgbClr val="EEEE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05" name="object 23905"/>
            <p:cNvSpPr/>
            <p:nvPr/>
          </p:nvSpPr>
          <p:spPr>
            <a:xfrm>
              <a:off x="2847187" y="5333237"/>
              <a:ext cx="28575" cy="32384"/>
            </a:xfrm>
            <a:custGeom>
              <a:avLst/>
              <a:gdLst/>
              <a:ahLst/>
              <a:cxnLst/>
              <a:rect l="l" t="t" r="r" b="b"/>
              <a:pathLst>
                <a:path w="28575" h="32385">
                  <a:moveTo>
                    <a:pt x="28193" y="2286"/>
                  </a:moveTo>
                  <a:lnTo>
                    <a:pt x="28193" y="762"/>
                  </a:lnTo>
                  <a:lnTo>
                    <a:pt x="25907" y="0"/>
                  </a:lnTo>
                  <a:lnTo>
                    <a:pt x="23621" y="0"/>
                  </a:lnTo>
                  <a:lnTo>
                    <a:pt x="3809" y="0"/>
                  </a:lnTo>
                  <a:lnTo>
                    <a:pt x="1523" y="0"/>
                  </a:lnTo>
                  <a:lnTo>
                    <a:pt x="0" y="762"/>
                  </a:lnTo>
                  <a:lnTo>
                    <a:pt x="0" y="2286"/>
                  </a:lnTo>
                  <a:lnTo>
                    <a:pt x="0" y="28956"/>
                  </a:lnTo>
                  <a:lnTo>
                    <a:pt x="0" y="30480"/>
                  </a:lnTo>
                  <a:lnTo>
                    <a:pt x="1523" y="32004"/>
                  </a:lnTo>
                  <a:lnTo>
                    <a:pt x="3809" y="32004"/>
                  </a:lnTo>
                  <a:lnTo>
                    <a:pt x="23621" y="32004"/>
                  </a:lnTo>
                  <a:lnTo>
                    <a:pt x="25907" y="32004"/>
                  </a:lnTo>
                  <a:lnTo>
                    <a:pt x="28193" y="30480"/>
                  </a:lnTo>
                  <a:lnTo>
                    <a:pt x="28193" y="28956"/>
                  </a:lnTo>
                  <a:lnTo>
                    <a:pt x="28193" y="2286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06" name="object 23906"/>
            <p:cNvSpPr/>
            <p:nvPr/>
          </p:nvSpPr>
          <p:spPr>
            <a:xfrm>
              <a:off x="2846425" y="5333999"/>
              <a:ext cx="29209" cy="31750"/>
            </a:xfrm>
            <a:custGeom>
              <a:avLst/>
              <a:gdLst/>
              <a:ahLst/>
              <a:cxnLst/>
              <a:rect l="l" t="t" r="r" b="b"/>
              <a:pathLst>
                <a:path w="29210" h="31750">
                  <a:moveTo>
                    <a:pt x="28956" y="29718"/>
                  </a:moveTo>
                  <a:lnTo>
                    <a:pt x="28956" y="3048"/>
                  </a:lnTo>
                  <a:lnTo>
                    <a:pt x="28956" y="1524"/>
                  </a:lnTo>
                  <a:lnTo>
                    <a:pt x="26670" y="0"/>
                  </a:lnTo>
                  <a:lnTo>
                    <a:pt x="2286" y="0"/>
                  </a:lnTo>
                  <a:lnTo>
                    <a:pt x="0" y="1524"/>
                  </a:lnTo>
                  <a:lnTo>
                    <a:pt x="0" y="29718"/>
                  </a:lnTo>
                  <a:lnTo>
                    <a:pt x="2286" y="31242"/>
                  </a:lnTo>
                  <a:lnTo>
                    <a:pt x="26670" y="31242"/>
                  </a:lnTo>
                  <a:lnTo>
                    <a:pt x="28956" y="29718"/>
                  </a:lnTo>
                  <a:close/>
                </a:path>
              </a:pathLst>
            </a:custGeom>
            <a:solidFill>
              <a:srgbClr val="8C8C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07" name="object 23907"/>
            <p:cNvSpPr/>
            <p:nvPr/>
          </p:nvSpPr>
          <p:spPr>
            <a:xfrm>
              <a:off x="2847187" y="5334761"/>
              <a:ext cx="28575" cy="30480"/>
            </a:xfrm>
            <a:custGeom>
              <a:avLst/>
              <a:gdLst/>
              <a:ahLst/>
              <a:cxnLst/>
              <a:rect l="l" t="t" r="r" b="b"/>
              <a:pathLst>
                <a:path w="28575" h="30479">
                  <a:moveTo>
                    <a:pt x="28193" y="2286"/>
                  </a:moveTo>
                  <a:lnTo>
                    <a:pt x="28193" y="762"/>
                  </a:lnTo>
                  <a:lnTo>
                    <a:pt x="25907" y="0"/>
                  </a:lnTo>
                  <a:lnTo>
                    <a:pt x="23621" y="0"/>
                  </a:lnTo>
                  <a:lnTo>
                    <a:pt x="3809" y="0"/>
                  </a:lnTo>
                  <a:lnTo>
                    <a:pt x="1523" y="0"/>
                  </a:lnTo>
                  <a:lnTo>
                    <a:pt x="0" y="762"/>
                  </a:lnTo>
                  <a:lnTo>
                    <a:pt x="0" y="2286"/>
                  </a:lnTo>
                  <a:lnTo>
                    <a:pt x="0" y="27432"/>
                  </a:lnTo>
                  <a:lnTo>
                    <a:pt x="0" y="28956"/>
                  </a:lnTo>
                  <a:lnTo>
                    <a:pt x="1523" y="30480"/>
                  </a:lnTo>
                  <a:lnTo>
                    <a:pt x="3809" y="30480"/>
                  </a:lnTo>
                  <a:lnTo>
                    <a:pt x="23621" y="30480"/>
                  </a:lnTo>
                  <a:lnTo>
                    <a:pt x="25907" y="30480"/>
                  </a:lnTo>
                  <a:lnTo>
                    <a:pt x="28193" y="28956"/>
                  </a:lnTo>
                  <a:lnTo>
                    <a:pt x="28193" y="27432"/>
                  </a:lnTo>
                  <a:lnTo>
                    <a:pt x="28193" y="2286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08" name="object 23908"/>
            <p:cNvSpPr/>
            <p:nvPr/>
          </p:nvSpPr>
          <p:spPr>
            <a:xfrm>
              <a:off x="2847187" y="5358383"/>
              <a:ext cx="28575" cy="0"/>
            </a:xfrm>
            <a:custGeom>
              <a:avLst/>
              <a:gdLst/>
              <a:ahLst/>
              <a:cxnLst/>
              <a:rect l="l" t="t" r="r" b="b"/>
              <a:pathLst>
                <a:path w="28575">
                  <a:moveTo>
                    <a:pt x="0" y="0"/>
                  </a:moveTo>
                  <a:lnTo>
                    <a:pt x="28194" y="0"/>
                  </a:lnTo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09" name="object 23909"/>
            <p:cNvSpPr/>
            <p:nvPr/>
          </p:nvSpPr>
          <p:spPr>
            <a:xfrm>
              <a:off x="2847187" y="5331713"/>
              <a:ext cx="28575" cy="32384"/>
            </a:xfrm>
            <a:custGeom>
              <a:avLst/>
              <a:gdLst/>
              <a:ahLst/>
              <a:cxnLst/>
              <a:rect l="l" t="t" r="r" b="b"/>
              <a:pathLst>
                <a:path w="28575" h="32385">
                  <a:moveTo>
                    <a:pt x="28193" y="2286"/>
                  </a:moveTo>
                  <a:lnTo>
                    <a:pt x="28193" y="762"/>
                  </a:lnTo>
                  <a:lnTo>
                    <a:pt x="25907" y="0"/>
                  </a:lnTo>
                  <a:lnTo>
                    <a:pt x="23621" y="0"/>
                  </a:lnTo>
                  <a:lnTo>
                    <a:pt x="3809" y="0"/>
                  </a:lnTo>
                  <a:lnTo>
                    <a:pt x="1523" y="0"/>
                  </a:lnTo>
                  <a:lnTo>
                    <a:pt x="0" y="762"/>
                  </a:lnTo>
                  <a:lnTo>
                    <a:pt x="0" y="2286"/>
                  </a:lnTo>
                  <a:lnTo>
                    <a:pt x="0" y="28956"/>
                  </a:lnTo>
                  <a:lnTo>
                    <a:pt x="0" y="30480"/>
                  </a:lnTo>
                  <a:lnTo>
                    <a:pt x="1523" y="32004"/>
                  </a:lnTo>
                  <a:lnTo>
                    <a:pt x="3809" y="32004"/>
                  </a:lnTo>
                  <a:lnTo>
                    <a:pt x="23621" y="32004"/>
                  </a:lnTo>
                  <a:lnTo>
                    <a:pt x="25907" y="32004"/>
                  </a:lnTo>
                  <a:lnTo>
                    <a:pt x="28193" y="30480"/>
                  </a:lnTo>
                  <a:lnTo>
                    <a:pt x="28193" y="28956"/>
                  </a:lnTo>
                  <a:lnTo>
                    <a:pt x="28193" y="2286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10" name="object 23910"/>
            <p:cNvSpPr/>
            <p:nvPr/>
          </p:nvSpPr>
          <p:spPr>
            <a:xfrm>
              <a:off x="2876143" y="5329427"/>
              <a:ext cx="33020" cy="37465"/>
            </a:xfrm>
            <a:custGeom>
              <a:avLst/>
              <a:gdLst/>
              <a:ahLst/>
              <a:cxnLst/>
              <a:rect l="l" t="t" r="r" b="b"/>
              <a:pathLst>
                <a:path w="33019" h="37464">
                  <a:moveTo>
                    <a:pt x="32766" y="35814"/>
                  </a:moveTo>
                  <a:lnTo>
                    <a:pt x="32766" y="3810"/>
                  </a:lnTo>
                  <a:lnTo>
                    <a:pt x="32766" y="1524"/>
                  </a:lnTo>
                  <a:lnTo>
                    <a:pt x="30480" y="0"/>
                  </a:lnTo>
                  <a:lnTo>
                    <a:pt x="2286" y="0"/>
                  </a:lnTo>
                  <a:lnTo>
                    <a:pt x="0" y="1524"/>
                  </a:lnTo>
                  <a:lnTo>
                    <a:pt x="0" y="35814"/>
                  </a:lnTo>
                  <a:lnTo>
                    <a:pt x="2286" y="37338"/>
                  </a:lnTo>
                  <a:lnTo>
                    <a:pt x="30480" y="37338"/>
                  </a:lnTo>
                  <a:lnTo>
                    <a:pt x="32766" y="35814"/>
                  </a:lnTo>
                  <a:close/>
                </a:path>
              </a:pathLst>
            </a:custGeom>
            <a:solidFill>
              <a:srgbClr val="EEEE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11" name="object 23911"/>
            <p:cNvSpPr/>
            <p:nvPr/>
          </p:nvSpPr>
          <p:spPr>
            <a:xfrm>
              <a:off x="2876905" y="5330189"/>
              <a:ext cx="32384" cy="36830"/>
            </a:xfrm>
            <a:custGeom>
              <a:avLst/>
              <a:gdLst/>
              <a:ahLst/>
              <a:cxnLst/>
              <a:rect l="l" t="t" r="r" b="b"/>
              <a:pathLst>
                <a:path w="32385" h="36829">
                  <a:moveTo>
                    <a:pt x="32004" y="3048"/>
                  </a:moveTo>
                  <a:lnTo>
                    <a:pt x="32004" y="1524"/>
                  </a:lnTo>
                  <a:lnTo>
                    <a:pt x="29718" y="0"/>
                  </a:lnTo>
                  <a:lnTo>
                    <a:pt x="26670" y="0"/>
                  </a:lnTo>
                  <a:lnTo>
                    <a:pt x="4572" y="0"/>
                  </a:lnTo>
                  <a:lnTo>
                    <a:pt x="2286" y="0"/>
                  </a:lnTo>
                  <a:lnTo>
                    <a:pt x="0" y="1524"/>
                  </a:lnTo>
                  <a:lnTo>
                    <a:pt x="0" y="3048"/>
                  </a:lnTo>
                  <a:lnTo>
                    <a:pt x="0" y="32766"/>
                  </a:lnTo>
                  <a:lnTo>
                    <a:pt x="0" y="35052"/>
                  </a:lnTo>
                  <a:lnTo>
                    <a:pt x="2286" y="36576"/>
                  </a:lnTo>
                  <a:lnTo>
                    <a:pt x="4572" y="36576"/>
                  </a:lnTo>
                  <a:lnTo>
                    <a:pt x="26670" y="36576"/>
                  </a:lnTo>
                  <a:lnTo>
                    <a:pt x="29718" y="36576"/>
                  </a:lnTo>
                  <a:lnTo>
                    <a:pt x="32004" y="35052"/>
                  </a:lnTo>
                  <a:lnTo>
                    <a:pt x="32004" y="32766"/>
                  </a:lnTo>
                  <a:lnTo>
                    <a:pt x="32004" y="3048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12" name="object 23912"/>
            <p:cNvSpPr/>
            <p:nvPr/>
          </p:nvSpPr>
          <p:spPr>
            <a:xfrm>
              <a:off x="2878429" y="5332475"/>
              <a:ext cx="29209" cy="32384"/>
            </a:xfrm>
            <a:custGeom>
              <a:avLst/>
              <a:gdLst/>
              <a:ahLst/>
              <a:cxnLst/>
              <a:rect l="l" t="t" r="r" b="b"/>
              <a:pathLst>
                <a:path w="29210" h="32385">
                  <a:moveTo>
                    <a:pt x="28956" y="30480"/>
                  </a:moveTo>
                  <a:lnTo>
                    <a:pt x="28956" y="3048"/>
                  </a:lnTo>
                  <a:lnTo>
                    <a:pt x="28956" y="1524"/>
                  </a:lnTo>
                  <a:lnTo>
                    <a:pt x="26670" y="0"/>
                  </a:lnTo>
                  <a:lnTo>
                    <a:pt x="2286" y="0"/>
                  </a:lnTo>
                  <a:lnTo>
                    <a:pt x="0" y="1524"/>
                  </a:lnTo>
                  <a:lnTo>
                    <a:pt x="0" y="30480"/>
                  </a:lnTo>
                  <a:lnTo>
                    <a:pt x="2286" y="32004"/>
                  </a:lnTo>
                  <a:lnTo>
                    <a:pt x="26670" y="32004"/>
                  </a:lnTo>
                  <a:lnTo>
                    <a:pt x="28956" y="30480"/>
                  </a:lnTo>
                  <a:close/>
                </a:path>
              </a:pathLst>
            </a:custGeom>
            <a:solidFill>
              <a:srgbClr val="EEEE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13" name="object 23913"/>
            <p:cNvSpPr/>
            <p:nvPr/>
          </p:nvSpPr>
          <p:spPr>
            <a:xfrm>
              <a:off x="2879191" y="5333237"/>
              <a:ext cx="28575" cy="31750"/>
            </a:xfrm>
            <a:custGeom>
              <a:avLst/>
              <a:gdLst/>
              <a:ahLst/>
              <a:cxnLst/>
              <a:rect l="l" t="t" r="r" b="b"/>
              <a:pathLst>
                <a:path w="28575" h="31750">
                  <a:moveTo>
                    <a:pt x="28193" y="2286"/>
                  </a:moveTo>
                  <a:lnTo>
                    <a:pt x="28193" y="762"/>
                  </a:lnTo>
                  <a:lnTo>
                    <a:pt x="25907" y="0"/>
                  </a:lnTo>
                  <a:lnTo>
                    <a:pt x="23621" y="0"/>
                  </a:lnTo>
                  <a:lnTo>
                    <a:pt x="3809" y="0"/>
                  </a:lnTo>
                  <a:lnTo>
                    <a:pt x="1523" y="0"/>
                  </a:lnTo>
                  <a:lnTo>
                    <a:pt x="0" y="762"/>
                  </a:lnTo>
                  <a:lnTo>
                    <a:pt x="0" y="2286"/>
                  </a:lnTo>
                  <a:lnTo>
                    <a:pt x="0" y="28194"/>
                  </a:lnTo>
                  <a:lnTo>
                    <a:pt x="0" y="29718"/>
                  </a:lnTo>
                  <a:lnTo>
                    <a:pt x="1523" y="31242"/>
                  </a:lnTo>
                  <a:lnTo>
                    <a:pt x="3809" y="31242"/>
                  </a:lnTo>
                  <a:lnTo>
                    <a:pt x="23621" y="31242"/>
                  </a:lnTo>
                  <a:lnTo>
                    <a:pt x="25907" y="31242"/>
                  </a:lnTo>
                  <a:lnTo>
                    <a:pt x="28193" y="29718"/>
                  </a:lnTo>
                  <a:lnTo>
                    <a:pt x="28193" y="28194"/>
                  </a:lnTo>
                  <a:lnTo>
                    <a:pt x="28193" y="2286"/>
                  </a:lnTo>
                  <a:close/>
                </a:path>
              </a:pathLst>
            </a:custGeom>
            <a:ln w="6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14" name="object 23914"/>
            <p:cNvSpPr/>
            <p:nvPr/>
          </p:nvSpPr>
          <p:spPr>
            <a:xfrm>
              <a:off x="2878429" y="5333237"/>
              <a:ext cx="29209" cy="31750"/>
            </a:xfrm>
            <a:custGeom>
              <a:avLst/>
              <a:gdLst/>
              <a:ahLst/>
              <a:cxnLst/>
              <a:rect l="l" t="t" r="r" b="b"/>
              <a:pathLst>
                <a:path w="29210" h="31750">
                  <a:moveTo>
                    <a:pt x="28956" y="29718"/>
                  </a:moveTo>
                  <a:lnTo>
                    <a:pt x="28956" y="3048"/>
                  </a:lnTo>
                  <a:lnTo>
                    <a:pt x="28956" y="1524"/>
                  </a:lnTo>
                  <a:lnTo>
                    <a:pt x="26670" y="0"/>
                  </a:lnTo>
                  <a:lnTo>
                    <a:pt x="2286" y="0"/>
                  </a:lnTo>
                  <a:lnTo>
                    <a:pt x="0" y="1524"/>
                  </a:lnTo>
                  <a:lnTo>
                    <a:pt x="0" y="29718"/>
                  </a:lnTo>
                  <a:lnTo>
                    <a:pt x="2286" y="31242"/>
                  </a:lnTo>
                  <a:lnTo>
                    <a:pt x="26670" y="31242"/>
                  </a:lnTo>
                  <a:lnTo>
                    <a:pt x="28956" y="29718"/>
                  </a:lnTo>
                  <a:close/>
                </a:path>
              </a:pathLst>
            </a:custGeom>
            <a:solidFill>
              <a:srgbClr val="8C8C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15" name="object 23915"/>
            <p:cNvSpPr/>
            <p:nvPr/>
          </p:nvSpPr>
          <p:spPr>
            <a:xfrm>
              <a:off x="2879191" y="5333999"/>
              <a:ext cx="28575" cy="30480"/>
            </a:xfrm>
            <a:custGeom>
              <a:avLst/>
              <a:gdLst/>
              <a:ahLst/>
              <a:cxnLst/>
              <a:rect l="l" t="t" r="r" b="b"/>
              <a:pathLst>
                <a:path w="28575" h="30479">
                  <a:moveTo>
                    <a:pt x="28193" y="2286"/>
                  </a:moveTo>
                  <a:lnTo>
                    <a:pt x="28193" y="762"/>
                  </a:lnTo>
                  <a:lnTo>
                    <a:pt x="25907" y="0"/>
                  </a:lnTo>
                  <a:lnTo>
                    <a:pt x="23621" y="0"/>
                  </a:lnTo>
                  <a:lnTo>
                    <a:pt x="3809" y="0"/>
                  </a:lnTo>
                  <a:lnTo>
                    <a:pt x="1523" y="0"/>
                  </a:lnTo>
                  <a:lnTo>
                    <a:pt x="0" y="762"/>
                  </a:lnTo>
                  <a:lnTo>
                    <a:pt x="0" y="2286"/>
                  </a:lnTo>
                  <a:lnTo>
                    <a:pt x="0" y="27432"/>
                  </a:lnTo>
                  <a:lnTo>
                    <a:pt x="0" y="28956"/>
                  </a:lnTo>
                  <a:lnTo>
                    <a:pt x="1523" y="30480"/>
                  </a:lnTo>
                  <a:lnTo>
                    <a:pt x="3809" y="30480"/>
                  </a:lnTo>
                  <a:lnTo>
                    <a:pt x="23621" y="30480"/>
                  </a:lnTo>
                  <a:lnTo>
                    <a:pt x="25907" y="30480"/>
                  </a:lnTo>
                  <a:lnTo>
                    <a:pt x="28193" y="28956"/>
                  </a:lnTo>
                  <a:lnTo>
                    <a:pt x="28193" y="27432"/>
                  </a:lnTo>
                  <a:lnTo>
                    <a:pt x="28193" y="2286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16" name="object 23916"/>
            <p:cNvSpPr/>
            <p:nvPr/>
          </p:nvSpPr>
          <p:spPr>
            <a:xfrm>
              <a:off x="2879191" y="5357621"/>
              <a:ext cx="28575" cy="0"/>
            </a:xfrm>
            <a:custGeom>
              <a:avLst/>
              <a:gdLst/>
              <a:ahLst/>
              <a:cxnLst/>
              <a:rect l="l" t="t" r="r" b="b"/>
              <a:pathLst>
                <a:path w="28575">
                  <a:moveTo>
                    <a:pt x="0" y="0"/>
                  </a:moveTo>
                  <a:lnTo>
                    <a:pt x="28194" y="0"/>
                  </a:lnTo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17" name="object 23917"/>
            <p:cNvSpPr/>
            <p:nvPr/>
          </p:nvSpPr>
          <p:spPr>
            <a:xfrm>
              <a:off x="2879191" y="5331713"/>
              <a:ext cx="28575" cy="32384"/>
            </a:xfrm>
            <a:custGeom>
              <a:avLst/>
              <a:gdLst/>
              <a:ahLst/>
              <a:cxnLst/>
              <a:rect l="l" t="t" r="r" b="b"/>
              <a:pathLst>
                <a:path w="28575" h="32385">
                  <a:moveTo>
                    <a:pt x="28193" y="2286"/>
                  </a:moveTo>
                  <a:lnTo>
                    <a:pt x="28193" y="762"/>
                  </a:lnTo>
                  <a:lnTo>
                    <a:pt x="25907" y="0"/>
                  </a:lnTo>
                  <a:lnTo>
                    <a:pt x="23621" y="0"/>
                  </a:lnTo>
                  <a:lnTo>
                    <a:pt x="3809" y="0"/>
                  </a:lnTo>
                  <a:lnTo>
                    <a:pt x="1523" y="0"/>
                  </a:lnTo>
                  <a:lnTo>
                    <a:pt x="0" y="762"/>
                  </a:lnTo>
                  <a:lnTo>
                    <a:pt x="0" y="2286"/>
                  </a:lnTo>
                  <a:lnTo>
                    <a:pt x="0" y="28956"/>
                  </a:lnTo>
                  <a:lnTo>
                    <a:pt x="0" y="30480"/>
                  </a:lnTo>
                  <a:lnTo>
                    <a:pt x="1523" y="32004"/>
                  </a:lnTo>
                  <a:lnTo>
                    <a:pt x="3809" y="32004"/>
                  </a:lnTo>
                  <a:lnTo>
                    <a:pt x="23621" y="32004"/>
                  </a:lnTo>
                  <a:lnTo>
                    <a:pt x="25907" y="32004"/>
                  </a:lnTo>
                  <a:lnTo>
                    <a:pt x="28193" y="30480"/>
                  </a:lnTo>
                  <a:lnTo>
                    <a:pt x="28193" y="28956"/>
                  </a:lnTo>
                  <a:lnTo>
                    <a:pt x="28193" y="2286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18" name="object 23918"/>
            <p:cNvSpPr/>
            <p:nvPr/>
          </p:nvSpPr>
          <p:spPr>
            <a:xfrm>
              <a:off x="2908147" y="5329427"/>
              <a:ext cx="33020" cy="37465"/>
            </a:xfrm>
            <a:custGeom>
              <a:avLst/>
              <a:gdLst/>
              <a:ahLst/>
              <a:cxnLst/>
              <a:rect l="l" t="t" r="r" b="b"/>
              <a:pathLst>
                <a:path w="33019" h="37464">
                  <a:moveTo>
                    <a:pt x="32766" y="35814"/>
                  </a:moveTo>
                  <a:lnTo>
                    <a:pt x="32766" y="3810"/>
                  </a:lnTo>
                  <a:lnTo>
                    <a:pt x="32766" y="1524"/>
                  </a:lnTo>
                  <a:lnTo>
                    <a:pt x="30480" y="0"/>
                  </a:lnTo>
                  <a:lnTo>
                    <a:pt x="2286" y="0"/>
                  </a:lnTo>
                  <a:lnTo>
                    <a:pt x="0" y="1524"/>
                  </a:lnTo>
                  <a:lnTo>
                    <a:pt x="0" y="35814"/>
                  </a:lnTo>
                  <a:lnTo>
                    <a:pt x="2286" y="37338"/>
                  </a:lnTo>
                  <a:lnTo>
                    <a:pt x="30480" y="37338"/>
                  </a:lnTo>
                  <a:lnTo>
                    <a:pt x="32766" y="35814"/>
                  </a:lnTo>
                  <a:close/>
                </a:path>
              </a:pathLst>
            </a:custGeom>
            <a:solidFill>
              <a:srgbClr val="EEEE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19" name="object 23919"/>
            <p:cNvSpPr/>
            <p:nvPr/>
          </p:nvSpPr>
          <p:spPr>
            <a:xfrm>
              <a:off x="2908909" y="5330189"/>
              <a:ext cx="32384" cy="36830"/>
            </a:xfrm>
            <a:custGeom>
              <a:avLst/>
              <a:gdLst/>
              <a:ahLst/>
              <a:cxnLst/>
              <a:rect l="l" t="t" r="r" b="b"/>
              <a:pathLst>
                <a:path w="32385" h="36829">
                  <a:moveTo>
                    <a:pt x="32004" y="3048"/>
                  </a:moveTo>
                  <a:lnTo>
                    <a:pt x="32004" y="1524"/>
                  </a:lnTo>
                  <a:lnTo>
                    <a:pt x="29718" y="0"/>
                  </a:lnTo>
                  <a:lnTo>
                    <a:pt x="26670" y="0"/>
                  </a:lnTo>
                  <a:lnTo>
                    <a:pt x="4572" y="0"/>
                  </a:lnTo>
                  <a:lnTo>
                    <a:pt x="2286" y="0"/>
                  </a:lnTo>
                  <a:lnTo>
                    <a:pt x="0" y="1524"/>
                  </a:lnTo>
                  <a:lnTo>
                    <a:pt x="0" y="3048"/>
                  </a:lnTo>
                  <a:lnTo>
                    <a:pt x="0" y="32766"/>
                  </a:lnTo>
                  <a:lnTo>
                    <a:pt x="0" y="35052"/>
                  </a:lnTo>
                  <a:lnTo>
                    <a:pt x="2286" y="36576"/>
                  </a:lnTo>
                  <a:lnTo>
                    <a:pt x="4572" y="36576"/>
                  </a:lnTo>
                  <a:lnTo>
                    <a:pt x="26670" y="36576"/>
                  </a:lnTo>
                  <a:lnTo>
                    <a:pt x="29718" y="36576"/>
                  </a:lnTo>
                  <a:lnTo>
                    <a:pt x="32004" y="35052"/>
                  </a:lnTo>
                  <a:lnTo>
                    <a:pt x="32004" y="32766"/>
                  </a:lnTo>
                  <a:lnTo>
                    <a:pt x="32004" y="3048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20" name="object 23920"/>
            <p:cNvSpPr/>
            <p:nvPr/>
          </p:nvSpPr>
          <p:spPr>
            <a:xfrm>
              <a:off x="2910433" y="5332475"/>
              <a:ext cx="29209" cy="32384"/>
            </a:xfrm>
            <a:custGeom>
              <a:avLst/>
              <a:gdLst/>
              <a:ahLst/>
              <a:cxnLst/>
              <a:rect l="l" t="t" r="r" b="b"/>
              <a:pathLst>
                <a:path w="29210" h="32385">
                  <a:moveTo>
                    <a:pt x="28956" y="30480"/>
                  </a:moveTo>
                  <a:lnTo>
                    <a:pt x="28956" y="3048"/>
                  </a:lnTo>
                  <a:lnTo>
                    <a:pt x="28956" y="1524"/>
                  </a:lnTo>
                  <a:lnTo>
                    <a:pt x="26670" y="0"/>
                  </a:lnTo>
                  <a:lnTo>
                    <a:pt x="2286" y="0"/>
                  </a:lnTo>
                  <a:lnTo>
                    <a:pt x="0" y="1524"/>
                  </a:lnTo>
                  <a:lnTo>
                    <a:pt x="0" y="30480"/>
                  </a:lnTo>
                  <a:lnTo>
                    <a:pt x="2286" y="32004"/>
                  </a:lnTo>
                  <a:lnTo>
                    <a:pt x="26670" y="32004"/>
                  </a:lnTo>
                  <a:lnTo>
                    <a:pt x="28956" y="30480"/>
                  </a:lnTo>
                  <a:close/>
                </a:path>
              </a:pathLst>
            </a:custGeom>
            <a:solidFill>
              <a:srgbClr val="EEEE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21" name="object 23921"/>
            <p:cNvSpPr/>
            <p:nvPr/>
          </p:nvSpPr>
          <p:spPr>
            <a:xfrm>
              <a:off x="2911195" y="5333237"/>
              <a:ext cx="28575" cy="31750"/>
            </a:xfrm>
            <a:custGeom>
              <a:avLst/>
              <a:gdLst/>
              <a:ahLst/>
              <a:cxnLst/>
              <a:rect l="l" t="t" r="r" b="b"/>
              <a:pathLst>
                <a:path w="28575" h="31750">
                  <a:moveTo>
                    <a:pt x="28193" y="2286"/>
                  </a:moveTo>
                  <a:lnTo>
                    <a:pt x="28193" y="762"/>
                  </a:lnTo>
                  <a:lnTo>
                    <a:pt x="25907" y="0"/>
                  </a:lnTo>
                  <a:lnTo>
                    <a:pt x="23621" y="0"/>
                  </a:lnTo>
                  <a:lnTo>
                    <a:pt x="3809" y="0"/>
                  </a:lnTo>
                  <a:lnTo>
                    <a:pt x="1523" y="0"/>
                  </a:lnTo>
                  <a:lnTo>
                    <a:pt x="0" y="762"/>
                  </a:lnTo>
                  <a:lnTo>
                    <a:pt x="0" y="2286"/>
                  </a:lnTo>
                  <a:lnTo>
                    <a:pt x="0" y="28194"/>
                  </a:lnTo>
                  <a:lnTo>
                    <a:pt x="0" y="29718"/>
                  </a:lnTo>
                  <a:lnTo>
                    <a:pt x="1523" y="31242"/>
                  </a:lnTo>
                  <a:lnTo>
                    <a:pt x="3809" y="31242"/>
                  </a:lnTo>
                  <a:lnTo>
                    <a:pt x="23621" y="31242"/>
                  </a:lnTo>
                  <a:lnTo>
                    <a:pt x="25907" y="31242"/>
                  </a:lnTo>
                  <a:lnTo>
                    <a:pt x="28193" y="29718"/>
                  </a:lnTo>
                  <a:lnTo>
                    <a:pt x="28193" y="28194"/>
                  </a:lnTo>
                  <a:lnTo>
                    <a:pt x="28193" y="2286"/>
                  </a:lnTo>
                  <a:close/>
                </a:path>
              </a:pathLst>
            </a:custGeom>
            <a:ln w="6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22" name="object 23922"/>
            <p:cNvSpPr/>
            <p:nvPr/>
          </p:nvSpPr>
          <p:spPr>
            <a:xfrm>
              <a:off x="2910433" y="5333237"/>
              <a:ext cx="29209" cy="31750"/>
            </a:xfrm>
            <a:custGeom>
              <a:avLst/>
              <a:gdLst/>
              <a:ahLst/>
              <a:cxnLst/>
              <a:rect l="l" t="t" r="r" b="b"/>
              <a:pathLst>
                <a:path w="29210" h="31750">
                  <a:moveTo>
                    <a:pt x="28956" y="29718"/>
                  </a:moveTo>
                  <a:lnTo>
                    <a:pt x="28956" y="3048"/>
                  </a:lnTo>
                  <a:lnTo>
                    <a:pt x="28956" y="1524"/>
                  </a:lnTo>
                  <a:lnTo>
                    <a:pt x="26670" y="0"/>
                  </a:lnTo>
                  <a:lnTo>
                    <a:pt x="2286" y="0"/>
                  </a:lnTo>
                  <a:lnTo>
                    <a:pt x="0" y="1524"/>
                  </a:lnTo>
                  <a:lnTo>
                    <a:pt x="0" y="29718"/>
                  </a:lnTo>
                  <a:lnTo>
                    <a:pt x="2286" y="31242"/>
                  </a:lnTo>
                  <a:lnTo>
                    <a:pt x="26670" y="31242"/>
                  </a:lnTo>
                  <a:lnTo>
                    <a:pt x="28956" y="29718"/>
                  </a:lnTo>
                  <a:close/>
                </a:path>
              </a:pathLst>
            </a:custGeom>
            <a:solidFill>
              <a:srgbClr val="8C8C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23" name="object 23923"/>
            <p:cNvSpPr/>
            <p:nvPr/>
          </p:nvSpPr>
          <p:spPr>
            <a:xfrm>
              <a:off x="2911195" y="5333999"/>
              <a:ext cx="28575" cy="30480"/>
            </a:xfrm>
            <a:custGeom>
              <a:avLst/>
              <a:gdLst/>
              <a:ahLst/>
              <a:cxnLst/>
              <a:rect l="l" t="t" r="r" b="b"/>
              <a:pathLst>
                <a:path w="28575" h="30479">
                  <a:moveTo>
                    <a:pt x="28193" y="2286"/>
                  </a:moveTo>
                  <a:lnTo>
                    <a:pt x="28193" y="762"/>
                  </a:lnTo>
                  <a:lnTo>
                    <a:pt x="25907" y="0"/>
                  </a:lnTo>
                  <a:lnTo>
                    <a:pt x="23621" y="0"/>
                  </a:lnTo>
                  <a:lnTo>
                    <a:pt x="3809" y="0"/>
                  </a:lnTo>
                  <a:lnTo>
                    <a:pt x="1523" y="0"/>
                  </a:lnTo>
                  <a:lnTo>
                    <a:pt x="0" y="762"/>
                  </a:lnTo>
                  <a:lnTo>
                    <a:pt x="0" y="2286"/>
                  </a:lnTo>
                  <a:lnTo>
                    <a:pt x="0" y="27432"/>
                  </a:lnTo>
                  <a:lnTo>
                    <a:pt x="0" y="28956"/>
                  </a:lnTo>
                  <a:lnTo>
                    <a:pt x="1523" y="30480"/>
                  </a:lnTo>
                  <a:lnTo>
                    <a:pt x="3809" y="30480"/>
                  </a:lnTo>
                  <a:lnTo>
                    <a:pt x="23621" y="30480"/>
                  </a:lnTo>
                  <a:lnTo>
                    <a:pt x="25907" y="30480"/>
                  </a:lnTo>
                  <a:lnTo>
                    <a:pt x="28193" y="28956"/>
                  </a:lnTo>
                  <a:lnTo>
                    <a:pt x="28193" y="27432"/>
                  </a:lnTo>
                  <a:lnTo>
                    <a:pt x="28193" y="2286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24" name="object 23924"/>
            <p:cNvSpPr/>
            <p:nvPr/>
          </p:nvSpPr>
          <p:spPr>
            <a:xfrm>
              <a:off x="2911195" y="5357621"/>
              <a:ext cx="28575" cy="0"/>
            </a:xfrm>
            <a:custGeom>
              <a:avLst/>
              <a:gdLst/>
              <a:ahLst/>
              <a:cxnLst/>
              <a:rect l="l" t="t" r="r" b="b"/>
              <a:pathLst>
                <a:path w="28575">
                  <a:moveTo>
                    <a:pt x="0" y="0"/>
                  </a:moveTo>
                  <a:lnTo>
                    <a:pt x="28194" y="0"/>
                  </a:lnTo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25" name="object 23925"/>
            <p:cNvSpPr/>
            <p:nvPr/>
          </p:nvSpPr>
          <p:spPr>
            <a:xfrm>
              <a:off x="2911195" y="5331713"/>
              <a:ext cx="28575" cy="32384"/>
            </a:xfrm>
            <a:custGeom>
              <a:avLst/>
              <a:gdLst/>
              <a:ahLst/>
              <a:cxnLst/>
              <a:rect l="l" t="t" r="r" b="b"/>
              <a:pathLst>
                <a:path w="28575" h="32385">
                  <a:moveTo>
                    <a:pt x="28193" y="2286"/>
                  </a:moveTo>
                  <a:lnTo>
                    <a:pt x="28193" y="762"/>
                  </a:lnTo>
                  <a:lnTo>
                    <a:pt x="25907" y="0"/>
                  </a:lnTo>
                  <a:lnTo>
                    <a:pt x="23621" y="0"/>
                  </a:lnTo>
                  <a:lnTo>
                    <a:pt x="3809" y="0"/>
                  </a:lnTo>
                  <a:lnTo>
                    <a:pt x="1523" y="0"/>
                  </a:lnTo>
                  <a:lnTo>
                    <a:pt x="0" y="762"/>
                  </a:lnTo>
                  <a:lnTo>
                    <a:pt x="0" y="2286"/>
                  </a:lnTo>
                  <a:lnTo>
                    <a:pt x="0" y="28956"/>
                  </a:lnTo>
                  <a:lnTo>
                    <a:pt x="0" y="30480"/>
                  </a:lnTo>
                  <a:lnTo>
                    <a:pt x="1523" y="32004"/>
                  </a:lnTo>
                  <a:lnTo>
                    <a:pt x="3809" y="32004"/>
                  </a:lnTo>
                  <a:lnTo>
                    <a:pt x="23621" y="32004"/>
                  </a:lnTo>
                  <a:lnTo>
                    <a:pt x="25907" y="32004"/>
                  </a:lnTo>
                  <a:lnTo>
                    <a:pt x="28193" y="30480"/>
                  </a:lnTo>
                  <a:lnTo>
                    <a:pt x="28193" y="28956"/>
                  </a:lnTo>
                  <a:lnTo>
                    <a:pt x="28193" y="2286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26" name="object 23926"/>
            <p:cNvSpPr/>
            <p:nvPr/>
          </p:nvSpPr>
          <p:spPr>
            <a:xfrm>
              <a:off x="2716885" y="5417819"/>
              <a:ext cx="33020" cy="36830"/>
            </a:xfrm>
            <a:custGeom>
              <a:avLst/>
              <a:gdLst/>
              <a:ahLst/>
              <a:cxnLst/>
              <a:rect l="l" t="t" r="r" b="b"/>
              <a:pathLst>
                <a:path w="33019" h="36829">
                  <a:moveTo>
                    <a:pt x="32766" y="35052"/>
                  </a:moveTo>
                  <a:lnTo>
                    <a:pt x="32766" y="3810"/>
                  </a:lnTo>
                  <a:lnTo>
                    <a:pt x="32766" y="1524"/>
                  </a:lnTo>
                  <a:lnTo>
                    <a:pt x="30480" y="0"/>
                  </a:lnTo>
                  <a:lnTo>
                    <a:pt x="2286" y="0"/>
                  </a:lnTo>
                  <a:lnTo>
                    <a:pt x="0" y="1524"/>
                  </a:lnTo>
                  <a:lnTo>
                    <a:pt x="0" y="35052"/>
                  </a:lnTo>
                  <a:lnTo>
                    <a:pt x="2286" y="36576"/>
                  </a:lnTo>
                  <a:lnTo>
                    <a:pt x="30480" y="36576"/>
                  </a:lnTo>
                  <a:lnTo>
                    <a:pt x="32766" y="35052"/>
                  </a:lnTo>
                  <a:close/>
                </a:path>
              </a:pathLst>
            </a:custGeom>
            <a:solidFill>
              <a:srgbClr val="EEEE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27" name="object 23927"/>
            <p:cNvSpPr/>
            <p:nvPr/>
          </p:nvSpPr>
          <p:spPr>
            <a:xfrm>
              <a:off x="2717647" y="5418581"/>
              <a:ext cx="32384" cy="36195"/>
            </a:xfrm>
            <a:custGeom>
              <a:avLst/>
              <a:gdLst/>
              <a:ahLst/>
              <a:cxnLst/>
              <a:rect l="l" t="t" r="r" b="b"/>
              <a:pathLst>
                <a:path w="32385" h="36195">
                  <a:moveTo>
                    <a:pt x="32004" y="3048"/>
                  </a:moveTo>
                  <a:lnTo>
                    <a:pt x="32004" y="1524"/>
                  </a:lnTo>
                  <a:lnTo>
                    <a:pt x="29718" y="0"/>
                  </a:lnTo>
                  <a:lnTo>
                    <a:pt x="26670" y="0"/>
                  </a:lnTo>
                  <a:lnTo>
                    <a:pt x="4572" y="0"/>
                  </a:lnTo>
                  <a:lnTo>
                    <a:pt x="2286" y="0"/>
                  </a:lnTo>
                  <a:lnTo>
                    <a:pt x="0" y="1524"/>
                  </a:lnTo>
                  <a:lnTo>
                    <a:pt x="0" y="3048"/>
                  </a:lnTo>
                  <a:lnTo>
                    <a:pt x="0" y="32004"/>
                  </a:lnTo>
                  <a:lnTo>
                    <a:pt x="0" y="34290"/>
                  </a:lnTo>
                  <a:lnTo>
                    <a:pt x="2286" y="35814"/>
                  </a:lnTo>
                  <a:lnTo>
                    <a:pt x="4572" y="35814"/>
                  </a:lnTo>
                  <a:lnTo>
                    <a:pt x="26670" y="35814"/>
                  </a:lnTo>
                  <a:lnTo>
                    <a:pt x="29718" y="35814"/>
                  </a:lnTo>
                  <a:lnTo>
                    <a:pt x="32004" y="34290"/>
                  </a:lnTo>
                  <a:lnTo>
                    <a:pt x="32004" y="32004"/>
                  </a:lnTo>
                  <a:lnTo>
                    <a:pt x="32004" y="3048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28" name="object 23928"/>
            <p:cNvSpPr/>
            <p:nvPr/>
          </p:nvSpPr>
          <p:spPr>
            <a:xfrm>
              <a:off x="2719171" y="5420105"/>
              <a:ext cx="28575" cy="32384"/>
            </a:xfrm>
            <a:custGeom>
              <a:avLst/>
              <a:gdLst/>
              <a:ahLst/>
              <a:cxnLst/>
              <a:rect l="l" t="t" r="r" b="b"/>
              <a:pathLst>
                <a:path w="28575" h="32385">
                  <a:moveTo>
                    <a:pt x="28193" y="30480"/>
                  </a:moveTo>
                  <a:lnTo>
                    <a:pt x="28193" y="3048"/>
                  </a:lnTo>
                  <a:lnTo>
                    <a:pt x="28193" y="1524"/>
                  </a:lnTo>
                  <a:lnTo>
                    <a:pt x="25907" y="0"/>
                  </a:lnTo>
                  <a:lnTo>
                    <a:pt x="2285" y="0"/>
                  </a:lnTo>
                  <a:lnTo>
                    <a:pt x="0" y="1524"/>
                  </a:lnTo>
                  <a:lnTo>
                    <a:pt x="0" y="30480"/>
                  </a:lnTo>
                  <a:lnTo>
                    <a:pt x="2285" y="32004"/>
                  </a:lnTo>
                  <a:lnTo>
                    <a:pt x="25907" y="32004"/>
                  </a:lnTo>
                  <a:lnTo>
                    <a:pt x="28193" y="30480"/>
                  </a:lnTo>
                  <a:close/>
                </a:path>
              </a:pathLst>
            </a:custGeom>
            <a:solidFill>
              <a:srgbClr val="EEEE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29" name="object 23929"/>
            <p:cNvSpPr/>
            <p:nvPr/>
          </p:nvSpPr>
          <p:spPr>
            <a:xfrm>
              <a:off x="2719933" y="5420867"/>
              <a:ext cx="27940" cy="31750"/>
            </a:xfrm>
            <a:custGeom>
              <a:avLst/>
              <a:gdLst/>
              <a:ahLst/>
              <a:cxnLst/>
              <a:rect l="l" t="t" r="r" b="b"/>
              <a:pathLst>
                <a:path w="27939" h="31750">
                  <a:moveTo>
                    <a:pt x="27431" y="2286"/>
                  </a:moveTo>
                  <a:lnTo>
                    <a:pt x="27431" y="762"/>
                  </a:lnTo>
                  <a:lnTo>
                    <a:pt x="25145" y="0"/>
                  </a:lnTo>
                  <a:lnTo>
                    <a:pt x="22859" y="0"/>
                  </a:lnTo>
                  <a:lnTo>
                    <a:pt x="3809" y="0"/>
                  </a:lnTo>
                  <a:lnTo>
                    <a:pt x="1523" y="0"/>
                  </a:lnTo>
                  <a:lnTo>
                    <a:pt x="0" y="762"/>
                  </a:lnTo>
                  <a:lnTo>
                    <a:pt x="0" y="2286"/>
                  </a:lnTo>
                  <a:lnTo>
                    <a:pt x="0" y="28194"/>
                  </a:lnTo>
                  <a:lnTo>
                    <a:pt x="0" y="29718"/>
                  </a:lnTo>
                  <a:lnTo>
                    <a:pt x="1523" y="31242"/>
                  </a:lnTo>
                  <a:lnTo>
                    <a:pt x="3809" y="31242"/>
                  </a:lnTo>
                  <a:lnTo>
                    <a:pt x="22859" y="31242"/>
                  </a:lnTo>
                  <a:lnTo>
                    <a:pt x="25145" y="31242"/>
                  </a:lnTo>
                  <a:lnTo>
                    <a:pt x="27431" y="29718"/>
                  </a:lnTo>
                  <a:lnTo>
                    <a:pt x="27431" y="28194"/>
                  </a:lnTo>
                  <a:lnTo>
                    <a:pt x="27431" y="2286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30" name="object 23930"/>
            <p:cNvSpPr/>
            <p:nvPr/>
          </p:nvSpPr>
          <p:spPr>
            <a:xfrm>
              <a:off x="2719171" y="5420867"/>
              <a:ext cx="28575" cy="32384"/>
            </a:xfrm>
            <a:custGeom>
              <a:avLst/>
              <a:gdLst/>
              <a:ahLst/>
              <a:cxnLst/>
              <a:rect l="l" t="t" r="r" b="b"/>
              <a:pathLst>
                <a:path w="28575" h="32385">
                  <a:moveTo>
                    <a:pt x="28193" y="30480"/>
                  </a:moveTo>
                  <a:lnTo>
                    <a:pt x="28193" y="3048"/>
                  </a:lnTo>
                  <a:lnTo>
                    <a:pt x="28193" y="1524"/>
                  </a:lnTo>
                  <a:lnTo>
                    <a:pt x="25907" y="0"/>
                  </a:lnTo>
                  <a:lnTo>
                    <a:pt x="2285" y="0"/>
                  </a:lnTo>
                  <a:lnTo>
                    <a:pt x="0" y="1524"/>
                  </a:lnTo>
                  <a:lnTo>
                    <a:pt x="0" y="30480"/>
                  </a:lnTo>
                  <a:lnTo>
                    <a:pt x="2285" y="32004"/>
                  </a:lnTo>
                  <a:lnTo>
                    <a:pt x="25907" y="32004"/>
                  </a:lnTo>
                  <a:lnTo>
                    <a:pt x="28193" y="30480"/>
                  </a:lnTo>
                  <a:close/>
                </a:path>
              </a:pathLst>
            </a:custGeom>
            <a:solidFill>
              <a:srgbClr val="8C8C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31" name="object 23931"/>
            <p:cNvSpPr/>
            <p:nvPr/>
          </p:nvSpPr>
          <p:spPr>
            <a:xfrm>
              <a:off x="2719933" y="5421629"/>
              <a:ext cx="27940" cy="31750"/>
            </a:xfrm>
            <a:custGeom>
              <a:avLst/>
              <a:gdLst/>
              <a:ahLst/>
              <a:cxnLst/>
              <a:rect l="l" t="t" r="r" b="b"/>
              <a:pathLst>
                <a:path w="27939" h="31750">
                  <a:moveTo>
                    <a:pt x="27431" y="2286"/>
                  </a:moveTo>
                  <a:lnTo>
                    <a:pt x="27431" y="762"/>
                  </a:lnTo>
                  <a:lnTo>
                    <a:pt x="25145" y="0"/>
                  </a:lnTo>
                  <a:lnTo>
                    <a:pt x="22859" y="0"/>
                  </a:lnTo>
                  <a:lnTo>
                    <a:pt x="3809" y="0"/>
                  </a:lnTo>
                  <a:lnTo>
                    <a:pt x="1523" y="0"/>
                  </a:lnTo>
                  <a:lnTo>
                    <a:pt x="0" y="762"/>
                  </a:lnTo>
                  <a:lnTo>
                    <a:pt x="0" y="2286"/>
                  </a:lnTo>
                  <a:lnTo>
                    <a:pt x="0" y="28194"/>
                  </a:lnTo>
                  <a:lnTo>
                    <a:pt x="0" y="29718"/>
                  </a:lnTo>
                  <a:lnTo>
                    <a:pt x="1523" y="31242"/>
                  </a:lnTo>
                  <a:lnTo>
                    <a:pt x="3809" y="31242"/>
                  </a:lnTo>
                  <a:lnTo>
                    <a:pt x="22859" y="31242"/>
                  </a:lnTo>
                  <a:lnTo>
                    <a:pt x="25145" y="31242"/>
                  </a:lnTo>
                  <a:lnTo>
                    <a:pt x="27431" y="29718"/>
                  </a:lnTo>
                  <a:lnTo>
                    <a:pt x="27431" y="28194"/>
                  </a:lnTo>
                  <a:lnTo>
                    <a:pt x="27431" y="2286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32" name="object 23932"/>
            <p:cNvSpPr/>
            <p:nvPr/>
          </p:nvSpPr>
          <p:spPr>
            <a:xfrm>
              <a:off x="2719933" y="5446013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39">
                  <a:moveTo>
                    <a:pt x="0" y="0"/>
                  </a:moveTo>
                  <a:lnTo>
                    <a:pt x="27432" y="0"/>
                  </a:lnTo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33" name="object 23933"/>
            <p:cNvSpPr/>
            <p:nvPr/>
          </p:nvSpPr>
          <p:spPr>
            <a:xfrm>
              <a:off x="2719933" y="5419343"/>
              <a:ext cx="27940" cy="32384"/>
            </a:xfrm>
            <a:custGeom>
              <a:avLst/>
              <a:gdLst/>
              <a:ahLst/>
              <a:cxnLst/>
              <a:rect l="l" t="t" r="r" b="b"/>
              <a:pathLst>
                <a:path w="27939" h="32385">
                  <a:moveTo>
                    <a:pt x="27431" y="2286"/>
                  </a:moveTo>
                  <a:lnTo>
                    <a:pt x="27431" y="762"/>
                  </a:lnTo>
                  <a:lnTo>
                    <a:pt x="25145" y="0"/>
                  </a:lnTo>
                  <a:lnTo>
                    <a:pt x="22859" y="0"/>
                  </a:lnTo>
                  <a:lnTo>
                    <a:pt x="3809" y="0"/>
                  </a:lnTo>
                  <a:lnTo>
                    <a:pt x="1523" y="0"/>
                  </a:lnTo>
                  <a:lnTo>
                    <a:pt x="0" y="762"/>
                  </a:lnTo>
                  <a:lnTo>
                    <a:pt x="0" y="2286"/>
                  </a:lnTo>
                  <a:lnTo>
                    <a:pt x="0" y="28956"/>
                  </a:lnTo>
                  <a:lnTo>
                    <a:pt x="0" y="30480"/>
                  </a:lnTo>
                  <a:lnTo>
                    <a:pt x="1523" y="32004"/>
                  </a:lnTo>
                  <a:lnTo>
                    <a:pt x="3809" y="32004"/>
                  </a:lnTo>
                  <a:lnTo>
                    <a:pt x="22859" y="32004"/>
                  </a:lnTo>
                  <a:lnTo>
                    <a:pt x="25145" y="32004"/>
                  </a:lnTo>
                  <a:lnTo>
                    <a:pt x="27431" y="30480"/>
                  </a:lnTo>
                  <a:lnTo>
                    <a:pt x="27431" y="28956"/>
                  </a:lnTo>
                  <a:lnTo>
                    <a:pt x="27431" y="2286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34" name="object 23934"/>
            <p:cNvSpPr/>
            <p:nvPr/>
          </p:nvSpPr>
          <p:spPr>
            <a:xfrm>
              <a:off x="2684881" y="5417057"/>
              <a:ext cx="33020" cy="37465"/>
            </a:xfrm>
            <a:custGeom>
              <a:avLst/>
              <a:gdLst/>
              <a:ahLst/>
              <a:cxnLst/>
              <a:rect l="l" t="t" r="r" b="b"/>
              <a:pathLst>
                <a:path w="33019" h="37464">
                  <a:moveTo>
                    <a:pt x="32766" y="35814"/>
                  </a:moveTo>
                  <a:lnTo>
                    <a:pt x="32766" y="3810"/>
                  </a:lnTo>
                  <a:lnTo>
                    <a:pt x="32766" y="1524"/>
                  </a:lnTo>
                  <a:lnTo>
                    <a:pt x="30480" y="0"/>
                  </a:lnTo>
                  <a:lnTo>
                    <a:pt x="2286" y="0"/>
                  </a:lnTo>
                  <a:lnTo>
                    <a:pt x="0" y="1524"/>
                  </a:lnTo>
                  <a:lnTo>
                    <a:pt x="0" y="35814"/>
                  </a:lnTo>
                  <a:lnTo>
                    <a:pt x="2286" y="37338"/>
                  </a:lnTo>
                  <a:lnTo>
                    <a:pt x="30480" y="37338"/>
                  </a:lnTo>
                  <a:lnTo>
                    <a:pt x="32766" y="35814"/>
                  </a:lnTo>
                  <a:close/>
                </a:path>
              </a:pathLst>
            </a:custGeom>
            <a:solidFill>
              <a:srgbClr val="EEEE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35" name="object 23935"/>
            <p:cNvSpPr/>
            <p:nvPr/>
          </p:nvSpPr>
          <p:spPr>
            <a:xfrm>
              <a:off x="2685643" y="5417819"/>
              <a:ext cx="32384" cy="36830"/>
            </a:xfrm>
            <a:custGeom>
              <a:avLst/>
              <a:gdLst/>
              <a:ahLst/>
              <a:cxnLst/>
              <a:rect l="l" t="t" r="r" b="b"/>
              <a:pathLst>
                <a:path w="32385" h="36829">
                  <a:moveTo>
                    <a:pt x="32004" y="3048"/>
                  </a:moveTo>
                  <a:lnTo>
                    <a:pt x="32004" y="1524"/>
                  </a:lnTo>
                  <a:lnTo>
                    <a:pt x="29718" y="0"/>
                  </a:lnTo>
                  <a:lnTo>
                    <a:pt x="26670" y="0"/>
                  </a:lnTo>
                  <a:lnTo>
                    <a:pt x="4572" y="0"/>
                  </a:lnTo>
                  <a:lnTo>
                    <a:pt x="2286" y="0"/>
                  </a:lnTo>
                  <a:lnTo>
                    <a:pt x="0" y="1524"/>
                  </a:lnTo>
                  <a:lnTo>
                    <a:pt x="0" y="3048"/>
                  </a:lnTo>
                  <a:lnTo>
                    <a:pt x="0" y="32766"/>
                  </a:lnTo>
                  <a:lnTo>
                    <a:pt x="0" y="35052"/>
                  </a:lnTo>
                  <a:lnTo>
                    <a:pt x="2286" y="36576"/>
                  </a:lnTo>
                  <a:lnTo>
                    <a:pt x="4572" y="36576"/>
                  </a:lnTo>
                  <a:lnTo>
                    <a:pt x="26670" y="36576"/>
                  </a:lnTo>
                  <a:lnTo>
                    <a:pt x="29718" y="36576"/>
                  </a:lnTo>
                  <a:lnTo>
                    <a:pt x="32004" y="35052"/>
                  </a:lnTo>
                  <a:lnTo>
                    <a:pt x="32004" y="32766"/>
                  </a:lnTo>
                  <a:lnTo>
                    <a:pt x="32004" y="3048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36" name="object 23936"/>
            <p:cNvSpPr/>
            <p:nvPr/>
          </p:nvSpPr>
          <p:spPr>
            <a:xfrm>
              <a:off x="2687167" y="5420105"/>
              <a:ext cx="28575" cy="32384"/>
            </a:xfrm>
            <a:custGeom>
              <a:avLst/>
              <a:gdLst/>
              <a:ahLst/>
              <a:cxnLst/>
              <a:rect l="l" t="t" r="r" b="b"/>
              <a:pathLst>
                <a:path w="28575" h="32385">
                  <a:moveTo>
                    <a:pt x="28193" y="30480"/>
                  </a:moveTo>
                  <a:lnTo>
                    <a:pt x="28193" y="3048"/>
                  </a:lnTo>
                  <a:lnTo>
                    <a:pt x="28193" y="1524"/>
                  </a:lnTo>
                  <a:lnTo>
                    <a:pt x="25907" y="0"/>
                  </a:lnTo>
                  <a:lnTo>
                    <a:pt x="2285" y="0"/>
                  </a:lnTo>
                  <a:lnTo>
                    <a:pt x="0" y="1524"/>
                  </a:lnTo>
                  <a:lnTo>
                    <a:pt x="0" y="30480"/>
                  </a:lnTo>
                  <a:lnTo>
                    <a:pt x="2285" y="32004"/>
                  </a:lnTo>
                  <a:lnTo>
                    <a:pt x="25907" y="32004"/>
                  </a:lnTo>
                  <a:lnTo>
                    <a:pt x="28193" y="30480"/>
                  </a:lnTo>
                  <a:close/>
                </a:path>
              </a:pathLst>
            </a:custGeom>
            <a:solidFill>
              <a:srgbClr val="EEEE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37" name="object 23937"/>
            <p:cNvSpPr/>
            <p:nvPr/>
          </p:nvSpPr>
          <p:spPr>
            <a:xfrm>
              <a:off x="2687929" y="5420867"/>
              <a:ext cx="27940" cy="31750"/>
            </a:xfrm>
            <a:custGeom>
              <a:avLst/>
              <a:gdLst/>
              <a:ahLst/>
              <a:cxnLst/>
              <a:rect l="l" t="t" r="r" b="b"/>
              <a:pathLst>
                <a:path w="27939" h="31750">
                  <a:moveTo>
                    <a:pt x="27431" y="2286"/>
                  </a:moveTo>
                  <a:lnTo>
                    <a:pt x="27431" y="762"/>
                  </a:lnTo>
                  <a:lnTo>
                    <a:pt x="25145" y="0"/>
                  </a:lnTo>
                  <a:lnTo>
                    <a:pt x="22859" y="0"/>
                  </a:lnTo>
                  <a:lnTo>
                    <a:pt x="3809" y="0"/>
                  </a:lnTo>
                  <a:lnTo>
                    <a:pt x="1523" y="0"/>
                  </a:lnTo>
                  <a:lnTo>
                    <a:pt x="0" y="762"/>
                  </a:lnTo>
                  <a:lnTo>
                    <a:pt x="0" y="2286"/>
                  </a:lnTo>
                  <a:lnTo>
                    <a:pt x="0" y="28194"/>
                  </a:lnTo>
                  <a:lnTo>
                    <a:pt x="0" y="29718"/>
                  </a:lnTo>
                  <a:lnTo>
                    <a:pt x="1523" y="31242"/>
                  </a:lnTo>
                  <a:lnTo>
                    <a:pt x="3809" y="31242"/>
                  </a:lnTo>
                  <a:lnTo>
                    <a:pt x="22859" y="31242"/>
                  </a:lnTo>
                  <a:lnTo>
                    <a:pt x="25145" y="31242"/>
                  </a:lnTo>
                  <a:lnTo>
                    <a:pt x="27431" y="29718"/>
                  </a:lnTo>
                  <a:lnTo>
                    <a:pt x="27431" y="28194"/>
                  </a:lnTo>
                  <a:lnTo>
                    <a:pt x="27431" y="2286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38" name="object 23938"/>
            <p:cNvSpPr/>
            <p:nvPr/>
          </p:nvSpPr>
          <p:spPr>
            <a:xfrm>
              <a:off x="2687167" y="5420867"/>
              <a:ext cx="28575" cy="31750"/>
            </a:xfrm>
            <a:custGeom>
              <a:avLst/>
              <a:gdLst/>
              <a:ahLst/>
              <a:cxnLst/>
              <a:rect l="l" t="t" r="r" b="b"/>
              <a:pathLst>
                <a:path w="28575" h="31750">
                  <a:moveTo>
                    <a:pt x="28193" y="29718"/>
                  </a:moveTo>
                  <a:lnTo>
                    <a:pt x="28193" y="3048"/>
                  </a:lnTo>
                  <a:lnTo>
                    <a:pt x="28193" y="1524"/>
                  </a:lnTo>
                  <a:lnTo>
                    <a:pt x="25907" y="0"/>
                  </a:lnTo>
                  <a:lnTo>
                    <a:pt x="2285" y="0"/>
                  </a:lnTo>
                  <a:lnTo>
                    <a:pt x="0" y="1524"/>
                  </a:lnTo>
                  <a:lnTo>
                    <a:pt x="0" y="29718"/>
                  </a:lnTo>
                  <a:lnTo>
                    <a:pt x="2285" y="31242"/>
                  </a:lnTo>
                  <a:lnTo>
                    <a:pt x="25907" y="31242"/>
                  </a:lnTo>
                  <a:lnTo>
                    <a:pt x="28193" y="29718"/>
                  </a:lnTo>
                  <a:close/>
                </a:path>
              </a:pathLst>
            </a:custGeom>
            <a:solidFill>
              <a:srgbClr val="8C8C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39" name="object 23939"/>
            <p:cNvSpPr/>
            <p:nvPr/>
          </p:nvSpPr>
          <p:spPr>
            <a:xfrm>
              <a:off x="2687929" y="5421629"/>
              <a:ext cx="27940" cy="30480"/>
            </a:xfrm>
            <a:custGeom>
              <a:avLst/>
              <a:gdLst/>
              <a:ahLst/>
              <a:cxnLst/>
              <a:rect l="l" t="t" r="r" b="b"/>
              <a:pathLst>
                <a:path w="27939" h="30479">
                  <a:moveTo>
                    <a:pt x="27431" y="2286"/>
                  </a:moveTo>
                  <a:lnTo>
                    <a:pt x="27431" y="762"/>
                  </a:lnTo>
                  <a:lnTo>
                    <a:pt x="25145" y="0"/>
                  </a:lnTo>
                  <a:lnTo>
                    <a:pt x="22859" y="0"/>
                  </a:lnTo>
                  <a:lnTo>
                    <a:pt x="3809" y="0"/>
                  </a:lnTo>
                  <a:lnTo>
                    <a:pt x="1523" y="0"/>
                  </a:lnTo>
                  <a:lnTo>
                    <a:pt x="0" y="762"/>
                  </a:lnTo>
                  <a:lnTo>
                    <a:pt x="0" y="2286"/>
                  </a:lnTo>
                  <a:lnTo>
                    <a:pt x="0" y="27432"/>
                  </a:lnTo>
                  <a:lnTo>
                    <a:pt x="0" y="28956"/>
                  </a:lnTo>
                  <a:lnTo>
                    <a:pt x="1523" y="30480"/>
                  </a:lnTo>
                  <a:lnTo>
                    <a:pt x="3809" y="30480"/>
                  </a:lnTo>
                  <a:lnTo>
                    <a:pt x="22859" y="30480"/>
                  </a:lnTo>
                  <a:lnTo>
                    <a:pt x="25145" y="30480"/>
                  </a:lnTo>
                  <a:lnTo>
                    <a:pt x="27431" y="28956"/>
                  </a:lnTo>
                  <a:lnTo>
                    <a:pt x="27431" y="27432"/>
                  </a:lnTo>
                  <a:lnTo>
                    <a:pt x="27431" y="2286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40" name="object 23940"/>
            <p:cNvSpPr/>
            <p:nvPr/>
          </p:nvSpPr>
          <p:spPr>
            <a:xfrm>
              <a:off x="2687929" y="5445251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39">
                  <a:moveTo>
                    <a:pt x="0" y="0"/>
                  </a:moveTo>
                  <a:lnTo>
                    <a:pt x="27432" y="0"/>
                  </a:lnTo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41" name="object 23941"/>
            <p:cNvSpPr/>
            <p:nvPr/>
          </p:nvSpPr>
          <p:spPr>
            <a:xfrm>
              <a:off x="2687929" y="5419343"/>
              <a:ext cx="27940" cy="32384"/>
            </a:xfrm>
            <a:custGeom>
              <a:avLst/>
              <a:gdLst/>
              <a:ahLst/>
              <a:cxnLst/>
              <a:rect l="l" t="t" r="r" b="b"/>
              <a:pathLst>
                <a:path w="27939" h="32385">
                  <a:moveTo>
                    <a:pt x="27431" y="2286"/>
                  </a:moveTo>
                  <a:lnTo>
                    <a:pt x="27431" y="762"/>
                  </a:lnTo>
                  <a:lnTo>
                    <a:pt x="25145" y="0"/>
                  </a:lnTo>
                  <a:lnTo>
                    <a:pt x="22859" y="0"/>
                  </a:lnTo>
                  <a:lnTo>
                    <a:pt x="3809" y="0"/>
                  </a:lnTo>
                  <a:lnTo>
                    <a:pt x="1523" y="0"/>
                  </a:lnTo>
                  <a:lnTo>
                    <a:pt x="0" y="762"/>
                  </a:lnTo>
                  <a:lnTo>
                    <a:pt x="0" y="2286"/>
                  </a:lnTo>
                  <a:lnTo>
                    <a:pt x="0" y="28956"/>
                  </a:lnTo>
                  <a:lnTo>
                    <a:pt x="0" y="30480"/>
                  </a:lnTo>
                  <a:lnTo>
                    <a:pt x="1523" y="32004"/>
                  </a:lnTo>
                  <a:lnTo>
                    <a:pt x="3809" y="32004"/>
                  </a:lnTo>
                  <a:lnTo>
                    <a:pt x="22859" y="32004"/>
                  </a:lnTo>
                  <a:lnTo>
                    <a:pt x="25145" y="32004"/>
                  </a:lnTo>
                  <a:lnTo>
                    <a:pt x="27431" y="30480"/>
                  </a:lnTo>
                  <a:lnTo>
                    <a:pt x="27431" y="28956"/>
                  </a:lnTo>
                  <a:lnTo>
                    <a:pt x="27431" y="2286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42" name="object 23942"/>
            <p:cNvSpPr/>
            <p:nvPr/>
          </p:nvSpPr>
          <p:spPr>
            <a:xfrm>
              <a:off x="2748889" y="5417819"/>
              <a:ext cx="33020" cy="36830"/>
            </a:xfrm>
            <a:custGeom>
              <a:avLst/>
              <a:gdLst/>
              <a:ahLst/>
              <a:cxnLst/>
              <a:rect l="l" t="t" r="r" b="b"/>
              <a:pathLst>
                <a:path w="33019" h="36829">
                  <a:moveTo>
                    <a:pt x="32766" y="35052"/>
                  </a:moveTo>
                  <a:lnTo>
                    <a:pt x="32766" y="3810"/>
                  </a:lnTo>
                  <a:lnTo>
                    <a:pt x="32766" y="1524"/>
                  </a:lnTo>
                  <a:lnTo>
                    <a:pt x="30480" y="0"/>
                  </a:lnTo>
                  <a:lnTo>
                    <a:pt x="2286" y="0"/>
                  </a:lnTo>
                  <a:lnTo>
                    <a:pt x="0" y="1524"/>
                  </a:lnTo>
                  <a:lnTo>
                    <a:pt x="0" y="35052"/>
                  </a:lnTo>
                  <a:lnTo>
                    <a:pt x="2286" y="36576"/>
                  </a:lnTo>
                  <a:lnTo>
                    <a:pt x="30480" y="36576"/>
                  </a:lnTo>
                  <a:lnTo>
                    <a:pt x="32766" y="35052"/>
                  </a:lnTo>
                  <a:close/>
                </a:path>
              </a:pathLst>
            </a:custGeom>
            <a:solidFill>
              <a:srgbClr val="EEEE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43" name="object 23943"/>
            <p:cNvSpPr/>
            <p:nvPr/>
          </p:nvSpPr>
          <p:spPr>
            <a:xfrm>
              <a:off x="2749651" y="5418581"/>
              <a:ext cx="32384" cy="36195"/>
            </a:xfrm>
            <a:custGeom>
              <a:avLst/>
              <a:gdLst/>
              <a:ahLst/>
              <a:cxnLst/>
              <a:rect l="l" t="t" r="r" b="b"/>
              <a:pathLst>
                <a:path w="32385" h="36195">
                  <a:moveTo>
                    <a:pt x="32004" y="3048"/>
                  </a:moveTo>
                  <a:lnTo>
                    <a:pt x="32004" y="1524"/>
                  </a:lnTo>
                  <a:lnTo>
                    <a:pt x="29718" y="0"/>
                  </a:lnTo>
                  <a:lnTo>
                    <a:pt x="26670" y="0"/>
                  </a:lnTo>
                  <a:lnTo>
                    <a:pt x="4572" y="0"/>
                  </a:lnTo>
                  <a:lnTo>
                    <a:pt x="2286" y="0"/>
                  </a:lnTo>
                  <a:lnTo>
                    <a:pt x="0" y="1524"/>
                  </a:lnTo>
                  <a:lnTo>
                    <a:pt x="0" y="3048"/>
                  </a:lnTo>
                  <a:lnTo>
                    <a:pt x="0" y="32004"/>
                  </a:lnTo>
                  <a:lnTo>
                    <a:pt x="0" y="34290"/>
                  </a:lnTo>
                  <a:lnTo>
                    <a:pt x="2286" y="35814"/>
                  </a:lnTo>
                  <a:lnTo>
                    <a:pt x="4572" y="35814"/>
                  </a:lnTo>
                  <a:lnTo>
                    <a:pt x="26670" y="35814"/>
                  </a:lnTo>
                  <a:lnTo>
                    <a:pt x="29718" y="35814"/>
                  </a:lnTo>
                  <a:lnTo>
                    <a:pt x="32004" y="34290"/>
                  </a:lnTo>
                  <a:lnTo>
                    <a:pt x="32004" y="32004"/>
                  </a:lnTo>
                  <a:lnTo>
                    <a:pt x="32004" y="3048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44" name="object 23944"/>
            <p:cNvSpPr/>
            <p:nvPr/>
          </p:nvSpPr>
          <p:spPr>
            <a:xfrm>
              <a:off x="2751175" y="5420105"/>
              <a:ext cx="28575" cy="32384"/>
            </a:xfrm>
            <a:custGeom>
              <a:avLst/>
              <a:gdLst/>
              <a:ahLst/>
              <a:cxnLst/>
              <a:rect l="l" t="t" r="r" b="b"/>
              <a:pathLst>
                <a:path w="28575" h="32385">
                  <a:moveTo>
                    <a:pt x="28193" y="30480"/>
                  </a:moveTo>
                  <a:lnTo>
                    <a:pt x="28193" y="3048"/>
                  </a:lnTo>
                  <a:lnTo>
                    <a:pt x="28193" y="1524"/>
                  </a:lnTo>
                  <a:lnTo>
                    <a:pt x="25907" y="0"/>
                  </a:lnTo>
                  <a:lnTo>
                    <a:pt x="2285" y="0"/>
                  </a:lnTo>
                  <a:lnTo>
                    <a:pt x="0" y="1524"/>
                  </a:lnTo>
                  <a:lnTo>
                    <a:pt x="0" y="30480"/>
                  </a:lnTo>
                  <a:lnTo>
                    <a:pt x="2285" y="32004"/>
                  </a:lnTo>
                  <a:lnTo>
                    <a:pt x="25907" y="32004"/>
                  </a:lnTo>
                  <a:lnTo>
                    <a:pt x="28193" y="30480"/>
                  </a:lnTo>
                  <a:close/>
                </a:path>
              </a:pathLst>
            </a:custGeom>
            <a:solidFill>
              <a:srgbClr val="EEEE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45" name="object 23945"/>
            <p:cNvSpPr/>
            <p:nvPr/>
          </p:nvSpPr>
          <p:spPr>
            <a:xfrm>
              <a:off x="2751937" y="5420867"/>
              <a:ext cx="27940" cy="31750"/>
            </a:xfrm>
            <a:custGeom>
              <a:avLst/>
              <a:gdLst/>
              <a:ahLst/>
              <a:cxnLst/>
              <a:rect l="l" t="t" r="r" b="b"/>
              <a:pathLst>
                <a:path w="27939" h="31750">
                  <a:moveTo>
                    <a:pt x="27431" y="2286"/>
                  </a:moveTo>
                  <a:lnTo>
                    <a:pt x="27431" y="762"/>
                  </a:lnTo>
                  <a:lnTo>
                    <a:pt x="25145" y="0"/>
                  </a:lnTo>
                  <a:lnTo>
                    <a:pt x="22859" y="0"/>
                  </a:lnTo>
                  <a:lnTo>
                    <a:pt x="3809" y="0"/>
                  </a:lnTo>
                  <a:lnTo>
                    <a:pt x="1523" y="0"/>
                  </a:lnTo>
                  <a:lnTo>
                    <a:pt x="0" y="762"/>
                  </a:lnTo>
                  <a:lnTo>
                    <a:pt x="0" y="2286"/>
                  </a:lnTo>
                  <a:lnTo>
                    <a:pt x="0" y="28194"/>
                  </a:lnTo>
                  <a:lnTo>
                    <a:pt x="0" y="29718"/>
                  </a:lnTo>
                  <a:lnTo>
                    <a:pt x="1523" y="31242"/>
                  </a:lnTo>
                  <a:lnTo>
                    <a:pt x="3809" y="31242"/>
                  </a:lnTo>
                  <a:lnTo>
                    <a:pt x="22859" y="31242"/>
                  </a:lnTo>
                  <a:lnTo>
                    <a:pt x="25145" y="31242"/>
                  </a:lnTo>
                  <a:lnTo>
                    <a:pt x="27431" y="29718"/>
                  </a:lnTo>
                  <a:lnTo>
                    <a:pt x="27431" y="28194"/>
                  </a:lnTo>
                  <a:lnTo>
                    <a:pt x="27431" y="2286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46" name="object 23946"/>
            <p:cNvSpPr/>
            <p:nvPr/>
          </p:nvSpPr>
          <p:spPr>
            <a:xfrm>
              <a:off x="2751175" y="5420867"/>
              <a:ext cx="28575" cy="32384"/>
            </a:xfrm>
            <a:custGeom>
              <a:avLst/>
              <a:gdLst/>
              <a:ahLst/>
              <a:cxnLst/>
              <a:rect l="l" t="t" r="r" b="b"/>
              <a:pathLst>
                <a:path w="28575" h="32385">
                  <a:moveTo>
                    <a:pt x="28193" y="30480"/>
                  </a:moveTo>
                  <a:lnTo>
                    <a:pt x="28193" y="3048"/>
                  </a:lnTo>
                  <a:lnTo>
                    <a:pt x="28193" y="1524"/>
                  </a:lnTo>
                  <a:lnTo>
                    <a:pt x="25907" y="0"/>
                  </a:lnTo>
                  <a:lnTo>
                    <a:pt x="2285" y="0"/>
                  </a:lnTo>
                  <a:lnTo>
                    <a:pt x="0" y="1524"/>
                  </a:lnTo>
                  <a:lnTo>
                    <a:pt x="0" y="30480"/>
                  </a:lnTo>
                  <a:lnTo>
                    <a:pt x="2285" y="32004"/>
                  </a:lnTo>
                  <a:lnTo>
                    <a:pt x="25907" y="32004"/>
                  </a:lnTo>
                  <a:lnTo>
                    <a:pt x="28193" y="30480"/>
                  </a:lnTo>
                  <a:close/>
                </a:path>
              </a:pathLst>
            </a:custGeom>
            <a:solidFill>
              <a:srgbClr val="8C8C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47" name="object 23947"/>
            <p:cNvSpPr/>
            <p:nvPr/>
          </p:nvSpPr>
          <p:spPr>
            <a:xfrm>
              <a:off x="2751937" y="5421629"/>
              <a:ext cx="27940" cy="31750"/>
            </a:xfrm>
            <a:custGeom>
              <a:avLst/>
              <a:gdLst/>
              <a:ahLst/>
              <a:cxnLst/>
              <a:rect l="l" t="t" r="r" b="b"/>
              <a:pathLst>
                <a:path w="27939" h="31750">
                  <a:moveTo>
                    <a:pt x="27431" y="2286"/>
                  </a:moveTo>
                  <a:lnTo>
                    <a:pt x="27431" y="762"/>
                  </a:lnTo>
                  <a:lnTo>
                    <a:pt x="25145" y="0"/>
                  </a:lnTo>
                  <a:lnTo>
                    <a:pt x="22859" y="0"/>
                  </a:lnTo>
                  <a:lnTo>
                    <a:pt x="3809" y="0"/>
                  </a:lnTo>
                  <a:lnTo>
                    <a:pt x="1523" y="0"/>
                  </a:lnTo>
                  <a:lnTo>
                    <a:pt x="0" y="762"/>
                  </a:lnTo>
                  <a:lnTo>
                    <a:pt x="0" y="2286"/>
                  </a:lnTo>
                  <a:lnTo>
                    <a:pt x="0" y="28194"/>
                  </a:lnTo>
                  <a:lnTo>
                    <a:pt x="0" y="29718"/>
                  </a:lnTo>
                  <a:lnTo>
                    <a:pt x="1523" y="31242"/>
                  </a:lnTo>
                  <a:lnTo>
                    <a:pt x="3809" y="31242"/>
                  </a:lnTo>
                  <a:lnTo>
                    <a:pt x="22859" y="31242"/>
                  </a:lnTo>
                  <a:lnTo>
                    <a:pt x="25145" y="31242"/>
                  </a:lnTo>
                  <a:lnTo>
                    <a:pt x="27431" y="29718"/>
                  </a:lnTo>
                  <a:lnTo>
                    <a:pt x="27431" y="28194"/>
                  </a:lnTo>
                  <a:lnTo>
                    <a:pt x="27431" y="2286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48" name="object 23948"/>
            <p:cNvSpPr/>
            <p:nvPr/>
          </p:nvSpPr>
          <p:spPr>
            <a:xfrm>
              <a:off x="2751937" y="5446013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39">
                  <a:moveTo>
                    <a:pt x="0" y="0"/>
                  </a:moveTo>
                  <a:lnTo>
                    <a:pt x="27432" y="0"/>
                  </a:lnTo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49" name="object 23949"/>
            <p:cNvSpPr/>
            <p:nvPr/>
          </p:nvSpPr>
          <p:spPr>
            <a:xfrm>
              <a:off x="2751937" y="5419343"/>
              <a:ext cx="27940" cy="32384"/>
            </a:xfrm>
            <a:custGeom>
              <a:avLst/>
              <a:gdLst/>
              <a:ahLst/>
              <a:cxnLst/>
              <a:rect l="l" t="t" r="r" b="b"/>
              <a:pathLst>
                <a:path w="27939" h="32385">
                  <a:moveTo>
                    <a:pt x="27431" y="2286"/>
                  </a:moveTo>
                  <a:lnTo>
                    <a:pt x="27431" y="762"/>
                  </a:lnTo>
                  <a:lnTo>
                    <a:pt x="25145" y="0"/>
                  </a:lnTo>
                  <a:lnTo>
                    <a:pt x="22859" y="0"/>
                  </a:lnTo>
                  <a:lnTo>
                    <a:pt x="3809" y="0"/>
                  </a:lnTo>
                  <a:lnTo>
                    <a:pt x="1523" y="0"/>
                  </a:lnTo>
                  <a:lnTo>
                    <a:pt x="0" y="762"/>
                  </a:lnTo>
                  <a:lnTo>
                    <a:pt x="0" y="2286"/>
                  </a:lnTo>
                  <a:lnTo>
                    <a:pt x="0" y="28956"/>
                  </a:lnTo>
                  <a:lnTo>
                    <a:pt x="0" y="30480"/>
                  </a:lnTo>
                  <a:lnTo>
                    <a:pt x="1523" y="32004"/>
                  </a:lnTo>
                  <a:lnTo>
                    <a:pt x="3809" y="32004"/>
                  </a:lnTo>
                  <a:lnTo>
                    <a:pt x="22859" y="32004"/>
                  </a:lnTo>
                  <a:lnTo>
                    <a:pt x="25145" y="32004"/>
                  </a:lnTo>
                  <a:lnTo>
                    <a:pt x="27431" y="30480"/>
                  </a:lnTo>
                  <a:lnTo>
                    <a:pt x="27431" y="28956"/>
                  </a:lnTo>
                  <a:lnTo>
                    <a:pt x="27431" y="2286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50" name="object 23950"/>
            <p:cNvSpPr/>
            <p:nvPr/>
          </p:nvSpPr>
          <p:spPr>
            <a:xfrm>
              <a:off x="2812897" y="5417819"/>
              <a:ext cx="33020" cy="37465"/>
            </a:xfrm>
            <a:custGeom>
              <a:avLst/>
              <a:gdLst/>
              <a:ahLst/>
              <a:cxnLst/>
              <a:rect l="l" t="t" r="r" b="b"/>
              <a:pathLst>
                <a:path w="33019" h="37464">
                  <a:moveTo>
                    <a:pt x="32766" y="35814"/>
                  </a:moveTo>
                  <a:lnTo>
                    <a:pt x="32766" y="3810"/>
                  </a:lnTo>
                  <a:lnTo>
                    <a:pt x="32766" y="1524"/>
                  </a:lnTo>
                  <a:lnTo>
                    <a:pt x="30480" y="0"/>
                  </a:lnTo>
                  <a:lnTo>
                    <a:pt x="2286" y="0"/>
                  </a:lnTo>
                  <a:lnTo>
                    <a:pt x="0" y="1524"/>
                  </a:lnTo>
                  <a:lnTo>
                    <a:pt x="0" y="35814"/>
                  </a:lnTo>
                  <a:lnTo>
                    <a:pt x="2286" y="37338"/>
                  </a:lnTo>
                  <a:lnTo>
                    <a:pt x="30480" y="37338"/>
                  </a:lnTo>
                  <a:lnTo>
                    <a:pt x="32766" y="35814"/>
                  </a:lnTo>
                  <a:close/>
                </a:path>
              </a:pathLst>
            </a:custGeom>
            <a:solidFill>
              <a:srgbClr val="EEEE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51" name="object 23951"/>
            <p:cNvSpPr/>
            <p:nvPr/>
          </p:nvSpPr>
          <p:spPr>
            <a:xfrm>
              <a:off x="2813659" y="5418581"/>
              <a:ext cx="32384" cy="36830"/>
            </a:xfrm>
            <a:custGeom>
              <a:avLst/>
              <a:gdLst/>
              <a:ahLst/>
              <a:cxnLst/>
              <a:rect l="l" t="t" r="r" b="b"/>
              <a:pathLst>
                <a:path w="32385" h="36829">
                  <a:moveTo>
                    <a:pt x="32004" y="3048"/>
                  </a:moveTo>
                  <a:lnTo>
                    <a:pt x="32004" y="1524"/>
                  </a:lnTo>
                  <a:lnTo>
                    <a:pt x="29718" y="0"/>
                  </a:lnTo>
                  <a:lnTo>
                    <a:pt x="26670" y="0"/>
                  </a:lnTo>
                  <a:lnTo>
                    <a:pt x="4572" y="0"/>
                  </a:lnTo>
                  <a:lnTo>
                    <a:pt x="2286" y="0"/>
                  </a:lnTo>
                  <a:lnTo>
                    <a:pt x="0" y="1524"/>
                  </a:lnTo>
                  <a:lnTo>
                    <a:pt x="0" y="3048"/>
                  </a:lnTo>
                  <a:lnTo>
                    <a:pt x="0" y="32766"/>
                  </a:lnTo>
                  <a:lnTo>
                    <a:pt x="0" y="35052"/>
                  </a:lnTo>
                  <a:lnTo>
                    <a:pt x="2286" y="36576"/>
                  </a:lnTo>
                  <a:lnTo>
                    <a:pt x="4572" y="36576"/>
                  </a:lnTo>
                  <a:lnTo>
                    <a:pt x="26670" y="36576"/>
                  </a:lnTo>
                  <a:lnTo>
                    <a:pt x="29718" y="36576"/>
                  </a:lnTo>
                  <a:lnTo>
                    <a:pt x="32004" y="35052"/>
                  </a:lnTo>
                  <a:lnTo>
                    <a:pt x="32004" y="32766"/>
                  </a:lnTo>
                  <a:lnTo>
                    <a:pt x="32004" y="3048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52" name="object 23952"/>
            <p:cNvSpPr/>
            <p:nvPr/>
          </p:nvSpPr>
          <p:spPr>
            <a:xfrm>
              <a:off x="2814421" y="5420867"/>
              <a:ext cx="29209" cy="32384"/>
            </a:xfrm>
            <a:custGeom>
              <a:avLst/>
              <a:gdLst/>
              <a:ahLst/>
              <a:cxnLst/>
              <a:rect l="l" t="t" r="r" b="b"/>
              <a:pathLst>
                <a:path w="29210" h="32385">
                  <a:moveTo>
                    <a:pt x="28956" y="30480"/>
                  </a:moveTo>
                  <a:lnTo>
                    <a:pt x="28956" y="3048"/>
                  </a:lnTo>
                  <a:lnTo>
                    <a:pt x="28956" y="1524"/>
                  </a:lnTo>
                  <a:lnTo>
                    <a:pt x="26670" y="0"/>
                  </a:lnTo>
                  <a:lnTo>
                    <a:pt x="2286" y="0"/>
                  </a:lnTo>
                  <a:lnTo>
                    <a:pt x="0" y="1524"/>
                  </a:lnTo>
                  <a:lnTo>
                    <a:pt x="0" y="30480"/>
                  </a:lnTo>
                  <a:lnTo>
                    <a:pt x="2286" y="32004"/>
                  </a:lnTo>
                  <a:lnTo>
                    <a:pt x="26670" y="32004"/>
                  </a:lnTo>
                  <a:lnTo>
                    <a:pt x="28956" y="30480"/>
                  </a:lnTo>
                  <a:close/>
                </a:path>
              </a:pathLst>
            </a:custGeom>
            <a:solidFill>
              <a:srgbClr val="EEEE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53" name="object 23953"/>
            <p:cNvSpPr/>
            <p:nvPr/>
          </p:nvSpPr>
          <p:spPr>
            <a:xfrm>
              <a:off x="2815183" y="5421629"/>
              <a:ext cx="28575" cy="31750"/>
            </a:xfrm>
            <a:custGeom>
              <a:avLst/>
              <a:gdLst/>
              <a:ahLst/>
              <a:cxnLst/>
              <a:rect l="l" t="t" r="r" b="b"/>
              <a:pathLst>
                <a:path w="28575" h="31750">
                  <a:moveTo>
                    <a:pt x="28193" y="2286"/>
                  </a:moveTo>
                  <a:lnTo>
                    <a:pt x="28193" y="762"/>
                  </a:lnTo>
                  <a:lnTo>
                    <a:pt x="25907" y="0"/>
                  </a:lnTo>
                  <a:lnTo>
                    <a:pt x="23621" y="0"/>
                  </a:lnTo>
                  <a:lnTo>
                    <a:pt x="3809" y="0"/>
                  </a:lnTo>
                  <a:lnTo>
                    <a:pt x="1523" y="0"/>
                  </a:lnTo>
                  <a:lnTo>
                    <a:pt x="0" y="762"/>
                  </a:lnTo>
                  <a:lnTo>
                    <a:pt x="0" y="2286"/>
                  </a:lnTo>
                  <a:lnTo>
                    <a:pt x="0" y="28194"/>
                  </a:lnTo>
                  <a:lnTo>
                    <a:pt x="0" y="29718"/>
                  </a:lnTo>
                  <a:lnTo>
                    <a:pt x="1523" y="31242"/>
                  </a:lnTo>
                  <a:lnTo>
                    <a:pt x="3809" y="31242"/>
                  </a:lnTo>
                  <a:lnTo>
                    <a:pt x="23621" y="31242"/>
                  </a:lnTo>
                  <a:lnTo>
                    <a:pt x="25907" y="31242"/>
                  </a:lnTo>
                  <a:lnTo>
                    <a:pt x="28193" y="29718"/>
                  </a:lnTo>
                  <a:lnTo>
                    <a:pt x="28193" y="28194"/>
                  </a:lnTo>
                  <a:lnTo>
                    <a:pt x="28193" y="2286"/>
                  </a:lnTo>
                  <a:close/>
                </a:path>
              </a:pathLst>
            </a:custGeom>
            <a:ln w="6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54" name="object 23954"/>
            <p:cNvSpPr/>
            <p:nvPr/>
          </p:nvSpPr>
          <p:spPr>
            <a:xfrm>
              <a:off x="2814421" y="5421629"/>
              <a:ext cx="29209" cy="31750"/>
            </a:xfrm>
            <a:custGeom>
              <a:avLst/>
              <a:gdLst/>
              <a:ahLst/>
              <a:cxnLst/>
              <a:rect l="l" t="t" r="r" b="b"/>
              <a:pathLst>
                <a:path w="29210" h="31750">
                  <a:moveTo>
                    <a:pt x="28956" y="29718"/>
                  </a:moveTo>
                  <a:lnTo>
                    <a:pt x="28956" y="3048"/>
                  </a:lnTo>
                  <a:lnTo>
                    <a:pt x="28956" y="1524"/>
                  </a:lnTo>
                  <a:lnTo>
                    <a:pt x="26670" y="0"/>
                  </a:lnTo>
                  <a:lnTo>
                    <a:pt x="2286" y="0"/>
                  </a:lnTo>
                  <a:lnTo>
                    <a:pt x="0" y="1524"/>
                  </a:lnTo>
                  <a:lnTo>
                    <a:pt x="0" y="29718"/>
                  </a:lnTo>
                  <a:lnTo>
                    <a:pt x="2286" y="31242"/>
                  </a:lnTo>
                  <a:lnTo>
                    <a:pt x="26670" y="31242"/>
                  </a:lnTo>
                  <a:lnTo>
                    <a:pt x="28956" y="29718"/>
                  </a:lnTo>
                  <a:close/>
                </a:path>
              </a:pathLst>
            </a:custGeom>
            <a:solidFill>
              <a:srgbClr val="8C8C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55" name="object 23955"/>
            <p:cNvSpPr/>
            <p:nvPr/>
          </p:nvSpPr>
          <p:spPr>
            <a:xfrm>
              <a:off x="2815183" y="5422391"/>
              <a:ext cx="28575" cy="30480"/>
            </a:xfrm>
            <a:custGeom>
              <a:avLst/>
              <a:gdLst/>
              <a:ahLst/>
              <a:cxnLst/>
              <a:rect l="l" t="t" r="r" b="b"/>
              <a:pathLst>
                <a:path w="28575" h="30479">
                  <a:moveTo>
                    <a:pt x="28193" y="2286"/>
                  </a:moveTo>
                  <a:lnTo>
                    <a:pt x="28193" y="762"/>
                  </a:lnTo>
                  <a:lnTo>
                    <a:pt x="25907" y="0"/>
                  </a:lnTo>
                  <a:lnTo>
                    <a:pt x="23621" y="0"/>
                  </a:lnTo>
                  <a:lnTo>
                    <a:pt x="3809" y="0"/>
                  </a:lnTo>
                  <a:lnTo>
                    <a:pt x="1523" y="0"/>
                  </a:lnTo>
                  <a:lnTo>
                    <a:pt x="0" y="762"/>
                  </a:lnTo>
                  <a:lnTo>
                    <a:pt x="0" y="2286"/>
                  </a:lnTo>
                  <a:lnTo>
                    <a:pt x="0" y="27432"/>
                  </a:lnTo>
                  <a:lnTo>
                    <a:pt x="0" y="28956"/>
                  </a:lnTo>
                  <a:lnTo>
                    <a:pt x="1523" y="30480"/>
                  </a:lnTo>
                  <a:lnTo>
                    <a:pt x="3809" y="30480"/>
                  </a:lnTo>
                  <a:lnTo>
                    <a:pt x="23621" y="30480"/>
                  </a:lnTo>
                  <a:lnTo>
                    <a:pt x="25907" y="30480"/>
                  </a:lnTo>
                  <a:lnTo>
                    <a:pt x="28193" y="28956"/>
                  </a:lnTo>
                  <a:lnTo>
                    <a:pt x="28193" y="27432"/>
                  </a:lnTo>
                  <a:lnTo>
                    <a:pt x="28193" y="2286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56" name="object 23956"/>
            <p:cNvSpPr/>
            <p:nvPr/>
          </p:nvSpPr>
          <p:spPr>
            <a:xfrm>
              <a:off x="2815183" y="5446013"/>
              <a:ext cx="28575" cy="0"/>
            </a:xfrm>
            <a:custGeom>
              <a:avLst/>
              <a:gdLst/>
              <a:ahLst/>
              <a:cxnLst/>
              <a:rect l="l" t="t" r="r" b="b"/>
              <a:pathLst>
                <a:path w="28575">
                  <a:moveTo>
                    <a:pt x="0" y="0"/>
                  </a:moveTo>
                  <a:lnTo>
                    <a:pt x="28194" y="0"/>
                  </a:lnTo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57" name="object 23957"/>
            <p:cNvSpPr/>
            <p:nvPr/>
          </p:nvSpPr>
          <p:spPr>
            <a:xfrm>
              <a:off x="2815183" y="5420105"/>
              <a:ext cx="28575" cy="32384"/>
            </a:xfrm>
            <a:custGeom>
              <a:avLst/>
              <a:gdLst/>
              <a:ahLst/>
              <a:cxnLst/>
              <a:rect l="l" t="t" r="r" b="b"/>
              <a:pathLst>
                <a:path w="28575" h="32385">
                  <a:moveTo>
                    <a:pt x="28193" y="2286"/>
                  </a:moveTo>
                  <a:lnTo>
                    <a:pt x="28193" y="762"/>
                  </a:lnTo>
                  <a:lnTo>
                    <a:pt x="25907" y="0"/>
                  </a:lnTo>
                  <a:lnTo>
                    <a:pt x="23621" y="0"/>
                  </a:lnTo>
                  <a:lnTo>
                    <a:pt x="3809" y="0"/>
                  </a:lnTo>
                  <a:lnTo>
                    <a:pt x="1523" y="0"/>
                  </a:lnTo>
                  <a:lnTo>
                    <a:pt x="0" y="762"/>
                  </a:lnTo>
                  <a:lnTo>
                    <a:pt x="0" y="2286"/>
                  </a:lnTo>
                  <a:lnTo>
                    <a:pt x="0" y="28956"/>
                  </a:lnTo>
                  <a:lnTo>
                    <a:pt x="0" y="30480"/>
                  </a:lnTo>
                  <a:lnTo>
                    <a:pt x="1523" y="32004"/>
                  </a:lnTo>
                  <a:lnTo>
                    <a:pt x="3809" y="32004"/>
                  </a:lnTo>
                  <a:lnTo>
                    <a:pt x="23621" y="32004"/>
                  </a:lnTo>
                  <a:lnTo>
                    <a:pt x="25907" y="32004"/>
                  </a:lnTo>
                  <a:lnTo>
                    <a:pt x="28193" y="30480"/>
                  </a:lnTo>
                  <a:lnTo>
                    <a:pt x="28193" y="28956"/>
                  </a:lnTo>
                  <a:lnTo>
                    <a:pt x="28193" y="2286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58" name="object 23958"/>
            <p:cNvSpPr/>
            <p:nvPr/>
          </p:nvSpPr>
          <p:spPr>
            <a:xfrm>
              <a:off x="2780893" y="5417819"/>
              <a:ext cx="33020" cy="36830"/>
            </a:xfrm>
            <a:custGeom>
              <a:avLst/>
              <a:gdLst/>
              <a:ahLst/>
              <a:cxnLst/>
              <a:rect l="l" t="t" r="r" b="b"/>
              <a:pathLst>
                <a:path w="33019" h="36829">
                  <a:moveTo>
                    <a:pt x="32766" y="35052"/>
                  </a:moveTo>
                  <a:lnTo>
                    <a:pt x="32766" y="3810"/>
                  </a:lnTo>
                  <a:lnTo>
                    <a:pt x="32766" y="1524"/>
                  </a:lnTo>
                  <a:lnTo>
                    <a:pt x="30480" y="0"/>
                  </a:lnTo>
                  <a:lnTo>
                    <a:pt x="2286" y="0"/>
                  </a:lnTo>
                  <a:lnTo>
                    <a:pt x="0" y="1524"/>
                  </a:lnTo>
                  <a:lnTo>
                    <a:pt x="0" y="35052"/>
                  </a:lnTo>
                  <a:lnTo>
                    <a:pt x="2286" y="36576"/>
                  </a:lnTo>
                  <a:lnTo>
                    <a:pt x="30480" y="36576"/>
                  </a:lnTo>
                  <a:lnTo>
                    <a:pt x="32766" y="35052"/>
                  </a:lnTo>
                  <a:close/>
                </a:path>
              </a:pathLst>
            </a:custGeom>
            <a:solidFill>
              <a:srgbClr val="EEEE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59" name="object 23959"/>
            <p:cNvSpPr/>
            <p:nvPr/>
          </p:nvSpPr>
          <p:spPr>
            <a:xfrm>
              <a:off x="2781655" y="5418581"/>
              <a:ext cx="32384" cy="36195"/>
            </a:xfrm>
            <a:custGeom>
              <a:avLst/>
              <a:gdLst/>
              <a:ahLst/>
              <a:cxnLst/>
              <a:rect l="l" t="t" r="r" b="b"/>
              <a:pathLst>
                <a:path w="32385" h="36195">
                  <a:moveTo>
                    <a:pt x="32004" y="3048"/>
                  </a:moveTo>
                  <a:lnTo>
                    <a:pt x="32004" y="1524"/>
                  </a:lnTo>
                  <a:lnTo>
                    <a:pt x="29718" y="0"/>
                  </a:lnTo>
                  <a:lnTo>
                    <a:pt x="26670" y="0"/>
                  </a:lnTo>
                  <a:lnTo>
                    <a:pt x="4572" y="0"/>
                  </a:lnTo>
                  <a:lnTo>
                    <a:pt x="2286" y="0"/>
                  </a:lnTo>
                  <a:lnTo>
                    <a:pt x="0" y="1524"/>
                  </a:lnTo>
                  <a:lnTo>
                    <a:pt x="0" y="3048"/>
                  </a:lnTo>
                  <a:lnTo>
                    <a:pt x="0" y="32004"/>
                  </a:lnTo>
                  <a:lnTo>
                    <a:pt x="0" y="34290"/>
                  </a:lnTo>
                  <a:lnTo>
                    <a:pt x="2286" y="35814"/>
                  </a:lnTo>
                  <a:lnTo>
                    <a:pt x="4572" y="35814"/>
                  </a:lnTo>
                  <a:lnTo>
                    <a:pt x="26670" y="35814"/>
                  </a:lnTo>
                  <a:lnTo>
                    <a:pt x="29718" y="35814"/>
                  </a:lnTo>
                  <a:lnTo>
                    <a:pt x="32004" y="34290"/>
                  </a:lnTo>
                  <a:lnTo>
                    <a:pt x="32004" y="32004"/>
                  </a:lnTo>
                  <a:lnTo>
                    <a:pt x="32004" y="3048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60" name="object 23960"/>
            <p:cNvSpPr/>
            <p:nvPr/>
          </p:nvSpPr>
          <p:spPr>
            <a:xfrm>
              <a:off x="2782417" y="5420105"/>
              <a:ext cx="29209" cy="32384"/>
            </a:xfrm>
            <a:custGeom>
              <a:avLst/>
              <a:gdLst/>
              <a:ahLst/>
              <a:cxnLst/>
              <a:rect l="l" t="t" r="r" b="b"/>
              <a:pathLst>
                <a:path w="29210" h="32385">
                  <a:moveTo>
                    <a:pt x="28956" y="30480"/>
                  </a:moveTo>
                  <a:lnTo>
                    <a:pt x="28956" y="3048"/>
                  </a:lnTo>
                  <a:lnTo>
                    <a:pt x="28956" y="1524"/>
                  </a:lnTo>
                  <a:lnTo>
                    <a:pt x="26670" y="0"/>
                  </a:lnTo>
                  <a:lnTo>
                    <a:pt x="2286" y="0"/>
                  </a:lnTo>
                  <a:lnTo>
                    <a:pt x="0" y="1524"/>
                  </a:lnTo>
                  <a:lnTo>
                    <a:pt x="0" y="30480"/>
                  </a:lnTo>
                  <a:lnTo>
                    <a:pt x="2286" y="32004"/>
                  </a:lnTo>
                  <a:lnTo>
                    <a:pt x="26670" y="32004"/>
                  </a:lnTo>
                  <a:lnTo>
                    <a:pt x="28956" y="30480"/>
                  </a:lnTo>
                  <a:close/>
                </a:path>
              </a:pathLst>
            </a:custGeom>
            <a:solidFill>
              <a:srgbClr val="EEEE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61" name="object 23961"/>
            <p:cNvSpPr/>
            <p:nvPr/>
          </p:nvSpPr>
          <p:spPr>
            <a:xfrm>
              <a:off x="2783179" y="5420867"/>
              <a:ext cx="28575" cy="31750"/>
            </a:xfrm>
            <a:custGeom>
              <a:avLst/>
              <a:gdLst/>
              <a:ahLst/>
              <a:cxnLst/>
              <a:rect l="l" t="t" r="r" b="b"/>
              <a:pathLst>
                <a:path w="28575" h="31750">
                  <a:moveTo>
                    <a:pt x="28193" y="2286"/>
                  </a:moveTo>
                  <a:lnTo>
                    <a:pt x="28193" y="762"/>
                  </a:lnTo>
                  <a:lnTo>
                    <a:pt x="25907" y="0"/>
                  </a:lnTo>
                  <a:lnTo>
                    <a:pt x="23621" y="0"/>
                  </a:lnTo>
                  <a:lnTo>
                    <a:pt x="3809" y="0"/>
                  </a:lnTo>
                  <a:lnTo>
                    <a:pt x="1523" y="0"/>
                  </a:lnTo>
                  <a:lnTo>
                    <a:pt x="0" y="762"/>
                  </a:lnTo>
                  <a:lnTo>
                    <a:pt x="0" y="2286"/>
                  </a:lnTo>
                  <a:lnTo>
                    <a:pt x="0" y="28194"/>
                  </a:lnTo>
                  <a:lnTo>
                    <a:pt x="0" y="29718"/>
                  </a:lnTo>
                  <a:lnTo>
                    <a:pt x="1523" y="31242"/>
                  </a:lnTo>
                  <a:lnTo>
                    <a:pt x="3809" y="31242"/>
                  </a:lnTo>
                  <a:lnTo>
                    <a:pt x="23621" y="31242"/>
                  </a:lnTo>
                  <a:lnTo>
                    <a:pt x="25907" y="31242"/>
                  </a:lnTo>
                  <a:lnTo>
                    <a:pt x="28193" y="29718"/>
                  </a:lnTo>
                  <a:lnTo>
                    <a:pt x="28193" y="28194"/>
                  </a:lnTo>
                  <a:lnTo>
                    <a:pt x="28193" y="2286"/>
                  </a:lnTo>
                  <a:close/>
                </a:path>
              </a:pathLst>
            </a:custGeom>
            <a:ln w="6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62" name="object 23962"/>
            <p:cNvSpPr/>
            <p:nvPr/>
          </p:nvSpPr>
          <p:spPr>
            <a:xfrm>
              <a:off x="2782417" y="5420867"/>
              <a:ext cx="29209" cy="32384"/>
            </a:xfrm>
            <a:custGeom>
              <a:avLst/>
              <a:gdLst/>
              <a:ahLst/>
              <a:cxnLst/>
              <a:rect l="l" t="t" r="r" b="b"/>
              <a:pathLst>
                <a:path w="29210" h="32385">
                  <a:moveTo>
                    <a:pt x="28956" y="30480"/>
                  </a:moveTo>
                  <a:lnTo>
                    <a:pt x="28956" y="3048"/>
                  </a:lnTo>
                  <a:lnTo>
                    <a:pt x="28956" y="1524"/>
                  </a:lnTo>
                  <a:lnTo>
                    <a:pt x="26670" y="0"/>
                  </a:lnTo>
                  <a:lnTo>
                    <a:pt x="2286" y="0"/>
                  </a:lnTo>
                  <a:lnTo>
                    <a:pt x="0" y="1524"/>
                  </a:lnTo>
                  <a:lnTo>
                    <a:pt x="0" y="30480"/>
                  </a:lnTo>
                  <a:lnTo>
                    <a:pt x="2286" y="32004"/>
                  </a:lnTo>
                  <a:lnTo>
                    <a:pt x="26670" y="32004"/>
                  </a:lnTo>
                  <a:lnTo>
                    <a:pt x="28956" y="30480"/>
                  </a:lnTo>
                  <a:close/>
                </a:path>
              </a:pathLst>
            </a:custGeom>
            <a:solidFill>
              <a:srgbClr val="8C8C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63" name="object 23963"/>
            <p:cNvSpPr/>
            <p:nvPr/>
          </p:nvSpPr>
          <p:spPr>
            <a:xfrm>
              <a:off x="2783179" y="5421629"/>
              <a:ext cx="28575" cy="31750"/>
            </a:xfrm>
            <a:custGeom>
              <a:avLst/>
              <a:gdLst/>
              <a:ahLst/>
              <a:cxnLst/>
              <a:rect l="l" t="t" r="r" b="b"/>
              <a:pathLst>
                <a:path w="28575" h="31750">
                  <a:moveTo>
                    <a:pt x="28193" y="2286"/>
                  </a:moveTo>
                  <a:lnTo>
                    <a:pt x="28193" y="762"/>
                  </a:lnTo>
                  <a:lnTo>
                    <a:pt x="25907" y="0"/>
                  </a:lnTo>
                  <a:lnTo>
                    <a:pt x="23621" y="0"/>
                  </a:lnTo>
                  <a:lnTo>
                    <a:pt x="3809" y="0"/>
                  </a:lnTo>
                  <a:lnTo>
                    <a:pt x="1523" y="0"/>
                  </a:lnTo>
                  <a:lnTo>
                    <a:pt x="0" y="762"/>
                  </a:lnTo>
                  <a:lnTo>
                    <a:pt x="0" y="2286"/>
                  </a:lnTo>
                  <a:lnTo>
                    <a:pt x="0" y="28194"/>
                  </a:lnTo>
                  <a:lnTo>
                    <a:pt x="0" y="29718"/>
                  </a:lnTo>
                  <a:lnTo>
                    <a:pt x="1523" y="31242"/>
                  </a:lnTo>
                  <a:lnTo>
                    <a:pt x="3809" y="31242"/>
                  </a:lnTo>
                  <a:lnTo>
                    <a:pt x="23621" y="31242"/>
                  </a:lnTo>
                  <a:lnTo>
                    <a:pt x="25907" y="31242"/>
                  </a:lnTo>
                  <a:lnTo>
                    <a:pt x="28193" y="29718"/>
                  </a:lnTo>
                  <a:lnTo>
                    <a:pt x="28193" y="28194"/>
                  </a:lnTo>
                  <a:lnTo>
                    <a:pt x="28193" y="2286"/>
                  </a:lnTo>
                  <a:close/>
                </a:path>
              </a:pathLst>
            </a:custGeom>
            <a:ln w="6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64" name="object 23964"/>
            <p:cNvSpPr/>
            <p:nvPr/>
          </p:nvSpPr>
          <p:spPr>
            <a:xfrm>
              <a:off x="2783179" y="5446013"/>
              <a:ext cx="28575" cy="0"/>
            </a:xfrm>
            <a:custGeom>
              <a:avLst/>
              <a:gdLst/>
              <a:ahLst/>
              <a:cxnLst/>
              <a:rect l="l" t="t" r="r" b="b"/>
              <a:pathLst>
                <a:path w="28575">
                  <a:moveTo>
                    <a:pt x="0" y="0"/>
                  </a:moveTo>
                  <a:lnTo>
                    <a:pt x="28194" y="0"/>
                  </a:lnTo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65" name="object 23965"/>
            <p:cNvSpPr/>
            <p:nvPr/>
          </p:nvSpPr>
          <p:spPr>
            <a:xfrm>
              <a:off x="2783179" y="5419343"/>
              <a:ext cx="28575" cy="32384"/>
            </a:xfrm>
            <a:custGeom>
              <a:avLst/>
              <a:gdLst/>
              <a:ahLst/>
              <a:cxnLst/>
              <a:rect l="l" t="t" r="r" b="b"/>
              <a:pathLst>
                <a:path w="28575" h="32385">
                  <a:moveTo>
                    <a:pt x="28193" y="2286"/>
                  </a:moveTo>
                  <a:lnTo>
                    <a:pt x="28193" y="762"/>
                  </a:lnTo>
                  <a:lnTo>
                    <a:pt x="25907" y="0"/>
                  </a:lnTo>
                  <a:lnTo>
                    <a:pt x="23621" y="0"/>
                  </a:lnTo>
                  <a:lnTo>
                    <a:pt x="3809" y="0"/>
                  </a:lnTo>
                  <a:lnTo>
                    <a:pt x="1523" y="0"/>
                  </a:lnTo>
                  <a:lnTo>
                    <a:pt x="0" y="762"/>
                  </a:lnTo>
                  <a:lnTo>
                    <a:pt x="0" y="2286"/>
                  </a:lnTo>
                  <a:lnTo>
                    <a:pt x="0" y="28956"/>
                  </a:lnTo>
                  <a:lnTo>
                    <a:pt x="0" y="30480"/>
                  </a:lnTo>
                  <a:lnTo>
                    <a:pt x="1523" y="32004"/>
                  </a:lnTo>
                  <a:lnTo>
                    <a:pt x="3809" y="32004"/>
                  </a:lnTo>
                  <a:lnTo>
                    <a:pt x="23621" y="32004"/>
                  </a:lnTo>
                  <a:lnTo>
                    <a:pt x="25907" y="32004"/>
                  </a:lnTo>
                  <a:lnTo>
                    <a:pt x="28193" y="30480"/>
                  </a:lnTo>
                  <a:lnTo>
                    <a:pt x="28193" y="28956"/>
                  </a:lnTo>
                  <a:lnTo>
                    <a:pt x="28193" y="2286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66" name="object 23966"/>
            <p:cNvSpPr/>
            <p:nvPr/>
          </p:nvSpPr>
          <p:spPr>
            <a:xfrm>
              <a:off x="2844901" y="5417819"/>
              <a:ext cx="32384" cy="37465"/>
            </a:xfrm>
            <a:custGeom>
              <a:avLst/>
              <a:gdLst/>
              <a:ahLst/>
              <a:cxnLst/>
              <a:rect l="l" t="t" r="r" b="b"/>
              <a:pathLst>
                <a:path w="32385" h="37464">
                  <a:moveTo>
                    <a:pt x="32004" y="35814"/>
                  </a:moveTo>
                  <a:lnTo>
                    <a:pt x="32004" y="3810"/>
                  </a:lnTo>
                  <a:lnTo>
                    <a:pt x="32004" y="1524"/>
                  </a:lnTo>
                  <a:lnTo>
                    <a:pt x="29718" y="0"/>
                  </a:lnTo>
                  <a:lnTo>
                    <a:pt x="2286" y="0"/>
                  </a:lnTo>
                  <a:lnTo>
                    <a:pt x="0" y="1524"/>
                  </a:lnTo>
                  <a:lnTo>
                    <a:pt x="0" y="35814"/>
                  </a:lnTo>
                  <a:lnTo>
                    <a:pt x="2286" y="37338"/>
                  </a:lnTo>
                  <a:lnTo>
                    <a:pt x="29718" y="37338"/>
                  </a:lnTo>
                  <a:lnTo>
                    <a:pt x="32004" y="35814"/>
                  </a:lnTo>
                  <a:close/>
                </a:path>
              </a:pathLst>
            </a:custGeom>
            <a:solidFill>
              <a:srgbClr val="EEEE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67" name="object 23967"/>
            <p:cNvSpPr/>
            <p:nvPr/>
          </p:nvSpPr>
          <p:spPr>
            <a:xfrm>
              <a:off x="2845663" y="5418581"/>
              <a:ext cx="31750" cy="36830"/>
            </a:xfrm>
            <a:custGeom>
              <a:avLst/>
              <a:gdLst/>
              <a:ahLst/>
              <a:cxnLst/>
              <a:rect l="l" t="t" r="r" b="b"/>
              <a:pathLst>
                <a:path w="31750" h="36829">
                  <a:moveTo>
                    <a:pt x="31242" y="3048"/>
                  </a:moveTo>
                  <a:lnTo>
                    <a:pt x="31242" y="1524"/>
                  </a:lnTo>
                  <a:lnTo>
                    <a:pt x="28956" y="0"/>
                  </a:lnTo>
                  <a:lnTo>
                    <a:pt x="25908" y="0"/>
                  </a:lnTo>
                  <a:lnTo>
                    <a:pt x="4572" y="0"/>
                  </a:lnTo>
                  <a:lnTo>
                    <a:pt x="2286" y="0"/>
                  </a:lnTo>
                  <a:lnTo>
                    <a:pt x="0" y="1524"/>
                  </a:lnTo>
                  <a:lnTo>
                    <a:pt x="0" y="3048"/>
                  </a:lnTo>
                  <a:lnTo>
                    <a:pt x="0" y="32766"/>
                  </a:lnTo>
                  <a:lnTo>
                    <a:pt x="0" y="35052"/>
                  </a:lnTo>
                  <a:lnTo>
                    <a:pt x="2286" y="36576"/>
                  </a:lnTo>
                  <a:lnTo>
                    <a:pt x="4572" y="36576"/>
                  </a:lnTo>
                  <a:lnTo>
                    <a:pt x="25908" y="36576"/>
                  </a:lnTo>
                  <a:lnTo>
                    <a:pt x="28956" y="36576"/>
                  </a:lnTo>
                  <a:lnTo>
                    <a:pt x="31242" y="35052"/>
                  </a:lnTo>
                  <a:lnTo>
                    <a:pt x="31242" y="32766"/>
                  </a:lnTo>
                  <a:lnTo>
                    <a:pt x="31242" y="3048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68" name="object 23968"/>
            <p:cNvSpPr/>
            <p:nvPr/>
          </p:nvSpPr>
          <p:spPr>
            <a:xfrm>
              <a:off x="2846425" y="5420867"/>
              <a:ext cx="29209" cy="32384"/>
            </a:xfrm>
            <a:custGeom>
              <a:avLst/>
              <a:gdLst/>
              <a:ahLst/>
              <a:cxnLst/>
              <a:rect l="l" t="t" r="r" b="b"/>
              <a:pathLst>
                <a:path w="29210" h="32385">
                  <a:moveTo>
                    <a:pt x="28956" y="30480"/>
                  </a:moveTo>
                  <a:lnTo>
                    <a:pt x="28956" y="3048"/>
                  </a:lnTo>
                  <a:lnTo>
                    <a:pt x="28956" y="1524"/>
                  </a:lnTo>
                  <a:lnTo>
                    <a:pt x="26670" y="0"/>
                  </a:lnTo>
                  <a:lnTo>
                    <a:pt x="2286" y="0"/>
                  </a:lnTo>
                  <a:lnTo>
                    <a:pt x="0" y="1524"/>
                  </a:lnTo>
                  <a:lnTo>
                    <a:pt x="0" y="30480"/>
                  </a:lnTo>
                  <a:lnTo>
                    <a:pt x="2286" y="32004"/>
                  </a:lnTo>
                  <a:lnTo>
                    <a:pt x="26670" y="32004"/>
                  </a:lnTo>
                  <a:lnTo>
                    <a:pt x="28956" y="30480"/>
                  </a:lnTo>
                  <a:close/>
                </a:path>
              </a:pathLst>
            </a:custGeom>
            <a:solidFill>
              <a:srgbClr val="EEEE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69" name="object 23969"/>
            <p:cNvSpPr/>
            <p:nvPr/>
          </p:nvSpPr>
          <p:spPr>
            <a:xfrm>
              <a:off x="2847187" y="5421629"/>
              <a:ext cx="28575" cy="31750"/>
            </a:xfrm>
            <a:custGeom>
              <a:avLst/>
              <a:gdLst/>
              <a:ahLst/>
              <a:cxnLst/>
              <a:rect l="l" t="t" r="r" b="b"/>
              <a:pathLst>
                <a:path w="28575" h="31750">
                  <a:moveTo>
                    <a:pt x="28193" y="2286"/>
                  </a:moveTo>
                  <a:lnTo>
                    <a:pt x="28193" y="762"/>
                  </a:lnTo>
                  <a:lnTo>
                    <a:pt x="25907" y="0"/>
                  </a:lnTo>
                  <a:lnTo>
                    <a:pt x="23621" y="0"/>
                  </a:lnTo>
                  <a:lnTo>
                    <a:pt x="3809" y="0"/>
                  </a:lnTo>
                  <a:lnTo>
                    <a:pt x="1523" y="0"/>
                  </a:lnTo>
                  <a:lnTo>
                    <a:pt x="0" y="762"/>
                  </a:lnTo>
                  <a:lnTo>
                    <a:pt x="0" y="2286"/>
                  </a:lnTo>
                  <a:lnTo>
                    <a:pt x="0" y="28194"/>
                  </a:lnTo>
                  <a:lnTo>
                    <a:pt x="0" y="29718"/>
                  </a:lnTo>
                  <a:lnTo>
                    <a:pt x="1523" y="31242"/>
                  </a:lnTo>
                  <a:lnTo>
                    <a:pt x="3809" y="31242"/>
                  </a:lnTo>
                  <a:lnTo>
                    <a:pt x="23621" y="31242"/>
                  </a:lnTo>
                  <a:lnTo>
                    <a:pt x="25907" y="31242"/>
                  </a:lnTo>
                  <a:lnTo>
                    <a:pt x="28193" y="29718"/>
                  </a:lnTo>
                  <a:lnTo>
                    <a:pt x="28193" y="28194"/>
                  </a:lnTo>
                  <a:lnTo>
                    <a:pt x="28193" y="2286"/>
                  </a:lnTo>
                  <a:close/>
                </a:path>
              </a:pathLst>
            </a:custGeom>
            <a:ln w="6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70" name="object 23970"/>
            <p:cNvSpPr/>
            <p:nvPr/>
          </p:nvSpPr>
          <p:spPr>
            <a:xfrm>
              <a:off x="2846425" y="5421629"/>
              <a:ext cx="29209" cy="31750"/>
            </a:xfrm>
            <a:custGeom>
              <a:avLst/>
              <a:gdLst/>
              <a:ahLst/>
              <a:cxnLst/>
              <a:rect l="l" t="t" r="r" b="b"/>
              <a:pathLst>
                <a:path w="29210" h="31750">
                  <a:moveTo>
                    <a:pt x="28956" y="29718"/>
                  </a:moveTo>
                  <a:lnTo>
                    <a:pt x="28956" y="3048"/>
                  </a:lnTo>
                  <a:lnTo>
                    <a:pt x="28956" y="1524"/>
                  </a:lnTo>
                  <a:lnTo>
                    <a:pt x="26670" y="0"/>
                  </a:lnTo>
                  <a:lnTo>
                    <a:pt x="2286" y="0"/>
                  </a:lnTo>
                  <a:lnTo>
                    <a:pt x="0" y="1524"/>
                  </a:lnTo>
                  <a:lnTo>
                    <a:pt x="0" y="29718"/>
                  </a:lnTo>
                  <a:lnTo>
                    <a:pt x="2286" y="31242"/>
                  </a:lnTo>
                  <a:lnTo>
                    <a:pt x="26670" y="31242"/>
                  </a:lnTo>
                  <a:lnTo>
                    <a:pt x="28956" y="29718"/>
                  </a:lnTo>
                  <a:close/>
                </a:path>
              </a:pathLst>
            </a:custGeom>
            <a:solidFill>
              <a:srgbClr val="8C8C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71" name="object 23971"/>
            <p:cNvSpPr/>
            <p:nvPr/>
          </p:nvSpPr>
          <p:spPr>
            <a:xfrm>
              <a:off x="2847187" y="5422391"/>
              <a:ext cx="28575" cy="30480"/>
            </a:xfrm>
            <a:custGeom>
              <a:avLst/>
              <a:gdLst/>
              <a:ahLst/>
              <a:cxnLst/>
              <a:rect l="l" t="t" r="r" b="b"/>
              <a:pathLst>
                <a:path w="28575" h="30479">
                  <a:moveTo>
                    <a:pt x="28193" y="2286"/>
                  </a:moveTo>
                  <a:lnTo>
                    <a:pt x="28193" y="762"/>
                  </a:lnTo>
                  <a:lnTo>
                    <a:pt x="25907" y="0"/>
                  </a:lnTo>
                  <a:lnTo>
                    <a:pt x="23621" y="0"/>
                  </a:lnTo>
                  <a:lnTo>
                    <a:pt x="3809" y="0"/>
                  </a:lnTo>
                  <a:lnTo>
                    <a:pt x="1523" y="0"/>
                  </a:lnTo>
                  <a:lnTo>
                    <a:pt x="0" y="762"/>
                  </a:lnTo>
                  <a:lnTo>
                    <a:pt x="0" y="2286"/>
                  </a:lnTo>
                  <a:lnTo>
                    <a:pt x="0" y="27432"/>
                  </a:lnTo>
                  <a:lnTo>
                    <a:pt x="0" y="28956"/>
                  </a:lnTo>
                  <a:lnTo>
                    <a:pt x="1523" y="30480"/>
                  </a:lnTo>
                  <a:lnTo>
                    <a:pt x="3809" y="30480"/>
                  </a:lnTo>
                  <a:lnTo>
                    <a:pt x="23621" y="30480"/>
                  </a:lnTo>
                  <a:lnTo>
                    <a:pt x="25907" y="30480"/>
                  </a:lnTo>
                  <a:lnTo>
                    <a:pt x="28193" y="28956"/>
                  </a:lnTo>
                  <a:lnTo>
                    <a:pt x="28193" y="27432"/>
                  </a:lnTo>
                  <a:lnTo>
                    <a:pt x="28193" y="2286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72" name="object 23972"/>
            <p:cNvSpPr/>
            <p:nvPr/>
          </p:nvSpPr>
          <p:spPr>
            <a:xfrm>
              <a:off x="2847187" y="5446013"/>
              <a:ext cx="28575" cy="0"/>
            </a:xfrm>
            <a:custGeom>
              <a:avLst/>
              <a:gdLst/>
              <a:ahLst/>
              <a:cxnLst/>
              <a:rect l="l" t="t" r="r" b="b"/>
              <a:pathLst>
                <a:path w="28575">
                  <a:moveTo>
                    <a:pt x="0" y="0"/>
                  </a:moveTo>
                  <a:lnTo>
                    <a:pt x="28194" y="0"/>
                  </a:lnTo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73" name="object 23973"/>
            <p:cNvSpPr/>
            <p:nvPr/>
          </p:nvSpPr>
          <p:spPr>
            <a:xfrm>
              <a:off x="2847187" y="5420105"/>
              <a:ext cx="28575" cy="32384"/>
            </a:xfrm>
            <a:custGeom>
              <a:avLst/>
              <a:gdLst/>
              <a:ahLst/>
              <a:cxnLst/>
              <a:rect l="l" t="t" r="r" b="b"/>
              <a:pathLst>
                <a:path w="28575" h="32385">
                  <a:moveTo>
                    <a:pt x="28193" y="2286"/>
                  </a:moveTo>
                  <a:lnTo>
                    <a:pt x="28193" y="762"/>
                  </a:lnTo>
                  <a:lnTo>
                    <a:pt x="25907" y="0"/>
                  </a:lnTo>
                  <a:lnTo>
                    <a:pt x="23621" y="0"/>
                  </a:lnTo>
                  <a:lnTo>
                    <a:pt x="3809" y="0"/>
                  </a:lnTo>
                  <a:lnTo>
                    <a:pt x="1523" y="0"/>
                  </a:lnTo>
                  <a:lnTo>
                    <a:pt x="0" y="762"/>
                  </a:lnTo>
                  <a:lnTo>
                    <a:pt x="0" y="2286"/>
                  </a:lnTo>
                  <a:lnTo>
                    <a:pt x="0" y="28956"/>
                  </a:lnTo>
                  <a:lnTo>
                    <a:pt x="0" y="30480"/>
                  </a:lnTo>
                  <a:lnTo>
                    <a:pt x="1523" y="32004"/>
                  </a:lnTo>
                  <a:lnTo>
                    <a:pt x="3809" y="32004"/>
                  </a:lnTo>
                  <a:lnTo>
                    <a:pt x="23621" y="32004"/>
                  </a:lnTo>
                  <a:lnTo>
                    <a:pt x="25907" y="32004"/>
                  </a:lnTo>
                  <a:lnTo>
                    <a:pt x="28193" y="30480"/>
                  </a:lnTo>
                  <a:lnTo>
                    <a:pt x="28193" y="28956"/>
                  </a:lnTo>
                  <a:lnTo>
                    <a:pt x="28193" y="2286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74" name="object 23974"/>
            <p:cNvSpPr/>
            <p:nvPr/>
          </p:nvSpPr>
          <p:spPr>
            <a:xfrm>
              <a:off x="2876143" y="5417819"/>
              <a:ext cx="33020" cy="36830"/>
            </a:xfrm>
            <a:custGeom>
              <a:avLst/>
              <a:gdLst/>
              <a:ahLst/>
              <a:cxnLst/>
              <a:rect l="l" t="t" r="r" b="b"/>
              <a:pathLst>
                <a:path w="33019" h="36829">
                  <a:moveTo>
                    <a:pt x="32766" y="35052"/>
                  </a:moveTo>
                  <a:lnTo>
                    <a:pt x="32766" y="3810"/>
                  </a:lnTo>
                  <a:lnTo>
                    <a:pt x="32766" y="1524"/>
                  </a:lnTo>
                  <a:lnTo>
                    <a:pt x="30480" y="0"/>
                  </a:lnTo>
                  <a:lnTo>
                    <a:pt x="2286" y="0"/>
                  </a:lnTo>
                  <a:lnTo>
                    <a:pt x="0" y="1524"/>
                  </a:lnTo>
                  <a:lnTo>
                    <a:pt x="0" y="35052"/>
                  </a:lnTo>
                  <a:lnTo>
                    <a:pt x="2286" y="36576"/>
                  </a:lnTo>
                  <a:lnTo>
                    <a:pt x="30480" y="36576"/>
                  </a:lnTo>
                  <a:lnTo>
                    <a:pt x="32766" y="35052"/>
                  </a:lnTo>
                  <a:close/>
                </a:path>
              </a:pathLst>
            </a:custGeom>
            <a:solidFill>
              <a:srgbClr val="EEEE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75" name="object 23975"/>
            <p:cNvSpPr/>
            <p:nvPr/>
          </p:nvSpPr>
          <p:spPr>
            <a:xfrm>
              <a:off x="2876905" y="5418581"/>
              <a:ext cx="32384" cy="36195"/>
            </a:xfrm>
            <a:custGeom>
              <a:avLst/>
              <a:gdLst/>
              <a:ahLst/>
              <a:cxnLst/>
              <a:rect l="l" t="t" r="r" b="b"/>
              <a:pathLst>
                <a:path w="32385" h="36195">
                  <a:moveTo>
                    <a:pt x="32004" y="3048"/>
                  </a:moveTo>
                  <a:lnTo>
                    <a:pt x="32004" y="1524"/>
                  </a:lnTo>
                  <a:lnTo>
                    <a:pt x="29718" y="0"/>
                  </a:lnTo>
                  <a:lnTo>
                    <a:pt x="26670" y="0"/>
                  </a:lnTo>
                  <a:lnTo>
                    <a:pt x="4572" y="0"/>
                  </a:lnTo>
                  <a:lnTo>
                    <a:pt x="2286" y="0"/>
                  </a:lnTo>
                  <a:lnTo>
                    <a:pt x="0" y="1524"/>
                  </a:lnTo>
                  <a:lnTo>
                    <a:pt x="0" y="3048"/>
                  </a:lnTo>
                  <a:lnTo>
                    <a:pt x="0" y="32004"/>
                  </a:lnTo>
                  <a:lnTo>
                    <a:pt x="0" y="34290"/>
                  </a:lnTo>
                  <a:lnTo>
                    <a:pt x="2286" y="35814"/>
                  </a:lnTo>
                  <a:lnTo>
                    <a:pt x="4572" y="35814"/>
                  </a:lnTo>
                  <a:lnTo>
                    <a:pt x="26670" y="35814"/>
                  </a:lnTo>
                  <a:lnTo>
                    <a:pt x="29718" y="35814"/>
                  </a:lnTo>
                  <a:lnTo>
                    <a:pt x="32004" y="34290"/>
                  </a:lnTo>
                  <a:lnTo>
                    <a:pt x="32004" y="32004"/>
                  </a:lnTo>
                  <a:lnTo>
                    <a:pt x="32004" y="3048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76" name="object 23976"/>
            <p:cNvSpPr/>
            <p:nvPr/>
          </p:nvSpPr>
          <p:spPr>
            <a:xfrm>
              <a:off x="2878429" y="5420105"/>
              <a:ext cx="29209" cy="32384"/>
            </a:xfrm>
            <a:custGeom>
              <a:avLst/>
              <a:gdLst/>
              <a:ahLst/>
              <a:cxnLst/>
              <a:rect l="l" t="t" r="r" b="b"/>
              <a:pathLst>
                <a:path w="29210" h="32385">
                  <a:moveTo>
                    <a:pt x="28956" y="30480"/>
                  </a:moveTo>
                  <a:lnTo>
                    <a:pt x="28956" y="3048"/>
                  </a:lnTo>
                  <a:lnTo>
                    <a:pt x="28956" y="1524"/>
                  </a:lnTo>
                  <a:lnTo>
                    <a:pt x="26670" y="0"/>
                  </a:lnTo>
                  <a:lnTo>
                    <a:pt x="2286" y="0"/>
                  </a:lnTo>
                  <a:lnTo>
                    <a:pt x="0" y="1524"/>
                  </a:lnTo>
                  <a:lnTo>
                    <a:pt x="0" y="30480"/>
                  </a:lnTo>
                  <a:lnTo>
                    <a:pt x="2286" y="32004"/>
                  </a:lnTo>
                  <a:lnTo>
                    <a:pt x="26670" y="32004"/>
                  </a:lnTo>
                  <a:lnTo>
                    <a:pt x="28956" y="30480"/>
                  </a:lnTo>
                  <a:close/>
                </a:path>
              </a:pathLst>
            </a:custGeom>
            <a:solidFill>
              <a:srgbClr val="EEEE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77" name="object 23977"/>
            <p:cNvSpPr/>
            <p:nvPr/>
          </p:nvSpPr>
          <p:spPr>
            <a:xfrm>
              <a:off x="2879191" y="5420867"/>
              <a:ext cx="28575" cy="31750"/>
            </a:xfrm>
            <a:custGeom>
              <a:avLst/>
              <a:gdLst/>
              <a:ahLst/>
              <a:cxnLst/>
              <a:rect l="l" t="t" r="r" b="b"/>
              <a:pathLst>
                <a:path w="28575" h="31750">
                  <a:moveTo>
                    <a:pt x="28193" y="2286"/>
                  </a:moveTo>
                  <a:lnTo>
                    <a:pt x="28193" y="762"/>
                  </a:lnTo>
                  <a:lnTo>
                    <a:pt x="25907" y="0"/>
                  </a:lnTo>
                  <a:lnTo>
                    <a:pt x="23621" y="0"/>
                  </a:lnTo>
                  <a:lnTo>
                    <a:pt x="3809" y="0"/>
                  </a:lnTo>
                  <a:lnTo>
                    <a:pt x="1523" y="0"/>
                  </a:lnTo>
                  <a:lnTo>
                    <a:pt x="0" y="762"/>
                  </a:lnTo>
                  <a:lnTo>
                    <a:pt x="0" y="2286"/>
                  </a:lnTo>
                  <a:lnTo>
                    <a:pt x="0" y="28194"/>
                  </a:lnTo>
                  <a:lnTo>
                    <a:pt x="0" y="29718"/>
                  </a:lnTo>
                  <a:lnTo>
                    <a:pt x="1523" y="31242"/>
                  </a:lnTo>
                  <a:lnTo>
                    <a:pt x="3809" y="31242"/>
                  </a:lnTo>
                  <a:lnTo>
                    <a:pt x="23621" y="31242"/>
                  </a:lnTo>
                  <a:lnTo>
                    <a:pt x="25907" y="31242"/>
                  </a:lnTo>
                  <a:lnTo>
                    <a:pt x="28193" y="29718"/>
                  </a:lnTo>
                  <a:lnTo>
                    <a:pt x="28193" y="28194"/>
                  </a:lnTo>
                  <a:lnTo>
                    <a:pt x="28193" y="2286"/>
                  </a:lnTo>
                  <a:close/>
                </a:path>
              </a:pathLst>
            </a:custGeom>
            <a:ln w="6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78" name="object 23978"/>
            <p:cNvSpPr/>
            <p:nvPr/>
          </p:nvSpPr>
          <p:spPr>
            <a:xfrm>
              <a:off x="2878429" y="5420867"/>
              <a:ext cx="29209" cy="32384"/>
            </a:xfrm>
            <a:custGeom>
              <a:avLst/>
              <a:gdLst/>
              <a:ahLst/>
              <a:cxnLst/>
              <a:rect l="l" t="t" r="r" b="b"/>
              <a:pathLst>
                <a:path w="29210" h="32385">
                  <a:moveTo>
                    <a:pt x="28956" y="30480"/>
                  </a:moveTo>
                  <a:lnTo>
                    <a:pt x="28956" y="3048"/>
                  </a:lnTo>
                  <a:lnTo>
                    <a:pt x="28956" y="1524"/>
                  </a:lnTo>
                  <a:lnTo>
                    <a:pt x="26670" y="0"/>
                  </a:lnTo>
                  <a:lnTo>
                    <a:pt x="2286" y="0"/>
                  </a:lnTo>
                  <a:lnTo>
                    <a:pt x="0" y="1524"/>
                  </a:lnTo>
                  <a:lnTo>
                    <a:pt x="0" y="30480"/>
                  </a:lnTo>
                  <a:lnTo>
                    <a:pt x="2286" y="32004"/>
                  </a:lnTo>
                  <a:lnTo>
                    <a:pt x="26670" y="32004"/>
                  </a:lnTo>
                  <a:lnTo>
                    <a:pt x="28956" y="30480"/>
                  </a:lnTo>
                  <a:close/>
                </a:path>
              </a:pathLst>
            </a:custGeom>
            <a:solidFill>
              <a:srgbClr val="8C8C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79" name="object 23979"/>
            <p:cNvSpPr/>
            <p:nvPr/>
          </p:nvSpPr>
          <p:spPr>
            <a:xfrm>
              <a:off x="2879191" y="5421629"/>
              <a:ext cx="28575" cy="31750"/>
            </a:xfrm>
            <a:custGeom>
              <a:avLst/>
              <a:gdLst/>
              <a:ahLst/>
              <a:cxnLst/>
              <a:rect l="l" t="t" r="r" b="b"/>
              <a:pathLst>
                <a:path w="28575" h="31750">
                  <a:moveTo>
                    <a:pt x="28193" y="2286"/>
                  </a:moveTo>
                  <a:lnTo>
                    <a:pt x="28193" y="762"/>
                  </a:lnTo>
                  <a:lnTo>
                    <a:pt x="25907" y="0"/>
                  </a:lnTo>
                  <a:lnTo>
                    <a:pt x="23621" y="0"/>
                  </a:lnTo>
                  <a:lnTo>
                    <a:pt x="3809" y="0"/>
                  </a:lnTo>
                  <a:lnTo>
                    <a:pt x="1523" y="0"/>
                  </a:lnTo>
                  <a:lnTo>
                    <a:pt x="0" y="762"/>
                  </a:lnTo>
                  <a:lnTo>
                    <a:pt x="0" y="2286"/>
                  </a:lnTo>
                  <a:lnTo>
                    <a:pt x="0" y="28194"/>
                  </a:lnTo>
                  <a:lnTo>
                    <a:pt x="0" y="29718"/>
                  </a:lnTo>
                  <a:lnTo>
                    <a:pt x="1523" y="31242"/>
                  </a:lnTo>
                  <a:lnTo>
                    <a:pt x="3809" y="31242"/>
                  </a:lnTo>
                  <a:lnTo>
                    <a:pt x="23621" y="31242"/>
                  </a:lnTo>
                  <a:lnTo>
                    <a:pt x="25907" y="31242"/>
                  </a:lnTo>
                  <a:lnTo>
                    <a:pt x="28193" y="29718"/>
                  </a:lnTo>
                  <a:lnTo>
                    <a:pt x="28193" y="28194"/>
                  </a:lnTo>
                  <a:lnTo>
                    <a:pt x="28193" y="2286"/>
                  </a:lnTo>
                  <a:close/>
                </a:path>
              </a:pathLst>
            </a:custGeom>
            <a:ln w="6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80" name="object 23980"/>
            <p:cNvSpPr/>
            <p:nvPr/>
          </p:nvSpPr>
          <p:spPr>
            <a:xfrm>
              <a:off x="2879191" y="5446013"/>
              <a:ext cx="28575" cy="0"/>
            </a:xfrm>
            <a:custGeom>
              <a:avLst/>
              <a:gdLst/>
              <a:ahLst/>
              <a:cxnLst/>
              <a:rect l="l" t="t" r="r" b="b"/>
              <a:pathLst>
                <a:path w="28575">
                  <a:moveTo>
                    <a:pt x="0" y="0"/>
                  </a:moveTo>
                  <a:lnTo>
                    <a:pt x="28194" y="0"/>
                  </a:lnTo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81" name="object 23981"/>
            <p:cNvSpPr/>
            <p:nvPr/>
          </p:nvSpPr>
          <p:spPr>
            <a:xfrm>
              <a:off x="2879191" y="5419343"/>
              <a:ext cx="28575" cy="32384"/>
            </a:xfrm>
            <a:custGeom>
              <a:avLst/>
              <a:gdLst/>
              <a:ahLst/>
              <a:cxnLst/>
              <a:rect l="l" t="t" r="r" b="b"/>
              <a:pathLst>
                <a:path w="28575" h="32385">
                  <a:moveTo>
                    <a:pt x="28193" y="2286"/>
                  </a:moveTo>
                  <a:lnTo>
                    <a:pt x="28193" y="762"/>
                  </a:lnTo>
                  <a:lnTo>
                    <a:pt x="25907" y="0"/>
                  </a:lnTo>
                  <a:lnTo>
                    <a:pt x="23621" y="0"/>
                  </a:lnTo>
                  <a:lnTo>
                    <a:pt x="3809" y="0"/>
                  </a:lnTo>
                  <a:lnTo>
                    <a:pt x="1523" y="0"/>
                  </a:lnTo>
                  <a:lnTo>
                    <a:pt x="0" y="762"/>
                  </a:lnTo>
                  <a:lnTo>
                    <a:pt x="0" y="2286"/>
                  </a:lnTo>
                  <a:lnTo>
                    <a:pt x="0" y="28956"/>
                  </a:lnTo>
                  <a:lnTo>
                    <a:pt x="0" y="30480"/>
                  </a:lnTo>
                  <a:lnTo>
                    <a:pt x="1523" y="32004"/>
                  </a:lnTo>
                  <a:lnTo>
                    <a:pt x="3809" y="32004"/>
                  </a:lnTo>
                  <a:lnTo>
                    <a:pt x="23621" y="32004"/>
                  </a:lnTo>
                  <a:lnTo>
                    <a:pt x="25907" y="32004"/>
                  </a:lnTo>
                  <a:lnTo>
                    <a:pt x="28193" y="30480"/>
                  </a:lnTo>
                  <a:lnTo>
                    <a:pt x="28193" y="28956"/>
                  </a:lnTo>
                  <a:lnTo>
                    <a:pt x="28193" y="2286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82" name="object 23982"/>
            <p:cNvSpPr/>
            <p:nvPr/>
          </p:nvSpPr>
          <p:spPr>
            <a:xfrm>
              <a:off x="2908147" y="5417819"/>
              <a:ext cx="33020" cy="36830"/>
            </a:xfrm>
            <a:custGeom>
              <a:avLst/>
              <a:gdLst/>
              <a:ahLst/>
              <a:cxnLst/>
              <a:rect l="l" t="t" r="r" b="b"/>
              <a:pathLst>
                <a:path w="33019" h="36829">
                  <a:moveTo>
                    <a:pt x="32766" y="35052"/>
                  </a:moveTo>
                  <a:lnTo>
                    <a:pt x="32766" y="3810"/>
                  </a:lnTo>
                  <a:lnTo>
                    <a:pt x="32766" y="1524"/>
                  </a:lnTo>
                  <a:lnTo>
                    <a:pt x="30480" y="0"/>
                  </a:lnTo>
                  <a:lnTo>
                    <a:pt x="2286" y="0"/>
                  </a:lnTo>
                  <a:lnTo>
                    <a:pt x="0" y="1524"/>
                  </a:lnTo>
                  <a:lnTo>
                    <a:pt x="0" y="35052"/>
                  </a:lnTo>
                  <a:lnTo>
                    <a:pt x="2286" y="36576"/>
                  </a:lnTo>
                  <a:lnTo>
                    <a:pt x="30480" y="36576"/>
                  </a:lnTo>
                  <a:lnTo>
                    <a:pt x="32766" y="35052"/>
                  </a:lnTo>
                  <a:close/>
                </a:path>
              </a:pathLst>
            </a:custGeom>
            <a:solidFill>
              <a:srgbClr val="EEEE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83" name="object 23983"/>
            <p:cNvSpPr/>
            <p:nvPr/>
          </p:nvSpPr>
          <p:spPr>
            <a:xfrm>
              <a:off x="2908909" y="5418581"/>
              <a:ext cx="32384" cy="36195"/>
            </a:xfrm>
            <a:custGeom>
              <a:avLst/>
              <a:gdLst/>
              <a:ahLst/>
              <a:cxnLst/>
              <a:rect l="l" t="t" r="r" b="b"/>
              <a:pathLst>
                <a:path w="32385" h="36195">
                  <a:moveTo>
                    <a:pt x="32004" y="3048"/>
                  </a:moveTo>
                  <a:lnTo>
                    <a:pt x="32004" y="1524"/>
                  </a:lnTo>
                  <a:lnTo>
                    <a:pt x="29718" y="0"/>
                  </a:lnTo>
                  <a:lnTo>
                    <a:pt x="26670" y="0"/>
                  </a:lnTo>
                  <a:lnTo>
                    <a:pt x="4572" y="0"/>
                  </a:lnTo>
                  <a:lnTo>
                    <a:pt x="2286" y="0"/>
                  </a:lnTo>
                  <a:lnTo>
                    <a:pt x="0" y="1524"/>
                  </a:lnTo>
                  <a:lnTo>
                    <a:pt x="0" y="3048"/>
                  </a:lnTo>
                  <a:lnTo>
                    <a:pt x="0" y="32004"/>
                  </a:lnTo>
                  <a:lnTo>
                    <a:pt x="0" y="34290"/>
                  </a:lnTo>
                  <a:lnTo>
                    <a:pt x="2286" y="35814"/>
                  </a:lnTo>
                  <a:lnTo>
                    <a:pt x="4572" y="35814"/>
                  </a:lnTo>
                  <a:lnTo>
                    <a:pt x="26670" y="35814"/>
                  </a:lnTo>
                  <a:lnTo>
                    <a:pt x="29718" y="35814"/>
                  </a:lnTo>
                  <a:lnTo>
                    <a:pt x="32004" y="34290"/>
                  </a:lnTo>
                  <a:lnTo>
                    <a:pt x="32004" y="32004"/>
                  </a:lnTo>
                  <a:lnTo>
                    <a:pt x="32004" y="3048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84" name="object 23984"/>
            <p:cNvSpPr/>
            <p:nvPr/>
          </p:nvSpPr>
          <p:spPr>
            <a:xfrm>
              <a:off x="2910433" y="5420105"/>
              <a:ext cx="29209" cy="32384"/>
            </a:xfrm>
            <a:custGeom>
              <a:avLst/>
              <a:gdLst/>
              <a:ahLst/>
              <a:cxnLst/>
              <a:rect l="l" t="t" r="r" b="b"/>
              <a:pathLst>
                <a:path w="29210" h="32385">
                  <a:moveTo>
                    <a:pt x="28956" y="30480"/>
                  </a:moveTo>
                  <a:lnTo>
                    <a:pt x="28956" y="3048"/>
                  </a:lnTo>
                  <a:lnTo>
                    <a:pt x="28956" y="1524"/>
                  </a:lnTo>
                  <a:lnTo>
                    <a:pt x="26670" y="0"/>
                  </a:lnTo>
                  <a:lnTo>
                    <a:pt x="2286" y="0"/>
                  </a:lnTo>
                  <a:lnTo>
                    <a:pt x="0" y="1524"/>
                  </a:lnTo>
                  <a:lnTo>
                    <a:pt x="0" y="30480"/>
                  </a:lnTo>
                  <a:lnTo>
                    <a:pt x="2286" y="32004"/>
                  </a:lnTo>
                  <a:lnTo>
                    <a:pt x="26670" y="32004"/>
                  </a:lnTo>
                  <a:lnTo>
                    <a:pt x="28956" y="30480"/>
                  </a:lnTo>
                  <a:close/>
                </a:path>
              </a:pathLst>
            </a:custGeom>
            <a:solidFill>
              <a:srgbClr val="EEEE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85" name="object 23985"/>
            <p:cNvSpPr/>
            <p:nvPr/>
          </p:nvSpPr>
          <p:spPr>
            <a:xfrm>
              <a:off x="2911195" y="5420867"/>
              <a:ext cx="28575" cy="31750"/>
            </a:xfrm>
            <a:custGeom>
              <a:avLst/>
              <a:gdLst/>
              <a:ahLst/>
              <a:cxnLst/>
              <a:rect l="l" t="t" r="r" b="b"/>
              <a:pathLst>
                <a:path w="28575" h="31750">
                  <a:moveTo>
                    <a:pt x="28193" y="2286"/>
                  </a:moveTo>
                  <a:lnTo>
                    <a:pt x="28193" y="762"/>
                  </a:lnTo>
                  <a:lnTo>
                    <a:pt x="25907" y="0"/>
                  </a:lnTo>
                  <a:lnTo>
                    <a:pt x="23621" y="0"/>
                  </a:lnTo>
                  <a:lnTo>
                    <a:pt x="3809" y="0"/>
                  </a:lnTo>
                  <a:lnTo>
                    <a:pt x="1523" y="0"/>
                  </a:lnTo>
                  <a:lnTo>
                    <a:pt x="0" y="762"/>
                  </a:lnTo>
                  <a:lnTo>
                    <a:pt x="0" y="2286"/>
                  </a:lnTo>
                  <a:lnTo>
                    <a:pt x="0" y="28194"/>
                  </a:lnTo>
                  <a:lnTo>
                    <a:pt x="0" y="29718"/>
                  </a:lnTo>
                  <a:lnTo>
                    <a:pt x="1523" y="31242"/>
                  </a:lnTo>
                  <a:lnTo>
                    <a:pt x="3809" y="31242"/>
                  </a:lnTo>
                  <a:lnTo>
                    <a:pt x="23621" y="31242"/>
                  </a:lnTo>
                  <a:lnTo>
                    <a:pt x="25907" y="31242"/>
                  </a:lnTo>
                  <a:lnTo>
                    <a:pt x="28193" y="29718"/>
                  </a:lnTo>
                  <a:lnTo>
                    <a:pt x="28193" y="28194"/>
                  </a:lnTo>
                  <a:lnTo>
                    <a:pt x="28193" y="2286"/>
                  </a:lnTo>
                  <a:close/>
                </a:path>
              </a:pathLst>
            </a:custGeom>
            <a:ln w="6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86" name="object 23986"/>
            <p:cNvSpPr/>
            <p:nvPr/>
          </p:nvSpPr>
          <p:spPr>
            <a:xfrm>
              <a:off x="2910433" y="5420867"/>
              <a:ext cx="29209" cy="32384"/>
            </a:xfrm>
            <a:custGeom>
              <a:avLst/>
              <a:gdLst/>
              <a:ahLst/>
              <a:cxnLst/>
              <a:rect l="l" t="t" r="r" b="b"/>
              <a:pathLst>
                <a:path w="29210" h="32385">
                  <a:moveTo>
                    <a:pt x="28956" y="30480"/>
                  </a:moveTo>
                  <a:lnTo>
                    <a:pt x="28956" y="3048"/>
                  </a:lnTo>
                  <a:lnTo>
                    <a:pt x="28956" y="1524"/>
                  </a:lnTo>
                  <a:lnTo>
                    <a:pt x="26670" y="0"/>
                  </a:lnTo>
                  <a:lnTo>
                    <a:pt x="2286" y="0"/>
                  </a:lnTo>
                  <a:lnTo>
                    <a:pt x="0" y="1524"/>
                  </a:lnTo>
                  <a:lnTo>
                    <a:pt x="0" y="30480"/>
                  </a:lnTo>
                  <a:lnTo>
                    <a:pt x="2286" y="32004"/>
                  </a:lnTo>
                  <a:lnTo>
                    <a:pt x="26670" y="32004"/>
                  </a:lnTo>
                  <a:lnTo>
                    <a:pt x="28956" y="30480"/>
                  </a:lnTo>
                  <a:close/>
                </a:path>
              </a:pathLst>
            </a:custGeom>
            <a:solidFill>
              <a:srgbClr val="8C8C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87" name="object 23987"/>
            <p:cNvSpPr/>
            <p:nvPr/>
          </p:nvSpPr>
          <p:spPr>
            <a:xfrm>
              <a:off x="2911195" y="5421629"/>
              <a:ext cx="28575" cy="31750"/>
            </a:xfrm>
            <a:custGeom>
              <a:avLst/>
              <a:gdLst/>
              <a:ahLst/>
              <a:cxnLst/>
              <a:rect l="l" t="t" r="r" b="b"/>
              <a:pathLst>
                <a:path w="28575" h="31750">
                  <a:moveTo>
                    <a:pt x="28193" y="2286"/>
                  </a:moveTo>
                  <a:lnTo>
                    <a:pt x="28193" y="762"/>
                  </a:lnTo>
                  <a:lnTo>
                    <a:pt x="25907" y="0"/>
                  </a:lnTo>
                  <a:lnTo>
                    <a:pt x="23621" y="0"/>
                  </a:lnTo>
                  <a:lnTo>
                    <a:pt x="3809" y="0"/>
                  </a:lnTo>
                  <a:lnTo>
                    <a:pt x="1523" y="0"/>
                  </a:lnTo>
                  <a:lnTo>
                    <a:pt x="0" y="762"/>
                  </a:lnTo>
                  <a:lnTo>
                    <a:pt x="0" y="2286"/>
                  </a:lnTo>
                  <a:lnTo>
                    <a:pt x="0" y="28194"/>
                  </a:lnTo>
                  <a:lnTo>
                    <a:pt x="0" y="29718"/>
                  </a:lnTo>
                  <a:lnTo>
                    <a:pt x="1523" y="31242"/>
                  </a:lnTo>
                  <a:lnTo>
                    <a:pt x="3809" y="31242"/>
                  </a:lnTo>
                  <a:lnTo>
                    <a:pt x="23621" y="31242"/>
                  </a:lnTo>
                  <a:lnTo>
                    <a:pt x="25907" y="31242"/>
                  </a:lnTo>
                  <a:lnTo>
                    <a:pt x="28193" y="29718"/>
                  </a:lnTo>
                  <a:lnTo>
                    <a:pt x="28193" y="28194"/>
                  </a:lnTo>
                  <a:lnTo>
                    <a:pt x="28193" y="2286"/>
                  </a:lnTo>
                  <a:close/>
                </a:path>
              </a:pathLst>
            </a:custGeom>
            <a:ln w="6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88" name="object 23988"/>
            <p:cNvSpPr/>
            <p:nvPr/>
          </p:nvSpPr>
          <p:spPr>
            <a:xfrm>
              <a:off x="2911195" y="5446013"/>
              <a:ext cx="28575" cy="0"/>
            </a:xfrm>
            <a:custGeom>
              <a:avLst/>
              <a:gdLst/>
              <a:ahLst/>
              <a:cxnLst/>
              <a:rect l="l" t="t" r="r" b="b"/>
              <a:pathLst>
                <a:path w="28575">
                  <a:moveTo>
                    <a:pt x="0" y="0"/>
                  </a:moveTo>
                  <a:lnTo>
                    <a:pt x="28194" y="0"/>
                  </a:lnTo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89" name="object 23989"/>
            <p:cNvSpPr/>
            <p:nvPr/>
          </p:nvSpPr>
          <p:spPr>
            <a:xfrm>
              <a:off x="2911195" y="5419343"/>
              <a:ext cx="28575" cy="32384"/>
            </a:xfrm>
            <a:custGeom>
              <a:avLst/>
              <a:gdLst/>
              <a:ahLst/>
              <a:cxnLst/>
              <a:rect l="l" t="t" r="r" b="b"/>
              <a:pathLst>
                <a:path w="28575" h="32385">
                  <a:moveTo>
                    <a:pt x="28193" y="2286"/>
                  </a:moveTo>
                  <a:lnTo>
                    <a:pt x="28193" y="762"/>
                  </a:lnTo>
                  <a:lnTo>
                    <a:pt x="25907" y="0"/>
                  </a:lnTo>
                  <a:lnTo>
                    <a:pt x="23621" y="0"/>
                  </a:lnTo>
                  <a:lnTo>
                    <a:pt x="3809" y="0"/>
                  </a:lnTo>
                  <a:lnTo>
                    <a:pt x="1523" y="0"/>
                  </a:lnTo>
                  <a:lnTo>
                    <a:pt x="0" y="762"/>
                  </a:lnTo>
                  <a:lnTo>
                    <a:pt x="0" y="2286"/>
                  </a:lnTo>
                  <a:lnTo>
                    <a:pt x="0" y="28956"/>
                  </a:lnTo>
                  <a:lnTo>
                    <a:pt x="0" y="30480"/>
                  </a:lnTo>
                  <a:lnTo>
                    <a:pt x="1523" y="32004"/>
                  </a:lnTo>
                  <a:lnTo>
                    <a:pt x="3809" y="32004"/>
                  </a:lnTo>
                  <a:lnTo>
                    <a:pt x="23621" y="32004"/>
                  </a:lnTo>
                  <a:lnTo>
                    <a:pt x="25907" y="32004"/>
                  </a:lnTo>
                  <a:lnTo>
                    <a:pt x="28193" y="30480"/>
                  </a:lnTo>
                  <a:lnTo>
                    <a:pt x="28193" y="28956"/>
                  </a:lnTo>
                  <a:lnTo>
                    <a:pt x="28193" y="2286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90" name="object 23990"/>
            <p:cNvSpPr/>
            <p:nvPr/>
          </p:nvSpPr>
          <p:spPr>
            <a:xfrm>
              <a:off x="2716885" y="5505449"/>
              <a:ext cx="33020" cy="37465"/>
            </a:xfrm>
            <a:custGeom>
              <a:avLst/>
              <a:gdLst/>
              <a:ahLst/>
              <a:cxnLst/>
              <a:rect l="l" t="t" r="r" b="b"/>
              <a:pathLst>
                <a:path w="33019" h="37464">
                  <a:moveTo>
                    <a:pt x="32766" y="35814"/>
                  </a:moveTo>
                  <a:lnTo>
                    <a:pt x="32766" y="3810"/>
                  </a:lnTo>
                  <a:lnTo>
                    <a:pt x="32766" y="1524"/>
                  </a:lnTo>
                  <a:lnTo>
                    <a:pt x="30480" y="0"/>
                  </a:lnTo>
                  <a:lnTo>
                    <a:pt x="2286" y="0"/>
                  </a:lnTo>
                  <a:lnTo>
                    <a:pt x="0" y="1524"/>
                  </a:lnTo>
                  <a:lnTo>
                    <a:pt x="0" y="35814"/>
                  </a:lnTo>
                  <a:lnTo>
                    <a:pt x="2286" y="37338"/>
                  </a:lnTo>
                  <a:lnTo>
                    <a:pt x="30480" y="37338"/>
                  </a:lnTo>
                  <a:lnTo>
                    <a:pt x="32766" y="35814"/>
                  </a:lnTo>
                  <a:close/>
                </a:path>
              </a:pathLst>
            </a:custGeom>
            <a:solidFill>
              <a:srgbClr val="EEEE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91" name="object 23991"/>
            <p:cNvSpPr/>
            <p:nvPr/>
          </p:nvSpPr>
          <p:spPr>
            <a:xfrm>
              <a:off x="2717647" y="5506211"/>
              <a:ext cx="32384" cy="36830"/>
            </a:xfrm>
            <a:custGeom>
              <a:avLst/>
              <a:gdLst/>
              <a:ahLst/>
              <a:cxnLst/>
              <a:rect l="l" t="t" r="r" b="b"/>
              <a:pathLst>
                <a:path w="32385" h="36829">
                  <a:moveTo>
                    <a:pt x="32004" y="3048"/>
                  </a:moveTo>
                  <a:lnTo>
                    <a:pt x="32004" y="1524"/>
                  </a:lnTo>
                  <a:lnTo>
                    <a:pt x="29718" y="0"/>
                  </a:lnTo>
                  <a:lnTo>
                    <a:pt x="26670" y="0"/>
                  </a:lnTo>
                  <a:lnTo>
                    <a:pt x="4572" y="0"/>
                  </a:lnTo>
                  <a:lnTo>
                    <a:pt x="2286" y="0"/>
                  </a:lnTo>
                  <a:lnTo>
                    <a:pt x="0" y="1524"/>
                  </a:lnTo>
                  <a:lnTo>
                    <a:pt x="0" y="3048"/>
                  </a:lnTo>
                  <a:lnTo>
                    <a:pt x="0" y="32766"/>
                  </a:lnTo>
                  <a:lnTo>
                    <a:pt x="0" y="35052"/>
                  </a:lnTo>
                  <a:lnTo>
                    <a:pt x="2286" y="36576"/>
                  </a:lnTo>
                  <a:lnTo>
                    <a:pt x="4572" y="36576"/>
                  </a:lnTo>
                  <a:lnTo>
                    <a:pt x="26670" y="36576"/>
                  </a:lnTo>
                  <a:lnTo>
                    <a:pt x="29718" y="36576"/>
                  </a:lnTo>
                  <a:lnTo>
                    <a:pt x="32004" y="35052"/>
                  </a:lnTo>
                  <a:lnTo>
                    <a:pt x="32004" y="32766"/>
                  </a:lnTo>
                  <a:lnTo>
                    <a:pt x="32004" y="3048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92" name="object 23992"/>
            <p:cNvSpPr/>
            <p:nvPr/>
          </p:nvSpPr>
          <p:spPr>
            <a:xfrm>
              <a:off x="2719171" y="5508497"/>
              <a:ext cx="28575" cy="32384"/>
            </a:xfrm>
            <a:custGeom>
              <a:avLst/>
              <a:gdLst/>
              <a:ahLst/>
              <a:cxnLst/>
              <a:rect l="l" t="t" r="r" b="b"/>
              <a:pathLst>
                <a:path w="28575" h="32385">
                  <a:moveTo>
                    <a:pt x="28193" y="30480"/>
                  </a:moveTo>
                  <a:lnTo>
                    <a:pt x="28193" y="3048"/>
                  </a:lnTo>
                  <a:lnTo>
                    <a:pt x="28193" y="1524"/>
                  </a:lnTo>
                  <a:lnTo>
                    <a:pt x="25907" y="0"/>
                  </a:lnTo>
                  <a:lnTo>
                    <a:pt x="2285" y="0"/>
                  </a:lnTo>
                  <a:lnTo>
                    <a:pt x="0" y="1524"/>
                  </a:lnTo>
                  <a:lnTo>
                    <a:pt x="0" y="30480"/>
                  </a:lnTo>
                  <a:lnTo>
                    <a:pt x="2285" y="32004"/>
                  </a:lnTo>
                  <a:lnTo>
                    <a:pt x="25907" y="32004"/>
                  </a:lnTo>
                  <a:lnTo>
                    <a:pt x="28193" y="30480"/>
                  </a:lnTo>
                  <a:close/>
                </a:path>
              </a:pathLst>
            </a:custGeom>
            <a:solidFill>
              <a:srgbClr val="EEEE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93" name="object 23993"/>
            <p:cNvSpPr/>
            <p:nvPr/>
          </p:nvSpPr>
          <p:spPr>
            <a:xfrm>
              <a:off x="2719933" y="5509259"/>
              <a:ext cx="27940" cy="31750"/>
            </a:xfrm>
            <a:custGeom>
              <a:avLst/>
              <a:gdLst/>
              <a:ahLst/>
              <a:cxnLst/>
              <a:rect l="l" t="t" r="r" b="b"/>
              <a:pathLst>
                <a:path w="27939" h="31750">
                  <a:moveTo>
                    <a:pt x="27431" y="2286"/>
                  </a:moveTo>
                  <a:lnTo>
                    <a:pt x="27431" y="762"/>
                  </a:lnTo>
                  <a:lnTo>
                    <a:pt x="25145" y="0"/>
                  </a:lnTo>
                  <a:lnTo>
                    <a:pt x="22859" y="0"/>
                  </a:lnTo>
                  <a:lnTo>
                    <a:pt x="3809" y="0"/>
                  </a:lnTo>
                  <a:lnTo>
                    <a:pt x="1523" y="0"/>
                  </a:lnTo>
                  <a:lnTo>
                    <a:pt x="0" y="762"/>
                  </a:lnTo>
                  <a:lnTo>
                    <a:pt x="0" y="2286"/>
                  </a:lnTo>
                  <a:lnTo>
                    <a:pt x="0" y="28194"/>
                  </a:lnTo>
                  <a:lnTo>
                    <a:pt x="0" y="29718"/>
                  </a:lnTo>
                  <a:lnTo>
                    <a:pt x="1523" y="31242"/>
                  </a:lnTo>
                  <a:lnTo>
                    <a:pt x="3809" y="31242"/>
                  </a:lnTo>
                  <a:lnTo>
                    <a:pt x="22859" y="31242"/>
                  </a:lnTo>
                  <a:lnTo>
                    <a:pt x="25145" y="31242"/>
                  </a:lnTo>
                  <a:lnTo>
                    <a:pt x="27431" y="29718"/>
                  </a:lnTo>
                  <a:lnTo>
                    <a:pt x="27431" y="28194"/>
                  </a:lnTo>
                  <a:lnTo>
                    <a:pt x="27431" y="2286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94" name="object 23994"/>
            <p:cNvSpPr/>
            <p:nvPr/>
          </p:nvSpPr>
          <p:spPr>
            <a:xfrm>
              <a:off x="2719171" y="5509259"/>
              <a:ext cx="28575" cy="31750"/>
            </a:xfrm>
            <a:custGeom>
              <a:avLst/>
              <a:gdLst/>
              <a:ahLst/>
              <a:cxnLst/>
              <a:rect l="l" t="t" r="r" b="b"/>
              <a:pathLst>
                <a:path w="28575" h="31750">
                  <a:moveTo>
                    <a:pt x="28193" y="29718"/>
                  </a:moveTo>
                  <a:lnTo>
                    <a:pt x="28193" y="3048"/>
                  </a:lnTo>
                  <a:lnTo>
                    <a:pt x="28193" y="1524"/>
                  </a:lnTo>
                  <a:lnTo>
                    <a:pt x="25907" y="0"/>
                  </a:lnTo>
                  <a:lnTo>
                    <a:pt x="2285" y="0"/>
                  </a:lnTo>
                  <a:lnTo>
                    <a:pt x="0" y="1524"/>
                  </a:lnTo>
                  <a:lnTo>
                    <a:pt x="0" y="29718"/>
                  </a:lnTo>
                  <a:lnTo>
                    <a:pt x="2285" y="31242"/>
                  </a:lnTo>
                  <a:lnTo>
                    <a:pt x="25907" y="31242"/>
                  </a:lnTo>
                  <a:lnTo>
                    <a:pt x="28193" y="29718"/>
                  </a:lnTo>
                  <a:close/>
                </a:path>
              </a:pathLst>
            </a:custGeom>
            <a:solidFill>
              <a:srgbClr val="8C8C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95" name="object 23995"/>
            <p:cNvSpPr/>
            <p:nvPr/>
          </p:nvSpPr>
          <p:spPr>
            <a:xfrm>
              <a:off x="2719933" y="5510021"/>
              <a:ext cx="27940" cy="30480"/>
            </a:xfrm>
            <a:custGeom>
              <a:avLst/>
              <a:gdLst/>
              <a:ahLst/>
              <a:cxnLst/>
              <a:rect l="l" t="t" r="r" b="b"/>
              <a:pathLst>
                <a:path w="27939" h="30479">
                  <a:moveTo>
                    <a:pt x="27431" y="2286"/>
                  </a:moveTo>
                  <a:lnTo>
                    <a:pt x="27431" y="762"/>
                  </a:lnTo>
                  <a:lnTo>
                    <a:pt x="25145" y="0"/>
                  </a:lnTo>
                  <a:lnTo>
                    <a:pt x="22859" y="0"/>
                  </a:lnTo>
                  <a:lnTo>
                    <a:pt x="3809" y="0"/>
                  </a:lnTo>
                  <a:lnTo>
                    <a:pt x="1523" y="0"/>
                  </a:lnTo>
                  <a:lnTo>
                    <a:pt x="0" y="762"/>
                  </a:lnTo>
                  <a:lnTo>
                    <a:pt x="0" y="2286"/>
                  </a:lnTo>
                  <a:lnTo>
                    <a:pt x="0" y="27432"/>
                  </a:lnTo>
                  <a:lnTo>
                    <a:pt x="0" y="28956"/>
                  </a:lnTo>
                  <a:lnTo>
                    <a:pt x="1523" y="30480"/>
                  </a:lnTo>
                  <a:lnTo>
                    <a:pt x="3809" y="30480"/>
                  </a:lnTo>
                  <a:lnTo>
                    <a:pt x="22859" y="30480"/>
                  </a:lnTo>
                  <a:lnTo>
                    <a:pt x="25145" y="30480"/>
                  </a:lnTo>
                  <a:lnTo>
                    <a:pt x="27431" y="28956"/>
                  </a:lnTo>
                  <a:lnTo>
                    <a:pt x="27431" y="27432"/>
                  </a:lnTo>
                  <a:lnTo>
                    <a:pt x="27431" y="2286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96" name="object 23996"/>
            <p:cNvSpPr/>
            <p:nvPr/>
          </p:nvSpPr>
          <p:spPr>
            <a:xfrm>
              <a:off x="2719933" y="5533643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39">
                  <a:moveTo>
                    <a:pt x="0" y="0"/>
                  </a:moveTo>
                  <a:lnTo>
                    <a:pt x="27432" y="0"/>
                  </a:lnTo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97" name="object 23997"/>
            <p:cNvSpPr/>
            <p:nvPr/>
          </p:nvSpPr>
          <p:spPr>
            <a:xfrm>
              <a:off x="2719933" y="5507735"/>
              <a:ext cx="27940" cy="32384"/>
            </a:xfrm>
            <a:custGeom>
              <a:avLst/>
              <a:gdLst/>
              <a:ahLst/>
              <a:cxnLst/>
              <a:rect l="l" t="t" r="r" b="b"/>
              <a:pathLst>
                <a:path w="27939" h="32385">
                  <a:moveTo>
                    <a:pt x="27431" y="2286"/>
                  </a:moveTo>
                  <a:lnTo>
                    <a:pt x="27431" y="762"/>
                  </a:lnTo>
                  <a:lnTo>
                    <a:pt x="25145" y="0"/>
                  </a:lnTo>
                  <a:lnTo>
                    <a:pt x="22859" y="0"/>
                  </a:lnTo>
                  <a:lnTo>
                    <a:pt x="3809" y="0"/>
                  </a:lnTo>
                  <a:lnTo>
                    <a:pt x="1523" y="0"/>
                  </a:lnTo>
                  <a:lnTo>
                    <a:pt x="0" y="762"/>
                  </a:lnTo>
                  <a:lnTo>
                    <a:pt x="0" y="2286"/>
                  </a:lnTo>
                  <a:lnTo>
                    <a:pt x="0" y="28956"/>
                  </a:lnTo>
                  <a:lnTo>
                    <a:pt x="0" y="30480"/>
                  </a:lnTo>
                  <a:lnTo>
                    <a:pt x="1523" y="32004"/>
                  </a:lnTo>
                  <a:lnTo>
                    <a:pt x="3809" y="32004"/>
                  </a:lnTo>
                  <a:lnTo>
                    <a:pt x="22859" y="32004"/>
                  </a:lnTo>
                  <a:lnTo>
                    <a:pt x="25145" y="32004"/>
                  </a:lnTo>
                  <a:lnTo>
                    <a:pt x="27431" y="30480"/>
                  </a:lnTo>
                  <a:lnTo>
                    <a:pt x="27431" y="28956"/>
                  </a:lnTo>
                  <a:lnTo>
                    <a:pt x="27431" y="2286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98" name="object 23998"/>
            <p:cNvSpPr/>
            <p:nvPr/>
          </p:nvSpPr>
          <p:spPr>
            <a:xfrm>
              <a:off x="2684881" y="5505449"/>
              <a:ext cx="33020" cy="36830"/>
            </a:xfrm>
            <a:custGeom>
              <a:avLst/>
              <a:gdLst/>
              <a:ahLst/>
              <a:cxnLst/>
              <a:rect l="l" t="t" r="r" b="b"/>
              <a:pathLst>
                <a:path w="33019" h="36829">
                  <a:moveTo>
                    <a:pt x="32766" y="35052"/>
                  </a:moveTo>
                  <a:lnTo>
                    <a:pt x="32766" y="3810"/>
                  </a:lnTo>
                  <a:lnTo>
                    <a:pt x="32766" y="1524"/>
                  </a:lnTo>
                  <a:lnTo>
                    <a:pt x="30480" y="0"/>
                  </a:lnTo>
                  <a:lnTo>
                    <a:pt x="2286" y="0"/>
                  </a:lnTo>
                  <a:lnTo>
                    <a:pt x="0" y="1524"/>
                  </a:lnTo>
                  <a:lnTo>
                    <a:pt x="0" y="35052"/>
                  </a:lnTo>
                  <a:lnTo>
                    <a:pt x="2286" y="36576"/>
                  </a:lnTo>
                  <a:lnTo>
                    <a:pt x="30480" y="36576"/>
                  </a:lnTo>
                  <a:lnTo>
                    <a:pt x="32766" y="35052"/>
                  </a:lnTo>
                  <a:close/>
                </a:path>
              </a:pathLst>
            </a:custGeom>
            <a:solidFill>
              <a:srgbClr val="EEEE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99" name="object 23999"/>
            <p:cNvSpPr/>
            <p:nvPr/>
          </p:nvSpPr>
          <p:spPr>
            <a:xfrm>
              <a:off x="2685643" y="5506211"/>
              <a:ext cx="32384" cy="36195"/>
            </a:xfrm>
            <a:custGeom>
              <a:avLst/>
              <a:gdLst/>
              <a:ahLst/>
              <a:cxnLst/>
              <a:rect l="l" t="t" r="r" b="b"/>
              <a:pathLst>
                <a:path w="32385" h="36195">
                  <a:moveTo>
                    <a:pt x="32004" y="3048"/>
                  </a:moveTo>
                  <a:lnTo>
                    <a:pt x="32004" y="1524"/>
                  </a:lnTo>
                  <a:lnTo>
                    <a:pt x="29718" y="0"/>
                  </a:lnTo>
                  <a:lnTo>
                    <a:pt x="26670" y="0"/>
                  </a:lnTo>
                  <a:lnTo>
                    <a:pt x="4572" y="0"/>
                  </a:lnTo>
                  <a:lnTo>
                    <a:pt x="2286" y="0"/>
                  </a:lnTo>
                  <a:lnTo>
                    <a:pt x="0" y="1524"/>
                  </a:lnTo>
                  <a:lnTo>
                    <a:pt x="0" y="3048"/>
                  </a:lnTo>
                  <a:lnTo>
                    <a:pt x="0" y="32004"/>
                  </a:lnTo>
                  <a:lnTo>
                    <a:pt x="0" y="34290"/>
                  </a:lnTo>
                  <a:lnTo>
                    <a:pt x="2286" y="35814"/>
                  </a:lnTo>
                  <a:lnTo>
                    <a:pt x="4572" y="35814"/>
                  </a:lnTo>
                  <a:lnTo>
                    <a:pt x="26670" y="35814"/>
                  </a:lnTo>
                  <a:lnTo>
                    <a:pt x="29718" y="35814"/>
                  </a:lnTo>
                  <a:lnTo>
                    <a:pt x="32004" y="34290"/>
                  </a:lnTo>
                  <a:lnTo>
                    <a:pt x="32004" y="32004"/>
                  </a:lnTo>
                  <a:lnTo>
                    <a:pt x="32004" y="3048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00" name="object 24000"/>
            <p:cNvSpPr/>
            <p:nvPr/>
          </p:nvSpPr>
          <p:spPr>
            <a:xfrm>
              <a:off x="2687167" y="5507735"/>
              <a:ext cx="28575" cy="32384"/>
            </a:xfrm>
            <a:custGeom>
              <a:avLst/>
              <a:gdLst/>
              <a:ahLst/>
              <a:cxnLst/>
              <a:rect l="l" t="t" r="r" b="b"/>
              <a:pathLst>
                <a:path w="28575" h="32385">
                  <a:moveTo>
                    <a:pt x="28193" y="30480"/>
                  </a:moveTo>
                  <a:lnTo>
                    <a:pt x="28193" y="3048"/>
                  </a:lnTo>
                  <a:lnTo>
                    <a:pt x="28193" y="1524"/>
                  </a:lnTo>
                  <a:lnTo>
                    <a:pt x="25907" y="0"/>
                  </a:lnTo>
                  <a:lnTo>
                    <a:pt x="2285" y="0"/>
                  </a:lnTo>
                  <a:lnTo>
                    <a:pt x="0" y="1524"/>
                  </a:lnTo>
                  <a:lnTo>
                    <a:pt x="0" y="30480"/>
                  </a:lnTo>
                  <a:lnTo>
                    <a:pt x="2285" y="32004"/>
                  </a:lnTo>
                  <a:lnTo>
                    <a:pt x="25907" y="32004"/>
                  </a:lnTo>
                  <a:lnTo>
                    <a:pt x="28193" y="30480"/>
                  </a:lnTo>
                  <a:close/>
                </a:path>
              </a:pathLst>
            </a:custGeom>
            <a:solidFill>
              <a:srgbClr val="EEEE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01" name="object 24001"/>
            <p:cNvSpPr/>
            <p:nvPr/>
          </p:nvSpPr>
          <p:spPr>
            <a:xfrm>
              <a:off x="2687929" y="5508497"/>
              <a:ext cx="27940" cy="31750"/>
            </a:xfrm>
            <a:custGeom>
              <a:avLst/>
              <a:gdLst/>
              <a:ahLst/>
              <a:cxnLst/>
              <a:rect l="l" t="t" r="r" b="b"/>
              <a:pathLst>
                <a:path w="27939" h="31750">
                  <a:moveTo>
                    <a:pt x="27431" y="2286"/>
                  </a:moveTo>
                  <a:lnTo>
                    <a:pt x="27431" y="762"/>
                  </a:lnTo>
                  <a:lnTo>
                    <a:pt x="25145" y="0"/>
                  </a:lnTo>
                  <a:lnTo>
                    <a:pt x="22859" y="0"/>
                  </a:lnTo>
                  <a:lnTo>
                    <a:pt x="3809" y="0"/>
                  </a:lnTo>
                  <a:lnTo>
                    <a:pt x="1523" y="0"/>
                  </a:lnTo>
                  <a:lnTo>
                    <a:pt x="0" y="762"/>
                  </a:lnTo>
                  <a:lnTo>
                    <a:pt x="0" y="2286"/>
                  </a:lnTo>
                  <a:lnTo>
                    <a:pt x="0" y="28194"/>
                  </a:lnTo>
                  <a:lnTo>
                    <a:pt x="0" y="29718"/>
                  </a:lnTo>
                  <a:lnTo>
                    <a:pt x="1523" y="31242"/>
                  </a:lnTo>
                  <a:lnTo>
                    <a:pt x="3809" y="31242"/>
                  </a:lnTo>
                  <a:lnTo>
                    <a:pt x="22859" y="31242"/>
                  </a:lnTo>
                  <a:lnTo>
                    <a:pt x="25145" y="31242"/>
                  </a:lnTo>
                  <a:lnTo>
                    <a:pt x="27431" y="29718"/>
                  </a:lnTo>
                  <a:lnTo>
                    <a:pt x="27431" y="28194"/>
                  </a:lnTo>
                  <a:lnTo>
                    <a:pt x="27431" y="2286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02" name="object 24002"/>
            <p:cNvSpPr/>
            <p:nvPr/>
          </p:nvSpPr>
          <p:spPr>
            <a:xfrm>
              <a:off x="2687167" y="5508497"/>
              <a:ext cx="28575" cy="32384"/>
            </a:xfrm>
            <a:custGeom>
              <a:avLst/>
              <a:gdLst/>
              <a:ahLst/>
              <a:cxnLst/>
              <a:rect l="l" t="t" r="r" b="b"/>
              <a:pathLst>
                <a:path w="28575" h="32385">
                  <a:moveTo>
                    <a:pt x="28193" y="30480"/>
                  </a:moveTo>
                  <a:lnTo>
                    <a:pt x="28193" y="3048"/>
                  </a:lnTo>
                  <a:lnTo>
                    <a:pt x="28193" y="1524"/>
                  </a:lnTo>
                  <a:lnTo>
                    <a:pt x="25907" y="0"/>
                  </a:lnTo>
                  <a:lnTo>
                    <a:pt x="2285" y="0"/>
                  </a:lnTo>
                  <a:lnTo>
                    <a:pt x="0" y="1524"/>
                  </a:lnTo>
                  <a:lnTo>
                    <a:pt x="0" y="30480"/>
                  </a:lnTo>
                  <a:lnTo>
                    <a:pt x="2285" y="32004"/>
                  </a:lnTo>
                  <a:lnTo>
                    <a:pt x="25907" y="32004"/>
                  </a:lnTo>
                  <a:lnTo>
                    <a:pt x="28193" y="30480"/>
                  </a:lnTo>
                  <a:close/>
                </a:path>
              </a:pathLst>
            </a:custGeom>
            <a:solidFill>
              <a:srgbClr val="8C8C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03" name="object 24003"/>
            <p:cNvSpPr/>
            <p:nvPr/>
          </p:nvSpPr>
          <p:spPr>
            <a:xfrm>
              <a:off x="2687929" y="5509259"/>
              <a:ext cx="27940" cy="31750"/>
            </a:xfrm>
            <a:custGeom>
              <a:avLst/>
              <a:gdLst/>
              <a:ahLst/>
              <a:cxnLst/>
              <a:rect l="l" t="t" r="r" b="b"/>
              <a:pathLst>
                <a:path w="27939" h="31750">
                  <a:moveTo>
                    <a:pt x="27431" y="2286"/>
                  </a:moveTo>
                  <a:lnTo>
                    <a:pt x="27431" y="762"/>
                  </a:lnTo>
                  <a:lnTo>
                    <a:pt x="25145" y="0"/>
                  </a:lnTo>
                  <a:lnTo>
                    <a:pt x="22859" y="0"/>
                  </a:lnTo>
                  <a:lnTo>
                    <a:pt x="3809" y="0"/>
                  </a:lnTo>
                  <a:lnTo>
                    <a:pt x="1523" y="0"/>
                  </a:lnTo>
                  <a:lnTo>
                    <a:pt x="0" y="762"/>
                  </a:lnTo>
                  <a:lnTo>
                    <a:pt x="0" y="2286"/>
                  </a:lnTo>
                  <a:lnTo>
                    <a:pt x="0" y="28194"/>
                  </a:lnTo>
                  <a:lnTo>
                    <a:pt x="0" y="29718"/>
                  </a:lnTo>
                  <a:lnTo>
                    <a:pt x="1523" y="31242"/>
                  </a:lnTo>
                  <a:lnTo>
                    <a:pt x="3809" y="31242"/>
                  </a:lnTo>
                  <a:lnTo>
                    <a:pt x="22859" y="31242"/>
                  </a:lnTo>
                  <a:lnTo>
                    <a:pt x="25145" y="31242"/>
                  </a:lnTo>
                  <a:lnTo>
                    <a:pt x="27431" y="29718"/>
                  </a:lnTo>
                  <a:lnTo>
                    <a:pt x="27431" y="28194"/>
                  </a:lnTo>
                  <a:lnTo>
                    <a:pt x="27431" y="2286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04" name="object 24004"/>
            <p:cNvSpPr/>
            <p:nvPr/>
          </p:nvSpPr>
          <p:spPr>
            <a:xfrm>
              <a:off x="2687929" y="5533643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39">
                  <a:moveTo>
                    <a:pt x="0" y="0"/>
                  </a:moveTo>
                  <a:lnTo>
                    <a:pt x="27432" y="0"/>
                  </a:lnTo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05" name="object 24005"/>
            <p:cNvSpPr/>
            <p:nvPr/>
          </p:nvSpPr>
          <p:spPr>
            <a:xfrm>
              <a:off x="2687929" y="5506973"/>
              <a:ext cx="27940" cy="32384"/>
            </a:xfrm>
            <a:custGeom>
              <a:avLst/>
              <a:gdLst/>
              <a:ahLst/>
              <a:cxnLst/>
              <a:rect l="l" t="t" r="r" b="b"/>
              <a:pathLst>
                <a:path w="27939" h="32385">
                  <a:moveTo>
                    <a:pt x="27431" y="2286"/>
                  </a:moveTo>
                  <a:lnTo>
                    <a:pt x="27431" y="762"/>
                  </a:lnTo>
                  <a:lnTo>
                    <a:pt x="25145" y="0"/>
                  </a:lnTo>
                  <a:lnTo>
                    <a:pt x="22859" y="0"/>
                  </a:lnTo>
                  <a:lnTo>
                    <a:pt x="3809" y="0"/>
                  </a:lnTo>
                  <a:lnTo>
                    <a:pt x="1523" y="0"/>
                  </a:lnTo>
                  <a:lnTo>
                    <a:pt x="0" y="762"/>
                  </a:lnTo>
                  <a:lnTo>
                    <a:pt x="0" y="2286"/>
                  </a:lnTo>
                  <a:lnTo>
                    <a:pt x="0" y="28956"/>
                  </a:lnTo>
                  <a:lnTo>
                    <a:pt x="0" y="30480"/>
                  </a:lnTo>
                  <a:lnTo>
                    <a:pt x="1523" y="32004"/>
                  </a:lnTo>
                  <a:lnTo>
                    <a:pt x="3809" y="32004"/>
                  </a:lnTo>
                  <a:lnTo>
                    <a:pt x="22859" y="32004"/>
                  </a:lnTo>
                  <a:lnTo>
                    <a:pt x="25145" y="32004"/>
                  </a:lnTo>
                  <a:lnTo>
                    <a:pt x="27431" y="30480"/>
                  </a:lnTo>
                  <a:lnTo>
                    <a:pt x="27431" y="28956"/>
                  </a:lnTo>
                  <a:lnTo>
                    <a:pt x="27431" y="2286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06" name="object 24006"/>
            <p:cNvSpPr/>
            <p:nvPr/>
          </p:nvSpPr>
          <p:spPr>
            <a:xfrm>
              <a:off x="2748889" y="5505449"/>
              <a:ext cx="33020" cy="37465"/>
            </a:xfrm>
            <a:custGeom>
              <a:avLst/>
              <a:gdLst/>
              <a:ahLst/>
              <a:cxnLst/>
              <a:rect l="l" t="t" r="r" b="b"/>
              <a:pathLst>
                <a:path w="33019" h="37464">
                  <a:moveTo>
                    <a:pt x="32766" y="35814"/>
                  </a:moveTo>
                  <a:lnTo>
                    <a:pt x="32766" y="3810"/>
                  </a:lnTo>
                  <a:lnTo>
                    <a:pt x="32766" y="1524"/>
                  </a:lnTo>
                  <a:lnTo>
                    <a:pt x="30480" y="0"/>
                  </a:lnTo>
                  <a:lnTo>
                    <a:pt x="2286" y="0"/>
                  </a:lnTo>
                  <a:lnTo>
                    <a:pt x="0" y="1524"/>
                  </a:lnTo>
                  <a:lnTo>
                    <a:pt x="0" y="35814"/>
                  </a:lnTo>
                  <a:lnTo>
                    <a:pt x="2286" y="37338"/>
                  </a:lnTo>
                  <a:lnTo>
                    <a:pt x="30480" y="37338"/>
                  </a:lnTo>
                  <a:lnTo>
                    <a:pt x="32766" y="35814"/>
                  </a:lnTo>
                  <a:close/>
                </a:path>
              </a:pathLst>
            </a:custGeom>
            <a:solidFill>
              <a:srgbClr val="EEEE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07" name="object 24007"/>
            <p:cNvSpPr/>
            <p:nvPr/>
          </p:nvSpPr>
          <p:spPr>
            <a:xfrm>
              <a:off x="2749651" y="5506211"/>
              <a:ext cx="32384" cy="36830"/>
            </a:xfrm>
            <a:custGeom>
              <a:avLst/>
              <a:gdLst/>
              <a:ahLst/>
              <a:cxnLst/>
              <a:rect l="l" t="t" r="r" b="b"/>
              <a:pathLst>
                <a:path w="32385" h="36829">
                  <a:moveTo>
                    <a:pt x="32004" y="3048"/>
                  </a:moveTo>
                  <a:lnTo>
                    <a:pt x="32004" y="1524"/>
                  </a:lnTo>
                  <a:lnTo>
                    <a:pt x="29718" y="0"/>
                  </a:lnTo>
                  <a:lnTo>
                    <a:pt x="26670" y="0"/>
                  </a:lnTo>
                  <a:lnTo>
                    <a:pt x="4572" y="0"/>
                  </a:lnTo>
                  <a:lnTo>
                    <a:pt x="2286" y="0"/>
                  </a:lnTo>
                  <a:lnTo>
                    <a:pt x="0" y="1524"/>
                  </a:lnTo>
                  <a:lnTo>
                    <a:pt x="0" y="3048"/>
                  </a:lnTo>
                  <a:lnTo>
                    <a:pt x="0" y="32766"/>
                  </a:lnTo>
                  <a:lnTo>
                    <a:pt x="0" y="35052"/>
                  </a:lnTo>
                  <a:lnTo>
                    <a:pt x="2286" y="36576"/>
                  </a:lnTo>
                  <a:lnTo>
                    <a:pt x="4572" y="36576"/>
                  </a:lnTo>
                  <a:lnTo>
                    <a:pt x="26670" y="36576"/>
                  </a:lnTo>
                  <a:lnTo>
                    <a:pt x="29718" y="36576"/>
                  </a:lnTo>
                  <a:lnTo>
                    <a:pt x="32004" y="35052"/>
                  </a:lnTo>
                  <a:lnTo>
                    <a:pt x="32004" y="32766"/>
                  </a:lnTo>
                  <a:lnTo>
                    <a:pt x="32004" y="3048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08" name="object 24008"/>
            <p:cNvSpPr/>
            <p:nvPr/>
          </p:nvSpPr>
          <p:spPr>
            <a:xfrm>
              <a:off x="2751175" y="5508497"/>
              <a:ext cx="28575" cy="32384"/>
            </a:xfrm>
            <a:custGeom>
              <a:avLst/>
              <a:gdLst/>
              <a:ahLst/>
              <a:cxnLst/>
              <a:rect l="l" t="t" r="r" b="b"/>
              <a:pathLst>
                <a:path w="28575" h="32385">
                  <a:moveTo>
                    <a:pt x="28193" y="30480"/>
                  </a:moveTo>
                  <a:lnTo>
                    <a:pt x="28193" y="3048"/>
                  </a:lnTo>
                  <a:lnTo>
                    <a:pt x="28193" y="1524"/>
                  </a:lnTo>
                  <a:lnTo>
                    <a:pt x="25907" y="0"/>
                  </a:lnTo>
                  <a:lnTo>
                    <a:pt x="2285" y="0"/>
                  </a:lnTo>
                  <a:lnTo>
                    <a:pt x="0" y="1524"/>
                  </a:lnTo>
                  <a:lnTo>
                    <a:pt x="0" y="30480"/>
                  </a:lnTo>
                  <a:lnTo>
                    <a:pt x="2285" y="32004"/>
                  </a:lnTo>
                  <a:lnTo>
                    <a:pt x="25907" y="32004"/>
                  </a:lnTo>
                  <a:lnTo>
                    <a:pt x="28193" y="30480"/>
                  </a:lnTo>
                  <a:close/>
                </a:path>
              </a:pathLst>
            </a:custGeom>
            <a:solidFill>
              <a:srgbClr val="EEEE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09" name="object 24009"/>
            <p:cNvSpPr/>
            <p:nvPr/>
          </p:nvSpPr>
          <p:spPr>
            <a:xfrm>
              <a:off x="2751937" y="5509259"/>
              <a:ext cx="27940" cy="31750"/>
            </a:xfrm>
            <a:custGeom>
              <a:avLst/>
              <a:gdLst/>
              <a:ahLst/>
              <a:cxnLst/>
              <a:rect l="l" t="t" r="r" b="b"/>
              <a:pathLst>
                <a:path w="27939" h="31750">
                  <a:moveTo>
                    <a:pt x="27431" y="2286"/>
                  </a:moveTo>
                  <a:lnTo>
                    <a:pt x="27431" y="762"/>
                  </a:lnTo>
                  <a:lnTo>
                    <a:pt x="25145" y="0"/>
                  </a:lnTo>
                  <a:lnTo>
                    <a:pt x="22859" y="0"/>
                  </a:lnTo>
                  <a:lnTo>
                    <a:pt x="3809" y="0"/>
                  </a:lnTo>
                  <a:lnTo>
                    <a:pt x="1523" y="0"/>
                  </a:lnTo>
                  <a:lnTo>
                    <a:pt x="0" y="762"/>
                  </a:lnTo>
                  <a:lnTo>
                    <a:pt x="0" y="2286"/>
                  </a:lnTo>
                  <a:lnTo>
                    <a:pt x="0" y="28194"/>
                  </a:lnTo>
                  <a:lnTo>
                    <a:pt x="0" y="29718"/>
                  </a:lnTo>
                  <a:lnTo>
                    <a:pt x="1523" y="31242"/>
                  </a:lnTo>
                  <a:lnTo>
                    <a:pt x="3809" y="31242"/>
                  </a:lnTo>
                  <a:lnTo>
                    <a:pt x="22859" y="31242"/>
                  </a:lnTo>
                  <a:lnTo>
                    <a:pt x="25145" y="31242"/>
                  </a:lnTo>
                  <a:lnTo>
                    <a:pt x="27431" y="29718"/>
                  </a:lnTo>
                  <a:lnTo>
                    <a:pt x="27431" y="28194"/>
                  </a:lnTo>
                  <a:lnTo>
                    <a:pt x="27431" y="2286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10" name="object 24010"/>
            <p:cNvSpPr/>
            <p:nvPr/>
          </p:nvSpPr>
          <p:spPr>
            <a:xfrm>
              <a:off x="2751175" y="5509259"/>
              <a:ext cx="28575" cy="31750"/>
            </a:xfrm>
            <a:custGeom>
              <a:avLst/>
              <a:gdLst/>
              <a:ahLst/>
              <a:cxnLst/>
              <a:rect l="l" t="t" r="r" b="b"/>
              <a:pathLst>
                <a:path w="28575" h="31750">
                  <a:moveTo>
                    <a:pt x="28193" y="29718"/>
                  </a:moveTo>
                  <a:lnTo>
                    <a:pt x="28193" y="3048"/>
                  </a:lnTo>
                  <a:lnTo>
                    <a:pt x="28193" y="1524"/>
                  </a:lnTo>
                  <a:lnTo>
                    <a:pt x="25907" y="0"/>
                  </a:lnTo>
                  <a:lnTo>
                    <a:pt x="2285" y="0"/>
                  </a:lnTo>
                  <a:lnTo>
                    <a:pt x="0" y="1524"/>
                  </a:lnTo>
                  <a:lnTo>
                    <a:pt x="0" y="29718"/>
                  </a:lnTo>
                  <a:lnTo>
                    <a:pt x="2285" y="31242"/>
                  </a:lnTo>
                  <a:lnTo>
                    <a:pt x="25907" y="31242"/>
                  </a:lnTo>
                  <a:lnTo>
                    <a:pt x="28193" y="29718"/>
                  </a:lnTo>
                  <a:close/>
                </a:path>
              </a:pathLst>
            </a:custGeom>
            <a:solidFill>
              <a:srgbClr val="8C8C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11" name="object 24011"/>
            <p:cNvSpPr/>
            <p:nvPr/>
          </p:nvSpPr>
          <p:spPr>
            <a:xfrm>
              <a:off x="2751937" y="5510021"/>
              <a:ext cx="27940" cy="30480"/>
            </a:xfrm>
            <a:custGeom>
              <a:avLst/>
              <a:gdLst/>
              <a:ahLst/>
              <a:cxnLst/>
              <a:rect l="l" t="t" r="r" b="b"/>
              <a:pathLst>
                <a:path w="27939" h="30479">
                  <a:moveTo>
                    <a:pt x="27431" y="2286"/>
                  </a:moveTo>
                  <a:lnTo>
                    <a:pt x="27431" y="762"/>
                  </a:lnTo>
                  <a:lnTo>
                    <a:pt x="25145" y="0"/>
                  </a:lnTo>
                  <a:lnTo>
                    <a:pt x="22859" y="0"/>
                  </a:lnTo>
                  <a:lnTo>
                    <a:pt x="3809" y="0"/>
                  </a:lnTo>
                  <a:lnTo>
                    <a:pt x="1523" y="0"/>
                  </a:lnTo>
                  <a:lnTo>
                    <a:pt x="0" y="762"/>
                  </a:lnTo>
                  <a:lnTo>
                    <a:pt x="0" y="2286"/>
                  </a:lnTo>
                  <a:lnTo>
                    <a:pt x="0" y="27432"/>
                  </a:lnTo>
                  <a:lnTo>
                    <a:pt x="0" y="28956"/>
                  </a:lnTo>
                  <a:lnTo>
                    <a:pt x="1523" y="30480"/>
                  </a:lnTo>
                  <a:lnTo>
                    <a:pt x="3809" y="30480"/>
                  </a:lnTo>
                  <a:lnTo>
                    <a:pt x="22859" y="30480"/>
                  </a:lnTo>
                  <a:lnTo>
                    <a:pt x="25145" y="30480"/>
                  </a:lnTo>
                  <a:lnTo>
                    <a:pt x="27431" y="28956"/>
                  </a:lnTo>
                  <a:lnTo>
                    <a:pt x="27431" y="27432"/>
                  </a:lnTo>
                  <a:lnTo>
                    <a:pt x="27431" y="2286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12" name="object 24012"/>
            <p:cNvSpPr/>
            <p:nvPr/>
          </p:nvSpPr>
          <p:spPr>
            <a:xfrm>
              <a:off x="2751937" y="5533643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39">
                  <a:moveTo>
                    <a:pt x="0" y="0"/>
                  </a:moveTo>
                  <a:lnTo>
                    <a:pt x="27432" y="0"/>
                  </a:lnTo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13" name="object 24013"/>
            <p:cNvSpPr/>
            <p:nvPr/>
          </p:nvSpPr>
          <p:spPr>
            <a:xfrm>
              <a:off x="2751937" y="5507735"/>
              <a:ext cx="27940" cy="32384"/>
            </a:xfrm>
            <a:custGeom>
              <a:avLst/>
              <a:gdLst/>
              <a:ahLst/>
              <a:cxnLst/>
              <a:rect l="l" t="t" r="r" b="b"/>
              <a:pathLst>
                <a:path w="27939" h="32385">
                  <a:moveTo>
                    <a:pt x="27431" y="2286"/>
                  </a:moveTo>
                  <a:lnTo>
                    <a:pt x="27431" y="762"/>
                  </a:lnTo>
                  <a:lnTo>
                    <a:pt x="25145" y="0"/>
                  </a:lnTo>
                  <a:lnTo>
                    <a:pt x="22859" y="0"/>
                  </a:lnTo>
                  <a:lnTo>
                    <a:pt x="3809" y="0"/>
                  </a:lnTo>
                  <a:lnTo>
                    <a:pt x="1523" y="0"/>
                  </a:lnTo>
                  <a:lnTo>
                    <a:pt x="0" y="762"/>
                  </a:lnTo>
                  <a:lnTo>
                    <a:pt x="0" y="2286"/>
                  </a:lnTo>
                  <a:lnTo>
                    <a:pt x="0" y="28956"/>
                  </a:lnTo>
                  <a:lnTo>
                    <a:pt x="0" y="30480"/>
                  </a:lnTo>
                  <a:lnTo>
                    <a:pt x="1523" y="32004"/>
                  </a:lnTo>
                  <a:lnTo>
                    <a:pt x="3809" y="32004"/>
                  </a:lnTo>
                  <a:lnTo>
                    <a:pt x="22859" y="32004"/>
                  </a:lnTo>
                  <a:lnTo>
                    <a:pt x="25145" y="32004"/>
                  </a:lnTo>
                  <a:lnTo>
                    <a:pt x="27431" y="30480"/>
                  </a:lnTo>
                  <a:lnTo>
                    <a:pt x="27431" y="28956"/>
                  </a:lnTo>
                  <a:lnTo>
                    <a:pt x="27431" y="2286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14" name="object 24014"/>
            <p:cNvSpPr/>
            <p:nvPr/>
          </p:nvSpPr>
          <p:spPr>
            <a:xfrm>
              <a:off x="2812897" y="5506211"/>
              <a:ext cx="33020" cy="36830"/>
            </a:xfrm>
            <a:custGeom>
              <a:avLst/>
              <a:gdLst/>
              <a:ahLst/>
              <a:cxnLst/>
              <a:rect l="l" t="t" r="r" b="b"/>
              <a:pathLst>
                <a:path w="33019" h="36829">
                  <a:moveTo>
                    <a:pt x="32766" y="35052"/>
                  </a:moveTo>
                  <a:lnTo>
                    <a:pt x="32766" y="3810"/>
                  </a:lnTo>
                  <a:lnTo>
                    <a:pt x="32766" y="1524"/>
                  </a:lnTo>
                  <a:lnTo>
                    <a:pt x="30480" y="0"/>
                  </a:lnTo>
                  <a:lnTo>
                    <a:pt x="2286" y="0"/>
                  </a:lnTo>
                  <a:lnTo>
                    <a:pt x="0" y="1524"/>
                  </a:lnTo>
                  <a:lnTo>
                    <a:pt x="0" y="35052"/>
                  </a:lnTo>
                  <a:lnTo>
                    <a:pt x="2286" y="36576"/>
                  </a:lnTo>
                  <a:lnTo>
                    <a:pt x="30480" y="36576"/>
                  </a:lnTo>
                  <a:lnTo>
                    <a:pt x="32766" y="35052"/>
                  </a:lnTo>
                  <a:close/>
                </a:path>
              </a:pathLst>
            </a:custGeom>
            <a:solidFill>
              <a:srgbClr val="EEEE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15" name="object 24015"/>
            <p:cNvSpPr/>
            <p:nvPr/>
          </p:nvSpPr>
          <p:spPr>
            <a:xfrm>
              <a:off x="2813659" y="5506973"/>
              <a:ext cx="32384" cy="36195"/>
            </a:xfrm>
            <a:custGeom>
              <a:avLst/>
              <a:gdLst/>
              <a:ahLst/>
              <a:cxnLst/>
              <a:rect l="l" t="t" r="r" b="b"/>
              <a:pathLst>
                <a:path w="32385" h="36195">
                  <a:moveTo>
                    <a:pt x="32004" y="3048"/>
                  </a:moveTo>
                  <a:lnTo>
                    <a:pt x="32004" y="1524"/>
                  </a:lnTo>
                  <a:lnTo>
                    <a:pt x="29718" y="0"/>
                  </a:lnTo>
                  <a:lnTo>
                    <a:pt x="26670" y="0"/>
                  </a:lnTo>
                  <a:lnTo>
                    <a:pt x="4572" y="0"/>
                  </a:lnTo>
                  <a:lnTo>
                    <a:pt x="2286" y="0"/>
                  </a:lnTo>
                  <a:lnTo>
                    <a:pt x="0" y="1524"/>
                  </a:lnTo>
                  <a:lnTo>
                    <a:pt x="0" y="3048"/>
                  </a:lnTo>
                  <a:lnTo>
                    <a:pt x="0" y="32004"/>
                  </a:lnTo>
                  <a:lnTo>
                    <a:pt x="0" y="34290"/>
                  </a:lnTo>
                  <a:lnTo>
                    <a:pt x="2286" y="35814"/>
                  </a:lnTo>
                  <a:lnTo>
                    <a:pt x="4572" y="35814"/>
                  </a:lnTo>
                  <a:lnTo>
                    <a:pt x="26670" y="35814"/>
                  </a:lnTo>
                  <a:lnTo>
                    <a:pt x="29718" y="35814"/>
                  </a:lnTo>
                  <a:lnTo>
                    <a:pt x="32004" y="34290"/>
                  </a:lnTo>
                  <a:lnTo>
                    <a:pt x="32004" y="32004"/>
                  </a:lnTo>
                  <a:lnTo>
                    <a:pt x="32004" y="3048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16" name="object 24016"/>
            <p:cNvSpPr/>
            <p:nvPr/>
          </p:nvSpPr>
          <p:spPr>
            <a:xfrm>
              <a:off x="2814421" y="5508497"/>
              <a:ext cx="29209" cy="33020"/>
            </a:xfrm>
            <a:custGeom>
              <a:avLst/>
              <a:gdLst/>
              <a:ahLst/>
              <a:cxnLst/>
              <a:rect l="l" t="t" r="r" b="b"/>
              <a:pathLst>
                <a:path w="29210" h="33020">
                  <a:moveTo>
                    <a:pt x="28956" y="31242"/>
                  </a:moveTo>
                  <a:lnTo>
                    <a:pt x="28956" y="3048"/>
                  </a:lnTo>
                  <a:lnTo>
                    <a:pt x="28956" y="1524"/>
                  </a:lnTo>
                  <a:lnTo>
                    <a:pt x="26670" y="0"/>
                  </a:lnTo>
                  <a:lnTo>
                    <a:pt x="2286" y="0"/>
                  </a:lnTo>
                  <a:lnTo>
                    <a:pt x="0" y="1524"/>
                  </a:lnTo>
                  <a:lnTo>
                    <a:pt x="0" y="31242"/>
                  </a:lnTo>
                  <a:lnTo>
                    <a:pt x="2286" y="32766"/>
                  </a:lnTo>
                  <a:lnTo>
                    <a:pt x="26670" y="32766"/>
                  </a:lnTo>
                  <a:lnTo>
                    <a:pt x="28956" y="31242"/>
                  </a:lnTo>
                  <a:close/>
                </a:path>
              </a:pathLst>
            </a:custGeom>
            <a:solidFill>
              <a:srgbClr val="EEEE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17" name="object 24017"/>
            <p:cNvSpPr/>
            <p:nvPr/>
          </p:nvSpPr>
          <p:spPr>
            <a:xfrm>
              <a:off x="2815183" y="5509259"/>
              <a:ext cx="28575" cy="32384"/>
            </a:xfrm>
            <a:custGeom>
              <a:avLst/>
              <a:gdLst/>
              <a:ahLst/>
              <a:cxnLst/>
              <a:rect l="l" t="t" r="r" b="b"/>
              <a:pathLst>
                <a:path w="28575" h="32385">
                  <a:moveTo>
                    <a:pt x="28193" y="2286"/>
                  </a:moveTo>
                  <a:lnTo>
                    <a:pt x="28193" y="762"/>
                  </a:lnTo>
                  <a:lnTo>
                    <a:pt x="25907" y="0"/>
                  </a:lnTo>
                  <a:lnTo>
                    <a:pt x="23621" y="0"/>
                  </a:lnTo>
                  <a:lnTo>
                    <a:pt x="3809" y="0"/>
                  </a:lnTo>
                  <a:lnTo>
                    <a:pt x="1523" y="0"/>
                  </a:lnTo>
                  <a:lnTo>
                    <a:pt x="0" y="762"/>
                  </a:lnTo>
                  <a:lnTo>
                    <a:pt x="0" y="2286"/>
                  </a:lnTo>
                  <a:lnTo>
                    <a:pt x="0" y="28956"/>
                  </a:lnTo>
                  <a:lnTo>
                    <a:pt x="0" y="30480"/>
                  </a:lnTo>
                  <a:lnTo>
                    <a:pt x="1523" y="32004"/>
                  </a:lnTo>
                  <a:lnTo>
                    <a:pt x="3809" y="32004"/>
                  </a:lnTo>
                  <a:lnTo>
                    <a:pt x="23621" y="32004"/>
                  </a:lnTo>
                  <a:lnTo>
                    <a:pt x="25907" y="32004"/>
                  </a:lnTo>
                  <a:lnTo>
                    <a:pt x="28193" y="30480"/>
                  </a:lnTo>
                  <a:lnTo>
                    <a:pt x="28193" y="28956"/>
                  </a:lnTo>
                  <a:lnTo>
                    <a:pt x="28193" y="2286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18" name="object 24018"/>
            <p:cNvSpPr/>
            <p:nvPr/>
          </p:nvSpPr>
          <p:spPr>
            <a:xfrm>
              <a:off x="2814421" y="5510021"/>
              <a:ext cx="29209" cy="31750"/>
            </a:xfrm>
            <a:custGeom>
              <a:avLst/>
              <a:gdLst/>
              <a:ahLst/>
              <a:cxnLst/>
              <a:rect l="l" t="t" r="r" b="b"/>
              <a:pathLst>
                <a:path w="29210" h="31750">
                  <a:moveTo>
                    <a:pt x="28956" y="29718"/>
                  </a:moveTo>
                  <a:lnTo>
                    <a:pt x="28956" y="3048"/>
                  </a:lnTo>
                  <a:lnTo>
                    <a:pt x="28956" y="1524"/>
                  </a:lnTo>
                  <a:lnTo>
                    <a:pt x="26670" y="0"/>
                  </a:lnTo>
                  <a:lnTo>
                    <a:pt x="2286" y="0"/>
                  </a:lnTo>
                  <a:lnTo>
                    <a:pt x="0" y="1524"/>
                  </a:lnTo>
                  <a:lnTo>
                    <a:pt x="0" y="29718"/>
                  </a:lnTo>
                  <a:lnTo>
                    <a:pt x="2286" y="31242"/>
                  </a:lnTo>
                  <a:lnTo>
                    <a:pt x="26670" y="31242"/>
                  </a:lnTo>
                  <a:lnTo>
                    <a:pt x="28956" y="29718"/>
                  </a:lnTo>
                  <a:close/>
                </a:path>
              </a:pathLst>
            </a:custGeom>
            <a:solidFill>
              <a:srgbClr val="8C8C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19" name="object 24019"/>
            <p:cNvSpPr/>
            <p:nvPr/>
          </p:nvSpPr>
          <p:spPr>
            <a:xfrm>
              <a:off x="2815183" y="5510783"/>
              <a:ext cx="28575" cy="30480"/>
            </a:xfrm>
            <a:custGeom>
              <a:avLst/>
              <a:gdLst/>
              <a:ahLst/>
              <a:cxnLst/>
              <a:rect l="l" t="t" r="r" b="b"/>
              <a:pathLst>
                <a:path w="28575" h="30479">
                  <a:moveTo>
                    <a:pt x="28193" y="2286"/>
                  </a:moveTo>
                  <a:lnTo>
                    <a:pt x="28193" y="762"/>
                  </a:lnTo>
                  <a:lnTo>
                    <a:pt x="25907" y="0"/>
                  </a:lnTo>
                  <a:lnTo>
                    <a:pt x="23621" y="0"/>
                  </a:lnTo>
                  <a:lnTo>
                    <a:pt x="3809" y="0"/>
                  </a:lnTo>
                  <a:lnTo>
                    <a:pt x="1523" y="0"/>
                  </a:lnTo>
                  <a:lnTo>
                    <a:pt x="0" y="762"/>
                  </a:lnTo>
                  <a:lnTo>
                    <a:pt x="0" y="2286"/>
                  </a:lnTo>
                  <a:lnTo>
                    <a:pt x="0" y="27432"/>
                  </a:lnTo>
                  <a:lnTo>
                    <a:pt x="0" y="28956"/>
                  </a:lnTo>
                  <a:lnTo>
                    <a:pt x="1523" y="30480"/>
                  </a:lnTo>
                  <a:lnTo>
                    <a:pt x="3809" y="30480"/>
                  </a:lnTo>
                  <a:lnTo>
                    <a:pt x="23621" y="30480"/>
                  </a:lnTo>
                  <a:lnTo>
                    <a:pt x="25907" y="30480"/>
                  </a:lnTo>
                  <a:lnTo>
                    <a:pt x="28193" y="28956"/>
                  </a:lnTo>
                  <a:lnTo>
                    <a:pt x="28193" y="27432"/>
                  </a:lnTo>
                  <a:lnTo>
                    <a:pt x="28193" y="2286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20" name="object 24020"/>
            <p:cNvSpPr/>
            <p:nvPr/>
          </p:nvSpPr>
          <p:spPr>
            <a:xfrm>
              <a:off x="2815183" y="5534405"/>
              <a:ext cx="28575" cy="0"/>
            </a:xfrm>
            <a:custGeom>
              <a:avLst/>
              <a:gdLst/>
              <a:ahLst/>
              <a:cxnLst/>
              <a:rect l="l" t="t" r="r" b="b"/>
              <a:pathLst>
                <a:path w="28575">
                  <a:moveTo>
                    <a:pt x="0" y="0"/>
                  </a:moveTo>
                  <a:lnTo>
                    <a:pt x="28194" y="0"/>
                  </a:lnTo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21" name="object 24021"/>
            <p:cNvSpPr/>
            <p:nvPr/>
          </p:nvSpPr>
          <p:spPr>
            <a:xfrm>
              <a:off x="2815183" y="5507735"/>
              <a:ext cx="28575" cy="32384"/>
            </a:xfrm>
            <a:custGeom>
              <a:avLst/>
              <a:gdLst/>
              <a:ahLst/>
              <a:cxnLst/>
              <a:rect l="l" t="t" r="r" b="b"/>
              <a:pathLst>
                <a:path w="28575" h="32385">
                  <a:moveTo>
                    <a:pt x="28193" y="2286"/>
                  </a:moveTo>
                  <a:lnTo>
                    <a:pt x="28193" y="762"/>
                  </a:lnTo>
                  <a:lnTo>
                    <a:pt x="25907" y="0"/>
                  </a:lnTo>
                  <a:lnTo>
                    <a:pt x="23621" y="0"/>
                  </a:lnTo>
                  <a:lnTo>
                    <a:pt x="3809" y="0"/>
                  </a:lnTo>
                  <a:lnTo>
                    <a:pt x="1523" y="0"/>
                  </a:lnTo>
                  <a:lnTo>
                    <a:pt x="0" y="762"/>
                  </a:lnTo>
                  <a:lnTo>
                    <a:pt x="0" y="2286"/>
                  </a:lnTo>
                  <a:lnTo>
                    <a:pt x="0" y="28956"/>
                  </a:lnTo>
                  <a:lnTo>
                    <a:pt x="0" y="30480"/>
                  </a:lnTo>
                  <a:lnTo>
                    <a:pt x="1523" y="32004"/>
                  </a:lnTo>
                  <a:lnTo>
                    <a:pt x="3809" y="32004"/>
                  </a:lnTo>
                  <a:lnTo>
                    <a:pt x="23621" y="32004"/>
                  </a:lnTo>
                  <a:lnTo>
                    <a:pt x="25907" y="32004"/>
                  </a:lnTo>
                  <a:lnTo>
                    <a:pt x="28193" y="30480"/>
                  </a:lnTo>
                  <a:lnTo>
                    <a:pt x="28193" y="28956"/>
                  </a:lnTo>
                  <a:lnTo>
                    <a:pt x="28193" y="2286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22" name="object 24022"/>
            <p:cNvSpPr/>
            <p:nvPr/>
          </p:nvSpPr>
          <p:spPr>
            <a:xfrm>
              <a:off x="2780893" y="5505449"/>
              <a:ext cx="33020" cy="37465"/>
            </a:xfrm>
            <a:custGeom>
              <a:avLst/>
              <a:gdLst/>
              <a:ahLst/>
              <a:cxnLst/>
              <a:rect l="l" t="t" r="r" b="b"/>
              <a:pathLst>
                <a:path w="33019" h="37464">
                  <a:moveTo>
                    <a:pt x="32766" y="35814"/>
                  </a:moveTo>
                  <a:lnTo>
                    <a:pt x="32766" y="3810"/>
                  </a:lnTo>
                  <a:lnTo>
                    <a:pt x="32766" y="1524"/>
                  </a:lnTo>
                  <a:lnTo>
                    <a:pt x="30480" y="0"/>
                  </a:lnTo>
                  <a:lnTo>
                    <a:pt x="2286" y="0"/>
                  </a:lnTo>
                  <a:lnTo>
                    <a:pt x="0" y="1524"/>
                  </a:lnTo>
                  <a:lnTo>
                    <a:pt x="0" y="35814"/>
                  </a:lnTo>
                  <a:lnTo>
                    <a:pt x="2286" y="37338"/>
                  </a:lnTo>
                  <a:lnTo>
                    <a:pt x="30480" y="37338"/>
                  </a:lnTo>
                  <a:lnTo>
                    <a:pt x="32766" y="35814"/>
                  </a:lnTo>
                  <a:close/>
                </a:path>
              </a:pathLst>
            </a:custGeom>
            <a:solidFill>
              <a:srgbClr val="EEEE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23" name="object 24023"/>
            <p:cNvSpPr/>
            <p:nvPr/>
          </p:nvSpPr>
          <p:spPr>
            <a:xfrm>
              <a:off x="2781655" y="5506211"/>
              <a:ext cx="32384" cy="36830"/>
            </a:xfrm>
            <a:custGeom>
              <a:avLst/>
              <a:gdLst/>
              <a:ahLst/>
              <a:cxnLst/>
              <a:rect l="l" t="t" r="r" b="b"/>
              <a:pathLst>
                <a:path w="32385" h="36829">
                  <a:moveTo>
                    <a:pt x="32004" y="3048"/>
                  </a:moveTo>
                  <a:lnTo>
                    <a:pt x="32004" y="1524"/>
                  </a:lnTo>
                  <a:lnTo>
                    <a:pt x="29718" y="0"/>
                  </a:lnTo>
                  <a:lnTo>
                    <a:pt x="26670" y="0"/>
                  </a:lnTo>
                  <a:lnTo>
                    <a:pt x="4572" y="0"/>
                  </a:lnTo>
                  <a:lnTo>
                    <a:pt x="2286" y="0"/>
                  </a:lnTo>
                  <a:lnTo>
                    <a:pt x="0" y="1524"/>
                  </a:lnTo>
                  <a:lnTo>
                    <a:pt x="0" y="3048"/>
                  </a:lnTo>
                  <a:lnTo>
                    <a:pt x="0" y="32766"/>
                  </a:lnTo>
                  <a:lnTo>
                    <a:pt x="0" y="35052"/>
                  </a:lnTo>
                  <a:lnTo>
                    <a:pt x="2286" y="36576"/>
                  </a:lnTo>
                  <a:lnTo>
                    <a:pt x="4572" y="36576"/>
                  </a:lnTo>
                  <a:lnTo>
                    <a:pt x="26670" y="36576"/>
                  </a:lnTo>
                  <a:lnTo>
                    <a:pt x="29718" y="36576"/>
                  </a:lnTo>
                  <a:lnTo>
                    <a:pt x="32004" y="35052"/>
                  </a:lnTo>
                  <a:lnTo>
                    <a:pt x="32004" y="32766"/>
                  </a:lnTo>
                  <a:lnTo>
                    <a:pt x="32004" y="3048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24" name="object 24024"/>
            <p:cNvSpPr/>
            <p:nvPr/>
          </p:nvSpPr>
          <p:spPr>
            <a:xfrm>
              <a:off x="2782417" y="5508497"/>
              <a:ext cx="29209" cy="32384"/>
            </a:xfrm>
            <a:custGeom>
              <a:avLst/>
              <a:gdLst/>
              <a:ahLst/>
              <a:cxnLst/>
              <a:rect l="l" t="t" r="r" b="b"/>
              <a:pathLst>
                <a:path w="29210" h="32385">
                  <a:moveTo>
                    <a:pt x="28956" y="30480"/>
                  </a:moveTo>
                  <a:lnTo>
                    <a:pt x="28956" y="3048"/>
                  </a:lnTo>
                  <a:lnTo>
                    <a:pt x="28956" y="1524"/>
                  </a:lnTo>
                  <a:lnTo>
                    <a:pt x="26670" y="0"/>
                  </a:lnTo>
                  <a:lnTo>
                    <a:pt x="2286" y="0"/>
                  </a:lnTo>
                  <a:lnTo>
                    <a:pt x="0" y="1524"/>
                  </a:lnTo>
                  <a:lnTo>
                    <a:pt x="0" y="30480"/>
                  </a:lnTo>
                  <a:lnTo>
                    <a:pt x="2286" y="32004"/>
                  </a:lnTo>
                  <a:lnTo>
                    <a:pt x="26670" y="32004"/>
                  </a:lnTo>
                  <a:lnTo>
                    <a:pt x="28956" y="30480"/>
                  </a:lnTo>
                  <a:close/>
                </a:path>
              </a:pathLst>
            </a:custGeom>
            <a:solidFill>
              <a:srgbClr val="EEEE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25" name="object 24025"/>
            <p:cNvSpPr/>
            <p:nvPr/>
          </p:nvSpPr>
          <p:spPr>
            <a:xfrm>
              <a:off x="2783179" y="5509259"/>
              <a:ext cx="28575" cy="31750"/>
            </a:xfrm>
            <a:custGeom>
              <a:avLst/>
              <a:gdLst/>
              <a:ahLst/>
              <a:cxnLst/>
              <a:rect l="l" t="t" r="r" b="b"/>
              <a:pathLst>
                <a:path w="28575" h="31750">
                  <a:moveTo>
                    <a:pt x="28193" y="2286"/>
                  </a:moveTo>
                  <a:lnTo>
                    <a:pt x="28193" y="762"/>
                  </a:lnTo>
                  <a:lnTo>
                    <a:pt x="25907" y="0"/>
                  </a:lnTo>
                  <a:lnTo>
                    <a:pt x="23621" y="0"/>
                  </a:lnTo>
                  <a:lnTo>
                    <a:pt x="3809" y="0"/>
                  </a:lnTo>
                  <a:lnTo>
                    <a:pt x="1523" y="0"/>
                  </a:lnTo>
                  <a:lnTo>
                    <a:pt x="0" y="762"/>
                  </a:lnTo>
                  <a:lnTo>
                    <a:pt x="0" y="2286"/>
                  </a:lnTo>
                  <a:lnTo>
                    <a:pt x="0" y="28194"/>
                  </a:lnTo>
                  <a:lnTo>
                    <a:pt x="0" y="29718"/>
                  </a:lnTo>
                  <a:lnTo>
                    <a:pt x="1523" y="31242"/>
                  </a:lnTo>
                  <a:lnTo>
                    <a:pt x="3809" y="31242"/>
                  </a:lnTo>
                  <a:lnTo>
                    <a:pt x="23621" y="31242"/>
                  </a:lnTo>
                  <a:lnTo>
                    <a:pt x="25907" y="31242"/>
                  </a:lnTo>
                  <a:lnTo>
                    <a:pt x="28193" y="29718"/>
                  </a:lnTo>
                  <a:lnTo>
                    <a:pt x="28193" y="28194"/>
                  </a:lnTo>
                  <a:lnTo>
                    <a:pt x="28193" y="2286"/>
                  </a:lnTo>
                  <a:close/>
                </a:path>
              </a:pathLst>
            </a:custGeom>
            <a:ln w="6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26" name="object 24026"/>
            <p:cNvSpPr/>
            <p:nvPr/>
          </p:nvSpPr>
          <p:spPr>
            <a:xfrm>
              <a:off x="2782417" y="5509259"/>
              <a:ext cx="29209" cy="31750"/>
            </a:xfrm>
            <a:custGeom>
              <a:avLst/>
              <a:gdLst/>
              <a:ahLst/>
              <a:cxnLst/>
              <a:rect l="l" t="t" r="r" b="b"/>
              <a:pathLst>
                <a:path w="29210" h="31750">
                  <a:moveTo>
                    <a:pt x="28956" y="29718"/>
                  </a:moveTo>
                  <a:lnTo>
                    <a:pt x="28956" y="3048"/>
                  </a:lnTo>
                  <a:lnTo>
                    <a:pt x="28956" y="1524"/>
                  </a:lnTo>
                  <a:lnTo>
                    <a:pt x="26670" y="0"/>
                  </a:lnTo>
                  <a:lnTo>
                    <a:pt x="2286" y="0"/>
                  </a:lnTo>
                  <a:lnTo>
                    <a:pt x="0" y="1524"/>
                  </a:lnTo>
                  <a:lnTo>
                    <a:pt x="0" y="29718"/>
                  </a:lnTo>
                  <a:lnTo>
                    <a:pt x="2286" y="31242"/>
                  </a:lnTo>
                  <a:lnTo>
                    <a:pt x="26670" y="31242"/>
                  </a:lnTo>
                  <a:lnTo>
                    <a:pt x="28956" y="29718"/>
                  </a:lnTo>
                  <a:close/>
                </a:path>
              </a:pathLst>
            </a:custGeom>
            <a:solidFill>
              <a:srgbClr val="8C8C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27" name="object 24027"/>
            <p:cNvSpPr/>
            <p:nvPr/>
          </p:nvSpPr>
          <p:spPr>
            <a:xfrm>
              <a:off x="2783179" y="5510021"/>
              <a:ext cx="28575" cy="30480"/>
            </a:xfrm>
            <a:custGeom>
              <a:avLst/>
              <a:gdLst/>
              <a:ahLst/>
              <a:cxnLst/>
              <a:rect l="l" t="t" r="r" b="b"/>
              <a:pathLst>
                <a:path w="28575" h="30479">
                  <a:moveTo>
                    <a:pt x="28193" y="2286"/>
                  </a:moveTo>
                  <a:lnTo>
                    <a:pt x="28193" y="762"/>
                  </a:lnTo>
                  <a:lnTo>
                    <a:pt x="25907" y="0"/>
                  </a:lnTo>
                  <a:lnTo>
                    <a:pt x="23621" y="0"/>
                  </a:lnTo>
                  <a:lnTo>
                    <a:pt x="3809" y="0"/>
                  </a:lnTo>
                  <a:lnTo>
                    <a:pt x="1523" y="0"/>
                  </a:lnTo>
                  <a:lnTo>
                    <a:pt x="0" y="762"/>
                  </a:lnTo>
                  <a:lnTo>
                    <a:pt x="0" y="2286"/>
                  </a:lnTo>
                  <a:lnTo>
                    <a:pt x="0" y="27432"/>
                  </a:lnTo>
                  <a:lnTo>
                    <a:pt x="0" y="28956"/>
                  </a:lnTo>
                  <a:lnTo>
                    <a:pt x="1523" y="30480"/>
                  </a:lnTo>
                  <a:lnTo>
                    <a:pt x="3809" y="30480"/>
                  </a:lnTo>
                  <a:lnTo>
                    <a:pt x="23621" y="30480"/>
                  </a:lnTo>
                  <a:lnTo>
                    <a:pt x="25907" y="30480"/>
                  </a:lnTo>
                  <a:lnTo>
                    <a:pt x="28193" y="28956"/>
                  </a:lnTo>
                  <a:lnTo>
                    <a:pt x="28193" y="27432"/>
                  </a:lnTo>
                  <a:lnTo>
                    <a:pt x="28193" y="2286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28" name="object 24028"/>
            <p:cNvSpPr/>
            <p:nvPr/>
          </p:nvSpPr>
          <p:spPr>
            <a:xfrm>
              <a:off x="2783179" y="5533643"/>
              <a:ext cx="28575" cy="0"/>
            </a:xfrm>
            <a:custGeom>
              <a:avLst/>
              <a:gdLst/>
              <a:ahLst/>
              <a:cxnLst/>
              <a:rect l="l" t="t" r="r" b="b"/>
              <a:pathLst>
                <a:path w="28575">
                  <a:moveTo>
                    <a:pt x="0" y="0"/>
                  </a:moveTo>
                  <a:lnTo>
                    <a:pt x="28194" y="0"/>
                  </a:lnTo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29" name="object 24029"/>
            <p:cNvSpPr/>
            <p:nvPr/>
          </p:nvSpPr>
          <p:spPr>
            <a:xfrm>
              <a:off x="2783179" y="5507735"/>
              <a:ext cx="28575" cy="32384"/>
            </a:xfrm>
            <a:custGeom>
              <a:avLst/>
              <a:gdLst/>
              <a:ahLst/>
              <a:cxnLst/>
              <a:rect l="l" t="t" r="r" b="b"/>
              <a:pathLst>
                <a:path w="28575" h="32385">
                  <a:moveTo>
                    <a:pt x="28193" y="2286"/>
                  </a:moveTo>
                  <a:lnTo>
                    <a:pt x="28193" y="762"/>
                  </a:lnTo>
                  <a:lnTo>
                    <a:pt x="25907" y="0"/>
                  </a:lnTo>
                  <a:lnTo>
                    <a:pt x="23621" y="0"/>
                  </a:lnTo>
                  <a:lnTo>
                    <a:pt x="3809" y="0"/>
                  </a:lnTo>
                  <a:lnTo>
                    <a:pt x="1523" y="0"/>
                  </a:lnTo>
                  <a:lnTo>
                    <a:pt x="0" y="762"/>
                  </a:lnTo>
                  <a:lnTo>
                    <a:pt x="0" y="2286"/>
                  </a:lnTo>
                  <a:lnTo>
                    <a:pt x="0" y="28956"/>
                  </a:lnTo>
                  <a:lnTo>
                    <a:pt x="0" y="30480"/>
                  </a:lnTo>
                  <a:lnTo>
                    <a:pt x="1523" y="32004"/>
                  </a:lnTo>
                  <a:lnTo>
                    <a:pt x="3809" y="32004"/>
                  </a:lnTo>
                  <a:lnTo>
                    <a:pt x="23621" y="32004"/>
                  </a:lnTo>
                  <a:lnTo>
                    <a:pt x="25907" y="32004"/>
                  </a:lnTo>
                  <a:lnTo>
                    <a:pt x="28193" y="30480"/>
                  </a:lnTo>
                  <a:lnTo>
                    <a:pt x="28193" y="28956"/>
                  </a:lnTo>
                  <a:lnTo>
                    <a:pt x="28193" y="2286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30" name="object 24030"/>
            <p:cNvSpPr/>
            <p:nvPr/>
          </p:nvSpPr>
          <p:spPr>
            <a:xfrm>
              <a:off x="2844901" y="5506211"/>
              <a:ext cx="32384" cy="36830"/>
            </a:xfrm>
            <a:custGeom>
              <a:avLst/>
              <a:gdLst/>
              <a:ahLst/>
              <a:cxnLst/>
              <a:rect l="l" t="t" r="r" b="b"/>
              <a:pathLst>
                <a:path w="32385" h="36829">
                  <a:moveTo>
                    <a:pt x="32004" y="35052"/>
                  </a:moveTo>
                  <a:lnTo>
                    <a:pt x="32004" y="3810"/>
                  </a:lnTo>
                  <a:lnTo>
                    <a:pt x="32004" y="1524"/>
                  </a:lnTo>
                  <a:lnTo>
                    <a:pt x="29718" y="0"/>
                  </a:lnTo>
                  <a:lnTo>
                    <a:pt x="2286" y="0"/>
                  </a:lnTo>
                  <a:lnTo>
                    <a:pt x="0" y="1524"/>
                  </a:lnTo>
                  <a:lnTo>
                    <a:pt x="0" y="35052"/>
                  </a:lnTo>
                  <a:lnTo>
                    <a:pt x="2286" y="36576"/>
                  </a:lnTo>
                  <a:lnTo>
                    <a:pt x="29718" y="36576"/>
                  </a:lnTo>
                  <a:lnTo>
                    <a:pt x="32004" y="35052"/>
                  </a:lnTo>
                  <a:close/>
                </a:path>
              </a:pathLst>
            </a:custGeom>
            <a:solidFill>
              <a:srgbClr val="EEEE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31" name="object 24031"/>
            <p:cNvSpPr/>
            <p:nvPr/>
          </p:nvSpPr>
          <p:spPr>
            <a:xfrm>
              <a:off x="2845663" y="5506973"/>
              <a:ext cx="31750" cy="36195"/>
            </a:xfrm>
            <a:custGeom>
              <a:avLst/>
              <a:gdLst/>
              <a:ahLst/>
              <a:cxnLst/>
              <a:rect l="l" t="t" r="r" b="b"/>
              <a:pathLst>
                <a:path w="31750" h="36195">
                  <a:moveTo>
                    <a:pt x="31242" y="3048"/>
                  </a:moveTo>
                  <a:lnTo>
                    <a:pt x="31242" y="1524"/>
                  </a:lnTo>
                  <a:lnTo>
                    <a:pt x="28956" y="0"/>
                  </a:lnTo>
                  <a:lnTo>
                    <a:pt x="25908" y="0"/>
                  </a:lnTo>
                  <a:lnTo>
                    <a:pt x="4572" y="0"/>
                  </a:lnTo>
                  <a:lnTo>
                    <a:pt x="2286" y="0"/>
                  </a:lnTo>
                  <a:lnTo>
                    <a:pt x="0" y="1524"/>
                  </a:lnTo>
                  <a:lnTo>
                    <a:pt x="0" y="3048"/>
                  </a:lnTo>
                  <a:lnTo>
                    <a:pt x="0" y="32004"/>
                  </a:lnTo>
                  <a:lnTo>
                    <a:pt x="0" y="34290"/>
                  </a:lnTo>
                  <a:lnTo>
                    <a:pt x="2286" y="35814"/>
                  </a:lnTo>
                  <a:lnTo>
                    <a:pt x="4572" y="35814"/>
                  </a:lnTo>
                  <a:lnTo>
                    <a:pt x="25908" y="35814"/>
                  </a:lnTo>
                  <a:lnTo>
                    <a:pt x="28956" y="35814"/>
                  </a:lnTo>
                  <a:lnTo>
                    <a:pt x="31242" y="34290"/>
                  </a:lnTo>
                  <a:lnTo>
                    <a:pt x="31242" y="32004"/>
                  </a:lnTo>
                  <a:lnTo>
                    <a:pt x="31242" y="3048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32" name="object 24032"/>
            <p:cNvSpPr/>
            <p:nvPr/>
          </p:nvSpPr>
          <p:spPr>
            <a:xfrm>
              <a:off x="2846425" y="5508497"/>
              <a:ext cx="29209" cy="33020"/>
            </a:xfrm>
            <a:custGeom>
              <a:avLst/>
              <a:gdLst/>
              <a:ahLst/>
              <a:cxnLst/>
              <a:rect l="l" t="t" r="r" b="b"/>
              <a:pathLst>
                <a:path w="29210" h="33020">
                  <a:moveTo>
                    <a:pt x="28956" y="31242"/>
                  </a:moveTo>
                  <a:lnTo>
                    <a:pt x="28956" y="3048"/>
                  </a:lnTo>
                  <a:lnTo>
                    <a:pt x="28956" y="1524"/>
                  </a:lnTo>
                  <a:lnTo>
                    <a:pt x="26670" y="0"/>
                  </a:lnTo>
                  <a:lnTo>
                    <a:pt x="2286" y="0"/>
                  </a:lnTo>
                  <a:lnTo>
                    <a:pt x="0" y="1524"/>
                  </a:lnTo>
                  <a:lnTo>
                    <a:pt x="0" y="31242"/>
                  </a:lnTo>
                  <a:lnTo>
                    <a:pt x="2286" y="32766"/>
                  </a:lnTo>
                  <a:lnTo>
                    <a:pt x="26670" y="32766"/>
                  </a:lnTo>
                  <a:lnTo>
                    <a:pt x="28956" y="31242"/>
                  </a:lnTo>
                  <a:close/>
                </a:path>
              </a:pathLst>
            </a:custGeom>
            <a:solidFill>
              <a:srgbClr val="EEEE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33" name="object 24033"/>
            <p:cNvSpPr/>
            <p:nvPr/>
          </p:nvSpPr>
          <p:spPr>
            <a:xfrm>
              <a:off x="2847187" y="5509259"/>
              <a:ext cx="28575" cy="32384"/>
            </a:xfrm>
            <a:custGeom>
              <a:avLst/>
              <a:gdLst/>
              <a:ahLst/>
              <a:cxnLst/>
              <a:rect l="l" t="t" r="r" b="b"/>
              <a:pathLst>
                <a:path w="28575" h="32385">
                  <a:moveTo>
                    <a:pt x="28193" y="2286"/>
                  </a:moveTo>
                  <a:lnTo>
                    <a:pt x="28193" y="762"/>
                  </a:lnTo>
                  <a:lnTo>
                    <a:pt x="25907" y="0"/>
                  </a:lnTo>
                  <a:lnTo>
                    <a:pt x="23621" y="0"/>
                  </a:lnTo>
                  <a:lnTo>
                    <a:pt x="3809" y="0"/>
                  </a:lnTo>
                  <a:lnTo>
                    <a:pt x="1523" y="0"/>
                  </a:lnTo>
                  <a:lnTo>
                    <a:pt x="0" y="762"/>
                  </a:lnTo>
                  <a:lnTo>
                    <a:pt x="0" y="2286"/>
                  </a:lnTo>
                  <a:lnTo>
                    <a:pt x="0" y="28956"/>
                  </a:lnTo>
                  <a:lnTo>
                    <a:pt x="0" y="30480"/>
                  </a:lnTo>
                  <a:lnTo>
                    <a:pt x="1523" y="32004"/>
                  </a:lnTo>
                  <a:lnTo>
                    <a:pt x="3809" y="32004"/>
                  </a:lnTo>
                  <a:lnTo>
                    <a:pt x="23621" y="32004"/>
                  </a:lnTo>
                  <a:lnTo>
                    <a:pt x="25907" y="32004"/>
                  </a:lnTo>
                  <a:lnTo>
                    <a:pt x="28193" y="30480"/>
                  </a:lnTo>
                  <a:lnTo>
                    <a:pt x="28193" y="28956"/>
                  </a:lnTo>
                  <a:lnTo>
                    <a:pt x="28193" y="2286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34" name="object 24034"/>
            <p:cNvSpPr/>
            <p:nvPr/>
          </p:nvSpPr>
          <p:spPr>
            <a:xfrm>
              <a:off x="2846425" y="5510021"/>
              <a:ext cx="29209" cy="31750"/>
            </a:xfrm>
            <a:custGeom>
              <a:avLst/>
              <a:gdLst/>
              <a:ahLst/>
              <a:cxnLst/>
              <a:rect l="l" t="t" r="r" b="b"/>
              <a:pathLst>
                <a:path w="29210" h="31750">
                  <a:moveTo>
                    <a:pt x="28956" y="29718"/>
                  </a:moveTo>
                  <a:lnTo>
                    <a:pt x="28956" y="3048"/>
                  </a:lnTo>
                  <a:lnTo>
                    <a:pt x="28956" y="1524"/>
                  </a:lnTo>
                  <a:lnTo>
                    <a:pt x="26670" y="0"/>
                  </a:lnTo>
                  <a:lnTo>
                    <a:pt x="2286" y="0"/>
                  </a:lnTo>
                  <a:lnTo>
                    <a:pt x="0" y="1524"/>
                  </a:lnTo>
                  <a:lnTo>
                    <a:pt x="0" y="29718"/>
                  </a:lnTo>
                  <a:lnTo>
                    <a:pt x="2286" y="31242"/>
                  </a:lnTo>
                  <a:lnTo>
                    <a:pt x="26670" y="31242"/>
                  </a:lnTo>
                  <a:lnTo>
                    <a:pt x="28956" y="29718"/>
                  </a:lnTo>
                  <a:close/>
                </a:path>
              </a:pathLst>
            </a:custGeom>
            <a:solidFill>
              <a:srgbClr val="8C8C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35" name="object 24035"/>
            <p:cNvSpPr/>
            <p:nvPr/>
          </p:nvSpPr>
          <p:spPr>
            <a:xfrm>
              <a:off x="2847187" y="5510783"/>
              <a:ext cx="28575" cy="30480"/>
            </a:xfrm>
            <a:custGeom>
              <a:avLst/>
              <a:gdLst/>
              <a:ahLst/>
              <a:cxnLst/>
              <a:rect l="l" t="t" r="r" b="b"/>
              <a:pathLst>
                <a:path w="28575" h="30479">
                  <a:moveTo>
                    <a:pt x="28193" y="2286"/>
                  </a:moveTo>
                  <a:lnTo>
                    <a:pt x="28193" y="762"/>
                  </a:lnTo>
                  <a:lnTo>
                    <a:pt x="25907" y="0"/>
                  </a:lnTo>
                  <a:lnTo>
                    <a:pt x="23621" y="0"/>
                  </a:lnTo>
                  <a:lnTo>
                    <a:pt x="3809" y="0"/>
                  </a:lnTo>
                  <a:lnTo>
                    <a:pt x="1523" y="0"/>
                  </a:lnTo>
                  <a:lnTo>
                    <a:pt x="0" y="762"/>
                  </a:lnTo>
                  <a:lnTo>
                    <a:pt x="0" y="2286"/>
                  </a:lnTo>
                  <a:lnTo>
                    <a:pt x="0" y="27432"/>
                  </a:lnTo>
                  <a:lnTo>
                    <a:pt x="0" y="28956"/>
                  </a:lnTo>
                  <a:lnTo>
                    <a:pt x="1523" y="30480"/>
                  </a:lnTo>
                  <a:lnTo>
                    <a:pt x="3809" y="30480"/>
                  </a:lnTo>
                  <a:lnTo>
                    <a:pt x="23621" y="30480"/>
                  </a:lnTo>
                  <a:lnTo>
                    <a:pt x="25907" y="30480"/>
                  </a:lnTo>
                  <a:lnTo>
                    <a:pt x="28193" y="28956"/>
                  </a:lnTo>
                  <a:lnTo>
                    <a:pt x="28193" y="27432"/>
                  </a:lnTo>
                  <a:lnTo>
                    <a:pt x="28193" y="2286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36" name="object 24036"/>
            <p:cNvSpPr/>
            <p:nvPr/>
          </p:nvSpPr>
          <p:spPr>
            <a:xfrm>
              <a:off x="2847187" y="5534405"/>
              <a:ext cx="28575" cy="0"/>
            </a:xfrm>
            <a:custGeom>
              <a:avLst/>
              <a:gdLst/>
              <a:ahLst/>
              <a:cxnLst/>
              <a:rect l="l" t="t" r="r" b="b"/>
              <a:pathLst>
                <a:path w="28575">
                  <a:moveTo>
                    <a:pt x="0" y="0"/>
                  </a:moveTo>
                  <a:lnTo>
                    <a:pt x="28194" y="0"/>
                  </a:lnTo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37" name="object 24037"/>
            <p:cNvSpPr/>
            <p:nvPr/>
          </p:nvSpPr>
          <p:spPr>
            <a:xfrm>
              <a:off x="2847187" y="5507735"/>
              <a:ext cx="28575" cy="32384"/>
            </a:xfrm>
            <a:custGeom>
              <a:avLst/>
              <a:gdLst/>
              <a:ahLst/>
              <a:cxnLst/>
              <a:rect l="l" t="t" r="r" b="b"/>
              <a:pathLst>
                <a:path w="28575" h="32385">
                  <a:moveTo>
                    <a:pt x="28193" y="2286"/>
                  </a:moveTo>
                  <a:lnTo>
                    <a:pt x="28193" y="762"/>
                  </a:lnTo>
                  <a:lnTo>
                    <a:pt x="25907" y="0"/>
                  </a:lnTo>
                  <a:lnTo>
                    <a:pt x="23621" y="0"/>
                  </a:lnTo>
                  <a:lnTo>
                    <a:pt x="3809" y="0"/>
                  </a:lnTo>
                  <a:lnTo>
                    <a:pt x="1523" y="0"/>
                  </a:lnTo>
                  <a:lnTo>
                    <a:pt x="0" y="762"/>
                  </a:lnTo>
                  <a:lnTo>
                    <a:pt x="0" y="2286"/>
                  </a:lnTo>
                  <a:lnTo>
                    <a:pt x="0" y="28956"/>
                  </a:lnTo>
                  <a:lnTo>
                    <a:pt x="0" y="30480"/>
                  </a:lnTo>
                  <a:lnTo>
                    <a:pt x="1523" y="32004"/>
                  </a:lnTo>
                  <a:lnTo>
                    <a:pt x="3809" y="32004"/>
                  </a:lnTo>
                  <a:lnTo>
                    <a:pt x="23621" y="32004"/>
                  </a:lnTo>
                  <a:lnTo>
                    <a:pt x="25907" y="32004"/>
                  </a:lnTo>
                  <a:lnTo>
                    <a:pt x="28193" y="30480"/>
                  </a:lnTo>
                  <a:lnTo>
                    <a:pt x="28193" y="28956"/>
                  </a:lnTo>
                  <a:lnTo>
                    <a:pt x="28193" y="2286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38" name="object 24038"/>
            <p:cNvSpPr/>
            <p:nvPr/>
          </p:nvSpPr>
          <p:spPr>
            <a:xfrm>
              <a:off x="2876143" y="5505449"/>
              <a:ext cx="33020" cy="37465"/>
            </a:xfrm>
            <a:custGeom>
              <a:avLst/>
              <a:gdLst/>
              <a:ahLst/>
              <a:cxnLst/>
              <a:rect l="l" t="t" r="r" b="b"/>
              <a:pathLst>
                <a:path w="33019" h="37464">
                  <a:moveTo>
                    <a:pt x="32766" y="35814"/>
                  </a:moveTo>
                  <a:lnTo>
                    <a:pt x="32766" y="3810"/>
                  </a:lnTo>
                  <a:lnTo>
                    <a:pt x="32766" y="1524"/>
                  </a:lnTo>
                  <a:lnTo>
                    <a:pt x="30480" y="0"/>
                  </a:lnTo>
                  <a:lnTo>
                    <a:pt x="2286" y="0"/>
                  </a:lnTo>
                  <a:lnTo>
                    <a:pt x="0" y="1524"/>
                  </a:lnTo>
                  <a:lnTo>
                    <a:pt x="0" y="35814"/>
                  </a:lnTo>
                  <a:lnTo>
                    <a:pt x="2286" y="37338"/>
                  </a:lnTo>
                  <a:lnTo>
                    <a:pt x="30480" y="37338"/>
                  </a:lnTo>
                  <a:lnTo>
                    <a:pt x="32766" y="35814"/>
                  </a:lnTo>
                  <a:close/>
                </a:path>
              </a:pathLst>
            </a:custGeom>
            <a:solidFill>
              <a:srgbClr val="EEEE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39" name="object 24039"/>
            <p:cNvSpPr/>
            <p:nvPr/>
          </p:nvSpPr>
          <p:spPr>
            <a:xfrm>
              <a:off x="2876905" y="5506211"/>
              <a:ext cx="32384" cy="36830"/>
            </a:xfrm>
            <a:custGeom>
              <a:avLst/>
              <a:gdLst/>
              <a:ahLst/>
              <a:cxnLst/>
              <a:rect l="l" t="t" r="r" b="b"/>
              <a:pathLst>
                <a:path w="32385" h="36829">
                  <a:moveTo>
                    <a:pt x="32004" y="3048"/>
                  </a:moveTo>
                  <a:lnTo>
                    <a:pt x="32004" y="1524"/>
                  </a:lnTo>
                  <a:lnTo>
                    <a:pt x="29718" y="0"/>
                  </a:lnTo>
                  <a:lnTo>
                    <a:pt x="26670" y="0"/>
                  </a:lnTo>
                  <a:lnTo>
                    <a:pt x="4572" y="0"/>
                  </a:lnTo>
                  <a:lnTo>
                    <a:pt x="2286" y="0"/>
                  </a:lnTo>
                  <a:lnTo>
                    <a:pt x="0" y="1524"/>
                  </a:lnTo>
                  <a:lnTo>
                    <a:pt x="0" y="3048"/>
                  </a:lnTo>
                  <a:lnTo>
                    <a:pt x="0" y="32766"/>
                  </a:lnTo>
                  <a:lnTo>
                    <a:pt x="0" y="35052"/>
                  </a:lnTo>
                  <a:lnTo>
                    <a:pt x="2286" y="36576"/>
                  </a:lnTo>
                  <a:lnTo>
                    <a:pt x="4572" y="36576"/>
                  </a:lnTo>
                  <a:lnTo>
                    <a:pt x="26670" y="36576"/>
                  </a:lnTo>
                  <a:lnTo>
                    <a:pt x="29718" y="36576"/>
                  </a:lnTo>
                  <a:lnTo>
                    <a:pt x="32004" y="35052"/>
                  </a:lnTo>
                  <a:lnTo>
                    <a:pt x="32004" y="32766"/>
                  </a:lnTo>
                  <a:lnTo>
                    <a:pt x="32004" y="3048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40" name="object 24040"/>
            <p:cNvSpPr/>
            <p:nvPr/>
          </p:nvSpPr>
          <p:spPr>
            <a:xfrm>
              <a:off x="2878429" y="5508497"/>
              <a:ext cx="29209" cy="32384"/>
            </a:xfrm>
            <a:custGeom>
              <a:avLst/>
              <a:gdLst/>
              <a:ahLst/>
              <a:cxnLst/>
              <a:rect l="l" t="t" r="r" b="b"/>
              <a:pathLst>
                <a:path w="29210" h="32385">
                  <a:moveTo>
                    <a:pt x="28956" y="30480"/>
                  </a:moveTo>
                  <a:lnTo>
                    <a:pt x="28956" y="3048"/>
                  </a:lnTo>
                  <a:lnTo>
                    <a:pt x="28956" y="1524"/>
                  </a:lnTo>
                  <a:lnTo>
                    <a:pt x="26670" y="0"/>
                  </a:lnTo>
                  <a:lnTo>
                    <a:pt x="2286" y="0"/>
                  </a:lnTo>
                  <a:lnTo>
                    <a:pt x="0" y="1524"/>
                  </a:lnTo>
                  <a:lnTo>
                    <a:pt x="0" y="30480"/>
                  </a:lnTo>
                  <a:lnTo>
                    <a:pt x="2286" y="32004"/>
                  </a:lnTo>
                  <a:lnTo>
                    <a:pt x="26670" y="32004"/>
                  </a:lnTo>
                  <a:lnTo>
                    <a:pt x="28956" y="30480"/>
                  </a:lnTo>
                  <a:close/>
                </a:path>
              </a:pathLst>
            </a:custGeom>
            <a:solidFill>
              <a:srgbClr val="EEEE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41" name="object 24041"/>
            <p:cNvSpPr/>
            <p:nvPr/>
          </p:nvSpPr>
          <p:spPr>
            <a:xfrm>
              <a:off x="2879191" y="5509259"/>
              <a:ext cx="28575" cy="31750"/>
            </a:xfrm>
            <a:custGeom>
              <a:avLst/>
              <a:gdLst/>
              <a:ahLst/>
              <a:cxnLst/>
              <a:rect l="l" t="t" r="r" b="b"/>
              <a:pathLst>
                <a:path w="28575" h="31750">
                  <a:moveTo>
                    <a:pt x="28193" y="2286"/>
                  </a:moveTo>
                  <a:lnTo>
                    <a:pt x="28193" y="762"/>
                  </a:lnTo>
                  <a:lnTo>
                    <a:pt x="25907" y="0"/>
                  </a:lnTo>
                  <a:lnTo>
                    <a:pt x="23621" y="0"/>
                  </a:lnTo>
                  <a:lnTo>
                    <a:pt x="3809" y="0"/>
                  </a:lnTo>
                  <a:lnTo>
                    <a:pt x="1523" y="0"/>
                  </a:lnTo>
                  <a:lnTo>
                    <a:pt x="0" y="762"/>
                  </a:lnTo>
                  <a:lnTo>
                    <a:pt x="0" y="2286"/>
                  </a:lnTo>
                  <a:lnTo>
                    <a:pt x="0" y="28194"/>
                  </a:lnTo>
                  <a:lnTo>
                    <a:pt x="0" y="29718"/>
                  </a:lnTo>
                  <a:lnTo>
                    <a:pt x="1523" y="31242"/>
                  </a:lnTo>
                  <a:lnTo>
                    <a:pt x="3809" y="31242"/>
                  </a:lnTo>
                  <a:lnTo>
                    <a:pt x="23621" y="31242"/>
                  </a:lnTo>
                  <a:lnTo>
                    <a:pt x="25907" y="31242"/>
                  </a:lnTo>
                  <a:lnTo>
                    <a:pt x="28193" y="29718"/>
                  </a:lnTo>
                  <a:lnTo>
                    <a:pt x="28193" y="28194"/>
                  </a:lnTo>
                  <a:lnTo>
                    <a:pt x="28193" y="2286"/>
                  </a:lnTo>
                  <a:close/>
                </a:path>
              </a:pathLst>
            </a:custGeom>
            <a:ln w="6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42" name="object 24042"/>
            <p:cNvSpPr/>
            <p:nvPr/>
          </p:nvSpPr>
          <p:spPr>
            <a:xfrm>
              <a:off x="2878429" y="5509259"/>
              <a:ext cx="29209" cy="31750"/>
            </a:xfrm>
            <a:custGeom>
              <a:avLst/>
              <a:gdLst/>
              <a:ahLst/>
              <a:cxnLst/>
              <a:rect l="l" t="t" r="r" b="b"/>
              <a:pathLst>
                <a:path w="29210" h="31750">
                  <a:moveTo>
                    <a:pt x="28956" y="29718"/>
                  </a:moveTo>
                  <a:lnTo>
                    <a:pt x="28956" y="3048"/>
                  </a:lnTo>
                  <a:lnTo>
                    <a:pt x="28956" y="1524"/>
                  </a:lnTo>
                  <a:lnTo>
                    <a:pt x="26670" y="0"/>
                  </a:lnTo>
                  <a:lnTo>
                    <a:pt x="2286" y="0"/>
                  </a:lnTo>
                  <a:lnTo>
                    <a:pt x="0" y="1524"/>
                  </a:lnTo>
                  <a:lnTo>
                    <a:pt x="0" y="29718"/>
                  </a:lnTo>
                  <a:lnTo>
                    <a:pt x="2286" y="31242"/>
                  </a:lnTo>
                  <a:lnTo>
                    <a:pt x="26670" y="31242"/>
                  </a:lnTo>
                  <a:lnTo>
                    <a:pt x="28956" y="29718"/>
                  </a:lnTo>
                  <a:close/>
                </a:path>
              </a:pathLst>
            </a:custGeom>
            <a:solidFill>
              <a:srgbClr val="8C8C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43" name="object 24043"/>
            <p:cNvSpPr/>
            <p:nvPr/>
          </p:nvSpPr>
          <p:spPr>
            <a:xfrm>
              <a:off x="2879191" y="5510021"/>
              <a:ext cx="28575" cy="30480"/>
            </a:xfrm>
            <a:custGeom>
              <a:avLst/>
              <a:gdLst/>
              <a:ahLst/>
              <a:cxnLst/>
              <a:rect l="l" t="t" r="r" b="b"/>
              <a:pathLst>
                <a:path w="28575" h="30479">
                  <a:moveTo>
                    <a:pt x="28193" y="2286"/>
                  </a:moveTo>
                  <a:lnTo>
                    <a:pt x="28193" y="762"/>
                  </a:lnTo>
                  <a:lnTo>
                    <a:pt x="25907" y="0"/>
                  </a:lnTo>
                  <a:lnTo>
                    <a:pt x="23621" y="0"/>
                  </a:lnTo>
                  <a:lnTo>
                    <a:pt x="3809" y="0"/>
                  </a:lnTo>
                  <a:lnTo>
                    <a:pt x="1523" y="0"/>
                  </a:lnTo>
                  <a:lnTo>
                    <a:pt x="0" y="762"/>
                  </a:lnTo>
                  <a:lnTo>
                    <a:pt x="0" y="2286"/>
                  </a:lnTo>
                  <a:lnTo>
                    <a:pt x="0" y="27432"/>
                  </a:lnTo>
                  <a:lnTo>
                    <a:pt x="0" y="28956"/>
                  </a:lnTo>
                  <a:lnTo>
                    <a:pt x="1523" y="30480"/>
                  </a:lnTo>
                  <a:lnTo>
                    <a:pt x="3809" y="30480"/>
                  </a:lnTo>
                  <a:lnTo>
                    <a:pt x="23621" y="30480"/>
                  </a:lnTo>
                  <a:lnTo>
                    <a:pt x="25907" y="30480"/>
                  </a:lnTo>
                  <a:lnTo>
                    <a:pt x="28193" y="28956"/>
                  </a:lnTo>
                  <a:lnTo>
                    <a:pt x="28193" y="27432"/>
                  </a:lnTo>
                  <a:lnTo>
                    <a:pt x="28193" y="2286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44" name="object 24044"/>
            <p:cNvSpPr/>
            <p:nvPr/>
          </p:nvSpPr>
          <p:spPr>
            <a:xfrm>
              <a:off x="2879191" y="5533643"/>
              <a:ext cx="28575" cy="0"/>
            </a:xfrm>
            <a:custGeom>
              <a:avLst/>
              <a:gdLst/>
              <a:ahLst/>
              <a:cxnLst/>
              <a:rect l="l" t="t" r="r" b="b"/>
              <a:pathLst>
                <a:path w="28575">
                  <a:moveTo>
                    <a:pt x="0" y="0"/>
                  </a:moveTo>
                  <a:lnTo>
                    <a:pt x="28194" y="0"/>
                  </a:lnTo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45" name="object 24045"/>
            <p:cNvSpPr/>
            <p:nvPr/>
          </p:nvSpPr>
          <p:spPr>
            <a:xfrm>
              <a:off x="2879191" y="5507735"/>
              <a:ext cx="28575" cy="32384"/>
            </a:xfrm>
            <a:custGeom>
              <a:avLst/>
              <a:gdLst/>
              <a:ahLst/>
              <a:cxnLst/>
              <a:rect l="l" t="t" r="r" b="b"/>
              <a:pathLst>
                <a:path w="28575" h="32385">
                  <a:moveTo>
                    <a:pt x="28193" y="2286"/>
                  </a:moveTo>
                  <a:lnTo>
                    <a:pt x="28193" y="762"/>
                  </a:lnTo>
                  <a:lnTo>
                    <a:pt x="25907" y="0"/>
                  </a:lnTo>
                  <a:lnTo>
                    <a:pt x="23621" y="0"/>
                  </a:lnTo>
                  <a:lnTo>
                    <a:pt x="3809" y="0"/>
                  </a:lnTo>
                  <a:lnTo>
                    <a:pt x="1523" y="0"/>
                  </a:lnTo>
                  <a:lnTo>
                    <a:pt x="0" y="762"/>
                  </a:lnTo>
                  <a:lnTo>
                    <a:pt x="0" y="2286"/>
                  </a:lnTo>
                  <a:lnTo>
                    <a:pt x="0" y="28956"/>
                  </a:lnTo>
                  <a:lnTo>
                    <a:pt x="0" y="30480"/>
                  </a:lnTo>
                  <a:lnTo>
                    <a:pt x="1523" y="32004"/>
                  </a:lnTo>
                  <a:lnTo>
                    <a:pt x="3809" y="32004"/>
                  </a:lnTo>
                  <a:lnTo>
                    <a:pt x="23621" y="32004"/>
                  </a:lnTo>
                  <a:lnTo>
                    <a:pt x="25907" y="32004"/>
                  </a:lnTo>
                  <a:lnTo>
                    <a:pt x="28193" y="30480"/>
                  </a:lnTo>
                  <a:lnTo>
                    <a:pt x="28193" y="28956"/>
                  </a:lnTo>
                  <a:lnTo>
                    <a:pt x="28193" y="2286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46" name="object 24046"/>
            <p:cNvSpPr/>
            <p:nvPr/>
          </p:nvSpPr>
          <p:spPr>
            <a:xfrm>
              <a:off x="2908147" y="5505449"/>
              <a:ext cx="33020" cy="37465"/>
            </a:xfrm>
            <a:custGeom>
              <a:avLst/>
              <a:gdLst/>
              <a:ahLst/>
              <a:cxnLst/>
              <a:rect l="l" t="t" r="r" b="b"/>
              <a:pathLst>
                <a:path w="33019" h="37464">
                  <a:moveTo>
                    <a:pt x="32766" y="35814"/>
                  </a:moveTo>
                  <a:lnTo>
                    <a:pt x="32766" y="3810"/>
                  </a:lnTo>
                  <a:lnTo>
                    <a:pt x="32766" y="1524"/>
                  </a:lnTo>
                  <a:lnTo>
                    <a:pt x="30480" y="0"/>
                  </a:lnTo>
                  <a:lnTo>
                    <a:pt x="2286" y="0"/>
                  </a:lnTo>
                  <a:lnTo>
                    <a:pt x="0" y="1524"/>
                  </a:lnTo>
                  <a:lnTo>
                    <a:pt x="0" y="35814"/>
                  </a:lnTo>
                  <a:lnTo>
                    <a:pt x="2286" y="37338"/>
                  </a:lnTo>
                  <a:lnTo>
                    <a:pt x="30480" y="37338"/>
                  </a:lnTo>
                  <a:lnTo>
                    <a:pt x="32766" y="35814"/>
                  </a:lnTo>
                  <a:close/>
                </a:path>
              </a:pathLst>
            </a:custGeom>
            <a:solidFill>
              <a:srgbClr val="EEEE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47" name="object 24047"/>
            <p:cNvSpPr/>
            <p:nvPr/>
          </p:nvSpPr>
          <p:spPr>
            <a:xfrm>
              <a:off x="2908909" y="5506211"/>
              <a:ext cx="32384" cy="36830"/>
            </a:xfrm>
            <a:custGeom>
              <a:avLst/>
              <a:gdLst/>
              <a:ahLst/>
              <a:cxnLst/>
              <a:rect l="l" t="t" r="r" b="b"/>
              <a:pathLst>
                <a:path w="32385" h="36829">
                  <a:moveTo>
                    <a:pt x="32004" y="3048"/>
                  </a:moveTo>
                  <a:lnTo>
                    <a:pt x="32004" y="1524"/>
                  </a:lnTo>
                  <a:lnTo>
                    <a:pt x="29718" y="0"/>
                  </a:lnTo>
                  <a:lnTo>
                    <a:pt x="26670" y="0"/>
                  </a:lnTo>
                  <a:lnTo>
                    <a:pt x="4572" y="0"/>
                  </a:lnTo>
                  <a:lnTo>
                    <a:pt x="2286" y="0"/>
                  </a:lnTo>
                  <a:lnTo>
                    <a:pt x="0" y="1524"/>
                  </a:lnTo>
                  <a:lnTo>
                    <a:pt x="0" y="3048"/>
                  </a:lnTo>
                  <a:lnTo>
                    <a:pt x="0" y="32766"/>
                  </a:lnTo>
                  <a:lnTo>
                    <a:pt x="0" y="35052"/>
                  </a:lnTo>
                  <a:lnTo>
                    <a:pt x="2286" y="36576"/>
                  </a:lnTo>
                  <a:lnTo>
                    <a:pt x="4572" y="36576"/>
                  </a:lnTo>
                  <a:lnTo>
                    <a:pt x="26670" y="36576"/>
                  </a:lnTo>
                  <a:lnTo>
                    <a:pt x="29718" y="36576"/>
                  </a:lnTo>
                  <a:lnTo>
                    <a:pt x="32004" y="35052"/>
                  </a:lnTo>
                  <a:lnTo>
                    <a:pt x="32004" y="32766"/>
                  </a:lnTo>
                  <a:lnTo>
                    <a:pt x="32004" y="3048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48" name="object 24048"/>
            <p:cNvSpPr/>
            <p:nvPr/>
          </p:nvSpPr>
          <p:spPr>
            <a:xfrm>
              <a:off x="2910433" y="5508497"/>
              <a:ext cx="29209" cy="32384"/>
            </a:xfrm>
            <a:custGeom>
              <a:avLst/>
              <a:gdLst/>
              <a:ahLst/>
              <a:cxnLst/>
              <a:rect l="l" t="t" r="r" b="b"/>
              <a:pathLst>
                <a:path w="29210" h="32385">
                  <a:moveTo>
                    <a:pt x="28956" y="30480"/>
                  </a:moveTo>
                  <a:lnTo>
                    <a:pt x="28956" y="3048"/>
                  </a:lnTo>
                  <a:lnTo>
                    <a:pt x="28956" y="1524"/>
                  </a:lnTo>
                  <a:lnTo>
                    <a:pt x="26670" y="0"/>
                  </a:lnTo>
                  <a:lnTo>
                    <a:pt x="2286" y="0"/>
                  </a:lnTo>
                  <a:lnTo>
                    <a:pt x="0" y="1524"/>
                  </a:lnTo>
                  <a:lnTo>
                    <a:pt x="0" y="30480"/>
                  </a:lnTo>
                  <a:lnTo>
                    <a:pt x="2286" y="32004"/>
                  </a:lnTo>
                  <a:lnTo>
                    <a:pt x="26670" y="32004"/>
                  </a:lnTo>
                  <a:lnTo>
                    <a:pt x="28956" y="30480"/>
                  </a:lnTo>
                  <a:close/>
                </a:path>
              </a:pathLst>
            </a:custGeom>
            <a:solidFill>
              <a:srgbClr val="EEEE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49" name="object 24049"/>
            <p:cNvSpPr/>
            <p:nvPr/>
          </p:nvSpPr>
          <p:spPr>
            <a:xfrm>
              <a:off x="2911195" y="5509259"/>
              <a:ext cx="28575" cy="31750"/>
            </a:xfrm>
            <a:custGeom>
              <a:avLst/>
              <a:gdLst/>
              <a:ahLst/>
              <a:cxnLst/>
              <a:rect l="l" t="t" r="r" b="b"/>
              <a:pathLst>
                <a:path w="28575" h="31750">
                  <a:moveTo>
                    <a:pt x="28193" y="2286"/>
                  </a:moveTo>
                  <a:lnTo>
                    <a:pt x="28193" y="762"/>
                  </a:lnTo>
                  <a:lnTo>
                    <a:pt x="25907" y="0"/>
                  </a:lnTo>
                  <a:lnTo>
                    <a:pt x="23621" y="0"/>
                  </a:lnTo>
                  <a:lnTo>
                    <a:pt x="3809" y="0"/>
                  </a:lnTo>
                  <a:lnTo>
                    <a:pt x="1523" y="0"/>
                  </a:lnTo>
                  <a:lnTo>
                    <a:pt x="0" y="762"/>
                  </a:lnTo>
                  <a:lnTo>
                    <a:pt x="0" y="2286"/>
                  </a:lnTo>
                  <a:lnTo>
                    <a:pt x="0" y="28194"/>
                  </a:lnTo>
                  <a:lnTo>
                    <a:pt x="0" y="29718"/>
                  </a:lnTo>
                  <a:lnTo>
                    <a:pt x="1523" y="31242"/>
                  </a:lnTo>
                  <a:lnTo>
                    <a:pt x="3809" y="31242"/>
                  </a:lnTo>
                  <a:lnTo>
                    <a:pt x="23621" y="31242"/>
                  </a:lnTo>
                  <a:lnTo>
                    <a:pt x="25907" y="31242"/>
                  </a:lnTo>
                  <a:lnTo>
                    <a:pt x="28193" y="29718"/>
                  </a:lnTo>
                  <a:lnTo>
                    <a:pt x="28193" y="28194"/>
                  </a:lnTo>
                  <a:lnTo>
                    <a:pt x="28193" y="2286"/>
                  </a:lnTo>
                  <a:close/>
                </a:path>
              </a:pathLst>
            </a:custGeom>
            <a:ln w="6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50" name="object 24050"/>
            <p:cNvSpPr/>
            <p:nvPr/>
          </p:nvSpPr>
          <p:spPr>
            <a:xfrm>
              <a:off x="2910433" y="5509259"/>
              <a:ext cx="29209" cy="31750"/>
            </a:xfrm>
            <a:custGeom>
              <a:avLst/>
              <a:gdLst/>
              <a:ahLst/>
              <a:cxnLst/>
              <a:rect l="l" t="t" r="r" b="b"/>
              <a:pathLst>
                <a:path w="29210" h="31750">
                  <a:moveTo>
                    <a:pt x="28956" y="29718"/>
                  </a:moveTo>
                  <a:lnTo>
                    <a:pt x="28956" y="3048"/>
                  </a:lnTo>
                  <a:lnTo>
                    <a:pt x="28956" y="1524"/>
                  </a:lnTo>
                  <a:lnTo>
                    <a:pt x="26670" y="0"/>
                  </a:lnTo>
                  <a:lnTo>
                    <a:pt x="2286" y="0"/>
                  </a:lnTo>
                  <a:lnTo>
                    <a:pt x="0" y="1524"/>
                  </a:lnTo>
                  <a:lnTo>
                    <a:pt x="0" y="29718"/>
                  </a:lnTo>
                  <a:lnTo>
                    <a:pt x="2286" y="31242"/>
                  </a:lnTo>
                  <a:lnTo>
                    <a:pt x="26670" y="31242"/>
                  </a:lnTo>
                  <a:lnTo>
                    <a:pt x="28956" y="29718"/>
                  </a:lnTo>
                  <a:close/>
                </a:path>
              </a:pathLst>
            </a:custGeom>
            <a:solidFill>
              <a:srgbClr val="8C8C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51" name="object 24051"/>
            <p:cNvSpPr/>
            <p:nvPr/>
          </p:nvSpPr>
          <p:spPr>
            <a:xfrm>
              <a:off x="2911195" y="5510021"/>
              <a:ext cx="28575" cy="30480"/>
            </a:xfrm>
            <a:custGeom>
              <a:avLst/>
              <a:gdLst/>
              <a:ahLst/>
              <a:cxnLst/>
              <a:rect l="l" t="t" r="r" b="b"/>
              <a:pathLst>
                <a:path w="28575" h="30479">
                  <a:moveTo>
                    <a:pt x="28193" y="2286"/>
                  </a:moveTo>
                  <a:lnTo>
                    <a:pt x="28193" y="762"/>
                  </a:lnTo>
                  <a:lnTo>
                    <a:pt x="25907" y="0"/>
                  </a:lnTo>
                  <a:lnTo>
                    <a:pt x="23621" y="0"/>
                  </a:lnTo>
                  <a:lnTo>
                    <a:pt x="3809" y="0"/>
                  </a:lnTo>
                  <a:lnTo>
                    <a:pt x="1523" y="0"/>
                  </a:lnTo>
                  <a:lnTo>
                    <a:pt x="0" y="762"/>
                  </a:lnTo>
                  <a:lnTo>
                    <a:pt x="0" y="2286"/>
                  </a:lnTo>
                  <a:lnTo>
                    <a:pt x="0" y="27432"/>
                  </a:lnTo>
                  <a:lnTo>
                    <a:pt x="0" y="28956"/>
                  </a:lnTo>
                  <a:lnTo>
                    <a:pt x="1523" y="30480"/>
                  </a:lnTo>
                  <a:lnTo>
                    <a:pt x="3809" y="30480"/>
                  </a:lnTo>
                  <a:lnTo>
                    <a:pt x="23621" y="30480"/>
                  </a:lnTo>
                  <a:lnTo>
                    <a:pt x="25907" y="30480"/>
                  </a:lnTo>
                  <a:lnTo>
                    <a:pt x="28193" y="28956"/>
                  </a:lnTo>
                  <a:lnTo>
                    <a:pt x="28193" y="27432"/>
                  </a:lnTo>
                  <a:lnTo>
                    <a:pt x="28193" y="2286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52" name="object 24052"/>
            <p:cNvSpPr/>
            <p:nvPr/>
          </p:nvSpPr>
          <p:spPr>
            <a:xfrm>
              <a:off x="2911195" y="5533643"/>
              <a:ext cx="28575" cy="0"/>
            </a:xfrm>
            <a:custGeom>
              <a:avLst/>
              <a:gdLst/>
              <a:ahLst/>
              <a:cxnLst/>
              <a:rect l="l" t="t" r="r" b="b"/>
              <a:pathLst>
                <a:path w="28575">
                  <a:moveTo>
                    <a:pt x="0" y="0"/>
                  </a:moveTo>
                  <a:lnTo>
                    <a:pt x="28194" y="0"/>
                  </a:lnTo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53" name="object 24053"/>
            <p:cNvSpPr/>
            <p:nvPr/>
          </p:nvSpPr>
          <p:spPr>
            <a:xfrm>
              <a:off x="2911195" y="5507735"/>
              <a:ext cx="28575" cy="32384"/>
            </a:xfrm>
            <a:custGeom>
              <a:avLst/>
              <a:gdLst/>
              <a:ahLst/>
              <a:cxnLst/>
              <a:rect l="l" t="t" r="r" b="b"/>
              <a:pathLst>
                <a:path w="28575" h="32385">
                  <a:moveTo>
                    <a:pt x="28193" y="2286"/>
                  </a:moveTo>
                  <a:lnTo>
                    <a:pt x="28193" y="762"/>
                  </a:lnTo>
                  <a:lnTo>
                    <a:pt x="25907" y="0"/>
                  </a:lnTo>
                  <a:lnTo>
                    <a:pt x="23621" y="0"/>
                  </a:lnTo>
                  <a:lnTo>
                    <a:pt x="3809" y="0"/>
                  </a:lnTo>
                  <a:lnTo>
                    <a:pt x="1523" y="0"/>
                  </a:lnTo>
                  <a:lnTo>
                    <a:pt x="0" y="762"/>
                  </a:lnTo>
                  <a:lnTo>
                    <a:pt x="0" y="2286"/>
                  </a:lnTo>
                  <a:lnTo>
                    <a:pt x="0" y="28956"/>
                  </a:lnTo>
                  <a:lnTo>
                    <a:pt x="0" y="30480"/>
                  </a:lnTo>
                  <a:lnTo>
                    <a:pt x="1523" y="32004"/>
                  </a:lnTo>
                  <a:lnTo>
                    <a:pt x="3809" y="32004"/>
                  </a:lnTo>
                  <a:lnTo>
                    <a:pt x="23621" y="32004"/>
                  </a:lnTo>
                  <a:lnTo>
                    <a:pt x="25907" y="32004"/>
                  </a:lnTo>
                  <a:lnTo>
                    <a:pt x="28193" y="30480"/>
                  </a:lnTo>
                  <a:lnTo>
                    <a:pt x="28193" y="28956"/>
                  </a:lnTo>
                  <a:lnTo>
                    <a:pt x="28193" y="2286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54" name="object 24054"/>
            <p:cNvSpPr/>
            <p:nvPr/>
          </p:nvSpPr>
          <p:spPr>
            <a:xfrm>
              <a:off x="2716885" y="5593841"/>
              <a:ext cx="33020" cy="36830"/>
            </a:xfrm>
            <a:custGeom>
              <a:avLst/>
              <a:gdLst/>
              <a:ahLst/>
              <a:cxnLst/>
              <a:rect l="l" t="t" r="r" b="b"/>
              <a:pathLst>
                <a:path w="33019" h="36829">
                  <a:moveTo>
                    <a:pt x="32766" y="35052"/>
                  </a:moveTo>
                  <a:lnTo>
                    <a:pt x="32766" y="3810"/>
                  </a:lnTo>
                  <a:lnTo>
                    <a:pt x="32766" y="1524"/>
                  </a:lnTo>
                  <a:lnTo>
                    <a:pt x="30480" y="0"/>
                  </a:lnTo>
                  <a:lnTo>
                    <a:pt x="2286" y="0"/>
                  </a:lnTo>
                  <a:lnTo>
                    <a:pt x="0" y="1524"/>
                  </a:lnTo>
                  <a:lnTo>
                    <a:pt x="0" y="35052"/>
                  </a:lnTo>
                  <a:lnTo>
                    <a:pt x="2286" y="36576"/>
                  </a:lnTo>
                  <a:lnTo>
                    <a:pt x="30480" y="36576"/>
                  </a:lnTo>
                  <a:lnTo>
                    <a:pt x="32766" y="35052"/>
                  </a:lnTo>
                  <a:close/>
                </a:path>
              </a:pathLst>
            </a:custGeom>
            <a:solidFill>
              <a:srgbClr val="EEEE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55" name="object 24055"/>
            <p:cNvSpPr/>
            <p:nvPr/>
          </p:nvSpPr>
          <p:spPr>
            <a:xfrm>
              <a:off x="2717647" y="5594603"/>
              <a:ext cx="32384" cy="36195"/>
            </a:xfrm>
            <a:custGeom>
              <a:avLst/>
              <a:gdLst/>
              <a:ahLst/>
              <a:cxnLst/>
              <a:rect l="l" t="t" r="r" b="b"/>
              <a:pathLst>
                <a:path w="32385" h="36195">
                  <a:moveTo>
                    <a:pt x="32004" y="3048"/>
                  </a:moveTo>
                  <a:lnTo>
                    <a:pt x="32004" y="1524"/>
                  </a:lnTo>
                  <a:lnTo>
                    <a:pt x="29718" y="0"/>
                  </a:lnTo>
                  <a:lnTo>
                    <a:pt x="26670" y="0"/>
                  </a:lnTo>
                  <a:lnTo>
                    <a:pt x="4572" y="0"/>
                  </a:lnTo>
                  <a:lnTo>
                    <a:pt x="2286" y="0"/>
                  </a:lnTo>
                  <a:lnTo>
                    <a:pt x="0" y="1524"/>
                  </a:lnTo>
                  <a:lnTo>
                    <a:pt x="0" y="3048"/>
                  </a:lnTo>
                  <a:lnTo>
                    <a:pt x="0" y="32004"/>
                  </a:lnTo>
                  <a:lnTo>
                    <a:pt x="0" y="34290"/>
                  </a:lnTo>
                  <a:lnTo>
                    <a:pt x="2286" y="35814"/>
                  </a:lnTo>
                  <a:lnTo>
                    <a:pt x="4572" y="35814"/>
                  </a:lnTo>
                  <a:lnTo>
                    <a:pt x="26670" y="35814"/>
                  </a:lnTo>
                  <a:lnTo>
                    <a:pt x="29718" y="35814"/>
                  </a:lnTo>
                  <a:lnTo>
                    <a:pt x="32004" y="34290"/>
                  </a:lnTo>
                  <a:lnTo>
                    <a:pt x="32004" y="32004"/>
                  </a:lnTo>
                  <a:lnTo>
                    <a:pt x="32004" y="3048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56" name="object 24056"/>
            <p:cNvSpPr/>
            <p:nvPr/>
          </p:nvSpPr>
          <p:spPr>
            <a:xfrm>
              <a:off x="2719171" y="5596127"/>
              <a:ext cx="28575" cy="32384"/>
            </a:xfrm>
            <a:custGeom>
              <a:avLst/>
              <a:gdLst/>
              <a:ahLst/>
              <a:cxnLst/>
              <a:rect l="l" t="t" r="r" b="b"/>
              <a:pathLst>
                <a:path w="28575" h="32385">
                  <a:moveTo>
                    <a:pt x="28193" y="30480"/>
                  </a:moveTo>
                  <a:lnTo>
                    <a:pt x="28193" y="3048"/>
                  </a:lnTo>
                  <a:lnTo>
                    <a:pt x="28193" y="1524"/>
                  </a:lnTo>
                  <a:lnTo>
                    <a:pt x="25907" y="0"/>
                  </a:lnTo>
                  <a:lnTo>
                    <a:pt x="2285" y="0"/>
                  </a:lnTo>
                  <a:lnTo>
                    <a:pt x="0" y="1524"/>
                  </a:lnTo>
                  <a:lnTo>
                    <a:pt x="0" y="30480"/>
                  </a:lnTo>
                  <a:lnTo>
                    <a:pt x="2285" y="32004"/>
                  </a:lnTo>
                  <a:lnTo>
                    <a:pt x="25907" y="32004"/>
                  </a:lnTo>
                  <a:lnTo>
                    <a:pt x="28193" y="30480"/>
                  </a:lnTo>
                  <a:close/>
                </a:path>
              </a:pathLst>
            </a:custGeom>
            <a:solidFill>
              <a:srgbClr val="EEEE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57" name="object 24057"/>
            <p:cNvSpPr/>
            <p:nvPr/>
          </p:nvSpPr>
          <p:spPr>
            <a:xfrm>
              <a:off x="2719933" y="5596889"/>
              <a:ext cx="27940" cy="31750"/>
            </a:xfrm>
            <a:custGeom>
              <a:avLst/>
              <a:gdLst/>
              <a:ahLst/>
              <a:cxnLst/>
              <a:rect l="l" t="t" r="r" b="b"/>
              <a:pathLst>
                <a:path w="27939" h="31750">
                  <a:moveTo>
                    <a:pt x="27431" y="2286"/>
                  </a:moveTo>
                  <a:lnTo>
                    <a:pt x="27431" y="762"/>
                  </a:lnTo>
                  <a:lnTo>
                    <a:pt x="25145" y="0"/>
                  </a:lnTo>
                  <a:lnTo>
                    <a:pt x="22859" y="0"/>
                  </a:lnTo>
                  <a:lnTo>
                    <a:pt x="3809" y="0"/>
                  </a:lnTo>
                  <a:lnTo>
                    <a:pt x="1523" y="0"/>
                  </a:lnTo>
                  <a:lnTo>
                    <a:pt x="0" y="762"/>
                  </a:lnTo>
                  <a:lnTo>
                    <a:pt x="0" y="2286"/>
                  </a:lnTo>
                  <a:lnTo>
                    <a:pt x="0" y="28194"/>
                  </a:lnTo>
                  <a:lnTo>
                    <a:pt x="0" y="29718"/>
                  </a:lnTo>
                  <a:lnTo>
                    <a:pt x="1523" y="31242"/>
                  </a:lnTo>
                  <a:lnTo>
                    <a:pt x="3809" y="31242"/>
                  </a:lnTo>
                  <a:lnTo>
                    <a:pt x="22859" y="31242"/>
                  </a:lnTo>
                  <a:lnTo>
                    <a:pt x="25145" y="31242"/>
                  </a:lnTo>
                  <a:lnTo>
                    <a:pt x="27431" y="29718"/>
                  </a:lnTo>
                  <a:lnTo>
                    <a:pt x="27431" y="28194"/>
                  </a:lnTo>
                  <a:lnTo>
                    <a:pt x="27431" y="2286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58" name="object 24058"/>
            <p:cNvSpPr/>
            <p:nvPr/>
          </p:nvSpPr>
          <p:spPr>
            <a:xfrm>
              <a:off x="2719171" y="5596889"/>
              <a:ext cx="28575" cy="32384"/>
            </a:xfrm>
            <a:custGeom>
              <a:avLst/>
              <a:gdLst/>
              <a:ahLst/>
              <a:cxnLst/>
              <a:rect l="l" t="t" r="r" b="b"/>
              <a:pathLst>
                <a:path w="28575" h="32385">
                  <a:moveTo>
                    <a:pt x="28193" y="30480"/>
                  </a:moveTo>
                  <a:lnTo>
                    <a:pt x="28193" y="3048"/>
                  </a:lnTo>
                  <a:lnTo>
                    <a:pt x="28193" y="1524"/>
                  </a:lnTo>
                  <a:lnTo>
                    <a:pt x="25907" y="0"/>
                  </a:lnTo>
                  <a:lnTo>
                    <a:pt x="2285" y="0"/>
                  </a:lnTo>
                  <a:lnTo>
                    <a:pt x="0" y="1524"/>
                  </a:lnTo>
                  <a:lnTo>
                    <a:pt x="0" y="30480"/>
                  </a:lnTo>
                  <a:lnTo>
                    <a:pt x="2285" y="32004"/>
                  </a:lnTo>
                  <a:lnTo>
                    <a:pt x="25907" y="32004"/>
                  </a:lnTo>
                  <a:lnTo>
                    <a:pt x="28193" y="30480"/>
                  </a:lnTo>
                  <a:close/>
                </a:path>
              </a:pathLst>
            </a:custGeom>
            <a:solidFill>
              <a:srgbClr val="8C8C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59" name="object 24059"/>
            <p:cNvSpPr/>
            <p:nvPr/>
          </p:nvSpPr>
          <p:spPr>
            <a:xfrm>
              <a:off x="2719933" y="5597651"/>
              <a:ext cx="27940" cy="31750"/>
            </a:xfrm>
            <a:custGeom>
              <a:avLst/>
              <a:gdLst/>
              <a:ahLst/>
              <a:cxnLst/>
              <a:rect l="l" t="t" r="r" b="b"/>
              <a:pathLst>
                <a:path w="27939" h="31750">
                  <a:moveTo>
                    <a:pt x="27431" y="2286"/>
                  </a:moveTo>
                  <a:lnTo>
                    <a:pt x="27431" y="762"/>
                  </a:lnTo>
                  <a:lnTo>
                    <a:pt x="25145" y="0"/>
                  </a:lnTo>
                  <a:lnTo>
                    <a:pt x="22859" y="0"/>
                  </a:lnTo>
                  <a:lnTo>
                    <a:pt x="3809" y="0"/>
                  </a:lnTo>
                  <a:lnTo>
                    <a:pt x="1523" y="0"/>
                  </a:lnTo>
                  <a:lnTo>
                    <a:pt x="0" y="762"/>
                  </a:lnTo>
                  <a:lnTo>
                    <a:pt x="0" y="2286"/>
                  </a:lnTo>
                  <a:lnTo>
                    <a:pt x="0" y="28194"/>
                  </a:lnTo>
                  <a:lnTo>
                    <a:pt x="0" y="29718"/>
                  </a:lnTo>
                  <a:lnTo>
                    <a:pt x="1523" y="31242"/>
                  </a:lnTo>
                  <a:lnTo>
                    <a:pt x="3809" y="31242"/>
                  </a:lnTo>
                  <a:lnTo>
                    <a:pt x="22859" y="31242"/>
                  </a:lnTo>
                  <a:lnTo>
                    <a:pt x="25145" y="31242"/>
                  </a:lnTo>
                  <a:lnTo>
                    <a:pt x="27431" y="29718"/>
                  </a:lnTo>
                  <a:lnTo>
                    <a:pt x="27431" y="28194"/>
                  </a:lnTo>
                  <a:lnTo>
                    <a:pt x="27431" y="2286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60" name="object 24060"/>
            <p:cNvSpPr/>
            <p:nvPr/>
          </p:nvSpPr>
          <p:spPr>
            <a:xfrm>
              <a:off x="2719933" y="5622035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39">
                  <a:moveTo>
                    <a:pt x="0" y="0"/>
                  </a:moveTo>
                  <a:lnTo>
                    <a:pt x="27432" y="0"/>
                  </a:lnTo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61" name="object 24061"/>
            <p:cNvSpPr/>
            <p:nvPr/>
          </p:nvSpPr>
          <p:spPr>
            <a:xfrm>
              <a:off x="2719933" y="5595365"/>
              <a:ext cx="27940" cy="32384"/>
            </a:xfrm>
            <a:custGeom>
              <a:avLst/>
              <a:gdLst/>
              <a:ahLst/>
              <a:cxnLst/>
              <a:rect l="l" t="t" r="r" b="b"/>
              <a:pathLst>
                <a:path w="27939" h="32385">
                  <a:moveTo>
                    <a:pt x="27431" y="2286"/>
                  </a:moveTo>
                  <a:lnTo>
                    <a:pt x="27431" y="762"/>
                  </a:lnTo>
                  <a:lnTo>
                    <a:pt x="25145" y="0"/>
                  </a:lnTo>
                  <a:lnTo>
                    <a:pt x="22859" y="0"/>
                  </a:lnTo>
                  <a:lnTo>
                    <a:pt x="3809" y="0"/>
                  </a:lnTo>
                  <a:lnTo>
                    <a:pt x="1523" y="0"/>
                  </a:lnTo>
                  <a:lnTo>
                    <a:pt x="0" y="762"/>
                  </a:lnTo>
                  <a:lnTo>
                    <a:pt x="0" y="2286"/>
                  </a:lnTo>
                  <a:lnTo>
                    <a:pt x="0" y="28956"/>
                  </a:lnTo>
                  <a:lnTo>
                    <a:pt x="0" y="30480"/>
                  </a:lnTo>
                  <a:lnTo>
                    <a:pt x="1523" y="32004"/>
                  </a:lnTo>
                  <a:lnTo>
                    <a:pt x="3809" y="32004"/>
                  </a:lnTo>
                  <a:lnTo>
                    <a:pt x="22859" y="32004"/>
                  </a:lnTo>
                  <a:lnTo>
                    <a:pt x="25145" y="32004"/>
                  </a:lnTo>
                  <a:lnTo>
                    <a:pt x="27431" y="30480"/>
                  </a:lnTo>
                  <a:lnTo>
                    <a:pt x="27431" y="28956"/>
                  </a:lnTo>
                  <a:lnTo>
                    <a:pt x="27431" y="2286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62" name="object 24062"/>
            <p:cNvSpPr/>
            <p:nvPr/>
          </p:nvSpPr>
          <p:spPr>
            <a:xfrm>
              <a:off x="2684881" y="5593079"/>
              <a:ext cx="33020" cy="37465"/>
            </a:xfrm>
            <a:custGeom>
              <a:avLst/>
              <a:gdLst/>
              <a:ahLst/>
              <a:cxnLst/>
              <a:rect l="l" t="t" r="r" b="b"/>
              <a:pathLst>
                <a:path w="33019" h="37464">
                  <a:moveTo>
                    <a:pt x="32766" y="35814"/>
                  </a:moveTo>
                  <a:lnTo>
                    <a:pt x="32766" y="3810"/>
                  </a:lnTo>
                  <a:lnTo>
                    <a:pt x="32766" y="1524"/>
                  </a:lnTo>
                  <a:lnTo>
                    <a:pt x="30480" y="0"/>
                  </a:lnTo>
                  <a:lnTo>
                    <a:pt x="2286" y="0"/>
                  </a:lnTo>
                  <a:lnTo>
                    <a:pt x="0" y="1524"/>
                  </a:lnTo>
                  <a:lnTo>
                    <a:pt x="0" y="35814"/>
                  </a:lnTo>
                  <a:lnTo>
                    <a:pt x="2286" y="37338"/>
                  </a:lnTo>
                  <a:lnTo>
                    <a:pt x="30480" y="37338"/>
                  </a:lnTo>
                  <a:lnTo>
                    <a:pt x="32766" y="35814"/>
                  </a:lnTo>
                  <a:close/>
                </a:path>
              </a:pathLst>
            </a:custGeom>
            <a:solidFill>
              <a:srgbClr val="EEEE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63" name="object 24063"/>
            <p:cNvSpPr/>
            <p:nvPr/>
          </p:nvSpPr>
          <p:spPr>
            <a:xfrm>
              <a:off x="2685643" y="5593841"/>
              <a:ext cx="32384" cy="36830"/>
            </a:xfrm>
            <a:custGeom>
              <a:avLst/>
              <a:gdLst/>
              <a:ahLst/>
              <a:cxnLst/>
              <a:rect l="l" t="t" r="r" b="b"/>
              <a:pathLst>
                <a:path w="32385" h="36829">
                  <a:moveTo>
                    <a:pt x="32004" y="3048"/>
                  </a:moveTo>
                  <a:lnTo>
                    <a:pt x="32004" y="1524"/>
                  </a:lnTo>
                  <a:lnTo>
                    <a:pt x="29718" y="0"/>
                  </a:lnTo>
                  <a:lnTo>
                    <a:pt x="26670" y="0"/>
                  </a:lnTo>
                  <a:lnTo>
                    <a:pt x="4572" y="0"/>
                  </a:lnTo>
                  <a:lnTo>
                    <a:pt x="2286" y="0"/>
                  </a:lnTo>
                  <a:lnTo>
                    <a:pt x="0" y="1524"/>
                  </a:lnTo>
                  <a:lnTo>
                    <a:pt x="0" y="3048"/>
                  </a:lnTo>
                  <a:lnTo>
                    <a:pt x="0" y="32766"/>
                  </a:lnTo>
                  <a:lnTo>
                    <a:pt x="0" y="35052"/>
                  </a:lnTo>
                  <a:lnTo>
                    <a:pt x="2286" y="36576"/>
                  </a:lnTo>
                  <a:lnTo>
                    <a:pt x="4572" y="36576"/>
                  </a:lnTo>
                  <a:lnTo>
                    <a:pt x="26670" y="36576"/>
                  </a:lnTo>
                  <a:lnTo>
                    <a:pt x="29718" y="36576"/>
                  </a:lnTo>
                  <a:lnTo>
                    <a:pt x="32004" y="35052"/>
                  </a:lnTo>
                  <a:lnTo>
                    <a:pt x="32004" y="32766"/>
                  </a:lnTo>
                  <a:lnTo>
                    <a:pt x="32004" y="3048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64" name="object 24064"/>
            <p:cNvSpPr/>
            <p:nvPr/>
          </p:nvSpPr>
          <p:spPr>
            <a:xfrm>
              <a:off x="2687167" y="5596127"/>
              <a:ext cx="28575" cy="32384"/>
            </a:xfrm>
            <a:custGeom>
              <a:avLst/>
              <a:gdLst/>
              <a:ahLst/>
              <a:cxnLst/>
              <a:rect l="l" t="t" r="r" b="b"/>
              <a:pathLst>
                <a:path w="28575" h="32385">
                  <a:moveTo>
                    <a:pt x="28193" y="30480"/>
                  </a:moveTo>
                  <a:lnTo>
                    <a:pt x="28193" y="3048"/>
                  </a:lnTo>
                  <a:lnTo>
                    <a:pt x="28193" y="1524"/>
                  </a:lnTo>
                  <a:lnTo>
                    <a:pt x="25907" y="0"/>
                  </a:lnTo>
                  <a:lnTo>
                    <a:pt x="2285" y="0"/>
                  </a:lnTo>
                  <a:lnTo>
                    <a:pt x="0" y="1524"/>
                  </a:lnTo>
                  <a:lnTo>
                    <a:pt x="0" y="30480"/>
                  </a:lnTo>
                  <a:lnTo>
                    <a:pt x="2285" y="32004"/>
                  </a:lnTo>
                  <a:lnTo>
                    <a:pt x="25907" y="32004"/>
                  </a:lnTo>
                  <a:lnTo>
                    <a:pt x="28193" y="30480"/>
                  </a:lnTo>
                  <a:close/>
                </a:path>
              </a:pathLst>
            </a:custGeom>
            <a:solidFill>
              <a:srgbClr val="EEEE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65" name="object 24065"/>
            <p:cNvSpPr/>
            <p:nvPr/>
          </p:nvSpPr>
          <p:spPr>
            <a:xfrm>
              <a:off x="2687929" y="5596889"/>
              <a:ext cx="27940" cy="31750"/>
            </a:xfrm>
            <a:custGeom>
              <a:avLst/>
              <a:gdLst/>
              <a:ahLst/>
              <a:cxnLst/>
              <a:rect l="l" t="t" r="r" b="b"/>
              <a:pathLst>
                <a:path w="27939" h="31750">
                  <a:moveTo>
                    <a:pt x="27431" y="2286"/>
                  </a:moveTo>
                  <a:lnTo>
                    <a:pt x="27431" y="762"/>
                  </a:lnTo>
                  <a:lnTo>
                    <a:pt x="25145" y="0"/>
                  </a:lnTo>
                  <a:lnTo>
                    <a:pt x="22859" y="0"/>
                  </a:lnTo>
                  <a:lnTo>
                    <a:pt x="3809" y="0"/>
                  </a:lnTo>
                  <a:lnTo>
                    <a:pt x="1523" y="0"/>
                  </a:lnTo>
                  <a:lnTo>
                    <a:pt x="0" y="762"/>
                  </a:lnTo>
                  <a:lnTo>
                    <a:pt x="0" y="2286"/>
                  </a:lnTo>
                  <a:lnTo>
                    <a:pt x="0" y="28194"/>
                  </a:lnTo>
                  <a:lnTo>
                    <a:pt x="0" y="29718"/>
                  </a:lnTo>
                  <a:lnTo>
                    <a:pt x="1523" y="31242"/>
                  </a:lnTo>
                  <a:lnTo>
                    <a:pt x="3809" y="31242"/>
                  </a:lnTo>
                  <a:lnTo>
                    <a:pt x="22859" y="31242"/>
                  </a:lnTo>
                  <a:lnTo>
                    <a:pt x="25145" y="31242"/>
                  </a:lnTo>
                  <a:lnTo>
                    <a:pt x="27431" y="29718"/>
                  </a:lnTo>
                  <a:lnTo>
                    <a:pt x="27431" y="28194"/>
                  </a:lnTo>
                  <a:lnTo>
                    <a:pt x="27431" y="2286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66" name="object 24066"/>
            <p:cNvSpPr/>
            <p:nvPr/>
          </p:nvSpPr>
          <p:spPr>
            <a:xfrm>
              <a:off x="2687167" y="5596889"/>
              <a:ext cx="28575" cy="31750"/>
            </a:xfrm>
            <a:custGeom>
              <a:avLst/>
              <a:gdLst/>
              <a:ahLst/>
              <a:cxnLst/>
              <a:rect l="l" t="t" r="r" b="b"/>
              <a:pathLst>
                <a:path w="28575" h="31750">
                  <a:moveTo>
                    <a:pt x="28193" y="29718"/>
                  </a:moveTo>
                  <a:lnTo>
                    <a:pt x="28193" y="3048"/>
                  </a:lnTo>
                  <a:lnTo>
                    <a:pt x="28193" y="1524"/>
                  </a:lnTo>
                  <a:lnTo>
                    <a:pt x="25907" y="0"/>
                  </a:lnTo>
                  <a:lnTo>
                    <a:pt x="2285" y="0"/>
                  </a:lnTo>
                  <a:lnTo>
                    <a:pt x="0" y="1524"/>
                  </a:lnTo>
                  <a:lnTo>
                    <a:pt x="0" y="29718"/>
                  </a:lnTo>
                  <a:lnTo>
                    <a:pt x="2285" y="31242"/>
                  </a:lnTo>
                  <a:lnTo>
                    <a:pt x="25907" y="31242"/>
                  </a:lnTo>
                  <a:lnTo>
                    <a:pt x="28193" y="29718"/>
                  </a:lnTo>
                  <a:close/>
                </a:path>
              </a:pathLst>
            </a:custGeom>
            <a:solidFill>
              <a:srgbClr val="8C8C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67" name="object 24067"/>
            <p:cNvSpPr/>
            <p:nvPr/>
          </p:nvSpPr>
          <p:spPr>
            <a:xfrm>
              <a:off x="2687929" y="5597651"/>
              <a:ext cx="27940" cy="30480"/>
            </a:xfrm>
            <a:custGeom>
              <a:avLst/>
              <a:gdLst/>
              <a:ahLst/>
              <a:cxnLst/>
              <a:rect l="l" t="t" r="r" b="b"/>
              <a:pathLst>
                <a:path w="27939" h="30479">
                  <a:moveTo>
                    <a:pt x="27431" y="2286"/>
                  </a:moveTo>
                  <a:lnTo>
                    <a:pt x="27431" y="762"/>
                  </a:lnTo>
                  <a:lnTo>
                    <a:pt x="25145" y="0"/>
                  </a:lnTo>
                  <a:lnTo>
                    <a:pt x="22859" y="0"/>
                  </a:lnTo>
                  <a:lnTo>
                    <a:pt x="3809" y="0"/>
                  </a:lnTo>
                  <a:lnTo>
                    <a:pt x="1523" y="0"/>
                  </a:lnTo>
                  <a:lnTo>
                    <a:pt x="0" y="762"/>
                  </a:lnTo>
                  <a:lnTo>
                    <a:pt x="0" y="2286"/>
                  </a:lnTo>
                  <a:lnTo>
                    <a:pt x="0" y="27432"/>
                  </a:lnTo>
                  <a:lnTo>
                    <a:pt x="0" y="28956"/>
                  </a:lnTo>
                  <a:lnTo>
                    <a:pt x="1523" y="30480"/>
                  </a:lnTo>
                  <a:lnTo>
                    <a:pt x="3809" y="30480"/>
                  </a:lnTo>
                  <a:lnTo>
                    <a:pt x="22859" y="30480"/>
                  </a:lnTo>
                  <a:lnTo>
                    <a:pt x="25145" y="30480"/>
                  </a:lnTo>
                  <a:lnTo>
                    <a:pt x="27431" y="28956"/>
                  </a:lnTo>
                  <a:lnTo>
                    <a:pt x="27431" y="27432"/>
                  </a:lnTo>
                  <a:lnTo>
                    <a:pt x="27431" y="2286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68" name="object 24068"/>
            <p:cNvSpPr/>
            <p:nvPr/>
          </p:nvSpPr>
          <p:spPr>
            <a:xfrm>
              <a:off x="2687929" y="5621273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39">
                  <a:moveTo>
                    <a:pt x="0" y="0"/>
                  </a:moveTo>
                  <a:lnTo>
                    <a:pt x="27432" y="0"/>
                  </a:lnTo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69" name="object 24069"/>
            <p:cNvSpPr/>
            <p:nvPr/>
          </p:nvSpPr>
          <p:spPr>
            <a:xfrm>
              <a:off x="2687929" y="5595365"/>
              <a:ext cx="27940" cy="32384"/>
            </a:xfrm>
            <a:custGeom>
              <a:avLst/>
              <a:gdLst/>
              <a:ahLst/>
              <a:cxnLst/>
              <a:rect l="l" t="t" r="r" b="b"/>
              <a:pathLst>
                <a:path w="27939" h="32385">
                  <a:moveTo>
                    <a:pt x="27431" y="2286"/>
                  </a:moveTo>
                  <a:lnTo>
                    <a:pt x="27431" y="762"/>
                  </a:lnTo>
                  <a:lnTo>
                    <a:pt x="25145" y="0"/>
                  </a:lnTo>
                  <a:lnTo>
                    <a:pt x="22859" y="0"/>
                  </a:lnTo>
                  <a:lnTo>
                    <a:pt x="3809" y="0"/>
                  </a:lnTo>
                  <a:lnTo>
                    <a:pt x="1523" y="0"/>
                  </a:lnTo>
                  <a:lnTo>
                    <a:pt x="0" y="762"/>
                  </a:lnTo>
                  <a:lnTo>
                    <a:pt x="0" y="2286"/>
                  </a:lnTo>
                  <a:lnTo>
                    <a:pt x="0" y="28956"/>
                  </a:lnTo>
                  <a:lnTo>
                    <a:pt x="0" y="30480"/>
                  </a:lnTo>
                  <a:lnTo>
                    <a:pt x="1523" y="32004"/>
                  </a:lnTo>
                  <a:lnTo>
                    <a:pt x="3809" y="32004"/>
                  </a:lnTo>
                  <a:lnTo>
                    <a:pt x="22859" y="32004"/>
                  </a:lnTo>
                  <a:lnTo>
                    <a:pt x="25145" y="32004"/>
                  </a:lnTo>
                  <a:lnTo>
                    <a:pt x="27431" y="30480"/>
                  </a:lnTo>
                  <a:lnTo>
                    <a:pt x="27431" y="28956"/>
                  </a:lnTo>
                  <a:lnTo>
                    <a:pt x="27431" y="2286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70" name="object 24070"/>
            <p:cNvSpPr/>
            <p:nvPr/>
          </p:nvSpPr>
          <p:spPr>
            <a:xfrm>
              <a:off x="2748889" y="5593841"/>
              <a:ext cx="33020" cy="36830"/>
            </a:xfrm>
            <a:custGeom>
              <a:avLst/>
              <a:gdLst/>
              <a:ahLst/>
              <a:cxnLst/>
              <a:rect l="l" t="t" r="r" b="b"/>
              <a:pathLst>
                <a:path w="33019" h="36829">
                  <a:moveTo>
                    <a:pt x="32766" y="35052"/>
                  </a:moveTo>
                  <a:lnTo>
                    <a:pt x="32766" y="3810"/>
                  </a:lnTo>
                  <a:lnTo>
                    <a:pt x="32766" y="1524"/>
                  </a:lnTo>
                  <a:lnTo>
                    <a:pt x="30480" y="0"/>
                  </a:lnTo>
                  <a:lnTo>
                    <a:pt x="2286" y="0"/>
                  </a:lnTo>
                  <a:lnTo>
                    <a:pt x="0" y="1524"/>
                  </a:lnTo>
                  <a:lnTo>
                    <a:pt x="0" y="35052"/>
                  </a:lnTo>
                  <a:lnTo>
                    <a:pt x="2286" y="36576"/>
                  </a:lnTo>
                  <a:lnTo>
                    <a:pt x="30480" y="36576"/>
                  </a:lnTo>
                  <a:lnTo>
                    <a:pt x="32766" y="35052"/>
                  </a:lnTo>
                  <a:close/>
                </a:path>
              </a:pathLst>
            </a:custGeom>
            <a:solidFill>
              <a:srgbClr val="EEEE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71" name="object 24071"/>
            <p:cNvSpPr/>
            <p:nvPr/>
          </p:nvSpPr>
          <p:spPr>
            <a:xfrm>
              <a:off x="2749651" y="5594603"/>
              <a:ext cx="32384" cy="36195"/>
            </a:xfrm>
            <a:custGeom>
              <a:avLst/>
              <a:gdLst/>
              <a:ahLst/>
              <a:cxnLst/>
              <a:rect l="l" t="t" r="r" b="b"/>
              <a:pathLst>
                <a:path w="32385" h="36195">
                  <a:moveTo>
                    <a:pt x="32004" y="3048"/>
                  </a:moveTo>
                  <a:lnTo>
                    <a:pt x="32004" y="1524"/>
                  </a:lnTo>
                  <a:lnTo>
                    <a:pt x="29718" y="0"/>
                  </a:lnTo>
                  <a:lnTo>
                    <a:pt x="26670" y="0"/>
                  </a:lnTo>
                  <a:lnTo>
                    <a:pt x="4572" y="0"/>
                  </a:lnTo>
                  <a:lnTo>
                    <a:pt x="2286" y="0"/>
                  </a:lnTo>
                  <a:lnTo>
                    <a:pt x="0" y="1524"/>
                  </a:lnTo>
                  <a:lnTo>
                    <a:pt x="0" y="3048"/>
                  </a:lnTo>
                  <a:lnTo>
                    <a:pt x="0" y="32004"/>
                  </a:lnTo>
                  <a:lnTo>
                    <a:pt x="0" y="34290"/>
                  </a:lnTo>
                  <a:lnTo>
                    <a:pt x="2286" y="35814"/>
                  </a:lnTo>
                  <a:lnTo>
                    <a:pt x="4572" y="35814"/>
                  </a:lnTo>
                  <a:lnTo>
                    <a:pt x="26670" y="35814"/>
                  </a:lnTo>
                  <a:lnTo>
                    <a:pt x="29718" y="35814"/>
                  </a:lnTo>
                  <a:lnTo>
                    <a:pt x="32004" y="34290"/>
                  </a:lnTo>
                  <a:lnTo>
                    <a:pt x="32004" y="32004"/>
                  </a:lnTo>
                  <a:lnTo>
                    <a:pt x="32004" y="3048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72" name="object 24072"/>
            <p:cNvSpPr/>
            <p:nvPr/>
          </p:nvSpPr>
          <p:spPr>
            <a:xfrm>
              <a:off x="2751175" y="5596127"/>
              <a:ext cx="28575" cy="32384"/>
            </a:xfrm>
            <a:custGeom>
              <a:avLst/>
              <a:gdLst/>
              <a:ahLst/>
              <a:cxnLst/>
              <a:rect l="l" t="t" r="r" b="b"/>
              <a:pathLst>
                <a:path w="28575" h="32385">
                  <a:moveTo>
                    <a:pt x="28193" y="30480"/>
                  </a:moveTo>
                  <a:lnTo>
                    <a:pt x="28193" y="3048"/>
                  </a:lnTo>
                  <a:lnTo>
                    <a:pt x="28193" y="1524"/>
                  </a:lnTo>
                  <a:lnTo>
                    <a:pt x="25907" y="0"/>
                  </a:lnTo>
                  <a:lnTo>
                    <a:pt x="2285" y="0"/>
                  </a:lnTo>
                  <a:lnTo>
                    <a:pt x="0" y="1524"/>
                  </a:lnTo>
                  <a:lnTo>
                    <a:pt x="0" y="30480"/>
                  </a:lnTo>
                  <a:lnTo>
                    <a:pt x="2285" y="32004"/>
                  </a:lnTo>
                  <a:lnTo>
                    <a:pt x="25907" y="32004"/>
                  </a:lnTo>
                  <a:lnTo>
                    <a:pt x="28193" y="30480"/>
                  </a:lnTo>
                  <a:close/>
                </a:path>
              </a:pathLst>
            </a:custGeom>
            <a:solidFill>
              <a:srgbClr val="EEEE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73" name="object 24073"/>
            <p:cNvSpPr/>
            <p:nvPr/>
          </p:nvSpPr>
          <p:spPr>
            <a:xfrm>
              <a:off x="2751937" y="5596889"/>
              <a:ext cx="27940" cy="31750"/>
            </a:xfrm>
            <a:custGeom>
              <a:avLst/>
              <a:gdLst/>
              <a:ahLst/>
              <a:cxnLst/>
              <a:rect l="l" t="t" r="r" b="b"/>
              <a:pathLst>
                <a:path w="27939" h="31750">
                  <a:moveTo>
                    <a:pt x="27431" y="2286"/>
                  </a:moveTo>
                  <a:lnTo>
                    <a:pt x="27431" y="762"/>
                  </a:lnTo>
                  <a:lnTo>
                    <a:pt x="25145" y="0"/>
                  </a:lnTo>
                  <a:lnTo>
                    <a:pt x="22859" y="0"/>
                  </a:lnTo>
                  <a:lnTo>
                    <a:pt x="3809" y="0"/>
                  </a:lnTo>
                  <a:lnTo>
                    <a:pt x="1523" y="0"/>
                  </a:lnTo>
                  <a:lnTo>
                    <a:pt x="0" y="762"/>
                  </a:lnTo>
                  <a:lnTo>
                    <a:pt x="0" y="2286"/>
                  </a:lnTo>
                  <a:lnTo>
                    <a:pt x="0" y="28194"/>
                  </a:lnTo>
                  <a:lnTo>
                    <a:pt x="0" y="29718"/>
                  </a:lnTo>
                  <a:lnTo>
                    <a:pt x="1523" y="31242"/>
                  </a:lnTo>
                  <a:lnTo>
                    <a:pt x="3809" y="31242"/>
                  </a:lnTo>
                  <a:lnTo>
                    <a:pt x="22859" y="31242"/>
                  </a:lnTo>
                  <a:lnTo>
                    <a:pt x="25145" y="31242"/>
                  </a:lnTo>
                  <a:lnTo>
                    <a:pt x="27431" y="29718"/>
                  </a:lnTo>
                  <a:lnTo>
                    <a:pt x="27431" y="28194"/>
                  </a:lnTo>
                  <a:lnTo>
                    <a:pt x="27431" y="2286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74" name="object 24074"/>
            <p:cNvSpPr/>
            <p:nvPr/>
          </p:nvSpPr>
          <p:spPr>
            <a:xfrm>
              <a:off x="2751175" y="5596889"/>
              <a:ext cx="28575" cy="32384"/>
            </a:xfrm>
            <a:custGeom>
              <a:avLst/>
              <a:gdLst/>
              <a:ahLst/>
              <a:cxnLst/>
              <a:rect l="l" t="t" r="r" b="b"/>
              <a:pathLst>
                <a:path w="28575" h="32385">
                  <a:moveTo>
                    <a:pt x="28193" y="30480"/>
                  </a:moveTo>
                  <a:lnTo>
                    <a:pt x="28193" y="3048"/>
                  </a:lnTo>
                  <a:lnTo>
                    <a:pt x="28193" y="1524"/>
                  </a:lnTo>
                  <a:lnTo>
                    <a:pt x="25907" y="0"/>
                  </a:lnTo>
                  <a:lnTo>
                    <a:pt x="2285" y="0"/>
                  </a:lnTo>
                  <a:lnTo>
                    <a:pt x="0" y="1524"/>
                  </a:lnTo>
                  <a:lnTo>
                    <a:pt x="0" y="30480"/>
                  </a:lnTo>
                  <a:lnTo>
                    <a:pt x="2285" y="32004"/>
                  </a:lnTo>
                  <a:lnTo>
                    <a:pt x="25907" y="32004"/>
                  </a:lnTo>
                  <a:lnTo>
                    <a:pt x="28193" y="30480"/>
                  </a:lnTo>
                  <a:close/>
                </a:path>
              </a:pathLst>
            </a:custGeom>
            <a:solidFill>
              <a:srgbClr val="8C8C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75" name="object 24075"/>
            <p:cNvSpPr/>
            <p:nvPr/>
          </p:nvSpPr>
          <p:spPr>
            <a:xfrm>
              <a:off x="2751937" y="5597651"/>
              <a:ext cx="27940" cy="31750"/>
            </a:xfrm>
            <a:custGeom>
              <a:avLst/>
              <a:gdLst/>
              <a:ahLst/>
              <a:cxnLst/>
              <a:rect l="l" t="t" r="r" b="b"/>
              <a:pathLst>
                <a:path w="27939" h="31750">
                  <a:moveTo>
                    <a:pt x="27431" y="2286"/>
                  </a:moveTo>
                  <a:lnTo>
                    <a:pt x="27431" y="762"/>
                  </a:lnTo>
                  <a:lnTo>
                    <a:pt x="25145" y="0"/>
                  </a:lnTo>
                  <a:lnTo>
                    <a:pt x="22859" y="0"/>
                  </a:lnTo>
                  <a:lnTo>
                    <a:pt x="3809" y="0"/>
                  </a:lnTo>
                  <a:lnTo>
                    <a:pt x="1523" y="0"/>
                  </a:lnTo>
                  <a:lnTo>
                    <a:pt x="0" y="762"/>
                  </a:lnTo>
                  <a:lnTo>
                    <a:pt x="0" y="2286"/>
                  </a:lnTo>
                  <a:lnTo>
                    <a:pt x="0" y="28194"/>
                  </a:lnTo>
                  <a:lnTo>
                    <a:pt x="0" y="29718"/>
                  </a:lnTo>
                  <a:lnTo>
                    <a:pt x="1523" y="31242"/>
                  </a:lnTo>
                  <a:lnTo>
                    <a:pt x="3809" y="31242"/>
                  </a:lnTo>
                  <a:lnTo>
                    <a:pt x="22859" y="31242"/>
                  </a:lnTo>
                  <a:lnTo>
                    <a:pt x="25145" y="31242"/>
                  </a:lnTo>
                  <a:lnTo>
                    <a:pt x="27431" y="29718"/>
                  </a:lnTo>
                  <a:lnTo>
                    <a:pt x="27431" y="28194"/>
                  </a:lnTo>
                  <a:lnTo>
                    <a:pt x="27431" y="2286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76" name="object 24076"/>
            <p:cNvSpPr/>
            <p:nvPr/>
          </p:nvSpPr>
          <p:spPr>
            <a:xfrm>
              <a:off x="2751937" y="5622035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39">
                  <a:moveTo>
                    <a:pt x="0" y="0"/>
                  </a:moveTo>
                  <a:lnTo>
                    <a:pt x="27432" y="0"/>
                  </a:lnTo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77" name="object 24077"/>
            <p:cNvSpPr/>
            <p:nvPr/>
          </p:nvSpPr>
          <p:spPr>
            <a:xfrm>
              <a:off x="2751937" y="5595365"/>
              <a:ext cx="27940" cy="32384"/>
            </a:xfrm>
            <a:custGeom>
              <a:avLst/>
              <a:gdLst/>
              <a:ahLst/>
              <a:cxnLst/>
              <a:rect l="l" t="t" r="r" b="b"/>
              <a:pathLst>
                <a:path w="27939" h="32385">
                  <a:moveTo>
                    <a:pt x="27431" y="2286"/>
                  </a:moveTo>
                  <a:lnTo>
                    <a:pt x="27431" y="762"/>
                  </a:lnTo>
                  <a:lnTo>
                    <a:pt x="25145" y="0"/>
                  </a:lnTo>
                  <a:lnTo>
                    <a:pt x="22859" y="0"/>
                  </a:lnTo>
                  <a:lnTo>
                    <a:pt x="3809" y="0"/>
                  </a:lnTo>
                  <a:lnTo>
                    <a:pt x="1523" y="0"/>
                  </a:lnTo>
                  <a:lnTo>
                    <a:pt x="0" y="762"/>
                  </a:lnTo>
                  <a:lnTo>
                    <a:pt x="0" y="2286"/>
                  </a:lnTo>
                  <a:lnTo>
                    <a:pt x="0" y="28956"/>
                  </a:lnTo>
                  <a:lnTo>
                    <a:pt x="0" y="30480"/>
                  </a:lnTo>
                  <a:lnTo>
                    <a:pt x="1523" y="32004"/>
                  </a:lnTo>
                  <a:lnTo>
                    <a:pt x="3809" y="32004"/>
                  </a:lnTo>
                  <a:lnTo>
                    <a:pt x="22859" y="32004"/>
                  </a:lnTo>
                  <a:lnTo>
                    <a:pt x="25145" y="32004"/>
                  </a:lnTo>
                  <a:lnTo>
                    <a:pt x="27431" y="30480"/>
                  </a:lnTo>
                  <a:lnTo>
                    <a:pt x="27431" y="28956"/>
                  </a:lnTo>
                  <a:lnTo>
                    <a:pt x="27431" y="2286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78" name="object 24078"/>
            <p:cNvSpPr/>
            <p:nvPr/>
          </p:nvSpPr>
          <p:spPr>
            <a:xfrm>
              <a:off x="2812897" y="5593841"/>
              <a:ext cx="33020" cy="37465"/>
            </a:xfrm>
            <a:custGeom>
              <a:avLst/>
              <a:gdLst/>
              <a:ahLst/>
              <a:cxnLst/>
              <a:rect l="l" t="t" r="r" b="b"/>
              <a:pathLst>
                <a:path w="33019" h="37464">
                  <a:moveTo>
                    <a:pt x="32766" y="35814"/>
                  </a:moveTo>
                  <a:lnTo>
                    <a:pt x="32766" y="3810"/>
                  </a:lnTo>
                  <a:lnTo>
                    <a:pt x="32766" y="1524"/>
                  </a:lnTo>
                  <a:lnTo>
                    <a:pt x="30480" y="0"/>
                  </a:lnTo>
                  <a:lnTo>
                    <a:pt x="2286" y="0"/>
                  </a:lnTo>
                  <a:lnTo>
                    <a:pt x="0" y="1524"/>
                  </a:lnTo>
                  <a:lnTo>
                    <a:pt x="0" y="35814"/>
                  </a:lnTo>
                  <a:lnTo>
                    <a:pt x="2286" y="37338"/>
                  </a:lnTo>
                  <a:lnTo>
                    <a:pt x="30480" y="37338"/>
                  </a:lnTo>
                  <a:lnTo>
                    <a:pt x="32766" y="35814"/>
                  </a:lnTo>
                  <a:close/>
                </a:path>
              </a:pathLst>
            </a:custGeom>
            <a:solidFill>
              <a:srgbClr val="EEEE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79" name="object 24079"/>
            <p:cNvSpPr/>
            <p:nvPr/>
          </p:nvSpPr>
          <p:spPr>
            <a:xfrm>
              <a:off x="2813659" y="5594603"/>
              <a:ext cx="32384" cy="36830"/>
            </a:xfrm>
            <a:custGeom>
              <a:avLst/>
              <a:gdLst/>
              <a:ahLst/>
              <a:cxnLst/>
              <a:rect l="l" t="t" r="r" b="b"/>
              <a:pathLst>
                <a:path w="32385" h="36829">
                  <a:moveTo>
                    <a:pt x="32004" y="3048"/>
                  </a:moveTo>
                  <a:lnTo>
                    <a:pt x="32004" y="1524"/>
                  </a:lnTo>
                  <a:lnTo>
                    <a:pt x="29718" y="0"/>
                  </a:lnTo>
                  <a:lnTo>
                    <a:pt x="26670" y="0"/>
                  </a:lnTo>
                  <a:lnTo>
                    <a:pt x="4572" y="0"/>
                  </a:lnTo>
                  <a:lnTo>
                    <a:pt x="2286" y="0"/>
                  </a:lnTo>
                  <a:lnTo>
                    <a:pt x="0" y="1524"/>
                  </a:lnTo>
                  <a:lnTo>
                    <a:pt x="0" y="3048"/>
                  </a:lnTo>
                  <a:lnTo>
                    <a:pt x="0" y="32766"/>
                  </a:lnTo>
                  <a:lnTo>
                    <a:pt x="0" y="35052"/>
                  </a:lnTo>
                  <a:lnTo>
                    <a:pt x="2286" y="36576"/>
                  </a:lnTo>
                  <a:lnTo>
                    <a:pt x="4572" y="36576"/>
                  </a:lnTo>
                  <a:lnTo>
                    <a:pt x="26670" y="36576"/>
                  </a:lnTo>
                  <a:lnTo>
                    <a:pt x="29718" y="36576"/>
                  </a:lnTo>
                  <a:lnTo>
                    <a:pt x="32004" y="35052"/>
                  </a:lnTo>
                  <a:lnTo>
                    <a:pt x="32004" y="32766"/>
                  </a:lnTo>
                  <a:lnTo>
                    <a:pt x="32004" y="3048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80" name="object 24080"/>
            <p:cNvSpPr/>
            <p:nvPr/>
          </p:nvSpPr>
          <p:spPr>
            <a:xfrm>
              <a:off x="2814421" y="5596889"/>
              <a:ext cx="29209" cy="32384"/>
            </a:xfrm>
            <a:custGeom>
              <a:avLst/>
              <a:gdLst/>
              <a:ahLst/>
              <a:cxnLst/>
              <a:rect l="l" t="t" r="r" b="b"/>
              <a:pathLst>
                <a:path w="29210" h="32385">
                  <a:moveTo>
                    <a:pt x="28956" y="30480"/>
                  </a:moveTo>
                  <a:lnTo>
                    <a:pt x="28956" y="3048"/>
                  </a:lnTo>
                  <a:lnTo>
                    <a:pt x="28956" y="1524"/>
                  </a:lnTo>
                  <a:lnTo>
                    <a:pt x="26670" y="0"/>
                  </a:lnTo>
                  <a:lnTo>
                    <a:pt x="2286" y="0"/>
                  </a:lnTo>
                  <a:lnTo>
                    <a:pt x="0" y="1524"/>
                  </a:lnTo>
                  <a:lnTo>
                    <a:pt x="0" y="30480"/>
                  </a:lnTo>
                  <a:lnTo>
                    <a:pt x="2286" y="32004"/>
                  </a:lnTo>
                  <a:lnTo>
                    <a:pt x="26670" y="32004"/>
                  </a:lnTo>
                  <a:lnTo>
                    <a:pt x="28956" y="30480"/>
                  </a:lnTo>
                  <a:close/>
                </a:path>
              </a:pathLst>
            </a:custGeom>
            <a:solidFill>
              <a:srgbClr val="EEEE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81" name="object 24081"/>
            <p:cNvSpPr/>
            <p:nvPr/>
          </p:nvSpPr>
          <p:spPr>
            <a:xfrm>
              <a:off x="2815183" y="5597651"/>
              <a:ext cx="28575" cy="31750"/>
            </a:xfrm>
            <a:custGeom>
              <a:avLst/>
              <a:gdLst/>
              <a:ahLst/>
              <a:cxnLst/>
              <a:rect l="l" t="t" r="r" b="b"/>
              <a:pathLst>
                <a:path w="28575" h="31750">
                  <a:moveTo>
                    <a:pt x="28193" y="2286"/>
                  </a:moveTo>
                  <a:lnTo>
                    <a:pt x="28193" y="762"/>
                  </a:lnTo>
                  <a:lnTo>
                    <a:pt x="25907" y="0"/>
                  </a:lnTo>
                  <a:lnTo>
                    <a:pt x="23621" y="0"/>
                  </a:lnTo>
                  <a:lnTo>
                    <a:pt x="3809" y="0"/>
                  </a:lnTo>
                  <a:lnTo>
                    <a:pt x="1523" y="0"/>
                  </a:lnTo>
                  <a:lnTo>
                    <a:pt x="0" y="762"/>
                  </a:lnTo>
                  <a:lnTo>
                    <a:pt x="0" y="2286"/>
                  </a:lnTo>
                  <a:lnTo>
                    <a:pt x="0" y="28194"/>
                  </a:lnTo>
                  <a:lnTo>
                    <a:pt x="0" y="29718"/>
                  </a:lnTo>
                  <a:lnTo>
                    <a:pt x="1523" y="31242"/>
                  </a:lnTo>
                  <a:lnTo>
                    <a:pt x="3809" y="31242"/>
                  </a:lnTo>
                  <a:lnTo>
                    <a:pt x="23621" y="31242"/>
                  </a:lnTo>
                  <a:lnTo>
                    <a:pt x="25907" y="31242"/>
                  </a:lnTo>
                  <a:lnTo>
                    <a:pt x="28193" y="29718"/>
                  </a:lnTo>
                  <a:lnTo>
                    <a:pt x="28193" y="28194"/>
                  </a:lnTo>
                  <a:lnTo>
                    <a:pt x="28193" y="2286"/>
                  </a:lnTo>
                  <a:close/>
                </a:path>
              </a:pathLst>
            </a:custGeom>
            <a:ln w="6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82" name="object 24082"/>
            <p:cNvSpPr/>
            <p:nvPr/>
          </p:nvSpPr>
          <p:spPr>
            <a:xfrm>
              <a:off x="2814421" y="5597651"/>
              <a:ext cx="29209" cy="31750"/>
            </a:xfrm>
            <a:custGeom>
              <a:avLst/>
              <a:gdLst/>
              <a:ahLst/>
              <a:cxnLst/>
              <a:rect l="l" t="t" r="r" b="b"/>
              <a:pathLst>
                <a:path w="29210" h="31750">
                  <a:moveTo>
                    <a:pt x="28956" y="29718"/>
                  </a:moveTo>
                  <a:lnTo>
                    <a:pt x="28956" y="3048"/>
                  </a:lnTo>
                  <a:lnTo>
                    <a:pt x="28956" y="1524"/>
                  </a:lnTo>
                  <a:lnTo>
                    <a:pt x="26670" y="0"/>
                  </a:lnTo>
                  <a:lnTo>
                    <a:pt x="2286" y="0"/>
                  </a:lnTo>
                  <a:lnTo>
                    <a:pt x="0" y="1524"/>
                  </a:lnTo>
                  <a:lnTo>
                    <a:pt x="0" y="29718"/>
                  </a:lnTo>
                  <a:lnTo>
                    <a:pt x="2286" y="31242"/>
                  </a:lnTo>
                  <a:lnTo>
                    <a:pt x="26670" y="31242"/>
                  </a:lnTo>
                  <a:lnTo>
                    <a:pt x="28956" y="29718"/>
                  </a:lnTo>
                  <a:close/>
                </a:path>
              </a:pathLst>
            </a:custGeom>
            <a:solidFill>
              <a:srgbClr val="8C8C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83" name="object 24083"/>
            <p:cNvSpPr/>
            <p:nvPr/>
          </p:nvSpPr>
          <p:spPr>
            <a:xfrm>
              <a:off x="2815183" y="5598413"/>
              <a:ext cx="28575" cy="30480"/>
            </a:xfrm>
            <a:custGeom>
              <a:avLst/>
              <a:gdLst/>
              <a:ahLst/>
              <a:cxnLst/>
              <a:rect l="l" t="t" r="r" b="b"/>
              <a:pathLst>
                <a:path w="28575" h="30479">
                  <a:moveTo>
                    <a:pt x="28193" y="2286"/>
                  </a:moveTo>
                  <a:lnTo>
                    <a:pt x="28193" y="762"/>
                  </a:lnTo>
                  <a:lnTo>
                    <a:pt x="25907" y="0"/>
                  </a:lnTo>
                  <a:lnTo>
                    <a:pt x="23621" y="0"/>
                  </a:lnTo>
                  <a:lnTo>
                    <a:pt x="3809" y="0"/>
                  </a:lnTo>
                  <a:lnTo>
                    <a:pt x="1523" y="0"/>
                  </a:lnTo>
                  <a:lnTo>
                    <a:pt x="0" y="762"/>
                  </a:lnTo>
                  <a:lnTo>
                    <a:pt x="0" y="2286"/>
                  </a:lnTo>
                  <a:lnTo>
                    <a:pt x="0" y="27432"/>
                  </a:lnTo>
                  <a:lnTo>
                    <a:pt x="0" y="28956"/>
                  </a:lnTo>
                  <a:lnTo>
                    <a:pt x="1523" y="30480"/>
                  </a:lnTo>
                  <a:lnTo>
                    <a:pt x="3809" y="30480"/>
                  </a:lnTo>
                  <a:lnTo>
                    <a:pt x="23621" y="30480"/>
                  </a:lnTo>
                  <a:lnTo>
                    <a:pt x="25907" y="30480"/>
                  </a:lnTo>
                  <a:lnTo>
                    <a:pt x="28193" y="28956"/>
                  </a:lnTo>
                  <a:lnTo>
                    <a:pt x="28193" y="27432"/>
                  </a:lnTo>
                  <a:lnTo>
                    <a:pt x="28193" y="2286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84" name="object 24084"/>
            <p:cNvSpPr/>
            <p:nvPr/>
          </p:nvSpPr>
          <p:spPr>
            <a:xfrm>
              <a:off x="2815183" y="5622035"/>
              <a:ext cx="28575" cy="0"/>
            </a:xfrm>
            <a:custGeom>
              <a:avLst/>
              <a:gdLst/>
              <a:ahLst/>
              <a:cxnLst/>
              <a:rect l="l" t="t" r="r" b="b"/>
              <a:pathLst>
                <a:path w="28575">
                  <a:moveTo>
                    <a:pt x="0" y="0"/>
                  </a:moveTo>
                  <a:lnTo>
                    <a:pt x="28194" y="0"/>
                  </a:lnTo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85" name="object 24085"/>
            <p:cNvSpPr/>
            <p:nvPr/>
          </p:nvSpPr>
          <p:spPr>
            <a:xfrm>
              <a:off x="2815183" y="5596127"/>
              <a:ext cx="28575" cy="32384"/>
            </a:xfrm>
            <a:custGeom>
              <a:avLst/>
              <a:gdLst/>
              <a:ahLst/>
              <a:cxnLst/>
              <a:rect l="l" t="t" r="r" b="b"/>
              <a:pathLst>
                <a:path w="28575" h="32385">
                  <a:moveTo>
                    <a:pt x="28193" y="2286"/>
                  </a:moveTo>
                  <a:lnTo>
                    <a:pt x="28193" y="762"/>
                  </a:lnTo>
                  <a:lnTo>
                    <a:pt x="25907" y="0"/>
                  </a:lnTo>
                  <a:lnTo>
                    <a:pt x="23621" y="0"/>
                  </a:lnTo>
                  <a:lnTo>
                    <a:pt x="3809" y="0"/>
                  </a:lnTo>
                  <a:lnTo>
                    <a:pt x="1523" y="0"/>
                  </a:lnTo>
                  <a:lnTo>
                    <a:pt x="0" y="762"/>
                  </a:lnTo>
                  <a:lnTo>
                    <a:pt x="0" y="2286"/>
                  </a:lnTo>
                  <a:lnTo>
                    <a:pt x="0" y="28956"/>
                  </a:lnTo>
                  <a:lnTo>
                    <a:pt x="0" y="30480"/>
                  </a:lnTo>
                  <a:lnTo>
                    <a:pt x="1523" y="32004"/>
                  </a:lnTo>
                  <a:lnTo>
                    <a:pt x="3809" y="32004"/>
                  </a:lnTo>
                  <a:lnTo>
                    <a:pt x="23621" y="32004"/>
                  </a:lnTo>
                  <a:lnTo>
                    <a:pt x="25907" y="32004"/>
                  </a:lnTo>
                  <a:lnTo>
                    <a:pt x="28193" y="30480"/>
                  </a:lnTo>
                  <a:lnTo>
                    <a:pt x="28193" y="28956"/>
                  </a:lnTo>
                  <a:lnTo>
                    <a:pt x="28193" y="2286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86" name="object 24086"/>
            <p:cNvSpPr/>
            <p:nvPr/>
          </p:nvSpPr>
          <p:spPr>
            <a:xfrm>
              <a:off x="2780893" y="5593841"/>
              <a:ext cx="33020" cy="36830"/>
            </a:xfrm>
            <a:custGeom>
              <a:avLst/>
              <a:gdLst/>
              <a:ahLst/>
              <a:cxnLst/>
              <a:rect l="l" t="t" r="r" b="b"/>
              <a:pathLst>
                <a:path w="33019" h="36829">
                  <a:moveTo>
                    <a:pt x="32766" y="35052"/>
                  </a:moveTo>
                  <a:lnTo>
                    <a:pt x="32766" y="3810"/>
                  </a:lnTo>
                  <a:lnTo>
                    <a:pt x="32766" y="1524"/>
                  </a:lnTo>
                  <a:lnTo>
                    <a:pt x="30480" y="0"/>
                  </a:lnTo>
                  <a:lnTo>
                    <a:pt x="2286" y="0"/>
                  </a:lnTo>
                  <a:lnTo>
                    <a:pt x="0" y="1524"/>
                  </a:lnTo>
                  <a:lnTo>
                    <a:pt x="0" y="35052"/>
                  </a:lnTo>
                  <a:lnTo>
                    <a:pt x="2286" y="36576"/>
                  </a:lnTo>
                  <a:lnTo>
                    <a:pt x="30480" y="36576"/>
                  </a:lnTo>
                  <a:lnTo>
                    <a:pt x="32766" y="35052"/>
                  </a:lnTo>
                  <a:close/>
                </a:path>
              </a:pathLst>
            </a:custGeom>
            <a:solidFill>
              <a:srgbClr val="EEEE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87" name="object 24087"/>
            <p:cNvSpPr/>
            <p:nvPr/>
          </p:nvSpPr>
          <p:spPr>
            <a:xfrm>
              <a:off x="2781655" y="5594603"/>
              <a:ext cx="32384" cy="36195"/>
            </a:xfrm>
            <a:custGeom>
              <a:avLst/>
              <a:gdLst/>
              <a:ahLst/>
              <a:cxnLst/>
              <a:rect l="l" t="t" r="r" b="b"/>
              <a:pathLst>
                <a:path w="32385" h="36195">
                  <a:moveTo>
                    <a:pt x="32004" y="3048"/>
                  </a:moveTo>
                  <a:lnTo>
                    <a:pt x="32004" y="1524"/>
                  </a:lnTo>
                  <a:lnTo>
                    <a:pt x="29718" y="0"/>
                  </a:lnTo>
                  <a:lnTo>
                    <a:pt x="26670" y="0"/>
                  </a:lnTo>
                  <a:lnTo>
                    <a:pt x="4572" y="0"/>
                  </a:lnTo>
                  <a:lnTo>
                    <a:pt x="2286" y="0"/>
                  </a:lnTo>
                  <a:lnTo>
                    <a:pt x="0" y="1524"/>
                  </a:lnTo>
                  <a:lnTo>
                    <a:pt x="0" y="3048"/>
                  </a:lnTo>
                  <a:lnTo>
                    <a:pt x="0" y="32004"/>
                  </a:lnTo>
                  <a:lnTo>
                    <a:pt x="0" y="34290"/>
                  </a:lnTo>
                  <a:lnTo>
                    <a:pt x="2286" y="35814"/>
                  </a:lnTo>
                  <a:lnTo>
                    <a:pt x="4572" y="35814"/>
                  </a:lnTo>
                  <a:lnTo>
                    <a:pt x="26670" y="35814"/>
                  </a:lnTo>
                  <a:lnTo>
                    <a:pt x="29718" y="35814"/>
                  </a:lnTo>
                  <a:lnTo>
                    <a:pt x="32004" y="34290"/>
                  </a:lnTo>
                  <a:lnTo>
                    <a:pt x="32004" y="32004"/>
                  </a:lnTo>
                  <a:lnTo>
                    <a:pt x="32004" y="3048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88" name="object 24088"/>
            <p:cNvSpPr/>
            <p:nvPr/>
          </p:nvSpPr>
          <p:spPr>
            <a:xfrm>
              <a:off x="2782417" y="5596127"/>
              <a:ext cx="29209" cy="32384"/>
            </a:xfrm>
            <a:custGeom>
              <a:avLst/>
              <a:gdLst/>
              <a:ahLst/>
              <a:cxnLst/>
              <a:rect l="l" t="t" r="r" b="b"/>
              <a:pathLst>
                <a:path w="29210" h="32385">
                  <a:moveTo>
                    <a:pt x="28956" y="30480"/>
                  </a:moveTo>
                  <a:lnTo>
                    <a:pt x="28956" y="3048"/>
                  </a:lnTo>
                  <a:lnTo>
                    <a:pt x="28956" y="1524"/>
                  </a:lnTo>
                  <a:lnTo>
                    <a:pt x="26670" y="0"/>
                  </a:lnTo>
                  <a:lnTo>
                    <a:pt x="2286" y="0"/>
                  </a:lnTo>
                  <a:lnTo>
                    <a:pt x="0" y="1524"/>
                  </a:lnTo>
                  <a:lnTo>
                    <a:pt x="0" y="30480"/>
                  </a:lnTo>
                  <a:lnTo>
                    <a:pt x="2286" y="32004"/>
                  </a:lnTo>
                  <a:lnTo>
                    <a:pt x="26670" y="32004"/>
                  </a:lnTo>
                  <a:lnTo>
                    <a:pt x="28956" y="30480"/>
                  </a:lnTo>
                  <a:close/>
                </a:path>
              </a:pathLst>
            </a:custGeom>
            <a:solidFill>
              <a:srgbClr val="EEEE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89" name="object 24089"/>
            <p:cNvSpPr/>
            <p:nvPr/>
          </p:nvSpPr>
          <p:spPr>
            <a:xfrm>
              <a:off x="2783179" y="5596889"/>
              <a:ext cx="28575" cy="31750"/>
            </a:xfrm>
            <a:custGeom>
              <a:avLst/>
              <a:gdLst/>
              <a:ahLst/>
              <a:cxnLst/>
              <a:rect l="l" t="t" r="r" b="b"/>
              <a:pathLst>
                <a:path w="28575" h="31750">
                  <a:moveTo>
                    <a:pt x="28193" y="2286"/>
                  </a:moveTo>
                  <a:lnTo>
                    <a:pt x="28193" y="762"/>
                  </a:lnTo>
                  <a:lnTo>
                    <a:pt x="25907" y="0"/>
                  </a:lnTo>
                  <a:lnTo>
                    <a:pt x="23621" y="0"/>
                  </a:lnTo>
                  <a:lnTo>
                    <a:pt x="3809" y="0"/>
                  </a:lnTo>
                  <a:lnTo>
                    <a:pt x="1523" y="0"/>
                  </a:lnTo>
                  <a:lnTo>
                    <a:pt x="0" y="762"/>
                  </a:lnTo>
                  <a:lnTo>
                    <a:pt x="0" y="2286"/>
                  </a:lnTo>
                  <a:lnTo>
                    <a:pt x="0" y="28194"/>
                  </a:lnTo>
                  <a:lnTo>
                    <a:pt x="0" y="29718"/>
                  </a:lnTo>
                  <a:lnTo>
                    <a:pt x="1523" y="31242"/>
                  </a:lnTo>
                  <a:lnTo>
                    <a:pt x="3809" y="31242"/>
                  </a:lnTo>
                  <a:lnTo>
                    <a:pt x="23621" y="31242"/>
                  </a:lnTo>
                  <a:lnTo>
                    <a:pt x="25907" y="31242"/>
                  </a:lnTo>
                  <a:lnTo>
                    <a:pt x="28193" y="29718"/>
                  </a:lnTo>
                  <a:lnTo>
                    <a:pt x="28193" y="28194"/>
                  </a:lnTo>
                  <a:lnTo>
                    <a:pt x="28193" y="2286"/>
                  </a:lnTo>
                  <a:close/>
                </a:path>
              </a:pathLst>
            </a:custGeom>
            <a:ln w="6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90" name="object 24090"/>
            <p:cNvSpPr/>
            <p:nvPr/>
          </p:nvSpPr>
          <p:spPr>
            <a:xfrm>
              <a:off x="2782417" y="5596889"/>
              <a:ext cx="29209" cy="32384"/>
            </a:xfrm>
            <a:custGeom>
              <a:avLst/>
              <a:gdLst/>
              <a:ahLst/>
              <a:cxnLst/>
              <a:rect l="l" t="t" r="r" b="b"/>
              <a:pathLst>
                <a:path w="29210" h="32385">
                  <a:moveTo>
                    <a:pt x="28956" y="30480"/>
                  </a:moveTo>
                  <a:lnTo>
                    <a:pt x="28956" y="3048"/>
                  </a:lnTo>
                  <a:lnTo>
                    <a:pt x="28956" y="1524"/>
                  </a:lnTo>
                  <a:lnTo>
                    <a:pt x="26670" y="0"/>
                  </a:lnTo>
                  <a:lnTo>
                    <a:pt x="2286" y="0"/>
                  </a:lnTo>
                  <a:lnTo>
                    <a:pt x="0" y="1524"/>
                  </a:lnTo>
                  <a:lnTo>
                    <a:pt x="0" y="30480"/>
                  </a:lnTo>
                  <a:lnTo>
                    <a:pt x="2286" y="32004"/>
                  </a:lnTo>
                  <a:lnTo>
                    <a:pt x="26670" y="32004"/>
                  </a:lnTo>
                  <a:lnTo>
                    <a:pt x="28956" y="30480"/>
                  </a:lnTo>
                  <a:close/>
                </a:path>
              </a:pathLst>
            </a:custGeom>
            <a:solidFill>
              <a:srgbClr val="8C8C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91" name="object 24091"/>
            <p:cNvSpPr/>
            <p:nvPr/>
          </p:nvSpPr>
          <p:spPr>
            <a:xfrm>
              <a:off x="2783179" y="5597651"/>
              <a:ext cx="28575" cy="31750"/>
            </a:xfrm>
            <a:custGeom>
              <a:avLst/>
              <a:gdLst/>
              <a:ahLst/>
              <a:cxnLst/>
              <a:rect l="l" t="t" r="r" b="b"/>
              <a:pathLst>
                <a:path w="28575" h="31750">
                  <a:moveTo>
                    <a:pt x="28193" y="2286"/>
                  </a:moveTo>
                  <a:lnTo>
                    <a:pt x="28193" y="762"/>
                  </a:lnTo>
                  <a:lnTo>
                    <a:pt x="25907" y="0"/>
                  </a:lnTo>
                  <a:lnTo>
                    <a:pt x="23621" y="0"/>
                  </a:lnTo>
                  <a:lnTo>
                    <a:pt x="3809" y="0"/>
                  </a:lnTo>
                  <a:lnTo>
                    <a:pt x="1523" y="0"/>
                  </a:lnTo>
                  <a:lnTo>
                    <a:pt x="0" y="762"/>
                  </a:lnTo>
                  <a:lnTo>
                    <a:pt x="0" y="2286"/>
                  </a:lnTo>
                  <a:lnTo>
                    <a:pt x="0" y="28194"/>
                  </a:lnTo>
                  <a:lnTo>
                    <a:pt x="0" y="29718"/>
                  </a:lnTo>
                  <a:lnTo>
                    <a:pt x="1523" y="31242"/>
                  </a:lnTo>
                  <a:lnTo>
                    <a:pt x="3809" y="31242"/>
                  </a:lnTo>
                  <a:lnTo>
                    <a:pt x="23621" y="31242"/>
                  </a:lnTo>
                  <a:lnTo>
                    <a:pt x="25907" y="31242"/>
                  </a:lnTo>
                  <a:lnTo>
                    <a:pt x="28193" y="29718"/>
                  </a:lnTo>
                  <a:lnTo>
                    <a:pt x="28193" y="28194"/>
                  </a:lnTo>
                  <a:lnTo>
                    <a:pt x="28193" y="2286"/>
                  </a:lnTo>
                  <a:close/>
                </a:path>
              </a:pathLst>
            </a:custGeom>
            <a:ln w="6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92" name="object 24092"/>
            <p:cNvSpPr/>
            <p:nvPr/>
          </p:nvSpPr>
          <p:spPr>
            <a:xfrm>
              <a:off x="2783179" y="5622035"/>
              <a:ext cx="28575" cy="0"/>
            </a:xfrm>
            <a:custGeom>
              <a:avLst/>
              <a:gdLst/>
              <a:ahLst/>
              <a:cxnLst/>
              <a:rect l="l" t="t" r="r" b="b"/>
              <a:pathLst>
                <a:path w="28575">
                  <a:moveTo>
                    <a:pt x="0" y="0"/>
                  </a:moveTo>
                  <a:lnTo>
                    <a:pt x="28194" y="0"/>
                  </a:lnTo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93" name="object 24093"/>
            <p:cNvSpPr/>
            <p:nvPr/>
          </p:nvSpPr>
          <p:spPr>
            <a:xfrm>
              <a:off x="2783179" y="5595365"/>
              <a:ext cx="28575" cy="32384"/>
            </a:xfrm>
            <a:custGeom>
              <a:avLst/>
              <a:gdLst/>
              <a:ahLst/>
              <a:cxnLst/>
              <a:rect l="l" t="t" r="r" b="b"/>
              <a:pathLst>
                <a:path w="28575" h="32385">
                  <a:moveTo>
                    <a:pt x="28193" y="2286"/>
                  </a:moveTo>
                  <a:lnTo>
                    <a:pt x="28193" y="762"/>
                  </a:lnTo>
                  <a:lnTo>
                    <a:pt x="25907" y="0"/>
                  </a:lnTo>
                  <a:lnTo>
                    <a:pt x="23621" y="0"/>
                  </a:lnTo>
                  <a:lnTo>
                    <a:pt x="3809" y="0"/>
                  </a:lnTo>
                  <a:lnTo>
                    <a:pt x="1523" y="0"/>
                  </a:lnTo>
                  <a:lnTo>
                    <a:pt x="0" y="762"/>
                  </a:lnTo>
                  <a:lnTo>
                    <a:pt x="0" y="2286"/>
                  </a:lnTo>
                  <a:lnTo>
                    <a:pt x="0" y="28956"/>
                  </a:lnTo>
                  <a:lnTo>
                    <a:pt x="0" y="30480"/>
                  </a:lnTo>
                  <a:lnTo>
                    <a:pt x="1523" y="32004"/>
                  </a:lnTo>
                  <a:lnTo>
                    <a:pt x="3809" y="32004"/>
                  </a:lnTo>
                  <a:lnTo>
                    <a:pt x="23621" y="32004"/>
                  </a:lnTo>
                  <a:lnTo>
                    <a:pt x="25907" y="32004"/>
                  </a:lnTo>
                  <a:lnTo>
                    <a:pt x="28193" y="30480"/>
                  </a:lnTo>
                  <a:lnTo>
                    <a:pt x="28193" y="28956"/>
                  </a:lnTo>
                  <a:lnTo>
                    <a:pt x="28193" y="2286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94" name="object 24094"/>
            <p:cNvSpPr/>
            <p:nvPr/>
          </p:nvSpPr>
          <p:spPr>
            <a:xfrm>
              <a:off x="2844901" y="5593841"/>
              <a:ext cx="32384" cy="37465"/>
            </a:xfrm>
            <a:custGeom>
              <a:avLst/>
              <a:gdLst/>
              <a:ahLst/>
              <a:cxnLst/>
              <a:rect l="l" t="t" r="r" b="b"/>
              <a:pathLst>
                <a:path w="32385" h="37464">
                  <a:moveTo>
                    <a:pt x="32004" y="35814"/>
                  </a:moveTo>
                  <a:lnTo>
                    <a:pt x="32004" y="3810"/>
                  </a:lnTo>
                  <a:lnTo>
                    <a:pt x="32004" y="1524"/>
                  </a:lnTo>
                  <a:lnTo>
                    <a:pt x="29718" y="0"/>
                  </a:lnTo>
                  <a:lnTo>
                    <a:pt x="2286" y="0"/>
                  </a:lnTo>
                  <a:lnTo>
                    <a:pt x="0" y="1524"/>
                  </a:lnTo>
                  <a:lnTo>
                    <a:pt x="0" y="35814"/>
                  </a:lnTo>
                  <a:lnTo>
                    <a:pt x="2286" y="37338"/>
                  </a:lnTo>
                  <a:lnTo>
                    <a:pt x="29718" y="37338"/>
                  </a:lnTo>
                  <a:lnTo>
                    <a:pt x="32004" y="35814"/>
                  </a:lnTo>
                  <a:close/>
                </a:path>
              </a:pathLst>
            </a:custGeom>
            <a:solidFill>
              <a:srgbClr val="EEEE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95" name="object 24095"/>
            <p:cNvSpPr/>
            <p:nvPr/>
          </p:nvSpPr>
          <p:spPr>
            <a:xfrm>
              <a:off x="2845663" y="5594603"/>
              <a:ext cx="31750" cy="36830"/>
            </a:xfrm>
            <a:custGeom>
              <a:avLst/>
              <a:gdLst/>
              <a:ahLst/>
              <a:cxnLst/>
              <a:rect l="l" t="t" r="r" b="b"/>
              <a:pathLst>
                <a:path w="31750" h="36829">
                  <a:moveTo>
                    <a:pt x="31242" y="3048"/>
                  </a:moveTo>
                  <a:lnTo>
                    <a:pt x="31242" y="1524"/>
                  </a:lnTo>
                  <a:lnTo>
                    <a:pt x="28956" y="0"/>
                  </a:lnTo>
                  <a:lnTo>
                    <a:pt x="25908" y="0"/>
                  </a:lnTo>
                  <a:lnTo>
                    <a:pt x="4572" y="0"/>
                  </a:lnTo>
                  <a:lnTo>
                    <a:pt x="2286" y="0"/>
                  </a:lnTo>
                  <a:lnTo>
                    <a:pt x="0" y="1524"/>
                  </a:lnTo>
                  <a:lnTo>
                    <a:pt x="0" y="3048"/>
                  </a:lnTo>
                  <a:lnTo>
                    <a:pt x="0" y="32766"/>
                  </a:lnTo>
                  <a:lnTo>
                    <a:pt x="0" y="35052"/>
                  </a:lnTo>
                  <a:lnTo>
                    <a:pt x="2286" y="36576"/>
                  </a:lnTo>
                  <a:lnTo>
                    <a:pt x="4572" y="36576"/>
                  </a:lnTo>
                  <a:lnTo>
                    <a:pt x="25908" y="36576"/>
                  </a:lnTo>
                  <a:lnTo>
                    <a:pt x="28956" y="36576"/>
                  </a:lnTo>
                  <a:lnTo>
                    <a:pt x="31242" y="35052"/>
                  </a:lnTo>
                  <a:lnTo>
                    <a:pt x="31242" y="32766"/>
                  </a:lnTo>
                  <a:lnTo>
                    <a:pt x="31242" y="3048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96" name="object 24096"/>
            <p:cNvSpPr/>
            <p:nvPr/>
          </p:nvSpPr>
          <p:spPr>
            <a:xfrm>
              <a:off x="2846425" y="5596889"/>
              <a:ext cx="29209" cy="32384"/>
            </a:xfrm>
            <a:custGeom>
              <a:avLst/>
              <a:gdLst/>
              <a:ahLst/>
              <a:cxnLst/>
              <a:rect l="l" t="t" r="r" b="b"/>
              <a:pathLst>
                <a:path w="29210" h="32385">
                  <a:moveTo>
                    <a:pt x="28956" y="30480"/>
                  </a:moveTo>
                  <a:lnTo>
                    <a:pt x="28956" y="3048"/>
                  </a:lnTo>
                  <a:lnTo>
                    <a:pt x="28956" y="1524"/>
                  </a:lnTo>
                  <a:lnTo>
                    <a:pt x="26670" y="0"/>
                  </a:lnTo>
                  <a:lnTo>
                    <a:pt x="2286" y="0"/>
                  </a:lnTo>
                  <a:lnTo>
                    <a:pt x="0" y="1524"/>
                  </a:lnTo>
                  <a:lnTo>
                    <a:pt x="0" y="30480"/>
                  </a:lnTo>
                  <a:lnTo>
                    <a:pt x="2286" y="32004"/>
                  </a:lnTo>
                  <a:lnTo>
                    <a:pt x="26670" y="32004"/>
                  </a:lnTo>
                  <a:lnTo>
                    <a:pt x="28956" y="30480"/>
                  </a:lnTo>
                  <a:close/>
                </a:path>
              </a:pathLst>
            </a:custGeom>
            <a:solidFill>
              <a:srgbClr val="EEEE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97" name="object 24097"/>
            <p:cNvSpPr/>
            <p:nvPr/>
          </p:nvSpPr>
          <p:spPr>
            <a:xfrm>
              <a:off x="2847187" y="5597651"/>
              <a:ext cx="28575" cy="31750"/>
            </a:xfrm>
            <a:custGeom>
              <a:avLst/>
              <a:gdLst/>
              <a:ahLst/>
              <a:cxnLst/>
              <a:rect l="l" t="t" r="r" b="b"/>
              <a:pathLst>
                <a:path w="28575" h="31750">
                  <a:moveTo>
                    <a:pt x="28193" y="2286"/>
                  </a:moveTo>
                  <a:lnTo>
                    <a:pt x="28193" y="762"/>
                  </a:lnTo>
                  <a:lnTo>
                    <a:pt x="25907" y="0"/>
                  </a:lnTo>
                  <a:lnTo>
                    <a:pt x="23621" y="0"/>
                  </a:lnTo>
                  <a:lnTo>
                    <a:pt x="3809" y="0"/>
                  </a:lnTo>
                  <a:lnTo>
                    <a:pt x="1523" y="0"/>
                  </a:lnTo>
                  <a:lnTo>
                    <a:pt x="0" y="762"/>
                  </a:lnTo>
                  <a:lnTo>
                    <a:pt x="0" y="2286"/>
                  </a:lnTo>
                  <a:lnTo>
                    <a:pt x="0" y="28194"/>
                  </a:lnTo>
                  <a:lnTo>
                    <a:pt x="0" y="29718"/>
                  </a:lnTo>
                  <a:lnTo>
                    <a:pt x="1523" y="31242"/>
                  </a:lnTo>
                  <a:lnTo>
                    <a:pt x="3809" y="31242"/>
                  </a:lnTo>
                  <a:lnTo>
                    <a:pt x="23621" y="31242"/>
                  </a:lnTo>
                  <a:lnTo>
                    <a:pt x="25907" y="31242"/>
                  </a:lnTo>
                  <a:lnTo>
                    <a:pt x="28193" y="29718"/>
                  </a:lnTo>
                  <a:lnTo>
                    <a:pt x="28193" y="28194"/>
                  </a:lnTo>
                  <a:lnTo>
                    <a:pt x="28193" y="2286"/>
                  </a:lnTo>
                  <a:close/>
                </a:path>
              </a:pathLst>
            </a:custGeom>
            <a:ln w="6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98" name="object 24098"/>
            <p:cNvSpPr/>
            <p:nvPr/>
          </p:nvSpPr>
          <p:spPr>
            <a:xfrm>
              <a:off x="2846425" y="5597651"/>
              <a:ext cx="29209" cy="31750"/>
            </a:xfrm>
            <a:custGeom>
              <a:avLst/>
              <a:gdLst/>
              <a:ahLst/>
              <a:cxnLst/>
              <a:rect l="l" t="t" r="r" b="b"/>
              <a:pathLst>
                <a:path w="29210" h="31750">
                  <a:moveTo>
                    <a:pt x="28956" y="29718"/>
                  </a:moveTo>
                  <a:lnTo>
                    <a:pt x="28956" y="3048"/>
                  </a:lnTo>
                  <a:lnTo>
                    <a:pt x="28956" y="1524"/>
                  </a:lnTo>
                  <a:lnTo>
                    <a:pt x="26670" y="0"/>
                  </a:lnTo>
                  <a:lnTo>
                    <a:pt x="2286" y="0"/>
                  </a:lnTo>
                  <a:lnTo>
                    <a:pt x="0" y="1524"/>
                  </a:lnTo>
                  <a:lnTo>
                    <a:pt x="0" y="29718"/>
                  </a:lnTo>
                  <a:lnTo>
                    <a:pt x="2286" y="31242"/>
                  </a:lnTo>
                  <a:lnTo>
                    <a:pt x="26670" y="31242"/>
                  </a:lnTo>
                  <a:lnTo>
                    <a:pt x="28956" y="29718"/>
                  </a:lnTo>
                  <a:close/>
                </a:path>
              </a:pathLst>
            </a:custGeom>
            <a:solidFill>
              <a:srgbClr val="8C8C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99" name="object 24099"/>
            <p:cNvSpPr/>
            <p:nvPr/>
          </p:nvSpPr>
          <p:spPr>
            <a:xfrm>
              <a:off x="2847187" y="5598413"/>
              <a:ext cx="28575" cy="30480"/>
            </a:xfrm>
            <a:custGeom>
              <a:avLst/>
              <a:gdLst/>
              <a:ahLst/>
              <a:cxnLst/>
              <a:rect l="l" t="t" r="r" b="b"/>
              <a:pathLst>
                <a:path w="28575" h="30479">
                  <a:moveTo>
                    <a:pt x="28193" y="2286"/>
                  </a:moveTo>
                  <a:lnTo>
                    <a:pt x="28193" y="762"/>
                  </a:lnTo>
                  <a:lnTo>
                    <a:pt x="25907" y="0"/>
                  </a:lnTo>
                  <a:lnTo>
                    <a:pt x="23621" y="0"/>
                  </a:lnTo>
                  <a:lnTo>
                    <a:pt x="3809" y="0"/>
                  </a:lnTo>
                  <a:lnTo>
                    <a:pt x="1523" y="0"/>
                  </a:lnTo>
                  <a:lnTo>
                    <a:pt x="0" y="762"/>
                  </a:lnTo>
                  <a:lnTo>
                    <a:pt x="0" y="2286"/>
                  </a:lnTo>
                  <a:lnTo>
                    <a:pt x="0" y="27432"/>
                  </a:lnTo>
                  <a:lnTo>
                    <a:pt x="0" y="28956"/>
                  </a:lnTo>
                  <a:lnTo>
                    <a:pt x="1523" y="30480"/>
                  </a:lnTo>
                  <a:lnTo>
                    <a:pt x="3809" y="30480"/>
                  </a:lnTo>
                  <a:lnTo>
                    <a:pt x="23621" y="30480"/>
                  </a:lnTo>
                  <a:lnTo>
                    <a:pt x="25907" y="30480"/>
                  </a:lnTo>
                  <a:lnTo>
                    <a:pt x="28193" y="28956"/>
                  </a:lnTo>
                  <a:lnTo>
                    <a:pt x="28193" y="27432"/>
                  </a:lnTo>
                  <a:lnTo>
                    <a:pt x="28193" y="2286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00" name="object 24100"/>
            <p:cNvSpPr/>
            <p:nvPr/>
          </p:nvSpPr>
          <p:spPr>
            <a:xfrm>
              <a:off x="2847187" y="5622035"/>
              <a:ext cx="28575" cy="0"/>
            </a:xfrm>
            <a:custGeom>
              <a:avLst/>
              <a:gdLst/>
              <a:ahLst/>
              <a:cxnLst/>
              <a:rect l="l" t="t" r="r" b="b"/>
              <a:pathLst>
                <a:path w="28575">
                  <a:moveTo>
                    <a:pt x="0" y="0"/>
                  </a:moveTo>
                  <a:lnTo>
                    <a:pt x="28194" y="0"/>
                  </a:lnTo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01" name="object 24101"/>
            <p:cNvSpPr/>
            <p:nvPr/>
          </p:nvSpPr>
          <p:spPr>
            <a:xfrm>
              <a:off x="2847187" y="5596127"/>
              <a:ext cx="28575" cy="32384"/>
            </a:xfrm>
            <a:custGeom>
              <a:avLst/>
              <a:gdLst/>
              <a:ahLst/>
              <a:cxnLst/>
              <a:rect l="l" t="t" r="r" b="b"/>
              <a:pathLst>
                <a:path w="28575" h="32385">
                  <a:moveTo>
                    <a:pt x="28193" y="2286"/>
                  </a:moveTo>
                  <a:lnTo>
                    <a:pt x="28193" y="762"/>
                  </a:lnTo>
                  <a:lnTo>
                    <a:pt x="25907" y="0"/>
                  </a:lnTo>
                  <a:lnTo>
                    <a:pt x="23621" y="0"/>
                  </a:lnTo>
                  <a:lnTo>
                    <a:pt x="3809" y="0"/>
                  </a:lnTo>
                  <a:lnTo>
                    <a:pt x="1523" y="0"/>
                  </a:lnTo>
                  <a:lnTo>
                    <a:pt x="0" y="762"/>
                  </a:lnTo>
                  <a:lnTo>
                    <a:pt x="0" y="2286"/>
                  </a:lnTo>
                  <a:lnTo>
                    <a:pt x="0" y="28956"/>
                  </a:lnTo>
                  <a:lnTo>
                    <a:pt x="0" y="30480"/>
                  </a:lnTo>
                  <a:lnTo>
                    <a:pt x="1523" y="32004"/>
                  </a:lnTo>
                  <a:lnTo>
                    <a:pt x="3809" y="32004"/>
                  </a:lnTo>
                  <a:lnTo>
                    <a:pt x="23621" y="32004"/>
                  </a:lnTo>
                  <a:lnTo>
                    <a:pt x="25907" y="32004"/>
                  </a:lnTo>
                  <a:lnTo>
                    <a:pt x="28193" y="30480"/>
                  </a:lnTo>
                  <a:lnTo>
                    <a:pt x="28193" y="28956"/>
                  </a:lnTo>
                  <a:lnTo>
                    <a:pt x="28193" y="2286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02" name="object 24102"/>
            <p:cNvSpPr/>
            <p:nvPr/>
          </p:nvSpPr>
          <p:spPr>
            <a:xfrm>
              <a:off x="2876143" y="5593841"/>
              <a:ext cx="33020" cy="36830"/>
            </a:xfrm>
            <a:custGeom>
              <a:avLst/>
              <a:gdLst/>
              <a:ahLst/>
              <a:cxnLst/>
              <a:rect l="l" t="t" r="r" b="b"/>
              <a:pathLst>
                <a:path w="33019" h="36829">
                  <a:moveTo>
                    <a:pt x="32766" y="35052"/>
                  </a:moveTo>
                  <a:lnTo>
                    <a:pt x="32766" y="3810"/>
                  </a:lnTo>
                  <a:lnTo>
                    <a:pt x="32766" y="1524"/>
                  </a:lnTo>
                  <a:lnTo>
                    <a:pt x="30480" y="0"/>
                  </a:lnTo>
                  <a:lnTo>
                    <a:pt x="2286" y="0"/>
                  </a:lnTo>
                  <a:lnTo>
                    <a:pt x="0" y="1524"/>
                  </a:lnTo>
                  <a:lnTo>
                    <a:pt x="0" y="35052"/>
                  </a:lnTo>
                  <a:lnTo>
                    <a:pt x="2286" y="36576"/>
                  </a:lnTo>
                  <a:lnTo>
                    <a:pt x="30480" y="36576"/>
                  </a:lnTo>
                  <a:lnTo>
                    <a:pt x="32766" y="35052"/>
                  </a:lnTo>
                  <a:close/>
                </a:path>
              </a:pathLst>
            </a:custGeom>
            <a:solidFill>
              <a:srgbClr val="EEEE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03" name="object 24103"/>
            <p:cNvSpPr/>
            <p:nvPr/>
          </p:nvSpPr>
          <p:spPr>
            <a:xfrm>
              <a:off x="2876905" y="5594603"/>
              <a:ext cx="32384" cy="36195"/>
            </a:xfrm>
            <a:custGeom>
              <a:avLst/>
              <a:gdLst/>
              <a:ahLst/>
              <a:cxnLst/>
              <a:rect l="l" t="t" r="r" b="b"/>
              <a:pathLst>
                <a:path w="32385" h="36195">
                  <a:moveTo>
                    <a:pt x="32004" y="3048"/>
                  </a:moveTo>
                  <a:lnTo>
                    <a:pt x="32004" y="1524"/>
                  </a:lnTo>
                  <a:lnTo>
                    <a:pt x="29718" y="0"/>
                  </a:lnTo>
                  <a:lnTo>
                    <a:pt x="26670" y="0"/>
                  </a:lnTo>
                  <a:lnTo>
                    <a:pt x="4572" y="0"/>
                  </a:lnTo>
                  <a:lnTo>
                    <a:pt x="2286" y="0"/>
                  </a:lnTo>
                  <a:lnTo>
                    <a:pt x="0" y="1524"/>
                  </a:lnTo>
                  <a:lnTo>
                    <a:pt x="0" y="3048"/>
                  </a:lnTo>
                  <a:lnTo>
                    <a:pt x="0" y="32004"/>
                  </a:lnTo>
                  <a:lnTo>
                    <a:pt x="0" y="34290"/>
                  </a:lnTo>
                  <a:lnTo>
                    <a:pt x="2286" y="35814"/>
                  </a:lnTo>
                  <a:lnTo>
                    <a:pt x="4572" y="35814"/>
                  </a:lnTo>
                  <a:lnTo>
                    <a:pt x="26670" y="35814"/>
                  </a:lnTo>
                  <a:lnTo>
                    <a:pt x="29718" y="35814"/>
                  </a:lnTo>
                  <a:lnTo>
                    <a:pt x="32004" y="34290"/>
                  </a:lnTo>
                  <a:lnTo>
                    <a:pt x="32004" y="32004"/>
                  </a:lnTo>
                  <a:lnTo>
                    <a:pt x="32004" y="3048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04" name="object 24104"/>
            <p:cNvSpPr/>
            <p:nvPr/>
          </p:nvSpPr>
          <p:spPr>
            <a:xfrm>
              <a:off x="2878429" y="5596127"/>
              <a:ext cx="29209" cy="32384"/>
            </a:xfrm>
            <a:custGeom>
              <a:avLst/>
              <a:gdLst/>
              <a:ahLst/>
              <a:cxnLst/>
              <a:rect l="l" t="t" r="r" b="b"/>
              <a:pathLst>
                <a:path w="29210" h="32385">
                  <a:moveTo>
                    <a:pt x="28956" y="30480"/>
                  </a:moveTo>
                  <a:lnTo>
                    <a:pt x="28956" y="3048"/>
                  </a:lnTo>
                  <a:lnTo>
                    <a:pt x="28956" y="1524"/>
                  </a:lnTo>
                  <a:lnTo>
                    <a:pt x="26670" y="0"/>
                  </a:lnTo>
                  <a:lnTo>
                    <a:pt x="2286" y="0"/>
                  </a:lnTo>
                  <a:lnTo>
                    <a:pt x="0" y="1524"/>
                  </a:lnTo>
                  <a:lnTo>
                    <a:pt x="0" y="30480"/>
                  </a:lnTo>
                  <a:lnTo>
                    <a:pt x="2286" y="32004"/>
                  </a:lnTo>
                  <a:lnTo>
                    <a:pt x="26670" y="32004"/>
                  </a:lnTo>
                  <a:lnTo>
                    <a:pt x="28956" y="30480"/>
                  </a:lnTo>
                  <a:close/>
                </a:path>
              </a:pathLst>
            </a:custGeom>
            <a:solidFill>
              <a:srgbClr val="EEEE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05" name="object 24105"/>
            <p:cNvSpPr/>
            <p:nvPr/>
          </p:nvSpPr>
          <p:spPr>
            <a:xfrm>
              <a:off x="2879191" y="5596889"/>
              <a:ext cx="28575" cy="31750"/>
            </a:xfrm>
            <a:custGeom>
              <a:avLst/>
              <a:gdLst/>
              <a:ahLst/>
              <a:cxnLst/>
              <a:rect l="l" t="t" r="r" b="b"/>
              <a:pathLst>
                <a:path w="28575" h="31750">
                  <a:moveTo>
                    <a:pt x="28193" y="2286"/>
                  </a:moveTo>
                  <a:lnTo>
                    <a:pt x="28193" y="762"/>
                  </a:lnTo>
                  <a:lnTo>
                    <a:pt x="25907" y="0"/>
                  </a:lnTo>
                  <a:lnTo>
                    <a:pt x="23621" y="0"/>
                  </a:lnTo>
                  <a:lnTo>
                    <a:pt x="3809" y="0"/>
                  </a:lnTo>
                  <a:lnTo>
                    <a:pt x="1523" y="0"/>
                  </a:lnTo>
                  <a:lnTo>
                    <a:pt x="0" y="762"/>
                  </a:lnTo>
                  <a:lnTo>
                    <a:pt x="0" y="2286"/>
                  </a:lnTo>
                  <a:lnTo>
                    <a:pt x="0" y="28194"/>
                  </a:lnTo>
                  <a:lnTo>
                    <a:pt x="0" y="29718"/>
                  </a:lnTo>
                  <a:lnTo>
                    <a:pt x="1523" y="31242"/>
                  </a:lnTo>
                  <a:lnTo>
                    <a:pt x="3809" y="31242"/>
                  </a:lnTo>
                  <a:lnTo>
                    <a:pt x="23621" y="31242"/>
                  </a:lnTo>
                  <a:lnTo>
                    <a:pt x="25907" y="31242"/>
                  </a:lnTo>
                  <a:lnTo>
                    <a:pt x="28193" y="29718"/>
                  </a:lnTo>
                  <a:lnTo>
                    <a:pt x="28193" y="28194"/>
                  </a:lnTo>
                  <a:lnTo>
                    <a:pt x="28193" y="2286"/>
                  </a:lnTo>
                  <a:close/>
                </a:path>
              </a:pathLst>
            </a:custGeom>
            <a:ln w="6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06" name="object 24106"/>
            <p:cNvSpPr/>
            <p:nvPr/>
          </p:nvSpPr>
          <p:spPr>
            <a:xfrm>
              <a:off x="2878429" y="5596889"/>
              <a:ext cx="29209" cy="32384"/>
            </a:xfrm>
            <a:custGeom>
              <a:avLst/>
              <a:gdLst/>
              <a:ahLst/>
              <a:cxnLst/>
              <a:rect l="l" t="t" r="r" b="b"/>
              <a:pathLst>
                <a:path w="29210" h="32385">
                  <a:moveTo>
                    <a:pt x="28956" y="30480"/>
                  </a:moveTo>
                  <a:lnTo>
                    <a:pt x="28956" y="3048"/>
                  </a:lnTo>
                  <a:lnTo>
                    <a:pt x="28956" y="1524"/>
                  </a:lnTo>
                  <a:lnTo>
                    <a:pt x="26670" y="0"/>
                  </a:lnTo>
                  <a:lnTo>
                    <a:pt x="2286" y="0"/>
                  </a:lnTo>
                  <a:lnTo>
                    <a:pt x="0" y="1524"/>
                  </a:lnTo>
                  <a:lnTo>
                    <a:pt x="0" y="30480"/>
                  </a:lnTo>
                  <a:lnTo>
                    <a:pt x="2286" y="32004"/>
                  </a:lnTo>
                  <a:lnTo>
                    <a:pt x="26670" y="32004"/>
                  </a:lnTo>
                  <a:lnTo>
                    <a:pt x="28956" y="30480"/>
                  </a:lnTo>
                  <a:close/>
                </a:path>
              </a:pathLst>
            </a:custGeom>
            <a:solidFill>
              <a:srgbClr val="8C8C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07" name="object 24107"/>
            <p:cNvSpPr/>
            <p:nvPr/>
          </p:nvSpPr>
          <p:spPr>
            <a:xfrm>
              <a:off x="2879191" y="5597651"/>
              <a:ext cx="28575" cy="31750"/>
            </a:xfrm>
            <a:custGeom>
              <a:avLst/>
              <a:gdLst/>
              <a:ahLst/>
              <a:cxnLst/>
              <a:rect l="l" t="t" r="r" b="b"/>
              <a:pathLst>
                <a:path w="28575" h="31750">
                  <a:moveTo>
                    <a:pt x="28193" y="2286"/>
                  </a:moveTo>
                  <a:lnTo>
                    <a:pt x="28193" y="762"/>
                  </a:lnTo>
                  <a:lnTo>
                    <a:pt x="25907" y="0"/>
                  </a:lnTo>
                  <a:lnTo>
                    <a:pt x="23621" y="0"/>
                  </a:lnTo>
                  <a:lnTo>
                    <a:pt x="3809" y="0"/>
                  </a:lnTo>
                  <a:lnTo>
                    <a:pt x="1523" y="0"/>
                  </a:lnTo>
                  <a:lnTo>
                    <a:pt x="0" y="762"/>
                  </a:lnTo>
                  <a:lnTo>
                    <a:pt x="0" y="2286"/>
                  </a:lnTo>
                  <a:lnTo>
                    <a:pt x="0" y="28194"/>
                  </a:lnTo>
                  <a:lnTo>
                    <a:pt x="0" y="29718"/>
                  </a:lnTo>
                  <a:lnTo>
                    <a:pt x="1523" y="31242"/>
                  </a:lnTo>
                  <a:lnTo>
                    <a:pt x="3809" y="31242"/>
                  </a:lnTo>
                  <a:lnTo>
                    <a:pt x="23621" y="31242"/>
                  </a:lnTo>
                  <a:lnTo>
                    <a:pt x="25907" y="31242"/>
                  </a:lnTo>
                  <a:lnTo>
                    <a:pt x="28193" y="29718"/>
                  </a:lnTo>
                  <a:lnTo>
                    <a:pt x="28193" y="28194"/>
                  </a:lnTo>
                  <a:lnTo>
                    <a:pt x="28193" y="2286"/>
                  </a:lnTo>
                  <a:close/>
                </a:path>
              </a:pathLst>
            </a:custGeom>
            <a:ln w="6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08" name="object 24108"/>
            <p:cNvSpPr/>
            <p:nvPr/>
          </p:nvSpPr>
          <p:spPr>
            <a:xfrm>
              <a:off x="2879191" y="5622035"/>
              <a:ext cx="28575" cy="0"/>
            </a:xfrm>
            <a:custGeom>
              <a:avLst/>
              <a:gdLst/>
              <a:ahLst/>
              <a:cxnLst/>
              <a:rect l="l" t="t" r="r" b="b"/>
              <a:pathLst>
                <a:path w="28575">
                  <a:moveTo>
                    <a:pt x="0" y="0"/>
                  </a:moveTo>
                  <a:lnTo>
                    <a:pt x="28194" y="0"/>
                  </a:lnTo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09" name="object 24109"/>
            <p:cNvSpPr/>
            <p:nvPr/>
          </p:nvSpPr>
          <p:spPr>
            <a:xfrm>
              <a:off x="2879191" y="5595365"/>
              <a:ext cx="28575" cy="32384"/>
            </a:xfrm>
            <a:custGeom>
              <a:avLst/>
              <a:gdLst/>
              <a:ahLst/>
              <a:cxnLst/>
              <a:rect l="l" t="t" r="r" b="b"/>
              <a:pathLst>
                <a:path w="28575" h="32385">
                  <a:moveTo>
                    <a:pt x="28193" y="2286"/>
                  </a:moveTo>
                  <a:lnTo>
                    <a:pt x="28193" y="762"/>
                  </a:lnTo>
                  <a:lnTo>
                    <a:pt x="25907" y="0"/>
                  </a:lnTo>
                  <a:lnTo>
                    <a:pt x="23621" y="0"/>
                  </a:lnTo>
                  <a:lnTo>
                    <a:pt x="3809" y="0"/>
                  </a:lnTo>
                  <a:lnTo>
                    <a:pt x="1523" y="0"/>
                  </a:lnTo>
                  <a:lnTo>
                    <a:pt x="0" y="762"/>
                  </a:lnTo>
                  <a:lnTo>
                    <a:pt x="0" y="2286"/>
                  </a:lnTo>
                  <a:lnTo>
                    <a:pt x="0" y="28956"/>
                  </a:lnTo>
                  <a:lnTo>
                    <a:pt x="0" y="30480"/>
                  </a:lnTo>
                  <a:lnTo>
                    <a:pt x="1523" y="32004"/>
                  </a:lnTo>
                  <a:lnTo>
                    <a:pt x="3809" y="32004"/>
                  </a:lnTo>
                  <a:lnTo>
                    <a:pt x="23621" y="32004"/>
                  </a:lnTo>
                  <a:lnTo>
                    <a:pt x="25907" y="32004"/>
                  </a:lnTo>
                  <a:lnTo>
                    <a:pt x="28193" y="30480"/>
                  </a:lnTo>
                  <a:lnTo>
                    <a:pt x="28193" y="28956"/>
                  </a:lnTo>
                  <a:lnTo>
                    <a:pt x="28193" y="2286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10" name="object 24110"/>
            <p:cNvSpPr/>
            <p:nvPr/>
          </p:nvSpPr>
          <p:spPr>
            <a:xfrm>
              <a:off x="2908147" y="5593841"/>
              <a:ext cx="33020" cy="36830"/>
            </a:xfrm>
            <a:custGeom>
              <a:avLst/>
              <a:gdLst/>
              <a:ahLst/>
              <a:cxnLst/>
              <a:rect l="l" t="t" r="r" b="b"/>
              <a:pathLst>
                <a:path w="33019" h="36829">
                  <a:moveTo>
                    <a:pt x="32766" y="35052"/>
                  </a:moveTo>
                  <a:lnTo>
                    <a:pt x="32766" y="3810"/>
                  </a:lnTo>
                  <a:lnTo>
                    <a:pt x="32766" y="1524"/>
                  </a:lnTo>
                  <a:lnTo>
                    <a:pt x="30480" y="0"/>
                  </a:lnTo>
                  <a:lnTo>
                    <a:pt x="2286" y="0"/>
                  </a:lnTo>
                  <a:lnTo>
                    <a:pt x="0" y="1524"/>
                  </a:lnTo>
                  <a:lnTo>
                    <a:pt x="0" y="35052"/>
                  </a:lnTo>
                  <a:lnTo>
                    <a:pt x="2286" y="36576"/>
                  </a:lnTo>
                  <a:lnTo>
                    <a:pt x="30480" y="36576"/>
                  </a:lnTo>
                  <a:lnTo>
                    <a:pt x="32766" y="35052"/>
                  </a:lnTo>
                  <a:close/>
                </a:path>
              </a:pathLst>
            </a:custGeom>
            <a:solidFill>
              <a:srgbClr val="EEEE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11" name="object 24111"/>
            <p:cNvSpPr/>
            <p:nvPr/>
          </p:nvSpPr>
          <p:spPr>
            <a:xfrm>
              <a:off x="2908909" y="5594603"/>
              <a:ext cx="32384" cy="36195"/>
            </a:xfrm>
            <a:custGeom>
              <a:avLst/>
              <a:gdLst/>
              <a:ahLst/>
              <a:cxnLst/>
              <a:rect l="l" t="t" r="r" b="b"/>
              <a:pathLst>
                <a:path w="32385" h="36195">
                  <a:moveTo>
                    <a:pt x="32004" y="3048"/>
                  </a:moveTo>
                  <a:lnTo>
                    <a:pt x="32004" y="1524"/>
                  </a:lnTo>
                  <a:lnTo>
                    <a:pt x="29718" y="0"/>
                  </a:lnTo>
                  <a:lnTo>
                    <a:pt x="26670" y="0"/>
                  </a:lnTo>
                  <a:lnTo>
                    <a:pt x="4572" y="0"/>
                  </a:lnTo>
                  <a:lnTo>
                    <a:pt x="2286" y="0"/>
                  </a:lnTo>
                  <a:lnTo>
                    <a:pt x="0" y="1524"/>
                  </a:lnTo>
                  <a:lnTo>
                    <a:pt x="0" y="3048"/>
                  </a:lnTo>
                  <a:lnTo>
                    <a:pt x="0" y="32004"/>
                  </a:lnTo>
                  <a:lnTo>
                    <a:pt x="0" y="34290"/>
                  </a:lnTo>
                  <a:lnTo>
                    <a:pt x="2286" y="35814"/>
                  </a:lnTo>
                  <a:lnTo>
                    <a:pt x="4572" y="35814"/>
                  </a:lnTo>
                  <a:lnTo>
                    <a:pt x="26670" y="35814"/>
                  </a:lnTo>
                  <a:lnTo>
                    <a:pt x="29718" y="35814"/>
                  </a:lnTo>
                  <a:lnTo>
                    <a:pt x="32004" y="34290"/>
                  </a:lnTo>
                  <a:lnTo>
                    <a:pt x="32004" y="32004"/>
                  </a:lnTo>
                  <a:lnTo>
                    <a:pt x="32004" y="3048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12" name="object 24112"/>
            <p:cNvSpPr/>
            <p:nvPr/>
          </p:nvSpPr>
          <p:spPr>
            <a:xfrm>
              <a:off x="2910433" y="5596127"/>
              <a:ext cx="29209" cy="32384"/>
            </a:xfrm>
            <a:custGeom>
              <a:avLst/>
              <a:gdLst/>
              <a:ahLst/>
              <a:cxnLst/>
              <a:rect l="l" t="t" r="r" b="b"/>
              <a:pathLst>
                <a:path w="29210" h="32385">
                  <a:moveTo>
                    <a:pt x="28956" y="30480"/>
                  </a:moveTo>
                  <a:lnTo>
                    <a:pt x="28956" y="3048"/>
                  </a:lnTo>
                  <a:lnTo>
                    <a:pt x="28956" y="1524"/>
                  </a:lnTo>
                  <a:lnTo>
                    <a:pt x="26670" y="0"/>
                  </a:lnTo>
                  <a:lnTo>
                    <a:pt x="2286" y="0"/>
                  </a:lnTo>
                  <a:lnTo>
                    <a:pt x="0" y="1524"/>
                  </a:lnTo>
                  <a:lnTo>
                    <a:pt x="0" y="30480"/>
                  </a:lnTo>
                  <a:lnTo>
                    <a:pt x="2286" y="32004"/>
                  </a:lnTo>
                  <a:lnTo>
                    <a:pt x="26670" y="32004"/>
                  </a:lnTo>
                  <a:lnTo>
                    <a:pt x="28956" y="30480"/>
                  </a:lnTo>
                  <a:close/>
                </a:path>
              </a:pathLst>
            </a:custGeom>
            <a:solidFill>
              <a:srgbClr val="EEEE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13" name="object 24113"/>
            <p:cNvSpPr/>
            <p:nvPr/>
          </p:nvSpPr>
          <p:spPr>
            <a:xfrm>
              <a:off x="2911195" y="5596889"/>
              <a:ext cx="28575" cy="31750"/>
            </a:xfrm>
            <a:custGeom>
              <a:avLst/>
              <a:gdLst/>
              <a:ahLst/>
              <a:cxnLst/>
              <a:rect l="l" t="t" r="r" b="b"/>
              <a:pathLst>
                <a:path w="28575" h="31750">
                  <a:moveTo>
                    <a:pt x="28193" y="2286"/>
                  </a:moveTo>
                  <a:lnTo>
                    <a:pt x="28193" y="762"/>
                  </a:lnTo>
                  <a:lnTo>
                    <a:pt x="25907" y="0"/>
                  </a:lnTo>
                  <a:lnTo>
                    <a:pt x="23621" y="0"/>
                  </a:lnTo>
                  <a:lnTo>
                    <a:pt x="3809" y="0"/>
                  </a:lnTo>
                  <a:lnTo>
                    <a:pt x="1523" y="0"/>
                  </a:lnTo>
                  <a:lnTo>
                    <a:pt x="0" y="762"/>
                  </a:lnTo>
                  <a:lnTo>
                    <a:pt x="0" y="2286"/>
                  </a:lnTo>
                  <a:lnTo>
                    <a:pt x="0" y="28194"/>
                  </a:lnTo>
                  <a:lnTo>
                    <a:pt x="0" y="29718"/>
                  </a:lnTo>
                  <a:lnTo>
                    <a:pt x="1523" y="31242"/>
                  </a:lnTo>
                  <a:lnTo>
                    <a:pt x="3809" y="31242"/>
                  </a:lnTo>
                  <a:lnTo>
                    <a:pt x="23621" y="31242"/>
                  </a:lnTo>
                  <a:lnTo>
                    <a:pt x="25907" y="31242"/>
                  </a:lnTo>
                  <a:lnTo>
                    <a:pt x="28193" y="29718"/>
                  </a:lnTo>
                  <a:lnTo>
                    <a:pt x="28193" y="28194"/>
                  </a:lnTo>
                  <a:lnTo>
                    <a:pt x="28193" y="2286"/>
                  </a:lnTo>
                  <a:close/>
                </a:path>
              </a:pathLst>
            </a:custGeom>
            <a:ln w="6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14" name="object 24114"/>
            <p:cNvSpPr/>
            <p:nvPr/>
          </p:nvSpPr>
          <p:spPr>
            <a:xfrm>
              <a:off x="2910433" y="5596889"/>
              <a:ext cx="29209" cy="32384"/>
            </a:xfrm>
            <a:custGeom>
              <a:avLst/>
              <a:gdLst/>
              <a:ahLst/>
              <a:cxnLst/>
              <a:rect l="l" t="t" r="r" b="b"/>
              <a:pathLst>
                <a:path w="29210" h="32385">
                  <a:moveTo>
                    <a:pt x="28956" y="30480"/>
                  </a:moveTo>
                  <a:lnTo>
                    <a:pt x="28956" y="3048"/>
                  </a:lnTo>
                  <a:lnTo>
                    <a:pt x="28956" y="1524"/>
                  </a:lnTo>
                  <a:lnTo>
                    <a:pt x="26670" y="0"/>
                  </a:lnTo>
                  <a:lnTo>
                    <a:pt x="2286" y="0"/>
                  </a:lnTo>
                  <a:lnTo>
                    <a:pt x="0" y="1524"/>
                  </a:lnTo>
                  <a:lnTo>
                    <a:pt x="0" y="30480"/>
                  </a:lnTo>
                  <a:lnTo>
                    <a:pt x="2286" y="32004"/>
                  </a:lnTo>
                  <a:lnTo>
                    <a:pt x="26670" y="32004"/>
                  </a:lnTo>
                  <a:lnTo>
                    <a:pt x="28956" y="30480"/>
                  </a:lnTo>
                  <a:close/>
                </a:path>
              </a:pathLst>
            </a:custGeom>
            <a:solidFill>
              <a:srgbClr val="8C8C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15" name="object 24115"/>
            <p:cNvSpPr/>
            <p:nvPr/>
          </p:nvSpPr>
          <p:spPr>
            <a:xfrm>
              <a:off x="2911195" y="5597651"/>
              <a:ext cx="28575" cy="31750"/>
            </a:xfrm>
            <a:custGeom>
              <a:avLst/>
              <a:gdLst/>
              <a:ahLst/>
              <a:cxnLst/>
              <a:rect l="l" t="t" r="r" b="b"/>
              <a:pathLst>
                <a:path w="28575" h="31750">
                  <a:moveTo>
                    <a:pt x="28193" y="2286"/>
                  </a:moveTo>
                  <a:lnTo>
                    <a:pt x="28193" y="762"/>
                  </a:lnTo>
                  <a:lnTo>
                    <a:pt x="25907" y="0"/>
                  </a:lnTo>
                  <a:lnTo>
                    <a:pt x="23621" y="0"/>
                  </a:lnTo>
                  <a:lnTo>
                    <a:pt x="3809" y="0"/>
                  </a:lnTo>
                  <a:lnTo>
                    <a:pt x="1523" y="0"/>
                  </a:lnTo>
                  <a:lnTo>
                    <a:pt x="0" y="762"/>
                  </a:lnTo>
                  <a:lnTo>
                    <a:pt x="0" y="2286"/>
                  </a:lnTo>
                  <a:lnTo>
                    <a:pt x="0" y="28194"/>
                  </a:lnTo>
                  <a:lnTo>
                    <a:pt x="0" y="29718"/>
                  </a:lnTo>
                  <a:lnTo>
                    <a:pt x="1523" y="31242"/>
                  </a:lnTo>
                  <a:lnTo>
                    <a:pt x="3809" y="31242"/>
                  </a:lnTo>
                  <a:lnTo>
                    <a:pt x="23621" y="31242"/>
                  </a:lnTo>
                  <a:lnTo>
                    <a:pt x="25907" y="31242"/>
                  </a:lnTo>
                  <a:lnTo>
                    <a:pt x="28193" y="29718"/>
                  </a:lnTo>
                  <a:lnTo>
                    <a:pt x="28193" y="28194"/>
                  </a:lnTo>
                  <a:lnTo>
                    <a:pt x="28193" y="2286"/>
                  </a:lnTo>
                  <a:close/>
                </a:path>
              </a:pathLst>
            </a:custGeom>
            <a:ln w="6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16" name="object 24116"/>
            <p:cNvSpPr/>
            <p:nvPr/>
          </p:nvSpPr>
          <p:spPr>
            <a:xfrm>
              <a:off x="2911195" y="5622035"/>
              <a:ext cx="28575" cy="0"/>
            </a:xfrm>
            <a:custGeom>
              <a:avLst/>
              <a:gdLst/>
              <a:ahLst/>
              <a:cxnLst/>
              <a:rect l="l" t="t" r="r" b="b"/>
              <a:pathLst>
                <a:path w="28575">
                  <a:moveTo>
                    <a:pt x="0" y="0"/>
                  </a:moveTo>
                  <a:lnTo>
                    <a:pt x="28194" y="0"/>
                  </a:lnTo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17" name="object 24117"/>
            <p:cNvSpPr/>
            <p:nvPr/>
          </p:nvSpPr>
          <p:spPr>
            <a:xfrm>
              <a:off x="2911195" y="5595365"/>
              <a:ext cx="28575" cy="32384"/>
            </a:xfrm>
            <a:custGeom>
              <a:avLst/>
              <a:gdLst/>
              <a:ahLst/>
              <a:cxnLst/>
              <a:rect l="l" t="t" r="r" b="b"/>
              <a:pathLst>
                <a:path w="28575" h="32385">
                  <a:moveTo>
                    <a:pt x="28193" y="2286"/>
                  </a:moveTo>
                  <a:lnTo>
                    <a:pt x="28193" y="762"/>
                  </a:lnTo>
                  <a:lnTo>
                    <a:pt x="25907" y="0"/>
                  </a:lnTo>
                  <a:lnTo>
                    <a:pt x="23621" y="0"/>
                  </a:lnTo>
                  <a:lnTo>
                    <a:pt x="3809" y="0"/>
                  </a:lnTo>
                  <a:lnTo>
                    <a:pt x="1523" y="0"/>
                  </a:lnTo>
                  <a:lnTo>
                    <a:pt x="0" y="762"/>
                  </a:lnTo>
                  <a:lnTo>
                    <a:pt x="0" y="2286"/>
                  </a:lnTo>
                  <a:lnTo>
                    <a:pt x="0" y="28956"/>
                  </a:lnTo>
                  <a:lnTo>
                    <a:pt x="0" y="30480"/>
                  </a:lnTo>
                  <a:lnTo>
                    <a:pt x="1523" y="32004"/>
                  </a:lnTo>
                  <a:lnTo>
                    <a:pt x="3809" y="32004"/>
                  </a:lnTo>
                  <a:lnTo>
                    <a:pt x="23621" y="32004"/>
                  </a:lnTo>
                  <a:lnTo>
                    <a:pt x="25907" y="32004"/>
                  </a:lnTo>
                  <a:lnTo>
                    <a:pt x="28193" y="30480"/>
                  </a:lnTo>
                  <a:lnTo>
                    <a:pt x="28193" y="28956"/>
                  </a:lnTo>
                  <a:lnTo>
                    <a:pt x="28193" y="2286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18" name="object 24118"/>
            <p:cNvSpPr/>
            <p:nvPr/>
          </p:nvSpPr>
          <p:spPr>
            <a:xfrm>
              <a:off x="2716885" y="5681471"/>
              <a:ext cx="33020" cy="37465"/>
            </a:xfrm>
            <a:custGeom>
              <a:avLst/>
              <a:gdLst/>
              <a:ahLst/>
              <a:cxnLst/>
              <a:rect l="l" t="t" r="r" b="b"/>
              <a:pathLst>
                <a:path w="33019" h="37464">
                  <a:moveTo>
                    <a:pt x="32766" y="35814"/>
                  </a:moveTo>
                  <a:lnTo>
                    <a:pt x="32766" y="3810"/>
                  </a:lnTo>
                  <a:lnTo>
                    <a:pt x="32766" y="1524"/>
                  </a:lnTo>
                  <a:lnTo>
                    <a:pt x="30480" y="0"/>
                  </a:lnTo>
                  <a:lnTo>
                    <a:pt x="2286" y="0"/>
                  </a:lnTo>
                  <a:lnTo>
                    <a:pt x="0" y="1524"/>
                  </a:lnTo>
                  <a:lnTo>
                    <a:pt x="0" y="35814"/>
                  </a:lnTo>
                  <a:lnTo>
                    <a:pt x="2286" y="37338"/>
                  </a:lnTo>
                  <a:lnTo>
                    <a:pt x="30480" y="37338"/>
                  </a:lnTo>
                  <a:lnTo>
                    <a:pt x="32766" y="35814"/>
                  </a:lnTo>
                  <a:close/>
                </a:path>
              </a:pathLst>
            </a:custGeom>
            <a:solidFill>
              <a:srgbClr val="EEEE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19" name="object 24119"/>
            <p:cNvSpPr/>
            <p:nvPr/>
          </p:nvSpPr>
          <p:spPr>
            <a:xfrm>
              <a:off x="2717647" y="5682233"/>
              <a:ext cx="32384" cy="36830"/>
            </a:xfrm>
            <a:custGeom>
              <a:avLst/>
              <a:gdLst/>
              <a:ahLst/>
              <a:cxnLst/>
              <a:rect l="l" t="t" r="r" b="b"/>
              <a:pathLst>
                <a:path w="32385" h="36829">
                  <a:moveTo>
                    <a:pt x="32004" y="3048"/>
                  </a:moveTo>
                  <a:lnTo>
                    <a:pt x="32004" y="1524"/>
                  </a:lnTo>
                  <a:lnTo>
                    <a:pt x="29718" y="0"/>
                  </a:lnTo>
                  <a:lnTo>
                    <a:pt x="26670" y="0"/>
                  </a:lnTo>
                  <a:lnTo>
                    <a:pt x="4572" y="0"/>
                  </a:lnTo>
                  <a:lnTo>
                    <a:pt x="2286" y="0"/>
                  </a:lnTo>
                  <a:lnTo>
                    <a:pt x="0" y="1524"/>
                  </a:lnTo>
                  <a:lnTo>
                    <a:pt x="0" y="3048"/>
                  </a:lnTo>
                  <a:lnTo>
                    <a:pt x="0" y="32766"/>
                  </a:lnTo>
                  <a:lnTo>
                    <a:pt x="0" y="35052"/>
                  </a:lnTo>
                  <a:lnTo>
                    <a:pt x="2286" y="36576"/>
                  </a:lnTo>
                  <a:lnTo>
                    <a:pt x="4572" y="36576"/>
                  </a:lnTo>
                  <a:lnTo>
                    <a:pt x="26670" y="36576"/>
                  </a:lnTo>
                  <a:lnTo>
                    <a:pt x="29718" y="36576"/>
                  </a:lnTo>
                  <a:lnTo>
                    <a:pt x="32004" y="35052"/>
                  </a:lnTo>
                  <a:lnTo>
                    <a:pt x="32004" y="32766"/>
                  </a:lnTo>
                  <a:lnTo>
                    <a:pt x="32004" y="3048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20" name="object 24120"/>
            <p:cNvSpPr/>
            <p:nvPr/>
          </p:nvSpPr>
          <p:spPr>
            <a:xfrm>
              <a:off x="2719171" y="5684519"/>
              <a:ext cx="28575" cy="32384"/>
            </a:xfrm>
            <a:custGeom>
              <a:avLst/>
              <a:gdLst/>
              <a:ahLst/>
              <a:cxnLst/>
              <a:rect l="l" t="t" r="r" b="b"/>
              <a:pathLst>
                <a:path w="28575" h="32385">
                  <a:moveTo>
                    <a:pt x="28193" y="30480"/>
                  </a:moveTo>
                  <a:lnTo>
                    <a:pt x="28193" y="3048"/>
                  </a:lnTo>
                  <a:lnTo>
                    <a:pt x="28193" y="1524"/>
                  </a:lnTo>
                  <a:lnTo>
                    <a:pt x="25907" y="0"/>
                  </a:lnTo>
                  <a:lnTo>
                    <a:pt x="2285" y="0"/>
                  </a:lnTo>
                  <a:lnTo>
                    <a:pt x="0" y="1524"/>
                  </a:lnTo>
                  <a:lnTo>
                    <a:pt x="0" y="30480"/>
                  </a:lnTo>
                  <a:lnTo>
                    <a:pt x="2285" y="32004"/>
                  </a:lnTo>
                  <a:lnTo>
                    <a:pt x="25907" y="32004"/>
                  </a:lnTo>
                  <a:lnTo>
                    <a:pt x="28193" y="30480"/>
                  </a:lnTo>
                  <a:close/>
                </a:path>
              </a:pathLst>
            </a:custGeom>
            <a:solidFill>
              <a:srgbClr val="EEEE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21" name="object 24121"/>
            <p:cNvSpPr/>
            <p:nvPr/>
          </p:nvSpPr>
          <p:spPr>
            <a:xfrm>
              <a:off x="2719933" y="5685281"/>
              <a:ext cx="27940" cy="31750"/>
            </a:xfrm>
            <a:custGeom>
              <a:avLst/>
              <a:gdLst/>
              <a:ahLst/>
              <a:cxnLst/>
              <a:rect l="l" t="t" r="r" b="b"/>
              <a:pathLst>
                <a:path w="27939" h="31750">
                  <a:moveTo>
                    <a:pt x="27431" y="2286"/>
                  </a:moveTo>
                  <a:lnTo>
                    <a:pt x="27431" y="762"/>
                  </a:lnTo>
                  <a:lnTo>
                    <a:pt x="25145" y="0"/>
                  </a:lnTo>
                  <a:lnTo>
                    <a:pt x="22859" y="0"/>
                  </a:lnTo>
                  <a:lnTo>
                    <a:pt x="3809" y="0"/>
                  </a:lnTo>
                  <a:lnTo>
                    <a:pt x="1523" y="0"/>
                  </a:lnTo>
                  <a:lnTo>
                    <a:pt x="0" y="762"/>
                  </a:lnTo>
                  <a:lnTo>
                    <a:pt x="0" y="2286"/>
                  </a:lnTo>
                  <a:lnTo>
                    <a:pt x="0" y="28194"/>
                  </a:lnTo>
                  <a:lnTo>
                    <a:pt x="0" y="29718"/>
                  </a:lnTo>
                  <a:lnTo>
                    <a:pt x="1523" y="31242"/>
                  </a:lnTo>
                  <a:lnTo>
                    <a:pt x="3809" y="31242"/>
                  </a:lnTo>
                  <a:lnTo>
                    <a:pt x="22859" y="31242"/>
                  </a:lnTo>
                  <a:lnTo>
                    <a:pt x="25145" y="31242"/>
                  </a:lnTo>
                  <a:lnTo>
                    <a:pt x="27431" y="29718"/>
                  </a:lnTo>
                  <a:lnTo>
                    <a:pt x="27431" y="28194"/>
                  </a:lnTo>
                  <a:lnTo>
                    <a:pt x="27431" y="2286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22" name="object 24122"/>
            <p:cNvSpPr/>
            <p:nvPr/>
          </p:nvSpPr>
          <p:spPr>
            <a:xfrm>
              <a:off x="2719171" y="5685281"/>
              <a:ext cx="28575" cy="31750"/>
            </a:xfrm>
            <a:custGeom>
              <a:avLst/>
              <a:gdLst/>
              <a:ahLst/>
              <a:cxnLst/>
              <a:rect l="l" t="t" r="r" b="b"/>
              <a:pathLst>
                <a:path w="28575" h="31750">
                  <a:moveTo>
                    <a:pt x="28193" y="29718"/>
                  </a:moveTo>
                  <a:lnTo>
                    <a:pt x="28193" y="3048"/>
                  </a:lnTo>
                  <a:lnTo>
                    <a:pt x="28193" y="1524"/>
                  </a:lnTo>
                  <a:lnTo>
                    <a:pt x="25907" y="0"/>
                  </a:lnTo>
                  <a:lnTo>
                    <a:pt x="2285" y="0"/>
                  </a:lnTo>
                  <a:lnTo>
                    <a:pt x="0" y="1524"/>
                  </a:lnTo>
                  <a:lnTo>
                    <a:pt x="0" y="29718"/>
                  </a:lnTo>
                  <a:lnTo>
                    <a:pt x="2285" y="31242"/>
                  </a:lnTo>
                  <a:lnTo>
                    <a:pt x="25907" y="31242"/>
                  </a:lnTo>
                  <a:lnTo>
                    <a:pt x="28193" y="29718"/>
                  </a:lnTo>
                  <a:close/>
                </a:path>
              </a:pathLst>
            </a:custGeom>
            <a:solidFill>
              <a:srgbClr val="8C8C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23" name="object 24123"/>
            <p:cNvSpPr/>
            <p:nvPr/>
          </p:nvSpPr>
          <p:spPr>
            <a:xfrm>
              <a:off x="2719933" y="5686043"/>
              <a:ext cx="27940" cy="30480"/>
            </a:xfrm>
            <a:custGeom>
              <a:avLst/>
              <a:gdLst/>
              <a:ahLst/>
              <a:cxnLst/>
              <a:rect l="l" t="t" r="r" b="b"/>
              <a:pathLst>
                <a:path w="27939" h="30479">
                  <a:moveTo>
                    <a:pt x="27431" y="2286"/>
                  </a:moveTo>
                  <a:lnTo>
                    <a:pt x="27431" y="762"/>
                  </a:lnTo>
                  <a:lnTo>
                    <a:pt x="25145" y="0"/>
                  </a:lnTo>
                  <a:lnTo>
                    <a:pt x="22859" y="0"/>
                  </a:lnTo>
                  <a:lnTo>
                    <a:pt x="3809" y="0"/>
                  </a:lnTo>
                  <a:lnTo>
                    <a:pt x="1523" y="0"/>
                  </a:lnTo>
                  <a:lnTo>
                    <a:pt x="0" y="762"/>
                  </a:lnTo>
                  <a:lnTo>
                    <a:pt x="0" y="2286"/>
                  </a:lnTo>
                  <a:lnTo>
                    <a:pt x="0" y="27432"/>
                  </a:lnTo>
                  <a:lnTo>
                    <a:pt x="0" y="28956"/>
                  </a:lnTo>
                  <a:lnTo>
                    <a:pt x="1523" y="30480"/>
                  </a:lnTo>
                  <a:lnTo>
                    <a:pt x="3809" y="30480"/>
                  </a:lnTo>
                  <a:lnTo>
                    <a:pt x="22859" y="30480"/>
                  </a:lnTo>
                  <a:lnTo>
                    <a:pt x="25145" y="30480"/>
                  </a:lnTo>
                  <a:lnTo>
                    <a:pt x="27431" y="28956"/>
                  </a:lnTo>
                  <a:lnTo>
                    <a:pt x="27431" y="27432"/>
                  </a:lnTo>
                  <a:lnTo>
                    <a:pt x="27431" y="2286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24" name="object 24124"/>
            <p:cNvSpPr/>
            <p:nvPr/>
          </p:nvSpPr>
          <p:spPr>
            <a:xfrm>
              <a:off x="2719933" y="5709665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39">
                  <a:moveTo>
                    <a:pt x="0" y="0"/>
                  </a:moveTo>
                  <a:lnTo>
                    <a:pt x="27432" y="0"/>
                  </a:lnTo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25" name="object 24125"/>
            <p:cNvSpPr/>
            <p:nvPr/>
          </p:nvSpPr>
          <p:spPr>
            <a:xfrm>
              <a:off x="2719933" y="5683757"/>
              <a:ext cx="27940" cy="32384"/>
            </a:xfrm>
            <a:custGeom>
              <a:avLst/>
              <a:gdLst/>
              <a:ahLst/>
              <a:cxnLst/>
              <a:rect l="l" t="t" r="r" b="b"/>
              <a:pathLst>
                <a:path w="27939" h="32385">
                  <a:moveTo>
                    <a:pt x="27431" y="2286"/>
                  </a:moveTo>
                  <a:lnTo>
                    <a:pt x="27431" y="762"/>
                  </a:lnTo>
                  <a:lnTo>
                    <a:pt x="25145" y="0"/>
                  </a:lnTo>
                  <a:lnTo>
                    <a:pt x="22859" y="0"/>
                  </a:lnTo>
                  <a:lnTo>
                    <a:pt x="3809" y="0"/>
                  </a:lnTo>
                  <a:lnTo>
                    <a:pt x="1523" y="0"/>
                  </a:lnTo>
                  <a:lnTo>
                    <a:pt x="0" y="762"/>
                  </a:lnTo>
                  <a:lnTo>
                    <a:pt x="0" y="2286"/>
                  </a:lnTo>
                  <a:lnTo>
                    <a:pt x="0" y="28956"/>
                  </a:lnTo>
                  <a:lnTo>
                    <a:pt x="0" y="30480"/>
                  </a:lnTo>
                  <a:lnTo>
                    <a:pt x="1523" y="32004"/>
                  </a:lnTo>
                  <a:lnTo>
                    <a:pt x="3809" y="32004"/>
                  </a:lnTo>
                  <a:lnTo>
                    <a:pt x="22859" y="32004"/>
                  </a:lnTo>
                  <a:lnTo>
                    <a:pt x="25145" y="32004"/>
                  </a:lnTo>
                  <a:lnTo>
                    <a:pt x="27431" y="30480"/>
                  </a:lnTo>
                  <a:lnTo>
                    <a:pt x="27431" y="28956"/>
                  </a:lnTo>
                  <a:lnTo>
                    <a:pt x="27431" y="2286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26" name="object 24126"/>
            <p:cNvSpPr/>
            <p:nvPr/>
          </p:nvSpPr>
          <p:spPr>
            <a:xfrm>
              <a:off x="2684881" y="5681471"/>
              <a:ext cx="33020" cy="36830"/>
            </a:xfrm>
            <a:custGeom>
              <a:avLst/>
              <a:gdLst/>
              <a:ahLst/>
              <a:cxnLst/>
              <a:rect l="l" t="t" r="r" b="b"/>
              <a:pathLst>
                <a:path w="33019" h="36829">
                  <a:moveTo>
                    <a:pt x="32766" y="35052"/>
                  </a:moveTo>
                  <a:lnTo>
                    <a:pt x="32766" y="3810"/>
                  </a:lnTo>
                  <a:lnTo>
                    <a:pt x="32766" y="1524"/>
                  </a:lnTo>
                  <a:lnTo>
                    <a:pt x="30480" y="0"/>
                  </a:lnTo>
                  <a:lnTo>
                    <a:pt x="2286" y="0"/>
                  </a:lnTo>
                  <a:lnTo>
                    <a:pt x="0" y="1524"/>
                  </a:lnTo>
                  <a:lnTo>
                    <a:pt x="0" y="35052"/>
                  </a:lnTo>
                  <a:lnTo>
                    <a:pt x="2286" y="36576"/>
                  </a:lnTo>
                  <a:lnTo>
                    <a:pt x="30480" y="36576"/>
                  </a:lnTo>
                  <a:lnTo>
                    <a:pt x="32766" y="35052"/>
                  </a:lnTo>
                  <a:close/>
                </a:path>
              </a:pathLst>
            </a:custGeom>
            <a:solidFill>
              <a:srgbClr val="EEEE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27" name="object 24127"/>
            <p:cNvSpPr/>
            <p:nvPr/>
          </p:nvSpPr>
          <p:spPr>
            <a:xfrm>
              <a:off x="2685643" y="5682233"/>
              <a:ext cx="32384" cy="36195"/>
            </a:xfrm>
            <a:custGeom>
              <a:avLst/>
              <a:gdLst/>
              <a:ahLst/>
              <a:cxnLst/>
              <a:rect l="l" t="t" r="r" b="b"/>
              <a:pathLst>
                <a:path w="32385" h="36195">
                  <a:moveTo>
                    <a:pt x="32004" y="3048"/>
                  </a:moveTo>
                  <a:lnTo>
                    <a:pt x="32004" y="1524"/>
                  </a:lnTo>
                  <a:lnTo>
                    <a:pt x="29718" y="0"/>
                  </a:lnTo>
                  <a:lnTo>
                    <a:pt x="26670" y="0"/>
                  </a:lnTo>
                  <a:lnTo>
                    <a:pt x="4572" y="0"/>
                  </a:lnTo>
                  <a:lnTo>
                    <a:pt x="2286" y="0"/>
                  </a:lnTo>
                  <a:lnTo>
                    <a:pt x="0" y="1524"/>
                  </a:lnTo>
                  <a:lnTo>
                    <a:pt x="0" y="3048"/>
                  </a:lnTo>
                  <a:lnTo>
                    <a:pt x="0" y="32004"/>
                  </a:lnTo>
                  <a:lnTo>
                    <a:pt x="0" y="34290"/>
                  </a:lnTo>
                  <a:lnTo>
                    <a:pt x="2286" y="35814"/>
                  </a:lnTo>
                  <a:lnTo>
                    <a:pt x="4572" y="35814"/>
                  </a:lnTo>
                  <a:lnTo>
                    <a:pt x="26670" y="35814"/>
                  </a:lnTo>
                  <a:lnTo>
                    <a:pt x="29718" y="35814"/>
                  </a:lnTo>
                  <a:lnTo>
                    <a:pt x="32004" y="34290"/>
                  </a:lnTo>
                  <a:lnTo>
                    <a:pt x="32004" y="32004"/>
                  </a:lnTo>
                  <a:lnTo>
                    <a:pt x="32004" y="3048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28" name="object 24128"/>
            <p:cNvSpPr/>
            <p:nvPr/>
          </p:nvSpPr>
          <p:spPr>
            <a:xfrm>
              <a:off x="2687167" y="5683757"/>
              <a:ext cx="28575" cy="32384"/>
            </a:xfrm>
            <a:custGeom>
              <a:avLst/>
              <a:gdLst/>
              <a:ahLst/>
              <a:cxnLst/>
              <a:rect l="l" t="t" r="r" b="b"/>
              <a:pathLst>
                <a:path w="28575" h="32385">
                  <a:moveTo>
                    <a:pt x="28193" y="30480"/>
                  </a:moveTo>
                  <a:lnTo>
                    <a:pt x="28193" y="3048"/>
                  </a:lnTo>
                  <a:lnTo>
                    <a:pt x="28193" y="1524"/>
                  </a:lnTo>
                  <a:lnTo>
                    <a:pt x="25907" y="0"/>
                  </a:lnTo>
                  <a:lnTo>
                    <a:pt x="2285" y="0"/>
                  </a:lnTo>
                  <a:lnTo>
                    <a:pt x="0" y="1524"/>
                  </a:lnTo>
                  <a:lnTo>
                    <a:pt x="0" y="30480"/>
                  </a:lnTo>
                  <a:lnTo>
                    <a:pt x="2285" y="32004"/>
                  </a:lnTo>
                  <a:lnTo>
                    <a:pt x="25907" y="32004"/>
                  </a:lnTo>
                  <a:lnTo>
                    <a:pt x="28193" y="30480"/>
                  </a:lnTo>
                  <a:close/>
                </a:path>
              </a:pathLst>
            </a:custGeom>
            <a:solidFill>
              <a:srgbClr val="EEEE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29" name="object 24129"/>
            <p:cNvSpPr/>
            <p:nvPr/>
          </p:nvSpPr>
          <p:spPr>
            <a:xfrm>
              <a:off x="2687929" y="5684519"/>
              <a:ext cx="27940" cy="31750"/>
            </a:xfrm>
            <a:custGeom>
              <a:avLst/>
              <a:gdLst/>
              <a:ahLst/>
              <a:cxnLst/>
              <a:rect l="l" t="t" r="r" b="b"/>
              <a:pathLst>
                <a:path w="27939" h="31750">
                  <a:moveTo>
                    <a:pt x="27431" y="2286"/>
                  </a:moveTo>
                  <a:lnTo>
                    <a:pt x="27431" y="762"/>
                  </a:lnTo>
                  <a:lnTo>
                    <a:pt x="25145" y="0"/>
                  </a:lnTo>
                  <a:lnTo>
                    <a:pt x="22859" y="0"/>
                  </a:lnTo>
                  <a:lnTo>
                    <a:pt x="3809" y="0"/>
                  </a:lnTo>
                  <a:lnTo>
                    <a:pt x="1523" y="0"/>
                  </a:lnTo>
                  <a:lnTo>
                    <a:pt x="0" y="762"/>
                  </a:lnTo>
                  <a:lnTo>
                    <a:pt x="0" y="2286"/>
                  </a:lnTo>
                  <a:lnTo>
                    <a:pt x="0" y="28194"/>
                  </a:lnTo>
                  <a:lnTo>
                    <a:pt x="0" y="29718"/>
                  </a:lnTo>
                  <a:lnTo>
                    <a:pt x="1523" y="31242"/>
                  </a:lnTo>
                  <a:lnTo>
                    <a:pt x="3809" y="31242"/>
                  </a:lnTo>
                  <a:lnTo>
                    <a:pt x="22859" y="31242"/>
                  </a:lnTo>
                  <a:lnTo>
                    <a:pt x="25145" y="31242"/>
                  </a:lnTo>
                  <a:lnTo>
                    <a:pt x="27431" y="29718"/>
                  </a:lnTo>
                  <a:lnTo>
                    <a:pt x="27431" y="28194"/>
                  </a:lnTo>
                  <a:lnTo>
                    <a:pt x="27431" y="2286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30" name="object 24130"/>
            <p:cNvSpPr/>
            <p:nvPr/>
          </p:nvSpPr>
          <p:spPr>
            <a:xfrm>
              <a:off x="2687167" y="5684519"/>
              <a:ext cx="28575" cy="32384"/>
            </a:xfrm>
            <a:custGeom>
              <a:avLst/>
              <a:gdLst/>
              <a:ahLst/>
              <a:cxnLst/>
              <a:rect l="l" t="t" r="r" b="b"/>
              <a:pathLst>
                <a:path w="28575" h="32385">
                  <a:moveTo>
                    <a:pt x="28193" y="30480"/>
                  </a:moveTo>
                  <a:lnTo>
                    <a:pt x="28193" y="3048"/>
                  </a:lnTo>
                  <a:lnTo>
                    <a:pt x="28193" y="1524"/>
                  </a:lnTo>
                  <a:lnTo>
                    <a:pt x="25907" y="0"/>
                  </a:lnTo>
                  <a:lnTo>
                    <a:pt x="2285" y="0"/>
                  </a:lnTo>
                  <a:lnTo>
                    <a:pt x="0" y="1524"/>
                  </a:lnTo>
                  <a:lnTo>
                    <a:pt x="0" y="30480"/>
                  </a:lnTo>
                  <a:lnTo>
                    <a:pt x="2285" y="32004"/>
                  </a:lnTo>
                  <a:lnTo>
                    <a:pt x="25907" y="32004"/>
                  </a:lnTo>
                  <a:lnTo>
                    <a:pt x="28193" y="30480"/>
                  </a:lnTo>
                  <a:close/>
                </a:path>
              </a:pathLst>
            </a:custGeom>
            <a:solidFill>
              <a:srgbClr val="8C8C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31" name="object 24131"/>
            <p:cNvSpPr/>
            <p:nvPr/>
          </p:nvSpPr>
          <p:spPr>
            <a:xfrm>
              <a:off x="2687929" y="5685281"/>
              <a:ext cx="27940" cy="31750"/>
            </a:xfrm>
            <a:custGeom>
              <a:avLst/>
              <a:gdLst/>
              <a:ahLst/>
              <a:cxnLst/>
              <a:rect l="l" t="t" r="r" b="b"/>
              <a:pathLst>
                <a:path w="27939" h="31750">
                  <a:moveTo>
                    <a:pt x="27431" y="2286"/>
                  </a:moveTo>
                  <a:lnTo>
                    <a:pt x="27431" y="762"/>
                  </a:lnTo>
                  <a:lnTo>
                    <a:pt x="25145" y="0"/>
                  </a:lnTo>
                  <a:lnTo>
                    <a:pt x="22859" y="0"/>
                  </a:lnTo>
                  <a:lnTo>
                    <a:pt x="3809" y="0"/>
                  </a:lnTo>
                  <a:lnTo>
                    <a:pt x="1523" y="0"/>
                  </a:lnTo>
                  <a:lnTo>
                    <a:pt x="0" y="762"/>
                  </a:lnTo>
                  <a:lnTo>
                    <a:pt x="0" y="2286"/>
                  </a:lnTo>
                  <a:lnTo>
                    <a:pt x="0" y="28194"/>
                  </a:lnTo>
                  <a:lnTo>
                    <a:pt x="0" y="29718"/>
                  </a:lnTo>
                  <a:lnTo>
                    <a:pt x="1523" y="31242"/>
                  </a:lnTo>
                  <a:lnTo>
                    <a:pt x="3809" y="31242"/>
                  </a:lnTo>
                  <a:lnTo>
                    <a:pt x="22859" y="31242"/>
                  </a:lnTo>
                  <a:lnTo>
                    <a:pt x="25145" y="31242"/>
                  </a:lnTo>
                  <a:lnTo>
                    <a:pt x="27431" y="29718"/>
                  </a:lnTo>
                  <a:lnTo>
                    <a:pt x="27431" y="28194"/>
                  </a:lnTo>
                  <a:lnTo>
                    <a:pt x="27431" y="2286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32" name="object 24132"/>
            <p:cNvSpPr/>
            <p:nvPr/>
          </p:nvSpPr>
          <p:spPr>
            <a:xfrm>
              <a:off x="2687929" y="5709665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39">
                  <a:moveTo>
                    <a:pt x="0" y="0"/>
                  </a:moveTo>
                  <a:lnTo>
                    <a:pt x="27432" y="0"/>
                  </a:lnTo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33" name="object 24133"/>
            <p:cNvSpPr/>
            <p:nvPr/>
          </p:nvSpPr>
          <p:spPr>
            <a:xfrm>
              <a:off x="2687929" y="5682995"/>
              <a:ext cx="27940" cy="32384"/>
            </a:xfrm>
            <a:custGeom>
              <a:avLst/>
              <a:gdLst/>
              <a:ahLst/>
              <a:cxnLst/>
              <a:rect l="l" t="t" r="r" b="b"/>
              <a:pathLst>
                <a:path w="27939" h="32385">
                  <a:moveTo>
                    <a:pt x="27431" y="2286"/>
                  </a:moveTo>
                  <a:lnTo>
                    <a:pt x="27431" y="762"/>
                  </a:lnTo>
                  <a:lnTo>
                    <a:pt x="25145" y="0"/>
                  </a:lnTo>
                  <a:lnTo>
                    <a:pt x="22859" y="0"/>
                  </a:lnTo>
                  <a:lnTo>
                    <a:pt x="3809" y="0"/>
                  </a:lnTo>
                  <a:lnTo>
                    <a:pt x="1523" y="0"/>
                  </a:lnTo>
                  <a:lnTo>
                    <a:pt x="0" y="762"/>
                  </a:lnTo>
                  <a:lnTo>
                    <a:pt x="0" y="2286"/>
                  </a:lnTo>
                  <a:lnTo>
                    <a:pt x="0" y="28956"/>
                  </a:lnTo>
                  <a:lnTo>
                    <a:pt x="0" y="30480"/>
                  </a:lnTo>
                  <a:lnTo>
                    <a:pt x="1523" y="32004"/>
                  </a:lnTo>
                  <a:lnTo>
                    <a:pt x="3809" y="32004"/>
                  </a:lnTo>
                  <a:lnTo>
                    <a:pt x="22859" y="32004"/>
                  </a:lnTo>
                  <a:lnTo>
                    <a:pt x="25145" y="32004"/>
                  </a:lnTo>
                  <a:lnTo>
                    <a:pt x="27431" y="30480"/>
                  </a:lnTo>
                  <a:lnTo>
                    <a:pt x="27431" y="28956"/>
                  </a:lnTo>
                  <a:lnTo>
                    <a:pt x="27431" y="2286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34" name="object 24134"/>
            <p:cNvSpPr/>
            <p:nvPr/>
          </p:nvSpPr>
          <p:spPr>
            <a:xfrm>
              <a:off x="2748889" y="5681471"/>
              <a:ext cx="33020" cy="37465"/>
            </a:xfrm>
            <a:custGeom>
              <a:avLst/>
              <a:gdLst/>
              <a:ahLst/>
              <a:cxnLst/>
              <a:rect l="l" t="t" r="r" b="b"/>
              <a:pathLst>
                <a:path w="33019" h="37464">
                  <a:moveTo>
                    <a:pt x="32766" y="35814"/>
                  </a:moveTo>
                  <a:lnTo>
                    <a:pt x="32766" y="3810"/>
                  </a:lnTo>
                  <a:lnTo>
                    <a:pt x="32766" y="1524"/>
                  </a:lnTo>
                  <a:lnTo>
                    <a:pt x="30480" y="0"/>
                  </a:lnTo>
                  <a:lnTo>
                    <a:pt x="2286" y="0"/>
                  </a:lnTo>
                  <a:lnTo>
                    <a:pt x="0" y="1524"/>
                  </a:lnTo>
                  <a:lnTo>
                    <a:pt x="0" y="35814"/>
                  </a:lnTo>
                  <a:lnTo>
                    <a:pt x="2286" y="37338"/>
                  </a:lnTo>
                  <a:lnTo>
                    <a:pt x="30480" y="37338"/>
                  </a:lnTo>
                  <a:lnTo>
                    <a:pt x="32766" y="35814"/>
                  </a:lnTo>
                  <a:close/>
                </a:path>
              </a:pathLst>
            </a:custGeom>
            <a:solidFill>
              <a:srgbClr val="EEEE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35" name="object 24135"/>
            <p:cNvSpPr/>
            <p:nvPr/>
          </p:nvSpPr>
          <p:spPr>
            <a:xfrm>
              <a:off x="2749651" y="5682233"/>
              <a:ext cx="32384" cy="36830"/>
            </a:xfrm>
            <a:custGeom>
              <a:avLst/>
              <a:gdLst/>
              <a:ahLst/>
              <a:cxnLst/>
              <a:rect l="l" t="t" r="r" b="b"/>
              <a:pathLst>
                <a:path w="32385" h="36829">
                  <a:moveTo>
                    <a:pt x="32004" y="3048"/>
                  </a:moveTo>
                  <a:lnTo>
                    <a:pt x="32004" y="1524"/>
                  </a:lnTo>
                  <a:lnTo>
                    <a:pt x="29718" y="0"/>
                  </a:lnTo>
                  <a:lnTo>
                    <a:pt x="26670" y="0"/>
                  </a:lnTo>
                  <a:lnTo>
                    <a:pt x="4572" y="0"/>
                  </a:lnTo>
                  <a:lnTo>
                    <a:pt x="2286" y="0"/>
                  </a:lnTo>
                  <a:lnTo>
                    <a:pt x="0" y="1524"/>
                  </a:lnTo>
                  <a:lnTo>
                    <a:pt x="0" y="3048"/>
                  </a:lnTo>
                  <a:lnTo>
                    <a:pt x="0" y="32766"/>
                  </a:lnTo>
                  <a:lnTo>
                    <a:pt x="0" y="35052"/>
                  </a:lnTo>
                  <a:lnTo>
                    <a:pt x="2286" y="36576"/>
                  </a:lnTo>
                  <a:lnTo>
                    <a:pt x="4572" y="36576"/>
                  </a:lnTo>
                  <a:lnTo>
                    <a:pt x="26670" y="36576"/>
                  </a:lnTo>
                  <a:lnTo>
                    <a:pt x="29718" y="36576"/>
                  </a:lnTo>
                  <a:lnTo>
                    <a:pt x="32004" y="35052"/>
                  </a:lnTo>
                  <a:lnTo>
                    <a:pt x="32004" y="32766"/>
                  </a:lnTo>
                  <a:lnTo>
                    <a:pt x="32004" y="3048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36" name="object 24136"/>
            <p:cNvSpPr/>
            <p:nvPr/>
          </p:nvSpPr>
          <p:spPr>
            <a:xfrm>
              <a:off x="2751175" y="5684519"/>
              <a:ext cx="28575" cy="32384"/>
            </a:xfrm>
            <a:custGeom>
              <a:avLst/>
              <a:gdLst/>
              <a:ahLst/>
              <a:cxnLst/>
              <a:rect l="l" t="t" r="r" b="b"/>
              <a:pathLst>
                <a:path w="28575" h="32385">
                  <a:moveTo>
                    <a:pt x="28193" y="30480"/>
                  </a:moveTo>
                  <a:lnTo>
                    <a:pt x="28193" y="3048"/>
                  </a:lnTo>
                  <a:lnTo>
                    <a:pt x="28193" y="1524"/>
                  </a:lnTo>
                  <a:lnTo>
                    <a:pt x="25907" y="0"/>
                  </a:lnTo>
                  <a:lnTo>
                    <a:pt x="2285" y="0"/>
                  </a:lnTo>
                  <a:lnTo>
                    <a:pt x="0" y="1524"/>
                  </a:lnTo>
                  <a:lnTo>
                    <a:pt x="0" y="30480"/>
                  </a:lnTo>
                  <a:lnTo>
                    <a:pt x="2285" y="32004"/>
                  </a:lnTo>
                  <a:lnTo>
                    <a:pt x="25907" y="32004"/>
                  </a:lnTo>
                  <a:lnTo>
                    <a:pt x="28193" y="30480"/>
                  </a:lnTo>
                  <a:close/>
                </a:path>
              </a:pathLst>
            </a:custGeom>
            <a:solidFill>
              <a:srgbClr val="EEEE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37" name="object 24137"/>
            <p:cNvSpPr/>
            <p:nvPr/>
          </p:nvSpPr>
          <p:spPr>
            <a:xfrm>
              <a:off x="2751937" y="5685281"/>
              <a:ext cx="27940" cy="31750"/>
            </a:xfrm>
            <a:custGeom>
              <a:avLst/>
              <a:gdLst/>
              <a:ahLst/>
              <a:cxnLst/>
              <a:rect l="l" t="t" r="r" b="b"/>
              <a:pathLst>
                <a:path w="27939" h="31750">
                  <a:moveTo>
                    <a:pt x="27431" y="2286"/>
                  </a:moveTo>
                  <a:lnTo>
                    <a:pt x="27431" y="762"/>
                  </a:lnTo>
                  <a:lnTo>
                    <a:pt x="25145" y="0"/>
                  </a:lnTo>
                  <a:lnTo>
                    <a:pt x="22859" y="0"/>
                  </a:lnTo>
                  <a:lnTo>
                    <a:pt x="3809" y="0"/>
                  </a:lnTo>
                  <a:lnTo>
                    <a:pt x="1523" y="0"/>
                  </a:lnTo>
                  <a:lnTo>
                    <a:pt x="0" y="762"/>
                  </a:lnTo>
                  <a:lnTo>
                    <a:pt x="0" y="2286"/>
                  </a:lnTo>
                  <a:lnTo>
                    <a:pt x="0" y="28194"/>
                  </a:lnTo>
                  <a:lnTo>
                    <a:pt x="0" y="29718"/>
                  </a:lnTo>
                  <a:lnTo>
                    <a:pt x="1523" y="31242"/>
                  </a:lnTo>
                  <a:lnTo>
                    <a:pt x="3809" y="31242"/>
                  </a:lnTo>
                  <a:lnTo>
                    <a:pt x="22859" y="31242"/>
                  </a:lnTo>
                  <a:lnTo>
                    <a:pt x="25145" y="31242"/>
                  </a:lnTo>
                  <a:lnTo>
                    <a:pt x="27431" y="29718"/>
                  </a:lnTo>
                  <a:lnTo>
                    <a:pt x="27431" y="28194"/>
                  </a:lnTo>
                  <a:lnTo>
                    <a:pt x="27431" y="2286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38" name="object 24138"/>
            <p:cNvSpPr/>
            <p:nvPr/>
          </p:nvSpPr>
          <p:spPr>
            <a:xfrm>
              <a:off x="2751175" y="5685281"/>
              <a:ext cx="28575" cy="31750"/>
            </a:xfrm>
            <a:custGeom>
              <a:avLst/>
              <a:gdLst/>
              <a:ahLst/>
              <a:cxnLst/>
              <a:rect l="l" t="t" r="r" b="b"/>
              <a:pathLst>
                <a:path w="28575" h="31750">
                  <a:moveTo>
                    <a:pt x="28193" y="29718"/>
                  </a:moveTo>
                  <a:lnTo>
                    <a:pt x="28193" y="3048"/>
                  </a:lnTo>
                  <a:lnTo>
                    <a:pt x="28193" y="1524"/>
                  </a:lnTo>
                  <a:lnTo>
                    <a:pt x="25907" y="0"/>
                  </a:lnTo>
                  <a:lnTo>
                    <a:pt x="2285" y="0"/>
                  </a:lnTo>
                  <a:lnTo>
                    <a:pt x="0" y="1524"/>
                  </a:lnTo>
                  <a:lnTo>
                    <a:pt x="0" y="29718"/>
                  </a:lnTo>
                  <a:lnTo>
                    <a:pt x="2285" y="31242"/>
                  </a:lnTo>
                  <a:lnTo>
                    <a:pt x="25907" y="31242"/>
                  </a:lnTo>
                  <a:lnTo>
                    <a:pt x="28193" y="29718"/>
                  </a:lnTo>
                  <a:close/>
                </a:path>
              </a:pathLst>
            </a:custGeom>
            <a:solidFill>
              <a:srgbClr val="8C8C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39" name="object 24139"/>
            <p:cNvSpPr/>
            <p:nvPr/>
          </p:nvSpPr>
          <p:spPr>
            <a:xfrm>
              <a:off x="2751937" y="5686043"/>
              <a:ext cx="27940" cy="30480"/>
            </a:xfrm>
            <a:custGeom>
              <a:avLst/>
              <a:gdLst/>
              <a:ahLst/>
              <a:cxnLst/>
              <a:rect l="l" t="t" r="r" b="b"/>
              <a:pathLst>
                <a:path w="27939" h="30479">
                  <a:moveTo>
                    <a:pt x="27431" y="2286"/>
                  </a:moveTo>
                  <a:lnTo>
                    <a:pt x="27431" y="762"/>
                  </a:lnTo>
                  <a:lnTo>
                    <a:pt x="25145" y="0"/>
                  </a:lnTo>
                  <a:lnTo>
                    <a:pt x="22859" y="0"/>
                  </a:lnTo>
                  <a:lnTo>
                    <a:pt x="3809" y="0"/>
                  </a:lnTo>
                  <a:lnTo>
                    <a:pt x="1523" y="0"/>
                  </a:lnTo>
                  <a:lnTo>
                    <a:pt x="0" y="762"/>
                  </a:lnTo>
                  <a:lnTo>
                    <a:pt x="0" y="2286"/>
                  </a:lnTo>
                  <a:lnTo>
                    <a:pt x="0" y="27432"/>
                  </a:lnTo>
                  <a:lnTo>
                    <a:pt x="0" y="28956"/>
                  </a:lnTo>
                  <a:lnTo>
                    <a:pt x="1523" y="30480"/>
                  </a:lnTo>
                  <a:lnTo>
                    <a:pt x="3809" y="30480"/>
                  </a:lnTo>
                  <a:lnTo>
                    <a:pt x="22859" y="30480"/>
                  </a:lnTo>
                  <a:lnTo>
                    <a:pt x="25145" y="30480"/>
                  </a:lnTo>
                  <a:lnTo>
                    <a:pt x="27431" y="28956"/>
                  </a:lnTo>
                  <a:lnTo>
                    <a:pt x="27431" y="27432"/>
                  </a:lnTo>
                  <a:lnTo>
                    <a:pt x="27431" y="2286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40" name="object 24140"/>
            <p:cNvSpPr/>
            <p:nvPr/>
          </p:nvSpPr>
          <p:spPr>
            <a:xfrm>
              <a:off x="2751937" y="5709665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39">
                  <a:moveTo>
                    <a:pt x="0" y="0"/>
                  </a:moveTo>
                  <a:lnTo>
                    <a:pt x="27432" y="0"/>
                  </a:lnTo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41" name="object 24141"/>
            <p:cNvSpPr/>
            <p:nvPr/>
          </p:nvSpPr>
          <p:spPr>
            <a:xfrm>
              <a:off x="2751937" y="5683757"/>
              <a:ext cx="27940" cy="32384"/>
            </a:xfrm>
            <a:custGeom>
              <a:avLst/>
              <a:gdLst/>
              <a:ahLst/>
              <a:cxnLst/>
              <a:rect l="l" t="t" r="r" b="b"/>
              <a:pathLst>
                <a:path w="27939" h="32385">
                  <a:moveTo>
                    <a:pt x="27431" y="2286"/>
                  </a:moveTo>
                  <a:lnTo>
                    <a:pt x="27431" y="762"/>
                  </a:lnTo>
                  <a:lnTo>
                    <a:pt x="25145" y="0"/>
                  </a:lnTo>
                  <a:lnTo>
                    <a:pt x="22859" y="0"/>
                  </a:lnTo>
                  <a:lnTo>
                    <a:pt x="3809" y="0"/>
                  </a:lnTo>
                  <a:lnTo>
                    <a:pt x="1523" y="0"/>
                  </a:lnTo>
                  <a:lnTo>
                    <a:pt x="0" y="762"/>
                  </a:lnTo>
                  <a:lnTo>
                    <a:pt x="0" y="2286"/>
                  </a:lnTo>
                  <a:lnTo>
                    <a:pt x="0" y="28956"/>
                  </a:lnTo>
                  <a:lnTo>
                    <a:pt x="0" y="30480"/>
                  </a:lnTo>
                  <a:lnTo>
                    <a:pt x="1523" y="32004"/>
                  </a:lnTo>
                  <a:lnTo>
                    <a:pt x="3809" y="32004"/>
                  </a:lnTo>
                  <a:lnTo>
                    <a:pt x="22859" y="32004"/>
                  </a:lnTo>
                  <a:lnTo>
                    <a:pt x="25145" y="32004"/>
                  </a:lnTo>
                  <a:lnTo>
                    <a:pt x="27431" y="30480"/>
                  </a:lnTo>
                  <a:lnTo>
                    <a:pt x="27431" y="28956"/>
                  </a:lnTo>
                  <a:lnTo>
                    <a:pt x="27431" y="2286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42" name="object 24142"/>
            <p:cNvSpPr/>
            <p:nvPr/>
          </p:nvSpPr>
          <p:spPr>
            <a:xfrm>
              <a:off x="2812897" y="5682233"/>
              <a:ext cx="33020" cy="36830"/>
            </a:xfrm>
            <a:custGeom>
              <a:avLst/>
              <a:gdLst/>
              <a:ahLst/>
              <a:cxnLst/>
              <a:rect l="l" t="t" r="r" b="b"/>
              <a:pathLst>
                <a:path w="33019" h="36829">
                  <a:moveTo>
                    <a:pt x="32766" y="35052"/>
                  </a:moveTo>
                  <a:lnTo>
                    <a:pt x="32766" y="3810"/>
                  </a:lnTo>
                  <a:lnTo>
                    <a:pt x="32766" y="1524"/>
                  </a:lnTo>
                  <a:lnTo>
                    <a:pt x="30480" y="0"/>
                  </a:lnTo>
                  <a:lnTo>
                    <a:pt x="2286" y="0"/>
                  </a:lnTo>
                  <a:lnTo>
                    <a:pt x="0" y="1524"/>
                  </a:lnTo>
                  <a:lnTo>
                    <a:pt x="0" y="35052"/>
                  </a:lnTo>
                  <a:lnTo>
                    <a:pt x="2286" y="36576"/>
                  </a:lnTo>
                  <a:lnTo>
                    <a:pt x="30480" y="36576"/>
                  </a:lnTo>
                  <a:lnTo>
                    <a:pt x="32766" y="35052"/>
                  </a:lnTo>
                  <a:close/>
                </a:path>
              </a:pathLst>
            </a:custGeom>
            <a:solidFill>
              <a:srgbClr val="EEEE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43" name="object 24143"/>
            <p:cNvSpPr/>
            <p:nvPr/>
          </p:nvSpPr>
          <p:spPr>
            <a:xfrm>
              <a:off x="2813659" y="5682995"/>
              <a:ext cx="32384" cy="36195"/>
            </a:xfrm>
            <a:custGeom>
              <a:avLst/>
              <a:gdLst/>
              <a:ahLst/>
              <a:cxnLst/>
              <a:rect l="l" t="t" r="r" b="b"/>
              <a:pathLst>
                <a:path w="32385" h="36195">
                  <a:moveTo>
                    <a:pt x="32004" y="3048"/>
                  </a:moveTo>
                  <a:lnTo>
                    <a:pt x="32004" y="1524"/>
                  </a:lnTo>
                  <a:lnTo>
                    <a:pt x="29718" y="0"/>
                  </a:lnTo>
                  <a:lnTo>
                    <a:pt x="26670" y="0"/>
                  </a:lnTo>
                  <a:lnTo>
                    <a:pt x="4572" y="0"/>
                  </a:lnTo>
                  <a:lnTo>
                    <a:pt x="2286" y="0"/>
                  </a:lnTo>
                  <a:lnTo>
                    <a:pt x="0" y="1524"/>
                  </a:lnTo>
                  <a:lnTo>
                    <a:pt x="0" y="3048"/>
                  </a:lnTo>
                  <a:lnTo>
                    <a:pt x="0" y="32004"/>
                  </a:lnTo>
                  <a:lnTo>
                    <a:pt x="0" y="34290"/>
                  </a:lnTo>
                  <a:lnTo>
                    <a:pt x="2286" y="35814"/>
                  </a:lnTo>
                  <a:lnTo>
                    <a:pt x="4572" y="35814"/>
                  </a:lnTo>
                  <a:lnTo>
                    <a:pt x="26670" y="35814"/>
                  </a:lnTo>
                  <a:lnTo>
                    <a:pt x="29718" y="35814"/>
                  </a:lnTo>
                  <a:lnTo>
                    <a:pt x="32004" y="34290"/>
                  </a:lnTo>
                  <a:lnTo>
                    <a:pt x="32004" y="32004"/>
                  </a:lnTo>
                  <a:lnTo>
                    <a:pt x="32004" y="3048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44" name="object 24144"/>
            <p:cNvSpPr/>
            <p:nvPr/>
          </p:nvSpPr>
          <p:spPr>
            <a:xfrm>
              <a:off x="2814421" y="5684519"/>
              <a:ext cx="29209" cy="33020"/>
            </a:xfrm>
            <a:custGeom>
              <a:avLst/>
              <a:gdLst/>
              <a:ahLst/>
              <a:cxnLst/>
              <a:rect l="l" t="t" r="r" b="b"/>
              <a:pathLst>
                <a:path w="29210" h="33020">
                  <a:moveTo>
                    <a:pt x="28956" y="31242"/>
                  </a:moveTo>
                  <a:lnTo>
                    <a:pt x="28956" y="3048"/>
                  </a:lnTo>
                  <a:lnTo>
                    <a:pt x="28956" y="1524"/>
                  </a:lnTo>
                  <a:lnTo>
                    <a:pt x="26670" y="0"/>
                  </a:lnTo>
                  <a:lnTo>
                    <a:pt x="2286" y="0"/>
                  </a:lnTo>
                  <a:lnTo>
                    <a:pt x="0" y="1524"/>
                  </a:lnTo>
                  <a:lnTo>
                    <a:pt x="0" y="31242"/>
                  </a:lnTo>
                  <a:lnTo>
                    <a:pt x="2286" y="32766"/>
                  </a:lnTo>
                  <a:lnTo>
                    <a:pt x="26670" y="32766"/>
                  </a:lnTo>
                  <a:lnTo>
                    <a:pt x="28956" y="31242"/>
                  </a:lnTo>
                  <a:close/>
                </a:path>
              </a:pathLst>
            </a:custGeom>
            <a:solidFill>
              <a:srgbClr val="EEEE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45" name="object 24145"/>
            <p:cNvSpPr/>
            <p:nvPr/>
          </p:nvSpPr>
          <p:spPr>
            <a:xfrm>
              <a:off x="2815183" y="5685281"/>
              <a:ext cx="28575" cy="32384"/>
            </a:xfrm>
            <a:custGeom>
              <a:avLst/>
              <a:gdLst/>
              <a:ahLst/>
              <a:cxnLst/>
              <a:rect l="l" t="t" r="r" b="b"/>
              <a:pathLst>
                <a:path w="28575" h="32385">
                  <a:moveTo>
                    <a:pt x="28193" y="2286"/>
                  </a:moveTo>
                  <a:lnTo>
                    <a:pt x="28193" y="762"/>
                  </a:lnTo>
                  <a:lnTo>
                    <a:pt x="25907" y="0"/>
                  </a:lnTo>
                  <a:lnTo>
                    <a:pt x="23621" y="0"/>
                  </a:lnTo>
                  <a:lnTo>
                    <a:pt x="3809" y="0"/>
                  </a:lnTo>
                  <a:lnTo>
                    <a:pt x="1523" y="0"/>
                  </a:lnTo>
                  <a:lnTo>
                    <a:pt x="0" y="762"/>
                  </a:lnTo>
                  <a:lnTo>
                    <a:pt x="0" y="2286"/>
                  </a:lnTo>
                  <a:lnTo>
                    <a:pt x="0" y="28956"/>
                  </a:lnTo>
                  <a:lnTo>
                    <a:pt x="0" y="30480"/>
                  </a:lnTo>
                  <a:lnTo>
                    <a:pt x="1523" y="32004"/>
                  </a:lnTo>
                  <a:lnTo>
                    <a:pt x="3809" y="32004"/>
                  </a:lnTo>
                  <a:lnTo>
                    <a:pt x="23621" y="32004"/>
                  </a:lnTo>
                  <a:lnTo>
                    <a:pt x="25907" y="32004"/>
                  </a:lnTo>
                  <a:lnTo>
                    <a:pt x="28193" y="30480"/>
                  </a:lnTo>
                  <a:lnTo>
                    <a:pt x="28193" y="28956"/>
                  </a:lnTo>
                  <a:lnTo>
                    <a:pt x="28193" y="2286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46" name="object 24146"/>
            <p:cNvSpPr/>
            <p:nvPr/>
          </p:nvSpPr>
          <p:spPr>
            <a:xfrm>
              <a:off x="2814421" y="5686043"/>
              <a:ext cx="29209" cy="31750"/>
            </a:xfrm>
            <a:custGeom>
              <a:avLst/>
              <a:gdLst/>
              <a:ahLst/>
              <a:cxnLst/>
              <a:rect l="l" t="t" r="r" b="b"/>
              <a:pathLst>
                <a:path w="29210" h="31750">
                  <a:moveTo>
                    <a:pt x="28956" y="29718"/>
                  </a:moveTo>
                  <a:lnTo>
                    <a:pt x="28956" y="3048"/>
                  </a:lnTo>
                  <a:lnTo>
                    <a:pt x="28956" y="1524"/>
                  </a:lnTo>
                  <a:lnTo>
                    <a:pt x="26670" y="0"/>
                  </a:lnTo>
                  <a:lnTo>
                    <a:pt x="2286" y="0"/>
                  </a:lnTo>
                  <a:lnTo>
                    <a:pt x="0" y="1524"/>
                  </a:lnTo>
                  <a:lnTo>
                    <a:pt x="0" y="29718"/>
                  </a:lnTo>
                  <a:lnTo>
                    <a:pt x="2286" y="31242"/>
                  </a:lnTo>
                  <a:lnTo>
                    <a:pt x="26670" y="31242"/>
                  </a:lnTo>
                  <a:lnTo>
                    <a:pt x="28956" y="29718"/>
                  </a:lnTo>
                  <a:close/>
                </a:path>
              </a:pathLst>
            </a:custGeom>
            <a:solidFill>
              <a:srgbClr val="8C8C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47" name="object 24147"/>
            <p:cNvSpPr/>
            <p:nvPr/>
          </p:nvSpPr>
          <p:spPr>
            <a:xfrm>
              <a:off x="2815183" y="5686805"/>
              <a:ext cx="28575" cy="30480"/>
            </a:xfrm>
            <a:custGeom>
              <a:avLst/>
              <a:gdLst/>
              <a:ahLst/>
              <a:cxnLst/>
              <a:rect l="l" t="t" r="r" b="b"/>
              <a:pathLst>
                <a:path w="28575" h="30479">
                  <a:moveTo>
                    <a:pt x="28193" y="2286"/>
                  </a:moveTo>
                  <a:lnTo>
                    <a:pt x="28193" y="762"/>
                  </a:lnTo>
                  <a:lnTo>
                    <a:pt x="25907" y="0"/>
                  </a:lnTo>
                  <a:lnTo>
                    <a:pt x="23621" y="0"/>
                  </a:lnTo>
                  <a:lnTo>
                    <a:pt x="3809" y="0"/>
                  </a:lnTo>
                  <a:lnTo>
                    <a:pt x="1523" y="0"/>
                  </a:lnTo>
                  <a:lnTo>
                    <a:pt x="0" y="762"/>
                  </a:lnTo>
                  <a:lnTo>
                    <a:pt x="0" y="2286"/>
                  </a:lnTo>
                  <a:lnTo>
                    <a:pt x="0" y="27432"/>
                  </a:lnTo>
                  <a:lnTo>
                    <a:pt x="0" y="28956"/>
                  </a:lnTo>
                  <a:lnTo>
                    <a:pt x="1523" y="30480"/>
                  </a:lnTo>
                  <a:lnTo>
                    <a:pt x="3809" y="30480"/>
                  </a:lnTo>
                  <a:lnTo>
                    <a:pt x="23621" y="30480"/>
                  </a:lnTo>
                  <a:lnTo>
                    <a:pt x="25907" y="30480"/>
                  </a:lnTo>
                  <a:lnTo>
                    <a:pt x="28193" y="28956"/>
                  </a:lnTo>
                  <a:lnTo>
                    <a:pt x="28193" y="27432"/>
                  </a:lnTo>
                  <a:lnTo>
                    <a:pt x="28193" y="2286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48" name="object 24148"/>
            <p:cNvSpPr/>
            <p:nvPr/>
          </p:nvSpPr>
          <p:spPr>
            <a:xfrm>
              <a:off x="2815183" y="5710427"/>
              <a:ext cx="28575" cy="0"/>
            </a:xfrm>
            <a:custGeom>
              <a:avLst/>
              <a:gdLst/>
              <a:ahLst/>
              <a:cxnLst/>
              <a:rect l="l" t="t" r="r" b="b"/>
              <a:pathLst>
                <a:path w="28575">
                  <a:moveTo>
                    <a:pt x="0" y="0"/>
                  </a:moveTo>
                  <a:lnTo>
                    <a:pt x="28194" y="0"/>
                  </a:lnTo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49" name="object 24149"/>
            <p:cNvSpPr/>
            <p:nvPr/>
          </p:nvSpPr>
          <p:spPr>
            <a:xfrm>
              <a:off x="2815183" y="5683757"/>
              <a:ext cx="28575" cy="32384"/>
            </a:xfrm>
            <a:custGeom>
              <a:avLst/>
              <a:gdLst/>
              <a:ahLst/>
              <a:cxnLst/>
              <a:rect l="l" t="t" r="r" b="b"/>
              <a:pathLst>
                <a:path w="28575" h="32385">
                  <a:moveTo>
                    <a:pt x="28193" y="2286"/>
                  </a:moveTo>
                  <a:lnTo>
                    <a:pt x="28193" y="762"/>
                  </a:lnTo>
                  <a:lnTo>
                    <a:pt x="25907" y="0"/>
                  </a:lnTo>
                  <a:lnTo>
                    <a:pt x="23621" y="0"/>
                  </a:lnTo>
                  <a:lnTo>
                    <a:pt x="3809" y="0"/>
                  </a:lnTo>
                  <a:lnTo>
                    <a:pt x="1523" y="0"/>
                  </a:lnTo>
                  <a:lnTo>
                    <a:pt x="0" y="762"/>
                  </a:lnTo>
                  <a:lnTo>
                    <a:pt x="0" y="2286"/>
                  </a:lnTo>
                  <a:lnTo>
                    <a:pt x="0" y="28956"/>
                  </a:lnTo>
                  <a:lnTo>
                    <a:pt x="0" y="30480"/>
                  </a:lnTo>
                  <a:lnTo>
                    <a:pt x="1523" y="32004"/>
                  </a:lnTo>
                  <a:lnTo>
                    <a:pt x="3809" y="32004"/>
                  </a:lnTo>
                  <a:lnTo>
                    <a:pt x="23621" y="32004"/>
                  </a:lnTo>
                  <a:lnTo>
                    <a:pt x="25907" y="32004"/>
                  </a:lnTo>
                  <a:lnTo>
                    <a:pt x="28193" y="30480"/>
                  </a:lnTo>
                  <a:lnTo>
                    <a:pt x="28193" y="28956"/>
                  </a:lnTo>
                  <a:lnTo>
                    <a:pt x="28193" y="2286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50" name="object 24150"/>
            <p:cNvSpPr/>
            <p:nvPr/>
          </p:nvSpPr>
          <p:spPr>
            <a:xfrm>
              <a:off x="2780893" y="5681471"/>
              <a:ext cx="33020" cy="37465"/>
            </a:xfrm>
            <a:custGeom>
              <a:avLst/>
              <a:gdLst/>
              <a:ahLst/>
              <a:cxnLst/>
              <a:rect l="l" t="t" r="r" b="b"/>
              <a:pathLst>
                <a:path w="33019" h="37464">
                  <a:moveTo>
                    <a:pt x="32766" y="35814"/>
                  </a:moveTo>
                  <a:lnTo>
                    <a:pt x="32766" y="3810"/>
                  </a:lnTo>
                  <a:lnTo>
                    <a:pt x="32766" y="1524"/>
                  </a:lnTo>
                  <a:lnTo>
                    <a:pt x="30480" y="0"/>
                  </a:lnTo>
                  <a:lnTo>
                    <a:pt x="2286" y="0"/>
                  </a:lnTo>
                  <a:lnTo>
                    <a:pt x="0" y="1524"/>
                  </a:lnTo>
                  <a:lnTo>
                    <a:pt x="0" y="35814"/>
                  </a:lnTo>
                  <a:lnTo>
                    <a:pt x="2286" y="37338"/>
                  </a:lnTo>
                  <a:lnTo>
                    <a:pt x="30480" y="37338"/>
                  </a:lnTo>
                  <a:lnTo>
                    <a:pt x="32766" y="35814"/>
                  </a:lnTo>
                  <a:close/>
                </a:path>
              </a:pathLst>
            </a:custGeom>
            <a:solidFill>
              <a:srgbClr val="EEEE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51" name="object 24151"/>
            <p:cNvSpPr/>
            <p:nvPr/>
          </p:nvSpPr>
          <p:spPr>
            <a:xfrm>
              <a:off x="2781655" y="5682233"/>
              <a:ext cx="32384" cy="36830"/>
            </a:xfrm>
            <a:custGeom>
              <a:avLst/>
              <a:gdLst/>
              <a:ahLst/>
              <a:cxnLst/>
              <a:rect l="l" t="t" r="r" b="b"/>
              <a:pathLst>
                <a:path w="32385" h="36829">
                  <a:moveTo>
                    <a:pt x="32004" y="3048"/>
                  </a:moveTo>
                  <a:lnTo>
                    <a:pt x="32004" y="1524"/>
                  </a:lnTo>
                  <a:lnTo>
                    <a:pt x="29718" y="0"/>
                  </a:lnTo>
                  <a:lnTo>
                    <a:pt x="26670" y="0"/>
                  </a:lnTo>
                  <a:lnTo>
                    <a:pt x="4572" y="0"/>
                  </a:lnTo>
                  <a:lnTo>
                    <a:pt x="2286" y="0"/>
                  </a:lnTo>
                  <a:lnTo>
                    <a:pt x="0" y="1524"/>
                  </a:lnTo>
                  <a:lnTo>
                    <a:pt x="0" y="3048"/>
                  </a:lnTo>
                  <a:lnTo>
                    <a:pt x="0" y="32766"/>
                  </a:lnTo>
                  <a:lnTo>
                    <a:pt x="0" y="35052"/>
                  </a:lnTo>
                  <a:lnTo>
                    <a:pt x="2286" y="36576"/>
                  </a:lnTo>
                  <a:lnTo>
                    <a:pt x="4572" y="36576"/>
                  </a:lnTo>
                  <a:lnTo>
                    <a:pt x="26670" y="36576"/>
                  </a:lnTo>
                  <a:lnTo>
                    <a:pt x="29718" y="36576"/>
                  </a:lnTo>
                  <a:lnTo>
                    <a:pt x="32004" y="35052"/>
                  </a:lnTo>
                  <a:lnTo>
                    <a:pt x="32004" y="32766"/>
                  </a:lnTo>
                  <a:lnTo>
                    <a:pt x="32004" y="3048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52" name="object 24152"/>
            <p:cNvSpPr/>
            <p:nvPr/>
          </p:nvSpPr>
          <p:spPr>
            <a:xfrm>
              <a:off x="2782417" y="5684519"/>
              <a:ext cx="29209" cy="32384"/>
            </a:xfrm>
            <a:custGeom>
              <a:avLst/>
              <a:gdLst/>
              <a:ahLst/>
              <a:cxnLst/>
              <a:rect l="l" t="t" r="r" b="b"/>
              <a:pathLst>
                <a:path w="29210" h="32385">
                  <a:moveTo>
                    <a:pt x="28956" y="30480"/>
                  </a:moveTo>
                  <a:lnTo>
                    <a:pt x="28956" y="3048"/>
                  </a:lnTo>
                  <a:lnTo>
                    <a:pt x="28956" y="1524"/>
                  </a:lnTo>
                  <a:lnTo>
                    <a:pt x="26670" y="0"/>
                  </a:lnTo>
                  <a:lnTo>
                    <a:pt x="2286" y="0"/>
                  </a:lnTo>
                  <a:lnTo>
                    <a:pt x="0" y="1524"/>
                  </a:lnTo>
                  <a:lnTo>
                    <a:pt x="0" y="30480"/>
                  </a:lnTo>
                  <a:lnTo>
                    <a:pt x="2286" y="32004"/>
                  </a:lnTo>
                  <a:lnTo>
                    <a:pt x="26670" y="32004"/>
                  </a:lnTo>
                  <a:lnTo>
                    <a:pt x="28956" y="30480"/>
                  </a:lnTo>
                  <a:close/>
                </a:path>
              </a:pathLst>
            </a:custGeom>
            <a:solidFill>
              <a:srgbClr val="EEEE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53" name="object 24153"/>
            <p:cNvSpPr/>
            <p:nvPr/>
          </p:nvSpPr>
          <p:spPr>
            <a:xfrm>
              <a:off x="2783179" y="5685281"/>
              <a:ext cx="28575" cy="31750"/>
            </a:xfrm>
            <a:custGeom>
              <a:avLst/>
              <a:gdLst/>
              <a:ahLst/>
              <a:cxnLst/>
              <a:rect l="l" t="t" r="r" b="b"/>
              <a:pathLst>
                <a:path w="28575" h="31750">
                  <a:moveTo>
                    <a:pt x="28193" y="2286"/>
                  </a:moveTo>
                  <a:lnTo>
                    <a:pt x="28193" y="762"/>
                  </a:lnTo>
                  <a:lnTo>
                    <a:pt x="25907" y="0"/>
                  </a:lnTo>
                  <a:lnTo>
                    <a:pt x="23621" y="0"/>
                  </a:lnTo>
                  <a:lnTo>
                    <a:pt x="3809" y="0"/>
                  </a:lnTo>
                  <a:lnTo>
                    <a:pt x="1523" y="0"/>
                  </a:lnTo>
                  <a:lnTo>
                    <a:pt x="0" y="762"/>
                  </a:lnTo>
                  <a:lnTo>
                    <a:pt x="0" y="2286"/>
                  </a:lnTo>
                  <a:lnTo>
                    <a:pt x="0" y="28194"/>
                  </a:lnTo>
                  <a:lnTo>
                    <a:pt x="0" y="29718"/>
                  </a:lnTo>
                  <a:lnTo>
                    <a:pt x="1523" y="31242"/>
                  </a:lnTo>
                  <a:lnTo>
                    <a:pt x="3809" y="31242"/>
                  </a:lnTo>
                  <a:lnTo>
                    <a:pt x="23621" y="31242"/>
                  </a:lnTo>
                  <a:lnTo>
                    <a:pt x="25907" y="31242"/>
                  </a:lnTo>
                  <a:lnTo>
                    <a:pt x="28193" y="29718"/>
                  </a:lnTo>
                  <a:lnTo>
                    <a:pt x="28193" y="28194"/>
                  </a:lnTo>
                  <a:lnTo>
                    <a:pt x="28193" y="2286"/>
                  </a:lnTo>
                  <a:close/>
                </a:path>
              </a:pathLst>
            </a:custGeom>
            <a:ln w="6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54" name="object 24154"/>
            <p:cNvSpPr/>
            <p:nvPr/>
          </p:nvSpPr>
          <p:spPr>
            <a:xfrm>
              <a:off x="2782417" y="5685281"/>
              <a:ext cx="29209" cy="31750"/>
            </a:xfrm>
            <a:custGeom>
              <a:avLst/>
              <a:gdLst/>
              <a:ahLst/>
              <a:cxnLst/>
              <a:rect l="l" t="t" r="r" b="b"/>
              <a:pathLst>
                <a:path w="29210" h="31750">
                  <a:moveTo>
                    <a:pt x="28956" y="29718"/>
                  </a:moveTo>
                  <a:lnTo>
                    <a:pt x="28956" y="3048"/>
                  </a:lnTo>
                  <a:lnTo>
                    <a:pt x="28956" y="1524"/>
                  </a:lnTo>
                  <a:lnTo>
                    <a:pt x="26670" y="0"/>
                  </a:lnTo>
                  <a:lnTo>
                    <a:pt x="2286" y="0"/>
                  </a:lnTo>
                  <a:lnTo>
                    <a:pt x="0" y="1524"/>
                  </a:lnTo>
                  <a:lnTo>
                    <a:pt x="0" y="29718"/>
                  </a:lnTo>
                  <a:lnTo>
                    <a:pt x="2286" y="31242"/>
                  </a:lnTo>
                  <a:lnTo>
                    <a:pt x="26670" y="31242"/>
                  </a:lnTo>
                  <a:lnTo>
                    <a:pt x="28956" y="29718"/>
                  </a:lnTo>
                  <a:close/>
                </a:path>
              </a:pathLst>
            </a:custGeom>
            <a:solidFill>
              <a:srgbClr val="8C8C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55" name="object 24155"/>
            <p:cNvSpPr/>
            <p:nvPr/>
          </p:nvSpPr>
          <p:spPr>
            <a:xfrm>
              <a:off x="2783179" y="5686043"/>
              <a:ext cx="28575" cy="30480"/>
            </a:xfrm>
            <a:custGeom>
              <a:avLst/>
              <a:gdLst/>
              <a:ahLst/>
              <a:cxnLst/>
              <a:rect l="l" t="t" r="r" b="b"/>
              <a:pathLst>
                <a:path w="28575" h="30479">
                  <a:moveTo>
                    <a:pt x="28193" y="2286"/>
                  </a:moveTo>
                  <a:lnTo>
                    <a:pt x="28193" y="762"/>
                  </a:lnTo>
                  <a:lnTo>
                    <a:pt x="25907" y="0"/>
                  </a:lnTo>
                  <a:lnTo>
                    <a:pt x="23621" y="0"/>
                  </a:lnTo>
                  <a:lnTo>
                    <a:pt x="3809" y="0"/>
                  </a:lnTo>
                  <a:lnTo>
                    <a:pt x="1523" y="0"/>
                  </a:lnTo>
                  <a:lnTo>
                    <a:pt x="0" y="762"/>
                  </a:lnTo>
                  <a:lnTo>
                    <a:pt x="0" y="2286"/>
                  </a:lnTo>
                  <a:lnTo>
                    <a:pt x="0" y="27432"/>
                  </a:lnTo>
                  <a:lnTo>
                    <a:pt x="0" y="28956"/>
                  </a:lnTo>
                  <a:lnTo>
                    <a:pt x="1523" y="30480"/>
                  </a:lnTo>
                  <a:lnTo>
                    <a:pt x="3809" y="30480"/>
                  </a:lnTo>
                  <a:lnTo>
                    <a:pt x="23621" y="30480"/>
                  </a:lnTo>
                  <a:lnTo>
                    <a:pt x="25907" y="30480"/>
                  </a:lnTo>
                  <a:lnTo>
                    <a:pt x="28193" y="28956"/>
                  </a:lnTo>
                  <a:lnTo>
                    <a:pt x="28193" y="27432"/>
                  </a:lnTo>
                  <a:lnTo>
                    <a:pt x="28193" y="2286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56" name="object 24156"/>
            <p:cNvSpPr/>
            <p:nvPr/>
          </p:nvSpPr>
          <p:spPr>
            <a:xfrm>
              <a:off x="2783179" y="5709665"/>
              <a:ext cx="28575" cy="0"/>
            </a:xfrm>
            <a:custGeom>
              <a:avLst/>
              <a:gdLst/>
              <a:ahLst/>
              <a:cxnLst/>
              <a:rect l="l" t="t" r="r" b="b"/>
              <a:pathLst>
                <a:path w="28575">
                  <a:moveTo>
                    <a:pt x="0" y="0"/>
                  </a:moveTo>
                  <a:lnTo>
                    <a:pt x="28194" y="0"/>
                  </a:lnTo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57" name="object 24157"/>
            <p:cNvSpPr/>
            <p:nvPr/>
          </p:nvSpPr>
          <p:spPr>
            <a:xfrm>
              <a:off x="2783179" y="5683757"/>
              <a:ext cx="28575" cy="32384"/>
            </a:xfrm>
            <a:custGeom>
              <a:avLst/>
              <a:gdLst/>
              <a:ahLst/>
              <a:cxnLst/>
              <a:rect l="l" t="t" r="r" b="b"/>
              <a:pathLst>
                <a:path w="28575" h="32385">
                  <a:moveTo>
                    <a:pt x="28193" y="2286"/>
                  </a:moveTo>
                  <a:lnTo>
                    <a:pt x="28193" y="762"/>
                  </a:lnTo>
                  <a:lnTo>
                    <a:pt x="25907" y="0"/>
                  </a:lnTo>
                  <a:lnTo>
                    <a:pt x="23621" y="0"/>
                  </a:lnTo>
                  <a:lnTo>
                    <a:pt x="3809" y="0"/>
                  </a:lnTo>
                  <a:lnTo>
                    <a:pt x="1523" y="0"/>
                  </a:lnTo>
                  <a:lnTo>
                    <a:pt x="0" y="762"/>
                  </a:lnTo>
                  <a:lnTo>
                    <a:pt x="0" y="2286"/>
                  </a:lnTo>
                  <a:lnTo>
                    <a:pt x="0" y="28956"/>
                  </a:lnTo>
                  <a:lnTo>
                    <a:pt x="0" y="30480"/>
                  </a:lnTo>
                  <a:lnTo>
                    <a:pt x="1523" y="32004"/>
                  </a:lnTo>
                  <a:lnTo>
                    <a:pt x="3809" y="32004"/>
                  </a:lnTo>
                  <a:lnTo>
                    <a:pt x="23621" y="32004"/>
                  </a:lnTo>
                  <a:lnTo>
                    <a:pt x="25907" y="32004"/>
                  </a:lnTo>
                  <a:lnTo>
                    <a:pt x="28193" y="30480"/>
                  </a:lnTo>
                  <a:lnTo>
                    <a:pt x="28193" y="28956"/>
                  </a:lnTo>
                  <a:lnTo>
                    <a:pt x="28193" y="2286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58" name="object 24158"/>
            <p:cNvSpPr/>
            <p:nvPr/>
          </p:nvSpPr>
          <p:spPr>
            <a:xfrm>
              <a:off x="2844901" y="5682233"/>
              <a:ext cx="32384" cy="36830"/>
            </a:xfrm>
            <a:custGeom>
              <a:avLst/>
              <a:gdLst/>
              <a:ahLst/>
              <a:cxnLst/>
              <a:rect l="l" t="t" r="r" b="b"/>
              <a:pathLst>
                <a:path w="32385" h="36829">
                  <a:moveTo>
                    <a:pt x="32004" y="35052"/>
                  </a:moveTo>
                  <a:lnTo>
                    <a:pt x="32004" y="3810"/>
                  </a:lnTo>
                  <a:lnTo>
                    <a:pt x="32004" y="1524"/>
                  </a:lnTo>
                  <a:lnTo>
                    <a:pt x="29718" y="0"/>
                  </a:lnTo>
                  <a:lnTo>
                    <a:pt x="2286" y="0"/>
                  </a:lnTo>
                  <a:lnTo>
                    <a:pt x="0" y="1524"/>
                  </a:lnTo>
                  <a:lnTo>
                    <a:pt x="0" y="35052"/>
                  </a:lnTo>
                  <a:lnTo>
                    <a:pt x="2286" y="36576"/>
                  </a:lnTo>
                  <a:lnTo>
                    <a:pt x="29718" y="36576"/>
                  </a:lnTo>
                  <a:lnTo>
                    <a:pt x="32004" y="35052"/>
                  </a:lnTo>
                  <a:close/>
                </a:path>
              </a:pathLst>
            </a:custGeom>
            <a:solidFill>
              <a:srgbClr val="EEEE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59" name="object 24159"/>
            <p:cNvSpPr/>
            <p:nvPr/>
          </p:nvSpPr>
          <p:spPr>
            <a:xfrm>
              <a:off x="2845663" y="5682995"/>
              <a:ext cx="31750" cy="36195"/>
            </a:xfrm>
            <a:custGeom>
              <a:avLst/>
              <a:gdLst/>
              <a:ahLst/>
              <a:cxnLst/>
              <a:rect l="l" t="t" r="r" b="b"/>
              <a:pathLst>
                <a:path w="31750" h="36195">
                  <a:moveTo>
                    <a:pt x="31242" y="3048"/>
                  </a:moveTo>
                  <a:lnTo>
                    <a:pt x="31242" y="1524"/>
                  </a:lnTo>
                  <a:lnTo>
                    <a:pt x="28956" y="0"/>
                  </a:lnTo>
                  <a:lnTo>
                    <a:pt x="25908" y="0"/>
                  </a:lnTo>
                  <a:lnTo>
                    <a:pt x="4572" y="0"/>
                  </a:lnTo>
                  <a:lnTo>
                    <a:pt x="2286" y="0"/>
                  </a:lnTo>
                  <a:lnTo>
                    <a:pt x="0" y="1524"/>
                  </a:lnTo>
                  <a:lnTo>
                    <a:pt x="0" y="3048"/>
                  </a:lnTo>
                  <a:lnTo>
                    <a:pt x="0" y="32004"/>
                  </a:lnTo>
                  <a:lnTo>
                    <a:pt x="0" y="34290"/>
                  </a:lnTo>
                  <a:lnTo>
                    <a:pt x="2286" y="35814"/>
                  </a:lnTo>
                  <a:lnTo>
                    <a:pt x="4572" y="35814"/>
                  </a:lnTo>
                  <a:lnTo>
                    <a:pt x="25908" y="35814"/>
                  </a:lnTo>
                  <a:lnTo>
                    <a:pt x="28956" y="35814"/>
                  </a:lnTo>
                  <a:lnTo>
                    <a:pt x="31242" y="34290"/>
                  </a:lnTo>
                  <a:lnTo>
                    <a:pt x="31242" y="32004"/>
                  </a:lnTo>
                  <a:lnTo>
                    <a:pt x="31242" y="3048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60" name="object 24160"/>
            <p:cNvSpPr/>
            <p:nvPr/>
          </p:nvSpPr>
          <p:spPr>
            <a:xfrm>
              <a:off x="2846425" y="5684519"/>
              <a:ext cx="29209" cy="33020"/>
            </a:xfrm>
            <a:custGeom>
              <a:avLst/>
              <a:gdLst/>
              <a:ahLst/>
              <a:cxnLst/>
              <a:rect l="l" t="t" r="r" b="b"/>
              <a:pathLst>
                <a:path w="29210" h="33020">
                  <a:moveTo>
                    <a:pt x="28956" y="31242"/>
                  </a:moveTo>
                  <a:lnTo>
                    <a:pt x="28956" y="3048"/>
                  </a:lnTo>
                  <a:lnTo>
                    <a:pt x="28956" y="1524"/>
                  </a:lnTo>
                  <a:lnTo>
                    <a:pt x="26670" y="0"/>
                  </a:lnTo>
                  <a:lnTo>
                    <a:pt x="2286" y="0"/>
                  </a:lnTo>
                  <a:lnTo>
                    <a:pt x="0" y="1524"/>
                  </a:lnTo>
                  <a:lnTo>
                    <a:pt x="0" y="31242"/>
                  </a:lnTo>
                  <a:lnTo>
                    <a:pt x="2286" y="32766"/>
                  </a:lnTo>
                  <a:lnTo>
                    <a:pt x="26670" y="32766"/>
                  </a:lnTo>
                  <a:lnTo>
                    <a:pt x="28956" y="31242"/>
                  </a:lnTo>
                  <a:close/>
                </a:path>
              </a:pathLst>
            </a:custGeom>
            <a:solidFill>
              <a:srgbClr val="EEEE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61" name="object 24161"/>
            <p:cNvSpPr/>
            <p:nvPr/>
          </p:nvSpPr>
          <p:spPr>
            <a:xfrm>
              <a:off x="2847187" y="5685281"/>
              <a:ext cx="28575" cy="32384"/>
            </a:xfrm>
            <a:custGeom>
              <a:avLst/>
              <a:gdLst/>
              <a:ahLst/>
              <a:cxnLst/>
              <a:rect l="l" t="t" r="r" b="b"/>
              <a:pathLst>
                <a:path w="28575" h="32385">
                  <a:moveTo>
                    <a:pt x="28193" y="2286"/>
                  </a:moveTo>
                  <a:lnTo>
                    <a:pt x="28193" y="762"/>
                  </a:lnTo>
                  <a:lnTo>
                    <a:pt x="25907" y="0"/>
                  </a:lnTo>
                  <a:lnTo>
                    <a:pt x="23621" y="0"/>
                  </a:lnTo>
                  <a:lnTo>
                    <a:pt x="3809" y="0"/>
                  </a:lnTo>
                  <a:lnTo>
                    <a:pt x="1523" y="0"/>
                  </a:lnTo>
                  <a:lnTo>
                    <a:pt x="0" y="762"/>
                  </a:lnTo>
                  <a:lnTo>
                    <a:pt x="0" y="2286"/>
                  </a:lnTo>
                  <a:lnTo>
                    <a:pt x="0" y="28956"/>
                  </a:lnTo>
                  <a:lnTo>
                    <a:pt x="0" y="30480"/>
                  </a:lnTo>
                  <a:lnTo>
                    <a:pt x="1523" y="32004"/>
                  </a:lnTo>
                  <a:lnTo>
                    <a:pt x="3809" y="32004"/>
                  </a:lnTo>
                  <a:lnTo>
                    <a:pt x="23621" y="32004"/>
                  </a:lnTo>
                  <a:lnTo>
                    <a:pt x="25907" y="32004"/>
                  </a:lnTo>
                  <a:lnTo>
                    <a:pt x="28193" y="30480"/>
                  </a:lnTo>
                  <a:lnTo>
                    <a:pt x="28193" y="28956"/>
                  </a:lnTo>
                  <a:lnTo>
                    <a:pt x="28193" y="2286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62" name="object 24162"/>
            <p:cNvSpPr/>
            <p:nvPr/>
          </p:nvSpPr>
          <p:spPr>
            <a:xfrm>
              <a:off x="2846425" y="5686043"/>
              <a:ext cx="29209" cy="31750"/>
            </a:xfrm>
            <a:custGeom>
              <a:avLst/>
              <a:gdLst/>
              <a:ahLst/>
              <a:cxnLst/>
              <a:rect l="l" t="t" r="r" b="b"/>
              <a:pathLst>
                <a:path w="29210" h="31750">
                  <a:moveTo>
                    <a:pt x="28956" y="29718"/>
                  </a:moveTo>
                  <a:lnTo>
                    <a:pt x="28956" y="3048"/>
                  </a:lnTo>
                  <a:lnTo>
                    <a:pt x="28956" y="1524"/>
                  </a:lnTo>
                  <a:lnTo>
                    <a:pt x="26670" y="0"/>
                  </a:lnTo>
                  <a:lnTo>
                    <a:pt x="2286" y="0"/>
                  </a:lnTo>
                  <a:lnTo>
                    <a:pt x="0" y="1524"/>
                  </a:lnTo>
                  <a:lnTo>
                    <a:pt x="0" y="29718"/>
                  </a:lnTo>
                  <a:lnTo>
                    <a:pt x="2286" y="31242"/>
                  </a:lnTo>
                  <a:lnTo>
                    <a:pt x="26670" y="31242"/>
                  </a:lnTo>
                  <a:lnTo>
                    <a:pt x="28956" y="29718"/>
                  </a:lnTo>
                  <a:close/>
                </a:path>
              </a:pathLst>
            </a:custGeom>
            <a:solidFill>
              <a:srgbClr val="8C8C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63" name="object 24163"/>
            <p:cNvSpPr/>
            <p:nvPr/>
          </p:nvSpPr>
          <p:spPr>
            <a:xfrm>
              <a:off x="2847187" y="5686805"/>
              <a:ext cx="28575" cy="30480"/>
            </a:xfrm>
            <a:custGeom>
              <a:avLst/>
              <a:gdLst/>
              <a:ahLst/>
              <a:cxnLst/>
              <a:rect l="l" t="t" r="r" b="b"/>
              <a:pathLst>
                <a:path w="28575" h="30479">
                  <a:moveTo>
                    <a:pt x="28193" y="2286"/>
                  </a:moveTo>
                  <a:lnTo>
                    <a:pt x="28193" y="762"/>
                  </a:lnTo>
                  <a:lnTo>
                    <a:pt x="25907" y="0"/>
                  </a:lnTo>
                  <a:lnTo>
                    <a:pt x="23621" y="0"/>
                  </a:lnTo>
                  <a:lnTo>
                    <a:pt x="3809" y="0"/>
                  </a:lnTo>
                  <a:lnTo>
                    <a:pt x="1523" y="0"/>
                  </a:lnTo>
                  <a:lnTo>
                    <a:pt x="0" y="762"/>
                  </a:lnTo>
                  <a:lnTo>
                    <a:pt x="0" y="2286"/>
                  </a:lnTo>
                  <a:lnTo>
                    <a:pt x="0" y="27432"/>
                  </a:lnTo>
                  <a:lnTo>
                    <a:pt x="0" y="28956"/>
                  </a:lnTo>
                  <a:lnTo>
                    <a:pt x="1523" y="30480"/>
                  </a:lnTo>
                  <a:lnTo>
                    <a:pt x="3809" y="30480"/>
                  </a:lnTo>
                  <a:lnTo>
                    <a:pt x="23621" y="30480"/>
                  </a:lnTo>
                  <a:lnTo>
                    <a:pt x="25907" y="30480"/>
                  </a:lnTo>
                  <a:lnTo>
                    <a:pt x="28193" y="28956"/>
                  </a:lnTo>
                  <a:lnTo>
                    <a:pt x="28193" y="27432"/>
                  </a:lnTo>
                  <a:lnTo>
                    <a:pt x="28193" y="2286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64" name="object 24164"/>
            <p:cNvSpPr/>
            <p:nvPr/>
          </p:nvSpPr>
          <p:spPr>
            <a:xfrm>
              <a:off x="2847187" y="5710427"/>
              <a:ext cx="28575" cy="0"/>
            </a:xfrm>
            <a:custGeom>
              <a:avLst/>
              <a:gdLst/>
              <a:ahLst/>
              <a:cxnLst/>
              <a:rect l="l" t="t" r="r" b="b"/>
              <a:pathLst>
                <a:path w="28575">
                  <a:moveTo>
                    <a:pt x="0" y="0"/>
                  </a:moveTo>
                  <a:lnTo>
                    <a:pt x="28194" y="0"/>
                  </a:lnTo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65" name="object 24165"/>
            <p:cNvSpPr/>
            <p:nvPr/>
          </p:nvSpPr>
          <p:spPr>
            <a:xfrm>
              <a:off x="2847187" y="5683757"/>
              <a:ext cx="28575" cy="32384"/>
            </a:xfrm>
            <a:custGeom>
              <a:avLst/>
              <a:gdLst/>
              <a:ahLst/>
              <a:cxnLst/>
              <a:rect l="l" t="t" r="r" b="b"/>
              <a:pathLst>
                <a:path w="28575" h="32385">
                  <a:moveTo>
                    <a:pt x="28193" y="2286"/>
                  </a:moveTo>
                  <a:lnTo>
                    <a:pt x="28193" y="762"/>
                  </a:lnTo>
                  <a:lnTo>
                    <a:pt x="25907" y="0"/>
                  </a:lnTo>
                  <a:lnTo>
                    <a:pt x="23621" y="0"/>
                  </a:lnTo>
                  <a:lnTo>
                    <a:pt x="3809" y="0"/>
                  </a:lnTo>
                  <a:lnTo>
                    <a:pt x="1523" y="0"/>
                  </a:lnTo>
                  <a:lnTo>
                    <a:pt x="0" y="762"/>
                  </a:lnTo>
                  <a:lnTo>
                    <a:pt x="0" y="2286"/>
                  </a:lnTo>
                  <a:lnTo>
                    <a:pt x="0" y="28956"/>
                  </a:lnTo>
                  <a:lnTo>
                    <a:pt x="0" y="30480"/>
                  </a:lnTo>
                  <a:lnTo>
                    <a:pt x="1523" y="32004"/>
                  </a:lnTo>
                  <a:lnTo>
                    <a:pt x="3809" y="32004"/>
                  </a:lnTo>
                  <a:lnTo>
                    <a:pt x="23621" y="32004"/>
                  </a:lnTo>
                  <a:lnTo>
                    <a:pt x="25907" y="32004"/>
                  </a:lnTo>
                  <a:lnTo>
                    <a:pt x="28193" y="30480"/>
                  </a:lnTo>
                  <a:lnTo>
                    <a:pt x="28193" y="28956"/>
                  </a:lnTo>
                  <a:lnTo>
                    <a:pt x="28193" y="2286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66" name="object 24166"/>
            <p:cNvSpPr/>
            <p:nvPr/>
          </p:nvSpPr>
          <p:spPr>
            <a:xfrm>
              <a:off x="2876143" y="5681471"/>
              <a:ext cx="33020" cy="37465"/>
            </a:xfrm>
            <a:custGeom>
              <a:avLst/>
              <a:gdLst/>
              <a:ahLst/>
              <a:cxnLst/>
              <a:rect l="l" t="t" r="r" b="b"/>
              <a:pathLst>
                <a:path w="33019" h="37464">
                  <a:moveTo>
                    <a:pt x="32766" y="35814"/>
                  </a:moveTo>
                  <a:lnTo>
                    <a:pt x="32766" y="3810"/>
                  </a:lnTo>
                  <a:lnTo>
                    <a:pt x="32766" y="1524"/>
                  </a:lnTo>
                  <a:lnTo>
                    <a:pt x="30480" y="0"/>
                  </a:lnTo>
                  <a:lnTo>
                    <a:pt x="2286" y="0"/>
                  </a:lnTo>
                  <a:lnTo>
                    <a:pt x="0" y="1524"/>
                  </a:lnTo>
                  <a:lnTo>
                    <a:pt x="0" y="35814"/>
                  </a:lnTo>
                  <a:lnTo>
                    <a:pt x="2286" y="37338"/>
                  </a:lnTo>
                  <a:lnTo>
                    <a:pt x="30480" y="37338"/>
                  </a:lnTo>
                  <a:lnTo>
                    <a:pt x="32766" y="35814"/>
                  </a:lnTo>
                  <a:close/>
                </a:path>
              </a:pathLst>
            </a:custGeom>
            <a:solidFill>
              <a:srgbClr val="EEEE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67" name="object 24167"/>
            <p:cNvSpPr/>
            <p:nvPr/>
          </p:nvSpPr>
          <p:spPr>
            <a:xfrm>
              <a:off x="2876905" y="5682233"/>
              <a:ext cx="32384" cy="36830"/>
            </a:xfrm>
            <a:custGeom>
              <a:avLst/>
              <a:gdLst/>
              <a:ahLst/>
              <a:cxnLst/>
              <a:rect l="l" t="t" r="r" b="b"/>
              <a:pathLst>
                <a:path w="32385" h="36829">
                  <a:moveTo>
                    <a:pt x="32004" y="3048"/>
                  </a:moveTo>
                  <a:lnTo>
                    <a:pt x="32004" y="1524"/>
                  </a:lnTo>
                  <a:lnTo>
                    <a:pt x="29718" y="0"/>
                  </a:lnTo>
                  <a:lnTo>
                    <a:pt x="26670" y="0"/>
                  </a:lnTo>
                  <a:lnTo>
                    <a:pt x="4572" y="0"/>
                  </a:lnTo>
                  <a:lnTo>
                    <a:pt x="2286" y="0"/>
                  </a:lnTo>
                  <a:lnTo>
                    <a:pt x="0" y="1524"/>
                  </a:lnTo>
                  <a:lnTo>
                    <a:pt x="0" y="3048"/>
                  </a:lnTo>
                  <a:lnTo>
                    <a:pt x="0" y="32766"/>
                  </a:lnTo>
                  <a:lnTo>
                    <a:pt x="0" y="35052"/>
                  </a:lnTo>
                  <a:lnTo>
                    <a:pt x="2286" y="36576"/>
                  </a:lnTo>
                  <a:lnTo>
                    <a:pt x="4572" y="36576"/>
                  </a:lnTo>
                  <a:lnTo>
                    <a:pt x="26670" y="36576"/>
                  </a:lnTo>
                  <a:lnTo>
                    <a:pt x="29718" y="36576"/>
                  </a:lnTo>
                  <a:lnTo>
                    <a:pt x="32004" y="35052"/>
                  </a:lnTo>
                  <a:lnTo>
                    <a:pt x="32004" y="32766"/>
                  </a:lnTo>
                  <a:lnTo>
                    <a:pt x="32004" y="3048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68" name="object 24168"/>
            <p:cNvSpPr/>
            <p:nvPr/>
          </p:nvSpPr>
          <p:spPr>
            <a:xfrm>
              <a:off x="2878429" y="5684519"/>
              <a:ext cx="29209" cy="32384"/>
            </a:xfrm>
            <a:custGeom>
              <a:avLst/>
              <a:gdLst/>
              <a:ahLst/>
              <a:cxnLst/>
              <a:rect l="l" t="t" r="r" b="b"/>
              <a:pathLst>
                <a:path w="29210" h="32385">
                  <a:moveTo>
                    <a:pt x="28956" y="30480"/>
                  </a:moveTo>
                  <a:lnTo>
                    <a:pt x="28956" y="3048"/>
                  </a:lnTo>
                  <a:lnTo>
                    <a:pt x="28956" y="1524"/>
                  </a:lnTo>
                  <a:lnTo>
                    <a:pt x="26670" y="0"/>
                  </a:lnTo>
                  <a:lnTo>
                    <a:pt x="2286" y="0"/>
                  </a:lnTo>
                  <a:lnTo>
                    <a:pt x="0" y="1524"/>
                  </a:lnTo>
                  <a:lnTo>
                    <a:pt x="0" y="30480"/>
                  </a:lnTo>
                  <a:lnTo>
                    <a:pt x="2286" y="32004"/>
                  </a:lnTo>
                  <a:lnTo>
                    <a:pt x="26670" y="32004"/>
                  </a:lnTo>
                  <a:lnTo>
                    <a:pt x="28956" y="30480"/>
                  </a:lnTo>
                  <a:close/>
                </a:path>
              </a:pathLst>
            </a:custGeom>
            <a:solidFill>
              <a:srgbClr val="EEEE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69" name="object 24169"/>
            <p:cNvSpPr/>
            <p:nvPr/>
          </p:nvSpPr>
          <p:spPr>
            <a:xfrm>
              <a:off x="2879191" y="5685281"/>
              <a:ext cx="28575" cy="31750"/>
            </a:xfrm>
            <a:custGeom>
              <a:avLst/>
              <a:gdLst/>
              <a:ahLst/>
              <a:cxnLst/>
              <a:rect l="l" t="t" r="r" b="b"/>
              <a:pathLst>
                <a:path w="28575" h="31750">
                  <a:moveTo>
                    <a:pt x="28193" y="2286"/>
                  </a:moveTo>
                  <a:lnTo>
                    <a:pt x="28193" y="762"/>
                  </a:lnTo>
                  <a:lnTo>
                    <a:pt x="25907" y="0"/>
                  </a:lnTo>
                  <a:lnTo>
                    <a:pt x="23621" y="0"/>
                  </a:lnTo>
                  <a:lnTo>
                    <a:pt x="3809" y="0"/>
                  </a:lnTo>
                  <a:lnTo>
                    <a:pt x="1523" y="0"/>
                  </a:lnTo>
                  <a:lnTo>
                    <a:pt x="0" y="762"/>
                  </a:lnTo>
                  <a:lnTo>
                    <a:pt x="0" y="2286"/>
                  </a:lnTo>
                  <a:lnTo>
                    <a:pt x="0" y="28194"/>
                  </a:lnTo>
                  <a:lnTo>
                    <a:pt x="0" y="29718"/>
                  </a:lnTo>
                  <a:lnTo>
                    <a:pt x="1523" y="31242"/>
                  </a:lnTo>
                  <a:lnTo>
                    <a:pt x="3809" y="31242"/>
                  </a:lnTo>
                  <a:lnTo>
                    <a:pt x="23621" y="31242"/>
                  </a:lnTo>
                  <a:lnTo>
                    <a:pt x="25907" y="31242"/>
                  </a:lnTo>
                  <a:lnTo>
                    <a:pt x="28193" y="29718"/>
                  </a:lnTo>
                  <a:lnTo>
                    <a:pt x="28193" y="28194"/>
                  </a:lnTo>
                  <a:lnTo>
                    <a:pt x="28193" y="2286"/>
                  </a:lnTo>
                  <a:close/>
                </a:path>
              </a:pathLst>
            </a:custGeom>
            <a:ln w="6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70" name="object 24170"/>
            <p:cNvSpPr/>
            <p:nvPr/>
          </p:nvSpPr>
          <p:spPr>
            <a:xfrm>
              <a:off x="2878429" y="5685281"/>
              <a:ext cx="29209" cy="31750"/>
            </a:xfrm>
            <a:custGeom>
              <a:avLst/>
              <a:gdLst/>
              <a:ahLst/>
              <a:cxnLst/>
              <a:rect l="l" t="t" r="r" b="b"/>
              <a:pathLst>
                <a:path w="29210" h="31750">
                  <a:moveTo>
                    <a:pt x="28956" y="29718"/>
                  </a:moveTo>
                  <a:lnTo>
                    <a:pt x="28956" y="3048"/>
                  </a:lnTo>
                  <a:lnTo>
                    <a:pt x="28956" y="1524"/>
                  </a:lnTo>
                  <a:lnTo>
                    <a:pt x="26670" y="0"/>
                  </a:lnTo>
                  <a:lnTo>
                    <a:pt x="2286" y="0"/>
                  </a:lnTo>
                  <a:lnTo>
                    <a:pt x="0" y="1524"/>
                  </a:lnTo>
                  <a:lnTo>
                    <a:pt x="0" y="29718"/>
                  </a:lnTo>
                  <a:lnTo>
                    <a:pt x="2286" y="31242"/>
                  </a:lnTo>
                  <a:lnTo>
                    <a:pt x="26670" y="31242"/>
                  </a:lnTo>
                  <a:lnTo>
                    <a:pt x="28956" y="29718"/>
                  </a:lnTo>
                  <a:close/>
                </a:path>
              </a:pathLst>
            </a:custGeom>
            <a:solidFill>
              <a:srgbClr val="8C8C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71" name="object 24171"/>
            <p:cNvSpPr/>
            <p:nvPr/>
          </p:nvSpPr>
          <p:spPr>
            <a:xfrm>
              <a:off x="2879191" y="5686043"/>
              <a:ext cx="28575" cy="30480"/>
            </a:xfrm>
            <a:custGeom>
              <a:avLst/>
              <a:gdLst/>
              <a:ahLst/>
              <a:cxnLst/>
              <a:rect l="l" t="t" r="r" b="b"/>
              <a:pathLst>
                <a:path w="28575" h="30479">
                  <a:moveTo>
                    <a:pt x="28193" y="2286"/>
                  </a:moveTo>
                  <a:lnTo>
                    <a:pt x="28193" y="762"/>
                  </a:lnTo>
                  <a:lnTo>
                    <a:pt x="25907" y="0"/>
                  </a:lnTo>
                  <a:lnTo>
                    <a:pt x="23621" y="0"/>
                  </a:lnTo>
                  <a:lnTo>
                    <a:pt x="3809" y="0"/>
                  </a:lnTo>
                  <a:lnTo>
                    <a:pt x="1523" y="0"/>
                  </a:lnTo>
                  <a:lnTo>
                    <a:pt x="0" y="762"/>
                  </a:lnTo>
                  <a:lnTo>
                    <a:pt x="0" y="2286"/>
                  </a:lnTo>
                  <a:lnTo>
                    <a:pt x="0" y="27432"/>
                  </a:lnTo>
                  <a:lnTo>
                    <a:pt x="0" y="28956"/>
                  </a:lnTo>
                  <a:lnTo>
                    <a:pt x="1523" y="30480"/>
                  </a:lnTo>
                  <a:lnTo>
                    <a:pt x="3809" y="30480"/>
                  </a:lnTo>
                  <a:lnTo>
                    <a:pt x="23621" y="30480"/>
                  </a:lnTo>
                  <a:lnTo>
                    <a:pt x="25907" y="30480"/>
                  </a:lnTo>
                  <a:lnTo>
                    <a:pt x="28193" y="28956"/>
                  </a:lnTo>
                  <a:lnTo>
                    <a:pt x="28193" y="27432"/>
                  </a:lnTo>
                  <a:lnTo>
                    <a:pt x="28193" y="2286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72" name="object 24172"/>
            <p:cNvSpPr/>
            <p:nvPr/>
          </p:nvSpPr>
          <p:spPr>
            <a:xfrm>
              <a:off x="2879191" y="5709665"/>
              <a:ext cx="28575" cy="0"/>
            </a:xfrm>
            <a:custGeom>
              <a:avLst/>
              <a:gdLst/>
              <a:ahLst/>
              <a:cxnLst/>
              <a:rect l="l" t="t" r="r" b="b"/>
              <a:pathLst>
                <a:path w="28575">
                  <a:moveTo>
                    <a:pt x="0" y="0"/>
                  </a:moveTo>
                  <a:lnTo>
                    <a:pt x="28194" y="0"/>
                  </a:lnTo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73" name="object 24173"/>
            <p:cNvSpPr/>
            <p:nvPr/>
          </p:nvSpPr>
          <p:spPr>
            <a:xfrm>
              <a:off x="2879191" y="5683757"/>
              <a:ext cx="28575" cy="32384"/>
            </a:xfrm>
            <a:custGeom>
              <a:avLst/>
              <a:gdLst/>
              <a:ahLst/>
              <a:cxnLst/>
              <a:rect l="l" t="t" r="r" b="b"/>
              <a:pathLst>
                <a:path w="28575" h="32385">
                  <a:moveTo>
                    <a:pt x="28193" y="2286"/>
                  </a:moveTo>
                  <a:lnTo>
                    <a:pt x="28193" y="762"/>
                  </a:lnTo>
                  <a:lnTo>
                    <a:pt x="25907" y="0"/>
                  </a:lnTo>
                  <a:lnTo>
                    <a:pt x="23621" y="0"/>
                  </a:lnTo>
                  <a:lnTo>
                    <a:pt x="3809" y="0"/>
                  </a:lnTo>
                  <a:lnTo>
                    <a:pt x="1523" y="0"/>
                  </a:lnTo>
                  <a:lnTo>
                    <a:pt x="0" y="762"/>
                  </a:lnTo>
                  <a:lnTo>
                    <a:pt x="0" y="2286"/>
                  </a:lnTo>
                  <a:lnTo>
                    <a:pt x="0" y="28956"/>
                  </a:lnTo>
                  <a:lnTo>
                    <a:pt x="0" y="30480"/>
                  </a:lnTo>
                  <a:lnTo>
                    <a:pt x="1523" y="32004"/>
                  </a:lnTo>
                  <a:lnTo>
                    <a:pt x="3809" y="32004"/>
                  </a:lnTo>
                  <a:lnTo>
                    <a:pt x="23621" y="32004"/>
                  </a:lnTo>
                  <a:lnTo>
                    <a:pt x="25907" y="32004"/>
                  </a:lnTo>
                  <a:lnTo>
                    <a:pt x="28193" y="30480"/>
                  </a:lnTo>
                  <a:lnTo>
                    <a:pt x="28193" y="28956"/>
                  </a:lnTo>
                  <a:lnTo>
                    <a:pt x="28193" y="2286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74" name="object 24174"/>
            <p:cNvSpPr/>
            <p:nvPr/>
          </p:nvSpPr>
          <p:spPr>
            <a:xfrm>
              <a:off x="2908147" y="5681471"/>
              <a:ext cx="33020" cy="37465"/>
            </a:xfrm>
            <a:custGeom>
              <a:avLst/>
              <a:gdLst/>
              <a:ahLst/>
              <a:cxnLst/>
              <a:rect l="l" t="t" r="r" b="b"/>
              <a:pathLst>
                <a:path w="33019" h="37464">
                  <a:moveTo>
                    <a:pt x="32766" y="35814"/>
                  </a:moveTo>
                  <a:lnTo>
                    <a:pt x="32766" y="3810"/>
                  </a:lnTo>
                  <a:lnTo>
                    <a:pt x="32766" y="1524"/>
                  </a:lnTo>
                  <a:lnTo>
                    <a:pt x="30480" y="0"/>
                  </a:lnTo>
                  <a:lnTo>
                    <a:pt x="2286" y="0"/>
                  </a:lnTo>
                  <a:lnTo>
                    <a:pt x="0" y="1524"/>
                  </a:lnTo>
                  <a:lnTo>
                    <a:pt x="0" y="35814"/>
                  </a:lnTo>
                  <a:lnTo>
                    <a:pt x="2286" y="37338"/>
                  </a:lnTo>
                  <a:lnTo>
                    <a:pt x="30480" y="37338"/>
                  </a:lnTo>
                  <a:lnTo>
                    <a:pt x="32766" y="35814"/>
                  </a:lnTo>
                  <a:close/>
                </a:path>
              </a:pathLst>
            </a:custGeom>
            <a:solidFill>
              <a:srgbClr val="EEEE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75" name="object 24175"/>
            <p:cNvSpPr/>
            <p:nvPr/>
          </p:nvSpPr>
          <p:spPr>
            <a:xfrm>
              <a:off x="2908909" y="5682233"/>
              <a:ext cx="32384" cy="36830"/>
            </a:xfrm>
            <a:custGeom>
              <a:avLst/>
              <a:gdLst/>
              <a:ahLst/>
              <a:cxnLst/>
              <a:rect l="l" t="t" r="r" b="b"/>
              <a:pathLst>
                <a:path w="32385" h="36829">
                  <a:moveTo>
                    <a:pt x="32004" y="3048"/>
                  </a:moveTo>
                  <a:lnTo>
                    <a:pt x="32004" y="1524"/>
                  </a:lnTo>
                  <a:lnTo>
                    <a:pt x="29718" y="0"/>
                  </a:lnTo>
                  <a:lnTo>
                    <a:pt x="26670" y="0"/>
                  </a:lnTo>
                  <a:lnTo>
                    <a:pt x="4572" y="0"/>
                  </a:lnTo>
                  <a:lnTo>
                    <a:pt x="2286" y="0"/>
                  </a:lnTo>
                  <a:lnTo>
                    <a:pt x="0" y="1524"/>
                  </a:lnTo>
                  <a:lnTo>
                    <a:pt x="0" y="3048"/>
                  </a:lnTo>
                  <a:lnTo>
                    <a:pt x="0" y="32766"/>
                  </a:lnTo>
                  <a:lnTo>
                    <a:pt x="0" y="35052"/>
                  </a:lnTo>
                  <a:lnTo>
                    <a:pt x="2286" y="36576"/>
                  </a:lnTo>
                  <a:lnTo>
                    <a:pt x="4572" y="36576"/>
                  </a:lnTo>
                  <a:lnTo>
                    <a:pt x="26670" y="36576"/>
                  </a:lnTo>
                  <a:lnTo>
                    <a:pt x="29718" y="36576"/>
                  </a:lnTo>
                  <a:lnTo>
                    <a:pt x="32004" y="35052"/>
                  </a:lnTo>
                  <a:lnTo>
                    <a:pt x="32004" y="32766"/>
                  </a:lnTo>
                  <a:lnTo>
                    <a:pt x="32004" y="3048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76" name="object 24176"/>
            <p:cNvSpPr/>
            <p:nvPr/>
          </p:nvSpPr>
          <p:spPr>
            <a:xfrm>
              <a:off x="2910433" y="5684519"/>
              <a:ext cx="29209" cy="32384"/>
            </a:xfrm>
            <a:custGeom>
              <a:avLst/>
              <a:gdLst/>
              <a:ahLst/>
              <a:cxnLst/>
              <a:rect l="l" t="t" r="r" b="b"/>
              <a:pathLst>
                <a:path w="29210" h="32385">
                  <a:moveTo>
                    <a:pt x="28956" y="30480"/>
                  </a:moveTo>
                  <a:lnTo>
                    <a:pt x="28956" y="3048"/>
                  </a:lnTo>
                  <a:lnTo>
                    <a:pt x="28956" y="1524"/>
                  </a:lnTo>
                  <a:lnTo>
                    <a:pt x="26670" y="0"/>
                  </a:lnTo>
                  <a:lnTo>
                    <a:pt x="2286" y="0"/>
                  </a:lnTo>
                  <a:lnTo>
                    <a:pt x="0" y="1524"/>
                  </a:lnTo>
                  <a:lnTo>
                    <a:pt x="0" y="30480"/>
                  </a:lnTo>
                  <a:lnTo>
                    <a:pt x="2286" y="32004"/>
                  </a:lnTo>
                  <a:lnTo>
                    <a:pt x="26670" y="32004"/>
                  </a:lnTo>
                  <a:lnTo>
                    <a:pt x="28956" y="30480"/>
                  </a:lnTo>
                  <a:close/>
                </a:path>
              </a:pathLst>
            </a:custGeom>
            <a:solidFill>
              <a:srgbClr val="EEEE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77" name="object 24177"/>
            <p:cNvSpPr/>
            <p:nvPr/>
          </p:nvSpPr>
          <p:spPr>
            <a:xfrm>
              <a:off x="2911195" y="5685281"/>
              <a:ext cx="28575" cy="31750"/>
            </a:xfrm>
            <a:custGeom>
              <a:avLst/>
              <a:gdLst/>
              <a:ahLst/>
              <a:cxnLst/>
              <a:rect l="l" t="t" r="r" b="b"/>
              <a:pathLst>
                <a:path w="28575" h="31750">
                  <a:moveTo>
                    <a:pt x="28193" y="2286"/>
                  </a:moveTo>
                  <a:lnTo>
                    <a:pt x="28193" y="762"/>
                  </a:lnTo>
                  <a:lnTo>
                    <a:pt x="25907" y="0"/>
                  </a:lnTo>
                  <a:lnTo>
                    <a:pt x="23621" y="0"/>
                  </a:lnTo>
                  <a:lnTo>
                    <a:pt x="3809" y="0"/>
                  </a:lnTo>
                  <a:lnTo>
                    <a:pt x="1523" y="0"/>
                  </a:lnTo>
                  <a:lnTo>
                    <a:pt x="0" y="762"/>
                  </a:lnTo>
                  <a:lnTo>
                    <a:pt x="0" y="2286"/>
                  </a:lnTo>
                  <a:lnTo>
                    <a:pt x="0" y="28194"/>
                  </a:lnTo>
                  <a:lnTo>
                    <a:pt x="0" y="29718"/>
                  </a:lnTo>
                  <a:lnTo>
                    <a:pt x="1523" y="31242"/>
                  </a:lnTo>
                  <a:lnTo>
                    <a:pt x="3809" y="31242"/>
                  </a:lnTo>
                  <a:lnTo>
                    <a:pt x="23621" y="31242"/>
                  </a:lnTo>
                  <a:lnTo>
                    <a:pt x="25907" y="31242"/>
                  </a:lnTo>
                  <a:lnTo>
                    <a:pt x="28193" y="29718"/>
                  </a:lnTo>
                  <a:lnTo>
                    <a:pt x="28193" y="28194"/>
                  </a:lnTo>
                  <a:lnTo>
                    <a:pt x="28193" y="2286"/>
                  </a:lnTo>
                  <a:close/>
                </a:path>
              </a:pathLst>
            </a:custGeom>
            <a:ln w="6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78" name="object 24178"/>
            <p:cNvSpPr/>
            <p:nvPr/>
          </p:nvSpPr>
          <p:spPr>
            <a:xfrm>
              <a:off x="2910433" y="5685281"/>
              <a:ext cx="29209" cy="31750"/>
            </a:xfrm>
            <a:custGeom>
              <a:avLst/>
              <a:gdLst/>
              <a:ahLst/>
              <a:cxnLst/>
              <a:rect l="l" t="t" r="r" b="b"/>
              <a:pathLst>
                <a:path w="29210" h="31750">
                  <a:moveTo>
                    <a:pt x="28956" y="29718"/>
                  </a:moveTo>
                  <a:lnTo>
                    <a:pt x="28956" y="3048"/>
                  </a:lnTo>
                  <a:lnTo>
                    <a:pt x="28956" y="1524"/>
                  </a:lnTo>
                  <a:lnTo>
                    <a:pt x="26670" y="0"/>
                  </a:lnTo>
                  <a:lnTo>
                    <a:pt x="2286" y="0"/>
                  </a:lnTo>
                  <a:lnTo>
                    <a:pt x="0" y="1524"/>
                  </a:lnTo>
                  <a:lnTo>
                    <a:pt x="0" y="29718"/>
                  </a:lnTo>
                  <a:lnTo>
                    <a:pt x="2286" y="31242"/>
                  </a:lnTo>
                  <a:lnTo>
                    <a:pt x="26670" y="31242"/>
                  </a:lnTo>
                  <a:lnTo>
                    <a:pt x="28956" y="29718"/>
                  </a:lnTo>
                  <a:close/>
                </a:path>
              </a:pathLst>
            </a:custGeom>
            <a:solidFill>
              <a:srgbClr val="8C8C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79" name="object 24179"/>
            <p:cNvSpPr/>
            <p:nvPr/>
          </p:nvSpPr>
          <p:spPr>
            <a:xfrm>
              <a:off x="2911195" y="5686043"/>
              <a:ext cx="28575" cy="30480"/>
            </a:xfrm>
            <a:custGeom>
              <a:avLst/>
              <a:gdLst/>
              <a:ahLst/>
              <a:cxnLst/>
              <a:rect l="l" t="t" r="r" b="b"/>
              <a:pathLst>
                <a:path w="28575" h="30479">
                  <a:moveTo>
                    <a:pt x="28193" y="2286"/>
                  </a:moveTo>
                  <a:lnTo>
                    <a:pt x="28193" y="762"/>
                  </a:lnTo>
                  <a:lnTo>
                    <a:pt x="25907" y="0"/>
                  </a:lnTo>
                  <a:lnTo>
                    <a:pt x="23621" y="0"/>
                  </a:lnTo>
                  <a:lnTo>
                    <a:pt x="3809" y="0"/>
                  </a:lnTo>
                  <a:lnTo>
                    <a:pt x="1523" y="0"/>
                  </a:lnTo>
                  <a:lnTo>
                    <a:pt x="0" y="762"/>
                  </a:lnTo>
                  <a:lnTo>
                    <a:pt x="0" y="2286"/>
                  </a:lnTo>
                  <a:lnTo>
                    <a:pt x="0" y="27432"/>
                  </a:lnTo>
                  <a:lnTo>
                    <a:pt x="0" y="28956"/>
                  </a:lnTo>
                  <a:lnTo>
                    <a:pt x="1523" y="30480"/>
                  </a:lnTo>
                  <a:lnTo>
                    <a:pt x="3809" y="30480"/>
                  </a:lnTo>
                  <a:lnTo>
                    <a:pt x="23621" y="30480"/>
                  </a:lnTo>
                  <a:lnTo>
                    <a:pt x="25907" y="30480"/>
                  </a:lnTo>
                  <a:lnTo>
                    <a:pt x="28193" y="28956"/>
                  </a:lnTo>
                  <a:lnTo>
                    <a:pt x="28193" y="27432"/>
                  </a:lnTo>
                  <a:lnTo>
                    <a:pt x="28193" y="2286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80" name="object 24180"/>
            <p:cNvSpPr/>
            <p:nvPr/>
          </p:nvSpPr>
          <p:spPr>
            <a:xfrm>
              <a:off x="2911195" y="5709665"/>
              <a:ext cx="28575" cy="0"/>
            </a:xfrm>
            <a:custGeom>
              <a:avLst/>
              <a:gdLst/>
              <a:ahLst/>
              <a:cxnLst/>
              <a:rect l="l" t="t" r="r" b="b"/>
              <a:pathLst>
                <a:path w="28575">
                  <a:moveTo>
                    <a:pt x="0" y="0"/>
                  </a:moveTo>
                  <a:lnTo>
                    <a:pt x="28194" y="0"/>
                  </a:lnTo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81" name="object 24181"/>
            <p:cNvSpPr/>
            <p:nvPr/>
          </p:nvSpPr>
          <p:spPr>
            <a:xfrm>
              <a:off x="2911195" y="5683757"/>
              <a:ext cx="28575" cy="32384"/>
            </a:xfrm>
            <a:custGeom>
              <a:avLst/>
              <a:gdLst/>
              <a:ahLst/>
              <a:cxnLst/>
              <a:rect l="l" t="t" r="r" b="b"/>
              <a:pathLst>
                <a:path w="28575" h="32385">
                  <a:moveTo>
                    <a:pt x="28193" y="2286"/>
                  </a:moveTo>
                  <a:lnTo>
                    <a:pt x="28193" y="762"/>
                  </a:lnTo>
                  <a:lnTo>
                    <a:pt x="25907" y="0"/>
                  </a:lnTo>
                  <a:lnTo>
                    <a:pt x="23621" y="0"/>
                  </a:lnTo>
                  <a:lnTo>
                    <a:pt x="3809" y="0"/>
                  </a:lnTo>
                  <a:lnTo>
                    <a:pt x="1523" y="0"/>
                  </a:lnTo>
                  <a:lnTo>
                    <a:pt x="0" y="762"/>
                  </a:lnTo>
                  <a:lnTo>
                    <a:pt x="0" y="2286"/>
                  </a:lnTo>
                  <a:lnTo>
                    <a:pt x="0" y="28956"/>
                  </a:lnTo>
                  <a:lnTo>
                    <a:pt x="0" y="30480"/>
                  </a:lnTo>
                  <a:lnTo>
                    <a:pt x="1523" y="32004"/>
                  </a:lnTo>
                  <a:lnTo>
                    <a:pt x="3809" y="32004"/>
                  </a:lnTo>
                  <a:lnTo>
                    <a:pt x="23621" y="32004"/>
                  </a:lnTo>
                  <a:lnTo>
                    <a:pt x="25907" y="32004"/>
                  </a:lnTo>
                  <a:lnTo>
                    <a:pt x="28193" y="30480"/>
                  </a:lnTo>
                  <a:lnTo>
                    <a:pt x="28193" y="28956"/>
                  </a:lnTo>
                  <a:lnTo>
                    <a:pt x="28193" y="2286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82" name="object 24182"/>
            <p:cNvSpPr/>
            <p:nvPr/>
          </p:nvSpPr>
          <p:spPr>
            <a:xfrm>
              <a:off x="3968851" y="5593841"/>
              <a:ext cx="33020" cy="36830"/>
            </a:xfrm>
            <a:custGeom>
              <a:avLst/>
              <a:gdLst/>
              <a:ahLst/>
              <a:cxnLst/>
              <a:rect l="l" t="t" r="r" b="b"/>
              <a:pathLst>
                <a:path w="33020" h="36829">
                  <a:moveTo>
                    <a:pt x="32765" y="35052"/>
                  </a:moveTo>
                  <a:lnTo>
                    <a:pt x="32765" y="3810"/>
                  </a:lnTo>
                  <a:lnTo>
                    <a:pt x="32765" y="1524"/>
                  </a:lnTo>
                  <a:lnTo>
                    <a:pt x="30479" y="0"/>
                  </a:lnTo>
                  <a:lnTo>
                    <a:pt x="2285" y="0"/>
                  </a:lnTo>
                  <a:lnTo>
                    <a:pt x="0" y="1524"/>
                  </a:lnTo>
                  <a:lnTo>
                    <a:pt x="0" y="35052"/>
                  </a:lnTo>
                  <a:lnTo>
                    <a:pt x="2285" y="36576"/>
                  </a:lnTo>
                  <a:lnTo>
                    <a:pt x="30479" y="36576"/>
                  </a:lnTo>
                  <a:lnTo>
                    <a:pt x="32765" y="35052"/>
                  </a:lnTo>
                  <a:close/>
                </a:path>
              </a:pathLst>
            </a:custGeom>
            <a:solidFill>
              <a:srgbClr val="EEEE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83" name="object 24183"/>
            <p:cNvSpPr/>
            <p:nvPr/>
          </p:nvSpPr>
          <p:spPr>
            <a:xfrm>
              <a:off x="3969613" y="5594603"/>
              <a:ext cx="32384" cy="36195"/>
            </a:xfrm>
            <a:custGeom>
              <a:avLst/>
              <a:gdLst/>
              <a:ahLst/>
              <a:cxnLst/>
              <a:rect l="l" t="t" r="r" b="b"/>
              <a:pathLst>
                <a:path w="32385" h="36195">
                  <a:moveTo>
                    <a:pt x="32003" y="3048"/>
                  </a:moveTo>
                  <a:lnTo>
                    <a:pt x="32003" y="1524"/>
                  </a:lnTo>
                  <a:lnTo>
                    <a:pt x="29717" y="0"/>
                  </a:lnTo>
                  <a:lnTo>
                    <a:pt x="26669" y="0"/>
                  </a:lnTo>
                  <a:lnTo>
                    <a:pt x="4571" y="0"/>
                  </a:lnTo>
                  <a:lnTo>
                    <a:pt x="2285" y="0"/>
                  </a:lnTo>
                  <a:lnTo>
                    <a:pt x="0" y="1524"/>
                  </a:lnTo>
                  <a:lnTo>
                    <a:pt x="0" y="3048"/>
                  </a:lnTo>
                  <a:lnTo>
                    <a:pt x="0" y="32004"/>
                  </a:lnTo>
                  <a:lnTo>
                    <a:pt x="0" y="34290"/>
                  </a:lnTo>
                  <a:lnTo>
                    <a:pt x="2285" y="35814"/>
                  </a:lnTo>
                  <a:lnTo>
                    <a:pt x="4571" y="35814"/>
                  </a:lnTo>
                  <a:lnTo>
                    <a:pt x="26669" y="35814"/>
                  </a:lnTo>
                  <a:lnTo>
                    <a:pt x="29717" y="35814"/>
                  </a:lnTo>
                  <a:lnTo>
                    <a:pt x="32003" y="34290"/>
                  </a:lnTo>
                  <a:lnTo>
                    <a:pt x="32003" y="32004"/>
                  </a:lnTo>
                  <a:lnTo>
                    <a:pt x="32003" y="3048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84" name="object 24184"/>
            <p:cNvSpPr/>
            <p:nvPr/>
          </p:nvSpPr>
          <p:spPr>
            <a:xfrm>
              <a:off x="3971137" y="5596127"/>
              <a:ext cx="29209" cy="32384"/>
            </a:xfrm>
            <a:custGeom>
              <a:avLst/>
              <a:gdLst/>
              <a:ahLst/>
              <a:cxnLst/>
              <a:rect l="l" t="t" r="r" b="b"/>
              <a:pathLst>
                <a:path w="29210" h="32385">
                  <a:moveTo>
                    <a:pt x="28955" y="30480"/>
                  </a:moveTo>
                  <a:lnTo>
                    <a:pt x="28955" y="3048"/>
                  </a:lnTo>
                  <a:lnTo>
                    <a:pt x="28955" y="1524"/>
                  </a:lnTo>
                  <a:lnTo>
                    <a:pt x="26669" y="0"/>
                  </a:lnTo>
                  <a:lnTo>
                    <a:pt x="2285" y="0"/>
                  </a:lnTo>
                  <a:lnTo>
                    <a:pt x="0" y="1524"/>
                  </a:lnTo>
                  <a:lnTo>
                    <a:pt x="0" y="30480"/>
                  </a:lnTo>
                  <a:lnTo>
                    <a:pt x="2285" y="32004"/>
                  </a:lnTo>
                  <a:lnTo>
                    <a:pt x="26669" y="32004"/>
                  </a:lnTo>
                  <a:lnTo>
                    <a:pt x="28955" y="30480"/>
                  </a:lnTo>
                  <a:close/>
                </a:path>
              </a:pathLst>
            </a:custGeom>
            <a:solidFill>
              <a:srgbClr val="EEEE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85" name="object 24185"/>
            <p:cNvSpPr/>
            <p:nvPr/>
          </p:nvSpPr>
          <p:spPr>
            <a:xfrm>
              <a:off x="3971899" y="5596889"/>
              <a:ext cx="28575" cy="31750"/>
            </a:xfrm>
            <a:custGeom>
              <a:avLst/>
              <a:gdLst/>
              <a:ahLst/>
              <a:cxnLst/>
              <a:rect l="l" t="t" r="r" b="b"/>
              <a:pathLst>
                <a:path w="28575" h="31750">
                  <a:moveTo>
                    <a:pt x="28194" y="2286"/>
                  </a:moveTo>
                  <a:lnTo>
                    <a:pt x="28194" y="762"/>
                  </a:lnTo>
                  <a:lnTo>
                    <a:pt x="25908" y="0"/>
                  </a:lnTo>
                  <a:lnTo>
                    <a:pt x="23622" y="0"/>
                  </a:lnTo>
                  <a:lnTo>
                    <a:pt x="3810" y="0"/>
                  </a:lnTo>
                  <a:lnTo>
                    <a:pt x="1524" y="0"/>
                  </a:lnTo>
                  <a:lnTo>
                    <a:pt x="0" y="762"/>
                  </a:lnTo>
                  <a:lnTo>
                    <a:pt x="0" y="2286"/>
                  </a:lnTo>
                  <a:lnTo>
                    <a:pt x="0" y="28194"/>
                  </a:lnTo>
                  <a:lnTo>
                    <a:pt x="0" y="29718"/>
                  </a:lnTo>
                  <a:lnTo>
                    <a:pt x="1524" y="31242"/>
                  </a:lnTo>
                  <a:lnTo>
                    <a:pt x="3810" y="31242"/>
                  </a:lnTo>
                  <a:lnTo>
                    <a:pt x="23622" y="31242"/>
                  </a:lnTo>
                  <a:lnTo>
                    <a:pt x="25908" y="31242"/>
                  </a:lnTo>
                  <a:lnTo>
                    <a:pt x="28194" y="29718"/>
                  </a:lnTo>
                  <a:lnTo>
                    <a:pt x="28194" y="28194"/>
                  </a:lnTo>
                  <a:lnTo>
                    <a:pt x="28194" y="2286"/>
                  </a:lnTo>
                  <a:close/>
                </a:path>
              </a:pathLst>
            </a:custGeom>
            <a:ln w="6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86" name="object 24186"/>
            <p:cNvSpPr/>
            <p:nvPr/>
          </p:nvSpPr>
          <p:spPr>
            <a:xfrm>
              <a:off x="3971137" y="5596889"/>
              <a:ext cx="29209" cy="32384"/>
            </a:xfrm>
            <a:custGeom>
              <a:avLst/>
              <a:gdLst/>
              <a:ahLst/>
              <a:cxnLst/>
              <a:rect l="l" t="t" r="r" b="b"/>
              <a:pathLst>
                <a:path w="29210" h="32385">
                  <a:moveTo>
                    <a:pt x="28955" y="30480"/>
                  </a:moveTo>
                  <a:lnTo>
                    <a:pt x="28955" y="3048"/>
                  </a:lnTo>
                  <a:lnTo>
                    <a:pt x="28955" y="1524"/>
                  </a:lnTo>
                  <a:lnTo>
                    <a:pt x="26669" y="0"/>
                  </a:lnTo>
                  <a:lnTo>
                    <a:pt x="2285" y="0"/>
                  </a:lnTo>
                  <a:lnTo>
                    <a:pt x="0" y="1524"/>
                  </a:lnTo>
                  <a:lnTo>
                    <a:pt x="0" y="30480"/>
                  </a:lnTo>
                  <a:lnTo>
                    <a:pt x="2285" y="32004"/>
                  </a:lnTo>
                  <a:lnTo>
                    <a:pt x="26669" y="32004"/>
                  </a:lnTo>
                  <a:lnTo>
                    <a:pt x="28955" y="30480"/>
                  </a:lnTo>
                  <a:close/>
                </a:path>
              </a:pathLst>
            </a:custGeom>
            <a:solidFill>
              <a:srgbClr val="8C8C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87" name="object 24187"/>
            <p:cNvSpPr/>
            <p:nvPr/>
          </p:nvSpPr>
          <p:spPr>
            <a:xfrm>
              <a:off x="3971899" y="5597651"/>
              <a:ext cx="28575" cy="31750"/>
            </a:xfrm>
            <a:custGeom>
              <a:avLst/>
              <a:gdLst/>
              <a:ahLst/>
              <a:cxnLst/>
              <a:rect l="l" t="t" r="r" b="b"/>
              <a:pathLst>
                <a:path w="28575" h="31750">
                  <a:moveTo>
                    <a:pt x="28194" y="2286"/>
                  </a:moveTo>
                  <a:lnTo>
                    <a:pt x="28194" y="762"/>
                  </a:lnTo>
                  <a:lnTo>
                    <a:pt x="25908" y="0"/>
                  </a:lnTo>
                  <a:lnTo>
                    <a:pt x="23622" y="0"/>
                  </a:lnTo>
                  <a:lnTo>
                    <a:pt x="3810" y="0"/>
                  </a:lnTo>
                  <a:lnTo>
                    <a:pt x="1524" y="0"/>
                  </a:lnTo>
                  <a:lnTo>
                    <a:pt x="0" y="762"/>
                  </a:lnTo>
                  <a:lnTo>
                    <a:pt x="0" y="2286"/>
                  </a:lnTo>
                  <a:lnTo>
                    <a:pt x="0" y="28194"/>
                  </a:lnTo>
                  <a:lnTo>
                    <a:pt x="0" y="29718"/>
                  </a:lnTo>
                  <a:lnTo>
                    <a:pt x="1524" y="31242"/>
                  </a:lnTo>
                  <a:lnTo>
                    <a:pt x="3810" y="31242"/>
                  </a:lnTo>
                  <a:lnTo>
                    <a:pt x="23622" y="31242"/>
                  </a:lnTo>
                  <a:lnTo>
                    <a:pt x="25908" y="31242"/>
                  </a:lnTo>
                  <a:lnTo>
                    <a:pt x="28194" y="29718"/>
                  </a:lnTo>
                  <a:lnTo>
                    <a:pt x="28194" y="28194"/>
                  </a:lnTo>
                  <a:lnTo>
                    <a:pt x="28194" y="2286"/>
                  </a:lnTo>
                  <a:close/>
                </a:path>
              </a:pathLst>
            </a:custGeom>
            <a:ln w="6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88" name="object 24188"/>
            <p:cNvSpPr/>
            <p:nvPr/>
          </p:nvSpPr>
          <p:spPr>
            <a:xfrm>
              <a:off x="3971899" y="5622035"/>
              <a:ext cx="28575" cy="0"/>
            </a:xfrm>
            <a:custGeom>
              <a:avLst/>
              <a:gdLst/>
              <a:ahLst/>
              <a:cxnLst/>
              <a:rect l="l" t="t" r="r" b="b"/>
              <a:pathLst>
                <a:path w="28575">
                  <a:moveTo>
                    <a:pt x="0" y="0"/>
                  </a:moveTo>
                  <a:lnTo>
                    <a:pt x="28194" y="0"/>
                  </a:lnTo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89" name="object 24189"/>
            <p:cNvSpPr/>
            <p:nvPr/>
          </p:nvSpPr>
          <p:spPr>
            <a:xfrm>
              <a:off x="3971899" y="5595365"/>
              <a:ext cx="28575" cy="32384"/>
            </a:xfrm>
            <a:custGeom>
              <a:avLst/>
              <a:gdLst/>
              <a:ahLst/>
              <a:cxnLst/>
              <a:rect l="l" t="t" r="r" b="b"/>
              <a:pathLst>
                <a:path w="28575" h="32385">
                  <a:moveTo>
                    <a:pt x="28194" y="2286"/>
                  </a:moveTo>
                  <a:lnTo>
                    <a:pt x="28194" y="762"/>
                  </a:lnTo>
                  <a:lnTo>
                    <a:pt x="25908" y="0"/>
                  </a:lnTo>
                  <a:lnTo>
                    <a:pt x="23622" y="0"/>
                  </a:lnTo>
                  <a:lnTo>
                    <a:pt x="3810" y="0"/>
                  </a:lnTo>
                  <a:lnTo>
                    <a:pt x="1524" y="0"/>
                  </a:lnTo>
                  <a:lnTo>
                    <a:pt x="0" y="762"/>
                  </a:lnTo>
                  <a:lnTo>
                    <a:pt x="0" y="2286"/>
                  </a:lnTo>
                  <a:lnTo>
                    <a:pt x="0" y="28956"/>
                  </a:lnTo>
                  <a:lnTo>
                    <a:pt x="0" y="30480"/>
                  </a:lnTo>
                  <a:lnTo>
                    <a:pt x="1524" y="32004"/>
                  </a:lnTo>
                  <a:lnTo>
                    <a:pt x="3810" y="32004"/>
                  </a:lnTo>
                  <a:lnTo>
                    <a:pt x="23622" y="32004"/>
                  </a:lnTo>
                  <a:lnTo>
                    <a:pt x="25908" y="32004"/>
                  </a:lnTo>
                  <a:lnTo>
                    <a:pt x="28194" y="30480"/>
                  </a:lnTo>
                  <a:lnTo>
                    <a:pt x="28194" y="28956"/>
                  </a:lnTo>
                  <a:lnTo>
                    <a:pt x="28194" y="2286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90" name="object 24190"/>
            <p:cNvSpPr/>
            <p:nvPr/>
          </p:nvSpPr>
          <p:spPr>
            <a:xfrm>
              <a:off x="4032859" y="5593841"/>
              <a:ext cx="33020" cy="36830"/>
            </a:xfrm>
            <a:custGeom>
              <a:avLst/>
              <a:gdLst/>
              <a:ahLst/>
              <a:cxnLst/>
              <a:rect l="l" t="t" r="r" b="b"/>
              <a:pathLst>
                <a:path w="33020" h="36829">
                  <a:moveTo>
                    <a:pt x="32765" y="35052"/>
                  </a:moveTo>
                  <a:lnTo>
                    <a:pt x="32765" y="3810"/>
                  </a:lnTo>
                  <a:lnTo>
                    <a:pt x="32765" y="1524"/>
                  </a:lnTo>
                  <a:lnTo>
                    <a:pt x="30479" y="0"/>
                  </a:lnTo>
                  <a:lnTo>
                    <a:pt x="2285" y="0"/>
                  </a:lnTo>
                  <a:lnTo>
                    <a:pt x="0" y="1524"/>
                  </a:lnTo>
                  <a:lnTo>
                    <a:pt x="0" y="35052"/>
                  </a:lnTo>
                  <a:lnTo>
                    <a:pt x="2285" y="36576"/>
                  </a:lnTo>
                  <a:lnTo>
                    <a:pt x="30479" y="36576"/>
                  </a:lnTo>
                  <a:lnTo>
                    <a:pt x="32765" y="35052"/>
                  </a:lnTo>
                  <a:close/>
                </a:path>
              </a:pathLst>
            </a:custGeom>
            <a:solidFill>
              <a:srgbClr val="EEEE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91" name="object 24191"/>
            <p:cNvSpPr/>
            <p:nvPr/>
          </p:nvSpPr>
          <p:spPr>
            <a:xfrm>
              <a:off x="4033621" y="5594603"/>
              <a:ext cx="32384" cy="36195"/>
            </a:xfrm>
            <a:custGeom>
              <a:avLst/>
              <a:gdLst/>
              <a:ahLst/>
              <a:cxnLst/>
              <a:rect l="l" t="t" r="r" b="b"/>
              <a:pathLst>
                <a:path w="32385" h="36195">
                  <a:moveTo>
                    <a:pt x="32003" y="3048"/>
                  </a:moveTo>
                  <a:lnTo>
                    <a:pt x="32003" y="1524"/>
                  </a:lnTo>
                  <a:lnTo>
                    <a:pt x="29717" y="0"/>
                  </a:lnTo>
                  <a:lnTo>
                    <a:pt x="26669" y="0"/>
                  </a:lnTo>
                  <a:lnTo>
                    <a:pt x="4571" y="0"/>
                  </a:lnTo>
                  <a:lnTo>
                    <a:pt x="2285" y="0"/>
                  </a:lnTo>
                  <a:lnTo>
                    <a:pt x="0" y="1524"/>
                  </a:lnTo>
                  <a:lnTo>
                    <a:pt x="0" y="3048"/>
                  </a:lnTo>
                  <a:lnTo>
                    <a:pt x="0" y="32004"/>
                  </a:lnTo>
                  <a:lnTo>
                    <a:pt x="0" y="34290"/>
                  </a:lnTo>
                  <a:lnTo>
                    <a:pt x="2285" y="35814"/>
                  </a:lnTo>
                  <a:lnTo>
                    <a:pt x="4571" y="35814"/>
                  </a:lnTo>
                  <a:lnTo>
                    <a:pt x="26669" y="35814"/>
                  </a:lnTo>
                  <a:lnTo>
                    <a:pt x="29717" y="35814"/>
                  </a:lnTo>
                  <a:lnTo>
                    <a:pt x="32003" y="34290"/>
                  </a:lnTo>
                  <a:lnTo>
                    <a:pt x="32003" y="32004"/>
                  </a:lnTo>
                  <a:lnTo>
                    <a:pt x="32003" y="3048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92" name="object 24192"/>
            <p:cNvSpPr/>
            <p:nvPr/>
          </p:nvSpPr>
          <p:spPr>
            <a:xfrm>
              <a:off x="4035145" y="5596127"/>
              <a:ext cx="28575" cy="32384"/>
            </a:xfrm>
            <a:custGeom>
              <a:avLst/>
              <a:gdLst/>
              <a:ahLst/>
              <a:cxnLst/>
              <a:rect l="l" t="t" r="r" b="b"/>
              <a:pathLst>
                <a:path w="28575" h="32385">
                  <a:moveTo>
                    <a:pt x="28194" y="30480"/>
                  </a:moveTo>
                  <a:lnTo>
                    <a:pt x="28194" y="3048"/>
                  </a:lnTo>
                  <a:lnTo>
                    <a:pt x="28194" y="1524"/>
                  </a:lnTo>
                  <a:lnTo>
                    <a:pt x="25908" y="0"/>
                  </a:lnTo>
                  <a:lnTo>
                    <a:pt x="2286" y="0"/>
                  </a:lnTo>
                  <a:lnTo>
                    <a:pt x="0" y="1524"/>
                  </a:lnTo>
                  <a:lnTo>
                    <a:pt x="0" y="30480"/>
                  </a:lnTo>
                  <a:lnTo>
                    <a:pt x="2286" y="32004"/>
                  </a:lnTo>
                  <a:lnTo>
                    <a:pt x="25908" y="32004"/>
                  </a:lnTo>
                  <a:lnTo>
                    <a:pt x="28194" y="30480"/>
                  </a:lnTo>
                  <a:close/>
                </a:path>
              </a:pathLst>
            </a:custGeom>
            <a:solidFill>
              <a:srgbClr val="EEEE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93" name="object 24193"/>
            <p:cNvSpPr/>
            <p:nvPr/>
          </p:nvSpPr>
          <p:spPr>
            <a:xfrm>
              <a:off x="4035907" y="5596889"/>
              <a:ext cx="27940" cy="31750"/>
            </a:xfrm>
            <a:custGeom>
              <a:avLst/>
              <a:gdLst/>
              <a:ahLst/>
              <a:cxnLst/>
              <a:rect l="l" t="t" r="r" b="b"/>
              <a:pathLst>
                <a:path w="27939" h="31750">
                  <a:moveTo>
                    <a:pt x="27432" y="2286"/>
                  </a:moveTo>
                  <a:lnTo>
                    <a:pt x="27432" y="762"/>
                  </a:lnTo>
                  <a:lnTo>
                    <a:pt x="25146" y="0"/>
                  </a:lnTo>
                  <a:lnTo>
                    <a:pt x="22860" y="0"/>
                  </a:lnTo>
                  <a:lnTo>
                    <a:pt x="3810" y="0"/>
                  </a:lnTo>
                  <a:lnTo>
                    <a:pt x="1524" y="0"/>
                  </a:lnTo>
                  <a:lnTo>
                    <a:pt x="0" y="762"/>
                  </a:lnTo>
                  <a:lnTo>
                    <a:pt x="0" y="2286"/>
                  </a:lnTo>
                  <a:lnTo>
                    <a:pt x="0" y="28194"/>
                  </a:lnTo>
                  <a:lnTo>
                    <a:pt x="0" y="29718"/>
                  </a:lnTo>
                  <a:lnTo>
                    <a:pt x="1524" y="31242"/>
                  </a:lnTo>
                  <a:lnTo>
                    <a:pt x="3810" y="31242"/>
                  </a:lnTo>
                  <a:lnTo>
                    <a:pt x="22860" y="31242"/>
                  </a:lnTo>
                  <a:lnTo>
                    <a:pt x="25146" y="31242"/>
                  </a:lnTo>
                  <a:lnTo>
                    <a:pt x="27432" y="29718"/>
                  </a:lnTo>
                  <a:lnTo>
                    <a:pt x="27432" y="28194"/>
                  </a:lnTo>
                  <a:lnTo>
                    <a:pt x="27432" y="2286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94" name="object 24194"/>
            <p:cNvSpPr/>
            <p:nvPr/>
          </p:nvSpPr>
          <p:spPr>
            <a:xfrm>
              <a:off x="4035145" y="5596889"/>
              <a:ext cx="28575" cy="32384"/>
            </a:xfrm>
            <a:custGeom>
              <a:avLst/>
              <a:gdLst/>
              <a:ahLst/>
              <a:cxnLst/>
              <a:rect l="l" t="t" r="r" b="b"/>
              <a:pathLst>
                <a:path w="28575" h="32385">
                  <a:moveTo>
                    <a:pt x="28194" y="30480"/>
                  </a:moveTo>
                  <a:lnTo>
                    <a:pt x="28194" y="3048"/>
                  </a:lnTo>
                  <a:lnTo>
                    <a:pt x="28194" y="1524"/>
                  </a:lnTo>
                  <a:lnTo>
                    <a:pt x="25908" y="0"/>
                  </a:lnTo>
                  <a:lnTo>
                    <a:pt x="2286" y="0"/>
                  </a:lnTo>
                  <a:lnTo>
                    <a:pt x="0" y="1524"/>
                  </a:lnTo>
                  <a:lnTo>
                    <a:pt x="0" y="30480"/>
                  </a:lnTo>
                  <a:lnTo>
                    <a:pt x="2286" y="32004"/>
                  </a:lnTo>
                  <a:lnTo>
                    <a:pt x="25908" y="32004"/>
                  </a:lnTo>
                  <a:lnTo>
                    <a:pt x="28194" y="30480"/>
                  </a:lnTo>
                  <a:close/>
                </a:path>
              </a:pathLst>
            </a:custGeom>
            <a:solidFill>
              <a:srgbClr val="8C8C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95" name="object 24195"/>
            <p:cNvSpPr/>
            <p:nvPr/>
          </p:nvSpPr>
          <p:spPr>
            <a:xfrm>
              <a:off x="4035907" y="5597651"/>
              <a:ext cx="27940" cy="31750"/>
            </a:xfrm>
            <a:custGeom>
              <a:avLst/>
              <a:gdLst/>
              <a:ahLst/>
              <a:cxnLst/>
              <a:rect l="l" t="t" r="r" b="b"/>
              <a:pathLst>
                <a:path w="27939" h="31750">
                  <a:moveTo>
                    <a:pt x="27432" y="2286"/>
                  </a:moveTo>
                  <a:lnTo>
                    <a:pt x="27432" y="762"/>
                  </a:lnTo>
                  <a:lnTo>
                    <a:pt x="25146" y="0"/>
                  </a:lnTo>
                  <a:lnTo>
                    <a:pt x="22860" y="0"/>
                  </a:lnTo>
                  <a:lnTo>
                    <a:pt x="3810" y="0"/>
                  </a:lnTo>
                  <a:lnTo>
                    <a:pt x="1524" y="0"/>
                  </a:lnTo>
                  <a:lnTo>
                    <a:pt x="0" y="762"/>
                  </a:lnTo>
                  <a:lnTo>
                    <a:pt x="0" y="2286"/>
                  </a:lnTo>
                  <a:lnTo>
                    <a:pt x="0" y="28194"/>
                  </a:lnTo>
                  <a:lnTo>
                    <a:pt x="0" y="29718"/>
                  </a:lnTo>
                  <a:lnTo>
                    <a:pt x="1524" y="31242"/>
                  </a:lnTo>
                  <a:lnTo>
                    <a:pt x="3810" y="31242"/>
                  </a:lnTo>
                  <a:lnTo>
                    <a:pt x="22860" y="31242"/>
                  </a:lnTo>
                  <a:lnTo>
                    <a:pt x="25146" y="31242"/>
                  </a:lnTo>
                  <a:lnTo>
                    <a:pt x="27432" y="29718"/>
                  </a:lnTo>
                  <a:lnTo>
                    <a:pt x="27432" y="28194"/>
                  </a:lnTo>
                  <a:lnTo>
                    <a:pt x="27432" y="2286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96" name="object 24196"/>
            <p:cNvSpPr/>
            <p:nvPr/>
          </p:nvSpPr>
          <p:spPr>
            <a:xfrm>
              <a:off x="4035907" y="5622035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39">
                  <a:moveTo>
                    <a:pt x="0" y="0"/>
                  </a:moveTo>
                  <a:lnTo>
                    <a:pt x="27432" y="0"/>
                  </a:lnTo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97" name="object 24197"/>
            <p:cNvSpPr/>
            <p:nvPr/>
          </p:nvSpPr>
          <p:spPr>
            <a:xfrm>
              <a:off x="4035907" y="5595365"/>
              <a:ext cx="27940" cy="32384"/>
            </a:xfrm>
            <a:custGeom>
              <a:avLst/>
              <a:gdLst/>
              <a:ahLst/>
              <a:cxnLst/>
              <a:rect l="l" t="t" r="r" b="b"/>
              <a:pathLst>
                <a:path w="27939" h="32385">
                  <a:moveTo>
                    <a:pt x="27432" y="2286"/>
                  </a:moveTo>
                  <a:lnTo>
                    <a:pt x="27432" y="762"/>
                  </a:lnTo>
                  <a:lnTo>
                    <a:pt x="25146" y="0"/>
                  </a:lnTo>
                  <a:lnTo>
                    <a:pt x="22860" y="0"/>
                  </a:lnTo>
                  <a:lnTo>
                    <a:pt x="3810" y="0"/>
                  </a:lnTo>
                  <a:lnTo>
                    <a:pt x="1524" y="0"/>
                  </a:lnTo>
                  <a:lnTo>
                    <a:pt x="0" y="762"/>
                  </a:lnTo>
                  <a:lnTo>
                    <a:pt x="0" y="2286"/>
                  </a:lnTo>
                  <a:lnTo>
                    <a:pt x="0" y="28956"/>
                  </a:lnTo>
                  <a:lnTo>
                    <a:pt x="0" y="30480"/>
                  </a:lnTo>
                  <a:lnTo>
                    <a:pt x="1524" y="32004"/>
                  </a:lnTo>
                  <a:lnTo>
                    <a:pt x="3810" y="32004"/>
                  </a:lnTo>
                  <a:lnTo>
                    <a:pt x="22860" y="32004"/>
                  </a:lnTo>
                  <a:lnTo>
                    <a:pt x="25146" y="32004"/>
                  </a:lnTo>
                  <a:lnTo>
                    <a:pt x="27432" y="30480"/>
                  </a:lnTo>
                  <a:lnTo>
                    <a:pt x="27432" y="28956"/>
                  </a:lnTo>
                  <a:lnTo>
                    <a:pt x="27432" y="2286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98" name="object 24198"/>
            <p:cNvSpPr/>
            <p:nvPr/>
          </p:nvSpPr>
          <p:spPr>
            <a:xfrm>
              <a:off x="4000855" y="5593079"/>
              <a:ext cx="33020" cy="37465"/>
            </a:xfrm>
            <a:custGeom>
              <a:avLst/>
              <a:gdLst/>
              <a:ahLst/>
              <a:cxnLst/>
              <a:rect l="l" t="t" r="r" b="b"/>
              <a:pathLst>
                <a:path w="33020" h="37464">
                  <a:moveTo>
                    <a:pt x="32765" y="35814"/>
                  </a:moveTo>
                  <a:lnTo>
                    <a:pt x="32765" y="3810"/>
                  </a:lnTo>
                  <a:lnTo>
                    <a:pt x="32765" y="1524"/>
                  </a:lnTo>
                  <a:lnTo>
                    <a:pt x="30479" y="0"/>
                  </a:lnTo>
                  <a:lnTo>
                    <a:pt x="2285" y="0"/>
                  </a:lnTo>
                  <a:lnTo>
                    <a:pt x="0" y="1524"/>
                  </a:lnTo>
                  <a:lnTo>
                    <a:pt x="0" y="35814"/>
                  </a:lnTo>
                  <a:lnTo>
                    <a:pt x="2285" y="37338"/>
                  </a:lnTo>
                  <a:lnTo>
                    <a:pt x="30479" y="37338"/>
                  </a:lnTo>
                  <a:lnTo>
                    <a:pt x="32765" y="35814"/>
                  </a:lnTo>
                  <a:close/>
                </a:path>
              </a:pathLst>
            </a:custGeom>
            <a:solidFill>
              <a:srgbClr val="EEEE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99" name="object 24199"/>
            <p:cNvSpPr/>
            <p:nvPr/>
          </p:nvSpPr>
          <p:spPr>
            <a:xfrm>
              <a:off x="4001617" y="5593841"/>
              <a:ext cx="32384" cy="36830"/>
            </a:xfrm>
            <a:custGeom>
              <a:avLst/>
              <a:gdLst/>
              <a:ahLst/>
              <a:cxnLst/>
              <a:rect l="l" t="t" r="r" b="b"/>
              <a:pathLst>
                <a:path w="32385" h="36829">
                  <a:moveTo>
                    <a:pt x="32003" y="3048"/>
                  </a:moveTo>
                  <a:lnTo>
                    <a:pt x="32003" y="1524"/>
                  </a:lnTo>
                  <a:lnTo>
                    <a:pt x="29717" y="0"/>
                  </a:lnTo>
                  <a:lnTo>
                    <a:pt x="26669" y="0"/>
                  </a:lnTo>
                  <a:lnTo>
                    <a:pt x="4571" y="0"/>
                  </a:lnTo>
                  <a:lnTo>
                    <a:pt x="2285" y="0"/>
                  </a:lnTo>
                  <a:lnTo>
                    <a:pt x="0" y="1524"/>
                  </a:lnTo>
                  <a:lnTo>
                    <a:pt x="0" y="3048"/>
                  </a:lnTo>
                  <a:lnTo>
                    <a:pt x="0" y="32766"/>
                  </a:lnTo>
                  <a:lnTo>
                    <a:pt x="0" y="35052"/>
                  </a:lnTo>
                  <a:lnTo>
                    <a:pt x="2285" y="36576"/>
                  </a:lnTo>
                  <a:lnTo>
                    <a:pt x="4571" y="36576"/>
                  </a:lnTo>
                  <a:lnTo>
                    <a:pt x="26669" y="36576"/>
                  </a:lnTo>
                  <a:lnTo>
                    <a:pt x="29717" y="36576"/>
                  </a:lnTo>
                  <a:lnTo>
                    <a:pt x="32003" y="35052"/>
                  </a:lnTo>
                  <a:lnTo>
                    <a:pt x="32003" y="32766"/>
                  </a:lnTo>
                  <a:lnTo>
                    <a:pt x="32003" y="3048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00" name="object 24200"/>
            <p:cNvSpPr/>
            <p:nvPr/>
          </p:nvSpPr>
          <p:spPr>
            <a:xfrm>
              <a:off x="4003141" y="5596127"/>
              <a:ext cx="28575" cy="32384"/>
            </a:xfrm>
            <a:custGeom>
              <a:avLst/>
              <a:gdLst/>
              <a:ahLst/>
              <a:cxnLst/>
              <a:rect l="l" t="t" r="r" b="b"/>
              <a:pathLst>
                <a:path w="28575" h="32385">
                  <a:moveTo>
                    <a:pt x="28194" y="30480"/>
                  </a:moveTo>
                  <a:lnTo>
                    <a:pt x="28194" y="3048"/>
                  </a:lnTo>
                  <a:lnTo>
                    <a:pt x="28194" y="1524"/>
                  </a:lnTo>
                  <a:lnTo>
                    <a:pt x="25908" y="0"/>
                  </a:lnTo>
                  <a:lnTo>
                    <a:pt x="2286" y="0"/>
                  </a:lnTo>
                  <a:lnTo>
                    <a:pt x="0" y="1524"/>
                  </a:lnTo>
                  <a:lnTo>
                    <a:pt x="0" y="30480"/>
                  </a:lnTo>
                  <a:lnTo>
                    <a:pt x="2286" y="32004"/>
                  </a:lnTo>
                  <a:lnTo>
                    <a:pt x="25908" y="32004"/>
                  </a:lnTo>
                  <a:lnTo>
                    <a:pt x="28194" y="30480"/>
                  </a:lnTo>
                  <a:close/>
                </a:path>
              </a:pathLst>
            </a:custGeom>
            <a:solidFill>
              <a:srgbClr val="EEEE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01" name="object 24201"/>
            <p:cNvSpPr/>
            <p:nvPr/>
          </p:nvSpPr>
          <p:spPr>
            <a:xfrm>
              <a:off x="4003903" y="5596889"/>
              <a:ext cx="27940" cy="31750"/>
            </a:xfrm>
            <a:custGeom>
              <a:avLst/>
              <a:gdLst/>
              <a:ahLst/>
              <a:cxnLst/>
              <a:rect l="l" t="t" r="r" b="b"/>
              <a:pathLst>
                <a:path w="27939" h="31750">
                  <a:moveTo>
                    <a:pt x="27432" y="2286"/>
                  </a:moveTo>
                  <a:lnTo>
                    <a:pt x="27432" y="762"/>
                  </a:lnTo>
                  <a:lnTo>
                    <a:pt x="25146" y="0"/>
                  </a:lnTo>
                  <a:lnTo>
                    <a:pt x="22860" y="0"/>
                  </a:lnTo>
                  <a:lnTo>
                    <a:pt x="3810" y="0"/>
                  </a:lnTo>
                  <a:lnTo>
                    <a:pt x="1524" y="0"/>
                  </a:lnTo>
                  <a:lnTo>
                    <a:pt x="0" y="762"/>
                  </a:lnTo>
                  <a:lnTo>
                    <a:pt x="0" y="2286"/>
                  </a:lnTo>
                  <a:lnTo>
                    <a:pt x="0" y="28194"/>
                  </a:lnTo>
                  <a:lnTo>
                    <a:pt x="0" y="29718"/>
                  </a:lnTo>
                  <a:lnTo>
                    <a:pt x="1524" y="31242"/>
                  </a:lnTo>
                  <a:lnTo>
                    <a:pt x="3810" y="31242"/>
                  </a:lnTo>
                  <a:lnTo>
                    <a:pt x="22860" y="31242"/>
                  </a:lnTo>
                  <a:lnTo>
                    <a:pt x="25146" y="31242"/>
                  </a:lnTo>
                  <a:lnTo>
                    <a:pt x="27432" y="29718"/>
                  </a:lnTo>
                  <a:lnTo>
                    <a:pt x="27432" y="28194"/>
                  </a:lnTo>
                  <a:lnTo>
                    <a:pt x="27432" y="2286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02" name="object 24202"/>
            <p:cNvSpPr/>
            <p:nvPr/>
          </p:nvSpPr>
          <p:spPr>
            <a:xfrm>
              <a:off x="4003141" y="5596889"/>
              <a:ext cx="28575" cy="31750"/>
            </a:xfrm>
            <a:custGeom>
              <a:avLst/>
              <a:gdLst/>
              <a:ahLst/>
              <a:cxnLst/>
              <a:rect l="l" t="t" r="r" b="b"/>
              <a:pathLst>
                <a:path w="28575" h="31750">
                  <a:moveTo>
                    <a:pt x="28194" y="29718"/>
                  </a:moveTo>
                  <a:lnTo>
                    <a:pt x="28194" y="3048"/>
                  </a:lnTo>
                  <a:lnTo>
                    <a:pt x="28194" y="1524"/>
                  </a:lnTo>
                  <a:lnTo>
                    <a:pt x="25908" y="0"/>
                  </a:lnTo>
                  <a:lnTo>
                    <a:pt x="2286" y="0"/>
                  </a:lnTo>
                  <a:lnTo>
                    <a:pt x="0" y="1524"/>
                  </a:lnTo>
                  <a:lnTo>
                    <a:pt x="0" y="29718"/>
                  </a:lnTo>
                  <a:lnTo>
                    <a:pt x="2286" y="31242"/>
                  </a:lnTo>
                  <a:lnTo>
                    <a:pt x="25908" y="31242"/>
                  </a:lnTo>
                  <a:lnTo>
                    <a:pt x="28194" y="29718"/>
                  </a:lnTo>
                  <a:close/>
                </a:path>
              </a:pathLst>
            </a:custGeom>
            <a:solidFill>
              <a:srgbClr val="8C8C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03" name="object 24203"/>
            <p:cNvSpPr/>
            <p:nvPr/>
          </p:nvSpPr>
          <p:spPr>
            <a:xfrm>
              <a:off x="4003903" y="5597651"/>
              <a:ext cx="27940" cy="30480"/>
            </a:xfrm>
            <a:custGeom>
              <a:avLst/>
              <a:gdLst/>
              <a:ahLst/>
              <a:cxnLst/>
              <a:rect l="l" t="t" r="r" b="b"/>
              <a:pathLst>
                <a:path w="27939" h="30479">
                  <a:moveTo>
                    <a:pt x="27432" y="2286"/>
                  </a:moveTo>
                  <a:lnTo>
                    <a:pt x="27432" y="762"/>
                  </a:lnTo>
                  <a:lnTo>
                    <a:pt x="25146" y="0"/>
                  </a:lnTo>
                  <a:lnTo>
                    <a:pt x="22860" y="0"/>
                  </a:lnTo>
                  <a:lnTo>
                    <a:pt x="3810" y="0"/>
                  </a:lnTo>
                  <a:lnTo>
                    <a:pt x="1524" y="0"/>
                  </a:lnTo>
                  <a:lnTo>
                    <a:pt x="0" y="762"/>
                  </a:lnTo>
                  <a:lnTo>
                    <a:pt x="0" y="2286"/>
                  </a:lnTo>
                  <a:lnTo>
                    <a:pt x="0" y="27432"/>
                  </a:lnTo>
                  <a:lnTo>
                    <a:pt x="0" y="28956"/>
                  </a:lnTo>
                  <a:lnTo>
                    <a:pt x="1524" y="30480"/>
                  </a:lnTo>
                  <a:lnTo>
                    <a:pt x="3810" y="30480"/>
                  </a:lnTo>
                  <a:lnTo>
                    <a:pt x="22860" y="30480"/>
                  </a:lnTo>
                  <a:lnTo>
                    <a:pt x="25146" y="30480"/>
                  </a:lnTo>
                  <a:lnTo>
                    <a:pt x="27432" y="28956"/>
                  </a:lnTo>
                  <a:lnTo>
                    <a:pt x="27432" y="27432"/>
                  </a:lnTo>
                  <a:lnTo>
                    <a:pt x="27432" y="2286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04" name="object 24204"/>
            <p:cNvSpPr/>
            <p:nvPr/>
          </p:nvSpPr>
          <p:spPr>
            <a:xfrm>
              <a:off x="4003903" y="5621273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39">
                  <a:moveTo>
                    <a:pt x="0" y="0"/>
                  </a:moveTo>
                  <a:lnTo>
                    <a:pt x="27432" y="0"/>
                  </a:lnTo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05" name="object 24205"/>
            <p:cNvSpPr/>
            <p:nvPr/>
          </p:nvSpPr>
          <p:spPr>
            <a:xfrm>
              <a:off x="4003903" y="5595365"/>
              <a:ext cx="27940" cy="32384"/>
            </a:xfrm>
            <a:custGeom>
              <a:avLst/>
              <a:gdLst/>
              <a:ahLst/>
              <a:cxnLst/>
              <a:rect l="l" t="t" r="r" b="b"/>
              <a:pathLst>
                <a:path w="27939" h="32385">
                  <a:moveTo>
                    <a:pt x="27432" y="2286"/>
                  </a:moveTo>
                  <a:lnTo>
                    <a:pt x="27432" y="762"/>
                  </a:lnTo>
                  <a:lnTo>
                    <a:pt x="25146" y="0"/>
                  </a:lnTo>
                  <a:lnTo>
                    <a:pt x="22860" y="0"/>
                  </a:lnTo>
                  <a:lnTo>
                    <a:pt x="3810" y="0"/>
                  </a:lnTo>
                  <a:lnTo>
                    <a:pt x="1524" y="0"/>
                  </a:lnTo>
                  <a:lnTo>
                    <a:pt x="0" y="762"/>
                  </a:lnTo>
                  <a:lnTo>
                    <a:pt x="0" y="2286"/>
                  </a:lnTo>
                  <a:lnTo>
                    <a:pt x="0" y="28956"/>
                  </a:lnTo>
                  <a:lnTo>
                    <a:pt x="0" y="30480"/>
                  </a:lnTo>
                  <a:lnTo>
                    <a:pt x="1524" y="32004"/>
                  </a:lnTo>
                  <a:lnTo>
                    <a:pt x="3810" y="32004"/>
                  </a:lnTo>
                  <a:lnTo>
                    <a:pt x="22860" y="32004"/>
                  </a:lnTo>
                  <a:lnTo>
                    <a:pt x="25146" y="32004"/>
                  </a:lnTo>
                  <a:lnTo>
                    <a:pt x="27432" y="30480"/>
                  </a:lnTo>
                  <a:lnTo>
                    <a:pt x="27432" y="28956"/>
                  </a:lnTo>
                  <a:lnTo>
                    <a:pt x="27432" y="2286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06" name="object 24206"/>
            <p:cNvSpPr/>
            <p:nvPr/>
          </p:nvSpPr>
          <p:spPr>
            <a:xfrm>
              <a:off x="4064863" y="5593841"/>
              <a:ext cx="33020" cy="36830"/>
            </a:xfrm>
            <a:custGeom>
              <a:avLst/>
              <a:gdLst/>
              <a:ahLst/>
              <a:cxnLst/>
              <a:rect l="l" t="t" r="r" b="b"/>
              <a:pathLst>
                <a:path w="33020" h="36829">
                  <a:moveTo>
                    <a:pt x="32765" y="35052"/>
                  </a:moveTo>
                  <a:lnTo>
                    <a:pt x="32765" y="3810"/>
                  </a:lnTo>
                  <a:lnTo>
                    <a:pt x="32765" y="1524"/>
                  </a:lnTo>
                  <a:lnTo>
                    <a:pt x="30479" y="0"/>
                  </a:lnTo>
                  <a:lnTo>
                    <a:pt x="2285" y="0"/>
                  </a:lnTo>
                  <a:lnTo>
                    <a:pt x="0" y="1524"/>
                  </a:lnTo>
                  <a:lnTo>
                    <a:pt x="0" y="35052"/>
                  </a:lnTo>
                  <a:lnTo>
                    <a:pt x="2285" y="36576"/>
                  </a:lnTo>
                  <a:lnTo>
                    <a:pt x="30479" y="36576"/>
                  </a:lnTo>
                  <a:lnTo>
                    <a:pt x="32765" y="35052"/>
                  </a:lnTo>
                  <a:close/>
                </a:path>
              </a:pathLst>
            </a:custGeom>
            <a:solidFill>
              <a:srgbClr val="EEEE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07" name="object 24207"/>
            <p:cNvSpPr/>
            <p:nvPr/>
          </p:nvSpPr>
          <p:spPr>
            <a:xfrm>
              <a:off x="4065625" y="5594603"/>
              <a:ext cx="32384" cy="36195"/>
            </a:xfrm>
            <a:custGeom>
              <a:avLst/>
              <a:gdLst/>
              <a:ahLst/>
              <a:cxnLst/>
              <a:rect l="l" t="t" r="r" b="b"/>
              <a:pathLst>
                <a:path w="32385" h="36195">
                  <a:moveTo>
                    <a:pt x="32003" y="3048"/>
                  </a:moveTo>
                  <a:lnTo>
                    <a:pt x="32003" y="1524"/>
                  </a:lnTo>
                  <a:lnTo>
                    <a:pt x="29717" y="0"/>
                  </a:lnTo>
                  <a:lnTo>
                    <a:pt x="26669" y="0"/>
                  </a:lnTo>
                  <a:lnTo>
                    <a:pt x="4571" y="0"/>
                  </a:lnTo>
                  <a:lnTo>
                    <a:pt x="2285" y="0"/>
                  </a:lnTo>
                  <a:lnTo>
                    <a:pt x="0" y="1524"/>
                  </a:lnTo>
                  <a:lnTo>
                    <a:pt x="0" y="3048"/>
                  </a:lnTo>
                  <a:lnTo>
                    <a:pt x="0" y="32004"/>
                  </a:lnTo>
                  <a:lnTo>
                    <a:pt x="0" y="34290"/>
                  </a:lnTo>
                  <a:lnTo>
                    <a:pt x="2285" y="35814"/>
                  </a:lnTo>
                  <a:lnTo>
                    <a:pt x="4571" y="35814"/>
                  </a:lnTo>
                  <a:lnTo>
                    <a:pt x="26669" y="35814"/>
                  </a:lnTo>
                  <a:lnTo>
                    <a:pt x="29717" y="35814"/>
                  </a:lnTo>
                  <a:lnTo>
                    <a:pt x="32003" y="34290"/>
                  </a:lnTo>
                  <a:lnTo>
                    <a:pt x="32003" y="32004"/>
                  </a:lnTo>
                  <a:lnTo>
                    <a:pt x="32003" y="3048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08" name="object 24208"/>
            <p:cNvSpPr/>
            <p:nvPr/>
          </p:nvSpPr>
          <p:spPr>
            <a:xfrm>
              <a:off x="4067149" y="5596127"/>
              <a:ext cx="28575" cy="32384"/>
            </a:xfrm>
            <a:custGeom>
              <a:avLst/>
              <a:gdLst/>
              <a:ahLst/>
              <a:cxnLst/>
              <a:rect l="l" t="t" r="r" b="b"/>
              <a:pathLst>
                <a:path w="28575" h="32385">
                  <a:moveTo>
                    <a:pt x="28194" y="30480"/>
                  </a:moveTo>
                  <a:lnTo>
                    <a:pt x="28194" y="3048"/>
                  </a:lnTo>
                  <a:lnTo>
                    <a:pt x="28194" y="1524"/>
                  </a:lnTo>
                  <a:lnTo>
                    <a:pt x="25908" y="0"/>
                  </a:lnTo>
                  <a:lnTo>
                    <a:pt x="2286" y="0"/>
                  </a:lnTo>
                  <a:lnTo>
                    <a:pt x="0" y="1524"/>
                  </a:lnTo>
                  <a:lnTo>
                    <a:pt x="0" y="30480"/>
                  </a:lnTo>
                  <a:lnTo>
                    <a:pt x="2286" y="32004"/>
                  </a:lnTo>
                  <a:lnTo>
                    <a:pt x="25908" y="32004"/>
                  </a:lnTo>
                  <a:lnTo>
                    <a:pt x="28194" y="30480"/>
                  </a:lnTo>
                  <a:close/>
                </a:path>
              </a:pathLst>
            </a:custGeom>
            <a:solidFill>
              <a:srgbClr val="EEEE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09" name="object 24209"/>
            <p:cNvSpPr/>
            <p:nvPr/>
          </p:nvSpPr>
          <p:spPr>
            <a:xfrm>
              <a:off x="4067911" y="5596889"/>
              <a:ext cx="27940" cy="31750"/>
            </a:xfrm>
            <a:custGeom>
              <a:avLst/>
              <a:gdLst/>
              <a:ahLst/>
              <a:cxnLst/>
              <a:rect l="l" t="t" r="r" b="b"/>
              <a:pathLst>
                <a:path w="27939" h="31750">
                  <a:moveTo>
                    <a:pt x="27432" y="2286"/>
                  </a:moveTo>
                  <a:lnTo>
                    <a:pt x="27432" y="762"/>
                  </a:lnTo>
                  <a:lnTo>
                    <a:pt x="25146" y="0"/>
                  </a:lnTo>
                  <a:lnTo>
                    <a:pt x="22860" y="0"/>
                  </a:lnTo>
                  <a:lnTo>
                    <a:pt x="3810" y="0"/>
                  </a:lnTo>
                  <a:lnTo>
                    <a:pt x="1524" y="0"/>
                  </a:lnTo>
                  <a:lnTo>
                    <a:pt x="0" y="762"/>
                  </a:lnTo>
                  <a:lnTo>
                    <a:pt x="0" y="2286"/>
                  </a:lnTo>
                  <a:lnTo>
                    <a:pt x="0" y="28194"/>
                  </a:lnTo>
                  <a:lnTo>
                    <a:pt x="0" y="29718"/>
                  </a:lnTo>
                  <a:lnTo>
                    <a:pt x="1524" y="31242"/>
                  </a:lnTo>
                  <a:lnTo>
                    <a:pt x="3810" y="31242"/>
                  </a:lnTo>
                  <a:lnTo>
                    <a:pt x="22860" y="31242"/>
                  </a:lnTo>
                  <a:lnTo>
                    <a:pt x="25146" y="31242"/>
                  </a:lnTo>
                  <a:lnTo>
                    <a:pt x="27432" y="29718"/>
                  </a:lnTo>
                  <a:lnTo>
                    <a:pt x="27432" y="28194"/>
                  </a:lnTo>
                  <a:lnTo>
                    <a:pt x="27432" y="2286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10" name="object 24210"/>
            <p:cNvSpPr/>
            <p:nvPr/>
          </p:nvSpPr>
          <p:spPr>
            <a:xfrm>
              <a:off x="4067149" y="5596889"/>
              <a:ext cx="28575" cy="32384"/>
            </a:xfrm>
            <a:custGeom>
              <a:avLst/>
              <a:gdLst/>
              <a:ahLst/>
              <a:cxnLst/>
              <a:rect l="l" t="t" r="r" b="b"/>
              <a:pathLst>
                <a:path w="28575" h="32385">
                  <a:moveTo>
                    <a:pt x="28194" y="30480"/>
                  </a:moveTo>
                  <a:lnTo>
                    <a:pt x="28194" y="3048"/>
                  </a:lnTo>
                  <a:lnTo>
                    <a:pt x="28194" y="1524"/>
                  </a:lnTo>
                  <a:lnTo>
                    <a:pt x="25908" y="0"/>
                  </a:lnTo>
                  <a:lnTo>
                    <a:pt x="2286" y="0"/>
                  </a:lnTo>
                  <a:lnTo>
                    <a:pt x="0" y="1524"/>
                  </a:lnTo>
                  <a:lnTo>
                    <a:pt x="0" y="30480"/>
                  </a:lnTo>
                  <a:lnTo>
                    <a:pt x="2286" y="32004"/>
                  </a:lnTo>
                  <a:lnTo>
                    <a:pt x="25908" y="32004"/>
                  </a:lnTo>
                  <a:lnTo>
                    <a:pt x="28194" y="30480"/>
                  </a:lnTo>
                  <a:close/>
                </a:path>
              </a:pathLst>
            </a:custGeom>
            <a:solidFill>
              <a:srgbClr val="8C8C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11" name="object 24211"/>
            <p:cNvSpPr/>
            <p:nvPr/>
          </p:nvSpPr>
          <p:spPr>
            <a:xfrm>
              <a:off x="4067911" y="5597651"/>
              <a:ext cx="27940" cy="31750"/>
            </a:xfrm>
            <a:custGeom>
              <a:avLst/>
              <a:gdLst/>
              <a:ahLst/>
              <a:cxnLst/>
              <a:rect l="l" t="t" r="r" b="b"/>
              <a:pathLst>
                <a:path w="27939" h="31750">
                  <a:moveTo>
                    <a:pt x="27432" y="2286"/>
                  </a:moveTo>
                  <a:lnTo>
                    <a:pt x="27432" y="762"/>
                  </a:lnTo>
                  <a:lnTo>
                    <a:pt x="25146" y="0"/>
                  </a:lnTo>
                  <a:lnTo>
                    <a:pt x="22860" y="0"/>
                  </a:lnTo>
                  <a:lnTo>
                    <a:pt x="3810" y="0"/>
                  </a:lnTo>
                  <a:lnTo>
                    <a:pt x="1524" y="0"/>
                  </a:lnTo>
                  <a:lnTo>
                    <a:pt x="0" y="762"/>
                  </a:lnTo>
                  <a:lnTo>
                    <a:pt x="0" y="2286"/>
                  </a:lnTo>
                  <a:lnTo>
                    <a:pt x="0" y="28194"/>
                  </a:lnTo>
                  <a:lnTo>
                    <a:pt x="0" y="29718"/>
                  </a:lnTo>
                  <a:lnTo>
                    <a:pt x="1524" y="31242"/>
                  </a:lnTo>
                  <a:lnTo>
                    <a:pt x="3810" y="31242"/>
                  </a:lnTo>
                  <a:lnTo>
                    <a:pt x="22860" y="31242"/>
                  </a:lnTo>
                  <a:lnTo>
                    <a:pt x="25146" y="31242"/>
                  </a:lnTo>
                  <a:lnTo>
                    <a:pt x="27432" y="29718"/>
                  </a:lnTo>
                  <a:lnTo>
                    <a:pt x="27432" y="28194"/>
                  </a:lnTo>
                  <a:lnTo>
                    <a:pt x="27432" y="2286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12" name="object 24212"/>
            <p:cNvSpPr/>
            <p:nvPr/>
          </p:nvSpPr>
          <p:spPr>
            <a:xfrm>
              <a:off x="4067911" y="5622035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39">
                  <a:moveTo>
                    <a:pt x="0" y="0"/>
                  </a:moveTo>
                  <a:lnTo>
                    <a:pt x="27432" y="0"/>
                  </a:lnTo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13" name="object 24213"/>
            <p:cNvSpPr/>
            <p:nvPr/>
          </p:nvSpPr>
          <p:spPr>
            <a:xfrm>
              <a:off x="4067911" y="5595365"/>
              <a:ext cx="27940" cy="32384"/>
            </a:xfrm>
            <a:custGeom>
              <a:avLst/>
              <a:gdLst/>
              <a:ahLst/>
              <a:cxnLst/>
              <a:rect l="l" t="t" r="r" b="b"/>
              <a:pathLst>
                <a:path w="27939" h="32385">
                  <a:moveTo>
                    <a:pt x="27432" y="2286"/>
                  </a:moveTo>
                  <a:lnTo>
                    <a:pt x="27432" y="762"/>
                  </a:lnTo>
                  <a:lnTo>
                    <a:pt x="25146" y="0"/>
                  </a:lnTo>
                  <a:lnTo>
                    <a:pt x="22860" y="0"/>
                  </a:lnTo>
                  <a:lnTo>
                    <a:pt x="3810" y="0"/>
                  </a:lnTo>
                  <a:lnTo>
                    <a:pt x="1524" y="0"/>
                  </a:lnTo>
                  <a:lnTo>
                    <a:pt x="0" y="762"/>
                  </a:lnTo>
                  <a:lnTo>
                    <a:pt x="0" y="2286"/>
                  </a:lnTo>
                  <a:lnTo>
                    <a:pt x="0" y="28956"/>
                  </a:lnTo>
                  <a:lnTo>
                    <a:pt x="0" y="30480"/>
                  </a:lnTo>
                  <a:lnTo>
                    <a:pt x="1524" y="32004"/>
                  </a:lnTo>
                  <a:lnTo>
                    <a:pt x="3810" y="32004"/>
                  </a:lnTo>
                  <a:lnTo>
                    <a:pt x="22860" y="32004"/>
                  </a:lnTo>
                  <a:lnTo>
                    <a:pt x="25146" y="32004"/>
                  </a:lnTo>
                  <a:lnTo>
                    <a:pt x="27432" y="30480"/>
                  </a:lnTo>
                  <a:lnTo>
                    <a:pt x="27432" y="28956"/>
                  </a:lnTo>
                  <a:lnTo>
                    <a:pt x="27432" y="2286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14" name="object 24214"/>
            <p:cNvSpPr/>
            <p:nvPr/>
          </p:nvSpPr>
          <p:spPr>
            <a:xfrm>
              <a:off x="4128871" y="5593841"/>
              <a:ext cx="33020" cy="37465"/>
            </a:xfrm>
            <a:custGeom>
              <a:avLst/>
              <a:gdLst/>
              <a:ahLst/>
              <a:cxnLst/>
              <a:rect l="l" t="t" r="r" b="b"/>
              <a:pathLst>
                <a:path w="33020" h="37464">
                  <a:moveTo>
                    <a:pt x="32765" y="35814"/>
                  </a:moveTo>
                  <a:lnTo>
                    <a:pt x="32765" y="3810"/>
                  </a:lnTo>
                  <a:lnTo>
                    <a:pt x="32765" y="1524"/>
                  </a:lnTo>
                  <a:lnTo>
                    <a:pt x="30479" y="0"/>
                  </a:lnTo>
                  <a:lnTo>
                    <a:pt x="2285" y="0"/>
                  </a:lnTo>
                  <a:lnTo>
                    <a:pt x="0" y="1524"/>
                  </a:lnTo>
                  <a:lnTo>
                    <a:pt x="0" y="35814"/>
                  </a:lnTo>
                  <a:lnTo>
                    <a:pt x="2285" y="37338"/>
                  </a:lnTo>
                  <a:lnTo>
                    <a:pt x="30479" y="37338"/>
                  </a:lnTo>
                  <a:lnTo>
                    <a:pt x="32765" y="35814"/>
                  </a:lnTo>
                  <a:close/>
                </a:path>
              </a:pathLst>
            </a:custGeom>
            <a:solidFill>
              <a:srgbClr val="EEEE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15" name="object 24215"/>
            <p:cNvSpPr/>
            <p:nvPr/>
          </p:nvSpPr>
          <p:spPr>
            <a:xfrm>
              <a:off x="4129633" y="5594603"/>
              <a:ext cx="32384" cy="36830"/>
            </a:xfrm>
            <a:custGeom>
              <a:avLst/>
              <a:gdLst/>
              <a:ahLst/>
              <a:cxnLst/>
              <a:rect l="l" t="t" r="r" b="b"/>
              <a:pathLst>
                <a:path w="32385" h="36829">
                  <a:moveTo>
                    <a:pt x="32003" y="3048"/>
                  </a:moveTo>
                  <a:lnTo>
                    <a:pt x="32003" y="1524"/>
                  </a:lnTo>
                  <a:lnTo>
                    <a:pt x="29717" y="0"/>
                  </a:lnTo>
                  <a:lnTo>
                    <a:pt x="26669" y="0"/>
                  </a:lnTo>
                  <a:lnTo>
                    <a:pt x="4571" y="0"/>
                  </a:lnTo>
                  <a:lnTo>
                    <a:pt x="2285" y="0"/>
                  </a:lnTo>
                  <a:lnTo>
                    <a:pt x="0" y="1524"/>
                  </a:lnTo>
                  <a:lnTo>
                    <a:pt x="0" y="3048"/>
                  </a:lnTo>
                  <a:lnTo>
                    <a:pt x="0" y="32766"/>
                  </a:lnTo>
                  <a:lnTo>
                    <a:pt x="0" y="35052"/>
                  </a:lnTo>
                  <a:lnTo>
                    <a:pt x="2285" y="36576"/>
                  </a:lnTo>
                  <a:lnTo>
                    <a:pt x="4571" y="36576"/>
                  </a:lnTo>
                  <a:lnTo>
                    <a:pt x="26669" y="36576"/>
                  </a:lnTo>
                  <a:lnTo>
                    <a:pt x="29717" y="36576"/>
                  </a:lnTo>
                  <a:lnTo>
                    <a:pt x="32003" y="35052"/>
                  </a:lnTo>
                  <a:lnTo>
                    <a:pt x="32003" y="32766"/>
                  </a:lnTo>
                  <a:lnTo>
                    <a:pt x="32003" y="3048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16" name="object 24216"/>
            <p:cNvSpPr/>
            <p:nvPr/>
          </p:nvSpPr>
          <p:spPr>
            <a:xfrm>
              <a:off x="4130395" y="5596889"/>
              <a:ext cx="29209" cy="32384"/>
            </a:xfrm>
            <a:custGeom>
              <a:avLst/>
              <a:gdLst/>
              <a:ahLst/>
              <a:cxnLst/>
              <a:rect l="l" t="t" r="r" b="b"/>
              <a:pathLst>
                <a:path w="29210" h="32385">
                  <a:moveTo>
                    <a:pt x="28955" y="30480"/>
                  </a:moveTo>
                  <a:lnTo>
                    <a:pt x="28955" y="3048"/>
                  </a:lnTo>
                  <a:lnTo>
                    <a:pt x="28955" y="1524"/>
                  </a:lnTo>
                  <a:lnTo>
                    <a:pt x="26669" y="0"/>
                  </a:lnTo>
                  <a:lnTo>
                    <a:pt x="2285" y="0"/>
                  </a:lnTo>
                  <a:lnTo>
                    <a:pt x="0" y="1524"/>
                  </a:lnTo>
                  <a:lnTo>
                    <a:pt x="0" y="30480"/>
                  </a:lnTo>
                  <a:lnTo>
                    <a:pt x="2285" y="32004"/>
                  </a:lnTo>
                  <a:lnTo>
                    <a:pt x="26669" y="32004"/>
                  </a:lnTo>
                  <a:lnTo>
                    <a:pt x="28955" y="30480"/>
                  </a:lnTo>
                  <a:close/>
                </a:path>
              </a:pathLst>
            </a:custGeom>
            <a:solidFill>
              <a:srgbClr val="EEEE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17" name="object 24217"/>
            <p:cNvSpPr/>
            <p:nvPr/>
          </p:nvSpPr>
          <p:spPr>
            <a:xfrm>
              <a:off x="4131157" y="5597651"/>
              <a:ext cx="28575" cy="31750"/>
            </a:xfrm>
            <a:custGeom>
              <a:avLst/>
              <a:gdLst/>
              <a:ahLst/>
              <a:cxnLst/>
              <a:rect l="l" t="t" r="r" b="b"/>
              <a:pathLst>
                <a:path w="28575" h="31750">
                  <a:moveTo>
                    <a:pt x="28194" y="2286"/>
                  </a:moveTo>
                  <a:lnTo>
                    <a:pt x="28194" y="762"/>
                  </a:lnTo>
                  <a:lnTo>
                    <a:pt x="25908" y="0"/>
                  </a:lnTo>
                  <a:lnTo>
                    <a:pt x="23622" y="0"/>
                  </a:lnTo>
                  <a:lnTo>
                    <a:pt x="3810" y="0"/>
                  </a:lnTo>
                  <a:lnTo>
                    <a:pt x="1524" y="0"/>
                  </a:lnTo>
                  <a:lnTo>
                    <a:pt x="0" y="762"/>
                  </a:lnTo>
                  <a:lnTo>
                    <a:pt x="0" y="2286"/>
                  </a:lnTo>
                  <a:lnTo>
                    <a:pt x="0" y="28194"/>
                  </a:lnTo>
                  <a:lnTo>
                    <a:pt x="0" y="29718"/>
                  </a:lnTo>
                  <a:lnTo>
                    <a:pt x="1524" y="31242"/>
                  </a:lnTo>
                  <a:lnTo>
                    <a:pt x="3810" y="31242"/>
                  </a:lnTo>
                  <a:lnTo>
                    <a:pt x="23622" y="31242"/>
                  </a:lnTo>
                  <a:lnTo>
                    <a:pt x="25908" y="31242"/>
                  </a:lnTo>
                  <a:lnTo>
                    <a:pt x="28194" y="29718"/>
                  </a:lnTo>
                  <a:lnTo>
                    <a:pt x="28194" y="28194"/>
                  </a:lnTo>
                  <a:lnTo>
                    <a:pt x="28194" y="2286"/>
                  </a:lnTo>
                  <a:close/>
                </a:path>
              </a:pathLst>
            </a:custGeom>
            <a:ln w="6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18" name="object 24218"/>
            <p:cNvSpPr/>
            <p:nvPr/>
          </p:nvSpPr>
          <p:spPr>
            <a:xfrm>
              <a:off x="4130395" y="5597651"/>
              <a:ext cx="29209" cy="31750"/>
            </a:xfrm>
            <a:custGeom>
              <a:avLst/>
              <a:gdLst/>
              <a:ahLst/>
              <a:cxnLst/>
              <a:rect l="l" t="t" r="r" b="b"/>
              <a:pathLst>
                <a:path w="29210" h="31750">
                  <a:moveTo>
                    <a:pt x="28955" y="29718"/>
                  </a:moveTo>
                  <a:lnTo>
                    <a:pt x="28955" y="3048"/>
                  </a:lnTo>
                  <a:lnTo>
                    <a:pt x="28955" y="1524"/>
                  </a:lnTo>
                  <a:lnTo>
                    <a:pt x="26669" y="0"/>
                  </a:lnTo>
                  <a:lnTo>
                    <a:pt x="2285" y="0"/>
                  </a:lnTo>
                  <a:lnTo>
                    <a:pt x="0" y="1524"/>
                  </a:lnTo>
                  <a:lnTo>
                    <a:pt x="0" y="29718"/>
                  </a:lnTo>
                  <a:lnTo>
                    <a:pt x="2285" y="31242"/>
                  </a:lnTo>
                  <a:lnTo>
                    <a:pt x="26669" y="31242"/>
                  </a:lnTo>
                  <a:lnTo>
                    <a:pt x="28955" y="29718"/>
                  </a:lnTo>
                  <a:close/>
                </a:path>
              </a:pathLst>
            </a:custGeom>
            <a:solidFill>
              <a:srgbClr val="8C8C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19" name="object 24219"/>
            <p:cNvSpPr/>
            <p:nvPr/>
          </p:nvSpPr>
          <p:spPr>
            <a:xfrm>
              <a:off x="4131157" y="5598413"/>
              <a:ext cx="28575" cy="30480"/>
            </a:xfrm>
            <a:custGeom>
              <a:avLst/>
              <a:gdLst/>
              <a:ahLst/>
              <a:cxnLst/>
              <a:rect l="l" t="t" r="r" b="b"/>
              <a:pathLst>
                <a:path w="28575" h="30479">
                  <a:moveTo>
                    <a:pt x="28194" y="2286"/>
                  </a:moveTo>
                  <a:lnTo>
                    <a:pt x="28194" y="762"/>
                  </a:lnTo>
                  <a:lnTo>
                    <a:pt x="25908" y="0"/>
                  </a:lnTo>
                  <a:lnTo>
                    <a:pt x="23622" y="0"/>
                  </a:lnTo>
                  <a:lnTo>
                    <a:pt x="3810" y="0"/>
                  </a:lnTo>
                  <a:lnTo>
                    <a:pt x="1524" y="0"/>
                  </a:lnTo>
                  <a:lnTo>
                    <a:pt x="0" y="762"/>
                  </a:lnTo>
                  <a:lnTo>
                    <a:pt x="0" y="2286"/>
                  </a:lnTo>
                  <a:lnTo>
                    <a:pt x="0" y="27432"/>
                  </a:lnTo>
                  <a:lnTo>
                    <a:pt x="0" y="28956"/>
                  </a:lnTo>
                  <a:lnTo>
                    <a:pt x="1524" y="30480"/>
                  </a:lnTo>
                  <a:lnTo>
                    <a:pt x="3810" y="30480"/>
                  </a:lnTo>
                  <a:lnTo>
                    <a:pt x="23622" y="30480"/>
                  </a:lnTo>
                  <a:lnTo>
                    <a:pt x="25908" y="30480"/>
                  </a:lnTo>
                  <a:lnTo>
                    <a:pt x="28194" y="28956"/>
                  </a:lnTo>
                  <a:lnTo>
                    <a:pt x="28194" y="27432"/>
                  </a:lnTo>
                  <a:lnTo>
                    <a:pt x="28194" y="2286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20" name="object 24220"/>
            <p:cNvSpPr/>
            <p:nvPr/>
          </p:nvSpPr>
          <p:spPr>
            <a:xfrm>
              <a:off x="4131157" y="5622035"/>
              <a:ext cx="28575" cy="0"/>
            </a:xfrm>
            <a:custGeom>
              <a:avLst/>
              <a:gdLst/>
              <a:ahLst/>
              <a:cxnLst/>
              <a:rect l="l" t="t" r="r" b="b"/>
              <a:pathLst>
                <a:path w="28575">
                  <a:moveTo>
                    <a:pt x="0" y="0"/>
                  </a:moveTo>
                  <a:lnTo>
                    <a:pt x="28194" y="0"/>
                  </a:lnTo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21" name="object 24221"/>
            <p:cNvSpPr/>
            <p:nvPr/>
          </p:nvSpPr>
          <p:spPr>
            <a:xfrm>
              <a:off x="4131157" y="5596127"/>
              <a:ext cx="28575" cy="32384"/>
            </a:xfrm>
            <a:custGeom>
              <a:avLst/>
              <a:gdLst/>
              <a:ahLst/>
              <a:cxnLst/>
              <a:rect l="l" t="t" r="r" b="b"/>
              <a:pathLst>
                <a:path w="28575" h="32385">
                  <a:moveTo>
                    <a:pt x="28194" y="2286"/>
                  </a:moveTo>
                  <a:lnTo>
                    <a:pt x="28194" y="762"/>
                  </a:lnTo>
                  <a:lnTo>
                    <a:pt x="25908" y="0"/>
                  </a:lnTo>
                  <a:lnTo>
                    <a:pt x="23622" y="0"/>
                  </a:lnTo>
                  <a:lnTo>
                    <a:pt x="3810" y="0"/>
                  </a:lnTo>
                  <a:lnTo>
                    <a:pt x="1524" y="0"/>
                  </a:lnTo>
                  <a:lnTo>
                    <a:pt x="0" y="762"/>
                  </a:lnTo>
                  <a:lnTo>
                    <a:pt x="0" y="2286"/>
                  </a:lnTo>
                  <a:lnTo>
                    <a:pt x="0" y="28956"/>
                  </a:lnTo>
                  <a:lnTo>
                    <a:pt x="0" y="30480"/>
                  </a:lnTo>
                  <a:lnTo>
                    <a:pt x="1524" y="32004"/>
                  </a:lnTo>
                  <a:lnTo>
                    <a:pt x="3810" y="32004"/>
                  </a:lnTo>
                  <a:lnTo>
                    <a:pt x="23622" y="32004"/>
                  </a:lnTo>
                  <a:lnTo>
                    <a:pt x="25908" y="32004"/>
                  </a:lnTo>
                  <a:lnTo>
                    <a:pt x="28194" y="30480"/>
                  </a:lnTo>
                  <a:lnTo>
                    <a:pt x="28194" y="28956"/>
                  </a:lnTo>
                  <a:lnTo>
                    <a:pt x="28194" y="2286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22" name="object 24222"/>
            <p:cNvSpPr/>
            <p:nvPr/>
          </p:nvSpPr>
          <p:spPr>
            <a:xfrm>
              <a:off x="4096867" y="5593841"/>
              <a:ext cx="33020" cy="36830"/>
            </a:xfrm>
            <a:custGeom>
              <a:avLst/>
              <a:gdLst/>
              <a:ahLst/>
              <a:cxnLst/>
              <a:rect l="l" t="t" r="r" b="b"/>
              <a:pathLst>
                <a:path w="33020" h="36829">
                  <a:moveTo>
                    <a:pt x="32765" y="35052"/>
                  </a:moveTo>
                  <a:lnTo>
                    <a:pt x="32765" y="3810"/>
                  </a:lnTo>
                  <a:lnTo>
                    <a:pt x="32765" y="1524"/>
                  </a:lnTo>
                  <a:lnTo>
                    <a:pt x="30479" y="0"/>
                  </a:lnTo>
                  <a:lnTo>
                    <a:pt x="2285" y="0"/>
                  </a:lnTo>
                  <a:lnTo>
                    <a:pt x="0" y="1524"/>
                  </a:lnTo>
                  <a:lnTo>
                    <a:pt x="0" y="35052"/>
                  </a:lnTo>
                  <a:lnTo>
                    <a:pt x="2285" y="36576"/>
                  </a:lnTo>
                  <a:lnTo>
                    <a:pt x="30479" y="36576"/>
                  </a:lnTo>
                  <a:lnTo>
                    <a:pt x="32765" y="35052"/>
                  </a:lnTo>
                  <a:close/>
                </a:path>
              </a:pathLst>
            </a:custGeom>
            <a:solidFill>
              <a:srgbClr val="EEEE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23" name="object 24223"/>
            <p:cNvSpPr/>
            <p:nvPr/>
          </p:nvSpPr>
          <p:spPr>
            <a:xfrm>
              <a:off x="4097629" y="5594603"/>
              <a:ext cx="32384" cy="36195"/>
            </a:xfrm>
            <a:custGeom>
              <a:avLst/>
              <a:gdLst/>
              <a:ahLst/>
              <a:cxnLst/>
              <a:rect l="l" t="t" r="r" b="b"/>
              <a:pathLst>
                <a:path w="32385" h="36195">
                  <a:moveTo>
                    <a:pt x="32003" y="3048"/>
                  </a:moveTo>
                  <a:lnTo>
                    <a:pt x="32003" y="1524"/>
                  </a:lnTo>
                  <a:lnTo>
                    <a:pt x="29717" y="0"/>
                  </a:lnTo>
                  <a:lnTo>
                    <a:pt x="26669" y="0"/>
                  </a:lnTo>
                  <a:lnTo>
                    <a:pt x="4571" y="0"/>
                  </a:lnTo>
                  <a:lnTo>
                    <a:pt x="2285" y="0"/>
                  </a:lnTo>
                  <a:lnTo>
                    <a:pt x="0" y="1524"/>
                  </a:lnTo>
                  <a:lnTo>
                    <a:pt x="0" y="3048"/>
                  </a:lnTo>
                  <a:lnTo>
                    <a:pt x="0" y="32004"/>
                  </a:lnTo>
                  <a:lnTo>
                    <a:pt x="0" y="34290"/>
                  </a:lnTo>
                  <a:lnTo>
                    <a:pt x="2285" y="35814"/>
                  </a:lnTo>
                  <a:lnTo>
                    <a:pt x="4571" y="35814"/>
                  </a:lnTo>
                  <a:lnTo>
                    <a:pt x="26669" y="35814"/>
                  </a:lnTo>
                  <a:lnTo>
                    <a:pt x="29717" y="35814"/>
                  </a:lnTo>
                  <a:lnTo>
                    <a:pt x="32003" y="34290"/>
                  </a:lnTo>
                  <a:lnTo>
                    <a:pt x="32003" y="32004"/>
                  </a:lnTo>
                  <a:lnTo>
                    <a:pt x="32003" y="3048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24" name="object 24224"/>
            <p:cNvSpPr/>
            <p:nvPr/>
          </p:nvSpPr>
          <p:spPr>
            <a:xfrm>
              <a:off x="4098391" y="5596127"/>
              <a:ext cx="29209" cy="32384"/>
            </a:xfrm>
            <a:custGeom>
              <a:avLst/>
              <a:gdLst/>
              <a:ahLst/>
              <a:cxnLst/>
              <a:rect l="l" t="t" r="r" b="b"/>
              <a:pathLst>
                <a:path w="29210" h="32385">
                  <a:moveTo>
                    <a:pt x="28955" y="30480"/>
                  </a:moveTo>
                  <a:lnTo>
                    <a:pt x="28955" y="3048"/>
                  </a:lnTo>
                  <a:lnTo>
                    <a:pt x="28955" y="1524"/>
                  </a:lnTo>
                  <a:lnTo>
                    <a:pt x="26669" y="0"/>
                  </a:lnTo>
                  <a:lnTo>
                    <a:pt x="2285" y="0"/>
                  </a:lnTo>
                  <a:lnTo>
                    <a:pt x="0" y="1524"/>
                  </a:lnTo>
                  <a:lnTo>
                    <a:pt x="0" y="30480"/>
                  </a:lnTo>
                  <a:lnTo>
                    <a:pt x="2285" y="32004"/>
                  </a:lnTo>
                  <a:lnTo>
                    <a:pt x="26669" y="32004"/>
                  </a:lnTo>
                  <a:lnTo>
                    <a:pt x="28955" y="30480"/>
                  </a:lnTo>
                  <a:close/>
                </a:path>
              </a:pathLst>
            </a:custGeom>
            <a:solidFill>
              <a:srgbClr val="EEEE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25" name="object 24225"/>
            <p:cNvSpPr/>
            <p:nvPr/>
          </p:nvSpPr>
          <p:spPr>
            <a:xfrm>
              <a:off x="4099153" y="5596889"/>
              <a:ext cx="28575" cy="31750"/>
            </a:xfrm>
            <a:custGeom>
              <a:avLst/>
              <a:gdLst/>
              <a:ahLst/>
              <a:cxnLst/>
              <a:rect l="l" t="t" r="r" b="b"/>
              <a:pathLst>
                <a:path w="28575" h="31750">
                  <a:moveTo>
                    <a:pt x="28194" y="2286"/>
                  </a:moveTo>
                  <a:lnTo>
                    <a:pt x="28194" y="762"/>
                  </a:lnTo>
                  <a:lnTo>
                    <a:pt x="25908" y="0"/>
                  </a:lnTo>
                  <a:lnTo>
                    <a:pt x="23622" y="0"/>
                  </a:lnTo>
                  <a:lnTo>
                    <a:pt x="3810" y="0"/>
                  </a:lnTo>
                  <a:lnTo>
                    <a:pt x="1524" y="0"/>
                  </a:lnTo>
                  <a:lnTo>
                    <a:pt x="0" y="762"/>
                  </a:lnTo>
                  <a:lnTo>
                    <a:pt x="0" y="2286"/>
                  </a:lnTo>
                  <a:lnTo>
                    <a:pt x="0" y="28194"/>
                  </a:lnTo>
                  <a:lnTo>
                    <a:pt x="0" y="29718"/>
                  </a:lnTo>
                  <a:lnTo>
                    <a:pt x="1524" y="31242"/>
                  </a:lnTo>
                  <a:lnTo>
                    <a:pt x="3810" y="31242"/>
                  </a:lnTo>
                  <a:lnTo>
                    <a:pt x="23622" y="31242"/>
                  </a:lnTo>
                  <a:lnTo>
                    <a:pt x="25908" y="31242"/>
                  </a:lnTo>
                  <a:lnTo>
                    <a:pt x="28194" y="29718"/>
                  </a:lnTo>
                  <a:lnTo>
                    <a:pt x="28194" y="28194"/>
                  </a:lnTo>
                  <a:lnTo>
                    <a:pt x="28194" y="2286"/>
                  </a:lnTo>
                  <a:close/>
                </a:path>
              </a:pathLst>
            </a:custGeom>
            <a:ln w="6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26" name="object 24226"/>
            <p:cNvSpPr/>
            <p:nvPr/>
          </p:nvSpPr>
          <p:spPr>
            <a:xfrm>
              <a:off x="4098391" y="5596889"/>
              <a:ext cx="29209" cy="32384"/>
            </a:xfrm>
            <a:custGeom>
              <a:avLst/>
              <a:gdLst/>
              <a:ahLst/>
              <a:cxnLst/>
              <a:rect l="l" t="t" r="r" b="b"/>
              <a:pathLst>
                <a:path w="29210" h="32385">
                  <a:moveTo>
                    <a:pt x="28955" y="30480"/>
                  </a:moveTo>
                  <a:lnTo>
                    <a:pt x="28955" y="3048"/>
                  </a:lnTo>
                  <a:lnTo>
                    <a:pt x="28955" y="1524"/>
                  </a:lnTo>
                  <a:lnTo>
                    <a:pt x="26669" y="0"/>
                  </a:lnTo>
                  <a:lnTo>
                    <a:pt x="2285" y="0"/>
                  </a:lnTo>
                  <a:lnTo>
                    <a:pt x="0" y="1524"/>
                  </a:lnTo>
                  <a:lnTo>
                    <a:pt x="0" y="30480"/>
                  </a:lnTo>
                  <a:lnTo>
                    <a:pt x="2285" y="32004"/>
                  </a:lnTo>
                  <a:lnTo>
                    <a:pt x="26669" y="32004"/>
                  </a:lnTo>
                  <a:lnTo>
                    <a:pt x="28955" y="30480"/>
                  </a:lnTo>
                  <a:close/>
                </a:path>
              </a:pathLst>
            </a:custGeom>
            <a:solidFill>
              <a:srgbClr val="8C8C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27" name="object 24227"/>
            <p:cNvSpPr/>
            <p:nvPr/>
          </p:nvSpPr>
          <p:spPr>
            <a:xfrm>
              <a:off x="4099153" y="5597651"/>
              <a:ext cx="28575" cy="31750"/>
            </a:xfrm>
            <a:custGeom>
              <a:avLst/>
              <a:gdLst/>
              <a:ahLst/>
              <a:cxnLst/>
              <a:rect l="l" t="t" r="r" b="b"/>
              <a:pathLst>
                <a:path w="28575" h="31750">
                  <a:moveTo>
                    <a:pt x="28194" y="2286"/>
                  </a:moveTo>
                  <a:lnTo>
                    <a:pt x="28194" y="762"/>
                  </a:lnTo>
                  <a:lnTo>
                    <a:pt x="25908" y="0"/>
                  </a:lnTo>
                  <a:lnTo>
                    <a:pt x="23622" y="0"/>
                  </a:lnTo>
                  <a:lnTo>
                    <a:pt x="3810" y="0"/>
                  </a:lnTo>
                  <a:lnTo>
                    <a:pt x="1524" y="0"/>
                  </a:lnTo>
                  <a:lnTo>
                    <a:pt x="0" y="762"/>
                  </a:lnTo>
                  <a:lnTo>
                    <a:pt x="0" y="2286"/>
                  </a:lnTo>
                  <a:lnTo>
                    <a:pt x="0" y="28194"/>
                  </a:lnTo>
                  <a:lnTo>
                    <a:pt x="0" y="29718"/>
                  </a:lnTo>
                  <a:lnTo>
                    <a:pt x="1524" y="31242"/>
                  </a:lnTo>
                  <a:lnTo>
                    <a:pt x="3810" y="31242"/>
                  </a:lnTo>
                  <a:lnTo>
                    <a:pt x="23622" y="31242"/>
                  </a:lnTo>
                  <a:lnTo>
                    <a:pt x="25908" y="31242"/>
                  </a:lnTo>
                  <a:lnTo>
                    <a:pt x="28194" y="29718"/>
                  </a:lnTo>
                  <a:lnTo>
                    <a:pt x="28194" y="28194"/>
                  </a:lnTo>
                  <a:lnTo>
                    <a:pt x="28194" y="2286"/>
                  </a:lnTo>
                  <a:close/>
                </a:path>
              </a:pathLst>
            </a:custGeom>
            <a:ln w="6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28" name="object 24228"/>
            <p:cNvSpPr/>
            <p:nvPr/>
          </p:nvSpPr>
          <p:spPr>
            <a:xfrm>
              <a:off x="4099153" y="5622035"/>
              <a:ext cx="28575" cy="0"/>
            </a:xfrm>
            <a:custGeom>
              <a:avLst/>
              <a:gdLst/>
              <a:ahLst/>
              <a:cxnLst/>
              <a:rect l="l" t="t" r="r" b="b"/>
              <a:pathLst>
                <a:path w="28575">
                  <a:moveTo>
                    <a:pt x="0" y="0"/>
                  </a:moveTo>
                  <a:lnTo>
                    <a:pt x="28194" y="0"/>
                  </a:lnTo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29" name="object 24229"/>
            <p:cNvSpPr/>
            <p:nvPr/>
          </p:nvSpPr>
          <p:spPr>
            <a:xfrm>
              <a:off x="4099153" y="5595365"/>
              <a:ext cx="28575" cy="32384"/>
            </a:xfrm>
            <a:custGeom>
              <a:avLst/>
              <a:gdLst/>
              <a:ahLst/>
              <a:cxnLst/>
              <a:rect l="l" t="t" r="r" b="b"/>
              <a:pathLst>
                <a:path w="28575" h="32385">
                  <a:moveTo>
                    <a:pt x="28194" y="2286"/>
                  </a:moveTo>
                  <a:lnTo>
                    <a:pt x="28194" y="762"/>
                  </a:lnTo>
                  <a:lnTo>
                    <a:pt x="25908" y="0"/>
                  </a:lnTo>
                  <a:lnTo>
                    <a:pt x="23622" y="0"/>
                  </a:lnTo>
                  <a:lnTo>
                    <a:pt x="3810" y="0"/>
                  </a:lnTo>
                  <a:lnTo>
                    <a:pt x="1524" y="0"/>
                  </a:lnTo>
                  <a:lnTo>
                    <a:pt x="0" y="762"/>
                  </a:lnTo>
                  <a:lnTo>
                    <a:pt x="0" y="2286"/>
                  </a:lnTo>
                  <a:lnTo>
                    <a:pt x="0" y="28956"/>
                  </a:lnTo>
                  <a:lnTo>
                    <a:pt x="0" y="30480"/>
                  </a:lnTo>
                  <a:lnTo>
                    <a:pt x="1524" y="32004"/>
                  </a:lnTo>
                  <a:lnTo>
                    <a:pt x="3810" y="32004"/>
                  </a:lnTo>
                  <a:lnTo>
                    <a:pt x="23622" y="32004"/>
                  </a:lnTo>
                  <a:lnTo>
                    <a:pt x="25908" y="32004"/>
                  </a:lnTo>
                  <a:lnTo>
                    <a:pt x="28194" y="30480"/>
                  </a:lnTo>
                  <a:lnTo>
                    <a:pt x="28194" y="28956"/>
                  </a:lnTo>
                  <a:lnTo>
                    <a:pt x="28194" y="2286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30" name="object 24230"/>
            <p:cNvSpPr/>
            <p:nvPr/>
          </p:nvSpPr>
          <p:spPr>
            <a:xfrm>
              <a:off x="4160875" y="5593841"/>
              <a:ext cx="32384" cy="37465"/>
            </a:xfrm>
            <a:custGeom>
              <a:avLst/>
              <a:gdLst/>
              <a:ahLst/>
              <a:cxnLst/>
              <a:rect l="l" t="t" r="r" b="b"/>
              <a:pathLst>
                <a:path w="32385" h="37464">
                  <a:moveTo>
                    <a:pt x="32003" y="35814"/>
                  </a:moveTo>
                  <a:lnTo>
                    <a:pt x="32003" y="3810"/>
                  </a:lnTo>
                  <a:lnTo>
                    <a:pt x="32003" y="1524"/>
                  </a:lnTo>
                  <a:lnTo>
                    <a:pt x="29717" y="0"/>
                  </a:lnTo>
                  <a:lnTo>
                    <a:pt x="2285" y="0"/>
                  </a:lnTo>
                  <a:lnTo>
                    <a:pt x="0" y="1524"/>
                  </a:lnTo>
                  <a:lnTo>
                    <a:pt x="0" y="35814"/>
                  </a:lnTo>
                  <a:lnTo>
                    <a:pt x="2285" y="37338"/>
                  </a:lnTo>
                  <a:lnTo>
                    <a:pt x="29717" y="37338"/>
                  </a:lnTo>
                  <a:lnTo>
                    <a:pt x="32003" y="35814"/>
                  </a:lnTo>
                  <a:close/>
                </a:path>
              </a:pathLst>
            </a:custGeom>
            <a:solidFill>
              <a:srgbClr val="EEEE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31" name="object 24231"/>
            <p:cNvSpPr/>
            <p:nvPr/>
          </p:nvSpPr>
          <p:spPr>
            <a:xfrm>
              <a:off x="4161637" y="5594603"/>
              <a:ext cx="31750" cy="36830"/>
            </a:xfrm>
            <a:custGeom>
              <a:avLst/>
              <a:gdLst/>
              <a:ahLst/>
              <a:cxnLst/>
              <a:rect l="l" t="t" r="r" b="b"/>
              <a:pathLst>
                <a:path w="31750" h="36829">
                  <a:moveTo>
                    <a:pt x="31241" y="3048"/>
                  </a:moveTo>
                  <a:lnTo>
                    <a:pt x="31241" y="1524"/>
                  </a:lnTo>
                  <a:lnTo>
                    <a:pt x="28955" y="0"/>
                  </a:lnTo>
                  <a:lnTo>
                    <a:pt x="25907" y="0"/>
                  </a:lnTo>
                  <a:lnTo>
                    <a:pt x="4571" y="0"/>
                  </a:lnTo>
                  <a:lnTo>
                    <a:pt x="2285" y="0"/>
                  </a:lnTo>
                  <a:lnTo>
                    <a:pt x="0" y="1524"/>
                  </a:lnTo>
                  <a:lnTo>
                    <a:pt x="0" y="3048"/>
                  </a:lnTo>
                  <a:lnTo>
                    <a:pt x="0" y="32766"/>
                  </a:lnTo>
                  <a:lnTo>
                    <a:pt x="0" y="35052"/>
                  </a:lnTo>
                  <a:lnTo>
                    <a:pt x="2285" y="36576"/>
                  </a:lnTo>
                  <a:lnTo>
                    <a:pt x="4571" y="36576"/>
                  </a:lnTo>
                  <a:lnTo>
                    <a:pt x="25907" y="36576"/>
                  </a:lnTo>
                  <a:lnTo>
                    <a:pt x="28955" y="36576"/>
                  </a:lnTo>
                  <a:lnTo>
                    <a:pt x="31241" y="35052"/>
                  </a:lnTo>
                  <a:lnTo>
                    <a:pt x="31241" y="32766"/>
                  </a:lnTo>
                  <a:lnTo>
                    <a:pt x="31241" y="3048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32" name="object 24232"/>
            <p:cNvSpPr/>
            <p:nvPr/>
          </p:nvSpPr>
          <p:spPr>
            <a:xfrm>
              <a:off x="4162399" y="5596889"/>
              <a:ext cx="29209" cy="32384"/>
            </a:xfrm>
            <a:custGeom>
              <a:avLst/>
              <a:gdLst/>
              <a:ahLst/>
              <a:cxnLst/>
              <a:rect l="l" t="t" r="r" b="b"/>
              <a:pathLst>
                <a:path w="29210" h="32385">
                  <a:moveTo>
                    <a:pt x="28955" y="30480"/>
                  </a:moveTo>
                  <a:lnTo>
                    <a:pt x="28955" y="3048"/>
                  </a:lnTo>
                  <a:lnTo>
                    <a:pt x="28955" y="1524"/>
                  </a:lnTo>
                  <a:lnTo>
                    <a:pt x="26669" y="0"/>
                  </a:lnTo>
                  <a:lnTo>
                    <a:pt x="2285" y="0"/>
                  </a:lnTo>
                  <a:lnTo>
                    <a:pt x="0" y="1524"/>
                  </a:lnTo>
                  <a:lnTo>
                    <a:pt x="0" y="30480"/>
                  </a:lnTo>
                  <a:lnTo>
                    <a:pt x="2285" y="32004"/>
                  </a:lnTo>
                  <a:lnTo>
                    <a:pt x="26669" y="32004"/>
                  </a:lnTo>
                  <a:lnTo>
                    <a:pt x="28955" y="30480"/>
                  </a:lnTo>
                  <a:close/>
                </a:path>
              </a:pathLst>
            </a:custGeom>
            <a:solidFill>
              <a:srgbClr val="EEEE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33" name="object 24233"/>
            <p:cNvSpPr/>
            <p:nvPr/>
          </p:nvSpPr>
          <p:spPr>
            <a:xfrm>
              <a:off x="4163161" y="5597651"/>
              <a:ext cx="28575" cy="31750"/>
            </a:xfrm>
            <a:custGeom>
              <a:avLst/>
              <a:gdLst/>
              <a:ahLst/>
              <a:cxnLst/>
              <a:rect l="l" t="t" r="r" b="b"/>
              <a:pathLst>
                <a:path w="28575" h="31750">
                  <a:moveTo>
                    <a:pt x="28194" y="2286"/>
                  </a:moveTo>
                  <a:lnTo>
                    <a:pt x="28194" y="762"/>
                  </a:lnTo>
                  <a:lnTo>
                    <a:pt x="25908" y="0"/>
                  </a:lnTo>
                  <a:lnTo>
                    <a:pt x="23622" y="0"/>
                  </a:lnTo>
                  <a:lnTo>
                    <a:pt x="3810" y="0"/>
                  </a:lnTo>
                  <a:lnTo>
                    <a:pt x="1524" y="0"/>
                  </a:lnTo>
                  <a:lnTo>
                    <a:pt x="0" y="762"/>
                  </a:lnTo>
                  <a:lnTo>
                    <a:pt x="0" y="2286"/>
                  </a:lnTo>
                  <a:lnTo>
                    <a:pt x="0" y="28194"/>
                  </a:lnTo>
                  <a:lnTo>
                    <a:pt x="0" y="29718"/>
                  </a:lnTo>
                  <a:lnTo>
                    <a:pt x="1524" y="31242"/>
                  </a:lnTo>
                  <a:lnTo>
                    <a:pt x="3810" y="31242"/>
                  </a:lnTo>
                  <a:lnTo>
                    <a:pt x="23622" y="31242"/>
                  </a:lnTo>
                  <a:lnTo>
                    <a:pt x="25908" y="31242"/>
                  </a:lnTo>
                  <a:lnTo>
                    <a:pt x="28194" y="29718"/>
                  </a:lnTo>
                  <a:lnTo>
                    <a:pt x="28194" y="28194"/>
                  </a:lnTo>
                  <a:lnTo>
                    <a:pt x="28194" y="2286"/>
                  </a:lnTo>
                  <a:close/>
                </a:path>
              </a:pathLst>
            </a:custGeom>
            <a:ln w="6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34" name="object 24234"/>
            <p:cNvSpPr/>
            <p:nvPr/>
          </p:nvSpPr>
          <p:spPr>
            <a:xfrm>
              <a:off x="4162399" y="5597651"/>
              <a:ext cx="29209" cy="31750"/>
            </a:xfrm>
            <a:custGeom>
              <a:avLst/>
              <a:gdLst/>
              <a:ahLst/>
              <a:cxnLst/>
              <a:rect l="l" t="t" r="r" b="b"/>
              <a:pathLst>
                <a:path w="29210" h="31750">
                  <a:moveTo>
                    <a:pt x="28955" y="29718"/>
                  </a:moveTo>
                  <a:lnTo>
                    <a:pt x="28955" y="3048"/>
                  </a:lnTo>
                  <a:lnTo>
                    <a:pt x="28955" y="1524"/>
                  </a:lnTo>
                  <a:lnTo>
                    <a:pt x="26669" y="0"/>
                  </a:lnTo>
                  <a:lnTo>
                    <a:pt x="2285" y="0"/>
                  </a:lnTo>
                  <a:lnTo>
                    <a:pt x="0" y="1524"/>
                  </a:lnTo>
                  <a:lnTo>
                    <a:pt x="0" y="29718"/>
                  </a:lnTo>
                  <a:lnTo>
                    <a:pt x="2285" y="31242"/>
                  </a:lnTo>
                  <a:lnTo>
                    <a:pt x="26669" y="31242"/>
                  </a:lnTo>
                  <a:lnTo>
                    <a:pt x="28955" y="29718"/>
                  </a:lnTo>
                  <a:close/>
                </a:path>
              </a:pathLst>
            </a:custGeom>
            <a:solidFill>
              <a:srgbClr val="8C8C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35" name="object 24235"/>
            <p:cNvSpPr/>
            <p:nvPr/>
          </p:nvSpPr>
          <p:spPr>
            <a:xfrm>
              <a:off x="4163161" y="5598413"/>
              <a:ext cx="28575" cy="30480"/>
            </a:xfrm>
            <a:custGeom>
              <a:avLst/>
              <a:gdLst/>
              <a:ahLst/>
              <a:cxnLst/>
              <a:rect l="l" t="t" r="r" b="b"/>
              <a:pathLst>
                <a:path w="28575" h="30479">
                  <a:moveTo>
                    <a:pt x="28194" y="2286"/>
                  </a:moveTo>
                  <a:lnTo>
                    <a:pt x="28194" y="762"/>
                  </a:lnTo>
                  <a:lnTo>
                    <a:pt x="25908" y="0"/>
                  </a:lnTo>
                  <a:lnTo>
                    <a:pt x="23622" y="0"/>
                  </a:lnTo>
                  <a:lnTo>
                    <a:pt x="3810" y="0"/>
                  </a:lnTo>
                  <a:lnTo>
                    <a:pt x="1524" y="0"/>
                  </a:lnTo>
                  <a:lnTo>
                    <a:pt x="0" y="762"/>
                  </a:lnTo>
                  <a:lnTo>
                    <a:pt x="0" y="2286"/>
                  </a:lnTo>
                  <a:lnTo>
                    <a:pt x="0" y="27432"/>
                  </a:lnTo>
                  <a:lnTo>
                    <a:pt x="0" y="28956"/>
                  </a:lnTo>
                  <a:lnTo>
                    <a:pt x="1524" y="30480"/>
                  </a:lnTo>
                  <a:lnTo>
                    <a:pt x="3810" y="30480"/>
                  </a:lnTo>
                  <a:lnTo>
                    <a:pt x="23622" y="30480"/>
                  </a:lnTo>
                  <a:lnTo>
                    <a:pt x="25908" y="30480"/>
                  </a:lnTo>
                  <a:lnTo>
                    <a:pt x="28194" y="28956"/>
                  </a:lnTo>
                  <a:lnTo>
                    <a:pt x="28194" y="27432"/>
                  </a:lnTo>
                  <a:lnTo>
                    <a:pt x="28194" y="2286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36" name="object 24236"/>
            <p:cNvSpPr/>
            <p:nvPr/>
          </p:nvSpPr>
          <p:spPr>
            <a:xfrm>
              <a:off x="4163161" y="5622035"/>
              <a:ext cx="28575" cy="0"/>
            </a:xfrm>
            <a:custGeom>
              <a:avLst/>
              <a:gdLst/>
              <a:ahLst/>
              <a:cxnLst/>
              <a:rect l="l" t="t" r="r" b="b"/>
              <a:pathLst>
                <a:path w="28575">
                  <a:moveTo>
                    <a:pt x="0" y="0"/>
                  </a:moveTo>
                  <a:lnTo>
                    <a:pt x="28194" y="0"/>
                  </a:lnTo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37" name="object 24237"/>
            <p:cNvSpPr/>
            <p:nvPr/>
          </p:nvSpPr>
          <p:spPr>
            <a:xfrm>
              <a:off x="4163161" y="5596127"/>
              <a:ext cx="28575" cy="32384"/>
            </a:xfrm>
            <a:custGeom>
              <a:avLst/>
              <a:gdLst/>
              <a:ahLst/>
              <a:cxnLst/>
              <a:rect l="l" t="t" r="r" b="b"/>
              <a:pathLst>
                <a:path w="28575" h="32385">
                  <a:moveTo>
                    <a:pt x="28194" y="2286"/>
                  </a:moveTo>
                  <a:lnTo>
                    <a:pt x="28194" y="762"/>
                  </a:lnTo>
                  <a:lnTo>
                    <a:pt x="25908" y="0"/>
                  </a:lnTo>
                  <a:lnTo>
                    <a:pt x="23622" y="0"/>
                  </a:lnTo>
                  <a:lnTo>
                    <a:pt x="3810" y="0"/>
                  </a:lnTo>
                  <a:lnTo>
                    <a:pt x="1524" y="0"/>
                  </a:lnTo>
                  <a:lnTo>
                    <a:pt x="0" y="762"/>
                  </a:lnTo>
                  <a:lnTo>
                    <a:pt x="0" y="2286"/>
                  </a:lnTo>
                  <a:lnTo>
                    <a:pt x="0" y="28956"/>
                  </a:lnTo>
                  <a:lnTo>
                    <a:pt x="0" y="30480"/>
                  </a:lnTo>
                  <a:lnTo>
                    <a:pt x="1524" y="32004"/>
                  </a:lnTo>
                  <a:lnTo>
                    <a:pt x="3810" y="32004"/>
                  </a:lnTo>
                  <a:lnTo>
                    <a:pt x="23622" y="32004"/>
                  </a:lnTo>
                  <a:lnTo>
                    <a:pt x="25908" y="32004"/>
                  </a:lnTo>
                  <a:lnTo>
                    <a:pt x="28194" y="30480"/>
                  </a:lnTo>
                  <a:lnTo>
                    <a:pt x="28194" y="28956"/>
                  </a:lnTo>
                  <a:lnTo>
                    <a:pt x="28194" y="2286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38" name="object 24238"/>
            <p:cNvSpPr/>
            <p:nvPr/>
          </p:nvSpPr>
          <p:spPr>
            <a:xfrm>
              <a:off x="3936847" y="5593841"/>
              <a:ext cx="33020" cy="36830"/>
            </a:xfrm>
            <a:custGeom>
              <a:avLst/>
              <a:gdLst/>
              <a:ahLst/>
              <a:cxnLst/>
              <a:rect l="l" t="t" r="r" b="b"/>
              <a:pathLst>
                <a:path w="33020" h="36829">
                  <a:moveTo>
                    <a:pt x="32765" y="35052"/>
                  </a:moveTo>
                  <a:lnTo>
                    <a:pt x="32765" y="3810"/>
                  </a:lnTo>
                  <a:lnTo>
                    <a:pt x="32765" y="1524"/>
                  </a:lnTo>
                  <a:lnTo>
                    <a:pt x="30479" y="0"/>
                  </a:lnTo>
                  <a:lnTo>
                    <a:pt x="2285" y="0"/>
                  </a:lnTo>
                  <a:lnTo>
                    <a:pt x="0" y="1524"/>
                  </a:lnTo>
                  <a:lnTo>
                    <a:pt x="0" y="35052"/>
                  </a:lnTo>
                  <a:lnTo>
                    <a:pt x="2285" y="36576"/>
                  </a:lnTo>
                  <a:lnTo>
                    <a:pt x="30479" y="36576"/>
                  </a:lnTo>
                  <a:lnTo>
                    <a:pt x="32765" y="35052"/>
                  </a:lnTo>
                  <a:close/>
                </a:path>
              </a:pathLst>
            </a:custGeom>
            <a:solidFill>
              <a:srgbClr val="EEEE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39" name="object 24239"/>
            <p:cNvSpPr/>
            <p:nvPr/>
          </p:nvSpPr>
          <p:spPr>
            <a:xfrm>
              <a:off x="3937609" y="5594603"/>
              <a:ext cx="32384" cy="36195"/>
            </a:xfrm>
            <a:custGeom>
              <a:avLst/>
              <a:gdLst/>
              <a:ahLst/>
              <a:cxnLst/>
              <a:rect l="l" t="t" r="r" b="b"/>
              <a:pathLst>
                <a:path w="32385" h="36195">
                  <a:moveTo>
                    <a:pt x="32003" y="3048"/>
                  </a:moveTo>
                  <a:lnTo>
                    <a:pt x="32003" y="1524"/>
                  </a:lnTo>
                  <a:lnTo>
                    <a:pt x="29717" y="0"/>
                  </a:lnTo>
                  <a:lnTo>
                    <a:pt x="26669" y="0"/>
                  </a:lnTo>
                  <a:lnTo>
                    <a:pt x="4571" y="0"/>
                  </a:lnTo>
                  <a:lnTo>
                    <a:pt x="2285" y="0"/>
                  </a:lnTo>
                  <a:lnTo>
                    <a:pt x="0" y="1524"/>
                  </a:lnTo>
                  <a:lnTo>
                    <a:pt x="0" y="3048"/>
                  </a:lnTo>
                  <a:lnTo>
                    <a:pt x="0" y="32004"/>
                  </a:lnTo>
                  <a:lnTo>
                    <a:pt x="0" y="34290"/>
                  </a:lnTo>
                  <a:lnTo>
                    <a:pt x="2285" y="35814"/>
                  </a:lnTo>
                  <a:lnTo>
                    <a:pt x="4571" y="35814"/>
                  </a:lnTo>
                  <a:lnTo>
                    <a:pt x="26669" y="35814"/>
                  </a:lnTo>
                  <a:lnTo>
                    <a:pt x="29717" y="35814"/>
                  </a:lnTo>
                  <a:lnTo>
                    <a:pt x="32003" y="34290"/>
                  </a:lnTo>
                  <a:lnTo>
                    <a:pt x="32003" y="32004"/>
                  </a:lnTo>
                  <a:lnTo>
                    <a:pt x="32003" y="3048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40" name="object 24240"/>
            <p:cNvSpPr/>
            <p:nvPr/>
          </p:nvSpPr>
          <p:spPr>
            <a:xfrm>
              <a:off x="3939133" y="5596127"/>
              <a:ext cx="29209" cy="32384"/>
            </a:xfrm>
            <a:custGeom>
              <a:avLst/>
              <a:gdLst/>
              <a:ahLst/>
              <a:cxnLst/>
              <a:rect l="l" t="t" r="r" b="b"/>
              <a:pathLst>
                <a:path w="29210" h="32385">
                  <a:moveTo>
                    <a:pt x="28955" y="30480"/>
                  </a:moveTo>
                  <a:lnTo>
                    <a:pt x="28955" y="3048"/>
                  </a:lnTo>
                  <a:lnTo>
                    <a:pt x="28955" y="1524"/>
                  </a:lnTo>
                  <a:lnTo>
                    <a:pt x="26669" y="0"/>
                  </a:lnTo>
                  <a:lnTo>
                    <a:pt x="2285" y="0"/>
                  </a:lnTo>
                  <a:lnTo>
                    <a:pt x="0" y="1524"/>
                  </a:lnTo>
                  <a:lnTo>
                    <a:pt x="0" y="30480"/>
                  </a:lnTo>
                  <a:lnTo>
                    <a:pt x="2285" y="32004"/>
                  </a:lnTo>
                  <a:lnTo>
                    <a:pt x="26669" y="32004"/>
                  </a:lnTo>
                  <a:lnTo>
                    <a:pt x="28955" y="30480"/>
                  </a:lnTo>
                  <a:close/>
                </a:path>
              </a:pathLst>
            </a:custGeom>
            <a:solidFill>
              <a:srgbClr val="EEEE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41" name="object 24241"/>
            <p:cNvSpPr/>
            <p:nvPr/>
          </p:nvSpPr>
          <p:spPr>
            <a:xfrm>
              <a:off x="3939895" y="5596889"/>
              <a:ext cx="28575" cy="31750"/>
            </a:xfrm>
            <a:custGeom>
              <a:avLst/>
              <a:gdLst/>
              <a:ahLst/>
              <a:cxnLst/>
              <a:rect l="l" t="t" r="r" b="b"/>
              <a:pathLst>
                <a:path w="28575" h="31750">
                  <a:moveTo>
                    <a:pt x="28194" y="2286"/>
                  </a:moveTo>
                  <a:lnTo>
                    <a:pt x="28194" y="762"/>
                  </a:lnTo>
                  <a:lnTo>
                    <a:pt x="25908" y="0"/>
                  </a:lnTo>
                  <a:lnTo>
                    <a:pt x="23622" y="0"/>
                  </a:lnTo>
                  <a:lnTo>
                    <a:pt x="3810" y="0"/>
                  </a:lnTo>
                  <a:lnTo>
                    <a:pt x="1524" y="0"/>
                  </a:lnTo>
                  <a:lnTo>
                    <a:pt x="0" y="762"/>
                  </a:lnTo>
                  <a:lnTo>
                    <a:pt x="0" y="2286"/>
                  </a:lnTo>
                  <a:lnTo>
                    <a:pt x="0" y="28194"/>
                  </a:lnTo>
                  <a:lnTo>
                    <a:pt x="0" y="29718"/>
                  </a:lnTo>
                  <a:lnTo>
                    <a:pt x="1524" y="31242"/>
                  </a:lnTo>
                  <a:lnTo>
                    <a:pt x="3810" y="31242"/>
                  </a:lnTo>
                  <a:lnTo>
                    <a:pt x="23622" y="31242"/>
                  </a:lnTo>
                  <a:lnTo>
                    <a:pt x="25908" y="31242"/>
                  </a:lnTo>
                  <a:lnTo>
                    <a:pt x="28194" y="29718"/>
                  </a:lnTo>
                  <a:lnTo>
                    <a:pt x="28194" y="28194"/>
                  </a:lnTo>
                  <a:lnTo>
                    <a:pt x="28194" y="2286"/>
                  </a:lnTo>
                  <a:close/>
                </a:path>
              </a:pathLst>
            </a:custGeom>
            <a:ln w="6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42" name="object 24242"/>
            <p:cNvSpPr/>
            <p:nvPr/>
          </p:nvSpPr>
          <p:spPr>
            <a:xfrm>
              <a:off x="3939133" y="5596889"/>
              <a:ext cx="29209" cy="32384"/>
            </a:xfrm>
            <a:custGeom>
              <a:avLst/>
              <a:gdLst/>
              <a:ahLst/>
              <a:cxnLst/>
              <a:rect l="l" t="t" r="r" b="b"/>
              <a:pathLst>
                <a:path w="29210" h="32385">
                  <a:moveTo>
                    <a:pt x="28955" y="30480"/>
                  </a:moveTo>
                  <a:lnTo>
                    <a:pt x="28955" y="3048"/>
                  </a:lnTo>
                  <a:lnTo>
                    <a:pt x="28955" y="1524"/>
                  </a:lnTo>
                  <a:lnTo>
                    <a:pt x="26669" y="0"/>
                  </a:lnTo>
                  <a:lnTo>
                    <a:pt x="2285" y="0"/>
                  </a:lnTo>
                  <a:lnTo>
                    <a:pt x="0" y="1524"/>
                  </a:lnTo>
                  <a:lnTo>
                    <a:pt x="0" y="30480"/>
                  </a:lnTo>
                  <a:lnTo>
                    <a:pt x="2285" y="32004"/>
                  </a:lnTo>
                  <a:lnTo>
                    <a:pt x="26669" y="32004"/>
                  </a:lnTo>
                  <a:lnTo>
                    <a:pt x="28955" y="30480"/>
                  </a:lnTo>
                  <a:close/>
                </a:path>
              </a:pathLst>
            </a:custGeom>
            <a:solidFill>
              <a:srgbClr val="8C8C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43" name="object 24243"/>
            <p:cNvSpPr/>
            <p:nvPr/>
          </p:nvSpPr>
          <p:spPr>
            <a:xfrm>
              <a:off x="3939895" y="5597651"/>
              <a:ext cx="28575" cy="31750"/>
            </a:xfrm>
            <a:custGeom>
              <a:avLst/>
              <a:gdLst/>
              <a:ahLst/>
              <a:cxnLst/>
              <a:rect l="l" t="t" r="r" b="b"/>
              <a:pathLst>
                <a:path w="28575" h="31750">
                  <a:moveTo>
                    <a:pt x="28194" y="2286"/>
                  </a:moveTo>
                  <a:lnTo>
                    <a:pt x="28194" y="762"/>
                  </a:lnTo>
                  <a:lnTo>
                    <a:pt x="25908" y="0"/>
                  </a:lnTo>
                  <a:lnTo>
                    <a:pt x="23622" y="0"/>
                  </a:lnTo>
                  <a:lnTo>
                    <a:pt x="3810" y="0"/>
                  </a:lnTo>
                  <a:lnTo>
                    <a:pt x="1524" y="0"/>
                  </a:lnTo>
                  <a:lnTo>
                    <a:pt x="0" y="762"/>
                  </a:lnTo>
                  <a:lnTo>
                    <a:pt x="0" y="2286"/>
                  </a:lnTo>
                  <a:lnTo>
                    <a:pt x="0" y="28194"/>
                  </a:lnTo>
                  <a:lnTo>
                    <a:pt x="0" y="29718"/>
                  </a:lnTo>
                  <a:lnTo>
                    <a:pt x="1524" y="31242"/>
                  </a:lnTo>
                  <a:lnTo>
                    <a:pt x="3810" y="31242"/>
                  </a:lnTo>
                  <a:lnTo>
                    <a:pt x="23622" y="31242"/>
                  </a:lnTo>
                  <a:lnTo>
                    <a:pt x="25908" y="31242"/>
                  </a:lnTo>
                  <a:lnTo>
                    <a:pt x="28194" y="29718"/>
                  </a:lnTo>
                  <a:lnTo>
                    <a:pt x="28194" y="28194"/>
                  </a:lnTo>
                  <a:lnTo>
                    <a:pt x="28194" y="2286"/>
                  </a:lnTo>
                  <a:close/>
                </a:path>
              </a:pathLst>
            </a:custGeom>
            <a:ln w="6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44" name="object 24244"/>
            <p:cNvSpPr/>
            <p:nvPr/>
          </p:nvSpPr>
          <p:spPr>
            <a:xfrm>
              <a:off x="3939895" y="5622035"/>
              <a:ext cx="28575" cy="0"/>
            </a:xfrm>
            <a:custGeom>
              <a:avLst/>
              <a:gdLst/>
              <a:ahLst/>
              <a:cxnLst/>
              <a:rect l="l" t="t" r="r" b="b"/>
              <a:pathLst>
                <a:path w="28575">
                  <a:moveTo>
                    <a:pt x="0" y="0"/>
                  </a:moveTo>
                  <a:lnTo>
                    <a:pt x="28194" y="0"/>
                  </a:lnTo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45" name="object 24245"/>
            <p:cNvSpPr/>
            <p:nvPr/>
          </p:nvSpPr>
          <p:spPr>
            <a:xfrm>
              <a:off x="3939895" y="5595365"/>
              <a:ext cx="28575" cy="32384"/>
            </a:xfrm>
            <a:custGeom>
              <a:avLst/>
              <a:gdLst/>
              <a:ahLst/>
              <a:cxnLst/>
              <a:rect l="l" t="t" r="r" b="b"/>
              <a:pathLst>
                <a:path w="28575" h="32385">
                  <a:moveTo>
                    <a:pt x="28194" y="2286"/>
                  </a:moveTo>
                  <a:lnTo>
                    <a:pt x="28194" y="762"/>
                  </a:lnTo>
                  <a:lnTo>
                    <a:pt x="25908" y="0"/>
                  </a:lnTo>
                  <a:lnTo>
                    <a:pt x="23622" y="0"/>
                  </a:lnTo>
                  <a:lnTo>
                    <a:pt x="3810" y="0"/>
                  </a:lnTo>
                  <a:lnTo>
                    <a:pt x="1524" y="0"/>
                  </a:lnTo>
                  <a:lnTo>
                    <a:pt x="0" y="762"/>
                  </a:lnTo>
                  <a:lnTo>
                    <a:pt x="0" y="2286"/>
                  </a:lnTo>
                  <a:lnTo>
                    <a:pt x="0" y="28956"/>
                  </a:lnTo>
                  <a:lnTo>
                    <a:pt x="0" y="30480"/>
                  </a:lnTo>
                  <a:lnTo>
                    <a:pt x="1524" y="32004"/>
                  </a:lnTo>
                  <a:lnTo>
                    <a:pt x="3810" y="32004"/>
                  </a:lnTo>
                  <a:lnTo>
                    <a:pt x="23622" y="32004"/>
                  </a:lnTo>
                  <a:lnTo>
                    <a:pt x="25908" y="32004"/>
                  </a:lnTo>
                  <a:lnTo>
                    <a:pt x="28194" y="30480"/>
                  </a:lnTo>
                  <a:lnTo>
                    <a:pt x="28194" y="28956"/>
                  </a:lnTo>
                  <a:lnTo>
                    <a:pt x="28194" y="2286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46" name="object 24246"/>
            <p:cNvSpPr/>
            <p:nvPr/>
          </p:nvSpPr>
          <p:spPr>
            <a:xfrm>
              <a:off x="3968851" y="5681471"/>
              <a:ext cx="33020" cy="37465"/>
            </a:xfrm>
            <a:custGeom>
              <a:avLst/>
              <a:gdLst/>
              <a:ahLst/>
              <a:cxnLst/>
              <a:rect l="l" t="t" r="r" b="b"/>
              <a:pathLst>
                <a:path w="33020" h="37464">
                  <a:moveTo>
                    <a:pt x="32765" y="35814"/>
                  </a:moveTo>
                  <a:lnTo>
                    <a:pt x="32765" y="3810"/>
                  </a:lnTo>
                  <a:lnTo>
                    <a:pt x="32765" y="1524"/>
                  </a:lnTo>
                  <a:lnTo>
                    <a:pt x="30479" y="0"/>
                  </a:lnTo>
                  <a:lnTo>
                    <a:pt x="2285" y="0"/>
                  </a:lnTo>
                  <a:lnTo>
                    <a:pt x="0" y="1524"/>
                  </a:lnTo>
                  <a:lnTo>
                    <a:pt x="0" y="35814"/>
                  </a:lnTo>
                  <a:lnTo>
                    <a:pt x="2285" y="37338"/>
                  </a:lnTo>
                  <a:lnTo>
                    <a:pt x="30479" y="37338"/>
                  </a:lnTo>
                  <a:lnTo>
                    <a:pt x="32765" y="35814"/>
                  </a:lnTo>
                  <a:close/>
                </a:path>
              </a:pathLst>
            </a:custGeom>
            <a:solidFill>
              <a:srgbClr val="EEEE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47" name="object 24247"/>
            <p:cNvSpPr/>
            <p:nvPr/>
          </p:nvSpPr>
          <p:spPr>
            <a:xfrm>
              <a:off x="3969613" y="5682233"/>
              <a:ext cx="32384" cy="36830"/>
            </a:xfrm>
            <a:custGeom>
              <a:avLst/>
              <a:gdLst/>
              <a:ahLst/>
              <a:cxnLst/>
              <a:rect l="l" t="t" r="r" b="b"/>
              <a:pathLst>
                <a:path w="32385" h="36829">
                  <a:moveTo>
                    <a:pt x="32003" y="3048"/>
                  </a:moveTo>
                  <a:lnTo>
                    <a:pt x="32003" y="1524"/>
                  </a:lnTo>
                  <a:lnTo>
                    <a:pt x="29717" y="0"/>
                  </a:lnTo>
                  <a:lnTo>
                    <a:pt x="26669" y="0"/>
                  </a:lnTo>
                  <a:lnTo>
                    <a:pt x="4571" y="0"/>
                  </a:lnTo>
                  <a:lnTo>
                    <a:pt x="2285" y="0"/>
                  </a:lnTo>
                  <a:lnTo>
                    <a:pt x="0" y="1524"/>
                  </a:lnTo>
                  <a:lnTo>
                    <a:pt x="0" y="3048"/>
                  </a:lnTo>
                  <a:lnTo>
                    <a:pt x="0" y="32766"/>
                  </a:lnTo>
                  <a:lnTo>
                    <a:pt x="0" y="35052"/>
                  </a:lnTo>
                  <a:lnTo>
                    <a:pt x="2285" y="36576"/>
                  </a:lnTo>
                  <a:lnTo>
                    <a:pt x="4571" y="36576"/>
                  </a:lnTo>
                  <a:lnTo>
                    <a:pt x="26669" y="36576"/>
                  </a:lnTo>
                  <a:lnTo>
                    <a:pt x="29717" y="36576"/>
                  </a:lnTo>
                  <a:lnTo>
                    <a:pt x="32003" y="35052"/>
                  </a:lnTo>
                  <a:lnTo>
                    <a:pt x="32003" y="32766"/>
                  </a:lnTo>
                  <a:lnTo>
                    <a:pt x="32003" y="3048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48" name="object 24248"/>
            <p:cNvSpPr/>
            <p:nvPr/>
          </p:nvSpPr>
          <p:spPr>
            <a:xfrm>
              <a:off x="3971137" y="5684519"/>
              <a:ext cx="29209" cy="32384"/>
            </a:xfrm>
            <a:custGeom>
              <a:avLst/>
              <a:gdLst/>
              <a:ahLst/>
              <a:cxnLst/>
              <a:rect l="l" t="t" r="r" b="b"/>
              <a:pathLst>
                <a:path w="29210" h="32385">
                  <a:moveTo>
                    <a:pt x="28955" y="30480"/>
                  </a:moveTo>
                  <a:lnTo>
                    <a:pt x="28955" y="3048"/>
                  </a:lnTo>
                  <a:lnTo>
                    <a:pt x="28955" y="1524"/>
                  </a:lnTo>
                  <a:lnTo>
                    <a:pt x="26669" y="0"/>
                  </a:lnTo>
                  <a:lnTo>
                    <a:pt x="2285" y="0"/>
                  </a:lnTo>
                  <a:lnTo>
                    <a:pt x="0" y="1524"/>
                  </a:lnTo>
                  <a:lnTo>
                    <a:pt x="0" y="30480"/>
                  </a:lnTo>
                  <a:lnTo>
                    <a:pt x="2285" y="32004"/>
                  </a:lnTo>
                  <a:lnTo>
                    <a:pt x="26669" y="32004"/>
                  </a:lnTo>
                  <a:lnTo>
                    <a:pt x="28955" y="30480"/>
                  </a:lnTo>
                  <a:close/>
                </a:path>
              </a:pathLst>
            </a:custGeom>
            <a:solidFill>
              <a:srgbClr val="EEEE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49" name="object 24249"/>
            <p:cNvSpPr/>
            <p:nvPr/>
          </p:nvSpPr>
          <p:spPr>
            <a:xfrm>
              <a:off x="3971899" y="5685281"/>
              <a:ext cx="28575" cy="31750"/>
            </a:xfrm>
            <a:custGeom>
              <a:avLst/>
              <a:gdLst/>
              <a:ahLst/>
              <a:cxnLst/>
              <a:rect l="l" t="t" r="r" b="b"/>
              <a:pathLst>
                <a:path w="28575" h="31750">
                  <a:moveTo>
                    <a:pt x="28194" y="2286"/>
                  </a:moveTo>
                  <a:lnTo>
                    <a:pt x="28194" y="762"/>
                  </a:lnTo>
                  <a:lnTo>
                    <a:pt x="25908" y="0"/>
                  </a:lnTo>
                  <a:lnTo>
                    <a:pt x="23622" y="0"/>
                  </a:lnTo>
                  <a:lnTo>
                    <a:pt x="3810" y="0"/>
                  </a:lnTo>
                  <a:lnTo>
                    <a:pt x="1524" y="0"/>
                  </a:lnTo>
                  <a:lnTo>
                    <a:pt x="0" y="762"/>
                  </a:lnTo>
                  <a:lnTo>
                    <a:pt x="0" y="2286"/>
                  </a:lnTo>
                  <a:lnTo>
                    <a:pt x="0" y="28194"/>
                  </a:lnTo>
                  <a:lnTo>
                    <a:pt x="0" y="29718"/>
                  </a:lnTo>
                  <a:lnTo>
                    <a:pt x="1524" y="31242"/>
                  </a:lnTo>
                  <a:lnTo>
                    <a:pt x="3810" y="31242"/>
                  </a:lnTo>
                  <a:lnTo>
                    <a:pt x="23622" y="31242"/>
                  </a:lnTo>
                  <a:lnTo>
                    <a:pt x="25908" y="31242"/>
                  </a:lnTo>
                  <a:lnTo>
                    <a:pt x="28194" y="29718"/>
                  </a:lnTo>
                  <a:lnTo>
                    <a:pt x="28194" y="28194"/>
                  </a:lnTo>
                  <a:lnTo>
                    <a:pt x="28194" y="2286"/>
                  </a:lnTo>
                  <a:close/>
                </a:path>
              </a:pathLst>
            </a:custGeom>
            <a:ln w="6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50" name="object 24250"/>
            <p:cNvSpPr/>
            <p:nvPr/>
          </p:nvSpPr>
          <p:spPr>
            <a:xfrm>
              <a:off x="3971137" y="5685281"/>
              <a:ext cx="29209" cy="31750"/>
            </a:xfrm>
            <a:custGeom>
              <a:avLst/>
              <a:gdLst/>
              <a:ahLst/>
              <a:cxnLst/>
              <a:rect l="l" t="t" r="r" b="b"/>
              <a:pathLst>
                <a:path w="29210" h="31750">
                  <a:moveTo>
                    <a:pt x="28955" y="29718"/>
                  </a:moveTo>
                  <a:lnTo>
                    <a:pt x="28955" y="3048"/>
                  </a:lnTo>
                  <a:lnTo>
                    <a:pt x="28955" y="1524"/>
                  </a:lnTo>
                  <a:lnTo>
                    <a:pt x="26669" y="0"/>
                  </a:lnTo>
                  <a:lnTo>
                    <a:pt x="2285" y="0"/>
                  </a:lnTo>
                  <a:lnTo>
                    <a:pt x="0" y="1524"/>
                  </a:lnTo>
                  <a:lnTo>
                    <a:pt x="0" y="29718"/>
                  </a:lnTo>
                  <a:lnTo>
                    <a:pt x="2285" y="31242"/>
                  </a:lnTo>
                  <a:lnTo>
                    <a:pt x="26669" y="31242"/>
                  </a:lnTo>
                  <a:lnTo>
                    <a:pt x="28955" y="29718"/>
                  </a:lnTo>
                  <a:close/>
                </a:path>
              </a:pathLst>
            </a:custGeom>
            <a:solidFill>
              <a:srgbClr val="8C8C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51" name="object 24251"/>
            <p:cNvSpPr/>
            <p:nvPr/>
          </p:nvSpPr>
          <p:spPr>
            <a:xfrm>
              <a:off x="3971899" y="5686043"/>
              <a:ext cx="28575" cy="30480"/>
            </a:xfrm>
            <a:custGeom>
              <a:avLst/>
              <a:gdLst/>
              <a:ahLst/>
              <a:cxnLst/>
              <a:rect l="l" t="t" r="r" b="b"/>
              <a:pathLst>
                <a:path w="28575" h="30479">
                  <a:moveTo>
                    <a:pt x="28194" y="2286"/>
                  </a:moveTo>
                  <a:lnTo>
                    <a:pt x="28194" y="762"/>
                  </a:lnTo>
                  <a:lnTo>
                    <a:pt x="25908" y="0"/>
                  </a:lnTo>
                  <a:lnTo>
                    <a:pt x="23622" y="0"/>
                  </a:lnTo>
                  <a:lnTo>
                    <a:pt x="3810" y="0"/>
                  </a:lnTo>
                  <a:lnTo>
                    <a:pt x="1524" y="0"/>
                  </a:lnTo>
                  <a:lnTo>
                    <a:pt x="0" y="762"/>
                  </a:lnTo>
                  <a:lnTo>
                    <a:pt x="0" y="2286"/>
                  </a:lnTo>
                  <a:lnTo>
                    <a:pt x="0" y="27432"/>
                  </a:lnTo>
                  <a:lnTo>
                    <a:pt x="0" y="28956"/>
                  </a:lnTo>
                  <a:lnTo>
                    <a:pt x="1524" y="30480"/>
                  </a:lnTo>
                  <a:lnTo>
                    <a:pt x="3810" y="30480"/>
                  </a:lnTo>
                  <a:lnTo>
                    <a:pt x="23622" y="30480"/>
                  </a:lnTo>
                  <a:lnTo>
                    <a:pt x="25908" y="30480"/>
                  </a:lnTo>
                  <a:lnTo>
                    <a:pt x="28194" y="28956"/>
                  </a:lnTo>
                  <a:lnTo>
                    <a:pt x="28194" y="27432"/>
                  </a:lnTo>
                  <a:lnTo>
                    <a:pt x="28194" y="2286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52" name="object 24252"/>
            <p:cNvSpPr/>
            <p:nvPr/>
          </p:nvSpPr>
          <p:spPr>
            <a:xfrm>
              <a:off x="3971899" y="5709665"/>
              <a:ext cx="28575" cy="0"/>
            </a:xfrm>
            <a:custGeom>
              <a:avLst/>
              <a:gdLst/>
              <a:ahLst/>
              <a:cxnLst/>
              <a:rect l="l" t="t" r="r" b="b"/>
              <a:pathLst>
                <a:path w="28575">
                  <a:moveTo>
                    <a:pt x="0" y="0"/>
                  </a:moveTo>
                  <a:lnTo>
                    <a:pt x="28194" y="0"/>
                  </a:lnTo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53" name="object 24253"/>
            <p:cNvSpPr/>
            <p:nvPr/>
          </p:nvSpPr>
          <p:spPr>
            <a:xfrm>
              <a:off x="3971899" y="5683757"/>
              <a:ext cx="28575" cy="32384"/>
            </a:xfrm>
            <a:custGeom>
              <a:avLst/>
              <a:gdLst/>
              <a:ahLst/>
              <a:cxnLst/>
              <a:rect l="l" t="t" r="r" b="b"/>
              <a:pathLst>
                <a:path w="28575" h="32385">
                  <a:moveTo>
                    <a:pt x="28194" y="2286"/>
                  </a:moveTo>
                  <a:lnTo>
                    <a:pt x="28194" y="762"/>
                  </a:lnTo>
                  <a:lnTo>
                    <a:pt x="25908" y="0"/>
                  </a:lnTo>
                  <a:lnTo>
                    <a:pt x="23622" y="0"/>
                  </a:lnTo>
                  <a:lnTo>
                    <a:pt x="3810" y="0"/>
                  </a:lnTo>
                  <a:lnTo>
                    <a:pt x="1524" y="0"/>
                  </a:lnTo>
                  <a:lnTo>
                    <a:pt x="0" y="762"/>
                  </a:lnTo>
                  <a:lnTo>
                    <a:pt x="0" y="2286"/>
                  </a:lnTo>
                  <a:lnTo>
                    <a:pt x="0" y="28956"/>
                  </a:lnTo>
                  <a:lnTo>
                    <a:pt x="0" y="30480"/>
                  </a:lnTo>
                  <a:lnTo>
                    <a:pt x="1524" y="32004"/>
                  </a:lnTo>
                  <a:lnTo>
                    <a:pt x="3810" y="32004"/>
                  </a:lnTo>
                  <a:lnTo>
                    <a:pt x="23622" y="32004"/>
                  </a:lnTo>
                  <a:lnTo>
                    <a:pt x="25908" y="32004"/>
                  </a:lnTo>
                  <a:lnTo>
                    <a:pt x="28194" y="30480"/>
                  </a:lnTo>
                  <a:lnTo>
                    <a:pt x="28194" y="28956"/>
                  </a:lnTo>
                  <a:lnTo>
                    <a:pt x="28194" y="2286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54" name="object 24254"/>
            <p:cNvSpPr/>
            <p:nvPr/>
          </p:nvSpPr>
          <p:spPr>
            <a:xfrm>
              <a:off x="4032859" y="5681471"/>
              <a:ext cx="33020" cy="37465"/>
            </a:xfrm>
            <a:custGeom>
              <a:avLst/>
              <a:gdLst/>
              <a:ahLst/>
              <a:cxnLst/>
              <a:rect l="l" t="t" r="r" b="b"/>
              <a:pathLst>
                <a:path w="33020" h="37464">
                  <a:moveTo>
                    <a:pt x="32765" y="35814"/>
                  </a:moveTo>
                  <a:lnTo>
                    <a:pt x="32765" y="3810"/>
                  </a:lnTo>
                  <a:lnTo>
                    <a:pt x="32765" y="1524"/>
                  </a:lnTo>
                  <a:lnTo>
                    <a:pt x="30479" y="0"/>
                  </a:lnTo>
                  <a:lnTo>
                    <a:pt x="2285" y="0"/>
                  </a:lnTo>
                  <a:lnTo>
                    <a:pt x="0" y="1524"/>
                  </a:lnTo>
                  <a:lnTo>
                    <a:pt x="0" y="35814"/>
                  </a:lnTo>
                  <a:lnTo>
                    <a:pt x="2285" y="37338"/>
                  </a:lnTo>
                  <a:lnTo>
                    <a:pt x="30479" y="37338"/>
                  </a:lnTo>
                  <a:lnTo>
                    <a:pt x="32765" y="35814"/>
                  </a:lnTo>
                  <a:close/>
                </a:path>
              </a:pathLst>
            </a:custGeom>
            <a:solidFill>
              <a:srgbClr val="EEEE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55" name="object 24255"/>
            <p:cNvSpPr/>
            <p:nvPr/>
          </p:nvSpPr>
          <p:spPr>
            <a:xfrm>
              <a:off x="4033621" y="5682233"/>
              <a:ext cx="32384" cy="36830"/>
            </a:xfrm>
            <a:custGeom>
              <a:avLst/>
              <a:gdLst/>
              <a:ahLst/>
              <a:cxnLst/>
              <a:rect l="l" t="t" r="r" b="b"/>
              <a:pathLst>
                <a:path w="32385" h="36829">
                  <a:moveTo>
                    <a:pt x="32003" y="3048"/>
                  </a:moveTo>
                  <a:lnTo>
                    <a:pt x="32003" y="1524"/>
                  </a:lnTo>
                  <a:lnTo>
                    <a:pt x="29717" y="0"/>
                  </a:lnTo>
                  <a:lnTo>
                    <a:pt x="26669" y="0"/>
                  </a:lnTo>
                  <a:lnTo>
                    <a:pt x="4571" y="0"/>
                  </a:lnTo>
                  <a:lnTo>
                    <a:pt x="2285" y="0"/>
                  </a:lnTo>
                  <a:lnTo>
                    <a:pt x="0" y="1524"/>
                  </a:lnTo>
                  <a:lnTo>
                    <a:pt x="0" y="3048"/>
                  </a:lnTo>
                  <a:lnTo>
                    <a:pt x="0" y="32766"/>
                  </a:lnTo>
                  <a:lnTo>
                    <a:pt x="0" y="35052"/>
                  </a:lnTo>
                  <a:lnTo>
                    <a:pt x="2285" y="36576"/>
                  </a:lnTo>
                  <a:lnTo>
                    <a:pt x="4571" y="36576"/>
                  </a:lnTo>
                  <a:lnTo>
                    <a:pt x="26669" y="36576"/>
                  </a:lnTo>
                  <a:lnTo>
                    <a:pt x="29717" y="36576"/>
                  </a:lnTo>
                  <a:lnTo>
                    <a:pt x="32003" y="35052"/>
                  </a:lnTo>
                  <a:lnTo>
                    <a:pt x="32003" y="32766"/>
                  </a:lnTo>
                  <a:lnTo>
                    <a:pt x="32003" y="3048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56" name="object 24256"/>
            <p:cNvSpPr/>
            <p:nvPr/>
          </p:nvSpPr>
          <p:spPr>
            <a:xfrm>
              <a:off x="4035145" y="5684519"/>
              <a:ext cx="28575" cy="32384"/>
            </a:xfrm>
            <a:custGeom>
              <a:avLst/>
              <a:gdLst/>
              <a:ahLst/>
              <a:cxnLst/>
              <a:rect l="l" t="t" r="r" b="b"/>
              <a:pathLst>
                <a:path w="28575" h="32385">
                  <a:moveTo>
                    <a:pt x="28194" y="30480"/>
                  </a:moveTo>
                  <a:lnTo>
                    <a:pt x="28194" y="3048"/>
                  </a:lnTo>
                  <a:lnTo>
                    <a:pt x="28194" y="1524"/>
                  </a:lnTo>
                  <a:lnTo>
                    <a:pt x="25908" y="0"/>
                  </a:lnTo>
                  <a:lnTo>
                    <a:pt x="2286" y="0"/>
                  </a:lnTo>
                  <a:lnTo>
                    <a:pt x="0" y="1524"/>
                  </a:lnTo>
                  <a:lnTo>
                    <a:pt x="0" y="30480"/>
                  </a:lnTo>
                  <a:lnTo>
                    <a:pt x="2286" y="32004"/>
                  </a:lnTo>
                  <a:lnTo>
                    <a:pt x="25908" y="32004"/>
                  </a:lnTo>
                  <a:lnTo>
                    <a:pt x="28194" y="30480"/>
                  </a:lnTo>
                  <a:close/>
                </a:path>
              </a:pathLst>
            </a:custGeom>
            <a:solidFill>
              <a:srgbClr val="EEEE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57" name="object 24257"/>
            <p:cNvSpPr/>
            <p:nvPr/>
          </p:nvSpPr>
          <p:spPr>
            <a:xfrm>
              <a:off x="4035907" y="5685281"/>
              <a:ext cx="27940" cy="31750"/>
            </a:xfrm>
            <a:custGeom>
              <a:avLst/>
              <a:gdLst/>
              <a:ahLst/>
              <a:cxnLst/>
              <a:rect l="l" t="t" r="r" b="b"/>
              <a:pathLst>
                <a:path w="27939" h="31750">
                  <a:moveTo>
                    <a:pt x="27432" y="2286"/>
                  </a:moveTo>
                  <a:lnTo>
                    <a:pt x="27432" y="762"/>
                  </a:lnTo>
                  <a:lnTo>
                    <a:pt x="25146" y="0"/>
                  </a:lnTo>
                  <a:lnTo>
                    <a:pt x="22860" y="0"/>
                  </a:lnTo>
                  <a:lnTo>
                    <a:pt x="3810" y="0"/>
                  </a:lnTo>
                  <a:lnTo>
                    <a:pt x="1524" y="0"/>
                  </a:lnTo>
                  <a:lnTo>
                    <a:pt x="0" y="762"/>
                  </a:lnTo>
                  <a:lnTo>
                    <a:pt x="0" y="2286"/>
                  </a:lnTo>
                  <a:lnTo>
                    <a:pt x="0" y="28194"/>
                  </a:lnTo>
                  <a:lnTo>
                    <a:pt x="0" y="29718"/>
                  </a:lnTo>
                  <a:lnTo>
                    <a:pt x="1524" y="31242"/>
                  </a:lnTo>
                  <a:lnTo>
                    <a:pt x="3810" y="31242"/>
                  </a:lnTo>
                  <a:lnTo>
                    <a:pt x="22860" y="31242"/>
                  </a:lnTo>
                  <a:lnTo>
                    <a:pt x="25146" y="31242"/>
                  </a:lnTo>
                  <a:lnTo>
                    <a:pt x="27432" y="29718"/>
                  </a:lnTo>
                  <a:lnTo>
                    <a:pt x="27432" y="28194"/>
                  </a:lnTo>
                  <a:lnTo>
                    <a:pt x="27432" y="2286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58" name="object 24258"/>
            <p:cNvSpPr/>
            <p:nvPr/>
          </p:nvSpPr>
          <p:spPr>
            <a:xfrm>
              <a:off x="4035145" y="5685281"/>
              <a:ext cx="28575" cy="31750"/>
            </a:xfrm>
            <a:custGeom>
              <a:avLst/>
              <a:gdLst/>
              <a:ahLst/>
              <a:cxnLst/>
              <a:rect l="l" t="t" r="r" b="b"/>
              <a:pathLst>
                <a:path w="28575" h="31750">
                  <a:moveTo>
                    <a:pt x="28194" y="29718"/>
                  </a:moveTo>
                  <a:lnTo>
                    <a:pt x="28194" y="3048"/>
                  </a:lnTo>
                  <a:lnTo>
                    <a:pt x="28194" y="1524"/>
                  </a:lnTo>
                  <a:lnTo>
                    <a:pt x="25908" y="0"/>
                  </a:lnTo>
                  <a:lnTo>
                    <a:pt x="2286" y="0"/>
                  </a:lnTo>
                  <a:lnTo>
                    <a:pt x="0" y="1524"/>
                  </a:lnTo>
                  <a:lnTo>
                    <a:pt x="0" y="29718"/>
                  </a:lnTo>
                  <a:lnTo>
                    <a:pt x="2286" y="31242"/>
                  </a:lnTo>
                  <a:lnTo>
                    <a:pt x="25908" y="31242"/>
                  </a:lnTo>
                  <a:lnTo>
                    <a:pt x="28194" y="29718"/>
                  </a:lnTo>
                  <a:close/>
                </a:path>
              </a:pathLst>
            </a:custGeom>
            <a:solidFill>
              <a:srgbClr val="8C8C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59" name="object 24259"/>
            <p:cNvSpPr/>
            <p:nvPr/>
          </p:nvSpPr>
          <p:spPr>
            <a:xfrm>
              <a:off x="4035907" y="5686043"/>
              <a:ext cx="27940" cy="30480"/>
            </a:xfrm>
            <a:custGeom>
              <a:avLst/>
              <a:gdLst/>
              <a:ahLst/>
              <a:cxnLst/>
              <a:rect l="l" t="t" r="r" b="b"/>
              <a:pathLst>
                <a:path w="27939" h="30479">
                  <a:moveTo>
                    <a:pt x="27432" y="2286"/>
                  </a:moveTo>
                  <a:lnTo>
                    <a:pt x="27432" y="762"/>
                  </a:lnTo>
                  <a:lnTo>
                    <a:pt x="25146" y="0"/>
                  </a:lnTo>
                  <a:lnTo>
                    <a:pt x="22860" y="0"/>
                  </a:lnTo>
                  <a:lnTo>
                    <a:pt x="3810" y="0"/>
                  </a:lnTo>
                  <a:lnTo>
                    <a:pt x="1524" y="0"/>
                  </a:lnTo>
                  <a:lnTo>
                    <a:pt x="0" y="762"/>
                  </a:lnTo>
                  <a:lnTo>
                    <a:pt x="0" y="2286"/>
                  </a:lnTo>
                  <a:lnTo>
                    <a:pt x="0" y="27432"/>
                  </a:lnTo>
                  <a:lnTo>
                    <a:pt x="0" y="28956"/>
                  </a:lnTo>
                  <a:lnTo>
                    <a:pt x="1524" y="30480"/>
                  </a:lnTo>
                  <a:lnTo>
                    <a:pt x="3810" y="30480"/>
                  </a:lnTo>
                  <a:lnTo>
                    <a:pt x="22860" y="30480"/>
                  </a:lnTo>
                  <a:lnTo>
                    <a:pt x="25146" y="30480"/>
                  </a:lnTo>
                  <a:lnTo>
                    <a:pt x="27432" y="28956"/>
                  </a:lnTo>
                  <a:lnTo>
                    <a:pt x="27432" y="27432"/>
                  </a:lnTo>
                  <a:lnTo>
                    <a:pt x="27432" y="2286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60" name="object 24260"/>
            <p:cNvSpPr/>
            <p:nvPr/>
          </p:nvSpPr>
          <p:spPr>
            <a:xfrm>
              <a:off x="4035907" y="5709665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39">
                  <a:moveTo>
                    <a:pt x="0" y="0"/>
                  </a:moveTo>
                  <a:lnTo>
                    <a:pt x="27432" y="0"/>
                  </a:lnTo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61" name="object 24261"/>
            <p:cNvSpPr/>
            <p:nvPr/>
          </p:nvSpPr>
          <p:spPr>
            <a:xfrm>
              <a:off x="4035907" y="5683757"/>
              <a:ext cx="27940" cy="32384"/>
            </a:xfrm>
            <a:custGeom>
              <a:avLst/>
              <a:gdLst/>
              <a:ahLst/>
              <a:cxnLst/>
              <a:rect l="l" t="t" r="r" b="b"/>
              <a:pathLst>
                <a:path w="27939" h="32385">
                  <a:moveTo>
                    <a:pt x="27432" y="2286"/>
                  </a:moveTo>
                  <a:lnTo>
                    <a:pt x="27432" y="762"/>
                  </a:lnTo>
                  <a:lnTo>
                    <a:pt x="25146" y="0"/>
                  </a:lnTo>
                  <a:lnTo>
                    <a:pt x="22860" y="0"/>
                  </a:lnTo>
                  <a:lnTo>
                    <a:pt x="3810" y="0"/>
                  </a:lnTo>
                  <a:lnTo>
                    <a:pt x="1524" y="0"/>
                  </a:lnTo>
                  <a:lnTo>
                    <a:pt x="0" y="762"/>
                  </a:lnTo>
                  <a:lnTo>
                    <a:pt x="0" y="2286"/>
                  </a:lnTo>
                  <a:lnTo>
                    <a:pt x="0" y="28956"/>
                  </a:lnTo>
                  <a:lnTo>
                    <a:pt x="0" y="30480"/>
                  </a:lnTo>
                  <a:lnTo>
                    <a:pt x="1524" y="32004"/>
                  </a:lnTo>
                  <a:lnTo>
                    <a:pt x="3810" y="32004"/>
                  </a:lnTo>
                  <a:lnTo>
                    <a:pt x="22860" y="32004"/>
                  </a:lnTo>
                  <a:lnTo>
                    <a:pt x="25146" y="32004"/>
                  </a:lnTo>
                  <a:lnTo>
                    <a:pt x="27432" y="30480"/>
                  </a:lnTo>
                  <a:lnTo>
                    <a:pt x="27432" y="28956"/>
                  </a:lnTo>
                  <a:lnTo>
                    <a:pt x="27432" y="2286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62" name="object 24262"/>
            <p:cNvSpPr/>
            <p:nvPr/>
          </p:nvSpPr>
          <p:spPr>
            <a:xfrm>
              <a:off x="4000855" y="5681471"/>
              <a:ext cx="33020" cy="36830"/>
            </a:xfrm>
            <a:custGeom>
              <a:avLst/>
              <a:gdLst/>
              <a:ahLst/>
              <a:cxnLst/>
              <a:rect l="l" t="t" r="r" b="b"/>
              <a:pathLst>
                <a:path w="33020" h="36829">
                  <a:moveTo>
                    <a:pt x="32765" y="35052"/>
                  </a:moveTo>
                  <a:lnTo>
                    <a:pt x="32765" y="3810"/>
                  </a:lnTo>
                  <a:lnTo>
                    <a:pt x="32765" y="1524"/>
                  </a:lnTo>
                  <a:lnTo>
                    <a:pt x="30479" y="0"/>
                  </a:lnTo>
                  <a:lnTo>
                    <a:pt x="2285" y="0"/>
                  </a:lnTo>
                  <a:lnTo>
                    <a:pt x="0" y="1524"/>
                  </a:lnTo>
                  <a:lnTo>
                    <a:pt x="0" y="35052"/>
                  </a:lnTo>
                  <a:lnTo>
                    <a:pt x="2285" y="36576"/>
                  </a:lnTo>
                  <a:lnTo>
                    <a:pt x="30479" y="36576"/>
                  </a:lnTo>
                  <a:lnTo>
                    <a:pt x="32765" y="35052"/>
                  </a:lnTo>
                  <a:close/>
                </a:path>
              </a:pathLst>
            </a:custGeom>
            <a:solidFill>
              <a:srgbClr val="EEEE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63" name="object 24263"/>
            <p:cNvSpPr/>
            <p:nvPr/>
          </p:nvSpPr>
          <p:spPr>
            <a:xfrm>
              <a:off x="4001617" y="5682233"/>
              <a:ext cx="32384" cy="36195"/>
            </a:xfrm>
            <a:custGeom>
              <a:avLst/>
              <a:gdLst/>
              <a:ahLst/>
              <a:cxnLst/>
              <a:rect l="l" t="t" r="r" b="b"/>
              <a:pathLst>
                <a:path w="32385" h="36195">
                  <a:moveTo>
                    <a:pt x="32003" y="3048"/>
                  </a:moveTo>
                  <a:lnTo>
                    <a:pt x="32003" y="1524"/>
                  </a:lnTo>
                  <a:lnTo>
                    <a:pt x="29717" y="0"/>
                  </a:lnTo>
                  <a:lnTo>
                    <a:pt x="26669" y="0"/>
                  </a:lnTo>
                  <a:lnTo>
                    <a:pt x="4571" y="0"/>
                  </a:lnTo>
                  <a:lnTo>
                    <a:pt x="2285" y="0"/>
                  </a:lnTo>
                  <a:lnTo>
                    <a:pt x="0" y="1524"/>
                  </a:lnTo>
                  <a:lnTo>
                    <a:pt x="0" y="3048"/>
                  </a:lnTo>
                  <a:lnTo>
                    <a:pt x="0" y="32004"/>
                  </a:lnTo>
                  <a:lnTo>
                    <a:pt x="0" y="34290"/>
                  </a:lnTo>
                  <a:lnTo>
                    <a:pt x="2285" y="35814"/>
                  </a:lnTo>
                  <a:lnTo>
                    <a:pt x="4571" y="35814"/>
                  </a:lnTo>
                  <a:lnTo>
                    <a:pt x="26669" y="35814"/>
                  </a:lnTo>
                  <a:lnTo>
                    <a:pt x="29717" y="35814"/>
                  </a:lnTo>
                  <a:lnTo>
                    <a:pt x="32003" y="34290"/>
                  </a:lnTo>
                  <a:lnTo>
                    <a:pt x="32003" y="32004"/>
                  </a:lnTo>
                  <a:lnTo>
                    <a:pt x="32003" y="3048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64" name="object 24264"/>
            <p:cNvSpPr/>
            <p:nvPr/>
          </p:nvSpPr>
          <p:spPr>
            <a:xfrm>
              <a:off x="4003141" y="5683757"/>
              <a:ext cx="28575" cy="32384"/>
            </a:xfrm>
            <a:custGeom>
              <a:avLst/>
              <a:gdLst/>
              <a:ahLst/>
              <a:cxnLst/>
              <a:rect l="l" t="t" r="r" b="b"/>
              <a:pathLst>
                <a:path w="28575" h="32385">
                  <a:moveTo>
                    <a:pt x="28194" y="30480"/>
                  </a:moveTo>
                  <a:lnTo>
                    <a:pt x="28194" y="3048"/>
                  </a:lnTo>
                  <a:lnTo>
                    <a:pt x="28194" y="1524"/>
                  </a:lnTo>
                  <a:lnTo>
                    <a:pt x="25908" y="0"/>
                  </a:lnTo>
                  <a:lnTo>
                    <a:pt x="2286" y="0"/>
                  </a:lnTo>
                  <a:lnTo>
                    <a:pt x="0" y="1524"/>
                  </a:lnTo>
                  <a:lnTo>
                    <a:pt x="0" y="30480"/>
                  </a:lnTo>
                  <a:lnTo>
                    <a:pt x="2286" y="32004"/>
                  </a:lnTo>
                  <a:lnTo>
                    <a:pt x="25908" y="32004"/>
                  </a:lnTo>
                  <a:lnTo>
                    <a:pt x="28194" y="30480"/>
                  </a:lnTo>
                  <a:close/>
                </a:path>
              </a:pathLst>
            </a:custGeom>
            <a:solidFill>
              <a:srgbClr val="EEEE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65" name="object 24265"/>
            <p:cNvSpPr/>
            <p:nvPr/>
          </p:nvSpPr>
          <p:spPr>
            <a:xfrm>
              <a:off x="4003903" y="5684519"/>
              <a:ext cx="27940" cy="31750"/>
            </a:xfrm>
            <a:custGeom>
              <a:avLst/>
              <a:gdLst/>
              <a:ahLst/>
              <a:cxnLst/>
              <a:rect l="l" t="t" r="r" b="b"/>
              <a:pathLst>
                <a:path w="27939" h="31750">
                  <a:moveTo>
                    <a:pt x="27432" y="2286"/>
                  </a:moveTo>
                  <a:lnTo>
                    <a:pt x="27432" y="762"/>
                  </a:lnTo>
                  <a:lnTo>
                    <a:pt x="25146" y="0"/>
                  </a:lnTo>
                  <a:lnTo>
                    <a:pt x="22860" y="0"/>
                  </a:lnTo>
                  <a:lnTo>
                    <a:pt x="3810" y="0"/>
                  </a:lnTo>
                  <a:lnTo>
                    <a:pt x="1524" y="0"/>
                  </a:lnTo>
                  <a:lnTo>
                    <a:pt x="0" y="762"/>
                  </a:lnTo>
                  <a:lnTo>
                    <a:pt x="0" y="2286"/>
                  </a:lnTo>
                  <a:lnTo>
                    <a:pt x="0" y="28194"/>
                  </a:lnTo>
                  <a:lnTo>
                    <a:pt x="0" y="29718"/>
                  </a:lnTo>
                  <a:lnTo>
                    <a:pt x="1524" y="31242"/>
                  </a:lnTo>
                  <a:lnTo>
                    <a:pt x="3810" y="31242"/>
                  </a:lnTo>
                  <a:lnTo>
                    <a:pt x="22860" y="31242"/>
                  </a:lnTo>
                  <a:lnTo>
                    <a:pt x="25146" y="31242"/>
                  </a:lnTo>
                  <a:lnTo>
                    <a:pt x="27432" y="29718"/>
                  </a:lnTo>
                  <a:lnTo>
                    <a:pt x="27432" y="28194"/>
                  </a:lnTo>
                  <a:lnTo>
                    <a:pt x="27432" y="2286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66" name="object 24266"/>
            <p:cNvSpPr/>
            <p:nvPr/>
          </p:nvSpPr>
          <p:spPr>
            <a:xfrm>
              <a:off x="4003141" y="5684519"/>
              <a:ext cx="28575" cy="32384"/>
            </a:xfrm>
            <a:custGeom>
              <a:avLst/>
              <a:gdLst/>
              <a:ahLst/>
              <a:cxnLst/>
              <a:rect l="l" t="t" r="r" b="b"/>
              <a:pathLst>
                <a:path w="28575" h="32385">
                  <a:moveTo>
                    <a:pt x="28194" y="30480"/>
                  </a:moveTo>
                  <a:lnTo>
                    <a:pt x="28194" y="3048"/>
                  </a:lnTo>
                  <a:lnTo>
                    <a:pt x="28194" y="1524"/>
                  </a:lnTo>
                  <a:lnTo>
                    <a:pt x="25908" y="0"/>
                  </a:lnTo>
                  <a:lnTo>
                    <a:pt x="2286" y="0"/>
                  </a:lnTo>
                  <a:lnTo>
                    <a:pt x="0" y="1524"/>
                  </a:lnTo>
                  <a:lnTo>
                    <a:pt x="0" y="30480"/>
                  </a:lnTo>
                  <a:lnTo>
                    <a:pt x="2286" y="32004"/>
                  </a:lnTo>
                  <a:lnTo>
                    <a:pt x="25908" y="32004"/>
                  </a:lnTo>
                  <a:lnTo>
                    <a:pt x="28194" y="30480"/>
                  </a:lnTo>
                  <a:close/>
                </a:path>
              </a:pathLst>
            </a:custGeom>
            <a:solidFill>
              <a:srgbClr val="8C8C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67" name="object 24267"/>
            <p:cNvSpPr/>
            <p:nvPr/>
          </p:nvSpPr>
          <p:spPr>
            <a:xfrm>
              <a:off x="4003903" y="5685281"/>
              <a:ext cx="27940" cy="31750"/>
            </a:xfrm>
            <a:custGeom>
              <a:avLst/>
              <a:gdLst/>
              <a:ahLst/>
              <a:cxnLst/>
              <a:rect l="l" t="t" r="r" b="b"/>
              <a:pathLst>
                <a:path w="27939" h="31750">
                  <a:moveTo>
                    <a:pt x="27432" y="2286"/>
                  </a:moveTo>
                  <a:lnTo>
                    <a:pt x="27432" y="762"/>
                  </a:lnTo>
                  <a:lnTo>
                    <a:pt x="25146" y="0"/>
                  </a:lnTo>
                  <a:lnTo>
                    <a:pt x="22860" y="0"/>
                  </a:lnTo>
                  <a:lnTo>
                    <a:pt x="3810" y="0"/>
                  </a:lnTo>
                  <a:lnTo>
                    <a:pt x="1524" y="0"/>
                  </a:lnTo>
                  <a:lnTo>
                    <a:pt x="0" y="762"/>
                  </a:lnTo>
                  <a:lnTo>
                    <a:pt x="0" y="2286"/>
                  </a:lnTo>
                  <a:lnTo>
                    <a:pt x="0" y="28194"/>
                  </a:lnTo>
                  <a:lnTo>
                    <a:pt x="0" y="29718"/>
                  </a:lnTo>
                  <a:lnTo>
                    <a:pt x="1524" y="31242"/>
                  </a:lnTo>
                  <a:lnTo>
                    <a:pt x="3810" y="31242"/>
                  </a:lnTo>
                  <a:lnTo>
                    <a:pt x="22860" y="31242"/>
                  </a:lnTo>
                  <a:lnTo>
                    <a:pt x="25146" y="31242"/>
                  </a:lnTo>
                  <a:lnTo>
                    <a:pt x="27432" y="29718"/>
                  </a:lnTo>
                  <a:lnTo>
                    <a:pt x="27432" y="28194"/>
                  </a:lnTo>
                  <a:lnTo>
                    <a:pt x="27432" y="2286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68" name="object 24268"/>
            <p:cNvSpPr/>
            <p:nvPr/>
          </p:nvSpPr>
          <p:spPr>
            <a:xfrm>
              <a:off x="4003903" y="5709665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39">
                  <a:moveTo>
                    <a:pt x="0" y="0"/>
                  </a:moveTo>
                  <a:lnTo>
                    <a:pt x="27432" y="0"/>
                  </a:lnTo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69" name="object 24269"/>
            <p:cNvSpPr/>
            <p:nvPr/>
          </p:nvSpPr>
          <p:spPr>
            <a:xfrm>
              <a:off x="4003903" y="5682995"/>
              <a:ext cx="27940" cy="32384"/>
            </a:xfrm>
            <a:custGeom>
              <a:avLst/>
              <a:gdLst/>
              <a:ahLst/>
              <a:cxnLst/>
              <a:rect l="l" t="t" r="r" b="b"/>
              <a:pathLst>
                <a:path w="27939" h="32385">
                  <a:moveTo>
                    <a:pt x="27432" y="2286"/>
                  </a:moveTo>
                  <a:lnTo>
                    <a:pt x="27432" y="762"/>
                  </a:lnTo>
                  <a:lnTo>
                    <a:pt x="25146" y="0"/>
                  </a:lnTo>
                  <a:lnTo>
                    <a:pt x="22860" y="0"/>
                  </a:lnTo>
                  <a:lnTo>
                    <a:pt x="3810" y="0"/>
                  </a:lnTo>
                  <a:lnTo>
                    <a:pt x="1524" y="0"/>
                  </a:lnTo>
                  <a:lnTo>
                    <a:pt x="0" y="762"/>
                  </a:lnTo>
                  <a:lnTo>
                    <a:pt x="0" y="2286"/>
                  </a:lnTo>
                  <a:lnTo>
                    <a:pt x="0" y="28956"/>
                  </a:lnTo>
                  <a:lnTo>
                    <a:pt x="0" y="30480"/>
                  </a:lnTo>
                  <a:lnTo>
                    <a:pt x="1524" y="32004"/>
                  </a:lnTo>
                  <a:lnTo>
                    <a:pt x="3810" y="32004"/>
                  </a:lnTo>
                  <a:lnTo>
                    <a:pt x="22860" y="32004"/>
                  </a:lnTo>
                  <a:lnTo>
                    <a:pt x="25146" y="32004"/>
                  </a:lnTo>
                  <a:lnTo>
                    <a:pt x="27432" y="30480"/>
                  </a:lnTo>
                  <a:lnTo>
                    <a:pt x="27432" y="28956"/>
                  </a:lnTo>
                  <a:lnTo>
                    <a:pt x="27432" y="2286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70" name="object 24270"/>
            <p:cNvSpPr/>
            <p:nvPr/>
          </p:nvSpPr>
          <p:spPr>
            <a:xfrm>
              <a:off x="4064863" y="5681471"/>
              <a:ext cx="33020" cy="37465"/>
            </a:xfrm>
            <a:custGeom>
              <a:avLst/>
              <a:gdLst/>
              <a:ahLst/>
              <a:cxnLst/>
              <a:rect l="l" t="t" r="r" b="b"/>
              <a:pathLst>
                <a:path w="33020" h="37464">
                  <a:moveTo>
                    <a:pt x="32765" y="35814"/>
                  </a:moveTo>
                  <a:lnTo>
                    <a:pt x="32765" y="3810"/>
                  </a:lnTo>
                  <a:lnTo>
                    <a:pt x="32765" y="1524"/>
                  </a:lnTo>
                  <a:lnTo>
                    <a:pt x="30479" y="0"/>
                  </a:lnTo>
                  <a:lnTo>
                    <a:pt x="2285" y="0"/>
                  </a:lnTo>
                  <a:lnTo>
                    <a:pt x="0" y="1524"/>
                  </a:lnTo>
                  <a:lnTo>
                    <a:pt x="0" y="35814"/>
                  </a:lnTo>
                  <a:lnTo>
                    <a:pt x="2285" y="37338"/>
                  </a:lnTo>
                  <a:lnTo>
                    <a:pt x="30479" y="37338"/>
                  </a:lnTo>
                  <a:lnTo>
                    <a:pt x="32765" y="35814"/>
                  </a:lnTo>
                  <a:close/>
                </a:path>
              </a:pathLst>
            </a:custGeom>
            <a:solidFill>
              <a:srgbClr val="EEEE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71" name="object 24271"/>
            <p:cNvSpPr/>
            <p:nvPr/>
          </p:nvSpPr>
          <p:spPr>
            <a:xfrm>
              <a:off x="4065625" y="5682233"/>
              <a:ext cx="32384" cy="36830"/>
            </a:xfrm>
            <a:custGeom>
              <a:avLst/>
              <a:gdLst/>
              <a:ahLst/>
              <a:cxnLst/>
              <a:rect l="l" t="t" r="r" b="b"/>
              <a:pathLst>
                <a:path w="32385" h="36829">
                  <a:moveTo>
                    <a:pt x="32003" y="3048"/>
                  </a:moveTo>
                  <a:lnTo>
                    <a:pt x="32003" y="1524"/>
                  </a:lnTo>
                  <a:lnTo>
                    <a:pt x="29717" y="0"/>
                  </a:lnTo>
                  <a:lnTo>
                    <a:pt x="26669" y="0"/>
                  </a:lnTo>
                  <a:lnTo>
                    <a:pt x="4571" y="0"/>
                  </a:lnTo>
                  <a:lnTo>
                    <a:pt x="2285" y="0"/>
                  </a:lnTo>
                  <a:lnTo>
                    <a:pt x="0" y="1524"/>
                  </a:lnTo>
                  <a:lnTo>
                    <a:pt x="0" y="3048"/>
                  </a:lnTo>
                  <a:lnTo>
                    <a:pt x="0" y="32766"/>
                  </a:lnTo>
                  <a:lnTo>
                    <a:pt x="0" y="35052"/>
                  </a:lnTo>
                  <a:lnTo>
                    <a:pt x="2285" y="36576"/>
                  </a:lnTo>
                  <a:lnTo>
                    <a:pt x="4571" y="36576"/>
                  </a:lnTo>
                  <a:lnTo>
                    <a:pt x="26669" y="36576"/>
                  </a:lnTo>
                  <a:lnTo>
                    <a:pt x="29717" y="36576"/>
                  </a:lnTo>
                  <a:lnTo>
                    <a:pt x="32003" y="35052"/>
                  </a:lnTo>
                  <a:lnTo>
                    <a:pt x="32003" y="32766"/>
                  </a:lnTo>
                  <a:lnTo>
                    <a:pt x="32003" y="3048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72" name="object 24272"/>
            <p:cNvSpPr/>
            <p:nvPr/>
          </p:nvSpPr>
          <p:spPr>
            <a:xfrm>
              <a:off x="4067149" y="5684519"/>
              <a:ext cx="28575" cy="32384"/>
            </a:xfrm>
            <a:custGeom>
              <a:avLst/>
              <a:gdLst/>
              <a:ahLst/>
              <a:cxnLst/>
              <a:rect l="l" t="t" r="r" b="b"/>
              <a:pathLst>
                <a:path w="28575" h="32385">
                  <a:moveTo>
                    <a:pt x="28194" y="30480"/>
                  </a:moveTo>
                  <a:lnTo>
                    <a:pt x="28194" y="3048"/>
                  </a:lnTo>
                  <a:lnTo>
                    <a:pt x="28194" y="1524"/>
                  </a:lnTo>
                  <a:lnTo>
                    <a:pt x="25908" y="0"/>
                  </a:lnTo>
                  <a:lnTo>
                    <a:pt x="2286" y="0"/>
                  </a:lnTo>
                  <a:lnTo>
                    <a:pt x="0" y="1524"/>
                  </a:lnTo>
                  <a:lnTo>
                    <a:pt x="0" y="30480"/>
                  </a:lnTo>
                  <a:lnTo>
                    <a:pt x="2286" y="32004"/>
                  </a:lnTo>
                  <a:lnTo>
                    <a:pt x="25908" y="32004"/>
                  </a:lnTo>
                  <a:lnTo>
                    <a:pt x="28194" y="30480"/>
                  </a:lnTo>
                  <a:close/>
                </a:path>
              </a:pathLst>
            </a:custGeom>
            <a:solidFill>
              <a:srgbClr val="EEEE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73" name="object 24273"/>
            <p:cNvSpPr/>
            <p:nvPr/>
          </p:nvSpPr>
          <p:spPr>
            <a:xfrm>
              <a:off x="4067911" y="5685281"/>
              <a:ext cx="27940" cy="31750"/>
            </a:xfrm>
            <a:custGeom>
              <a:avLst/>
              <a:gdLst/>
              <a:ahLst/>
              <a:cxnLst/>
              <a:rect l="l" t="t" r="r" b="b"/>
              <a:pathLst>
                <a:path w="27939" h="31750">
                  <a:moveTo>
                    <a:pt x="27432" y="2286"/>
                  </a:moveTo>
                  <a:lnTo>
                    <a:pt x="27432" y="762"/>
                  </a:lnTo>
                  <a:lnTo>
                    <a:pt x="25146" y="0"/>
                  </a:lnTo>
                  <a:lnTo>
                    <a:pt x="22860" y="0"/>
                  </a:lnTo>
                  <a:lnTo>
                    <a:pt x="3810" y="0"/>
                  </a:lnTo>
                  <a:lnTo>
                    <a:pt x="1524" y="0"/>
                  </a:lnTo>
                  <a:lnTo>
                    <a:pt x="0" y="762"/>
                  </a:lnTo>
                  <a:lnTo>
                    <a:pt x="0" y="2286"/>
                  </a:lnTo>
                  <a:lnTo>
                    <a:pt x="0" y="28194"/>
                  </a:lnTo>
                  <a:lnTo>
                    <a:pt x="0" y="29718"/>
                  </a:lnTo>
                  <a:lnTo>
                    <a:pt x="1524" y="31242"/>
                  </a:lnTo>
                  <a:lnTo>
                    <a:pt x="3810" y="31242"/>
                  </a:lnTo>
                  <a:lnTo>
                    <a:pt x="22860" y="31242"/>
                  </a:lnTo>
                  <a:lnTo>
                    <a:pt x="25146" y="31242"/>
                  </a:lnTo>
                  <a:lnTo>
                    <a:pt x="27432" y="29718"/>
                  </a:lnTo>
                  <a:lnTo>
                    <a:pt x="27432" y="28194"/>
                  </a:lnTo>
                  <a:lnTo>
                    <a:pt x="27432" y="2286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74" name="object 24274"/>
            <p:cNvSpPr/>
            <p:nvPr/>
          </p:nvSpPr>
          <p:spPr>
            <a:xfrm>
              <a:off x="4067149" y="5685281"/>
              <a:ext cx="28575" cy="31750"/>
            </a:xfrm>
            <a:custGeom>
              <a:avLst/>
              <a:gdLst/>
              <a:ahLst/>
              <a:cxnLst/>
              <a:rect l="l" t="t" r="r" b="b"/>
              <a:pathLst>
                <a:path w="28575" h="31750">
                  <a:moveTo>
                    <a:pt x="28194" y="29718"/>
                  </a:moveTo>
                  <a:lnTo>
                    <a:pt x="28194" y="3048"/>
                  </a:lnTo>
                  <a:lnTo>
                    <a:pt x="28194" y="1524"/>
                  </a:lnTo>
                  <a:lnTo>
                    <a:pt x="25908" y="0"/>
                  </a:lnTo>
                  <a:lnTo>
                    <a:pt x="2286" y="0"/>
                  </a:lnTo>
                  <a:lnTo>
                    <a:pt x="0" y="1524"/>
                  </a:lnTo>
                  <a:lnTo>
                    <a:pt x="0" y="29718"/>
                  </a:lnTo>
                  <a:lnTo>
                    <a:pt x="2286" y="31242"/>
                  </a:lnTo>
                  <a:lnTo>
                    <a:pt x="25908" y="31242"/>
                  </a:lnTo>
                  <a:lnTo>
                    <a:pt x="28194" y="29718"/>
                  </a:lnTo>
                  <a:close/>
                </a:path>
              </a:pathLst>
            </a:custGeom>
            <a:solidFill>
              <a:srgbClr val="8C8C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75" name="object 24275"/>
            <p:cNvSpPr/>
            <p:nvPr/>
          </p:nvSpPr>
          <p:spPr>
            <a:xfrm>
              <a:off x="4067911" y="5686043"/>
              <a:ext cx="27940" cy="30480"/>
            </a:xfrm>
            <a:custGeom>
              <a:avLst/>
              <a:gdLst/>
              <a:ahLst/>
              <a:cxnLst/>
              <a:rect l="l" t="t" r="r" b="b"/>
              <a:pathLst>
                <a:path w="27939" h="30479">
                  <a:moveTo>
                    <a:pt x="27432" y="2286"/>
                  </a:moveTo>
                  <a:lnTo>
                    <a:pt x="27432" y="762"/>
                  </a:lnTo>
                  <a:lnTo>
                    <a:pt x="25146" y="0"/>
                  </a:lnTo>
                  <a:lnTo>
                    <a:pt x="22860" y="0"/>
                  </a:lnTo>
                  <a:lnTo>
                    <a:pt x="3810" y="0"/>
                  </a:lnTo>
                  <a:lnTo>
                    <a:pt x="1524" y="0"/>
                  </a:lnTo>
                  <a:lnTo>
                    <a:pt x="0" y="762"/>
                  </a:lnTo>
                  <a:lnTo>
                    <a:pt x="0" y="2286"/>
                  </a:lnTo>
                  <a:lnTo>
                    <a:pt x="0" y="27432"/>
                  </a:lnTo>
                  <a:lnTo>
                    <a:pt x="0" y="28956"/>
                  </a:lnTo>
                  <a:lnTo>
                    <a:pt x="1524" y="30480"/>
                  </a:lnTo>
                  <a:lnTo>
                    <a:pt x="3810" y="30480"/>
                  </a:lnTo>
                  <a:lnTo>
                    <a:pt x="22860" y="30480"/>
                  </a:lnTo>
                  <a:lnTo>
                    <a:pt x="25146" y="30480"/>
                  </a:lnTo>
                  <a:lnTo>
                    <a:pt x="27432" y="28956"/>
                  </a:lnTo>
                  <a:lnTo>
                    <a:pt x="27432" y="27432"/>
                  </a:lnTo>
                  <a:lnTo>
                    <a:pt x="27432" y="2286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76" name="object 24276"/>
            <p:cNvSpPr/>
            <p:nvPr/>
          </p:nvSpPr>
          <p:spPr>
            <a:xfrm>
              <a:off x="4067911" y="5709665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39">
                  <a:moveTo>
                    <a:pt x="0" y="0"/>
                  </a:moveTo>
                  <a:lnTo>
                    <a:pt x="27432" y="0"/>
                  </a:lnTo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77" name="object 24277"/>
            <p:cNvSpPr/>
            <p:nvPr/>
          </p:nvSpPr>
          <p:spPr>
            <a:xfrm>
              <a:off x="4067911" y="5683757"/>
              <a:ext cx="27940" cy="32384"/>
            </a:xfrm>
            <a:custGeom>
              <a:avLst/>
              <a:gdLst/>
              <a:ahLst/>
              <a:cxnLst/>
              <a:rect l="l" t="t" r="r" b="b"/>
              <a:pathLst>
                <a:path w="27939" h="32385">
                  <a:moveTo>
                    <a:pt x="27432" y="2286"/>
                  </a:moveTo>
                  <a:lnTo>
                    <a:pt x="27432" y="762"/>
                  </a:lnTo>
                  <a:lnTo>
                    <a:pt x="25146" y="0"/>
                  </a:lnTo>
                  <a:lnTo>
                    <a:pt x="22860" y="0"/>
                  </a:lnTo>
                  <a:lnTo>
                    <a:pt x="3810" y="0"/>
                  </a:lnTo>
                  <a:lnTo>
                    <a:pt x="1524" y="0"/>
                  </a:lnTo>
                  <a:lnTo>
                    <a:pt x="0" y="762"/>
                  </a:lnTo>
                  <a:lnTo>
                    <a:pt x="0" y="2286"/>
                  </a:lnTo>
                  <a:lnTo>
                    <a:pt x="0" y="28956"/>
                  </a:lnTo>
                  <a:lnTo>
                    <a:pt x="0" y="30480"/>
                  </a:lnTo>
                  <a:lnTo>
                    <a:pt x="1524" y="32004"/>
                  </a:lnTo>
                  <a:lnTo>
                    <a:pt x="3810" y="32004"/>
                  </a:lnTo>
                  <a:lnTo>
                    <a:pt x="22860" y="32004"/>
                  </a:lnTo>
                  <a:lnTo>
                    <a:pt x="25146" y="32004"/>
                  </a:lnTo>
                  <a:lnTo>
                    <a:pt x="27432" y="30480"/>
                  </a:lnTo>
                  <a:lnTo>
                    <a:pt x="27432" y="28956"/>
                  </a:lnTo>
                  <a:lnTo>
                    <a:pt x="27432" y="2286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78" name="object 24278"/>
            <p:cNvSpPr/>
            <p:nvPr/>
          </p:nvSpPr>
          <p:spPr>
            <a:xfrm>
              <a:off x="4128871" y="5682233"/>
              <a:ext cx="33020" cy="36830"/>
            </a:xfrm>
            <a:custGeom>
              <a:avLst/>
              <a:gdLst/>
              <a:ahLst/>
              <a:cxnLst/>
              <a:rect l="l" t="t" r="r" b="b"/>
              <a:pathLst>
                <a:path w="33020" h="36829">
                  <a:moveTo>
                    <a:pt x="32765" y="35052"/>
                  </a:moveTo>
                  <a:lnTo>
                    <a:pt x="32765" y="3810"/>
                  </a:lnTo>
                  <a:lnTo>
                    <a:pt x="32765" y="1524"/>
                  </a:lnTo>
                  <a:lnTo>
                    <a:pt x="30479" y="0"/>
                  </a:lnTo>
                  <a:lnTo>
                    <a:pt x="2285" y="0"/>
                  </a:lnTo>
                  <a:lnTo>
                    <a:pt x="0" y="1524"/>
                  </a:lnTo>
                  <a:lnTo>
                    <a:pt x="0" y="35052"/>
                  </a:lnTo>
                  <a:lnTo>
                    <a:pt x="2285" y="36576"/>
                  </a:lnTo>
                  <a:lnTo>
                    <a:pt x="30479" y="36576"/>
                  </a:lnTo>
                  <a:lnTo>
                    <a:pt x="32765" y="35052"/>
                  </a:lnTo>
                  <a:close/>
                </a:path>
              </a:pathLst>
            </a:custGeom>
            <a:solidFill>
              <a:srgbClr val="EEEE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79" name="object 24279"/>
            <p:cNvSpPr/>
            <p:nvPr/>
          </p:nvSpPr>
          <p:spPr>
            <a:xfrm>
              <a:off x="4129633" y="5682995"/>
              <a:ext cx="32384" cy="36195"/>
            </a:xfrm>
            <a:custGeom>
              <a:avLst/>
              <a:gdLst/>
              <a:ahLst/>
              <a:cxnLst/>
              <a:rect l="l" t="t" r="r" b="b"/>
              <a:pathLst>
                <a:path w="32385" h="36195">
                  <a:moveTo>
                    <a:pt x="32003" y="3048"/>
                  </a:moveTo>
                  <a:lnTo>
                    <a:pt x="32003" y="1524"/>
                  </a:lnTo>
                  <a:lnTo>
                    <a:pt x="29717" y="0"/>
                  </a:lnTo>
                  <a:lnTo>
                    <a:pt x="26669" y="0"/>
                  </a:lnTo>
                  <a:lnTo>
                    <a:pt x="4571" y="0"/>
                  </a:lnTo>
                  <a:lnTo>
                    <a:pt x="2285" y="0"/>
                  </a:lnTo>
                  <a:lnTo>
                    <a:pt x="0" y="1524"/>
                  </a:lnTo>
                  <a:lnTo>
                    <a:pt x="0" y="3048"/>
                  </a:lnTo>
                  <a:lnTo>
                    <a:pt x="0" y="32004"/>
                  </a:lnTo>
                  <a:lnTo>
                    <a:pt x="0" y="34290"/>
                  </a:lnTo>
                  <a:lnTo>
                    <a:pt x="2285" y="35814"/>
                  </a:lnTo>
                  <a:lnTo>
                    <a:pt x="4571" y="35814"/>
                  </a:lnTo>
                  <a:lnTo>
                    <a:pt x="26669" y="35814"/>
                  </a:lnTo>
                  <a:lnTo>
                    <a:pt x="29717" y="35814"/>
                  </a:lnTo>
                  <a:lnTo>
                    <a:pt x="32003" y="34290"/>
                  </a:lnTo>
                  <a:lnTo>
                    <a:pt x="32003" y="32004"/>
                  </a:lnTo>
                  <a:lnTo>
                    <a:pt x="32003" y="3048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80" name="object 24280"/>
            <p:cNvSpPr/>
            <p:nvPr/>
          </p:nvSpPr>
          <p:spPr>
            <a:xfrm>
              <a:off x="4130395" y="5684519"/>
              <a:ext cx="29209" cy="33020"/>
            </a:xfrm>
            <a:custGeom>
              <a:avLst/>
              <a:gdLst/>
              <a:ahLst/>
              <a:cxnLst/>
              <a:rect l="l" t="t" r="r" b="b"/>
              <a:pathLst>
                <a:path w="29210" h="33020">
                  <a:moveTo>
                    <a:pt x="28955" y="31242"/>
                  </a:moveTo>
                  <a:lnTo>
                    <a:pt x="28955" y="3048"/>
                  </a:lnTo>
                  <a:lnTo>
                    <a:pt x="28955" y="1524"/>
                  </a:lnTo>
                  <a:lnTo>
                    <a:pt x="26669" y="0"/>
                  </a:lnTo>
                  <a:lnTo>
                    <a:pt x="2285" y="0"/>
                  </a:lnTo>
                  <a:lnTo>
                    <a:pt x="0" y="1524"/>
                  </a:lnTo>
                  <a:lnTo>
                    <a:pt x="0" y="31242"/>
                  </a:lnTo>
                  <a:lnTo>
                    <a:pt x="2285" y="32766"/>
                  </a:lnTo>
                  <a:lnTo>
                    <a:pt x="26669" y="32766"/>
                  </a:lnTo>
                  <a:lnTo>
                    <a:pt x="28955" y="31242"/>
                  </a:lnTo>
                  <a:close/>
                </a:path>
              </a:pathLst>
            </a:custGeom>
            <a:solidFill>
              <a:srgbClr val="EEEE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81" name="object 24281"/>
            <p:cNvSpPr/>
            <p:nvPr/>
          </p:nvSpPr>
          <p:spPr>
            <a:xfrm>
              <a:off x="4131157" y="5685281"/>
              <a:ext cx="28575" cy="32384"/>
            </a:xfrm>
            <a:custGeom>
              <a:avLst/>
              <a:gdLst/>
              <a:ahLst/>
              <a:cxnLst/>
              <a:rect l="l" t="t" r="r" b="b"/>
              <a:pathLst>
                <a:path w="28575" h="32385">
                  <a:moveTo>
                    <a:pt x="28194" y="2286"/>
                  </a:moveTo>
                  <a:lnTo>
                    <a:pt x="28194" y="762"/>
                  </a:lnTo>
                  <a:lnTo>
                    <a:pt x="25908" y="0"/>
                  </a:lnTo>
                  <a:lnTo>
                    <a:pt x="23622" y="0"/>
                  </a:lnTo>
                  <a:lnTo>
                    <a:pt x="3810" y="0"/>
                  </a:lnTo>
                  <a:lnTo>
                    <a:pt x="1524" y="0"/>
                  </a:lnTo>
                  <a:lnTo>
                    <a:pt x="0" y="762"/>
                  </a:lnTo>
                  <a:lnTo>
                    <a:pt x="0" y="2286"/>
                  </a:lnTo>
                  <a:lnTo>
                    <a:pt x="0" y="28956"/>
                  </a:lnTo>
                  <a:lnTo>
                    <a:pt x="0" y="30480"/>
                  </a:lnTo>
                  <a:lnTo>
                    <a:pt x="1524" y="32004"/>
                  </a:lnTo>
                  <a:lnTo>
                    <a:pt x="3810" y="32004"/>
                  </a:lnTo>
                  <a:lnTo>
                    <a:pt x="23622" y="32004"/>
                  </a:lnTo>
                  <a:lnTo>
                    <a:pt x="25908" y="32004"/>
                  </a:lnTo>
                  <a:lnTo>
                    <a:pt x="28194" y="30480"/>
                  </a:lnTo>
                  <a:lnTo>
                    <a:pt x="28194" y="28956"/>
                  </a:lnTo>
                  <a:lnTo>
                    <a:pt x="28194" y="2286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82" name="object 24282"/>
            <p:cNvSpPr/>
            <p:nvPr/>
          </p:nvSpPr>
          <p:spPr>
            <a:xfrm>
              <a:off x="4130395" y="5686043"/>
              <a:ext cx="29209" cy="31750"/>
            </a:xfrm>
            <a:custGeom>
              <a:avLst/>
              <a:gdLst/>
              <a:ahLst/>
              <a:cxnLst/>
              <a:rect l="l" t="t" r="r" b="b"/>
              <a:pathLst>
                <a:path w="29210" h="31750">
                  <a:moveTo>
                    <a:pt x="28955" y="29718"/>
                  </a:moveTo>
                  <a:lnTo>
                    <a:pt x="28955" y="3048"/>
                  </a:lnTo>
                  <a:lnTo>
                    <a:pt x="28955" y="1524"/>
                  </a:lnTo>
                  <a:lnTo>
                    <a:pt x="26669" y="0"/>
                  </a:lnTo>
                  <a:lnTo>
                    <a:pt x="2285" y="0"/>
                  </a:lnTo>
                  <a:lnTo>
                    <a:pt x="0" y="1524"/>
                  </a:lnTo>
                  <a:lnTo>
                    <a:pt x="0" y="29718"/>
                  </a:lnTo>
                  <a:lnTo>
                    <a:pt x="2285" y="31242"/>
                  </a:lnTo>
                  <a:lnTo>
                    <a:pt x="26669" y="31242"/>
                  </a:lnTo>
                  <a:lnTo>
                    <a:pt x="28955" y="29718"/>
                  </a:lnTo>
                  <a:close/>
                </a:path>
              </a:pathLst>
            </a:custGeom>
            <a:solidFill>
              <a:srgbClr val="8C8C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83" name="object 24283"/>
            <p:cNvSpPr/>
            <p:nvPr/>
          </p:nvSpPr>
          <p:spPr>
            <a:xfrm>
              <a:off x="4131157" y="5686805"/>
              <a:ext cx="28575" cy="30480"/>
            </a:xfrm>
            <a:custGeom>
              <a:avLst/>
              <a:gdLst/>
              <a:ahLst/>
              <a:cxnLst/>
              <a:rect l="l" t="t" r="r" b="b"/>
              <a:pathLst>
                <a:path w="28575" h="30479">
                  <a:moveTo>
                    <a:pt x="28194" y="2286"/>
                  </a:moveTo>
                  <a:lnTo>
                    <a:pt x="28194" y="762"/>
                  </a:lnTo>
                  <a:lnTo>
                    <a:pt x="25908" y="0"/>
                  </a:lnTo>
                  <a:lnTo>
                    <a:pt x="23622" y="0"/>
                  </a:lnTo>
                  <a:lnTo>
                    <a:pt x="3810" y="0"/>
                  </a:lnTo>
                  <a:lnTo>
                    <a:pt x="1524" y="0"/>
                  </a:lnTo>
                  <a:lnTo>
                    <a:pt x="0" y="762"/>
                  </a:lnTo>
                  <a:lnTo>
                    <a:pt x="0" y="2286"/>
                  </a:lnTo>
                  <a:lnTo>
                    <a:pt x="0" y="27432"/>
                  </a:lnTo>
                  <a:lnTo>
                    <a:pt x="0" y="28956"/>
                  </a:lnTo>
                  <a:lnTo>
                    <a:pt x="1524" y="30480"/>
                  </a:lnTo>
                  <a:lnTo>
                    <a:pt x="3810" y="30480"/>
                  </a:lnTo>
                  <a:lnTo>
                    <a:pt x="23622" y="30480"/>
                  </a:lnTo>
                  <a:lnTo>
                    <a:pt x="25908" y="30480"/>
                  </a:lnTo>
                  <a:lnTo>
                    <a:pt x="28194" y="28956"/>
                  </a:lnTo>
                  <a:lnTo>
                    <a:pt x="28194" y="27432"/>
                  </a:lnTo>
                  <a:lnTo>
                    <a:pt x="28194" y="2286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84" name="object 24284"/>
            <p:cNvSpPr/>
            <p:nvPr/>
          </p:nvSpPr>
          <p:spPr>
            <a:xfrm>
              <a:off x="4131157" y="5710427"/>
              <a:ext cx="28575" cy="0"/>
            </a:xfrm>
            <a:custGeom>
              <a:avLst/>
              <a:gdLst/>
              <a:ahLst/>
              <a:cxnLst/>
              <a:rect l="l" t="t" r="r" b="b"/>
              <a:pathLst>
                <a:path w="28575">
                  <a:moveTo>
                    <a:pt x="0" y="0"/>
                  </a:moveTo>
                  <a:lnTo>
                    <a:pt x="28194" y="0"/>
                  </a:lnTo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85" name="object 24285"/>
            <p:cNvSpPr/>
            <p:nvPr/>
          </p:nvSpPr>
          <p:spPr>
            <a:xfrm>
              <a:off x="4131157" y="5683757"/>
              <a:ext cx="28575" cy="32384"/>
            </a:xfrm>
            <a:custGeom>
              <a:avLst/>
              <a:gdLst/>
              <a:ahLst/>
              <a:cxnLst/>
              <a:rect l="l" t="t" r="r" b="b"/>
              <a:pathLst>
                <a:path w="28575" h="32385">
                  <a:moveTo>
                    <a:pt x="28194" y="2286"/>
                  </a:moveTo>
                  <a:lnTo>
                    <a:pt x="28194" y="762"/>
                  </a:lnTo>
                  <a:lnTo>
                    <a:pt x="25908" y="0"/>
                  </a:lnTo>
                  <a:lnTo>
                    <a:pt x="23622" y="0"/>
                  </a:lnTo>
                  <a:lnTo>
                    <a:pt x="3810" y="0"/>
                  </a:lnTo>
                  <a:lnTo>
                    <a:pt x="1524" y="0"/>
                  </a:lnTo>
                  <a:lnTo>
                    <a:pt x="0" y="762"/>
                  </a:lnTo>
                  <a:lnTo>
                    <a:pt x="0" y="2286"/>
                  </a:lnTo>
                  <a:lnTo>
                    <a:pt x="0" y="28956"/>
                  </a:lnTo>
                  <a:lnTo>
                    <a:pt x="0" y="30480"/>
                  </a:lnTo>
                  <a:lnTo>
                    <a:pt x="1524" y="32004"/>
                  </a:lnTo>
                  <a:lnTo>
                    <a:pt x="3810" y="32004"/>
                  </a:lnTo>
                  <a:lnTo>
                    <a:pt x="23622" y="32004"/>
                  </a:lnTo>
                  <a:lnTo>
                    <a:pt x="25908" y="32004"/>
                  </a:lnTo>
                  <a:lnTo>
                    <a:pt x="28194" y="30480"/>
                  </a:lnTo>
                  <a:lnTo>
                    <a:pt x="28194" y="28956"/>
                  </a:lnTo>
                  <a:lnTo>
                    <a:pt x="28194" y="2286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86" name="object 24286"/>
            <p:cNvSpPr/>
            <p:nvPr/>
          </p:nvSpPr>
          <p:spPr>
            <a:xfrm>
              <a:off x="4096867" y="5681471"/>
              <a:ext cx="33020" cy="37465"/>
            </a:xfrm>
            <a:custGeom>
              <a:avLst/>
              <a:gdLst/>
              <a:ahLst/>
              <a:cxnLst/>
              <a:rect l="l" t="t" r="r" b="b"/>
              <a:pathLst>
                <a:path w="33020" h="37464">
                  <a:moveTo>
                    <a:pt x="32765" y="35814"/>
                  </a:moveTo>
                  <a:lnTo>
                    <a:pt x="32765" y="3810"/>
                  </a:lnTo>
                  <a:lnTo>
                    <a:pt x="32765" y="1524"/>
                  </a:lnTo>
                  <a:lnTo>
                    <a:pt x="30479" y="0"/>
                  </a:lnTo>
                  <a:lnTo>
                    <a:pt x="2285" y="0"/>
                  </a:lnTo>
                  <a:lnTo>
                    <a:pt x="0" y="1524"/>
                  </a:lnTo>
                  <a:lnTo>
                    <a:pt x="0" y="35814"/>
                  </a:lnTo>
                  <a:lnTo>
                    <a:pt x="2285" y="37338"/>
                  </a:lnTo>
                  <a:lnTo>
                    <a:pt x="30479" y="37338"/>
                  </a:lnTo>
                  <a:lnTo>
                    <a:pt x="32765" y="35814"/>
                  </a:lnTo>
                  <a:close/>
                </a:path>
              </a:pathLst>
            </a:custGeom>
            <a:solidFill>
              <a:srgbClr val="EEEE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87" name="object 24287"/>
            <p:cNvSpPr/>
            <p:nvPr/>
          </p:nvSpPr>
          <p:spPr>
            <a:xfrm>
              <a:off x="4097629" y="5682233"/>
              <a:ext cx="32384" cy="36830"/>
            </a:xfrm>
            <a:custGeom>
              <a:avLst/>
              <a:gdLst/>
              <a:ahLst/>
              <a:cxnLst/>
              <a:rect l="l" t="t" r="r" b="b"/>
              <a:pathLst>
                <a:path w="32385" h="36829">
                  <a:moveTo>
                    <a:pt x="32003" y="3048"/>
                  </a:moveTo>
                  <a:lnTo>
                    <a:pt x="32003" y="1524"/>
                  </a:lnTo>
                  <a:lnTo>
                    <a:pt x="29717" y="0"/>
                  </a:lnTo>
                  <a:lnTo>
                    <a:pt x="26669" y="0"/>
                  </a:lnTo>
                  <a:lnTo>
                    <a:pt x="4571" y="0"/>
                  </a:lnTo>
                  <a:lnTo>
                    <a:pt x="2285" y="0"/>
                  </a:lnTo>
                  <a:lnTo>
                    <a:pt x="0" y="1524"/>
                  </a:lnTo>
                  <a:lnTo>
                    <a:pt x="0" y="3048"/>
                  </a:lnTo>
                  <a:lnTo>
                    <a:pt x="0" y="32766"/>
                  </a:lnTo>
                  <a:lnTo>
                    <a:pt x="0" y="35052"/>
                  </a:lnTo>
                  <a:lnTo>
                    <a:pt x="2285" y="36576"/>
                  </a:lnTo>
                  <a:lnTo>
                    <a:pt x="4571" y="36576"/>
                  </a:lnTo>
                  <a:lnTo>
                    <a:pt x="26669" y="36576"/>
                  </a:lnTo>
                  <a:lnTo>
                    <a:pt x="29717" y="36576"/>
                  </a:lnTo>
                  <a:lnTo>
                    <a:pt x="32003" y="35052"/>
                  </a:lnTo>
                  <a:lnTo>
                    <a:pt x="32003" y="32766"/>
                  </a:lnTo>
                  <a:lnTo>
                    <a:pt x="32003" y="3048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88" name="object 24288"/>
            <p:cNvSpPr/>
            <p:nvPr/>
          </p:nvSpPr>
          <p:spPr>
            <a:xfrm>
              <a:off x="4098391" y="5684519"/>
              <a:ext cx="29209" cy="32384"/>
            </a:xfrm>
            <a:custGeom>
              <a:avLst/>
              <a:gdLst/>
              <a:ahLst/>
              <a:cxnLst/>
              <a:rect l="l" t="t" r="r" b="b"/>
              <a:pathLst>
                <a:path w="29210" h="32385">
                  <a:moveTo>
                    <a:pt x="28955" y="30480"/>
                  </a:moveTo>
                  <a:lnTo>
                    <a:pt x="28955" y="3048"/>
                  </a:lnTo>
                  <a:lnTo>
                    <a:pt x="28955" y="1524"/>
                  </a:lnTo>
                  <a:lnTo>
                    <a:pt x="26669" y="0"/>
                  </a:lnTo>
                  <a:lnTo>
                    <a:pt x="2285" y="0"/>
                  </a:lnTo>
                  <a:lnTo>
                    <a:pt x="0" y="1524"/>
                  </a:lnTo>
                  <a:lnTo>
                    <a:pt x="0" y="30480"/>
                  </a:lnTo>
                  <a:lnTo>
                    <a:pt x="2285" y="32004"/>
                  </a:lnTo>
                  <a:lnTo>
                    <a:pt x="26669" y="32004"/>
                  </a:lnTo>
                  <a:lnTo>
                    <a:pt x="28955" y="30480"/>
                  </a:lnTo>
                  <a:close/>
                </a:path>
              </a:pathLst>
            </a:custGeom>
            <a:solidFill>
              <a:srgbClr val="EEEE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89" name="object 24289"/>
            <p:cNvSpPr/>
            <p:nvPr/>
          </p:nvSpPr>
          <p:spPr>
            <a:xfrm>
              <a:off x="4099153" y="5685281"/>
              <a:ext cx="28575" cy="31750"/>
            </a:xfrm>
            <a:custGeom>
              <a:avLst/>
              <a:gdLst/>
              <a:ahLst/>
              <a:cxnLst/>
              <a:rect l="l" t="t" r="r" b="b"/>
              <a:pathLst>
                <a:path w="28575" h="31750">
                  <a:moveTo>
                    <a:pt x="28194" y="2286"/>
                  </a:moveTo>
                  <a:lnTo>
                    <a:pt x="28194" y="762"/>
                  </a:lnTo>
                  <a:lnTo>
                    <a:pt x="25908" y="0"/>
                  </a:lnTo>
                  <a:lnTo>
                    <a:pt x="23622" y="0"/>
                  </a:lnTo>
                  <a:lnTo>
                    <a:pt x="3810" y="0"/>
                  </a:lnTo>
                  <a:lnTo>
                    <a:pt x="1524" y="0"/>
                  </a:lnTo>
                  <a:lnTo>
                    <a:pt x="0" y="762"/>
                  </a:lnTo>
                  <a:lnTo>
                    <a:pt x="0" y="2286"/>
                  </a:lnTo>
                  <a:lnTo>
                    <a:pt x="0" y="28194"/>
                  </a:lnTo>
                  <a:lnTo>
                    <a:pt x="0" y="29718"/>
                  </a:lnTo>
                  <a:lnTo>
                    <a:pt x="1524" y="31242"/>
                  </a:lnTo>
                  <a:lnTo>
                    <a:pt x="3810" y="31242"/>
                  </a:lnTo>
                  <a:lnTo>
                    <a:pt x="23622" y="31242"/>
                  </a:lnTo>
                  <a:lnTo>
                    <a:pt x="25908" y="31242"/>
                  </a:lnTo>
                  <a:lnTo>
                    <a:pt x="28194" y="29718"/>
                  </a:lnTo>
                  <a:lnTo>
                    <a:pt x="28194" y="28194"/>
                  </a:lnTo>
                  <a:lnTo>
                    <a:pt x="28194" y="2286"/>
                  </a:lnTo>
                  <a:close/>
                </a:path>
              </a:pathLst>
            </a:custGeom>
            <a:ln w="6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90" name="object 24290"/>
            <p:cNvSpPr/>
            <p:nvPr/>
          </p:nvSpPr>
          <p:spPr>
            <a:xfrm>
              <a:off x="4098391" y="5685281"/>
              <a:ext cx="29209" cy="31750"/>
            </a:xfrm>
            <a:custGeom>
              <a:avLst/>
              <a:gdLst/>
              <a:ahLst/>
              <a:cxnLst/>
              <a:rect l="l" t="t" r="r" b="b"/>
              <a:pathLst>
                <a:path w="29210" h="31750">
                  <a:moveTo>
                    <a:pt x="28955" y="29718"/>
                  </a:moveTo>
                  <a:lnTo>
                    <a:pt x="28955" y="3048"/>
                  </a:lnTo>
                  <a:lnTo>
                    <a:pt x="28955" y="1524"/>
                  </a:lnTo>
                  <a:lnTo>
                    <a:pt x="26669" y="0"/>
                  </a:lnTo>
                  <a:lnTo>
                    <a:pt x="2285" y="0"/>
                  </a:lnTo>
                  <a:lnTo>
                    <a:pt x="0" y="1524"/>
                  </a:lnTo>
                  <a:lnTo>
                    <a:pt x="0" y="29718"/>
                  </a:lnTo>
                  <a:lnTo>
                    <a:pt x="2285" y="31242"/>
                  </a:lnTo>
                  <a:lnTo>
                    <a:pt x="26669" y="31242"/>
                  </a:lnTo>
                  <a:lnTo>
                    <a:pt x="28955" y="29718"/>
                  </a:lnTo>
                  <a:close/>
                </a:path>
              </a:pathLst>
            </a:custGeom>
            <a:solidFill>
              <a:srgbClr val="8C8C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91" name="object 24291"/>
            <p:cNvSpPr/>
            <p:nvPr/>
          </p:nvSpPr>
          <p:spPr>
            <a:xfrm>
              <a:off x="4099153" y="5686043"/>
              <a:ext cx="28575" cy="30480"/>
            </a:xfrm>
            <a:custGeom>
              <a:avLst/>
              <a:gdLst/>
              <a:ahLst/>
              <a:cxnLst/>
              <a:rect l="l" t="t" r="r" b="b"/>
              <a:pathLst>
                <a:path w="28575" h="30479">
                  <a:moveTo>
                    <a:pt x="28194" y="2286"/>
                  </a:moveTo>
                  <a:lnTo>
                    <a:pt x="28194" y="762"/>
                  </a:lnTo>
                  <a:lnTo>
                    <a:pt x="25908" y="0"/>
                  </a:lnTo>
                  <a:lnTo>
                    <a:pt x="23622" y="0"/>
                  </a:lnTo>
                  <a:lnTo>
                    <a:pt x="3810" y="0"/>
                  </a:lnTo>
                  <a:lnTo>
                    <a:pt x="1524" y="0"/>
                  </a:lnTo>
                  <a:lnTo>
                    <a:pt x="0" y="762"/>
                  </a:lnTo>
                  <a:lnTo>
                    <a:pt x="0" y="2286"/>
                  </a:lnTo>
                  <a:lnTo>
                    <a:pt x="0" y="27432"/>
                  </a:lnTo>
                  <a:lnTo>
                    <a:pt x="0" y="28956"/>
                  </a:lnTo>
                  <a:lnTo>
                    <a:pt x="1524" y="30480"/>
                  </a:lnTo>
                  <a:lnTo>
                    <a:pt x="3810" y="30480"/>
                  </a:lnTo>
                  <a:lnTo>
                    <a:pt x="23622" y="30480"/>
                  </a:lnTo>
                  <a:lnTo>
                    <a:pt x="25908" y="30480"/>
                  </a:lnTo>
                  <a:lnTo>
                    <a:pt x="28194" y="28956"/>
                  </a:lnTo>
                  <a:lnTo>
                    <a:pt x="28194" y="27432"/>
                  </a:lnTo>
                  <a:lnTo>
                    <a:pt x="28194" y="2286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92" name="object 24292"/>
            <p:cNvSpPr/>
            <p:nvPr/>
          </p:nvSpPr>
          <p:spPr>
            <a:xfrm>
              <a:off x="4099153" y="5709665"/>
              <a:ext cx="28575" cy="0"/>
            </a:xfrm>
            <a:custGeom>
              <a:avLst/>
              <a:gdLst/>
              <a:ahLst/>
              <a:cxnLst/>
              <a:rect l="l" t="t" r="r" b="b"/>
              <a:pathLst>
                <a:path w="28575">
                  <a:moveTo>
                    <a:pt x="0" y="0"/>
                  </a:moveTo>
                  <a:lnTo>
                    <a:pt x="28194" y="0"/>
                  </a:lnTo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93" name="object 24293"/>
            <p:cNvSpPr/>
            <p:nvPr/>
          </p:nvSpPr>
          <p:spPr>
            <a:xfrm>
              <a:off x="4099153" y="5683757"/>
              <a:ext cx="28575" cy="32384"/>
            </a:xfrm>
            <a:custGeom>
              <a:avLst/>
              <a:gdLst/>
              <a:ahLst/>
              <a:cxnLst/>
              <a:rect l="l" t="t" r="r" b="b"/>
              <a:pathLst>
                <a:path w="28575" h="32385">
                  <a:moveTo>
                    <a:pt x="28194" y="2286"/>
                  </a:moveTo>
                  <a:lnTo>
                    <a:pt x="28194" y="762"/>
                  </a:lnTo>
                  <a:lnTo>
                    <a:pt x="25908" y="0"/>
                  </a:lnTo>
                  <a:lnTo>
                    <a:pt x="23622" y="0"/>
                  </a:lnTo>
                  <a:lnTo>
                    <a:pt x="3810" y="0"/>
                  </a:lnTo>
                  <a:lnTo>
                    <a:pt x="1524" y="0"/>
                  </a:lnTo>
                  <a:lnTo>
                    <a:pt x="0" y="762"/>
                  </a:lnTo>
                  <a:lnTo>
                    <a:pt x="0" y="2286"/>
                  </a:lnTo>
                  <a:lnTo>
                    <a:pt x="0" y="28956"/>
                  </a:lnTo>
                  <a:lnTo>
                    <a:pt x="0" y="30480"/>
                  </a:lnTo>
                  <a:lnTo>
                    <a:pt x="1524" y="32004"/>
                  </a:lnTo>
                  <a:lnTo>
                    <a:pt x="3810" y="32004"/>
                  </a:lnTo>
                  <a:lnTo>
                    <a:pt x="23622" y="32004"/>
                  </a:lnTo>
                  <a:lnTo>
                    <a:pt x="25908" y="32004"/>
                  </a:lnTo>
                  <a:lnTo>
                    <a:pt x="28194" y="30480"/>
                  </a:lnTo>
                  <a:lnTo>
                    <a:pt x="28194" y="28956"/>
                  </a:lnTo>
                  <a:lnTo>
                    <a:pt x="28194" y="2286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94" name="object 24294"/>
            <p:cNvSpPr/>
            <p:nvPr/>
          </p:nvSpPr>
          <p:spPr>
            <a:xfrm>
              <a:off x="4160875" y="5682233"/>
              <a:ext cx="32384" cy="36830"/>
            </a:xfrm>
            <a:custGeom>
              <a:avLst/>
              <a:gdLst/>
              <a:ahLst/>
              <a:cxnLst/>
              <a:rect l="l" t="t" r="r" b="b"/>
              <a:pathLst>
                <a:path w="32385" h="36829">
                  <a:moveTo>
                    <a:pt x="32003" y="35052"/>
                  </a:moveTo>
                  <a:lnTo>
                    <a:pt x="32003" y="3810"/>
                  </a:lnTo>
                  <a:lnTo>
                    <a:pt x="32003" y="1524"/>
                  </a:lnTo>
                  <a:lnTo>
                    <a:pt x="29717" y="0"/>
                  </a:lnTo>
                  <a:lnTo>
                    <a:pt x="2285" y="0"/>
                  </a:lnTo>
                  <a:lnTo>
                    <a:pt x="0" y="1524"/>
                  </a:lnTo>
                  <a:lnTo>
                    <a:pt x="0" y="35052"/>
                  </a:lnTo>
                  <a:lnTo>
                    <a:pt x="2285" y="36576"/>
                  </a:lnTo>
                  <a:lnTo>
                    <a:pt x="29717" y="36576"/>
                  </a:lnTo>
                  <a:lnTo>
                    <a:pt x="32003" y="35052"/>
                  </a:lnTo>
                  <a:close/>
                </a:path>
              </a:pathLst>
            </a:custGeom>
            <a:solidFill>
              <a:srgbClr val="EEEE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95" name="object 24295"/>
            <p:cNvSpPr/>
            <p:nvPr/>
          </p:nvSpPr>
          <p:spPr>
            <a:xfrm>
              <a:off x="4161637" y="5682995"/>
              <a:ext cx="31750" cy="36195"/>
            </a:xfrm>
            <a:custGeom>
              <a:avLst/>
              <a:gdLst/>
              <a:ahLst/>
              <a:cxnLst/>
              <a:rect l="l" t="t" r="r" b="b"/>
              <a:pathLst>
                <a:path w="31750" h="36195">
                  <a:moveTo>
                    <a:pt x="31241" y="3048"/>
                  </a:moveTo>
                  <a:lnTo>
                    <a:pt x="31241" y="1524"/>
                  </a:lnTo>
                  <a:lnTo>
                    <a:pt x="28955" y="0"/>
                  </a:lnTo>
                  <a:lnTo>
                    <a:pt x="25907" y="0"/>
                  </a:lnTo>
                  <a:lnTo>
                    <a:pt x="4571" y="0"/>
                  </a:lnTo>
                  <a:lnTo>
                    <a:pt x="2285" y="0"/>
                  </a:lnTo>
                  <a:lnTo>
                    <a:pt x="0" y="1524"/>
                  </a:lnTo>
                  <a:lnTo>
                    <a:pt x="0" y="3048"/>
                  </a:lnTo>
                  <a:lnTo>
                    <a:pt x="0" y="32004"/>
                  </a:lnTo>
                  <a:lnTo>
                    <a:pt x="0" y="34290"/>
                  </a:lnTo>
                  <a:lnTo>
                    <a:pt x="2285" y="35814"/>
                  </a:lnTo>
                  <a:lnTo>
                    <a:pt x="4571" y="35814"/>
                  </a:lnTo>
                  <a:lnTo>
                    <a:pt x="25907" y="35814"/>
                  </a:lnTo>
                  <a:lnTo>
                    <a:pt x="28955" y="35814"/>
                  </a:lnTo>
                  <a:lnTo>
                    <a:pt x="31241" y="34290"/>
                  </a:lnTo>
                  <a:lnTo>
                    <a:pt x="31241" y="32004"/>
                  </a:lnTo>
                  <a:lnTo>
                    <a:pt x="31241" y="3048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96" name="object 24296"/>
            <p:cNvSpPr/>
            <p:nvPr/>
          </p:nvSpPr>
          <p:spPr>
            <a:xfrm>
              <a:off x="4162399" y="5684519"/>
              <a:ext cx="29209" cy="33020"/>
            </a:xfrm>
            <a:custGeom>
              <a:avLst/>
              <a:gdLst/>
              <a:ahLst/>
              <a:cxnLst/>
              <a:rect l="l" t="t" r="r" b="b"/>
              <a:pathLst>
                <a:path w="29210" h="33020">
                  <a:moveTo>
                    <a:pt x="28955" y="31242"/>
                  </a:moveTo>
                  <a:lnTo>
                    <a:pt x="28955" y="3048"/>
                  </a:lnTo>
                  <a:lnTo>
                    <a:pt x="28955" y="1524"/>
                  </a:lnTo>
                  <a:lnTo>
                    <a:pt x="26669" y="0"/>
                  </a:lnTo>
                  <a:lnTo>
                    <a:pt x="2285" y="0"/>
                  </a:lnTo>
                  <a:lnTo>
                    <a:pt x="0" y="1524"/>
                  </a:lnTo>
                  <a:lnTo>
                    <a:pt x="0" y="31242"/>
                  </a:lnTo>
                  <a:lnTo>
                    <a:pt x="2285" y="32766"/>
                  </a:lnTo>
                  <a:lnTo>
                    <a:pt x="26669" y="32766"/>
                  </a:lnTo>
                  <a:lnTo>
                    <a:pt x="28955" y="31242"/>
                  </a:lnTo>
                  <a:close/>
                </a:path>
              </a:pathLst>
            </a:custGeom>
            <a:solidFill>
              <a:srgbClr val="EEEE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97" name="object 24297"/>
            <p:cNvSpPr/>
            <p:nvPr/>
          </p:nvSpPr>
          <p:spPr>
            <a:xfrm>
              <a:off x="4163161" y="5685281"/>
              <a:ext cx="28575" cy="32384"/>
            </a:xfrm>
            <a:custGeom>
              <a:avLst/>
              <a:gdLst/>
              <a:ahLst/>
              <a:cxnLst/>
              <a:rect l="l" t="t" r="r" b="b"/>
              <a:pathLst>
                <a:path w="28575" h="32385">
                  <a:moveTo>
                    <a:pt x="28194" y="2286"/>
                  </a:moveTo>
                  <a:lnTo>
                    <a:pt x="28194" y="762"/>
                  </a:lnTo>
                  <a:lnTo>
                    <a:pt x="25908" y="0"/>
                  </a:lnTo>
                  <a:lnTo>
                    <a:pt x="23622" y="0"/>
                  </a:lnTo>
                  <a:lnTo>
                    <a:pt x="3810" y="0"/>
                  </a:lnTo>
                  <a:lnTo>
                    <a:pt x="1524" y="0"/>
                  </a:lnTo>
                  <a:lnTo>
                    <a:pt x="0" y="762"/>
                  </a:lnTo>
                  <a:lnTo>
                    <a:pt x="0" y="2286"/>
                  </a:lnTo>
                  <a:lnTo>
                    <a:pt x="0" y="28956"/>
                  </a:lnTo>
                  <a:lnTo>
                    <a:pt x="0" y="30480"/>
                  </a:lnTo>
                  <a:lnTo>
                    <a:pt x="1524" y="32004"/>
                  </a:lnTo>
                  <a:lnTo>
                    <a:pt x="3810" y="32004"/>
                  </a:lnTo>
                  <a:lnTo>
                    <a:pt x="23622" y="32004"/>
                  </a:lnTo>
                  <a:lnTo>
                    <a:pt x="25908" y="32004"/>
                  </a:lnTo>
                  <a:lnTo>
                    <a:pt x="28194" y="30480"/>
                  </a:lnTo>
                  <a:lnTo>
                    <a:pt x="28194" y="28956"/>
                  </a:lnTo>
                  <a:lnTo>
                    <a:pt x="28194" y="2286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98" name="object 24298"/>
            <p:cNvSpPr/>
            <p:nvPr/>
          </p:nvSpPr>
          <p:spPr>
            <a:xfrm>
              <a:off x="4162399" y="5686043"/>
              <a:ext cx="29209" cy="31750"/>
            </a:xfrm>
            <a:custGeom>
              <a:avLst/>
              <a:gdLst/>
              <a:ahLst/>
              <a:cxnLst/>
              <a:rect l="l" t="t" r="r" b="b"/>
              <a:pathLst>
                <a:path w="29210" h="31750">
                  <a:moveTo>
                    <a:pt x="28955" y="29718"/>
                  </a:moveTo>
                  <a:lnTo>
                    <a:pt x="28955" y="3048"/>
                  </a:lnTo>
                  <a:lnTo>
                    <a:pt x="28955" y="1524"/>
                  </a:lnTo>
                  <a:lnTo>
                    <a:pt x="26669" y="0"/>
                  </a:lnTo>
                  <a:lnTo>
                    <a:pt x="2285" y="0"/>
                  </a:lnTo>
                  <a:lnTo>
                    <a:pt x="0" y="1524"/>
                  </a:lnTo>
                  <a:lnTo>
                    <a:pt x="0" y="29718"/>
                  </a:lnTo>
                  <a:lnTo>
                    <a:pt x="2285" y="31242"/>
                  </a:lnTo>
                  <a:lnTo>
                    <a:pt x="26669" y="31242"/>
                  </a:lnTo>
                  <a:lnTo>
                    <a:pt x="28955" y="29718"/>
                  </a:lnTo>
                  <a:close/>
                </a:path>
              </a:pathLst>
            </a:custGeom>
            <a:solidFill>
              <a:srgbClr val="8C8C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99" name="object 24299"/>
            <p:cNvSpPr/>
            <p:nvPr/>
          </p:nvSpPr>
          <p:spPr>
            <a:xfrm>
              <a:off x="4163161" y="5686805"/>
              <a:ext cx="28575" cy="30480"/>
            </a:xfrm>
            <a:custGeom>
              <a:avLst/>
              <a:gdLst/>
              <a:ahLst/>
              <a:cxnLst/>
              <a:rect l="l" t="t" r="r" b="b"/>
              <a:pathLst>
                <a:path w="28575" h="30479">
                  <a:moveTo>
                    <a:pt x="28194" y="2286"/>
                  </a:moveTo>
                  <a:lnTo>
                    <a:pt x="28194" y="762"/>
                  </a:lnTo>
                  <a:lnTo>
                    <a:pt x="25908" y="0"/>
                  </a:lnTo>
                  <a:lnTo>
                    <a:pt x="23622" y="0"/>
                  </a:lnTo>
                  <a:lnTo>
                    <a:pt x="3810" y="0"/>
                  </a:lnTo>
                  <a:lnTo>
                    <a:pt x="1524" y="0"/>
                  </a:lnTo>
                  <a:lnTo>
                    <a:pt x="0" y="762"/>
                  </a:lnTo>
                  <a:lnTo>
                    <a:pt x="0" y="2286"/>
                  </a:lnTo>
                  <a:lnTo>
                    <a:pt x="0" y="27432"/>
                  </a:lnTo>
                  <a:lnTo>
                    <a:pt x="0" y="28956"/>
                  </a:lnTo>
                  <a:lnTo>
                    <a:pt x="1524" y="30480"/>
                  </a:lnTo>
                  <a:lnTo>
                    <a:pt x="3810" y="30480"/>
                  </a:lnTo>
                  <a:lnTo>
                    <a:pt x="23622" y="30480"/>
                  </a:lnTo>
                  <a:lnTo>
                    <a:pt x="25908" y="30480"/>
                  </a:lnTo>
                  <a:lnTo>
                    <a:pt x="28194" y="28956"/>
                  </a:lnTo>
                  <a:lnTo>
                    <a:pt x="28194" y="27432"/>
                  </a:lnTo>
                  <a:lnTo>
                    <a:pt x="28194" y="2286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00" name="object 24300"/>
            <p:cNvSpPr/>
            <p:nvPr/>
          </p:nvSpPr>
          <p:spPr>
            <a:xfrm>
              <a:off x="4163161" y="5710427"/>
              <a:ext cx="28575" cy="0"/>
            </a:xfrm>
            <a:custGeom>
              <a:avLst/>
              <a:gdLst/>
              <a:ahLst/>
              <a:cxnLst/>
              <a:rect l="l" t="t" r="r" b="b"/>
              <a:pathLst>
                <a:path w="28575">
                  <a:moveTo>
                    <a:pt x="0" y="0"/>
                  </a:moveTo>
                  <a:lnTo>
                    <a:pt x="28194" y="0"/>
                  </a:lnTo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01" name="object 24301"/>
            <p:cNvSpPr/>
            <p:nvPr/>
          </p:nvSpPr>
          <p:spPr>
            <a:xfrm>
              <a:off x="4163161" y="5683757"/>
              <a:ext cx="28575" cy="32384"/>
            </a:xfrm>
            <a:custGeom>
              <a:avLst/>
              <a:gdLst/>
              <a:ahLst/>
              <a:cxnLst/>
              <a:rect l="l" t="t" r="r" b="b"/>
              <a:pathLst>
                <a:path w="28575" h="32385">
                  <a:moveTo>
                    <a:pt x="28194" y="2286"/>
                  </a:moveTo>
                  <a:lnTo>
                    <a:pt x="28194" y="762"/>
                  </a:lnTo>
                  <a:lnTo>
                    <a:pt x="25908" y="0"/>
                  </a:lnTo>
                  <a:lnTo>
                    <a:pt x="23622" y="0"/>
                  </a:lnTo>
                  <a:lnTo>
                    <a:pt x="3810" y="0"/>
                  </a:lnTo>
                  <a:lnTo>
                    <a:pt x="1524" y="0"/>
                  </a:lnTo>
                  <a:lnTo>
                    <a:pt x="0" y="762"/>
                  </a:lnTo>
                  <a:lnTo>
                    <a:pt x="0" y="2286"/>
                  </a:lnTo>
                  <a:lnTo>
                    <a:pt x="0" y="28956"/>
                  </a:lnTo>
                  <a:lnTo>
                    <a:pt x="0" y="30480"/>
                  </a:lnTo>
                  <a:lnTo>
                    <a:pt x="1524" y="32004"/>
                  </a:lnTo>
                  <a:lnTo>
                    <a:pt x="3810" y="32004"/>
                  </a:lnTo>
                  <a:lnTo>
                    <a:pt x="23622" y="32004"/>
                  </a:lnTo>
                  <a:lnTo>
                    <a:pt x="25908" y="32004"/>
                  </a:lnTo>
                  <a:lnTo>
                    <a:pt x="28194" y="30480"/>
                  </a:lnTo>
                  <a:lnTo>
                    <a:pt x="28194" y="28956"/>
                  </a:lnTo>
                  <a:lnTo>
                    <a:pt x="28194" y="2286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02" name="object 24302"/>
            <p:cNvSpPr/>
            <p:nvPr/>
          </p:nvSpPr>
          <p:spPr>
            <a:xfrm>
              <a:off x="3936847" y="5681471"/>
              <a:ext cx="33020" cy="37465"/>
            </a:xfrm>
            <a:custGeom>
              <a:avLst/>
              <a:gdLst/>
              <a:ahLst/>
              <a:cxnLst/>
              <a:rect l="l" t="t" r="r" b="b"/>
              <a:pathLst>
                <a:path w="33020" h="37464">
                  <a:moveTo>
                    <a:pt x="32765" y="35814"/>
                  </a:moveTo>
                  <a:lnTo>
                    <a:pt x="32765" y="3810"/>
                  </a:lnTo>
                  <a:lnTo>
                    <a:pt x="32765" y="1524"/>
                  </a:lnTo>
                  <a:lnTo>
                    <a:pt x="30479" y="0"/>
                  </a:lnTo>
                  <a:lnTo>
                    <a:pt x="2285" y="0"/>
                  </a:lnTo>
                  <a:lnTo>
                    <a:pt x="0" y="1524"/>
                  </a:lnTo>
                  <a:lnTo>
                    <a:pt x="0" y="35814"/>
                  </a:lnTo>
                  <a:lnTo>
                    <a:pt x="2285" y="37338"/>
                  </a:lnTo>
                  <a:lnTo>
                    <a:pt x="30479" y="37338"/>
                  </a:lnTo>
                  <a:lnTo>
                    <a:pt x="32765" y="35814"/>
                  </a:lnTo>
                  <a:close/>
                </a:path>
              </a:pathLst>
            </a:custGeom>
            <a:solidFill>
              <a:srgbClr val="EEEE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03" name="object 24303"/>
            <p:cNvSpPr/>
            <p:nvPr/>
          </p:nvSpPr>
          <p:spPr>
            <a:xfrm>
              <a:off x="3937609" y="5682233"/>
              <a:ext cx="32384" cy="36830"/>
            </a:xfrm>
            <a:custGeom>
              <a:avLst/>
              <a:gdLst/>
              <a:ahLst/>
              <a:cxnLst/>
              <a:rect l="l" t="t" r="r" b="b"/>
              <a:pathLst>
                <a:path w="32385" h="36829">
                  <a:moveTo>
                    <a:pt x="32003" y="3048"/>
                  </a:moveTo>
                  <a:lnTo>
                    <a:pt x="32003" y="1524"/>
                  </a:lnTo>
                  <a:lnTo>
                    <a:pt x="29717" y="0"/>
                  </a:lnTo>
                  <a:lnTo>
                    <a:pt x="26669" y="0"/>
                  </a:lnTo>
                  <a:lnTo>
                    <a:pt x="4571" y="0"/>
                  </a:lnTo>
                  <a:lnTo>
                    <a:pt x="2285" y="0"/>
                  </a:lnTo>
                  <a:lnTo>
                    <a:pt x="0" y="1524"/>
                  </a:lnTo>
                  <a:lnTo>
                    <a:pt x="0" y="3048"/>
                  </a:lnTo>
                  <a:lnTo>
                    <a:pt x="0" y="32766"/>
                  </a:lnTo>
                  <a:lnTo>
                    <a:pt x="0" y="35052"/>
                  </a:lnTo>
                  <a:lnTo>
                    <a:pt x="2285" y="36576"/>
                  </a:lnTo>
                  <a:lnTo>
                    <a:pt x="4571" y="36576"/>
                  </a:lnTo>
                  <a:lnTo>
                    <a:pt x="26669" y="36576"/>
                  </a:lnTo>
                  <a:lnTo>
                    <a:pt x="29717" y="36576"/>
                  </a:lnTo>
                  <a:lnTo>
                    <a:pt x="32003" y="35052"/>
                  </a:lnTo>
                  <a:lnTo>
                    <a:pt x="32003" y="32766"/>
                  </a:lnTo>
                  <a:lnTo>
                    <a:pt x="32003" y="3048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04" name="object 24304"/>
            <p:cNvSpPr/>
            <p:nvPr/>
          </p:nvSpPr>
          <p:spPr>
            <a:xfrm>
              <a:off x="3939133" y="5684519"/>
              <a:ext cx="29209" cy="32384"/>
            </a:xfrm>
            <a:custGeom>
              <a:avLst/>
              <a:gdLst/>
              <a:ahLst/>
              <a:cxnLst/>
              <a:rect l="l" t="t" r="r" b="b"/>
              <a:pathLst>
                <a:path w="29210" h="32385">
                  <a:moveTo>
                    <a:pt x="28955" y="30480"/>
                  </a:moveTo>
                  <a:lnTo>
                    <a:pt x="28955" y="3048"/>
                  </a:lnTo>
                  <a:lnTo>
                    <a:pt x="28955" y="1524"/>
                  </a:lnTo>
                  <a:lnTo>
                    <a:pt x="26669" y="0"/>
                  </a:lnTo>
                  <a:lnTo>
                    <a:pt x="2285" y="0"/>
                  </a:lnTo>
                  <a:lnTo>
                    <a:pt x="0" y="1524"/>
                  </a:lnTo>
                  <a:lnTo>
                    <a:pt x="0" y="30480"/>
                  </a:lnTo>
                  <a:lnTo>
                    <a:pt x="2285" y="32004"/>
                  </a:lnTo>
                  <a:lnTo>
                    <a:pt x="26669" y="32004"/>
                  </a:lnTo>
                  <a:lnTo>
                    <a:pt x="28955" y="30480"/>
                  </a:lnTo>
                  <a:close/>
                </a:path>
              </a:pathLst>
            </a:custGeom>
            <a:solidFill>
              <a:srgbClr val="EEEE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05" name="object 24305"/>
            <p:cNvSpPr/>
            <p:nvPr/>
          </p:nvSpPr>
          <p:spPr>
            <a:xfrm>
              <a:off x="3939895" y="5685281"/>
              <a:ext cx="28575" cy="31750"/>
            </a:xfrm>
            <a:custGeom>
              <a:avLst/>
              <a:gdLst/>
              <a:ahLst/>
              <a:cxnLst/>
              <a:rect l="l" t="t" r="r" b="b"/>
              <a:pathLst>
                <a:path w="28575" h="31750">
                  <a:moveTo>
                    <a:pt x="28194" y="2286"/>
                  </a:moveTo>
                  <a:lnTo>
                    <a:pt x="28194" y="762"/>
                  </a:lnTo>
                  <a:lnTo>
                    <a:pt x="25908" y="0"/>
                  </a:lnTo>
                  <a:lnTo>
                    <a:pt x="23622" y="0"/>
                  </a:lnTo>
                  <a:lnTo>
                    <a:pt x="3810" y="0"/>
                  </a:lnTo>
                  <a:lnTo>
                    <a:pt x="1524" y="0"/>
                  </a:lnTo>
                  <a:lnTo>
                    <a:pt x="0" y="762"/>
                  </a:lnTo>
                  <a:lnTo>
                    <a:pt x="0" y="2286"/>
                  </a:lnTo>
                  <a:lnTo>
                    <a:pt x="0" y="28194"/>
                  </a:lnTo>
                  <a:lnTo>
                    <a:pt x="0" y="29718"/>
                  </a:lnTo>
                  <a:lnTo>
                    <a:pt x="1524" y="31242"/>
                  </a:lnTo>
                  <a:lnTo>
                    <a:pt x="3810" y="31242"/>
                  </a:lnTo>
                  <a:lnTo>
                    <a:pt x="23622" y="31242"/>
                  </a:lnTo>
                  <a:lnTo>
                    <a:pt x="25908" y="31242"/>
                  </a:lnTo>
                  <a:lnTo>
                    <a:pt x="28194" y="29718"/>
                  </a:lnTo>
                  <a:lnTo>
                    <a:pt x="28194" y="28194"/>
                  </a:lnTo>
                  <a:lnTo>
                    <a:pt x="28194" y="2286"/>
                  </a:lnTo>
                  <a:close/>
                </a:path>
              </a:pathLst>
            </a:custGeom>
            <a:ln w="6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06" name="object 24306"/>
            <p:cNvSpPr/>
            <p:nvPr/>
          </p:nvSpPr>
          <p:spPr>
            <a:xfrm>
              <a:off x="3939133" y="5685281"/>
              <a:ext cx="29209" cy="31750"/>
            </a:xfrm>
            <a:custGeom>
              <a:avLst/>
              <a:gdLst/>
              <a:ahLst/>
              <a:cxnLst/>
              <a:rect l="l" t="t" r="r" b="b"/>
              <a:pathLst>
                <a:path w="29210" h="31750">
                  <a:moveTo>
                    <a:pt x="28955" y="29718"/>
                  </a:moveTo>
                  <a:lnTo>
                    <a:pt x="28955" y="3048"/>
                  </a:lnTo>
                  <a:lnTo>
                    <a:pt x="28955" y="1524"/>
                  </a:lnTo>
                  <a:lnTo>
                    <a:pt x="26669" y="0"/>
                  </a:lnTo>
                  <a:lnTo>
                    <a:pt x="2285" y="0"/>
                  </a:lnTo>
                  <a:lnTo>
                    <a:pt x="0" y="1524"/>
                  </a:lnTo>
                  <a:lnTo>
                    <a:pt x="0" y="29718"/>
                  </a:lnTo>
                  <a:lnTo>
                    <a:pt x="2285" y="31242"/>
                  </a:lnTo>
                  <a:lnTo>
                    <a:pt x="26669" y="31242"/>
                  </a:lnTo>
                  <a:lnTo>
                    <a:pt x="28955" y="29718"/>
                  </a:lnTo>
                  <a:close/>
                </a:path>
              </a:pathLst>
            </a:custGeom>
            <a:solidFill>
              <a:srgbClr val="8C8C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07" name="object 24307"/>
            <p:cNvSpPr/>
            <p:nvPr/>
          </p:nvSpPr>
          <p:spPr>
            <a:xfrm>
              <a:off x="3939895" y="5686043"/>
              <a:ext cx="28575" cy="30480"/>
            </a:xfrm>
            <a:custGeom>
              <a:avLst/>
              <a:gdLst/>
              <a:ahLst/>
              <a:cxnLst/>
              <a:rect l="l" t="t" r="r" b="b"/>
              <a:pathLst>
                <a:path w="28575" h="30479">
                  <a:moveTo>
                    <a:pt x="28194" y="2286"/>
                  </a:moveTo>
                  <a:lnTo>
                    <a:pt x="28194" y="762"/>
                  </a:lnTo>
                  <a:lnTo>
                    <a:pt x="25908" y="0"/>
                  </a:lnTo>
                  <a:lnTo>
                    <a:pt x="23622" y="0"/>
                  </a:lnTo>
                  <a:lnTo>
                    <a:pt x="3810" y="0"/>
                  </a:lnTo>
                  <a:lnTo>
                    <a:pt x="1524" y="0"/>
                  </a:lnTo>
                  <a:lnTo>
                    <a:pt x="0" y="762"/>
                  </a:lnTo>
                  <a:lnTo>
                    <a:pt x="0" y="2286"/>
                  </a:lnTo>
                  <a:lnTo>
                    <a:pt x="0" y="27432"/>
                  </a:lnTo>
                  <a:lnTo>
                    <a:pt x="0" y="28956"/>
                  </a:lnTo>
                  <a:lnTo>
                    <a:pt x="1524" y="30480"/>
                  </a:lnTo>
                  <a:lnTo>
                    <a:pt x="3810" y="30480"/>
                  </a:lnTo>
                  <a:lnTo>
                    <a:pt x="23622" y="30480"/>
                  </a:lnTo>
                  <a:lnTo>
                    <a:pt x="25908" y="30480"/>
                  </a:lnTo>
                  <a:lnTo>
                    <a:pt x="28194" y="28956"/>
                  </a:lnTo>
                  <a:lnTo>
                    <a:pt x="28194" y="27432"/>
                  </a:lnTo>
                  <a:lnTo>
                    <a:pt x="28194" y="2286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08" name="object 24308"/>
            <p:cNvSpPr/>
            <p:nvPr/>
          </p:nvSpPr>
          <p:spPr>
            <a:xfrm>
              <a:off x="3939895" y="5709665"/>
              <a:ext cx="28575" cy="0"/>
            </a:xfrm>
            <a:custGeom>
              <a:avLst/>
              <a:gdLst/>
              <a:ahLst/>
              <a:cxnLst/>
              <a:rect l="l" t="t" r="r" b="b"/>
              <a:pathLst>
                <a:path w="28575">
                  <a:moveTo>
                    <a:pt x="0" y="0"/>
                  </a:moveTo>
                  <a:lnTo>
                    <a:pt x="28194" y="0"/>
                  </a:lnTo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09" name="object 24309"/>
            <p:cNvSpPr/>
            <p:nvPr/>
          </p:nvSpPr>
          <p:spPr>
            <a:xfrm>
              <a:off x="3939895" y="5683757"/>
              <a:ext cx="28575" cy="32384"/>
            </a:xfrm>
            <a:custGeom>
              <a:avLst/>
              <a:gdLst/>
              <a:ahLst/>
              <a:cxnLst/>
              <a:rect l="l" t="t" r="r" b="b"/>
              <a:pathLst>
                <a:path w="28575" h="32385">
                  <a:moveTo>
                    <a:pt x="28194" y="2286"/>
                  </a:moveTo>
                  <a:lnTo>
                    <a:pt x="28194" y="762"/>
                  </a:lnTo>
                  <a:lnTo>
                    <a:pt x="25908" y="0"/>
                  </a:lnTo>
                  <a:lnTo>
                    <a:pt x="23622" y="0"/>
                  </a:lnTo>
                  <a:lnTo>
                    <a:pt x="3810" y="0"/>
                  </a:lnTo>
                  <a:lnTo>
                    <a:pt x="1524" y="0"/>
                  </a:lnTo>
                  <a:lnTo>
                    <a:pt x="0" y="762"/>
                  </a:lnTo>
                  <a:lnTo>
                    <a:pt x="0" y="2286"/>
                  </a:lnTo>
                  <a:lnTo>
                    <a:pt x="0" y="28956"/>
                  </a:lnTo>
                  <a:lnTo>
                    <a:pt x="0" y="30480"/>
                  </a:lnTo>
                  <a:lnTo>
                    <a:pt x="1524" y="32004"/>
                  </a:lnTo>
                  <a:lnTo>
                    <a:pt x="3810" y="32004"/>
                  </a:lnTo>
                  <a:lnTo>
                    <a:pt x="23622" y="32004"/>
                  </a:lnTo>
                  <a:lnTo>
                    <a:pt x="25908" y="32004"/>
                  </a:lnTo>
                  <a:lnTo>
                    <a:pt x="28194" y="30480"/>
                  </a:lnTo>
                  <a:lnTo>
                    <a:pt x="28194" y="28956"/>
                  </a:lnTo>
                  <a:lnTo>
                    <a:pt x="28194" y="2286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4310" name="object 24310"/>
          <p:cNvGrpSpPr/>
          <p:nvPr/>
        </p:nvGrpSpPr>
        <p:grpSpPr>
          <a:xfrm>
            <a:off x="5681992" y="7983086"/>
            <a:ext cx="413406" cy="222665"/>
            <a:chOff x="4520920" y="7444360"/>
            <a:chExt cx="328930" cy="177165"/>
          </a:xfrm>
        </p:grpSpPr>
        <p:pic>
          <p:nvPicPr>
            <p:cNvPr id="24311" name="object 24311"/>
            <p:cNvPicPr/>
            <p:nvPr/>
          </p:nvPicPr>
          <p:blipFill>
            <a:blip r:embed="rId140" cstate="print"/>
            <a:stretch>
              <a:fillRect/>
            </a:stretch>
          </p:blipFill>
          <p:spPr>
            <a:xfrm>
              <a:off x="4520920" y="7444360"/>
              <a:ext cx="80009" cy="176782"/>
            </a:xfrm>
            <a:prstGeom prst="rect">
              <a:avLst/>
            </a:prstGeom>
          </p:spPr>
        </p:pic>
        <p:pic>
          <p:nvPicPr>
            <p:cNvPr id="24312" name="object 24312"/>
            <p:cNvPicPr/>
            <p:nvPr/>
          </p:nvPicPr>
          <p:blipFill>
            <a:blip r:embed="rId140" cstate="print"/>
            <a:stretch>
              <a:fillRect/>
            </a:stretch>
          </p:blipFill>
          <p:spPr>
            <a:xfrm>
              <a:off x="4645126" y="7444360"/>
              <a:ext cx="80009" cy="176782"/>
            </a:xfrm>
            <a:prstGeom prst="rect">
              <a:avLst/>
            </a:prstGeom>
          </p:spPr>
        </p:pic>
        <p:pic>
          <p:nvPicPr>
            <p:cNvPr id="24313" name="object 24313"/>
            <p:cNvPicPr/>
            <p:nvPr/>
          </p:nvPicPr>
          <p:blipFill>
            <a:blip r:embed="rId141" cstate="print"/>
            <a:stretch>
              <a:fillRect/>
            </a:stretch>
          </p:blipFill>
          <p:spPr>
            <a:xfrm>
              <a:off x="4768570" y="7444360"/>
              <a:ext cx="80771" cy="176782"/>
            </a:xfrm>
            <a:prstGeom prst="rect">
              <a:avLst/>
            </a:prstGeom>
          </p:spPr>
        </p:pic>
      </p:grpSp>
      <p:grpSp>
        <p:nvGrpSpPr>
          <p:cNvPr id="24314" name="object 24314"/>
          <p:cNvGrpSpPr/>
          <p:nvPr/>
        </p:nvGrpSpPr>
        <p:grpSpPr>
          <a:xfrm>
            <a:off x="5681992" y="8263690"/>
            <a:ext cx="413406" cy="485234"/>
            <a:chOff x="4520920" y="7667625"/>
            <a:chExt cx="328930" cy="386080"/>
          </a:xfrm>
        </p:grpSpPr>
        <p:pic>
          <p:nvPicPr>
            <p:cNvPr id="24315" name="object 24315"/>
            <p:cNvPicPr/>
            <p:nvPr/>
          </p:nvPicPr>
          <p:blipFill>
            <a:blip r:embed="rId142" cstate="print"/>
            <a:stretch>
              <a:fillRect/>
            </a:stretch>
          </p:blipFill>
          <p:spPr>
            <a:xfrm>
              <a:off x="4520920" y="7667625"/>
              <a:ext cx="80009" cy="176784"/>
            </a:xfrm>
            <a:prstGeom prst="rect">
              <a:avLst/>
            </a:prstGeom>
          </p:spPr>
        </p:pic>
        <p:pic>
          <p:nvPicPr>
            <p:cNvPr id="24316" name="object 24316"/>
            <p:cNvPicPr/>
            <p:nvPr/>
          </p:nvPicPr>
          <p:blipFill>
            <a:blip r:embed="rId142" cstate="print"/>
            <a:stretch>
              <a:fillRect/>
            </a:stretch>
          </p:blipFill>
          <p:spPr>
            <a:xfrm>
              <a:off x="4645126" y="7667625"/>
              <a:ext cx="80009" cy="176784"/>
            </a:xfrm>
            <a:prstGeom prst="rect">
              <a:avLst/>
            </a:prstGeom>
          </p:spPr>
        </p:pic>
        <p:pic>
          <p:nvPicPr>
            <p:cNvPr id="24317" name="object 24317"/>
            <p:cNvPicPr/>
            <p:nvPr/>
          </p:nvPicPr>
          <p:blipFill>
            <a:blip r:embed="rId130" cstate="print"/>
            <a:stretch>
              <a:fillRect/>
            </a:stretch>
          </p:blipFill>
          <p:spPr>
            <a:xfrm>
              <a:off x="4520920" y="7876413"/>
              <a:ext cx="80009" cy="176783"/>
            </a:xfrm>
            <a:prstGeom prst="rect">
              <a:avLst/>
            </a:prstGeom>
          </p:spPr>
        </p:pic>
        <p:pic>
          <p:nvPicPr>
            <p:cNvPr id="24318" name="object 24318"/>
            <p:cNvPicPr/>
            <p:nvPr/>
          </p:nvPicPr>
          <p:blipFill>
            <a:blip r:embed="rId130" cstate="print"/>
            <a:stretch>
              <a:fillRect/>
            </a:stretch>
          </p:blipFill>
          <p:spPr>
            <a:xfrm>
              <a:off x="4645126" y="7876413"/>
              <a:ext cx="80009" cy="176783"/>
            </a:xfrm>
            <a:prstGeom prst="rect">
              <a:avLst/>
            </a:prstGeom>
          </p:spPr>
        </p:pic>
        <p:pic>
          <p:nvPicPr>
            <p:cNvPr id="24319" name="object 24319"/>
            <p:cNvPicPr/>
            <p:nvPr/>
          </p:nvPicPr>
          <p:blipFill>
            <a:blip r:embed="rId143" cstate="print"/>
            <a:stretch>
              <a:fillRect/>
            </a:stretch>
          </p:blipFill>
          <p:spPr>
            <a:xfrm>
              <a:off x="4768570" y="7667625"/>
              <a:ext cx="80771" cy="176784"/>
            </a:xfrm>
            <a:prstGeom prst="rect">
              <a:avLst/>
            </a:prstGeom>
          </p:spPr>
        </p:pic>
        <p:pic>
          <p:nvPicPr>
            <p:cNvPr id="24320" name="object 24320"/>
            <p:cNvPicPr/>
            <p:nvPr/>
          </p:nvPicPr>
          <p:blipFill>
            <a:blip r:embed="rId144" cstate="print"/>
            <a:stretch>
              <a:fillRect/>
            </a:stretch>
          </p:blipFill>
          <p:spPr>
            <a:xfrm>
              <a:off x="4768570" y="7876413"/>
              <a:ext cx="80771" cy="176783"/>
            </a:xfrm>
            <a:prstGeom prst="rect">
              <a:avLst/>
            </a:prstGeom>
          </p:spPr>
        </p:pic>
      </p:grpSp>
      <p:grpSp>
        <p:nvGrpSpPr>
          <p:cNvPr id="24321" name="object 24321"/>
          <p:cNvGrpSpPr/>
          <p:nvPr/>
        </p:nvGrpSpPr>
        <p:grpSpPr>
          <a:xfrm>
            <a:off x="5681992" y="8806705"/>
            <a:ext cx="413406" cy="222665"/>
            <a:chOff x="4520920" y="8099679"/>
            <a:chExt cx="328930" cy="177165"/>
          </a:xfrm>
        </p:grpSpPr>
        <p:pic>
          <p:nvPicPr>
            <p:cNvPr id="24322" name="object 24322"/>
            <p:cNvPicPr/>
            <p:nvPr/>
          </p:nvPicPr>
          <p:blipFill>
            <a:blip r:embed="rId145" cstate="print"/>
            <a:stretch>
              <a:fillRect/>
            </a:stretch>
          </p:blipFill>
          <p:spPr>
            <a:xfrm>
              <a:off x="4520920" y="8099679"/>
              <a:ext cx="80009" cy="176784"/>
            </a:xfrm>
            <a:prstGeom prst="rect">
              <a:avLst/>
            </a:prstGeom>
          </p:spPr>
        </p:pic>
        <p:pic>
          <p:nvPicPr>
            <p:cNvPr id="24323" name="object 24323"/>
            <p:cNvPicPr/>
            <p:nvPr/>
          </p:nvPicPr>
          <p:blipFill>
            <a:blip r:embed="rId145" cstate="print"/>
            <a:stretch>
              <a:fillRect/>
            </a:stretch>
          </p:blipFill>
          <p:spPr>
            <a:xfrm>
              <a:off x="4645126" y="8099679"/>
              <a:ext cx="80009" cy="176784"/>
            </a:xfrm>
            <a:prstGeom prst="rect">
              <a:avLst/>
            </a:prstGeom>
          </p:spPr>
        </p:pic>
        <p:pic>
          <p:nvPicPr>
            <p:cNvPr id="24324" name="object 24324"/>
            <p:cNvPicPr/>
            <p:nvPr/>
          </p:nvPicPr>
          <p:blipFill>
            <a:blip r:embed="rId146" cstate="print"/>
            <a:stretch>
              <a:fillRect/>
            </a:stretch>
          </p:blipFill>
          <p:spPr>
            <a:xfrm>
              <a:off x="4768570" y="8099679"/>
              <a:ext cx="80771" cy="176784"/>
            </a:xfrm>
            <a:prstGeom prst="rect">
              <a:avLst/>
            </a:prstGeom>
          </p:spPr>
        </p:pic>
      </p:grpSp>
      <p:sp>
        <p:nvSpPr>
          <p:cNvPr id="24325" name="object 24325"/>
          <p:cNvSpPr txBox="1"/>
          <p:nvPr/>
        </p:nvSpPr>
        <p:spPr>
          <a:xfrm>
            <a:off x="6145357" y="8870709"/>
            <a:ext cx="510772" cy="111942"/>
          </a:xfrm>
          <a:prstGeom prst="rect">
            <a:avLst/>
          </a:prstGeom>
        </p:spPr>
        <p:txBody>
          <a:bodyPr vert="horz" wrap="square" lIns="0" tIns="15164" rIns="0" bIns="0" rtlCol="0">
            <a:spAutoFit/>
          </a:bodyPr>
          <a:lstStyle/>
          <a:p>
            <a:pPr marL="15961">
              <a:spcBef>
                <a:spcPts val="119"/>
              </a:spcBef>
            </a:pPr>
            <a:r>
              <a:rPr sz="628" spc="-25" dirty="0">
                <a:solidFill>
                  <a:srgbClr val="3F3F7F"/>
                </a:solidFill>
                <a:latin typeface="ＭＳ ゴシック"/>
                <a:cs typeface="ＭＳ ゴシック"/>
              </a:rPr>
              <a:t>飲食スペース</a:t>
            </a:r>
            <a:endParaRPr sz="628">
              <a:latin typeface="ＭＳ ゴシック"/>
              <a:cs typeface="ＭＳ ゴシック"/>
            </a:endParaRPr>
          </a:p>
        </p:txBody>
      </p:sp>
      <p:sp>
        <p:nvSpPr>
          <p:cNvPr id="24326" name="object 24326"/>
          <p:cNvSpPr txBox="1"/>
          <p:nvPr/>
        </p:nvSpPr>
        <p:spPr>
          <a:xfrm>
            <a:off x="9107817" y="6320361"/>
            <a:ext cx="124842" cy="255386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5961">
              <a:lnSpc>
                <a:spcPts val="1056"/>
              </a:lnSpc>
            </a:pPr>
            <a:r>
              <a:rPr sz="880" spc="-25" dirty="0">
                <a:latin typeface="ＭＳ ゴシック"/>
                <a:cs typeface="ＭＳ ゴシック"/>
              </a:rPr>
              <a:t>2030</a:t>
            </a:r>
            <a:endParaRPr sz="880">
              <a:latin typeface="ＭＳ ゴシック"/>
              <a:cs typeface="ＭＳ ゴシック"/>
            </a:endParaRPr>
          </a:p>
        </p:txBody>
      </p:sp>
      <p:grpSp>
        <p:nvGrpSpPr>
          <p:cNvPr id="24327" name="object 24327"/>
          <p:cNvGrpSpPr/>
          <p:nvPr/>
        </p:nvGrpSpPr>
        <p:grpSpPr>
          <a:xfrm>
            <a:off x="11122836" y="6439433"/>
            <a:ext cx="430964" cy="89385"/>
            <a:chOff x="8849969" y="6216141"/>
            <a:chExt cx="342900" cy="71120"/>
          </a:xfrm>
        </p:grpSpPr>
        <p:sp>
          <p:nvSpPr>
            <p:cNvPr id="24328" name="object 24328"/>
            <p:cNvSpPr/>
            <p:nvPr/>
          </p:nvSpPr>
          <p:spPr>
            <a:xfrm>
              <a:off x="9181693" y="6225539"/>
              <a:ext cx="0" cy="59055"/>
            </a:xfrm>
            <a:custGeom>
              <a:avLst/>
              <a:gdLst/>
              <a:ahLst/>
              <a:cxnLst/>
              <a:rect l="l" t="t" r="r" b="b"/>
              <a:pathLst>
                <a:path h="59054">
                  <a:moveTo>
                    <a:pt x="0" y="58674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29" name="object 24329"/>
            <p:cNvSpPr/>
            <p:nvPr/>
          </p:nvSpPr>
          <p:spPr>
            <a:xfrm>
              <a:off x="8861653" y="6225539"/>
              <a:ext cx="0" cy="59055"/>
            </a:xfrm>
            <a:custGeom>
              <a:avLst/>
              <a:gdLst/>
              <a:ahLst/>
              <a:cxnLst/>
              <a:rect l="l" t="t" r="r" b="b"/>
              <a:pathLst>
                <a:path h="59054">
                  <a:moveTo>
                    <a:pt x="0" y="58674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30" name="object 24330"/>
            <p:cNvSpPr/>
            <p:nvPr/>
          </p:nvSpPr>
          <p:spPr>
            <a:xfrm>
              <a:off x="9181693" y="6227825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4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31" name="object 24331"/>
            <p:cNvSpPr/>
            <p:nvPr/>
          </p:nvSpPr>
          <p:spPr>
            <a:xfrm>
              <a:off x="8857843" y="6227825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809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32" name="object 24332"/>
            <p:cNvSpPr/>
            <p:nvPr/>
          </p:nvSpPr>
          <p:spPr>
            <a:xfrm>
              <a:off x="8861653" y="6227825"/>
              <a:ext cx="320040" cy="0"/>
            </a:xfrm>
            <a:custGeom>
              <a:avLst/>
              <a:gdLst/>
              <a:ahLst/>
              <a:cxnLst/>
              <a:rect l="l" t="t" r="r" b="b"/>
              <a:pathLst>
                <a:path w="320040">
                  <a:moveTo>
                    <a:pt x="320040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33" name="object 24333"/>
            <p:cNvSpPr/>
            <p:nvPr/>
          </p:nvSpPr>
          <p:spPr>
            <a:xfrm>
              <a:off x="9172549" y="6218681"/>
              <a:ext cx="17780" cy="18415"/>
            </a:xfrm>
            <a:custGeom>
              <a:avLst/>
              <a:gdLst/>
              <a:ahLst/>
              <a:cxnLst/>
              <a:rect l="l" t="t" r="r" b="b"/>
              <a:pathLst>
                <a:path w="17779" h="18414">
                  <a:moveTo>
                    <a:pt x="0" y="9144"/>
                  </a:moveTo>
                  <a:lnTo>
                    <a:pt x="0" y="6096"/>
                  </a:lnTo>
                  <a:lnTo>
                    <a:pt x="761" y="5334"/>
                  </a:lnTo>
                  <a:lnTo>
                    <a:pt x="761" y="4572"/>
                  </a:lnTo>
                  <a:lnTo>
                    <a:pt x="1523" y="3810"/>
                  </a:lnTo>
                  <a:lnTo>
                    <a:pt x="1523" y="3048"/>
                  </a:lnTo>
                  <a:lnTo>
                    <a:pt x="2285" y="3048"/>
                  </a:lnTo>
                  <a:lnTo>
                    <a:pt x="2285" y="2286"/>
                  </a:lnTo>
                  <a:lnTo>
                    <a:pt x="3047" y="2286"/>
                  </a:lnTo>
                  <a:lnTo>
                    <a:pt x="3809" y="1524"/>
                  </a:lnTo>
                  <a:lnTo>
                    <a:pt x="4571" y="1524"/>
                  </a:lnTo>
                  <a:lnTo>
                    <a:pt x="4571" y="762"/>
                  </a:lnTo>
                  <a:lnTo>
                    <a:pt x="6095" y="762"/>
                  </a:lnTo>
                  <a:lnTo>
                    <a:pt x="6858" y="0"/>
                  </a:lnTo>
                  <a:lnTo>
                    <a:pt x="10668" y="0"/>
                  </a:lnTo>
                  <a:lnTo>
                    <a:pt x="11430" y="762"/>
                  </a:lnTo>
                  <a:lnTo>
                    <a:pt x="12954" y="762"/>
                  </a:lnTo>
                  <a:lnTo>
                    <a:pt x="13716" y="1524"/>
                  </a:lnTo>
                  <a:lnTo>
                    <a:pt x="14478" y="1524"/>
                  </a:lnTo>
                  <a:lnTo>
                    <a:pt x="14478" y="2286"/>
                  </a:lnTo>
                  <a:lnTo>
                    <a:pt x="15240" y="2286"/>
                  </a:lnTo>
                  <a:lnTo>
                    <a:pt x="15240" y="3048"/>
                  </a:lnTo>
                  <a:lnTo>
                    <a:pt x="16002" y="3048"/>
                  </a:lnTo>
                  <a:lnTo>
                    <a:pt x="16002" y="3810"/>
                  </a:lnTo>
                  <a:lnTo>
                    <a:pt x="16764" y="4572"/>
                  </a:lnTo>
                  <a:lnTo>
                    <a:pt x="16764" y="5334"/>
                  </a:lnTo>
                  <a:lnTo>
                    <a:pt x="17526" y="5334"/>
                  </a:lnTo>
                  <a:lnTo>
                    <a:pt x="17526" y="12192"/>
                  </a:lnTo>
                  <a:lnTo>
                    <a:pt x="16764" y="12954"/>
                  </a:lnTo>
                  <a:lnTo>
                    <a:pt x="16764" y="13716"/>
                  </a:lnTo>
                  <a:lnTo>
                    <a:pt x="16002" y="13716"/>
                  </a:lnTo>
                  <a:lnTo>
                    <a:pt x="16002" y="14478"/>
                  </a:lnTo>
                  <a:lnTo>
                    <a:pt x="15240" y="15240"/>
                  </a:lnTo>
                  <a:lnTo>
                    <a:pt x="15240" y="16002"/>
                  </a:lnTo>
                  <a:lnTo>
                    <a:pt x="14478" y="16002"/>
                  </a:lnTo>
                  <a:lnTo>
                    <a:pt x="13716" y="16764"/>
                  </a:lnTo>
                  <a:lnTo>
                    <a:pt x="12954" y="16764"/>
                  </a:lnTo>
                  <a:lnTo>
                    <a:pt x="12954" y="17526"/>
                  </a:lnTo>
                  <a:lnTo>
                    <a:pt x="10668" y="17526"/>
                  </a:lnTo>
                  <a:lnTo>
                    <a:pt x="9906" y="18288"/>
                  </a:lnTo>
                  <a:lnTo>
                    <a:pt x="7620" y="18288"/>
                  </a:lnTo>
                  <a:lnTo>
                    <a:pt x="6858" y="17526"/>
                  </a:lnTo>
                  <a:lnTo>
                    <a:pt x="5334" y="17526"/>
                  </a:lnTo>
                  <a:lnTo>
                    <a:pt x="4572" y="16764"/>
                  </a:lnTo>
                  <a:lnTo>
                    <a:pt x="3810" y="16764"/>
                  </a:lnTo>
                  <a:lnTo>
                    <a:pt x="3810" y="16002"/>
                  </a:lnTo>
                  <a:lnTo>
                    <a:pt x="3048" y="16002"/>
                  </a:lnTo>
                  <a:lnTo>
                    <a:pt x="1524" y="14478"/>
                  </a:lnTo>
                  <a:lnTo>
                    <a:pt x="1524" y="13716"/>
                  </a:lnTo>
                  <a:lnTo>
                    <a:pt x="762" y="13716"/>
                  </a:lnTo>
                  <a:lnTo>
                    <a:pt x="762" y="12192"/>
                  </a:lnTo>
                  <a:lnTo>
                    <a:pt x="0" y="12192"/>
                  </a:lnTo>
                  <a:lnTo>
                    <a:pt x="0" y="914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34" name="object 24334"/>
            <p:cNvSpPr/>
            <p:nvPr/>
          </p:nvSpPr>
          <p:spPr>
            <a:xfrm>
              <a:off x="9172549" y="6218681"/>
              <a:ext cx="17780" cy="18415"/>
            </a:xfrm>
            <a:custGeom>
              <a:avLst/>
              <a:gdLst/>
              <a:ahLst/>
              <a:cxnLst/>
              <a:rect l="l" t="t" r="r" b="b"/>
              <a:pathLst>
                <a:path w="17779" h="18414">
                  <a:moveTo>
                    <a:pt x="17526" y="12192"/>
                  </a:moveTo>
                  <a:lnTo>
                    <a:pt x="17526" y="5334"/>
                  </a:lnTo>
                  <a:lnTo>
                    <a:pt x="16764" y="5334"/>
                  </a:lnTo>
                  <a:lnTo>
                    <a:pt x="16764" y="4572"/>
                  </a:lnTo>
                  <a:lnTo>
                    <a:pt x="16002" y="3810"/>
                  </a:lnTo>
                  <a:lnTo>
                    <a:pt x="16002" y="3048"/>
                  </a:lnTo>
                  <a:lnTo>
                    <a:pt x="15240" y="3048"/>
                  </a:lnTo>
                  <a:lnTo>
                    <a:pt x="15240" y="2286"/>
                  </a:lnTo>
                  <a:lnTo>
                    <a:pt x="14478" y="2286"/>
                  </a:lnTo>
                  <a:lnTo>
                    <a:pt x="14478" y="1524"/>
                  </a:lnTo>
                  <a:lnTo>
                    <a:pt x="13716" y="1524"/>
                  </a:lnTo>
                  <a:lnTo>
                    <a:pt x="12954" y="762"/>
                  </a:lnTo>
                  <a:lnTo>
                    <a:pt x="11430" y="762"/>
                  </a:lnTo>
                  <a:lnTo>
                    <a:pt x="10668" y="0"/>
                  </a:lnTo>
                  <a:lnTo>
                    <a:pt x="6858" y="0"/>
                  </a:lnTo>
                  <a:lnTo>
                    <a:pt x="6095" y="762"/>
                  </a:lnTo>
                  <a:lnTo>
                    <a:pt x="4571" y="762"/>
                  </a:lnTo>
                  <a:lnTo>
                    <a:pt x="4571" y="1524"/>
                  </a:lnTo>
                  <a:lnTo>
                    <a:pt x="3809" y="1524"/>
                  </a:lnTo>
                  <a:lnTo>
                    <a:pt x="3047" y="2286"/>
                  </a:lnTo>
                  <a:lnTo>
                    <a:pt x="2285" y="2286"/>
                  </a:lnTo>
                  <a:lnTo>
                    <a:pt x="2285" y="3048"/>
                  </a:lnTo>
                  <a:lnTo>
                    <a:pt x="1523" y="3048"/>
                  </a:lnTo>
                  <a:lnTo>
                    <a:pt x="1523" y="3810"/>
                  </a:lnTo>
                  <a:lnTo>
                    <a:pt x="761" y="4572"/>
                  </a:lnTo>
                  <a:lnTo>
                    <a:pt x="761" y="5334"/>
                  </a:lnTo>
                  <a:lnTo>
                    <a:pt x="0" y="6096"/>
                  </a:lnTo>
                  <a:lnTo>
                    <a:pt x="0" y="9144"/>
                  </a:lnTo>
                  <a:lnTo>
                    <a:pt x="0" y="12192"/>
                  </a:lnTo>
                  <a:lnTo>
                    <a:pt x="762" y="12192"/>
                  </a:lnTo>
                  <a:lnTo>
                    <a:pt x="762" y="13716"/>
                  </a:lnTo>
                  <a:lnTo>
                    <a:pt x="1524" y="13716"/>
                  </a:lnTo>
                  <a:lnTo>
                    <a:pt x="1524" y="14478"/>
                  </a:lnTo>
                  <a:lnTo>
                    <a:pt x="3048" y="16002"/>
                  </a:lnTo>
                  <a:lnTo>
                    <a:pt x="3810" y="16002"/>
                  </a:lnTo>
                  <a:lnTo>
                    <a:pt x="3810" y="16764"/>
                  </a:lnTo>
                  <a:lnTo>
                    <a:pt x="4572" y="16764"/>
                  </a:lnTo>
                  <a:lnTo>
                    <a:pt x="5334" y="17526"/>
                  </a:lnTo>
                  <a:lnTo>
                    <a:pt x="6858" y="17526"/>
                  </a:lnTo>
                  <a:lnTo>
                    <a:pt x="7620" y="18288"/>
                  </a:lnTo>
                  <a:lnTo>
                    <a:pt x="9906" y="18288"/>
                  </a:lnTo>
                  <a:lnTo>
                    <a:pt x="10668" y="17526"/>
                  </a:lnTo>
                  <a:lnTo>
                    <a:pt x="12954" y="17526"/>
                  </a:lnTo>
                  <a:lnTo>
                    <a:pt x="12954" y="16764"/>
                  </a:lnTo>
                  <a:lnTo>
                    <a:pt x="13716" y="16764"/>
                  </a:lnTo>
                  <a:lnTo>
                    <a:pt x="14478" y="16002"/>
                  </a:lnTo>
                  <a:lnTo>
                    <a:pt x="15240" y="16002"/>
                  </a:lnTo>
                  <a:lnTo>
                    <a:pt x="15240" y="15240"/>
                  </a:lnTo>
                  <a:lnTo>
                    <a:pt x="16002" y="14478"/>
                  </a:lnTo>
                  <a:lnTo>
                    <a:pt x="16002" y="13716"/>
                  </a:lnTo>
                  <a:lnTo>
                    <a:pt x="16764" y="13716"/>
                  </a:lnTo>
                  <a:lnTo>
                    <a:pt x="16764" y="12954"/>
                  </a:lnTo>
                  <a:lnTo>
                    <a:pt x="17526" y="121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35" name="object 24335"/>
            <p:cNvSpPr/>
            <p:nvPr/>
          </p:nvSpPr>
          <p:spPr>
            <a:xfrm>
              <a:off x="9172549" y="6218681"/>
              <a:ext cx="17780" cy="18415"/>
            </a:xfrm>
            <a:custGeom>
              <a:avLst/>
              <a:gdLst/>
              <a:ahLst/>
              <a:cxnLst/>
              <a:rect l="l" t="t" r="r" b="b"/>
              <a:pathLst>
                <a:path w="17779" h="18414">
                  <a:moveTo>
                    <a:pt x="0" y="9144"/>
                  </a:moveTo>
                  <a:lnTo>
                    <a:pt x="0" y="6096"/>
                  </a:lnTo>
                  <a:lnTo>
                    <a:pt x="761" y="5334"/>
                  </a:lnTo>
                  <a:lnTo>
                    <a:pt x="761" y="4572"/>
                  </a:lnTo>
                  <a:lnTo>
                    <a:pt x="1523" y="3810"/>
                  </a:lnTo>
                  <a:lnTo>
                    <a:pt x="1523" y="3048"/>
                  </a:lnTo>
                  <a:lnTo>
                    <a:pt x="2285" y="3048"/>
                  </a:lnTo>
                  <a:lnTo>
                    <a:pt x="2285" y="2286"/>
                  </a:lnTo>
                  <a:lnTo>
                    <a:pt x="3047" y="2286"/>
                  </a:lnTo>
                  <a:lnTo>
                    <a:pt x="3809" y="1524"/>
                  </a:lnTo>
                  <a:lnTo>
                    <a:pt x="4571" y="1524"/>
                  </a:lnTo>
                  <a:lnTo>
                    <a:pt x="4571" y="762"/>
                  </a:lnTo>
                  <a:lnTo>
                    <a:pt x="6095" y="762"/>
                  </a:lnTo>
                  <a:lnTo>
                    <a:pt x="6858" y="0"/>
                  </a:lnTo>
                  <a:lnTo>
                    <a:pt x="10668" y="0"/>
                  </a:lnTo>
                  <a:lnTo>
                    <a:pt x="11430" y="762"/>
                  </a:lnTo>
                  <a:lnTo>
                    <a:pt x="12954" y="762"/>
                  </a:lnTo>
                  <a:lnTo>
                    <a:pt x="13716" y="1524"/>
                  </a:lnTo>
                  <a:lnTo>
                    <a:pt x="14478" y="1524"/>
                  </a:lnTo>
                  <a:lnTo>
                    <a:pt x="14478" y="2286"/>
                  </a:lnTo>
                  <a:lnTo>
                    <a:pt x="15240" y="2286"/>
                  </a:lnTo>
                  <a:lnTo>
                    <a:pt x="15240" y="3048"/>
                  </a:lnTo>
                  <a:lnTo>
                    <a:pt x="16002" y="3048"/>
                  </a:lnTo>
                  <a:lnTo>
                    <a:pt x="16002" y="3810"/>
                  </a:lnTo>
                  <a:lnTo>
                    <a:pt x="16764" y="4572"/>
                  </a:lnTo>
                  <a:lnTo>
                    <a:pt x="16764" y="5334"/>
                  </a:lnTo>
                  <a:lnTo>
                    <a:pt x="17526" y="5334"/>
                  </a:lnTo>
                  <a:lnTo>
                    <a:pt x="17526" y="12192"/>
                  </a:lnTo>
                  <a:lnTo>
                    <a:pt x="16764" y="12954"/>
                  </a:lnTo>
                  <a:lnTo>
                    <a:pt x="16764" y="13716"/>
                  </a:lnTo>
                  <a:lnTo>
                    <a:pt x="16002" y="13716"/>
                  </a:lnTo>
                  <a:lnTo>
                    <a:pt x="16002" y="14478"/>
                  </a:lnTo>
                  <a:lnTo>
                    <a:pt x="15240" y="15240"/>
                  </a:lnTo>
                  <a:lnTo>
                    <a:pt x="15240" y="16002"/>
                  </a:lnTo>
                  <a:lnTo>
                    <a:pt x="14478" y="16002"/>
                  </a:lnTo>
                  <a:lnTo>
                    <a:pt x="13716" y="16764"/>
                  </a:lnTo>
                  <a:lnTo>
                    <a:pt x="12954" y="16764"/>
                  </a:lnTo>
                  <a:lnTo>
                    <a:pt x="12954" y="17526"/>
                  </a:lnTo>
                  <a:lnTo>
                    <a:pt x="10668" y="17526"/>
                  </a:lnTo>
                  <a:lnTo>
                    <a:pt x="9906" y="18288"/>
                  </a:lnTo>
                  <a:lnTo>
                    <a:pt x="7620" y="18288"/>
                  </a:lnTo>
                  <a:lnTo>
                    <a:pt x="6858" y="17526"/>
                  </a:lnTo>
                  <a:lnTo>
                    <a:pt x="5334" y="17526"/>
                  </a:lnTo>
                  <a:lnTo>
                    <a:pt x="4572" y="16764"/>
                  </a:lnTo>
                  <a:lnTo>
                    <a:pt x="3810" y="16764"/>
                  </a:lnTo>
                  <a:lnTo>
                    <a:pt x="3810" y="16002"/>
                  </a:lnTo>
                  <a:lnTo>
                    <a:pt x="3048" y="16002"/>
                  </a:lnTo>
                  <a:lnTo>
                    <a:pt x="1524" y="14478"/>
                  </a:lnTo>
                  <a:lnTo>
                    <a:pt x="1524" y="13716"/>
                  </a:lnTo>
                  <a:lnTo>
                    <a:pt x="762" y="13716"/>
                  </a:lnTo>
                  <a:lnTo>
                    <a:pt x="762" y="12192"/>
                  </a:lnTo>
                  <a:lnTo>
                    <a:pt x="0" y="12192"/>
                  </a:lnTo>
                  <a:lnTo>
                    <a:pt x="0" y="914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36" name="object 24336"/>
            <p:cNvSpPr/>
            <p:nvPr/>
          </p:nvSpPr>
          <p:spPr>
            <a:xfrm>
              <a:off x="8852509" y="6218681"/>
              <a:ext cx="17780" cy="18415"/>
            </a:xfrm>
            <a:custGeom>
              <a:avLst/>
              <a:gdLst/>
              <a:ahLst/>
              <a:cxnLst/>
              <a:rect l="l" t="t" r="r" b="b"/>
              <a:pathLst>
                <a:path w="17779" h="18414">
                  <a:moveTo>
                    <a:pt x="17525" y="9144"/>
                  </a:moveTo>
                  <a:lnTo>
                    <a:pt x="17525" y="12192"/>
                  </a:lnTo>
                  <a:lnTo>
                    <a:pt x="16763" y="12954"/>
                  </a:lnTo>
                  <a:lnTo>
                    <a:pt x="16763" y="13716"/>
                  </a:lnTo>
                  <a:lnTo>
                    <a:pt x="16001" y="13716"/>
                  </a:lnTo>
                  <a:lnTo>
                    <a:pt x="16001" y="14478"/>
                  </a:lnTo>
                  <a:lnTo>
                    <a:pt x="15239" y="15240"/>
                  </a:lnTo>
                  <a:lnTo>
                    <a:pt x="15239" y="16002"/>
                  </a:lnTo>
                  <a:lnTo>
                    <a:pt x="14477" y="16002"/>
                  </a:lnTo>
                  <a:lnTo>
                    <a:pt x="13715" y="16764"/>
                  </a:lnTo>
                  <a:lnTo>
                    <a:pt x="12953" y="16764"/>
                  </a:lnTo>
                  <a:lnTo>
                    <a:pt x="12953" y="17526"/>
                  </a:lnTo>
                  <a:lnTo>
                    <a:pt x="10667" y="17526"/>
                  </a:lnTo>
                  <a:lnTo>
                    <a:pt x="9905" y="18288"/>
                  </a:lnTo>
                  <a:lnTo>
                    <a:pt x="7619" y="18288"/>
                  </a:lnTo>
                  <a:lnTo>
                    <a:pt x="6857" y="17526"/>
                  </a:lnTo>
                  <a:lnTo>
                    <a:pt x="5333" y="17526"/>
                  </a:lnTo>
                  <a:lnTo>
                    <a:pt x="4571" y="16764"/>
                  </a:lnTo>
                  <a:lnTo>
                    <a:pt x="3809" y="16764"/>
                  </a:lnTo>
                  <a:lnTo>
                    <a:pt x="3809" y="16002"/>
                  </a:lnTo>
                  <a:lnTo>
                    <a:pt x="3047" y="16002"/>
                  </a:lnTo>
                  <a:lnTo>
                    <a:pt x="1523" y="14478"/>
                  </a:lnTo>
                  <a:lnTo>
                    <a:pt x="1523" y="13716"/>
                  </a:lnTo>
                  <a:lnTo>
                    <a:pt x="761" y="13716"/>
                  </a:lnTo>
                  <a:lnTo>
                    <a:pt x="761" y="12192"/>
                  </a:lnTo>
                  <a:lnTo>
                    <a:pt x="0" y="11430"/>
                  </a:lnTo>
                  <a:lnTo>
                    <a:pt x="0" y="6096"/>
                  </a:lnTo>
                  <a:lnTo>
                    <a:pt x="761" y="6096"/>
                  </a:lnTo>
                  <a:lnTo>
                    <a:pt x="761" y="4572"/>
                  </a:lnTo>
                  <a:lnTo>
                    <a:pt x="1523" y="3810"/>
                  </a:lnTo>
                  <a:lnTo>
                    <a:pt x="1523" y="3048"/>
                  </a:lnTo>
                  <a:lnTo>
                    <a:pt x="2285" y="3048"/>
                  </a:lnTo>
                  <a:lnTo>
                    <a:pt x="2285" y="2286"/>
                  </a:lnTo>
                  <a:lnTo>
                    <a:pt x="3047" y="2286"/>
                  </a:lnTo>
                  <a:lnTo>
                    <a:pt x="3809" y="1524"/>
                  </a:lnTo>
                  <a:lnTo>
                    <a:pt x="4571" y="1524"/>
                  </a:lnTo>
                  <a:lnTo>
                    <a:pt x="4571" y="762"/>
                  </a:lnTo>
                  <a:lnTo>
                    <a:pt x="6095" y="762"/>
                  </a:lnTo>
                  <a:lnTo>
                    <a:pt x="6857" y="0"/>
                  </a:lnTo>
                  <a:lnTo>
                    <a:pt x="11429" y="0"/>
                  </a:lnTo>
                  <a:lnTo>
                    <a:pt x="11429" y="762"/>
                  </a:lnTo>
                  <a:lnTo>
                    <a:pt x="12953" y="762"/>
                  </a:lnTo>
                  <a:lnTo>
                    <a:pt x="13715" y="1524"/>
                  </a:lnTo>
                  <a:lnTo>
                    <a:pt x="14477" y="1524"/>
                  </a:lnTo>
                  <a:lnTo>
                    <a:pt x="14477" y="2286"/>
                  </a:lnTo>
                  <a:lnTo>
                    <a:pt x="15239" y="2286"/>
                  </a:lnTo>
                  <a:lnTo>
                    <a:pt x="15239" y="3048"/>
                  </a:lnTo>
                  <a:lnTo>
                    <a:pt x="16001" y="3048"/>
                  </a:lnTo>
                  <a:lnTo>
                    <a:pt x="16001" y="3810"/>
                  </a:lnTo>
                  <a:lnTo>
                    <a:pt x="16763" y="4572"/>
                  </a:lnTo>
                  <a:lnTo>
                    <a:pt x="16763" y="5334"/>
                  </a:lnTo>
                  <a:lnTo>
                    <a:pt x="17525" y="5334"/>
                  </a:lnTo>
                  <a:lnTo>
                    <a:pt x="17525" y="914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37" name="object 24337"/>
            <p:cNvSpPr/>
            <p:nvPr/>
          </p:nvSpPr>
          <p:spPr>
            <a:xfrm>
              <a:off x="8852509" y="6218681"/>
              <a:ext cx="17780" cy="18415"/>
            </a:xfrm>
            <a:custGeom>
              <a:avLst/>
              <a:gdLst/>
              <a:ahLst/>
              <a:cxnLst/>
              <a:rect l="l" t="t" r="r" b="b"/>
              <a:pathLst>
                <a:path w="17779" h="18414">
                  <a:moveTo>
                    <a:pt x="17525" y="12192"/>
                  </a:moveTo>
                  <a:lnTo>
                    <a:pt x="17525" y="9144"/>
                  </a:lnTo>
                  <a:lnTo>
                    <a:pt x="17525" y="5334"/>
                  </a:lnTo>
                  <a:lnTo>
                    <a:pt x="16763" y="5334"/>
                  </a:lnTo>
                  <a:lnTo>
                    <a:pt x="16763" y="4572"/>
                  </a:lnTo>
                  <a:lnTo>
                    <a:pt x="16001" y="3810"/>
                  </a:lnTo>
                  <a:lnTo>
                    <a:pt x="16001" y="3048"/>
                  </a:lnTo>
                  <a:lnTo>
                    <a:pt x="15239" y="3048"/>
                  </a:lnTo>
                  <a:lnTo>
                    <a:pt x="15239" y="2286"/>
                  </a:lnTo>
                  <a:lnTo>
                    <a:pt x="14477" y="2286"/>
                  </a:lnTo>
                  <a:lnTo>
                    <a:pt x="14477" y="1524"/>
                  </a:lnTo>
                  <a:lnTo>
                    <a:pt x="13715" y="1524"/>
                  </a:lnTo>
                  <a:lnTo>
                    <a:pt x="12953" y="762"/>
                  </a:lnTo>
                  <a:lnTo>
                    <a:pt x="11429" y="762"/>
                  </a:lnTo>
                  <a:lnTo>
                    <a:pt x="11429" y="0"/>
                  </a:lnTo>
                  <a:lnTo>
                    <a:pt x="6857" y="0"/>
                  </a:lnTo>
                  <a:lnTo>
                    <a:pt x="6095" y="762"/>
                  </a:lnTo>
                  <a:lnTo>
                    <a:pt x="4571" y="762"/>
                  </a:lnTo>
                  <a:lnTo>
                    <a:pt x="4571" y="1524"/>
                  </a:lnTo>
                  <a:lnTo>
                    <a:pt x="3809" y="1524"/>
                  </a:lnTo>
                  <a:lnTo>
                    <a:pt x="3047" y="2286"/>
                  </a:lnTo>
                  <a:lnTo>
                    <a:pt x="2285" y="2286"/>
                  </a:lnTo>
                  <a:lnTo>
                    <a:pt x="2285" y="3048"/>
                  </a:lnTo>
                  <a:lnTo>
                    <a:pt x="1523" y="3048"/>
                  </a:lnTo>
                  <a:lnTo>
                    <a:pt x="1523" y="3810"/>
                  </a:lnTo>
                  <a:lnTo>
                    <a:pt x="761" y="4572"/>
                  </a:lnTo>
                  <a:lnTo>
                    <a:pt x="761" y="6096"/>
                  </a:lnTo>
                  <a:lnTo>
                    <a:pt x="0" y="6096"/>
                  </a:lnTo>
                  <a:lnTo>
                    <a:pt x="0" y="11430"/>
                  </a:lnTo>
                  <a:lnTo>
                    <a:pt x="761" y="12192"/>
                  </a:lnTo>
                  <a:lnTo>
                    <a:pt x="761" y="13716"/>
                  </a:lnTo>
                  <a:lnTo>
                    <a:pt x="1523" y="13716"/>
                  </a:lnTo>
                  <a:lnTo>
                    <a:pt x="1523" y="14478"/>
                  </a:lnTo>
                  <a:lnTo>
                    <a:pt x="3047" y="16002"/>
                  </a:lnTo>
                  <a:lnTo>
                    <a:pt x="3809" y="16002"/>
                  </a:lnTo>
                  <a:lnTo>
                    <a:pt x="3809" y="16764"/>
                  </a:lnTo>
                  <a:lnTo>
                    <a:pt x="4571" y="16764"/>
                  </a:lnTo>
                  <a:lnTo>
                    <a:pt x="5333" y="17526"/>
                  </a:lnTo>
                  <a:lnTo>
                    <a:pt x="6857" y="17526"/>
                  </a:lnTo>
                  <a:lnTo>
                    <a:pt x="7619" y="18288"/>
                  </a:lnTo>
                  <a:lnTo>
                    <a:pt x="9905" y="18288"/>
                  </a:lnTo>
                  <a:lnTo>
                    <a:pt x="10667" y="17526"/>
                  </a:lnTo>
                  <a:lnTo>
                    <a:pt x="12953" y="17526"/>
                  </a:lnTo>
                  <a:lnTo>
                    <a:pt x="12953" y="16764"/>
                  </a:lnTo>
                  <a:lnTo>
                    <a:pt x="13715" y="16764"/>
                  </a:lnTo>
                  <a:lnTo>
                    <a:pt x="14477" y="16002"/>
                  </a:lnTo>
                  <a:lnTo>
                    <a:pt x="15239" y="16002"/>
                  </a:lnTo>
                  <a:lnTo>
                    <a:pt x="15239" y="15240"/>
                  </a:lnTo>
                  <a:lnTo>
                    <a:pt x="16001" y="14478"/>
                  </a:lnTo>
                  <a:lnTo>
                    <a:pt x="16001" y="13716"/>
                  </a:lnTo>
                  <a:lnTo>
                    <a:pt x="16763" y="13716"/>
                  </a:lnTo>
                  <a:lnTo>
                    <a:pt x="16763" y="12954"/>
                  </a:lnTo>
                  <a:lnTo>
                    <a:pt x="17525" y="121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38" name="object 24338"/>
            <p:cNvSpPr/>
            <p:nvPr/>
          </p:nvSpPr>
          <p:spPr>
            <a:xfrm>
              <a:off x="8852509" y="6218681"/>
              <a:ext cx="17780" cy="18415"/>
            </a:xfrm>
            <a:custGeom>
              <a:avLst/>
              <a:gdLst/>
              <a:ahLst/>
              <a:cxnLst/>
              <a:rect l="l" t="t" r="r" b="b"/>
              <a:pathLst>
                <a:path w="17779" h="18414">
                  <a:moveTo>
                    <a:pt x="17525" y="9144"/>
                  </a:moveTo>
                  <a:lnTo>
                    <a:pt x="17525" y="12192"/>
                  </a:lnTo>
                  <a:lnTo>
                    <a:pt x="16763" y="12954"/>
                  </a:lnTo>
                  <a:lnTo>
                    <a:pt x="16763" y="13716"/>
                  </a:lnTo>
                  <a:lnTo>
                    <a:pt x="16001" y="13716"/>
                  </a:lnTo>
                  <a:lnTo>
                    <a:pt x="16001" y="14478"/>
                  </a:lnTo>
                  <a:lnTo>
                    <a:pt x="15239" y="15240"/>
                  </a:lnTo>
                  <a:lnTo>
                    <a:pt x="15239" y="16002"/>
                  </a:lnTo>
                  <a:lnTo>
                    <a:pt x="14477" y="16002"/>
                  </a:lnTo>
                  <a:lnTo>
                    <a:pt x="13715" y="16764"/>
                  </a:lnTo>
                  <a:lnTo>
                    <a:pt x="12953" y="16764"/>
                  </a:lnTo>
                  <a:lnTo>
                    <a:pt x="12953" y="17526"/>
                  </a:lnTo>
                  <a:lnTo>
                    <a:pt x="10667" y="17526"/>
                  </a:lnTo>
                  <a:lnTo>
                    <a:pt x="9905" y="18288"/>
                  </a:lnTo>
                  <a:lnTo>
                    <a:pt x="7619" y="18288"/>
                  </a:lnTo>
                  <a:lnTo>
                    <a:pt x="6857" y="17526"/>
                  </a:lnTo>
                  <a:lnTo>
                    <a:pt x="5333" y="17526"/>
                  </a:lnTo>
                  <a:lnTo>
                    <a:pt x="4571" y="16764"/>
                  </a:lnTo>
                  <a:lnTo>
                    <a:pt x="3809" y="16764"/>
                  </a:lnTo>
                  <a:lnTo>
                    <a:pt x="3809" y="16002"/>
                  </a:lnTo>
                  <a:lnTo>
                    <a:pt x="3047" y="16002"/>
                  </a:lnTo>
                  <a:lnTo>
                    <a:pt x="1523" y="14478"/>
                  </a:lnTo>
                  <a:lnTo>
                    <a:pt x="1523" y="13716"/>
                  </a:lnTo>
                  <a:lnTo>
                    <a:pt x="761" y="13716"/>
                  </a:lnTo>
                  <a:lnTo>
                    <a:pt x="761" y="12192"/>
                  </a:lnTo>
                  <a:lnTo>
                    <a:pt x="0" y="11430"/>
                  </a:lnTo>
                  <a:lnTo>
                    <a:pt x="0" y="6096"/>
                  </a:lnTo>
                  <a:lnTo>
                    <a:pt x="761" y="6096"/>
                  </a:lnTo>
                  <a:lnTo>
                    <a:pt x="761" y="4572"/>
                  </a:lnTo>
                  <a:lnTo>
                    <a:pt x="1523" y="3810"/>
                  </a:lnTo>
                  <a:lnTo>
                    <a:pt x="1523" y="3048"/>
                  </a:lnTo>
                  <a:lnTo>
                    <a:pt x="2285" y="3048"/>
                  </a:lnTo>
                  <a:lnTo>
                    <a:pt x="2285" y="2286"/>
                  </a:lnTo>
                  <a:lnTo>
                    <a:pt x="3047" y="2286"/>
                  </a:lnTo>
                  <a:lnTo>
                    <a:pt x="3809" y="1524"/>
                  </a:lnTo>
                  <a:lnTo>
                    <a:pt x="4571" y="1524"/>
                  </a:lnTo>
                  <a:lnTo>
                    <a:pt x="4571" y="762"/>
                  </a:lnTo>
                  <a:lnTo>
                    <a:pt x="6095" y="762"/>
                  </a:lnTo>
                  <a:lnTo>
                    <a:pt x="6857" y="0"/>
                  </a:lnTo>
                  <a:lnTo>
                    <a:pt x="11429" y="0"/>
                  </a:lnTo>
                  <a:lnTo>
                    <a:pt x="11429" y="762"/>
                  </a:lnTo>
                  <a:lnTo>
                    <a:pt x="12953" y="762"/>
                  </a:lnTo>
                  <a:lnTo>
                    <a:pt x="13715" y="1524"/>
                  </a:lnTo>
                  <a:lnTo>
                    <a:pt x="14477" y="1524"/>
                  </a:lnTo>
                  <a:lnTo>
                    <a:pt x="14477" y="2286"/>
                  </a:lnTo>
                  <a:lnTo>
                    <a:pt x="15239" y="2286"/>
                  </a:lnTo>
                  <a:lnTo>
                    <a:pt x="15239" y="3048"/>
                  </a:lnTo>
                  <a:lnTo>
                    <a:pt x="16001" y="3048"/>
                  </a:lnTo>
                  <a:lnTo>
                    <a:pt x="16001" y="3810"/>
                  </a:lnTo>
                  <a:lnTo>
                    <a:pt x="16763" y="4572"/>
                  </a:lnTo>
                  <a:lnTo>
                    <a:pt x="16763" y="5334"/>
                  </a:lnTo>
                  <a:lnTo>
                    <a:pt x="17525" y="5334"/>
                  </a:lnTo>
                  <a:lnTo>
                    <a:pt x="17525" y="914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339" name="object 24339"/>
          <p:cNvSpPr txBox="1"/>
          <p:nvPr/>
        </p:nvSpPr>
        <p:spPr>
          <a:xfrm>
            <a:off x="11209663" y="6306952"/>
            <a:ext cx="255386" cy="150734"/>
          </a:xfrm>
          <a:prstGeom prst="rect">
            <a:avLst/>
          </a:prstGeom>
        </p:spPr>
        <p:txBody>
          <a:bodyPr vert="horz" wrap="square" lIns="0" tIns="15164" rIns="0" bIns="0" rtlCol="0">
            <a:spAutoFit/>
          </a:bodyPr>
          <a:lstStyle/>
          <a:p>
            <a:pPr marL="15961">
              <a:spcBef>
                <a:spcPts val="119"/>
              </a:spcBef>
            </a:pPr>
            <a:r>
              <a:rPr sz="880" spc="-25" dirty="0">
                <a:latin typeface="ＭＳ ゴシック"/>
                <a:cs typeface="ＭＳ ゴシック"/>
              </a:rPr>
              <a:t>4000</a:t>
            </a:r>
            <a:endParaRPr sz="880">
              <a:latin typeface="ＭＳ ゴシック"/>
              <a:cs typeface="ＭＳ ゴシック"/>
            </a:endParaRPr>
          </a:p>
        </p:txBody>
      </p:sp>
      <p:sp>
        <p:nvSpPr>
          <p:cNvPr id="24340" name="object 24340"/>
          <p:cNvSpPr txBox="1"/>
          <p:nvPr/>
        </p:nvSpPr>
        <p:spPr>
          <a:xfrm>
            <a:off x="7769613" y="2868815"/>
            <a:ext cx="318435" cy="92706"/>
          </a:xfrm>
          <a:prstGeom prst="rect">
            <a:avLst/>
          </a:prstGeom>
        </p:spPr>
        <p:txBody>
          <a:bodyPr vert="horz" wrap="square" lIns="0" tIns="15164" rIns="0" bIns="0" rtlCol="0">
            <a:spAutoFit/>
          </a:bodyPr>
          <a:lstStyle/>
          <a:p>
            <a:pPr marL="15961">
              <a:spcBef>
                <a:spcPts val="119"/>
              </a:spcBef>
            </a:pPr>
            <a:r>
              <a:rPr sz="503" spc="-13" dirty="0">
                <a:solidFill>
                  <a:srgbClr val="00007F"/>
                </a:solidFill>
                <a:latin typeface="ＭＳ ゴシック"/>
                <a:cs typeface="ＭＳ ゴシック"/>
              </a:rPr>
              <a:t>147</a:t>
            </a:r>
            <a:r>
              <a:rPr sz="503" spc="-25" dirty="0">
                <a:solidFill>
                  <a:srgbClr val="00007F"/>
                </a:solidFill>
                <a:latin typeface="ＭＳ ゴシック"/>
                <a:cs typeface="ＭＳ ゴシック"/>
              </a:rPr>
              <a:t>インチ</a:t>
            </a:r>
            <a:endParaRPr sz="503">
              <a:latin typeface="ＭＳ ゴシック"/>
              <a:cs typeface="ＭＳ ゴシック"/>
            </a:endParaRPr>
          </a:p>
        </p:txBody>
      </p:sp>
      <p:sp>
        <p:nvSpPr>
          <p:cNvPr id="24341" name="object 24341"/>
          <p:cNvSpPr txBox="1"/>
          <p:nvPr/>
        </p:nvSpPr>
        <p:spPr>
          <a:xfrm>
            <a:off x="9685010" y="3814064"/>
            <a:ext cx="255386" cy="150734"/>
          </a:xfrm>
          <a:prstGeom prst="rect">
            <a:avLst/>
          </a:prstGeom>
        </p:spPr>
        <p:txBody>
          <a:bodyPr vert="horz" wrap="square" lIns="0" tIns="15164" rIns="0" bIns="0" rtlCol="0">
            <a:spAutoFit/>
          </a:bodyPr>
          <a:lstStyle/>
          <a:p>
            <a:pPr marL="15961">
              <a:spcBef>
                <a:spcPts val="119"/>
              </a:spcBef>
            </a:pPr>
            <a:r>
              <a:rPr sz="880" spc="-25" dirty="0">
                <a:latin typeface="ＭＳ ゴシック"/>
                <a:cs typeface="ＭＳ ゴシック"/>
              </a:rPr>
              <a:t>3275</a:t>
            </a:r>
            <a:endParaRPr sz="880">
              <a:latin typeface="ＭＳ ゴシック"/>
              <a:cs typeface="ＭＳ ゴシック"/>
            </a:endParaRPr>
          </a:p>
        </p:txBody>
      </p:sp>
      <p:grpSp>
        <p:nvGrpSpPr>
          <p:cNvPr id="24342" name="object 24342"/>
          <p:cNvGrpSpPr/>
          <p:nvPr/>
        </p:nvGrpSpPr>
        <p:grpSpPr>
          <a:xfrm>
            <a:off x="9634572" y="3267535"/>
            <a:ext cx="359137" cy="83001"/>
            <a:chOff x="7665821" y="3692397"/>
            <a:chExt cx="285750" cy="66040"/>
          </a:xfrm>
        </p:grpSpPr>
        <p:sp>
          <p:nvSpPr>
            <p:cNvPr id="24343" name="object 24343"/>
            <p:cNvSpPr/>
            <p:nvPr/>
          </p:nvSpPr>
          <p:spPr>
            <a:xfrm>
              <a:off x="7677505" y="3702557"/>
              <a:ext cx="0" cy="53340"/>
            </a:xfrm>
            <a:custGeom>
              <a:avLst/>
              <a:gdLst/>
              <a:ahLst/>
              <a:cxnLst/>
              <a:rect l="l" t="t" r="r" b="b"/>
              <a:pathLst>
                <a:path h="53339">
                  <a:moveTo>
                    <a:pt x="0" y="5334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44" name="object 24344"/>
            <p:cNvSpPr/>
            <p:nvPr/>
          </p:nvSpPr>
          <p:spPr>
            <a:xfrm>
              <a:off x="7939633" y="3702557"/>
              <a:ext cx="0" cy="53340"/>
            </a:xfrm>
            <a:custGeom>
              <a:avLst/>
              <a:gdLst/>
              <a:ahLst/>
              <a:cxnLst/>
              <a:rect l="l" t="t" r="r" b="b"/>
              <a:pathLst>
                <a:path h="53339">
                  <a:moveTo>
                    <a:pt x="0" y="5334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45" name="object 24345"/>
            <p:cNvSpPr/>
            <p:nvPr/>
          </p:nvSpPr>
          <p:spPr>
            <a:xfrm>
              <a:off x="7674457" y="370408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46" name="object 24346"/>
            <p:cNvSpPr/>
            <p:nvPr/>
          </p:nvSpPr>
          <p:spPr>
            <a:xfrm>
              <a:off x="7939633" y="3704081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47" name="object 24347"/>
            <p:cNvSpPr/>
            <p:nvPr/>
          </p:nvSpPr>
          <p:spPr>
            <a:xfrm>
              <a:off x="7677505" y="3704081"/>
              <a:ext cx="262255" cy="0"/>
            </a:xfrm>
            <a:custGeom>
              <a:avLst/>
              <a:gdLst/>
              <a:ahLst/>
              <a:cxnLst/>
              <a:rect l="l" t="t" r="r" b="b"/>
              <a:pathLst>
                <a:path w="262254">
                  <a:moveTo>
                    <a:pt x="0" y="0"/>
                  </a:moveTo>
                  <a:lnTo>
                    <a:pt x="26212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48" name="object 24348"/>
            <p:cNvSpPr/>
            <p:nvPr/>
          </p:nvSpPr>
          <p:spPr>
            <a:xfrm>
              <a:off x="7668361" y="3694937"/>
              <a:ext cx="18415" cy="19685"/>
            </a:xfrm>
            <a:custGeom>
              <a:avLst/>
              <a:gdLst/>
              <a:ahLst/>
              <a:cxnLst/>
              <a:rect l="l" t="t" r="r" b="b"/>
              <a:pathLst>
                <a:path w="18415" h="19685">
                  <a:moveTo>
                    <a:pt x="18288" y="9144"/>
                  </a:moveTo>
                  <a:lnTo>
                    <a:pt x="18288" y="12192"/>
                  </a:lnTo>
                  <a:lnTo>
                    <a:pt x="17526" y="12192"/>
                  </a:lnTo>
                  <a:lnTo>
                    <a:pt x="17526" y="13716"/>
                  </a:lnTo>
                  <a:lnTo>
                    <a:pt x="16764" y="13716"/>
                  </a:lnTo>
                  <a:lnTo>
                    <a:pt x="16764" y="14478"/>
                  </a:lnTo>
                  <a:lnTo>
                    <a:pt x="16002" y="15240"/>
                  </a:lnTo>
                  <a:lnTo>
                    <a:pt x="16002" y="16002"/>
                  </a:lnTo>
                  <a:lnTo>
                    <a:pt x="15240" y="16002"/>
                  </a:lnTo>
                  <a:lnTo>
                    <a:pt x="14478" y="16764"/>
                  </a:lnTo>
                  <a:lnTo>
                    <a:pt x="13716" y="16764"/>
                  </a:lnTo>
                  <a:lnTo>
                    <a:pt x="13716" y="17526"/>
                  </a:lnTo>
                  <a:lnTo>
                    <a:pt x="12192" y="17526"/>
                  </a:lnTo>
                  <a:lnTo>
                    <a:pt x="12192" y="18288"/>
                  </a:lnTo>
                  <a:lnTo>
                    <a:pt x="11430" y="18288"/>
                  </a:lnTo>
                  <a:lnTo>
                    <a:pt x="7543" y="18072"/>
                  </a:lnTo>
                  <a:lnTo>
                    <a:pt x="7734" y="19113"/>
                  </a:lnTo>
                  <a:lnTo>
                    <a:pt x="4572" y="16764"/>
                  </a:lnTo>
                  <a:lnTo>
                    <a:pt x="3810" y="16764"/>
                  </a:lnTo>
                  <a:lnTo>
                    <a:pt x="3810" y="16002"/>
                  </a:lnTo>
                  <a:lnTo>
                    <a:pt x="3048" y="16002"/>
                  </a:lnTo>
                  <a:lnTo>
                    <a:pt x="3048" y="15240"/>
                  </a:lnTo>
                  <a:lnTo>
                    <a:pt x="2286" y="15240"/>
                  </a:lnTo>
                  <a:lnTo>
                    <a:pt x="2286" y="14478"/>
                  </a:lnTo>
                  <a:lnTo>
                    <a:pt x="1524" y="14478"/>
                  </a:lnTo>
                  <a:lnTo>
                    <a:pt x="1524" y="12954"/>
                  </a:lnTo>
                  <a:lnTo>
                    <a:pt x="762" y="12954"/>
                  </a:lnTo>
                  <a:lnTo>
                    <a:pt x="762" y="9906"/>
                  </a:lnTo>
                  <a:lnTo>
                    <a:pt x="0" y="9906"/>
                  </a:lnTo>
                  <a:lnTo>
                    <a:pt x="0" y="9144"/>
                  </a:lnTo>
                  <a:lnTo>
                    <a:pt x="762" y="8382"/>
                  </a:lnTo>
                  <a:lnTo>
                    <a:pt x="762" y="6096"/>
                  </a:lnTo>
                  <a:lnTo>
                    <a:pt x="1524" y="5334"/>
                  </a:lnTo>
                  <a:lnTo>
                    <a:pt x="1524" y="4572"/>
                  </a:lnTo>
                  <a:lnTo>
                    <a:pt x="4572" y="1524"/>
                  </a:lnTo>
                  <a:lnTo>
                    <a:pt x="5334" y="1524"/>
                  </a:lnTo>
                  <a:lnTo>
                    <a:pt x="6096" y="762"/>
                  </a:lnTo>
                  <a:lnTo>
                    <a:pt x="8382" y="762"/>
                  </a:lnTo>
                  <a:lnTo>
                    <a:pt x="9144" y="0"/>
                  </a:lnTo>
                  <a:lnTo>
                    <a:pt x="9906" y="0"/>
                  </a:lnTo>
                  <a:lnTo>
                    <a:pt x="9906" y="762"/>
                  </a:lnTo>
                  <a:lnTo>
                    <a:pt x="12954" y="762"/>
                  </a:lnTo>
                  <a:lnTo>
                    <a:pt x="12954" y="1524"/>
                  </a:lnTo>
                  <a:lnTo>
                    <a:pt x="14478" y="1524"/>
                  </a:lnTo>
                  <a:lnTo>
                    <a:pt x="14478" y="2286"/>
                  </a:lnTo>
                  <a:lnTo>
                    <a:pt x="15240" y="2286"/>
                  </a:lnTo>
                  <a:lnTo>
                    <a:pt x="15240" y="3048"/>
                  </a:lnTo>
                  <a:lnTo>
                    <a:pt x="16002" y="3048"/>
                  </a:lnTo>
                  <a:lnTo>
                    <a:pt x="16002" y="3810"/>
                  </a:lnTo>
                  <a:lnTo>
                    <a:pt x="16764" y="3810"/>
                  </a:lnTo>
                  <a:lnTo>
                    <a:pt x="16764" y="4572"/>
                  </a:lnTo>
                  <a:lnTo>
                    <a:pt x="17526" y="5334"/>
                  </a:lnTo>
                  <a:lnTo>
                    <a:pt x="17526" y="6096"/>
                  </a:lnTo>
                  <a:lnTo>
                    <a:pt x="18288" y="6858"/>
                  </a:lnTo>
                  <a:lnTo>
                    <a:pt x="18288" y="914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49" name="object 24349"/>
            <p:cNvSpPr/>
            <p:nvPr/>
          </p:nvSpPr>
          <p:spPr>
            <a:xfrm>
              <a:off x="7668361" y="3694937"/>
              <a:ext cx="18415" cy="19685"/>
            </a:xfrm>
            <a:custGeom>
              <a:avLst/>
              <a:gdLst/>
              <a:ahLst/>
              <a:cxnLst/>
              <a:rect l="l" t="t" r="r" b="b"/>
              <a:pathLst>
                <a:path w="18415" h="19685">
                  <a:moveTo>
                    <a:pt x="18288" y="12192"/>
                  </a:moveTo>
                  <a:lnTo>
                    <a:pt x="18288" y="9144"/>
                  </a:lnTo>
                  <a:lnTo>
                    <a:pt x="18288" y="6858"/>
                  </a:lnTo>
                  <a:lnTo>
                    <a:pt x="17526" y="6096"/>
                  </a:lnTo>
                  <a:lnTo>
                    <a:pt x="17526" y="5334"/>
                  </a:lnTo>
                  <a:lnTo>
                    <a:pt x="16764" y="4572"/>
                  </a:lnTo>
                  <a:lnTo>
                    <a:pt x="16764" y="3810"/>
                  </a:lnTo>
                  <a:lnTo>
                    <a:pt x="16002" y="3810"/>
                  </a:lnTo>
                  <a:lnTo>
                    <a:pt x="16002" y="3048"/>
                  </a:lnTo>
                  <a:lnTo>
                    <a:pt x="15240" y="3048"/>
                  </a:lnTo>
                  <a:lnTo>
                    <a:pt x="15240" y="2286"/>
                  </a:lnTo>
                  <a:lnTo>
                    <a:pt x="14478" y="2286"/>
                  </a:lnTo>
                  <a:lnTo>
                    <a:pt x="14478" y="1524"/>
                  </a:lnTo>
                  <a:lnTo>
                    <a:pt x="12954" y="1524"/>
                  </a:lnTo>
                  <a:lnTo>
                    <a:pt x="12954" y="762"/>
                  </a:lnTo>
                  <a:lnTo>
                    <a:pt x="9906" y="762"/>
                  </a:lnTo>
                  <a:lnTo>
                    <a:pt x="9906" y="0"/>
                  </a:lnTo>
                  <a:lnTo>
                    <a:pt x="9144" y="0"/>
                  </a:lnTo>
                  <a:lnTo>
                    <a:pt x="8382" y="762"/>
                  </a:lnTo>
                  <a:lnTo>
                    <a:pt x="6096" y="762"/>
                  </a:lnTo>
                  <a:lnTo>
                    <a:pt x="5334" y="1524"/>
                  </a:lnTo>
                  <a:lnTo>
                    <a:pt x="4572" y="1524"/>
                  </a:lnTo>
                  <a:lnTo>
                    <a:pt x="1524" y="4572"/>
                  </a:lnTo>
                  <a:lnTo>
                    <a:pt x="1524" y="5334"/>
                  </a:lnTo>
                  <a:lnTo>
                    <a:pt x="762" y="6096"/>
                  </a:lnTo>
                  <a:lnTo>
                    <a:pt x="762" y="8382"/>
                  </a:lnTo>
                  <a:lnTo>
                    <a:pt x="0" y="9144"/>
                  </a:lnTo>
                  <a:lnTo>
                    <a:pt x="0" y="9906"/>
                  </a:lnTo>
                  <a:lnTo>
                    <a:pt x="762" y="9906"/>
                  </a:lnTo>
                  <a:lnTo>
                    <a:pt x="762" y="12954"/>
                  </a:lnTo>
                  <a:lnTo>
                    <a:pt x="1524" y="12954"/>
                  </a:lnTo>
                  <a:lnTo>
                    <a:pt x="1524" y="14478"/>
                  </a:lnTo>
                  <a:lnTo>
                    <a:pt x="2286" y="14478"/>
                  </a:lnTo>
                  <a:lnTo>
                    <a:pt x="2286" y="15240"/>
                  </a:lnTo>
                  <a:lnTo>
                    <a:pt x="3048" y="15240"/>
                  </a:lnTo>
                  <a:lnTo>
                    <a:pt x="3048" y="16002"/>
                  </a:lnTo>
                  <a:lnTo>
                    <a:pt x="3810" y="16002"/>
                  </a:lnTo>
                  <a:lnTo>
                    <a:pt x="3810" y="16764"/>
                  </a:lnTo>
                  <a:lnTo>
                    <a:pt x="4572" y="16764"/>
                  </a:lnTo>
                  <a:lnTo>
                    <a:pt x="7734" y="19113"/>
                  </a:lnTo>
                  <a:lnTo>
                    <a:pt x="7543" y="18072"/>
                  </a:lnTo>
                  <a:lnTo>
                    <a:pt x="11430" y="18288"/>
                  </a:lnTo>
                  <a:lnTo>
                    <a:pt x="12192" y="18288"/>
                  </a:lnTo>
                  <a:lnTo>
                    <a:pt x="12192" y="17526"/>
                  </a:lnTo>
                  <a:lnTo>
                    <a:pt x="13716" y="17526"/>
                  </a:lnTo>
                  <a:lnTo>
                    <a:pt x="13716" y="16764"/>
                  </a:lnTo>
                  <a:lnTo>
                    <a:pt x="14478" y="16764"/>
                  </a:lnTo>
                  <a:lnTo>
                    <a:pt x="15240" y="16002"/>
                  </a:lnTo>
                  <a:lnTo>
                    <a:pt x="16002" y="16002"/>
                  </a:lnTo>
                  <a:lnTo>
                    <a:pt x="16002" y="15240"/>
                  </a:lnTo>
                  <a:lnTo>
                    <a:pt x="16764" y="14478"/>
                  </a:lnTo>
                  <a:lnTo>
                    <a:pt x="16764" y="13716"/>
                  </a:lnTo>
                  <a:lnTo>
                    <a:pt x="17526" y="13716"/>
                  </a:lnTo>
                  <a:lnTo>
                    <a:pt x="17526" y="12192"/>
                  </a:lnTo>
                  <a:lnTo>
                    <a:pt x="18288" y="121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50" name="object 24350"/>
            <p:cNvSpPr/>
            <p:nvPr/>
          </p:nvSpPr>
          <p:spPr>
            <a:xfrm>
              <a:off x="7668361" y="3694937"/>
              <a:ext cx="18415" cy="19685"/>
            </a:xfrm>
            <a:custGeom>
              <a:avLst/>
              <a:gdLst/>
              <a:ahLst/>
              <a:cxnLst/>
              <a:rect l="l" t="t" r="r" b="b"/>
              <a:pathLst>
                <a:path w="18415" h="19685">
                  <a:moveTo>
                    <a:pt x="18288" y="9144"/>
                  </a:moveTo>
                  <a:lnTo>
                    <a:pt x="18288" y="12192"/>
                  </a:lnTo>
                  <a:lnTo>
                    <a:pt x="17526" y="12192"/>
                  </a:lnTo>
                  <a:lnTo>
                    <a:pt x="17526" y="13716"/>
                  </a:lnTo>
                  <a:lnTo>
                    <a:pt x="16764" y="13716"/>
                  </a:lnTo>
                  <a:lnTo>
                    <a:pt x="16764" y="14478"/>
                  </a:lnTo>
                  <a:lnTo>
                    <a:pt x="16002" y="15240"/>
                  </a:lnTo>
                  <a:lnTo>
                    <a:pt x="16002" y="16002"/>
                  </a:lnTo>
                  <a:lnTo>
                    <a:pt x="15240" y="16002"/>
                  </a:lnTo>
                  <a:lnTo>
                    <a:pt x="14478" y="16764"/>
                  </a:lnTo>
                  <a:lnTo>
                    <a:pt x="13716" y="16764"/>
                  </a:lnTo>
                  <a:lnTo>
                    <a:pt x="13716" y="17526"/>
                  </a:lnTo>
                  <a:lnTo>
                    <a:pt x="12192" y="17526"/>
                  </a:lnTo>
                  <a:lnTo>
                    <a:pt x="12192" y="18288"/>
                  </a:lnTo>
                  <a:lnTo>
                    <a:pt x="11430" y="18288"/>
                  </a:lnTo>
                  <a:lnTo>
                    <a:pt x="7543" y="18072"/>
                  </a:lnTo>
                  <a:lnTo>
                    <a:pt x="7734" y="19113"/>
                  </a:lnTo>
                  <a:lnTo>
                    <a:pt x="4572" y="16764"/>
                  </a:lnTo>
                  <a:lnTo>
                    <a:pt x="3810" y="16764"/>
                  </a:lnTo>
                  <a:lnTo>
                    <a:pt x="3810" y="16002"/>
                  </a:lnTo>
                  <a:lnTo>
                    <a:pt x="3048" y="16002"/>
                  </a:lnTo>
                  <a:lnTo>
                    <a:pt x="3048" y="15240"/>
                  </a:lnTo>
                  <a:lnTo>
                    <a:pt x="2286" y="15240"/>
                  </a:lnTo>
                  <a:lnTo>
                    <a:pt x="2286" y="14478"/>
                  </a:lnTo>
                  <a:lnTo>
                    <a:pt x="1524" y="14478"/>
                  </a:lnTo>
                  <a:lnTo>
                    <a:pt x="1524" y="12954"/>
                  </a:lnTo>
                  <a:lnTo>
                    <a:pt x="762" y="12954"/>
                  </a:lnTo>
                  <a:lnTo>
                    <a:pt x="762" y="9906"/>
                  </a:lnTo>
                  <a:lnTo>
                    <a:pt x="0" y="9906"/>
                  </a:lnTo>
                  <a:lnTo>
                    <a:pt x="0" y="9144"/>
                  </a:lnTo>
                  <a:lnTo>
                    <a:pt x="762" y="8382"/>
                  </a:lnTo>
                  <a:lnTo>
                    <a:pt x="762" y="6096"/>
                  </a:lnTo>
                  <a:lnTo>
                    <a:pt x="1524" y="5334"/>
                  </a:lnTo>
                  <a:lnTo>
                    <a:pt x="1524" y="4572"/>
                  </a:lnTo>
                  <a:lnTo>
                    <a:pt x="4572" y="1524"/>
                  </a:lnTo>
                  <a:lnTo>
                    <a:pt x="5334" y="1524"/>
                  </a:lnTo>
                  <a:lnTo>
                    <a:pt x="6096" y="762"/>
                  </a:lnTo>
                  <a:lnTo>
                    <a:pt x="8382" y="762"/>
                  </a:lnTo>
                  <a:lnTo>
                    <a:pt x="9144" y="0"/>
                  </a:lnTo>
                  <a:lnTo>
                    <a:pt x="9906" y="0"/>
                  </a:lnTo>
                  <a:lnTo>
                    <a:pt x="9906" y="762"/>
                  </a:lnTo>
                  <a:lnTo>
                    <a:pt x="12954" y="762"/>
                  </a:lnTo>
                  <a:lnTo>
                    <a:pt x="12954" y="1524"/>
                  </a:lnTo>
                  <a:lnTo>
                    <a:pt x="14478" y="1524"/>
                  </a:lnTo>
                  <a:lnTo>
                    <a:pt x="14478" y="2286"/>
                  </a:lnTo>
                  <a:lnTo>
                    <a:pt x="15240" y="2286"/>
                  </a:lnTo>
                  <a:lnTo>
                    <a:pt x="15240" y="3048"/>
                  </a:lnTo>
                  <a:lnTo>
                    <a:pt x="16002" y="3048"/>
                  </a:lnTo>
                  <a:lnTo>
                    <a:pt x="16002" y="3810"/>
                  </a:lnTo>
                  <a:lnTo>
                    <a:pt x="16764" y="3810"/>
                  </a:lnTo>
                  <a:lnTo>
                    <a:pt x="16764" y="4572"/>
                  </a:lnTo>
                  <a:lnTo>
                    <a:pt x="17526" y="5334"/>
                  </a:lnTo>
                  <a:lnTo>
                    <a:pt x="17526" y="6096"/>
                  </a:lnTo>
                  <a:lnTo>
                    <a:pt x="18288" y="6858"/>
                  </a:lnTo>
                  <a:lnTo>
                    <a:pt x="18288" y="914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51" name="object 24351"/>
            <p:cNvSpPr/>
            <p:nvPr/>
          </p:nvSpPr>
          <p:spPr>
            <a:xfrm>
              <a:off x="7930489" y="3694937"/>
              <a:ext cx="18415" cy="19685"/>
            </a:xfrm>
            <a:custGeom>
              <a:avLst/>
              <a:gdLst/>
              <a:ahLst/>
              <a:cxnLst/>
              <a:rect l="l" t="t" r="r" b="b"/>
              <a:pathLst>
                <a:path w="18415" h="19685">
                  <a:moveTo>
                    <a:pt x="0" y="9144"/>
                  </a:moveTo>
                  <a:lnTo>
                    <a:pt x="0" y="8382"/>
                  </a:lnTo>
                  <a:lnTo>
                    <a:pt x="761" y="7620"/>
                  </a:lnTo>
                  <a:lnTo>
                    <a:pt x="761" y="5334"/>
                  </a:lnTo>
                  <a:lnTo>
                    <a:pt x="1523" y="5334"/>
                  </a:lnTo>
                  <a:lnTo>
                    <a:pt x="1523" y="4572"/>
                  </a:lnTo>
                  <a:lnTo>
                    <a:pt x="2285" y="3810"/>
                  </a:lnTo>
                  <a:lnTo>
                    <a:pt x="2285" y="3048"/>
                  </a:lnTo>
                  <a:lnTo>
                    <a:pt x="3047" y="3048"/>
                  </a:lnTo>
                  <a:lnTo>
                    <a:pt x="4571" y="1524"/>
                  </a:lnTo>
                  <a:lnTo>
                    <a:pt x="5333" y="1524"/>
                  </a:lnTo>
                  <a:lnTo>
                    <a:pt x="6095" y="762"/>
                  </a:lnTo>
                  <a:lnTo>
                    <a:pt x="8382" y="762"/>
                  </a:lnTo>
                  <a:lnTo>
                    <a:pt x="9144" y="0"/>
                  </a:lnTo>
                  <a:lnTo>
                    <a:pt x="9906" y="0"/>
                  </a:lnTo>
                  <a:lnTo>
                    <a:pt x="9906" y="762"/>
                  </a:lnTo>
                  <a:lnTo>
                    <a:pt x="12954" y="762"/>
                  </a:lnTo>
                  <a:lnTo>
                    <a:pt x="12954" y="1524"/>
                  </a:lnTo>
                  <a:lnTo>
                    <a:pt x="14478" y="1524"/>
                  </a:lnTo>
                  <a:lnTo>
                    <a:pt x="14478" y="2286"/>
                  </a:lnTo>
                  <a:lnTo>
                    <a:pt x="15240" y="2286"/>
                  </a:lnTo>
                  <a:lnTo>
                    <a:pt x="15240" y="3048"/>
                  </a:lnTo>
                  <a:lnTo>
                    <a:pt x="16002" y="3048"/>
                  </a:lnTo>
                  <a:lnTo>
                    <a:pt x="16002" y="3810"/>
                  </a:lnTo>
                  <a:lnTo>
                    <a:pt x="16764" y="3810"/>
                  </a:lnTo>
                  <a:lnTo>
                    <a:pt x="16764" y="4572"/>
                  </a:lnTo>
                  <a:lnTo>
                    <a:pt x="17526" y="5334"/>
                  </a:lnTo>
                  <a:lnTo>
                    <a:pt x="17526" y="6858"/>
                  </a:lnTo>
                  <a:lnTo>
                    <a:pt x="18288" y="6858"/>
                  </a:lnTo>
                  <a:lnTo>
                    <a:pt x="18288" y="11430"/>
                  </a:lnTo>
                  <a:lnTo>
                    <a:pt x="17526" y="12192"/>
                  </a:lnTo>
                  <a:lnTo>
                    <a:pt x="17526" y="13716"/>
                  </a:lnTo>
                  <a:lnTo>
                    <a:pt x="16764" y="13716"/>
                  </a:lnTo>
                  <a:lnTo>
                    <a:pt x="16764" y="14478"/>
                  </a:lnTo>
                  <a:lnTo>
                    <a:pt x="14478" y="16764"/>
                  </a:lnTo>
                  <a:lnTo>
                    <a:pt x="13716" y="16764"/>
                  </a:lnTo>
                  <a:lnTo>
                    <a:pt x="13716" y="17526"/>
                  </a:lnTo>
                  <a:lnTo>
                    <a:pt x="12192" y="17526"/>
                  </a:lnTo>
                  <a:lnTo>
                    <a:pt x="12192" y="18288"/>
                  </a:lnTo>
                  <a:lnTo>
                    <a:pt x="11430" y="18288"/>
                  </a:lnTo>
                  <a:lnTo>
                    <a:pt x="7543" y="18072"/>
                  </a:lnTo>
                  <a:lnTo>
                    <a:pt x="7734" y="19113"/>
                  </a:lnTo>
                  <a:lnTo>
                    <a:pt x="4572" y="16764"/>
                  </a:lnTo>
                  <a:lnTo>
                    <a:pt x="3810" y="16764"/>
                  </a:lnTo>
                  <a:lnTo>
                    <a:pt x="3810" y="16002"/>
                  </a:lnTo>
                  <a:lnTo>
                    <a:pt x="3048" y="16002"/>
                  </a:lnTo>
                  <a:lnTo>
                    <a:pt x="2286" y="15240"/>
                  </a:lnTo>
                  <a:lnTo>
                    <a:pt x="2286" y="14478"/>
                  </a:lnTo>
                  <a:lnTo>
                    <a:pt x="1524" y="14478"/>
                  </a:lnTo>
                  <a:lnTo>
                    <a:pt x="1524" y="13716"/>
                  </a:lnTo>
                  <a:lnTo>
                    <a:pt x="762" y="12954"/>
                  </a:lnTo>
                  <a:lnTo>
                    <a:pt x="762" y="11430"/>
                  </a:lnTo>
                  <a:lnTo>
                    <a:pt x="0" y="10668"/>
                  </a:lnTo>
                  <a:lnTo>
                    <a:pt x="0" y="914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52" name="object 24352"/>
            <p:cNvSpPr/>
            <p:nvPr/>
          </p:nvSpPr>
          <p:spPr>
            <a:xfrm>
              <a:off x="7930489" y="3694937"/>
              <a:ext cx="18415" cy="19685"/>
            </a:xfrm>
            <a:custGeom>
              <a:avLst/>
              <a:gdLst/>
              <a:ahLst/>
              <a:cxnLst/>
              <a:rect l="l" t="t" r="r" b="b"/>
              <a:pathLst>
                <a:path w="18415" h="19685">
                  <a:moveTo>
                    <a:pt x="18288" y="11430"/>
                  </a:moveTo>
                  <a:lnTo>
                    <a:pt x="18288" y="6858"/>
                  </a:lnTo>
                  <a:lnTo>
                    <a:pt x="17526" y="6858"/>
                  </a:lnTo>
                  <a:lnTo>
                    <a:pt x="17526" y="5334"/>
                  </a:lnTo>
                  <a:lnTo>
                    <a:pt x="16764" y="4572"/>
                  </a:lnTo>
                  <a:lnTo>
                    <a:pt x="16764" y="3810"/>
                  </a:lnTo>
                  <a:lnTo>
                    <a:pt x="16002" y="3810"/>
                  </a:lnTo>
                  <a:lnTo>
                    <a:pt x="16002" y="3048"/>
                  </a:lnTo>
                  <a:lnTo>
                    <a:pt x="15240" y="3048"/>
                  </a:lnTo>
                  <a:lnTo>
                    <a:pt x="15240" y="2286"/>
                  </a:lnTo>
                  <a:lnTo>
                    <a:pt x="14478" y="2286"/>
                  </a:lnTo>
                  <a:lnTo>
                    <a:pt x="14478" y="1524"/>
                  </a:lnTo>
                  <a:lnTo>
                    <a:pt x="12954" y="1524"/>
                  </a:lnTo>
                  <a:lnTo>
                    <a:pt x="12954" y="762"/>
                  </a:lnTo>
                  <a:lnTo>
                    <a:pt x="9906" y="762"/>
                  </a:lnTo>
                  <a:lnTo>
                    <a:pt x="9906" y="0"/>
                  </a:lnTo>
                  <a:lnTo>
                    <a:pt x="9144" y="0"/>
                  </a:lnTo>
                  <a:lnTo>
                    <a:pt x="8382" y="762"/>
                  </a:lnTo>
                  <a:lnTo>
                    <a:pt x="6095" y="762"/>
                  </a:lnTo>
                  <a:lnTo>
                    <a:pt x="5333" y="1524"/>
                  </a:lnTo>
                  <a:lnTo>
                    <a:pt x="4571" y="1524"/>
                  </a:lnTo>
                  <a:lnTo>
                    <a:pt x="3047" y="3048"/>
                  </a:lnTo>
                  <a:lnTo>
                    <a:pt x="2285" y="3048"/>
                  </a:lnTo>
                  <a:lnTo>
                    <a:pt x="2285" y="3810"/>
                  </a:lnTo>
                  <a:lnTo>
                    <a:pt x="1523" y="4572"/>
                  </a:lnTo>
                  <a:lnTo>
                    <a:pt x="1523" y="5334"/>
                  </a:lnTo>
                  <a:lnTo>
                    <a:pt x="761" y="5334"/>
                  </a:lnTo>
                  <a:lnTo>
                    <a:pt x="761" y="7620"/>
                  </a:lnTo>
                  <a:lnTo>
                    <a:pt x="0" y="8382"/>
                  </a:lnTo>
                  <a:lnTo>
                    <a:pt x="0" y="9144"/>
                  </a:lnTo>
                  <a:lnTo>
                    <a:pt x="0" y="10668"/>
                  </a:lnTo>
                  <a:lnTo>
                    <a:pt x="762" y="11430"/>
                  </a:lnTo>
                  <a:lnTo>
                    <a:pt x="762" y="12954"/>
                  </a:lnTo>
                  <a:lnTo>
                    <a:pt x="1524" y="13716"/>
                  </a:lnTo>
                  <a:lnTo>
                    <a:pt x="1524" y="14478"/>
                  </a:lnTo>
                  <a:lnTo>
                    <a:pt x="2286" y="14478"/>
                  </a:lnTo>
                  <a:lnTo>
                    <a:pt x="2286" y="15240"/>
                  </a:lnTo>
                  <a:lnTo>
                    <a:pt x="3048" y="16002"/>
                  </a:lnTo>
                  <a:lnTo>
                    <a:pt x="3810" y="16002"/>
                  </a:lnTo>
                  <a:lnTo>
                    <a:pt x="3810" y="16764"/>
                  </a:lnTo>
                  <a:lnTo>
                    <a:pt x="4572" y="16764"/>
                  </a:lnTo>
                  <a:lnTo>
                    <a:pt x="7734" y="19113"/>
                  </a:lnTo>
                  <a:lnTo>
                    <a:pt x="7543" y="18072"/>
                  </a:lnTo>
                  <a:lnTo>
                    <a:pt x="11430" y="18288"/>
                  </a:lnTo>
                  <a:lnTo>
                    <a:pt x="12192" y="18288"/>
                  </a:lnTo>
                  <a:lnTo>
                    <a:pt x="12192" y="17526"/>
                  </a:lnTo>
                  <a:lnTo>
                    <a:pt x="13716" y="17526"/>
                  </a:lnTo>
                  <a:lnTo>
                    <a:pt x="13716" y="16764"/>
                  </a:lnTo>
                  <a:lnTo>
                    <a:pt x="14478" y="16764"/>
                  </a:lnTo>
                  <a:lnTo>
                    <a:pt x="16764" y="14478"/>
                  </a:lnTo>
                  <a:lnTo>
                    <a:pt x="16764" y="13716"/>
                  </a:lnTo>
                  <a:lnTo>
                    <a:pt x="17526" y="13716"/>
                  </a:lnTo>
                  <a:lnTo>
                    <a:pt x="17526" y="12192"/>
                  </a:lnTo>
                  <a:lnTo>
                    <a:pt x="18288" y="1143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53" name="object 24353"/>
            <p:cNvSpPr/>
            <p:nvPr/>
          </p:nvSpPr>
          <p:spPr>
            <a:xfrm>
              <a:off x="7930489" y="3694937"/>
              <a:ext cx="18415" cy="19685"/>
            </a:xfrm>
            <a:custGeom>
              <a:avLst/>
              <a:gdLst/>
              <a:ahLst/>
              <a:cxnLst/>
              <a:rect l="l" t="t" r="r" b="b"/>
              <a:pathLst>
                <a:path w="18415" h="19685">
                  <a:moveTo>
                    <a:pt x="0" y="9144"/>
                  </a:moveTo>
                  <a:lnTo>
                    <a:pt x="0" y="8382"/>
                  </a:lnTo>
                  <a:lnTo>
                    <a:pt x="761" y="7620"/>
                  </a:lnTo>
                  <a:lnTo>
                    <a:pt x="761" y="5334"/>
                  </a:lnTo>
                  <a:lnTo>
                    <a:pt x="1523" y="5334"/>
                  </a:lnTo>
                  <a:lnTo>
                    <a:pt x="1523" y="4572"/>
                  </a:lnTo>
                  <a:lnTo>
                    <a:pt x="2285" y="3810"/>
                  </a:lnTo>
                  <a:lnTo>
                    <a:pt x="2285" y="3048"/>
                  </a:lnTo>
                  <a:lnTo>
                    <a:pt x="3047" y="3048"/>
                  </a:lnTo>
                  <a:lnTo>
                    <a:pt x="4571" y="1524"/>
                  </a:lnTo>
                  <a:lnTo>
                    <a:pt x="5333" y="1524"/>
                  </a:lnTo>
                  <a:lnTo>
                    <a:pt x="6095" y="762"/>
                  </a:lnTo>
                  <a:lnTo>
                    <a:pt x="8382" y="762"/>
                  </a:lnTo>
                  <a:lnTo>
                    <a:pt x="9144" y="0"/>
                  </a:lnTo>
                  <a:lnTo>
                    <a:pt x="9906" y="0"/>
                  </a:lnTo>
                  <a:lnTo>
                    <a:pt x="9906" y="762"/>
                  </a:lnTo>
                  <a:lnTo>
                    <a:pt x="12954" y="762"/>
                  </a:lnTo>
                  <a:lnTo>
                    <a:pt x="12954" y="1524"/>
                  </a:lnTo>
                  <a:lnTo>
                    <a:pt x="14478" y="1524"/>
                  </a:lnTo>
                  <a:lnTo>
                    <a:pt x="14478" y="2286"/>
                  </a:lnTo>
                  <a:lnTo>
                    <a:pt x="15240" y="2286"/>
                  </a:lnTo>
                  <a:lnTo>
                    <a:pt x="15240" y="3048"/>
                  </a:lnTo>
                  <a:lnTo>
                    <a:pt x="16002" y="3048"/>
                  </a:lnTo>
                  <a:lnTo>
                    <a:pt x="16002" y="3810"/>
                  </a:lnTo>
                  <a:lnTo>
                    <a:pt x="16764" y="3810"/>
                  </a:lnTo>
                  <a:lnTo>
                    <a:pt x="16764" y="4572"/>
                  </a:lnTo>
                  <a:lnTo>
                    <a:pt x="17526" y="5334"/>
                  </a:lnTo>
                  <a:lnTo>
                    <a:pt x="17526" y="6858"/>
                  </a:lnTo>
                  <a:lnTo>
                    <a:pt x="18288" y="6858"/>
                  </a:lnTo>
                  <a:lnTo>
                    <a:pt x="18288" y="11430"/>
                  </a:lnTo>
                  <a:lnTo>
                    <a:pt x="17526" y="12192"/>
                  </a:lnTo>
                  <a:lnTo>
                    <a:pt x="17526" y="13716"/>
                  </a:lnTo>
                  <a:lnTo>
                    <a:pt x="16764" y="13716"/>
                  </a:lnTo>
                  <a:lnTo>
                    <a:pt x="16764" y="14478"/>
                  </a:lnTo>
                  <a:lnTo>
                    <a:pt x="14478" y="16764"/>
                  </a:lnTo>
                  <a:lnTo>
                    <a:pt x="13716" y="16764"/>
                  </a:lnTo>
                  <a:lnTo>
                    <a:pt x="13716" y="17526"/>
                  </a:lnTo>
                  <a:lnTo>
                    <a:pt x="12192" y="17526"/>
                  </a:lnTo>
                  <a:lnTo>
                    <a:pt x="12192" y="18288"/>
                  </a:lnTo>
                  <a:lnTo>
                    <a:pt x="11430" y="18288"/>
                  </a:lnTo>
                  <a:lnTo>
                    <a:pt x="7543" y="18072"/>
                  </a:lnTo>
                  <a:lnTo>
                    <a:pt x="7734" y="19113"/>
                  </a:lnTo>
                  <a:lnTo>
                    <a:pt x="4572" y="16764"/>
                  </a:lnTo>
                  <a:lnTo>
                    <a:pt x="3810" y="16764"/>
                  </a:lnTo>
                  <a:lnTo>
                    <a:pt x="3810" y="16002"/>
                  </a:lnTo>
                  <a:lnTo>
                    <a:pt x="3048" y="16002"/>
                  </a:lnTo>
                  <a:lnTo>
                    <a:pt x="2286" y="15240"/>
                  </a:lnTo>
                  <a:lnTo>
                    <a:pt x="2286" y="14478"/>
                  </a:lnTo>
                  <a:lnTo>
                    <a:pt x="1524" y="14478"/>
                  </a:lnTo>
                  <a:lnTo>
                    <a:pt x="1524" y="13716"/>
                  </a:lnTo>
                  <a:lnTo>
                    <a:pt x="762" y="12954"/>
                  </a:lnTo>
                  <a:lnTo>
                    <a:pt x="762" y="11430"/>
                  </a:lnTo>
                  <a:lnTo>
                    <a:pt x="0" y="10668"/>
                  </a:lnTo>
                  <a:lnTo>
                    <a:pt x="0" y="914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354" name="object 24354"/>
          <p:cNvSpPr txBox="1"/>
          <p:nvPr/>
        </p:nvSpPr>
        <p:spPr>
          <a:xfrm>
            <a:off x="9685010" y="3135055"/>
            <a:ext cx="255386" cy="150734"/>
          </a:xfrm>
          <a:prstGeom prst="rect">
            <a:avLst/>
          </a:prstGeom>
        </p:spPr>
        <p:txBody>
          <a:bodyPr vert="horz" wrap="square" lIns="0" tIns="15164" rIns="0" bIns="0" rtlCol="0">
            <a:spAutoFit/>
          </a:bodyPr>
          <a:lstStyle/>
          <a:p>
            <a:pPr marL="15961">
              <a:spcBef>
                <a:spcPts val="119"/>
              </a:spcBef>
            </a:pPr>
            <a:r>
              <a:rPr sz="880" spc="-25" dirty="0">
                <a:latin typeface="ＭＳ ゴシック"/>
                <a:cs typeface="ＭＳ ゴシック"/>
              </a:rPr>
              <a:t>3275</a:t>
            </a:r>
            <a:endParaRPr sz="880">
              <a:latin typeface="ＭＳ ゴシック"/>
              <a:cs typeface="ＭＳ ゴシック"/>
            </a:endParaRPr>
          </a:p>
        </p:txBody>
      </p:sp>
      <p:grpSp>
        <p:nvGrpSpPr>
          <p:cNvPr id="24355" name="object 24355"/>
          <p:cNvGrpSpPr/>
          <p:nvPr/>
        </p:nvGrpSpPr>
        <p:grpSpPr>
          <a:xfrm>
            <a:off x="9156682" y="2894991"/>
            <a:ext cx="51875" cy="328810"/>
            <a:chOff x="7285583" y="3395979"/>
            <a:chExt cx="41275" cy="261620"/>
          </a:xfrm>
        </p:grpSpPr>
        <p:sp>
          <p:nvSpPr>
            <p:cNvPr id="24356" name="object 24356"/>
            <p:cNvSpPr/>
            <p:nvPr/>
          </p:nvSpPr>
          <p:spPr>
            <a:xfrm>
              <a:off x="7295743" y="3645407"/>
              <a:ext cx="28575" cy="0"/>
            </a:xfrm>
            <a:custGeom>
              <a:avLst/>
              <a:gdLst/>
              <a:ahLst/>
              <a:cxnLst/>
              <a:rect l="l" t="t" r="r" b="b"/>
              <a:pathLst>
                <a:path w="28575">
                  <a:moveTo>
                    <a:pt x="28194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57" name="object 24357"/>
            <p:cNvSpPr/>
            <p:nvPr/>
          </p:nvSpPr>
          <p:spPr>
            <a:xfrm>
              <a:off x="7295743" y="3406901"/>
              <a:ext cx="28575" cy="0"/>
            </a:xfrm>
            <a:custGeom>
              <a:avLst/>
              <a:gdLst/>
              <a:ahLst/>
              <a:cxnLst/>
              <a:rect l="l" t="t" r="r" b="b"/>
              <a:pathLst>
                <a:path w="28575">
                  <a:moveTo>
                    <a:pt x="28194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58" name="object 24358"/>
            <p:cNvSpPr/>
            <p:nvPr/>
          </p:nvSpPr>
          <p:spPr>
            <a:xfrm>
              <a:off x="7297267" y="3645407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809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59" name="object 24359"/>
            <p:cNvSpPr/>
            <p:nvPr/>
          </p:nvSpPr>
          <p:spPr>
            <a:xfrm>
              <a:off x="7297267" y="3403853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304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60" name="object 24360"/>
            <p:cNvSpPr/>
            <p:nvPr/>
          </p:nvSpPr>
          <p:spPr>
            <a:xfrm>
              <a:off x="7297267" y="3406901"/>
              <a:ext cx="0" cy="238760"/>
            </a:xfrm>
            <a:custGeom>
              <a:avLst/>
              <a:gdLst/>
              <a:ahLst/>
              <a:cxnLst/>
              <a:rect l="l" t="t" r="r" b="b"/>
              <a:pathLst>
                <a:path h="238760">
                  <a:moveTo>
                    <a:pt x="0" y="238505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61" name="object 24361"/>
            <p:cNvSpPr/>
            <p:nvPr/>
          </p:nvSpPr>
          <p:spPr>
            <a:xfrm>
              <a:off x="7288123" y="3636263"/>
              <a:ext cx="18415" cy="18415"/>
            </a:xfrm>
            <a:custGeom>
              <a:avLst/>
              <a:gdLst/>
              <a:ahLst/>
              <a:cxnLst/>
              <a:rect l="l" t="t" r="r" b="b"/>
              <a:pathLst>
                <a:path w="18415" h="18414">
                  <a:moveTo>
                    <a:pt x="9144" y="0"/>
                  </a:moveTo>
                  <a:lnTo>
                    <a:pt x="9906" y="0"/>
                  </a:lnTo>
                  <a:lnTo>
                    <a:pt x="9906" y="761"/>
                  </a:lnTo>
                  <a:lnTo>
                    <a:pt x="12954" y="761"/>
                  </a:lnTo>
                  <a:lnTo>
                    <a:pt x="12954" y="1523"/>
                  </a:lnTo>
                  <a:lnTo>
                    <a:pt x="14478" y="1523"/>
                  </a:lnTo>
                  <a:lnTo>
                    <a:pt x="14478" y="2285"/>
                  </a:lnTo>
                  <a:lnTo>
                    <a:pt x="15240" y="2285"/>
                  </a:lnTo>
                  <a:lnTo>
                    <a:pt x="15240" y="3047"/>
                  </a:lnTo>
                  <a:lnTo>
                    <a:pt x="16002" y="3047"/>
                  </a:lnTo>
                  <a:lnTo>
                    <a:pt x="16002" y="3809"/>
                  </a:lnTo>
                  <a:lnTo>
                    <a:pt x="16764" y="3809"/>
                  </a:lnTo>
                  <a:lnTo>
                    <a:pt x="16764" y="5333"/>
                  </a:lnTo>
                  <a:lnTo>
                    <a:pt x="17526" y="5333"/>
                  </a:lnTo>
                  <a:lnTo>
                    <a:pt x="17526" y="6858"/>
                  </a:lnTo>
                  <a:lnTo>
                    <a:pt x="18288" y="7620"/>
                  </a:lnTo>
                  <a:lnTo>
                    <a:pt x="18288" y="11430"/>
                  </a:lnTo>
                  <a:lnTo>
                    <a:pt x="17526" y="11430"/>
                  </a:lnTo>
                  <a:lnTo>
                    <a:pt x="17526" y="12192"/>
                  </a:lnTo>
                  <a:lnTo>
                    <a:pt x="17297" y="13995"/>
                  </a:lnTo>
                  <a:lnTo>
                    <a:pt x="15900" y="15455"/>
                  </a:lnTo>
                  <a:lnTo>
                    <a:pt x="14478" y="16764"/>
                  </a:lnTo>
                  <a:lnTo>
                    <a:pt x="13716" y="16764"/>
                  </a:lnTo>
                  <a:lnTo>
                    <a:pt x="13716" y="17526"/>
                  </a:lnTo>
                  <a:lnTo>
                    <a:pt x="12192" y="17526"/>
                  </a:lnTo>
                  <a:lnTo>
                    <a:pt x="11430" y="18288"/>
                  </a:lnTo>
                  <a:lnTo>
                    <a:pt x="6858" y="18288"/>
                  </a:lnTo>
                  <a:lnTo>
                    <a:pt x="6096" y="17526"/>
                  </a:lnTo>
                  <a:lnTo>
                    <a:pt x="4572" y="17526"/>
                  </a:lnTo>
                  <a:lnTo>
                    <a:pt x="4572" y="16764"/>
                  </a:lnTo>
                  <a:lnTo>
                    <a:pt x="3810" y="16764"/>
                  </a:lnTo>
                  <a:lnTo>
                    <a:pt x="2387" y="15455"/>
                  </a:lnTo>
                  <a:lnTo>
                    <a:pt x="990" y="13995"/>
                  </a:lnTo>
                  <a:lnTo>
                    <a:pt x="762" y="12192"/>
                  </a:lnTo>
                  <a:lnTo>
                    <a:pt x="762" y="11430"/>
                  </a:lnTo>
                  <a:lnTo>
                    <a:pt x="0" y="11430"/>
                  </a:lnTo>
                  <a:lnTo>
                    <a:pt x="0" y="7620"/>
                  </a:lnTo>
                  <a:lnTo>
                    <a:pt x="762" y="6858"/>
                  </a:lnTo>
                  <a:lnTo>
                    <a:pt x="762" y="5334"/>
                  </a:lnTo>
                  <a:lnTo>
                    <a:pt x="1524" y="5334"/>
                  </a:lnTo>
                  <a:lnTo>
                    <a:pt x="1524" y="3810"/>
                  </a:lnTo>
                  <a:lnTo>
                    <a:pt x="2286" y="3810"/>
                  </a:lnTo>
                  <a:lnTo>
                    <a:pt x="2286" y="3048"/>
                  </a:lnTo>
                  <a:lnTo>
                    <a:pt x="3048" y="3048"/>
                  </a:lnTo>
                  <a:lnTo>
                    <a:pt x="3048" y="2286"/>
                  </a:lnTo>
                  <a:lnTo>
                    <a:pt x="3810" y="2286"/>
                  </a:lnTo>
                  <a:lnTo>
                    <a:pt x="3810" y="1524"/>
                  </a:lnTo>
                  <a:lnTo>
                    <a:pt x="5334" y="1524"/>
                  </a:lnTo>
                  <a:lnTo>
                    <a:pt x="5334" y="762"/>
                  </a:lnTo>
                  <a:lnTo>
                    <a:pt x="8382" y="762"/>
                  </a:lnTo>
                  <a:lnTo>
                    <a:pt x="8382" y="0"/>
                  </a:lnTo>
                  <a:lnTo>
                    <a:pt x="914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62" name="object 24362"/>
            <p:cNvSpPr/>
            <p:nvPr/>
          </p:nvSpPr>
          <p:spPr>
            <a:xfrm>
              <a:off x="7288123" y="3636263"/>
              <a:ext cx="18415" cy="18415"/>
            </a:xfrm>
            <a:custGeom>
              <a:avLst/>
              <a:gdLst/>
              <a:ahLst/>
              <a:cxnLst/>
              <a:rect l="l" t="t" r="r" b="b"/>
              <a:pathLst>
                <a:path w="18415" h="18414">
                  <a:moveTo>
                    <a:pt x="18288" y="11430"/>
                  </a:moveTo>
                  <a:lnTo>
                    <a:pt x="18288" y="7620"/>
                  </a:lnTo>
                  <a:lnTo>
                    <a:pt x="17526" y="6858"/>
                  </a:lnTo>
                  <a:lnTo>
                    <a:pt x="17526" y="5333"/>
                  </a:lnTo>
                  <a:lnTo>
                    <a:pt x="16764" y="5333"/>
                  </a:lnTo>
                  <a:lnTo>
                    <a:pt x="16764" y="3809"/>
                  </a:lnTo>
                  <a:lnTo>
                    <a:pt x="16002" y="3809"/>
                  </a:lnTo>
                  <a:lnTo>
                    <a:pt x="16002" y="3047"/>
                  </a:lnTo>
                  <a:lnTo>
                    <a:pt x="15240" y="3047"/>
                  </a:lnTo>
                  <a:lnTo>
                    <a:pt x="15240" y="2285"/>
                  </a:lnTo>
                  <a:lnTo>
                    <a:pt x="14478" y="2285"/>
                  </a:lnTo>
                  <a:lnTo>
                    <a:pt x="14478" y="1523"/>
                  </a:lnTo>
                  <a:lnTo>
                    <a:pt x="12954" y="1523"/>
                  </a:lnTo>
                  <a:lnTo>
                    <a:pt x="12954" y="761"/>
                  </a:lnTo>
                  <a:lnTo>
                    <a:pt x="9906" y="761"/>
                  </a:lnTo>
                  <a:lnTo>
                    <a:pt x="9906" y="0"/>
                  </a:lnTo>
                  <a:lnTo>
                    <a:pt x="9144" y="0"/>
                  </a:lnTo>
                  <a:lnTo>
                    <a:pt x="8382" y="0"/>
                  </a:lnTo>
                  <a:lnTo>
                    <a:pt x="8382" y="762"/>
                  </a:lnTo>
                  <a:lnTo>
                    <a:pt x="5334" y="762"/>
                  </a:lnTo>
                  <a:lnTo>
                    <a:pt x="5334" y="1524"/>
                  </a:lnTo>
                  <a:lnTo>
                    <a:pt x="3810" y="1524"/>
                  </a:lnTo>
                  <a:lnTo>
                    <a:pt x="3810" y="2286"/>
                  </a:lnTo>
                  <a:lnTo>
                    <a:pt x="3048" y="2286"/>
                  </a:lnTo>
                  <a:lnTo>
                    <a:pt x="3048" y="3048"/>
                  </a:lnTo>
                  <a:lnTo>
                    <a:pt x="2286" y="3048"/>
                  </a:lnTo>
                  <a:lnTo>
                    <a:pt x="2286" y="3810"/>
                  </a:lnTo>
                  <a:lnTo>
                    <a:pt x="1524" y="3810"/>
                  </a:lnTo>
                  <a:lnTo>
                    <a:pt x="1524" y="5334"/>
                  </a:lnTo>
                  <a:lnTo>
                    <a:pt x="762" y="5334"/>
                  </a:lnTo>
                  <a:lnTo>
                    <a:pt x="762" y="6858"/>
                  </a:lnTo>
                  <a:lnTo>
                    <a:pt x="0" y="7620"/>
                  </a:lnTo>
                  <a:lnTo>
                    <a:pt x="0" y="11430"/>
                  </a:lnTo>
                  <a:lnTo>
                    <a:pt x="762" y="11430"/>
                  </a:lnTo>
                  <a:lnTo>
                    <a:pt x="762" y="12192"/>
                  </a:lnTo>
                  <a:lnTo>
                    <a:pt x="990" y="13995"/>
                  </a:lnTo>
                  <a:lnTo>
                    <a:pt x="2387" y="15455"/>
                  </a:lnTo>
                  <a:lnTo>
                    <a:pt x="3810" y="16764"/>
                  </a:lnTo>
                  <a:lnTo>
                    <a:pt x="4572" y="16764"/>
                  </a:lnTo>
                  <a:lnTo>
                    <a:pt x="4572" y="17526"/>
                  </a:lnTo>
                  <a:lnTo>
                    <a:pt x="6096" y="17526"/>
                  </a:lnTo>
                  <a:lnTo>
                    <a:pt x="6858" y="18288"/>
                  </a:lnTo>
                  <a:lnTo>
                    <a:pt x="11430" y="18288"/>
                  </a:lnTo>
                  <a:lnTo>
                    <a:pt x="12192" y="17526"/>
                  </a:lnTo>
                  <a:lnTo>
                    <a:pt x="13716" y="17526"/>
                  </a:lnTo>
                  <a:lnTo>
                    <a:pt x="13716" y="16764"/>
                  </a:lnTo>
                  <a:lnTo>
                    <a:pt x="14478" y="16764"/>
                  </a:lnTo>
                  <a:lnTo>
                    <a:pt x="15900" y="15455"/>
                  </a:lnTo>
                  <a:lnTo>
                    <a:pt x="17297" y="13995"/>
                  </a:lnTo>
                  <a:lnTo>
                    <a:pt x="17526" y="12192"/>
                  </a:lnTo>
                  <a:lnTo>
                    <a:pt x="17526" y="11430"/>
                  </a:lnTo>
                  <a:lnTo>
                    <a:pt x="18288" y="1143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63" name="object 24363"/>
            <p:cNvSpPr/>
            <p:nvPr/>
          </p:nvSpPr>
          <p:spPr>
            <a:xfrm>
              <a:off x="7288123" y="3636263"/>
              <a:ext cx="18415" cy="18415"/>
            </a:xfrm>
            <a:custGeom>
              <a:avLst/>
              <a:gdLst/>
              <a:ahLst/>
              <a:cxnLst/>
              <a:rect l="l" t="t" r="r" b="b"/>
              <a:pathLst>
                <a:path w="18415" h="18414">
                  <a:moveTo>
                    <a:pt x="9144" y="0"/>
                  </a:moveTo>
                  <a:lnTo>
                    <a:pt x="9906" y="0"/>
                  </a:lnTo>
                  <a:lnTo>
                    <a:pt x="9906" y="761"/>
                  </a:lnTo>
                  <a:lnTo>
                    <a:pt x="12954" y="761"/>
                  </a:lnTo>
                  <a:lnTo>
                    <a:pt x="12954" y="1523"/>
                  </a:lnTo>
                  <a:lnTo>
                    <a:pt x="14478" y="1523"/>
                  </a:lnTo>
                  <a:lnTo>
                    <a:pt x="14478" y="2285"/>
                  </a:lnTo>
                  <a:lnTo>
                    <a:pt x="15240" y="2285"/>
                  </a:lnTo>
                  <a:lnTo>
                    <a:pt x="15240" y="3047"/>
                  </a:lnTo>
                  <a:lnTo>
                    <a:pt x="16002" y="3047"/>
                  </a:lnTo>
                  <a:lnTo>
                    <a:pt x="16002" y="3809"/>
                  </a:lnTo>
                  <a:lnTo>
                    <a:pt x="16764" y="3809"/>
                  </a:lnTo>
                  <a:lnTo>
                    <a:pt x="16764" y="5333"/>
                  </a:lnTo>
                  <a:lnTo>
                    <a:pt x="17526" y="5333"/>
                  </a:lnTo>
                  <a:lnTo>
                    <a:pt x="17526" y="6858"/>
                  </a:lnTo>
                  <a:lnTo>
                    <a:pt x="18288" y="7620"/>
                  </a:lnTo>
                  <a:lnTo>
                    <a:pt x="18288" y="11430"/>
                  </a:lnTo>
                  <a:lnTo>
                    <a:pt x="17526" y="11430"/>
                  </a:lnTo>
                  <a:lnTo>
                    <a:pt x="17526" y="12192"/>
                  </a:lnTo>
                  <a:lnTo>
                    <a:pt x="17297" y="13995"/>
                  </a:lnTo>
                  <a:lnTo>
                    <a:pt x="15900" y="15455"/>
                  </a:lnTo>
                  <a:lnTo>
                    <a:pt x="14478" y="16764"/>
                  </a:lnTo>
                  <a:lnTo>
                    <a:pt x="13716" y="16764"/>
                  </a:lnTo>
                  <a:lnTo>
                    <a:pt x="13716" y="17526"/>
                  </a:lnTo>
                  <a:lnTo>
                    <a:pt x="12192" y="17526"/>
                  </a:lnTo>
                  <a:lnTo>
                    <a:pt x="11430" y="18288"/>
                  </a:lnTo>
                  <a:lnTo>
                    <a:pt x="6858" y="18288"/>
                  </a:lnTo>
                  <a:lnTo>
                    <a:pt x="6096" y="17526"/>
                  </a:lnTo>
                  <a:lnTo>
                    <a:pt x="4572" y="17526"/>
                  </a:lnTo>
                  <a:lnTo>
                    <a:pt x="4572" y="16764"/>
                  </a:lnTo>
                  <a:lnTo>
                    <a:pt x="3810" y="16764"/>
                  </a:lnTo>
                  <a:lnTo>
                    <a:pt x="2387" y="15455"/>
                  </a:lnTo>
                  <a:lnTo>
                    <a:pt x="990" y="13995"/>
                  </a:lnTo>
                  <a:lnTo>
                    <a:pt x="762" y="12192"/>
                  </a:lnTo>
                  <a:lnTo>
                    <a:pt x="762" y="11430"/>
                  </a:lnTo>
                  <a:lnTo>
                    <a:pt x="0" y="11430"/>
                  </a:lnTo>
                  <a:lnTo>
                    <a:pt x="0" y="7620"/>
                  </a:lnTo>
                  <a:lnTo>
                    <a:pt x="762" y="6858"/>
                  </a:lnTo>
                  <a:lnTo>
                    <a:pt x="762" y="5334"/>
                  </a:lnTo>
                  <a:lnTo>
                    <a:pt x="1524" y="5334"/>
                  </a:lnTo>
                  <a:lnTo>
                    <a:pt x="1524" y="3810"/>
                  </a:lnTo>
                  <a:lnTo>
                    <a:pt x="2286" y="3810"/>
                  </a:lnTo>
                  <a:lnTo>
                    <a:pt x="2286" y="3048"/>
                  </a:lnTo>
                  <a:lnTo>
                    <a:pt x="3048" y="3048"/>
                  </a:lnTo>
                  <a:lnTo>
                    <a:pt x="3048" y="2286"/>
                  </a:lnTo>
                  <a:lnTo>
                    <a:pt x="3810" y="2286"/>
                  </a:lnTo>
                  <a:lnTo>
                    <a:pt x="3810" y="1524"/>
                  </a:lnTo>
                  <a:lnTo>
                    <a:pt x="5334" y="1524"/>
                  </a:lnTo>
                  <a:lnTo>
                    <a:pt x="5334" y="762"/>
                  </a:lnTo>
                  <a:lnTo>
                    <a:pt x="8382" y="762"/>
                  </a:lnTo>
                  <a:lnTo>
                    <a:pt x="8382" y="0"/>
                  </a:lnTo>
                  <a:lnTo>
                    <a:pt x="914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64" name="object 24364"/>
            <p:cNvSpPr/>
            <p:nvPr/>
          </p:nvSpPr>
          <p:spPr>
            <a:xfrm>
              <a:off x="7288123" y="3398519"/>
              <a:ext cx="18415" cy="17780"/>
            </a:xfrm>
            <a:custGeom>
              <a:avLst/>
              <a:gdLst/>
              <a:ahLst/>
              <a:cxnLst/>
              <a:rect l="l" t="t" r="r" b="b"/>
              <a:pathLst>
                <a:path w="18415" h="17779">
                  <a:moveTo>
                    <a:pt x="9144" y="17525"/>
                  </a:moveTo>
                  <a:lnTo>
                    <a:pt x="6096" y="17525"/>
                  </a:lnTo>
                  <a:lnTo>
                    <a:pt x="5334" y="16763"/>
                  </a:lnTo>
                  <a:lnTo>
                    <a:pt x="4572" y="16763"/>
                  </a:lnTo>
                  <a:lnTo>
                    <a:pt x="3810" y="16001"/>
                  </a:lnTo>
                  <a:lnTo>
                    <a:pt x="3048" y="16001"/>
                  </a:lnTo>
                  <a:lnTo>
                    <a:pt x="3048" y="15239"/>
                  </a:lnTo>
                  <a:lnTo>
                    <a:pt x="1866" y="14198"/>
                  </a:lnTo>
                  <a:lnTo>
                    <a:pt x="977" y="12877"/>
                  </a:lnTo>
                  <a:lnTo>
                    <a:pt x="762" y="11429"/>
                  </a:lnTo>
                  <a:lnTo>
                    <a:pt x="762" y="10667"/>
                  </a:lnTo>
                  <a:lnTo>
                    <a:pt x="0" y="10667"/>
                  </a:lnTo>
                  <a:lnTo>
                    <a:pt x="0" y="6857"/>
                  </a:lnTo>
                  <a:lnTo>
                    <a:pt x="762" y="6857"/>
                  </a:lnTo>
                  <a:lnTo>
                    <a:pt x="762" y="4571"/>
                  </a:lnTo>
                  <a:lnTo>
                    <a:pt x="1524" y="4571"/>
                  </a:lnTo>
                  <a:lnTo>
                    <a:pt x="1524" y="3047"/>
                  </a:lnTo>
                  <a:lnTo>
                    <a:pt x="2286" y="3047"/>
                  </a:lnTo>
                  <a:lnTo>
                    <a:pt x="2286" y="2285"/>
                  </a:lnTo>
                  <a:lnTo>
                    <a:pt x="3048" y="2285"/>
                  </a:lnTo>
                  <a:lnTo>
                    <a:pt x="3048" y="1523"/>
                  </a:lnTo>
                  <a:lnTo>
                    <a:pt x="3810" y="1523"/>
                  </a:lnTo>
                  <a:lnTo>
                    <a:pt x="4572" y="761"/>
                  </a:lnTo>
                  <a:lnTo>
                    <a:pt x="5334" y="761"/>
                  </a:lnTo>
                  <a:lnTo>
                    <a:pt x="5334" y="0"/>
                  </a:lnTo>
                  <a:lnTo>
                    <a:pt x="6096" y="0"/>
                  </a:lnTo>
                  <a:lnTo>
                    <a:pt x="8128" y="0"/>
                  </a:lnTo>
                  <a:lnTo>
                    <a:pt x="10160" y="0"/>
                  </a:lnTo>
                  <a:lnTo>
                    <a:pt x="12192" y="0"/>
                  </a:lnTo>
                  <a:lnTo>
                    <a:pt x="12954" y="0"/>
                  </a:lnTo>
                  <a:lnTo>
                    <a:pt x="12954" y="761"/>
                  </a:lnTo>
                  <a:lnTo>
                    <a:pt x="13716" y="761"/>
                  </a:lnTo>
                  <a:lnTo>
                    <a:pt x="14478" y="1523"/>
                  </a:lnTo>
                  <a:lnTo>
                    <a:pt x="15240" y="1523"/>
                  </a:lnTo>
                  <a:lnTo>
                    <a:pt x="15240" y="2285"/>
                  </a:lnTo>
                  <a:lnTo>
                    <a:pt x="16002" y="2285"/>
                  </a:lnTo>
                  <a:lnTo>
                    <a:pt x="16002" y="3047"/>
                  </a:lnTo>
                  <a:lnTo>
                    <a:pt x="16764" y="3047"/>
                  </a:lnTo>
                  <a:lnTo>
                    <a:pt x="16764" y="4571"/>
                  </a:lnTo>
                  <a:lnTo>
                    <a:pt x="17526" y="4571"/>
                  </a:lnTo>
                  <a:lnTo>
                    <a:pt x="17526" y="6857"/>
                  </a:lnTo>
                  <a:lnTo>
                    <a:pt x="18288" y="6857"/>
                  </a:lnTo>
                  <a:lnTo>
                    <a:pt x="18288" y="10667"/>
                  </a:lnTo>
                  <a:lnTo>
                    <a:pt x="17526" y="10667"/>
                  </a:lnTo>
                  <a:lnTo>
                    <a:pt x="17526" y="11429"/>
                  </a:lnTo>
                  <a:lnTo>
                    <a:pt x="17310" y="12877"/>
                  </a:lnTo>
                  <a:lnTo>
                    <a:pt x="16421" y="14198"/>
                  </a:lnTo>
                  <a:lnTo>
                    <a:pt x="15240" y="15239"/>
                  </a:lnTo>
                  <a:lnTo>
                    <a:pt x="15240" y="16001"/>
                  </a:lnTo>
                  <a:lnTo>
                    <a:pt x="14478" y="16001"/>
                  </a:lnTo>
                  <a:lnTo>
                    <a:pt x="13716" y="16763"/>
                  </a:lnTo>
                  <a:lnTo>
                    <a:pt x="12954" y="16763"/>
                  </a:lnTo>
                  <a:lnTo>
                    <a:pt x="12192" y="17525"/>
                  </a:lnTo>
                  <a:lnTo>
                    <a:pt x="9144" y="17525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65" name="object 24365"/>
            <p:cNvSpPr/>
            <p:nvPr/>
          </p:nvSpPr>
          <p:spPr>
            <a:xfrm>
              <a:off x="7288123" y="3398519"/>
              <a:ext cx="18415" cy="17780"/>
            </a:xfrm>
            <a:custGeom>
              <a:avLst/>
              <a:gdLst/>
              <a:ahLst/>
              <a:cxnLst/>
              <a:rect l="l" t="t" r="r" b="b"/>
              <a:pathLst>
                <a:path w="18415" h="17779">
                  <a:moveTo>
                    <a:pt x="18288" y="10667"/>
                  </a:moveTo>
                  <a:lnTo>
                    <a:pt x="18288" y="6857"/>
                  </a:lnTo>
                  <a:lnTo>
                    <a:pt x="17526" y="6857"/>
                  </a:lnTo>
                  <a:lnTo>
                    <a:pt x="17526" y="4571"/>
                  </a:lnTo>
                  <a:lnTo>
                    <a:pt x="16764" y="4571"/>
                  </a:lnTo>
                  <a:lnTo>
                    <a:pt x="16764" y="3047"/>
                  </a:lnTo>
                  <a:lnTo>
                    <a:pt x="16002" y="3047"/>
                  </a:lnTo>
                  <a:lnTo>
                    <a:pt x="16002" y="2285"/>
                  </a:lnTo>
                  <a:lnTo>
                    <a:pt x="15240" y="2285"/>
                  </a:lnTo>
                  <a:lnTo>
                    <a:pt x="15240" y="1523"/>
                  </a:lnTo>
                  <a:lnTo>
                    <a:pt x="14478" y="1523"/>
                  </a:lnTo>
                  <a:lnTo>
                    <a:pt x="13716" y="761"/>
                  </a:lnTo>
                  <a:lnTo>
                    <a:pt x="12954" y="761"/>
                  </a:lnTo>
                  <a:lnTo>
                    <a:pt x="12954" y="0"/>
                  </a:lnTo>
                  <a:lnTo>
                    <a:pt x="5334" y="0"/>
                  </a:lnTo>
                  <a:lnTo>
                    <a:pt x="5334" y="761"/>
                  </a:lnTo>
                  <a:lnTo>
                    <a:pt x="4572" y="761"/>
                  </a:lnTo>
                  <a:lnTo>
                    <a:pt x="3810" y="1523"/>
                  </a:lnTo>
                  <a:lnTo>
                    <a:pt x="3048" y="1523"/>
                  </a:lnTo>
                  <a:lnTo>
                    <a:pt x="3048" y="2285"/>
                  </a:lnTo>
                  <a:lnTo>
                    <a:pt x="2286" y="2285"/>
                  </a:lnTo>
                  <a:lnTo>
                    <a:pt x="2286" y="3047"/>
                  </a:lnTo>
                  <a:lnTo>
                    <a:pt x="1524" y="3047"/>
                  </a:lnTo>
                  <a:lnTo>
                    <a:pt x="1524" y="4571"/>
                  </a:lnTo>
                  <a:lnTo>
                    <a:pt x="762" y="4571"/>
                  </a:lnTo>
                  <a:lnTo>
                    <a:pt x="762" y="6857"/>
                  </a:lnTo>
                  <a:lnTo>
                    <a:pt x="0" y="6857"/>
                  </a:lnTo>
                  <a:lnTo>
                    <a:pt x="0" y="10667"/>
                  </a:lnTo>
                  <a:lnTo>
                    <a:pt x="762" y="10667"/>
                  </a:lnTo>
                  <a:lnTo>
                    <a:pt x="762" y="11429"/>
                  </a:lnTo>
                  <a:lnTo>
                    <a:pt x="977" y="12877"/>
                  </a:lnTo>
                  <a:lnTo>
                    <a:pt x="1866" y="14198"/>
                  </a:lnTo>
                  <a:lnTo>
                    <a:pt x="3048" y="15239"/>
                  </a:lnTo>
                  <a:lnTo>
                    <a:pt x="3048" y="16001"/>
                  </a:lnTo>
                  <a:lnTo>
                    <a:pt x="3810" y="16001"/>
                  </a:lnTo>
                  <a:lnTo>
                    <a:pt x="4572" y="16763"/>
                  </a:lnTo>
                  <a:lnTo>
                    <a:pt x="5334" y="16763"/>
                  </a:lnTo>
                  <a:lnTo>
                    <a:pt x="6096" y="17525"/>
                  </a:lnTo>
                  <a:lnTo>
                    <a:pt x="9144" y="17525"/>
                  </a:lnTo>
                  <a:lnTo>
                    <a:pt x="12192" y="17525"/>
                  </a:lnTo>
                  <a:lnTo>
                    <a:pt x="12954" y="16763"/>
                  </a:lnTo>
                  <a:lnTo>
                    <a:pt x="13716" y="16763"/>
                  </a:lnTo>
                  <a:lnTo>
                    <a:pt x="14478" y="16001"/>
                  </a:lnTo>
                  <a:lnTo>
                    <a:pt x="15240" y="16001"/>
                  </a:lnTo>
                  <a:lnTo>
                    <a:pt x="15240" y="15239"/>
                  </a:lnTo>
                  <a:lnTo>
                    <a:pt x="16421" y="14198"/>
                  </a:lnTo>
                  <a:lnTo>
                    <a:pt x="17310" y="12877"/>
                  </a:lnTo>
                  <a:lnTo>
                    <a:pt x="17526" y="11429"/>
                  </a:lnTo>
                  <a:lnTo>
                    <a:pt x="17526" y="10667"/>
                  </a:lnTo>
                  <a:lnTo>
                    <a:pt x="18288" y="1066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66" name="object 24366"/>
            <p:cNvSpPr/>
            <p:nvPr/>
          </p:nvSpPr>
          <p:spPr>
            <a:xfrm>
              <a:off x="7288123" y="3398519"/>
              <a:ext cx="18415" cy="17780"/>
            </a:xfrm>
            <a:custGeom>
              <a:avLst/>
              <a:gdLst/>
              <a:ahLst/>
              <a:cxnLst/>
              <a:rect l="l" t="t" r="r" b="b"/>
              <a:pathLst>
                <a:path w="18415" h="17779">
                  <a:moveTo>
                    <a:pt x="9144" y="17525"/>
                  </a:moveTo>
                  <a:lnTo>
                    <a:pt x="6096" y="17525"/>
                  </a:lnTo>
                  <a:lnTo>
                    <a:pt x="5334" y="16763"/>
                  </a:lnTo>
                  <a:lnTo>
                    <a:pt x="4572" y="16763"/>
                  </a:lnTo>
                  <a:lnTo>
                    <a:pt x="3810" y="16001"/>
                  </a:lnTo>
                  <a:lnTo>
                    <a:pt x="3048" y="16001"/>
                  </a:lnTo>
                  <a:lnTo>
                    <a:pt x="3048" y="15239"/>
                  </a:lnTo>
                  <a:lnTo>
                    <a:pt x="1866" y="14198"/>
                  </a:lnTo>
                  <a:lnTo>
                    <a:pt x="977" y="12877"/>
                  </a:lnTo>
                  <a:lnTo>
                    <a:pt x="762" y="11429"/>
                  </a:lnTo>
                  <a:lnTo>
                    <a:pt x="762" y="10667"/>
                  </a:lnTo>
                  <a:lnTo>
                    <a:pt x="0" y="10667"/>
                  </a:lnTo>
                  <a:lnTo>
                    <a:pt x="0" y="6857"/>
                  </a:lnTo>
                  <a:lnTo>
                    <a:pt x="762" y="6857"/>
                  </a:lnTo>
                  <a:lnTo>
                    <a:pt x="762" y="4571"/>
                  </a:lnTo>
                  <a:lnTo>
                    <a:pt x="1524" y="4571"/>
                  </a:lnTo>
                  <a:lnTo>
                    <a:pt x="1524" y="3047"/>
                  </a:lnTo>
                  <a:lnTo>
                    <a:pt x="2286" y="3047"/>
                  </a:lnTo>
                  <a:lnTo>
                    <a:pt x="2286" y="2285"/>
                  </a:lnTo>
                  <a:lnTo>
                    <a:pt x="3048" y="2285"/>
                  </a:lnTo>
                  <a:lnTo>
                    <a:pt x="3048" y="1523"/>
                  </a:lnTo>
                  <a:lnTo>
                    <a:pt x="3810" y="1523"/>
                  </a:lnTo>
                  <a:lnTo>
                    <a:pt x="4572" y="761"/>
                  </a:lnTo>
                  <a:lnTo>
                    <a:pt x="5334" y="761"/>
                  </a:lnTo>
                  <a:lnTo>
                    <a:pt x="5334" y="0"/>
                  </a:lnTo>
                  <a:lnTo>
                    <a:pt x="6096" y="0"/>
                  </a:lnTo>
                  <a:lnTo>
                    <a:pt x="8128" y="0"/>
                  </a:lnTo>
                  <a:lnTo>
                    <a:pt x="10160" y="0"/>
                  </a:lnTo>
                  <a:lnTo>
                    <a:pt x="12192" y="0"/>
                  </a:lnTo>
                  <a:lnTo>
                    <a:pt x="12954" y="0"/>
                  </a:lnTo>
                  <a:lnTo>
                    <a:pt x="12954" y="761"/>
                  </a:lnTo>
                  <a:lnTo>
                    <a:pt x="13716" y="761"/>
                  </a:lnTo>
                  <a:lnTo>
                    <a:pt x="14478" y="1523"/>
                  </a:lnTo>
                  <a:lnTo>
                    <a:pt x="15240" y="1523"/>
                  </a:lnTo>
                  <a:lnTo>
                    <a:pt x="15240" y="2285"/>
                  </a:lnTo>
                  <a:lnTo>
                    <a:pt x="16002" y="2285"/>
                  </a:lnTo>
                  <a:lnTo>
                    <a:pt x="16002" y="3047"/>
                  </a:lnTo>
                  <a:lnTo>
                    <a:pt x="16764" y="3047"/>
                  </a:lnTo>
                  <a:lnTo>
                    <a:pt x="16764" y="4571"/>
                  </a:lnTo>
                  <a:lnTo>
                    <a:pt x="17526" y="4571"/>
                  </a:lnTo>
                  <a:lnTo>
                    <a:pt x="17526" y="6857"/>
                  </a:lnTo>
                  <a:lnTo>
                    <a:pt x="18288" y="6857"/>
                  </a:lnTo>
                  <a:lnTo>
                    <a:pt x="18288" y="10667"/>
                  </a:lnTo>
                  <a:lnTo>
                    <a:pt x="17526" y="10667"/>
                  </a:lnTo>
                  <a:lnTo>
                    <a:pt x="17526" y="11429"/>
                  </a:lnTo>
                  <a:lnTo>
                    <a:pt x="17310" y="12877"/>
                  </a:lnTo>
                  <a:lnTo>
                    <a:pt x="16421" y="14198"/>
                  </a:lnTo>
                  <a:lnTo>
                    <a:pt x="15240" y="15239"/>
                  </a:lnTo>
                  <a:lnTo>
                    <a:pt x="15240" y="16001"/>
                  </a:lnTo>
                  <a:lnTo>
                    <a:pt x="14478" y="16001"/>
                  </a:lnTo>
                  <a:lnTo>
                    <a:pt x="13716" y="16763"/>
                  </a:lnTo>
                  <a:lnTo>
                    <a:pt x="12954" y="16763"/>
                  </a:lnTo>
                  <a:lnTo>
                    <a:pt x="12192" y="17525"/>
                  </a:lnTo>
                  <a:lnTo>
                    <a:pt x="9144" y="1752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367" name="object 24367"/>
          <p:cNvSpPr txBox="1"/>
          <p:nvPr/>
        </p:nvSpPr>
        <p:spPr>
          <a:xfrm>
            <a:off x="9039821" y="2932982"/>
            <a:ext cx="124842" cy="255386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5961">
              <a:lnSpc>
                <a:spcPts val="1056"/>
              </a:lnSpc>
            </a:pPr>
            <a:r>
              <a:rPr sz="880" spc="-25" dirty="0">
                <a:latin typeface="ＭＳ ゴシック"/>
                <a:cs typeface="ＭＳ ゴシック"/>
              </a:rPr>
              <a:t>2980</a:t>
            </a:r>
            <a:endParaRPr sz="880">
              <a:latin typeface="ＭＳ ゴシック"/>
              <a:cs typeface="ＭＳ ゴシック"/>
            </a:endParaRPr>
          </a:p>
        </p:txBody>
      </p:sp>
      <p:grpSp>
        <p:nvGrpSpPr>
          <p:cNvPr id="24368" name="object 24368"/>
          <p:cNvGrpSpPr/>
          <p:nvPr/>
        </p:nvGrpSpPr>
        <p:grpSpPr>
          <a:xfrm>
            <a:off x="8907536" y="3495469"/>
            <a:ext cx="83799" cy="383877"/>
            <a:chOff x="7087349" y="3873753"/>
            <a:chExt cx="66675" cy="305435"/>
          </a:xfrm>
        </p:grpSpPr>
        <p:sp>
          <p:nvSpPr>
            <p:cNvPr id="24369" name="object 24369"/>
            <p:cNvSpPr/>
            <p:nvPr/>
          </p:nvSpPr>
          <p:spPr>
            <a:xfrm>
              <a:off x="7097623" y="4167377"/>
              <a:ext cx="53340" cy="0"/>
            </a:xfrm>
            <a:custGeom>
              <a:avLst/>
              <a:gdLst/>
              <a:ahLst/>
              <a:cxnLst/>
              <a:rect l="l" t="t" r="r" b="b"/>
              <a:pathLst>
                <a:path w="53340">
                  <a:moveTo>
                    <a:pt x="53340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70" name="object 24370"/>
            <p:cNvSpPr/>
            <p:nvPr/>
          </p:nvSpPr>
          <p:spPr>
            <a:xfrm>
              <a:off x="7097623" y="3885437"/>
              <a:ext cx="53340" cy="0"/>
            </a:xfrm>
            <a:custGeom>
              <a:avLst/>
              <a:gdLst/>
              <a:ahLst/>
              <a:cxnLst/>
              <a:rect l="l" t="t" r="r" b="b"/>
              <a:pathLst>
                <a:path w="53340">
                  <a:moveTo>
                    <a:pt x="53340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71" name="object 24371"/>
            <p:cNvSpPr/>
            <p:nvPr/>
          </p:nvSpPr>
          <p:spPr>
            <a:xfrm>
              <a:off x="7099909" y="4167377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809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72" name="object 24372"/>
            <p:cNvSpPr/>
            <p:nvPr/>
          </p:nvSpPr>
          <p:spPr>
            <a:xfrm>
              <a:off x="7099909" y="3881627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809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73" name="object 24373"/>
            <p:cNvSpPr/>
            <p:nvPr/>
          </p:nvSpPr>
          <p:spPr>
            <a:xfrm>
              <a:off x="7099909" y="3885437"/>
              <a:ext cx="0" cy="281940"/>
            </a:xfrm>
            <a:custGeom>
              <a:avLst/>
              <a:gdLst/>
              <a:ahLst/>
              <a:cxnLst/>
              <a:rect l="l" t="t" r="r" b="b"/>
              <a:pathLst>
                <a:path h="281939">
                  <a:moveTo>
                    <a:pt x="0" y="28194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74" name="object 24374"/>
            <p:cNvSpPr/>
            <p:nvPr/>
          </p:nvSpPr>
          <p:spPr>
            <a:xfrm>
              <a:off x="7089889" y="4158233"/>
              <a:ext cx="18415" cy="18415"/>
            </a:xfrm>
            <a:custGeom>
              <a:avLst/>
              <a:gdLst/>
              <a:ahLst/>
              <a:cxnLst/>
              <a:rect l="l" t="t" r="r" b="b"/>
              <a:pathLst>
                <a:path w="18415" h="18414">
                  <a:moveTo>
                    <a:pt x="10020" y="0"/>
                  </a:moveTo>
                  <a:lnTo>
                    <a:pt x="10782" y="0"/>
                  </a:lnTo>
                  <a:lnTo>
                    <a:pt x="11544" y="761"/>
                  </a:lnTo>
                  <a:lnTo>
                    <a:pt x="13830" y="761"/>
                  </a:lnTo>
                  <a:lnTo>
                    <a:pt x="13830" y="1523"/>
                  </a:lnTo>
                  <a:lnTo>
                    <a:pt x="14592" y="1523"/>
                  </a:lnTo>
                  <a:lnTo>
                    <a:pt x="15354" y="2285"/>
                  </a:lnTo>
                  <a:lnTo>
                    <a:pt x="16116" y="2285"/>
                  </a:lnTo>
                  <a:lnTo>
                    <a:pt x="16116" y="3047"/>
                  </a:lnTo>
                  <a:lnTo>
                    <a:pt x="16878" y="3809"/>
                  </a:lnTo>
                  <a:lnTo>
                    <a:pt x="16878" y="4571"/>
                  </a:lnTo>
                  <a:lnTo>
                    <a:pt x="17640" y="4571"/>
                  </a:lnTo>
                  <a:lnTo>
                    <a:pt x="17640" y="5333"/>
                  </a:lnTo>
                  <a:lnTo>
                    <a:pt x="18402" y="6095"/>
                  </a:lnTo>
                  <a:lnTo>
                    <a:pt x="18402" y="12954"/>
                  </a:lnTo>
                  <a:lnTo>
                    <a:pt x="17640" y="12954"/>
                  </a:lnTo>
                  <a:lnTo>
                    <a:pt x="17640" y="13716"/>
                  </a:lnTo>
                  <a:lnTo>
                    <a:pt x="16878" y="14478"/>
                  </a:lnTo>
                  <a:lnTo>
                    <a:pt x="16878" y="15240"/>
                  </a:lnTo>
                  <a:lnTo>
                    <a:pt x="16116" y="15240"/>
                  </a:lnTo>
                  <a:lnTo>
                    <a:pt x="16116" y="16002"/>
                  </a:lnTo>
                  <a:lnTo>
                    <a:pt x="15354" y="16002"/>
                  </a:lnTo>
                  <a:lnTo>
                    <a:pt x="15354" y="16764"/>
                  </a:lnTo>
                  <a:lnTo>
                    <a:pt x="14592" y="16764"/>
                  </a:lnTo>
                  <a:lnTo>
                    <a:pt x="13830" y="17526"/>
                  </a:lnTo>
                  <a:lnTo>
                    <a:pt x="12306" y="17526"/>
                  </a:lnTo>
                  <a:lnTo>
                    <a:pt x="11544" y="18288"/>
                  </a:lnTo>
                  <a:lnTo>
                    <a:pt x="7734" y="18288"/>
                  </a:lnTo>
                  <a:lnTo>
                    <a:pt x="6972" y="17526"/>
                  </a:lnTo>
                  <a:lnTo>
                    <a:pt x="5448" y="17526"/>
                  </a:lnTo>
                  <a:lnTo>
                    <a:pt x="5448" y="16764"/>
                  </a:lnTo>
                  <a:lnTo>
                    <a:pt x="4686" y="16764"/>
                  </a:lnTo>
                  <a:lnTo>
                    <a:pt x="3924" y="16002"/>
                  </a:lnTo>
                  <a:lnTo>
                    <a:pt x="3162" y="16002"/>
                  </a:lnTo>
                  <a:lnTo>
                    <a:pt x="3162" y="15240"/>
                  </a:lnTo>
                  <a:lnTo>
                    <a:pt x="2400" y="15240"/>
                  </a:lnTo>
                  <a:lnTo>
                    <a:pt x="2400" y="14478"/>
                  </a:lnTo>
                  <a:lnTo>
                    <a:pt x="0" y="11480"/>
                  </a:lnTo>
                  <a:lnTo>
                    <a:pt x="1117" y="10718"/>
                  </a:lnTo>
                  <a:lnTo>
                    <a:pt x="876" y="6858"/>
                  </a:lnTo>
                  <a:lnTo>
                    <a:pt x="876" y="6096"/>
                  </a:lnTo>
                  <a:lnTo>
                    <a:pt x="1638" y="6096"/>
                  </a:lnTo>
                  <a:lnTo>
                    <a:pt x="1638" y="4572"/>
                  </a:lnTo>
                  <a:lnTo>
                    <a:pt x="2400" y="4572"/>
                  </a:lnTo>
                  <a:lnTo>
                    <a:pt x="2400" y="3810"/>
                  </a:lnTo>
                  <a:lnTo>
                    <a:pt x="3924" y="2286"/>
                  </a:lnTo>
                  <a:lnTo>
                    <a:pt x="4686" y="2286"/>
                  </a:lnTo>
                  <a:lnTo>
                    <a:pt x="4686" y="1524"/>
                  </a:lnTo>
                  <a:lnTo>
                    <a:pt x="5448" y="1524"/>
                  </a:lnTo>
                  <a:lnTo>
                    <a:pt x="6210" y="762"/>
                  </a:lnTo>
                  <a:lnTo>
                    <a:pt x="7734" y="762"/>
                  </a:lnTo>
                  <a:lnTo>
                    <a:pt x="8496" y="0"/>
                  </a:lnTo>
                  <a:lnTo>
                    <a:pt x="1002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75" name="object 24375"/>
            <p:cNvSpPr/>
            <p:nvPr/>
          </p:nvSpPr>
          <p:spPr>
            <a:xfrm>
              <a:off x="7089889" y="4158233"/>
              <a:ext cx="18415" cy="18415"/>
            </a:xfrm>
            <a:custGeom>
              <a:avLst/>
              <a:gdLst/>
              <a:ahLst/>
              <a:cxnLst/>
              <a:rect l="l" t="t" r="r" b="b"/>
              <a:pathLst>
                <a:path w="18415" h="18414">
                  <a:moveTo>
                    <a:pt x="18402" y="12954"/>
                  </a:moveTo>
                  <a:lnTo>
                    <a:pt x="18402" y="6095"/>
                  </a:lnTo>
                  <a:lnTo>
                    <a:pt x="17640" y="5333"/>
                  </a:lnTo>
                  <a:lnTo>
                    <a:pt x="17640" y="4571"/>
                  </a:lnTo>
                  <a:lnTo>
                    <a:pt x="16878" y="4571"/>
                  </a:lnTo>
                  <a:lnTo>
                    <a:pt x="16878" y="3809"/>
                  </a:lnTo>
                  <a:lnTo>
                    <a:pt x="16116" y="3047"/>
                  </a:lnTo>
                  <a:lnTo>
                    <a:pt x="16116" y="2285"/>
                  </a:lnTo>
                  <a:lnTo>
                    <a:pt x="15354" y="2285"/>
                  </a:lnTo>
                  <a:lnTo>
                    <a:pt x="14592" y="1523"/>
                  </a:lnTo>
                  <a:lnTo>
                    <a:pt x="13830" y="1523"/>
                  </a:lnTo>
                  <a:lnTo>
                    <a:pt x="13830" y="761"/>
                  </a:lnTo>
                  <a:lnTo>
                    <a:pt x="11544" y="761"/>
                  </a:lnTo>
                  <a:lnTo>
                    <a:pt x="10782" y="0"/>
                  </a:lnTo>
                  <a:lnTo>
                    <a:pt x="10020" y="0"/>
                  </a:lnTo>
                  <a:lnTo>
                    <a:pt x="8496" y="0"/>
                  </a:lnTo>
                  <a:lnTo>
                    <a:pt x="7734" y="762"/>
                  </a:lnTo>
                  <a:lnTo>
                    <a:pt x="6210" y="762"/>
                  </a:lnTo>
                  <a:lnTo>
                    <a:pt x="5448" y="1524"/>
                  </a:lnTo>
                  <a:lnTo>
                    <a:pt x="4686" y="1524"/>
                  </a:lnTo>
                  <a:lnTo>
                    <a:pt x="4686" y="2286"/>
                  </a:lnTo>
                  <a:lnTo>
                    <a:pt x="3924" y="2286"/>
                  </a:lnTo>
                  <a:lnTo>
                    <a:pt x="2400" y="3810"/>
                  </a:lnTo>
                  <a:lnTo>
                    <a:pt x="2400" y="4572"/>
                  </a:lnTo>
                  <a:lnTo>
                    <a:pt x="1638" y="4572"/>
                  </a:lnTo>
                  <a:lnTo>
                    <a:pt x="1638" y="6096"/>
                  </a:lnTo>
                  <a:lnTo>
                    <a:pt x="876" y="6096"/>
                  </a:lnTo>
                  <a:lnTo>
                    <a:pt x="876" y="6858"/>
                  </a:lnTo>
                  <a:lnTo>
                    <a:pt x="1117" y="10718"/>
                  </a:lnTo>
                  <a:lnTo>
                    <a:pt x="0" y="11480"/>
                  </a:lnTo>
                  <a:lnTo>
                    <a:pt x="2400" y="14478"/>
                  </a:lnTo>
                  <a:lnTo>
                    <a:pt x="2400" y="15240"/>
                  </a:lnTo>
                  <a:lnTo>
                    <a:pt x="3162" y="15240"/>
                  </a:lnTo>
                  <a:lnTo>
                    <a:pt x="3162" y="16002"/>
                  </a:lnTo>
                  <a:lnTo>
                    <a:pt x="3924" y="16002"/>
                  </a:lnTo>
                  <a:lnTo>
                    <a:pt x="4686" y="16764"/>
                  </a:lnTo>
                  <a:lnTo>
                    <a:pt x="5448" y="16764"/>
                  </a:lnTo>
                  <a:lnTo>
                    <a:pt x="5448" y="17526"/>
                  </a:lnTo>
                  <a:lnTo>
                    <a:pt x="6972" y="17526"/>
                  </a:lnTo>
                  <a:lnTo>
                    <a:pt x="7734" y="18288"/>
                  </a:lnTo>
                  <a:lnTo>
                    <a:pt x="11544" y="18288"/>
                  </a:lnTo>
                  <a:lnTo>
                    <a:pt x="12306" y="17526"/>
                  </a:lnTo>
                  <a:lnTo>
                    <a:pt x="13830" y="17526"/>
                  </a:lnTo>
                  <a:lnTo>
                    <a:pt x="14592" y="16764"/>
                  </a:lnTo>
                  <a:lnTo>
                    <a:pt x="15354" y="16764"/>
                  </a:lnTo>
                  <a:lnTo>
                    <a:pt x="15354" y="16002"/>
                  </a:lnTo>
                  <a:lnTo>
                    <a:pt x="16116" y="16002"/>
                  </a:lnTo>
                  <a:lnTo>
                    <a:pt x="16116" y="15240"/>
                  </a:lnTo>
                  <a:lnTo>
                    <a:pt x="16878" y="15240"/>
                  </a:lnTo>
                  <a:lnTo>
                    <a:pt x="16878" y="14478"/>
                  </a:lnTo>
                  <a:lnTo>
                    <a:pt x="17640" y="13716"/>
                  </a:lnTo>
                  <a:lnTo>
                    <a:pt x="17640" y="12954"/>
                  </a:lnTo>
                  <a:lnTo>
                    <a:pt x="18402" y="1295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76" name="object 24376"/>
            <p:cNvSpPr/>
            <p:nvPr/>
          </p:nvSpPr>
          <p:spPr>
            <a:xfrm>
              <a:off x="7089889" y="4158233"/>
              <a:ext cx="18415" cy="18415"/>
            </a:xfrm>
            <a:custGeom>
              <a:avLst/>
              <a:gdLst/>
              <a:ahLst/>
              <a:cxnLst/>
              <a:rect l="l" t="t" r="r" b="b"/>
              <a:pathLst>
                <a:path w="18415" h="18414">
                  <a:moveTo>
                    <a:pt x="10020" y="0"/>
                  </a:moveTo>
                  <a:lnTo>
                    <a:pt x="10782" y="0"/>
                  </a:lnTo>
                  <a:lnTo>
                    <a:pt x="11544" y="761"/>
                  </a:lnTo>
                  <a:lnTo>
                    <a:pt x="13830" y="761"/>
                  </a:lnTo>
                  <a:lnTo>
                    <a:pt x="13830" y="1523"/>
                  </a:lnTo>
                  <a:lnTo>
                    <a:pt x="14592" y="1523"/>
                  </a:lnTo>
                  <a:lnTo>
                    <a:pt x="15354" y="2285"/>
                  </a:lnTo>
                  <a:lnTo>
                    <a:pt x="16116" y="2285"/>
                  </a:lnTo>
                  <a:lnTo>
                    <a:pt x="16116" y="3047"/>
                  </a:lnTo>
                  <a:lnTo>
                    <a:pt x="16878" y="3809"/>
                  </a:lnTo>
                  <a:lnTo>
                    <a:pt x="16878" y="4571"/>
                  </a:lnTo>
                  <a:lnTo>
                    <a:pt x="17640" y="4571"/>
                  </a:lnTo>
                  <a:lnTo>
                    <a:pt x="17640" y="5333"/>
                  </a:lnTo>
                  <a:lnTo>
                    <a:pt x="18402" y="6095"/>
                  </a:lnTo>
                  <a:lnTo>
                    <a:pt x="18402" y="12954"/>
                  </a:lnTo>
                  <a:lnTo>
                    <a:pt x="17640" y="12954"/>
                  </a:lnTo>
                  <a:lnTo>
                    <a:pt x="17640" y="13716"/>
                  </a:lnTo>
                  <a:lnTo>
                    <a:pt x="16878" y="14478"/>
                  </a:lnTo>
                  <a:lnTo>
                    <a:pt x="16878" y="15240"/>
                  </a:lnTo>
                  <a:lnTo>
                    <a:pt x="16116" y="15240"/>
                  </a:lnTo>
                  <a:lnTo>
                    <a:pt x="16116" y="16002"/>
                  </a:lnTo>
                  <a:lnTo>
                    <a:pt x="15354" y="16002"/>
                  </a:lnTo>
                  <a:lnTo>
                    <a:pt x="15354" y="16764"/>
                  </a:lnTo>
                  <a:lnTo>
                    <a:pt x="14592" y="16764"/>
                  </a:lnTo>
                  <a:lnTo>
                    <a:pt x="13830" y="17526"/>
                  </a:lnTo>
                  <a:lnTo>
                    <a:pt x="12306" y="17526"/>
                  </a:lnTo>
                  <a:lnTo>
                    <a:pt x="11544" y="18288"/>
                  </a:lnTo>
                  <a:lnTo>
                    <a:pt x="7734" y="18288"/>
                  </a:lnTo>
                  <a:lnTo>
                    <a:pt x="6972" y="17526"/>
                  </a:lnTo>
                  <a:lnTo>
                    <a:pt x="5448" y="17526"/>
                  </a:lnTo>
                  <a:lnTo>
                    <a:pt x="5448" y="16764"/>
                  </a:lnTo>
                  <a:lnTo>
                    <a:pt x="4686" y="16764"/>
                  </a:lnTo>
                  <a:lnTo>
                    <a:pt x="3924" y="16002"/>
                  </a:lnTo>
                  <a:lnTo>
                    <a:pt x="3162" y="16002"/>
                  </a:lnTo>
                  <a:lnTo>
                    <a:pt x="3162" y="15240"/>
                  </a:lnTo>
                  <a:lnTo>
                    <a:pt x="2400" y="15240"/>
                  </a:lnTo>
                  <a:lnTo>
                    <a:pt x="2400" y="14478"/>
                  </a:lnTo>
                  <a:lnTo>
                    <a:pt x="0" y="11480"/>
                  </a:lnTo>
                  <a:lnTo>
                    <a:pt x="1117" y="10718"/>
                  </a:lnTo>
                  <a:lnTo>
                    <a:pt x="876" y="6858"/>
                  </a:lnTo>
                  <a:lnTo>
                    <a:pt x="876" y="6096"/>
                  </a:lnTo>
                  <a:lnTo>
                    <a:pt x="1638" y="6096"/>
                  </a:lnTo>
                  <a:lnTo>
                    <a:pt x="1638" y="4572"/>
                  </a:lnTo>
                  <a:lnTo>
                    <a:pt x="2400" y="4572"/>
                  </a:lnTo>
                  <a:lnTo>
                    <a:pt x="2400" y="3810"/>
                  </a:lnTo>
                  <a:lnTo>
                    <a:pt x="3924" y="2286"/>
                  </a:lnTo>
                  <a:lnTo>
                    <a:pt x="4686" y="2286"/>
                  </a:lnTo>
                  <a:lnTo>
                    <a:pt x="4686" y="1524"/>
                  </a:lnTo>
                  <a:lnTo>
                    <a:pt x="5448" y="1524"/>
                  </a:lnTo>
                  <a:lnTo>
                    <a:pt x="6210" y="762"/>
                  </a:lnTo>
                  <a:lnTo>
                    <a:pt x="7734" y="762"/>
                  </a:lnTo>
                  <a:lnTo>
                    <a:pt x="8496" y="0"/>
                  </a:lnTo>
                  <a:lnTo>
                    <a:pt x="1002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77" name="object 24377"/>
            <p:cNvSpPr/>
            <p:nvPr/>
          </p:nvSpPr>
          <p:spPr>
            <a:xfrm>
              <a:off x="7089889" y="3876293"/>
              <a:ext cx="18415" cy="18415"/>
            </a:xfrm>
            <a:custGeom>
              <a:avLst/>
              <a:gdLst/>
              <a:ahLst/>
              <a:cxnLst/>
              <a:rect l="l" t="t" r="r" b="b"/>
              <a:pathLst>
                <a:path w="18415" h="18414">
                  <a:moveTo>
                    <a:pt x="10020" y="18288"/>
                  </a:moveTo>
                  <a:lnTo>
                    <a:pt x="7734" y="18288"/>
                  </a:lnTo>
                  <a:lnTo>
                    <a:pt x="6972" y="17526"/>
                  </a:lnTo>
                  <a:lnTo>
                    <a:pt x="5448" y="17526"/>
                  </a:lnTo>
                  <a:lnTo>
                    <a:pt x="5448" y="16764"/>
                  </a:lnTo>
                  <a:lnTo>
                    <a:pt x="4686" y="16764"/>
                  </a:lnTo>
                  <a:lnTo>
                    <a:pt x="3162" y="15240"/>
                  </a:lnTo>
                  <a:lnTo>
                    <a:pt x="2400" y="15240"/>
                  </a:lnTo>
                  <a:lnTo>
                    <a:pt x="2400" y="14478"/>
                  </a:lnTo>
                  <a:lnTo>
                    <a:pt x="0" y="11480"/>
                  </a:lnTo>
                  <a:lnTo>
                    <a:pt x="1117" y="10718"/>
                  </a:lnTo>
                  <a:lnTo>
                    <a:pt x="876" y="6858"/>
                  </a:lnTo>
                  <a:lnTo>
                    <a:pt x="876" y="6096"/>
                  </a:lnTo>
                  <a:lnTo>
                    <a:pt x="1638" y="6096"/>
                  </a:lnTo>
                  <a:lnTo>
                    <a:pt x="1638" y="4572"/>
                  </a:lnTo>
                  <a:lnTo>
                    <a:pt x="2400" y="4572"/>
                  </a:lnTo>
                  <a:lnTo>
                    <a:pt x="2400" y="3810"/>
                  </a:lnTo>
                  <a:lnTo>
                    <a:pt x="3924" y="2286"/>
                  </a:lnTo>
                  <a:lnTo>
                    <a:pt x="4686" y="2286"/>
                  </a:lnTo>
                  <a:lnTo>
                    <a:pt x="4686" y="1524"/>
                  </a:lnTo>
                  <a:lnTo>
                    <a:pt x="5448" y="1524"/>
                  </a:lnTo>
                  <a:lnTo>
                    <a:pt x="6210" y="762"/>
                  </a:lnTo>
                  <a:lnTo>
                    <a:pt x="7734" y="762"/>
                  </a:lnTo>
                  <a:lnTo>
                    <a:pt x="7734" y="0"/>
                  </a:lnTo>
                  <a:lnTo>
                    <a:pt x="11544" y="0"/>
                  </a:lnTo>
                  <a:lnTo>
                    <a:pt x="11544" y="762"/>
                  </a:lnTo>
                  <a:lnTo>
                    <a:pt x="13830" y="762"/>
                  </a:lnTo>
                  <a:lnTo>
                    <a:pt x="13830" y="1524"/>
                  </a:lnTo>
                  <a:lnTo>
                    <a:pt x="14592" y="1524"/>
                  </a:lnTo>
                  <a:lnTo>
                    <a:pt x="15354" y="2286"/>
                  </a:lnTo>
                  <a:lnTo>
                    <a:pt x="16116" y="2286"/>
                  </a:lnTo>
                  <a:lnTo>
                    <a:pt x="16116" y="3048"/>
                  </a:lnTo>
                  <a:lnTo>
                    <a:pt x="16878" y="3810"/>
                  </a:lnTo>
                  <a:lnTo>
                    <a:pt x="16878" y="4572"/>
                  </a:lnTo>
                  <a:lnTo>
                    <a:pt x="17640" y="4572"/>
                  </a:lnTo>
                  <a:lnTo>
                    <a:pt x="17640" y="5334"/>
                  </a:lnTo>
                  <a:lnTo>
                    <a:pt x="18402" y="6096"/>
                  </a:lnTo>
                  <a:lnTo>
                    <a:pt x="18402" y="12954"/>
                  </a:lnTo>
                  <a:lnTo>
                    <a:pt x="17640" y="12954"/>
                  </a:lnTo>
                  <a:lnTo>
                    <a:pt x="17640" y="13716"/>
                  </a:lnTo>
                  <a:lnTo>
                    <a:pt x="16878" y="14478"/>
                  </a:lnTo>
                  <a:lnTo>
                    <a:pt x="16878" y="15240"/>
                  </a:lnTo>
                  <a:lnTo>
                    <a:pt x="16116" y="15240"/>
                  </a:lnTo>
                  <a:lnTo>
                    <a:pt x="16116" y="16002"/>
                  </a:lnTo>
                  <a:lnTo>
                    <a:pt x="15354" y="16002"/>
                  </a:lnTo>
                  <a:lnTo>
                    <a:pt x="15354" y="16764"/>
                  </a:lnTo>
                  <a:lnTo>
                    <a:pt x="14592" y="16764"/>
                  </a:lnTo>
                  <a:lnTo>
                    <a:pt x="13830" y="17526"/>
                  </a:lnTo>
                  <a:lnTo>
                    <a:pt x="12306" y="17526"/>
                  </a:lnTo>
                  <a:lnTo>
                    <a:pt x="11544" y="18288"/>
                  </a:lnTo>
                  <a:lnTo>
                    <a:pt x="10020" y="1828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78" name="object 24378"/>
            <p:cNvSpPr/>
            <p:nvPr/>
          </p:nvSpPr>
          <p:spPr>
            <a:xfrm>
              <a:off x="7089889" y="3876293"/>
              <a:ext cx="18415" cy="18415"/>
            </a:xfrm>
            <a:custGeom>
              <a:avLst/>
              <a:gdLst/>
              <a:ahLst/>
              <a:cxnLst/>
              <a:rect l="l" t="t" r="r" b="b"/>
              <a:pathLst>
                <a:path w="18415" h="18414">
                  <a:moveTo>
                    <a:pt x="18402" y="12954"/>
                  </a:moveTo>
                  <a:lnTo>
                    <a:pt x="18402" y="6096"/>
                  </a:lnTo>
                  <a:lnTo>
                    <a:pt x="17640" y="5334"/>
                  </a:lnTo>
                  <a:lnTo>
                    <a:pt x="17640" y="4572"/>
                  </a:lnTo>
                  <a:lnTo>
                    <a:pt x="16878" y="4572"/>
                  </a:lnTo>
                  <a:lnTo>
                    <a:pt x="16878" y="3810"/>
                  </a:lnTo>
                  <a:lnTo>
                    <a:pt x="16116" y="3048"/>
                  </a:lnTo>
                  <a:lnTo>
                    <a:pt x="16116" y="2286"/>
                  </a:lnTo>
                  <a:lnTo>
                    <a:pt x="15354" y="2286"/>
                  </a:lnTo>
                  <a:lnTo>
                    <a:pt x="14592" y="1524"/>
                  </a:lnTo>
                  <a:lnTo>
                    <a:pt x="13830" y="1524"/>
                  </a:lnTo>
                  <a:lnTo>
                    <a:pt x="13830" y="762"/>
                  </a:lnTo>
                  <a:lnTo>
                    <a:pt x="11544" y="762"/>
                  </a:lnTo>
                  <a:lnTo>
                    <a:pt x="11544" y="0"/>
                  </a:lnTo>
                  <a:lnTo>
                    <a:pt x="7734" y="0"/>
                  </a:lnTo>
                  <a:lnTo>
                    <a:pt x="7734" y="762"/>
                  </a:lnTo>
                  <a:lnTo>
                    <a:pt x="6210" y="762"/>
                  </a:lnTo>
                  <a:lnTo>
                    <a:pt x="5448" y="1524"/>
                  </a:lnTo>
                  <a:lnTo>
                    <a:pt x="4686" y="1524"/>
                  </a:lnTo>
                  <a:lnTo>
                    <a:pt x="4686" y="2286"/>
                  </a:lnTo>
                  <a:lnTo>
                    <a:pt x="3924" y="2286"/>
                  </a:lnTo>
                  <a:lnTo>
                    <a:pt x="2400" y="3810"/>
                  </a:lnTo>
                  <a:lnTo>
                    <a:pt x="2400" y="4572"/>
                  </a:lnTo>
                  <a:lnTo>
                    <a:pt x="1638" y="4572"/>
                  </a:lnTo>
                  <a:lnTo>
                    <a:pt x="1638" y="6096"/>
                  </a:lnTo>
                  <a:lnTo>
                    <a:pt x="876" y="6096"/>
                  </a:lnTo>
                  <a:lnTo>
                    <a:pt x="876" y="6858"/>
                  </a:lnTo>
                  <a:lnTo>
                    <a:pt x="1117" y="10718"/>
                  </a:lnTo>
                  <a:lnTo>
                    <a:pt x="0" y="11480"/>
                  </a:lnTo>
                  <a:lnTo>
                    <a:pt x="2400" y="14478"/>
                  </a:lnTo>
                  <a:lnTo>
                    <a:pt x="2400" y="15240"/>
                  </a:lnTo>
                  <a:lnTo>
                    <a:pt x="3162" y="15240"/>
                  </a:lnTo>
                  <a:lnTo>
                    <a:pt x="4686" y="16764"/>
                  </a:lnTo>
                  <a:lnTo>
                    <a:pt x="5448" y="16764"/>
                  </a:lnTo>
                  <a:lnTo>
                    <a:pt x="5448" y="17526"/>
                  </a:lnTo>
                  <a:lnTo>
                    <a:pt x="6972" y="17526"/>
                  </a:lnTo>
                  <a:lnTo>
                    <a:pt x="7734" y="18288"/>
                  </a:lnTo>
                  <a:lnTo>
                    <a:pt x="10020" y="18288"/>
                  </a:lnTo>
                  <a:lnTo>
                    <a:pt x="11544" y="18288"/>
                  </a:lnTo>
                  <a:lnTo>
                    <a:pt x="12306" y="17526"/>
                  </a:lnTo>
                  <a:lnTo>
                    <a:pt x="13830" y="17526"/>
                  </a:lnTo>
                  <a:lnTo>
                    <a:pt x="14592" y="16764"/>
                  </a:lnTo>
                  <a:lnTo>
                    <a:pt x="15354" y="16764"/>
                  </a:lnTo>
                  <a:lnTo>
                    <a:pt x="15354" y="16002"/>
                  </a:lnTo>
                  <a:lnTo>
                    <a:pt x="16116" y="16002"/>
                  </a:lnTo>
                  <a:lnTo>
                    <a:pt x="16116" y="15240"/>
                  </a:lnTo>
                  <a:lnTo>
                    <a:pt x="16878" y="15240"/>
                  </a:lnTo>
                  <a:lnTo>
                    <a:pt x="16878" y="14478"/>
                  </a:lnTo>
                  <a:lnTo>
                    <a:pt x="17640" y="13716"/>
                  </a:lnTo>
                  <a:lnTo>
                    <a:pt x="17640" y="12954"/>
                  </a:lnTo>
                  <a:lnTo>
                    <a:pt x="18402" y="1295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79" name="object 24379"/>
            <p:cNvSpPr/>
            <p:nvPr/>
          </p:nvSpPr>
          <p:spPr>
            <a:xfrm>
              <a:off x="7089889" y="3876293"/>
              <a:ext cx="18415" cy="18415"/>
            </a:xfrm>
            <a:custGeom>
              <a:avLst/>
              <a:gdLst/>
              <a:ahLst/>
              <a:cxnLst/>
              <a:rect l="l" t="t" r="r" b="b"/>
              <a:pathLst>
                <a:path w="18415" h="18414">
                  <a:moveTo>
                    <a:pt x="10020" y="18288"/>
                  </a:moveTo>
                  <a:lnTo>
                    <a:pt x="7734" y="18288"/>
                  </a:lnTo>
                  <a:lnTo>
                    <a:pt x="6972" y="17526"/>
                  </a:lnTo>
                  <a:lnTo>
                    <a:pt x="5448" y="17526"/>
                  </a:lnTo>
                  <a:lnTo>
                    <a:pt x="5448" y="16764"/>
                  </a:lnTo>
                  <a:lnTo>
                    <a:pt x="4686" y="16764"/>
                  </a:lnTo>
                  <a:lnTo>
                    <a:pt x="3162" y="15240"/>
                  </a:lnTo>
                  <a:lnTo>
                    <a:pt x="2400" y="15240"/>
                  </a:lnTo>
                  <a:lnTo>
                    <a:pt x="2400" y="14478"/>
                  </a:lnTo>
                  <a:lnTo>
                    <a:pt x="0" y="11480"/>
                  </a:lnTo>
                  <a:lnTo>
                    <a:pt x="1117" y="10718"/>
                  </a:lnTo>
                  <a:lnTo>
                    <a:pt x="876" y="6858"/>
                  </a:lnTo>
                  <a:lnTo>
                    <a:pt x="876" y="6096"/>
                  </a:lnTo>
                  <a:lnTo>
                    <a:pt x="1638" y="6096"/>
                  </a:lnTo>
                  <a:lnTo>
                    <a:pt x="1638" y="4572"/>
                  </a:lnTo>
                  <a:lnTo>
                    <a:pt x="2400" y="4572"/>
                  </a:lnTo>
                  <a:lnTo>
                    <a:pt x="2400" y="3810"/>
                  </a:lnTo>
                  <a:lnTo>
                    <a:pt x="3924" y="2286"/>
                  </a:lnTo>
                  <a:lnTo>
                    <a:pt x="4686" y="2286"/>
                  </a:lnTo>
                  <a:lnTo>
                    <a:pt x="4686" y="1524"/>
                  </a:lnTo>
                  <a:lnTo>
                    <a:pt x="5448" y="1524"/>
                  </a:lnTo>
                  <a:lnTo>
                    <a:pt x="6210" y="762"/>
                  </a:lnTo>
                  <a:lnTo>
                    <a:pt x="7734" y="762"/>
                  </a:lnTo>
                  <a:lnTo>
                    <a:pt x="7734" y="0"/>
                  </a:lnTo>
                  <a:lnTo>
                    <a:pt x="11544" y="0"/>
                  </a:lnTo>
                  <a:lnTo>
                    <a:pt x="11544" y="762"/>
                  </a:lnTo>
                  <a:lnTo>
                    <a:pt x="13830" y="762"/>
                  </a:lnTo>
                  <a:lnTo>
                    <a:pt x="13830" y="1524"/>
                  </a:lnTo>
                  <a:lnTo>
                    <a:pt x="14592" y="1524"/>
                  </a:lnTo>
                  <a:lnTo>
                    <a:pt x="15354" y="2286"/>
                  </a:lnTo>
                  <a:lnTo>
                    <a:pt x="16116" y="2286"/>
                  </a:lnTo>
                  <a:lnTo>
                    <a:pt x="16116" y="3048"/>
                  </a:lnTo>
                  <a:lnTo>
                    <a:pt x="16878" y="3810"/>
                  </a:lnTo>
                  <a:lnTo>
                    <a:pt x="16878" y="4572"/>
                  </a:lnTo>
                  <a:lnTo>
                    <a:pt x="17640" y="4572"/>
                  </a:lnTo>
                  <a:lnTo>
                    <a:pt x="17640" y="5334"/>
                  </a:lnTo>
                  <a:lnTo>
                    <a:pt x="18402" y="6096"/>
                  </a:lnTo>
                  <a:lnTo>
                    <a:pt x="18402" y="12954"/>
                  </a:lnTo>
                  <a:lnTo>
                    <a:pt x="17640" y="12954"/>
                  </a:lnTo>
                  <a:lnTo>
                    <a:pt x="17640" y="13716"/>
                  </a:lnTo>
                  <a:lnTo>
                    <a:pt x="16878" y="14478"/>
                  </a:lnTo>
                  <a:lnTo>
                    <a:pt x="16878" y="15240"/>
                  </a:lnTo>
                  <a:lnTo>
                    <a:pt x="16116" y="15240"/>
                  </a:lnTo>
                  <a:lnTo>
                    <a:pt x="16116" y="16002"/>
                  </a:lnTo>
                  <a:lnTo>
                    <a:pt x="15354" y="16002"/>
                  </a:lnTo>
                  <a:lnTo>
                    <a:pt x="15354" y="16764"/>
                  </a:lnTo>
                  <a:lnTo>
                    <a:pt x="14592" y="16764"/>
                  </a:lnTo>
                  <a:lnTo>
                    <a:pt x="13830" y="17526"/>
                  </a:lnTo>
                  <a:lnTo>
                    <a:pt x="12306" y="17526"/>
                  </a:lnTo>
                  <a:lnTo>
                    <a:pt x="11544" y="18288"/>
                  </a:lnTo>
                  <a:lnTo>
                    <a:pt x="10020" y="18288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380" name="object 24380"/>
          <p:cNvSpPr txBox="1"/>
          <p:nvPr/>
        </p:nvSpPr>
        <p:spPr>
          <a:xfrm>
            <a:off x="8791776" y="3561232"/>
            <a:ext cx="124842" cy="255386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5961">
              <a:lnSpc>
                <a:spcPts val="1056"/>
              </a:lnSpc>
            </a:pPr>
            <a:r>
              <a:rPr sz="880" spc="-25" dirty="0">
                <a:latin typeface="ＭＳ ゴシック"/>
                <a:cs typeface="ＭＳ ゴシック"/>
              </a:rPr>
              <a:t>3525</a:t>
            </a:r>
            <a:endParaRPr sz="880">
              <a:latin typeface="ＭＳ ゴシック"/>
              <a:cs typeface="ＭＳ ゴシック"/>
            </a:endParaRPr>
          </a:p>
        </p:txBody>
      </p:sp>
      <p:grpSp>
        <p:nvGrpSpPr>
          <p:cNvPr id="24381" name="object 24381"/>
          <p:cNvGrpSpPr/>
          <p:nvPr/>
        </p:nvGrpSpPr>
        <p:grpSpPr>
          <a:xfrm>
            <a:off x="9095244" y="4454124"/>
            <a:ext cx="83799" cy="424580"/>
            <a:chOff x="7236700" y="4636515"/>
            <a:chExt cx="66675" cy="337820"/>
          </a:xfrm>
        </p:grpSpPr>
        <p:sp>
          <p:nvSpPr>
            <p:cNvPr id="24382" name="object 24382"/>
            <p:cNvSpPr/>
            <p:nvPr/>
          </p:nvSpPr>
          <p:spPr>
            <a:xfrm>
              <a:off x="7246975" y="4962143"/>
              <a:ext cx="53340" cy="0"/>
            </a:xfrm>
            <a:custGeom>
              <a:avLst/>
              <a:gdLst/>
              <a:ahLst/>
              <a:cxnLst/>
              <a:rect l="l" t="t" r="r" b="b"/>
              <a:pathLst>
                <a:path w="53340">
                  <a:moveTo>
                    <a:pt x="53340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83" name="object 24383"/>
            <p:cNvSpPr/>
            <p:nvPr/>
          </p:nvSpPr>
          <p:spPr>
            <a:xfrm>
              <a:off x="7246975" y="4647437"/>
              <a:ext cx="53340" cy="0"/>
            </a:xfrm>
            <a:custGeom>
              <a:avLst/>
              <a:gdLst/>
              <a:ahLst/>
              <a:cxnLst/>
              <a:rect l="l" t="t" r="r" b="b"/>
              <a:pathLst>
                <a:path w="53340">
                  <a:moveTo>
                    <a:pt x="53340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84" name="object 24384"/>
            <p:cNvSpPr/>
            <p:nvPr/>
          </p:nvSpPr>
          <p:spPr>
            <a:xfrm>
              <a:off x="7249261" y="4962143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81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85" name="object 24385"/>
            <p:cNvSpPr/>
            <p:nvPr/>
          </p:nvSpPr>
          <p:spPr>
            <a:xfrm>
              <a:off x="7249261" y="4644389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304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86" name="object 24386"/>
            <p:cNvSpPr/>
            <p:nvPr/>
          </p:nvSpPr>
          <p:spPr>
            <a:xfrm>
              <a:off x="7249261" y="4647437"/>
              <a:ext cx="0" cy="314960"/>
            </a:xfrm>
            <a:custGeom>
              <a:avLst/>
              <a:gdLst/>
              <a:ahLst/>
              <a:cxnLst/>
              <a:rect l="l" t="t" r="r" b="b"/>
              <a:pathLst>
                <a:path h="314960">
                  <a:moveTo>
                    <a:pt x="0" y="314705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87" name="object 24387"/>
            <p:cNvSpPr/>
            <p:nvPr/>
          </p:nvSpPr>
          <p:spPr>
            <a:xfrm>
              <a:off x="7239240" y="4952999"/>
              <a:ext cx="19685" cy="18415"/>
            </a:xfrm>
            <a:custGeom>
              <a:avLst/>
              <a:gdLst/>
              <a:ahLst/>
              <a:cxnLst/>
              <a:rect l="l" t="t" r="r" b="b"/>
              <a:pathLst>
                <a:path w="19684" h="18414">
                  <a:moveTo>
                    <a:pt x="10020" y="0"/>
                  </a:moveTo>
                  <a:lnTo>
                    <a:pt x="11544" y="0"/>
                  </a:lnTo>
                  <a:lnTo>
                    <a:pt x="11544" y="761"/>
                  </a:lnTo>
                  <a:lnTo>
                    <a:pt x="13830" y="761"/>
                  </a:lnTo>
                  <a:lnTo>
                    <a:pt x="13830" y="1523"/>
                  </a:lnTo>
                  <a:lnTo>
                    <a:pt x="14592" y="1523"/>
                  </a:lnTo>
                  <a:lnTo>
                    <a:pt x="15354" y="2285"/>
                  </a:lnTo>
                  <a:lnTo>
                    <a:pt x="16116" y="2285"/>
                  </a:lnTo>
                  <a:lnTo>
                    <a:pt x="16116" y="3047"/>
                  </a:lnTo>
                  <a:lnTo>
                    <a:pt x="17640" y="4571"/>
                  </a:lnTo>
                  <a:lnTo>
                    <a:pt x="17640" y="6095"/>
                  </a:lnTo>
                  <a:lnTo>
                    <a:pt x="18402" y="6095"/>
                  </a:lnTo>
                  <a:lnTo>
                    <a:pt x="18402" y="6858"/>
                  </a:lnTo>
                  <a:lnTo>
                    <a:pt x="18160" y="10718"/>
                  </a:lnTo>
                  <a:lnTo>
                    <a:pt x="19278" y="11480"/>
                  </a:lnTo>
                  <a:lnTo>
                    <a:pt x="16878" y="14478"/>
                  </a:lnTo>
                  <a:lnTo>
                    <a:pt x="16878" y="15240"/>
                  </a:lnTo>
                  <a:lnTo>
                    <a:pt x="16116" y="15240"/>
                  </a:lnTo>
                  <a:lnTo>
                    <a:pt x="16116" y="16002"/>
                  </a:lnTo>
                  <a:lnTo>
                    <a:pt x="15354" y="16002"/>
                  </a:lnTo>
                  <a:lnTo>
                    <a:pt x="15354" y="16764"/>
                  </a:lnTo>
                  <a:lnTo>
                    <a:pt x="13830" y="16764"/>
                  </a:lnTo>
                  <a:lnTo>
                    <a:pt x="13830" y="17526"/>
                  </a:lnTo>
                  <a:lnTo>
                    <a:pt x="12306" y="17526"/>
                  </a:lnTo>
                  <a:lnTo>
                    <a:pt x="11544" y="18288"/>
                  </a:lnTo>
                  <a:lnTo>
                    <a:pt x="7734" y="18288"/>
                  </a:lnTo>
                  <a:lnTo>
                    <a:pt x="6972" y="17526"/>
                  </a:lnTo>
                  <a:lnTo>
                    <a:pt x="6210" y="17526"/>
                  </a:lnTo>
                  <a:lnTo>
                    <a:pt x="5448" y="16764"/>
                  </a:lnTo>
                  <a:lnTo>
                    <a:pt x="4686" y="16764"/>
                  </a:lnTo>
                  <a:lnTo>
                    <a:pt x="3162" y="15240"/>
                  </a:lnTo>
                  <a:lnTo>
                    <a:pt x="2400" y="15240"/>
                  </a:lnTo>
                  <a:lnTo>
                    <a:pt x="2400" y="14478"/>
                  </a:lnTo>
                  <a:lnTo>
                    <a:pt x="0" y="11480"/>
                  </a:lnTo>
                  <a:lnTo>
                    <a:pt x="1117" y="10718"/>
                  </a:lnTo>
                  <a:lnTo>
                    <a:pt x="876" y="6858"/>
                  </a:lnTo>
                  <a:lnTo>
                    <a:pt x="876" y="6096"/>
                  </a:lnTo>
                  <a:lnTo>
                    <a:pt x="1638" y="6096"/>
                  </a:lnTo>
                  <a:lnTo>
                    <a:pt x="1638" y="4572"/>
                  </a:lnTo>
                  <a:lnTo>
                    <a:pt x="3924" y="2286"/>
                  </a:lnTo>
                  <a:lnTo>
                    <a:pt x="4686" y="2286"/>
                  </a:lnTo>
                  <a:lnTo>
                    <a:pt x="4686" y="1524"/>
                  </a:lnTo>
                  <a:lnTo>
                    <a:pt x="5448" y="1524"/>
                  </a:lnTo>
                  <a:lnTo>
                    <a:pt x="6210" y="762"/>
                  </a:lnTo>
                  <a:lnTo>
                    <a:pt x="7734" y="762"/>
                  </a:lnTo>
                  <a:lnTo>
                    <a:pt x="7734" y="0"/>
                  </a:lnTo>
                  <a:lnTo>
                    <a:pt x="1002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88" name="object 24388"/>
            <p:cNvSpPr/>
            <p:nvPr/>
          </p:nvSpPr>
          <p:spPr>
            <a:xfrm>
              <a:off x="7239240" y="4952999"/>
              <a:ext cx="19685" cy="18415"/>
            </a:xfrm>
            <a:custGeom>
              <a:avLst/>
              <a:gdLst/>
              <a:ahLst/>
              <a:cxnLst/>
              <a:rect l="l" t="t" r="r" b="b"/>
              <a:pathLst>
                <a:path w="19684" h="18414">
                  <a:moveTo>
                    <a:pt x="19278" y="11480"/>
                  </a:moveTo>
                  <a:lnTo>
                    <a:pt x="18160" y="10718"/>
                  </a:lnTo>
                  <a:lnTo>
                    <a:pt x="18402" y="6858"/>
                  </a:lnTo>
                  <a:lnTo>
                    <a:pt x="18402" y="6095"/>
                  </a:lnTo>
                  <a:lnTo>
                    <a:pt x="17640" y="6095"/>
                  </a:lnTo>
                  <a:lnTo>
                    <a:pt x="17640" y="4571"/>
                  </a:lnTo>
                  <a:lnTo>
                    <a:pt x="16116" y="3047"/>
                  </a:lnTo>
                  <a:lnTo>
                    <a:pt x="16116" y="2285"/>
                  </a:lnTo>
                  <a:lnTo>
                    <a:pt x="15354" y="2285"/>
                  </a:lnTo>
                  <a:lnTo>
                    <a:pt x="14592" y="1523"/>
                  </a:lnTo>
                  <a:lnTo>
                    <a:pt x="13830" y="1523"/>
                  </a:lnTo>
                  <a:lnTo>
                    <a:pt x="13830" y="761"/>
                  </a:lnTo>
                  <a:lnTo>
                    <a:pt x="11544" y="761"/>
                  </a:lnTo>
                  <a:lnTo>
                    <a:pt x="11544" y="0"/>
                  </a:lnTo>
                  <a:lnTo>
                    <a:pt x="10020" y="0"/>
                  </a:lnTo>
                  <a:lnTo>
                    <a:pt x="7734" y="0"/>
                  </a:lnTo>
                  <a:lnTo>
                    <a:pt x="7734" y="762"/>
                  </a:lnTo>
                  <a:lnTo>
                    <a:pt x="6210" y="762"/>
                  </a:lnTo>
                  <a:lnTo>
                    <a:pt x="5448" y="1524"/>
                  </a:lnTo>
                  <a:lnTo>
                    <a:pt x="4686" y="1524"/>
                  </a:lnTo>
                  <a:lnTo>
                    <a:pt x="4686" y="2286"/>
                  </a:lnTo>
                  <a:lnTo>
                    <a:pt x="3924" y="2286"/>
                  </a:lnTo>
                  <a:lnTo>
                    <a:pt x="1638" y="4572"/>
                  </a:lnTo>
                  <a:lnTo>
                    <a:pt x="1638" y="6096"/>
                  </a:lnTo>
                  <a:lnTo>
                    <a:pt x="876" y="6096"/>
                  </a:lnTo>
                  <a:lnTo>
                    <a:pt x="876" y="6858"/>
                  </a:lnTo>
                  <a:lnTo>
                    <a:pt x="1117" y="10718"/>
                  </a:lnTo>
                  <a:lnTo>
                    <a:pt x="0" y="11480"/>
                  </a:lnTo>
                  <a:lnTo>
                    <a:pt x="2400" y="14478"/>
                  </a:lnTo>
                  <a:lnTo>
                    <a:pt x="2400" y="15240"/>
                  </a:lnTo>
                  <a:lnTo>
                    <a:pt x="3162" y="15240"/>
                  </a:lnTo>
                  <a:lnTo>
                    <a:pt x="4686" y="16764"/>
                  </a:lnTo>
                  <a:lnTo>
                    <a:pt x="5448" y="16764"/>
                  </a:lnTo>
                  <a:lnTo>
                    <a:pt x="6210" y="17526"/>
                  </a:lnTo>
                  <a:lnTo>
                    <a:pt x="6972" y="17526"/>
                  </a:lnTo>
                  <a:lnTo>
                    <a:pt x="7734" y="18288"/>
                  </a:lnTo>
                  <a:lnTo>
                    <a:pt x="11544" y="18288"/>
                  </a:lnTo>
                  <a:lnTo>
                    <a:pt x="12306" y="17526"/>
                  </a:lnTo>
                  <a:lnTo>
                    <a:pt x="13830" y="17526"/>
                  </a:lnTo>
                  <a:lnTo>
                    <a:pt x="13830" y="16764"/>
                  </a:lnTo>
                  <a:lnTo>
                    <a:pt x="15354" y="16764"/>
                  </a:lnTo>
                  <a:lnTo>
                    <a:pt x="15354" y="16002"/>
                  </a:lnTo>
                  <a:lnTo>
                    <a:pt x="16116" y="16002"/>
                  </a:lnTo>
                  <a:lnTo>
                    <a:pt x="16116" y="15240"/>
                  </a:lnTo>
                  <a:lnTo>
                    <a:pt x="16878" y="15240"/>
                  </a:lnTo>
                  <a:lnTo>
                    <a:pt x="16878" y="14478"/>
                  </a:lnTo>
                  <a:lnTo>
                    <a:pt x="19278" y="1148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89" name="object 24389"/>
            <p:cNvSpPr/>
            <p:nvPr/>
          </p:nvSpPr>
          <p:spPr>
            <a:xfrm>
              <a:off x="7239240" y="4952999"/>
              <a:ext cx="19685" cy="18415"/>
            </a:xfrm>
            <a:custGeom>
              <a:avLst/>
              <a:gdLst/>
              <a:ahLst/>
              <a:cxnLst/>
              <a:rect l="l" t="t" r="r" b="b"/>
              <a:pathLst>
                <a:path w="19684" h="18414">
                  <a:moveTo>
                    <a:pt x="10020" y="0"/>
                  </a:moveTo>
                  <a:lnTo>
                    <a:pt x="11544" y="0"/>
                  </a:lnTo>
                  <a:lnTo>
                    <a:pt x="11544" y="761"/>
                  </a:lnTo>
                  <a:lnTo>
                    <a:pt x="13830" y="761"/>
                  </a:lnTo>
                  <a:lnTo>
                    <a:pt x="13830" y="1523"/>
                  </a:lnTo>
                  <a:lnTo>
                    <a:pt x="14592" y="1523"/>
                  </a:lnTo>
                  <a:lnTo>
                    <a:pt x="15354" y="2285"/>
                  </a:lnTo>
                  <a:lnTo>
                    <a:pt x="16116" y="2285"/>
                  </a:lnTo>
                  <a:lnTo>
                    <a:pt x="16116" y="3047"/>
                  </a:lnTo>
                  <a:lnTo>
                    <a:pt x="17640" y="4571"/>
                  </a:lnTo>
                  <a:lnTo>
                    <a:pt x="17640" y="6095"/>
                  </a:lnTo>
                  <a:lnTo>
                    <a:pt x="18402" y="6095"/>
                  </a:lnTo>
                  <a:lnTo>
                    <a:pt x="18402" y="6858"/>
                  </a:lnTo>
                  <a:lnTo>
                    <a:pt x="18160" y="10718"/>
                  </a:lnTo>
                  <a:lnTo>
                    <a:pt x="19278" y="11480"/>
                  </a:lnTo>
                  <a:lnTo>
                    <a:pt x="16878" y="14478"/>
                  </a:lnTo>
                  <a:lnTo>
                    <a:pt x="16878" y="15240"/>
                  </a:lnTo>
                  <a:lnTo>
                    <a:pt x="16116" y="15240"/>
                  </a:lnTo>
                  <a:lnTo>
                    <a:pt x="16116" y="16002"/>
                  </a:lnTo>
                  <a:lnTo>
                    <a:pt x="15354" y="16002"/>
                  </a:lnTo>
                  <a:lnTo>
                    <a:pt x="15354" y="16764"/>
                  </a:lnTo>
                  <a:lnTo>
                    <a:pt x="13830" y="16764"/>
                  </a:lnTo>
                  <a:lnTo>
                    <a:pt x="13830" y="17526"/>
                  </a:lnTo>
                  <a:lnTo>
                    <a:pt x="12306" y="17526"/>
                  </a:lnTo>
                  <a:lnTo>
                    <a:pt x="11544" y="18288"/>
                  </a:lnTo>
                  <a:lnTo>
                    <a:pt x="7734" y="18288"/>
                  </a:lnTo>
                  <a:lnTo>
                    <a:pt x="6972" y="17526"/>
                  </a:lnTo>
                  <a:lnTo>
                    <a:pt x="6210" y="17526"/>
                  </a:lnTo>
                  <a:lnTo>
                    <a:pt x="5448" y="16764"/>
                  </a:lnTo>
                  <a:lnTo>
                    <a:pt x="4686" y="16764"/>
                  </a:lnTo>
                  <a:lnTo>
                    <a:pt x="3162" y="15240"/>
                  </a:lnTo>
                  <a:lnTo>
                    <a:pt x="2400" y="15240"/>
                  </a:lnTo>
                  <a:lnTo>
                    <a:pt x="2400" y="14478"/>
                  </a:lnTo>
                  <a:lnTo>
                    <a:pt x="0" y="11480"/>
                  </a:lnTo>
                  <a:lnTo>
                    <a:pt x="1117" y="10718"/>
                  </a:lnTo>
                  <a:lnTo>
                    <a:pt x="876" y="6858"/>
                  </a:lnTo>
                  <a:lnTo>
                    <a:pt x="876" y="6096"/>
                  </a:lnTo>
                  <a:lnTo>
                    <a:pt x="1638" y="6096"/>
                  </a:lnTo>
                  <a:lnTo>
                    <a:pt x="1638" y="4572"/>
                  </a:lnTo>
                  <a:lnTo>
                    <a:pt x="3924" y="2286"/>
                  </a:lnTo>
                  <a:lnTo>
                    <a:pt x="4686" y="2286"/>
                  </a:lnTo>
                  <a:lnTo>
                    <a:pt x="4686" y="1524"/>
                  </a:lnTo>
                  <a:lnTo>
                    <a:pt x="5448" y="1524"/>
                  </a:lnTo>
                  <a:lnTo>
                    <a:pt x="6210" y="762"/>
                  </a:lnTo>
                  <a:lnTo>
                    <a:pt x="7734" y="762"/>
                  </a:lnTo>
                  <a:lnTo>
                    <a:pt x="7734" y="0"/>
                  </a:lnTo>
                  <a:lnTo>
                    <a:pt x="1002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90" name="object 24390"/>
            <p:cNvSpPr/>
            <p:nvPr/>
          </p:nvSpPr>
          <p:spPr>
            <a:xfrm>
              <a:off x="7240117" y="4639055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79" h="17779">
                  <a:moveTo>
                    <a:pt x="9144" y="17525"/>
                  </a:moveTo>
                  <a:lnTo>
                    <a:pt x="6096" y="17525"/>
                  </a:lnTo>
                  <a:lnTo>
                    <a:pt x="5334" y="16763"/>
                  </a:lnTo>
                  <a:lnTo>
                    <a:pt x="3810" y="16763"/>
                  </a:lnTo>
                  <a:lnTo>
                    <a:pt x="3810" y="16001"/>
                  </a:lnTo>
                  <a:lnTo>
                    <a:pt x="3048" y="16001"/>
                  </a:lnTo>
                  <a:lnTo>
                    <a:pt x="3048" y="15239"/>
                  </a:lnTo>
                  <a:lnTo>
                    <a:pt x="2286" y="15239"/>
                  </a:lnTo>
                  <a:lnTo>
                    <a:pt x="2286" y="14477"/>
                  </a:lnTo>
                  <a:lnTo>
                    <a:pt x="1524" y="14477"/>
                  </a:lnTo>
                  <a:lnTo>
                    <a:pt x="1524" y="13715"/>
                  </a:lnTo>
                  <a:lnTo>
                    <a:pt x="762" y="13715"/>
                  </a:lnTo>
                  <a:lnTo>
                    <a:pt x="762" y="12191"/>
                  </a:lnTo>
                  <a:lnTo>
                    <a:pt x="0" y="11429"/>
                  </a:lnTo>
                  <a:lnTo>
                    <a:pt x="0" y="5333"/>
                  </a:lnTo>
                  <a:lnTo>
                    <a:pt x="762" y="5333"/>
                  </a:lnTo>
                  <a:lnTo>
                    <a:pt x="762" y="3809"/>
                  </a:lnTo>
                  <a:lnTo>
                    <a:pt x="1524" y="3809"/>
                  </a:lnTo>
                  <a:lnTo>
                    <a:pt x="1524" y="3047"/>
                  </a:lnTo>
                  <a:lnTo>
                    <a:pt x="2286" y="3047"/>
                  </a:lnTo>
                  <a:lnTo>
                    <a:pt x="2286" y="2285"/>
                  </a:lnTo>
                  <a:lnTo>
                    <a:pt x="3048" y="2285"/>
                  </a:lnTo>
                  <a:lnTo>
                    <a:pt x="3048" y="1523"/>
                  </a:lnTo>
                  <a:lnTo>
                    <a:pt x="3810" y="1523"/>
                  </a:lnTo>
                  <a:lnTo>
                    <a:pt x="3810" y="761"/>
                  </a:lnTo>
                  <a:lnTo>
                    <a:pt x="5334" y="761"/>
                  </a:lnTo>
                  <a:lnTo>
                    <a:pt x="6096" y="0"/>
                  </a:lnTo>
                  <a:lnTo>
                    <a:pt x="12192" y="0"/>
                  </a:lnTo>
                  <a:lnTo>
                    <a:pt x="12192" y="761"/>
                  </a:lnTo>
                  <a:lnTo>
                    <a:pt x="13716" y="761"/>
                  </a:lnTo>
                  <a:lnTo>
                    <a:pt x="13716" y="1523"/>
                  </a:lnTo>
                  <a:lnTo>
                    <a:pt x="14478" y="1523"/>
                  </a:lnTo>
                  <a:lnTo>
                    <a:pt x="15240" y="2285"/>
                  </a:lnTo>
                  <a:lnTo>
                    <a:pt x="15240" y="3047"/>
                  </a:lnTo>
                  <a:lnTo>
                    <a:pt x="16002" y="3047"/>
                  </a:lnTo>
                  <a:lnTo>
                    <a:pt x="16002" y="3809"/>
                  </a:lnTo>
                  <a:lnTo>
                    <a:pt x="16764" y="3809"/>
                  </a:lnTo>
                  <a:lnTo>
                    <a:pt x="16764" y="5333"/>
                  </a:lnTo>
                  <a:lnTo>
                    <a:pt x="17526" y="5333"/>
                  </a:lnTo>
                  <a:lnTo>
                    <a:pt x="17526" y="11429"/>
                  </a:lnTo>
                  <a:lnTo>
                    <a:pt x="16764" y="12191"/>
                  </a:lnTo>
                  <a:lnTo>
                    <a:pt x="16764" y="13715"/>
                  </a:lnTo>
                  <a:lnTo>
                    <a:pt x="16002" y="13715"/>
                  </a:lnTo>
                  <a:lnTo>
                    <a:pt x="16002" y="14477"/>
                  </a:lnTo>
                  <a:lnTo>
                    <a:pt x="15240" y="14477"/>
                  </a:lnTo>
                  <a:lnTo>
                    <a:pt x="15240" y="15239"/>
                  </a:lnTo>
                  <a:lnTo>
                    <a:pt x="14478" y="16001"/>
                  </a:lnTo>
                  <a:lnTo>
                    <a:pt x="13716" y="16001"/>
                  </a:lnTo>
                  <a:lnTo>
                    <a:pt x="13716" y="16763"/>
                  </a:lnTo>
                  <a:lnTo>
                    <a:pt x="12192" y="16763"/>
                  </a:lnTo>
                  <a:lnTo>
                    <a:pt x="12192" y="17525"/>
                  </a:lnTo>
                  <a:lnTo>
                    <a:pt x="9144" y="17525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91" name="object 24391"/>
            <p:cNvSpPr/>
            <p:nvPr/>
          </p:nvSpPr>
          <p:spPr>
            <a:xfrm>
              <a:off x="7240117" y="4639055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79" h="17779">
                  <a:moveTo>
                    <a:pt x="17526" y="11429"/>
                  </a:moveTo>
                  <a:lnTo>
                    <a:pt x="17526" y="5333"/>
                  </a:lnTo>
                  <a:lnTo>
                    <a:pt x="16764" y="5333"/>
                  </a:lnTo>
                  <a:lnTo>
                    <a:pt x="16764" y="3809"/>
                  </a:lnTo>
                  <a:lnTo>
                    <a:pt x="16002" y="3809"/>
                  </a:lnTo>
                  <a:lnTo>
                    <a:pt x="16002" y="3047"/>
                  </a:lnTo>
                  <a:lnTo>
                    <a:pt x="15240" y="3047"/>
                  </a:lnTo>
                  <a:lnTo>
                    <a:pt x="15240" y="2285"/>
                  </a:lnTo>
                  <a:lnTo>
                    <a:pt x="14478" y="1523"/>
                  </a:lnTo>
                  <a:lnTo>
                    <a:pt x="13716" y="1523"/>
                  </a:lnTo>
                  <a:lnTo>
                    <a:pt x="13716" y="761"/>
                  </a:lnTo>
                  <a:lnTo>
                    <a:pt x="12192" y="761"/>
                  </a:lnTo>
                  <a:lnTo>
                    <a:pt x="12192" y="0"/>
                  </a:lnTo>
                  <a:lnTo>
                    <a:pt x="6096" y="0"/>
                  </a:lnTo>
                  <a:lnTo>
                    <a:pt x="5334" y="761"/>
                  </a:lnTo>
                  <a:lnTo>
                    <a:pt x="3810" y="761"/>
                  </a:lnTo>
                  <a:lnTo>
                    <a:pt x="3810" y="1523"/>
                  </a:lnTo>
                  <a:lnTo>
                    <a:pt x="3048" y="1523"/>
                  </a:lnTo>
                  <a:lnTo>
                    <a:pt x="3048" y="2285"/>
                  </a:lnTo>
                  <a:lnTo>
                    <a:pt x="2286" y="2285"/>
                  </a:lnTo>
                  <a:lnTo>
                    <a:pt x="2286" y="3047"/>
                  </a:lnTo>
                  <a:lnTo>
                    <a:pt x="1524" y="3047"/>
                  </a:lnTo>
                  <a:lnTo>
                    <a:pt x="1524" y="3809"/>
                  </a:lnTo>
                  <a:lnTo>
                    <a:pt x="762" y="3809"/>
                  </a:lnTo>
                  <a:lnTo>
                    <a:pt x="762" y="5333"/>
                  </a:lnTo>
                  <a:lnTo>
                    <a:pt x="0" y="5333"/>
                  </a:lnTo>
                  <a:lnTo>
                    <a:pt x="0" y="11429"/>
                  </a:lnTo>
                  <a:lnTo>
                    <a:pt x="762" y="12191"/>
                  </a:lnTo>
                  <a:lnTo>
                    <a:pt x="762" y="13715"/>
                  </a:lnTo>
                  <a:lnTo>
                    <a:pt x="1524" y="13715"/>
                  </a:lnTo>
                  <a:lnTo>
                    <a:pt x="1524" y="14477"/>
                  </a:lnTo>
                  <a:lnTo>
                    <a:pt x="2286" y="14477"/>
                  </a:lnTo>
                  <a:lnTo>
                    <a:pt x="2286" y="15239"/>
                  </a:lnTo>
                  <a:lnTo>
                    <a:pt x="3048" y="15239"/>
                  </a:lnTo>
                  <a:lnTo>
                    <a:pt x="3048" y="16001"/>
                  </a:lnTo>
                  <a:lnTo>
                    <a:pt x="3810" y="16001"/>
                  </a:lnTo>
                  <a:lnTo>
                    <a:pt x="3810" y="16763"/>
                  </a:lnTo>
                  <a:lnTo>
                    <a:pt x="5334" y="16763"/>
                  </a:lnTo>
                  <a:lnTo>
                    <a:pt x="6096" y="17525"/>
                  </a:lnTo>
                  <a:lnTo>
                    <a:pt x="9144" y="17525"/>
                  </a:lnTo>
                  <a:lnTo>
                    <a:pt x="12192" y="17525"/>
                  </a:lnTo>
                  <a:lnTo>
                    <a:pt x="12192" y="16763"/>
                  </a:lnTo>
                  <a:lnTo>
                    <a:pt x="13716" y="16763"/>
                  </a:lnTo>
                  <a:lnTo>
                    <a:pt x="13716" y="16001"/>
                  </a:lnTo>
                  <a:lnTo>
                    <a:pt x="14478" y="16001"/>
                  </a:lnTo>
                  <a:lnTo>
                    <a:pt x="15240" y="15239"/>
                  </a:lnTo>
                  <a:lnTo>
                    <a:pt x="15240" y="14477"/>
                  </a:lnTo>
                  <a:lnTo>
                    <a:pt x="16002" y="14477"/>
                  </a:lnTo>
                  <a:lnTo>
                    <a:pt x="16002" y="13715"/>
                  </a:lnTo>
                  <a:lnTo>
                    <a:pt x="16764" y="13715"/>
                  </a:lnTo>
                  <a:lnTo>
                    <a:pt x="16764" y="12191"/>
                  </a:lnTo>
                  <a:lnTo>
                    <a:pt x="17526" y="1142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92" name="object 24392"/>
            <p:cNvSpPr/>
            <p:nvPr/>
          </p:nvSpPr>
          <p:spPr>
            <a:xfrm>
              <a:off x="7240117" y="4639055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79" h="17779">
                  <a:moveTo>
                    <a:pt x="9144" y="17525"/>
                  </a:moveTo>
                  <a:lnTo>
                    <a:pt x="6096" y="17525"/>
                  </a:lnTo>
                  <a:lnTo>
                    <a:pt x="5334" y="16763"/>
                  </a:lnTo>
                  <a:lnTo>
                    <a:pt x="3810" y="16763"/>
                  </a:lnTo>
                  <a:lnTo>
                    <a:pt x="3810" y="16001"/>
                  </a:lnTo>
                  <a:lnTo>
                    <a:pt x="3048" y="16001"/>
                  </a:lnTo>
                  <a:lnTo>
                    <a:pt x="3048" y="15239"/>
                  </a:lnTo>
                  <a:lnTo>
                    <a:pt x="2286" y="15239"/>
                  </a:lnTo>
                  <a:lnTo>
                    <a:pt x="2286" y="14477"/>
                  </a:lnTo>
                  <a:lnTo>
                    <a:pt x="1524" y="14477"/>
                  </a:lnTo>
                  <a:lnTo>
                    <a:pt x="1524" y="13715"/>
                  </a:lnTo>
                  <a:lnTo>
                    <a:pt x="762" y="13715"/>
                  </a:lnTo>
                  <a:lnTo>
                    <a:pt x="762" y="12191"/>
                  </a:lnTo>
                  <a:lnTo>
                    <a:pt x="0" y="11429"/>
                  </a:lnTo>
                  <a:lnTo>
                    <a:pt x="0" y="5333"/>
                  </a:lnTo>
                  <a:lnTo>
                    <a:pt x="762" y="5333"/>
                  </a:lnTo>
                  <a:lnTo>
                    <a:pt x="762" y="3809"/>
                  </a:lnTo>
                  <a:lnTo>
                    <a:pt x="1524" y="3809"/>
                  </a:lnTo>
                  <a:lnTo>
                    <a:pt x="1524" y="3047"/>
                  </a:lnTo>
                  <a:lnTo>
                    <a:pt x="2286" y="3047"/>
                  </a:lnTo>
                  <a:lnTo>
                    <a:pt x="2286" y="2285"/>
                  </a:lnTo>
                  <a:lnTo>
                    <a:pt x="3048" y="2285"/>
                  </a:lnTo>
                  <a:lnTo>
                    <a:pt x="3048" y="1523"/>
                  </a:lnTo>
                  <a:lnTo>
                    <a:pt x="3810" y="1523"/>
                  </a:lnTo>
                  <a:lnTo>
                    <a:pt x="3810" y="761"/>
                  </a:lnTo>
                  <a:lnTo>
                    <a:pt x="5334" y="761"/>
                  </a:lnTo>
                  <a:lnTo>
                    <a:pt x="6096" y="0"/>
                  </a:lnTo>
                  <a:lnTo>
                    <a:pt x="12192" y="0"/>
                  </a:lnTo>
                  <a:lnTo>
                    <a:pt x="12192" y="761"/>
                  </a:lnTo>
                  <a:lnTo>
                    <a:pt x="13716" y="761"/>
                  </a:lnTo>
                  <a:lnTo>
                    <a:pt x="13716" y="1523"/>
                  </a:lnTo>
                  <a:lnTo>
                    <a:pt x="14478" y="1523"/>
                  </a:lnTo>
                  <a:lnTo>
                    <a:pt x="15240" y="2285"/>
                  </a:lnTo>
                  <a:lnTo>
                    <a:pt x="15240" y="3047"/>
                  </a:lnTo>
                  <a:lnTo>
                    <a:pt x="16002" y="3047"/>
                  </a:lnTo>
                  <a:lnTo>
                    <a:pt x="16002" y="3809"/>
                  </a:lnTo>
                  <a:lnTo>
                    <a:pt x="16764" y="3809"/>
                  </a:lnTo>
                  <a:lnTo>
                    <a:pt x="16764" y="5333"/>
                  </a:lnTo>
                  <a:lnTo>
                    <a:pt x="17526" y="5333"/>
                  </a:lnTo>
                  <a:lnTo>
                    <a:pt x="17526" y="11429"/>
                  </a:lnTo>
                  <a:lnTo>
                    <a:pt x="16764" y="12191"/>
                  </a:lnTo>
                  <a:lnTo>
                    <a:pt x="16764" y="13715"/>
                  </a:lnTo>
                  <a:lnTo>
                    <a:pt x="16002" y="13715"/>
                  </a:lnTo>
                  <a:lnTo>
                    <a:pt x="16002" y="14477"/>
                  </a:lnTo>
                  <a:lnTo>
                    <a:pt x="15240" y="14477"/>
                  </a:lnTo>
                  <a:lnTo>
                    <a:pt x="15240" y="15239"/>
                  </a:lnTo>
                  <a:lnTo>
                    <a:pt x="14478" y="16001"/>
                  </a:lnTo>
                  <a:lnTo>
                    <a:pt x="13716" y="16001"/>
                  </a:lnTo>
                  <a:lnTo>
                    <a:pt x="13716" y="16763"/>
                  </a:lnTo>
                  <a:lnTo>
                    <a:pt x="12192" y="16763"/>
                  </a:lnTo>
                  <a:lnTo>
                    <a:pt x="12192" y="17525"/>
                  </a:lnTo>
                  <a:lnTo>
                    <a:pt x="9144" y="1752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393" name="object 24393"/>
          <p:cNvSpPr txBox="1"/>
          <p:nvPr/>
        </p:nvSpPr>
        <p:spPr>
          <a:xfrm>
            <a:off x="8979486" y="4540000"/>
            <a:ext cx="124842" cy="255386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5961">
              <a:lnSpc>
                <a:spcPts val="1056"/>
              </a:lnSpc>
            </a:pPr>
            <a:r>
              <a:rPr sz="880" spc="-25" dirty="0">
                <a:latin typeface="ＭＳ ゴシック"/>
                <a:cs typeface="ＭＳ ゴシック"/>
              </a:rPr>
              <a:t>3930</a:t>
            </a:r>
            <a:endParaRPr sz="880">
              <a:latin typeface="ＭＳ ゴシック"/>
              <a:cs typeface="ＭＳ ゴシック"/>
            </a:endParaRPr>
          </a:p>
        </p:txBody>
      </p:sp>
      <p:grpSp>
        <p:nvGrpSpPr>
          <p:cNvPr id="24394" name="object 24394"/>
          <p:cNvGrpSpPr/>
          <p:nvPr/>
        </p:nvGrpSpPr>
        <p:grpSpPr>
          <a:xfrm>
            <a:off x="7669297" y="4378467"/>
            <a:ext cx="487628" cy="82202"/>
            <a:chOff x="6102134" y="4576317"/>
            <a:chExt cx="387985" cy="65405"/>
          </a:xfrm>
        </p:grpSpPr>
        <p:sp>
          <p:nvSpPr>
            <p:cNvPr id="24395" name="object 24395"/>
            <p:cNvSpPr/>
            <p:nvPr/>
          </p:nvSpPr>
          <p:spPr>
            <a:xfrm>
              <a:off x="6114643" y="4585715"/>
              <a:ext cx="0" cy="53340"/>
            </a:xfrm>
            <a:custGeom>
              <a:avLst/>
              <a:gdLst/>
              <a:ahLst/>
              <a:cxnLst/>
              <a:rect l="l" t="t" r="r" b="b"/>
              <a:pathLst>
                <a:path h="53339">
                  <a:moveTo>
                    <a:pt x="0" y="53339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96" name="object 24396"/>
            <p:cNvSpPr/>
            <p:nvPr/>
          </p:nvSpPr>
          <p:spPr>
            <a:xfrm>
              <a:off x="6477355" y="4585715"/>
              <a:ext cx="0" cy="53340"/>
            </a:xfrm>
            <a:custGeom>
              <a:avLst/>
              <a:gdLst/>
              <a:ahLst/>
              <a:cxnLst/>
              <a:rect l="l" t="t" r="r" b="b"/>
              <a:pathLst>
                <a:path h="53339">
                  <a:moveTo>
                    <a:pt x="0" y="53339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97" name="object 24397"/>
            <p:cNvSpPr/>
            <p:nvPr/>
          </p:nvSpPr>
          <p:spPr>
            <a:xfrm>
              <a:off x="6477355" y="458723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10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98" name="object 24398"/>
            <p:cNvSpPr/>
            <p:nvPr/>
          </p:nvSpPr>
          <p:spPr>
            <a:xfrm>
              <a:off x="6114643" y="4587239"/>
              <a:ext cx="363220" cy="0"/>
            </a:xfrm>
            <a:custGeom>
              <a:avLst/>
              <a:gdLst/>
              <a:ahLst/>
              <a:cxnLst/>
              <a:rect l="l" t="t" r="r" b="b"/>
              <a:pathLst>
                <a:path w="363220">
                  <a:moveTo>
                    <a:pt x="0" y="0"/>
                  </a:moveTo>
                  <a:lnTo>
                    <a:pt x="36271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99" name="object 24399"/>
            <p:cNvSpPr/>
            <p:nvPr/>
          </p:nvSpPr>
          <p:spPr>
            <a:xfrm>
              <a:off x="6104674" y="4578857"/>
              <a:ext cx="19685" cy="17780"/>
            </a:xfrm>
            <a:custGeom>
              <a:avLst/>
              <a:gdLst/>
              <a:ahLst/>
              <a:cxnLst/>
              <a:rect l="l" t="t" r="r" b="b"/>
              <a:pathLst>
                <a:path w="19685" h="17779">
                  <a:moveTo>
                    <a:pt x="19113" y="8382"/>
                  </a:moveTo>
                  <a:lnTo>
                    <a:pt x="19113" y="9906"/>
                  </a:lnTo>
                  <a:lnTo>
                    <a:pt x="18351" y="9906"/>
                  </a:lnTo>
                  <a:lnTo>
                    <a:pt x="18351" y="12192"/>
                  </a:lnTo>
                  <a:lnTo>
                    <a:pt x="17589" y="12192"/>
                  </a:lnTo>
                  <a:lnTo>
                    <a:pt x="17589" y="13716"/>
                  </a:lnTo>
                  <a:lnTo>
                    <a:pt x="16827" y="13716"/>
                  </a:lnTo>
                  <a:lnTo>
                    <a:pt x="16827" y="14478"/>
                  </a:lnTo>
                  <a:lnTo>
                    <a:pt x="15303" y="16002"/>
                  </a:lnTo>
                  <a:lnTo>
                    <a:pt x="14541" y="16002"/>
                  </a:lnTo>
                  <a:lnTo>
                    <a:pt x="14541" y="16764"/>
                  </a:lnTo>
                  <a:lnTo>
                    <a:pt x="13017" y="16764"/>
                  </a:lnTo>
                  <a:lnTo>
                    <a:pt x="12255" y="17526"/>
                  </a:lnTo>
                  <a:lnTo>
                    <a:pt x="6921" y="17526"/>
                  </a:lnTo>
                  <a:lnTo>
                    <a:pt x="6921" y="16764"/>
                  </a:lnTo>
                  <a:lnTo>
                    <a:pt x="5397" y="16764"/>
                  </a:lnTo>
                  <a:lnTo>
                    <a:pt x="4635" y="16002"/>
                  </a:lnTo>
                  <a:lnTo>
                    <a:pt x="3873" y="16002"/>
                  </a:lnTo>
                  <a:lnTo>
                    <a:pt x="3873" y="15240"/>
                  </a:lnTo>
                  <a:lnTo>
                    <a:pt x="3111" y="15240"/>
                  </a:lnTo>
                  <a:lnTo>
                    <a:pt x="3111" y="14478"/>
                  </a:lnTo>
                  <a:lnTo>
                    <a:pt x="2349" y="13716"/>
                  </a:lnTo>
                  <a:lnTo>
                    <a:pt x="2349" y="12954"/>
                  </a:lnTo>
                  <a:lnTo>
                    <a:pt x="1587" y="12954"/>
                  </a:lnTo>
                  <a:lnTo>
                    <a:pt x="1587" y="11430"/>
                  </a:lnTo>
                  <a:lnTo>
                    <a:pt x="825" y="11430"/>
                  </a:lnTo>
                  <a:lnTo>
                    <a:pt x="825" y="10668"/>
                  </a:lnTo>
                  <a:lnTo>
                    <a:pt x="1041" y="6781"/>
                  </a:lnTo>
                  <a:lnTo>
                    <a:pt x="0" y="6972"/>
                  </a:lnTo>
                  <a:lnTo>
                    <a:pt x="2349" y="3810"/>
                  </a:lnTo>
                  <a:lnTo>
                    <a:pt x="2349" y="3048"/>
                  </a:lnTo>
                  <a:lnTo>
                    <a:pt x="3111" y="3048"/>
                  </a:lnTo>
                  <a:lnTo>
                    <a:pt x="3111" y="2286"/>
                  </a:lnTo>
                  <a:lnTo>
                    <a:pt x="3873" y="2286"/>
                  </a:lnTo>
                  <a:lnTo>
                    <a:pt x="3873" y="1524"/>
                  </a:lnTo>
                  <a:lnTo>
                    <a:pt x="4635" y="1524"/>
                  </a:lnTo>
                  <a:lnTo>
                    <a:pt x="5397" y="762"/>
                  </a:lnTo>
                  <a:lnTo>
                    <a:pt x="6159" y="762"/>
                  </a:lnTo>
                  <a:lnTo>
                    <a:pt x="6159" y="0"/>
                  </a:lnTo>
                  <a:lnTo>
                    <a:pt x="13017" y="0"/>
                  </a:lnTo>
                  <a:lnTo>
                    <a:pt x="13779" y="762"/>
                  </a:lnTo>
                  <a:lnTo>
                    <a:pt x="14541" y="762"/>
                  </a:lnTo>
                  <a:lnTo>
                    <a:pt x="14541" y="1524"/>
                  </a:lnTo>
                  <a:lnTo>
                    <a:pt x="15303" y="1524"/>
                  </a:lnTo>
                  <a:lnTo>
                    <a:pt x="16065" y="2286"/>
                  </a:lnTo>
                  <a:lnTo>
                    <a:pt x="16827" y="2286"/>
                  </a:lnTo>
                  <a:lnTo>
                    <a:pt x="16827" y="3048"/>
                  </a:lnTo>
                  <a:lnTo>
                    <a:pt x="17589" y="3810"/>
                  </a:lnTo>
                  <a:lnTo>
                    <a:pt x="17589" y="4572"/>
                  </a:lnTo>
                  <a:lnTo>
                    <a:pt x="18351" y="5334"/>
                  </a:lnTo>
                  <a:lnTo>
                    <a:pt x="18351" y="7620"/>
                  </a:lnTo>
                  <a:lnTo>
                    <a:pt x="19113" y="7620"/>
                  </a:lnTo>
                  <a:lnTo>
                    <a:pt x="19113" y="838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00" name="object 24400"/>
            <p:cNvSpPr/>
            <p:nvPr/>
          </p:nvSpPr>
          <p:spPr>
            <a:xfrm>
              <a:off x="6114643" y="4578857"/>
              <a:ext cx="9525" cy="17780"/>
            </a:xfrm>
            <a:custGeom>
              <a:avLst/>
              <a:gdLst/>
              <a:ahLst/>
              <a:cxnLst/>
              <a:rect l="l" t="t" r="r" b="b"/>
              <a:pathLst>
                <a:path w="9525" h="17779">
                  <a:moveTo>
                    <a:pt x="0" y="17526"/>
                  </a:moveTo>
                  <a:lnTo>
                    <a:pt x="9143" y="17526"/>
                  </a:lnTo>
                  <a:lnTo>
                    <a:pt x="9143" y="0"/>
                  </a:lnTo>
                  <a:lnTo>
                    <a:pt x="0" y="0"/>
                  </a:lnTo>
                  <a:lnTo>
                    <a:pt x="0" y="1752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01" name="object 24401"/>
            <p:cNvSpPr/>
            <p:nvPr/>
          </p:nvSpPr>
          <p:spPr>
            <a:xfrm>
              <a:off x="6104674" y="4578857"/>
              <a:ext cx="19685" cy="17780"/>
            </a:xfrm>
            <a:custGeom>
              <a:avLst/>
              <a:gdLst/>
              <a:ahLst/>
              <a:cxnLst/>
              <a:rect l="l" t="t" r="r" b="b"/>
              <a:pathLst>
                <a:path w="19685" h="17779">
                  <a:moveTo>
                    <a:pt x="19113" y="8382"/>
                  </a:moveTo>
                  <a:lnTo>
                    <a:pt x="19113" y="9906"/>
                  </a:lnTo>
                  <a:lnTo>
                    <a:pt x="18351" y="9906"/>
                  </a:lnTo>
                  <a:lnTo>
                    <a:pt x="18351" y="12192"/>
                  </a:lnTo>
                  <a:lnTo>
                    <a:pt x="17589" y="12192"/>
                  </a:lnTo>
                  <a:lnTo>
                    <a:pt x="17589" y="13716"/>
                  </a:lnTo>
                  <a:lnTo>
                    <a:pt x="16827" y="13716"/>
                  </a:lnTo>
                  <a:lnTo>
                    <a:pt x="16827" y="14478"/>
                  </a:lnTo>
                  <a:lnTo>
                    <a:pt x="15303" y="16002"/>
                  </a:lnTo>
                  <a:lnTo>
                    <a:pt x="14541" y="16002"/>
                  </a:lnTo>
                  <a:lnTo>
                    <a:pt x="14541" y="16764"/>
                  </a:lnTo>
                  <a:lnTo>
                    <a:pt x="13017" y="16764"/>
                  </a:lnTo>
                  <a:lnTo>
                    <a:pt x="12255" y="17526"/>
                  </a:lnTo>
                  <a:lnTo>
                    <a:pt x="6921" y="17526"/>
                  </a:lnTo>
                  <a:lnTo>
                    <a:pt x="6921" y="16764"/>
                  </a:lnTo>
                  <a:lnTo>
                    <a:pt x="5397" y="16764"/>
                  </a:lnTo>
                  <a:lnTo>
                    <a:pt x="4635" y="16002"/>
                  </a:lnTo>
                  <a:lnTo>
                    <a:pt x="3873" y="16002"/>
                  </a:lnTo>
                  <a:lnTo>
                    <a:pt x="3873" y="15240"/>
                  </a:lnTo>
                  <a:lnTo>
                    <a:pt x="3111" y="15240"/>
                  </a:lnTo>
                  <a:lnTo>
                    <a:pt x="3111" y="14478"/>
                  </a:lnTo>
                  <a:lnTo>
                    <a:pt x="2349" y="13716"/>
                  </a:lnTo>
                  <a:lnTo>
                    <a:pt x="2349" y="12954"/>
                  </a:lnTo>
                  <a:lnTo>
                    <a:pt x="1587" y="12954"/>
                  </a:lnTo>
                  <a:lnTo>
                    <a:pt x="1587" y="11430"/>
                  </a:lnTo>
                  <a:lnTo>
                    <a:pt x="825" y="11430"/>
                  </a:lnTo>
                  <a:lnTo>
                    <a:pt x="825" y="10668"/>
                  </a:lnTo>
                  <a:lnTo>
                    <a:pt x="1041" y="6781"/>
                  </a:lnTo>
                  <a:lnTo>
                    <a:pt x="0" y="6972"/>
                  </a:lnTo>
                  <a:lnTo>
                    <a:pt x="2349" y="3810"/>
                  </a:lnTo>
                  <a:lnTo>
                    <a:pt x="2349" y="3048"/>
                  </a:lnTo>
                  <a:lnTo>
                    <a:pt x="3111" y="3048"/>
                  </a:lnTo>
                  <a:lnTo>
                    <a:pt x="3111" y="2286"/>
                  </a:lnTo>
                  <a:lnTo>
                    <a:pt x="3873" y="2286"/>
                  </a:lnTo>
                  <a:lnTo>
                    <a:pt x="3873" y="1524"/>
                  </a:lnTo>
                  <a:lnTo>
                    <a:pt x="4635" y="1524"/>
                  </a:lnTo>
                  <a:lnTo>
                    <a:pt x="5397" y="762"/>
                  </a:lnTo>
                  <a:lnTo>
                    <a:pt x="6159" y="762"/>
                  </a:lnTo>
                  <a:lnTo>
                    <a:pt x="6159" y="0"/>
                  </a:lnTo>
                  <a:lnTo>
                    <a:pt x="13017" y="0"/>
                  </a:lnTo>
                  <a:lnTo>
                    <a:pt x="13779" y="762"/>
                  </a:lnTo>
                  <a:lnTo>
                    <a:pt x="14541" y="762"/>
                  </a:lnTo>
                  <a:lnTo>
                    <a:pt x="14541" y="1524"/>
                  </a:lnTo>
                  <a:lnTo>
                    <a:pt x="15303" y="1524"/>
                  </a:lnTo>
                  <a:lnTo>
                    <a:pt x="16065" y="2286"/>
                  </a:lnTo>
                  <a:lnTo>
                    <a:pt x="16827" y="2286"/>
                  </a:lnTo>
                  <a:lnTo>
                    <a:pt x="16827" y="3048"/>
                  </a:lnTo>
                  <a:lnTo>
                    <a:pt x="17589" y="3810"/>
                  </a:lnTo>
                  <a:lnTo>
                    <a:pt x="17589" y="4572"/>
                  </a:lnTo>
                  <a:lnTo>
                    <a:pt x="18351" y="5334"/>
                  </a:lnTo>
                  <a:lnTo>
                    <a:pt x="18351" y="7620"/>
                  </a:lnTo>
                  <a:lnTo>
                    <a:pt x="19113" y="7620"/>
                  </a:lnTo>
                  <a:lnTo>
                    <a:pt x="19113" y="8382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02" name="object 24402"/>
            <p:cNvSpPr/>
            <p:nvPr/>
          </p:nvSpPr>
          <p:spPr>
            <a:xfrm>
              <a:off x="6468973" y="4578857"/>
              <a:ext cx="18415" cy="17780"/>
            </a:xfrm>
            <a:custGeom>
              <a:avLst/>
              <a:gdLst/>
              <a:ahLst/>
              <a:cxnLst/>
              <a:rect l="l" t="t" r="r" b="b"/>
              <a:pathLst>
                <a:path w="18414" h="17779">
                  <a:moveTo>
                    <a:pt x="0" y="8382"/>
                  </a:moveTo>
                  <a:lnTo>
                    <a:pt x="0" y="5334"/>
                  </a:lnTo>
                  <a:lnTo>
                    <a:pt x="761" y="4572"/>
                  </a:lnTo>
                  <a:lnTo>
                    <a:pt x="761" y="3810"/>
                  </a:lnTo>
                  <a:lnTo>
                    <a:pt x="1523" y="3810"/>
                  </a:lnTo>
                  <a:lnTo>
                    <a:pt x="1523" y="3048"/>
                  </a:lnTo>
                  <a:lnTo>
                    <a:pt x="2285" y="2286"/>
                  </a:lnTo>
                  <a:lnTo>
                    <a:pt x="3047" y="1524"/>
                  </a:lnTo>
                  <a:lnTo>
                    <a:pt x="3809" y="1524"/>
                  </a:lnTo>
                  <a:lnTo>
                    <a:pt x="3809" y="762"/>
                  </a:lnTo>
                  <a:lnTo>
                    <a:pt x="4571" y="762"/>
                  </a:lnTo>
                  <a:lnTo>
                    <a:pt x="5333" y="0"/>
                  </a:lnTo>
                  <a:lnTo>
                    <a:pt x="12192" y="0"/>
                  </a:lnTo>
                  <a:lnTo>
                    <a:pt x="12192" y="762"/>
                  </a:lnTo>
                  <a:lnTo>
                    <a:pt x="12954" y="762"/>
                  </a:lnTo>
                  <a:lnTo>
                    <a:pt x="13716" y="1524"/>
                  </a:lnTo>
                  <a:lnTo>
                    <a:pt x="14478" y="1524"/>
                  </a:lnTo>
                  <a:lnTo>
                    <a:pt x="14478" y="2286"/>
                  </a:lnTo>
                  <a:lnTo>
                    <a:pt x="15240" y="2286"/>
                  </a:lnTo>
                  <a:lnTo>
                    <a:pt x="16002" y="3048"/>
                  </a:lnTo>
                  <a:lnTo>
                    <a:pt x="16002" y="3810"/>
                  </a:lnTo>
                  <a:lnTo>
                    <a:pt x="16764" y="3810"/>
                  </a:lnTo>
                  <a:lnTo>
                    <a:pt x="16764" y="5334"/>
                  </a:lnTo>
                  <a:lnTo>
                    <a:pt x="17526" y="5334"/>
                  </a:lnTo>
                  <a:lnTo>
                    <a:pt x="17526" y="6096"/>
                  </a:lnTo>
                  <a:lnTo>
                    <a:pt x="17284" y="9956"/>
                  </a:lnTo>
                  <a:lnTo>
                    <a:pt x="18402" y="10718"/>
                  </a:lnTo>
                  <a:lnTo>
                    <a:pt x="16002" y="13716"/>
                  </a:lnTo>
                  <a:lnTo>
                    <a:pt x="16002" y="14478"/>
                  </a:lnTo>
                  <a:lnTo>
                    <a:pt x="15240" y="14478"/>
                  </a:lnTo>
                  <a:lnTo>
                    <a:pt x="15240" y="15240"/>
                  </a:lnTo>
                  <a:lnTo>
                    <a:pt x="14478" y="15240"/>
                  </a:lnTo>
                  <a:lnTo>
                    <a:pt x="14478" y="16002"/>
                  </a:lnTo>
                  <a:lnTo>
                    <a:pt x="13716" y="16002"/>
                  </a:lnTo>
                  <a:lnTo>
                    <a:pt x="12954" y="16764"/>
                  </a:lnTo>
                  <a:lnTo>
                    <a:pt x="11430" y="16764"/>
                  </a:lnTo>
                  <a:lnTo>
                    <a:pt x="11430" y="17526"/>
                  </a:lnTo>
                  <a:lnTo>
                    <a:pt x="6096" y="17526"/>
                  </a:lnTo>
                  <a:lnTo>
                    <a:pt x="5334" y="16764"/>
                  </a:lnTo>
                  <a:lnTo>
                    <a:pt x="3810" y="16764"/>
                  </a:lnTo>
                  <a:lnTo>
                    <a:pt x="3810" y="16002"/>
                  </a:lnTo>
                  <a:lnTo>
                    <a:pt x="3048" y="16002"/>
                  </a:lnTo>
                  <a:lnTo>
                    <a:pt x="2286" y="15240"/>
                  </a:lnTo>
                  <a:lnTo>
                    <a:pt x="2286" y="14478"/>
                  </a:lnTo>
                  <a:lnTo>
                    <a:pt x="1524" y="14478"/>
                  </a:lnTo>
                  <a:lnTo>
                    <a:pt x="1524" y="13716"/>
                  </a:lnTo>
                  <a:lnTo>
                    <a:pt x="762" y="12954"/>
                  </a:lnTo>
                  <a:lnTo>
                    <a:pt x="762" y="12192"/>
                  </a:lnTo>
                  <a:lnTo>
                    <a:pt x="0" y="12192"/>
                  </a:lnTo>
                  <a:lnTo>
                    <a:pt x="0" y="838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03" name="object 24403"/>
            <p:cNvSpPr/>
            <p:nvPr/>
          </p:nvSpPr>
          <p:spPr>
            <a:xfrm>
              <a:off x="6468973" y="4578857"/>
              <a:ext cx="18415" cy="17780"/>
            </a:xfrm>
            <a:custGeom>
              <a:avLst/>
              <a:gdLst/>
              <a:ahLst/>
              <a:cxnLst/>
              <a:rect l="l" t="t" r="r" b="b"/>
              <a:pathLst>
                <a:path w="18414" h="17779">
                  <a:moveTo>
                    <a:pt x="18402" y="10718"/>
                  </a:moveTo>
                  <a:lnTo>
                    <a:pt x="17284" y="9956"/>
                  </a:lnTo>
                  <a:lnTo>
                    <a:pt x="17526" y="6096"/>
                  </a:lnTo>
                  <a:lnTo>
                    <a:pt x="17526" y="5334"/>
                  </a:lnTo>
                  <a:lnTo>
                    <a:pt x="16764" y="5334"/>
                  </a:lnTo>
                  <a:lnTo>
                    <a:pt x="16764" y="3810"/>
                  </a:lnTo>
                  <a:lnTo>
                    <a:pt x="16002" y="3810"/>
                  </a:lnTo>
                  <a:lnTo>
                    <a:pt x="16002" y="3048"/>
                  </a:lnTo>
                  <a:lnTo>
                    <a:pt x="15240" y="2286"/>
                  </a:lnTo>
                  <a:lnTo>
                    <a:pt x="14478" y="2286"/>
                  </a:lnTo>
                  <a:lnTo>
                    <a:pt x="14478" y="1524"/>
                  </a:lnTo>
                  <a:lnTo>
                    <a:pt x="13716" y="1524"/>
                  </a:lnTo>
                  <a:lnTo>
                    <a:pt x="12954" y="762"/>
                  </a:lnTo>
                  <a:lnTo>
                    <a:pt x="12192" y="762"/>
                  </a:lnTo>
                  <a:lnTo>
                    <a:pt x="12192" y="0"/>
                  </a:lnTo>
                  <a:lnTo>
                    <a:pt x="5333" y="0"/>
                  </a:lnTo>
                  <a:lnTo>
                    <a:pt x="4571" y="762"/>
                  </a:lnTo>
                  <a:lnTo>
                    <a:pt x="3809" y="762"/>
                  </a:lnTo>
                  <a:lnTo>
                    <a:pt x="3809" y="1524"/>
                  </a:lnTo>
                  <a:lnTo>
                    <a:pt x="3047" y="1524"/>
                  </a:lnTo>
                  <a:lnTo>
                    <a:pt x="1523" y="3048"/>
                  </a:lnTo>
                  <a:lnTo>
                    <a:pt x="1523" y="3810"/>
                  </a:lnTo>
                  <a:lnTo>
                    <a:pt x="761" y="3810"/>
                  </a:lnTo>
                  <a:lnTo>
                    <a:pt x="761" y="4572"/>
                  </a:lnTo>
                  <a:lnTo>
                    <a:pt x="0" y="5334"/>
                  </a:lnTo>
                  <a:lnTo>
                    <a:pt x="0" y="8382"/>
                  </a:lnTo>
                  <a:lnTo>
                    <a:pt x="0" y="12192"/>
                  </a:lnTo>
                  <a:lnTo>
                    <a:pt x="762" y="12192"/>
                  </a:lnTo>
                  <a:lnTo>
                    <a:pt x="762" y="12954"/>
                  </a:lnTo>
                  <a:lnTo>
                    <a:pt x="1524" y="13716"/>
                  </a:lnTo>
                  <a:lnTo>
                    <a:pt x="1524" y="14478"/>
                  </a:lnTo>
                  <a:lnTo>
                    <a:pt x="2286" y="14478"/>
                  </a:lnTo>
                  <a:lnTo>
                    <a:pt x="2286" y="15240"/>
                  </a:lnTo>
                  <a:lnTo>
                    <a:pt x="3048" y="16002"/>
                  </a:lnTo>
                  <a:lnTo>
                    <a:pt x="3810" y="16002"/>
                  </a:lnTo>
                  <a:lnTo>
                    <a:pt x="3810" y="16764"/>
                  </a:lnTo>
                  <a:lnTo>
                    <a:pt x="5334" y="16764"/>
                  </a:lnTo>
                  <a:lnTo>
                    <a:pt x="6096" y="17526"/>
                  </a:lnTo>
                  <a:lnTo>
                    <a:pt x="11430" y="17526"/>
                  </a:lnTo>
                  <a:lnTo>
                    <a:pt x="11430" y="16764"/>
                  </a:lnTo>
                  <a:lnTo>
                    <a:pt x="12954" y="16764"/>
                  </a:lnTo>
                  <a:lnTo>
                    <a:pt x="13716" y="16002"/>
                  </a:lnTo>
                  <a:lnTo>
                    <a:pt x="14478" y="16002"/>
                  </a:lnTo>
                  <a:lnTo>
                    <a:pt x="14478" y="15240"/>
                  </a:lnTo>
                  <a:lnTo>
                    <a:pt x="15240" y="15240"/>
                  </a:lnTo>
                  <a:lnTo>
                    <a:pt x="15240" y="14478"/>
                  </a:lnTo>
                  <a:lnTo>
                    <a:pt x="16002" y="14478"/>
                  </a:lnTo>
                  <a:lnTo>
                    <a:pt x="16002" y="13716"/>
                  </a:lnTo>
                  <a:lnTo>
                    <a:pt x="18402" y="1071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04" name="object 24404"/>
            <p:cNvSpPr/>
            <p:nvPr/>
          </p:nvSpPr>
          <p:spPr>
            <a:xfrm>
              <a:off x="6468973" y="4578857"/>
              <a:ext cx="18415" cy="17780"/>
            </a:xfrm>
            <a:custGeom>
              <a:avLst/>
              <a:gdLst/>
              <a:ahLst/>
              <a:cxnLst/>
              <a:rect l="l" t="t" r="r" b="b"/>
              <a:pathLst>
                <a:path w="18414" h="17779">
                  <a:moveTo>
                    <a:pt x="0" y="8382"/>
                  </a:moveTo>
                  <a:lnTo>
                    <a:pt x="0" y="5334"/>
                  </a:lnTo>
                  <a:lnTo>
                    <a:pt x="761" y="4572"/>
                  </a:lnTo>
                  <a:lnTo>
                    <a:pt x="761" y="3810"/>
                  </a:lnTo>
                  <a:lnTo>
                    <a:pt x="1523" y="3810"/>
                  </a:lnTo>
                  <a:lnTo>
                    <a:pt x="1523" y="3048"/>
                  </a:lnTo>
                  <a:lnTo>
                    <a:pt x="2285" y="2286"/>
                  </a:lnTo>
                  <a:lnTo>
                    <a:pt x="3047" y="1524"/>
                  </a:lnTo>
                  <a:lnTo>
                    <a:pt x="3809" y="1524"/>
                  </a:lnTo>
                  <a:lnTo>
                    <a:pt x="3809" y="762"/>
                  </a:lnTo>
                  <a:lnTo>
                    <a:pt x="4571" y="762"/>
                  </a:lnTo>
                  <a:lnTo>
                    <a:pt x="5333" y="0"/>
                  </a:lnTo>
                  <a:lnTo>
                    <a:pt x="12192" y="0"/>
                  </a:lnTo>
                  <a:lnTo>
                    <a:pt x="12192" y="762"/>
                  </a:lnTo>
                  <a:lnTo>
                    <a:pt x="12954" y="762"/>
                  </a:lnTo>
                  <a:lnTo>
                    <a:pt x="13716" y="1524"/>
                  </a:lnTo>
                  <a:lnTo>
                    <a:pt x="14478" y="1524"/>
                  </a:lnTo>
                  <a:lnTo>
                    <a:pt x="14478" y="2286"/>
                  </a:lnTo>
                  <a:lnTo>
                    <a:pt x="15240" y="2286"/>
                  </a:lnTo>
                  <a:lnTo>
                    <a:pt x="16002" y="3048"/>
                  </a:lnTo>
                  <a:lnTo>
                    <a:pt x="16002" y="3810"/>
                  </a:lnTo>
                  <a:lnTo>
                    <a:pt x="16764" y="3810"/>
                  </a:lnTo>
                  <a:lnTo>
                    <a:pt x="16764" y="5334"/>
                  </a:lnTo>
                  <a:lnTo>
                    <a:pt x="17526" y="5334"/>
                  </a:lnTo>
                  <a:lnTo>
                    <a:pt x="17526" y="6096"/>
                  </a:lnTo>
                  <a:lnTo>
                    <a:pt x="17284" y="9956"/>
                  </a:lnTo>
                  <a:lnTo>
                    <a:pt x="18402" y="10718"/>
                  </a:lnTo>
                  <a:lnTo>
                    <a:pt x="16002" y="13716"/>
                  </a:lnTo>
                  <a:lnTo>
                    <a:pt x="16002" y="14478"/>
                  </a:lnTo>
                  <a:lnTo>
                    <a:pt x="15240" y="14478"/>
                  </a:lnTo>
                  <a:lnTo>
                    <a:pt x="15240" y="15240"/>
                  </a:lnTo>
                  <a:lnTo>
                    <a:pt x="14478" y="15240"/>
                  </a:lnTo>
                  <a:lnTo>
                    <a:pt x="14478" y="16002"/>
                  </a:lnTo>
                  <a:lnTo>
                    <a:pt x="13716" y="16002"/>
                  </a:lnTo>
                  <a:lnTo>
                    <a:pt x="12954" y="16764"/>
                  </a:lnTo>
                  <a:lnTo>
                    <a:pt x="11430" y="16764"/>
                  </a:lnTo>
                  <a:lnTo>
                    <a:pt x="11430" y="17526"/>
                  </a:lnTo>
                  <a:lnTo>
                    <a:pt x="6096" y="17526"/>
                  </a:lnTo>
                  <a:lnTo>
                    <a:pt x="5334" y="16764"/>
                  </a:lnTo>
                  <a:lnTo>
                    <a:pt x="3810" y="16764"/>
                  </a:lnTo>
                  <a:lnTo>
                    <a:pt x="3810" y="16002"/>
                  </a:lnTo>
                  <a:lnTo>
                    <a:pt x="3048" y="16002"/>
                  </a:lnTo>
                  <a:lnTo>
                    <a:pt x="2286" y="15240"/>
                  </a:lnTo>
                  <a:lnTo>
                    <a:pt x="2286" y="14478"/>
                  </a:lnTo>
                  <a:lnTo>
                    <a:pt x="1524" y="14478"/>
                  </a:lnTo>
                  <a:lnTo>
                    <a:pt x="1524" y="13716"/>
                  </a:lnTo>
                  <a:lnTo>
                    <a:pt x="762" y="12954"/>
                  </a:lnTo>
                  <a:lnTo>
                    <a:pt x="762" y="12192"/>
                  </a:lnTo>
                  <a:lnTo>
                    <a:pt x="0" y="12192"/>
                  </a:lnTo>
                  <a:lnTo>
                    <a:pt x="0" y="8382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405" name="object 24405"/>
          <p:cNvSpPr txBox="1"/>
          <p:nvPr/>
        </p:nvSpPr>
        <p:spPr>
          <a:xfrm>
            <a:off x="7783979" y="4245028"/>
            <a:ext cx="255386" cy="150734"/>
          </a:xfrm>
          <a:prstGeom prst="rect">
            <a:avLst/>
          </a:prstGeom>
        </p:spPr>
        <p:txBody>
          <a:bodyPr vert="horz" wrap="square" lIns="0" tIns="15164" rIns="0" bIns="0" rtlCol="0">
            <a:spAutoFit/>
          </a:bodyPr>
          <a:lstStyle/>
          <a:p>
            <a:pPr marL="15961">
              <a:spcBef>
                <a:spcPts val="119"/>
              </a:spcBef>
            </a:pPr>
            <a:r>
              <a:rPr sz="880" spc="-25" dirty="0">
                <a:latin typeface="ＭＳ ゴシック"/>
                <a:cs typeface="ＭＳ ゴシック"/>
              </a:rPr>
              <a:t>4540</a:t>
            </a:r>
            <a:endParaRPr sz="880">
              <a:latin typeface="ＭＳ ゴシック"/>
              <a:cs typeface="ＭＳ ゴシック"/>
            </a:endParaRPr>
          </a:p>
        </p:txBody>
      </p:sp>
      <p:grpSp>
        <p:nvGrpSpPr>
          <p:cNvPr id="24406" name="object 24406"/>
          <p:cNvGrpSpPr/>
          <p:nvPr/>
        </p:nvGrpSpPr>
        <p:grpSpPr>
          <a:xfrm>
            <a:off x="10112464" y="5453818"/>
            <a:ext cx="51875" cy="454109"/>
            <a:chOff x="8046059" y="5431929"/>
            <a:chExt cx="41275" cy="361315"/>
          </a:xfrm>
        </p:grpSpPr>
        <p:sp>
          <p:nvSpPr>
            <p:cNvPr id="24407" name="object 24407"/>
            <p:cNvSpPr/>
            <p:nvPr/>
          </p:nvSpPr>
          <p:spPr>
            <a:xfrm>
              <a:off x="8055457" y="5782055"/>
              <a:ext cx="29209" cy="0"/>
            </a:xfrm>
            <a:custGeom>
              <a:avLst/>
              <a:gdLst/>
              <a:ahLst/>
              <a:cxnLst/>
              <a:rect l="l" t="t" r="r" b="b"/>
              <a:pathLst>
                <a:path w="29209">
                  <a:moveTo>
                    <a:pt x="28955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08" name="object 24408"/>
            <p:cNvSpPr/>
            <p:nvPr/>
          </p:nvSpPr>
          <p:spPr>
            <a:xfrm>
              <a:off x="8054314" y="5444489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228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09" name="object 24409"/>
            <p:cNvSpPr/>
            <p:nvPr/>
          </p:nvSpPr>
          <p:spPr>
            <a:xfrm>
              <a:off x="8056981" y="5782055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304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10" name="object 24410"/>
            <p:cNvSpPr/>
            <p:nvPr/>
          </p:nvSpPr>
          <p:spPr>
            <a:xfrm>
              <a:off x="8056981" y="5444489"/>
              <a:ext cx="0" cy="337820"/>
            </a:xfrm>
            <a:custGeom>
              <a:avLst/>
              <a:gdLst/>
              <a:ahLst/>
              <a:cxnLst/>
              <a:rect l="l" t="t" r="r" b="b"/>
              <a:pathLst>
                <a:path h="337820">
                  <a:moveTo>
                    <a:pt x="0" y="337565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11" name="object 24411"/>
            <p:cNvSpPr/>
            <p:nvPr/>
          </p:nvSpPr>
          <p:spPr>
            <a:xfrm>
              <a:off x="8048599" y="5772911"/>
              <a:ext cx="18415" cy="17780"/>
            </a:xfrm>
            <a:custGeom>
              <a:avLst/>
              <a:gdLst/>
              <a:ahLst/>
              <a:cxnLst/>
              <a:rect l="l" t="t" r="r" b="b"/>
              <a:pathLst>
                <a:path w="18415" h="17779">
                  <a:moveTo>
                    <a:pt x="8381" y="0"/>
                  </a:moveTo>
                  <a:lnTo>
                    <a:pt x="11429" y="0"/>
                  </a:lnTo>
                  <a:lnTo>
                    <a:pt x="11429" y="761"/>
                  </a:lnTo>
                  <a:lnTo>
                    <a:pt x="12953" y="761"/>
                  </a:lnTo>
                  <a:lnTo>
                    <a:pt x="13715" y="1523"/>
                  </a:lnTo>
                  <a:lnTo>
                    <a:pt x="14477" y="1523"/>
                  </a:lnTo>
                  <a:lnTo>
                    <a:pt x="14477" y="2285"/>
                  </a:lnTo>
                  <a:lnTo>
                    <a:pt x="15239" y="2285"/>
                  </a:lnTo>
                  <a:lnTo>
                    <a:pt x="15239" y="3047"/>
                  </a:lnTo>
                  <a:lnTo>
                    <a:pt x="16001" y="3047"/>
                  </a:lnTo>
                  <a:lnTo>
                    <a:pt x="16001" y="3809"/>
                  </a:lnTo>
                  <a:lnTo>
                    <a:pt x="18402" y="6807"/>
                  </a:lnTo>
                  <a:lnTo>
                    <a:pt x="17284" y="7569"/>
                  </a:lnTo>
                  <a:lnTo>
                    <a:pt x="17525" y="11430"/>
                  </a:lnTo>
                  <a:lnTo>
                    <a:pt x="17525" y="12192"/>
                  </a:lnTo>
                  <a:lnTo>
                    <a:pt x="16763" y="12192"/>
                  </a:lnTo>
                  <a:lnTo>
                    <a:pt x="16763" y="13716"/>
                  </a:lnTo>
                  <a:lnTo>
                    <a:pt x="16001" y="13716"/>
                  </a:lnTo>
                  <a:lnTo>
                    <a:pt x="16001" y="14478"/>
                  </a:lnTo>
                  <a:lnTo>
                    <a:pt x="15239" y="15240"/>
                  </a:lnTo>
                  <a:lnTo>
                    <a:pt x="14477" y="15240"/>
                  </a:lnTo>
                  <a:lnTo>
                    <a:pt x="14477" y="16002"/>
                  </a:lnTo>
                  <a:lnTo>
                    <a:pt x="13715" y="16002"/>
                  </a:lnTo>
                  <a:lnTo>
                    <a:pt x="12953" y="16764"/>
                  </a:lnTo>
                  <a:lnTo>
                    <a:pt x="12191" y="16764"/>
                  </a:lnTo>
                  <a:lnTo>
                    <a:pt x="12191" y="17526"/>
                  </a:lnTo>
                  <a:lnTo>
                    <a:pt x="5333" y="17526"/>
                  </a:lnTo>
                  <a:lnTo>
                    <a:pt x="4571" y="16764"/>
                  </a:lnTo>
                  <a:lnTo>
                    <a:pt x="3809" y="16764"/>
                  </a:lnTo>
                  <a:lnTo>
                    <a:pt x="3809" y="16002"/>
                  </a:lnTo>
                  <a:lnTo>
                    <a:pt x="3047" y="16002"/>
                  </a:lnTo>
                  <a:lnTo>
                    <a:pt x="2285" y="15240"/>
                  </a:lnTo>
                  <a:lnTo>
                    <a:pt x="1523" y="14478"/>
                  </a:lnTo>
                  <a:lnTo>
                    <a:pt x="1523" y="13716"/>
                  </a:lnTo>
                  <a:lnTo>
                    <a:pt x="761" y="13716"/>
                  </a:lnTo>
                  <a:lnTo>
                    <a:pt x="761" y="12954"/>
                  </a:lnTo>
                  <a:lnTo>
                    <a:pt x="0" y="12192"/>
                  </a:lnTo>
                  <a:lnTo>
                    <a:pt x="0" y="5334"/>
                  </a:lnTo>
                  <a:lnTo>
                    <a:pt x="761" y="5334"/>
                  </a:lnTo>
                  <a:lnTo>
                    <a:pt x="761" y="4572"/>
                  </a:lnTo>
                  <a:lnTo>
                    <a:pt x="1523" y="3810"/>
                  </a:lnTo>
                  <a:lnTo>
                    <a:pt x="1523" y="3048"/>
                  </a:lnTo>
                  <a:lnTo>
                    <a:pt x="2285" y="3048"/>
                  </a:lnTo>
                  <a:lnTo>
                    <a:pt x="2285" y="2286"/>
                  </a:lnTo>
                  <a:lnTo>
                    <a:pt x="3047" y="1524"/>
                  </a:lnTo>
                  <a:lnTo>
                    <a:pt x="3809" y="1524"/>
                  </a:lnTo>
                  <a:lnTo>
                    <a:pt x="3809" y="762"/>
                  </a:lnTo>
                  <a:lnTo>
                    <a:pt x="5333" y="762"/>
                  </a:lnTo>
                  <a:lnTo>
                    <a:pt x="6095" y="0"/>
                  </a:lnTo>
                  <a:lnTo>
                    <a:pt x="8381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12" name="object 24412"/>
            <p:cNvSpPr/>
            <p:nvPr/>
          </p:nvSpPr>
          <p:spPr>
            <a:xfrm>
              <a:off x="8048599" y="5772911"/>
              <a:ext cx="18415" cy="17780"/>
            </a:xfrm>
            <a:custGeom>
              <a:avLst/>
              <a:gdLst/>
              <a:ahLst/>
              <a:cxnLst/>
              <a:rect l="l" t="t" r="r" b="b"/>
              <a:pathLst>
                <a:path w="18415" h="17779">
                  <a:moveTo>
                    <a:pt x="18402" y="6807"/>
                  </a:moveTo>
                  <a:lnTo>
                    <a:pt x="16001" y="3809"/>
                  </a:lnTo>
                  <a:lnTo>
                    <a:pt x="16001" y="3047"/>
                  </a:lnTo>
                  <a:lnTo>
                    <a:pt x="15239" y="3047"/>
                  </a:lnTo>
                  <a:lnTo>
                    <a:pt x="15239" y="2285"/>
                  </a:lnTo>
                  <a:lnTo>
                    <a:pt x="14477" y="2285"/>
                  </a:lnTo>
                  <a:lnTo>
                    <a:pt x="14477" y="1523"/>
                  </a:lnTo>
                  <a:lnTo>
                    <a:pt x="13715" y="1523"/>
                  </a:lnTo>
                  <a:lnTo>
                    <a:pt x="12953" y="761"/>
                  </a:lnTo>
                  <a:lnTo>
                    <a:pt x="11429" y="761"/>
                  </a:lnTo>
                  <a:lnTo>
                    <a:pt x="11429" y="0"/>
                  </a:lnTo>
                  <a:lnTo>
                    <a:pt x="8381" y="0"/>
                  </a:lnTo>
                  <a:lnTo>
                    <a:pt x="6095" y="0"/>
                  </a:lnTo>
                  <a:lnTo>
                    <a:pt x="5333" y="762"/>
                  </a:lnTo>
                  <a:lnTo>
                    <a:pt x="3809" y="762"/>
                  </a:lnTo>
                  <a:lnTo>
                    <a:pt x="3809" y="1524"/>
                  </a:lnTo>
                  <a:lnTo>
                    <a:pt x="3047" y="1524"/>
                  </a:lnTo>
                  <a:lnTo>
                    <a:pt x="2285" y="2286"/>
                  </a:lnTo>
                  <a:lnTo>
                    <a:pt x="2285" y="3048"/>
                  </a:lnTo>
                  <a:lnTo>
                    <a:pt x="1523" y="3048"/>
                  </a:lnTo>
                  <a:lnTo>
                    <a:pt x="1523" y="3810"/>
                  </a:lnTo>
                  <a:lnTo>
                    <a:pt x="761" y="4572"/>
                  </a:lnTo>
                  <a:lnTo>
                    <a:pt x="761" y="5334"/>
                  </a:lnTo>
                  <a:lnTo>
                    <a:pt x="0" y="5334"/>
                  </a:lnTo>
                  <a:lnTo>
                    <a:pt x="0" y="12192"/>
                  </a:lnTo>
                  <a:lnTo>
                    <a:pt x="761" y="12954"/>
                  </a:lnTo>
                  <a:lnTo>
                    <a:pt x="761" y="13716"/>
                  </a:lnTo>
                  <a:lnTo>
                    <a:pt x="1523" y="13716"/>
                  </a:lnTo>
                  <a:lnTo>
                    <a:pt x="1523" y="14478"/>
                  </a:lnTo>
                  <a:lnTo>
                    <a:pt x="3047" y="16002"/>
                  </a:lnTo>
                  <a:lnTo>
                    <a:pt x="3809" y="16002"/>
                  </a:lnTo>
                  <a:lnTo>
                    <a:pt x="3809" y="16764"/>
                  </a:lnTo>
                  <a:lnTo>
                    <a:pt x="4571" y="16764"/>
                  </a:lnTo>
                  <a:lnTo>
                    <a:pt x="5333" y="17526"/>
                  </a:lnTo>
                  <a:lnTo>
                    <a:pt x="12191" y="17526"/>
                  </a:lnTo>
                  <a:lnTo>
                    <a:pt x="12191" y="16764"/>
                  </a:lnTo>
                  <a:lnTo>
                    <a:pt x="12953" y="16764"/>
                  </a:lnTo>
                  <a:lnTo>
                    <a:pt x="13715" y="16002"/>
                  </a:lnTo>
                  <a:lnTo>
                    <a:pt x="14477" y="16002"/>
                  </a:lnTo>
                  <a:lnTo>
                    <a:pt x="14477" y="15240"/>
                  </a:lnTo>
                  <a:lnTo>
                    <a:pt x="15239" y="15240"/>
                  </a:lnTo>
                  <a:lnTo>
                    <a:pt x="16001" y="14478"/>
                  </a:lnTo>
                  <a:lnTo>
                    <a:pt x="16001" y="13716"/>
                  </a:lnTo>
                  <a:lnTo>
                    <a:pt x="16763" y="13716"/>
                  </a:lnTo>
                  <a:lnTo>
                    <a:pt x="16763" y="12192"/>
                  </a:lnTo>
                  <a:lnTo>
                    <a:pt x="17525" y="12192"/>
                  </a:lnTo>
                  <a:lnTo>
                    <a:pt x="17525" y="11430"/>
                  </a:lnTo>
                  <a:lnTo>
                    <a:pt x="17284" y="7569"/>
                  </a:lnTo>
                  <a:lnTo>
                    <a:pt x="18402" y="680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13" name="object 24413"/>
            <p:cNvSpPr/>
            <p:nvPr/>
          </p:nvSpPr>
          <p:spPr>
            <a:xfrm>
              <a:off x="8048599" y="5772911"/>
              <a:ext cx="18415" cy="17780"/>
            </a:xfrm>
            <a:custGeom>
              <a:avLst/>
              <a:gdLst/>
              <a:ahLst/>
              <a:cxnLst/>
              <a:rect l="l" t="t" r="r" b="b"/>
              <a:pathLst>
                <a:path w="18415" h="17779">
                  <a:moveTo>
                    <a:pt x="8381" y="0"/>
                  </a:moveTo>
                  <a:lnTo>
                    <a:pt x="11429" y="0"/>
                  </a:lnTo>
                  <a:lnTo>
                    <a:pt x="11429" y="761"/>
                  </a:lnTo>
                  <a:lnTo>
                    <a:pt x="12953" y="761"/>
                  </a:lnTo>
                  <a:lnTo>
                    <a:pt x="13715" y="1523"/>
                  </a:lnTo>
                  <a:lnTo>
                    <a:pt x="14477" y="1523"/>
                  </a:lnTo>
                  <a:lnTo>
                    <a:pt x="14477" y="2285"/>
                  </a:lnTo>
                  <a:lnTo>
                    <a:pt x="15239" y="2285"/>
                  </a:lnTo>
                  <a:lnTo>
                    <a:pt x="15239" y="3047"/>
                  </a:lnTo>
                  <a:lnTo>
                    <a:pt x="16001" y="3047"/>
                  </a:lnTo>
                  <a:lnTo>
                    <a:pt x="16001" y="3809"/>
                  </a:lnTo>
                  <a:lnTo>
                    <a:pt x="18402" y="6807"/>
                  </a:lnTo>
                  <a:lnTo>
                    <a:pt x="17284" y="7569"/>
                  </a:lnTo>
                  <a:lnTo>
                    <a:pt x="17525" y="11430"/>
                  </a:lnTo>
                  <a:lnTo>
                    <a:pt x="17525" y="12192"/>
                  </a:lnTo>
                  <a:lnTo>
                    <a:pt x="16763" y="12192"/>
                  </a:lnTo>
                  <a:lnTo>
                    <a:pt x="16763" y="13716"/>
                  </a:lnTo>
                  <a:lnTo>
                    <a:pt x="16001" y="13716"/>
                  </a:lnTo>
                  <a:lnTo>
                    <a:pt x="16001" y="14478"/>
                  </a:lnTo>
                  <a:lnTo>
                    <a:pt x="15239" y="15240"/>
                  </a:lnTo>
                  <a:lnTo>
                    <a:pt x="14477" y="15240"/>
                  </a:lnTo>
                  <a:lnTo>
                    <a:pt x="14477" y="16002"/>
                  </a:lnTo>
                  <a:lnTo>
                    <a:pt x="13715" y="16002"/>
                  </a:lnTo>
                  <a:lnTo>
                    <a:pt x="12953" y="16764"/>
                  </a:lnTo>
                  <a:lnTo>
                    <a:pt x="12191" y="16764"/>
                  </a:lnTo>
                  <a:lnTo>
                    <a:pt x="12191" y="17526"/>
                  </a:lnTo>
                  <a:lnTo>
                    <a:pt x="5333" y="17526"/>
                  </a:lnTo>
                  <a:lnTo>
                    <a:pt x="4571" y="16764"/>
                  </a:lnTo>
                  <a:lnTo>
                    <a:pt x="3809" y="16764"/>
                  </a:lnTo>
                  <a:lnTo>
                    <a:pt x="3809" y="16002"/>
                  </a:lnTo>
                  <a:lnTo>
                    <a:pt x="3047" y="16002"/>
                  </a:lnTo>
                  <a:lnTo>
                    <a:pt x="2285" y="15240"/>
                  </a:lnTo>
                  <a:lnTo>
                    <a:pt x="1523" y="14478"/>
                  </a:lnTo>
                  <a:lnTo>
                    <a:pt x="1523" y="13716"/>
                  </a:lnTo>
                  <a:lnTo>
                    <a:pt x="761" y="13716"/>
                  </a:lnTo>
                  <a:lnTo>
                    <a:pt x="761" y="12954"/>
                  </a:lnTo>
                  <a:lnTo>
                    <a:pt x="0" y="12192"/>
                  </a:lnTo>
                  <a:lnTo>
                    <a:pt x="0" y="5334"/>
                  </a:lnTo>
                  <a:lnTo>
                    <a:pt x="761" y="5334"/>
                  </a:lnTo>
                  <a:lnTo>
                    <a:pt x="761" y="4572"/>
                  </a:lnTo>
                  <a:lnTo>
                    <a:pt x="1523" y="3810"/>
                  </a:lnTo>
                  <a:lnTo>
                    <a:pt x="1523" y="3048"/>
                  </a:lnTo>
                  <a:lnTo>
                    <a:pt x="2285" y="3048"/>
                  </a:lnTo>
                  <a:lnTo>
                    <a:pt x="2285" y="2286"/>
                  </a:lnTo>
                  <a:lnTo>
                    <a:pt x="3047" y="1524"/>
                  </a:lnTo>
                  <a:lnTo>
                    <a:pt x="3809" y="1524"/>
                  </a:lnTo>
                  <a:lnTo>
                    <a:pt x="3809" y="762"/>
                  </a:lnTo>
                  <a:lnTo>
                    <a:pt x="5333" y="762"/>
                  </a:lnTo>
                  <a:lnTo>
                    <a:pt x="6095" y="0"/>
                  </a:lnTo>
                  <a:lnTo>
                    <a:pt x="838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14" name="object 24414"/>
            <p:cNvSpPr/>
            <p:nvPr/>
          </p:nvSpPr>
          <p:spPr>
            <a:xfrm>
              <a:off x="8048599" y="5434469"/>
              <a:ext cx="18415" cy="18415"/>
            </a:xfrm>
            <a:custGeom>
              <a:avLst/>
              <a:gdLst/>
              <a:ahLst/>
              <a:cxnLst/>
              <a:rect l="l" t="t" r="r" b="b"/>
              <a:pathLst>
                <a:path w="18415" h="18414">
                  <a:moveTo>
                    <a:pt x="8381" y="18402"/>
                  </a:moveTo>
                  <a:lnTo>
                    <a:pt x="5333" y="18402"/>
                  </a:lnTo>
                  <a:lnTo>
                    <a:pt x="4571" y="17640"/>
                  </a:lnTo>
                  <a:lnTo>
                    <a:pt x="3809" y="17640"/>
                  </a:lnTo>
                  <a:lnTo>
                    <a:pt x="3809" y="16878"/>
                  </a:lnTo>
                  <a:lnTo>
                    <a:pt x="3047" y="16878"/>
                  </a:lnTo>
                  <a:lnTo>
                    <a:pt x="1523" y="15354"/>
                  </a:lnTo>
                  <a:lnTo>
                    <a:pt x="1523" y="14592"/>
                  </a:lnTo>
                  <a:lnTo>
                    <a:pt x="761" y="14592"/>
                  </a:lnTo>
                  <a:lnTo>
                    <a:pt x="761" y="13830"/>
                  </a:lnTo>
                  <a:lnTo>
                    <a:pt x="0" y="13068"/>
                  </a:lnTo>
                  <a:lnTo>
                    <a:pt x="0" y="6210"/>
                  </a:lnTo>
                  <a:lnTo>
                    <a:pt x="761" y="6210"/>
                  </a:lnTo>
                  <a:lnTo>
                    <a:pt x="761" y="5448"/>
                  </a:lnTo>
                  <a:lnTo>
                    <a:pt x="1523" y="4686"/>
                  </a:lnTo>
                  <a:lnTo>
                    <a:pt x="1523" y="3924"/>
                  </a:lnTo>
                  <a:lnTo>
                    <a:pt x="2285" y="3924"/>
                  </a:lnTo>
                  <a:lnTo>
                    <a:pt x="2285" y="3162"/>
                  </a:lnTo>
                  <a:lnTo>
                    <a:pt x="3047" y="2400"/>
                  </a:lnTo>
                  <a:lnTo>
                    <a:pt x="3809" y="2400"/>
                  </a:lnTo>
                  <a:lnTo>
                    <a:pt x="3809" y="1638"/>
                  </a:lnTo>
                  <a:lnTo>
                    <a:pt x="5333" y="1638"/>
                  </a:lnTo>
                  <a:lnTo>
                    <a:pt x="5333" y="876"/>
                  </a:lnTo>
                  <a:lnTo>
                    <a:pt x="6095" y="876"/>
                  </a:lnTo>
                  <a:lnTo>
                    <a:pt x="9956" y="1117"/>
                  </a:lnTo>
                  <a:lnTo>
                    <a:pt x="10718" y="0"/>
                  </a:lnTo>
                  <a:lnTo>
                    <a:pt x="13715" y="2400"/>
                  </a:lnTo>
                  <a:lnTo>
                    <a:pt x="14477" y="2400"/>
                  </a:lnTo>
                  <a:lnTo>
                    <a:pt x="14477" y="3162"/>
                  </a:lnTo>
                  <a:lnTo>
                    <a:pt x="15239" y="3162"/>
                  </a:lnTo>
                  <a:lnTo>
                    <a:pt x="15239" y="3924"/>
                  </a:lnTo>
                  <a:lnTo>
                    <a:pt x="16001" y="3924"/>
                  </a:lnTo>
                  <a:lnTo>
                    <a:pt x="16001" y="4686"/>
                  </a:lnTo>
                  <a:lnTo>
                    <a:pt x="18402" y="7683"/>
                  </a:lnTo>
                  <a:lnTo>
                    <a:pt x="17284" y="8445"/>
                  </a:lnTo>
                  <a:lnTo>
                    <a:pt x="17525" y="12306"/>
                  </a:lnTo>
                  <a:lnTo>
                    <a:pt x="17525" y="13068"/>
                  </a:lnTo>
                  <a:lnTo>
                    <a:pt x="16763" y="13068"/>
                  </a:lnTo>
                  <a:lnTo>
                    <a:pt x="16763" y="14592"/>
                  </a:lnTo>
                  <a:lnTo>
                    <a:pt x="16001" y="14592"/>
                  </a:lnTo>
                  <a:lnTo>
                    <a:pt x="16001" y="15354"/>
                  </a:lnTo>
                  <a:lnTo>
                    <a:pt x="15239" y="16116"/>
                  </a:lnTo>
                  <a:lnTo>
                    <a:pt x="14477" y="16116"/>
                  </a:lnTo>
                  <a:lnTo>
                    <a:pt x="14477" y="16878"/>
                  </a:lnTo>
                  <a:lnTo>
                    <a:pt x="13715" y="16878"/>
                  </a:lnTo>
                  <a:lnTo>
                    <a:pt x="12953" y="17640"/>
                  </a:lnTo>
                  <a:lnTo>
                    <a:pt x="12191" y="17640"/>
                  </a:lnTo>
                  <a:lnTo>
                    <a:pt x="12191" y="18402"/>
                  </a:lnTo>
                  <a:lnTo>
                    <a:pt x="8381" y="18402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15" name="object 24415"/>
            <p:cNvSpPr/>
            <p:nvPr/>
          </p:nvSpPr>
          <p:spPr>
            <a:xfrm>
              <a:off x="8048599" y="5444489"/>
              <a:ext cx="18415" cy="8890"/>
            </a:xfrm>
            <a:custGeom>
              <a:avLst/>
              <a:gdLst/>
              <a:ahLst/>
              <a:cxnLst/>
              <a:rect l="l" t="t" r="r" b="b"/>
              <a:pathLst>
                <a:path w="18415" h="8889">
                  <a:moveTo>
                    <a:pt x="0" y="8382"/>
                  </a:moveTo>
                  <a:lnTo>
                    <a:pt x="18402" y="8382"/>
                  </a:lnTo>
                  <a:lnTo>
                    <a:pt x="18402" y="0"/>
                  </a:lnTo>
                  <a:lnTo>
                    <a:pt x="0" y="0"/>
                  </a:lnTo>
                  <a:lnTo>
                    <a:pt x="0" y="838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16" name="object 24416"/>
            <p:cNvSpPr/>
            <p:nvPr/>
          </p:nvSpPr>
          <p:spPr>
            <a:xfrm>
              <a:off x="8048599" y="5434469"/>
              <a:ext cx="18415" cy="18415"/>
            </a:xfrm>
            <a:custGeom>
              <a:avLst/>
              <a:gdLst/>
              <a:ahLst/>
              <a:cxnLst/>
              <a:rect l="l" t="t" r="r" b="b"/>
              <a:pathLst>
                <a:path w="18415" h="18414">
                  <a:moveTo>
                    <a:pt x="8381" y="18402"/>
                  </a:moveTo>
                  <a:lnTo>
                    <a:pt x="5333" y="18402"/>
                  </a:lnTo>
                  <a:lnTo>
                    <a:pt x="4571" y="17640"/>
                  </a:lnTo>
                  <a:lnTo>
                    <a:pt x="3809" y="17640"/>
                  </a:lnTo>
                  <a:lnTo>
                    <a:pt x="3809" y="16878"/>
                  </a:lnTo>
                  <a:lnTo>
                    <a:pt x="3047" y="16878"/>
                  </a:lnTo>
                  <a:lnTo>
                    <a:pt x="1523" y="15354"/>
                  </a:lnTo>
                  <a:lnTo>
                    <a:pt x="1523" y="14592"/>
                  </a:lnTo>
                  <a:lnTo>
                    <a:pt x="761" y="14592"/>
                  </a:lnTo>
                  <a:lnTo>
                    <a:pt x="761" y="13830"/>
                  </a:lnTo>
                  <a:lnTo>
                    <a:pt x="0" y="13068"/>
                  </a:lnTo>
                  <a:lnTo>
                    <a:pt x="0" y="6210"/>
                  </a:lnTo>
                  <a:lnTo>
                    <a:pt x="761" y="6210"/>
                  </a:lnTo>
                  <a:lnTo>
                    <a:pt x="761" y="5448"/>
                  </a:lnTo>
                  <a:lnTo>
                    <a:pt x="1523" y="4686"/>
                  </a:lnTo>
                  <a:lnTo>
                    <a:pt x="1523" y="3924"/>
                  </a:lnTo>
                  <a:lnTo>
                    <a:pt x="2285" y="3924"/>
                  </a:lnTo>
                  <a:lnTo>
                    <a:pt x="2285" y="3162"/>
                  </a:lnTo>
                  <a:lnTo>
                    <a:pt x="3047" y="2400"/>
                  </a:lnTo>
                  <a:lnTo>
                    <a:pt x="3809" y="2400"/>
                  </a:lnTo>
                  <a:lnTo>
                    <a:pt x="3809" y="1638"/>
                  </a:lnTo>
                  <a:lnTo>
                    <a:pt x="5333" y="1638"/>
                  </a:lnTo>
                  <a:lnTo>
                    <a:pt x="5333" y="876"/>
                  </a:lnTo>
                  <a:lnTo>
                    <a:pt x="6095" y="876"/>
                  </a:lnTo>
                  <a:lnTo>
                    <a:pt x="9956" y="1117"/>
                  </a:lnTo>
                  <a:lnTo>
                    <a:pt x="10718" y="0"/>
                  </a:lnTo>
                  <a:lnTo>
                    <a:pt x="13715" y="2400"/>
                  </a:lnTo>
                  <a:lnTo>
                    <a:pt x="14477" y="2400"/>
                  </a:lnTo>
                  <a:lnTo>
                    <a:pt x="14477" y="3162"/>
                  </a:lnTo>
                  <a:lnTo>
                    <a:pt x="15239" y="3162"/>
                  </a:lnTo>
                  <a:lnTo>
                    <a:pt x="15239" y="3924"/>
                  </a:lnTo>
                  <a:lnTo>
                    <a:pt x="16001" y="3924"/>
                  </a:lnTo>
                  <a:lnTo>
                    <a:pt x="16001" y="4686"/>
                  </a:lnTo>
                  <a:lnTo>
                    <a:pt x="18402" y="7683"/>
                  </a:lnTo>
                  <a:lnTo>
                    <a:pt x="17284" y="8445"/>
                  </a:lnTo>
                  <a:lnTo>
                    <a:pt x="17525" y="12306"/>
                  </a:lnTo>
                  <a:lnTo>
                    <a:pt x="17525" y="13068"/>
                  </a:lnTo>
                  <a:lnTo>
                    <a:pt x="16763" y="13068"/>
                  </a:lnTo>
                  <a:lnTo>
                    <a:pt x="16763" y="14592"/>
                  </a:lnTo>
                  <a:lnTo>
                    <a:pt x="16001" y="14592"/>
                  </a:lnTo>
                  <a:lnTo>
                    <a:pt x="16001" y="15354"/>
                  </a:lnTo>
                  <a:lnTo>
                    <a:pt x="15239" y="16116"/>
                  </a:lnTo>
                  <a:lnTo>
                    <a:pt x="14477" y="16116"/>
                  </a:lnTo>
                  <a:lnTo>
                    <a:pt x="14477" y="16878"/>
                  </a:lnTo>
                  <a:lnTo>
                    <a:pt x="13715" y="16878"/>
                  </a:lnTo>
                  <a:lnTo>
                    <a:pt x="12953" y="17640"/>
                  </a:lnTo>
                  <a:lnTo>
                    <a:pt x="12191" y="17640"/>
                  </a:lnTo>
                  <a:lnTo>
                    <a:pt x="12191" y="18402"/>
                  </a:lnTo>
                  <a:lnTo>
                    <a:pt x="8381" y="18402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4417" name="object 24417"/>
          <p:cNvGrpSpPr/>
          <p:nvPr/>
        </p:nvGrpSpPr>
        <p:grpSpPr>
          <a:xfrm>
            <a:off x="8719172" y="6036722"/>
            <a:ext cx="1923378" cy="312848"/>
            <a:chOff x="6937476" y="5895721"/>
            <a:chExt cx="1530350" cy="248920"/>
          </a:xfrm>
        </p:grpSpPr>
        <p:sp>
          <p:nvSpPr>
            <p:cNvPr id="24418" name="object 24418"/>
            <p:cNvSpPr/>
            <p:nvPr/>
          </p:nvSpPr>
          <p:spPr>
            <a:xfrm>
              <a:off x="7900771" y="5900166"/>
              <a:ext cx="240029" cy="240029"/>
            </a:xfrm>
            <a:custGeom>
              <a:avLst/>
              <a:gdLst/>
              <a:ahLst/>
              <a:cxnLst/>
              <a:rect l="l" t="t" r="r" b="b"/>
              <a:pathLst>
                <a:path w="240029" h="240029">
                  <a:moveTo>
                    <a:pt x="240029" y="240029"/>
                  </a:moveTo>
                  <a:lnTo>
                    <a:pt x="240029" y="0"/>
                  </a:lnTo>
                  <a:lnTo>
                    <a:pt x="0" y="0"/>
                  </a:lnTo>
                  <a:lnTo>
                    <a:pt x="0" y="240029"/>
                  </a:lnTo>
                  <a:lnTo>
                    <a:pt x="240029" y="240029"/>
                  </a:lnTo>
                  <a:close/>
                </a:path>
              </a:pathLst>
            </a:custGeom>
            <a:solidFill>
              <a:srgbClr val="E4FFE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19" name="object 24419"/>
            <p:cNvSpPr/>
            <p:nvPr/>
          </p:nvSpPr>
          <p:spPr>
            <a:xfrm>
              <a:off x="7900771" y="5900166"/>
              <a:ext cx="240029" cy="240029"/>
            </a:xfrm>
            <a:custGeom>
              <a:avLst/>
              <a:gdLst/>
              <a:ahLst/>
              <a:cxnLst/>
              <a:rect l="l" t="t" r="r" b="b"/>
              <a:pathLst>
                <a:path w="240029" h="240029">
                  <a:moveTo>
                    <a:pt x="240029" y="240029"/>
                  </a:moveTo>
                  <a:lnTo>
                    <a:pt x="240029" y="0"/>
                  </a:lnTo>
                  <a:lnTo>
                    <a:pt x="0" y="0"/>
                  </a:lnTo>
                  <a:lnTo>
                    <a:pt x="0" y="240029"/>
                  </a:lnTo>
                  <a:lnTo>
                    <a:pt x="240029" y="240029"/>
                  </a:lnTo>
                  <a:close/>
                </a:path>
              </a:pathLst>
            </a:custGeom>
            <a:ln w="8382">
              <a:solidFill>
                <a:srgbClr val="1CDD1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20" name="object 24420"/>
            <p:cNvSpPr/>
            <p:nvPr/>
          </p:nvSpPr>
          <p:spPr>
            <a:xfrm>
              <a:off x="6940651" y="5900166"/>
              <a:ext cx="1200150" cy="240029"/>
            </a:xfrm>
            <a:custGeom>
              <a:avLst/>
              <a:gdLst/>
              <a:ahLst/>
              <a:cxnLst/>
              <a:rect l="l" t="t" r="r" b="b"/>
              <a:pathLst>
                <a:path w="1200150" h="240029">
                  <a:moveTo>
                    <a:pt x="480059" y="240029"/>
                  </a:moveTo>
                  <a:lnTo>
                    <a:pt x="480059" y="0"/>
                  </a:lnTo>
                  <a:lnTo>
                    <a:pt x="240029" y="0"/>
                  </a:lnTo>
                  <a:lnTo>
                    <a:pt x="240029" y="240029"/>
                  </a:lnTo>
                  <a:lnTo>
                    <a:pt x="480059" y="240029"/>
                  </a:lnTo>
                  <a:close/>
                </a:path>
                <a:path w="1200150" h="240029">
                  <a:moveTo>
                    <a:pt x="1200150" y="240029"/>
                  </a:moveTo>
                  <a:lnTo>
                    <a:pt x="1200150" y="0"/>
                  </a:lnTo>
                  <a:lnTo>
                    <a:pt x="480059" y="0"/>
                  </a:lnTo>
                  <a:lnTo>
                    <a:pt x="480059" y="240029"/>
                  </a:lnTo>
                  <a:lnTo>
                    <a:pt x="1200150" y="240029"/>
                  </a:lnTo>
                  <a:close/>
                </a:path>
                <a:path w="1200150" h="240029">
                  <a:moveTo>
                    <a:pt x="240029" y="240029"/>
                  </a:moveTo>
                  <a:lnTo>
                    <a:pt x="240029" y="0"/>
                  </a:lnTo>
                  <a:lnTo>
                    <a:pt x="0" y="0"/>
                  </a:lnTo>
                  <a:lnTo>
                    <a:pt x="0" y="240029"/>
                  </a:lnTo>
                  <a:lnTo>
                    <a:pt x="240029" y="240029"/>
                  </a:lnTo>
                  <a:close/>
                </a:path>
              </a:pathLst>
            </a:custGeom>
            <a:ln w="6096">
              <a:solidFill>
                <a:srgbClr val="5F5F7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21" name="object 24421"/>
            <p:cNvSpPr/>
            <p:nvPr/>
          </p:nvSpPr>
          <p:spPr>
            <a:xfrm>
              <a:off x="8293963" y="5962650"/>
              <a:ext cx="173990" cy="114300"/>
            </a:xfrm>
            <a:custGeom>
              <a:avLst/>
              <a:gdLst/>
              <a:ahLst/>
              <a:cxnLst/>
              <a:rect l="l" t="t" r="r" b="b"/>
              <a:pathLst>
                <a:path w="173990" h="114300">
                  <a:moveTo>
                    <a:pt x="173735" y="114300"/>
                  </a:moveTo>
                  <a:lnTo>
                    <a:pt x="173735" y="0"/>
                  </a:lnTo>
                  <a:lnTo>
                    <a:pt x="0" y="0"/>
                  </a:lnTo>
                  <a:lnTo>
                    <a:pt x="0" y="114300"/>
                  </a:lnTo>
                  <a:lnTo>
                    <a:pt x="173735" y="11430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422" name="object 24422"/>
          <p:cNvSpPr txBox="1"/>
          <p:nvPr/>
        </p:nvSpPr>
        <p:spPr>
          <a:xfrm>
            <a:off x="9994646" y="5555160"/>
            <a:ext cx="124842" cy="255386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5961">
              <a:lnSpc>
                <a:spcPts val="1056"/>
              </a:lnSpc>
            </a:pPr>
            <a:r>
              <a:rPr sz="880" spc="-25" dirty="0">
                <a:latin typeface="ＭＳ ゴシック"/>
                <a:cs typeface="ＭＳ ゴシック"/>
              </a:rPr>
              <a:t>4220</a:t>
            </a:r>
            <a:endParaRPr sz="880">
              <a:latin typeface="ＭＳ ゴシック"/>
              <a:cs typeface="ＭＳ ゴシック"/>
            </a:endParaRPr>
          </a:p>
        </p:txBody>
      </p:sp>
      <p:grpSp>
        <p:nvGrpSpPr>
          <p:cNvPr id="24423" name="object 24423"/>
          <p:cNvGrpSpPr/>
          <p:nvPr/>
        </p:nvGrpSpPr>
        <p:grpSpPr>
          <a:xfrm>
            <a:off x="10119966" y="8195692"/>
            <a:ext cx="614523" cy="312848"/>
            <a:chOff x="8052028" y="7613522"/>
            <a:chExt cx="488950" cy="248920"/>
          </a:xfrm>
        </p:grpSpPr>
        <p:pic>
          <p:nvPicPr>
            <p:cNvPr id="24424" name="object 24424"/>
            <p:cNvPicPr/>
            <p:nvPr/>
          </p:nvPicPr>
          <p:blipFill>
            <a:blip r:embed="rId147" cstate="print"/>
            <a:stretch>
              <a:fillRect/>
            </a:stretch>
          </p:blipFill>
          <p:spPr>
            <a:xfrm>
              <a:off x="8052028" y="7613522"/>
              <a:ext cx="488442" cy="248412"/>
            </a:xfrm>
            <a:prstGeom prst="rect">
              <a:avLst/>
            </a:prstGeom>
          </p:spPr>
        </p:pic>
        <p:sp>
          <p:nvSpPr>
            <p:cNvPr id="24425" name="object 24425"/>
            <p:cNvSpPr/>
            <p:nvPr/>
          </p:nvSpPr>
          <p:spPr>
            <a:xfrm>
              <a:off x="8089747" y="7680197"/>
              <a:ext cx="173990" cy="114300"/>
            </a:xfrm>
            <a:custGeom>
              <a:avLst/>
              <a:gdLst/>
              <a:ahLst/>
              <a:cxnLst/>
              <a:rect l="l" t="t" r="r" b="b"/>
              <a:pathLst>
                <a:path w="173990" h="114300">
                  <a:moveTo>
                    <a:pt x="173735" y="114300"/>
                  </a:moveTo>
                  <a:lnTo>
                    <a:pt x="173735" y="0"/>
                  </a:lnTo>
                  <a:lnTo>
                    <a:pt x="0" y="0"/>
                  </a:lnTo>
                  <a:lnTo>
                    <a:pt x="0" y="114300"/>
                  </a:lnTo>
                  <a:lnTo>
                    <a:pt x="173735" y="11430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426" name="object 24426"/>
          <p:cNvSpPr txBox="1"/>
          <p:nvPr/>
        </p:nvSpPr>
        <p:spPr>
          <a:xfrm>
            <a:off x="7511035" y="8819952"/>
            <a:ext cx="850755" cy="155640"/>
          </a:xfrm>
          <a:prstGeom prst="rect">
            <a:avLst/>
          </a:prstGeom>
        </p:spPr>
        <p:txBody>
          <a:bodyPr vert="horz" wrap="square" lIns="0" tIns="27135" rIns="0" bIns="0" rtlCol="0">
            <a:spAutoFit/>
          </a:bodyPr>
          <a:lstStyle/>
          <a:p>
            <a:pPr marL="228247" marR="6385" indent="-213084">
              <a:lnSpc>
                <a:spcPts val="478"/>
              </a:lnSpc>
              <a:spcBef>
                <a:spcPts val="214"/>
              </a:spcBef>
            </a:pPr>
            <a:r>
              <a:rPr sz="440" dirty="0">
                <a:latin typeface="ＭＳ ゴシック"/>
                <a:cs typeface="ＭＳ ゴシック"/>
              </a:rPr>
              <a:t>Taipei</a:t>
            </a:r>
            <a:r>
              <a:rPr sz="440" spc="132" dirty="0">
                <a:latin typeface="ＭＳ ゴシック"/>
                <a:cs typeface="ＭＳ ゴシック"/>
              </a:rPr>
              <a:t> </a:t>
            </a:r>
            <a:r>
              <a:rPr sz="440" dirty="0">
                <a:latin typeface="ＭＳ ゴシック"/>
                <a:cs typeface="ＭＳ ゴシック"/>
              </a:rPr>
              <a:t>Computer</a:t>
            </a:r>
            <a:r>
              <a:rPr sz="440" spc="132" dirty="0">
                <a:latin typeface="ＭＳ ゴシック"/>
                <a:cs typeface="ＭＳ ゴシック"/>
              </a:rPr>
              <a:t> </a:t>
            </a:r>
            <a:r>
              <a:rPr sz="440" spc="-13" dirty="0">
                <a:latin typeface="ＭＳ ゴシック"/>
                <a:cs typeface="ＭＳ ゴシック"/>
              </a:rPr>
              <a:t>Association</a:t>
            </a:r>
            <a:r>
              <a:rPr sz="440" spc="628" dirty="0">
                <a:latin typeface="ＭＳ ゴシック"/>
                <a:cs typeface="ＭＳ ゴシック"/>
              </a:rPr>
              <a:t> </a:t>
            </a:r>
            <a:r>
              <a:rPr sz="440" spc="-13" dirty="0">
                <a:latin typeface="ＭＳ ゴシック"/>
                <a:cs typeface="ＭＳ ゴシック"/>
              </a:rPr>
              <a:t>W10800×D5000</a:t>
            </a:r>
            <a:endParaRPr sz="440">
              <a:latin typeface="ＭＳ ゴシック"/>
              <a:cs typeface="ＭＳ ゴシック"/>
            </a:endParaRPr>
          </a:p>
        </p:txBody>
      </p:sp>
      <p:sp>
        <p:nvSpPr>
          <p:cNvPr id="24427" name="object 24427"/>
          <p:cNvSpPr txBox="1"/>
          <p:nvPr/>
        </p:nvSpPr>
        <p:spPr>
          <a:xfrm>
            <a:off x="11158905" y="7380531"/>
            <a:ext cx="551473" cy="281947"/>
          </a:xfrm>
          <a:prstGeom prst="rect">
            <a:avLst/>
          </a:prstGeom>
        </p:spPr>
        <p:txBody>
          <a:bodyPr vert="horz" wrap="square" lIns="0" tIns="31125" rIns="0" bIns="0" rtlCol="0">
            <a:spAutoFit/>
          </a:bodyPr>
          <a:lstStyle/>
          <a:p>
            <a:pPr marL="40700" marR="161210" indent="-20750">
              <a:lnSpc>
                <a:spcPts val="628"/>
              </a:lnSpc>
              <a:spcBef>
                <a:spcPts val="245"/>
              </a:spcBef>
            </a:pPr>
            <a:r>
              <a:rPr sz="628" spc="-13" dirty="0">
                <a:solidFill>
                  <a:srgbClr val="414141"/>
                </a:solidFill>
                <a:latin typeface="ＭＳ ゴシック"/>
                <a:cs typeface="ＭＳ ゴシック"/>
              </a:rPr>
              <a:t>1</a:t>
            </a:r>
            <a:r>
              <a:rPr sz="628" spc="-25" dirty="0">
                <a:solidFill>
                  <a:srgbClr val="414141"/>
                </a:solidFill>
                <a:latin typeface="ＭＳ ゴシック"/>
                <a:cs typeface="ＭＳ ゴシック"/>
              </a:rPr>
              <a:t>階エリア案内場所</a:t>
            </a:r>
            <a:endParaRPr sz="628">
              <a:latin typeface="ＭＳ ゴシック"/>
              <a:cs typeface="ＭＳ ゴシック"/>
            </a:endParaRPr>
          </a:p>
          <a:p>
            <a:pPr marL="15961">
              <a:spcBef>
                <a:spcPts val="6"/>
              </a:spcBef>
            </a:pPr>
            <a:r>
              <a:rPr sz="628" spc="-13" dirty="0">
                <a:solidFill>
                  <a:srgbClr val="414141"/>
                </a:solidFill>
                <a:latin typeface="ＭＳ ゴシック"/>
                <a:cs typeface="ＭＳ ゴシック"/>
              </a:rPr>
              <a:t>サイン(W3700)</a:t>
            </a:r>
            <a:endParaRPr sz="628">
              <a:latin typeface="ＭＳ ゴシック"/>
              <a:cs typeface="ＭＳ ゴシック"/>
            </a:endParaRPr>
          </a:p>
        </p:txBody>
      </p:sp>
      <p:grpSp>
        <p:nvGrpSpPr>
          <p:cNvPr id="24428" name="object 24428"/>
          <p:cNvGrpSpPr/>
          <p:nvPr/>
        </p:nvGrpSpPr>
        <p:grpSpPr>
          <a:xfrm>
            <a:off x="8417497" y="7724823"/>
            <a:ext cx="871506" cy="1436548"/>
            <a:chOff x="6697446" y="7238872"/>
            <a:chExt cx="693420" cy="1143000"/>
          </a:xfrm>
        </p:grpSpPr>
        <p:sp>
          <p:nvSpPr>
            <p:cNvPr id="24429" name="object 24429"/>
            <p:cNvSpPr/>
            <p:nvPr/>
          </p:nvSpPr>
          <p:spPr>
            <a:xfrm>
              <a:off x="6907123" y="8138159"/>
              <a:ext cx="480059" cy="240029"/>
            </a:xfrm>
            <a:custGeom>
              <a:avLst/>
              <a:gdLst/>
              <a:ahLst/>
              <a:cxnLst/>
              <a:rect l="l" t="t" r="r" b="b"/>
              <a:pathLst>
                <a:path w="480059" h="240029">
                  <a:moveTo>
                    <a:pt x="480059" y="240029"/>
                  </a:moveTo>
                  <a:lnTo>
                    <a:pt x="480059" y="0"/>
                  </a:lnTo>
                  <a:lnTo>
                    <a:pt x="0" y="0"/>
                  </a:lnTo>
                  <a:lnTo>
                    <a:pt x="0" y="240029"/>
                  </a:lnTo>
                  <a:lnTo>
                    <a:pt x="480059" y="240029"/>
                  </a:lnTo>
                  <a:close/>
                </a:path>
              </a:pathLst>
            </a:custGeom>
            <a:solidFill>
              <a:srgbClr val="FFF7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30" name="object 24430"/>
            <p:cNvSpPr/>
            <p:nvPr/>
          </p:nvSpPr>
          <p:spPr>
            <a:xfrm>
              <a:off x="6907123" y="8138159"/>
              <a:ext cx="480059" cy="240029"/>
            </a:xfrm>
            <a:custGeom>
              <a:avLst/>
              <a:gdLst/>
              <a:ahLst/>
              <a:cxnLst/>
              <a:rect l="l" t="t" r="r" b="b"/>
              <a:pathLst>
                <a:path w="480059" h="240029">
                  <a:moveTo>
                    <a:pt x="480059" y="240029"/>
                  </a:moveTo>
                  <a:lnTo>
                    <a:pt x="480059" y="0"/>
                  </a:lnTo>
                  <a:lnTo>
                    <a:pt x="0" y="0"/>
                  </a:lnTo>
                  <a:lnTo>
                    <a:pt x="0" y="240029"/>
                  </a:lnTo>
                  <a:lnTo>
                    <a:pt x="480059" y="240029"/>
                  </a:lnTo>
                  <a:close/>
                </a:path>
              </a:pathLst>
            </a:custGeom>
            <a:ln w="6096">
              <a:solidFill>
                <a:srgbClr val="3F3F7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31" name="object 24431"/>
            <p:cNvSpPr/>
            <p:nvPr/>
          </p:nvSpPr>
          <p:spPr>
            <a:xfrm>
              <a:off x="6700621" y="7242047"/>
              <a:ext cx="480059" cy="480059"/>
            </a:xfrm>
            <a:custGeom>
              <a:avLst/>
              <a:gdLst/>
              <a:ahLst/>
              <a:cxnLst/>
              <a:rect l="l" t="t" r="r" b="b"/>
              <a:pathLst>
                <a:path w="480059" h="480059">
                  <a:moveTo>
                    <a:pt x="480059" y="480059"/>
                  </a:moveTo>
                  <a:lnTo>
                    <a:pt x="480059" y="0"/>
                  </a:lnTo>
                  <a:lnTo>
                    <a:pt x="0" y="0"/>
                  </a:lnTo>
                  <a:lnTo>
                    <a:pt x="0" y="480059"/>
                  </a:lnTo>
                  <a:lnTo>
                    <a:pt x="480059" y="480059"/>
                  </a:lnTo>
                  <a:close/>
                </a:path>
              </a:pathLst>
            </a:custGeom>
            <a:solidFill>
              <a:srgbClr val="FFF7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32" name="object 24432"/>
            <p:cNvSpPr/>
            <p:nvPr/>
          </p:nvSpPr>
          <p:spPr>
            <a:xfrm>
              <a:off x="6700621" y="7242047"/>
              <a:ext cx="480059" cy="480059"/>
            </a:xfrm>
            <a:custGeom>
              <a:avLst/>
              <a:gdLst/>
              <a:ahLst/>
              <a:cxnLst/>
              <a:rect l="l" t="t" r="r" b="b"/>
              <a:pathLst>
                <a:path w="480059" h="480059">
                  <a:moveTo>
                    <a:pt x="480059" y="480059"/>
                  </a:moveTo>
                  <a:lnTo>
                    <a:pt x="480059" y="0"/>
                  </a:lnTo>
                  <a:lnTo>
                    <a:pt x="0" y="0"/>
                  </a:lnTo>
                  <a:lnTo>
                    <a:pt x="0" y="480059"/>
                  </a:lnTo>
                  <a:lnTo>
                    <a:pt x="480059" y="480059"/>
                  </a:lnTo>
                  <a:close/>
                </a:path>
              </a:pathLst>
            </a:custGeom>
            <a:ln w="6096">
              <a:solidFill>
                <a:srgbClr val="3F3F7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433" name="object 24433"/>
          <p:cNvSpPr txBox="1"/>
          <p:nvPr/>
        </p:nvSpPr>
        <p:spPr>
          <a:xfrm>
            <a:off x="8422764" y="7937913"/>
            <a:ext cx="671187" cy="92706"/>
          </a:xfrm>
          <a:prstGeom prst="rect">
            <a:avLst/>
          </a:prstGeom>
        </p:spPr>
        <p:txBody>
          <a:bodyPr vert="horz" wrap="square" lIns="0" tIns="15164" rIns="0" bIns="0" rtlCol="0">
            <a:spAutoFit/>
          </a:bodyPr>
          <a:lstStyle/>
          <a:p>
            <a:pPr marL="15961">
              <a:spcBef>
                <a:spcPts val="119"/>
              </a:spcBef>
            </a:pPr>
            <a:r>
              <a:rPr sz="503" spc="-19" dirty="0">
                <a:latin typeface="ＭＳ ゴシック"/>
                <a:cs typeface="ＭＳ ゴシック"/>
              </a:rPr>
              <a:t>キュリオシティ・ラボ</a:t>
            </a:r>
            <a:endParaRPr sz="503">
              <a:latin typeface="ＭＳ ゴシック"/>
              <a:cs typeface="ＭＳ ゴシック"/>
            </a:endParaRPr>
          </a:p>
        </p:txBody>
      </p:sp>
      <p:sp>
        <p:nvSpPr>
          <p:cNvPr id="24434" name="object 24434"/>
          <p:cNvSpPr txBox="1"/>
          <p:nvPr/>
        </p:nvSpPr>
        <p:spPr>
          <a:xfrm>
            <a:off x="8518538" y="8001119"/>
            <a:ext cx="479647" cy="156446"/>
          </a:xfrm>
          <a:prstGeom prst="rect">
            <a:avLst/>
          </a:prstGeom>
        </p:spPr>
        <p:txBody>
          <a:bodyPr vert="horz" wrap="square" lIns="0" tIns="27933" rIns="0" bIns="0" rtlCol="0">
            <a:spAutoFit/>
          </a:bodyPr>
          <a:lstStyle/>
          <a:p>
            <a:pPr marL="79807" marR="6385" indent="-64644">
              <a:lnSpc>
                <a:spcPts val="503"/>
              </a:lnSpc>
              <a:spcBef>
                <a:spcPts val="220"/>
              </a:spcBef>
            </a:pPr>
            <a:r>
              <a:rPr sz="503" spc="-25" dirty="0">
                <a:latin typeface="ＭＳ ゴシック"/>
                <a:cs typeface="ＭＳ ゴシック"/>
              </a:rPr>
              <a:t>＠ピーチツリー</a:t>
            </a:r>
            <a:r>
              <a:rPr sz="503" spc="-19" dirty="0">
                <a:latin typeface="ＭＳ ゴシック"/>
                <a:cs typeface="ＭＳ ゴシック"/>
              </a:rPr>
              <a:t>コーナーズ</a:t>
            </a:r>
            <a:endParaRPr sz="503">
              <a:latin typeface="ＭＳ ゴシック"/>
              <a:cs typeface="ＭＳ ゴシック"/>
            </a:endParaRPr>
          </a:p>
        </p:txBody>
      </p:sp>
      <p:grpSp>
        <p:nvGrpSpPr>
          <p:cNvPr id="24435" name="object 24435"/>
          <p:cNvGrpSpPr/>
          <p:nvPr/>
        </p:nvGrpSpPr>
        <p:grpSpPr>
          <a:xfrm>
            <a:off x="8363707" y="8317480"/>
            <a:ext cx="91779" cy="350358"/>
            <a:chOff x="6654647" y="7710423"/>
            <a:chExt cx="73025" cy="278765"/>
          </a:xfrm>
        </p:grpSpPr>
        <p:sp>
          <p:nvSpPr>
            <p:cNvPr id="24436" name="object 24436"/>
            <p:cNvSpPr/>
            <p:nvPr/>
          </p:nvSpPr>
          <p:spPr>
            <a:xfrm>
              <a:off x="6664807" y="7978139"/>
              <a:ext cx="55244" cy="0"/>
            </a:xfrm>
            <a:custGeom>
              <a:avLst/>
              <a:gdLst/>
              <a:ahLst/>
              <a:cxnLst/>
              <a:rect l="l" t="t" r="r" b="b"/>
              <a:pathLst>
                <a:path w="55245">
                  <a:moveTo>
                    <a:pt x="54864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37" name="object 24437"/>
            <p:cNvSpPr/>
            <p:nvPr/>
          </p:nvSpPr>
          <p:spPr>
            <a:xfrm>
              <a:off x="6664807" y="7722107"/>
              <a:ext cx="60325" cy="0"/>
            </a:xfrm>
            <a:custGeom>
              <a:avLst/>
              <a:gdLst/>
              <a:ahLst/>
              <a:cxnLst/>
              <a:rect l="l" t="t" r="r" b="b"/>
              <a:pathLst>
                <a:path w="60325">
                  <a:moveTo>
                    <a:pt x="6019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38" name="object 24438"/>
            <p:cNvSpPr/>
            <p:nvPr/>
          </p:nvSpPr>
          <p:spPr>
            <a:xfrm>
              <a:off x="6666331" y="7978139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304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39" name="object 24439"/>
            <p:cNvSpPr/>
            <p:nvPr/>
          </p:nvSpPr>
          <p:spPr>
            <a:xfrm>
              <a:off x="6666331" y="7718297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381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40" name="object 24440"/>
            <p:cNvSpPr/>
            <p:nvPr/>
          </p:nvSpPr>
          <p:spPr>
            <a:xfrm>
              <a:off x="6666331" y="7722107"/>
              <a:ext cx="0" cy="256540"/>
            </a:xfrm>
            <a:custGeom>
              <a:avLst/>
              <a:gdLst/>
              <a:ahLst/>
              <a:cxnLst/>
              <a:rect l="l" t="t" r="r" b="b"/>
              <a:pathLst>
                <a:path h="256540">
                  <a:moveTo>
                    <a:pt x="0" y="256031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41" name="object 24441"/>
            <p:cNvSpPr/>
            <p:nvPr/>
          </p:nvSpPr>
          <p:spPr>
            <a:xfrm>
              <a:off x="6657187" y="7968995"/>
              <a:ext cx="18415" cy="17780"/>
            </a:xfrm>
            <a:custGeom>
              <a:avLst/>
              <a:gdLst/>
              <a:ahLst/>
              <a:cxnLst/>
              <a:rect l="l" t="t" r="r" b="b"/>
              <a:pathLst>
                <a:path w="18415" h="17779">
                  <a:moveTo>
                    <a:pt x="9144" y="0"/>
                  </a:moveTo>
                  <a:lnTo>
                    <a:pt x="12192" y="0"/>
                  </a:lnTo>
                  <a:lnTo>
                    <a:pt x="12192" y="762"/>
                  </a:lnTo>
                  <a:lnTo>
                    <a:pt x="13716" y="762"/>
                  </a:lnTo>
                  <a:lnTo>
                    <a:pt x="13716" y="1524"/>
                  </a:lnTo>
                  <a:lnTo>
                    <a:pt x="14478" y="1524"/>
                  </a:lnTo>
                  <a:lnTo>
                    <a:pt x="16002" y="3048"/>
                  </a:lnTo>
                  <a:lnTo>
                    <a:pt x="16002" y="3810"/>
                  </a:lnTo>
                  <a:lnTo>
                    <a:pt x="16764" y="3810"/>
                  </a:lnTo>
                  <a:lnTo>
                    <a:pt x="16764" y="4572"/>
                  </a:lnTo>
                  <a:lnTo>
                    <a:pt x="17526" y="5334"/>
                  </a:lnTo>
                  <a:lnTo>
                    <a:pt x="17526" y="6858"/>
                  </a:lnTo>
                  <a:lnTo>
                    <a:pt x="18288" y="6858"/>
                  </a:lnTo>
                  <a:lnTo>
                    <a:pt x="18288" y="10668"/>
                  </a:lnTo>
                  <a:lnTo>
                    <a:pt x="17526" y="10668"/>
                  </a:lnTo>
                  <a:lnTo>
                    <a:pt x="17526" y="12954"/>
                  </a:lnTo>
                  <a:lnTo>
                    <a:pt x="16764" y="12954"/>
                  </a:lnTo>
                  <a:lnTo>
                    <a:pt x="16764" y="13716"/>
                  </a:lnTo>
                  <a:lnTo>
                    <a:pt x="16002" y="14478"/>
                  </a:lnTo>
                  <a:lnTo>
                    <a:pt x="16002" y="15240"/>
                  </a:lnTo>
                  <a:lnTo>
                    <a:pt x="15240" y="15240"/>
                  </a:lnTo>
                  <a:lnTo>
                    <a:pt x="14478" y="16002"/>
                  </a:lnTo>
                  <a:lnTo>
                    <a:pt x="13716" y="16002"/>
                  </a:lnTo>
                  <a:lnTo>
                    <a:pt x="13716" y="16764"/>
                  </a:lnTo>
                  <a:lnTo>
                    <a:pt x="12954" y="16764"/>
                  </a:lnTo>
                  <a:lnTo>
                    <a:pt x="12192" y="17526"/>
                  </a:lnTo>
                  <a:lnTo>
                    <a:pt x="5334" y="17526"/>
                  </a:lnTo>
                  <a:lnTo>
                    <a:pt x="5334" y="16764"/>
                  </a:lnTo>
                  <a:lnTo>
                    <a:pt x="4572" y="16764"/>
                  </a:lnTo>
                  <a:lnTo>
                    <a:pt x="3810" y="16002"/>
                  </a:lnTo>
                  <a:lnTo>
                    <a:pt x="3048" y="16002"/>
                  </a:lnTo>
                  <a:lnTo>
                    <a:pt x="3048" y="15240"/>
                  </a:lnTo>
                  <a:lnTo>
                    <a:pt x="2286" y="15240"/>
                  </a:lnTo>
                  <a:lnTo>
                    <a:pt x="2286" y="14478"/>
                  </a:lnTo>
                  <a:lnTo>
                    <a:pt x="1524" y="14478"/>
                  </a:lnTo>
                  <a:lnTo>
                    <a:pt x="1524" y="13716"/>
                  </a:lnTo>
                  <a:lnTo>
                    <a:pt x="762" y="12954"/>
                  </a:lnTo>
                  <a:lnTo>
                    <a:pt x="762" y="11430"/>
                  </a:lnTo>
                  <a:lnTo>
                    <a:pt x="0" y="10668"/>
                  </a:lnTo>
                  <a:lnTo>
                    <a:pt x="0" y="6858"/>
                  </a:lnTo>
                  <a:lnTo>
                    <a:pt x="762" y="6096"/>
                  </a:lnTo>
                  <a:lnTo>
                    <a:pt x="762" y="4572"/>
                  </a:lnTo>
                  <a:lnTo>
                    <a:pt x="1524" y="4572"/>
                  </a:lnTo>
                  <a:lnTo>
                    <a:pt x="1524" y="3810"/>
                  </a:lnTo>
                  <a:lnTo>
                    <a:pt x="3048" y="2286"/>
                  </a:lnTo>
                  <a:lnTo>
                    <a:pt x="3048" y="1524"/>
                  </a:lnTo>
                  <a:lnTo>
                    <a:pt x="3810" y="1524"/>
                  </a:lnTo>
                  <a:lnTo>
                    <a:pt x="4572" y="762"/>
                  </a:lnTo>
                  <a:lnTo>
                    <a:pt x="5334" y="762"/>
                  </a:lnTo>
                  <a:lnTo>
                    <a:pt x="6096" y="0"/>
                  </a:lnTo>
                  <a:lnTo>
                    <a:pt x="914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42" name="object 24442"/>
            <p:cNvSpPr/>
            <p:nvPr/>
          </p:nvSpPr>
          <p:spPr>
            <a:xfrm>
              <a:off x="6657187" y="7968995"/>
              <a:ext cx="18415" cy="17780"/>
            </a:xfrm>
            <a:custGeom>
              <a:avLst/>
              <a:gdLst/>
              <a:ahLst/>
              <a:cxnLst/>
              <a:rect l="l" t="t" r="r" b="b"/>
              <a:pathLst>
                <a:path w="18415" h="17779">
                  <a:moveTo>
                    <a:pt x="18288" y="10668"/>
                  </a:moveTo>
                  <a:lnTo>
                    <a:pt x="18288" y="6858"/>
                  </a:lnTo>
                  <a:lnTo>
                    <a:pt x="17526" y="6858"/>
                  </a:lnTo>
                  <a:lnTo>
                    <a:pt x="17526" y="5333"/>
                  </a:lnTo>
                  <a:lnTo>
                    <a:pt x="16764" y="4571"/>
                  </a:lnTo>
                  <a:lnTo>
                    <a:pt x="16764" y="3809"/>
                  </a:lnTo>
                  <a:lnTo>
                    <a:pt x="16002" y="3809"/>
                  </a:lnTo>
                  <a:lnTo>
                    <a:pt x="16002" y="3047"/>
                  </a:lnTo>
                  <a:lnTo>
                    <a:pt x="14478" y="1523"/>
                  </a:lnTo>
                  <a:lnTo>
                    <a:pt x="13716" y="1523"/>
                  </a:lnTo>
                  <a:lnTo>
                    <a:pt x="13716" y="761"/>
                  </a:lnTo>
                  <a:lnTo>
                    <a:pt x="12192" y="761"/>
                  </a:lnTo>
                  <a:lnTo>
                    <a:pt x="12192" y="0"/>
                  </a:lnTo>
                  <a:lnTo>
                    <a:pt x="9144" y="0"/>
                  </a:lnTo>
                  <a:lnTo>
                    <a:pt x="6096" y="0"/>
                  </a:lnTo>
                  <a:lnTo>
                    <a:pt x="5334" y="762"/>
                  </a:lnTo>
                  <a:lnTo>
                    <a:pt x="4572" y="762"/>
                  </a:lnTo>
                  <a:lnTo>
                    <a:pt x="3810" y="1524"/>
                  </a:lnTo>
                  <a:lnTo>
                    <a:pt x="3048" y="1524"/>
                  </a:lnTo>
                  <a:lnTo>
                    <a:pt x="3048" y="2286"/>
                  </a:lnTo>
                  <a:lnTo>
                    <a:pt x="1524" y="3810"/>
                  </a:lnTo>
                  <a:lnTo>
                    <a:pt x="1524" y="4572"/>
                  </a:lnTo>
                  <a:lnTo>
                    <a:pt x="762" y="4572"/>
                  </a:lnTo>
                  <a:lnTo>
                    <a:pt x="762" y="6096"/>
                  </a:lnTo>
                  <a:lnTo>
                    <a:pt x="0" y="6858"/>
                  </a:lnTo>
                  <a:lnTo>
                    <a:pt x="0" y="10668"/>
                  </a:lnTo>
                  <a:lnTo>
                    <a:pt x="762" y="11430"/>
                  </a:lnTo>
                  <a:lnTo>
                    <a:pt x="762" y="12954"/>
                  </a:lnTo>
                  <a:lnTo>
                    <a:pt x="1524" y="13716"/>
                  </a:lnTo>
                  <a:lnTo>
                    <a:pt x="1524" y="14478"/>
                  </a:lnTo>
                  <a:lnTo>
                    <a:pt x="2286" y="14478"/>
                  </a:lnTo>
                  <a:lnTo>
                    <a:pt x="2286" y="15240"/>
                  </a:lnTo>
                  <a:lnTo>
                    <a:pt x="3048" y="15240"/>
                  </a:lnTo>
                  <a:lnTo>
                    <a:pt x="3048" y="16002"/>
                  </a:lnTo>
                  <a:lnTo>
                    <a:pt x="3810" y="16002"/>
                  </a:lnTo>
                  <a:lnTo>
                    <a:pt x="4572" y="16764"/>
                  </a:lnTo>
                  <a:lnTo>
                    <a:pt x="5334" y="16764"/>
                  </a:lnTo>
                  <a:lnTo>
                    <a:pt x="5334" y="17526"/>
                  </a:lnTo>
                  <a:lnTo>
                    <a:pt x="12192" y="17526"/>
                  </a:lnTo>
                  <a:lnTo>
                    <a:pt x="12954" y="16764"/>
                  </a:lnTo>
                  <a:lnTo>
                    <a:pt x="13716" y="16764"/>
                  </a:lnTo>
                  <a:lnTo>
                    <a:pt x="13716" y="16002"/>
                  </a:lnTo>
                  <a:lnTo>
                    <a:pt x="14478" y="16002"/>
                  </a:lnTo>
                  <a:lnTo>
                    <a:pt x="15240" y="15240"/>
                  </a:lnTo>
                  <a:lnTo>
                    <a:pt x="16002" y="15240"/>
                  </a:lnTo>
                  <a:lnTo>
                    <a:pt x="16002" y="14478"/>
                  </a:lnTo>
                  <a:lnTo>
                    <a:pt x="16764" y="13716"/>
                  </a:lnTo>
                  <a:lnTo>
                    <a:pt x="16764" y="12954"/>
                  </a:lnTo>
                  <a:lnTo>
                    <a:pt x="17526" y="12954"/>
                  </a:lnTo>
                  <a:lnTo>
                    <a:pt x="17526" y="10668"/>
                  </a:lnTo>
                  <a:lnTo>
                    <a:pt x="18288" y="1066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43" name="object 24443"/>
            <p:cNvSpPr/>
            <p:nvPr/>
          </p:nvSpPr>
          <p:spPr>
            <a:xfrm>
              <a:off x="6657187" y="7968995"/>
              <a:ext cx="18415" cy="17780"/>
            </a:xfrm>
            <a:custGeom>
              <a:avLst/>
              <a:gdLst/>
              <a:ahLst/>
              <a:cxnLst/>
              <a:rect l="l" t="t" r="r" b="b"/>
              <a:pathLst>
                <a:path w="18415" h="17779">
                  <a:moveTo>
                    <a:pt x="9144" y="0"/>
                  </a:moveTo>
                  <a:lnTo>
                    <a:pt x="12192" y="0"/>
                  </a:lnTo>
                  <a:lnTo>
                    <a:pt x="12192" y="761"/>
                  </a:lnTo>
                  <a:lnTo>
                    <a:pt x="13716" y="761"/>
                  </a:lnTo>
                  <a:lnTo>
                    <a:pt x="13716" y="1523"/>
                  </a:lnTo>
                  <a:lnTo>
                    <a:pt x="14478" y="1523"/>
                  </a:lnTo>
                  <a:lnTo>
                    <a:pt x="16002" y="3047"/>
                  </a:lnTo>
                  <a:lnTo>
                    <a:pt x="16002" y="3809"/>
                  </a:lnTo>
                  <a:lnTo>
                    <a:pt x="16764" y="3809"/>
                  </a:lnTo>
                  <a:lnTo>
                    <a:pt x="16764" y="4571"/>
                  </a:lnTo>
                  <a:lnTo>
                    <a:pt x="17526" y="5333"/>
                  </a:lnTo>
                  <a:lnTo>
                    <a:pt x="17526" y="6858"/>
                  </a:lnTo>
                  <a:lnTo>
                    <a:pt x="18288" y="6858"/>
                  </a:lnTo>
                  <a:lnTo>
                    <a:pt x="18288" y="10668"/>
                  </a:lnTo>
                  <a:lnTo>
                    <a:pt x="17526" y="10668"/>
                  </a:lnTo>
                  <a:lnTo>
                    <a:pt x="17526" y="12954"/>
                  </a:lnTo>
                  <a:lnTo>
                    <a:pt x="16764" y="12954"/>
                  </a:lnTo>
                  <a:lnTo>
                    <a:pt x="16764" y="13716"/>
                  </a:lnTo>
                  <a:lnTo>
                    <a:pt x="16002" y="14478"/>
                  </a:lnTo>
                  <a:lnTo>
                    <a:pt x="16002" y="15240"/>
                  </a:lnTo>
                  <a:lnTo>
                    <a:pt x="15240" y="15240"/>
                  </a:lnTo>
                  <a:lnTo>
                    <a:pt x="14478" y="16002"/>
                  </a:lnTo>
                  <a:lnTo>
                    <a:pt x="13716" y="16002"/>
                  </a:lnTo>
                  <a:lnTo>
                    <a:pt x="13716" y="16764"/>
                  </a:lnTo>
                  <a:lnTo>
                    <a:pt x="12954" y="16764"/>
                  </a:lnTo>
                  <a:lnTo>
                    <a:pt x="12192" y="17526"/>
                  </a:lnTo>
                  <a:lnTo>
                    <a:pt x="5334" y="17526"/>
                  </a:lnTo>
                  <a:lnTo>
                    <a:pt x="5334" y="16764"/>
                  </a:lnTo>
                  <a:lnTo>
                    <a:pt x="4572" y="16764"/>
                  </a:lnTo>
                  <a:lnTo>
                    <a:pt x="3810" y="16002"/>
                  </a:lnTo>
                  <a:lnTo>
                    <a:pt x="3048" y="16002"/>
                  </a:lnTo>
                  <a:lnTo>
                    <a:pt x="3048" y="15240"/>
                  </a:lnTo>
                  <a:lnTo>
                    <a:pt x="2286" y="15240"/>
                  </a:lnTo>
                  <a:lnTo>
                    <a:pt x="2286" y="14478"/>
                  </a:lnTo>
                  <a:lnTo>
                    <a:pt x="1524" y="14478"/>
                  </a:lnTo>
                  <a:lnTo>
                    <a:pt x="1524" y="13716"/>
                  </a:lnTo>
                  <a:lnTo>
                    <a:pt x="762" y="12954"/>
                  </a:lnTo>
                  <a:lnTo>
                    <a:pt x="762" y="11430"/>
                  </a:lnTo>
                  <a:lnTo>
                    <a:pt x="0" y="10668"/>
                  </a:lnTo>
                  <a:lnTo>
                    <a:pt x="0" y="6858"/>
                  </a:lnTo>
                  <a:lnTo>
                    <a:pt x="762" y="6096"/>
                  </a:lnTo>
                  <a:lnTo>
                    <a:pt x="762" y="4572"/>
                  </a:lnTo>
                  <a:lnTo>
                    <a:pt x="1524" y="4572"/>
                  </a:lnTo>
                  <a:lnTo>
                    <a:pt x="1524" y="3810"/>
                  </a:lnTo>
                  <a:lnTo>
                    <a:pt x="3048" y="2286"/>
                  </a:lnTo>
                  <a:lnTo>
                    <a:pt x="3048" y="1524"/>
                  </a:lnTo>
                  <a:lnTo>
                    <a:pt x="3810" y="1524"/>
                  </a:lnTo>
                  <a:lnTo>
                    <a:pt x="4572" y="762"/>
                  </a:lnTo>
                  <a:lnTo>
                    <a:pt x="5334" y="762"/>
                  </a:lnTo>
                  <a:lnTo>
                    <a:pt x="6096" y="0"/>
                  </a:lnTo>
                  <a:lnTo>
                    <a:pt x="914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44" name="object 24444"/>
            <p:cNvSpPr/>
            <p:nvPr/>
          </p:nvSpPr>
          <p:spPr>
            <a:xfrm>
              <a:off x="6657187" y="7712963"/>
              <a:ext cx="18415" cy="17780"/>
            </a:xfrm>
            <a:custGeom>
              <a:avLst/>
              <a:gdLst/>
              <a:ahLst/>
              <a:cxnLst/>
              <a:rect l="l" t="t" r="r" b="b"/>
              <a:pathLst>
                <a:path w="18415" h="17779">
                  <a:moveTo>
                    <a:pt x="9144" y="17525"/>
                  </a:moveTo>
                  <a:lnTo>
                    <a:pt x="5334" y="17525"/>
                  </a:lnTo>
                  <a:lnTo>
                    <a:pt x="5334" y="16763"/>
                  </a:lnTo>
                  <a:lnTo>
                    <a:pt x="4572" y="16763"/>
                  </a:lnTo>
                  <a:lnTo>
                    <a:pt x="3810" y="16001"/>
                  </a:lnTo>
                  <a:lnTo>
                    <a:pt x="3048" y="16001"/>
                  </a:lnTo>
                  <a:lnTo>
                    <a:pt x="3048" y="15239"/>
                  </a:lnTo>
                  <a:lnTo>
                    <a:pt x="2286" y="15239"/>
                  </a:lnTo>
                  <a:lnTo>
                    <a:pt x="2286" y="14477"/>
                  </a:lnTo>
                  <a:lnTo>
                    <a:pt x="1524" y="14477"/>
                  </a:lnTo>
                  <a:lnTo>
                    <a:pt x="1524" y="13715"/>
                  </a:lnTo>
                  <a:lnTo>
                    <a:pt x="762" y="12953"/>
                  </a:lnTo>
                  <a:lnTo>
                    <a:pt x="762" y="11429"/>
                  </a:lnTo>
                  <a:lnTo>
                    <a:pt x="0" y="11429"/>
                  </a:lnTo>
                  <a:lnTo>
                    <a:pt x="0" y="6857"/>
                  </a:lnTo>
                  <a:lnTo>
                    <a:pt x="762" y="6095"/>
                  </a:lnTo>
                  <a:lnTo>
                    <a:pt x="762" y="4571"/>
                  </a:lnTo>
                  <a:lnTo>
                    <a:pt x="1524" y="4571"/>
                  </a:lnTo>
                  <a:lnTo>
                    <a:pt x="1524" y="3809"/>
                  </a:lnTo>
                  <a:lnTo>
                    <a:pt x="2286" y="3047"/>
                  </a:lnTo>
                  <a:lnTo>
                    <a:pt x="3048" y="2285"/>
                  </a:lnTo>
                  <a:lnTo>
                    <a:pt x="3048" y="1523"/>
                  </a:lnTo>
                  <a:lnTo>
                    <a:pt x="3810" y="1523"/>
                  </a:lnTo>
                  <a:lnTo>
                    <a:pt x="4572" y="761"/>
                  </a:lnTo>
                  <a:lnTo>
                    <a:pt x="6096" y="761"/>
                  </a:lnTo>
                  <a:lnTo>
                    <a:pt x="6096" y="0"/>
                  </a:lnTo>
                  <a:lnTo>
                    <a:pt x="11430" y="0"/>
                  </a:lnTo>
                  <a:lnTo>
                    <a:pt x="12192" y="761"/>
                  </a:lnTo>
                  <a:lnTo>
                    <a:pt x="13716" y="761"/>
                  </a:lnTo>
                  <a:lnTo>
                    <a:pt x="13716" y="1523"/>
                  </a:lnTo>
                  <a:lnTo>
                    <a:pt x="14478" y="1523"/>
                  </a:lnTo>
                  <a:lnTo>
                    <a:pt x="15240" y="2285"/>
                  </a:lnTo>
                  <a:lnTo>
                    <a:pt x="16002" y="3047"/>
                  </a:lnTo>
                  <a:lnTo>
                    <a:pt x="16002" y="3809"/>
                  </a:lnTo>
                  <a:lnTo>
                    <a:pt x="16764" y="3809"/>
                  </a:lnTo>
                  <a:lnTo>
                    <a:pt x="16764" y="4571"/>
                  </a:lnTo>
                  <a:lnTo>
                    <a:pt x="17526" y="5333"/>
                  </a:lnTo>
                  <a:lnTo>
                    <a:pt x="17526" y="6857"/>
                  </a:lnTo>
                  <a:lnTo>
                    <a:pt x="18288" y="6857"/>
                  </a:lnTo>
                  <a:lnTo>
                    <a:pt x="18288" y="10667"/>
                  </a:lnTo>
                  <a:lnTo>
                    <a:pt x="17526" y="11429"/>
                  </a:lnTo>
                  <a:lnTo>
                    <a:pt x="17526" y="12953"/>
                  </a:lnTo>
                  <a:lnTo>
                    <a:pt x="16764" y="12953"/>
                  </a:lnTo>
                  <a:lnTo>
                    <a:pt x="16764" y="13715"/>
                  </a:lnTo>
                  <a:lnTo>
                    <a:pt x="16002" y="14477"/>
                  </a:lnTo>
                  <a:lnTo>
                    <a:pt x="16002" y="15239"/>
                  </a:lnTo>
                  <a:lnTo>
                    <a:pt x="15240" y="15239"/>
                  </a:lnTo>
                  <a:lnTo>
                    <a:pt x="14478" y="16001"/>
                  </a:lnTo>
                  <a:lnTo>
                    <a:pt x="13716" y="16001"/>
                  </a:lnTo>
                  <a:lnTo>
                    <a:pt x="13716" y="16763"/>
                  </a:lnTo>
                  <a:lnTo>
                    <a:pt x="12954" y="16763"/>
                  </a:lnTo>
                  <a:lnTo>
                    <a:pt x="12192" y="17525"/>
                  </a:lnTo>
                  <a:lnTo>
                    <a:pt x="9144" y="17525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45" name="object 24445"/>
            <p:cNvSpPr/>
            <p:nvPr/>
          </p:nvSpPr>
          <p:spPr>
            <a:xfrm>
              <a:off x="6657187" y="7712963"/>
              <a:ext cx="18415" cy="17780"/>
            </a:xfrm>
            <a:custGeom>
              <a:avLst/>
              <a:gdLst/>
              <a:ahLst/>
              <a:cxnLst/>
              <a:rect l="l" t="t" r="r" b="b"/>
              <a:pathLst>
                <a:path w="18415" h="17779">
                  <a:moveTo>
                    <a:pt x="18288" y="10667"/>
                  </a:moveTo>
                  <a:lnTo>
                    <a:pt x="18288" y="6857"/>
                  </a:lnTo>
                  <a:lnTo>
                    <a:pt x="17526" y="6857"/>
                  </a:lnTo>
                  <a:lnTo>
                    <a:pt x="17526" y="5333"/>
                  </a:lnTo>
                  <a:lnTo>
                    <a:pt x="16764" y="4571"/>
                  </a:lnTo>
                  <a:lnTo>
                    <a:pt x="16764" y="3809"/>
                  </a:lnTo>
                  <a:lnTo>
                    <a:pt x="16002" y="3809"/>
                  </a:lnTo>
                  <a:lnTo>
                    <a:pt x="16002" y="3047"/>
                  </a:lnTo>
                  <a:lnTo>
                    <a:pt x="14478" y="1523"/>
                  </a:lnTo>
                  <a:lnTo>
                    <a:pt x="13716" y="1523"/>
                  </a:lnTo>
                  <a:lnTo>
                    <a:pt x="13716" y="761"/>
                  </a:lnTo>
                  <a:lnTo>
                    <a:pt x="12192" y="761"/>
                  </a:lnTo>
                  <a:lnTo>
                    <a:pt x="11430" y="0"/>
                  </a:lnTo>
                  <a:lnTo>
                    <a:pt x="6096" y="0"/>
                  </a:lnTo>
                  <a:lnTo>
                    <a:pt x="6096" y="761"/>
                  </a:lnTo>
                  <a:lnTo>
                    <a:pt x="4572" y="761"/>
                  </a:lnTo>
                  <a:lnTo>
                    <a:pt x="3810" y="1523"/>
                  </a:lnTo>
                  <a:lnTo>
                    <a:pt x="3048" y="1523"/>
                  </a:lnTo>
                  <a:lnTo>
                    <a:pt x="3048" y="2285"/>
                  </a:lnTo>
                  <a:lnTo>
                    <a:pt x="1524" y="3809"/>
                  </a:lnTo>
                  <a:lnTo>
                    <a:pt x="1524" y="4571"/>
                  </a:lnTo>
                  <a:lnTo>
                    <a:pt x="762" y="4571"/>
                  </a:lnTo>
                  <a:lnTo>
                    <a:pt x="762" y="6095"/>
                  </a:lnTo>
                  <a:lnTo>
                    <a:pt x="0" y="6857"/>
                  </a:lnTo>
                  <a:lnTo>
                    <a:pt x="0" y="11429"/>
                  </a:lnTo>
                  <a:lnTo>
                    <a:pt x="762" y="11429"/>
                  </a:lnTo>
                  <a:lnTo>
                    <a:pt x="762" y="12953"/>
                  </a:lnTo>
                  <a:lnTo>
                    <a:pt x="1524" y="13715"/>
                  </a:lnTo>
                  <a:lnTo>
                    <a:pt x="1524" y="14477"/>
                  </a:lnTo>
                  <a:lnTo>
                    <a:pt x="2286" y="14477"/>
                  </a:lnTo>
                  <a:lnTo>
                    <a:pt x="2286" y="15239"/>
                  </a:lnTo>
                  <a:lnTo>
                    <a:pt x="3048" y="15239"/>
                  </a:lnTo>
                  <a:lnTo>
                    <a:pt x="3048" y="16001"/>
                  </a:lnTo>
                  <a:lnTo>
                    <a:pt x="3810" y="16001"/>
                  </a:lnTo>
                  <a:lnTo>
                    <a:pt x="4572" y="16763"/>
                  </a:lnTo>
                  <a:lnTo>
                    <a:pt x="5334" y="16763"/>
                  </a:lnTo>
                  <a:lnTo>
                    <a:pt x="5334" y="17525"/>
                  </a:lnTo>
                  <a:lnTo>
                    <a:pt x="9144" y="17525"/>
                  </a:lnTo>
                  <a:lnTo>
                    <a:pt x="12192" y="17525"/>
                  </a:lnTo>
                  <a:lnTo>
                    <a:pt x="12954" y="16763"/>
                  </a:lnTo>
                  <a:lnTo>
                    <a:pt x="13716" y="16763"/>
                  </a:lnTo>
                  <a:lnTo>
                    <a:pt x="13716" y="16001"/>
                  </a:lnTo>
                  <a:lnTo>
                    <a:pt x="14478" y="16001"/>
                  </a:lnTo>
                  <a:lnTo>
                    <a:pt x="15240" y="15239"/>
                  </a:lnTo>
                  <a:lnTo>
                    <a:pt x="16002" y="15239"/>
                  </a:lnTo>
                  <a:lnTo>
                    <a:pt x="16002" y="14477"/>
                  </a:lnTo>
                  <a:lnTo>
                    <a:pt x="16764" y="13715"/>
                  </a:lnTo>
                  <a:lnTo>
                    <a:pt x="16764" y="12953"/>
                  </a:lnTo>
                  <a:lnTo>
                    <a:pt x="17526" y="12953"/>
                  </a:lnTo>
                  <a:lnTo>
                    <a:pt x="17526" y="11429"/>
                  </a:lnTo>
                  <a:lnTo>
                    <a:pt x="18288" y="1066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46" name="object 24446"/>
            <p:cNvSpPr/>
            <p:nvPr/>
          </p:nvSpPr>
          <p:spPr>
            <a:xfrm>
              <a:off x="6657187" y="7712963"/>
              <a:ext cx="18415" cy="17780"/>
            </a:xfrm>
            <a:custGeom>
              <a:avLst/>
              <a:gdLst/>
              <a:ahLst/>
              <a:cxnLst/>
              <a:rect l="l" t="t" r="r" b="b"/>
              <a:pathLst>
                <a:path w="18415" h="17779">
                  <a:moveTo>
                    <a:pt x="9144" y="17525"/>
                  </a:moveTo>
                  <a:lnTo>
                    <a:pt x="5334" y="17525"/>
                  </a:lnTo>
                  <a:lnTo>
                    <a:pt x="5334" y="16763"/>
                  </a:lnTo>
                  <a:lnTo>
                    <a:pt x="4572" y="16763"/>
                  </a:lnTo>
                  <a:lnTo>
                    <a:pt x="3810" y="16001"/>
                  </a:lnTo>
                  <a:lnTo>
                    <a:pt x="3048" y="16001"/>
                  </a:lnTo>
                  <a:lnTo>
                    <a:pt x="3048" y="15239"/>
                  </a:lnTo>
                  <a:lnTo>
                    <a:pt x="2286" y="15239"/>
                  </a:lnTo>
                  <a:lnTo>
                    <a:pt x="2286" y="14477"/>
                  </a:lnTo>
                  <a:lnTo>
                    <a:pt x="1524" y="14477"/>
                  </a:lnTo>
                  <a:lnTo>
                    <a:pt x="1524" y="13715"/>
                  </a:lnTo>
                  <a:lnTo>
                    <a:pt x="762" y="12953"/>
                  </a:lnTo>
                  <a:lnTo>
                    <a:pt x="762" y="11429"/>
                  </a:lnTo>
                  <a:lnTo>
                    <a:pt x="0" y="11429"/>
                  </a:lnTo>
                  <a:lnTo>
                    <a:pt x="0" y="6857"/>
                  </a:lnTo>
                  <a:lnTo>
                    <a:pt x="762" y="6095"/>
                  </a:lnTo>
                  <a:lnTo>
                    <a:pt x="762" y="4571"/>
                  </a:lnTo>
                  <a:lnTo>
                    <a:pt x="1524" y="4571"/>
                  </a:lnTo>
                  <a:lnTo>
                    <a:pt x="1524" y="3809"/>
                  </a:lnTo>
                  <a:lnTo>
                    <a:pt x="2286" y="3047"/>
                  </a:lnTo>
                  <a:lnTo>
                    <a:pt x="3048" y="2285"/>
                  </a:lnTo>
                  <a:lnTo>
                    <a:pt x="3048" y="1523"/>
                  </a:lnTo>
                  <a:lnTo>
                    <a:pt x="3810" y="1523"/>
                  </a:lnTo>
                  <a:lnTo>
                    <a:pt x="4572" y="761"/>
                  </a:lnTo>
                  <a:lnTo>
                    <a:pt x="6096" y="761"/>
                  </a:lnTo>
                  <a:lnTo>
                    <a:pt x="6096" y="0"/>
                  </a:lnTo>
                  <a:lnTo>
                    <a:pt x="11430" y="0"/>
                  </a:lnTo>
                  <a:lnTo>
                    <a:pt x="12192" y="761"/>
                  </a:lnTo>
                  <a:lnTo>
                    <a:pt x="13716" y="761"/>
                  </a:lnTo>
                  <a:lnTo>
                    <a:pt x="13716" y="1523"/>
                  </a:lnTo>
                  <a:lnTo>
                    <a:pt x="14478" y="1523"/>
                  </a:lnTo>
                  <a:lnTo>
                    <a:pt x="15240" y="2285"/>
                  </a:lnTo>
                  <a:lnTo>
                    <a:pt x="16002" y="3047"/>
                  </a:lnTo>
                  <a:lnTo>
                    <a:pt x="16002" y="3809"/>
                  </a:lnTo>
                  <a:lnTo>
                    <a:pt x="16764" y="3809"/>
                  </a:lnTo>
                  <a:lnTo>
                    <a:pt x="16764" y="4571"/>
                  </a:lnTo>
                  <a:lnTo>
                    <a:pt x="17526" y="5333"/>
                  </a:lnTo>
                  <a:lnTo>
                    <a:pt x="17526" y="6857"/>
                  </a:lnTo>
                  <a:lnTo>
                    <a:pt x="18288" y="6857"/>
                  </a:lnTo>
                  <a:lnTo>
                    <a:pt x="18288" y="10667"/>
                  </a:lnTo>
                  <a:lnTo>
                    <a:pt x="17526" y="11429"/>
                  </a:lnTo>
                  <a:lnTo>
                    <a:pt x="17526" y="12953"/>
                  </a:lnTo>
                  <a:lnTo>
                    <a:pt x="16764" y="12953"/>
                  </a:lnTo>
                  <a:lnTo>
                    <a:pt x="16764" y="13715"/>
                  </a:lnTo>
                  <a:lnTo>
                    <a:pt x="16002" y="14477"/>
                  </a:lnTo>
                  <a:lnTo>
                    <a:pt x="16002" y="15239"/>
                  </a:lnTo>
                  <a:lnTo>
                    <a:pt x="15240" y="15239"/>
                  </a:lnTo>
                  <a:lnTo>
                    <a:pt x="14478" y="16001"/>
                  </a:lnTo>
                  <a:lnTo>
                    <a:pt x="13716" y="16001"/>
                  </a:lnTo>
                  <a:lnTo>
                    <a:pt x="13716" y="16763"/>
                  </a:lnTo>
                  <a:lnTo>
                    <a:pt x="12954" y="16763"/>
                  </a:lnTo>
                  <a:lnTo>
                    <a:pt x="12192" y="17525"/>
                  </a:lnTo>
                  <a:lnTo>
                    <a:pt x="9144" y="1752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447" name="object 24447"/>
          <p:cNvSpPr txBox="1"/>
          <p:nvPr/>
        </p:nvSpPr>
        <p:spPr>
          <a:xfrm>
            <a:off x="8261930" y="8382283"/>
            <a:ext cx="116057" cy="223463"/>
          </a:xfrm>
          <a:prstGeom prst="rect">
            <a:avLst/>
          </a:prstGeom>
        </p:spPr>
        <p:txBody>
          <a:bodyPr vert="vert270" wrap="square" lIns="0" tIns="2394" rIns="0" bIns="0" rtlCol="0">
            <a:spAutoFit/>
          </a:bodyPr>
          <a:lstStyle/>
          <a:p>
            <a:pPr marL="15961">
              <a:spcBef>
                <a:spcPts val="19"/>
              </a:spcBef>
            </a:pPr>
            <a:r>
              <a:rPr sz="754" spc="-25" dirty="0">
                <a:latin typeface="ＭＳ ゴシック"/>
                <a:cs typeface="ＭＳ ゴシック"/>
              </a:rPr>
              <a:t>3200</a:t>
            </a:r>
            <a:endParaRPr sz="754">
              <a:latin typeface="ＭＳ ゴシック"/>
              <a:cs typeface="ＭＳ ゴシック"/>
            </a:endParaRPr>
          </a:p>
        </p:txBody>
      </p:sp>
      <p:sp>
        <p:nvSpPr>
          <p:cNvPr id="24448" name="object 24448"/>
          <p:cNvSpPr txBox="1"/>
          <p:nvPr/>
        </p:nvSpPr>
        <p:spPr>
          <a:xfrm>
            <a:off x="6836815" y="8901358"/>
            <a:ext cx="159616" cy="92706"/>
          </a:xfrm>
          <a:prstGeom prst="rect">
            <a:avLst/>
          </a:prstGeom>
        </p:spPr>
        <p:txBody>
          <a:bodyPr vert="horz" wrap="square" lIns="0" tIns="15164" rIns="0" bIns="0" rtlCol="0">
            <a:spAutoFit/>
          </a:bodyPr>
          <a:lstStyle/>
          <a:p>
            <a:pPr marL="15961">
              <a:spcBef>
                <a:spcPts val="119"/>
              </a:spcBef>
            </a:pPr>
            <a:r>
              <a:rPr sz="503" spc="-25" dirty="0">
                <a:solidFill>
                  <a:srgbClr val="3F3F7F"/>
                </a:solidFill>
                <a:latin typeface="ＭＳ ゴシック"/>
                <a:cs typeface="ＭＳ ゴシック"/>
              </a:rPr>
              <a:t>W990</a:t>
            </a:r>
            <a:endParaRPr sz="503">
              <a:latin typeface="ＭＳ ゴシック"/>
              <a:cs typeface="ＭＳ ゴシック"/>
            </a:endParaRPr>
          </a:p>
        </p:txBody>
      </p:sp>
      <p:sp>
        <p:nvSpPr>
          <p:cNvPr id="24449" name="object 24449"/>
          <p:cNvSpPr txBox="1"/>
          <p:nvPr/>
        </p:nvSpPr>
        <p:spPr>
          <a:xfrm>
            <a:off x="3978084" y="4644387"/>
            <a:ext cx="95770" cy="92706"/>
          </a:xfrm>
          <a:prstGeom prst="rect">
            <a:avLst/>
          </a:prstGeom>
        </p:spPr>
        <p:txBody>
          <a:bodyPr vert="horz" wrap="square" lIns="0" tIns="15164" rIns="0" bIns="0" rtlCol="0">
            <a:spAutoFit/>
          </a:bodyPr>
          <a:lstStyle/>
          <a:p>
            <a:pPr marL="15961">
              <a:spcBef>
                <a:spcPts val="119"/>
              </a:spcBef>
            </a:pPr>
            <a:r>
              <a:rPr sz="503" spc="-31" dirty="0">
                <a:latin typeface="ＭＳ ゴシック"/>
                <a:cs typeface="ＭＳ ゴシック"/>
              </a:rPr>
              <a:t>10</a:t>
            </a:r>
            <a:endParaRPr sz="503">
              <a:latin typeface="ＭＳ ゴシック"/>
              <a:cs typeface="ＭＳ ゴシック"/>
            </a:endParaRPr>
          </a:p>
        </p:txBody>
      </p:sp>
      <p:sp>
        <p:nvSpPr>
          <p:cNvPr id="24450" name="object 24450"/>
          <p:cNvSpPr txBox="1"/>
          <p:nvPr/>
        </p:nvSpPr>
        <p:spPr>
          <a:xfrm>
            <a:off x="4551748" y="4644387"/>
            <a:ext cx="95770" cy="92706"/>
          </a:xfrm>
          <a:prstGeom prst="rect">
            <a:avLst/>
          </a:prstGeom>
        </p:spPr>
        <p:txBody>
          <a:bodyPr vert="horz" wrap="square" lIns="0" tIns="15164" rIns="0" bIns="0" rtlCol="0">
            <a:spAutoFit/>
          </a:bodyPr>
          <a:lstStyle/>
          <a:p>
            <a:pPr marL="15961">
              <a:spcBef>
                <a:spcPts val="119"/>
              </a:spcBef>
            </a:pPr>
            <a:r>
              <a:rPr sz="503" spc="-31" dirty="0">
                <a:latin typeface="ＭＳ ゴシック"/>
                <a:cs typeface="ＭＳ ゴシック"/>
              </a:rPr>
              <a:t>10</a:t>
            </a:r>
            <a:endParaRPr sz="503">
              <a:latin typeface="ＭＳ ゴシック"/>
              <a:cs typeface="ＭＳ ゴシック"/>
            </a:endParaRPr>
          </a:p>
        </p:txBody>
      </p:sp>
      <p:sp>
        <p:nvSpPr>
          <p:cNvPr id="24451" name="object 24451"/>
          <p:cNvSpPr txBox="1"/>
          <p:nvPr/>
        </p:nvSpPr>
        <p:spPr>
          <a:xfrm>
            <a:off x="4934826" y="4434652"/>
            <a:ext cx="223463" cy="74147"/>
          </a:xfrm>
          <a:prstGeom prst="rect">
            <a:avLst/>
          </a:prstGeom>
        </p:spPr>
        <p:txBody>
          <a:bodyPr vert="horz" wrap="square" lIns="0" tIns="15962" rIns="0" bIns="0" rtlCol="0">
            <a:spAutoFit/>
          </a:bodyPr>
          <a:lstStyle/>
          <a:p>
            <a:pPr marL="15961">
              <a:spcBef>
                <a:spcPts val="126"/>
              </a:spcBef>
            </a:pPr>
            <a:r>
              <a:rPr sz="377" spc="-19" dirty="0">
                <a:latin typeface="ＭＳ ゴシック"/>
                <a:cs typeface="ＭＳ ゴシック"/>
              </a:rPr>
              <a:t>ステージ</a:t>
            </a:r>
            <a:endParaRPr sz="377">
              <a:latin typeface="ＭＳ ゴシック"/>
              <a:cs typeface="ＭＳ ゴシック"/>
            </a:endParaRPr>
          </a:p>
        </p:txBody>
      </p:sp>
      <p:sp>
        <p:nvSpPr>
          <p:cNvPr id="24452" name="object 24452"/>
          <p:cNvSpPr txBox="1"/>
          <p:nvPr/>
        </p:nvSpPr>
        <p:spPr>
          <a:xfrm>
            <a:off x="4815113" y="4482536"/>
            <a:ext cx="462888" cy="118710"/>
          </a:xfrm>
          <a:prstGeom prst="rect">
            <a:avLst/>
          </a:prstGeom>
        </p:spPr>
        <p:txBody>
          <a:bodyPr vert="horz" wrap="square" lIns="0" tIns="15962" rIns="0" bIns="0" rtlCol="0">
            <a:spAutoFit/>
          </a:bodyPr>
          <a:lstStyle/>
          <a:p>
            <a:pPr marL="15961">
              <a:lnSpc>
                <a:spcPts val="415"/>
              </a:lnSpc>
              <a:spcBef>
                <a:spcPts val="126"/>
              </a:spcBef>
            </a:pPr>
            <a:r>
              <a:rPr sz="377" spc="-13" dirty="0">
                <a:latin typeface="ＭＳ ゴシック"/>
                <a:cs typeface="ＭＳ ゴシック"/>
              </a:rPr>
              <a:t>W9600×D3600×H400</a:t>
            </a:r>
            <a:endParaRPr sz="377">
              <a:latin typeface="ＭＳ ゴシック"/>
              <a:cs typeface="ＭＳ ゴシック"/>
            </a:endParaRPr>
          </a:p>
          <a:p>
            <a:pPr marL="39903">
              <a:lnSpc>
                <a:spcPts val="415"/>
              </a:lnSpc>
            </a:pPr>
            <a:r>
              <a:rPr sz="377" dirty="0">
                <a:latin typeface="ＭＳ ゴシック"/>
                <a:cs typeface="ＭＳ ゴシック"/>
              </a:rPr>
              <a:t>(ポータブル12</a:t>
            </a:r>
            <a:r>
              <a:rPr sz="377" spc="-31" dirty="0">
                <a:latin typeface="ＭＳ ゴシック"/>
                <a:cs typeface="ＭＳ ゴシック"/>
              </a:rPr>
              <a:t>台)</a:t>
            </a:r>
            <a:endParaRPr sz="377">
              <a:latin typeface="ＭＳ ゴシック"/>
              <a:cs typeface="ＭＳ ゴシック"/>
            </a:endParaRPr>
          </a:p>
        </p:txBody>
      </p:sp>
      <p:sp>
        <p:nvSpPr>
          <p:cNvPr id="24453" name="object 24453"/>
          <p:cNvSpPr txBox="1"/>
          <p:nvPr/>
        </p:nvSpPr>
        <p:spPr>
          <a:xfrm>
            <a:off x="3498278" y="5101209"/>
            <a:ext cx="63847" cy="92706"/>
          </a:xfrm>
          <a:prstGeom prst="rect">
            <a:avLst/>
          </a:prstGeom>
        </p:spPr>
        <p:txBody>
          <a:bodyPr vert="horz" wrap="square" lIns="0" tIns="15164" rIns="0" bIns="0" rtlCol="0">
            <a:spAutoFit/>
          </a:bodyPr>
          <a:lstStyle/>
          <a:p>
            <a:pPr marL="15961">
              <a:spcBef>
                <a:spcPts val="119"/>
              </a:spcBef>
            </a:pPr>
            <a:r>
              <a:rPr sz="503" spc="-63" dirty="0">
                <a:latin typeface="ＭＳ ゴシック"/>
                <a:cs typeface="ＭＳ ゴシック"/>
              </a:rPr>
              <a:t>8</a:t>
            </a:r>
            <a:endParaRPr sz="503">
              <a:latin typeface="ＭＳ ゴシック"/>
              <a:cs typeface="ＭＳ ゴシック"/>
            </a:endParaRPr>
          </a:p>
        </p:txBody>
      </p:sp>
      <p:sp>
        <p:nvSpPr>
          <p:cNvPr id="24454" name="object 24454"/>
          <p:cNvSpPr txBox="1"/>
          <p:nvPr/>
        </p:nvSpPr>
        <p:spPr>
          <a:xfrm>
            <a:off x="4051829" y="5101209"/>
            <a:ext cx="63847" cy="92706"/>
          </a:xfrm>
          <a:prstGeom prst="rect">
            <a:avLst/>
          </a:prstGeom>
        </p:spPr>
        <p:txBody>
          <a:bodyPr vert="horz" wrap="square" lIns="0" tIns="15164" rIns="0" bIns="0" rtlCol="0">
            <a:spAutoFit/>
          </a:bodyPr>
          <a:lstStyle/>
          <a:p>
            <a:pPr marL="15961">
              <a:spcBef>
                <a:spcPts val="119"/>
              </a:spcBef>
            </a:pPr>
            <a:r>
              <a:rPr sz="503" spc="-63" dirty="0">
                <a:latin typeface="ＭＳ ゴシック"/>
                <a:cs typeface="ＭＳ ゴシック"/>
              </a:rPr>
              <a:t>8</a:t>
            </a:r>
            <a:endParaRPr sz="503">
              <a:latin typeface="ＭＳ ゴシック"/>
              <a:cs typeface="ＭＳ ゴシック"/>
            </a:endParaRPr>
          </a:p>
        </p:txBody>
      </p:sp>
      <p:sp>
        <p:nvSpPr>
          <p:cNvPr id="24455" name="object 24455"/>
          <p:cNvSpPr txBox="1"/>
          <p:nvPr/>
        </p:nvSpPr>
        <p:spPr>
          <a:xfrm>
            <a:off x="4519183" y="5101209"/>
            <a:ext cx="63847" cy="92706"/>
          </a:xfrm>
          <a:prstGeom prst="rect">
            <a:avLst/>
          </a:prstGeom>
        </p:spPr>
        <p:txBody>
          <a:bodyPr vert="horz" wrap="square" lIns="0" tIns="15164" rIns="0" bIns="0" rtlCol="0">
            <a:spAutoFit/>
          </a:bodyPr>
          <a:lstStyle/>
          <a:p>
            <a:pPr marL="15961">
              <a:spcBef>
                <a:spcPts val="119"/>
              </a:spcBef>
            </a:pPr>
            <a:r>
              <a:rPr sz="503" spc="-63" dirty="0">
                <a:latin typeface="ＭＳ ゴシック"/>
                <a:cs typeface="ＭＳ ゴシック"/>
              </a:rPr>
              <a:t>8</a:t>
            </a:r>
            <a:endParaRPr sz="503">
              <a:latin typeface="ＭＳ ゴシック"/>
              <a:cs typeface="ＭＳ ゴシック"/>
            </a:endParaRPr>
          </a:p>
        </p:txBody>
      </p:sp>
      <p:sp>
        <p:nvSpPr>
          <p:cNvPr id="24456" name="object 24456"/>
          <p:cNvSpPr txBox="1"/>
          <p:nvPr/>
        </p:nvSpPr>
        <p:spPr>
          <a:xfrm>
            <a:off x="5077519" y="5101209"/>
            <a:ext cx="63847" cy="92706"/>
          </a:xfrm>
          <a:prstGeom prst="rect">
            <a:avLst/>
          </a:prstGeom>
        </p:spPr>
        <p:txBody>
          <a:bodyPr vert="horz" wrap="square" lIns="0" tIns="15164" rIns="0" bIns="0" rtlCol="0">
            <a:spAutoFit/>
          </a:bodyPr>
          <a:lstStyle/>
          <a:p>
            <a:pPr marL="15961">
              <a:spcBef>
                <a:spcPts val="119"/>
              </a:spcBef>
            </a:pPr>
            <a:r>
              <a:rPr sz="503" spc="-63" dirty="0">
                <a:latin typeface="ＭＳ ゴシック"/>
                <a:cs typeface="ＭＳ ゴシック"/>
              </a:rPr>
              <a:t>8</a:t>
            </a:r>
            <a:endParaRPr sz="503">
              <a:latin typeface="ＭＳ ゴシック"/>
              <a:cs typeface="ＭＳ ゴシック"/>
            </a:endParaRPr>
          </a:p>
        </p:txBody>
      </p:sp>
      <p:sp>
        <p:nvSpPr>
          <p:cNvPr id="24457" name="object 24457"/>
          <p:cNvSpPr txBox="1"/>
          <p:nvPr/>
        </p:nvSpPr>
        <p:spPr>
          <a:xfrm>
            <a:off x="8698578" y="9042137"/>
            <a:ext cx="415801" cy="161211"/>
          </a:xfrm>
          <a:prstGeom prst="rect">
            <a:avLst/>
          </a:prstGeom>
        </p:spPr>
        <p:txBody>
          <a:bodyPr vert="horz" wrap="square" lIns="0" tIns="19952" rIns="0" bIns="0" rtlCol="0">
            <a:spAutoFit/>
          </a:bodyPr>
          <a:lstStyle/>
          <a:p>
            <a:pPr marL="24740">
              <a:lnSpc>
                <a:spcPts val="484"/>
              </a:lnSpc>
              <a:spcBef>
                <a:spcPts val="157"/>
              </a:spcBef>
            </a:pPr>
            <a:r>
              <a:rPr sz="440" spc="-13" dirty="0">
                <a:latin typeface="ＭＳ ゴシック"/>
                <a:cs typeface="ＭＳ ゴシック"/>
              </a:rPr>
              <a:t>・政策研究所</a:t>
            </a:r>
            <a:endParaRPr sz="440">
              <a:latin typeface="ＭＳ ゴシック"/>
              <a:cs typeface="ＭＳ ゴシック"/>
            </a:endParaRPr>
          </a:p>
          <a:p>
            <a:pPr marL="15961">
              <a:lnSpc>
                <a:spcPts val="559"/>
              </a:lnSpc>
            </a:pPr>
            <a:r>
              <a:rPr sz="503" spc="-13" dirty="0">
                <a:latin typeface="ＭＳ ゴシック"/>
                <a:cs typeface="ＭＳ ゴシック"/>
              </a:rPr>
              <a:t>W6000×D3000</a:t>
            </a:r>
            <a:endParaRPr sz="503">
              <a:latin typeface="ＭＳ ゴシック"/>
              <a:cs typeface="ＭＳ ゴシック"/>
            </a:endParaRPr>
          </a:p>
        </p:txBody>
      </p:sp>
      <p:grpSp>
        <p:nvGrpSpPr>
          <p:cNvPr id="24458" name="object 24458"/>
          <p:cNvGrpSpPr/>
          <p:nvPr/>
        </p:nvGrpSpPr>
        <p:grpSpPr>
          <a:xfrm>
            <a:off x="11559866" y="7734322"/>
            <a:ext cx="312050" cy="308858"/>
            <a:chOff x="9197695" y="7246429"/>
            <a:chExt cx="248285" cy="245745"/>
          </a:xfrm>
        </p:grpSpPr>
        <p:sp>
          <p:nvSpPr>
            <p:cNvPr id="24459" name="object 24459"/>
            <p:cNvSpPr/>
            <p:nvPr/>
          </p:nvSpPr>
          <p:spPr>
            <a:xfrm>
              <a:off x="9329521" y="7247382"/>
              <a:ext cx="115570" cy="163830"/>
            </a:xfrm>
            <a:custGeom>
              <a:avLst/>
              <a:gdLst/>
              <a:ahLst/>
              <a:cxnLst/>
              <a:rect l="l" t="t" r="r" b="b"/>
              <a:pathLst>
                <a:path w="115570" h="163829">
                  <a:moveTo>
                    <a:pt x="115061" y="163829"/>
                  </a:moveTo>
                  <a:lnTo>
                    <a:pt x="115061" y="0"/>
                  </a:lnTo>
                  <a:lnTo>
                    <a:pt x="0" y="0"/>
                  </a:lnTo>
                  <a:lnTo>
                    <a:pt x="0" y="163829"/>
                  </a:lnTo>
                  <a:lnTo>
                    <a:pt x="115061" y="163829"/>
                  </a:lnTo>
                  <a:close/>
                </a:path>
              </a:pathLst>
            </a:custGeom>
            <a:solidFill>
              <a:srgbClr val="EEE9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60" name="object 24460"/>
            <p:cNvSpPr/>
            <p:nvPr/>
          </p:nvSpPr>
          <p:spPr>
            <a:xfrm>
              <a:off x="9329521" y="7247382"/>
              <a:ext cx="115570" cy="163830"/>
            </a:xfrm>
            <a:custGeom>
              <a:avLst/>
              <a:gdLst/>
              <a:ahLst/>
              <a:cxnLst/>
              <a:rect l="l" t="t" r="r" b="b"/>
              <a:pathLst>
                <a:path w="115570" h="163829">
                  <a:moveTo>
                    <a:pt x="115061" y="163829"/>
                  </a:moveTo>
                  <a:lnTo>
                    <a:pt x="115061" y="0"/>
                  </a:lnTo>
                  <a:lnTo>
                    <a:pt x="0" y="0"/>
                  </a:lnTo>
                  <a:lnTo>
                    <a:pt x="0" y="163829"/>
                  </a:lnTo>
                  <a:lnTo>
                    <a:pt x="115061" y="16382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4461" name="object 24461"/>
            <p:cNvPicPr/>
            <p:nvPr/>
          </p:nvPicPr>
          <p:blipFill>
            <a:blip r:embed="rId148" cstate="print"/>
            <a:stretch>
              <a:fillRect/>
            </a:stretch>
          </p:blipFill>
          <p:spPr>
            <a:xfrm>
              <a:off x="9197695" y="7299960"/>
              <a:ext cx="137921" cy="192024"/>
            </a:xfrm>
            <a:prstGeom prst="rect">
              <a:avLst/>
            </a:prstGeom>
          </p:spPr>
        </p:pic>
      </p:grpSp>
      <p:sp>
        <p:nvSpPr>
          <p:cNvPr id="24462" name="object 24462"/>
          <p:cNvSpPr txBox="1"/>
          <p:nvPr/>
        </p:nvSpPr>
        <p:spPr>
          <a:xfrm>
            <a:off x="11734514" y="7727219"/>
            <a:ext cx="102592" cy="223463"/>
          </a:xfrm>
          <a:prstGeom prst="rect">
            <a:avLst/>
          </a:prstGeom>
        </p:spPr>
        <p:txBody>
          <a:bodyPr vert="vert270" wrap="square" lIns="0" tIns="18355" rIns="0" bIns="0" rtlCol="0">
            <a:spAutoFit/>
          </a:bodyPr>
          <a:lstStyle/>
          <a:p>
            <a:pPr marL="15961" marR="6385">
              <a:lnSpc>
                <a:spcPts val="377"/>
              </a:lnSpc>
              <a:spcBef>
                <a:spcPts val="143"/>
              </a:spcBef>
            </a:pPr>
            <a:r>
              <a:rPr sz="377" spc="-19" dirty="0">
                <a:solidFill>
                  <a:srgbClr val="414141"/>
                </a:solidFill>
                <a:latin typeface="ＭＳ ゴシック"/>
                <a:cs typeface="ＭＳ ゴシック"/>
              </a:rPr>
              <a:t>モバイルコンテナ</a:t>
            </a:r>
            <a:endParaRPr sz="377">
              <a:latin typeface="ＭＳ ゴシック"/>
              <a:cs typeface="ＭＳ ゴシック"/>
            </a:endParaRPr>
          </a:p>
        </p:txBody>
      </p:sp>
      <p:sp>
        <p:nvSpPr>
          <p:cNvPr id="24463" name="object 24463"/>
          <p:cNvSpPr txBox="1"/>
          <p:nvPr/>
        </p:nvSpPr>
        <p:spPr>
          <a:xfrm>
            <a:off x="11475906" y="8020275"/>
            <a:ext cx="431762" cy="111942"/>
          </a:xfrm>
          <a:prstGeom prst="rect">
            <a:avLst/>
          </a:prstGeom>
        </p:spPr>
        <p:txBody>
          <a:bodyPr vert="horz" wrap="square" lIns="0" tIns="15164" rIns="0" bIns="0" rtlCol="0">
            <a:spAutoFit/>
          </a:bodyPr>
          <a:lstStyle/>
          <a:p>
            <a:pPr marL="15961">
              <a:spcBef>
                <a:spcPts val="119"/>
              </a:spcBef>
            </a:pPr>
            <a:r>
              <a:rPr sz="628" dirty="0">
                <a:solidFill>
                  <a:srgbClr val="414141"/>
                </a:solidFill>
                <a:latin typeface="ＭＳ ゴシック"/>
                <a:cs typeface="ＭＳ ゴシック"/>
              </a:rPr>
              <a:t>Ⓔ</a:t>
            </a:r>
            <a:r>
              <a:rPr sz="628" spc="-13" dirty="0">
                <a:solidFill>
                  <a:srgbClr val="414141"/>
                </a:solidFill>
                <a:latin typeface="ＭＳ ゴシック"/>
                <a:cs typeface="ＭＳ ゴシック"/>
              </a:rPr>
              <a:t> </a:t>
            </a:r>
            <a:r>
              <a:rPr sz="628" dirty="0">
                <a:solidFill>
                  <a:srgbClr val="414141"/>
                </a:solidFill>
                <a:latin typeface="ＭＳ ゴシック"/>
                <a:cs typeface="ＭＳ ゴシック"/>
              </a:rPr>
              <a:t>XXX</a:t>
            </a:r>
            <a:r>
              <a:rPr sz="628" spc="-6" dirty="0">
                <a:solidFill>
                  <a:srgbClr val="414141"/>
                </a:solidFill>
                <a:latin typeface="ＭＳ ゴシック"/>
                <a:cs typeface="ＭＳ ゴシック"/>
              </a:rPr>
              <a:t> </a:t>
            </a:r>
            <a:r>
              <a:rPr sz="628" spc="-31" dirty="0">
                <a:solidFill>
                  <a:srgbClr val="414141"/>
                </a:solidFill>
                <a:latin typeface="ＭＳ ゴシック"/>
                <a:cs typeface="ＭＳ ゴシック"/>
              </a:rPr>
              <a:t>Bar</a:t>
            </a:r>
            <a:endParaRPr sz="628">
              <a:latin typeface="ＭＳ ゴシック"/>
              <a:cs typeface="ＭＳ ゴシック"/>
            </a:endParaRPr>
          </a:p>
        </p:txBody>
      </p:sp>
      <p:grpSp>
        <p:nvGrpSpPr>
          <p:cNvPr id="24464" name="object 24464"/>
          <p:cNvGrpSpPr/>
          <p:nvPr/>
        </p:nvGrpSpPr>
        <p:grpSpPr>
          <a:xfrm>
            <a:off x="11852937" y="7625447"/>
            <a:ext cx="95770" cy="70231"/>
            <a:chOff x="9430880" y="7159802"/>
            <a:chExt cx="76200" cy="55880"/>
          </a:xfrm>
        </p:grpSpPr>
        <p:sp>
          <p:nvSpPr>
            <p:cNvPr id="24465" name="object 24465"/>
            <p:cNvSpPr/>
            <p:nvPr/>
          </p:nvSpPr>
          <p:spPr>
            <a:xfrm>
              <a:off x="9444583" y="7171943"/>
              <a:ext cx="0" cy="39370"/>
            </a:xfrm>
            <a:custGeom>
              <a:avLst/>
              <a:gdLst/>
              <a:ahLst/>
              <a:cxnLst/>
              <a:rect l="l" t="t" r="r" b="b"/>
              <a:pathLst>
                <a:path h="39370">
                  <a:moveTo>
                    <a:pt x="0" y="38862"/>
                  </a:moveTo>
                  <a:lnTo>
                    <a:pt x="0" y="0"/>
                  </a:lnTo>
                </a:path>
              </a:pathLst>
            </a:custGeom>
            <a:ln w="838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66" name="object 24466"/>
            <p:cNvSpPr/>
            <p:nvPr/>
          </p:nvSpPr>
          <p:spPr>
            <a:xfrm>
              <a:off x="9492589" y="7171943"/>
              <a:ext cx="0" cy="39370"/>
            </a:xfrm>
            <a:custGeom>
              <a:avLst/>
              <a:gdLst/>
              <a:ahLst/>
              <a:cxnLst/>
              <a:rect l="l" t="t" r="r" b="b"/>
              <a:pathLst>
                <a:path h="39370">
                  <a:moveTo>
                    <a:pt x="0" y="38862"/>
                  </a:moveTo>
                  <a:lnTo>
                    <a:pt x="0" y="0"/>
                  </a:lnTo>
                </a:path>
              </a:pathLst>
            </a:custGeom>
            <a:ln w="838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67" name="object 24467"/>
            <p:cNvSpPr/>
            <p:nvPr/>
          </p:nvSpPr>
          <p:spPr>
            <a:xfrm>
              <a:off x="9441535" y="7174229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48" y="0"/>
                  </a:lnTo>
                </a:path>
              </a:pathLst>
            </a:custGeom>
            <a:ln w="838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68" name="object 24468"/>
            <p:cNvSpPr/>
            <p:nvPr/>
          </p:nvSpPr>
          <p:spPr>
            <a:xfrm>
              <a:off x="9492589" y="717422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838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69" name="object 24469"/>
            <p:cNvSpPr/>
            <p:nvPr/>
          </p:nvSpPr>
          <p:spPr>
            <a:xfrm>
              <a:off x="9444583" y="7174229"/>
              <a:ext cx="48260" cy="0"/>
            </a:xfrm>
            <a:custGeom>
              <a:avLst/>
              <a:gdLst/>
              <a:ahLst/>
              <a:cxnLst/>
              <a:rect l="l" t="t" r="r" b="b"/>
              <a:pathLst>
                <a:path w="48259">
                  <a:moveTo>
                    <a:pt x="0" y="0"/>
                  </a:moveTo>
                  <a:lnTo>
                    <a:pt x="48006" y="0"/>
                  </a:lnTo>
                </a:path>
              </a:pathLst>
            </a:custGeom>
            <a:ln w="838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70" name="object 24470"/>
            <p:cNvSpPr/>
            <p:nvPr/>
          </p:nvSpPr>
          <p:spPr>
            <a:xfrm>
              <a:off x="9435325" y="7164247"/>
              <a:ext cx="18415" cy="18415"/>
            </a:xfrm>
            <a:custGeom>
              <a:avLst/>
              <a:gdLst/>
              <a:ahLst/>
              <a:cxnLst/>
              <a:rect l="l" t="t" r="r" b="b"/>
              <a:pathLst>
                <a:path w="18415" h="18415">
                  <a:moveTo>
                    <a:pt x="18402" y="9982"/>
                  </a:moveTo>
                  <a:lnTo>
                    <a:pt x="18402" y="13030"/>
                  </a:lnTo>
                  <a:lnTo>
                    <a:pt x="17640" y="13030"/>
                  </a:lnTo>
                  <a:lnTo>
                    <a:pt x="17640" y="14554"/>
                  </a:lnTo>
                  <a:lnTo>
                    <a:pt x="16878" y="14554"/>
                  </a:lnTo>
                  <a:lnTo>
                    <a:pt x="16878" y="15316"/>
                  </a:lnTo>
                  <a:lnTo>
                    <a:pt x="16116" y="16078"/>
                  </a:lnTo>
                  <a:lnTo>
                    <a:pt x="15354" y="16078"/>
                  </a:lnTo>
                  <a:lnTo>
                    <a:pt x="15354" y="16840"/>
                  </a:lnTo>
                  <a:lnTo>
                    <a:pt x="14592" y="16840"/>
                  </a:lnTo>
                  <a:lnTo>
                    <a:pt x="14592" y="17602"/>
                  </a:lnTo>
                  <a:lnTo>
                    <a:pt x="13068" y="17602"/>
                  </a:lnTo>
                  <a:lnTo>
                    <a:pt x="13068" y="18364"/>
                  </a:lnTo>
                  <a:lnTo>
                    <a:pt x="6210" y="18364"/>
                  </a:lnTo>
                  <a:lnTo>
                    <a:pt x="5448" y="17602"/>
                  </a:lnTo>
                  <a:lnTo>
                    <a:pt x="4686" y="17602"/>
                  </a:lnTo>
                  <a:lnTo>
                    <a:pt x="4686" y="16840"/>
                  </a:lnTo>
                  <a:lnTo>
                    <a:pt x="3924" y="16840"/>
                  </a:lnTo>
                  <a:lnTo>
                    <a:pt x="3162" y="16078"/>
                  </a:lnTo>
                  <a:lnTo>
                    <a:pt x="2400" y="15316"/>
                  </a:lnTo>
                  <a:lnTo>
                    <a:pt x="2400" y="14554"/>
                  </a:lnTo>
                  <a:lnTo>
                    <a:pt x="1638" y="14554"/>
                  </a:lnTo>
                  <a:lnTo>
                    <a:pt x="1638" y="13030"/>
                  </a:lnTo>
                  <a:lnTo>
                    <a:pt x="876" y="13030"/>
                  </a:lnTo>
                  <a:lnTo>
                    <a:pt x="876" y="12268"/>
                  </a:lnTo>
                  <a:lnTo>
                    <a:pt x="1117" y="8407"/>
                  </a:lnTo>
                  <a:lnTo>
                    <a:pt x="0" y="7645"/>
                  </a:lnTo>
                  <a:lnTo>
                    <a:pt x="2400" y="4648"/>
                  </a:lnTo>
                  <a:lnTo>
                    <a:pt x="2400" y="3886"/>
                  </a:lnTo>
                  <a:lnTo>
                    <a:pt x="3162" y="3886"/>
                  </a:lnTo>
                  <a:lnTo>
                    <a:pt x="3162" y="3124"/>
                  </a:lnTo>
                  <a:lnTo>
                    <a:pt x="3924" y="3124"/>
                  </a:lnTo>
                  <a:lnTo>
                    <a:pt x="3924" y="2362"/>
                  </a:lnTo>
                  <a:lnTo>
                    <a:pt x="4686" y="2362"/>
                  </a:lnTo>
                  <a:lnTo>
                    <a:pt x="7848" y="0"/>
                  </a:lnTo>
                  <a:lnTo>
                    <a:pt x="7645" y="1054"/>
                  </a:lnTo>
                  <a:lnTo>
                    <a:pt x="11544" y="838"/>
                  </a:lnTo>
                  <a:lnTo>
                    <a:pt x="12306" y="838"/>
                  </a:lnTo>
                  <a:lnTo>
                    <a:pt x="12306" y="1600"/>
                  </a:lnTo>
                  <a:lnTo>
                    <a:pt x="13830" y="1600"/>
                  </a:lnTo>
                  <a:lnTo>
                    <a:pt x="14592" y="2362"/>
                  </a:lnTo>
                  <a:lnTo>
                    <a:pt x="15354" y="3124"/>
                  </a:lnTo>
                  <a:lnTo>
                    <a:pt x="16116" y="3124"/>
                  </a:lnTo>
                  <a:lnTo>
                    <a:pt x="16116" y="3886"/>
                  </a:lnTo>
                  <a:lnTo>
                    <a:pt x="16878" y="3886"/>
                  </a:lnTo>
                  <a:lnTo>
                    <a:pt x="16878" y="4648"/>
                  </a:lnTo>
                  <a:lnTo>
                    <a:pt x="17640" y="5410"/>
                  </a:lnTo>
                  <a:lnTo>
                    <a:pt x="17640" y="6172"/>
                  </a:lnTo>
                  <a:lnTo>
                    <a:pt x="18402" y="6934"/>
                  </a:lnTo>
                  <a:lnTo>
                    <a:pt x="18402" y="9982"/>
                  </a:lnTo>
                </a:path>
              </a:pathLst>
            </a:custGeom>
            <a:ln w="838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71" name="object 24471"/>
            <p:cNvSpPr/>
            <p:nvPr/>
          </p:nvSpPr>
          <p:spPr>
            <a:xfrm>
              <a:off x="9435325" y="7164247"/>
              <a:ext cx="18415" cy="18415"/>
            </a:xfrm>
            <a:custGeom>
              <a:avLst/>
              <a:gdLst/>
              <a:ahLst/>
              <a:cxnLst/>
              <a:rect l="l" t="t" r="r" b="b"/>
              <a:pathLst>
                <a:path w="18415" h="18415">
                  <a:moveTo>
                    <a:pt x="18402" y="13030"/>
                  </a:moveTo>
                  <a:lnTo>
                    <a:pt x="18402" y="9982"/>
                  </a:lnTo>
                  <a:lnTo>
                    <a:pt x="18402" y="6934"/>
                  </a:lnTo>
                  <a:lnTo>
                    <a:pt x="17640" y="6172"/>
                  </a:lnTo>
                  <a:lnTo>
                    <a:pt x="17640" y="5410"/>
                  </a:lnTo>
                  <a:lnTo>
                    <a:pt x="16878" y="4648"/>
                  </a:lnTo>
                  <a:lnTo>
                    <a:pt x="16878" y="3886"/>
                  </a:lnTo>
                  <a:lnTo>
                    <a:pt x="16116" y="3886"/>
                  </a:lnTo>
                  <a:lnTo>
                    <a:pt x="16116" y="3124"/>
                  </a:lnTo>
                  <a:lnTo>
                    <a:pt x="15354" y="3124"/>
                  </a:lnTo>
                  <a:lnTo>
                    <a:pt x="13830" y="1600"/>
                  </a:lnTo>
                  <a:lnTo>
                    <a:pt x="12306" y="1600"/>
                  </a:lnTo>
                  <a:lnTo>
                    <a:pt x="12306" y="838"/>
                  </a:lnTo>
                  <a:lnTo>
                    <a:pt x="11544" y="838"/>
                  </a:lnTo>
                  <a:lnTo>
                    <a:pt x="7645" y="1054"/>
                  </a:lnTo>
                  <a:lnTo>
                    <a:pt x="7848" y="0"/>
                  </a:lnTo>
                  <a:lnTo>
                    <a:pt x="4686" y="2362"/>
                  </a:lnTo>
                  <a:lnTo>
                    <a:pt x="3924" y="2362"/>
                  </a:lnTo>
                  <a:lnTo>
                    <a:pt x="3924" y="3124"/>
                  </a:lnTo>
                  <a:lnTo>
                    <a:pt x="3162" y="3124"/>
                  </a:lnTo>
                  <a:lnTo>
                    <a:pt x="3162" y="3886"/>
                  </a:lnTo>
                  <a:lnTo>
                    <a:pt x="2400" y="3886"/>
                  </a:lnTo>
                  <a:lnTo>
                    <a:pt x="2400" y="4648"/>
                  </a:lnTo>
                  <a:lnTo>
                    <a:pt x="0" y="7645"/>
                  </a:lnTo>
                  <a:lnTo>
                    <a:pt x="1117" y="8407"/>
                  </a:lnTo>
                  <a:lnTo>
                    <a:pt x="876" y="12268"/>
                  </a:lnTo>
                  <a:lnTo>
                    <a:pt x="876" y="13030"/>
                  </a:lnTo>
                  <a:lnTo>
                    <a:pt x="1638" y="13030"/>
                  </a:lnTo>
                  <a:lnTo>
                    <a:pt x="1638" y="14554"/>
                  </a:lnTo>
                  <a:lnTo>
                    <a:pt x="2400" y="14554"/>
                  </a:lnTo>
                  <a:lnTo>
                    <a:pt x="2400" y="15316"/>
                  </a:lnTo>
                  <a:lnTo>
                    <a:pt x="3924" y="16840"/>
                  </a:lnTo>
                  <a:lnTo>
                    <a:pt x="4686" y="16840"/>
                  </a:lnTo>
                  <a:lnTo>
                    <a:pt x="4686" y="17602"/>
                  </a:lnTo>
                  <a:lnTo>
                    <a:pt x="5448" y="17602"/>
                  </a:lnTo>
                  <a:lnTo>
                    <a:pt x="6210" y="18364"/>
                  </a:lnTo>
                  <a:lnTo>
                    <a:pt x="13068" y="18364"/>
                  </a:lnTo>
                  <a:lnTo>
                    <a:pt x="13068" y="17602"/>
                  </a:lnTo>
                  <a:lnTo>
                    <a:pt x="14592" y="17602"/>
                  </a:lnTo>
                  <a:lnTo>
                    <a:pt x="14592" y="16840"/>
                  </a:lnTo>
                  <a:lnTo>
                    <a:pt x="15354" y="16840"/>
                  </a:lnTo>
                  <a:lnTo>
                    <a:pt x="15354" y="16078"/>
                  </a:lnTo>
                  <a:lnTo>
                    <a:pt x="16116" y="16078"/>
                  </a:lnTo>
                  <a:lnTo>
                    <a:pt x="16878" y="15316"/>
                  </a:lnTo>
                  <a:lnTo>
                    <a:pt x="16878" y="14554"/>
                  </a:lnTo>
                  <a:lnTo>
                    <a:pt x="17640" y="14554"/>
                  </a:lnTo>
                  <a:lnTo>
                    <a:pt x="17640" y="13030"/>
                  </a:lnTo>
                  <a:lnTo>
                    <a:pt x="18402" y="1303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72" name="object 24472"/>
            <p:cNvSpPr/>
            <p:nvPr/>
          </p:nvSpPr>
          <p:spPr>
            <a:xfrm>
              <a:off x="9435325" y="7164247"/>
              <a:ext cx="18415" cy="18415"/>
            </a:xfrm>
            <a:custGeom>
              <a:avLst/>
              <a:gdLst/>
              <a:ahLst/>
              <a:cxnLst/>
              <a:rect l="l" t="t" r="r" b="b"/>
              <a:pathLst>
                <a:path w="18415" h="18415">
                  <a:moveTo>
                    <a:pt x="18402" y="9982"/>
                  </a:moveTo>
                  <a:lnTo>
                    <a:pt x="18402" y="13030"/>
                  </a:lnTo>
                  <a:lnTo>
                    <a:pt x="17640" y="13030"/>
                  </a:lnTo>
                  <a:lnTo>
                    <a:pt x="17640" y="14554"/>
                  </a:lnTo>
                  <a:lnTo>
                    <a:pt x="16878" y="14554"/>
                  </a:lnTo>
                  <a:lnTo>
                    <a:pt x="16878" y="15316"/>
                  </a:lnTo>
                  <a:lnTo>
                    <a:pt x="16116" y="16078"/>
                  </a:lnTo>
                  <a:lnTo>
                    <a:pt x="15354" y="16078"/>
                  </a:lnTo>
                  <a:lnTo>
                    <a:pt x="15354" y="16840"/>
                  </a:lnTo>
                  <a:lnTo>
                    <a:pt x="14592" y="16840"/>
                  </a:lnTo>
                  <a:lnTo>
                    <a:pt x="14592" y="17602"/>
                  </a:lnTo>
                  <a:lnTo>
                    <a:pt x="13068" y="17602"/>
                  </a:lnTo>
                  <a:lnTo>
                    <a:pt x="13068" y="18364"/>
                  </a:lnTo>
                  <a:lnTo>
                    <a:pt x="6210" y="18364"/>
                  </a:lnTo>
                  <a:lnTo>
                    <a:pt x="5448" y="17602"/>
                  </a:lnTo>
                  <a:lnTo>
                    <a:pt x="4686" y="17602"/>
                  </a:lnTo>
                  <a:lnTo>
                    <a:pt x="4686" y="16840"/>
                  </a:lnTo>
                  <a:lnTo>
                    <a:pt x="3924" y="16840"/>
                  </a:lnTo>
                  <a:lnTo>
                    <a:pt x="3162" y="16078"/>
                  </a:lnTo>
                  <a:lnTo>
                    <a:pt x="2400" y="15316"/>
                  </a:lnTo>
                  <a:lnTo>
                    <a:pt x="2400" y="14554"/>
                  </a:lnTo>
                  <a:lnTo>
                    <a:pt x="1638" y="14554"/>
                  </a:lnTo>
                  <a:lnTo>
                    <a:pt x="1638" y="13030"/>
                  </a:lnTo>
                  <a:lnTo>
                    <a:pt x="876" y="13030"/>
                  </a:lnTo>
                  <a:lnTo>
                    <a:pt x="876" y="12268"/>
                  </a:lnTo>
                  <a:lnTo>
                    <a:pt x="1117" y="8407"/>
                  </a:lnTo>
                  <a:lnTo>
                    <a:pt x="0" y="7645"/>
                  </a:lnTo>
                  <a:lnTo>
                    <a:pt x="2400" y="4648"/>
                  </a:lnTo>
                  <a:lnTo>
                    <a:pt x="2400" y="3886"/>
                  </a:lnTo>
                  <a:lnTo>
                    <a:pt x="3162" y="3886"/>
                  </a:lnTo>
                  <a:lnTo>
                    <a:pt x="3162" y="3124"/>
                  </a:lnTo>
                  <a:lnTo>
                    <a:pt x="3924" y="3124"/>
                  </a:lnTo>
                  <a:lnTo>
                    <a:pt x="3924" y="2362"/>
                  </a:lnTo>
                  <a:lnTo>
                    <a:pt x="4686" y="2362"/>
                  </a:lnTo>
                  <a:lnTo>
                    <a:pt x="7848" y="0"/>
                  </a:lnTo>
                  <a:lnTo>
                    <a:pt x="7645" y="1054"/>
                  </a:lnTo>
                  <a:lnTo>
                    <a:pt x="11544" y="838"/>
                  </a:lnTo>
                  <a:lnTo>
                    <a:pt x="12306" y="838"/>
                  </a:lnTo>
                  <a:lnTo>
                    <a:pt x="12306" y="1600"/>
                  </a:lnTo>
                  <a:lnTo>
                    <a:pt x="13830" y="1600"/>
                  </a:lnTo>
                  <a:lnTo>
                    <a:pt x="14592" y="2362"/>
                  </a:lnTo>
                  <a:lnTo>
                    <a:pt x="15354" y="3124"/>
                  </a:lnTo>
                  <a:lnTo>
                    <a:pt x="16116" y="3124"/>
                  </a:lnTo>
                  <a:lnTo>
                    <a:pt x="16116" y="3886"/>
                  </a:lnTo>
                  <a:lnTo>
                    <a:pt x="16878" y="3886"/>
                  </a:lnTo>
                  <a:lnTo>
                    <a:pt x="16878" y="4648"/>
                  </a:lnTo>
                  <a:lnTo>
                    <a:pt x="17640" y="5410"/>
                  </a:lnTo>
                  <a:lnTo>
                    <a:pt x="17640" y="6172"/>
                  </a:lnTo>
                  <a:lnTo>
                    <a:pt x="18402" y="6934"/>
                  </a:lnTo>
                  <a:lnTo>
                    <a:pt x="18402" y="9982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73" name="object 24473"/>
            <p:cNvSpPr/>
            <p:nvPr/>
          </p:nvSpPr>
          <p:spPr>
            <a:xfrm>
              <a:off x="9484207" y="7164247"/>
              <a:ext cx="18415" cy="18415"/>
            </a:xfrm>
            <a:custGeom>
              <a:avLst/>
              <a:gdLst/>
              <a:ahLst/>
              <a:cxnLst/>
              <a:rect l="l" t="t" r="r" b="b"/>
              <a:pathLst>
                <a:path w="18415" h="18415">
                  <a:moveTo>
                    <a:pt x="0" y="9982"/>
                  </a:moveTo>
                  <a:lnTo>
                    <a:pt x="0" y="6172"/>
                  </a:lnTo>
                  <a:lnTo>
                    <a:pt x="761" y="6172"/>
                  </a:lnTo>
                  <a:lnTo>
                    <a:pt x="761" y="5410"/>
                  </a:lnTo>
                  <a:lnTo>
                    <a:pt x="1523" y="4648"/>
                  </a:lnTo>
                  <a:lnTo>
                    <a:pt x="1523" y="3886"/>
                  </a:lnTo>
                  <a:lnTo>
                    <a:pt x="2285" y="3886"/>
                  </a:lnTo>
                  <a:lnTo>
                    <a:pt x="2285" y="3124"/>
                  </a:lnTo>
                  <a:lnTo>
                    <a:pt x="3047" y="3124"/>
                  </a:lnTo>
                  <a:lnTo>
                    <a:pt x="3047" y="2362"/>
                  </a:lnTo>
                  <a:lnTo>
                    <a:pt x="3809" y="2362"/>
                  </a:lnTo>
                  <a:lnTo>
                    <a:pt x="6972" y="0"/>
                  </a:lnTo>
                  <a:lnTo>
                    <a:pt x="6769" y="1054"/>
                  </a:lnTo>
                  <a:lnTo>
                    <a:pt x="10668" y="838"/>
                  </a:lnTo>
                  <a:lnTo>
                    <a:pt x="11430" y="838"/>
                  </a:lnTo>
                  <a:lnTo>
                    <a:pt x="11430" y="1600"/>
                  </a:lnTo>
                  <a:lnTo>
                    <a:pt x="12954" y="1600"/>
                  </a:lnTo>
                  <a:lnTo>
                    <a:pt x="14478" y="3124"/>
                  </a:lnTo>
                  <a:lnTo>
                    <a:pt x="15240" y="3124"/>
                  </a:lnTo>
                  <a:lnTo>
                    <a:pt x="15240" y="3886"/>
                  </a:lnTo>
                  <a:lnTo>
                    <a:pt x="16002" y="3886"/>
                  </a:lnTo>
                  <a:lnTo>
                    <a:pt x="16002" y="4648"/>
                  </a:lnTo>
                  <a:lnTo>
                    <a:pt x="18402" y="7645"/>
                  </a:lnTo>
                  <a:lnTo>
                    <a:pt x="17284" y="8407"/>
                  </a:lnTo>
                  <a:lnTo>
                    <a:pt x="17526" y="12268"/>
                  </a:lnTo>
                  <a:lnTo>
                    <a:pt x="17526" y="13030"/>
                  </a:lnTo>
                  <a:lnTo>
                    <a:pt x="16764" y="13030"/>
                  </a:lnTo>
                  <a:lnTo>
                    <a:pt x="16764" y="14554"/>
                  </a:lnTo>
                  <a:lnTo>
                    <a:pt x="16002" y="14554"/>
                  </a:lnTo>
                  <a:lnTo>
                    <a:pt x="16002" y="15316"/>
                  </a:lnTo>
                  <a:lnTo>
                    <a:pt x="15240" y="16078"/>
                  </a:lnTo>
                  <a:lnTo>
                    <a:pt x="14478" y="16078"/>
                  </a:lnTo>
                  <a:lnTo>
                    <a:pt x="14478" y="16840"/>
                  </a:lnTo>
                  <a:lnTo>
                    <a:pt x="13716" y="16840"/>
                  </a:lnTo>
                  <a:lnTo>
                    <a:pt x="13716" y="17602"/>
                  </a:lnTo>
                  <a:lnTo>
                    <a:pt x="12192" y="17602"/>
                  </a:lnTo>
                  <a:lnTo>
                    <a:pt x="12192" y="18364"/>
                  </a:lnTo>
                  <a:lnTo>
                    <a:pt x="5334" y="18364"/>
                  </a:lnTo>
                  <a:lnTo>
                    <a:pt x="4572" y="17602"/>
                  </a:lnTo>
                  <a:lnTo>
                    <a:pt x="3810" y="17602"/>
                  </a:lnTo>
                  <a:lnTo>
                    <a:pt x="3810" y="16840"/>
                  </a:lnTo>
                  <a:lnTo>
                    <a:pt x="3048" y="16840"/>
                  </a:lnTo>
                  <a:lnTo>
                    <a:pt x="1524" y="15316"/>
                  </a:lnTo>
                  <a:lnTo>
                    <a:pt x="1524" y="14554"/>
                  </a:lnTo>
                  <a:lnTo>
                    <a:pt x="762" y="14554"/>
                  </a:lnTo>
                  <a:lnTo>
                    <a:pt x="762" y="13792"/>
                  </a:lnTo>
                  <a:lnTo>
                    <a:pt x="0" y="13030"/>
                  </a:lnTo>
                  <a:lnTo>
                    <a:pt x="0" y="9982"/>
                  </a:lnTo>
                </a:path>
              </a:pathLst>
            </a:custGeom>
            <a:ln w="838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74" name="object 24474"/>
            <p:cNvSpPr/>
            <p:nvPr/>
          </p:nvSpPr>
          <p:spPr>
            <a:xfrm>
              <a:off x="9484207" y="7164247"/>
              <a:ext cx="18415" cy="18415"/>
            </a:xfrm>
            <a:custGeom>
              <a:avLst/>
              <a:gdLst/>
              <a:ahLst/>
              <a:cxnLst/>
              <a:rect l="l" t="t" r="r" b="b"/>
              <a:pathLst>
                <a:path w="18415" h="18415">
                  <a:moveTo>
                    <a:pt x="18402" y="7645"/>
                  </a:moveTo>
                  <a:lnTo>
                    <a:pt x="16002" y="4648"/>
                  </a:lnTo>
                  <a:lnTo>
                    <a:pt x="16002" y="3886"/>
                  </a:lnTo>
                  <a:lnTo>
                    <a:pt x="15240" y="3886"/>
                  </a:lnTo>
                  <a:lnTo>
                    <a:pt x="15240" y="3124"/>
                  </a:lnTo>
                  <a:lnTo>
                    <a:pt x="14478" y="3124"/>
                  </a:lnTo>
                  <a:lnTo>
                    <a:pt x="12954" y="1600"/>
                  </a:lnTo>
                  <a:lnTo>
                    <a:pt x="11430" y="1600"/>
                  </a:lnTo>
                  <a:lnTo>
                    <a:pt x="11430" y="838"/>
                  </a:lnTo>
                  <a:lnTo>
                    <a:pt x="10668" y="838"/>
                  </a:lnTo>
                  <a:lnTo>
                    <a:pt x="6769" y="1054"/>
                  </a:lnTo>
                  <a:lnTo>
                    <a:pt x="6972" y="0"/>
                  </a:lnTo>
                  <a:lnTo>
                    <a:pt x="3809" y="2362"/>
                  </a:lnTo>
                  <a:lnTo>
                    <a:pt x="3047" y="2362"/>
                  </a:lnTo>
                  <a:lnTo>
                    <a:pt x="3047" y="3124"/>
                  </a:lnTo>
                  <a:lnTo>
                    <a:pt x="2285" y="3124"/>
                  </a:lnTo>
                  <a:lnTo>
                    <a:pt x="2285" y="3886"/>
                  </a:lnTo>
                  <a:lnTo>
                    <a:pt x="1523" y="3886"/>
                  </a:lnTo>
                  <a:lnTo>
                    <a:pt x="1523" y="4648"/>
                  </a:lnTo>
                  <a:lnTo>
                    <a:pt x="761" y="5410"/>
                  </a:lnTo>
                  <a:lnTo>
                    <a:pt x="761" y="6172"/>
                  </a:lnTo>
                  <a:lnTo>
                    <a:pt x="0" y="6172"/>
                  </a:lnTo>
                  <a:lnTo>
                    <a:pt x="0" y="9982"/>
                  </a:lnTo>
                  <a:lnTo>
                    <a:pt x="0" y="13030"/>
                  </a:lnTo>
                  <a:lnTo>
                    <a:pt x="762" y="13792"/>
                  </a:lnTo>
                  <a:lnTo>
                    <a:pt x="762" y="14554"/>
                  </a:lnTo>
                  <a:lnTo>
                    <a:pt x="1524" y="14554"/>
                  </a:lnTo>
                  <a:lnTo>
                    <a:pt x="1524" y="15316"/>
                  </a:lnTo>
                  <a:lnTo>
                    <a:pt x="3048" y="16840"/>
                  </a:lnTo>
                  <a:lnTo>
                    <a:pt x="3810" y="16840"/>
                  </a:lnTo>
                  <a:lnTo>
                    <a:pt x="3810" y="17602"/>
                  </a:lnTo>
                  <a:lnTo>
                    <a:pt x="4572" y="17602"/>
                  </a:lnTo>
                  <a:lnTo>
                    <a:pt x="5334" y="18364"/>
                  </a:lnTo>
                  <a:lnTo>
                    <a:pt x="12192" y="18364"/>
                  </a:lnTo>
                  <a:lnTo>
                    <a:pt x="12192" y="17602"/>
                  </a:lnTo>
                  <a:lnTo>
                    <a:pt x="13716" y="17602"/>
                  </a:lnTo>
                  <a:lnTo>
                    <a:pt x="13716" y="16840"/>
                  </a:lnTo>
                  <a:lnTo>
                    <a:pt x="14478" y="16840"/>
                  </a:lnTo>
                  <a:lnTo>
                    <a:pt x="14478" y="16078"/>
                  </a:lnTo>
                  <a:lnTo>
                    <a:pt x="15240" y="16078"/>
                  </a:lnTo>
                  <a:lnTo>
                    <a:pt x="16002" y="15316"/>
                  </a:lnTo>
                  <a:lnTo>
                    <a:pt x="16002" y="14554"/>
                  </a:lnTo>
                  <a:lnTo>
                    <a:pt x="16764" y="14554"/>
                  </a:lnTo>
                  <a:lnTo>
                    <a:pt x="16764" y="13030"/>
                  </a:lnTo>
                  <a:lnTo>
                    <a:pt x="17526" y="13030"/>
                  </a:lnTo>
                  <a:lnTo>
                    <a:pt x="17526" y="12268"/>
                  </a:lnTo>
                  <a:lnTo>
                    <a:pt x="17284" y="8407"/>
                  </a:lnTo>
                  <a:lnTo>
                    <a:pt x="18402" y="764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75" name="object 24475"/>
            <p:cNvSpPr/>
            <p:nvPr/>
          </p:nvSpPr>
          <p:spPr>
            <a:xfrm>
              <a:off x="9484207" y="7164247"/>
              <a:ext cx="18415" cy="18415"/>
            </a:xfrm>
            <a:custGeom>
              <a:avLst/>
              <a:gdLst/>
              <a:ahLst/>
              <a:cxnLst/>
              <a:rect l="l" t="t" r="r" b="b"/>
              <a:pathLst>
                <a:path w="18415" h="18415">
                  <a:moveTo>
                    <a:pt x="0" y="9982"/>
                  </a:moveTo>
                  <a:lnTo>
                    <a:pt x="0" y="6172"/>
                  </a:lnTo>
                  <a:lnTo>
                    <a:pt x="761" y="6172"/>
                  </a:lnTo>
                  <a:lnTo>
                    <a:pt x="761" y="5410"/>
                  </a:lnTo>
                  <a:lnTo>
                    <a:pt x="1523" y="4648"/>
                  </a:lnTo>
                  <a:lnTo>
                    <a:pt x="1523" y="3886"/>
                  </a:lnTo>
                  <a:lnTo>
                    <a:pt x="2285" y="3886"/>
                  </a:lnTo>
                  <a:lnTo>
                    <a:pt x="2285" y="3124"/>
                  </a:lnTo>
                  <a:lnTo>
                    <a:pt x="3047" y="3124"/>
                  </a:lnTo>
                  <a:lnTo>
                    <a:pt x="3047" y="2362"/>
                  </a:lnTo>
                  <a:lnTo>
                    <a:pt x="3809" y="2362"/>
                  </a:lnTo>
                  <a:lnTo>
                    <a:pt x="6972" y="0"/>
                  </a:lnTo>
                  <a:lnTo>
                    <a:pt x="6769" y="1054"/>
                  </a:lnTo>
                  <a:lnTo>
                    <a:pt x="10668" y="838"/>
                  </a:lnTo>
                  <a:lnTo>
                    <a:pt x="11430" y="838"/>
                  </a:lnTo>
                  <a:lnTo>
                    <a:pt x="11430" y="1600"/>
                  </a:lnTo>
                  <a:lnTo>
                    <a:pt x="12954" y="1600"/>
                  </a:lnTo>
                  <a:lnTo>
                    <a:pt x="14478" y="3124"/>
                  </a:lnTo>
                  <a:lnTo>
                    <a:pt x="15240" y="3124"/>
                  </a:lnTo>
                  <a:lnTo>
                    <a:pt x="15240" y="3886"/>
                  </a:lnTo>
                  <a:lnTo>
                    <a:pt x="16002" y="3886"/>
                  </a:lnTo>
                  <a:lnTo>
                    <a:pt x="16002" y="4648"/>
                  </a:lnTo>
                  <a:lnTo>
                    <a:pt x="18402" y="7645"/>
                  </a:lnTo>
                  <a:lnTo>
                    <a:pt x="17284" y="8407"/>
                  </a:lnTo>
                  <a:lnTo>
                    <a:pt x="17526" y="12268"/>
                  </a:lnTo>
                  <a:lnTo>
                    <a:pt x="17526" y="13030"/>
                  </a:lnTo>
                  <a:lnTo>
                    <a:pt x="16764" y="13030"/>
                  </a:lnTo>
                  <a:lnTo>
                    <a:pt x="16764" y="14554"/>
                  </a:lnTo>
                  <a:lnTo>
                    <a:pt x="16002" y="14554"/>
                  </a:lnTo>
                  <a:lnTo>
                    <a:pt x="16002" y="15316"/>
                  </a:lnTo>
                  <a:lnTo>
                    <a:pt x="15240" y="16078"/>
                  </a:lnTo>
                  <a:lnTo>
                    <a:pt x="14478" y="16078"/>
                  </a:lnTo>
                  <a:lnTo>
                    <a:pt x="14478" y="16840"/>
                  </a:lnTo>
                  <a:lnTo>
                    <a:pt x="13716" y="16840"/>
                  </a:lnTo>
                  <a:lnTo>
                    <a:pt x="13716" y="17602"/>
                  </a:lnTo>
                  <a:lnTo>
                    <a:pt x="12192" y="17602"/>
                  </a:lnTo>
                  <a:lnTo>
                    <a:pt x="12192" y="18364"/>
                  </a:lnTo>
                  <a:lnTo>
                    <a:pt x="5334" y="18364"/>
                  </a:lnTo>
                  <a:lnTo>
                    <a:pt x="4572" y="17602"/>
                  </a:lnTo>
                  <a:lnTo>
                    <a:pt x="3810" y="17602"/>
                  </a:lnTo>
                  <a:lnTo>
                    <a:pt x="3810" y="16840"/>
                  </a:lnTo>
                  <a:lnTo>
                    <a:pt x="3048" y="16840"/>
                  </a:lnTo>
                  <a:lnTo>
                    <a:pt x="1524" y="15316"/>
                  </a:lnTo>
                  <a:lnTo>
                    <a:pt x="1524" y="14554"/>
                  </a:lnTo>
                  <a:lnTo>
                    <a:pt x="762" y="14554"/>
                  </a:lnTo>
                  <a:lnTo>
                    <a:pt x="762" y="13792"/>
                  </a:lnTo>
                  <a:lnTo>
                    <a:pt x="0" y="13030"/>
                  </a:lnTo>
                  <a:lnTo>
                    <a:pt x="0" y="9982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476" name="object 24476"/>
          <p:cNvSpPr txBox="1"/>
          <p:nvPr/>
        </p:nvSpPr>
        <p:spPr>
          <a:xfrm>
            <a:off x="11763215" y="7467683"/>
            <a:ext cx="223463" cy="169970"/>
          </a:xfrm>
          <a:prstGeom prst="rect">
            <a:avLst/>
          </a:prstGeom>
        </p:spPr>
        <p:txBody>
          <a:bodyPr vert="horz" wrap="square" lIns="0" tIns="15164" rIns="0" bIns="0" rtlCol="0">
            <a:spAutoFit/>
          </a:bodyPr>
          <a:lstStyle/>
          <a:p>
            <a:pPr marL="15961">
              <a:spcBef>
                <a:spcPts val="119"/>
              </a:spcBef>
            </a:pPr>
            <a:r>
              <a:rPr sz="1005" spc="-31" dirty="0">
                <a:latin typeface="ＭＳ ゴシック"/>
                <a:cs typeface="ＭＳ ゴシック"/>
              </a:rPr>
              <a:t>600</a:t>
            </a:r>
            <a:endParaRPr sz="1005">
              <a:latin typeface="ＭＳ ゴシック"/>
              <a:cs typeface="ＭＳ ゴシック"/>
            </a:endParaRPr>
          </a:p>
        </p:txBody>
      </p:sp>
      <p:grpSp>
        <p:nvGrpSpPr>
          <p:cNvPr id="24477" name="object 24477"/>
          <p:cNvGrpSpPr/>
          <p:nvPr/>
        </p:nvGrpSpPr>
        <p:grpSpPr>
          <a:xfrm>
            <a:off x="7528114" y="3361551"/>
            <a:ext cx="5283303" cy="2119706"/>
            <a:chOff x="5989802" y="3767201"/>
            <a:chExt cx="4203700" cy="1686560"/>
          </a:xfrm>
        </p:grpSpPr>
        <p:sp>
          <p:nvSpPr>
            <p:cNvPr id="24478" name="object 24478"/>
            <p:cNvSpPr/>
            <p:nvPr/>
          </p:nvSpPr>
          <p:spPr>
            <a:xfrm>
              <a:off x="5994247" y="4386072"/>
              <a:ext cx="120650" cy="240029"/>
            </a:xfrm>
            <a:custGeom>
              <a:avLst/>
              <a:gdLst/>
              <a:ahLst/>
              <a:cxnLst/>
              <a:rect l="l" t="t" r="r" b="b"/>
              <a:pathLst>
                <a:path w="120650" h="240029">
                  <a:moveTo>
                    <a:pt x="120396" y="240029"/>
                  </a:moveTo>
                  <a:lnTo>
                    <a:pt x="120396" y="0"/>
                  </a:lnTo>
                  <a:lnTo>
                    <a:pt x="0" y="0"/>
                  </a:lnTo>
                  <a:lnTo>
                    <a:pt x="0" y="240029"/>
                  </a:lnTo>
                  <a:lnTo>
                    <a:pt x="120396" y="240029"/>
                  </a:lnTo>
                  <a:close/>
                </a:path>
              </a:pathLst>
            </a:custGeom>
            <a:solidFill>
              <a:srgbClr val="FF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79" name="object 24479"/>
            <p:cNvSpPr/>
            <p:nvPr/>
          </p:nvSpPr>
          <p:spPr>
            <a:xfrm>
              <a:off x="5994247" y="4386072"/>
              <a:ext cx="120650" cy="240029"/>
            </a:xfrm>
            <a:custGeom>
              <a:avLst/>
              <a:gdLst/>
              <a:ahLst/>
              <a:cxnLst/>
              <a:rect l="l" t="t" r="r" b="b"/>
              <a:pathLst>
                <a:path w="120650" h="240029">
                  <a:moveTo>
                    <a:pt x="120396" y="240029"/>
                  </a:moveTo>
                  <a:lnTo>
                    <a:pt x="120396" y="0"/>
                  </a:lnTo>
                  <a:lnTo>
                    <a:pt x="0" y="0"/>
                  </a:lnTo>
                  <a:lnTo>
                    <a:pt x="0" y="240029"/>
                  </a:lnTo>
                  <a:lnTo>
                    <a:pt x="120396" y="240029"/>
                  </a:lnTo>
                  <a:close/>
                </a:path>
              </a:pathLst>
            </a:custGeom>
            <a:ln w="8382">
              <a:solidFill>
                <a:srgbClr val="FFAA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80" name="object 24480"/>
            <p:cNvSpPr/>
            <p:nvPr/>
          </p:nvSpPr>
          <p:spPr>
            <a:xfrm>
              <a:off x="8161375" y="3770376"/>
              <a:ext cx="960119" cy="1200150"/>
            </a:xfrm>
            <a:custGeom>
              <a:avLst/>
              <a:gdLst/>
              <a:ahLst/>
              <a:cxnLst/>
              <a:rect l="l" t="t" r="r" b="b"/>
              <a:pathLst>
                <a:path w="960120" h="1200150">
                  <a:moveTo>
                    <a:pt x="240029" y="1200150"/>
                  </a:moveTo>
                  <a:lnTo>
                    <a:pt x="240029" y="720090"/>
                  </a:lnTo>
                  <a:lnTo>
                    <a:pt x="0" y="720090"/>
                  </a:lnTo>
                  <a:lnTo>
                    <a:pt x="0" y="1200150"/>
                  </a:lnTo>
                  <a:lnTo>
                    <a:pt x="240029" y="1200150"/>
                  </a:lnTo>
                  <a:close/>
                </a:path>
                <a:path w="960120" h="1200150">
                  <a:moveTo>
                    <a:pt x="240029" y="720090"/>
                  </a:moveTo>
                  <a:lnTo>
                    <a:pt x="240029" y="240030"/>
                  </a:lnTo>
                  <a:lnTo>
                    <a:pt x="0" y="240030"/>
                  </a:lnTo>
                  <a:lnTo>
                    <a:pt x="0" y="720090"/>
                  </a:lnTo>
                  <a:lnTo>
                    <a:pt x="240029" y="720090"/>
                  </a:lnTo>
                  <a:close/>
                </a:path>
                <a:path w="960120" h="1200150">
                  <a:moveTo>
                    <a:pt x="960119" y="240030"/>
                  </a:moveTo>
                  <a:lnTo>
                    <a:pt x="960119" y="0"/>
                  </a:lnTo>
                  <a:lnTo>
                    <a:pt x="480059" y="0"/>
                  </a:lnTo>
                  <a:lnTo>
                    <a:pt x="480059" y="240030"/>
                  </a:lnTo>
                  <a:lnTo>
                    <a:pt x="960119" y="240030"/>
                  </a:lnTo>
                  <a:close/>
                </a:path>
              </a:pathLst>
            </a:custGeom>
            <a:ln w="6096">
              <a:solidFill>
                <a:srgbClr val="5F5F7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81" name="object 24481"/>
            <p:cNvSpPr/>
            <p:nvPr/>
          </p:nvSpPr>
          <p:spPr>
            <a:xfrm>
              <a:off x="8935567" y="4362450"/>
              <a:ext cx="239395" cy="240029"/>
            </a:xfrm>
            <a:custGeom>
              <a:avLst/>
              <a:gdLst/>
              <a:ahLst/>
              <a:cxnLst/>
              <a:rect l="l" t="t" r="r" b="b"/>
              <a:pathLst>
                <a:path w="239395" h="240029">
                  <a:moveTo>
                    <a:pt x="239268" y="240029"/>
                  </a:moveTo>
                  <a:lnTo>
                    <a:pt x="239268" y="0"/>
                  </a:lnTo>
                  <a:lnTo>
                    <a:pt x="0" y="0"/>
                  </a:lnTo>
                  <a:lnTo>
                    <a:pt x="0" y="240029"/>
                  </a:lnTo>
                  <a:lnTo>
                    <a:pt x="239268" y="240029"/>
                  </a:lnTo>
                  <a:close/>
                </a:path>
              </a:pathLst>
            </a:custGeom>
            <a:solidFill>
              <a:srgbClr val="E4FFE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82" name="object 24482"/>
            <p:cNvSpPr/>
            <p:nvPr/>
          </p:nvSpPr>
          <p:spPr>
            <a:xfrm>
              <a:off x="8935567" y="4362450"/>
              <a:ext cx="239395" cy="240029"/>
            </a:xfrm>
            <a:custGeom>
              <a:avLst/>
              <a:gdLst/>
              <a:ahLst/>
              <a:cxnLst/>
              <a:rect l="l" t="t" r="r" b="b"/>
              <a:pathLst>
                <a:path w="239395" h="240029">
                  <a:moveTo>
                    <a:pt x="239268" y="240029"/>
                  </a:moveTo>
                  <a:lnTo>
                    <a:pt x="239268" y="0"/>
                  </a:lnTo>
                  <a:lnTo>
                    <a:pt x="0" y="0"/>
                  </a:lnTo>
                  <a:lnTo>
                    <a:pt x="0" y="240029"/>
                  </a:lnTo>
                  <a:lnTo>
                    <a:pt x="239268" y="240029"/>
                  </a:lnTo>
                  <a:close/>
                </a:path>
              </a:pathLst>
            </a:custGeom>
            <a:ln w="8382">
              <a:solidFill>
                <a:srgbClr val="1CDD1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83" name="object 24483"/>
            <p:cNvSpPr/>
            <p:nvPr/>
          </p:nvSpPr>
          <p:spPr>
            <a:xfrm>
              <a:off x="8401405" y="3770376"/>
              <a:ext cx="1788795" cy="1680210"/>
            </a:xfrm>
            <a:custGeom>
              <a:avLst/>
              <a:gdLst/>
              <a:ahLst/>
              <a:cxnLst/>
              <a:rect l="l" t="t" r="r" b="b"/>
              <a:pathLst>
                <a:path w="1788795" h="1680210">
                  <a:moveTo>
                    <a:pt x="1013459" y="832104"/>
                  </a:moveTo>
                  <a:lnTo>
                    <a:pt x="1013459" y="592074"/>
                  </a:lnTo>
                  <a:lnTo>
                    <a:pt x="773429" y="592074"/>
                  </a:lnTo>
                  <a:lnTo>
                    <a:pt x="773429" y="832104"/>
                  </a:lnTo>
                  <a:lnTo>
                    <a:pt x="1013459" y="832104"/>
                  </a:lnTo>
                  <a:close/>
                </a:path>
                <a:path w="1788795" h="1680210">
                  <a:moveTo>
                    <a:pt x="773429" y="832104"/>
                  </a:moveTo>
                  <a:lnTo>
                    <a:pt x="773429" y="592074"/>
                  </a:lnTo>
                  <a:lnTo>
                    <a:pt x="534161" y="592074"/>
                  </a:lnTo>
                  <a:lnTo>
                    <a:pt x="534161" y="832104"/>
                  </a:lnTo>
                  <a:lnTo>
                    <a:pt x="773429" y="832104"/>
                  </a:lnTo>
                  <a:close/>
                </a:path>
                <a:path w="1788795" h="1680210">
                  <a:moveTo>
                    <a:pt x="240029" y="240030"/>
                  </a:moveTo>
                  <a:lnTo>
                    <a:pt x="240029" y="0"/>
                  </a:lnTo>
                  <a:lnTo>
                    <a:pt x="0" y="0"/>
                  </a:lnTo>
                  <a:lnTo>
                    <a:pt x="0" y="240030"/>
                  </a:lnTo>
                  <a:lnTo>
                    <a:pt x="240029" y="240030"/>
                  </a:lnTo>
                  <a:close/>
                </a:path>
                <a:path w="1788795" h="1680210">
                  <a:moveTo>
                    <a:pt x="960120" y="240030"/>
                  </a:moveTo>
                  <a:lnTo>
                    <a:pt x="960120" y="0"/>
                  </a:lnTo>
                  <a:lnTo>
                    <a:pt x="720090" y="0"/>
                  </a:lnTo>
                  <a:lnTo>
                    <a:pt x="720090" y="240030"/>
                  </a:lnTo>
                  <a:lnTo>
                    <a:pt x="960120" y="240030"/>
                  </a:lnTo>
                  <a:close/>
                </a:path>
                <a:path w="1788795" h="1680210">
                  <a:moveTo>
                    <a:pt x="1200150" y="240030"/>
                  </a:moveTo>
                  <a:lnTo>
                    <a:pt x="1200150" y="0"/>
                  </a:lnTo>
                  <a:lnTo>
                    <a:pt x="960120" y="0"/>
                  </a:lnTo>
                  <a:lnTo>
                    <a:pt x="960120" y="240030"/>
                  </a:lnTo>
                  <a:lnTo>
                    <a:pt x="1200150" y="240030"/>
                  </a:lnTo>
                  <a:close/>
                </a:path>
                <a:path w="1788795" h="1680210">
                  <a:moveTo>
                    <a:pt x="1440179" y="240030"/>
                  </a:moveTo>
                  <a:lnTo>
                    <a:pt x="1440179" y="0"/>
                  </a:lnTo>
                  <a:lnTo>
                    <a:pt x="1200150" y="0"/>
                  </a:lnTo>
                  <a:lnTo>
                    <a:pt x="1200150" y="240030"/>
                  </a:lnTo>
                  <a:lnTo>
                    <a:pt x="1440179" y="240030"/>
                  </a:lnTo>
                  <a:close/>
                </a:path>
                <a:path w="1788795" h="1680210">
                  <a:moveTo>
                    <a:pt x="534161" y="1072134"/>
                  </a:moveTo>
                  <a:lnTo>
                    <a:pt x="534161" y="832104"/>
                  </a:lnTo>
                  <a:lnTo>
                    <a:pt x="294131" y="832104"/>
                  </a:lnTo>
                  <a:lnTo>
                    <a:pt x="294131" y="1072134"/>
                  </a:lnTo>
                  <a:lnTo>
                    <a:pt x="534161" y="1072134"/>
                  </a:lnTo>
                  <a:close/>
                </a:path>
                <a:path w="1788795" h="1680210">
                  <a:moveTo>
                    <a:pt x="1253489" y="1072134"/>
                  </a:moveTo>
                  <a:lnTo>
                    <a:pt x="1253489" y="832104"/>
                  </a:lnTo>
                  <a:lnTo>
                    <a:pt x="1013459" y="832104"/>
                  </a:lnTo>
                  <a:lnTo>
                    <a:pt x="1013459" y="1072134"/>
                  </a:lnTo>
                  <a:lnTo>
                    <a:pt x="1253489" y="1072134"/>
                  </a:lnTo>
                  <a:close/>
                </a:path>
                <a:path w="1788795" h="1680210">
                  <a:moveTo>
                    <a:pt x="1253489" y="1312164"/>
                  </a:moveTo>
                  <a:lnTo>
                    <a:pt x="1253489" y="1072134"/>
                  </a:lnTo>
                  <a:lnTo>
                    <a:pt x="1013459" y="1072134"/>
                  </a:lnTo>
                  <a:lnTo>
                    <a:pt x="1013459" y="1312164"/>
                  </a:lnTo>
                  <a:lnTo>
                    <a:pt x="1253489" y="1312164"/>
                  </a:lnTo>
                  <a:close/>
                </a:path>
                <a:path w="1788795" h="1680210">
                  <a:moveTo>
                    <a:pt x="1013459" y="1312164"/>
                  </a:moveTo>
                  <a:lnTo>
                    <a:pt x="1013459" y="832104"/>
                  </a:lnTo>
                  <a:lnTo>
                    <a:pt x="534161" y="832104"/>
                  </a:lnTo>
                  <a:lnTo>
                    <a:pt x="534161" y="1312164"/>
                  </a:lnTo>
                  <a:lnTo>
                    <a:pt x="1013459" y="1312164"/>
                  </a:lnTo>
                  <a:close/>
                </a:path>
                <a:path w="1788795" h="1680210">
                  <a:moveTo>
                    <a:pt x="1788413" y="480060"/>
                  </a:moveTo>
                  <a:lnTo>
                    <a:pt x="1788413" y="240030"/>
                  </a:lnTo>
                  <a:lnTo>
                    <a:pt x="1548383" y="240030"/>
                  </a:lnTo>
                  <a:lnTo>
                    <a:pt x="1548383" y="480060"/>
                  </a:lnTo>
                  <a:lnTo>
                    <a:pt x="1788413" y="480060"/>
                  </a:lnTo>
                  <a:close/>
                </a:path>
                <a:path w="1788795" h="1680210">
                  <a:moveTo>
                    <a:pt x="1788413" y="720090"/>
                  </a:moveTo>
                  <a:lnTo>
                    <a:pt x="1788413" y="480060"/>
                  </a:lnTo>
                  <a:lnTo>
                    <a:pt x="1548383" y="480060"/>
                  </a:lnTo>
                  <a:lnTo>
                    <a:pt x="1548383" y="720090"/>
                  </a:lnTo>
                  <a:lnTo>
                    <a:pt x="1788413" y="720090"/>
                  </a:lnTo>
                  <a:close/>
                </a:path>
                <a:path w="1788795" h="1680210">
                  <a:moveTo>
                    <a:pt x="1788413" y="1200150"/>
                  </a:moveTo>
                  <a:lnTo>
                    <a:pt x="1788413" y="720090"/>
                  </a:lnTo>
                  <a:lnTo>
                    <a:pt x="1548383" y="720090"/>
                  </a:lnTo>
                  <a:lnTo>
                    <a:pt x="1548383" y="1200150"/>
                  </a:lnTo>
                  <a:lnTo>
                    <a:pt x="1788413" y="1200150"/>
                  </a:lnTo>
                  <a:close/>
                </a:path>
                <a:path w="1788795" h="1680210">
                  <a:moveTo>
                    <a:pt x="1788413" y="1680210"/>
                  </a:moveTo>
                  <a:lnTo>
                    <a:pt x="1788413" y="1200150"/>
                  </a:lnTo>
                  <a:lnTo>
                    <a:pt x="1548383" y="1200150"/>
                  </a:lnTo>
                  <a:lnTo>
                    <a:pt x="1548383" y="1680210"/>
                  </a:lnTo>
                  <a:lnTo>
                    <a:pt x="1788413" y="1680210"/>
                  </a:lnTo>
                  <a:close/>
                </a:path>
              </a:pathLst>
            </a:custGeom>
            <a:ln w="6096">
              <a:solidFill>
                <a:srgbClr val="5F5F7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84" name="object 24484"/>
            <p:cNvSpPr/>
            <p:nvPr/>
          </p:nvSpPr>
          <p:spPr>
            <a:xfrm>
              <a:off x="9651847" y="4610862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85" name="object 24485"/>
            <p:cNvSpPr/>
            <p:nvPr/>
          </p:nvSpPr>
          <p:spPr>
            <a:xfrm>
              <a:off x="9949789" y="461086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86" name="object 24486"/>
            <p:cNvSpPr/>
            <p:nvPr/>
          </p:nvSpPr>
          <p:spPr>
            <a:xfrm>
              <a:off x="9654895" y="4610862"/>
              <a:ext cx="295275" cy="0"/>
            </a:xfrm>
            <a:custGeom>
              <a:avLst/>
              <a:gdLst/>
              <a:ahLst/>
              <a:cxnLst/>
              <a:rect l="l" t="t" r="r" b="b"/>
              <a:pathLst>
                <a:path w="295275">
                  <a:moveTo>
                    <a:pt x="0" y="0"/>
                  </a:moveTo>
                  <a:lnTo>
                    <a:pt x="29489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87" name="object 24487"/>
            <p:cNvSpPr/>
            <p:nvPr/>
          </p:nvSpPr>
          <p:spPr>
            <a:xfrm>
              <a:off x="9646513" y="4600892"/>
              <a:ext cx="17780" cy="18415"/>
            </a:xfrm>
            <a:custGeom>
              <a:avLst/>
              <a:gdLst/>
              <a:ahLst/>
              <a:cxnLst/>
              <a:rect l="l" t="t" r="r" b="b"/>
              <a:pathLst>
                <a:path w="17779" h="18414">
                  <a:moveTo>
                    <a:pt x="17525" y="9969"/>
                  </a:moveTo>
                  <a:lnTo>
                    <a:pt x="17525" y="12255"/>
                  </a:lnTo>
                  <a:lnTo>
                    <a:pt x="16763" y="13017"/>
                  </a:lnTo>
                  <a:lnTo>
                    <a:pt x="16763" y="14541"/>
                  </a:lnTo>
                  <a:lnTo>
                    <a:pt x="16001" y="14541"/>
                  </a:lnTo>
                  <a:lnTo>
                    <a:pt x="16001" y="15303"/>
                  </a:lnTo>
                  <a:lnTo>
                    <a:pt x="15239" y="16065"/>
                  </a:lnTo>
                  <a:lnTo>
                    <a:pt x="14477" y="16065"/>
                  </a:lnTo>
                  <a:lnTo>
                    <a:pt x="14477" y="16827"/>
                  </a:lnTo>
                  <a:lnTo>
                    <a:pt x="13715" y="16827"/>
                  </a:lnTo>
                  <a:lnTo>
                    <a:pt x="13715" y="17589"/>
                  </a:lnTo>
                  <a:lnTo>
                    <a:pt x="12191" y="17589"/>
                  </a:lnTo>
                  <a:lnTo>
                    <a:pt x="12191" y="18351"/>
                  </a:lnTo>
                  <a:lnTo>
                    <a:pt x="6095" y="18351"/>
                  </a:lnTo>
                  <a:lnTo>
                    <a:pt x="4648" y="18135"/>
                  </a:lnTo>
                  <a:lnTo>
                    <a:pt x="3327" y="17246"/>
                  </a:lnTo>
                  <a:lnTo>
                    <a:pt x="2285" y="16065"/>
                  </a:lnTo>
                  <a:lnTo>
                    <a:pt x="1523" y="15303"/>
                  </a:lnTo>
                  <a:lnTo>
                    <a:pt x="1523" y="14541"/>
                  </a:lnTo>
                  <a:lnTo>
                    <a:pt x="761" y="14541"/>
                  </a:lnTo>
                  <a:lnTo>
                    <a:pt x="761" y="13779"/>
                  </a:lnTo>
                  <a:lnTo>
                    <a:pt x="0" y="13017"/>
                  </a:lnTo>
                  <a:lnTo>
                    <a:pt x="0" y="6159"/>
                  </a:lnTo>
                  <a:lnTo>
                    <a:pt x="761" y="6159"/>
                  </a:lnTo>
                  <a:lnTo>
                    <a:pt x="761" y="5397"/>
                  </a:lnTo>
                  <a:lnTo>
                    <a:pt x="1523" y="4635"/>
                  </a:lnTo>
                  <a:lnTo>
                    <a:pt x="1523" y="3873"/>
                  </a:lnTo>
                  <a:lnTo>
                    <a:pt x="2285" y="3873"/>
                  </a:lnTo>
                  <a:lnTo>
                    <a:pt x="2285" y="3111"/>
                  </a:lnTo>
                  <a:lnTo>
                    <a:pt x="3047" y="3111"/>
                  </a:lnTo>
                  <a:lnTo>
                    <a:pt x="3047" y="2349"/>
                  </a:lnTo>
                  <a:lnTo>
                    <a:pt x="3809" y="2349"/>
                  </a:lnTo>
                  <a:lnTo>
                    <a:pt x="6972" y="0"/>
                  </a:lnTo>
                  <a:lnTo>
                    <a:pt x="6781" y="1041"/>
                  </a:lnTo>
                  <a:lnTo>
                    <a:pt x="10667" y="825"/>
                  </a:lnTo>
                  <a:lnTo>
                    <a:pt x="11429" y="825"/>
                  </a:lnTo>
                  <a:lnTo>
                    <a:pt x="11429" y="1587"/>
                  </a:lnTo>
                  <a:lnTo>
                    <a:pt x="12953" y="1587"/>
                  </a:lnTo>
                  <a:lnTo>
                    <a:pt x="12953" y="2349"/>
                  </a:lnTo>
                  <a:lnTo>
                    <a:pt x="13715" y="2349"/>
                  </a:lnTo>
                  <a:lnTo>
                    <a:pt x="14477" y="3111"/>
                  </a:lnTo>
                  <a:lnTo>
                    <a:pt x="15239" y="3111"/>
                  </a:lnTo>
                  <a:lnTo>
                    <a:pt x="15239" y="3873"/>
                  </a:lnTo>
                  <a:lnTo>
                    <a:pt x="16001" y="3873"/>
                  </a:lnTo>
                  <a:lnTo>
                    <a:pt x="16001" y="4635"/>
                  </a:lnTo>
                  <a:lnTo>
                    <a:pt x="16763" y="5397"/>
                  </a:lnTo>
                  <a:lnTo>
                    <a:pt x="16763" y="6921"/>
                  </a:lnTo>
                  <a:lnTo>
                    <a:pt x="17525" y="6921"/>
                  </a:lnTo>
                  <a:lnTo>
                    <a:pt x="17525" y="9969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88" name="object 24488"/>
            <p:cNvSpPr/>
            <p:nvPr/>
          </p:nvSpPr>
          <p:spPr>
            <a:xfrm>
              <a:off x="9646513" y="4600892"/>
              <a:ext cx="17780" cy="18415"/>
            </a:xfrm>
            <a:custGeom>
              <a:avLst/>
              <a:gdLst/>
              <a:ahLst/>
              <a:cxnLst/>
              <a:rect l="l" t="t" r="r" b="b"/>
              <a:pathLst>
                <a:path w="17779" h="18414">
                  <a:moveTo>
                    <a:pt x="17525" y="12255"/>
                  </a:moveTo>
                  <a:lnTo>
                    <a:pt x="17525" y="9969"/>
                  </a:lnTo>
                  <a:lnTo>
                    <a:pt x="17525" y="6921"/>
                  </a:lnTo>
                  <a:lnTo>
                    <a:pt x="16763" y="6921"/>
                  </a:lnTo>
                  <a:lnTo>
                    <a:pt x="16763" y="5397"/>
                  </a:lnTo>
                  <a:lnTo>
                    <a:pt x="16001" y="4635"/>
                  </a:lnTo>
                  <a:lnTo>
                    <a:pt x="16001" y="3873"/>
                  </a:lnTo>
                  <a:lnTo>
                    <a:pt x="15239" y="3873"/>
                  </a:lnTo>
                  <a:lnTo>
                    <a:pt x="15239" y="3111"/>
                  </a:lnTo>
                  <a:lnTo>
                    <a:pt x="14477" y="3111"/>
                  </a:lnTo>
                  <a:lnTo>
                    <a:pt x="13715" y="2349"/>
                  </a:lnTo>
                  <a:lnTo>
                    <a:pt x="12953" y="2349"/>
                  </a:lnTo>
                  <a:lnTo>
                    <a:pt x="12953" y="1587"/>
                  </a:lnTo>
                  <a:lnTo>
                    <a:pt x="11429" y="1587"/>
                  </a:lnTo>
                  <a:lnTo>
                    <a:pt x="11429" y="825"/>
                  </a:lnTo>
                  <a:lnTo>
                    <a:pt x="10667" y="825"/>
                  </a:lnTo>
                  <a:lnTo>
                    <a:pt x="6781" y="1041"/>
                  </a:lnTo>
                  <a:lnTo>
                    <a:pt x="6972" y="0"/>
                  </a:lnTo>
                  <a:lnTo>
                    <a:pt x="3809" y="2349"/>
                  </a:lnTo>
                  <a:lnTo>
                    <a:pt x="3047" y="2349"/>
                  </a:lnTo>
                  <a:lnTo>
                    <a:pt x="3047" y="3111"/>
                  </a:lnTo>
                  <a:lnTo>
                    <a:pt x="2285" y="3111"/>
                  </a:lnTo>
                  <a:lnTo>
                    <a:pt x="2285" y="3873"/>
                  </a:lnTo>
                  <a:lnTo>
                    <a:pt x="1523" y="3873"/>
                  </a:lnTo>
                  <a:lnTo>
                    <a:pt x="1523" y="4635"/>
                  </a:lnTo>
                  <a:lnTo>
                    <a:pt x="761" y="5397"/>
                  </a:lnTo>
                  <a:lnTo>
                    <a:pt x="761" y="6159"/>
                  </a:lnTo>
                  <a:lnTo>
                    <a:pt x="0" y="6159"/>
                  </a:lnTo>
                  <a:lnTo>
                    <a:pt x="0" y="13017"/>
                  </a:lnTo>
                  <a:lnTo>
                    <a:pt x="761" y="13779"/>
                  </a:lnTo>
                  <a:lnTo>
                    <a:pt x="761" y="14541"/>
                  </a:lnTo>
                  <a:lnTo>
                    <a:pt x="1523" y="14541"/>
                  </a:lnTo>
                  <a:lnTo>
                    <a:pt x="1523" y="15303"/>
                  </a:lnTo>
                  <a:lnTo>
                    <a:pt x="2285" y="16065"/>
                  </a:lnTo>
                  <a:lnTo>
                    <a:pt x="3327" y="17246"/>
                  </a:lnTo>
                  <a:lnTo>
                    <a:pt x="4648" y="18135"/>
                  </a:lnTo>
                  <a:lnTo>
                    <a:pt x="6095" y="18351"/>
                  </a:lnTo>
                  <a:lnTo>
                    <a:pt x="12191" y="18351"/>
                  </a:lnTo>
                  <a:lnTo>
                    <a:pt x="12191" y="17589"/>
                  </a:lnTo>
                  <a:lnTo>
                    <a:pt x="13715" y="17589"/>
                  </a:lnTo>
                  <a:lnTo>
                    <a:pt x="13715" y="16827"/>
                  </a:lnTo>
                  <a:lnTo>
                    <a:pt x="14477" y="16827"/>
                  </a:lnTo>
                  <a:lnTo>
                    <a:pt x="14477" y="16065"/>
                  </a:lnTo>
                  <a:lnTo>
                    <a:pt x="15239" y="16065"/>
                  </a:lnTo>
                  <a:lnTo>
                    <a:pt x="16001" y="15303"/>
                  </a:lnTo>
                  <a:lnTo>
                    <a:pt x="16001" y="14541"/>
                  </a:lnTo>
                  <a:lnTo>
                    <a:pt x="16763" y="14541"/>
                  </a:lnTo>
                  <a:lnTo>
                    <a:pt x="16763" y="13017"/>
                  </a:lnTo>
                  <a:lnTo>
                    <a:pt x="17525" y="1225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89" name="object 24489"/>
            <p:cNvSpPr/>
            <p:nvPr/>
          </p:nvSpPr>
          <p:spPr>
            <a:xfrm>
              <a:off x="9646513" y="4600892"/>
              <a:ext cx="17780" cy="18415"/>
            </a:xfrm>
            <a:custGeom>
              <a:avLst/>
              <a:gdLst/>
              <a:ahLst/>
              <a:cxnLst/>
              <a:rect l="l" t="t" r="r" b="b"/>
              <a:pathLst>
                <a:path w="17779" h="18414">
                  <a:moveTo>
                    <a:pt x="17525" y="9969"/>
                  </a:moveTo>
                  <a:lnTo>
                    <a:pt x="17525" y="12255"/>
                  </a:lnTo>
                  <a:lnTo>
                    <a:pt x="16763" y="13017"/>
                  </a:lnTo>
                  <a:lnTo>
                    <a:pt x="16763" y="14541"/>
                  </a:lnTo>
                  <a:lnTo>
                    <a:pt x="16001" y="14541"/>
                  </a:lnTo>
                  <a:lnTo>
                    <a:pt x="16001" y="15303"/>
                  </a:lnTo>
                  <a:lnTo>
                    <a:pt x="15239" y="16065"/>
                  </a:lnTo>
                  <a:lnTo>
                    <a:pt x="14477" y="16065"/>
                  </a:lnTo>
                  <a:lnTo>
                    <a:pt x="14477" y="16827"/>
                  </a:lnTo>
                  <a:lnTo>
                    <a:pt x="13715" y="16827"/>
                  </a:lnTo>
                  <a:lnTo>
                    <a:pt x="13715" y="17589"/>
                  </a:lnTo>
                  <a:lnTo>
                    <a:pt x="12191" y="17589"/>
                  </a:lnTo>
                  <a:lnTo>
                    <a:pt x="12191" y="18351"/>
                  </a:lnTo>
                  <a:lnTo>
                    <a:pt x="6095" y="18351"/>
                  </a:lnTo>
                  <a:lnTo>
                    <a:pt x="4648" y="18135"/>
                  </a:lnTo>
                  <a:lnTo>
                    <a:pt x="3327" y="17246"/>
                  </a:lnTo>
                  <a:lnTo>
                    <a:pt x="2285" y="16065"/>
                  </a:lnTo>
                  <a:lnTo>
                    <a:pt x="1523" y="15303"/>
                  </a:lnTo>
                  <a:lnTo>
                    <a:pt x="1523" y="14541"/>
                  </a:lnTo>
                  <a:lnTo>
                    <a:pt x="761" y="14541"/>
                  </a:lnTo>
                  <a:lnTo>
                    <a:pt x="761" y="13779"/>
                  </a:lnTo>
                  <a:lnTo>
                    <a:pt x="0" y="13017"/>
                  </a:lnTo>
                  <a:lnTo>
                    <a:pt x="0" y="6159"/>
                  </a:lnTo>
                  <a:lnTo>
                    <a:pt x="761" y="6159"/>
                  </a:lnTo>
                  <a:lnTo>
                    <a:pt x="761" y="5397"/>
                  </a:lnTo>
                  <a:lnTo>
                    <a:pt x="1523" y="4635"/>
                  </a:lnTo>
                  <a:lnTo>
                    <a:pt x="1523" y="3873"/>
                  </a:lnTo>
                  <a:lnTo>
                    <a:pt x="2285" y="3873"/>
                  </a:lnTo>
                  <a:lnTo>
                    <a:pt x="2285" y="3111"/>
                  </a:lnTo>
                  <a:lnTo>
                    <a:pt x="3047" y="3111"/>
                  </a:lnTo>
                  <a:lnTo>
                    <a:pt x="3047" y="2349"/>
                  </a:lnTo>
                  <a:lnTo>
                    <a:pt x="3809" y="2349"/>
                  </a:lnTo>
                  <a:lnTo>
                    <a:pt x="6972" y="0"/>
                  </a:lnTo>
                  <a:lnTo>
                    <a:pt x="6781" y="1041"/>
                  </a:lnTo>
                  <a:lnTo>
                    <a:pt x="10667" y="825"/>
                  </a:lnTo>
                  <a:lnTo>
                    <a:pt x="11429" y="825"/>
                  </a:lnTo>
                  <a:lnTo>
                    <a:pt x="11429" y="1587"/>
                  </a:lnTo>
                  <a:lnTo>
                    <a:pt x="12953" y="1587"/>
                  </a:lnTo>
                  <a:lnTo>
                    <a:pt x="12953" y="2349"/>
                  </a:lnTo>
                  <a:lnTo>
                    <a:pt x="13715" y="2349"/>
                  </a:lnTo>
                  <a:lnTo>
                    <a:pt x="14477" y="3111"/>
                  </a:lnTo>
                  <a:lnTo>
                    <a:pt x="15239" y="3111"/>
                  </a:lnTo>
                  <a:lnTo>
                    <a:pt x="15239" y="3873"/>
                  </a:lnTo>
                  <a:lnTo>
                    <a:pt x="16001" y="3873"/>
                  </a:lnTo>
                  <a:lnTo>
                    <a:pt x="16001" y="4635"/>
                  </a:lnTo>
                  <a:lnTo>
                    <a:pt x="16763" y="5397"/>
                  </a:lnTo>
                  <a:lnTo>
                    <a:pt x="16763" y="6921"/>
                  </a:lnTo>
                  <a:lnTo>
                    <a:pt x="17525" y="6921"/>
                  </a:lnTo>
                  <a:lnTo>
                    <a:pt x="17525" y="996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90" name="object 24490"/>
            <p:cNvSpPr/>
            <p:nvPr/>
          </p:nvSpPr>
          <p:spPr>
            <a:xfrm>
              <a:off x="9940645" y="4600892"/>
              <a:ext cx="18415" cy="18415"/>
            </a:xfrm>
            <a:custGeom>
              <a:avLst/>
              <a:gdLst/>
              <a:ahLst/>
              <a:cxnLst/>
              <a:rect l="l" t="t" r="r" b="b"/>
              <a:pathLst>
                <a:path w="18415" h="18414">
                  <a:moveTo>
                    <a:pt x="0" y="9969"/>
                  </a:moveTo>
                  <a:lnTo>
                    <a:pt x="0" y="7683"/>
                  </a:lnTo>
                  <a:lnTo>
                    <a:pt x="761" y="6921"/>
                  </a:lnTo>
                  <a:lnTo>
                    <a:pt x="761" y="5397"/>
                  </a:lnTo>
                  <a:lnTo>
                    <a:pt x="1523" y="5397"/>
                  </a:lnTo>
                  <a:lnTo>
                    <a:pt x="1523" y="4635"/>
                  </a:lnTo>
                  <a:lnTo>
                    <a:pt x="2285" y="3873"/>
                  </a:lnTo>
                  <a:lnTo>
                    <a:pt x="3047" y="3111"/>
                  </a:lnTo>
                  <a:lnTo>
                    <a:pt x="3809" y="2349"/>
                  </a:lnTo>
                  <a:lnTo>
                    <a:pt x="4571" y="2349"/>
                  </a:lnTo>
                  <a:lnTo>
                    <a:pt x="4571" y="1587"/>
                  </a:lnTo>
                  <a:lnTo>
                    <a:pt x="6095" y="1587"/>
                  </a:lnTo>
                  <a:lnTo>
                    <a:pt x="6095" y="825"/>
                  </a:lnTo>
                  <a:lnTo>
                    <a:pt x="6858" y="825"/>
                  </a:lnTo>
                  <a:lnTo>
                    <a:pt x="10744" y="1041"/>
                  </a:lnTo>
                  <a:lnTo>
                    <a:pt x="10553" y="0"/>
                  </a:lnTo>
                  <a:lnTo>
                    <a:pt x="13716" y="2349"/>
                  </a:lnTo>
                  <a:lnTo>
                    <a:pt x="14478" y="2349"/>
                  </a:lnTo>
                  <a:lnTo>
                    <a:pt x="14478" y="3111"/>
                  </a:lnTo>
                  <a:lnTo>
                    <a:pt x="15240" y="3111"/>
                  </a:lnTo>
                  <a:lnTo>
                    <a:pt x="16002" y="3873"/>
                  </a:lnTo>
                  <a:lnTo>
                    <a:pt x="16002" y="4635"/>
                  </a:lnTo>
                  <a:lnTo>
                    <a:pt x="16764" y="4635"/>
                  </a:lnTo>
                  <a:lnTo>
                    <a:pt x="16764" y="5397"/>
                  </a:lnTo>
                  <a:lnTo>
                    <a:pt x="17526" y="6159"/>
                  </a:lnTo>
                  <a:lnTo>
                    <a:pt x="17526" y="7683"/>
                  </a:lnTo>
                  <a:lnTo>
                    <a:pt x="18288" y="7683"/>
                  </a:lnTo>
                  <a:lnTo>
                    <a:pt x="18288" y="11493"/>
                  </a:lnTo>
                  <a:lnTo>
                    <a:pt x="17526" y="12255"/>
                  </a:lnTo>
                  <a:lnTo>
                    <a:pt x="17526" y="13779"/>
                  </a:lnTo>
                  <a:lnTo>
                    <a:pt x="16764" y="13779"/>
                  </a:lnTo>
                  <a:lnTo>
                    <a:pt x="16764" y="14541"/>
                  </a:lnTo>
                  <a:lnTo>
                    <a:pt x="16002" y="15303"/>
                  </a:lnTo>
                  <a:lnTo>
                    <a:pt x="16002" y="16065"/>
                  </a:lnTo>
                  <a:lnTo>
                    <a:pt x="15240" y="16065"/>
                  </a:lnTo>
                  <a:lnTo>
                    <a:pt x="13716" y="17589"/>
                  </a:lnTo>
                  <a:lnTo>
                    <a:pt x="12954" y="17589"/>
                  </a:lnTo>
                  <a:lnTo>
                    <a:pt x="12192" y="18351"/>
                  </a:lnTo>
                  <a:lnTo>
                    <a:pt x="5334" y="18351"/>
                  </a:lnTo>
                  <a:lnTo>
                    <a:pt x="5334" y="17589"/>
                  </a:lnTo>
                  <a:lnTo>
                    <a:pt x="3810" y="17589"/>
                  </a:lnTo>
                  <a:lnTo>
                    <a:pt x="3810" y="16827"/>
                  </a:lnTo>
                  <a:lnTo>
                    <a:pt x="3048" y="16827"/>
                  </a:lnTo>
                  <a:lnTo>
                    <a:pt x="3048" y="16065"/>
                  </a:lnTo>
                  <a:lnTo>
                    <a:pt x="2286" y="16065"/>
                  </a:lnTo>
                  <a:lnTo>
                    <a:pt x="2286" y="15303"/>
                  </a:lnTo>
                  <a:lnTo>
                    <a:pt x="1524" y="15303"/>
                  </a:lnTo>
                  <a:lnTo>
                    <a:pt x="1524" y="14541"/>
                  </a:lnTo>
                  <a:lnTo>
                    <a:pt x="762" y="13779"/>
                  </a:lnTo>
                  <a:lnTo>
                    <a:pt x="762" y="12255"/>
                  </a:lnTo>
                  <a:lnTo>
                    <a:pt x="0" y="12255"/>
                  </a:lnTo>
                  <a:lnTo>
                    <a:pt x="0" y="9969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91" name="object 24491"/>
            <p:cNvSpPr/>
            <p:nvPr/>
          </p:nvSpPr>
          <p:spPr>
            <a:xfrm>
              <a:off x="9940645" y="4600892"/>
              <a:ext cx="18415" cy="18415"/>
            </a:xfrm>
            <a:custGeom>
              <a:avLst/>
              <a:gdLst/>
              <a:ahLst/>
              <a:cxnLst/>
              <a:rect l="l" t="t" r="r" b="b"/>
              <a:pathLst>
                <a:path w="18415" h="18414">
                  <a:moveTo>
                    <a:pt x="18288" y="11493"/>
                  </a:moveTo>
                  <a:lnTo>
                    <a:pt x="18288" y="7683"/>
                  </a:lnTo>
                  <a:lnTo>
                    <a:pt x="17526" y="7683"/>
                  </a:lnTo>
                  <a:lnTo>
                    <a:pt x="17526" y="6159"/>
                  </a:lnTo>
                  <a:lnTo>
                    <a:pt x="16764" y="5397"/>
                  </a:lnTo>
                  <a:lnTo>
                    <a:pt x="16764" y="4635"/>
                  </a:lnTo>
                  <a:lnTo>
                    <a:pt x="16002" y="4635"/>
                  </a:lnTo>
                  <a:lnTo>
                    <a:pt x="16002" y="3873"/>
                  </a:lnTo>
                  <a:lnTo>
                    <a:pt x="15240" y="3111"/>
                  </a:lnTo>
                  <a:lnTo>
                    <a:pt x="14478" y="3111"/>
                  </a:lnTo>
                  <a:lnTo>
                    <a:pt x="14478" y="2349"/>
                  </a:lnTo>
                  <a:lnTo>
                    <a:pt x="13716" y="2349"/>
                  </a:lnTo>
                  <a:lnTo>
                    <a:pt x="10553" y="0"/>
                  </a:lnTo>
                  <a:lnTo>
                    <a:pt x="10744" y="1041"/>
                  </a:lnTo>
                  <a:lnTo>
                    <a:pt x="6858" y="825"/>
                  </a:lnTo>
                  <a:lnTo>
                    <a:pt x="6095" y="825"/>
                  </a:lnTo>
                  <a:lnTo>
                    <a:pt x="6095" y="1587"/>
                  </a:lnTo>
                  <a:lnTo>
                    <a:pt x="4571" y="1587"/>
                  </a:lnTo>
                  <a:lnTo>
                    <a:pt x="4571" y="2349"/>
                  </a:lnTo>
                  <a:lnTo>
                    <a:pt x="3809" y="2349"/>
                  </a:lnTo>
                  <a:lnTo>
                    <a:pt x="1523" y="4635"/>
                  </a:lnTo>
                  <a:lnTo>
                    <a:pt x="1523" y="5397"/>
                  </a:lnTo>
                  <a:lnTo>
                    <a:pt x="761" y="5397"/>
                  </a:lnTo>
                  <a:lnTo>
                    <a:pt x="761" y="6921"/>
                  </a:lnTo>
                  <a:lnTo>
                    <a:pt x="0" y="7683"/>
                  </a:lnTo>
                  <a:lnTo>
                    <a:pt x="0" y="9969"/>
                  </a:lnTo>
                  <a:lnTo>
                    <a:pt x="0" y="12255"/>
                  </a:lnTo>
                  <a:lnTo>
                    <a:pt x="762" y="12255"/>
                  </a:lnTo>
                  <a:lnTo>
                    <a:pt x="762" y="13779"/>
                  </a:lnTo>
                  <a:lnTo>
                    <a:pt x="1524" y="14541"/>
                  </a:lnTo>
                  <a:lnTo>
                    <a:pt x="1524" y="15303"/>
                  </a:lnTo>
                  <a:lnTo>
                    <a:pt x="2286" y="15303"/>
                  </a:lnTo>
                  <a:lnTo>
                    <a:pt x="2286" y="16065"/>
                  </a:lnTo>
                  <a:lnTo>
                    <a:pt x="3048" y="16065"/>
                  </a:lnTo>
                  <a:lnTo>
                    <a:pt x="3048" y="16827"/>
                  </a:lnTo>
                  <a:lnTo>
                    <a:pt x="3810" y="16827"/>
                  </a:lnTo>
                  <a:lnTo>
                    <a:pt x="3810" y="17589"/>
                  </a:lnTo>
                  <a:lnTo>
                    <a:pt x="5334" y="17589"/>
                  </a:lnTo>
                  <a:lnTo>
                    <a:pt x="5334" y="18351"/>
                  </a:lnTo>
                  <a:lnTo>
                    <a:pt x="12192" y="18351"/>
                  </a:lnTo>
                  <a:lnTo>
                    <a:pt x="12954" y="17589"/>
                  </a:lnTo>
                  <a:lnTo>
                    <a:pt x="13716" y="17589"/>
                  </a:lnTo>
                  <a:lnTo>
                    <a:pt x="15240" y="16065"/>
                  </a:lnTo>
                  <a:lnTo>
                    <a:pt x="16002" y="16065"/>
                  </a:lnTo>
                  <a:lnTo>
                    <a:pt x="16002" y="15303"/>
                  </a:lnTo>
                  <a:lnTo>
                    <a:pt x="16764" y="14541"/>
                  </a:lnTo>
                  <a:lnTo>
                    <a:pt x="16764" y="13779"/>
                  </a:lnTo>
                  <a:lnTo>
                    <a:pt x="17526" y="13779"/>
                  </a:lnTo>
                  <a:lnTo>
                    <a:pt x="17526" y="12255"/>
                  </a:lnTo>
                  <a:lnTo>
                    <a:pt x="18288" y="1149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92" name="object 24492"/>
            <p:cNvSpPr/>
            <p:nvPr/>
          </p:nvSpPr>
          <p:spPr>
            <a:xfrm>
              <a:off x="9940645" y="4600892"/>
              <a:ext cx="18415" cy="18415"/>
            </a:xfrm>
            <a:custGeom>
              <a:avLst/>
              <a:gdLst/>
              <a:ahLst/>
              <a:cxnLst/>
              <a:rect l="l" t="t" r="r" b="b"/>
              <a:pathLst>
                <a:path w="18415" h="18414">
                  <a:moveTo>
                    <a:pt x="0" y="9969"/>
                  </a:moveTo>
                  <a:lnTo>
                    <a:pt x="0" y="7683"/>
                  </a:lnTo>
                  <a:lnTo>
                    <a:pt x="761" y="6921"/>
                  </a:lnTo>
                  <a:lnTo>
                    <a:pt x="761" y="5397"/>
                  </a:lnTo>
                  <a:lnTo>
                    <a:pt x="1523" y="5397"/>
                  </a:lnTo>
                  <a:lnTo>
                    <a:pt x="1523" y="4635"/>
                  </a:lnTo>
                  <a:lnTo>
                    <a:pt x="2285" y="3873"/>
                  </a:lnTo>
                  <a:lnTo>
                    <a:pt x="3047" y="3111"/>
                  </a:lnTo>
                  <a:lnTo>
                    <a:pt x="3809" y="2349"/>
                  </a:lnTo>
                  <a:lnTo>
                    <a:pt x="4571" y="2349"/>
                  </a:lnTo>
                  <a:lnTo>
                    <a:pt x="4571" y="1587"/>
                  </a:lnTo>
                  <a:lnTo>
                    <a:pt x="6095" y="1587"/>
                  </a:lnTo>
                  <a:lnTo>
                    <a:pt x="6095" y="825"/>
                  </a:lnTo>
                  <a:lnTo>
                    <a:pt x="6858" y="825"/>
                  </a:lnTo>
                  <a:lnTo>
                    <a:pt x="10744" y="1041"/>
                  </a:lnTo>
                  <a:lnTo>
                    <a:pt x="10553" y="0"/>
                  </a:lnTo>
                  <a:lnTo>
                    <a:pt x="13716" y="2349"/>
                  </a:lnTo>
                  <a:lnTo>
                    <a:pt x="14478" y="2349"/>
                  </a:lnTo>
                  <a:lnTo>
                    <a:pt x="14478" y="3111"/>
                  </a:lnTo>
                  <a:lnTo>
                    <a:pt x="15240" y="3111"/>
                  </a:lnTo>
                  <a:lnTo>
                    <a:pt x="16002" y="3873"/>
                  </a:lnTo>
                  <a:lnTo>
                    <a:pt x="16002" y="4635"/>
                  </a:lnTo>
                  <a:lnTo>
                    <a:pt x="16764" y="4635"/>
                  </a:lnTo>
                  <a:lnTo>
                    <a:pt x="16764" y="5397"/>
                  </a:lnTo>
                  <a:lnTo>
                    <a:pt x="17526" y="6159"/>
                  </a:lnTo>
                  <a:lnTo>
                    <a:pt x="17526" y="7683"/>
                  </a:lnTo>
                  <a:lnTo>
                    <a:pt x="18288" y="7683"/>
                  </a:lnTo>
                  <a:lnTo>
                    <a:pt x="18288" y="11493"/>
                  </a:lnTo>
                  <a:lnTo>
                    <a:pt x="17526" y="12255"/>
                  </a:lnTo>
                  <a:lnTo>
                    <a:pt x="17526" y="13779"/>
                  </a:lnTo>
                  <a:lnTo>
                    <a:pt x="16764" y="13779"/>
                  </a:lnTo>
                  <a:lnTo>
                    <a:pt x="16764" y="14541"/>
                  </a:lnTo>
                  <a:lnTo>
                    <a:pt x="16002" y="15303"/>
                  </a:lnTo>
                  <a:lnTo>
                    <a:pt x="16002" y="16065"/>
                  </a:lnTo>
                  <a:lnTo>
                    <a:pt x="15240" y="16065"/>
                  </a:lnTo>
                  <a:lnTo>
                    <a:pt x="13716" y="17589"/>
                  </a:lnTo>
                  <a:lnTo>
                    <a:pt x="12954" y="17589"/>
                  </a:lnTo>
                  <a:lnTo>
                    <a:pt x="12192" y="18351"/>
                  </a:lnTo>
                  <a:lnTo>
                    <a:pt x="5334" y="18351"/>
                  </a:lnTo>
                  <a:lnTo>
                    <a:pt x="5334" y="17589"/>
                  </a:lnTo>
                  <a:lnTo>
                    <a:pt x="3810" y="17589"/>
                  </a:lnTo>
                  <a:lnTo>
                    <a:pt x="3810" y="16827"/>
                  </a:lnTo>
                  <a:lnTo>
                    <a:pt x="3048" y="16827"/>
                  </a:lnTo>
                  <a:lnTo>
                    <a:pt x="3048" y="16065"/>
                  </a:lnTo>
                  <a:lnTo>
                    <a:pt x="2286" y="16065"/>
                  </a:lnTo>
                  <a:lnTo>
                    <a:pt x="2286" y="15303"/>
                  </a:lnTo>
                  <a:lnTo>
                    <a:pt x="1524" y="15303"/>
                  </a:lnTo>
                  <a:lnTo>
                    <a:pt x="1524" y="14541"/>
                  </a:lnTo>
                  <a:lnTo>
                    <a:pt x="762" y="13779"/>
                  </a:lnTo>
                  <a:lnTo>
                    <a:pt x="762" y="12255"/>
                  </a:lnTo>
                  <a:lnTo>
                    <a:pt x="0" y="12255"/>
                  </a:lnTo>
                  <a:lnTo>
                    <a:pt x="0" y="996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493" name="object 24493"/>
          <p:cNvSpPr txBox="1"/>
          <p:nvPr/>
        </p:nvSpPr>
        <p:spPr>
          <a:xfrm>
            <a:off x="12191304" y="4274715"/>
            <a:ext cx="255386" cy="150734"/>
          </a:xfrm>
          <a:prstGeom prst="rect">
            <a:avLst/>
          </a:prstGeom>
        </p:spPr>
        <p:txBody>
          <a:bodyPr vert="horz" wrap="square" lIns="0" tIns="15164" rIns="0" bIns="0" rtlCol="0">
            <a:spAutoFit/>
          </a:bodyPr>
          <a:lstStyle/>
          <a:p>
            <a:pPr marL="15961">
              <a:spcBef>
                <a:spcPts val="119"/>
              </a:spcBef>
            </a:pPr>
            <a:r>
              <a:rPr sz="880" spc="-25" dirty="0">
                <a:latin typeface="ＭＳ ゴシック"/>
                <a:cs typeface="ＭＳ ゴシック"/>
              </a:rPr>
              <a:t>3682</a:t>
            </a:r>
            <a:endParaRPr sz="880">
              <a:latin typeface="ＭＳ ゴシック"/>
              <a:cs typeface="ＭＳ ゴシック"/>
            </a:endParaRPr>
          </a:p>
        </p:txBody>
      </p:sp>
      <p:grpSp>
        <p:nvGrpSpPr>
          <p:cNvPr id="24494" name="object 24494"/>
          <p:cNvGrpSpPr/>
          <p:nvPr/>
        </p:nvGrpSpPr>
        <p:grpSpPr>
          <a:xfrm>
            <a:off x="11667767" y="3652530"/>
            <a:ext cx="63048" cy="472465"/>
            <a:chOff x="9283547" y="3998721"/>
            <a:chExt cx="50165" cy="375920"/>
          </a:xfrm>
        </p:grpSpPr>
        <p:sp>
          <p:nvSpPr>
            <p:cNvPr id="24495" name="object 24495"/>
            <p:cNvSpPr/>
            <p:nvPr/>
          </p:nvSpPr>
          <p:spPr>
            <a:xfrm>
              <a:off x="9296755" y="4362449"/>
              <a:ext cx="34290" cy="0"/>
            </a:xfrm>
            <a:custGeom>
              <a:avLst/>
              <a:gdLst/>
              <a:ahLst/>
              <a:cxnLst/>
              <a:rect l="l" t="t" r="r" b="b"/>
              <a:pathLst>
                <a:path w="34290">
                  <a:moveTo>
                    <a:pt x="34290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96" name="object 24496"/>
            <p:cNvSpPr/>
            <p:nvPr/>
          </p:nvSpPr>
          <p:spPr>
            <a:xfrm>
              <a:off x="9296755" y="4010405"/>
              <a:ext cx="34290" cy="0"/>
            </a:xfrm>
            <a:custGeom>
              <a:avLst/>
              <a:gdLst/>
              <a:ahLst/>
              <a:cxnLst/>
              <a:rect l="l" t="t" r="r" b="b"/>
              <a:pathLst>
                <a:path w="34290">
                  <a:moveTo>
                    <a:pt x="34290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97" name="object 24497"/>
            <p:cNvSpPr/>
            <p:nvPr/>
          </p:nvSpPr>
          <p:spPr>
            <a:xfrm>
              <a:off x="9295231" y="4362449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304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98" name="object 24498"/>
            <p:cNvSpPr/>
            <p:nvPr/>
          </p:nvSpPr>
          <p:spPr>
            <a:xfrm>
              <a:off x="9295231" y="4007357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304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99" name="object 24499"/>
            <p:cNvSpPr/>
            <p:nvPr/>
          </p:nvSpPr>
          <p:spPr>
            <a:xfrm>
              <a:off x="9295231" y="4010405"/>
              <a:ext cx="0" cy="352425"/>
            </a:xfrm>
            <a:custGeom>
              <a:avLst/>
              <a:gdLst/>
              <a:ahLst/>
              <a:cxnLst/>
              <a:rect l="l" t="t" r="r" b="b"/>
              <a:pathLst>
                <a:path h="352425">
                  <a:moveTo>
                    <a:pt x="0" y="352044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00" name="object 24500"/>
            <p:cNvSpPr/>
            <p:nvPr/>
          </p:nvSpPr>
          <p:spPr>
            <a:xfrm>
              <a:off x="9286087" y="4353305"/>
              <a:ext cx="18415" cy="18415"/>
            </a:xfrm>
            <a:custGeom>
              <a:avLst/>
              <a:gdLst/>
              <a:ahLst/>
              <a:cxnLst/>
              <a:rect l="l" t="t" r="r" b="b"/>
              <a:pathLst>
                <a:path w="18415" h="18414">
                  <a:moveTo>
                    <a:pt x="9144" y="0"/>
                  </a:moveTo>
                  <a:lnTo>
                    <a:pt x="11430" y="0"/>
                  </a:lnTo>
                  <a:lnTo>
                    <a:pt x="12192" y="761"/>
                  </a:lnTo>
                  <a:lnTo>
                    <a:pt x="13716" y="761"/>
                  </a:lnTo>
                  <a:lnTo>
                    <a:pt x="13716" y="1523"/>
                  </a:lnTo>
                  <a:lnTo>
                    <a:pt x="14478" y="1523"/>
                  </a:lnTo>
                  <a:lnTo>
                    <a:pt x="14478" y="2285"/>
                  </a:lnTo>
                  <a:lnTo>
                    <a:pt x="15240" y="2285"/>
                  </a:lnTo>
                  <a:lnTo>
                    <a:pt x="16002" y="3047"/>
                  </a:lnTo>
                  <a:lnTo>
                    <a:pt x="16002" y="3809"/>
                  </a:lnTo>
                  <a:lnTo>
                    <a:pt x="16764" y="3809"/>
                  </a:lnTo>
                  <a:lnTo>
                    <a:pt x="16764" y="4571"/>
                  </a:lnTo>
                  <a:lnTo>
                    <a:pt x="17526" y="5333"/>
                  </a:lnTo>
                  <a:lnTo>
                    <a:pt x="17526" y="6858"/>
                  </a:lnTo>
                  <a:lnTo>
                    <a:pt x="18288" y="6858"/>
                  </a:lnTo>
                  <a:lnTo>
                    <a:pt x="18288" y="10668"/>
                  </a:lnTo>
                  <a:lnTo>
                    <a:pt x="17526" y="11430"/>
                  </a:lnTo>
                  <a:lnTo>
                    <a:pt x="17526" y="12954"/>
                  </a:lnTo>
                  <a:lnTo>
                    <a:pt x="16764" y="12954"/>
                  </a:lnTo>
                  <a:lnTo>
                    <a:pt x="16764" y="13716"/>
                  </a:lnTo>
                  <a:lnTo>
                    <a:pt x="16002" y="14478"/>
                  </a:lnTo>
                  <a:lnTo>
                    <a:pt x="16002" y="15240"/>
                  </a:lnTo>
                  <a:lnTo>
                    <a:pt x="15240" y="15240"/>
                  </a:lnTo>
                  <a:lnTo>
                    <a:pt x="14478" y="16002"/>
                  </a:lnTo>
                  <a:lnTo>
                    <a:pt x="14478" y="16764"/>
                  </a:lnTo>
                  <a:lnTo>
                    <a:pt x="12954" y="16764"/>
                  </a:lnTo>
                  <a:lnTo>
                    <a:pt x="12192" y="17526"/>
                  </a:lnTo>
                  <a:lnTo>
                    <a:pt x="9906" y="17526"/>
                  </a:lnTo>
                  <a:lnTo>
                    <a:pt x="9144" y="18288"/>
                  </a:lnTo>
                  <a:lnTo>
                    <a:pt x="8382" y="17526"/>
                  </a:lnTo>
                  <a:lnTo>
                    <a:pt x="5334" y="17526"/>
                  </a:lnTo>
                  <a:lnTo>
                    <a:pt x="5334" y="16764"/>
                  </a:lnTo>
                  <a:lnTo>
                    <a:pt x="3810" y="16764"/>
                  </a:lnTo>
                  <a:lnTo>
                    <a:pt x="3810" y="16002"/>
                  </a:lnTo>
                  <a:lnTo>
                    <a:pt x="3048" y="16002"/>
                  </a:lnTo>
                  <a:lnTo>
                    <a:pt x="3048" y="15240"/>
                  </a:lnTo>
                  <a:lnTo>
                    <a:pt x="2286" y="15240"/>
                  </a:lnTo>
                  <a:lnTo>
                    <a:pt x="2286" y="14478"/>
                  </a:lnTo>
                  <a:lnTo>
                    <a:pt x="1524" y="14478"/>
                  </a:lnTo>
                  <a:lnTo>
                    <a:pt x="1524" y="12954"/>
                  </a:lnTo>
                  <a:lnTo>
                    <a:pt x="762" y="12954"/>
                  </a:lnTo>
                  <a:lnTo>
                    <a:pt x="762" y="11430"/>
                  </a:lnTo>
                  <a:lnTo>
                    <a:pt x="0" y="11430"/>
                  </a:lnTo>
                  <a:lnTo>
                    <a:pt x="0" y="6858"/>
                  </a:lnTo>
                  <a:lnTo>
                    <a:pt x="762" y="6096"/>
                  </a:lnTo>
                  <a:lnTo>
                    <a:pt x="762" y="5334"/>
                  </a:lnTo>
                  <a:lnTo>
                    <a:pt x="1524" y="4572"/>
                  </a:lnTo>
                  <a:lnTo>
                    <a:pt x="1524" y="3810"/>
                  </a:lnTo>
                  <a:lnTo>
                    <a:pt x="3810" y="1524"/>
                  </a:lnTo>
                  <a:lnTo>
                    <a:pt x="4572" y="1524"/>
                  </a:lnTo>
                  <a:lnTo>
                    <a:pt x="4572" y="762"/>
                  </a:lnTo>
                  <a:lnTo>
                    <a:pt x="6096" y="762"/>
                  </a:lnTo>
                  <a:lnTo>
                    <a:pt x="6858" y="0"/>
                  </a:lnTo>
                  <a:lnTo>
                    <a:pt x="914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01" name="object 24501"/>
            <p:cNvSpPr/>
            <p:nvPr/>
          </p:nvSpPr>
          <p:spPr>
            <a:xfrm>
              <a:off x="9286087" y="4353305"/>
              <a:ext cx="18415" cy="18415"/>
            </a:xfrm>
            <a:custGeom>
              <a:avLst/>
              <a:gdLst/>
              <a:ahLst/>
              <a:cxnLst/>
              <a:rect l="l" t="t" r="r" b="b"/>
              <a:pathLst>
                <a:path w="18415" h="18414">
                  <a:moveTo>
                    <a:pt x="18288" y="10668"/>
                  </a:moveTo>
                  <a:lnTo>
                    <a:pt x="18288" y="6858"/>
                  </a:lnTo>
                  <a:lnTo>
                    <a:pt x="17526" y="6858"/>
                  </a:lnTo>
                  <a:lnTo>
                    <a:pt x="17526" y="5333"/>
                  </a:lnTo>
                  <a:lnTo>
                    <a:pt x="16764" y="4571"/>
                  </a:lnTo>
                  <a:lnTo>
                    <a:pt x="16764" y="3809"/>
                  </a:lnTo>
                  <a:lnTo>
                    <a:pt x="16002" y="3809"/>
                  </a:lnTo>
                  <a:lnTo>
                    <a:pt x="16002" y="3047"/>
                  </a:lnTo>
                  <a:lnTo>
                    <a:pt x="15240" y="2285"/>
                  </a:lnTo>
                  <a:lnTo>
                    <a:pt x="14478" y="2285"/>
                  </a:lnTo>
                  <a:lnTo>
                    <a:pt x="14478" y="1523"/>
                  </a:lnTo>
                  <a:lnTo>
                    <a:pt x="13716" y="1523"/>
                  </a:lnTo>
                  <a:lnTo>
                    <a:pt x="13716" y="761"/>
                  </a:lnTo>
                  <a:lnTo>
                    <a:pt x="12192" y="761"/>
                  </a:lnTo>
                  <a:lnTo>
                    <a:pt x="11430" y="0"/>
                  </a:lnTo>
                  <a:lnTo>
                    <a:pt x="9144" y="0"/>
                  </a:lnTo>
                  <a:lnTo>
                    <a:pt x="6858" y="0"/>
                  </a:lnTo>
                  <a:lnTo>
                    <a:pt x="6096" y="762"/>
                  </a:lnTo>
                  <a:lnTo>
                    <a:pt x="4572" y="762"/>
                  </a:lnTo>
                  <a:lnTo>
                    <a:pt x="4572" y="1524"/>
                  </a:lnTo>
                  <a:lnTo>
                    <a:pt x="3810" y="1524"/>
                  </a:lnTo>
                  <a:lnTo>
                    <a:pt x="1524" y="3810"/>
                  </a:lnTo>
                  <a:lnTo>
                    <a:pt x="1524" y="4572"/>
                  </a:lnTo>
                  <a:lnTo>
                    <a:pt x="762" y="5334"/>
                  </a:lnTo>
                  <a:lnTo>
                    <a:pt x="762" y="6096"/>
                  </a:lnTo>
                  <a:lnTo>
                    <a:pt x="0" y="6858"/>
                  </a:lnTo>
                  <a:lnTo>
                    <a:pt x="0" y="11430"/>
                  </a:lnTo>
                  <a:lnTo>
                    <a:pt x="762" y="11430"/>
                  </a:lnTo>
                  <a:lnTo>
                    <a:pt x="762" y="12954"/>
                  </a:lnTo>
                  <a:lnTo>
                    <a:pt x="1524" y="12954"/>
                  </a:lnTo>
                  <a:lnTo>
                    <a:pt x="1524" y="14478"/>
                  </a:lnTo>
                  <a:lnTo>
                    <a:pt x="2286" y="14478"/>
                  </a:lnTo>
                  <a:lnTo>
                    <a:pt x="2286" y="15240"/>
                  </a:lnTo>
                  <a:lnTo>
                    <a:pt x="3048" y="15240"/>
                  </a:lnTo>
                  <a:lnTo>
                    <a:pt x="3048" y="16002"/>
                  </a:lnTo>
                  <a:lnTo>
                    <a:pt x="3810" y="16002"/>
                  </a:lnTo>
                  <a:lnTo>
                    <a:pt x="3810" y="16764"/>
                  </a:lnTo>
                  <a:lnTo>
                    <a:pt x="5334" y="16764"/>
                  </a:lnTo>
                  <a:lnTo>
                    <a:pt x="5334" y="17526"/>
                  </a:lnTo>
                  <a:lnTo>
                    <a:pt x="8382" y="17526"/>
                  </a:lnTo>
                  <a:lnTo>
                    <a:pt x="9144" y="18288"/>
                  </a:lnTo>
                  <a:lnTo>
                    <a:pt x="9906" y="17526"/>
                  </a:lnTo>
                  <a:lnTo>
                    <a:pt x="12192" y="17526"/>
                  </a:lnTo>
                  <a:lnTo>
                    <a:pt x="12954" y="16764"/>
                  </a:lnTo>
                  <a:lnTo>
                    <a:pt x="14478" y="16764"/>
                  </a:lnTo>
                  <a:lnTo>
                    <a:pt x="14478" y="16002"/>
                  </a:lnTo>
                  <a:lnTo>
                    <a:pt x="15240" y="15240"/>
                  </a:lnTo>
                  <a:lnTo>
                    <a:pt x="16002" y="15240"/>
                  </a:lnTo>
                  <a:lnTo>
                    <a:pt x="16002" y="14478"/>
                  </a:lnTo>
                  <a:lnTo>
                    <a:pt x="16764" y="13716"/>
                  </a:lnTo>
                  <a:lnTo>
                    <a:pt x="16764" y="12954"/>
                  </a:lnTo>
                  <a:lnTo>
                    <a:pt x="17526" y="12954"/>
                  </a:lnTo>
                  <a:lnTo>
                    <a:pt x="17526" y="11430"/>
                  </a:lnTo>
                  <a:lnTo>
                    <a:pt x="18288" y="1066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02" name="object 24502"/>
            <p:cNvSpPr/>
            <p:nvPr/>
          </p:nvSpPr>
          <p:spPr>
            <a:xfrm>
              <a:off x="9286087" y="4353305"/>
              <a:ext cx="18415" cy="18415"/>
            </a:xfrm>
            <a:custGeom>
              <a:avLst/>
              <a:gdLst/>
              <a:ahLst/>
              <a:cxnLst/>
              <a:rect l="l" t="t" r="r" b="b"/>
              <a:pathLst>
                <a:path w="18415" h="18414">
                  <a:moveTo>
                    <a:pt x="9144" y="0"/>
                  </a:moveTo>
                  <a:lnTo>
                    <a:pt x="11430" y="0"/>
                  </a:lnTo>
                  <a:lnTo>
                    <a:pt x="12192" y="761"/>
                  </a:lnTo>
                  <a:lnTo>
                    <a:pt x="13716" y="761"/>
                  </a:lnTo>
                  <a:lnTo>
                    <a:pt x="13716" y="1523"/>
                  </a:lnTo>
                  <a:lnTo>
                    <a:pt x="14478" y="1523"/>
                  </a:lnTo>
                  <a:lnTo>
                    <a:pt x="14478" y="2285"/>
                  </a:lnTo>
                  <a:lnTo>
                    <a:pt x="15240" y="2285"/>
                  </a:lnTo>
                  <a:lnTo>
                    <a:pt x="16002" y="3047"/>
                  </a:lnTo>
                  <a:lnTo>
                    <a:pt x="16002" y="3809"/>
                  </a:lnTo>
                  <a:lnTo>
                    <a:pt x="16764" y="3809"/>
                  </a:lnTo>
                  <a:lnTo>
                    <a:pt x="16764" y="4571"/>
                  </a:lnTo>
                  <a:lnTo>
                    <a:pt x="17526" y="5333"/>
                  </a:lnTo>
                  <a:lnTo>
                    <a:pt x="17526" y="6858"/>
                  </a:lnTo>
                  <a:lnTo>
                    <a:pt x="18288" y="6858"/>
                  </a:lnTo>
                  <a:lnTo>
                    <a:pt x="18288" y="10668"/>
                  </a:lnTo>
                  <a:lnTo>
                    <a:pt x="17526" y="11430"/>
                  </a:lnTo>
                  <a:lnTo>
                    <a:pt x="17526" y="12954"/>
                  </a:lnTo>
                  <a:lnTo>
                    <a:pt x="16764" y="12954"/>
                  </a:lnTo>
                  <a:lnTo>
                    <a:pt x="16764" y="13716"/>
                  </a:lnTo>
                  <a:lnTo>
                    <a:pt x="16002" y="14478"/>
                  </a:lnTo>
                  <a:lnTo>
                    <a:pt x="16002" y="15240"/>
                  </a:lnTo>
                  <a:lnTo>
                    <a:pt x="15240" y="15240"/>
                  </a:lnTo>
                  <a:lnTo>
                    <a:pt x="14478" y="16002"/>
                  </a:lnTo>
                  <a:lnTo>
                    <a:pt x="14478" y="16764"/>
                  </a:lnTo>
                  <a:lnTo>
                    <a:pt x="12954" y="16764"/>
                  </a:lnTo>
                  <a:lnTo>
                    <a:pt x="12192" y="17526"/>
                  </a:lnTo>
                  <a:lnTo>
                    <a:pt x="9906" y="17526"/>
                  </a:lnTo>
                  <a:lnTo>
                    <a:pt x="9144" y="18288"/>
                  </a:lnTo>
                  <a:lnTo>
                    <a:pt x="8382" y="17526"/>
                  </a:lnTo>
                  <a:lnTo>
                    <a:pt x="5334" y="17526"/>
                  </a:lnTo>
                  <a:lnTo>
                    <a:pt x="5334" y="16764"/>
                  </a:lnTo>
                  <a:lnTo>
                    <a:pt x="3810" y="16764"/>
                  </a:lnTo>
                  <a:lnTo>
                    <a:pt x="3810" y="16002"/>
                  </a:lnTo>
                  <a:lnTo>
                    <a:pt x="3048" y="16002"/>
                  </a:lnTo>
                  <a:lnTo>
                    <a:pt x="3048" y="15240"/>
                  </a:lnTo>
                  <a:lnTo>
                    <a:pt x="2286" y="15240"/>
                  </a:lnTo>
                  <a:lnTo>
                    <a:pt x="2286" y="14478"/>
                  </a:lnTo>
                  <a:lnTo>
                    <a:pt x="1524" y="14478"/>
                  </a:lnTo>
                  <a:lnTo>
                    <a:pt x="1524" y="12954"/>
                  </a:lnTo>
                  <a:lnTo>
                    <a:pt x="762" y="12954"/>
                  </a:lnTo>
                  <a:lnTo>
                    <a:pt x="762" y="11430"/>
                  </a:lnTo>
                  <a:lnTo>
                    <a:pt x="0" y="11430"/>
                  </a:lnTo>
                  <a:lnTo>
                    <a:pt x="0" y="6858"/>
                  </a:lnTo>
                  <a:lnTo>
                    <a:pt x="762" y="6096"/>
                  </a:lnTo>
                  <a:lnTo>
                    <a:pt x="762" y="5334"/>
                  </a:lnTo>
                  <a:lnTo>
                    <a:pt x="1524" y="4572"/>
                  </a:lnTo>
                  <a:lnTo>
                    <a:pt x="1524" y="3810"/>
                  </a:lnTo>
                  <a:lnTo>
                    <a:pt x="3810" y="1524"/>
                  </a:lnTo>
                  <a:lnTo>
                    <a:pt x="4572" y="1524"/>
                  </a:lnTo>
                  <a:lnTo>
                    <a:pt x="4572" y="762"/>
                  </a:lnTo>
                  <a:lnTo>
                    <a:pt x="6096" y="762"/>
                  </a:lnTo>
                  <a:lnTo>
                    <a:pt x="6858" y="0"/>
                  </a:lnTo>
                  <a:lnTo>
                    <a:pt x="914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03" name="object 24503"/>
            <p:cNvSpPr/>
            <p:nvPr/>
          </p:nvSpPr>
          <p:spPr>
            <a:xfrm>
              <a:off x="9286087" y="4001261"/>
              <a:ext cx="18415" cy="18415"/>
            </a:xfrm>
            <a:custGeom>
              <a:avLst/>
              <a:gdLst/>
              <a:ahLst/>
              <a:cxnLst/>
              <a:rect l="l" t="t" r="r" b="b"/>
              <a:pathLst>
                <a:path w="18415" h="18414">
                  <a:moveTo>
                    <a:pt x="9144" y="18288"/>
                  </a:moveTo>
                  <a:lnTo>
                    <a:pt x="6858" y="18288"/>
                  </a:lnTo>
                  <a:lnTo>
                    <a:pt x="6096" y="17526"/>
                  </a:lnTo>
                  <a:lnTo>
                    <a:pt x="4572" y="17526"/>
                  </a:lnTo>
                  <a:lnTo>
                    <a:pt x="4572" y="16764"/>
                  </a:lnTo>
                  <a:lnTo>
                    <a:pt x="3810" y="16764"/>
                  </a:lnTo>
                  <a:lnTo>
                    <a:pt x="3048" y="16002"/>
                  </a:lnTo>
                  <a:lnTo>
                    <a:pt x="1524" y="14478"/>
                  </a:lnTo>
                  <a:lnTo>
                    <a:pt x="1524" y="13716"/>
                  </a:lnTo>
                  <a:lnTo>
                    <a:pt x="762" y="12954"/>
                  </a:lnTo>
                  <a:lnTo>
                    <a:pt x="762" y="12192"/>
                  </a:lnTo>
                  <a:lnTo>
                    <a:pt x="0" y="11430"/>
                  </a:lnTo>
                  <a:lnTo>
                    <a:pt x="0" y="6858"/>
                  </a:lnTo>
                  <a:lnTo>
                    <a:pt x="762" y="6858"/>
                  </a:lnTo>
                  <a:lnTo>
                    <a:pt x="762" y="5334"/>
                  </a:lnTo>
                  <a:lnTo>
                    <a:pt x="1524" y="5334"/>
                  </a:lnTo>
                  <a:lnTo>
                    <a:pt x="1524" y="3810"/>
                  </a:lnTo>
                  <a:lnTo>
                    <a:pt x="2286" y="3810"/>
                  </a:lnTo>
                  <a:lnTo>
                    <a:pt x="2286" y="3048"/>
                  </a:lnTo>
                  <a:lnTo>
                    <a:pt x="3048" y="3048"/>
                  </a:lnTo>
                  <a:lnTo>
                    <a:pt x="3048" y="2286"/>
                  </a:lnTo>
                  <a:lnTo>
                    <a:pt x="3810" y="2286"/>
                  </a:lnTo>
                  <a:lnTo>
                    <a:pt x="3810" y="1524"/>
                  </a:lnTo>
                  <a:lnTo>
                    <a:pt x="5334" y="1524"/>
                  </a:lnTo>
                  <a:lnTo>
                    <a:pt x="5334" y="762"/>
                  </a:lnTo>
                  <a:lnTo>
                    <a:pt x="8382" y="762"/>
                  </a:lnTo>
                  <a:lnTo>
                    <a:pt x="8382" y="0"/>
                  </a:lnTo>
                  <a:lnTo>
                    <a:pt x="9906" y="0"/>
                  </a:lnTo>
                  <a:lnTo>
                    <a:pt x="9906" y="762"/>
                  </a:lnTo>
                  <a:lnTo>
                    <a:pt x="12192" y="762"/>
                  </a:lnTo>
                  <a:lnTo>
                    <a:pt x="12954" y="1524"/>
                  </a:lnTo>
                  <a:lnTo>
                    <a:pt x="14478" y="1524"/>
                  </a:lnTo>
                  <a:lnTo>
                    <a:pt x="14478" y="2286"/>
                  </a:lnTo>
                  <a:lnTo>
                    <a:pt x="15240" y="3048"/>
                  </a:lnTo>
                  <a:lnTo>
                    <a:pt x="16002" y="3048"/>
                  </a:lnTo>
                  <a:lnTo>
                    <a:pt x="16002" y="3810"/>
                  </a:lnTo>
                  <a:lnTo>
                    <a:pt x="16764" y="4572"/>
                  </a:lnTo>
                  <a:lnTo>
                    <a:pt x="16764" y="5334"/>
                  </a:lnTo>
                  <a:lnTo>
                    <a:pt x="17526" y="5334"/>
                  </a:lnTo>
                  <a:lnTo>
                    <a:pt x="17526" y="6858"/>
                  </a:lnTo>
                  <a:lnTo>
                    <a:pt x="18288" y="7620"/>
                  </a:lnTo>
                  <a:lnTo>
                    <a:pt x="18288" y="11430"/>
                  </a:lnTo>
                  <a:lnTo>
                    <a:pt x="17526" y="11430"/>
                  </a:lnTo>
                  <a:lnTo>
                    <a:pt x="17526" y="12954"/>
                  </a:lnTo>
                  <a:lnTo>
                    <a:pt x="16764" y="13716"/>
                  </a:lnTo>
                  <a:lnTo>
                    <a:pt x="16764" y="14478"/>
                  </a:lnTo>
                  <a:lnTo>
                    <a:pt x="16002" y="14478"/>
                  </a:lnTo>
                  <a:lnTo>
                    <a:pt x="16002" y="15240"/>
                  </a:lnTo>
                  <a:lnTo>
                    <a:pt x="15240" y="16002"/>
                  </a:lnTo>
                  <a:lnTo>
                    <a:pt x="14478" y="16002"/>
                  </a:lnTo>
                  <a:lnTo>
                    <a:pt x="14478" y="16764"/>
                  </a:lnTo>
                  <a:lnTo>
                    <a:pt x="13716" y="16764"/>
                  </a:lnTo>
                  <a:lnTo>
                    <a:pt x="13716" y="17526"/>
                  </a:lnTo>
                  <a:lnTo>
                    <a:pt x="12192" y="17526"/>
                  </a:lnTo>
                  <a:lnTo>
                    <a:pt x="11430" y="18288"/>
                  </a:lnTo>
                  <a:lnTo>
                    <a:pt x="9144" y="1828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04" name="object 24504"/>
            <p:cNvSpPr/>
            <p:nvPr/>
          </p:nvSpPr>
          <p:spPr>
            <a:xfrm>
              <a:off x="9286087" y="4001261"/>
              <a:ext cx="18415" cy="18415"/>
            </a:xfrm>
            <a:custGeom>
              <a:avLst/>
              <a:gdLst/>
              <a:ahLst/>
              <a:cxnLst/>
              <a:rect l="l" t="t" r="r" b="b"/>
              <a:pathLst>
                <a:path w="18415" h="18414">
                  <a:moveTo>
                    <a:pt x="18288" y="11430"/>
                  </a:moveTo>
                  <a:lnTo>
                    <a:pt x="18288" y="7620"/>
                  </a:lnTo>
                  <a:lnTo>
                    <a:pt x="17526" y="6858"/>
                  </a:lnTo>
                  <a:lnTo>
                    <a:pt x="17526" y="5334"/>
                  </a:lnTo>
                  <a:lnTo>
                    <a:pt x="16764" y="5334"/>
                  </a:lnTo>
                  <a:lnTo>
                    <a:pt x="16764" y="4572"/>
                  </a:lnTo>
                  <a:lnTo>
                    <a:pt x="16002" y="3810"/>
                  </a:lnTo>
                  <a:lnTo>
                    <a:pt x="16002" y="3048"/>
                  </a:lnTo>
                  <a:lnTo>
                    <a:pt x="15240" y="3048"/>
                  </a:lnTo>
                  <a:lnTo>
                    <a:pt x="14478" y="2286"/>
                  </a:lnTo>
                  <a:lnTo>
                    <a:pt x="14478" y="1524"/>
                  </a:lnTo>
                  <a:lnTo>
                    <a:pt x="12954" y="1524"/>
                  </a:lnTo>
                  <a:lnTo>
                    <a:pt x="12192" y="762"/>
                  </a:lnTo>
                  <a:lnTo>
                    <a:pt x="9906" y="762"/>
                  </a:lnTo>
                  <a:lnTo>
                    <a:pt x="9906" y="0"/>
                  </a:lnTo>
                  <a:lnTo>
                    <a:pt x="8382" y="0"/>
                  </a:lnTo>
                  <a:lnTo>
                    <a:pt x="8382" y="762"/>
                  </a:lnTo>
                  <a:lnTo>
                    <a:pt x="5334" y="762"/>
                  </a:lnTo>
                  <a:lnTo>
                    <a:pt x="5334" y="1524"/>
                  </a:lnTo>
                  <a:lnTo>
                    <a:pt x="3810" y="1524"/>
                  </a:lnTo>
                  <a:lnTo>
                    <a:pt x="3810" y="2286"/>
                  </a:lnTo>
                  <a:lnTo>
                    <a:pt x="3048" y="2286"/>
                  </a:lnTo>
                  <a:lnTo>
                    <a:pt x="3048" y="3048"/>
                  </a:lnTo>
                  <a:lnTo>
                    <a:pt x="2286" y="3048"/>
                  </a:lnTo>
                  <a:lnTo>
                    <a:pt x="2286" y="3810"/>
                  </a:lnTo>
                  <a:lnTo>
                    <a:pt x="1524" y="3810"/>
                  </a:lnTo>
                  <a:lnTo>
                    <a:pt x="1524" y="5334"/>
                  </a:lnTo>
                  <a:lnTo>
                    <a:pt x="762" y="5334"/>
                  </a:lnTo>
                  <a:lnTo>
                    <a:pt x="762" y="6858"/>
                  </a:lnTo>
                  <a:lnTo>
                    <a:pt x="0" y="6858"/>
                  </a:lnTo>
                  <a:lnTo>
                    <a:pt x="0" y="11430"/>
                  </a:lnTo>
                  <a:lnTo>
                    <a:pt x="762" y="12192"/>
                  </a:lnTo>
                  <a:lnTo>
                    <a:pt x="762" y="12954"/>
                  </a:lnTo>
                  <a:lnTo>
                    <a:pt x="1524" y="13716"/>
                  </a:lnTo>
                  <a:lnTo>
                    <a:pt x="1524" y="14478"/>
                  </a:lnTo>
                  <a:lnTo>
                    <a:pt x="3810" y="16764"/>
                  </a:lnTo>
                  <a:lnTo>
                    <a:pt x="4572" y="16764"/>
                  </a:lnTo>
                  <a:lnTo>
                    <a:pt x="4572" y="17526"/>
                  </a:lnTo>
                  <a:lnTo>
                    <a:pt x="6096" y="17526"/>
                  </a:lnTo>
                  <a:lnTo>
                    <a:pt x="6858" y="18288"/>
                  </a:lnTo>
                  <a:lnTo>
                    <a:pt x="9144" y="18288"/>
                  </a:lnTo>
                  <a:lnTo>
                    <a:pt x="11430" y="18288"/>
                  </a:lnTo>
                  <a:lnTo>
                    <a:pt x="12192" y="17526"/>
                  </a:lnTo>
                  <a:lnTo>
                    <a:pt x="13716" y="17526"/>
                  </a:lnTo>
                  <a:lnTo>
                    <a:pt x="13716" y="16764"/>
                  </a:lnTo>
                  <a:lnTo>
                    <a:pt x="14478" y="16764"/>
                  </a:lnTo>
                  <a:lnTo>
                    <a:pt x="14478" y="16002"/>
                  </a:lnTo>
                  <a:lnTo>
                    <a:pt x="15240" y="16002"/>
                  </a:lnTo>
                  <a:lnTo>
                    <a:pt x="16002" y="15240"/>
                  </a:lnTo>
                  <a:lnTo>
                    <a:pt x="16002" y="14478"/>
                  </a:lnTo>
                  <a:lnTo>
                    <a:pt x="16764" y="14478"/>
                  </a:lnTo>
                  <a:lnTo>
                    <a:pt x="16764" y="13716"/>
                  </a:lnTo>
                  <a:lnTo>
                    <a:pt x="17526" y="12954"/>
                  </a:lnTo>
                  <a:lnTo>
                    <a:pt x="17526" y="11430"/>
                  </a:lnTo>
                  <a:lnTo>
                    <a:pt x="18288" y="1143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05" name="object 24505"/>
            <p:cNvSpPr/>
            <p:nvPr/>
          </p:nvSpPr>
          <p:spPr>
            <a:xfrm>
              <a:off x="9286087" y="4001261"/>
              <a:ext cx="18415" cy="18415"/>
            </a:xfrm>
            <a:custGeom>
              <a:avLst/>
              <a:gdLst/>
              <a:ahLst/>
              <a:cxnLst/>
              <a:rect l="l" t="t" r="r" b="b"/>
              <a:pathLst>
                <a:path w="18415" h="18414">
                  <a:moveTo>
                    <a:pt x="9144" y="18288"/>
                  </a:moveTo>
                  <a:lnTo>
                    <a:pt x="6858" y="18288"/>
                  </a:lnTo>
                  <a:lnTo>
                    <a:pt x="6096" y="17526"/>
                  </a:lnTo>
                  <a:lnTo>
                    <a:pt x="4572" y="17526"/>
                  </a:lnTo>
                  <a:lnTo>
                    <a:pt x="4572" y="16764"/>
                  </a:lnTo>
                  <a:lnTo>
                    <a:pt x="3810" y="16764"/>
                  </a:lnTo>
                  <a:lnTo>
                    <a:pt x="3048" y="16002"/>
                  </a:lnTo>
                  <a:lnTo>
                    <a:pt x="1524" y="14478"/>
                  </a:lnTo>
                  <a:lnTo>
                    <a:pt x="1524" y="13716"/>
                  </a:lnTo>
                  <a:lnTo>
                    <a:pt x="762" y="12954"/>
                  </a:lnTo>
                  <a:lnTo>
                    <a:pt x="762" y="12192"/>
                  </a:lnTo>
                  <a:lnTo>
                    <a:pt x="0" y="11430"/>
                  </a:lnTo>
                  <a:lnTo>
                    <a:pt x="0" y="6858"/>
                  </a:lnTo>
                  <a:lnTo>
                    <a:pt x="762" y="6858"/>
                  </a:lnTo>
                  <a:lnTo>
                    <a:pt x="762" y="5334"/>
                  </a:lnTo>
                  <a:lnTo>
                    <a:pt x="1524" y="5334"/>
                  </a:lnTo>
                  <a:lnTo>
                    <a:pt x="1524" y="3810"/>
                  </a:lnTo>
                  <a:lnTo>
                    <a:pt x="2286" y="3810"/>
                  </a:lnTo>
                  <a:lnTo>
                    <a:pt x="2286" y="3048"/>
                  </a:lnTo>
                  <a:lnTo>
                    <a:pt x="3048" y="3048"/>
                  </a:lnTo>
                  <a:lnTo>
                    <a:pt x="3048" y="2286"/>
                  </a:lnTo>
                  <a:lnTo>
                    <a:pt x="3810" y="2286"/>
                  </a:lnTo>
                  <a:lnTo>
                    <a:pt x="3810" y="1524"/>
                  </a:lnTo>
                  <a:lnTo>
                    <a:pt x="5334" y="1524"/>
                  </a:lnTo>
                  <a:lnTo>
                    <a:pt x="5334" y="762"/>
                  </a:lnTo>
                  <a:lnTo>
                    <a:pt x="8382" y="762"/>
                  </a:lnTo>
                  <a:lnTo>
                    <a:pt x="8382" y="0"/>
                  </a:lnTo>
                  <a:lnTo>
                    <a:pt x="9906" y="0"/>
                  </a:lnTo>
                  <a:lnTo>
                    <a:pt x="9906" y="762"/>
                  </a:lnTo>
                  <a:lnTo>
                    <a:pt x="12192" y="762"/>
                  </a:lnTo>
                  <a:lnTo>
                    <a:pt x="12954" y="1524"/>
                  </a:lnTo>
                  <a:lnTo>
                    <a:pt x="14478" y="1524"/>
                  </a:lnTo>
                  <a:lnTo>
                    <a:pt x="14478" y="2286"/>
                  </a:lnTo>
                  <a:lnTo>
                    <a:pt x="15240" y="3048"/>
                  </a:lnTo>
                  <a:lnTo>
                    <a:pt x="16002" y="3048"/>
                  </a:lnTo>
                  <a:lnTo>
                    <a:pt x="16002" y="3810"/>
                  </a:lnTo>
                  <a:lnTo>
                    <a:pt x="16764" y="4572"/>
                  </a:lnTo>
                  <a:lnTo>
                    <a:pt x="16764" y="5334"/>
                  </a:lnTo>
                  <a:lnTo>
                    <a:pt x="17526" y="5334"/>
                  </a:lnTo>
                  <a:lnTo>
                    <a:pt x="17526" y="6858"/>
                  </a:lnTo>
                  <a:lnTo>
                    <a:pt x="18288" y="7620"/>
                  </a:lnTo>
                  <a:lnTo>
                    <a:pt x="18288" y="11430"/>
                  </a:lnTo>
                  <a:lnTo>
                    <a:pt x="17526" y="11430"/>
                  </a:lnTo>
                  <a:lnTo>
                    <a:pt x="17526" y="12954"/>
                  </a:lnTo>
                  <a:lnTo>
                    <a:pt x="16764" y="13716"/>
                  </a:lnTo>
                  <a:lnTo>
                    <a:pt x="16764" y="14478"/>
                  </a:lnTo>
                  <a:lnTo>
                    <a:pt x="16002" y="14478"/>
                  </a:lnTo>
                  <a:lnTo>
                    <a:pt x="16002" y="15240"/>
                  </a:lnTo>
                  <a:lnTo>
                    <a:pt x="15240" y="16002"/>
                  </a:lnTo>
                  <a:lnTo>
                    <a:pt x="14478" y="16002"/>
                  </a:lnTo>
                  <a:lnTo>
                    <a:pt x="14478" y="16764"/>
                  </a:lnTo>
                  <a:lnTo>
                    <a:pt x="13716" y="16764"/>
                  </a:lnTo>
                  <a:lnTo>
                    <a:pt x="13716" y="17526"/>
                  </a:lnTo>
                  <a:lnTo>
                    <a:pt x="12192" y="17526"/>
                  </a:lnTo>
                  <a:lnTo>
                    <a:pt x="11430" y="18288"/>
                  </a:lnTo>
                  <a:lnTo>
                    <a:pt x="9144" y="18288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506" name="object 24506"/>
          <p:cNvSpPr txBox="1"/>
          <p:nvPr/>
        </p:nvSpPr>
        <p:spPr>
          <a:xfrm>
            <a:off x="11550906" y="3762349"/>
            <a:ext cx="124842" cy="255386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5961">
              <a:lnSpc>
                <a:spcPts val="1056"/>
              </a:lnSpc>
            </a:pPr>
            <a:r>
              <a:rPr sz="880" spc="-25" dirty="0">
                <a:latin typeface="ＭＳ ゴシック"/>
                <a:cs typeface="ＭＳ ゴシック"/>
              </a:rPr>
              <a:t>4395</a:t>
            </a:r>
            <a:endParaRPr sz="880">
              <a:latin typeface="ＭＳ ゴシック"/>
              <a:cs typeface="ＭＳ ゴシック"/>
            </a:endParaRPr>
          </a:p>
        </p:txBody>
      </p:sp>
      <p:grpSp>
        <p:nvGrpSpPr>
          <p:cNvPr id="24507" name="object 24507"/>
          <p:cNvGrpSpPr/>
          <p:nvPr/>
        </p:nvGrpSpPr>
        <p:grpSpPr>
          <a:xfrm>
            <a:off x="10544386" y="4400495"/>
            <a:ext cx="399839" cy="29529"/>
            <a:chOff x="8389721" y="4593844"/>
            <a:chExt cx="318135" cy="23495"/>
          </a:xfrm>
        </p:grpSpPr>
        <p:sp>
          <p:nvSpPr>
            <p:cNvPr id="24508" name="object 24508"/>
            <p:cNvSpPr/>
            <p:nvPr/>
          </p:nvSpPr>
          <p:spPr>
            <a:xfrm>
              <a:off x="8695537" y="460552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4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09" name="object 24509"/>
            <p:cNvSpPr/>
            <p:nvPr/>
          </p:nvSpPr>
          <p:spPr>
            <a:xfrm>
              <a:off x="8397595" y="460552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809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10" name="object 24510"/>
            <p:cNvSpPr/>
            <p:nvPr/>
          </p:nvSpPr>
          <p:spPr>
            <a:xfrm>
              <a:off x="8401405" y="4605528"/>
              <a:ext cx="294640" cy="0"/>
            </a:xfrm>
            <a:custGeom>
              <a:avLst/>
              <a:gdLst/>
              <a:ahLst/>
              <a:cxnLst/>
              <a:rect l="l" t="t" r="r" b="b"/>
              <a:pathLst>
                <a:path w="294640">
                  <a:moveTo>
                    <a:pt x="294131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11" name="object 24511"/>
            <p:cNvSpPr/>
            <p:nvPr/>
          </p:nvSpPr>
          <p:spPr>
            <a:xfrm>
              <a:off x="8686393" y="4596384"/>
              <a:ext cx="18415" cy="18415"/>
            </a:xfrm>
            <a:custGeom>
              <a:avLst/>
              <a:gdLst/>
              <a:ahLst/>
              <a:cxnLst/>
              <a:rect l="l" t="t" r="r" b="b"/>
              <a:pathLst>
                <a:path w="18415" h="18414">
                  <a:moveTo>
                    <a:pt x="0" y="9144"/>
                  </a:moveTo>
                  <a:lnTo>
                    <a:pt x="0" y="6096"/>
                  </a:lnTo>
                  <a:lnTo>
                    <a:pt x="761" y="6096"/>
                  </a:lnTo>
                  <a:lnTo>
                    <a:pt x="761" y="4572"/>
                  </a:lnTo>
                  <a:lnTo>
                    <a:pt x="1523" y="4572"/>
                  </a:lnTo>
                  <a:lnTo>
                    <a:pt x="1523" y="3810"/>
                  </a:lnTo>
                  <a:lnTo>
                    <a:pt x="2285" y="3048"/>
                  </a:lnTo>
                  <a:lnTo>
                    <a:pt x="3047" y="2286"/>
                  </a:lnTo>
                  <a:lnTo>
                    <a:pt x="3809" y="2286"/>
                  </a:lnTo>
                  <a:lnTo>
                    <a:pt x="3809" y="1524"/>
                  </a:lnTo>
                  <a:lnTo>
                    <a:pt x="4571" y="1524"/>
                  </a:lnTo>
                  <a:lnTo>
                    <a:pt x="5333" y="762"/>
                  </a:lnTo>
                  <a:lnTo>
                    <a:pt x="6858" y="762"/>
                  </a:lnTo>
                  <a:lnTo>
                    <a:pt x="6858" y="0"/>
                  </a:lnTo>
                  <a:lnTo>
                    <a:pt x="10668" y="0"/>
                  </a:lnTo>
                  <a:lnTo>
                    <a:pt x="10668" y="762"/>
                  </a:lnTo>
                  <a:lnTo>
                    <a:pt x="12954" y="762"/>
                  </a:lnTo>
                  <a:lnTo>
                    <a:pt x="12954" y="1524"/>
                  </a:lnTo>
                  <a:lnTo>
                    <a:pt x="13716" y="1524"/>
                  </a:lnTo>
                  <a:lnTo>
                    <a:pt x="14478" y="2286"/>
                  </a:lnTo>
                  <a:lnTo>
                    <a:pt x="15240" y="2286"/>
                  </a:lnTo>
                  <a:lnTo>
                    <a:pt x="15240" y="3048"/>
                  </a:lnTo>
                  <a:lnTo>
                    <a:pt x="16002" y="3810"/>
                  </a:lnTo>
                  <a:lnTo>
                    <a:pt x="16002" y="4572"/>
                  </a:lnTo>
                  <a:lnTo>
                    <a:pt x="16764" y="4572"/>
                  </a:lnTo>
                  <a:lnTo>
                    <a:pt x="16764" y="6096"/>
                  </a:lnTo>
                  <a:lnTo>
                    <a:pt x="17526" y="6096"/>
                  </a:lnTo>
                  <a:lnTo>
                    <a:pt x="17526" y="6858"/>
                  </a:lnTo>
                  <a:lnTo>
                    <a:pt x="17284" y="10718"/>
                  </a:lnTo>
                  <a:lnTo>
                    <a:pt x="18402" y="11480"/>
                  </a:lnTo>
                  <a:lnTo>
                    <a:pt x="16002" y="14478"/>
                  </a:lnTo>
                  <a:lnTo>
                    <a:pt x="16002" y="15240"/>
                  </a:lnTo>
                  <a:lnTo>
                    <a:pt x="15240" y="15240"/>
                  </a:lnTo>
                  <a:lnTo>
                    <a:pt x="15240" y="16002"/>
                  </a:lnTo>
                  <a:lnTo>
                    <a:pt x="14478" y="16002"/>
                  </a:lnTo>
                  <a:lnTo>
                    <a:pt x="14478" y="16764"/>
                  </a:lnTo>
                  <a:lnTo>
                    <a:pt x="13716" y="16764"/>
                  </a:lnTo>
                  <a:lnTo>
                    <a:pt x="12954" y="17526"/>
                  </a:lnTo>
                  <a:lnTo>
                    <a:pt x="11430" y="17526"/>
                  </a:lnTo>
                  <a:lnTo>
                    <a:pt x="10668" y="18288"/>
                  </a:lnTo>
                  <a:lnTo>
                    <a:pt x="6858" y="18288"/>
                  </a:lnTo>
                  <a:lnTo>
                    <a:pt x="6096" y="17526"/>
                  </a:lnTo>
                  <a:lnTo>
                    <a:pt x="4572" y="17526"/>
                  </a:lnTo>
                  <a:lnTo>
                    <a:pt x="2286" y="15240"/>
                  </a:lnTo>
                  <a:lnTo>
                    <a:pt x="1524" y="15240"/>
                  </a:lnTo>
                  <a:lnTo>
                    <a:pt x="1524" y="14478"/>
                  </a:lnTo>
                  <a:lnTo>
                    <a:pt x="762" y="13716"/>
                  </a:lnTo>
                  <a:lnTo>
                    <a:pt x="762" y="12954"/>
                  </a:lnTo>
                  <a:lnTo>
                    <a:pt x="0" y="12192"/>
                  </a:lnTo>
                  <a:lnTo>
                    <a:pt x="0" y="914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12" name="object 24512"/>
            <p:cNvSpPr/>
            <p:nvPr/>
          </p:nvSpPr>
          <p:spPr>
            <a:xfrm>
              <a:off x="8686393" y="4596384"/>
              <a:ext cx="18415" cy="18415"/>
            </a:xfrm>
            <a:custGeom>
              <a:avLst/>
              <a:gdLst/>
              <a:ahLst/>
              <a:cxnLst/>
              <a:rect l="l" t="t" r="r" b="b"/>
              <a:pathLst>
                <a:path w="18415" h="18414">
                  <a:moveTo>
                    <a:pt x="762" y="12954"/>
                  </a:moveTo>
                  <a:lnTo>
                    <a:pt x="761" y="6096"/>
                  </a:lnTo>
                  <a:lnTo>
                    <a:pt x="0" y="6096"/>
                  </a:lnTo>
                  <a:lnTo>
                    <a:pt x="0" y="12192"/>
                  </a:lnTo>
                  <a:lnTo>
                    <a:pt x="762" y="12954"/>
                  </a:lnTo>
                  <a:close/>
                </a:path>
                <a:path w="18415" h="18414">
                  <a:moveTo>
                    <a:pt x="1524" y="14478"/>
                  </a:moveTo>
                  <a:lnTo>
                    <a:pt x="1523" y="4572"/>
                  </a:lnTo>
                  <a:lnTo>
                    <a:pt x="761" y="4572"/>
                  </a:lnTo>
                  <a:lnTo>
                    <a:pt x="762" y="13716"/>
                  </a:lnTo>
                  <a:lnTo>
                    <a:pt x="1524" y="14478"/>
                  </a:lnTo>
                  <a:close/>
                </a:path>
                <a:path w="18415" h="18414">
                  <a:moveTo>
                    <a:pt x="15240" y="16002"/>
                  </a:moveTo>
                  <a:lnTo>
                    <a:pt x="15240" y="2286"/>
                  </a:lnTo>
                  <a:lnTo>
                    <a:pt x="14478" y="2286"/>
                  </a:lnTo>
                  <a:lnTo>
                    <a:pt x="13716" y="1524"/>
                  </a:lnTo>
                  <a:lnTo>
                    <a:pt x="12954" y="1524"/>
                  </a:lnTo>
                  <a:lnTo>
                    <a:pt x="12954" y="762"/>
                  </a:lnTo>
                  <a:lnTo>
                    <a:pt x="10668" y="762"/>
                  </a:lnTo>
                  <a:lnTo>
                    <a:pt x="10668" y="0"/>
                  </a:lnTo>
                  <a:lnTo>
                    <a:pt x="6858" y="0"/>
                  </a:lnTo>
                  <a:lnTo>
                    <a:pt x="6858" y="762"/>
                  </a:lnTo>
                  <a:lnTo>
                    <a:pt x="5333" y="762"/>
                  </a:lnTo>
                  <a:lnTo>
                    <a:pt x="4571" y="1524"/>
                  </a:lnTo>
                  <a:lnTo>
                    <a:pt x="3809" y="1524"/>
                  </a:lnTo>
                  <a:lnTo>
                    <a:pt x="3809" y="2286"/>
                  </a:lnTo>
                  <a:lnTo>
                    <a:pt x="3047" y="2286"/>
                  </a:lnTo>
                  <a:lnTo>
                    <a:pt x="1523" y="3810"/>
                  </a:lnTo>
                  <a:lnTo>
                    <a:pt x="1524" y="15240"/>
                  </a:lnTo>
                  <a:lnTo>
                    <a:pt x="2286" y="15240"/>
                  </a:lnTo>
                  <a:lnTo>
                    <a:pt x="4572" y="17526"/>
                  </a:lnTo>
                  <a:lnTo>
                    <a:pt x="6096" y="17526"/>
                  </a:lnTo>
                  <a:lnTo>
                    <a:pt x="6858" y="18288"/>
                  </a:lnTo>
                  <a:lnTo>
                    <a:pt x="10668" y="18288"/>
                  </a:lnTo>
                  <a:lnTo>
                    <a:pt x="11430" y="17526"/>
                  </a:lnTo>
                  <a:lnTo>
                    <a:pt x="12954" y="17526"/>
                  </a:lnTo>
                  <a:lnTo>
                    <a:pt x="13716" y="16764"/>
                  </a:lnTo>
                  <a:lnTo>
                    <a:pt x="14478" y="16764"/>
                  </a:lnTo>
                  <a:lnTo>
                    <a:pt x="14478" y="16002"/>
                  </a:lnTo>
                  <a:lnTo>
                    <a:pt x="15240" y="16002"/>
                  </a:lnTo>
                  <a:close/>
                </a:path>
                <a:path w="18415" h="18414">
                  <a:moveTo>
                    <a:pt x="16002" y="15240"/>
                  </a:moveTo>
                  <a:lnTo>
                    <a:pt x="16002" y="3810"/>
                  </a:lnTo>
                  <a:lnTo>
                    <a:pt x="15240" y="3048"/>
                  </a:lnTo>
                  <a:lnTo>
                    <a:pt x="15240" y="15240"/>
                  </a:lnTo>
                  <a:lnTo>
                    <a:pt x="16002" y="15240"/>
                  </a:lnTo>
                  <a:close/>
                </a:path>
                <a:path w="18415" h="18414">
                  <a:moveTo>
                    <a:pt x="17526" y="6858"/>
                  </a:moveTo>
                  <a:lnTo>
                    <a:pt x="17526" y="6096"/>
                  </a:lnTo>
                  <a:lnTo>
                    <a:pt x="16764" y="6096"/>
                  </a:lnTo>
                  <a:lnTo>
                    <a:pt x="16764" y="4572"/>
                  </a:lnTo>
                  <a:lnTo>
                    <a:pt x="16002" y="4572"/>
                  </a:lnTo>
                  <a:lnTo>
                    <a:pt x="16002" y="14478"/>
                  </a:lnTo>
                  <a:lnTo>
                    <a:pt x="17284" y="12876"/>
                  </a:lnTo>
                  <a:lnTo>
                    <a:pt x="17284" y="10718"/>
                  </a:lnTo>
                  <a:lnTo>
                    <a:pt x="17526" y="6858"/>
                  </a:lnTo>
                  <a:close/>
                </a:path>
                <a:path w="18415" h="18414">
                  <a:moveTo>
                    <a:pt x="18402" y="11480"/>
                  </a:moveTo>
                  <a:lnTo>
                    <a:pt x="17284" y="10718"/>
                  </a:lnTo>
                  <a:lnTo>
                    <a:pt x="17284" y="12876"/>
                  </a:lnTo>
                  <a:lnTo>
                    <a:pt x="18402" y="1148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13" name="object 24513"/>
            <p:cNvSpPr/>
            <p:nvPr/>
          </p:nvSpPr>
          <p:spPr>
            <a:xfrm>
              <a:off x="8686393" y="4596384"/>
              <a:ext cx="18415" cy="18415"/>
            </a:xfrm>
            <a:custGeom>
              <a:avLst/>
              <a:gdLst/>
              <a:ahLst/>
              <a:cxnLst/>
              <a:rect l="l" t="t" r="r" b="b"/>
              <a:pathLst>
                <a:path w="18415" h="18414">
                  <a:moveTo>
                    <a:pt x="0" y="9144"/>
                  </a:moveTo>
                  <a:lnTo>
                    <a:pt x="0" y="6096"/>
                  </a:lnTo>
                  <a:lnTo>
                    <a:pt x="761" y="6096"/>
                  </a:lnTo>
                  <a:lnTo>
                    <a:pt x="761" y="4572"/>
                  </a:lnTo>
                  <a:lnTo>
                    <a:pt x="1523" y="4572"/>
                  </a:lnTo>
                  <a:lnTo>
                    <a:pt x="1523" y="3810"/>
                  </a:lnTo>
                  <a:lnTo>
                    <a:pt x="2285" y="3048"/>
                  </a:lnTo>
                  <a:lnTo>
                    <a:pt x="3047" y="2286"/>
                  </a:lnTo>
                  <a:lnTo>
                    <a:pt x="3809" y="2286"/>
                  </a:lnTo>
                  <a:lnTo>
                    <a:pt x="3809" y="1524"/>
                  </a:lnTo>
                  <a:lnTo>
                    <a:pt x="4571" y="1524"/>
                  </a:lnTo>
                  <a:lnTo>
                    <a:pt x="5333" y="762"/>
                  </a:lnTo>
                  <a:lnTo>
                    <a:pt x="6858" y="762"/>
                  </a:lnTo>
                  <a:lnTo>
                    <a:pt x="6858" y="0"/>
                  </a:lnTo>
                  <a:lnTo>
                    <a:pt x="10668" y="0"/>
                  </a:lnTo>
                  <a:lnTo>
                    <a:pt x="10668" y="762"/>
                  </a:lnTo>
                  <a:lnTo>
                    <a:pt x="12954" y="762"/>
                  </a:lnTo>
                  <a:lnTo>
                    <a:pt x="12954" y="1524"/>
                  </a:lnTo>
                  <a:lnTo>
                    <a:pt x="13716" y="1524"/>
                  </a:lnTo>
                  <a:lnTo>
                    <a:pt x="14478" y="2286"/>
                  </a:lnTo>
                  <a:lnTo>
                    <a:pt x="15240" y="2286"/>
                  </a:lnTo>
                  <a:lnTo>
                    <a:pt x="15240" y="3048"/>
                  </a:lnTo>
                  <a:lnTo>
                    <a:pt x="16002" y="3810"/>
                  </a:lnTo>
                  <a:lnTo>
                    <a:pt x="16002" y="4572"/>
                  </a:lnTo>
                  <a:lnTo>
                    <a:pt x="16764" y="4572"/>
                  </a:lnTo>
                  <a:lnTo>
                    <a:pt x="16764" y="6096"/>
                  </a:lnTo>
                  <a:lnTo>
                    <a:pt x="17526" y="6096"/>
                  </a:lnTo>
                  <a:lnTo>
                    <a:pt x="17526" y="6858"/>
                  </a:lnTo>
                  <a:lnTo>
                    <a:pt x="17284" y="10718"/>
                  </a:lnTo>
                  <a:lnTo>
                    <a:pt x="18402" y="11480"/>
                  </a:lnTo>
                  <a:lnTo>
                    <a:pt x="16002" y="14478"/>
                  </a:lnTo>
                  <a:lnTo>
                    <a:pt x="16002" y="15240"/>
                  </a:lnTo>
                  <a:lnTo>
                    <a:pt x="15240" y="15240"/>
                  </a:lnTo>
                  <a:lnTo>
                    <a:pt x="15240" y="16002"/>
                  </a:lnTo>
                  <a:lnTo>
                    <a:pt x="14478" y="16002"/>
                  </a:lnTo>
                  <a:lnTo>
                    <a:pt x="14478" y="16764"/>
                  </a:lnTo>
                  <a:lnTo>
                    <a:pt x="13716" y="16764"/>
                  </a:lnTo>
                  <a:lnTo>
                    <a:pt x="12954" y="17526"/>
                  </a:lnTo>
                  <a:lnTo>
                    <a:pt x="11430" y="17526"/>
                  </a:lnTo>
                  <a:lnTo>
                    <a:pt x="10668" y="18288"/>
                  </a:lnTo>
                  <a:lnTo>
                    <a:pt x="6858" y="18288"/>
                  </a:lnTo>
                  <a:lnTo>
                    <a:pt x="6096" y="17526"/>
                  </a:lnTo>
                  <a:lnTo>
                    <a:pt x="4572" y="17526"/>
                  </a:lnTo>
                  <a:lnTo>
                    <a:pt x="2286" y="15240"/>
                  </a:lnTo>
                  <a:lnTo>
                    <a:pt x="1524" y="15240"/>
                  </a:lnTo>
                  <a:lnTo>
                    <a:pt x="1524" y="14478"/>
                  </a:lnTo>
                  <a:lnTo>
                    <a:pt x="762" y="13716"/>
                  </a:lnTo>
                  <a:lnTo>
                    <a:pt x="762" y="12954"/>
                  </a:lnTo>
                  <a:lnTo>
                    <a:pt x="0" y="12192"/>
                  </a:lnTo>
                  <a:lnTo>
                    <a:pt x="0" y="914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14" name="object 24514"/>
            <p:cNvSpPr/>
            <p:nvPr/>
          </p:nvSpPr>
          <p:spPr>
            <a:xfrm>
              <a:off x="8392261" y="4596384"/>
              <a:ext cx="18415" cy="18415"/>
            </a:xfrm>
            <a:custGeom>
              <a:avLst/>
              <a:gdLst/>
              <a:ahLst/>
              <a:cxnLst/>
              <a:rect l="l" t="t" r="r" b="b"/>
              <a:pathLst>
                <a:path w="18415" h="18414">
                  <a:moveTo>
                    <a:pt x="18288" y="9144"/>
                  </a:moveTo>
                  <a:lnTo>
                    <a:pt x="18288" y="11430"/>
                  </a:lnTo>
                  <a:lnTo>
                    <a:pt x="17526" y="12192"/>
                  </a:lnTo>
                  <a:lnTo>
                    <a:pt x="17526" y="13716"/>
                  </a:lnTo>
                  <a:lnTo>
                    <a:pt x="16764" y="13716"/>
                  </a:lnTo>
                  <a:lnTo>
                    <a:pt x="16764" y="14478"/>
                  </a:lnTo>
                  <a:lnTo>
                    <a:pt x="16002" y="15240"/>
                  </a:lnTo>
                  <a:lnTo>
                    <a:pt x="15240" y="15240"/>
                  </a:lnTo>
                  <a:lnTo>
                    <a:pt x="15240" y="16002"/>
                  </a:lnTo>
                  <a:lnTo>
                    <a:pt x="14478" y="16764"/>
                  </a:lnTo>
                  <a:lnTo>
                    <a:pt x="13716" y="16764"/>
                  </a:lnTo>
                  <a:lnTo>
                    <a:pt x="13716" y="17526"/>
                  </a:lnTo>
                  <a:lnTo>
                    <a:pt x="12192" y="17526"/>
                  </a:lnTo>
                  <a:lnTo>
                    <a:pt x="11430" y="18288"/>
                  </a:lnTo>
                  <a:lnTo>
                    <a:pt x="6858" y="18288"/>
                  </a:lnTo>
                  <a:lnTo>
                    <a:pt x="6858" y="17526"/>
                  </a:lnTo>
                  <a:lnTo>
                    <a:pt x="5334" y="17526"/>
                  </a:lnTo>
                  <a:lnTo>
                    <a:pt x="4572" y="16764"/>
                  </a:lnTo>
                  <a:lnTo>
                    <a:pt x="3810" y="16764"/>
                  </a:lnTo>
                  <a:lnTo>
                    <a:pt x="3810" y="16002"/>
                  </a:lnTo>
                  <a:lnTo>
                    <a:pt x="3048" y="16002"/>
                  </a:lnTo>
                  <a:lnTo>
                    <a:pt x="3048" y="15240"/>
                  </a:lnTo>
                  <a:lnTo>
                    <a:pt x="2286" y="15240"/>
                  </a:lnTo>
                  <a:lnTo>
                    <a:pt x="2286" y="14478"/>
                  </a:lnTo>
                  <a:lnTo>
                    <a:pt x="1524" y="14478"/>
                  </a:lnTo>
                  <a:lnTo>
                    <a:pt x="1524" y="13716"/>
                  </a:lnTo>
                  <a:lnTo>
                    <a:pt x="762" y="12954"/>
                  </a:lnTo>
                  <a:lnTo>
                    <a:pt x="762" y="11430"/>
                  </a:lnTo>
                  <a:lnTo>
                    <a:pt x="0" y="10668"/>
                  </a:lnTo>
                  <a:lnTo>
                    <a:pt x="0" y="7620"/>
                  </a:lnTo>
                  <a:lnTo>
                    <a:pt x="762" y="6858"/>
                  </a:lnTo>
                  <a:lnTo>
                    <a:pt x="762" y="5334"/>
                  </a:lnTo>
                  <a:lnTo>
                    <a:pt x="1524" y="5334"/>
                  </a:lnTo>
                  <a:lnTo>
                    <a:pt x="1524" y="4572"/>
                  </a:lnTo>
                  <a:lnTo>
                    <a:pt x="2286" y="3810"/>
                  </a:lnTo>
                  <a:lnTo>
                    <a:pt x="2286" y="3048"/>
                  </a:lnTo>
                  <a:lnTo>
                    <a:pt x="3048" y="3048"/>
                  </a:lnTo>
                  <a:lnTo>
                    <a:pt x="3048" y="2286"/>
                  </a:lnTo>
                  <a:lnTo>
                    <a:pt x="3810" y="2286"/>
                  </a:lnTo>
                  <a:lnTo>
                    <a:pt x="4572" y="1524"/>
                  </a:lnTo>
                  <a:lnTo>
                    <a:pt x="5334" y="1524"/>
                  </a:lnTo>
                  <a:lnTo>
                    <a:pt x="5334" y="762"/>
                  </a:lnTo>
                  <a:lnTo>
                    <a:pt x="6858" y="762"/>
                  </a:lnTo>
                  <a:lnTo>
                    <a:pt x="7620" y="0"/>
                  </a:lnTo>
                  <a:lnTo>
                    <a:pt x="10668" y="0"/>
                  </a:lnTo>
                  <a:lnTo>
                    <a:pt x="11430" y="762"/>
                  </a:lnTo>
                  <a:lnTo>
                    <a:pt x="12954" y="762"/>
                  </a:lnTo>
                  <a:lnTo>
                    <a:pt x="13716" y="1524"/>
                  </a:lnTo>
                  <a:lnTo>
                    <a:pt x="14478" y="1524"/>
                  </a:lnTo>
                  <a:lnTo>
                    <a:pt x="14478" y="2286"/>
                  </a:lnTo>
                  <a:lnTo>
                    <a:pt x="15240" y="2286"/>
                  </a:lnTo>
                  <a:lnTo>
                    <a:pt x="15240" y="3048"/>
                  </a:lnTo>
                  <a:lnTo>
                    <a:pt x="16002" y="3048"/>
                  </a:lnTo>
                  <a:lnTo>
                    <a:pt x="16002" y="3810"/>
                  </a:lnTo>
                  <a:lnTo>
                    <a:pt x="16764" y="3810"/>
                  </a:lnTo>
                  <a:lnTo>
                    <a:pt x="16764" y="4572"/>
                  </a:lnTo>
                  <a:lnTo>
                    <a:pt x="17526" y="5334"/>
                  </a:lnTo>
                  <a:lnTo>
                    <a:pt x="17526" y="6858"/>
                  </a:lnTo>
                  <a:lnTo>
                    <a:pt x="18288" y="6858"/>
                  </a:lnTo>
                  <a:lnTo>
                    <a:pt x="18288" y="914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15" name="object 24515"/>
            <p:cNvSpPr/>
            <p:nvPr/>
          </p:nvSpPr>
          <p:spPr>
            <a:xfrm>
              <a:off x="8392261" y="4596384"/>
              <a:ext cx="18415" cy="18415"/>
            </a:xfrm>
            <a:custGeom>
              <a:avLst/>
              <a:gdLst/>
              <a:ahLst/>
              <a:cxnLst/>
              <a:rect l="l" t="t" r="r" b="b"/>
              <a:pathLst>
                <a:path w="18415" h="18414">
                  <a:moveTo>
                    <a:pt x="18288" y="11430"/>
                  </a:moveTo>
                  <a:lnTo>
                    <a:pt x="18288" y="9144"/>
                  </a:lnTo>
                  <a:lnTo>
                    <a:pt x="18288" y="6858"/>
                  </a:lnTo>
                  <a:lnTo>
                    <a:pt x="17526" y="6858"/>
                  </a:lnTo>
                  <a:lnTo>
                    <a:pt x="17526" y="5334"/>
                  </a:lnTo>
                  <a:lnTo>
                    <a:pt x="16764" y="4572"/>
                  </a:lnTo>
                  <a:lnTo>
                    <a:pt x="16764" y="3810"/>
                  </a:lnTo>
                  <a:lnTo>
                    <a:pt x="16002" y="3810"/>
                  </a:lnTo>
                  <a:lnTo>
                    <a:pt x="16002" y="3048"/>
                  </a:lnTo>
                  <a:lnTo>
                    <a:pt x="15240" y="3048"/>
                  </a:lnTo>
                  <a:lnTo>
                    <a:pt x="15240" y="2286"/>
                  </a:lnTo>
                  <a:lnTo>
                    <a:pt x="14478" y="2286"/>
                  </a:lnTo>
                  <a:lnTo>
                    <a:pt x="14478" y="1524"/>
                  </a:lnTo>
                  <a:lnTo>
                    <a:pt x="13716" y="1524"/>
                  </a:lnTo>
                  <a:lnTo>
                    <a:pt x="12954" y="762"/>
                  </a:lnTo>
                  <a:lnTo>
                    <a:pt x="11430" y="762"/>
                  </a:lnTo>
                  <a:lnTo>
                    <a:pt x="10668" y="0"/>
                  </a:lnTo>
                  <a:lnTo>
                    <a:pt x="7620" y="0"/>
                  </a:lnTo>
                  <a:lnTo>
                    <a:pt x="6858" y="762"/>
                  </a:lnTo>
                  <a:lnTo>
                    <a:pt x="5334" y="762"/>
                  </a:lnTo>
                  <a:lnTo>
                    <a:pt x="5334" y="1524"/>
                  </a:lnTo>
                  <a:lnTo>
                    <a:pt x="4572" y="1524"/>
                  </a:lnTo>
                  <a:lnTo>
                    <a:pt x="3810" y="2286"/>
                  </a:lnTo>
                  <a:lnTo>
                    <a:pt x="3048" y="2286"/>
                  </a:lnTo>
                  <a:lnTo>
                    <a:pt x="3048" y="3048"/>
                  </a:lnTo>
                  <a:lnTo>
                    <a:pt x="2286" y="3048"/>
                  </a:lnTo>
                  <a:lnTo>
                    <a:pt x="2286" y="3810"/>
                  </a:lnTo>
                  <a:lnTo>
                    <a:pt x="1524" y="4572"/>
                  </a:lnTo>
                  <a:lnTo>
                    <a:pt x="1524" y="5334"/>
                  </a:lnTo>
                  <a:lnTo>
                    <a:pt x="762" y="5334"/>
                  </a:lnTo>
                  <a:lnTo>
                    <a:pt x="762" y="6858"/>
                  </a:lnTo>
                  <a:lnTo>
                    <a:pt x="0" y="7620"/>
                  </a:lnTo>
                  <a:lnTo>
                    <a:pt x="0" y="10668"/>
                  </a:lnTo>
                  <a:lnTo>
                    <a:pt x="762" y="11430"/>
                  </a:lnTo>
                  <a:lnTo>
                    <a:pt x="762" y="12954"/>
                  </a:lnTo>
                  <a:lnTo>
                    <a:pt x="1524" y="13716"/>
                  </a:lnTo>
                  <a:lnTo>
                    <a:pt x="1524" y="14478"/>
                  </a:lnTo>
                  <a:lnTo>
                    <a:pt x="2286" y="14478"/>
                  </a:lnTo>
                  <a:lnTo>
                    <a:pt x="2286" y="15240"/>
                  </a:lnTo>
                  <a:lnTo>
                    <a:pt x="3048" y="15240"/>
                  </a:lnTo>
                  <a:lnTo>
                    <a:pt x="3048" y="16002"/>
                  </a:lnTo>
                  <a:lnTo>
                    <a:pt x="3810" y="16002"/>
                  </a:lnTo>
                  <a:lnTo>
                    <a:pt x="3810" y="16764"/>
                  </a:lnTo>
                  <a:lnTo>
                    <a:pt x="4572" y="16764"/>
                  </a:lnTo>
                  <a:lnTo>
                    <a:pt x="5334" y="17526"/>
                  </a:lnTo>
                  <a:lnTo>
                    <a:pt x="6858" y="17526"/>
                  </a:lnTo>
                  <a:lnTo>
                    <a:pt x="6858" y="18288"/>
                  </a:lnTo>
                  <a:lnTo>
                    <a:pt x="11430" y="18288"/>
                  </a:lnTo>
                  <a:lnTo>
                    <a:pt x="12192" y="17526"/>
                  </a:lnTo>
                  <a:lnTo>
                    <a:pt x="13716" y="17526"/>
                  </a:lnTo>
                  <a:lnTo>
                    <a:pt x="13716" y="16764"/>
                  </a:lnTo>
                  <a:lnTo>
                    <a:pt x="14478" y="16764"/>
                  </a:lnTo>
                  <a:lnTo>
                    <a:pt x="15240" y="16002"/>
                  </a:lnTo>
                  <a:lnTo>
                    <a:pt x="15240" y="15240"/>
                  </a:lnTo>
                  <a:lnTo>
                    <a:pt x="16002" y="15240"/>
                  </a:lnTo>
                  <a:lnTo>
                    <a:pt x="16764" y="14478"/>
                  </a:lnTo>
                  <a:lnTo>
                    <a:pt x="16764" y="13716"/>
                  </a:lnTo>
                  <a:lnTo>
                    <a:pt x="17526" y="13716"/>
                  </a:lnTo>
                  <a:lnTo>
                    <a:pt x="17526" y="12192"/>
                  </a:lnTo>
                  <a:lnTo>
                    <a:pt x="18288" y="1143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16" name="object 24516"/>
            <p:cNvSpPr/>
            <p:nvPr/>
          </p:nvSpPr>
          <p:spPr>
            <a:xfrm>
              <a:off x="8392261" y="4596384"/>
              <a:ext cx="18415" cy="18415"/>
            </a:xfrm>
            <a:custGeom>
              <a:avLst/>
              <a:gdLst/>
              <a:ahLst/>
              <a:cxnLst/>
              <a:rect l="l" t="t" r="r" b="b"/>
              <a:pathLst>
                <a:path w="18415" h="18414">
                  <a:moveTo>
                    <a:pt x="18288" y="9144"/>
                  </a:moveTo>
                  <a:lnTo>
                    <a:pt x="18288" y="11430"/>
                  </a:lnTo>
                  <a:lnTo>
                    <a:pt x="17526" y="12192"/>
                  </a:lnTo>
                  <a:lnTo>
                    <a:pt x="17526" y="13716"/>
                  </a:lnTo>
                  <a:lnTo>
                    <a:pt x="16764" y="13716"/>
                  </a:lnTo>
                  <a:lnTo>
                    <a:pt x="16764" y="14478"/>
                  </a:lnTo>
                  <a:lnTo>
                    <a:pt x="16002" y="15240"/>
                  </a:lnTo>
                  <a:lnTo>
                    <a:pt x="15240" y="15240"/>
                  </a:lnTo>
                  <a:lnTo>
                    <a:pt x="15240" y="16002"/>
                  </a:lnTo>
                  <a:lnTo>
                    <a:pt x="14478" y="16764"/>
                  </a:lnTo>
                  <a:lnTo>
                    <a:pt x="13716" y="16764"/>
                  </a:lnTo>
                  <a:lnTo>
                    <a:pt x="13716" y="17526"/>
                  </a:lnTo>
                  <a:lnTo>
                    <a:pt x="12192" y="17526"/>
                  </a:lnTo>
                  <a:lnTo>
                    <a:pt x="11430" y="18288"/>
                  </a:lnTo>
                  <a:lnTo>
                    <a:pt x="6858" y="18288"/>
                  </a:lnTo>
                  <a:lnTo>
                    <a:pt x="6858" y="17526"/>
                  </a:lnTo>
                  <a:lnTo>
                    <a:pt x="5334" y="17526"/>
                  </a:lnTo>
                  <a:lnTo>
                    <a:pt x="4572" y="16764"/>
                  </a:lnTo>
                  <a:lnTo>
                    <a:pt x="3810" y="16764"/>
                  </a:lnTo>
                  <a:lnTo>
                    <a:pt x="3810" y="16002"/>
                  </a:lnTo>
                  <a:lnTo>
                    <a:pt x="3048" y="16002"/>
                  </a:lnTo>
                  <a:lnTo>
                    <a:pt x="3048" y="15240"/>
                  </a:lnTo>
                  <a:lnTo>
                    <a:pt x="2286" y="15240"/>
                  </a:lnTo>
                  <a:lnTo>
                    <a:pt x="2286" y="14478"/>
                  </a:lnTo>
                  <a:lnTo>
                    <a:pt x="1524" y="14478"/>
                  </a:lnTo>
                  <a:lnTo>
                    <a:pt x="1524" y="13716"/>
                  </a:lnTo>
                  <a:lnTo>
                    <a:pt x="762" y="12954"/>
                  </a:lnTo>
                  <a:lnTo>
                    <a:pt x="762" y="11430"/>
                  </a:lnTo>
                  <a:lnTo>
                    <a:pt x="0" y="10668"/>
                  </a:lnTo>
                  <a:lnTo>
                    <a:pt x="0" y="7620"/>
                  </a:lnTo>
                  <a:lnTo>
                    <a:pt x="762" y="6858"/>
                  </a:lnTo>
                  <a:lnTo>
                    <a:pt x="762" y="5334"/>
                  </a:lnTo>
                  <a:lnTo>
                    <a:pt x="1524" y="5334"/>
                  </a:lnTo>
                  <a:lnTo>
                    <a:pt x="1524" y="4572"/>
                  </a:lnTo>
                  <a:lnTo>
                    <a:pt x="2286" y="3810"/>
                  </a:lnTo>
                  <a:lnTo>
                    <a:pt x="2286" y="3048"/>
                  </a:lnTo>
                  <a:lnTo>
                    <a:pt x="3048" y="3048"/>
                  </a:lnTo>
                  <a:lnTo>
                    <a:pt x="3048" y="2286"/>
                  </a:lnTo>
                  <a:lnTo>
                    <a:pt x="3810" y="2286"/>
                  </a:lnTo>
                  <a:lnTo>
                    <a:pt x="4572" y="1524"/>
                  </a:lnTo>
                  <a:lnTo>
                    <a:pt x="5334" y="1524"/>
                  </a:lnTo>
                  <a:lnTo>
                    <a:pt x="5334" y="762"/>
                  </a:lnTo>
                  <a:lnTo>
                    <a:pt x="6858" y="762"/>
                  </a:lnTo>
                  <a:lnTo>
                    <a:pt x="7620" y="0"/>
                  </a:lnTo>
                  <a:lnTo>
                    <a:pt x="10668" y="0"/>
                  </a:lnTo>
                  <a:lnTo>
                    <a:pt x="11430" y="762"/>
                  </a:lnTo>
                  <a:lnTo>
                    <a:pt x="12954" y="762"/>
                  </a:lnTo>
                  <a:lnTo>
                    <a:pt x="13716" y="1524"/>
                  </a:lnTo>
                  <a:lnTo>
                    <a:pt x="14478" y="1524"/>
                  </a:lnTo>
                  <a:lnTo>
                    <a:pt x="14478" y="2286"/>
                  </a:lnTo>
                  <a:lnTo>
                    <a:pt x="15240" y="2286"/>
                  </a:lnTo>
                  <a:lnTo>
                    <a:pt x="15240" y="3048"/>
                  </a:lnTo>
                  <a:lnTo>
                    <a:pt x="16002" y="3048"/>
                  </a:lnTo>
                  <a:lnTo>
                    <a:pt x="16002" y="3810"/>
                  </a:lnTo>
                  <a:lnTo>
                    <a:pt x="16764" y="3810"/>
                  </a:lnTo>
                  <a:lnTo>
                    <a:pt x="16764" y="4572"/>
                  </a:lnTo>
                  <a:lnTo>
                    <a:pt x="17526" y="5334"/>
                  </a:lnTo>
                  <a:lnTo>
                    <a:pt x="17526" y="6858"/>
                  </a:lnTo>
                  <a:lnTo>
                    <a:pt x="18288" y="6858"/>
                  </a:lnTo>
                  <a:lnTo>
                    <a:pt x="18288" y="914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517" name="object 24517"/>
          <p:cNvSpPr txBox="1"/>
          <p:nvPr/>
        </p:nvSpPr>
        <p:spPr>
          <a:xfrm>
            <a:off x="10614932" y="4268013"/>
            <a:ext cx="255386" cy="150734"/>
          </a:xfrm>
          <a:prstGeom prst="rect">
            <a:avLst/>
          </a:prstGeom>
        </p:spPr>
        <p:txBody>
          <a:bodyPr vert="horz" wrap="square" lIns="0" tIns="15164" rIns="0" bIns="0" rtlCol="0">
            <a:spAutoFit/>
          </a:bodyPr>
          <a:lstStyle/>
          <a:p>
            <a:pPr marL="15961">
              <a:spcBef>
                <a:spcPts val="119"/>
              </a:spcBef>
            </a:pPr>
            <a:r>
              <a:rPr sz="880" spc="-25" dirty="0">
                <a:latin typeface="ＭＳ ゴシック"/>
                <a:cs typeface="ＭＳ ゴシック"/>
              </a:rPr>
              <a:t>3672</a:t>
            </a:r>
            <a:endParaRPr sz="880">
              <a:latin typeface="ＭＳ ゴシック"/>
              <a:cs typeface="ＭＳ ゴシック"/>
            </a:endParaRPr>
          </a:p>
        </p:txBody>
      </p:sp>
      <p:grpSp>
        <p:nvGrpSpPr>
          <p:cNvPr id="24518" name="object 24518"/>
          <p:cNvGrpSpPr/>
          <p:nvPr/>
        </p:nvGrpSpPr>
        <p:grpSpPr>
          <a:xfrm>
            <a:off x="11667766" y="4998911"/>
            <a:ext cx="29529" cy="306463"/>
            <a:chOff x="9283547" y="5069979"/>
            <a:chExt cx="23495" cy="243840"/>
          </a:xfrm>
        </p:grpSpPr>
        <p:sp>
          <p:nvSpPr>
            <p:cNvPr id="24519" name="object 24519"/>
            <p:cNvSpPr/>
            <p:nvPr/>
          </p:nvSpPr>
          <p:spPr>
            <a:xfrm>
              <a:off x="9295231" y="507872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20" name="object 24520"/>
            <p:cNvSpPr/>
            <p:nvPr/>
          </p:nvSpPr>
          <p:spPr>
            <a:xfrm>
              <a:off x="9295231" y="5301995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21" name="object 24521"/>
            <p:cNvSpPr/>
            <p:nvPr/>
          </p:nvSpPr>
          <p:spPr>
            <a:xfrm>
              <a:off x="9295231" y="5082539"/>
              <a:ext cx="0" cy="219710"/>
            </a:xfrm>
            <a:custGeom>
              <a:avLst/>
              <a:gdLst/>
              <a:ahLst/>
              <a:cxnLst/>
              <a:rect l="l" t="t" r="r" b="b"/>
              <a:pathLst>
                <a:path h="219710">
                  <a:moveTo>
                    <a:pt x="0" y="0"/>
                  </a:moveTo>
                  <a:lnTo>
                    <a:pt x="0" y="21945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22" name="object 24522"/>
            <p:cNvSpPr/>
            <p:nvPr/>
          </p:nvSpPr>
          <p:spPr>
            <a:xfrm>
              <a:off x="9286087" y="5072519"/>
              <a:ext cx="18415" cy="18415"/>
            </a:xfrm>
            <a:custGeom>
              <a:avLst/>
              <a:gdLst/>
              <a:ahLst/>
              <a:cxnLst/>
              <a:rect l="l" t="t" r="r" b="b"/>
              <a:pathLst>
                <a:path w="18415" h="18414">
                  <a:moveTo>
                    <a:pt x="9144" y="18402"/>
                  </a:moveTo>
                  <a:lnTo>
                    <a:pt x="6096" y="18402"/>
                  </a:lnTo>
                  <a:lnTo>
                    <a:pt x="5334" y="17640"/>
                  </a:lnTo>
                  <a:lnTo>
                    <a:pt x="4572" y="17640"/>
                  </a:lnTo>
                  <a:lnTo>
                    <a:pt x="3810" y="16878"/>
                  </a:lnTo>
                  <a:lnTo>
                    <a:pt x="3048" y="16878"/>
                  </a:lnTo>
                  <a:lnTo>
                    <a:pt x="3048" y="16116"/>
                  </a:lnTo>
                  <a:lnTo>
                    <a:pt x="2286" y="16116"/>
                  </a:lnTo>
                  <a:lnTo>
                    <a:pt x="2286" y="15354"/>
                  </a:lnTo>
                  <a:lnTo>
                    <a:pt x="1524" y="15354"/>
                  </a:lnTo>
                  <a:lnTo>
                    <a:pt x="1524" y="13830"/>
                  </a:lnTo>
                  <a:lnTo>
                    <a:pt x="762" y="13830"/>
                  </a:lnTo>
                  <a:lnTo>
                    <a:pt x="762" y="12306"/>
                  </a:lnTo>
                  <a:lnTo>
                    <a:pt x="0" y="11544"/>
                  </a:lnTo>
                  <a:lnTo>
                    <a:pt x="0" y="7734"/>
                  </a:lnTo>
                  <a:lnTo>
                    <a:pt x="762" y="6972"/>
                  </a:lnTo>
                  <a:lnTo>
                    <a:pt x="762" y="6210"/>
                  </a:lnTo>
                  <a:lnTo>
                    <a:pt x="1524" y="5448"/>
                  </a:lnTo>
                  <a:lnTo>
                    <a:pt x="1524" y="4686"/>
                  </a:lnTo>
                  <a:lnTo>
                    <a:pt x="3048" y="3162"/>
                  </a:lnTo>
                  <a:lnTo>
                    <a:pt x="3048" y="2400"/>
                  </a:lnTo>
                  <a:lnTo>
                    <a:pt x="3810" y="2400"/>
                  </a:lnTo>
                  <a:lnTo>
                    <a:pt x="6807" y="0"/>
                  </a:lnTo>
                  <a:lnTo>
                    <a:pt x="7569" y="1117"/>
                  </a:lnTo>
                  <a:lnTo>
                    <a:pt x="11430" y="876"/>
                  </a:lnTo>
                  <a:lnTo>
                    <a:pt x="12192" y="876"/>
                  </a:lnTo>
                  <a:lnTo>
                    <a:pt x="12192" y="1638"/>
                  </a:lnTo>
                  <a:lnTo>
                    <a:pt x="13716" y="1638"/>
                  </a:lnTo>
                  <a:lnTo>
                    <a:pt x="14478" y="2400"/>
                  </a:lnTo>
                  <a:lnTo>
                    <a:pt x="15240" y="3162"/>
                  </a:lnTo>
                  <a:lnTo>
                    <a:pt x="16002" y="3924"/>
                  </a:lnTo>
                  <a:lnTo>
                    <a:pt x="16002" y="4686"/>
                  </a:lnTo>
                  <a:lnTo>
                    <a:pt x="16764" y="4686"/>
                  </a:lnTo>
                  <a:lnTo>
                    <a:pt x="16764" y="5448"/>
                  </a:lnTo>
                  <a:lnTo>
                    <a:pt x="17526" y="6210"/>
                  </a:lnTo>
                  <a:lnTo>
                    <a:pt x="17526" y="7734"/>
                  </a:lnTo>
                  <a:lnTo>
                    <a:pt x="18288" y="7734"/>
                  </a:lnTo>
                  <a:lnTo>
                    <a:pt x="18288" y="11544"/>
                  </a:lnTo>
                  <a:lnTo>
                    <a:pt x="17526" y="11544"/>
                  </a:lnTo>
                  <a:lnTo>
                    <a:pt x="17526" y="13830"/>
                  </a:lnTo>
                  <a:lnTo>
                    <a:pt x="16764" y="13830"/>
                  </a:lnTo>
                  <a:lnTo>
                    <a:pt x="16764" y="14592"/>
                  </a:lnTo>
                  <a:lnTo>
                    <a:pt x="16002" y="15354"/>
                  </a:lnTo>
                  <a:lnTo>
                    <a:pt x="16002" y="16116"/>
                  </a:lnTo>
                  <a:lnTo>
                    <a:pt x="15240" y="16116"/>
                  </a:lnTo>
                  <a:lnTo>
                    <a:pt x="13716" y="17640"/>
                  </a:lnTo>
                  <a:lnTo>
                    <a:pt x="12192" y="17640"/>
                  </a:lnTo>
                  <a:lnTo>
                    <a:pt x="12192" y="18402"/>
                  </a:lnTo>
                  <a:lnTo>
                    <a:pt x="9144" y="1840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23" name="object 24523"/>
            <p:cNvSpPr/>
            <p:nvPr/>
          </p:nvSpPr>
          <p:spPr>
            <a:xfrm>
              <a:off x="9286087" y="5072519"/>
              <a:ext cx="18415" cy="18415"/>
            </a:xfrm>
            <a:custGeom>
              <a:avLst/>
              <a:gdLst/>
              <a:ahLst/>
              <a:cxnLst/>
              <a:rect l="l" t="t" r="r" b="b"/>
              <a:pathLst>
                <a:path w="18415" h="18414">
                  <a:moveTo>
                    <a:pt x="18288" y="11544"/>
                  </a:moveTo>
                  <a:lnTo>
                    <a:pt x="18288" y="7734"/>
                  </a:lnTo>
                  <a:lnTo>
                    <a:pt x="17526" y="7734"/>
                  </a:lnTo>
                  <a:lnTo>
                    <a:pt x="17526" y="6210"/>
                  </a:lnTo>
                  <a:lnTo>
                    <a:pt x="16764" y="5448"/>
                  </a:lnTo>
                  <a:lnTo>
                    <a:pt x="16764" y="4686"/>
                  </a:lnTo>
                  <a:lnTo>
                    <a:pt x="16002" y="4686"/>
                  </a:lnTo>
                  <a:lnTo>
                    <a:pt x="16002" y="3924"/>
                  </a:lnTo>
                  <a:lnTo>
                    <a:pt x="13716" y="1638"/>
                  </a:lnTo>
                  <a:lnTo>
                    <a:pt x="12192" y="1638"/>
                  </a:lnTo>
                  <a:lnTo>
                    <a:pt x="12192" y="876"/>
                  </a:lnTo>
                  <a:lnTo>
                    <a:pt x="11430" y="876"/>
                  </a:lnTo>
                  <a:lnTo>
                    <a:pt x="7569" y="1117"/>
                  </a:lnTo>
                  <a:lnTo>
                    <a:pt x="6807" y="0"/>
                  </a:lnTo>
                  <a:lnTo>
                    <a:pt x="3810" y="2400"/>
                  </a:lnTo>
                  <a:lnTo>
                    <a:pt x="3048" y="2400"/>
                  </a:lnTo>
                  <a:lnTo>
                    <a:pt x="3048" y="3162"/>
                  </a:lnTo>
                  <a:lnTo>
                    <a:pt x="1524" y="4686"/>
                  </a:lnTo>
                  <a:lnTo>
                    <a:pt x="1524" y="5448"/>
                  </a:lnTo>
                  <a:lnTo>
                    <a:pt x="762" y="6210"/>
                  </a:lnTo>
                  <a:lnTo>
                    <a:pt x="762" y="6972"/>
                  </a:lnTo>
                  <a:lnTo>
                    <a:pt x="0" y="7734"/>
                  </a:lnTo>
                  <a:lnTo>
                    <a:pt x="0" y="11544"/>
                  </a:lnTo>
                  <a:lnTo>
                    <a:pt x="762" y="12306"/>
                  </a:lnTo>
                  <a:lnTo>
                    <a:pt x="762" y="13830"/>
                  </a:lnTo>
                  <a:lnTo>
                    <a:pt x="1524" y="13830"/>
                  </a:lnTo>
                  <a:lnTo>
                    <a:pt x="1524" y="15354"/>
                  </a:lnTo>
                  <a:lnTo>
                    <a:pt x="2286" y="15354"/>
                  </a:lnTo>
                  <a:lnTo>
                    <a:pt x="2286" y="16116"/>
                  </a:lnTo>
                  <a:lnTo>
                    <a:pt x="3048" y="16116"/>
                  </a:lnTo>
                  <a:lnTo>
                    <a:pt x="3048" y="16878"/>
                  </a:lnTo>
                  <a:lnTo>
                    <a:pt x="3810" y="16878"/>
                  </a:lnTo>
                  <a:lnTo>
                    <a:pt x="4572" y="17640"/>
                  </a:lnTo>
                  <a:lnTo>
                    <a:pt x="5334" y="17640"/>
                  </a:lnTo>
                  <a:lnTo>
                    <a:pt x="6096" y="18402"/>
                  </a:lnTo>
                  <a:lnTo>
                    <a:pt x="9144" y="18402"/>
                  </a:lnTo>
                  <a:lnTo>
                    <a:pt x="12192" y="18402"/>
                  </a:lnTo>
                  <a:lnTo>
                    <a:pt x="12192" y="17640"/>
                  </a:lnTo>
                  <a:lnTo>
                    <a:pt x="13716" y="17640"/>
                  </a:lnTo>
                  <a:lnTo>
                    <a:pt x="15240" y="16116"/>
                  </a:lnTo>
                  <a:lnTo>
                    <a:pt x="16002" y="16116"/>
                  </a:lnTo>
                  <a:lnTo>
                    <a:pt x="16002" y="15354"/>
                  </a:lnTo>
                  <a:lnTo>
                    <a:pt x="16764" y="14592"/>
                  </a:lnTo>
                  <a:lnTo>
                    <a:pt x="16764" y="13830"/>
                  </a:lnTo>
                  <a:lnTo>
                    <a:pt x="17526" y="13830"/>
                  </a:lnTo>
                  <a:lnTo>
                    <a:pt x="17526" y="11544"/>
                  </a:lnTo>
                  <a:lnTo>
                    <a:pt x="18288" y="1154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24" name="object 24524"/>
            <p:cNvSpPr/>
            <p:nvPr/>
          </p:nvSpPr>
          <p:spPr>
            <a:xfrm>
              <a:off x="9286087" y="5072519"/>
              <a:ext cx="18415" cy="18415"/>
            </a:xfrm>
            <a:custGeom>
              <a:avLst/>
              <a:gdLst/>
              <a:ahLst/>
              <a:cxnLst/>
              <a:rect l="l" t="t" r="r" b="b"/>
              <a:pathLst>
                <a:path w="18415" h="18414">
                  <a:moveTo>
                    <a:pt x="9144" y="18402"/>
                  </a:moveTo>
                  <a:lnTo>
                    <a:pt x="6096" y="18402"/>
                  </a:lnTo>
                  <a:lnTo>
                    <a:pt x="5334" y="17640"/>
                  </a:lnTo>
                  <a:lnTo>
                    <a:pt x="4572" y="17640"/>
                  </a:lnTo>
                  <a:lnTo>
                    <a:pt x="3810" y="16878"/>
                  </a:lnTo>
                  <a:lnTo>
                    <a:pt x="3048" y="16878"/>
                  </a:lnTo>
                  <a:lnTo>
                    <a:pt x="3048" y="16116"/>
                  </a:lnTo>
                  <a:lnTo>
                    <a:pt x="2286" y="16116"/>
                  </a:lnTo>
                  <a:lnTo>
                    <a:pt x="2286" y="15354"/>
                  </a:lnTo>
                  <a:lnTo>
                    <a:pt x="1524" y="15354"/>
                  </a:lnTo>
                  <a:lnTo>
                    <a:pt x="1524" y="13830"/>
                  </a:lnTo>
                  <a:lnTo>
                    <a:pt x="762" y="13830"/>
                  </a:lnTo>
                  <a:lnTo>
                    <a:pt x="762" y="12306"/>
                  </a:lnTo>
                  <a:lnTo>
                    <a:pt x="0" y="11544"/>
                  </a:lnTo>
                  <a:lnTo>
                    <a:pt x="0" y="7734"/>
                  </a:lnTo>
                  <a:lnTo>
                    <a:pt x="762" y="6972"/>
                  </a:lnTo>
                  <a:lnTo>
                    <a:pt x="762" y="6210"/>
                  </a:lnTo>
                  <a:lnTo>
                    <a:pt x="1524" y="5448"/>
                  </a:lnTo>
                  <a:lnTo>
                    <a:pt x="1524" y="4686"/>
                  </a:lnTo>
                  <a:lnTo>
                    <a:pt x="3048" y="3162"/>
                  </a:lnTo>
                  <a:lnTo>
                    <a:pt x="3048" y="2400"/>
                  </a:lnTo>
                  <a:lnTo>
                    <a:pt x="3810" y="2400"/>
                  </a:lnTo>
                  <a:lnTo>
                    <a:pt x="6807" y="0"/>
                  </a:lnTo>
                  <a:lnTo>
                    <a:pt x="7569" y="1117"/>
                  </a:lnTo>
                  <a:lnTo>
                    <a:pt x="11430" y="876"/>
                  </a:lnTo>
                  <a:lnTo>
                    <a:pt x="12192" y="876"/>
                  </a:lnTo>
                  <a:lnTo>
                    <a:pt x="12192" y="1638"/>
                  </a:lnTo>
                  <a:lnTo>
                    <a:pt x="13716" y="1638"/>
                  </a:lnTo>
                  <a:lnTo>
                    <a:pt x="14478" y="2400"/>
                  </a:lnTo>
                  <a:lnTo>
                    <a:pt x="15240" y="3162"/>
                  </a:lnTo>
                  <a:lnTo>
                    <a:pt x="16002" y="3924"/>
                  </a:lnTo>
                  <a:lnTo>
                    <a:pt x="16002" y="4686"/>
                  </a:lnTo>
                  <a:lnTo>
                    <a:pt x="16764" y="4686"/>
                  </a:lnTo>
                  <a:lnTo>
                    <a:pt x="16764" y="5448"/>
                  </a:lnTo>
                  <a:lnTo>
                    <a:pt x="17526" y="6210"/>
                  </a:lnTo>
                  <a:lnTo>
                    <a:pt x="17526" y="7734"/>
                  </a:lnTo>
                  <a:lnTo>
                    <a:pt x="18288" y="7734"/>
                  </a:lnTo>
                  <a:lnTo>
                    <a:pt x="18288" y="11544"/>
                  </a:lnTo>
                  <a:lnTo>
                    <a:pt x="17526" y="11544"/>
                  </a:lnTo>
                  <a:lnTo>
                    <a:pt x="17526" y="13830"/>
                  </a:lnTo>
                  <a:lnTo>
                    <a:pt x="16764" y="13830"/>
                  </a:lnTo>
                  <a:lnTo>
                    <a:pt x="16764" y="14592"/>
                  </a:lnTo>
                  <a:lnTo>
                    <a:pt x="16002" y="15354"/>
                  </a:lnTo>
                  <a:lnTo>
                    <a:pt x="16002" y="16116"/>
                  </a:lnTo>
                  <a:lnTo>
                    <a:pt x="15240" y="16116"/>
                  </a:lnTo>
                  <a:lnTo>
                    <a:pt x="13716" y="17640"/>
                  </a:lnTo>
                  <a:lnTo>
                    <a:pt x="12192" y="17640"/>
                  </a:lnTo>
                  <a:lnTo>
                    <a:pt x="12192" y="18402"/>
                  </a:lnTo>
                  <a:lnTo>
                    <a:pt x="9144" y="18402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25" name="object 24525"/>
            <p:cNvSpPr/>
            <p:nvPr/>
          </p:nvSpPr>
          <p:spPr>
            <a:xfrm>
              <a:off x="9286087" y="5292851"/>
              <a:ext cx="18415" cy="18415"/>
            </a:xfrm>
            <a:custGeom>
              <a:avLst/>
              <a:gdLst/>
              <a:ahLst/>
              <a:cxnLst/>
              <a:rect l="l" t="t" r="r" b="b"/>
              <a:pathLst>
                <a:path w="18415" h="18414">
                  <a:moveTo>
                    <a:pt x="9144" y="0"/>
                  </a:moveTo>
                  <a:lnTo>
                    <a:pt x="11430" y="0"/>
                  </a:lnTo>
                  <a:lnTo>
                    <a:pt x="11430" y="761"/>
                  </a:lnTo>
                  <a:lnTo>
                    <a:pt x="13716" y="761"/>
                  </a:lnTo>
                  <a:lnTo>
                    <a:pt x="13716" y="1523"/>
                  </a:lnTo>
                  <a:lnTo>
                    <a:pt x="14478" y="1523"/>
                  </a:lnTo>
                  <a:lnTo>
                    <a:pt x="14478" y="2285"/>
                  </a:lnTo>
                  <a:lnTo>
                    <a:pt x="15240" y="2285"/>
                  </a:lnTo>
                  <a:lnTo>
                    <a:pt x="15240" y="3047"/>
                  </a:lnTo>
                  <a:lnTo>
                    <a:pt x="16002" y="3047"/>
                  </a:lnTo>
                  <a:lnTo>
                    <a:pt x="16002" y="3809"/>
                  </a:lnTo>
                  <a:lnTo>
                    <a:pt x="16764" y="3809"/>
                  </a:lnTo>
                  <a:lnTo>
                    <a:pt x="16764" y="4571"/>
                  </a:lnTo>
                  <a:lnTo>
                    <a:pt x="17526" y="5333"/>
                  </a:lnTo>
                  <a:lnTo>
                    <a:pt x="17526" y="6858"/>
                  </a:lnTo>
                  <a:lnTo>
                    <a:pt x="18288" y="7620"/>
                  </a:lnTo>
                  <a:lnTo>
                    <a:pt x="18288" y="10668"/>
                  </a:lnTo>
                  <a:lnTo>
                    <a:pt x="17526" y="11430"/>
                  </a:lnTo>
                  <a:lnTo>
                    <a:pt x="17526" y="12954"/>
                  </a:lnTo>
                  <a:lnTo>
                    <a:pt x="16764" y="12954"/>
                  </a:lnTo>
                  <a:lnTo>
                    <a:pt x="16764" y="13716"/>
                  </a:lnTo>
                  <a:lnTo>
                    <a:pt x="16002" y="14478"/>
                  </a:lnTo>
                  <a:lnTo>
                    <a:pt x="16002" y="15240"/>
                  </a:lnTo>
                  <a:lnTo>
                    <a:pt x="15240" y="15240"/>
                  </a:lnTo>
                  <a:lnTo>
                    <a:pt x="15240" y="16002"/>
                  </a:lnTo>
                  <a:lnTo>
                    <a:pt x="14478" y="16002"/>
                  </a:lnTo>
                  <a:lnTo>
                    <a:pt x="14478" y="16764"/>
                  </a:lnTo>
                  <a:lnTo>
                    <a:pt x="13716" y="16764"/>
                  </a:lnTo>
                  <a:lnTo>
                    <a:pt x="12954" y="17526"/>
                  </a:lnTo>
                  <a:lnTo>
                    <a:pt x="10668" y="17526"/>
                  </a:lnTo>
                  <a:lnTo>
                    <a:pt x="10668" y="18288"/>
                  </a:lnTo>
                  <a:lnTo>
                    <a:pt x="7620" y="18288"/>
                  </a:lnTo>
                  <a:lnTo>
                    <a:pt x="7620" y="17526"/>
                  </a:lnTo>
                  <a:lnTo>
                    <a:pt x="5334" y="17526"/>
                  </a:lnTo>
                  <a:lnTo>
                    <a:pt x="4572" y="16764"/>
                  </a:lnTo>
                  <a:lnTo>
                    <a:pt x="3810" y="16764"/>
                  </a:lnTo>
                  <a:lnTo>
                    <a:pt x="3810" y="16002"/>
                  </a:lnTo>
                  <a:lnTo>
                    <a:pt x="3048" y="16002"/>
                  </a:lnTo>
                  <a:lnTo>
                    <a:pt x="3048" y="15240"/>
                  </a:lnTo>
                  <a:lnTo>
                    <a:pt x="2286" y="15240"/>
                  </a:lnTo>
                  <a:lnTo>
                    <a:pt x="2286" y="14478"/>
                  </a:lnTo>
                  <a:lnTo>
                    <a:pt x="1524" y="14478"/>
                  </a:lnTo>
                  <a:lnTo>
                    <a:pt x="1524" y="12954"/>
                  </a:lnTo>
                  <a:lnTo>
                    <a:pt x="762" y="12954"/>
                  </a:lnTo>
                  <a:lnTo>
                    <a:pt x="762" y="11430"/>
                  </a:lnTo>
                  <a:lnTo>
                    <a:pt x="0" y="11430"/>
                  </a:lnTo>
                  <a:lnTo>
                    <a:pt x="0" y="6858"/>
                  </a:lnTo>
                  <a:lnTo>
                    <a:pt x="762" y="6096"/>
                  </a:lnTo>
                  <a:lnTo>
                    <a:pt x="762" y="5334"/>
                  </a:lnTo>
                  <a:lnTo>
                    <a:pt x="1524" y="4572"/>
                  </a:lnTo>
                  <a:lnTo>
                    <a:pt x="1524" y="3810"/>
                  </a:lnTo>
                  <a:lnTo>
                    <a:pt x="2286" y="3048"/>
                  </a:lnTo>
                  <a:lnTo>
                    <a:pt x="3048" y="3048"/>
                  </a:lnTo>
                  <a:lnTo>
                    <a:pt x="3048" y="2286"/>
                  </a:lnTo>
                  <a:lnTo>
                    <a:pt x="3810" y="1524"/>
                  </a:lnTo>
                  <a:lnTo>
                    <a:pt x="4572" y="1524"/>
                  </a:lnTo>
                  <a:lnTo>
                    <a:pt x="4572" y="762"/>
                  </a:lnTo>
                  <a:lnTo>
                    <a:pt x="6858" y="762"/>
                  </a:lnTo>
                  <a:lnTo>
                    <a:pt x="6858" y="0"/>
                  </a:lnTo>
                  <a:lnTo>
                    <a:pt x="914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26" name="object 24526"/>
            <p:cNvSpPr/>
            <p:nvPr/>
          </p:nvSpPr>
          <p:spPr>
            <a:xfrm>
              <a:off x="9286087" y="5292851"/>
              <a:ext cx="18415" cy="18415"/>
            </a:xfrm>
            <a:custGeom>
              <a:avLst/>
              <a:gdLst/>
              <a:ahLst/>
              <a:cxnLst/>
              <a:rect l="l" t="t" r="r" b="b"/>
              <a:pathLst>
                <a:path w="18415" h="18414">
                  <a:moveTo>
                    <a:pt x="18288" y="10668"/>
                  </a:moveTo>
                  <a:lnTo>
                    <a:pt x="18288" y="7620"/>
                  </a:lnTo>
                  <a:lnTo>
                    <a:pt x="17526" y="6858"/>
                  </a:lnTo>
                  <a:lnTo>
                    <a:pt x="17526" y="5333"/>
                  </a:lnTo>
                  <a:lnTo>
                    <a:pt x="16764" y="4571"/>
                  </a:lnTo>
                  <a:lnTo>
                    <a:pt x="16764" y="3809"/>
                  </a:lnTo>
                  <a:lnTo>
                    <a:pt x="16002" y="3809"/>
                  </a:lnTo>
                  <a:lnTo>
                    <a:pt x="16002" y="3047"/>
                  </a:lnTo>
                  <a:lnTo>
                    <a:pt x="15240" y="3047"/>
                  </a:lnTo>
                  <a:lnTo>
                    <a:pt x="15240" y="2285"/>
                  </a:lnTo>
                  <a:lnTo>
                    <a:pt x="14478" y="2285"/>
                  </a:lnTo>
                  <a:lnTo>
                    <a:pt x="14478" y="1523"/>
                  </a:lnTo>
                  <a:lnTo>
                    <a:pt x="13716" y="1523"/>
                  </a:lnTo>
                  <a:lnTo>
                    <a:pt x="13716" y="761"/>
                  </a:lnTo>
                  <a:lnTo>
                    <a:pt x="11430" y="761"/>
                  </a:lnTo>
                  <a:lnTo>
                    <a:pt x="11430" y="0"/>
                  </a:lnTo>
                  <a:lnTo>
                    <a:pt x="9144" y="0"/>
                  </a:lnTo>
                  <a:lnTo>
                    <a:pt x="6858" y="0"/>
                  </a:lnTo>
                  <a:lnTo>
                    <a:pt x="6858" y="762"/>
                  </a:lnTo>
                  <a:lnTo>
                    <a:pt x="4572" y="762"/>
                  </a:lnTo>
                  <a:lnTo>
                    <a:pt x="4572" y="1524"/>
                  </a:lnTo>
                  <a:lnTo>
                    <a:pt x="3810" y="1524"/>
                  </a:lnTo>
                  <a:lnTo>
                    <a:pt x="3048" y="2286"/>
                  </a:lnTo>
                  <a:lnTo>
                    <a:pt x="3048" y="3048"/>
                  </a:lnTo>
                  <a:lnTo>
                    <a:pt x="2286" y="3048"/>
                  </a:lnTo>
                  <a:lnTo>
                    <a:pt x="1524" y="3810"/>
                  </a:lnTo>
                  <a:lnTo>
                    <a:pt x="1524" y="4572"/>
                  </a:lnTo>
                  <a:lnTo>
                    <a:pt x="762" y="5334"/>
                  </a:lnTo>
                  <a:lnTo>
                    <a:pt x="762" y="6096"/>
                  </a:lnTo>
                  <a:lnTo>
                    <a:pt x="0" y="6858"/>
                  </a:lnTo>
                  <a:lnTo>
                    <a:pt x="0" y="11430"/>
                  </a:lnTo>
                  <a:lnTo>
                    <a:pt x="762" y="11430"/>
                  </a:lnTo>
                  <a:lnTo>
                    <a:pt x="762" y="12954"/>
                  </a:lnTo>
                  <a:lnTo>
                    <a:pt x="1524" y="12954"/>
                  </a:lnTo>
                  <a:lnTo>
                    <a:pt x="1524" y="14478"/>
                  </a:lnTo>
                  <a:lnTo>
                    <a:pt x="2286" y="14478"/>
                  </a:lnTo>
                  <a:lnTo>
                    <a:pt x="2286" y="15240"/>
                  </a:lnTo>
                  <a:lnTo>
                    <a:pt x="3048" y="15240"/>
                  </a:lnTo>
                  <a:lnTo>
                    <a:pt x="3048" y="16002"/>
                  </a:lnTo>
                  <a:lnTo>
                    <a:pt x="3810" y="16002"/>
                  </a:lnTo>
                  <a:lnTo>
                    <a:pt x="3810" y="16764"/>
                  </a:lnTo>
                  <a:lnTo>
                    <a:pt x="4572" y="16764"/>
                  </a:lnTo>
                  <a:lnTo>
                    <a:pt x="5334" y="17526"/>
                  </a:lnTo>
                  <a:lnTo>
                    <a:pt x="7620" y="17526"/>
                  </a:lnTo>
                  <a:lnTo>
                    <a:pt x="7620" y="18288"/>
                  </a:lnTo>
                  <a:lnTo>
                    <a:pt x="10668" y="18288"/>
                  </a:lnTo>
                  <a:lnTo>
                    <a:pt x="10668" y="17526"/>
                  </a:lnTo>
                  <a:lnTo>
                    <a:pt x="12954" y="17526"/>
                  </a:lnTo>
                  <a:lnTo>
                    <a:pt x="13716" y="16764"/>
                  </a:lnTo>
                  <a:lnTo>
                    <a:pt x="14478" y="16764"/>
                  </a:lnTo>
                  <a:lnTo>
                    <a:pt x="14478" y="16002"/>
                  </a:lnTo>
                  <a:lnTo>
                    <a:pt x="15240" y="16002"/>
                  </a:lnTo>
                  <a:lnTo>
                    <a:pt x="15240" y="15240"/>
                  </a:lnTo>
                  <a:lnTo>
                    <a:pt x="16002" y="15240"/>
                  </a:lnTo>
                  <a:lnTo>
                    <a:pt x="16002" y="14478"/>
                  </a:lnTo>
                  <a:lnTo>
                    <a:pt x="16764" y="13716"/>
                  </a:lnTo>
                  <a:lnTo>
                    <a:pt x="16764" y="12954"/>
                  </a:lnTo>
                  <a:lnTo>
                    <a:pt x="17526" y="12954"/>
                  </a:lnTo>
                  <a:lnTo>
                    <a:pt x="17526" y="11430"/>
                  </a:lnTo>
                  <a:lnTo>
                    <a:pt x="18288" y="1066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27" name="object 24527"/>
            <p:cNvSpPr/>
            <p:nvPr/>
          </p:nvSpPr>
          <p:spPr>
            <a:xfrm>
              <a:off x="9286087" y="5292851"/>
              <a:ext cx="18415" cy="18415"/>
            </a:xfrm>
            <a:custGeom>
              <a:avLst/>
              <a:gdLst/>
              <a:ahLst/>
              <a:cxnLst/>
              <a:rect l="l" t="t" r="r" b="b"/>
              <a:pathLst>
                <a:path w="18415" h="18414">
                  <a:moveTo>
                    <a:pt x="9144" y="0"/>
                  </a:moveTo>
                  <a:lnTo>
                    <a:pt x="11430" y="0"/>
                  </a:lnTo>
                  <a:lnTo>
                    <a:pt x="11430" y="761"/>
                  </a:lnTo>
                  <a:lnTo>
                    <a:pt x="13716" y="761"/>
                  </a:lnTo>
                  <a:lnTo>
                    <a:pt x="13716" y="1523"/>
                  </a:lnTo>
                  <a:lnTo>
                    <a:pt x="14478" y="1523"/>
                  </a:lnTo>
                  <a:lnTo>
                    <a:pt x="14478" y="2285"/>
                  </a:lnTo>
                  <a:lnTo>
                    <a:pt x="15240" y="2285"/>
                  </a:lnTo>
                  <a:lnTo>
                    <a:pt x="15240" y="3047"/>
                  </a:lnTo>
                  <a:lnTo>
                    <a:pt x="16002" y="3047"/>
                  </a:lnTo>
                  <a:lnTo>
                    <a:pt x="16002" y="3809"/>
                  </a:lnTo>
                  <a:lnTo>
                    <a:pt x="16764" y="3809"/>
                  </a:lnTo>
                  <a:lnTo>
                    <a:pt x="16764" y="4571"/>
                  </a:lnTo>
                  <a:lnTo>
                    <a:pt x="17526" y="5333"/>
                  </a:lnTo>
                  <a:lnTo>
                    <a:pt x="17526" y="6858"/>
                  </a:lnTo>
                  <a:lnTo>
                    <a:pt x="18288" y="7620"/>
                  </a:lnTo>
                  <a:lnTo>
                    <a:pt x="18288" y="10668"/>
                  </a:lnTo>
                  <a:lnTo>
                    <a:pt x="17526" y="11430"/>
                  </a:lnTo>
                  <a:lnTo>
                    <a:pt x="17526" y="12954"/>
                  </a:lnTo>
                  <a:lnTo>
                    <a:pt x="16764" y="12954"/>
                  </a:lnTo>
                  <a:lnTo>
                    <a:pt x="16764" y="13716"/>
                  </a:lnTo>
                  <a:lnTo>
                    <a:pt x="16002" y="14478"/>
                  </a:lnTo>
                  <a:lnTo>
                    <a:pt x="16002" y="15240"/>
                  </a:lnTo>
                  <a:lnTo>
                    <a:pt x="15240" y="15240"/>
                  </a:lnTo>
                  <a:lnTo>
                    <a:pt x="15240" y="16002"/>
                  </a:lnTo>
                  <a:lnTo>
                    <a:pt x="14478" y="16002"/>
                  </a:lnTo>
                  <a:lnTo>
                    <a:pt x="14478" y="16764"/>
                  </a:lnTo>
                  <a:lnTo>
                    <a:pt x="13716" y="16764"/>
                  </a:lnTo>
                  <a:lnTo>
                    <a:pt x="12954" y="17526"/>
                  </a:lnTo>
                  <a:lnTo>
                    <a:pt x="10668" y="17526"/>
                  </a:lnTo>
                  <a:lnTo>
                    <a:pt x="10668" y="18288"/>
                  </a:lnTo>
                  <a:lnTo>
                    <a:pt x="7620" y="18288"/>
                  </a:lnTo>
                  <a:lnTo>
                    <a:pt x="7620" y="17526"/>
                  </a:lnTo>
                  <a:lnTo>
                    <a:pt x="5334" y="17526"/>
                  </a:lnTo>
                  <a:lnTo>
                    <a:pt x="4572" y="16764"/>
                  </a:lnTo>
                  <a:lnTo>
                    <a:pt x="3810" y="16764"/>
                  </a:lnTo>
                  <a:lnTo>
                    <a:pt x="3810" y="16002"/>
                  </a:lnTo>
                  <a:lnTo>
                    <a:pt x="3048" y="16002"/>
                  </a:lnTo>
                  <a:lnTo>
                    <a:pt x="3048" y="15240"/>
                  </a:lnTo>
                  <a:lnTo>
                    <a:pt x="2286" y="15240"/>
                  </a:lnTo>
                  <a:lnTo>
                    <a:pt x="2286" y="14478"/>
                  </a:lnTo>
                  <a:lnTo>
                    <a:pt x="1524" y="14478"/>
                  </a:lnTo>
                  <a:lnTo>
                    <a:pt x="1524" y="12954"/>
                  </a:lnTo>
                  <a:lnTo>
                    <a:pt x="762" y="12954"/>
                  </a:lnTo>
                  <a:lnTo>
                    <a:pt x="762" y="11430"/>
                  </a:lnTo>
                  <a:lnTo>
                    <a:pt x="0" y="11430"/>
                  </a:lnTo>
                  <a:lnTo>
                    <a:pt x="0" y="6858"/>
                  </a:lnTo>
                  <a:lnTo>
                    <a:pt x="762" y="6096"/>
                  </a:lnTo>
                  <a:lnTo>
                    <a:pt x="762" y="5334"/>
                  </a:lnTo>
                  <a:lnTo>
                    <a:pt x="1524" y="4572"/>
                  </a:lnTo>
                  <a:lnTo>
                    <a:pt x="1524" y="3810"/>
                  </a:lnTo>
                  <a:lnTo>
                    <a:pt x="2286" y="3048"/>
                  </a:lnTo>
                  <a:lnTo>
                    <a:pt x="3048" y="3048"/>
                  </a:lnTo>
                  <a:lnTo>
                    <a:pt x="3048" y="2286"/>
                  </a:lnTo>
                  <a:lnTo>
                    <a:pt x="3810" y="1524"/>
                  </a:lnTo>
                  <a:lnTo>
                    <a:pt x="4572" y="1524"/>
                  </a:lnTo>
                  <a:lnTo>
                    <a:pt x="4572" y="762"/>
                  </a:lnTo>
                  <a:lnTo>
                    <a:pt x="6858" y="762"/>
                  </a:lnTo>
                  <a:lnTo>
                    <a:pt x="6858" y="0"/>
                  </a:lnTo>
                  <a:lnTo>
                    <a:pt x="914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528" name="object 24528"/>
          <p:cNvSpPr txBox="1"/>
          <p:nvPr/>
        </p:nvSpPr>
        <p:spPr>
          <a:xfrm>
            <a:off x="11550906" y="5026511"/>
            <a:ext cx="124842" cy="255386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5961">
              <a:lnSpc>
                <a:spcPts val="1056"/>
              </a:lnSpc>
            </a:pPr>
            <a:r>
              <a:rPr sz="880" spc="-25" dirty="0">
                <a:latin typeface="ＭＳ ゴシック"/>
                <a:cs typeface="ＭＳ ゴシック"/>
              </a:rPr>
              <a:t>2746</a:t>
            </a:r>
            <a:endParaRPr sz="880">
              <a:latin typeface="ＭＳ ゴシック"/>
              <a:cs typeface="ＭＳ ゴシック"/>
            </a:endParaRPr>
          </a:p>
        </p:txBody>
      </p:sp>
      <p:grpSp>
        <p:nvGrpSpPr>
          <p:cNvPr id="24529" name="object 24529"/>
          <p:cNvGrpSpPr/>
          <p:nvPr/>
        </p:nvGrpSpPr>
        <p:grpSpPr>
          <a:xfrm>
            <a:off x="10019407" y="8756904"/>
            <a:ext cx="614523" cy="312848"/>
            <a:chOff x="7972018" y="8060055"/>
            <a:chExt cx="488950" cy="248920"/>
          </a:xfrm>
        </p:grpSpPr>
        <p:sp>
          <p:nvSpPr>
            <p:cNvPr id="24530" name="object 24530"/>
            <p:cNvSpPr/>
            <p:nvPr/>
          </p:nvSpPr>
          <p:spPr>
            <a:xfrm>
              <a:off x="8216239" y="8064246"/>
              <a:ext cx="240029" cy="240029"/>
            </a:xfrm>
            <a:custGeom>
              <a:avLst/>
              <a:gdLst/>
              <a:ahLst/>
              <a:cxnLst/>
              <a:rect l="l" t="t" r="r" b="b"/>
              <a:pathLst>
                <a:path w="240029" h="240029">
                  <a:moveTo>
                    <a:pt x="240029" y="240029"/>
                  </a:moveTo>
                  <a:lnTo>
                    <a:pt x="240029" y="0"/>
                  </a:lnTo>
                  <a:lnTo>
                    <a:pt x="0" y="0"/>
                  </a:lnTo>
                  <a:lnTo>
                    <a:pt x="0" y="240029"/>
                  </a:lnTo>
                  <a:lnTo>
                    <a:pt x="240029" y="240029"/>
                  </a:lnTo>
                  <a:close/>
                </a:path>
              </a:pathLst>
            </a:custGeom>
            <a:solidFill>
              <a:srgbClr val="E4FFE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31" name="object 24531"/>
            <p:cNvSpPr/>
            <p:nvPr/>
          </p:nvSpPr>
          <p:spPr>
            <a:xfrm>
              <a:off x="8216239" y="8064246"/>
              <a:ext cx="240029" cy="240029"/>
            </a:xfrm>
            <a:custGeom>
              <a:avLst/>
              <a:gdLst/>
              <a:ahLst/>
              <a:cxnLst/>
              <a:rect l="l" t="t" r="r" b="b"/>
              <a:pathLst>
                <a:path w="240029" h="240029">
                  <a:moveTo>
                    <a:pt x="240029" y="240029"/>
                  </a:moveTo>
                  <a:lnTo>
                    <a:pt x="240029" y="0"/>
                  </a:lnTo>
                  <a:lnTo>
                    <a:pt x="0" y="0"/>
                  </a:lnTo>
                  <a:lnTo>
                    <a:pt x="0" y="240029"/>
                  </a:lnTo>
                  <a:lnTo>
                    <a:pt x="240029" y="240029"/>
                  </a:lnTo>
                  <a:close/>
                </a:path>
              </a:pathLst>
            </a:custGeom>
            <a:ln w="8382">
              <a:solidFill>
                <a:srgbClr val="1CDD1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32" name="object 24532"/>
            <p:cNvSpPr/>
            <p:nvPr/>
          </p:nvSpPr>
          <p:spPr>
            <a:xfrm>
              <a:off x="7976209" y="8064246"/>
              <a:ext cx="240029" cy="240029"/>
            </a:xfrm>
            <a:custGeom>
              <a:avLst/>
              <a:gdLst/>
              <a:ahLst/>
              <a:cxnLst/>
              <a:rect l="l" t="t" r="r" b="b"/>
              <a:pathLst>
                <a:path w="240029" h="240029">
                  <a:moveTo>
                    <a:pt x="240029" y="240029"/>
                  </a:moveTo>
                  <a:lnTo>
                    <a:pt x="240029" y="0"/>
                  </a:lnTo>
                  <a:lnTo>
                    <a:pt x="0" y="0"/>
                  </a:lnTo>
                  <a:lnTo>
                    <a:pt x="0" y="240029"/>
                  </a:lnTo>
                  <a:lnTo>
                    <a:pt x="240029" y="240029"/>
                  </a:lnTo>
                  <a:close/>
                </a:path>
              </a:pathLst>
            </a:custGeom>
            <a:solidFill>
              <a:srgbClr val="E4FFE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33" name="object 24533"/>
            <p:cNvSpPr/>
            <p:nvPr/>
          </p:nvSpPr>
          <p:spPr>
            <a:xfrm>
              <a:off x="7976209" y="8064246"/>
              <a:ext cx="240029" cy="240029"/>
            </a:xfrm>
            <a:custGeom>
              <a:avLst/>
              <a:gdLst/>
              <a:ahLst/>
              <a:cxnLst/>
              <a:rect l="l" t="t" r="r" b="b"/>
              <a:pathLst>
                <a:path w="240029" h="240029">
                  <a:moveTo>
                    <a:pt x="240029" y="240029"/>
                  </a:moveTo>
                  <a:lnTo>
                    <a:pt x="240029" y="0"/>
                  </a:lnTo>
                  <a:lnTo>
                    <a:pt x="0" y="0"/>
                  </a:lnTo>
                  <a:lnTo>
                    <a:pt x="0" y="240029"/>
                  </a:lnTo>
                  <a:lnTo>
                    <a:pt x="240029" y="240029"/>
                  </a:lnTo>
                  <a:close/>
                </a:path>
              </a:pathLst>
            </a:custGeom>
            <a:ln w="8382">
              <a:solidFill>
                <a:srgbClr val="1CDD1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34" name="object 24534"/>
            <p:cNvSpPr/>
            <p:nvPr/>
          </p:nvSpPr>
          <p:spPr>
            <a:xfrm>
              <a:off x="8129371" y="8127492"/>
              <a:ext cx="173990" cy="114300"/>
            </a:xfrm>
            <a:custGeom>
              <a:avLst/>
              <a:gdLst/>
              <a:ahLst/>
              <a:cxnLst/>
              <a:rect l="l" t="t" r="r" b="b"/>
              <a:pathLst>
                <a:path w="173990" h="114300">
                  <a:moveTo>
                    <a:pt x="173735" y="114300"/>
                  </a:moveTo>
                  <a:lnTo>
                    <a:pt x="173735" y="0"/>
                  </a:lnTo>
                  <a:lnTo>
                    <a:pt x="0" y="0"/>
                  </a:lnTo>
                  <a:lnTo>
                    <a:pt x="0" y="114300"/>
                  </a:lnTo>
                  <a:lnTo>
                    <a:pt x="173735" y="11430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4535" name="object 24535"/>
          <p:cNvGrpSpPr/>
          <p:nvPr/>
        </p:nvGrpSpPr>
        <p:grpSpPr>
          <a:xfrm>
            <a:off x="10222120" y="7634161"/>
            <a:ext cx="312848" cy="312848"/>
            <a:chOff x="8133308" y="7166736"/>
            <a:chExt cx="248920" cy="248920"/>
          </a:xfrm>
        </p:grpSpPr>
        <p:sp>
          <p:nvSpPr>
            <p:cNvPr id="24536" name="object 24536"/>
            <p:cNvSpPr/>
            <p:nvPr/>
          </p:nvSpPr>
          <p:spPr>
            <a:xfrm>
              <a:off x="8137753" y="7171181"/>
              <a:ext cx="240029" cy="240029"/>
            </a:xfrm>
            <a:custGeom>
              <a:avLst/>
              <a:gdLst/>
              <a:ahLst/>
              <a:cxnLst/>
              <a:rect l="l" t="t" r="r" b="b"/>
              <a:pathLst>
                <a:path w="240029" h="240029">
                  <a:moveTo>
                    <a:pt x="240029" y="240029"/>
                  </a:moveTo>
                  <a:lnTo>
                    <a:pt x="240029" y="0"/>
                  </a:lnTo>
                  <a:lnTo>
                    <a:pt x="0" y="0"/>
                  </a:lnTo>
                  <a:lnTo>
                    <a:pt x="0" y="240029"/>
                  </a:lnTo>
                  <a:lnTo>
                    <a:pt x="240029" y="240029"/>
                  </a:lnTo>
                  <a:close/>
                </a:path>
              </a:pathLst>
            </a:custGeom>
            <a:solidFill>
              <a:srgbClr val="E4FFE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37" name="object 24537"/>
            <p:cNvSpPr/>
            <p:nvPr/>
          </p:nvSpPr>
          <p:spPr>
            <a:xfrm>
              <a:off x="8137753" y="7171181"/>
              <a:ext cx="240029" cy="240029"/>
            </a:xfrm>
            <a:custGeom>
              <a:avLst/>
              <a:gdLst/>
              <a:ahLst/>
              <a:cxnLst/>
              <a:rect l="l" t="t" r="r" b="b"/>
              <a:pathLst>
                <a:path w="240029" h="240029">
                  <a:moveTo>
                    <a:pt x="240029" y="240029"/>
                  </a:moveTo>
                  <a:lnTo>
                    <a:pt x="240029" y="0"/>
                  </a:lnTo>
                  <a:lnTo>
                    <a:pt x="0" y="0"/>
                  </a:lnTo>
                  <a:lnTo>
                    <a:pt x="0" y="240029"/>
                  </a:lnTo>
                  <a:lnTo>
                    <a:pt x="240029" y="240029"/>
                  </a:lnTo>
                  <a:close/>
                </a:path>
              </a:pathLst>
            </a:custGeom>
            <a:ln w="8382">
              <a:solidFill>
                <a:srgbClr val="1CDD1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38" name="object 24538"/>
            <p:cNvSpPr/>
            <p:nvPr/>
          </p:nvSpPr>
          <p:spPr>
            <a:xfrm>
              <a:off x="8170519" y="7233665"/>
              <a:ext cx="173990" cy="114300"/>
            </a:xfrm>
            <a:custGeom>
              <a:avLst/>
              <a:gdLst/>
              <a:ahLst/>
              <a:cxnLst/>
              <a:rect l="l" t="t" r="r" b="b"/>
              <a:pathLst>
                <a:path w="173990" h="114300">
                  <a:moveTo>
                    <a:pt x="173735" y="114300"/>
                  </a:moveTo>
                  <a:lnTo>
                    <a:pt x="173735" y="0"/>
                  </a:lnTo>
                  <a:lnTo>
                    <a:pt x="0" y="0"/>
                  </a:lnTo>
                  <a:lnTo>
                    <a:pt x="0" y="114300"/>
                  </a:lnTo>
                  <a:lnTo>
                    <a:pt x="173735" y="11430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539" name="object 24539"/>
          <p:cNvSpPr txBox="1"/>
          <p:nvPr/>
        </p:nvSpPr>
        <p:spPr>
          <a:xfrm>
            <a:off x="10151409" y="8243417"/>
            <a:ext cx="247405" cy="190140"/>
          </a:xfrm>
          <a:prstGeom prst="rect">
            <a:avLst/>
          </a:prstGeom>
        </p:spPr>
        <p:txBody>
          <a:bodyPr vert="horz" wrap="square" lIns="0" tIns="15962" rIns="0" bIns="0" rtlCol="0">
            <a:spAutoFit/>
          </a:bodyPr>
          <a:lstStyle/>
          <a:p>
            <a:pPr marL="15961">
              <a:spcBef>
                <a:spcPts val="126"/>
              </a:spcBef>
            </a:pPr>
            <a:r>
              <a:rPr sz="1131" spc="-31" dirty="0">
                <a:solidFill>
                  <a:srgbClr val="00007F"/>
                </a:solidFill>
                <a:latin typeface="ＭＳ ゴシック"/>
                <a:cs typeface="ＭＳ ゴシック"/>
              </a:rPr>
              <a:t>134</a:t>
            </a:r>
            <a:endParaRPr sz="1131">
              <a:latin typeface="ＭＳ ゴシック"/>
              <a:cs typeface="ＭＳ ゴシック"/>
            </a:endParaRPr>
          </a:p>
        </p:txBody>
      </p:sp>
      <p:sp>
        <p:nvSpPr>
          <p:cNvPr id="24540" name="object 24540"/>
          <p:cNvSpPr txBox="1"/>
          <p:nvPr/>
        </p:nvSpPr>
        <p:spPr>
          <a:xfrm>
            <a:off x="10201207" y="8805587"/>
            <a:ext cx="247405" cy="190140"/>
          </a:xfrm>
          <a:prstGeom prst="rect">
            <a:avLst/>
          </a:prstGeom>
        </p:spPr>
        <p:txBody>
          <a:bodyPr vert="horz" wrap="square" lIns="0" tIns="15962" rIns="0" bIns="0" rtlCol="0">
            <a:spAutoFit/>
          </a:bodyPr>
          <a:lstStyle/>
          <a:p>
            <a:pPr marL="15961">
              <a:spcBef>
                <a:spcPts val="126"/>
              </a:spcBef>
            </a:pPr>
            <a:r>
              <a:rPr sz="1131" spc="-31" dirty="0">
                <a:solidFill>
                  <a:srgbClr val="00007F"/>
                </a:solidFill>
                <a:latin typeface="ＭＳ ゴシック"/>
                <a:cs typeface="ＭＳ ゴシック"/>
              </a:rPr>
              <a:t>135</a:t>
            </a:r>
            <a:endParaRPr sz="1131">
              <a:latin typeface="ＭＳ ゴシック"/>
              <a:cs typeface="ＭＳ ゴシック"/>
            </a:endParaRPr>
          </a:p>
        </p:txBody>
      </p:sp>
      <p:sp>
        <p:nvSpPr>
          <p:cNvPr id="24541" name="object 24541"/>
          <p:cNvSpPr txBox="1"/>
          <p:nvPr/>
        </p:nvSpPr>
        <p:spPr>
          <a:xfrm>
            <a:off x="8618134" y="8825699"/>
            <a:ext cx="680764" cy="132175"/>
          </a:xfrm>
          <a:prstGeom prst="rect">
            <a:avLst/>
          </a:prstGeom>
        </p:spPr>
        <p:txBody>
          <a:bodyPr vert="horz" wrap="square" lIns="0" tIns="15962" rIns="0" bIns="0" rtlCol="0">
            <a:spAutoFit/>
          </a:bodyPr>
          <a:lstStyle/>
          <a:p>
            <a:pPr marL="15961">
              <a:spcBef>
                <a:spcPts val="126"/>
              </a:spcBef>
            </a:pPr>
            <a:r>
              <a:rPr sz="440" dirty="0">
                <a:latin typeface="ＭＳ ゴシック"/>
                <a:cs typeface="ＭＳ ゴシック"/>
              </a:rPr>
              <a:t>香港バプテスト大</a:t>
            </a:r>
            <a:r>
              <a:rPr sz="440" spc="-302" dirty="0">
                <a:latin typeface="ＭＳ ゴシック"/>
                <a:cs typeface="ＭＳ ゴシック"/>
              </a:rPr>
              <a:t>学</a:t>
            </a:r>
            <a:r>
              <a:rPr sz="754" spc="-31" dirty="0">
                <a:solidFill>
                  <a:srgbClr val="C49467"/>
                </a:solidFill>
                <a:latin typeface="ＭＳ ゴシック"/>
                <a:cs typeface="ＭＳ ゴシック"/>
              </a:rPr>
              <a:t>150</a:t>
            </a:r>
            <a:endParaRPr sz="754">
              <a:latin typeface="ＭＳ ゴシック"/>
              <a:cs typeface="ＭＳ ゴシック"/>
            </a:endParaRPr>
          </a:p>
        </p:txBody>
      </p:sp>
      <p:sp>
        <p:nvSpPr>
          <p:cNvPr id="24542" name="object 24542"/>
          <p:cNvSpPr txBox="1"/>
          <p:nvPr/>
        </p:nvSpPr>
        <p:spPr>
          <a:xfrm>
            <a:off x="8863305" y="7699446"/>
            <a:ext cx="175578" cy="132175"/>
          </a:xfrm>
          <a:prstGeom prst="rect">
            <a:avLst/>
          </a:prstGeom>
        </p:spPr>
        <p:txBody>
          <a:bodyPr vert="horz" wrap="square" lIns="0" tIns="15962" rIns="0" bIns="0" rtlCol="0">
            <a:spAutoFit/>
          </a:bodyPr>
          <a:lstStyle/>
          <a:p>
            <a:pPr marL="15961">
              <a:spcBef>
                <a:spcPts val="126"/>
              </a:spcBef>
            </a:pPr>
            <a:r>
              <a:rPr sz="754" spc="-31" dirty="0">
                <a:solidFill>
                  <a:srgbClr val="C49467"/>
                </a:solidFill>
                <a:latin typeface="ＭＳ ゴシック"/>
                <a:cs typeface="ＭＳ ゴシック"/>
              </a:rPr>
              <a:t>151</a:t>
            </a:r>
            <a:endParaRPr sz="754">
              <a:latin typeface="ＭＳ ゴシック"/>
              <a:cs typeface="ＭＳ ゴシック"/>
            </a:endParaRPr>
          </a:p>
        </p:txBody>
      </p:sp>
      <p:sp>
        <p:nvSpPr>
          <p:cNvPr id="24543" name="object 24543"/>
          <p:cNvSpPr txBox="1"/>
          <p:nvPr/>
        </p:nvSpPr>
        <p:spPr>
          <a:xfrm>
            <a:off x="8318374" y="8624581"/>
            <a:ext cx="175578" cy="132175"/>
          </a:xfrm>
          <a:prstGeom prst="rect">
            <a:avLst/>
          </a:prstGeom>
        </p:spPr>
        <p:txBody>
          <a:bodyPr vert="horz" wrap="square" lIns="0" tIns="15962" rIns="0" bIns="0" rtlCol="0">
            <a:spAutoFit/>
          </a:bodyPr>
          <a:lstStyle/>
          <a:p>
            <a:pPr marL="15961">
              <a:spcBef>
                <a:spcPts val="126"/>
              </a:spcBef>
            </a:pPr>
            <a:r>
              <a:rPr sz="754" spc="-31" dirty="0">
                <a:solidFill>
                  <a:srgbClr val="C49467"/>
                </a:solidFill>
                <a:latin typeface="ＭＳ ゴシック"/>
                <a:cs typeface="ＭＳ ゴシック"/>
              </a:rPr>
              <a:t>152</a:t>
            </a:r>
            <a:endParaRPr sz="754">
              <a:latin typeface="ＭＳ ゴシック"/>
              <a:cs typeface="ＭＳ ゴシック"/>
            </a:endParaRPr>
          </a:p>
        </p:txBody>
      </p:sp>
      <p:sp>
        <p:nvSpPr>
          <p:cNvPr id="24544" name="object 24544"/>
          <p:cNvSpPr/>
          <p:nvPr/>
        </p:nvSpPr>
        <p:spPr>
          <a:xfrm>
            <a:off x="10779341" y="7886835"/>
            <a:ext cx="0" cy="62250"/>
          </a:xfrm>
          <a:custGeom>
            <a:avLst/>
            <a:gdLst/>
            <a:ahLst/>
            <a:cxnLst/>
            <a:rect l="l" t="t" r="r" b="b"/>
            <a:pathLst>
              <a:path h="49529">
                <a:moveTo>
                  <a:pt x="0" y="0"/>
                </a:moveTo>
                <a:lnTo>
                  <a:pt x="0" y="49529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45" name="object 24545"/>
          <p:cNvSpPr/>
          <p:nvPr/>
        </p:nvSpPr>
        <p:spPr>
          <a:xfrm>
            <a:off x="10980458" y="7886835"/>
            <a:ext cx="0" cy="62250"/>
          </a:xfrm>
          <a:custGeom>
            <a:avLst/>
            <a:gdLst/>
            <a:ahLst/>
            <a:cxnLst/>
            <a:rect l="l" t="t" r="r" b="b"/>
            <a:pathLst>
              <a:path h="49529">
                <a:moveTo>
                  <a:pt x="0" y="0"/>
                </a:moveTo>
                <a:lnTo>
                  <a:pt x="0" y="49529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46" name="object 24546"/>
          <p:cNvSpPr/>
          <p:nvPr/>
        </p:nvSpPr>
        <p:spPr>
          <a:xfrm>
            <a:off x="10879899" y="7743181"/>
            <a:ext cx="0" cy="88587"/>
          </a:xfrm>
          <a:custGeom>
            <a:avLst/>
            <a:gdLst/>
            <a:ahLst/>
            <a:cxnLst/>
            <a:rect l="l" t="t" r="r" b="b"/>
            <a:pathLst>
              <a:path h="70484">
                <a:moveTo>
                  <a:pt x="0" y="70104"/>
                </a:moveTo>
                <a:lnTo>
                  <a:pt x="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4547" name="object 24547"/>
          <p:cNvGrpSpPr/>
          <p:nvPr/>
        </p:nvGrpSpPr>
        <p:grpSpPr>
          <a:xfrm>
            <a:off x="7561954" y="3221408"/>
            <a:ext cx="3674369" cy="2687142"/>
            <a:chOff x="6016726" y="3655695"/>
            <a:chExt cx="2923540" cy="2138045"/>
          </a:xfrm>
        </p:grpSpPr>
        <p:sp>
          <p:nvSpPr>
            <p:cNvPr id="24548" name="object 24548"/>
            <p:cNvSpPr/>
            <p:nvPr/>
          </p:nvSpPr>
          <p:spPr>
            <a:xfrm>
              <a:off x="7334605" y="5242560"/>
              <a:ext cx="240029" cy="120650"/>
            </a:xfrm>
            <a:custGeom>
              <a:avLst/>
              <a:gdLst/>
              <a:ahLst/>
              <a:cxnLst/>
              <a:rect l="l" t="t" r="r" b="b"/>
              <a:pathLst>
                <a:path w="240029" h="120650">
                  <a:moveTo>
                    <a:pt x="240029" y="120396"/>
                  </a:moveTo>
                  <a:lnTo>
                    <a:pt x="240029" y="0"/>
                  </a:lnTo>
                  <a:lnTo>
                    <a:pt x="0" y="0"/>
                  </a:lnTo>
                  <a:lnTo>
                    <a:pt x="0" y="120396"/>
                  </a:lnTo>
                  <a:lnTo>
                    <a:pt x="240029" y="120396"/>
                  </a:lnTo>
                  <a:close/>
                </a:path>
              </a:pathLst>
            </a:custGeom>
            <a:solidFill>
              <a:srgbClr val="FF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49" name="object 24549"/>
            <p:cNvSpPr/>
            <p:nvPr/>
          </p:nvSpPr>
          <p:spPr>
            <a:xfrm>
              <a:off x="7334605" y="5242560"/>
              <a:ext cx="240029" cy="120650"/>
            </a:xfrm>
            <a:custGeom>
              <a:avLst/>
              <a:gdLst/>
              <a:ahLst/>
              <a:cxnLst/>
              <a:rect l="l" t="t" r="r" b="b"/>
              <a:pathLst>
                <a:path w="240029" h="120650">
                  <a:moveTo>
                    <a:pt x="240029" y="120396"/>
                  </a:moveTo>
                  <a:lnTo>
                    <a:pt x="240029" y="0"/>
                  </a:lnTo>
                  <a:lnTo>
                    <a:pt x="0" y="0"/>
                  </a:lnTo>
                  <a:lnTo>
                    <a:pt x="0" y="120396"/>
                  </a:lnTo>
                  <a:lnTo>
                    <a:pt x="240029" y="120396"/>
                  </a:lnTo>
                  <a:close/>
                </a:path>
              </a:pathLst>
            </a:custGeom>
            <a:ln w="8382">
              <a:solidFill>
                <a:srgbClr val="FFAA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4550" name="object 24550"/>
            <p:cNvPicPr/>
            <p:nvPr/>
          </p:nvPicPr>
          <p:blipFill>
            <a:blip r:embed="rId149" cstate="print"/>
            <a:stretch>
              <a:fillRect/>
            </a:stretch>
          </p:blipFill>
          <p:spPr>
            <a:xfrm>
              <a:off x="6185128" y="4072509"/>
              <a:ext cx="80009" cy="80010"/>
            </a:xfrm>
            <a:prstGeom prst="rect">
              <a:avLst/>
            </a:prstGeom>
          </p:spPr>
        </p:pic>
        <p:pic>
          <p:nvPicPr>
            <p:cNvPr id="24551" name="object 24551"/>
            <p:cNvPicPr/>
            <p:nvPr/>
          </p:nvPicPr>
          <p:blipFill>
            <a:blip r:embed="rId150" cstate="print"/>
            <a:stretch>
              <a:fillRect/>
            </a:stretch>
          </p:blipFill>
          <p:spPr>
            <a:xfrm>
              <a:off x="6185128" y="4192143"/>
              <a:ext cx="80009" cy="80771"/>
            </a:xfrm>
            <a:prstGeom prst="rect">
              <a:avLst/>
            </a:prstGeom>
          </p:spPr>
        </p:pic>
        <p:pic>
          <p:nvPicPr>
            <p:cNvPr id="24552" name="object 24552"/>
            <p:cNvPicPr/>
            <p:nvPr/>
          </p:nvPicPr>
          <p:blipFill>
            <a:blip r:embed="rId151" cstate="print"/>
            <a:stretch>
              <a:fillRect/>
            </a:stretch>
          </p:blipFill>
          <p:spPr>
            <a:xfrm>
              <a:off x="6016726" y="4072509"/>
              <a:ext cx="80771" cy="80010"/>
            </a:xfrm>
            <a:prstGeom prst="rect">
              <a:avLst/>
            </a:prstGeom>
          </p:spPr>
        </p:pic>
        <p:pic>
          <p:nvPicPr>
            <p:cNvPr id="24553" name="object 24553"/>
            <p:cNvPicPr/>
            <p:nvPr/>
          </p:nvPicPr>
          <p:blipFill>
            <a:blip r:embed="rId152" cstate="print"/>
            <a:stretch>
              <a:fillRect/>
            </a:stretch>
          </p:blipFill>
          <p:spPr>
            <a:xfrm>
              <a:off x="6016726" y="4192143"/>
              <a:ext cx="80771" cy="80771"/>
            </a:xfrm>
            <a:prstGeom prst="rect">
              <a:avLst/>
            </a:prstGeom>
          </p:spPr>
        </p:pic>
        <p:pic>
          <p:nvPicPr>
            <p:cNvPr id="24554" name="object 24554"/>
            <p:cNvPicPr/>
            <p:nvPr/>
          </p:nvPicPr>
          <p:blipFill>
            <a:blip r:embed="rId153" cstate="print"/>
            <a:stretch>
              <a:fillRect/>
            </a:stretch>
          </p:blipFill>
          <p:spPr>
            <a:xfrm>
              <a:off x="6701002" y="3655695"/>
              <a:ext cx="176783" cy="80010"/>
            </a:xfrm>
            <a:prstGeom prst="rect">
              <a:avLst/>
            </a:prstGeom>
          </p:spPr>
        </p:pic>
        <p:pic>
          <p:nvPicPr>
            <p:cNvPr id="24555" name="object 24555"/>
            <p:cNvPicPr/>
            <p:nvPr/>
          </p:nvPicPr>
          <p:blipFill>
            <a:blip r:embed="rId154" cstate="print"/>
            <a:stretch>
              <a:fillRect/>
            </a:stretch>
          </p:blipFill>
          <p:spPr>
            <a:xfrm>
              <a:off x="7373086" y="3663315"/>
              <a:ext cx="176022" cy="80772"/>
            </a:xfrm>
            <a:prstGeom prst="rect">
              <a:avLst/>
            </a:prstGeom>
          </p:spPr>
        </p:pic>
        <p:sp>
          <p:nvSpPr>
            <p:cNvPr id="24556" name="object 24556"/>
            <p:cNvSpPr/>
            <p:nvPr/>
          </p:nvSpPr>
          <p:spPr>
            <a:xfrm>
              <a:off x="8695537" y="4842510"/>
              <a:ext cx="240029" cy="240029"/>
            </a:xfrm>
            <a:custGeom>
              <a:avLst/>
              <a:gdLst/>
              <a:ahLst/>
              <a:cxnLst/>
              <a:rect l="l" t="t" r="r" b="b"/>
              <a:pathLst>
                <a:path w="240029" h="240029">
                  <a:moveTo>
                    <a:pt x="240029" y="240029"/>
                  </a:moveTo>
                  <a:lnTo>
                    <a:pt x="240029" y="0"/>
                  </a:lnTo>
                  <a:lnTo>
                    <a:pt x="0" y="0"/>
                  </a:lnTo>
                  <a:lnTo>
                    <a:pt x="0" y="240029"/>
                  </a:lnTo>
                  <a:lnTo>
                    <a:pt x="240029" y="240029"/>
                  </a:lnTo>
                  <a:close/>
                </a:path>
              </a:pathLst>
            </a:custGeom>
            <a:solidFill>
              <a:srgbClr val="E4FFE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57" name="object 24557"/>
            <p:cNvSpPr/>
            <p:nvPr/>
          </p:nvSpPr>
          <p:spPr>
            <a:xfrm>
              <a:off x="8695537" y="4842510"/>
              <a:ext cx="240029" cy="240029"/>
            </a:xfrm>
            <a:custGeom>
              <a:avLst/>
              <a:gdLst/>
              <a:ahLst/>
              <a:cxnLst/>
              <a:rect l="l" t="t" r="r" b="b"/>
              <a:pathLst>
                <a:path w="240029" h="240029">
                  <a:moveTo>
                    <a:pt x="240029" y="240029"/>
                  </a:moveTo>
                  <a:lnTo>
                    <a:pt x="240029" y="0"/>
                  </a:lnTo>
                  <a:lnTo>
                    <a:pt x="0" y="0"/>
                  </a:lnTo>
                  <a:lnTo>
                    <a:pt x="0" y="240029"/>
                  </a:lnTo>
                  <a:lnTo>
                    <a:pt x="240029" y="240029"/>
                  </a:lnTo>
                  <a:close/>
                </a:path>
              </a:pathLst>
            </a:custGeom>
            <a:ln w="8382">
              <a:solidFill>
                <a:srgbClr val="1CDD1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58" name="object 24558"/>
            <p:cNvSpPr/>
            <p:nvPr/>
          </p:nvSpPr>
          <p:spPr>
            <a:xfrm>
              <a:off x="8695537" y="4842510"/>
              <a:ext cx="240029" cy="240029"/>
            </a:xfrm>
            <a:custGeom>
              <a:avLst/>
              <a:gdLst/>
              <a:ahLst/>
              <a:cxnLst/>
              <a:rect l="l" t="t" r="r" b="b"/>
              <a:pathLst>
                <a:path w="240029" h="240029">
                  <a:moveTo>
                    <a:pt x="240029" y="240029"/>
                  </a:moveTo>
                  <a:lnTo>
                    <a:pt x="240029" y="0"/>
                  </a:lnTo>
                  <a:lnTo>
                    <a:pt x="0" y="0"/>
                  </a:lnTo>
                  <a:lnTo>
                    <a:pt x="0" y="240029"/>
                  </a:lnTo>
                  <a:lnTo>
                    <a:pt x="240029" y="240029"/>
                  </a:lnTo>
                  <a:close/>
                </a:path>
              </a:pathLst>
            </a:custGeom>
            <a:ln w="6096">
              <a:solidFill>
                <a:srgbClr val="5F5F7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59" name="object 24559"/>
            <p:cNvSpPr/>
            <p:nvPr/>
          </p:nvSpPr>
          <p:spPr>
            <a:xfrm>
              <a:off x="6647281" y="5782055"/>
              <a:ext cx="17780" cy="0"/>
            </a:xfrm>
            <a:custGeom>
              <a:avLst/>
              <a:gdLst/>
              <a:ahLst/>
              <a:cxnLst/>
              <a:rect l="l" t="t" r="r" b="b"/>
              <a:pathLst>
                <a:path w="17779">
                  <a:moveTo>
                    <a:pt x="17525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60" name="object 24560"/>
            <p:cNvSpPr/>
            <p:nvPr/>
          </p:nvSpPr>
          <p:spPr>
            <a:xfrm>
              <a:off x="6632041" y="5362955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524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61" name="object 24561"/>
            <p:cNvSpPr/>
            <p:nvPr/>
          </p:nvSpPr>
          <p:spPr>
            <a:xfrm>
              <a:off x="6649567" y="5782055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81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62" name="object 24562"/>
            <p:cNvSpPr/>
            <p:nvPr/>
          </p:nvSpPr>
          <p:spPr>
            <a:xfrm>
              <a:off x="6649567" y="5359146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81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63" name="object 24563"/>
            <p:cNvSpPr/>
            <p:nvPr/>
          </p:nvSpPr>
          <p:spPr>
            <a:xfrm>
              <a:off x="6649567" y="5362955"/>
              <a:ext cx="0" cy="419100"/>
            </a:xfrm>
            <a:custGeom>
              <a:avLst/>
              <a:gdLst/>
              <a:ahLst/>
              <a:cxnLst/>
              <a:rect l="l" t="t" r="r" b="b"/>
              <a:pathLst>
                <a:path h="419100">
                  <a:moveTo>
                    <a:pt x="0" y="41910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64" name="object 24564"/>
            <p:cNvSpPr/>
            <p:nvPr/>
          </p:nvSpPr>
          <p:spPr>
            <a:xfrm>
              <a:off x="6639547" y="5772912"/>
              <a:ext cx="18415" cy="18415"/>
            </a:xfrm>
            <a:custGeom>
              <a:avLst/>
              <a:gdLst/>
              <a:ahLst/>
              <a:cxnLst/>
              <a:rect l="l" t="t" r="r" b="b"/>
              <a:pathLst>
                <a:path w="18415" h="18414">
                  <a:moveTo>
                    <a:pt x="10020" y="0"/>
                  </a:moveTo>
                  <a:lnTo>
                    <a:pt x="12306" y="0"/>
                  </a:lnTo>
                  <a:lnTo>
                    <a:pt x="13068" y="761"/>
                  </a:lnTo>
                  <a:lnTo>
                    <a:pt x="13830" y="761"/>
                  </a:lnTo>
                  <a:lnTo>
                    <a:pt x="14592" y="1523"/>
                  </a:lnTo>
                  <a:lnTo>
                    <a:pt x="15354" y="1523"/>
                  </a:lnTo>
                  <a:lnTo>
                    <a:pt x="15354" y="2285"/>
                  </a:lnTo>
                  <a:lnTo>
                    <a:pt x="16116" y="2285"/>
                  </a:lnTo>
                  <a:lnTo>
                    <a:pt x="16116" y="3047"/>
                  </a:lnTo>
                  <a:lnTo>
                    <a:pt x="16878" y="3047"/>
                  </a:lnTo>
                  <a:lnTo>
                    <a:pt x="16878" y="3809"/>
                  </a:lnTo>
                  <a:lnTo>
                    <a:pt x="17640" y="4571"/>
                  </a:lnTo>
                  <a:lnTo>
                    <a:pt x="17640" y="5333"/>
                  </a:lnTo>
                  <a:lnTo>
                    <a:pt x="18402" y="5333"/>
                  </a:lnTo>
                  <a:lnTo>
                    <a:pt x="18402" y="12192"/>
                  </a:lnTo>
                  <a:lnTo>
                    <a:pt x="17640" y="12954"/>
                  </a:lnTo>
                  <a:lnTo>
                    <a:pt x="17640" y="13716"/>
                  </a:lnTo>
                  <a:lnTo>
                    <a:pt x="16878" y="13716"/>
                  </a:lnTo>
                  <a:lnTo>
                    <a:pt x="16878" y="14478"/>
                  </a:lnTo>
                  <a:lnTo>
                    <a:pt x="16116" y="15240"/>
                  </a:lnTo>
                  <a:lnTo>
                    <a:pt x="16116" y="16002"/>
                  </a:lnTo>
                  <a:lnTo>
                    <a:pt x="15354" y="16002"/>
                  </a:lnTo>
                  <a:lnTo>
                    <a:pt x="14592" y="16764"/>
                  </a:lnTo>
                  <a:lnTo>
                    <a:pt x="13830" y="16764"/>
                  </a:lnTo>
                  <a:lnTo>
                    <a:pt x="13068" y="17526"/>
                  </a:lnTo>
                  <a:lnTo>
                    <a:pt x="10782" y="17526"/>
                  </a:lnTo>
                  <a:lnTo>
                    <a:pt x="10782" y="18288"/>
                  </a:lnTo>
                  <a:lnTo>
                    <a:pt x="8496" y="18288"/>
                  </a:lnTo>
                  <a:lnTo>
                    <a:pt x="8496" y="17526"/>
                  </a:lnTo>
                  <a:lnTo>
                    <a:pt x="6210" y="17526"/>
                  </a:lnTo>
                  <a:lnTo>
                    <a:pt x="6210" y="16764"/>
                  </a:lnTo>
                  <a:lnTo>
                    <a:pt x="4686" y="16764"/>
                  </a:lnTo>
                  <a:lnTo>
                    <a:pt x="4686" y="16002"/>
                  </a:lnTo>
                  <a:lnTo>
                    <a:pt x="3924" y="16002"/>
                  </a:lnTo>
                  <a:lnTo>
                    <a:pt x="3162" y="15240"/>
                  </a:lnTo>
                  <a:lnTo>
                    <a:pt x="2400" y="14478"/>
                  </a:lnTo>
                  <a:lnTo>
                    <a:pt x="2400" y="13716"/>
                  </a:lnTo>
                  <a:lnTo>
                    <a:pt x="1638" y="13716"/>
                  </a:lnTo>
                  <a:lnTo>
                    <a:pt x="1638" y="12192"/>
                  </a:lnTo>
                  <a:lnTo>
                    <a:pt x="876" y="12192"/>
                  </a:lnTo>
                  <a:lnTo>
                    <a:pt x="876" y="11430"/>
                  </a:lnTo>
                  <a:lnTo>
                    <a:pt x="1117" y="7569"/>
                  </a:lnTo>
                  <a:lnTo>
                    <a:pt x="0" y="6807"/>
                  </a:lnTo>
                  <a:lnTo>
                    <a:pt x="2400" y="3810"/>
                  </a:lnTo>
                  <a:lnTo>
                    <a:pt x="2400" y="3048"/>
                  </a:lnTo>
                  <a:lnTo>
                    <a:pt x="3162" y="3048"/>
                  </a:lnTo>
                  <a:lnTo>
                    <a:pt x="3162" y="2286"/>
                  </a:lnTo>
                  <a:lnTo>
                    <a:pt x="3924" y="2286"/>
                  </a:lnTo>
                  <a:lnTo>
                    <a:pt x="4686" y="1524"/>
                  </a:lnTo>
                  <a:lnTo>
                    <a:pt x="5448" y="1524"/>
                  </a:lnTo>
                  <a:lnTo>
                    <a:pt x="5448" y="762"/>
                  </a:lnTo>
                  <a:lnTo>
                    <a:pt x="6972" y="762"/>
                  </a:lnTo>
                  <a:lnTo>
                    <a:pt x="6972" y="0"/>
                  </a:lnTo>
                  <a:lnTo>
                    <a:pt x="1002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65" name="object 24565"/>
            <p:cNvSpPr/>
            <p:nvPr/>
          </p:nvSpPr>
          <p:spPr>
            <a:xfrm>
              <a:off x="6639547" y="5772912"/>
              <a:ext cx="18415" cy="18415"/>
            </a:xfrm>
            <a:custGeom>
              <a:avLst/>
              <a:gdLst/>
              <a:ahLst/>
              <a:cxnLst/>
              <a:rect l="l" t="t" r="r" b="b"/>
              <a:pathLst>
                <a:path w="18415" h="18414">
                  <a:moveTo>
                    <a:pt x="18402" y="12192"/>
                  </a:moveTo>
                  <a:lnTo>
                    <a:pt x="18402" y="5333"/>
                  </a:lnTo>
                  <a:lnTo>
                    <a:pt x="17640" y="5333"/>
                  </a:lnTo>
                  <a:lnTo>
                    <a:pt x="17640" y="4571"/>
                  </a:lnTo>
                  <a:lnTo>
                    <a:pt x="16878" y="3809"/>
                  </a:lnTo>
                  <a:lnTo>
                    <a:pt x="16878" y="3047"/>
                  </a:lnTo>
                  <a:lnTo>
                    <a:pt x="16116" y="3047"/>
                  </a:lnTo>
                  <a:lnTo>
                    <a:pt x="16116" y="2285"/>
                  </a:lnTo>
                  <a:lnTo>
                    <a:pt x="15354" y="2285"/>
                  </a:lnTo>
                  <a:lnTo>
                    <a:pt x="15354" y="1523"/>
                  </a:lnTo>
                  <a:lnTo>
                    <a:pt x="14592" y="1523"/>
                  </a:lnTo>
                  <a:lnTo>
                    <a:pt x="13830" y="761"/>
                  </a:lnTo>
                  <a:lnTo>
                    <a:pt x="13068" y="761"/>
                  </a:lnTo>
                  <a:lnTo>
                    <a:pt x="12306" y="0"/>
                  </a:lnTo>
                  <a:lnTo>
                    <a:pt x="10020" y="0"/>
                  </a:lnTo>
                  <a:lnTo>
                    <a:pt x="6972" y="0"/>
                  </a:lnTo>
                  <a:lnTo>
                    <a:pt x="6972" y="762"/>
                  </a:lnTo>
                  <a:lnTo>
                    <a:pt x="5448" y="762"/>
                  </a:lnTo>
                  <a:lnTo>
                    <a:pt x="5448" y="1524"/>
                  </a:lnTo>
                  <a:lnTo>
                    <a:pt x="4686" y="1524"/>
                  </a:lnTo>
                  <a:lnTo>
                    <a:pt x="3924" y="2286"/>
                  </a:lnTo>
                  <a:lnTo>
                    <a:pt x="3162" y="2286"/>
                  </a:lnTo>
                  <a:lnTo>
                    <a:pt x="3162" y="3048"/>
                  </a:lnTo>
                  <a:lnTo>
                    <a:pt x="2400" y="3048"/>
                  </a:lnTo>
                  <a:lnTo>
                    <a:pt x="2400" y="3810"/>
                  </a:lnTo>
                  <a:lnTo>
                    <a:pt x="0" y="6807"/>
                  </a:lnTo>
                  <a:lnTo>
                    <a:pt x="1117" y="7569"/>
                  </a:lnTo>
                  <a:lnTo>
                    <a:pt x="876" y="11430"/>
                  </a:lnTo>
                  <a:lnTo>
                    <a:pt x="876" y="12192"/>
                  </a:lnTo>
                  <a:lnTo>
                    <a:pt x="1638" y="12192"/>
                  </a:lnTo>
                  <a:lnTo>
                    <a:pt x="1638" y="13716"/>
                  </a:lnTo>
                  <a:lnTo>
                    <a:pt x="2400" y="13716"/>
                  </a:lnTo>
                  <a:lnTo>
                    <a:pt x="2400" y="14478"/>
                  </a:lnTo>
                  <a:lnTo>
                    <a:pt x="3924" y="16002"/>
                  </a:lnTo>
                  <a:lnTo>
                    <a:pt x="4686" y="16002"/>
                  </a:lnTo>
                  <a:lnTo>
                    <a:pt x="4686" y="16764"/>
                  </a:lnTo>
                  <a:lnTo>
                    <a:pt x="6210" y="16764"/>
                  </a:lnTo>
                  <a:lnTo>
                    <a:pt x="6210" y="17526"/>
                  </a:lnTo>
                  <a:lnTo>
                    <a:pt x="8496" y="17526"/>
                  </a:lnTo>
                  <a:lnTo>
                    <a:pt x="8496" y="18288"/>
                  </a:lnTo>
                  <a:lnTo>
                    <a:pt x="10782" y="18288"/>
                  </a:lnTo>
                  <a:lnTo>
                    <a:pt x="10782" y="17526"/>
                  </a:lnTo>
                  <a:lnTo>
                    <a:pt x="13068" y="17526"/>
                  </a:lnTo>
                  <a:lnTo>
                    <a:pt x="13830" y="16764"/>
                  </a:lnTo>
                  <a:lnTo>
                    <a:pt x="14592" y="16764"/>
                  </a:lnTo>
                  <a:lnTo>
                    <a:pt x="15354" y="16002"/>
                  </a:lnTo>
                  <a:lnTo>
                    <a:pt x="16116" y="16002"/>
                  </a:lnTo>
                  <a:lnTo>
                    <a:pt x="16116" y="15240"/>
                  </a:lnTo>
                  <a:lnTo>
                    <a:pt x="16878" y="14478"/>
                  </a:lnTo>
                  <a:lnTo>
                    <a:pt x="16878" y="13716"/>
                  </a:lnTo>
                  <a:lnTo>
                    <a:pt x="17640" y="13716"/>
                  </a:lnTo>
                  <a:lnTo>
                    <a:pt x="17640" y="12954"/>
                  </a:lnTo>
                  <a:lnTo>
                    <a:pt x="18402" y="121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66" name="object 24566"/>
            <p:cNvSpPr/>
            <p:nvPr/>
          </p:nvSpPr>
          <p:spPr>
            <a:xfrm>
              <a:off x="6639547" y="5772912"/>
              <a:ext cx="18415" cy="18415"/>
            </a:xfrm>
            <a:custGeom>
              <a:avLst/>
              <a:gdLst/>
              <a:ahLst/>
              <a:cxnLst/>
              <a:rect l="l" t="t" r="r" b="b"/>
              <a:pathLst>
                <a:path w="18415" h="18414">
                  <a:moveTo>
                    <a:pt x="10020" y="0"/>
                  </a:moveTo>
                  <a:lnTo>
                    <a:pt x="12306" y="0"/>
                  </a:lnTo>
                  <a:lnTo>
                    <a:pt x="13068" y="761"/>
                  </a:lnTo>
                  <a:lnTo>
                    <a:pt x="13830" y="761"/>
                  </a:lnTo>
                  <a:lnTo>
                    <a:pt x="14592" y="1523"/>
                  </a:lnTo>
                  <a:lnTo>
                    <a:pt x="15354" y="1523"/>
                  </a:lnTo>
                  <a:lnTo>
                    <a:pt x="15354" y="2285"/>
                  </a:lnTo>
                  <a:lnTo>
                    <a:pt x="16116" y="2285"/>
                  </a:lnTo>
                  <a:lnTo>
                    <a:pt x="16116" y="3047"/>
                  </a:lnTo>
                  <a:lnTo>
                    <a:pt x="16878" y="3047"/>
                  </a:lnTo>
                  <a:lnTo>
                    <a:pt x="16878" y="3809"/>
                  </a:lnTo>
                  <a:lnTo>
                    <a:pt x="17640" y="4571"/>
                  </a:lnTo>
                  <a:lnTo>
                    <a:pt x="17640" y="5333"/>
                  </a:lnTo>
                  <a:lnTo>
                    <a:pt x="18402" y="5333"/>
                  </a:lnTo>
                  <a:lnTo>
                    <a:pt x="18402" y="12192"/>
                  </a:lnTo>
                  <a:lnTo>
                    <a:pt x="17640" y="12954"/>
                  </a:lnTo>
                  <a:lnTo>
                    <a:pt x="17640" y="13716"/>
                  </a:lnTo>
                  <a:lnTo>
                    <a:pt x="16878" y="13716"/>
                  </a:lnTo>
                  <a:lnTo>
                    <a:pt x="16878" y="14478"/>
                  </a:lnTo>
                  <a:lnTo>
                    <a:pt x="16116" y="15240"/>
                  </a:lnTo>
                  <a:lnTo>
                    <a:pt x="16116" y="16002"/>
                  </a:lnTo>
                  <a:lnTo>
                    <a:pt x="15354" y="16002"/>
                  </a:lnTo>
                  <a:lnTo>
                    <a:pt x="14592" y="16764"/>
                  </a:lnTo>
                  <a:lnTo>
                    <a:pt x="13830" y="16764"/>
                  </a:lnTo>
                  <a:lnTo>
                    <a:pt x="13068" y="17526"/>
                  </a:lnTo>
                  <a:lnTo>
                    <a:pt x="10782" y="17526"/>
                  </a:lnTo>
                  <a:lnTo>
                    <a:pt x="10782" y="18288"/>
                  </a:lnTo>
                  <a:lnTo>
                    <a:pt x="8496" y="18288"/>
                  </a:lnTo>
                  <a:lnTo>
                    <a:pt x="8496" y="17526"/>
                  </a:lnTo>
                  <a:lnTo>
                    <a:pt x="6210" y="17526"/>
                  </a:lnTo>
                  <a:lnTo>
                    <a:pt x="6210" y="16764"/>
                  </a:lnTo>
                  <a:lnTo>
                    <a:pt x="4686" y="16764"/>
                  </a:lnTo>
                  <a:lnTo>
                    <a:pt x="4686" y="16002"/>
                  </a:lnTo>
                  <a:lnTo>
                    <a:pt x="3924" y="16002"/>
                  </a:lnTo>
                  <a:lnTo>
                    <a:pt x="3162" y="15240"/>
                  </a:lnTo>
                  <a:lnTo>
                    <a:pt x="2400" y="14478"/>
                  </a:lnTo>
                  <a:lnTo>
                    <a:pt x="2400" y="13716"/>
                  </a:lnTo>
                  <a:lnTo>
                    <a:pt x="1638" y="13716"/>
                  </a:lnTo>
                  <a:lnTo>
                    <a:pt x="1638" y="12192"/>
                  </a:lnTo>
                  <a:lnTo>
                    <a:pt x="876" y="12192"/>
                  </a:lnTo>
                  <a:lnTo>
                    <a:pt x="876" y="11430"/>
                  </a:lnTo>
                  <a:lnTo>
                    <a:pt x="1117" y="7569"/>
                  </a:lnTo>
                  <a:lnTo>
                    <a:pt x="0" y="6807"/>
                  </a:lnTo>
                  <a:lnTo>
                    <a:pt x="2400" y="3810"/>
                  </a:lnTo>
                  <a:lnTo>
                    <a:pt x="2400" y="3048"/>
                  </a:lnTo>
                  <a:lnTo>
                    <a:pt x="3162" y="3048"/>
                  </a:lnTo>
                  <a:lnTo>
                    <a:pt x="3162" y="2286"/>
                  </a:lnTo>
                  <a:lnTo>
                    <a:pt x="3924" y="2286"/>
                  </a:lnTo>
                  <a:lnTo>
                    <a:pt x="4686" y="1524"/>
                  </a:lnTo>
                  <a:lnTo>
                    <a:pt x="5448" y="1524"/>
                  </a:lnTo>
                  <a:lnTo>
                    <a:pt x="5448" y="762"/>
                  </a:lnTo>
                  <a:lnTo>
                    <a:pt x="6972" y="762"/>
                  </a:lnTo>
                  <a:lnTo>
                    <a:pt x="6972" y="0"/>
                  </a:lnTo>
                  <a:lnTo>
                    <a:pt x="1002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67" name="object 24567"/>
            <p:cNvSpPr/>
            <p:nvPr/>
          </p:nvSpPr>
          <p:spPr>
            <a:xfrm>
              <a:off x="6639547" y="5353812"/>
              <a:ext cx="18415" cy="18415"/>
            </a:xfrm>
            <a:custGeom>
              <a:avLst/>
              <a:gdLst/>
              <a:ahLst/>
              <a:cxnLst/>
              <a:rect l="l" t="t" r="r" b="b"/>
              <a:pathLst>
                <a:path w="18415" h="18414">
                  <a:moveTo>
                    <a:pt x="10020" y="18287"/>
                  </a:moveTo>
                  <a:lnTo>
                    <a:pt x="7734" y="18287"/>
                  </a:lnTo>
                  <a:lnTo>
                    <a:pt x="6972" y="17525"/>
                  </a:lnTo>
                  <a:lnTo>
                    <a:pt x="5448" y="17525"/>
                  </a:lnTo>
                  <a:lnTo>
                    <a:pt x="5448" y="16763"/>
                  </a:lnTo>
                  <a:lnTo>
                    <a:pt x="4686" y="16763"/>
                  </a:lnTo>
                  <a:lnTo>
                    <a:pt x="3924" y="16001"/>
                  </a:lnTo>
                  <a:lnTo>
                    <a:pt x="3162" y="16001"/>
                  </a:lnTo>
                  <a:lnTo>
                    <a:pt x="3162" y="15239"/>
                  </a:lnTo>
                  <a:lnTo>
                    <a:pt x="2400" y="15239"/>
                  </a:lnTo>
                  <a:lnTo>
                    <a:pt x="2400" y="14477"/>
                  </a:lnTo>
                  <a:lnTo>
                    <a:pt x="0" y="11480"/>
                  </a:lnTo>
                  <a:lnTo>
                    <a:pt x="1117" y="10718"/>
                  </a:lnTo>
                  <a:lnTo>
                    <a:pt x="876" y="6857"/>
                  </a:lnTo>
                  <a:lnTo>
                    <a:pt x="876" y="6095"/>
                  </a:lnTo>
                  <a:lnTo>
                    <a:pt x="1638" y="6095"/>
                  </a:lnTo>
                  <a:lnTo>
                    <a:pt x="1638" y="4571"/>
                  </a:lnTo>
                  <a:lnTo>
                    <a:pt x="2400" y="4571"/>
                  </a:lnTo>
                  <a:lnTo>
                    <a:pt x="2400" y="3809"/>
                  </a:lnTo>
                  <a:lnTo>
                    <a:pt x="3924" y="2285"/>
                  </a:lnTo>
                  <a:lnTo>
                    <a:pt x="4686" y="2285"/>
                  </a:lnTo>
                  <a:lnTo>
                    <a:pt x="4686" y="1523"/>
                  </a:lnTo>
                  <a:lnTo>
                    <a:pt x="5448" y="1523"/>
                  </a:lnTo>
                  <a:lnTo>
                    <a:pt x="6210" y="761"/>
                  </a:lnTo>
                  <a:lnTo>
                    <a:pt x="7734" y="761"/>
                  </a:lnTo>
                  <a:lnTo>
                    <a:pt x="8496" y="0"/>
                  </a:lnTo>
                  <a:lnTo>
                    <a:pt x="10782" y="0"/>
                  </a:lnTo>
                  <a:lnTo>
                    <a:pt x="11544" y="761"/>
                  </a:lnTo>
                  <a:lnTo>
                    <a:pt x="13830" y="761"/>
                  </a:lnTo>
                  <a:lnTo>
                    <a:pt x="13830" y="1523"/>
                  </a:lnTo>
                  <a:lnTo>
                    <a:pt x="14592" y="1523"/>
                  </a:lnTo>
                  <a:lnTo>
                    <a:pt x="15354" y="2285"/>
                  </a:lnTo>
                  <a:lnTo>
                    <a:pt x="16116" y="2285"/>
                  </a:lnTo>
                  <a:lnTo>
                    <a:pt x="16116" y="3047"/>
                  </a:lnTo>
                  <a:lnTo>
                    <a:pt x="16878" y="3809"/>
                  </a:lnTo>
                  <a:lnTo>
                    <a:pt x="16878" y="4571"/>
                  </a:lnTo>
                  <a:lnTo>
                    <a:pt x="17640" y="4571"/>
                  </a:lnTo>
                  <a:lnTo>
                    <a:pt x="17640" y="5333"/>
                  </a:lnTo>
                  <a:lnTo>
                    <a:pt x="18402" y="6095"/>
                  </a:lnTo>
                  <a:lnTo>
                    <a:pt x="18402" y="12953"/>
                  </a:lnTo>
                  <a:lnTo>
                    <a:pt x="17640" y="12953"/>
                  </a:lnTo>
                  <a:lnTo>
                    <a:pt x="17640" y="13715"/>
                  </a:lnTo>
                  <a:lnTo>
                    <a:pt x="16878" y="14477"/>
                  </a:lnTo>
                  <a:lnTo>
                    <a:pt x="16878" y="15239"/>
                  </a:lnTo>
                  <a:lnTo>
                    <a:pt x="16116" y="15239"/>
                  </a:lnTo>
                  <a:lnTo>
                    <a:pt x="16116" y="16001"/>
                  </a:lnTo>
                  <a:lnTo>
                    <a:pt x="15354" y="16001"/>
                  </a:lnTo>
                  <a:lnTo>
                    <a:pt x="15354" y="16763"/>
                  </a:lnTo>
                  <a:lnTo>
                    <a:pt x="14592" y="16763"/>
                  </a:lnTo>
                  <a:lnTo>
                    <a:pt x="13830" y="17525"/>
                  </a:lnTo>
                  <a:lnTo>
                    <a:pt x="12306" y="17525"/>
                  </a:lnTo>
                  <a:lnTo>
                    <a:pt x="11544" y="18287"/>
                  </a:lnTo>
                  <a:lnTo>
                    <a:pt x="10020" y="18287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68" name="object 24568"/>
            <p:cNvSpPr/>
            <p:nvPr/>
          </p:nvSpPr>
          <p:spPr>
            <a:xfrm>
              <a:off x="6639547" y="5353812"/>
              <a:ext cx="18415" cy="18415"/>
            </a:xfrm>
            <a:custGeom>
              <a:avLst/>
              <a:gdLst/>
              <a:ahLst/>
              <a:cxnLst/>
              <a:rect l="l" t="t" r="r" b="b"/>
              <a:pathLst>
                <a:path w="18415" h="18414">
                  <a:moveTo>
                    <a:pt x="18402" y="12953"/>
                  </a:moveTo>
                  <a:lnTo>
                    <a:pt x="18402" y="6095"/>
                  </a:lnTo>
                  <a:lnTo>
                    <a:pt x="17640" y="5333"/>
                  </a:lnTo>
                  <a:lnTo>
                    <a:pt x="17640" y="4571"/>
                  </a:lnTo>
                  <a:lnTo>
                    <a:pt x="16878" y="4571"/>
                  </a:lnTo>
                  <a:lnTo>
                    <a:pt x="16878" y="3809"/>
                  </a:lnTo>
                  <a:lnTo>
                    <a:pt x="16116" y="3047"/>
                  </a:lnTo>
                  <a:lnTo>
                    <a:pt x="16116" y="2285"/>
                  </a:lnTo>
                  <a:lnTo>
                    <a:pt x="15354" y="2285"/>
                  </a:lnTo>
                  <a:lnTo>
                    <a:pt x="14592" y="1523"/>
                  </a:lnTo>
                  <a:lnTo>
                    <a:pt x="13830" y="1523"/>
                  </a:lnTo>
                  <a:lnTo>
                    <a:pt x="13830" y="761"/>
                  </a:lnTo>
                  <a:lnTo>
                    <a:pt x="11544" y="761"/>
                  </a:lnTo>
                  <a:lnTo>
                    <a:pt x="10782" y="0"/>
                  </a:lnTo>
                  <a:lnTo>
                    <a:pt x="8496" y="0"/>
                  </a:lnTo>
                  <a:lnTo>
                    <a:pt x="7734" y="761"/>
                  </a:lnTo>
                  <a:lnTo>
                    <a:pt x="6210" y="761"/>
                  </a:lnTo>
                  <a:lnTo>
                    <a:pt x="5448" y="1523"/>
                  </a:lnTo>
                  <a:lnTo>
                    <a:pt x="4686" y="1523"/>
                  </a:lnTo>
                  <a:lnTo>
                    <a:pt x="4686" y="2285"/>
                  </a:lnTo>
                  <a:lnTo>
                    <a:pt x="3924" y="2285"/>
                  </a:lnTo>
                  <a:lnTo>
                    <a:pt x="2400" y="3809"/>
                  </a:lnTo>
                  <a:lnTo>
                    <a:pt x="2400" y="4571"/>
                  </a:lnTo>
                  <a:lnTo>
                    <a:pt x="1638" y="4571"/>
                  </a:lnTo>
                  <a:lnTo>
                    <a:pt x="1638" y="6095"/>
                  </a:lnTo>
                  <a:lnTo>
                    <a:pt x="876" y="6095"/>
                  </a:lnTo>
                  <a:lnTo>
                    <a:pt x="876" y="6857"/>
                  </a:lnTo>
                  <a:lnTo>
                    <a:pt x="1117" y="10718"/>
                  </a:lnTo>
                  <a:lnTo>
                    <a:pt x="0" y="11480"/>
                  </a:lnTo>
                  <a:lnTo>
                    <a:pt x="2400" y="14477"/>
                  </a:lnTo>
                  <a:lnTo>
                    <a:pt x="2400" y="15239"/>
                  </a:lnTo>
                  <a:lnTo>
                    <a:pt x="3162" y="15239"/>
                  </a:lnTo>
                  <a:lnTo>
                    <a:pt x="3162" y="16001"/>
                  </a:lnTo>
                  <a:lnTo>
                    <a:pt x="3924" y="16001"/>
                  </a:lnTo>
                  <a:lnTo>
                    <a:pt x="4686" y="16763"/>
                  </a:lnTo>
                  <a:lnTo>
                    <a:pt x="5448" y="16763"/>
                  </a:lnTo>
                  <a:lnTo>
                    <a:pt x="5448" y="17525"/>
                  </a:lnTo>
                  <a:lnTo>
                    <a:pt x="6972" y="17525"/>
                  </a:lnTo>
                  <a:lnTo>
                    <a:pt x="7734" y="18287"/>
                  </a:lnTo>
                  <a:lnTo>
                    <a:pt x="10020" y="18287"/>
                  </a:lnTo>
                  <a:lnTo>
                    <a:pt x="11544" y="18287"/>
                  </a:lnTo>
                  <a:lnTo>
                    <a:pt x="12306" y="17525"/>
                  </a:lnTo>
                  <a:lnTo>
                    <a:pt x="13830" y="17525"/>
                  </a:lnTo>
                  <a:lnTo>
                    <a:pt x="14592" y="16763"/>
                  </a:lnTo>
                  <a:lnTo>
                    <a:pt x="15354" y="16763"/>
                  </a:lnTo>
                  <a:lnTo>
                    <a:pt x="15354" y="16001"/>
                  </a:lnTo>
                  <a:lnTo>
                    <a:pt x="16116" y="16001"/>
                  </a:lnTo>
                  <a:lnTo>
                    <a:pt x="16116" y="15239"/>
                  </a:lnTo>
                  <a:lnTo>
                    <a:pt x="16878" y="15239"/>
                  </a:lnTo>
                  <a:lnTo>
                    <a:pt x="16878" y="14477"/>
                  </a:lnTo>
                  <a:lnTo>
                    <a:pt x="17640" y="13715"/>
                  </a:lnTo>
                  <a:lnTo>
                    <a:pt x="17640" y="12953"/>
                  </a:lnTo>
                  <a:lnTo>
                    <a:pt x="18402" y="1295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69" name="object 24569"/>
            <p:cNvSpPr/>
            <p:nvPr/>
          </p:nvSpPr>
          <p:spPr>
            <a:xfrm>
              <a:off x="6639547" y="5353812"/>
              <a:ext cx="18415" cy="18415"/>
            </a:xfrm>
            <a:custGeom>
              <a:avLst/>
              <a:gdLst/>
              <a:ahLst/>
              <a:cxnLst/>
              <a:rect l="l" t="t" r="r" b="b"/>
              <a:pathLst>
                <a:path w="18415" h="18414">
                  <a:moveTo>
                    <a:pt x="10020" y="18287"/>
                  </a:moveTo>
                  <a:lnTo>
                    <a:pt x="7734" y="18287"/>
                  </a:lnTo>
                  <a:lnTo>
                    <a:pt x="6972" y="17525"/>
                  </a:lnTo>
                  <a:lnTo>
                    <a:pt x="5448" y="17525"/>
                  </a:lnTo>
                  <a:lnTo>
                    <a:pt x="5448" y="16763"/>
                  </a:lnTo>
                  <a:lnTo>
                    <a:pt x="4686" y="16763"/>
                  </a:lnTo>
                  <a:lnTo>
                    <a:pt x="3924" y="16001"/>
                  </a:lnTo>
                  <a:lnTo>
                    <a:pt x="3162" y="16001"/>
                  </a:lnTo>
                  <a:lnTo>
                    <a:pt x="3162" y="15239"/>
                  </a:lnTo>
                  <a:lnTo>
                    <a:pt x="2400" y="15239"/>
                  </a:lnTo>
                  <a:lnTo>
                    <a:pt x="2400" y="14477"/>
                  </a:lnTo>
                  <a:lnTo>
                    <a:pt x="0" y="11480"/>
                  </a:lnTo>
                  <a:lnTo>
                    <a:pt x="1117" y="10718"/>
                  </a:lnTo>
                  <a:lnTo>
                    <a:pt x="876" y="6857"/>
                  </a:lnTo>
                  <a:lnTo>
                    <a:pt x="876" y="6095"/>
                  </a:lnTo>
                  <a:lnTo>
                    <a:pt x="1638" y="6095"/>
                  </a:lnTo>
                  <a:lnTo>
                    <a:pt x="1638" y="4571"/>
                  </a:lnTo>
                  <a:lnTo>
                    <a:pt x="2400" y="4571"/>
                  </a:lnTo>
                  <a:lnTo>
                    <a:pt x="2400" y="3809"/>
                  </a:lnTo>
                  <a:lnTo>
                    <a:pt x="3924" y="2285"/>
                  </a:lnTo>
                  <a:lnTo>
                    <a:pt x="4686" y="2285"/>
                  </a:lnTo>
                  <a:lnTo>
                    <a:pt x="4686" y="1523"/>
                  </a:lnTo>
                  <a:lnTo>
                    <a:pt x="5448" y="1523"/>
                  </a:lnTo>
                  <a:lnTo>
                    <a:pt x="6210" y="761"/>
                  </a:lnTo>
                  <a:lnTo>
                    <a:pt x="7734" y="761"/>
                  </a:lnTo>
                  <a:lnTo>
                    <a:pt x="8496" y="0"/>
                  </a:lnTo>
                  <a:lnTo>
                    <a:pt x="10782" y="0"/>
                  </a:lnTo>
                  <a:lnTo>
                    <a:pt x="11544" y="761"/>
                  </a:lnTo>
                  <a:lnTo>
                    <a:pt x="13830" y="761"/>
                  </a:lnTo>
                  <a:lnTo>
                    <a:pt x="13830" y="1523"/>
                  </a:lnTo>
                  <a:lnTo>
                    <a:pt x="14592" y="1523"/>
                  </a:lnTo>
                  <a:lnTo>
                    <a:pt x="15354" y="2285"/>
                  </a:lnTo>
                  <a:lnTo>
                    <a:pt x="16116" y="2285"/>
                  </a:lnTo>
                  <a:lnTo>
                    <a:pt x="16116" y="3047"/>
                  </a:lnTo>
                  <a:lnTo>
                    <a:pt x="16878" y="3809"/>
                  </a:lnTo>
                  <a:lnTo>
                    <a:pt x="16878" y="4571"/>
                  </a:lnTo>
                  <a:lnTo>
                    <a:pt x="17640" y="4571"/>
                  </a:lnTo>
                  <a:lnTo>
                    <a:pt x="17640" y="5333"/>
                  </a:lnTo>
                  <a:lnTo>
                    <a:pt x="18402" y="6095"/>
                  </a:lnTo>
                  <a:lnTo>
                    <a:pt x="18402" y="12953"/>
                  </a:lnTo>
                  <a:lnTo>
                    <a:pt x="17640" y="12953"/>
                  </a:lnTo>
                  <a:lnTo>
                    <a:pt x="17640" y="13715"/>
                  </a:lnTo>
                  <a:lnTo>
                    <a:pt x="16878" y="14477"/>
                  </a:lnTo>
                  <a:lnTo>
                    <a:pt x="16878" y="15239"/>
                  </a:lnTo>
                  <a:lnTo>
                    <a:pt x="16116" y="15239"/>
                  </a:lnTo>
                  <a:lnTo>
                    <a:pt x="16116" y="16001"/>
                  </a:lnTo>
                  <a:lnTo>
                    <a:pt x="15354" y="16001"/>
                  </a:lnTo>
                  <a:lnTo>
                    <a:pt x="15354" y="16763"/>
                  </a:lnTo>
                  <a:lnTo>
                    <a:pt x="14592" y="16763"/>
                  </a:lnTo>
                  <a:lnTo>
                    <a:pt x="13830" y="17525"/>
                  </a:lnTo>
                  <a:lnTo>
                    <a:pt x="12306" y="17525"/>
                  </a:lnTo>
                  <a:lnTo>
                    <a:pt x="11544" y="18287"/>
                  </a:lnTo>
                  <a:lnTo>
                    <a:pt x="10020" y="1828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570" name="object 24570"/>
          <p:cNvSpPr txBox="1"/>
          <p:nvPr/>
        </p:nvSpPr>
        <p:spPr>
          <a:xfrm>
            <a:off x="5867685" y="7130570"/>
            <a:ext cx="116057" cy="319233"/>
          </a:xfrm>
          <a:prstGeom prst="rect">
            <a:avLst/>
          </a:prstGeom>
        </p:spPr>
        <p:txBody>
          <a:bodyPr vert="vert270" wrap="square" lIns="0" tIns="2394" rIns="0" bIns="0" rtlCol="0">
            <a:spAutoFit/>
          </a:bodyPr>
          <a:lstStyle/>
          <a:p>
            <a:pPr marL="15961">
              <a:spcBef>
                <a:spcPts val="19"/>
              </a:spcBef>
            </a:pPr>
            <a:r>
              <a:rPr sz="754" spc="-25" dirty="0">
                <a:solidFill>
                  <a:srgbClr val="0000FF"/>
                </a:solidFill>
                <a:latin typeface="ＭＳ ゴシック"/>
                <a:cs typeface="ＭＳ ゴシック"/>
              </a:rPr>
              <a:t>アーチ</a:t>
            </a:r>
            <a:endParaRPr sz="754">
              <a:latin typeface="ＭＳ ゴシック"/>
              <a:cs typeface="ＭＳ ゴシック"/>
            </a:endParaRPr>
          </a:p>
        </p:txBody>
      </p:sp>
      <p:grpSp>
        <p:nvGrpSpPr>
          <p:cNvPr id="24571" name="object 24571"/>
          <p:cNvGrpSpPr/>
          <p:nvPr/>
        </p:nvGrpSpPr>
        <p:grpSpPr>
          <a:xfrm>
            <a:off x="5724609" y="7429055"/>
            <a:ext cx="105347" cy="76616"/>
            <a:chOff x="4554829" y="7003542"/>
            <a:chExt cx="83820" cy="60960"/>
          </a:xfrm>
        </p:grpSpPr>
        <p:sp>
          <p:nvSpPr>
            <p:cNvPr id="24572" name="object 24572"/>
            <p:cNvSpPr/>
            <p:nvPr/>
          </p:nvSpPr>
          <p:spPr>
            <a:xfrm>
              <a:off x="4557115" y="7005828"/>
              <a:ext cx="79375" cy="56515"/>
            </a:xfrm>
            <a:custGeom>
              <a:avLst/>
              <a:gdLst/>
              <a:ahLst/>
              <a:cxnLst/>
              <a:rect l="l" t="t" r="r" b="b"/>
              <a:pathLst>
                <a:path w="79375" h="56515">
                  <a:moveTo>
                    <a:pt x="79248" y="56388"/>
                  </a:moveTo>
                  <a:lnTo>
                    <a:pt x="79248" y="0"/>
                  </a:lnTo>
                  <a:lnTo>
                    <a:pt x="0" y="0"/>
                  </a:lnTo>
                  <a:lnTo>
                    <a:pt x="0" y="56388"/>
                  </a:lnTo>
                  <a:lnTo>
                    <a:pt x="79248" y="56388"/>
                  </a:lnTo>
                  <a:close/>
                </a:path>
              </a:pathLst>
            </a:custGeom>
            <a:solidFill>
              <a:srgbClr val="0000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73" name="object 24573"/>
            <p:cNvSpPr/>
            <p:nvPr/>
          </p:nvSpPr>
          <p:spPr>
            <a:xfrm>
              <a:off x="4557115" y="7005828"/>
              <a:ext cx="79375" cy="56515"/>
            </a:xfrm>
            <a:custGeom>
              <a:avLst/>
              <a:gdLst/>
              <a:ahLst/>
              <a:cxnLst/>
              <a:rect l="l" t="t" r="r" b="b"/>
              <a:pathLst>
                <a:path w="79375" h="56515">
                  <a:moveTo>
                    <a:pt x="79248" y="56388"/>
                  </a:moveTo>
                  <a:lnTo>
                    <a:pt x="79248" y="0"/>
                  </a:lnTo>
                  <a:lnTo>
                    <a:pt x="0" y="0"/>
                  </a:lnTo>
                  <a:lnTo>
                    <a:pt x="0" y="56388"/>
                  </a:lnTo>
                  <a:lnTo>
                    <a:pt x="79248" y="56388"/>
                  </a:lnTo>
                  <a:close/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4574" name="object 24574"/>
          <p:cNvGrpSpPr/>
          <p:nvPr/>
        </p:nvGrpSpPr>
        <p:grpSpPr>
          <a:xfrm>
            <a:off x="5724609" y="7030653"/>
            <a:ext cx="105347" cy="475657"/>
            <a:chOff x="4554829" y="6686550"/>
            <a:chExt cx="83820" cy="378460"/>
          </a:xfrm>
        </p:grpSpPr>
        <p:sp>
          <p:nvSpPr>
            <p:cNvPr id="24575" name="object 24575"/>
            <p:cNvSpPr/>
            <p:nvPr/>
          </p:nvSpPr>
          <p:spPr>
            <a:xfrm>
              <a:off x="4557115" y="6688836"/>
              <a:ext cx="79375" cy="56515"/>
            </a:xfrm>
            <a:custGeom>
              <a:avLst/>
              <a:gdLst/>
              <a:ahLst/>
              <a:cxnLst/>
              <a:rect l="l" t="t" r="r" b="b"/>
              <a:pathLst>
                <a:path w="79375" h="56515">
                  <a:moveTo>
                    <a:pt x="79248" y="56388"/>
                  </a:moveTo>
                  <a:lnTo>
                    <a:pt x="79248" y="0"/>
                  </a:lnTo>
                  <a:lnTo>
                    <a:pt x="0" y="0"/>
                  </a:lnTo>
                  <a:lnTo>
                    <a:pt x="0" y="56388"/>
                  </a:lnTo>
                  <a:lnTo>
                    <a:pt x="79248" y="56388"/>
                  </a:lnTo>
                  <a:close/>
                </a:path>
              </a:pathLst>
            </a:custGeom>
            <a:solidFill>
              <a:srgbClr val="0000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76" name="object 24576"/>
            <p:cNvSpPr/>
            <p:nvPr/>
          </p:nvSpPr>
          <p:spPr>
            <a:xfrm>
              <a:off x="4557115" y="6688836"/>
              <a:ext cx="79375" cy="56515"/>
            </a:xfrm>
            <a:custGeom>
              <a:avLst/>
              <a:gdLst/>
              <a:ahLst/>
              <a:cxnLst/>
              <a:rect l="l" t="t" r="r" b="b"/>
              <a:pathLst>
                <a:path w="79375" h="56515">
                  <a:moveTo>
                    <a:pt x="79248" y="56388"/>
                  </a:moveTo>
                  <a:lnTo>
                    <a:pt x="79248" y="0"/>
                  </a:lnTo>
                  <a:lnTo>
                    <a:pt x="0" y="0"/>
                  </a:lnTo>
                  <a:lnTo>
                    <a:pt x="0" y="56388"/>
                  </a:lnTo>
                  <a:lnTo>
                    <a:pt x="79248" y="56388"/>
                  </a:lnTo>
                  <a:close/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77" name="object 24577"/>
            <p:cNvSpPr/>
            <p:nvPr/>
          </p:nvSpPr>
          <p:spPr>
            <a:xfrm>
              <a:off x="4557115" y="6688836"/>
              <a:ext cx="79375" cy="373380"/>
            </a:xfrm>
            <a:custGeom>
              <a:avLst/>
              <a:gdLst/>
              <a:ahLst/>
              <a:cxnLst/>
              <a:rect l="l" t="t" r="r" b="b"/>
              <a:pathLst>
                <a:path w="79375" h="373379">
                  <a:moveTo>
                    <a:pt x="79248" y="373379"/>
                  </a:moveTo>
                  <a:lnTo>
                    <a:pt x="79248" y="0"/>
                  </a:lnTo>
                  <a:lnTo>
                    <a:pt x="0" y="0"/>
                  </a:lnTo>
                  <a:lnTo>
                    <a:pt x="0" y="373379"/>
                  </a:lnTo>
                  <a:lnTo>
                    <a:pt x="79248" y="373379"/>
                  </a:lnTo>
                  <a:close/>
                </a:path>
              </a:pathLst>
            </a:custGeom>
            <a:ln w="4572">
              <a:solidFill>
                <a:srgbClr val="0000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578" name="object 24578"/>
          <p:cNvSpPr txBox="1"/>
          <p:nvPr/>
        </p:nvSpPr>
        <p:spPr>
          <a:xfrm>
            <a:off x="10252923" y="7682204"/>
            <a:ext cx="247405" cy="190140"/>
          </a:xfrm>
          <a:prstGeom prst="rect">
            <a:avLst/>
          </a:prstGeom>
        </p:spPr>
        <p:txBody>
          <a:bodyPr vert="horz" wrap="square" lIns="0" tIns="15962" rIns="0" bIns="0" rtlCol="0">
            <a:spAutoFit/>
          </a:bodyPr>
          <a:lstStyle/>
          <a:p>
            <a:pPr marL="15961">
              <a:spcBef>
                <a:spcPts val="126"/>
              </a:spcBef>
            </a:pPr>
            <a:r>
              <a:rPr sz="1131" spc="-31" dirty="0">
                <a:solidFill>
                  <a:srgbClr val="00007F"/>
                </a:solidFill>
                <a:latin typeface="ＭＳ ゴシック"/>
                <a:cs typeface="ＭＳ ゴシック"/>
              </a:rPr>
              <a:t>132</a:t>
            </a:r>
            <a:endParaRPr sz="1131">
              <a:latin typeface="ＭＳ ゴシック"/>
              <a:cs typeface="ＭＳ ゴシック"/>
            </a:endParaRPr>
          </a:p>
        </p:txBody>
      </p:sp>
      <p:grpSp>
        <p:nvGrpSpPr>
          <p:cNvPr id="24579" name="object 24579"/>
          <p:cNvGrpSpPr/>
          <p:nvPr/>
        </p:nvGrpSpPr>
        <p:grpSpPr>
          <a:xfrm>
            <a:off x="10505439" y="8244535"/>
            <a:ext cx="100558" cy="214684"/>
            <a:chOff x="8358733" y="7652384"/>
            <a:chExt cx="80010" cy="170815"/>
          </a:xfrm>
        </p:grpSpPr>
        <p:sp>
          <p:nvSpPr>
            <p:cNvPr id="24580" name="object 24580"/>
            <p:cNvSpPr/>
            <p:nvPr/>
          </p:nvSpPr>
          <p:spPr>
            <a:xfrm>
              <a:off x="8398357" y="7656575"/>
              <a:ext cx="36195" cy="48260"/>
            </a:xfrm>
            <a:custGeom>
              <a:avLst/>
              <a:gdLst/>
              <a:ahLst/>
              <a:cxnLst/>
              <a:rect l="l" t="t" r="r" b="b"/>
              <a:pathLst>
                <a:path w="36195" h="48259">
                  <a:moveTo>
                    <a:pt x="35814" y="48005"/>
                  </a:moveTo>
                  <a:lnTo>
                    <a:pt x="35814" y="0"/>
                  </a:lnTo>
                  <a:lnTo>
                    <a:pt x="0" y="0"/>
                  </a:lnTo>
                  <a:lnTo>
                    <a:pt x="0" y="48005"/>
                  </a:lnTo>
                  <a:lnTo>
                    <a:pt x="35814" y="48005"/>
                  </a:lnTo>
                  <a:close/>
                </a:path>
              </a:pathLst>
            </a:custGeom>
            <a:solidFill>
              <a:srgbClr val="2F2F2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81" name="object 24581"/>
            <p:cNvSpPr/>
            <p:nvPr/>
          </p:nvSpPr>
          <p:spPr>
            <a:xfrm>
              <a:off x="8398357" y="7656575"/>
              <a:ext cx="36195" cy="48260"/>
            </a:xfrm>
            <a:custGeom>
              <a:avLst/>
              <a:gdLst/>
              <a:ahLst/>
              <a:cxnLst/>
              <a:rect l="l" t="t" r="r" b="b"/>
              <a:pathLst>
                <a:path w="36195" h="48259">
                  <a:moveTo>
                    <a:pt x="35814" y="48005"/>
                  </a:moveTo>
                  <a:lnTo>
                    <a:pt x="35814" y="0"/>
                  </a:lnTo>
                  <a:lnTo>
                    <a:pt x="0" y="0"/>
                  </a:lnTo>
                  <a:lnTo>
                    <a:pt x="0" y="48005"/>
                  </a:lnTo>
                  <a:lnTo>
                    <a:pt x="35814" y="48005"/>
                  </a:lnTo>
                  <a:close/>
                </a:path>
              </a:pathLst>
            </a:custGeom>
            <a:ln w="838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82" name="object 24582"/>
            <p:cNvSpPr/>
            <p:nvPr/>
          </p:nvSpPr>
          <p:spPr>
            <a:xfrm>
              <a:off x="8361781" y="7664957"/>
              <a:ext cx="36830" cy="31750"/>
            </a:xfrm>
            <a:custGeom>
              <a:avLst/>
              <a:gdLst/>
              <a:ahLst/>
              <a:cxnLst/>
              <a:rect l="l" t="t" r="r" b="b"/>
              <a:pathLst>
                <a:path w="36829" h="31750">
                  <a:moveTo>
                    <a:pt x="36576" y="25907"/>
                  </a:moveTo>
                  <a:lnTo>
                    <a:pt x="36576" y="5333"/>
                  </a:lnTo>
                  <a:lnTo>
                    <a:pt x="35814" y="1523"/>
                  </a:lnTo>
                  <a:lnTo>
                    <a:pt x="34290" y="0"/>
                  </a:lnTo>
                  <a:lnTo>
                    <a:pt x="2285" y="0"/>
                  </a:lnTo>
                  <a:lnTo>
                    <a:pt x="1523" y="1523"/>
                  </a:lnTo>
                  <a:lnTo>
                    <a:pt x="0" y="5333"/>
                  </a:lnTo>
                  <a:lnTo>
                    <a:pt x="0" y="25907"/>
                  </a:lnTo>
                  <a:lnTo>
                    <a:pt x="1524" y="29717"/>
                  </a:lnTo>
                  <a:lnTo>
                    <a:pt x="2286" y="31241"/>
                  </a:lnTo>
                  <a:lnTo>
                    <a:pt x="34290" y="31241"/>
                  </a:lnTo>
                  <a:lnTo>
                    <a:pt x="35814" y="29717"/>
                  </a:lnTo>
                  <a:lnTo>
                    <a:pt x="36576" y="25907"/>
                  </a:lnTo>
                  <a:close/>
                </a:path>
              </a:pathLst>
            </a:custGeom>
            <a:solidFill>
              <a:srgbClr val="EEEE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83" name="object 24583"/>
            <p:cNvSpPr/>
            <p:nvPr/>
          </p:nvSpPr>
          <p:spPr>
            <a:xfrm>
              <a:off x="8361781" y="7664957"/>
              <a:ext cx="36830" cy="31750"/>
            </a:xfrm>
            <a:custGeom>
              <a:avLst/>
              <a:gdLst/>
              <a:ahLst/>
              <a:cxnLst/>
              <a:rect l="l" t="t" r="r" b="b"/>
              <a:pathLst>
                <a:path w="36829" h="31750">
                  <a:moveTo>
                    <a:pt x="0" y="5333"/>
                  </a:moveTo>
                  <a:lnTo>
                    <a:pt x="1523" y="1523"/>
                  </a:lnTo>
                  <a:lnTo>
                    <a:pt x="2285" y="0"/>
                  </a:lnTo>
                  <a:lnTo>
                    <a:pt x="34290" y="0"/>
                  </a:lnTo>
                  <a:lnTo>
                    <a:pt x="35814" y="1523"/>
                  </a:lnTo>
                  <a:lnTo>
                    <a:pt x="36576" y="5333"/>
                  </a:lnTo>
                  <a:lnTo>
                    <a:pt x="36576" y="25907"/>
                  </a:lnTo>
                  <a:lnTo>
                    <a:pt x="35814" y="29717"/>
                  </a:lnTo>
                  <a:lnTo>
                    <a:pt x="34290" y="31241"/>
                  </a:lnTo>
                  <a:lnTo>
                    <a:pt x="2286" y="31241"/>
                  </a:lnTo>
                  <a:lnTo>
                    <a:pt x="1524" y="29717"/>
                  </a:lnTo>
                  <a:lnTo>
                    <a:pt x="0" y="25907"/>
                  </a:lnTo>
                  <a:lnTo>
                    <a:pt x="0" y="5333"/>
                  </a:lnTo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84" name="object 24584"/>
            <p:cNvSpPr/>
            <p:nvPr/>
          </p:nvSpPr>
          <p:spPr>
            <a:xfrm>
              <a:off x="8364067" y="7666481"/>
              <a:ext cx="32384" cy="28575"/>
            </a:xfrm>
            <a:custGeom>
              <a:avLst/>
              <a:gdLst/>
              <a:ahLst/>
              <a:cxnLst/>
              <a:rect l="l" t="t" r="r" b="b"/>
              <a:pathLst>
                <a:path w="32384" h="28575">
                  <a:moveTo>
                    <a:pt x="32004" y="23622"/>
                  </a:moveTo>
                  <a:lnTo>
                    <a:pt x="32004" y="4572"/>
                  </a:lnTo>
                  <a:lnTo>
                    <a:pt x="30480" y="1524"/>
                  </a:lnTo>
                  <a:lnTo>
                    <a:pt x="28956" y="0"/>
                  </a:lnTo>
                  <a:lnTo>
                    <a:pt x="3047" y="0"/>
                  </a:lnTo>
                  <a:lnTo>
                    <a:pt x="761" y="1524"/>
                  </a:lnTo>
                  <a:lnTo>
                    <a:pt x="0" y="4572"/>
                  </a:lnTo>
                  <a:lnTo>
                    <a:pt x="0" y="23622"/>
                  </a:lnTo>
                  <a:lnTo>
                    <a:pt x="762" y="26670"/>
                  </a:lnTo>
                  <a:lnTo>
                    <a:pt x="3048" y="28194"/>
                  </a:lnTo>
                  <a:lnTo>
                    <a:pt x="28956" y="28194"/>
                  </a:lnTo>
                  <a:lnTo>
                    <a:pt x="30480" y="26670"/>
                  </a:lnTo>
                  <a:lnTo>
                    <a:pt x="32004" y="23622"/>
                  </a:lnTo>
                  <a:close/>
                </a:path>
              </a:pathLst>
            </a:custGeom>
            <a:solidFill>
              <a:srgbClr val="EEEE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85" name="object 24585"/>
            <p:cNvSpPr/>
            <p:nvPr/>
          </p:nvSpPr>
          <p:spPr>
            <a:xfrm>
              <a:off x="8364067" y="7666481"/>
              <a:ext cx="32384" cy="28575"/>
            </a:xfrm>
            <a:custGeom>
              <a:avLst/>
              <a:gdLst/>
              <a:ahLst/>
              <a:cxnLst/>
              <a:rect l="l" t="t" r="r" b="b"/>
              <a:pathLst>
                <a:path w="32384" h="28575">
                  <a:moveTo>
                    <a:pt x="0" y="4572"/>
                  </a:moveTo>
                  <a:lnTo>
                    <a:pt x="761" y="1524"/>
                  </a:lnTo>
                  <a:lnTo>
                    <a:pt x="3047" y="0"/>
                  </a:lnTo>
                  <a:lnTo>
                    <a:pt x="28956" y="0"/>
                  </a:lnTo>
                  <a:lnTo>
                    <a:pt x="30480" y="1524"/>
                  </a:lnTo>
                  <a:lnTo>
                    <a:pt x="32004" y="4572"/>
                  </a:lnTo>
                  <a:lnTo>
                    <a:pt x="32004" y="23622"/>
                  </a:lnTo>
                  <a:lnTo>
                    <a:pt x="30480" y="26670"/>
                  </a:lnTo>
                  <a:lnTo>
                    <a:pt x="28956" y="28194"/>
                  </a:lnTo>
                  <a:lnTo>
                    <a:pt x="3048" y="28194"/>
                  </a:lnTo>
                  <a:lnTo>
                    <a:pt x="762" y="26670"/>
                  </a:lnTo>
                  <a:lnTo>
                    <a:pt x="0" y="23622"/>
                  </a:lnTo>
                  <a:lnTo>
                    <a:pt x="0" y="4572"/>
                  </a:lnTo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86" name="object 24586"/>
            <p:cNvSpPr/>
            <p:nvPr/>
          </p:nvSpPr>
          <p:spPr>
            <a:xfrm>
              <a:off x="8364067" y="7666481"/>
              <a:ext cx="30480" cy="28575"/>
            </a:xfrm>
            <a:custGeom>
              <a:avLst/>
              <a:gdLst/>
              <a:ahLst/>
              <a:cxnLst/>
              <a:rect l="l" t="t" r="r" b="b"/>
              <a:pathLst>
                <a:path w="30479" h="28575">
                  <a:moveTo>
                    <a:pt x="30480" y="23622"/>
                  </a:moveTo>
                  <a:lnTo>
                    <a:pt x="30480" y="4572"/>
                  </a:lnTo>
                  <a:lnTo>
                    <a:pt x="29718" y="1524"/>
                  </a:lnTo>
                  <a:lnTo>
                    <a:pt x="27432" y="0"/>
                  </a:lnTo>
                  <a:lnTo>
                    <a:pt x="3047" y="0"/>
                  </a:lnTo>
                  <a:lnTo>
                    <a:pt x="761" y="1524"/>
                  </a:lnTo>
                  <a:lnTo>
                    <a:pt x="0" y="4572"/>
                  </a:lnTo>
                  <a:lnTo>
                    <a:pt x="0" y="23622"/>
                  </a:lnTo>
                  <a:lnTo>
                    <a:pt x="762" y="26670"/>
                  </a:lnTo>
                  <a:lnTo>
                    <a:pt x="3048" y="28194"/>
                  </a:lnTo>
                  <a:lnTo>
                    <a:pt x="27432" y="28194"/>
                  </a:lnTo>
                  <a:lnTo>
                    <a:pt x="29718" y="26670"/>
                  </a:lnTo>
                  <a:lnTo>
                    <a:pt x="30480" y="23622"/>
                  </a:lnTo>
                  <a:close/>
                </a:path>
              </a:pathLst>
            </a:custGeom>
            <a:solidFill>
              <a:srgbClr val="8C8C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87" name="object 24587"/>
            <p:cNvSpPr/>
            <p:nvPr/>
          </p:nvSpPr>
          <p:spPr>
            <a:xfrm>
              <a:off x="8364067" y="7666481"/>
              <a:ext cx="30480" cy="28575"/>
            </a:xfrm>
            <a:custGeom>
              <a:avLst/>
              <a:gdLst/>
              <a:ahLst/>
              <a:cxnLst/>
              <a:rect l="l" t="t" r="r" b="b"/>
              <a:pathLst>
                <a:path w="30479" h="28575">
                  <a:moveTo>
                    <a:pt x="0" y="4572"/>
                  </a:moveTo>
                  <a:lnTo>
                    <a:pt x="761" y="1524"/>
                  </a:lnTo>
                  <a:lnTo>
                    <a:pt x="3047" y="0"/>
                  </a:lnTo>
                  <a:lnTo>
                    <a:pt x="27432" y="0"/>
                  </a:lnTo>
                  <a:lnTo>
                    <a:pt x="29718" y="1524"/>
                  </a:lnTo>
                  <a:lnTo>
                    <a:pt x="30480" y="4572"/>
                  </a:lnTo>
                  <a:lnTo>
                    <a:pt x="30480" y="23622"/>
                  </a:lnTo>
                  <a:lnTo>
                    <a:pt x="29718" y="26670"/>
                  </a:lnTo>
                  <a:lnTo>
                    <a:pt x="27432" y="28194"/>
                  </a:lnTo>
                  <a:lnTo>
                    <a:pt x="3048" y="28194"/>
                  </a:lnTo>
                  <a:lnTo>
                    <a:pt x="762" y="26670"/>
                  </a:lnTo>
                  <a:lnTo>
                    <a:pt x="0" y="23622"/>
                  </a:lnTo>
                  <a:lnTo>
                    <a:pt x="0" y="4572"/>
                  </a:lnTo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88" name="object 24588"/>
            <p:cNvSpPr/>
            <p:nvPr/>
          </p:nvSpPr>
          <p:spPr>
            <a:xfrm>
              <a:off x="8370925" y="7666481"/>
              <a:ext cx="0" cy="28575"/>
            </a:xfrm>
            <a:custGeom>
              <a:avLst/>
              <a:gdLst/>
              <a:ahLst/>
              <a:cxnLst/>
              <a:rect l="l" t="t" r="r" b="b"/>
              <a:pathLst>
                <a:path h="28575">
                  <a:moveTo>
                    <a:pt x="0" y="28194"/>
                  </a:moveTo>
                  <a:lnTo>
                    <a:pt x="0" y="0"/>
                  </a:lnTo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89" name="object 24589"/>
            <p:cNvSpPr/>
            <p:nvPr/>
          </p:nvSpPr>
          <p:spPr>
            <a:xfrm>
              <a:off x="8365591" y="7666481"/>
              <a:ext cx="32384" cy="28575"/>
            </a:xfrm>
            <a:custGeom>
              <a:avLst/>
              <a:gdLst/>
              <a:ahLst/>
              <a:cxnLst/>
              <a:rect l="l" t="t" r="r" b="b"/>
              <a:pathLst>
                <a:path w="32384" h="28575">
                  <a:moveTo>
                    <a:pt x="0" y="4572"/>
                  </a:moveTo>
                  <a:lnTo>
                    <a:pt x="761" y="1524"/>
                  </a:lnTo>
                  <a:lnTo>
                    <a:pt x="2285" y="0"/>
                  </a:lnTo>
                  <a:lnTo>
                    <a:pt x="28956" y="0"/>
                  </a:lnTo>
                  <a:lnTo>
                    <a:pt x="30480" y="1524"/>
                  </a:lnTo>
                  <a:lnTo>
                    <a:pt x="32004" y="4572"/>
                  </a:lnTo>
                  <a:lnTo>
                    <a:pt x="32004" y="23622"/>
                  </a:lnTo>
                  <a:lnTo>
                    <a:pt x="30480" y="26670"/>
                  </a:lnTo>
                  <a:lnTo>
                    <a:pt x="28956" y="28194"/>
                  </a:lnTo>
                  <a:lnTo>
                    <a:pt x="2286" y="28194"/>
                  </a:lnTo>
                  <a:lnTo>
                    <a:pt x="762" y="26670"/>
                  </a:lnTo>
                  <a:lnTo>
                    <a:pt x="0" y="23622"/>
                  </a:lnTo>
                  <a:lnTo>
                    <a:pt x="0" y="4572"/>
                  </a:lnTo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90" name="object 24590"/>
            <p:cNvSpPr/>
            <p:nvPr/>
          </p:nvSpPr>
          <p:spPr>
            <a:xfrm>
              <a:off x="8398357" y="7770875"/>
              <a:ext cx="36195" cy="48260"/>
            </a:xfrm>
            <a:custGeom>
              <a:avLst/>
              <a:gdLst/>
              <a:ahLst/>
              <a:cxnLst/>
              <a:rect l="l" t="t" r="r" b="b"/>
              <a:pathLst>
                <a:path w="36195" h="48259">
                  <a:moveTo>
                    <a:pt x="35814" y="48005"/>
                  </a:moveTo>
                  <a:lnTo>
                    <a:pt x="35814" y="0"/>
                  </a:lnTo>
                  <a:lnTo>
                    <a:pt x="0" y="0"/>
                  </a:lnTo>
                  <a:lnTo>
                    <a:pt x="0" y="48005"/>
                  </a:lnTo>
                  <a:lnTo>
                    <a:pt x="35814" y="48005"/>
                  </a:lnTo>
                  <a:close/>
                </a:path>
              </a:pathLst>
            </a:custGeom>
            <a:solidFill>
              <a:srgbClr val="2F2F2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91" name="object 24591"/>
            <p:cNvSpPr/>
            <p:nvPr/>
          </p:nvSpPr>
          <p:spPr>
            <a:xfrm>
              <a:off x="8398357" y="7770875"/>
              <a:ext cx="36195" cy="48260"/>
            </a:xfrm>
            <a:custGeom>
              <a:avLst/>
              <a:gdLst/>
              <a:ahLst/>
              <a:cxnLst/>
              <a:rect l="l" t="t" r="r" b="b"/>
              <a:pathLst>
                <a:path w="36195" h="48259">
                  <a:moveTo>
                    <a:pt x="35814" y="48005"/>
                  </a:moveTo>
                  <a:lnTo>
                    <a:pt x="35814" y="0"/>
                  </a:lnTo>
                  <a:lnTo>
                    <a:pt x="0" y="0"/>
                  </a:lnTo>
                  <a:lnTo>
                    <a:pt x="0" y="48005"/>
                  </a:lnTo>
                  <a:lnTo>
                    <a:pt x="35814" y="48005"/>
                  </a:lnTo>
                  <a:close/>
                </a:path>
              </a:pathLst>
            </a:custGeom>
            <a:ln w="838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92" name="object 24592"/>
            <p:cNvSpPr/>
            <p:nvPr/>
          </p:nvSpPr>
          <p:spPr>
            <a:xfrm>
              <a:off x="8361781" y="7779257"/>
              <a:ext cx="36830" cy="31750"/>
            </a:xfrm>
            <a:custGeom>
              <a:avLst/>
              <a:gdLst/>
              <a:ahLst/>
              <a:cxnLst/>
              <a:rect l="l" t="t" r="r" b="b"/>
              <a:pathLst>
                <a:path w="36829" h="31750">
                  <a:moveTo>
                    <a:pt x="36576" y="25907"/>
                  </a:moveTo>
                  <a:lnTo>
                    <a:pt x="36576" y="5333"/>
                  </a:lnTo>
                  <a:lnTo>
                    <a:pt x="35814" y="1523"/>
                  </a:lnTo>
                  <a:lnTo>
                    <a:pt x="34290" y="0"/>
                  </a:lnTo>
                  <a:lnTo>
                    <a:pt x="2285" y="0"/>
                  </a:lnTo>
                  <a:lnTo>
                    <a:pt x="1523" y="1523"/>
                  </a:lnTo>
                  <a:lnTo>
                    <a:pt x="0" y="5333"/>
                  </a:lnTo>
                  <a:lnTo>
                    <a:pt x="0" y="25907"/>
                  </a:lnTo>
                  <a:lnTo>
                    <a:pt x="1524" y="29717"/>
                  </a:lnTo>
                  <a:lnTo>
                    <a:pt x="2286" y="31241"/>
                  </a:lnTo>
                  <a:lnTo>
                    <a:pt x="34290" y="31241"/>
                  </a:lnTo>
                  <a:lnTo>
                    <a:pt x="35814" y="29717"/>
                  </a:lnTo>
                  <a:lnTo>
                    <a:pt x="36576" y="25907"/>
                  </a:lnTo>
                  <a:close/>
                </a:path>
              </a:pathLst>
            </a:custGeom>
            <a:solidFill>
              <a:srgbClr val="EEEE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93" name="object 24593"/>
            <p:cNvSpPr/>
            <p:nvPr/>
          </p:nvSpPr>
          <p:spPr>
            <a:xfrm>
              <a:off x="8361781" y="7779257"/>
              <a:ext cx="36830" cy="31750"/>
            </a:xfrm>
            <a:custGeom>
              <a:avLst/>
              <a:gdLst/>
              <a:ahLst/>
              <a:cxnLst/>
              <a:rect l="l" t="t" r="r" b="b"/>
              <a:pathLst>
                <a:path w="36829" h="31750">
                  <a:moveTo>
                    <a:pt x="0" y="5333"/>
                  </a:moveTo>
                  <a:lnTo>
                    <a:pt x="1523" y="1523"/>
                  </a:lnTo>
                  <a:lnTo>
                    <a:pt x="2285" y="0"/>
                  </a:lnTo>
                  <a:lnTo>
                    <a:pt x="34290" y="0"/>
                  </a:lnTo>
                  <a:lnTo>
                    <a:pt x="35814" y="1523"/>
                  </a:lnTo>
                  <a:lnTo>
                    <a:pt x="36576" y="5333"/>
                  </a:lnTo>
                  <a:lnTo>
                    <a:pt x="36576" y="25907"/>
                  </a:lnTo>
                  <a:lnTo>
                    <a:pt x="35814" y="29717"/>
                  </a:lnTo>
                  <a:lnTo>
                    <a:pt x="34290" y="31241"/>
                  </a:lnTo>
                  <a:lnTo>
                    <a:pt x="2286" y="31241"/>
                  </a:lnTo>
                  <a:lnTo>
                    <a:pt x="1524" y="29717"/>
                  </a:lnTo>
                  <a:lnTo>
                    <a:pt x="0" y="25907"/>
                  </a:lnTo>
                  <a:lnTo>
                    <a:pt x="0" y="5333"/>
                  </a:lnTo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94" name="object 24594"/>
            <p:cNvSpPr/>
            <p:nvPr/>
          </p:nvSpPr>
          <p:spPr>
            <a:xfrm>
              <a:off x="8364067" y="7780781"/>
              <a:ext cx="32384" cy="28575"/>
            </a:xfrm>
            <a:custGeom>
              <a:avLst/>
              <a:gdLst/>
              <a:ahLst/>
              <a:cxnLst/>
              <a:rect l="l" t="t" r="r" b="b"/>
              <a:pathLst>
                <a:path w="32384" h="28575">
                  <a:moveTo>
                    <a:pt x="32004" y="23622"/>
                  </a:moveTo>
                  <a:lnTo>
                    <a:pt x="32004" y="4572"/>
                  </a:lnTo>
                  <a:lnTo>
                    <a:pt x="30480" y="1524"/>
                  </a:lnTo>
                  <a:lnTo>
                    <a:pt x="28956" y="0"/>
                  </a:lnTo>
                  <a:lnTo>
                    <a:pt x="3047" y="0"/>
                  </a:lnTo>
                  <a:lnTo>
                    <a:pt x="761" y="1524"/>
                  </a:lnTo>
                  <a:lnTo>
                    <a:pt x="0" y="4572"/>
                  </a:lnTo>
                  <a:lnTo>
                    <a:pt x="0" y="23622"/>
                  </a:lnTo>
                  <a:lnTo>
                    <a:pt x="762" y="26670"/>
                  </a:lnTo>
                  <a:lnTo>
                    <a:pt x="3048" y="28194"/>
                  </a:lnTo>
                  <a:lnTo>
                    <a:pt x="28956" y="28194"/>
                  </a:lnTo>
                  <a:lnTo>
                    <a:pt x="30480" y="26670"/>
                  </a:lnTo>
                  <a:lnTo>
                    <a:pt x="32004" y="23622"/>
                  </a:lnTo>
                  <a:close/>
                </a:path>
              </a:pathLst>
            </a:custGeom>
            <a:solidFill>
              <a:srgbClr val="EEEE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95" name="object 24595"/>
            <p:cNvSpPr/>
            <p:nvPr/>
          </p:nvSpPr>
          <p:spPr>
            <a:xfrm>
              <a:off x="8364067" y="7780781"/>
              <a:ext cx="32384" cy="28575"/>
            </a:xfrm>
            <a:custGeom>
              <a:avLst/>
              <a:gdLst/>
              <a:ahLst/>
              <a:cxnLst/>
              <a:rect l="l" t="t" r="r" b="b"/>
              <a:pathLst>
                <a:path w="32384" h="28575">
                  <a:moveTo>
                    <a:pt x="0" y="4572"/>
                  </a:moveTo>
                  <a:lnTo>
                    <a:pt x="761" y="1524"/>
                  </a:lnTo>
                  <a:lnTo>
                    <a:pt x="3047" y="0"/>
                  </a:lnTo>
                  <a:lnTo>
                    <a:pt x="28956" y="0"/>
                  </a:lnTo>
                  <a:lnTo>
                    <a:pt x="30480" y="1524"/>
                  </a:lnTo>
                  <a:lnTo>
                    <a:pt x="32004" y="4572"/>
                  </a:lnTo>
                  <a:lnTo>
                    <a:pt x="32004" y="23622"/>
                  </a:lnTo>
                  <a:lnTo>
                    <a:pt x="30480" y="26670"/>
                  </a:lnTo>
                  <a:lnTo>
                    <a:pt x="28956" y="28194"/>
                  </a:lnTo>
                  <a:lnTo>
                    <a:pt x="3048" y="28194"/>
                  </a:lnTo>
                  <a:lnTo>
                    <a:pt x="762" y="26670"/>
                  </a:lnTo>
                  <a:lnTo>
                    <a:pt x="0" y="23622"/>
                  </a:lnTo>
                  <a:lnTo>
                    <a:pt x="0" y="4572"/>
                  </a:lnTo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96" name="object 24596"/>
            <p:cNvSpPr/>
            <p:nvPr/>
          </p:nvSpPr>
          <p:spPr>
            <a:xfrm>
              <a:off x="8364067" y="7780781"/>
              <a:ext cx="30480" cy="28575"/>
            </a:xfrm>
            <a:custGeom>
              <a:avLst/>
              <a:gdLst/>
              <a:ahLst/>
              <a:cxnLst/>
              <a:rect l="l" t="t" r="r" b="b"/>
              <a:pathLst>
                <a:path w="30479" h="28575">
                  <a:moveTo>
                    <a:pt x="30480" y="23622"/>
                  </a:moveTo>
                  <a:lnTo>
                    <a:pt x="30480" y="4572"/>
                  </a:lnTo>
                  <a:lnTo>
                    <a:pt x="29718" y="1524"/>
                  </a:lnTo>
                  <a:lnTo>
                    <a:pt x="27432" y="0"/>
                  </a:lnTo>
                  <a:lnTo>
                    <a:pt x="3047" y="0"/>
                  </a:lnTo>
                  <a:lnTo>
                    <a:pt x="761" y="1524"/>
                  </a:lnTo>
                  <a:lnTo>
                    <a:pt x="0" y="4572"/>
                  </a:lnTo>
                  <a:lnTo>
                    <a:pt x="0" y="23622"/>
                  </a:lnTo>
                  <a:lnTo>
                    <a:pt x="762" y="26670"/>
                  </a:lnTo>
                  <a:lnTo>
                    <a:pt x="3048" y="28194"/>
                  </a:lnTo>
                  <a:lnTo>
                    <a:pt x="27432" y="28194"/>
                  </a:lnTo>
                  <a:lnTo>
                    <a:pt x="29718" y="26670"/>
                  </a:lnTo>
                  <a:lnTo>
                    <a:pt x="30480" y="23622"/>
                  </a:lnTo>
                  <a:close/>
                </a:path>
              </a:pathLst>
            </a:custGeom>
            <a:solidFill>
              <a:srgbClr val="8C8C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97" name="object 24597"/>
            <p:cNvSpPr/>
            <p:nvPr/>
          </p:nvSpPr>
          <p:spPr>
            <a:xfrm>
              <a:off x="8364067" y="7780781"/>
              <a:ext cx="30480" cy="28575"/>
            </a:xfrm>
            <a:custGeom>
              <a:avLst/>
              <a:gdLst/>
              <a:ahLst/>
              <a:cxnLst/>
              <a:rect l="l" t="t" r="r" b="b"/>
              <a:pathLst>
                <a:path w="30479" h="28575">
                  <a:moveTo>
                    <a:pt x="0" y="4572"/>
                  </a:moveTo>
                  <a:lnTo>
                    <a:pt x="761" y="1524"/>
                  </a:lnTo>
                  <a:lnTo>
                    <a:pt x="3047" y="0"/>
                  </a:lnTo>
                  <a:lnTo>
                    <a:pt x="27432" y="0"/>
                  </a:lnTo>
                  <a:lnTo>
                    <a:pt x="29718" y="1524"/>
                  </a:lnTo>
                  <a:lnTo>
                    <a:pt x="30480" y="4572"/>
                  </a:lnTo>
                  <a:lnTo>
                    <a:pt x="30480" y="23622"/>
                  </a:lnTo>
                  <a:lnTo>
                    <a:pt x="29718" y="26670"/>
                  </a:lnTo>
                  <a:lnTo>
                    <a:pt x="27432" y="28194"/>
                  </a:lnTo>
                  <a:lnTo>
                    <a:pt x="3048" y="28194"/>
                  </a:lnTo>
                  <a:lnTo>
                    <a:pt x="762" y="26670"/>
                  </a:lnTo>
                  <a:lnTo>
                    <a:pt x="0" y="23622"/>
                  </a:lnTo>
                  <a:lnTo>
                    <a:pt x="0" y="4572"/>
                  </a:lnTo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98" name="object 24598"/>
            <p:cNvSpPr/>
            <p:nvPr/>
          </p:nvSpPr>
          <p:spPr>
            <a:xfrm>
              <a:off x="8370925" y="7780781"/>
              <a:ext cx="0" cy="28575"/>
            </a:xfrm>
            <a:custGeom>
              <a:avLst/>
              <a:gdLst/>
              <a:ahLst/>
              <a:cxnLst/>
              <a:rect l="l" t="t" r="r" b="b"/>
              <a:pathLst>
                <a:path h="28575">
                  <a:moveTo>
                    <a:pt x="0" y="28194"/>
                  </a:moveTo>
                  <a:lnTo>
                    <a:pt x="0" y="0"/>
                  </a:lnTo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99" name="object 24599"/>
            <p:cNvSpPr/>
            <p:nvPr/>
          </p:nvSpPr>
          <p:spPr>
            <a:xfrm>
              <a:off x="8365591" y="7780781"/>
              <a:ext cx="32384" cy="28575"/>
            </a:xfrm>
            <a:custGeom>
              <a:avLst/>
              <a:gdLst/>
              <a:ahLst/>
              <a:cxnLst/>
              <a:rect l="l" t="t" r="r" b="b"/>
              <a:pathLst>
                <a:path w="32384" h="28575">
                  <a:moveTo>
                    <a:pt x="0" y="4572"/>
                  </a:moveTo>
                  <a:lnTo>
                    <a:pt x="761" y="1524"/>
                  </a:lnTo>
                  <a:lnTo>
                    <a:pt x="2285" y="0"/>
                  </a:lnTo>
                  <a:lnTo>
                    <a:pt x="28956" y="0"/>
                  </a:lnTo>
                  <a:lnTo>
                    <a:pt x="30480" y="1524"/>
                  </a:lnTo>
                  <a:lnTo>
                    <a:pt x="32004" y="4572"/>
                  </a:lnTo>
                  <a:lnTo>
                    <a:pt x="32004" y="23622"/>
                  </a:lnTo>
                  <a:lnTo>
                    <a:pt x="30480" y="26670"/>
                  </a:lnTo>
                  <a:lnTo>
                    <a:pt x="28956" y="28194"/>
                  </a:lnTo>
                  <a:lnTo>
                    <a:pt x="2286" y="28194"/>
                  </a:lnTo>
                  <a:lnTo>
                    <a:pt x="762" y="26670"/>
                  </a:lnTo>
                  <a:lnTo>
                    <a:pt x="0" y="23622"/>
                  </a:lnTo>
                  <a:lnTo>
                    <a:pt x="0" y="4572"/>
                  </a:lnTo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600" name="object 24600"/>
          <p:cNvSpPr/>
          <p:nvPr/>
        </p:nvSpPr>
        <p:spPr>
          <a:xfrm>
            <a:off x="10652925" y="8184678"/>
            <a:ext cx="0" cy="94174"/>
          </a:xfrm>
          <a:custGeom>
            <a:avLst/>
            <a:gdLst/>
            <a:ahLst/>
            <a:cxnLst/>
            <a:rect l="l" t="t" r="r" b="b"/>
            <a:pathLst>
              <a:path h="74929">
                <a:moveTo>
                  <a:pt x="0" y="0"/>
                </a:moveTo>
                <a:lnTo>
                  <a:pt x="0" y="74676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4601" name="object 24601"/>
          <p:cNvGrpSpPr/>
          <p:nvPr/>
        </p:nvGrpSpPr>
        <p:grpSpPr>
          <a:xfrm>
            <a:off x="8217339" y="6077583"/>
            <a:ext cx="73422" cy="355945"/>
            <a:chOff x="6538188" y="5928233"/>
            <a:chExt cx="58419" cy="283210"/>
          </a:xfrm>
        </p:grpSpPr>
        <p:sp>
          <p:nvSpPr>
            <p:cNvPr id="24602" name="object 24602"/>
            <p:cNvSpPr/>
            <p:nvPr/>
          </p:nvSpPr>
          <p:spPr>
            <a:xfrm>
              <a:off x="6541363" y="5931408"/>
              <a:ext cx="52069" cy="276860"/>
            </a:xfrm>
            <a:custGeom>
              <a:avLst/>
              <a:gdLst/>
              <a:ahLst/>
              <a:cxnLst/>
              <a:rect l="l" t="t" r="r" b="b"/>
              <a:pathLst>
                <a:path w="52070" h="276860">
                  <a:moveTo>
                    <a:pt x="51816" y="276606"/>
                  </a:moveTo>
                  <a:lnTo>
                    <a:pt x="51816" y="0"/>
                  </a:lnTo>
                  <a:lnTo>
                    <a:pt x="0" y="0"/>
                  </a:lnTo>
                  <a:lnTo>
                    <a:pt x="0" y="276606"/>
                  </a:lnTo>
                  <a:lnTo>
                    <a:pt x="51816" y="276606"/>
                  </a:lnTo>
                  <a:close/>
                </a:path>
              </a:pathLst>
            </a:custGeom>
            <a:solidFill>
              <a:srgbClr val="00AA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03" name="object 24603"/>
            <p:cNvSpPr/>
            <p:nvPr/>
          </p:nvSpPr>
          <p:spPr>
            <a:xfrm>
              <a:off x="6541363" y="5931408"/>
              <a:ext cx="52069" cy="276860"/>
            </a:xfrm>
            <a:custGeom>
              <a:avLst/>
              <a:gdLst/>
              <a:ahLst/>
              <a:cxnLst/>
              <a:rect l="l" t="t" r="r" b="b"/>
              <a:pathLst>
                <a:path w="52070" h="276860">
                  <a:moveTo>
                    <a:pt x="51816" y="276606"/>
                  </a:moveTo>
                  <a:lnTo>
                    <a:pt x="51816" y="0"/>
                  </a:lnTo>
                  <a:lnTo>
                    <a:pt x="0" y="0"/>
                  </a:lnTo>
                  <a:lnTo>
                    <a:pt x="0" y="276606"/>
                  </a:lnTo>
                  <a:lnTo>
                    <a:pt x="51816" y="276606"/>
                  </a:lnTo>
                  <a:close/>
                </a:path>
              </a:pathLst>
            </a:custGeom>
            <a:ln w="6096">
              <a:solidFill>
                <a:srgbClr val="009D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4604" name="object 24604"/>
          <p:cNvGrpSpPr/>
          <p:nvPr/>
        </p:nvGrpSpPr>
        <p:grpSpPr>
          <a:xfrm>
            <a:off x="7630429" y="6792186"/>
            <a:ext cx="545090" cy="109337"/>
            <a:chOff x="6071209" y="6496811"/>
            <a:chExt cx="433705" cy="86995"/>
          </a:xfrm>
        </p:grpSpPr>
        <p:sp>
          <p:nvSpPr>
            <p:cNvPr id="24605" name="object 24605"/>
            <p:cNvSpPr/>
            <p:nvPr/>
          </p:nvSpPr>
          <p:spPr>
            <a:xfrm>
              <a:off x="6493357" y="6496811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0"/>
                  </a:moveTo>
                  <a:lnTo>
                    <a:pt x="0" y="7696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06" name="object 24606"/>
            <p:cNvSpPr/>
            <p:nvPr/>
          </p:nvSpPr>
          <p:spPr>
            <a:xfrm>
              <a:off x="6082639" y="6496811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0"/>
                  </a:moveTo>
                  <a:lnTo>
                    <a:pt x="0" y="7696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07" name="object 24607"/>
            <p:cNvSpPr/>
            <p:nvPr/>
          </p:nvSpPr>
          <p:spPr>
            <a:xfrm>
              <a:off x="6493357" y="657148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10">
                  <a:moveTo>
                    <a:pt x="3810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08" name="object 24608"/>
            <p:cNvSpPr/>
            <p:nvPr/>
          </p:nvSpPr>
          <p:spPr>
            <a:xfrm>
              <a:off x="6079591" y="657148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4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09" name="object 24609"/>
            <p:cNvSpPr/>
            <p:nvPr/>
          </p:nvSpPr>
          <p:spPr>
            <a:xfrm>
              <a:off x="6082639" y="6571487"/>
              <a:ext cx="410845" cy="0"/>
            </a:xfrm>
            <a:custGeom>
              <a:avLst/>
              <a:gdLst/>
              <a:ahLst/>
              <a:cxnLst/>
              <a:rect l="l" t="t" r="r" b="b"/>
              <a:pathLst>
                <a:path w="410845">
                  <a:moveTo>
                    <a:pt x="41071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10" name="object 24610"/>
            <p:cNvSpPr/>
            <p:nvPr/>
          </p:nvSpPr>
          <p:spPr>
            <a:xfrm>
              <a:off x="6484213" y="6563105"/>
              <a:ext cx="18415" cy="18415"/>
            </a:xfrm>
            <a:custGeom>
              <a:avLst/>
              <a:gdLst/>
              <a:ahLst/>
              <a:cxnLst/>
              <a:rect l="l" t="t" r="r" b="b"/>
              <a:pathLst>
                <a:path w="18415" h="18415">
                  <a:moveTo>
                    <a:pt x="0" y="8382"/>
                  </a:moveTo>
                  <a:lnTo>
                    <a:pt x="0" y="6096"/>
                  </a:lnTo>
                  <a:lnTo>
                    <a:pt x="761" y="6096"/>
                  </a:lnTo>
                  <a:lnTo>
                    <a:pt x="761" y="4572"/>
                  </a:lnTo>
                  <a:lnTo>
                    <a:pt x="1523" y="3810"/>
                  </a:lnTo>
                  <a:lnTo>
                    <a:pt x="1523" y="3048"/>
                  </a:lnTo>
                  <a:lnTo>
                    <a:pt x="2285" y="3048"/>
                  </a:lnTo>
                  <a:lnTo>
                    <a:pt x="2285" y="2286"/>
                  </a:lnTo>
                  <a:lnTo>
                    <a:pt x="3047" y="2286"/>
                  </a:lnTo>
                  <a:lnTo>
                    <a:pt x="3047" y="1524"/>
                  </a:lnTo>
                  <a:lnTo>
                    <a:pt x="3809" y="1524"/>
                  </a:lnTo>
                  <a:lnTo>
                    <a:pt x="3809" y="762"/>
                  </a:lnTo>
                  <a:lnTo>
                    <a:pt x="5333" y="762"/>
                  </a:lnTo>
                  <a:lnTo>
                    <a:pt x="5333" y="0"/>
                  </a:lnTo>
                  <a:lnTo>
                    <a:pt x="12192" y="0"/>
                  </a:lnTo>
                  <a:lnTo>
                    <a:pt x="12954" y="762"/>
                  </a:lnTo>
                  <a:lnTo>
                    <a:pt x="13716" y="762"/>
                  </a:lnTo>
                  <a:lnTo>
                    <a:pt x="15240" y="2286"/>
                  </a:lnTo>
                  <a:lnTo>
                    <a:pt x="16002" y="2286"/>
                  </a:lnTo>
                  <a:lnTo>
                    <a:pt x="16002" y="3048"/>
                  </a:lnTo>
                  <a:lnTo>
                    <a:pt x="16764" y="3810"/>
                  </a:lnTo>
                  <a:lnTo>
                    <a:pt x="16764" y="4572"/>
                  </a:lnTo>
                  <a:lnTo>
                    <a:pt x="17526" y="4572"/>
                  </a:lnTo>
                  <a:lnTo>
                    <a:pt x="17526" y="6858"/>
                  </a:lnTo>
                  <a:lnTo>
                    <a:pt x="18288" y="7620"/>
                  </a:lnTo>
                  <a:lnTo>
                    <a:pt x="18288" y="9906"/>
                  </a:lnTo>
                  <a:lnTo>
                    <a:pt x="17526" y="10668"/>
                  </a:lnTo>
                  <a:lnTo>
                    <a:pt x="17526" y="12192"/>
                  </a:lnTo>
                  <a:lnTo>
                    <a:pt x="16764" y="12954"/>
                  </a:lnTo>
                  <a:lnTo>
                    <a:pt x="16764" y="13716"/>
                  </a:lnTo>
                  <a:lnTo>
                    <a:pt x="16002" y="13716"/>
                  </a:lnTo>
                  <a:lnTo>
                    <a:pt x="16002" y="14478"/>
                  </a:lnTo>
                  <a:lnTo>
                    <a:pt x="15240" y="15240"/>
                  </a:lnTo>
                  <a:lnTo>
                    <a:pt x="14478" y="15240"/>
                  </a:lnTo>
                  <a:lnTo>
                    <a:pt x="14478" y="16002"/>
                  </a:lnTo>
                  <a:lnTo>
                    <a:pt x="13716" y="16002"/>
                  </a:lnTo>
                  <a:lnTo>
                    <a:pt x="10553" y="18351"/>
                  </a:lnTo>
                  <a:lnTo>
                    <a:pt x="10744" y="17310"/>
                  </a:lnTo>
                  <a:lnTo>
                    <a:pt x="6858" y="17526"/>
                  </a:lnTo>
                  <a:lnTo>
                    <a:pt x="6096" y="17526"/>
                  </a:lnTo>
                  <a:lnTo>
                    <a:pt x="6096" y="16764"/>
                  </a:lnTo>
                  <a:lnTo>
                    <a:pt x="4572" y="16764"/>
                  </a:lnTo>
                  <a:lnTo>
                    <a:pt x="4572" y="16002"/>
                  </a:lnTo>
                  <a:lnTo>
                    <a:pt x="3810" y="16002"/>
                  </a:lnTo>
                  <a:lnTo>
                    <a:pt x="1524" y="13716"/>
                  </a:lnTo>
                  <a:lnTo>
                    <a:pt x="1524" y="12954"/>
                  </a:lnTo>
                  <a:lnTo>
                    <a:pt x="762" y="12954"/>
                  </a:lnTo>
                  <a:lnTo>
                    <a:pt x="762" y="11430"/>
                  </a:lnTo>
                  <a:lnTo>
                    <a:pt x="0" y="10668"/>
                  </a:lnTo>
                  <a:lnTo>
                    <a:pt x="0" y="838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11" name="object 24611"/>
            <p:cNvSpPr/>
            <p:nvPr/>
          </p:nvSpPr>
          <p:spPr>
            <a:xfrm>
              <a:off x="6484213" y="6563105"/>
              <a:ext cx="18415" cy="18415"/>
            </a:xfrm>
            <a:custGeom>
              <a:avLst/>
              <a:gdLst/>
              <a:ahLst/>
              <a:cxnLst/>
              <a:rect l="l" t="t" r="r" b="b"/>
              <a:pathLst>
                <a:path w="18415" h="18415">
                  <a:moveTo>
                    <a:pt x="18288" y="9905"/>
                  </a:moveTo>
                  <a:lnTo>
                    <a:pt x="18288" y="7619"/>
                  </a:lnTo>
                  <a:lnTo>
                    <a:pt x="17526" y="6857"/>
                  </a:lnTo>
                  <a:lnTo>
                    <a:pt x="17526" y="4571"/>
                  </a:lnTo>
                  <a:lnTo>
                    <a:pt x="16764" y="4571"/>
                  </a:lnTo>
                  <a:lnTo>
                    <a:pt x="16764" y="3809"/>
                  </a:lnTo>
                  <a:lnTo>
                    <a:pt x="16002" y="3047"/>
                  </a:lnTo>
                  <a:lnTo>
                    <a:pt x="16002" y="2285"/>
                  </a:lnTo>
                  <a:lnTo>
                    <a:pt x="15240" y="2285"/>
                  </a:lnTo>
                  <a:lnTo>
                    <a:pt x="13716" y="761"/>
                  </a:lnTo>
                  <a:lnTo>
                    <a:pt x="12954" y="761"/>
                  </a:lnTo>
                  <a:lnTo>
                    <a:pt x="12192" y="0"/>
                  </a:lnTo>
                  <a:lnTo>
                    <a:pt x="5333" y="0"/>
                  </a:lnTo>
                  <a:lnTo>
                    <a:pt x="5333" y="761"/>
                  </a:lnTo>
                  <a:lnTo>
                    <a:pt x="3809" y="761"/>
                  </a:lnTo>
                  <a:lnTo>
                    <a:pt x="3809" y="1523"/>
                  </a:lnTo>
                  <a:lnTo>
                    <a:pt x="3047" y="1523"/>
                  </a:lnTo>
                  <a:lnTo>
                    <a:pt x="3047" y="2285"/>
                  </a:lnTo>
                  <a:lnTo>
                    <a:pt x="2285" y="2285"/>
                  </a:lnTo>
                  <a:lnTo>
                    <a:pt x="2285" y="3047"/>
                  </a:lnTo>
                  <a:lnTo>
                    <a:pt x="1523" y="3047"/>
                  </a:lnTo>
                  <a:lnTo>
                    <a:pt x="1523" y="3809"/>
                  </a:lnTo>
                  <a:lnTo>
                    <a:pt x="761" y="4571"/>
                  </a:lnTo>
                  <a:lnTo>
                    <a:pt x="761" y="6095"/>
                  </a:lnTo>
                  <a:lnTo>
                    <a:pt x="0" y="6095"/>
                  </a:lnTo>
                  <a:lnTo>
                    <a:pt x="0" y="8381"/>
                  </a:lnTo>
                  <a:lnTo>
                    <a:pt x="0" y="10667"/>
                  </a:lnTo>
                  <a:lnTo>
                    <a:pt x="762" y="11429"/>
                  </a:lnTo>
                  <a:lnTo>
                    <a:pt x="762" y="12953"/>
                  </a:lnTo>
                  <a:lnTo>
                    <a:pt x="1524" y="12953"/>
                  </a:lnTo>
                  <a:lnTo>
                    <a:pt x="1524" y="13715"/>
                  </a:lnTo>
                  <a:lnTo>
                    <a:pt x="3810" y="16001"/>
                  </a:lnTo>
                  <a:lnTo>
                    <a:pt x="4572" y="16001"/>
                  </a:lnTo>
                  <a:lnTo>
                    <a:pt x="4572" y="16763"/>
                  </a:lnTo>
                  <a:lnTo>
                    <a:pt x="6096" y="16763"/>
                  </a:lnTo>
                  <a:lnTo>
                    <a:pt x="6096" y="17525"/>
                  </a:lnTo>
                  <a:lnTo>
                    <a:pt x="6858" y="17525"/>
                  </a:lnTo>
                  <a:lnTo>
                    <a:pt x="10744" y="17310"/>
                  </a:lnTo>
                  <a:lnTo>
                    <a:pt x="10553" y="18351"/>
                  </a:lnTo>
                  <a:lnTo>
                    <a:pt x="13716" y="16001"/>
                  </a:lnTo>
                  <a:lnTo>
                    <a:pt x="14478" y="16001"/>
                  </a:lnTo>
                  <a:lnTo>
                    <a:pt x="14478" y="15239"/>
                  </a:lnTo>
                  <a:lnTo>
                    <a:pt x="15240" y="15239"/>
                  </a:lnTo>
                  <a:lnTo>
                    <a:pt x="16002" y="14477"/>
                  </a:lnTo>
                  <a:lnTo>
                    <a:pt x="16002" y="13715"/>
                  </a:lnTo>
                  <a:lnTo>
                    <a:pt x="16764" y="13715"/>
                  </a:lnTo>
                  <a:lnTo>
                    <a:pt x="16764" y="12953"/>
                  </a:lnTo>
                  <a:lnTo>
                    <a:pt x="17526" y="12191"/>
                  </a:lnTo>
                  <a:lnTo>
                    <a:pt x="17526" y="10667"/>
                  </a:lnTo>
                  <a:lnTo>
                    <a:pt x="18288" y="99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12" name="object 24612"/>
            <p:cNvSpPr/>
            <p:nvPr/>
          </p:nvSpPr>
          <p:spPr>
            <a:xfrm>
              <a:off x="6484213" y="6563105"/>
              <a:ext cx="18415" cy="18415"/>
            </a:xfrm>
            <a:custGeom>
              <a:avLst/>
              <a:gdLst/>
              <a:ahLst/>
              <a:cxnLst/>
              <a:rect l="l" t="t" r="r" b="b"/>
              <a:pathLst>
                <a:path w="18415" h="18415">
                  <a:moveTo>
                    <a:pt x="0" y="8381"/>
                  </a:moveTo>
                  <a:lnTo>
                    <a:pt x="0" y="6095"/>
                  </a:lnTo>
                  <a:lnTo>
                    <a:pt x="761" y="6095"/>
                  </a:lnTo>
                  <a:lnTo>
                    <a:pt x="761" y="4571"/>
                  </a:lnTo>
                  <a:lnTo>
                    <a:pt x="1523" y="3809"/>
                  </a:lnTo>
                  <a:lnTo>
                    <a:pt x="1523" y="3047"/>
                  </a:lnTo>
                  <a:lnTo>
                    <a:pt x="2285" y="3047"/>
                  </a:lnTo>
                  <a:lnTo>
                    <a:pt x="2285" y="2285"/>
                  </a:lnTo>
                  <a:lnTo>
                    <a:pt x="3047" y="2285"/>
                  </a:lnTo>
                  <a:lnTo>
                    <a:pt x="3047" y="1523"/>
                  </a:lnTo>
                  <a:lnTo>
                    <a:pt x="3809" y="1523"/>
                  </a:lnTo>
                  <a:lnTo>
                    <a:pt x="3809" y="761"/>
                  </a:lnTo>
                  <a:lnTo>
                    <a:pt x="5333" y="761"/>
                  </a:lnTo>
                  <a:lnTo>
                    <a:pt x="5333" y="0"/>
                  </a:lnTo>
                  <a:lnTo>
                    <a:pt x="12192" y="0"/>
                  </a:lnTo>
                  <a:lnTo>
                    <a:pt x="12954" y="761"/>
                  </a:lnTo>
                  <a:lnTo>
                    <a:pt x="13716" y="761"/>
                  </a:lnTo>
                  <a:lnTo>
                    <a:pt x="15240" y="2285"/>
                  </a:lnTo>
                  <a:lnTo>
                    <a:pt x="16002" y="2285"/>
                  </a:lnTo>
                  <a:lnTo>
                    <a:pt x="16002" y="3047"/>
                  </a:lnTo>
                  <a:lnTo>
                    <a:pt x="16764" y="3809"/>
                  </a:lnTo>
                  <a:lnTo>
                    <a:pt x="16764" y="4571"/>
                  </a:lnTo>
                  <a:lnTo>
                    <a:pt x="17526" y="4571"/>
                  </a:lnTo>
                  <a:lnTo>
                    <a:pt x="17526" y="6857"/>
                  </a:lnTo>
                  <a:lnTo>
                    <a:pt x="18288" y="7619"/>
                  </a:lnTo>
                  <a:lnTo>
                    <a:pt x="18288" y="9905"/>
                  </a:lnTo>
                  <a:lnTo>
                    <a:pt x="17526" y="10667"/>
                  </a:lnTo>
                  <a:lnTo>
                    <a:pt x="17526" y="12191"/>
                  </a:lnTo>
                  <a:lnTo>
                    <a:pt x="16764" y="12953"/>
                  </a:lnTo>
                  <a:lnTo>
                    <a:pt x="16764" y="13715"/>
                  </a:lnTo>
                  <a:lnTo>
                    <a:pt x="16002" y="13715"/>
                  </a:lnTo>
                  <a:lnTo>
                    <a:pt x="16002" y="14477"/>
                  </a:lnTo>
                  <a:lnTo>
                    <a:pt x="15240" y="15239"/>
                  </a:lnTo>
                  <a:lnTo>
                    <a:pt x="14478" y="15239"/>
                  </a:lnTo>
                  <a:lnTo>
                    <a:pt x="14478" y="16001"/>
                  </a:lnTo>
                  <a:lnTo>
                    <a:pt x="13716" y="16001"/>
                  </a:lnTo>
                  <a:lnTo>
                    <a:pt x="10553" y="18351"/>
                  </a:lnTo>
                  <a:lnTo>
                    <a:pt x="10744" y="17310"/>
                  </a:lnTo>
                  <a:lnTo>
                    <a:pt x="6858" y="17525"/>
                  </a:lnTo>
                  <a:lnTo>
                    <a:pt x="6096" y="17525"/>
                  </a:lnTo>
                  <a:lnTo>
                    <a:pt x="6096" y="16763"/>
                  </a:lnTo>
                  <a:lnTo>
                    <a:pt x="4572" y="16763"/>
                  </a:lnTo>
                  <a:lnTo>
                    <a:pt x="4572" y="16001"/>
                  </a:lnTo>
                  <a:lnTo>
                    <a:pt x="3810" y="16001"/>
                  </a:lnTo>
                  <a:lnTo>
                    <a:pt x="1524" y="13715"/>
                  </a:lnTo>
                  <a:lnTo>
                    <a:pt x="1524" y="12953"/>
                  </a:lnTo>
                  <a:lnTo>
                    <a:pt x="762" y="12953"/>
                  </a:lnTo>
                  <a:lnTo>
                    <a:pt x="762" y="11429"/>
                  </a:lnTo>
                  <a:lnTo>
                    <a:pt x="0" y="10667"/>
                  </a:lnTo>
                  <a:lnTo>
                    <a:pt x="0" y="838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13" name="object 24613"/>
            <p:cNvSpPr/>
            <p:nvPr/>
          </p:nvSpPr>
          <p:spPr>
            <a:xfrm>
              <a:off x="6073495" y="6563105"/>
              <a:ext cx="18415" cy="18415"/>
            </a:xfrm>
            <a:custGeom>
              <a:avLst/>
              <a:gdLst/>
              <a:ahLst/>
              <a:cxnLst/>
              <a:rect l="l" t="t" r="r" b="b"/>
              <a:pathLst>
                <a:path w="18414" h="18415">
                  <a:moveTo>
                    <a:pt x="18287" y="8381"/>
                  </a:moveTo>
                  <a:lnTo>
                    <a:pt x="18287" y="11429"/>
                  </a:lnTo>
                  <a:lnTo>
                    <a:pt x="17525" y="11429"/>
                  </a:lnTo>
                  <a:lnTo>
                    <a:pt x="17525" y="12953"/>
                  </a:lnTo>
                  <a:lnTo>
                    <a:pt x="16763" y="12953"/>
                  </a:lnTo>
                  <a:lnTo>
                    <a:pt x="16763" y="13715"/>
                  </a:lnTo>
                  <a:lnTo>
                    <a:pt x="16001" y="14477"/>
                  </a:lnTo>
                  <a:lnTo>
                    <a:pt x="16001" y="15239"/>
                  </a:lnTo>
                  <a:lnTo>
                    <a:pt x="15239" y="15239"/>
                  </a:lnTo>
                  <a:lnTo>
                    <a:pt x="14477" y="16001"/>
                  </a:lnTo>
                  <a:lnTo>
                    <a:pt x="13715" y="16001"/>
                  </a:lnTo>
                  <a:lnTo>
                    <a:pt x="13715" y="16763"/>
                  </a:lnTo>
                  <a:lnTo>
                    <a:pt x="12191" y="16763"/>
                  </a:lnTo>
                  <a:lnTo>
                    <a:pt x="12191" y="17525"/>
                  </a:lnTo>
                  <a:lnTo>
                    <a:pt x="11429" y="17525"/>
                  </a:lnTo>
                  <a:lnTo>
                    <a:pt x="7543" y="17310"/>
                  </a:lnTo>
                  <a:lnTo>
                    <a:pt x="7734" y="18351"/>
                  </a:lnTo>
                  <a:lnTo>
                    <a:pt x="4571" y="16001"/>
                  </a:lnTo>
                  <a:lnTo>
                    <a:pt x="3809" y="16001"/>
                  </a:lnTo>
                  <a:lnTo>
                    <a:pt x="3809" y="15239"/>
                  </a:lnTo>
                  <a:lnTo>
                    <a:pt x="3047" y="15239"/>
                  </a:lnTo>
                  <a:lnTo>
                    <a:pt x="3047" y="14477"/>
                  </a:lnTo>
                  <a:lnTo>
                    <a:pt x="2285" y="14477"/>
                  </a:lnTo>
                  <a:lnTo>
                    <a:pt x="2285" y="13715"/>
                  </a:lnTo>
                  <a:lnTo>
                    <a:pt x="1523" y="13715"/>
                  </a:lnTo>
                  <a:lnTo>
                    <a:pt x="1523" y="12191"/>
                  </a:lnTo>
                  <a:lnTo>
                    <a:pt x="761" y="12191"/>
                  </a:lnTo>
                  <a:lnTo>
                    <a:pt x="761" y="9143"/>
                  </a:lnTo>
                  <a:lnTo>
                    <a:pt x="0" y="9143"/>
                  </a:lnTo>
                  <a:lnTo>
                    <a:pt x="0" y="8381"/>
                  </a:lnTo>
                  <a:lnTo>
                    <a:pt x="761" y="7619"/>
                  </a:lnTo>
                  <a:lnTo>
                    <a:pt x="342" y="4991"/>
                  </a:lnTo>
                  <a:lnTo>
                    <a:pt x="1968" y="3225"/>
                  </a:lnTo>
                  <a:lnTo>
                    <a:pt x="3809" y="1523"/>
                  </a:lnTo>
                  <a:lnTo>
                    <a:pt x="4571" y="761"/>
                  </a:lnTo>
                  <a:lnTo>
                    <a:pt x="5333" y="761"/>
                  </a:lnTo>
                  <a:lnTo>
                    <a:pt x="6095" y="0"/>
                  </a:lnTo>
                  <a:lnTo>
                    <a:pt x="12953" y="0"/>
                  </a:lnTo>
                  <a:lnTo>
                    <a:pt x="12953" y="761"/>
                  </a:lnTo>
                  <a:lnTo>
                    <a:pt x="14477" y="761"/>
                  </a:lnTo>
                  <a:lnTo>
                    <a:pt x="14477" y="1523"/>
                  </a:lnTo>
                  <a:lnTo>
                    <a:pt x="15239" y="1523"/>
                  </a:lnTo>
                  <a:lnTo>
                    <a:pt x="15239" y="2285"/>
                  </a:lnTo>
                  <a:lnTo>
                    <a:pt x="16001" y="2285"/>
                  </a:lnTo>
                  <a:lnTo>
                    <a:pt x="16001" y="3047"/>
                  </a:lnTo>
                  <a:lnTo>
                    <a:pt x="16763" y="3047"/>
                  </a:lnTo>
                  <a:lnTo>
                    <a:pt x="16763" y="3809"/>
                  </a:lnTo>
                  <a:lnTo>
                    <a:pt x="17525" y="4571"/>
                  </a:lnTo>
                  <a:lnTo>
                    <a:pt x="17525" y="5333"/>
                  </a:lnTo>
                  <a:lnTo>
                    <a:pt x="18287" y="6095"/>
                  </a:lnTo>
                  <a:lnTo>
                    <a:pt x="18287" y="8381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14" name="object 24614"/>
            <p:cNvSpPr/>
            <p:nvPr/>
          </p:nvSpPr>
          <p:spPr>
            <a:xfrm>
              <a:off x="6073495" y="6563105"/>
              <a:ext cx="18415" cy="18415"/>
            </a:xfrm>
            <a:custGeom>
              <a:avLst/>
              <a:gdLst/>
              <a:ahLst/>
              <a:cxnLst/>
              <a:rect l="l" t="t" r="r" b="b"/>
              <a:pathLst>
                <a:path w="18414" h="18415">
                  <a:moveTo>
                    <a:pt x="18287" y="11429"/>
                  </a:moveTo>
                  <a:lnTo>
                    <a:pt x="18287" y="8381"/>
                  </a:lnTo>
                  <a:lnTo>
                    <a:pt x="18287" y="6095"/>
                  </a:lnTo>
                  <a:lnTo>
                    <a:pt x="17525" y="5333"/>
                  </a:lnTo>
                  <a:lnTo>
                    <a:pt x="17525" y="4571"/>
                  </a:lnTo>
                  <a:lnTo>
                    <a:pt x="16763" y="3809"/>
                  </a:lnTo>
                  <a:lnTo>
                    <a:pt x="16763" y="3047"/>
                  </a:lnTo>
                  <a:lnTo>
                    <a:pt x="16001" y="3047"/>
                  </a:lnTo>
                  <a:lnTo>
                    <a:pt x="16001" y="2285"/>
                  </a:lnTo>
                  <a:lnTo>
                    <a:pt x="15239" y="2285"/>
                  </a:lnTo>
                  <a:lnTo>
                    <a:pt x="15239" y="1523"/>
                  </a:lnTo>
                  <a:lnTo>
                    <a:pt x="14477" y="1523"/>
                  </a:lnTo>
                  <a:lnTo>
                    <a:pt x="14477" y="761"/>
                  </a:lnTo>
                  <a:lnTo>
                    <a:pt x="12953" y="761"/>
                  </a:lnTo>
                  <a:lnTo>
                    <a:pt x="12953" y="0"/>
                  </a:lnTo>
                  <a:lnTo>
                    <a:pt x="6095" y="0"/>
                  </a:lnTo>
                  <a:lnTo>
                    <a:pt x="5333" y="761"/>
                  </a:lnTo>
                  <a:lnTo>
                    <a:pt x="4571" y="761"/>
                  </a:lnTo>
                  <a:lnTo>
                    <a:pt x="3809" y="1523"/>
                  </a:lnTo>
                  <a:lnTo>
                    <a:pt x="1968" y="3225"/>
                  </a:lnTo>
                  <a:lnTo>
                    <a:pt x="342" y="4991"/>
                  </a:lnTo>
                  <a:lnTo>
                    <a:pt x="761" y="7619"/>
                  </a:lnTo>
                  <a:lnTo>
                    <a:pt x="0" y="8381"/>
                  </a:lnTo>
                  <a:lnTo>
                    <a:pt x="0" y="9143"/>
                  </a:lnTo>
                  <a:lnTo>
                    <a:pt x="761" y="9143"/>
                  </a:lnTo>
                  <a:lnTo>
                    <a:pt x="761" y="12191"/>
                  </a:lnTo>
                  <a:lnTo>
                    <a:pt x="1523" y="12191"/>
                  </a:lnTo>
                  <a:lnTo>
                    <a:pt x="1523" y="13715"/>
                  </a:lnTo>
                  <a:lnTo>
                    <a:pt x="2285" y="13715"/>
                  </a:lnTo>
                  <a:lnTo>
                    <a:pt x="2285" y="14477"/>
                  </a:lnTo>
                  <a:lnTo>
                    <a:pt x="3047" y="14477"/>
                  </a:lnTo>
                  <a:lnTo>
                    <a:pt x="3047" y="15239"/>
                  </a:lnTo>
                  <a:lnTo>
                    <a:pt x="3809" y="15239"/>
                  </a:lnTo>
                  <a:lnTo>
                    <a:pt x="3809" y="16001"/>
                  </a:lnTo>
                  <a:lnTo>
                    <a:pt x="4571" y="16001"/>
                  </a:lnTo>
                  <a:lnTo>
                    <a:pt x="7734" y="18351"/>
                  </a:lnTo>
                  <a:lnTo>
                    <a:pt x="7543" y="17310"/>
                  </a:lnTo>
                  <a:lnTo>
                    <a:pt x="11429" y="17525"/>
                  </a:lnTo>
                  <a:lnTo>
                    <a:pt x="12191" y="17525"/>
                  </a:lnTo>
                  <a:lnTo>
                    <a:pt x="12191" y="16763"/>
                  </a:lnTo>
                  <a:lnTo>
                    <a:pt x="13715" y="16763"/>
                  </a:lnTo>
                  <a:lnTo>
                    <a:pt x="13715" y="16001"/>
                  </a:lnTo>
                  <a:lnTo>
                    <a:pt x="14477" y="16001"/>
                  </a:lnTo>
                  <a:lnTo>
                    <a:pt x="15239" y="15239"/>
                  </a:lnTo>
                  <a:lnTo>
                    <a:pt x="16001" y="15239"/>
                  </a:lnTo>
                  <a:lnTo>
                    <a:pt x="16001" y="14477"/>
                  </a:lnTo>
                  <a:lnTo>
                    <a:pt x="16763" y="13715"/>
                  </a:lnTo>
                  <a:lnTo>
                    <a:pt x="16763" y="12953"/>
                  </a:lnTo>
                  <a:lnTo>
                    <a:pt x="17525" y="12953"/>
                  </a:lnTo>
                  <a:lnTo>
                    <a:pt x="17525" y="11429"/>
                  </a:lnTo>
                  <a:lnTo>
                    <a:pt x="18287" y="1142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15" name="object 24615"/>
            <p:cNvSpPr/>
            <p:nvPr/>
          </p:nvSpPr>
          <p:spPr>
            <a:xfrm>
              <a:off x="6073495" y="6563105"/>
              <a:ext cx="18415" cy="18415"/>
            </a:xfrm>
            <a:custGeom>
              <a:avLst/>
              <a:gdLst/>
              <a:ahLst/>
              <a:cxnLst/>
              <a:rect l="l" t="t" r="r" b="b"/>
              <a:pathLst>
                <a:path w="18414" h="18415">
                  <a:moveTo>
                    <a:pt x="18287" y="8381"/>
                  </a:moveTo>
                  <a:lnTo>
                    <a:pt x="18287" y="11429"/>
                  </a:lnTo>
                  <a:lnTo>
                    <a:pt x="17525" y="11429"/>
                  </a:lnTo>
                  <a:lnTo>
                    <a:pt x="17525" y="12953"/>
                  </a:lnTo>
                  <a:lnTo>
                    <a:pt x="16763" y="12953"/>
                  </a:lnTo>
                  <a:lnTo>
                    <a:pt x="16763" y="13715"/>
                  </a:lnTo>
                  <a:lnTo>
                    <a:pt x="16001" y="14477"/>
                  </a:lnTo>
                  <a:lnTo>
                    <a:pt x="16001" y="15239"/>
                  </a:lnTo>
                  <a:lnTo>
                    <a:pt x="15239" y="15239"/>
                  </a:lnTo>
                  <a:lnTo>
                    <a:pt x="14477" y="16001"/>
                  </a:lnTo>
                  <a:lnTo>
                    <a:pt x="13715" y="16001"/>
                  </a:lnTo>
                  <a:lnTo>
                    <a:pt x="13715" y="16763"/>
                  </a:lnTo>
                  <a:lnTo>
                    <a:pt x="12191" y="16763"/>
                  </a:lnTo>
                  <a:lnTo>
                    <a:pt x="12191" y="17525"/>
                  </a:lnTo>
                  <a:lnTo>
                    <a:pt x="11429" y="17525"/>
                  </a:lnTo>
                  <a:lnTo>
                    <a:pt x="7543" y="17310"/>
                  </a:lnTo>
                  <a:lnTo>
                    <a:pt x="7734" y="18351"/>
                  </a:lnTo>
                  <a:lnTo>
                    <a:pt x="4571" y="16001"/>
                  </a:lnTo>
                  <a:lnTo>
                    <a:pt x="3809" y="16001"/>
                  </a:lnTo>
                  <a:lnTo>
                    <a:pt x="3809" y="15239"/>
                  </a:lnTo>
                  <a:lnTo>
                    <a:pt x="3047" y="15239"/>
                  </a:lnTo>
                  <a:lnTo>
                    <a:pt x="3047" y="14477"/>
                  </a:lnTo>
                  <a:lnTo>
                    <a:pt x="2285" y="14477"/>
                  </a:lnTo>
                  <a:lnTo>
                    <a:pt x="2285" y="13715"/>
                  </a:lnTo>
                  <a:lnTo>
                    <a:pt x="1523" y="13715"/>
                  </a:lnTo>
                  <a:lnTo>
                    <a:pt x="1523" y="12191"/>
                  </a:lnTo>
                  <a:lnTo>
                    <a:pt x="761" y="12191"/>
                  </a:lnTo>
                  <a:lnTo>
                    <a:pt x="761" y="9143"/>
                  </a:lnTo>
                  <a:lnTo>
                    <a:pt x="0" y="9143"/>
                  </a:lnTo>
                  <a:lnTo>
                    <a:pt x="0" y="8381"/>
                  </a:lnTo>
                  <a:lnTo>
                    <a:pt x="761" y="7619"/>
                  </a:lnTo>
                  <a:lnTo>
                    <a:pt x="342" y="4991"/>
                  </a:lnTo>
                  <a:lnTo>
                    <a:pt x="1968" y="3225"/>
                  </a:lnTo>
                  <a:lnTo>
                    <a:pt x="3809" y="1523"/>
                  </a:lnTo>
                  <a:lnTo>
                    <a:pt x="4571" y="761"/>
                  </a:lnTo>
                  <a:lnTo>
                    <a:pt x="5333" y="761"/>
                  </a:lnTo>
                  <a:lnTo>
                    <a:pt x="6095" y="0"/>
                  </a:lnTo>
                  <a:lnTo>
                    <a:pt x="12953" y="0"/>
                  </a:lnTo>
                  <a:lnTo>
                    <a:pt x="12953" y="761"/>
                  </a:lnTo>
                  <a:lnTo>
                    <a:pt x="14477" y="761"/>
                  </a:lnTo>
                  <a:lnTo>
                    <a:pt x="14477" y="1523"/>
                  </a:lnTo>
                  <a:lnTo>
                    <a:pt x="15239" y="1523"/>
                  </a:lnTo>
                  <a:lnTo>
                    <a:pt x="15239" y="2285"/>
                  </a:lnTo>
                  <a:lnTo>
                    <a:pt x="16001" y="2285"/>
                  </a:lnTo>
                  <a:lnTo>
                    <a:pt x="16001" y="3047"/>
                  </a:lnTo>
                  <a:lnTo>
                    <a:pt x="16763" y="3047"/>
                  </a:lnTo>
                  <a:lnTo>
                    <a:pt x="16763" y="3809"/>
                  </a:lnTo>
                  <a:lnTo>
                    <a:pt x="17525" y="4571"/>
                  </a:lnTo>
                  <a:lnTo>
                    <a:pt x="17525" y="5333"/>
                  </a:lnTo>
                  <a:lnTo>
                    <a:pt x="18287" y="6095"/>
                  </a:lnTo>
                  <a:lnTo>
                    <a:pt x="18287" y="838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616" name="object 24616"/>
          <p:cNvSpPr txBox="1"/>
          <p:nvPr/>
        </p:nvSpPr>
        <p:spPr>
          <a:xfrm>
            <a:off x="7790682" y="6757070"/>
            <a:ext cx="223463" cy="132175"/>
          </a:xfrm>
          <a:prstGeom prst="rect">
            <a:avLst/>
          </a:prstGeom>
        </p:spPr>
        <p:txBody>
          <a:bodyPr vert="horz" wrap="square" lIns="0" tIns="15962" rIns="0" bIns="0" rtlCol="0">
            <a:spAutoFit/>
          </a:bodyPr>
          <a:lstStyle/>
          <a:p>
            <a:pPr marL="15961">
              <a:spcBef>
                <a:spcPts val="126"/>
              </a:spcBef>
            </a:pPr>
            <a:r>
              <a:rPr sz="754" spc="-25" dirty="0">
                <a:latin typeface="ＭＳ ゴシック"/>
                <a:cs typeface="ＭＳ ゴシック"/>
              </a:rPr>
              <a:t>5130</a:t>
            </a:r>
            <a:endParaRPr sz="754">
              <a:latin typeface="ＭＳ ゴシック"/>
              <a:cs typeface="ＭＳ ゴシック"/>
            </a:endParaRPr>
          </a:p>
        </p:txBody>
      </p:sp>
      <p:sp>
        <p:nvSpPr>
          <p:cNvPr id="24617" name="object 24617"/>
          <p:cNvSpPr txBox="1"/>
          <p:nvPr/>
        </p:nvSpPr>
        <p:spPr>
          <a:xfrm>
            <a:off x="8034893" y="6425706"/>
            <a:ext cx="351156" cy="111942"/>
          </a:xfrm>
          <a:prstGeom prst="rect">
            <a:avLst/>
          </a:prstGeom>
        </p:spPr>
        <p:txBody>
          <a:bodyPr vert="horz" wrap="square" lIns="0" tIns="15164" rIns="0" bIns="0" rtlCol="0">
            <a:spAutoFit/>
          </a:bodyPr>
          <a:lstStyle/>
          <a:p>
            <a:pPr marL="15961">
              <a:spcBef>
                <a:spcPts val="119"/>
              </a:spcBef>
            </a:pPr>
            <a:r>
              <a:rPr sz="628" spc="-25" dirty="0">
                <a:solidFill>
                  <a:srgbClr val="0000FF"/>
                </a:solidFill>
                <a:latin typeface="ＭＳ ゴシック"/>
                <a:cs typeface="ＭＳ ゴシック"/>
              </a:rPr>
              <a:t>青パネル</a:t>
            </a:r>
            <a:endParaRPr sz="628">
              <a:latin typeface="ＭＳ ゴシック"/>
              <a:cs typeface="ＭＳ ゴシック"/>
            </a:endParaRPr>
          </a:p>
        </p:txBody>
      </p:sp>
      <p:sp>
        <p:nvSpPr>
          <p:cNvPr id="24618" name="object 24618"/>
          <p:cNvSpPr txBox="1"/>
          <p:nvPr/>
        </p:nvSpPr>
        <p:spPr>
          <a:xfrm>
            <a:off x="8225777" y="5504402"/>
            <a:ext cx="124842" cy="255386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5961">
              <a:lnSpc>
                <a:spcPts val="1056"/>
              </a:lnSpc>
            </a:pPr>
            <a:r>
              <a:rPr sz="880" spc="-25" dirty="0">
                <a:latin typeface="ＭＳ ゴシック"/>
                <a:cs typeface="ＭＳ ゴシック"/>
              </a:rPr>
              <a:t>5235</a:t>
            </a:r>
            <a:endParaRPr sz="880">
              <a:latin typeface="ＭＳ ゴシック"/>
              <a:cs typeface="ＭＳ ゴシック"/>
            </a:endParaRPr>
          </a:p>
        </p:txBody>
      </p:sp>
      <p:grpSp>
        <p:nvGrpSpPr>
          <p:cNvPr id="24619" name="object 24619"/>
          <p:cNvGrpSpPr/>
          <p:nvPr/>
        </p:nvGrpSpPr>
        <p:grpSpPr>
          <a:xfrm>
            <a:off x="8150938" y="6085883"/>
            <a:ext cx="40701" cy="339185"/>
            <a:chOff x="6485356" y="5934836"/>
            <a:chExt cx="32384" cy="269875"/>
          </a:xfrm>
        </p:grpSpPr>
        <p:sp>
          <p:nvSpPr>
            <p:cNvPr id="24620" name="object 24620"/>
            <p:cNvSpPr/>
            <p:nvPr/>
          </p:nvSpPr>
          <p:spPr>
            <a:xfrm>
              <a:off x="6499453" y="5950457"/>
              <a:ext cx="3175" cy="79375"/>
            </a:xfrm>
            <a:custGeom>
              <a:avLst/>
              <a:gdLst/>
              <a:ahLst/>
              <a:cxnLst/>
              <a:rect l="l" t="t" r="r" b="b"/>
              <a:pathLst>
                <a:path w="3175" h="79375">
                  <a:moveTo>
                    <a:pt x="3048" y="79248"/>
                  </a:moveTo>
                  <a:lnTo>
                    <a:pt x="3048" y="0"/>
                  </a:lnTo>
                  <a:lnTo>
                    <a:pt x="0" y="0"/>
                  </a:lnTo>
                  <a:lnTo>
                    <a:pt x="0" y="79248"/>
                  </a:lnTo>
                  <a:lnTo>
                    <a:pt x="3048" y="79248"/>
                  </a:lnTo>
                  <a:close/>
                </a:path>
              </a:pathLst>
            </a:custGeom>
            <a:solidFill>
              <a:srgbClr val="FF65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21" name="object 24621"/>
            <p:cNvSpPr/>
            <p:nvPr/>
          </p:nvSpPr>
          <p:spPr>
            <a:xfrm>
              <a:off x="6499453" y="5950457"/>
              <a:ext cx="3175" cy="79375"/>
            </a:xfrm>
            <a:custGeom>
              <a:avLst/>
              <a:gdLst/>
              <a:ahLst/>
              <a:cxnLst/>
              <a:rect l="l" t="t" r="r" b="b"/>
              <a:pathLst>
                <a:path w="3175" h="79375">
                  <a:moveTo>
                    <a:pt x="3048" y="79248"/>
                  </a:moveTo>
                  <a:lnTo>
                    <a:pt x="3048" y="0"/>
                  </a:lnTo>
                  <a:lnTo>
                    <a:pt x="0" y="0"/>
                  </a:lnTo>
                  <a:lnTo>
                    <a:pt x="0" y="79248"/>
                  </a:lnTo>
                  <a:lnTo>
                    <a:pt x="3048" y="79248"/>
                  </a:lnTo>
                  <a:close/>
                </a:path>
              </a:pathLst>
            </a:custGeom>
            <a:ln w="8382">
              <a:solidFill>
                <a:srgbClr val="FF65C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22" name="object 24622"/>
            <p:cNvSpPr/>
            <p:nvPr/>
          </p:nvSpPr>
          <p:spPr>
            <a:xfrm>
              <a:off x="6488785" y="6016751"/>
              <a:ext cx="24765" cy="25400"/>
            </a:xfrm>
            <a:custGeom>
              <a:avLst/>
              <a:gdLst/>
              <a:ahLst/>
              <a:cxnLst/>
              <a:rect l="l" t="t" r="r" b="b"/>
              <a:pathLst>
                <a:path w="24765" h="25400">
                  <a:moveTo>
                    <a:pt x="24384" y="19049"/>
                  </a:moveTo>
                  <a:lnTo>
                    <a:pt x="24384" y="12953"/>
                  </a:lnTo>
                  <a:lnTo>
                    <a:pt x="24384" y="6095"/>
                  </a:lnTo>
                  <a:lnTo>
                    <a:pt x="19050" y="0"/>
                  </a:lnTo>
                  <a:lnTo>
                    <a:pt x="5334" y="0"/>
                  </a:lnTo>
                  <a:lnTo>
                    <a:pt x="0" y="6095"/>
                  </a:lnTo>
                  <a:lnTo>
                    <a:pt x="0" y="19049"/>
                  </a:lnTo>
                  <a:lnTo>
                    <a:pt x="5334" y="25145"/>
                  </a:lnTo>
                  <a:lnTo>
                    <a:pt x="19050" y="25145"/>
                  </a:lnTo>
                  <a:lnTo>
                    <a:pt x="24384" y="19049"/>
                  </a:lnTo>
                  <a:close/>
                </a:path>
              </a:pathLst>
            </a:custGeom>
            <a:solidFill>
              <a:srgbClr val="DD1C1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23" name="object 24623"/>
            <p:cNvSpPr/>
            <p:nvPr/>
          </p:nvSpPr>
          <p:spPr>
            <a:xfrm>
              <a:off x="6489547" y="6017513"/>
              <a:ext cx="24130" cy="24765"/>
            </a:xfrm>
            <a:custGeom>
              <a:avLst/>
              <a:gdLst/>
              <a:ahLst/>
              <a:cxnLst/>
              <a:rect l="l" t="t" r="r" b="b"/>
              <a:pathLst>
                <a:path w="24129" h="24764">
                  <a:moveTo>
                    <a:pt x="23622" y="12191"/>
                  </a:moveTo>
                  <a:lnTo>
                    <a:pt x="23622" y="5333"/>
                  </a:lnTo>
                  <a:lnTo>
                    <a:pt x="18288" y="0"/>
                  </a:lnTo>
                  <a:lnTo>
                    <a:pt x="11430" y="0"/>
                  </a:lnTo>
                  <a:lnTo>
                    <a:pt x="4572" y="0"/>
                  </a:lnTo>
                  <a:lnTo>
                    <a:pt x="0" y="5333"/>
                  </a:lnTo>
                  <a:lnTo>
                    <a:pt x="0" y="12191"/>
                  </a:lnTo>
                  <a:lnTo>
                    <a:pt x="0" y="18287"/>
                  </a:lnTo>
                  <a:lnTo>
                    <a:pt x="4572" y="24383"/>
                  </a:lnTo>
                  <a:lnTo>
                    <a:pt x="11430" y="24383"/>
                  </a:lnTo>
                  <a:lnTo>
                    <a:pt x="18288" y="24383"/>
                  </a:lnTo>
                  <a:lnTo>
                    <a:pt x="23622" y="18287"/>
                  </a:lnTo>
                  <a:lnTo>
                    <a:pt x="23622" y="12191"/>
                  </a:lnTo>
                  <a:close/>
                </a:path>
              </a:pathLst>
            </a:custGeom>
            <a:ln w="8382">
              <a:solidFill>
                <a:srgbClr val="DD1C1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24" name="object 24624"/>
            <p:cNvSpPr/>
            <p:nvPr/>
          </p:nvSpPr>
          <p:spPr>
            <a:xfrm>
              <a:off x="6488785" y="5938265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384" y="19049"/>
                  </a:moveTo>
                  <a:lnTo>
                    <a:pt x="24384" y="12191"/>
                  </a:lnTo>
                  <a:lnTo>
                    <a:pt x="24384" y="5333"/>
                  </a:lnTo>
                  <a:lnTo>
                    <a:pt x="19050" y="0"/>
                  </a:lnTo>
                  <a:lnTo>
                    <a:pt x="5334" y="0"/>
                  </a:lnTo>
                  <a:lnTo>
                    <a:pt x="0" y="5333"/>
                  </a:lnTo>
                  <a:lnTo>
                    <a:pt x="0" y="19049"/>
                  </a:lnTo>
                  <a:lnTo>
                    <a:pt x="5334" y="24383"/>
                  </a:lnTo>
                  <a:lnTo>
                    <a:pt x="19050" y="24383"/>
                  </a:lnTo>
                  <a:lnTo>
                    <a:pt x="24384" y="19049"/>
                  </a:lnTo>
                  <a:close/>
                </a:path>
              </a:pathLst>
            </a:custGeom>
            <a:solidFill>
              <a:srgbClr val="DD1C1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25" name="object 24625"/>
            <p:cNvSpPr/>
            <p:nvPr/>
          </p:nvSpPr>
          <p:spPr>
            <a:xfrm>
              <a:off x="6489547" y="5939027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29" h="24129">
                  <a:moveTo>
                    <a:pt x="23622" y="11429"/>
                  </a:moveTo>
                  <a:lnTo>
                    <a:pt x="23622" y="5333"/>
                  </a:lnTo>
                  <a:lnTo>
                    <a:pt x="18288" y="0"/>
                  </a:lnTo>
                  <a:lnTo>
                    <a:pt x="11430" y="0"/>
                  </a:lnTo>
                  <a:lnTo>
                    <a:pt x="4572" y="0"/>
                  </a:lnTo>
                  <a:lnTo>
                    <a:pt x="0" y="5333"/>
                  </a:lnTo>
                  <a:lnTo>
                    <a:pt x="0" y="11429"/>
                  </a:lnTo>
                  <a:lnTo>
                    <a:pt x="0" y="18287"/>
                  </a:lnTo>
                  <a:lnTo>
                    <a:pt x="4572" y="23621"/>
                  </a:lnTo>
                  <a:lnTo>
                    <a:pt x="11430" y="23621"/>
                  </a:lnTo>
                  <a:lnTo>
                    <a:pt x="18288" y="23621"/>
                  </a:lnTo>
                  <a:lnTo>
                    <a:pt x="23622" y="18287"/>
                  </a:lnTo>
                  <a:lnTo>
                    <a:pt x="23622" y="11429"/>
                  </a:lnTo>
                  <a:close/>
                </a:path>
              </a:pathLst>
            </a:custGeom>
            <a:ln w="8382">
              <a:solidFill>
                <a:srgbClr val="DD1C1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26" name="object 24626"/>
            <p:cNvSpPr/>
            <p:nvPr/>
          </p:nvSpPr>
          <p:spPr>
            <a:xfrm>
              <a:off x="6499453" y="6029705"/>
              <a:ext cx="3175" cy="79375"/>
            </a:xfrm>
            <a:custGeom>
              <a:avLst/>
              <a:gdLst/>
              <a:ahLst/>
              <a:cxnLst/>
              <a:rect l="l" t="t" r="r" b="b"/>
              <a:pathLst>
                <a:path w="3175" h="79375">
                  <a:moveTo>
                    <a:pt x="3048" y="79248"/>
                  </a:moveTo>
                  <a:lnTo>
                    <a:pt x="3048" y="0"/>
                  </a:lnTo>
                  <a:lnTo>
                    <a:pt x="0" y="0"/>
                  </a:lnTo>
                  <a:lnTo>
                    <a:pt x="0" y="79248"/>
                  </a:lnTo>
                  <a:lnTo>
                    <a:pt x="3048" y="79248"/>
                  </a:lnTo>
                  <a:close/>
                </a:path>
              </a:pathLst>
            </a:custGeom>
            <a:solidFill>
              <a:srgbClr val="FF65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27" name="object 24627"/>
            <p:cNvSpPr/>
            <p:nvPr/>
          </p:nvSpPr>
          <p:spPr>
            <a:xfrm>
              <a:off x="6499453" y="6029705"/>
              <a:ext cx="3175" cy="79375"/>
            </a:xfrm>
            <a:custGeom>
              <a:avLst/>
              <a:gdLst/>
              <a:ahLst/>
              <a:cxnLst/>
              <a:rect l="l" t="t" r="r" b="b"/>
              <a:pathLst>
                <a:path w="3175" h="79375">
                  <a:moveTo>
                    <a:pt x="3048" y="79248"/>
                  </a:moveTo>
                  <a:lnTo>
                    <a:pt x="3048" y="0"/>
                  </a:lnTo>
                  <a:lnTo>
                    <a:pt x="0" y="0"/>
                  </a:lnTo>
                  <a:lnTo>
                    <a:pt x="0" y="79248"/>
                  </a:lnTo>
                  <a:lnTo>
                    <a:pt x="3048" y="79248"/>
                  </a:lnTo>
                  <a:close/>
                </a:path>
              </a:pathLst>
            </a:custGeom>
            <a:ln w="8382">
              <a:solidFill>
                <a:srgbClr val="FF65C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28" name="object 24628"/>
            <p:cNvSpPr/>
            <p:nvPr/>
          </p:nvSpPr>
          <p:spPr>
            <a:xfrm>
              <a:off x="6488785" y="6095999"/>
              <a:ext cx="24765" cy="25400"/>
            </a:xfrm>
            <a:custGeom>
              <a:avLst/>
              <a:gdLst/>
              <a:ahLst/>
              <a:cxnLst/>
              <a:rect l="l" t="t" r="r" b="b"/>
              <a:pathLst>
                <a:path w="24765" h="25400">
                  <a:moveTo>
                    <a:pt x="24384" y="19049"/>
                  </a:moveTo>
                  <a:lnTo>
                    <a:pt x="24384" y="12953"/>
                  </a:lnTo>
                  <a:lnTo>
                    <a:pt x="24384" y="6095"/>
                  </a:lnTo>
                  <a:lnTo>
                    <a:pt x="19050" y="0"/>
                  </a:lnTo>
                  <a:lnTo>
                    <a:pt x="5334" y="0"/>
                  </a:lnTo>
                  <a:lnTo>
                    <a:pt x="0" y="6095"/>
                  </a:lnTo>
                  <a:lnTo>
                    <a:pt x="0" y="19049"/>
                  </a:lnTo>
                  <a:lnTo>
                    <a:pt x="5334" y="25145"/>
                  </a:lnTo>
                  <a:lnTo>
                    <a:pt x="19050" y="25145"/>
                  </a:lnTo>
                  <a:lnTo>
                    <a:pt x="24384" y="19049"/>
                  </a:lnTo>
                  <a:close/>
                </a:path>
              </a:pathLst>
            </a:custGeom>
            <a:solidFill>
              <a:srgbClr val="DD1C1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29" name="object 24629"/>
            <p:cNvSpPr/>
            <p:nvPr/>
          </p:nvSpPr>
          <p:spPr>
            <a:xfrm>
              <a:off x="6489547" y="6096761"/>
              <a:ext cx="24130" cy="24765"/>
            </a:xfrm>
            <a:custGeom>
              <a:avLst/>
              <a:gdLst/>
              <a:ahLst/>
              <a:cxnLst/>
              <a:rect l="l" t="t" r="r" b="b"/>
              <a:pathLst>
                <a:path w="24129" h="24764">
                  <a:moveTo>
                    <a:pt x="23622" y="12191"/>
                  </a:moveTo>
                  <a:lnTo>
                    <a:pt x="23622" y="5333"/>
                  </a:lnTo>
                  <a:lnTo>
                    <a:pt x="18288" y="0"/>
                  </a:lnTo>
                  <a:lnTo>
                    <a:pt x="11430" y="0"/>
                  </a:lnTo>
                  <a:lnTo>
                    <a:pt x="4572" y="0"/>
                  </a:lnTo>
                  <a:lnTo>
                    <a:pt x="0" y="5333"/>
                  </a:lnTo>
                  <a:lnTo>
                    <a:pt x="0" y="12191"/>
                  </a:lnTo>
                  <a:lnTo>
                    <a:pt x="0" y="18287"/>
                  </a:lnTo>
                  <a:lnTo>
                    <a:pt x="4572" y="24383"/>
                  </a:lnTo>
                  <a:lnTo>
                    <a:pt x="11430" y="24383"/>
                  </a:lnTo>
                  <a:lnTo>
                    <a:pt x="18288" y="24383"/>
                  </a:lnTo>
                  <a:lnTo>
                    <a:pt x="23622" y="18287"/>
                  </a:lnTo>
                  <a:lnTo>
                    <a:pt x="23622" y="12191"/>
                  </a:lnTo>
                  <a:close/>
                </a:path>
              </a:pathLst>
            </a:custGeom>
            <a:ln w="8382">
              <a:solidFill>
                <a:srgbClr val="DD1C1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30" name="object 24630"/>
            <p:cNvSpPr/>
            <p:nvPr/>
          </p:nvSpPr>
          <p:spPr>
            <a:xfrm>
              <a:off x="6488785" y="6016751"/>
              <a:ext cx="24765" cy="25400"/>
            </a:xfrm>
            <a:custGeom>
              <a:avLst/>
              <a:gdLst/>
              <a:ahLst/>
              <a:cxnLst/>
              <a:rect l="l" t="t" r="r" b="b"/>
              <a:pathLst>
                <a:path w="24765" h="25400">
                  <a:moveTo>
                    <a:pt x="24384" y="19049"/>
                  </a:moveTo>
                  <a:lnTo>
                    <a:pt x="24384" y="12953"/>
                  </a:lnTo>
                  <a:lnTo>
                    <a:pt x="24384" y="6095"/>
                  </a:lnTo>
                  <a:lnTo>
                    <a:pt x="19050" y="0"/>
                  </a:lnTo>
                  <a:lnTo>
                    <a:pt x="5334" y="0"/>
                  </a:lnTo>
                  <a:lnTo>
                    <a:pt x="0" y="6095"/>
                  </a:lnTo>
                  <a:lnTo>
                    <a:pt x="0" y="19049"/>
                  </a:lnTo>
                  <a:lnTo>
                    <a:pt x="5334" y="25145"/>
                  </a:lnTo>
                  <a:lnTo>
                    <a:pt x="19050" y="25145"/>
                  </a:lnTo>
                  <a:lnTo>
                    <a:pt x="24384" y="19049"/>
                  </a:lnTo>
                  <a:close/>
                </a:path>
              </a:pathLst>
            </a:custGeom>
            <a:solidFill>
              <a:srgbClr val="DD1C1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31" name="object 24631"/>
            <p:cNvSpPr/>
            <p:nvPr/>
          </p:nvSpPr>
          <p:spPr>
            <a:xfrm>
              <a:off x="6489547" y="6017513"/>
              <a:ext cx="24130" cy="24765"/>
            </a:xfrm>
            <a:custGeom>
              <a:avLst/>
              <a:gdLst/>
              <a:ahLst/>
              <a:cxnLst/>
              <a:rect l="l" t="t" r="r" b="b"/>
              <a:pathLst>
                <a:path w="24129" h="24764">
                  <a:moveTo>
                    <a:pt x="23622" y="12191"/>
                  </a:moveTo>
                  <a:lnTo>
                    <a:pt x="23622" y="5333"/>
                  </a:lnTo>
                  <a:lnTo>
                    <a:pt x="18288" y="0"/>
                  </a:lnTo>
                  <a:lnTo>
                    <a:pt x="11430" y="0"/>
                  </a:lnTo>
                  <a:lnTo>
                    <a:pt x="4572" y="0"/>
                  </a:lnTo>
                  <a:lnTo>
                    <a:pt x="0" y="5333"/>
                  </a:lnTo>
                  <a:lnTo>
                    <a:pt x="0" y="12191"/>
                  </a:lnTo>
                  <a:lnTo>
                    <a:pt x="0" y="18287"/>
                  </a:lnTo>
                  <a:lnTo>
                    <a:pt x="4572" y="24383"/>
                  </a:lnTo>
                  <a:lnTo>
                    <a:pt x="11430" y="24383"/>
                  </a:lnTo>
                  <a:lnTo>
                    <a:pt x="18288" y="24383"/>
                  </a:lnTo>
                  <a:lnTo>
                    <a:pt x="23622" y="18287"/>
                  </a:lnTo>
                  <a:lnTo>
                    <a:pt x="23622" y="12191"/>
                  </a:lnTo>
                  <a:close/>
                </a:path>
              </a:pathLst>
            </a:custGeom>
            <a:ln w="8382">
              <a:solidFill>
                <a:srgbClr val="DD1C1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32" name="object 24632"/>
            <p:cNvSpPr/>
            <p:nvPr/>
          </p:nvSpPr>
          <p:spPr>
            <a:xfrm>
              <a:off x="6499453" y="6108953"/>
              <a:ext cx="3175" cy="79375"/>
            </a:xfrm>
            <a:custGeom>
              <a:avLst/>
              <a:gdLst/>
              <a:ahLst/>
              <a:cxnLst/>
              <a:rect l="l" t="t" r="r" b="b"/>
              <a:pathLst>
                <a:path w="3175" h="79375">
                  <a:moveTo>
                    <a:pt x="3048" y="79248"/>
                  </a:moveTo>
                  <a:lnTo>
                    <a:pt x="3048" y="0"/>
                  </a:lnTo>
                  <a:lnTo>
                    <a:pt x="0" y="0"/>
                  </a:lnTo>
                  <a:lnTo>
                    <a:pt x="0" y="79248"/>
                  </a:lnTo>
                  <a:lnTo>
                    <a:pt x="3048" y="79248"/>
                  </a:lnTo>
                  <a:close/>
                </a:path>
              </a:pathLst>
            </a:custGeom>
            <a:solidFill>
              <a:srgbClr val="FF65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33" name="object 24633"/>
            <p:cNvSpPr/>
            <p:nvPr/>
          </p:nvSpPr>
          <p:spPr>
            <a:xfrm>
              <a:off x="6499453" y="6108953"/>
              <a:ext cx="3175" cy="79375"/>
            </a:xfrm>
            <a:custGeom>
              <a:avLst/>
              <a:gdLst/>
              <a:ahLst/>
              <a:cxnLst/>
              <a:rect l="l" t="t" r="r" b="b"/>
              <a:pathLst>
                <a:path w="3175" h="79375">
                  <a:moveTo>
                    <a:pt x="3048" y="79248"/>
                  </a:moveTo>
                  <a:lnTo>
                    <a:pt x="3048" y="0"/>
                  </a:lnTo>
                  <a:lnTo>
                    <a:pt x="0" y="0"/>
                  </a:lnTo>
                  <a:lnTo>
                    <a:pt x="0" y="79248"/>
                  </a:lnTo>
                  <a:lnTo>
                    <a:pt x="3048" y="79248"/>
                  </a:lnTo>
                  <a:close/>
                </a:path>
              </a:pathLst>
            </a:custGeom>
            <a:ln w="8382">
              <a:solidFill>
                <a:srgbClr val="FF65C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34" name="object 24634"/>
            <p:cNvSpPr/>
            <p:nvPr/>
          </p:nvSpPr>
          <p:spPr>
            <a:xfrm>
              <a:off x="6488785" y="6175247"/>
              <a:ext cx="24765" cy="25400"/>
            </a:xfrm>
            <a:custGeom>
              <a:avLst/>
              <a:gdLst/>
              <a:ahLst/>
              <a:cxnLst/>
              <a:rect l="l" t="t" r="r" b="b"/>
              <a:pathLst>
                <a:path w="24765" h="25400">
                  <a:moveTo>
                    <a:pt x="24384" y="19049"/>
                  </a:moveTo>
                  <a:lnTo>
                    <a:pt x="24384" y="12953"/>
                  </a:lnTo>
                  <a:lnTo>
                    <a:pt x="24384" y="6095"/>
                  </a:lnTo>
                  <a:lnTo>
                    <a:pt x="19050" y="0"/>
                  </a:lnTo>
                  <a:lnTo>
                    <a:pt x="5334" y="0"/>
                  </a:lnTo>
                  <a:lnTo>
                    <a:pt x="0" y="6095"/>
                  </a:lnTo>
                  <a:lnTo>
                    <a:pt x="0" y="19049"/>
                  </a:lnTo>
                  <a:lnTo>
                    <a:pt x="5334" y="25145"/>
                  </a:lnTo>
                  <a:lnTo>
                    <a:pt x="19050" y="25145"/>
                  </a:lnTo>
                  <a:lnTo>
                    <a:pt x="24384" y="19049"/>
                  </a:lnTo>
                  <a:close/>
                </a:path>
              </a:pathLst>
            </a:custGeom>
            <a:solidFill>
              <a:srgbClr val="DD1C1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35" name="object 24635"/>
            <p:cNvSpPr/>
            <p:nvPr/>
          </p:nvSpPr>
          <p:spPr>
            <a:xfrm>
              <a:off x="6489547" y="6176009"/>
              <a:ext cx="24130" cy="24765"/>
            </a:xfrm>
            <a:custGeom>
              <a:avLst/>
              <a:gdLst/>
              <a:ahLst/>
              <a:cxnLst/>
              <a:rect l="l" t="t" r="r" b="b"/>
              <a:pathLst>
                <a:path w="24129" h="24764">
                  <a:moveTo>
                    <a:pt x="23622" y="12191"/>
                  </a:moveTo>
                  <a:lnTo>
                    <a:pt x="23622" y="5333"/>
                  </a:lnTo>
                  <a:lnTo>
                    <a:pt x="18288" y="0"/>
                  </a:lnTo>
                  <a:lnTo>
                    <a:pt x="11430" y="0"/>
                  </a:lnTo>
                  <a:lnTo>
                    <a:pt x="4572" y="0"/>
                  </a:lnTo>
                  <a:lnTo>
                    <a:pt x="0" y="5333"/>
                  </a:lnTo>
                  <a:lnTo>
                    <a:pt x="0" y="12191"/>
                  </a:lnTo>
                  <a:lnTo>
                    <a:pt x="0" y="18287"/>
                  </a:lnTo>
                  <a:lnTo>
                    <a:pt x="4572" y="24383"/>
                  </a:lnTo>
                  <a:lnTo>
                    <a:pt x="11430" y="24383"/>
                  </a:lnTo>
                  <a:lnTo>
                    <a:pt x="18288" y="24383"/>
                  </a:lnTo>
                  <a:lnTo>
                    <a:pt x="23622" y="18287"/>
                  </a:lnTo>
                  <a:lnTo>
                    <a:pt x="23622" y="12191"/>
                  </a:lnTo>
                  <a:close/>
                </a:path>
              </a:pathLst>
            </a:custGeom>
            <a:ln w="8382">
              <a:solidFill>
                <a:srgbClr val="DD1C1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36" name="object 24636"/>
            <p:cNvSpPr/>
            <p:nvPr/>
          </p:nvSpPr>
          <p:spPr>
            <a:xfrm>
              <a:off x="6488785" y="6095999"/>
              <a:ext cx="24765" cy="25400"/>
            </a:xfrm>
            <a:custGeom>
              <a:avLst/>
              <a:gdLst/>
              <a:ahLst/>
              <a:cxnLst/>
              <a:rect l="l" t="t" r="r" b="b"/>
              <a:pathLst>
                <a:path w="24765" h="25400">
                  <a:moveTo>
                    <a:pt x="24384" y="19049"/>
                  </a:moveTo>
                  <a:lnTo>
                    <a:pt x="24384" y="12953"/>
                  </a:lnTo>
                  <a:lnTo>
                    <a:pt x="24384" y="6095"/>
                  </a:lnTo>
                  <a:lnTo>
                    <a:pt x="19050" y="0"/>
                  </a:lnTo>
                  <a:lnTo>
                    <a:pt x="5334" y="0"/>
                  </a:lnTo>
                  <a:lnTo>
                    <a:pt x="0" y="6095"/>
                  </a:lnTo>
                  <a:lnTo>
                    <a:pt x="0" y="19049"/>
                  </a:lnTo>
                  <a:lnTo>
                    <a:pt x="5334" y="25145"/>
                  </a:lnTo>
                  <a:lnTo>
                    <a:pt x="19050" y="25145"/>
                  </a:lnTo>
                  <a:lnTo>
                    <a:pt x="24384" y="19049"/>
                  </a:lnTo>
                  <a:close/>
                </a:path>
              </a:pathLst>
            </a:custGeom>
            <a:solidFill>
              <a:srgbClr val="DD1C1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37" name="object 24637"/>
            <p:cNvSpPr/>
            <p:nvPr/>
          </p:nvSpPr>
          <p:spPr>
            <a:xfrm>
              <a:off x="6489547" y="6096761"/>
              <a:ext cx="24130" cy="24765"/>
            </a:xfrm>
            <a:custGeom>
              <a:avLst/>
              <a:gdLst/>
              <a:ahLst/>
              <a:cxnLst/>
              <a:rect l="l" t="t" r="r" b="b"/>
              <a:pathLst>
                <a:path w="24129" h="24764">
                  <a:moveTo>
                    <a:pt x="23622" y="12191"/>
                  </a:moveTo>
                  <a:lnTo>
                    <a:pt x="23622" y="5333"/>
                  </a:lnTo>
                  <a:lnTo>
                    <a:pt x="18288" y="0"/>
                  </a:lnTo>
                  <a:lnTo>
                    <a:pt x="11430" y="0"/>
                  </a:lnTo>
                  <a:lnTo>
                    <a:pt x="4572" y="0"/>
                  </a:lnTo>
                  <a:lnTo>
                    <a:pt x="0" y="5333"/>
                  </a:lnTo>
                  <a:lnTo>
                    <a:pt x="0" y="12191"/>
                  </a:lnTo>
                  <a:lnTo>
                    <a:pt x="0" y="18287"/>
                  </a:lnTo>
                  <a:lnTo>
                    <a:pt x="4572" y="24383"/>
                  </a:lnTo>
                  <a:lnTo>
                    <a:pt x="11430" y="24383"/>
                  </a:lnTo>
                  <a:lnTo>
                    <a:pt x="18288" y="24383"/>
                  </a:lnTo>
                  <a:lnTo>
                    <a:pt x="23622" y="18287"/>
                  </a:lnTo>
                  <a:lnTo>
                    <a:pt x="23622" y="12191"/>
                  </a:lnTo>
                  <a:close/>
                </a:path>
              </a:pathLst>
            </a:custGeom>
            <a:ln w="8382">
              <a:solidFill>
                <a:srgbClr val="DD1C1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638" name="object 24638"/>
          <p:cNvSpPr txBox="1"/>
          <p:nvPr/>
        </p:nvSpPr>
        <p:spPr>
          <a:xfrm>
            <a:off x="7711193" y="5898014"/>
            <a:ext cx="351156" cy="185317"/>
          </a:xfrm>
          <a:prstGeom prst="rect">
            <a:avLst/>
          </a:prstGeom>
        </p:spPr>
        <p:txBody>
          <a:bodyPr vert="horz" wrap="square" lIns="0" tIns="31125" rIns="0" bIns="0" rtlCol="0">
            <a:spAutoFit/>
          </a:bodyPr>
          <a:lstStyle/>
          <a:p>
            <a:pPr marL="15961" marR="6385">
              <a:lnSpc>
                <a:spcPts val="628"/>
              </a:lnSpc>
              <a:spcBef>
                <a:spcPts val="245"/>
              </a:spcBef>
            </a:pPr>
            <a:r>
              <a:rPr sz="628" spc="-13" dirty="0">
                <a:latin typeface="ＭＳ ゴシック"/>
                <a:cs typeface="ＭＳ ゴシック"/>
              </a:rPr>
              <a:t>43</a:t>
            </a:r>
            <a:r>
              <a:rPr sz="628" spc="-25" dirty="0">
                <a:latin typeface="ＭＳ ゴシック"/>
                <a:cs typeface="ＭＳ ゴシック"/>
              </a:rPr>
              <a:t>インチモニター</a:t>
            </a:r>
            <a:endParaRPr sz="628">
              <a:latin typeface="ＭＳ ゴシック"/>
              <a:cs typeface="ＭＳ ゴシック"/>
            </a:endParaRPr>
          </a:p>
        </p:txBody>
      </p:sp>
      <p:sp>
        <p:nvSpPr>
          <p:cNvPr id="24639" name="object 24639"/>
          <p:cNvSpPr/>
          <p:nvPr/>
        </p:nvSpPr>
        <p:spPr>
          <a:xfrm>
            <a:off x="7964666" y="6084447"/>
            <a:ext cx="73422" cy="78212"/>
          </a:xfrm>
          <a:custGeom>
            <a:avLst/>
            <a:gdLst/>
            <a:ahLst/>
            <a:cxnLst/>
            <a:rect l="l" t="t" r="r" b="b"/>
            <a:pathLst>
              <a:path w="58420" h="62229">
                <a:moveTo>
                  <a:pt x="57912" y="61722"/>
                </a:moveTo>
                <a:lnTo>
                  <a:pt x="35814" y="61722"/>
                </a:lnTo>
                <a:lnTo>
                  <a:pt x="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40" name="object 24640"/>
          <p:cNvSpPr txBox="1"/>
          <p:nvPr/>
        </p:nvSpPr>
        <p:spPr>
          <a:xfrm>
            <a:off x="7488050" y="6107750"/>
            <a:ext cx="670389" cy="271793"/>
          </a:xfrm>
          <a:prstGeom prst="rect">
            <a:avLst/>
          </a:prstGeom>
        </p:spPr>
        <p:txBody>
          <a:bodyPr vert="horz" wrap="square" lIns="0" tIns="15164" rIns="0" bIns="0" rtlCol="0">
            <a:spAutoFit/>
          </a:bodyPr>
          <a:lstStyle/>
          <a:p>
            <a:pPr marL="15961">
              <a:lnSpc>
                <a:spcPts val="691"/>
              </a:lnSpc>
              <a:spcBef>
                <a:spcPts val="119"/>
              </a:spcBef>
            </a:pPr>
            <a:r>
              <a:rPr sz="628" spc="-63" dirty="0">
                <a:solidFill>
                  <a:srgbClr val="414141"/>
                </a:solidFill>
                <a:latin typeface="ＭＳ ゴシック"/>
                <a:cs typeface="ＭＳ ゴシック"/>
              </a:rPr>
              <a:t>Ⓓ</a:t>
            </a:r>
            <a:endParaRPr sz="628">
              <a:latin typeface="ＭＳ ゴシック"/>
              <a:cs typeface="ＭＳ ゴシック"/>
            </a:endParaRPr>
          </a:p>
          <a:p>
            <a:pPr marL="15961">
              <a:lnSpc>
                <a:spcPts val="628"/>
              </a:lnSpc>
            </a:pPr>
            <a:r>
              <a:rPr sz="628" spc="-25" dirty="0">
                <a:solidFill>
                  <a:srgbClr val="414141"/>
                </a:solidFill>
                <a:latin typeface="ＭＳ ゴシック"/>
                <a:cs typeface="ＭＳ ゴシック"/>
              </a:rPr>
              <a:t>フードテック</a:t>
            </a:r>
            <a:endParaRPr sz="628">
              <a:latin typeface="ＭＳ ゴシック"/>
              <a:cs typeface="ＭＳ ゴシック"/>
            </a:endParaRPr>
          </a:p>
          <a:p>
            <a:pPr marL="15961">
              <a:lnSpc>
                <a:spcPts val="691"/>
              </a:lnSpc>
            </a:pPr>
            <a:r>
              <a:rPr sz="628" spc="-19" dirty="0">
                <a:solidFill>
                  <a:srgbClr val="414141"/>
                </a:solidFill>
                <a:latin typeface="ＭＳ ゴシック"/>
                <a:cs typeface="ＭＳ ゴシック"/>
              </a:rPr>
              <a:t>パネル展示ゾーン</a:t>
            </a:r>
            <a:endParaRPr sz="628">
              <a:latin typeface="ＭＳ ゴシック"/>
              <a:cs typeface="ＭＳ ゴシック"/>
            </a:endParaRPr>
          </a:p>
        </p:txBody>
      </p:sp>
      <p:grpSp>
        <p:nvGrpSpPr>
          <p:cNvPr id="24641" name="object 24641"/>
          <p:cNvGrpSpPr/>
          <p:nvPr/>
        </p:nvGrpSpPr>
        <p:grpSpPr>
          <a:xfrm>
            <a:off x="8013508" y="6111262"/>
            <a:ext cx="62250" cy="102953"/>
            <a:chOff x="6376009" y="5955029"/>
            <a:chExt cx="49530" cy="81915"/>
          </a:xfrm>
        </p:grpSpPr>
        <p:sp>
          <p:nvSpPr>
            <p:cNvPr id="24642" name="object 24642"/>
            <p:cNvSpPr/>
            <p:nvPr/>
          </p:nvSpPr>
          <p:spPr>
            <a:xfrm>
              <a:off x="6378295" y="5976365"/>
              <a:ext cx="45085" cy="4445"/>
            </a:xfrm>
            <a:custGeom>
              <a:avLst/>
              <a:gdLst/>
              <a:ahLst/>
              <a:cxnLst/>
              <a:rect l="l" t="t" r="r" b="b"/>
              <a:pathLst>
                <a:path w="45085" h="4445">
                  <a:moveTo>
                    <a:pt x="14465" y="0"/>
                  </a:moveTo>
                  <a:lnTo>
                    <a:pt x="0" y="0"/>
                  </a:lnTo>
                  <a:lnTo>
                    <a:pt x="0" y="3822"/>
                  </a:lnTo>
                  <a:lnTo>
                    <a:pt x="14465" y="3822"/>
                  </a:lnTo>
                  <a:lnTo>
                    <a:pt x="14465" y="0"/>
                  </a:lnTo>
                  <a:close/>
                </a:path>
                <a:path w="45085" h="4445">
                  <a:moveTo>
                    <a:pt x="44958" y="0"/>
                  </a:moveTo>
                  <a:lnTo>
                    <a:pt x="23622" y="0"/>
                  </a:lnTo>
                  <a:lnTo>
                    <a:pt x="23622" y="3822"/>
                  </a:lnTo>
                  <a:lnTo>
                    <a:pt x="44958" y="3822"/>
                  </a:lnTo>
                  <a:lnTo>
                    <a:pt x="44958" y="0"/>
                  </a:lnTo>
                  <a:close/>
                </a:path>
              </a:pathLst>
            </a:custGeom>
            <a:solidFill>
              <a:srgbClr val="10101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43" name="object 24643"/>
            <p:cNvSpPr/>
            <p:nvPr/>
          </p:nvSpPr>
          <p:spPr>
            <a:xfrm>
              <a:off x="6378295" y="5976365"/>
              <a:ext cx="45085" cy="3810"/>
            </a:xfrm>
            <a:custGeom>
              <a:avLst/>
              <a:gdLst/>
              <a:ahLst/>
              <a:cxnLst/>
              <a:rect l="l" t="t" r="r" b="b"/>
              <a:pathLst>
                <a:path w="45085" h="3810">
                  <a:moveTo>
                    <a:pt x="44958" y="3810"/>
                  </a:moveTo>
                  <a:lnTo>
                    <a:pt x="44958" y="0"/>
                  </a:lnTo>
                  <a:lnTo>
                    <a:pt x="0" y="0"/>
                  </a:lnTo>
                  <a:lnTo>
                    <a:pt x="0" y="3810"/>
                  </a:lnTo>
                  <a:lnTo>
                    <a:pt x="44958" y="3810"/>
                  </a:lnTo>
                  <a:close/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44" name="object 24644"/>
            <p:cNvSpPr/>
            <p:nvPr/>
          </p:nvSpPr>
          <p:spPr>
            <a:xfrm>
              <a:off x="6378295" y="6012179"/>
              <a:ext cx="45085" cy="3810"/>
            </a:xfrm>
            <a:custGeom>
              <a:avLst/>
              <a:gdLst/>
              <a:ahLst/>
              <a:cxnLst/>
              <a:rect l="l" t="t" r="r" b="b"/>
              <a:pathLst>
                <a:path w="45085" h="3810">
                  <a:moveTo>
                    <a:pt x="14465" y="0"/>
                  </a:moveTo>
                  <a:lnTo>
                    <a:pt x="0" y="0"/>
                  </a:lnTo>
                  <a:lnTo>
                    <a:pt x="0" y="3810"/>
                  </a:lnTo>
                  <a:lnTo>
                    <a:pt x="14465" y="3810"/>
                  </a:lnTo>
                  <a:lnTo>
                    <a:pt x="14465" y="0"/>
                  </a:lnTo>
                  <a:close/>
                </a:path>
                <a:path w="45085" h="3810">
                  <a:moveTo>
                    <a:pt x="44958" y="0"/>
                  </a:moveTo>
                  <a:lnTo>
                    <a:pt x="23622" y="0"/>
                  </a:lnTo>
                  <a:lnTo>
                    <a:pt x="23622" y="3810"/>
                  </a:lnTo>
                  <a:lnTo>
                    <a:pt x="44958" y="3810"/>
                  </a:lnTo>
                  <a:lnTo>
                    <a:pt x="44958" y="0"/>
                  </a:lnTo>
                  <a:close/>
                </a:path>
              </a:pathLst>
            </a:custGeom>
            <a:solidFill>
              <a:srgbClr val="10101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45" name="object 24645"/>
            <p:cNvSpPr/>
            <p:nvPr/>
          </p:nvSpPr>
          <p:spPr>
            <a:xfrm>
              <a:off x="6378295" y="6012180"/>
              <a:ext cx="45085" cy="3810"/>
            </a:xfrm>
            <a:custGeom>
              <a:avLst/>
              <a:gdLst/>
              <a:ahLst/>
              <a:cxnLst/>
              <a:rect l="l" t="t" r="r" b="b"/>
              <a:pathLst>
                <a:path w="45085" h="3810">
                  <a:moveTo>
                    <a:pt x="44958" y="3809"/>
                  </a:moveTo>
                  <a:lnTo>
                    <a:pt x="44958" y="0"/>
                  </a:lnTo>
                  <a:lnTo>
                    <a:pt x="0" y="0"/>
                  </a:lnTo>
                  <a:lnTo>
                    <a:pt x="0" y="3809"/>
                  </a:lnTo>
                  <a:lnTo>
                    <a:pt x="44958" y="3809"/>
                  </a:lnTo>
                  <a:close/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46" name="object 24646"/>
            <p:cNvSpPr/>
            <p:nvPr/>
          </p:nvSpPr>
          <p:spPr>
            <a:xfrm>
              <a:off x="6408013" y="5980175"/>
              <a:ext cx="3810" cy="32384"/>
            </a:xfrm>
            <a:custGeom>
              <a:avLst/>
              <a:gdLst/>
              <a:ahLst/>
              <a:cxnLst/>
              <a:rect l="l" t="t" r="r" b="b"/>
              <a:pathLst>
                <a:path w="3810" h="32385">
                  <a:moveTo>
                    <a:pt x="3809" y="32003"/>
                  </a:moveTo>
                  <a:lnTo>
                    <a:pt x="3809" y="0"/>
                  </a:lnTo>
                  <a:lnTo>
                    <a:pt x="0" y="0"/>
                  </a:lnTo>
                  <a:lnTo>
                    <a:pt x="0" y="32003"/>
                  </a:lnTo>
                  <a:lnTo>
                    <a:pt x="3809" y="32003"/>
                  </a:lnTo>
                  <a:close/>
                </a:path>
              </a:pathLst>
            </a:custGeom>
            <a:solidFill>
              <a:srgbClr val="10101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47" name="object 24647"/>
            <p:cNvSpPr/>
            <p:nvPr/>
          </p:nvSpPr>
          <p:spPr>
            <a:xfrm>
              <a:off x="6408013" y="5980175"/>
              <a:ext cx="3810" cy="32384"/>
            </a:xfrm>
            <a:custGeom>
              <a:avLst/>
              <a:gdLst/>
              <a:ahLst/>
              <a:cxnLst/>
              <a:rect l="l" t="t" r="r" b="b"/>
              <a:pathLst>
                <a:path w="3810" h="32385">
                  <a:moveTo>
                    <a:pt x="3809" y="32003"/>
                  </a:moveTo>
                  <a:lnTo>
                    <a:pt x="3809" y="0"/>
                  </a:lnTo>
                  <a:lnTo>
                    <a:pt x="0" y="0"/>
                  </a:lnTo>
                  <a:lnTo>
                    <a:pt x="0" y="32003"/>
                  </a:lnTo>
                  <a:lnTo>
                    <a:pt x="3809" y="32003"/>
                  </a:lnTo>
                  <a:close/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48" name="object 24648"/>
            <p:cNvSpPr/>
            <p:nvPr/>
          </p:nvSpPr>
          <p:spPr>
            <a:xfrm>
              <a:off x="6404203" y="5985509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10">
                  <a:moveTo>
                    <a:pt x="3810" y="3810"/>
                  </a:moveTo>
                  <a:lnTo>
                    <a:pt x="3810" y="0"/>
                  </a:lnTo>
                  <a:lnTo>
                    <a:pt x="0" y="0"/>
                  </a:lnTo>
                  <a:lnTo>
                    <a:pt x="0" y="3810"/>
                  </a:lnTo>
                  <a:lnTo>
                    <a:pt x="3810" y="3810"/>
                  </a:lnTo>
                  <a:close/>
                </a:path>
              </a:pathLst>
            </a:custGeom>
            <a:solidFill>
              <a:srgbClr val="10101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49" name="object 24649"/>
            <p:cNvSpPr/>
            <p:nvPr/>
          </p:nvSpPr>
          <p:spPr>
            <a:xfrm>
              <a:off x="6404203" y="5985509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10">
                  <a:moveTo>
                    <a:pt x="3810" y="3810"/>
                  </a:moveTo>
                  <a:lnTo>
                    <a:pt x="3810" y="0"/>
                  </a:lnTo>
                  <a:lnTo>
                    <a:pt x="0" y="0"/>
                  </a:lnTo>
                  <a:lnTo>
                    <a:pt x="0" y="3810"/>
                  </a:lnTo>
                  <a:lnTo>
                    <a:pt x="3810" y="3810"/>
                  </a:lnTo>
                  <a:close/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50" name="object 24650"/>
            <p:cNvSpPr/>
            <p:nvPr/>
          </p:nvSpPr>
          <p:spPr>
            <a:xfrm>
              <a:off x="6404203" y="6002273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10">
                  <a:moveTo>
                    <a:pt x="3810" y="3809"/>
                  </a:moveTo>
                  <a:lnTo>
                    <a:pt x="3810" y="0"/>
                  </a:lnTo>
                  <a:lnTo>
                    <a:pt x="0" y="0"/>
                  </a:lnTo>
                  <a:lnTo>
                    <a:pt x="0" y="3809"/>
                  </a:lnTo>
                  <a:lnTo>
                    <a:pt x="3810" y="3809"/>
                  </a:lnTo>
                  <a:close/>
                </a:path>
              </a:pathLst>
            </a:custGeom>
            <a:solidFill>
              <a:srgbClr val="10101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51" name="object 24651"/>
            <p:cNvSpPr/>
            <p:nvPr/>
          </p:nvSpPr>
          <p:spPr>
            <a:xfrm>
              <a:off x="6395059" y="5957315"/>
              <a:ext cx="13335" cy="77470"/>
            </a:xfrm>
            <a:custGeom>
              <a:avLst/>
              <a:gdLst/>
              <a:ahLst/>
              <a:cxnLst/>
              <a:rect l="l" t="t" r="r" b="b"/>
              <a:pathLst>
                <a:path w="13335" h="77470">
                  <a:moveTo>
                    <a:pt x="12954" y="48768"/>
                  </a:moveTo>
                  <a:lnTo>
                    <a:pt x="12954" y="44958"/>
                  </a:lnTo>
                  <a:lnTo>
                    <a:pt x="9143" y="44958"/>
                  </a:lnTo>
                  <a:lnTo>
                    <a:pt x="9143" y="48768"/>
                  </a:lnTo>
                  <a:lnTo>
                    <a:pt x="12954" y="48768"/>
                  </a:lnTo>
                  <a:close/>
                </a:path>
                <a:path w="13335" h="77470">
                  <a:moveTo>
                    <a:pt x="4572" y="76962"/>
                  </a:moveTo>
                  <a:lnTo>
                    <a:pt x="4572" y="0"/>
                  </a:lnTo>
                  <a:lnTo>
                    <a:pt x="0" y="0"/>
                  </a:lnTo>
                  <a:lnTo>
                    <a:pt x="0" y="76962"/>
                  </a:lnTo>
                  <a:lnTo>
                    <a:pt x="4572" y="76962"/>
                  </a:lnTo>
                  <a:close/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52" name="object 24652"/>
            <p:cNvSpPr/>
            <p:nvPr/>
          </p:nvSpPr>
          <p:spPr>
            <a:xfrm>
              <a:off x="6399631" y="5958077"/>
              <a:ext cx="5080" cy="75565"/>
            </a:xfrm>
            <a:custGeom>
              <a:avLst/>
              <a:gdLst/>
              <a:ahLst/>
              <a:cxnLst/>
              <a:rect l="l" t="t" r="r" b="b"/>
              <a:pathLst>
                <a:path w="5079" h="75564">
                  <a:moveTo>
                    <a:pt x="4572" y="62484"/>
                  </a:moveTo>
                  <a:lnTo>
                    <a:pt x="4572" y="12192"/>
                  </a:lnTo>
                  <a:lnTo>
                    <a:pt x="0" y="0"/>
                  </a:lnTo>
                  <a:lnTo>
                    <a:pt x="0" y="75438"/>
                  </a:lnTo>
                  <a:lnTo>
                    <a:pt x="4572" y="62484"/>
                  </a:lnTo>
                  <a:close/>
                </a:path>
              </a:pathLst>
            </a:custGeom>
            <a:solidFill>
              <a:srgbClr val="43434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53" name="object 24653"/>
            <p:cNvSpPr/>
            <p:nvPr/>
          </p:nvSpPr>
          <p:spPr>
            <a:xfrm>
              <a:off x="6399631" y="5958077"/>
              <a:ext cx="5080" cy="75565"/>
            </a:xfrm>
            <a:custGeom>
              <a:avLst/>
              <a:gdLst/>
              <a:ahLst/>
              <a:cxnLst/>
              <a:rect l="l" t="t" r="r" b="b"/>
              <a:pathLst>
                <a:path w="5079" h="75564">
                  <a:moveTo>
                    <a:pt x="0" y="0"/>
                  </a:moveTo>
                  <a:lnTo>
                    <a:pt x="4572" y="12192"/>
                  </a:lnTo>
                  <a:lnTo>
                    <a:pt x="4572" y="62484"/>
                  </a:lnTo>
                  <a:lnTo>
                    <a:pt x="0" y="75438"/>
                  </a:lnTo>
                  <a:lnTo>
                    <a:pt x="0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654" name="object 24654"/>
          <p:cNvSpPr txBox="1"/>
          <p:nvPr/>
        </p:nvSpPr>
        <p:spPr>
          <a:xfrm>
            <a:off x="11153161" y="7737753"/>
            <a:ext cx="351156" cy="185317"/>
          </a:xfrm>
          <a:prstGeom prst="rect">
            <a:avLst/>
          </a:prstGeom>
        </p:spPr>
        <p:txBody>
          <a:bodyPr vert="horz" wrap="square" lIns="0" tIns="31125" rIns="0" bIns="0" rtlCol="0">
            <a:spAutoFit/>
          </a:bodyPr>
          <a:lstStyle/>
          <a:p>
            <a:pPr marL="15961" marR="6385">
              <a:lnSpc>
                <a:spcPts val="628"/>
              </a:lnSpc>
              <a:spcBef>
                <a:spcPts val="245"/>
              </a:spcBef>
            </a:pPr>
            <a:r>
              <a:rPr sz="628" spc="-13" dirty="0">
                <a:latin typeface="ＭＳ ゴシック"/>
                <a:cs typeface="ＭＳ ゴシック"/>
              </a:rPr>
              <a:t>43</a:t>
            </a:r>
            <a:r>
              <a:rPr sz="628" spc="-25" dirty="0">
                <a:latin typeface="ＭＳ ゴシック"/>
                <a:cs typeface="ＭＳ ゴシック"/>
              </a:rPr>
              <a:t>インチモニター</a:t>
            </a:r>
            <a:endParaRPr sz="628">
              <a:latin typeface="ＭＳ ゴシック"/>
              <a:cs typeface="ＭＳ ゴシック"/>
            </a:endParaRPr>
          </a:p>
        </p:txBody>
      </p:sp>
      <p:grpSp>
        <p:nvGrpSpPr>
          <p:cNvPr id="24655" name="object 24655"/>
          <p:cNvGrpSpPr/>
          <p:nvPr/>
        </p:nvGrpSpPr>
        <p:grpSpPr>
          <a:xfrm>
            <a:off x="11426745" y="7675184"/>
            <a:ext cx="114924" cy="103751"/>
            <a:chOff x="9091777" y="7199376"/>
            <a:chExt cx="91440" cy="82550"/>
          </a:xfrm>
        </p:grpSpPr>
        <p:sp>
          <p:nvSpPr>
            <p:cNvPr id="24656" name="object 24656"/>
            <p:cNvSpPr/>
            <p:nvPr/>
          </p:nvSpPr>
          <p:spPr>
            <a:xfrm>
              <a:off x="9094063" y="7240524"/>
              <a:ext cx="59055" cy="31750"/>
            </a:xfrm>
            <a:custGeom>
              <a:avLst/>
              <a:gdLst/>
              <a:ahLst/>
              <a:cxnLst/>
              <a:rect l="l" t="t" r="r" b="b"/>
              <a:pathLst>
                <a:path w="59054" h="31750">
                  <a:moveTo>
                    <a:pt x="58674" y="0"/>
                  </a:moveTo>
                  <a:lnTo>
                    <a:pt x="36576" y="0"/>
                  </a:lnTo>
                  <a:lnTo>
                    <a:pt x="0" y="3124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57" name="object 24657"/>
            <p:cNvSpPr/>
            <p:nvPr/>
          </p:nvSpPr>
          <p:spPr>
            <a:xfrm>
              <a:off x="9135212" y="7220711"/>
              <a:ext cx="45720" cy="4445"/>
            </a:xfrm>
            <a:custGeom>
              <a:avLst/>
              <a:gdLst/>
              <a:ahLst/>
              <a:cxnLst/>
              <a:rect l="l" t="t" r="r" b="b"/>
              <a:pathLst>
                <a:path w="45720" h="4445">
                  <a:moveTo>
                    <a:pt x="15240" y="0"/>
                  </a:moveTo>
                  <a:lnTo>
                    <a:pt x="0" y="0"/>
                  </a:lnTo>
                  <a:lnTo>
                    <a:pt x="0" y="3822"/>
                  </a:lnTo>
                  <a:lnTo>
                    <a:pt x="15240" y="3822"/>
                  </a:lnTo>
                  <a:lnTo>
                    <a:pt x="15240" y="0"/>
                  </a:lnTo>
                  <a:close/>
                </a:path>
                <a:path w="45720" h="4445">
                  <a:moveTo>
                    <a:pt x="45720" y="0"/>
                  </a:moveTo>
                  <a:lnTo>
                    <a:pt x="23622" y="0"/>
                  </a:lnTo>
                  <a:lnTo>
                    <a:pt x="23622" y="3822"/>
                  </a:lnTo>
                  <a:lnTo>
                    <a:pt x="45720" y="3822"/>
                  </a:lnTo>
                  <a:lnTo>
                    <a:pt x="45720" y="0"/>
                  </a:lnTo>
                  <a:close/>
                </a:path>
              </a:pathLst>
            </a:custGeom>
            <a:solidFill>
              <a:srgbClr val="10101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58" name="object 24658"/>
            <p:cNvSpPr/>
            <p:nvPr/>
          </p:nvSpPr>
          <p:spPr>
            <a:xfrm>
              <a:off x="9135211" y="7220711"/>
              <a:ext cx="45720" cy="3810"/>
            </a:xfrm>
            <a:custGeom>
              <a:avLst/>
              <a:gdLst/>
              <a:ahLst/>
              <a:cxnLst/>
              <a:rect l="l" t="t" r="r" b="b"/>
              <a:pathLst>
                <a:path w="45720" h="3809">
                  <a:moveTo>
                    <a:pt x="45720" y="3810"/>
                  </a:moveTo>
                  <a:lnTo>
                    <a:pt x="45720" y="0"/>
                  </a:lnTo>
                  <a:lnTo>
                    <a:pt x="0" y="0"/>
                  </a:lnTo>
                  <a:lnTo>
                    <a:pt x="0" y="3810"/>
                  </a:lnTo>
                  <a:lnTo>
                    <a:pt x="45720" y="3810"/>
                  </a:lnTo>
                  <a:close/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59" name="object 24659"/>
            <p:cNvSpPr/>
            <p:nvPr/>
          </p:nvSpPr>
          <p:spPr>
            <a:xfrm>
              <a:off x="9135212" y="7256525"/>
              <a:ext cx="45720" cy="5080"/>
            </a:xfrm>
            <a:custGeom>
              <a:avLst/>
              <a:gdLst/>
              <a:ahLst/>
              <a:cxnLst/>
              <a:rect l="l" t="t" r="r" b="b"/>
              <a:pathLst>
                <a:path w="45720" h="5079">
                  <a:moveTo>
                    <a:pt x="15240" y="0"/>
                  </a:moveTo>
                  <a:lnTo>
                    <a:pt x="0" y="0"/>
                  </a:lnTo>
                  <a:lnTo>
                    <a:pt x="0" y="4572"/>
                  </a:lnTo>
                  <a:lnTo>
                    <a:pt x="15240" y="4572"/>
                  </a:lnTo>
                  <a:lnTo>
                    <a:pt x="15240" y="0"/>
                  </a:lnTo>
                  <a:close/>
                </a:path>
                <a:path w="45720" h="5079">
                  <a:moveTo>
                    <a:pt x="45720" y="0"/>
                  </a:moveTo>
                  <a:lnTo>
                    <a:pt x="23622" y="0"/>
                  </a:lnTo>
                  <a:lnTo>
                    <a:pt x="23622" y="4572"/>
                  </a:lnTo>
                  <a:lnTo>
                    <a:pt x="45720" y="4572"/>
                  </a:lnTo>
                  <a:lnTo>
                    <a:pt x="45720" y="0"/>
                  </a:lnTo>
                  <a:close/>
                </a:path>
              </a:pathLst>
            </a:custGeom>
            <a:solidFill>
              <a:srgbClr val="10101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60" name="object 24660"/>
            <p:cNvSpPr/>
            <p:nvPr/>
          </p:nvSpPr>
          <p:spPr>
            <a:xfrm>
              <a:off x="9135211" y="7256526"/>
              <a:ext cx="45720" cy="5080"/>
            </a:xfrm>
            <a:custGeom>
              <a:avLst/>
              <a:gdLst/>
              <a:ahLst/>
              <a:cxnLst/>
              <a:rect l="l" t="t" r="r" b="b"/>
              <a:pathLst>
                <a:path w="45720" h="5079">
                  <a:moveTo>
                    <a:pt x="45720" y="4571"/>
                  </a:moveTo>
                  <a:lnTo>
                    <a:pt x="45720" y="0"/>
                  </a:lnTo>
                  <a:lnTo>
                    <a:pt x="0" y="0"/>
                  </a:lnTo>
                  <a:lnTo>
                    <a:pt x="0" y="4571"/>
                  </a:lnTo>
                  <a:lnTo>
                    <a:pt x="45720" y="4571"/>
                  </a:lnTo>
                  <a:close/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61" name="object 24661"/>
            <p:cNvSpPr/>
            <p:nvPr/>
          </p:nvSpPr>
          <p:spPr>
            <a:xfrm>
              <a:off x="9164929" y="7224522"/>
              <a:ext cx="5080" cy="32384"/>
            </a:xfrm>
            <a:custGeom>
              <a:avLst/>
              <a:gdLst/>
              <a:ahLst/>
              <a:cxnLst/>
              <a:rect l="l" t="t" r="r" b="b"/>
              <a:pathLst>
                <a:path w="5079" h="32384">
                  <a:moveTo>
                    <a:pt x="4571" y="32003"/>
                  </a:moveTo>
                  <a:lnTo>
                    <a:pt x="4571" y="0"/>
                  </a:lnTo>
                  <a:lnTo>
                    <a:pt x="0" y="0"/>
                  </a:lnTo>
                  <a:lnTo>
                    <a:pt x="0" y="32003"/>
                  </a:lnTo>
                  <a:lnTo>
                    <a:pt x="4571" y="32003"/>
                  </a:lnTo>
                  <a:close/>
                </a:path>
              </a:pathLst>
            </a:custGeom>
            <a:solidFill>
              <a:srgbClr val="10101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62" name="object 24662"/>
            <p:cNvSpPr/>
            <p:nvPr/>
          </p:nvSpPr>
          <p:spPr>
            <a:xfrm>
              <a:off x="9164929" y="7224522"/>
              <a:ext cx="5080" cy="32384"/>
            </a:xfrm>
            <a:custGeom>
              <a:avLst/>
              <a:gdLst/>
              <a:ahLst/>
              <a:cxnLst/>
              <a:rect l="l" t="t" r="r" b="b"/>
              <a:pathLst>
                <a:path w="5079" h="32384">
                  <a:moveTo>
                    <a:pt x="4571" y="32003"/>
                  </a:moveTo>
                  <a:lnTo>
                    <a:pt x="4571" y="0"/>
                  </a:lnTo>
                  <a:lnTo>
                    <a:pt x="0" y="0"/>
                  </a:lnTo>
                  <a:lnTo>
                    <a:pt x="0" y="32003"/>
                  </a:lnTo>
                  <a:lnTo>
                    <a:pt x="4571" y="32003"/>
                  </a:lnTo>
                  <a:close/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63" name="object 24663"/>
            <p:cNvSpPr/>
            <p:nvPr/>
          </p:nvSpPr>
          <p:spPr>
            <a:xfrm>
              <a:off x="9161119" y="7229856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3809" y="3809"/>
                  </a:moveTo>
                  <a:lnTo>
                    <a:pt x="3809" y="0"/>
                  </a:lnTo>
                  <a:lnTo>
                    <a:pt x="0" y="0"/>
                  </a:lnTo>
                  <a:lnTo>
                    <a:pt x="0" y="3809"/>
                  </a:lnTo>
                  <a:lnTo>
                    <a:pt x="3809" y="3809"/>
                  </a:lnTo>
                  <a:close/>
                </a:path>
              </a:pathLst>
            </a:custGeom>
            <a:solidFill>
              <a:srgbClr val="10101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64" name="object 24664"/>
            <p:cNvSpPr/>
            <p:nvPr/>
          </p:nvSpPr>
          <p:spPr>
            <a:xfrm>
              <a:off x="9161119" y="7229856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3809" y="3809"/>
                  </a:moveTo>
                  <a:lnTo>
                    <a:pt x="3809" y="0"/>
                  </a:lnTo>
                  <a:lnTo>
                    <a:pt x="0" y="0"/>
                  </a:lnTo>
                  <a:lnTo>
                    <a:pt x="0" y="3809"/>
                  </a:lnTo>
                  <a:lnTo>
                    <a:pt x="3809" y="3809"/>
                  </a:lnTo>
                  <a:close/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65" name="object 24665"/>
            <p:cNvSpPr/>
            <p:nvPr/>
          </p:nvSpPr>
          <p:spPr>
            <a:xfrm>
              <a:off x="9161119" y="7246620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3809" y="3809"/>
                  </a:moveTo>
                  <a:lnTo>
                    <a:pt x="3809" y="0"/>
                  </a:lnTo>
                  <a:lnTo>
                    <a:pt x="0" y="0"/>
                  </a:lnTo>
                  <a:lnTo>
                    <a:pt x="0" y="3809"/>
                  </a:lnTo>
                  <a:lnTo>
                    <a:pt x="3809" y="3809"/>
                  </a:lnTo>
                  <a:close/>
                </a:path>
              </a:pathLst>
            </a:custGeom>
            <a:solidFill>
              <a:srgbClr val="10101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66" name="object 24666"/>
            <p:cNvSpPr/>
            <p:nvPr/>
          </p:nvSpPr>
          <p:spPr>
            <a:xfrm>
              <a:off x="9152737" y="7201662"/>
              <a:ext cx="12700" cy="78105"/>
            </a:xfrm>
            <a:custGeom>
              <a:avLst/>
              <a:gdLst/>
              <a:ahLst/>
              <a:cxnLst/>
              <a:rect l="l" t="t" r="r" b="b"/>
              <a:pathLst>
                <a:path w="12700" h="78104">
                  <a:moveTo>
                    <a:pt x="12191" y="48768"/>
                  </a:moveTo>
                  <a:lnTo>
                    <a:pt x="12191" y="44958"/>
                  </a:lnTo>
                  <a:lnTo>
                    <a:pt x="8381" y="44958"/>
                  </a:lnTo>
                  <a:lnTo>
                    <a:pt x="8381" y="48768"/>
                  </a:lnTo>
                  <a:lnTo>
                    <a:pt x="12191" y="48768"/>
                  </a:lnTo>
                  <a:close/>
                </a:path>
                <a:path w="12700" h="78104">
                  <a:moveTo>
                    <a:pt x="3809" y="77724"/>
                  </a:moveTo>
                  <a:lnTo>
                    <a:pt x="3809" y="0"/>
                  </a:lnTo>
                  <a:lnTo>
                    <a:pt x="0" y="0"/>
                  </a:lnTo>
                  <a:lnTo>
                    <a:pt x="0" y="77724"/>
                  </a:lnTo>
                  <a:lnTo>
                    <a:pt x="3809" y="77724"/>
                  </a:lnTo>
                  <a:close/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67" name="object 24667"/>
            <p:cNvSpPr/>
            <p:nvPr/>
          </p:nvSpPr>
          <p:spPr>
            <a:xfrm>
              <a:off x="9156547" y="7202424"/>
              <a:ext cx="5080" cy="75565"/>
            </a:xfrm>
            <a:custGeom>
              <a:avLst/>
              <a:gdLst/>
              <a:ahLst/>
              <a:cxnLst/>
              <a:rect l="l" t="t" r="r" b="b"/>
              <a:pathLst>
                <a:path w="5079" h="75565">
                  <a:moveTo>
                    <a:pt x="4572" y="63246"/>
                  </a:moveTo>
                  <a:lnTo>
                    <a:pt x="4572" y="12954"/>
                  </a:lnTo>
                  <a:lnTo>
                    <a:pt x="0" y="0"/>
                  </a:lnTo>
                  <a:lnTo>
                    <a:pt x="0" y="75438"/>
                  </a:lnTo>
                  <a:lnTo>
                    <a:pt x="4572" y="63246"/>
                  </a:lnTo>
                  <a:close/>
                </a:path>
              </a:pathLst>
            </a:custGeom>
            <a:solidFill>
              <a:srgbClr val="43434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68" name="object 24668"/>
            <p:cNvSpPr/>
            <p:nvPr/>
          </p:nvSpPr>
          <p:spPr>
            <a:xfrm>
              <a:off x="9156547" y="7202424"/>
              <a:ext cx="5080" cy="75565"/>
            </a:xfrm>
            <a:custGeom>
              <a:avLst/>
              <a:gdLst/>
              <a:ahLst/>
              <a:cxnLst/>
              <a:rect l="l" t="t" r="r" b="b"/>
              <a:pathLst>
                <a:path w="5079" h="75565">
                  <a:moveTo>
                    <a:pt x="0" y="0"/>
                  </a:moveTo>
                  <a:lnTo>
                    <a:pt x="4572" y="12954"/>
                  </a:lnTo>
                  <a:lnTo>
                    <a:pt x="4572" y="63246"/>
                  </a:lnTo>
                  <a:lnTo>
                    <a:pt x="0" y="75438"/>
                  </a:lnTo>
                  <a:lnTo>
                    <a:pt x="0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24669" name="object 24669"/>
          <p:cNvPicPr/>
          <p:nvPr/>
        </p:nvPicPr>
        <p:blipFill>
          <a:blip r:embed="rId133" cstate="print"/>
          <a:stretch>
            <a:fillRect/>
          </a:stretch>
        </p:blipFill>
        <p:spPr>
          <a:xfrm>
            <a:off x="6376323" y="6747652"/>
            <a:ext cx="100557" cy="222186"/>
          </a:xfrm>
          <a:prstGeom prst="rect">
            <a:avLst/>
          </a:prstGeom>
        </p:spPr>
      </p:pic>
      <p:pic>
        <p:nvPicPr>
          <p:cNvPr id="24670" name="object 24670"/>
          <p:cNvPicPr/>
          <p:nvPr/>
        </p:nvPicPr>
        <p:blipFill>
          <a:blip r:embed="rId155" cstate="print"/>
          <a:stretch>
            <a:fillRect/>
          </a:stretch>
        </p:blipFill>
        <p:spPr>
          <a:xfrm>
            <a:off x="6626283" y="6812776"/>
            <a:ext cx="221227" cy="101515"/>
          </a:xfrm>
          <a:prstGeom prst="rect">
            <a:avLst/>
          </a:prstGeom>
        </p:spPr>
      </p:pic>
      <p:pic>
        <p:nvPicPr>
          <p:cNvPr id="24671" name="object 24671"/>
          <p:cNvPicPr/>
          <p:nvPr/>
        </p:nvPicPr>
        <p:blipFill>
          <a:blip r:embed="rId156" cstate="print"/>
          <a:stretch>
            <a:fillRect/>
          </a:stretch>
        </p:blipFill>
        <p:spPr>
          <a:xfrm>
            <a:off x="6905931" y="6812776"/>
            <a:ext cx="221227" cy="101515"/>
          </a:xfrm>
          <a:prstGeom prst="rect">
            <a:avLst/>
          </a:prstGeom>
        </p:spPr>
      </p:pic>
      <p:pic>
        <p:nvPicPr>
          <p:cNvPr id="24672" name="object 24672"/>
          <p:cNvPicPr/>
          <p:nvPr/>
        </p:nvPicPr>
        <p:blipFill>
          <a:blip r:embed="rId155" cstate="print"/>
          <a:stretch>
            <a:fillRect/>
          </a:stretch>
        </p:blipFill>
        <p:spPr>
          <a:xfrm>
            <a:off x="7185578" y="6812776"/>
            <a:ext cx="221228" cy="101515"/>
          </a:xfrm>
          <a:prstGeom prst="rect">
            <a:avLst/>
          </a:prstGeom>
        </p:spPr>
      </p:pic>
      <p:pic>
        <p:nvPicPr>
          <p:cNvPr id="24673" name="object 24673"/>
          <p:cNvPicPr/>
          <p:nvPr/>
        </p:nvPicPr>
        <p:blipFill>
          <a:blip r:embed="rId155" cstate="print"/>
          <a:stretch>
            <a:fillRect/>
          </a:stretch>
        </p:blipFill>
        <p:spPr>
          <a:xfrm>
            <a:off x="6626283" y="6996654"/>
            <a:ext cx="221227" cy="101515"/>
          </a:xfrm>
          <a:prstGeom prst="rect">
            <a:avLst/>
          </a:prstGeom>
        </p:spPr>
      </p:pic>
      <p:pic>
        <p:nvPicPr>
          <p:cNvPr id="24674" name="object 24674"/>
          <p:cNvPicPr/>
          <p:nvPr/>
        </p:nvPicPr>
        <p:blipFill>
          <a:blip r:embed="rId156" cstate="print"/>
          <a:stretch>
            <a:fillRect/>
          </a:stretch>
        </p:blipFill>
        <p:spPr>
          <a:xfrm>
            <a:off x="6905931" y="6996654"/>
            <a:ext cx="221227" cy="101515"/>
          </a:xfrm>
          <a:prstGeom prst="rect">
            <a:avLst/>
          </a:prstGeom>
        </p:spPr>
      </p:pic>
      <p:pic>
        <p:nvPicPr>
          <p:cNvPr id="24675" name="object 24675"/>
          <p:cNvPicPr/>
          <p:nvPr/>
        </p:nvPicPr>
        <p:blipFill>
          <a:blip r:embed="rId155" cstate="print"/>
          <a:stretch>
            <a:fillRect/>
          </a:stretch>
        </p:blipFill>
        <p:spPr>
          <a:xfrm>
            <a:off x="7185578" y="6996654"/>
            <a:ext cx="221228" cy="101515"/>
          </a:xfrm>
          <a:prstGeom prst="rect">
            <a:avLst/>
          </a:prstGeom>
        </p:spPr>
      </p:pic>
      <p:sp>
        <p:nvSpPr>
          <p:cNvPr id="24676" name="object 24676"/>
          <p:cNvSpPr txBox="1"/>
          <p:nvPr/>
        </p:nvSpPr>
        <p:spPr>
          <a:xfrm>
            <a:off x="15061529" y="7796174"/>
            <a:ext cx="225857" cy="132175"/>
          </a:xfrm>
          <a:prstGeom prst="rect">
            <a:avLst/>
          </a:prstGeom>
        </p:spPr>
        <p:txBody>
          <a:bodyPr vert="horz" wrap="square" lIns="0" tIns="15962" rIns="0" bIns="0" rtlCol="0">
            <a:spAutoFit/>
          </a:bodyPr>
          <a:lstStyle/>
          <a:p>
            <a:pPr marL="15961">
              <a:spcBef>
                <a:spcPts val="126"/>
              </a:spcBef>
            </a:pPr>
            <a:r>
              <a:rPr sz="754" b="1" spc="-31" dirty="0">
                <a:solidFill>
                  <a:srgbClr val="3F3F7F"/>
                </a:solidFill>
                <a:latin typeface="ＭＳ ゴシック"/>
                <a:cs typeface="ＭＳ ゴシック"/>
              </a:rPr>
              <a:t>控室</a:t>
            </a:r>
            <a:endParaRPr sz="754">
              <a:latin typeface="ＭＳ ゴシック"/>
              <a:cs typeface="ＭＳ ゴシック"/>
            </a:endParaRPr>
          </a:p>
        </p:txBody>
      </p:sp>
      <p:sp>
        <p:nvSpPr>
          <p:cNvPr id="24677" name="object 24677"/>
          <p:cNvSpPr/>
          <p:nvPr/>
        </p:nvSpPr>
        <p:spPr>
          <a:xfrm>
            <a:off x="15994966" y="7744138"/>
            <a:ext cx="389464" cy="95770"/>
          </a:xfrm>
          <a:custGeom>
            <a:avLst/>
            <a:gdLst/>
            <a:ahLst/>
            <a:cxnLst/>
            <a:rect l="l" t="t" r="r" b="b"/>
            <a:pathLst>
              <a:path w="309880" h="76200">
                <a:moveTo>
                  <a:pt x="309371" y="76200"/>
                </a:moveTo>
                <a:lnTo>
                  <a:pt x="309371" y="0"/>
                </a:lnTo>
                <a:lnTo>
                  <a:pt x="0" y="0"/>
                </a:lnTo>
                <a:lnTo>
                  <a:pt x="0" y="76200"/>
                </a:lnTo>
                <a:lnTo>
                  <a:pt x="309371" y="7620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78" name="object 24678"/>
          <p:cNvSpPr txBox="1"/>
          <p:nvPr/>
        </p:nvSpPr>
        <p:spPr>
          <a:xfrm>
            <a:off x="15979960" y="7714768"/>
            <a:ext cx="418993" cy="132175"/>
          </a:xfrm>
          <a:prstGeom prst="rect">
            <a:avLst/>
          </a:prstGeom>
        </p:spPr>
        <p:txBody>
          <a:bodyPr vert="horz" wrap="square" lIns="0" tIns="15962" rIns="0" bIns="0" rtlCol="0">
            <a:spAutoFit/>
          </a:bodyPr>
          <a:lstStyle/>
          <a:p>
            <a:pPr marL="15961">
              <a:spcBef>
                <a:spcPts val="126"/>
              </a:spcBef>
            </a:pPr>
            <a:r>
              <a:rPr sz="754" b="1" spc="-19" dirty="0">
                <a:solidFill>
                  <a:srgbClr val="3F3F7F"/>
                </a:solidFill>
                <a:latin typeface="ＭＳ ゴシック"/>
                <a:cs typeface="ＭＳ ゴシック"/>
              </a:rPr>
              <a:t>舞子控室</a:t>
            </a:r>
            <a:endParaRPr sz="754">
              <a:latin typeface="ＭＳ ゴシック"/>
              <a:cs typeface="ＭＳ ゴシック"/>
            </a:endParaRPr>
          </a:p>
        </p:txBody>
      </p:sp>
      <p:pic>
        <p:nvPicPr>
          <p:cNvPr id="24679" name="object 24679"/>
          <p:cNvPicPr/>
          <p:nvPr/>
        </p:nvPicPr>
        <p:blipFill>
          <a:blip r:embed="rId157" cstate="print"/>
          <a:stretch>
            <a:fillRect/>
          </a:stretch>
        </p:blipFill>
        <p:spPr>
          <a:xfrm>
            <a:off x="16088342" y="8476776"/>
            <a:ext cx="372545" cy="196328"/>
          </a:xfrm>
          <a:prstGeom prst="rect">
            <a:avLst/>
          </a:prstGeom>
        </p:spPr>
      </p:pic>
      <p:grpSp>
        <p:nvGrpSpPr>
          <p:cNvPr id="24680" name="object 24680"/>
          <p:cNvGrpSpPr/>
          <p:nvPr/>
        </p:nvGrpSpPr>
        <p:grpSpPr>
          <a:xfrm>
            <a:off x="14784435" y="7306151"/>
            <a:ext cx="1672780" cy="541100"/>
            <a:chOff x="11763349" y="6905752"/>
            <a:chExt cx="1330960" cy="430530"/>
          </a:xfrm>
        </p:grpSpPr>
        <p:sp>
          <p:nvSpPr>
            <p:cNvPr id="24681" name="object 24681"/>
            <p:cNvSpPr/>
            <p:nvPr/>
          </p:nvSpPr>
          <p:spPr>
            <a:xfrm>
              <a:off x="12606121" y="6928104"/>
              <a:ext cx="79375" cy="7620"/>
            </a:xfrm>
            <a:custGeom>
              <a:avLst/>
              <a:gdLst/>
              <a:ahLst/>
              <a:cxnLst/>
              <a:rect l="l" t="t" r="r" b="b"/>
              <a:pathLst>
                <a:path w="79375" h="7620">
                  <a:moveTo>
                    <a:pt x="79248" y="7620"/>
                  </a:moveTo>
                  <a:lnTo>
                    <a:pt x="79248" y="0"/>
                  </a:lnTo>
                  <a:lnTo>
                    <a:pt x="0" y="0"/>
                  </a:lnTo>
                  <a:lnTo>
                    <a:pt x="0" y="7620"/>
                  </a:lnTo>
                  <a:lnTo>
                    <a:pt x="79248" y="7620"/>
                  </a:lnTo>
                  <a:close/>
                </a:path>
              </a:pathLst>
            </a:custGeom>
            <a:solidFill>
              <a:srgbClr val="009D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82" name="object 24682"/>
            <p:cNvSpPr/>
            <p:nvPr/>
          </p:nvSpPr>
          <p:spPr>
            <a:xfrm>
              <a:off x="12606121" y="6925818"/>
              <a:ext cx="79375" cy="12700"/>
            </a:xfrm>
            <a:custGeom>
              <a:avLst/>
              <a:gdLst/>
              <a:ahLst/>
              <a:cxnLst/>
              <a:rect l="l" t="t" r="r" b="b"/>
              <a:pathLst>
                <a:path w="79375" h="12700">
                  <a:moveTo>
                    <a:pt x="79248" y="12192"/>
                  </a:moveTo>
                  <a:lnTo>
                    <a:pt x="79248" y="0"/>
                  </a:lnTo>
                  <a:lnTo>
                    <a:pt x="0" y="0"/>
                  </a:lnTo>
                  <a:lnTo>
                    <a:pt x="0" y="12192"/>
                  </a:lnTo>
                  <a:lnTo>
                    <a:pt x="79248" y="12192"/>
                  </a:lnTo>
                  <a:close/>
                </a:path>
              </a:pathLst>
            </a:custGeom>
            <a:solidFill>
              <a:srgbClr val="00FF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83" name="object 24683"/>
            <p:cNvSpPr/>
            <p:nvPr/>
          </p:nvSpPr>
          <p:spPr>
            <a:xfrm>
              <a:off x="12772999" y="6928104"/>
              <a:ext cx="71120" cy="7620"/>
            </a:xfrm>
            <a:custGeom>
              <a:avLst/>
              <a:gdLst/>
              <a:ahLst/>
              <a:cxnLst/>
              <a:rect l="l" t="t" r="r" b="b"/>
              <a:pathLst>
                <a:path w="71120" h="7620">
                  <a:moveTo>
                    <a:pt x="0" y="7620"/>
                  </a:moveTo>
                  <a:lnTo>
                    <a:pt x="70866" y="7620"/>
                  </a:lnTo>
                  <a:lnTo>
                    <a:pt x="70866" y="0"/>
                  </a:lnTo>
                  <a:lnTo>
                    <a:pt x="0" y="0"/>
                  </a:lnTo>
                  <a:lnTo>
                    <a:pt x="0" y="7620"/>
                  </a:lnTo>
                  <a:close/>
                </a:path>
              </a:pathLst>
            </a:custGeom>
            <a:solidFill>
              <a:srgbClr val="009D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84" name="object 24684"/>
            <p:cNvSpPr/>
            <p:nvPr/>
          </p:nvSpPr>
          <p:spPr>
            <a:xfrm>
              <a:off x="12772999" y="6925818"/>
              <a:ext cx="71120" cy="12700"/>
            </a:xfrm>
            <a:custGeom>
              <a:avLst/>
              <a:gdLst/>
              <a:ahLst/>
              <a:cxnLst/>
              <a:rect l="l" t="t" r="r" b="b"/>
              <a:pathLst>
                <a:path w="71120" h="12700">
                  <a:moveTo>
                    <a:pt x="0" y="12192"/>
                  </a:moveTo>
                  <a:lnTo>
                    <a:pt x="70866" y="12192"/>
                  </a:lnTo>
                  <a:lnTo>
                    <a:pt x="70866" y="0"/>
                  </a:lnTo>
                  <a:lnTo>
                    <a:pt x="0" y="0"/>
                  </a:lnTo>
                  <a:lnTo>
                    <a:pt x="0" y="12192"/>
                  </a:lnTo>
                  <a:close/>
                </a:path>
              </a:pathLst>
            </a:custGeom>
            <a:solidFill>
              <a:srgbClr val="00FF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85" name="object 24685"/>
            <p:cNvSpPr/>
            <p:nvPr/>
          </p:nvSpPr>
          <p:spPr>
            <a:xfrm>
              <a:off x="13002361" y="6928104"/>
              <a:ext cx="71120" cy="7620"/>
            </a:xfrm>
            <a:custGeom>
              <a:avLst/>
              <a:gdLst/>
              <a:ahLst/>
              <a:cxnLst/>
              <a:rect l="l" t="t" r="r" b="b"/>
              <a:pathLst>
                <a:path w="71119" h="7620">
                  <a:moveTo>
                    <a:pt x="0" y="7620"/>
                  </a:moveTo>
                  <a:lnTo>
                    <a:pt x="70867" y="7620"/>
                  </a:lnTo>
                  <a:lnTo>
                    <a:pt x="70867" y="0"/>
                  </a:lnTo>
                  <a:lnTo>
                    <a:pt x="0" y="0"/>
                  </a:lnTo>
                  <a:lnTo>
                    <a:pt x="0" y="7620"/>
                  </a:lnTo>
                  <a:close/>
                </a:path>
              </a:pathLst>
            </a:custGeom>
            <a:solidFill>
              <a:srgbClr val="009D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86" name="object 24686"/>
            <p:cNvSpPr/>
            <p:nvPr/>
          </p:nvSpPr>
          <p:spPr>
            <a:xfrm>
              <a:off x="13002361" y="6925818"/>
              <a:ext cx="71120" cy="12700"/>
            </a:xfrm>
            <a:custGeom>
              <a:avLst/>
              <a:gdLst/>
              <a:ahLst/>
              <a:cxnLst/>
              <a:rect l="l" t="t" r="r" b="b"/>
              <a:pathLst>
                <a:path w="71119" h="12700">
                  <a:moveTo>
                    <a:pt x="0" y="12192"/>
                  </a:moveTo>
                  <a:lnTo>
                    <a:pt x="70867" y="12192"/>
                  </a:lnTo>
                  <a:lnTo>
                    <a:pt x="70867" y="0"/>
                  </a:lnTo>
                  <a:lnTo>
                    <a:pt x="0" y="0"/>
                  </a:lnTo>
                  <a:lnTo>
                    <a:pt x="0" y="12192"/>
                  </a:lnTo>
                  <a:close/>
                </a:path>
              </a:pathLst>
            </a:custGeom>
            <a:solidFill>
              <a:srgbClr val="00FF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87" name="object 24687"/>
            <p:cNvSpPr/>
            <p:nvPr/>
          </p:nvSpPr>
          <p:spPr>
            <a:xfrm>
              <a:off x="12931495" y="6928104"/>
              <a:ext cx="71120" cy="7620"/>
            </a:xfrm>
            <a:custGeom>
              <a:avLst/>
              <a:gdLst/>
              <a:ahLst/>
              <a:cxnLst/>
              <a:rect l="l" t="t" r="r" b="b"/>
              <a:pathLst>
                <a:path w="71120" h="7620">
                  <a:moveTo>
                    <a:pt x="0" y="7620"/>
                  </a:moveTo>
                  <a:lnTo>
                    <a:pt x="70867" y="7620"/>
                  </a:lnTo>
                  <a:lnTo>
                    <a:pt x="70867" y="0"/>
                  </a:lnTo>
                  <a:lnTo>
                    <a:pt x="0" y="0"/>
                  </a:lnTo>
                  <a:lnTo>
                    <a:pt x="0" y="7620"/>
                  </a:lnTo>
                  <a:close/>
                </a:path>
              </a:pathLst>
            </a:custGeom>
            <a:solidFill>
              <a:srgbClr val="009D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88" name="object 24688"/>
            <p:cNvSpPr/>
            <p:nvPr/>
          </p:nvSpPr>
          <p:spPr>
            <a:xfrm>
              <a:off x="12931495" y="6925818"/>
              <a:ext cx="71120" cy="12700"/>
            </a:xfrm>
            <a:custGeom>
              <a:avLst/>
              <a:gdLst/>
              <a:ahLst/>
              <a:cxnLst/>
              <a:rect l="l" t="t" r="r" b="b"/>
              <a:pathLst>
                <a:path w="71120" h="12700">
                  <a:moveTo>
                    <a:pt x="0" y="12192"/>
                  </a:moveTo>
                  <a:lnTo>
                    <a:pt x="70867" y="12192"/>
                  </a:lnTo>
                  <a:lnTo>
                    <a:pt x="70867" y="0"/>
                  </a:lnTo>
                  <a:lnTo>
                    <a:pt x="0" y="0"/>
                  </a:lnTo>
                  <a:lnTo>
                    <a:pt x="0" y="12192"/>
                  </a:lnTo>
                  <a:close/>
                </a:path>
              </a:pathLst>
            </a:custGeom>
            <a:solidFill>
              <a:srgbClr val="00FF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89" name="object 24689"/>
            <p:cNvSpPr/>
            <p:nvPr/>
          </p:nvSpPr>
          <p:spPr>
            <a:xfrm>
              <a:off x="12602311" y="6931914"/>
              <a:ext cx="7620" cy="79375"/>
            </a:xfrm>
            <a:custGeom>
              <a:avLst/>
              <a:gdLst/>
              <a:ahLst/>
              <a:cxnLst/>
              <a:rect l="l" t="t" r="r" b="b"/>
              <a:pathLst>
                <a:path w="7620" h="79375">
                  <a:moveTo>
                    <a:pt x="7619" y="79248"/>
                  </a:moveTo>
                  <a:lnTo>
                    <a:pt x="7619" y="0"/>
                  </a:lnTo>
                  <a:lnTo>
                    <a:pt x="0" y="0"/>
                  </a:lnTo>
                  <a:lnTo>
                    <a:pt x="0" y="79248"/>
                  </a:lnTo>
                  <a:lnTo>
                    <a:pt x="7619" y="79248"/>
                  </a:lnTo>
                  <a:close/>
                </a:path>
              </a:pathLst>
            </a:custGeom>
            <a:solidFill>
              <a:srgbClr val="009D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90" name="object 24690"/>
            <p:cNvSpPr/>
            <p:nvPr/>
          </p:nvSpPr>
          <p:spPr>
            <a:xfrm>
              <a:off x="12600025" y="6931914"/>
              <a:ext cx="12700" cy="79375"/>
            </a:xfrm>
            <a:custGeom>
              <a:avLst/>
              <a:gdLst/>
              <a:ahLst/>
              <a:cxnLst/>
              <a:rect l="l" t="t" r="r" b="b"/>
              <a:pathLst>
                <a:path w="12700" h="79375">
                  <a:moveTo>
                    <a:pt x="12192" y="79248"/>
                  </a:moveTo>
                  <a:lnTo>
                    <a:pt x="12192" y="0"/>
                  </a:lnTo>
                  <a:lnTo>
                    <a:pt x="0" y="0"/>
                  </a:lnTo>
                  <a:lnTo>
                    <a:pt x="0" y="79248"/>
                  </a:lnTo>
                  <a:lnTo>
                    <a:pt x="12192" y="79248"/>
                  </a:lnTo>
                  <a:close/>
                </a:path>
              </a:pathLst>
            </a:custGeom>
            <a:solidFill>
              <a:srgbClr val="00FF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91" name="object 24691"/>
            <p:cNvSpPr/>
            <p:nvPr/>
          </p:nvSpPr>
          <p:spPr>
            <a:xfrm>
              <a:off x="12593167" y="6998208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25146" y="19049"/>
                  </a:moveTo>
                  <a:lnTo>
                    <a:pt x="25146" y="12953"/>
                  </a:lnTo>
                  <a:lnTo>
                    <a:pt x="25146" y="6095"/>
                  </a:lnTo>
                  <a:lnTo>
                    <a:pt x="19812" y="0"/>
                  </a:lnTo>
                  <a:lnTo>
                    <a:pt x="6096" y="0"/>
                  </a:lnTo>
                  <a:lnTo>
                    <a:pt x="0" y="6095"/>
                  </a:lnTo>
                  <a:lnTo>
                    <a:pt x="0" y="19049"/>
                  </a:lnTo>
                  <a:lnTo>
                    <a:pt x="6096" y="25145"/>
                  </a:lnTo>
                  <a:lnTo>
                    <a:pt x="19812" y="25145"/>
                  </a:lnTo>
                  <a:lnTo>
                    <a:pt x="25146" y="19049"/>
                  </a:lnTo>
                  <a:close/>
                </a:path>
              </a:pathLst>
            </a:custGeom>
            <a:solidFill>
              <a:srgbClr val="65FF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92" name="object 24692"/>
            <p:cNvSpPr/>
            <p:nvPr/>
          </p:nvSpPr>
          <p:spPr>
            <a:xfrm>
              <a:off x="12593929" y="6998970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5">
                  <a:moveTo>
                    <a:pt x="24383" y="12192"/>
                  </a:moveTo>
                  <a:lnTo>
                    <a:pt x="24383" y="5334"/>
                  </a:lnTo>
                  <a:lnTo>
                    <a:pt x="18287" y="0"/>
                  </a:lnTo>
                  <a:lnTo>
                    <a:pt x="12191" y="0"/>
                  </a:lnTo>
                  <a:lnTo>
                    <a:pt x="5333" y="0"/>
                  </a:lnTo>
                  <a:lnTo>
                    <a:pt x="0" y="5334"/>
                  </a:lnTo>
                  <a:lnTo>
                    <a:pt x="0" y="12192"/>
                  </a:lnTo>
                  <a:lnTo>
                    <a:pt x="0" y="18288"/>
                  </a:lnTo>
                  <a:lnTo>
                    <a:pt x="5333" y="24384"/>
                  </a:lnTo>
                  <a:lnTo>
                    <a:pt x="12191" y="24384"/>
                  </a:lnTo>
                  <a:lnTo>
                    <a:pt x="18287" y="24384"/>
                  </a:lnTo>
                  <a:lnTo>
                    <a:pt x="24383" y="18288"/>
                  </a:lnTo>
                  <a:lnTo>
                    <a:pt x="24383" y="12192"/>
                  </a:lnTo>
                  <a:close/>
                </a:path>
              </a:pathLst>
            </a:custGeom>
            <a:ln w="3175">
              <a:solidFill>
                <a:srgbClr val="00AA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93" name="object 24693"/>
            <p:cNvSpPr/>
            <p:nvPr/>
          </p:nvSpPr>
          <p:spPr>
            <a:xfrm>
              <a:off x="12593167" y="6918960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25146" y="19049"/>
                  </a:moveTo>
                  <a:lnTo>
                    <a:pt x="25146" y="12953"/>
                  </a:lnTo>
                  <a:lnTo>
                    <a:pt x="25146" y="6095"/>
                  </a:lnTo>
                  <a:lnTo>
                    <a:pt x="19812" y="0"/>
                  </a:lnTo>
                  <a:lnTo>
                    <a:pt x="6096" y="0"/>
                  </a:lnTo>
                  <a:lnTo>
                    <a:pt x="0" y="6095"/>
                  </a:lnTo>
                  <a:lnTo>
                    <a:pt x="0" y="19049"/>
                  </a:lnTo>
                  <a:lnTo>
                    <a:pt x="6096" y="25145"/>
                  </a:lnTo>
                  <a:lnTo>
                    <a:pt x="19812" y="25145"/>
                  </a:lnTo>
                  <a:lnTo>
                    <a:pt x="25146" y="19049"/>
                  </a:lnTo>
                  <a:close/>
                </a:path>
              </a:pathLst>
            </a:custGeom>
            <a:solidFill>
              <a:srgbClr val="65FF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94" name="object 24694"/>
            <p:cNvSpPr/>
            <p:nvPr/>
          </p:nvSpPr>
          <p:spPr>
            <a:xfrm>
              <a:off x="12593929" y="6919722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5">
                  <a:moveTo>
                    <a:pt x="24383" y="12191"/>
                  </a:moveTo>
                  <a:lnTo>
                    <a:pt x="24383" y="5333"/>
                  </a:lnTo>
                  <a:lnTo>
                    <a:pt x="18287" y="0"/>
                  </a:lnTo>
                  <a:lnTo>
                    <a:pt x="12191" y="0"/>
                  </a:lnTo>
                  <a:lnTo>
                    <a:pt x="5333" y="0"/>
                  </a:lnTo>
                  <a:lnTo>
                    <a:pt x="0" y="5333"/>
                  </a:lnTo>
                  <a:lnTo>
                    <a:pt x="0" y="12191"/>
                  </a:lnTo>
                  <a:lnTo>
                    <a:pt x="0" y="18287"/>
                  </a:lnTo>
                  <a:lnTo>
                    <a:pt x="5333" y="24383"/>
                  </a:lnTo>
                  <a:lnTo>
                    <a:pt x="12191" y="24383"/>
                  </a:lnTo>
                  <a:lnTo>
                    <a:pt x="18287" y="24383"/>
                  </a:lnTo>
                  <a:lnTo>
                    <a:pt x="24383" y="18287"/>
                  </a:lnTo>
                  <a:lnTo>
                    <a:pt x="24383" y="12191"/>
                  </a:lnTo>
                  <a:close/>
                </a:path>
              </a:pathLst>
            </a:custGeom>
            <a:ln w="3175">
              <a:solidFill>
                <a:srgbClr val="00AA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95" name="object 24695"/>
            <p:cNvSpPr/>
            <p:nvPr/>
          </p:nvSpPr>
          <p:spPr>
            <a:xfrm>
              <a:off x="12685369" y="6928104"/>
              <a:ext cx="71120" cy="7620"/>
            </a:xfrm>
            <a:custGeom>
              <a:avLst/>
              <a:gdLst/>
              <a:ahLst/>
              <a:cxnLst/>
              <a:rect l="l" t="t" r="r" b="b"/>
              <a:pathLst>
                <a:path w="71120" h="7620">
                  <a:moveTo>
                    <a:pt x="0" y="7620"/>
                  </a:moveTo>
                  <a:lnTo>
                    <a:pt x="70865" y="7620"/>
                  </a:lnTo>
                  <a:lnTo>
                    <a:pt x="70865" y="0"/>
                  </a:lnTo>
                  <a:lnTo>
                    <a:pt x="0" y="0"/>
                  </a:lnTo>
                  <a:lnTo>
                    <a:pt x="0" y="7620"/>
                  </a:lnTo>
                  <a:close/>
                </a:path>
              </a:pathLst>
            </a:custGeom>
            <a:solidFill>
              <a:srgbClr val="009D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96" name="object 24696"/>
            <p:cNvSpPr/>
            <p:nvPr/>
          </p:nvSpPr>
          <p:spPr>
            <a:xfrm>
              <a:off x="12685369" y="6925818"/>
              <a:ext cx="71120" cy="12700"/>
            </a:xfrm>
            <a:custGeom>
              <a:avLst/>
              <a:gdLst/>
              <a:ahLst/>
              <a:cxnLst/>
              <a:rect l="l" t="t" r="r" b="b"/>
              <a:pathLst>
                <a:path w="71120" h="12700">
                  <a:moveTo>
                    <a:pt x="0" y="12192"/>
                  </a:moveTo>
                  <a:lnTo>
                    <a:pt x="70865" y="12192"/>
                  </a:lnTo>
                  <a:lnTo>
                    <a:pt x="70865" y="0"/>
                  </a:lnTo>
                  <a:lnTo>
                    <a:pt x="0" y="0"/>
                  </a:lnTo>
                  <a:lnTo>
                    <a:pt x="0" y="12192"/>
                  </a:lnTo>
                  <a:close/>
                </a:path>
              </a:pathLst>
            </a:custGeom>
            <a:solidFill>
              <a:srgbClr val="00FF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97" name="object 24697"/>
            <p:cNvSpPr/>
            <p:nvPr/>
          </p:nvSpPr>
          <p:spPr>
            <a:xfrm>
              <a:off x="12672415" y="6918960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25146" y="19049"/>
                  </a:moveTo>
                  <a:lnTo>
                    <a:pt x="25146" y="12953"/>
                  </a:lnTo>
                  <a:lnTo>
                    <a:pt x="25146" y="6095"/>
                  </a:lnTo>
                  <a:lnTo>
                    <a:pt x="19812" y="0"/>
                  </a:lnTo>
                  <a:lnTo>
                    <a:pt x="6096" y="0"/>
                  </a:lnTo>
                  <a:lnTo>
                    <a:pt x="0" y="6095"/>
                  </a:lnTo>
                  <a:lnTo>
                    <a:pt x="0" y="19049"/>
                  </a:lnTo>
                  <a:lnTo>
                    <a:pt x="6096" y="25145"/>
                  </a:lnTo>
                  <a:lnTo>
                    <a:pt x="19812" y="25145"/>
                  </a:lnTo>
                  <a:lnTo>
                    <a:pt x="25146" y="19049"/>
                  </a:lnTo>
                  <a:close/>
                </a:path>
              </a:pathLst>
            </a:custGeom>
            <a:solidFill>
              <a:srgbClr val="65FF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98" name="object 24698"/>
            <p:cNvSpPr/>
            <p:nvPr/>
          </p:nvSpPr>
          <p:spPr>
            <a:xfrm>
              <a:off x="12673177" y="6919722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5">
                  <a:moveTo>
                    <a:pt x="24383" y="12191"/>
                  </a:moveTo>
                  <a:lnTo>
                    <a:pt x="24383" y="5333"/>
                  </a:lnTo>
                  <a:lnTo>
                    <a:pt x="18287" y="0"/>
                  </a:lnTo>
                  <a:lnTo>
                    <a:pt x="12191" y="0"/>
                  </a:lnTo>
                  <a:lnTo>
                    <a:pt x="5333" y="0"/>
                  </a:lnTo>
                  <a:lnTo>
                    <a:pt x="0" y="5333"/>
                  </a:lnTo>
                  <a:lnTo>
                    <a:pt x="0" y="12191"/>
                  </a:lnTo>
                  <a:lnTo>
                    <a:pt x="0" y="18287"/>
                  </a:lnTo>
                  <a:lnTo>
                    <a:pt x="5333" y="24383"/>
                  </a:lnTo>
                  <a:lnTo>
                    <a:pt x="12191" y="24383"/>
                  </a:lnTo>
                  <a:lnTo>
                    <a:pt x="18287" y="24383"/>
                  </a:lnTo>
                  <a:lnTo>
                    <a:pt x="24383" y="18287"/>
                  </a:lnTo>
                  <a:lnTo>
                    <a:pt x="24383" y="12191"/>
                  </a:lnTo>
                  <a:close/>
                </a:path>
              </a:pathLst>
            </a:custGeom>
            <a:ln w="3175">
              <a:solidFill>
                <a:srgbClr val="00AA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99" name="object 24699"/>
            <p:cNvSpPr/>
            <p:nvPr/>
          </p:nvSpPr>
          <p:spPr>
            <a:xfrm>
              <a:off x="12843865" y="6928104"/>
              <a:ext cx="71120" cy="7620"/>
            </a:xfrm>
            <a:custGeom>
              <a:avLst/>
              <a:gdLst/>
              <a:ahLst/>
              <a:cxnLst/>
              <a:rect l="l" t="t" r="r" b="b"/>
              <a:pathLst>
                <a:path w="71120" h="7620">
                  <a:moveTo>
                    <a:pt x="0" y="7620"/>
                  </a:moveTo>
                  <a:lnTo>
                    <a:pt x="70865" y="7620"/>
                  </a:lnTo>
                  <a:lnTo>
                    <a:pt x="70865" y="0"/>
                  </a:lnTo>
                  <a:lnTo>
                    <a:pt x="0" y="0"/>
                  </a:lnTo>
                  <a:lnTo>
                    <a:pt x="0" y="7620"/>
                  </a:lnTo>
                  <a:close/>
                </a:path>
              </a:pathLst>
            </a:custGeom>
            <a:solidFill>
              <a:srgbClr val="009D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00" name="object 24700"/>
            <p:cNvSpPr/>
            <p:nvPr/>
          </p:nvSpPr>
          <p:spPr>
            <a:xfrm>
              <a:off x="12843865" y="6925818"/>
              <a:ext cx="71120" cy="12700"/>
            </a:xfrm>
            <a:custGeom>
              <a:avLst/>
              <a:gdLst/>
              <a:ahLst/>
              <a:cxnLst/>
              <a:rect l="l" t="t" r="r" b="b"/>
              <a:pathLst>
                <a:path w="71120" h="12700">
                  <a:moveTo>
                    <a:pt x="0" y="12192"/>
                  </a:moveTo>
                  <a:lnTo>
                    <a:pt x="70865" y="12192"/>
                  </a:lnTo>
                  <a:lnTo>
                    <a:pt x="70865" y="0"/>
                  </a:lnTo>
                  <a:lnTo>
                    <a:pt x="0" y="0"/>
                  </a:lnTo>
                  <a:lnTo>
                    <a:pt x="0" y="12192"/>
                  </a:lnTo>
                  <a:close/>
                </a:path>
              </a:pathLst>
            </a:custGeom>
            <a:solidFill>
              <a:srgbClr val="00FF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01" name="object 24701"/>
            <p:cNvSpPr/>
            <p:nvPr/>
          </p:nvSpPr>
          <p:spPr>
            <a:xfrm>
              <a:off x="12602311" y="7090410"/>
              <a:ext cx="7620" cy="79375"/>
            </a:xfrm>
            <a:custGeom>
              <a:avLst/>
              <a:gdLst/>
              <a:ahLst/>
              <a:cxnLst/>
              <a:rect l="l" t="t" r="r" b="b"/>
              <a:pathLst>
                <a:path w="7620" h="79375">
                  <a:moveTo>
                    <a:pt x="7619" y="79248"/>
                  </a:moveTo>
                  <a:lnTo>
                    <a:pt x="7619" y="0"/>
                  </a:lnTo>
                  <a:lnTo>
                    <a:pt x="0" y="0"/>
                  </a:lnTo>
                  <a:lnTo>
                    <a:pt x="0" y="79248"/>
                  </a:lnTo>
                  <a:lnTo>
                    <a:pt x="7619" y="79248"/>
                  </a:lnTo>
                  <a:close/>
                </a:path>
              </a:pathLst>
            </a:custGeom>
            <a:solidFill>
              <a:srgbClr val="009D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02" name="object 24702"/>
            <p:cNvSpPr/>
            <p:nvPr/>
          </p:nvSpPr>
          <p:spPr>
            <a:xfrm>
              <a:off x="12600025" y="7090410"/>
              <a:ext cx="12700" cy="79375"/>
            </a:xfrm>
            <a:custGeom>
              <a:avLst/>
              <a:gdLst/>
              <a:ahLst/>
              <a:cxnLst/>
              <a:rect l="l" t="t" r="r" b="b"/>
              <a:pathLst>
                <a:path w="12700" h="79375">
                  <a:moveTo>
                    <a:pt x="12192" y="79248"/>
                  </a:moveTo>
                  <a:lnTo>
                    <a:pt x="12192" y="0"/>
                  </a:lnTo>
                  <a:lnTo>
                    <a:pt x="0" y="0"/>
                  </a:lnTo>
                  <a:lnTo>
                    <a:pt x="0" y="79248"/>
                  </a:lnTo>
                  <a:lnTo>
                    <a:pt x="12192" y="79248"/>
                  </a:lnTo>
                  <a:close/>
                </a:path>
              </a:pathLst>
            </a:custGeom>
            <a:solidFill>
              <a:srgbClr val="00FF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03" name="object 24703"/>
            <p:cNvSpPr/>
            <p:nvPr/>
          </p:nvSpPr>
          <p:spPr>
            <a:xfrm>
              <a:off x="12602311" y="7169658"/>
              <a:ext cx="7620" cy="79375"/>
            </a:xfrm>
            <a:custGeom>
              <a:avLst/>
              <a:gdLst/>
              <a:ahLst/>
              <a:cxnLst/>
              <a:rect l="l" t="t" r="r" b="b"/>
              <a:pathLst>
                <a:path w="7620" h="79375">
                  <a:moveTo>
                    <a:pt x="7619" y="79248"/>
                  </a:moveTo>
                  <a:lnTo>
                    <a:pt x="7619" y="0"/>
                  </a:lnTo>
                  <a:lnTo>
                    <a:pt x="0" y="0"/>
                  </a:lnTo>
                  <a:lnTo>
                    <a:pt x="0" y="79248"/>
                  </a:lnTo>
                  <a:lnTo>
                    <a:pt x="7619" y="79248"/>
                  </a:lnTo>
                  <a:close/>
                </a:path>
              </a:pathLst>
            </a:custGeom>
            <a:solidFill>
              <a:srgbClr val="009D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04" name="object 24704"/>
            <p:cNvSpPr/>
            <p:nvPr/>
          </p:nvSpPr>
          <p:spPr>
            <a:xfrm>
              <a:off x="12600025" y="7169658"/>
              <a:ext cx="12700" cy="79375"/>
            </a:xfrm>
            <a:custGeom>
              <a:avLst/>
              <a:gdLst/>
              <a:ahLst/>
              <a:cxnLst/>
              <a:rect l="l" t="t" r="r" b="b"/>
              <a:pathLst>
                <a:path w="12700" h="79375">
                  <a:moveTo>
                    <a:pt x="12192" y="79248"/>
                  </a:moveTo>
                  <a:lnTo>
                    <a:pt x="12192" y="0"/>
                  </a:lnTo>
                  <a:lnTo>
                    <a:pt x="0" y="0"/>
                  </a:lnTo>
                  <a:lnTo>
                    <a:pt x="0" y="79248"/>
                  </a:lnTo>
                  <a:lnTo>
                    <a:pt x="12192" y="79248"/>
                  </a:lnTo>
                  <a:close/>
                </a:path>
              </a:pathLst>
            </a:custGeom>
            <a:solidFill>
              <a:srgbClr val="00FF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05" name="object 24705"/>
            <p:cNvSpPr/>
            <p:nvPr/>
          </p:nvSpPr>
          <p:spPr>
            <a:xfrm>
              <a:off x="12593167" y="7156704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25146" y="19049"/>
                  </a:moveTo>
                  <a:lnTo>
                    <a:pt x="25146" y="12953"/>
                  </a:lnTo>
                  <a:lnTo>
                    <a:pt x="25146" y="6095"/>
                  </a:lnTo>
                  <a:lnTo>
                    <a:pt x="19812" y="0"/>
                  </a:lnTo>
                  <a:lnTo>
                    <a:pt x="6096" y="0"/>
                  </a:lnTo>
                  <a:lnTo>
                    <a:pt x="0" y="6095"/>
                  </a:lnTo>
                  <a:lnTo>
                    <a:pt x="0" y="19049"/>
                  </a:lnTo>
                  <a:lnTo>
                    <a:pt x="6096" y="25145"/>
                  </a:lnTo>
                  <a:lnTo>
                    <a:pt x="19812" y="25145"/>
                  </a:lnTo>
                  <a:lnTo>
                    <a:pt x="25146" y="19049"/>
                  </a:lnTo>
                  <a:close/>
                </a:path>
              </a:pathLst>
            </a:custGeom>
            <a:solidFill>
              <a:srgbClr val="65FF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06" name="object 24706"/>
            <p:cNvSpPr/>
            <p:nvPr/>
          </p:nvSpPr>
          <p:spPr>
            <a:xfrm>
              <a:off x="12593929" y="7157466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5">
                  <a:moveTo>
                    <a:pt x="24383" y="12192"/>
                  </a:moveTo>
                  <a:lnTo>
                    <a:pt x="24383" y="5334"/>
                  </a:lnTo>
                  <a:lnTo>
                    <a:pt x="18287" y="0"/>
                  </a:lnTo>
                  <a:lnTo>
                    <a:pt x="12191" y="0"/>
                  </a:lnTo>
                  <a:lnTo>
                    <a:pt x="5333" y="0"/>
                  </a:lnTo>
                  <a:lnTo>
                    <a:pt x="0" y="5334"/>
                  </a:lnTo>
                  <a:lnTo>
                    <a:pt x="0" y="12192"/>
                  </a:lnTo>
                  <a:lnTo>
                    <a:pt x="0" y="18288"/>
                  </a:lnTo>
                  <a:lnTo>
                    <a:pt x="5333" y="24384"/>
                  </a:lnTo>
                  <a:lnTo>
                    <a:pt x="12191" y="24384"/>
                  </a:lnTo>
                  <a:lnTo>
                    <a:pt x="18287" y="24384"/>
                  </a:lnTo>
                  <a:lnTo>
                    <a:pt x="24383" y="18288"/>
                  </a:lnTo>
                  <a:lnTo>
                    <a:pt x="24383" y="12192"/>
                  </a:lnTo>
                  <a:close/>
                </a:path>
              </a:pathLst>
            </a:custGeom>
            <a:ln w="3175">
              <a:solidFill>
                <a:srgbClr val="00AA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07" name="object 24707"/>
            <p:cNvSpPr/>
            <p:nvPr/>
          </p:nvSpPr>
          <p:spPr>
            <a:xfrm>
              <a:off x="12581737" y="7242810"/>
              <a:ext cx="48260" cy="12700"/>
            </a:xfrm>
            <a:custGeom>
              <a:avLst/>
              <a:gdLst/>
              <a:ahLst/>
              <a:cxnLst/>
              <a:rect l="l" t="t" r="r" b="b"/>
              <a:pathLst>
                <a:path w="48259" h="12700">
                  <a:moveTo>
                    <a:pt x="48005" y="12191"/>
                  </a:moveTo>
                  <a:lnTo>
                    <a:pt x="48005" y="0"/>
                  </a:lnTo>
                  <a:lnTo>
                    <a:pt x="0" y="0"/>
                  </a:lnTo>
                  <a:lnTo>
                    <a:pt x="0" y="12191"/>
                  </a:lnTo>
                  <a:lnTo>
                    <a:pt x="48005" y="12191"/>
                  </a:lnTo>
                  <a:close/>
                </a:path>
              </a:pathLst>
            </a:custGeom>
            <a:solidFill>
              <a:srgbClr val="CCCC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08" name="object 24708"/>
            <p:cNvSpPr/>
            <p:nvPr/>
          </p:nvSpPr>
          <p:spPr>
            <a:xfrm>
              <a:off x="12581737" y="7242810"/>
              <a:ext cx="48260" cy="12700"/>
            </a:xfrm>
            <a:custGeom>
              <a:avLst/>
              <a:gdLst/>
              <a:ahLst/>
              <a:cxnLst/>
              <a:rect l="l" t="t" r="r" b="b"/>
              <a:pathLst>
                <a:path w="48259" h="12700">
                  <a:moveTo>
                    <a:pt x="48005" y="12191"/>
                  </a:moveTo>
                  <a:lnTo>
                    <a:pt x="48005" y="0"/>
                  </a:lnTo>
                  <a:lnTo>
                    <a:pt x="0" y="0"/>
                  </a:lnTo>
                  <a:lnTo>
                    <a:pt x="0" y="12191"/>
                  </a:lnTo>
                  <a:lnTo>
                    <a:pt x="48005" y="12191"/>
                  </a:lnTo>
                  <a:close/>
                </a:path>
              </a:pathLst>
            </a:custGeom>
            <a:ln w="4572">
              <a:solidFill>
                <a:srgbClr val="0000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09" name="object 24709"/>
            <p:cNvSpPr/>
            <p:nvPr/>
          </p:nvSpPr>
          <p:spPr>
            <a:xfrm>
              <a:off x="12606121" y="7246620"/>
              <a:ext cx="3810" cy="5080"/>
            </a:xfrm>
            <a:custGeom>
              <a:avLst/>
              <a:gdLst/>
              <a:ahLst/>
              <a:cxnLst/>
              <a:rect l="l" t="t" r="r" b="b"/>
              <a:pathLst>
                <a:path w="3809" h="5079">
                  <a:moveTo>
                    <a:pt x="3810" y="4571"/>
                  </a:moveTo>
                  <a:lnTo>
                    <a:pt x="3810" y="0"/>
                  </a:lnTo>
                  <a:lnTo>
                    <a:pt x="0" y="0"/>
                  </a:lnTo>
                  <a:lnTo>
                    <a:pt x="0" y="4571"/>
                  </a:lnTo>
                  <a:lnTo>
                    <a:pt x="3810" y="4571"/>
                  </a:lnTo>
                  <a:close/>
                </a:path>
              </a:pathLst>
            </a:custGeom>
            <a:solidFill>
              <a:srgbClr val="76767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10" name="object 24710"/>
            <p:cNvSpPr/>
            <p:nvPr/>
          </p:nvSpPr>
          <p:spPr>
            <a:xfrm>
              <a:off x="12606120" y="7246620"/>
              <a:ext cx="3810" cy="5080"/>
            </a:xfrm>
            <a:custGeom>
              <a:avLst/>
              <a:gdLst/>
              <a:ahLst/>
              <a:cxnLst/>
              <a:rect l="l" t="t" r="r" b="b"/>
              <a:pathLst>
                <a:path w="3809" h="5079">
                  <a:moveTo>
                    <a:pt x="3810" y="4571"/>
                  </a:moveTo>
                  <a:lnTo>
                    <a:pt x="3810" y="0"/>
                  </a:lnTo>
                  <a:lnTo>
                    <a:pt x="0" y="0"/>
                  </a:lnTo>
                  <a:lnTo>
                    <a:pt x="0" y="4571"/>
                  </a:lnTo>
                  <a:lnTo>
                    <a:pt x="3810" y="457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11" name="object 24711"/>
            <p:cNvSpPr/>
            <p:nvPr/>
          </p:nvSpPr>
          <p:spPr>
            <a:xfrm>
              <a:off x="12602311" y="7246620"/>
              <a:ext cx="3810" cy="5080"/>
            </a:xfrm>
            <a:custGeom>
              <a:avLst/>
              <a:gdLst/>
              <a:ahLst/>
              <a:cxnLst/>
              <a:rect l="l" t="t" r="r" b="b"/>
              <a:pathLst>
                <a:path w="3809" h="5079">
                  <a:moveTo>
                    <a:pt x="3809" y="4571"/>
                  </a:moveTo>
                  <a:lnTo>
                    <a:pt x="3809" y="0"/>
                  </a:lnTo>
                  <a:lnTo>
                    <a:pt x="0" y="0"/>
                  </a:lnTo>
                  <a:lnTo>
                    <a:pt x="0" y="4571"/>
                  </a:lnTo>
                  <a:lnTo>
                    <a:pt x="3809" y="4571"/>
                  </a:lnTo>
                  <a:close/>
                </a:path>
              </a:pathLst>
            </a:custGeom>
            <a:solidFill>
              <a:srgbClr val="76767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12" name="object 24712"/>
            <p:cNvSpPr/>
            <p:nvPr/>
          </p:nvSpPr>
          <p:spPr>
            <a:xfrm>
              <a:off x="12602312" y="7246620"/>
              <a:ext cx="3810" cy="5080"/>
            </a:xfrm>
            <a:custGeom>
              <a:avLst/>
              <a:gdLst/>
              <a:ahLst/>
              <a:cxnLst/>
              <a:rect l="l" t="t" r="r" b="b"/>
              <a:pathLst>
                <a:path w="3809" h="5079">
                  <a:moveTo>
                    <a:pt x="3809" y="4571"/>
                  </a:moveTo>
                  <a:lnTo>
                    <a:pt x="3809" y="0"/>
                  </a:lnTo>
                  <a:lnTo>
                    <a:pt x="0" y="0"/>
                  </a:lnTo>
                  <a:lnTo>
                    <a:pt x="0" y="4571"/>
                  </a:lnTo>
                  <a:lnTo>
                    <a:pt x="3809" y="457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13" name="object 24713"/>
            <p:cNvSpPr/>
            <p:nvPr/>
          </p:nvSpPr>
          <p:spPr>
            <a:xfrm>
              <a:off x="12593167" y="7235952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25146" y="19049"/>
                  </a:moveTo>
                  <a:lnTo>
                    <a:pt x="25146" y="12953"/>
                  </a:lnTo>
                  <a:lnTo>
                    <a:pt x="25146" y="6095"/>
                  </a:lnTo>
                  <a:lnTo>
                    <a:pt x="19812" y="0"/>
                  </a:lnTo>
                  <a:lnTo>
                    <a:pt x="6096" y="0"/>
                  </a:lnTo>
                  <a:lnTo>
                    <a:pt x="0" y="6095"/>
                  </a:lnTo>
                  <a:lnTo>
                    <a:pt x="0" y="19049"/>
                  </a:lnTo>
                  <a:lnTo>
                    <a:pt x="6096" y="25145"/>
                  </a:lnTo>
                  <a:lnTo>
                    <a:pt x="19812" y="25145"/>
                  </a:lnTo>
                  <a:lnTo>
                    <a:pt x="25146" y="19049"/>
                  </a:lnTo>
                  <a:close/>
                </a:path>
              </a:pathLst>
            </a:custGeom>
            <a:solidFill>
              <a:srgbClr val="65FF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14" name="object 24714"/>
            <p:cNvSpPr/>
            <p:nvPr/>
          </p:nvSpPr>
          <p:spPr>
            <a:xfrm>
              <a:off x="12593929" y="7236714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5">
                  <a:moveTo>
                    <a:pt x="24383" y="12192"/>
                  </a:moveTo>
                  <a:lnTo>
                    <a:pt x="24383" y="5334"/>
                  </a:lnTo>
                  <a:lnTo>
                    <a:pt x="18287" y="0"/>
                  </a:lnTo>
                  <a:lnTo>
                    <a:pt x="12191" y="0"/>
                  </a:lnTo>
                  <a:lnTo>
                    <a:pt x="5333" y="0"/>
                  </a:lnTo>
                  <a:lnTo>
                    <a:pt x="0" y="5334"/>
                  </a:lnTo>
                  <a:lnTo>
                    <a:pt x="0" y="12192"/>
                  </a:lnTo>
                  <a:lnTo>
                    <a:pt x="0" y="18288"/>
                  </a:lnTo>
                  <a:lnTo>
                    <a:pt x="5333" y="24384"/>
                  </a:lnTo>
                  <a:lnTo>
                    <a:pt x="12191" y="24384"/>
                  </a:lnTo>
                  <a:lnTo>
                    <a:pt x="18287" y="24384"/>
                  </a:lnTo>
                  <a:lnTo>
                    <a:pt x="24383" y="18288"/>
                  </a:lnTo>
                  <a:lnTo>
                    <a:pt x="24383" y="12192"/>
                  </a:lnTo>
                  <a:close/>
                </a:path>
              </a:pathLst>
            </a:custGeom>
            <a:ln w="3175">
              <a:solidFill>
                <a:srgbClr val="00AA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15" name="object 24715"/>
            <p:cNvSpPr/>
            <p:nvPr/>
          </p:nvSpPr>
          <p:spPr>
            <a:xfrm>
              <a:off x="12581737" y="7084314"/>
              <a:ext cx="48260" cy="12700"/>
            </a:xfrm>
            <a:custGeom>
              <a:avLst/>
              <a:gdLst/>
              <a:ahLst/>
              <a:cxnLst/>
              <a:rect l="l" t="t" r="r" b="b"/>
              <a:pathLst>
                <a:path w="48259" h="12700">
                  <a:moveTo>
                    <a:pt x="48005" y="12192"/>
                  </a:moveTo>
                  <a:lnTo>
                    <a:pt x="48005" y="0"/>
                  </a:lnTo>
                  <a:lnTo>
                    <a:pt x="0" y="0"/>
                  </a:lnTo>
                  <a:lnTo>
                    <a:pt x="0" y="12192"/>
                  </a:lnTo>
                  <a:lnTo>
                    <a:pt x="48005" y="12192"/>
                  </a:lnTo>
                  <a:close/>
                </a:path>
              </a:pathLst>
            </a:custGeom>
            <a:solidFill>
              <a:srgbClr val="CCCC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16" name="object 24716"/>
            <p:cNvSpPr/>
            <p:nvPr/>
          </p:nvSpPr>
          <p:spPr>
            <a:xfrm>
              <a:off x="12581737" y="7084313"/>
              <a:ext cx="48260" cy="12700"/>
            </a:xfrm>
            <a:custGeom>
              <a:avLst/>
              <a:gdLst/>
              <a:ahLst/>
              <a:cxnLst/>
              <a:rect l="l" t="t" r="r" b="b"/>
              <a:pathLst>
                <a:path w="48259" h="12700">
                  <a:moveTo>
                    <a:pt x="48005" y="12192"/>
                  </a:moveTo>
                  <a:lnTo>
                    <a:pt x="48005" y="0"/>
                  </a:lnTo>
                  <a:lnTo>
                    <a:pt x="0" y="0"/>
                  </a:lnTo>
                  <a:lnTo>
                    <a:pt x="0" y="12192"/>
                  </a:lnTo>
                  <a:lnTo>
                    <a:pt x="48005" y="12192"/>
                  </a:lnTo>
                  <a:close/>
                </a:path>
              </a:pathLst>
            </a:custGeom>
            <a:ln w="4572">
              <a:solidFill>
                <a:srgbClr val="0000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17" name="object 24717"/>
            <p:cNvSpPr/>
            <p:nvPr/>
          </p:nvSpPr>
          <p:spPr>
            <a:xfrm>
              <a:off x="12606121" y="7088124"/>
              <a:ext cx="3810" cy="5080"/>
            </a:xfrm>
            <a:custGeom>
              <a:avLst/>
              <a:gdLst/>
              <a:ahLst/>
              <a:cxnLst/>
              <a:rect l="l" t="t" r="r" b="b"/>
              <a:pathLst>
                <a:path w="3809" h="5079">
                  <a:moveTo>
                    <a:pt x="3810" y="4571"/>
                  </a:moveTo>
                  <a:lnTo>
                    <a:pt x="3810" y="0"/>
                  </a:lnTo>
                  <a:lnTo>
                    <a:pt x="0" y="0"/>
                  </a:lnTo>
                  <a:lnTo>
                    <a:pt x="0" y="4571"/>
                  </a:lnTo>
                  <a:lnTo>
                    <a:pt x="3810" y="4571"/>
                  </a:lnTo>
                  <a:close/>
                </a:path>
              </a:pathLst>
            </a:custGeom>
            <a:solidFill>
              <a:srgbClr val="76767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18" name="object 24718"/>
            <p:cNvSpPr/>
            <p:nvPr/>
          </p:nvSpPr>
          <p:spPr>
            <a:xfrm>
              <a:off x="12606120" y="7088124"/>
              <a:ext cx="3810" cy="5080"/>
            </a:xfrm>
            <a:custGeom>
              <a:avLst/>
              <a:gdLst/>
              <a:ahLst/>
              <a:cxnLst/>
              <a:rect l="l" t="t" r="r" b="b"/>
              <a:pathLst>
                <a:path w="3809" h="5079">
                  <a:moveTo>
                    <a:pt x="3810" y="4571"/>
                  </a:moveTo>
                  <a:lnTo>
                    <a:pt x="3810" y="0"/>
                  </a:lnTo>
                  <a:lnTo>
                    <a:pt x="0" y="0"/>
                  </a:lnTo>
                  <a:lnTo>
                    <a:pt x="0" y="4571"/>
                  </a:lnTo>
                  <a:lnTo>
                    <a:pt x="3810" y="457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19" name="object 24719"/>
            <p:cNvSpPr/>
            <p:nvPr/>
          </p:nvSpPr>
          <p:spPr>
            <a:xfrm>
              <a:off x="12602311" y="7088124"/>
              <a:ext cx="3810" cy="5080"/>
            </a:xfrm>
            <a:custGeom>
              <a:avLst/>
              <a:gdLst/>
              <a:ahLst/>
              <a:cxnLst/>
              <a:rect l="l" t="t" r="r" b="b"/>
              <a:pathLst>
                <a:path w="3809" h="5079">
                  <a:moveTo>
                    <a:pt x="3809" y="4571"/>
                  </a:moveTo>
                  <a:lnTo>
                    <a:pt x="3809" y="0"/>
                  </a:lnTo>
                  <a:lnTo>
                    <a:pt x="0" y="0"/>
                  </a:lnTo>
                  <a:lnTo>
                    <a:pt x="0" y="4571"/>
                  </a:lnTo>
                  <a:lnTo>
                    <a:pt x="3809" y="4571"/>
                  </a:lnTo>
                  <a:close/>
                </a:path>
              </a:pathLst>
            </a:custGeom>
            <a:solidFill>
              <a:srgbClr val="76767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20" name="object 24720"/>
            <p:cNvSpPr/>
            <p:nvPr/>
          </p:nvSpPr>
          <p:spPr>
            <a:xfrm>
              <a:off x="12602312" y="7088124"/>
              <a:ext cx="3810" cy="5080"/>
            </a:xfrm>
            <a:custGeom>
              <a:avLst/>
              <a:gdLst/>
              <a:ahLst/>
              <a:cxnLst/>
              <a:rect l="l" t="t" r="r" b="b"/>
              <a:pathLst>
                <a:path w="3809" h="5079">
                  <a:moveTo>
                    <a:pt x="3809" y="4571"/>
                  </a:moveTo>
                  <a:lnTo>
                    <a:pt x="3809" y="0"/>
                  </a:lnTo>
                  <a:lnTo>
                    <a:pt x="0" y="0"/>
                  </a:lnTo>
                  <a:lnTo>
                    <a:pt x="0" y="4571"/>
                  </a:lnTo>
                  <a:lnTo>
                    <a:pt x="3809" y="457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21" name="object 24721"/>
            <p:cNvSpPr/>
            <p:nvPr/>
          </p:nvSpPr>
          <p:spPr>
            <a:xfrm>
              <a:off x="12593167" y="7077456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25146" y="19049"/>
                  </a:moveTo>
                  <a:lnTo>
                    <a:pt x="25146" y="12953"/>
                  </a:lnTo>
                  <a:lnTo>
                    <a:pt x="25146" y="6095"/>
                  </a:lnTo>
                  <a:lnTo>
                    <a:pt x="19812" y="0"/>
                  </a:lnTo>
                  <a:lnTo>
                    <a:pt x="6096" y="0"/>
                  </a:lnTo>
                  <a:lnTo>
                    <a:pt x="0" y="6095"/>
                  </a:lnTo>
                  <a:lnTo>
                    <a:pt x="0" y="19049"/>
                  </a:lnTo>
                  <a:lnTo>
                    <a:pt x="6096" y="25145"/>
                  </a:lnTo>
                  <a:lnTo>
                    <a:pt x="19812" y="25145"/>
                  </a:lnTo>
                  <a:lnTo>
                    <a:pt x="25146" y="19049"/>
                  </a:lnTo>
                  <a:close/>
                </a:path>
              </a:pathLst>
            </a:custGeom>
            <a:solidFill>
              <a:srgbClr val="65FF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22" name="object 24722"/>
            <p:cNvSpPr/>
            <p:nvPr/>
          </p:nvSpPr>
          <p:spPr>
            <a:xfrm>
              <a:off x="12593929" y="7078218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5">
                  <a:moveTo>
                    <a:pt x="24383" y="12192"/>
                  </a:moveTo>
                  <a:lnTo>
                    <a:pt x="24383" y="5334"/>
                  </a:lnTo>
                  <a:lnTo>
                    <a:pt x="18287" y="0"/>
                  </a:lnTo>
                  <a:lnTo>
                    <a:pt x="12191" y="0"/>
                  </a:lnTo>
                  <a:lnTo>
                    <a:pt x="5333" y="0"/>
                  </a:lnTo>
                  <a:lnTo>
                    <a:pt x="0" y="5334"/>
                  </a:lnTo>
                  <a:lnTo>
                    <a:pt x="0" y="12192"/>
                  </a:lnTo>
                  <a:lnTo>
                    <a:pt x="0" y="18288"/>
                  </a:lnTo>
                  <a:lnTo>
                    <a:pt x="5333" y="24384"/>
                  </a:lnTo>
                  <a:lnTo>
                    <a:pt x="12191" y="24384"/>
                  </a:lnTo>
                  <a:lnTo>
                    <a:pt x="18287" y="24384"/>
                  </a:lnTo>
                  <a:lnTo>
                    <a:pt x="24383" y="18288"/>
                  </a:lnTo>
                  <a:lnTo>
                    <a:pt x="24383" y="12192"/>
                  </a:lnTo>
                  <a:close/>
                </a:path>
              </a:pathLst>
            </a:custGeom>
            <a:ln w="3175">
              <a:solidFill>
                <a:srgbClr val="00AA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23" name="object 24723"/>
            <p:cNvSpPr/>
            <p:nvPr/>
          </p:nvSpPr>
          <p:spPr>
            <a:xfrm>
              <a:off x="12758521" y="6908292"/>
              <a:ext cx="12700" cy="48260"/>
            </a:xfrm>
            <a:custGeom>
              <a:avLst/>
              <a:gdLst/>
              <a:ahLst/>
              <a:cxnLst/>
              <a:rect l="l" t="t" r="r" b="b"/>
              <a:pathLst>
                <a:path w="12700" h="48259">
                  <a:moveTo>
                    <a:pt x="12192" y="48005"/>
                  </a:moveTo>
                  <a:lnTo>
                    <a:pt x="12192" y="0"/>
                  </a:lnTo>
                  <a:lnTo>
                    <a:pt x="0" y="0"/>
                  </a:lnTo>
                  <a:lnTo>
                    <a:pt x="0" y="48005"/>
                  </a:lnTo>
                  <a:lnTo>
                    <a:pt x="12192" y="48005"/>
                  </a:lnTo>
                  <a:close/>
                </a:path>
              </a:pathLst>
            </a:custGeom>
            <a:ln w="4572">
              <a:solidFill>
                <a:srgbClr val="0000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24" name="object 24724"/>
            <p:cNvSpPr/>
            <p:nvPr/>
          </p:nvSpPr>
          <p:spPr>
            <a:xfrm>
              <a:off x="12762331" y="6928104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3809" y="3809"/>
                  </a:moveTo>
                  <a:lnTo>
                    <a:pt x="3809" y="0"/>
                  </a:lnTo>
                  <a:lnTo>
                    <a:pt x="0" y="0"/>
                  </a:lnTo>
                  <a:lnTo>
                    <a:pt x="0" y="3809"/>
                  </a:lnTo>
                  <a:lnTo>
                    <a:pt x="3809" y="3809"/>
                  </a:lnTo>
                  <a:close/>
                </a:path>
              </a:pathLst>
            </a:custGeom>
            <a:solidFill>
              <a:srgbClr val="76767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25" name="object 24725"/>
            <p:cNvSpPr/>
            <p:nvPr/>
          </p:nvSpPr>
          <p:spPr>
            <a:xfrm>
              <a:off x="12762331" y="6928104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3809" y="3809"/>
                  </a:moveTo>
                  <a:lnTo>
                    <a:pt x="3809" y="0"/>
                  </a:lnTo>
                  <a:lnTo>
                    <a:pt x="0" y="0"/>
                  </a:lnTo>
                  <a:lnTo>
                    <a:pt x="0" y="3809"/>
                  </a:lnTo>
                  <a:lnTo>
                    <a:pt x="3809" y="380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26" name="object 24726"/>
            <p:cNvSpPr/>
            <p:nvPr/>
          </p:nvSpPr>
          <p:spPr>
            <a:xfrm>
              <a:off x="12762331" y="6931914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3809" y="3810"/>
                  </a:moveTo>
                  <a:lnTo>
                    <a:pt x="3809" y="0"/>
                  </a:lnTo>
                  <a:lnTo>
                    <a:pt x="0" y="0"/>
                  </a:lnTo>
                  <a:lnTo>
                    <a:pt x="0" y="3810"/>
                  </a:lnTo>
                  <a:lnTo>
                    <a:pt x="3809" y="3810"/>
                  </a:lnTo>
                  <a:close/>
                </a:path>
              </a:pathLst>
            </a:custGeom>
            <a:solidFill>
              <a:srgbClr val="76767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27" name="object 24727"/>
            <p:cNvSpPr/>
            <p:nvPr/>
          </p:nvSpPr>
          <p:spPr>
            <a:xfrm>
              <a:off x="12762331" y="6931913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3809" y="3810"/>
                  </a:moveTo>
                  <a:lnTo>
                    <a:pt x="3809" y="0"/>
                  </a:lnTo>
                  <a:lnTo>
                    <a:pt x="0" y="0"/>
                  </a:lnTo>
                  <a:lnTo>
                    <a:pt x="0" y="3810"/>
                  </a:lnTo>
                  <a:lnTo>
                    <a:pt x="3809" y="381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28" name="object 24728"/>
            <p:cNvSpPr/>
            <p:nvPr/>
          </p:nvSpPr>
          <p:spPr>
            <a:xfrm>
              <a:off x="12751663" y="6918960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25146" y="19049"/>
                  </a:moveTo>
                  <a:lnTo>
                    <a:pt x="25146" y="12953"/>
                  </a:lnTo>
                  <a:lnTo>
                    <a:pt x="25146" y="6095"/>
                  </a:lnTo>
                  <a:lnTo>
                    <a:pt x="19812" y="0"/>
                  </a:lnTo>
                  <a:lnTo>
                    <a:pt x="6096" y="0"/>
                  </a:lnTo>
                  <a:lnTo>
                    <a:pt x="0" y="6095"/>
                  </a:lnTo>
                  <a:lnTo>
                    <a:pt x="0" y="19049"/>
                  </a:lnTo>
                  <a:lnTo>
                    <a:pt x="6096" y="25145"/>
                  </a:lnTo>
                  <a:lnTo>
                    <a:pt x="19812" y="25145"/>
                  </a:lnTo>
                  <a:lnTo>
                    <a:pt x="25146" y="19049"/>
                  </a:lnTo>
                  <a:close/>
                </a:path>
              </a:pathLst>
            </a:custGeom>
            <a:solidFill>
              <a:srgbClr val="65FF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29" name="object 24729"/>
            <p:cNvSpPr/>
            <p:nvPr/>
          </p:nvSpPr>
          <p:spPr>
            <a:xfrm>
              <a:off x="12752425" y="6919722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5">
                  <a:moveTo>
                    <a:pt x="24383" y="12191"/>
                  </a:moveTo>
                  <a:lnTo>
                    <a:pt x="24383" y="5333"/>
                  </a:lnTo>
                  <a:lnTo>
                    <a:pt x="18287" y="0"/>
                  </a:lnTo>
                  <a:lnTo>
                    <a:pt x="12191" y="0"/>
                  </a:lnTo>
                  <a:lnTo>
                    <a:pt x="5333" y="0"/>
                  </a:lnTo>
                  <a:lnTo>
                    <a:pt x="0" y="5333"/>
                  </a:lnTo>
                  <a:lnTo>
                    <a:pt x="0" y="12191"/>
                  </a:lnTo>
                  <a:lnTo>
                    <a:pt x="0" y="18287"/>
                  </a:lnTo>
                  <a:lnTo>
                    <a:pt x="5333" y="24383"/>
                  </a:lnTo>
                  <a:lnTo>
                    <a:pt x="12191" y="24383"/>
                  </a:lnTo>
                  <a:lnTo>
                    <a:pt x="18287" y="24383"/>
                  </a:lnTo>
                  <a:lnTo>
                    <a:pt x="24383" y="18287"/>
                  </a:lnTo>
                  <a:lnTo>
                    <a:pt x="24383" y="12191"/>
                  </a:lnTo>
                  <a:close/>
                </a:path>
              </a:pathLst>
            </a:custGeom>
            <a:ln w="3175">
              <a:solidFill>
                <a:srgbClr val="00AA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30" name="object 24730"/>
            <p:cNvSpPr/>
            <p:nvPr/>
          </p:nvSpPr>
          <p:spPr>
            <a:xfrm>
              <a:off x="13075514" y="6908292"/>
              <a:ext cx="11430" cy="48260"/>
            </a:xfrm>
            <a:custGeom>
              <a:avLst/>
              <a:gdLst/>
              <a:ahLst/>
              <a:cxnLst/>
              <a:rect l="l" t="t" r="r" b="b"/>
              <a:pathLst>
                <a:path w="11430" h="48259">
                  <a:moveTo>
                    <a:pt x="11428" y="48005"/>
                  </a:moveTo>
                  <a:lnTo>
                    <a:pt x="11428" y="0"/>
                  </a:lnTo>
                  <a:lnTo>
                    <a:pt x="0" y="0"/>
                  </a:lnTo>
                  <a:lnTo>
                    <a:pt x="0" y="48005"/>
                  </a:lnTo>
                  <a:lnTo>
                    <a:pt x="11428" y="48005"/>
                  </a:lnTo>
                  <a:close/>
                </a:path>
              </a:pathLst>
            </a:custGeom>
            <a:ln w="4572">
              <a:solidFill>
                <a:srgbClr val="0000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31" name="object 24731"/>
            <p:cNvSpPr/>
            <p:nvPr/>
          </p:nvSpPr>
          <p:spPr>
            <a:xfrm>
              <a:off x="13079323" y="6928104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3810" y="3809"/>
                  </a:moveTo>
                  <a:lnTo>
                    <a:pt x="3810" y="0"/>
                  </a:lnTo>
                  <a:lnTo>
                    <a:pt x="0" y="0"/>
                  </a:lnTo>
                  <a:lnTo>
                    <a:pt x="0" y="3809"/>
                  </a:lnTo>
                  <a:lnTo>
                    <a:pt x="3810" y="3809"/>
                  </a:lnTo>
                  <a:close/>
                </a:path>
              </a:pathLst>
            </a:custGeom>
            <a:solidFill>
              <a:srgbClr val="76767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32" name="object 24732"/>
            <p:cNvSpPr/>
            <p:nvPr/>
          </p:nvSpPr>
          <p:spPr>
            <a:xfrm>
              <a:off x="13079322" y="6928104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3810" y="3809"/>
                  </a:moveTo>
                  <a:lnTo>
                    <a:pt x="3810" y="0"/>
                  </a:lnTo>
                  <a:lnTo>
                    <a:pt x="0" y="0"/>
                  </a:lnTo>
                  <a:lnTo>
                    <a:pt x="0" y="3809"/>
                  </a:lnTo>
                  <a:lnTo>
                    <a:pt x="3810" y="380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33" name="object 24733"/>
            <p:cNvSpPr/>
            <p:nvPr/>
          </p:nvSpPr>
          <p:spPr>
            <a:xfrm>
              <a:off x="13079323" y="6931914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3810" y="3810"/>
                  </a:moveTo>
                  <a:lnTo>
                    <a:pt x="3810" y="0"/>
                  </a:lnTo>
                  <a:lnTo>
                    <a:pt x="0" y="0"/>
                  </a:lnTo>
                  <a:lnTo>
                    <a:pt x="0" y="3810"/>
                  </a:lnTo>
                  <a:lnTo>
                    <a:pt x="3810" y="3810"/>
                  </a:lnTo>
                  <a:close/>
                </a:path>
              </a:pathLst>
            </a:custGeom>
            <a:solidFill>
              <a:srgbClr val="76767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34" name="object 24734"/>
            <p:cNvSpPr/>
            <p:nvPr/>
          </p:nvSpPr>
          <p:spPr>
            <a:xfrm>
              <a:off x="13079322" y="6931913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3810" y="3810"/>
                  </a:moveTo>
                  <a:lnTo>
                    <a:pt x="3810" y="0"/>
                  </a:lnTo>
                  <a:lnTo>
                    <a:pt x="0" y="0"/>
                  </a:lnTo>
                  <a:lnTo>
                    <a:pt x="0" y="3810"/>
                  </a:lnTo>
                  <a:lnTo>
                    <a:pt x="3810" y="381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35" name="object 24735"/>
            <p:cNvSpPr/>
            <p:nvPr/>
          </p:nvSpPr>
          <p:spPr>
            <a:xfrm>
              <a:off x="13068655" y="6918960"/>
              <a:ext cx="24765" cy="25400"/>
            </a:xfrm>
            <a:custGeom>
              <a:avLst/>
              <a:gdLst/>
              <a:ahLst/>
              <a:cxnLst/>
              <a:rect l="l" t="t" r="r" b="b"/>
              <a:pathLst>
                <a:path w="24765" h="25400">
                  <a:moveTo>
                    <a:pt x="24384" y="19049"/>
                  </a:moveTo>
                  <a:lnTo>
                    <a:pt x="24384" y="12953"/>
                  </a:lnTo>
                  <a:lnTo>
                    <a:pt x="24384" y="6095"/>
                  </a:lnTo>
                  <a:lnTo>
                    <a:pt x="19050" y="0"/>
                  </a:lnTo>
                  <a:lnTo>
                    <a:pt x="5334" y="0"/>
                  </a:lnTo>
                  <a:lnTo>
                    <a:pt x="0" y="6095"/>
                  </a:lnTo>
                  <a:lnTo>
                    <a:pt x="0" y="19049"/>
                  </a:lnTo>
                  <a:lnTo>
                    <a:pt x="5334" y="25145"/>
                  </a:lnTo>
                  <a:lnTo>
                    <a:pt x="19050" y="25145"/>
                  </a:lnTo>
                  <a:lnTo>
                    <a:pt x="24384" y="19049"/>
                  </a:lnTo>
                  <a:close/>
                </a:path>
              </a:pathLst>
            </a:custGeom>
            <a:solidFill>
              <a:srgbClr val="65FF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36" name="object 24736"/>
            <p:cNvSpPr/>
            <p:nvPr/>
          </p:nvSpPr>
          <p:spPr>
            <a:xfrm>
              <a:off x="13069417" y="6919722"/>
              <a:ext cx="24130" cy="24765"/>
            </a:xfrm>
            <a:custGeom>
              <a:avLst/>
              <a:gdLst/>
              <a:ahLst/>
              <a:cxnLst/>
              <a:rect l="l" t="t" r="r" b="b"/>
              <a:pathLst>
                <a:path w="24130" h="24765">
                  <a:moveTo>
                    <a:pt x="23621" y="12191"/>
                  </a:moveTo>
                  <a:lnTo>
                    <a:pt x="23621" y="5333"/>
                  </a:lnTo>
                  <a:lnTo>
                    <a:pt x="18287" y="0"/>
                  </a:lnTo>
                  <a:lnTo>
                    <a:pt x="11429" y="0"/>
                  </a:lnTo>
                  <a:lnTo>
                    <a:pt x="4571" y="0"/>
                  </a:lnTo>
                  <a:lnTo>
                    <a:pt x="0" y="5333"/>
                  </a:lnTo>
                  <a:lnTo>
                    <a:pt x="0" y="12191"/>
                  </a:lnTo>
                  <a:lnTo>
                    <a:pt x="0" y="18287"/>
                  </a:lnTo>
                  <a:lnTo>
                    <a:pt x="4571" y="24383"/>
                  </a:lnTo>
                  <a:lnTo>
                    <a:pt x="11429" y="24383"/>
                  </a:lnTo>
                  <a:lnTo>
                    <a:pt x="18287" y="24383"/>
                  </a:lnTo>
                  <a:lnTo>
                    <a:pt x="23621" y="18287"/>
                  </a:lnTo>
                  <a:lnTo>
                    <a:pt x="23621" y="12191"/>
                  </a:lnTo>
                  <a:close/>
                </a:path>
              </a:pathLst>
            </a:custGeom>
            <a:ln w="3175">
              <a:solidFill>
                <a:srgbClr val="00AA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37" name="object 24737"/>
            <p:cNvSpPr/>
            <p:nvPr/>
          </p:nvSpPr>
          <p:spPr>
            <a:xfrm>
              <a:off x="12598501" y="7048500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3810" y="3809"/>
                  </a:moveTo>
                  <a:lnTo>
                    <a:pt x="3810" y="0"/>
                  </a:lnTo>
                  <a:lnTo>
                    <a:pt x="0" y="0"/>
                  </a:lnTo>
                  <a:lnTo>
                    <a:pt x="0" y="3809"/>
                  </a:lnTo>
                  <a:lnTo>
                    <a:pt x="3810" y="3809"/>
                  </a:lnTo>
                  <a:close/>
                </a:path>
              </a:pathLst>
            </a:custGeom>
            <a:solidFill>
              <a:srgbClr val="76767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38" name="object 24738"/>
            <p:cNvSpPr/>
            <p:nvPr/>
          </p:nvSpPr>
          <p:spPr>
            <a:xfrm>
              <a:off x="12598500" y="7048500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3810" y="3809"/>
                  </a:moveTo>
                  <a:lnTo>
                    <a:pt x="3810" y="0"/>
                  </a:lnTo>
                  <a:lnTo>
                    <a:pt x="0" y="0"/>
                  </a:lnTo>
                  <a:lnTo>
                    <a:pt x="0" y="3809"/>
                  </a:lnTo>
                  <a:lnTo>
                    <a:pt x="3810" y="380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39" name="object 24739"/>
            <p:cNvSpPr/>
            <p:nvPr/>
          </p:nvSpPr>
          <p:spPr>
            <a:xfrm>
              <a:off x="12602311" y="7048500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3809" y="3809"/>
                  </a:moveTo>
                  <a:lnTo>
                    <a:pt x="3809" y="0"/>
                  </a:lnTo>
                  <a:lnTo>
                    <a:pt x="0" y="0"/>
                  </a:lnTo>
                  <a:lnTo>
                    <a:pt x="0" y="3809"/>
                  </a:lnTo>
                  <a:lnTo>
                    <a:pt x="3809" y="3809"/>
                  </a:lnTo>
                  <a:close/>
                </a:path>
              </a:pathLst>
            </a:custGeom>
            <a:solidFill>
              <a:srgbClr val="76767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40" name="object 24740"/>
            <p:cNvSpPr/>
            <p:nvPr/>
          </p:nvSpPr>
          <p:spPr>
            <a:xfrm>
              <a:off x="12602312" y="7048500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3809" y="3809"/>
                  </a:moveTo>
                  <a:lnTo>
                    <a:pt x="3809" y="0"/>
                  </a:lnTo>
                  <a:lnTo>
                    <a:pt x="0" y="0"/>
                  </a:lnTo>
                  <a:lnTo>
                    <a:pt x="0" y="3809"/>
                  </a:lnTo>
                  <a:lnTo>
                    <a:pt x="3809" y="380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41" name="object 24741"/>
            <p:cNvSpPr/>
            <p:nvPr/>
          </p:nvSpPr>
          <p:spPr>
            <a:xfrm>
              <a:off x="12590882" y="7018019"/>
              <a:ext cx="30480" cy="64769"/>
            </a:xfrm>
            <a:custGeom>
              <a:avLst/>
              <a:gdLst/>
              <a:ahLst/>
              <a:cxnLst/>
              <a:rect l="l" t="t" r="r" b="b"/>
              <a:pathLst>
                <a:path w="30479" h="64770">
                  <a:moveTo>
                    <a:pt x="30480" y="12954"/>
                  </a:moveTo>
                  <a:lnTo>
                    <a:pt x="0" y="0"/>
                  </a:lnTo>
                  <a:lnTo>
                    <a:pt x="0" y="12954"/>
                  </a:lnTo>
                  <a:lnTo>
                    <a:pt x="15240" y="19431"/>
                  </a:lnTo>
                  <a:lnTo>
                    <a:pt x="0" y="25908"/>
                  </a:lnTo>
                  <a:lnTo>
                    <a:pt x="0" y="38862"/>
                  </a:lnTo>
                  <a:lnTo>
                    <a:pt x="15240" y="45339"/>
                  </a:lnTo>
                  <a:lnTo>
                    <a:pt x="0" y="51816"/>
                  </a:lnTo>
                  <a:lnTo>
                    <a:pt x="0" y="64770"/>
                  </a:lnTo>
                  <a:lnTo>
                    <a:pt x="30480" y="51816"/>
                  </a:lnTo>
                  <a:lnTo>
                    <a:pt x="30480" y="38862"/>
                  </a:lnTo>
                  <a:lnTo>
                    <a:pt x="15240" y="32385"/>
                  </a:lnTo>
                  <a:lnTo>
                    <a:pt x="30480" y="25908"/>
                  </a:lnTo>
                  <a:lnTo>
                    <a:pt x="30480" y="12954"/>
                  </a:lnTo>
                  <a:close/>
                </a:path>
              </a:pathLst>
            </a:custGeom>
            <a:solidFill>
              <a:srgbClr val="FF653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42" name="object 24742"/>
            <p:cNvSpPr/>
            <p:nvPr/>
          </p:nvSpPr>
          <p:spPr>
            <a:xfrm>
              <a:off x="12917017" y="6908292"/>
              <a:ext cx="12700" cy="48260"/>
            </a:xfrm>
            <a:custGeom>
              <a:avLst/>
              <a:gdLst/>
              <a:ahLst/>
              <a:cxnLst/>
              <a:rect l="l" t="t" r="r" b="b"/>
              <a:pathLst>
                <a:path w="12700" h="48259">
                  <a:moveTo>
                    <a:pt x="12192" y="48005"/>
                  </a:moveTo>
                  <a:lnTo>
                    <a:pt x="12192" y="0"/>
                  </a:lnTo>
                  <a:lnTo>
                    <a:pt x="0" y="0"/>
                  </a:lnTo>
                  <a:lnTo>
                    <a:pt x="0" y="48005"/>
                  </a:lnTo>
                  <a:lnTo>
                    <a:pt x="12192" y="48005"/>
                  </a:lnTo>
                  <a:close/>
                </a:path>
              </a:pathLst>
            </a:custGeom>
            <a:ln w="4572">
              <a:solidFill>
                <a:srgbClr val="0000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43" name="object 24743"/>
            <p:cNvSpPr/>
            <p:nvPr/>
          </p:nvSpPr>
          <p:spPr>
            <a:xfrm>
              <a:off x="12920827" y="6928104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3809" y="3809"/>
                  </a:moveTo>
                  <a:lnTo>
                    <a:pt x="3809" y="0"/>
                  </a:lnTo>
                  <a:lnTo>
                    <a:pt x="0" y="0"/>
                  </a:lnTo>
                  <a:lnTo>
                    <a:pt x="0" y="3809"/>
                  </a:lnTo>
                  <a:lnTo>
                    <a:pt x="3809" y="3809"/>
                  </a:lnTo>
                  <a:close/>
                </a:path>
              </a:pathLst>
            </a:custGeom>
            <a:solidFill>
              <a:srgbClr val="76767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44" name="object 24744"/>
            <p:cNvSpPr/>
            <p:nvPr/>
          </p:nvSpPr>
          <p:spPr>
            <a:xfrm>
              <a:off x="12920827" y="6928104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3809" y="3809"/>
                  </a:moveTo>
                  <a:lnTo>
                    <a:pt x="3809" y="0"/>
                  </a:lnTo>
                  <a:lnTo>
                    <a:pt x="0" y="0"/>
                  </a:lnTo>
                  <a:lnTo>
                    <a:pt x="0" y="3809"/>
                  </a:lnTo>
                  <a:lnTo>
                    <a:pt x="3809" y="380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45" name="object 24745"/>
            <p:cNvSpPr/>
            <p:nvPr/>
          </p:nvSpPr>
          <p:spPr>
            <a:xfrm>
              <a:off x="12920827" y="6931914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3809" y="3810"/>
                  </a:moveTo>
                  <a:lnTo>
                    <a:pt x="3809" y="0"/>
                  </a:lnTo>
                  <a:lnTo>
                    <a:pt x="0" y="0"/>
                  </a:lnTo>
                  <a:lnTo>
                    <a:pt x="0" y="3810"/>
                  </a:lnTo>
                  <a:lnTo>
                    <a:pt x="3809" y="3810"/>
                  </a:lnTo>
                  <a:close/>
                </a:path>
              </a:pathLst>
            </a:custGeom>
            <a:solidFill>
              <a:srgbClr val="76767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46" name="object 24746"/>
            <p:cNvSpPr/>
            <p:nvPr/>
          </p:nvSpPr>
          <p:spPr>
            <a:xfrm>
              <a:off x="12920827" y="6931913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3809" y="3810"/>
                  </a:moveTo>
                  <a:lnTo>
                    <a:pt x="3809" y="0"/>
                  </a:lnTo>
                  <a:lnTo>
                    <a:pt x="0" y="0"/>
                  </a:lnTo>
                  <a:lnTo>
                    <a:pt x="0" y="3810"/>
                  </a:lnTo>
                  <a:lnTo>
                    <a:pt x="3809" y="381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47" name="object 24747"/>
            <p:cNvSpPr/>
            <p:nvPr/>
          </p:nvSpPr>
          <p:spPr>
            <a:xfrm>
              <a:off x="13034365" y="6977634"/>
              <a:ext cx="52069" cy="24765"/>
            </a:xfrm>
            <a:custGeom>
              <a:avLst/>
              <a:gdLst/>
              <a:ahLst/>
              <a:cxnLst/>
              <a:rect l="l" t="t" r="r" b="b"/>
              <a:pathLst>
                <a:path w="52069" h="24765">
                  <a:moveTo>
                    <a:pt x="51815" y="24383"/>
                  </a:moveTo>
                  <a:lnTo>
                    <a:pt x="51815" y="0"/>
                  </a:lnTo>
                  <a:lnTo>
                    <a:pt x="0" y="0"/>
                  </a:lnTo>
                  <a:lnTo>
                    <a:pt x="0" y="24383"/>
                  </a:lnTo>
                  <a:lnTo>
                    <a:pt x="51815" y="24383"/>
                  </a:lnTo>
                  <a:close/>
                </a:path>
              </a:pathLst>
            </a:custGeom>
            <a:solidFill>
              <a:srgbClr val="CC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48" name="object 24748"/>
            <p:cNvSpPr/>
            <p:nvPr/>
          </p:nvSpPr>
          <p:spPr>
            <a:xfrm>
              <a:off x="13034365" y="6977634"/>
              <a:ext cx="52069" cy="24765"/>
            </a:xfrm>
            <a:custGeom>
              <a:avLst/>
              <a:gdLst/>
              <a:ahLst/>
              <a:cxnLst/>
              <a:rect l="l" t="t" r="r" b="b"/>
              <a:pathLst>
                <a:path w="52069" h="24765">
                  <a:moveTo>
                    <a:pt x="51815" y="24383"/>
                  </a:moveTo>
                  <a:lnTo>
                    <a:pt x="51815" y="0"/>
                  </a:lnTo>
                  <a:lnTo>
                    <a:pt x="0" y="0"/>
                  </a:lnTo>
                  <a:lnTo>
                    <a:pt x="0" y="24383"/>
                  </a:lnTo>
                  <a:lnTo>
                    <a:pt x="51815" y="24383"/>
                  </a:lnTo>
                  <a:close/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4749" name="object 24749"/>
            <p:cNvPicPr/>
            <p:nvPr/>
          </p:nvPicPr>
          <p:blipFill>
            <a:blip r:embed="rId158" cstate="print"/>
            <a:stretch>
              <a:fillRect/>
            </a:stretch>
          </p:blipFill>
          <p:spPr>
            <a:xfrm>
              <a:off x="12710896" y="6930390"/>
              <a:ext cx="379475" cy="225551"/>
            </a:xfrm>
            <a:prstGeom prst="rect">
              <a:avLst/>
            </a:prstGeom>
          </p:spPr>
        </p:pic>
        <p:sp>
          <p:nvSpPr>
            <p:cNvPr id="24750" name="object 24750"/>
            <p:cNvSpPr/>
            <p:nvPr/>
          </p:nvSpPr>
          <p:spPr>
            <a:xfrm>
              <a:off x="12316561" y="6980682"/>
              <a:ext cx="52069" cy="24765"/>
            </a:xfrm>
            <a:custGeom>
              <a:avLst/>
              <a:gdLst/>
              <a:ahLst/>
              <a:cxnLst/>
              <a:rect l="l" t="t" r="r" b="b"/>
              <a:pathLst>
                <a:path w="52070" h="24765">
                  <a:moveTo>
                    <a:pt x="51816" y="24383"/>
                  </a:moveTo>
                  <a:lnTo>
                    <a:pt x="51816" y="0"/>
                  </a:lnTo>
                  <a:lnTo>
                    <a:pt x="0" y="0"/>
                  </a:lnTo>
                  <a:lnTo>
                    <a:pt x="0" y="24383"/>
                  </a:lnTo>
                  <a:lnTo>
                    <a:pt x="51816" y="24383"/>
                  </a:lnTo>
                  <a:close/>
                </a:path>
              </a:pathLst>
            </a:custGeom>
            <a:solidFill>
              <a:srgbClr val="CC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51" name="object 24751"/>
            <p:cNvSpPr/>
            <p:nvPr/>
          </p:nvSpPr>
          <p:spPr>
            <a:xfrm>
              <a:off x="12316561" y="6980682"/>
              <a:ext cx="52069" cy="24765"/>
            </a:xfrm>
            <a:custGeom>
              <a:avLst/>
              <a:gdLst/>
              <a:ahLst/>
              <a:cxnLst/>
              <a:rect l="l" t="t" r="r" b="b"/>
              <a:pathLst>
                <a:path w="52070" h="24765">
                  <a:moveTo>
                    <a:pt x="51816" y="24383"/>
                  </a:moveTo>
                  <a:lnTo>
                    <a:pt x="51816" y="0"/>
                  </a:lnTo>
                  <a:lnTo>
                    <a:pt x="0" y="0"/>
                  </a:lnTo>
                  <a:lnTo>
                    <a:pt x="0" y="24383"/>
                  </a:lnTo>
                  <a:lnTo>
                    <a:pt x="51816" y="24383"/>
                  </a:lnTo>
                  <a:close/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52" name="object 24752"/>
            <p:cNvSpPr/>
            <p:nvPr/>
          </p:nvSpPr>
          <p:spPr>
            <a:xfrm>
              <a:off x="12989407" y="6918960"/>
              <a:ext cx="24765" cy="25400"/>
            </a:xfrm>
            <a:custGeom>
              <a:avLst/>
              <a:gdLst/>
              <a:ahLst/>
              <a:cxnLst/>
              <a:rect l="l" t="t" r="r" b="b"/>
              <a:pathLst>
                <a:path w="24765" h="25400">
                  <a:moveTo>
                    <a:pt x="24383" y="19049"/>
                  </a:moveTo>
                  <a:lnTo>
                    <a:pt x="24383" y="12953"/>
                  </a:lnTo>
                  <a:lnTo>
                    <a:pt x="24383" y="6095"/>
                  </a:lnTo>
                  <a:lnTo>
                    <a:pt x="19049" y="0"/>
                  </a:lnTo>
                  <a:lnTo>
                    <a:pt x="5333" y="0"/>
                  </a:lnTo>
                  <a:lnTo>
                    <a:pt x="0" y="6095"/>
                  </a:lnTo>
                  <a:lnTo>
                    <a:pt x="0" y="19049"/>
                  </a:lnTo>
                  <a:lnTo>
                    <a:pt x="5333" y="25145"/>
                  </a:lnTo>
                  <a:lnTo>
                    <a:pt x="19049" y="25145"/>
                  </a:lnTo>
                  <a:lnTo>
                    <a:pt x="24383" y="19049"/>
                  </a:lnTo>
                  <a:close/>
                </a:path>
              </a:pathLst>
            </a:custGeom>
            <a:solidFill>
              <a:srgbClr val="65FF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53" name="object 24753"/>
            <p:cNvSpPr/>
            <p:nvPr/>
          </p:nvSpPr>
          <p:spPr>
            <a:xfrm>
              <a:off x="12990169" y="6919722"/>
              <a:ext cx="24130" cy="24765"/>
            </a:xfrm>
            <a:custGeom>
              <a:avLst/>
              <a:gdLst/>
              <a:ahLst/>
              <a:cxnLst/>
              <a:rect l="l" t="t" r="r" b="b"/>
              <a:pathLst>
                <a:path w="24130" h="24765">
                  <a:moveTo>
                    <a:pt x="23622" y="12191"/>
                  </a:moveTo>
                  <a:lnTo>
                    <a:pt x="23622" y="5333"/>
                  </a:lnTo>
                  <a:lnTo>
                    <a:pt x="18288" y="0"/>
                  </a:lnTo>
                  <a:lnTo>
                    <a:pt x="11430" y="0"/>
                  </a:lnTo>
                  <a:lnTo>
                    <a:pt x="4572" y="0"/>
                  </a:lnTo>
                  <a:lnTo>
                    <a:pt x="0" y="5333"/>
                  </a:lnTo>
                  <a:lnTo>
                    <a:pt x="0" y="12191"/>
                  </a:lnTo>
                  <a:lnTo>
                    <a:pt x="0" y="18287"/>
                  </a:lnTo>
                  <a:lnTo>
                    <a:pt x="4572" y="24383"/>
                  </a:lnTo>
                  <a:lnTo>
                    <a:pt x="11430" y="24383"/>
                  </a:lnTo>
                  <a:lnTo>
                    <a:pt x="18288" y="24383"/>
                  </a:lnTo>
                  <a:lnTo>
                    <a:pt x="23622" y="18287"/>
                  </a:lnTo>
                  <a:lnTo>
                    <a:pt x="23622" y="12191"/>
                  </a:lnTo>
                  <a:close/>
                </a:path>
              </a:pathLst>
            </a:custGeom>
            <a:ln w="3175">
              <a:solidFill>
                <a:srgbClr val="00AA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54" name="object 24754"/>
            <p:cNvSpPr/>
            <p:nvPr/>
          </p:nvSpPr>
          <p:spPr>
            <a:xfrm>
              <a:off x="12830911" y="6918960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25146" y="19049"/>
                  </a:moveTo>
                  <a:lnTo>
                    <a:pt x="25146" y="12953"/>
                  </a:lnTo>
                  <a:lnTo>
                    <a:pt x="25146" y="6095"/>
                  </a:lnTo>
                  <a:lnTo>
                    <a:pt x="19812" y="0"/>
                  </a:lnTo>
                  <a:lnTo>
                    <a:pt x="6096" y="0"/>
                  </a:lnTo>
                  <a:lnTo>
                    <a:pt x="0" y="6095"/>
                  </a:lnTo>
                  <a:lnTo>
                    <a:pt x="0" y="19049"/>
                  </a:lnTo>
                  <a:lnTo>
                    <a:pt x="6096" y="25145"/>
                  </a:lnTo>
                  <a:lnTo>
                    <a:pt x="19812" y="25145"/>
                  </a:lnTo>
                  <a:lnTo>
                    <a:pt x="25146" y="19049"/>
                  </a:lnTo>
                  <a:close/>
                </a:path>
              </a:pathLst>
            </a:custGeom>
            <a:solidFill>
              <a:srgbClr val="65FF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55" name="object 24755"/>
            <p:cNvSpPr/>
            <p:nvPr/>
          </p:nvSpPr>
          <p:spPr>
            <a:xfrm>
              <a:off x="12831673" y="6919722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5">
                  <a:moveTo>
                    <a:pt x="24383" y="12191"/>
                  </a:moveTo>
                  <a:lnTo>
                    <a:pt x="24383" y="5333"/>
                  </a:lnTo>
                  <a:lnTo>
                    <a:pt x="18287" y="0"/>
                  </a:lnTo>
                  <a:lnTo>
                    <a:pt x="12191" y="0"/>
                  </a:lnTo>
                  <a:lnTo>
                    <a:pt x="5333" y="0"/>
                  </a:lnTo>
                  <a:lnTo>
                    <a:pt x="0" y="5333"/>
                  </a:lnTo>
                  <a:lnTo>
                    <a:pt x="0" y="12191"/>
                  </a:lnTo>
                  <a:lnTo>
                    <a:pt x="0" y="18287"/>
                  </a:lnTo>
                  <a:lnTo>
                    <a:pt x="5333" y="24383"/>
                  </a:lnTo>
                  <a:lnTo>
                    <a:pt x="12191" y="24383"/>
                  </a:lnTo>
                  <a:lnTo>
                    <a:pt x="18287" y="24383"/>
                  </a:lnTo>
                  <a:lnTo>
                    <a:pt x="24383" y="18287"/>
                  </a:lnTo>
                  <a:lnTo>
                    <a:pt x="24383" y="12191"/>
                  </a:lnTo>
                  <a:close/>
                </a:path>
              </a:pathLst>
            </a:custGeom>
            <a:ln w="3175">
              <a:solidFill>
                <a:srgbClr val="00AA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56" name="object 24756"/>
            <p:cNvSpPr/>
            <p:nvPr/>
          </p:nvSpPr>
          <p:spPr>
            <a:xfrm>
              <a:off x="12910159" y="6918960"/>
              <a:ext cx="24765" cy="25400"/>
            </a:xfrm>
            <a:custGeom>
              <a:avLst/>
              <a:gdLst/>
              <a:ahLst/>
              <a:cxnLst/>
              <a:rect l="l" t="t" r="r" b="b"/>
              <a:pathLst>
                <a:path w="24765" h="25400">
                  <a:moveTo>
                    <a:pt x="24383" y="19049"/>
                  </a:moveTo>
                  <a:lnTo>
                    <a:pt x="24383" y="12953"/>
                  </a:lnTo>
                  <a:lnTo>
                    <a:pt x="24383" y="6095"/>
                  </a:lnTo>
                  <a:lnTo>
                    <a:pt x="19049" y="0"/>
                  </a:lnTo>
                  <a:lnTo>
                    <a:pt x="5333" y="0"/>
                  </a:lnTo>
                  <a:lnTo>
                    <a:pt x="0" y="6095"/>
                  </a:lnTo>
                  <a:lnTo>
                    <a:pt x="0" y="19049"/>
                  </a:lnTo>
                  <a:lnTo>
                    <a:pt x="5333" y="25145"/>
                  </a:lnTo>
                  <a:lnTo>
                    <a:pt x="19049" y="25145"/>
                  </a:lnTo>
                  <a:lnTo>
                    <a:pt x="24383" y="19049"/>
                  </a:lnTo>
                  <a:close/>
                </a:path>
              </a:pathLst>
            </a:custGeom>
            <a:solidFill>
              <a:srgbClr val="65FF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57" name="object 24757"/>
            <p:cNvSpPr/>
            <p:nvPr/>
          </p:nvSpPr>
          <p:spPr>
            <a:xfrm>
              <a:off x="12910921" y="6919722"/>
              <a:ext cx="24130" cy="24765"/>
            </a:xfrm>
            <a:custGeom>
              <a:avLst/>
              <a:gdLst/>
              <a:ahLst/>
              <a:cxnLst/>
              <a:rect l="l" t="t" r="r" b="b"/>
              <a:pathLst>
                <a:path w="24129" h="24765">
                  <a:moveTo>
                    <a:pt x="23622" y="12191"/>
                  </a:moveTo>
                  <a:lnTo>
                    <a:pt x="23622" y="5333"/>
                  </a:lnTo>
                  <a:lnTo>
                    <a:pt x="18288" y="0"/>
                  </a:lnTo>
                  <a:lnTo>
                    <a:pt x="11430" y="0"/>
                  </a:lnTo>
                  <a:lnTo>
                    <a:pt x="4572" y="0"/>
                  </a:lnTo>
                  <a:lnTo>
                    <a:pt x="0" y="5333"/>
                  </a:lnTo>
                  <a:lnTo>
                    <a:pt x="0" y="12191"/>
                  </a:lnTo>
                  <a:lnTo>
                    <a:pt x="0" y="18287"/>
                  </a:lnTo>
                  <a:lnTo>
                    <a:pt x="4572" y="24383"/>
                  </a:lnTo>
                  <a:lnTo>
                    <a:pt x="11430" y="24383"/>
                  </a:lnTo>
                  <a:lnTo>
                    <a:pt x="18288" y="24383"/>
                  </a:lnTo>
                  <a:lnTo>
                    <a:pt x="23622" y="18287"/>
                  </a:lnTo>
                  <a:lnTo>
                    <a:pt x="23622" y="12191"/>
                  </a:lnTo>
                  <a:close/>
                </a:path>
              </a:pathLst>
            </a:custGeom>
            <a:ln w="3175">
              <a:solidFill>
                <a:srgbClr val="00AA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58" name="object 24758"/>
            <p:cNvSpPr/>
            <p:nvPr/>
          </p:nvSpPr>
          <p:spPr>
            <a:xfrm>
              <a:off x="11763349" y="7284720"/>
              <a:ext cx="128270" cy="51435"/>
            </a:xfrm>
            <a:custGeom>
              <a:avLst/>
              <a:gdLst/>
              <a:ahLst/>
              <a:cxnLst/>
              <a:rect l="l" t="t" r="r" b="b"/>
              <a:pathLst>
                <a:path w="128270" h="51434">
                  <a:moveTo>
                    <a:pt x="128016" y="51053"/>
                  </a:moveTo>
                  <a:lnTo>
                    <a:pt x="128016" y="0"/>
                  </a:lnTo>
                  <a:lnTo>
                    <a:pt x="0" y="0"/>
                  </a:lnTo>
                  <a:lnTo>
                    <a:pt x="0" y="51054"/>
                  </a:lnTo>
                  <a:lnTo>
                    <a:pt x="128016" y="51053"/>
                  </a:lnTo>
                  <a:close/>
                </a:path>
              </a:pathLst>
            </a:custGeom>
            <a:solidFill>
              <a:srgbClr val="FFFF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759" name="object 24759"/>
          <p:cNvSpPr txBox="1"/>
          <p:nvPr/>
        </p:nvSpPr>
        <p:spPr>
          <a:xfrm>
            <a:off x="14669829" y="9560253"/>
            <a:ext cx="1851550" cy="221302"/>
          </a:xfrm>
          <a:prstGeom prst="rect">
            <a:avLst/>
          </a:prstGeom>
        </p:spPr>
        <p:txBody>
          <a:bodyPr vert="horz" wrap="square" lIns="0" tIns="15962" rIns="0" bIns="0" rtlCol="0">
            <a:spAutoFit/>
          </a:bodyPr>
          <a:lstStyle/>
          <a:p>
            <a:pPr algn="ctr">
              <a:lnSpc>
                <a:spcPts val="829"/>
              </a:lnSpc>
              <a:spcBef>
                <a:spcPts val="126"/>
              </a:spcBef>
            </a:pPr>
            <a:r>
              <a:rPr sz="754" spc="-6" dirty="0">
                <a:latin typeface="ＭＳ ゴシック"/>
                <a:cs typeface="ＭＳ ゴシック"/>
              </a:rPr>
              <a:t>プリンシパルサポーター・</a:t>
            </a:r>
            <a:endParaRPr sz="754">
              <a:latin typeface="ＭＳ ゴシック"/>
              <a:cs typeface="ＭＳ ゴシック"/>
            </a:endParaRPr>
          </a:p>
          <a:p>
            <a:pPr algn="ctr">
              <a:lnSpc>
                <a:spcPts val="829"/>
              </a:lnSpc>
            </a:pPr>
            <a:r>
              <a:rPr sz="754" spc="-6" dirty="0">
                <a:latin typeface="ＭＳ ゴシック"/>
                <a:cs typeface="ＭＳ ゴシック"/>
              </a:rPr>
              <a:t>グローバルプレミア・プラチナサポーター</a:t>
            </a:r>
            <a:endParaRPr sz="754">
              <a:latin typeface="ＭＳ ゴシック"/>
              <a:cs typeface="ＭＳ ゴシック"/>
            </a:endParaRPr>
          </a:p>
        </p:txBody>
      </p:sp>
      <p:grpSp>
        <p:nvGrpSpPr>
          <p:cNvPr id="24760" name="object 24760"/>
          <p:cNvGrpSpPr/>
          <p:nvPr/>
        </p:nvGrpSpPr>
        <p:grpSpPr>
          <a:xfrm>
            <a:off x="15058178" y="9097126"/>
            <a:ext cx="853948" cy="494013"/>
            <a:chOff x="11981154" y="8330755"/>
            <a:chExt cx="679450" cy="393065"/>
          </a:xfrm>
        </p:grpSpPr>
        <p:sp>
          <p:nvSpPr>
            <p:cNvPr id="24761" name="object 24761"/>
            <p:cNvSpPr/>
            <p:nvPr/>
          </p:nvSpPr>
          <p:spPr>
            <a:xfrm>
              <a:off x="11993473" y="8343900"/>
              <a:ext cx="47625" cy="376555"/>
            </a:xfrm>
            <a:custGeom>
              <a:avLst/>
              <a:gdLst/>
              <a:ahLst/>
              <a:cxnLst/>
              <a:rect l="l" t="t" r="r" b="b"/>
              <a:pathLst>
                <a:path w="47625" h="376554">
                  <a:moveTo>
                    <a:pt x="47244" y="376427"/>
                  </a:moveTo>
                  <a:lnTo>
                    <a:pt x="0" y="0"/>
                  </a:lnTo>
                </a:path>
              </a:pathLst>
            </a:custGeom>
            <a:ln w="6096">
              <a:solidFill>
                <a:srgbClr val="3F3F7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62" name="object 24762"/>
            <p:cNvSpPr/>
            <p:nvPr/>
          </p:nvSpPr>
          <p:spPr>
            <a:xfrm>
              <a:off x="11984329" y="8334756"/>
              <a:ext cx="18415" cy="18415"/>
            </a:xfrm>
            <a:custGeom>
              <a:avLst/>
              <a:gdLst/>
              <a:ahLst/>
              <a:cxnLst/>
              <a:rect l="l" t="t" r="r" b="b"/>
              <a:pathLst>
                <a:path w="18415" h="18415">
                  <a:moveTo>
                    <a:pt x="9905" y="17526"/>
                  </a:moveTo>
                  <a:lnTo>
                    <a:pt x="9905" y="18288"/>
                  </a:lnTo>
                  <a:lnTo>
                    <a:pt x="8381" y="18288"/>
                  </a:lnTo>
                  <a:lnTo>
                    <a:pt x="7619" y="17526"/>
                  </a:lnTo>
                  <a:lnTo>
                    <a:pt x="5333" y="17526"/>
                  </a:lnTo>
                  <a:lnTo>
                    <a:pt x="4571" y="16764"/>
                  </a:lnTo>
                  <a:lnTo>
                    <a:pt x="3809" y="16764"/>
                  </a:lnTo>
                  <a:lnTo>
                    <a:pt x="3809" y="16002"/>
                  </a:lnTo>
                  <a:lnTo>
                    <a:pt x="3047" y="16002"/>
                  </a:lnTo>
                  <a:lnTo>
                    <a:pt x="3047" y="15240"/>
                  </a:lnTo>
                  <a:lnTo>
                    <a:pt x="2285" y="15240"/>
                  </a:lnTo>
                  <a:lnTo>
                    <a:pt x="1523" y="14478"/>
                  </a:lnTo>
                  <a:lnTo>
                    <a:pt x="1523" y="13716"/>
                  </a:lnTo>
                  <a:lnTo>
                    <a:pt x="761" y="13716"/>
                  </a:lnTo>
                  <a:lnTo>
                    <a:pt x="761" y="12192"/>
                  </a:lnTo>
                  <a:lnTo>
                    <a:pt x="0" y="11430"/>
                  </a:lnTo>
                  <a:lnTo>
                    <a:pt x="0" y="6096"/>
                  </a:lnTo>
                  <a:lnTo>
                    <a:pt x="761" y="6096"/>
                  </a:lnTo>
                  <a:lnTo>
                    <a:pt x="761" y="4572"/>
                  </a:lnTo>
                  <a:lnTo>
                    <a:pt x="3047" y="2286"/>
                  </a:lnTo>
                  <a:lnTo>
                    <a:pt x="3047" y="1524"/>
                  </a:lnTo>
                  <a:lnTo>
                    <a:pt x="3809" y="1524"/>
                  </a:lnTo>
                  <a:lnTo>
                    <a:pt x="4571" y="762"/>
                  </a:lnTo>
                  <a:lnTo>
                    <a:pt x="6095" y="762"/>
                  </a:lnTo>
                  <a:lnTo>
                    <a:pt x="6857" y="0"/>
                  </a:lnTo>
                  <a:lnTo>
                    <a:pt x="11429" y="0"/>
                  </a:lnTo>
                  <a:lnTo>
                    <a:pt x="11429" y="762"/>
                  </a:lnTo>
                  <a:lnTo>
                    <a:pt x="13715" y="762"/>
                  </a:lnTo>
                  <a:lnTo>
                    <a:pt x="13715" y="1524"/>
                  </a:lnTo>
                  <a:lnTo>
                    <a:pt x="14477" y="1524"/>
                  </a:lnTo>
                  <a:lnTo>
                    <a:pt x="14477" y="2286"/>
                  </a:lnTo>
                  <a:lnTo>
                    <a:pt x="15239" y="2286"/>
                  </a:lnTo>
                  <a:lnTo>
                    <a:pt x="15239" y="3048"/>
                  </a:lnTo>
                  <a:lnTo>
                    <a:pt x="16001" y="3048"/>
                  </a:lnTo>
                  <a:lnTo>
                    <a:pt x="16001" y="3810"/>
                  </a:lnTo>
                  <a:lnTo>
                    <a:pt x="16763" y="3810"/>
                  </a:lnTo>
                  <a:lnTo>
                    <a:pt x="16763" y="4572"/>
                  </a:lnTo>
                  <a:lnTo>
                    <a:pt x="17525" y="5334"/>
                  </a:lnTo>
                  <a:lnTo>
                    <a:pt x="17525" y="7620"/>
                  </a:lnTo>
                  <a:lnTo>
                    <a:pt x="18287" y="8382"/>
                  </a:lnTo>
                  <a:lnTo>
                    <a:pt x="18287" y="9906"/>
                  </a:lnTo>
                  <a:lnTo>
                    <a:pt x="17525" y="9906"/>
                  </a:lnTo>
                  <a:lnTo>
                    <a:pt x="17525" y="12954"/>
                  </a:lnTo>
                  <a:lnTo>
                    <a:pt x="16763" y="12954"/>
                  </a:lnTo>
                  <a:lnTo>
                    <a:pt x="16763" y="13716"/>
                  </a:lnTo>
                  <a:lnTo>
                    <a:pt x="16001" y="14478"/>
                  </a:lnTo>
                  <a:lnTo>
                    <a:pt x="15239" y="15240"/>
                  </a:lnTo>
                  <a:lnTo>
                    <a:pt x="14477" y="16002"/>
                  </a:lnTo>
                  <a:lnTo>
                    <a:pt x="13715" y="16764"/>
                  </a:lnTo>
                  <a:lnTo>
                    <a:pt x="12953" y="16764"/>
                  </a:lnTo>
                  <a:lnTo>
                    <a:pt x="12953" y="17526"/>
                  </a:lnTo>
                  <a:lnTo>
                    <a:pt x="9905" y="17526"/>
                  </a:lnTo>
                </a:path>
              </a:pathLst>
            </a:custGeom>
            <a:ln w="6096">
              <a:solidFill>
                <a:srgbClr val="3F3F7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63" name="object 24763"/>
            <p:cNvSpPr/>
            <p:nvPr/>
          </p:nvSpPr>
          <p:spPr>
            <a:xfrm>
              <a:off x="11984329" y="8334756"/>
              <a:ext cx="18415" cy="18415"/>
            </a:xfrm>
            <a:custGeom>
              <a:avLst/>
              <a:gdLst/>
              <a:ahLst/>
              <a:cxnLst/>
              <a:rect l="l" t="t" r="r" b="b"/>
              <a:pathLst>
                <a:path w="18415" h="18415">
                  <a:moveTo>
                    <a:pt x="18287" y="9905"/>
                  </a:moveTo>
                  <a:lnTo>
                    <a:pt x="18287" y="8381"/>
                  </a:lnTo>
                  <a:lnTo>
                    <a:pt x="17525" y="7619"/>
                  </a:lnTo>
                  <a:lnTo>
                    <a:pt x="17525" y="5333"/>
                  </a:lnTo>
                  <a:lnTo>
                    <a:pt x="16763" y="4571"/>
                  </a:lnTo>
                  <a:lnTo>
                    <a:pt x="16763" y="3809"/>
                  </a:lnTo>
                  <a:lnTo>
                    <a:pt x="16001" y="3809"/>
                  </a:lnTo>
                  <a:lnTo>
                    <a:pt x="16001" y="3047"/>
                  </a:lnTo>
                  <a:lnTo>
                    <a:pt x="15239" y="3047"/>
                  </a:lnTo>
                  <a:lnTo>
                    <a:pt x="15239" y="2285"/>
                  </a:lnTo>
                  <a:lnTo>
                    <a:pt x="14477" y="2285"/>
                  </a:lnTo>
                  <a:lnTo>
                    <a:pt x="14477" y="1523"/>
                  </a:lnTo>
                  <a:lnTo>
                    <a:pt x="13715" y="1523"/>
                  </a:lnTo>
                  <a:lnTo>
                    <a:pt x="13715" y="761"/>
                  </a:lnTo>
                  <a:lnTo>
                    <a:pt x="11429" y="761"/>
                  </a:lnTo>
                  <a:lnTo>
                    <a:pt x="11429" y="0"/>
                  </a:lnTo>
                  <a:lnTo>
                    <a:pt x="6857" y="0"/>
                  </a:lnTo>
                  <a:lnTo>
                    <a:pt x="6095" y="761"/>
                  </a:lnTo>
                  <a:lnTo>
                    <a:pt x="4571" y="761"/>
                  </a:lnTo>
                  <a:lnTo>
                    <a:pt x="3809" y="1523"/>
                  </a:lnTo>
                  <a:lnTo>
                    <a:pt x="3047" y="1523"/>
                  </a:lnTo>
                  <a:lnTo>
                    <a:pt x="3047" y="2285"/>
                  </a:lnTo>
                  <a:lnTo>
                    <a:pt x="761" y="4571"/>
                  </a:lnTo>
                  <a:lnTo>
                    <a:pt x="761" y="6095"/>
                  </a:lnTo>
                  <a:lnTo>
                    <a:pt x="0" y="6095"/>
                  </a:lnTo>
                  <a:lnTo>
                    <a:pt x="0" y="11429"/>
                  </a:lnTo>
                  <a:lnTo>
                    <a:pt x="761" y="12191"/>
                  </a:lnTo>
                  <a:lnTo>
                    <a:pt x="761" y="13715"/>
                  </a:lnTo>
                  <a:lnTo>
                    <a:pt x="1523" y="13715"/>
                  </a:lnTo>
                  <a:lnTo>
                    <a:pt x="1523" y="14477"/>
                  </a:lnTo>
                  <a:lnTo>
                    <a:pt x="2285" y="15239"/>
                  </a:lnTo>
                  <a:lnTo>
                    <a:pt x="3047" y="15239"/>
                  </a:lnTo>
                  <a:lnTo>
                    <a:pt x="3047" y="16001"/>
                  </a:lnTo>
                  <a:lnTo>
                    <a:pt x="3809" y="16001"/>
                  </a:lnTo>
                  <a:lnTo>
                    <a:pt x="3809" y="16763"/>
                  </a:lnTo>
                  <a:lnTo>
                    <a:pt x="4571" y="16763"/>
                  </a:lnTo>
                  <a:lnTo>
                    <a:pt x="5333" y="17525"/>
                  </a:lnTo>
                  <a:lnTo>
                    <a:pt x="7619" y="17525"/>
                  </a:lnTo>
                  <a:lnTo>
                    <a:pt x="8381" y="18287"/>
                  </a:lnTo>
                  <a:lnTo>
                    <a:pt x="9905" y="18287"/>
                  </a:lnTo>
                  <a:lnTo>
                    <a:pt x="9905" y="17525"/>
                  </a:lnTo>
                  <a:lnTo>
                    <a:pt x="12953" y="17525"/>
                  </a:lnTo>
                  <a:lnTo>
                    <a:pt x="12953" y="16763"/>
                  </a:lnTo>
                  <a:lnTo>
                    <a:pt x="13715" y="16763"/>
                  </a:lnTo>
                  <a:lnTo>
                    <a:pt x="16763" y="13715"/>
                  </a:lnTo>
                  <a:lnTo>
                    <a:pt x="16763" y="12953"/>
                  </a:lnTo>
                  <a:lnTo>
                    <a:pt x="17525" y="12953"/>
                  </a:lnTo>
                  <a:lnTo>
                    <a:pt x="17525" y="9905"/>
                  </a:lnTo>
                  <a:lnTo>
                    <a:pt x="18287" y="9905"/>
                  </a:lnTo>
                  <a:close/>
                </a:path>
              </a:pathLst>
            </a:custGeom>
            <a:solidFill>
              <a:srgbClr val="3F3F7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64" name="object 24764"/>
            <p:cNvSpPr/>
            <p:nvPr/>
          </p:nvSpPr>
          <p:spPr>
            <a:xfrm>
              <a:off x="11984329" y="8334756"/>
              <a:ext cx="18415" cy="18415"/>
            </a:xfrm>
            <a:custGeom>
              <a:avLst/>
              <a:gdLst/>
              <a:ahLst/>
              <a:cxnLst/>
              <a:rect l="l" t="t" r="r" b="b"/>
              <a:pathLst>
                <a:path w="18415" h="18415">
                  <a:moveTo>
                    <a:pt x="9905" y="17525"/>
                  </a:moveTo>
                  <a:lnTo>
                    <a:pt x="9905" y="18287"/>
                  </a:lnTo>
                  <a:lnTo>
                    <a:pt x="8381" y="18287"/>
                  </a:lnTo>
                  <a:lnTo>
                    <a:pt x="7619" y="17525"/>
                  </a:lnTo>
                  <a:lnTo>
                    <a:pt x="5333" y="17525"/>
                  </a:lnTo>
                  <a:lnTo>
                    <a:pt x="4571" y="16763"/>
                  </a:lnTo>
                  <a:lnTo>
                    <a:pt x="3809" y="16763"/>
                  </a:lnTo>
                  <a:lnTo>
                    <a:pt x="3809" y="16001"/>
                  </a:lnTo>
                  <a:lnTo>
                    <a:pt x="3047" y="16001"/>
                  </a:lnTo>
                  <a:lnTo>
                    <a:pt x="3047" y="15239"/>
                  </a:lnTo>
                  <a:lnTo>
                    <a:pt x="2285" y="15239"/>
                  </a:lnTo>
                  <a:lnTo>
                    <a:pt x="1523" y="14477"/>
                  </a:lnTo>
                  <a:lnTo>
                    <a:pt x="1523" y="13715"/>
                  </a:lnTo>
                  <a:lnTo>
                    <a:pt x="761" y="13715"/>
                  </a:lnTo>
                  <a:lnTo>
                    <a:pt x="761" y="12191"/>
                  </a:lnTo>
                  <a:lnTo>
                    <a:pt x="0" y="11429"/>
                  </a:lnTo>
                  <a:lnTo>
                    <a:pt x="0" y="6095"/>
                  </a:lnTo>
                  <a:lnTo>
                    <a:pt x="761" y="6095"/>
                  </a:lnTo>
                  <a:lnTo>
                    <a:pt x="761" y="4571"/>
                  </a:lnTo>
                  <a:lnTo>
                    <a:pt x="3047" y="2285"/>
                  </a:lnTo>
                  <a:lnTo>
                    <a:pt x="3047" y="1523"/>
                  </a:lnTo>
                  <a:lnTo>
                    <a:pt x="3809" y="1523"/>
                  </a:lnTo>
                  <a:lnTo>
                    <a:pt x="4571" y="761"/>
                  </a:lnTo>
                  <a:lnTo>
                    <a:pt x="6095" y="761"/>
                  </a:lnTo>
                  <a:lnTo>
                    <a:pt x="6857" y="0"/>
                  </a:lnTo>
                  <a:lnTo>
                    <a:pt x="11429" y="0"/>
                  </a:lnTo>
                  <a:lnTo>
                    <a:pt x="11429" y="761"/>
                  </a:lnTo>
                  <a:lnTo>
                    <a:pt x="13715" y="761"/>
                  </a:lnTo>
                  <a:lnTo>
                    <a:pt x="13715" y="1523"/>
                  </a:lnTo>
                  <a:lnTo>
                    <a:pt x="14477" y="1523"/>
                  </a:lnTo>
                  <a:lnTo>
                    <a:pt x="14477" y="2285"/>
                  </a:lnTo>
                  <a:lnTo>
                    <a:pt x="15239" y="2285"/>
                  </a:lnTo>
                  <a:lnTo>
                    <a:pt x="15239" y="3047"/>
                  </a:lnTo>
                  <a:lnTo>
                    <a:pt x="16001" y="3047"/>
                  </a:lnTo>
                  <a:lnTo>
                    <a:pt x="16001" y="3809"/>
                  </a:lnTo>
                  <a:lnTo>
                    <a:pt x="16763" y="3809"/>
                  </a:lnTo>
                  <a:lnTo>
                    <a:pt x="16763" y="4571"/>
                  </a:lnTo>
                  <a:lnTo>
                    <a:pt x="17525" y="5333"/>
                  </a:lnTo>
                  <a:lnTo>
                    <a:pt x="17525" y="7619"/>
                  </a:lnTo>
                  <a:lnTo>
                    <a:pt x="18287" y="8381"/>
                  </a:lnTo>
                  <a:lnTo>
                    <a:pt x="18287" y="9905"/>
                  </a:lnTo>
                  <a:lnTo>
                    <a:pt x="17525" y="9905"/>
                  </a:lnTo>
                  <a:lnTo>
                    <a:pt x="17525" y="12953"/>
                  </a:lnTo>
                  <a:lnTo>
                    <a:pt x="16763" y="12953"/>
                  </a:lnTo>
                  <a:lnTo>
                    <a:pt x="16763" y="13715"/>
                  </a:lnTo>
                  <a:lnTo>
                    <a:pt x="16001" y="14477"/>
                  </a:lnTo>
                  <a:lnTo>
                    <a:pt x="15239" y="15239"/>
                  </a:lnTo>
                  <a:lnTo>
                    <a:pt x="14477" y="16001"/>
                  </a:lnTo>
                  <a:lnTo>
                    <a:pt x="13715" y="16763"/>
                  </a:lnTo>
                  <a:lnTo>
                    <a:pt x="12953" y="16763"/>
                  </a:lnTo>
                  <a:lnTo>
                    <a:pt x="12953" y="17525"/>
                  </a:lnTo>
                  <a:lnTo>
                    <a:pt x="9905" y="17525"/>
                  </a:lnTo>
                </a:path>
              </a:pathLst>
            </a:custGeom>
            <a:ln w="3175">
              <a:solidFill>
                <a:srgbClr val="3F3F7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65" name="object 24765"/>
            <p:cNvSpPr/>
            <p:nvPr/>
          </p:nvSpPr>
          <p:spPr>
            <a:xfrm>
              <a:off x="12507061" y="8343900"/>
              <a:ext cx="140970" cy="376555"/>
            </a:xfrm>
            <a:custGeom>
              <a:avLst/>
              <a:gdLst/>
              <a:ahLst/>
              <a:cxnLst/>
              <a:rect l="l" t="t" r="r" b="b"/>
              <a:pathLst>
                <a:path w="140970" h="376554">
                  <a:moveTo>
                    <a:pt x="0" y="376427"/>
                  </a:moveTo>
                  <a:lnTo>
                    <a:pt x="140969" y="0"/>
                  </a:lnTo>
                </a:path>
              </a:pathLst>
            </a:custGeom>
            <a:ln w="6096">
              <a:solidFill>
                <a:srgbClr val="3F3F7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66" name="object 24766"/>
            <p:cNvSpPr/>
            <p:nvPr/>
          </p:nvSpPr>
          <p:spPr>
            <a:xfrm>
              <a:off x="12638887" y="8333930"/>
              <a:ext cx="18415" cy="19685"/>
            </a:xfrm>
            <a:custGeom>
              <a:avLst/>
              <a:gdLst/>
              <a:ahLst/>
              <a:cxnLst/>
              <a:rect l="l" t="t" r="r" b="b"/>
              <a:pathLst>
                <a:path w="18415" h="19684">
                  <a:moveTo>
                    <a:pt x="6096" y="18351"/>
                  </a:moveTo>
                  <a:lnTo>
                    <a:pt x="5334" y="17589"/>
                  </a:lnTo>
                  <a:lnTo>
                    <a:pt x="4572" y="17589"/>
                  </a:lnTo>
                  <a:lnTo>
                    <a:pt x="3810" y="16827"/>
                  </a:lnTo>
                  <a:lnTo>
                    <a:pt x="3048" y="16065"/>
                  </a:lnTo>
                  <a:lnTo>
                    <a:pt x="2286" y="16065"/>
                  </a:lnTo>
                  <a:lnTo>
                    <a:pt x="2286" y="15303"/>
                  </a:lnTo>
                  <a:lnTo>
                    <a:pt x="1524" y="14541"/>
                  </a:lnTo>
                  <a:lnTo>
                    <a:pt x="1524" y="13779"/>
                  </a:lnTo>
                  <a:lnTo>
                    <a:pt x="762" y="13779"/>
                  </a:lnTo>
                  <a:lnTo>
                    <a:pt x="762" y="11493"/>
                  </a:lnTo>
                  <a:lnTo>
                    <a:pt x="0" y="10731"/>
                  </a:lnTo>
                  <a:lnTo>
                    <a:pt x="0" y="8445"/>
                  </a:lnTo>
                  <a:lnTo>
                    <a:pt x="762" y="8445"/>
                  </a:lnTo>
                  <a:lnTo>
                    <a:pt x="762" y="6159"/>
                  </a:lnTo>
                  <a:lnTo>
                    <a:pt x="1524" y="6159"/>
                  </a:lnTo>
                  <a:lnTo>
                    <a:pt x="1524" y="4635"/>
                  </a:lnTo>
                  <a:lnTo>
                    <a:pt x="2286" y="4635"/>
                  </a:lnTo>
                  <a:lnTo>
                    <a:pt x="2286" y="3873"/>
                  </a:lnTo>
                  <a:lnTo>
                    <a:pt x="3048" y="3873"/>
                  </a:lnTo>
                  <a:lnTo>
                    <a:pt x="3048" y="3111"/>
                  </a:lnTo>
                  <a:lnTo>
                    <a:pt x="3810" y="3111"/>
                  </a:lnTo>
                  <a:lnTo>
                    <a:pt x="3810" y="2349"/>
                  </a:lnTo>
                  <a:lnTo>
                    <a:pt x="4572" y="2349"/>
                  </a:lnTo>
                  <a:lnTo>
                    <a:pt x="7734" y="0"/>
                  </a:lnTo>
                  <a:lnTo>
                    <a:pt x="7543" y="1041"/>
                  </a:lnTo>
                  <a:lnTo>
                    <a:pt x="11430" y="825"/>
                  </a:lnTo>
                  <a:lnTo>
                    <a:pt x="12192" y="825"/>
                  </a:lnTo>
                  <a:lnTo>
                    <a:pt x="12192" y="1587"/>
                  </a:lnTo>
                  <a:lnTo>
                    <a:pt x="13716" y="1587"/>
                  </a:lnTo>
                  <a:lnTo>
                    <a:pt x="13716" y="2349"/>
                  </a:lnTo>
                  <a:lnTo>
                    <a:pt x="14478" y="2349"/>
                  </a:lnTo>
                  <a:lnTo>
                    <a:pt x="16764" y="4635"/>
                  </a:lnTo>
                  <a:lnTo>
                    <a:pt x="16764" y="5397"/>
                  </a:lnTo>
                  <a:lnTo>
                    <a:pt x="17526" y="5397"/>
                  </a:lnTo>
                  <a:lnTo>
                    <a:pt x="17526" y="6921"/>
                  </a:lnTo>
                  <a:lnTo>
                    <a:pt x="18288" y="6921"/>
                  </a:lnTo>
                  <a:lnTo>
                    <a:pt x="18288" y="7683"/>
                  </a:lnTo>
                  <a:lnTo>
                    <a:pt x="18288" y="8953"/>
                  </a:lnTo>
                  <a:lnTo>
                    <a:pt x="18288" y="10223"/>
                  </a:lnTo>
                  <a:lnTo>
                    <a:pt x="18288" y="11493"/>
                  </a:lnTo>
                  <a:lnTo>
                    <a:pt x="18288" y="12255"/>
                  </a:lnTo>
                  <a:lnTo>
                    <a:pt x="17526" y="12255"/>
                  </a:lnTo>
                  <a:lnTo>
                    <a:pt x="17526" y="13779"/>
                  </a:lnTo>
                  <a:lnTo>
                    <a:pt x="16764" y="14541"/>
                  </a:lnTo>
                  <a:lnTo>
                    <a:pt x="16764" y="15303"/>
                  </a:lnTo>
                  <a:lnTo>
                    <a:pt x="16002" y="15303"/>
                  </a:lnTo>
                  <a:lnTo>
                    <a:pt x="16002" y="16065"/>
                  </a:lnTo>
                  <a:lnTo>
                    <a:pt x="15240" y="16065"/>
                  </a:lnTo>
                  <a:lnTo>
                    <a:pt x="15240" y="16827"/>
                  </a:lnTo>
                  <a:lnTo>
                    <a:pt x="14478" y="16827"/>
                  </a:lnTo>
                  <a:lnTo>
                    <a:pt x="14478" y="17589"/>
                  </a:lnTo>
                  <a:lnTo>
                    <a:pt x="13716" y="17589"/>
                  </a:lnTo>
                  <a:lnTo>
                    <a:pt x="12954" y="18351"/>
                  </a:lnTo>
                  <a:lnTo>
                    <a:pt x="10668" y="18351"/>
                  </a:lnTo>
                  <a:lnTo>
                    <a:pt x="9906" y="19113"/>
                  </a:lnTo>
                  <a:lnTo>
                    <a:pt x="8382" y="19113"/>
                  </a:lnTo>
                  <a:lnTo>
                    <a:pt x="7620" y="18351"/>
                  </a:lnTo>
                  <a:lnTo>
                    <a:pt x="6096" y="18351"/>
                  </a:lnTo>
                </a:path>
              </a:pathLst>
            </a:custGeom>
            <a:ln w="6096">
              <a:solidFill>
                <a:srgbClr val="3F3F7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67" name="object 24767"/>
            <p:cNvSpPr/>
            <p:nvPr/>
          </p:nvSpPr>
          <p:spPr>
            <a:xfrm>
              <a:off x="12638887" y="8333930"/>
              <a:ext cx="18415" cy="19685"/>
            </a:xfrm>
            <a:custGeom>
              <a:avLst/>
              <a:gdLst/>
              <a:ahLst/>
              <a:cxnLst/>
              <a:rect l="l" t="t" r="r" b="b"/>
              <a:pathLst>
                <a:path w="18415" h="19684">
                  <a:moveTo>
                    <a:pt x="18288" y="12255"/>
                  </a:moveTo>
                  <a:lnTo>
                    <a:pt x="18288" y="6921"/>
                  </a:lnTo>
                  <a:lnTo>
                    <a:pt x="17526" y="6921"/>
                  </a:lnTo>
                  <a:lnTo>
                    <a:pt x="17526" y="5397"/>
                  </a:lnTo>
                  <a:lnTo>
                    <a:pt x="16764" y="5397"/>
                  </a:lnTo>
                  <a:lnTo>
                    <a:pt x="16764" y="4635"/>
                  </a:lnTo>
                  <a:lnTo>
                    <a:pt x="14478" y="2349"/>
                  </a:lnTo>
                  <a:lnTo>
                    <a:pt x="13716" y="2349"/>
                  </a:lnTo>
                  <a:lnTo>
                    <a:pt x="13716" y="1587"/>
                  </a:lnTo>
                  <a:lnTo>
                    <a:pt x="12192" y="1587"/>
                  </a:lnTo>
                  <a:lnTo>
                    <a:pt x="12192" y="825"/>
                  </a:lnTo>
                  <a:lnTo>
                    <a:pt x="11430" y="825"/>
                  </a:lnTo>
                  <a:lnTo>
                    <a:pt x="7543" y="1041"/>
                  </a:lnTo>
                  <a:lnTo>
                    <a:pt x="7734" y="0"/>
                  </a:lnTo>
                  <a:lnTo>
                    <a:pt x="4572" y="2349"/>
                  </a:lnTo>
                  <a:lnTo>
                    <a:pt x="3810" y="2349"/>
                  </a:lnTo>
                  <a:lnTo>
                    <a:pt x="3810" y="3111"/>
                  </a:lnTo>
                  <a:lnTo>
                    <a:pt x="3048" y="3111"/>
                  </a:lnTo>
                  <a:lnTo>
                    <a:pt x="3048" y="3873"/>
                  </a:lnTo>
                  <a:lnTo>
                    <a:pt x="2286" y="3873"/>
                  </a:lnTo>
                  <a:lnTo>
                    <a:pt x="2286" y="4635"/>
                  </a:lnTo>
                  <a:lnTo>
                    <a:pt x="1524" y="4635"/>
                  </a:lnTo>
                  <a:lnTo>
                    <a:pt x="1524" y="6159"/>
                  </a:lnTo>
                  <a:lnTo>
                    <a:pt x="762" y="6159"/>
                  </a:lnTo>
                  <a:lnTo>
                    <a:pt x="762" y="8445"/>
                  </a:lnTo>
                  <a:lnTo>
                    <a:pt x="0" y="8445"/>
                  </a:lnTo>
                  <a:lnTo>
                    <a:pt x="0" y="10731"/>
                  </a:lnTo>
                  <a:lnTo>
                    <a:pt x="762" y="11493"/>
                  </a:lnTo>
                  <a:lnTo>
                    <a:pt x="762" y="13779"/>
                  </a:lnTo>
                  <a:lnTo>
                    <a:pt x="1524" y="13779"/>
                  </a:lnTo>
                  <a:lnTo>
                    <a:pt x="1524" y="14541"/>
                  </a:lnTo>
                  <a:lnTo>
                    <a:pt x="2286" y="15303"/>
                  </a:lnTo>
                  <a:lnTo>
                    <a:pt x="2286" y="16065"/>
                  </a:lnTo>
                  <a:lnTo>
                    <a:pt x="3048" y="16065"/>
                  </a:lnTo>
                  <a:lnTo>
                    <a:pt x="4572" y="17589"/>
                  </a:lnTo>
                  <a:lnTo>
                    <a:pt x="5334" y="17589"/>
                  </a:lnTo>
                  <a:lnTo>
                    <a:pt x="6096" y="18351"/>
                  </a:lnTo>
                  <a:lnTo>
                    <a:pt x="7620" y="18351"/>
                  </a:lnTo>
                  <a:lnTo>
                    <a:pt x="8382" y="19113"/>
                  </a:lnTo>
                  <a:lnTo>
                    <a:pt x="9906" y="19113"/>
                  </a:lnTo>
                  <a:lnTo>
                    <a:pt x="10668" y="18351"/>
                  </a:lnTo>
                  <a:lnTo>
                    <a:pt x="12954" y="18351"/>
                  </a:lnTo>
                  <a:lnTo>
                    <a:pt x="13716" y="17589"/>
                  </a:lnTo>
                  <a:lnTo>
                    <a:pt x="14478" y="17589"/>
                  </a:lnTo>
                  <a:lnTo>
                    <a:pt x="14478" y="16827"/>
                  </a:lnTo>
                  <a:lnTo>
                    <a:pt x="15240" y="16827"/>
                  </a:lnTo>
                  <a:lnTo>
                    <a:pt x="15240" y="16065"/>
                  </a:lnTo>
                  <a:lnTo>
                    <a:pt x="16002" y="16065"/>
                  </a:lnTo>
                  <a:lnTo>
                    <a:pt x="16002" y="15303"/>
                  </a:lnTo>
                  <a:lnTo>
                    <a:pt x="16764" y="15303"/>
                  </a:lnTo>
                  <a:lnTo>
                    <a:pt x="16764" y="14541"/>
                  </a:lnTo>
                  <a:lnTo>
                    <a:pt x="17526" y="13779"/>
                  </a:lnTo>
                  <a:lnTo>
                    <a:pt x="17526" y="12255"/>
                  </a:lnTo>
                  <a:lnTo>
                    <a:pt x="18288" y="12255"/>
                  </a:lnTo>
                  <a:close/>
                </a:path>
              </a:pathLst>
            </a:custGeom>
            <a:solidFill>
              <a:srgbClr val="3F3F7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68" name="object 24768"/>
            <p:cNvSpPr/>
            <p:nvPr/>
          </p:nvSpPr>
          <p:spPr>
            <a:xfrm>
              <a:off x="12638887" y="8333930"/>
              <a:ext cx="18415" cy="19685"/>
            </a:xfrm>
            <a:custGeom>
              <a:avLst/>
              <a:gdLst/>
              <a:ahLst/>
              <a:cxnLst/>
              <a:rect l="l" t="t" r="r" b="b"/>
              <a:pathLst>
                <a:path w="18415" h="19684">
                  <a:moveTo>
                    <a:pt x="6096" y="18351"/>
                  </a:moveTo>
                  <a:lnTo>
                    <a:pt x="5334" y="17589"/>
                  </a:lnTo>
                  <a:lnTo>
                    <a:pt x="4572" y="17589"/>
                  </a:lnTo>
                  <a:lnTo>
                    <a:pt x="3810" y="16827"/>
                  </a:lnTo>
                  <a:lnTo>
                    <a:pt x="3048" y="16065"/>
                  </a:lnTo>
                  <a:lnTo>
                    <a:pt x="2286" y="16065"/>
                  </a:lnTo>
                  <a:lnTo>
                    <a:pt x="2286" y="15303"/>
                  </a:lnTo>
                  <a:lnTo>
                    <a:pt x="1524" y="14541"/>
                  </a:lnTo>
                  <a:lnTo>
                    <a:pt x="1524" y="13779"/>
                  </a:lnTo>
                  <a:lnTo>
                    <a:pt x="762" y="13779"/>
                  </a:lnTo>
                  <a:lnTo>
                    <a:pt x="762" y="11493"/>
                  </a:lnTo>
                  <a:lnTo>
                    <a:pt x="0" y="10731"/>
                  </a:lnTo>
                  <a:lnTo>
                    <a:pt x="0" y="8445"/>
                  </a:lnTo>
                  <a:lnTo>
                    <a:pt x="762" y="8445"/>
                  </a:lnTo>
                  <a:lnTo>
                    <a:pt x="762" y="6159"/>
                  </a:lnTo>
                  <a:lnTo>
                    <a:pt x="1524" y="6159"/>
                  </a:lnTo>
                  <a:lnTo>
                    <a:pt x="1524" y="4635"/>
                  </a:lnTo>
                  <a:lnTo>
                    <a:pt x="2286" y="4635"/>
                  </a:lnTo>
                  <a:lnTo>
                    <a:pt x="2286" y="3873"/>
                  </a:lnTo>
                  <a:lnTo>
                    <a:pt x="3048" y="3873"/>
                  </a:lnTo>
                  <a:lnTo>
                    <a:pt x="3048" y="3111"/>
                  </a:lnTo>
                  <a:lnTo>
                    <a:pt x="3810" y="3111"/>
                  </a:lnTo>
                  <a:lnTo>
                    <a:pt x="3810" y="2349"/>
                  </a:lnTo>
                  <a:lnTo>
                    <a:pt x="4572" y="2349"/>
                  </a:lnTo>
                  <a:lnTo>
                    <a:pt x="7734" y="0"/>
                  </a:lnTo>
                  <a:lnTo>
                    <a:pt x="7543" y="1041"/>
                  </a:lnTo>
                  <a:lnTo>
                    <a:pt x="11430" y="825"/>
                  </a:lnTo>
                  <a:lnTo>
                    <a:pt x="12192" y="825"/>
                  </a:lnTo>
                  <a:lnTo>
                    <a:pt x="12192" y="1587"/>
                  </a:lnTo>
                  <a:lnTo>
                    <a:pt x="13716" y="1587"/>
                  </a:lnTo>
                  <a:lnTo>
                    <a:pt x="13716" y="2349"/>
                  </a:lnTo>
                  <a:lnTo>
                    <a:pt x="14478" y="2349"/>
                  </a:lnTo>
                  <a:lnTo>
                    <a:pt x="16764" y="4635"/>
                  </a:lnTo>
                  <a:lnTo>
                    <a:pt x="16764" y="5397"/>
                  </a:lnTo>
                  <a:lnTo>
                    <a:pt x="17526" y="5397"/>
                  </a:lnTo>
                  <a:lnTo>
                    <a:pt x="17526" y="6921"/>
                  </a:lnTo>
                  <a:lnTo>
                    <a:pt x="18288" y="6921"/>
                  </a:lnTo>
                  <a:lnTo>
                    <a:pt x="18288" y="7683"/>
                  </a:lnTo>
                  <a:lnTo>
                    <a:pt x="18288" y="8953"/>
                  </a:lnTo>
                  <a:lnTo>
                    <a:pt x="18288" y="10223"/>
                  </a:lnTo>
                  <a:lnTo>
                    <a:pt x="18288" y="11493"/>
                  </a:lnTo>
                  <a:lnTo>
                    <a:pt x="18288" y="12255"/>
                  </a:lnTo>
                  <a:lnTo>
                    <a:pt x="17526" y="12255"/>
                  </a:lnTo>
                  <a:lnTo>
                    <a:pt x="17526" y="13779"/>
                  </a:lnTo>
                  <a:lnTo>
                    <a:pt x="16764" y="14541"/>
                  </a:lnTo>
                  <a:lnTo>
                    <a:pt x="16764" y="15303"/>
                  </a:lnTo>
                  <a:lnTo>
                    <a:pt x="16002" y="15303"/>
                  </a:lnTo>
                  <a:lnTo>
                    <a:pt x="16002" y="16065"/>
                  </a:lnTo>
                  <a:lnTo>
                    <a:pt x="15240" y="16065"/>
                  </a:lnTo>
                  <a:lnTo>
                    <a:pt x="15240" y="16827"/>
                  </a:lnTo>
                  <a:lnTo>
                    <a:pt x="14478" y="16827"/>
                  </a:lnTo>
                  <a:lnTo>
                    <a:pt x="14478" y="17589"/>
                  </a:lnTo>
                  <a:lnTo>
                    <a:pt x="13716" y="17589"/>
                  </a:lnTo>
                  <a:lnTo>
                    <a:pt x="12954" y="18351"/>
                  </a:lnTo>
                  <a:lnTo>
                    <a:pt x="10668" y="18351"/>
                  </a:lnTo>
                  <a:lnTo>
                    <a:pt x="9906" y="19113"/>
                  </a:lnTo>
                  <a:lnTo>
                    <a:pt x="8382" y="19113"/>
                  </a:lnTo>
                  <a:lnTo>
                    <a:pt x="7620" y="18351"/>
                  </a:lnTo>
                  <a:lnTo>
                    <a:pt x="6096" y="18351"/>
                  </a:lnTo>
                </a:path>
              </a:pathLst>
            </a:custGeom>
            <a:ln w="3175">
              <a:solidFill>
                <a:srgbClr val="3F3F7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769" name="object 24769"/>
          <p:cNvSpPr txBox="1"/>
          <p:nvPr/>
        </p:nvSpPr>
        <p:spPr>
          <a:xfrm>
            <a:off x="3586387" y="3894511"/>
            <a:ext cx="1485231" cy="268709"/>
          </a:xfrm>
          <a:prstGeom prst="rect">
            <a:avLst/>
          </a:prstGeom>
        </p:spPr>
        <p:txBody>
          <a:bodyPr vert="horz" wrap="square" lIns="0" tIns="37510" rIns="0" bIns="0" rtlCol="0">
            <a:spAutoFit/>
          </a:bodyPr>
          <a:lstStyle/>
          <a:p>
            <a:pPr marL="602541" marR="6385" indent="-587377">
              <a:lnSpc>
                <a:spcPts val="880"/>
              </a:lnSpc>
              <a:spcBef>
                <a:spcPts val="295"/>
              </a:spcBef>
            </a:pPr>
            <a:r>
              <a:rPr sz="880" spc="-13" dirty="0">
                <a:latin typeface="ＭＳ ゴシック"/>
                <a:cs typeface="ＭＳ ゴシック"/>
              </a:rPr>
              <a:t>①パッションステージ（赤</a:t>
            </a:r>
            <a:r>
              <a:rPr sz="880" spc="-63" dirty="0">
                <a:latin typeface="ＭＳ ゴシック"/>
                <a:cs typeface="ＭＳ ゴシック"/>
              </a:rPr>
              <a:t>） </a:t>
            </a:r>
            <a:r>
              <a:rPr sz="880" spc="-13" dirty="0">
                <a:latin typeface="ＭＳ ゴシック"/>
                <a:cs typeface="ＭＳ ゴシック"/>
              </a:rPr>
              <a:t>300</a:t>
            </a:r>
            <a:r>
              <a:rPr sz="880" spc="-63" dirty="0">
                <a:latin typeface="ＭＳ ゴシック"/>
                <a:cs typeface="ＭＳ ゴシック"/>
              </a:rPr>
              <a:t>席</a:t>
            </a:r>
            <a:endParaRPr sz="880">
              <a:latin typeface="ＭＳ ゴシック"/>
              <a:cs typeface="ＭＳ ゴシック"/>
            </a:endParaRPr>
          </a:p>
        </p:txBody>
      </p:sp>
      <p:grpSp>
        <p:nvGrpSpPr>
          <p:cNvPr id="24770" name="object 24770"/>
          <p:cNvGrpSpPr/>
          <p:nvPr/>
        </p:nvGrpSpPr>
        <p:grpSpPr>
          <a:xfrm>
            <a:off x="12117725" y="8454271"/>
            <a:ext cx="51077" cy="191540"/>
            <a:chOff x="9641560" y="7819263"/>
            <a:chExt cx="40640" cy="152400"/>
          </a:xfrm>
        </p:grpSpPr>
        <p:sp>
          <p:nvSpPr>
            <p:cNvPr id="24771" name="object 24771"/>
            <p:cNvSpPr/>
            <p:nvPr/>
          </p:nvSpPr>
          <p:spPr>
            <a:xfrm>
              <a:off x="9645751" y="7823454"/>
              <a:ext cx="32384" cy="144145"/>
            </a:xfrm>
            <a:custGeom>
              <a:avLst/>
              <a:gdLst/>
              <a:ahLst/>
              <a:cxnLst/>
              <a:rect l="l" t="t" r="r" b="b"/>
              <a:pathLst>
                <a:path w="32384" h="144145">
                  <a:moveTo>
                    <a:pt x="32003" y="144018"/>
                  </a:moveTo>
                  <a:lnTo>
                    <a:pt x="32003" y="0"/>
                  </a:lnTo>
                  <a:lnTo>
                    <a:pt x="0" y="0"/>
                  </a:lnTo>
                  <a:lnTo>
                    <a:pt x="0" y="144018"/>
                  </a:lnTo>
                  <a:lnTo>
                    <a:pt x="32003" y="144018"/>
                  </a:lnTo>
                  <a:close/>
                </a:path>
              </a:pathLst>
            </a:custGeom>
            <a:solidFill>
              <a:srgbClr val="FAF30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72" name="object 24772"/>
            <p:cNvSpPr/>
            <p:nvPr/>
          </p:nvSpPr>
          <p:spPr>
            <a:xfrm>
              <a:off x="9645751" y="7823454"/>
              <a:ext cx="32384" cy="144145"/>
            </a:xfrm>
            <a:custGeom>
              <a:avLst/>
              <a:gdLst/>
              <a:ahLst/>
              <a:cxnLst/>
              <a:rect l="l" t="t" r="r" b="b"/>
              <a:pathLst>
                <a:path w="32384" h="144145">
                  <a:moveTo>
                    <a:pt x="32003" y="144018"/>
                  </a:moveTo>
                  <a:lnTo>
                    <a:pt x="32003" y="0"/>
                  </a:lnTo>
                  <a:lnTo>
                    <a:pt x="0" y="0"/>
                  </a:lnTo>
                  <a:lnTo>
                    <a:pt x="0" y="144018"/>
                  </a:lnTo>
                  <a:lnTo>
                    <a:pt x="32003" y="144018"/>
                  </a:lnTo>
                  <a:close/>
                </a:path>
              </a:pathLst>
            </a:custGeom>
            <a:ln w="838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4773" name="object 24773"/>
          <p:cNvGrpSpPr/>
          <p:nvPr/>
        </p:nvGrpSpPr>
        <p:grpSpPr>
          <a:xfrm>
            <a:off x="12117725" y="8721468"/>
            <a:ext cx="51077" cy="191540"/>
            <a:chOff x="9641560" y="8031860"/>
            <a:chExt cx="40640" cy="152400"/>
          </a:xfrm>
        </p:grpSpPr>
        <p:sp>
          <p:nvSpPr>
            <p:cNvPr id="24774" name="object 24774"/>
            <p:cNvSpPr/>
            <p:nvPr/>
          </p:nvSpPr>
          <p:spPr>
            <a:xfrm>
              <a:off x="9645751" y="8036051"/>
              <a:ext cx="32384" cy="144145"/>
            </a:xfrm>
            <a:custGeom>
              <a:avLst/>
              <a:gdLst/>
              <a:ahLst/>
              <a:cxnLst/>
              <a:rect l="l" t="t" r="r" b="b"/>
              <a:pathLst>
                <a:path w="32384" h="144145">
                  <a:moveTo>
                    <a:pt x="32003" y="144018"/>
                  </a:moveTo>
                  <a:lnTo>
                    <a:pt x="32003" y="0"/>
                  </a:lnTo>
                  <a:lnTo>
                    <a:pt x="0" y="0"/>
                  </a:lnTo>
                  <a:lnTo>
                    <a:pt x="0" y="144018"/>
                  </a:lnTo>
                  <a:lnTo>
                    <a:pt x="32003" y="144018"/>
                  </a:lnTo>
                  <a:close/>
                </a:path>
              </a:pathLst>
            </a:custGeom>
            <a:solidFill>
              <a:srgbClr val="FAF30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75" name="object 24775"/>
            <p:cNvSpPr/>
            <p:nvPr/>
          </p:nvSpPr>
          <p:spPr>
            <a:xfrm>
              <a:off x="9645751" y="8036051"/>
              <a:ext cx="32384" cy="144145"/>
            </a:xfrm>
            <a:custGeom>
              <a:avLst/>
              <a:gdLst/>
              <a:ahLst/>
              <a:cxnLst/>
              <a:rect l="l" t="t" r="r" b="b"/>
              <a:pathLst>
                <a:path w="32384" h="144145">
                  <a:moveTo>
                    <a:pt x="32003" y="144018"/>
                  </a:moveTo>
                  <a:lnTo>
                    <a:pt x="32003" y="0"/>
                  </a:lnTo>
                  <a:lnTo>
                    <a:pt x="0" y="0"/>
                  </a:lnTo>
                  <a:lnTo>
                    <a:pt x="0" y="144018"/>
                  </a:lnTo>
                  <a:lnTo>
                    <a:pt x="32003" y="144018"/>
                  </a:lnTo>
                  <a:close/>
                </a:path>
              </a:pathLst>
            </a:custGeom>
            <a:ln w="838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4776" name="object 24776"/>
          <p:cNvGrpSpPr/>
          <p:nvPr/>
        </p:nvGrpSpPr>
        <p:grpSpPr>
          <a:xfrm>
            <a:off x="12006632" y="8454271"/>
            <a:ext cx="51077" cy="191540"/>
            <a:chOff x="9553168" y="7819263"/>
            <a:chExt cx="40640" cy="152400"/>
          </a:xfrm>
        </p:grpSpPr>
        <p:sp>
          <p:nvSpPr>
            <p:cNvPr id="24777" name="object 24777"/>
            <p:cNvSpPr/>
            <p:nvPr/>
          </p:nvSpPr>
          <p:spPr>
            <a:xfrm>
              <a:off x="9557359" y="7823454"/>
              <a:ext cx="32384" cy="144145"/>
            </a:xfrm>
            <a:custGeom>
              <a:avLst/>
              <a:gdLst/>
              <a:ahLst/>
              <a:cxnLst/>
              <a:rect l="l" t="t" r="r" b="b"/>
              <a:pathLst>
                <a:path w="32384" h="144145">
                  <a:moveTo>
                    <a:pt x="32003" y="144018"/>
                  </a:moveTo>
                  <a:lnTo>
                    <a:pt x="32003" y="0"/>
                  </a:lnTo>
                  <a:lnTo>
                    <a:pt x="0" y="0"/>
                  </a:lnTo>
                  <a:lnTo>
                    <a:pt x="0" y="144018"/>
                  </a:lnTo>
                  <a:lnTo>
                    <a:pt x="32003" y="144018"/>
                  </a:lnTo>
                  <a:close/>
                </a:path>
              </a:pathLst>
            </a:custGeom>
            <a:solidFill>
              <a:srgbClr val="FAF30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78" name="object 24778"/>
            <p:cNvSpPr/>
            <p:nvPr/>
          </p:nvSpPr>
          <p:spPr>
            <a:xfrm>
              <a:off x="9557359" y="7823454"/>
              <a:ext cx="32384" cy="144145"/>
            </a:xfrm>
            <a:custGeom>
              <a:avLst/>
              <a:gdLst/>
              <a:ahLst/>
              <a:cxnLst/>
              <a:rect l="l" t="t" r="r" b="b"/>
              <a:pathLst>
                <a:path w="32384" h="144145">
                  <a:moveTo>
                    <a:pt x="32003" y="144018"/>
                  </a:moveTo>
                  <a:lnTo>
                    <a:pt x="32003" y="0"/>
                  </a:lnTo>
                  <a:lnTo>
                    <a:pt x="0" y="0"/>
                  </a:lnTo>
                  <a:lnTo>
                    <a:pt x="0" y="144018"/>
                  </a:lnTo>
                  <a:lnTo>
                    <a:pt x="32003" y="144018"/>
                  </a:lnTo>
                  <a:close/>
                </a:path>
              </a:pathLst>
            </a:custGeom>
            <a:ln w="838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4779" name="object 24779"/>
          <p:cNvGrpSpPr/>
          <p:nvPr/>
        </p:nvGrpSpPr>
        <p:grpSpPr>
          <a:xfrm>
            <a:off x="12006632" y="8721468"/>
            <a:ext cx="51077" cy="191540"/>
            <a:chOff x="9553168" y="8031860"/>
            <a:chExt cx="40640" cy="152400"/>
          </a:xfrm>
        </p:grpSpPr>
        <p:sp>
          <p:nvSpPr>
            <p:cNvPr id="24780" name="object 24780"/>
            <p:cNvSpPr/>
            <p:nvPr/>
          </p:nvSpPr>
          <p:spPr>
            <a:xfrm>
              <a:off x="9557359" y="8036051"/>
              <a:ext cx="32384" cy="144145"/>
            </a:xfrm>
            <a:custGeom>
              <a:avLst/>
              <a:gdLst/>
              <a:ahLst/>
              <a:cxnLst/>
              <a:rect l="l" t="t" r="r" b="b"/>
              <a:pathLst>
                <a:path w="32384" h="144145">
                  <a:moveTo>
                    <a:pt x="32003" y="144018"/>
                  </a:moveTo>
                  <a:lnTo>
                    <a:pt x="32003" y="0"/>
                  </a:lnTo>
                  <a:lnTo>
                    <a:pt x="0" y="0"/>
                  </a:lnTo>
                  <a:lnTo>
                    <a:pt x="0" y="144018"/>
                  </a:lnTo>
                  <a:lnTo>
                    <a:pt x="32003" y="144018"/>
                  </a:lnTo>
                  <a:close/>
                </a:path>
              </a:pathLst>
            </a:custGeom>
            <a:solidFill>
              <a:srgbClr val="FAF30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81" name="object 24781"/>
            <p:cNvSpPr/>
            <p:nvPr/>
          </p:nvSpPr>
          <p:spPr>
            <a:xfrm>
              <a:off x="9557359" y="8036051"/>
              <a:ext cx="32384" cy="144145"/>
            </a:xfrm>
            <a:custGeom>
              <a:avLst/>
              <a:gdLst/>
              <a:ahLst/>
              <a:cxnLst/>
              <a:rect l="l" t="t" r="r" b="b"/>
              <a:pathLst>
                <a:path w="32384" h="144145">
                  <a:moveTo>
                    <a:pt x="32003" y="144018"/>
                  </a:moveTo>
                  <a:lnTo>
                    <a:pt x="32003" y="0"/>
                  </a:lnTo>
                  <a:lnTo>
                    <a:pt x="0" y="0"/>
                  </a:lnTo>
                  <a:lnTo>
                    <a:pt x="0" y="144018"/>
                  </a:lnTo>
                  <a:lnTo>
                    <a:pt x="32003" y="144018"/>
                  </a:lnTo>
                  <a:close/>
                </a:path>
              </a:pathLst>
            </a:custGeom>
            <a:ln w="838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782" name="object 24782"/>
          <p:cNvSpPr txBox="1"/>
          <p:nvPr/>
        </p:nvSpPr>
        <p:spPr>
          <a:xfrm>
            <a:off x="11458667" y="8172548"/>
            <a:ext cx="1069430" cy="185317"/>
          </a:xfrm>
          <a:prstGeom prst="rect">
            <a:avLst/>
          </a:prstGeom>
        </p:spPr>
        <p:txBody>
          <a:bodyPr vert="horz" wrap="square" lIns="0" tIns="31125" rIns="0" bIns="0" rtlCol="0">
            <a:spAutoFit/>
          </a:bodyPr>
          <a:lstStyle/>
          <a:p>
            <a:pPr marL="454899" marR="6385" indent="-439735">
              <a:lnSpc>
                <a:spcPts val="628"/>
              </a:lnSpc>
              <a:spcBef>
                <a:spcPts val="245"/>
              </a:spcBef>
            </a:pPr>
            <a:r>
              <a:rPr sz="628" spc="-13" dirty="0">
                <a:latin typeface="ＭＳ ゴシック"/>
                <a:cs typeface="ＭＳ ゴシック"/>
              </a:rPr>
              <a:t>グローカルステージ（</a:t>
            </a:r>
            <a:r>
              <a:rPr sz="628" spc="-6" dirty="0">
                <a:latin typeface="ＭＳ ゴシック"/>
                <a:cs typeface="ＭＳ ゴシック"/>
              </a:rPr>
              <a:t>黄色</a:t>
            </a:r>
            <a:r>
              <a:rPr sz="628" spc="-75" dirty="0">
                <a:latin typeface="ＭＳ ゴシック"/>
                <a:cs typeface="ＭＳ ゴシック"/>
              </a:rPr>
              <a:t>）</a:t>
            </a:r>
            <a:r>
              <a:rPr sz="628" spc="-13" dirty="0">
                <a:latin typeface="ＭＳ ゴシック"/>
                <a:cs typeface="ＭＳ ゴシック"/>
              </a:rPr>
              <a:t> 50</a:t>
            </a:r>
            <a:r>
              <a:rPr sz="628" spc="-63" dirty="0">
                <a:latin typeface="ＭＳ ゴシック"/>
                <a:cs typeface="ＭＳ ゴシック"/>
              </a:rPr>
              <a:t>席</a:t>
            </a:r>
            <a:endParaRPr sz="628">
              <a:latin typeface="ＭＳ ゴシック"/>
              <a:cs typeface="ＭＳ ゴシック"/>
            </a:endParaRPr>
          </a:p>
        </p:txBody>
      </p:sp>
      <p:grpSp>
        <p:nvGrpSpPr>
          <p:cNvPr id="24783" name="object 24783"/>
          <p:cNvGrpSpPr/>
          <p:nvPr/>
        </p:nvGrpSpPr>
        <p:grpSpPr>
          <a:xfrm>
            <a:off x="7569296" y="3053491"/>
            <a:ext cx="2641651" cy="2421379"/>
            <a:chOff x="6022568" y="3522090"/>
            <a:chExt cx="2101850" cy="1926589"/>
          </a:xfrm>
        </p:grpSpPr>
        <p:sp>
          <p:nvSpPr>
            <p:cNvPr id="24784" name="object 24784"/>
            <p:cNvSpPr/>
            <p:nvPr/>
          </p:nvSpPr>
          <p:spPr>
            <a:xfrm>
              <a:off x="6122263" y="3526535"/>
              <a:ext cx="144145" cy="32384"/>
            </a:xfrm>
            <a:custGeom>
              <a:avLst/>
              <a:gdLst/>
              <a:ahLst/>
              <a:cxnLst/>
              <a:rect l="l" t="t" r="r" b="b"/>
              <a:pathLst>
                <a:path w="144145" h="32385">
                  <a:moveTo>
                    <a:pt x="144017" y="32003"/>
                  </a:moveTo>
                  <a:lnTo>
                    <a:pt x="144017" y="0"/>
                  </a:lnTo>
                  <a:lnTo>
                    <a:pt x="0" y="0"/>
                  </a:lnTo>
                  <a:lnTo>
                    <a:pt x="0" y="32003"/>
                  </a:lnTo>
                  <a:lnTo>
                    <a:pt x="144017" y="32003"/>
                  </a:lnTo>
                  <a:close/>
                </a:path>
              </a:pathLst>
            </a:custGeom>
            <a:solidFill>
              <a:srgbClr val="00A71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85" name="object 24785"/>
            <p:cNvSpPr/>
            <p:nvPr/>
          </p:nvSpPr>
          <p:spPr>
            <a:xfrm>
              <a:off x="6122263" y="3526535"/>
              <a:ext cx="144145" cy="32384"/>
            </a:xfrm>
            <a:custGeom>
              <a:avLst/>
              <a:gdLst/>
              <a:ahLst/>
              <a:cxnLst/>
              <a:rect l="l" t="t" r="r" b="b"/>
              <a:pathLst>
                <a:path w="144145" h="32385">
                  <a:moveTo>
                    <a:pt x="144017" y="32003"/>
                  </a:moveTo>
                  <a:lnTo>
                    <a:pt x="144017" y="0"/>
                  </a:lnTo>
                  <a:lnTo>
                    <a:pt x="0" y="0"/>
                  </a:lnTo>
                  <a:lnTo>
                    <a:pt x="0" y="32003"/>
                  </a:lnTo>
                  <a:lnTo>
                    <a:pt x="144017" y="32003"/>
                  </a:lnTo>
                  <a:close/>
                </a:path>
              </a:pathLst>
            </a:custGeom>
            <a:ln w="838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86" name="object 24786"/>
            <p:cNvSpPr/>
            <p:nvPr/>
          </p:nvSpPr>
          <p:spPr>
            <a:xfrm>
              <a:off x="6337147" y="3526535"/>
              <a:ext cx="144145" cy="32384"/>
            </a:xfrm>
            <a:custGeom>
              <a:avLst/>
              <a:gdLst/>
              <a:ahLst/>
              <a:cxnLst/>
              <a:rect l="l" t="t" r="r" b="b"/>
              <a:pathLst>
                <a:path w="144145" h="32385">
                  <a:moveTo>
                    <a:pt x="144017" y="32003"/>
                  </a:moveTo>
                  <a:lnTo>
                    <a:pt x="144017" y="0"/>
                  </a:lnTo>
                  <a:lnTo>
                    <a:pt x="0" y="0"/>
                  </a:lnTo>
                  <a:lnTo>
                    <a:pt x="0" y="32003"/>
                  </a:lnTo>
                  <a:lnTo>
                    <a:pt x="144017" y="32003"/>
                  </a:lnTo>
                  <a:close/>
                </a:path>
              </a:pathLst>
            </a:custGeom>
            <a:solidFill>
              <a:srgbClr val="00A71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87" name="object 24787"/>
            <p:cNvSpPr/>
            <p:nvPr/>
          </p:nvSpPr>
          <p:spPr>
            <a:xfrm>
              <a:off x="6337147" y="3526535"/>
              <a:ext cx="144145" cy="32384"/>
            </a:xfrm>
            <a:custGeom>
              <a:avLst/>
              <a:gdLst/>
              <a:ahLst/>
              <a:cxnLst/>
              <a:rect l="l" t="t" r="r" b="b"/>
              <a:pathLst>
                <a:path w="144145" h="32385">
                  <a:moveTo>
                    <a:pt x="144017" y="32003"/>
                  </a:moveTo>
                  <a:lnTo>
                    <a:pt x="144017" y="0"/>
                  </a:lnTo>
                  <a:lnTo>
                    <a:pt x="0" y="0"/>
                  </a:lnTo>
                  <a:lnTo>
                    <a:pt x="0" y="32003"/>
                  </a:lnTo>
                  <a:lnTo>
                    <a:pt x="144017" y="32003"/>
                  </a:lnTo>
                  <a:close/>
                </a:path>
              </a:pathLst>
            </a:custGeom>
            <a:ln w="838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88" name="object 24788"/>
            <p:cNvSpPr/>
            <p:nvPr/>
          </p:nvSpPr>
          <p:spPr>
            <a:xfrm>
              <a:off x="6027013" y="3702557"/>
              <a:ext cx="120014" cy="32384"/>
            </a:xfrm>
            <a:custGeom>
              <a:avLst/>
              <a:gdLst/>
              <a:ahLst/>
              <a:cxnLst/>
              <a:rect l="l" t="t" r="r" b="b"/>
              <a:pathLst>
                <a:path w="120014" h="32385">
                  <a:moveTo>
                    <a:pt x="119634" y="32003"/>
                  </a:moveTo>
                  <a:lnTo>
                    <a:pt x="119634" y="0"/>
                  </a:lnTo>
                  <a:lnTo>
                    <a:pt x="0" y="0"/>
                  </a:lnTo>
                  <a:lnTo>
                    <a:pt x="0" y="32003"/>
                  </a:lnTo>
                  <a:lnTo>
                    <a:pt x="119634" y="32003"/>
                  </a:lnTo>
                  <a:close/>
                </a:path>
              </a:pathLst>
            </a:custGeom>
            <a:solidFill>
              <a:srgbClr val="00A71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89" name="object 24789"/>
            <p:cNvSpPr/>
            <p:nvPr/>
          </p:nvSpPr>
          <p:spPr>
            <a:xfrm>
              <a:off x="6027013" y="3702557"/>
              <a:ext cx="120014" cy="32384"/>
            </a:xfrm>
            <a:custGeom>
              <a:avLst/>
              <a:gdLst/>
              <a:ahLst/>
              <a:cxnLst/>
              <a:rect l="l" t="t" r="r" b="b"/>
              <a:pathLst>
                <a:path w="120014" h="32385">
                  <a:moveTo>
                    <a:pt x="119634" y="32003"/>
                  </a:moveTo>
                  <a:lnTo>
                    <a:pt x="119634" y="0"/>
                  </a:lnTo>
                  <a:lnTo>
                    <a:pt x="0" y="0"/>
                  </a:lnTo>
                  <a:lnTo>
                    <a:pt x="0" y="32003"/>
                  </a:lnTo>
                  <a:lnTo>
                    <a:pt x="119634" y="32003"/>
                  </a:lnTo>
                  <a:close/>
                </a:path>
              </a:pathLst>
            </a:custGeom>
            <a:ln w="838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90" name="object 24790"/>
            <p:cNvSpPr/>
            <p:nvPr/>
          </p:nvSpPr>
          <p:spPr>
            <a:xfrm>
              <a:off x="6146647" y="3702557"/>
              <a:ext cx="120014" cy="32384"/>
            </a:xfrm>
            <a:custGeom>
              <a:avLst/>
              <a:gdLst/>
              <a:ahLst/>
              <a:cxnLst/>
              <a:rect l="l" t="t" r="r" b="b"/>
              <a:pathLst>
                <a:path w="120014" h="32385">
                  <a:moveTo>
                    <a:pt x="119634" y="32003"/>
                  </a:moveTo>
                  <a:lnTo>
                    <a:pt x="119634" y="0"/>
                  </a:lnTo>
                  <a:lnTo>
                    <a:pt x="0" y="0"/>
                  </a:lnTo>
                  <a:lnTo>
                    <a:pt x="0" y="32003"/>
                  </a:lnTo>
                  <a:lnTo>
                    <a:pt x="119634" y="32003"/>
                  </a:lnTo>
                  <a:close/>
                </a:path>
              </a:pathLst>
            </a:custGeom>
            <a:solidFill>
              <a:srgbClr val="00A71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91" name="object 24791"/>
            <p:cNvSpPr/>
            <p:nvPr/>
          </p:nvSpPr>
          <p:spPr>
            <a:xfrm>
              <a:off x="6146647" y="3702557"/>
              <a:ext cx="120014" cy="32384"/>
            </a:xfrm>
            <a:custGeom>
              <a:avLst/>
              <a:gdLst/>
              <a:ahLst/>
              <a:cxnLst/>
              <a:rect l="l" t="t" r="r" b="b"/>
              <a:pathLst>
                <a:path w="120014" h="32385">
                  <a:moveTo>
                    <a:pt x="119634" y="32003"/>
                  </a:moveTo>
                  <a:lnTo>
                    <a:pt x="119634" y="0"/>
                  </a:lnTo>
                  <a:lnTo>
                    <a:pt x="0" y="0"/>
                  </a:lnTo>
                  <a:lnTo>
                    <a:pt x="0" y="32003"/>
                  </a:lnTo>
                  <a:lnTo>
                    <a:pt x="119634" y="32003"/>
                  </a:lnTo>
                  <a:close/>
                </a:path>
              </a:pathLst>
            </a:custGeom>
            <a:ln w="838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92" name="object 24792"/>
            <p:cNvSpPr/>
            <p:nvPr/>
          </p:nvSpPr>
          <p:spPr>
            <a:xfrm>
              <a:off x="6122263" y="3614927"/>
              <a:ext cx="144145" cy="32384"/>
            </a:xfrm>
            <a:custGeom>
              <a:avLst/>
              <a:gdLst/>
              <a:ahLst/>
              <a:cxnLst/>
              <a:rect l="l" t="t" r="r" b="b"/>
              <a:pathLst>
                <a:path w="144145" h="32385">
                  <a:moveTo>
                    <a:pt x="144017" y="32004"/>
                  </a:moveTo>
                  <a:lnTo>
                    <a:pt x="144017" y="0"/>
                  </a:lnTo>
                  <a:lnTo>
                    <a:pt x="0" y="0"/>
                  </a:lnTo>
                  <a:lnTo>
                    <a:pt x="0" y="32004"/>
                  </a:lnTo>
                  <a:lnTo>
                    <a:pt x="144017" y="32004"/>
                  </a:lnTo>
                  <a:close/>
                </a:path>
              </a:pathLst>
            </a:custGeom>
            <a:solidFill>
              <a:srgbClr val="00A71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93" name="object 24793"/>
            <p:cNvSpPr/>
            <p:nvPr/>
          </p:nvSpPr>
          <p:spPr>
            <a:xfrm>
              <a:off x="6122263" y="3614927"/>
              <a:ext cx="144145" cy="32384"/>
            </a:xfrm>
            <a:custGeom>
              <a:avLst/>
              <a:gdLst/>
              <a:ahLst/>
              <a:cxnLst/>
              <a:rect l="l" t="t" r="r" b="b"/>
              <a:pathLst>
                <a:path w="144145" h="32385">
                  <a:moveTo>
                    <a:pt x="144017" y="32003"/>
                  </a:moveTo>
                  <a:lnTo>
                    <a:pt x="144017" y="0"/>
                  </a:lnTo>
                  <a:lnTo>
                    <a:pt x="0" y="0"/>
                  </a:lnTo>
                  <a:lnTo>
                    <a:pt x="0" y="32003"/>
                  </a:lnTo>
                  <a:lnTo>
                    <a:pt x="144017" y="32003"/>
                  </a:lnTo>
                  <a:close/>
                </a:path>
              </a:pathLst>
            </a:custGeom>
            <a:ln w="838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94" name="object 24794"/>
            <p:cNvSpPr/>
            <p:nvPr/>
          </p:nvSpPr>
          <p:spPr>
            <a:xfrm>
              <a:off x="6337147" y="3614927"/>
              <a:ext cx="144145" cy="32384"/>
            </a:xfrm>
            <a:custGeom>
              <a:avLst/>
              <a:gdLst/>
              <a:ahLst/>
              <a:cxnLst/>
              <a:rect l="l" t="t" r="r" b="b"/>
              <a:pathLst>
                <a:path w="144145" h="32385">
                  <a:moveTo>
                    <a:pt x="144017" y="32004"/>
                  </a:moveTo>
                  <a:lnTo>
                    <a:pt x="144017" y="0"/>
                  </a:lnTo>
                  <a:lnTo>
                    <a:pt x="0" y="0"/>
                  </a:lnTo>
                  <a:lnTo>
                    <a:pt x="0" y="32004"/>
                  </a:lnTo>
                  <a:lnTo>
                    <a:pt x="144017" y="32004"/>
                  </a:lnTo>
                  <a:close/>
                </a:path>
              </a:pathLst>
            </a:custGeom>
            <a:solidFill>
              <a:srgbClr val="00A71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95" name="object 24795"/>
            <p:cNvSpPr/>
            <p:nvPr/>
          </p:nvSpPr>
          <p:spPr>
            <a:xfrm>
              <a:off x="6337147" y="3614927"/>
              <a:ext cx="144145" cy="32384"/>
            </a:xfrm>
            <a:custGeom>
              <a:avLst/>
              <a:gdLst/>
              <a:ahLst/>
              <a:cxnLst/>
              <a:rect l="l" t="t" r="r" b="b"/>
              <a:pathLst>
                <a:path w="144145" h="32385">
                  <a:moveTo>
                    <a:pt x="144017" y="32003"/>
                  </a:moveTo>
                  <a:lnTo>
                    <a:pt x="144017" y="0"/>
                  </a:lnTo>
                  <a:lnTo>
                    <a:pt x="0" y="0"/>
                  </a:lnTo>
                  <a:lnTo>
                    <a:pt x="0" y="32003"/>
                  </a:lnTo>
                  <a:lnTo>
                    <a:pt x="144017" y="32003"/>
                  </a:lnTo>
                  <a:close/>
                </a:path>
              </a:pathLst>
            </a:custGeom>
            <a:ln w="838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96" name="object 24796"/>
            <p:cNvSpPr/>
            <p:nvPr/>
          </p:nvSpPr>
          <p:spPr>
            <a:xfrm>
              <a:off x="6027013" y="3614927"/>
              <a:ext cx="95250" cy="32384"/>
            </a:xfrm>
            <a:custGeom>
              <a:avLst/>
              <a:gdLst/>
              <a:ahLst/>
              <a:cxnLst/>
              <a:rect l="l" t="t" r="r" b="b"/>
              <a:pathLst>
                <a:path w="95250" h="32385">
                  <a:moveTo>
                    <a:pt x="95250" y="32004"/>
                  </a:moveTo>
                  <a:lnTo>
                    <a:pt x="95250" y="0"/>
                  </a:lnTo>
                  <a:lnTo>
                    <a:pt x="0" y="0"/>
                  </a:lnTo>
                  <a:lnTo>
                    <a:pt x="0" y="32004"/>
                  </a:lnTo>
                  <a:lnTo>
                    <a:pt x="95250" y="32004"/>
                  </a:lnTo>
                  <a:close/>
                </a:path>
              </a:pathLst>
            </a:custGeom>
            <a:solidFill>
              <a:srgbClr val="00A71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97" name="object 24797"/>
            <p:cNvSpPr/>
            <p:nvPr/>
          </p:nvSpPr>
          <p:spPr>
            <a:xfrm>
              <a:off x="6027013" y="3614927"/>
              <a:ext cx="95250" cy="32384"/>
            </a:xfrm>
            <a:custGeom>
              <a:avLst/>
              <a:gdLst/>
              <a:ahLst/>
              <a:cxnLst/>
              <a:rect l="l" t="t" r="r" b="b"/>
              <a:pathLst>
                <a:path w="95250" h="32385">
                  <a:moveTo>
                    <a:pt x="95250" y="32003"/>
                  </a:moveTo>
                  <a:lnTo>
                    <a:pt x="95250" y="0"/>
                  </a:lnTo>
                  <a:lnTo>
                    <a:pt x="0" y="0"/>
                  </a:lnTo>
                  <a:lnTo>
                    <a:pt x="0" y="32003"/>
                  </a:lnTo>
                  <a:lnTo>
                    <a:pt x="95250" y="32003"/>
                  </a:lnTo>
                  <a:close/>
                </a:path>
              </a:pathLst>
            </a:custGeom>
            <a:ln w="838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98" name="object 24798"/>
            <p:cNvSpPr/>
            <p:nvPr/>
          </p:nvSpPr>
          <p:spPr>
            <a:xfrm>
              <a:off x="6027013" y="3526535"/>
              <a:ext cx="95250" cy="32384"/>
            </a:xfrm>
            <a:custGeom>
              <a:avLst/>
              <a:gdLst/>
              <a:ahLst/>
              <a:cxnLst/>
              <a:rect l="l" t="t" r="r" b="b"/>
              <a:pathLst>
                <a:path w="95250" h="32385">
                  <a:moveTo>
                    <a:pt x="95250" y="32003"/>
                  </a:moveTo>
                  <a:lnTo>
                    <a:pt x="95250" y="0"/>
                  </a:lnTo>
                  <a:lnTo>
                    <a:pt x="0" y="0"/>
                  </a:lnTo>
                  <a:lnTo>
                    <a:pt x="0" y="32003"/>
                  </a:lnTo>
                  <a:lnTo>
                    <a:pt x="95250" y="32003"/>
                  </a:lnTo>
                  <a:close/>
                </a:path>
              </a:pathLst>
            </a:custGeom>
            <a:solidFill>
              <a:srgbClr val="00A71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99" name="object 24799"/>
            <p:cNvSpPr/>
            <p:nvPr/>
          </p:nvSpPr>
          <p:spPr>
            <a:xfrm>
              <a:off x="6027013" y="3526535"/>
              <a:ext cx="95250" cy="32384"/>
            </a:xfrm>
            <a:custGeom>
              <a:avLst/>
              <a:gdLst/>
              <a:ahLst/>
              <a:cxnLst/>
              <a:rect l="l" t="t" r="r" b="b"/>
              <a:pathLst>
                <a:path w="95250" h="32385">
                  <a:moveTo>
                    <a:pt x="95250" y="32003"/>
                  </a:moveTo>
                  <a:lnTo>
                    <a:pt x="95250" y="0"/>
                  </a:lnTo>
                  <a:lnTo>
                    <a:pt x="0" y="0"/>
                  </a:lnTo>
                  <a:lnTo>
                    <a:pt x="0" y="32003"/>
                  </a:lnTo>
                  <a:lnTo>
                    <a:pt x="95250" y="32003"/>
                  </a:lnTo>
                  <a:close/>
                </a:path>
              </a:pathLst>
            </a:custGeom>
            <a:ln w="838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00" name="object 24800"/>
            <p:cNvSpPr/>
            <p:nvPr/>
          </p:nvSpPr>
          <p:spPr>
            <a:xfrm>
              <a:off x="6481165" y="3614927"/>
              <a:ext cx="96520" cy="32384"/>
            </a:xfrm>
            <a:custGeom>
              <a:avLst/>
              <a:gdLst/>
              <a:ahLst/>
              <a:cxnLst/>
              <a:rect l="l" t="t" r="r" b="b"/>
              <a:pathLst>
                <a:path w="96520" h="32385">
                  <a:moveTo>
                    <a:pt x="96011" y="32004"/>
                  </a:moveTo>
                  <a:lnTo>
                    <a:pt x="96011" y="0"/>
                  </a:lnTo>
                  <a:lnTo>
                    <a:pt x="0" y="0"/>
                  </a:lnTo>
                  <a:lnTo>
                    <a:pt x="0" y="32004"/>
                  </a:lnTo>
                  <a:lnTo>
                    <a:pt x="96011" y="32004"/>
                  </a:lnTo>
                  <a:close/>
                </a:path>
              </a:pathLst>
            </a:custGeom>
            <a:solidFill>
              <a:srgbClr val="00A71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01" name="object 24801"/>
            <p:cNvSpPr/>
            <p:nvPr/>
          </p:nvSpPr>
          <p:spPr>
            <a:xfrm>
              <a:off x="6481165" y="3614927"/>
              <a:ext cx="96520" cy="32384"/>
            </a:xfrm>
            <a:custGeom>
              <a:avLst/>
              <a:gdLst/>
              <a:ahLst/>
              <a:cxnLst/>
              <a:rect l="l" t="t" r="r" b="b"/>
              <a:pathLst>
                <a:path w="96520" h="32385">
                  <a:moveTo>
                    <a:pt x="96012" y="32003"/>
                  </a:moveTo>
                  <a:lnTo>
                    <a:pt x="96012" y="0"/>
                  </a:lnTo>
                  <a:lnTo>
                    <a:pt x="0" y="0"/>
                  </a:lnTo>
                  <a:lnTo>
                    <a:pt x="0" y="32003"/>
                  </a:lnTo>
                  <a:lnTo>
                    <a:pt x="96012" y="32003"/>
                  </a:lnTo>
                  <a:close/>
                </a:path>
              </a:pathLst>
            </a:custGeom>
            <a:ln w="838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02" name="object 24802"/>
            <p:cNvSpPr/>
            <p:nvPr/>
          </p:nvSpPr>
          <p:spPr>
            <a:xfrm>
              <a:off x="6481165" y="3526535"/>
              <a:ext cx="96520" cy="32384"/>
            </a:xfrm>
            <a:custGeom>
              <a:avLst/>
              <a:gdLst/>
              <a:ahLst/>
              <a:cxnLst/>
              <a:rect l="l" t="t" r="r" b="b"/>
              <a:pathLst>
                <a:path w="96520" h="32385">
                  <a:moveTo>
                    <a:pt x="96011" y="32003"/>
                  </a:moveTo>
                  <a:lnTo>
                    <a:pt x="96011" y="0"/>
                  </a:lnTo>
                  <a:lnTo>
                    <a:pt x="0" y="0"/>
                  </a:lnTo>
                  <a:lnTo>
                    <a:pt x="0" y="32003"/>
                  </a:lnTo>
                  <a:lnTo>
                    <a:pt x="96011" y="32003"/>
                  </a:lnTo>
                  <a:close/>
                </a:path>
              </a:pathLst>
            </a:custGeom>
            <a:solidFill>
              <a:srgbClr val="00A71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03" name="object 24803"/>
            <p:cNvSpPr/>
            <p:nvPr/>
          </p:nvSpPr>
          <p:spPr>
            <a:xfrm>
              <a:off x="6481165" y="3526535"/>
              <a:ext cx="96520" cy="32384"/>
            </a:xfrm>
            <a:custGeom>
              <a:avLst/>
              <a:gdLst/>
              <a:ahLst/>
              <a:cxnLst/>
              <a:rect l="l" t="t" r="r" b="b"/>
              <a:pathLst>
                <a:path w="96520" h="32385">
                  <a:moveTo>
                    <a:pt x="96012" y="32003"/>
                  </a:moveTo>
                  <a:lnTo>
                    <a:pt x="96012" y="0"/>
                  </a:lnTo>
                  <a:lnTo>
                    <a:pt x="0" y="0"/>
                  </a:lnTo>
                  <a:lnTo>
                    <a:pt x="0" y="32003"/>
                  </a:lnTo>
                  <a:lnTo>
                    <a:pt x="96012" y="32003"/>
                  </a:lnTo>
                  <a:close/>
                </a:path>
              </a:pathLst>
            </a:custGeom>
            <a:ln w="838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04" name="object 24804"/>
            <p:cNvSpPr/>
            <p:nvPr/>
          </p:nvSpPr>
          <p:spPr>
            <a:xfrm>
              <a:off x="6337147" y="3702557"/>
              <a:ext cx="120650" cy="32384"/>
            </a:xfrm>
            <a:custGeom>
              <a:avLst/>
              <a:gdLst/>
              <a:ahLst/>
              <a:cxnLst/>
              <a:rect l="l" t="t" r="r" b="b"/>
              <a:pathLst>
                <a:path w="120650" h="32385">
                  <a:moveTo>
                    <a:pt x="120396" y="32003"/>
                  </a:moveTo>
                  <a:lnTo>
                    <a:pt x="120396" y="0"/>
                  </a:lnTo>
                  <a:lnTo>
                    <a:pt x="0" y="0"/>
                  </a:lnTo>
                  <a:lnTo>
                    <a:pt x="0" y="32003"/>
                  </a:lnTo>
                  <a:lnTo>
                    <a:pt x="120396" y="32003"/>
                  </a:lnTo>
                  <a:close/>
                </a:path>
              </a:pathLst>
            </a:custGeom>
            <a:solidFill>
              <a:srgbClr val="00A71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05" name="object 24805"/>
            <p:cNvSpPr/>
            <p:nvPr/>
          </p:nvSpPr>
          <p:spPr>
            <a:xfrm>
              <a:off x="6337147" y="3702557"/>
              <a:ext cx="120650" cy="32384"/>
            </a:xfrm>
            <a:custGeom>
              <a:avLst/>
              <a:gdLst/>
              <a:ahLst/>
              <a:cxnLst/>
              <a:rect l="l" t="t" r="r" b="b"/>
              <a:pathLst>
                <a:path w="120650" h="32385">
                  <a:moveTo>
                    <a:pt x="120396" y="32003"/>
                  </a:moveTo>
                  <a:lnTo>
                    <a:pt x="120396" y="0"/>
                  </a:lnTo>
                  <a:lnTo>
                    <a:pt x="0" y="0"/>
                  </a:lnTo>
                  <a:lnTo>
                    <a:pt x="0" y="32003"/>
                  </a:lnTo>
                  <a:lnTo>
                    <a:pt x="120396" y="32003"/>
                  </a:lnTo>
                  <a:close/>
                </a:path>
              </a:pathLst>
            </a:custGeom>
            <a:ln w="838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06" name="object 24806"/>
            <p:cNvSpPr/>
            <p:nvPr/>
          </p:nvSpPr>
          <p:spPr>
            <a:xfrm>
              <a:off x="6457543" y="3702557"/>
              <a:ext cx="120014" cy="32384"/>
            </a:xfrm>
            <a:custGeom>
              <a:avLst/>
              <a:gdLst/>
              <a:ahLst/>
              <a:cxnLst/>
              <a:rect l="l" t="t" r="r" b="b"/>
              <a:pathLst>
                <a:path w="120015" h="32385">
                  <a:moveTo>
                    <a:pt x="119634" y="32003"/>
                  </a:moveTo>
                  <a:lnTo>
                    <a:pt x="119634" y="0"/>
                  </a:lnTo>
                  <a:lnTo>
                    <a:pt x="0" y="0"/>
                  </a:lnTo>
                  <a:lnTo>
                    <a:pt x="0" y="32003"/>
                  </a:lnTo>
                  <a:lnTo>
                    <a:pt x="119634" y="32003"/>
                  </a:lnTo>
                  <a:close/>
                </a:path>
              </a:pathLst>
            </a:custGeom>
            <a:solidFill>
              <a:srgbClr val="00A71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07" name="object 24807"/>
            <p:cNvSpPr/>
            <p:nvPr/>
          </p:nvSpPr>
          <p:spPr>
            <a:xfrm>
              <a:off x="6457543" y="3702557"/>
              <a:ext cx="120014" cy="32384"/>
            </a:xfrm>
            <a:custGeom>
              <a:avLst/>
              <a:gdLst/>
              <a:ahLst/>
              <a:cxnLst/>
              <a:rect l="l" t="t" r="r" b="b"/>
              <a:pathLst>
                <a:path w="120015" h="32385">
                  <a:moveTo>
                    <a:pt x="119634" y="32003"/>
                  </a:moveTo>
                  <a:lnTo>
                    <a:pt x="119634" y="0"/>
                  </a:lnTo>
                  <a:lnTo>
                    <a:pt x="0" y="0"/>
                  </a:lnTo>
                  <a:lnTo>
                    <a:pt x="0" y="32003"/>
                  </a:lnTo>
                  <a:lnTo>
                    <a:pt x="119634" y="32003"/>
                  </a:lnTo>
                  <a:close/>
                </a:path>
              </a:pathLst>
            </a:custGeom>
            <a:ln w="838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08" name="object 24808"/>
            <p:cNvSpPr/>
            <p:nvPr/>
          </p:nvSpPr>
          <p:spPr>
            <a:xfrm>
              <a:off x="6027013" y="3790949"/>
              <a:ext cx="120014" cy="32384"/>
            </a:xfrm>
            <a:custGeom>
              <a:avLst/>
              <a:gdLst/>
              <a:ahLst/>
              <a:cxnLst/>
              <a:rect l="l" t="t" r="r" b="b"/>
              <a:pathLst>
                <a:path w="120014" h="32385">
                  <a:moveTo>
                    <a:pt x="119634" y="32003"/>
                  </a:moveTo>
                  <a:lnTo>
                    <a:pt x="119634" y="0"/>
                  </a:lnTo>
                  <a:lnTo>
                    <a:pt x="0" y="0"/>
                  </a:lnTo>
                  <a:lnTo>
                    <a:pt x="0" y="32003"/>
                  </a:lnTo>
                  <a:lnTo>
                    <a:pt x="119634" y="32003"/>
                  </a:lnTo>
                  <a:close/>
                </a:path>
              </a:pathLst>
            </a:custGeom>
            <a:solidFill>
              <a:srgbClr val="00A71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09" name="object 24809"/>
            <p:cNvSpPr/>
            <p:nvPr/>
          </p:nvSpPr>
          <p:spPr>
            <a:xfrm>
              <a:off x="6027013" y="3790949"/>
              <a:ext cx="120014" cy="32384"/>
            </a:xfrm>
            <a:custGeom>
              <a:avLst/>
              <a:gdLst/>
              <a:ahLst/>
              <a:cxnLst/>
              <a:rect l="l" t="t" r="r" b="b"/>
              <a:pathLst>
                <a:path w="120014" h="32385">
                  <a:moveTo>
                    <a:pt x="119634" y="32003"/>
                  </a:moveTo>
                  <a:lnTo>
                    <a:pt x="119634" y="0"/>
                  </a:lnTo>
                  <a:lnTo>
                    <a:pt x="0" y="0"/>
                  </a:lnTo>
                  <a:lnTo>
                    <a:pt x="0" y="32003"/>
                  </a:lnTo>
                  <a:lnTo>
                    <a:pt x="119634" y="32003"/>
                  </a:lnTo>
                  <a:close/>
                </a:path>
              </a:pathLst>
            </a:custGeom>
            <a:ln w="838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10" name="object 24810"/>
            <p:cNvSpPr/>
            <p:nvPr/>
          </p:nvSpPr>
          <p:spPr>
            <a:xfrm>
              <a:off x="6146647" y="3790949"/>
              <a:ext cx="120014" cy="32384"/>
            </a:xfrm>
            <a:custGeom>
              <a:avLst/>
              <a:gdLst/>
              <a:ahLst/>
              <a:cxnLst/>
              <a:rect l="l" t="t" r="r" b="b"/>
              <a:pathLst>
                <a:path w="120014" h="32385">
                  <a:moveTo>
                    <a:pt x="119634" y="32003"/>
                  </a:moveTo>
                  <a:lnTo>
                    <a:pt x="119634" y="0"/>
                  </a:lnTo>
                  <a:lnTo>
                    <a:pt x="0" y="0"/>
                  </a:lnTo>
                  <a:lnTo>
                    <a:pt x="0" y="32003"/>
                  </a:lnTo>
                  <a:lnTo>
                    <a:pt x="119634" y="32003"/>
                  </a:lnTo>
                  <a:close/>
                </a:path>
              </a:pathLst>
            </a:custGeom>
            <a:solidFill>
              <a:srgbClr val="00A71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11" name="object 24811"/>
            <p:cNvSpPr/>
            <p:nvPr/>
          </p:nvSpPr>
          <p:spPr>
            <a:xfrm>
              <a:off x="6146647" y="3790949"/>
              <a:ext cx="120014" cy="32384"/>
            </a:xfrm>
            <a:custGeom>
              <a:avLst/>
              <a:gdLst/>
              <a:ahLst/>
              <a:cxnLst/>
              <a:rect l="l" t="t" r="r" b="b"/>
              <a:pathLst>
                <a:path w="120014" h="32385">
                  <a:moveTo>
                    <a:pt x="119634" y="32003"/>
                  </a:moveTo>
                  <a:lnTo>
                    <a:pt x="119634" y="0"/>
                  </a:lnTo>
                  <a:lnTo>
                    <a:pt x="0" y="0"/>
                  </a:lnTo>
                  <a:lnTo>
                    <a:pt x="0" y="32003"/>
                  </a:lnTo>
                  <a:lnTo>
                    <a:pt x="119634" y="32003"/>
                  </a:lnTo>
                  <a:close/>
                </a:path>
              </a:pathLst>
            </a:custGeom>
            <a:ln w="838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12" name="object 24812"/>
            <p:cNvSpPr/>
            <p:nvPr/>
          </p:nvSpPr>
          <p:spPr>
            <a:xfrm>
              <a:off x="6337147" y="3790949"/>
              <a:ext cx="120650" cy="32384"/>
            </a:xfrm>
            <a:custGeom>
              <a:avLst/>
              <a:gdLst/>
              <a:ahLst/>
              <a:cxnLst/>
              <a:rect l="l" t="t" r="r" b="b"/>
              <a:pathLst>
                <a:path w="120650" h="32385">
                  <a:moveTo>
                    <a:pt x="120396" y="32003"/>
                  </a:moveTo>
                  <a:lnTo>
                    <a:pt x="120396" y="0"/>
                  </a:lnTo>
                  <a:lnTo>
                    <a:pt x="0" y="0"/>
                  </a:lnTo>
                  <a:lnTo>
                    <a:pt x="0" y="32003"/>
                  </a:lnTo>
                  <a:lnTo>
                    <a:pt x="120396" y="32003"/>
                  </a:lnTo>
                  <a:close/>
                </a:path>
              </a:pathLst>
            </a:custGeom>
            <a:solidFill>
              <a:srgbClr val="00A71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13" name="object 24813"/>
            <p:cNvSpPr/>
            <p:nvPr/>
          </p:nvSpPr>
          <p:spPr>
            <a:xfrm>
              <a:off x="6337147" y="3790949"/>
              <a:ext cx="120650" cy="32384"/>
            </a:xfrm>
            <a:custGeom>
              <a:avLst/>
              <a:gdLst/>
              <a:ahLst/>
              <a:cxnLst/>
              <a:rect l="l" t="t" r="r" b="b"/>
              <a:pathLst>
                <a:path w="120650" h="32385">
                  <a:moveTo>
                    <a:pt x="120396" y="32003"/>
                  </a:moveTo>
                  <a:lnTo>
                    <a:pt x="120396" y="0"/>
                  </a:lnTo>
                  <a:lnTo>
                    <a:pt x="0" y="0"/>
                  </a:lnTo>
                  <a:lnTo>
                    <a:pt x="0" y="32003"/>
                  </a:lnTo>
                  <a:lnTo>
                    <a:pt x="120396" y="32003"/>
                  </a:lnTo>
                  <a:close/>
                </a:path>
              </a:pathLst>
            </a:custGeom>
            <a:ln w="838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14" name="object 24814"/>
            <p:cNvSpPr/>
            <p:nvPr/>
          </p:nvSpPr>
          <p:spPr>
            <a:xfrm>
              <a:off x="6457543" y="3790949"/>
              <a:ext cx="120014" cy="32384"/>
            </a:xfrm>
            <a:custGeom>
              <a:avLst/>
              <a:gdLst/>
              <a:ahLst/>
              <a:cxnLst/>
              <a:rect l="l" t="t" r="r" b="b"/>
              <a:pathLst>
                <a:path w="120015" h="32385">
                  <a:moveTo>
                    <a:pt x="119634" y="32003"/>
                  </a:moveTo>
                  <a:lnTo>
                    <a:pt x="119634" y="0"/>
                  </a:lnTo>
                  <a:lnTo>
                    <a:pt x="0" y="0"/>
                  </a:lnTo>
                  <a:lnTo>
                    <a:pt x="0" y="32003"/>
                  </a:lnTo>
                  <a:lnTo>
                    <a:pt x="119634" y="32003"/>
                  </a:lnTo>
                  <a:close/>
                </a:path>
              </a:pathLst>
            </a:custGeom>
            <a:solidFill>
              <a:srgbClr val="00A71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15" name="object 24815"/>
            <p:cNvSpPr/>
            <p:nvPr/>
          </p:nvSpPr>
          <p:spPr>
            <a:xfrm>
              <a:off x="6457543" y="3790949"/>
              <a:ext cx="120014" cy="32384"/>
            </a:xfrm>
            <a:custGeom>
              <a:avLst/>
              <a:gdLst/>
              <a:ahLst/>
              <a:cxnLst/>
              <a:rect l="l" t="t" r="r" b="b"/>
              <a:pathLst>
                <a:path w="120015" h="32385">
                  <a:moveTo>
                    <a:pt x="119634" y="32003"/>
                  </a:moveTo>
                  <a:lnTo>
                    <a:pt x="119634" y="0"/>
                  </a:lnTo>
                  <a:lnTo>
                    <a:pt x="0" y="0"/>
                  </a:lnTo>
                  <a:lnTo>
                    <a:pt x="0" y="32003"/>
                  </a:lnTo>
                  <a:lnTo>
                    <a:pt x="119634" y="32003"/>
                  </a:lnTo>
                  <a:close/>
                </a:path>
              </a:pathLst>
            </a:custGeom>
            <a:ln w="838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4816" name="object 24816"/>
            <p:cNvPicPr/>
            <p:nvPr/>
          </p:nvPicPr>
          <p:blipFill>
            <a:blip r:embed="rId159" cstate="print"/>
            <a:stretch>
              <a:fillRect/>
            </a:stretch>
          </p:blipFill>
          <p:spPr>
            <a:xfrm>
              <a:off x="7636738" y="5200268"/>
              <a:ext cx="487680" cy="248411"/>
            </a:xfrm>
            <a:prstGeom prst="rect">
              <a:avLst/>
            </a:prstGeom>
          </p:spPr>
        </p:pic>
        <p:sp>
          <p:nvSpPr>
            <p:cNvPr id="24817" name="object 24817"/>
            <p:cNvSpPr/>
            <p:nvPr/>
          </p:nvSpPr>
          <p:spPr>
            <a:xfrm>
              <a:off x="7640929" y="5204459"/>
              <a:ext cx="479425" cy="240029"/>
            </a:xfrm>
            <a:custGeom>
              <a:avLst/>
              <a:gdLst/>
              <a:ahLst/>
              <a:cxnLst/>
              <a:rect l="l" t="t" r="r" b="b"/>
              <a:pathLst>
                <a:path w="479425" h="240029">
                  <a:moveTo>
                    <a:pt x="479298" y="240029"/>
                  </a:moveTo>
                  <a:lnTo>
                    <a:pt x="479298" y="0"/>
                  </a:lnTo>
                  <a:lnTo>
                    <a:pt x="0" y="0"/>
                  </a:lnTo>
                  <a:lnTo>
                    <a:pt x="0" y="240029"/>
                  </a:lnTo>
                  <a:lnTo>
                    <a:pt x="479298" y="240029"/>
                  </a:lnTo>
                  <a:close/>
                </a:path>
              </a:pathLst>
            </a:custGeom>
            <a:ln w="6096">
              <a:solidFill>
                <a:srgbClr val="5F5F7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4818" name="object 24818"/>
          <p:cNvGrpSpPr/>
          <p:nvPr/>
        </p:nvGrpSpPr>
        <p:grpSpPr>
          <a:xfrm>
            <a:off x="10739756" y="8896886"/>
            <a:ext cx="314444" cy="287310"/>
            <a:chOff x="8545169" y="8171433"/>
            <a:chExt cx="250190" cy="228600"/>
          </a:xfrm>
        </p:grpSpPr>
        <p:sp>
          <p:nvSpPr>
            <p:cNvPr id="24819" name="object 24819"/>
            <p:cNvSpPr/>
            <p:nvPr/>
          </p:nvSpPr>
          <p:spPr>
            <a:xfrm>
              <a:off x="8547709" y="8173973"/>
              <a:ext cx="0" cy="70485"/>
            </a:xfrm>
            <a:custGeom>
              <a:avLst/>
              <a:gdLst/>
              <a:ahLst/>
              <a:cxnLst/>
              <a:rect l="l" t="t" r="r" b="b"/>
              <a:pathLst>
                <a:path h="70484">
                  <a:moveTo>
                    <a:pt x="0" y="70103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20" name="object 24820"/>
            <p:cNvSpPr/>
            <p:nvPr/>
          </p:nvSpPr>
          <p:spPr>
            <a:xfrm>
              <a:off x="8574379" y="8323325"/>
              <a:ext cx="116205" cy="76200"/>
            </a:xfrm>
            <a:custGeom>
              <a:avLst/>
              <a:gdLst/>
              <a:ahLst/>
              <a:cxnLst/>
              <a:rect l="l" t="t" r="r" b="b"/>
              <a:pathLst>
                <a:path w="116204" h="76200">
                  <a:moveTo>
                    <a:pt x="115824" y="76200"/>
                  </a:moveTo>
                  <a:lnTo>
                    <a:pt x="115824" y="0"/>
                  </a:lnTo>
                  <a:lnTo>
                    <a:pt x="0" y="0"/>
                  </a:lnTo>
                  <a:lnTo>
                    <a:pt x="0" y="76200"/>
                  </a:lnTo>
                  <a:lnTo>
                    <a:pt x="115824" y="7620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21" name="object 24821"/>
            <p:cNvSpPr/>
            <p:nvPr/>
          </p:nvSpPr>
          <p:spPr>
            <a:xfrm>
              <a:off x="8632291" y="8244077"/>
              <a:ext cx="0" cy="79375"/>
            </a:xfrm>
            <a:custGeom>
              <a:avLst/>
              <a:gdLst/>
              <a:ahLst/>
              <a:cxnLst/>
              <a:rect l="l" t="t" r="r" b="b"/>
              <a:pathLst>
                <a:path h="79375">
                  <a:moveTo>
                    <a:pt x="0" y="7924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22" name="object 24822"/>
            <p:cNvSpPr/>
            <p:nvPr/>
          </p:nvSpPr>
          <p:spPr>
            <a:xfrm>
              <a:off x="8792311" y="8244077"/>
              <a:ext cx="0" cy="79375"/>
            </a:xfrm>
            <a:custGeom>
              <a:avLst/>
              <a:gdLst/>
              <a:ahLst/>
              <a:cxnLst/>
              <a:rect l="l" t="t" r="r" b="b"/>
              <a:pathLst>
                <a:path h="79375">
                  <a:moveTo>
                    <a:pt x="0" y="7924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23" name="object 24823"/>
            <p:cNvSpPr/>
            <p:nvPr/>
          </p:nvSpPr>
          <p:spPr>
            <a:xfrm>
              <a:off x="8712301" y="8173973"/>
              <a:ext cx="0" cy="70485"/>
            </a:xfrm>
            <a:custGeom>
              <a:avLst/>
              <a:gdLst/>
              <a:ahLst/>
              <a:cxnLst/>
              <a:rect l="l" t="t" r="r" b="b"/>
              <a:pathLst>
                <a:path h="70484">
                  <a:moveTo>
                    <a:pt x="0" y="70103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824" name="object 24824"/>
          <p:cNvSpPr txBox="1"/>
          <p:nvPr/>
        </p:nvSpPr>
        <p:spPr>
          <a:xfrm>
            <a:off x="10654200" y="8774941"/>
            <a:ext cx="785313" cy="132175"/>
          </a:xfrm>
          <a:prstGeom prst="rect">
            <a:avLst/>
          </a:prstGeom>
        </p:spPr>
        <p:txBody>
          <a:bodyPr vert="horz" wrap="square" lIns="0" tIns="15962" rIns="0" bIns="0" rtlCol="0">
            <a:spAutoFit/>
          </a:bodyPr>
          <a:lstStyle/>
          <a:p>
            <a:pPr marL="15961">
              <a:spcBef>
                <a:spcPts val="126"/>
              </a:spcBef>
            </a:pPr>
            <a:r>
              <a:rPr sz="754" dirty="0">
                <a:solidFill>
                  <a:srgbClr val="0000FF"/>
                </a:solidFill>
                <a:latin typeface="ＭＳ ゴシック"/>
                <a:cs typeface="ＭＳ ゴシック"/>
              </a:rPr>
              <a:t>S-1</a:t>
            </a:r>
            <a:r>
              <a:rPr sz="754" spc="119" dirty="0">
                <a:solidFill>
                  <a:srgbClr val="0000FF"/>
                </a:solidFill>
                <a:latin typeface="ＭＳ ゴシック"/>
                <a:cs typeface="ＭＳ ゴシック"/>
              </a:rPr>
              <a:t> </a:t>
            </a:r>
            <a:r>
              <a:rPr sz="754" dirty="0">
                <a:solidFill>
                  <a:srgbClr val="0000FF"/>
                </a:solidFill>
                <a:latin typeface="ＭＳ ゴシック"/>
                <a:cs typeface="ＭＳ ゴシック"/>
              </a:rPr>
              <a:t>S-3</a:t>
            </a:r>
            <a:r>
              <a:rPr sz="754" spc="75" dirty="0">
                <a:solidFill>
                  <a:srgbClr val="0000FF"/>
                </a:solidFill>
                <a:latin typeface="ＭＳ ゴシック"/>
                <a:cs typeface="ＭＳ ゴシック"/>
              </a:rPr>
              <a:t> </a:t>
            </a:r>
            <a:r>
              <a:rPr sz="754" dirty="0">
                <a:solidFill>
                  <a:srgbClr val="0000FF"/>
                </a:solidFill>
                <a:latin typeface="ＭＳ ゴシック"/>
                <a:cs typeface="ＭＳ ゴシック"/>
              </a:rPr>
              <a:t>S-5</a:t>
            </a:r>
            <a:r>
              <a:rPr sz="754" spc="75" dirty="0">
                <a:solidFill>
                  <a:srgbClr val="0000FF"/>
                </a:solidFill>
                <a:latin typeface="ＭＳ ゴシック"/>
                <a:cs typeface="ＭＳ ゴシック"/>
              </a:rPr>
              <a:t> </a:t>
            </a:r>
            <a:r>
              <a:rPr sz="754" dirty="0">
                <a:solidFill>
                  <a:srgbClr val="0000FF"/>
                </a:solidFill>
                <a:latin typeface="ＭＳ ゴシック"/>
                <a:cs typeface="ＭＳ ゴシック"/>
              </a:rPr>
              <a:t>S-</a:t>
            </a:r>
            <a:r>
              <a:rPr sz="754" spc="-63" dirty="0">
                <a:solidFill>
                  <a:srgbClr val="0000FF"/>
                </a:solidFill>
                <a:latin typeface="ＭＳ ゴシック"/>
                <a:cs typeface="ＭＳ ゴシック"/>
              </a:rPr>
              <a:t>7</a:t>
            </a:r>
            <a:endParaRPr sz="754">
              <a:latin typeface="ＭＳ ゴシック"/>
              <a:cs typeface="ＭＳ ゴシック"/>
            </a:endParaRPr>
          </a:p>
        </p:txBody>
      </p:sp>
      <p:grpSp>
        <p:nvGrpSpPr>
          <p:cNvPr id="24825" name="object 24825"/>
          <p:cNvGrpSpPr/>
          <p:nvPr/>
        </p:nvGrpSpPr>
        <p:grpSpPr>
          <a:xfrm>
            <a:off x="11782051" y="8435597"/>
            <a:ext cx="54270" cy="209097"/>
            <a:chOff x="9374479" y="7804404"/>
            <a:chExt cx="43180" cy="166370"/>
          </a:xfrm>
        </p:grpSpPr>
        <p:sp>
          <p:nvSpPr>
            <p:cNvPr id="24826" name="object 24826"/>
            <p:cNvSpPr/>
            <p:nvPr/>
          </p:nvSpPr>
          <p:spPr>
            <a:xfrm>
              <a:off x="9377527" y="7839456"/>
              <a:ext cx="36830" cy="32384"/>
            </a:xfrm>
            <a:custGeom>
              <a:avLst/>
              <a:gdLst/>
              <a:ahLst/>
              <a:cxnLst/>
              <a:rect l="l" t="t" r="r" b="b"/>
              <a:pathLst>
                <a:path w="36829" h="32384">
                  <a:moveTo>
                    <a:pt x="36576" y="26670"/>
                  </a:moveTo>
                  <a:lnTo>
                    <a:pt x="36576" y="5334"/>
                  </a:lnTo>
                  <a:lnTo>
                    <a:pt x="35814" y="1524"/>
                  </a:lnTo>
                  <a:lnTo>
                    <a:pt x="32766" y="0"/>
                  </a:lnTo>
                  <a:lnTo>
                    <a:pt x="3809" y="0"/>
                  </a:lnTo>
                  <a:lnTo>
                    <a:pt x="2285" y="762"/>
                  </a:lnTo>
                  <a:lnTo>
                    <a:pt x="1523" y="1524"/>
                  </a:lnTo>
                  <a:lnTo>
                    <a:pt x="0" y="5334"/>
                  </a:lnTo>
                  <a:lnTo>
                    <a:pt x="0" y="26670"/>
                  </a:lnTo>
                  <a:lnTo>
                    <a:pt x="1524" y="30480"/>
                  </a:lnTo>
                  <a:lnTo>
                    <a:pt x="2286" y="31242"/>
                  </a:lnTo>
                  <a:lnTo>
                    <a:pt x="3810" y="32004"/>
                  </a:lnTo>
                  <a:lnTo>
                    <a:pt x="32766" y="32004"/>
                  </a:lnTo>
                  <a:lnTo>
                    <a:pt x="35814" y="30480"/>
                  </a:lnTo>
                  <a:lnTo>
                    <a:pt x="36576" y="26670"/>
                  </a:lnTo>
                  <a:close/>
                </a:path>
              </a:pathLst>
            </a:custGeom>
            <a:solidFill>
              <a:srgbClr val="EEEE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27" name="object 24827"/>
            <p:cNvSpPr/>
            <p:nvPr/>
          </p:nvSpPr>
          <p:spPr>
            <a:xfrm>
              <a:off x="9377527" y="7839456"/>
              <a:ext cx="36830" cy="32384"/>
            </a:xfrm>
            <a:custGeom>
              <a:avLst/>
              <a:gdLst/>
              <a:ahLst/>
              <a:cxnLst/>
              <a:rect l="l" t="t" r="r" b="b"/>
              <a:pathLst>
                <a:path w="36829" h="32384">
                  <a:moveTo>
                    <a:pt x="0" y="26670"/>
                  </a:moveTo>
                  <a:lnTo>
                    <a:pt x="1524" y="30480"/>
                  </a:lnTo>
                  <a:lnTo>
                    <a:pt x="2286" y="31242"/>
                  </a:lnTo>
                  <a:lnTo>
                    <a:pt x="3810" y="32004"/>
                  </a:lnTo>
                  <a:lnTo>
                    <a:pt x="32766" y="32004"/>
                  </a:lnTo>
                  <a:lnTo>
                    <a:pt x="35814" y="30480"/>
                  </a:lnTo>
                  <a:lnTo>
                    <a:pt x="36576" y="26670"/>
                  </a:lnTo>
                  <a:lnTo>
                    <a:pt x="36576" y="5334"/>
                  </a:lnTo>
                  <a:lnTo>
                    <a:pt x="35814" y="1524"/>
                  </a:lnTo>
                  <a:lnTo>
                    <a:pt x="32766" y="0"/>
                  </a:lnTo>
                  <a:lnTo>
                    <a:pt x="3809" y="0"/>
                  </a:lnTo>
                  <a:lnTo>
                    <a:pt x="2285" y="762"/>
                  </a:lnTo>
                  <a:lnTo>
                    <a:pt x="1523" y="1524"/>
                  </a:lnTo>
                  <a:lnTo>
                    <a:pt x="0" y="5334"/>
                  </a:lnTo>
                  <a:lnTo>
                    <a:pt x="0" y="26670"/>
                  </a:lnTo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28" name="object 24828"/>
            <p:cNvSpPr/>
            <p:nvPr/>
          </p:nvSpPr>
          <p:spPr>
            <a:xfrm>
              <a:off x="9379813" y="7841742"/>
              <a:ext cx="31750" cy="27940"/>
            </a:xfrm>
            <a:custGeom>
              <a:avLst/>
              <a:gdLst/>
              <a:ahLst/>
              <a:cxnLst/>
              <a:rect l="l" t="t" r="r" b="b"/>
              <a:pathLst>
                <a:path w="31750" h="27940">
                  <a:moveTo>
                    <a:pt x="31242" y="22860"/>
                  </a:moveTo>
                  <a:lnTo>
                    <a:pt x="31242" y="4572"/>
                  </a:lnTo>
                  <a:lnTo>
                    <a:pt x="30480" y="762"/>
                  </a:lnTo>
                  <a:lnTo>
                    <a:pt x="28956" y="0"/>
                  </a:lnTo>
                  <a:lnTo>
                    <a:pt x="3047" y="0"/>
                  </a:lnTo>
                  <a:lnTo>
                    <a:pt x="761" y="762"/>
                  </a:lnTo>
                  <a:lnTo>
                    <a:pt x="0" y="4572"/>
                  </a:lnTo>
                  <a:lnTo>
                    <a:pt x="0" y="22860"/>
                  </a:lnTo>
                  <a:lnTo>
                    <a:pt x="762" y="26670"/>
                  </a:lnTo>
                  <a:lnTo>
                    <a:pt x="3048" y="27432"/>
                  </a:lnTo>
                  <a:lnTo>
                    <a:pt x="28956" y="27432"/>
                  </a:lnTo>
                  <a:lnTo>
                    <a:pt x="30480" y="26670"/>
                  </a:lnTo>
                  <a:lnTo>
                    <a:pt x="31242" y="22860"/>
                  </a:lnTo>
                  <a:close/>
                </a:path>
              </a:pathLst>
            </a:custGeom>
            <a:solidFill>
              <a:srgbClr val="EEEE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29" name="object 24829"/>
            <p:cNvSpPr/>
            <p:nvPr/>
          </p:nvSpPr>
          <p:spPr>
            <a:xfrm>
              <a:off x="9379813" y="7841742"/>
              <a:ext cx="31750" cy="27940"/>
            </a:xfrm>
            <a:custGeom>
              <a:avLst/>
              <a:gdLst/>
              <a:ahLst/>
              <a:cxnLst/>
              <a:rect l="l" t="t" r="r" b="b"/>
              <a:pathLst>
                <a:path w="31750" h="27940">
                  <a:moveTo>
                    <a:pt x="0" y="22860"/>
                  </a:moveTo>
                  <a:lnTo>
                    <a:pt x="762" y="26670"/>
                  </a:lnTo>
                  <a:lnTo>
                    <a:pt x="3048" y="27432"/>
                  </a:lnTo>
                  <a:lnTo>
                    <a:pt x="28956" y="27432"/>
                  </a:lnTo>
                  <a:lnTo>
                    <a:pt x="30480" y="26670"/>
                  </a:lnTo>
                  <a:lnTo>
                    <a:pt x="31242" y="22860"/>
                  </a:lnTo>
                  <a:lnTo>
                    <a:pt x="31242" y="4572"/>
                  </a:lnTo>
                  <a:lnTo>
                    <a:pt x="30480" y="762"/>
                  </a:lnTo>
                  <a:lnTo>
                    <a:pt x="28956" y="0"/>
                  </a:lnTo>
                  <a:lnTo>
                    <a:pt x="3047" y="0"/>
                  </a:lnTo>
                  <a:lnTo>
                    <a:pt x="761" y="762"/>
                  </a:lnTo>
                  <a:lnTo>
                    <a:pt x="0" y="4572"/>
                  </a:lnTo>
                  <a:lnTo>
                    <a:pt x="0" y="22860"/>
                  </a:lnTo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30" name="object 24830"/>
            <p:cNvSpPr/>
            <p:nvPr/>
          </p:nvSpPr>
          <p:spPr>
            <a:xfrm>
              <a:off x="9379813" y="7841742"/>
              <a:ext cx="30480" cy="27940"/>
            </a:xfrm>
            <a:custGeom>
              <a:avLst/>
              <a:gdLst/>
              <a:ahLst/>
              <a:cxnLst/>
              <a:rect l="l" t="t" r="r" b="b"/>
              <a:pathLst>
                <a:path w="30479" h="27940">
                  <a:moveTo>
                    <a:pt x="30480" y="22860"/>
                  </a:moveTo>
                  <a:lnTo>
                    <a:pt x="30480" y="4572"/>
                  </a:lnTo>
                  <a:lnTo>
                    <a:pt x="29718" y="762"/>
                  </a:lnTo>
                  <a:lnTo>
                    <a:pt x="27432" y="0"/>
                  </a:lnTo>
                  <a:lnTo>
                    <a:pt x="3047" y="0"/>
                  </a:lnTo>
                  <a:lnTo>
                    <a:pt x="761" y="762"/>
                  </a:lnTo>
                  <a:lnTo>
                    <a:pt x="0" y="4572"/>
                  </a:lnTo>
                  <a:lnTo>
                    <a:pt x="0" y="22860"/>
                  </a:lnTo>
                  <a:lnTo>
                    <a:pt x="762" y="26670"/>
                  </a:lnTo>
                  <a:lnTo>
                    <a:pt x="3048" y="27432"/>
                  </a:lnTo>
                  <a:lnTo>
                    <a:pt x="27432" y="27432"/>
                  </a:lnTo>
                  <a:lnTo>
                    <a:pt x="29718" y="26670"/>
                  </a:lnTo>
                  <a:lnTo>
                    <a:pt x="30480" y="22860"/>
                  </a:lnTo>
                  <a:close/>
                </a:path>
              </a:pathLst>
            </a:custGeom>
            <a:solidFill>
              <a:srgbClr val="8C8C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31" name="object 24831"/>
            <p:cNvSpPr/>
            <p:nvPr/>
          </p:nvSpPr>
          <p:spPr>
            <a:xfrm>
              <a:off x="9379813" y="7841742"/>
              <a:ext cx="30480" cy="27940"/>
            </a:xfrm>
            <a:custGeom>
              <a:avLst/>
              <a:gdLst/>
              <a:ahLst/>
              <a:cxnLst/>
              <a:rect l="l" t="t" r="r" b="b"/>
              <a:pathLst>
                <a:path w="30479" h="27940">
                  <a:moveTo>
                    <a:pt x="0" y="22860"/>
                  </a:moveTo>
                  <a:lnTo>
                    <a:pt x="762" y="26670"/>
                  </a:lnTo>
                  <a:lnTo>
                    <a:pt x="3048" y="27432"/>
                  </a:lnTo>
                  <a:lnTo>
                    <a:pt x="27432" y="27432"/>
                  </a:lnTo>
                  <a:lnTo>
                    <a:pt x="29718" y="26670"/>
                  </a:lnTo>
                  <a:lnTo>
                    <a:pt x="30480" y="22860"/>
                  </a:lnTo>
                  <a:lnTo>
                    <a:pt x="30480" y="4572"/>
                  </a:lnTo>
                  <a:lnTo>
                    <a:pt x="29718" y="762"/>
                  </a:lnTo>
                  <a:lnTo>
                    <a:pt x="27432" y="0"/>
                  </a:lnTo>
                  <a:lnTo>
                    <a:pt x="3047" y="0"/>
                  </a:lnTo>
                  <a:lnTo>
                    <a:pt x="761" y="762"/>
                  </a:lnTo>
                  <a:lnTo>
                    <a:pt x="0" y="4572"/>
                  </a:lnTo>
                  <a:lnTo>
                    <a:pt x="0" y="22860"/>
                  </a:lnTo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32" name="object 24832"/>
            <p:cNvSpPr/>
            <p:nvPr/>
          </p:nvSpPr>
          <p:spPr>
            <a:xfrm>
              <a:off x="9386671" y="7841742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40">
                  <a:moveTo>
                    <a:pt x="0" y="0"/>
                  </a:moveTo>
                  <a:lnTo>
                    <a:pt x="0" y="27432"/>
                  </a:lnTo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33" name="object 24833"/>
            <p:cNvSpPr/>
            <p:nvPr/>
          </p:nvSpPr>
          <p:spPr>
            <a:xfrm>
              <a:off x="9380575" y="7841742"/>
              <a:ext cx="32384" cy="27940"/>
            </a:xfrm>
            <a:custGeom>
              <a:avLst/>
              <a:gdLst/>
              <a:ahLst/>
              <a:cxnLst/>
              <a:rect l="l" t="t" r="r" b="b"/>
              <a:pathLst>
                <a:path w="32384" h="27940">
                  <a:moveTo>
                    <a:pt x="0" y="22860"/>
                  </a:moveTo>
                  <a:lnTo>
                    <a:pt x="1524" y="26670"/>
                  </a:lnTo>
                  <a:lnTo>
                    <a:pt x="3048" y="27432"/>
                  </a:lnTo>
                  <a:lnTo>
                    <a:pt x="28956" y="27432"/>
                  </a:lnTo>
                  <a:lnTo>
                    <a:pt x="31242" y="26670"/>
                  </a:lnTo>
                  <a:lnTo>
                    <a:pt x="32004" y="22860"/>
                  </a:lnTo>
                  <a:lnTo>
                    <a:pt x="32004" y="4572"/>
                  </a:lnTo>
                  <a:lnTo>
                    <a:pt x="31242" y="762"/>
                  </a:lnTo>
                  <a:lnTo>
                    <a:pt x="28956" y="0"/>
                  </a:lnTo>
                  <a:lnTo>
                    <a:pt x="3047" y="0"/>
                  </a:lnTo>
                  <a:lnTo>
                    <a:pt x="1523" y="762"/>
                  </a:lnTo>
                  <a:lnTo>
                    <a:pt x="0" y="4572"/>
                  </a:lnTo>
                  <a:lnTo>
                    <a:pt x="0" y="22860"/>
                  </a:lnTo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34" name="object 24834"/>
            <p:cNvSpPr/>
            <p:nvPr/>
          </p:nvSpPr>
          <p:spPr>
            <a:xfrm>
              <a:off x="9377527" y="7903464"/>
              <a:ext cx="36830" cy="32384"/>
            </a:xfrm>
            <a:custGeom>
              <a:avLst/>
              <a:gdLst/>
              <a:ahLst/>
              <a:cxnLst/>
              <a:rect l="l" t="t" r="r" b="b"/>
              <a:pathLst>
                <a:path w="36829" h="32384">
                  <a:moveTo>
                    <a:pt x="36576" y="26670"/>
                  </a:moveTo>
                  <a:lnTo>
                    <a:pt x="36576" y="5334"/>
                  </a:lnTo>
                  <a:lnTo>
                    <a:pt x="35814" y="1524"/>
                  </a:lnTo>
                  <a:lnTo>
                    <a:pt x="34290" y="0"/>
                  </a:lnTo>
                  <a:lnTo>
                    <a:pt x="2285" y="0"/>
                  </a:lnTo>
                  <a:lnTo>
                    <a:pt x="1523" y="1524"/>
                  </a:lnTo>
                  <a:lnTo>
                    <a:pt x="0" y="5334"/>
                  </a:lnTo>
                  <a:lnTo>
                    <a:pt x="0" y="26670"/>
                  </a:lnTo>
                  <a:lnTo>
                    <a:pt x="1524" y="30480"/>
                  </a:lnTo>
                  <a:lnTo>
                    <a:pt x="2286" y="31242"/>
                  </a:lnTo>
                  <a:lnTo>
                    <a:pt x="3810" y="32004"/>
                  </a:lnTo>
                  <a:lnTo>
                    <a:pt x="32766" y="32004"/>
                  </a:lnTo>
                  <a:lnTo>
                    <a:pt x="35814" y="30480"/>
                  </a:lnTo>
                  <a:lnTo>
                    <a:pt x="36576" y="26670"/>
                  </a:lnTo>
                  <a:close/>
                </a:path>
              </a:pathLst>
            </a:custGeom>
            <a:solidFill>
              <a:srgbClr val="EEEE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35" name="object 24835"/>
            <p:cNvSpPr/>
            <p:nvPr/>
          </p:nvSpPr>
          <p:spPr>
            <a:xfrm>
              <a:off x="9377527" y="7903464"/>
              <a:ext cx="36830" cy="32384"/>
            </a:xfrm>
            <a:custGeom>
              <a:avLst/>
              <a:gdLst/>
              <a:ahLst/>
              <a:cxnLst/>
              <a:rect l="l" t="t" r="r" b="b"/>
              <a:pathLst>
                <a:path w="36829" h="32384">
                  <a:moveTo>
                    <a:pt x="0" y="26670"/>
                  </a:moveTo>
                  <a:lnTo>
                    <a:pt x="1524" y="30480"/>
                  </a:lnTo>
                  <a:lnTo>
                    <a:pt x="2286" y="31242"/>
                  </a:lnTo>
                  <a:lnTo>
                    <a:pt x="3810" y="32004"/>
                  </a:lnTo>
                  <a:lnTo>
                    <a:pt x="32766" y="32004"/>
                  </a:lnTo>
                  <a:lnTo>
                    <a:pt x="35814" y="30480"/>
                  </a:lnTo>
                  <a:lnTo>
                    <a:pt x="36576" y="26670"/>
                  </a:lnTo>
                  <a:lnTo>
                    <a:pt x="36576" y="5334"/>
                  </a:lnTo>
                  <a:lnTo>
                    <a:pt x="35814" y="1524"/>
                  </a:lnTo>
                  <a:lnTo>
                    <a:pt x="34290" y="0"/>
                  </a:lnTo>
                  <a:lnTo>
                    <a:pt x="2285" y="0"/>
                  </a:lnTo>
                  <a:lnTo>
                    <a:pt x="1523" y="1524"/>
                  </a:lnTo>
                  <a:lnTo>
                    <a:pt x="0" y="5334"/>
                  </a:lnTo>
                  <a:lnTo>
                    <a:pt x="0" y="26670"/>
                  </a:lnTo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36" name="object 24836"/>
            <p:cNvSpPr/>
            <p:nvPr/>
          </p:nvSpPr>
          <p:spPr>
            <a:xfrm>
              <a:off x="9379813" y="7904988"/>
              <a:ext cx="31750" cy="28575"/>
            </a:xfrm>
            <a:custGeom>
              <a:avLst/>
              <a:gdLst/>
              <a:ahLst/>
              <a:cxnLst/>
              <a:rect l="l" t="t" r="r" b="b"/>
              <a:pathLst>
                <a:path w="31750" h="28575">
                  <a:moveTo>
                    <a:pt x="31242" y="23622"/>
                  </a:moveTo>
                  <a:lnTo>
                    <a:pt x="31242" y="5334"/>
                  </a:lnTo>
                  <a:lnTo>
                    <a:pt x="30480" y="1524"/>
                  </a:lnTo>
                  <a:lnTo>
                    <a:pt x="28956" y="0"/>
                  </a:lnTo>
                  <a:lnTo>
                    <a:pt x="3047" y="0"/>
                  </a:lnTo>
                  <a:lnTo>
                    <a:pt x="761" y="1524"/>
                  </a:lnTo>
                  <a:lnTo>
                    <a:pt x="0" y="5334"/>
                  </a:lnTo>
                  <a:lnTo>
                    <a:pt x="0" y="23622"/>
                  </a:lnTo>
                  <a:lnTo>
                    <a:pt x="762" y="26670"/>
                  </a:lnTo>
                  <a:lnTo>
                    <a:pt x="3048" y="28194"/>
                  </a:lnTo>
                  <a:lnTo>
                    <a:pt x="28956" y="28194"/>
                  </a:lnTo>
                  <a:lnTo>
                    <a:pt x="30480" y="26670"/>
                  </a:lnTo>
                  <a:lnTo>
                    <a:pt x="31242" y="23622"/>
                  </a:lnTo>
                  <a:close/>
                </a:path>
              </a:pathLst>
            </a:custGeom>
            <a:solidFill>
              <a:srgbClr val="EEEE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37" name="object 24837"/>
            <p:cNvSpPr/>
            <p:nvPr/>
          </p:nvSpPr>
          <p:spPr>
            <a:xfrm>
              <a:off x="9379813" y="7904988"/>
              <a:ext cx="31750" cy="28575"/>
            </a:xfrm>
            <a:custGeom>
              <a:avLst/>
              <a:gdLst/>
              <a:ahLst/>
              <a:cxnLst/>
              <a:rect l="l" t="t" r="r" b="b"/>
              <a:pathLst>
                <a:path w="31750" h="28575">
                  <a:moveTo>
                    <a:pt x="0" y="23622"/>
                  </a:moveTo>
                  <a:lnTo>
                    <a:pt x="762" y="26670"/>
                  </a:lnTo>
                  <a:lnTo>
                    <a:pt x="3048" y="28194"/>
                  </a:lnTo>
                  <a:lnTo>
                    <a:pt x="28956" y="28194"/>
                  </a:lnTo>
                  <a:lnTo>
                    <a:pt x="30480" y="26670"/>
                  </a:lnTo>
                  <a:lnTo>
                    <a:pt x="31242" y="23622"/>
                  </a:lnTo>
                  <a:lnTo>
                    <a:pt x="31242" y="5334"/>
                  </a:lnTo>
                  <a:lnTo>
                    <a:pt x="30480" y="1524"/>
                  </a:lnTo>
                  <a:lnTo>
                    <a:pt x="28956" y="0"/>
                  </a:lnTo>
                  <a:lnTo>
                    <a:pt x="3047" y="0"/>
                  </a:lnTo>
                  <a:lnTo>
                    <a:pt x="761" y="1524"/>
                  </a:lnTo>
                  <a:lnTo>
                    <a:pt x="0" y="5334"/>
                  </a:lnTo>
                  <a:lnTo>
                    <a:pt x="0" y="23622"/>
                  </a:lnTo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38" name="object 24838"/>
            <p:cNvSpPr/>
            <p:nvPr/>
          </p:nvSpPr>
          <p:spPr>
            <a:xfrm>
              <a:off x="9379813" y="7904988"/>
              <a:ext cx="30480" cy="28575"/>
            </a:xfrm>
            <a:custGeom>
              <a:avLst/>
              <a:gdLst/>
              <a:ahLst/>
              <a:cxnLst/>
              <a:rect l="l" t="t" r="r" b="b"/>
              <a:pathLst>
                <a:path w="30479" h="28575">
                  <a:moveTo>
                    <a:pt x="30480" y="23622"/>
                  </a:moveTo>
                  <a:lnTo>
                    <a:pt x="30480" y="5334"/>
                  </a:lnTo>
                  <a:lnTo>
                    <a:pt x="29718" y="1524"/>
                  </a:lnTo>
                  <a:lnTo>
                    <a:pt x="27432" y="0"/>
                  </a:lnTo>
                  <a:lnTo>
                    <a:pt x="3047" y="0"/>
                  </a:lnTo>
                  <a:lnTo>
                    <a:pt x="761" y="1524"/>
                  </a:lnTo>
                  <a:lnTo>
                    <a:pt x="0" y="5334"/>
                  </a:lnTo>
                  <a:lnTo>
                    <a:pt x="0" y="23622"/>
                  </a:lnTo>
                  <a:lnTo>
                    <a:pt x="762" y="26670"/>
                  </a:lnTo>
                  <a:lnTo>
                    <a:pt x="3048" y="28194"/>
                  </a:lnTo>
                  <a:lnTo>
                    <a:pt x="27432" y="28194"/>
                  </a:lnTo>
                  <a:lnTo>
                    <a:pt x="29718" y="26670"/>
                  </a:lnTo>
                  <a:lnTo>
                    <a:pt x="30480" y="23622"/>
                  </a:lnTo>
                  <a:close/>
                </a:path>
              </a:pathLst>
            </a:custGeom>
            <a:solidFill>
              <a:srgbClr val="8C8C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39" name="object 24839"/>
            <p:cNvSpPr/>
            <p:nvPr/>
          </p:nvSpPr>
          <p:spPr>
            <a:xfrm>
              <a:off x="9379813" y="7904988"/>
              <a:ext cx="30480" cy="28575"/>
            </a:xfrm>
            <a:custGeom>
              <a:avLst/>
              <a:gdLst/>
              <a:ahLst/>
              <a:cxnLst/>
              <a:rect l="l" t="t" r="r" b="b"/>
              <a:pathLst>
                <a:path w="30479" h="28575">
                  <a:moveTo>
                    <a:pt x="0" y="23622"/>
                  </a:moveTo>
                  <a:lnTo>
                    <a:pt x="762" y="26670"/>
                  </a:lnTo>
                  <a:lnTo>
                    <a:pt x="3048" y="28194"/>
                  </a:lnTo>
                  <a:lnTo>
                    <a:pt x="27432" y="28194"/>
                  </a:lnTo>
                  <a:lnTo>
                    <a:pt x="29718" y="26670"/>
                  </a:lnTo>
                  <a:lnTo>
                    <a:pt x="30480" y="23622"/>
                  </a:lnTo>
                  <a:lnTo>
                    <a:pt x="30480" y="5334"/>
                  </a:lnTo>
                  <a:lnTo>
                    <a:pt x="29718" y="1524"/>
                  </a:lnTo>
                  <a:lnTo>
                    <a:pt x="27432" y="0"/>
                  </a:lnTo>
                  <a:lnTo>
                    <a:pt x="3047" y="0"/>
                  </a:lnTo>
                  <a:lnTo>
                    <a:pt x="761" y="1524"/>
                  </a:lnTo>
                  <a:lnTo>
                    <a:pt x="0" y="5334"/>
                  </a:lnTo>
                  <a:lnTo>
                    <a:pt x="0" y="23622"/>
                  </a:lnTo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40" name="object 24840"/>
            <p:cNvSpPr/>
            <p:nvPr/>
          </p:nvSpPr>
          <p:spPr>
            <a:xfrm>
              <a:off x="9386671" y="7904988"/>
              <a:ext cx="0" cy="28575"/>
            </a:xfrm>
            <a:custGeom>
              <a:avLst/>
              <a:gdLst/>
              <a:ahLst/>
              <a:cxnLst/>
              <a:rect l="l" t="t" r="r" b="b"/>
              <a:pathLst>
                <a:path h="28575">
                  <a:moveTo>
                    <a:pt x="0" y="0"/>
                  </a:moveTo>
                  <a:lnTo>
                    <a:pt x="0" y="28194"/>
                  </a:lnTo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41" name="object 24841"/>
            <p:cNvSpPr/>
            <p:nvPr/>
          </p:nvSpPr>
          <p:spPr>
            <a:xfrm>
              <a:off x="9380575" y="7904988"/>
              <a:ext cx="32384" cy="28575"/>
            </a:xfrm>
            <a:custGeom>
              <a:avLst/>
              <a:gdLst/>
              <a:ahLst/>
              <a:cxnLst/>
              <a:rect l="l" t="t" r="r" b="b"/>
              <a:pathLst>
                <a:path w="32384" h="28575">
                  <a:moveTo>
                    <a:pt x="0" y="23622"/>
                  </a:moveTo>
                  <a:lnTo>
                    <a:pt x="1524" y="26670"/>
                  </a:lnTo>
                  <a:lnTo>
                    <a:pt x="3048" y="28194"/>
                  </a:lnTo>
                  <a:lnTo>
                    <a:pt x="28956" y="28194"/>
                  </a:lnTo>
                  <a:lnTo>
                    <a:pt x="31242" y="26670"/>
                  </a:lnTo>
                  <a:lnTo>
                    <a:pt x="32004" y="23622"/>
                  </a:lnTo>
                  <a:lnTo>
                    <a:pt x="32004" y="5334"/>
                  </a:lnTo>
                  <a:lnTo>
                    <a:pt x="31242" y="1524"/>
                  </a:lnTo>
                  <a:lnTo>
                    <a:pt x="28956" y="0"/>
                  </a:lnTo>
                  <a:lnTo>
                    <a:pt x="3047" y="0"/>
                  </a:lnTo>
                  <a:lnTo>
                    <a:pt x="1523" y="1524"/>
                  </a:lnTo>
                  <a:lnTo>
                    <a:pt x="0" y="5334"/>
                  </a:lnTo>
                  <a:lnTo>
                    <a:pt x="0" y="23622"/>
                  </a:lnTo>
                </a:path>
              </a:pathLst>
            </a:custGeom>
            <a:ln w="6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42" name="object 24842"/>
            <p:cNvSpPr/>
            <p:nvPr/>
          </p:nvSpPr>
          <p:spPr>
            <a:xfrm>
              <a:off x="9378289" y="7871460"/>
              <a:ext cx="36195" cy="32384"/>
            </a:xfrm>
            <a:custGeom>
              <a:avLst/>
              <a:gdLst/>
              <a:ahLst/>
              <a:cxnLst/>
              <a:rect l="l" t="t" r="r" b="b"/>
              <a:pathLst>
                <a:path w="36195" h="32384">
                  <a:moveTo>
                    <a:pt x="35814" y="26670"/>
                  </a:moveTo>
                  <a:lnTo>
                    <a:pt x="35814" y="5334"/>
                  </a:lnTo>
                  <a:lnTo>
                    <a:pt x="35052" y="1524"/>
                  </a:lnTo>
                  <a:lnTo>
                    <a:pt x="34290" y="0"/>
                  </a:lnTo>
                  <a:lnTo>
                    <a:pt x="2285" y="0"/>
                  </a:lnTo>
                  <a:lnTo>
                    <a:pt x="761" y="1524"/>
                  </a:lnTo>
                  <a:lnTo>
                    <a:pt x="0" y="5334"/>
                  </a:lnTo>
                  <a:lnTo>
                    <a:pt x="0" y="26670"/>
                  </a:lnTo>
                  <a:lnTo>
                    <a:pt x="762" y="30480"/>
                  </a:lnTo>
                  <a:lnTo>
                    <a:pt x="2286" y="31242"/>
                  </a:lnTo>
                  <a:lnTo>
                    <a:pt x="3048" y="32004"/>
                  </a:lnTo>
                  <a:lnTo>
                    <a:pt x="32766" y="32004"/>
                  </a:lnTo>
                  <a:lnTo>
                    <a:pt x="34290" y="31242"/>
                  </a:lnTo>
                  <a:lnTo>
                    <a:pt x="35052" y="30480"/>
                  </a:lnTo>
                  <a:lnTo>
                    <a:pt x="35814" y="26670"/>
                  </a:lnTo>
                  <a:close/>
                </a:path>
              </a:pathLst>
            </a:custGeom>
            <a:solidFill>
              <a:srgbClr val="EEEE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43" name="object 24843"/>
            <p:cNvSpPr/>
            <p:nvPr/>
          </p:nvSpPr>
          <p:spPr>
            <a:xfrm>
              <a:off x="9378289" y="7871460"/>
              <a:ext cx="36195" cy="32384"/>
            </a:xfrm>
            <a:custGeom>
              <a:avLst/>
              <a:gdLst/>
              <a:ahLst/>
              <a:cxnLst/>
              <a:rect l="l" t="t" r="r" b="b"/>
              <a:pathLst>
                <a:path w="36195" h="32384">
                  <a:moveTo>
                    <a:pt x="0" y="26670"/>
                  </a:moveTo>
                  <a:lnTo>
                    <a:pt x="762" y="30480"/>
                  </a:lnTo>
                  <a:lnTo>
                    <a:pt x="2286" y="31242"/>
                  </a:lnTo>
                  <a:lnTo>
                    <a:pt x="3048" y="32004"/>
                  </a:lnTo>
                  <a:lnTo>
                    <a:pt x="32766" y="32004"/>
                  </a:lnTo>
                  <a:lnTo>
                    <a:pt x="34290" y="31242"/>
                  </a:lnTo>
                  <a:lnTo>
                    <a:pt x="35052" y="30480"/>
                  </a:lnTo>
                  <a:lnTo>
                    <a:pt x="35814" y="26670"/>
                  </a:lnTo>
                  <a:lnTo>
                    <a:pt x="35814" y="5334"/>
                  </a:lnTo>
                  <a:lnTo>
                    <a:pt x="35052" y="1524"/>
                  </a:lnTo>
                  <a:lnTo>
                    <a:pt x="34290" y="0"/>
                  </a:lnTo>
                  <a:lnTo>
                    <a:pt x="2285" y="0"/>
                  </a:lnTo>
                  <a:lnTo>
                    <a:pt x="761" y="1524"/>
                  </a:lnTo>
                  <a:lnTo>
                    <a:pt x="0" y="5334"/>
                  </a:lnTo>
                  <a:lnTo>
                    <a:pt x="0" y="26670"/>
                  </a:lnTo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44" name="object 24844"/>
            <p:cNvSpPr/>
            <p:nvPr/>
          </p:nvSpPr>
          <p:spPr>
            <a:xfrm>
              <a:off x="9380575" y="7872984"/>
              <a:ext cx="31750" cy="28575"/>
            </a:xfrm>
            <a:custGeom>
              <a:avLst/>
              <a:gdLst/>
              <a:ahLst/>
              <a:cxnLst/>
              <a:rect l="l" t="t" r="r" b="b"/>
              <a:pathLst>
                <a:path w="31750" h="28575">
                  <a:moveTo>
                    <a:pt x="31242" y="23622"/>
                  </a:moveTo>
                  <a:lnTo>
                    <a:pt x="31242" y="5334"/>
                  </a:lnTo>
                  <a:lnTo>
                    <a:pt x="30480" y="1524"/>
                  </a:lnTo>
                  <a:lnTo>
                    <a:pt x="28194" y="0"/>
                  </a:lnTo>
                  <a:lnTo>
                    <a:pt x="3047" y="0"/>
                  </a:lnTo>
                  <a:lnTo>
                    <a:pt x="761" y="1524"/>
                  </a:lnTo>
                  <a:lnTo>
                    <a:pt x="0" y="5334"/>
                  </a:lnTo>
                  <a:lnTo>
                    <a:pt x="0" y="23622"/>
                  </a:lnTo>
                  <a:lnTo>
                    <a:pt x="762" y="26670"/>
                  </a:lnTo>
                  <a:lnTo>
                    <a:pt x="3048" y="28194"/>
                  </a:lnTo>
                  <a:lnTo>
                    <a:pt x="28194" y="28194"/>
                  </a:lnTo>
                  <a:lnTo>
                    <a:pt x="30480" y="26670"/>
                  </a:lnTo>
                  <a:lnTo>
                    <a:pt x="31242" y="23622"/>
                  </a:lnTo>
                  <a:close/>
                </a:path>
              </a:pathLst>
            </a:custGeom>
            <a:solidFill>
              <a:srgbClr val="EEEE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45" name="object 24845"/>
            <p:cNvSpPr/>
            <p:nvPr/>
          </p:nvSpPr>
          <p:spPr>
            <a:xfrm>
              <a:off x="9380575" y="7872984"/>
              <a:ext cx="31750" cy="28575"/>
            </a:xfrm>
            <a:custGeom>
              <a:avLst/>
              <a:gdLst/>
              <a:ahLst/>
              <a:cxnLst/>
              <a:rect l="l" t="t" r="r" b="b"/>
              <a:pathLst>
                <a:path w="31750" h="28575">
                  <a:moveTo>
                    <a:pt x="0" y="23622"/>
                  </a:moveTo>
                  <a:lnTo>
                    <a:pt x="762" y="26670"/>
                  </a:lnTo>
                  <a:lnTo>
                    <a:pt x="3048" y="28194"/>
                  </a:lnTo>
                  <a:lnTo>
                    <a:pt x="28194" y="28194"/>
                  </a:lnTo>
                  <a:lnTo>
                    <a:pt x="30480" y="26670"/>
                  </a:lnTo>
                  <a:lnTo>
                    <a:pt x="31242" y="23622"/>
                  </a:lnTo>
                  <a:lnTo>
                    <a:pt x="31242" y="5334"/>
                  </a:lnTo>
                  <a:lnTo>
                    <a:pt x="30480" y="1524"/>
                  </a:lnTo>
                  <a:lnTo>
                    <a:pt x="28194" y="0"/>
                  </a:lnTo>
                  <a:lnTo>
                    <a:pt x="3047" y="0"/>
                  </a:lnTo>
                  <a:lnTo>
                    <a:pt x="761" y="1524"/>
                  </a:lnTo>
                  <a:lnTo>
                    <a:pt x="0" y="5334"/>
                  </a:lnTo>
                  <a:lnTo>
                    <a:pt x="0" y="23622"/>
                  </a:lnTo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46" name="object 24846"/>
            <p:cNvSpPr/>
            <p:nvPr/>
          </p:nvSpPr>
          <p:spPr>
            <a:xfrm>
              <a:off x="9380575" y="7872984"/>
              <a:ext cx="30480" cy="28575"/>
            </a:xfrm>
            <a:custGeom>
              <a:avLst/>
              <a:gdLst/>
              <a:ahLst/>
              <a:cxnLst/>
              <a:rect l="l" t="t" r="r" b="b"/>
              <a:pathLst>
                <a:path w="30479" h="28575">
                  <a:moveTo>
                    <a:pt x="30480" y="23622"/>
                  </a:moveTo>
                  <a:lnTo>
                    <a:pt x="30480" y="5334"/>
                  </a:lnTo>
                  <a:lnTo>
                    <a:pt x="29718" y="1524"/>
                  </a:lnTo>
                  <a:lnTo>
                    <a:pt x="27432" y="0"/>
                  </a:lnTo>
                  <a:lnTo>
                    <a:pt x="2285" y="0"/>
                  </a:lnTo>
                  <a:lnTo>
                    <a:pt x="761" y="1524"/>
                  </a:lnTo>
                  <a:lnTo>
                    <a:pt x="0" y="5334"/>
                  </a:lnTo>
                  <a:lnTo>
                    <a:pt x="0" y="23622"/>
                  </a:lnTo>
                  <a:lnTo>
                    <a:pt x="762" y="26670"/>
                  </a:lnTo>
                  <a:lnTo>
                    <a:pt x="2286" y="28194"/>
                  </a:lnTo>
                  <a:lnTo>
                    <a:pt x="27432" y="28194"/>
                  </a:lnTo>
                  <a:lnTo>
                    <a:pt x="29718" y="26670"/>
                  </a:lnTo>
                  <a:lnTo>
                    <a:pt x="30480" y="23622"/>
                  </a:lnTo>
                  <a:close/>
                </a:path>
              </a:pathLst>
            </a:custGeom>
            <a:solidFill>
              <a:srgbClr val="8C8C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47" name="object 24847"/>
            <p:cNvSpPr/>
            <p:nvPr/>
          </p:nvSpPr>
          <p:spPr>
            <a:xfrm>
              <a:off x="9380575" y="7872984"/>
              <a:ext cx="30480" cy="28575"/>
            </a:xfrm>
            <a:custGeom>
              <a:avLst/>
              <a:gdLst/>
              <a:ahLst/>
              <a:cxnLst/>
              <a:rect l="l" t="t" r="r" b="b"/>
              <a:pathLst>
                <a:path w="30479" h="28575">
                  <a:moveTo>
                    <a:pt x="0" y="23622"/>
                  </a:moveTo>
                  <a:lnTo>
                    <a:pt x="762" y="26670"/>
                  </a:lnTo>
                  <a:lnTo>
                    <a:pt x="2286" y="28194"/>
                  </a:lnTo>
                  <a:lnTo>
                    <a:pt x="27432" y="28194"/>
                  </a:lnTo>
                  <a:lnTo>
                    <a:pt x="29718" y="26670"/>
                  </a:lnTo>
                  <a:lnTo>
                    <a:pt x="30480" y="23622"/>
                  </a:lnTo>
                  <a:lnTo>
                    <a:pt x="30480" y="5334"/>
                  </a:lnTo>
                  <a:lnTo>
                    <a:pt x="29718" y="1524"/>
                  </a:lnTo>
                  <a:lnTo>
                    <a:pt x="27432" y="0"/>
                  </a:lnTo>
                  <a:lnTo>
                    <a:pt x="2285" y="0"/>
                  </a:lnTo>
                  <a:lnTo>
                    <a:pt x="761" y="1524"/>
                  </a:lnTo>
                  <a:lnTo>
                    <a:pt x="0" y="5334"/>
                  </a:lnTo>
                  <a:lnTo>
                    <a:pt x="0" y="23622"/>
                  </a:lnTo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48" name="object 24848"/>
            <p:cNvSpPr/>
            <p:nvPr/>
          </p:nvSpPr>
          <p:spPr>
            <a:xfrm>
              <a:off x="9387433" y="7873746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40">
                  <a:moveTo>
                    <a:pt x="0" y="0"/>
                  </a:moveTo>
                  <a:lnTo>
                    <a:pt x="0" y="27432"/>
                  </a:lnTo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49" name="object 24849"/>
            <p:cNvSpPr/>
            <p:nvPr/>
          </p:nvSpPr>
          <p:spPr>
            <a:xfrm>
              <a:off x="9381337" y="7872984"/>
              <a:ext cx="32384" cy="28575"/>
            </a:xfrm>
            <a:custGeom>
              <a:avLst/>
              <a:gdLst/>
              <a:ahLst/>
              <a:cxnLst/>
              <a:rect l="l" t="t" r="r" b="b"/>
              <a:pathLst>
                <a:path w="32384" h="28575">
                  <a:moveTo>
                    <a:pt x="0" y="23622"/>
                  </a:moveTo>
                  <a:lnTo>
                    <a:pt x="762" y="26670"/>
                  </a:lnTo>
                  <a:lnTo>
                    <a:pt x="3048" y="28194"/>
                  </a:lnTo>
                  <a:lnTo>
                    <a:pt x="28956" y="28194"/>
                  </a:lnTo>
                  <a:lnTo>
                    <a:pt x="31242" y="26670"/>
                  </a:lnTo>
                  <a:lnTo>
                    <a:pt x="32004" y="23622"/>
                  </a:lnTo>
                  <a:lnTo>
                    <a:pt x="32004" y="5334"/>
                  </a:lnTo>
                  <a:lnTo>
                    <a:pt x="31242" y="1524"/>
                  </a:lnTo>
                  <a:lnTo>
                    <a:pt x="28956" y="0"/>
                  </a:lnTo>
                  <a:lnTo>
                    <a:pt x="3047" y="0"/>
                  </a:lnTo>
                  <a:lnTo>
                    <a:pt x="761" y="1524"/>
                  </a:lnTo>
                  <a:lnTo>
                    <a:pt x="0" y="5334"/>
                  </a:lnTo>
                  <a:lnTo>
                    <a:pt x="0" y="23622"/>
                  </a:lnTo>
                </a:path>
              </a:pathLst>
            </a:custGeom>
            <a:ln w="6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50" name="object 24850"/>
            <p:cNvSpPr/>
            <p:nvPr/>
          </p:nvSpPr>
          <p:spPr>
            <a:xfrm>
              <a:off x="9377527" y="7935468"/>
              <a:ext cx="36830" cy="32384"/>
            </a:xfrm>
            <a:custGeom>
              <a:avLst/>
              <a:gdLst/>
              <a:ahLst/>
              <a:cxnLst/>
              <a:rect l="l" t="t" r="r" b="b"/>
              <a:pathLst>
                <a:path w="36829" h="32384">
                  <a:moveTo>
                    <a:pt x="36576" y="26670"/>
                  </a:moveTo>
                  <a:lnTo>
                    <a:pt x="36576" y="5334"/>
                  </a:lnTo>
                  <a:lnTo>
                    <a:pt x="35814" y="1524"/>
                  </a:lnTo>
                  <a:lnTo>
                    <a:pt x="34290" y="0"/>
                  </a:lnTo>
                  <a:lnTo>
                    <a:pt x="2285" y="0"/>
                  </a:lnTo>
                  <a:lnTo>
                    <a:pt x="1523" y="1524"/>
                  </a:lnTo>
                  <a:lnTo>
                    <a:pt x="0" y="5334"/>
                  </a:lnTo>
                  <a:lnTo>
                    <a:pt x="0" y="26670"/>
                  </a:lnTo>
                  <a:lnTo>
                    <a:pt x="1524" y="30480"/>
                  </a:lnTo>
                  <a:lnTo>
                    <a:pt x="2286" y="31242"/>
                  </a:lnTo>
                  <a:lnTo>
                    <a:pt x="3810" y="32004"/>
                  </a:lnTo>
                  <a:lnTo>
                    <a:pt x="32766" y="32004"/>
                  </a:lnTo>
                  <a:lnTo>
                    <a:pt x="35814" y="30480"/>
                  </a:lnTo>
                  <a:lnTo>
                    <a:pt x="36576" y="26670"/>
                  </a:lnTo>
                  <a:close/>
                </a:path>
              </a:pathLst>
            </a:custGeom>
            <a:solidFill>
              <a:srgbClr val="EEEE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51" name="object 24851"/>
            <p:cNvSpPr/>
            <p:nvPr/>
          </p:nvSpPr>
          <p:spPr>
            <a:xfrm>
              <a:off x="9377527" y="7935468"/>
              <a:ext cx="36830" cy="32384"/>
            </a:xfrm>
            <a:custGeom>
              <a:avLst/>
              <a:gdLst/>
              <a:ahLst/>
              <a:cxnLst/>
              <a:rect l="l" t="t" r="r" b="b"/>
              <a:pathLst>
                <a:path w="36829" h="32384">
                  <a:moveTo>
                    <a:pt x="0" y="26670"/>
                  </a:moveTo>
                  <a:lnTo>
                    <a:pt x="1524" y="30480"/>
                  </a:lnTo>
                  <a:lnTo>
                    <a:pt x="2286" y="31242"/>
                  </a:lnTo>
                  <a:lnTo>
                    <a:pt x="3810" y="32004"/>
                  </a:lnTo>
                  <a:lnTo>
                    <a:pt x="32766" y="32004"/>
                  </a:lnTo>
                  <a:lnTo>
                    <a:pt x="35814" y="30480"/>
                  </a:lnTo>
                  <a:lnTo>
                    <a:pt x="36576" y="26670"/>
                  </a:lnTo>
                  <a:lnTo>
                    <a:pt x="36576" y="5334"/>
                  </a:lnTo>
                  <a:lnTo>
                    <a:pt x="35814" y="1524"/>
                  </a:lnTo>
                  <a:lnTo>
                    <a:pt x="34290" y="0"/>
                  </a:lnTo>
                  <a:lnTo>
                    <a:pt x="2285" y="0"/>
                  </a:lnTo>
                  <a:lnTo>
                    <a:pt x="1523" y="1524"/>
                  </a:lnTo>
                  <a:lnTo>
                    <a:pt x="0" y="5334"/>
                  </a:lnTo>
                  <a:lnTo>
                    <a:pt x="0" y="26670"/>
                  </a:lnTo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52" name="object 24852"/>
            <p:cNvSpPr/>
            <p:nvPr/>
          </p:nvSpPr>
          <p:spPr>
            <a:xfrm>
              <a:off x="9379813" y="7936992"/>
              <a:ext cx="31750" cy="28575"/>
            </a:xfrm>
            <a:custGeom>
              <a:avLst/>
              <a:gdLst/>
              <a:ahLst/>
              <a:cxnLst/>
              <a:rect l="l" t="t" r="r" b="b"/>
              <a:pathLst>
                <a:path w="31750" h="28575">
                  <a:moveTo>
                    <a:pt x="31242" y="23622"/>
                  </a:moveTo>
                  <a:lnTo>
                    <a:pt x="31242" y="4572"/>
                  </a:lnTo>
                  <a:lnTo>
                    <a:pt x="30480" y="1524"/>
                  </a:lnTo>
                  <a:lnTo>
                    <a:pt x="28956" y="0"/>
                  </a:lnTo>
                  <a:lnTo>
                    <a:pt x="3047" y="0"/>
                  </a:lnTo>
                  <a:lnTo>
                    <a:pt x="761" y="1524"/>
                  </a:lnTo>
                  <a:lnTo>
                    <a:pt x="0" y="4572"/>
                  </a:lnTo>
                  <a:lnTo>
                    <a:pt x="0" y="23622"/>
                  </a:lnTo>
                  <a:lnTo>
                    <a:pt x="762" y="26670"/>
                  </a:lnTo>
                  <a:lnTo>
                    <a:pt x="3048" y="28194"/>
                  </a:lnTo>
                  <a:lnTo>
                    <a:pt x="28956" y="28194"/>
                  </a:lnTo>
                  <a:lnTo>
                    <a:pt x="30480" y="26670"/>
                  </a:lnTo>
                  <a:lnTo>
                    <a:pt x="31242" y="23622"/>
                  </a:lnTo>
                  <a:close/>
                </a:path>
              </a:pathLst>
            </a:custGeom>
            <a:solidFill>
              <a:srgbClr val="EEEE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53" name="object 24853"/>
            <p:cNvSpPr/>
            <p:nvPr/>
          </p:nvSpPr>
          <p:spPr>
            <a:xfrm>
              <a:off x="9379813" y="7936992"/>
              <a:ext cx="31750" cy="28575"/>
            </a:xfrm>
            <a:custGeom>
              <a:avLst/>
              <a:gdLst/>
              <a:ahLst/>
              <a:cxnLst/>
              <a:rect l="l" t="t" r="r" b="b"/>
              <a:pathLst>
                <a:path w="31750" h="28575">
                  <a:moveTo>
                    <a:pt x="0" y="23622"/>
                  </a:moveTo>
                  <a:lnTo>
                    <a:pt x="762" y="26670"/>
                  </a:lnTo>
                  <a:lnTo>
                    <a:pt x="3048" y="28194"/>
                  </a:lnTo>
                  <a:lnTo>
                    <a:pt x="28956" y="28194"/>
                  </a:lnTo>
                  <a:lnTo>
                    <a:pt x="30480" y="26670"/>
                  </a:lnTo>
                  <a:lnTo>
                    <a:pt x="31242" y="23622"/>
                  </a:lnTo>
                  <a:lnTo>
                    <a:pt x="31242" y="4572"/>
                  </a:lnTo>
                  <a:lnTo>
                    <a:pt x="30480" y="1524"/>
                  </a:lnTo>
                  <a:lnTo>
                    <a:pt x="28956" y="0"/>
                  </a:lnTo>
                  <a:lnTo>
                    <a:pt x="3047" y="0"/>
                  </a:lnTo>
                  <a:lnTo>
                    <a:pt x="761" y="1524"/>
                  </a:lnTo>
                  <a:lnTo>
                    <a:pt x="0" y="4572"/>
                  </a:lnTo>
                  <a:lnTo>
                    <a:pt x="0" y="23622"/>
                  </a:lnTo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54" name="object 24854"/>
            <p:cNvSpPr/>
            <p:nvPr/>
          </p:nvSpPr>
          <p:spPr>
            <a:xfrm>
              <a:off x="9379813" y="7936992"/>
              <a:ext cx="30480" cy="28575"/>
            </a:xfrm>
            <a:custGeom>
              <a:avLst/>
              <a:gdLst/>
              <a:ahLst/>
              <a:cxnLst/>
              <a:rect l="l" t="t" r="r" b="b"/>
              <a:pathLst>
                <a:path w="30479" h="28575">
                  <a:moveTo>
                    <a:pt x="30480" y="23622"/>
                  </a:moveTo>
                  <a:lnTo>
                    <a:pt x="30480" y="4572"/>
                  </a:lnTo>
                  <a:lnTo>
                    <a:pt x="29718" y="1524"/>
                  </a:lnTo>
                  <a:lnTo>
                    <a:pt x="27432" y="0"/>
                  </a:lnTo>
                  <a:lnTo>
                    <a:pt x="3047" y="0"/>
                  </a:lnTo>
                  <a:lnTo>
                    <a:pt x="761" y="1524"/>
                  </a:lnTo>
                  <a:lnTo>
                    <a:pt x="0" y="4572"/>
                  </a:lnTo>
                  <a:lnTo>
                    <a:pt x="0" y="23622"/>
                  </a:lnTo>
                  <a:lnTo>
                    <a:pt x="762" y="26670"/>
                  </a:lnTo>
                  <a:lnTo>
                    <a:pt x="3048" y="28194"/>
                  </a:lnTo>
                  <a:lnTo>
                    <a:pt x="27432" y="28194"/>
                  </a:lnTo>
                  <a:lnTo>
                    <a:pt x="29718" y="26670"/>
                  </a:lnTo>
                  <a:lnTo>
                    <a:pt x="30480" y="23622"/>
                  </a:lnTo>
                  <a:close/>
                </a:path>
              </a:pathLst>
            </a:custGeom>
            <a:solidFill>
              <a:srgbClr val="8C8C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55" name="object 24855"/>
            <p:cNvSpPr/>
            <p:nvPr/>
          </p:nvSpPr>
          <p:spPr>
            <a:xfrm>
              <a:off x="9379813" y="7936992"/>
              <a:ext cx="30480" cy="28575"/>
            </a:xfrm>
            <a:custGeom>
              <a:avLst/>
              <a:gdLst/>
              <a:ahLst/>
              <a:cxnLst/>
              <a:rect l="l" t="t" r="r" b="b"/>
              <a:pathLst>
                <a:path w="30479" h="28575">
                  <a:moveTo>
                    <a:pt x="0" y="23622"/>
                  </a:moveTo>
                  <a:lnTo>
                    <a:pt x="762" y="26670"/>
                  </a:lnTo>
                  <a:lnTo>
                    <a:pt x="3048" y="28194"/>
                  </a:lnTo>
                  <a:lnTo>
                    <a:pt x="27432" y="28194"/>
                  </a:lnTo>
                  <a:lnTo>
                    <a:pt x="29718" y="26670"/>
                  </a:lnTo>
                  <a:lnTo>
                    <a:pt x="30480" y="23622"/>
                  </a:lnTo>
                  <a:lnTo>
                    <a:pt x="30480" y="4572"/>
                  </a:lnTo>
                  <a:lnTo>
                    <a:pt x="29718" y="1524"/>
                  </a:lnTo>
                  <a:lnTo>
                    <a:pt x="27432" y="0"/>
                  </a:lnTo>
                  <a:lnTo>
                    <a:pt x="3047" y="0"/>
                  </a:lnTo>
                  <a:lnTo>
                    <a:pt x="761" y="1524"/>
                  </a:lnTo>
                  <a:lnTo>
                    <a:pt x="0" y="4572"/>
                  </a:lnTo>
                  <a:lnTo>
                    <a:pt x="0" y="23622"/>
                  </a:lnTo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56" name="object 24856"/>
            <p:cNvSpPr/>
            <p:nvPr/>
          </p:nvSpPr>
          <p:spPr>
            <a:xfrm>
              <a:off x="9386671" y="7936992"/>
              <a:ext cx="0" cy="28575"/>
            </a:xfrm>
            <a:custGeom>
              <a:avLst/>
              <a:gdLst/>
              <a:ahLst/>
              <a:cxnLst/>
              <a:rect l="l" t="t" r="r" b="b"/>
              <a:pathLst>
                <a:path h="28575">
                  <a:moveTo>
                    <a:pt x="0" y="0"/>
                  </a:moveTo>
                  <a:lnTo>
                    <a:pt x="0" y="28194"/>
                  </a:lnTo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57" name="object 24857"/>
            <p:cNvSpPr/>
            <p:nvPr/>
          </p:nvSpPr>
          <p:spPr>
            <a:xfrm>
              <a:off x="9380575" y="7936992"/>
              <a:ext cx="32384" cy="28575"/>
            </a:xfrm>
            <a:custGeom>
              <a:avLst/>
              <a:gdLst/>
              <a:ahLst/>
              <a:cxnLst/>
              <a:rect l="l" t="t" r="r" b="b"/>
              <a:pathLst>
                <a:path w="32384" h="28575">
                  <a:moveTo>
                    <a:pt x="0" y="23622"/>
                  </a:moveTo>
                  <a:lnTo>
                    <a:pt x="1524" y="26670"/>
                  </a:lnTo>
                  <a:lnTo>
                    <a:pt x="3048" y="28194"/>
                  </a:lnTo>
                  <a:lnTo>
                    <a:pt x="28956" y="28194"/>
                  </a:lnTo>
                  <a:lnTo>
                    <a:pt x="31242" y="26670"/>
                  </a:lnTo>
                  <a:lnTo>
                    <a:pt x="32004" y="23622"/>
                  </a:lnTo>
                  <a:lnTo>
                    <a:pt x="32004" y="4572"/>
                  </a:lnTo>
                  <a:lnTo>
                    <a:pt x="31242" y="1524"/>
                  </a:lnTo>
                  <a:lnTo>
                    <a:pt x="28956" y="0"/>
                  </a:lnTo>
                  <a:lnTo>
                    <a:pt x="3047" y="0"/>
                  </a:lnTo>
                  <a:lnTo>
                    <a:pt x="1523" y="1524"/>
                  </a:lnTo>
                  <a:lnTo>
                    <a:pt x="0" y="4572"/>
                  </a:lnTo>
                  <a:lnTo>
                    <a:pt x="0" y="23622"/>
                  </a:lnTo>
                </a:path>
              </a:pathLst>
            </a:custGeom>
            <a:ln w="6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58" name="object 24858"/>
            <p:cNvSpPr/>
            <p:nvPr/>
          </p:nvSpPr>
          <p:spPr>
            <a:xfrm>
              <a:off x="9377527" y="7807452"/>
              <a:ext cx="36830" cy="32384"/>
            </a:xfrm>
            <a:custGeom>
              <a:avLst/>
              <a:gdLst/>
              <a:ahLst/>
              <a:cxnLst/>
              <a:rect l="l" t="t" r="r" b="b"/>
              <a:pathLst>
                <a:path w="36829" h="32384">
                  <a:moveTo>
                    <a:pt x="36576" y="26670"/>
                  </a:moveTo>
                  <a:lnTo>
                    <a:pt x="36576" y="5334"/>
                  </a:lnTo>
                  <a:lnTo>
                    <a:pt x="35814" y="1524"/>
                  </a:lnTo>
                  <a:lnTo>
                    <a:pt x="32766" y="0"/>
                  </a:lnTo>
                  <a:lnTo>
                    <a:pt x="3809" y="0"/>
                  </a:lnTo>
                  <a:lnTo>
                    <a:pt x="2285" y="762"/>
                  </a:lnTo>
                  <a:lnTo>
                    <a:pt x="1523" y="1524"/>
                  </a:lnTo>
                  <a:lnTo>
                    <a:pt x="0" y="5334"/>
                  </a:lnTo>
                  <a:lnTo>
                    <a:pt x="0" y="26670"/>
                  </a:lnTo>
                  <a:lnTo>
                    <a:pt x="1524" y="30480"/>
                  </a:lnTo>
                  <a:lnTo>
                    <a:pt x="2286" y="31242"/>
                  </a:lnTo>
                  <a:lnTo>
                    <a:pt x="3810" y="32004"/>
                  </a:lnTo>
                  <a:lnTo>
                    <a:pt x="32766" y="32004"/>
                  </a:lnTo>
                  <a:lnTo>
                    <a:pt x="35814" y="30480"/>
                  </a:lnTo>
                  <a:lnTo>
                    <a:pt x="36576" y="26670"/>
                  </a:lnTo>
                  <a:close/>
                </a:path>
              </a:pathLst>
            </a:custGeom>
            <a:solidFill>
              <a:srgbClr val="EEEE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59" name="object 24859"/>
            <p:cNvSpPr/>
            <p:nvPr/>
          </p:nvSpPr>
          <p:spPr>
            <a:xfrm>
              <a:off x="9377527" y="7807452"/>
              <a:ext cx="36830" cy="32384"/>
            </a:xfrm>
            <a:custGeom>
              <a:avLst/>
              <a:gdLst/>
              <a:ahLst/>
              <a:cxnLst/>
              <a:rect l="l" t="t" r="r" b="b"/>
              <a:pathLst>
                <a:path w="36829" h="32384">
                  <a:moveTo>
                    <a:pt x="0" y="26670"/>
                  </a:moveTo>
                  <a:lnTo>
                    <a:pt x="1524" y="30480"/>
                  </a:lnTo>
                  <a:lnTo>
                    <a:pt x="2286" y="31242"/>
                  </a:lnTo>
                  <a:lnTo>
                    <a:pt x="3810" y="32004"/>
                  </a:lnTo>
                  <a:lnTo>
                    <a:pt x="32766" y="32004"/>
                  </a:lnTo>
                  <a:lnTo>
                    <a:pt x="35814" y="30480"/>
                  </a:lnTo>
                  <a:lnTo>
                    <a:pt x="36576" y="26670"/>
                  </a:lnTo>
                  <a:lnTo>
                    <a:pt x="36576" y="5334"/>
                  </a:lnTo>
                  <a:lnTo>
                    <a:pt x="35814" y="1524"/>
                  </a:lnTo>
                  <a:lnTo>
                    <a:pt x="34290" y="762"/>
                  </a:lnTo>
                  <a:lnTo>
                    <a:pt x="32766" y="0"/>
                  </a:lnTo>
                  <a:lnTo>
                    <a:pt x="3809" y="0"/>
                  </a:lnTo>
                  <a:lnTo>
                    <a:pt x="2285" y="762"/>
                  </a:lnTo>
                  <a:lnTo>
                    <a:pt x="1523" y="1524"/>
                  </a:lnTo>
                  <a:lnTo>
                    <a:pt x="0" y="5334"/>
                  </a:lnTo>
                  <a:lnTo>
                    <a:pt x="0" y="26670"/>
                  </a:lnTo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60" name="object 24860"/>
            <p:cNvSpPr/>
            <p:nvPr/>
          </p:nvSpPr>
          <p:spPr>
            <a:xfrm>
              <a:off x="9379813" y="7809738"/>
              <a:ext cx="31750" cy="27940"/>
            </a:xfrm>
            <a:custGeom>
              <a:avLst/>
              <a:gdLst/>
              <a:ahLst/>
              <a:cxnLst/>
              <a:rect l="l" t="t" r="r" b="b"/>
              <a:pathLst>
                <a:path w="31750" h="27940">
                  <a:moveTo>
                    <a:pt x="31242" y="22860"/>
                  </a:moveTo>
                  <a:lnTo>
                    <a:pt x="31242" y="4572"/>
                  </a:lnTo>
                  <a:lnTo>
                    <a:pt x="30480" y="762"/>
                  </a:lnTo>
                  <a:lnTo>
                    <a:pt x="28956" y="0"/>
                  </a:lnTo>
                  <a:lnTo>
                    <a:pt x="3047" y="0"/>
                  </a:lnTo>
                  <a:lnTo>
                    <a:pt x="761" y="762"/>
                  </a:lnTo>
                  <a:lnTo>
                    <a:pt x="0" y="4572"/>
                  </a:lnTo>
                  <a:lnTo>
                    <a:pt x="0" y="22860"/>
                  </a:lnTo>
                  <a:lnTo>
                    <a:pt x="762" y="26670"/>
                  </a:lnTo>
                  <a:lnTo>
                    <a:pt x="3048" y="27432"/>
                  </a:lnTo>
                  <a:lnTo>
                    <a:pt x="28956" y="27432"/>
                  </a:lnTo>
                  <a:lnTo>
                    <a:pt x="30480" y="26670"/>
                  </a:lnTo>
                  <a:lnTo>
                    <a:pt x="31242" y="22860"/>
                  </a:lnTo>
                  <a:close/>
                </a:path>
              </a:pathLst>
            </a:custGeom>
            <a:solidFill>
              <a:srgbClr val="EEEE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61" name="object 24861"/>
            <p:cNvSpPr/>
            <p:nvPr/>
          </p:nvSpPr>
          <p:spPr>
            <a:xfrm>
              <a:off x="9379813" y="7809738"/>
              <a:ext cx="31750" cy="27940"/>
            </a:xfrm>
            <a:custGeom>
              <a:avLst/>
              <a:gdLst/>
              <a:ahLst/>
              <a:cxnLst/>
              <a:rect l="l" t="t" r="r" b="b"/>
              <a:pathLst>
                <a:path w="31750" h="27940">
                  <a:moveTo>
                    <a:pt x="0" y="22860"/>
                  </a:moveTo>
                  <a:lnTo>
                    <a:pt x="762" y="26670"/>
                  </a:lnTo>
                  <a:lnTo>
                    <a:pt x="3048" y="27432"/>
                  </a:lnTo>
                  <a:lnTo>
                    <a:pt x="28956" y="27432"/>
                  </a:lnTo>
                  <a:lnTo>
                    <a:pt x="30480" y="26670"/>
                  </a:lnTo>
                  <a:lnTo>
                    <a:pt x="31242" y="22860"/>
                  </a:lnTo>
                  <a:lnTo>
                    <a:pt x="31242" y="4572"/>
                  </a:lnTo>
                  <a:lnTo>
                    <a:pt x="30480" y="762"/>
                  </a:lnTo>
                  <a:lnTo>
                    <a:pt x="28956" y="0"/>
                  </a:lnTo>
                  <a:lnTo>
                    <a:pt x="3047" y="0"/>
                  </a:lnTo>
                  <a:lnTo>
                    <a:pt x="761" y="762"/>
                  </a:lnTo>
                  <a:lnTo>
                    <a:pt x="0" y="4572"/>
                  </a:lnTo>
                  <a:lnTo>
                    <a:pt x="0" y="22860"/>
                  </a:lnTo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62" name="object 24862"/>
            <p:cNvSpPr/>
            <p:nvPr/>
          </p:nvSpPr>
          <p:spPr>
            <a:xfrm>
              <a:off x="9379813" y="7809738"/>
              <a:ext cx="30480" cy="27940"/>
            </a:xfrm>
            <a:custGeom>
              <a:avLst/>
              <a:gdLst/>
              <a:ahLst/>
              <a:cxnLst/>
              <a:rect l="l" t="t" r="r" b="b"/>
              <a:pathLst>
                <a:path w="30479" h="27940">
                  <a:moveTo>
                    <a:pt x="30480" y="22860"/>
                  </a:moveTo>
                  <a:lnTo>
                    <a:pt x="30480" y="4572"/>
                  </a:lnTo>
                  <a:lnTo>
                    <a:pt x="29718" y="762"/>
                  </a:lnTo>
                  <a:lnTo>
                    <a:pt x="27432" y="0"/>
                  </a:lnTo>
                  <a:lnTo>
                    <a:pt x="3047" y="0"/>
                  </a:lnTo>
                  <a:lnTo>
                    <a:pt x="761" y="762"/>
                  </a:lnTo>
                  <a:lnTo>
                    <a:pt x="0" y="4572"/>
                  </a:lnTo>
                  <a:lnTo>
                    <a:pt x="0" y="22860"/>
                  </a:lnTo>
                  <a:lnTo>
                    <a:pt x="762" y="26670"/>
                  </a:lnTo>
                  <a:lnTo>
                    <a:pt x="3048" y="27432"/>
                  </a:lnTo>
                  <a:lnTo>
                    <a:pt x="27432" y="27432"/>
                  </a:lnTo>
                  <a:lnTo>
                    <a:pt x="29718" y="26670"/>
                  </a:lnTo>
                  <a:lnTo>
                    <a:pt x="30480" y="22860"/>
                  </a:lnTo>
                  <a:close/>
                </a:path>
              </a:pathLst>
            </a:custGeom>
            <a:solidFill>
              <a:srgbClr val="8C8C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63" name="object 24863"/>
            <p:cNvSpPr/>
            <p:nvPr/>
          </p:nvSpPr>
          <p:spPr>
            <a:xfrm>
              <a:off x="9379813" y="7809738"/>
              <a:ext cx="30480" cy="27940"/>
            </a:xfrm>
            <a:custGeom>
              <a:avLst/>
              <a:gdLst/>
              <a:ahLst/>
              <a:cxnLst/>
              <a:rect l="l" t="t" r="r" b="b"/>
              <a:pathLst>
                <a:path w="30479" h="27940">
                  <a:moveTo>
                    <a:pt x="0" y="22860"/>
                  </a:moveTo>
                  <a:lnTo>
                    <a:pt x="762" y="26670"/>
                  </a:lnTo>
                  <a:lnTo>
                    <a:pt x="3048" y="27432"/>
                  </a:lnTo>
                  <a:lnTo>
                    <a:pt x="27432" y="27432"/>
                  </a:lnTo>
                  <a:lnTo>
                    <a:pt x="29718" y="26670"/>
                  </a:lnTo>
                  <a:lnTo>
                    <a:pt x="30480" y="22860"/>
                  </a:lnTo>
                  <a:lnTo>
                    <a:pt x="30480" y="4572"/>
                  </a:lnTo>
                  <a:lnTo>
                    <a:pt x="29718" y="762"/>
                  </a:lnTo>
                  <a:lnTo>
                    <a:pt x="27432" y="0"/>
                  </a:lnTo>
                  <a:lnTo>
                    <a:pt x="3047" y="0"/>
                  </a:lnTo>
                  <a:lnTo>
                    <a:pt x="761" y="762"/>
                  </a:lnTo>
                  <a:lnTo>
                    <a:pt x="0" y="4572"/>
                  </a:lnTo>
                  <a:lnTo>
                    <a:pt x="0" y="22860"/>
                  </a:lnTo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64" name="object 24864"/>
            <p:cNvSpPr/>
            <p:nvPr/>
          </p:nvSpPr>
          <p:spPr>
            <a:xfrm>
              <a:off x="9386671" y="7809738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40">
                  <a:moveTo>
                    <a:pt x="0" y="0"/>
                  </a:moveTo>
                  <a:lnTo>
                    <a:pt x="0" y="27432"/>
                  </a:lnTo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65" name="object 24865"/>
            <p:cNvSpPr/>
            <p:nvPr/>
          </p:nvSpPr>
          <p:spPr>
            <a:xfrm>
              <a:off x="9380575" y="7809738"/>
              <a:ext cx="32384" cy="27940"/>
            </a:xfrm>
            <a:custGeom>
              <a:avLst/>
              <a:gdLst/>
              <a:ahLst/>
              <a:cxnLst/>
              <a:rect l="l" t="t" r="r" b="b"/>
              <a:pathLst>
                <a:path w="32384" h="27940">
                  <a:moveTo>
                    <a:pt x="0" y="22860"/>
                  </a:moveTo>
                  <a:lnTo>
                    <a:pt x="1524" y="26670"/>
                  </a:lnTo>
                  <a:lnTo>
                    <a:pt x="3048" y="27432"/>
                  </a:lnTo>
                  <a:lnTo>
                    <a:pt x="28956" y="27432"/>
                  </a:lnTo>
                  <a:lnTo>
                    <a:pt x="31242" y="26670"/>
                  </a:lnTo>
                  <a:lnTo>
                    <a:pt x="32004" y="22860"/>
                  </a:lnTo>
                  <a:lnTo>
                    <a:pt x="32004" y="4572"/>
                  </a:lnTo>
                  <a:lnTo>
                    <a:pt x="31242" y="762"/>
                  </a:lnTo>
                  <a:lnTo>
                    <a:pt x="28956" y="0"/>
                  </a:lnTo>
                  <a:lnTo>
                    <a:pt x="3047" y="0"/>
                  </a:lnTo>
                  <a:lnTo>
                    <a:pt x="1523" y="762"/>
                  </a:lnTo>
                  <a:lnTo>
                    <a:pt x="0" y="4572"/>
                  </a:lnTo>
                  <a:lnTo>
                    <a:pt x="0" y="22860"/>
                  </a:lnTo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4866" name="object 24866"/>
          <p:cNvGrpSpPr/>
          <p:nvPr/>
        </p:nvGrpSpPr>
        <p:grpSpPr>
          <a:xfrm>
            <a:off x="11782051" y="8724822"/>
            <a:ext cx="54270" cy="209097"/>
            <a:chOff x="9374479" y="8034528"/>
            <a:chExt cx="43180" cy="166370"/>
          </a:xfrm>
        </p:grpSpPr>
        <p:sp>
          <p:nvSpPr>
            <p:cNvPr id="24867" name="object 24867"/>
            <p:cNvSpPr/>
            <p:nvPr/>
          </p:nvSpPr>
          <p:spPr>
            <a:xfrm>
              <a:off x="9377527" y="8069580"/>
              <a:ext cx="36195" cy="32384"/>
            </a:xfrm>
            <a:custGeom>
              <a:avLst/>
              <a:gdLst/>
              <a:ahLst/>
              <a:cxnLst/>
              <a:rect l="l" t="t" r="r" b="b"/>
              <a:pathLst>
                <a:path w="36195" h="32384">
                  <a:moveTo>
                    <a:pt x="35814" y="26670"/>
                  </a:moveTo>
                  <a:lnTo>
                    <a:pt x="35814" y="5334"/>
                  </a:lnTo>
                  <a:lnTo>
                    <a:pt x="35052" y="1524"/>
                  </a:lnTo>
                  <a:lnTo>
                    <a:pt x="33528" y="762"/>
                  </a:lnTo>
                  <a:lnTo>
                    <a:pt x="32766" y="0"/>
                  </a:lnTo>
                  <a:lnTo>
                    <a:pt x="3047" y="0"/>
                  </a:lnTo>
                  <a:lnTo>
                    <a:pt x="1523" y="762"/>
                  </a:lnTo>
                  <a:lnTo>
                    <a:pt x="761" y="1524"/>
                  </a:lnTo>
                  <a:lnTo>
                    <a:pt x="0" y="5334"/>
                  </a:lnTo>
                  <a:lnTo>
                    <a:pt x="0" y="26670"/>
                  </a:lnTo>
                  <a:lnTo>
                    <a:pt x="762" y="30480"/>
                  </a:lnTo>
                  <a:lnTo>
                    <a:pt x="1524" y="32004"/>
                  </a:lnTo>
                  <a:lnTo>
                    <a:pt x="33528" y="32004"/>
                  </a:lnTo>
                  <a:lnTo>
                    <a:pt x="35052" y="30480"/>
                  </a:lnTo>
                  <a:lnTo>
                    <a:pt x="35814" y="26670"/>
                  </a:lnTo>
                  <a:close/>
                </a:path>
              </a:pathLst>
            </a:custGeom>
            <a:solidFill>
              <a:srgbClr val="EEEE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68" name="object 24868"/>
            <p:cNvSpPr/>
            <p:nvPr/>
          </p:nvSpPr>
          <p:spPr>
            <a:xfrm>
              <a:off x="9377527" y="8069580"/>
              <a:ext cx="36195" cy="32384"/>
            </a:xfrm>
            <a:custGeom>
              <a:avLst/>
              <a:gdLst/>
              <a:ahLst/>
              <a:cxnLst/>
              <a:rect l="l" t="t" r="r" b="b"/>
              <a:pathLst>
                <a:path w="36195" h="32384">
                  <a:moveTo>
                    <a:pt x="0" y="26670"/>
                  </a:moveTo>
                  <a:lnTo>
                    <a:pt x="762" y="30480"/>
                  </a:lnTo>
                  <a:lnTo>
                    <a:pt x="1524" y="32004"/>
                  </a:lnTo>
                  <a:lnTo>
                    <a:pt x="33528" y="32004"/>
                  </a:lnTo>
                  <a:lnTo>
                    <a:pt x="35052" y="30480"/>
                  </a:lnTo>
                  <a:lnTo>
                    <a:pt x="35814" y="26670"/>
                  </a:lnTo>
                  <a:lnTo>
                    <a:pt x="35814" y="5334"/>
                  </a:lnTo>
                  <a:lnTo>
                    <a:pt x="35052" y="1524"/>
                  </a:lnTo>
                  <a:lnTo>
                    <a:pt x="33528" y="762"/>
                  </a:lnTo>
                  <a:lnTo>
                    <a:pt x="32766" y="0"/>
                  </a:lnTo>
                  <a:lnTo>
                    <a:pt x="3047" y="0"/>
                  </a:lnTo>
                  <a:lnTo>
                    <a:pt x="1523" y="762"/>
                  </a:lnTo>
                  <a:lnTo>
                    <a:pt x="761" y="1524"/>
                  </a:lnTo>
                  <a:lnTo>
                    <a:pt x="0" y="5334"/>
                  </a:lnTo>
                  <a:lnTo>
                    <a:pt x="0" y="26670"/>
                  </a:lnTo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69" name="object 24869"/>
            <p:cNvSpPr/>
            <p:nvPr/>
          </p:nvSpPr>
          <p:spPr>
            <a:xfrm>
              <a:off x="9379813" y="8071866"/>
              <a:ext cx="31750" cy="28575"/>
            </a:xfrm>
            <a:custGeom>
              <a:avLst/>
              <a:gdLst/>
              <a:ahLst/>
              <a:cxnLst/>
              <a:rect l="l" t="t" r="r" b="b"/>
              <a:pathLst>
                <a:path w="31750" h="28575">
                  <a:moveTo>
                    <a:pt x="31242" y="23622"/>
                  </a:moveTo>
                  <a:lnTo>
                    <a:pt x="31242" y="4572"/>
                  </a:lnTo>
                  <a:lnTo>
                    <a:pt x="30480" y="1524"/>
                  </a:lnTo>
                  <a:lnTo>
                    <a:pt x="28194" y="0"/>
                  </a:lnTo>
                  <a:lnTo>
                    <a:pt x="2285" y="0"/>
                  </a:lnTo>
                  <a:lnTo>
                    <a:pt x="761" y="1524"/>
                  </a:lnTo>
                  <a:lnTo>
                    <a:pt x="0" y="4572"/>
                  </a:lnTo>
                  <a:lnTo>
                    <a:pt x="0" y="23622"/>
                  </a:lnTo>
                  <a:lnTo>
                    <a:pt x="762" y="26670"/>
                  </a:lnTo>
                  <a:lnTo>
                    <a:pt x="2286" y="28194"/>
                  </a:lnTo>
                  <a:lnTo>
                    <a:pt x="28194" y="28194"/>
                  </a:lnTo>
                  <a:lnTo>
                    <a:pt x="30480" y="26670"/>
                  </a:lnTo>
                  <a:lnTo>
                    <a:pt x="31242" y="23622"/>
                  </a:lnTo>
                  <a:close/>
                </a:path>
              </a:pathLst>
            </a:custGeom>
            <a:solidFill>
              <a:srgbClr val="EEEE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70" name="object 24870"/>
            <p:cNvSpPr/>
            <p:nvPr/>
          </p:nvSpPr>
          <p:spPr>
            <a:xfrm>
              <a:off x="9379813" y="8071866"/>
              <a:ext cx="31750" cy="28575"/>
            </a:xfrm>
            <a:custGeom>
              <a:avLst/>
              <a:gdLst/>
              <a:ahLst/>
              <a:cxnLst/>
              <a:rect l="l" t="t" r="r" b="b"/>
              <a:pathLst>
                <a:path w="31750" h="28575">
                  <a:moveTo>
                    <a:pt x="0" y="23622"/>
                  </a:moveTo>
                  <a:lnTo>
                    <a:pt x="762" y="26670"/>
                  </a:lnTo>
                  <a:lnTo>
                    <a:pt x="2286" y="28194"/>
                  </a:lnTo>
                  <a:lnTo>
                    <a:pt x="28194" y="28194"/>
                  </a:lnTo>
                  <a:lnTo>
                    <a:pt x="30480" y="26670"/>
                  </a:lnTo>
                  <a:lnTo>
                    <a:pt x="31242" y="23622"/>
                  </a:lnTo>
                  <a:lnTo>
                    <a:pt x="31242" y="4572"/>
                  </a:lnTo>
                  <a:lnTo>
                    <a:pt x="30480" y="1524"/>
                  </a:lnTo>
                  <a:lnTo>
                    <a:pt x="28194" y="0"/>
                  </a:lnTo>
                  <a:lnTo>
                    <a:pt x="2285" y="0"/>
                  </a:lnTo>
                  <a:lnTo>
                    <a:pt x="761" y="1524"/>
                  </a:lnTo>
                  <a:lnTo>
                    <a:pt x="0" y="4572"/>
                  </a:lnTo>
                  <a:lnTo>
                    <a:pt x="0" y="23622"/>
                  </a:lnTo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71" name="object 24871"/>
            <p:cNvSpPr/>
            <p:nvPr/>
          </p:nvSpPr>
          <p:spPr>
            <a:xfrm>
              <a:off x="9379051" y="8071866"/>
              <a:ext cx="31750" cy="28575"/>
            </a:xfrm>
            <a:custGeom>
              <a:avLst/>
              <a:gdLst/>
              <a:ahLst/>
              <a:cxnLst/>
              <a:rect l="l" t="t" r="r" b="b"/>
              <a:pathLst>
                <a:path w="31750" h="28575">
                  <a:moveTo>
                    <a:pt x="31242" y="23622"/>
                  </a:moveTo>
                  <a:lnTo>
                    <a:pt x="31242" y="4572"/>
                  </a:lnTo>
                  <a:lnTo>
                    <a:pt x="29718" y="1524"/>
                  </a:lnTo>
                  <a:lnTo>
                    <a:pt x="28194" y="0"/>
                  </a:lnTo>
                  <a:lnTo>
                    <a:pt x="3047" y="0"/>
                  </a:lnTo>
                  <a:lnTo>
                    <a:pt x="761" y="1524"/>
                  </a:lnTo>
                  <a:lnTo>
                    <a:pt x="0" y="4572"/>
                  </a:lnTo>
                  <a:lnTo>
                    <a:pt x="0" y="23622"/>
                  </a:lnTo>
                  <a:lnTo>
                    <a:pt x="762" y="26670"/>
                  </a:lnTo>
                  <a:lnTo>
                    <a:pt x="3048" y="28194"/>
                  </a:lnTo>
                  <a:lnTo>
                    <a:pt x="28194" y="28194"/>
                  </a:lnTo>
                  <a:lnTo>
                    <a:pt x="29718" y="26670"/>
                  </a:lnTo>
                  <a:lnTo>
                    <a:pt x="31242" y="23622"/>
                  </a:lnTo>
                  <a:close/>
                </a:path>
              </a:pathLst>
            </a:custGeom>
            <a:solidFill>
              <a:srgbClr val="8C8C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72" name="object 24872"/>
            <p:cNvSpPr/>
            <p:nvPr/>
          </p:nvSpPr>
          <p:spPr>
            <a:xfrm>
              <a:off x="9379051" y="8071866"/>
              <a:ext cx="31750" cy="28575"/>
            </a:xfrm>
            <a:custGeom>
              <a:avLst/>
              <a:gdLst/>
              <a:ahLst/>
              <a:cxnLst/>
              <a:rect l="l" t="t" r="r" b="b"/>
              <a:pathLst>
                <a:path w="31750" h="28575">
                  <a:moveTo>
                    <a:pt x="0" y="23622"/>
                  </a:moveTo>
                  <a:lnTo>
                    <a:pt x="762" y="26670"/>
                  </a:lnTo>
                  <a:lnTo>
                    <a:pt x="3048" y="28194"/>
                  </a:lnTo>
                  <a:lnTo>
                    <a:pt x="28194" y="28194"/>
                  </a:lnTo>
                  <a:lnTo>
                    <a:pt x="29718" y="26670"/>
                  </a:lnTo>
                  <a:lnTo>
                    <a:pt x="31242" y="23622"/>
                  </a:lnTo>
                  <a:lnTo>
                    <a:pt x="31242" y="4572"/>
                  </a:lnTo>
                  <a:lnTo>
                    <a:pt x="29718" y="1524"/>
                  </a:lnTo>
                  <a:lnTo>
                    <a:pt x="28194" y="0"/>
                  </a:lnTo>
                  <a:lnTo>
                    <a:pt x="3047" y="0"/>
                  </a:lnTo>
                  <a:lnTo>
                    <a:pt x="761" y="1524"/>
                  </a:lnTo>
                  <a:lnTo>
                    <a:pt x="0" y="4572"/>
                  </a:lnTo>
                  <a:lnTo>
                    <a:pt x="0" y="23622"/>
                  </a:lnTo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73" name="object 24873"/>
            <p:cNvSpPr/>
            <p:nvPr/>
          </p:nvSpPr>
          <p:spPr>
            <a:xfrm>
              <a:off x="9385909" y="8071866"/>
              <a:ext cx="0" cy="28575"/>
            </a:xfrm>
            <a:custGeom>
              <a:avLst/>
              <a:gdLst/>
              <a:ahLst/>
              <a:cxnLst/>
              <a:rect l="l" t="t" r="r" b="b"/>
              <a:pathLst>
                <a:path h="28575">
                  <a:moveTo>
                    <a:pt x="0" y="0"/>
                  </a:moveTo>
                  <a:lnTo>
                    <a:pt x="0" y="28194"/>
                  </a:lnTo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74" name="object 24874"/>
            <p:cNvSpPr/>
            <p:nvPr/>
          </p:nvSpPr>
          <p:spPr>
            <a:xfrm>
              <a:off x="9380575" y="8071866"/>
              <a:ext cx="32384" cy="28575"/>
            </a:xfrm>
            <a:custGeom>
              <a:avLst/>
              <a:gdLst/>
              <a:ahLst/>
              <a:cxnLst/>
              <a:rect l="l" t="t" r="r" b="b"/>
              <a:pathLst>
                <a:path w="32384" h="28575">
                  <a:moveTo>
                    <a:pt x="0" y="23622"/>
                  </a:moveTo>
                  <a:lnTo>
                    <a:pt x="762" y="26670"/>
                  </a:lnTo>
                  <a:lnTo>
                    <a:pt x="3048" y="28194"/>
                  </a:lnTo>
                  <a:lnTo>
                    <a:pt x="28956" y="28194"/>
                  </a:lnTo>
                  <a:lnTo>
                    <a:pt x="31242" y="26670"/>
                  </a:lnTo>
                  <a:lnTo>
                    <a:pt x="32004" y="23622"/>
                  </a:lnTo>
                  <a:lnTo>
                    <a:pt x="32004" y="4572"/>
                  </a:lnTo>
                  <a:lnTo>
                    <a:pt x="31242" y="1524"/>
                  </a:lnTo>
                  <a:lnTo>
                    <a:pt x="28956" y="0"/>
                  </a:lnTo>
                  <a:lnTo>
                    <a:pt x="3047" y="0"/>
                  </a:lnTo>
                  <a:lnTo>
                    <a:pt x="761" y="1524"/>
                  </a:lnTo>
                  <a:lnTo>
                    <a:pt x="0" y="4572"/>
                  </a:lnTo>
                  <a:lnTo>
                    <a:pt x="0" y="23622"/>
                  </a:lnTo>
                </a:path>
              </a:pathLst>
            </a:custGeom>
            <a:ln w="6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75" name="object 24875"/>
            <p:cNvSpPr/>
            <p:nvPr/>
          </p:nvSpPr>
          <p:spPr>
            <a:xfrm>
              <a:off x="9377527" y="8037576"/>
              <a:ext cx="36830" cy="32384"/>
            </a:xfrm>
            <a:custGeom>
              <a:avLst/>
              <a:gdLst/>
              <a:ahLst/>
              <a:cxnLst/>
              <a:rect l="l" t="t" r="r" b="b"/>
              <a:pathLst>
                <a:path w="36829" h="32384">
                  <a:moveTo>
                    <a:pt x="36576" y="26670"/>
                  </a:moveTo>
                  <a:lnTo>
                    <a:pt x="36576" y="5334"/>
                  </a:lnTo>
                  <a:lnTo>
                    <a:pt x="35814" y="1524"/>
                  </a:lnTo>
                  <a:lnTo>
                    <a:pt x="32766" y="0"/>
                  </a:lnTo>
                  <a:lnTo>
                    <a:pt x="3809" y="0"/>
                  </a:lnTo>
                  <a:lnTo>
                    <a:pt x="2285" y="762"/>
                  </a:lnTo>
                  <a:lnTo>
                    <a:pt x="1523" y="1524"/>
                  </a:lnTo>
                  <a:lnTo>
                    <a:pt x="0" y="5334"/>
                  </a:lnTo>
                  <a:lnTo>
                    <a:pt x="0" y="26670"/>
                  </a:lnTo>
                  <a:lnTo>
                    <a:pt x="1524" y="30480"/>
                  </a:lnTo>
                  <a:lnTo>
                    <a:pt x="2286" y="32004"/>
                  </a:lnTo>
                  <a:lnTo>
                    <a:pt x="34290" y="32004"/>
                  </a:lnTo>
                  <a:lnTo>
                    <a:pt x="35814" y="30480"/>
                  </a:lnTo>
                  <a:lnTo>
                    <a:pt x="36576" y="26670"/>
                  </a:lnTo>
                  <a:close/>
                </a:path>
              </a:pathLst>
            </a:custGeom>
            <a:solidFill>
              <a:srgbClr val="EEEE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76" name="object 24876"/>
            <p:cNvSpPr/>
            <p:nvPr/>
          </p:nvSpPr>
          <p:spPr>
            <a:xfrm>
              <a:off x="9377527" y="8037576"/>
              <a:ext cx="36830" cy="32384"/>
            </a:xfrm>
            <a:custGeom>
              <a:avLst/>
              <a:gdLst/>
              <a:ahLst/>
              <a:cxnLst/>
              <a:rect l="l" t="t" r="r" b="b"/>
              <a:pathLst>
                <a:path w="36829" h="32384">
                  <a:moveTo>
                    <a:pt x="0" y="26670"/>
                  </a:moveTo>
                  <a:lnTo>
                    <a:pt x="1524" y="30480"/>
                  </a:lnTo>
                  <a:lnTo>
                    <a:pt x="2286" y="32004"/>
                  </a:lnTo>
                  <a:lnTo>
                    <a:pt x="34290" y="32004"/>
                  </a:lnTo>
                  <a:lnTo>
                    <a:pt x="35814" y="30480"/>
                  </a:lnTo>
                  <a:lnTo>
                    <a:pt x="36576" y="26670"/>
                  </a:lnTo>
                  <a:lnTo>
                    <a:pt x="36576" y="5334"/>
                  </a:lnTo>
                  <a:lnTo>
                    <a:pt x="35814" y="1524"/>
                  </a:lnTo>
                  <a:lnTo>
                    <a:pt x="34290" y="762"/>
                  </a:lnTo>
                  <a:lnTo>
                    <a:pt x="32766" y="0"/>
                  </a:lnTo>
                  <a:lnTo>
                    <a:pt x="3809" y="0"/>
                  </a:lnTo>
                  <a:lnTo>
                    <a:pt x="2285" y="762"/>
                  </a:lnTo>
                  <a:lnTo>
                    <a:pt x="1523" y="1524"/>
                  </a:lnTo>
                  <a:lnTo>
                    <a:pt x="0" y="5334"/>
                  </a:lnTo>
                  <a:lnTo>
                    <a:pt x="0" y="26670"/>
                  </a:lnTo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77" name="object 24877"/>
            <p:cNvSpPr/>
            <p:nvPr/>
          </p:nvSpPr>
          <p:spPr>
            <a:xfrm>
              <a:off x="9379813" y="8039862"/>
              <a:ext cx="31750" cy="28575"/>
            </a:xfrm>
            <a:custGeom>
              <a:avLst/>
              <a:gdLst/>
              <a:ahLst/>
              <a:cxnLst/>
              <a:rect l="l" t="t" r="r" b="b"/>
              <a:pathLst>
                <a:path w="31750" h="28575">
                  <a:moveTo>
                    <a:pt x="31242" y="23622"/>
                  </a:moveTo>
                  <a:lnTo>
                    <a:pt x="31242" y="4572"/>
                  </a:lnTo>
                  <a:lnTo>
                    <a:pt x="30480" y="1524"/>
                  </a:lnTo>
                  <a:lnTo>
                    <a:pt x="28956" y="0"/>
                  </a:lnTo>
                  <a:lnTo>
                    <a:pt x="3047" y="0"/>
                  </a:lnTo>
                  <a:lnTo>
                    <a:pt x="761" y="1524"/>
                  </a:lnTo>
                  <a:lnTo>
                    <a:pt x="0" y="4572"/>
                  </a:lnTo>
                  <a:lnTo>
                    <a:pt x="0" y="23622"/>
                  </a:lnTo>
                  <a:lnTo>
                    <a:pt x="762" y="26670"/>
                  </a:lnTo>
                  <a:lnTo>
                    <a:pt x="3048" y="28194"/>
                  </a:lnTo>
                  <a:lnTo>
                    <a:pt x="28956" y="28194"/>
                  </a:lnTo>
                  <a:lnTo>
                    <a:pt x="30480" y="26670"/>
                  </a:lnTo>
                  <a:lnTo>
                    <a:pt x="31242" y="23622"/>
                  </a:lnTo>
                  <a:close/>
                </a:path>
              </a:pathLst>
            </a:custGeom>
            <a:solidFill>
              <a:srgbClr val="EEEE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78" name="object 24878"/>
            <p:cNvSpPr/>
            <p:nvPr/>
          </p:nvSpPr>
          <p:spPr>
            <a:xfrm>
              <a:off x="9379813" y="8039862"/>
              <a:ext cx="31750" cy="28575"/>
            </a:xfrm>
            <a:custGeom>
              <a:avLst/>
              <a:gdLst/>
              <a:ahLst/>
              <a:cxnLst/>
              <a:rect l="l" t="t" r="r" b="b"/>
              <a:pathLst>
                <a:path w="31750" h="28575">
                  <a:moveTo>
                    <a:pt x="0" y="23622"/>
                  </a:moveTo>
                  <a:lnTo>
                    <a:pt x="762" y="26670"/>
                  </a:lnTo>
                  <a:lnTo>
                    <a:pt x="3048" y="28194"/>
                  </a:lnTo>
                  <a:lnTo>
                    <a:pt x="28956" y="28194"/>
                  </a:lnTo>
                  <a:lnTo>
                    <a:pt x="30480" y="26670"/>
                  </a:lnTo>
                  <a:lnTo>
                    <a:pt x="31242" y="23622"/>
                  </a:lnTo>
                  <a:lnTo>
                    <a:pt x="31242" y="4572"/>
                  </a:lnTo>
                  <a:lnTo>
                    <a:pt x="30480" y="1524"/>
                  </a:lnTo>
                  <a:lnTo>
                    <a:pt x="28956" y="0"/>
                  </a:lnTo>
                  <a:lnTo>
                    <a:pt x="3047" y="0"/>
                  </a:lnTo>
                  <a:lnTo>
                    <a:pt x="761" y="1524"/>
                  </a:lnTo>
                  <a:lnTo>
                    <a:pt x="0" y="4572"/>
                  </a:lnTo>
                  <a:lnTo>
                    <a:pt x="0" y="23622"/>
                  </a:lnTo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79" name="object 24879"/>
            <p:cNvSpPr/>
            <p:nvPr/>
          </p:nvSpPr>
          <p:spPr>
            <a:xfrm>
              <a:off x="9379813" y="8039862"/>
              <a:ext cx="30480" cy="28575"/>
            </a:xfrm>
            <a:custGeom>
              <a:avLst/>
              <a:gdLst/>
              <a:ahLst/>
              <a:cxnLst/>
              <a:rect l="l" t="t" r="r" b="b"/>
              <a:pathLst>
                <a:path w="30479" h="28575">
                  <a:moveTo>
                    <a:pt x="30480" y="23622"/>
                  </a:moveTo>
                  <a:lnTo>
                    <a:pt x="30480" y="4572"/>
                  </a:lnTo>
                  <a:lnTo>
                    <a:pt x="29718" y="1524"/>
                  </a:lnTo>
                  <a:lnTo>
                    <a:pt x="27432" y="0"/>
                  </a:lnTo>
                  <a:lnTo>
                    <a:pt x="3047" y="0"/>
                  </a:lnTo>
                  <a:lnTo>
                    <a:pt x="761" y="1524"/>
                  </a:lnTo>
                  <a:lnTo>
                    <a:pt x="0" y="4572"/>
                  </a:lnTo>
                  <a:lnTo>
                    <a:pt x="0" y="23622"/>
                  </a:lnTo>
                  <a:lnTo>
                    <a:pt x="762" y="26670"/>
                  </a:lnTo>
                  <a:lnTo>
                    <a:pt x="3048" y="28194"/>
                  </a:lnTo>
                  <a:lnTo>
                    <a:pt x="27432" y="28194"/>
                  </a:lnTo>
                  <a:lnTo>
                    <a:pt x="29718" y="26670"/>
                  </a:lnTo>
                  <a:lnTo>
                    <a:pt x="30480" y="23622"/>
                  </a:lnTo>
                  <a:close/>
                </a:path>
              </a:pathLst>
            </a:custGeom>
            <a:solidFill>
              <a:srgbClr val="8C8C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80" name="object 24880"/>
            <p:cNvSpPr/>
            <p:nvPr/>
          </p:nvSpPr>
          <p:spPr>
            <a:xfrm>
              <a:off x="9379813" y="8039862"/>
              <a:ext cx="30480" cy="28575"/>
            </a:xfrm>
            <a:custGeom>
              <a:avLst/>
              <a:gdLst/>
              <a:ahLst/>
              <a:cxnLst/>
              <a:rect l="l" t="t" r="r" b="b"/>
              <a:pathLst>
                <a:path w="30479" h="28575">
                  <a:moveTo>
                    <a:pt x="0" y="23622"/>
                  </a:moveTo>
                  <a:lnTo>
                    <a:pt x="762" y="26670"/>
                  </a:lnTo>
                  <a:lnTo>
                    <a:pt x="3048" y="28194"/>
                  </a:lnTo>
                  <a:lnTo>
                    <a:pt x="27432" y="28194"/>
                  </a:lnTo>
                  <a:lnTo>
                    <a:pt x="29718" y="26670"/>
                  </a:lnTo>
                  <a:lnTo>
                    <a:pt x="30480" y="23622"/>
                  </a:lnTo>
                  <a:lnTo>
                    <a:pt x="30480" y="4572"/>
                  </a:lnTo>
                  <a:lnTo>
                    <a:pt x="29718" y="1524"/>
                  </a:lnTo>
                  <a:lnTo>
                    <a:pt x="27432" y="0"/>
                  </a:lnTo>
                  <a:lnTo>
                    <a:pt x="3047" y="0"/>
                  </a:lnTo>
                  <a:lnTo>
                    <a:pt x="761" y="1524"/>
                  </a:lnTo>
                  <a:lnTo>
                    <a:pt x="0" y="4572"/>
                  </a:lnTo>
                  <a:lnTo>
                    <a:pt x="0" y="23622"/>
                  </a:lnTo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81" name="object 24881"/>
            <p:cNvSpPr/>
            <p:nvPr/>
          </p:nvSpPr>
          <p:spPr>
            <a:xfrm>
              <a:off x="9386671" y="8039862"/>
              <a:ext cx="0" cy="28575"/>
            </a:xfrm>
            <a:custGeom>
              <a:avLst/>
              <a:gdLst/>
              <a:ahLst/>
              <a:cxnLst/>
              <a:rect l="l" t="t" r="r" b="b"/>
              <a:pathLst>
                <a:path h="28575">
                  <a:moveTo>
                    <a:pt x="0" y="0"/>
                  </a:moveTo>
                  <a:lnTo>
                    <a:pt x="0" y="28194"/>
                  </a:lnTo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82" name="object 24882"/>
            <p:cNvSpPr/>
            <p:nvPr/>
          </p:nvSpPr>
          <p:spPr>
            <a:xfrm>
              <a:off x="9380575" y="8039862"/>
              <a:ext cx="32384" cy="28575"/>
            </a:xfrm>
            <a:custGeom>
              <a:avLst/>
              <a:gdLst/>
              <a:ahLst/>
              <a:cxnLst/>
              <a:rect l="l" t="t" r="r" b="b"/>
              <a:pathLst>
                <a:path w="32384" h="28575">
                  <a:moveTo>
                    <a:pt x="0" y="23622"/>
                  </a:moveTo>
                  <a:lnTo>
                    <a:pt x="1524" y="26670"/>
                  </a:lnTo>
                  <a:lnTo>
                    <a:pt x="3048" y="28194"/>
                  </a:lnTo>
                  <a:lnTo>
                    <a:pt x="28956" y="28194"/>
                  </a:lnTo>
                  <a:lnTo>
                    <a:pt x="31242" y="26670"/>
                  </a:lnTo>
                  <a:lnTo>
                    <a:pt x="32004" y="23622"/>
                  </a:lnTo>
                  <a:lnTo>
                    <a:pt x="32004" y="4572"/>
                  </a:lnTo>
                  <a:lnTo>
                    <a:pt x="31242" y="1524"/>
                  </a:lnTo>
                  <a:lnTo>
                    <a:pt x="28956" y="0"/>
                  </a:lnTo>
                  <a:lnTo>
                    <a:pt x="3047" y="0"/>
                  </a:lnTo>
                  <a:lnTo>
                    <a:pt x="1523" y="1524"/>
                  </a:lnTo>
                  <a:lnTo>
                    <a:pt x="0" y="4572"/>
                  </a:lnTo>
                  <a:lnTo>
                    <a:pt x="0" y="23622"/>
                  </a:lnTo>
                </a:path>
              </a:pathLst>
            </a:custGeom>
            <a:ln w="6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83" name="object 24883"/>
            <p:cNvSpPr/>
            <p:nvPr/>
          </p:nvSpPr>
          <p:spPr>
            <a:xfrm>
              <a:off x="9377527" y="8101584"/>
              <a:ext cx="36195" cy="32384"/>
            </a:xfrm>
            <a:custGeom>
              <a:avLst/>
              <a:gdLst/>
              <a:ahLst/>
              <a:cxnLst/>
              <a:rect l="l" t="t" r="r" b="b"/>
              <a:pathLst>
                <a:path w="36195" h="32384">
                  <a:moveTo>
                    <a:pt x="35814" y="26670"/>
                  </a:moveTo>
                  <a:lnTo>
                    <a:pt x="35814" y="5334"/>
                  </a:lnTo>
                  <a:lnTo>
                    <a:pt x="35052" y="1524"/>
                  </a:lnTo>
                  <a:lnTo>
                    <a:pt x="33528" y="762"/>
                  </a:lnTo>
                  <a:lnTo>
                    <a:pt x="32766" y="0"/>
                  </a:lnTo>
                  <a:lnTo>
                    <a:pt x="3047" y="0"/>
                  </a:lnTo>
                  <a:lnTo>
                    <a:pt x="1523" y="762"/>
                  </a:lnTo>
                  <a:lnTo>
                    <a:pt x="761" y="1524"/>
                  </a:lnTo>
                  <a:lnTo>
                    <a:pt x="0" y="5334"/>
                  </a:lnTo>
                  <a:lnTo>
                    <a:pt x="0" y="26670"/>
                  </a:lnTo>
                  <a:lnTo>
                    <a:pt x="762" y="30480"/>
                  </a:lnTo>
                  <a:lnTo>
                    <a:pt x="1524" y="32004"/>
                  </a:lnTo>
                  <a:lnTo>
                    <a:pt x="33528" y="32004"/>
                  </a:lnTo>
                  <a:lnTo>
                    <a:pt x="35052" y="30480"/>
                  </a:lnTo>
                  <a:lnTo>
                    <a:pt x="35814" y="26670"/>
                  </a:lnTo>
                  <a:close/>
                </a:path>
              </a:pathLst>
            </a:custGeom>
            <a:solidFill>
              <a:srgbClr val="EEEE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84" name="object 24884"/>
            <p:cNvSpPr/>
            <p:nvPr/>
          </p:nvSpPr>
          <p:spPr>
            <a:xfrm>
              <a:off x="9377527" y="8101584"/>
              <a:ext cx="36195" cy="32384"/>
            </a:xfrm>
            <a:custGeom>
              <a:avLst/>
              <a:gdLst/>
              <a:ahLst/>
              <a:cxnLst/>
              <a:rect l="l" t="t" r="r" b="b"/>
              <a:pathLst>
                <a:path w="36195" h="32384">
                  <a:moveTo>
                    <a:pt x="0" y="26670"/>
                  </a:moveTo>
                  <a:lnTo>
                    <a:pt x="762" y="30480"/>
                  </a:lnTo>
                  <a:lnTo>
                    <a:pt x="1524" y="32004"/>
                  </a:lnTo>
                  <a:lnTo>
                    <a:pt x="33528" y="32004"/>
                  </a:lnTo>
                  <a:lnTo>
                    <a:pt x="35052" y="30480"/>
                  </a:lnTo>
                  <a:lnTo>
                    <a:pt x="35814" y="26670"/>
                  </a:lnTo>
                  <a:lnTo>
                    <a:pt x="35814" y="5334"/>
                  </a:lnTo>
                  <a:lnTo>
                    <a:pt x="35052" y="1524"/>
                  </a:lnTo>
                  <a:lnTo>
                    <a:pt x="33528" y="762"/>
                  </a:lnTo>
                  <a:lnTo>
                    <a:pt x="32766" y="0"/>
                  </a:lnTo>
                  <a:lnTo>
                    <a:pt x="3047" y="0"/>
                  </a:lnTo>
                  <a:lnTo>
                    <a:pt x="1523" y="762"/>
                  </a:lnTo>
                  <a:lnTo>
                    <a:pt x="761" y="1524"/>
                  </a:lnTo>
                  <a:lnTo>
                    <a:pt x="0" y="5334"/>
                  </a:lnTo>
                  <a:lnTo>
                    <a:pt x="0" y="26670"/>
                  </a:lnTo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85" name="object 24885"/>
            <p:cNvSpPr/>
            <p:nvPr/>
          </p:nvSpPr>
          <p:spPr>
            <a:xfrm>
              <a:off x="9379813" y="8103870"/>
              <a:ext cx="31750" cy="28575"/>
            </a:xfrm>
            <a:custGeom>
              <a:avLst/>
              <a:gdLst/>
              <a:ahLst/>
              <a:cxnLst/>
              <a:rect l="l" t="t" r="r" b="b"/>
              <a:pathLst>
                <a:path w="31750" h="28575">
                  <a:moveTo>
                    <a:pt x="31242" y="22859"/>
                  </a:moveTo>
                  <a:lnTo>
                    <a:pt x="31242" y="4571"/>
                  </a:lnTo>
                  <a:lnTo>
                    <a:pt x="30480" y="1523"/>
                  </a:lnTo>
                  <a:lnTo>
                    <a:pt x="28194" y="0"/>
                  </a:lnTo>
                  <a:lnTo>
                    <a:pt x="2285" y="0"/>
                  </a:lnTo>
                  <a:lnTo>
                    <a:pt x="761" y="1523"/>
                  </a:lnTo>
                  <a:lnTo>
                    <a:pt x="0" y="4571"/>
                  </a:lnTo>
                  <a:lnTo>
                    <a:pt x="0" y="22859"/>
                  </a:lnTo>
                  <a:lnTo>
                    <a:pt x="762" y="26669"/>
                  </a:lnTo>
                  <a:lnTo>
                    <a:pt x="2286" y="28193"/>
                  </a:lnTo>
                  <a:lnTo>
                    <a:pt x="28194" y="28193"/>
                  </a:lnTo>
                  <a:lnTo>
                    <a:pt x="30480" y="26669"/>
                  </a:lnTo>
                  <a:lnTo>
                    <a:pt x="31242" y="22859"/>
                  </a:lnTo>
                  <a:close/>
                </a:path>
              </a:pathLst>
            </a:custGeom>
            <a:solidFill>
              <a:srgbClr val="EEEE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86" name="object 24886"/>
            <p:cNvSpPr/>
            <p:nvPr/>
          </p:nvSpPr>
          <p:spPr>
            <a:xfrm>
              <a:off x="9379813" y="8103870"/>
              <a:ext cx="31750" cy="28575"/>
            </a:xfrm>
            <a:custGeom>
              <a:avLst/>
              <a:gdLst/>
              <a:ahLst/>
              <a:cxnLst/>
              <a:rect l="l" t="t" r="r" b="b"/>
              <a:pathLst>
                <a:path w="31750" h="28575">
                  <a:moveTo>
                    <a:pt x="0" y="22859"/>
                  </a:moveTo>
                  <a:lnTo>
                    <a:pt x="762" y="26669"/>
                  </a:lnTo>
                  <a:lnTo>
                    <a:pt x="2286" y="28193"/>
                  </a:lnTo>
                  <a:lnTo>
                    <a:pt x="28194" y="28193"/>
                  </a:lnTo>
                  <a:lnTo>
                    <a:pt x="30480" y="26669"/>
                  </a:lnTo>
                  <a:lnTo>
                    <a:pt x="31242" y="22859"/>
                  </a:lnTo>
                  <a:lnTo>
                    <a:pt x="31242" y="4571"/>
                  </a:lnTo>
                  <a:lnTo>
                    <a:pt x="30480" y="1523"/>
                  </a:lnTo>
                  <a:lnTo>
                    <a:pt x="28194" y="0"/>
                  </a:lnTo>
                  <a:lnTo>
                    <a:pt x="2285" y="0"/>
                  </a:lnTo>
                  <a:lnTo>
                    <a:pt x="761" y="1523"/>
                  </a:lnTo>
                  <a:lnTo>
                    <a:pt x="0" y="4571"/>
                  </a:lnTo>
                  <a:lnTo>
                    <a:pt x="0" y="22859"/>
                  </a:lnTo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87" name="object 24887"/>
            <p:cNvSpPr/>
            <p:nvPr/>
          </p:nvSpPr>
          <p:spPr>
            <a:xfrm>
              <a:off x="9379051" y="8103870"/>
              <a:ext cx="31750" cy="28575"/>
            </a:xfrm>
            <a:custGeom>
              <a:avLst/>
              <a:gdLst/>
              <a:ahLst/>
              <a:cxnLst/>
              <a:rect l="l" t="t" r="r" b="b"/>
              <a:pathLst>
                <a:path w="31750" h="28575">
                  <a:moveTo>
                    <a:pt x="31242" y="22859"/>
                  </a:moveTo>
                  <a:lnTo>
                    <a:pt x="31242" y="4571"/>
                  </a:lnTo>
                  <a:lnTo>
                    <a:pt x="29718" y="1523"/>
                  </a:lnTo>
                  <a:lnTo>
                    <a:pt x="28194" y="0"/>
                  </a:lnTo>
                  <a:lnTo>
                    <a:pt x="3047" y="0"/>
                  </a:lnTo>
                  <a:lnTo>
                    <a:pt x="761" y="1523"/>
                  </a:lnTo>
                  <a:lnTo>
                    <a:pt x="0" y="4571"/>
                  </a:lnTo>
                  <a:lnTo>
                    <a:pt x="0" y="22859"/>
                  </a:lnTo>
                  <a:lnTo>
                    <a:pt x="762" y="26669"/>
                  </a:lnTo>
                  <a:lnTo>
                    <a:pt x="3048" y="28193"/>
                  </a:lnTo>
                  <a:lnTo>
                    <a:pt x="28194" y="28193"/>
                  </a:lnTo>
                  <a:lnTo>
                    <a:pt x="29718" y="26669"/>
                  </a:lnTo>
                  <a:lnTo>
                    <a:pt x="31242" y="22859"/>
                  </a:lnTo>
                  <a:close/>
                </a:path>
              </a:pathLst>
            </a:custGeom>
            <a:solidFill>
              <a:srgbClr val="8C8C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88" name="object 24888"/>
            <p:cNvSpPr/>
            <p:nvPr/>
          </p:nvSpPr>
          <p:spPr>
            <a:xfrm>
              <a:off x="9379051" y="8103870"/>
              <a:ext cx="31750" cy="28575"/>
            </a:xfrm>
            <a:custGeom>
              <a:avLst/>
              <a:gdLst/>
              <a:ahLst/>
              <a:cxnLst/>
              <a:rect l="l" t="t" r="r" b="b"/>
              <a:pathLst>
                <a:path w="31750" h="28575">
                  <a:moveTo>
                    <a:pt x="0" y="22859"/>
                  </a:moveTo>
                  <a:lnTo>
                    <a:pt x="762" y="26669"/>
                  </a:lnTo>
                  <a:lnTo>
                    <a:pt x="3048" y="28193"/>
                  </a:lnTo>
                  <a:lnTo>
                    <a:pt x="28194" y="28193"/>
                  </a:lnTo>
                  <a:lnTo>
                    <a:pt x="29718" y="26669"/>
                  </a:lnTo>
                  <a:lnTo>
                    <a:pt x="31242" y="22859"/>
                  </a:lnTo>
                  <a:lnTo>
                    <a:pt x="31242" y="4571"/>
                  </a:lnTo>
                  <a:lnTo>
                    <a:pt x="29718" y="1523"/>
                  </a:lnTo>
                  <a:lnTo>
                    <a:pt x="28194" y="0"/>
                  </a:lnTo>
                  <a:lnTo>
                    <a:pt x="3047" y="0"/>
                  </a:lnTo>
                  <a:lnTo>
                    <a:pt x="761" y="1523"/>
                  </a:lnTo>
                  <a:lnTo>
                    <a:pt x="0" y="4571"/>
                  </a:lnTo>
                  <a:lnTo>
                    <a:pt x="0" y="22859"/>
                  </a:lnTo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89" name="object 24889"/>
            <p:cNvSpPr/>
            <p:nvPr/>
          </p:nvSpPr>
          <p:spPr>
            <a:xfrm>
              <a:off x="9385909" y="8103870"/>
              <a:ext cx="0" cy="28575"/>
            </a:xfrm>
            <a:custGeom>
              <a:avLst/>
              <a:gdLst/>
              <a:ahLst/>
              <a:cxnLst/>
              <a:rect l="l" t="t" r="r" b="b"/>
              <a:pathLst>
                <a:path h="28575">
                  <a:moveTo>
                    <a:pt x="0" y="0"/>
                  </a:moveTo>
                  <a:lnTo>
                    <a:pt x="0" y="28193"/>
                  </a:lnTo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90" name="object 24890"/>
            <p:cNvSpPr/>
            <p:nvPr/>
          </p:nvSpPr>
          <p:spPr>
            <a:xfrm>
              <a:off x="9380575" y="8103870"/>
              <a:ext cx="32384" cy="28575"/>
            </a:xfrm>
            <a:custGeom>
              <a:avLst/>
              <a:gdLst/>
              <a:ahLst/>
              <a:cxnLst/>
              <a:rect l="l" t="t" r="r" b="b"/>
              <a:pathLst>
                <a:path w="32384" h="28575">
                  <a:moveTo>
                    <a:pt x="0" y="22859"/>
                  </a:moveTo>
                  <a:lnTo>
                    <a:pt x="762" y="26669"/>
                  </a:lnTo>
                  <a:lnTo>
                    <a:pt x="3048" y="28193"/>
                  </a:lnTo>
                  <a:lnTo>
                    <a:pt x="28956" y="28193"/>
                  </a:lnTo>
                  <a:lnTo>
                    <a:pt x="31242" y="26669"/>
                  </a:lnTo>
                  <a:lnTo>
                    <a:pt x="32004" y="22859"/>
                  </a:lnTo>
                  <a:lnTo>
                    <a:pt x="32004" y="4571"/>
                  </a:lnTo>
                  <a:lnTo>
                    <a:pt x="31242" y="1523"/>
                  </a:lnTo>
                  <a:lnTo>
                    <a:pt x="28956" y="0"/>
                  </a:lnTo>
                  <a:lnTo>
                    <a:pt x="3047" y="0"/>
                  </a:lnTo>
                  <a:lnTo>
                    <a:pt x="761" y="1523"/>
                  </a:lnTo>
                  <a:lnTo>
                    <a:pt x="0" y="4571"/>
                  </a:lnTo>
                  <a:lnTo>
                    <a:pt x="0" y="22859"/>
                  </a:lnTo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91" name="object 24891"/>
            <p:cNvSpPr/>
            <p:nvPr/>
          </p:nvSpPr>
          <p:spPr>
            <a:xfrm>
              <a:off x="9377527" y="8133588"/>
              <a:ext cx="36830" cy="32384"/>
            </a:xfrm>
            <a:custGeom>
              <a:avLst/>
              <a:gdLst/>
              <a:ahLst/>
              <a:cxnLst/>
              <a:rect l="l" t="t" r="r" b="b"/>
              <a:pathLst>
                <a:path w="36829" h="32384">
                  <a:moveTo>
                    <a:pt x="36576" y="26670"/>
                  </a:moveTo>
                  <a:lnTo>
                    <a:pt x="36576" y="5334"/>
                  </a:lnTo>
                  <a:lnTo>
                    <a:pt x="35814" y="1524"/>
                  </a:lnTo>
                  <a:lnTo>
                    <a:pt x="32766" y="0"/>
                  </a:lnTo>
                  <a:lnTo>
                    <a:pt x="3809" y="0"/>
                  </a:lnTo>
                  <a:lnTo>
                    <a:pt x="2285" y="762"/>
                  </a:lnTo>
                  <a:lnTo>
                    <a:pt x="1523" y="1524"/>
                  </a:lnTo>
                  <a:lnTo>
                    <a:pt x="0" y="5334"/>
                  </a:lnTo>
                  <a:lnTo>
                    <a:pt x="0" y="26670"/>
                  </a:lnTo>
                  <a:lnTo>
                    <a:pt x="1524" y="30480"/>
                  </a:lnTo>
                  <a:lnTo>
                    <a:pt x="2286" y="32004"/>
                  </a:lnTo>
                  <a:lnTo>
                    <a:pt x="34290" y="32004"/>
                  </a:lnTo>
                  <a:lnTo>
                    <a:pt x="35814" y="30480"/>
                  </a:lnTo>
                  <a:lnTo>
                    <a:pt x="36576" y="26670"/>
                  </a:lnTo>
                  <a:close/>
                </a:path>
              </a:pathLst>
            </a:custGeom>
            <a:solidFill>
              <a:srgbClr val="EEEE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92" name="object 24892"/>
            <p:cNvSpPr/>
            <p:nvPr/>
          </p:nvSpPr>
          <p:spPr>
            <a:xfrm>
              <a:off x="9377527" y="8133588"/>
              <a:ext cx="36830" cy="32384"/>
            </a:xfrm>
            <a:custGeom>
              <a:avLst/>
              <a:gdLst/>
              <a:ahLst/>
              <a:cxnLst/>
              <a:rect l="l" t="t" r="r" b="b"/>
              <a:pathLst>
                <a:path w="36829" h="32384">
                  <a:moveTo>
                    <a:pt x="0" y="26670"/>
                  </a:moveTo>
                  <a:lnTo>
                    <a:pt x="1524" y="30480"/>
                  </a:lnTo>
                  <a:lnTo>
                    <a:pt x="2286" y="32004"/>
                  </a:lnTo>
                  <a:lnTo>
                    <a:pt x="34290" y="32004"/>
                  </a:lnTo>
                  <a:lnTo>
                    <a:pt x="35814" y="30480"/>
                  </a:lnTo>
                  <a:lnTo>
                    <a:pt x="36576" y="26670"/>
                  </a:lnTo>
                  <a:lnTo>
                    <a:pt x="36576" y="5334"/>
                  </a:lnTo>
                  <a:lnTo>
                    <a:pt x="35814" y="1524"/>
                  </a:lnTo>
                  <a:lnTo>
                    <a:pt x="34290" y="762"/>
                  </a:lnTo>
                  <a:lnTo>
                    <a:pt x="32766" y="0"/>
                  </a:lnTo>
                  <a:lnTo>
                    <a:pt x="3809" y="0"/>
                  </a:lnTo>
                  <a:lnTo>
                    <a:pt x="2285" y="762"/>
                  </a:lnTo>
                  <a:lnTo>
                    <a:pt x="1523" y="1524"/>
                  </a:lnTo>
                  <a:lnTo>
                    <a:pt x="0" y="5334"/>
                  </a:lnTo>
                  <a:lnTo>
                    <a:pt x="0" y="26670"/>
                  </a:lnTo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93" name="object 24893"/>
            <p:cNvSpPr/>
            <p:nvPr/>
          </p:nvSpPr>
          <p:spPr>
            <a:xfrm>
              <a:off x="9379813" y="8135874"/>
              <a:ext cx="31750" cy="28575"/>
            </a:xfrm>
            <a:custGeom>
              <a:avLst/>
              <a:gdLst/>
              <a:ahLst/>
              <a:cxnLst/>
              <a:rect l="l" t="t" r="r" b="b"/>
              <a:pathLst>
                <a:path w="31750" h="28575">
                  <a:moveTo>
                    <a:pt x="31242" y="22859"/>
                  </a:moveTo>
                  <a:lnTo>
                    <a:pt x="31242" y="4571"/>
                  </a:lnTo>
                  <a:lnTo>
                    <a:pt x="30480" y="1523"/>
                  </a:lnTo>
                  <a:lnTo>
                    <a:pt x="28956" y="0"/>
                  </a:lnTo>
                  <a:lnTo>
                    <a:pt x="3047" y="0"/>
                  </a:lnTo>
                  <a:lnTo>
                    <a:pt x="761" y="1523"/>
                  </a:lnTo>
                  <a:lnTo>
                    <a:pt x="0" y="4571"/>
                  </a:lnTo>
                  <a:lnTo>
                    <a:pt x="0" y="22859"/>
                  </a:lnTo>
                  <a:lnTo>
                    <a:pt x="762" y="26669"/>
                  </a:lnTo>
                  <a:lnTo>
                    <a:pt x="3048" y="28193"/>
                  </a:lnTo>
                  <a:lnTo>
                    <a:pt x="28956" y="28193"/>
                  </a:lnTo>
                  <a:lnTo>
                    <a:pt x="30480" y="26669"/>
                  </a:lnTo>
                  <a:lnTo>
                    <a:pt x="31242" y="22859"/>
                  </a:lnTo>
                  <a:close/>
                </a:path>
              </a:pathLst>
            </a:custGeom>
            <a:solidFill>
              <a:srgbClr val="EEEE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94" name="object 24894"/>
            <p:cNvSpPr/>
            <p:nvPr/>
          </p:nvSpPr>
          <p:spPr>
            <a:xfrm>
              <a:off x="9379813" y="8135874"/>
              <a:ext cx="31750" cy="28575"/>
            </a:xfrm>
            <a:custGeom>
              <a:avLst/>
              <a:gdLst/>
              <a:ahLst/>
              <a:cxnLst/>
              <a:rect l="l" t="t" r="r" b="b"/>
              <a:pathLst>
                <a:path w="31750" h="28575">
                  <a:moveTo>
                    <a:pt x="0" y="22859"/>
                  </a:moveTo>
                  <a:lnTo>
                    <a:pt x="762" y="26669"/>
                  </a:lnTo>
                  <a:lnTo>
                    <a:pt x="3048" y="28193"/>
                  </a:lnTo>
                  <a:lnTo>
                    <a:pt x="28956" y="28193"/>
                  </a:lnTo>
                  <a:lnTo>
                    <a:pt x="30480" y="26669"/>
                  </a:lnTo>
                  <a:lnTo>
                    <a:pt x="31242" y="22859"/>
                  </a:lnTo>
                  <a:lnTo>
                    <a:pt x="31242" y="4571"/>
                  </a:lnTo>
                  <a:lnTo>
                    <a:pt x="30480" y="1523"/>
                  </a:lnTo>
                  <a:lnTo>
                    <a:pt x="28956" y="0"/>
                  </a:lnTo>
                  <a:lnTo>
                    <a:pt x="3047" y="0"/>
                  </a:lnTo>
                  <a:lnTo>
                    <a:pt x="761" y="1523"/>
                  </a:lnTo>
                  <a:lnTo>
                    <a:pt x="0" y="4571"/>
                  </a:lnTo>
                  <a:lnTo>
                    <a:pt x="0" y="22859"/>
                  </a:lnTo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95" name="object 24895"/>
            <p:cNvSpPr/>
            <p:nvPr/>
          </p:nvSpPr>
          <p:spPr>
            <a:xfrm>
              <a:off x="9379813" y="8135874"/>
              <a:ext cx="30480" cy="28575"/>
            </a:xfrm>
            <a:custGeom>
              <a:avLst/>
              <a:gdLst/>
              <a:ahLst/>
              <a:cxnLst/>
              <a:rect l="l" t="t" r="r" b="b"/>
              <a:pathLst>
                <a:path w="30479" h="28575">
                  <a:moveTo>
                    <a:pt x="30480" y="22859"/>
                  </a:moveTo>
                  <a:lnTo>
                    <a:pt x="30480" y="4571"/>
                  </a:lnTo>
                  <a:lnTo>
                    <a:pt x="29718" y="1523"/>
                  </a:lnTo>
                  <a:lnTo>
                    <a:pt x="27432" y="0"/>
                  </a:lnTo>
                  <a:lnTo>
                    <a:pt x="3047" y="0"/>
                  </a:lnTo>
                  <a:lnTo>
                    <a:pt x="761" y="1523"/>
                  </a:lnTo>
                  <a:lnTo>
                    <a:pt x="0" y="4571"/>
                  </a:lnTo>
                  <a:lnTo>
                    <a:pt x="0" y="22859"/>
                  </a:lnTo>
                  <a:lnTo>
                    <a:pt x="762" y="26669"/>
                  </a:lnTo>
                  <a:lnTo>
                    <a:pt x="3048" y="28193"/>
                  </a:lnTo>
                  <a:lnTo>
                    <a:pt x="27432" y="28193"/>
                  </a:lnTo>
                  <a:lnTo>
                    <a:pt x="29718" y="26669"/>
                  </a:lnTo>
                  <a:lnTo>
                    <a:pt x="30480" y="22859"/>
                  </a:lnTo>
                  <a:close/>
                </a:path>
              </a:pathLst>
            </a:custGeom>
            <a:solidFill>
              <a:srgbClr val="8C8C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96" name="object 24896"/>
            <p:cNvSpPr/>
            <p:nvPr/>
          </p:nvSpPr>
          <p:spPr>
            <a:xfrm>
              <a:off x="9379813" y="8135874"/>
              <a:ext cx="30480" cy="28575"/>
            </a:xfrm>
            <a:custGeom>
              <a:avLst/>
              <a:gdLst/>
              <a:ahLst/>
              <a:cxnLst/>
              <a:rect l="l" t="t" r="r" b="b"/>
              <a:pathLst>
                <a:path w="30479" h="28575">
                  <a:moveTo>
                    <a:pt x="0" y="22859"/>
                  </a:moveTo>
                  <a:lnTo>
                    <a:pt x="762" y="26669"/>
                  </a:lnTo>
                  <a:lnTo>
                    <a:pt x="3048" y="28193"/>
                  </a:lnTo>
                  <a:lnTo>
                    <a:pt x="27432" y="28193"/>
                  </a:lnTo>
                  <a:lnTo>
                    <a:pt x="29718" y="26669"/>
                  </a:lnTo>
                  <a:lnTo>
                    <a:pt x="30480" y="22859"/>
                  </a:lnTo>
                  <a:lnTo>
                    <a:pt x="30480" y="4571"/>
                  </a:lnTo>
                  <a:lnTo>
                    <a:pt x="29718" y="1523"/>
                  </a:lnTo>
                  <a:lnTo>
                    <a:pt x="27432" y="0"/>
                  </a:lnTo>
                  <a:lnTo>
                    <a:pt x="3047" y="0"/>
                  </a:lnTo>
                  <a:lnTo>
                    <a:pt x="761" y="1523"/>
                  </a:lnTo>
                  <a:lnTo>
                    <a:pt x="0" y="4571"/>
                  </a:lnTo>
                  <a:lnTo>
                    <a:pt x="0" y="22859"/>
                  </a:lnTo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97" name="object 24897"/>
            <p:cNvSpPr/>
            <p:nvPr/>
          </p:nvSpPr>
          <p:spPr>
            <a:xfrm>
              <a:off x="9386671" y="8135874"/>
              <a:ext cx="0" cy="28575"/>
            </a:xfrm>
            <a:custGeom>
              <a:avLst/>
              <a:gdLst/>
              <a:ahLst/>
              <a:cxnLst/>
              <a:rect l="l" t="t" r="r" b="b"/>
              <a:pathLst>
                <a:path h="28575">
                  <a:moveTo>
                    <a:pt x="0" y="0"/>
                  </a:moveTo>
                  <a:lnTo>
                    <a:pt x="0" y="28193"/>
                  </a:lnTo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98" name="object 24898"/>
            <p:cNvSpPr/>
            <p:nvPr/>
          </p:nvSpPr>
          <p:spPr>
            <a:xfrm>
              <a:off x="9380575" y="8135874"/>
              <a:ext cx="32384" cy="28575"/>
            </a:xfrm>
            <a:custGeom>
              <a:avLst/>
              <a:gdLst/>
              <a:ahLst/>
              <a:cxnLst/>
              <a:rect l="l" t="t" r="r" b="b"/>
              <a:pathLst>
                <a:path w="32384" h="28575">
                  <a:moveTo>
                    <a:pt x="0" y="22859"/>
                  </a:moveTo>
                  <a:lnTo>
                    <a:pt x="1524" y="26669"/>
                  </a:lnTo>
                  <a:lnTo>
                    <a:pt x="3048" y="28193"/>
                  </a:lnTo>
                  <a:lnTo>
                    <a:pt x="28956" y="28193"/>
                  </a:lnTo>
                  <a:lnTo>
                    <a:pt x="31242" y="26669"/>
                  </a:lnTo>
                  <a:lnTo>
                    <a:pt x="32004" y="22859"/>
                  </a:lnTo>
                  <a:lnTo>
                    <a:pt x="32004" y="4571"/>
                  </a:lnTo>
                  <a:lnTo>
                    <a:pt x="31242" y="1523"/>
                  </a:lnTo>
                  <a:lnTo>
                    <a:pt x="28956" y="0"/>
                  </a:lnTo>
                  <a:lnTo>
                    <a:pt x="3047" y="0"/>
                  </a:lnTo>
                  <a:lnTo>
                    <a:pt x="1523" y="1523"/>
                  </a:lnTo>
                  <a:lnTo>
                    <a:pt x="0" y="4571"/>
                  </a:lnTo>
                  <a:lnTo>
                    <a:pt x="0" y="22859"/>
                  </a:lnTo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99" name="object 24899"/>
            <p:cNvSpPr/>
            <p:nvPr/>
          </p:nvSpPr>
          <p:spPr>
            <a:xfrm>
              <a:off x="9377527" y="8165592"/>
              <a:ext cx="36830" cy="32384"/>
            </a:xfrm>
            <a:custGeom>
              <a:avLst/>
              <a:gdLst/>
              <a:ahLst/>
              <a:cxnLst/>
              <a:rect l="l" t="t" r="r" b="b"/>
              <a:pathLst>
                <a:path w="36829" h="32384">
                  <a:moveTo>
                    <a:pt x="36576" y="26670"/>
                  </a:moveTo>
                  <a:lnTo>
                    <a:pt x="36576" y="5334"/>
                  </a:lnTo>
                  <a:lnTo>
                    <a:pt x="35814" y="1524"/>
                  </a:lnTo>
                  <a:lnTo>
                    <a:pt x="32766" y="0"/>
                  </a:lnTo>
                  <a:lnTo>
                    <a:pt x="3809" y="0"/>
                  </a:lnTo>
                  <a:lnTo>
                    <a:pt x="2285" y="762"/>
                  </a:lnTo>
                  <a:lnTo>
                    <a:pt x="1523" y="1524"/>
                  </a:lnTo>
                  <a:lnTo>
                    <a:pt x="0" y="5334"/>
                  </a:lnTo>
                  <a:lnTo>
                    <a:pt x="0" y="26670"/>
                  </a:lnTo>
                  <a:lnTo>
                    <a:pt x="1524" y="30480"/>
                  </a:lnTo>
                  <a:lnTo>
                    <a:pt x="2286" y="32004"/>
                  </a:lnTo>
                  <a:lnTo>
                    <a:pt x="34290" y="32004"/>
                  </a:lnTo>
                  <a:lnTo>
                    <a:pt x="35814" y="30480"/>
                  </a:lnTo>
                  <a:lnTo>
                    <a:pt x="36576" y="26670"/>
                  </a:lnTo>
                  <a:close/>
                </a:path>
              </a:pathLst>
            </a:custGeom>
            <a:solidFill>
              <a:srgbClr val="EEEE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00" name="object 24900"/>
            <p:cNvSpPr/>
            <p:nvPr/>
          </p:nvSpPr>
          <p:spPr>
            <a:xfrm>
              <a:off x="9377527" y="8165592"/>
              <a:ext cx="36830" cy="32384"/>
            </a:xfrm>
            <a:custGeom>
              <a:avLst/>
              <a:gdLst/>
              <a:ahLst/>
              <a:cxnLst/>
              <a:rect l="l" t="t" r="r" b="b"/>
              <a:pathLst>
                <a:path w="36829" h="32384">
                  <a:moveTo>
                    <a:pt x="0" y="26670"/>
                  </a:moveTo>
                  <a:lnTo>
                    <a:pt x="1524" y="30480"/>
                  </a:lnTo>
                  <a:lnTo>
                    <a:pt x="2286" y="32004"/>
                  </a:lnTo>
                  <a:lnTo>
                    <a:pt x="34290" y="32004"/>
                  </a:lnTo>
                  <a:lnTo>
                    <a:pt x="35814" y="30480"/>
                  </a:lnTo>
                  <a:lnTo>
                    <a:pt x="36576" y="26670"/>
                  </a:lnTo>
                  <a:lnTo>
                    <a:pt x="36576" y="5334"/>
                  </a:lnTo>
                  <a:lnTo>
                    <a:pt x="35814" y="1524"/>
                  </a:lnTo>
                  <a:lnTo>
                    <a:pt x="32766" y="0"/>
                  </a:lnTo>
                  <a:lnTo>
                    <a:pt x="3809" y="0"/>
                  </a:lnTo>
                  <a:lnTo>
                    <a:pt x="2285" y="762"/>
                  </a:lnTo>
                  <a:lnTo>
                    <a:pt x="1523" y="1524"/>
                  </a:lnTo>
                  <a:lnTo>
                    <a:pt x="0" y="5334"/>
                  </a:lnTo>
                  <a:lnTo>
                    <a:pt x="0" y="26670"/>
                  </a:lnTo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01" name="object 24901"/>
            <p:cNvSpPr/>
            <p:nvPr/>
          </p:nvSpPr>
          <p:spPr>
            <a:xfrm>
              <a:off x="9379813" y="8167878"/>
              <a:ext cx="31750" cy="27940"/>
            </a:xfrm>
            <a:custGeom>
              <a:avLst/>
              <a:gdLst/>
              <a:ahLst/>
              <a:cxnLst/>
              <a:rect l="l" t="t" r="r" b="b"/>
              <a:pathLst>
                <a:path w="31750" h="27940">
                  <a:moveTo>
                    <a:pt x="31242" y="22860"/>
                  </a:moveTo>
                  <a:lnTo>
                    <a:pt x="31242" y="4572"/>
                  </a:lnTo>
                  <a:lnTo>
                    <a:pt x="30480" y="762"/>
                  </a:lnTo>
                  <a:lnTo>
                    <a:pt x="28956" y="0"/>
                  </a:lnTo>
                  <a:lnTo>
                    <a:pt x="3047" y="0"/>
                  </a:lnTo>
                  <a:lnTo>
                    <a:pt x="761" y="762"/>
                  </a:lnTo>
                  <a:lnTo>
                    <a:pt x="0" y="4572"/>
                  </a:lnTo>
                  <a:lnTo>
                    <a:pt x="0" y="22860"/>
                  </a:lnTo>
                  <a:lnTo>
                    <a:pt x="762" y="26670"/>
                  </a:lnTo>
                  <a:lnTo>
                    <a:pt x="3048" y="27432"/>
                  </a:lnTo>
                  <a:lnTo>
                    <a:pt x="28956" y="27432"/>
                  </a:lnTo>
                  <a:lnTo>
                    <a:pt x="30480" y="26670"/>
                  </a:lnTo>
                  <a:lnTo>
                    <a:pt x="31242" y="22860"/>
                  </a:lnTo>
                  <a:close/>
                </a:path>
              </a:pathLst>
            </a:custGeom>
            <a:solidFill>
              <a:srgbClr val="EEEE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02" name="object 24902"/>
            <p:cNvSpPr/>
            <p:nvPr/>
          </p:nvSpPr>
          <p:spPr>
            <a:xfrm>
              <a:off x="9379813" y="8167878"/>
              <a:ext cx="31750" cy="27940"/>
            </a:xfrm>
            <a:custGeom>
              <a:avLst/>
              <a:gdLst/>
              <a:ahLst/>
              <a:cxnLst/>
              <a:rect l="l" t="t" r="r" b="b"/>
              <a:pathLst>
                <a:path w="31750" h="27940">
                  <a:moveTo>
                    <a:pt x="0" y="22860"/>
                  </a:moveTo>
                  <a:lnTo>
                    <a:pt x="762" y="26670"/>
                  </a:lnTo>
                  <a:lnTo>
                    <a:pt x="3048" y="27432"/>
                  </a:lnTo>
                  <a:lnTo>
                    <a:pt x="28956" y="27432"/>
                  </a:lnTo>
                  <a:lnTo>
                    <a:pt x="30480" y="26670"/>
                  </a:lnTo>
                  <a:lnTo>
                    <a:pt x="31242" y="22860"/>
                  </a:lnTo>
                  <a:lnTo>
                    <a:pt x="31242" y="4572"/>
                  </a:lnTo>
                  <a:lnTo>
                    <a:pt x="30480" y="762"/>
                  </a:lnTo>
                  <a:lnTo>
                    <a:pt x="28956" y="0"/>
                  </a:lnTo>
                  <a:lnTo>
                    <a:pt x="3047" y="0"/>
                  </a:lnTo>
                  <a:lnTo>
                    <a:pt x="761" y="762"/>
                  </a:lnTo>
                  <a:lnTo>
                    <a:pt x="0" y="4572"/>
                  </a:lnTo>
                  <a:lnTo>
                    <a:pt x="0" y="22860"/>
                  </a:lnTo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03" name="object 24903"/>
            <p:cNvSpPr/>
            <p:nvPr/>
          </p:nvSpPr>
          <p:spPr>
            <a:xfrm>
              <a:off x="9379813" y="8167878"/>
              <a:ext cx="30480" cy="27940"/>
            </a:xfrm>
            <a:custGeom>
              <a:avLst/>
              <a:gdLst/>
              <a:ahLst/>
              <a:cxnLst/>
              <a:rect l="l" t="t" r="r" b="b"/>
              <a:pathLst>
                <a:path w="30479" h="27940">
                  <a:moveTo>
                    <a:pt x="30480" y="22860"/>
                  </a:moveTo>
                  <a:lnTo>
                    <a:pt x="30480" y="4572"/>
                  </a:lnTo>
                  <a:lnTo>
                    <a:pt x="29718" y="762"/>
                  </a:lnTo>
                  <a:lnTo>
                    <a:pt x="27432" y="0"/>
                  </a:lnTo>
                  <a:lnTo>
                    <a:pt x="3047" y="0"/>
                  </a:lnTo>
                  <a:lnTo>
                    <a:pt x="761" y="762"/>
                  </a:lnTo>
                  <a:lnTo>
                    <a:pt x="0" y="4572"/>
                  </a:lnTo>
                  <a:lnTo>
                    <a:pt x="0" y="22860"/>
                  </a:lnTo>
                  <a:lnTo>
                    <a:pt x="762" y="26670"/>
                  </a:lnTo>
                  <a:lnTo>
                    <a:pt x="3048" y="27432"/>
                  </a:lnTo>
                  <a:lnTo>
                    <a:pt x="27432" y="27432"/>
                  </a:lnTo>
                  <a:lnTo>
                    <a:pt x="29718" y="26670"/>
                  </a:lnTo>
                  <a:lnTo>
                    <a:pt x="30480" y="22860"/>
                  </a:lnTo>
                  <a:close/>
                </a:path>
              </a:pathLst>
            </a:custGeom>
            <a:solidFill>
              <a:srgbClr val="8C8C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04" name="object 24904"/>
            <p:cNvSpPr/>
            <p:nvPr/>
          </p:nvSpPr>
          <p:spPr>
            <a:xfrm>
              <a:off x="9379813" y="8167878"/>
              <a:ext cx="30480" cy="27940"/>
            </a:xfrm>
            <a:custGeom>
              <a:avLst/>
              <a:gdLst/>
              <a:ahLst/>
              <a:cxnLst/>
              <a:rect l="l" t="t" r="r" b="b"/>
              <a:pathLst>
                <a:path w="30479" h="27940">
                  <a:moveTo>
                    <a:pt x="0" y="22860"/>
                  </a:moveTo>
                  <a:lnTo>
                    <a:pt x="762" y="26670"/>
                  </a:lnTo>
                  <a:lnTo>
                    <a:pt x="3048" y="27432"/>
                  </a:lnTo>
                  <a:lnTo>
                    <a:pt x="27432" y="27432"/>
                  </a:lnTo>
                  <a:lnTo>
                    <a:pt x="29718" y="26670"/>
                  </a:lnTo>
                  <a:lnTo>
                    <a:pt x="30480" y="22860"/>
                  </a:lnTo>
                  <a:lnTo>
                    <a:pt x="30480" y="4572"/>
                  </a:lnTo>
                  <a:lnTo>
                    <a:pt x="29718" y="762"/>
                  </a:lnTo>
                  <a:lnTo>
                    <a:pt x="27432" y="0"/>
                  </a:lnTo>
                  <a:lnTo>
                    <a:pt x="3047" y="0"/>
                  </a:lnTo>
                  <a:lnTo>
                    <a:pt x="761" y="762"/>
                  </a:lnTo>
                  <a:lnTo>
                    <a:pt x="0" y="4572"/>
                  </a:lnTo>
                  <a:lnTo>
                    <a:pt x="0" y="22860"/>
                  </a:lnTo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05" name="object 24905"/>
            <p:cNvSpPr/>
            <p:nvPr/>
          </p:nvSpPr>
          <p:spPr>
            <a:xfrm>
              <a:off x="9386671" y="8167878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40">
                  <a:moveTo>
                    <a:pt x="0" y="0"/>
                  </a:moveTo>
                  <a:lnTo>
                    <a:pt x="0" y="27432"/>
                  </a:lnTo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06" name="object 24906"/>
            <p:cNvSpPr/>
            <p:nvPr/>
          </p:nvSpPr>
          <p:spPr>
            <a:xfrm>
              <a:off x="9380575" y="8167878"/>
              <a:ext cx="32384" cy="27940"/>
            </a:xfrm>
            <a:custGeom>
              <a:avLst/>
              <a:gdLst/>
              <a:ahLst/>
              <a:cxnLst/>
              <a:rect l="l" t="t" r="r" b="b"/>
              <a:pathLst>
                <a:path w="32384" h="27940">
                  <a:moveTo>
                    <a:pt x="0" y="22860"/>
                  </a:moveTo>
                  <a:lnTo>
                    <a:pt x="1524" y="26670"/>
                  </a:lnTo>
                  <a:lnTo>
                    <a:pt x="3048" y="27432"/>
                  </a:lnTo>
                  <a:lnTo>
                    <a:pt x="28956" y="27432"/>
                  </a:lnTo>
                  <a:lnTo>
                    <a:pt x="31242" y="26670"/>
                  </a:lnTo>
                  <a:lnTo>
                    <a:pt x="32004" y="22860"/>
                  </a:lnTo>
                  <a:lnTo>
                    <a:pt x="32004" y="4572"/>
                  </a:lnTo>
                  <a:lnTo>
                    <a:pt x="31242" y="762"/>
                  </a:lnTo>
                  <a:lnTo>
                    <a:pt x="28956" y="0"/>
                  </a:lnTo>
                  <a:lnTo>
                    <a:pt x="3047" y="0"/>
                  </a:lnTo>
                  <a:lnTo>
                    <a:pt x="1523" y="762"/>
                  </a:lnTo>
                  <a:lnTo>
                    <a:pt x="0" y="4572"/>
                  </a:lnTo>
                  <a:lnTo>
                    <a:pt x="0" y="22860"/>
                  </a:lnTo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4907" name="object 24907"/>
          <p:cNvGrpSpPr/>
          <p:nvPr/>
        </p:nvGrpSpPr>
        <p:grpSpPr>
          <a:xfrm>
            <a:off x="11894102" y="8435597"/>
            <a:ext cx="54270" cy="209097"/>
            <a:chOff x="9463633" y="7804404"/>
            <a:chExt cx="43180" cy="166370"/>
          </a:xfrm>
        </p:grpSpPr>
        <p:sp>
          <p:nvSpPr>
            <p:cNvPr id="24908" name="object 24908"/>
            <p:cNvSpPr/>
            <p:nvPr/>
          </p:nvSpPr>
          <p:spPr>
            <a:xfrm>
              <a:off x="9466681" y="7839456"/>
              <a:ext cx="36830" cy="32384"/>
            </a:xfrm>
            <a:custGeom>
              <a:avLst/>
              <a:gdLst/>
              <a:ahLst/>
              <a:cxnLst/>
              <a:rect l="l" t="t" r="r" b="b"/>
              <a:pathLst>
                <a:path w="36829" h="32384">
                  <a:moveTo>
                    <a:pt x="36576" y="26670"/>
                  </a:moveTo>
                  <a:lnTo>
                    <a:pt x="36576" y="5334"/>
                  </a:lnTo>
                  <a:lnTo>
                    <a:pt x="35052" y="1524"/>
                  </a:lnTo>
                  <a:lnTo>
                    <a:pt x="34290" y="762"/>
                  </a:lnTo>
                  <a:lnTo>
                    <a:pt x="32766" y="0"/>
                  </a:lnTo>
                  <a:lnTo>
                    <a:pt x="3809" y="0"/>
                  </a:lnTo>
                  <a:lnTo>
                    <a:pt x="2285" y="762"/>
                  </a:lnTo>
                  <a:lnTo>
                    <a:pt x="1523" y="1524"/>
                  </a:lnTo>
                  <a:lnTo>
                    <a:pt x="0" y="5334"/>
                  </a:lnTo>
                  <a:lnTo>
                    <a:pt x="0" y="26670"/>
                  </a:lnTo>
                  <a:lnTo>
                    <a:pt x="1524" y="30480"/>
                  </a:lnTo>
                  <a:lnTo>
                    <a:pt x="2286" y="31242"/>
                  </a:lnTo>
                  <a:lnTo>
                    <a:pt x="3810" y="32004"/>
                  </a:lnTo>
                  <a:lnTo>
                    <a:pt x="32766" y="32004"/>
                  </a:lnTo>
                  <a:lnTo>
                    <a:pt x="34290" y="31242"/>
                  </a:lnTo>
                  <a:lnTo>
                    <a:pt x="35052" y="30480"/>
                  </a:lnTo>
                  <a:lnTo>
                    <a:pt x="36576" y="26670"/>
                  </a:lnTo>
                  <a:close/>
                </a:path>
              </a:pathLst>
            </a:custGeom>
            <a:solidFill>
              <a:srgbClr val="EEEE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09" name="object 24909"/>
            <p:cNvSpPr/>
            <p:nvPr/>
          </p:nvSpPr>
          <p:spPr>
            <a:xfrm>
              <a:off x="9466681" y="7839456"/>
              <a:ext cx="36830" cy="32384"/>
            </a:xfrm>
            <a:custGeom>
              <a:avLst/>
              <a:gdLst/>
              <a:ahLst/>
              <a:cxnLst/>
              <a:rect l="l" t="t" r="r" b="b"/>
              <a:pathLst>
                <a:path w="36829" h="32384">
                  <a:moveTo>
                    <a:pt x="0" y="26670"/>
                  </a:moveTo>
                  <a:lnTo>
                    <a:pt x="1524" y="30480"/>
                  </a:lnTo>
                  <a:lnTo>
                    <a:pt x="2286" y="31242"/>
                  </a:lnTo>
                  <a:lnTo>
                    <a:pt x="3810" y="32004"/>
                  </a:lnTo>
                  <a:lnTo>
                    <a:pt x="32766" y="32004"/>
                  </a:lnTo>
                  <a:lnTo>
                    <a:pt x="34290" y="31242"/>
                  </a:lnTo>
                  <a:lnTo>
                    <a:pt x="35052" y="30480"/>
                  </a:lnTo>
                  <a:lnTo>
                    <a:pt x="36576" y="26670"/>
                  </a:lnTo>
                  <a:lnTo>
                    <a:pt x="36576" y="5334"/>
                  </a:lnTo>
                  <a:lnTo>
                    <a:pt x="35052" y="1524"/>
                  </a:lnTo>
                  <a:lnTo>
                    <a:pt x="34290" y="762"/>
                  </a:lnTo>
                  <a:lnTo>
                    <a:pt x="32766" y="0"/>
                  </a:lnTo>
                  <a:lnTo>
                    <a:pt x="3809" y="0"/>
                  </a:lnTo>
                  <a:lnTo>
                    <a:pt x="2285" y="762"/>
                  </a:lnTo>
                  <a:lnTo>
                    <a:pt x="1523" y="1524"/>
                  </a:lnTo>
                  <a:lnTo>
                    <a:pt x="0" y="5334"/>
                  </a:lnTo>
                  <a:lnTo>
                    <a:pt x="0" y="26670"/>
                  </a:lnTo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10" name="object 24910"/>
            <p:cNvSpPr/>
            <p:nvPr/>
          </p:nvSpPr>
          <p:spPr>
            <a:xfrm>
              <a:off x="9468967" y="7841742"/>
              <a:ext cx="31750" cy="27940"/>
            </a:xfrm>
            <a:custGeom>
              <a:avLst/>
              <a:gdLst/>
              <a:ahLst/>
              <a:cxnLst/>
              <a:rect l="l" t="t" r="r" b="b"/>
              <a:pathLst>
                <a:path w="31750" h="27940">
                  <a:moveTo>
                    <a:pt x="31242" y="22860"/>
                  </a:moveTo>
                  <a:lnTo>
                    <a:pt x="31242" y="4572"/>
                  </a:lnTo>
                  <a:lnTo>
                    <a:pt x="30480" y="762"/>
                  </a:lnTo>
                  <a:lnTo>
                    <a:pt x="28194" y="0"/>
                  </a:lnTo>
                  <a:lnTo>
                    <a:pt x="3047" y="0"/>
                  </a:lnTo>
                  <a:lnTo>
                    <a:pt x="761" y="762"/>
                  </a:lnTo>
                  <a:lnTo>
                    <a:pt x="0" y="4572"/>
                  </a:lnTo>
                  <a:lnTo>
                    <a:pt x="0" y="22860"/>
                  </a:lnTo>
                  <a:lnTo>
                    <a:pt x="762" y="26670"/>
                  </a:lnTo>
                  <a:lnTo>
                    <a:pt x="3048" y="27432"/>
                  </a:lnTo>
                  <a:lnTo>
                    <a:pt x="28194" y="27432"/>
                  </a:lnTo>
                  <a:lnTo>
                    <a:pt x="30480" y="26670"/>
                  </a:lnTo>
                  <a:lnTo>
                    <a:pt x="31242" y="22860"/>
                  </a:lnTo>
                  <a:close/>
                </a:path>
              </a:pathLst>
            </a:custGeom>
            <a:solidFill>
              <a:srgbClr val="EEEE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11" name="object 24911"/>
            <p:cNvSpPr/>
            <p:nvPr/>
          </p:nvSpPr>
          <p:spPr>
            <a:xfrm>
              <a:off x="9468967" y="7841742"/>
              <a:ext cx="31750" cy="27940"/>
            </a:xfrm>
            <a:custGeom>
              <a:avLst/>
              <a:gdLst/>
              <a:ahLst/>
              <a:cxnLst/>
              <a:rect l="l" t="t" r="r" b="b"/>
              <a:pathLst>
                <a:path w="31750" h="27940">
                  <a:moveTo>
                    <a:pt x="0" y="22860"/>
                  </a:moveTo>
                  <a:lnTo>
                    <a:pt x="762" y="26670"/>
                  </a:lnTo>
                  <a:lnTo>
                    <a:pt x="3048" y="27432"/>
                  </a:lnTo>
                  <a:lnTo>
                    <a:pt x="28194" y="27432"/>
                  </a:lnTo>
                  <a:lnTo>
                    <a:pt x="30480" y="26670"/>
                  </a:lnTo>
                  <a:lnTo>
                    <a:pt x="31242" y="22860"/>
                  </a:lnTo>
                  <a:lnTo>
                    <a:pt x="31242" y="4572"/>
                  </a:lnTo>
                  <a:lnTo>
                    <a:pt x="30480" y="762"/>
                  </a:lnTo>
                  <a:lnTo>
                    <a:pt x="28194" y="0"/>
                  </a:lnTo>
                  <a:lnTo>
                    <a:pt x="3047" y="0"/>
                  </a:lnTo>
                  <a:lnTo>
                    <a:pt x="761" y="762"/>
                  </a:lnTo>
                  <a:lnTo>
                    <a:pt x="0" y="4572"/>
                  </a:lnTo>
                  <a:lnTo>
                    <a:pt x="0" y="22860"/>
                  </a:lnTo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12" name="object 24912"/>
            <p:cNvSpPr/>
            <p:nvPr/>
          </p:nvSpPr>
          <p:spPr>
            <a:xfrm>
              <a:off x="9468967" y="7841742"/>
              <a:ext cx="30480" cy="27940"/>
            </a:xfrm>
            <a:custGeom>
              <a:avLst/>
              <a:gdLst/>
              <a:ahLst/>
              <a:cxnLst/>
              <a:rect l="l" t="t" r="r" b="b"/>
              <a:pathLst>
                <a:path w="30479" h="27940">
                  <a:moveTo>
                    <a:pt x="30480" y="22860"/>
                  </a:moveTo>
                  <a:lnTo>
                    <a:pt x="30480" y="4572"/>
                  </a:lnTo>
                  <a:lnTo>
                    <a:pt x="29718" y="762"/>
                  </a:lnTo>
                  <a:lnTo>
                    <a:pt x="27432" y="0"/>
                  </a:lnTo>
                  <a:lnTo>
                    <a:pt x="3047" y="0"/>
                  </a:lnTo>
                  <a:lnTo>
                    <a:pt x="761" y="762"/>
                  </a:lnTo>
                  <a:lnTo>
                    <a:pt x="0" y="4572"/>
                  </a:lnTo>
                  <a:lnTo>
                    <a:pt x="0" y="22860"/>
                  </a:lnTo>
                  <a:lnTo>
                    <a:pt x="762" y="26670"/>
                  </a:lnTo>
                  <a:lnTo>
                    <a:pt x="3048" y="27432"/>
                  </a:lnTo>
                  <a:lnTo>
                    <a:pt x="27432" y="27432"/>
                  </a:lnTo>
                  <a:lnTo>
                    <a:pt x="29718" y="26670"/>
                  </a:lnTo>
                  <a:lnTo>
                    <a:pt x="30480" y="22860"/>
                  </a:lnTo>
                  <a:close/>
                </a:path>
              </a:pathLst>
            </a:custGeom>
            <a:solidFill>
              <a:srgbClr val="8C8C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13" name="object 24913"/>
            <p:cNvSpPr/>
            <p:nvPr/>
          </p:nvSpPr>
          <p:spPr>
            <a:xfrm>
              <a:off x="9468967" y="7841742"/>
              <a:ext cx="30480" cy="27940"/>
            </a:xfrm>
            <a:custGeom>
              <a:avLst/>
              <a:gdLst/>
              <a:ahLst/>
              <a:cxnLst/>
              <a:rect l="l" t="t" r="r" b="b"/>
              <a:pathLst>
                <a:path w="30479" h="27940">
                  <a:moveTo>
                    <a:pt x="0" y="22860"/>
                  </a:moveTo>
                  <a:lnTo>
                    <a:pt x="762" y="26670"/>
                  </a:lnTo>
                  <a:lnTo>
                    <a:pt x="3048" y="27432"/>
                  </a:lnTo>
                  <a:lnTo>
                    <a:pt x="27432" y="27432"/>
                  </a:lnTo>
                  <a:lnTo>
                    <a:pt x="29718" y="26670"/>
                  </a:lnTo>
                  <a:lnTo>
                    <a:pt x="30480" y="22860"/>
                  </a:lnTo>
                  <a:lnTo>
                    <a:pt x="30480" y="4572"/>
                  </a:lnTo>
                  <a:lnTo>
                    <a:pt x="29718" y="762"/>
                  </a:lnTo>
                  <a:lnTo>
                    <a:pt x="27432" y="0"/>
                  </a:lnTo>
                  <a:lnTo>
                    <a:pt x="3047" y="0"/>
                  </a:lnTo>
                  <a:lnTo>
                    <a:pt x="761" y="762"/>
                  </a:lnTo>
                  <a:lnTo>
                    <a:pt x="0" y="4572"/>
                  </a:lnTo>
                  <a:lnTo>
                    <a:pt x="0" y="22860"/>
                  </a:lnTo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14" name="object 24914"/>
            <p:cNvSpPr/>
            <p:nvPr/>
          </p:nvSpPr>
          <p:spPr>
            <a:xfrm>
              <a:off x="9475825" y="7841742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40">
                  <a:moveTo>
                    <a:pt x="0" y="0"/>
                  </a:moveTo>
                  <a:lnTo>
                    <a:pt x="0" y="27432"/>
                  </a:lnTo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15" name="object 24915"/>
            <p:cNvSpPr/>
            <p:nvPr/>
          </p:nvSpPr>
          <p:spPr>
            <a:xfrm>
              <a:off x="9469729" y="7841742"/>
              <a:ext cx="32384" cy="27940"/>
            </a:xfrm>
            <a:custGeom>
              <a:avLst/>
              <a:gdLst/>
              <a:ahLst/>
              <a:cxnLst/>
              <a:rect l="l" t="t" r="r" b="b"/>
              <a:pathLst>
                <a:path w="32384" h="27940">
                  <a:moveTo>
                    <a:pt x="0" y="22860"/>
                  </a:moveTo>
                  <a:lnTo>
                    <a:pt x="762" y="26670"/>
                  </a:lnTo>
                  <a:lnTo>
                    <a:pt x="3048" y="27432"/>
                  </a:lnTo>
                  <a:lnTo>
                    <a:pt x="28956" y="27432"/>
                  </a:lnTo>
                  <a:lnTo>
                    <a:pt x="31242" y="26670"/>
                  </a:lnTo>
                  <a:lnTo>
                    <a:pt x="32004" y="22860"/>
                  </a:lnTo>
                  <a:lnTo>
                    <a:pt x="32004" y="4572"/>
                  </a:lnTo>
                  <a:lnTo>
                    <a:pt x="31242" y="762"/>
                  </a:lnTo>
                  <a:lnTo>
                    <a:pt x="28956" y="0"/>
                  </a:lnTo>
                  <a:lnTo>
                    <a:pt x="3047" y="0"/>
                  </a:lnTo>
                  <a:lnTo>
                    <a:pt x="761" y="762"/>
                  </a:lnTo>
                  <a:lnTo>
                    <a:pt x="0" y="4572"/>
                  </a:lnTo>
                  <a:lnTo>
                    <a:pt x="0" y="22860"/>
                  </a:lnTo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16" name="object 24916"/>
            <p:cNvSpPr/>
            <p:nvPr/>
          </p:nvSpPr>
          <p:spPr>
            <a:xfrm>
              <a:off x="9466681" y="7903464"/>
              <a:ext cx="36830" cy="32384"/>
            </a:xfrm>
            <a:custGeom>
              <a:avLst/>
              <a:gdLst/>
              <a:ahLst/>
              <a:cxnLst/>
              <a:rect l="l" t="t" r="r" b="b"/>
              <a:pathLst>
                <a:path w="36829" h="32384">
                  <a:moveTo>
                    <a:pt x="36576" y="26670"/>
                  </a:moveTo>
                  <a:lnTo>
                    <a:pt x="36576" y="5334"/>
                  </a:lnTo>
                  <a:lnTo>
                    <a:pt x="35052" y="1524"/>
                  </a:lnTo>
                  <a:lnTo>
                    <a:pt x="34290" y="0"/>
                  </a:lnTo>
                  <a:lnTo>
                    <a:pt x="2285" y="0"/>
                  </a:lnTo>
                  <a:lnTo>
                    <a:pt x="1523" y="1524"/>
                  </a:lnTo>
                  <a:lnTo>
                    <a:pt x="0" y="5334"/>
                  </a:lnTo>
                  <a:lnTo>
                    <a:pt x="0" y="26670"/>
                  </a:lnTo>
                  <a:lnTo>
                    <a:pt x="1524" y="30480"/>
                  </a:lnTo>
                  <a:lnTo>
                    <a:pt x="2286" y="31242"/>
                  </a:lnTo>
                  <a:lnTo>
                    <a:pt x="3810" y="32004"/>
                  </a:lnTo>
                  <a:lnTo>
                    <a:pt x="32766" y="32004"/>
                  </a:lnTo>
                  <a:lnTo>
                    <a:pt x="34290" y="31242"/>
                  </a:lnTo>
                  <a:lnTo>
                    <a:pt x="35052" y="30480"/>
                  </a:lnTo>
                  <a:lnTo>
                    <a:pt x="36576" y="26670"/>
                  </a:lnTo>
                  <a:close/>
                </a:path>
              </a:pathLst>
            </a:custGeom>
            <a:solidFill>
              <a:srgbClr val="EEEE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17" name="object 24917"/>
            <p:cNvSpPr/>
            <p:nvPr/>
          </p:nvSpPr>
          <p:spPr>
            <a:xfrm>
              <a:off x="9466681" y="7903464"/>
              <a:ext cx="36830" cy="32384"/>
            </a:xfrm>
            <a:custGeom>
              <a:avLst/>
              <a:gdLst/>
              <a:ahLst/>
              <a:cxnLst/>
              <a:rect l="l" t="t" r="r" b="b"/>
              <a:pathLst>
                <a:path w="36829" h="32384">
                  <a:moveTo>
                    <a:pt x="0" y="26670"/>
                  </a:moveTo>
                  <a:lnTo>
                    <a:pt x="1524" y="30480"/>
                  </a:lnTo>
                  <a:lnTo>
                    <a:pt x="2286" y="31242"/>
                  </a:lnTo>
                  <a:lnTo>
                    <a:pt x="3810" y="32004"/>
                  </a:lnTo>
                  <a:lnTo>
                    <a:pt x="32766" y="32004"/>
                  </a:lnTo>
                  <a:lnTo>
                    <a:pt x="34290" y="31242"/>
                  </a:lnTo>
                  <a:lnTo>
                    <a:pt x="35052" y="30480"/>
                  </a:lnTo>
                  <a:lnTo>
                    <a:pt x="36576" y="26670"/>
                  </a:lnTo>
                  <a:lnTo>
                    <a:pt x="36576" y="5334"/>
                  </a:lnTo>
                  <a:lnTo>
                    <a:pt x="35052" y="1524"/>
                  </a:lnTo>
                  <a:lnTo>
                    <a:pt x="34290" y="0"/>
                  </a:lnTo>
                  <a:lnTo>
                    <a:pt x="2285" y="0"/>
                  </a:lnTo>
                  <a:lnTo>
                    <a:pt x="1523" y="1524"/>
                  </a:lnTo>
                  <a:lnTo>
                    <a:pt x="0" y="5334"/>
                  </a:lnTo>
                  <a:lnTo>
                    <a:pt x="0" y="26670"/>
                  </a:lnTo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18" name="object 24918"/>
            <p:cNvSpPr/>
            <p:nvPr/>
          </p:nvSpPr>
          <p:spPr>
            <a:xfrm>
              <a:off x="9468967" y="7904988"/>
              <a:ext cx="31750" cy="28575"/>
            </a:xfrm>
            <a:custGeom>
              <a:avLst/>
              <a:gdLst/>
              <a:ahLst/>
              <a:cxnLst/>
              <a:rect l="l" t="t" r="r" b="b"/>
              <a:pathLst>
                <a:path w="31750" h="28575">
                  <a:moveTo>
                    <a:pt x="31242" y="23622"/>
                  </a:moveTo>
                  <a:lnTo>
                    <a:pt x="31242" y="5334"/>
                  </a:lnTo>
                  <a:lnTo>
                    <a:pt x="30480" y="1524"/>
                  </a:lnTo>
                  <a:lnTo>
                    <a:pt x="28194" y="0"/>
                  </a:lnTo>
                  <a:lnTo>
                    <a:pt x="3047" y="0"/>
                  </a:lnTo>
                  <a:lnTo>
                    <a:pt x="761" y="1524"/>
                  </a:lnTo>
                  <a:lnTo>
                    <a:pt x="0" y="5334"/>
                  </a:lnTo>
                  <a:lnTo>
                    <a:pt x="0" y="23622"/>
                  </a:lnTo>
                  <a:lnTo>
                    <a:pt x="762" y="26670"/>
                  </a:lnTo>
                  <a:lnTo>
                    <a:pt x="3048" y="28194"/>
                  </a:lnTo>
                  <a:lnTo>
                    <a:pt x="28194" y="28194"/>
                  </a:lnTo>
                  <a:lnTo>
                    <a:pt x="30480" y="26670"/>
                  </a:lnTo>
                  <a:lnTo>
                    <a:pt x="31242" y="23622"/>
                  </a:lnTo>
                  <a:close/>
                </a:path>
              </a:pathLst>
            </a:custGeom>
            <a:solidFill>
              <a:srgbClr val="EEEE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19" name="object 24919"/>
            <p:cNvSpPr/>
            <p:nvPr/>
          </p:nvSpPr>
          <p:spPr>
            <a:xfrm>
              <a:off x="9468967" y="7904988"/>
              <a:ext cx="31750" cy="28575"/>
            </a:xfrm>
            <a:custGeom>
              <a:avLst/>
              <a:gdLst/>
              <a:ahLst/>
              <a:cxnLst/>
              <a:rect l="l" t="t" r="r" b="b"/>
              <a:pathLst>
                <a:path w="31750" h="28575">
                  <a:moveTo>
                    <a:pt x="0" y="23622"/>
                  </a:moveTo>
                  <a:lnTo>
                    <a:pt x="762" y="26670"/>
                  </a:lnTo>
                  <a:lnTo>
                    <a:pt x="3048" y="28194"/>
                  </a:lnTo>
                  <a:lnTo>
                    <a:pt x="28194" y="28194"/>
                  </a:lnTo>
                  <a:lnTo>
                    <a:pt x="30480" y="26670"/>
                  </a:lnTo>
                  <a:lnTo>
                    <a:pt x="31242" y="23622"/>
                  </a:lnTo>
                  <a:lnTo>
                    <a:pt x="31242" y="5334"/>
                  </a:lnTo>
                  <a:lnTo>
                    <a:pt x="30480" y="1524"/>
                  </a:lnTo>
                  <a:lnTo>
                    <a:pt x="28194" y="0"/>
                  </a:lnTo>
                  <a:lnTo>
                    <a:pt x="3047" y="0"/>
                  </a:lnTo>
                  <a:lnTo>
                    <a:pt x="761" y="1524"/>
                  </a:lnTo>
                  <a:lnTo>
                    <a:pt x="0" y="5334"/>
                  </a:lnTo>
                  <a:lnTo>
                    <a:pt x="0" y="23622"/>
                  </a:lnTo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20" name="object 24920"/>
            <p:cNvSpPr/>
            <p:nvPr/>
          </p:nvSpPr>
          <p:spPr>
            <a:xfrm>
              <a:off x="9468967" y="7904988"/>
              <a:ext cx="30480" cy="28575"/>
            </a:xfrm>
            <a:custGeom>
              <a:avLst/>
              <a:gdLst/>
              <a:ahLst/>
              <a:cxnLst/>
              <a:rect l="l" t="t" r="r" b="b"/>
              <a:pathLst>
                <a:path w="30479" h="28575">
                  <a:moveTo>
                    <a:pt x="30480" y="23622"/>
                  </a:moveTo>
                  <a:lnTo>
                    <a:pt x="30480" y="5334"/>
                  </a:lnTo>
                  <a:lnTo>
                    <a:pt x="29718" y="1524"/>
                  </a:lnTo>
                  <a:lnTo>
                    <a:pt x="27432" y="0"/>
                  </a:lnTo>
                  <a:lnTo>
                    <a:pt x="3047" y="0"/>
                  </a:lnTo>
                  <a:lnTo>
                    <a:pt x="761" y="1524"/>
                  </a:lnTo>
                  <a:lnTo>
                    <a:pt x="0" y="5334"/>
                  </a:lnTo>
                  <a:lnTo>
                    <a:pt x="0" y="23622"/>
                  </a:lnTo>
                  <a:lnTo>
                    <a:pt x="762" y="26670"/>
                  </a:lnTo>
                  <a:lnTo>
                    <a:pt x="3048" y="28194"/>
                  </a:lnTo>
                  <a:lnTo>
                    <a:pt x="27432" y="28194"/>
                  </a:lnTo>
                  <a:lnTo>
                    <a:pt x="29718" y="26670"/>
                  </a:lnTo>
                  <a:lnTo>
                    <a:pt x="30480" y="23622"/>
                  </a:lnTo>
                  <a:close/>
                </a:path>
              </a:pathLst>
            </a:custGeom>
            <a:solidFill>
              <a:srgbClr val="8C8C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21" name="object 24921"/>
            <p:cNvSpPr/>
            <p:nvPr/>
          </p:nvSpPr>
          <p:spPr>
            <a:xfrm>
              <a:off x="9468967" y="7904988"/>
              <a:ext cx="30480" cy="28575"/>
            </a:xfrm>
            <a:custGeom>
              <a:avLst/>
              <a:gdLst/>
              <a:ahLst/>
              <a:cxnLst/>
              <a:rect l="l" t="t" r="r" b="b"/>
              <a:pathLst>
                <a:path w="30479" h="28575">
                  <a:moveTo>
                    <a:pt x="0" y="23622"/>
                  </a:moveTo>
                  <a:lnTo>
                    <a:pt x="762" y="26670"/>
                  </a:lnTo>
                  <a:lnTo>
                    <a:pt x="3048" y="28194"/>
                  </a:lnTo>
                  <a:lnTo>
                    <a:pt x="27432" y="28194"/>
                  </a:lnTo>
                  <a:lnTo>
                    <a:pt x="29718" y="26670"/>
                  </a:lnTo>
                  <a:lnTo>
                    <a:pt x="30480" y="23622"/>
                  </a:lnTo>
                  <a:lnTo>
                    <a:pt x="30480" y="5334"/>
                  </a:lnTo>
                  <a:lnTo>
                    <a:pt x="29718" y="1524"/>
                  </a:lnTo>
                  <a:lnTo>
                    <a:pt x="27432" y="0"/>
                  </a:lnTo>
                  <a:lnTo>
                    <a:pt x="3047" y="0"/>
                  </a:lnTo>
                  <a:lnTo>
                    <a:pt x="761" y="1524"/>
                  </a:lnTo>
                  <a:lnTo>
                    <a:pt x="0" y="5334"/>
                  </a:lnTo>
                  <a:lnTo>
                    <a:pt x="0" y="23622"/>
                  </a:lnTo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22" name="object 24922"/>
            <p:cNvSpPr/>
            <p:nvPr/>
          </p:nvSpPr>
          <p:spPr>
            <a:xfrm>
              <a:off x="9475825" y="7904988"/>
              <a:ext cx="0" cy="28575"/>
            </a:xfrm>
            <a:custGeom>
              <a:avLst/>
              <a:gdLst/>
              <a:ahLst/>
              <a:cxnLst/>
              <a:rect l="l" t="t" r="r" b="b"/>
              <a:pathLst>
                <a:path h="28575">
                  <a:moveTo>
                    <a:pt x="0" y="0"/>
                  </a:moveTo>
                  <a:lnTo>
                    <a:pt x="0" y="28194"/>
                  </a:lnTo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23" name="object 24923"/>
            <p:cNvSpPr/>
            <p:nvPr/>
          </p:nvSpPr>
          <p:spPr>
            <a:xfrm>
              <a:off x="9469729" y="7904988"/>
              <a:ext cx="32384" cy="28575"/>
            </a:xfrm>
            <a:custGeom>
              <a:avLst/>
              <a:gdLst/>
              <a:ahLst/>
              <a:cxnLst/>
              <a:rect l="l" t="t" r="r" b="b"/>
              <a:pathLst>
                <a:path w="32384" h="28575">
                  <a:moveTo>
                    <a:pt x="0" y="23622"/>
                  </a:moveTo>
                  <a:lnTo>
                    <a:pt x="762" y="26670"/>
                  </a:lnTo>
                  <a:lnTo>
                    <a:pt x="3048" y="28194"/>
                  </a:lnTo>
                  <a:lnTo>
                    <a:pt x="28956" y="28194"/>
                  </a:lnTo>
                  <a:lnTo>
                    <a:pt x="31242" y="26670"/>
                  </a:lnTo>
                  <a:lnTo>
                    <a:pt x="32004" y="23622"/>
                  </a:lnTo>
                  <a:lnTo>
                    <a:pt x="32004" y="5334"/>
                  </a:lnTo>
                  <a:lnTo>
                    <a:pt x="31242" y="1524"/>
                  </a:lnTo>
                  <a:lnTo>
                    <a:pt x="28956" y="0"/>
                  </a:lnTo>
                  <a:lnTo>
                    <a:pt x="3047" y="0"/>
                  </a:lnTo>
                  <a:lnTo>
                    <a:pt x="761" y="1524"/>
                  </a:lnTo>
                  <a:lnTo>
                    <a:pt x="0" y="5334"/>
                  </a:lnTo>
                  <a:lnTo>
                    <a:pt x="0" y="23622"/>
                  </a:lnTo>
                </a:path>
              </a:pathLst>
            </a:custGeom>
            <a:ln w="6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24" name="object 24924"/>
            <p:cNvSpPr/>
            <p:nvPr/>
          </p:nvSpPr>
          <p:spPr>
            <a:xfrm>
              <a:off x="9467443" y="7871460"/>
              <a:ext cx="36195" cy="32384"/>
            </a:xfrm>
            <a:custGeom>
              <a:avLst/>
              <a:gdLst/>
              <a:ahLst/>
              <a:cxnLst/>
              <a:rect l="l" t="t" r="r" b="b"/>
              <a:pathLst>
                <a:path w="36195" h="32384">
                  <a:moveTo>
                    <a:pt x="35814" y="26670"/>
                  </a:moveTo>
                  <a:lnTo>
                    <a:pt x="35814" y="5334"/>
                  </a:lnTo>
                  <a:lnTo>
                    <a:pt x="35052" y="1524"/>
                  </a:lnTo>
                  <a:lnTo>
                    <a:pt x="34290" y="0"/>
                  </a:lnTo>
                  <a:lnTo>
                    <a:pt x="2285" y="0"/>
                  </a:lnTo>
                  <a:lnTo>
                    <a:pt x="761" y="1524"/>
                  </a:lnTo>
                  <a:lnTo>
                    <a:pt x="0" y="5334"/>
                  </a:lnTo>
                  <a:lnTo>
                    <a:pt x="0" y="26670"/>
                  </a:lnTo>
                  <a:lnTo>
                    <a:pt x="762" y="30480"/>
                  </a:lnTo>
                  <a:lnTo>
                    <a:pt x="2286" y="31242"/>
                  </a:lnTo>
                  <a:lnTo>
                    <a:pt x="3048" y="32004"/>
                  </a:lnTo>
                  <a:lnTo>
                    <a:pt x="32766" y="32004"/>
                  </a:lnTo>
                  <a:lnTo>
                    <a:pt x="34290" y="31242"/>
                  </a:lnTo>
                  <a:lnTo>
                    <a:pt x="35052" y="30480"/>
                  </a:lnTo>
                  <a:lnTo>
                    <a:pt x="35814" y="26670"/>
                  </a:lnTo>
                  <a:close/>
                </a:path>
              </a:pathLst>
            </a:custGeom>
            <a:solidFill>
              <a:srgbClr val="EEEE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25" name="object 24925"/>
            <p:cNvSpPr/>
            <p:nvPr/>
          </p:nvSpPr>
          <p:spPr>
            <a:xfrm>
              <a:off x="9467443" y="7871460"/>
              <a:ext cx="36195" cy="32384"/>
            </a:xfrm>
            <a:custGeom>
              <a:avLst/>
              <a:gdLst/>
              <a:ahLst/>
              <a:cxnLst/>
              <a:rect l="l" t="t" r="r" b="b"/>
              <a:pathLst>
                <a:path w="36195" h="32384">
                  <a:moveTo>
                    <a:pt x="0" y="26670"/>
                  </a:moveTo>
                  <a:lnTo>
                    <a:pt x="762" y="30480"/>
                  </a:lnTo>
                  <a:lnTo>
                    <a:pt x="2286" y="31242"/>
                  </a:lnTo>
                  <a:lnTo>
                    <a:pt x="3048" y="32004"/>
                  </a:lnTo>
                  <a:lnTo>
                    <a:pt x="32766" y="32004"/>
                  </a:lnTo>
                  <a:lnTo>
                    <a:pt x="34290" y="31242"/>
                  </a:lnTo>
                  <a:lnTo>
                    <a:pt x="35052" y="30480"/>
                  </a:lnTo>
                  <a:lnTo>
                    <a:pt x="35814" y="26670"/>
                  </a:lnTo>
                  <a:lnTo>
                    <a:pt x="35814" y="5334"/>
                  </a:lnTo>
                  <a:lnTo>
                    <a:pt x="35052" y="1524"/>
                  </a:lnTo>
                  <a:lnTo>
                    <a:pt x="34290" y="0"/>
                  </a:lnTo>
                  <a:lnTo>
                    <a:pt x="2285" y="0"/>
                  </a:lnTo>
                  <a:lnTo>
                    <a:pt x="761" y="1524"/>
                  </a:lnTo>
                  <a:lnTo>
                    <a:pt x="0" y="5334"/>
                  </a:lnTo>
                  <a:lnTo>
                    <a:pt x="0" y="26670"/>
                  </a:lnTo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26" name="object 24926"/>
            <p:cNvSpPr/>
            <p:nvPr/>
          </p:nvSpPr>
          <p:spPr>
            <a:xfrm>
              <a:off x="9469729" y="7872984"/>
              <a:ext cx="31750" cy="28575"/>
            </a:xfrm>
            <a:custGeom>
              <a:avLst/>
              <a:gdLst/>
              <a:ahLst/>
              <a:cxnLst/>
              <a:rect l="l" t="t" r="r" b="b"/>
              <a:pathLst>
                <a:path w="31750" h="28575">
                  <a:moveTo>
                    <a:pt x="31242" y="23622"/>
                  </a:moveTo>
                  <a:lnTo>
                    <a:pt x="31242" y="5334"/>
                  </a:lnTo>
                  <a:lnTo>
                    <a:pt x="30480" y="1524"/>
                  </a:lnTo>
                  <a:lnTo>
                    <a:pt x="28194" y="0"/>
                  </a:lnTo>
                  <a:lnTo>
                    <a:pt x="3047" y="0"/>
                  </a:lnTo>
                  <a:lnTo>
                    <a:pt x="761" y="1524"/>
                  </a:lnTo>
                  <a:lnTo>
                    <a:pt x="0" y="5334"/>
                  </a:lnTo>
                  <a:lnTo>
                    <a:pt x="0" y="23622"/>
                  </a:lnTo>
                  <a:lnTo>
                    <a:pt x="762" y="26670"/>
                  </a:lnTo>
                  <a:lnTo>
                    <a:pt x="3048" y="28194"/>
                  </a:lnTo>
                  <a:lnTo>
                    <a:pt x="28194" y="28194"/>
                  </a:lnTo>
                  <a:lnTo>
                    <a:pt x="30480" y="26670"/>
                  </a:lnTo>
                  <a:lnTo>
                    <a:pt x="31242" y="23622"/>
                  </a:lnTo>
                  <a:close/>
                </a:path>
              </a:pathLst>
            </a:custGeom>
            <a:solidFill>
              <a:srgbClr val="EEEE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27" name="object 24927"/>
            <p:cNvSpPr/>
            <p:nvPr/>
          </p:nvSpPr>
          <p:spPr>
            <a:xfrm>
              <a:off x="9469729" y="7872984"/>
              <a:ext cx="31750" cy="28575"/>
            </a:xfrm>
            <a:custGeom>
              <a:avLst/>
              <a:gdLst/>
              <a:ahLst/>
              <a:cxnLst/>
              <a:rect l="l" t="t" r="r" b="b"/>
              <a:pathLst>
                <a:path w="31750" h="28575">
                  <a:moveTo>
                    <a:pt x="0" y="23622"/>
                  </a:moveTo>
                  <a:lnTo>
                    <a:pt x="762" y="26670"/>
                  </a:lnTo>
                  <a:lnTo>
                    <a:pt x="3048" y="28194"/>
                  </a:lnTo>
                  <a:lnTo>
                    <a:pt x="28194" y="28194"/>
                  </a:lnTo>
                  <a:lnTo>
                    <a:pt x="30480" y="26670"/>
                  </a:lnTo>
                  <a:lnTo>
                    <a:pt x="31242" y="23622"/>
                  </a:lnTo>
                  <a:lnTo>
                    <a:pt x="31242" y="5334"/>
                  </a:lnTo>
                  <a:lnTo>
                    <a:pt x="30480" y="1524"/>
                  </a:lnTo>
                  <a:lnTo>
                    <a:pt x="28194" y="0"/>
                  </a:lnTo>
                  <a:lnTo>
                    <a:pt x="3047" y="0"/>
                  </a:lnTo>
                  <a:lnTo>
                    <a:pt x="761" y="1524"/>
                  </a:lnTo>
                  <a:lnTo>
                    <a:pt x="0" y="5334"/>
                  </a:lnTo>
                  <a:lnTo>
                    <a:pt x="0" y="23622"/>
                  </a:lnTo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28" name="object 24928"/>
            <p:cNvSpPr/>
            <p:nvPr/>
          </p:nvSpPr>
          <p:spPr>
            <a:xfrm>
              <a:off x="9468967" y="7872984"/>
              <a:ext cx="31750" cy="28575"/>
            </a:xfrm>
            <a:custGeom>
              <a:avLst/>
              <a:gdLst/>
              <a:ahLst/>
              <a:cxnLst/>
              <a:rect l="l" t="t" r="r" b="b"/>
              <a:pathLst>
                <a:path w="31750" h="28575">
                  <a:moveTo>
                    <a:pt x="31242" y="23622"/>
                  </a:moveTo>
                  <a:lnTo>
                    <a:pt x="31242" y="5334"/>
                  </a:lnTo>
                  <a:lnTo>
                    <a:pt x="30480" y="1524"/>
                  </a:lnTo>
                  <a:lnTo>
                    <a:pt x="28194" y="0"/>
                  </a:lnTo>
                  <a:lnTo>
                    <a:pt x="3047" y="0"/>
                  </a:lnTo>
                  <a:lnTo>
                    <a:pt x="761" y="1524"/>
                  </a:lnTo>
                  <a:lnTo>
                    <a:pt x="0" y="5334"/>
                  </a:lnTo>
                  <a:lnTo>
                    <a:pt x="0" y="23622"/>
                  </a:lnTo>
                  <a:lnTo>
                    <a:pt x="762" y="26670"/>
                  </a:lnTo>
                  <a:lnTo>
                    <a:pt x="3048" y="28194"/>
                  </a:lnTo>
                  <a:lnTo>
                    <a:pt x="28194" y="28194"/>
                  </a:lnTo>
                  <a:lnTo>
                    <a:pt x="30480" y="26670"/>
                  </a:lnTo>
                  <a:lnTo>
                    <a:pt x="31242" y="23622"/>
                  </a:lnTo>
                  <a:close/>
                </a:path>
              </a:pathLst>
            </a:custGeom>
            <a:solidFill>
              <a:srgbClr val="8C8C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29" name="object 24929"/>
            <p:cNvSpPr/>
            <p:nvPr/>
          </p:nvSpPr>
          <p:spPr>
            <a:xfrm>
              <a:off x="9468967" y="7872984"/>
              <a:ext cx="31750" cy="28575"/>
            </a:xfrm>
            <a:custGeom>
              <a:avLst/>
              <a:gdLst/>
              <a:ahLst/>
              <a:cxnLst/>
              <a:rect l="l" t="t" r="r" b="b"/>
              <a:pathLst>
                <a:path w="31750" h="28575">
                  <a:moveTo>
                    <a:pt x="0" y="23622"/>
                  </a:moveTo>
                  <a:lnTo>
                    <a:pt x="762" y="26670"/>
                  </a:lnTo>
                  <a:lnTo>
                    <a:pt x="3048" y="28194"/>
                  </a:lnTo>
                  <a:lnTo>
                    <a:pt x="28194" y="28194"/>
                  </a:lnTo>
                  <a:lnTo>
                    <a:pt x="30480" y="26670"/>
                  </a:lnTo>
                  <a:lnTo>
                    <a:pt x="31242" y="23622"/>
                  </a:lnTo>
                  <a:lnTo>
                    <a:pt x="31242" y="5334"/>
                  </a:lnTo>
                  <a:lnTo>
                    <a:pt x="30480" y="1524"/>
                  </a:lnTo>
                  <a:lnTo>
                    <a:pt x="28194" y="0"/>
                  </a:lnTo>
                  <a:lnTo>
                    <a:pt x="3047" y="0"/>
                  </a:lnTo>
                  <a:lnTo>
                    <a:pt x="761" y="1524"/>
                  </a:lnTo>
                  <a:lnTo>
                    <a:pt x="0" y="5334"/>
                  </a:lnTo>
                  <a:lnTo>
                    <a:pt x="0" y="23622"/>
                  </a:lnTo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30" name="object 24930"/>
            <p:cNvSpPr/>
            <p:nvPr/>
          </p:nvSpPr>
          <p:spPr>
            <a:xfrm>
              <a:off x="9475825" y="7873746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40">
                  <a:moveTo>
                    <a:pt x="0" y="0"/>
                  </a:moveTo>
                  <a:lnTo>
                    <a:pt x="0" y="27432"/>
                  </a:lnTo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31" name="object 24931"/>
            <p:cNvSpPr/>
            <p:nvPr/>
          </p:nvSpPr>
          <p:spPr>
            <a:xfrm>
              <a:off x="9470491" y="7872984"/>
              <a:ext cx="32384" cy="28575"/>
            </a:xfrm>
            <a:custGeom>
              <a:avLst/>
              <a:gdLst/>
              <a:ahLst/>
              <a:cxnLst/>
              <a:rect l="l" t="t" r="r" b="b"/>
              <a:pathLst>
                <a:path w="32384" h="28575">
                  <a:moveTo>
                    <a:pt x="0" y="23622"/>
                  </a:moveTo>
                  <a:lnTo>
                    <a:pt x="762" y="26670"/>
                  </a:lnTo>
                  <a:lnTo>
                    <a:pt x="3048" y="28194"/>
                  </a:lnTo>
                  <a:lnTo>
                    <a:pt x="28956" y="28194"/>
                  </a:lnTo>
                  <a:lnTo>
                    <a:pt x="31242" y="26670"/>
                  </a:lnTo>
                  <a:lnTo>
                    <a:pt x="32004" y="23622"/>
                  </a:lnTo>
                  <a:lnTo>
                    <a:pt x="32004" y="5334"/>
                  </a:lnTo>
                  <a:lnTo>
                    <a:pt x="31242" y="1524"/>
                  </a:lnTo>
                  <a:lnTo>
                    <a:pt x="28956" y="0"/>
                  </a:lnTo>
                  <a:lnTo>
                    <a:pt x="3047" y="0"/>
                  </a:lnTo>
                  <a:lnTo>
                    <a:pt x="761" y="1524"/>
                  </a:lnTo>
                  <a:lnTo>
                    <a:pt x="0" y="5334"/>
                  </a:lnTo>
                  <a:lnTo>
                    <a:pt x="0" y="23622"/>
                  </a:lnTo>
                </a:path>
              </a:pathLst>
            </a:custGeom>
            <a:ln w="6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32" name="object 24932"/>
            <p:cNvSpPr/>
            <p:nvPr/>
          </p:nvSpPr>
          <p:spPr>
            <a:xfrm>
              <a:off x="9466681" y="7935468"/>
              <a:ext cx="36830" cy="32384"/>
            </a:xfrm>
            <a:custGeom>
              <a:avLst/>
              <a:gdLst/>
              <a:ahLst/>
              <a:cxnLst/>
              <a:rect l="l" t="t" r="r" b="b"/>
              <a:pathLst>
                <a:path w="36829" h="32384">
                  <a:moveTo>
                    <a:pt x="36576" y="26670"/>
                  </a:moveTo>
                  <a:lnTo>
                    <a:pt x="36576" y="5334"/>
                  </a:lnTo>
                  <a:lnTo>
                    <a:pt x="35052" y="1524"/>
                  </a:lnTo>
                  <a:lnTo>
                    <a:pt x="34290" y="0"/>
                  </a:lnTo>
                  <a:lnTo>
                    <a:pt x="2285" y="0"/>
                  </a:lnTo>
                  <a:lnTo>
                    <a:pt x="1523" y="1524"/>
                  </a:lnTo>
                  <a:lnTo>
                    <a:pt x="0" y="5334"/>
                  </a:lnTo>
                  <a:lnTo>
                    <a:pt x="0" y="26670"/>
                  </a:lnTo>
                  <a:lnTo>
                    <a:pt x="1524" y="30480"/>
                  </a:lnTo>
                  <a:lnTo>
                    <a:pt x="2286" y="31242"/>
                  </a:lnTo>
                  <a:lnTo>
                    <a:pt x="3810" y="32004"/>
                  </a:lnTo>
                  <a:lnTo>
                    <a:pt x="32766" y="32004"/>
                  </a:lnTo>
                  <a:lnTo>
                    <a:pt x="34290" y="31242"/>
                  </a:lnTo>
                  <a:lnTo>
                    <a:pt x="35052" y="30480"/>
                  </a:lnTo>
                  <a:lnTo>
                    <a:pt x="36576" y="26670"/>
                  </a:lnTo>
                  <a:close/>
                </a:path>
              </a:pathLst>
            </a:custGeom>
            <a:solidFill>
              <a:srgbClr val="EEEE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33" name="object 24933"/>
            <p:cNvSpPr/>
            <p:nvPr/>
          </p:nvSpPr>
          <p:spPr>
            <a:xfrm>
              <a:off x="9466681" y="7935468"/>
              <a:ext cx="36830" cy="32384"/>
            </a:xfrm>
            <a:custGeom>
              <a:avLst/>
              <a:gdLst/>
              <a:ahLst/>
              <a:cxnLst/>
              <a:rect l="l" t="t" r="r" b="b"/>
              <a:pathLst>
                <a:path w="36829" h="32384">
                  <a:moveTo>
                    <a:pt x="0" y="26670"/>
                  </a:moveTo>
                  <a:lnTo>
                    <a:pt x="1524" y="30480"/>
                  </a:lnTo>
                  <a:lnTo>
                    <a:pt x="2286" y="31242"/>
                  </a:lnTo>
                  <a:lnTo>
                    <a:pt x="3810" y="32004"/>
                  </a:lnTo>
                  <a:lnTo>
                    <a:pt x="32766" y="32004"/>
                  </a:lnTo>
                  <a:lnTo>
                    <a:pt x="34290" y="31242"/>
                  </a:lnTo>
                  <a:lnTo>
                    <a:pt x="35052" y="30480"/>
                  </a:lnTo>
                  <a:lnTo>
                    <a:pt x="36576" y="26670"/>
                  </a:lnTo>
                  <a:lnTo>
                    <a:pt x="36576" y="5334"/>
                  </a:lnTo>
                  <a:lnTo>
                    <a:pt x="35052" y="1524"/>
                  </a:lnTo>
                  <a:lnTo>
                    <a:pt x="34290" y="0"/>
                  </a:lnTo>
                  <a:lnTo>
                    <a:pt x="2285" y="0"/>
                  </a:lnTo>
                  <a:lnTo>
                    <a:pt x="1523" y="1524"/>
                  </a:lnTo>
                  <a:lnTo>
                    <a:pt x="0" y="5334"/>
                  </a:lnTo>
                  <a:lnTo>
                    <a:pt x="0" y="26670"/>
                  </a:lnTo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34" name="object 24934"/>
            <p:cNvSpPr/>
            <p:nvPr/>
          </p:nvSpPr>
          <p:spPr>
            <a:xfrm>
              <a:off x="9468967" y="7936992"/>
              <a:ext cx="31750" cy="28575"/>
            </a:xfrm>
            <a:custGeom>
              <a:avLst/>
              <a:gdLst/>
              <a:ahLst/>
              <a:cxnLst/>
              <a:rect l="l" t="t" r="r" b="b"/>
              <a:pathLst>
                <a:path w="31750" h="28575">
                  <a:moveTo>
                    <a:pt x="31242" y="23622"/>
                  </a:moveTo>
                  <a:lnTo>
                    <a:pt x="31242" y="4572"/>
                  </a:lnTo>
                  <a:lnTo>
                    <a:pt x="30480" y="1524"/>
                  </a:lnTo>
                  <a:lnTo>
                    <a:pt x="28194" y="0"/>
                  </a:lnTo>
                  <a:lnTo>
                    <a:pt x="3047" y="0"/>
                  </a:lnTo>
                  <a:lnTo>
                    <a:pt x="761" y="1524"/>
                  </a:lnTo>
                  <a:lnTo>
                    <a:pt x="0" y="4572"/>
                  </a:lnTo>
                  <a:lnTo>
                    <a:pt x="0" y="23622"/>
                  </a:lnTo>
                  <a:lnTo>
                    <a:pt x="762" y="26670"/>
                  </a:lnTo>
                  <a:lnTo>
                    <a:pt x="3048" y="28194"/>
                  </a:lnTo>
                  <a:lnTo>
                    <a:pt x="28194" y="28194"/>
                  </a:lnTo>
                  <a:lnTo>
                    <a:pt x="30480" y="26670"/>
                  </a:lnTo>
                  <a:lnTo>
                    <a:pt x="31242" y="23622"/>
                  </a:lnTo>
                  <a:close/>
                </a:path>
              </a:pathLst>
            </a:custGeom>
            <a:solidFill>
              <a:srgbClr val="EEEE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35" name="object 24935"/>
            <p:cNvSpPr/>
            <p:nvPr/>
          </p:nvSpPr>
          <p:spPr>
            <a:xfrm>
              <a:off x="9468967" y="7936992"/>
              <a:ext cx="31750" cy="28575"/>
            </a:xfrm>
            <a:custGeom>
              <a:avLst/>
              <a:gdLst/>
              <a:ahLst/>
              <a:cxnLst/>
              <a:rect l="l" t="t" r="r" b="b"/>
              <a:pathLst>
                <a:path w="31750" h="28575">
                  <a:moveTo>
                    <a:pt x="0" y="23622"/>
                  </a:moveTo>
                  <a:lnTo>
                    <a:pt x="762" y="26670"/>
                  </a:lnTo>
                  <a:lnTo>
                    <a:pt x="3048" y="28194"/>
                  </a:lnTo>
                  <a:lnTo>
                    <a:pt x="28194" y="28194"/>
                  </a:lnTo>
                  <a:lnTo>
                    <a:pt x="30480" y="26670"/>
                  </a:lnTo>
                  <a:lnTo>
                    <a:pt x="31242" y="23622"/>
                  </a:lnTo>
                  <a:lnTo>
                    <a:pt x="31242" y="4572"/>
                  </a:lnTo>
                  <a:lnTo>
                    <a:pt x="30480" y="1524"/>
                  </a:lnTo>
                  <a:lnTo>
                    <a:pt x="28194" y="0"/>
                  </a:lnTo>
                  <a:lnTo>
                    <a:pt x="3047" y="0"/>
                  </a:lnTo>
                  <a:lnTo>
                    <a:pt x="761" y="1524"/>
                  </a:lnTo>
                  <a:lnTo>
                    <a:pt x="0" y="4572"/>
                  </a:lnTo>
                  <a:lnTo>
                    <a:pt x="0" y="23622"/>
                  </a:lnTo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36" name="object 24936"/>
            <p:cNvSpPr/>
            <p:nvPr/>
          </p:nvSpPr>
          <p:spPr>
            <a:xfrm>
              <a:off x="9468967" y="7936992"/>
              <a:ext cx="30480" cy="28575"/>
            </a:xfrm>
            <a:custGeom>
              <a:avLst/>
              <a:gdLst/>
              <a:ahLst/>
              <a:cxnLst/>
              <a:rect l="l" t="t" r="r" b="b"/>
              <a:pathLst>
                <a:path w="30479" h="28575">
                  <a:moveTo>
                    <a:pt x="30480" y="23622"/>
                  </a:moveTo>
                  <a:lnTo>
                    <a:pt x="30480" y="4572"/>
                  </a:lnTo>
                  <a:lnTo>
                    <a:pt x="29718" y="1524"/>
                  </a:lnTo>
                  <a:lnTo>
                    <a:pt x="27432" y="0"/>
                  </a:lnTo>
                  <a:lnTo>
                    <a:pt x="3047" y="0"/>
                  </a:lnTo>
                  <a:lnTo>
                    <a:pt x="761" y="1524"/>
                  </a:lnTo>
                  <a:lnTo>
                    <a:pt x="0" y="4572"/>
                  </a:lnTo>
                  <a:lnTo>
                    <a:pt x="0" y="23622"/>
                  </a:lnTo>
                  <a:lnTo>
                    <a:pt x="762" y="26670"/>
                  </a:lnTo>
                  <a:lnTo>
                    <a:pt x="3048" y="28194"/>
                  </a:lnTo>
                  <a:lnTo>
                    <a:pt x="27432" y="28194"/>
                  </a:lnTo>
                  <a:lnTo>
                    <a:pt x="29718" y="26670"/>
                  </a:lnTo>
                  <a:lnTo>
                    <a:pt x="30480" y="23622"/>
                  </a:lnTo>
                  <a:close/>
                </a:path>
              </a:pathLst>
            </a:custGeom>
            <a:solidFill>
              <a:srgbClr val="8C8C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37" name="object 24937"/>
            <p:cNvSpPr/>
            <p:nvPr/>
          </p:nvSpPr>
          <p:spPr>
            <a:xfrm>
              <a:off x="9468967" y="7936992"/>
              <a:ext cx="30480" cy="28575"/>
            </a:xfrm>
            <a:custGeom>
              <a:avLst/>
              <a:gdLst/>
              <a:ahLst/>
              <a:cxnLst/>
              <a:rect l="l" t="t" r="r" b="b"/>
              <a:pathLst>
                <a:path w="30479" h="28575">
                  <a:moveTo>
                    <a:pt x="0" y="23622"/>
                  </a:moveTo>
                  <a:lnTo>
                    <a:pt x="762" y="26670"/>
                  </a:lnTo>
                  <a:lnTo>
                    <a:pt x="3048" y="28194"/>
                  </a:lnTo>
                  <a:lnTo>
                    <a:pt x="27432" y="28194"/>
                  </a:lnTo>
                  <a:lnTo>
                    <a:pt x="29718" y="26670"/>
                  </a:lnTo>
                  <a:lnTo>
                    <a:pt x="30480" y="23622"/>
                  </a:lnTo>
                  <a:lnTo>
                    <a:pt x="30480" y="4572"/>
                  </a:lnTo>
                  <a:lnTo>
                    <a:pt x="29718" y="1524"/>
                  </a:lnTo>
                  <a:lnTo>
                    <a:pt x="27432" y="0"/>
                  </a:lnTo>
                  <a:lnTo>
                    <a:pt x="3047" y="0"/>
                  </a:lnTo>
                  <a:lnTo>
                    <a:pt x="761" y="1524"/>
                  </a:lnTo>
                  <a:lnTo>
                    <a:pt x="0" y="4572"/>
                  </a:lnTo>
                  <a:lnTo>
                    <a:pt x="0" y="23622"/>
                  </a:lnTo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38" name="object 24938"/>
            <p:cNvSpPr/>
            <p:nvPr/>
          </p:nvSpPr>
          <p:spPr>
            <a:xfrm>
              <a:off x="9475825" y="7936992"/>
              <a:ext cx="0" cy="28575"/>
            </a:xfrm>
            <a:custGeom>
              <a:avLst/>
              <a:gdLst/>
              <a:ahLst/>
              <a:cxnLst/>
              <a:rect l="l" t="t" r="r" b="b"/>
              <a:pathLst>
                <a:path h="28575">
                  <a:moveTo>
                    <a:pt x="0" y="0"/>
                  </a:moveTo>
                  <a:lnTo>
                    <a:pt x="0" y="28194"/>
                  </a:lnTo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39" name="object 24939"/>
            <p:cNvSpPr/>
            <p:nvPr/>
          </p:nvSpPr>
          <p:spPr>
            <a:xfrm>
              <a:off x="9469729" y="7936992"/>
              <a:ext cx="32384" cy="28575"/>
            </a:xfrm>
            <a:custGeom>
              <a:avLst/>
              <a:gdLst/>
              <a:ahLst/>
              <a:cxnLst/>
              <a:rect l="l" t="t" r="r" b="b"/>
              <a:pathLst>
                <a:path w="32384" h="28575">
                  <a:moveTo>
                    <a:pt x="0" y="23622"/>
                  </a:moveTo>
                  <a:lnTo>
                    <a:pt x="762" y="26670"/>
                  </a:lnTo>
                  <a:lnTo>
                    <a:pt x="3048" y="28194"/>
                  </a:lnTo>
                  <a:lnTo>
                    <a:pt x="28956" y="28194"/>
                  </a:lnTo>
                  <a:lnTo>
                    <a:pt x="31242" y="26670"/>
                  </a:lnTo>
                  <a:lnTo>
                    <a:pt x="32004" y="23622"/>
                  </a:lnTo>
                  <a:lnTo>
                    <a:pt x="32004" y="4572"/>
                  </a:lnTo>
                  <a:lnTo>
                    <a:pt x="31242" y="1524"/>
                  </a:lnTo>
                  <a:lnTo>
                    <a:pt x="28956" y="0"/>
                  </a:lnTo>
                  <a:lnTo>
                    <a:pt x="3047" y="0"/>
                  </a:lnTo>
                  <a:lnTo>
                    <a:pt x="761" y="1524"/>
                  </a:lnTo>
                  <a:lnTo>
                    <a:pt x="0" y="4572"/>
                  </a:lnTo>
                  <a:lnTo>
                    <a:pt x="0" y="23622"/>
                  </a:lnTo>
                </a:path>
              </a:pathLst>
            </a:custGeom>
            <a:ln w="6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40" name="object 24940"/>
            <p:cNvSpPr/>
            <p:nvPr/>
          </p:nvSpPr>
          <p:spPr>
            <a:xfrm>
              <a:off x="9466681" y="7807452"/>
              <a:ext cx="36830" cy="32384"/>
            </a:xfrm>
            <a:custGeom>
              <a:avLst/>
              <a:gdLst/>
              <a:ahLst/>
              <a:cxnLst/>
              <a:rect l="l" t="t" r="r" b="b"/>
              <a:pathLst>
                <a:path w="36829" h="32384">
                  <a:moveTo>
                    <a:pt x="36576" y="26670"/>
                  </a:moveTo>
                  <a:lnTo>
                    <a:pt x="36576" y="5334"/>
                  </a:lnTo>
                  <a:lnTo>
                    <a:pt x="35052" y="1524"/>
                  </a:lnTo>
                  <a:lnTo>
                    <a:pt x="34290" y="762"/>
                  </a:lnTo>
                  <a:lnTo>
                    <a:pt x="32766" y="0"/>
                  </a:lnTo>
                  <a:lnTo>
                    <a:pt x="3809" y="0"/>
                  </a:lnTo>
                  <a:lnTo>
                    <a:pt x="2285" y="762"/>
                  </a:lnTo>
                  <a:lnTo>
                    <a:pt x="1523" y="1524"/>
                  </a:lnTo>
                  <a:lnTo>
                    <a:pt x="0" y="5334"/>
                  </a:lnTo>
                  <a:lnTo>
                    <a:pt x="0" y="26670"/>
                  </a:lnTo>
                  <a:lnTo>
                    <a:pt x="1524" y="30480"/>
                  </a:lnTo>
                  <a:lnTo>
                    <a:pt x="2286" y="31242"/>
                  </a:lnTo>
                  <a:lnTo>
                    <a:pt x="3810" y="32004"/>
                  </a:lnTo>
                  <a:lnTo>
                    <a:pt x="32766" y="32004"/>
                  </a:lnTo>
                  <a:lnTo>
                    <a:pt x="34290" y="31242"/>
                  </a:lnTo>
                  <a:lnTo>
                    <a:pt x="35052" y="30480"/>
                  </a:lnTo>
                  <a:lnTo>
                    <a:pt x="36576" y="26670"/>
                  </a:lnTo>
                  <a:close/>
                </a:path>
              </a:pathLst>
            </a:custGeom>
            <a:solidFill>
              <a:srgbClr val="EEEE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41" name="object 24941"/>
            <p:cNvSpPr/>
            <p:nvPr/>
          </p:nvSpPr>
          <p:spPr>
            <a:xfrm>
              <a:off x="9466681" y="7807452"/>
              <a:ext cx="36830" cy="32384"/>
            </a:xfrm>
            <a:custGeom>
              <a:avLst/>
              <a:gdLst/>
              <a:ahLst/>
              <a:cxnLst/>
              <a:rect l="l" t="t" r="r" b="b"/>
              <a:pathLst>
                <a:path w="36829" h="32384">
                  <a:moveTo>
                    <a:pt x="0" y="26670"/>
                  </a:moveTo>
                  <a:lnTo>
                    <a:pt x="1524" y="30480"/>
                  </a:lnTo>
                  <a:lnTo>
                    <a:pt x="2286" y="31242"/>
                  </a:lnTo>
                  <a:lnTo>
                    <a:pt x="3810" y="32004"/>
                  </a:lnTo>
                  <a:lnTo>
                    <a:pt x="32766" y="32004"/>
                  </a:lnTo>
                  <a:lnTo>
                    <a:pt x="34290" y="31242"/>
                  </a:lnTo>
                  <a:lnTo>
                    <a:pt x="35052" y="30480"/>
                  </a:lnTo>
                  <a:lnTo>
                    <a:pt x="36576" y="26670"/>
                  </a:lnTo>
                  <a:lnTo>
                    <a:pt x="36576" y="5334"/>
                  </a:lnTo>
                  <a:lnTo>
                    <a:pt x="35052" y="1524"/>
                  </a:lnTo>
                  <a:lnTo>
                    <a:pt x="34290" y="762"/>
                  </a:lnTo>
                  <a:lnTo>
                    <a:pt x="32766" y="0"/>
                  </a:lnTo>
                  <a:lnTo>
                    <a:pt x="3809" y="0"/>
                  </a:lnTo>
                  <a:lnTo>
                    <a:pt x="2285" y="762"/>
                  </a:lnTo>
                  <a:lnTo>
                    <a:pt x="1523" y="1524"/>
                  </a:lnTo>
                  <a:lnTo>
                    <a:pt x="0" y="5334"/>
                  </a:lnTo>
                  <a:lnTo>
                    <a:pt x="0" y="26670"/>
                  </a:lnTo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42" name="object 24942"/>
            <p:cNvSpPr/>
            <p:nvPr/>
          </p:nvSpPr>
          <p:spPr>
            <a:xfrm>
              <a:off x="9468967" y="7809738"/>
              <a:ext cx="31750" cy="27940"/>
            </a:xfrm>
            <a:custGeom>
              <a:avLst/>
              <a:gdLst/>
              <a:ahLst/>
              <a:cxnLst/>
              <a:rect l="l" t="t" r="r" b="b"/>
              <a:pathLst>
                <a:path w="31750" h="27940">
                  <a:moveTo>
                    <a:pt x="31242" y="22860"/>
                  </a:moveTo>
                  <a:lnTo>
                    <a:pt x="31242" y="4572"/>
                  </a:lnTo>
                  <a:lnTo>
                    <a:pt x="30480" y="762"/>
                  </a:lnTo>
                  <a:lnTo>
                    <a:pt x="28194" y="0"/>
                  </a:lnTo>
                  <a:lnTo>
                    <a:pt x="3047" y="0"/>
                  </a:lnTo>
                  <a:lnTo>
                    <a:pt x="761" y="762"/>
                  </a:lnTo>
                  <a:lnTo>
                    <a:pt x="0" y="4572"/>
                  </a:lnTo>
                  <a:lnTo>
                    <a:pt x="0" y="22860"/>
                  </a:lnTo>
                  <a:lnTo>
                    <a:pt x="762" y="26670"/>
                  </a:lnTo>
                  <a:lnTo>
                    <a:pt x="3048" y="27432"/>
                  </a:lnTo>
                  <a:lnTo>
                    <a:pt x="28194" y="27432"/>
                  </a:lnTo>
                  <a:lnTo>
                    <a:pt x="30480" y="26670"/>
                  </a:lnTo>
                  <a:lnTo>
                    <a:pt x="31242" y="22860"/>
                  </a:lnTo>
                  <a:close/>
                </a:path>
              </a:pathLst>
            </a:custGeom>
            <a:solidFill>
              <a:srgbClr val="EEEE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43" name="object 24943"/>
            <p:cNvSpPr/>
            <p:nvPr/>
          </p:nvSpPr>
          <p:spPr>
            <a:xfrm>
              <a:off x="9468967" y="7809738"/>
              <a:ext cx="31750" cy="27940"/>
            </a:xfrm>
            <a:custGeom>
              <a:avLst/>
              <a:gdLst/>
              <a:ahLst/>
              <a:cxnLst/>
              <a:rect l="l" t="t" r="r" b="b"/>
              <a:pathLst>
                <a:path w="31750" h="27940">
                  <a:moveTo>
                    <a:pt x="0" y="22860"/>
                  </a:moveTo>
                  <a:lnTo>
                    <a:pt x="762" y="26670"/>
                  </a:lnTo>
                  <a:lnTo>
                    <a:pt x="3048" y="27432"/>
                  </a:lnTo>
                  <a:lnTo>
                    <a:pt x="28194" y="27432"/>
                  </a:lnTo>
                  <a:lnTo>
                    <a:pt x="30480" y="26670"/>
                  </a:lnTo>
                  <a:lnTo>
                    <a:pt x="31242" y="22860"/>
                  </a:lnTo>
                  <a:lnTo>
                    <a:pt x="31242" y="4572"/>
                  </a:lnTo>
                  <a:lnTo>
                    <a:pt x="30480" y="762"/>
                  </a:lnTo>
                  <a:lnTo>
                    <a:pt x="28194" y="0"/>
                  </a:lnTo>
                  <a:lnTo>
                    <a:pt x="3047" y="0"/>
                  </a:lnTo>
                  <a:lnTo>
                    <a:pt x="761" y="762"/>
                  </a:lnTo>
                  <a:lnTo>
                    <a:pt x="0" y="4572"/>
                  </a:lnTo>
                  <a:lnTo>
                    <a:pt x="0" y="22860"/>
                  </a:lnTo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44" name="object 24944"/>
            <p:cNvSpPr/>
            <p:nvPr/>
          </p:nvSpPr>
          <p:spPr>
            <a:xfrm>
              <a:off x="9468967" y="7809738"/>
              <a:ext cx="30480" cy="27940"/>
            </a:xfrm>
            <a:custGeom>
              <a:avLst/>
              <a:gdLst/>
              <a:ahLst/>
              <a:cxnLst/>
              <a:rect l="l" t="t" r="r" b="b"/>
              <a:pathLst>
                <a:path w="30479" h="27940">
                  <a:moveTo>
                    <a:pt x="30480" y="22860"/>
                  </a:moveTo>
                  <a:lnTo>
                    <a:pt x="30480" y="4572"/>
                  </a:lnTo>
                  <a:lnTo>
                    <a:pt x="29718" y="762"/>
                  </a:lnTo>
                  <a:lnTo>
                    <a:pt x="27432" y="0"/>
                  </a:lnTo>
                  <a:lnTo>
                    <a:pt x="3047" y="0"/>
                  </a:lnTo>
                  <a:lnTo>
                    <a:pt x="761" y="762"/>
                  </a:lnTo>
                  <a:lnTo>
                    <a:pt x="0" y="4572"/>
                  </a:lnTo>
                  <a:lnTo>
                    <a:pt x="0" y="22860"/>
                  </a:lnTo>
                  <a:lnTo>
                    <a:pt x="762" y="26670"/>
                  </a:lnTo>
                  <a:lnTo>
                    <a:pt x="3048" y="27432"/>
                  </a:lnTo>
                  <a:lnTo>
                    <a:pt x="27432" y="27432"/>
                  </a:lnTo>
                  <a:lnTo>
                    <a:pt x="29718" y="26670"/>
                  </a:lnTo>
                  <a:lnTo>
                    <a:pt x="30480" y="22860"/>
                  </a:lnTo>
                  <a:close/>
                </a:path>
              </a:pathLst>
            </a:custGeom>
            <a:solidFill>
              <a:srgbClr val="8C8C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45" name="object 24945"/>
            <p:cNvSpPr/>
            <p:nvPr/>
          </p:nvSpPr>
          <p:spPr>
            <a:xfrm>
              <a:off x="9468967" y="7809738"/>
              <a:ext cx="30480" cy="27940"/>
            </a:xfrm>
            <a:custGeom>
              <a:avLst/>
              <a:gdLst/>
              <a:ahLst/>
              <a:cxnLst/>
              <a:rect l="l" t="t" r="r" b="b"/>
              <a:pathLst>
                <a:path w="30479" h="27940">
                  <a:moveTo>
                    <a:pt x="0" y="22860"/>
                  </a:moveTo>
                  <a:lnTo>
                    <a:pt x="762" y="26670"/>
                  </a:lnTo>
                  <a:lnTo>
                    <a:pt x="3048" y="27432"/>
                  </a:lnTo>
                  <a:lnTo>
                    <a:pt x="27432" y="27432"/>
                  </a:lnTo>
                  <a:lnTo>
                    <a:pt x="29718" y="26670"/>
                  </a:lnTo>
                  <a:lnTo>
                    <a:pt x="30480" y="22860"/>
                  </a:lnTo>
                  <a:lnTo>
                    <a:pt x="30480" y="4572"/>
                  </a:lnTo>
                  <a:lnTo>
                    <a:pt x="29718" y="762"/>
                  </a:lnTo>
                  <a:lnTo>
                    <a:pt x="27432" y="0"/>
                  </a:lnTo>
                  <a:lnTo>
                    <a:pt x="3047" y="0"/>
                  </a:lnTo>
                  <a:lnTo>
                    <a:pt x="761" y="762"/>
                  </a:lnTo>
                  <a:lnTo>
                    <a:pt x="0" y="4572"/>
                  </a:lnTo>
                  <a:lnTo>
                    <a:pt x="0" y="22860"/>
                  </a:lnTo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46" name="object 24946"/>
            <p:cNvSpPr/>
            <p:nvPr/>
          </p:nvSpPr>
          <p:spPr>
            <a:xfrm>
              <a:off x="9475825" y="7809738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40">
                  <a:moveTo>
                    <a:pt x="0" y="0"/>
                  </a:moveTo>
                  <a:lnTo>
                    <a:pt x="0" y="27432"/>
                  </a:lnTo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47" name="object 24947"/>
            <p:cNvSpPr/>
            <p:nvPr/>
          </p:nvSpPr>
          <p:spPr>
            <a:xfrm>
              <a:off x="9469729" y="7809738"/>
              <a:ext cx="32384" cy="27940"/>
            </a:xfrm>
            <a:custGeom>
              <a:avLst/>
              <a:gdLst/>
              <a:ahLst/>
              <a:cxnLst/>
              <a:rect l="l" t="t" r="r" b="b"/>
              <a:pathLst>
                <a:path w="32384" h="27940">
                  <a:moveTo>
                    <a:pt x="0" y="22860"/>
                  </a:moveTo>
                  <a:lnTo>
                    <a:pt x="762" y="26670"/>
                  </a:lnTo>
                  <a:lnTo>
                    <a:pt x="3048" y="27432"/>
                  </a:lnTo>
                  <a:lnTo>
                    <a:pt x="28956" y="27432"/>
                  </a:lnTo>
                  <a:lnTo>
                    <a:pt x="31242" y="26670"/>
                  </a:lnTo>
                  <a:lnTo>
                    <a:pt x="32004" y="22860"/>
                  </a:lnTo>
                  <a:lnTo>
                    <a:pt x="32004" y="4572"/>
                  </a:lnTo>
                  <a:lnTo>
                    <a:pt x="31242" y="762"/>
                  </a:lnTo>
                  <a:lnTo>
                    <a:pt x="28956" y="0"/>
                  </a:lnTo>
                  <a:lnTo>
                    <a:pt x="3047" y="0"/>
                  </a:lnTo>
                  <a:lnTo>
                    <a:pt x="761" y="762"/>
                  </a:lnTo>
                  <a:lnTo>
                    <a:pt x="0" y="4572"/>
                  </a:lnTo>
                  <a:lnTo>
                    <a:pt x="0" y="22860"/>
                  </a:lnTo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4948" name="object 24948"/>
          <p:cNvGrpSpPr/>
          <p:nvPr/>
        </p:nvGrpSpPr>
        <p:grpSpPr>
          <a:xfrm>
            <a:off x="11894102" y="8724822"/>
            <a:ext cx="54270" cy="209097"/>
            <a:chOff x="9463633" y="8034528"/>
            <a:chExt cx="43180" cy="166370"/>
          </a:xfrm>
        </p:grpSpPr>
        <p:sp>
          <p:nvSpPr>
            <p:cNvPr id="24949" name="object 24949"/>
            <p:cNvSpPr/>
            <p:nvPr/>
          </p:nvSpPr>
          <p:spPr>
            <a:xfrm>
              <a:off x="9466681" y="8069580"/>
              <a:ext cx="36195" cy="32384"/>
            </a:xfrm>
            <a:custGeom>
              <a:avLst/>
              <a:gdLst/>
              <a:ahLst/>
              <a:cxnLst/>
              <a:rect l="l" t="t" r="r" b="b"/>
              <a:pathLst>
                <a:path w="36195" h="32384">
                  <a:moveTo>
                    <a:pt x="35814" y="26670"/>
                  </a:moveTo>
                  <a:lnTo>
                    <a:pt x="35814" y="5334"/>
                  </a:lnTo>
                  <a:lnTo>
                    <a:pt x="35052" y="1524"/>
                  </a:lnTo>
                  <a:lnTo>
                    <a:pt x="33528" y="762"/>
                  </a:lnTo>
                  <a:lnTo>
                    <a:pt x="32766" y="0"/>
                  </a:lnTo>
                  <a:lnTo>
                    <a:pt x="3047" y="0"/>
                  </a:lnTo>
                  <a:lnTo>
                    <a:pt x="1523" y="762"/>
                  </a:lnTo>
                  <a:lnTo>
                    <a:pt x="761" y="1524"/>
                  </a:lnTo>
                  <a:lnTo>
                    <a:pt x="0" y="5334"/>
                  </a:lnTo>
                  <a:lnTo>
                    <a:pt x="0" y="26670"/>
                  </a:lnTo>
                  <a:lnTo>
                    <a:pt x="762" y="30480"/>
                  </a:lnTo>
                  <a:lnTo>
                    <a:pt x="1524" y="32004"/>
                  </a:lnTo>
                  <a:lnTo>
                    <a:pt x="33528" y="32004"/>
                  </a:lnTo>
                  <a:lnTo>
                    <a:pt x="35052" y="30480"/>
                  </a:lnTo>
                  <a:lnTo>
                    <a:pt x="35814" y="26670"/>
                  </a:lnTo>
                  <a:close/>
                </a:path>
              </a:pathLst>
            </a:custGeom>
            <a:solidFill>
              <a:srgbClr val="EEEE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50" name="object 24950"/>
            <p:cNvSpPr/>
            <p:nvPr/>
          </p:nvSpPr>
          <p:spPr>
            <a:xfrm>
              <a:off x="9466681" y="8069580"/>
              <a:ext cx="36195" cy="32384"/>
            </a:xfrm>
            <a:custGeom>
              <a:avLst/>
              <a:gdLst/>
              <a:ahLst/>
              <a:cxnLst/>
              <a:rect l="l" t="t" r="r" b="b"/>
              <a:pathLst>
                <a:path w="36195" h="32384">
                  <a:moveTo>
                    <a:pt x="0" y="26670"/>
                  </a:moveTo>
                  <a:lnTo>
                    <a:pt x="762" y="30480"/>
                  </a:lnTo>
                  <a:lnTo>
                    <a:pt x="1524" y="32004"/>
                  </a:lnTo>
                  <a:lnTo>
                    <a:pt x="33528" y="32004"/>
                  </a:lnTo>
                  <a:lnTo>
                    <a:pt x="35052" y="30480"/>
                  </a:lnTo>
                  <a:lnTo>
                    <a:pt x="35814" y="26670"/>
                  </a:lnTo>
                  <a:lnTo>
                    <a:pt x="35814" y="5334"/>
                  </a:lnTo>
                  <a:lnTo>
                    <a:pt x="35052" y="1524"/>
                  </a:lnTo>
                  <a:lnTo>
                    <a:pt x="33528" y="762"/>
                  </a:lnTo>
                  <a:lnTo>
                    <a:pt x="32766" y="0"/>
                  </a:lnTo>
                  <a:lnTo>
                    <a:pt x="3047" y="0"/>
                  </a:lnTo>
                  <a:lnTo>
                    <a:pt x="1523" y="762"/>
                  </a:lnTo>
                  <a:lnTo>
                    <a:pt x="761" y="1524"/>
                  </a:lnTo>
                  <a:lnTo>
                    <a:pt x="0" y="5334"/>
                  </a:lnTo>
                  <a:lnTo>
                    <a:pt x="0" y="26670"/>
                  </a:lnTo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51" name="object 24951"/>
            <p:cNvSpPr/>
            <p:nvPr/>
          </p:nvSpPr>
          <p:spPr>
            <a:xfrm>
              <a:off x="9468205" y="8071866"/>
              <a:ext cx="32384" cy="28575"/>
            </a:xfrm>
            <a:custGeom>
              <a:avLst/>
              <a:gdLst/>
              <a:ahLst/>
              <a:cxnLst/>
              <a:rect l="l" t="t" r="r" b="b"/>
              <a:pathLst>
                <a:path w="32384" h="28575">
                  <a:moveTo>
                    <a:pt x="32004" y="23622"/>
                  </a:moveTo>
                  <a:lnTo>
                    <a:pt x="32004" y="4572"/>
                  </a:lnTo>
                  <a:lnTo>
                    <a:pt x="31242" y="1524"/>
                  </a:lnTo>
                  <a:lnTo>
                    <a:pt x="28956" y="0"/>
                  </a:lnTo>
                  <a:lnTo>
                    <a:pt x="3047" y="0"/>
                  </a:lnTo>
                  <a:lnTo>
                    <a:pt x="1523" y="1524"/>
                  </a:lnTo>
                  <a:lnTo>
                    <a:pt x="0" y="4572"/>
                  </a:lnTo>
                  <a:lnTo>
                    <a:pt x="0" y="23622"/>
                  </a:lnTo>
                  <a:lnTo>
                    <a:pt x="1524" y="26670"/>
                  </a:lnTo>
                  <a:lnTo>
                    <a:pt x="3048" y="28194"/>
                  </a:lnTo>
                  <a:lnTo>
                    <a:pt x="28956" y="28194"/>
                  </a:lnTo>
                  <a:lnTo>
                    <a:pt x="31242" y="26670"/>
                  </a:lnTo>
                  <a:lnTo>
                    <a:pt x="32004" y="23622"/>
                  </a:lnTo>
                  <a:close/>
                </a:path>
              </a:pathLst>
            </a:custGeom>
            <a:solidFill>
              <a:srgbClr val="EEEE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52" name="object 24952"/>
            <p:cNvSpPr/>
            <p:nvPr/>
          </p:nvSpPr>
          <p:spPr>
            <a:xfrm>
              <a:off x="9468205" y="8071866"/>
              <a:ext cx="32384" cy="28575"/>
            </a:xfrm>
            <a:custGeom>
              <a:avLst/>
              <a:gdLst/>
              <a:ahLst/>
              <a:cxnLst/>
              <a:rect l="l" t="t" r="r" b="b"/>
              <a:pathLst>
                <a:path w="32384" h="28575">
                  <a:moveTo>
                    <a:pt x="0" y="23622"/>
                  </a:moveTo>
                  <a:lnTo>
                    <a:pt x="1524" y="26670"/>
                  </a:lnTo>
                  <a:lnTo>
                    <a:pt x="3048" y="28194"/>
                  </a:lnTo>
                  <a:lnTo>
                    <a:pt x="28956" y="28194"/>
                  </a:lnTo>
                  <a:lnTo>
                    <a:pt x="31242" y="26670"/>
                  </a:lnTo>
                  <a:lnTo>
                    <a:pt x="32004" y="23622"/>
                  </a:lnTo>
                  <a:lnTo>
                    <a:pt x="32004" y="4572"/>
                  </a:lnTo>
                  <a:lnTo>
                    <a:pt x="31242" y="1524"/>
                  </a:lnTo>
                  <a:lnTo>
                    <a:pt x="28956" y="0"/>
                  </a:lnTo>
                  <a:lnTo>
                    <a:pt x="3047" y="0"/>
                  </a:lnTo>
                  <a:lnTo>
                    <a:pt x="1523" y="1524"/>
                  </a:lnTo>
                  <a:lnTo>
                    <a:pt x="0" y="4572"/>
                  </a:lnTo>
                  <a:lnTo>
                    <a:pt x="0" y="23622"/>
                  </a:lnTo>
                </a:path>
              </a:pathLst>
            </a:custGeom>
            <a:ln w="6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53" name="object 24953"/>
            <p:cNvSpPr/>
            <p:nvPr/>
          </p:nvSpPr>
          <p:spPr>
            <a:xfrm>
              <a:off x="9468205" y="8071866"/>
              <a:ext cx="30480" cy="28575"/>
            </a:xfrm>
            <a:custGeom>
              <a:avLst/>
              <a:gdLst/>
              <a:ahLst/>
              <a:cxnLst/>
              <a:rect l="l" t="t" r="r" b="b"/>
              <a:pathLst>
                <a:path w="30479" h="28575">
                  <a:moveTo>
                    <a:pt x="30480" y="23622"/>
                  </a:moveTo>
                  <a:lnTo>
                    <a:pt x="30480" y="4572"/>
                  </a:lnTo>
                  <a:lnTo>
                    <a:pt x="29718" y="1524"/>
                  </a:lnTo>
                  <a:lnTo>
                    <a:pt x="28194" y="0"/>
                  </a:lnTo>
                  <a:lnTo>
                    <a:pt x="3047" y="0"/>
                  </a:lnTo>
                  <a:lnTo>
                    <a:pt x="761" y="1524"/>
                  </a:lnTo>
                  <a:lnTo>
                    <a:pt x="0" y="4572"/>
                  </a:lnTo>
                  <a:lnTo>
                    <a:pt x="0" y="23622"/>
                  </a:lnTo>
                  <a:lnTo>
                    <a:pt x="762" y="26670"/>
                  </a:lnTo>
                  <a:lnTo>
                    <a:pt x="3048" y="28194"/>
                  </a:lnTo>
                  <a:lnTo>
                    <a:pt x="28194" y="28194"/>
                  </a:lnTo>
                  <a:lnTo>
                    <a:pt x="29718" y="26670"/>
                  </a:lnTo>
                  <a:lnTo>
                    <a:pt x="30480" y="23622"/>
                  </a:lnTo>
                  <a:close/>
                </a:path>
              </a:pathLst>
            </a:custGeom>
            <a:solidFill>
              <a:srgbClr val="8C8C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54" name="object 24954"/>
            <p:cNvSpPr/>
            <p:nvPr/>
          </p:nvSpPr>
          <p:spPr>
            <a:xfrm>
              <a:off x="9468205" y="8071866"/>
              <a:ext cx="30480" cy="28575"/>
            </a:xfrm>
            <a:custGeom>
              <a:avLst/>
              <a:gdLst/>
              <a:ahLst/>
              <a:cxnLst/>
              <a:rect l="l" t="t" r="r" b="b"/>
              <a:pathLst>
                <a:path w="30479" h="28575">
                  <a:moveTo>
                    <a:pt x="0" y="23622"/>
                  </a:moveTo>
                  <a:lnTo>
                    <a:pt x="762" y="26670"/>
                  </a:lnTo>
                  <a:lnTo>
                    <a:pt x="3048" y="28194"/>
                  </a:lnTo>
                  <a:lnTo>
                    <a:pt x="28194" y="28194"/>
                  </a:lnTo>
                  <a:lnTo>
                    <a:pt x="29718" y="26670"/>
                  </a:lnTo>
                  <a:lnTo>
                    <a:pt x="30480" y="23622"/>
                  </a:lnTo>
                  <a:lnTo>
                    <a:pt x="30480" y="4572"/>
                  </a:lnTo>
                  <a:lnTo>
                    <a:pt x="29718" y="1524"/>
                  </a:lnTo>
                  <a:lnTo>
                    <a:pt x="28194" y="0"/>
                  </a:lnTo>
                  <a:lnTo>
                    <a:pt x="3047" y="0"/>
                  </a:lnTo>
                  <a:lnTo>
                    <a:pt x="761" y="1524"/>
                  </a:lnTo>
                  <a:lnTo>
                    <a:pt x="0" y="4572"/>
                  </a:lnTo>
                  <a:lnTo>
                    <a:pt x="0" y="23622"/>
                  </a:lnTo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55" name="object 24955"/>
            <p:cNvSpPr/>
            <p:nvPr/>
          </p:nvSpPr>
          <p:spPr>
            <a:xfrm>
              <a:off x="9475063" y="8071866"/>
              <a:ext cx="0" cy="28575"/>
            </a:xfrm>
            <a:custGeom>
              <a:avLst/>
              <a:gdLst/>
              <a:ahLst/>
              <a:cxnLst/>
              <a:rect l="l" t="t" r="r" b="b"/>
              <a:pathLst>
                <a:path h="28575">
                  <a:moveTo>
                    <a:pt x="0" y="0"/>
                  </a:moveTo>
                  <a:lnTo>
                    <a:pt x="0" y="28194"/>
                  </a:lnTo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56" name="object 24956"/>
            <p:cNvSpPr/>
            <p:nvPr/>
          </p:nvSpPr>
          <p:spPr>
            <a:xfrm>
              <a:off x="9469729" y="8071866"/>
              <a:ext cx="32384" cy="28575"/>
            </a:xfrm>
            <a:custGeom>
              <a:avLst/>
              <a:gdLst/>
              <a:ahLst/>
              <a:cxnLst/>
              <a:rect l="l" t="t" r="r" b="b"/>
              <a:pathLst>
                <a:path w="32384" h="28575">
                  <a:moveTo>
                    <a:pt x="0" y="23622"/>
                  </a:moveTo>
                  <a:lnTo>
                    <a:pt x="762" y="26670"/>
                  </a:lnTo>
                  <a:lnTo>
                    <a:pt x="3048" y="28194"/>
                  </a:lnTo>
                  <a:lnTo>
                    <a:pt x="28956" y="28194"/>
                  </a:lnTo>
                  <a:lnTo>
                    <a:pt x="31242" y="26670"/>
                  </a:lnTo>
                  <a:lnTo>
                    <a:pt x="32004" y="23622"/>
                  </a:lnTo>
                  <a:lnTo>
                    <a:pt x="32004" y="4572"/>
                  </a:lnTo>
                  <a:lnTo>
                    <a:pt x="31242" y="1524"/>
                  </a:lnTo>
                  <a:lnTo>
                    <a:pt x="28956" y="0"/>
                  </a:lnTo>
                  <a:lnTo>
                    <a:pt x="3047" y="0"/>
                  </a:lnTo>
                  <a:lnTo>
                    <a:pt x="761" y="1524"/>
                  </a:lnTo>
                  <a:lnTo>
                    <a:pt x="0" y="4572"/>
                  </a:lnTo>
                  <a:lnTo>
                    <a:pt x="0" y="23622"/>
                  </a:lnTo>
                </a:path>
              </a:pathLst>
            </a:custGeom>
            <a:ln w="6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57" name="object 24957"/>
            <p:cNvSpPr/>
            <p:nvPr/>
          </p:nvSpPr>
          <p:spPr>
            <a:xfrm>
              <a:off x="9466681" y="8037576"/>
              <a:ext cx="36830" cy="32384"/>
            </a:xfrm>
            <a:custGeom>
              <a:avLst/>
              <a:gdLst/>
              <a:ahLst/>
              <a:cxnLst/>
              <a:rect l="l" t="t" r="r" b="b"/>
              <a:pathLst>
                <a:path w="36829" h="32384">
                  <a:moveTo>
                    <a:pt x="36576" y="26670"/>
                  </a:moveTo>
                  <a:lnTo>
                    <a:pt x="36576" y="5334"/>
                  </a:lnTo>
                  <a:lnTo>
                    <a:pt x="35052" y="1524"/>
                  </a:lnTo>
                  <a:lnTo>
                    <a:pt x="34290" y="762"/>
                  </a:lnTo>
                  <a:lnTo>
                    <a:pt x="32766" y="0"/>
                  </a:lnTo>
                  <a:lnTo>
                    <a:pt x="3809" y="0"/>
                  </a:lnTo>
                  <a:lnTo>
                    <a:pt x="2285" y="762"/>
                  </a:lnTo>
                  <a:lnTo>
                    <a:pt x="1523" y="1524"/>
                  </a:lnTo>
                  <a:lnTo>
                    <a:pt x="0" y="5334"/>
                  </a:lnTo>
                  <a:lnTo>
                    <a:pt x="0" y="26670"/>
                  </a:lnTo>
                  <a:lnTo>
                    <a:pt x="1524" y="30480"/>
                  </a:lnTo>
                  <a:lnTo>
                    <a:pt x="2286" y="32004"/>
                  </a:lnTo>
                  <a:lnTo>
                    <a:pt x="34290" y="32004"/>
                  </a:lnTo>
                  <a:lnTo>
                    <a:pt x="35052" y="30480"/>
                  </a:lnTo>
                  <a:lnTo>
                    <a:pt x="36576" y="26670"/>
                  </a:lnTo>
                  <a:close/>
                </a:path>
              </a:pathLst>
            </a:custGeom>
            <a:solidFill>
              <a:srgbClr val="EEEE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58" name="object 24958"/>
            <p:cNvSpPr/>
            <p:nvPr/>
          </p:nvSpPr>
          <p:spPr>
            <a:xfrm>
              <a:off x="9466681" y="8037576"/>
              <a:ext cx="36830" cy="32384"/>
            </a:xfrm>
            <a:custGeom>
              <a:avLst/>
              <a:gdLst/>
              <a:ahLst/>
              <a:cxnLst/>
              <a:rect l="l" t="t" r="r" b="b"/>
              <a:pathLst>
                <a:path w="36829" h="32384">
                  <a:moveTo>
                    <a:pt x="0" y="26670"/>
                  </a:moveTo>
                  <a:lnTo>
                    <a:pt x="1524" y="30480"/>
                  </a:lnTo>
                  <a:lnTo>
                    <a:pt x="2286" y="32004"/>
                  </a:lnTo>
                  <a:lnTo>
                    <a:pt x="34290" y="32004"/>
                  </a:lnTo>
                  <a:lnTo>
                    <a:pt x="35052" y="30480"/>
                  </a:lnTo>
                  <a:lnTo>
                    <a:pt x="36576" y="26670"/>
                  </a:lnTo>
                  <a:lnTo>
                    <a:pt x="36576" y="5334"/>
                  </a:lnTo>
                  <a:lnTo>
                    <a:pt x="35052" y="1524"/>
                  </a:lnTo>
                  <a:lnTo>
                    <a:pt x="34290" y="762"/>
                  </a:lnTo>
                  <a:lnTo>
                    <a:pt x="32766" y="0"/>
                  </a:lnTo>
                  <a:lnTo>
                    <a:pt x="3809" y="0"/>
                  </a:lnTo>
                  <a:lnTo>
                    <a:pt x="2285" y="762"/>
                  </a:lnTo>
                  <a:lnTo>
                    <a:pt x="1523" y="1524"/>
                  </a:lnTo>
                  <a:lnTo>
                    <a:pt x="0" y="5334"/>
                  </a:lnTo>
                  <a:lnTo>
                    <a:pt x="0" y="26670"/>
                  </a:lnTo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59" name="object 24959"/>
            <p:cNvSpPr/>
            <p:nvPr/>
          </p:nvSpPr>
          <p:spPr>
            <a:xfrm>
              <a:off x="9468967" y="8039862"/>
              <a:ext cx="31750" cy="28575"/>
            </a:xfrm>
            <a:custGeom>
              <a:avLst/>
              <a:gdLst/>
              <a:ahLst/>
              <a:cxnLst/>
              <a:rect l="l" t="t" r="r" b="b"/>
              <a:pathLst>
                <a:path w="31750" h="28575">
                  <a:moveTo>
                    <a:pt x="31242" y="23622"/>
                  </a:moveTo>
                  <a:lnTo>
                    <a:pt x="31242" y="4572"/>
                  </a:lnTo>
                  <a:lnTo>
                    <a:pt x="30480" y="1524"/>
                  </a:lnTo>
                  <a:lnTo>
                    <a:pt x="28194" y="0"/>
                  </a:lnTo>
                  <a:lnTo>
                    <a:pt x="3047" y="0"/>
                  </a:lnTo>
                  <a:lnTo>
                    <a:pt x="761" y="1524"/>
                  </a:lnTo>
                  <a:lnTo>
                    <a:pt x="0" y="4572"/>
                  </a:lnTo>
                  <a:lnTo>
                    <a:pt x="0" y="23622"/>
                  </a:lnTo>
                  <a:lnTo>
                    <a:pt x="762" y="26670"/>
                  </a:lnTo>
                  <a:lnTo>
                    <a:pt x="3048" y="28194"/>
                  </a:lnTo>
                  <a:lnTo>
                    <a:pt x="28194" y="28194"/>
                  </a:lnTo>
                  <a:lnTo>
                    <a:pt x="30480" y="26670"/>
                  </a:lnTo>
                  <a:lnTo>
                    <a:pt x="31242" y="23622"/>
                  </a:lnTo>
                  <a:close/>
                </a:path>
              </a:pathLst>
            </a:custGeom>
            <a:solidFill>
              <a:srgbClr val="EEEE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60" name="object 24960"/>
            <p:cNvSpPr/>
            <p:nvPr/>
          </p:nvSpPr>
          <p:spPr>
            <a:xfrm>
              <a:off x="9468967" y="8039862"/>
              <a:ext cx="31750" cy="28575"/>
            </a:xfrm>
            <a:custGeom>
              <a:avLst/>
              <a:gdLst/>
              <a:ahLst/>
              <a:cxnLst/>
              <a:rect l="l" t="t" r="r" b="b"/>
              <a:pathLst>
                <a:path w="31750" h="28575">
                  <a:moveTo>
                    <a:pt x="0" y="23622"/>
                  </a:moveTo>
                  <a:lnTo>
                    <a:pt x="762" y="26670"/>
                  </a:lnTo>
                  <a:lnTo>
                    <a:pt x="3048" y="28194"/>
                  </a:lnTo>
                  <a:lnTo>
                    <a:pt x="28194" y="28194"/>
                  </a:lnTo>
                  <a:lnTo>
                    <a:pt x="30480" y="26670"/>
                  </a:lnTo>
                  <a:lnTo>
                    <a:pt x="31242" y="23622"/>
                  </a:lnTo>
                  <a:lnTo>
                    <a:pt x="31242" y="4572"/>
                  </a:lnTo>
                  <a:lnTo>
                    <a:pt x="30480" y="1524"/>
                  </a:lnTo>
                  <a:lnTo>
                    <a:pt x="28194" y="0"/>
                  </a:lnTo>
                  <a:lnTo>
                    <a:pt x="3047" y="0"/>
                  </a:lnTo>
                  <a:lnTo>
                    <a:pt x="761" y="1524"/>
                  </a:lnTo>
                  <a:lnTo>
                    <a:pt x="0" y="4572"/>
                  </a:lnTo>
                  <a:lnTo>
                    <a:pt x="0" y="23622"/>
                  </a:lnTo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61" name="object 24961"/>
            <p:cNvSpPr/>
            <p:nvPr/>
          </p:nvSpPr>
          <p:spPr>
            <a:xfrm>
              <a:off x="9468967" y="8039862"/>
              <a:ext cx="30480" cy="28575"/>
            </a:xfrm>
            <a:custGeom>
              <a:avLst/>
              <a:gdLst/>
              <a:ahLst/>
              <a:cxnLst/>
              <a:rect l="l" t="t" r="r" b="b"/>
              <a:pathLst>
                <a:path w="30479" h="28575">
                  <a:moveTo>
                    <a:pt x="30480" y="23622"/>
                  </a:moveTo>
                  <a:lnTo>
                    <a:pt x="30480" y="4572"/>
                  </a:lnTo>
                  <a:lnTo>
                    <a:pt x="29718" y="1524"/>
                  </a:lnTo>
                  <a:lnTo>
                    <a:pt x="27432" y="0"/>
                  </a:lnTo>
                  <a:lnTo>
                    <a:pt x="3047" y="0"/>
                  </a:lnTo>
                  <a:lnTo>
                    <a:pt x="761" y="1524"/>
                  </a:lnTo>
                  <a:lnTo>
                    <a:pt x="0" y="4572"/>
                  </a:lnTo>
                  <a:lnTo>
                    <a:pt x="0" y="23622"/>
                  </a:lnTo>
                  <a:lnTo>
                    <a:pt x="762" y="26670"/>
                  </a:lnTo>
                  <a:lnTo>
                    <a:pt x="3048" y="28194"/>
                  </a:lnTo>
                  <a:lnTo>
                    <a:pt x="27432" y="28194"/>
                  </a:lnTo>
                  <a:lnTo>
                    <a:pt x="29718" y="26670"/>
                  </a:lnTo>
                  <a:lnTo>
                    <a:pt x="30480" y="23622"/>
                  </a:lnTo>
                  <a:close/>
                </a:path>
              </a:pathLst>
            </a:custGeom>
            <a:solidFill>
              <a:srgbClr val="8C8C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62" name="object 24962"/>
            <p:cNvSpPr/>
            <p:nvPr/>
          </p:nvSpPr>
          <p:spPr>
            <a:xfrm>
              <a:off x="9468967" y="8039862"/>
              <a:ext cx="30480" cy="28575"/>
            </a:xfrm>
            <a:custGeom>
              <a:avLst/>
              <a:gdLst/>
              <a:ahLst/>
              <a:cxnLst/>
              <a:rect l="l" t="t" r="r" b="b"/>
              <a:pathLst>
                <a:path w="30479" h="28575">
                  <a:moveTo>
                    <a:pt x="0" y="23622"/>
                  </a:moveTo>
                  <a:lnTo>
                    <a:pt x="762" y="26670"/>
                  </a:lnTo>
                  <a:lnTo>
                    <a:pt x="3048" y="28194"/>
                  </a:lnTo>
                  <a:lnTo>
                    <a:pt x="27432" y="28194"/>
                  </a:lnTo>
                  <a:lnTo>
                    <a:pt x="29718" y="26670"/>
                  </a:lnTo>
                  <a:lnTo>
                    <a:pt x="30480" y="23622"/>
                  </a:lnTo>
                  <a:lnTo>
                    <a:pt x="30480" y="4572"/>
                  </a:lnTo>
                  <a:lnTo>
                    <a:pt x="29718" y="1524"/>
                  </a:lnTo>
                  <a:lnTo>
                    <a:pt x="27432" y="0"/>
                  </a:lnTo>
                  <a:lnTo>
                    <a:pt x="3047" y="0"/>
                  </a:lnTo>
                  <a:lnTo>
                    <a:pt x="761" y="1524"/>
                  </a:lnTo>
                  <a:lnTo>
                    <a:pt x="0" y="4572"/>
                  </a:lnTo>
                  <a:lnTo>
                    <a:pt x="0" y="23622"/>
                  </a:lnTo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63" name="object 24963"/>
            <p:cNvSpPr/>
            <p:nvPr/>
          </p:nvSpPr>
          <p:spPr>
            <a:xfrm>
              <a:off x="9475825" y="8039862"/>
              <a:ext cx="0" cy="28575"/>
            </a:xfrm>
            <a:custGeom>
              <a:avLst/>
              <a:gdLst/>
              <a:ahLst/>
              <a:cxnLst/>
              <a:rect l="l" t="t" r="r" b="b"/>
              <a:pathLst>
                <a:path h="28575">
                  <a:moveTo>
                    <a:pt x="0" y="0"/>
                  </a:moveTo>
                  <a:lnTo>
                    <a:pt x="0" y="28194"/>
                  </a:lnTo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64" name="object 24964"/>
            <p:cNvSpPr/>
            <p:nvPr/>
          </p:nvSpPr>
          <p:spPr>
            <a:xfrm>
              <a:off x="9469729" y="8039862"/>
              <a:ext cx="32384" cy="28575"/>
            </a:xfrm>
            <a:custGeom>
              <a:avLst/>
              <a:gdLst/>
              <a:ahLst/>
              <a:cxnLst/>
              <a:rect l="l" t="t" r="r" b="b"/>
              <a:pathLst>
                <a:path w="32384" h="28575">
                  <a:moveTo>
                    <a:pt x="0" y="23622"/>
                  </a:moveTo>
                  <a:lnTo>
                    <a:pt x="762" y="26670"/>
                  </a:lnTo>
                  <a:lnTo>
                    <a:pt x="3048" y="28194"/>
                  </a:lnTo>
                  <a:lnTo>
                    <a:pt x="28956" y="28194"/>
                  </a:lnTo>
                  <a:lnTo>
                    <a:pt x="31242" y="26670"/>
                  </a:lnTo>
                  <a:lnTo>
                    <a:pt x="32004" y="23622"/>
                  </a:lnTo>
                  <a:lnTo>
                    <a:pt x="32004" y="4572"/>
                  </a:lnTo>
                  <a:lnTo>
                    <a:pt x="31242" y="1524"/>
                  </a:lnTo>
                  <a:lnTo>
                    <a:pt x="28956" y="0"/>
                  </a:lnTo>
                  <a:lnTo>
                    <a:pt x="3047" y="0"/>
                  </a:lnTo>
                  <a:lnTo>
                    <a:pt x="761" y="1524"/>
                  </a:lnTo>
                  <a:lnTo>
                    <a:pt x="0" y="4572"/>
                  </a:lnTo>
                  <a:lnTo>
                    <a:pt x="0" y="23622"/>
                  </a:lnTo>
                </a:path>
              </a:pathLst>
            </a:custGeom>
            <a:ln w="6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65" name="object 24965"/>
            <p:cNvSpPr/>
            <p:nvPr/>
          </p:nvSpPr>
          <p:spPr>
            <a:xfrm>
              <a:off x="9466681" y="8101584"/>
              <a:ext cx="36195" cy="32384"/>
            </a:xfrm>
            <a:custGeom>
              <a:avLst/>
              <a:gdLst/>
              <a:ahLst/>
              <a:cxnLst/>
              <a:rect l="l" t="t" r="r" b="b"/>
              <a:pathLst>
                <a:path w="36195" h="32384">
                  <a:moveTo>
                    <a:pt x="35814" y="26670"/>
                  </a:moveTo>
                  <a:lnTo>
                    <a:pt x="35814" y="5334"/>
                  </a:lnTo>
                  <a:lnTo>
                    <a:pt x="35052" y="1524"/>
                  </a:lnTo>
                  <a:lnTo>
                    <a:pt x="33528" y="762"/>
                  </a:lnTo>
                  <a:lnTo>
                    <a:pt x="32766" y="0"/>
                  </a:lnTo>
                  <a:lnTo>
                    <a:pt x="3047" y="0"/>
                  </a:lnTo>
                  <a:lnTo>
                    <a:pt x="1523" y="762"/>
                  </a:lnTo>
                  <a:lnTo>
                    <a:pt x="761" y="1524"/>
                  </a:lnTo>
                  <a:lnTo>
                    <a:pt x="0" y="5334"/>
                  </a:lnTo>
                  <a:lnTo>
                    <a:pt x="0" y="26670"/>
                  </a:lnTo>
                  <a:lnTo>
                    <a:pt x="762" y="30480"/>
                  </a:lnTo>
                  <a:lnTo>
                    <a:pt x="1524" y="32004"/>
                  </a:lnTo>
                  <a:lnTo>
                    <a:pt x="33528" y="32004"/>
                  </a:lnTo>
                  <a:lnTo>
                    <a:pt x="35052" y="30480"/>
                  </a:lnTo>
                  <a:lnTo>
                    <a:pt x="35814" y="26670"/>
                  </a:lnTo>
                  <a:close/>
                </a:path>
              </a:pathLst>
            </a:custGeom>
            <a:solidFill>
              <a:srgbClr val="EEEE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66" name="object 24966"/>
            <p:cNvSpPr/>
            <p:nvPr/>
          </p:nvSpPr>
          <p:spPr>
            <a:xfrm>
              <a:off x="9466681" y="8101584"/>
              <a:ext cx="36195" cy="32384"/>
            </a:xfrm>
            <a:custGeom>
              <a:avLst/>
              <a:gdLst/>
              <a:ahLst/>
              <a:cxnLst/>
              <a:rect l="l" t="t" r="r" b="b"/>
              <a:pathLst>
                <a:path w="36195" h="32384">
                  <a:moveTo>
                    <a:pt x="0" y="26670"/>
                  </a:moveTo>
                  <a:lnTo>
                    <a:pt x="762" y="30480"/>
                  </a:lnTo>
                  <a:lnTo>
                    <a:pt x="1524" y="32004"/>
                  </a:lnTo>
                  <a:lnTo>
                    <a:pt x="33528" y="32004"/>
                  </a:lnTo>
                  <a:lnTo>
                    <a:pt x="35052" y="30480"/>
                  </a:lnTo>
                  <a:lnTo>
                    <a:pt x="35814" y="26670"/>
                  </a:lnTo>
                  <a:lnTo>
                    <a:pt x="35814" y="5334"/>
                  </a:lnTo>
                  <a:lnTo>
                    <a:pt x="35052" y="1524"/>
                  </a:lnTo>
                  <a:lnTo>
                    <a:pt x="33528" y="762"/>
                  </a:lnTo>
                  <a:lnTo>
                    <a:pt x="32766" y="0"/>
                  </a:lnTo>
                  <a:lnTo>
                    <a:pt x="3047" y="0"/>
                  </a:lnTo>
                  <a:lnTo>
                    <a:pt x="1523" y="762"/>
                  </a:lnTo>
                  <a:lnTo>
                    <a:pt x="761" y="1524"/>
                  </a:lnTo>
                  <a:lnTo>
                    <a:pt x="0" y="5334"/>
                  </a:lnTo>
                  <a:lnTo>
                    <a:pt x="0" y="26670"/>
                  </a:lnTo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67" name="object 24967"/>
            <p:cNvSpPr/>
            <p:nvPr/>
          </p:nvSpPr>
          <p:spPr>
            <a:xfrm>
              <a:off x="9468205" y="8103870"/>
              <a:ext cx="32384" cy="28575"/>
            </a:xfrm>
            <a:custGeom>
              <a:avLst/>
              <a:gdLst/>
              <a:ahLst/>
              <a:cxnLst/>
              <a:rect l="l" t="t" r="r" b="b"/>
              <a:pathLst>
                <a:path w="32384" h="28575">
                  <a:moveTo>
                    <a:pt x="32004" y="22859"/>
                  </a:moveTo>
                  <a:lnTo>
                    <a:pt x="32004" y="4571"/>
                  </a:lnTo>
                  <a:lnTo>
                    <a:pt x="31242" y="1523"/>
                  </a:lnTo>
                  <a:lnTo>
                    <a:pt x="28956" y="0"/>
                  </a:lnTo>
                  <a:lnTo>
                    <a:pt x="3047" y="0"/>
                  </a:lnTo>
                  <a:lnTo>
                    <a:pt x="1523" y="1523"/>
                  </a:lnTo>
                  <a:lnTo>
                    <a:pt x="0" y="4571"/>
                  </a:lnTo>
                  <a:lnTo>
                    <a:pt x="0" y="22859"/>
                  </a:lnTo>
                  <a:lnTo>
                    <a:pt x="1524" y="26669"/>
                  </a:lnTo>
                  <a:lnTo>
                    <a:pt x="3048" y="28193"/>
                  </a:lnTo>
                  <a:lnTo>
                    <a:pt x="28956" y="28193"/>
                  </a:lnTo>
                  <a:lnTo>
                    <a:pt x="31242" y="26669"/>
                  </a:lnTo>
                  <a:lnTo>
                    <a:pt x="32004" y="22859"/>
                  </a:lnTo>
                  <a:close/>
                </a:path>
              </a:pathLst>
            </a:custGeom>
            <a:solidFill>
              <a:srgbClr val="EEEE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68" name="object 24968"/>
            <p:cNvSpPr/>
            <p:nvPr/>
          </p:nvSpPr>
          <p:spPr>
            <a:xfrm>
              <a:off x="9468205" y="8103870"/>
              <a:ext cx="32384" cy="28575"/>
            </a:xfrm>
            <a:custGeom>
              <a:avLst/>
              <a:gdLst/>
              <a:ahLst/>
              <a:cxnLst/>
              <a:rect l="l" t="t" r="r" b="b"/>
              <a:pathLst>
                <a:path w="32384" h="28575">
                  <a:moveTo>
                    <a:pt x="0" y="22859"/>
                  </a:moveTo>
                  <a:lnTo>
                    <a:pt x="1524" y="26669"/>
                  </a:lnTo>
                  <a:lnTo>
                    <a:pt x="3048" y="28193"/>
                  </a:lnTo>
                  <a:lnTo>
                    <a:pt x="28956" y="28193"/>
                  </a:lnTo>
                  <a:lnTo>
                    <a:pt x="31242" y="26669"/>
                  </a:lnTo>
                  <a:lnTo>
                    <a:pt x="32004" y="22859"/>
                  </a:lnTo>
                  <a:lnTo>
                    <a:pt x="32004" y="4571"/>
                  </a:lnTo>
                  <a:lnTo>
                    <a:pt x="31242" y="1523"/>
                  </a:lnTo>
                  <a:lnTo>
                    <a:pt x="28956" y="0"/>
                  </a:lnTo>
                  <a:lnTo>
                    <a:pt x="3047" y="0"/>
                  </a:lnTo>
                  <a:lnTo>
                    <a:pt x="1523" y="1523"/>
                  </a:lnTo>
                  <a:lnTo>
                    <a:pt x="0" y="4571"/>
                  </a:lnTo>
                  <a:lnTo>
                    <a:pt x="0" y="22859"/>
                  </a:lnTo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69" name="object 24969"/>
            <p:cNvSpPr/>
            <p:nvPr/>
          </p:nvSpPr>
          <p:spPr>
            <a:xfrm>
              <a:off x="9468205" y="8103870"/>
              <a:ext cx="30480" cy="28575"/>
            </a:xfrm>
            <a:custGeom>
              <a:avLst/>
              <a:gdLst/>
              <a:ahLst/>
              <a:cxnLst/>
              <a:rect l="l" t="t" r="r" b="b"/>
              <a:pathLst>
                <a:path w="30479" h="28575">
                  <a:moveTo>
                    <a:pt x="30480" y="22859"/>
                  </a:moveTo>
                  <a:lnTo>
                    <a:pt x="30480" y="4571"/>
                  </a:lnTo>
                  <a:lnTo>
                    <a:pt x="29718" y="1523"/>
                  </a:lnTo>
                  <a:lnTo>
                    <a:pt x="28194" y="0"/>
                  </a:lnTo>
                  <a:lnTo>
                    <a:pt x="3047" y="0"/>
                  </a:lnTo>
                  <a:lnTo>
                    <a:pt x="761" y="1523"/>
                  </a:lnTo>
                  <a:lnTo>
                    <a:pt x="0" y="4571"/>
                  </a:lnTo>
                  <a:lnTo>
                    <a:pt x="0" y="22859"/>
                  </a:lnTo>
                  <a:lnTo>
                    <a:pt x="762" y="26669"/>
                  </a:lnTo>
                  <a:lnTo>
                    <a:pt x="3048" y="28193"/>
                  </a:lnTo>
                  <a:lnTo>
                    <a:pt x="28194" y="28193"/>
                  </a:lnTo>
                  <a:lnTo>
                    <a:pt x="29718" y="26669"/>
                  </a:lnTo>
                  <a:lnTo>
                    <a:pt x="30480" y="22859"/>
                  </a:lnTo>
                  <a:close/>
                </a:path>
              </a:pathLst>
            </a:custGeom>
            <a:solidFill>
              <a:srgbClr val="8C8C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70" name="object 24970"/>
            <p:cNvSpPr/>
            <p:nvPr/>
          </p:nvSpPr>
          <p:spPr>
            <a:xfrm>
              <a:off x="9468205" y="8103870"/>
              <a:ext cx="30480" cy="28575"/>
            </a:xfrm>
            <a:custGeom>
              <a:avLst/>
              <a:gdLst/>
              <a:ahLst/>
              <a:cxnLst/>
              <a:rect l="l" t="t" r="r" b="b"/>
              <a:pathLst>
                <a:path w="30479" h="28575">
                  <a:moveTo>
                    <a:pt x="0" y="22859"/>
                  </a:moveTo>
                  <a:lnTo>
                    <a:pt x="762" y="26669"/>
                  </a:lnTo>
                  <a:lnTo>
                    <a:pt x="3048" y="28193"/>
                  </a:lnTo>
                  <a:lnTo>
                    <a:pt x="28194" y="28193"/>
                  </a:lnTo>
                  <a:lnTo>
                    <a:pt x="29718" y="26669"/>
                  </a:lnTo>
                  <a:lnTo>
                    <a:pt x="30480" y="22859"/>
                  </a:lnTo>
                  <a:lnTo>
                    <a:pt x="30480" y="4571"/>
                  </a:lnTo>
                  <a:lnTo>
                    <a:pt x="29718" y="1523"/>
                  </a:lnTo>
                  <a:lnTo>
                    <a:pt x="28194" y="0"/>
                  </a:lnTo>
                  <a:lnTo>
                    <a:pt x="3047" y="0"/>
                  </a:lnTo>
                  <a:lnTo>
                    <a:pt x="761" y="1523"/>
                  </a:lnTo>
                  <a:lnTo>
                    <a:pt x="0" y="4571"/>
                  </a:lnTo>
                  <a:lnTo>
                    <a:pt x="0" y="22859"/>
                  </a:lnTo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71" name="object 24971"/>
            <p:cNvSpPr/>
            <p:nvPr/>
          </p:nvSpPr>
          <p:spPr>
            <a:xfrm>
              <a:off x="9475063" y="8103870"/>
              <a:ext cx="0" cy="28575"/>
            </a:xfrm>
            <a:custGeom>
              <a:avLst/>
              <a:gdLst/>
              <a:ahLst/>
              <a:cxnLst/>
              <a:rect l="l" t="t" r="r" b="b"/>
              <a:pathLst>
                <a:path h="28575">
                  <a:moveTo>
                    <a:pt x="0" y="0"/>
                  </a:moveTo>
                  <a:lnTo>
                    <a:pt x="0" y="28193"/>
                  </a:lnTo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72" name="object 24972"/>
            <p:cNvSpPr/>
            <p:nvPr/>
          </p:nvSpPr>
          <p:spPr>
            <a:xfrm>
              <a:off x="9469729" y="8103870"/>
              <a:ext cx="32384" cy="28575"/>
            </a:xfrm>
            <a:custGeom>
              <a:avLst/>
              <a:gdLst/>
              <a:ahLst/>
              <a:cxnLst/>
              <a:rect l="l" t="t" r="r" b="b"/>
              <a:pathLst>
                <a:path w="32384" h="28575">
                  <a:moveTo>
                    <a:pt x="0" y="22859"/>
                  </a:moveTo>
                  <a:lnTo>
                    <a:pt x="762" y="26669"/>
                  </a:lnTo>
                  <a:lnTo>
                    <a:pt x="3048" y="28193"/>
                  </a:lnTo>
                  <a:lnTo>
                    <a:pt x="28956" y="28193"/>
                  </a:lnTo>
                  <a:lnTo>
                    <a:pt x="31242" y="26669"/>
                  </a:lnTo>
                  <a:lnTo>
                    <a:pt x="32004" y="22859"/>
                  </a:lnTo>
                  <a:lnTo>
                    <a:pt x="32004" y="4571"/>
                  </a:lnTo>
                  <a:lnTo>
                    <a:pt x="31242" y="1523"/>
                  </a:lnTo>
                  <a:lnTo>
                    <a:pt x="28956" y="0"/>
                  </a:lnTo>
                  <a:lnTo>
                    <a:pt x="3047" y="0"/>
                  </a:lnTo>
                  <a:lnTo>
                    <a:pt x="761" y="1523"/>
                  </a:lnTo>
                  <a:lnTo>
                    <a:pt x="0" y="4571"/>
                  </a:lnTo>
                  <a:lnTo>
                    <a:pt x="0" y="22859"/>
                  </a:lnTo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73" name="object 24973"/>
            <p:cNvSpPr/>
            <p:nvPr/>
          </p:nvSpPr>
          <p:spPr>
            <a:xfrm>
              <a:off x="9466681" y="8133588"/>
              <a:ext cx="36830" cy="32384"/>
            </a:xfrm>
            <a:custGeom>
              <a:avLst/>
              <a:gdLst/>
              <a:ahLst/>
              <a:cxnLst/>
              <a:rect l="l" t="t" r="r" b="b"/>
              <a:pathLst>
                <a:path w="36829" h="32384">
                  <a:moveTo>
                    <a:pt x="36576" y="26670"/>
                  </a:moveTo>
                  <a:lnTo>
                    <a:pt x="36576" y="5334"/>
                  </a:lnTo>
                  <a:lnTo>
                    <a:pt x="35052" y="1524"/>
                  </a:lnTo>
                  <a:lnTo>
                    <a:pt x="34290" y="762"/>
                  </a:lnTo>
                  <a:lnTo>
                    <a:pt x="32766" y="0"/>
                  </a:lnTo>
                  <a:lnTo>
                    <a:pt x="3809" y="0"/>
                  </a:lnTo>
                  <a:lnTo>
                    <a:pt x="2285" y="762"/>
                  </a:lnTo>
                  <a:lnTo>
                    <a:pt x="1523" y="1524"/>
                  </a:lnTo>
                  <a:lnTo>
                    <a:pt x="0" y="5334"/>
                  </a:lnTo>
                  <a:lnTo>
                    <a:pt x="0" y="26670"/>
                  </a:lnTo>
                  <a:lnTo>
                    <a:pt x="1524" y="30480"/>
                  </a:lnTo>
                  <a:lnTo>
                    <a:pt x="2286" y="32004"/>
                  </a:lnTo>
                  <a:lnTo>
                    <a:pt x="34290" y="32004"/>
                  </a:lnTo>
                  <a:lnTo>
                    <a:pt x="35052" y="30480"/>
                  </a:lnTo>
                  <a:lnTo>
                    <a:pt x="36576" y="26670"/>
                  </a:lnTo>
                  <a:close/>
                </a:path>
              </a:pathLst>
            </a:custGeom>
            <a:solidFill>
              <a:srgbClr val="EEEE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74" name="object 24974"/>
            <p:cNvSpPr/>
            <p:nvPr/>
          </p:nvSpPr>
          <p:spPr>
            <a:xfrm>
              <a:off x="9466681" y="8133588"/>
              <a:ext cx="36830" cy="32384"/>
            </a:xfrm>
            <a:custGeom>
              <a:avLst/>
              <a:gdLst/>
              <a:ahLst/>
              <a:cxnLst/>
              <a:rect l="l" t="t" r="r" b="b"/>
              <a:pathLst>
                <a:path w="36829" h="32384">
                  <a:moveTo>
                    <a:pt x="0" y="26670"/>
                  </a:moveTo>
                  <a:lnTo>
                    <a:pt x="1524" y="30480"/>
                  </a:lnTo>
                  <a:lnTo>
                    <a:pt x="2286" y="32004"/>
                  </a:lnTo>
                  <a:lnTo>
                    <a:pt x="34290" y="32004"/>
                  </a:lnTo>
                  <a:lnTo>
                    <a:pt x="35052" y="30480"/>
                  </a:lnTo>
                  <a:lnTo>
                    <a:pt x="36576" y="26670"/>
                  </a:lnTo>
                  <a:lnTo>
                    <a:pt x="36576" y="5334"/>
                  </a:lnTo>
                  <a:lnTo>
                    <a:pt x="35052" y="1524"/>
                  </a:lnTo>
                  <a:lnTo>
                    <a:pt x="34290" y="762"/>
                  </a:lnTo>
                  <a:lnTo>
                    <a:pt x="32766" y="0"/>
                  </a:lnTo>
                  <a:lnTo>
                    <a:pt x="3809" y="0"/>
                  </a:lnTo>
                  <a:lnTo>
                    <a:pt x="2285" y="762"/>
                  </a:lnTo>
                  <a:lnTo>
                    <a:pt x="1523" y="1524"/>
                  </a:lnTo>
                  <a:lnTo>
                    <a:pt x="0" y="5334"/>
                  </a:lnTo>
                  <a:lnTo>
                    <a:pt x="0" y="26670"/>
                  </a:lnTo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75" name="object 24975"/>
            <p:cNvSpPr/>
            <p:nvPr/>
          </p:nvSpPr>
          <p:spPr>
            <a:xfrm>
              <a:off x="9468967" y="8135874"/>
              <a:ext cx="31750" cy="28575"/>
            </a:xfrm>
            <a:custGeom>
              <a:avLst/>
              <a:gdLst/>
              <a:ahLst/>
              <a:cxnLst/>
              <a:rect l="l" t="t" r="r" b="b"/>
              <a:pathLst>
                <a:path w="31750" h="28575">
                  <a:moveTo>
                    <a:pt x="31242" y="22859"/>
                  </a:moveTo>
                  <a:lnTo>
                    <a:pt x="31242" y="4571"/>
                  </a:lnTo>
                  <a:lnTo>
                    <a:pt x="30480" y="1523"/>
                  </a:lnTo>
                  <a:lnTo>
                    <a:pt x="28194" y="0"/>
                  </a:lnTo>
                  <a:lnTo>
                    <a:pt x="3047" y="0"/>
                  </a:lnTo>
                  <a:lnTo>
                    <a:pt x="761" y="1523"/>
                  </a:lnTo>
                  <a:lnTo>
                    <a:pt x="0" y="4571"/>
                  </a:lnTo>
                  <a:lnTo>
                    <a:pt x="0" y="22859"/>
                  </a:lnTo>
                  <a:lnTo>
                    <a:pt x="762" y="26669"/>
                  </a:lnTo>
                  <a:lnTo>
                    <a:pt x="3048" y="28193"/>
                  </a:lnTo>
                  <a:lnTo>
                    <a:pt x="28194" y="28193"/>
                  </a:lnTo>
                  <a:lnTo>
                    <a:pt x="30480" y="26669"/>
                  </a:lnTo>
                  <a:lnTo>
                    <a:pt x="31242" y="22859"/>
                  </a:lnTo>
                  <a:close/>
                </a:path>
              </a:pathLst>
            </a:custGeom>
            <a:solidFill>
              <a:srgbClr val="EEEE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76" name="object 24976"/>
            <p:cNvSpPr/>
            <p:nvPr/>
          </p:nvSpPr>
          <p:spPr>
            <a:xfrm>
              <a:off x="9468967" y="8135874"/>
              <a:ext cx="31750" cy="28575"/>
            </a:xfrm>
            <a:custGeom>
              <a:avLst/>
              <a:gdLst/>
              <a:ahLst/>
              <a:cxnLst/>
              <a:rect l="l" t="t" r="r" b="b"/>
              <a:pathLst>
                <a:path w="31750" h="28575">
                  <a:moveTo>
                    <a:pt x="0" y="22859"/>
                  </a:moveTo>
                  <a:lnTo>
                    <a:pt x="762" y="26669"/>
                  </a:lnTo>
                  <a:lnTo>
                    <a:pt x="3048" y="28193"/>
                  </a:lnTo>
                  <a:lnTo>
                    <a:pt x="28194" y="28193"/>
                  </a:lnTo>
                  <a:lnTo>
                    <a:pt x="30480" y="26669"/>
                  </a:lnTo>
                  <a:lnTo>
                    <a:pt x="31242" y="22859"/>
                  </a:lnTo>
                  <a:lnTo>
                    <a:pt x="31242" y="4571"/>
                  </a:lnTo>
                  <a:lnTo>
                    <a:pt x="30480" y="1523"/>
                  </a:lnTo>
                  <a:lnTo>
                    <a:pt x="28194" y="0"/>
                  </a:lnTo>
                  <a:lnTo>
                    <a:pt x="3047" y="0"/>
                  </a:lnTo>
                  <a:lnTo>
                    <a:pt x="761" y="1523"/>
                  </a:lnTo>
                  <a:lnTo>
                    <a:pt x="0" y="4571"/>
                  </a:lnTo>
                  <a:lnTo>
                    <a:pt x="0" y="22859"/>
                  </a:lnTo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77" name="object 24977"/>
            <p:cNvSpPr/>
            <p:nvPr/>
          </p:nvSpPr>
          <p:spPr>
            <a:xfrm>
              <a:off x="9468967" y="8135874"/>
              <a:ext cx="30480" cy="28575"/>
            </a:xfrm>
            <a:custGeom>
              <a:avLst/>
              <a:gdLst/>
              <a:ahLst/>
              <a:cxnLst/>
              <a:rect l="l" t="t" r="r" b="b"/>
              <a:pathLst>
                <a:path w="30479" h="28575">
                  <a:moveTo>
                    <a:pt x="30480" y="22859"/>
                  </a:moveTo>
                  <a:lnTo>
                    <a:pt x="30480" y="4571"/>
                  </a:lnTo>
                  <a:lnTo>
                    <a:pt x="29718" y="1523"/>
                  </a:lnTo>
                  <a:lnTo>
                    <a:pt x="27432" y="0"/>
                  </a:lnTo>
                  <a:lnTo>
                    <a:pt x="3047" y="0"/>
                  </a:lnTo>
                  <a:lnTo>
                    <a:pt x="761" y="1523"/>
                  </a:lnTo>
                  <a:lnTo>
                    <a:pt x="0" y="4571"/>
                  </a:lnTo>
                  <a:lnTo>
                    <a:pt x="0" y="22859"/>
                  </a:lnTo>
                  <a:lnTo>
                    <a:pt x="762" y="26669"/>
                  </a:lnTo>
                  <a:lnTo>
                    <a:pt x="3048" y="28193"/>
                  </a:lnTo>
                  <a:lnTo>
                    <a:pt x="27432" y="28193"/>
                  </a:lnTo>
                  <a:lnTo>
                    <a:pt x="29718" y="26669"/>
                  </a:lnTo>
                  <a:lnTo>
                    <a:pt x="30480" y="22859"/>
                  </a:lnTo>
                  <a:close/>
                </a:path>
              </a:pathLst>
            </a:custGeom>
            <a:solidFill>
              <a:srgbClr val="8C8C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78" name="object 24978"/>
            <p:cNvSpPr/>
            <p:nvPr/>
          </p:nvSpPr>
          <p:spPr>
            <a:xfrm>
              <a:off x="9468967" y="8135874"/>
              <a:ext cx="30480" cy="28575"/>
            </a:xfrm>
            <a:custGeom>
              <a:avLst/>
              <a:gdLst/>
              <a:ahLst/>
              <a:cxnLst/>
              <a:rect l="l" t="t" r="r" b="b"/>
              <a:pathLst>
                <a:path w="30479" h="28575">
                  <a:moveTo>
                    <a:pt x="0" y="22859"/>
                  </a:moveTo>
                  <a:lnTo>
                    <a:pt x="762" y="26669"/>
                  </a:lnTo>
                  <a:lnTo>
                    <a:pt x="3048" y="28193"/>
                  </a:lnTo>
                  <a:lnTo>
                    <a:pt x="27432" y="28193"/>
                  </a:lnTo>
                  <a:lnTo>
                    <a:pt x="29718" y="26669"/>
                  </a:lnTo>
                  <a:lnTo>
                    <a:pt x="30480" y="22859"/>
                  </a:lnTo>
                  <a:lnTo>
                    <a:pt x="30480" y="4571"/>
                  </a:lnTo>
                  <a:lnTo>
                    <a:pt x="29718" y="1523"/>
                  </a:lnTo>
                  <a:lnTo>
                    <a:pt x="27432" y="0"/>
                  </a:lnTo>
                  <a:lnTo>
                    <a:pt x="3047" y="0"/>
                  </a:lnTo>
                  <a:lnTo>
                    <a:pt x="761" y="1523"/>
                  </a:lnTo>
                  <a:lnTo>
                    <a:pt x="0" y="4571"/>
                  </a:lnTo>
                  <a:lnTo>
                    <a:pt x="0" y="22859"/>
                  </a:lnTo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79" name="object 24979"/>
            <p:cNvSpPr/>
            <p:nvPr/>
          </p:nvSpPr>
          <p:spPr>
            <a:xfrm>
              <a:off x="9475825" y="8135874"/>
              <a:ext cx="0" cy="28575"/>
            </a:xfrm>
            <a:custGeom>
              <a:avLst/>
              <a:gdLst/>
              <a:ahLst/>
              <a:cxnLst/>
              <a:rect l="l" t="t" r="r" b="b"/>
              <a:pathLst>
                <a:path h="28575">
                  <a:moveTo>
                    <a:pt x="0" y="0"/>
                  </a:moveTo>
                  <a:lnTo>
                    <a:pt x="0" y="28193"/>
                  </a:lnTo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80" name="object 24980"/>
            <p:cNvSpPr/>
            <p:nvPr/>
          </p:nvSpPr>
          <p:spPr>
            <a:xfrm>
              <a:off x="9469729" y="8135874"/>
              <a:ext cx="32384" cy="28575"/>
            </a:xfrm>
            <a:custGeom>
              <a:avLst/>
              <a:gdLst/>
              <a:ahLst/>
              <a:cxnLst/>
              <a:rect l="l" t="t" r="r" b="b"/>
              <a:pathLst>
                <a:path w="32384" h="28575">
                  <a:moveTo>
                    <a:pt x="0" y="22859"/>
                  </a:moveTo>
                  <a:lnTo>
                    <a:pt x="762" y="26669"/>
                  </a:lnTo>
                  <a:lnTo>
                    <a:pt x="3048" y="28193"/>
                  </a:lnTo>
                  <a:lnTo>
                    <a:pt x="28956" y="28193"/>
                  </a:lnTo>
                  <a:lnTo>
                    <a:pt x="31242" y="26669"/>
                  </a:lnTo>
                  <a:lnTo>
                    <a:pt x="32004" y="22859"/>
                  </a:lnTo>
                  <a:lnTo>
                    <a:pt x="32004" y="4571"/>
                  </a:lnTo>
                  <a:lnTo>
                    <a:pt x="31242" y="1523"/>
                  </a:lnTo>
                  <a:lnTo>
                    <a:pt x="28956" y="0"/>
                  </a:lnTo>
                  <a:lnTo>
                    <a:pt x="3047" y="0"/>
                  </a:lnTo>
                  <a:lnTo>
                    <a:pt x="761" y="1523"/>
                  </a:lnTo>
                  <a:lnTo>
                    <a:pt x="0" y="4571"/>
                  </a:lnTo>
                  <a:lnTo>
                    <a:pt x="0" y="22859"/>
                  </a:lnTo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81" name="object 24981"/>
            <p:cNvSpPr/>
            <p:nvPr/>
          </p:nvSpPr>
          <p:spPr>
            <a:xfrm>
              <a:off x="9466681" y="8165592"/>
              <a:ext cx="36830" cy="32384"/>
            </a:xfrm>
            <a:custGeom>
              <a:avLst/>
              <a:gdLst/>
              <a:ahLst/>
              <a:cxnLst/>
              <a:rect l="l" t="t" r="r" b="b"/>
              <a:pathLst>
                <a:path w="36829" h="32384">
                  <a:moveTo>
                    <a:pt x="36576" y="26670"/>
                  </a:moveTo>
                  <a:lnTo>
                    <a:pt x="36576" y="5334"/>
                  </a:lnTo>
                  <a:lnTo>
                    <a:pt x="35052" y="1524"/>
                  </a:lnTo>
                  <a:lnTo>
                    <a:pt x="34290" y="762"/>
                  </a:lnTo>
                  <a:lnTo>
                    <a:pt x="32766" y="0"/>
                  </a:lnTo>
                  <a:lnTo>
                    <a:pt x="3809" y="0"/>
                  </a:lnTo>
                  <a:lnTo>
                    <a:pt x="2285" y="762"/>
                  </a:lnTo>
                  <a:lnTo>
                    <a:pt x="1523" y="1524"/>
                  </a:lnTo>
                  <a:lnTo>
                    <a:pt x="0" y="5334"/>
                  </a:lnTo>
                  <a:lnTo>
                    <a:pt x="0" y="26670"/>
                  </a:lnTo>
                  <a:lnTo>
                    <a:pt x="1524" y="30480"/>
                  </a:lnTo>
                  <a:lnTo>
                    <a:pt x="2286" y="32004"/>
                  </a:lnTo>
                  <a:lnTo>
                    <a:pt x="34290" y="32004"/>
                  </a:lnTo>
                  <a:lnTo>
                    <a:pt x="35052" y="30480"/>
                  </a:lnTo>
                  <a:lnTo>
                    <a:pt x="36576" y="26670"/>
                  </a:lnTo>
                  <a:close/>
                </a:path>
              </a:pathLst>
            </a:custGeom>
            <a:solidFill>
              <a:srgbClr val="EEEE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82" name="object 24982"/>
            <p:cNvSpPr/>
            <p:nvPr/>
          </p:nvSpPr>
          <p:spPr>
            <a:xfrm>
              <a:off x="9466681" y="8165592"/>
              <a:ext cx="36830" cy="32384"/>
            </a:xfrm>
            <a:custGeom>
              <a:avLst/>
              <a:gdLst/>
              <a:ahLst/>
              <a:cxnLst/>
              <a:rect l="l" t="t" r="r" b="b"/>
              <a:pathLst>
                <a:path w="36829" h="32384">
                  <a:moveTo>
                    <a:pt x="0" y="26670"/>
                  </a:moveTo>
                  <a:lnTo>
                    <a:pt x="1524" y="30480"/>
                  </a:lnTo>
                  <a:lnTo>
                    <a:pt x="2286" y="32004"/>
                  </a:lnTo>
                  <a:lnTo>
                    <a:pt x="34290" y="32004"/>
                  </a:lnTo>
                  <a:lnTo>
                    <a:pt x="35052" y="30480"/>
                  </a:lnTo>
                  <a:lnTo>
                    <a:pt x="36576" y="26670"/>
                  </a:lnTo>
                  <a:lnTo>
                    <a:pt x="36576" y="5334"/>
                  </a:lnTo>
                  <a:lnTo>
                    <a:pt x="35052" y="1524"/>
                  </a:lnTo>
                  <a:lnTo>
                    <a:pt x="34290" y="762"/>
                  </a:lnTo>
                  <a:lnTo>
                    <a:pt x="32766" y="0"/>
                  </a:lnTo>
                  <a:lnTo>
                    <a:pt x="3809" y="0"/>
                  </a:lnTo>
                  <a:lnTo>
                    <a:pt x="2285" y="762"/>
                  </a:lnTo>
                  <a:lnTo>
                    <a:pt x="1523" y="1524"/>
                  </a:lnTo>
                  <a:lnTo>
                    <a:pt x="0" y="5334"/>
                  </a:lnTo>
                  <a:lnTo>
                    <a:pt x="0" y="26670"/>
                  </a:lnTo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83" name="object 24983"/>
            <p:cNvSpPr/>
            <p:nvPr/>
          </p:nvSpPr>
          <p:spPr>
            <a:xfrm>
              <a:off x="9468967" y="8167878"/>
              <a:ext cx="31750" cy="27940"/>
            </a:xfrm>
            <a:custGeom>
              <a:avLst/>
              <a:gdLst/>
              <a:ahLst/>
              <a:cxnLst/>
              <a:rect l="l" t="t" r="r" b="b"/>
              <a:pathLst>
                <a:path w="31750" h="27940">
                  <a:moveTo>
                    <a:pt x="31242" y="22860"/>
                  </a:moveTo>
                  <a:lnTo>
                    <a:pt x="31242" y="4572"/>
                  </a:lnTo>
                  <a:lnTo>
                    <a:pt x="30480" y="762"/>
                  </a:lnTo>
                  <a:lnTo>
                    <a:pt x="28194" y="0"/>
                  </a:lnTo>
                  <a:lnTo>
                    <a:pt x="3047" y="0"/>
                  </a:lnTo>
                  <a:lnTo>
                    <a:pt x="761" y="762"/>
                  </a:lnTo>
                  <a:lnTo>
                    <a:pt x="0" y="4572"/>
                  </a:lnTo>
                  <a:lnTo>
                    <a:pt x="0" y="22860"/>
                  </a:lnTo>
                  <a:lnTo>
                    <a:pt x="762" y="26670"/>
                  </a:lnTo>
                  <a:lnTo>
                    <a:pt x="3048" y="27432"/>
                  </a:lnTo>
                  <a:lnTo>
                    <a:pt x="28194" y="27432"/>
                  </a:lnTo>
                  <a:lnTo>
                    <a:pt x="30480" y="26670"/>
                  </a:lnTo>
                  <a:lnTo>
                    <a:pt x="31242" y="22860"/>
                  </a:lnTo>
                  <a:close/>
                </a:path>
              </a:pathLst>
            </a:custGeom>
            <a:solidFill>
              <a:srgbClr val="EEEE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84" name="object 24984"/>
            <p:cNvSpPr/>
            <p:nvPr/>
          </p:nvSpPr>
          <p:spPr>
            <a:xfrm>
              <a:off x="9468967" y="8167878"/>
              <a:ext cx="31750" cy="27940"/>
            </a:xfrm>
            <a:custGeom>
              <a:avLst/>
              <a:gdLst/>
              <a:ahLst/>
              <a:cxnLst/>
              <a:rect l="l" t="t" r="r" b="b"/>
              <a:pathLst>
                <a:path w="31750" h="27940">
                  <a:moveTo>
                    <a:pt x="0" y="22860"/>
                  </a:moveTo>
                  <a:lnTo>
                    <a:pt x="762" y="26670"/>
                  </a:lnTo>
                  <a:lnTo>
                    <a:pt x="3048" y="27432"/>
                  </a:lnTo>
                  <a:lnTo>
                    <a:pt x="28194" y="27432"/>
                  </a:lnTo>
                  <a:lnTo>
                    <a:pt x="30480" y="26670"/>
                  </a:lnTo>
                  <a:lnTo>
                    <a:pt x="31242" y="22860"/>
                  </a:lnTo>
                  <a:lnTo>
                    <a:pt x="31242" y="4572"/>
                  </a:lnTo>
                  <a:lnTo>
                    <a:pt x="30480" y="762"/>
                  </a:lnTo>
                  <a:lnTo>
                    <a:pt x="28194" y="0"/>
                  </a:lnTo>
                  <a:lnTo>
                    <a:pt x="3047" y="0"/>
                  </a:lnTo>
                  <a:lnTo>
                    <a:pt x="761" y="762"/>
                  </a:lnTo>
                  <a:lnTo>
                    <a:pt x="0" y="4572"/>
                  </a:lnTo>
                  <a:lnTo>
                    <a:pt x="0" y="22860"/>
                  </a:lnTo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85" name="object 24985"/>
            <p:cNvSpPr/>
            <p:nvPr/>
          </p:nvSpPr>
          <p:spPr>
            <a:xfrm>
              <a:off x="9468967" y="8167878"/>
              <a:ext cx="30480" cy="27940"/>
            </a:xfrm>
            <a:custGeom>
              <a:avLst/>
              <a:gdLst/>
              <a:ahLst/>
              <a:cxnLst/>
              <a:rect l="l" t="t" r="r" b="b"/>
              <a:pathLst>
                <a:path w="30479" h="27940">
                  <a:moveTo>
                    <a:pt x="30480" y="22860"/>
                  </a:moveTo>
                  <a:lnTo>
                    <a:pt x="30480" y="4572"/>
                  </a:lnTo>
                  <a:lnTo>
                    <a:pt x="29718" y="762"/>
                  </a:lnTo>
                  <a:lnTo>
                    <a:pt x="27432" y="0"/>
                  </a:lnTo>
                  <a:lnTo>
                    <a:pt x="3047" y="0"/>
                  </a:lnTo>
                  <a:lnTo>
                    <a:pt x="761" y="762"/>
                  </a:lnTo>
                  <a:lnTo>
                    <a:pt x="0" y="4572"/>
                  </a:lnTo>
                  <a:lnTo>
                    <a:pt x="0" y="22860"/>
                  </a:lnTo>
                  <a:lnTo>
                    <a:pt x="762" y="26670"/>
                  </a:lnTo>
                  <a:lnTo>
                    <a:pt x="3048" y="27432"/>
                  </a:lnTo>
                  <a:lnTo>
                    <a:pt x="27432" y="27432"/>
                  </a:lnTo>
                  <a:lnTo>
                    <a:pt x="29718" y="26670"/>
                  </a:lnTo>
                  <a:lnTo>
                    <a:pt x="30480" y="22860"/>
                  </a:lnTo>
                  <a:close/>
                </a:path>
              </a:pathLst>
            </a:custGeom>
            <a:solidFill>
              <a:srgbClr val="8C8C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86" name="object 24986"/>
            <p:cNvSpPr/>
            <p:nvPr/>
          </p:nvSpPr>
          <p:spPr>
            <a:xfrm>
              <a:off x="9468967" y="8167878"/>
              <a:ext cx="30480" cy="27940"/>
            </a:xfrm>
            <a:custGeom>
              <a:avLst/>
              <a:gdLst/>
              <a:ahLst/>
              <a:cxnLst/>
              <a:rect l="l" t="t" r="r" b="b"/>
              <a:pathLst>
                <a:path w="30479" h="27940">
                  <a:moveTo>
                    <a:pt x="0" y="22860"/>
                  </a:moveTo>
                  <a:lnTo>
                    <a:pt x="762" y="26670"/>
                  </a:lnTo>
                  <a:lnTo>
                    <a:pt x="3048" y="27432"/>
                  </a:lnTo>
                  <a:lnTo>
                    <a:pt x="27432" y="27432"/>
                  </a:lnTo>
                  <a:lnTo>
                    <a:pt x="29718" y="26670"/>
                  </a:lnTo>
                  <a:lnTo>
                    <a:pt x="30480" y="22860"/>
                  </a:lnTo>
                  <a:lnTo>
                    <a:pt x="30480" y="4572"/>
                  </a:lnTo>
                  <a:lnTo>
                    <a:pt x="29718" y="762"/>
                  </a:lnTo>
                  <a:lnTo>
                    <a:pt x="27432" y="0"/>
                  </a:lnTo>
                  <a:lnTo>
                    <a:pt x="3047" y="0"/>
                  </a:lnTo>
                  <a:lnTo>
                    <a:pt x="761" y="762"/>
                  </a:lnTo>
                  <a:lnTo>
                    <a:pt x="0" y="4572"/>
                  </a:lnTo>
                  <a:lnTo>
                    <a:pt x="0" y="22860"/>
                  </a:lnTo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87" name="object 24987"/>
            <p:cNvSpPr/>
            <p:nvPr/>
          </p:nvSpPr>
          <p:spPr>
            <a:xfrm>
              <a:off x="9475825" y="8167878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40">
                  <a:moveTo>
                    <a:pt x="0" y="0"/>
                  </a:moveTo>
                  <a:lnTo>
                    <a:pt x="0" y="27432"/>
                  </a:lnTo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88" name="object 24988"/>
            <p:cNvSpPr/>
            <p:nvPr/>
          </p:nvSpPr>
          <p:spPr>
            <a:xfrm>
              <a:off x="9469729" y="8167878"/>
              <a:ext cx="32384" cy="27940"/>
            </a:xfrm>
            <a:custGeom>
              <a:avLst/>
              <a:gdLst/>
              <a:ahLst/>
              <a:cxnLst/>
              <a:rect l="l" t="t" r="r" b="b"/>
              <a:pathLst>
                <a:path w="32384" h="27940">
                  <a:moveTo>
                    <a:pt x="0" y="22860"/>
                  </a:moveTo>
                  <a:lnTo>
                    <a:pt x="762" y="26670"/>
                  </a:lnTo>
                  <a:lnTo>
                    <a:pt x="3048" y="27432"/>
                  </a:lnTo>
                  <a:lnTo>
                    <a:pt x="28956" y="27432"/>
                  </a:lnTo>
                  <a:lnTo>
                    <a:pt x="31242" y="26670"/>
                  </a:lnTo>
                  <a:lnTo>
                    <a:pt x="32004" y="22860"/>
                  </a:lnTo>
                  <a:lnTo>
                    <a:pt x="32004" y="4572"/>
                  </a:lnTo>
                  <a:lnTo>
                    <a:pt x="31242" y="762"/>
                  </a:lnTo>
                  <a:lnTo>
                    <a:pt x="28956" y="0"/>
                  </a:lnTo>
                  <a:lnTo>
                    <a:pt x="3047" y="0"/>
                  </a:lnTo>
                  <a:lnTo>
                    <a:pt x="761" y="762"/>
                  </a:lnTo>
                  <a:lnTo>
                    <a:pt x="0" y="4572"/>
                  </a:lnTo>
                  <a:lnTo>
                    <a:pt x="0" y="22860"/>
                  </a:lnTo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4989" name="object 24989"/>
          <p:cNvGrpSpPr/>
          <p:nvPr/>
        </p:nvGrpSpPr>
        <p:grpSpPr>
          <a:xfrm>
            <a:off x="3413683" y="4744626"/>
            <a:ext cx="1818829" cy="270550"/>
            <a:chOff x="2716123" y="4867655"/>
            <a:chExt cx="1447165" cy="215265"/>
          </a:xfrm>
        </p:grpSpPr>
        <p:sp>
          <p:nvSpPr>
            <p:cNvPr id="24990" name="object 24990"/>
            <p:cNvSpPr/>
            <p:nvPr/>
          </p:nvSpPr>
          <p:spPr>
            <a:xfrm>
              <a:off x="2718409" y="4869941"/>
              <a:ext cx="32384" cy="41275"/>
            </a:xfrm>
            <a:custGeom>
              <a:avLst/>
              <a:gdLst/>
              <a:ahLst/>
              <a:cxnLst/>
              <a:rect l="l" t="t" r="r" b="b"/>
              <a:pathLst>
                <a:path w="32385" h="41275">
                  <a:moveTo>
                    <a:pt x="32004" y="41148"/>
                  </a:moveTo>
                  <a:lnTo>
                    <a:pt x="32004" y="0"/>
                  </a:lnTo>
                  <a:lnTo>
                    <a:pt x="0" y="0"/>
                  </a:lnTo>
                  <a:lnTo>
                    <a:pt x="0" y="41148"/>
                  </a:lnTo>
                  <a:lnTo>
                    <a:pt x="32004" y="41148"/>
                  </a:lnTo>
                  <a:close/>
                </a:path>
              </a:pathLst>
            </a:custGeom>
            <a:solidFill>
              <a:srgbClr val="FF86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91" name="object 24991"/>
            <p:cNvSpPr/>
            <p:nvPr/>
          </p:nvSpPr>
          <p:spPr>
            <a:xfrm>
              <a:off x="2718409" y="4869941"/>
              <a:ext cx="32384" cy="41275"/>
            </a:xfrm>
            <a:custGeom>
              <a:avLst/>
              <a:gdLst/>
              <a:ahLst/>
              <a:cxnLst/>
              <a:rect l="l" t="t" r="r" b="b"/>
              <a:pathLst>
                <a:path w="32385" h="41275">
                  <a:moveTo>
                    <a:pt x="32004" y="41148"/>
                  </a:moveTo>
                  <a:lnTo>
                    <a:pt x="32004" y="0"/>
                  </a:lnTo>
                  <a:lnTo>
                    <a:pt x="0" y="0"/>
                  </a:lnTo>
                  <a:lnTo>
                    <a:pt x="0" y="41148"/>
                  </a:lnTo>
                  <a:lnTo>
                    <a:pt x="32004" y="41148"/>
                  </a:lnTo>
                  <a:close/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92" name="object 24992"/>
            <p:cNvSpPr/>
            <p:nvPr/>
          </p:nvSpPr>
          <p:spPr>
            <a:xfrm>
              <a:off x="2756509" y="4869941"/>
              <a:ext cx="32384" cy="41275"/>
            </a:xfrm>
            <a:custGeom>
              <a:avLst/>
              <a:gdLst/>
              <a:ahLst/>
              <a:cxnLst/>
              <a:rect l="l" t="t" r="r" b="b"/>
              <a:pathLst>
                <a:path w="32385" h="41275">
                  <a:moveTo>
                    <a:pt x="32004" y="41148"/>
                  </a:moveTo>
                  <a:lnTo>
                    <a:pt x="32004" y="0"/>
                  </a:lnTo>
                  <a:lnTo>
                    <a:pt x="0" y="0"/>
                  </a:lnTo>
                  <a:lnTo>
                    <a:pt x="0" y="41148"/>
                  </a:lnTo>
                  <a:lnTo>
                    <a:pt x="32004" y="41148"/>
                  </a:lnTo>
                  <a:close/>
                </a:path>
              </a:pathLst>
            </a:custGeom>
            <a:solidFill>
              <a:srgbClr val="FF86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93" name="object 24993"/>
            <p:cNvSpPr/>
            <p:nvPr/>
          </p:nvSpPr>
          <p:spPr>
            <a:xfrm>
              <a:off x="2756509" y="4869941"/>
              <a:ext cx="32384" cy="41275"/>
            </a:xfrm>
            <a:custGeom>
              <a:avLst/>
              <a:gdLst/>
              <a:ahLst/>
              <a:cxnLst/>
              <a:rect l="l" t="t" r="r" b="b"/>
              <a:pathLst>
                <a:path w="32385" h="41275">
                  <a:moveTo>
                    <a:pt x="32004" y="41148"/>
                  </a:moveTo>
                  <a:lnTo>
                    <a:pt x="32004" y="0"/>
                  </a:lnTo>
                  <a:lnTo>
                    <a:pt x="0" y="0"/>
                  </a:lnTo>
                  <a:lnTo>
                    <a:pt x="0" y="41148"/>
                  </a:lnTo>
                  <a:lnTo>
                    <a:pt x="32004" y="41148"/>
                  </a:lnTo>
                  <a:close/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94" name="object 24994"/>
            <p:cNvSpPr/>
            <p:nvPr/>
          </p:nvSpPr>
          <p:spPr>
            <a:xfrm>
              <a:off x="2794609" y="4869941"/>
              <a:ext cx="32384" cy="41275"/>
            </a:xfrm>
            <a:custGeom>
              <a:avLst/>
              <a:gdLst/>
              <a:ahLst/>
              <a:cxnLst/>
              <a:rect l="l" t="t" r="r" b="b"/>
              <a:pathLst>
                <a:path w="32385" h="41275">
                  <a:moveTo>
                    <a:pt x="32004" y="41148"/>
                  </a:moveTo>
                  <a:lnTo>
                    <a:pt x="32004" y="0"/>
                  </a:lnTo>
                  <a:lnTo>
                    <a:pt x="0" y="0"/>
                  </a:lnTo>
                  <a:lnTo>
                    <a:pt x="0" y="41148"/>
                  </a:lnTo>
                  <a:lnTo>
                    <a:pt x="32004" y="41148"/>
                  </a:lnTo>
                  <a:close/>
                </a:path>
              </a:pathLst>
            </a:custGeom>
            <a:solidFill>
              <a:srgbClr val="FF86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95" name="object 24995"/>
            <p:cNvSpPr/>
            <p:nvPr/>
          </p:nvSpPr>
          <p:spPr>
            <a:xfrm>
              <a:off x="2794609" y="4869941"/>
              <a:ext cx="32384" cy="41275"/>
            </a:xfrm>
            <a:custGeom>
              <a:avLst/>
              <a:gdLst/>
              <a:ahLst/>
              <a:cxnLst/>
              <a:rect l="l" t="t" r="r" b="b"/>
              <a:pathLst>
                <a:path w="32385" h="41275">
                  <a:moveTo>
                    <a:pt x="32004" y="41148"/>
                  </a:moveTo>
                  <a:lnTo>
                    <a:pt x="32004" y="0"/>
                  </a:lnTo>
                  <a:lnTo>
                    <a:pt x="0" y="0"/>
                  </a:lnTo>
                  <a:lnTo>
                    <a:pt x="0" y="41148"/>
                  </a:lnTo>
                  <a:lnTo>
                    <a:pt x="32004" y="41148"/>
                  </a:lnTo>
                  <a:close/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96" name="object 24996"/>
            <p:cNvSpPr/>
            <p:nvPr/>
          </p:nvSpPr>
          <p:spPr>
            <a:xfrm>
              <a:off x="2833471" y="4869941"/>
              <a:ext cx="32384" cy="41275"/>
            </a:xfrm>
            <a:custGeom>
              <a:avLst/>
              <a:gdLst/>
              <a:ahLst/>
              <a:cxnLst/>
              <a:rect l="l" t="t" r="r" b="b"/>
              <a:pathLst>
                <a:path w="32385" h="41275">
                  <a:moveTo>
                    <a:pt x="32004" y="41148"/>
                  </a:moveTo>
                  <a:lnTo>
                    <a:pt x="32004" y="0"/>
                  </a:lnTo>
                  <a:lnTo>
                    <a:pt x="0" y="0"/>
                  </a:lnTo>
                  <a:lnTo>
                    <a:pt x="0" y="41148"/>
                  </a:lnTo>
                  <a:lnTo>
                    <a:pt x="32004" y="41148"/>
                  </a:lnTo>
                  <a:close/>
                </a:path>
              </a:pathLst>
            </a:custGeom>
            <a:solidFill>
              <a:srgbClr val="FF86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97" name="object 24997"/>
            <p:cNvSpPr/>
            <p:nvPr/>
          </p:nvSpPr>
          <p:spPr>
            <a:xfrm>
              <a:off x="2833471" y="4869941"/>
              <a:ext cx="32384" cy="41275"/>
            </a:xfrm>
            <a:custGeom>
              <a:avLst/>
              <a:gdLst/>
              <a:ahLst/>
              <a:cxnLst/>
              <a:rect l="l" t="t" r="r" b="b"/>
              <a:pathLst>
                <a:path w="32385" h="41275">
                  <a:moveTo>
                    <a:pt x="32004" y="41148"/>
                  </a:moveTo>
                  <a:lnTo>
                    <a:pt x="32004" y="0"/>
                  </a:lnTo>
                  <a:lnTo>
                    <a:pt x="0" y="0"/>
                  </a:lnTo>
                  <a:lnTo>
                    <a:pt x="0" y="41148"/>
                  </a:lnTo>
                  <a:lnTo>
                    <a:pt x="32004" y="41148"/>
                  </a:lnTo>
                  <a:close/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98" name="object 24998"/>
            <p:cNvSpPr/>
            <p:nvPr/>
          </p:nvSpPr>
          <p:spPr>
            <a:xfrm>
              <a:off x="2871571" y="4869941"/>
              <a:ext cx="32384" cy="41275"/>
            </a:xfrm>
            <a:custGeom>
              <a:avLst/>
              <a:gdLst/>
              <a:ahLst/>
              <a:cxnLst/>
              <a:rect l="l" t="t" r="r" b="b"/>
              <a:pathLst>
                <a:path w="32385" h="41275">
                  <a:moveTo>
                    <a:pt x="32004" y="41148"/>
                  </a:moveTo>
                  <a:lnTo>
                    <a:pt x="32004" y="0"/>
                  </a:lnTo>
                  <a:lnTo>
                    <a:pt x="0" y="0"/>
                  </a:lnTo>
                  <a:lnTo>
                    <a:pt x="0" y="41148"/>
                  </a:lnTo>
                  <a:lnTo>
                    <a:pt x="32004" y="41148"/>
                  </a:lnTo>
                  <a:close/>
                </a:path>
              </a:pathLst>
            </a:custGeom>
            <a:solidFill>
              <a:srgbClr val="FF86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99" name="object 24999"/>
            <p:cNvSpPr/>
            <p:nvPr/>
          </p:nvSpPr>
          <p:spPr>
            <a:xfrm>
              <a:off x="2871571" y="4869941"/>
              <a:ext cx="32384" cy="41275"/>
            </a:xfrm>
            <a:custGeom>
              <a:avLst/>
              <a:gdLst/>
              <a:ahLst/>
              <a:cxnLst/>
              <a:rect l="l" t="t" r="r" b="b"/>
              <a:pathLst>
                <a:path w="32385" h="41275">
                  <a:moveTo>
                    <a:pt x="32004" y="41148"/>
                  </a:moveTo>
                  <a:lnTo>
                    <a:pt x="32004" y="0"/>
                  </a:lnTo>
                  <a:lnTo>
                    <a:pt x="0" y="0"/>
                  </a:lnTo>
                  <a:lnTo>
                    <a:pt x="0" y="41148"/>
                  </a:lnTo>
                  <a:lnTo>
                    <a:pt x="32004" y="41148"/>
                  </a:lnTo>
                  <a:close/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00" name="object 25000"/>
            <p:cNvSpPr/>
            <p:nvPr/>
          </p:nvSpPr>
          <p:spPr>
            <a:xfrm>
              <a:off x="2718409" y="5039867"/>
              <a:ext cx="32384" cy="40640"/>
            </a:xfrm>
            <a:custGeom>
              <a:avLst/>
              <a:gdLst/>
              <a:ahLst/>
              <a:cxnLst/>
              <a:rect l="l" t="t" r="r" b="b"/>
              <a:pathLst>
                <a:path w="32385" h="40639">
                  <a:moveTo>
                    <a:pt x="32004" y="40386"/>
                  </a:moveTo>
                  <a:lnTo>
                    <a:pt x="32004" y="0"/>
                  </a:lnTo>
                  <a:lnTo>
                    <a:pt x="0" y="0"/>
                  </a:lnTo>
                  <a:lnTo>
                    <a:pt x="0" y="40386"/>
                  </a:lnTo>
                  <a:lnTo>
                    <a:pt x="32004" y="40386"/>
                  </a:lnTo>
                  <a:close/>
                </a:path>
              </a:pathLst>
            </a:custGeom>
            <a:solidFill>
              <a:srgbClr val="FF86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01" name="object 25001"/>
            <p:cNvSpPr/>
            <p:nvPr/>
          </p:nvSpPr>
          <p:spPr>
            <a:xfrm>
              <a:off x="2718409" y="5039867"/>
              <a:ext cx="32384" cy="40640"/>
            </a:xfrm>
            <a:custGeom>
              <a:avLst/>
              <a:gdLst/>
              <a:ahLst/>
              <a:cxnLst/>
              <a:rect l="l" t="t" r="r" b="b"/>
              <a:pathLst>
                <a:path w="32385" h="40639">
                  <a:moveTo>
                    <a:pt x="32004" y="40386"/>
                  </a:moveTo>
                  <a:lnTo>
                    <a:pt x="32004" y="0"/>
                  </a:lnTo>
                  <a:lnTo>
                    <a:pt x="0" y="0"/>
                  </a:lnTo>
                  <a:lnTo>
                    <a:pt x="0" y="40386"/>
                  </a:lnTo>
                  <a:lnTo>
                    <a:pt x="32004" y="40386"/>
                  </a:lnTo>
                  <a:close/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02" name="object 25002"/>
            <p:cNvSpPr/>
            <p:nvPr/>
          </p:nvSpPr>
          <p:spPr>
            <a:xfrm>
              <a:off x="2756509" y="5039867"/>
              <a:ext cx="32384" cy="40640"/>
            </a:xfrm>
            <a:custGeom>
              <a:avLst/>
              <a:gdLst/>
              <a:ahLst/>
              <a:cxnLst/>
              <a:rect l="l" t="t" r="r" b="b"/>
              <a:pathLst>
                <a:path w="32385" h="40639">
                  <a:moveTo>
                    <a:pt x="32004" y="40386"/>
                  </a:moveTo>
                  <a:lnTo>
                    <a:pt x="32004" y="0"/>
                  </a:lnTo>
                  <a:lnTo>
                    <a:pt x="0" y="0"/>
                  </a:lnTo>
                  <a:lnTo>
                    <a:pt x="0" y="40386"/>
                  </a:lnTo>
                  <a:lnTo>
                    <a:pt x="32004" y="40386"/>
                  </a:lnTo>
                  <a:close/>
                </a:path>
              </a:pathLst>
            </a:custGeom>
            <a:solidFill>
              <a:srgbClr val="FF86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03" name="object 25003"/>
            <p:cNvSpPr/>
            <p:nvPr/>
          </p:nvSpPr>
          <p:spPr>
            <a:xfrm>
              <a:off x="2756509" y="5039867"/>
              <a:ext cx="32384" cy="40640"/>
            </a:xfrm>
            <a:custGeom>
              <a:avLst/>
              <a:gdLst/>
              <a:ahLst/>
              <a:cxnLst/>
              <a:rect l="l" t="t" r="r" b="b"/>
              <a:pathLst>
                <a:path w="32385" h="40639">
                  <a:moveTo>
                    <a:pt x="32004" y="40386"/>
                  </a:moveTo>
                  <a:lnTo>
                    <a:pt x="32004" y="0"/>
                  </a:lnTo>
                  <a:lnTo>
                    <a:pt x="0" y="0"/>
                  </a:lnTo>
                  <a:lnTo>
                    <a:pt x="0" y="40386"/>
                  </a:lnTo>
                  <a:lnTo>
                    <a:pt x="32004" y="40386"/>
                  </a:lnTo>
                  <a:close/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04" name="object 25004"/>
            <p:cNvSpPr/>
            <p:nvPr/>
          </p:nvSpPr>
          <p:spPr>
            <a:xfrm>
              <a:off x="2794609" y="5039867"/>
              <a:ext cx="32384" cy="40640"/>
            </a:xfrm>
            <a:custGeom>
              <a:avLst/>
              <a:gdLst/>
              <a:ahLst/>
              <a:cxnLst/>
              <a:rect l="l" t="t" r="r" b="b"/>
              <a:pathLst>
                <a:path w="32385" h="40639">
                  <a:moveTo>
                    <a:pt x="32004" y="40386"/>
                  </a:moveTo>
                  <a:lnTo>
                    <a:pt x="32004" y="0"/>
                  </a:lnTo>
                  <a:lnTo>
                    <a:pt x="0" y="0"/>
                  </a:lnTo>
                  <a:lnTo>
                    <a:pt x="0" y="40386"/>
                  </a:lnTo>
                  <a:lnTo>
                    <a:pt x="32004" y="40386"/>
                  </a:lnTo>
                  <a:close/>
                </a:path>
              </a:pathLst>
            </a:custGeom>
            <a:solidFill>
              <a:srgbClr val="FF86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05" name="object 25005"/>
            <p:cNvSpPr/>
            <p:nvPr/>
          </p:nvSpPr>
          <p:spPr>
            <a:xfrm>
              <a:off x="2794609" y="5039867"/>
              <a:ext cx="32384" cy="40640"/>
            </a:xfrm>
            <a:custGeom>
              <a:avLst/>
              <a:gdLst/>
              <a:ahLst/>
              <a:cxnLst/>
              <a:rect l="l" t="t" r="r" b="b"/>
              <a:pathLst>
                <a:path w="32385" h="40639">
                  <a:moveTo>
                    <a:pt x="32004" y="40386"/>
                  </a:moveTo>
                  <a:lnTo>
                    <a:pt x="32004" y="0"/>
                  </a:lnTo>
                  <a:lnTo>
                    <a:pt x="0" y="0"/>
                  </a:lnTo>
                  <a:lnTo>
                    <a:pt x="0" y="40386"/>
                  </a:lnTo>
                  <a:lnTo>
                    <a:pt x="32004" y="40386"/>
                  </a:lnTo>
                  <a:close/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06" name="object 25006"/>
            <p:cNvSpPr/>
            <p:nvPr/>
          </p:nvSpPr>
          <p:spPr>
            <a:xfrm>
              <a:off x="2833471" y="5039867"/>
              <a:ext cx="32384" cy="40640"/>
            </a:xfrm>
            <a:custGeom>
              <a:avLst/>
              <a:gdLst/>
              <a:ahLst/>
              <a:cxnLst/>
              <a:rect l="l" t="t" r="r" b="b"/>
              <a:pathLst>
                <a:path w="32385" h="40639">
                  <a:moveTo>
                    <a:pt x="32004" y="40386"/>
                  </a:moveTo>
                  <a:lnTo>
                    <a:pt x="32004" y="0"/>
                  </a:lnTo>
                  <a:lnTo>
                    <a:pt x="0" y="0"/>
                  </a:lnTo>
                  <a:lnTo>
                    <a:pt x="0" y="40386"/>
                  </a:lnTo>
                  <a:lnTo>
                    <a:pt x="32004" y="40386"/>
                  </a:lnTo>
                  <a:close/>
                </a:path>
              </a:pathLst>
            </a:custGeom>
            <a:solidFill>
              <a:srgbClr val="FF86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07" name="object 25007"/>
            <p:cNvSpPr/>
            <p:nvPr/>
          </p:nvSpPr>
          <p:spPr>
            <a:xfrm>
              <a:off x="2833471" y="5039867"/>
              <a:ext cx="32384" cy="40640"/>
            </a:xfrm>
            <a:custGeom>
              <a:avLst/>
              <a:gdLst/>
              <a:ahLst/>
              <a:cxnLst/>
              <a:rect l="l" t="t" r="r" b="b"/>
              <a:pathLst>
                <a:path w="32385" h="40639">
                  <a:moveTo>
                    <a:pt x="32004" y="40386"/>
                  </a:moveTo>
                  <a:lnTo>
                    <a:pt x="32004" y="0"/>
                  </a:lnTo>
                  <a:lnTo>
                    <a:pt x="0" y="0"/>
                  </a:lnTo>
                  <a:lnTo>
                    <a:pt x="0" y="40386"/>
                  </a:lnTo>
                  <a:lnTo>
                    <a:pt x="32004" y="40386"/>
                  </a:lnTo>
                  <a:close/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08" name="object 25008"/>
            <p:cNvSpPr/>
            <p:nvPr/>
          </p:nvSpPr>
          <p:spPr>
            <a:xfrm>
              <a:off x="2871571" y="5039867"/>
              <a:ext cx="32384" cy="40640"/>
            </a:xfrm>
            <a:custGeom>
              <a:avLst/>
              <a:gdLst/>
              <a:ahLst/>
              <a:cxnLst/>
              <a:rect l="l" t="t" r="r" b="b"/>
              <a:pathLst>
                <a:path w="32385" h="40639">
                  <a:moveTo>
                    <a:pt x="32004" y="40386"/>
                  </a:moveTo>
                  <a:lnTo>
                    <a:pt x="32004" y="0"/>
                  </a:lnTo>
                  <a:lnTo>
                    <a:pt x="0" y="0"/>
                  </a:lnTo>
                  <a:lnTo>
                    <a:pt x="0" y="40386"/>
                  </a:lnTo>
                  <a:lnTo>
                    <a:pt x="32004" y="40386"/>
                  </a:lnTo>
                  <a:close/>
                </a:path>
              </a:pathLst>
            </a:custGeom>
            <a:solidFill>
              <a:srgbClr val="FF86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09" name="object 25009"/>
            <p:cNvSpPr/>
            <p:nvPr/>
          </p:nvSpPr>
          <p:spPr>
            <a:xfrm>
              <a:off x="2871571" y="5039867"/>
              <a:ext cx="32384" cy="40640"/>
            </a:xfrm>
            <a:custGeom>
              <a:avLst/>
              <a:gdLst/>
              <a:ahLst/>
              <a:cxnLst/>
              <a:rect l="l" t="t" r="r" b="b"/>
              <a:pathLst>
                <a:path w="32385" h="40639">
                  <a:moveTo>
                    <a:pt x="32004" y="40386"/>
                  </a:moveTo>
                  <a:lnTo>
                    <a:pt x="32004" y="0"/>
                  </a:lnTo>
                  <a:lnTo>
                    <a:pt x="0" y="0"/>
                  </a:lnTo>
                  <a:lnTo>
                    <a:pt x="0" y="40386"/>
                  </a:lnTo>
                  <a:lnTo>
                    <a:pt x="32004" y="40386"/>
                  </a:lnTo>
                  <a:close/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10" name="object 25010"/>
            <p:cNvSpPr/>
            <p:nvPr/>
          </p:nvSpPr>
          <p:spPr>
            <a:xfrm>
              <a:off x="3863695" y="4870703"/>
              <a:ext cx="32384" cy="41275"/>
            </a:xfrm>
            <a:custGeom>
              <a:avLst/>
              <a:gdLst/>
              <a:ahLst/>
              <a:cxnLst/>
              <a:rect l="l" t="t" r="r" b="b"/>
              <a:pathLst>
                <a:path w="32385" h="41275">
                  <a:moveTo>
                    <a:pt x="32003" y="41148"/>
                  </a:moveTo>
                  <a:lnTo>
                    <a:pt x="32003" y="0"/>
                  </a:lnTo>
                  <a:lnTo>
                    <a:pt x="0" y="0"/>
                  </a:lnTo>
                  <a:lnTo>
                    <a:pt x="0" y="41148"/>
                  </a:lnTo>
                  <a:lnTo>
                    <a:pt x="32003" y="41148"/>
                  </a:lnTo>
                  <a:close/>
                </a:path>
              </a:pathLst>
            </a:custGeom>
            <a:solidFill>
              <a:srgbClr val="FF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11" name="object 25011"/>
            <p:cNvSpPr/>
            <p:nvPr/>
          </p:nvSpPr>
          <p:spPr>
            <a:xfrm>
              <a:off x="3863695" y="4870703"/>
              <a:ext cx="32384" cy="41275"/>
            </a:xfrm>
            <a:custGeom>
              <a:avLst/>
              <a:gdLst/>
              <a:ahLst/>
              <a:cxnLst/>
              <a:rect l="l" t="t" r="r" b="b"/>
              <a:pathLst>
                <a:path w="32385" h="41275">
                  <a:moveTo>
                    <a:pt x="32003" y="41148"/>
                  </a:moveTo>
                  <a:lnTo>
                    <a:pt x="32003" y="0"/>
                  </a:lnTo>
                  <a:lnTo>
                    <a:pt x="0" y="0"/>
                  </a:lnTo>
                  <a:lnTo>
                    <a:pt x="0" y="41148"/>
                  </a:lnTo>
                  <a:lnTo>
                    <a:pt x="32003" y="41148"/>
                  </a:lnTo>
                  <a:close/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12" name="object 25012"/>
            <p:cNvSpPr/>
            <p:nvPr/>
          </p:nvSpPr>
          <p:spPr>
            <a:xfrm>
              <a:off x="3863695" y="4957571"/>
              <a:ext cx="32384" cy="41275"/>
            </a:xfrm>
            <a:custGeom>
              <a:avLst/>
              <a:gdLst/>
              <a:ahLst/>
              <a:cxnLst/>
              <a:rect l="l" t="t" r="r" b="b"/>
              <a:pathLst>
                <a:path w="32385" h="41275">
                  <a:moveTo>
                    <a:pt x="32003" y="41148"/>
                  </a:moveTo>
                  <a:lnTo>
                    <a:pt x="32003" y="0"/>
                  </a:lnTo>
                  <a:lnTo>
                    <a:pt x="0" y="0"/>
                  </a:lnTo>
                  <a:lnTo>
                    <a:pt x="0" y="41148"/>
                  </a:lnTo>
                  <a:lnTo>
                    <a:pt x="32003" y="41148"/>
                  </a:lnTo>
                  <a:close/>
                </a:path>
              </a:pathLst>
            </a:custGeom>
            <a:solidFill>
              <a:srgbClr val="FF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13" name="object 25013"/>
            <p:cNvSpPr/>
            <p:nvPr/>
          </p:nvSpPr>
          <p:spPr>
            <a:xfrm>
              <a:off x="3863695" y="4957571"/>
              <a:ext cx="32384" cy="41275"/>
            </a:xfrm>
            <a:custGeom>
              <a:avLst/>
              <a:gdLst/>
              <a:ahLst/>
              <a:cxnLst/>
              <a:rect l="l" t="t" r="r" b="b"/>
              <a:pathLst>
                <a:path w="32385" h="41275">
                  <a:moveTo>
                    <a:pt x="32003" y="41148"/>
                  </a:moveTo>
                  <a:lnTo>
                    <a:pt x="32003" y="0"/>
                  </a:lnTo>
                  <a:lnTo>
                    <a:pt x="0" y="0"/>
                  </a:lnTo>
                  <a:lnTo>
                    <a:pt x="0" y="41148"/>
                  </a:lnTo>
                  <a:lnTo>
                    <a:pt x="32003" y="41148"/>
                  </a:lnTo>
                  <a:close/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14" name="object 25014"/>
            <p:cNvSpPr/>
            <p:nvPr/>
          </p:nvSpPr>
          <p:spPr>
            <a:xfrm>
              <a:off x="2718409" y="4956809"/>
              <a:ext cx="32384" cy="41275"/>
            </a:xfrm>
            <a:custGeom>
              <a:avLst/>
              <a:gdLst/>
              <a:ahLst/>
              <a:cxnLst/>
              <a:rect l="l" t="t" r="r" b="b"/>
              <a:pathLst>
                <a:path w="32385" h="41275">
                  <a:moveTo>
                    <a:pt x="32004" y="41148"/>
                  </a:moveTo>
                  <a:lnTo>
                    <a:pt x="32004" y="0"/>
                  </a:lnTo>
                  <a:lnTo>
                    <a:pt x="0" y="0"/>
                  </a:lnTo>
                  <a:lnTo>
                    <a:pt x="0" y="41148"/>
                  </a:lnTo>
                  <a:lnTo>
                    <a:pt x="32004" y="41148"/>
                  </a:lnTo>
                  <a:close/>
                </a:path>
              </a:pathLst>
            </a:custGeom>
            <a:solidFill>
              <a:srgbClr val="FF86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15" name="object 25015"/>
            <p:cNvSpPr/>
            <p:nvPr/>
          </p:nvSpPr>
          <p:spPr>
            <a:xfrm>
              <a:off x="2718409" y="4956809"/>
              <a:ext cx="32384" cy="41275"/>
            </a:xfrm>
            <a:custGeom>
              <a:avLst/>
              <a:gdLst/>
              <a:ahLst/>
              <a:cxnLst/>
              <a:rect l="l" t="t" r="r" b="b"/>
              <a:pathLst>
                <a:path w="32385" h="41275">
                  <a:moveTo>
                    <a:pt x="32004" y="41148"/>
                  </a:moveTo>
                  <a:lnTo>
                    <a:pt x="32004" y="0"/>
                  </a:lnTo>
                  <a:lnTo>
                    <a:pt x="0" y="0"/>
                  </a:lnTo>
                  <a:lnTo>
                    <a:pt x="0" y="41148"/>
                  </a:lnTo>
                  <a:lnTo>
                    <a:pt x="32004" y="41148"/>
                  </a:lnTo>
                  <a:close/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16" name="object 25016"/>
            <p:cNvSpPr/>
            <p:nvPr/>
          </p:nvSpPr>
          <p:spPr>
            <a:xfrm>
              <a:off x="2756509" y="4956809"/>
              <a:ext cx="32384" cy="41275"/>
            </a:xfrm>
            <a:custGeom>
              <a:avLst/>
              <a:gdLst/>
              <a:ahLst/>
              <a:cxnLst/>
              <a:rect l="l" t="t" r="r" b="b"/>
              <a:pathLst>
                <a:path w="32385" h="41275">
                  <a:moveTo>
                    <a:pt x="32004" y="41148"/>
                  </a:moveTo>
                  <a:lnTo>
                    <a:pt x="32004" y="0"/>
                  </a:lnTo>
                  <a:lnTo>
                    <a:pt x="0" y="0"/>
                  </a:lnTo>
                  <a:lnTo>
                    <a:pt x="0" y="41148"/>
                  </a:lnTo>
                  <a:lnTo>
                    <a:pt x="32004" y="41148"/>
                  </a:lnTo>
                  <a:close/>
                </a:path>
              </a:pathLst>
            </a:custGeom>
            <a:solidFill>
              <a:srgbClr val="FF86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17" name="object 25017"/>
            <p:cNvSpPr/>
            <p:nvPr/>
          </p:nvSpPr>
          <p:spPr>
            <a:xfrm>
              <a:off x="2756509" y="4956809"/>
              <a:ext cx="32384" cy="41275"/>
            </a:xfrm>
            <a:custGeom>
              <a:avLst/>
              <a:gdLst/>
              <a:ahLst/>
              <a:cxnLst/>
              <a:rect l="l" t="t" r="r" b="b"/>
              <a:pathLst>
                <a:path w="32385" h="41275">
                  <a:moveTo>
                    <a:pt x="32004" y="41148"/>
                  </a:moveTo>
                  <a:lnTo>
                    <a:pt x="32004" y="0"/>
                  </a:lnTo>
                  <a:lnTo>
                    <a:pt x="0" y="0"/>
                  </a:lnTo>
                  <a:lnTo>
                    <a:pt x="0" y="41148"/>
                  </a:lnTo>
                  <a:lnTo>
                    <a:pt x="32004" y="41148"/>
                  </a:lnTo>
                  <a:close/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18" name="object 25018"/>
            <p:cNvSpPr/>
            <p:nvPr/>
          </p:nvSpPr>
          <p:spPr>
            <a:xfrm>
              <a:off x="2794609" y="4956809"/>
              <a:ext cx="32384" cy="41275"/>
            </a:xfrm>
            <a:custGeom>
              <a:avLst/>
              <a:gdLst/>
              <a:ahLst/>
              <a:cxnLst/>
              <a:rect l="l" t="t" r="r" b="b"/>
              <a:pathLst>
                <a:path w="32385" h="41275">
                  <a:moveTo>
                    <a:pt x="32004" y="41148"/>
                  </a:moveTo>
                  <a:lnTo>
                    <a:pt x="32004" y="0"/>
                  </a:lnTo>
                  <a:lnTo>
                    <a:pt x="0" y="0"/>
                  </a:lnTo>
                  <a:lnTo>
                    <a:pt x="0" y="41148"/>
                  </a:lnTo>
                  <a:lnTo>
                    <a:pt x="32004" y="41148"/>
                  </a:lnTo>
                  <a:close/>
                </a:path>
              </a:pathLst>
            </a:custGeom>
            <a:solidFill>
              <a:srgbClr val="FF86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19" name="object 25019"/>
            <p:cNvSpPr/>
            <p:nvPr/>
          </p:nvSpPr>
          <p:spPr>
            <a:xfrm>
              <a:off x="2794609" y="4956809"/>
              <a:ext cx="32384" cy="41275"/>
            </a:xfrm>
            <a:custGeom>
              <a:avLst/>
              <a:gdLst/>
              <a:ahLst/>
              <a:cxnLst/>
              <a:rect l="l" t="t" r="r" b="b"/>
              <a:pathLst>
                <a:path w="32385" h="41275">
                  <a:moveTo>
                    <a:pt x="32004" y="41148"/>
                  </a:moveTo>
                  <a:lnTo>
                    <a:pt x="32004" y="0"/>
                  </a:lnTo>
                  <a:lnTo>
                    <a:pt x="0" y="0"/>
                  </a:lnTo>
                  <a:lnTo>
                    <a:pt x="0" y="41148"/>
                  </a:lnTo>
                  <a:lnTo>
                    <a:pt x="32004" y="41148"/>
                  </a:lnTo>
                  <a:close/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20" name="object 25020"/>
            <p:cNvSpPr/>
            <p:nvPr/>
          </p:nvSpPr>
          <p:spPr>
            <a:xfrm>
              <a:off x="2833471" y="4956809"/>
              <a:ext cx="32384" cy="41275"/>
            </a:xfrm>
            <a:custGeom>
              <a:avLst/>
              <a:gdLst/>
              <a:ahLst/>
              <a:cxnLst/>
              <a:rect l="l" t="t" r="r" b="b"/>
              <a:pathLst>
                <a:path w="32385" h="41275">
                  <a:moveTo>
                    <a:pt x="32004" y="41148"/>
                  </a:moveTo>
                  <a:lnTo>
                    <a:pt x="32004" y="0"/>
                  </a:lnTo>
                  <a:lnTo>
                    <a:pt x="0" y="0"/>
                  </a:lnTo>
                  <a:lnTo>
                    <a:pt x="0" y="41148"/>
                  </a:lnTo>
                  <a:lnTo>
                    <a:pt x="32004" y="41148"/>
                  </a:lnTo>
                  <a:close/>
                </a:path>
              </a:pathLst>
            </a:custGeom>
            <a:solidFill>
              <a:srgbClr val="FF86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21" name="object 25021"/>
            <p:cNvSpPr/>
            <p:nvPr/>
          </p:nvSpPr>
          <p:spPr>
            <a:xfrm>
              <a:off x="2833471" y="4956809"/>
              <a:ext cx="32384" cy="41275"/>
            </a:xfrm>
            <a:custGeom>
              <a:avLst/>
              <a:gdLst/>
              <a:ahLst/>
              <a:cxnLst/>
              <a:rect l="l" t="t" r="r" b="b"/>
              <a:pathLst>
                <a:path w="32385" h="41275">
                  <a:moveTo>
                    <a:pt x="32004" y="41148"/>
                  </a:moveTo>
                  <a:lnTo>
                    <a:pt x="32004" y="0"/>
                  </a:lnTo>
                  <a:lnTo>
                    <a:pt x="0" y="0"/>
                  </a:lnTo>
                  <a:lnTo>
                    <a:pt x="0" y="41148"/>
                  </a:lnTo>
                  <a:lnTo>
                    <a:pt x="32004" y="41148"/>
                  </a:lnTo>
                  <a:close/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22" name="object 25022"/>
            <p:cNvSpPr/>
            <p:nvPr/>
          </p:nvSpPr>
          <p:spPr>
            <a:xfrm>
              <a:off x="2871571" y="4956809"/>
              <a:ext cx="32384" cy="41275"/>
            </a:xfrm>
            <a:custGeom>
              <a:avLst/>
              <a:gdLst/>
              <a:ahLst/>
              <a:cxnLst/>
              <a:rect l="l" t="t" r="r" b="b"/>
              <a:pathLst>
                <a:path w="32385" h="41275">
                  <a:moveTo>
                    <a:pt x="32004" y="41148"/>
                  </a:moveTo>
                  <a:lnTo>
                    <a:pt x="32004" y="0"/>
                  </a:lnTo>
                  <a:lnTo>
                    <a:pt x="0" y="0"/>
                  </a:lnTo>
                  <a:lnTo>
                    <a:pt x="0" y="41148"/>
                  </a:lnTo>
                  <a:lnTo>
                    <a:pt x="32004" y="41148"/>
                  </a:lnTo>
                  <a:close/>
                </a:path>
              </a:pathLst>
            </a:custGeom>
            <a:solidFill>
              <a:srgbClr val="FF86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23" name="object 25023"/>
            <p:cNvSpPr/>
            <p:nvPr/>
          </p:nvSpPr>
          <p:spPr>
            <a:xfrm>
              <a:off x="2871571" y="4956809"/>
              <a:ext cx="32384" cy="41275"/>
            </a:xfrm>
            <a:custGeom>
              <a:avLst/>
              <a:gdLst/>
              <a:ahLst/>
              <a:cxnLst/>
              <a:rect l="l" t="t" r="r" b="b"/>
              <a:pathLst>
                <a:path w="32385" h="41275">
                  <a:moveTo>
                    <a:pt x="32004" y="41148"/>
                  </a:moveTo>
                  <a:lnTo>
                    <a:pt x="32004" y="0"/>
                  </a:lnTo>
                  <a:lnTo>
                    <a:pt x="0" y="0"/>
                  </a:lnTo>
                  <a:lnTo>
                    <a:pt x="0" y="41148"/>
                  </a:lnTo>
                  <a:lnTo>
                    <a:pt x="32004" y="41148"/>
                  </a:lnTo>
                  <a:close/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24" name="object 25024"/>
            <p:cNvSpPr/>
            <p:nvPr/>
          </p:nvSpPr>
          <p:spPr>
            <a:xfrm>
              <a:off x="4128871" y="4869941"/>
              <a:ext cx="32384" cy="41275"/>
            </a:xfrm>
            <a:custGeom>
              <a:avLst/>
              <a:gdLst/>
              <a:ahLst/>
              <a:cxnLst/>
              <a:rect l="l" t="t" r="r" b="b"/>
              <a:pathLst>
                <a:path w="32385" h="41275">
                  <a:moveTo>
                    <a:pt x="32003" y="41148"/>
                  </a:moveTo>
                  <a:lnTo>
                    <a:pt x="32003" y="0"/>
                  </a:lnTo>
                  <a:lnTo>
                    <a:pt x="0" y="0"/>
                  </a:lnTo>
                  <a:lnTo>
                    <a:pt x="0" y="41148"/>
                  </a:lnTo>
                  <a:lnTo>
                    <a:pt x="32003" y="41148"/>
                  </a:lnTo>
                  <a:close/>
                </a:path>
              </a:pathLst>
            </a:custGeom>
            <a:solidFill>
              <a:srgbClr val="FF86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25" name="object 25025"/>
            <p:cNvSpPr/>
            <p:nvPr/>
          </p:nvSpPr>
          <p:spPr>
            <a:xfrm>
              <a:off x="4128871" y="4869941"/>
              <a:ext cx="32384" cy="41275"/>
            </a:xfrm>
            <a:custGeom>
              <a:avLst/>
              <a:gdLst/>
              <a:ahLst/>
              <a:cxnLst/>
              <a:rect l="l" t="t" r="r" b="b"/>
              <a:pathLst>
                <a:path w="32385" h="41275">
                  <a:moveTo>
                    <a:pt x="32003" y="41148"/>
                  </a:moveTo>
                  <a:lnTo>
                    <a:pt x="32003" y="0"/>
                  </a:lnTo>
                  <a:lnTo>
                    <a:pt x="0" y="0"/>
                  </a:lnTo>
                  <a:lnTo>
                    <a:pt x="0" y="41148"/>
                  </a:lnTo>
                  <a:lnTo>
                    <a:pt x="32003" y="41148"/>
                  </a:lnTo>
                  <a:close/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26" name="object 25026"/>
            <p:cNvSpPr/>
            <p:nvPr/>
          </p:nvSpPr>
          <p:spPr>
            <a:xfrm>
              <a:off x="4090771" y="4869941"/>
              <a:ext cx="32384" cy="41275"/>
            </a:xfrm>
            <a:custGeom>
              <a:avLst/>
              <a:gdLst/>
              <a:ahLst/>
              <a:cxnLst/>
              <a:rect l="l" t="t" r="r" b="b"/>
              <a:pathLst>
                <a:path w="32385" h="41275">
                  <a:moveTo>
                    <a:pt x="32003" y="41148"/>
                  </a:moveTo>
                  <a:lnTo>
                    <a:pt x="32003" y="0"/>
                  </a:lnTo>
                  <a:lnTo>
                    <a:pt x="0" y="0"/>
                  </a:lnTo>
                  <a:lnTo>
                    <a:pt x="0" y="41148"/>
                  </a:lnTo>
                  <a:lnTo>
                    <a:pt x="32003" y="41148"/>
                  </a:lnTo>
                  <a:close/>
                </a:path>
              </a:pathLst>
            </a:custGeom>
            <a:solidFill>
              <a:srgbClr val="FF86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27" name="object 25027"/>
            <p:cNvSpPr/>
            <p:nvPr/>
          </p:nvSpPr>
          <p:spPr>
            <a:xfrm>
              <a:off x="4090771" y="4869941"/>
              <a:ext cx="32384" cy="41275"/>
            </a:xfrm>
            <a:custGeom>
              <a:avLst/>
              <a:gdLst/>
              <a:ahLst/>
              <a:cxnLst/>
              <a:rect l="l" t="t" r="r" b="b"/>
              <a:pathLst>
                <a:path w="32385" h="41275">
                  <a:moveTo>
                    <a:pt x="32003" y="41148"/>
                  </a:moveTo>
                  <a:lnTo>
                    <a:pt x="32003" y="0"/>
                  </a:lnTo>
                  <a:lnTo>
                    <a:pt x="0" y="0"/>
                  </a:lnTo>
                  <a:lnTo>
                    <a:pt x="0" y="41148"/>
                  </a:lnTo>
                  <a:lnTo>
                    <a:pt x="32003" y="41148"/>
                  </a:lnTo>
                  <a:close/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28" name="object 25028"/>
            <p:cNvSpPr/>
            <p:nvPr/>
          </p:nvSpPr>
          <p:spPr>
            <a:xfrm>
              <a:off x="4051909" y="4869941"/>
              <a:ext cx="32384" cy="41275"/>
            </a:xfrm>
            <a:custGeom>
              <a:avLst/>
              <a:gdLst/>
              <a:ahLst/>
              <a:cxnLst/>
              <a:rect l="l" t="t" r="r" b="b"/>
              <a:pathLst>
                <a:path w="32385" h="41275">
                  <a:moveTo>
                    <a:pt x="32003" y="41148"/>
                  </a:moveTo>
                  <a:lnTo>
                    <a:pt x="32003" y="0"/>
                  </a:lnTo>
                  <a:lnTo>
                    <a:pt x="0" y="0"/>
                  </a:lnTo>
                  <a:lnTo>
                    <a:pt x="0" y="41148"/>
                  </a:lnTo>
                  <a:lnTo>
                    <a:pt x="32003" y="41148"/>
                  </a:lnTo>
                  <a:close/>
                </a:path>
              </a:pathLst>
            </a:custGeom>
            <a:solidFill>
              <a:srgbClr val="FF86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29" name="object 25029"/>
            <p:cNvSpPr/>
            <p:nvPr/>
          </p:nvSpPr>
          <p:spPr>
            <a:xfrm>
              <a:off x="4051909" y="4869941"/>
              <a:ext cx="32384" cy="41275"/>
            </a:xfrm>
            <a:custGeom>
              <a:avLst/>
              <a:gdLst/>
              <a:ahLst/>
              <a:cxnLst/>
              <a:rect l="l" t="t" r="r" b="b"/>
              <a:pathLst>
                <a:path w="32385" h="41275">
                  <a:moveTo>
                    <a:pt x="32003" y="41148"/>
                  </a:moveTo>
                  <a:lnTo>
                    <a:pt x="32003" y="0"/>
                  </a:lnTo>
                  <a:lnTo>
                    <a:pt x="0" y="0"/>
                  </a:lnTo>
                  <a:lnTo>
                    <a:pt x="0" y="41148"/>
                  </a:lnTo>
                  <a:lnTo>
                    <a:pt x="32003" y="41148"/>
                  </a:lnTo>
                  <a:close/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30" name="object 25030"/>
            <p:cNvSpPr/>
            <p:nvPr/>
          </p:nvSpPr>
          <p:spPr>
            <a:xfrm>
              <a:off x="4013809" y="4869941"/>
              <a:ext cx="32384" cy="41275"/>
            </a:xfrm>
            <a:custGeom>
              <a:avLst/>
              <a:gdLst/>
              <a:ahLst/>
              <a:cxnLst/>
              <a:rect l="l" t="t" r="r" b="b"/>
              <a:pathLst>
                <a:path w="32385" h="41275">
                  <a:moveTo>
                    <a:pt x="32003" y="41148"/>
                  </a:moveTo>
                  <a:lnTo>
                    <a:pt x="32003" y="0"/>
                  </a:lnTo>
                  <a:lnTo>
                    <a:pt x="0" y="0"/>
                  </a:lnTo>
                  <a:lnTo>
                    <a:pt x="0" y="41148"/>
                  </a:lnTo>
                  <a:lnTo>
                    <a:pt x="32003" y="41148"/>
                  </a:lnTo>
                  <a:close/>
                </a:path>
              </a:pathLst>
            </a:custGeom>
            <a:solidFill>
              <a:srgbClr val="FF86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31" name="object 25031"/>
            <p:cNvSpPr/>
            <p:nvPr/>
          </p:nvSpPr>
          <p:spPr>
            <a:xfrm>
              <a:off x="4013809" y="4869941"/>
              <a:ext cx="32384" cy="41275"/>
            </a:xfrm>
            <a:custGeom>
              <a:avLst/>
              <a:gdLst/>
              <a:ahLst/>
              <a:cxnLst/>
              <a:rect l="l" t="t" r="r" b="b"/>
              <a:pathLst>
                <a:path w="32385" h="41275">
                  <a:moveTo>
                    <a:pt x="32003" y="41148"/>
                  </a:moveTo>
                  <a:lnTo>
                    <a:pt x="32003" y="0"/>
                  </a:lnTo>
                  <a:lnTo>
                    <a:pt x="0" y="0"/>
                  </a:lnTo>
                  <a:lnTo>
                    <a:pt x="0" y="41148"/>
                  </a:lnTo>
                  <a:lnTo>
                    <a:pt x="32003" y="41148"/>
                  </a:lnTo>
                  <a:close/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32" name="object 25032"/>
            <p:cNvSpPr/>
            <p:nvPr/>
          </p:nvSpPr>
          <p:spPr>
            <a:xfrm>
              <a:off x="3975709" y="4869941"/>
              <a:ext cx="32384" cy="41275"/>
            </a:xfrm>
            <a:custGeom>
              <a:avLst/>
              <a:gdLst/>
              <a:ahLst/>
              <a:cxnLst/>
              <a:rect l="l" t="t" r="r" b="b"/>
              <a:pathLst>
                <a:path w="32385" h="41275">
                  <a:moveTo>
                    <a:pt x="32003" y="41148"/>
                  </a:moveTo>
                  <a:lnTo>
                    <a:pt x="32003" y="0"/>
                  </a:lnTo>
                  <a:lnTo>
                    <a:pt x="0" y="0"/>
                  </a:lnTo>
                  <a:lnTo>
                    <a:pt x="0" y="41148"/>
                  </a:lnTo>
                  <a:lnTo>
                    <a:pt x="32003" y="41148"/>
                  </a:lnTo>
                  <a:close/>
                </a:path>
              </a:pathLst>
            </a:custGeom>
            <a:solidFill>
              <a:srgbClr val="FF86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33" name="object 25033"/>
            <p:cNvSpPr/>
            <p:nvPr/>
          </p:nvSpPr>
          <p:spPr>
            <a:xfrm>
              <a:off x="3975709" y="4869941"/>
              <a:ext cx="32384" cy="41275"/>
            </a:xfrm>
            <a:custGeom>
              <a:avLst/>
              <a:gdLst/>
              <a:ahLst/>
              <a:cxnLst/>
              <a:rect l="l" t="t" r="r" b="b"/>
              <a:pathLst>
                <a:path w="32385" h="41275">
                  <a:moveTo>
                    <a:pt x="32003" y="41148"/>
                  </a:moveTo>
                  <a:lnTo>
                    <a:pt x="32003" y="0"/>
                  </a:lnTo>
                  <a:lnTo>
                    <a:pt x="0" y="0"/>
                  </a:lnTo>
                  <a:lnTo>
                    <a:pt x="0" y="41148"/>
                  </a:lnTo>
                  <a:lnTo>
                    <a:pt x="32003" y="41148"/>
                  </a:lnTo>
                  <a:close/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34" name="object 25034"/>
            <p:cNvSpPr/>
            <p:nvPr/>
          </p:nvSpPr>
          <p:spPr>
            <a:xfrm>
              <a:off x="4128871" y="5039867"/>
              <a:ext cx="32384" cy="40640"/>
            </a:xfrm>
            <a:custGeom>
              <a:avLst/>
              <a:gdLst/>
              <a:ahLst/>
              <a:cxnLst/>
              <a:rect l="l" t="t" r="r" b="b"/>
              <a:pathLst>
                <a:path w="32385" h="40639">
                  <a:moveTo>
                    <a:pt x="32003" y="40386"/>
                  </a:moveTo>
                  <a:lnTo>
                    <a:pt x="32003" y="0"/>
                  </a:lnTo>
                  <a:lnTo>
                    <a:pt x="0" y="0"/>
                  </a:lnTo>
                  <a:lnTo>
                    <a:pt x="0" y="40386"/>
                  </a:lnTo>
                  <a:lnTo>
                    <a:pt x="32003" y="40386"/>
                  </a:lnTo>
                  <a:close/>
                </a:path>
              </a:pathLst>
            </a:custGeom>
            <a:solidFill>
              <a:srgbClr val="FF86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35" name="object 25035"/>
            <p:cNvSpPr/>
            <p:nvPr/>
          </p:nvSpPr>
          <p:spPr>
            <a:xfrm>
              <a:off x="4128871" y="5039867"/>
              <a:ext cx="32384" cy="40640"/>
            </a:xfrm>
            <a:custGeom>
              <a:avLst/>
              <a:gdLst/>
              <a:ahLst/>
              <a:cxnLst/>
              <a:rect l="l" t="t" r="r" b="b"/>
              <a:pathLst>
                <a:path w="32385" h="40639">
                  <a:moveTo>
                    <a:pt x="32003" y="40386"/>
                  </a:moveTo>
                  <a:lnTo>
                    <a:pt x="32003" y="0"/>
                  </a:lnTo>
                  <a:lnTo>
                    <a:pt x="0" y="0"/>
                  </a:lnTo>
                  <a:lnTo>
                    <a:pt x="0" y="40386"/>
                  </a:lnTo>
                  <a:lnTo>
                    <a:pt x="32003" y="40386"/>
                  </a:lnTo>
                  <a:close/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36" name="object 25036"/>
            <p:cNvSpPr/>
            <p:nvPr/>
          </p:nvSpPr>
          <p:spPr>
            <a:xfrm>
              <a:off x="4090771" y="5039867"/>
              <a:ext cx="32384" cy="40640"/>
            </a:xfrm>
            <a:custGeom>
              <a:avLst/>
              <a:gdLst/>
              <a:ahLst/>
              <a:cxnLst/>
              <a:rect l="l" t="t" r="r" b="b"/>
              <a:pathLst>
                <a:path w="32385" h="40639">
                  <a:moveTo>
                    <a:pt x="32003" y="40386"/>
                  </a:moveTo>
                  <a:lnTo>
                    <a:pt x="32003" y="0"/>
                  </a:lnTo>
                  <a:lnTo>
                    <a:pt x="0" y="0"/>
                  </a:lnTo>
                  <a:lnTo>
                    <a:pt x="0" y="40386"/>
                  </a:lnTo>
                  <a:lnTo>
                    <a:pt x="32003" y="40386"/>
                  </a:lnTo>
                  <a:close/>
                </a:path>
              </a:pathLst>
            </a:custGeom>
            <a:solidFill>
              <a:srgbClr val="FF86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37" name="object 25037"/>
            <p:cNvSpPr/>
            <p:nvPr/>
          </p:nvSpPr>
          <p:spPr>
            <a:xfrm>
              <a:off x="4090771" y="5039867"/>
              <a:ext cx="32384" cy="40640"/>
            </a:xfrm>
            <a:custGeom>
              <a:avLst/>
              <a:gdLst/>
              <a:ahLst/>
              <a:cxnLst/>
              <a:rect l="l" t="t" r="r" b="b"/>
              <a:pathLst>
                <a:path w="32385" h="40639">
                  <a:moveTo>
                    <a:pt x="32003" y="40386"/>
                  </a:moveTo>
                  <a:lnTo>
                    <a:pt x="32003" y="0"/>
                  </a:lnTo>
                  <a:lnTo>
                    <a:pt x="0" y="0"/>
                  </a:lnTo>
                  <a:lnTo>
                    <a:pt x="0" y="40386"/>
                  </a:lnTo>
                  <a:lnTo>
                    <a:pt x="32003" y="40386"/>
                  </a:lnTo>
                  <a:close/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38" name="object 25038"/>
            <p:cNvSpPr/>
            <p:nvPr/>
          </p:nvSpPr>
          <p:spPr>
            <a:xfrm>
              <a:off x="4051909" y="5039867"/>
              <a:ext cx="32384" cy="40640"/>
            </a:xfrm>
            <a:custGeom>
              <a:avLst/>
              <a:gdLst/>
              <a:ahLst/>
              <a:cxnLst/>
              <a:rect l="l" t="t" r="r" b="b"/>
              <a:pathLst>
                <a:path w="32385" h="40639">
                  <a:moveTo>
                    <a:pt x="32003" y="40386"/>
                  </a:moveTo>
                  <a:lnTo>
                    <a:pt x="32003" y="0"/>
                  </a:lnTo>
                  <a:lnTo>
                    <a:pt x="0" y="0"/>
                  </a:lnTo>
                  <a:lnTo>
                    <a:pt x="0" y="40386"/>
                  </a:lnTo>
                  <a:lnTo>
                    <a:pt x="32003" y="40386"/>
                  </a:lnTo>
                  <a:close/>
                </a:path>
              </a:pathLst>
            </a:custGeom>
            <a:solidFill>
              <a:srgbClr val="FF86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39" name="object 25039"/>
            <p:cNvSpPr/>
            <p:nvPr/>
          </p:nvSpPr>
          <p:spPr>
            <a:xfrm>
              <a:off x="4051909" y="5039867"/>
              <a:ext cx="32384" cy="40640"/>
            </a:xfrm>
            <a:custGeom>
              <a:avLst/>
              <a:gdLst/>
              <a:ahLst/>
              <a:cxnLst/>
              <a:rect l="l" t="t" r="r" b="b"/>
              <a:pathLst>
                <a:path w="32385" h="40639">
                  <a:moveTo>
                    <a:pt x="32003" y="40386"/>
                  </a:moveTo>
                  <a:lnTo>
                    <a:pt x="32003" y="0"/>
                  </a:lnTo>
                  <a:lnTo>
                    <a:pt x="0" y="0"/>
                  </a:lnTo>
                  <a:lnTo>
                    <a:pt x="0" y="40386"/>
                  </a:lnTo>
                  <a:lnTo>
                    <a:pt x="32003" y="40386"/>
                  </a:lnTo>
                  <a:close/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40" name="object 25040"/>
            <p:cNvSpPr/>
            <p:nvPr/>
          </p:nvSpPr>
          <p:spPr>
            <a:xfrm>
              <a:off x="4013809" y="5039867"/>
              <a:ext cx="32384" cy="40640"/>
            </a:xfrm>
            <a:custGeom>
              <a:avLst/>
              <a:gdLst/>
              <a:ahLst/>
              <a:cxnLst/>
              <a:rect l="l" t="t" r="r" b="b"/>
              <a:pathLst>
                <a:path w="32385" h="40639">
                  <a:moveTo>
                    <a:pt x="32003" y="40386"/>
                  </a:moveTo>
                  <a:lnTo>
                    <a:pt x="32003" y="0"/>
                  </a:lnTo>
                  <a:lnTo>
                    <a:pt x="0" y="0"/>
                  </a:lnTo>
                  <a:lnTo>
                    <a:pt x="0" y="40386"/>
                  </a:lnTo>
                  <a:lnTo>
                    <a:pt x="32003" y="40386"/>
                  </a:lnTo>
                  <a:close/>
                </a:path>
              </a:pathLst>
            </a:custGeom>
            <a:solidFill>
              <a:srgbClr val="FF86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41" name="object 25041"/>
            <p:cNvSpPr/>
            <p:nvPr/>
          </p:nvSpPr>
          <p:spPr>
            <a:xfrm>
              <a:off x="4013809" y="5039867"/>
              <a:ext cx="32384" cy="40640"/>
            </a:xfrm>
            <a:custGeom>
              <a:avLst/>
              <a:gdLst/>
              <a:ahLst/>
              <a:cxnLst/>
              <a:rect l="l" t="t" r="r" b="b"/>
              <a:pathLst>
                <a:path w="32385" h="40639">
                  <a:moveTo>
                    <a:pt x="32003" y="40386"/>
                  </a:moveTo>
                  <a:lnTo>
                    <a:pt x="32003" y="0"/>
                  </a:lnTo>
                  <a:lnTo>
                    <a:pt x="0" y="0"/>
                  </a:lnTo>
                  <a:lnTo>
                    <a:pt x="0" y="40386"/>
                  </a:lnTo>
                  <a:lnTo>
                    <a:pt x="32003" y="40386"/>
                  </a:lnTo>
                  <a:close/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42" name="object 25042"/>
            <p:cNvSpPr/>
            <p:nvPr/>
          </p:nvSpPr>
          <p:spPr>
            <a:xfrm>
              <a:off x="3975709" y="5039867"/>
              <a:ext cx="32384" cy="40640"/>
            </a:xfrm>
            <a:custGeom>
              <a:avLst/>
              <a:gdLst/>
              <a:ahLst/>
              <a:cxnLst/>
              <a:rect l="l" t="t" r="r" b="b"/>
              <a:pathLst>
                <a:path w="32385" h="40639">
                  <a:moveTo>
                    <a:pt x="32003" y="40386"/>
                  </a:moveTo>
                  <a:lnTo>
                    <a:pt x="32003" y="0"/>
                  </a:lnTo>
                  <a:lnTo>
                    <a:pt x="0" y="0"/>
                  </a:lnTo>
                  <a:lnTo>
                    <a:pt x="0" y="40386"/>
                  </a:lnTo>
                  <a:lnTo>
                    <a:pt x="32003" y="40386"/>
                  </a:lnTo>
                  <a:close/>
                </a:path>
              </a:pathLst>
            </a:custGeom>
            <a:solidFill>
              <a:srgbClr val="FF86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43" name="object 25043"/>
            <p:cNvSpPr/>
            <p:nvPr/>
          </p:nvSpPr>
          <p:spPr>
            <a:xfrm>
              <a:off x="3975709" y="5039867"/>
              <a:ext cx="32384" cy="40640"/>
            </a:xfrm>
            <a:custGeom>
              <a:avLst/>
              <a:gdLst/>
              <a:ahLst/>
              <a:cxnLst/>
              <a:rect l="l" t="t" r="r" b="b"/>
              <a:pathLst>
                <a:path w="32385" h="40639">
                  <a:moveTo>
                    <a:pt x="32003" y="40386"/>
                  </a:moveTo>
                  <a:lnTo>
                    <a:pt x="32003" y="0"/>
                  </a:lnTo>
                  <a:lnTo>
                    <a:pt x="0" y="0"/>
                  </a:lnTo>
                  <a:lnTo>
                    <a:pt x="0" y="40386"/>
                  </a:lnTo>
                  <a:lnTo>
                    <a:pt x="32003" y="40386"/>
                  </a:lnTo>
                  <a:close/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44" name="object 25044"/>
            <p:cNvSpPr/>
            <p:nvPr/>
          </p:nvSpPr>
          <p:spPr>
            <a:xfrm>
              <a:off x="4128871" y="4956809"/>
              <a:ext cx="32384" cy="41275"/>
            </a:xfrm>
            <a:custGeom>
              <a:avLst/>
              <a:gdLst/>
              <a:ahLst/>
              <a:cxnLst/>
              <a:rect l="l" t="t" r="r" b="b"/>
              <a:pathLst>
                <a:path w="32385" h="41275">
                  <a:moveTo>
                    <a:pt x="32003" y="41148"/>
                  </a:moveTo>
                  <a:lnTo>
                    <a:pt x="32003" y="0"/>
                  </a:lnTo>
                  <a:lnTo>
                    <a:pt x="0" y="0"/>
                  </a:lnTo>
                  <a:lnTo>
                    <a:pt x="0" y="41148"/>
                  </a:lnTo>
                  <a:lnTo>
                    <a:pt x="32003" y="41148"/>
                  </a:lnTo>
                  <a:close/>
                </a:path>
              </a:pathLst>
            </a:custGeom>
            <a:solidFill>
              <a:srgbClr val="FF86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45" name="object 25045"/>
            <p:cNvSpPr/>
            <p:nvPr/>
          </p:nvSpPr>
          <p:spPr>
            <a:xfrm>
              <a:off x="4128871" y="4956809"/>
              <a:ext cx="32384" cy="41275"/>
            </a:xfrm>
            <a:custGeom>
              <a:avLst/>
              <a:gdLst/>
              <a:ahLst/>
              <a:cxnLst/>
              <a:rect l="l" t="t" r="r" b="b"/>
              <a:pathLst>
                <a:path w="32385" h="41275">
                  <a:moveTo>
                    <a:pt x="32003" y="41148"/>
                  </a:moveTo>
                  <a:lnTo>
                    <a:pt x="32003" y="0"/>
                  </a:lnTo>
                  <a:lnTo>
                    <a:pt x="0" y="0"/>
                  </a:lnTo>
                  <a:lnTo>
                    <a:pt x="0" y="41148"/>
                  </a:lnTo>
                  <a:lnTo>
                    <a:pt x="32003" y="41148"/>
                  </a:lnTo>
                  <a:close/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46" name="object 25046"/>
            <p:cNvSpPr/>
            <p:nvPr/>
          </p:nvSpPr>
          <p:spPr>
            <a:xfrm>
              <a:off x="4090771" y="4956809"/>
              <a:ext cx="32384" cy="41275"/>
            </a:xfrm>
            <a:custGeom>
              <a:avLst/>
              <a:gdLst/>
              <a:ahLst/>
              <a:cxnLst/>
              <a:rect l="l" t="t" r="r" b="b"/>
              <a:pathLst>
                <a:path w="32385" h="41275">
                  <a:moveTo>
                    <a:pt x="32003" y="41148"/>
                  </a:moveTo>
                  <a:lnTo>
                    <a:pt x="32003" y="0"/>
                  </a:lnTo>
                  <a:lnTo>
                    <a:pt x="0" y="0"/>
                  </a:lnTo>
                  <a:lnTo>
                    <a:pt x="0" y="41148"/>
                  </a:lnTo>
                  <a:lnTo>
                    <a:pt x="32003" y="41148"/>
                  </a:lnTo>
                  <a:close/>
                </a:path>
              </a:pathLst>
            </a:custGeom>
            <a:solidFill>
              <a:srgbClr val="FF86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47" name="object 25047"/>
            <p:cNvSpPr/>
            <p:nvPr/>
          </p:nvSpPr>
          <p:spPr>
            <a:xfrm>
              <a:off x="4090771" y="4956809"/>
              <a:ext cx="32384" cy="41275"/>
            </a:xfrm>
            <a:custGeom>
              <a:avLst/>
              <a:gdLst/>
              <a:ahLst/>
              <a:cxnLst/>
              <a:rect l="l" t="t" r="r" b="b"/>
              <a:pathLst>
                <a:path w="32385" h="41275">
                  <a:moveTo>
                    <a:pt x="32003" y="41148"/>
                  </a:moveTo>
                  <a:lnTo>
                    <a:pt x="32003" y="0"/>
                  </a:lnTo>
                  <a:lnTo>
                    <a:pt x="0" y="0"/>
                  </a:lnTo>
                  <a:lnTo>
                    <a:pt x="0" y="41148"/>
                  </a:lnTo>
                  <a:lnTo>
                    <a:pt x="32003" y="41148"/>
                  </a:lnTo>
                  <a:close/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48" name="object 25048"/>
            <p:cNvSpPr/>
            <p:nvPr/>
          </p:nvSpPr>
          <p:spPr>
            <a:xfrm>
              <a:off x="4051909" y="4956809"/>
              <a:ext cx="32384" cy="41275"/>
            </a:xfrm>
            <a:custGeom>
              <a:avLst/>
              <a:gdLst/>
              <a:ahLst/>
              <a:cxnLst/>
              <a:rect l="l" t="t" r="r" b="b"/>
              <a:pathLst>
                <a:path w="32385" h="41275">
                  <a:moveTo>
                    <a:pt x="32003" y="41148"/>
                  </a:moveTo>
                  <a:lnTo>
                    <a:pt x="32003" y="0"/>
                  </a:lnTo>
                  <a:lnTo>
                    <a:pt x="0" y="0"/>
                  </a:lnTo>
                  <a:lnTo>
                    <a:pt x="0" y="41148"/>
                  </a:lnTo>
                  <a:lnTo>
                    <a:pt x="32003" y="41148"/>
                  </a:lnTo>
                  <a:close/>
                </a:path>
              </a:pathLst>
            </a:custGeom>
            <a:solidFill>
              <a:srgbClr val="FF86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49" name="object 25049"/>
            <p:cNvSpPr/>
            <p:nvPr/>
          </p:nvSpPr>
          <p:spPr>
            <a:xfrm>
              <a:off x="4051909" y="4956809"/>
              <a:ext cx="32384" cy="41275"/>
            </a:xfrm>
            <a:custGeom>
              <a:avLst/>
              <a:gdLst/>
              <a:ahLst/>
              <a:cxnLst/>
              <a:rect l="l" t="t" r="r" b="b"/>
              <a:pathLst>
                <a:path w="32385" h="41275">
                  <a:moveTo>
                    <a:pt x="32003" y="41148"/>
                  </a:moveTo>
                  <a:lnTo>
                    <a:pt x="32003" y="0"/>
                  </a:lnTo>
                  <a:lnTo>
                    <a:pt x="0" y="0"/>
                  </a:lnTo>
                  <a:lnTo>
                    <a:pt x="0" y="41148"/>
                  </a:lnTo>
                  <a:lnTo>
                    <a:pt x="32003" y="41148"/>
                  </a:lnTo>
                  <a:close/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50" name="object 25050"/>
            <p:cNvSpPr/>
            <p:nvPr/>
          </p:nvSpPr>
          <p:spPr>
            <a:xfrm>
              <a:off x="4013809" y="4956809"/>
              <a:ext cx="32384" cy="41275"/>
            </a:xfrm>
            <a:custGeom>
              <a:avLst/>
              <a:gdLst/>
              <a:ahLst/>
              <a:cxnLst/>
              <a:rect l="l" t="t" r="r" b="b"/>
              <a:pathLst>
                <a:path w="32385" h="41275">
                  <a:moveTo>
                    <a:pt x="32003" y="41148"/>
                  </a:moveTo>
                  <a:lnTo>
                    <a:pt x="32003" y="0"/>
                  </a:lnTo>
                  <a:lnTo>
                    <a:pt x="0" y="0"/>
                  </a:lnTo>
                  <a:lnTo>
                    <a:pt x="0" y="41148"/>
                  </a:lnTo>
                  <a:lnTo>
                    <a:pt x="32003" y="41148"/>
                  </a:lnTo>
                  <a:close/>
                </a:path>
              </a:pathLst>
            </a:custGeom>
            <a:solidFill>
              <a:srgbClr val="FF86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51" name="object 25051"/>
            <p:cNvSpPr/>
            <p:nvPr/>
          </p:nvSpPr>
          <p:spPr>
            <a:xfrm>
              <a:off x="4013809" y="4956809"/>
              <a:ext cx="32384" cy="41275"/>
            </a:xfrm>
            <a:custGeom>
              <a:avLst/>
              <a:gdLst/>
              <a:ahLst/>
              <a:cxnLst/>
              <a:rect l="l" t="t" r="r" b="b"/>
              <a:pathLst>
                <a:path w="32385" h="41275">
                  <a:moveTo>
                    <a:pt x="32003" y="41148"/>
                  </a:moveTo>
                  <a:lnTo>
                    <a:pt x="32003" y="0"/>
                  </a:lnTo>
                  <a:lnTo>
                    <a:pt x="0" y="0"/>
                  </a:lnTo>
                  <a:lnTo>
                    <a:pt x="0" y="41148"/>
                  </a:lnTo>
                  <a:lnTo>
                    <a:pt x="32003" y="41148"/>
                  </a:lnTo>
                  <a:close/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52" name="object 25052"/>
            <p:cNvSpPr/>
            <p:nvPr/>
          </p:nvSpPr>
          <p:spPr>
            <a:xfrm>
              <a:off x="3975709" y="4956809"/>
              <a:ext cx="32384" cy="41275"/>
            </a:xfrm>
            <a:custGeom>
              <a:avLst/>
              <a:gdLst/>
              <a:ahLst/>
              <a:cxnLst/>
              <a:rect l="l" t="t" r="r" b="b"/>
              <a:pathLst>
                <a:path w="32385" h="41275">
                  <a:moveTo>
                    <a:pt x="32003" y="41148"/>
                  </a:moveTo>
                  <a:lnTo>
                    <a:pt x="32003" y="0"/>
                  </a:lnTo>
                  <a:lnTo>
                    <a:pt x="0" y="0"/>
                  </a:lnTo>
                  <a:lnTo>
                    <a:pt x="0" y="41148"/>
                  </a:lnTo>
                  <a:lnTo>
                    <a:pt x="32003" y="41148"/>
                  </a:lnTo>
                  <a:close/>
                </a:path>
              </a:pathLst>
            </a:custGeom>
            <a:solidFill>
              <a:srgbClr val="FF86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53" name="object 25053"/>
            <p:cNvSpPr/>
            <p:nvPr/>
          </p:nvSpPr>
          <p:spPr>
            <a:xfrm>
              <a:off x="3975709" y="4956809"/>
              <a:ext cx="32384" cy="41275"/>
            </a:xfrm>
            <a:custGeom>
              <a:avLst/>
              <a:gdLst/>
              <a:ahLst/>
              <a:cxnLst/>
              <a:rect l="l" t="t" r="r" b="b"/>
              <a:pathLst>
                <a:path w="32385" h="41275">
                  <a:moveTo>
                    <a:pt x="32003" y="41148"/>
                  </a:moveTo>
                  <a:lnTo>
                    <a:pt x="32003" y="0"/>
                  </a:lnTo>
                  <a:lnTo>
                    <a:pt x="0" y="0"/>
                  </a:lnTo>
                  <a:lnTo>
                    <a:pt x="0" y="41148"/>
                  </a:lnTo>
                  <a:lnTo>
                    <a:pt x="32003" y="41148"/>
                  </a:lnTo>
                  <a:close/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5054" name="object 25054"/>
          <p:cNvGrpSpPr/>
          <p:nvPr/>
        </p:nvGrpSpPr>
        <p:grpSpPr>
          <a:xfrm>
            <a:off x="11148055" y="8900079"/>
            <a:ext cx="358339" cy="188347"/>
            <a:chOff x="8870035" y="8173973"/>
            <a:chExt cx="285115" cy="149860"/>
          </a:xfrm>
        </p:grpSpPr>
        <p:sp>
          <p:nvSpPr>
            <p:cNvPr id="25055" name="object 25055"/>
            <p:cNvSpPr/>
            <p:nvPr/>
          </p:nvSpPr>
          <p:spPr>
            <a:xfrm>
              <a:off x="8872321" y="8173973"/>
              <a:ext cx="0" cy="70485"/>
            </a:xfrm>
            <a:custGeom>
              <a:avLst/>
              <a:gdLst/>
              <a:ahLst/>
              <a:cxnLst/>
              <a:rect l="l" t="t" r="r" b="b"/>
              <a:pathLst>
                <a:path h="70484">
                  <a:moveTo>
                    <a:pt x="0" y="70103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56" name="object 25056"/>
            <p:cNvSpPr/>
            <p:nvPr/>
          </p:nvSpPr>
          <p:spPr>
            <a:xfrm>
              <a:off x="8952331" y="8244077"/>
              <a:ext cx="0" cy="79375"/>
            </a:xfrm>
            <a:custGeom>
              <a:avLst/>
              <a:gdLst/>
              <a:ahLst/>
              <a:cxnLst/>
              <a:rect l="l" t="t" r="r" b="b"/>
              <a:pathLst>
                <a:path h="79375">
                  <a:moveTo>
                    <a:pt x="0" y="7924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57" name="object 25057"/>
            <p:cNvSpPr/>
            <p:nvPr/>
          </p:nvSpPr>
          <p:spPr>
            <a:xfrm>
              <a:off x="9032341" y="8173973"/>
              <a:ext cx="0" cy="70485"/>
            </a:xfrm>
            <a:custGeom>
              <a:avLst/>
              <a:gdLst/>
              <a:ahLst/>
              <a:cxnLst/>
              <a:rect l="l" t="t" r="r" b="b"/>
              <a:pathLst>
                <a:path h="70484">
                  <a:moveTo>
                    <a:pt x="0" y="70103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58" name="object 25058"/>
            <p:cNvSpPr/>
            <p:nvPr/>
          </p:nvSpPr>
          <p:spPr>
            <a:xfrm>
              <a:off x="9071965" y="8184641"/>
              <a:ext cx="80010" cy="120014"/>
            </a:xfrm>
            <a:custGeom>
              <a:avLst/>
              <a:gdLst/>
              <a:ahLst/>
              <a:cxnLst/>
              <a:rect l="l" t="t" r="r" b="b"/>
              <a:pathLst>
                <a:path w="80009" h="120015">
                  <a:moveTo>
                    <a:pt x="80009" y="119633"/>
                  </a:moveTo>
                  <a:lnTo>
                    <a:pt x="80009" y="0"/>
                  </a:lnTo>
                  <a:lnTo>
                    <a:pt x="0" y="0"/>
                  </a:lnTo>
                  <a:lnTo>
                    <a:pt x="0" y="119633"/>
                  </a:lnTo>
                  <a:lnTo>
                    <a:pt x="80009" y="119633"/>
                  </a:lnTo>
                  <a:close/>
                </a:path>
              </a:pathLst>
            </a:custGeom>
            <a:solidFill>
              <a:srgbClr val="CC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59" name="object 25059"/>
            <p:cNvSpPr/>
            <p:nvPr/>
          </p:nvSpPr>
          <p:spPr>
            <a:xfrm>
              <a:off x="9071965" y="8184641"/>
              <a:ext cx="80010" cy="120014"/>
            </a:xfrm>
            <a:custGeom>
              <a:avLst/>
              <a:gdLst/>
              <a:ahLst/>
              <a:cxnLst/>
              <a:rect l="l" t="t" r="r" b="b"/>
              <a:pathLst>
                <a:path w="80009" h="120015">
                  <a:moveTo>
                    <a:pt x="80009" y="119633"/>
                  </a:moveTo>
                  <a:lnTo>
                    <a:pt x="80009" y="0"/>
                  </a:lnTo>
                  <a:lnTo>
                    <a:pt x="0" y="0"/>
                  </a:lnTo>
                  <a:lnTo>
                    <a:pt x="0" y="119633"/>
                  </a:lnTo>
                  <a:lnTo>
                    <a:pt x="80009" y="119633"/>
                  </a:lnTo>
                  <a:close/>
                </a:path>
              </a:pathLst>
            </a:custGeom>
            <a:ln w="6096">
              <a:solidFill>
                <a:srgbClr val="3F3F7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60" name="object 25060"/>
            <p:cNvSpPr/>
            <p:nvPr/>
          </p:nvSpPr>
          <p:spPr>
            <a:xfrm>
              <a:off x="9112351" y="8244077"/>
              <a:ext cx="0" cy="79375"/>
            </a:xfrm>
            <a:custGeom>
              <a:avLst/>
              <a:gdLst/>
              <a:ahLst/>
              <a:cxnLst/>
              <a:rect l="l" t="t" r="r" b="b"/>
              <a:pathLst>
                <a:path h="79375">
                  <a:moveTo>
                    <a:pt x="0" y="7924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5061" name="object 25061"/>
          <p:cNvSpPr txBox="1"/>
          <p:nvPr/>
        </p:nvSpPr>
        <p:spPr>
          <a:xfrm>
            <a:off x="6244954" y="6111583"/>
            <a:ext cx="509974" cy="92706"/>
          </a:xfrm>
          <a:prstGeom prst="rect">
            <a:avLst/>
          </a:prstGeom>
        </p:spPr>
        <p:txBody>
          <a:bodyPr vert="horz" wrap="square" lIns="0" tIns="15164" rIns="0" bIns="0" rtlCol="0">
            <a:spAutoFit/>
          </a:bodyPr>
          <a:lstStyle/>
          <a:p>
            <a:pPr marL="15961">
              <a:spcBef>
                <a:spcPts val="119"/>
              </a:spcBef>
            </a:pPr>
            <a:r>
              <a:rPr sz="503" b="1" spc="-25" dirty="0">
                <a:solidFill>
                  <a:srgbClr val="3F3F7F"/>
                </a:solidFill>
                <a:latin typeface="ＭＳ ゴシック"/>
                <a:cs typeface="ＭＳ ゴシック"/>
              </a:rPr>
              <a:t>養生 </a:t>
            </a:r>
            <a:r>
              <a:rPr sz="503" b="1" spc="-13" dirty="0">
                <a:solidFill>
                  <a:srgbClr val="3F3F7F"/>
                </a:solidFill>
                <a:latin typeface="ＭＳ ゴシック"/>
                <a:cs typeface="ＭＳ ゴシック"/>
              </a:rPr>
              <a:t>9800×3000</a:t>
            </a:r>
            <a:endParaRPr sz="503">
              <a:latin typeface="ＭＳ ゴシック"/>
              <a:cs typeface="ＭＳ ゴシック"/>
            </a:endParaRPr>
          </a:p>
        </p:txBody>
      </p:sp>
      <p:sp>
        <p:nvSpPr>
          <p:cNvPr id="25062" name="object 25062"/>
          <p:cNvSpPr txBox="1"/>
          <p:nvPr/>
        </p:nvSpPr>
        <p:spPr>
          <a:xfrm>
            <a:off x="7818449" y="5389480"/>
            <a:ext cx="389464" cy="92706"/>
          </a:xfrm>
          <a:prstGeom prst="rect">
            <a:avLst/>
          </a:prstGeom>
        </p:spPr>
        <p:txBody>
          <a:bodyPr vert="horz" wrap="square" lIns="0" tIns="15164" rIns="0" bIns="0" rtlCol="0">
            <a:spAutoFit/>
          </a:bodyPr>
          <a:lstStyle/>
          <a:p>
            <a:pPr marL="15961">
              <a:spcBef>
                <a:spcPts val="119"/>
              </a:spcBef>
            </a:pPr>
            <a:r>
              <a:rPr sz="503" b="1" spc="-13" dirty="0">
                <a:solidFill>
                  <a:srgbClr val="3F3F7F"/>
                </a:solidFill>
                <a:latin typeface="ＭＳ ゴシック"/>
                <a:cs typeface="ＭＳ ゴシック"/>
              </a:rPr>
              <a:t>18250×4750</a:t>
            </a:r>
            <a:endParaRPr sz="503">
              <a:latin typeface="ＭＳ ゴシック"/>
              <a:cs typeface="ＭＳ ゴシック"/>
            </a:endParaRPr>
          </a:p>
        </p:txBody>
      </p:sp>
      <p:sp>
        <p:nvSpPr>
          <p:cNvPr id="25063" name="object 25063"/>
          <p:cNvSpPr txBox="1"/>
          <p:nvPr/>
        </p:nvSpPr>
        <p:spPr>
          <a:xfrm>
            <a:off x="9337360" y="3622524"/>
            <a:ext cx="422185" cy="154834"/>
          </a:xfrm>
          <a:prstGeom prst="rect">
            <a:avLst/>
          </a:prstGeom>
        </p:spPr>
        <p:txBody>
          <a:bodyPr vert="horz" wrap="square" lIns="0" tIns="26337" rIns="0" bIns="0" rtlCol="0">
            <a:spAutoFit/>
          </a:bodyPr>
          <a:lstStyle/>
          <a:p>
            <a:pPr marL="15961" marR="6385" indent="130085">
              <a:lnSpc>
                <a:spcPts val="514"/>
              </a:lnSpc>
              <a:spcBef>
                <a:spcPts val="207"/>
              </a:spcBef>
            </a:pPr>
            <a:r>
              <a:rPr sz="503" b="1" spc="-38" dirty="0">
                <a:solidFill>
                  <a:srgbClr val="3F3F7F"/>
                </a:solidFill>
                <a:latin typeface="ＭＳ ゴシック"/>
                <a:cs typeface="ＭＳ ゴシック"/>
              </a:rPr>
              <a:t>養生</a:t>
            </a:r>
            <a:r>
              <a:rPr sz="503" b="1" spc="628" dirty="0">
                <a:solidFill>
                  <a:srgbClr val="3F3F7F"/>
                </a:solidFill>
                <a:latin typeface="ＭＳ ゴシック"/>
                <a:cs typeface="ＭＳ ゴシック"/>
              </a:rPr>
              <a:t> </a:t>
            </a:r>
            <a:r>
              <a:rPr sz="503" b="1" spc="-13" dirty="0">
                <a:solidFill>
                  <a:srgbClr val="3F3F7F"/>
                </a:solidFill>
                <a:latin typeface="ＭＳ ゴシック"/>
                <a:cs typeface="ＭＳ ゴシック"/>
              </a:rPr>
              <a:t>10540×20930</a:t>
            </a:r>
            <a:endParaRPr sz="503">
              <a:latin typeface="ＭＳ ゴシック"/>
              <a:cs typeface="ＭＳ ゴシック"/>
            </a:endParaRPr>
          </a:p>
        </p:txBody>
      </p:sp>
      <p:sp>
        <p:nvSpPr>
          <p:cNvPr id="25064" name="object 25064"/>
          <p:cNvSpPr txBox="1"/>
          <p:nvPr/>
        </p:nvSpPr>
        <p:spPr>
          <a:xfrm>
            <a:off x="8580776" y="2488609"/>
            <a:ext cx="356743" cy="154029"/>
          </a:xfrm>
          <a:prstGeom prst="rect">
            <a:avLst/>
          </a:prstGeom>
        </p:spPr>
        <p:txBody>
          <a:bodyPr vert="horz" wrap="square" lIns="0" tIns="25539" rIns="0" bIns="0" rtlCol="0">
            <a:spAutoFit/>
          </a:bodyPr>
          <a:lstStyle/>
          <a:p>
            <a:pPr marL="15961" marR="6385" indent="97364">
              <a:lnSpc>
                <a:spcPts val="528"/>
              </a:lnSpc>
              <a:spcBef>
                <a:spcPts val="201"/>
              </a:spcBef>
            </a:pPr>
            <a:r>
              <a:rPr sz="503" b="1" spc="-31" dirty="0">
                <a:solidFill>
                  <a:srgbClr val="3F3F7F"/>
                </a:solidFill>
                <a:latin typeface="ＭＳ ゴシック"/>
                <a:cs typeface="ＭＳ ゴシック"/>
              </a:rPr>
              <a:t>養生</a:t>
            </a:r>
            <a:r>
              <a:rPr sz="503" b="1" spc="628" dirty="0">
                <a:solidFill>
                  <a:srgbClr val="3F3F7F"/>
                </a:solidFill>
                <a:latin typeface="ＭＳ ゴシック"/>
                <a:cs typeface="ＭＳ ゴシック"/>
              </a:rPr>
              <a:t> </a:t>
            </a:r>
            <a:r>
              <a:rPr sz="503" b="1" spc="-13" dirty="0">
                <a:solidFill>
                  <a:srgbClr val="3F3F7F"/>
                </a:solidFill>
                <a:latin typeface="ＭＳ ゴシック"/>
                <a:cs typeface="ＭＳ ゴシック"/>
              </a:rPr>
              <a:t>7460×4000</a:t>
            </a:r>
            <a:endParaRPr sz="503">
              <a:latin typeface="ＭＳ ゴシック"/>
              <a:cs typeface="ＭＳ ゴシック"/>
            </a:endParaRPr>
          </a:p>
        </p:txBody>
      </p:sp>
      <p:sp>
        <p:nvSpPr>
          <p:cNvPr id="25065" name="object 25065"/>
          <p:cNvSpPr txBox="1"/>
          <p:nvPr/>
        </p:nvSpPr>
        <p:spPr>
          <a:xfrm>
            <a:off x="7458361" y="2415822"/>
            <a:ext cx="1069430" cy="329972"/>
          </a:xfrm>
          <a:prstGeom prst="rect">
            <a:avLst/>
          </a:prstGeom>
        </p:spPr>
        <p:txBody>
          <a:bodyPr vert="horz" wrap="square" lIns="0" tIns="31125" rIns="0" bIns="0" rtlCol="0">
            <a:spAutoFit/>
          </a:bodyPr>
          <a:lstStyle/>
          <a:p>
            <a:pPr marL="15961" marR="6385" algn="ctr">
              <a:lnSpc>
                <a:spcPts val="628"/>
              </a:lnSpc>
              <a:spcBef>
                <a:spcPts val="245"/>
              </a:spcBef>
            </a:pPr>
            <a:r>
              <a:rPr sz="628" spc="-13" dirty="0">
                <a:latin typeface="ＭＳ ゴシック"/>
                <a:cs typeface="ＭＳ ゴシック"/>
              </a:rPr>
              <a:t>フードテックステージ</a:t>
            </a:r>
            <a:r>
              <a:rPr sz="628" dirty="0">
                <a:latin typeface="ＭＳ ゴシック"/>
                <a:cs typeface="ＭＳ ゴシック"/>
              </a:rPr>
              <a:t>（</a:t>
            </a:r>
            <a:r>
              <a:rPr sz="628" spc="-13" dirty="0">
                <a:latin typeface="ＭＳ ゴシック"/>
                <a:cs typeface="ＭＳ ゴシック"/>
              </a:rPr>
              <a:t>緑</a:t>
            </a:r>
            <a:r>
              <a:rPr sz="628" spc="-75" dirty="0">
                <a:latin typeface="ＭＳ ゴシック"/>
                <a:cs typeface="ＭＳ ゴシック"/>
              </a:rPr>
              <a:t>）</a:t>
            </a:r>
            <a:r>
              <a:rPr sz="628" spc="-25" dirty="0">
                <a:latin typeface="ＭＳ ゴシック"/>
                <a:cs typeface="ＭＳ ゴシック"/>
              </a:rPr>
              <a:t>セミナー会場</a:t>
            </a:r>
            <a:endParaRPr sz="628">
              <a:latin typeface="ＭＳ ゴシック"/>
              <a:cs typeface="ＭＳ ゴシック"/>
            </a:endParaRPr>
          </a:p>
          <a:p>
            <a:pPr algn="ctr">
              <a:lnSpc>
                <a:spcPts val="628"/>
              </a:lnSpc>
            </a:pPr>
            <a:r>
              <a:rPr sz="628" spc="-13" dirty="0">
                <a:latin typeface="ＭＳ ゴシック"/>
                <a:cs typeface="ＭＳ ゴシック"/>
              </a:rPr>
              <a:t>80</a:t>
            </a:r>
            <a:r>
              <a:rPr sz="628" spc="-75" dirty="0">
                <a:latin typeface="ＭＳ ゴシック"/>
                <a:cs typeface="ＭＳ ゴシック"/>
              </a:rPr>
              <a:t>席</a:t>
            </a:r>
            <a:endParaRPr sz="628">
              <a:latin typeface="ＭＳ ゴシック"/>
              <a:cs typeface="ＭＳ ゴシック"/>
            </a:endParaRPr>
          </a:p>
          <a:p>
            <a:pPr marL="140460">
              <a:spcBef>
                <a:spcPts val="19"/>
              </a:spcBef>
            </a:pPr>
            <a:r>
              <a:rPr sz="566" b="1" baseline="9259" dirty="0">
                <a:solidFill>
                  <a:srgbClr val="3F3F7F"/>
                </a:solidFill>
                <a:latin typeface="ＭＳ ゴシック"/>
                <a:cs typeface="ＭＳ ゴシック"/>
              </a:rPr>
              <a:t>養生</a:t>
            </a:r>
            <a:r>
              <a:rPr sz="440" b="1" spc="-13" dirty="0">
                <a:solidFill>
                  <a:srgbClr val="3F3F7F"/>
                </a:solidFill>
                <a:latin typeface="ＭＳ ゴシック"/>
                <a:cs typeface="ＭＳ ゴシック"/>
              </a:rPr>
              <a:t>6800×2600</a:t>
            </a:r>
            <a:endParaRPr sz="440">
              <a:latin typeface="ＭＳ ゴシック"/>
              <a:cs typeface="ＭＳ ゴシック"/>
            </a:endParaRPr>
          </a:p>
        </p:txBody>
      </p:sp>
      <p:sp>
        <p:nvSpPr>
          <p:cNvPr id="25066" name="object 25066"/>
          <p:cNvSpPr txBox="1"/>
          <p:nvPr/>
        </p:nvSpPr>
        <p:spPr>
          <a:xfrm>
            <a:off x="14673661" y="8052836"/>
            <a:ext cx="356743" cy="173229"/>
          </a:xfrm>
          <a:prstGeom prst="rect">
            <a:avLst/>
          </a:prstGeom>
        </p:spPr>
        <p:txBody>
          <a:bodyPr vert="horz" wrap="square" lIns="0" tIns="19154" rIns="0" bIns="0" rtlCol="0">
            <a:spAutoFit/>
          </a:bodyPr>
          <a:lstStyle/>
          <a:p>
            <a:pPr marL="15961" marR="6385" indent="76615">
              <a:lnSpc>
                <a:spcPts val="591"/>
              </a:lnSpc>
              <a:spcBef>
                <a:spcPts val="151"/>
              </a:spcBef>
            </a:pPr>
            <a:r>
              <a:rPr sz="503" b="1" spc="-31" dirty="0">
                <a:solidFill>
                  <a:srgbClr val="3F3F7F"/>
                </a:solidFill>
                <a:latin typeface="ＭＳ ゴシック"/>
                <a:cs typeface="ＭＳ ゴシック"/>
              </a:rPr>
              <a:t>養生</a:t>
            </a:r>
            <a:r>
              <a:rPr sz="503" b="1" spc="628" dirty="0">
                <a:solidFill>
                  <a:srgbClr val="3F3F7F"/>
                </a:solidFill>
                <a:latin typeface="ＭＳ ゴシック"/>
                <a:cs typeface="ＭＳ ゴシック"/>
              </a:rPr>
              <a:t> </a:t>
            </a:r>
            <a:r>
              <a:rPr sz="503" b="1" spc="-13" dirty="0">
                <a:solidFill>
                  <a:srgbClr val="3F3F7F"/>
                </a:solidFill>
                <a:latin typeface="ＭＳ ゴシック"/>
                <a:cs typeface="ＭＳ ゴシック"/>
              </a:rPr>
              <a:t>9290×1500</a:t>
            </a:r>
            <a:endParaRPr sz="503">
              <a:latin typeface="ＭＳ ゴシック"/>
              <a:cs typeface="ＭＳ ゴシック"/>
            </a:endParaRPr>
          </a:p>
        </p:txBody>
      </p:sp>
      <p:sp>
        <p:nvSpPr>
          <p:cNvPr id="25067" name="object 25067"/>
          <p:cNvSpPr txBox="1"/>
          <p:nvPr/>
        </p:nvSpPr>
        <p:spPr>
          <a:xfrm>
            <a:off x="15467592" y="8052836"/>
            <a:ext cx="356743" cy="173229"/>
          </a:xfrm>
          <a:prstGeom prst="rect">
            <a:avLst/>
          </a:prstGeom>
        </p:spPr>
        <p:txBody>
          <a:bodyPr vert="horz" wrap="square" lIns="0" tIns="19154" rIns="0" bIns="0" rtlCol="0">
            <a:spAutoFit/>
          </a:bodyPr>
          <a:lstStyle/>
          <a:p>
            <a:pPr marL="15961" marR="6385" indent="191536">
              <a:lnSpc>
                <a:spcPts val="591"/>
              </a:lnSpc>
              <a:spcBef>
                <a:spcPts val="151"/>
              </a:spcBef>
            </a:pPr>
            <a:r>
              <a:rPr sz="503" b="1" spc="-31" dirty="0">
                <a:solidFill>
                  <a:srgbClr val="3F3F7F"/>
                </a:solidFill>
                <a:latin typeface="ＭＳ ゴシック"/>
                <a:cs typeface="ＭＳ ゴシック"/>
              </a:rPr>
              <a:t>養生</a:t>
            </a:r>
            <a:r>
              <a:rPr sz="503" b="1" spc="628" dirty="0">
                <a:solidFill>
                  <a:srgbClr val="3F3F7F"/>
                </a:solidFill>
                <a:latin typeface="ＭＳ ゴシック"/>
                <a:cs typeface="ＭＳ ゴシック"/>
              </a:rPr>
              <a:t> </a:t>
            </a:r>
            <a:r>
              <a:rPr sz="503" b="1" spc="-13" dirty="0">
                <a:solidFill>
                  <a:srgbClr val="3F3F7F"/>
                </a:solidFill>
                <a:latin typeface="ＭＳ ゴシック"/>
                <a:cs typeface="ＭＳ ゴシック"/>
              </a:rPr>
              <a:t>7540×1500</a:t>
            </a:r>
            <a:endParaRPr sz="503">
              <a:latin typeface="ＭＳ ゴシック"/>
              <a:cs typeface="ＭＳ ゴシック"/>
            </a:endParaRPr>
          </a:p>
        </p:txBody>
      </p:sp>
      <p:grpSp>
        <p:nvGrpSpPr>
          <p:cNvPr id="25068" name="object 25068"/>
          <p:cNvGrpSpPr/>
          <p:nvPr/>
        </p:nvGrpSpPr>
        <p:grpSpPr>
          <a:xfrm>
            <a:off x="14849559" y="8211494"/>
            <a:ext cx="51077" cy="203511"/>
            <a:chOff x="11815165" y="7626095"/>
            <a:chExt cx="40640" cy="161925"/>
          </a:xfrm>
        </p:grpSpPr>
        <p:sp>
          <p:nvSpPr>
            <p:cNvPr id="25069" name="object 25069"/>
            <p:cNvSpPr/>
            <p:nvPr/>
          </p:nvSpPr>
          <p:spPr>
            <a:xfrm>
              <a:off x="11827357" y="7629143"/>
              <a:ext cx="25400" cy="146685"/>
            </a:xfrm>
            <a:custGeom>
              <a:avLst/>
              <a:gdLst/>
              <a:ahLst/>
              <a:cxnLst/>
              <a:rect l="l" t="t" r="r" b="b"/>
              <a:pathLst>
                <a:path w="25400" h="146684">
                  <a:moveTo>
                    <a:pt x="25146" y="0"/>
                  </a:moveTo>
                  <a:lnTo>
                    <a:pt x="0" y="146304"/>
                  </a:lnTo>
                </a:path>
              </a:pathLst>
            </a:custGeom>
            <a:ln w="6096">
              <a:solidFill>
                <a:srgbClr val="3F3F7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70" name="object 25070"/>
            <p:cNvSpPr/>
            <p:nvPr/>
          </p:nvSpPr>
          <p:spPr>
            <a:xfrm>
              <a:off x="11818213" y="7767065"/>
              <a:ext cx="18415" cy="17780"/>
            </a:xfrm>
            <a:custGeom>
              <a:avLst/>
              <a:gdLst/>
              <a:ahLst/>
              <a:cxnLst/>
              <a:rect l="l" t="t" r="r" b="b"/>
              <a:pathLst>
                <a:path w="18415" h="17779">
                  <a:moveTo>
                    <a:pt x="10668" y="0"/>
                  </a:moveTo>
                  <a:lnTo>
                    <a:pt x="12192" y="0"/>
                  </a:lnTo>
                  <a:lnTo>
                    <a:pt x="12954" y="761"/>
                  </a:lnTo>
                  <a:lnTo>
                    <a:pt x="13716" y="761"/>
                  </a:lnTo>
                  <a:lnTo>
                    <a:pt x="14478" y="1523"/>
                  </a:lnTo>
                  <a:lnTo>
                    <a:pt x="15240" y="1523"/>
                  </a:lnTo>
                  <a:lnTo>
                    <a:pt x="15240" y="2285"/>
                  </a:lnTo>
                  <a:lnTo>
                    <a:pt x="16002" y="2285"/>
                  </a:lnTo>
                  <a:lnTo>
                    <a:pt x="16002" y="3047"/>
                  </a:lnTo>
                  <a:lnTo>
                    <a:pt x="16764" y="3809"/>
                  </a:lnTo>
                  <a:lnTo>
                    <a:pt x="17526" y="4571"/>
                  </a:lnTo>
                  <a:lnTo>
                    <a:pt x="17526" y="6095"/>
                  </a:lnTo>
                  <a:lnTo>
                    <a:pt x="18288" y="6095"/>
                  </a:lnTo>
                  <a:lnTo>
                    <a:pt x="18288" y="10668"/>
                  </a:lnTo>
                  <a:lnTo>
                    <a:pt x="17526" y="11430"/>
                  </a:lnTo>
                  <a:lnTo>
                    <a:pt x="17526" y="12954"/>
                  </a:lnTo>
                  <a:lnTo>
                    <a:pt x="16764" y="12954"/>
                  </a:lnTo>
                  <a:lnTo>
                    <a:pt x="16764" y="14478"/>
                  </a:lnTo>
                  <a:lnTo>
                    <a:pt x="16002" y="14478"/>
                  </a:lnTo>
                  <a:lnTo>
                    <a:pt x="13716" y="16764"/>
                  </a:lnTo>
                  <a:lnTo>
                    <a:pt x="12192" y="16764"/>
                  </a:lnTo>
                  <a:lnTo>
                    <a:pt x="12192" y="17526"/>
                  </a:lnTo>
                  <a:lnTo>
                    <a:pt x="6858" y="17526"/>
                  </a:lnTo>
                  <a:lnTo>
                    <a:pt x="6096" y="16764"/>
                  </a:lnTo>
                  <a:lnTo>
                    <a:pt x="4572" y="16764"/>
                  </a:lnTo>
                  <a:lnTo>
                    <a:pt x="4572" y="16002"/>
                  </a:lnTo>
                  <a:lnTo>
                    <a:pt x="3810" y="16002"/>
                  </a:lnTo>
                  <a:lnTo>
                    <a:pt x="3048" y="15240"/>
                  </a:lnTo>
                  <a:lnTo>
                    <a:pt x="2286" y="14478"/>
                  </a:lnTo>
                  <a:lnTo>
                    <a:pt x="2286" y="13716"/>
                  </a:lnTo>
                  <a:lnTo>
                    <a:pt x="1524" y="13716"/>
                  </a:lnTo>
                  <a:lnTo>
                    <a:pt x="1524" y="12954"/>
                  </a:lnTo>
                  <a:lnTo>
                    <a:pt x="762" y="12192"/>
                  </a:lnTo>
                  <a:lnTo>
                    <a:pt x="762" y="9906"/>
                  </a:lnTo>
                  <a:lnTo>
                    <a:pt x="0" y="9906"/>
                  </a:lnTo>
                  <a:lnTo>
                    <a:pt x="0" y="7620"/>
                  </a:lnTo>
                  <a:lnTo>
                    <a:pt x="762" y="6858"/>
                  </a:lnTo>
                  <a:lnTo>
                    <a:pt x="762" y="5334"/>
                  </a:lnTo>
                  <a:lnTo>
                    <a:pt x="1524" y="4572"/>
                  </a:lnTo>
                  <a:lnTo>
                    <a:pt x="1524" y="3810"/>
                  </a:lnTo>
                  <a:lnTo>
                    <a:pt x="2286" y="3810"/>
                  </a:lnTo>
                  <a:lnTo>
                    <a:pt x="2286" y="3048"/>
                  </a:lnTo>
                  <a:lnTo>
                    <a:pt x="3048" y="2286"/>
                  </a:lnTo>
                  <a:lnTo>
                    <a:pt x="3048" y="1524"/>
                  </a:lnTo>
                  <a:lnTo>
                    <a:pt x="3810" y="1524"/>
                  </a:lnTo>
                  <a:lnTo>
                    <a:pt x="4572" y="762"/>
                  </a:lnTo>
                  <a:lnTo>
                    <a:pt x="5334" y="762"/>
                  </a:lnTo>
                  <a:lnTo>
                    <a:pt x="6096" y="0"/>
                  </a:lnTo>
                  <a:lnTo>
                    <a:pt x="10668" y="0"/>
                  </a:lnTo>
                </a:path>
              </a:pathLst>
            </a:custGeom>
            <a:ln w="6096">
              <a:solidFill>
                <a:srgbClr val="3F3F7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71" name="object 25071"/>
            <p:cNvSpPr/>
            <p:nvPr/>
          </p:nvSpPr>
          <p:spPr>
            <a:xfrm>
              <a:off x="11818213" y="7767065"/>
              <a:ext cx="18415" cy="17780"/>
            </a:xfrm>
            <a:custGeom>
              <a:avLst/>
              <a:gdLst/>
              <a:ahLst/>
              <a:cxnLst/>
              <a:rect l="l" t="t" r="r" b="b"/>
              <a:pathLst>
                <a:path w="18415" h="17779">
                  <a:moveTo>
                    <a:pt x="18288" y="10668"/>
                  </a:moveTo>
                  <a:lnTo>
                    <a:pt x="18288" y="6095"/>
                  </a:lnTo>
                  <a:lnTo>
                    <a:pt x="17526" y="6095"/>
                  </a:lnTo>
                  <a:lnTo>
                    <a:pt x="17526" y="4571"/>
                  </a:lnTo>
                  <a:lnTo>
                    <a:pt x="16002" y="3047"/>
                  </a:lnTo>
                  <a:lnTo>
                    <a:pt x="16002" y="2285"/>
                  </a:lnTo>
                  <a:lnTo>
                    <a:pt x="15240" y="2285"/>
                  </a:lnTo>
                  <a:lnTo>
                    <a:pt x="15240" y="1523"/>
                  </a:lnTo>
                  <a:lnTo>
                    <a:pt x="14478" y="1523"/>
                  </a:lnTo>
                  <a:lnTo>
                    <a:pt x="13716" y="761"/>
                  </a:lnTo>
                  <a:lnTo>
                    <a:pt x="12954" y="761"/>
                  </a:lnTo>
                  <a:lnTo>
                    <a:pt x="12192" y="0"/>
                  </a:lnTo>
                  <a:lnTo>
                    <a:pt x="10668" y="0"/>
                  </a:lnTo>
                  <a:lnTo>
                    <a:pt x="6096" y="0"/>
                  </a:lnTo>
                  <a:lnTo>
                    <a:pt x="5334" y="762"/>
                  </a:lnTo>
                  <a:lnTo>
                    <a:pt x="4572" y="762"/>
                  </a:lnTo>
                  <a:lnTo>
                    <a:pt x="3810" y="1524"/>
                  </a:lnTo>
                  <a:lnTo>
                    <a:pt x="3048" y="1524"/>
                  </a:lnTo>
                  <a:lnTo>
                    <a:pt x="3048" y="2286"/>
                  </a:lnTo>
                  <a:lnTo>
                    <a:pt x="2286" y="3048"/>
                  </a:lnTo>
                  <a:lnTo>
                    <a:pt x="2286" y="3810"/>
                  </a:lnTo>
                  <a:lnTo>
                    <a:pt x="1524" y="3810"/>
                  </a:lnTo>
                  <a:lnTo>
                    <a:pt x="1524" y="4572"/>
                  </a:lnTo>
                  <a:lnTo>
                    <a:pt x="762" y="5334"/>
                  </a:lnTo>
                  <a:lnTo>
                    <a:pt x="762" y="6858"/>
                  </a:lnTo>
                  <a:lnTo>
                    <a:pt x="0" y="7620"/>
                  </a:lnTo>
                  <a:lnTo>
                    <a:pt x="0" y="9906"/>
                  </a:lnTo>
                  <a:lnTo>
                    <a:pt x="762" y="9906"/>
                  </a:lnTo>
                  <a:lnTo>
                    <a:pt x="762" y="12192"/>
                  </a:lnTo>
                  <a:lnTo>
                    <a:pt x="1524" y="12954"/>
                  </a:lnTo>
                  <a:lnTo>
                    <a:pt x="1524" y="13716"/>
                  </a:lnTo>
                  <a:lnTo>
                    <a:pt x="2286" y="13716"/>
                  </a:lnTo>
                  <a:lnTo>
                    <a:pt x="2286" y="14478"/>
                  </a:lnTo>
                  <a:lnTo>
                    <a:pt x="3810" y="16002"/>
                  </a:lnTo>
                  <a:lnTo>
                    <a:pt x="4572" y="16002"/>
                  </a:lnTo>
                  <a:lnTo>
                    <a:pt x="4572" y="16764"/>
                  </a:lnTo>
                  <a:lnTo>
                    <a:pt x="6096" y="16764"/>
                  </a:lnTo>
                  <a:lnTo>
                    <a:pt x="6858" y="17526"/>
                  </a:lnTo>
                  <a:lnTo>
                    <a:pt x="12192" y="17526"/>
                  </a:lnTo>
                  <a:lnTo>
                    <a:pt x="12192" y="16764"/>
                  </a:lnTo>
                  <a:lnTo>
                    <a:pt x="13716" y="16764"/>
                  </a:lnTo>
                  <a:lnTo>
                    <a:pt x="16002" y="14478"/>
                  </a:lnTo>
                  <a:lnTo>
                    <a:pt x="16764" y="14478"/>
                  </a:lnTo>
                  <a:lnTo>
                    <a:pt x="16764" y="12954"/>
                  </a:lnTo>
                  <a:lnTo>
                    <a:pt x="17526" y="12954"/>
                  </a:lnTo>
                  <a:lnTo>
                    <a:pt x="17526" y="11430"/>
                  </a:lnTo>
                  <a:lnTo>
                    <a:pt x="18288" y="10668"/>
                  </a:lnTo>
                  <a:close/>
                </a:path>
              </a:pathLst>
            </a:custGeom>
            <a:solidFill>
              <a:srgbClr val="3F3F7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72" name="object 25072"/>
            <p:cNvSpPr/>
            <p:nvPr/>
          </p:nvSpPr>
          <p:spPr>
            <a:xfrm>
              <a:off x="11818213" y="7767065"/>
              <a:ext cx="18415" cy="17780"/>
            </a:xfrm>
            <a:custGeom>
              <a:avLst/>
              <a:gdLst/>
              <a:ahLst/>
              <a:cxnLst/>
              <a:rect l="l" t="t" r="r" b="b"/>
              <a:pathLst>
                <a:path w="18415" h="17779">
                  <a:moveTo>
                    <a:pt x="10668" y="0"/>
                  </a:moveTo>
                  <a:lnTo>
                    <a:pt x="12192" y="0"/>
                  </a:lnTo>
                  <a:lnTo>
                    <a:pt x="12954" y="761"/>
                  </a:lnTo>
                  <a:lnTo>
                    <a:pt x="13716" y="761"/>
                  </a:lnTo>
                  <a:lnTo>
                    <a:pt x="14478" y="1523"/>
                  </a:lnTo>
                  <a:lnTo>
                    <a:pt x="15240" y="1523"/>
                  </a:lnTo>
                  <a:lnTo>
                    <a:pt x="15240" y="2285"/>
                  </a:lnTo>
                  <a:lnTo>
                    <a:pt x="16002" y="2285"/>
                  </a:lnTo>
                  <a:lnTo>
                    <a:pt x="16002" y="3047"/>
                  </a:lnTo>
                  <a:lnTo>
                    <a:pt x="16764" y="3809"/>
                  </a:lnTo>
                  <a:lnTo>
                    <a:pt x="17526" y="4571"/>
                  </a:lnTo>
                  <a:lnTo>
                    <a:pt x="17526" y="6095"/>
                  </a:lnTo>
                  <a:lnTo>
                    <a:pt x="18288" y="6095"/>
                  </a:lnTo>
                  <a:lnTo>
                    <a:pt x="18288" y="10668"/>
                  </a:lnTo>
                  <a:lnTo>
                    <a:pt x="17526" y="11430"/>
                  </a:lnTo>
                  <a:lnTo>
                    <a:pt x="17526" y="12954"/>
                  </a:lnTo>
                  <a:lnTo>
                    <a:pt x="16764" y="12954"/>
                  </a:lnTo>
                  <a:lnTo>
                    <a:pt x="16764" y="14478"/>
                  </a:lnTo>
                  <a:lnTo>
                    <a:pt x="16002" y="14478"/>
                  </a:lnTo>
                  <a:lnTo>
                    <a:pt x="13716" y="16764"/>
                  </a:lnTo>
                  <a:lnTo>
                    <a:pt x="12192" y="16764"/>
                  </a:lnTo>
                  <a:lnTo>
                    <a:pt x="12192" y="17526"/>
                  </a:lnTo>
                  <a:lnTo>
                    <a:pt x="6858" y="17526"/>
                  </a:lnTo>
                  <a:lnTo>
                    <a:pt x="6096" y="16764"/>
                  </a:lnTo>
                  <a:lnTo>
                    <a:pt x="4572" y="16764"/>
                  </a:lnTo>
                  <a:lnTo>
                    <a:pt x="4572" y="16002"/>
                  </a:lnTo>
                  <a:lnTo>
                    <a:pt x="3810" y="16002"/>
                  </a:lnTo>
                  <a:lnTo>
                    <a:pt x="3048" y="15240"/>
                  </a:lnTo>
                  <a:lnTo>
                    <a:pt x="2286" y="14478"/>
                  </a:lnTo>
                  <a:lnTo>
                    <a:pt x="2286" y="13716"/>
                  </a:lnTo>
                  <a:lnTo>
                    <a:pt x="1524" y="13716"/>
                  </a:lnTo>
                  <a:lnTo>
                    <a:pt x="1524" y="12954"/>
                  </a:lnTo>
                  <a:lnTo>
                    <a:pt x="762" y="12192"/>
                  </a:lnTo>
                  <a:lnTo>
                    <a:pt x="762" y="9906"/>
                  </a:lnTo>
                  <a:lnTo>
                    <a:pt x="0" y="9906"/>
                  </a:lnTo>
                  <a:lnTo>
                    <a:pt x="0" y="7620"/>
                  </a:lnTo>
                  <a:lnTo>
                    <a:pt x="762" y="6858"/>
                  </a:lnTo>
                  <a:lnTo>
                    <a:pt x="762" y="5334"/>
                  </a:lnTo>
                  <a:lnTo>
                    <a:pt x="1524" y="4572"/>
                  </a:lnTo>
                  <a:lnTo>
                    <a:pt x="1524" y="3810"/>
                  </a:lnTo>
                  <a:lnTo>
                    <a:pt x="2286" y="3810"/>
                  </a:lnTo>
                  <a:lnTo>
                    <a:pt x="2286" y="3048"/>
                  </a:lnTo>
                  <a:lnTo>
                    <a:pt x="3048" y="2286"/>
                  </a:lnTo>
                  <a:lnTo>
                    <a:pt x="3048" y="1524"/>
                  </a:lnTo>
                  <a:lnTo>
                    <a:pt x="3810" y="1524"/>
                  </a:lnTo>
                  <a:lnTo>
                    <a:pt x="4572" y="762"/>
                  </a:lnTo>
                  <a:lnTo>
                    <a:pt x="5334" y="762"/>
                  </a:lnTo>
                  <a:lnTo>
                    <a:pt x="6096" y="0"/>
                  </a:lnTo>
                  <a:lnTo>
                    <a:pt x="10668" y="0"/>
                  </a:lnTo>
                </a:path>
              </a:pathLst>
            </a:custGeom>
            <a:ln w="3175">
              <a:solidFill>
                <a:srgbClr val="3F3F7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5073" name="object 25073"/>
          <p:cNvGrpSpPr/>
          <p:nvPr/>
        </p:nvGrpSpPr>
        <p:grpSpPr>
          <a:xfrm>
            <a:off x="15627051" y="8211335"/>
            <a:ext cx="802072" cy="1011170"/>
            <a:chOff x="12433782" y="7625968"/>
            <a:chExt cx="638175" cy="804545"/>
          </a:xfrm>
        </p:grpSpPr>
        <p:sp>
          <p:nvSpPr>
            <p:cNvPr id="25074" name="object 25074"/>
            <p:cNvSpPr/>
            <p:nvPr/>
          </p:nvSpPr>
          <p:spPr>
            <a:xfrm>
              <a:off x="12445339" y="7629143"/>
              <a:ext cx="57150" cy="333375"/>
            </a:xfrm>
            <a:custGeom>
              <a:avLst/>
              <a:gdLst/>
              <a:ahLst/>
              <a:cxnLst/>
              <a:rect l="l" t="t" r="r" b="b"/>
              <a:pathLst>
                <a:path w="57150" h="333375">
                  <a:moveTo>
                    <a:pt x="57150" y="0"/>
                  </a:moveTo>
                  <a:lnTo>
                    <a:pt x="0" y="332994"/>
                  </a:lnTo>
                </a:path>
              </a:pathLst>
            </a:custGeom>
            <a:ln w="6096">
              <a:solidFill>
                <a:srgbClr val="3F3F7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75" name="object 25075"/>
            <p:cNvSpPr/>
            <p:nvPr/>
          </p:nvSpPr>
          <p:spPr>
            <a:xfrm>
              <a:off x="12436957" y="7952993"/>
              <a:ext cx="17780" cy="18415"/>
            </a:xfrm>
            <a:custGeom>
              <a:avLst/>
              <a:gdLst/>
              <a:ahLst/>
              <a:cxnLst/>
              <a:rect l="l" t="t" r="r" b="b"/>
              <a:pathLst>
                <a:path w="17779" h="18415">
                  <a:moveTo>
                    <a:pt x="9905" y="0"/>
                  </a:moveTo>
                  <a:lnTo>
                    <a:pt x="10667" y="0"/>
                  </a:lnTo>
                  <a:lnTo>
                    <a:pt x="10667" y="761"/>
                  </a:lnTo>
                  <a:lnTo>
                    <a:pt x="12953" y="761"/>
                  </a:lnTo>
                  <a:lnTo>
                    <a:pt x="12953" y="1523"/>
                  </a:lnTo>
                  <a:lnTo>
                    <a:pt x="13715" y="1523"/>
                  </a:lnTo>
                  <a:lnTo>
                    <a:pt x="14477" y="2285"/>
                  </a:lnTo>
                  <a:lnTo>
                    <a:pt x="15239" y="2285"/>
                  </a:lnTo>
                  <a:lnTo>
                    <a:pt x="15239" y="3047"/>
                  </a:lnTo>
                  <a:lnTo>
                    <a:pt x="16001" y="3809"/>
                  </a:lnTo>
                  <a:lnTo>
                    <a:pt x="16001" y="4571"/>
                  </a:lnTo>
                  <a:lnTo>
                    <a:pt x="16763" y="4571"/>
                  </a:lnTo>
                  <a:lnTo>
                    <a:pt x="16763" y="6095"/>
                  </a:lnTo>
                  <a:lnTo>
                    <a:pt x="17525" y="6095"/>
                  </a:lnTo>
                  <a:lnTo>
                    <a:pt x="17525" y="6858"/>
                  </a:lnTo>
                  <a:lnTo>
                    <a:pt x="17525" y="8382"/>
                  </a:lnTo>
                  <a:lnTo>
                    <a:pt x="17525" y="9906"/>
                  </a:lnTo>
                  <a:lnTo>
                    <a:pt x="17525" y="11430"/>
                  </a:lnTo>
                  <a:lnTo>
                    <a:pt x="17525" y="12192"/>
                  </a:lnTo>
                  <a:lnTo>
                    <a:pt x="16763" y="12192"/>
                  </a:lnTo>
                  <a:lnTo>
                    <a:pt x="16763" y="13716"/>
                  </a:lnTo>
                  <a:lnTo>
                    <a:pt x="16001" y="13716"/>
                  </a:lnTo>
                  <a:lnTo>
                    <a:pt x="16001" y="14478"/>
                  </a:lnTo>
                  <a:lnTo>
                    <a:pt x="15239" y="15240"/>
                  </a:lnTo>
                  <a:lnTo>
                    <a:pt x="15239" y="16002"/>
                  </a:lnTo>
                  <a:lnTo>
                    <a:pt x="14477" y="16002"/>
                  </a:lnTo>
                  <a:lnTo>
                    <a:pt x="13715" y="16764"/>
                  </a:lnTo>
                  <a:lnTo>
                    <a:pt x="12953" y="16764"/>
                  </a:lnTo>
                  <a:lnTo>
                    <a:pt x="12953" y="17526"/>
                  </a:lnTo>
                  <a:lnTo>
                    <a:pt x="10667" y="17526"/>
                  </a:lnTo>
                  <a:lnTo>
                    <a:pt x="9905" y="18288"/>
                  </a:lnTo>
                  <a:lnTo>
                    <a:pt x="6857" y="18288"/>
                  </a:lnTo>
                  <a:lnTo>
                    <a:pt x="6095" y="17526"/>
                  </a:lnTo>
                  <a:lnTo>
                    <a:pt x="4571" y="17526"/>
                  </a:lnTo>
                  <a:lnTo>
                    <a:pt x="4571" y="16764"/>
                  </a:lnTo>
                  <a:lnTo>
                    <a:pt x="3809" y="16764"/>
                  </a:lnTo>
                  <a:lnTo>
                    <a:pt x="3047" y="16002"/>
                  </a:lnTo>
                  <a:lnTo>
                    <a:pt x="2285" y="16002"/>
                  </a:lnTo>
                  <a:lnTo>
                    <a:pt x="2285" y="15240"/>
                  </a:lnTo>
                  <a:lnTo>
                    <a:pt x="1523" y="15240"/>
                  </a:lnTo>
                  <a:lnTo>
                    <a:pt x="1523" y="14478"/>
                  </a:lnTo>
                  <a:lnTo>
                    <a:pt x="761" y="13716"/>
                  </a:lnTo>
                  <a:lnTo>
                    <a:pt x="761" y="12954"/>
                  </a:lnTo>
                  <a:lnTo>
                    <a:pt x="0" y="12192"/>
                  </a:lnTo>
                  <a:lnTo>
                    <a:pt x="0" y="6096"/>
                  </a:lnTo>
                  <a:lnTo>
                    <a:pt x="761" y="5334"/>
                  </a:lnTo>
                  <a:lnTo>
                    <a:pt x="761" y="4572"/>
                  </a:lnTo>
                  <a:lnTo>
                    <a:pt x="1523" y="3810"/>
                  </a:lnTo>
                  <a:lnTo>
                    <a:pt x="1523" y="3048"/>
                  </a:lnTo>
                  <a:lnTo>
                    <a:pt x="2285" y="3048"/>
                  </a:lnTo>
                  <a:lnTo>
                    <a:pt x="2285" y="2286"/>
                  </a:lnTo>
                  <a:lnTo>
                    <a:pt x="3047" y="2286"/>
                  </a:lnTo>
                  <a:lnTo>
                    <a:pt x="3809" y="1524"/>
                  </a:lnTo>
                  <a:lnTo>
                    <a:pt x="4571" y="1524"/>
                  </a:lnTo>
                  <a:lnTo>
                    <a:pt x="4571" y="762"/>
                  </a:lnTo>
                  <a:lnTo>
                    <a:pt x="6095" y="762"/>
                  </a:lnTo>
                  <a:lnTo>
                    <a:pt x="6857" y="0"/>
                  </a:lnTo>
                  <a:lnTo>
                    <a:pt x="9905" y="0"/>
                  </a:lnTo>
                </a:path>
              </a:pathLst>
            </a:custGeom>
            <a:ln w="6096">
              <a:solidFill>
                <a:srgbClr val="3F3F7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76" name="object 25076"/>
            <p:cNvSpPr/>
            <p:nvPr/>
          </p:nvSpPr>
          <p:spPr>
            <a:xfrm>
              <a:off x="12436957" y="7952993"/>
              <a:ext cx="17780" cy="18415"/>
            </a:xfrm>
            <a:custGeom>
              <a:avLst/>
              <a:gdLst/>
              <a:ahLst/>
              <a:cxnLst/>
              <a:rect l="l" t="t" r="r" b="b"/>
              <a:pathLst>
                <a:path w="17779" h="18415">
                  <a:moveTo>
                    <a:pt x="17525" y="12192"/>
                  </a:moveTo>
                  <a:lnTo>
                    <a:pt x="17525" y="6095"/>
                  </a:lnTo>
                  <a:lnTo>
                    <a:pt x="16763" y="6095"/>
                  </a:lnTo>
                  <a:lnTo>
                    <a:pt x="16763" y="4571"/>
                  </a:lnTo>
                  <a:lnTo>
                    <a:pt x="16001" y="4571"/>
                  </a:lnTo>
                  <a:lnTo>
                    <a:pt x="16001" y="3809"/>
                  </a:lnTo>
                  <a:lnTo>
                    <a:pt x="15239" y="3047"/>
                  </a:lnTo>
                  <a:lnTo>
                    <a:pt x="15239" y="2285"/>
                  </a:lnTo>
                  <a:lnTo>
                    <a:pt x="14477" y="2285"/>
                  </a:lnTo>
                  <a:lnTo>
                    <a:pt x="13715" y="1523"/>
                  </a:lnTo>
                  <a:lnTo>
                    <a:pt x="12953" y="1523"/>
                  </a:lnTo>
                  <a:lnTo>
                    <a:pt x="12953" y="761"/>
                  </a:lnTo>
                  <a:lnTo>
                    <a:pt x="10667" y="761"/>
                  </a:lnTo>
                  <a:lnTo>
                    <a:pt x="10667" y="0"/>
                  </a:lnTo>
                  <a:lnTo>
                    <a:pt x="9905" y="0"/>
                  </a:lnTo>
                  <a:lnTo>
                    <a:pt x="6857" y="0"/>
                  </a:lnTo>
                  <a:lnTo>
                    <a:pt x="6095" y="762"/>
                  </a:lnTo>
                  <a:lnTo>
                    <a:pt x="4571" y="762"/>
                  </a:lnTo>
                  <a:lnTo>
                    <a:pt x="4571" y="1524"/>
                  </a:lnTo>
                  <a:lnTo>
                    <a:pt x="3809" y="1524"/>
                  </a:lnTo>
                  <a:lnTo>
                    <a:pt x="3047" y="2286"/>
                  </a:lnTo>
                  <a:lnTo>
                    <a:pt x="2285" y="2286"/>
                  </a:lnTo>
                  <a:lnTo>
                    <a:pt x="2285" y="3048"/>
                  </a:lnTo>
                  <a:lnTo>
                    <a:pt x="1523" y="3048"/>
                  </a:lnTo>
                  <a:lnTo>
                    <a:pt x="1523" y="3810"/>
                  </a:lnTo>
                  <a:lnTo>
                    <a:pt x="761" y="4572"/>
                  </a:lnTo>
                  <a:lnTo>
                    <a:pt x="761" y="5334"/>
                  </a:lnTo>
                  <a:lnTo>
                    <a:pt x="0" y="6096"/>
                  </a:lnTo>
                  <a:lnTo>
                    <a:pt x="0" y="12192"/>
                  </a:lnTo>
                  <a:lnTo>
                    <a:pt x="761" y="12954"/>
                  </a:lnTo>
                  <a:lnTo>
                    <a:pt x="761" y="13716"/>
                  </a:lnTo>
                  <a:lnTo>
                    <a:pt x="1523" y="14478"/>
                  </a:lnTo>
                  <a:lnTo>
                    <a:pt x="1523" y="15240"/>
                  </a:lnTo>
                  <a:lnTo>
                    <a:pt x="2285" y="15240"/>
                  </a:lnTo>
                  <a:lnTo>
                    <a:pt x="2285" y="16002"/>
                  </a:lnTo>
                  <a:lnTo>
                    <a:pt x="3047" y="16002"/>
                  </a:lnTo>
                  <a:lnTo>
                    <a:pt x="3809" y="16764"/>
                  </a:lnTo>
                  <a:lnTo>
                    <a:pt x="4571" y="16764"/>
                  </a:lnTo>
                  <a:lnTo>
                    <a:pt x="4571" y="17526"/>
                  </a:lnTo>
                  <a:lnTo>
                    <a:pt x="6095" y="17526"/>
                  </a:lnTo>
                  <a:lnTo>
                    <a:pt x="6857" y="18288"/>
                  </a:lnTo>
                  <a:lnTo>
                    <a:pt x="9905" y="18288"/>
                  </a:lnTo>
                  <a:lnTo>
                    <a:pt x="10667" y="17526"/>
                  </a:lnTo>
                  <a:lnTo>
                    <a:pt x="12953" y="17526"/>
                  </a:lnTo>
                  <a:lnTo>
                    <a:pt x="12953" y="16764"/>
                  </a:lnTo>
                  <a:lnTo>
                    <a:pt x="13715" y="16764"/>
                  </a:lnTo>
                  <a:lnTo>
                    <a:pt x="14477" y="16002"/>
                  </a:lnTo>
                  <a:lnTo>
                    <a:pt x="15239" y="16002"/>
                  </a:lnTo>
                  <a:lnTo>
                    <a:pt x="15239" y="15240"/>
                  </a:lnTo>
                  <a:lnTo>
                    <a:pt x="16001" y="14478"/>
                  </a:lnTo>
                  <a:lnTo>
                    <a:pt x="16001" y="13716"/>
                  </a:lnTo>
                  <a:lnTo>
                    <a:pt x="16763" y="13716"/>
                  </a:lnTo>
                  <a:lnTo>
                    <a:pt x="16763" y="12192"/>
                  </a:lnTo>
                  <a:lnTo>
                    <a:pt x="17525" y="12192"/>
                  </a:lnTo>
                  <a:close/>
                </a:path>
              </a:pathLst>
            </a:custGeom>
            <a:solidFill>
              <a:srgbClr val="3F3F7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77" name="object 25077"/>
            <p:cNvSpPr/>
            <p:nvPr/>
          </p:nvSpPr>
          <p:spPr>
            <a:xfrm>
              <a:off x="12436957" y="7952993"/>
              <a:ext cx="17780" cy="18415"/>
            </a:xfrm>
            <a:custGeom>
              <a:avLst/>
              <a:gdLst/>
              <a:ahLst/>
              <a:cxnLst/>
              <a:rect l="l" t="t" r="r" b="b"/>
              <a:pathLst>
                <a:path w="17779" h="18415">
                  <a:moveTo>
                    <a:pt x="9905" y="0"/>
                  </a:moveTo>
                  <a:lnTo>
                    <a:pt x="10667" y="0"/>
                  </a:lnTo>
                  <a:lnTo>
                    <a:pt x="10667" y="761"/>
                  </a:lnTo>
                  <a:lnTo>
                    <a:pt x="12953" y="761"/>
                  </a:lnTo>
                  <a:lnTo>
                    <a:pt x="12953" y="1523"/>
                  </a:lnTo>
                  <a:lnTo>
                    <a:pt x="13715" y="1523"/>
                  </a:lnTo>
                  <a:lnTo>
                    <a:pt x="14477" y="2285"/>
                  </a:lnTo>
                  <a:lnTo>
                    <a:pt x="15239" y="2285"/>
                  </a:lnTo>
                  <a:lnTo>
                    <a:pt x="15239" y="3047"/>
                  </a:lnTo>
                  <a:lnTo>
                    <a:pt x="16001" y="3809"/>
                  </a:lnTo>
                  <a:lnTo>
                    <a:pt x="16001" y="4571"/>
                  </a:lnTo>
                  <a:lnTo>
                    <a:pt x="16763" y="4571"/>
                  </a:lnTo>
                  <a:lnTo>
                    <a:pt x="16763" y="6095"/>
                  </a:lnTo>
                  <a:lnTo>
                    <a:pt x="17525" y="6095"/>
                  </a:lnTo>
                  <a:lnTo>
                    <a:pt x="17525" y="6858"/>
                  </a:lnTo>
                  <a:lnTo>
                    <a:pt x="17525" y="8382"/>
                  </a:lnTo>
                  <a:lnTo>
                    <a:pt x="17525" y="9906"/>
                  </a:lnTo>
                  <a:lnTo>
                    <a:pt x="17525" y="11430"/>
                  </a:lnTo>
                  <a:lnTo>
                    <a:pt x="17525" y="12192"/>
                  </a:lnTo>
                  <a:lnTo>
                    <a:pt x="16763" y="12192"/>
                  </a:lnTo>
                  <a:lnTo>
                    <a:pt x="16763" y="13716"/>
                  </a:lnTo>
                  <a:lnTo>
                    <a:pt x="16001" y="13716"/>
                  </a:lnTo>
                  <a:lnTo>
                    <a:pt x="16001" y="14478"/>
                  </a:lnTo>
                  <a:lnTo>
                    <a:pt x="15239" y="15240"/>
                  </a:lnTo>
                  <a:lnTo>
                    <a:pt x="15239" y="16002"/>
                  </a:lnTo>
                  <a:lnTo>
                    <a:pt x="14477" y="16002"/>
                  </a:lnTo>
                  <a:lnTo>
                    <a:pt x="13715" y="16764"/>
                  </a:lnTo>
                  <a:lnTo>
                    <a:pt x="12953" y="16764"/>
                  </a:lnTo>
                  <a:lnTo>
                    <a:pt x="12953" y="17526"/>
                  </a:lnTo>
                  <a:lnTo>
                    <a:pt x="10667" y="17526"/>
                  </a:lnTo>
                  <a:lnTo>
                    <a:pt x="9905" y="18288"/>
                  </a:lnTo>
                  <a:lnTo>
                    <a:pt x="6857" y="18288"/>
                  </a:lnTo>
                  <a:lnTo>
                    <a:pt x="6095" y="17526"/>
                  </a:lnTo>
                  <a:lnTo>
                    <a:pt x="4571" y="17526"/>
                  </a:lnTo>
                  <a:lnTo>
                    <a:pt x="4571" y="16764"/>
                  </a:lnTo>
                  <a:lnTo>
                    <a:pt x="3809" y="16764"/>
                  </a:lnTo>
                  <a:lnTo>
                    <a:pt x="3047" y="16002"/>
                  </a:lnTo>
                  <a:lnTo>
                    <a:pt x="2285" y="16002"/>
                  </a:lnTo>
                  <a:lnTo>
                    <a:pt x="2285" y="15240"/>
                  </a:lnTo>
                  <a:lnTo>
                    <a:pt x="1523" y="15240"/>
                  </a:lnTo>
                  <a:lnTo>
                    <a:pt x="1523" y="14478"/>
                  </a:lnTo>
                  <a:lnTo>
                    <a:pt x="761" y="13716"/>
                  </a:lnTo>
                  <a:lnTo>
                    <a:pt x="761" y="12954"/>
                  </a:lnTo>
                  <a:lnTo>
                    <a:pt x="0" y="12192"/>
                  </a:lnTo>
                  <a:lnTo>
                    <a:pt x="0" y="6096"/>
                  </a:lnTo>
                  <a:lnTo>
                    <a:pt x="761" y="5334"/>
                  </a:lnTo>
                  <a:lnTo>
                    <a:pt x="761" y="4572"/>
                  </a:lnTo>
                  <a:lnTo>
                    <a:pt x="1523" y="3810"/>
                  </a:lnTo>
                  <a:lnTo>
                    <a:pt x="1523" y="3048"/>
                  </a:lnTo>
                  <a:lnTo>
                    <a:pt x="2285" y="3048"/>
                  </a:lnTo>
                  <a:lnTo>
                    <a:pt x="2285" y="2286"/>
                  </a:lnTo>
                  <a:lnTo>
                    <a:pt x="3047" y="2286"/>
                  </a:lnTo>
                  <a:lnTo>
                    <a:pt x="3809" y="1524"/>
                  </a:lnTo>
                  <a:lnTo>
                    <a:pt x="4571" y="1524"/>
                  </a:lnTo>
                  <a:lnTo>
                    <a:pt x="4571" y="762"/>
                  </a:lnTo>
                  <a:lnTo>
                    <a:pt x="6095" y="762"/>
                  </a:lnTo>
                  <a:lnTo>
                    <a:pt x="6857" y="0"/>
                  </a:lnTo>
                  <a:lnTo>
                    <a:pt x="9905" y="0"/>
                  </a:lnTo>
                </a:path>
              </a:pathLst>
            </a:custGeom>
            <a:ln w="3175">
              <a:solidFill>
                <a:srgbClr val="3F3F7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78" name="object 25078"/>
            <p:cNvSpPr/>
            <p:nvPr/>
          </p:nvSpPr>
          <p:spPr>
            <a:xfrm>
              <a:off x="12685369" y="8353805"/>
              <a:ext cx="386715" cy="76200"/>
            </a:xfrm>
            <a:custGeom>
              <a:avLst/>
              <a:gdLst/>
              <a:ahLst/>
              <a:cxnLst/>
              <a:rect l="l" t="t" r="r" b="b"/>
              <a:pathLst>
                <a:path w="386715" h="76200">
                  <a:moveTo>
                    <a:pt x="386334" y="76200"/>
                  </a:moveTo>
                  <a:lnTo>
                    <a:pt x="386334" y="0"/>
                  </a:lnTo>
                  <a:lnTo>
                    <a:pt x="0" y="0"/>
                  </a:lnTo>
                  <a:lnTo>
                    <a:pt x="0" y="76200"/>
                  </a:lnTo>
                  <a:lnTo>
                    <a:pt x="386334" y="7620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5079" name="object 25079"/>
          <p:cNvSpPr txBox="1"/>
          <p:nvPr/>
        </p:nvSpPr>
        <p:spPr>
          <a:xfrm>
            <a:off x="4919503" y="4334093"/>
            <a:ext cx="223463" cy="74147"/>
          </a:xfrm>
          <a:prstGeom prst="rect">
            <a:avLst/>
          </a:prstGeom>
        </p:spPr>
        <p:txBody>
          <a:bodyPr vert="horz" wrap="square" lIns="0" tIns="15962" rIns="0" bIns="0" rtlCol="0">
            <a:spAutoFit/>
          </a:bodyPr>
          <a:lstStyle/>
          <a:p>
            <a:pPr marL="15961">
              <a:spcBef>
                <a:spcPts val="126"/>
              </a:spcBef>
            </a:pPr>
            <a:r>
              <a:rPr sz="377" spc="-19" dirty="0">
                <a:latin typeface="ＭＳ ゴシック"/>
                <a:cs typeface="ＭＳ ゴシック"/>
              </a:rPr>
              <a:t>ステップ</a:t>
            </a:r>
            <a:endParaRPr sz="377">
              <a:latin typeface="ＭＳ ゴシック"/>
              <a:cs typeface="ＭＳ ゴシック"/>
            </a:endParaRPr>
          </a:p>
        </p:txBody>
      </p:sp>
      <p:sp>
        <p:nvSpPr>
          <p:cNvPr id="25080" name="object 25080"/>
          <p:cNvSpPr txBox="1"/>
          <p:nvPr/>
        </p:nvSpPr>
        <p:spPr>
          <a:xfrm>
            <a:off x="3453266" y="4334093"/>
            <a:ext cx="223463" cy="74147"/>
          </a:xfrm>
          <a:prstGeom prst="rect">
            <a:avLst/>
          </a:prstGeom>
        </p:spPr>
        <p:txBody>
          <a:bodyPr vert="horz" wrap="square" lIns="0" tIns="15962" rIns="0" bIns="0" rtlCol="0">
            <a:spAutoFit/>
          </a:bodyPr>
          <a:lstStyle/>
          <a:p>
            <a:pPr marL="15961">
              <a:spcBef>
                <a:spcPts val="126"/>
              </a:spcBef>
            </a:pPr>
            <a:r>
              <a:rPr sz="377" spc="-19" dirty="0">
                <a:latin typeface="ＭＳ ゴシック"/>
                <a:cs typeface="ＭＳ ゴシック"/>
              </a:rPr>
              <a:t>ステップ</a:t>
            </a:r>
            <a:endParaRPr sz="377">
              <a:latin typeface="ＭＳ ゴシック"/>
              <a:cs typeface="ＭＳ ゴシック"/>
            </a:endParaRPr>
          </a:p>
        </p:txBody>
      </p:sp>
      <p:sp>
        <p:nvSpPr>
          <p:cNvPr id="25081" name="object 25081"/>
          <p:cNvSpPr txBox="1"/>
          <p:nvPr/>
        </p:nvSpPr>
        <p:spPr>
          <a:xfrm>
            <a:off x="5232670" y="4683841"/>
            <a:ext cx="63847" cy="358282"/>
          </a:xfrm>
          <a:prstGeom prst="rect">
            <a:avLst/>
          </a:prstGeom>
        </p:spPr>
        <p:txBody>
          <a:bodyPr vert="horz" wrap="square" lIns="0" tIns="48683" rIns="0" bIns="0" rtlCol="0">
            <a:spAutoFit/>
          </a:bodyPr>
          <a:lstStyle/>
          <a:p>
            <a:pPr marL="15961">
              <a:spcBef>
                <a:spcPts val="383"/>
              </a:spcBef>
            </a:pPr>
            <a:r>
              <a:rPr sz="503" spc="-63" dirty="0">
                <a:latin typeface="ＭＳ ゴシック"/>
                <a:cs typeface="ＭＳ ゴシック"/>
              </a:rPr>
              <a:t>5</a:t>
            </a:r>
            <a:endParaRPr sz="503">
              <a:latin typeface="ＭＳ ゴシック"/>
              <a:cs typeface="ＭＳ ゴシック"/>
            </a:endParaRPr>
          </a:p>
          <a:p>
            <a:pPr marL="15961">
              <a:spcBef>
                <a:spcPts val="251"/>
              </a:spcBef>
            </a:pPr>
            <a:r>
              <a:rPr sz="503" spc="-63" dirty="0">
                <a:latin typeface="ＭＳ ゴシック"/>
                <a:cs typeface="ＭＳ ゴシック"/>
              </a:rPr>
              <a:t>5</a:t>
            </a:r>
            <a:endParaRPr sz="503">
              <a:latin typeface="ＭＳ ゴシック"/>
              <a:cs typeface="ＭＳ ゴシック"/>
            </a:endParaRPr>
          </a:p>
          <a:p>
            <a:pPr marL="15961">
              <a:spcBef>
                <a:spcPts val="256"/>
              </a:spcBef>
            </a:pPr>
            <a:r>
              <a:rPr sz="503" spc="-63" dirty="0">
                <a:latin typeface="ＭＳ ゴシック"/>
                <a:cs typeface="ＭＳ ゴシック"/>
              </a:rPr>
              <a:t>5</a:t>
            </a:r>
            <a:endParaRPr sz="503">
              <a:latin typeface="ＭＳ ゴシック"/>
              <a:cs typeface="ＭＳ ゴシック"/>
            </a:endParaRPr>
          </a:p>
        </p:txBody>
      </p:sp>
      <p:sp>
        <p:nvSpPr>
          <p:cNvPr id="25082" name="object 25082"/>
          <p:cNvSpPr txBox="1"/>
          <p:nvPr/>
        </p:nvSpPr>
        <p:spPr>
          <a:xfrm>
            <a:off x="3352709" y="4683835"/>
            <a:ext cx="63847" cy="358282"/>
          </a:xfrm>
          <a:prstGeom prst="rect">
            <a:avLst/>
          </a:prstGeom>
        </p:spPr>
        <p:txBody>
          <a:bodyPr vert="horz" wrap="square" lIns="0" tIns="48683" rIns="0" bIns="0" rtlCol="0">
            <a:spAutoFit/>
          </a:bodyPr>
          <a:lstStyle/>
          <a:p>
            <a:pPr marL="15961">
              <a:spcBef>
                <a:spcPts val="383"/>
              </a:spcBef>
            </a:pPr>
            <a:r>
              <a:rPr sz="503" spc="-63" dirty="0">
                <a:latin typeface="ＭＳ ゴシック"/>
                <a:cs typeface="ＭＳ ゴシック"/>
              </a:rPr>
              <a:t>5</a:t>
            </a:r>
            <a:endParaRPr sz="503">
              <a:latin typeface="ＭＳ ゴシック"/>
              <a:cs typeface="ＭＳ ゴシック"/>
            </a:endParaRPr>
          </a:p>
          <a:p>
            <a:pPr marL="15961">
              <a:spcBef>
                <a:spcPts val="251"/>
              </a:spcBef>
            </a:pPr>
            <a:r>
              <a:rPr sz="503" spc="-63" dirty="0">
                <a:latin typeface="ＭＳ ゴシック"/>
                <a:cs typeface="ＭＳ ゴシック"/>
              </a:rPr>
              <a:t>5</a:t>
            </a:r>
            <a:endParaRPr sz="503">
              <a:latin typeface="ＭＳ ゴシック"/>
              <a:cs typeface="ＭＳ ゴシック"/>
            </a:endParaRPr>
          </a:p>
          <a:p>
            <a:pPr marL="15961">
              <a:spcBef>
                <a:spcPts val="256"/>
              </a:spcBef>
            </a:pPr>
            <a:r>
              <a:rPr sz="503" spc="-63" dirty="0">
                <a:latin typeface="ＭＳ ゴシック"/>
                <a:cs typeface="ＭＳ ゴシック"/>
              </a:rPr>
              <a:t>5</a:t>
            </a:r>
            <a:endParaRPr sz="503">
              <a:latin typeface="ＭＳ ゴシック"/>
              <a:cs typeface="ＭＳ ゴシック"/>
            </a:endParaRPr>
          </a:p>
        </p:txBody>
      </p:sp>
      <p:grpSp>
        <p:nvGrpSpPr>
          <p:cNvPr id="25083" name="object 25083"/>
          <p:cNvGrpSpPr/>
          <p:nvPr/>
        </p:nvGrpSpPr>
        <p:grpSpPr>
          <a:xfrm>
            <a:off x="6099548" y="6043746"/>
            <a:ext cx="191540" cy="71029"/>
            <a:chOff x="4853152" y="5901309"/>
            <a:chExt cx="152400" cy="56515"/>
          </a:xfrm>
        </p:grpSpPr>
        <p:sp>
          <p:nvSpPr>
            <p:cNvPr id="25084" name="object 25084"/>
            <p:cNvSpPr/>
            <p:nvPr/>
          </p:nvSpPr>
          <p:spPr>
            <a:xfrm>
              <a:off x="4857343" y="5905500"/>
              <a:ext cx="144145" cy="48260"/>
            </a:xfrm>
            <a:custGeom>
              <a:avLst/>
              <a:gdLst/>
              <a:ahLst/>
              <a:cxnLst/>
              <a:rect l="l" t="t" r="r" b="b"/>
              <a:pathLst>
                <a:path w="144145" h="48260">
                  <a:moveTo>
                    <a:pt x="144017" y="48005"/>
                  </a:moveTo>
                  <a:lnTo>
                    <a:pt x="144017" y="0"/>
                  </a:lnTo>
                  <a:lnTo>
                    <a:pt x="0" y="0"/>
                  </a:lnTo>
                  <a:lnTo>
                    <a:pt x="0" y="48005"/>
                  </a:lnTo>
                  <a:lnTo>
                    <a:pt x="144017" y="48005"/>
                  </a:lnTo>
                  <a:close/>
                </a:path>
              </a:pathLst>
            </a:custGeom>
            <a:solidFill>
              <a:srgbClr val="F7EEE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85" name="object 25085"/>
            <p:cNvSpPr/>
            <p:nvPr/>
          </p:nvSpPr>
          <p:spPr>
            <a:xfrm>
              <a:off x="4857343" y="5905500"/>
              <a:ext cx="144145" cy="48260"/>
            </a:xfrm>
            <a:custGeom>
              <a:avLst/>
              <a:gdLst/>
              <a:ahLst/>
              <a:cxnLst/>
              <a:rect l="l" t="t" r="r" b="b"/>
              <a:pathLst>
                <a:path w="144145" h="48260">
                  <a:moveTo>
                    <a:pt x="144017" y="48005"/>
                  </a:moveTo>
                  <a:lnTo>
                    <a:pt x="144017" y="0"/>
                  </a:lnTo>
                  <a:lnTo>
                    <a:pt x="0" y="0"/>
                  </a:lnTo>
                  <a:lnTo>
                    <a:pt x="0" y="48005"/>
                  </a:lnTo>
                  <a:lnTo>
                    <a:pt x="144017" y="48005"/>
                  </a:lnTo>
                  <a:close/>
                </a:path>
              </a:pathLst>
            </a:custGeom>
            <a:ln w="838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5086" name="object 25086"/>
          <p:cNvGrpSpPr/>
          <p:nvPr/>
        </p:nvGrpSpPr>
        <p:grpSpPr>
          <a:xfrm>
            <a:off x="6902738" y="7722829"/>
            <a:ext cx="2128485" cy="615320"/>
            <a:chOff x="5492216" y="7237285"/>
            <a:chExt cx="1693545" cy="489584"/>
          </a:xfrm>
        </p:grpSpPr>
        <p:sp>
          <p:nvSpPr>
            <p:cNvPr id="25087" name="object 25087"/>
            <p:cNvSpPr/>
            <p:nvPr/>
          </p:nvSpPr>
          <p:spPr>
            <a:xfrm>
              <a:off x="6700621" y="7242047"/>
              <a:ext cx="480059" cy="480059"/>
            </a:xfrm>
            <a:custGeom>
              <a:avLst/>
              <a:gdLst/>
              <a:ahLst/>
              <a:cxnLst/>
              <a:rect l="l" t="t" r="r" b="b"/>
              <a:pathLst>
                <a:path w="480059" h="480059">
                  <a:moveTo>
                    <a:pt x="480059" y="0"/>
                  </a:moveTo>
                  <a:lnTo>
                    <a:pt x="0" y="0"/>
                  </a:lnTo>
                  <a:lnTo>
                    <a:pt x="0" y="480059"/>
                  </a:lnTo>
                </a:path>
              </a:pathLst>
            </a:custGeom>
            <a:ln w="9144">
              <a:solidFill>
                <a:srgbClr val="0000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88" name="object 25088"/>
            <p:cNvSpPr/>
            <p:nvPr/>
          </p:nvSpPr>
          <p:spPr>
            <a:xfrm>
              <a:off x="6457544" y="7370076"/>
              <a:ext cx="161925" cy="43180"/>
            </a:xfrm>
            <a:custGeom>
              <a:avLst/>
              <a:gdLst/>
              <a:ahLst/>
              <a:cxnLst/>
              <a:rect l="l" t="t" r="r" b="b"/>
              <a:pathLst>
                <a:path w="161925" h="43179">
                  <a:moveTo>
                    <a:pt x="161544" y="39624"/>
                  </a:moveTo>
                  <a:lnTo>
                    <a:pt x="121920" y="0"/>
                  </a:lnTo>
                  <a:lnTo>
                    <a:pt x="120383" y="1536"/>
                  </a:lnTo>
                  <a:lnTo>
                    <a:pt x="118859" y="0"/>
                  </a:lnTo>
                  <a:lnTo>
                    <a:pt x="80759" y="38100"/>
                  </a:lnTo>
                  <a:lnTo>
                    <a:pt x="42672" y="0"/>
                  </a:lnTo>
                  <a:lnTo>
                    <a:pt x="41148" y="1524"/>
                  </a:lnTo>
                  <a:lnTo>
                    <a:pt x="39624" y="0"/>
                  </a:lnTo>
                  <a:lnTo>
                    <a:pt x="0" y="39624"/>
                  </a:lnTo>
                  <a:lnTo>
                    <a:pt x="3048" y="42672"/>
                  </a:lnTo>
                  <a:lnTo>
                    <a:pt x="41148" y="4572"/>
                  </a:lnTo>
                  <a:lnTo>
                    <a:pt x="79248" y="42672"/>
                  </a:lnTo>
                  <a:lnTo>
                    <a:pt x="80759" y="41160"/>
                  </a:lnTo>
                  <a:lnTo>
                    <a:pt x="82283" y="42672"/>
                  </a:lnTo>
                  <a:lnTo>
                    <a:pt x="120383" y="4572"/>
                  </a:lnTo>
                  <a:lnTo>
                    <a:pt x="158496" y="42672"/>
                  </a:lnTo>
                  <a:lnTo>
                    <a:pt x="161544" y="39624"/>
                  </a:lnTo>
                  <a:close/>
                </a:path>
              </a:pathLst>
            </a:custGeom>
            <a:solidFill>
              <a:srgbClr val="009D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89" name="object 25089"/>
            <p:cNvSpPr/>
            <p:nvPr/>
          </p:nvSpPr>
          <p:spPr>
            <a:xfrm>
              <a:off x="6617563" y="7409687"/>
              <a:ext cx="79375" cy="3175"/>
            </a:xfrm>
            <a:custGeom>
              <a:avLst/>
              <a:gdLst/>
              <a:ahLst/>
              <a:cxnLst/>
              <a:rect l="l" t="t" r="r" b="b"/>
              <a:pathLst>
                <a:path w="79375" h="3175">
                  <a:moveTo>
                    <a:pt x="79248" y="3047"/>
                  </a:moveTo>
                  <a:lnTo>
                    <a:pt x="79248" y="0"/>
                  </a:lnTo>
                  <a:lnTo>
                    <a:pt x="0" y="0"/>
                  </a:lnTo>
                  <a:lnTo>
                    <a:pt x="0" y="3047"/>
                  </a:lnTo>
                  <a:lnTo>
                    <a:pt x="79248" y="3047"/>
                  </a:lnTo>
                  <a:close/>
                </a:path>
              </a:pathLst>
            </a:custGeom>
            <a:solidFill>
              <a:srgbClr val="FF65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90" name="object 25090"/>
            <p:cNvSpPr/>
            <p:nvPr/>
          </p:nvSpPr>
          <p:spPr>
            <a:xfrm>
              <a:off x="6617563" y="7409688"/>
              <a:ext cx="79375" cy="3175"/>
            </a:xfrm>
            <a:custGeom>
              <a:avLst/>
              <a:gdLst/>
              <a:ahLst/>
              <a:cxnLst/>
              <a:rect l="l" t="t" r="r" b="b"/>
              <a:pathLst>
                <a:path w="79375" h="3175">
                  <a:moveTo>
                    <a:pt x="79248" y="3047"/>
                  </a:moveTo>
                  <a:lnTo>
                    <a:pt x="79248" y="0"/>
                  </a:lnTo>
                  <a:lnTo>
                    <a:pt x="0" y="0"/>
                  </a:lnTo>
                  <a:lnTo>
                    <a:pt x="0" y="3047"/>
                  </a:lnTo>
                  <a:lnTo>
                    <a:pt x="79248" y="3047"/>
                  </a:lnTo>
                  <a:close/>
                </a:path>
              </a:pathLst>
            </a:custGeom>
            <a:ln w="8382">
              <a:solidFill>
                <a:srgbClr val="FF65C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91" name="object 25091"/>
            <p:cNvSpPr/>
            <p:nvPr/>
          </p:nvSpPr>
          <p:spPr>
            <a:xfrm>
              <a:off x="6683857" y="7398257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25146" y="19049"/>
                  </a:moveTo>
                  <a:lnTo>
                    <a:pt x="25146" y="12953"/>
                  </a:lnTo>
                  <a:lnTo>
                    <a:pt x="25146" y="6095"/>
                  </a:lnTo>
                  <a:lnTo>
                    <a:pt x="19812" y="0"/>
                  </a:lnTo>
                  <a:lnTo>
                    <a:pt x="6096" y="0"/>
                  </a:lnTo>
                  <a:lnTo>
                    <a:pt x="0" y="6095"/>
                  </a:lnTo>
                  <a:lnTo>
                    <a:pt x="0" y="19049"/>
                  </a:lnTo>
                  <a:lnTo>
                    <a:pt x="6096" y="25145"/>
                  </a:lnTo>
                  <a:lnTo>
                    <a:pt x="19812" y="25145"/>
                  </a:lnTo>
                  <a:lnTo>
                    <a:pt x="25146" y="19049"/>
                  </a:lnTo>
                  <a:close/>
                </a:path>
              </a:pathLst>
            </a:custGeom>
            <a:solidFill>
              <a:srgbClr val="DD1C1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92" name="object 25092"/>
            <p:cNvSpPr/>
            <p:nvPr/>
          </p:nvSpPr>
          <p:spPr>
            <a:xfrm>
              <a:off x="6684619" y="7399019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5">
                  <a:moveTo>
                    <a:pt x="24383" y="12191"/>
                  </a:moveTo>
                  <a:lnTo>
                    <a:pt x="24383" y="5333"/>
                  </a:lnTo>
                  <a:lnTo>
                    <a:pt x="18287" y="0"/>
                  </a:lnTo>
                  <a:lnTo>
                    <a:pt x="12191" y="0"/>
                  </a:lnTo>
                  <a:lnTo>
                    <a:pt x="5333" y="0"/>
                  </a:lnTo>
                  <a:lnTo>
                    <a:pt x="0" y="5333"/>
                  </a:lnTo>
                  <a:lnTo>
                    <a:pt x="0" y="12191"/>
                  </a:lnTo>
                  <a:lnTo>
                    <a:pt x="0" y="18287"/>
                  </a:lnTo>
                  <a:lnTo>
                    <a:pt x="5333" y="24383"/>
                  </a:lnTo>
                  <a:lnTo>
                    <a:pt x="12191" y="24383"/>
                  </a:lnTo>
                  <a:lnTo>
                    <a:pt x="18287" y="24383"/>
                  </a:lnTo>
                  <a:lnTo>
                    <a:pt x="24383" y="18287"/>
                  </a:lnTo>
                  <a:lnTo>
                    <a:pt x="24383" y="12191"/>
                  </a:lnTo>
                  <a:close/>
                </a:path>
              </a:pathLst>
            </a:custGeom>
            <a:ln w="8382">
              <a:solidFill>
                <a:srgbClr val="DD1C1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93" name="object 25093"/>
            <p:cNvSpPr/>
            <p:nvPr/>
          </p:nvSpPr>
          <p:spPr>
            <a:xfrm>
              <a:off x="6538315" y="7409687"/>
              <a:ext cx="79375" cy="3175"/>
            </a:xfrm>
            <a:custGeom>
              <a:avLst/>
              <a:gdLst/>
              <a:ahLst/>
              <a:cxnLst/>
              <a:rect l="l" t="t" r="r" b="b"/>
              <a:pathLst>
                <a:path w="79375" h="3175">
                  <a:moveTo>
                    <a:pt x="79248" y="3047"/>
                  </a:moveTo>
                  <a:lnTo>
                    <a:pt x="79248" y="0"/>
                  </a:lnTo>
                  <a:lnTo>
                    <a:pt x="0" y="0"/>
                  </a:lnTo>
                  <a:lnTo>
                    <a:pt x="0" y="3047"/>
                  </a:lnTo>
                  <a:lnTo>
                    <a:pt x="79248" y="3047"/>
                  </a:lnTo>
                  <a:close/>
                </a:path>
              </a:pathLst>
            </a:custGeom>
            <a:solidFill>
              <a:srgbClr val="FF65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94" name="object 25094"/>
            <p:cNvSpPr/>
            <p:nvPr/>
          </p:nvSpPr>
          <p:spPr>
            <a:xfrm>
              <a:off x="6538315" y="7409688"/>
              <a:ext cx="79375" cy="3175"/>
            </a:xfrm>
            <a:custGeom>
              <a:avLst/>
              <a:gdLst/>
              <a:ahLst/>
              <a:cxnLst/>
              <a:rect l="l" t="t" r="r" b="b"/>
              <a:pathLst>
                <a:path w="79375" h="3175">
                  <a:moveTo>
                    <a:pt x="79248" y="3047"/>
                  </a:moveTo>
                  <a:lnTo>
                    <a:pt x="79248" y="0"/>
                  </a:lnTo>
                  <a:lnTo>
                    <a:pt x="0" y="0"/>
                  </a:lnTo>
                  <a:lnTo>
                    <a:pt x="0" y="3047"/>
                  </a:lnTo>
                  <a:lnTo>
                    <a:pt x="79248" y="3047"/>
                  </a:lnTo>
                  <a:close/>
                </a:path>
              </a:pathLst>
            </a:custGeom>
            <a:ln w="8382">
              <a:solidFill>
                <a:srgbClr val="FF65C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95" name="object 25095"/>
            <p:cNvSpPr/>
            <p:nvPr/>
          </p:nvSpPr>
          <p:spPr>
            <a:xfrm>
              <a:off x="6459067" y="7409687"/>
              <a:ext cx="79375" cy="3175"/>
            </a:xfrm>
            <a:custGeom>
              <a:avLst/>
              <a:gdLst/>
              <a:ahLst/>
              <a:cxnLst/>
              <a:rect l="l" t="t" r="r" b="b"/>
              <a:pathLst>
                <a:path w="79375" h="3175">
                  <a:moveTo>
                    <a:pt x="79247" y="3047"/>
                  </a:moveTo>
                  <a:lnTo>
                    <a:pt x="79247" y="0"/>
                  </a:lnTo>
                  <a:lnTo>
                    <a:pt x="0" y="0"/>
                  </a:lnTo>
                  <a:lnTo>
                    <a:pt x="0" y="3047"/>
                  </a:lnTo>
                  <a:lnTo>
                    <a:pt x="79247" y="3047"/>
                  </a:lnTo>
                  <a:close/>
                </a:path>
              </a:pathLst>
            </a:custGeom>
            <a:solidFill>
              <a:srgbClr val="FF65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96" name="object 25096"/>
            <p:cNvSpPr/>
            <p:nvPr/>
          </p:nvSpPr>
          <p:spPr>
            <a:xfrm>
              <a:off x="6459067" y="7409688"/>
              <a:ext cx="79375" cy="3175"/>
            </a:xfrm>
            <a:custGeom>
              <a:avLst/>
              <a:gdLst/>
              <a:ahLst/>
              <a:cxnLst/>
              <a:rect l="l" t="t" r="r" b="b"/>
              <a:pathLst>
                <a:path w="79375" h="3175">
                  <a:moveTo>
                    <a:pt x="79247" y="3047"/>
                  </a:moveTo>
                  <a:lnTo>
                    <a:pt x="79247" y="0"/>
                  </a:lnTo>
                  <a:lnTo>
                    <a:pt x="0" y="0"/>
                  </a:lnTo>
                  <a:lnTo>
                    <a:pt x="0" y="3047"/>
                  </a:lnTo>
                  <a:lnTo>
                    <a:pt x="79247" y="3047"/>
                  </a:lnTo>
                  <a:close/>
                </a:path>
              </a:pathLst>
            </a:custGeom>
            <a:ln w="8382">
              <a:solidFill>
                <a:srgbClr val="FF65C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97" name="object 25097"/>
            <p:cNvSpPr/>
            <p:nvPr/>
          </p:nvSpPr>
          <p:spPr>
            <a:xfrm>
              <a:off x="6526123" y="7398257"/>
              <a:ext cx="24765" cy="25400"/>
            </a:xfrm>
            <a:custGeom>
              <a:avLst/>
              <a:gdLst/>
              <a:ahLst/>
              <a:cxnLst/>
              <a:rect l="l" t="t" r="r" b="b"/>
              <a:pathLst>
                <a:path w="24765" h="25400">
                  <a:moveTo>
                    <a:pt x="24383" y="19049"/>
                  </a:moveTo>
                  <a:lnTo>
                    <a:pt x="24383" y="12953"/>
                  </a:lnTo>
                  <a:lnTo>
                    <a:pt x="24383" y="6095"/>
                  </a:lnTo>
                  <a:lnTo>
                    <a:pt x="19049" y="0"/>
                  </a:lnTo>
                  <a:lnTo>
                    <a:pt x="5333" y="0"/>
                  </a:lnTo>
                  <a:lnTo>
                    <a:pt x="0" y="6095"/>
                  </a:lnTo>
                  <a:lnTo>
                    <a:pt x="0" y="19049"/>
                  </a:lnTo>
                  <a:lnTo>
                    <a:pt x="5333" y="25145"/>
                  </a:lnTo>
                  <a:lnTo>
                    <a:pt x="19049" y="25145"/>
                  </a:lnTo>
                  <a:lnTo>
                    <a:pt x="24383" y="19049"/>
                  </a:lnTo>
                  <a:close/>
                </a:path>
              </a:pathLst>
            </a:custGeom>
            <a:solidFill>
              <a:srgbClr val="DD1C1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98" name="object 25098"/>
            <p:cNvSpPr/>
            <p:nvPr/>
          </p:nvSpPr>
          <p:spPr>
            <a:xfrm>
              <a:off x="6526885" y="7399019"/>
              <a:ext cx="24130" cy="24765"/>
            </a:xfrm>
            <a:custGeom>
              <a:avLst/>
              <a:gdLst/>
              <a:ahLst/>
              <a:cxnLst/>
              <a:rect l="l" t="t" r="r" b="b"/>
              <a:pathLst>
                <a:path w="24129" h="24765">
                  <a:moveTo>
                    <a:pt x="23622" y="12191"/>
                  </a:moveTo>
                  <a:lnTo>
                    <a:pt x="23622" y="5333"/>
                  </a:lnTo>
                  <a:lnTo>
                    <a:pt x="18288" y="0"/>
                  </a:lnTo>
                  <a:lnTo>
                    <a:pt x="11430" y="0"/>
                  </a:lnTo>
                  <a:lnTo>
                    <a:pt x="4572" y="0"/>
                  </a:lnTo>
                  <a:lnTo>
                    <a:pt x="0" y="5333"/>
                  </a:lnTo>
                  <a:lnTo>
                    <a:pt x="0" y="12191"/>
                  </a:lnTo>
                  <a:lnTo>
                    <a:pt x="0" y="18287"/>
                  </a:lnTo>
                  <a:lnTo>
                    <a:pt x="4572" y="24383"/>
                  </a:lnTo>
                  <a:lnTo>
                    <a:pt x="11430" y="24383"/>
                  </a:lnTo>
                  <a:lnTo>
                    <a:pt x="18288" y="24383"/>
                  </a:lnTo>
                  <a:lnTo>
                    <a:pt x="23622" y="18287"/>
                  </a:lnTo>
                  <a:lnTo>
                    <a:pt x="23622" y="12191"/>
                  </a:lnTo>
                  <a:close/>
                </a:path>
              </a:pathLst>
            </a:custGeom>
            <a:ln w="8382">
              <a:solidFill>
                <a:srgbClr val="DD1C1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99" name="object 25099"/>
            <p:cNvSpPr/>
            <p:nvPr/>
          </p:nvSpPr>
          <p:spPr>
            <a:xfrm>
              <a:off x="6486499" y="7358633"/>
              <a:ext cx="24765" cy="25400"/>
            </a:xfrm>
            <a:custGeom>
              <a:avLst/>
              <a:gdLst/>
              <a:ahLst/>
              <a:cxnLst/>
              <a:rect l="l" t="t" r="r" b="b"/>
              <a:pathLst>
                <a:path w="24765" h="25400">
                  <a:moveTo>
                    <a:pt x="24384" y="19049"/>
                  </a:moveTo>
                  <a:lnTo>
                    <a:pt x="24384" y="12953"/>
                  </a:lnTo>
                  <a:lnTo>
                    <a:pt x="24384" y="6095"/>
                  </a:lnTo>
                  <a:lnTo>
                    <a:pt x="19050" y="0"/>
                  </a:lnTo>
                  <a:lnTo>
                    <a:pt x="5334" y="0"/>
                  </a:lnTo>
                  <a:lnTo>
                    <a:pt x="0" y="6095"/>
                  </a:lnTo>
                  <a:lnTo>
                    <a:pt x="0" y="19049"/>
                  </a:lnTo>
                  <a:lnTo>
                    <a:pt x="5334" y="25145"/>
                  </a:lnTo>
                  <a:lnTo>
                    <a:pt x="19050" y="25145"/>
                  </a:lnTo>
                  <a:lnTo>
                    <a:pt x="24384" y="19049"/>
                  </a:lnTo>
                  <a:close/>
                </a:path>
              </a:pathLst>
            </a:custGeom>
            <a:solidFill>
              <a:srgbClr val="DD1C1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00" name="object 25100"/>
            <p:cNvSpPr/>
            <p:nvPr/>
          </p:nvSpPr>
          <p:spPr>
            <a:xfrm>
              <a:off x="6487261" y="7359395"/>
              <a:ext cx="24130" cy="24765"/>
            </a:xfrm>
            <a:custGeom>
              <a:avLst/>
              <a:gdLst/>
              <a:ahLst/>
              <a:cxnLst/>
              <a:rect l="l" t="t" r="r" b="b"/>
              <a:pathLst>
                <a:path w="24129" h="24765">
                  <a:moveTo>
                    <a:pt x="23622" y="12191"/>
                  </a:moveTo>
                  <a:lnTo>
                    <a:pt x="23622" y="5333"/>
                  </a:lnTo>
                  <a:lnTo>
                    <a:pt x="18288" y="0"/>
                  </a:lnTo>
                  <a:lnTo>
                    <a:pt x="11430" y="0"/>
                  </a:lnTo>
                  <a:lnTo>
                    <a:pt x="4572" y="0"/>
                  </a:lnTo>
                  <a:lnTo>
                    <a:pt x="0" y="5333"/>
                  </a:lnTo>
                  <a:lnTo>
                    <a:pt x="0" y="12191"/>
                  </a:lnTo>
                  <a:lnTo>
                    <a:pt x="0" y="18287"/>
                  </a:lnTo>
                  <a:lnTo>
                    <a:pt x="4572" y="24383"/>
                  </a:lnTo>
                  <a:lnTo>
                    <a:pt x="11430" y="24383"/>
                  </a:lnTo>
                  <a:lnTo>
                    <a:pt x="18288" y="24383"/>
                  </a:lnTo>
                  <a:lnTo>
                    <a:pt x="23622" y="18287"/>
                  </a:lnTo>
                  <a:lnTo>
                    <a:pt x="23622" y="12191"/>
                  </a:lnTo>
                  <a:close/>
                </a:path>
              </a:pathLst>
            </a:custGeom>
            <a:ln w="8382">
              <a:solidFill>
                <a:srgbClr val="DD1C1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01" name="object 25101"/>
            <p:cNvSpPr/>
            <p:nvPr/>
          </p:nvSpPr>
          <p:spPr>
            <a:xfrm>
              <a:off x="6220561" y="7370076"/>
              <a:ext cx="81915" cy="43180"/>
            </a:xfrm>
            <a:custGeom>
              <a:avLst/>
              <a:gdLst/>
              <a:ahLst/>
              <a:cxnLst/>
              <a:rect l="l" t="t" r="r" b="b"/>
              <a:pathLst>
                <a:path w="81914" h="43179">
                  <a:moveTo>
                    <a:pt x="81534" y="39624"/>
                  </a:moveTo>
                  <a:lnTo>
                    <a:pt x="41910" y="0"/>
                  </a:lnTo>
                  <a:lnTo>
                    <a:pt x="40767" y="1524"/>
                  </a:lnTo>
                  <a:lnTo>
                    <a:pt x="39624" y="0"/>
                  </a:lnTo>
                  <a:lnTo>
                    <a:pt x="0" y="39624"/>
                  </a:lnTo>
                  <a:lnTo>
                    <a:pt x="2286" y="42672"/>
                  </a:lnTo>
                  <a:lnTo>
                    <a:pt x="40767" y="4191"/>
                  </a:lnTo>
                  <a:lnTo>
                    <a:pt x="79248" y="42672"/>
                  </a:lnTo>
                  <a:lnTo>
                    <a:pt x="81534" y="39624"/>
                  </a:lnTo>
                  <a:close/>
                </a:path>
              </a:pathLst>
            </a:custGeom>
            <a:solidFill>
              <a:srgbClr val="009D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02" name="object 25102"/>
            <p:cNvSpPr/>
            <p:nvPr/>
          </p:nvSpPr>
          <p:spPr>
            <a:xfrm>
              <a:off x="6379819" y="7409687"/>
              <a:ext cx="79375" cy="3175"/>
            </a:xfrm>
            <a:custGeom>
              <a:avLst/>
              <a:gdLst/>
              <a:ahLst/>
              <a:cxnLst/>
              <a:rect l="l" t="t" r="r" b="b"/>
              <a:pathLst>
                <a:path w="79375" h="3175">
                  <a:moveTo>
                    <a:pt x="79248" y="3047"/>
                  </a:moveTo>
                  <a:lnTo>
                    <a:pt x="79248" y="0"/>
                  </a:lnTo>
                  <a:lnTo>
                    <a:pt x="0" y="0"/>
                  </a:lnTo>
                  <a:lnTo>
                    <a:pt x="0" y="3047"/>
                  </a:lnTo>
                  <a:lnTo>
                    <a:pt x="79248" y="3047"/>
                  </a:lnTo>
                  <a:close/>
                </a:path>
              </a:pathLst>
            </a:custGeom>
            <a:solidFill>
              <a:srgbClr val="FF65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03" name="object 25103"/>
            <p:cNvSpPr/>
            <p:nvPr/>
          </p:nvSpPr>
          <p:spPr>
            <a:xfrm>
              <a:off x="6379819" y="7409688"/>
              <a:ext cx="79375" cy="3175"/>
            </a:xfrm>
            <a:custGeom>
              <a:avLst/>
              <a:gdLst/>
              <a:ahLst/>
              <a:cxnLst/>
              <a:rect l="l" t="t" r="r" b="b"/>
              <a:pathLst>
                <a:path w="79375" h="3175">
                  <a:moveTo>
                    <a:pt x="79248" y="3047"/>
                  </a:moveTo>
                  <a:lnTo>
                    <a:pt x="79248" y="0"/>
                  </a:lnTo>
                  <a:lnTo>
                    <a:pt x="0" y="0"/>
                  </a:lnTo>
                  <a:lnTo>
                    <a:pt x="0" y="3047"/>
                  </a:lnTo>
                  <a:lnTo>
                    <a:pt x="79248" y="3047"/>
                  </a:lnTo>
                  <a:close/>
                </a:path>
              </a:pathLst>
            </a:custGeom>
            <a:ln w="8382">
              <a:solidFill>
                <a:srgbClr val="FF65C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04" name="object 25104"/>
            <p:cNvSpPr/>
            <p:nvPr/>
          </p:nvSpPr>
          <p:spPr>
            <a:xfrm>
              <a:off x="6446875" y="7398257"/>
              <a:ext cx="24765" cy="25400"/>
            </a:xfrm>
            <a:custGeom>
              <a:avLst/>
              <a:gdLst/>
              <a:ahLst/>
              <a:cxnLst/>
              <a:rect l="l" t="t" r="r" b="b"/>
              <a:pathLst>
                <a:path w="24764" h="25400">
                  <a:moveTo>
                    <a:pt x="24384" y="19049"/>
                  </a:moveTo>
                  <a:lnTo>
                    <a:pt x="24384" y="12953"/>
                  </a:lnTo>
                  <a:lnTo>
                    <a:pt x="24384" y="6095"/>
                  </a:lnTo>
                  <a:lnTo>
                    <a:pt x="19050" y="0"/>
                  </a:lnTo>
                  <a:lnTo>
                    <a:pt x="5334" y="0"/>
                  </a:lnTo>
                  <a:lnTo>
                    <a:pt x="0" y="6095"/>
                  </a:lnTo>
                  <a:lnTo>
                    <a:pt x="0" y="19049"/>
                  </a:lnTo>
                  <a:lnTo>
                    <a:pt x="5334" y="25145"/>
                  </a:lnTo>
                  <a:lnTo>
                    <a:pt x="19050" y="25145"/>
                  </a:lnTo>
                  <a:lnTo>
                    <a:pt x="24384" y="19049"/>
                  </a:lnTo>
                  <a:close/>
                </a:path>
              </a:pathLst>
            </a:custGeom>
            <a:solidFill>
              <a:srgbClr val="DD1C1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05" name="object 25105"/>
            <p:cNvSpPr/>
            <p:nvPr/>
          </p:nvSpPr>
          <p:spPr>
            <a:xfrm>
              <a:off x="6447637" y="7399019"/>
              <a:ext cx="24130" cy="24765"/>
            </a:xfrm>
            <a:custGeom>
              <a:avLst/>
              <a:gdLst/>
              <a:ahLst/>
              <a:cxnLst/>
              <a:rect l="l" t="t" r="r" b="b"/>
              <a:pathLst>
                <a:path w="24129" h="24765">
                  <a:moveTo>
                    <a:pt x="23622" y="12191"/>
                  </a:moveTo>
                  <a:lnTo>
                    <a:pt x="23622" y="5333"/>
                  </a:lnTo>
                  <a:lnTo>
                    <a:pt x="18288" y="0"/>
                  </a:lnTo>
                  <a:lnTo>
                    <a:pt x="11430" y="0"/>
                  </a:lnTo>
                  <a:lnTo>
                    <a:pt x="4572" y="0"/>
                  </a:lnTo>
                  <a:lnTo>
                    <a:pt x="0" y="5333"/>
                  </a:lnTo>
                  <a:lnTo>
                    <a:pt x="0" y="12191"/>
                  </a:lnTo>
                  <a:lnTo>
                    <a:pt x="0" y="18287"/>
                  </a:lnTo>
                  <a:lnTo>
                    <a:pt x="4572" y="24383"/>
                  </a:lnTo>
                  <a:lnTo>
                    <a:pt x="11430" y="24383"/>
                  </a:lnTo>
                  <a:lnTo>
                    <a:pt x="18288" y="24383"/>
                  </a:lnTo>
                  <a:lnTo>
                    <a:pt x="23622" y="18287"/>
                  </a:lnTo>
                  <a:lnTo>
                    <a:pt x="23622" y="12191"/>
                  </a:lnTo>
                  <a:close/>
                </a:path>
              </a:pathLst>
            </a:custGeom>
            <a:ln w="8382">
              <a:solidFill>
                <a:srgbClr val="DD1C1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06" name="object 25106"/>
            <p:cNvSpPr/>
            <p:nvPr/>
          </p:nvSpPr>
          <p:spPr>
            <a:xfrm>
              <a:off x="6300571" y="7409687"/>
              <a:ext cx="79375" cy="3175"/>
            </a:xfrm>
            <a:custGeom>
              <a:avLst/>
              <a:gdLst/>
              <a:ahLst/>
              <a:cxnLst/>
              <a:rect l="l" t="t" r="r" b="b"/>
              <a:pathLst>
                <a:path w="79375" h="3175">
                  <a:moveTo>
                    <a:pt x="79248" y="3047"/>
                  </a:moveTo>
                  <a:lnTo>
                    <a:pt x="79248" y="0"/>
                  </a:lnTo>
                  <a:lnTo>
                    <a:pt x="0" y="0"/>
                  </a:lnTo>
                  <a:lnTo>
                    <a:pt x="0" y="3047"/>
                  </a:lnTo>
                  <a:lnTo>
                    <a:pt x="79248" y="3047"/>
                  </a:lnTo>
                  <a:close/>
                </a:path>
              </a:pathLst>
            </a:custGeom>
            <a:solidFill>
              <a:srgbClr val="FF65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07" name="object 25107"/>
            <p:cNvSpPr/>
            <p:nvPr/>
          </p:nvSpPr>
          <p:spPr>
            <a:xfrm>
              <a:off x="6300571" y="7409688"/>
              <a:ext cx="79375" cy="3175"/>
            </a:xfrm>
            <a:custGeom>
              <a:avLst/>
              <a:gdLst/>
              <a:ahLst/>
              <a:cxnLst/>
              <a:rect l="l" t="t" r="r" b="b"/>
              <a:pathLst>
                <a:path w="79375" h="3175">
                  <a:moveTo>
                    <a:pt x="79248" y="3047"/>
                  </a:moveTo>
                  <a:lnTo>
                    <a:pt x="79248" y="0"/>
                  </a:lnTo>
                  <a:lnTo>
                    <a:pt x="0" y="0"/>
                  </a:lnTo>
                  <a:lnTo>
                    <a:pt x="0" y="3047"/>
                  </a:lnTo>
                  <a:lnTo>
                    <a:pt x="79248" y="3047"/>
                  </a:lnTo>
                  <a:close/>
                </a:path>
              </a:pathLst>
            </a:custGeom>
            <a:ln w="8382">
              <a:solidFill>
                <a:srgbClr val="FF65C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08" name="object 25108"/>
            <p:cNvSpPr/>
            <p:nvPr/>
          </p:nvSpPr>
          <p:spPr>
            <a:xfrm>
              <a:off x="6367627" y="7398257"/>
              <a:ext cx="24765" cy="25400"/>
            </a:xfrm>
            <a:custGeom>
              <a:avLst/>
              <a:gdLst/>
              <a:ahLst/>
              <a:cxnLst/>
              <a:rect l="l" t="t" r="r" b="b"/>
              <a:pathLst>
                <a:path w="24764" h="25400">
                  <a:moveTo>
                    <a:pt x="24384" y="19049"/>
                  </a:moveTo>
                  <a:lnTo>
                    <a:pt x="24384" y="12953"/>
                  </a:lnTo>
                  <a:lnTo>
                    <a:pt x="24384" y="6095"/>
                  </a:lnTo>
                  <a:lnTo>
                    <a:pt x="19050" y="0"/>
                  </a:lnTo>
                  <a:lnTo>
                    <a:pt x="5334" y="0"/>
                  </a:lnTo>
                  <a:lnTo>
                    <a:pt x="0" y="6095"/>
                  </a:lnTo>
                  <a:lnTo>
                    <a:pt x="0" y="19049"/>
                  </a:lnTo>
                  <a:lnTo>
                    <a:pt x="5334" y="25145"/>
                  </a:lnTo>
                  <a:lnTo>
                    <a:pt x="19050" y="25145"/>
                  </a:lnTo>
                  <a:lnTo>
                    <a:pt x="24384" y="19049"/>
                  </a:lnTo>
                  <a:close/>
                </a:path>
              </a:pathLst>
            </a:custGeom>
            <a:solidFill>
              <a:srgbClr val="DD1C1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09" name="object 25109"/>
            <p:cNvSpPr/>
            <p:nvPr/>
          </p:nvSpPr>
          <p:spPr>
            <a:xfrm>
              <a:off x="6368389" y="7399019"/>
              <a:ext cx="24130" cy="24765"/>
            </a:xfrm>
            <a:custGeom>
              <a:avLst/>
              <a:gdLst/>
              <a:ahLst/>
              <a:cxnLst/>
              <a:rect l="l" t="t" r="r" b="b"/>
              <a:pathLst>
                <a:path w="24129" h="24765">
                  <a:moveTo>
                    <a:pt x="23622" y="12191"/>
                  </a:moveTo>
                  <a:lnTo>
                    <a:pt x="23622" y="5333"/>
                  </a:lnTo>
                  <a:lnTo>
                    <a:pt x="18288" y="0"/>
                  </a:lnTo>
                  <a:lnTo>
                    <a:pt x="11430" y="0"/>
                  </a:lnTo>
                  <a:lnTo>
                    <a:pt x="4572" y="0"/>
                  </a:lnTo>
                  <a:lnTo>
                    <a:pt x="0" y="5333"/>
                  </a:lnTo>
                  <a:lnTo>
                    <a:pt x="0" y="12191"/>
                  </a:lnTo>
                  <a:lnTo>
                    <a:pt x="0" y="18287"/>
                  </a:lnTo>
                  <a:lnTo>
                    <a:pt x="4572" y="24383"/>
                  </a:lnTo>
                  <a:lnTo>
                    <a:pt x="11430" y="24383"/>
                  </a:lnTo>
                  <a:lnTo>
                    <a:pt x="18288" y="24383"/>
                  </a:lnTo>
                  <a:lnTo>
                    <a:pt x="23622" y="18287"/>
                  </a:lnTo>
                  <a:lnTo>
                    <a:pt x="23622" y="12191"/>
                  </a:lnTo>
                  <a:close/>
                </a:path>
              </a:pathLst>
            </a:custGeom>
            <a:ln w="8382">
              <a:solidFill>
                <a:srgbClr val="DD1C1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10" name="object 25110"/>
            <p:cNvSpPr/>
            <p:nvPr/>
          </p:nvSpPr>
          <p:spPr>
            <a:xfrm>
              <a:off x="6222085" y="7409687"/>
              <a:ext cx="78740" cy="3175"/>
            </a:xfrm>
            <a:custGeom>
              <a:avLst/>
              <a:gdLst/>
              <a:ahLst/>
              <a:cxnLst/>
              <a:rect l="l" t="t" r="r" b="b"/>
              <a:pathLst>
                <a:path w="78739" h="3175">
                  <a:moveTo>
                    <a:pt x="78486" y="3047"/>
                  </a:moveTo>
                  <a:lnTo>
                    <a:pt x="78486" y="0"/>
                  </a:lnTo>
                  <a:lnTo>
                    <a:pt x="0" y="0"/>
                  </a:lnTo>
                  <a:lnTo>
                    <a:pt x="0" y="3047"/>
                  </a:lnTo>
                  <a:lnTo>
                    <a:pt x="78486" y="3047"/>
                  </a:lnTo>
                  <a:close/>
                </a:path>
              </a:pathLst>
            </a:custGeom>
            <a:solidFill>
              <a:srgbClr val="FF65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11" name="object 25111"/>
            <p:cNvSpPr/>
            <p:nvPr/>
          </p:nvSpPr>
          <p:spPr>
            <a:xfrm>
              <a:off x="6222085" y="7409688"/>
              <a:ext cx="78740" cy="3175"/>
            </a:xfrm>
            <a:custGeom>
              <a:avLst/>
              <a:gdLst/>
              <a:ahLst/>
              <a:cxnLst/>
              <a:rect l="l" t="t" r="r" b="b"/>
              <a:pathLst>
                <a:path w="78739" h="3175">
                  <a:moveTo>
                    <a:pt x="78486" y="3047"/>
                  </a:moveTo>
                  <a:lnTo>
                    <a:pt x="78486" y="0"/>
                  </a:lnTo>
                  <a:lnTo>
                    <a:pt x="0" y="0"/>
                  </a:lnTo>
                  <a:lnTo>
                    <a:pt x="0" y="3047"/>
                  </a:lnTo>
                  <a:lnTo>
                    <a:pt x="78486" y="3047"/>
                  </a:lnTo>
                  <a:close/>
                </a:path>
              </a:pathLst>
            </a:custGeom>
            <a:ln w="8381">
              <a:solidFill>
                <a:srgbClr val="FF65C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12" name="object 25112"/>
            <p:cNvSpPr/>
            <p:nvPr/>
          </p:nvSpPr>
          <p:spPr>
            <a:xfrm>
              <a:off x="6288379" y="7398257"/>
              <a:ext cx="24765" cy="25400"/>
            </a:xfrm>
            <a:custGeom>
              <a:avLst/>
              <a:gdLst/>
              <a:ahLst/>
              <a:cxnLst/>
              <a:rect l="l" t="t" r="r" b="b"/>
              <a:pathLst>
                <a:path w="24764" h="25400">
                  <a:moveTo>
                    <a:pt x="24384" y="19049"/>
                  </a:moveTo>
                  <a:lnTo>
                    <a:pt x="24384" y="12953"/>
                  </a:lnTo>
                  <a:lnTo>
                    <a:pt x="24384" y="6095"/>
                  </a:lnTo>
                  <a:lnTo>
                    <a:pt x="19050" y="0"/>
                  </a:lnTo>
                  <a:lnTo>
                    <a:pt x="5334" y="0"/>
                  </a:lnTo>
                  <a:lnTo>
                    <a:pt x="0" y="6095"/>
                  </a:lnTo>
                  <a:lnTo>
                    <a:pt x="0" y="19049"/>
                  </a:lnTo>
                  <a:lnTo>
                    <a:pt x="5334" y="25145"/>
                  </a:lnTo>
                  <a:lnTo>
                    <a:pt x="19050" y="25145"/>
                  </a:lnTo>
                  <a:lnTo>
                    <a:pt x="24384" y="19049"/>
                  </a:lnTo>
                  <a:close/>
                </a:path>
              </a:pathLst>
            </a:custGeom>
            <a:solidFill>
              <a:srgbClr val="DD1C1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13" name="object 25113"/>
            <p:cNvSpPr/>
            <p:nvPr/>
          </p:nvSpPr>
          <p:spPr>
            <a:xfrm>
              <a:off x="6289141" y="7399019"/>
              <a:ext cx="24130" cy="24765"/>
            </a:xfrm>
            <a:custGeom>
              <a:avLst/>
              <a:gdLst/>
              <a:ahLst/>
              <a:cxnLst/>
              <a:rect l="l" t="t" r="r" b="b"/>
              <a:pathLst>
                <a:path w="24129" h="24765">
                  <a:moveTo>
                    <a:pt x="23622" y="12191"/>
                  </a:moveTo>
                  <a:lnTo>
                    <a:pt x="23622" y="5333"/>
                  </a:lnTo>
                  <a:lnTo>
                    <a:pt x="18288" y="0"/>
                  </a:lnTo>
                  <a:lnTo>
                    <a:pt x="11430" y="0"/>
                  </a:lnTo>
                  <a:lnTo>
                    <a:pt x="4572" y="0"/>
                  </a:lnTo>
                  <a:lnTo>
                    <a:pt x="0" y="5333"/>
                  </a:lnTo>
                  <a:lnTo>
                    <a:pt x="0" y="12191"/>
                  </a:lnTo>
                  <a:lnTo>
                    <a:pt x="0" y="18287"/>
                  </a:lnTo>
                  <a:lnTo>
                    <a:pt x="4572" y="24383"/>
                  </a:lnTo>
                  <a:lnTo>
                    <a:pt x="11430" y="24383"/>
                  </a:lnTo>
                  <a:lnTo>
                    <a:pt x="18288" y="24383"/>
                  </a:lnTo>
                  <a:lnTo>
                    <a:pt x="23622" y="18287"/>
                  </a:lnTo>
                  <a:lnTo>
                    <a:pt x="23622" y="12191"/>
                  </a:lnTo>
                  <a:close/>
                </a:path>
              </a:pathLst>
            </a:custGeom>
            <a:ln w="8382">
              <a:solidFill>
                <a:srgbClr val="DD1C1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14" name="object 25114"/>
            <p:cNvSpPr/>
            <p:nvPr/>
          </p:nvSpPr>
          <p:spPr>
            <a:xfrm>
              <a:off x="6248755" y="7358633"/>
              <a:ext cx="24765" cy="25400"/>
            </a:xfrm>
            <a:custGeom>
              <a:avLst/>
              <a:gdLst/>
              <a:ahLst/>
              <a:cxnLst/>
              <a:rect l="l" t="t" r="r" b="b"/>
              <a:pathLst>
                <a:path w="24764" h="25400">
                  <a:moveTo>
                    <a:pt x="24384" y="19049"/>
                  </a:moveTo>
                  <a:lnTo>
                    <a:pt x="24384" y="12953"/>
                  </a:lnTo>
                  <a:lnTo>
                    <a:pt x="24384" y="6095"/>
                  </a:lnTo>
                  <a:lnTo>
                    <a:pt x="19050" y="0"/>
                  </a:lnTo>
                  <a:lnTo>
                    <a:pt x="5334" y="0"/>
                  </a:lnTo>
                  <a:lnTo>
                    <a:pt x="0" y="6095"/>
                  </a:lnTo>
                  <a:lnTo>
                    <a:pt x="0" y="19049"/>
                  </a:lnTo>
                  <a:lnTo>
                    <a:pt x="5334" y="25145"/>
                  </a:lnTo>
                  <a:lnTo>
                    <a:pt x="19050" y="25145"/>
                  </a:lnTo>
                  <a:lnTo>
                    <a:pt x="24384" y="19049"/>
                  </a:lnTo>
                  <a:close/>
                </a:path>
              </a:pathLst>
            </a:custGeom>
            <a:solidFill>
              <a:srgbClr val="DD1C1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15" name="object 25115"/>
            <p:cNvSpPr/>
            <p:nvPr/>
          </p:nvSpPr>
          <p:spPr>
            <a:xfrm>
              <a:off x="6249517" y="7359395"/>
              <a:ext cx="24130" cy="24765"/>
            </a:xfrm>
            <a:custGeom>
              <a:avLst/>
              <a:gdLst/>
              <a:ahLst/>
              <a:cxnLst/>
              <a:rect l="l" t="t" r="r" b="b"/>
              <a:pathLst>
                <a:path w="24129" h="24765">
                  <a:moveTo>
                    <a:pt x="23622" y="12191"/>
                  </a:moveTo>
                  <a:lnTo>
                    <a:pt x="23622" y="5333"/>
                  </a:lnTo>
                  <a:lnTo>
                    <a:pt x="18288" y="0"/>
                  </a:lnTo>
                  <a:lnTo>
                    <a:pt x="11430" y="0"/>
                  </a:lnTo>
                  <a:lnTo>
                    <a:pt x="4572" y="0"/>
                  </a:lnTo>
                  <a:lnTo>
                    <a:pt x="0" y="5333"/>
                  </a:lnTo>
                  <a:lnTo>
                    <a:pt x="0" y="12191"/>
                  </a:lnTo>
                  <a:lnTo>
                    <a:pt x="0" y="18287"/>
                  </a:lnTo>
                  <a:lnTo>
                    <a:pt x="4572" y="24383"/>
                  </a:lnTo>
                  <a:lnTo>
                    <a:pt x="11430" y="24383"/>
                  </a:lnTo>
                  <a:lnTo>
                    <a:pt x="18288" y="24383"/>
                  </a:lnTo>
                  <a:lnTo>
                    <a:pt x="23622" y="18287"/>
                  </a:lnTo>
                  <a:lnTo>
                    <a:pt x="23622" y="12191"/>
                  </a:lnTo>
                  <a:close/>
                </a:path>
              </a:pathLst>
            </a:custGeom>
            <a:ln w="8382">
              <a:solidFill>
                <a:srgbClr val="DD1C1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16" name="object 25116"/>
            <p:cNvSpPr/>
            <p:nvPr/>
          </p:nvSpPr>
          <p:spPr>
            <a:xfrm>
              <a:off x="5982818" y="7370076"/>
              <a:ext cx="82550" cy="43180"/>
            </a:xfrm>
            <a:custGeom>
              <a:avLst/>
              <a:gdLst/>
              <a:ahLst/>
              <a:cxnLst/>
              <a:rect l="l" t="t" r="r" b="b"/>
              <a:pathLst>
                <a:path w="82550" h="43179">
                  <a:moveTo>
                    <a:pt x="82296" y="39624"/>
                  </a:moveTo>
                  <a:lnTo>
                    <a:pt x="42672" y="0"/>
                  </a:lnTo>
                  <a:lnTo>
                    <a:pt x="41148" y="1524"/>
                  </a:lnTo>
                  <a:lnTo>
                    <a:pt x="39624" y="0"/>
                  </a:lnTo>
                  <a:lnTo>
                    <a:pt x="0" y="39624"/>
                  </a:lnTo>
                  <a:lnTo>
                    <a:pt x="3048" y="42672"/>
                  </a:lnTo>
                  <a:lnTo>
                    <a:pt x="41148" y="4572"/>
                  </a:lnTo>
                  <a:lnTo>
                    <a:pt x="79248" y="42672"/>
                  </a:lnTo>
                  <a:lnTo>
                    <a:pt x="82296" y="39624"/>
                  </a:lnTo>
                  <a:close/>
                </a:path>
              </a:pathLst>
            </a:custGeom>
            <a:solidFill>
              <a:srgbClr val="009D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17" name="object 25117"/>
            <p:cNvSpPr/>
            <p:nvPr/>
          </p:nvSpPr>
          <p:spPr>
            <a:xfrm>
              <a:off x="6142837" y="7409687"/>
              <a:ext cx="79375" cy="3175"/>
            </a:xfrm>
            <a:custGeom>
              <a:avLst/>
              <a:gdLst/>
              <a:ahLst/>
              <a:cxnLst/>
              <a:rect l="l" t="t" r="r" b="b"/>
              <a:pathLst>
                <a:path w="79375" h="3175">
                  <a:moveTo>
                    <a:pt x="79248" y="3047"/>
                  </a:moveTo>
                  <a:lnTo>
                    <a:pt x="79248" y="0"/>
                  </a:lnTo>
                  <a:lnTo>
                    <a:pt x="0" y="0"/>
                  </a:lnTo>
                  <a:lnTo>
                    <a:pt x="0" y="3047"/>
                  </a:lnTo>
                  <a:lnTo>
                    <a:pt x="79248" y="3047"/>
                  </a:lnTo>
                  <a:close/>
                </a:path>
              </a:pathLst>
            </a:custGeom>
            <a:solidFill>
              <a:srgbClr val="FF65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18" name="object 25118"/>
            <p:cNvSpPr/>
            <p:nvPr/>
          </p:nvSpPr>
          <p:spPr>
            <a:xfrm>
              <a:off x="6142837" y="7409688"/>
              <a:ext cx="79375" cy="3175"/>
            </a:xfrm>
            <a:custGeom>
              <a:avLst/>
              <a:gdLst/>
              <a:ahLst/>
              <a:cxnLst/>
              <a:rect l="l" t="t" r="r" b="b"/>
              <a:pathLst>
                <a:path w="79375" h="3175">
                  <a:moveTo>
                    <a:pt x="79248" y="3047"/>
                  </a:moveTo>
                  <a:lnTo>
                    <a:pt x="79248" y="0"/>
                  </a:lnTo>
                  <a:lnTo>
                    <a:pt x="0" y="0"/>
                  </a:lnTo>
                  <a:lnTo>
                    <a:pt x="0" y="3047"/>
                  </a:lnTo>
                  <a:lnTo>
                    <a:pt x="79248" y="3047"/>
                  </a:lnTo>
                  <a:close/>
                </a:path>
              </a:pathLst>
            </a:custGeom>
            <a:ln w="8382">
              <a:solidFill>
                <a:srgbClr val="FF65C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19" name="object 25119"/>
            <p:cNvSpPr/>
            <p:nvPr/>
          </p:nvSpPr>
          <p:spPr>
            <a:xfrm>
              <a:off x="6209131" y="7398257"/>
              <a:ext cx="24765" cy="25400"/>
            </a:xfrm>
            <a:custGeom>
              <a:avLst/>
              <a:gdLst/>
              <a:ahLst/>
              <a:cxnLst/>
              <a:rect l="l" t="t" r="r" b="b"/>
              <a:pathLst>
                <a:path w="24764" h="25400">
                  <a:moveTo>
                    <a:pt x="24384" y="19049"/>
                  </a:moveTo>
                  <a:lnTo>
                    <a:pt x="24384" y="12953"/>
                  </a:lnTo>
                  <a:lnTo>
                    <a:pt x="24384" y="6095"/>
                  </a:lnTo>
                  <a:lnTo>
                    <a:pt x="19050" y="0"/>
                  </a:lnTo>
                  <a:lnTo>
                    <a:pt x="5334" y="0"/>
                  </a:lnTo>
                  <a:lnTo>
                    <a:pt x="0" y="6095"/>
                  </a:lnTo>
                  <a:lnTo>
                    <a:pt x="0" y="19049"/>
                  </a:lnTo>
                  <a:lnTo>
                    <a:pt x="5334" y="25145"/>
                  </a:lnTo>
                  <a:lnTo>
                    <a:pt x="19050" y="25145"/>
                  </a:lnTo>
                  <a:lnTo>
                    <a:pt x="24384" y="19049"/>
                  </a:lnTo>
                  <a:close/>
                </a:path>
              </a:pathLst>
            </a:custGeom>
            <a:solidFill>
              <a:srgbClr val="DD1C1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20" name="object 25120"/>
            <p:cNvSpPr/>
            <p:nvPr/>
          </p:nvSpPr>
          <p:spPr>
            <a:xfrm>
              <a:off x="6209893" y="7399019"/>
              <a:ext cx="24130" cy="24765"/>
            </a:xfrm>
            <a:custGeom>
              <a:avLst/>
              <a:gdLst/>
              <a:ahLst/>
              <a:cxnLst/>
              <a:rect l="l" t="t" r="r" b="b"/>
              <a:pathLst>
                <a:path w="24129" h="24765">
                  <a:moveTo>
                    <a:pt x="23622" y="12191"/>
                  </a:moveTo>
                  <a:lnTo>
                    <a:pt x="23622" y="5333"/>
                  </a:lnTo>
                  <a:lnTo>
                    <a:pt x="18288" y="0"/>
                  </a:lnTo>
                  <a:lnTo>
                    <a:pt x="11430" y="0"/>
                  </a:lnTo>
                  <a:lnTo>
                    <a:pt x="4572" y="0"/>
                  </a:lnTo>
                  <a:lnTo>
                    <a:pt x="0" y="5333"/>
                  </a:lnTo>
                  <a:lnTo>
                    <a:pt x="0" y="12191"/>
                  </a:lnTo>
                  <a:lnTo>
                    <a:pt x="0" y="18287"/>
                  </a:lnTo>
                  <a:lnTo>
                    <a:pt x="4572" y="24383"/>
                  </a:lnTo>
                  <a:lnTo>
                    <a:pt x="11430" y="24383"/>
                  </a:lnTo>
                  <a:lnTo>
                    <a:pt x="18288" y="24383"/>
                  </a:lnTo>
                  <a:lnTo>
                    <a:pt x="23622" y="18287"/>
                  </a:lnTo>
                  <a:lnTo>
                    <a:pt x="23622" y="12191"/>
                  </a:lnTo>
                  <a:close/>
                </a:path>
              </a:pathLst>
            </a:custGeom>
            <a:ln w="8382">
              <a:solidFill>
                <a:srgbClr val="DD1C1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21" name="object 25121"/>
            <p:cNvSpPr/>
            <p:nvPr/>
          </p:nvSpPr>
          <p:spPr>
            <a:xfrm>
              <a:off x="6063589" y="7409687"/>
              <a:ext cx="79375" cy="3175"/>
            </a:xfrm>
            <a:custGeom>
              <a:avLst/>
              <a:gdLst/>
              <a:ahLst/>
              <a:cxnLst/>
              <a:rect l="l" t="t" r="r" b="b"/>
              <a:pathLst>
                <a:path w="79375" h="3175">
                  <a:moveTo>
                    <a:pt x="79248" y="3047"/>
                  </a:moveTo>
                  <a:lnTo>
                    <a:pt x="79248" y="0"/>
                  </a:lnTo>
                  <a:lnTo>
                    <a:pt x="0" y="0"/>
                  </a:lnTo>
                  <a:lnTo>
                    <a:pt x="0" y="3047"/>
                  </a:lnTo>
                  <a:lnTo>
                    <a:pt x="79248" y="3047"/>
                  </a:lnTo>
                  <a:close/>
                </a:path>
              </a:pathLst>
            </a:custGeom>
            <a:solidFill>
              <a:srgbClr val="FF65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22" name="object 25122"/>
            <p:cNvSpPr/>
            <p:nvPr/>
          </p:nvSpPr>
          <p:spPr>
            <a:xfrm>
              <a:off x="6063589" y="7409688"/>
              <a:ext cx="79375" cy="3175"/>
            </a:xfrm>
            <a:custGeom>
              <a:avLst/>
              <a:gdLst/>
              <a:ahLst/>
              <a:cxnLst/>
              <a:rect l="l" t="t" r="r" b="b"/>
              <a:pathLst>
                <a:path w="79375" h="3175">
                  <a:moveTo>
                    <a:pt x="79248" y="3047"/>
                  </a:moveTo>
                  <a:lnTo>
                    <a:pt x="79248" y="0"/>
                  </a:lnTo>
                  <a:lnTo>
                    <a:pt x="0" y="0"/>
                  </a:lnTo>
                  <a:lnTo>
                    <a:pt x="0" y="3047"/>
                  </a:lnTo>
                  <a:lnTo>
                    <a:pt x="79248" y="3047"/>
                  </a:lnTo>
                  <a:close/>
                </a:path>
              </a:pathLst>
            </a:custGeom>
            <a:ln w="8382">
              <a:solidFill>
                <a:srgbClr val="FF65C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23" name="object 25123"/>
            <p:cNvSpPr/>
            <p:nvPr/>
          </p:nvSpPr>
          <p:spPr>
            <a:xfrm>
              <a:off x="6129883" y="7398257"/>
              <a:ext cx="24765" cy="25400"/>
            </a:xfrm>
            <a:custGeom>
              <a:avLst/>
              <a:gdLst/>
              <a:ahLst/>
              <a:cxnLst/>
              <a:rect l="l" t="t" r="r" b="b"/>
              <a:pathLst>
                <a:path w="24764" h="25400">
                  <a:moveTo>
                    <a:pt x="24384" y="19049"/>
                  </a:moveTo>
                  <a:lnTo>
                    <a:pt x="24384" y="12953"/>
                  </a:lnTo>
                  <a:lnTo>
                    <a:pt x="24384" y="6095"/>
                  </a:lnTo>
                  <a:lnTo>
                    <a:pt x="19050" y="0"/>
                  </a:lnTo>
                  <a:lnTo>
                    <a:pt x="5334" y="0"/>
                  </a:lnTo>
                  <a:lnTo>
                    <a:pt x="0" y="6095"/>
                  </a:lnTo>
                  <a:lnTo>
                    <a:pt x="0" y="19049"/>
                  </a:lnTo>
                  <a:lnTo>
                    <a:pt x="5334" y="25145"/>
                  </a:lnTo>
                  <a:lnTo>
                    <a:pt x="19050" y="25145"/>
                  </a:lnTo>
                  <a:lnTo>
                    <a:pt x="24384" y="19049"/>
                  </a:lnTo>
                  <a:close/>
                </a:path>
              </a:pathLst>
            </a:custGeom>
            <a:solidFill>
              <a:srgbClr val="DD1C1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24" name="object 25124"/>
            <p:cNvSpPr/>
            <p:nvPr/>
          </p:nvSpPr>
          <p:spPr>
            <a:xfrm>
              <a:off x="6130645" y="7399019"/>
              <a:ext cx="24130" cy="24765"/>
            </a:xfrm>
            <a:custGeom>
              <a:avLst/>
              <a:gdLst/>
              <a:ahLst/>
              <a:cxnLst/>
              <a:rect l="l" t="t" r="r" b="b"/>
              <a:pathLst>
                <a:path w="24129" h="24765">
                  <a:moveTo>
                    <a:pt x="23622" y="12191"/>
                  </a:moveTo>
                  <a:lnTo>
                    <a:pt x="23622" y="5333"/>
                  </a:lnTo>
                  <a:lnTo>
                    <a:pt x="18288" y="0"/>
                  </a:lnTo>
                  <a:lnTo>
                    <a:pt x="11430" y="0"/>
                  </a:lnTo>
                  <a:lnTo>
                    <a:pt x="4572" y="0"/>
                  </a:lnTo>
                  <a:lnTo>
                    <a:pt x="0" y="5333"/>
                  </a:lnTo>
                  <a:lnTo>
                    <a:pt x="0" y="12191"/>
                  </a:lnTo>
                  <a:lnTo>
                    <a:pt x="0" y="18287"/>
                  </a:lnTo>
                  <a:lnTo>
                    <a:pt x="4572" y="24383"/>
                  </a:lnTo>
                  <a:lnTo>
                    <a:pt x="11430" y="24383"/>
                  </a:lnTo>
                  <a:lnTo>
                    <a:pt x="18288" y="24383"/>
                  </a:lnTo>
                  <a:lnTo>
                    <a:pt x="23622" y="18287"/>
                  </a:lnTo>
                  <a:lnTo>
                    <a:pt x="23622" y="12191"/>
                  </a:lnTo>
                  <a:close/>
                </a:path>
              </a:pathLst>
            </a:custGeom>
            <a:ln w="8382">
              <a:solidFill>
                <a:srgbClr val="DD1C1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25" name="object 25125"/>
            <p:cNvSpPr/>
            <p:nvPr/>
          </p:nvSpPr>
          <p:spPr>
            <a:xfrm>
              <a:off x="5984341" y="7409687"/>
              <a:ext cx="79375" cy="3175"/>
            </a:xfrm>
            <a:custGeom>
              <a:avLst/>
              <a:gdLst/>
              <a:ahLst/>
              <a:cxnLst/>
              <a:rect l="l" t="t" r="r" b="b"/>
              <a:pathLst>
                <a:path w="79375" h="3175">
                  <a:moveTo>
                    <a:pt x="79248" y="3047"/>
                  </a:moveTo>
                  <a:lnTo>
                    <a:pt x="79248" y="0"/>
                  </a:lnTo>
                  <a:lnTo>
                    <a:pt x="0" y="0"/>
                  </a:lnTo>
                  <a:lnTo>
                    <a:pt x="0" y="3047"/>
                  </a:lnTo>
                  <a:lnTo>
                    <a:pt x="79248" y="3047"/>
                  </a:lnTo>
                  <a:close/>
                </a:path>
              </a:pathLst>
            </a:custGeom>
            <a:solidFill>
              <a:srgbClr val="FF65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26" name="object 25126"/>
            <p:cNvSpPr/>
            <p:nvPr/>
          </p:nvSpPr>
          <p:spPr>
            <a:xfrm>
              <a:off x="5984341" y="7409688"/>
              <a:ext cx="79375" cy="3175"/>
            </a:xfrm>
            <a:custGeom>
              <a:avLst/>
              <a:gdLst/>
              <a:ahLst/>
              <a:cxnLst/>
              <a:rect l="l" t="t" r="r" b="b"/>
              <a:pathLst>
                <a:path w="79375" h="3175">
                  <a:moveTo>
                    <a:pt x="79248" y="3047"/>
                  </a:moveTo>
                  <a:lnTo>
                    <a:pt x="79248" y="0"/>
                  </a:lnTo>
                  <a:lnTo>
                    <a:pt x="0" y="0"/>
                  </a:lnTo>
                  <a:lnTo>
                    <a:pt x="0" y="3047"/>
                  </a:lnTo>
                  <a:lnTo>
                    <a:pt x="79248" y="3047"/>
                  </a:lnTo>
                  <a:close/>
                </a:path>
              </a:pathLst>
            </a:custGeom>
            <a:ln w="8382">
              <a:solidFill>
                <a:srgbClr val="FF65C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27" name="object 25127"/>
            <p:cNvSpPr/>
            <p:nvPr/>
          </p:nvSpPr>
          <p:spPr>
            <a:xfrm>
              <a:off x="6050635" y="7398257"/>
              <a:ext cx="24765" cy="25400"/>
            </a:xfrm>
            <a:custGeom>
              <a:avLst/>
              <a:gdLst/>
              <a:ahLst/>
              <a:cxnLst/>
              <a:rect l="l" t="t" r="r" b="b"/>
              <a:pathLst>
                <a:path w="24764" h="25400">
                  <a:moveTo>
                    <a:pt x="24384" y="19049"/>
                  </a:moveTo>
                  <a:lnTo>
                    <a:pt x="24384" y="12953"/>
                  </a:lnTo>
                  <a:lnTo>
                    <a:pt x="24384" y="6095"/>
                  </a:lnTo>
                  <a:lnTo>
                    <a:pt x="19050" y="0"/>
                  </a:lnTo>
                  <a:lnTo>
                    <a:pt x="5334" y="0"/>
                  </a:lnTo>
                  <a:lnTo>
                    <a:pt x="0" y="6095"/>
                  </a:lnTo>
                  <a:lnTo>
                    <a:pt x="0" y="19049"/>
                  </a:lnTo>
                  <a:lnTo>
                    <a:pt x="5334" y="25145"/>
                  </a:lnTo>
                  <a:lnTo>
                    <a:pt x="19050" y="25145"/>
                  </a:lnTo>
                  <a:lnTo>
                    <a:pt x="24384" y="19049"/>
                  </a:lnTo>
                  <a:close/>
                </a:path>
              </a:pathLst>
            </a:custGeom>
            <a:solidFill>
              <a:srgbClr val="DD1C1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28" name="object 25128"/>
            <p:cNvSpPr/>
            <p:nvPr/>
          </p:nvSpPr>
          <p:spPr>
            <a:xfrm>
              <a:off x="6051397" y="7399019"/>
              <a:ext cx="24130" cy="24765"/>
            </a:xfrm>
            <a:custGeom>
              <a:avLst/>
              <a:gdLst/>
              <a:ahLst/>
              <a:cxnLst/>
              <a:rect l="l" t="t" r="r" b="b"/>
              <a:pathLst>
                <a:path w="24129" h="24765">
                  <a:moveTo>
                    <a:pt x="23622" y="12191"/>
                  </a:moveTo>
                  <a:lnTo>
                    <a:pt x="23622" y="5333"/>
                  </a:lnTo>
                  <a:lnTo>
                    <a:pt x="18288" y="0"/>
                  </a:lnTo>
                  <a:lnTo>
                    <a:pt x="11430" y="0"/>
                  </a:lnTo>
                  <a:lnTo>
                    <a:pt x="4572" y="0"/>
                  </a:lnTo>
                  <a:lnTo>
                    <a:pt x="0" y="5333"/>
                  </a:lnTo>
                  <a:lnTo>
                    <a:pt x="0" y="12191"/>
                  </a:lnTo>
                  <a:lnTo>
                    <a:pt x="0" y="18287"/>
                  </a:lnTo>
                  <a:lnTo>
                    <a:pt x="4572" y="24383"/>
                  </a:lnTo>
                  <a:lnTo>
                    <a:pt x="11430" y="24383"/>
                  </a:lnTo>
                  <a:lnTo>
                    <a:pt x="18288" y="24383"/>
                  </a:lnTo>
                  <a:lnTo>
                    <a:pt x="23622" y="18287"/>
                  </a:lnTo>
                  <a:lnTo>
                    <a:pt x="23622" y="12191"/>
                  </a:lnTo>
                  <a:close/>
                </a:path>
              </a:pathLst>
            </a:custGeom>
            <a:ln w="8382">
              <a:solidFill>
                <a:srgbClr val="DD1C1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29" name="object 25129"/>
            <p:cNvSpPr/>
            <p:nvPr/>
          </p:nvSpPr>
          <p:spPr>
            <a:xfrm>
              <a:off x="6011011" y="7358633"/>
              <a:ext cx="24765" cy="25400"/>
            </a:xfrm>
            <a:custGeom>
              <a:avLst/>
              <a:gdLst/>
              <a:ahLst/>
              <a:cxnLst/>
              <a:rect l="l" t="t" r="r" b="b"/>
              <a:pathLst>
                <a:path w="24764" h="25400">
                  <a:moveTo>
                    <a:pt x="24384" y="19049"/>
                  </a:moveTo>
                  <a:lnTo>
                    <a:pt x="24384" y="12953"/>
                  </a:lnTo>
                  <a:lnTo>
                    <a:pt x="24384" y="6095"/>
                  </a:lnTo>
                  <a:lnTo>
                    <a:pt x="19050" y="0"/>
                  </a:lnTo>
                  <a:lnTo>
                    <a:pt x="5334" y="0"/>
                  </a:lnTo>
                  <a:lnTo>
                    <a:pt x="0" y="6095"/>
                  </a:lnTo>
                  <a:lnTo>
                    <a:pt x="0" y="19049"/>
                  </a:lnTo>
                  <a:lnTo>
                    <a:pt x="5334" y="25145"/>
                  </a:lnTo>
                  <a:lnTo>
                    <a:pt x="19050" y="25145"/>
                  </a:lnTo>
                  <a:lnTo>
                    <a:pt x="24384" y="19049"/>
                  </a:lnTo>
                  <a:close/>
                </a:path>
              </a:pathLst>
            </a:custGeom>
            <a:solidFill>
              <a:srgbClr val="DD1C1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30" name="object 25130"/>
            <p:cNvSpPr/>
            <p:nvPr/>
          </p:nvSpPr>
          <p:spPr>
            <a:xfrm>
              <a:off x="6011773" y="7359395"/>
              <a:ext cx="24130" cy="24765"/>
            </a:xfrm>
            <a:custGeom>
              <a:avLst/>
              <a:gdLst/>
              <a:ahLst/>
              <a:cxnLst/>
              <a:rect l="l" t="t" r="r" b="b"/>
              <a:pathLst>
                <a:path w="24129" h="24765">
                  <a:moveTo>
                    <a:pt x="23622" y="12191"/>
                  </a:moveTo>
                  <a:lnTo>
                    <a:pt x="23622" y="5333"/>
                  </a:lnTo>
                  <a:lnTo>
                    <a:pt x="18288" y="0"/>
                  </a:lnTo>
                  <a:lnTo>
                    <a:pt x="11430" y="0"/>
                  </a:lnTo>
                  <a:lnTo>
                    <a:pt x="4572" y="0"/>
                  </a:lnTo>
                  <a:lnTo>
                    <a:pt x="0" y="5333"/>
                  </a:lnTo>
                  <a:lnTo>
                    <a:pt x="0" y="12191"/>
                  </a:lnTo>
                  <a:lnTo>
                    <a:pt x="0" y="18287"/>
                  </a:lnTo>
                  <a:lnTo>
                    <a:pt x="4572" y="24383"/>
                  </a:lnTo>
                  <a:lnTo>
                    <a:pt x="11430" y="24383"/>
                  </a:lnTo>
                  <a:lnTo>
                    <a:pt x="18288" y="24383"/>
                  </a:lnTo>
                  <a:lnTo>
                    <a:pt x="23622" y="18287"/>
                  </a:lnTo>
                  <a:lnTo>
                    <a:pt x="23622" y="12191"/>
                  </a:lnTo>
                  <a:close/>
                </a:path>
              </a:pathLst>
            </a:custGeom>
            <a:ln w="8382">
              <a:solidFill>
                <a:srgbClr val="DD1C1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31" name="object 25131"/>
            <p:cNvSpPr/>
            <p:nvPr/>
          </p:nvSpPr>
          <p:spPr>
            <a:xfrm>
              <a:off x="5745073" y="7370076"/>
              <a:ext cx="82550" cy="43180"/>
            </a:xfrm>
            <a:custGeom>
              <a:avLst/>
              <a:gdLst/>
              <a:ahLst/>
              <a:cxnLst/>
              <a:rect l="l" t="t" r="r" b="b"/>
              <a:pathLst>
                <a:path w="82550" h="43179">
                  <a:moveTo>
                    <a:pt x="82296" y="39624"/>
                  </a:moveTo>
                  <a:lnTo>
                    <a:pt x="42672" y="0"/>
                  </a:lnTo>
                  <a:lnTo>
                    <a:pt x="41148" y="1524"/>
                  </a:lnTo>
                  <a:lnTo>
                    <a:pt x="39624" y="0"/>
                  </a:lnTo>
                  <a:lnTo>
                    <a:pt x="0" y="39624"/>
                  </a:lnTo>
                  <a:lnTo>
                    <a:pt x="3048" y="42672"/>
                  </a:lnTo>
                  <a:lnTo>
                    <a:pt x="41148" y="4572"/>
                  </a:lnTo>
                  <a:lnTo>
                    <a:pt x="79248" y="42672"/>
                  </a:lnTo>
                  <a:lnTo>
                    <a:pt x="82296" y="39624"/>
                  </a:lnTo>
                  <a:close/>
                </a:path>
              </a:pathLst>
            </a:custGeom>
            <a:solidFill>
              <a:srgbClr val="009D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32" name="object 25132"/>
            <p:cNvSpPr/>
            <p:nvPr/>
          </p:nvSpPr>
          <p:spPr>
            <a:xfrm>
              <a:off x="5905093" y="7409687"/>
              <a:ext cx="79375" cy="3175"/>
            </a:xfrm>
            <a:custGeom>
              <a:avLst/>
              <a:gdLst/>
              <a:ahLst/>
              <a:cxnLst/>
              <a:rect l="l" t="t" r="r" b="b"/>
              <a:pathLst>
                <a:path w="79375" h="3175">
                  <a:moveTo>
                    <a:pt x="79248" y="3047"/>
                  </a:moveTo>
                  <a:lnTo>
                    <a:pt x="79248" y="0"/>
                  </a:lnTo>
                  <a:lnTo>
                    <a:pt x="0" y="0"/>
                  </a:lnTo>
                  <a:lnTo>
                    <a:pt x="0" y="3047"/>
                  </a:lnTo>
                  <a:lnTo>
                    <a:pt x="79248" y="3047"/>
                  </a:lnTo>
                  <a:close/>
                </a:path>
              </a:pathLst>
            </a:custGeom>
            <a:solidFill>
              <a:srgbClr val="FF65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33" name="object 25133"/>
            <p:cNvSpPr/>
            <p:nvPr/>
          </p:nvSpPr>
          <p:spPr>
            <a:xfrm>
              <a:off x="5905093" y="7409688"/>
              <a:ext cx="79375" cy="3175"/>
            </a:xfrm>
            <a:custGeom>
              <a:avLst/>
              <a:gdLst/>
              <a:ahLst/>
              <a:cxnLst/>
              <a:rect l="l" t="t" r="r" b="b"/>
              <a:pathLst>
                <a:path w="79375" h="3175">
                  <a:moveTo>
                    <a:pt x="79248" y="3047"/>
                  </a:moveTo>
                  <a:lnTo>
                    <a:pt x="79248" y="0"/>
                  </a:lnTo>
                  <a:lnTo>
                    <a:pt x="0" y="0"/>
                  </a:lnTo>
                  <a:lnTo>
                    <a:pt x="0" y="3047"/>
                  </a:lnTo>
                  <a:lnTo>
                    <a:pt x="79248" y="3047"/>
                  </a:lnTo>
                  <a:close/>
                </a:path>
              </a:pathLst>
            </a:custGeom>
            <a:ln w="8382">
              <a:solidFill>
                <a:srgbClr val="FF65C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34" name="object 25134"/>
            <p:cNvSpPr/>
            <p:nvPr/>
          </p:nvSpPr>
          <p:spPr>
            <a:xfrm>
              <a:off x="5971387" y="7398257"/>
              <a:ext cx="24765" cy="25400"/>
            </a:xfrm>
            <a:custGeom>
              <a:avLst/>
              <a:gdLst/>
              <a:ahLst/>
              <a:cxnLst/>
              <a:rect l="l" t="t" r="r" b="b"/>
              <a:pathLst>
                <a:path w="24764" h="25400">
                  <a:moveTo>
                    <a:pt x="24384" y="19049"/>
                  </a:moveTo>
                  <a:lnTo>
                    <a:pt x="24384" y="12953"/>
                  </a:lnTo>
                  <a:lnTo>
                    <a:pt x="24384" y="6095"/>
                  </a:lnTo>
                  <a:lnTo>
                    <a:pt x="19050" y="0"/>
                  </a:lnTo>
                  <a:lnTo>
                    <a:pt x="5334" y="0"/>
                  </a:lnTo>
                  <a:lnTo>
                    <a:pt x="0" y="6095"/>
                  </a:lnTo>
                  <a:lnTo>
                    <a:pt x="0" y="19049"/>
                  </a:lnTo>
                  <a:lnTo>
                    <a:pt x="5334" y="25145"/>
                  </a:lnTo>
                  <a:lnTo>
                    <a:pt x="19050" y="25145"/>
                  </a:lnTo>
                  <a:lnTo>
                    <a:pt x="24384" y="19049"/>
                  </a:lnTo>
                  <a:close/>
                </a:path>
              </a:pathLst>
            </a:custGeom>
            <a:solidFill>
              <a:srgbClr val="DD1C1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35" name="object 25135"/>
            <p:cNvSpPr/>
            <p:nvPr/>
          </p:nvSpPr>
          <p:spPr>
            <a:xfrm>
              <a:off x="5972149" y="7399019"/>
              <a:ext cx="24130" cy="24765"/>
            </a:xfrm>
            <a:custGeom>
              <a:avLst/>
              <a:gdLst/>
              <a:ahLst/>
              <a:cxnLst/>
              <a:rect l="l" t="t" r="r" b="b"/>
              <a:pathLst>
                <a:path w="24129" h="24765">
                  <a:moveTo>
                    <a:pt x="23622" y="12191"/>
                  </a:moveTo>
                  <a:lnTo>
                    <a:pt x="23622" y="5333"/>
                  </a:lnTo>
                  <a:lnTo>
                    <a:pt x="18288" y="0"/>
                  </a:lnTo>
                  <a:lnTo>
                    <a:pt x="11430" y="0"/>
                  </a:lnTo>
                  <a:lnTo>
                    <a:pt x="4572" y="0"/>
                  </a:lnTo>
                  <a:lnTo>
                    <a:pt x="0" y="5333"/>
                  </a:lnTo>
                  <a:lnTo>
                    <a:pt x="0" y="12191"/>
                  </a:lnTo>
                  <a:lnTo>
                    <a:pt x="0" y="18287"/>
                  </a:lnTo>
                  <a:lnTo>
                    <a:pt x="4572" y="24383"/>
                  </a:lnTo>
                  <a:lnTo>
                    <a:pt x="11430" y="24383"/>
                  </a:lnTo>
                  <a:lnTo>
                    <a:pt x="18288" y="24383"/>
                  </a:lnTo>
                  <a:lnTo>
                    <a:pt x="23622" y="18287"/>
                  </a:lnTo>
                  <a:lnTo>
                    <a:pt x="23622" y="12191"/>
                  </a:lnTo>
                  <a:close/>
                </a:path>
              </a:pathLst>
            </a:custGeom>
            <a:ln w="8382">
              <a:solidFill>
                <a:srgbClr val="DD1C1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36" name="object 25136"/>
            <p:cNvSpPr/>
            <p:nvPr/>
          </p:nvSpPr>
          <p:spPr>
            <a:xfrm>
              <a:off x="5825845" y="7409687"/>
              <a:ext cx="79375" cy="3175"/>
            </a:xfrm>
            <a:custGeom>
              <a:avLst/>
              <a:gdLst/>
              <a:ahLst/>
              <a:cxnLst/>
              <a:rect l="l" t="t" r="r" b="b"/>
              <a:pathLst>
                <a:path w="79375" h="3175">
                  <a:moveTo>
                    <a:pt x="79248" y="3047"/>
                  </a:moveTo>
                  <a:lnTo>
                    <a:pt x="79248" y="0"/>
                  </a:lnTo>
                  <a:lnTo>
                    <a:pt x="0" y="0"/>
                  </a:lnTo>
                  <a:lnTo>
                    <a:pt x="0" y="3047"/>
                  </a:lnTo>
                  <a:lnTo>
                    <a:pt x="79248" y="3047"/>
                  </a:lnTo>
                  <a:close/>
                </a:path>
              </a:pathLst>
            </a:custGeom>
            <a:solidFill>
              <a:srgbClr val="FF65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37" name="object 25137"/>
            <p:cNvSpPr/>
            <p:nvPr/>
          </p:nvSpPr>
          <p:spPr>
            <a:xfrm>
              <a:off x="5825845" y="7409688"/>
              <a:ext cx="79375" cy="3175"/>
            </a:xfrm>
            <a:custGeom>
              <a:avLst/>
              <a:gdLst/>
              <a:ahLst/>
              <a:cxnLst/>
              <a:rect l="l" t="t" r="r" b="b"/>
              <a:pathLst>
                <a:path w="79375" h="3175">
                  <a:moveTo>
                    <a:pt x="79248" y="3047"/>
                  </a:moveTo>
                  <a:lnTo>
                    <a:pt x="79248" y="0"/>
                  </a:lnTo>
                  <a:lnTo>
                    <a:pt x="0" y="0"/>
                  </a:lnTo>
                  <a:lnTo>
                    <a:pt x="0" y="3047"/>
                  </a:lnTo>
                  <a:lnTo>
                    <a:pt x="79248" y="3047"/>
                  </a:lnTo>
                  <a:close/>
                </a:path>
              </a:pathLst>
            </a:custGeom>
            <a:ln w="8382">
              <a:solidFill>
                <a:srgbClr val="FF65C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38" name="object 25138"/>
            <p:cNvSpPr/>
            <p:nvPr/>
          </p:nvSpPr>
          <p:spPr>
            <a:xfrm>
              <a:off x="5892139" y="7398257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25146" y="19049"/>
                  </a:moveTo>
                  <a:lnTo>
                    <a:pt x="25146" y="12953"/>
                  </a:lnTo>
                  <a:lnTo>
                    <a:pt x="25146" y="6095"/>
                  </a:lnTo>
                  <a:lnTo>
                    <a:pt x="19812" y="0"/>
                  </a:lnTo>
                  <a:lnTo>
                    <a:pt x="6096" y="0"/>
                  </a:lnTo>
                  <a:lnTo>
                    <a:pt x="0" y="6095"/>
                  </a:lnTo>
                  <a:lnTo>
                    <a:pt x="0" y="19049"/>
                  </a:lnTo>
                  <a:lnTo>
                    <a:pt x="6096" y="25145"/>
                  </a:lnTo>
                  <a:lnTo>
                    <a:pt x="19812" y="25145"/>
                  </a:lnTo>
                  <a:lnTo>
                    <a:pt x="25146" y="19049"/>
                  </a:lnTo>
                  <a:close/>
                </a:path>
              </a:pathLst>
            </a:custGeom>
            <a:solidFill>
              <a:srgbClr val="DD1C1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39" name="object 25139"/>
            <p:cNvSpPr/>
            <p:nvPr/>
          </p:nvSpPr>
          <p:spPr>
            <a:xfrm>
              <a:off x="5892901" y="7399019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4" h="24765">
                  <a:moveTo>
                    <a:pt x="24384" y="12191"/>
                  </a:moveTo>
                  <a:lnTo>
                    <a:pt x="24384" y="5333"/>
                  </a:lnTo>
                  <a:lnTo>
                    <a:pt x="18288" y="0"/>
                  </a:lnTo>
                  <a:lnTo>
                    <a:pt x="12192" y="0"/>
                  </a:lnTo>
                  <a:lnTo>
                    <a:pt x="5334" y="0"/>
                  </a:lnTo>
                  <a:lnTo>
                    <a:pt x="0" y="5333"/>
                  </a:lnTo>
                  <a:lnTo>
                    <a:pt x="0" y="12191"/>
                  </a:lnTo>
                  <a:lnTo>
                    <a:pt x="0" y="18287"/>
                  </a:lnTo>
                  <a:lnTo>
                    <a:pt x="5334" y="24383"/>
                  </a:lnTo>
                  <a:lnTo>
                    <a:pt x="12192" y="24383"/>
                  </a:lnTo>
                  <a:lnTo>
                    <a:pt x="18288" y="24383"/>
                  </a:lnTo>
                  <a:lnTo>
                    <a:pt x="24384" y="18287"/>
                  </a:lnTo>
                  <a:lnTo>
                    <a:pt x="24384" y="12191"/>
                  </a:lnTo>
                  <a:close/>
                </a:path>
              </a:pathLst>
            </a:custGeom>
            <a:ln w="8382">
              <a:solidFill>
                <a:srgbClr val="DD1C1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40" name="object 25140"/>
            <p:cNvSpPr/>
            <p:nvPr/>
          </p:nvSpPr>
          <p:spPr>
            <a:xfrm>
              <a:off x="5746597" y="7409687"/>
              <a:ext cx="79375" cy="3175"/>
            </a:xfrm>
            <a:custGeom>
              <a:avLst/>
              <a:gdLst/>
              <a:ahLst/>
              <a:cxnLst/>
              <a:rect l="l" t="t" r="r" b="b"/>
              <a:pathLst>
                <a:path w="79375" h="3175">
                  <a:moveTo>
                    <a:pt x="79248" y="3047"/>
                  </a:moveTo>
                  <a:lnTo>
                    <a:pt x="79248" y="0"/>
                  </a:lnTo>
                  <a:lnTo>
                    <a:pt x="0" y="0"/>
                  </a:lnTo>
                  <a:lnTo>
                    <a:pt x="0" y="3047"/>
                  </a:lnTo>
                  <a:lnTo>
                    <a:pt x="79248" y="3047"/>
                  </a:lnTo>
                  <a:close/>
                </a:path>
              </a:pathLst>
            </a:custGeom>
            <a:solidFill>
              <a:srgbClr val="FF65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41" name="object 25141"/>
            <p:cNvSpPr/>
            <p:nvPr/>
          </p:nvSpPr>
          <p:spPr>
            <a:xfrm>
              <a:off x="5746597" y="7409688"/>
              <a:ext cx="79375" cy="3175"/>
            </a:xfrm>
            <a:custGeom>
              <a:avLst/>
              <a:gdLst/>
              <a:ahLst/>
              <a:cxnLst/>
              <a:rect l="l" t="t" r="r" b="b"/>
              <a:pathLst>
                <a:path w="79375" h="3175">
                  <a:moveTo>
                    <a:pt x="79248" y="3047"/>
                  </a:moveTo>
                  <a:lnTo>
                    <a:pt x="79248" y="0"/>
                  </a:lnTo>
                  <a:lnTo>
                    <a:pt x="0" y="0"/>
                  </a:lnTo>
                  <a:lnTo>
                    <a:pt x="0" y="3047"/>
                  </a:lnTo>
                  <a:lnTo>
                    <a:pt x="79248" y="3047"/>
                  </a:lnTo>
                  <a:close/>
                </a:path>
              </a:pathLst>
            </a:custGeom>
            <a:ln w="8382">
              <a:solidFill>
                <a:srgbClr val="FF65C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42" name="object 25142"/>
            <p:cNvSpPr/>
            <p:nvPr/>
          </p:nvSpPr>
          <p:spPr>
            <a:xfrm>
              <a:off x="5812891" y="7398257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25146" y="19049"/>
                  </a:moveTo>
                  <a:lnTo>
                    <a:pt x="25146" y="12953"/>
                  </a:lnTo>
                  <a:lnTo>
                    <a:pt x="25146" y="6095"/>
                  </a:lnTo>
                  <a:lnTo>
                    <a:pt x="19812" y="0"/>
                  </a:lnTo>
                  <a:lnTo>
                    <a:pt x="6096" y="0"/>
                  </a:lnTo>
                  <a:lnTo>
                    <a:pt x="0" y="6095"/>
                  </a:lnTo>
                  <a:lnTo>
                    <a:pt x="0" y="19049"/>
                  </a:lnTo>
                  <a:lnTo>
                    <a:pt x="6096" y="25145"/>
                  </a:lnTo>
                  <a:lnTo>
                    <a:pt x="19812" y="25145"/>
                  </a:lnTo>
                  <a:lnTo>
                    <a:pt x="25146" y="19049"/>
                  </a:lnTo>
                  <a:close/>
                </a:path>
              </a:pathLst>
            </a:custGeom>
            <a:solidFill>
              <a:srgbClr val="DD1C1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43" name="object 25143"/>
            <p:cNvSpPr/>
            <p:nvPr/>
          </p:nvSpPr>
          <p:spPr>
            <a:xfrm>
              <a:off x="5813653" y="7399019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4" h="24765">
                  <a:moveTo>
                    <a:pt x="24384" y="12191"/>
                  </a:moveTo>
                  <a:lnTo>
                    <a:pt x="24384" y="5333"/>
                  </a:lnTo>
                  <a:lnTo>
                    <a:pt x="18288" y="0"/>
                  </a:lnTo>
                  <a:lnTo>
                    <a:pt x="12192" y="0"/>
                  </a:lnTo>
                  <a:lnTo>
                    <a:pt x="5334" y="0"/>
                  </a:lnTo>
                  <a:lnTo>
                    <a:pt x="0" y="5333"/>
                  </a:lnTo>
                  <a:lnTo>
                    <a:pt x="0" y="12191"/>
                  </a:lnTo>
                  <a:lnTo>
                    <a:pt x="0" y="18287"/>
                  </a:lnTo>
                  <a:lnTo>
                    <a:pt x="5334" y="24383"/>
                  </a:lnTo>
                  <a:lnTo>
                    <a:pt x="12192" y="24383"/>
                  </a:lnTo>
                  <a:lnTo>
                    <a:pt x="18288" y="24383"/>
                  </a:lnTo>
                  <a:lnTo>
                    <a:pt x="24384" y="18287"/>
                  </a:lnTo>
                  <a:lnTo>
                    <a:pt x="24384" y="12191"/>
                  </a:lnTo>
                  <a:close/>
                </a:path>
              </a:pathLst>
            </a:custGeom>
            <a:ln w="8382">
              <a:solidFill>
                <a:srgbClr val="DD1C1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44" name="object 25144"/>
            <p:cNvSpPr/>
            <p:nvPr/>
          </p:nvSpPr>
          <p:spPr>
            <a:xfrm>
              <a:off x="5773267" y="7358633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25146" y="19049"/>
                  </a:moveTo>
                  <a:lnTo>
                    <a:pt x="25146" y="12953"/>
                  </a:lnTo>
                  <a:lnTo>
                    <a:pt x="25146" y="6095"/>
                  </a:lnTo>
                  <a:lnTo>
                    <a:pt x="19812" y="0"/>
                  </a:lnTo>
                  <a:lnTo>
                    <a:pt x="6096" y="0"/>
                  </a:lnTo>
                  <a:lnTo>
                    <a:pt x="0" y="6095"/>
                  </a:lnTo>
                  <a:lnTo>
                    <a:pt x="0" y="19049"/>
                  </a:lnTo>
                  <a:lnTo>
                    <a:pt x="6096" y="25145"/>
                  </a:lnTo>
                  <a:lnTo>
                    <a:pt x="19812" y="25145"/>
                  </a:lnTo>
                  <a:lnTo>
                    <a:pt x="25146" y="19049"/>
                  </a:lnTo>
                  <a:close/>
                </a:path>
              </a:pathLst>
            </a:custGeom>
            <a:solidFill>
              <a:srgbClr val="DD1C1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45" name="object 25145"/>
            <p:cNvSpPr/>
            <p:nvPr/>
          </p:nvSpPr>
          <p:spPr>
            <a:xfrm>
              <a:off x="5774029" y="7359395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4" h="24765">
                  <a:moveTo>
                    <a:pt x="24384" y="12191"/>
                  </a:moveTo>
                  <a:lnTo>
                    <a:pt x="24384" y="5333"/>
                  </a:lnTo>
                  <a:lnTo>
                    <a:pt x="18288" y="0"/>
                  </a:lnTo>
                  <a:lnTo>
                    <a:pt x="12192" y="0"/>
                  </a:lnTo>
                  <a:lnTo>
                    <a:pt x="5334" y="0"/>
                  </a:lnTo>
                  <a:lnTo>
                    <a:pt x="0" y="5333"/>
                  </a:lnTo>
                  <a:lnTo>
                    <a:pt x="0" y="12191"/>
                  </a:lnTo>
                  <a:lnTo>
                    <a:pt x="0" y="18287"/>
                  </a:lnTo>
                  <a:lnTo>
                    <a:pt x="5334" y="24383"/>
                  </a:lnTo>
                  <a:lnTo>
                    <a:pt x="12192" y="24383"/>
                  </a:lnTo>
                  <a:lnTo>
                    <a:pt x="18288" y="24383"/>
                  </a:lnTo>
                  <a:lnTo>
                    <a:pt x="24384" y="18287"/>
                  </a:lnTo>
                  <a:lnTo>
                    <a:pt x="24384" y="12191"/>
                  </a:lnTo>
                  <a:close/>
                </a:path>
              </a:pathLst>
            </a:custGeom>
            <a:ln w="8382">
              <a:solidFill>
                <a:srgbClr val="DD1C1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46" name="object 25146"/>
            <p:cNvSpPr/>
            <p:nvPr/>
          </p:nvSpPr>
          <p:spPr>
            <a:xfrm>
              <a:off x="5507329" y="7370076"/>
              <a:ext cx="82550" cy="43180"/>
            </a:xfrm>
            <a:custGeom>
              <a:avLst/>
              <a:gdLst/>
              <a:ahLst/>
              <a:cxnLst/>
              <a:rect l="l" t="t" r="r" b="b"/>
              <a:pathLst>
                <a:path w="82550" h="43179">
                  <a:moveTo>
                    <a:pt x="82296" y="39624"/>
                  </a:moveTo>
                  <a:lnTo>
                    <a:pt x="42672" y="0"/>
                  </a:lnTo>
                  <a:lnTo>
                    <a:pt x="41148" y="1524"/>
                  </a:lnTo>
                  <a:lnTo>
                    <a:pt x="39624" y="0"/>
                  </a:lnTo>
                  <a:lnTo>
                    <a:pt x="0" y="39624"/>
                  </a:lnTo>
                  <a:lnTo>
                    <a:pt x="3048" y="42672"/>
                  </a:lnTo>
                  <a:lnTo>
                    <a:pt x="41148" y="4572"/>
                  </a:lnTo>
                  <a:lnTo>
                    <a:pt x="79248" y="42672"/>
                  </a:lnTo>
                  <a:lnTo>
                    <a:pt x="82296" y="39624"/>
                  </a:lnTo>
                  <a:close/>
                </a:path>
              </a:pathLst>
            </a:custGeom>
            <a:solidFill>
              <a:srgbClr val="009D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47" name="object 25147"/>
            <p:cNvSpPr/>
            <p:nvPr/>
          </p:nvSpPr>
          <p:spPr>
            <a:xfrm>
              <a:off x="5667349" y="7409687"/>
              <a:ext cx="79375" cy="3175"/>
            </a:xfrm>
            <a:custGeom>
              <a:avLst/>
              <a:gdLst/>
              <a:ahLst/>
              <a:cxnLst/>
              <a:rect l="l" t="t" r="r" b="b"/>
              <a:pathLst>
                <a:path w="79375" h="3175">
                  <a:moveTo>
                    <a:pt x="79248" y="3047"/>
                  </a:moveTo>
                  <a:lnTo>
                    <a:pt x="79248" y="0"/>
                  </a:lnTo>
                  <a:lnTo>
                    <a:pt x="0" y="0"/>
                  </a:lnTo>
                  <a:lnTo>
                    <a:pt x="0" y="3047"/>
                  </a:lnTo>
                  <a:lnTo>
                    <a:pt x="79248" y="3047"/>
                  </a:lnTo>
                  <a:close/>
                </a:path>
              </a:pathLst>
            </a:custGeom>
            <a:solidFill>
              <a:srgbClr val="FF65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48" name="object 25148"/>
            <p:cNvSpPr/>
            <p:nvPr/>
          </p:nvSpPr>
          <p:spPr>
            <a:xfrm>
              <a:off x="5667349" y="7409688"/>
              <a:ext cx="79375" cy="3175"/>
            </a:xfrm>
            <a:custGeom>
              <a:avLst/>
              <a:gdLst/>
              <a:ahLst/>
              <a:cxnLst/>
              <a:rect l="l" t="t" r="r" b="b"/>
              <a:pathLst>
                <a:path w="79375" h="3175">
                  <a:moveTo>
                    <a:pt x="79248" y="3047"/>
                  </a:moveTo>
                  <a:lnTo>
                    <a:pt x="79248" y="0"/>
                  </a:lnTo>
                  <a:lnTo>
                    <a:pt x="0" y="0"/>
                  </a:lnTo>
                  <a:lnTo>
                    <a:pt x="0" y="3047"/>
                  </a:lnTo>
                  <a:lnTo>
                    <a:pt x="79248" y="3047"/>
                  </a:lnTo>
                  <a:close/>
                </a:path>
              </a:pathLst>
            </a:custGeom>
            <a:ln w="8382">
              <a:solidFill>
                <a:srgbClr val="FF65C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49" name="object 25149"/>
            <p:cNvSpPr/>
            <p:nvPr/>
          </p:nvSpPr>
          <p:spPr>
            <a:xfrm>
              <a:off x="5733643" y="7398257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25146" y="19049"/>
                  </a:moveTo>
                  <a:lnTo>
                    <a:pt x="25146" y="12953"/>
                  </a:lnTo>
                  <a:lnTo>
                    <a:pt x="25146" y="6095"/>
                  </a:lnTo>
                  <a:lnTo>
                    <a:pt x="19812" y="0"/>
                  </a:lnTo>
                  <a:lnTo>
                    <a:pt x="6096" y="0"/>
                  </a:lnTo>
                  <a:lnTo>
                    <a:pt x="0" y="6095"/>
                  </a:lnTo>
                  <a:lnTo>
                    <a:pt x="0" y="19049"/>
                  </a:lnTo>
                  <a:lnTo>
                    <a:pt x="6096" y="25145"/>
                  </a:lnTo>
                  <a:lnTo>
                    <a:pt x="19812" y="25145"/>
                  </a:lnTo>
                  <a:lnTo>
                    <a:pt x="25146" y="19049"/>
                  </a:lnTo>
                  <a:close/>
                </a:path>
              </a:pathLst>
            </a:custGeom>
            <a:solidFill>
              <a:srgbClr val="DD1C1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50" name="object 25150"/>
            <p:cNvSpPr/>
            <p:nvPr/>
          </p:nvSpPr>
          <p:spPr>
            <a:xfrm>
              <a:off x="5734405" y="7399019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4" h="24765">
                  <a:moveTo>
                    <a:pt x="24384" y="12191"/>
                  </a:moveTo>
                  <a:lnTo>
                    <a:pt x="24384" y="5333"/>
                  </a:lnTo>
                  <a:lnTo>
                    <a:pt x="18288" y="0"/>
                  </a:lnTo>
                  <a:lnTo>
                    <a:pt x="12192" y="0"/>
                  </a:lnTo>
                  <a:lnTo>
                    <a:pt x="5334" y="0"/>
                  </a:lnTo>
                  <a:lnTo>
                    <a:pt x="0" y="5333"/>
                  </a:lnTo>
                  <a:lnTo>
                    <a:pt x="0" y="12191"/>
                  </a:lnTo>
                  <a:lnTo>
                    <a:pt x="0" y="18287"/>
                  </a:lnTo>
                  <a:lnTo>
                    <a:pt x="5334" y="24383"/>
                  </a:lnTo>
                  <a:lnTo>
                    <a:pt x="12192" y="24383"/>
                  </a:lnTo>
                  <a:lnTo>
                    <a:pt x="18288" y="24383"/>
                  </a:lnTo>
                  <a:lnTo>
                    <a:pt x="24384" y="18287"/>
                  </a:lnTo>
                  <a:lnTo>
                    <a:pt x="24384" y="12191"/>
                  </a:lnTo>
                  <a:close/>
                </a:path>
              </a:pathLst>
            </a:custGeom>
            <a:ln w="8382">
              <a:solidFill>
                <a:srgbClr val="DD1C1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51" name="object 25151"/>
            <p:cNvSpPr/>
            <p:nvPr/>
          </p:nvSpPr>
          <p:spPr>
            <a:xfrm>
              <a:off x="5588101" y="7409687"/>
              <a:ext cx="79375" cy="3175"/>
            </a:xfrm>
            <a:custGeom>
              <a:avLst/>
              <a:gdLst/>
              <a:ahLst/>
              <a:cxnLst/>
              <a:rect l="l" t="t" r="r" b="b"/>
              <a:pathLst>
                <a:path w="79375" h="3175">
                  <a:moveTo>
                    <a:pt x="79248" y="3047"/>
                  </a:moveTo>
                  <a:lnTo>
                    <a:pt x="79248" y="0"/>
                  </a:lnTo>
                  <a:lnTo>
                    <a:pt x="0" y="0"/>
                  </a:lnTo>
                  <a:lnTo>
                    <a:pt x="0" y="3047"/>
                  </a:lnTo>
                  <a:lnTo>
                    <a:pt x="79248" y="3047"/>
                  </a:lnTo>
                  <a:close/>
                </a:path>
              </a:pathLst>
            </a:custGeom>
            <a:solidFill>
              <a:srgbClr val="FF65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52" name="object 25152"/>
            <p:cNvSpPr/>
            <p:nvPr/>
          </p:nvSpPr>
          <p:spPr>
            <a:xfrm>
              <a:off x="5588101" y="7409688"/>
              <a:ext cx="79375" cy="3175"/>
            </a:xfrm>
            <a:custGeom>
              <a:avLst/>
              <a:gdLst/>
              <a:ahLst/>
              <a:cxnLst/>
              <a:rect l="l" t="t" r="r" b="b"/>
              <a:pathLst>
                <a:path w="79375" h="3175">
                  <a:moveTo>
                    <a:pt x="79248" y="3047"/>
                  </a:moveTo>
                  <a:lnTo>
                    <a:pt x="79248" y="0"/>
                  </a:lnTo>
                  <a:lnTo>
                    <a:pt x="0" y="0"/>
                  </a:lnTo>
                  <a:lnTo>
                    <a:pt x="0" y="3047"/>
                  </a:lnTo>
                  <a:lnTo>
                    <a:pt x="79248" y="3047"/>
                  </a:lnTo>
                  <a:close/>
                </a:path>
              </a:pathLst>
            </a:custGeom>
            <a:ln w="8382">
              <a:solidFill>
                <a:srgbClr val="FF65C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53" name="object 25153"/>
            <p:cNvSpPr/>
            <p:nvPr/>
          </p:nvSpPr>
          <p:spPr>
            <a:xfrm>
              <a:off x="5654395" y="7398257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25146" y="19049"/>
                  </a:moveTo>
                  <a:lnTo>
                    <a:pt x="25146" y="12953"/>
                  </a:lnTo>
                  <a:lnTo>
                    <a:pt x="25146" y="6095"/>
                  </a:lnTo>
                  <a:lnTo>
                    <a:pt x="19812" y="0"/>
                  </a:lnTo>
                  <a:lnTo>
                    <a:pt x="6096" y="0"/>
                  </a:lnTo>
                  <a:lnTo>
                    <a:pt x="0" y="6095"/>
                  </a:lnTo>
                  <a:lnTo>
                    <a:pt x="0" y="19049"/>
                  </a:lnTo>
                  <a:lnTo>
                    <a:pt x="6096" y="25145"/>
                  </a:lnTo>
                  <a:lnTo>
                    <a:pt x="19812" y="25145"/>
                  </a:lnTo>
                  <a:lnTo>
                    <a:pt x="25146" y="19049"/>
                  </a:lnTo>
                  <a:close/>
                </a:path>
              </a:pathLst>
            </a:custGeom>
            <a:solidFill>
              <a:srgbClr val="DD1C1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54" name="object 25154"/>
            <p:cNvSpPr/>
            <p:nvPr/>
          </p:nvSpPr>
          <p:spPr>
            <a:xfrm>
              <a:off x="5655157" y="7399019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4" h="24765">
                  <a:moveTo>
                    <a:pt x="24384" y="12191"/>
                  </a:moveTo>
                  <a:lnTo>
                    <a:pt x="24384" y="5333"/>
                  </a:lnTo>
                  <a:lnTo>
                    <a:pt x="18288" y="0"/>
                  </a:lnTo>
                  <a:lnTo>
                    <a:pt x="12192" y="0"/>
                  </a:lnTo>
                  <a:lnTo>
                    <a:pt x="5334" y="0"/>
                  </a:lnTo>
                  <a:lnTo>
                    <a:pt x="0" y="5333"/>
                  </a:lnTo>
                  <a:lnTo>
                    <a:pt x="0" y="12191"/>
                  </a:lnTo>
                  <a:lnTo>
                    <a:pt x="0" y="18287"/>
                  </a:lnTo>
                  <a:lnTo>
                    <a:pt x="5334" y="24383"/>
                  </a:lnTo>
                  <a:lnTo>
                    <a:pt x="12192" y="24383"/>
                  </a:lnTo>
                  <a:lnTo>
                    <a:pt x="18288" y="24383"/>
                  </a:lnTo>
                  <a:lnTo>
                    <a:pt x="24384" y="18287"/>
                  </a:lnTo>
                  <a:lnTo>
                    <a:pt x="24384" y="12191"/>
                  </a:lnTo>
                  <a:close/>
                </a:path>
              </a:pathLst>
            </a:custGeom>
            <a:ln w="8382">
              <a:solidFill>
                <a:srgbClr val="DD1C1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55" name="object 25155"/>
            <p:cNvSpPr/>
            <p:nvPr/>
          </p:nvSpPr>
          <p:spPr>
            <a:xfrm>
              <a:off x="5508853" y="7409687"/>
              <a:ext cx="79375" cy="3175"/>
            </a:xfrm>
            <a:custGeom>
              <a:avLst/>
              <a:gdLst/>
              <a:ahLst/>
              <a:cxnLst/>
              <a:rect l="l" t="t" r="r" b="b"/>
              <a:pathLst>
                <a:path w="79375" h="3175">
                  <a:moveTo>
                    <a:pt x="79248" y="3047"/>
                  </a:moveTo>
                  <a:lnTo>
                    <a:pt x="79248" y="0"/>
                  </a:lnTo>
                  <a:lnTo>
                    <a:pt x="0" y="0"/>
                  </a:lnTo>
                  <a:lnTo>
                    <a:pt x="0" y="3047"/>
                  </a:lnTo>
                  <a:lnTo>
                    <a:pt x="79248" y="3047"/>
                  </a:lnTo>
                  <a:close/>
                </a:path>
              </a:pathLst>
            </a:custGeom>
            <a:solidFill>
              <a:srgbClr val="FF65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56" name="object 25156"/>
            <p:cNvSpPr/>
            <p:nvPr/>
          </p:nvSpPr>
          <p:spPr>
            <a:xfrm>
              <a:off x="5508853" y="7409688"/>
              <a:ext cx="79375" cy="3175"/>
            </a:xfrm>
            <a:custGeom>
              <a:avLst/>
              <a:gdLst/>
              <a:ahLst/>
              <a:cxnLst/>
              <a:rect l="l" t="t" r="r" b="b"/>
              <a:pathLst>
                <a:path w="79375" h="3175">
                  <a:moveTo>
                    <a:pt x="79248" y="3047"/>
                  </a:moveTo>
                  <a:lnTo>
                    <a:pt x="79248" y="0"/>
                  </a:lnTo>
                  <a:lnTo>
                    <a:pt x="0" y="0"/>
                  </a:lnTo>
                  <a:lnTo>
                    <a:pt x="0" y="3047"/>
                  </a:lnTo>
                  <a:lnTo>
                    <a:pt x="79248" y="3047"/>
                  </a:lnTo>
                  <a:close/>
                </a:path>
              </a:pathLst>
            </a:custGeom>
            <a:ln w="8382">
              <a:solidFill>
                <a:srgbClr val="FF65C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57" name="object 25157"/>
            <p:cNvSpPr/>
            <p:nvPr/>
          </p:nvSpPr>
          <p:spPr>
            <a:xfrm>
              <a:off x="5575147" y="7398257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25146" y="19049"/>
                  </a:moveTo>
                  <a:lnTo>
                    <a:pt x="25146" y="12953"/>
                  </a:lnTo>
                  <a:lnTo>
                    <a:pt x="25146" y="6095"/>
                  </a:lnTo>
                  <a:lnTo>
                    <a:pt x="19812" y="0"/>
                  </a:lnTo>
                  <a:lnTo>
                    <a:pt x="6096" y="0"/>
                  </a:lnTo>
                  <a:lnTo>
                    <a:pt x="0" y="6095"/>
                  </a:lnTo>
                  <a:lnTo>
                    <a:pt x="0" y="19049"/>
                  </a:lnTo>
                  <a:lnTo>
                    <a:pt x="6096" y="25145"/>
                  </a:lnTo>
                  <a:lnTo>
                    <a:pt x="19812" y="25145"/>
                  </a:lnTo>
                  <a:lnTo>
                    <a:pt x="25146" y="19049"/>
                  </a:lnTo>
                  <a:close/>
                </a:path>
              </a:pathLst>
            </a:custGeom>
            <a:solidFill>
              <a:srgbClr val="DD1C1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58" name="object 25158"/>
            <p:cNvSpPr/>
            <p:nvPr/>
          </p:nvSpPr>
          <p:spPr>
            <a:xfrm>
              <a:off x="5575909" y="7399019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4" h="24765">
                  <a:moveTo>
                    <a:pt x="24384" y="12191"/>
                  </a:moveTo>
                  <a:lnTo>
                    <a:pt x="24384" y="5333"/>
                  </a:lnTo>
                  <a:lnTo>
                    <a:pt x="18288" y="0"/>
                  </a:lnTo>
                  <a:lnTo>
                    <a:pt x="12192" y="0"/>
                  </a:lnTo>
                  <a:lnTo>
                    <a:pt x="5334" y="0"/>
                  </a:lnTo>
                  <a:lnTo>
                    <a:pt x="0" y="5333"/>
                  </a:lnTo>
                  <a:lnTo>
                    <a:pt x="0" y="12191"/>
                  </a:lnTo>
                  <a:lnTo>
                    <a:pt x="0" y="18287"/>
                  </a:lnTo>
                  <a:lnTo>
                    <a:pt x="5334" y="24383"/>
                  </a:lnTo>
                  <a:lnTo>
                    <a:pt x="12192" y="24383"/>
                  </a:lnTo>
                  <a:lnTo>
                    <a:pt x="18288" y="24383"/>
                  </a:lnTo>
                  <a:lnTo>
                    <a:pt x="24384" y="18287"/>
                  </a:lnTo>
                  <a:lnTo>
                    <a:pt x="24384" y="12191"/>
                  </a:lnTo>
                  <a:close/>
                </a:path>
              </a:pathLst>
            </a:custGeom>
            <a:ln w="8382">
              <a:solidFill>
                <a:srgbClr val="DD1C1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59" name="object 25159"/>
            <p:cNvSpPr/>
            <p:nvPr/>
          </p:nvSpPr>
          <p:spPr>
            <a:xfrm>
              <a:off x="5495899" y="7398257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25146" y="19049"/>
                  </a:moveTo>
                  <a:lnTo>
                    <a:pt x="25146" y="12953"/>
                  </a:lnTo>
                  <a:lnTo>
                    <a:pt x="25146" y="6095"/>
                  </a:lnTo>
                  <a:lnTo>
                    <a:pt x="19812" y="0"/>
                  </a:lnTo>
                  <a:lnTo>
                    <a:pt x="6096" y="0"/>
                  </a:lnTo>
                  <a:lnTo>
                    <a:pt x="0" y="6095"/>
                  </a:lnTo>
                  <a:lnTo>
                    <a:pt x="0" y="19049"/>
                  </a:lnTo>
                  <a:lnTo>
                    <a:pt x="6096" y="25145"/>
                  </a:lnTo>
                  <a:lnTo>
                    <a:pt x="19812" y="25145"/>
                  </a:lnTo>
                  <a:lnTo>
                    <a:pt x="25146" y="19049"/>
                  </a:lnTo>
                  <a:close/>
                </a:path>
              </a:pathLst>
            </a:custGeom>
            <a:solidFill>
              <a:srgbClr val="DD1C1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60" name="object 25160"/>
            <p:cNvSpPr/>
            <p:nvPr/>
          </p:nvSpPr>
          <p:spPr>
            <a:xfrm>
              <a:off x="5496661" y="7399019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4" h="24765">
                  <a:moveTo>
                    <a:pt x="24384" y="12191"/>
                  </a:moveTo>
                  <a:lnTo>
                    <a:pt x="24384" y="5333"/>
                  </a:lnTo>
                  <a:lnTo>
                    <a:pt x="18288" y="0"/>
                  </a:lnTo>
                  <a:lnTo>
                    <a:pt x="12192" y="0"/>
                  </a:lnTo>
                  <a:lnTo>
                    <a:pt x="5334" y="0"/>
                  </a:lnTo>
                  <a:lnTo>
                    <a:pt x="0" y="5333"/>
                  </a:lnTo>
                  <a:lnTo>
                    <a:pt x="0" y="12191"/>
                  </a:lnTo>
                  <a:lnTo>
                    <a:pt x="0" y="18287"/>
                  </a:lnTo>
                  <a:lnTo>
                    <a:pt x="5334" y="24383"/>
                  </a:lnTo>
                  <a:lnTo>
                    <a:pt x="12192" y="24383"/>
                  </a:lnTo>
                  <a:lnTo>
                    <a:pt x="18288" y="24383"/>
                  </a:lnTo>
                  <a:lnTo>
                    <a:pt x="24384" y="18287"/>
                  </a:lnTo>
                  <a:lnTo>
                    <a:pt x="24384" y="12191"/>
                  </a:lnTo>
                  <a:close/>
                </a:path>
              </a:pathLst>
            </a:custGeom>
            <a:ln w="8382">
              <a:solidFill>
                <a:srgbClr val="DD1C1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61" name="object 25161"/>
            <p:cNvSpPr/>
            <p:nvPr/>
          </p:nvSpPr>
          <p:spPr>
            <a:xfrm>
              <a:off x="5535523" y="7358633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25146" y="19049"/>
                  </a:moveTo>
                  <a:lnTo>
                    <a:pt x="25146" y="12953"/>
                  </a:lnTo>
                  <a:lnTo>
                    <a:pt x="25146" y="6095"/>
                  </a:lnTo>
                  <a:lnTo>
                    <a:pt x="19812" y="0"/>
                  </a:lnTo>
                  <a:lnTo>
                    <a:pt x="6096" y="0"/>
                  </a:lnTo>
                  <a:lnTo>
                    <a:pt x="0" y="6095"/>
                  </a:lnTo>
                  <a:lnTo>
                    <a:pt x="0" y="19049"/>
                  </a:lnTo>
                  <a:lnTo>
                    <a:pt x="6096" y="25145"/>
                  </a:lnTo>
                  <a:lnTo>
                    <a:pt x="19812" y="25145"/>
                  </a:lnTo>
                  <a:lnTo>
                    <a:pt x="25146" y="19049"/>
                  </a:lnTo>
                  <a:close/>
                </a:path>
              </a:pathLst>
            </a:custGeom>
            <a:solidFill>
              <a:srgbClr val="DD1C1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62" name="object 25162"/>
            <p:cNvSpPr/>
            <p:nvPr/>
          </p:nvSpPr>
          <p:spPr>
            <a:xfrm>
              <a:off x="5536285" y="7359395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4" h="24765">
                  <a:moveTo>
                    <a:pt x="24384" y="12191"/>
                  </a:moveTo>
                  <a:lnTo>
                    <a:pt x="24384" y="5333"/>
                  </a:lnTo>
                  <a:lnTo>
                    <a:pt x="18288" y="0"/>
                  </a:lnTo>
                  <a:lnTo>
                    <a:pt x="12192" y="0"/>
                  </a:lnTo>
                  <a:lnTo>
                    <a:pt x="5334" y="0"/>
                  </a:lnTo>
                  <a:lnTo>
                    <a:pt x="0" y="5333"/>
                  </a:lnTo>
                  <a:lnTo>
                    <a:pt x="0" y="12191"/>
                  </a:lnTo>
                  <a:lnTo>
                    <a:pt x="0" y="18287"/>
                  </a:lnTo>
                  <a:lnTo>
                    <a:pt x="5334" y="24383"/>
                  </a:lnTo>
                  <a:lnTo>
                    <a:pt x="12192" y="24383"/>
                  </a:lnTo>
                  <a:lnTo>
                    <a:pt x="18288" y="24383"/>
                  </a:lnTo>
                  <a:lnTo>
                    <a:pt x="24384" y="18287"/>
                  </a:lnTo>
                  <a:lnTo>
                    <a:pt x="24384" y="12191"/>
                  </a:lnTo>
                  <a:close/>
                </a:path>
              </a:pathLst>
            </a:custGeom>
            <a:ln w="8382">
              <a:solidFill>
                <a:srgbClr val="DD1C1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63" name="object 25163"/>
            <p:cNvSpPr/>
            <p:nvPr/>
          </p:nvSpPr>
          <p:spPr>
            <a:xfrm>
              <a:off x="6564985" y="7358633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25146" y="19049"/>
                  </a:moveTo>
                  <a:lnTo>
                    <a:pt x="25146" y="12953"/>
                  </a:lnTo>
                  <a:lnTo>
                    <a:pt x="25146" y="6095"/>
                  </a:lnTo>
                  <a:lnTo>
                    <a:pt x="19812" y="0"/>
                  </a:lnTo>
                  <a:lnTo>
                    <a:pt x="6096" y="0"/>
                  </a:lnTo>
                  <a:lnTo>
                    <a:pt x="0" y="6095"/>
                  </a:lnTo>
                  <a:lnTo>
                    <a:pt x="0" y="19049"/>
                  </a:lnTo>
                  <a:lnTo>
                    <a:pt x="6096" y="25145"/>
                  </a:lnTo>
                  <a:lnTo>
                    <a:pt x="19812" y="25145"/>
                  </a:lnTo>
                  <a:lnTo>
                    <a:pt x="25146" y="19049"/>
                  </a:lnTo>
                  <a:close/>
                </a:path>
              </a:pathLst>
            </a:custGeom>
            <a:solidFill>
              <a:srgbClr val="DD1C1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64" name="object 25164"/>
            <p:cNvSpPr/>
            <p:nvPr/>
          </p:nvSpPr>
          <p:spPr>
            <a:xfrm>
              <a:off x="6565747" y="7359395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5">
                  <a:moveTo>
                    <a:pt x="24383" y="12191"/>
                  </a:moveTo>
                  <a:lnTo>
                    <a:pt x="24383" y="5333"/>
                  </a:lnTo>
                  <a:lnTo>
                    <a:pt x="18287" y="0"/>
                  </a:lnTo>
                  <a:lnTo>
                    <a:pt x="12191" y="0"/>
                  </a:lnTo>
                  <a:lnTo>
                    <a:pt x="5333" y="0"/>
                  </a:lnTo>
                  <a:lnTo>
                    <a:pt x="0" y="5333"/>
                  </a:lnTo>
                  <a:lnTo>
                    <a:pt x="0" y="12191"/>
                  </a:lnTo>
                  <a:lnTo>
                    <a:pt x="0" y="18287"/>
                  </a:lnTo>
                  <a:lnTo>
                    <a:pt x="5333" y="24383"/>
                  </a:lnTo>
                  <a:lnTo>
                    <a:pt x="12191" y="24383"/>
                  </a:lnTo>
                  <a:lnTo>
                    <a:pt x="18287" y="24383"/>
                  </a:lnTo>
                  <a:lnTo>
                    <a:pt x="24383" y="18287"/>
                  </a:lnTo>
                  <a:lnTo>
                    <a:pt x="24383" y="12191"/>
                  </a:lnTo>
                  <a:close/>
                </a:path>
              </a:pathLst>
            </a:custGeom>
            <a:ln w="8382">
              <a:solidFill>
                <a:srgbClr val="DD1C1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65" name="object 25165"/>
            <p:cNvSpPr/>
            <p:nvPr/>
          </p:nvSpPr>
          <p:spPr>
            <a:xfrm>
              <a:off x="6604609" y="7398257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25146" y="19049"/>
                  </a:moveTo>
                  <a:lnTo>
                    <a:pt x="25146" y="12953"/>
                  </a:lnTo>
                  <a:lnTo>
                    <a:pt x="25146" y="6095"/>
                  </a:lnTo>
                  <a:lnTo>
                    <a:pt x="19812" y="0"/>
                  </a:lnTo>
                  <a:lnTo>
                    <a:pt x="6096" y="0"/>
                  </a:lnTo>
                  <a:lnTo>
                    <a:pt x="0" y="6095"/>
                  </a:lnTo>
                  <a:lnTo>
                    <a:pt x="0" y="19049"/>
                  </a:lnTo>
                  <a:lnTo>
                    <a:pt x="6096" y="25145"/>
                  </a:lnTo>
                  <a:lnTo>
                    <a:pt x="19812" y="25145"/>
                  </a:lnTo>
                  <a:lnTo>
                    <a:pt x="25146" y="19049"/>
                  </a:lnTo>
                  <a:close/>
                </a:path>
              </a:pathLst>
            </a:custGeom>
            <a:solidFill>
              <a:srgbClr val="DD1C1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66" name="object 25166"/>
            <p:cNvSpPr/>
            <p:nvPr/>
          </p:nvSpPr>
          <p:spPr>
            <a:xfrm>
              <a:off x="6605371" y="7399019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5">
                  <a:moveTo>
                    <a:pt x="24383" y="12191"/>
                  </a:moveTo>
                  <a:lnTo>
                    <a:pt x="24383" y="5333"/>
                  </a:lnTo>
                  <a:lnTo>
                    <a:pt x="18287" y="0"/>
                  </a:lnTo>
                  <a:lnTo>
                    <a:pt x="12191" y="0"/>
                  </a:lnTo>
                  <a:lnTo>
                    <a:pt x="5333" y="0"/>
                  </a:lnTo>
                  <a:lnTo>
                    <a:pt x="0" y="5333"/>
                  </a:lnTo>
                  <a:lnTo>
                    <a:pt x="0" y="12191"/>
                  </a:lnTo>
                  <a:lnTo>
                    <a:pt x="0" y="18287"/>
                  </a:lnTo>
                  <a:lnTo>
                    <a:pt x="5333" y="24383"/>
                  </a:lnTo>
                  <a:lnTo>
                    <a:pt x="12191" y="24383"/>
                  </a:lnTo>
                  <a:lnTo>
                    <a:pt x="18287" y="24383"/>
                  </a:lnTo>
                  <a:lnTo>
                    <a:pt x="24383" y="18287"/>
                  </a:lnTo>
                  <a:lnTo>
                    <a:pt x="24383" y="12191"/>
                  </a:lnTo>
                  <a:close/>
                </a:path>
              </a:pathLst>
            </a:custGeom>
            <a:ln w="8382">
              <a:solidFill>
                <a:srgbClr val="DD1C1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5167" name="object 25167"/>
          <p:cNvGrpSpPr/>
          <p:nvPr/>
        </p:nvGrpSpPr>
        <p:grpSpPr>
          <a:xfrm>
            <a:off x="7659799" y="2640245"/>
            <a:ext cx="4090170" cy="3023933"/>
            <a:chOff x="6094577" y="3193288"/>
            <a:chExt cx="3254375" cy="2406015"/>
          </a:xfrm>
        </p:grpSpPr>
        <p:sp>
          <p:nvSpPr>
            <p:cNvPr id="25168" name="object 25168"/>
            <p:cNvSpPr/>
            <p:nvPr/>
          </p:nvSpPr>
          <p:spPr>
            <a:xfrm>
              <a:off x="6097117" y="3278124"/>
              <a:ext cx="18415" cy="94615"/>
            </a:xfrm>
            <a:custGeom>
              <a:avLst/>
              <a:gdLst/>
              <a:ahLst/>
              <a:cxnLst/>
              <a:rect l="l" t="t" r="r" b="b"/>
              <a:pathLst>
                <a:path w="18414" h="94614">
                  <a:moveTo>
                    <a:pt x="0" y="0"/>
                  </a:moveTo>
                  <a:lnTo>
                    <a:pt x="18288" y="94488"/>
                  </a:lnTo>
                </a:path>
              </a:pathLst>
            </a:custGeom>
            <a:ln w="4572">
              <a:solidFill>
                <a:srgbClr val="3F3F7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5169" name="object 25169"/>
            <p:cNvPicPr/>
            <p:nvPr/>
          </p:nvPicPr>
          <p:blipFill>
            <a:blip r:embed="rId160" cstate="print"/>
            <a:stretch>
              <a:fillRect/>
            </a:stretch>
          </p:blipFill>
          <p:spPr>
            <a:xfrm>
              <a:off x="6352768" y="4072509"/>
              <a:ext cx="80771" cy="80010"/>
            </a:xfrm>
            <a:prstGeom prst="rect">
              <a:avLst/>
            </a:prstGeom>
          </p:spPr>
        </p:pic>
        <p:pic>
          <p:nvPicPr>
            <p:cNvPr id="25170" name="object 25170"/>
            <p:cNvPicPr/>
            <p:nvPr/>
          </p:nvPicPr>
          <p:blipFill>
            <a:blip r:embed="rId152" cstate="print"/>
            <a:stretch>
              <a:fillRect/>
            </a:stretch>
          </p:blipFill>
          <p:spPr>
            <a:xfrm>
              <a:off x="6352768" y="4192143"/>
              <a:ext cx="80771" cy="80771"/>
            </a:xfrm>
            <a:prstGeom prst="rect">
              <a:avLst/>
            </a:prstGeom>
          </p:spPr>
        </p:pic>
        <p:sp>
          <p:nvSpPr>
            <p:cNvPr id="25171" name="object 25171"/>
            <p:cNvSpPr/>
            <p:nvPr/>
          </p:nvSpPr>
          <p:spPr>
            <a:xfrm>
              <a:off x="6723481" y="3304032"/>
              <a:ext cx="40005" cy="40005"/>
            </a:xfrm>
            <a:custGeom>
              <a:avLst/>
              <a:gdLst/>
              <a:ahLst/>
              <a:cxnLst/>
              <a:rect l="l" t="t" r="r" b="b"/>
              <a:pathLst>
                <a:path w="40004" h="40004">
                  <a:moveTo>
                    <a:pt x="39624" y="39624"/>
                  </a:moveTo>
                  <a:lnTo>
                    <a:pt x="39624" y="0"/>
                  </a:lnTo>
                  <a:lnTo>
                    <a:pt x="0" y="0"/>
                  </a:lnTo>
                  <a:lnTo>
                    <a:pt x="0" y="39624"/>
                  </a:lnTo>
                  <a:lnTo>
                    <a:pt x="39624" y="39624"/>
                  </a:lnTo>
                  <a:close/>
                </a:path>
              </a:pathLst>
            </a:custGeom>
            <a:solidFill>
              <a:srgbClr val="F7EEE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72" name="object 25172"/>
            <p:cNvSpPr/>
            <p:nvPr/>
          </p:nvSpPr>
          <p:spPr>
            <a:xfrm>
              <a:off x="6723481" y="3304032"/>
              <a:ext cx="40005" cy="40005"/>
            </a:xfrm>
            <a:custGeom>
              <a:avLst/>
              <a:gdLst/>
              <a:ahLst/>
              <a:cxnLst/>
              <a:rect l="l" t="t" r="r" b="b"/>
              <a:pathLst>
                <a:path w="40004" h="40004">
                  <a:moveTo>
                    <a:pt x="39624" y="39624"/>
                  </a:moveTo>
                  <a:lnTo>
                    <a:pt x="39624" y="0"/>
                  </a:lnTo>
                  <a:lnTo>
                    <a:pt x="0" y="0"/>
                  </a:lnTo>
                  <a:lnTo>
                    <a:pt x="0" y="39624"/>
                  </a:lnTo>
                  <a:lnTo>
                    <a:pt x="39624" y="39624"/>
                  </a:lnTo>
                  <a:close/>
                </a:path>
              </a:pathLst>
            </a:custGeom>
            <a:ln w="838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73" name="object 25173"/>
            <p:cNvSpPr/>
            <p:nvPr/>
          </p:nvSpPr>
          <p:spPr>
            <a:xfrm>
              <a:off x="6723481" y="3309747"/>
              <a:ext cx="40005" cy="8890"/>
            </a:xfrm>
            <a:custGeom>
              <a:avLst/>
              <a:gdLst/>
              <a:ahLst/>
              <a:cxnLst/>
              <a:rect l="l" t="t" r="r" b="b"/>
              <a:pathLst>
                <a:path w="40004" h="8889">
                  <a:moveTo>
                    <a:pt x="0" y="0"/>
                  </a:moveTo>
                  <a:lnTo>
                    <a:pt x="0" y="8382"/>
                  </a:lnTo>
                  <a:lnTo>
                    <a:pt x="39624" y="8382"/>
                  </a:lnTo>
                  <a:lnTo>
                    <a:pt x="3962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74" name="object 25174"/>
            <p:cNvSpPr/>
            <p:nvPr/>
          </p:nvSpPr>
          <p:spPr>
            <a:xfrm>
              <a:off x="6653377" y="3343656"/>
              <a:ext cx="120014" cy="48260"/>
            </a:xfrm>
            <a:custGeom>
              <a:avLst/>
              <a:gdLst/>
              <a:ahLst/>
              <a:cxnLst/>
              <a:rect l="l" t="t" r="r" b="b"/>
              <a:pathLst>
                <a:path w="120015" h="48260">
                  <a:moveTo>
                    <a:pt x="119633" y="48005"/>
                  </a:moveTo>
                  <a:lnTo>
                    <a:pt x="119633" y="0"/>
                  </a:lnTo>
                  <a:lnTo>
                    <a:pt x="0" y="0"/>
                  </a:lnTo>
                  <a:lnTo>
                    <a:pt x="0" y="48005"/>
                  </a:lnTo>
                  <a:lnTo>
                    <a:pt x="119633" y="48005"/>
                  </a:lnTo>
                  <a:close/>
                </a:path>
              </a:pathLst>
            </a:custGeom>
            <a:solidFill>
              <a:srgbClr val="F7EEE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75" name="object 25175"/>
            <p:cNvSpPr/>
            <p:nvPr/>
          </p:nvSpPr>
          <p:spPr>
            <a:xfrm>
              <a:off x="6653377" y="3343656"/>
              <a:ext cx="120014" cy="48260"/>
            </a:xfrm>
            <a:custGeom>
              <a:avLst/>
              <a:gdLst/>
              <a:ahLst/>
              <a:cxnLst/>
              <a:rect l="l" t="t" r="r" b="b"/>
              <a:pathLst>
                <a:path w="120015" h="48260">
                  <a:moveTo>
                    <a:pt x="119633" y="48005"/>
                  </a:moveTo>
                  <a:lnTo>
                    <a:pt x="119633" y="0"/>
                  </a:lnTo>
                  <a:lnTo>
                    <a:pt x="0" y="0"/>
                  </a:lnTo>
                  <a:lnTo>
                    <a:pt x="0" y="48005"/>
                  </a:lnTo>
                  <a:lnTo>
                    <a:pt x="119633" y="48005"/>
                  </a:lnTo>
                  <a:close/>
                </a:path>
              </a:pathLst>
            </a:custGeom>
            <a:ln w="838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76" name="object 25176"/>
            <p:cNvSpPr/>
            <p:nvPr/>
          </p:nvSpPr>
          <p:spPr>
            <a:xfrm>
              <a:off x="6663283" y="3304032"/>
              <a:ext cx="40005" cy="40005"/>
            </a:xfrm>
            <a:custGeom>
              <a:avLst/>
              <a:gdLst/>
              <a:ahLst/>
              <a:cxnLst/>
              <a:rect l="l" t="t" r="r" b="b"/>
              <a:pathLst>
                <a:path w="40004" h="40004">
                  <a:moveTo>
                    <a:pt x="39624" y="39624"/>
                  </a:moveTo>
                  <a:lnTo>
                    <a:pt x="39624" y="0"/>
                  </a:lnTo>
                  <a:lnTo>
                    <a:pt x="0" y="0"/>
                  </a:lnTo>
                  <a:lnTo>
                    <a:pt x="0" y="39624"/>
                  </a:lnTo>
                  <a:lnTo>
                    <a:pt x="39624" y="39624"/>
                  </a:lnTo>
                  <a:close/>
                </a:path>
              </a:pathLst>
            </a:custGeom>
            <a:solidFill>
              <a:srgbClr val="F7EEE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77" name="object 25177"/>
            <p:cNvSpPr/>
            <p:nvPr/>
          </p:nvSpPr>
          <p:spPr>
            <a:xfrm>
              <a:off x="6663283" y="3304032"/>
              <a:ext cx="40005" cy="40005"/>
            </a:xfrm>
            <a:custGeom>
              <a:avLst/>
              <a:gdLst/>
              <a:ahLst/>
              <a:cxnLst/>
              <a:rect l="l" t="t" r="r" b="b"/>
              <a:pathLst>
                <a:path w="40004" h="40004">
                  <a:moveTo>
                    <a:pt x="39624" y="39624"/>
                  </a:moveTo>
                  <a:lnTo>
                    <a:pt x="39624" y="0"/>
                  </a:lnTo>
                  <a:lnTo>
                    <a:pt x="0" y="0"/>
                  </a:lnTo>
                  <a:lnTo>
                    <a:pt x="0" y="39624"/>
                  </a:lnTo>
                  <a:lnTo>
                    <a:pt x="39624" y="39624"/>
                  </a:lnTo>
                  <a:close/>
                </a:path>
              </a:pathLst>
            </a:custGeom>
            <a:ln w="838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78" name="object 25178"/>
            <p:cNvSpPr/>
            <p:nvPr/>
          </p:nvSpPr>
          <p:spPr>
            <a:xfrm>
              <a:off x="6663283" y="3309747"/>
              <a:ext cx="40005" cy="8890"/>
            </a:xfrm>
            <a:custGeom>
              <a:avLst/>
              <a:gdLst/>
              <a:ahLst/>
              <a:cxnLst/>
              <a:rect l="l" t="t" r="r" b="b"/>
              <a:pathLst>
                <a:path w="40004" h="8889">
                  <a:moveTo>
                    <a:pt x="0" y="0"/>
                  </a:moveTo>
                  <a:lnTo>
                    <a:pt x="0" y="8382"/>
                  </a:lnTo>
                  <a:lnTo>
                    <a:pt x="39624" y="8382"/>
                  </a:lnTo>
                  <a:lnTo>
                    <a:pt x="3962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79" name="object 25179"/>
            <p:cNvSpPr/>
            <p:nvPr/>
          </p:nvSpPr>
          <p:spPr>
            <a:xfrm>
              <a:off x="6723481" y="3391662"/>
              <a:ext cx="40005" cy="40640"/>
            </a:xfrm>
            <a:custGeom>
              <a:avLst/>
              <a:gdLst/>
              <a:ahLst/>
              <a:cxnLst/>
              <a:rect l="l" t="t" r="r" b="b"/>
              <a:pathLst>
                <a:path w="40004" h="40639">
                  <a:moveTo>
                    <a:pt x="39624" y="40386"/>
                  </a:moveTo>
                  <a:lnTo>
                    <a:pt x="39624" y="0"/>
                  </a:lnTo>
                  <a:lnTo>
                    <a:pt x="0" y="0"/>
                  </a:lnTo>
                  <a:lnTo>
                    <a:pt x="0" y="40386"/>
                  </a:lnTo>
                  <a:lnTo>
                    <a:pt x="39624" y="40386"/>
                  </a:lnTo>
                  <a:close/>
                </a:path>
              </a:pathLst>
            </a:custGeom>
            <a:solidFill>
              <a:srgbClr val="F7EEE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80" name="object 25180"/>
            <p:cNvSpPr/>
            <p:nvPr/>
          </p:nvSpPr>
          <p:spPr>
            <a:xfrm>
              <a:off x="6723481" y="3391662"/>
              <a:ext cx="40005" cy="40640"/>
            </a:xfrm>
            <a:custGeom>
              <a:avLst/>
              <a:gdLst/>
              <a:ahLst/>
              <a:cxnLst/>
              <a:rect l="l" t="t" r="r" b="b"/>
              <a:pathLst>
                <a:path w="40004" h="40639">
                  <a:moveTo>
                    <a:pt x="39624" y="40386"/>
                  </a:moveTo>
                  <a:lnTo>
                    <a:pt x="39624" y="0"/>
                  </a:lnTo>
                  <a:lnTo>
                    <a:pt x="0" y="0"/>
                  </a:lnTo>
                  <a:lnTo>
                    <a:pt x="0" y="40386"/>
                  </a:lnTo>
                  <a:lnTo>
                    <a:pt x="39624" y="40386"/>
                  </a:lnTo>
                  <a:close/>
                </a:path>
              </a:pathLst>
            </a:custGeom>
            <a:ln w="838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81" name="object 25181"/>
            <p:cNvSpPr/>
            <p:nvPr/>
          </p:nvSpPr>
          <p:spPr>
            <a:xfrm>
              <a:off x="6723481" y="3417189"/>
              <a:ext cx="40005" cy="8890"/>
            </a:xfrm>
            <a:custGeom>
              <a:avLst/>
              <a:gdLst/>
              <a:ahLst/>
              <a:cxnLst/>
              <a:rect l="l" t="t" r="r" b="b"/>
              <a:pathLst>
                <a:path w="40004" h="8889">
                  <a:moveTo>
                    <a:pt x="0" y="0"/>
                  </a:moveTo>
                  <a:lnTo>
                    <a:pt x="0" y="8382"/>
                  </a:lnTo>
                  <a:lnTo>
                    <a:pt x="39624" y="8382"/>
                  </a:lnTo>
                  <a:lnTo>
                    <a:pt x="3962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82" name="object 25182"/>
            <p:cNvSpPr/>
            <p:nvPr/>
          </p:nvSpPr>
          <p:spPr>
            <a:xfrm>
              <a:off x="6663283" y="3391662"/>
              <a:ext cx="40005" cy="40640"/>
            </a:xfrm>
            <a:custGeom>
              <a:avLst/>
              <a:gdLst/>
              <a:ahLst/>
              <a:cxnLst/>
              <a:rect l="l" t="t" r="r" b="b"/>
              <a:pathLst>
                <a:path w="40004" h="40639">
                  <a:moveTo>
                    <a:pt x="39624" y="40386"/>
                  </a:moveTo>
                  <a:lnTo>
                    <a:pt x="39624" y="0"/>
                  </a:lnTo>
                  <a:lnTo>
                    <a:pt x="0" y="0"/>
                  </a:lnTo>
                  <a:lnTo>
                    <a:pt x="0" y="40386"/>
                  </a:lnTo>
                  <a:lnTo>
                    <a:pt x="39624" y="40386"/>
                  </a:lnTo>
                  <a:close/>
                </a:path>
              </a:pathLst>
            </a:custGeom>
            <a:solidFill>
              <a:srgbClr val="F7EEE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83" name="object 25183"/>
            <p:cNvSpPr/>
            <p:nvPr/>
          </p:nvSpPr>
          <p:spPr>
            <a:xfrm>
              <a:off x="6663283" y="3391662"/>
              <a:ext cx="40005" cy="40640"/>
            </a:xfrm>
            <a:custGeom>
              <a:avLst/>
              <a:gdLst/>
              <a:ahLst/>
              <a:cxnLst/>
              <a:rect l="l" t="t" r="r" b="b"/>
              <a:pathLst>
                <a:path w="40004" h="40639">
                  <a:moveTo>
                    <a:pt x="39624" y="40386"/>
                  </a:moveTo>
                  <a:lnTo>
                    <a:pt x="39624" y="0"/>
                  </a:lnTo>
                  <a:lnTo>
                    <a:pt x="0" y="0"/>
                  </a:lnTo>
                  <a:lnTo>
                    <a:pt x="0" y="40386"/>
                  </a:lnTo>
                  <a:lnTo>
                    <a:pt x="39624" y="40386"/>
                  </a:lnTo>
                  <a:close/>
                </a:path>
              </a:pathLst>
            </a:custGeom>
            <a:ln w="838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84" name="object 25184"/>
            <p:cNvSpPr/>
            <p:nvPr/>
          </p:nvSpPr>
          <p:spPr>
            <a:xfrm>
              <a:off x="6663283" y="3417189"/>
              <a:ext cx="40005" cy="8890"/>
            </a:xfrm>
            <a:custGeom>
              <a:avLst/>
              <a:gdLst/>
              <a:ahLst/>
              <a:cxnLst/>
              <a:rect l="l" t="t" r="r" b="b"/>
              <a:pathLst>
                <a:path w="40004" h="8889">
                  <a:moveTo>
                    <a:pt x="0" y="0"/>
                  </a:moveTo>
                  <a:lnTo>
                    <a:pt x="0" y="8382"/>
                  </a:lnTo>
                  <a:lnTo>
                    <a:pt x="39624" y="8382"/>
                  </a:lnTo>
                  <a:lnTo>
                    <a:pt x="3962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85" name="object 25185"/>
            <p:cNvSpPr/>
            <p:nvPr/>
          </p:nvSpPr>
          <p:spPr>
            <a:xfrm>
              <a:off x="6907123" y="3304032"/>
              <a:ext cx="40640" cy="40005"/>
            </a:xfrm>
            <a:custGeom>
              <a:avLst/>
              <a:gdLst/>
              <a:ahLst/>
              <a:cxnLst/>
              <a:rect l="l" t="t" r="r" b="b"/>
              <a:pathLst>
                <a:path w="40640" h="40004">
                  <a:moveTo>
                    <a:pt x="40385" y="39624"/>
                  </a:moveTo>
                  <a:lnTo>
                    <a:pt x="40385" y="0"/>
                  </a:lnTo>
                  <a:lnTo>
                    <a:pt x="0" y="0"/>
                  </a:lnTo>
                  <a:lnTo>
                    <a:pt x="0" y="39624"/>
                  </a:lnTo>
                  <a:lnTo>
                    <a:pt x="40385" y="39624"/>
                  </a:lnTo>
                  <a:close/>
                </a:path>
              </a:pathLst>
            </a:custGeom>
            <a:solidFill>
              <a:srgbClr val="F7EEE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86" name="object 25186"/>
            <p:cNvSpPr/>
            <p:nvPr/>
          </p:nvSpPr>
          <p:spPr>
            <a:xfrm>
              <a:off x="6907123" y="3304032"/>
              <a:ext cx="40640" cy="40005"/>
            </a:xfrm>
            <a:custGeom>
              <a:avLst/>
              <a:gdLst/>
              <a:ahLst/>
              <a:cxnLst/>
              <a:rect l="l" t="t" r="r" b="b"/>
              <a:pathLst>
                <a:path w="40640" h="40004">
                  <a:moveTo>
                    <a:pt x="40385" y="39624"/>
                  </a:moveTo>
                  <a:lnTo>
                    <a:pt x="40385" y="0"/>
                  </a:lnTo>
                  <a:lnTo>
                    <a:pt x="0" y="0"/>
                  </a:lnTo>
                  <a:lnTo>
                    <a:pt x="0" y="39624"/>
                  </a:lnTo>
                  <a:lnTo>
                    <a:pt x="40385" y="39624"/>
                  </a:lnTo>
                  <a:close/>
                </a:path>
              </a:pathLst>
            </a:custGeom>
            <a:ln w="838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87" name="object 25187"/>
            <p:cNvSpPr/>
            <p:nvPr/>
          </p:nvSpPr>
          <p:spPr>
            <a:xfrm>
              <a:off x="6907123" y="3309747"/>
              <a:ext cx="40640" cy="8890"/>
            </a:xfrm>
            <a:custGeom>
              <a:avLst/>
              <a:gdLst/>
              <a:ahLst/>
              <a:cxnLst/>
              <a:rect l="l" t="t" r="r" b="b"/>
              <a:pathLst>
                <a:path w="40640" h="8889">
                  <a:moveTo>
                    <a:pt x="0" y="0"/>
                  </a:moveTo>
                  <a:lnTo>
                    <a:pt x="0" y="8382"/>
                  </a:lnTo>
                  <a:lnTo>
                    <a:pt x="40386" y="8382"/>
                  </a:lnTo>
                  <a:lnTo>
                    <a:pt x="4038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88" name="object 25188"/>
            <p:cNvSpPr/>
            <p:nvPr/>
          </p:nvSpPr>
          <p:spPr>
            <a:xfrm>
              <a:off x="6837019" y="3343656"/>
              <a:ext cx="120650" cy="48260"/>
            </a:xfrm>
            <a:custGeom>
              <a:avLst/>
              <a:gdLst/>
              <a:ahLst/>
              <a:cxnLst/>
              <a:rect l="l" t="t" r="r" b="b"/>
              <a:pathLst>
                <a:path w="120650" h="48260">
                  <a:moveTo>
                    <a:pt x="120396" y="48005"/>
                  </a:moveTo>
                  <a:lnTo>
                    <a:pt x="120396" y="0"/>
                  </a:lnTo>
                  <a:lnTo>
                    <a:pt x="0" y="0"/>
                  </a:lnTo>
                  <a:lnTo>
                    <a:pt x="0" y="48005"/>
                  </a:lnTo>
                  <a:lnTo>
                    <a:pt x="120396" y="48005"/>
                  </a:lnTo>
                  <a:close/>
                </a:path>
              </a:pathLst>
            </a:custGeom>
            <a:solidFill>
              <a:srgbClr val="F7EEE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89" name="object 25189"/>
            <p:cNvSpPr/>
            <p:nvPr/>
          </p:nvSpPr>
          <p:spPr>
            <a:xfrm>
              <a:off x="6837019" y="3343656"/>
              <a:ext cx="120650" cy="48260"/>
            </a:xfrm>
            <a:custGeom>
              <a:avLst/>
              <a:gdLst/>
              <a:ahLst/>
              <a:cxnLst/>
              <a:rect l="l" t="t" r="r" b="b"/>
              <a:pathLst>
                <a:path w="120650" h="48260">
                  <a:moveTo>
                    <a:pt x="120396" y="48005"/>
                  </a:moveTo>
                  <a:lnTo>
                    <a:pt x="120396" y="0"/>
                  </a:lnTo>
                  <a:lnTo>
                    <a:pt x="0" y="0"/>
                  </a:lnTo>
                  <a:lnTo>
                    <a:pt x="0" y="48005"/>
                  </a:lnTo>
                  <a:lnTo>
                    <a:pt x="120396" y="48005"/>
                  </a:lnTo>
                  <a:close/>
                </a:path>
              </a:pathLst>
            </a:custGeom>
            <a:ln w="838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90" name="object 25190"/>
            <p:cNvSpPr/>
            <p:nvPr/>
          </p:nvSpPr>
          <p:spPr>
            <a:xfrm>
              <a:off x="6846925" y="3304032"/>
              <a:ext cx="40640" cy="40005"/>
            </a:xfrm>
            <a:custGeom>
              <a:avLst/>
              <a:gdLst/>
              <a:ahLst/>
              <a:cxnLst/>
              <a:rect l="l" t="t" r="r" b="b"/>
              <a:pathLst>
                <a:path w="40640" h="40004">
                  <a:moveTo>
                    <a:pt x="40385" y="39624"/>
                  </a:moveTo>
                  <a:lnTo>
                    <a:pt x="40385" y="0"/>
                  </a:lnTo>
                  <a:lnTo>
                    <a:pt x="0" y="0"/>
                  </a:lnTo>
                  <a:lnTo>
                    <a:pt x="0" y="39624"/>
                  </a:lnTo>
                  <a:lnTo>
                    <a:pt x="40385" y="39624"/>
                  </a:lnTo>
                  <a:close/>
                </a:path>
              </a:pathLst>
            </a:custGeom>
            <a:solidFill>
              <a:srgbClr val="F7EEE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91" name="object 25191"/>
            <p:cNvSpPr/>
            <p:nvPr/>
          </p:nvSpPr>
          <p:spPr>
            <a:xfrm>
              <a:off x="6846925" y="3304032"/>
              <a:ext cx="40640" cy="40005"/>
            </a:xfrm>
            <a:custGeom>
              <a:avLst/>
              <a:gdLst/>
              <a:ahLst/>
              <a:cxnLst/>
              <a:rect l="l" t="t" r="r" b="b"/>
              <a:pathLst>
                <a:path w="40640" h="40004">
                  <a:moveTo>
                    <a:pt x="40385" y="39624"/>
                  </a:moveTo>
                  <a:lnTo>
                    <a:pt x="40385" y="0"/>
                  </a:lnTo>
                  <a:lnTo>
                    <a:pt x="0" y="0"/>
                  </a:lnTo>
                  <a:lnTo>
                    <a:pt x="0" y="39624"/>
                  </a:lnTo>
                  <a:lnTo>
                    <a:pt x="40385" y="39624"/>
                  </a:lnTo>
                  <a:close/>
                </a:path>
              </a:pathLst>
            </a:custGeom>
            <a:ln w="838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92" name="object 25192"/>
            <p:cNvSpPr/>
            <p:nvPr/>
          </p:nvSpPr>
          <p:spPr>
            <a:xfrm>
              <a:off x="6846925" y="3309747"/>
              <a:ext cx="40640" cy="8890"/>
            </a:xfrm>
            <a:custGeom>
              <a:avLst/>
              <a:gdLst/>
              <a:ahLst/>
              <a:cxnLst/>
              <a:rect l="l" t="t" r="r" b="b"/>
              <a:pathLst>
                <a:path w="40640" h="8889">
                  <a:moveTo>
                    <a:pt x="0" y="0"/>
                  </a:moveTo>
                  <a:lnTo>
                    <a:pt x="0" y="8382"/>
                  </a:lnTo>
                  <a:lnTo>
                    <a:pt x="40386" y="8382"/>
                  </a:lnTo>
                  <a:lnTo>
                    <a:pt x="4038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93" name="object 25193"/>
            <p:cNvSpPr/>
            <p:nvPr/>
          </p:nvSpPr>
          <p:spPr>
            <a:xfrm>
              <a:off x="6907123" y="3391662"/>
              <a:ext cx="40640" cy="40640"/>
            </a:xfrm>
            <a:custGeom>
              <a:avLst/>
              <a:gdLst/>
              <a:ahLst/>
              <a:cxnLst/>
              <a:rect l="l" t="t" r="r" b="b"/>
              <a:pathLst>
                <a:path w="40640" h="40639">
                  <a:moveTo>
                    <a:pt x="40385" y="40386"/>
                  </a:moveTo>
                  <a:lnTo>
                    <a:pt x="40385" y="0"/>
                  </a:lnTo>
                  <a:lnTo>
                    <a:pt x="0" y="0"/>
                  </a:lnTo>
                  <a:lnTo>
                    <a:pt x="0" y="40386"/>
                  </a:lnTo>
                  <a:lnTo>
                    <a:pt x="40385" y="40386"/>
                  </a:lnTo>
                  <a:close/>
                </a:path>
              </a:pathLst>
            </a:custGeom>
            <a:solidFill>
              <a:srgbClr val="F7EEE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94" name="object 25194"/>
            <p:cNvSpPr/>
            <p:nvPr/>
          </p:nvSpPr>
          <p:spPr>
            <a:xfrm>
              <a:off x="6907123" y="3391662"/>
              <a:ext cx="40640" cy="40640"/>
            </a:xfrm>
            <a:custGeom>
              <a:avLst/>
              <a:gdLst/>
              <a:ahLst/>
              <a:cxnLst/>
              <a:rect l="l" t="t" r="r" b="b"/>
              <a:pathLst>
                <a:path w="40640" h="40639">
                  <a:moveTo>
                    <a:pt x="40385" y="40386"/>
                  </a:moveTo>
                  <a:lnTo>
                    <a:pt x="40385" y="0"/>
                  </a:lnTo>
                  <a:lnTo>
                    <a:pt x="0" y="0"/>
                  </a:lnTo>
                  <a:lnTo>
                    <a:pt x="0" y="40386"/>
                  </a:lnTo>
                  <a:lnTo>
                    <a:pt x="40385" y="40386"/>
                  </a:lnTo>
                  <a:close/>
                </a:path>
              </a:pathLst>
            </a:custGeom>
            <a:ln w="838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95" name="object 25195"/>
            <p:cNvSpPr/>
            <p:nvPr/>
          </p:nvSpPr>
          <p:spPr>
            <a:xfrm>
              <a:off x="6907123" y="3417189"/>
              <a:ext cx="40640" cy="8890"/>
            </a:xfrm>
            <a:custGeom>
              <a:avLst/>
              <a:gdLst/>
              <a:ahLst/>
              <a:cxnLst/>
              <a:rect l="l" t="t" r="r" b="b"/>
              <a:pathLst>
                <a:path w="40640" h="8889">
                  <a:moveTo>
                    <a:pt x="0" y="0"/>
                  </a:moveTo>
                  <a:lnTo>
                    <a:pt x="0" y="8382"/>
                  </a:lnTo>
                  <a:lnTo>
                    <a:pt x="40386" y="8382"/>
                  </a:lnTo>
                  <a:lnTo>
                    <a:pt x="4038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96" name="object 25196"/>
            <p:cNvSpPr/>
            <p:nvPr/>
          </p:nvSpPr>
          <p:spPr>
            <a:xfrm>
              <a:off x="6846925" y="3391662"/>
              <a:ext cx="40640" cy="40640"/>
            </a:xfrm>
            <a:custGeom>
              <a:avLst/>
              <a:gdLst/>
              <a:ahLst/>
              <a:cxnLst/>
              <a:rect l="l" t="t" r="r" b="b"/>
              <a:pathLst>
                <a:path w="40640" h="40639">
                  <a:moveTo>
                    <a:pt x="40385" y="40386"/>
                  </a:moveTo>
                  <a:lnTo>
                    <a:pt x="40385" y="0"/>
                  </a:lnTo>
                  <a:lnTo>
                    <a:pt x="0" y="0"/>
                  </a:lnTo>
                  <a:lnTo>
                    <a:pt x="0" y="40386"/>
                  </a:lnTo>
                  <a:lnTo>
                    <a:pt x="40385" y="40386"/>
                  </a:lnTo>
                  <a:close/>
                </a:path>
              </a:pathLst>
            </a:custGeom>
            <a:solidFill>
              <a:srgbClr val="F7EEE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97" name="object 25197"/>
            <p:cNvSpPr/>
            <p:nvPr/>
          </p:nvSpPr>
          <p:spPr>
            <a:xfrm>
              <a:off x="6846925" y="3391662"/>
              <a:ext cx="40640" cy="40640"/>
            </a:xfrm>
            <a:custGeom>
              <a:avLst/>
              <a:gdLst/>
              <a:ahLst/>
              <a:cxnLst/>
              <a:rect l="l" t="t" r="r" b="b"/>
              <a:pathLst>
                <a:path w="40640" h="40639">
                  <a:moveTo>
                    <a:pt x="40385" y="40386"/>
                  </a:moveTo>
                  <a:lnTo>
                    <a:pt x="40385" y="0"/>
                  </a:lnTo>
                  <a:lnTo>
                    <a:pt x="0" y="0"/>
                  </a:lnTo>
                  <a:lnTo>
                    <a:pt x="0" y="40386"/>
                  </a:lnTo>
                  <a:lnTo>
                    <a:pt x="40385" y="40386"/>
                  </a:lnTo>
                  <a:close/>
                </a:path>
              </a:pathLst>
            </a:custGeom>
            <a:ln w="838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98" name="object 25198"/>
            <p:cNvSpPr/>
            <p:nvPr/>
          </p:nvSpPr>
          <p:spPr>
            <a:xfrm>
              <a:off x="6846925" y="3417189"/>
              <a:ext cx="40640" cy="8890"/>
            </a:xfrm>
            <a:custGeom>
              <a:avLst/>
              <a:gdLst/>
              <a:ahLst/>
              <a:cxnLst/>
              <a:rect l="l" t="t" r="r" b="b"/>
              <a:pathLst>
                <a:path w="40640" h="8889">
                  <a:moveTo>
                    <a:pt x="0" y="0"/>
                  </a:moveTo>
                  <a:lnTo>
                    <a:pt x="0" y="8382"/>
                  </a:lnTo>
                  <a:lnTo>
                    <a:pt x="40386" y="8382"/>
                  </a:lnTo>
                  <a:lnTo>
                    <a:pt x="4038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99" name="object 25199"/>
            <p:cNvSpPr/>
            <p:nvPr/>
          </p:nvSpPr>
          <p:spPr>
            <a:xfrm>
              <a:off x="7091527" y="3304032"/>
              <a:ext cx="40005" cy="40005"/>
            </a:xfrm>
            <a:custGeom>
              <a:avLst/>
              <a:gdLst/>
              <a:ahLst/>
              <a:cxnLst/>
              <a:rect l="l" t="t" r="r" b="b"/>
              <a:pathLst>
                <a:path w="40004" h="40004">
                  <a:moveTo>
                    <a:pt x="39624" y="39624"/>
                  </a:moveTo>
                  <a:lnTo>
                    <a:pt x="39624" y="0"/>
                  </a:lnTo>
                  <a:lnTo>
                    <a:pt x="0" y="0"/>
                  </a:lnTo>
                  <a:lnTo>
                    <a:pt x="0" y="39624"/>
                  </a:lnTo>
                  <a:lnTo>
                    <a:pt x="39624" y="39624"/>
                  </a:lnTo>
                  <a:close/>
                </a:path>
              </a:pathLst>
            </a:custGeom>
            <a:solidFill>
              <a:srgbClr val="F7EEE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00" name="object 25200"/>
            <p:cNvSpPr/>
            <p:nvPr/>
          </p:nvSpPr>
          <p:spPr>
            <a:xfrm>
              <a:off x="7091527" y="3304032"/>
              <a:ext cx="40005" cy="40005"/>
            </a:xfrm>
            <a:custGeom>
              <a:avLst/>
              <a:gdLst/>
              <a:ahLst/>
              <a:cxnLst/>
              <a:rect l="l" t="t" r="r" b="b"/>
              <a:pathLst>
                <a:path w="40004" h="40004">
                  <a:moveTo>
                    <a:pt x="39624" y="39624"/>
                  </a:moveTo>
                  <a:lnTo>
                    <a:pt x="39624" y="0"/>
                  </a:lnTo>
                  <a:lnTo>
                    <a:pt x="0" y="0"/>
                  </a:lnTo>
                  <a:lnTo>
                    <a:pt x="0" y="39624"/>
                  </a:lnTo>
                  <a:lnTo>
                    <a:pt x="39624" y="39624"/>
                  </a:lnTo>
                  <a:close/>
                </a:path>
              </a:pathLst>
            </a:custGeom>
            <a:ln w="838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01" name="object 25201"/>
            <p:cNvSpPr/>
            <p:nvPr/>
          </p:nvSpPr>
          <p:spPr>
            <a:xfrm>
              <a:off x="7091527" y="3309747"/>
              <a:ext cx="40005" cy="8890"/>
            </a:xfrm>
            <a:custGeom>
              <a:avLst/>
              <a:gdLst/>
              <a:ahLst/>
              <a:cxnLst/>
              <a:rect l="l" t="t" r="r" b="b"/>
              <a:pathLst>
                <a:path w="40004" h="8889">
                  <a:moveTo>
                    <a:pt x="0" y="0"/>
                  </a:moveTo>
                  <a:lnTo>
                    <a:pt x="0" y="8382"/>
                  </a:lnTo>
                  <a:lnTo>
                    <a:pt x="39624" y="8382"/>
                  </a:lnTo>
                  <a:lnTo>
                    <a:pt x="3962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02" name="object 25202"/>
            <p:cNvSpPr/>
            <p:nvPr/>
          </p:nvSpPr>
          <p:spPr>
            <a:xfrm>
              <a:off x="7021423" y="3343656"/>
              <a:ext cx="120014" cy="48260"/>
            </a:xfrm>
            <a:custGeom>
              <a:avLst/>
              <a:gdLst/>
              <a:ahLst/>
              <a:cxnLst/>
              <a:rect l="l" t="t" r="r" b="b"/>
              <a:pathLst>
                <a:path w="120015" h="48260">
                  <a:moveTo>
                    <a:pt x="119633" y="48005"/>
                  </a:moveTo>
                  <a:lnTo>
                    <a:pt x="119633" y="0"/>
                  </a:lnTo>
                  <a:lnTo>
                    <a:pt x="0" y="0"/>
                  </a:lnTo>
                  <a:lnTo>
                    <a:pt x="0" y="48005"/>
                  </a:lnTo>
                  <a:lnTo>
                    <a:pt x="119633" y="48005"/>
                  </a:lnTo>
                  <a:close/>
                </a:path>
              </a:pathLst>
            </a:custGeom>
            <a:solidFill>
              <a:srgbClr val="F7EEE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03" name="object 25203"/>
            <p:cNvSpPr/>
            <p:nvPr/>
          </p:nvSpPr>
          <p:spPr>
            <a:xfrm>
              <a:off x="7021423" y="3343656"/>
              <a:ext cx="120014" cy="48260"/>
            </a:xfrm>
            <a:custGeom>
              <a:avLst/>
              <a:gdLst/>
              <a:ahLst/>
              <a:cxnLst/>
              <a:rect l="l" t="t" r="r" b="b"/>
              <a:pathLst>
                <a:path w="120015" h="48260">
                  <a:moveTo>
                    <a:pt x="119633" y="48005"/>
                  </a:moveTo>
                  <a:lnTo>
                    <a:pt x="119633" y="0"/>
                  </a:lnTo>
                  <a:lnTo>
                    <a:pt x="0" y="0"/>
                  </a:lnTo>
                  <a:lnTo>
                    <a:pt x="0" y="48005"/>
                  </a:lnTo>
                  <a:lnTo>
                    <a:pt x="119633" y="48005"/>
                  </a:lnTo>
                  <a:close/>
                </a:path>
              </a:pathLst>
            </a:custGeom>
            <a:ln w="838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04" name="object 25204"/>
            <p:cNvSpPr/>
            <p:nvPr/>
          </p:nvSpPr>
          <p:spPr>
            <a:xfrm>
              <a:off x="7031329" y="3304032"/>
              <a:ext cx="40005" cy="40005"/>
            </a:xfrm>
            <a:custGeom>
              <a:avLst/>
              <a:gdLst/>
              <a:ahLst/>
              <a:cxnLst/>
              <a:rect l="l" t="t" r="r" b="b"/>
              <a:pathLst>
                <a:path w="40004" h="40004">
                  <a:moveTo>
                    <a:pt x="39624" y="39624"/>
                  </a:moveTo>
                  <a:lnTo>
                    <a:pt x="39624" y="0"/>
                  </a:lnTo>
                  <a:lnTo>
                    <a:pt x="0" y="0"/>
                  </a:lnTo>
                  <a:lnTo>
                    <a:pt x="0" y="39624"/>
                  </a:lnTo>
                  <a:lnTo>
                    <a:pt x="39624" y="39624"/>
                  </a:lnTo>
                  <a:close/>
                </a:path>
              </a:pathLst>
            </a:custGeom>
            <a:solidFill>
              <a:srgbClr val="F7EEE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05" name="object 25205"/>
            <p:cNvSpPr/>
            <p:nvPr/>
          </p:nvSpPr>
          <p:spPr>
            <a:xfrm>
              <a:off x="7031329" y="3304032"/>
              <a:ext cx="40005" cy="40005"/>
            </a:xfrm>
            <a:custGeom>
              <a:avLst/>
              <a:gdLst/>
              <a:ahLst/>
              <a:cxnLst/>
              <a:rect l="l" t="t" r="r" b="b"/>
              <a:pathLst>
                <a:path w="40004" h="40004">
                  <a:moveTo>
                    <a:pt x="39624" y="39624"/>
                  </a:moveTo>
                  <a:lnTo>
                    <a:pt x="39624" y="0"/>
                  </a:lnTo>
                  <a:lnTo>
                    <a:pt x="0" y="0"/>
                  </a:lnTo>
                  <a:lnTo>
                    <a:pt x="0" y="39624"/>
                  </a:lnTo>
                  <a:lnTo>
                    <a:pt x="39624" y="39624"/>
                  </a:lnTo>
                  <a:close/>
                </a:path>
              </a:pathLst>
            </a:custGeom>
            <a:ln w="838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06" name="object 25206"/>
            <p:cNvSpPr/>
            <p:nvPr/>
          </p:nvSpPr>
          <p:spPr>
            <a:xfrm>
              <a:off x="7031329" y="3309747"/>
              <a:ext cx="40005" cy="8890"/>
            </a:xfrm>
            <a:custGeom>
              <a:avLst/>
              <a:gdLst/>
              <a:ahLst/>
              <a:cxnLst/>
              <a:rect l="l" t="t" r="r" b="b"/>
              <a:pathLst>
                <a:path w="40004" h="8889">
                  <a:moveTo>
                    <a:pt x="0" y="0"/>
                  </a:moveTo>
                  <a:lnTo>
                    <a:pt x="0" y="8382"/>
                  </a:lnTo>
                  <a:lnTo>
                    <a:pt x="39624" y="8382"/>
                  </a:lnTo>
                  <a:lnTo>
                    <a:pt x="3962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07" name="object 25207"/>
            <p:cNvSpPr/>
            <p:nvPr/>
          </p:nvSpPr>
          <p:spPr>
            <a:xfrm>
              <a:off x="7091527" y="3391662"/>
              <a:ext cx="40005" cy="40640"/>
            </a:xfrm>
            <a:custGeom>
              <a:avLst/>
              <a:gdLst/>
              <a:ahLst/>
              <a:cxnLst/>
              <a:rect l="l" t="t" r="r" b="b"/>
              <a:pathLst>
                <a:path w="40004" h="40639">
                  <a:moveTo>
                    <a:pt x="39624" y="40386"/>
                  </a:moveTo>
                  <a:lnTo>
                    <a:pt x="39624" y="0"/>
                  </a:lnTo>
                  <a:lnTo>
                    <a:pt x="0" y="0"/>
                  </a:lnTo>
                  <a:lnTo>
                    <a:pt x="0" y="40386"/>
                  </a:lnTo>
                  <a:lnTo>
                    <a:pt x="39624" y="40386"/>
                  </a:lnTo>
                  <a:close/>
                </a:path>
              </a:pathLst>
            </a:custGeom>
            <a:solidFill>
              <a:srgbClr val="F7EEE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08" name="object 25208"/>
            <p:cNvSpPr/>
            <p:nvPr/>
          </p:nvSpPr>
          <p:spPr>
            <a:xfrm>
              <a:off x="7091527" y="3391662"/>
              <a:ext cx="40005" cy="40640"/>
            </a:xfrm>
            <a:custGeom>
              <a:avLst/>
              <a:gdLst/>
              <a:ahLst/>
              <a:cxnLst/>
              <a:rect l="l" t="t" r="r" b="b"/>
              <a:pathLst>
                <a:path w="40004" h="40639">
                  <a:moveTo>
                    <a:pt x="39624" y="40386"/>
                  </a:moveTo>
                  <a:lnTo>
                    <a:pt x="39624" y="0"/>
                  </a:lnTo>
                  <a:lnTo>
                    <a:pt x="0" y="0"/>
                  </a:lnTo>
                  <a:lnTo>
                    <a:pt x="0" y="40386"/>
                  </a:lnTo>
                  <a:lnTo>
                    <a:pt x="39624" y="40386"/>
                  </a:lnTo>
                  <a:close/>
                </a:path>
              </a:pathLst>
            </a:custGeom>
            <a:ln w="838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09" name="object 25209"/>
            <p:cNvSpPr/>
            <p:nvPr/>
          </p:nvSpPr>
          <p:spPr>
            <a:xfrm>
              <a:off x="7091527" y="3417189"/>
              <a:ext cx="40005" cy="8890"/>
            </a:xfrm>
            <a:custGeom>
              <a:avLst/>
              <a:gdLst/>
              <a:ahLst/>
              <a:cxnLst/>
              <a:rect l="l" t="t" r="r" b="b"/>
              <a:pathLst>
                <a:path w="40004" h="8889">
                  <a:moveTo>
                    <a:pt x="0" y="0"/>
                  </a:moveTo>
                  <a:lnTo>
                    <a:pt x="0" y="8382"/>
                  </a:lnTo>
                  <a:lnTo>
                    <a:pt x="39624" y="8382"/>
                  </a:lnTo>
                  <a:lnTo>
                    <a:pt x="3962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10" name="object 25210"/>
            <p:cNvSpPr/>
            <p:nvPr/>
          </p:nvSpPr>
          <p:spPr>
            <a:xfrm>
              <a:off x="7031329" y="3391662"/>
              <a:ext cx="40005" cy="40640"/>
            </a:xfrm>
            <a:custGeom>
              <a:avLst/>
              <a:gdLst/>
              <a:ahLst/>
              <a:cxnLst/>
              <a:rect l="l" t="t" r="r" b="b"/>
              <a:pathLst>
                <a:path w="40004" h="40639">
                  <a:moveTo>
                    <a:pt x="39624" y="40386"/>
                  </a:moveTo>
                  <a:lnTo>
                    <a:pt x="39624" y="0"/>
                  </a:lnTo>
                  <a:lnTo>
                    <a:pt x="0" y="0"/>
                  </a:lnTo>
                  <a:lnTo>
                    <a:pt x="0" y="40386"/>
                  </a:lnTo>
                  <a:lnTo>
                    <a:pt x="39624" y="40386"/>
                  </a:lnTo>
                  <a:close/>
                </a:path>
              </a:pathLst>
            </a:custGeom>
            <a:solidFill>
              <a:srgbClr val="F7EEE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11" name="object 25211"/>
            <p:cNvSpPr/>
            <p:nvPr/>
          </p:nvSpPr>
          <p:spPr>
            <a:xfrm>
              <a:off x="7031329" y="3391662"/>
              <a:ext cx="40005" cy="40640"/>
            </a:xfrm>
            <a:custGeom>
              <a:avLst/>
              <a:gdLst/>
              <a:ahLst/>
              <a:cxnLst/>
              <a:rect l="l" t="t" r="r" b="b"/>
              <a:pathLst>
                <a:path w="40004" h="40639">
                  <a:moveTo>
                    <a:pt x="39624" y="40386"/>
                  </a:moveTo>
                  <a:lnTo>
                    <a:pt x="39624" y="0"/>
                  </a:lnTo>
                  <a:lnTo>
                    <a:pt x="0" y="0"/>
                  </a:lnTo>
                  <a:lnTo>
                    <a:pt x="0" y="40386"/>
                  </a:lnTo>
                  <a:lnTo>
                    <a:pt x="39624" y="40386"/>
                  </a:lnTo>
                  <a:close/>
                </a:path>
              </a:pathLst>
            </a:custGeom>
            <a:ln w="838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12" name="object 25212"/>
            <p:cNvSpPr/>
            <p:nvPr/>
          </p:nvSpPr>
          <p:spPr>
            <a:xfrm>
              <a:off x="7031329" y="3417189"/>
              <a:ext cx="40005" cy="8890"/>
            </a:xfrm>
            <a:custGeom>
              <a:avLst/>
              <a:gdLst/>
              <a:ahLst/>
              <a:cxnLst/>
              <a:rect l="l" t="t" r="r" b="b"/>
              <a:pathLst>
                <a:path w="40004" h="8889">
                  <a:moveTo>
                    <a:pt x="0" y="0"/>
                  </a:moveTo>
                  <a:lnTo>
                    <a:pt x="0" y="8382"/>
                  </a:lnTo>
                  <a:lnTo>
                    <a:pt x="39624" y="8382"/>
                  </a:lnTo>
                  <a:lnTo>
                    <a:pt x="3962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5213" name="object 25213"/>
            <p:cNvPicPr/>
            <p:nvPr/>
          </p:nvPicPr>
          <p:blipFill>
            <a:blip r:embed="rId161" cstate="print"/>
            <a:stretch>
              <a:fillRect/>
            </a:stretch>
          </p:blipFill>
          <p:spPr>
            <a:xfrm>
              <a:off x="6649186" y="3459099"/>
              <a:ext cx="128016" cy="136398"/>
            </a:xfrm>
            <a:prstGeom prst="rect">
              <a:avLst/>
            </a:prstGeom>
          </p:spPr>
        </p:pic>
        <p:pic>
          <p:nvPicPr>
            <p:cNvPr id="25214" name="object 25214"/>
            <p:cNvPicPr/>
            <p:nvPr/>
          </p:nvPicPr>
          <p:blipFill>
            <a:blip r:embed="rId162" cstate="print"/>
            <a:stretch>
              <a:fillRect/>
            </a:stretch>
          </p:blipFill>
          <p:spPr>
            <a:xfrm>
              <a:off x="6832828" y="3459099"/>
              <a:ext cx="128778" cy="136398"/>
            </a:xfrm>
            <a:prstGeom prst="rect">
              <a:avLst/>
            </a:prstGeom>
          </p:spPr>
        </p:pic>
        <p:pic>
          <p:nvPicPr>
            <p:cNvPr id="25215" name="object 25215"/>
            <p:cNvPicPr/>
            <p:nvPr/>
          </p:nvPicPr>
          <p:blipFill>
            <a:blip r:embed="rId161" cstate="print"/>
            <a:stretch>
              <a:fillRect/>
            </a:stretch>
          </p:blipFill>
          <p:spPr>
            <a:xfrm>
              <a:off x="7017232" y="3459099"/>
              <a:ext cx="128016" cy="136398"/>
            </a:xfrm>
            <a:prstGeom prst="rect">
              <a:avLst/>
            </a:prstGeom>
          </p:spPr>
        </p:pic>
        <p:sp>
          <p:nvSpPr>
            <p:cNvPr id="25216" name="object 25216"/>
            <p:cNvSpPr/>
            <p:nvPr/>
          </p:nvSpPr>
          <p:spPr>
            <a:xfrm>
              <a:off x="6973417" y="3195828"/>
              <a:ext cx="12700" cy="120014"/>
            </a:xfrm>
            <a:custGeom>
              <a:avLst/>
              <a:gdLst/>
              <a:ahLst/>
              <a:cxnLst/>
              <a:rect l="l" t="t" r="r" b="b"/>
              <a:pathLst>
                <a:path w="12700" h="120014">
                  <a:moveTo>
                    <a:pt x="12192" y="0"/>
                  </a:moveTo>
                  <a:lnTo>
                    <a:pt x="0" y="11963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17" name="object 25217"/>
            <p:cNvSpPr/>
            <p:nvPr/>
          </p:nvSpPr>
          <p:spPr>
            <a:xfrm>
              <a:off x="9174835" y="5484876"/>
              <a:ext cx="173990" cy="114300"/>
            </a:xfrm>
            <a:custGeom>
              <a:avLst/>
              <a:gdLst/>
              <a:ahLst/>
              <a:cxnLst/>
              <a:rect l="l" t="t" r="r" b="b"/>
              <a:pathLst>
                <a:path w="173990" h="114300">
                  <a:moveTo>
                    <a:pt x="173735" y="114300"/>
                  </a:moveTo>
                  <a:lnTo>
                    <a:pt x="173735" y="0"/>
                  </a:lnTo>
                  <a:lnTo>
                    <a:pt x="0" y="0"/>
                  </a:lnTo>
                  <a:lnTo>
                    <a:pt x="0" y="114300"/>
                  </a:lnTo>
                  <a:lnTo>
                    <a:pt x="173735" y="11430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5218" name="object 25218"/>
          <p:cNvSpPr txBox="1"/>
          <p:nvPr/>
        </p:nvSpPr>
        <p:spPr>
          <a:xfrm>
            <a:off x="6986217" y="8028893"/>
            <a:ext cx="422185" cy="102387"/>
          </a:xfrm>
          <a:prstGeom prst="rect">
            <a:avLst/>
          </a:prstGeom>
        </p:spPr>
        <p:txBody>
          <a:bodyPr vert="horz" wrap="square" lIns="0" tIns="15164" rIns="0" bIns="0" rtlCol="0">
            <a:spAutoFit/>
          </a:bodyPr>
          <a:lstStyle/>
          <a:p>
            <a:pPr marL="15961">
              <a:spcBef>
                <a:spcPts val="119"/>
              </a:spcBef>
            </a:pPr>
            <a:r>
              <a:rPr sz="566" spc="-13" dirty="0">
                <a:solidFill>
                  <a:srgbClr val="FF00FF"/>
                </a:solidFill>
                <a:latin typeface="ＭＳ ゴシック"/>
                <a:cs typeface="ＭＳ ゴシック"/>
              </a:rPr>
              <a:t>G-</a:t>
            </a:r>
            <a:r>
              <a:rPr sz="566" dirty="0">
                <a:solidFill>
                  <a:srgbClr val="FF00FF"/>
                </a:solidFill>
                <a:latin typeface="ＭＳ ゴシック"/>
                <a:cs typeface="ＭＳ ゴシック"/>
              </a:rPr>
              <a:t>20</a:t>
            </a:r>
            <a:r>
              <a:rPr sz="566" spc="566" dirty="0">
                <a:solidFill>
                  <a:srgbClr val="FF00FF"/>
                </a:solidFill>
                <a:latin typeface="ＭＳ ゴシック"/>
                <a:cs typeface="ＭＳ ゴシック"/>
              </a:rPr>
              <a:t> </a:t>
            </a:r>
            <a:r>
              <a:rPr sz="566" spc="-13" dirty="0">
                <a:solidFill>
                  <a:srgbClr val="FF00FF"/>
                </a:solidFill>
                <a:latin typeface="ＭＳ ゴシック"/>
                <a:cs typeface="ＭＳ ゴシック"/>
              </a:rPr>
              <a:t>G-</a:t>
            </a:r>
            <a:r>
              <a:rPr sz="566" spc="-31" dirty="0">
                <a:solidFill>
                  <a:srgbClr val="FF00FF"/>
                </a:solidFill>
                <a:latin typeface="ＭＳ ゴシック"/>
                <a:cs typeface="ＭＳ ゴシック"/>
              </a:rPr>
              <a:t>21</a:t>
            </a:r>
            <a:endParaRPr sz="566">
              <a:latin typeface="ＭＳ ゴシック"/>
              <a:cs typeface="ＭＳ ゴシック"/>
            </a:endParaRPr>
          </a:p>
        </p:txBody>
      </p:sp>
      <p:sp>
        <p:nvSpPr>
          <p:cNvPr id="25219" name="object 25219"/>
          <p:cNvSpPr txBox="1"/>
          <p:nvPr/>
        </p:nvSpPr>
        <p:spPr>
          <a:xfrm>
            <a:off x="7414307" y="8028893"/>
            <a:ext cx="641658" cy="298916"/>
          </a:xfrm>
          <a:prstGeom prst="rect">
            <a:avLst/>
          </a:prstGeom>
        </p:spPr>
        <p:txBody>
          <a:bodyPr vert="horz" wrap="square" lIns="0" tIns="15164" rIns="0" bIns="0" rtlCol="0">
            <a:spAutoFit/>
          </a:bodyPr>
          <a:lstStyle/>
          <a:p>
            <a:pPr marL="134075">
              <a:spcBef>
                <a:spcPts val="119"/>
              </a:spcBef>
              <a:tabLst>
                <a:tab pos="482831" algn="l"/>
              </a:tabLst>
            </a:pPr>
            <a:r>
              <a:rPr sz="566" spc="-13" dirty="0">
                <a:solidFill>
                  <a:srgbClr val="FF00FF"/>
                </a:solidFill>
                <a:latin typeface="ＭＳ ゴシック"/>
                <a:cs typeface="ＭＳ ゴシック"/>
              </a:rPr>
              <a:t>G-</a:t>
            </a:r>
            <a:r>
              <a:rPr sz="566" spc="-31" dirty="0">
                <a:solidFill>
                  <a:srgbClr val="FF00FF"/>
                </a:solidFill>
                <a:latin typeface="ＭＳ ゴシック"/>
                <a:cs typeface="ＭＳ ゴシック"/>
              </a:rPr>
              <a:t>22</a:t>
            </a:r>
            <a:r>
              <a:rPr sz="566" dirty="0">
                <a:solidFill>
                  <a:srgbClr val="FF00FF"/>
                </a:solidFill>
                <a:latin typeface="ＭＳ ゴシック"/>
                <a:cs typeface="ＭＳ ゴシック"/>
              </a:rPr>
              <a:t>	</a:t>
            </a:r>
            <a:r>
              <a:rPr sz="566" spc="-13" dirty="0">
                <a:solidFill>
                  <a:srgbClr val="FF00FF"/>
                </a:solidFill>
                <a:latin typeface="ＭＳ ゴシック"/>
                <a:cs typeface="ＭＳ ゴシック"/>
              </a:rPr>
              <a:t>G-</a:t>
            </a:r>
            <a:r>
              <a:rPr sz="566" spc="-31" dirty="0">
                <a:solidFill>
                  <a:srgbClr val="FF00FF"/>
                </a:solidFill>
                <a:latin typeface="ＭＳ ゴシック"/>
                <a:cs typeface="ＭＳ ゴシック"/>
              </a:rPr>
              <a:t>23</a:t>
            </a:r>
            <a:endParaRPr sz="566">
              <a:latin typeface="ＭＳ ゴシック"/>
              <a:cs typeface="ＭＳ ゴシック"/>
            </a:endParaRPr>
          </a:p>
          <a:p>
            <a:pPr>
              <a:spcBef>
                <a:spcPts val="138"/>
              </a:spcBef>
            </a:pPr>
            <a:endParaRPr sz="566">
              <a:latin typeface="ＭＳ ゴシック"/>
              <a:cs typeface="ＭＳ ゴシック"/>
            </a:endParaRPr>
          </a:p>
          <a:p>
            <a:pPr marL="15961">
              <a:spcBef>
                <a:spcPts val="6"/>
              </a:spcBef>
            </a:pPr>
            <a:r>
              <a:rPr sz="628" spc="-25" dirty="0">
                <a:solidFill>
                  <a:srgbClr val="3F3F7F"/>
                </a:solidFill>
                <a:latin typeface="ＭＳ ゴシック"/>
                <a:cs typeface="ＭＳ ゴシック"/>
              </a:rPr>
              <a:t>自治体ブース</a:t>
            </a:r>
            <a:endParaRPr sz="628">
              <a:latin typeface="ＭＳ ゴシック"/>
              <a:cs typeface="ＭＳ ゴシック"/>
            </a:endParaRPr>
          </a:p>
        </p:txBody>
      </p:sp>
      <p:sp>
        <p:nvSpPr>
          <p:cNvPr id="25220" name="object 25220"/>
          <p:cNvSpPr txBox="1"/>
          <p:nvPr/>
        </p:nvSpPr>
        <p:spPr>
          <a:xfrm>
            <a:off x="8180462" y="8028893"/>
            <a:ext cx="173982" cy="102387"/>
          </a:xfrm>
          <a:prstGeom prst="rect">
            <a:avLst/>
          </a:prstGeom>
        </p:spPr>
        <p:txBody>
          <a:bodyPr vert="horz" wrap="square" lIns="0" tIns="15164" rIns="0" bIns="0" rtlCol="0">
            <a:spAutoFit/>
          </a:bodyPr>
          <a:lstStyle/>
          <a:p>
            <a:pPr marL="15961">
              <a:spcBef>
                <a:spcPts val="119"/>
              </a:spcBef>
            </a:pPr>
            <a:r>
              <a:rPr sz="566" spc="-13" dirty="0">
                <a:solidFill>
                  <a:srgbClr val="FF00FF"/>
                </a:solidFill>
                <a:latin typeface="ＭＳ ゴシック"/>
                <a:cs typeface="ＭＳ ゴシック"/>
              </a:rPr>
              <a:t>G-</a:t>
            </a:r>
            <a:r>
              <a:rPr sz="566" spc="-31" dirty="0">
                <a:solidFill>
                  <a:srgbClr val="FF00FF"/>
                </a:solidFill>
                <a:latin typeface="ＭＳ ゴシック"/>
                <a:cs typeface="ＭＳ ゴシック"/>
              </a:rPr>
              <a:t>24</a:t>
            </a:r>
            <a:endParaRPr sz="566">
              <a:latin typeface="ＭＳ ゴシック"/>
              <a:cs typeface="ＭＳ ゴシック"/>
            </a:endParaRPr>
          </a:p>
        </p:txBody>
      </p:sp>
      <p:grpSp>
        <p:nvGrpSpPr>
          <p:cNvPr id="25221" name="object 25221"/>
          <p:cNvGrpSpPr/>
          <p:nvPr/>
        </p:nvGrpSpPr>
        <p:grpSpPr>
          <a:xfrm>
            <a:off x="6924126" y="7575583"/>
            <a:ext cx="239425" cy="40701"/>
            <a:chOff x="5509234" y="7120128"/>
            <a:chExt cx="190500" cy="32384"/>
          </a:xfrm>
        </p:grpSpPr>
        <p:sp>
          <p:nvSpPr>
            <p:cNvPr id="25222" name="object 25222"/>
            <p:cNvSpPr/>
            <p:nvPr/>
          </p:nvSpPr>
          <p:spPr>
            <a:xfrm>
              <a:off x="5604865" y="7134606"/>
              <a:ext cx="79375" cy="3810"/>
            </a:xfrm>
            <a:custGeom>
              <a:avLst/>
              <a:gdLst/>
              <a:ahLst/>
              <a:cxnLst/>
              <a:rect l="l" t="t" r="r" b="b"/>
              <a:pathLst>
                <a:path w="79375" h="3809">
                  <a:moveTo>
                    <a:pt x="79248" y="3809"/>
                  </a:moveTo>
                  <a:lnTo>
                    <a:pt x="79248" y="0"/>
                  </a:lnTo>
                  <a:lnTo>
                    <a:pt x="0" y="0"/>
                  </a:lnTo>
                  <a:lnTo>
                    <a:pt x="0" y="3809"/>
                  </a:lnTo>
                  <a:lnTo>
                    <a:pt x="79248" y="3809"/>
                  </a:lnTo>
                  <a:close/>
                </a:path>
              </a:pathLst>
            </a:custGeom>
            <a:solidFill>
              <a:srgbClr val="FF65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23" name="object 25223"/>
            <p:cNvSpPr/>
            <p:nvPr/>
          </p:nvSpPr>
          <p:spPr>
            <a:xfrm>
              <a:off x="5604865" y="7134606"/>
              <a:ext cx="79375" cy="3810"/>
            </a:xfrm>
            <a:custGeom>
              <a:avLst/>
              <a:gdLst/>
              <a:ahLst/>
              <a:cxnLst/>
              <a:rect l="l" t="t" r="r" b="b"/>
              <a:pathLst>
                <a:path w="79375" h="3809">
                  <a:moveTo>
                    <a:pt x="79248" y="3809"/>
                  </a:moveTo>
                  <a:lnTo>
                    <a:pt x="79248" y="0"/>
                  </a:lnTo>
                  <a:lnTo>
                    <a:pt x="0" y="0"/>
                  </a:lnTo>
                  <a:lnTo>
                    <a:pt x="0" y="3809"/>
                  </a:lnTo>
                  <a:lnTo>
                    <a:pt x="79248" y="3809"/>
                  </a:lnTo>
                  <a:close/>
                </a:path>
              </a:pathLst>
            </a:custGeom>
            <a:ln w="8382">
              <a:solidFill>
                <a:srgbClr val="FF65C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24" name="object 25224"/>
            <p:cNvSpPr/>
            <p:nvPr/>
          </p:nvSpPr>
          <p:spPr>
            <a:xfrm>
              <a:off x="5671159" y="7123938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4" h="24765">
                  <a:moveTo>
                    <a:pt x="24384" y="19050"/>
                  </a:moveTo>
                  <a:lnTo>
                    <a:pt x="24384" y="12192"/>
                  </a:lnTo>
                  <a:lnTo>
                    <a:pt x="24384" y="5334"/>
                  </a:lnTo>
                  <a:lnTo>
                    <a:pt x="19050" y="0"/>
                  </a:lnTo>
                  <a:lnTo>
                    <a:pt x="5334" y="0"/>
                  </a:lnTo>
                  <a:lnTo>
                    <a:pt x="0" y="5334"/>
                  </a:lnTo>
                  <a:lnTo>
                    <a:pt x="0" y="19050"/>
                  </a:lnTo>
                  <a:lnTo>
                    <a:pt x="5334" y="24384"/>
                  </a:lnTo>
                  <a:lnTo>
                    <a:pt x="19050" y="24384"/>
                  </a:lnTo>
                  <a:lnTo>
                    <a:pt x="24384" y="19050"/>
                  </a:lnTo>
                  <a:close/>
                </a:path>
              </a:pathLst>
            </a:custGeom>
            <a:solidFill>
              <a:srgbClr val="DD1C1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25" name="object 25225"/>
            <p:cNvSpPr/>
            <p:nvPr/>
          </p:nvSpPr>
          <p:spPr>
            <a:xfrm>
              <a:off x="5671921" y="7124700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29" h="24129">
                  <a:moveTo>
                    <a:pt x="23622" y="11429"/>
                  </a:moveTo>
                  <a:lnTo>
                    <a:pt x="23622" y="5333"/>
                  </a:lnTo>
                  <a:lnTo>
                    <a:pt x="18288" y="0"/>
                  </a:lnTo>
                  <a:lnTo>
                    <a:pt x="11430" y="0"/>
                  </a:lnTo>
                  <a:lnTo>
                    <a:pt x="4572" y="0"/>
                  </a:lnTo>
                  <a:lnTo>
                    <a:pt x="0" y="5333"/>
                  </a:lnTo>
                  <a:lnTo>
                    <a:pt x="0" y="11429"/>
                  </a:lnTo>
                  <a:lnTo>
                    <a:pt x="0" y="18287"/>
                  </a:lnTo>
                  <a:lnTo>
                    <a:pt x="4572" y="23621"/>
                  </a:lnTo>
                  <a:lnTo>
                    <a:pt x="11430" y="23621"/>
                  </a:lnTo>
                  <a:lnTo>
                    <a:pt x="18288" y="23621"/>
                  </a:lnTo>
                  <a:lnTo>
                    <a:pt x="23622" y="18287"/>
                  </a:lnTo>
                  <a:lnTo>
                    <a:pt x="23622" y="11429"/>
                  </a:lnTo>
                  <a:close/>
                </a:path>
              </a:pathLst>
            </a:custGeom>
            <a:ln w="8382">
              <a:solidFill>
                <a:srgbClr val="DD1C1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26" name="object 25226"/>
            <p:cNvSpPr/>
            <p:nvPr/>
          </p:nvSpPr>
          <p:spPr>
            <a:xfrm>
              <a:off x="5591911" y="7123938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4" h="24765">
                  <a:moveTo>
                    <a:pt x="24384" y="19050"/>
                  </a:moveTo>
                  <a:lnTo>
                    <a:pt x="24384" y="12192"/>
                  </a:lnTo>
                  <a:lnTo>
                    <a:pt x="24384" y="5334"/>
                  </a:lnTo>
                  <a:lnTo>
                    <a:pt x="19050" y="0"/>
                  </a:lnTo>
                  <a:lnTo>
                    <a:pt x="5334" y="0"/>
                  </a:lnTo>
                  <a:lnTo>
                    <a:pt x="0" y="5334"/>
                  </a:lnTo>
                  <a:lnTo>
                    <a:pt x="0" y="19050"/>
                  </a:lnTo>
                  <a:lnTo>
                    <a:pt x="5334" y="24384"/>
                  </a:lnTo>
                  <a:lnTo>
                    <a:pt x="19050" y="24384"/>
                  </a:lnTo>
                  <a:lnTo>
                    <a:pt x="24384" y="19050"/>
                  </a:lnTo>
                  <a:close/>
                </a:path>
              </a:pathLst>
            </a:custGeom>
            <a:solidFill>
              <a:srgbClr val="DD1C1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27" name="object 25227"/>
            <p:cNvSpPr/>
            <p:nvPr/>
          </p:nvSpPr>
          <p:spPr>
            <a:xfrm>
              <a:off x="5592673" y="7124700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29" h="24129">
                  <a:moveTo>
                    <a:pt x="23622" y="11429"/>
                  </a:moveTo>
                  <a:lnTo>
                    <a:pt x="23622" y="5333"/>
                  </a:lnTo>
                  <a:lnTo>
                    <a:pt x="18288" y="0"/>
                  </a:lnTo>
                  <a:lnTo>
                    <a:pt x="11430" y="0"/>
                  </a:lnTo>
                  <a:lnTo>
                    <a:pt x="4572" y="0"/>
                  </a:lnTo>
                  <a:lnTo>
                    <a:pt x="0" y="5333"/>
                  </a:lnTo>
                  <a:lnTo>
                    <a:pt x="0" y="11429"/>
                  </a:lnTo>
                  <a:lnTo>
                    <a:pt x="0" y="18287"/>
                  </a:lnTo>
                  <a:lnTo>
                    <a:pt x="4572" y="23621"/>
                  </a:lnTo>
                  <a:lnTo>
                    <a:pt x="11430" y="23621"/>
                  </a:lnTo>
                  <a:lnTo>
                    <a:pt x="18288" y="23621"/>
                  </a:lnTo>
                  <a:lnTo>
                    <a:pt x="23622" y="18287"/>
                  </a:lnTo>
                  <a:lnTo>
                    <a:pt x="23622" y="11429"/>
                  </a:lnTo>
                  <a:close/>
                </a:path>
              </a:pathLst>
            </a:custGeom>
            <a:ln w="8382">
              <a:solidFill>
                <a:srgbClr val="DD1C1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28" name="object 25228"/>
            <p:cNvSpPr/>
            <p:nvPr/>
          </p:nvSpPr>
          <p:spPr>
            <a:xfrm>
              <a:off x="5512663" y="7123938"/>
              <a:ext cx="25400" cy="24765"/>
            </a:xfrm>
            <a:custGeom>
              <a:avLst/>
              <a:gdLst/>
              <a:ahLst/>
              <a:cxnLst/>
              <a:rect l="l" t="t" r="r" b="b"/>
              <a:pathLst>
                <a:path w="25400" h="24765">
                  <a:moveTo>
                    <a:pt x="25146" y="19050"/>
                  </a:moveTo>
                  <a:lnTo>
                    <a:pt x="25146" y="12192"/>
                  </a:lnTo>
                  <a:lnTo>
                    <a:pt x="25146" y="5334"/>
                  </a:lnTo>
                  <a:lnTo>
                    <a:pt x="19812" y="0"/>
                  </a:lnTo>
                  <a:lnTo>
                    <a:pt x="6096" y="0"/>
                  </a:lnTo>
                  <a:lnTo>
                    <a:pt x="0" y="5334"/>
                  </a:lnTo>
                  <a:lnTo>
                    <a:pt x="0" y="19050"/>
                  </a:lnTo>
                  <a:lnTo>
                    <a:pt x="6096" y="24384"/>
                  </a:lnTo>
                  <a:lnTo>
                    <a:pt x="19812" y="24384"/>
                  </a:lnTo>
                  <a:lnTo>
                    <a:pt x="25146" y="19050"/>
                  </a:lnTo>
                  <a:close/>
                </a:path>
              </a:pathLst>
            </a:custGeom>
            <a:solidFill>
              <a:srgbClr val="DD1C1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29" name="object 25229"/>
            <p:cNvSpPr/>
            <p:nvPr/>
          </p:nvSpPr>
          <p:spPr>
            <a:xfrm>
              <a:off x="5513425" y="7124700"/>
              <a:ext cx="24765" cy="24130"/>
            </a:xfrm>
            <a:custGeom>
              <a:avLst/>
              <a:gdLst/>
              <a:ahLst/>
              <a:cxnLst/>
              <a:rect l="l" t="t" r="r" b="b"/>
              <a:pathLst>
                <a:path w="24764" h="24129">
                  <a:moveTo>
                    <a:pt x="24384" y="11429"/>
                  </a:moveTo>
                  <a:lnTo>
                    <a:pt x="24384" y="5333"/>
                  </a:lnTo>
                  <a:lnTo>
                    <a:pt x="18288" y="0"/>
                  </a:lnTo>
                  <a:lnTo>
                    <a:pt x="12192" y="0"/>
                  </a:lnTo>
                  <a:lnTo>
                    <a:pt x="5334" y="0"/>
                  </a:lnTo>
                  <a:lnTo>
                    <a:pt x="0" y="5333"/>
                  </a:lnTo>
                  <a:lnTo>
                    <a:pt x="0" y="11429"/>
                  </a:lnTo>
                  <a:lnTo>
                    <a:pt x="0" y="18287"/>
                  </a:lnTo>
                  <a:lnTo>
                    <a:pt x="5334" y="23621"/>
                  </a:lnTo>
                  <a:lnTo>
                    <a:pt x="12192" y="23621"/>
                  </a:lnTo>
                  <a:lnTo>
                    <a:pt x="18288" y="23621"/>
                  </a:lnTo>
                  <a:lnTo>
                    <a:pt x="24384" y="18287"/>
                  </a:lnTo>
                  <a:lnTo>
                    <a:pt x="24384" y="11429"/>
                  </a:lnTo>
                  <a:close/>
                </a:path>
              </a:pathLst>
            </a:custGeom>
            <a:ln w="8382">
              <a:solidFill>
                <a:srgbClr val="DD1C1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30" name="object 25230"/>
            <p:cNvSpPr/>
            <p:nvPr/>
          </p:nvSpPr>
          <p:spPr>
            <a:xfrm>
              <a:off x="5561431" y="7139940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09">
                  <a:moveTo>
                    <a:pt x="3809" y="3810"/>
                  </a:moveTo>
                  <a:lnTo>
                    <a:pt x="3809" y="0"/>
                  </a:lnTo>
                  <a:lnTo>
                    <a:pt x="0" y="0"/>
                  </a:lnTo>
                  <a:lnTo>
                    <a:pt x="0" y="3810"/>
                  </a:lnTo>
                  <a:lnTo>
                    <a:pt x="3809" y="3810"/>
                  </a:lnTo>
                  <a:close/>
                </a:path>
              </a:pathLst>
            </a:custGeom>
            <a:solidFill>
              <a:srgbClr val="76767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31" name="object 25231"/>
            <p:cNvSpPr/>
            <p:nvPr/>
          </p:nvSpPr>
          <p:spPr>
            <a:xfrm>
              <a:off x="5561431" y="7139939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09">
                  <a:moveTo>
                    <a:pt x="3809" y="3810"/>
                  </a:moveTo>
                  <a:lnTo>
                    <a:pt x="3809" y="0"/>
                  </a:lnTo>
                  <a:lnTo>
                    <a:pt x="0" y="0"/>
                  </a:lnTo>
                  <a:lnTo>
                    <a:pt x="0" y="3810"/>
                  </a:lnTo>
                  <a:lnTo>
                    <a:pt x="3809" y="381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32" name="object 25232"/>
            <p:cNvSpPr/>
            <p:nvPr/>
          </p:nvSpPr>
          <p:spPr>
            <a:xfrm>
              <a:off x="5561431" y="7135368"/>
              <a:ext cx="3810" cy="5080"/>
            </a:xfrm>
            <a:custGeom>
              <a:avLst/>
              <a:gdLst/>
              <a:ahLst/>
              <a:cxnLst/>
              <a:rect l="l" t="t" r="r" b="b"/>
              <a:pathLst>
                <a:path w="3810" h="5079">
                  <a:moveTo>
                    <a:pt x="3809" y="4571"/>
                  </a:moveTo>
                  <a:lnTo>
                    <a:pt x="3809" y="0"/>
                  </a:lnTo>
                  <a:lnTo>
                    <a:pt x="0" y="0"/>
                  </a:lnTo>
                  <a:lnTo>
                    <a:pt x="0" y="4571"/>
                  </a:lnTo>
                  <a:lnTo>
                    <a:pt x="3809" y="4571"/>
                  </a:lnTo>
                  <a:close/>
                </a:path>
              </a:pathLst>
            </a:custGeom>
            <a:solidFill>
              <a:srgbClr val="76767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33" name="object 25233"/>
            <p:cNvSpPr/>
            <p:nvPr/>
          </p:nvSpPr>
          <p:spPr>
            <a:xfrm>
              <a:off x="5561431" y="7135368"/>
              <a:ext cx="3810" cy="5080"/>
            </a:xfrm>
            <a:custGeom>
              <a:avLst/>
              <a:gdLst/>
              <a:ahLst/>
              <a:cxnLst/>
              <a:rect l="l" t="t" r="r" b="b"/>
              <a:pathLst>
                <a:path w="3810" h="5079">
                  <a:moveTo>
                    <a:pt x="3809" y="4571"/>
                  </a:moveTo>
                  <a:lnTo>
                    <a:pt x="3809" y="0"/>
                  </a:lnTo>
                  <a:lnTo>
                    <a:pt x="0" y="0"/>
                  </a:lnTo>
                  <a:lnTo>
                    <a:pt x="0" y="4571"/>
                  </a:lnTo>
                  <a:lnTo>
                    <a:pt x="3809" y="457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34" name="object 25234"/>
            <p:cNvSpPr/>
            <p:nvPr/>
          </p:nvSpPr>
          <p:spPr>
            <a:xfrm>
              <a:off x="5530951" y="7120128"/>
              <a:ext cx="64769" cy="31750"/>
            </a:xfrm>
            <a:custGeom>
              <a:avLst/>
              <a:gdLst/>
              <a:ahLst/>
              <a:cxnLst/>
              <a:rect l="l" t="t" r="r" b="b"/>
              <a:pathLst>
                <a:path w="64770" h="31750">
                  <a:moveTo>
                    <a:pt x="64770" y="31242"/>
                  </a:moveTo>
                  <a:lnTo>
                    <a:pt x="51816" y="0"/>
                  </a:lnTo>
                  <a:lnTo>
                    <a:pt x="38862" y="0"/>
                  </a:lnTo>
                  <a:lnTo>
                    <a:pt x="32385" y="15621"/>
                  </a:lnTo>
                  <a:lnTo>
                    <a:pt x="25908" y="0"/>
                  </a:lnTo>
                  <a:lnTo>
                    <a:pt x="12954" y="0"/>
                  </a:lnTo>
                  <a:lnTo>
                    <a:pt x="0" y="31242"/>
                  </a:lnTo>
                  <a:lnTo>
                    <a:pt x="12954" y="31242"/>
                  </a:lnTo>
                  <a:lnTo>
                    <a:pt x="19431" y="15621"/>
                  </a:lnTo>
                  <a:lnTo>
                    <a:pt x="25908" y="31242"/>
                  </a:lnTo>
                  <a:lnTo>
                    <a:pt x="38862" y="31242"/>
                  </a:lnTo>
                  <a:lnTo>
                    <a:pt x="45339" y="15621"/>
                  </a:lnTo>
                  <a:lnTo>
                    <a:pt x="51816" y="31242"/>
                  </a:lnTo>
                  <a:lnTo>
                    <a:pt x="64770" y="31242"/>
                  </a:lnTo>
                  <a:close/>
                </a:path>
              </a:pathLst>
            </a:custGeom>
            <a:solidFill>
              <a:srgbClr val="FF653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5235" name="object 25235"/>
          <p:cNvSpPr txBox="1"/>
          <p:nvPr/>
        </p:nvSpPr>
        <p:spPr>
          <a:xfrm>
            <a:off x="14768472" y="7758822"/>
            <a:ext cx="191540" cy="92706"/>
          </a:xfrm>
          <a:prstGeom prst="rect">
            <a:avLst/>
          </a:prstGeom>
        </p:spPr>
        <p:txBody>
          <a:bodyPr vert="horz" wrap="square" lIns="0" tIns="15164" rIns="0" bIns="0" rtlCol="0">
            <a:spAutoFit/>
          </a:bodyPr>
          <a:lstStyle/>
          <a:p>
            <a:pPr marL="15961">
              <a:spcBef>
                <a:spcPts val="119"/>
              </a:spcBef>
            </a:pPr>
            <a:r>
              <a:rPr sz="503" spc="-13" dirty="0">
                <a:solidFill>
                  <a:srgbClr val="00BB00"/>
                </a:solidFill>
                <a:latin typeface="ＭＳ ゴシック"/>
                <a:cs typeface="ＭＳ ゴシック"/>
              </a:rPr>
              <a:t>H2100</a:t>
            </a:r>
            <a:endParaRPr sz="503">
              <a:latin typeface="ＭＳ ゴシック"/>
              <a:cs typeface="ＭＳ ゴシック"/>
            </a:endParaRPr>
          </a:p>
        </p:txBody>
      </p:sp>
      <p:grpSp>
        <p:nvGrpSpPr>
          <p:cNvPr id="25236" name="object 25236"/>
          <p:cNvGrpSpPr/>
          <p:nvPr/>
        </p:nvGrpSpPr>
        <p:grpSpPr>
          <a:xfrm>
            <a:off x="14575658" y="6880294"/>
            <a:ext cx="324819" cy="863525"/>
            <a:chOff x="11597233" y="6566916"/>
            <a:chExt cx="258445" cy="687070"/>
          </a:xfrm>
        </p:grpSpPr>
        <p:sp>
          <p:nvSpPr>
            <p:cNvPr id="25237" name="object 25237"/>
            <p:cNvSpPr/>
            <p:nvPr/>
          </p:nvSpPr>
          <p:spPr>
            <a:xfrm>
              <a:off x="11774779" y="7083552"/>
              <a:ext cx="0" cy="119380"/>
            </a:xfrm>
            <a:custGeom>
              <a:avLst/>
              <a:gdLst/>
              <a:ahLst/>
              <a:cxnLst/>
              <a:rect l="l" t="t" r="r" b="b"/>
              <a:pathLst>
                <a:path h="119379">
                  <a:moveTo>
                    <a:pt x="0" y="0"/>
                  </a:moveTo>
                  <a:lnTo>
                    <a:pt x="0" y="118872"/>
                  </a:lnTo>
                </a:path>
              </a:pathLst>
            </a:custGeom>
            <a:ln w="6096">
              <a:solidFill>
                <a:srgbClr val="00007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5238" name="object 25238"/>
            <p:cNvPicPr/>
            <p:nvPr/>
          </p:nvPicPr>
          <p:blipFill>
            <a:blip r:embed="rId163" cstate="print"/>
            <a:stretch>
              <a:fillRect/>
            </a:stretch>
          </p:blipFill>
          <p:spPr>
            <a:xfrm>
              <a:off x="11771731" y="6566916"/>
              <a:ext cx="77724" cy="164591"/>
            </a:xfrm>
            <a:prstGeom prst="rect">
              <a:avLst/>
            </a:prstGeom>
          </p:spPr>
        </p:pic>
        <p:sp>
          <p:nvSpPr>
            <p:cNvPr id="25239" name="object 25239"/>
            <p:cNvSpPr/>
            <p:nvPr/>
          </p:nvSpPr>
          <p:spPr>
            <a:xfrm>
              <a:off x="11774779" y="7083552"/>
              <a:ext cx="74295" cy="0"/>
            </a:xfrm>
            <a:custGeom>
              <a:avLst/>
              <a:gdLst/>
              <a:ahLst/>
              <a:cxnLst/>
              <a:rect l="l" t="t" r="r" b="b"/>
              <a:pathLst>
                <a:path w="74295">
                  <a:moveTo>
                    <a:pt x="73914" y="0"/>
                  </a:moveTo>
                  <a:lnTo>
                    <a:pt x="0" y="0"/>
                  </a:lnTo>
                </a:path>
              </a:pathLst>
            </a:custGeom>
            <a:ln w="6096">
              <a:solidFill>
                <a:srgbClr val="00007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40" name="object 25240"/>
            <p:cNvSpPr/>
            <p:nvPr/>
          </p:nvSpPr>
          <p:spPr>
            <a:xfrm>
              <a:off x="11812879" y="7075170"/>
              <a:ext cx="36195" cy="17780"/>
            </a:xfrm>
            <a:custGeom>
              <a:avLst/>
              <a:gdLst/>
              <a:ahLst/>
              <a:cxnLst/>
              <a:rect l="l" t="t" r="r" b="b"/>
              <a:pathLst>
                <a:path w="36195" h="17779">
                  <a:moveTo>
                    <a:pt x="0" y="0"/>
                  </a:moveTo>
                  <a:lnTo>
                    <a:pt x="35814" y="8381"/>
                  </a:lnTo>
                  <a:lnTo>
                    <a:pt x="0" y="17526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7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41" name="object 25241"/>
            <p:cNvSpPr/>
            <p:nvPr/>
          </p:nvSpPr>
          <p:spPr>
            <a:xfrm>
              <a:off x="11812879" y="7075170"/>
              <a:ext cx="36195" cy="17780"/>
            </a:xfrm>
            <a:custGeom>
              <a:avLst/>
              <a:gdLst/>
              <a:ahLst/>
              <a:cxnLst/>
              <a:rect l="l" t="t" r="r" b="b"/>
              <a:pathLst>
                <a:path w="36195" h="17779">
                  <a:moveTo>
                    <a:pt x="35814" y="8381"/>
                  </a:moveTo>
                  <a:lnTo>
                    <a:pt x="0" y="0"/>
                  </a:lnTo>
                  <a:lnTo>
                    <a:pt x="0" y="17526"/>
                  </a:lnTo>
                  <a:lnTo>
                    <a:pt x="35814" y="8381"/>
                  </a:lnTo>
                  <a:close/>
                </a:path>
              </a:pathLst>
            </a:custGeom>
            <a:solidFill>
              <a:srgbClr val="00007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42" name="object 25242"/>
            <p:cNvSpPr/>
            <p:nvPr/>
          </p:nvSpPr>
          <p:spPr>
            <a:xfrm>
              <a:off x="11812879" y="7075170"/>
              <a:ext cx="36195" cy="17780"/>
            </a:xfrm>
            <a:custGeom>
              <a:avLst/>
              <a:gdLst/>
              <a:ahLst/>
              <a:cxnLst/>
              <a:rect l="l" t="t" r="r" b="b"/>
              <a:pathLst>
                <a:path w="36195" h="17779">
                  <a:moveTo>
                    <a:pt x="0" y="0"/>
                  </a:moveTo>
                  <a:lnTo>
                    <a:pt x="35814" y="8381"/>
                  </a:lnTo>
                  <a:lnTo>
                    <a:pt x="0" y="17526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7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43" name="object 25243"/>
            <p:cNvSpPr/>
            <p:nvPr/>
          </p:nvSpPr>
          <p:spPr>
            <a:xfrm>
              <a:off x="11597233" y="7202424"/>
              <a:ext cx="258445" cy="51435"/>
            </a:xfrm>
            <a:custGeom>
              <a:avLst/>
              <a:gdLst/>
              <a:ahLst/>
              <a:cxnLst/>
              <a:rect l="l" t="t" r="r" b="b"/>
              <a:pathLst>
                <a:path w="258445" h="51434">
                  <a:moveTo>
                    <a:pt x="258318" y="51053"/>
                  </a:moveTo>
                  <a:lnTo>
                    <a:pt x="258318" y="0"/>
                  </a:lnTo>
                  <a:lnTo>
                    <a:pt x="0" y="0"/>
                  </a:lnTo>
                  <a:lnTo>
                    <a:pt x="0" y="51054"/>
                  </a:lnTo>
                  <a:lnTo>
                    <a:pt x="258318" y="51053"/>
                  </a:lnTo>
                  <a:close/>
                </a:path>
              </a:pathLst>
            </a:custGeom>
            <a:solidFill>
              <a:srgbClr val="FFFF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5244" name="object 25244"/>
          <p:cNvSpPr txBox="1"/>
          <p:nvPr/>
        </p:nvSpPr>
        <p:spPr>
          <a:xfrm>
            <a:off x="14559692" y="7655392"/>
            <a:ext cx="824419" cy="182024"/>
          </a:xfrm>
          <a:prstGeom prst="rect">
            <a:avLst/>
          </a:prstGeom>
        </p:spPr>
        <p:txBody>
          <a:bodyPr vert="horz" wrap="square" lIns="0" tIns="15164" rIns="0" bIns="0" rtlCol="0">
            <a:spAutoFit/>
          </a:bodyPr>
          <a:lstStyle/>
          <a:p>
            <a:pPr marL="15961">
              <a:lnSpc>
                <a:spcPts val="484"/>
              </a:lnSpc>
              <a:spcBef>
                <a:spcPts val="119"/>
              </a:spcBef>
            </a:pPr>
            <a:r>
              <a:rPr sz="503" b="1" dirty="0">
                <a:solidFill>
                  <a:srgbClr val="00007F"/>
                </a:solidFill>
                <a:latin typeface="ＭＳ ゴシック"/>
                <a:cs typeface="ＭＳ ゴシック"/>
              </a:rPr>
              <a:t>2m</a:t>
            </a:r>
            <a:r>
              <a:rPr sz="503" b="1" spc="-19" dirty="0">
                <a:solidFill>
                  <a:srgbClr val="00007F"/>
                </a:solidFill>
                <a:latin typeface="ＭＳ ゴシック"/>
                <a:cs typeface="ＭＳ ゴシック"/>
              </a:rPr>
              <a:t>カーテン</a:t>
            </a:r>
            <a:endParaRPr sz="503">
              <a:latin typeface="ＭＳ ゴシック"/>
              <a:cs typeface="ＭＳ ゴシック"/>
            </a:endParaRPr>
          </a:p>
          <a:p>
            <a:pPr marL="420582">
              <a:lnSpc>
                <a:spcPts val="786"/>
              </a:lnSpc>
            </a:pPr>
            <a:r>
              <a:rPr sz="754" b="1" spc="-19" dirty="0">
                <a:solidFill>
                  <a:srgbClr val="3F3F7F"/>
                </a:solidFill>
                <a:latin typeface="ＭＳ ゴシック"/>
                <a:cs typeface="ＭＳ ゴシック"/>
              </a:rPr>
              <a:t>まゆまろ</a:t>
            </a:r>
            <a:endParaRPr sz="754">
              <a:latin typeface="ＭＳ ゴシック"/>
              <a:cs typeface="ＭＳ ゴシック"/>
            </a:endParaRPr>
          </a:p>
        </p:txBody>
      </p:sp>
      <p:grpSp>
        <p:nvGrpSpPr>
          <p:cNvPr id="25245" name="object 25245"/>
          <p:cNvGrpSpPr/>
          <p:nvPr/>
        </p:nvGrpSpPr>
        <p:grpSpPr>
          <a:xfrm>
            <a:off x="14670470" y="6841986"/>
            <a:ext cx="312050" cy="797284"/>
            <a:chOff x="11672671" y="6536435"/>
            <a:chExt cx="248285" cy="634365"/>
          </a:xfrm>
        </p:grpSpPr>
        <p:sp>
          <p:nvSpPr>
            <p:cNvPr id="25246" name="object 25246"/>
            <p:cNvSpPr/>
            <p:nvPr/>
          </p:nvSpPr>
          <p:spPr>
            <a:xfrm>
              <a:off x="11881459" y="6669785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5">
                  <a:moveTo>
                    <a:pt x="24383" y="19049"/>
                  </a:moveTo>
                  <a:lnTo>
                    <a:pt x="24383" y="12191"/>
                  </a:lnTo>
                  <a:lnTo>
                    <a:pt x="24383" y="5333"/>
                  </a:lnTo>
                  <a:lnTo>
                    <a:pt x="19049" y="0"/>
                  </a:lnTo>
                  <a:lnTo>
                    <a:pt x="5333" y="0"/>
                  </a:lnTo>
                  <a:lnTo>
                    <a:pt x="0" y="5333"/>
                  </a:lnTo>
                  <a:lnTo>
                    <a:pt x="0" y="19049"/>
                  </a:lnTo>
                  <a:lnTo>
                    <a:pt x="5333" y="24383"/>
                  </a:lnTo>
                  <a:lnTo>
                    <a:pt x="19049" y="24383"/>
                  </a:lnTo>
                  <a:lnTo>
                    <a:pt x="24383" y="19049"/>
                  </a:lnTo>
                  <a:close/>
                </a:path>
              </a:pathLst>
            </a:custGeom>
            <a:solidFill>
              <a:srgbClr val="65FF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47" name="object 25247"/>
            <p:cNvSpPr/>
            <p:nvPr/>
          </p:nvSpPr>
          <p:spPr>
            <a:xfrm>
              <a:off x="11882221" y="6670547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29" h="24129">
                  <a:moveTo>
                    <a:pt x="23622" y="11429"/>
                  </a:moveTo>
                  <a:lnTo>
                    <a:pt x="23622" y="5333"/>
                  </a:lnTo>
                  <a:lnTo>
                    <a:pt x="18288" y="0"/>
                  </a:lnTo>
                  <a:lnTo>
                    <a:pt x="11430" y="0"/>
                  </a:lnTo>
                  <a:lnTo>
                    <a:pt x="4572" y="0"/>
                  </a:lnTo>
                  <a:lnTo>
                    <a:pt x="0" y="5333"/>
                  </a:lnTo>
                  <a:lnTo>
                    <a:pt x="0" y="11429"/>
                  </a:lnTo>
                  <a:lnTo>
                    <a:pt x="0" y="18287"/>
                  </a:lnTo>
                  <a:lnTo>
                    <a:pt x="4572" y="23621"/>
                  </a:lnTo>
                  <a:lnTo>
                    <a:pt x="11430" y="23621"/>
                  </a:lnTo>
                  <a:lnTo>
                    <a:pt x="18288" y="23621"/>
                  </a:lnTo>
                  <a:lnTo>
                    <a:pt x="23622" y="18287"/>
                  </a:lnTo>
                  <a:lnTo>
                    <a:pt x="23622" y="11429"/>
                  </a:lnTo>
                  <a:close/>
                </a:path>
              </a:pathLst>
            </a:custGeom>
            <a:ln w="3175">
              <a:solidFill>
                <a:srgbClr val="00AA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48" name="object 25248"/>
            <p:cNvSpPr/>
            <p:nvPr/>
          </p:nvSpPr>
          <p:spPr>
            <a:xfrm>
              <a:off x="11890603" y="6761987"/>
              <a:ext cx="7620" cy="78740"/>
            </a:xfrm>
            <a:custGeom>
              <a:avLst/>
              <a:gdLst/>
              <a:ahLst/>
              <a:cxnLst/>
              <a:rect l="l" t="t" r="r" b="b"/>
              <a:pathLst>
                <a:path w="7620" h="78740">
                  <a:moveTo>
                    <a:pt x="7620" y="78487"/>
                  </a:moveTo>
                  <a:lnTo>
                    <a:pt x="7620" y="0"/>
                  </a:lnTo>
                  <a:lnTo>
                    <a:pt x="0" y="0"/>
                  </a:lnTo>
                  <a:lnTo>
                    <a:pt x="0" y="78487"/>
                  </a:lnTo>
                  <a:lnTo>
                    <a:pt x="7620" y="78487"/>
                  </a:lnTo>
                  <a:close/>
                </a:path>
              </a:pathLst>
            </a:custGeom>
            <a:solidFill>
              <a:srgbClr val="009D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49" name="object 25249"/>
            <p:cNvSpPr/>
            <p:nvPr/>
          </p:nvSpPr>
          <p:spPr>
            <a:xfrm>
              <a:off x="11888317" y="6761987"/>
              <a:ext cx="12700" cy="78740"/>
            </a:xfrm>
            <a:custGeom>
              <a:avLst/>
              <a:gdLst/>
              <a:ahLst/>
              <a:cxnLst/>
              <a:rect l="l" t="t" r="r" b="b"/>
              <a:pathLst>
                <a:path w="12700" h="78740">
                  <a:moveTo>
                    <a:pt x="12191" y="78487"/>
                  </a:moveTo>
                  <a:lnTo>
                    <a:pt x="12191" y="0"/>
                  </a:lnTo>
                  <a:lnTo>
                    <a:pt x="0" y="0"/>
                  </a:lnTo>
                  <a:lnTo>
                    <a:pt x="0" y="78487"/>
                  </a:lnTo>
                  <a:lnTo>
                    <a:pt x="12191" y="78487"/>
                  </a:lnTo>
                  <a:close/>
                </a:path>
              </a:pathLst>
            </a:custGeom>
            <a:solidFill>
              <a:srgbClr val="00FF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50" name="object 25250"/>
            <p:cNvSpPr/>
            <p:nvPr/>
          </p:nvSpPr>
          <p:spPr>
            <a:xfrm>
              <a:off x="11881459" y="6828281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5">
                  <a:moveTo>
                    <a:pt x="24383" y="19049"/>
                  </a:moveTo>
                  <a:lnTo>
                    <a:pt x="24383" y="12191"/>
                  </a:lnTo>
                  <a:lnTo>
                    <a:pt x="24383" y="5333"/>
                  </a:lnTo>
                  <a:lnTo>
                    <a:pt x="19049" y="0"/>
                  </a:lnTo>
                  <a:lnTo>
                    <a:pt x="5333" y="0"/>
                  </a:lnTo>
                  <a:lnTo>
                    <a:pt x="0" y="5333"/>
                  </a:lnTo>
                  <a:lnTo>
                    <a:pt x="0" y="19049"/>
                  </a:lnTo>
                  <a:lnTo>
                    <a:pt x="5333" y="24383"/>
                  </a:lnTo>
                  <a:lnTo>
                    <a:pt x="19049" y="24383"/>
                  </a:lnTo>
                  <a:lnTo>
                    <a:pt x="24383" y="19049"/>
                  </a:lnTo>
                  <a:close/>
                </a:path>
              </a:pathLst>
            </a:custGeom>
            <a:solidFill>
              <a:srgbClr val="65FF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51" name="object 25251"/>
            <p:cNvSpPr/>
            <p:nvPr/>
          </p:nvSpPr>
          <p:spPr>
            <a:xfrm>
              <a:off x="11882221" y="6829043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29" h="24129">
                  <a:moveTo>
                    <a:pt x="23622" y="11429"/>
                  </a:moveTo>
                  <a:lnTo>
                    <a:pt x="23622" y="5333"/>
                  </a:lnTo>
                  <a:lnTo>
                    <a:pt x="18288" y="0"/>
                  </a:lnTo>
                  <a:lnTo>
                    <a:pt x="11430" y="0"/>
                  </a:lnTo>
                  <a:lnTo>
                    <a:pt x="4572" y="0"/>
                  </a:lnTo>
                  <a:lnTo>
                    <a:pt x="0" y="5333"/>
                  </a:lnTo>
                  <a:lnTo>
                    <a:pt x="0" y="11429"/>
                  </a:lnTo>
                  <a:lnTo>
                    <a:pt x="0" y="18287"/>
                  </a:lnTo>
                  <a:lnTo>
                    <a:pt x="4572" y="23621"/>
                  </a:lnTo>
                  <a:lnTo>
                    <a:pt x="11430" y="23621"/>
                  </a:lnTo>
                  <a:lnTo>
                    <a:pt x="18288" y="23621"/>
                  </a:lnTo>
                  <a:lnTo>
                    <a:pt x="23622" y="18287"/>
                  </a:lnTo>
                  <a:lnTo>
                    <a:pt x="23622" y="11429"/>
                  </a:lnTo>
                  <a:close/>
                </a:path>
              </a:pathLst>
            </a:custGeom>
            <a:ln w="3175">
              <a:solidFill>
                <a:srgbClr val="00AA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52" name="object 25252"/>
            <p:cNvSpPr/>
            <p:nvPr/>
          </p:nvSpPr>
          <p:spPr>
            <a:xfrm>
              <a:off x="11870029" y="6755891"/>
              <a:ext cx="48260" cy="11430"/>
            </a:xfrm>
            <a:custGeom>
              <a:avLst/>
              <a:gdLst/>
              <a:ahLst/>
              <a:cxnLst/>
              <a:rect l="l" t="t" r="r" b="b"/>
              <a:pathLst>
                <a:path w="48259" h="11429">
                  <a:moveTo>
                    <a:pt x="48005" y="11430"/>
                  </a:moveTo>
                  <a:lnTo>
                    <a:pt x="48005" y="0"/>
                  </a:lnTo>
                  <a:lnTo>
                    <a:pt x="0" y="0"/>
                  </a:lnTo>
                  <a:lnTo>
                    <a:pt x="0" y="11430"/>
                  </a:lnTo>
                  <a:lnTo>
                    <a:pt x="48005" y="11430"/>
                  </a:lnTo>
                  <a:close/>
                </a:path>
              </a:pathLst>
            </a:custGeom>
            <a:solidFill>
              <a:srgbClr val="CCCC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53" name="object 25253"/>
            <p:cNvSpPr/>
            <p:nvPr/>
          </p:nvSpPr>
          <p:spPr>
            <a:xfrm>
              <a:off x="11870029" y="6755891"/>
              <a:ext cx="48260" cy="11430"/>
            </a:xfrm>
            <a:custGeom>
              <a:avLst/>
              <a:gdLst/>
              <a:ahLst/>
              <a:cxnLst/>
              <a:rect l="l" t="t" r="r" b="b"/>
              <a:pathLst>
                <a:path w="48259" h="11429">
                  <a:moveTo>
                    <a:pt x="48005" y="11430"/>
                  </a:moveTo>
                  <a:lnTo>
                    <a:pt x="48005" y="0"/>
                  </a:lnTo>
                  <a:lnTo>
                    <a:pt x="0" y="0"/>
                  </a:lnTo>
                  <a:lnTo>
                    <a:pt x="0" y="11430"/>
                  </a:lnTo>
                  <a:lnTo>
                    <a:pt x="48005" y="11430"/>
                  </a:lnTo>
                  <a:close/>
                </a:path>
              </a:pathLst>
            </a:custGeom>
            <a:ln w="4572">
              <a:solidFill>
                <a:srgbClr val="0000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54" name="object 25254"/>
            <p:cNvSpPr/>
            <p:nvPr/>
          </p:nvSpPr>
          <p:spPr>
            <a:xfrm>
              <a:off x="11894413" y="6759701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3810" y="3809"/>
                  </a:moveTo>
                  <a:lnTo>
                    <a:pt x="3810" y="0"/>
                  </a:lnTo>
                  <a:lnTo>
                    <a:pt x="0" y="0"/>
                  </a:lnTo>
                  <a:lnTo>
                    <a:pt x="0" y="3809"/>
                  </a:lnTo>
                  <a:lnTo>
                    <a:pt x="3810" y="3809"/>
                  </a:lnTo>
                  <a:close/>
                </a:path>
              </a:pathLst>
            </a:custGeom>
            <a:solidFill>
              <a:srgbClr val="76767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55" name="object 25255"/>
            <p:cNvSpPr/>
            <p:nvPr/>
          </p:nvSpPr>
          <p:spPr>
            <a:xfrm>
              <a:off x="11894412" y="6759702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3810" y="3809"/>
                  </a:moveTo>
                  <a:lnTo>
                    <a:pt x="3810" y="0"/>
                  </a:lnTo>
                  <a:lnTo>
                    <a:pt x="0" y="0"/>
                  </a:lnTo>
                  <a:lnTo>
                    <a:pt x="0" y="3809"/>
                  </a:lnTo>
                  <a:lnTo>
                    <a:pt x="3810" y="380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56" name="object 25256"/>
            <p:cNvSpPr/>
            <p:nvPr/>
          </p:nvSpPr>
          <p:spPr>
            <a:xfrm>
              <a:off x="11890603" y="6759701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3809" y="3809"/>
                  </a:moveTo>
                  <a:lnTo>
                    <a:pt x="3809" y="0"/>
                  </a:lnTo>
                  <a:lnTo>
                    <a:pt x="0" y="0"/>
                  </a:lnTo>
                  <a:lnTo>
                    <a:pt x="0" y="3809"/>
                  </a:lnTo>
                  <a:lnTo>
                    <a:pt x="3809" y="3809"/>
                  </a:lnTo>
                  <a:close/>
                </a:path>
              </a:pathLst>
            </a:custGeom>
            <a:solidFill>
              <a:srgbClr val="76767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57" name="object 25257"/>
            <p:cNvSpPr/>
            <p:nvPr/>
          </p:nvSpPr>
          <p:spPr>
            <a:xfrm>
              <a:off x="11890603" y="6759702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3809" y="3809"/>
                  </a:moveTo>
                  <a:lnTo>
                    <a:pt x="3809" y="0"/>
                  </a:lnTo>
                  <a:lnTo>
                    <a:pt x="0" y="0"/>
                  </a:lnTo>
                  <a:lnTo>
                    <a:pt x="0" y="3809"/>
                  </a:lnTo>
                  <a:lnTo>
                    <a:pt x="3809" y="380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58" name="object 25258"/>
            <p:cNvSpPr/>
            <p:nvPr/>
          </p:nvSpPr>
          <p:spPr>
            <a:xfrm>
              <a:off x="11881459" y="6749033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5">
                  <a:moveTo>
                    <a:pt x="24383" y="19049"/>
                  </a:moveTo>
                  <a:lnTo>
                    <a:pt x="24383" y="12191"/>
                  </a:lnTo>
                  <a:lnTo>
                    <a:pt x="24383" y="5333"/>
                  </a:lnTo>
                  <a:lnTo>
                    <a:pt x="19049" y="0"/>
                  </a:lnTo>
                  <a:lnTo>
                    <a:pt x="5333" y="0"/>
                  </a:lnTo>
                  <a:lnTo>
                    <a:pt x="0" y="5333"/>
                  </a:lnTo>
                  <a:lnTo>
                    <a:pt x="0" y="19049"/>
                  </a:lnTo>
                  <a:lnTo>
                    <a:pt x="5333" y="24383"/>
                  </a:lnTo>
                  <a:lnTo>
                    <a:pt x="19049" y="24383"/>
                  </a:lnTo>
                  <a:lnTo>
                    <a:pt x="24383" y="19049"/>
                  </a:lnTo>
                  <a:close/>
                </a:path>
              </a:pathLst>
            </a:custGeom>
            <a:solidFill>
              <a:srgbClr val="65FF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59" name="object 25259"/>
            <p:cNvSpPr/>
            <p:nvPr/>
          </p:nvSpPr>
          <p:spPr>
            <a:xfrm>
              <a:off x="11882221" y="6749795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29" h="24129">
                  <a:moveTo>
                    <a:pt x="23622" y="11429"/>
                  </a:moveTo>
                  <a:lnTo>
                    <a:pt x="23622" y="5333"/>
                  </a:lnTo>
                  <a:lnTo>
                    <a:pt x="18288" y="0"/>
                  </a:lnTo>
                  <a:lnTo>
                    <a:pt x="11430" y="0"/>
                  </a:lnTo>
                  <a:lnTo>
                    <a:pt x="4572" y="0"/>
                  </a:lnTo>
                  <a:lnTo>
                    <a:pt x="0" y="5333"/>
                  </a:lnTo>
                  <a:lnTo>
                    <a:pt x="0" y="11429"/>
                  </a:lnTo>
                  <a:lnTo>
                    <a:pt x="0" y="18287"/>
                  </a:lnTo>
                  <a:lnTo>
                    <a:pt x="4572" y="23621"/>
                  </a:lnTo>
                  <a:lnTo>
                    <a:pt x="11430" y="23621"/>
                  </a:lnTo>
                  <a:lnTo>
                    <a:pt x="18288" y="23621"/>
                  </a:lnTo>
                  <a:lnTo>
                    <a:pt x="23622" y="18287"/>
                  </a:lnTo>
                  <a:lnTo>
                    <a:pt x="23622" y="11429"/>
                  </a:lnTo>
                  <a:close/>
                </a:path>
              </a:pathLst>
            </a:custGeom>
            <a:ln w="3175">
              <a:solidFill>
                <a:srgbClr val="00AA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60" name="object 25260"/>
            <p:cNvSpPr/>
            <p:nvPr/>
          </p:nvSpPr>
          <p:spPr>
            <a:xfrm>
              <a:off x="11886793" y="6719315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3809" y="3809"/>
                  </a:moveTo>
                  <a:lnTo>
                    <a:pt x="3809" y="0"/>
                  </a:lnTo>
                  <a:lnTo>
                    <a:pt x="0" y="0"/>
                  </a:lnTo>
                  <a:lnTo>
                    <a:pt x="0" y="3809"/>
                  </a:lnTo>
                  <a:lnTo>
                    <a:pt x="3809" y="3809"/>
                  </a:lnTo>
                  <a:close/>
                </a:path>
              </a:pathLst>
            </a:custGeom>
            <a:solidFill>
              <a:srgbClr val="76767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61" name="object 25261"/>
            <p:cNvSpPr/>
            <p:nvPr/>
          </p:nvSpPr>
          <p:spPr>
            <a:xfrm>
              <a:off x="11886793" y="6719316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3809" y="3809"/>
                  </a:moveTo>
                  <a:lnTo>
                    <a:pt x="3809" y="0"/>
                  </a:lnTo>
                  <a:lnTo>
                    <a:pt x="0" y="0"/>
                  </a:lnTo>
                  <a:lnTo>
                    <a:pt x="0" y="3809"/>
                  </a:lnTo>
                  <a:lnTo>
                    <a:pt x="3809" y="380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62" name="object 25262"/>
            <p:cNvSpPr/>
            <p:nvPr/>
          </p:nvSpPr>
          <p:spPr>
            <a:xfrm>
              <a:off x="11890603" y="6719315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3809" y="3809"/>
                  </a:moveTo>
                  <a:lnTo>
                    <a:pt x="3809" y="0"/>
                  </a:lnTo>
                  <a:lnTo>
                    <a:pt x="0" y="0"/>
                  </a:lnTo>
                  <a:lnTo>
                    <a:pt x="0" y="3809"/>
                  </a:lnTo>
                  <a:lnTo>
                    <a:pt x="3809" y="3809"/>
                  </a:lnTo>
                  <a:close/>
                </a:path>
              </a:pathLst>
            </a:custGeom>
            <a:solidFill>
              <a:srgbClr val="76767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63" name="object 25263"/>
            <p:cNvSpPr/>
            <p:nvPr/>
          </p:nvSpPr>
          <p:spPr>
            <a:xfrm>
              <a:off x="11890603" y="6719316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3809" y="3809"/>
                  </a:moveTo>
                  <a:lnTo>
                    <a:pt x="3809" y="0"/>
                  </a:lnTo>
                  <a:lnTo>
                    <a:pt x="0" y="0"/>
                  </a:lnTo>
                  <a:lnTo>
                    <a:pt x="0" y="3809"/>
                  </a:lnTo>
                  <a:lnTo>
                    <a:pt x="3809" y="380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64" name="object 25264"/>
            <p:cNvSpPr/>
            <p:nvPr/>
          </p:nvSpPr>
          <p:spPr>
            <a:xfrm>
              <a:off x="11879173" y="6688835"/>
              <a:ext cx="30480" cy="64769"/>
            </a:xfrm>
            <a:custGeom>
              <a:avLst/>
              <a:gdLst/>
              <a:ahLst/>
              <a:cxnLst/>
              <a:rect l="l" t="t" r="r" b="b"/>
              <a:pathLst>
                <a:path w="30479" h="64770">
                  <a:moveTo>
                    <a:pt x="30480" y="12954"/>
                  </a:moveTo>
                  <a:lnTo>
                    <a:pt x="0" y="0"/>
                  </a:lnTo>
                  <a:lnTo>
                    <a:pt x="0" y="12954"/>
                  </a:lnTo>
                  <a:lnTo>
                    <a:pt x="15240" y="19431"/>
                  </a:lnTo>
                  <a:lnTo>
                    <a:pt x="0" y="25908"/>
                  </a:lnTo>
                  <a:lnTo>
                    <a:pt x="0" y="38862"/>
                  </a:lnTo>
                  <a:lnTo>
                    <a:pt x="15240" y="45339"/>
                  </a:lnTo>
                  <a:lnTo>
                    <a:pt x="0" y="51816"/>
                  </a:lnTo>
                  <a:lnTo>
                    <a:pt x="0" y="64770"/>
                  </a:lnTo>
                  <a:lnTo>
                    <a:pt x="30480" y="51816"/>
                  </a:lnTo>
                  <a:lnTo>
                    <a:pt x="30480" y="38862"/>
                  </a:lnTo>
                  <a:lnTo>
                    <a:pt x="15240" y="32385"/>
                  </a:lnTo>
                  <a:lnTo>
                    <a:pt x="30480" y="25908"/>
                  </a:lnTo>
                  <a:lnTo>
                    <a:pt x="30480" y="12954"/>
                  </a:lnTo>
                  <a:close/>
                </a:path>
              </a:pathLst>
            </a:custGeom>
            <a:solidFill>
              <a:srgbClr val="FF653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65" name="object 25265"/>
            <p:cNvSpPr/>
            <p:nvPr/>
          </p:nvSpPr>
          <p:spPr>
            <a:xfrm>
              <a:off x="11870029" y="7151369"/>
              <a:ext cx="48260" cy="12700"/>
            </a:xfrm>
            <a:custGeom>
              <a:avLst/>
              <a:gdLst/>
              <a:ahLst/>
              <a:cxnLst/>
              <a:rect l="l" t="t" r="r" b="b"/>
              <a:pathLst>
                <a:path w="48259" h="12700">
                  <a:moveTo>
                    <a:pt x="48005" y="12191"/>
                  </a:moveTo>
                  <a:lnTo>
                    <a:pt x="48005" y="0"/>
                  </a:lnTo>
                  <a:lnTo>
                    <a:pt x="0" y="0"/>
                  </a:lnTo>
                  <a:lnTo>
                    <a:pt x="0" y="12191"/>
                  </a:lnTo>
                  <a:lnTo>
                    <a:pt x="48005" y="12191"/>
                  </a:lnTo>
                  <a:close/>
                </a:path>
              </a:pathLst>
            </a:custGeom>
            <a:solidFill>
              <a:srgbClr val="CCCC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66" name="object 25266"/>
            <p:cNvSpPr/>
            <p:nvPr/>
          </p:nvSpPr>
          <p:spPr>
            <a:xfrm>
              <a:off x="11870029" y="7151370"/>
              <a:ext cx="48260" cy="12700"/>
            </a:xfrm>
            <a:custGeom>
              <a:avLst/>
              <a:gdLst/>
              <a:ahLst/>
              <a:cxnLst/>
              <a:rect l="l" t="t" r="r" b="b"/>
              <a:pathLst>
                <a:path w="48259" h="12700">
                  <a:moveTo>
                    <a:pt x="48005" y="12191"/>
                  </a:moveTo>
                  <a:lnTo>
                    <a:pt x="48005" y="0"/>
                  </a:lnTo>
                  <a:lnTo>
                    <a:pt x="0" y="0"/>
                  </a:lnTo>
                  <a:lnTo>
                    <a:pt x="0" y="12191"/>
                  </a:lnTo>
                  <a:lnTo>
                    <a:pt x="48005" y="12191"/>
                  </a:lnTo>
                  <a:close/>
                </a:path>
              </a:pathLst>
            </a:custGeom>
            <a:ln w="4572">
              <a:solidFill>
                <a:srgbClr val="0000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67" name="object 25267"/>
            <p:cNvSpPr/>
            <p:nvPr/>
          </p:nvSpPr>
          <p:spPr>
            <a:xfrm>
              <a:off x="11894413" y="7155941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3810" y="3809"/>
                  </a:moveTo>
                  <a:lnTo>
                    <a:pt x="3810" y="0"/>
                  </a:lnTo>
                  <a:lnTo>
                    <a:pt x="0" y="0"/>
                  </a:lnTo>
                  <a:lnTo>
                    <a:pt x="0" y="3809"/>
                  </a:lnTo>
                  <a:lnTo>
                    <a:pt x="3810" y="3809"/>
                  </a:lnTo>
                  <a:close/>
                </a:path>
              </a:pathLst>
            </a:custGeom>
            <a:solidFill>
              <a:srgbClr val="76767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68" name="object 25268"/>
            <p:cNvSpPr/>
            <p:nvPr/>
          </p:nvSpPr>
          <p:spPr>
            <a:xfrm>
              <a:off x="11894412" y="7155942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3810" y="3809"/>
                  </a:moveTo>
                  <a:lnTo>
                    <a:pt x="3810" y="0"/>
                  </a:lnTo>
                  <a:lnTo>
                    <a:pt x="0" y="0"/>
                  </a:lnTo>
                  <a:lnTo>
                    <a:pt x="0" y="3809"/>
                  </a:lnTo>
                  <a:lnTo>
                    <a:pt x="3810" y="380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69" name="object 25269"/>
            <p:cNvSpPr/>
            <p:nvPr/>
          </p:nvSpPr>
          <p:spPr>
            <a:xfrm>
              <a:off x="11890603" y="7155941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3809" y="3809"/>
                  </a:moveTo>
                  <a:lnTo>
                    <a:pt x="3809" y="0"/>
                  </a:lnTo>
                  <a:lnTo>
                    <a:pt x="0" y="0"/>
                  </a:lnTo>
                  <a:lnTo>
                    <a:pt x="0" y="3809"/>
                  </a:lnTo>
                  <a:lnTo>
                    <a:pt x="3809" y="3809"/>
                  </a:lnTo>
                  <a:close/>
                </a:path>
              </a:pathLst>
            </a:custGeom>
            <a:solidFill>
              <a:srgbClr val="76767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70" name="object 25270"/>
            <p:cNvSpPr/>
            <p:nvPr/>
          </p:nvSpPr>
          <p:spPr>
            <a:xfrm>
              <a:off x="11890603" y="7155942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3809" y="3809"/>
                  </a:moveTo>
                  <a:lnTo>
                    <a:pt x="3809" y="0"/>
                  </a:lnTo>
                  <a:lnTo>
                    <a:pt x="0" y="0"/>
                  </a:lnTo>
                  <a:lnTo>
                    <a:pt x="0" y="3809"/>
                  </a:lnTo>
                  <a:lnTo>
                    <a:pt x="3809" y="380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71" name="object 25271"/>
            <p:cNvSpPr/>
            <p:nvPr/>
          </p:nvSpPr>
          <p:spPr>
            <a:xfrm>
              <a:off x="11881459" y="7144511"/>
              <a:ext cx="24765" cy="25400"/>
            </a:xfrm>
            <a:custGeom>
              <a:avLst/>
              <a:gdLst/>
              <a:ahLst/>
              <a:cxnLst/>
              <a:rect l="l" t="t" r="r" b="b"/>
              <a:pathLst>
                <a:path w="24765" h="25400">
                  <a:moveTo>
                    <a:pt x="24383" y="19049"/>
                  </a:moveTo>
                  <a:lnTo>
                    <a:pt x="24383" y="12953"/>
                  </a:lnTo>
                  <a:lnTo>
                    <a:pt x="24383" y="6095"/>
                  </a:lnTo>
                  <a:lnTo>
                    <a:pt x="19049" y="0"/>
                  </a:lnTo>
                  <a:lnTo>
                    <a:pt x="5333" y="0"/>
                  </a:lnTo>
                  <a:lnTo>
                    <a:pt x="0" y="6095"/>
                  </a:lnTo>
                  <a:lnTo>
                    <a:pt x="0" y="19049"/>
                  </a:lnTo>
                  <a:lnTo>
                    <a:pt x="5333" y="25145"/>
                  </a:lnTo>
                  <a:lnTo>
                    <a:pt x="19049" y="25145"/>
                  </a:lnTo>
                  <a:lnTo>
                    <a:pt x="24383" y="19049"/>
                  </a:lnTo>
                  <a:close/>
                </a:path>
              </a:pathLst>
            </a:custGeom>
            <a:solidFill>
              <a:srgbClr val="65FF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72" name="object 25272"/>
            <p:cNvSpPr/>
            <p:nvPr/>
          </p:nvSpPr>
          <p:spPr>
            <a:xfrm>
              <a:off x="11882221" y="7145273"/>
              <a:ext cx="24130" cy="24765"/>
            </a:xfrm>
            <a:custGeom>
              <a:avLst/>
              <a:gdLst/>
              <a:ahLst/>
              <a:cxnLst/>
              <a:rect l="l" t="t" r="r" b="b"/>
              <a:pathLst>
                <a:path w="24129" h="24765">
                  <a:moveTo>
                    <a:pt x="23622" y="12191"/>
                  </a:moveTo>
                  <a:lnTo>
                    <a:pt x="23622" y="5333"/>
                  </a:lnTo>
                  <a:lnTo>
                    <a:pt x="18288" y="0"/>
                  </a:lnTo>
                  <a:lnTo>
                    <a:pt x="11430" y="0"/>
                  </a:lnTo>
                  <a:lnTo>
                    <a:pt x="4572" y="0"/>
                  </a:lnTo>
                  <a:lnTo>
                    <a:pt x="0" y="5333"/>
                  </a:lnTo>
                  <a:lnTo>
                    <a:pt x="0" y="12191"/>
                  </a:lnTo>
                  <a:lnTo>
                    <a:pt x="0" y="18287"/>
                  </a:lnTo>
                  <a:lnTo>
                    <a:pt x="4572" y="24383"/>
                  </a:lnTo>
                  <a:lnTo>
                    <a:pt x="11430" y="24383"/>
                  </a:lnTo>
                  <a:lnTo>
                    <a:pt x="18288" y="24383"/>
                  </a:lnTo>
                  <a:lnTo>
                    <a:pt x="23622" y="18287"/>
                  </a:lnTo>
                  <a:lnTo>
                    <a:pt x="23622" y="12191"/>
                  </a:lnTo>
                  <a:close/>
                </a:path>
              </a:pathLst>
            </a:custGeom>
            <a:ln w="3175">
              <a:solidFill>
                <a:srgbClr val="00AA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73" name="object 25273"/>
            <p:cNvSpPr/>
            <p:nvPr/>
          </p:nvSpPr>
          <p:spPr>
            <a:xfrm>
              <a:off x="11870029" y="6992873"/>
              <a:ext cx="48260" cy="12700"/>
            </a:xfrm>
            <a:custGeom>
              <a:avLst/>
              <a:gdLst/>
              <a:ahLst/>
              <a:cxnLst/>
              <a:rect l="l" t="t" r="r" b="b"/>
              <a:pathLst>
                <a:path w="48259" h="12700">
                  <a:moveTo>
                    <a:pt x="48005" y="12191"/>
                  </a:moveTo>
                  <a:lnTo>
                    <a:pt x="48005" y="0"/>
                  </a:lnTo>
                  <a:lnTo>
                    <a:pt x="0" y="0"/>
                  </a:lnTo>
                  <a:lnTo>
                    <a:pt x="0" y="12191"/>
                  </a:lnTo>
                  <a:lnTo>
                    <a:pt x="48005" y="12191"/>
                  </a:lnTo>
                  <a:close/>
                </a:path>
              </a:pathLst>
            </a:custGeom>
            <a:solidFill>
              <a:srgbClr val="CCCC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74" name="object 25274"/>
            <p:cNvSpPr/>
            <p:nvPr/>
          </p:nvSpPr>
          <p:spPr>
            <a:xfrm>
              <a:off x="11870029" y="6992874"/>
              <a:ext cx="48260" cy="12700"/>
            </a:xfrm>
            <a:custGeom>
              <a:avLst/>
              <a:gdLst/>
              <a:ahLst/>
              <a:cxnLst/>
              <a:rect l="l" t="t" r="r" b="b"/>
              <a:pathLst>
                <a:path w="48259" h="12700">
                  <a:moveTo>
                    <a:pt x="48005" y="12191"/>
                  </a:moveTo>
                  <a:lnTo>
                    <a:pt x="48005" y="0"/>
                  </a:lnTo>
                  <a:lnTo>
                    <a:pt x="0" y="0"/>
                  </a:lnTo>
                  <a:lnTo>
                    <a:pt x="0" y="12191"/>
                  </a:lnTo>
                  <a:lnTo>
                    <a:pt x="48005" y="12191"/>
                  </a:lnTo>
                  <a:close/>
                </a:path>
              </a:pathLst>
            </a:custGeom>
            <a:ln w="4572">
              <a:solidFill>
                <a:srgbClr val="0000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75" name="object 25275"/>
            <p:cNvSpPr/>
            <p:nvPr/>
          </p:nvSpPr>
          <p:spPr>
            <a:xfrm>
              <a:off x="11894413" y="6997445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3810" y="3809"/>
                  </a:moveTo>
                  <a:lnTo>
                    <a:pt x="3810" y="0"/>
                  </a:lnTo>
                  <a:lnTo>
                    <a:pt x="0" y="0"/>
                  </a:lnTo>
                  <a:lnTo>
                    <a:pt x="0" y="3809"/>
                  </a:lnTo>
                  <a:lnTo>
                    <a:pt x="3810" y="3809"/>
                  </a:lnTo>
                  <a:close/>
                </a:path>
              </a:pathLst>
            </a:custGeom>
            <a:solidFill>
              <a:srgbClr val="76767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76" name="object 25276"/>
            <p:cNvSpPr/>
            <p:nvPr/>
          </p:nvSpPr>
          <p:spPr>
            <a:xfrm>
              <a:off x="11894412" y="6997446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3810" y="3809"/>
                  </a:moveTo>
                  <a:lnTo>
                    <a:pt x="3810" y="0"/>
                  </a:lnTo>
                  <a:lnTo>
                    <a:pt x="0" y="0"/>
                  </a:lnTo>
                  <a:lnTo>
                    <a:pt x="0" y="3809"/>
                  </a:lnTo>
                  <a:lnTo>
                    <a:pt x="3810" y="380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77" name="object 25277"/>
            <p:cNvSpPr/>
            <p:nvPr/>
          </p:nvSpPr>
          <p:spPr>
            <a:xfrm>
              <a:off x="11890603" y="6997445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3809" y="3809"/>
                  </a:moveTo>
                  <a:lnTo>
                    <a:pt x="3809" y="0"/>
                  </a:lnTo>
                  <a:lnTo>
                    <a:pt x="0" y="0"/>
                  </a:lnTo>
                  <a:lnTo>
                    <a:pt x="0" y="3809"/>
                  </a:lnTo>
                  <a:lnTo>
                    <a:pt x="3809" y="3809"/>
                  </a:lnTo>
                  <a:close/>
                </a:path>
              </a:pathLst>
            </a:custGeom>
            <a:solidFill>
              <a:srgbClr val="76767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78" name="object 25278"/>
            <p:cNvSpPr/>
            <p:nvPr/>
          </p:nvSpPr>
          <p:spPr>
            <a:xfrm>
              <a:off x="11890603" y="6997446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3809" y="3809"/>
                  </a:moveTo>
                  <a:lnTo>
                    <a:pt x="3809" y="0"/>
                  </a:lnTo>
                  <a:lnTo>
                    <a:pt x="0" y="0"/>
                  </a:lnTo>
                  <a:lnTo>
                    <a:pt x="0" y="3809"/>
                  </a:lnTo>
                  <a:lnTo>
                    <a:pt x="3809" y="380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79" name="object 25279"/>
            <p:cNvSpPr/>
            <p:nvPr/>
          </p:nvSpPr>
          <p:spPr>
            <a:xfrm>
              <a:off x="11881459" y="6986777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5">
                  <a:moveTo>
                    <a:pt x="24383" y="19049"/>
                  </a:moveTo>
                  <a:lnTo>
                    <a:pt x="24383" y="12191"/>
                  </a:lnTo>
                  <a:lnTo>
                    <a:pt x="24383" y="5333"/>
                  </a:lnTo>
                  <a:lnTo>
                    <a:pt x="19049" y="0"/>
                  </a:lnTo>
                  <a:lnTo>
                    <a:pt x="5333" y="0"/>
                  </a:lnTo>
                  <a:lnTo>
                    <a:pt x="0" y="5333"/>
                  </a:lnTo>
                  <a:lnTo>
                    <a:pt x="0" y="19049"/>
                  </a:lnTo>
                  <a:lnTo>
                    <a:pt x="5333" y="24383"/>
                  </a:lnTo>
                  <a:lnTo>
                    <a:pt x="19049" y="24383"/>
                  </a:lnTo>
                  <a:lnTo>
                    <a:pt x="24383" y="19049"/>
                  </a:lnTo>
                  <a:close/>
                </a:path>
              </a:pathLst>
            </a:custGeom>
            <a:solidFill>
              <a:srgbClr val="65FF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80" name="object 25280"/>
            <p:cNvSpPr/>
            <p:nvPr/>
          </p:nvSpPr>
          <p:spPr>
            <a:xfrm>
              <a:off x="11882221" y="6987539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29" h="24129">
                  <a:moveTo>
                    <a:pt x="23622" y="11429"/>
                  </a:moveTo>
                  <a:lnTo>
                    <a:pt x="23622" y="5333"/>
                  </a:lnTo>
                  <a:lnTo>
                    <a:pt x="18288" y="0"/>
                  </a:lnTo>
                  <a:lnTo>
                    <a:pt x="11430" y="0"/>
                  </a:lnTo>
                  <a:lnTo>
                    <a:pt x="4572" y="0"/>
                  </a:lnTo>
                  <a:lnTo>
                    <a:pt x="0" y="5333"/>
                  </a:lnTo>
                  <a:lnTo>
                    <a:pt x="0" y="11429"/>
                  </a:lnTo>
                  <a:lnTo>
                    <a:pt x="0" y="18287"/>
                  </a:lnTo>
                  <a:lnTo>
                    <a:pt x="4572" y="23621"/>
                  </a:lnTo>
                  <a:lnTo>
                    <a:pt x="11430" y="23621"/>
                  </a:lnTo>
                  <a:lnTo>
                    <a:pt x="18288" y="23621"/>
                  </a:lnTo>
                  <a:lnTo>
                    <a:pt x="23622" y="18287"/>
                  </a:lnTo>
                  <a:lnTo>
                    <a:pt x="23622" y="11429"/>
                  </a:lnTo>
                  <a:close/>
                </a:path>
              </a:pathLst>
            </a:custGeom>
            <a:ln w="3175">
              <a:solidFill>
                <a:srgbClr val="00AA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81" name="object 25281"/>
            <p:cNvSpPr/>
            <p:nvPr/>
          </p:nvSpPr>
          <p:spPr>
            <a:xfrm>
              <a:off x="11886793" y="7114031"/>
              <a:ext cx="3810" cy="5080"/>
            </a:xfrm>
            <a:custGeom>
              <a:avLst/>
              <a:gdLst/>
              <a:ahLst/>
              <a:cxnLst/>
              <a:rect l="l" t="t" r="r" b="b"/>
              <a:pathLst>
                <a:path w="3809" h="5079">
                  <a:moveTo>
                    <a:pt x="3809" y="4571"/>
                  </a:moveTo>
                  <a:lnTo>
                    <a:pt x="3809" y="0"/>
                  </a:lnTo>
                  <a:lnTo>
                    <a:pt x="0" y="0"/>
                  </a:lnTo>
                  <a:lnTo>
                    <a:pt x="0" y="4571"/>
                  </a:lnTo>
                  <a:lnTo>
                    <a:pt x="3809" y="4571"/>
                  </a:lnTo>
                  <a:close/>
                </a:path>
              </a:pathLst>
            </a:custGeom>
            <a:solidFill>
              <a:srgbClr val="76767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82" name="object 25282"/>
            <p:cNvSpPr/>
            <p:nvPr/>
          </p:nvSpPr>
          <p:spPr>
            <a:xfrm>
              <a:off x="11886793" y="7114032"/>
              <a:ext cx="3810" cy="5080"/>
            </a:xfrm>
            <a:custGeom>
              <a:avLst/>
              <a:gdLst/>
              <a:ahLst/>
              <a:cxnLst/>
              <a:rect l="l" t="t" r="r" b="b"/>
              <a:pathLst>
                <a:path w="3809" h="5079">
                  <a:moveTo>
                    <a:pt x="3809" y="4571"/>
                  </a:moveTo>
                  <a:lnTo>
                    <a:pt x="3809" y="0"/>
                  </a:lnTo>
                  <a:lnTo>
                    <a:pt x="0" y="0"/>
                  </a:lnTo>
                  <a:lnTo>
                    <a:pt x="0" y="4571"/>
                  </a:lnTo>
                  <a:lnTo>
                    <a:pt x="3809" y="457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83" name="object 25283"/>
            <p:cNvSpPr/>
            <p:nvPr/>
          </p:nvSpPr>
          <p:spPr>
            <a:xfrm>
              <a:off x="11890603" y="7114031"/>
              <a:ext cx="3810" cy="5080"/>
            </a:xfrm>
            <a:custGeom>
              <a:avLst/>
              <a:gdLst/>
              <a:ahLst/>
              <a:cxnLst/>
              <a:rect l="l" t="t" r="r" b="b"/>
              <a:pathLst>
                <a:path w="3809" h="5079">
                  <a:moveTo>
                    <a:pt x="3809" y="4571"/>
                  </a:moveTo>
                  <a:lnTo>
                    <a:pt x="3809" y="0"/>
                  </a:lnTo>
                  <a:lnTo>
                    <a:pt x="0" y="0"/>
                  </a:lnTo>
                  <a:lnTo>
                    <a:pt x="0" y="4571"/>
                  </a:lnTo>
                  <a:lnTo>
                    <a:pt x="3809" y="4571"/>
                  </a:lnTo>
                  <a:close/>
                </a:path>
              </a:pathLst>
            </a:custGeom>
            <a:solidFill>
              <a:srgbClr val="76767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84" name="object 25284"/>
            <p:cNvSpPr/>
            <p:nvPr/>
          </p:nvSpPr>
          <p:spPr>
            <a:xfrm>
              <a:off x="11890603" y="7114032"/>
              <a:ext cx="3810" cy="5080"/>
            </a:xfrm>
            <a:custGeom>
              <a:avLst/>
              <a:gdLst/>
              <a:ahLst/>
              <a:cxnLst/>
              <a:rect l="l" t="t" r="r" b="b"/>
              <a:pathLst>
                <a:path w="3809" h="5079">
                  <a:moveTo>
                    <a:pt x="3809" y="4571"/>
                  </a:moveTo>
                  <a:lnTo>
                    <a:pt x="3809" y="0"/>
                  </a:lnTo>
                  <a:lnTo>
                    <a:pt x="0" y="0"/>
                  </a:lnTo>
                  <a:lnTo>
                    <a:pt x="0" y="4571"/>
                  </a:lnTo>
                  <a:lnTo>
                    <a:pt x="3809" y="457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85" name="object 25285"/>
            <p:cNvSpPr/>
            <p:nvPr/>
          </p:nvSpPr>
          <p:spPr>
            <a:xfrm>
              <a:off x="11879173" y="7083551"/>
              <a:ext cx="30480" cy="66040"/>
            </a:xfrm>
            <a:custGeom>
              <a:avLst/>
              <a:gdLst/>
              <a:ahLst/>
              <a:cxnLst/>
              <a:rect l="l" t="t" r="r" b="b"/>
              <a:pathLst>
                <a:path w="30479" h="66040">
                  <a:moveTo>
                    <a:pt x="30480" y="12954"/>
                  </a:moveTo>
                  <a:lnTo>
                    <a:pt x="0" y="0"/>
                  </a:lnTo>
                  <a:lnTo>
                    <a:pt x="0" y="13716"/>
                  </a:lnTo>
                  <a:lnTo>
                    <a:pt x="14338" y="19812"/>
                  </a:lnTo>
                  <a:lnTo>
                    <a:pt x="0" y="25908"/>
                  </a:lnTo>
                  <a:lnTo>
                    <a:pt x="0" y="39624"/>
                  </a:lnTo>
                  <a:lnTo>
                    <a:pt x="14338" y="45720"/>
                  </a:lnTo>
                  <a:lnTo>
                    <a:pt x="0" y="51816"/>
                  </a:lnTo>
                  <a:lnTo>
                    <a:pt x="0" y="65532"/>
                  </a:lnTo>
                  <a:lnTo>
                    <a:pt x="30480" y="52578"/>
                  </a:lnTo>
                  <a:lnTo>
                    <a:pt x="30480" y="38862"/>
                  </a:lnTo>
                  <a:lnTo>
                    <a:pt x="16129" y="32766"/>
                  </a:lnTo>
                  <a:lnTo>
                    <a:pt x="30480" y="26670"/>
                  </a:lnTo>
                  <a:lnTo>
                    <a:pt x="30480" y="12954"/>
                  </a:lnTo>
                  <a:close/>
                </a:path>
              </a:pathLst>
            </a:custGeom>
            <a:solidFill>
              <a:srgbClr val="FF653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86" name="object 25286"/>
            <p:cNvSpPr/>
            <p:nvPr/>
          </p:nvSpPr>
          <p:spPr>
            <a:xfrm>
              <a:off x="11886793" y="7044689"/>
              <a:ext cx="3810" cy="5080"/>
            </a:xfrm>
            <a:custGeom>
              <a:avLst/>
              <a:gdLst/>
              <a:ahLst/>
              <a:cxnLst/>
              <a:rect l="l" t="t" r="r" b="b"/>
              <a:pathLst>
                <a:path w="3809" h="5079">
                  <a:moveTo>
                    <a:pt x="3809" y="4571"/>
                  </a:moveTo>
                  <a:lnTo>
                    <a:pt x="3809" y="0"/>
                  </a:lnTo>
                  <a:lnTo>
                    <a:pt x="0" y="0"/>
                  </a:lnTo>
                  <a:lnTo>
                    <a:pt x="0" y="4571"/>
                  </a:lnTo>
                  <a:lnTo>
                    <a:pt x="3809" y="4571"/>
                  </a:lnTo>
                  <a:close/>
                </a:path>
              </a:pathLst>
            </a:custGeom>
            <a:solidFill>
              <a:srgbClr val="76767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87" name="object 25287"/>
            <p:cNvSpPr/>
            <p:nvPr/>
          </p:nvSpPr>
          <p:spPr>
            <a:xfrm>
              <a:off x="11886793" y="7044690"/>
              <a:ext cx="3810" cy="5080"/>
            </a:xfrm>
            <a:custGeom>
              <a:avLst/>
              <a:gdLst/>
              <a:ahLst/>
              <a:cxnLst/>
              <a:rect l="l" t="t" r="r" b="b"/>
              <a:pathLst>
                <a:path w="3809" h="5079">
                  <a:moveTo>
                    <a:pt x="3809" y="4571"/>
                  </a:moveTo>
                  <a:lnTo>
                    <a:pt x="3809" y="0"/>
                  </a:lnTo>
                  <a:lnTo>
                    <a:pt x="0" y="0"/>
                  </a:lnTo>
                  <a:lnTo>
                    <a:pt x="0" y="4571"/>
                  </a:lnTo>
                  <a:lnTo>
                    <a:pt x="3809" y="457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88" name="object 25288"/>
            <p:cNvSpPr/>
            <p:nvPr/>
          </p:nvSpPr>
          <p:spPr>
            <a:xfrm>
              <a:off x="11890603" y="7044689"/>
              <a:ext cx="3810" cy="5080"/>
            </a:xfrm>
            <a:custGeom>
              <a:avLst/>
              <a:gdLst/>
              <a:ahLst/>
              <a:cxnLst/>
              <a:rect l="l" t="t" r="r" b="b"/>
              <a:pathLst>
                <a:path w="3809" h="5079">
                  <a:moveTo>
                    <a:pt x="3809" y="4571"/>
                  </a:moveTo>
                  <a:lnTo>
                    <a:pt x="3809" y="0"/>
                  </a:lnTo>
                  <a:lnTo>
                    <a:pt x="0" y="0"/>
                  </a:lnTo>
                  <a:lnTo>
                    <a:pt x="0" y="4571"/>
                  </a:lnTo>
                  <a:lnTo>
                    <a:pt x="3809" y="4571"/>
                  </a:lnTo>
                  <a:close/>
                </a:path>
              </a:pathLst>
            </a:custGeom>
            <a:solidFill>
              <a:srgbClr val="76767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89" name="object 25289"/>
            <p:cNvSpPr/>
            <p:nvPr/>
          </p:nvSpPr>
          <p:spPr>
            <a:xfrm>
              <a:off x="11890603" y="7044690"/>
              <a:ext cx="3810" cy="5080"/>
            </a:xfrm>
            <a:custGeom>
              <a:avLst/>
              <a:gdLst/>
              <a:ahLst/>
              <a:cxnLst/>
              <a:rect l="l" t="t" r="r" b="b"/>
              <a:pathLst>
                <a:path w="3809" h="5079">
                  <a:moveTo>
                    <a:pt x="3809" y="4571"/>
                  </a:moveTo>
                  <a:lnTo>
                    <a:pt x="3809" y="0"/>
                  </a:lnTo>
                  <a:lnTo>
                    <a:pt x="0" y="0"/>
                  </a:lnTo>
                  <a:lnTo>
                    <a:pt x="0" y="4571"/>
                  </a:lnTo>
                  <a:lnTo>
                    <a:pt x="3809" y="457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90" name="object 25290"/>
            <p:cNvSpPr/>
            <p:nvPr/>
          </p:nvSpPr>
          <p:spPr>
            <a:xfrm>
              <a:off x="11879173" y="7014209"/>
              <a:ext cx="30480" cy="66040"/>
            </a:xfrm>
            <a:custGeom>
              <a:avLst/>
              <a:gdLst/>
              <a:ahLst/>
              <a:cxnLst/>
              <a:rect l="l" t="t" r="r" b="b"/>
              <a:pathLst>
                <a:path w="30479" h="66040">
                  <a:moveTo>
                    <a:pt x="30480" y="12954"/>
                  </a:moveTo>
                  <a:lnTo>
                    <a:pt x="0" y="0"/>
                  </a:lnTo>
                  <a:lnTo>
                    <a:pt x="0" y="12954"/>
                  </a:lnTo>
                  <a:lnTo>
                    <a:pt x="15240" y="19431"/>
                  </a:lnTo>
                  <a:lnTo>
                    <a:pt x="0" y="25908"/>
                  </a:lnTo>
                  <a:lnTo>
                    <a:pt x="0" y="39624"/>
                  </a:lnTo>
                  <a:lnTo>
                    <a:pt x="14338" y="45720"/>
                  </a:lnTo>
                  <a:lnTo>
                    <a:pt x="0" y="51816"/>
                  </a:lnTo>
                  <a:lnTo>
                    <a:pt x="0" y="65532"/>
                  </a:lnTo>
                  <a:lnTo>
                    <a:pt x="30480" y="52578"/>
                  </a:lnTo>
                  <a:lnTo>
                    <a:pt x="30480" y="38862"/>
                  </a:lnTo>
                  <a:lnTo>
                    <a:pt x="15671" y="32575"/>
                  </a:lnTo>
                  <a:lnTo>
                    <a:pt x="30480" y="25908"/>
                  </a:lnTo>
                  <a:lnTo>
                    <a:pt x="30480" y="12954"/>
                  </a:lnTo>
                  <a:close/>
                </a:path>
              </a:pathLst>
            </a:custGeom>
            <a:solidFill>
              <a:srgbClr val="FF653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91" name="object 25291"/>
            <p:cNvSpPr/>
            <p:nvPr/>
          </p:nvSpPr>
          <p:spPr>
            <a:xfrm>
              <a:off x="11672671" y="6536435"/>
              <a:ext cx="204470" cy="51435"/>
            </a:xfrm>
            <a:custGeom>
              <a:avLst/>
              <a:gdLst/>
              <a:ahLst/>
              <a:cxnLst/>
              <a:rect l="l" t="t" r="r" b="b"/>
              <a:pathLst>
                <a:path w="204470" h="51434">
                  <a:moveTo>
                    <a:pt x="204216" y="51053"/>
                  </a:moveTo>
                  <a:lnTo>
                    <a:pt x="204216" y="0"/>
                  </a:lnTo>
                  <a:lnTo>
                    <a:pt x="0" y="0"/>
                  </a:lnTo>
                  <a:lnTo>
                    <a:pt x="0" y="51054"/>
                  </a:lnTo>
                  <a:lnTo>
                    <a:pt x="204216" y="51053"/>
                  </a:lnTo>
                  <a:close/>
                </a:path>
              </a:pathLst>
            </a:custGeom>
            <a:solidFill>
              <a:srgbClr val="FFFF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5292" name="object 25292"/>
          <p:cNvSpPr txBox="1"/>
          <p:nvPr/>
        </p:nvSpPr>
        <p:spPr>
          <a:xfrm>
            <a:off x="14654507" y="6817406"/>
            <a:ext cx="288108" cy="92706"/>
          </a:xfrm>
          <a:prstGeom prst="rect">
            <a:avLst/>
          </a:prstGeom>
        </p:spPr>
        <p:txBody>
          <a:bodyPr vert="horz" wrap="square" lIns="0" tIns="15164" rIns="0" bIns="0" rtlCol="0">
            <a:spAutoFit/>
          </a:bodyPr>
          <a:lstStyle/>
          <a:p>
            <a:pPr marL="15961">
              <a:spcBef>
                <a:spcPts val="119"/>
              </a:spcBef>
            </a:pPr>
            <a:r>
              <a:rPr sz="503" spc="-25" dirty="0">
                <a:solidFill>
                  <a:srgbClr val="00007F"/>
                </a:solidFill>
                <a:latin typeface="ＭＳ ゴシック"/>
                <a:cs typeface="ＭＳ ゴシック"/>
              </a:rPr>
              <a:t>カーテン</a:t>
            </a:r>
            <a:endParaRPr sz="503">
              <a:latin typeface="ＭＳ ゴシック"/>
              <a:cs typeface="ＭＳ ゴシック"/>
            </a:endParaRPr>
          </a:p>
        </p:txBody>
      </p:sp>
      <p:pic>
        <p:nvPicPr>
          <p:cNvPr id="25293" name="object 25293"/>
          <p:cNvPicPr/>
          <p:nvPr/>
        </p:nvPicPr>
        <p:blipFill>
          <a:blip r:embed="rId164" cstate="print"/>
          <a:stretch>
            <a:fillRect/>
          </a:stretch>
        </p:blipFill>
        <p:spPr>
          <a:xfrm>
            <a:off x="15602310" y="7254753"/>
            <a:ext cx="256663" cy="245171"/>
          </a:xfrm>
          <a:prstGeom prst="rect">
            <a:avLst/>
          </a:prstGeom>
        </p:spPr>
      </p:pic>
      <p:sp>
        <p:nvSpPr>
          <p:cNvPr id="25294" name="object 25294"/>
          <p:cNvSpPr txBox="1"/>
          <p:nvPr/>
        </p:nvSpPr>
        <p:spPr>
          <a:xfrm>
            <a:off x="15586347" y="7231131"/>
            <a:ext cx="288108" cy="92706"/>
          </a:xfrm>
          <a:prstGeom prst="rect">
            <a:avLst/>
          </a:prstGeom>
        </p:spPr>
        <p:txBody>
          <a:bodyPr vert="horz" wrap="square" lIns="0" tIns="15164" rIns="0" bIns="0" rtlCol="0">
            <a:spAutoFit/>
          </a:bodyPr>
          <a:lstStyle/>
          <a:p>
            <a:pPr marL="15961">
              <a:spcBef>
                <a:spcPts val="119"/>
              </a:spcBef>
            </a:pPr>
            <a:r>
              <a:rPr sz="503" spc="-25" dirty="0">
                <a:solidFill>
                  <a:srgbClr val="00007F"/>
                </a:solidFill>
                <a:latin typeface="ＭＳ ゴシック"/>
                <a:cs typeface="ＭＳ ゴシック"/>
              </a:rPr>
              <a:t>カーテン</a:t>
            </a:r>
            <a:endParaRPr sz="503">
              <a:latin typeface="ＭＳ ゴシック"/>
              <a:cs typeface="ＭＳ ゴシック"/>
            </a:endParaRPr>
          </a:p>
        </p:txBody>
      </p:sp>
      <p:sp>
        <p:nvSpPr>
          <p:cNvPr id="25295" name="object 25295"/>
          <p:cNvSpPr txBox="1"/>
          <p:nvPr/>
        </p:nvSpPr>
        <p:spPr>
          <a:xfrm>
            <a:off x="15823855" y="8293219"/>
            <a:ext cx="515560" cy="132175"/>
          </a:xfrm>
          <a:prstGeom prst="rect">
            <a:avLst/>
          </a:prstGeom>
        </p:spPr>
        <p:txBody>
          <a:bodyPr vert="horz" wrap="square" lIns="0" tIns="15962" rIns="0" bIns="0" rtlCol="0">
            <a:spAutoFit/>
          </a:bodyPr>
          <a:lstStyle/>
          <a:p>
            <a:pPr marL="15961">
              <a:spcBef>
                <a:spcPts val="126"/>
              </a:spcBef>
            </a:pPr>
            <a:r>
              <a:rPr sz="754" b="1" spc="-13" dirty="0">
                <a:solidFill>
                  <a:srgbClr val="3F3F7F"/>
                </a:solidFill>
                <a:latin typeface="ＭＳ ゴシック"/>
                <a:cs typeface="ＭＳ ゴシック"/>
              </a:rPr>
              <a:t>ヘスタ大倉</a:t>
            </a:r>
            <a:endParaRPr sz="754">
              <a:latin typeface="ＭＳ ゴシック"/>
              <a:cs typeface="ＭＳ ゴシック"/>
            </a:endParaRPr>
          </a:p>
        </p:txBody>
      </p:sp>
      <p:sp>
        <p:nvSpPr>
          <p:cNvPr id="25296" name="object 25296"/>
          <p:cNvSpPr txBox="1"/>
          <p:nvPr/>
        </p:nvSpPr>
        <p:spPr>
          <a:xfrm>
            <a:off x="15927286" y="9096726"/>
            <a:ext cx="515560" cy="132175"/>
          </a:xfrm>
          <a:prstGeom prst="rect">
            <a:avLst/>
          </a:prstGeom>
        </p:spPr>
        <p:txBody>
          <a:bodyPr vert="horz" wrap="square" lIns="0" tIns="15962" rIns="0" bIns="0" rtlCol="0">
            <a:spAutoFit/>
          </a:bodyPr>
          <a:lstStyle/>
          <a:p>
            <a:pPr marL="15961">
              <a:spcBef>
                <a:spcPts val="126"/>
              </a:spcBef>
            </a:pPr>
            <a:r>
              <a:rPr sz="754" b="1" spc="-13" dirty="0">
                <a:solidFill>
                  <a:srgbClr val="3F3F7F"/>
                </a:solidFill>
                <a:latin typeface="ＭＳ ゴシック"/>
                <a:cs typeface="ＭＳ ゴシック"/>
              </a:rPr>
              <a:t>ヒュンダイ</a:t>
            </a:r>
            <a:endParaRPr sz="754">
              <a:latin typeface="ＭＳ ゴシック"/>
              <a:cs typeface="ＭＳ ゴシック"/>
            </a:endParaRPr>
          </a:p>
        </p:txBody>
      </p:sp>
      <p:sp>
        <p:nvSpPr>
          <p:cNvPr id="25297" name="object 25297"/>
          <p:cNvSpPr txBox="1"/>
          <p:nvPr/>
        </p:nvSpPr>
        <p:spPr>
          <a:xfrm>
            <a:off x="15240617" y="8293217"/>
            <a:ext cx="227453" cy="132175"/>
          </a:xfrm>
          <a:prstGeom prst="rect">
            <a:avLst/>
          </a:prstGeom>
        </p:spPr>
        <p:txBody>
          <a:bodyPr vert="horz" wrap="square" lIns="0" tIns="15962" rIns="0" bIns="0" rtlCol="0">
            <a:spAutoFit/>
          </a:bodyPr>
          <a:lstStyle/>
          <a:p>
            <a:pPr marL="15961">
              <a:spcBef>
                <a:spcPts val="126"/>
              </a:spcBef>
            </a:pPr>
            <a:r>
              <a:rPr sz="754" b="1" spc="-25" dirty="0">
                <a:solidFill>
                  <a:srgbClr val="3F3F7F"/>
                </a:solidFill>
                <a:latin typeface="ＭＳ ゴシック"/>
                <a:cs typeface="ＭＳ ゴシック"/>
              </a:rPr>
              <a:t>KPMG</a:t>
            </a:r>
            <a:endParaRPr sz="754">
              <a:latin typeface="ＭＳ ゴシック"/>
              <a:cs typeface="ＭＳ ゴシック"/>
            </a:endParaRPr>
          </a:p>
        </p:txBody>
      </p:sp>
      <p:sp>
        <p:nvSpPr>
          <p:cNvPr id="25298" name="object 25298"/>
          <p:cNvSpPr/>
          <p:nvPr/>
        </p:nvSpPr>
        <p:spPr>
          <a:xfrm>
            <a:off x="15109095" y="9126097"/>
            <a:ext cx="389464" cy="95770"/>
          </a:xfrm>
          <a:custGeom>
            <a:avLst/>
            <a:gdLst/>
            <a:ahLst/>
            <a:cxnLst/>
            <a:rect l="l" t="t" r="r" b="b"/>
            <a:pathLst>
              <a:path w="309879" h="76200">
                <a:moveTo>
                  <a:pt x="309372" y="76200"/>
                </a:moveTo>
                <a:lnTo>
                  <a:pt x="309372" y="0"/>
                </a:lnTo>
                <a:lnTo>
                  <a:pt x="0" y="0"/>
                </a:lnTo>
                <a:lnTo>
                  <a:pt x="0" y="76200"/>
                </a:lnTo>
                <a:lnTo>
                  <a:pt x="309372" y="7620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99" name="object 25299"/>
          <p:cNvSpPr txBox="1"/>
          <p:nvPr/>
        </p:nvSpPr>
        <p:spPr>
          <a:xfrm>
            <a:off x="15093133" y="9096726"/>
            <a:ext cx="418993" cy="132175"/>
          </a:xfrm>
          <a:prstGeom prst="rect">
            <a:avLst/>
          </a:prstGeom>
        </p:spPr>
        <p:txBody>
          <a:bodyPr vert="horz" wrap="square" lIns="0" tIns="15962" rIns="0" bIns="0" rtlCol="0">
            <a:spAutoFit/>
          </a:bodyPr>
          <a:lstStyle/>
          <a:p>
            <a:pPr marL="15961">
              <a:spcBef>
                <a:spcPts val="126"/>
              </a:spcBef>
            </a:pPr>
            <a:r>
              <a:rPr sz="754" b="1" spc="-19" dirty="0">
                <a:solidFill>
                  <a:srgbClr val="3F3F7F"/>
                </a:solidFill>
                <a:latin typeface="ＭＳ ゴシック"/>
                <a:cs typeface="ＭＳ ゴシック"/>
              </a:rPr>
              <a:t>ダッソー</a:t>
            </a:r>
            <a:endParaRPr sz="754">
              <a:latin typeface="ＭＳ ゴシック"/>
              <a:cs typeface="ＭＳ ゴシック"/>
            </a:endParaRPr>
          </a:p>
        </p:txBody>
      </p:sp>
      <p:sp>
        <p:nvSpPr>
          <p:cNvPr id="25300" name="object 25300"/>
          <p:cNvSpPr txBox="1"/>
          <p:nvPr/>
        </p:nvSpPr>
        <p:spPr>
          <a:xfrm>
            <a:off x="8556839" y="8897526"/>
            <a:ext cx="1302469" cy="118710"/>
          </a:xfrm>
          <a:prstGeom prst="rect">
            <a:avLst/>
          </a:prstGeom>
        </p:spPr>
        <p:txBody>
          <a:bodyPr vert="horz" wrap="square" lIns="0" tIns="15962" rIns="0" bIns="0" rtlCol="0">
            <a:spAutoFit/>
          </a:bodyPr>
          <a:lstStyle/>
          <a:p>
            <a:pPr marL="15961">
              <a:lnSpc>
                <a:spcPts val="452"/>
              </a:lnSpc>
              <a:spcBef>
                <a:spcPts val="126"/>
              </a:spcBef>
            </a:pPr>
            <a:r>
              <a:rPr sz="440" spc="31" dirty="0">
                <a:latin typeface="ＭＳ ゴシック"/>
                <a:cs typeface="ＭＳ ゴシック"/>
              </a:rPr>
              <a:t>イノベーション・実用化  </a:t>
            </a:r>
            <a:r>
              <a:rPr sz="1131" dirty="0">
                <a:solidFill>
                  <a:srgbClr val="C49467"/>
                </a:solidFill>
                <a:latin typeface="ＭＳ ゴシック"/>
                <a:cs typeface="ＭＳ ゴシック"/>
              </a:rPr>
              <a:t>157</a:t>
            </a:r>
            <a:r>
              <a:rPr sz="1131" spc="314" dirty="0">
                <a:solidFill>
                  <a:srgbClr val="C49467"/>
                </a:solidFill>
                <a:latin typeface="ＭＳ ゴシック"/>
                <a:cs typeface="ＭＳ ゴシック"/>
              </a:rPr>
              <a:t> </a:t>
            </a:r>
            <a:r>
              <a:rPr sz="1131" spc="-31" dirty="0">
                <a:solidFill>
                  <a:srgbClr val="C49467"/>
                </a:solidFill>
                <a:latin typeface="ＭＳ ゴシック"/>
                <a:cs typeface="ＭＳ ゴシック"/>
              </a:rPr>
              <a:t>158</a:t>
            </a:r>
            <a:endParaRPr sz="1131">
              <a:latin typeface="ＭＳ ゴシック"/>
              <a:cs typeface="ＭＳ ゴシック"/>
            </a:endParaRPr>
          </a:p>
          <a:p>
            <a:pPr marL="122104">
              <a:lnSpc>
                <a:spcPts val="276"/>
              </a:lnSpc>
            </a:pPr>
            <a:r>
              <a:rPr sz="440" spc="-13" dirty="0">
                <a:latin typeface="ＭＳ ゴシック"/>
                <a:cs typeface="ＭＳ ゴシック"/>
              </a:rPr>
              <a:t>(香港浸會大學),</a:t>
            </a:r>
            <a:endParaRPr sz="440">
              <a:latin typeface="ＭＳ ゴシック"/>
              <a:cs typeface="ＭＳ ゴシック"/>
            </a:endParaRPr>
          </a:p>
        </p:txBody>
      </p:sp>
      <p:sp>
        <p:nvSpPr>
          <p:cNvPr id="25301" name="object 25301"/>
          <p:cNvSpPr/>
          <p:nvPr/>
        </p:nvSpPr>
        <p:spPr>
          <a:xfrm>
            <a:off x="10678783" y="7743181"/>
            <a:ext cx="0" cy="88587"/>
          </a:xfrm>
          <a:custGeom>
            <a:avLst/>
            <a:gdLst/>
            <a:ahLst/>
            <a:cxnLst/>
            <a:rect l="l" t="t" r="r" b="b"/>
            <a:pathLst>
              <a:path h="70484">
                <a:moveTo>
                  <a:pt x="0" y="70103"/>
                </a:moveTo>
                <a:lnTo>
                  <a:pt x="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5302" name="object 25302"/>
          <p:cNvGrpSpPr/>
          <p:nvPr/>
        </p:nvGrpSpPr>
        <p:grpSpPr>
          <a:xfrm>
            <a:off x="9198979" y="8211334"/>
            <a:ext cx="413406" cy="410214"/>
            <a:chOff x="7319238" y="7625968"/>
            <a:chExt cx="328930" cy="326390"/>
          </a:xfrm>
        </p:grpSpPr>
        <p:sp>
          <p:nvSpPr>
            <p:cNvPr id="25303" name="object 25303"/>
            <p:cNvSpPr/>
            <p:nvPr/>
          </p:nvSpPr>
          <p:spPr>
            <a:xfrm>
              <a:off x="7322921" y="7629143"/>
              <a:ext cx="321945" cy="320040"/>
            </a:xfrm>
            <a:custGeom>
              <a:avLst/>
              <a:gdLst/>
              <a:ahLst/>
              <a:cxnLst/>
              <a:rect l="l" t="t" r="r" b="b"/>
              <a:pathLst>
                <a:path w="321945" h="320040">
                  <a:moveTo>
                    <a:pt x="158750" y="0"/>
                  </a:moveTo>
                  <a:lnTo>
                    <a:pt x="157480" y="0"/>
                  </a:lnTo>
                  <a:lnTo>
                    <a:pt x="80010" y="0"/>
                  </a:lnTo>
                  <a:lnTo>
                    <a:pt x="80010" y="80010"/>
                  </a:lnTo>
                  <a:lnTo>
                    <a:pt x="0" y="80010"/>
                  </a:lnTo>
                  <a:lnTo>
                    <a:pt x="0" y="240030"/>
                  </a:lnTo>
                  <a:lnTo>
                    <a:pt x="80010" y="240030"/>
                  </a:lnTo>
                  <a:lnTo>
                    <a:pt x="80010" y="320040"/>
                  </a:lnTo>
                  <a:lnTo>
                    <a:pt x="157480" y="320040"/>
                  </a:lnTo>
                  <a:lnTo>
                    <a:pt x="158750" y="320040"/>
                  </a:lnTo>
                  <a:lnTo>
                    <a:pt x="158750" y="158623"/>
                  </a:lnTo>
                  <a:lnTo>
                    <a:pt x="157480" y="158623"/>
                  </a:lnTo>
                  <a:lnTo>
                    <a:pt x="157480" y="158369"/>
                  </a:lnTo>
                  <a:lnTo>
                    <a:pt x="158750" y="158369"/>
                  </a:lnTo>
                  <a:lnTo>
                    <a:pt x="158750" y="0"/>
                  </a:lnTo>
                  <a:close/>
                </a:path>
                <a:path w="321945" h="320040">
                  <a:moveTo>
                    <a:pt x="321818" y="79248"/>
                  </a:moveTo>
                  <a:lnTo>
                    <a:pt x="239268" y="79248"/>
                  </a:lnTo>
                  <a:lnTo>
                    <a:pt x="239268" y="0"/>
                  </a:lnTo>
                  <a:lnTo>
                    <a:pt x="160528" y="0"/>
                  </a:lnTo>
                  <a:lnTo>
                    <a:pt x="159258" y="0"/>
                  </a:lnTo>
                  <a:lnTo>
                    <a:pt x="159258" y="156591"/>
                  </a:lnTo>
                  <a:lnTo>
                    <a:pt x="160528" y="156591"/>
                  </a:lnTo>
                  <a:lnTo>
                    <a:pt x="160528" y="160401"/>
                  </a:lnTo>
                  <a:lnTo>
                    <a:pt x="159258" y="160401"/>
                  </a:lnTo>
                  <a:lnTo>
                    <a:pt x="159258" y="320040"/>
                  </a:lnTo>
                  <a:lnTo>
                    <a:pt x="160528" y="320040"/>
                  </a:lnTo>
                  <a:lnTo>
                    <a:pt x="239268" y="320040"/>
                  </a:lnTo>
                  <a:lnTo>
                    <a:pt x="239268" y="240030"/>
                  </a:lnTo>
                  <a:lnTo>
                    <a:pt x="321818" y="240030"/>
                  </a:lnTo>
                  <a:lnTo>
                    <a:pt x="321818" y="79248"/>
                  </a:lnTo>
                  <a:close/>
                </a:path>
              </a:pathLst>
            </a:custGeom>
            <a:solidFill>
              <a:srgbClr val="FFF7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04" name="object 25304"/>
            <p:cNvSpPr/>
            <p:nvPr/>
          </p:nvSpPr>
          <p:spPr>
            <a:xfrm>
              <a:off x="7322413" y="7629143"/>
              <a:ext cx="322580" cy="320040"/>
            </a:xfrm>
            <a:custGeom>
              <a:avLst/>
              <a:gdLst/>
              <a:ahLst/>
              <a:cxnLst/>
              <a:rect l="l" t="t" r="r" b="b"/>
              <a:pathLst>
                <a:path w="322579" h="320040">
                  <a:moveTo>
                    <a:pt x="322325" y="79248"/>
                  </a:moveTo>
                  <a:lnTo>
                    <a:pt x="240029" y="79248"/>
                  </a:lnTo>
                  <a:lnTo>
                    <a:pt x="240029" y="0"/>
                  </a:lnTo>
                  <a:lnTo>
                    <a:pt x="80009" y="0"/>
                  </a:lnTo>
                  <a:lnTo>
                    <a:pt x="80009" y="80010"/>
                  </a:lnTo>
                  <a:lnTo>
                    <a:pt x="0" y="80010"/>
                  </a:lnTo>
                  <a:lnTo>
                    <a:pt x="0" y="240030"/>
                  </a:lnTo>
                  <a:lnTo>
                    <a:pt x="80009" y="240030"/>
                  </a:lnTo>
                  <a:lnTo>
                    <a:pt x="80009" y="320040"/>
                  </a:lnTo>
                  <a:lnTo>
                    <a:pt x="240029" y="320040"/>
                  </a:lnTo>
                  <a:lnTo>
                    <a:pt x="240029" y="240030"/>
                  </a:lnTo>
                  <a:lnTo>
                    <a:pt x="322325" y="240030"/>
                  </a:lnTo>
                  <a:lnTo>
                    <a:pt x="322325" y="79248"/>
                  </a:lnTo>
                </a:path>
              </a:pathLst>
            </a:custGeom>
            <a:ln w="6096">
              <a:solidFill>
                <a:srgbClr val="3F3F7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05" name="object 25305"/>
            <p:cNvSpPr/>
            <p:nvPr/>
          </p:nvSpPr>
          <p:spPr>
            <a:xfrm>
              <a:off x="7480909" y="7785353"/>
              <a:ext cx="2540" cy="5080"/>
            </a:xfrm>
            <a:custGeom>
              <a:avLst/>
              <a:gdLst/>
              <a:ahLst/>
              <a:cxnLst/>
              <a:rect l="l" t="t" r="r" b="b"/>
              <a:pathLst>
                <a:path w="2540" h="5079">
                  <a:moveTo>
                    <a:pt x="2285" y="0"/>
                  </a:moveTo>
                  <a:lnTo>
                    <a:pt x="2285" y="4571"/>
                  </a:lnTo>
                  <a:lnTo>
                    <a:pt x="0" y="2285"/>
                  </a:lnTo>
                  <a:lnTo>
                    <a:pt x="2285" y="0"/>
                  </a:lnTo>
                </a:path>
              </a:pathLst>
            </a:custGeom>
            <a:ln w="6096">
              <a:solidFill>
                <a:srgbClr val="3F3F7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06" name="object 25306"/>
            <p:cNvSpPr/>
            <p:nvPr/>
          </p:nvSpPr>
          <p:spPr>
            <a:xfrm>
              <a:off x="7401661" y="7708391"/>
              <a:ext cx="81915" cy="81915"/>
            </a:xfrm>
            <a:custGeom>
              <a:avLst/>
              <a:gdLst/>
              <a:ahLst/>
              <a:cxnLst/>
              <a:rect l="l" t="t" r="r" b="b"/>
              <a:pathLst>
                <a:path w="81915" h="81915">
                  <a:moveTo>
                    <a:pt x="81533" y="79248"/>
                  </a:moveTo>
                  <a:lnTo>
                    <a:pt x="2285" y="0"/>
                  </a:lnTo>
                  <a:lnTo>
                    <a:pt x="0" y="2286"/>
                  </a:lnTo>
                  <a:lnTo>
                    <a:pt x="79247" y="81534"/>
                  </a:lnTo>
                  <a:lnTo>
                    <a:pt x="81533" y="7924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07" name="object 25307"/>
            <p:cNvSpPr/>
            <p:nvPr/>
          </p:nvSpPr>
          <p:spPr>
            <a:xfrm>
              <a:off x="7401661" y="7708391"/>
              <a:ext cx="81915" cy="81915"/>
            </a:xfrm>
            <a:custGeom>
              <a:avLst/>
              <a:gdLst/>
              <a:ahLst/>
              <a:cxnLst/>
              <a:rect l="l" t="t" r="r" b="b"/>
              <a:pathLst>
                <a:path w="81915" h="81915">
                  <a:moveTo>
                    <a:pt x="2285" y="0"/>
                  </a:moveTo>
                  <a:lnTo>
                    <a:pt x="81533" y="79248"/>
                  </a:lnTo>
                  <a:lnTo>
                    <a:pt x="79247" y="81534"/>
                  </a:lnTo>
                  <a:lnTo>
                    <a:pt x="0" y="2286"/>
                  </a:lnTo>
                  <a:lnTo>
                    <a:pt x="228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08" name="object 25308"/>
            <p:cNvSpPr/>
            <p:nvPr/>
          </p:nvSpPr>
          <p:spPr>
            <a:xfrm>
              <a:off x="7401661" y="7787639"/>
              <a:ext cx="81915" cy="81915"/>
            </a:xfrm>
            <a:custGeom>
              <a:avLst/>
              <a:gdLst/>
              <a:ahLst/>
              <a:cxnLst/>
              <a:rect l="l" t="t" r="r" b="b"/>
              <a:pathLst>
                <a:path w="81915" h="81915">
                  <a:moveTo>
                    <a:pt x="81534" y="2286"/>
                  </a:moveTo>
                  <a:lnTo>
                    <a:pt x="79248" y="0"/>
                  </a:lnTo>
                  <a:lnTo>
                    <a:pt x="0" y="79248"/>
                  </a:lnTo>
                  <a:lnTo>
                    <a:pt x="2286" y="81534"/>
                  </a:lnTo>
                  <a:lnTo>
                    <a:pt x="81534" y="228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09" name="object 25309"/>
            <p:cNvSpPr/>
            <p:nvPr/>
          </p:nvSpPr>
          <p:spPr>
            <a:xfrm>
              <a:off x="7401661" y="7787639"/>
              <a:ext cx="81915" cy="81915"/>
            </a:xfrm>
            <a:custGeom>
              <a:avLst/>
              <a:gdLst/>
              <a:ahLst/>
              <a:cxnLst/>
              <a:rect l="l" t="t" r="r" b="b"/>
              <a:pathLst>
                <a:path w="81915" h="81915">
                  <a:moveTo>
                    <a:pt x="0" y="79248"/>
                  </a:moveTo>
                  <a:lnTo>
                    <a:pt x="79248" y="0"/>
                  </a:lnTo>
                  <a:lnTo>
                    <a:pt x="81534" y="2286"/>
                  </a:lnTo>
                  <a:lnTo>
                    <a:pt x="2286" y="81534"/>
                  </a:lnTo>
                  <a:lnTo>
                    <a:pt x="0" y="79248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10" name="object 25310"/>
            <p:cNvSpPr/>
            <p:nvPr/>
          </p:nvSpPr>
          <p:spPr>
            <a:xfrm>
              <a:off x="7441285" y="7749539"/>
              <a:ext cx="3175" cy="79375"/>
            </a:xfrm>
            <a:custGeom>
              <a:avLst/>
              <a:gdLst/>
              <a:ahLst/>
              <a:cxnLst/>
              <a:rect l="l" t="t" r="r" b="b"/>
              <a:pathLst>
                <a:path w="3175" h="79375">
                  <a:moveTo>
                    <a:pt x="3047" y="79248"/>
                  </a:moveTo>
                  <a:lnTo>
                    <a:pt x="3047" y="0"/>
                  </a:lnTo>
                  <a:lnTo>
                    <a:pt x="0" y="0"/>
                  </a:lnTo>
                  <a:lnTo>
                    <a:pt x="0" y="79248"/>
                  </a:lnTo>
                  <a:lnTo>
                    <a:pt x="3047" y="79248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11" name="object 25311"/>
            <p:cNvSpPr/>
            <p:nvPr/>
          </p:nvSpPr>
          <p:spPr>
            <a:xfrm>
              <a:off x="7337653" y="7792211"/>
              <a:ext cx="48895" cy="48895"/>
            </a:xfrm>
            <a:custGeom>
              <a:avLst/>
              <a:gdLst/>
              <a:ahLst/>
              <a:cxnLst/>
              <a:rect l="l" t="t" r="r" b="b"/>
              <a:pathLst>
                <a:path w="48895" h="48895">
                  <a:moveTo>
                    <a:pt x="48768" y="24383"/>
                  </a:moveTo>
                  <a:lnTo>
                    <a:pt x="46886" y="15109"/>
                  </a:lnTo>
                  <a:lnTo>
                    <a:pt x="41719" y="7334"/>
                  </a:lnTo>
                  <a:lnTo>
                    <a:pt x="33980" y="1988"/>
                  </a:lnTo>
                  <a:lnTo>
                    <a:pt x="24384" y="0"/>
                  </a:lnTo>
                  <a:lnTo>
                    <a:pt x="14787" y="1988"/>
                  </a:lnTo>
                  <a:lnTo>
                    <a:pt x="7048" y="7334"/>
                  </a:lnTo>
                  <a:lnTo>
                    <a:pt x="1881" y="15109"/>
                  </a:lnTo>
                  <a:lnTo>
                    <a:pt x="0" y="24383"/>
                  </a:lnTo>
                  <a:lnTo>
                    <a:pt x="1881" y="33980"/>
                  </a:lnTo>
                  <a:lnTo>
                    <a:pt x="7048" y="41719"/>
                  </a:lnTo>
                  <a:lnTo>
                    <a:pt x="14787" y="46886"/>
                  </a:lnTo>
                  <a:lnTo>
                    <a:pt x="24384" y="48767"/>
                  </a:lnTo>
                  <a:lnTo>
                    <a:pt x="33980" y="46886"/>
                  </a:lnTo>
                  <a:lnTo>
                    <a:pt x="41719" y="41719"/>
                  </a:lnTo>
                  <a:lnTo>
                    <a:pt x="46886" y="33980"/>
                  </a:lnTo>
                  <a:lnTo>
                    <a:pt x="48768" y="24383"/>
                  </a:lnTo>
                  <a:close/>
                </a:path>
              </a:pathLst>
            </a:custGeom>
            <a:solidFill>
              <a:srgbClr val="DDDDD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12" name="object 25312"/>
            <p:cNvSpPr/>
            <p:nvPr/>
          </p:nvSpPr>
          <p:spPr>
            <a:xfrm>
              <a:off x="7338415" y="7792973"/>
              <a:ext cx="48260" cy="48260"/>
            </a:xfrm>
            <a:custGeom>
              <a:avLst/>
              <a:gdLst/>
              <a:ahLst/>
              <a:cxnLst/>
              <a:rect l="l" t="t" r="r" b="b"/>
              <a:pathLst>
                <a:path w="48259" h="48259">
                  <a:moveTo>
                    <a:pt x="48005" y="23622"/>
                  </a:moveTo>
                  <a:lnTo>
                    <a:pt x="46017" y="14466"/>
                  </a:lnTo>
                  <a:lnTo>
                    <a:pt x="40671" y="6953"/>
                  </a:lnTo>
                  <a:lnTo>
                    <a:pt x="32896" y="1869"/>
                  </a:lnTo>
                  <a:lnTo>
                    <a:pt x="23621" y="0"/>
                  </a:lnTo>
                  <a:lnTo>
                    <a:pt x="14466" y="1869"/>
                  </a:lnTo>
                  <a:lnTo>
                    <a:pt x="6953" y="6953"/>
                  </a:lnTo>
                  <a:lnTo>
                    <a:pt x="1869" y="14466"/>
                  </a:lnTo>
                  <a:lnTo>
                    <a:pt x="0" y="23622"/>
                  </a:lnTo>
                  <a:lnTo>
                    <a:pt x="1869" y="32896"/>
                  </a:lnTo>
                  <a:lnTo>
                    <a:pt x="6953" y="40671"/>
                  </a:lnTo>
                  <a:lnTo>
                    <a:pt x="14466" y="46017"/>
                  </a:lnTo>
                  <a:lnTo>
                    <a:pt x="23621" y="48006"/>
                  </a:lnTo>
                  <a:lnTo>
                    <a:pt x="32896" y="46017"/>
                  </a:lnTo>
                  <a:lnTo>
                    <a:pt x="40671" y="40671"/>
                  </a:lnTo>
                  <a:lnTo>
                    <a:pt x="46017" y="32896"/>
                  </a:lnTo>
                  <a:lnTo>
                    <a:pt x="48005" y="23622"/>
                  </a:lnTo>
                  <a:close/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13" name="object 25313"/>
            <p:cNvSpPr/>
            <p:nvPr/>
          </p:nvSpPr>
          <p:spPr>
            <a:xfrm>
              <a:off x="7401661" y="7787639"/>
              <a:ext cx="81915" cy="81915"/>
            </a:xfrm>
            <a:custGeom>
              <a:avLst/>
              <a:gdLst/>
              <a:ahLst/>
              <a:cxnLst/>
              <a:rect l="l" t="t" r="r" b="b"/>
              <a:pathLst>
                <a:path w="81915" h="81915">
                  <a:moveTo>
                    <a:pt x="81534" y="2286"/>
                  </a:moveTo>
                  <a:lnTo>
                    <a:pt x="79248" y="0"/>
                  </a:lnTo>
                  <a:lnTo>
                    <a:pt x="0" y="79248"/>
                  </a:lnTo>
                  <a:lnTo>
                    <a:pt x="2286" y="81534"/>
                  </a:lnTo>
                  <a:lnTo>
                    <a:pt x="81534" y="228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14" name="object 25314"/>
            <p:cNvSpPr/>
            <p:nvPr/>
          </p:nvSpPr>
          <p:spPr>
            <a:xfrm>
              <a:off x="7401661" y="7787639"/>
              <a:ext cx="81915" cy="81915"/>
            </a:xfrm>
            <a:custGeom>
              <a:avLst/>
              <a:gdLst/>
              <a:ahLst/>
              <a:cxnLst/>
              <a:rect l="l" t="t" r="r" b="b"/>
              <a:pathLst>
                <a:path w="81915" h="81915">
                  <a:moveTo>
                    <a:pt x="0" y="79248"/>
                  </a:moveTo>
                  <a:lnTo>
                    <a:pt x="79248" y="0"/>
                  </a:lnTo>
                  <a:lnTo>
                    <a:pt x="81534" y="2286"/>
                  </a:lnTo>
                  <a:lnTo>
                    <a:pt x="2286" y="81534"/>
                  </a:lnTo>
                  <a:lnTo>
                    <a:pt x="0" y="79248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15" name="object 25315"/>
            <p:cNvSpPr/>
            <p:nvPr/>
          </p:nvSpPr>
          <p:spPr>
            <a:xfrm>
              <a:off x="7480909" y="7787639"/>
              <a:ext cx="81915" cy="81915"/>
            </a:xfrm>
            <a:custGeom>
              <a:avLst/>
              <a:gdLst/>
              <a:ahLst/>
              <a:cxnLst/>
              <a:rect l="l" t="t" r="r" b="b"/>
              <a:pathLst>
                <a:path w="81915" h="81915">
                  <a:moveTo>
                    <a:pt x="81534" y="79247"/>
                  </a:moveTo>
                  <a:lnTo>
                    <a:pt x="2286" y="0"/>
                  </a:lnTo>
                  <a:lnTo>
                    <a:pt x="0" y="2285"/>
                  </a:lnTo>
                  <a:lnTo>
                    <a:pt x="79248" y="81533"/>
                  </a:lnTo>
                  <a:lnTo>
                    <a:pt x="81534" y="7924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16" name="object 25316"/>
            <p:cNvSpPr/>
            <p:nvPr/>
          </p:nvSpPr>
          <p:spPr>
            <a:xfrm>
              <a:off x="7480909" y="7787639"/>
              <a:ext cx="81915" cy="81915"/>
            </a:xfrm>
            <a:custGeom>
              <a:avLst/>
              <a:gdLst/>
              <a:ahLst/>
              <a:cxnLst/>
              <a:rect l="l" t="t" r="r" b="b"/>
              <a:pathLst>
                <a:path w="81915" h="81915">
                  <a:moveTo>
                    <a:pt x="79248" y="81533"/>
                  </a:moveTo>
                  <a:lnTo>
                    <a:pt x="0" y="2285"/>
                  </a:lnTo>
                  <a:lnTo>
                    <a:pt x="2286" y="0"/>
                  </a:lnTo>
                  <a:lnTo>
                    <a:pt x="81534" y="79247"/>
                  </a:lnTo>
                  <a:lnTo>
                    <a:pt x="79248" y="8153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17" name="object 25317"/>
            <p:cNvSpPr/>
            <p:nvPr/>
          </p:nvSpPr>
          <p:spPr>
            <a:xfrm>
              <a:off x="7442809" y="7827263"/>
              <a:ext cx="79375" cy="3175"/>
            </a:xfrm>
            <a:custGeom>
              <a:avLst/>
              <a:gdLst/>
              <a:ahLst/>
              <a:cxnLst/>
              <a:rect l="l" t="t" r="r" b="b"/>
              <a:pathLst>
                <a:path w="79375" h="3175">
                  <a:moveTo>
                    <a:pt x="79248" y="3047"/>
                  </a:moveTo>
                  <a:lnTo>
                    <a:pt x="79248" y="0"/>
                  </a:lnTo>
                  <a:lnTo>
                    <a:pt x="0" y="0"/>
                  </a:lnTo>
                  <a:lnTo>
                    <a:pt x="0" y="3047"/>
                  </a:lnTo>
                  <a:lnTo>
                    <a:pt x="79248" y="304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18" name="object 25318"/>
            <p:cNvSpPr/>
            <p:nvPr/>
          </p:nvSpPr>
          <p:spPr>
            <a:xfrm>
              <a:off x="7442809" y="7827263"/>
              <a:ext cx="79375" cy="3175"/>
            </a:xfrm>
            <a:custGeom>
              <a:avLst/>
              <a:gdLst/>
              <a:ahLst/>
              <a:cxnLst/>
              <a:rect l="l" t="t" r="r" b="b"/>
              <a:pathLst>
                <a:path w="79375" h="3175">
                  <a:moveTo>
                    <a:pt x="79248" y="3047"/>
                  </a:moveTo>
                  <a:lnTo>
                    <a:pt x="79248" y="0"/>
                  </a:lnTo>
                  <a:lnTo>
                    <a:pt x="0" y="0"/>
                  </a:lnTo>
                  <a:lnTo>
                    <a:pt x="0" y="3047"/>
                  </a:lnTo>
                  <a:lnTo>
                    <a:pt x="79248" y="304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19" name="object 25319"/>
            <p:cNvSpPr/>
            <p:nvPr/>
          </p:nvSpPr>
          <p:spPr>
            <a:xfrm>
              <a:off x="7401661" y="7708391"/>
              <a:ext cx="81915" cy="81915"/>
            </a:xfrm>
            <a:custGeom>
              <a:avLst/>
              <a:gdLst/>
              <a:ahLst/>
              <a:cxnLst/>
              <a:rect l="l" t="t" r="r" b="b"/>
              <a:pathLst>
                <a:path w="81915" h="81915">
                  <a:moveTo>
                    <a:pt x="81533" y="79248"/>
                  </a:moveTo>
                  <a:lnTo>
                    <a:pt x="2285" y="0"/>
                  </a:lnTo>
                  <a:lnTo>
                    <a:pt x="0" y="2286"/>
                  </a:lnTo>
                  <a:lnTo>
                    <a:pt x="79247" y="81534"/>
                  </a:lnTo>
                  <a:lnTo>
                    <a:pt x="81533" y="7924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20" name="object 25320"/>
            <p:cNvSpPr/>
            <p:nvPr/>
          </p:nvSpPr>
          <p:spPr>
            <a:xfrm>
              <a:off x="7401661" y="7708391"/>
              <a:ext cx="81915" cy="81915"/>
            </a:xfrm>
            <a:custGeom>
              <a:avLst/>
              <a:gdLst/>
              <a:ahLst/>
              <a:cxnLst/>
              <a:rect l="l" t="t" r="r" b="b"/>
              <a:pathLst>
                <a:path w="81915" h="81915">
                  <a:moveTo>
                    <a:pt x="2285" y="0"/>
                  </a:moveTo>
                  <a:lnTo>
                    <a:pt x="81533" y="79248"/>
                  </a:lnTo>
                  <a:lnTo>
                    <a:pt x="79247" y="81534"/>
                  </a:lnTo>
                  <a:lnTo>
                    <a:pt x="0" y="2286"/>
                  </a:lnTo>
                  <a:lnTo>
                    <a:pt x="228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21" name="object 25321"/>
            <p:cNvSpPr/>
            <p:nvPr/>
          </p:nvSpPr>
          <p:spPr>
            <a:xfrm>
              <a:off x="7480909" y="7708391"/>
              <a:ext cx="81915" cy="81915"/>
            </a:xfrm>
            <a:custGeom>
              <a:avLst/>
              <a:gdLst/>
              <a:ahLst/>
              <a:cxnLst/>
              <a:rect l="l" t="t" r="r" b="b"/>
              <a:pathLst>
                <a:path w="81915" h="81915">
                  <a:moveTo>
                    <a:pt x="81533" y="2286"/>
                  </a:moveTo>
                  <a:lnTo>
                    <a:pt x="79247" y="0"/>
                  </a:lnTo>
                  <a:lnTo>
                    <a:pt x="0" y="79248"/>
                  </a:lnTo>
                  <a:lnTo>
                    <a:pt x="2285" y="81534"/>
                  </a:lnTo>
                  <a:lnTo>
                    <a:pt x="81533" y="228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22" name="object 25322"/>
            <p:cNvSpPr/>
            <p:nvPr/>
          </p:nvSpPr>
          <p:spPr>
            <a:xfrm>
              <a:off x="7480909" y="7708391"/>
              <a:ext cx="81915" cy="81915"/>
            </a:xfrm>
            <a:custGeom>
              <a:avLst/>
              <a:gdLst/>
              <a:ahLst/>
              <a:cxnLst/>
              <a:rect l="l" t="t" r="r" b="b"/>
              <a:pathLst>
                <a:path w="81915" h="81915">
                  <a:moveTo>
                    <a:pt x="81533" y="2286"/>
                  </a:moveTo>
                  <a:lnTo>
                    <a:pt x="2285" y="81534"/>
                  </a:lnTo>
                  <a:lnTo>
                    <a:pt x="0" y="79248"/>
                  </a:lnTo>
                  <a:lnTo>
                    <a:pt x="79247" y="0"/>
                  </a:lnTo>
                  <a:lnTo>
                    <a:pt x="81533" y="228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23" name="object 25323"/>
            <p:cNvSpPr/>
            <p:nvPr/>
          </p:nvSpPr>
          <p:spPr>
            <a:xfrm>
              <a:off x="7442809" y="7748015"/>
              <a:ext cx="79375" cy="3175"/>
            </a:xfrm>
            <a:custGeom>
              <a:avLst/>
              <a:gdLst/>
              <a:ahLst/>
              <a:cxnLst/>
              <a:rect l="l" t="t" r="r" b="b"/>
              <a:pathLst>
                <a:path w="79375" h="3175">
                  <a:moveTo>
                    <a:pt x="79248" y="3047"/>
                  </a:moveTo>
                  <a:lnTo>
                    <a:pt x="79248" y="0"/>
                  </a:lnTo>
                  <a:lnTo>
                    <a:pt x="0" y="0"/>
                  </a:lnTo>
                  <a:lnTo>
                    <a:pt x="0" y="3047"/>
                  </a:lnTo>
                  <a:lnTo>
                    <a:pt x="79248" y="304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24" name="object 25324"/>
            <p:cNvSpPr/>
            <p:nvPr/>
          </p:nvSpPr>
          <p:spPr>
            <a:xfrm>
              <a:off x="7442809" y="7748015"/>
              <a:ext cx="79375" cy="3175"/>
            </a:xfrm>
            <a:custGeom>
              <a:avLst/>
              <a:gdLst/>
              <a:ahLst/>
              <a:cxnLst/>
              <a:rect l="l" t="t" r="r" b="b"/>
              <a:pathLst>
                <a:path w="79375" h="3175">
                  <a:moveTo>
                    <a:pt x="79248" y="3047"/>
                  </a:moveTo>
                  <a:lnTo>
                    <a:pt x="79248" y="0"/>
                  </a:lnTo>
                  <a:lnTo>
                    <a:pt x="0" y="0"/>
                  </a:lnTo>
                  <a:lnTo>
                    <a:pt x="0" y="3047"/>
                  </a:lnTo>
                  <a:lnTo>
                    <a:pt x="79248" y="304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25" name="object 25325"/>
            <p:cNvSpPr/>
            <p:nvPr/>
          </p:nvSpPr>
          <p:spPr>
            <a:xfrm>
              <a:off x="7480909" y="7708391"/>
              <a:ext cx="81915" cy="81915"/>
            </a:xfrm>
            <a:custGeom>
              <a:avLst/>
              <a:gdLst/>
              <a:ahLst/>
              <a:cxnLst/>
              <a:rect l="l" t="t" r="r" b="b"/>
              <a:pathLst>
                <a:path w="81915" h="81915">
                  <a:moveTo>
                    <a:pt x="81533" y="2286"/>
                  </a:moveTo>
                  <a:lnTo>
                    <a:pt x="79247" y="0"/>
                  </a:lnTo>
                  <a:lnTo>
                    <a:pt x="0" y="79248"/>
                  </a:lnTo>
                  <a:lnTo>
                    <a:pt x="2285" y="81534"/>
                  </a:lnTo>
                  <a:lnTo>
                    <a:pt x="81533" y="228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26" name="object 25326"/>
            <p:cNvSpPr/>
            <p:nvPr/>
          </p:nvSpPr>
          <p:spPr>
            <a:xfrm>
              <a:off x="7480909" y="7708391"/>
              <a:ext cx="81915" cy="81915"/>
            </a:xfrm>
            <a:custGeom>
              <a:avLst/>
              <a:gdLst/>
              <a:ahLst/>
              <a:cxnLst/>
              <a:rect l="l" t="t" r="r" b="b"/>
              <a:pathLst>
                <a:path w="81915" h="81915">
                  <a:moveTo>
                    <a:pt x="81533" y="2286"/>
                  </a:moveTo>
                  <a:lnTo>
                    <a:pt x="2285" y="81534"/>
                  </a:lnTo>
                  <a:lnTo>
                    <a:pt x="0" y="79248"/>
                  </a:lnTo>
                  <a:lnTo>
                    <a:pt x="79247" y="0"/>
                  </a:lnTo>
                  <a:lnTo>
                    <a:pt x="81533" y="228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27" name="object 25327"/>
            <p:cNvSpPr/>
            <p:nvPr/>
          </p:nvSpPr>
          <p:spPr>
            <a:xfrm>
              <a:off x="7480909" y="7787639"/>
              <a:ext cx="81915" cy="81915"/>
            </a:xfrm>
            <a:custGeom>
              <a:avLst/>
              <a:gdLst/>
              <a:ahLst/>
              <a:cxnLst/>
              <a:rect l="l" t="t" r="r" b="b"/>
              <a:pathLst>
                <a:path w="81915" h="81915">
                  <a:moveTo>
                    <a:pt x="81534" y="79247"/>
                  </a:moveTo>
                  <a:lnTo>
                    <a:pt x="2286" y="0"/>
                  </a:lnTo>
                  <a:lnTo>
                    <a:pt x="0" y="2285"/>
                  </a:lnTo>
                  <a:lnTo>
                    <a:pt x="79248" y="81533"/>
                  </a:lnTo>
                  <a:lnTo>
                    <a:pt x="81534" y="7924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28" name="object 25328"/>
            <p:cNvSpPr/>
            <p:nvPr/>
          </p:nvSpPr>
          <p:spPr>
            <a:xfrm>
              <a:off x="7480909" y="7787639"/>
              <a:ext cx="81915" cy="81915"/>
            </a:xfrm>
            <a:custGeom>
              <a:avLst/>
              <a:gdLst/>
              <a:ahLst/>
              <a:cxnLst/>
              <a:rect l="l" t="t" r="r" b="b"/>
              <a:pathLst>
                <a:path w="81915" h="81915">
                  <a:moveTo>
                    <a:pt x="79248" y="81533"/>
                  </a:moveTo>
                  <a:lnTo>
                    <a:pt x="0" y="2285"/>
                  </a:lnTo>
                  <a:lnTo>
                    <a:pt x="2286" y="0"/>
                  </a:lnTo>
                  <a:lnTo>
                    <a:pt x="81534" y="79247"/>
                  </a:lnTo>
                  <a:lnTo>
                    <a:pt x="79248" y="8153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29" name="object 25329"/>
            <p:cNvSpPr/>
            <p:nvPr/>
          </p:nvSpPr>
          <p:spPr>
            <a:xfrm>
              <a:off x="7485481" y="7884413"/>
              <a:ext cx="48895" cy="48895"/>
            </a:xfrm>
            <a:custGeom>
              <a:avLst/>
              <a:gdLst/>
              <a:ahLst/>
              <a:cxnLst/>
              <a:rect l="l" t="t" r="r" b="b"/>
              <a:pathLst>
                <a:path w="48895" h="48895">
                  <a:moveTo>
                    <a:pt x="48768" y="24383"/>
                  </a:moveTo>
                  <a:lnTo>
                    <a:pt x="46886" y="15109"/>
                  </a:lnTo>
                  <a:lnTo>
                    <a:pt x="41719" y="7334"/>
                  </a:lnTo>
                  <a:lnTo>
                    <a:pt x="33980" y="1988"/>
                  </a:lnTo>
                  <a:lnTo>
                    <a:pt x="24384" y="0"/>
                  </a:lnTo>
                  <a:lnTo>
                    <a:pt x="14787" y="1988"/>
                  </a:lnTo>
                  <a:lnTo>
                    <a:pt x="7048" y="7334"/>
                  </a:lnTo>
                  <a:lnTo>
                    <a:pt x="1881" y="15109"/>
                  </a:lnTo>
                  <a:lnTo>
                    <a:pt x="0" y="24383"/>
                  </a:lnTo>
                  <a:lnTo>
                    <a:pt x="1881" y="33980"/>
                  </a:lnTo>
                  <a:lnTo>
                    <a:pt x="7048" y="41719"/>
                  </a:lnTo>
                  <a:lnTo>
                    <a:pt x="14787" y="46886"/>
                  </a:lnTo>
                  <a:lnTo>
                    <a:pt x="24384" y="48767"/>
                  </a:lnTo>
                  <a:lnTo>
                    <a:pt x="33980" y="46886"/>
                  </a:lnTo>
                  <a:lnTo>
                    <a:pt x="41719" y="41719"/>
                  </a:lnTo>
                  <a:lnTo>
                    <a:pt x="46886" y="33980"/>
                  </a:lnTo>
                  <a:lnTo>
                    <a:pt x="48768" y="24383"/>
                  </a:lnTo>
                  <a:close/>
                </a:path>
              </a:pathLst>
            </a:custGeom>
            <a:solidFill>
              <a:srgbClr val="DDDDD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30" name="object 25330"/>
            <p:cNvSpPr/>
            <p:nvPr/>
          </p:nvSpPr>
          <p:spPr>
            <a:xfrm>
              <a:off x="7486243" y="7885175"/>
              <a:ext cx="48260" cy="48260"/>
            </a:xfrm>
            <a:custGeom>
              <a:avLst/>
              <a:gdLst/>
              <a:ahLst/>
              <a:cxnLst/>
              <a:rect l="l" t="t" r="r" b="b"/>
              <a:pathLst>
                <a:path w="48259" h="48259">
                  <a:moveTo>
                    <a:pt x="48005" y="23622"/>
                  </a:moveTo>
                  <a:lnTo>
                    <a:pt x="46017" y="14466"/>
                  </a:lnTo>
                  <a:lnTo>
                    <a:pt x="40671" y="6953"/>
                  </a:lnTo>
                  <a:lnTo>
                    <a:pt x="32896" y="1869"/>
                  </a:lnTo>
                  <a:lnTo>
                    <a:pt x="23621" y="0"/>
                  </a:lnTo>
                  <a:lnTo>
                    <a:pt x="14466" y="1869"/>
                  </a:lnTo>
                  <a:lnTo>
                    <a:pt x="6953" y="6953"/>
                  </a:lnTo>
                  <a:lnTo>
                    <a:pt x="1869" y="14466"/>
                  </a:lnTo>
                  <a:lnTo>
                    <a:pt x="0" y="23622"/>
                  </a:lnTo>
                  <a:lnTo>
                    <a:pt x="1869" y="32896"/>
                  </a:lnTo>
                  <a:lnTo>
                    <a:pt x="6953" y="40671"/>
                  </a:lnTo>
                  <a:lnTo>
                    <a:pt x="14466" y="46017"/>
                  </a:lnTo>
                  <a:lnTo>
                    <a:pt x="23621" y="48006"/>
                  </a:lnTo>
                  <a:lnTo>
                    <a:pt x="32896" y="46017"/>
                  </a:lnTo>
                  <a:lnTo>
                    <a:pt x="40671" y="40671"/>
                  </a:lnTo>
                  <a:lnTo>
                    <a:pt x="46017" y="32896"/>
                  </a:lnTo>
                  <a:lnTo>
                    <a:pt x="48005" y="23622"/>
                  </a:lnTo>
                  <a:close/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31" name="object 25331"/>
            <p:cNvSpPr/>
            <p:nvPr/>
          </p:nvSpPr>
          <p:spPr>
            <a:xfrm>
              <a:off x="7429855" y="7644383"/>
              <a:ext cx="48895" cy="48895"/>
            </a:xfrm>
            <a:custGeom>
              <a:avLst/>
              <a:gdLst/>
              <a:ahLst/>
              <a:cxnLst/>
              <a:rect l="l" t="t" r="r" b="b"/>
              <a:pathLst>
                <a:path w="48895" h="48895">
                  <a:moveTo>
                    <a:pt x="48768" y="24383"/>
                  </a:moveTo>
                  <a:lnTo>
                    <a:pt x="46886" y="15109"/>
                  </a:lnTo>
                  <a:lnTo>
                    <a:pt x="41719" y="7334"/>
                  </a:lnTo>
                  <a:lnTo>
                    <a:pt x="33980" y="1988"/>
                  </a:lnTo>
                  <a:lnTo>
                    <a:pt x="24384" y="0"/>
                  </a:lnTo>
                  <a:lnTo>
                    <a:pt x="14787" y="1988"/>
                  </a:lnTo>
                  <a:lnTo>
                    <a:pt x="7048" y="7334"/>
                  </a:lnTo>
                  <a:lnTo>
                    <a:pt x="1881" y="15109"/>
                  </a:lnTo>
                  <a:lnTo>
                    <a:pt x="0" y="24383"/>
                  </a:lnTo>
                  <a:lnTo>
                    <a:pt x="1881" y="33980"/>
                  </a:lnTo>
                  <a:lnTo>
                    <a:pt x="7048" y="41719"/>
                  </a:lnTo>
                  <a:lnTo>
                    <a:pt x="14787" y="46886"/>
                  </a:lnTo>
                  <a:lnTo>
                    <a:pt x="24384" y="48767"/>
                  </a:lnTo>
                  <a:lnTo>
                    <a:pt x="33980" y="46886"/>
                  </a:lnTo>
                  <a:lnTo>
                    <a:pt x="41719" y="41719"/>
                  </a:lnTo>
                  <a:lnTo>
                    <a:pt x="46886" y="33980"/>
                  </a:lnTo>
                  <a:lnTo>
                    <a:pt x="48768" y="24383"/>
                  </a:lnTo>
                  <a:close/>
                </a:path>
              </a:pathLst>
            </a:custGeom>
            <a:solidFill>
              <a:srgbClr val="DDDDD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32" name="object 25332"/>
            <p:cNvSpPr/>
            <p:nvPr/>
          </p:nvSpPr>
          <p:spPr>
            <a:xfrm>
              <a:off x="7430617" y="7645145"/>
              <a:ext cx="48260" cy="48260"/>
            </a:xfrm>
            <a:custGeom>
              <a:avLst/>
              <a:gdLst/>
              <a:ahLst/>
              <a:cxnLst/>
              <a:rect l="l" t="t" r="r" b="b"/>
              <a:pathLst>
                <a:path w="48259" h="48259">
                  <a:moveTo>
                    <a:pt x="48005" y="23622"/>
                  </a:moveTo>
                  <a:lnTo>
                    <a:pt x="46017" y="14466"/>
                  </a:lnTo>
                  <a:lnTo>
                    <a:pt x="40671" y="6953"/>
                  </a:lnTo>
                  <a:lnTo>
                    <a:pt x="32896" y="1869"/>
                  </a:lnTo>
                  <a:lnTo>
                    <a:pt x="23621" y="0"/>
                  </a:lnTo>
                  <a:lnTo>
                    <a:pt x="14466" y="1869"/>
                  </a:lnTo>
                  <a:lnTo>
                    <a:pt x="6953" y="6953"/>
                  </a:lnTo>
                  <a:lnTo>
                    <a:pt x="1869" y="14466"/>
                  </a:lnTo>
                  <a:lnTo>
                    <a:pt x="0" y="23622"/>
                  </a:lnTo>
                  <a:lnTo>
                    <a:pt x="1869" y="32896"/>
                  </a:lnTo>
                  <a:lnTo>
                    <a:pt x="6953" y="40671"/>
                  </a:lnTo>
                  <a:lnTo>
                    <a:pt x="14466" y="46017"/>
                  </a:lnTo>
                  <a:lnTo>
                    <a:pt x="23621" y="48006"/>
                  </a:lnTo>
                  <a:lnTo>
                    <a:pt x="32896" y="46017"/>
                  </a:lnTo>
                  <a:lnTo>
                    <a:pt x="40671" y="40671"/>
                  </a:lnTo>
                  <a:lnTo>
                    <a:pt x="46017" y="32896"/>
                  </a:lnTo>
                  <a:lnTo>
                    <a:pt x="48005" y="23622"/>
                  </a:lnTo>
                  <a:close/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33" name="object 25333"/>
            <p:cNvSpPr/>
            <p:nvPr/>
          </p:nvSpPr>
          <p:spPr>
            <a:xfrm>
              <a:off x="7519771" y="7749539"/>
              <a:ext cx="3175" cy="79375"/>
            </a:xfrm>
            <a:custGeom>
              <a:avLst/>
              <a:gdLst/>
              <a:ahLst/>
              <a:cxnLst/>
              <a:rect l="l" t="t" r="r" b="b"/>
              <a:pathLst>
                <a:path w="3175" h="79375">
                  <a:moveTo>
                    <a:pt x="3047" y="79248"/>
                  </a:moveTo>
                  <a:lnTo>
                    <a:pt x="3047" y="0"/>
                  </a:lnTo>
                  <a:lnTo>
                    <a:pt x="0" y="0"/>
                  </a:lnTo>
                  <a:lnTo>
                    <a:pt x="0" y="79248"/>
                  </a:lnTo>
                  <a:lnTo>
                    <a:pt x="3047" y="79248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34" name="object 25334"/>
            <p:cNvSpPr/>
            <p:nvPr/>
          </p:nvSpPr>
          <p:spPr>
            <a:xfrm>
              <a:off x="7579969" y="7723631"/>
              <a:ext cx="48895" cy="48895"/>
            </a:xfrm>
            <a:custGeom>
              <a:avLst/>
              <a:gdLst/>
              <a:ahLst/>
              <a:cxnLst/>
              <a:rect l="l" t="t" r="r" b="b"/>
              <a:pathLst>
                <a:path w="48895" h="48895">
                  <a:moveTo>
                    <a:pt x="48768" y="24383"/>
                  </a:moveTo>
                  <a:lnTo>
                    <a:pt x="46886" y="15109"/>
                  </a:lnTo>
                  <a:lnTo>
                    <a:pt x="41719" y="7334"/>
                  </a:lnTo>
                  <a:lnTo>
                    <a:pt x="33980" y="1988"/>
                  </a:lnTo>
                  <a:lnTo>
                    <a:pt x="24384" y="0"/>
                  </a:lnTo>
                  <a:lnTo>
                    <a:pt x="14787" y="1988"/>
                  </a:lnTo>
                  <a:lnTo>
                    <a:pt x="7048" y="7334"/>
                  </a:lnTo>
                  <a:lnTo>
                    <a:pt x="1881" y="15109"/>
                  </a:lnTo>
                  <a:lnTo>
                    <a:pt x="0" y="24383"/>
                  </a:lnTo>
                  <a:lnTo>
                    <a:pt x="1881" y="33980"/>
                  </a:lnTo>
                  <a:lnTo>
                    <a:pt x="7048" y="41719"/>
                  </a:lnTo>
                  <a:lnTo>
                    <a:pt x="14787" y="46886"/>
                  </a:lnTo>
                  <a:lnTo>
                    <a:pt x="24384" y="48767"/>
                  </a:lnTo>
                  <a:lnTo>
                    <a:pt x="33980" y="46886"/>
                  </a:lnTo>
                  <a:lnTo>
                    <a:pt x="41719" y="41719"/>
                  </a:lnTo>
                  <a:lnTo>
                    <a:pt x="46886" y="33980"/>
                  </a:lnTo>
                  <a:lnTo>
                    <a:pt x="48768" y="24383"/>
                  </a:lnTo>
                  <a:close/>
                </a:path>
              </a:pathLst>
            </a:custGeom>
            <a:solidFill>
              <a:srgbClr val="DDDDD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35" name="object 25335"/>
            <p:cNvSpPr/>
            <p:nvPr/>
          </p:nvSpPr>
          <p:spPr>
            <a:xfrm>
              <a:off x="7580731" y="7724393"/>
              <a:ext cx="48260" cy="48260"/>
            </a:xfrm>
            <a:custGeom>
              <a:avLst/>
              <a:gdLst/>
              <a:ahLst/>
              <a:cxnLst/>
              <a:rect l="l" t="t" r="r" b="b"/>
              <a:pathLst>
                <a:path w="48259" h="48259">
                  <a:moveTo>
                    <a:pt x="48005" y="23622"/>
                  </a:moveTo>
                  <a:lnTo>
                    <a:pt x="46017" y="14466"/>
                  </a:lnTo>
                  <a:lnTo>
                    <a:pt x="40671" y="6953"/>
                  </a:lnTo>
                  <a:lnTo>
                    <a:pt x="32896" y="1869"/>
                  </a:lnTo>
                  <a:lnTo>
                    <a:pt x="23621" y="0"/>
                  </a:lnTo>
                  <a:lnTo>
                    <a:pt x="14466" y="1869"/>
                  </a:lnTo>
                  <a:lnTo>
                    <a:pt x="6953" y="6953"/>
                  </a:lnTo>
                  <a:lnTo>
                    <a:pt x="1869" y="14466"/>
                  </a:lnTo>
                  <a:lnTo>
                    <a:pt x="0" y="23622"/>
                  </a:lnTo>
                  <a:lnTo>
                    <a:pt x="1869" y="32896"/>
                  </a:lnTo>
                  <a:lnTo>
                    <a:pt x="6953" y="40671"/>
                  </a:lnTo>
                  <a:lnTo>
                    <a:pt x="14466" y="46017"/>
                  </a:lnTo>
                  <a:lnTo>
                    <a:pt x="23621" y="48006"/>
                  </a:lnTo>
                  <a:lnTo>
                    <a:pt x="32896" y="46017"/>
                  </a:lnTo>
                  <a:lnTo>
                    <a:pt x="40671" y="40671"/>
                  </a:lnTo>
                  <a:lnTo>
                    <a:pt x="46017" y="32896"/>
                  </a:lnTo>
                  <a:lnTo>
                    <a:pt x="48005" y="23622"/>
                  </a:lnTo>
                  <a:close/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5336" name="object 25336"/>
          <p:cNvSpPr txBox="1"/>
          <p:nvPr/>
        </p:nvSpPr>
        <p:spPr>
          <a:xfrm>
            <a:off x="9315338" y="8212771"/>
            <a:ext cx="175578" cy="132175"/>
          </a:xfrm>
          <a:prstGeom prst="rect">
            <a:avLst/>
          </a:prstGeom>
        </p:spPr>
        <p:txBody>
          <a:bodyPr vert="horz" wrap="square" lIns="0" tIns="15962" rIns="0" bIns="0" rtlCol="0">
            <a:spAutoFit/>
          </a:bodyPr>
          <a:lstStyle/>
          <a:p>
            <a:pPr marL="15961">
              <a:spcBef>
                <a:spcPts val="126"/>
              </a:spcBef>
            </a:pPr>
            <a:r>
              <a:rPr sz="754" spc="-31" dirty="0">
                <a:solidFill>
                  <a:srgbClr val="C49467"/>
                </a:solidFill>
                <a:latin typeface="ＭＳ ゴシック"/>
                <a:cs typeface="ＭＳ ゴシック"/>
              </a:rPr>
              <a:t>160</a:t>
            </a:r>
            <a:endParaRPr sz="754">
              <a:latin typeface="ＭＳ ゴシック"/>
              <a:cs typeface="ＭＳ ゴシック"/>
            </a:endParaRPr>
          </a:p>
        </p:txBody>
      </p:sp>
      <p:sp>
        <p:nvSpPr>
          <p:cNvPr id="25337" name="object 25337"/>
          <p:cNvSpPr txBox="1"/>
          <p:nvPr/>
        </p:nvSpPr>
        <p:spPr>
          <a:xfrm>
            <a:off x="9322042" y="8478054"/>
            <a:ext cx="175578" cy="132175"/>
          </a:xfrm>
          <a:prstGeom prst="rect">
            <a:avLst/>
          </a:prstGeom>
        </p:spPr>
        <p:txBody>
          <a:bodyPr vert="horz" wrap="square" lIns="0" tIns="15962" rIns="0" bIns="0" rtlCol="0">
            <a:spAutoFit/>
          </a:bodyPr>
          <a:lstStyle/>
          <a:p>
            <a:pPr marL="15961">
              <a:spcBef>
                <a:spcPts val="126"/>
              </a:spcBef>
            </a:pPr>
            <a:r>
              <a:rPr sz="754" spc="-31" dirty="0">
                <a:solidFill>
                  <a:srgbClr val="C49467"/>
                </a:solidFill>
                <a:latin typeface="ＭＳ ゴシック"/>
                <a:cs typeface="ＭＳ ゴシック"/>
              </a:rPr>
              <a:t>162</a:t>
            </a:r>
            <a:endParaRPr sz="754">
              <a:latin typeface="ＭＳ ゴシック"/>
              <a:cs typeface="ＭＳ ゴシック"/>
            </a:endParaRPr>
          </a:p>
        </p:txBody>
      </p:sp>
      <p:sp>
        <p:nvSpPr>
          <p:cNvPr id="25338" name="object 25338"/>
          <p:cNvSpPr txBox="1"/>
          <p:nvPr/>
        </p:nvSpPr>
        <p:spPr>
          <a:xfrm>
            <a:off x="9188923" y="8344935"/>
            <a:ext cx="442935" cy="132175"/>
          </a:xfrm>
          <a:prstGeom prst="rect">
            <a:avLst/>
          </a:prstGeom>
        </p:spPr>
        <p:txBody>
          <a:bodyPr vert="horz" wrap="square" lIns="0" tIns="15962" rIns="0" bIns="0" rtlCol="0">
            <a:spAutoFit/>
          </a:bodyPr>
          <a:lstStyle/>
          <a:p>
            <a:pPr marL="15961">
              <a:spcBef>
                <a:spcPts val="126"/>
              </a:spcBef>
            </a:pPr>
            <a:r>
              <a:rPr sz="1131" baseline="4629" dirty="0">
                <a:solidFill>
                  <a:srgbClr val="C49467"/>
                </a:solidFill>
                <a:latin typeface="ＭＳ ゴシック"/>
                <a:cs typeface="ＭＳ ゴシック"/>
              </a:rPr>
              <a:t>161</a:t>
            </a:r>
            <a:r>
              <a:rPr sz="1131" spc="886" baseline="4629" dirty="0">
                <a:solidFill>
                  <a:srgbClr val="C49467"/>
                </a:solidFill>
                <a:latin typeface="ＭＳ ゴシック"/>
                <a:cs typeface="ＭＳ ゴシック"/>
              </a:rPr>
              <a:t> </a:t>
            </a:r>
            <a:r>
              <a:rPr sz="754" spc="-31" dirty="0">
                <a:solidFill>
                  <a:srgbClr val="C49467"/>
                </a:solidFill>
                <a:latin typeface="ＭＳ ゴシック"/>
                <a:cs typeface="ＭＳ ゴシック"/>
              </a:rPr>
              <a:t>159</a:t>
            </a:r>
            <a:endParaRPr sz="754">
              <a:latin typeface="ＭＳ ゴシック"/>
              <a:cs typeface="ＭＳ ゴシック"/>
            </a:endParaRPr>
          </a:p>
        </p:txBody>
      </p:sp>
      <p:grpSp>
        <p:nvGrpSpPr>
          <p:cNvPr id="25339" name="object 25339"/>
          <p:cNvGrpSpPr/>
          <p:nvPr/>
        </p:nvGrpSpPr>
        <p:grpSpPr>
          <a:xfrm>
            <a:off x="6452222" y="8753312"/>
            <a:ext cx="380685" cy="69432"/>
            <a:chOff x="5133759" y="8057197"/>
            <a:chExt cx="302895" cy="55244"/>
          </a:xfrm>
        </p:grpSpPr>
        <p:sp>
          <p:nvSpPr>
            <p:cNvPr id="25340" name="object 25340"/>
            <p:cNvSpPr/>
            <p:nvPr/>
          </p:nvSpPr>
          <p:spPr>
            <a:xfrm>
              <a:off x="5372455" y="8061959"/>
              <a:ext cx="48260" cy="36195"/>
            </a:xfrm>
            <a:custGeom>
              <a:avLst/>
              <a:gdLst/>
              <a:ahLst/>
              <a:cxnLst/>
              <a:rect l="l" t="t" r="r" b="b"/>
              <a:pathLst>
                <a:path w="48260" h="36195">
                  <a:moveTo>
                    <a:pt x="48005" y="35814"/>
                  </a:moveTo>
                  <a:lnTo>
                    <a:pt x="48005" y="0"/>
                  </a:lnTo>
                  <a:lnTo>
                    <a:pt x="0" y="0"/>
                  </a:lnTo>
                  <a:lnTo>
                    <a:pt x="0" y="35814"/>
                  </a:lnTo>
                  <a:lnTo>
                    <a:pt x="48005" y="35814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41" name="object 25341"/>
            <p:cNvSpPr/>
            <p:nvPr/>
          </p:nvSpPr>
          <p:spPr>
            <a:xfrm>
              <a:off x="5356453" y="8058149"/>
              <a:ext cx="79375" cy="3810"/>
            </a:xfrm>
            <a:custGeom>
              <a:avLst/>
              <a:gdLst/>
              <a:ahLst/>
              <a:cxnLst/>
              <a:rect l="l" t="t" r="r" b="b"/>
              <a:pathLst>
                <a:path w="79375" h="3809">
                  <a:moveTo>
                    <a:pt x="79248" y="3809"/>
                  </a:moveTo>
                  <a:lnTo>
                    <a:pt x="79248" y="0"/>
                  </a:lnTo>
                  <a:lnTo>
                    <a:pt x="0" y="0"/>
                  </a:lnTo>
                  <a:lnTo>
                    <a:pt x="0" y="3809"/>
                  </a:lnTo>
                  <a:lnTo>
                    <a:pt x="79248" y="3809"/>
                  </a:lnTo>
                  <a:close/>
                </a:path>
              </a:pathLst>
            </a:custGeom>
            <a:solidFill>
              <a:srgbClr val="99AA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42" name="object 25342"/>
            <p:cNvSpPr/>
            <p:nvPr/>
          </p:nvSpPr>
          <p:spPr>
            <a:xfrm>
              <a:off x="5356453" y="8058149"/>
              <a:ext cx="79375" cy="3810"/>
            </a:xfrm>
            <a:custGeom>
              <a:avLst/>
              <a:gdLst/>
              <a:ahLst/>
              <a:cxnLst/>
              <a:rect l="l" t="t" r="r" b="b"/>
              <a:pathLst>
                <a:path w="79375" h="3809">
                  <a:moveTo>
                    <a:pt x="79248" y="3809"/>
                  </a:moveTo>
                  <a:lnTo>
                    <a:pt x="79248" y="0"/>
                  </a:lnTo>
                  <a:lnTo>
                    <a:pt x="0" y="0"/>
                  </a:lnTo>
                  <a:lnTo>
                    <a:pt x="0" y="3809"/>
                  </a:lnTo>
                  <a:lnTo>
                    <a:pt x="79248" y="3809"/>
                  </a:lnTo>
                  <a:close/>
                </a:path>
              </a:pathLst>
            </a:custGeom>
            <a:ln w="3175">
              <a:solidFill>
                <a:srgbClr val="3F3F7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43" name="object 25343"/>
            <p:cNvSpPr/>
            <p:nvPr/>
          </p:nvSpPr>
          <p:spPr>
            <a:xfrm>
              <a:off x="5134711" y="8061959"/>
              <a:ext cx="207010" cy="36195"/>
            </a:xfrm>
            <a:custGeom>
              <a:avLst/>
              <a:gdLst/>
              <a:ahLst/>
              <a:cxnLst/>
              <a:rect l="l" t="t" r="r" b="b"/>
              <a:pathLst>
                <a:path w="207010" h="36195">
                  <a:moveTo>
                    <a:pt x="206501" y="35814"/>
                  </a:moveTo>
                  <a:lnTo>
                    <a:pt x="206501" y="0"/>
                  </a:lnTo>
                  <a:lnTo>
                    <a:pt x="158495" y="0"/>
                  </a:lnTo>
                  <a:lnTo>
                    <a:pt x="158495" y="35814"/>
                  </a:lnTo>
                  <a:lnTo>
                    <a:pt x="206501" y="35814"/>
                  </a:lnTo>
                  <a:close/>
                </a:path>
                <a:path w="207010" h="36195">
                  <a:moveTo>
                    <a:pt x="127253" y="35814"/>
                  </a:moveTo>
                  <a:lnTo>
                    <a:pt x="127253" y="0"/>
                  </a:lnTo>
                  <a:lnTo>
                    <a:pt x="79247" y="0"/>
                  </a:lnTo>
                  <a:lnTo>
                    <a:pt x="79247" y="35814"/>
                  </a:lnTo>
                  <a:lnTo>
                    <a:pt x="127253" y="35814"/>
                  </a:lnTo>
                  <a:close/>
                </a:path>
                <a:path w="207010" h="36195">
                  <a:moveTo>
                    <a:pt x="48005" y="35814"/>
                  </a:moveTo>
                  <a:lnTo>
                    <a:pt x="48005" y="0"/>
                  </a:lnTo>
                  <a:lnTo>
                    <a:pt x="0" y="0"/>
                  </a:lnTo>
                  <a:lnTo>
                    <a:pt x="0" y="35814"/>
                  </a:lnTo>
                  <a:lnTo>
                    <a:pt x="48005" y="35814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44" name="object 25344"/>
            <p:cNvSpPr/>
            <p:nvPr/>
          </p:nvSpPr>
          <p:spPr>
            <a:xfrm>
              <a:off x="5396077" y="8079485"/>
              <a:ext cx="0" cy="32384"/>
            </a:xfrm>
            <a:custGeom>
              <a:avLst/>
              <a:gdLst/>
              <a:ahLst/>
              <a:cxnLst/>
              <a:rect l="l" t="t" r="r" b="b"/>
              <a:pathLst>
                <a:path h="32384">
                  <a:moveTo>
                    <a:pt x="0" y="0"/>
                  </a:moveTo>
                  <a:lnTo>
                    <a:pt x="0" y="3200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5345" name="object 25345"/>
          <p:cNvSpPr txBox="1"/>
          <p:nvPr/>
        </p:nvSpPr>
        <p:spPr>
          <a:xfrm>
            <a:off x="6430751" y="8798883"/>
            <a:ext cx="976852" cy="118710"/>
          </a:xfrm>
          <a:prstGeom prst="rect">
            <a:avLst/>
          </a:prstGeom>
        </p:spPr>
        <p:txBody>
          <a:bodyPr vert="horz" wrap="square" lIns="0" tIns="15962" rIns="0" bIns="0" rtlCol="0">
            <a:spAutoFit/>
          </a:bodyPr>
          <a:lstStyle/>
          <a:p>
            <a:pPr marL="15961">
              <a:lnSpc>
                <a:spcPts val="327"/>
              </a:lnSpc>
              <a:spcBef>
                <a:spcPts val="126"/>
              </a:spcBef>
            </a:pPr>
            <a:r>
              <a:rPr sz="377" dirty="0">
                <a:solidFill>
                  <a:srgbClr val="3F3F7F"/>
                </a:solidFill>
                <a:latin typeface="ＭＳ ゴシック"/>
                <a:cs typeface="ＭＳ ゴシック"/>
              </a:rPr>
              <a:t>G-8</a:t>
            </a:r>
            <a:r>
              <a:rPr sz="377" spc="25" dirty="0">
                <a:solidFill>
                  <a:srgbClr val="3F3F7F"/>
                </a:solidFill>
                <a:latin typeface="ＭＳ ゴシック"/>
                <a:cs typeface="ＭＳ ゴシック"/>
              </a:rPr>
              <a:t> </a:t>
            </a:r>
            <a:r>
              <a:rPr sz="377" dirty="0">
                <a:solidFill>
                  <a:srgbClr val="3F3F7F"/>
                </a:solidFill>
                <a:latin typeface="ＭＳ ゴシック"/>
                <a:cs typeface="ＭＳ ゴシック"/>
              </a:rPr>
              <a:t>G-7</a:t>
            </a:r>
            <a:r>
              <a:rPr sz="377" spc="25" dirty="0">
                <a:solidFill>
                  <a:srgbClr val="3F3F7F"/>
                </a:solidFill>
                <a:latin typeface="ＭＳ ゴシック"/>
                <a:cs typeface="ＭＳ ゴシック"/>
              </a:rPr>
              <a:t> </a:t>
            </a:r>
            <a:r>
              <a:rPr sz="377" dirty="0">
                <a:solidFill>
                  <a:srgbClr val="3F3F7F"/>
                </a:solidFill>
                <a:latin typeface="ＭＳ ゴシック"/>
                <a:cs typeface="ＭＳ ゴシック"/>
              </a:rPr>
              <a:t>G-6</a:t>
            </a:r>
            <a:r>
              <a:rPr sz="377" spc="25" dirty="0">
                <a:solidFill>
                  <a:srgbClr val="3F3F7F"/>
                </a:solidFill>
                <a:latin typeface="ＭＳ ゴシック"/>
                <a:cs typeface="ＭＳ ゴシック"/>
              </a:rPr>
              <a:t> </a:t>
            </a:r>
            <a:r>
              <a:rPr sz="377" dirty="0">
                <a:solidFill>
                  <a:srgbClr val="3F3F7F"/>
                </a:solidFill>
                <a:latin typeface="ＭＳ ゴシック"/>
                <a:cs typeface="ＭＳ ゴシック"/>
              </a:rPr>
              <a:t>G-</a:t>
            </a:r>
            <a:r>
              <a:rPr sz="377" spc="-63" dirty="0">
                <a:solidFill>
                  <a:srgbClr val="3F3F7F"/>
                </a:solidFill>
                <a:latin typeface="ＭＳ ゴシック"/>
                <a:cs typeface="ＭＳ ゴシック"/>
              </a:rPr>
              <a:t>5</a:t>
            </a:r>
            <a:endParaRPr sz="377">
              <a:latin typeface="ＭＳ ゴシック"/>
              <a:cs typeface="ＭＳ ゴシック"/>
            </a:endParaRPr>
          </a:p>
          <a:p>
            <a:pPr marL="416591">
              <a:lnSpc>
                <a:spcPts val="478"/>
              </a:lnSpc>
            </a:pPr>
            <a:r>
              <a:rPr sz="503" spc="-13" dirty="0">
                <a:solidFill>
                  <a:srgbClr val="3F3F7F"/>
                </a:solidFill>
                <a:latin typeface="ＭＳ ゴシック"/>
                <a:cs typeface="ＭＳ ゴシック"/>
              </a:rPr>
              <a:t>自治体パネル8</a:t>
            </a:r>
            <a:r>
              <a:rPr sz="503" spc="-31" dirty="0">
                <a:solidFill>
                  <a:srgbClr val="3F3F7F"/>
                </a:solidFill>
                <a:latin typeface="ＭＳ ゴシック"/>
                <a:cs typeface="ＭＳ ゴシック"/>
              </a:rPr>
              <a:t>団体</a:t>
            </a:r>
            <a:endParaRPr sz="503">
              <a:latin typeface="ＭＳ ゴシック"/>
              <a:cs typeface="ＭＳ ゴシック"/>
            </a:endParaRPr>
          </a:p>
        </p:txBody>
      </p:sp>
      <p:grpSp>
        <p:nvGrpSpPr>
          <p:cNvPr id="25346" name="object 25346"/>
          <p:cNvGrpSpPr/>
          <p:nvPr/>
        </p:nvGrpSpPr>
        <p:grpSpPr>
          <a:xfrm>
            <a:off x="6432109" y="8685316"/>
            <a:ext cx="401435" cy="138068"/>
            <a:chOff x="5117756" y="8003095"/>
            <a:chExt cx="319405" cy="109855"/>
          </a:xfrm>
        </p:grpSpPr>
        <p:sp>
          <p:nvSpPr>
            <p:cNvPr id="25347" name="object 25347"/>
            <p:cNvSpPr/>
            <p:nvPr/>
          </p:nvSpPr>
          <p:spPr>
            <a:xfrm>
              <a:off x="5277205" y="8058149"/>
              <a:ext cx="79375" cy="3810"/>
            </a:xfrm>
            <a:custGeom>
              <a:avLst/>
              <a:gdLst/>
              <a:ahLst/>
              <a:cxnLst/>
              <a:rect l="l" t="t" r="r" b="b"/>
              <a:pathLst>
                <a:path w="79375" h="3809">
                  <a:moveTo>
                    <a:pt x="79248" y="3809"/>
                  </a:moveTo>
                  <a:lnTo>
                    <a:pt x="79248" y="0"/>
                  </a:lnTo>
                  <a:lnTo>
                    <a:pt x="0" y="0"/>
                  </a:lnTo>
                  <a:lnTo>
                    <a:pt x="0" y="3809"/>
                  </a:lnTo>
                  <a:lnTo>
                    <a:pt x="79248" y="3809"/>
                  </a:lnTo>
                  <a:close/>
                </a:path>
              </a:pathLst>
            </a:custGeom>
            <a:solidFill>
              <a:srgbClr val="99AA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48" name="object 25348"/>
            <p:cNvSpPr/>
            <p:nvPr/>
          </p:nvSpPr>
          <p:spPr>
            <a:xfrm>
              <a:off x="5277205" y="8058149"/>
              <a:ext cx="79375" cy="3810"/>
            </a:xfrm>
            <a:custGeom>
              <a:avLst/>
              <a:gdLst/>
              <a:ahLst/>
              <a:cxnLst/>
              <a:rect l="l" t="t" r="r" b="b"/>
              <a:pathLst>
                <a:path w="79375" h="3809">
                  <a:moveTo>
                    <a:pt x="79248" y="3809"/>
                  </a:moveTo>
                  <a:lnTo>
                    <a:pt x="79248" y="0"/>
                  </a:lnTo>
                  <a:lnTo>
                    <a:pt x="0" y="0"/>
                  </a:lnTo>
                  <a:lnTo>
                    <a:pt x="0" y="3809"/>
                  </a:lnTo>
                  <a:lnTo>
                    <a:pt x="79248" y="3809"/>
                  </a:lnTo>
                  <a:close/>
                </a:path>
              </a:pathLst>
            </a:custGeom>
            <a:ln w="3175">
              <a:solidFill>
                <a:srgbClr val="3F3F7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49" name="object 25349"/>
            <p:cNvSpPr/>
            <p:nvPr/>
          </p:nvSpPr>
          <p:spPr>
            <a:xfrm>
              <a:off x="5197957" y="8058149"/>
              <a:ext cx="79375" cy="3810"/>
            </a:xfrm>
            <a:custGeom>
              <a:avLst/>
              <a:gdLst/>
              <a:ahLst/>
              <a:cxnLst/>
              <a:rect l="l" t="t" r="r" b="b"/>
              <a:pathLst>
                <a:path w="79375" h="3809">
                  <a:moveTo>
                    <a:pt x="79248" y="3809"/>
                  </a:moveTo>
                  <a:lnTo>
                    <a:pt x="79248" y="0"/>
                  </a:lnTo>
                  <a:lnTo>
                    <a:pt x="0" y="0"/>
                  </a:lnTo>
                  <a:lnTo>
                    <a:pt x="0" y="3809"/>
                  </a:lnTo>
                  <a:lnTo>
                    <a:pt x="79248" y="3809"/>
                  </a:lnTo>
                  <a:close/>
                </a:path>
              </a:pathLst>
            </a:custGeom>
            <a:solidFill>
              <a:srgbClr val="99AA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50" name="object 25350"/>
            <p:cNvSpPr/>
            <p:nvPr/>
          </p:nvSpPr>
          <p:spPr>
            <a:xfrm>
              <a:off x="5197957" y="8058149"/>
              <a:ext cx="79375" cy="3810"/>
            </a:xfrm>
            <a:custGeom>
              <a:avLst/>
              <a:gdLst/>
              <a:ahLst/>
              <a:cxnLst/>
              <a:rect l="l" t="t" r="r" b="b"/>
              <a:pathLst>
                <a:path w="79375" h="3809">
                  <a:moveTo>
                    <a:pt x="79248" y="3809"/>
                  </a:moveTo>
                  <a:lnTo>
                    <a:pt x="79248" y="0"/>
                  </a:lnTo>
                  <a:lnTo>
                    <a:pt x="0" y="0"/>
                  </a:lnTo>
                  <a:lnTo>
                    <a:pt x="0" y="3809"/>
                  </a:lnTo>
                  <a:lnTo>
                    <a:pt x="79248" y="3809"/>
                  </a:lnTo>
                  <a:close/>
                </a:path>
              </a:pathLst>
            </a:custGeom>
            <a:ln w="3175">
              <a:solidFill>
                <a:srgbClr val="3F3F7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51" name="object 25351"/>
            <p:cNvSpPr/>
            <p:nvPr/>
          </p:nvSpPr>
          <p:spPr>
            <a:xfrm>
              <a:off x="5118709" y="8058149"/>
              <a:ext cx="79375" cy="3810"/>
            </a:xfrm>
            <a:custGeom>
              <a:avLst/>
              <a:gdLst/>
              <a:ahLst/>
              <a:cxnLst/>
              <a:rect l="l" t="t" r="r" b="b"/>
              <a:pathLst>
                <a:path w="79375" h="3809">
                  <a:moveTo>
                    <a:pt x="79248" y="3809"/>
                  </a:moveTo>
                  <a:lnTo>
                    <a:pt x="79248" y="0"/>
                  </a:lnTo>
                  <a:lnTo>
                    <a:pt x="0" y="0"/>
                  </a:lnTo>
                  <a:lnTo>
                    <a:pt x="0" y="3809"/>
                  </a:lnTo>
                  <a:lnTo>
                    <a:pt x="79248" y="3809"/>
                  </a:lnTo>
                  <a:close/>
                </a:path>
              </a:pathLst>
            </a:custGeom>
            <a:solidFill>
              <a:srgbClr val="99AA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52" name="object 25352"/>
            <p:cNvSpPr/>
            <p:nvPr/>
          </p:nvSpPr>
          <p:spPr>
            <a:xfrm>
              <a:off x="5118709" y="8058149"/>
              <a:ext cx="79375" cy="3810"/>
            </a:xfrm>
            <a:custGeom>
              <a:avLst/>
              <a:gdLst/>
              <a:ahLst/>
              <a:cxnLst/>
              <a:rect l="l" t="t" r="r" b="b"/>
              <a:pathLst>
                <a:path w="79375" h="3809">
                  <a:moveTo>
                    <a:pt x="79248" y="3809"/>
                  </a:moveTo>
                  <a:lnTo>
                    <a:pt x="79248" y="0"/>
                  </a:lnTo>
                  <a:lnTo>
                    <a:pt x="0" y="0"/>
                  </a:lnTo>
                  <a:lnTo>
                    <a:pt x="0" y="3809"/>
                  </a:lnTo>
                  <a:lnTo>
                    <a:pt x="79248" y="3809"/>
                  </a:lnTo>
                  <a:close/>
                </a:path>
              </a:pathLst>
            </a:custGeom>
            <a:ln w="3175">
              <a:solidFill>
                <a:srgbClr val="3F3F7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53" name="object 25353"/>
            <p:cNvSpPr/>
            <p:nvPr/>
          </p:nvSpPr>
          <p:spPr>
            <a:xfrm>
              <a:off x="5316829" y="8079485"/>
              <a:ext cx="0" cy="32384"/>
            </a:xfrm>
            <a:custGeom>
              <a:avLst/>
              <a:gdLst/>
              <a:ahLst/>
              <a:cxnLst/>
              <a:rect l="l" t="t" r="r" b="b"/>
              <a:pathLst>
                <a:path h="32384">
                  <a:moveTo>
                    <a:pt x="0" y="0"/>
                  </a:moveTo>
                  <a:lnTo>
                    <a:pt x="0" y="32004"/>
                  </a:lnTo>
                </a:path>
                <a:path h="32384">
                  <a:moveTo>
                    <a:pt x="0" y="0"/>
                  </a:moveTo>
                  <a:lnTo>
                    <a:pt x="0" y="3200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54" name="object 25354"/>
            <p:cNvSpPr/>
            <p:nvPr/>
          </p:nvSpPr>
          <p:spPr>
            <a:xfrm>
              <a:off x="5237581" y="8079485"/>
              <a:ext cx="0" cy="32384"/>
            </a:xfrm>
            <a:custGeom>
              <a:avLst/>
              <a:gdLst/>
              <a:ahLst/>
              <a:cxnLst/>
              <a:rect l="l" t="t" r="r" b="b"/>
              <a:pathLst>
                <a:path h="32384">
                  <a:moveTo>
                    <a:pt x="0" y="0"/>
                  </a:moveTo>
                  <a:lnTo>
                    <a:pt x="0" y="3200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55" name="object 25355"/>
            <p:cNvSpPr/>
            <p:nvPr/>
          </p:nvSpPr>
          <p:spPr>
            <a:xfrm>
              <a:off x="5316829" y="8079485"/>
              <a:ext cx="0" cy="32384"/>
            </a:xfrm>
            <a:custGeom>
              <a:avLst/>
              <a:gdLst/>
              <a:ahLst/>
              <a:cxnLst/>
              <a:rect l="l" t="t" r="r" b="b"/>
              <a:pathLst>
                <a:path h="32384">
                  <a:moveTo>
                    <a:pt x="0" y="0"/>
                  </a:moveTo>
                  <a:lnTo>
                    <a:pt x="0" y="3200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56" name="object 25356"/>
            <p:cNvSpPr/>
            <p:nvPr/>
          </p:nvSpPr>
          <p:spPr>
            <a:xfrm>
              <a:off x="5237581" y="8079485"/>
              <a:ext cx="0" cy="32384"/>
            </a:xfrm>
            <a:custGeom>
              <a:avLst/>
              <a:gdLst/>
              <a:ahLst/>
              <a:cxnLst/>
              <a:rect l="l" t="t" r="r" b="b"/>
              <a:pathLst>
                <a:path h="32384">
                  <a:moveTo>
                    <a:pt x="0" y="0"/>
                  </a:moveTo>
                  <a:lnTo>
                    <a:pt x="0" y="32004"/>
                  </a:lnTo>
                </a:path>
                <a:path h="32384">
                  <a:moveTo>
                    <a:pt x="0" y="0"/>
                  </a:moveTo>
                  <a:lnTo>
                    <a:pt x="0" y="3200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57" name="object 25357"/>
            <p:cNvSpPr/>
            <p:nvPr/>
          </p:nvSpPr>
          <p:spPr>
            <a:xfrm>
              <a:off x="5158333" y="8079485"/>
              <a:ext cx="0" cy="32384"/>
            </a:xfrm>
            <a:custGeom>
              <a:avLst/>
              <a:gdLst/>
              <a:ahLst/>
              <a:cxnLst/>
              <a:rect l="l" t="t" r="r" b="b"/>
              <a:pathLst>
                <a:path h="32384">
                  <a:moveTo>
                    <a:pt x="0" y="0"/>
                  </a:moveTo>
                  <a:lnTo>
                    <a:pt x="0" y="3200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58" name="object 25358"/>
            <p:cNvSpPr/>
            <p:nvPr/>
          </p:nvSpPr>
          <p:spPr>
            <a:xfrm>
              <a:off x="5316829" y="8079485"/>
              <a:ext cx="0" cy="32384"/>
            </a:xfrm>
            <a:custGeom>
              <a:avLst/>
              <a:gdLst/>
              <a:ahLst/>
              <a:cxnLst/>
              <a:rect l="l" t="t" r="r" b="b"/>
              <a:pathLst>
                <a:path h="32384">
                  <a:moveTo>
                    <a:pt x="0" y="0"/>
                  </a:moveTo>
                  <a:lnTo>
                    <a:pt x="0" y="3200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59" name="object 25359"/>
            <p:cNvSpPr/>
            <p:nvPr/>
          </p:nvSpPr>
          <p:spPr>
            <a:xfrm>
              <a:off x="5237581" y="8079485"/>
              <a:ext cx="0" cy="32384"/>
            </a:xfrm>
            <a:custGeom>
              <a:avLst/>
              <a:gdLst/>
              <a:ahLst/>
              <a:cxnLst/>
              <a:rect l="l" t="t" r="r" b="b"/>
              <a:pathLst>
                <a:path h="32384">
                  <a:moveTo>
                    <a:pt x="0" y="0"/>
                  </a:moveTo>
                  <a:lnTo>
                    <a:pt x="0" y="32004"/>
                  </a:lnTo>
                </a:path>
                <a:path h="32384">
                  <a:moveTo>
                    <a:pt x="0" y="0"/>
                  </a:moveTo>
                  <a:lnTo>
                    <a:pt x="0" y="3200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60" name="object 25360"/>
            <p:cNvSpPr/>
            <p:nvPr/>
          </p:nvSpPr>
          <p:spPr>
            <a:xfrm>
              <a:off x="5158333" y="8079485"/>
              <a:ext cx="0" cy="32384"/>
            </a:xfrm>
            <a:custGeom>
              <a:avLst/>
              <a:gdLst/>
              <a:ahLst/>
              <a:cxnLst/>
              <a:rect l="l" t="t" r="r" b="b"/>
              <a:pathLst>
                <a:path h="32384">
                  <a:moveTo>
                    <a:pt x="0" y="0"/>
                  </a:moveTo>
                  <a:lnTo>
                    <a:pt x="0" y="3200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61" name="object 25361"/>
            <p:cNvSpPr/>
            <p:nvPr/>
          </p:nvSpPr>
          <p:spPr>
            <a:xfrm>
              <a:off x="5237581" y="8079485"/>
              <a:ext cx="0" cy="32384"/>
            </a:xfrm>
            <a:custGeom>
              <a:avLst/>
              <a:gdLst/>
              <a:ahLst/>
              <a:cxnLst/>
              <a:rect l="l" t="t" r="r" b="b"/>
              <a:pathLst>
                <a:path h="32384">
                  <a:moveTo>
                    <a:pt x="0" y="0"/>
                  </a:moveTo>
                  <a:lnTo>
                    <a:pt x="0" y="3200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62" name="object 25362"/>
            <p:cNvSpPr/>
            <p:nvPr/>
          </p:nvSpPr>
          <p:spPr>
            <a:xfrm>
              <a:off x="5158333" y="8079485"/>
              <a:ext cx="0" cy="32384"/>
            </a:xfrm>
            <a:custGeom>
              <a:avLst/>
              <a:gdLst/>
              <a:ahLst/>
              <a:cxnLst/>
              <a:rect l="l" t="t" r="r" b="b"/>
              <a:pathLst>
                <a:path h="32384">
                  <a:moveTo>
                    <a:pt x="0" y="0"/>
                  </a:moveTo>
                  <a:lnTo>
                    <a:pt x="0" y="32004"/>
                  </a:lnTo>
                </a:path>
                <a:path h="32384">
                  <a:moveTo>
                    <a:pt x="0" y="0"/>
                  </a:moveTo>
                  <a:lnTo>
                    <a:pt x="0" y="3200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63" name="object 25363"/>
            <p:cNvSpPr/>
            <p:nvPr/>
          </p:nvSpPr>
          <p:spPr>
            <a:xfrm>
              <a:off x="5372455" y="8017763"/>
              <a:ext cx="48260" cy="36195"/>
            </a:xfrm>
            <a:custGeom>
              <a:avLst/>
              <a:gdLst/>
              <a:ahLst/>
              <a:cxnLst/>
              <a:rect l="l" t="t" r="r" b="b"/>
              <a:pathLst>
                <a:path w="48260" h="36195">
                  <a:moveTo>
                    <a:pt x="48005" y="35814"/>
                  </a:moveTo>
                  <a:lnTo>
                    <a:pt x="48005" y="0"/>
                  </a:lnTo>
                  <a:lnTo>
                    <a:pt x="0" y="0"/>
                  </a:lnTo>
                  <a:lnTo>
                    <a:pt x="0" y="35814"/>
                  </a:lnTo>
                  <a:lnTo>
                    <a:pt x="48005" y="35814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64" name="object 25364"/>
            <p:cNvSpPr/>
            <p:nvPr/>
          </p:nvSpPr>
          <p:spPr>
            <a:xfrm>
              <a:off x="5356453" y="8053577"/>
              <a:ext cx="79375" cy="5080"/>
            </a:xfrm>
            <a:custGeom>
              <a:avLst/>
              <a:gdLst/>
              <a:ahLst/>
              <a:cxnLst/>
              <a:rect l="l" t="t" r="r" b="b"/>
              <a:pathLst>
                <a:path w="79375" h="5079">
                  <a:moveTo>
                    <a:pt x="79248" y="4572"/>
                  </a:moveTo>
                  <a:lnTo>
                    <a:pt x="79248" y="0"/>
                  </a:lnTo>
                  <a:lnTo>
                    <a:pt x="0" y="0"/>
                  </a:lnTo>
                  <a:lnTo>
                    <a:pt x="0" y="4572"/>
                  </a:lnTo>
                  <a:lnTo>
                    <a:pt x="79248" y="4572"/>
                  </a:lnTo>
                  <a:close/>
                </a:path>
              </a:pathLst>
            </a:custGeom>
            <a:solidFill>
              <a:srgbClr val="99AA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65" name="object 25365"/>
            <p:cNvSpPr/>
            <p:nvPr/>
          </p:nvSpPr>
          <p:spPr>
            <a:xfrm>
              <a:off x="5356453" y="8053577"/>
              <a:ext cx="79375" cy="5080"/>
            </a:xfrm>
            <a:custGeom>
              <a:avLst/>
              <a:gdLst/>
              <a:ahLst/>
              <a:cxnLst/>
              <a:rect l="l" t="t" r="r" b="b"/>
              <a:pathLst>
                <a:path w="79375" h="5079">
                  <a:moveTo>
                    <a:pt x="79248" y="4572"/>
                  </a:moveTo>
                  <a:lnTo>
                    <a:pt x="79248" y="0"/>
                  </a:lnTo>
                  <a:lnTo>
                    <a:pt x="0" y="0"/>
                  </a:lnTo>
                  <a:lnTo>
                    <a:pt x="0" y="4572"/>
                  </a:lnTo>
                  <a:lnTo>
                    <a:pt x="79248" y="4572"/>
                  </a:lnTo>
                  <a:close/>
                </a:path>
              </a:pathLst>
            </a:custGeom>
            <a:ln w="3175">
              <a:solidFill>
                <a:srgbClr val="3F3F7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66" name="object 25366"/>
            <p:cNvSpPr/>
            <p:nvPr/>
          </p:nvSpPr>
          <p:spPr>
            <a:xfrm>
              <a:off x="5134711" y="8017763"/>
              <a:ext cx="207010" cy="36195"/>
            </a:xfrm>
            <a:custGeom>
              <a:avLst/>
              <a:gdLst/>
              <a:ahLst/>
              <a:cxnLst/>
              <a:rect l="l" t="t" r="r" b="b"/>
              <a:pathLst>
                <a:path w="207010" h="36195">
                  <a:moveTo>
                    <a:pt x="206501" y="35814"/>
                  </a:moveTo>
                  <a:lnTo>
                    <a:pt x="206501" y="0"/>
                  </a:lnTo>
                  <a:lnTo>
                    <a:pt x="158495" y="0"/>
                  </a:lnTo>
                  <a:lnTo>
                    <a:pt x="158495" y="35814"/>
                  </a:lnTo>
                  <a:lnTo>
                    <a:pt x="206501" y="35814"/>
                  </a:lnTo>
                  <a:close/>
                </a:path>
                <a:path w="207010" h="36195">
                  <a:moveTo>
                    <a:pt x="127253" y="35814"/>
                  </a:moveTo>
                  <a:lnTo>
                    <a:pt x="127253" y="0"/>
                  </a:lnTo>
                  <a:lnTo>
                    <a:pt x="79247" y="0"/>
                  </a:lnTo>
                  <a:lnTo>
                    <a:pt x="79247" y="35814"/>
                  </a:lnTo>
                  <a:lnTo>
                    <a:pt x="127253" y="35814"/>
                  </a:lnTo>
                  <a:close/>
                </a:path>
                <a:path w="207010" h="36195">
                  <a:moveTo>
                    <a:pt x="48005" y="35814"/>
                  </a:moveTo>
                  <a:lnTo>
                    <a:pt x="48005" y="0"/>
                  </a:lnTo>
                  <a:lnTo>
                    <a:pt x="0" y="0"/>
                  </a:lnTo>
                  <a:lnTo>
                    <a:pt x="0" y="35814"/>
                  </a:lnTo>
                  <a:lnTo>
                    <a:pt x="48005" y="35814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67" name="object 25367"/>
            <p:cNvSpPr/>
            <p:nvPr/>
          </p:nvSpPr>
          <p:spPr>
            <a:xfrm>
              <a:off x="5396077" y="8004047"/>
              <a:ext cx="0" cy="32384"/>
            </a:xfrm>
            <a:custGeom>
              <a:avLst/>
              <a:gdLst/>
              <a:ahLst/>
              <a:cxnLst/>
              <a:rect l="l" t="t" r="r" b="b"/>
              <a:pathLst>
                <a:path h="32384">
                  <a:moveTo>
                    <a:pt x="0" y="3200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5368" name="object 25368"/>
          <p:cNvSpPr txBox="1"/>
          <p:nvPr/>
        </p:nvSpPr>
        <p:spPr>
          <a:xfrm>
            <a:off x="6430752" y="8615961"/>
            <a:ext cx="403031" cy="74147"/>
          </a:xfrm>
          <a:prstGeom prst="rect">
            <a:avLst/>
          </a:prstGeom>
        </p:spPr>
        <p:txBody>
          <a:bodyPr vert="horz" wrap="square" lIns="0" tIns="15962" rIns="0" bIns="0" rtlCol="0">
            <a:spAutoFit/>
          </a:bodyPr>
          <a:lstStyle/>
          <a:p>
            <a:pPr marL="15961">
              <a:spcBef>
                <a:spcPts val="126"/>
              </a:spcBef>
            </a:pPr>
            <a:r>
              <a:rPr sz="377" dirty="0">
                <a:solidFill>
                  <a:srgbClr val="3F3F7F"/>
                </a:solidFill>
                <a:latin typeface="ＭＳ ゴシック"/>
                <a:cs typeface="ＭＳ ゴシック"/>
              </a:rPr>
              <a:t>G-4</a:t>
            </a:r>
            <a:r>
              <a:rPr sz="377" spc="25" dirty="0">
                <a:solidFill>
                  <a:srgbClr val="3F3F7F"/>
                </a:solidFill>
                <a:latin typeface="ＭＳ ゴシック"/>
                <a:cs typeface="ＭＳ ゴシック"/>
              </a:rPr>
              <a:t> </a:t>
            </a:r>
            <a:r>
              <a:rPr sz="377" dirty="0">
                <a:solidFill>
                  <a:srgbClr val="3F3F7F"/>
                </a:solidFill>
                <a:latin typeface="ＭＳ ゴシック"/>
                <a:cs typeface="ＭＳ ゴシック"/>
              </a:rPr>
              <a:t>G-3</a:t>
            </a:r>
            <a:r>
              <a:rPr sz="377" spc="25" dirty="0">
                <a:solidFill>
                  <a:srgbClr val="3F3F7F"/>
                </a:solidFill>
                <a:latin typeface="ＭＳ ゴシック"/>
                <a:cs typeface="ＭＳ ゴシック"/>
              </a:rPr>
              <a:t> </a:t>
            </a:r>
            <a:r>
              <a:rPr sz="377" dirty="0">
                <a:solidFill>
                  <a:srgbClr val="3F3F7F"/>
                </a:solidFill>
                <a:latin typeface="ＭＳ ゴシック"/>
                <a:cs typeface="ＭＳ ゴシック"/>
              </a:rPr>
              <a:t>G-2</a:t>
            </a:r>
            <a:r>
              <a:rPr sz="377" spc="25" dirty="0">
                <a:solidFill>
                  <a:srgbClr val="3F3F7F"/>
                </a:solidFill>
                <a:latin typeface="ＭＳ ゴシック"/>
                <a:cs typeface="ＭＳ ゴシック"/>
              </a:rPr>
              <a:t> </a:t>
            </a:r>
            <a:r>
              <a:rPr sz="377" dirty="0">
                <a:solidFill>
                  <a:srgbClr val="3F3F7F"/>
                </a:solidFill>
                <a:latin typeface="ＭＳ ゴシック"/>
                <a:cs typeface="ＭＳ ゴシック"/>
              </a:rPr>
              <a:t>G-</a:t>
            </a:r>
            <a:r>
              <a:rPr sz="377" spc="-63" dirty="0">
                <a:solidFill>
                  <a:srgbClr val="3F3F7F"/>
                </a:solidFill>
                <a:latin typeface="ＭＳ ゴシック"/>
                <a:cs typeface="ＭＳ ゴシック"/>
              </a:rPr>
              <a:t>1</a:t>
            </a:r>
            <a:endParaRPr sz="377">
              <a:latin typeface="ＭＳ ゴシック"/>
              <a:cs typeface="ＭＳ ゴシック"/>
            </a:endParaRPr>
          </a:p>
        </p:txBody>
      </p:sp>
      <p:grpSp>
        <p:nvGrpSpPr>
          <p:cNvPr id="25369" name="object 25369"/>
          <p:cNvGrpSpPr/>
          <p:nvPr/>
        </p:nvGrpSpPr>
        <p:grpSpPr>
          <a:xfrm>
            <a:off x="6432108" y="8614366"/>
            <a:ext cx="2844364" cy="254588"/>
            <a:chOff x="5117756" y="7946643"/>
            <a:chExt cx="2263140" cy="202565"/>
          </a:xfrm>
        </p:grpSpPr>
        <p:sp>
          <p:nvSpPr>
            <p:cNvPr id="25370" name="object 25370"/>
            <p:cNvSpPr/>
            <p:nvPr/>
          </p:nvSpPr>
          <p:spPr>
            <a:xfrm>
              <a:off x="5277205" y="8053577"/>
              <a:ext cx="79375" cy="5080"/>
            </a:xfrm>
            <a:custGeom>
              <a:avLst/>
              <a:gdLst/>
              <a:ahLst/>
              <a:cxnLst/>
              <a:rect l="l" t="t" r="r" b="b"/>
              <a:pathLst>
                <a:path w="79375" h="5079">
                  <a:moveTo>
                    <a:pt x="79248" y="4572"/>
                  </a:moveTo>
                  <a:lnTo>
                    <a:pt x="79248" y="0"/>
                  </a:lnTo>
                  <a:lnTo>
                    <a:pt x="0" y="0"/>
                  </a:lnTo>
                  <a:lnTo>
                    <a:pt x="0" y="4572"/>
                  </a:lnTo>
                  <a:lnTo>
                    <a:pt x="79248" y="4572"/>
                  </a:lnTo>
                  <a:close/>
                </a:path>
              </a:pathLst>
            </a:custGeom>
            <a:solidFill>
              <a:srgbClr val="99AA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71" name="object 25371"/>
            <p:cNvSpPr/>
            <p:nvPr/>
          </p:nvSpPr>
          <p:spPr>
            <a:xfrm>
              <a:off x="5277205" y="8053576"/>
              <a:ext cx="79375" cy="5080"/>
            </a:xfrm>
            <a:custGeom>
              <a:avLst/>
              <a:gdLst/>
              <a:ahLst/>
              <a:cxnLst/>
              <a:rect l="l" t="t" r="r" b="b"/>
              <a:pathLst>
                <a:path w="79375" h="5079">
                  <a:moveTo>
                    <a:pt x="79248" y="4572"/>
                  </a:moveTo>
                  <a:lnTo>
                    <a:pt x="79248" y="0"/>
                  </a:lnTo>
                  <a:lnTo>
                    <a:pt x="0" y="0"/>
                  </a:lnTo>
                  <a:lnTo>
                    <a:pt x="0" y="4572"/>
                  </a:lnTo>
                  <a:lnTo>
                    <a:pt x="79248" y="4572"/>
                  </a:lnTo>
                  <a:close/>
                </a:path>
              </a:pathLst>
            </a:custGeom>
            <a:ln w="3175">
              <a:solidFill>
                <a:srgbClr val="3F3F7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72" name="object 25372"/>
            <p:cNvSpPr/>
            <p:nvPr/>
          </p:nvSpPr>
          <p:spPr>
            <a:xfrm>
              <a:off x="5197957" y="8053577"/>
              <a:ext cx="79375" cy="5080"/>
            </a:xfrm>
            <a:custGeom>
              <a:avLst/>
              <a:gdLst/>
              <a:ahLst/>
              <a:cxnLst/>
              <a:rect l="l" t="t" r="r" b="b"/>
              <a:pathLst>
                <a:path w="79375" h="5079">
                  <a:moveTo>
                    <a:pt x="79248" y="4572"/>
                  </a:moveTo>
                  <a:lnTo>
                    <a:pt x="79248" y="0"/>
                  </a:lnTo>
                  <a:lnTo>
                    <a:pt x="0" y="0"/>
                  </a:lnTo>
                  <a:lnTo>
                    <a:pt x="0" y="4572"/>
                  </a:lnTo>
                  <a:lnTo>
                    <a:pt x="79248" y="4572"/>
                  </a:lnTo>
                  <a:close/>
                </a:path>
              </a:pathLst>
            </a:custGeom>
            <a:solidFill>
              <a:srgbClr val="99AA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73" name="object 25373"/>
            <p:cNvSpPr/>
            <p:nvPr/>
          </p:nvSpPr>
          <p:spPr>
            <a:xfrm>
              <a:off x="5197957" y="8053576"/>
              <a:ext cx="79375" cy="5080"/>
            </a:xfrm>
            <a:custGeom>
              <a:avLst/>
              <a:gdLst/>
              <a:ahLst/>
              <a:cxnLst/>
              <a:rect l="l" t="t" r="r" b="b"/>
              <a:pathLst>
                <a:path w="79375" h="5079">
                  <a:moveTo>
                    <a:pt x="79248" y="4572"/>
                  </a:moveTo>
                  <a:lnTo>
                    <a:pt x="79248" y="0"/>
                  </a:lnTo>
                  <a:lnTo>
                    <a:pt x="0" y="0"/>
                  </a:lnTo>
                  <a:lnTo>
                    <a:pt x="0" y="4572"/>
                  </a:lnTo>
                  <a:lnTo>
                    <a:pt x="79248" y="4572"/>
                  </a:lnTo>
                  <a:close/>
                </a:path>
              </a:pathLst>
            </a:custGeom>
            <a:ln w="3175">
              <a:solidFill>
                <a:srgbClr val="3F3F7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74" name="object 25374"/>
            <p:cNvSpPr/>
            <p:nvPr/>
          </p:nvSpPr>
          <p:spPr>
            <a:xfrm>
              <a:off x="5118709" y="8053577"/>
              <a:ext cx="79375" cy="5080"/>
            </a:xfrm>
            <a:custGeom>
              <a:avLst/>
              <a:gdLst/>
              <a:ahLst/>
              <a:cxnLst/>
              <a:rect l="l" t="t" r="r" b="b"/>
              <a:pathLst>
                <a:path w="79375" h="5079">
                  <a:moveTo>
                    <a:pt x="79248" y="4572"/>
                  </a:moveTo>
                  <a:lnTo>
                    <a:pt x="79248" y="0"/>
                  </a:lnTo>
                  <a:lnTo>
                    <a:pt x="0" y="0"/>
                  </a:lnTo>
                  <a:lnTo>
                    <a:pt x="0" y="4572"/>
                  </a:lnTo>
                  <a:lnTo>
                    <a:pt x="79248" y="4572"/>
                  </a:lnTo>
                  <a:close/>
                </a:path>
              </a:pathLst>
            </a:custGeom>
            <a:solidFill>
              <a:srgbClr val="99AA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75" name="object 25375"/>
            <p:cNvSpPr/>
            <p:nvPr/>
          </p:nvSpPr>
          <p:spPr>
            <a:xfrm>
              <a:off x="5118709" y="8053576"/>
              <a:ext cx="79375" cy="5080"/>
            </a:xfrm>
            <a:custGeom>
              <a:avLst/>
              <a:gdLst/>
              <a:ahLst/>
              <a:cxnLst/>
              <a:rect l="l" t="t" r="r" b="b"/>
              <a:pathLst>
                <a:path w="79375" h="5079">
                  <a:moveTo>
                    <a:pt x="79248" y="4572"/>
                  </a:moveTo>
                  <a:lnTo>
                    <a:pt x="79248" y="0"/>
                  </a:lnTo>
                  <a:lnTo>
                    <a:pt x="0" y="0"/>
                  </a:lnTo>
                  <a:lnTo>
                    <a:pt x="0" y="4572"/>
                  </a:lnTo>
                  <a:lnTo>
                    <a:pt x="79248" y="4572"/>
                  </a:lnTo>
                  <a:close/>
                </a:path>
              </a:pathLst>
            </a:custGeom>
            <a:ln w="3175">
              <a:solidFill>
                <a:srgbClr val="3F3F7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76" name="object 25376"/>
            <p:cNvSpPr/>
            <p:nvPr/>
          </p:nvSpPr>
          <p:spPr>
            <a:xfrm>
              <a:off x="5316829" y="8004047"/>
              <a:ext cx="0" cy="32384"/>
            </a:xfrm>
            <a:custGeom>
              <a:avLst/>
              <a:gdLst/>
              <a:ahLst/>
              <a:cxnLst/>
              <a:rect l="l" t="t" r="r" b="b"/>
              <a:pathLst>
                <a:path h="32384">
                  <a:moveTo>
                    <a:pt x="0" y="32003"/>
                  </a:moveTo>
                  <a:lnTo>
                    <a:pt x="0" y="0"/>
                  </a:lnTo>
                </a:path>
                <a:path h="32384">
                  <a:moveTo>
                    <a:pt x="0" y="3200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77" name="object 25377"/>
            <p:cNvSpPr/>
            <p:nvPr/>
          </p:nvSpPr>
          <p:spPr>
            <a:xfrm>
              <a:off x="5237581" y="8004047"/>
              <a:ext cx="0" cy="32384"/>
            </a:xfrm>
            <a:custGeom>
              <a:avLst/>
              <a:gdLst/>
              <a:ahLst/>
              <a:cxnLst/>
              <a:rect l="l" t="t" r="r" b="b"/>
              <a:pathLst>
                <a:path h="32384">
                  <a:moveTo>
                    <a:pt x="0" y="3200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78" name="object 25378"/>
            <p:cNvSpPr/>
            <p:nvPr/>
          </p:nvSpPr>
          <p:spPr>
            <a:xfrm>
              <a:off x="5316829" y="8004047"/>
              <a:ext cx="0" cy="32384"/>
            </a:xfrm>
            <a:custGeom>
              <a:avLst/>
              <a:gdLst/>
              <a:ahLst/>
              <a:cxnLst/>
              <a:rect l="l" t="t" r="r" b="b"/>
              <a:pathLst>
                <a:path h="32384">
                  <a:moveTo>
                    <a:pt x="0" y="3200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79" name="object 25379"/>
            <p:cNvSpPr/>
            <p:nvPr/>
          </p:nvSpPr>
          <p:spPr>
            <a:xfrm>
              <a:off x="5237581" y="8004047"/>
              <a:ext cx="0" cy="32384"/>
            </a:xfrm>
            <a:custGeom>
              <a:avLst/>
              <a:gdLst/>
              <a:ahLst/>
              <a:cxnLst/>
              <a:rect l="l" t="t" r="r" b="b"/>
              <a:pathLst>
                <a:path h="32384">
                  <a:moveTo>
                    <a:pt x="0" y="32003"/>
                  </a:moveTo>
                  <a:lnTo>
                    <a:pt x="0" y="0"/>
                  </a:lnTo>
                </a:path>
                <a:path h="32384">
                  <a:moveTo>
                    <a:pt x="0" y="3200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80" name="object 25380"/>
            <p:cNvSpPr/>
            <p:nvPr/>
          </p:nvSpPr>
          <p:spPr>
            <a:xfrm>
              <a:off x="5158333" y="8004047"/>
              <a:ext cx="0" cy="32384"/>
            </a:xfrm>
            <a:custGeom>
              <a:avLst/>
              <a:gdLst/>
              <a:ahLst/>
              <a:cxnLst/>
              <a:rect l="l" t="t" r="r" b="b"/>
              <a:pathLst>
                <a:path h="32384">
                  <a:moveTo>
                    <a:pt x="0" y="3200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81" name="object 25381"/>
            <p:cNvSpPr/>
            <p:nvPr/>
          </p:nvSpPr>
          <p:spPr>
            <a:xfrm>
              <a:off x="5316829" y="8004047"/>
              <a:ext cx="0" cy="32384"/>
            </a:xfrm>
            <a:custGeom>
              <a:avLst/>
              <a:gdLst/>
              <a:ahLst/>
              <a:cxnLst/>
              <a:rect l="l" t="t" r="r" b="b"/>
              <a:pathLst>
                <a:path h="32384">
                  <a:moveTo>
                    <a:pt x="0" y="3200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82" name="object 25382"/>
            <p:cNvSpPr/>
            <p:nvPr/>
          </p:nvSpPr>
          <p:spPr>
            <a:xfrm>
              <a:off x="5237581" y="8004047"/>
              <a:ext cx="0" cy="32384"/>
            </a:xfrm>
            <a:custGeom>
              <a:avLst/>
              <a:gdLst/>
              <a:ahLst/>
              <a:cxnLst/>
              <a:rect l="l" t="t" r="r" b="b"/>
              <a:pathLst>
                <a:path h="32384">
                  <a:moveTo>
                    <a:pt x="0" y="32003"/>
                  </a:moveTo>
                  <a:lnTo>
                    <a:pt x="0" y="0"/>
                  </a:lnTo>
                </a:path>
                <a:path h="32384">
                  <a:moveTo>
                    <a:pt x="0" y="3200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83" name="object 25383"/>
            <p:cNvSpPr/>
            <p:nvPr/>
          </p:nvSpPr>
          <p:spPr>
            <a:xfrm>
              <a:off x="5158333" y="8004047"/>
              <a:ext cx="0" cy="32384"/>
            </a:xfrm>
            <a:custGeom>
              <a:avLst/>
              <a:gdLst/>
              <a:ahLst/>
              <a:cxnLst/>
              <a:rect l="l" t="t" r="r" b="b"/>
              <a:pathLst>
                <a:path h="32384">
                  <a:moveTo>
                    <a:pt x="0" y="3200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84" name="object 25384"/>
            <p:cNvSpPr/>
            <p:nvPr/>
          </p:nvSpPr>
          <p:spPr>
            <a:xfrm>
              <a:off x="5237581" y="8004047"/>
              <a:ext cx="0" cy="32384"/>
            </a:xfrm>
            <a:custGeom>
              <a:avLst/>
              <a:gdLst/>
              <a:ahLst/>
              <a:cxnLst/>
              <a:rect l="l" t="t" r="r" b="b"/>
              <a:pathLst>
                <a:path h="32384">
                  <a:moveTo>
                    <a:pt x="0" y="3200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85" name="object 25385"/>
            <p:cNvSpPr/>
            <p:nvPr/>
          </p:nvSpPr>
          <p:spPr>
            <a:xfrm>
              <a:off x="5158333" y="8004047"/>
              <a:ext cx="0" cy="32384"/>
            </a:xfrm>
            <a:custGeom>
              <a:avLst/>
              <a:gdLst/>
              <a:ahLst/>
              <a:cxnLst/>
              <a:rect l="l" t="t" r="r" b="b"/>
              <a:pathLst>
                <a:path h="32384">
                  <a:moveTo>
                    <a:pt x="0" y="32003"/>
                  </a:moveTo>
                  <a:lnTo>
                    <a:pt x="0" y="0"/>
                  </a:lnTo>
                </a:path>
                <a:path h="32384">
                  <a:moveTo>
                    <a:pt x="0" y="3200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86" name="object 25386"/>
            <p:cNvSpPr/>
            <p:nvPr/>
          </p:nvSpPr>
          <p:spPr>
            <a:xfrm>
              <a:off x="5432653" y="8058149"/>
              <a:ext cx="45720" cy="76200"/>
            </a:xfrm>
            <a:custGeom>
              <a:avLst/>
              <a:gdLst/>
              <a:ahLst/>
              <a:cxnLst/>
              <a:rect l="l" t="t" r="r" b="b"/>
              <a:pathLst>
                <a:path w="45720" h="76200">
                  <a:moveTo>
                    <a:pt x="45720" y="762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87" name="object 25387"/>
            <p:cNvSpPr/>
            <p:nvPr/>
          </p:nvSpPr>
          <p:spPr>
            <a:xfrm>
              <a:off x="5427319" y="8052815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8382" y="9905"/>
                  </a:moveTo>
                  <a:lnTo>
                    <a:pt x="7620" y="10667"/>
                  </a:lnTo>
                  <a:lnTo>
                    <a:pt x="6350" y="10667"/>
                  </a:lnTo>
                  <a:lnTo>
                    <a:pt x="5080" y="10667"/>
                  </a:lnTo>
                  <a:lnTo>
                    <a:pt x="3810" y="10667"/>
                  </a:lnTo>
                  <a:lnTo>
                    <a:pt x="3048" y="10667"/>
                  </a:lnTo>
                  <a:lnTo>
                    <a:pt x="3048" y="9905"/>
                  </a:lnTo>
                  <a:lnTo>
                    <a:pt x="2286" y="9905"/>
                  </a:lnTo>
                  <a:lnTo>
                    <a:pt x="2286" y="9143"/>
                  </a:lnTo>
                  <a:lnTo>
                    <a:pt x="1524" y="9143"/>
                  </a:lnTo>
                  <a:lnTo>
                    <a:pt x="1524" y="8381"/>
                  </a:lnTo>
                  <a:lnTo>
                    <a:pt x="762" y="8381"/>
                  </a:lnTo>
                  <a:lnTo>
                    <a:pt x="762" y="6857"/>
                  </a:lnTo>
                  <a:lnTo>
                    <a:pt x="0" y="6857"/>
                  </a:lnTo>
                  <a:lnTo>
                    <a:pt x="0" y="3809"/>
                  </a:lnTo>
                  <a:lnTo>
                    <a:pt x="762" y="3809"/>
                  </a:lnTo>
                  <a:lnTo>
                    <a:pt x="762" y="2285"/>
                  </a:lnTo>
                  <a:lnTo>
                    <a:pt x="1524" y="2285"/>
                  </a:lnTo>
                  <a:lnTo>
                    <a:pt x="1524" y="1523"/>
                  </a:lnTo>
                  <a:lnTo>
                    <a:pt x="2286" y="1523"/>
                  </a:lnTo>
                  <a:lnTo>
                    <a:pt x="2286" y="761"/>
                  </a:lnTo>
                  <a:lnTo>
                    <a:pt x="3810" y="761"/>
                  </a:lnTo>
                  <a:lnTo>
                    <a:pt x="3810" y="0"/>
                  </a:lnTo>
                  <a:lnTo>
                    <a:pt x="6858" y="0"/>
                  </a:lnTo>
                  <a:lnTo>
                    <a:pt x="7620" y="761"/>
                  </a:lnTo>
                  <a:lnTo>
                    <a:pt x="8382" y="761"/>
                  </a:lnTo>
                  <a:lnTo>
                    <a:pt x="9144" y="1523"/>
                  </a:lnTo>
                  <a:lnTo>
                    <a:pt x="9906" y="1523"/>
                  </a:lnTo>
                  <a:lnTo>
                    <a:pt x="9906" y="3047"/>
                  </a:lnTo>
                  <a:lnTo>
                    <a:pt x="10668" y="3047"/>
                  </a:lnTo>
                  <a:lnTo>
                    <a:pt x="10668" y="3809"/>
                  </a:lnTo>
                  <a:lnTo>
                    <a:pt x="10668" y="5079"/>
                  </a:lnTo>
                  <a:lnTo>
                    <a:pt x="10668" y="6349"/>
                  </a:lnTo>
                  <a:lnTo>
                    <a:pt x="10668" y="7619"/>
                  </a:lnTo>
                  <a:lnTo>
                    <a:pt x="10668" y="8381"/>
                  </a:lnTo>
                  <a:lnTo>
                    <a:pt x="9906" y="8381"/>
                  </a:lnTo>
                  <a:lnTo>
                    <a:pt x="9906" y="9143"/>
                  </a:lnTo>
                  <a:lnTo>
                    <a:pt x="9144" y="9143"/>
                  </a:lnTo>
                  <a:lnTo>
                    <a:pt x="9144" y="9905"/>
                  </a:lnTo>
                  <a:lnTo>
                    <a:pt x="8382" y="990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88" name="object 25388"/>
            <p:cNvSpPr/>
            <p:nvPr/>
          </p:nvSpPr>
          <p:spPr>
            <a:xfrm>
              <a:off x="5427319" y="8052815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10668" y="8381"/>
                  </a:moveTo>
                  <a:lnTo>
                    <a:pt x="10668" y="3047"/>
                  </a:lnTo>
                  <a:lnTo>
                    <a:pt x="9906" y="3047"/>
                  </a:lnTo>
                  <a:lnTo>
                    <a:pt x="9906" y="1523"/>
                  </a:lnTo>
                  <a:lnTo>
                    <a:pt x="9144" y="1523"/>
                  </a:lnTo>
                  <a:lnTo>
                    <a:pt x="8382" y="761"/>
                  </a:lnTo>
                  <a:lnTo>
                    <a:pt x="7620" y="761"/>
                  </a:lnTo>
                  <a:lnTo>
                    <a:pt x="6858" y="0"/>
                  </a:lnTo>
                  <a:lnTo>
                    <a:pt x="3810" y="0"/>
                  </a:lnTo>
                  <a:lnTo>
                    <a:pt x="3810" y="761"/>
                  </a:lnTo>
                  <a:lnTo>
                    <a:pt x="2286" y="761"/>
                  </a:lnTo>
                  <a:lnTo>
                    <a:pt x="2286" y="1523"/>
                  </a:lnTo>
                  <a:lnTo>
                    <a:pt x="1524" y="1523"/>
                  </a:lnTo>
                  <a:lnTo>
                    <a:pt x="1524" y="2285"/>
                  </a:lnTo>
                  <a:lnTo>
                    <a:pt x="762" y="2285"/>
                  </a:lnTo>
                  <a:lnTo>
                    <a:pt x="762" y="3809"/>
                  </a:lnTo>
                  <a:lnTo>
                    <a:pt x="0" y="3809"/>
                  </a:lnTo>
                  <a:lnTo>
                    <a:pt x="0" y="6857"/>
                  </a:lnTo>
                  <a:lnTo>
                    <a:pt x="762" y="6857"/>
                  </a:lnTo>
                  <a:lnTo>
                    <a:pt x="762" y="8381"/>
                  </a:lnTo>
                  <a:lnTo>
                    <a:pt x="1524" y="8381"/>
                  </a:lnTo>
                  <a:lnTo>
                    <a:pt x="1524" y="9143"/>
                  </a:lnTo>
                  <a:lnTo>
                    <a:pt x="2286" y="9143"/>
                  </a:lnTo>
                  <a:lnTo>
                    <a:pt x="2286" y="9905"/>
                  </a:lnTo>
                  <a:lnTo>
                    <a:pt x="3048" y="9905"/>
                  </a:lnTo>
                  <a:lnTo>
                    <a:pt x="3048" y="10667"/>
                  </a:lnTo>
                  <a:lnTo>
                    <a:pt x="7620" y="10667"/>
                  </a:lnTo>
                  <a:lnTo>
                    <a:pt x="8382" y="9905"/>
                  </a:lnTo>
                  <a:lnTo>
                    <a:pt x="9144" y="9905"/>
                  </a:lnTo>
                  <a:lnTo>
                    <a:pt x="9144" y="9143"/>
                  </a:lnTo>
                  <a:lnTo>
                    <a:pt x="9906" y="9143"/>
                  </a:lnTo>
                  <a:lnTo>
                    <a:pt x="9906" y="8381"/>
                  </a:lnTo>
                  <a:lnTo>
                    <a:pt x="10668" y="838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89" name="object 25389"/>
            <p:cNvSpPr/>
            <p:nvPr/>
          </p:nvSpPr>
          <p:spPr>
            <a:xfrm>
              <a:off x="5427319" y="8052815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8382" y="9905"/>
                  </a:moveTo>
                  <a:lnTo>
                    <a:pt x="7620" y="10667"/>
                  </a:lnTo>
                  <a:lnTo>
                    <a:pt x="6350" y="10667"/>
                  </a:lnTo>
                  <a:lnTo>
                    <a:pt x="5080" y="10667"/>
                  </a:lnTo>
                  <a:lnTo>
                    <a:pt x="3810" y="10667"/>
                  </a:lnTo>
                  <a:lnTo>
                    <a:pt x="3048" y="10667"/>
                  </a:lnTo>
                  <a:lnTo>
                    <a:pt x="3048" y="9905"/>
                  </a:lnTo>
                  <a:lnTo>
                    <a:pt x="2286" y="9905"/>
                  </a:lnTo>
                  <a:lnTo>
                    <a:pt x="2286" y="9143"/>
                  </a:lnTo>
                  <a:lnTo>
                    <a:pt x="1524" y="9143"/>
                  </a:lnTo>
                  <a:lnTo>
                    <a:pt x="1524" y="8381"/>
                  </a:lnTo>
                  <a:lnTo>
                    <a:pt x="762" y="8381"/>
                  </a:lnTo>
                  <a:lnTo>
                    <a:pt x="762" y="6857"/>
                  </a:lnTo>
                  <a:lnTo>
                    <a:pt x="0" y="6857"/>
                  </a:lnTo>
                  <a:lnTo>
                    <a:pt x="0" y="3809"/>
                  </a:lnTo>
                  <a:lnTo>
                    <a:pt x="762" y="3809"/>
                  </a:lnTo>
                  <a:lnTo>
                    <a:pt x="762" y="2285"/>
                  </a:lnTo>
                  <a:lnTo>
                    <a:pt x="1524" y="2285"/>
                  </a:lnTo>
                  <a:lnTo>
                    <a:pt x="1524" y="1523"/>
                  </a:lnTo>
                  <a:lnTo>
                    <a:pt x="2286" y="1523"/>
                  </a:lnTo>
                  <a:lnTo>
                    <a:pt x="2286" y="761"/>
                  </a:lnTo>
                  <a:lnTo>
                    <a:pt x="3810" y="761"/>
                  </a:lnTo>
                  <a:lnTo>
                    <a:pt x="3810" y="0"/>
                  </a:lnTo>
                  <a:lnTo>
                    <a:pt x="6858" y="0"/>
                  </a:lnTo>
                  <a:lnTo>
                    <a:pt x="7620" y="761"/>
                  </a:lnTo>
                  <a:lnTo>
                    <a:pt x="8382" y="761"/>
                  </a:lnTo>
                  <a:lnTo>
                    <a:pt x="9144" y="1523"/>
                  </a:lnTo>
                  <a:lnTo>
                    <a:pt x="9906" y="1523"/>
                  </a:lnTo>
                  <a:lnTo>
                    <a:pt x="9906" y="3047"/>
                  </a:lnTo>
                  <a:lnTo>
                    <a:pt x="10668" y="3047"/>
                  </a:lnTo>
                  <a:lnTo>
                    <a:pt x="10668" y="3809"/>
                  </a:lnTo>
                  <a:lnTo>
                    <a:pt x="10668" y="5079"/>
                  </a:lnTo>
                  <a:lnTo>
                    <a:pt x="10668" y="6349"/>
                  </a:lnTo>
                  <a:lnTo>
                    <a:pt x="10668" y="7619"/>
                  </a:lnTo>
                  <a:lnTo>
                    <a:pt x="10668" y="8381"/>
                  </a:lnTo>
                  <a:lnTo>
                    <a:pt x="9906" y="8381"/>
                  </a:lnTo>
                  <a:lnTo>
                    <a:pt x="9906" y="9143"/>
                  </a:lnTo>
                  <a:lnTo>
                    <a:pt x="9144" y="9143"/>
                  </a:lnTo>
                  <a:lnTo>
                    <a:pt x="9144" y="9905"/>
                  </a:lnTo>
                  <a:lnTo>
                    <a:pt x="8382" y="990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90" name="object 25390"/>
            <p:cNvSpPr/>
            <p:nvPr/>
          </p:nvSpPr>
          <p:spPr>
            <a:xfrm>
              <a:off x="7336891" y="8138159"/>
              <a:ext cx="41275" cy="0"/>
            </a:xfrm>
            <a:custGeom>
              <a:avLst/>
              <a:gdLst/>
              <a:ahLst/>
              <a:cxnLst/>
              <a:rect l="l" t="t" r="r" b="b"/>
              <a:pathLst>
                <a:path w="41275">
                  <a:moveTo>
                    <a:pt x="4114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91" name="object 25391"/>
            <p:cNvSpPr/>
            <p:nvPr/>
          </p:nvSpPr>
          <p:spPr>
            <a:xfrm>
              <a:off x="7336891" y="7957565"/>
              <a:ext cx="41275" cy="0"/>
            </a:xfrm>
            <a:custGeom>
              <a:avLst/>
              <a:gdLst/>
              <a:ahLst/>
              <a:cxnLst/>
              <a:rect l="l" t="t" r="r" b="b"/>
              <a:pathLst>
                <a:path w="41275">
                  <a:moveTo>
                    <a:pt x="4114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92" name="object 25392"/>
            <p:cNvSpPr/>
            <p:nvPr/>
          </p:nvSpPr>
          <p:spPr>
            <a:xfrm>
              <a:off x="7338415" y="8138159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304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93" name="object 25393"/>
            <p:cNvSpPr/>
            <p:nvPr/>
          </p:nvSpPr>
          <p:spPr>
            <a:xfrm>
              <a:off x="7338415" y="7954517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304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94" name="object 25394"/>
            <p:cNvSpPr/>
            <p:nvPr/>
          </p:nvSpPr>
          <p:spPr>
            <a:xfrm>
              <a:off x="7338415" y="7957565"/>
              <a:ext cx="0" cy="180975"/>
            </a:xfrm>
            <a:custGeom>
              <a:avLst/>
              <a:gdLst/>
              <a:ahLst/>
              <a:cxnLst/>
              <a:rect l="l" t="t" r="r" b="b"/>
              <a:pathLst>
                <a:path h="180975">
                  <a:moveTo>
                    <a:pt x="0" y="180594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95" name="object 25395"/>
            <p:cNvSpPr/>
            <p:nvPr/>
          </p:nvSpPr>
          <p:spPr>
            <a:xfrm>
              <a:off x="7329271" y="8129015"/>
              <a:ext cx="18415" cy="17780"/>
            </a:xfrm>
            <a:custGeom>
              <a:avLst/>
              <a:gdLst/>
              <a:ahLst/>
              <a:cxnLst/>
              <a:rect l="l" t="t" r="r" b="b"/>
              <a:pathLst>
                <a:path w="18415" h="17779">
                  <a:moveTo>
                    <a:pt x="9144" y="0"/>
                  </a:moveTo>
                  <a:lnTo>
                    <a:pt x="12192" y="0"/>
                  </a:lnTo>
                  <a:lnTo>
                    <a:pt x="12954" y="762"/>
                  </a:lnTo>
                  <a:lnTo>
                    <a:pt x="13716" y="762"/>
                  </a:lnTo>
                  <a:lnTo>
                    <a:pt x="14478" y="1524"/>
                  </a:lnTo>
                  <a:lnTo>
                    <a:pt x="15240" y="1524"/>
                  </a:lnTo>
                  <a:lnTo>
                    <a:pt x="15240" y="2286"/>
                  </a:lnTo>
                  <a:lnTo>
                    <a:pt x="16421" y="3327"/>
                  </a:lnTo>
                  <a:lnTo>
                    <a:pt x="17310" y="4648"/>
                  </a:lnTo>
                  <a:lnTo>
                    <a:pt x="17526" y="6096"/>
                  </a:lnTo>
                  <a:lnTo>
                    <a:pt x="17526" y="6858"/>
                  </a:lnTo>
                  <a:lnTo>
                    <a:pt x="18288" y="6858"/>
                  </a:lnTo>
                  <a:lnTo>
                    <a:pt x="18288" y="10668"/>
                  </a:lnTo>
                  <a:lnTo>
                    <a:pt x="17526" y="10668"/>
                  </a:lnTo>
                  <a:lnTo>
                    <a:pt x="17526" y="12954"/>
                  </a:lnTo>
                  <a:lnTo>
                    <a:pt x="16764" y="12954"/>
                  </a:lnTo>
                  <a:lnTo>
                    <a:pt x="16764" y="14478"/>
                  </a:lnTo>
                  <a:lnTo>
                    <a:pt x="16002" y="14478"/>
                  </a:lnTo>
                  <a:lnTo>
                    <a:pt x="16002" y="15240"/>
                  </a:lnTo>
                  <a:lnTo>
                    <a:pt x="15240" y="15240"/>
                  </a:lnTo>
                  <a:lnTo>
                    <a:pt x="15240" y="16002"/>
                  </a:lnTo>
                  <a:lnTo>
                    <a:pt x="14478" y="16002"/>
                  </a:lnTo>
                  <a:lnTo>
                    <a:pt x="13716" y="16764"/>
                  </a:lnTo>
                  <a:lnTo>
                    <a:pt x="12954" y="16764"/>
                  </a:lnTo>
                  <a:lnTo>
                    <a:pt x="12192" y="17526"/>
                  </a:lnTo>
                  <a:lnTo>
                    <a:pt x="6096" y="17526"/>
                  </a:lnTo>
                  <a:lnTo>
                    <a:pt x="5334" y="16764"/>
                  </a:lnTo>
                  <a:lnTo>
                    <a:pt x="4572" y="16764"/>
                  </a:lnTo>
                  <a:lnTo>
                    <a:pt x="3810" y="16002"/>
                  </a:lnTo>
                  <a:lnTo>
                    <a:pt x="3048" y="16002"/>
                  </a:lnTo>
                  <a:lnTo>
                    <a:pt x="3048" y="15240"/>
                  </a:lnTo>
                  <a:lnTo>
                    <a:pt x="2286" y="15240"/>
                  </a:lnTo>
                  <a:lnTo>
                    <a:pt x="2286" y="14478"/>
                  </a:lnTo>
                  <a:lnTo>
                    <a:pt x="1524" y="14478"/>
                  </a:lnTo>
                  <a:lnTo>
                    <a:pt x="1524" y="12954"/>
                  </a:lnTo>
                  <a:lnTo>
                    <a:pt x="762" y="12954"/>
                  </a:lnTo>
                  <a:lnTo>
                    <a:pt x="762" y="10668"/>
                  </a:lnTo>
                  <a:lnTo>
                    <a:pt x="0" y="10668"/>
                  </a:lnTo>
                  <a:lnTo>
                    <a:pt x="0" y="6858"/>
                  </a:lnTo>
                  <a:lnTo>
                    <a:pt x="762" y="6858"/>
                  </a:lnTo>
                  <a:lnTo>
                    <a:pt x="762" y="6096"/>
                  </a:lnTo>
                  <a:lnTo>
                    <a:pt x="977" y="4648"/>
                  </a:lnTo>
                  <a:lnTo>
                    <a:pt x="1866" y="3327"/>
                  </a:lnTo>
                  <a:lnTo>
                    <a:pt x="3048" y="2286"/>
                  </a:lnTo>
                  <a:lnTo>
                    <a:pt x="3048" y="1524"/>
                  </a:lnTo>
                  <a:lnTo>
                    <a:pt x="3810" y="1524"/>
                  </a:lnTo>
                  <a:lnTo>
                    <a:pt x="4572" y="762"/>
                  </a:lnTo>
                  <a:lnTo>
                    <a:pt x="5334" y="762"/>
                  </a:lnTo>
                  <a:lnTo>
                    <a:pt x="6096" y="0"/>
                  </a:lnTo>
                  <a:lnTo>
                    <a:pt x="914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96" name="object 25396"/>
            <p:cNvSpPr/>
            <p:nvPr/>
          </p:nvSpPr>
          <p:spPr>
            <a:xfrm>
              <a:off x="7329271" y="8129015"/>
              <a:ext cx="18415" cy="17780"/>
            </a:xfrm>
            <a:custGeom>
              <a:avLst/>
              <a:gdLst/>
              <a:ahLst/>
              <a:cxnLst/>
              <a:rect l="l" t="t" r="r" b="b"/>
              <a:pathLst>
                <a:path w="18415" h="17779">
                  <a:moveTo>
                    <a:pt x="18288" y="10668"/>
                  </a:moveTo>
                  <a:lnTo>
                    <a:pt x="18288" y="6858"/>
                  </a:lnTo>
                  <a:lnTo>
                    <a:pt x="17526" y="6858"/>
                  </a:lnTo>
                  <a:lnTo>
                    <a:pt x="17526" y="6095"/>
                  </a:lnTo>
                  <a:lnTo>
                    <a:pt x="17310" y="4648"/>
                  </a:lnTo>
                  <a:lnTo>
                    <a:pt x="16421" y="3327"/>
                  </a:lnTo>
                  <a:lnTo>
                    <a:pt x="15240" y="2285"/>
                  </a:lnTo>
                  <a:lnTo>
                    <a:pt x="15240" y="1523"/>
                  </a:lnTo>
                  <a:lnTo>
                    <a:pt x="14478" y="1523"/>
                  </a:lnTo>
                  <a:lnTo>
                    <a:pt x="13716" y="761"/>
                  </a:lnTo>
                  <a:lnTo>
                    <a:pt x="12954" y="761"/>
                  </a:lnTo>
                  <a:lnTo>
                    <a:pt x="12192" y="0"/>
                  </a:lnTo>
                  <a:lnTo>
                    <a:pt x="9144" y="0"/>
                  </a:lnTo>
                  <a:lnTo>
                    <a:pt x="6096" y="0"/>
                  </a:lnTo>
                  <a:lnTo>
                    <a:pt x="5334" y="762"/>
                  </a:lnTo>
                  <a:lnTo>
                    <a:pt x="4572" y="762"/>
                  </a:lnTo>
                  <a:lnTo>
                    <a:pt x="3810" y="1524"/>
                  </a:lnTo>
                  <a:lnTo>
                    <a:pt x="3048" y="1524"/>
                  </a:lnTo>
                  <a:lnTo>
                    <a:pt x="3048" y="2286"/>
                  </a:lnTo>
                  <a:lnTo>
                    <a:pt x="1866" y="3327"/>
                  </a:lnTo>
                  <a:lnTo>
                    <a:pt x="977" y="4648"/>
                  </a:lnTo>
                  <a:lnTo>
                    <a:pt x="762" y="6096"/>
                  </a:lnTo>
                  <a:lnTo>
                    <a:pt x="762" y="6858"/>
                  </a:lnTo>
                  <a:lnTo>
                    <a:pt x="0" y="6858"/>
                  </a:lnTo>
                  <a:lnTo>
                    <a:pt x="0" y="10668"/>
                  </a:lnTo>
                  <a:lnTo>
                    <a:pt x="762" y="10668"/>
                  </a:lnTo>
                  <a:lnTo>
                    <a:pt x="762" y="12954"/>
                  </a:lnTo>
                  <a:lnTo>
                    <a:pt x="1524" y="12954"/>
                  </a:lnTo>
                  <a:lnTo>
                    <a:pt x="1524" y="14478"/>
                  </a:lnTo>
                  <a:lnTo>
                    <a:pt x="2286" y="14478"/>
                  </a:lnTo>
                  <a:lnTo>
                    <a:pt x="2286" y="15240"/>
                  </a:lnTo>
                  <a:lnTo>
                    <a:pt x="3048" y="15240"/>
                  </a:lnTo>
                  <a:lnTo>
                    <a:pt x="3048" y="16002"/>
                  </a:lnTo>
                  <a:lnTo>
                    <a:pt x="3810" y="16002"/>
                  </a:lnTo>
                  <a:lnTo>
                    <a:pt x="4572" y="16764"/>
                  </a:lnTo>
                  <a:lnTo>
                    <a:pt x="5334" y="16764"/>
                  </a:lnTo>
                  <a:lnTo>
                    <a:pt x="6096" y="17526"/>
                  </a:lnTo>
                  <a:lnTo>
                    <a:pt x="12192" y="17526"/>
                  </a:lnTo>
                  <a:lnTo>
                    <a:pt x="12954" y="16764"/>
                  </a:lnTo>
                  <a:lnTo>
                    <a:pt x="13716" y="16764"/>
                  </a:lnTo>
                  <a:lnTo>
                    <a:pt x="14478" y="16002"/>
                  </a:lnTo>
                  <a:lnTo>
                    <a:pt x="15240" y="16002"/>
                  </a:lnTo>
                  <a:lnTo>
                    <a:pt x="15240" y="15240"/>
                  </a:lnTo>
                  <a:lnTo>
                    <a:pt x="16002" y="15240"/>
                  </a:lnTo>
                  <a:lnTo>
                    <a:pt x="16002" y="14478"/>
                  </a:lnTo>
                  <a:lnTo>
                    <a:pt x="16764" y="14478"/>
                  </a:lnTo>
                  <a:lnTo>
                    <a:pt x="16764" y="12954"/>
                  </a:lnTo>
                  <a:lnTo>
                    <a:pt x="17526" y="12954"/>
                  </a:lnTo>
                  <a:lnTo>
                    <a:pt x="17526" y="10668"/>
                  </a:lnTo>
                  <a:lnTo>
                    <a:pt x="18288" y="1066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97" name="object 25397"/>
            <p:cNvSpPr/>
            <p:nvPr/>
          </p:nvSpPr>
          <p:spPr>
            <a:xfrm>
              <a:off x="7329271" y="8129015"/>
              <a:ext cx="18415" cy="17780"/>
            </a:xfrm>
            <a:custGeom>
              <a:avLst/>
              <a:gdLst/>
              <a:ahLst/>
              <a:cxnLst/>
              <a:rect l="l" t="t" r="r" b="b"/>
              <a:pathLst>
                <a:path w="18415" h="17779">
                  <a:moveTo>
                    <a:pt x="9144" y="0"/>
                  </a:moveTo>
                  <a:lnTo>
                    <a:pt x="12192" y="0"/>
                  </a:lnTo>
                  <a:lnTo>
                    <a:pt x="12954" y="761"/>
                  </a:lnTo>
                  <a:lnTo>
                    <a:pt x="13716" y="761"/>
                  </a:lnTo>
                  <a:lnTo>
                    <a:pt x="14478" y="1523"/>
                  </a:lnTo>
                  <a:lnTo>
                    <a:pt x="15240" y="1523"/>
                  </a:lnTo>
                  <a:lnTo>
                    <a:pt x="15240" y="2285"/>
                  </a:lnTo>
                  <a:lnTo>
                    <a:pt x="16421" y="3327"/>
                  </a:lnTo>
                  <a:lnTo>
                    <a:pt x="17310" y="4648"/>
                  </a:lnTo>
                  <a:lnTo>
                    <a:pt x="17526" y="6095"/>
                  </a:lnTo>
                  <a:lnTo>
                    <a:pt x="17526" y="6858"/>
                  </a:lnTo>
                  <a:lnTo>
                    <a:pt x="18288" y="6858"/>
                  </a:lnTo>
                  <a:lnTo>
                    <a:pt x="18288" y="10668"/>
                  </a:lnTo>
                  <a:lnTo>
                    <a:pt x="17526" y="10668"/>
                  </a:lnTo>
                  <a:lnTo>
                    <a:pt x="17526" y="12954"/>
                  </a:lnTo>
                  <a:lnTo>
                    <a:pt x="16764" y="12954"/>
                  </a:lnTo>
                  <a:lnTo>
                    <a:pt x="16764" y="14478"/>
                  </a:lnTo>
                  <a:lnTo>
                    <a:pt x="16002" y="14478"/>
                  </a:lnTo>
                  <a:lnTo>
                    <a:pt x="16002" y="15240"/>
                  </a:lnTo>
                  <a:lnTo>
                    <a:pt x="15240" y="15240"/>
                  </a:lnTo>
                  <a:lnTo>
                    <a:pt x="15240" y="16002"/>
                  </a:lnTo>
                  <a:lnTo>
                    <a:pt x="14478" y="16002"/>
                  </a:lnTo>
                  <a:lnTo>
                    <a:pt x="13716" y="16764"/>
                  </a:lnTo>
                  <a:lnTo>
                    <a:pt x="12954" y="16764"/>
                  </a:lnTo>
                  <a:lnTo>
                    <a:pt x="12192" y="17526"/>
                  </a:lnTo>
                  <a:lnTo>
                    <a:pt x="6096" y="17526"/>
                  </a:lnTo>
                  <a:lnTo>
                    <a:pt x="5334" y="16764"/>
                  </a:lnTo>
                  <a:lnTo>
                    <a:pt x="4572" y="16764"/>
                  </a:lnTo>
                  <a:lnTo>
                    <a:pt x="3810" y="16002"/>
                  </a:lnTo>
                  <a:lnTo>
                    <a:pt x="3048" y="16002"/>
                  </a:lnTo>
                  <a:lnTo>
                    <a:pt x="3048" y="15240"/>
                  </a:lnTo>
                  <a:lnTo>
                    <a:pt x="2286" y="15240"/>
                  </a:lnTo>
                  <a:lnTo>
                    <a:pt x="2286" y="14478"/>
                  </a:lnTo>
                  <a:lnTo>
                    <a:pt x="1524" y="14478"/>
                  </a:lnTo>
                  <a:lnTo>
                    <a:pt x="1524" y="12954"/>
                  </a:lnTo>
                  <a:lnTo>
                    <a:pt x="762" y="12954"/>
                  </a:lnTo>
                  <a:lnTo>
                    <a:pt x="762" y="10668"/>
                  </a:lnTo>
                  <a:lnTo>
                    <a:pt x="0" y="10668"/>
                  </a:lnTo>
                  <a:lnTo>
                    <a:pt x="0" y="6858"/>
                  </a:lnTo>
                  <a:lnTo>
                    <a:pt x="762" y="6858"/>
                  </a:lnTo>
                  <a:lnTo>
                    <a:pt x="762" y="6096"/>
                  </a:lnTo>
                  <a:lnTo>
                    <a:pt x="977" y="4648"/>
                  </a:lnTo>
                  <a:lnTo>
                    <a:pt x="1866" y="3327"/>
                  </a:lnTo>
                  <a:lnTo>
                    <a:pt x="3048" y="2286"/>
                  </a:lnTo>
                  <a:lnTo>
                    <a:pt x="3048" y="1524"/>
                  </a:lnTo>
                  <a:lnTo>
                    <a:pt x="3810" y="1524"/>
                  </a:lnTo>
                  <a:lnTo>
                    <a:pt x="4572" y="762"/>
                  </a:lnTo>
                  <a:lnTo>
                    <a:pt x="5334" y="762"/>
                  </a:lnTo>
                  <a:lnTo>
                    <a:pt x="6096" y="0"/>
                  </a:lnTo>
                  <a:lnTo>
                    <a:pt x="914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98" name="object 25398"/>
            <p:cNvSpPr/>
            <p:nvPr/>
          </p:nvSpPr>
          <p:spPr>
            <a:xfrm>
              <a:off x="7329271" y="7949183"/>
              <a:ext cx="18415" cy="17780"/>
            </a:xfrm>
            <a:custGeom>
              <a:avLst/>
              <a:gdLst/>
              <a:ahLst/>
              <a:cxnLst/>
              <a:rect l="l" t="t" r="r" b="b"/>
              <a:pathLst>
                <a:path w="18415" h="17779">
                  <a:moveTo>
                    <a:pt x="9144" y="17525"/>
                  </a:moveTo>
                  <a:lnTo>
                    <a:pt x="6858" y="17525"/>
                  </a:lnTo>
                  <a:lnTo>
                    <a:pt x="6096" y="16763"/>
                  </a:lnTo>
                  <a:lnTo>
                    <a:pt x="4572" y="16763"/>
                  </a:lnTo>
                  <a:lnTo>
                    <a:pt x="4572" y="16001"/>
                  </a:lnTo>
                  <a:lnTo>
                    <a:pt x="3810" y="16001"/>
                  </a:lnTo>
                  <a:lnTo>
                    <a:pt x="2387" y="14693"/>
                  </a:lnTo>
                  <a:lnTo>
                    <a:pt x="990" y="13233"/>
                  </a:lnTo>
                  <a:lnTo>
                    <a:pt x="762" y="11429"/>
                  </a:lnTo>
                  <a:lnTo>
                    <a:pt x="762" y="10667"/>
                  </a:lnTo>
                  <a:lnTo>
                    <a:pt x="0" y="10667"/>
                  </a:lnTo>
                  <a:lnTo>
                    <a:pt x="0" y="6857"/>
                  </a:lnTo>
                  <a:lnTo>
                    <a:pt x="762" y="6095"/>
                  </a:lnTo>
                  <a:lnTo>
                    <a:pt x="762" y="4571"/>
                  </a:lnTo>
                  <a:lnTo>
                    <a:pt x="1524" y="4571"/>
                  </a:lnTo>
                  <a:lnTo>
                    <a:pt x="1524" y="3047"/>
                  </a:lnTo>
                  <a:lnTo>
                    <a:pt x="2286" y="3047"/>
                  </a:lnTo>
                  <a:lnTo>
                    <a:pt x="2286" y="2285"/>
                  </a:lnTo>
                  <a:lnTo>
                    <a:pt x="3048" y="2285"/>
                  </a:lnTo>
                  <a:lnTo>
                    <a:pt x="3048" y="1523"/>
                  </a:lnTo>
                  <a:lnTo>
                    <a:pt x="3810" y="1523"/>
                  </a:lnTo>
                  <a:lnTo>
                    <a:pt x="4572" y="761"/>
                  </a:lnTo>
                  <a:lnTo>
                    <a:pt x="5334" y="761"/>
                  </a:lnTo>
                  <a:lnTo>
                    <a:pt x="5334" y="0"/>
                  </a:lnTo>
                  <a:lnTo>
                    <a:pt x="6096" y="0"/>
                  </a:lnTo>
                  <a:lnTo>
                    <a:pt x="8128" y="0"/>
                  </a:lnTo>
                  <a:lnTo>
                    <a:pt x="10160" y="0"/>
                  </a:lnTo>
                  <a:lnTo>
                    <a:pt x="12192" y="0"/>
                  </a:lnTo>
                  <a:lnTo>
                    <a:pt x="12954" y="0"/>
                  </a:lnTo>
                  <a:lnTo>
                    <a:pt x="12954" y="761"/>
                  </a:lnTo>
                  <a:lnTo>
                    <a:pt x="13716" y="761"/>
                  </a:lnTo>
                  <a:lnTo>
                    <a:pt x="14478" y="1523"/>
                  </a:lnTo>
                  <a:lnTo>
                    <a:pt x="15240" y="1523"/>
                  </a:lnTo>
                  <a:lnTo>
                    <a:pt x="15240" y="2285"/>
                  </a:lnTo>
                  <a:lnTo>
                    <a:pt x="16002" y="2285"/>
                  </a:lnTo>
                  <a:lnTo>
                    <a:pt x="16002" y="3047"/>
                  </a:lnTo>
                  <a:lnTo>
                    <a:pt x="16764" y="3047"/>
                  </a:lnTo>
                  <a:lnTo>
                    <a:pt x="16764" y="4571"/>
                  </a:lnTo>
                  <a:lnTo>
                    <a:pt x="17526" y="4571"/>
                  </a:lnTo>
                  <a:lnTo>
                    <a:pt x="17526" y="6095"/>
                  </a:lnTo>
                  <a:lnTo>
                    <a:pt x="18288" y="6857"/>
                  </a:lnTo>
                  <a:lnTo>
                    <a:pt x="18288" y="10667"/>
                  </a:lnTo>
                  <a:lnTo>
                    <a:pt x="17526" y="10667"/>
                  </a:lnTo>
                  <a:lnTo>
                    <a:pt x="17526" y="11429"/>
                  </a:lnTo>
                  <a:lnTo>
                    <a:pt x="17297" y="13233"/>
                  </a:lnTo>
                  <a:lnTo>
                    <a:pt x="15900" y="14693"/>
                  </a:lnTo>
                  <a:lnTo>
                    <a:pt x="14478" y="16001"/>
                  </a:lnTo>
                  <a:lnTo>
                    <a:pt x="13716" y="16001"/>
                  </a:lnTo>
                  <a:lnTo>
                    <a:pt x="13716" y="16763"/>
                  </a:lnTo>
                  <a:lnTo>
                    <a:pt x="12192" y="16763"/>
                  </a:lnTo>
                  <a:lnTo>
                    <a:pt x="11430" y="17525"/>
                  </a:lnTo>
                  <a:lnTo>
                    <a:pt x="9144" y="17525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99" name="object 25399"/>
            <p:cNvSpPr/>
            <p:nvPr/>
          </p:nvSpPr>
          <p:spPr>
            <a:xfrm>
              <a:off x="7329271" y="7949183"/>
              <a:ext cx="18415" cy="17780"/>
            </a:xfrm>
            <a:custGeom>
              <a:avLst/>
              <a:gdLst/>
              <a:ahLst/>
              <a:cxnLst/>
              <a:rect l="l" t="t" r="r" b="b"/>
              <a:pathLst>
                <a:path w="18415" h="17779">
                  <a:moveTo>
                    <a:pt x="18288" y="10667"/>
                  </a:moveTo>
                  <a:lnTo>
                    <a:pt x="18288" y="6857"/>
                  </a:lnTo>
                  <a:lnTo>
                    <a:pt x="17526" y="6095"/>
                  </a:lnTo>
                  <a:lnTo>
                    <a:pt x="17526" y="4571"/>
                  </a:lnTo>
                  <a:lnTo>
                    <a:pt x="16764" y="4571"/>
                  </a:lnTo>
                  <a:lnTo>
                    <a:pt x="16764" y="3047"/>
                  </a:lnTo>
                  <a:lnTo>
                    <a:pt x="16002" y="3047"/>
                  </a:lnTo>
                  <a:lnTo>
                    <a:pt x="16002" y="2285"/>
                  </a:lnTo>
                  <a:lnTo>
                    <a:pt x="15240" y="2285"/>
                  </a:lnTo>
                  <a:lnTo>
                    <a:pt x="15240" y="1523"/>
                  </a:lnTo>
                  <a:lnTo>
                    <a:pt x="14478" y="1523"/>
                  </a:lnTo>
                  <a:lnTo>
                    <a:pt x="13716" y="761"/>
                  </a:lnTo>
                  <a:lnTo>
                    <a:pt x="12954" y="761"/>
                  </a:lnTo>
                  <a:lnTo>
                    <a:pt x="12954" y="0"/>
                  </a:lnTo>
                  <a:lnTo>
                    <a:pt x="5334" y="0"/>
                  </a:lnTo>
                  <a:lnTo>
                    <a:pt x="5334" y="761"/>
                  </a:lnTo>
                  <a:lnTo>
                    <a:pt x="4572" y="761"/>
                  </a:lnTo>
                  <a:lnTo>
                    <a:pt x="3810" y="1523"/>
                  </a:lnTo>
                  <a:lnTo>
                    <a:pt x="3048" y="1523"/>
                  </a:lnTo>
                  <a:lnTo>
                    <a:pt x="3048" y="2285"/>
                  </a:lnTo>
                  <a:lnTo>
                    <a:pt x="2286" y="2285"/>
                  </a:lnTo>
                  <a:lnTo>
                    <a:pt x="2286" y="3047"/>
                  </a:lnTo>
                  <a:lnTo>
                    <a:pt x="1524" y="3047"/>
                  </a:lnTo>
                  <a:lnTo>
                    <a:pt x="1524" y="4571"/>
                  </a:lnTo>
                  <a:lnTo>
                    <a:pt x="762" y="4571"/>
                  </a:lnTo>
                  <a:lnTo>
                    <a:pt x="762" y="6095"/>
                  </a:lnTo>
                  <a:lnTo>
                    <a:pt x="0" y="6857"/>
                  </a:lnTo>
                  <a:lnTo>
                    <a:pt x="0" y="10667"/>
                  </a:lnTo>
                  <a:lnTo>
                    <a:pt x="762" y="10667"/>
                  </a:lnTo>
                  <a:lnTo>
                    <a:pt x="762" y="11429"/>
                  </a:lnTo>
                  <a:lnTo>
                    <a:pt x="990" y="13233"/>
                  </a:lnTo>
                  <a:lnTo>
                    <a:pt x="2387" y="14693"/>
                  </a:lnTo>
                  <a:lnTo>
                    <a:pt x="3810" y="16001"/>
                  </a:lnTo>
                  <a:lnTo>
                    <a:pt x="4572" y="16001"/>
                  </a:lnTo>
                  <a:lnTo>
                    <a:pt x="4572" y="16763"/>
                  </a:lnTo>
                  <a:lnTo>
                    <a:pt x="6096" y="16763"/>
                  </a:lnTo>
                  <a:lnTo>
                    <a:pt x="6858" y="17525"/>
                  </a:lnTo>
                  <a:lnTo>
                    <a:pt x="9144" y="17525"/>
                  </a:lnTo>
                  <a:lnTo>
                    <a:pt x="11430" y="17525"/>
                  </a:lnTo>
                  <a:lnTo>
                    <a:pt x="12192" y="16763"/>
                  </a:lnTo>
                  <a:lnTo>
                    <a:pt x="13716" y="16763"/>
                  </a:lnTo>
                  <a:lnTo>
                    <a:pt x="13716" y="16001"/>
                  </a:lnTo>
                  <a:lnTo>
                    <a:pt x="14478" y="16001"/>
                  </a:lnTo>
                  <a:lnTo>
                    <a:pt x="15900" y="14693"/>
                  </a:lnTo>
                  <a:lnTo>
                    <a:pt x="17297" y="13233"/>
                  </a:lnTo>
                  <a:lnTo>
                    <a:pt x="17526" y="11429"/>
                  </a:lnTo>
                  <a:lnTo>
                    <a:pt x="17526" y="10667"/>
                  </a:lnTo>
                  <a:lnTo>
                    <a:pt x="18288" y="1066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00" name="object 25400"/>
            <p:cNvSpPr/>
            <p:nvPr/>
          </p:nvSpPr>
          <p:spPr>
            <a:xfrm>
              <a:off x="7329271" y="7949183"/>
              <a:ext cx="18415" cy="17780"/>
            </a:xfrm>
            <a:custGeom>
              <a:avLst/>
              <a:gdLst/>
              <a:ahLst/>
              <a:cxnLst/>
              <a:rect l="l" t="t" r="r" b="b"/>
              <a:pathLst>
                <a:path w="18415" h="17779">
                  <a:moveTo>
                    <a:pt x="9144" y="17525"/>
                  </a:moveTo>
                  <a:lnTo>
                    <a:pt x="6858" y="17525"/>
                  </a:lnTo>
                  <a:lnTo>
                    <a:pt x="6096" y="16763"/>
                  </a:lnTo>
                  <a:lnTo>
                    <a:pt x="4572" y="16763"/>
                  </a:lnTo>
                  <a:lnTo>
                    <a:pt x="4572" y="16001"/>
                  </a:lnTo>
                  <a:lnTo>
                    <a:pt x="3810" y="16001"/>
                  </a:lnTo>
                  <a:lnTo>
                    <a:pt x="2387" y="14693"/>
                  </a:lnTo>
                  <a:lnTo>
                    <a:pt x="990" y="13233"/>
                  </a:lnTo>
                  <a:lnTo>
                    <a:pt x="762" y="11429"/>
                  </a:lnTo>
                  <a:lnTo>
                    <a:pt x="762" y="10667"/>
                  </a:lnTo>
                  <a:lnTo>
                    <a:pt x="0" y="10667"/>
                  </a:lnTo>
                  <a:lnTo>
                    <a:pt x="0" y="6857"/>
                  </a:lnTo>
                  <a:lnTo>
                    <a:pt x="762" y="6095"/>
                  </a:lnTo>
                  <a:lnTo>
                    <a:pt x="762" y="4571"/>
                  </a:lnTo>
                  <a:lnTo>
                    <a:pt x="1524" y="4571"/>
                  </a:lnTo>
                  <a:lnTo>
                    <a:pt x="1524" y="3047"/>
                  </a:lnTo>
                  <a:lnTo>
                    <a:pt x="2286" y="3047"/>
                  </a:lnTo>
                  <a:lnTo>
                    <a:pt x="2286" y="2285"/>
                  </a:lnTo>
                  <a:lnTo>
                    <a:pt x="3048" y="2285"/>
                  </a:lnTo>
                  <a:lnTo>
                    <a:pt x="3048" y="1523"/>
                  </a:lnTo>
                  <a:lnTo>
                    <a:pt x="3810" y="1523"/>
                  </a:lnTo>
                  <a:lnTo>
                    <a:pt x="4572" y="761"/>
                  </a:lnTo>
                  <a:lnTo>
                    <a:pt x="5334" y="761"/>
                  </a:lnTo>
                  <a:lnTo>
                    <a:pt x="5334" y="0"/>
                  </a:lnTo>
                  <a:lnTo>
                    <a:pt x="6096" y="0"/>
                  </a:lnTo>
                  <a:lnTo>
                    <a:pt x="8128" y="0"/>
                  </a:lnTo>
                  <a:lnTo>
                    <a:pt x="10160" y="0"/>
                  </a:lnTo>
                  <a:lnTo>
                    <a:pt x="12192" y="0"/>
                  </a:lnTo>
                  <a:lnTo>
                    <a:pt x="12954" y="0"/>
                  </a:lnTo>
                  <a:lnTo>
                    <a:pt x="12954" y="761"/>
                  </a:lnTo>
                  <a:lnTo>
                    <a:pt x="13716" y="761"/>
                  </a:lnTo>
                  <a:lnTo>
                    <a:pt x="14478" y="1523"/>
                  </a:lnTo>
                  <a:lnTo>
                    <a:pt x="15240" y="1523"/>
                  </a:lnTo>
                  <a:lnTo>
                    <a:pt x="15240" y="2285"/>
                  </a:lnTo>
                  <a:lnTo>
                    <a:pt x="16002" y="2285"/>
                  </a:lnTo>
                  <a:lnTo>
                    <a:pt x="16002" y="3047"/>
                  </a:lnTo>
                  <a:lnTo>
                    <a:pt x="16764" y="3047"/>
                  </a:lnTo>
                  <a:lnTo>
                    <a:pt x="16764" y="4571"/>
                  </a:lnTo>
                  <a:lnTo>
                    <a:pt x="17526" y="4571"/>
                  </a:lnTo>
                  <a:lnTo>
                    <a:pt x="17526" y="6095"/>
                  </a:lnTo>
                  <a:lnTo>
                    <a:pt x="18288" y="6857"/>
                  </a:lnTo>
                  <a:lnTo>
                    <a:pt x="18288" y="10667"/>
                  </a:lnTo>
                  <a:lnTo>
                    <a:pt x="17526" y="10667"/>
                  </a:lnTo>
                  <a:lnTo>
                    <a:pt x="17526" y="11429"/>
                  </a:lnTo>
                  <a:lnTo>
                    <a:pt x="17297" y="13233"/>
                  </a:lnTo>
                  <a:lnTo>
                    <a:pt x="15900" y="14693"/>
                  </a:lnTo>
                  <a:lnTo>
                    <a:pt x="14478" y="16001"/>
                  </a:lnTo>
                  <a:lnTo>
                    <a:pt x="13716" y="16001"/>
                  </a:lnTo>
                  <a:lnTo>
                    <a:pt x="13716" y="16763"/>
                  </a:lnTo>
                  <a:lnTo>
                    <a:pt x="12192" y="16763"/>
                  </a:lnTo>
                  <a:lnTo>
                    <a:pt x="11430" y="17525"/>
                  </a:lnTo>
                  <a:lnTo>
                    <a:pt x="9144" y="1752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5401" name="object 25401"/>
          <p:cNvSpPr txBox="1"/>
          <p:nvPr/>
        </p:nvSpPr>
        <p:spPr>
          <a:xfrm>
            <a:off x="9106621" y="8577654"/>
            <a:ext cx="116057" cy="223463"/>
          </a:xfrm>
          <a:prstGeom prst="rect">
            <a:avLst/>
          </a:prstGeom>
        </p:spPr>
        <p:txBody>
          <a:bodyPr vert="vert270" wrap="square" lIns="0" tIns="2394" rIns="0" bIns="0" rtlCol="0">
            <a:spAutoFit/>
          </a:bodyPr>
          <a:lstStyle/>
          <a:p>
            <a:pPr marL="15961">
              <a:spcBef>
                <a:spcPts val="19"/>
              </a:spcBef>
            </a:pPr>
            <a:r>
              <a:rPr sz="754" spc="-25" dirty="0">
                <a:latin typeface="ＭＳ ゴシック"/>
                <a:cs typeface="ＭＳ ゴシック"/>
              </a:rPr>
              <a:t>2250</a:t>
            </a:r>
            <a:endParaRPr sz="754">
              <a:latin typeface="ＭＳ ゴシック"/>
              <a:cs typeface="ＭＳ ゴシック"/>
            </a:endParaRPr>
          </a:p>
        </p:txBody>
      </p:sp>
      <p:grpSp>
        <p:nvGrpSpPr>
          <p:cNvPr id="25402" name="object 25402"/>
          <p:cNvGrpSpPr/>
          <p:nvPr/>
        </p:nvGrpSpPr>
        <p:grpSpPr>
          <a:xfrm>
            <a:off x="12954274" y="8261294"/>
            <a:ext cx="777332" cy="1043891"/>
            <a:chOff x="10307167" y="7665719"/>
            <a:chExt cx="618490" cy="830580"/>
          </a:xfrm>
        </p:grpSpPr>
        <p:sp>
          <p:nvSpPr>
            <p:cNvPr id="25403" name="object 25403"/>
            <p:cNvSpPr/>
            <p:nvPr/>
          </p:nvSpPr>
          <p:spPr>
            <a:xfrm>
              <a:off x="10310977" y="7668005"/>
              <a:ext cx="612140" cy="824865"/>
            </a:xfrm>
            <a:custGeom>
              <a:avLst/>
              <a:gdLst/>
              <a:ahLst/>
              <a:cxnLst/>
              <a:rect l="l" t="t" r="r" b="b"/>
              <a:pathLst>
                <a:path w="612140" h="824865">
                  <a:moveTo>
                    <a:pt x="0" y="0"/>
                  </a:moveTo>
                  <a:lnTo>
                    <a:pt x="611886" y="82448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04" name="object 25404"/>
            <p:cNvSpPr/>
            <p:nvPr/>
          </p:nvSpPr>
          <p:spPr>
            <a:xfrm>
              <a:off x="10309453" y="7669529"/>
              <a:ext cx="612140" cy="824865"/>
            </a:xfrm>
            <a:custGeom>
              <a:avLst/>
              <a:gdLst/>
              <a:ahLst/>
              <a:cxnLst/>
              <a:rect l="l" t="t" r="r" b="b"/>
              <a:pathLst>
                <a:path w="612140" h="824865">
                  <a:moveTo>
                    <a:pt x="0" y="0"/>
                  </a:moveTo>
                  <a:lnTo>
                    <a:pt x="611886" y="82448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5405" name="object 25405"/>
          <p:cNvGrpSpPr/>
          <p:nvPr/>
        </p:nvGrpSpPr>
        <p:grpSpPr>
          <a:xfrm>
            <a:off x="13850680" y="8265126"/>
            <a:ext cx="777332" cy="1043891"/>
            <a:chOff x="11020399" y="7668768"/>
            <a:chExt cx="618490" cy="830580"/>
          </a:xfrm>
        </p:grpSpPr>
        <p:sp>
          <p:nvSpPr>
            <p:cNvPr id="25406" name="object 25406"/>
            <p:cNvSpPr/>
            <p:nvPr/>
          </p:nvSpPr>
          <p:spPr>
            <a:xfrm>
              <a:off x="11024209" y="7671054"/>
              <a:ext cx="612140" cy="825500"/>
            </a:xfrm>
            <a:custGeom>
              <a:avLst/>
              <a:gdLst/>
              <a:ahLst/>
              <a:cxnLst/>
              <a:rect l="l" t="t" r="r" b="b"/>
              <a:pathLst>
                <a:path w="612140" h="825500">
                  <a:moveTo>
                    <a:pt x="0" y="0"/>
                  </a:moveTo>
                  <a:lnTo>
                    <a:pt x="611886" y="82524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07" name="object 25407"/>
            <p:cNvSpPr/>
            <p:nvPr/>
          </p:nvSpPr>
          <p:spPr>
            <a:xfrm>
              <a:off x="11022685" y="7672578"/>
              <a:ext cx="612140" cy="824865"/>
            </a:xfrm>
            <a:custGeom>
              <a:avLst/>
              <a:gdLst/>
              <a:ahLst/>
              <a:cxnLst/>
              <a:rect l="l" t="t" r="r" b="b"/>
              <a:pathLst>
                <a:path w="612140" h="824865">
                  <a:moveTo>
                    <a:pt x="0" y="0"/>
                  </a:moveTo>
                  <a:lnTo>
                    <a:pt x="611886" y="82448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5408" name="object 25408"/>
          <p:cNvGrpSpPr/>
          <p:nvPr/>
        </p:nvGrpSpPr>
        <p:grpSpPr>
          <a:xfrm>
            <a:off x="9540878" y="7763133"/>
            <a:ext cx="413406" cy="410214"/>
            <a:chOff x="7591272" y="7269353"/>
            <a:chExt cx="328930" cy="326390"/>
          </a:xfrm>
        </p:grpSpPr>
        <p:sp>
          <p:nvSpPr>
            <p:cNvPr id="25409" name="object 25409"/>
            <p:cNvSpPr/>
            <p:nvPr/>
          </p:nvSpPr>
          <p:spPr>
            <a:xfrm>
              <a:off x="7594955" y="7272528"/>
              <a:ext cx="321945" cy="320675"/>
            </a:xfrm>
            <a:custGeom>
              <a:avLst/>
              <a:gdLst/>
              <a:ahLst/>
              <a:cxnLst/>
              <a:rect l="l" t="t" r="r" b="b"/>
              <a:pathLst>
                <a:path w="321945" h="320675">
                  <a:moveTo>
                    <a:pt x="321818" y="80010"/>
                  </a:moveTo>
                  <a:lnTo>
                    <a:pt x="239522" y="80010"/>
                  </a:lnTo>
                  <a:lnTo>
                    <a:pt x="239522" y="0"/>
                  </a:lnTo>
                  <a:lnTo>
                    <a:pt x="160274" y="0"/>
                  </a:lnTo>
                  <a:lnTo>
                    <a:pt x="160274" y="156972"/>
                  </a:lnTo>
                  <a:lnTo>
                    <a:pt x="160274" y="161544"/>
                  </a:lnTo>
                  <a:lnTo>
                    <a:pt x="158750" y="159258"/>
                  </a:lnTo>
                  <a:lnTo>
                    <a:pt x="158750" y="158635"/>
                  </a:lnTo>
                  <a:lnTo>
                    <a:pt x="157480" y="158635"/>
                  </a:lnTo>
                  <a:lnTo>
                    <a:pt x="157480" y="158381"/>
                  </a:lnTo>
                  <a:lnTo>
                    <a:pt x="158750" y="158381"/>
                  </a:lnTo>
                  <a:lnTo>
                    <a:pt x="158750" y="157734"/>
                  </a:lnTo>
                  <a:lnTo>
                    <a:pt x="160274" y="156972"/>
                  </a:lnTo>
                  <a:lnTo>
                    <a:pt x="160274" y="0"/>
                  </a:lnTo>
                  <a:lnTo>
                    <a:pt x="158750" y="0"/>
                  </a:lnTo>
                  <a:lnTo>
                    <a:pt x="157480" y="0"/>
                  </a:lnTo>
                  <a:lnTo>
                    <a:pt x="80010" y="0"/>
                  </a:lnTo>
                  <a:lnTo>
                    <a:pt x="80010" y="80010"/>
                  </a:lnTo>
                  <a:lnTo>
                    <a:pt x="0" y="80010"/>
                  </a:lnTo>
                  <a:lnTo>
                    <a:pt x="0" y="240042"/>
                  </a:lnTo>
                  <a:lnTo>
                    <a:pt x="80010" y="240042"/>
                  </a:lnTo>
                  <a:lnTo>
                    <a:pt x="80010" y="320052"/>
                  </a:lnTo>
                  <a:lnTo>
                    <a:pt x="157480" y="320052"/>
                  </a:lnTo>
                  <a:lnTo>
                    <a:pt x="158750" y="320052"/>
                  </a:lnTo>
                  <a:lnTo>
                    <a:pt x="239522" y="320040"/>
                  </a:lnTo>
                  <a:lnTo>
                    <a:pt x="239522" y="240030"/>
                  </a:lnTo>
                  <a:lnTo>
                    <a:pt x="321818" y="240030"/>
                  </a:lnTo>
                  <a:lnTo>
                    <a:pt x="321818" y="80010"/>
                  </a:lnTo>
                  <a:close/>
                </a:path>
              </a:pathLst>
            </a:custGeom>
            <a:solidFill>
              <a:srgbClr val="FFF7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10" name="object 25410"/>
            <p:cNvSpPr/>
            <p:nvPr/>
          </p:nvSpPr>
          <p:spPr>
            <a:xfrm>
              <a:off x="7594447" y="7272528"/>
              <a:ext cx="322580" cy="320040"/>
            </a:xfrm>
            <a:custGeom>
              <a:avLst/>
              <a:gdLst/>
              <a:ahLst/>
              <a:cxnLst/>
              <a:rect l="l" t="t" r="r" b="b"/>
              <a:pathLst>
                <a:path w="322579" h="320040">
                  <a:moveTo>
                    <a:pt x="322325" y="80010"/>
                  </a:moveTo>
                  <a:lnTo>
                    <a:pt x="240029" y="80010"/>
                  </a:lnTo>
                  <a:lnTo>
                    <a:pt x="240029" y="0"/>
                  </a:lnTo>
                  <a:lnTo>
                    <a:pt x="80009" y="0"/>
                  </a:lnTo>
                  <a:lnTo>
                    <a:pt x="80009" y="80010"/>
                  </a:lnTo>
                  <a:lnTo>
                    <a:pt x="0" y="80010"/>
                  </a:lnTo>
                  <a:lnTo>
                    <a:pt x="0" y="240030"/>
                  </a:lnTo>
                  <a:lnTo>
                    <a:pt x="80009" y="240030"/>
                  </a:lnTo>
                  <a:lnTo>
                    <a:pt x="80009" y="320040"/>
                  </a:lnTo>
                  <a:lnTo>
                    <a:pt x="240029" y="320040"/>
                  </a:lnTo>
                  <a:lnTo>
                    <a:pt x="240029" y="240030"/>
                  </a:lnTo>
                  <a:lnTo>
                    <a:pt x="322325" y="240030"/>
                  </a:lnTo>
                  <a:lnTo>
                    <a:pt x="322325" y="80010"/>
                  </a:lnTo>
                </a:path>
              </a:pathLst>
            </a:custGeom>
            <a:ln w="6096">
              <a:solidFill>
                <a:srgbClr val="3F3F7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11" name="object 25411"/>
            <p:cNvSpPr/>
            <p:nvPr/>
          </p:nvSpPr>
          <p:spPr>
            <a:xfrm>
              <a:off x="7752943" y="7429500"/>
              <a:ext cx="2540" cy="5080"/>
            </a:xfrm>
            <a:custGeom>
              <a:avLst/>
              <a:gdLst/>
              <a:ahLst/>
              <a:cxnLst/>
              <a:rect l="l" t="t" r="r" b="b"/>
              <a:pathLst>
                <a:path w="2540" h="5079">
                  <a:moveTo>
                    <a:pt x="2285" y="0"/>
                  </a:moveTo>
                  <a:lnTo>
                    <a:pt x="2285" y="4571"/>
                  </a:lnTo>
                  <a:lnTo>
                    <a:pt x="0" y="1523"/>
                  </a:lnTo>
                  <a:lnTo>
                    <a:pt x="2285" y="0"/>
                  </a:lnTo>
                </a:path>
              </a:pathLst>
            </a:custGeom>
            <a:ln w="6096">
              <a:solidFill>
                <a:srgbClr val="3F3F7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12" name="object 25412"/>
            <p:cNvSpPr/>
            <p:nvPr/>
          </p:nvSpPr>
          <p:spPr>
            <a:xfrm>
              <a:off x="7673695" y="7352538"/>
              <a:ext cx="81915" cy="81280"/>
            </a:xfrm>
            <a:custGeom>
              <a:avLst/>
              <a:gdLst/>
              <a:ahLst/>
              <a:cxnLst/>
              <a:rect l="l" t="t" r="r" b="b"/>
              <a:pathLst>
                <a:path w="81915" h="81279">
                  <a:moveTo>
                    <a:pt x="81533" y="78486"/>
                  </a:moveTo>
                  <a:lnTo>
                    <a:pt x="2285" y="0"/>
                  </a:lnTo>
                  <a:lnTo>
                    <a:pt x="0" y="2286"/>
                  </a:lnTo>
                  <a:lnTo>
                    <a:pt x="79247" y="80772"/>
                  </a:lnTo>
                  <a:lnTo>
                    <a:pt x="81533" y="7848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13" name="object 25413"/>
            <p:cNvSpPr/>
            <p:nvPr/>
          </p:nvSpPr>
          <p:spPr>
            <a:xfrm>
              <a:off x="7673695" y="7352538"/>
              <a:ext cx="81915" cy="81280"/>
            </a:xfrm>
            <a:custGeom>
              <a:avLst/>
              <a:gdLst/>
              <a:ahLst/>
              <a:cxnLst/>
              <a:rect l="l" t="t" r="r" b="b"/>
              <a:pathLst>
                <a:path w="81915" h="81279">
                  <a:moveTo>
                    <a:pt x="2285" y="0"/>
                  </a:moveTo>
                  <a:lnTo>
                    <a:pt x="81533" y="78486"/>
                  </a:lnTo>
                  <a:lnTo>
                    <a:pt x="79247" y="80772"/>
                  </a:lnTo>
                  <a:lnTo>
                    <a:pt x="0" y="2286"/>
                  </a:lnTo>
                  <a:lnTo>
                    <a:pt x="228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14" name="object 25414"/>
            <p:cNvSpPr/>
            <p:nvPr/>
          </p:nvSpPr>
          <p:spPr>
            <a:xfrm>
              <a:off x="7673695" y="7431024"/>
              <a:ext cx="81915" cy="81915"/>
            </a:xfrm>
            <a:custGeom>
              <a:avLst/>
              <a:gdLst/>
              <a:ahLst/>
              <a:cxnLst/>
              <a:rect l="l" t="t" r="r" b="b"/>
              <a:pathLst>
                <a:path w="81915" h="81915">
                  <a:moveTo>
                    <a:pt x="81534" y="2286"/>
                  </a:moveTo>
                  <a:lnTo>
                    <a:pt x="79248" y="0"/>
                  </a:lnTo>
                  <a:lnTo>
                    <a:pt x="0" y="79248"/>
                  </a:lnTo>
                  <a:lnTo>
                    <a:pt x="2286" y="81534"/>
                  </a:lnTo>
                  <a:lnTo>
                    <a:pt x="81534" y="228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15" name="object 25415"/>
            <p:cNvSpPr/>
            <p:nvPr/>
          </p:nvSpPr>
          <p:spPr>
            <a:xfrm>
              <a:off x="7673695" y="7431024"/>
              <a:ext cx="81915" cy="81915"/>
            </a:xfrm>
            <a:custGeom>
              <a:avLst/>
              <a:gdLst/>
              <a:ahLst/>
              <a:cxnLst/>
              <a:rect l="l" t="t" r="r" b="b"/>
              <a:pathLst>
                <a:path w="81915" h="81915">
                  <a:moveTo>
                    <a:pt x="0" y="79248"/>
                  </a:moveTo>
                  <a:lnTo>
                    <a:pt x="79248" y="0"/>
                  </a:lnTo>
                  <a:lnTo>
                    <a:pt x="81534" y="2286"/>
                  </a:lnTo>
                  <a:lnTo>
                    <a:pt x="2286" y="81534"/>
                  </a:lnTo>
                  <a:lnTo>
                    <a:pt x="0" y="79248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16" name="object 25416"/>
            <p:cNvSpPr/>
            <p:nvPr/>
          </p:nvSpPr>
          <p:spPr>
            <a:xfrm>
              <a:off x="7713318" y="7392924"/>
              <a:ext cx="3175" cy="79375"/>
            </a:xfrm>
            <a:custGeom>
              <a:avLst/>
              <a:gdLst/>
              <a:ahLst/>
              <a:cxnLst/>
              <a:rect l="l" t="t" r="r" b="b"/>
              <a:pathLst>
                <a:path w="3175" h="79375">
                  <a:moveTo>
                    <a:pt x="3048" y="79248"/>
                  </a:moveTo>
                  <a:lnTo>
                    <a:pt x="3048" y="0"/>
                  </a:lnTo>
                  <a:lnTo>
                    <a:pt x="0" y="0"/>
                  </a:lnTo>
                  <a:lnTo>
                    <a:pt x="0" y="79248"/>
                  </a:lnTo>
                  <a:lnTo>
                    <a:pt x="3048" y="79248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17" name="object 25417"/>
            <p:cNvSpPr/>
            <p:nvPr/>
          </p:nvSpPr>
          <p:spPr>
            <a:xfrm>
              <a:off x="7609687" y="7435596"/>
              <a:ext cx="48895" cy="48895"/>
            </a:xfrm>
            <a:custGeom>
              <a:avLst/>
              <a:gdLst/>
              <a:ahLst/>
              <a:cxnLst/>
              <a:rect l="l" t="t" r="r" b="b"/>
              <a:pathLst>
                <a:path w="48895" h="48895">
                  <a:moveTo>
                    <a:pt x="48768" y="24384"/>
                  </a:moveTo>
                  <a:lnTo>
                    <a:pt x="46886" y="15109"/>
                  </a:lnTo>
                  <a:lnTo>
                    <a:pt x="41719" y="7334"/>
                  </a:lnTo>
                  <a:lnTo>
                    <a:pt x="33980" y="1988"/>
                  </a:lnTo>
                  <a:lnTo>
                    <a:pt x="24384" y="0"/>
                  </a:lnTo>
                  <a:lnTo>
                    <a:pt x="14787" y="1988"/>
                  </a:lnTo>
                  <a:lnTo>
                    <a:pt x="7048" y="7334"/>
                  </a:lnTo>
                  <a:lnTo>
                    <a:pt x="1881" y="15109"/>
                  </a:lnTo>
                  <a:lnTo>
                    <a:pt x="0" y="24384"/>
                  </a:lnTo>
                  <a:lnTo>
                    <a:pt x="1881" y="33980"/>
                  </a:lnTo>
                  <a:lnTo>
                    <a:pt x="7048" y="41719"/>
                  </a:lnTo>
                  <a:lnTo>
                    <a:pt x="14787" y="46886"/>
                  </a:lnTo>
                  <a:lnTo>
                    <a:pt x="24384" y="48768"/>
                  </a:lnTo>
                  <a:lnTo>
                    <a:pt x="33980" y="46886"/>
                  </a:lnTo>
                  <a:lnTo>
                    <a:pt x="41719" y="41719"/>
                  </a:lnTo>
                  <a:lnTo>
                    <a:pt x="46886" y="33980"/>
                  </a:lnTo>
                  <a:lnTo>
                    <a:pt x="48768" y="24384"/>
                  </a:lnTo>
                  <a:close/>
                </a:path>
              </a:pathLst>
            </a:custGeom>
            <a:solidFill>
              <a:srgbClr val="DDDDD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18" name="object 25418"/>
            <p:cNvSpPr/>
            <p:nvPr/>
          </p:nvSpPr>
          <p:spPr>
            <a:xfrm>
              <a:off x="7610449" y="7436358"/>
              <a:ext cx="48260" cy="48260"/>
            </a:xfrm>
            <a:custGeom>
              <a:avLst/>
              <a:gdLst/>
              <a:ahLst/>
              <a:cxnLst/>
              <a:rect l="l" t="t" r="r" b="b"/>
              <a:pathLst>
                <a:path w="48259" h="48259">
                  <a:moveTo>
                    <a:pt x="48005" y="23622"/>
                  </a:moveTo>
                  <a:lnTo>
                    <a:pt x="46017" y="14466"/>
                  </a:lnTo>
                  <a:lnTo>
                    <a:pt x="40671" y="6953"/>
                  </a:lnTo>
                  <a:lnTo>
                    <a:pt x="32896" y="1869"/>
                  </a:lnTo>
                  <a:lnTo>
                    <a:pt x="23621" y="0"/>
                  </a:lnTo>
                  <a:lnTo>
                    <a:pt x="14466" y="1869"/>
                  </a:lnTo>
                  <a:lnTo>
                    <a:pt x="6953" y="6953"/>
                  </a:lnTo>
                  <a:lnTo>
                    <a:pt x="1869" y="14466"/>
                  </a:lnTo>
                  <a:lnTo>
                    <a:pt x="0" y="23622"/>
                  </a:lnTo>
                  <a:lnTo>
                    <a:pt x="1869" y="32896"/>
                  </a:lnTo>
                  <a:lnTo>
                    <a:pt x="6953" y="40671"/>
                  </a:lnTo>
                  <a:lnTo>
                    <a:pt x="14466" y="46017"/>
                  </a:lnTo>
                  <a:lnTo>
                    <a:pt x="23621" y="48006"/>
                  </a:lnTo>
                  <a:lnTo>
                    <a:pt x="32896" y="46017"/>
                  </a:lnTo>
                  <a:lnTo>
                    <a:pt x="40671" y="40671"/>
                  </a:lnTo>
                  <a:lnTo>
                    <a:pt x="46017" y="32896"/>
                  </a:lnTo>
                  <a:lnTo>
                    <a:pt x="48005" y="23622"/>
                  </a:lnTo>
                  <a:close/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19" name="object 25419"/>
            <p:cNvSpPr/>
            <p:nvPr/>
          </p:nvSpPr>
          <p:spPr>
            <a:xfrm>
              <a:off x="7673695" y="7431024"/>
              <a:ext cx="81915" cy="81915"/>
            </a:xfrm>
            <a:custGeom>
              <a:avLst/>
              <a:gdLst/>
              <a:ahLst/>
              <a:cxnLst/>
              <a:rect l="l" t="t" r="r" b="b"/>
              <a:pathLst>
                <a:path w="81915" h="81915">
                  <a:moveTo>
                    <a:pt x="81534" y="2286"/>
                  </a:moveTo>
                  <a:lnTo>
                    <a:pt x="79248" y="0"/>
                  </a:lnTo>
                  <a:lnTo>
                    <a:pt x="0" y="79248"/>
                  </a:lnTo>
                  <a:lnTo>
                    <a:pt x="2286" y="81534"/>
                  </a:lnTo>
                  <a:lnTo>
                    <a:pt x="81534" y="228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20" name="object 25420"/>
            <p:cNvSpPr/>
            <p:nvPr/>
          </p:nvSpPr>
          <p:spPr>
            <a:xfrm>
              <a:off x="7673695" y="7431024"/>
              <a:ext cx="81915" cy="81915"/>
            </a:xfrm>
            <a:custGeom>
              <a:avLst/>
              <a:gdLst/>
              <a:ahLst/>
              <a:cxnLst/>
              <a:rect l="l" t="t" r="r" b="b"/>
              <a:pathLst>
                <a:path w="81915" h="81915">
                  <a:moveTo>
                    <a:pt x="0" y="79248"/>
                  </a:moveTo>
                  <a:lnTo>
                    <a:pt x="79248" y="0"/>
                  </a:lnTo>
                  <a:lnTo>
                    <a:pt x="81534" y="2286"/>
                  </a:lnTo>
                  <a:lnTo>
                    <a:pt x="2286" y="81534"/>
                  </a:lnTo>
                  <a:lnTo>
                    <a:pt x="0" y="79248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21" name="object 25421"/>
            <p:cNvSpPr/>
            <p:nvPr/>
          </p:nvSpPr>
          <p:spPr>
            <a:xfrm>
              <a:off x="7752943" y="7431024"/>
              <a:ext cx="81915" cy="81915"/>
            </a:xfrm>
            <a:custGeom>
              <a:avLst/>
              <a:gdLst/>
              <a:ahLst/>
              <a:cxnLst/>
              <a:rect l="l" t="t" r="r" b="b"/>
              <a:pathLst>
                <a:path w="81915" h="81915">
                  <a:moveTo>
                    <a:pt x="81534" y="79247"/>
                  </a:moveTo>
                  <a:lnTo>
                    <a:pt x="2286" y="0"/>
                  </a:lnTo>
                  <a:lnTo>
                    <a:pt x="0" y="2285"/>
                  </a:lnTo>
                  <a:lnTo>
                    <a:pt x="79248" y="81533"/>
                  </a:lnTo>
                  <a:lnTo>
                    <a:pt x="81534" y="7924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22" name="object 25422"/>
            <p:cNvSpPr/>
            <p:nvPr/>
          </p:nvSpPr>
          <p:spPr>
            <a:xfrm>
              <a:off x="7752943" y="7431024"/>
              <a:ext cx="81915" cy="81915"/>
            </a:xfrm>
            <a:custGeom>
              <a:avLst/>
              <a:gdLst/>
              <a:ahLst/>
              <a:cxnLst/>
              <a:rect l="l" t="t" r="r" b="b"/>
              <a:pathLst>
                <a:path w="81915" h="81915">
                  <a:moveTo>
                    <a:pt x="79248" y="81533"/>
                  </a:moveTo>
                  <a:lnTo>
                    <a:pt x="0" y="2285"/>
                  </a:lnTo>
                  <a:lnTo>
                    <a:pt x="2286" y="0"/>
                  </a:lnTo>
                  <a:lnTo>
                    <a:pt x="81534" y="79247"/>
                  </a:lnTo>
                  <a:lnTo>
                    <a:pt x="79248" y="8153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23" name="object 25423"/>
            <p:cNvSpPr/>
            <p:nvPr/>
          </p:nvSpPr>
          <p:spPr>
            <a:xfrm>
              <a:off x="7714843" y="7470648"/>
              <a:ext cx="79375" cy="3175"/>
            </a:xfrm>
            <a:custGeom>
              <a:avLst/>
              <a:gdLst/>
              <a:ahLst/>
              <a:cxnLst/>
              <a:rect l="l" t="t" r="r" b="b"/>
              <a:pathLst>
                <a:path w="79375" h="3175">
                  <a:moveTo>
                    <a:pt x="79249" y="3047"/>
                  </a:moveTo>
                  <a:lnTo>
                    <a:pt x="79249" y="0"/>
                  </a:lnTo>
                  <a:lnTo>
                    <a:pt x="0" y="0"/>
                  </a:lnTo>
                  <a:lnTo>
                    <a:pt x="0" y="3047"/>
                  </a:lnTo>
                  <a:lnTo>
                    <a:pt x="79249" y="304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24" name="object 25424"/>
            <p:cNvSpPr/>
            <p:nvPr/>
          </p:nvSpPr>
          <p:spPr>
            <a:xfrm>
              <a:off x="7714842" y="7470648"/>
              <a:ext cx="79375" cy="3175"/>
            </a:xfrm>
            <a:custGeom>
              <a:avLst/>
              <a:gdLst/>
              <a:ahLst/>
              <a:cxnLst/>
              <a:rect l="l" t="t" r="r" b="b"/>
              <a:pathLst>
                <a:path w="79375" h="3175">
                  <a:moveTo>
                    <a:pt x="79249" y="3047"/>
                  </a:moveTo>
                  <a:lnTo>
                    <a:pt x="79249" y="0"/>
                  </a:lnTo>
                  <a:lnTo>
                    <a:pt x="0" y="0"/>
                  </a:lnTo>
                  <a:lnTo>
                    <a:pt x="0" y="3047"/>
                  </a:lnTo>
                  <a:lnTo>
                    <a:pt x="79249" y="304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25" name="object 25425"/>
            <p:cNvSpPr/>
            <p:nvPr/>
          </p:nvSpPr>
          <p:spPr>
            <a:xfrm>
              <a:off x="7673695" y="7352538"/>
              <a:ext cx="81915" cy="81280"/>
            </a:xfrm>
            <a:custGeom>
              <a:avLst/>
              <a:gdLst/>
              <a:ahLst/>
              <a:cxnLst/>
              <a:rect l="l" t="t" r="r" b="b"/>
              <a:pathLst>
                <a:path w="81915" h="81279">
                  <a:moveTo>
                    <a:pt x="81533" y="78486"/>
                  </a:moveTo>
                  <a:lnTo>
                    <a:pt x="2285" y="0"/>
                  </a:lnTo>
                  <a:lnTo>
                    <a:pt x="0" y="2286"/>
                  </a:lnTo>
                  <a:lnTo>
                    <a:pt x="79247" y="80772"/>
                  </a:lnTo>
                  <a:lnTo>
                    <a:pt x="81533" y="7848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26" name="object 25426"/>
            <p:cNvSpPr/>
            <p:nvPr/>
          </p:nvSpPr>
          <p:spPr>
            <a:xfrm>
              <a:off x="7673695" y="7352538"/>
              <a:ext cx="81915" cy="81280"/>
            </a:xfrm>
            <a:custGeom>
              <a:avLst/>
              <a:gdLst/>
              <a:ahLst/>
              <a:cxnLst/>
              <a:rect l="l" t="t" r="r" b="b"/>
              <a:pathLst>
                <a:path w="81915" h="81279">
                  <a:moveTo>
                    <a:pt x="2285" y="0"/>
                  </a:moveTo>
                  <a:lnTo>
                    <a:pt x="81533" y="78486"/>
                  </a:lnTo>
                  <a:lnTo>
                    <a:pt x="79247" y="80772"/>
                  </a:lnTo>
                  <a:lnTo>
                    <a:pt x="0" y="2286"/>
                  </a:lnTo>
                  <a:lnTo>
                    <a:pt x="228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27" name="object 25427"/>
            <p:cNvSpPr/>
            <p:nvPr/>
          </p:nvSpPr>
          <p:spPr>
            <a:xfrm>
              <a:off x="7752943" y="7352538"/>
              <a:ext cx="81915" cy="81280"/>
            </a:xfrm>
            <a:custGeom>
              <a:avLst/>
              <a:gdLst/>
              <a:ahLst/>
              <a:cxnLst/>
              <a:rect l="l" t="t" r="r" b="b"/>
              <a:pathLst>
                <a:path w="81915" h="81279">
                  <a:moveTo>
                    <a:pt x="81533" y="2286"/>
                  </a:moveTo>
                  <a:lnTo>
                    <a:pt x="79247" y="0"/>
                  </a:lnTo>
                  <a:lnTo>
                    <a:pt x="0" y="78486"/>
                  </a:lnTo>
                  <a:lnTo>
                    <a:pt x="2285" y="80772"/>
                  </a:lnTo>
                  <a:lnTo>
                    <a:pt x="81533" y="228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28" name="object 25428"/>
            <p:cNvSpPr/>
            <p:nvPr/>
          </p:nvSpPr>
          <p:spPr>
            <a:xfrm>
              <a:off x="7752943" y="7352538"/>
              <a:ext cx="81915" cy="81280"/>
            </a:xfrm>
            <a:custGeom>
              <a:avLst/>
              <a:gdLst/>
              <a:ahLst/>
              <a:cxnLst/>
              <a:rect l="l" t="t" r="r" b="b"/>
              <a:pathLst>
                <a:path w="81915" h="81279">
                  <a:moveTo>
                    <a:pt x="81533" y="2286"/>
                  </a:moveTo>
                  <a:lnTo>
                    <a:pt x="2285" y="80772"/>
                  </a:lnTo>
                  <a:lnTo>
                    <a:pt x="0" y="78486"/>
                  </a:lnTo>
                  <a:lnTo>
                    <a:pt x="79247" y="0"/>
                  </a:lnTo>
                  <a:lnTo>
                    <a:pt x="81533" y="228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29" name="object 25429"/>
            <p:cNvSpPr/>
            <p:nvPr/>
          </p:nvSpPr>
          <p:spPr>
            <a:xfrm>
              <a:off x="7714843" y="7391400"/>
              <a:ext cx="79375" cy="3175"/>
            </a:xfrm>
            <a:custGeom>
              <a:avLst/>
              <a:gdLst/>
              <a:ahLst/>
              <a:cxnLst/>
              <a:rect l="l" t="t" r="r" b="b"/>
              <a:pathLst>
                <a:path w="79375" h="3175">
                  <a:moveTo>
                    <a:pt x="79249" y="3047"/>
                  </a:moveTo>
                  <a:lnTo>
                    <a:pt x="79249" y="0"/>
                  </a:lnTo>
                  <a:lnTo>
                    <a:pt x="0" y="0"/>
                  </a:lnTo>
                  <a:lnTo>
                    <a:pt x="0" y="3047"/>
                  </a:lnTo>
                  <a:lnTo>
                    <a:pt x="79249" y="304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30" name="object 25430"/>
            <p:cNvSpPr/>
            <p:nvPr/>
          </p:nvSpPr>
          <p:spPr>
            <a:xfrm>
              <a:off x="7714842" y="7391400"/>
              <a:ext cx="79375" cy="3175"/>
            </a:xfrm>
            <a:custGeom>
              <a:avLst/>
              <a:gdLst/>
              <a:ahLst/>
              <a:cxnLst/>
              <a:rect l="l" t="t" r="r" b="b"/>
              <a:pathLst>
                <a:path w="79375" h="3175">
                  <a:moveTo>
                    <a:pt x="79249" y="3047"/>
                  </a:moveTo>
                  <a:lnTo>
                    <a:pt x="79249" y="0"/>
                  </a:lnTo>
                  <a:lnTo>
                    <a:pt x="0" y="0"/>
                  </a:lnTo>
                  <a:lnTo>
                    <a:pt x="0" y="3047"/>
                  </a:lnTo>
                  <a:lnTo>
                    <a:pt x="79249" y="304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31" name="object 25431"/>
            <p:cNvSpPr/>
            <p:nvPr/>
          </p:nvSpPr>
          <p:spPr>
            <a:xfrm>
              <a:off x="7752943" y="7352538"/>
              <a:ext cx="81915" cy="81280"/>
            </a:xfrm>
            <a:custGeom>
              <a:avLst/>
              <a:gdLst/>
              <a:ahLst/>
              <a:cxnLst/>
              <a:rect l="l" t="t" r="r" b="b"/>
              <a:pathLst>
                <a:path w="81915" h="81279">
                  <a:moveTo>
                    <a:pt x="81533" y="2286"/>
                  </a:moveTo>
                  <a:lnTo>
                    <a:pt x="79247" y="0"/>
                  </a:lnTo>
                  <a:lnTo>
                    <a:pt x="0" y="78486"/>
                  </a:lnTo>
                  <a:lnTo>
                    <a:pt x="2285" y="80772"/>
                  </a:lnTo>
                  <a:lnTo>
                    <a:pt x="81533" y="228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32" name="object 25432"/>
            <p:cNvSpPr/>
            <p:nvPr/>
          </p:nvSpPr>
          <p:spPr>
            <a:xfrm>
              <a:off x="7752943" y="7352538"/>
              <a:ext cx="81915" cy="81280"/>
            </a:xfrm>
            <a:custGeom>
              <a:avLst/>
              <a:gdLst/>
              <a:ahLst/>
              <a:cxnLst/>
              <a:rect l="l" t="t" r="r" b="b"/>
              <a:pathLst>
                <a:path w="81915" h="81279">
                  <a:moveTo>
                    <a:pt x="81533" y="2286"/>
                  </a:moveTo>
                  <a:lnTo>
                    <a:pt x="2285" y="80772"/>
                  </a:lnTo>
                  <a:lnTo>
                    <a:pt x="0" y="78486"/>
                  </a:lnTo>
                  <a:lnTo>
                    <a:pt x="79247" y="0"/>
                  </a:lnTo>
                  <a:lnTo>
                    <a:pt x="81533" y="228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33" name="object 25433"/>
            <p:cNvSpPr/>
            <p:nvPr/>
          </p:nvSpPr>
          <p:spPr>
            <a:xfrm>
              <a:off x="7752943" y="7431024"/>
              <a:ext cx="81915" cy="81915"/>
            </a:xfrm>
            <a:custGeom>
              <a:avLst/>
              <a:gdLst/>
              <a:ahLst/>
              <a:cxnLst/>
              <a:rect l="l" t="t" r="r" b="b"/>
              <a:pathLst>
                <a:path w="81915" h="81915">
                  <a:moveTo>
                    <a:pt x="81534" y="79247"/>
                  </a:moveTo>
                  <a:lnTo>
                    <a:pt x="2286" y="0"/>
                  </a:lnTo>
                  <a:lnTo>
                    <a:pt x="0" y="2285"/>
                  </a:lnTo>
                  <a:lnTo>
                    <a:pt x="79248" y="81533"/>
                  </a:lnTo>
                  <a:lnTo>
                    <a:pt x="81534" y="7924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34" name="object 25434"/>
            <p:cNvSpPr/>
            <p:nvPr/>
          </p:nvSpPr>
          <p:spPr>
            <a:xfrm>
              <a:off x="7752943" y="7431024"/>
              <a:ext cx="81915" cy="81915"/>
            </a:xfrm>
            <a:custGeom>
              <a:avLst/>
              <a:gdLst/>
              <a:ahLst/>
              <a:cxnLst/>
              <a:rect l="l" t="t" r="r" b="b"/>
              <a:pathLst>
                <a:path w="81915" h="81915">
                  <a:moveTo>
                    <a:pt x="79248" y="81533"/>
                  </a:moveTo>
                  <a:lnTo>
                    <a:pt x="0" y="2285"/>
                  </a:lnTo>
                  <a:lnTo>
                    <a:pt x="2286" y="0"/>
                  </a:lnTo>
                  <a:lnTo>
                    <a:pt x="81534" y="79247"/>
                  </a:lnTo>
                  <a:lnTo>
                    <a:pt x="79248" y="8153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35" name="object 25435"/>
            <p:cNvSpPr/>
            <p:nvPr/>
          </p:nvSpPr>
          <p:spPr>
            <a:xfrm>
              <a:off x="7757515" y="7527798"/>
              <a:ext cx="48895" cy="48895"/>
            </a:xfrm>
            <a:custGeom>
              <a:avLst/>
              <a:gdLst/>
              <a:ahLst/>
              <a:cxnLst/>
              <a:rect l="l" t="t" r="r" b="b"/>
              <a:pathLst>
                <a:path w="48895" h="48895">
                  <a:moveTo>
                    <a:pt x="48768" y="24383"/>
                  </a:moveTo>
                  <a:lnTo>
                    <a:pt x="46886" y="15109"/>
                  </a:lnTo>
                  <a:lnTo>
                    <a:pt x="41719" y="7334"/>
                  </a:lnTo>
                  <a:lnTo>
                    <a:pt x="33980" y="1988"/>
                  </a:lnTo>
                  <a:lnTo>
                    <a:pt x="24384" y="0"/>
                  </a:lnTo>
                  <a:lnTo>
                    <a:pt x="14787" y="1988"/>
                  </a:lnTo>
                  <a:lnTo>
                    <a:pt x="7048" y="7334"/>
                  </a:lnTo>
                  <a:lnTo>
                    <a:pt x="1881" y="15109"/>
                  </a:lnTo>
                  <a:lnTo>
                    <a:pt x="0" y="24383"/>
                  </a:lnTo>
                  <a:lnTo>
                    <a:pt x="1881" y="33980"/>
                  </a:lnTo>
                  <a:lnTo>
                    <a:pt x="7048" y="41719"/>
                  </a:lnTo>
                  <a:lnTo>
                    <a:pt x="14787" y="46886"/>
                  </a:lnTo>
                  <a:lnTo>
                    <a:pt x="24384" y="48767"/>
                  </a:lnTo>
                  <a:lnTo>
                    <a:pt x="33980" y="46886"/>
                  </a:lnTo>
                  <a:lnTo>
                    <a:pt x="41719" y="41719"/>
                  </a:lnTo>
                  <a:lnTo>
                    <a:pt x="46886" y="33980"/>
                  </a:lnTo>
                  <a:lnTo>
                    <a:pt x="48768" y="24383"/>
                  </a:lnTo>
                  <a:close/>
                </a:path>
              </a:pathLst>
            </a:custGeom>
            <a:solidFill>
              <a:srgbClr val="DDDDD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36" name="object 25436"/>
            <p:cNvSpPr/>
            <p:nvPr/>
          </p:nvSpPr>
          <p:spPr>
            <a:xfrm>
              <a:off x="7758277" y="7528560"/>
              <a:ext cx="48260" cy="48260"/>
            </a:xfrm>
            <a:custGeom>
              <a:avLst/>
              <a:gdLst/>
              <a:ahLst/>
              <a:cxnLst/>
              <a:rect l="l" t="t" r="r" b="b"/>
              <a:pathLst>
                <a:path w="48259" h="48259">
                  <a:moveTo>
                    <a:pt x="48005" y="23622"/>
                  </a:moveTo>
                  <a:lnTo>
                    <a:pt x="46017" y="14466"/>
                  </a:lnTo>
                  <a:lnTo>
                    <a:pt x="40671" y="6953"/>
                  </a:lnTo>
                  <a:lnTo>
                    <a:pt x="32896" y="1869"/>
                  </a:lnTo>
                  <a:lnTo>
                    <a:pt x="23621" y="0"/>
                  </a:lnTo>
                  <a:lnTo>
                    <a:pt x="14466" y="1869"/>
                  </a:lnTo>
                  <a:lnTo>
                    <a:pt x="6953" y="6953"/>
                  </a:lnTo>
                  <a:lnTo>
                    <a:pt x="1869" y="14466"/>
                  </a:lnTo>
                  <a:lnTo>
                    <a:pt x="0" y="23622"/>
                  </a:lnTo>
                  <a:lnTo>
                    <a:pt x="1869" y="32896"/>
                  </a:lnTo>
                  <a:lnTo>
                    <a:pt x="6953" y="40671"/>
                  </a:lnTo>
                  <a:lnTo>
                    <a:pt x="14466" y="46017"/>
                  </a:lnTo>
                  <a:lnTo>
                    <a:pt x="23621" y="48006"/>
                  </a:lnTo>
                  <a:lnTo>
                    <a:pt x="32896" y="46017"/>
                  </a:lnTo>
                  <a:lnTo>
                    <a:pt x="40671" y="40671"/>
                  </a:lnTo>
                  <a:lnTo>
                    <a:pt x="46017" y="32896"/>
                  </a:lnTo>
                  <a:lnTo>
                    <a:pt x="48005" y="23622"/>
                  </a:lnTo>
                  <a:close/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37" name="object 25437"/>
            <p:cNvSpPr/>
            <p:nvPr/>
          </p:nvSpPr>
          <p:spPr>
            <a:xfrm>
              <a:off x="7701889" y="7287768"/>
              <a:ext cx="48895" cy="48895"/>
            </a:xfrm>
            <a:custGeom>
              <a:avLst/>
              <a:gdLst/>
              <a:ahLst/>
              <a:cxnLst/>
              <a:rect l="l" t="t" r="r" b="b"/>
              <a:pathLst>
                <a:path w="48895" h="48895">
                  <a:moveTo>
                    <a:pt x="48768" y="24383"/>
                  </a:moveTo>
                  <a:lnTo>
                    <a:pt x="46886" y="15109"/>
                  </a:lnTo>
                  <a:lnTo>
                    <a:pt x="41719" y="7334"/>
                  </a:lnTo>
                  <a:lnTo>
                    <a:pt x="33980" y="1988"/>
                  </a:lnTo>
                  <a:lnTo>
                    <a:pt x="24384" y="0"/>
                  </a:lnTo>
                  <a:lnTo>
                    <a:pt x="14787" y="1988"/>
                  </a:lnTo>
                  <a:lnTo>
                    <a:pt x="7048" y="7334"/>
                  </a:lnTo>
                  <a:lnTo>
                    <a:pt x="1881" y="15109"/>
                  </a:lnTo>
                  <a:lnTo>
                    <a:pt x="0" y="24383"/>
                  </a:lnTo>
                  <a:lnTo>
                    <a:pt x="1881" y="33980"/>
                  </a:lnTo>
                  <a:lnTo>
                    <a:pt x="7048" y="41719"/>
                  </a:lnTo>
                  <a:lnTo>
                    <a:pt x="14787" y="46886"/>
                  </a:lnTo>
                  <a:lnTo>
                    <a:pt x="24384" y="48767"/>
                  </a:lnTo>
                  <a:lnTo>
                    <a:pt x="33980" y="46886"/>
                  </a:lnTo>
                  <a:lnTo>
                    <a:pt x="41719" y="41719"/>
                  </a:lnTo>
                  <a:lnTo>
                    <a:pt x="46886" y="33980"/>
                  </a:lnTo>
                  <a:lnTo>
                    <a:pt x="48768" y="24383"/>
                  </a:lnTo>
                  <a:close/>
                </a:path>
              </a:pathLst>
            </a:custGeom>
            <a:solidFill>
              <a:srgbClr val="DDDDD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38" name="object 25438"/>
            <p:cNvSpPr/>
            <p:nvPr/>
          </p:nvSpPr>
          <p:spPr>
            <a:xfrm>
              <a:off x="7702651" y="7288530"/>
              <a:ext cx="48260" cy="48260"/>
            </a:xfrm>
            <a:custGeom>
              <a:avLst/>
              <a:gdLst/>
              <a:ahLst/>
              <a:cxnLst/>
              <a:rect l="l" t="t" r="r" b="b"/>
              <a:pathLst>
                <a:path w="48259" h="48259">
                  <a:moveTo>
                    <a:pt x="48005" y="23622"/>
                  </a:moveTo>
                  <a:lnTo>
                    <a:pt x="46017" y="14466"/>
                  </a:lnTo>
                  <a:lnTo>
                    <a:pt x="40671" y="6953"/>
                  </a:lnTo>
                  <a:lnTo>
                    <a:pt x="32896" y="1869"/>
                  </a:lnTo>
                  <a:lnTo>
                    <a:pt x="23621" y="0"/>
                  </a:lnTo>
                  <a:lnTo>
                    <a:pt x="14466" y="1869"/>
                  </a:lnTo>
                  <a:lnTo>
                    <a:pt x="6953" y="6953"/>
                  </a:lnTo>
                  <a:lnTo>
                    <a:pt x="1869" y="14466"/>
                  </a:lnTo>
                  <a:lnTo>
                    <a:pt x="0" y="23622"/>
                  </a:lnTo>
                  <a:lnTo>
                    <a:pt x="1869" y="32896"/>
                  </a:lnTo>
                  <a:lnTo>
                    <a:pt x="6953" y="40671"/>
                  </a:lnTo>
                  <a:lnTo>
                    <a:pt x="14466" y="46017"/>
                  </a:lnTo>
                  <a:lnTo>
                    <a:pt x="23621" y="48006"/>
                  </a:lnTo>
                  <a:lnTo>
                    <a:pt x="32896" y="46017"/>
                  </a:lnTo>
                  <a:lnTo>
                    <a:pt x="40671" y="40671"/>
                  </a:lnTo>
                  <a:lnTo>
                    <a:pt x="46017" y="32896"/>
                  </a:lnTo>
                  <a:lnTo>
                    <a:pt x="48005" y="23622"/>
                  </a:lnTo>
                  <a:close/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39" name="object 25439"/>
            <p:cNvSpPr/>
            <p:nvPr/>
          </p:nvSpPr>
          <p:spPr>
            <a:xfrm>
              <a:off x="7791804" y="7392924"/>
              <a:ext cx="3175" cy="79375"/>
            </a:xfrm>
            <a:custGeom>
              <a:avLst/>
              <a:gdLst/>
              <a:ahLst/>
              <a:cxnLst/>
              <a:rect l="l" t="t" r="r" b="b"/>
              <a:pathLst>
                <a:path w="3175" h="79375">
                  <a:moveTo>
                    <a:pt x="3048" y="79248"/>
                  </a:moveTo>
                  <a:lnTo>
                    <a:pt x="3048" y="0"/>
                  </a:lnTo>
                  <a:lnTo>
                    <a:pt x="0" y="0"/>
                  </a:lnTo>
                  <a:lnTo>
                    <a:pt x="0" y="79248"/>
                  </a:lnTo>
                  <a:lnTo>
                    <a:pt x="3048" y="79248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40" name="object 25440"/>
            <p:cNvSpPr/>
            <p:nvPr/>
          </p:nvSpPr>
          <p:spPr>
            <a:xfrm>
              <a:off x="7852003" y="7367016"/>
              <a:ext cx="48895" cy="48895"/>
            </a:xfrm>
            <a:custGeom>
              <a:avLst/>
              <a:gdLst/>
              <a:ahLst/>
              <a:cxnLst/>
              <a:rect l="l" t="t" r="r" b="b"/>
              <a:pathLst>
                <a:path w="48895" h="48895">
                  <a:moveTo>
                    <a:pt x="48768" y="24383"/>
                  </a:moveTo>
                  <a:lnTo>
                    <a:pt x="46886" y="15109"/>
                  </a:lnTo>
                  <a:lnTo>
                    <a:pt x="41719" y="7334"/>
                  </a:lnTo>
                  <a:lnTo>
                    <a:pt x="33980" y="1988"/>
                  </a:lnTo>
                  <a:lnTo>
                    <a:pt x="24384" y="0"/>
                  </a:lnTo>
                  <a:lnTo>
                    <a:pt x="14787" y="1988"/>
                  </a:lnTo>
                  <a:lnTo>
                    <a:pt x="7048" y="7334"/>
                  </a:lnTo>
                  <a:lnTo>
                    <a:pt x="1881" y="15109"/>
                  </a:lnTo>
                  <a:lnTo>
                    <a:pt x="0" y="24383"/>
                  </a:lnTo>
                  <a:lnTo>
                    <a:pt x="1881" y="33980"/>
                  </a:lnTo>
                  <a:lnTo>
                    <a:pt x="7048" y="41719"/>
                  </a:lnTo>
                  <a:lnTo>
                    <a:pt x="14787" y="46886"/>
                  </a:lnTo>
                  <a:lnTo>
                    <a:pt x="24384" y="48767"/>
                  </a:lnTo>
                  <a:lnTo>
                    <a:pt x="33980" y="46886"/>
                  </a:lnTo>
                  <a:lnTo>
                    <a:pt x="41719" y="41719"/>
                  </a:lnTo>
                  <a:lnTo>
                    <a:pt x="46886" y="33980"/>
                  </a:lnTo>
                  <a:lnTo>
                    <a:pt x="48768" y="24383"/>
                  </a:lnTo>
                  <a:close/>
                </a:path>
              </a:pathLst>
            </a:custGeom>
            <a:solidFill>
              <a:srgbClr val="DDDDD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41" name="object 25441"/>
            <p:cNvSpPr/>
            <p:nvPr/>
          </p:nvSpPr>
          <p:spPr>
            <a:xfrm>
              <a:off x="7852765" y="7367778"/>
              <a:ext cx="48260" cy="48260"/>
            </a:xfrm>
            <a:custGeom>
              <a:avLst/>
              <a:gdLst/>
              <a:ahLst/>
              <a:cxnLst/>
              <a:rect l="l" t="t" r="r" b="b"/>
              <a:pathLst>
                <a:path w="48259" h="48259">
                  <a:moveTo>
                    <a:pt x="48005" y="23622"/>
                  </a:moveTo>
                  <a:lnTo>
                    <a:pt x="46017" y="14466"/>
                  </a:lnTo>
                  <a:lnTo>
                    <a:pt x="40671" y="6953"/>
                  </a:lnTo>
                  <a:lnTo>
                    <a:pt x="32896" y="1869"/>
                  </a:lnTo>
                  <a:lnTo>
                    <a:pt x="23621" y="0"/>
                  </a:lnTo>
                  <a:lnTo>
                    <a:pt x="14466" y="1869"/>
                  </a:lnTo>
                  <a:lnTo>
                    <a:pt x="6953" y="6953"/>
                  </a:lnTo>
                  <a:lnTo>
                    <a:pt x="1869" y="14466"/>
                  </a:lnTo>
                  <a:lnTo>
                    <a:pt x="0" y="23622"/>
                  </a:lnTo>
                  <a:lnTo>
                    <a:pt x="1869" y="32896"/>
                  </a:lnTo>
                  <a:lnTo>
                    <a:pt x="6953" y="40671"/>
                  </a:lnTo>
                  <a:lnTo>
                    <a:pt x="14466" y="46017"/>
                  </a:lnTo>
                  <a:lnTo>
                    <a:pt x="23621" y="48006"/>
                  </a:lnTo>
                  <a:lnTo>
                    <a:pt x="32896" y="46017"/>
                  </a:lnTo>
                  <a:lnTo>
                    <a:pt x="40671" y="40671"/>
                  </a:lnTo>
                  <a:lnTo>
                    <a:pt x="46017" y="32896"/>
                  </a:lnTo>
                  <a:lnTo>
                    <a:pt x="48005" y="23622"/>
                  </a:lnTo>
                  <a:close/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5442" name="object 25442"/>
          <p:cNvSpPr txBox="1"/>
          <p:nvPr/>
        </p:nvSpPr>
        <p:spPr>
          <a:xfrm>
            <a:off x="9657234" y="7764570"/>
            <a:ext cx="175578" cy="132175"/>
          </a:xfrm>
          <a:prstGeom prst="rect">
            <a:avLst/>
          </a:prstGeom>
        </p:spPr>
        <p:txBody>
          <a:bodyPr vert="horz" wrap="square" lIns="0" tIns="15962" rIns="0" bIns="0" rtlCol="0">
            <a:spAutoFit/>
          </a:bodyPr>
          <a:lstStyle/>
          <a:p>
            <a:pPr marL="15961">
              <a:spcBef>
                <a:spcPts val="126"/>
              </a:spcBef>
            </a:pPr>
            <a:r>
              <a:rPr sz="754" spc="-31" dirty="0">
                <a:solidFill>
                  <a:srgbClr val="C49467"/>
                </a:solidFill>
                <a:latin typeface="ＭＳ ゴシック"/>
                <a:cs typeface="ＭＳ ゴシック"/>
              </a:rPr>
              <a:t>154</a:t>
            </a:r>
            <a:endParaRPr sz="754">
              <a:latin typeface="ＭＳ ゴシック"/>
              <a:cs typeface="ＭＳ ゴシック"/>
            </a:endParaRPr>
          </a:p>
        </p:txBody>
      </p:sp>
      <p:sp>
        <p:nvSpPr>
          <p:cNvPr id="25443" name="object 25443"/>
          <p:cNvSpPr txBox="1"/>
          <p:nvPr/>
        </p:nvSpPr>
        <p:spPr>
          <a:xfrm>
            <a:off x="9663939" y="8029852"/>
            <a:ext cx="175578" cy="132175"/>
          </a:xfrm>
          <a:prstGeom prst="rect">
            <a:avLst/>
          </a:prstGeom>
        </p:spPr>
        <p:txBody>
          <a:bodyPr vert="horz" wrap="square" lIns="0" tIns="15962" rIns="0" bIns="0" rtlCol="0">
            <a:spAutoFit/>
          </a:bodyPr>
          <a:lstStyle/>
          <a:p>
            <a:pPr marL="15961">
              <a:spcBef>
                <a:spcPts val="126"/>
              </a:spcBef>
            </a:pPr>
            <a:r>
              <a:rPr sz="754" spc="-31" dirty="0">
                <a:solidFill>
                  <a:srgbClr val="C49467"/>
                </a:solidFill>
                <a:latin typeface="ＭＳ ゴシック"/>
                <a:cs typeface="ＭＳ ゴシック"/>
              </a:rPr>
              <a:t>155</a:t>
            </a:r>
            <a:endParaRPr sz="754">
              <a:latin typeface="ＭＳ ゴシック"/>
              <a:cs typeface="ＭＳ ゴシック"/>
            </a:endParaRPr>
          </a:p>
        </p:txBody>
      </p:sp>
      <p:sp>
        <p:nvSpPr>
          <p:cNvPr id="25444" name="object 25444"/>
          <p:cNvSpPr txBox="1"/>
          <p:nvPr/>
        </p:nvSpPr>
        <p:spPr>
          <a:xfrm>
            <a:off x="9530819" y="7896732"/>
            <a:ext cx="442935" cy="132175"/>
          </a:xfrm>
          <a:prstGeom prst="rect">
            <a:avLst/>
          </a:prstGeom>
        </p:spPr>
        <p:txBody>
          <a:bodyPr vert="horz" wrap="square" lIns="0" tIns="15962" rIns="0" bIns="0" rtlCol="0">
            <a:spAutoFit/>
          </a:bodyPr>
          <a:lstStyle/>
          <a:p>
            <a:pPr marL="15961">
              <a:spcBef>
                <a:spcPts val="126"/>
              </a:spcBef>
            </a:pPr>
            <a:r>
              <a:rPr sz="1131" baseline="4629" dirty="0">
                <a:solidFill>
                  <a:srgbClr val="C49467"/>
                </a:solidFill>
                <a:latin typeface="ＭＳ ゴシック"/>
                <a:cs typeface="ＭＳ ゴシック"/>
              </a:rPr>
              <a:t>153</a:t>
            </a:r>
            <a:r>
              <a:rPr sz="1131" spc="886" baseline="4629" dirty="0">
                <a:solidFill>
                  <a:srgbClr val="C49467"/>
                </a:solidFill>
                <a:latin typeface="ＭＳ ゴシック"/>
                <a:cs typeface="ＭＳ ゴシック"/>
              </a:rPr>
              <a:t> </a:t>
            </a:r>
            <a:r>
              <a:rPr sz="754" spc="-31" dirty="0">
                <a:solidFill>
                  <a:srgbClr val="C49467"/>
                </a:solidFill>
                <a:latin typeface="ＭＳ ゴシック"/>
                <a:cs typeface="ＭＳ ゴシック"/>
              </a:rPr>
              <a:t>156</a:t>
            </a:r>
            <a:endParaRPr sz="754">
              <a:latin typeface="ＭＳ ゴシック"/>
              <a:cs typeface="ＭＳ ゴシック"/>
            </a:endParaRPr>
          </a:p>
        </p:txBody>
      </p:sp>
      <p:grpSp>
        <p:nvGrpSpPr>
          <p:cNvPr id="25445" name="object 25445"/>
          <p:cNvGrpSpPr/>
          <p:nvPr/>
        </p:nvGrpSpPr>
        <p:grpSpPr>
          <a:xfrm>
            <a:off x="9944867" y="7778297"/>
            <a:ext cx="195530" cy="67837"/>
            <a:chOff x="7912709" y="7281418"/>
            <a:chExt cx="155575" cy="53975"/>
          </a:xfrm>
        </p:grpSpPr>
        <p:sp>
          <p:nvSpPr>
            <p:cNvPr id="25446" name="object 25446"/>
            <p:cNvSpPr/>
            <p:nvPr/>
          </p:nvSpPr>
          <p:spPr>
            <a:xfrm>
              <a:off x="7924393" y="7291578"/>
              <a:ext cx="0" cy="41275"/>
            </a:xfrm>
            <a:custGeom>
              <a:avLst/>
              <a:gdLst/>
              <a:ahLst/>
              <a:cxnLst/>
              <a:rect l="l" t="t" r="r" b="b"/>
              <a:pathLst>
                <a:path h="41275">
                  <a:moveTo>
                    <a:pt x="0" y="4114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47" name="object 25447"/>
            <p:cNvSpPr/>
            <p:nvPr/>
          </p:nvSpPr>
          <p:spPr>
            <a:xfrm>
              <a:off x="8056219" y="7291578"/>
              <a:ext cx="0" cy="41275"/>
            </a:xfrm>
            <a:custGeom>
              <a:avLst/>
              <a:gdLst/>
              <a:ahLst/>
              <a:cxnLst/>
              <a:rect l="l" t="t" r="r" b="b"/>
              <a:pathLst>
                <a:path h="41275">
                  <a:moveTo>
                    <a:pt x="0" y="4114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48" name="object 25448"/>
            <p:cNvSpPr/>
            <p:nvPr/>
          </p:nvSpPr>
          <p:spPr>
            <a:xfrm>
              <a:off x="7920583" y="729310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49" name="object 25449"/>
            <p:cNvSpPr/>
            <p:nvPr/>
          </p:nvSpPr>
          <p:spPr>
            <a:xfrm>
              <a:off x="8056219" y="729310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50" name="object 25450"/>
            <p:cNvSpPr/>
            <p:nvPr/>
          </p:nvSpPr>
          <p:spPr>
            <a:xfrm>
              <a:off x="7924393" y="7293102"/>
              <a:ext cx="132080" cy="0"/>
            </a:xfrm>
            <a:custGeom>
              <a:avLst/>
              <a:gdLst/>
              <a:ahLst/>
              <a:cxnLst/>
              <a:rect l="l" t="t" r="r" b="b"/>
              <a:pathLst>
                <a:path w="132079">
                  <a:moveTo>
                    <a:pt x="0" y="0"/>
                  </a:moveTo>
                  <a:lnTo>
                    <a:pt x="13182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51" name="object 25451"/>
            <p:cNvSpPr/>
            <p:nvPr/>
          </p:nvSpPr>
          <p:spPr>
            <a:xfrm>
              <a:off x="7915249" y="7283958"/>
              <a:ext cx="18415" cy="18415"/>
            </a:xfrm>
            <a:custGeom>
              <a:avLst/>
              <a:gdLst/>
              <a:ahLst/>
              <a:cxnLst/>
              <a:rect l="l" t="t" r="r" b="b"/>
              <a:pathLst>
                <a:path w="18415" h="18415">
                  <a:moveTo>
                    <a:pt x="18288" y="9144"/>
                  </a:moveTo>
                  <a:lnTo>
                    <a:pt x="18288" y="10668"/>
                  </a:lnTo>
                  <a:lnTo>
                    <a:pt x="17526" y="11430"/>
                  </a:lnTo>
                  <a:lnTo>
                    <a:pt x="17526" y="12954"/>
                  </a:lnTo>
                  <a:lnTo>
                    <a:pt x="16764" y="13716"/>
                  </a:lnTo>
                  <a:lnTo>
                    <a:pt x="16764" y="14478"/>
                  </a:lnTo>
                  <a:lnTo>
                    <a:pt x="16002" y="14478"/>
                  </a:lnTo>
                  <a:lnTo>
                    <a:pt x="16002" y="15240"/>
                  </a:lnTo>
                  <a:lnTo>
                    <a:pt x="15240" y="16002"/>
                  </a:lnTo>
                  <a:lnTo>
                    <a:pt x="14478" y="16002"/>
                  </a:lnTo>
                  <a:lnTo>
                    <a:pt x="14478" y="16764"/>
                  </a:lnTo>
                  <a:lnTo>
                    <a:pt x="13716" y="16764"/>
                  </a:lnTo>
                  <a:lnTo>
                    <a:pt x="13716" y="17526"/>
                  </a:lnTo>
                  <a:lnTo>
                    <a:pt x="11430" y="17526"/>
                  </a:lnTo>
                  <a:lnTo>
                    <a:pt x="11430" y="18288"/>
                  </a:lnTo>
                  <a:lnTo>
                    <a:pt x="6858" y="18288"/>
                  </a:lnTo>
                  <a:lnTo>
                    <a:pt x="6858" y="17526"/>
                  </a:lnTo>
                  <a:lnTo>
                    <a:pt x="4572" y="17526"/>
                  </a:lnTo>
                  <a:lnTo>
                    <a:pt x="4572" y="16764"/>
                  </a:lnTo>
                  <a:lnTo>
                    <a:pt x="3810" y="16764"/>
                  </a:lnTo>
                  <a:lnTo>
                    <a:pt x="2286" y="15240"/>
                  </a:lnTo>
                  <a:lnTo>
                    <a:pt x="1524" y="14478"/>
                  </a:lnTo>
                  <a:lnTo>
                    <a:pt x="1524" y="13716"/>
                  </a:lnTo>
                  <a:lnTo>
                    <a:pt x="762" y="12954"/>
                  </a:lnTo>
                  <a:lnTo>
                    <a:pt x="762" y="12192"/>
                  </a:lnTo>
                  <a:lnTo>
                    <a:pt x="0" y="11430"/>
                  </a:lnTo>
                  <a:lnTo>
                    <a:pt x="0" y="6858"/>
                  </a:lnTo>
                  <a:lnTo>
                    <a:pt x="762" y="6858"/>
                  </a:lnTo>
                  <a:lnTo>
                    <a:pt x="762" y="5334"/>
                  </a:lnTo>
                  <a:lnTo>
                    <a:pt x="1524" y="5334"/>
                  </a:lnTo>
                  <a:lnTo>
                    <a:pt x="1524" y="3810"/>
                  </a:lnTo>
                  <a:lnTo>
                    <a:pt x="2286" y="3810"/>
                  </a:lnTo>
                  <a:lnTo>
                    <a:pt x="2286" y="3048"/>
                  </a:lnTo>
                  <a:lnTo>
                    <a:pt x="3048" y="3048"/>
                  </a:lnTo>
                  <a:lnTo>
                    <a:pt x="3048" y="2286"/>
                  </a:lnTo>
                  <a:lnTo>
                    <a:pt x="3810" y="2286"/>
                  </a:lnTo>
                  <a:lnTo>
                    <a:pt x="3810" y="1524"/>
                  </a:lnTo>
                  <a:lnTo>
                    <a:pt x="4572" y="1524"/>
                  </a:lnTo>
                  <a:lnTo>
                    <a:pt x="5334" y="762"/>
                  </a:lnTo>
                  <a:lnTo>
                    <a:pt x="7620" y="762"/>
                  </a:lnTo>
                  <a:lnTo>
                    <a:pt x="7620" y="0"/>
                  </a:lnTo>
                  <a:lnTo>
                    <a:pt x="10668" y="0"/>
                  </a:lnTo>
                  <a:lnTo>
                    <a:pt x="10668" y="762"/>
                  </a:lnTo>
                  <a:lnTo>
                    <a:pt x="12954" y="762"/>
                  </a:lnTo>
                  <a:lnTo>
                    <a:pt x="13716" y="1524"/>
                  </a:lnTo>
                  <a:lnTo>
                    <a:pt x="14478" y="1524"/>
                  </a:lnTo>
                  <a:lnTo>
                    <a:pt x="14478" y="2286"/>
                  </a:lnTo>
                  <a:lnTo>
                    <a:pt x="15240" y="2286"/>
                  </a:lnTo>
                  <a:lnTo>
                    <a:pt x="15240" y="3048"/>
                  </a:lnTo>
                  <a:lnTo>
                    <a:pt x="16002" y="3048"/>
                  </a:lnTo>
                  <a:lnTo>
                    <a:pt x="16002" y="3810"/>
                  </a:lnTo>
                  <a:lnTo>
                    <a:pt x="16764" y="4572"/>
                  </a:lnTo>
                  <a:lnTo>
                    <a:pt x="16764" y="5334"/>
                  </a:lnTo>
                  <a:lnTo>
                    <a:pt x="17526" y="5334"/>
                  </a:lnTo>
                  <a:lnTo>
                    <a:pt x="17526" y="6858"/>
                  </a:lnTo>
                  <a:lnTo>
                    <a:pt x="18288" y="7620"/>
                  </a:lnTo>
                  <a:lnTo>
                    <a:pt x="18288" y="914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52" name="object 25452"/>
            <p:cNvSpPr/>
            <p:nvPr/>
          </p:nvSpPr>
          <p:spPr>
            <a:xfrm>
              <a:off x="7915249" y="7283958"/>
              <a:ext cx="18415" cy="18415"/>
            </a:xfrm>
            <a:custGeom>
              <a:avLst/>
              <a:gdLst/>
              <a:ahLst/>
              <a:cxnLst/>
              <a:rect l="l" t="t" r="r" b="b"/>
              <a:pathLst>
                <a:path w="18415" h="18415">
                  <a:moveTo>
                    <a:pt x="18288" y="10668"/>
                  </a:moveTo>
                  <a:lnTo>
                    <a:pt x="18288" y="9144"/>
                  </a:lnTo>
                  <a:lnTo>
                    <a:pt x="18288" y="7620"/>
                  </a:lnTo>
                  <a:lnTo>
                    <a:pt x="17526" y="6858"/>
                  </a:lnTo>
                  <a:lnTo>
                    <a:pt x="17526" y="5334"/>
                  </a:lnTo>
                  <a:lnTo>
                    <a:pt x="16764" y="5334"/>
                  </a:lnTo>
                  <a:lnTo>
                    <a:pt x="16764" y="4572"/>
                  </a:lnTo>
                  <a:lnTo>
                    <a:pt x="16002" y="3810"/>
                  </a:lnTo>
                  <a:lnTo>
                    <a:pt x="16002" y="3048"/>
                  </a:lnTo>
                  <a:lnTo>
                    <a:pt x="15240" y="3048"/>
                  </a:lnTo>
                  <a:lnTo>
                    <a:pt x="15240" y="2286"/>
                  </a:lnTo>
                  <a:lnTo>
                    <a:pt x="14478" y="2286"/>
                  </a:lnTo>
                  <a:lnTo>
                    <a:pt x="14478" y="1524"/>
                  </a:lnTo>
                  <a:lnTo>
                    <a:pt x="13716" y="1524"/>
                  </a:lnTo>
                  <a:lnTo>
                    <a:pt x="12954" y="762"/>
                  </a:lnTo>
                  <a:lnTo>
                    <a:pt x="10668" y="762"/>
                  </a:lnTo>
                  <a:lnTo>
                    <a:pt x="10668" y="0"/>
                  </a:lnTo>
                  <a:lnTo>
                    <a:pt x="7620" y="0"/>
                  </a:lnTo>
                  <a:lnTo>
                    <a:pt x="7620" y="762"/>
                  </a:lnTo>
                  <a:lnTo>
                    <a:pt x="5334" y="762"/>
                  </a:lnTo>
                  <a:lnTo>
                    <a:pt x="4572" y="1524"/>
                  </a:lnTo>
                  <a:lnTo>
                    <a:pt x="3810" y="1524"/>
                  </a:lnTo>
                  <a:lnTo>
                    <a:pt x="3810" y="2286"/>
                  </a:lnTo>
                  <a:lnTo>
                    <a:pt x="3048" y="2286"/>
                  </a:lnTo>
                  <a:lnTo>
                    <a:pt x="3048" y="3048"/>
                  </a:lnTo>
                  <a:lnTo>
                    <a:pt x="2286" y="3048"/>
                  </a:lnTo>
                  <a:lnTo>
                    <a:pt x="2286" y="3810"/>
                  </a:lnTo>
                  <a:lnTo>
                    <a:pt x="1524" y="3810"/>
                  </a:lnTo>
                  <a:lnTo>
                    <a:pt x="1524" y="5334"/>
                  </a:lnTo>
                  <a:lnTo>
                    <a:pt x="762" y="5334"/>
                  </a:lnTo>
                  <a:lnTo>
                    <a:pt x="762" y="6858"/>
                  </a:lnTo>
                  <a:lnTo>
                    <a:pt x="0" y="6858"/>
                  </a:lnTo>
                  <a:lnTo>
                    <a:pt x="0" y="11430"/>
                  </a:lnTo>
                  <a:lnTo>
                    <a:pt x="762" y="12192"/>
                  </a:lnTo>
                  <a:lnTo>
                    <a:pt x="762" y="12954"/>
                  </a:lnTo>
                  <a:lnTo>
                    <a:pt x="1524" y="13716"/>
                  </a:lnTo>
                  <a:lnTo>
                    <a:pt x="1524" y="14478"/>
                  </a:lnTo>
                  <a:lnTo>
                    <a:pt x="3810" y="16764"/>
                  </a:lnTo>
                  <a:lnTo>
                    <a:pt x="4572" y="16764"/>
                  </a:lnTo>
                  <a:lnTo>
                    <a:pt x="4572" y="17526"/>
                  </a:lnTo>
                  <a:lnTo>
                    <a:pt x="6858" y="17526"/>
                  </a:lnTo>
                  <a:lnTo>
                    <a:pt x="6858" y="18288"/>
                  </a:lnTo>
                  <a:lnTo>
                    <a:pt x="11430" y="18288"/>
                  </a:lnTo>
                  <a:lnTo>
                    <a:pt x="11430" y="17526"/>
                  </a:lnTo>
                  <a:lnTo>
                    <a:pt x="13716" y="17526"/>
                  </a:lnTo>
                  <a:lnTo>
                    <a:pt x="13716" y="16764"/>
                  </a:lnTo>
                  <a:lnTo>
                    <a:pt x="14478" y="16764"/>
                  </a:lnTo>
                  <a:lnTo>
                    <a:pt x="14478" y="16002"/>
                  </a:lnTo>
                  <a:lnTo>
                    <a:pt x="15240" y="16002"/>
                  </a:lnTo>
                  <a:lnTo>
                    <a:pt x="16002" y="15240"/>
                  </a:lnTo>
                  <a:lnTo>
                    <a:pt x="16002" y="14478"/>
                  </a:lnTo>
                  <a:lnTo>
                    <a:pt x="16764" y="14478"/>
                  </a:lnTo>
                  <a:lnTo>
                    <a:pt x="16764" y="13716"/>
                  </a:lnTo>
                  <a:lnTo>
                    <a:pt x="17526" y="12954"/>
                  </a:lnTo>
                  <a:lnTo>
                    <a:pt x="17526" y="11430"/>
                  </a:lnTo>
                  <a:lnTo>
                    <a:pt x="18288" y="1066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53" name="object 25453"/>
            <p:cNvSpPr/>
            <p:nvPr/>
          </p:nvSpPr>
          <p:spPr>
            <a:xfrm>
              <a:off x="7915249" y="7283958"/>
              <a:ext cx="18415" cy="18415"/>
            </a:xfrm>
            <a:custGeom>
              <a:avLst/>
              <a:gdLst/>
              <a:ahLst/>
              <a:cxnLst/>
              <a:rect l="l" t="t" r="r" b="b"/>
              <a:pathLst>
                <a:path w="18415" h="18415">
                  <a:moveTo>
                    <a:pt x="18288" y="9144"/>
                  </a:moveTo>
                  <a:lnTo>
                    <a:pt x="18288" y="10668"/>
                  </a:lnTo>
                  <a:lnTo>
                    <a:pt x="17526" y="11430"/>
                  </a:lnTo>
                  <a:lnTo>
                    <a:pt x="17526" y="12954"/>
                  </a:lnTo>
                  <a:lnTo>
                    <a:pt x="16764" y="13716"/>
                  </a:lnTo>
                  <a:lnTo>
                    <a:pt x="16764" y="14478"/>
                  </a:lnTo>
                  <a:lnTo>
                    <a:pt x="16002" y="14478"/>
                  </a:lnTo>
                  <a:lnTo>
                    <a:pt x="16002" y="15240"/>
                  </a:lnTo>
                  <a:lnTo>
                    <a:pt x="15240" y="16002"/>
                  </a:lnTo>
                  <a:lnTo>
                    <a:pt x="14478" y="16002"/>
                  </a:lnTo>
                  <a:lnTo>
                    <a:pt x="14478" y="16764"/>
                  </a:lnTo>
                  <a:lnTo>
                    <a:pt x="13716" y="16764"/>
                  </a:lnTo>
                  <a:lnTo>
                    <a:pt x="13716" y="17526"/>
                  </a:lnTo>
                  <a:lnTo>
                    <a:pt x="11430" y="17526"/>
                  </a:lnTo>
                  <a:lnTo>
                    <a:pt x="11430" y="18288"/>
                  </a:lnTo>
                  <a:lnTo>
                    <a:pt x="6858" y="18288"/>
                  </a:lnTo>
                  <a:lnTo>
                    <a:pt x="6858" y="17526"/>
                  </a:lnTo>
                  <a:lnTo>
                    <a:pt x="4572" y="17526"/>
                  </a:lnTo>
                  <a:lnTo>
                    <a:pt x="4572" y="16764"/>
                  </a:lnTo>
                  <a:lnTo>
                    <a:pt x="3810" y="16764"/>
                  </a:lnTo>
                  <a:lnTo>
                    <a:pt x="2286" y="15240"/>
                  </a:lnTo>
                  <a:lnTo>
                    <a:pt x="1524" y="14478"/>
                  </a:lnTo>
                  <a:lnTo>
                    <a:pt x="1524" y="13716"/>
                  </a:lnTo>
                  <a:lnTo>
                    <a:pt x="762" y="12954"/>
                  </a:lnTo>
                  <a:lnTo>
                    <a:pt x="762" y="12192"/>
                  </a:lnTo>
                  <a:lnTo>
                    <a:pt x="0" y="11430"/>
                  </a:lnTo>
                  <a:lnTo>
                    <a:pt x="0" y="6858"/>
                  </a:lnTo>
                  <a:lnTo>
                    <a:pt x="762" y="6858"/>
                  </a:lnTo>
                  <a:lnTo>
                    <a:pt x="762" y="5334"/>
                  </a:lnTo>
                  <a:lnTo>
                    <a:pt x="1524" y="5334"/>
                  </a:lnTo>
                  <a:lnTo>
                    <a:pt x="1524" y="3810"/>
                  </a:lnTo>
                  <a:lnTo>
                    <a:pt x="2286" y="3810"/>
                  </a:lnTo>
                  <a:lnTo>
                    <a:pt x="2286" y="3048"/>
                  </a:lnTo>
                  <a:lnTo>
                    <a:pt x="3048" y="3048"/>
                  </a:lnTo>
                  <a:lnTo>
                    <a:pt x="3048" y="2286"/>
                  </a:lnTo>
                  <a:lnTo>
                    <a:pt x="3810" y="2286"/>
                  </a:lnTo>
                  <a:lnTo>
                    <a:pt x="3810" y="1524"/>
                  </a:lnTo>
                  <a:lnTo>
                    <a:pt x="4572" y="1524"/>
                  </a:lnTo>
                  <a:lnTo>
                    <a:pt x="5334" y="762"/>
                  </a:lnTo>
                  <a:lnTo>
                    <a:pt x="7620" y="762"/>
                  </a:lnTo>
                  <a:lnTo>
                    <a:pt x="7620" y="0"/>
                  </a:lnTo>
                  <a:lnTo>
                    <a:pt x="10668" y="0"/>
                  </a:lnTo>
                  <a:lnTo>
                    <a:pt x="10668" y="762"/>
                  </a:lnTo>
                  <a:lnTo>
                    <a:pt x="12954" y="762"/>
                  </a:lnTo>
                  <a:lnTo>
                    <a:pt x="13716" y="1524"/>
                  </a:lnTo>
                  <a:lnTo>
                    <a:pt x="14478" y="1524"/>
                  </a:lnTo>
                  <a:lnTo>
                    <a:pt x="14478" y="2286"/>
                  </a:lnTo>
                  <a:lnTo>
                    <a:pt x="15240" y="2286"/>
                  </a:lnTo>
                  <a:lnTo>
                    <a:pt x="15240" y="3048"/>
                  </a:lnTo>
                  <a:lnTo>
                    <a:pt x="16002" y="3048"/>
                  </a:lnTo>
                  <a:lnTo>
                    <a:pt x="16002" y="3810"/>
                  </a:lnTo>
                  <a:lnTo>
                    <a:pt x="16764" y="4572"/>
                  </a:lnTo>
                  <a:lnTo>
                    <a:pt x="16764" y="5334"/>
                  </a:lnTo>
                  <a:lnTo>
                    <a:pt x="17526" y="5334"/>
                  </a:lnTo>
                  <a:lnTo>
                    <a:pt x="17526" y="6858"/>
                  </a:lnTo>
                  <a:lnTo>
                    <a:pt x="18288" y="7620"/>
                  </a:lnTo>
                  <a:lnTo>
                    <a:pt x="18288" y="914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54" name="object 25454"/>
            <p:cNvSpPr/>
            <p:nvPr/>
          </p:nvSpPr>
          <p:spPr>
            <a:xfrm>
              <a:off x="8047075" y="7283958"/>
              <a:ext cx="18415" cy="18415"/>
            </a:xfrm>
            <a:custGeom>
              <a:avLst/>
              <a:gdLst/>
              <a:ahLst/>
              <a:cxnLst/>
              <a:rect l="l" t="t" r="r" b="b"/>
              <a:pathLst>
                <a:path w="18415" h="18415">
                  <a:moveTo>
                    <a:pt x="0" y="9144"/>
                  </a:moveTo>
                  <a:lnTo>
                    <a:pt x="0" y="7620"/>
                  </a:lnTo>
                  <a:lnTo>
                    <a:pt x="761" y="7620"/>
                  </a:lnTo>
                  <a:lnTo>
                    <a:pt x="761" y="5334"/>
                  </a:lnTo>
                  <a:lnTo>
                    <a:pt x="1523" y="5334"/>
                  </a:lnTo>
                  <a:lnTo>
                    <a:pt x="1523" y="4572"/>
                  </a:lnTo>
                  <a:lnTo>
                    <a:pt x="2285" y="3810"/>
                  </a:lnTo>
                  <a:lnTo>
                    <a:pt x="2285" y="3048"/>
                  </a:lnTo>
                  <a:lnTo>
                    <a:pt x="3047" y="3048"/>
                  </a:lnTo>
                  <a:lnTo>
                    <a:pt x="3047" y="2286"/>
                  </a:lnTo>
                  <a:lnTo>
                    <a:pt x="3809" y="2286"/>
                  </a:lnTo>
                  <a:lnTo>
                    <a:pt x="4571" y="1524"/>
                  </a:lnTo>
                  <a:lnTo>
                    <a:pt x="5333" y="1524"/>
                  </a:lnTo>
                  <a:lnTo>
                    <a:pt x="5333" y="762"/>
                  </a:lnTo>
                  <a:lnTo>
                    <a:pt x="7620" y="762"/>
                  </a:lnTo>
                  <a:lnTo>
                    <a:pt x="7620" y="0"/>
                  </a:lnTo>
                  <a:lnTo>
                    <a:pt x="10668" y="0"/>
                  </a:lnTo>
                  <a:lnTo>
                    <a:pt x="10668" y="762"/>
                  </a:lnTo>
                  <a:lnTo>
                    <a:pt x="12954" y="762"/>
                  </a:lnTo>
                  <a:lnTo>
                    <a:pt x="13716" y="1524"/>
                  </a:lnTo>
                  <a:lnTo>
                    <a:pt x="14478" y="1524"/>
                  </a:lnTo>
                  <a:lnTo>
                    <a:pt x="14478" y="2286"/>
                  </a:lnTo>
                  <a:lnTo>
                    <a:pt x="15240" y="2286"/>
                  </a:lnTo>
                  <a:lnTo>
                    <a:pt x="16002" y="3048"/>
                  </a:lnTo>
                  <a:lnTo>
                    <a:pt x="16002" y="3810"/>
                  </a:lnTo>
                  <a:lnTo>
                    <a:pt x="16764" y="3810"/>
                  </a:lnTo>
                  <a:lnTo>
                    <a:pt x="16764" y="4572"/>
                  </a:lnTo>
                  <a:lnTo>
                    <a:pt x="17526" y="5334"/>
                  </a:lnTo>
                  <a:lnTo>
                    <a:pt x="17526" y="6858"/>
                  </a:lnTo>
                  <a:lnTo>
                    <a:pt x="18288" y="6858"/>
                  </a:lnTo>
                  <a:lnTo>
                    <a:pt x="18288" y="11430"/>
                  </a:lnTo>
                  <a:lnTo>
                    <a:pt x="17526" y="12192"/>
                  </a:lnTo>
                  <a:lnTo>
                    <a:pt x="17526" y="13716"/>
                  </a:lnTo>
                  <a:lnTo>
                    <a:pt x="16764" y="13716"/>
                  </a:lnTo>
                  <a:lnTo>
                    <a:pt x="16764" y="14478"/>
                  </a:lnTo>
                  <a:lnTo>
                    <a:pt x="16002" y="15240"/>
                  </a:lnTo>
                  <a:lnTo>
                    <a:pt x="16002" y="16002"/>
                  </a:lnTo>
                  <a:lnTo>
                    <a:pt x="15240" y="16002"/>
                  </a:lnTo>
                  <a:lnTo>
                    <a:pt x="14478" y="16764"/>
                  </a:lnTo>
                  <a:lnTo>
                    <a:pt x="13716" y="16764"/>
                  </a:lnTo>
                  <a:lnTo>
                    <a:pt x="13716" y="17526"/>
                  </a:lnTo>
                  <a:lnTo>
                    <a:pt x="12192" y="17526"/>
                  </a:lnTo>
                  <a:lnTo>
                    <a:pt x="11430" y="18288"/>
                  </a:lnTo>
                  <a:lnTo>
                    <a:pt x="6858" y="18288"/>
                  </a:lnTo>
                  <a:lnTo>
                    <a:pt x="6858" y="17526"/>
                  </a:lnTo>
                  <a:lnTo>
                    <a:pt x="5334" y="17526"/>
                  </a:lnTo>
                  <a:lnTo>
                    <a:pt x="4572" y="16764"/>
                  </a:lnTo>
                  <a:lnTo>
                    <a:pt x="3810" y="16764"/>
                  </a:lnTo>
                  <a:lnTo>
                    <a:pt x="3810" y="16002"/>
                  </a:lnTo>
                  <a:lnTo>
                    <a:pt x="3048" y="16002"/>
                  </a:lnTo>
                  <a:lnTo>
                    <a:pt x="2286" y="15240"/>
                  </a:lnTo>
                  <a:lnTo>
                    <a:pt x="2286" y="14478"/>
                  </a:lnTo>
                  <a:lnTo>
                    <a:pt x="1524" y="14478"/>
                  </a:lnTo>
                  <a:lnTo>
                    <a:pt x="1524" y="13716"/>
                  </a:lnTo>
                  <a:lnTo>
                    <a:pt x="762" y="12954"/>
                  </a:lnTo>
                  <a:lnTo>
                    <a:pt x="762" y="10668"/>
                  </a:lnTo>
                  <a:lnTo>
                    <a:pt x="0" y="10668"/>
                  </a:lnTo>
                  <a:lnTo>
                    <a:pt x="0" y="914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55" name="object 25455"/>
            <p:cNvSpPr/>
            <p:nvPr/>
          </p:nvSpPr>
          <p:spPr>
            <a:xfrm>
              <a:off x="8047075" y="7283958"/>
              <a:ext cx="18415" cy="18415"/>
            </a:xfrm>
            <a:custGeom>
              <a:avLst/>
              <a:gdLst/>
              <a:ahLst/>
              <a:cxnLst/>
              <a:rect l="l" t="t" r="r" b="b"/>
              <a:pathLst>
                <a:path w="18415" h="18415">
                  <a:moveTo>
                    <a:pt x="18288" y="11430"/>
                  </a:moveTo>
                  <a:lnTo>
                    <a:pt x="18288" y="6858"/>
                  </a:lnTo>
                  <a:lnTo>
                    <a:pt x="17526" y="6858"/>
                  </a:lnTo>
                  <a:lnTo>
                    <a:pt x="17526" y="5334"/>
                  </a:lnTo>
                  <a:lnTo>
                    <a:pt x="16764" y="4572"/>
                  </a:lnTo>
                  <a:lnTo>
                    <a:pt x="16764" y="3810"/>
                  </a:lnTo>
                  <a:lnTo>
                    <a:pt x="16002" y="3810"/>
                  </a:lnTo>
                  <a:lnTo>
                    <a:pt x="16002" y="3048"/>
                  </a:lnTo>
                  <a:lnTo>
                    <a:pt x="15240" y="2286"/>
                  </a:lnTo>
                  <a:lnTo>
                    <a:pt x="14478" y="2286"/>
                  </a:lnTo>
                  <a:lnTo>
                    <a:pt x="14478" y="1524"/>
                  </a:lnTo>
                  <a:lnTo>
                    <a:pt x="13716" y="1524"/>
                  </a:lnTo>
                  <a:lnTo>
                    <a:pt x="12954" y="762"/>
                  </a:lnTo>
                  <a:lnTo>
                    <a:pt x="10668" y="762"/>
                  </a:lnTo>
                  <a:lnTo>
                    <a:pt x="10668" y="0"/>
                  </a:lnTo>
                  <a:lnTo>
                    <a:pt x="7620" y="0"/>
                  </a:lnTo>
                  <a:lnTo>
                    <a:pt x="7620" y="762"/>
                  </a:lnTo>
                  <a:lnTo>
                    <a:pt x="5333" y="762"/>
                  </a:lnTo>
                  <a:lnTo>
                    <a:pt x="5333" y="1524"/>
                  </a:lnTo>
                  <a:lnTo>
                    <a:pt x="4571" y="1524"/>
                  </a:lnTo>
                  <a:lnTo>
                    <a:pt x="3809" y="2286"/>
                  </a:lnTo>
                  <a:lnTo>
                    <a:pt x="3047" y="2286"/>
                  </a:lnTo>
                  <a:lnTo>
                    <a:pt x="3047" y="3048"/>
                  </a:lnTo>
                  <a:lnTo>
                    <a:pt x="2285" y="3048"/>
                  </a:lnTo>
                  <a:lnTo>
                    <a:pt x="2285" y="3810"/>
                  </a:lnTo>
                  <a:lnTo>
                    <a:pt x="1523" y="4572"/>
                  </a:lnTo>
                  <a:lnTo>
                    <a:pt x="1523" y="5334"/>
                  </a:lnTo>
                  <a:lnTo>
                    <a:pt x="761" y="5334"/>
                  </a:lnTo>
                  <a:lnTo>
                    <a:pt x="761" y="7620"/>
                  </a:lnTo>
                  <a:lnTo>
                    <a:pt x="0" y="7620"/>
                  </a:lnTo>
                  <a:lnTo>
                    <a:pt x="0" y="9144"/>
                  </a:lnTo>
                  <a:lnTo>
                    <a:pt x="0" y="10668"/>
                  </a:lnTo>
                  <a:lnTo>
                    <a:pt x="762" y="10668"/>
                  </a:lnTo>
                  <a:lnTo>
                    <a:pt x="762" y="12954"/>
                  </a:lnTo>
                  <a:lnTo>
                    <a:pt x="1524" y="13716"/>
                  </a:lnTo>
                  <a:lnTo>
                    <a:pt x="1524" y="14478"/>
                  </a:lnTo>
                  <a:lnTo>
                    <a:pt x="2286" y="14478"/>
                  </a:lnTo>
                  <a:lnTo>
                    <a:pt x="2286" y="15240"/>
                  </a:lnTo>
                  <a:lnTo>
                    <a:pt x="3048" y="16002"/>
                  </a:lnTo>
                  <a:lnTo>
                    <a:pt x="3810" y="16002"/>
                  </a:lnTo>
                  <a:lnTo>
                    <a:pt x="3810" y="16764"/>
                  </a:lnTo>
                  <a:lnTo>
                    <a:pt x="4572" y="16764"/>
                  </a:lnTo>
                  <a:lnTo>
                    <a:pt x="5334" y="17526"/>
                  </a:lnTo>
                  <a:lnTo>
                    <a:pt x="6858" y="17526"/>
                  </a:lnTo>
                  <a:lnTo>
                    <a:pt x="6858" y="18288"/>
                  </a:lnTo>
                  <a:lnTo>
                    <a:pt x="11430" y="18288"/>
                  </a:lnTo>
                  <a:lnTo>
                    <a:pt x="12192" y="17526"/>
                  </a:lnTo>
                  <a:lnTo>
                    <a:pt x="13716" y="17526"/>
                  </a:lnTo>
                  <a:lnTo>
                    <a:pt x="13716" y="16764"/>
                  </a:lnTo>
                  <a:lnTo>
                    <a:pt x="14478" y="16764"/>
                  </a:lnTo>
                  <a:lnTo>
                    <a:pt x="15240" y="16002"/>
                  </a:lnTo>
                  <a:lnTo>
                    <a:pt x="16002" y="16002"/>
                  </a:lnTo>
                  <a:lnTo>
                    <a:pt x="16002" y="15240"/>
                  </a:lnTo>
                  <a:lnTo>
                    <a:pt x="16764" y="14478"/>
                  </a:lnTo>
                  <a:lnTo>
                    <a:pt x="16764" y="13716"/>
                  </a:lnTo>
                  <a:lnTo>
                    <a:pt x="17526" y="13716"/>
                  </a:lnTo>
                  <a:lnTo>
                    <a:pt x="17526" y="12192"/>
                  </a:lnTo>
                  <a:lnTo>
                    <a:pt x="18288" y="1143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56" name="object 25456"/>
            <p:cNvSpPr/>
            <p:nvPr/>
          </p:nvSpPr>
          <p:spPr>
            <a:xfrm>
              <a:off x="8047075" y="7283958"/>
              <a:ext cx="18415" cy="18415"/>
            </a:xfrm>
            <a:custGeom>
              <a:avLst/>
              <a:gdLst/>
              <a:ahLst/>
              <a:cxnLst/>
              <a:rect l="l" t="t" r="r" b="b"/>
              <a:pathLst>
                <a:path w="18415" h="18415">
                  <a:moveTo>
                    <a:pt x="0" y="9144"/>
                  </a:moveTo>
                  <a:lnTo>
                    <a:pt x="0" y="7620"/>
                  </a:lnTo>
                  <a:lnTo>
                    <a:pt x="761" y="7620"/>
                  </a:lnTo>
                  <a:lnTo>
                    <a:pt x="761" y="5334"/>
                  </a:lnTo>
                  <a:lnTo>
                    <a:pt x="1523" y="5334"/>
                  </a:lnTo>
                  <a:lnTo>
                    <a:pt x="1523" y="4572"/>
                  </a:lnTo>
                  <a:lnTo>
                    <a:pt x="2285" y="3810"/>
                  </a:lnTo>
                  <a:lnTo>
                    <a:pt x="2285" y="3048"/>
                  </a:lnTo>
                  <a:lnTo>
                    <a:pt x="3047" y="3048"/>
                  </a:lnTo>
                  <a:lnTo>
                    <a:pt x="3047" y="2286"/>
                  </a:lnTo>
                  <a:lnTo>
                    <a:pt x="3809" y="2286"/>
                  </a:lnTo>
                  <a:lnTo>
                    <a:pt x="4571" y="1524"/>
                  </a:lnTo>
                  <a:lnTo>
                    <a:pt x="5333" y="1524"/>
                  </a:lnTo>
                  <a:lnTo>
                    <a:pt x="5333" y="762"/>
                  </a:lnTo>
                  <a:lnTo>
                    <a:pt x="7620" y="762"/>
                  </a:lnTo>
                  <a:lnTo>
                    <a:pt x="7620" y="0"/>
                  </a:lnTo>
                  <a:lnTo>
                    <a:pt x="10668" y="0"/>
                  </a:lnTo>
                  <a:lnTo>
                    <a:pt x="10668" y="762"/>
                  </a:lnTo>
                  <a:lnTo>
                    <a:pt x="12954" y="762"/>
                  </a:lnTo>
                  <a:lnTo>
                    <a:pt x="13716" y="1524"/>
                  </a:lnTo>
                  <a:lnTo>
                    <a:pt x="14478" y="1524"/>
                  </a:lnTo>
                  <a:lnTo>
                    <a:pt x="14478" y="2286"/>
                  </a:lnTo>
                  <a:lnTo>
                    <a:pt x="15240" y="2286"/>
                  </a:lnTo>
                  <a:lnTo>
                    <a:pt x="16002" y="3048"/>
                  </a:lnTo>
                  <a:lnTo>
                    <a:pt x="16002" y="3810"/>
                  </a:lnTo>
                  <a:lnTo>
                    <a:pt x="16764" y="3810"/>
                  </a:lnTo>
                  <a:lnTo>
                    <a:pt x="16764" y="4572"/>
                  </a:lnTo>
                  <a:lnTo>
                    <a:pt x="17526" y="5334"/>
                  </a:lnTo>
                  <a:lnTo>
                    <a:pt x="17526" y="6858"/>
                  </a:lnTo>
                  <a:lnTo>
                    <a:pt x="18288" y="6858"/>
                  </a:lnTo>
                  <a:lnTo>
                    <a:pt x="18288" y="11430"/>
                  </a:lnTo>
                  <a:lnTo>
                    <a:pt x="17526" y="12192"/>
                  </a:lnTo>
                  <a:lnTo>
                    <a:pt x="17526" y="13716"/>
                  </a:lnTo>
                  <a:lnTo>
                    <a:pt x="16764" y="13716"/>
                  </a:lnTo>
                  <a:lnTo>
                    <a:pt x="16764" y="14478"/>
                  </a:lnTo>
                  <a:lnTo>
                    <a:pt x="16002" y="15240"/>
                  </a:lnTo>
                  <a:lnTo>
                    <a:pt x="16002" y="16002"/>
                  </a:lnTo>
                  <a:lnTo>
                    <a:pt x="15240" y="16002"/>
                  </a:lnTo>
                  <a:lnTo>
                    <a:pt x="14478" y="16764"/>
                  </a:lnTo>
                  <a:lnTo>
                    <a:pt x="13716" y="16764"/>
                  </a:lnTo>
                  <a:lnTo>
                    <a:pt x="13716" y="17526"/>
                  </a:lnTo>
                  <a:lnTo>
                    <a:pt x="12192" y="17526"/>
                  </a:lnTo>
                  <a:lnTo>
                    <a:pt x="11430" y="18288"/>
                  </a:lnTo>
                  <a:lnTo>
                    <a:pt x="6858" y="18288"/>
                  </a:lnTo>
                  <a:lnTo>
                    <a:pt x="6858" y="17526"/>
                  </a:lnTo>
                  <a:lnTo>
                    <a:pt x="5334" y="17526"/>
                  </a:lnTo>
                  <a:lnTo>
                    <a:pt x="4572" y="16764"/>
                  </a:lnTo>
                  <a:lnTo>
                    <a:pt x="3810" y="16764"/>
                  </a:lnTo>
                  <a:lnTo>
                    <a:pt x="3810" y="16002"/>
                  </a:lnTo>
                  <a:lnTo>
                    <a:pt x="3048" y="16002"/>
                  </a:lnTo>
                  <a:lnTo>
                    <a:pt x="2286" y="15240"/>
                  </a:lnTo>
                  <a:lnTo>
                    <a:pt x="2286" y="14478"/>
                  </a:lnTo>
                  <a:lnTo>
                    <a:pt x="1524" y="14478"/>
                  </a:lnTo>
                  <a:lnTo>
                    <a:pt x="1524" y="13716"/>
                  </a:lnTo>
                  <a:lnTo>
                    <a:pt x="762" y="12954"/>
                  </a:lnTo>
                  <a:lnTo>
                    <a:pt x="762" y="10668"/>
                  </a:lnTo>
                  <a:lnTo>
                    <a:pt x="0" y="10668"/>
                  </a:lnTo>
                  <a:lnTo>
                    <a:pt x="0" y="914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5457" name="object 25457"/>
          <p:cNvSpPr txBox="1"/>
          <p:nvPr/>
        </p:nvSpPr>
        <p:spPr>
          <a:xfrm>
            <a:off x="9930180" y="7663052"/>
            <a:ext cx="223463" cy="132175"/>
          </a:xfrm>
          <a:prstGeom prst="rect">
            <a:avLst/>
          </a:prstGeom>
        </p:spPr>
        <p:txBody>
          <a:bodyPr vert="horz" wrap="square" lIns="0" tIns="15962" rIns="0" bIns="0" rtlCol="0">
            <a:spAutoFit/>
          </a:bodyPr>
          <a:lstStyle/>
          <a:p>
            <a:pPr marL="15961">
              <a:spcBef>
                <a:spcPts val="126"/>
              </a:spcBef>
            </a:pPr>
            <a:r>
              <a:rPr sz="754" spc="-25" dirty="0">
                <a:latin typeface="ＭＳ ゴシック"/>
                <a:cs typeface="ＭＳ ゴシック"/>
              </a:rPr>
              <a:t>1650</a:t>
            </a:r>
            <a:endParaRPr sz="754">
              <a:latin typeface="ＭＳ ゴシック"/>
              <a:cs typeface="ＭＳ ゴシック"/>
            </a:endParaRPr>
          </a:p>
        </p:txBody>
      </p:sp>
      <p:grpSp>
        <p:nvGrpSpPr>
          <p:cNvPr id="25458" name="object 25458"/>
          <p:cNvGrpSpPr/>
          <p:nvPr/>
        </p:nvGrpSpPr>
        <p:grpSpPr>
          <a:xfrm>
            <a:off x="9384613" y="8005270"/>
            <a:ext cx="163607" cy="163607"/>
            <a:chOff x="7466939" y="7462011"/>
            <a:chExt cx="130175" cy="130175"/>
          </a:xfrm>
        </p:grpSpPr>
        <p:sp>
          <p:nvSpPr>
            <p:cNvPr id="25459" name="object 25459"/>
            <p:cNvSpPr/>
            <p:nvPr/>
          </p:nvSpPr>
          <p:spPr>
            <a:xfrm>
              <a:off x="7477099" y="7559801"/>
              <a:ext cx="29845" cy="29845"/>
            </a:xfrm>
            <a:custGeom>
              <a:avLst/>
              <a:gdLst/>
              <a:ahLst/>
              <a:cxnLst/>
              <a:rect l="l" t="t" r="r" b="b"/>
              <a:pathLst>
                <a:path w="29845" h="29845">
                  <a:moveTo>
                    <a:pt x="29718" y="2971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60" name="object 25460"/>
            <p:cNvSpPr/>
            <p:nvPr/>
          </p:nvSpPr>
          <p:spPr>
            <a:xfrm>
              <a:off x="7564729" y="7472171"/>
              <a:ext cx="29845" cy="29845"/>
            </a:xfrm>
            <a:custGeom>
              <a:avLst/>
              <a:gdLst/>
              <a:ahLst/>
              <a:cxnLst/>
              <a:rect l="l" t="t" r="r" b="b"/>
              <a:pathLst>
                <a:path w="29845" h="29845">
                  <a:moveTo>
                    <a:pt x="29718" y="2971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61" name="object 25461"/>
            <p:cNvSpPr/>
            <p:nvPr/>
          </p:nvSpPr>
          <p:spPr>
            <a:xfrm>
              <a:off x="7476337" y="756132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0" y="2286"/>
                  </a:moveTo>
                  <a:lnTo>
                    <a:pt x="228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62" name="object 25462"/>
            <p:cNvSpPr/>
            <p:nvPr/>
          </p:nvSpPr>
          <p:spPr>
            <a:xfrm>
              <a:off x="7566253" y="7471409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0" y="2285"/>
                  </a:moveTo>
                  <a:lnTo>
                    <a:pt x="228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63" name="object 25463"/>
            <p:cNvSpPr/>
            <p:nvPr/>
          </p:nvSpPr>
          <p:spPr>
            <a:xfrm>
              <a:off x="7478623" y="7473695"/>
              <a:ext cx="87630" cy="87630"/>
            </a:xfrm>
            <a:custGeom>
              <a:avLst/>
              <a:gdLst/>
              <a:ahLst/>
              <a:cxnLst/>
              <a:rect l="l" t="t" r="r" b="b"/>
              <a:pathLst>
                <a:path w="87629" h="87629">
                  <a:moveTo>
                    <a:pt x="0" y="87630"/>
                  </a:moveTo>
                  <a:lnTo>
                    <a:pt x="8763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64" name="object 25464"/>
            <p:cNvSpPr/>
            <p:nvPr/>
          </p:nvSpPr>
          <p:spPr>
            <a:xfrm>
              <a:off x="7469479" y="7552181"/>
              <a:ext cx="18415" cy="18415"/>
            </a:xfrm>
            <a:custGeom>
              <a:avLst/>
              <a:gdLst/>
              <a:ahLst/>
              <a:cxnLst/>
              <a:rect l="l" t="t" r="r" b="b"/>
              <a:pathLst>
                <a:path w="18415" h="18415">
                  <a:moveTo>
                    <a:pt x="15240" y="3048"/>
                  </a:moveTo>
                  <a:lnTo>
                    <a:pt x="16002" y="3048"/>
                  </a:lnTo>
                  <a:lnTo>
                    <a:pt x="16002" y="3810"/>
                  </a:lnTo>
                  <a:lnTo>
                    <a:pt x="16764" y="3810"/>
                  </a:lnTo>
                  <a:lnTo>
                    <a:pt x="16764" y="5334"/>
                  </a:lnTo>
                  <a:lnTo>
                    <a:pt x="17526" y="5334"/>
                  </a:lnTo>
                  <a:lnTo>
                    <a:pt x="17526" y="6858"/>
                  </a:lnTo>
                  <a:lnTo>
                    <a:pt x="18288" y="7620"/>
                  </a:lnTo>
                  <a:lnTo>
                    <a:pt x="18288" y="10668"/>
                  </a:lnTo>
                  <a:lnTo>
                    <a:pt x="17526" y="11430"/>
                  </a:lnTo>
                  <a:lnTo>
                    <a:pt x="17526" y="12954"/>
                  </a:lnTo>
                  <a:lnTo>
                    <a:pt x="16764" y="13716"/>
                  </a:lnTo>
                  <a:lnTo>
                    <a:pt x="16764" y="14478"/>
                  </a:lnTo>
                  <a:lnTo>
                    <a:pt x="16002" y="15240"/>
                  </a:lnTo>
                  <a:lnTo>
                    <a:pt x="15240" y="15240"/>
                  </a:lnTo>
                  <a:lnTo>
                    <a:pt x="15240" y="16002"/>
                  </a:lnTo>
                  <a:lnTo>
                    <a:pt x="14478" y="16764"/>
                  </a:lnTo>
                  <a:lnTo>
                    <a:pt x="13716" y="16764"/>
                  </a:lnTo>
                  <a:lnTo>
                    <a:pt x="13716" y="17526"/>
                  </a:lnTo>
                  <a:lnTo>
                    <a:pt x="11430" y="17526"/>
                  </a:lnTo>
                  <a:lnTo>
                    <a:pt x="11430" y="18288"/>
                  </a:lnTo>
                  <a:lnTo>
                    <a:pt x="6858" y="18288"/>
                  </a:lnTo>
                  <a:lnTo>
                    <a:pt x="6858" y="17526"/>
                  </a:lnTo>
                  <a:lnTo>
                    <a:pt x="4572" y="17526"/>
                  </a:lnTo>
                  <a:lnTo>
                    <a:pt x="4572" y="16764"/>
                  </a:lnTo>
                  <a:lnTo>
                    <a:pt x="3810" y="16764"/>
                  </a:lnTo>
                  <a:lnTo>
                    <a:pt x="3810" y="16002"/>
                  </a:lnTo>
                  <a:lnTo>
                    <a:pt x="3048" y="16002"/>
                  </a:lnTo>
                  <a:lnTo>
                    <a:pt x="3048" y="15240"/>
                  </a:lnTo>
                  <a:lnTo>
                    <a:pt x="2286" y="15240"/>
                  </a:lnTo>
                  <a:lnTo>
                    <a:pt x="2286" y="14478"/>
                  </a:lnTo>
                  <a:lnTo>
                    <a:pt x="1524" y="14478"/>
                  </a:lnTo>
                  <a:lnTo>
                    <a:pt x="1524" y="13716"/>
                  </a:lnTo>
                  <a:lnTo>
                    <a:pt x="762" y="12954"/>
                  </a:lnTo>
                  <a:lnTo>
                    <a:pt x="762" y="11430"/>
                  </a:lnTo>
                  <a:lnTo>
                    <a:pt x="0" y="10668"/>
                  </a:lnTo>
                  <a:lnTo>
                    <a:pt x="0" y="7620"/>
                  </a:lnTo>
                  <a:lnTo>
                    <a:pt x="762" y="6858"/>
                  </a:lnTo>
                  <a:lnTo>
                    <a:pt x="762" y="5334"/>
                  </a:lnTo>
                  <a:lnTo>
                    <a:pt x="1524" y="5334"/>
                  </a:lnTo>
                  <a:lnTo>
                    <a:pt x="1524" y="4572"/>
                  </a:lnTo>
                  <a:lnTo>
                    <a:pt x="2286" y="3810"/>
                  </a:lnTo>
                  <a:lnTo>
                    <a:pt x="2286" y="3048"/>
                  </a:lnTo>
                  <a:lnTo>
                    <a:pt x="3048" y="3048"/>
                  </a:lnTo>
                  <a:lnTo>
                    <a:pt x="3048" y="2286"/>
                  </a:lnTo>
                  <a:lnTo>
                    <a:pt x="3810" y="2286"/>
                  </a:lnTo>
                  <a:lnTo>
                    <a:pt x="3810" y="1524"/>
                  </a:lnTo>
                  <a:lnTo>
                    <a:pt x="4572" y="1524"/>
                  </a:lnTo>
                  <a:lnTo>
                    <a:pt x="5334" y="762"/>
                  </a:lnTo>
                  <a:lnTo>
                    <a:pt x="7620" y="762"/>
                  </a:lnTo>
                  <a:lnTo>
                    <a:pt x="7620" y="0"/>
                  </a:lnTo>
                  <a:lnTo>
                    <a:pt x="10668" y="0"/>
                  </a:lnTo>
                  <a:lnTo>
                    <a:pt x="10668" y="762"/>
                  </a:lnTo>
                  <a:lnTo>
                    <a:pt x="12954" y="762"/>
                  </a:lnTo>
                  <a:lnTo>
                    <a:pt x="13716" y="1524"/>
                  </a:lnTo>
                  <a:lnTo>
                    <a:pt x="14478" y="1524"/>
                  </a:lnTo>
                  <a:lnTo>
                    <a:pt x="14478" y="2286"/>
                  </a:lnTo>
                  <a:lnTo>
                    <a:pt x="15240" y="2286"/>
                  </a:lnTo>
                  <a:lnTo>
                    <a:pt x="1524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65" name="object 25465"/>
            <p:cNvSpPr/>
            <p:nvPr/>
          </p:nvSpPr>
          <p:spPr>
            <a:xfrm>
              <a:off x="7469479" y="7552181"/>
              <a:ext cx="18415" cy="18415"/>
            </a:xfrm>
            <a:custGeom>
              <a:avLst/>
              <a:gdLst/>
              <a:ahLst/>
              <a:cxnLst/>
              <a:rect l="l" t="t" r="r" b="b"/>
              <a:pathLst>
                <a:path w="18415" h="18415">
                  <a:moveTo>
                    <a:pt x="18288" y="10668"/>
                  </a:moveTo>
                  <a:lnTo>
                    <a:pt x="18288" y="7620"/>
                  </a:lnTo>
                  <a:lnTo>
                    <a:pt x="17526" y="6858"/>
                  </a:lnTo>
                  <a:lnTo>
                    <a:pt x="17526" y="5334"/>
                  </a:lnTo>
                  <a:lnTo>
                    <a:pt x="16764" y="5334"/>
                  </a:lnTo>
                  <a:lnTo>
                    <a:pt x="16764" y="3810"/>
                  </a:lnTo>
                  <a:lnTo>
                    <a:pt x="16002" y="3810"/>
                  </a:lnTo>
                  <a:lnTo>
                    <a:pt x="16002" y="3048"/>
                  </a:lnTo>
                  <a:lnTo>
                    <a:pt x="15240" y="3048"/>
                  </a:lnTo>
                  <a:lnTo>
                    <a:pt x="15240" y="2286"/>
                  </a:lnTo>
                  <a:lnTo>
                    <a:pt x="14478" y="2286"/>
                  </a:lnTo>
                  <a:lnTo>
                    <a:pt x="14478" y="1524"/>
                  </a:lnTo>
                  <a:lnTo>
                    <a:pt x="13716" y="1524"/>
                  </a:lnTo>
                  <a:lnTo>
                    <a:pt x="12954" y="762"/>
                  </a:lnTo>
                  <a:lnTo>
                    <a:pt x="10668" y="762"/>
                  </a:lnTo>
                  <a:lnTo>
                    <a:pt x="10668" y="0"/>
                  </a:lnTo>
                  <a:lnTo>
                    <a:pt x="7620" y="0"/>
                  </a:lnTo>
                  <a:lnTo>
                    <a:pt x="7620" y="762"/>
                  </a:lnTo>
                  <a:lnTo>
                    <a:pt x="5334" y="762"/>
                  </a:lnTo>
                  <a:lnTo>
                    <a:pt x="4572" y="1524"/>
                  </a:lnTo>
                  <a:lnTo>
                    <a:pt x="3810" y="1524"/>
                  </a:lnTo>
                  <a:lnTo>
                    <a:pt x="3810" y="2286"/>
                  </a:lnTo>
                  <a:lnTo>
                    <a:pt x="3048" y="2286"/>
                  </a:lnTo>
                  <a:lnTo>
                    <a:pt x="3048" y="3048"/>
                  </a:lnTo>
                  <a:lnTo>
                    <a:pt x="2286" y="3048"/>
                  </a:lnTo>
                  <a:lnTo>
                    <a:pt x="2286" y="3810"/>
                  </a:lnTo>
                  <a:lnTo>
                    <a:pt x="1524" y="4572"/>
                  </a:lnTo>
                  <a:lnTo>
                    <a:pt x="1524" y="5334"/>
                  </a:lnTo>
                  <a:lnTo>
                    <a:pt x="762" y="5334"/>
                  </a:lnTo>
                  <a:lnTo>
                    <a:pt x="762" y="6858"/>
                  </a:lnTo>
                  <a:lnTo>
                    <a:pt x="0" y="7620"/>
                  </a:lnTo>
                  <a:lnTo>
                    <a:pt x="0" y="10668"/>
                  </a:lnTo>
                  <a:lnTo>
                    <a:pt x="762" y="11430"/>
                  </a:lnTo>
                  <a:lnTo>
                    <a:pt x="762" y="12954"/>
                  </a:lnTo>
                  <a:lnTo>
                    <a:pt x="1524" y="13716"/>
                  </a:lnTo>
                  <a:lnTo>
                    <a:pt x="1524" y="14478"/>
                  </a:lnTo>
                  <a:lnTo>
                    <a:pt x="2286" y="14478"/>
                  </a:lnTo>
                  <a:lnTo>
                    <a:pt x="2286" y="15240"/>
                  </a:lnTo>
                  <a:lnTo>
                    <a:pt x="3048" y="15240"/>
                  </a:lnTo>
                  <a:lnTo>
                    <a:pt x="3048" y="16002"/>
                  </a:lnTo>
                  <a:lnTo>
                    <a:pt x="3810" y="16002"/>
                  </a:lnTo>
                  <a:lnTo>
                    <a:pt x="3810" y="16764"/>
                  </a:lnTo>
                  <a:lnTo>
                    <a:pt x="4572" y="16764"/>
                  </a:lnTo>
                  <a:lnTo>
                    <a:pt x="4572" y="17526"/>
                  </a:lnTo>
                  <a:lnTo>
                    <a:pt x="6858" y="17526"/>
                  </a:lnTo>
                  <a:lnTo>
                    <a:pt x="6858" y="18288"/>
                  </a:lnTo>
                  <a:lnTo>
                    <a:pt x="11430" y="18288"/>
                  </a:lnTo>
                  <a:lnTo>
                    <a:pt x="11430" y="17526"/>
                  </a:lnTo>
                  <a:lnTo>
                    <a:pt x="13716" y="17526"/>
                  </a:lnTo>
                  <a:lnTo>
                    <a:pt x="13716" y="16764"/>
                  </a:lnTo>
                  <a:lnTo>
                    <a:pt x="14478" y="16764"/>
                  </a:lnTo>
                  <a:lnTo>
                    <a:pt x="15240" y="16002"/>
                  </a:lnTo>
                  <a:lnTo>
                    <a:pt x="15240" y="15240"/>
                  </a:lnTo>
                  <a:lnTo>
                    <a:pt x="16002" y="15240"/>
                  </a:lnTo>
                  <a:lnTo>
                    <a:pt x="16764" y="14478"/>
                  </a:lnTo>
                  <a:lnTo>
                    <a:pt x="16764" y="13716"/>
                  </a:lnTo>
                  <a:lnTo>
                    <a:pt x="17526" y="12954"/>
                  </a:lnTo>
                  <a:lnTo>
                    <a:pt x="17526" y="11430"/>
                  </a:lnTo>
                  <a:lnTo>
                    <a:pt x="18288" y="1066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66" name="object 25466"/>
            <p:cNvSpPr/>
            <p:nvPr/>
          </p:nvSpPr>
          <p:spPr>
            <a:xfrm>
              <a:off x="7469479" y="7552181"/>
              <a:ext cx="18415" cy="18415"/>
            </a:xfrm>
            <a:custGeom>
              <a:avLst/>
              <a:gdLst/>
              <a:ahLst/>
              <a:cxnLst/>
              <a:rect l="l" t="t" r="r" b="b"/>
              <a:pathLst>
                <a:path w="18415" h="18415">
                  <a:moveTo>
                    <a:pt x="15240" y="3048"/>
                  </a:moveTo>
                  <a:lnTo>
                    <a:pt x="16002" y="3048"/>
                  </a:lnTo>
                  <a:lnTo>
                    <a:pt x="16002" y="3810"/>
                  </a:lnTo>
                  <a:lnTo>
                    <a:pt x="16764" y="3810"/>
                  </a:lnTo>
                  <a:lnTo>
                    <a:pt x="16764" y="5334"/>
                  </a:lnTo>
                  <a:lnTo>
                    <a:pt x="17526" y="5334"/>
                  </a:lnTo>
                  <a:lnTo>
                    <a:pt x="17526" y="6858"/>
                  </a:lnTo>
                  <a:lnTo>
                    <a:pt x="18288" y="7620"/>
                  </a:lnTo>
                  <a:lnTo>
                    <a:pt x="18288" y="10668"/>
                  </a:lnTo>
                  <a:lnTo>
                    <a:pt x="17526" y="11430"/>
                  </a:lnTo>
                  <a:lnTo>
                    <a:pt x="17526" y="12954"/>
                  </a:lnTo>
                  <a:lnTo>
                    <a:pt x="16764" y="13716"/>
                  </a:lnTo>
                  <a:lnTo>
                    <a:pt x="16764" y="14478"/>
                  </a:lnTo>
                  <a:lnTo>
                    <a:pt x="16002" y="15240"/>
                  </a:lnTo>
                  <a:lnTo>
                    <a:pt x="15240" y="15240"/>
                  </a:lnTo>
                  <a:lnTo>
                    <a:pt x="15240" y="16002"/>
                  </a:lnTo>
                  <a:lnTo>
                    <a:pt x="14478" y="16764"/>
                  </a:lnTo>
                  <a:lnTo>
                    <a:pt x="13716" y="16764"/>
                  </a:lnTo>
                  <a:lnTo>
                    <a:pt x="13716" y="17526"/>
                  </a:lnTo>
                  <a:lnTo>
                    <a:pt x="11430" y="17526"/>
                  </a:lnTo>
                  <a:lnTo>
                    <a:pt x="11430" y="18288"/>
                  </a:lnTo>
                  <a:lnTo>
                    <a:pt x="6858" y="18288"/>
                  </a:lnTo>
                  <a:lnTo>
                    <a:pt x="6858" y="17526"/>
                  </a:lnTo>
                  <a:lnTo>
                    <a:pt x="4572" y="17526"/>
                  </a:lnTo>
                  <a:lnTo>
                    <a:pt x="4572" y="16764"/>
                  </a:lnTo>
                  <a:lnTo>
                    <a:pt x="3810" y="16764"/>
                  </a:lnTo>
                  <a:lnTo>
                    <a:pt x="3810" y="16002"/>
                  </a:lnTo>
                  <a:lnTo>
                    <a:pt x="3048" y="16002"/>
                  </a:lnTo>
                  <a:lnTo>
                    <a:pt x="3048" y="15240"/>
                  </a:lnTo>
                  <a:lnTo>
                    <a:pt x="2286" y="15240"/>
                  </a:lnTo>
                  <a:lnTo>
                    <a:pt x="2286" y="14478"/>
                  </a:lnTo>
                  <a:lnTo>
                    <a:pt x="1524" y="14478"/>
                  </a:lnTo>
                  <a:lnTo>
                    <a:pt x="1524" y="13716"/>
                  </a:lnTo>
                  <a:lnTo>
                    <a:pt x="762" y="12954"/>
                  </a:lnTo>
                  <a:lnTo>
                    <a:pt x="762" y="11430"/>
                  </a:lnTo>
                  <a:lnTo>
                    <a:pt x="0" y="10668"/>
                  </a:lnTo>
                  <a:lnTo>
                    <a:pt x="0" y="7620"/>
                  </a:lnTo>
                  <a:lnTo>
                    <a:pt x="762" y="6858"/>
                  </a:lnTo>
                  <a:lnTo>
                    <a:pt x="762" y="5334"/>
                  </a:lnTo>
                  <a:lnTo>
                    <a:pt x="1524" y="5334"/>
                  </a:lnTo>
                  <a:lnTo>
                    <a:pt x="1524" y="4572"/>
                  </a:lnTo>
                  <a:lnTo>
                    <a:pt x="2286" y="3810"/>
                  </a:lnTo>
                  <a:lnTo>
                    <a:pt x="2286" y="3048"/>
                  </a:lnTo>
                  <a:lnTo>
                    <a:pt x="3048" y="3048"/>
                  </a:lnTo>
                  <a:lnTo>
                    <a:pt x="3048" y="2286"/>
                  </a:lnTo>
                  <a:lnTo>
                    <a:pt x="3810" y="2286"/>
                  </a:lnTo>
                  <a:lnTo>
                    <a:pt x="3810" y="1524"/>
                  </a:lnTo>
                  <a:lnTo>
                    <a:pt x="4572" y="1524"/>
                  </a:lnTo>
                  <a:lnTo>
                    <a:pt x="5334" y="762"/>
                  </a:lnTo>
                  <a:lnTo>
                    <a:pt x="7620" y="762"/>
                  </a:lnTo>
                  <a:lnTo>
                    <a:pt x="7620" y="0"/>
                  </a:lnTo>
                  <a:lnTo>
                    <a:pt x="10668" y="0"/>
                  </a:lnTo>
                  <a:lnTo>
                    <a:pt x="10668" y="762"/>
                  </a:lnTo>
                  <a:lnTo>
                    <a:pt x="12954" y="762"/>
                  </a:lnTo>
                  <a:lnTo>
                    <a:pt x="13716" y="1524"/>
                  </a:lnTo>
                  <a:lnTo>
                    <a:pt x="14478" y="1524"/>
                  </a:lnTo>
                  <a:lnTo>
                    <a:pt x="14478" y="2286"/>
                  </a:lnTo>
                  <a:lnTo>
                    <a:pt x="15240" y="2286"/>
                  </a:lnTo>
                  <a:lnTo>
                    <a:pt x="15240" y="3048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67" name="object 25467"/>
            <p:cNvSpPr/>
            <p:nvPr/>
          </p:nvSpPr>
          <p:spPr>
            <a:xfrm>
              <a:off x="7557109" y="7464551"/>
              <a:ext cx="18415" cy="18415"/>
            </a:xfrm>
            <a:custGeom>
              <a:avLst/>
              <a:gdLst/>
              <a:ahLst/>
              <a:cxnLst/>
              <a:rect l="l" t="t" r="r" b="b"/>
              <a:pathLst>
                <a:path w="18415" h="18415">
                  <a:moveTo>
                    <a:pt x="3048" y="15239"/>
                  </a:moveTo>
                  <a:lnTo>
                    <a:pt x="2286" y="15239"/>
                  </a:lnTo>
                  <a:lnTo>
                    <a:pt x="2286" y="14477"/>
                  </a:lnTo>
                  <a:lnTo>
                    <a:pt x="1524" y="14477"/>
                  </a:lnTo>
                  <a:lnTo>
                    <a:pt x="1524" y="13715"/>
                  </a:lnTo>
                  <a:lnTo>
                    <a:pt x="762" y="12953"/>
                  </a:lnTo>
                  <a:lnTo>
                    <a:pt x="762" y="11429"/>
                  </a:lnTo>
                  <a:lnTo>
                    <a:pt x="0" y="10667"/>
                  </a:lnTo>
                  <a:lnTo>
                    <a:pt x="0" y="7619"/>
                  </a:lnTo>
                  <a:lnTo>
                    <a:pt x="762" y="6857"/>
                  </a:lnTo>
                  <a:lnTo>
                    <a:pt x="762" y="5333"/>
                  </a:lnTo>
                  <a:lnTo>
                    <a:pt x="1524" y="4571"/>
                  </a:lnTo>
                  <a:lnTo>
                    <a:pt x="1524" y="3809"/>
                  </a:lnTo>
                  <a:lnTo>
                    <a:pt x="2286" y="3809"/>
                  </a:lnTo>
                  <a:lnTo>
                    <a:pt x="2286" y="3047"/>
                  </a:lnTo>
                  <a:lnTo>
                    <a:pt x="3048" y="3047"/>
                  </a:lnTo>
                  <a:lnTo>
                    <a:pt x="3048" y="2285"/>
                  </a:lnTo>
                  <a:lnTo>
                    <a:pt x="3810" y="2285"/>
                  </a:lnTo>
                  <a:lnTo>
                    <a:pt x="4572" y="1523"/>
                  </a:lnTo>
                  <a:lnTo>
                    <a:pt x="5334" y="1523"/>
                  </a:lnTo>
                  <a:lnTo>
                    <a:pt x="5334" y="761"/>
                  </a:lnTo>
                  <a:lnTo>
                    <a:pt x="6858" y="761"/>
                  </a:lnTo>
                  <a:lnTo>
                    <a:pt x="7620" y="0"/>
                  </a:lnTo>
                  <a:lnTo>
                    <a:pt x="10668" y="0"/>
                  </a:lnTo>
                  <a:lnTo>
                    <a:pt x="11430" y="761"/>
                  </a:lnTo>
                  <a:lnTo>
                    <a:pt x="12954" y="761"/>
                  </a:lnTo>
                  <a:lnTo>
                    <a:pt x="13716" y="1523"/>
                  </a:lnTo>
                  <a:lnTo>
                    <a:pt x="14478" y="1523"/>
                  </a:lnTo>
                  <a:lnTo>
                    <a:pt x="14478" y="2285"/>
                  </a:lnTo>
                  <a:lnTo>
                    <a:pt x="15240" y="2285"/>
                  </a:lnTo>
                  <a:lnTo>
                    <a:pt x="15240" y="3047"/>
                  </a:lnTo>
                  <a:lnTo>
                    <a:pt x="16002" y="3047"/>
                  </a:lnTo>
                  <a:lnTo>
                    <a:pt x="16002" y="3809"/>
                  </a:lnTo>
                  <a:lnTo>
                    <a:pt x="16764" y="3809"/>
                  </a:lnTo>
                  <a:lnTo>
                    <a:pt x="16764" y="4571"/>
                  </a:lnTo>
                  <a:lnTo>
                    <a:pt x="17526" y="4571"/>
                  </a:lnTo>
                  <a:lnTo>
                    <a:pt x="17526" y="6857"/>
                  </a:lnTo>
                  <a:lnTo>
                    <a:pt x="18288" y="6857"/>
                  </a:lnTo>
                  <a:lnTo>
                    <a:pt x="18288" y="11429"/>
                  </a:lnTo>
                  <a:lnTo>
                    <a:pt x="17526" y="11429"/>
                  </a:lnTo>
                  <a:lnTo>
                    <a:pt x="17526" y="13715"/>
                  </a:lnTo>
                  <a:lnTo>
                    <a:pt x="16764" y="13715"/>
                  </a:lnTo>
                  <a:lnTo>
                    <a:pt x="16764" y="14477"/>
                  </a:lnTo>
                  <a:lnTo>
                    <a:pt x="16002" y="15239"/>
                  </a:lnTo>
                  <a:lnTo>
                    <a:pt x="15240" y="15239"/>
                  </a:lnTo>
                  <a:lnTo>
                    <a:pt x="15240" y="16001"/>
                  </a:lnTo>
                  <a:lnTo>
                    <a:pt x="14478" y="16763"/>
                  </a:lnTo>
                  <a:lnTo>
                    <a:pt x="13716" y="16763"/>
                  </a:lnTo>
                  <a:lnTo>
                    <a:pt x="12954" y="17525"/>
                  </a:lnTo>
                  <a:lnTo>
                    <a:pt x="12192" y="17525"/>
                  </a:lnTo>
                  <a:lnTo>
                    <a:pt x="11430" y="18287"/>
                  </a:lnTo>
                  <a:lnTo>
                    <a:pt x="6858" y="18287"/>
                  </a:lnTo>
                  <a:lnTo>
                    <a:pt x="6858" y="17525"/>
                  </a:lnTo>
                  <a:lnTo>
                    <a:pt x="5334" y="17525"/>
                  </a:lnTo>
                  <a:lnTo>
                    <a:pt x="5334" y="16763"/>
                  </a:lnTo>
                  <a:lnTo>
                    <a:pt x="3810" y="16763"/>
                  </a:lnTo>
                  <a:lnTo>
                    <a:pt x="3810" y="16001"/>
                  </a:lnTo>
                  <a:lnTo>
                    <a:pt x="3048" y="16001"/>
                  </a:lnTo>
                  <a:lnTo>
                    <a:pt x="3048" y="15239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68" name="object 25468"/>
            <p:cNvSpPr/>
            <p:nvPr/>
          </p:nvSpPr>
          <p:spPr>
            <a:xfrm>
              <a:off x="7557109" y="7464551"/>
              <a:ext cx="18415" cy="18415"/>
            </a:xfrm>
            <a:custGeom>
              <a:avLst/>
              <a:gdLst/>
              <a:ahLst/>
              <a:cxnLst/>
              <a:rect l="l" t="t" r="r" b="b"/>
              <a:pathLst>
                <a:path w="18415" h="18415">
                  <a:moveTo>
                    <a:pt x="18288" y="11429"/>
                  </a:moveTo>
                  <a:lnTo>
                    <a:pt x="18288" y="6857"/>
                  </a:lnTo>
                  <a:lnTo>
                    <a:pt x="17526" y="6857"/>
                  </a:lnTo>
                  <a:lnTo>
                    <a:pt x="17526" y="4571"/>
                  </a:lnTo>
                  <a:lnTo>
                    <a:pt x="16764" y="4571"/>
                  </a:lnTo>
                  <a:lnTo>
                    <a:pt x="16764" y="3809"/>
                  </a:lnTo>
                  <a:lnTo>
                    <a:pt x="16002" y="3809"/>
                  </a:lnTo>
                  <a:lnTo>
                    <a:pt x="16002" y="3047"/>
                  </a:lnTo>
                  <a:lnTo>
                    <a:pt x="15240" y="3047"/>
                  </a:lnTo>
                  <a:lnTo>
                    <a:pt x="15240" y="2285"/>
                  </a:lnTo>
                  <a:lnTo>
                    <a:pt x="14478" y="2285"/>
                  </a:lnTo>
                  <a:lnTo>
                    <a:pt x="14478" y="1523"/>
                  </a:lnTo>
                  <a:lnTo>
                    <a:pt x="13716" y="1523"/>
                  </a:lnTo>
                  <a:lnTo>
                    <a:pt x="12954" y="761"/>
                  </a:lnTo>
                  <a:lnTo>
                    <a:pt x="11430" y="761"/>
                  </a:lnTo>
                  <a:lnTo>
                    <a:pt x="10668" y="0"/>
                  </a:lnTo>
                  <a:lnTo>
                    <a:pt x="7620" y="0"/>
                  </a:lnTo>
                  <a:lnTo>
                    <a:pt x="6858" y="761"/>
                  </a:lnTo>
                  <a:lnTo>
                    <a:pt x="5334" y="761"/>
                  </a:lnTo>
                  <a:lnTo>
                    <a:pt x="5334" y="1523"/>
                  </a:lnTo>
                  <a:lnTo>
                    <a:pt x="4572" y="1523"/>
                  </a:lnTo>
                  <a:lnTo>
                    <a:pt x="3810" y="2285"/>
                  </a:lnTo>
                  <a:lnTo>
                    <a:pt x="3048" y="2285"/>
                  </a:lnTo>
                  <a:lnTo>
                    <a:pt x="3048" y="3047"/>
                  </a:lnTo>
                  <a:lnTo>
                    <a:pt x="2286" y="3047"/>
                  </a:lnTo>
                  <a:lnTo>
                    <a:pt x="2286" y="3809"/>
                  </a:lnTo>
                  <a:lnTo>
                    <a:pt x="1524" y="3809"/>
                  </a:lnTo>
                  <a:lnTo>
                    <a:pt x="1524" y="4571"/>
                  </a:lnTo>
                  <a:lnTo>
                    <a:pt x="762" y="5333"/>
                  </a:lnTo>
                  <a:lnTo>
                    <a:pt x="762" y="6857"/>
                  </a:lnTo>
                  <a:lnTo>
                    <a:pt x="0" y="7619"/>
                  </a:lnTo>
                  <a:lnTo>
                    <a:pt x="0" y="10667"/>
                  </a:lnTo>
                  <a:lnTo>
                    <a:pt x="762" y="11429"/>
                  </a:lnTo>
                  <a:lnTo>
                    <a:pt x="762" y="12953"/>
                  </a:lnTo>
                  <a:lnTo>
                    <a:pt x="1524" y="13715"/>
                  </a:lnTo>
                  <a:lnTo>
                    <a:pt x="1524" y="14477"/>
                  </a:lnTo>
                  <a:lnTo>
                    <a:pt x="2286" y="14477"/>
                  </a:lnTo>
                  <a:lnTo>
                    <a:pt x="2286" y="15239"/>
                  </a:lnTo>
                  <a:lnTo>
                    <a:pt x="3048" y="15239"/>
                  </a:lnTo>
                  <a:lnTo>
                    <a:pt x="3048" y="16001"/>
                  </a:lnTo>
                  <a:lnTo>
                    <a:pt x="3810" y="16001"/>
                  </a:lnTo>
                  <a:lnTo>
                    <a:pt x="3810" y="16763"/>
                  </a:lnTo>
                  <a:lnTo>
                    <a:pt x="5334" y="16763"/>
                  </a:lnTo>
                  <a:lnTo>
                    <a:pt x="5334" y="17525"/>
                  </a:lnTo>
                  <a:lnTo>
                    <a:pt x="6858" y="17525"/>
                  </a:lnTo>
                  <a:lnTo>
                    <a:pt x="6858" y="18287"/>
                  </a:lnTo>
                  <a:lnTo>
                    <a:pt x="11430" y="18287"/>
                  </a:lnTo>
                  <a:lnTo>
                    <a:pt x="12192" y="17525"/>
                  </a:lnTo>
                  <a:lnTo>
                    <a:pt x="12954" y="17525"/>
                  </a:lnTo>
                  <a:lnTo>
                    <a:pt x="13716" y="16763"/>
                  </a:lnTo>
                  <a:lnTo>
                    <a:pt x="14478" y="16763"/>
                  </a:lnTo>
                  <a:lnTo>
                    <a:pt x="15240" y="16001"/>
                  </a:lnTo>
                  <a:lnTo>
                    <a:pt x="15240" y="15239"/>
                  </a:lnTo>
                  <a:lnTo>
                    <a:pt x="16002" y="15239"/>
                  </a:lnTo>
                  <a:lnTo>
                    <a:pt x="16764" y="14477"/>
                  </a:lnTo>
                  <a:lnTo>
                    <a:pt x="16764" y="13715"/>
                  </a:lnTo>
                  <a:lnTo>
                    <a:pt x="17526" y="13715"/>
                  </a:lnTo>
                  <a:lnTo>
                    <a:pt x="17526" y="11429"/>
                  </a:lnTo>
                  <a:lnTo>
                    <a:pt x="18288" y="1142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69" name="object 25469"/>
            <p:cNvSpPr/>
            <p:nvPr/>
          </p:nvSpPr>
          <p:spPr>
            <a:xfrm>
              <a:off x="7557109" y="7464551"/>
              <a:ext cx="18415" cy="18415"/>
            </a:xfrm>
            <a:custGeom>
              <a:avLst/>
              <a:gdLst/>
              <a:ahLst/>
              <a:cxnLst/>
              <a:rect l="l" t="t" r="r" b="b"/>
              <a:pathLst>
                <a:path w="18415" h="18415">
                  <a:moveTo>
                    <a:pt x="3048" y="15239"/>
                  </a:moveTo>
                  <a:lnTo>
                    <a:pt x="2286" y="15239"/>
                  </a:lnTo>
                  <a:lnTo>
                    <a:pt x="2286" y="14477"/>
                  </a:lnTo>
                  <a:lnTo>
                    <a:pt x="1524" y="14477"/>
                  </a:lnTo>
                  <a:lnTo>
                    <a:pt x="1524" y="13715"/>
                  </a:lnTo>
                  <a:lnTo>
                    <a:pt x="762" y="12953"/>
                  </a:lnTo>
                  <a:lnTo>
                    <a:pt x="762" y="11429"/>
                  </a:lnTo>
                  <a:lnTo>
                    <a:pt x="0" y="10667"/>
                  </a:lnTo>
                  <a:lnTo>
                    <a:pt x="0" y="7619"/>
                  </a:lnTo>
                  <a:lnTo>
                    <a:pt x="762" y="6857"/>
                  </a:lnTo>
                  <a:lnTo>
                    <a:pt x="762" y="5333"/>
                  </a:lnTo>
                  <a:lnTo>
                    <a:pt x="1524" y="4571"/>
                  </a:lnTo>
                  <a:lnTo>
                    <a:pt x="1524" y="3809"/>
                  </a:lnTo>
                  <a:lnTo>
                    <a:pt x="2286" y="3809"/>
                  </a:lnTo>
                  <a:lnTo>
                    <a:pt x="2286" y="3047"/>
                  </a:lnTo>
                  <a:lnTo>
                    <a:pt x="3048" y="3047"/>
                  </a:lnTo>
                  <a:lnTo>
                    <a:pt x="3048" y="2285"/>
                  </a:lnTo>
                  <a:lnTo>
                    <a:pt x="3810" y="2285"/>
                  </a:lnTo>
                  <a:lnTo>
                    <a:pt x="4572" y="1523"/>
                  </a:lnTo>
                  <a:lnTo>
                    <a:pt x="5334" y="1523"/>
                  </a:lnTo>
                  <a:lnTo>
                    <a:pt x="5334" y="761"/>
                  </a:lnTo>
                  <a:lnTo>
                    <a:pt x="6858" y="761"/>
                  </a:lnTo>
                  <a:lnTo>
                    <a:pt x="7620" y="0"/>
                  </a:lnTo>
                  <a:lnTo>
                    <a:pt x="10668" y="0"/>
                  </a:lnTo>
                  <a:lnTo>
                    <a:pt x="11430" y="761"/>
                  </a:lnTo>
                  <a:lnTo>
                    <a:pt x="12954" y="761"/>
                  </a:lnTo>
                  <a:lnTo>
                    <a:pt x="13716" y="1523"/>
                  </a:lnTo>
                  <a:lnTo>
                    <a:pt x="14478" y="1523"/>
                  </a:lnTo>
                  <a:lnTo>
                    <a:pt x="14478" y="2285"/>
                  </a:lnTo>
                  <a:lnTo>
                    <a:pt x="15240" y="2285"/>
                  </a:lnTo>
                  <a:lnTo>
                    <a:pt x="15240" y="3047"/>
                  </a:lnTo>
                  <a:lnTo>
                    <a:pt x="16002" y="3047"/>
                  </a:lnTo>
                  <a:lnTo>
                    <a:pt x="16002" y="3809"/>
                  </a:lnTo>
                  <a:lnTo>
                    <a:pt x="16764" y="3809"/>
                  </a:lnTo>
                  <a:lnTo>
                    <a:pt x="16764" y="4571"/>
                  </a:lnTo>
                  <a:lnTo>
                    <a:pt x="17526" y="4571"/>
                  </a:lnTo>
                  <a:lnTo>
                    <a:pt x="17526" y="6857"/>
                  </a:lnTo>
                  <a:lnTo>
                    <a:pt x="18288" y="6857"/>
                  </a:lnTo>
                  <a:lnTo>
                    <a:pt x="18288" y="11429"/>
                  </a:lnTo>
                  <a:lnTo>
                    <a:pt x="17526" y="11429"/>
                  </a:lnTo>
                  <a:lnTo>
                    <a:pt x="17526" y="13715"/>
                  </a:lnTo>
                  <a:lnTo>
                    <a:pt x="16764" y="13715"/>
                  </a:lnTo>
                  <a:lnTo>
                    <a:pt x="16764" y="14477"/>
                  </a:lnTo>
                  <a:lnTo>
                    <a:pt x="16002" y="15239"/>
                  </a:lnTo>
                  <a:lnTo>
                    <a:pt x="15240" y="15239"/>
                  </a:lnTo>
                  <a:lnTo>
                    <a:pt x="15240" y="16001"/>
                  </a:lnTo>
                  <a:lnTo>
                    <a:pt x="14478" y="16763"/>
                  </a:lnTo>
                  <a:lnTo>
                    <a:pt x="13716" y="16763"/>
                  </a:lnTo>
                  <a:lnTo>
                    <a:pt x="12954" y="17525"/>
                  </a:lnTo>
                  <a:lnTo>
                    <a:pt x="12192" y="17525"/>
                  </a:lnTo>
                  <a:lnTo>
                    <a:pt x="11430" y="18287"/>
                  </a:lnTo>
                  <a:lnTo>
                    <a:pt x="6858" y="18287"/>
                  </a:lnTo>
                  <a:lnTo>
                    <a:pt x="6858" y="17525"/>
                  </a:lnTo>
                  <a:lnTo>
                    <a:pt x="5334" y="17525"/>
                  </a:lnTo>
                  <a:lnTo>
                    <a:pt x="5334" y="16763"/>
                  </a:lnTo>
                  <a:lnTo>
                    <a:pt x="3810" y="16763"/>
                  </a:lnTo>
                  <a:lnTo>
                    <a:pt x="3810" y="16001"/>
                  </a:lnTo>
                  <a:lnTo>
                    <a:pt x="3048" y="16001"/>
                  </a:lnTo>
                  <a:lnTo>
                    <a:pt x="3048" y="1523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5470" name="object 25470"/>
          <p:cNvSpPr txBox="1"/>
          <p:nvPr/>
        </p:nvSpPr>
        <p:spPr>
          <a:xfrm rot="18900000">
            <a:off x="9309833" y="7987901"/>
            <a:ext cx="214147" cy="10259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754"/>
              </a:lnSpc>
            </a:pPr>
            <a:r>
              <a:rPr sz="754" spc="-25" dirty="0">
                <a:latin typeface="ＭＳ ゴシック"/>
                <a:cs typeface="ＭＳ ゴシック"/>
              </a:rPr>
              <a:t>1550</a:t>
            </a:r>
            <a:endParaRPr sz="754">
              <a:latin typeface="ＭＳ ゴシック"/>
              <a:cs typeface="ＭＳ ゴシック"/>
            </a:endParaRPr>
          </a:p>
        </p:txBody>
      </p:sp>
      <p:grpSp>
        <p:nvGrpSpPr>
          <p:cNvPr id="25471" name="object 25471"/>
          <p:cNvGrpSpPr/>
          <p:nvPr/>
        </p:nvGrpSpPr>
        <p:grpSpPr>
          <a:xfrm>
            <a:off x="9010473" y="8234479"/>
            <a:ext cx="195530" cy="64645"/>
            <a:chOff x="7169251" y="7644383"/>
            <a:chExt cx="155575" cy="51435"/>
          </a:xfrm>
        </p:grpSpPr>
        <p:sp>
          <p:nvSpPr>
            <p:cNvPr id="25472" name="object 25472"/>
            <p:cNvSpPr/>
            <p:nvPr/>
          </p:nvSpPr>
          <p:spPr>
            <a:xfrm>
              <a:off x="7180681" y="7654289"/>
              <a:ext cx="0" cy="41275"/>
            </a:xfrm>
            <a:custGeom>
              <a:avLst/>
              <a:gdLst/>
              <a:ahLst/>
              <a:cxnLst/>
              <a:rect l="l" t="t" r="r" b="b"/>
              <a:pathLst>
                <a:path h="41275">
                  <a:moveTo>
                    <a:pt x="0" y="4114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73" name="object 25473"/>
            <p:cNvSpPr/>
            <p:nvPr/>
          </p:nvSpPr>
          <p:spPr>
            <a:xfrm>
              <a:off x="7313269" y="7654289"/>
              <a:ext cx="0" cy="41275"/>
            </a:xfrm>
            <a:custGeom>
              <a:avLst/>
              <a:gdLst/>
              <a:ahLst/>
              <a:cxnLst/>
              <a:rect l="l" t="t" r="r" b="b"/>
              <a:pathLst>
                <a:path h="41275">
                  <a:moveTo>
                    <a:pt x="0" y="4114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74" name="object 25474"/>
            <p:cNvSpPr/>
            <p:nvPr/>
          </p:nvSpPr>
          <p:spPr>
            <a:xfrm>
              <a:off x="7177633" y="7655813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75" name="object 25475"/>
            <p:cNvSpPr/>
            <p:nvPr/>
          </p:nvSpPr>
          <p:spPr>
            <a:xfrm>
              <a:off x="7313269" y="7655813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76" name="object 25476"/>
            <p:cNvSpPr/>
            <p:nvPr/>
          </p:nvSpPr>
          <p:spPr>
            <a:xfrm>
              <a:off x="7180681" y="7655813"/>
              <a:ext cx="132715" cy="0"/>
            </a:xfrm>
            <a:custGeom>
              <a:avLst/>
              <a:gdLst/>
              <a:ahLst/>
              <a:cxnLst/>
              <a:rect l="l" t="t" r="r" b="b"/>
              <a:pathLst>
                <a:path w="132715">
                  <a:moveTo>
                    <a:pt x="0" y="0"/>
                  </a:moveTo>
                  <a:lnTo>
                    <a:pt x="13258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77" name="object 25477"/>
            <p:cNvSpPr/>
            <p:nvPr/>
          </p:nvSpPr>
          <p:spPr>
            <a:xfrm>
              <a:off x="7171537" y="7646669"/>
              <a:ext cx="18415" cy="18415"/>
            </a:xfrm>
            <a:custGeom>
              <a:avLst/>
              <a:gdLst/>
              <a:ahLst/>
              <a:cxnLst/>
              <a:rect l="l" t="t" r="r" b="b"/>
              <a:pathLst>
                <a:path w="18415" h="18415">
                  <a:moveTo>
                    <a:pt x="18288" y="9144"/>
                  </a:moveTo>
                  <a:lnTo>
                    <a:pt x="18288" y="12192"/>
                  </a:lnTo>
                  <a:lnTo>
                    <a:pt x="17526" y="12192"/>
                  </a:lnTo>
                  <a:lnTo>
                    <a:pt x="17526" y="13716"/>
                  </a:lnTo>
                  <a:lnTo>
                    <a:pt x="16764" y="13716"/>
                  </a:lnTo>
                  <a:lnTo>
                    <a:pt x="16764" y="14478"/>
                  </a:lnTo>
                  <a:lnTo>
                    <a:pt x="16002" y="15240"/>
                  </a:lnTo>
                  <a:lnTo>
                    <a:pt x="16002" y="16002"/>
                  </a:lnTo>
                  <a:lnTo>
                    <a:pt x="15240" y="16002"/>
                  </a:lnTo>
                  <a:lnTo>
                    <a:pt x="14478" y="16764"/>
                  </a:lnTo>
                  <a:lnTo>
                    <a:pt x="13716" y="16764"/>
                  </a:lnTo>
                  <a:lnTo>
                    <a:pt x="13716" y="17526"/>
                  </a:lnTo>
                  <a:lnTo>
                    <a:pt x="12192" y="17526"/>
                  </a:lnTo>
                  <a:lnTo>
                    <a:pt x="11430" y="18288"/>
                  </a:lnTo>
                  <a:lnTo>
                    <a:pt x="6858" y="18288"/>
                  </a:lnTo>
                  <a:lnTo>
                    <a:pt x="6858" y="17526"/>
                  </a:lnTo>
                  <a:lnTo>
                    <a:pt x="5334" y="17526"/>
                  </a:lnTo>
                  <a:lnTo>
                    <a:pt x="4572" y="16764"/>
                  </a:lnTo>
                  <a:lnTo>
                    <a:pt x="3810" y="16764"/>
                  </a:lnTo>
                  <a:lnTo>
                    <a:pt x="3810" y="16002"/>
                  </a:lnTo>
                  <a:lnTo>
                    <a:pt x="3048" y="16002"/>
                  </a:lnTo>
                  <a:lnTo>
                    <a:pt x="3048" y="15240"/>
                  </a:lnTo>
                  <a:lnTo>
                    <a:pt x="2286" y="15240"/>
                  </a:lnTo>
                  <a:lnTo>
                    <a:pt x="2286" y="14478"/>
                  </a:lnTo>
                  <a:lnTo>
                    <a:pt x="1524" y="14478"/>
                  </a:lnTo>
                  <a:lnTo>
                    <a:pt x="1524" y="12954"/>
                  </a:lnTo>
                  <a:lnTo>
                    <a:pt x="762" y="12954"/>
                  </a:lnTo>
                  <a:lnTo>
                    <a:pt x="762" y="9906"/>
                  </a:lnTo>
                  <a:lnTo>
                    <a:pt x="0" y="9906"/>
                  </a:lnTo>
                  <a:lnTo>
                    <a:pt x="0" y="9144"/>
                  </a:lnTo>
                  <a:lnTo>
                    <a:pt x="762" y="8382"/>
                  </a:lnTo>
                  <a:lnTo>
                    <a:pt x="762" y="6096"/>
                  </a:lnTo>
                  <a:lnTo>
                    <a:pt x="1524" y="5334"/>
                  </a:lnTo>
                  <a:lnTo>
                    <a:pt x="1524" y="4572"/>
                  </a:lnTo>
                  <a:lnTo>
                    <a:pt x="3048" y="3048"/>
                  </a:lnTo>
                  <a:lnTo>
                    <a:pt x="3048" y="2286"/>
                  </a:lnTo>
                  <a:lnTo>
                    <a:pt x="3810" y="2286"/>
                  </a:lnTo>
                  <a:lnTo>
                    <a:pt x="4572" y="1524"/>
                  </a:lnTo>
                  <a:lnTo>
                    <a:pt x="5334" y="1524"/>
                  </a:lnTo>
                  <a:lnTo>
                    <a:pt x="5334" y="762"/>
                  </a:lnTo>
                  <a:lnTo>
                    <a:pt x="7620" y="762"/>
                  </a:lnTo>
                  <a:lnTo>
                    <a:pt x="8382" y="0"/>
                  </a:lnTo>
                  <a:lnTo>
                    <a:pt x="10668" y="0"/>
                  </a:lnTo>
                  <a:lnTo>
                    <a:pt x="11430" y="762"/>
                  </a:lnTo>
                  <a:lnTo>
                    <a:pt x="12954" y="762"/>
                  </a:lnTo>
                  <a:lnTo>
                    <a:pt x="13716" y="1524"/>
                  </a:lnTo>
                  <a:lnTo>
                    <a:pt x="14478" y="1524"/>
                  </a:lnTo>
                  <a:lnTo>
                    <a:pt x="14478" y="2286"/>
                  </a:lnTo>
                  <a:lnTo>
                    <a:pt x="15240" y="2286"/>
                  </a:lnTo>
                  <a:lnTo>
                    <a:pt x="16002" y="3048"/>
                  </a:lnTo>
                  <a:lnTo>
                    <a:pt x="16002" y="3810"/>
                  </a:lnTo>
                  <a:lnTo>
                    <a:pt x="16764" y="3810"/>
                  </a:lnTo>
                  <a:lnTo>
                    <a:pt x="16764" y="4572"/>
                  </a:lnTo>
                  <a:lnTo>
                    <a:pt x="17526" y="5334"/>
                  </a:lnTo>
                  <a:lnTo>
                    <a:pt x="17526" y="6096"/>
                  </a:lnTo>
                  <a:lnTo>
                    <a:pt x="18288" y="6858"/>
                  </a:lnTo>
                  <a:lnTo>
                    <a:pt x="18288" y="914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78" name="object 25478"/>
            <p:cNvSpPr/>
            <p:nvPr/>
          </p:nvSpPr>
          <p:spPr>
            <a:xfrm>
              <a:off x="7171537" y="7646669"/>
              <a:ext cx="18415" cy="18415"/>
            </a:xfrm>
            <a:custGeom>
              <a:avLst/>
              <a:gdLst/>
              <a:ahLst/>
              <a:cxnLst/>
              <a:rect l="l" t="t" r="r" b="b"/>
              <a:pathLst>
                <a:path w="18415" h="18415">
                  <a:moveTo>
                    <a:pt x="18288" y="12192"/>
                  </a:moveTo>
                  <a:lnTo>
                    <a:pt x="18288" y="9144"/>
                  </a:lnTo>
                  <a:lnTo>
                    <a:pt x="18288" y="6858"/>
                  </a:lnTo>
                  <a:lnTo>
                    <a:pt x="17526" y="6096"/>
                  </a:lnTo>
                  <a:lnTo>
                    <a:pt x="17526" y="5334"/>
                  </a:lnTo>
                  <a:lnTo>
                    <a:pt x="16764" y="4572"/>
                  </a:lnTo>
                  <a:lnTo>
                    <a:pt x="16764" y="3810"/>
                  </a:lnTo>
                  <a:lnTo>
                    <a:pt x="16002" y="3810"/>
                  </a:lnTo>
                  <a:lnTo>
                    <a:pt x="16002" y="3048"/>
                  </a:lnTo>
                  <a:lnTo>
                    <a:pt x="15240" y="2286"/>
                  </a:lnTo>
                  <a:lnTo>
                    <a:pt x="14478" y="2286"/>
                  </a:lnTo>
                  <a:lnTo>
                    <a:pt x="14478" y="1524"/>
                  </a:lnTo>
                  <a:lnTo>
                    <a:pt x="13716" y="1524"/>
                  </a:lnTo>
                  <a:lnTo>
                    <a:pt x="12954" y="762"/>
                  </a:lnTo>
                  <a:lnTo>
                    <a:pt x="11430" y="762"/>
                  </a:lnTo>
                  <a:lnTo>
                    <a:pt x="10668" y="0"/>
                  </a:lnTo>
                  <a:lnTo>
                    <a:pt x="8382" y="0"/>
                  </a:lnTo>
                  <a:lnTo>
                    <a:pt x="7620" y="762"/>
                  </a:lnTo>
                  <a:lnTo>
                    <a:pt x="5334" y="762"/>
                  </a:lnTo>
                  <a:lnTo>
                    <a:pt x="5334" y="1524"/>
                  </a:lnTo>
                  <a:lnTo>
                    <a:pt x="4572" y="1524"/>
                  </a:lnTo>
                  <a:lnTo>
                    <a:pt x="3810" y="2286"/>
                  </a:lnTo>
                  <a:lnTo>
                    <a:pt x="3048" y="2286"/>
                  </a:lnTo>
                  <a:lnTo>
                    <a:pt x="3048" y="3048"/>
                  </a:lnTo>
                  <a:lnTo>
                    <a:pt x="1524" y="4572"/>
                  </a:lnTo>
                  <a:lnTo>
                    <a:pt x="1524" y="5334"/>
                  </a:lnTo>
                  <a:lnTo>
                    <a:pt x="762" y="6096"/>
                  </a:lnTo>
                  <a:lnTo>
                    <a:pt x="762" y="8382"/>
                  </a:lnTo>
                  <a:lnTo>
                    <a:pt x="0" y="9144"/>
                  </a:lnTo>
                  <a:lnTo>
                    <a:pt x="0" y="9906"/>
                  </a:lnTo>
                  <a:lnTo>
                    <a:pt x="762" y="9906"/>
                  </a:lnTo>
                  <a:lnTo>
                    <a:pt x="762" y="12954"/>
                  </a:lnTo>
                  <a:lnTo>
                    <a:pt x="1524" y="12954"/>
                  </a:lnTo>
                  <a:lnTo>
                    <a:pt x="1524" y="14478"/>
                  </a:lnTo>
                  <a:lnTo>
                    <a:pt x="2286" y="14478"/>
                  </a:lnTo>
                  <a:lnTo>
                    <a:pt x="2286" y="15240"/>
                  </a:lnTo>
                  <a:lnTo>
                    <a:pt x="3048" y="15240"/>
                  </a:lnTo>
                  <a:lnTo>
                    <a:pt x="3048" y="16002"/>
                  </a:lnTo>
                  <a:lnTo>
                    <a:pt x="3810" y="16002"/>
                  </a:lnTo>
                  <a:lnTo>
                    <a:pt x="3810" y="16764"/>
                  </a:lnTo>
                  <a:lnTo>
                    <a:pt x="4572" y="16764"/>
                  </a:lnTo>
                  <a:lnTo>
                    <a:pt x="5334" y="17526"/>
                  </a:lnTo>
                  <a:lnTo>
                    <a:pt x="6858" y="17526"/>
                  </a:lnTo>
                  <a:lnTo>
                    <a:pt x="6858" y="18288"/>
                  </a:lnTo>
                  <a:lnTo>
                    <a:pt x="11430" y="18288"/>
                  </a:lnTo>
                  <a:lnTo>
                    <a:pt x="12192" y="17526"/>
                  </a:lnTo>
                  <a:lnTo>
                    <a:pt x="13716" y="17526"/>
                  </a:lnTo>
                  <a:lnTo>
                    <a:pt x="13716" y="16764"/>
                  </a:lnTo>
                  <a:lnTo>
                    <a:pt x="14478" y="16764"/>
                  </a:lnTo>
                  <a:lnTo>
                    <a:pt x="15240" y="16002"/>
                  </a:lnTo>
                  <a:lnTo>
                    <a:pt x="16002" y="16002"/>
                  </a:lnTo>
                  <a:lnTo>
                    <a:pt x="16002" y="15240"/>
                  </a:lnTo>
                  <a:lnTo>
                    <a:pt x="16764" y="14478"/>
                  </a:lnTo>
                  <a:lnTo>
                    <a:pt x="16764" y="13716"/>
                  </a:lnTo>
                  <a:lnTo>
                    <a:pt x="17526" y="13716"/>
                  </a:lnTo>
                  <a:lnTo>
                    <a:pt x="17526" y="12192"/>
                  </a:lnTo>
                  <a:lnTo>
                    <a:pt x="18288" y="121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79" name="object 25479"/>
            <p:cNvSpPr/>
            <p:nvPr/>
          </p:nvSpPr>
          <p:spPr>
            <a:xfrm>
              <a:off x="7171537" y="7646669"/>
              <a:ext cx="18415" cy="18415"/>
            </a:xfrm>
            <a:custGeom>
              <a:avLst/>
              <a:gdLst/>
              <a:ahLst/>
              <a:cxnLst/>
              <a:rect l="l" t="t" r="r" b="b"/>
              <a:pathLst>
                <a:path w="18415" h="18415">
                  <a:moveTo>
                    <a:pt x="18288" y="9144"/>
                  </a:moveTo>
                  <a:lnTo>
                    <a:pt x="18288" y="12192"/>
                  </a:lnTo>
                  <a:lnTo>
                    <a:pt x="17526" y="12192"/>
                  </a:lnTo>
                  <a:lnTo>
                    <a:pt x="17526" y="13716"/>
                  </a:lnTo>
                  <a:lnTo>
                    <a:pt x="16764" y="13716"/>
                  </a:lnTo>
                  <a:lnTo>
                    <a:pt x="16764" y="14478"/>
                  </a:lnTo>
                  <a:lnTo>
                    <a:pt x="16002" y="15240"/>
                  </a:lnTo>
                  <a:lnTo>
                    <a:pt x="16002" y="16002"/>
                  </a:lnTo>
                  <a:lnTo>
                    <a:pt x="15240" y="16002"/>
                  </a:lnTo>
                  <a:lnTo>
                    <a:pt x="14478" y="16764"/>
                  </a:lnTo>
                  <a:lnTo>
                    <a:pt x="13716" y="16764"/>
                  </a:lnTo>
                  <a:lnTo>
                    <a:pt x="13716" y="17526"/>
                  </a:lnTo>
                  <a:lnTo>
                    <a:pt x="12192" y="17526"/>
                  </a:lnTo>
                  <a:lnTo>
                    <a:pt x="11430" y="18288"/>
                  </a:lnTo>
                  <a:lnTo>
                    <a:pt x="6858" y="18288"/>
                  </a:lnTo>
                  <a:lnTo>
                    <a:pt x="6858" y="17526"/>
                  </a:lnTo>
                  <a:lnTo>
                    <a:pt x="5334" y="17526"/>
                  </a:lnTo>
                  <a:lnTo>
                    <a:pt x="4572" y="16764"/>
                  </a:lnTo>
                  <a:lnTo>
                    <a:pt x="3810" y="16764"/>
                  </a:lnTo>
                  <a:lnTo>
                    <a:pt x="3810" y="16002"/>
                  </a:lnTo>
                  <a:lnTo>
                    <a:pt x="3048" y="16002"/>
                  </a:lnTo>
                  <a:lnTo>
                    <a:pt x="3048" y="15240"/>
                  </a:lnTo>
                  <a:lnTo>
                    <a:pt x="2286" y="15240"/>
                  </a:lnTo>
                  <a:lnTo>
                    <a:pt x="2286" y="14478"/>
                  </a:lnTo>
                  <a:lnTo>
                    <a:pt x="1524" y="14478"/>
                  </a:lnTo>
                  <a:lnTo>
                    <a:pt x="1524" y="12954"/>
                  </a:lnTo>
                  <a:lnTo>
                    <a:pt x="762" y="12954"/>
                  </a:lnTo>
                  <a:lnTo>
                    <a:pt x="762" y="9906"/>
                  </a:lnTo>
                  <a:lnTo>
                    <a:pt x="0" y="9906"/>
                  </a:lnTo>
                  <a:lnTo>
                    <a:pt x="0" y="9144"/>
                  </a:lnTo>
                  <a:lnTo>
                    <a:pt x="762" y="8382"/>
                  </a:lnTo>
                  <a:lnTo>
                    <a:pt x="762" y="6096"/>
                  </a:lnTo>
                  <a:lnTo>
                    <a:pt x="1524" y="5334"/>
                  </a:lnTo>
                  <a:lnTo>
                    <a:pt x="1524" y="4572"/>
                  </a:lnTo>
                  <a:lnTo>
                    <a:pt x="3048" y="3048"/>
                  </a:lnTo>
                  <a:lnTo>
                    <a:pt x="3048" y="2286"/>
                  </a:lnTo>
                  <a:lnTo>
                    <a:pt x="3810" y="2286"/>
                  </a:lnTo>
                  <a:lnTo>
                    <a:pt x="4572" y="1524"/>
                  </a:lnTo>
                  <a:lnTo>
                    <a:pt x="5334" y="1524"/>
                  </a:lnTo>
                  <a:lnTo>
                    <a:pt x="5334" y="762"/>
                  </a:lnTo>
                  <a:lnTo>
                    <a:pt x="7620" y="762"/>
                  </a:lnTo>
                  <a:lnTo>
                    <a:pt x="8382" y="0"/>
                  </a:lnTo>
                  <a:lnTo>
                    <a:pt x="10668" y="0"/>
                  </a:lnTo>
                  <a:lnTo>
                    <a:pt x="11430" y="762"/>
                  </a:lnTo>
                  <a:lnTo>
                    <a:pt x="12954" y="762"/>
                  </a:lnTo>
                  <a:lnTo>
                    <a:pt x="13716" y="1524"/>
                  </a:lnTo>
                  <a:lnTo>
                    <a:pt x="14478" y="1524"/>
                  </a:lnTo>
                  <a:lnTo>
                    <a:pt x="14478" y="2286"/>
                  </a:lnTo>
                  <a:lnTo>
                    <a:pt x="15240" y="2286"/>
                  </a:lnTo>
                  <a:lnTo>
                    <a:pt x="16002" y="3048"/>
                  </a:lnTo>
                  <a:lnTo>
                    <a:pt x="16002" y="3810"/>
                  </a:lnTo>
                  <a:lnTo>
                    <a:pt x="16764" y="3810"/>
                  </a:lnTo>
                  <a:lnTo>
                    <a:pt x="16764" y="4572"/>
                  </a:lnTo>
                  <a:lnTo>
                    <a:pt x="17526" y="5334"/>
                  </a:lnTo>
                  <a:lnTo>
                    <a:pt x="17526" y="6096"/>
                  </a:lnTo>
                  <a:lnTo>
                    <a:pt x="18288" y="6858"/>
                  </a:lnTo>
                  <a:lnTo>
                    <a:pt x="18288" y="914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80" name="object 25480"/>
            <p:cNvSpPr/>
            <p:nvPr/>
          </p:nvSpPr>
          <p:spPr>
            <a:xfrm>
              <a:off x="7304125" y="7646669"/>
              <a:ext cx="18415" cy="18415"/>
            </a:xfrm>
            <a:custGeom>
              <a:avLst/>
              <a:gdLst/>
              <a:ahLst/>
              <a:cxnLst/>
              <a:rect l="l" t="t" r="r" b="b"/>
              <a:pathLst>
                <a:path w="18415" h="18415">
                  <a:moveTo>
                    <a:pt x="0" y="9144"/>
                  </a:moveTo>
                  <a:lnTo>
                    <a:pt x="0" y="6096"/>
                  </a:lnTo>
                  <a:lnTo>
                    <a:pt x="761" y="6096"/>
                  </a:lnTo>
                  <a:lnTo>
                    <a:pt x="761" y="4572"/>
                  </a:lnTo>
                  <a:lnTo>
                    <a:pt x="1523" y="4572"/>
                  </a:lnTo>
                  <a:lnTo>
                    <a:pt x="1523" y="3810"/>
                  </a:lnTo>
                  <a:lnTo>
                    <a:pt x="3809" y="1524"/>
                  </a:lnTo>
                  <a:lnTo>
                    <a:pt x="4571" y="1524"/>
                  </a:lnTo>
                  <a:lnTo>
                    <a:pt x="4571" y="762"/>
                  </a:lnTo>
                  <a:lnTo>
                    <a:pt x="6858" y="762"/>
                  </a:lnTo>
                  <a:lnTo>
                    <a:pt x="7620" y="0"/>
                  </a:lnTo>
                  <a:lnTo>
                    <a:pt x="9906" y="0"/>
                  </a:lnTo>
                  <a:lnTo>
                    <a:pt x="10668" y="762"/>
                  </a:lnTo>
                  <a:lnTo>
                    <a:pt x="12954" y="762"/>
                  </a:lnTo>
                  <a:lnTo>
                    <a:pt x="12954" y="1524"/>
                  </a:lnTo>
                  <a:lnTo>
                    <a:pt x="13716" y="1524"/>
                  </a:lnTo>
                  <a:lnTo>
                    <a:pt x="16002" y="3810"/>
                  </a:lnTo>
                  <a:lnTo>
                    <a:pt x="16002" y="4572"/>
                  </a:lnTo>
                  <a:lnTo>
                    <a:pt x="16764" y="4572"/>
                  </a:lnTo>
                  <a:lnTo>
                    <a:pt x="16764" y="6096"/>
                  </a:lnTo>
                  <a:lnTo>
                    <a:pt x="17526" y="6096"/>
                  </a:lnTo>
                  <a:lnTo>
                    <a:pt x="17526" y="6858"/>
                  </a:lnTo>
                  <a:lnTo>
                    <a:pt x="17284" y="10718"/>
                  </a:lnTo>
                  <a:lnTo>
                    <a:pt x="18402" y="11480"/>
                  </a:lnTo>
                  <a:lnTo>
                    <a:pt x="16002" y="14478"/>
                  </a:lnTo>
                  <a:lnTo>
                    <a:pt x="16002" y="15240"/>
                  </a:lnTo>
                  <a:lnTo>
                    <a:pt x="15240" y="15240"/>
                  </a:lnTo>
                  <a:lnTo>
                    <a:pt x="15240" y="16002"/>
                  </a:lnTo>
                  <a:lnTo>
                    <a:pt x="14478" y="16002"/>
                  </a:lnTo>
                  <a:lnTo>
                    <a:pt x="14478" y="16764"/>
                  </a:lnTo>
                  <a:lnTo>
                    <a:pt x="13716" y="16764"/>
                  </a:lnTo>
                  <a:lnTo>
                    <a:pt x="12954" y="17526"/>
                  </a:lnTo>
                  <a:lnTo>
                    <a:pt x="11430" y="17526"/>
                  </a:lnTo>
                  <a:lnTo>
                    <a:pt x="10668" y="18288"/>
                  </a:lnTo>
                  <a:lnTo>
                    <a:pt x="6858" y="18288"/>
                  </a:lnTo>
                  <a:lnTo>
                    <a:pt x="6096" y="17526"/>
                  </a:lnTo>
                  <a:lnTo>
                    <a:pt x="4572" y="17526"/>
                  </a:lnTo>
                  <a:lnTo>
                    <a:pt x="3810" y="16764"/>
                  </a:lnTo>
                  <a:lnTo>
                    <a:pt x="3048" y="16764"/>
                  </a:lnTo>
                  <a:lnTo>
                    <a:pt x="3048" y="16002"/>
                  </a:lnTo>
                  <a:lnTo>
                    <a:pt x="2286" y="16002"/>
                  </a:lnTo>
                  <a:lnTo>
                    <a:pt x="2286" y="15240"/>
                  </a:lnTo>
                  <a:lnTo>
                    <a:pt x="1524" y="15240"/>
                  </a:lnTo>
                  <a:lnTo>
                    <a:pt x="1524" y="14478"/>
                  </a:lnTo>
                  <a:lnTo>
                    <a:pt x="762" y="13716"/>
                  </a:lnTo>
                  <a:lnTo>
                    <a:pt x="762" y="12954"/>
                  </a:lnTo>
                  <a:lnTo>
                    <a:pt x="0" y="12192"/>
                  </a:lnTo>
                  <a:lnTo>
                    <a:pt x="0" y="914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81" name="object 25481"/>
            <p:cNvSpPr/>
            <p:nvPr/>
          </p:nvSpPr>
          <p:spPr>
            <a:xfrm>
              <a:off x="7304125" y="7646669"/>
              <a:ext cx="18415" cy="18415"/>
            </a:xfrm>
            <a:custGeom>
              <a:avLst/>
              <a:gdLst/>
              <a:ahLst/>
              <a:cxnLst/>
              <a:rect l="l" t="t" r="r" b="b"/>
              <a:pathLst>
                <a:path w="18415" h="18415">
                  <a:moveTo>
                    <a:pt x="18402" y="11480"/>
                  </a:moveTo>
                  <a:lnTo>
                    <a:pt x="17284" y="10718"/>
                  </a:lnTo>
                  <a:lnTo>
                    <a:pt x="17526" y="6858"/>
                  </a:lnTo>
                  <a:lnTo>
                    <a:pt x="17526" y="6096"/>
                  </a:lnTo>
                  <a:lnTo>
                    <a:pt x="16764" y="6096"/>
                  </a:lnTo>
                  <a:lnTo>
                    <a:pt x="16764" y="4572"/>
                  </a:lnTo>
                  <a:lnTo>
                    <a:pt x="16002" y="4572"/>
                  </a:lnTo>
                  <a:lnTo>
                    <a:pt x="16002" y="3810"/>
                  </a:lnTo>
                  <a:lnTo>
                    <a:pt x="13716" y="1524"/>
                  </a:lnTo>
                  <a:lnTo>
                    <a:pt x="12954" y="1524"/>
                  </a:lnTo>
                  <a:lnTo>
                    <a:pt x="12954" y="762"/>
                  </a:lnTo>
                  <a:lnTo>
                    <a:pt x="10668" y="762"/>
                  </a:lnTo>
                  <a:lnTo>
                    <a:pt x="9906" y="0"/>
                  </a:lnTo>
                  <a:lnTo>
                    <a:pt x="7620" y="0"/>
                  </a:lnTo>
                  <a:lnTo>
                    <a:pt x="6858" y="762"/>
                  </a:lnTo>
                  <a:lnTo>
                    <a:pt x="4571" y="762"/>
                  </a:lnTo>
                  <a:lnTo>
                    <a:pt x="4571" y="1524"/>
                  </a:lnTo>
                  <a:lnTo>
                    <a:pt x="3809" y="1524"/>
                  </a:lnTo>
                  <a:lnTo>
                    <a:pt x="1523" y="3810"/>
                  </a:lnTo>
                  <a:lnTo>
                    <a:pt x="1523" y="4572"/>
                  </a:lnTo>
                  <a:lnTo>
                    <a:pt x="761" y="4572"/>
                  </a:lnTo>
                  <a:lnTo>
                    <a:pt x="761" y="6096"/>
                  </a:lnTo>
                  <a:lnTo>
                    <a:pt x="0" y="6096"/>
                  </a:lnTo>
                  <a:lnTo>
                    <a:pt x="0" y="9144"/>
                  </a:lnTo>
                  <a:lnTo>
                    <a:pt x="0" y="12192"/>
                  </a:lnTo>
                  <a:lnTo>
                    <a:pt x="762" y="12954"/>
                  </a:lnTo>
                  <a:lnTo>
                    <a:pt x="762" y="13716"/>
                  </a:lnTo>
                  <a:lnTo>
                    <a:pt x="1524" y="14478"/>
                  </a:lnTo>
                  <a:lnTo>
                    <a:pt x="1524" y="15240"/>
                  </a:lnTo>
                  <a:lnTo>
                    <a:pt x="2286" y="15240"/>
                  </a:lnTo>
                  <a:lnTo>
                    <a:pt x="2286" y="16002"/>
                  </a:lnTo>
                  <a:lnTo>
                    <a:pt x="3048" y="16002"/>
                  </a:lnTo>
                  <a:lnTo>
                    <a:pt x="3048" y="16764"/>
                  </a:lnTo>
                  <a:lnTo>
                    <a:pt x="3810" y="16764"/>
                  </a:lnTo>
                  <a:lnTo>
                    <a:pt x="4572" y="17526"/>
                  </a:lnTo>
                  <a:lnTo>
                    <a:pt x="6096" y="17526"/>
                  </a:lnTo>
                  <a:lnTo>
                    <a:pt x="6858" y="18288"/>
                  </a:lnTo>
                  <a:lnTo>
                    <a:pt x="10668" y="18288"/>
                  </a:lnTo>
                  <a:lnTo>
                    <a:pt x="11430" y="17526"/>
                  </a:lnTo>
                  <a:lnTo>
                    <a:pt x="12954" y="17526"/>
                  </a:lnTo>
                  <a:lnTo>
                    <a:pt x="13716" y="16764"/>
                  </a:lnTo>
                  <a:lnTo>
                    <a:pt x="14478" y="16764"/>
                  </a:lnTo>
                  <a:lnTo>
                    <a:pt x="14478" y="16002"/>
                  </a:lnTo>
                  <a:lnTo>
                    <a:pt x="15240" y="16002"/>
                  </a:lnTo>
                  <a:lnTo>
                    <a:pt x="15240" y="15240"/>
                  </a:lnTo>
                  <a:lnTo>
                    <a:pt x="16002" y="15240"/>
                  </a:lnTo>
                  <a:lnTo>
                    <a:pt x="16002" y="14478"/>
                  </a:lnTo>
                  <a:lnTo>
                    <a:pt x="18402" y="1148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82" name="object 25482"/>
            <p:cNvSpPr/>
            <p:nvPr/>
          </p:nvSpPr>
          <p:spPr>
            <a:xfrm>
              <a:off x="7304125" y="7646669"/>
              <a:ext cx="18415" cy="18415"/>
            </a:xfrm>
            <a:custGeom>
              <a:avLst/>
              <a:gdLst/>
              <a:ahLst/>
              <a:cxnLst/>
              <a:rect l="l" t="t" r="r" b="b"/>
              <a:pathLst>
                <a:path w="18415" h="18415">
                  <a:moveTo>
                    <a:pt x="0" y="9144"/>
                  </a:moveTo>
                  <a:lnTo>
                    <a:pt x="0" y="6096"/>
                  </a:lnTo>
                  <a:lnTo>
                    <a:pt x="761" y="6096"/>
                  </a:lnTo>
                  <a:lnTo>
                    <a:pt x="761" y="4572"/>
                  </a:lnTo>
                  <a:lnTo>
                    <a:pt x="1523" y="4572"/>
                  </a:lnTo>
                  <a:lnTo>
                    <a:pt x="1523" y="3810"/>
                  </a:lnTo>
                  <a:lnTo>
                    <a:pt x="3809" y="1524"/>
                  </a:lnTo>
                  <a:lnTo>
                    <a:pt x="4571" y="1524"/>
                  </a:lnTo>
                  <a:lnTo>
                    <a:pt x="4571" y="762"/>
                  </a:lnTo>
                  <a:lnTo>
                    <a:pt x="6858" y="762"/>
                  </a:lnTo>
                  <a:lnTo>
                    <a:pt x="7620" y="0"/>
                  </a:lnTo>
                  <a:lnTo>
                    <a:pt x="9906" y="0"/>
                  </a:lnTo>
                  <a:lnTo>
                    <a:pt x="10668" y="762"/>
                  </a:lnTo>
                  <a:lnTo>
                    <a:pt x="12954" y="762"/>
                  </a:lnTo>
                  <a:lnTo>
                    <a:pt x="12954" y="1524"/>
                  </a:lnTo>
                  <a:lnTo>
                    <a:pt x="13716" y="1524"/>
                  </a:lnTo>
                  <a:lnTo>
                    <a:pt x="16002" y="3810"/>
                  </a:lnTo>
                  <a:lnTo>
                    <a:pt x="16002" y="4572"/>
                  </a:lnTo>
                  <a:lnTo>
                    <a:pt x="16764" y="4572"/>
                  </a:lnTo>
                  <a:lnTo>
                    <a:pt x="16764" y="6096"/>
                  </a:lnTo>
                  <a:lnTo>
                    <a:pt x="17526" y="6096"/>
                  </a:lnTo>
                  <a:lnTo>
                    <a:pt x="17526" y="6858"/>
                  </a:lnTo>
                  <a:lnTo>
                    <a:pt x="17284" y="10718"/>
                  </a:lnTo>
                  <a:lnTo>
                    <a:pt x="18402" y="11480"/>
                  </a:lnTo>
                  <a:lnTo>
                    <a:pt x="16002" y="14478"/>
                  </a:lnTo>
                  <a:lnTo>
                    <a:pt x="16002" y="15240"/>
                  </a:lnTo>
                  <a:lnTo>
                    <a:pt x="15240" y="15240"/>
                  </a:lnTo>
                  <a:lnTo>
                    <a:pt x="15240" y="16002"/>
                  </a:lnTo>
                  <a:lnTo>
                    <a:pt x="14478" y="16002"/>
                  </a:lnTo>
                  <a:lnTo>
                    <a:pt x="14478" y="16764"/>
                  </a:lnTo>
                  <a:lnTo>
                    <a:pt x="13716" y="16764"/>
                  </a:lnTo>
                  <a:lnTo>
                    <a:pt x="12954" y="17526"/>
                  </a:lnTo>
                  <a:lnTo>
                    <a:pt x="11430" y="17526"/>
                  </a:lnTo>
                  <a:lnTo>
                    <a:pt x="10668" y="18288"/>
                  </a:lnTo>
                  <a:lnTo>
                    <a:pt x="6858" y="18288"/>
                  </a:lnTo>
                  <a:lnTo>
                    <a:pt x="6096" y="17526"/>
                  </a:lnTo>
                  <a:lnTo>
                    <a:pt x="4572" y="17526"/>
                  </a:lnTo>
                  <a:lnTo>
                    <a:pt x="3810" y="16764"/>
                  </a:lnTo>
                  <a:lnTo>
                    <a:pt x="3048" y="16764"/>
                  </a:lnTo>
                  <a:lnTo>
                    <a:pt x="3048" y="16002"/>
                  </a:lnTo>
                  <a:lnTo>
                    <a:pt x="2286" y="16002"/>
                  </a:lnTo>
                  <a:lnTo>
                    <a:pt x="2286" y="15240"/>
                  </a:lnTo>
                  <a:lnTo>
                    <a:pt x="1524" y="15240"/>
                  </a:lnTo>
                  <a:lnTo>
                    <a:pt x="1524" y="14478"/>
                  </a:lnTo>
                  <a:lnTo>
                    <a:pt x="762" y="13716"/>
                  </a:lnTo>
                  <a:lnTo>
                    <a:pt x="762" y="12954"/>
                  </a:lnTo>
                  <a:lnTo>
                    <a:pt x="0" y="12192"/>
                  </a:lnTo>
                  <a:lnTo>
                    <a:pt x="0" y="914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5483" name="object 25483"/>
          <p:cNvSpPr txBox="1"/>
          <p:nvPr/>
        </p:nvSpPr>
        <p:spPr>
          <a:xfrm>
            <a:off x="8518217" y="8096897"/>
            <a:ext cx="761370" cy="132175"/>
          </a:xfrm>
          <a:prstGeom prst="rect">
            <a:avLst/>
          </a:prstGeom>
        </p:spPr>
        <p:txBody>
          <a:bodyPr vert="horz" wrap="square" lIns="0" tIns="15962" rIns="0" bIns="0" rtlCol="0">
            <a:spAutoFit/>
          </a:bodyPr>
          <a:lstStyle/>
          <a:p>
            <a:pPr marL="47884">
              <a:spcBef>
                <a:spcPts val="126"/>
              </a:spcBef>
            </a:pPr>
            <a:r>
              <a:rPr sz="503" dirty="0">
                <a:latin typeface="ＭＳ ゴシック"/>
                <a:cs typeface="ＭＳ ゴシック"/>
              </a:rPr>
              <a:t>W6000×D6000</a:t>
            </a:r>
            <a:r>
              <a:rPr sz="503" spc="452" dirty="0">
                <a:latin typeface="ＭＳ ゴシック"/>
                <a:cs typeface="ＭＳ ゴシック"/>
              </a:rPr>
              <a:t> </a:t>
            </a:r>
            <a:r>
              <a:rPr sz="1131" spc="-38" baseline="-13888" dirty="0">
                <a:latin typeface="ＭＳ ゴシック"/>
                <a:cs typeface="ＭＳ ゴシック"/>
              </a:rPr>
              <a:t>1650</a:t>
            </a:r>
            <a:endParaRPr sz="1131" baseline="-13888">
              <a:latin typeface="ＭＳ ゴシック"/>
              <a:cs typeface="ＭＳ ゴシック"/>
            </a:endParaRPr>
          </a:p>
        </p:txBody>
      </p:sp>
      <p:sp>
        <p:nvSpPr>
          <p:cNvPr id="25484" name="object 25484"/>
          <p:cNvSpPr txBox="1"/>
          <p:nvPr/>
        </p:nvSpPr>
        <p:spPr>
          <a:xfrm>
            <a:off x="10527783" y="7919717"/>
            <a:ext cx="618514" cy="272598"/>
          </a:xfrm>
          <a:prstGeom prst="rect">
            <a:avLst/>
          </a:prstGeom>
        </p:spPr>
        <p:txBody>
          <a:bodyPr vert="horz" wrap="square" lIns="0" tIns="15962" rIns="0" bIns="0" rtlCol="0">
            <a:spAutoFit/>
          </a:bodyPr>
          <a:lstStyle/>
          <a:p>
            <a:pPr marL="178767">
              <a:lnSpc>
                <a:spcPts val="786"/>
              </a:lnSpc>
              <a:spcBef>
                <a:spcPts val="126"/>
              </a:spcBef>
            </a:pPr>
            <a:r>
              <a:rPr sz="754" dirty="0">
                <a:solidFill>
                  <a:srgbClr val="0000FF"/>
                </a:solidFill>
                <a:latin typeface="ＭＳ ゴシック"/>
                <a:cs typeface="ＭＳ ゴシック"/>
              </a:rPr>
              <a:t>S-10</a:t>
            </a:r>
            <a:r>
              <a:rPr sz="754" spc="-63" dirty="0">
                <a:solidFill>
                  <a:srgbClr val="0000FF"/>
                </a:solidFill>
                <a:latin typeface="ＭＳ ゴシック"/>
                <a:cs typeface="ＭＳ ゴシック"/>
              </a:rPr>
              <a:t> </a:t>
            </a:r>
            <a:r>
              <a:rPr sz="754" dirty="0">
                <a:solidFill>
                  <a:srgbClr val="0000FF"/>
                </a:solidFill>
                <a:latin typeface="ＭＳ ゴシック"/>
                <a:cs typeface="ＭＳ ゴシック"/>
              </a:rPr>
              <a:t>S-</a:t>
            </a:r>
            <a:r>
              <a:rPr sz="754" spc="-31" dirty="0">
                <a:solidFill>
                  <a:srgbClr val="0000FF"/>
                </a:solidFill>
                <a:latin typeface="ＭＳ ゴシック"/>
                <a:cs typeface="ＭＳ ゴシック"/>
              </a:rPr>
              <a:t>12</a:t>
            </a:r>
            <a:endParaRPr sz="754">
              <a:latin typeface="ＭＳ ゴシック"/>
              <a:cs typeface="ＭＳ ゴシック"/>
            </a:endParaRPr>
          </a:p>
          <a:p>
            <a:pPr marL="15961">
              <a:lnSpc>
                <a:spcPts val="1238"/>
              </a:lnSpc>
            </a:pPr>
            <a:r>
              <a:rPr sz="1131" spc="-31" dirty="0">
                <a:solidFill>
                  <a:srgbClr val="00007F"/>
                </a:solidFill>
                <a:latin typeface="ＭＳ ゴシック"/>
                <a:cs typeface="ＭＳ ゴシック"/>
              </a:rPr>
              <a:t>133</a:t>
            </a:r>
            <a:endParaRPr sz="1131">
              <a:latin typeface="ＭＳ ゴシック"/>
              <a:cs typeface="ＭＳ ゴシック"/>
            </a:endParaRPr>
          </a:p>
        </p:txBody>
      </p:sp>
      <p:sp>
        <p:nvSpPr>
          <p:cNvPr id="25485" name="object 25485"/>
          <p:cNvSpPr txBox="1"/>
          <p:nvPr/>
        </p:nvSpPr>
        <p:spPr>
          <a:xfrm>
            <a:off x="10590035" y="7618041"/>
            <a:ext cx="400637" cy="132175"/>
          </a:xfrm>
          <a:prstGeom prst="rect">
            <a:avLst/>
          </a:prstGeom>
        </p:spPr>
        <p:txBody>
          <a:bodyPr vert="horz" wrap="square" lIns="0" tIns="15962" rIns="0" bIns="0" rtlCol="0">
            <a:spAutoFit/>
          </a:bodyPr>
          <a:lstStyle/>
          <a:p>
            <a:pPr marL="15961">
              <a:spcBef>
                <a:spcPts val="126"/>
              </a:spcBef>
            </a:pPr>
            <a:r>
              <a:rPr sz="754" dirty="0">
                <a:solidFill>
                  <a:srgbClr val="0000FF"/>
                </a:solidFill>
                <a:latin typeface="ＭＳ ゴシック"/>
                <a:cs typeface="ＭＳ ゴシック"/>
              </a:rPr>
              <a:t>S-9</a:t>
            </a:r>
            <a:r>
              <a:rPr sz="754" spc="-113" dirty="0">
                <a:solidFill>
                  <a:srgbClr val="0000FF"/>
                </a:solidFill>
                <a:latin typeface="ＭＳ ゴシック"/>
                <a:cs typeface="ＭＳ ゴシック"/>
              </a:rPr>
              <a:t> </a:t>
            </a:r>
            <a:r>
              <a:rPr sz="754" dirty="0">
                <a:solidFill>
                  <a:srgbClr val="0000FF"/>
                </a:solidFill>
                <a:latin typeface="ＭＳ ゴシック"/>
                <a:cs typeface="ＭＳ ゴシック"/>
              </a:rPr>
              <a:t>S-</a:t>
            </a:r>
            <a:r>
              <a:rPr sz="754" spc="-31" dirty="0">
                <a:solidFill>
                  <a:srgbClr val="0000FF"/>
                </a:solidFill>
                <a:latin typeface="ＭＳ ゴシック"/>
                <a:cs typeface="ＭＳ ゴシック"/>
              </a:rPr>
              <a:t>11</a:t>
            </a:r>
            <a:endParaRPr sz="754">
              <a:latin typeface="ＭＳ ゴシック"/>
              <a:cs typeface="ＭＳ ゴシック"/>
            </a:endParaRPr>
          </a:p>
        </p:txBody>
      </p:sp>
      <p:sp>
        <p:nvSpPr>
          <p:cNvPr id="25486" name="object 25486"/>
          <p:cNvSpPr/>
          <p:nvPr/>
        </p:nvSpPr>
        <p:spPr>
          <a:xfrm>
            <a:off x="10227707" y="7728814"/>
            <a:ext cx="0" cy="213088"/>
          </a:xfrm>
          <a:custGeom>
            <a:avLst/>
            <a:gdLst/>
            <a:ahLst/>
            <a:cxnLst/>
            <a:rect l="l" t="t" r="r" b="b"/>
            <a:pathLst>
              <a:path h="169545">
                <a:moveTo>
                  <a:pt x="0" y="0"/>
                </a:moveTo>
                <a:lnTo>
                  <a:pt x="0" y="169164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87" name="object 25487"/>
          <p:cNvSpPr txBox="1"/>
          <p:nvPr/>
        </p:nvSpPr>
        <p:spPr>
          <a:xfrm>
            <a:off x="10760505" y="9058418"/>
            <a:ext cx="1088584" cy="132175"/>
          </a:xfrm>
          <a:prstGeom prst="rect">
            <a:avLst/>
          </a:prstGeom>
        </p:spPr>
        <p:txBody>
          <a:bodyPr vert="horz" wrap="square" lIns="0" tIns="15962" rIns="0" bIns="0" rtlCol="0">
            <a:spAutoFit/>
          </a:bodyPr>
          <a:lstStyle/>
          <a:p>
            <a:pPr marL="15961">
              <a:spcBef>
                <a:spcPts val="126"/>
              </a:spcBef>
              <a:tabLst>
                <a:tab pos="1071805" algn="l"/>
              </a:tabLst>
            </a:pPr>
            <a:r>
              <a:rPr sz="754" dirty="0">
                <a:solidFill>
                  <a:srgbClr val="0000FF"/>
                </a:solidFill>
                <a:latin typeface="ＭＳ ゴシック"/>
                <a:cs typeface="ＭＳ ゴシック"/>
              </a:rPr>
              <a:t>S-2</a:t>
            </a:r>
            <a:r>
              <a:rPr sz="754" spc="75" dirty="0">
                <a:solidFill>
                  <a:srgbClr val="0000FF"/>
                </a:solidFill>
                <a:latin typeface="ＭＳ ゴシック"/>
                <a:cs typeface="ＭＳ ゴシック"/>
              </a:rPr>
              <a:t> </a:t>
            </a:r>
            <a:r>
              <a:rPr sz="754" dirty="0">
                <a:solidFill>
                  <a:srgbClr val="0000FF"/>
                </a:solidFill>
                <a:latin typeface="ＭＳ ゴシック"/>
                <a:cs typeface="ＭＳ ゴシック"/>
              </a:rPr>
              <a:t>S-4</a:t>
            </a:r>
            <a:r>
              <a:rPr sz="754" spc="75" dirty="0">
                <a:solidFill>
                  <a:srgbClr val="0000FF"/>
                </a:solidFill>
                <a:latin typeface="ＭＳ ゴシック"/>
                <a:cs typeface="ＭＳ ゴシック"/>
              </a:rPr>
              <a:t> </a:t>
            </a:r>
            <a:r>
              <a:rPr sz="754" dirty="0">
                <a:solidFill>
                  <a:srgbClr val="0000FF"/>
                </a:solidFill>
                <a:latin typeface="ＭＳ ゴシック"/>
                <a:cs typeface="ＭＳ ゴシック"/>
              </a:rPr>
              <a:t>S-6</a:t>
            </a:r>
            <a:r>
              <a:rPr sz="754" spc="75" dirty="0">
                <a:solidFill>
                  <a:srgbClr val="0000FF"/>
                </a:solidFill>
                <a:latin typeface="ＭＳ ゴシック"/>
                <a:cs typeface="ＭＳ ゴシック"/>
              </a:rPr>
              <a:t> </a:t>
            </a:r>
            <a:r>
              <a:rPr sz="754" dirty="0">
                <a:solidFill>
                  <a:srgbClr val="0000FF"/>
                </a:solidFill>
                <a:latin typeface="ＭＳ ゴシック"/>
                <a:cs typeface="ＭＳ ゴシック"/>
              </a:rPr>
              <a:t>S-</a:t>
            </a:r>
            <a:r>
              <a:rPr sz="754" spc="-63" dirty="0">
                <a:solidFill>
                  <a:srgbClr val="0000FF"/>
                </a:solidFill>
                <a:latin typeface="ＭＳ ゴシック"/>
                <a:cs typeface="ＭＳ ゴシック"/>
              </a:rPr>
              <a:t>8</a:t>
            </a:r>
            <a:r>
              <a:rPr sz="754" u="sng" dirty="0">
                <a:solidFill>
                  <a:srgbClr val="0000FF"/>
                </a:solidFill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	</a:t>
            </a:r>
            <a:endParaRPr sz="754" dirty="0">
              <a:latin typeface="Times New Roman"/>
              <a:cs typeface="Times New Roman"/>
            </a:endParaRPr>
          </a:p>
        </p:txBody>
      </p:sp>
      <p:sp>
        <p:nvSpPr>
          <p:cNvPr id="25488" name="object 25488"/>
          <p:cNvSpPr txBox="1"/>
          <p:nvPr/>
        </p:nvSpPr>
        <p:spPr>
          <a:xfrm>
            <a:off x="6305290" y="6263857"/>
            <a:ext cx="526734" cy="92706"/>
          </a:xfrm>
          <a:prstGeom prst="rect">
            <a:avLst/>
          </a:prstGeom>
        </p:spPr>
        <p:txBody>
          <a:bodyPr vert="horz" wrap="square" lIns="0" tIns="15164" rIns="0" bIns="0" rtlCol="0">
            <a:spAutoFit/>
          </a:bodyPr>
          <a:lstStyle/>
          <a:p>
            <a:pPr marL="15961">
              <a:spcBef>
                <a:spcPts val="119"/>
              </a:spcBef>
            </a:pPr>
            <a:r>
              <a:rPr sz="503" b="1" spc="31" dirty="0">
                <a:solidFill>
                  <a:srgbClr val="3F3F7F"/>
                </a:solidFill>
                <a:latin typeface="ＭＳ ゴシック"/>
                <a:cs typeface="ＭＳ ゴシック"/>
              </a:rPr>
              <a:t>養生</a:t>
            </a:r>
            <a:r>
              <a:rPr sz="503" b="1" spc="-13" dirty="0">
                <a:solidFill>
                  <a:srgbClr val="3F3F7F"/>
                </a:solidFill>
                <a:latin typeface="ＭＳ ゴシック"/>
                <a:cs typeface="ＭＳ ゴシック"/>
              </a:rPr>
              <a:t>11700×8730</a:t>
            </a:r>
            <a:endParaRPr sz="503">
              <a:latin typeface="ＭＳ ゴシック"/>
              <a:cs typeface="ＭＳ ゴシック"/>
            </a:endParaRPr>
          </a:p>
        </p:txBody>
      </p:sp>
      <p:sp>
        <p:nvSpPr>
          <p:cNvPr id="25489" name="object 25489"/>
          <p:cNvSpPr txBox="1"/>
          <p:nvPr/>
        </p:nvSpPr>
        <p:spPr>
          <a:xfrm>
            <a:off x="5904974" y="9068955"/>
            <a:ext cx="389464" cy="92706"/>
          </a:xfrm>
          <a:prstGeom prst="rect">
            <a:avLst/>
          </a:prstGeom>
        </p:spPr>
        <p:txBody>
          <a:bodyPr vert="horz" wrap="square" lIns="0" tIns="15164" rIns="0" bIns="0" rtlCol="0">
            <a:spAutoFit/>
          </a:bodyPr>
          <a:lstStyle/>
          <a:p>
            <a:pPr marL="15961">
              <a:spcBef>
                <a:spcPts val="119"/>
              </a:spcBef>
            </a:pPr>
            <a:r>
              <a:rPr sz="503" b="1" spc="-13" dirty="0">
                <a:solidFill>
                  <a:srgbClr val="3F3F7F"/>
                </a:solidFill>
                <a:latin typeface="ＭＳ ゴシック"/>
                <a:cs typeface="ＭＳ ゴシック"/>
              </a:rPr>
              <a:t>5000×10600</a:t>
            </a:r>
            <a:endParaRPr sz="503">
              <a:latin typeface="ＭＳ ゴシック"/>
              <a:cs typeface="ＭＳ ゴシック"/>
            </a:endParaRPr>
          </a:p>
        </p:txBody>
      </p:sp>
      <p:sp>
        <p:nvSpPr>
          <p:cNvPr id="25490" name="object 25490"/>
          <p:cNvSpPr txBox="1"/>
          <p:nvPr/>
        </p:nvSpPr>
        <p:spPr>
          <a:xfrm>
            <a:off x="5709604" y="6243934"/>
            <a:ext cx="356743" cy="196295"/>
          </a:xfrm>
          <a:prstGeom prst="rect">
            <a:avLst/>
          </a:prstGeom>
        </p:spPr>
        <p:txBody>
          <a:bodyPr vert="horz" wrap="square" lIns="0" tIns="15962" rIns="0" bIns="0" rtlCol="0">
            <a:spAutoFit/>
          </a:bodyPr>
          <a:lstStyle/>
          <a:p>
            <a:pPr marL="15961" marR="6385" indent="63047">
              <a:lnSpc>
                <a:spcPct val="125000"/>
              </a:lnSpc>
              <a:spcBef>
                <a:spcPts val="126"/>
              </a:spcBef>
            </a:pPr>
            <a:r>
              <a:rPr sz="503" b="1" spc="-31" dirty="0">
                <a:solidFill>
                  <a:srgbClr val="3F3F7F"/>
                </a:solidFill>
                <a:latin typeface="ＭＳ ゴシック"/>
                <a:cs typeface="ＭＳ ゴシック"/>
              </a:rPr>
              <a:t>養生</a:t>
            </a:r>
            <a:r>
              <a:rPr sz="503" b="1" spc="628" dirty="0">
                <a:solidFill>
                  <a:srgbClr val="3F3F7F"/>
                </a:solidFill>
                <a:latin typeface="ＭＳ ゴシック"/>
                <a:cs typeface="ＭＳ ゴシック"/>
              </a:rPr>
              <a:t> </a:t>
            </a:r>
            <a:r>
              <a:rPr sz="503" b="1" spc="-13" dirty="0">
                <a:solidFill>
                  <a:srgbClr val="3F3F7F"/>
                </a:solidFill>
                <a:latin typeface="ＭＳ ゴシック"/>
                <a:cs typeface="ＭＳ ゴシック"/>
              </a:rPr>
              <a:t>3300×6400</a:t>
            </a:r>
            <a:endParaRPr sz="503">
              <a:latin typeface="ＭＳ ゴシック"/>
              <a:cs typeface="ＭＳ ゴシック"/>
            </a:endParaRPr>
          </a:p>
        </p:txBody>
      </p:sp>
      <p:sp>
        <p:nvSpPr>
          <p:cNvPr id="25491" name="object 25491"/>
          <p:cNvSpPr txBox="1"/>
          <p:nvPr/>
        </p:nvSpPr>
        <p:spPr>
          <a:xfrm>
            <a:off x="6034267" y="9001916"/>
            <a:ext cx="160414" cy="92706"/>
          </a:xfrm>
          <a:prstGeom prst="rect">
            <a:avLst/>
          </a:prstGeom>
        </p:spPr>
        <p:txBody>
          <a:bodyPr vert="horz" wrap="square" lIns="0" tIns="15164" rIns="0" bIns="0" rtlCol="0">
            <a:spAutoFit/>
          </a:bodyPr>
          <a:lstStyle/>
          <a:p>
            <a:pPr marL="15961">
              <a:spcBef>
                <a:spcPts val="119"/>
              </a:spcBef>
            </a:pPr>
            <a:r>
              <a:rPr sz="503" b="1" spc="-31" dirty="0">
                <a:solidFill>
                  <a:srgbClr val="3F3F7F"/>
                </a:solidFill>
                <a:latin typeface="ＭＳ ゴシック"/>
                <a:cs typeface="ＭＳ ゴシック"/>
              </a:rPr>
              <a:t>養生</a:t>
            </a:r>
            <a:endParaRPr sz="503">
              <a:latin typeface="ＭＳ ゴシック"/>
              <a:cs typeface="ＭＳ ゴシック"/>
            </a:endParaRPr>
          </a:p>
        </p:txBody>
      </p:sp>
      <p:sp>
        <p:nvSpPr>
          <p:cNvPr id="25492" name="object 25492"/>
          <p:cNvSpPr txBox="1"/>
          <p:nvPr/>
        </p:nvSpPr>
        <p:spPr>
          <a:xfrm>
            <a:off x="6681668" y="7452359"/>
            <a:ext cx="351156" cy="111942"/>
          </a:xfrm>
          <a:prstGeom prst="rect">
            <a:avLst/>
          </a:prstGeom>
        </p:spPr>
        <p:txBody>
          <a:bodyPr vert="horz" wrap="square" lIns="0" tIns="15164" rIns="0" bIns="0" rtlCol="0">
            <a:spAutoFit/>
          </a:bodyPr>
          <a:lstStyle/>
          <a:p>
            <a:pPr marL="15961">
              <a:spcBef>
                <a:spcPts val="119"/>
              </a:spcBef>
            </a:pPr>
            <a:r>
              <a:rPr sz="628" spc="-25" dirty="0">
                <a:solidFill>
                  <a:srgbClr val="3F3F7F"/>
                </a:solidFill>
                <a:latin typeface="ＭＳ ゴシック"/>
                <a:cs typeface="ＭＳ ゴシック"/>
              </a:rPr>
              <a:t>カーテン</a:t>
            </a:r>
            <a:endParaRPr sz="628">
              <a:latin typeface="ＭＳ ゴシック"/>
              <a:cs typeface="ＭＳ ゴシック"/>
            </a:endParaRPr>
          </a:p>
        </p:txBody>
      </p:sp>
      <p:sp>
        <p:nvSpPr>
          <p:cNvPr id="25493" name="object 25493"/>
          <p:cNvSpPr txBox="1"/>
          <p:nvPr/>
        </p:nvSpPr>
        <p:spPr>
          <a:xfrm>
            <a:off x="6943123" y="7761699"/>
            <a:ext cx="351156" cy="111942"/>
          </a:xfrm>
          <a:prstGeom prst="rect">
            <a:avLst/>
          </a:prstGeom>
        </p:spPr>
        <p:txBody>
          <a:bodyPr vert="horz" wrap="square" lIns="0" tIns="15164" rIns="0" bIns="0" rtlCol="0">
            <a:spAutoFit/>
          </a:bodyPr>
          <a:lstStyle/>
          <a:p>
            <a:pPr marL="15961">
              <a:spcBef>
                <a:spcPts val="119"/>
              </a:spcBef>
            </a:pPr>
            <a:r>
              <a:rPr sz="628" spc="-25" dirty="0">
                <a:solidFill>
                  <a:srgbClr val="3F3F7F"/>
                </a:solidFill>
                <a:latin typeface="ＭＳ ゴシック"/>
                <a:cs typeface="ＭＳ ゴシック"/>
              </a:rPr>
              <a:t>ストック</a:t>
            </a:r>
            <a:endParaRPr sz="628">
              <a:latin typeface="ＭＳ ゴシック"/>
              <a:cs typeface="ＭＳ ゴシック"/>
            </a:endParaRPr>
          </a:p>
        </p:txBody>
      </p:sp>
      <p:sp>
        <p:nvSpPr>
          <p:cNvPr id="25494" name="object 25494"/>
          <p:cNvSpPr/>
          <p:nvPr/>
        </p:nvSpPr>
        <p:spPr>
          <a:xfrm>
            <a:off x="12955232" y="6883167"/>
            <a:ext cx="27933" cy="89385"/>
          </a:xfrm>
          <a:custGeom>
            <a:avLst/>
            <a:gdLst/>
            <a:ahLst/>
            <a:cxnLst/>
            <a:rect l="l" t="t" r="r" b="b"/>
            <a:pathLst>
              <a:path w="22225" h="71120">
                <a:moveTo>
                  <a:pt x="0" y="0"/>
                </a:moveTo>
                <a:lnTo>
                  <a:pt x="22098" y="70866"/>
                </a:lnTo>
              </a:path>
            </a:pathLst>
          </a:custGeom>
          <a:ln w="4572">
            <a:solidFill>
              <a:srgbClr val="3F3F7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95" name="object 25495"/>
          <p:cNvSpPr/>
          <p:nvPr/>
        </p:nvSpPr>
        <p:spPr>
          <a:xfrm>
            <a:off x="13367042" y="6885083"/>
            <a:ext cx="27135" cy="89385"/>
          </a:xfrm>
          <a:custGeom>
            <a:avLst/>
            <a:gdLst/>
            <a:ahLst/>
            <a:cxnLst/>
            <a:rect l="l" t="t" r="r" b="b"/>
            <a:pathLst>
              <a:path w="21590" h="71120">
                <a:moveTo>
                  <a:pt x="21335" y="0"/>
                </a:moveTo>
                <a:lnTo>
                  <a:pt x="0" y="70866"/>
                </a:lnTo>
              </a:path>
            </a:pathLst>
          </a:custGeom>
          <a:ln w="4572">
            <a:solidFill>
              <a:srgbClr val="3F3F7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96" name="object 25496"/>
          <p:cNvSpPr txBox="1"/>
          <p:nvPr/>
        </p:nvSpPr>
        <p:spPr>
          <a:xfrm>
            <a:off x="11515172" y="5484288"/>
            <a:ext cx="247405" cy="190140"/>
          </a:xfrm>
          <a:prstGeom prst="rect">
            <a:avLst/>
          </a:prstGeom>
        </p:spPr>
        <p:txBody>
          <a:bodyPr vert="horz" wrap="square" lIns="0" tIns="15962" rIns="0" bIns="0" rtlCol="0">
            <a:spAutoFit/>
          </a:bodyPr>
          <a:lstStyle/>
          <a:p>
            <a:pPr marL="15961">
              <a:spcBef>
                <a:spcPts val="126"/>
              </a:spcBef>
            </a:pPr>
            <a:r>
              <a:rPr sz="1131" spc="-31" dirty="0">
                <a:solidFill>
                  <a:srgbClr val="00007F"/>
                </a:solidFill>
                <a:latin typeface="ＭＳ ゴシック"/>
                <a:cs typeface="ＭＳ ゴシック"/>
              </a:rPr>
              <a:t>102</a:t>
            </a:r>
            <a:endParaRPr sz="1131">
              <a:latin typeface="ＭＳ ゴシック"/>
              <a:cs typeface="ＭＳ ゴシック"/>
            </a:endParaRPr>
          </a:p>
        </p:txBody>
      </p:sp>
      <p:sp>
        <p:nvSpPr>
          <p:cNvPr id="25497" name="object 25497"/>
          <p:cNvSpPr/>
          <p:nvPr/>
        </p:nvSpPr>
        <p:spPr>
          <a:xfrm>
            <a:off x="12548210" y="5262740"/>
            <a:ext cx="218674" cy="143655"/>
          </a:xfrm>
          <a:custGeom>
            <a:avLst/>
            <a:gdLst/>
            <a:ahLst/>
            <a:cxnLst/>
            <a:rect l="l" t="t" r="r" b="b"/>
            <a:pathLst>
              <a:path w="173990" h="114300">
                <a:moveTo>
                  <a:pt x="173735" y="114300"/>
                </a:moveTo>
                <a:lnTo>
                  <a:pt x="173735" y="0"/>
                </a:lnTo>
                <a:lnTo>
                  <a:pt x="0" y="0"/>
                </a:lnTo>
                <a:lnTo>
                  <a:pt x="0" y="114300"/>
                </a:lnTo>
                <a:lnTo>
                  <a:pt x="173735" y="11430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98" name="object 25498"/>
          <p:cNvSpPr txBox="1"/>
          <p:nvPr/>
        </p:nvSpPr>
        <p:spPr>
          <a:xfrm>
            <a:off x="12532247" y="5226668"/>
            <a:ext cx="247405" cy="190140"/>
          </a:xfrm>
          <a:prstGeom prst="rect">
            <a:avLst/>
          </a:prstGeom>
        </p:spPr>
        <p:txBody>
          <a:bodyPr vert="horz" wrap="square" lIns="0" tIns="15962" rIns="0" bIns="0" rtlCol="0">
            <a:spAutoFit/>
          </a:bodyPr>
          <a:lstStyle/>
          <a:p>
            <a:pPr marL="15961">
              <a:spcBef>
                <a:spcPts val="126"/>
              </a:spcBef>
            </a:pPr>
            <a:r>
              <a:rPr sz="1131" spc="-31" dirty="0">
                <a:solidFill>
                  <a:srgbClr val="00007F"/>
                </a:solidFill>
                <a:latin typeface="ＭＳ ゴシック"/>
                <a:cs typeface="ＭＳ ゴシック"/>
              </a:rPr>
              <a:t>103</a:t>
            </a:r>
            <a:endParaRPr sz="1131">
              <a:latin typeface="ＭＳ ゴシック"/>
              <a:cs typeface="ＭＳ ゴシック"/>
            </a:endParaRPr>
          </a:p>
        </p:txBody>
      </p:sp>
      <p:sp>
        <p:nvSpPr>
          <p:cNvPr id="25499" name="object 25499"/>
          <p:cNvSpPr/>
          <p:nvPr/>
        </p:nvSpPr>
        <p:spPr>
          <a:xfrm>
            <a:off x="12546295" y="4500414"/>
            <a:ext cx="218674" cy="143655"/>
          </a:xfrm>
          <a:custGeom>
            <a:avLst/>
            <a:gdLst/>
            <a:ahLst/>
            <a:cxnLst/>
            <a:rect l="l" t="t" r="r" b="b"/>
            <a:pathLst>
              <a:path w="173990" h="114300">
                <a:moveTo>
                  <a:pt x="173735" y="114300"/>
                </a:moveTo>
                <a:lnTo>
                  <a:pt x="173735" y="0"/>
                </a:lnTo>
                <a:lnTo>
                  <a:pt x="0" y="0"/>
                </a:lnTo>
                <a:lnTo>
                  <a:pt x="0" y="114300"/>
                </a:lnTo>
                <a:lnTo>
                  <a:pt x="173735" y="11430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00" name="object 25500"/>
          <p:cNvSpPr txBox="1"/>
          <p:nvPr/>
        </p:nvSpPr>
        <p:spPr>
          <a:xfrm>
            <a:off x="12530329" y="4464340"/>
            <a:ext cx="247405" cy="190140"/>
          </a:xfrm>
          <a:prstGeom prst="rect">
            <a:avLst/>
          </a:prstGeom>
        </p:spPr>
        <p:txBody>
          <a:bodyPr vert="horz" wrap="square" lIns="0" tIns="15962" rIns="0" bIns="0" rtlCol="0">
            <a:spAutoFit/>
          </a:bodyPr>
          <a:lstStyle/>
          <a:p>
            <a:pPr marL="15961">
              <a:spcBef>
                <a:spcPts val="126"/>
              </a:spcBef>
            </a:pPr>
            <a:r>
              <a:rPr sz="1131" spc="-31" dirty="0">
                <a:solidFill>
                  <a:srgbClr val="00007F"/>
                </a:solidFill>
                <a:latin typeface="ＭＳ ゴシック"/>
                <a:cs typeface="ＭＳ ゴシック"/>
              </a:rPr>
              <a:t>104</a:t>
            </a:r>
            <a:endParaRPr sz="1131">
              <a:latin typeface="ＭＳ ゴシック"/>
              <a:cs typeface="ＭＳ ゴシック"/>
            </a:endParaRPr>
          </a:p>
        </p:txBody>
      </p:sp>
      <p:sp>
        <p:nvSpPr>
          <p:cNvPr id="25501" name="object 25501"/>
          <p:cNvSpPr/>
          <p:nvPr/>
        </p:nvSpPr>
        <p:spPr>
          <a:xfrm>
            <a:off x="12546295" y="4048380"/>
            <a:ext cx="218674" cy="143655"/>
          </a:xfrm>
          <a:custGeom>
            <a:avLst/>
            <a:gdLst/>
            <a:ahLst/>
            <a:cxnLst/>
            <a:rect l="l" t="t" r="r" b="b"/>
            <a:pathLst>
              <a:path w="173990" h="114300">
                <a:moveTo>
                  <a:pt x="173735" y="114300"/>
                </a:moveTo>
                <a:lnTo>
                  <a:pt x="173735" y="0"/>
                </a:lnTo>
                <a:lnTo>
                  <a:pt x="0" y="0"/>
                </a:lnTo>
                <a:lnTo>
                  <a:pt x="0" y="114300"/>
                </a:lnTo>
                <a:lnTo>
                  <a:pt x="173735" y="11430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02" name="object 25502"/>
          <p:cNvSpPr txBox="1"/>
          <p:nvPr/>
        </p:nvSpPr>
        <p:spPr>
          <a:xfrm>
            <a:off x="12530329" y="4012306"/>
            <a:ext cx="247405" cy="190140"/>
          </a:xfrm>
          <a:prstGeom prst="rect">
            <a:avLst/>
          </a:prstGeom>
        </p:spPr>
        <p:txBody>
          <a:bodyPr vert="horz" wrap="square" lIns="0" tIns="15962" rIns="0" bIns="0" rtlCol="0">
            <a:spAutoFit/>
          </a:bodyPr>
          <a:lstStyle/>
          <a:p>
            <a:pPr marL="15961">
              <a:spcBef>
                <a:spcPts val="126"/>
              </a:spcBef>
            </a:pPr>
            <a:r>
              <a:rPr sz="1131" spc="-31" dirty="0">
                <a:solidFill>
                  <a:srgbClr val="00007F"/>
                </a:solidFill>
                <a:latin typeface="ＭＳ ゴシック"/>
                <a:cs typeface="ＭＳ ゴシック"/>
              </a:rPr>
              <a:t>105</a:t>
            </a:r>
            <a:endParaRPr sz="1131">
              <a:latin typeface="ＭＳ ゴシック"/>
              <a:cs typeface="ＭＳ ゴシック"/>
            </a:endParaRPr>
          </a:p>
        </p:txBody>
      </p:sp>
      <p:sp>
        <p:nvSpPr>
          <p:cNvPr id="25503" name="object 25503"/>
          <p:cNvSpPr/>
          <p:nvPr/>
        </p:nvSpPr>
        <p:spPr>
          <a:xfrm>
            <a:off x="10300492" y="4045507"/>
            <a:ext cx="218674" cy="143655"/>
          </a:xfrm>
          <a:custGeom>
            <a:avLst/>
            <a:gdLst/>
            <a:ahLst/>
            <a:cxnLst/>
            <a:rect l="l" t="t" r="r" b="b"/>
            <a:pathLst>
              <a:path w="173990" h="114300">
                <a:moveTo>
                  <a:pt x="173735" y="114300"/>
                </a:moveTo>
                <a:lnTo>
                  <a:pt x="173735" y="0"/>
                </a:lnTo>
                <a:lnTo>
                  <a:pt x="0" y="0"/>
                </a:lnTo>
                <a:lnTo>
                  <a:pt x="0" y="114300"/>
                </a:lnTo>
                <a:lnTo>
                  <a:pt x="173735" y="11430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04" name="object 25504"/>
          <p:cNvSpPr txBox="1"/>
          <p:nvPr/>
        </p:nvSpPr>
        <p:spPr>
          <a:xfrm>
            <a:off x="10284529" y="4009434"/>
            <a:ext cx="247405" cy="190140"/>
          </a:xfrm>
          <a:prstGeom prst="rect">
            <a:avLst/>
          </a:prstGeom>
        </p:spPr>
        <p:txBody>
          <a:bodyPr vert="horz" wrap="square" lIns="0" tIns="15962" rIns="0" bIns="0" rtlCol="0">
            <a:spAutoFit/>
          </a:bodyPr>
          <a:lstStyle/>
          <a:p>
            <a:pPr marL="15961">
              <a:spcBef>
                <a:spcPts val="126"/>
              </a:spcBef>
            </a:pPr>
            <a:r>
              <a:rPr sz="1131" spc="-31" dirty="0">
                <a:solidFill>
                  <a:srgbClr val="00007F"/>
                </a:solidFill>
                <a:latin typeface="ＭＳ ゴシック"/>
                <a:cs typeface="ＭＳ ゴシック"/>
              </a:rPr>
              <a:t>118</a:t>
            </a:r>
            <a:endParaRPr sz="1131">
              <a:latin typeface="ＭＳ ゴシック"/>
              <a:cs typeface="ＭＳ ゴシック"/>
            </a:endParaRPr>
          </a:p>
        </p:txBody>
      </p:sp>
      <p:sp>
        <p:nvSpPr>
          <p:cNvPr id="25505" name="object 25505"/>
          <p:cNvSpPr/>
          <p:nvPr/>
        </p:nvSpPr>
        <p:spPr>
          <a:xfrm>
            <a:off x="10299534" y="4500414"/>
            <a:ext cx="218674" cy="143655"/>
          </a:xfrm>
          <a:custGeom>
            <a:avLst/>
            <a:gdLst/>
            <a:ahLst/>
            <a:cxnLst/>
            <a:rect l="l" t="t" r="r" b="b"/>
            <a:pathLst>
              <a:path w="173990" h="114300">
                <a:moveTo>
                  <a:pt x="173735" y="114300"/>
                </a:moveTo>
                <a:lnTo>
                  <a:pt x="173735" y="0"/>
                </a:lnTo>
                <a:lnTo>
                  <a:pt x="0" y="0"/>
                </a:lnTo>
                <a:lnTo>
                  <a:pt x="0" y="114300"/>
                </a:lnTo>
                <a:lnTo>
                  <a:pt x="173735" y="11430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06" name="object 25506"/>
          <p:cNvSpPr txBox="1"/>
          <p:nvPr/>
        </p:nvSpPr>
        <p:spPr>
          <a:xfrm>
            <a:off x="10283571" y="4464340"/>
            <a:ext cx="247405" cy="190140"/>
          </a:xfrm>
          <a:prstGeom prst="rect">
            <a:avLst/>
          </a:prstGeom>
        </p:spPr>
        <p:txBody>
          <a:bodyPr vert="horz" wrap="square" lIns="0" tIns="15962" rIns="0" bIns="0" rtlCol="0">
            <a:spAutoFit/>
          </a:bodyPr>
          <a:lstStyle/>
          <a:p>
            <a:pPr marL="15961">
              <a:spcBef>
                <a:spcPts val="126"/>
              </a:spcBef>
            </a:pPr>
            <a:r>
              <a:rPr sz="1131" spc="-31" dirty="0">
                <a:solidFill>
                  <a:srgbClr val="00007F"/>
                </a:solidFill>
                <a:latin typeface="ＭＳ ゴシック"/>
                <a:cs typeface="ＭＳ ゴシック"/>
              </a:rPr>
              <a:t>119</a:t>
            </a:r>
            <a:endParaRPr sz="1131">
              <a:latin typeface="ＭＳ ゴシック"/>
              <a:cs typeface="ＭＳ ゴシック"/>
            </a:endParaRPr>
          </a:p>
        </p:txBody>
      </p:sp>
      <p:sp>
        <p:nvSpPr>
          <p:cNvPr id="25507" name="object 25507"/>
          <p:cNvSpPr/>
          <p:nvPr/>
        </p:nvSpPr>
        <p:spPr>
          <a:xfrm>
            <a:off x="9795785" y="3445029"/>
            <a:ext cx="2531516" cy="1945724"/>
          </a:xfrm>
          <a:custGeom>
            <a:avLst/>
            <a:gdLst/>
            <a:ahLst/>
            <a:cxnLst/>
            <a:rect l="l" t="t" r="r" b="b"/>
            <a:pathLst>
              <a:path w="2014220" h="1548129">
                <a:moveTo>
                  <a:pt x="173723" y="1433322"/>
                </a:moveTo>
                <a:lnTo>
                  <a:pt x="0" y="1433322"/>
                </a:lnTo>
                <a:lnTo>
                  <a:pt x="0" y="1547622"/>
                </a:lnTo>
                <a:lnTo>
                  <a:pt x="173723" y="1547622"/>
                </a:lnTo>
                <a:lnTo>
                  <a:pt x="173723" y="1433322"/>
                </a:lnTo>
                <a:close/>
              </a:path>
              <a:path w="2014220" h="1548129">
                <a:moveTo>
                  <a:pt x="1174242" y="0"/>
                </a:moveTo>
                <a:lnTo>
                  <a:pt x="1000506" y="0"/>
                </a:lnTo>
                <a:lnTo>
                  <a:pt x="1000506" y="114300"/>
                </a:lnTo>
                <a:lnTo>
                  <a:pt x="1174242" y="114300"/>
                </a:lnTo>
                <a:lnTo>
                  <a:pt x="1174242" y="0"/>
                </a:lnTo>
                <a:close/>
              </a:path>
              <a:path w="2014220" h="1548129">
                <a:moveTo>
                  <a:pt x="1347978" y="595122"/>
                </a:moveTo>
                <a:lnTo>
                  <a:pt x="1174242" y="595122"/>
                </a:lnTo>
                <a:lnTo>
                  <a:pt x="1174242" y="709422"/>
                </a:lnTo>
                <a:lnTo>
                  <a:pt x="1347978" y="709422"/>
                </a:lnTo>
                <a:lnTo>
                  <a:pt x="1347978" y="595122"/>
                </a:lnTo>
                <a:close/>
              </a:path>
              <a:path w="2014220" h="1548129">
                <a:moveTo>
                  <a:pt x="1533906" y="0"/>
                </a:moveTo>
                <a:lnTo>
                  <a:pt x="1360170" y="0"/>
                </a:lnTo>
                <a:lnTo>
                  <a:pt x="1360170" y="114300"/>
                </a:lnTo>
                <a:lnTo>
                  <a:pt x="1533906" y="114300"/>
                </a:lnTo>
                <a:lnTo>
                  <a:pt x="1533906" y="0"/>
                </a:lnTo>
                <a:close/>
              </a:path>
              <a:path w="2014220" h="1548129">
                <a:moveTo>
                  <a:pt x="1773923" y="0"/>
                </a:moveTo>
                <a:lnTo>
                  <a:pt x="1600200" y="0"/>
                </a:lnTo>
                <a:lnTo>
                  <a:pt x="1600200" y="114300"/>
                </a:lnTo>
                <a:lnTo>
                  <a:pt x="1773923" y="114300"/>
                </a:lnTo>
                <a:lnTo>
                  <a:pt x="1773923" y="0"/>
                </a:lnTo>
                <a:close/>
              </a:path>
              <a:path w="2014220" h="1548129">
                <a:moveTo>
                  <a:pt x="2013953" y="0"/>
                </a:moveTo>
                <a:lnTo>
                  <a:pt x="1840230" y="0"/>
                </a:lnTo>
                <a:lnTo>
                  <a:pt x="1840230" y="114300"/>
                </a:lnTo>
                <a:lnTo>
                  <a:pt x="2013953" y="114300"/>
                </a:lnTo>
                <a:lnTo>
                  <a:pt x="201395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08" name="object 25508"/>
          <p:cNvSpPr txBox="1"/>
          <p:nvPr/>
        </p:nvSpPr>
        <p:spPr>
          <a:xfrm>
            <a:off x="10408071" y="6084765"/>
            <a:ext cx="247405" cy="190140"/>
          </a:xfrm>
          <a:prstGeom prst="rect">
            <a:avLst/>
          </a:prstGeom>
        </p:spPr>
        <p:txBody>
          <a:bodyPr vert="horz" wrap="square" lIns="0" tIns="15962" rIns="0" bIns="0" rtlCol="0">
            <a:spAutoFit/>
          </a:bodyPr>
          <a:lstStyle/>
          <a:p>
            <a:pPr marL="15961">
              <a:spcBef>
                <a:spcPts val="126"/>
              </a:spcBef>
            </a:pPr>
            <a:r>
              <a:rPr sz="1131" spc="-31" dirty="0">
                <a:solidFill>
                  <a:srgbClr val="00007F"/>
                </a:solidFill>
                <a:latin typeface="ＭＳ ゴシック"/>
                <a:cs typeface="ＭＳ ゴシック"/>
              </a:rPr>
              <a:t>124</a:t>
            </a:r>
            <a:endParaRPr sz="1131">
              <a:latin typeface="ＭＳ ゴシック"/>
              <a:cs typeface="ＭＳ ゴシック"/>
            </a:endParaRPr>
          </a:p>
        </p:txBody>
      </p:sp>
      <p:sp>
        <p:nvSpPr>
          <p:cNvPr id="25509" name="object 25509"/>
          <p:cNvSpPr txBox="1"/>
          <p:nvPr/>
        </p:nvSpPr>
        <p:spPr>
          <a:xfrm>
            <a:off x="9779822" y="5210386"/>
            <a:ext cx="247405" cy="190140"/>
          </a:xfrm>
          <a:prstGeom prst="rect">
            <a:avLst/>
          </a:prstGeom>
        </p:spPr>
        <p:txBody>
          <a:bodyPr vert="horz" wrap="square" lIns="0" tIns="15962" rIns="0" bIns="0" rtlCol="0">
            <a:spAutoFit/>
          </a:bodyPr>
          <a:lstStyle/>
          <a:p>
            <a:pPr marL="15961">
              <a:spcBef>
                <a:spcPts val="126"/>
              </a:spcBef>
            </a:pPr>
            <a:r>
              <a:rPr sz="1131" spc="-31" dirty="0">
                <a:solidFill>
                  <a:srgbClr val="00007F"/>
                </a:solidFill>
                <a:latin typeface="ＭＳ ゴシック"/>
                <a:cs typeface="ＭＳ ゴシック"/>
              </a:rPr>
              <a:t>121</a:t>
            </a:r>
            <a:endParaRPr sz="1131">
              <a:latin typeface="ＭＳ ゴシック"/>
              <a:cs typeface="ＭＳ ゴシック"/>
            </a:endParaRPr>
          </a:p>
        </p:txBody>
      </p:sp>
      <p:sp>
        <p:nvSpPr>
          <p:cNvPr id="25510" name="object 25510"/>
          <p:cNvSpPr/>
          <p:nvPr/>
        </p:nvSpPr>
        <p:spPr>
          <a:xfrm>
            <a:off x="11874948" y="4489879"/>
            <a:ext cx="218674" cy="143655"/>
          </a:xfrm>
          <a:custGeom>
            <a:avLst/>
            <a:gdLst/>
            <a:ahLst/>
            <a:cxnLst/>
            <a:rect l="l" t="t" r="r" b="b"/>
            <a:pathLst>
              <a:path w="173990" h="114300">
                <a:moveTo>
                  <a:pt x="173735" y="114300"/>
                </a:moveTo>
                <a:lnTo>
                  <a:pt x="173735" y="0"/>
                </a:lnTo>
                <a:lnTo>
                  <a:pt x="0" y="0"/>
                </a:lnTo>
                <a:lnTo>
                  <a:pt x="0" y="114300"/>
                </a:lnTo>
                <a:lnTo>
                  <a:pt x="173735" y="11430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11" name="object 25511"/>
          <p:cNvSpPr txBox="1"/>
          <p:nvPr/>
        </p:nvSpPr>
        <p:spPr>
          <a:xfrm>
            <a:off x="11858985" y="4453805"/>
            <a:ext cx="247405" cy="190140"/>
          </a:xfrm>
          <a:prstGeom prst="rect">
            <a:avLst/>
          </a:prstGeom>
        </p:spPr>
        <p:txBody>
          <a:bodyPr vert="horz" wrap="square" lIns="0" tIns="15962" rIns="0" bIns="0" rtlCol="0">
            <a:spAutoFit/>
          </a:bodyPr>
          <a:lstStyle/>
          <a:p>
            <a:pPr marL="15961">
              <a:spcBef>
                <a:spcPts val="126"/>
              </a:spcBef>
            </a:pPr>
            <a:r>
              <a:rPr sz="1131" spc="-31" dirty="0">
                <a:solidFill>
                  <a:srgbClr val="00007F"/>
                </a:solidFill>
                <a:latin typeface="ＭＳ ゴシック"/>
                <a:cs typeface="ＭＳ ゴシック"/>
              </a:rPr>
              <a:t>113</a:t>
            </a:r>
            <a:endParaRPr sz="1131">
              <a:latin typeface="ＭＳ ゴシック"/>
              <a:cs typeface="ＭＳ ゴシック"/>
            </a:endParaRPr>
          </a:p>
        </p:txBody>
      </p:sp>
      <p:sp>
        <p:nvSpPr>
          <p:cNvPr id="25512" name="object 25512"/>
          <p:cNvSpPr/>
          <p:nvPr/>
        </p:nvSpPr>
        <p:spPr>
          <a:xfrm>
            <a:off x="10601209" y="3445029"/>
            <a:ext cx="218674" cy="143655"/>
          </a:xfrm>
          <a:custGeom>
            <a:avLst/>
            <a:gdLst/>
            <a:ahLst/>
            <a:cxnLst/>
            <a:rect l="l" t="t" r="r" b="b"/>
            <a:pathLst>
              <a:path w="173990" h="114300">
                <a:moveTo>
                  <a:pt x="173735" y="114300"/>
                </a:moveTo>
                <a:lnTo>
                  <a:pt x="173735" y="0"/>
                </a:lnTo>
                <a:lnTo>
                  <a:pt x="0" y="0"/>
                </a:lnTo>
                <a:lnTo>
                  <a:pt x="0" y="114300"/>
                </a:lnTo>
                <a:lnTo>
                  <a:pt x="173735" y="11430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13" name="object 25513"/>
          <p:cNvSpPr txBox="1"/>
          <p:nvPr/>
        </p:nvSpPr>
        <p:spPr>
          <a:xfrm>
            <a:off x="10585244" y="3408956"/>
            <a:ext cx="1754982" cy="190140"/>
          </a:xfrm>
          <a:prstGeom prst="rect">
            <a:avLst/>
          </a:prstGeom>
        </p:spPr>
        <p:txBody>
          <a:bodyPr vert="horz" wrap="square" lIns="0" tIns="15962" rIns="0" bIns="0" rtlCol="0">
            <a:spAutoFit/>
          </a:bodyPr>
          <a:lstStyle/>
          <a:p>
            <a:pPr marL="15961">
              <a:spcBef>
                <a:spcPts val="126"/>
              </a:spcBef>
              <a:tabLst>
                <a:tab pos="467668" algn="l"/>
                <a:tab pos="919374" algn="l"/>
              </a:tabLst>
            </a:pPr>
            <a:r>
              <a:rPr sz="1131" spc="-31" dirty="0">
                <a:solidFill>
                  <a:srgbClr val="00007F"/>
                </a:solidFill>
                <a:latin typeface="ＭＳ ゴシック"/>
                <a:cs typeface="ＭＳ ゴシック"/>
              </a:rPr>
              <a:t>111</a:t>
            </a:r>
            <a:r>
              <a:rPr sz="1131" dirty="0">
                <a:solidFill>
                  <a:srgbClr val="00007F"/>
                </a:solidFill>
                <a:latin typeface="ＭＳ ゴシック"/>
                <a:cs typeface="ＭＳ ゴシック"/>
              </a:rPr>
              <a:t>	</a:t>
            </a:r>
            <a:r>
              <a:rPr sz="1131" spc="-31" dirty="0">
                <a:solidFill>
                  <a:srgbClr val="00007F"/>
                </a:solidFill>
                <a:latin typeface="ＭＳ ゴシック"/>
                <a:cs typeface="ＭＳ ゴシック"/>
              </a:rPr>
              <a:t>110</a:t>
            </a:r>
            <a:r>
              <a:rPr sz="1131" dirty="0">
                <a:solidFill>
                  <a:srgbClr val="00007F"/>
                </a:solidFill>
                <a:latin typeface="ＭＳ ゴシック"/>
                <a:cs typeface="ＭＳ ゴシック"/>
              </a:rPr>
              <a:t>	109</a:t>
            </a:r>
            <a:r>
              <a:rPr sz="1131" spc="113" dirty="0">
                <a:solidFill>
                  <a:srgbClr val="00007F"/>
                </a:solidFill>
                <a:latin typeface="ＭＳ ゴシック"/>
                <a:cs typeface="ＭＳ ゴシック"/>
              </a:rPr>
              <a:t> </a:t>
            </a:r>
            <a:r>
              <a:rPr sz="1131" dirty="0">
                <a:solidFill>
                  <a:srgbClr val="00007F"/>
                </a:solidFill>
                <a:latin typeface="ＭＳ ゴシック"/>
                <a:cs typeface="ＭＳ ゴシック"/>
              </a:rPr>
              <a:t>108</a:t>
            </a:r>
            <a:r>
              <a:rPr sz="1131" spc="113" dirty="0">
                <a:solidFill>
                  <a:srgbClr val="00007F"/>
                </a:solidFill>
                <a:latin typeface="ＭＳ ゴシック"/>
                <a:cs typeface="ＭＳ ゴシック"/>
              </a:rPr>
              <a:t> </a:t>
            </a:r>
            <a:r>
              <a:rPr sz="1131" spc="-31" dirty="0">
                <a:solidFill>
                  <a:srgbClr val="00007F"/>
                </a:solidFill>
                <a:latin typeface="ＭＳ ゴシック"/>
                <a:cs typeface="ＭＳ ゴシック"/>
              </a:rPr>
              <a:t>107</a:t>
            </a:r>
            <a:endParaRPr sz="1131">
              <a:latin typeface="ＭＳ ゴシック"/>
              <a:cs typeface="ＭＳ ゴシック"/>
            </a:endParaRPr>
          </a:p>
        </p:txBody>
      </p:sp>
      <p:sp>
        <p:nvSpPr>
          <p:cNvPr id="25514" name="object 25514"/>
          <p:cNvSpPr/>
          <p:nvPr/>
        </p:nvSpPr>
        <p:spPr>
          <a:xfrm>
            <a:off x="10299534" y="5103762"/>
            <a:ext cx="218674" cy="143655"/>
          </a:xfrm>
          <a:custGeom>
            <a:avLst/>
            <a:gdLst/>
            <a:ahLst/>
            <a:cxnLst/>
            <a:rect l="l" t="t" r="r" b="b"/>
            <a:pathLst>
              <a:path w="173990" h="114300">
                <a:moveTo>
                  <a:pt x="173735" y="114300"/>
                </a:moveTo>
                <a:lnTo>
                  <a:pt x="173735" y="0"/>
                </a:lnTo>
                <a:lnTo>
                  <a:pt x="0" y="0"/>
                </a:lnTo>
                <a:lnTo>
                  <a:pt x="0" y="114300"/>
                </a:lnTo>
                <a:lnTo>
                  <a:pt x="173735" y="11430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15" name="object 25515"/>
          <p:cNvSpPr txBox="1"/>
          <p:nvPr/>
        </p:nvSpPr>
        <p:spPr>
          <a:xfrm>
            <a:off x="10283571" y="5067689"/>
            <a:ext cx="247405" cy="190140"/>
          </a:xfrm>
          <a:prstGeom prst="rect">
            <a:avLst/>
          </a:prstGeom>
        </p:spPr>
        <p:txBody>
          <a:bodyPr vert="horz" wrap="square" lIns="0" tIns="15962" rIns="0" bIns="0" rtlCol="0">
            <a:spAutoFit/>
          </a:bodyPr>
          <a:lstStyle/>
          <a:p>
            <a:pPr marL="15961">
              <a:spcBef>
                <a:spcPts val="126"/>
              </a:spcBef>
            </a:pPr>
            <a:r>
              <a:rPr sz="1131" spc="-31" dirty="0">
                <a:solidFill>
                  <a:srgbClr val="00007F"/>
                </a:solidFill>
                <a:latin typeface="ＭＳ ゴシック"/>
                <a:cs typeface="ＭＳ ゴシック"/>
              </a:rPr>
              <a:t>120</a:t>
            </a:r>
            <a:endParaRPr sz="1131">
              <a:latin typeface="ＭＳ ゴシック"/>
              <a:cs typeface="ＭＳ ゴシック"/>
            </a:endParaRPr>
          </a:p>
        </p:txBody>
      </p:sp>
      <p:sp>
        <p:nvSpPr>
          <p:cNvPr id="25516" name="object 25516"/>
          <p:cNvSpPr/>
          <p:nvPr/>
        </p:nvSpPr>
        <p:spPr>
          <a:xfrm>
            <a:off x="11732251" y="6272156"/>
            <a:ext cx="218674" cy="143655"/>
          </a:xfrm>
          <a:custGeom>
            <a:avLst/>
            <a:gdLst/>
            <a:ahLst/>
            <a:cxnLst/>
            <a:rect l="l" t="t" r="r" b="b"/>
            <a:pathLst>
              <a:path w="173990" h="114300">
                <a:moveTo>
                  <a:pt x="173735" y="114300"/>
                </a:moveTo>
                <a:lnTo>
                  <a:pt x="173735" y="0"/>
                </a:lnTo>
                <a:lnTo>
                  <a:pt x="0" y="0"/>
                </a:lnTo>
                <a:lnTo>
                  <a:pt x="0" y="114300"/>
                </a:lnTo>
                <a:lnTo>
                  <a:pt x="173735" y="11430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17" name="object 25517"/>
          <p:cNvSpPr txBox="1"/>
          <p:nvPr/>
        </p:nvSpPr>
        <p:spPr>
          <a:xfrm>
            <a:off x="11716286" y="6236082"/>
            <a:ext cx="247405" cy="190140"/>
          </a:xfrm>
          <a:prstGeom prst="rect">
            <a:avLst/>
          </a:prstGeom>
        </p:spPr>
        <p:txBody>
          <a:bodyPr vert="horz" wrap="square" lIns="0" tIns="15962" rIns="0" bIns="0" rtlCol="0">
            <a:spAutoFit/>
          </a:bodyPr>
          <a:lstStyle/>
          <a:p>
            <a:pPr marL="15961">
              <a:spcBef>
                <a:spcPts val="126"/>
              </a:spcBef>
            </a:pPr>
            <a:r>
              <a:rPr sz="1131" spc="-31" dirty="0">
                <a:solidFill>
                  <a:srgbClr val="00007F"/>
                </a:solidFill>
                <a:latin typeface="ＭＳ ゴシック"/>
                <a:cs typeface="ＭＳ ゴシック"/>
              </a:rPr>
              <a:t>101</a:t>
            </a:r>
            <a:endParaRPr sz="1131">
              <a:latin typeface="ＭＳ ゴシック"/>
              <a:cs typeface="ＭＳ ゴシック"/>
            </a:endParaRPr>
          </a:p>
        </p:txBody>
      </p:sp>
      <p:sp>
        <p:nvSpPr>
          <p:cNvPr id="25518" name="object 25518"/>
          <p:cNvSpPr/>
          <p:nvPr/>
        </p:nvSpPr>
        <p:spPr>
          <a:xfrm>
            <a:off x="9670327" y="6120839"/>
            <a:ext cx="218674" cy="143655"/>
          </a:xfrm>
          <a:custGeom>
            <a:avLst/>
            <a:gdLst/>
            <a:ahLst/>
            <a:cxnLst/>
            <a:rect l="l" t="t" r="r" b="b"/>
            <a:pathLst>
              <a:path w="173990" h="114300">
                <a:moveTo>
                  <a:pt x="173735" y="114300"/>
                </a:moveTo>
                <a:lnTo>
                  <a:pt x="173735" y="0"/>
                </a:lnTo>
                <a:lnTo>
                  <a:pt x="0" y="0"/>
                </a:lnTo>
                <a:lnTo>
                  <a:pt x="0" y="114300"/>
                </a:lnTo>
                <a:lnTo>
                  <a:pt x="173735" y="11430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19" name="object 25519"/>
          <p:cNvSpPr txBox="1"/>
          <p:nvPr/>
        </p:nvSpPr>
        <p:spPr>
          <a:xfrm>
            <a:off x="9654361" y="6084765"/>
            <a:ext cx="247405" cy="190140"/>
          </a:xfrm>
          <a:prstGeom prst="rect">
            <a:avLst/>
          </a:prstGeom>
        </p:spPr>
        <p:txBody>
          <a:bodyPr vert="horz" wrap="square" lIns="0" tIns="15962" rIns="0" bIns="0" rtlCol="0">
            <a:spAutoFit/>
          </a:bodyPr>
          <a:lstStyle/>
          <a:p>
            <a:pPr marL="15961">
              <a:spcBef>
                <a:spcPts val="126"/>
              </a:spcBef>
            </a:pPr>
            <a:r>
              <a:rPr sz="1131" spc="-31" dirty="0">
                <a:solidFill>
                  <a:srgbClr val="00007F"/>
                </a:solidFill>
                <a:latin typeface="ＭＳ ゴシック"/>
                <a:cs typeface="ＭＳ ゴシック"/>
              </a:rPr>
              <a:t>125</a:t>
            </a:r>
            <a:endParaRPr sz="1131">
              <a:latin typeface="ＭＳ ゴシック"/>
              <a:cs typeface="ＭＳ ゴシック"/>
            </a:endParaRPr>
          </a:p>
        </p:txBody>
      </p:sp>
      <p:sp>
        <p:nvSpPr>
          <p:cNvPr id="25520" name="object 25520"/>
          <p:cNvSpPr/>
          <p:nvPr/>
        </p:nvSpPr>
        <p:spPr>
          <a:xfrm>
            <a:off x="8765301" y="6120839"/>
            <a:ext cx="1877089" cy="650437"/>
          </a:xfrm>
          <a:custGeom>
            <a:avLst/>
            <a:gdLst/>
            <a:ahLst/>
            <a:cxnLst/>
            <a:rect l="l" t="t" r="r" b="b"/>
            <a:pathLst>
              <a:path w="1493520" h="517525">
                <a:moveTo>
                  <a:pt x="173736" y="0"/>
                </a:moveTo>
                <a:lnTo>
                  <a:pt x="0" y="0"/>
                </a:lnTo>
                <a:lnTo>
                  <a:pt x="0" y="114300"/>
                </a:lnTo>
                <a:lnTo>
                  <a:pt x="173736" y="114300"/>
                </a:lnTo>
                <a:lnTo>
                  <a:pt x="173736" y="0"/>
                </a:lnTo>
                <a:close/>
              </a:path>
              <a:path w="1493520" h="517525">
                <a:moveTo>
                  <a:pt x="1493507" y="403098"/>
                </a:moveTo>
                <a:lnTo>
                  <a:pt x="1319784" y="403098"/>
                </a:lnTo>
                <a:lnTo>
                  <a:pt x="1319784" y="517398"/>
                </a:lnTo>
                <a:lnTo>
                  <a:pt x="1493507" y="517398"/>
                </a:lnTo>
                <a:lnTo>
                  <a:pt x="1493507" y="40309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21" name="object 25521"/>
          <p:cNvSpPr txBox="1"/>
          <p:nvPr/>
        </p:nvSpPr>
        <p:spPr>
          <a:xfrm>
            <a:off x="10408071" y="6591389"/>
            <a:ext cx="247405" cy="190140"/>
          </a:xfrm>
          <a:prstGeom prst="rect">
            <a:avLst/>
          </a:prstGeom>
        </p:spPr>
        <p:txBody>
          <a:bodyPr vert="horz" wrap="square" lIns="0" tIns="15962" rIns="0" bIns="0" rtlCol="0">
            <a:spAutoFit/>
          </a:bodyPr>
          <a:lstStyle/>
          <a:p>
            <a:pPr marL="15961">
              <a:spcBef>
                <a:spcPts val="126"/>
              </a:spcBef>
            </a:pPr>
            <a:r>
              <a:rPr sz="1131" spc="-31" dirty="0">
                <a:solidFill>
                  <a:srgbClr val="00007F"/>
                </a:solidFill>
                <a:latin typeface="ＭＳ ゴシック"/>
                <a:cs typeface="ＭＳ ゴシック"/>
              </a:rPr>
              <a:t>128</a:t>
            </a:r>
            <a:endParaRPr sz="1131">
              <a:latin typeface="ＭＳ ゴシック"/>
              <a:cs typeface="ＭＳ ゴシック"/>
            </a:endParaRPr>
          </a:p>
        </p:txBody>
      </p:sp>
      <p:sp>
        <p:nvSpPr>
          <p:cNvPr id="25522" name="object 25522"/>
          <p:cNvSpPr/>
          <p:nvPr/>
        </p:nvSpPr>
        <p:spPr>
          <a:xfrm>
            <a:off x="9519010" y="6627461"/>
            <a:ext cx="218674" cy="143655"/>
          </a:xfrm>
          <a:custGeom>
            <a:avLst/>
            <a:gdLst/>
            <a:ahLst/>
            <a:cxnLst/>
            <a:rect l="l" t="t" r="r" b="b"/>
            <a:pathLst>
              <a:path w="173990" h="114300">
                <a:moveTo>
                  <a:pt x="173735" y="114300"/>
                </a:moveTo>
                <a:lnTo>
                  <a:pt x="173735" y="0"/>
                </a:lnTo>
                <a:lnTo>
                  <a:pt x="0" y="0"/>
                </a:lnTo>
                <a:lnTo>
                  <a:pt x="0" y="114300"/>
                </a:lnTo>
                <a:lnTo>
                  <a:pt x="173735" y="11430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23" name="object 25523"/>
          <p:cNvSpPr txBox="1"/>
          <p:nvPr/>
        </p:nvSpPr>
        <p:spPr>
          <a:xfrm>
            <a:off x="9503047" y="6591389"/>
            <a:ext cx="247405" cy="190140"/>
          </a:xfrm>
          <a:prstGeom prst="rect">
            <a:avLst/>
          </a:prstGeom>
        </p:spPr>
        <p:txBody>
          <a:bodyPr vert="horz" wrap="square" lIns="0" tIns="15962" rIns="0" bIns="0" rtlCol="0">
            <a:spAutoFit/>
          </a:bodyPr>
          <a:lstStyle/>
          <a:p>
            <a:pPr marL="15961">
              <a:spcBef>
                <a:spcPts val="126"/>
              </a:spcBef>
            </a:pPr>
            <a:r>
              <a:rPr sz="1131" spc="-31" dirty="0">
                <a:solidFill>
                  <a:srgbClr val="00007F"/>
                </a:solidFill>
                <a:latin typeface="ＭＳ ゴシック"/>
                <a:cs typeface="ＭＳ ゴシック"/>
              </a:rPr>
              <a:t>129</a:t>
            </a:r>
            <a:endParaRPr sz="1131">
              <a:latin typeface="ＭＳ ゴシック"/>
              <a:cs typeface="ＭＳ ゴシック"/>
            </a:endParaRPr>
          </a:p>
        </p:txBody>
      </p:sp>
      <p:sp>
        <p:nvSpPr>
          <p:cNvPr id="25524" name="object 25524"/>
          <p:cNvSpPr/>
          <p:nvPr/>
        </p:nvSpPr>
        <p:spPr>
          <a:xfrm>
            <a:off x="8463628" y="6627461"/>
            <a:ext cx="670389" cy="143655"/>
          </a:xfrm>
          <a:custGeom>
            <a:avLst/>
            <a:gdLst/>
            <a:ahLst/>
            <a:cxnLst/>
            <a:rect l="l" t="t" r="r" b="b"/>
            <a:pathLst>
              <a:path w="533400" h="114300">
                <a:moveTo>
                  <a:pt x="173736" y="0"/>
                </a:moveTo>
                <a:lnTo>
                  <a:pt x="0" y="0"/>
                </a:lnTo>
                <a:lnTo>
                  <a:pt x="0" y="114300"/>
                </a:lnTo>
                <a:lnTo>
                  <a:pt x="173736" y="114300"/>
                </a:lnTo>
                <a:lnTo>
                  <a:pt x="173736" y="0"/>
                </a:lnTo>
                <a:close/>
              </a:path>
              <a:path w="533400" h="114300">
                <a:moveTo>
                  <a:pt x="533387" y="0"/>
                </a:moveTo>
                <a:lnTo>
                  <a:pt x="359664" y="0"/>
                </a:lnTo>
                <a:lnTo>
                  <a:pt x="359664" y="114300"/>
                </a:lnTo>
                <a:lnTo>
                  <a:pt x="533387" y="114300"/>
                </a:lnTo>
                <a:lnTo>
                  <a:pt x="533387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25" name="object 25525"/>
          <p:cNvSpPr txBox="1"/>
          <p:nvPr/>
        </p:nvSpPr>
        <p:spPr>
          <a:xfrm>
            <a:off x="8447664" y="6591388"/>
            <a:ext cx="699918" cy="190140"/>
          </a:xfrm>
          <a:prstGeom prst="rect">
            <a:avLst/>
          </a:prstGeom>
        </p:spPr>
        <p:txBody>
          <a:bodyPr vert="horz" wrap="square" lIns="0" tIns="15962" rIns="0" bIns="0" rtlCol="0">
            <a:spAutoFit/>
          </a:bodyPr>
          <a:lstStyle/>
          <a:p>
            <a:pPr marL="15961">
              <a:spcBef>
                <a:spcPts val="126"/>
              </a:spcBef>
              <a:tabLst>
                <a:tab pos="467668" algn="l"/>
              </a:tabLst>
            </a:pPr>
            <a:r>
              <a:rPr sz="1131" spc="-31" dirty="0">
                <a:solidFill>
                  <a:srgbClr val="00007F"/>
                </a:solidFill>
                <a:latin typeface="ＭＳ ゴシック"/>
                <a:cs typeface="ＭＳ ゴシック"/>
              </a:rPr>
              <a:t>131</a:t>
            </a:r>
            <a:r>
              <a:rPr sz="1131" dirty="0">
                <a:solidFill>
                  <a:srgbClr val="00007F"/>
                </a:solidFill>
                <a:latin typeface="ＭＳ ゴシック"/>
                <a:cs typeface="ＭＳ ゴシック"/>
              </a:rPr>
              <a:t>	</a:t>
            </a:r>
            <a:r>
              <a:rPr sz="1131" spc="-31" dirty="0">
                <a:solidFill>
                  <a:srgbClr val="00007F"/>
                </a:solidFill>
                <a:latin typeface="ＭＳ ゴシック"/>
                <a:cs typeface="ＭＳ ゴシック"/>
              </a:rPr>
              <a:t>130</a:t>
            </a:r>
            <a:endParaRPr sz="1131">
              <a:latin typeface="ＭＳ ゴシック"/>
              <a:cs typeface="ＭＳ ゴシック"/>
            </a:endParaRPr>
          </a:p>
        </p:txBody>
      </p:sp>
      <p:sp>
        <p:nvSpPr>
          <p:cNvPr id="25526" name="object 25526"/>
          <p:cNvSpPr/>
          <p:nvPr/>
        </p:nvSpPr>
        <p:spPr>
          <a:xfrm>
            <a:off x="9066977" y="6121796"/>
            <a:ext cx="218674" cy="143655"/>
          </a:xfrm>
          <a:custGeom>
            <a:avLst/>
            <a:gdLst/>
            <a:ahLst/>
            <a:cxnLst/>
            <a:rect l="l" t="t" r="r" b="b"/>
            <a:pathLst>
              <a:path w="173990" h="114300">
                <a:moveTo>
                  <a:pt x="173735" y="114300"/>
                </a:moveTo>
                <a:lnTo>
                  <a:pt x="173735" y="0"/>
                </a:lnTo>
                <a:lnTo>
                  <a:pt x="0" y="0"/>
                </a:lnTo>
                <a:lnTo>
                  <a:pt x="0" y="114300"/>
                </a:lnTo>
                <a:lnTo>
                  <a:pt x="173735" y="11430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27" name="object 25527"/>
          <p:cNvSpPr txBox="1"/>
          <p:nvPr/>
        </p:nvSpPr>
        <p:spPr>
          <a:xfrm>
            <a:off x="8749337" y="6085723"/>
            <a:ext cx="549080" cy="190140"/>
          </a:xfrm>
          <a:prstGeom prst="rect">
            <a:avLst/>
          </a:prstGeom>
        </p:spPr>
        <p:txBody>
          <a:bodyPr vert="horz" wrap="square" lIns="0" tIns="15962" rIns="0" bIns="0" rtlCol="0">
            <a:spAutoFit/>
          </a:bodyPr>
          <a:lstStyle/>
          <a:p>
            <a:pPr marL="15961">
              <a:spcBef>
                <a:spcPts val="126"/>
              </a:spcBef>
            </a:pPr>
            <a:r>
              <a:rPr sz="1131" dirty="0">
                <a:solidFill>
                  <a:srgbClr val="00007F"/>
                </a:solidFill>
                <a:latin typeface="ＭＳ ゴシック"/>
                <a:cs typeface="ＭＳ ゴシック"/>
              </a:rPr>
              <a:t>127</a:t>
            </a:r>
            <a:r>
              <a:rPr sz="1131" spc="113" dirty="0">
                <a:solidFill>
                  <a:srgbClr val="00007F"/>
                </a:solidFill>
                <a:latin typeface="ＭＳ ゴシック"/>
                <a:cs typeface="ＭＳ ゴシック"/>
              </a:rPr>
              <a:t> </a:t>
            </a:r>
            <a:r>
              <a:rPr sz="1131" spc="-31" dirty="0">
                <a:solidFill>
                  <a:srgbClr val="00007F"/>
                </a:solidFill>
                <a:latin typeface="ＭＳ ゴシック"/>
                <a:cs typeface="ＭＳ ゴシック"/>
              </a:rPr>
              <a:t>126</a:t>
            </a:r>
            <a:endParaRPr sz="1131">
              <a:latin typeface="ＭＳ ゴシック"/>
              <a:cs typeface="ＭＳ ゴシック"/>
            </a:endParaRPr>
          </a:p>
        </p:txBody>
      </p:sp>
      <p:sp>
        <p:nvSpPr>
          <p:cNvPr id="25528" name="object 25528"/>
          <p:cNvSpPr/>
          <p:nvPr/>
        </p:nvSpPr>
        <p:spPr>
          <a:xfrm>
            <a:off x="11573273" y="4192993"/>
            <a:ext cx="218674" cy="143655"/>
          </a:xfrm>
          <a:custGeom>
            <a:avLst/>
            <a:gdLst/>
            <a:ahLst/>
            <a:cxnLst/>
            <a:rect l="l" t="t" r="r" b="b"/>
            <a:pathLst>
              <a:path w="173990" h="114300">
                <a:moveTo>
                  <a:pt x="173735" y="114300"/>
                </a:moveTo>
                <a:lnTo>
                  <a:pt x="173735" y="0"/>
                </a:lnTo>
                <a:lnTo>
                  <a:pt x="0" y="0"/>
                </a:lnTo>
                <a:lnTo>
                  <a:pt x="0" y="114300"/>
                </a:lnTo>
                <a:lnTo>
                  <a:pt x="173735" y="11430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29" name="object 25529"/>
          <p:cNvSpPr txBox="1"/>
          <p:nvPr/>
        </p:nvSpPr>
        <p:spPr>
          <a:xfrm>
            <a:off x="11255633" y="4156918"/>
            <a:ext cx="549080" cy="190140"/>
          </a:xfrm>
          <a:prstGeom prst="rect">
            <a:avLst/>
          </a:prstGeom>
        </p:spPr>
        <p:txBody>
          <a:bodyPr vert="horz" wrap="square" lIns="0" tIns="15962" rIns="0" bIns="0" rtlCol="0">
            <a:spAutoFit/>
          </a:bodyPr>
          <a:lstStyle/>
          <a:p>
            <a:pPr marL="15961">
              <a:spcBef>
                <a:spcPts val="126"/>
              </a:spcBef>
            </a:pPr>
            <a:r>
              <a:rPr sz="1131" dirty="0">
                <a:solidFill>
                  <a:srgbClr val="00007F"/>
                </a:solidFill>
                <a:latin typeface="ＭＳ ゴシック"/>
                <a:cs typeface="ＭＳ ゴシック"/>
              </a:rPr>
              <a:t>116</a:t>
            </a:r>
            <a:r>
              <a:rPr sz="1131" spc="113" dirty="0">
                <a:solidFill>
                  <a:srgbClr val="00007F"/>
                </a:solidFill>
                <a:latin typeface="ＭＳ ゴシック"/>
                <a:cs typeface="ＭＳ ゴシック"/>
              </a:rPr>
              <a:t> </a:t>
            </a:r>
            <a:r>
              <a:rPr sz="1131" spc="-31" dirty="0">
                <a:solidFill>
                  <a:srgbClr val="00007F"/>
                </a:solidFill>
                <a:latin typeface="ＭＳ ゴシック"/>
                <a:cs typeface="ＭＳ ゴシック"/>
              </a:rPr>
              <a:t>115</a:t>
            </a:r>
            <a:endParaRPr sz="1131">
              <a:latin typeface="ＭＳ ゴシック"/>
              <a:cs typeface="ＭＳ ゴシック"/>
            </a:endParaRPr>
          </a:p>
        </p:txBody>
      </p:sp>
      <p:sp>
        <p:nvSpPr>
          <p:cNvPr id="25530" name="object 25530"/>
          <p:cNvSpPr/>
          <p:nvPr/>
        </p:nvSpPr>
        <p:spPr>
          <a:xfrm>
            <a:off x="10969923" y="4489879"/>
            <a:ext cx="218674" cy="143655"/>
          </a:xfrm>
          <a:custGeom>
            <a:avLst/>
            <a:gdLst/>
            <a:ahLst/>
            <a:cxnLst/>
            <a:rect l="l" t="t" r="r" b="b"/>
            <a:pathLst>
              <a:path w="173990" h="114300">
                <a:moveTo>
                  <a:pt x="173735" y="114300"/>
                </a:moveTo>
                <a:lnTo>
                  <a:pt x="173735" y="0"/>
                </a:lnTo>
                <a:lnTo>
                  <a:pt x="0" y="0"/>
                </a:lnTo>
                <a:lnTo>
                  <a:pt x="0" y="114300"/>
                </a:lnTo>
                <a:lnTo>
                  <a:pt x="173735" y="11430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31" name="object 25531"/>
          <p:cNvSpPr txBox="1"/>
          <p:nvPr/>
        </p:nvSpPr>
        <p:spPr>
          <a:xfrm>
            <a:off x="10953960" y="4453805"/>
            <a:ext cx="247405" cy="190140"/>
          </a:xfrm>
          <a:prstGeom prst="rect">
            <a:avLst/>
          </a:prstGeom>
        </p:spPr>
        <p:txBody>
          <a:bodyPr vert="horz" wrap="square" lIns="0" tIns="15962" rIns="0" bIns="0" rtlCol="0">
            <a:spAutoFit/>
          </a:bodyPr>
          <a:lstStyle/>
          <a:p>
            <a:pPr marL="15961">
              <a:spcBef>
                <a:spcPts val="126"/>
              </a:spcBef>
            </a:pPr>
            <a:r>
              <a:rPr sz="1131" spc="-31" dirty="0">
                <a:solidFill>
                  <a:srgbClr val="00007F"/>
                </a:solidFill>
                <a:latin typeface="ＭＳ ゴシック"/>
                <a:cs typeface="ＭＳ ゴシック"/>
              </a:rPr>
              <a:t>117</a:t>
            </a:r>
            <a:endParaRPr sz="1131">
              <a:latin typeface="ＭＳ ゴシック"/>
              <a:cs typeface="ＭＳ ゴシック"/>
            </a:endParaRPr>
          </a:p>
        </p:txBody>
      </p:sp>
      <p:sp>
        <p:nvSpPr>
          <p:cNvPr id="25532" name="object 25532"/>
          <p:cNvSpPr/>
          <p:nvPr/>
        </p:nvSpPr>
        <p:spPr>
          <a:xfrm>
            <a:off x="11874948" y="4791554"/>
            <a:ext cx="218674" cy="143655"/>
          </a:xfrm>
          <a:custGeom>
            <a:avLst/>
            <a:gdLst/>
            <a:ahLst/>
            <a:cxnLst/>
            <a:rect l="l" t="t" r="r" b="b"/>
            <a:pathLst>
              <a:path w="173990" h="114300">
                <a:moveTo>
                  <a:pt x="173735" y="114300"/>
                </a:moveTo>
                <a:lnTo>
                  <a:pt x="173735" y="0"/>
                </a:lnTo>
                <a:lnTo>
                  <a:pt x="0" y="0"/>
                </a:lnTo>
                <a:lnTo>
                  <a:pt x="0" y="114300"/>
                </a:lnTo>
                <a:lnTo>
                  <a:pt x="173735" y="11430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33" name="object 25533"/>
          <p:cNvSpPr txBox="1"/>
          <p:nvPr/>
        </p:nvSpPr>
        <p:spPr>
          <a:xfrm>
            <a:off x="11858985" y="4755480"/>
            <a:ext cx="247405" cy="190140"/>
          </a:xfrm>
          <a:prstGeom prst="rect">
            <a:avLst/>
          </a:prstGeom>
        </p:spPr>
        <p:txBody>
          <a:bodyPr vert="horz" wrap="square" lIns="0" tIns="15962" rIns="0" bIns="0" rtlCol="0">
            <a:spAutoFit/>
          </a:bodyPr>
          <a:lstStyle/>
          <a:p>
            <a:pPr marL="15961">
              <a:spcBef>
                <a:spcPts val="126"/>
              </a:spcBef>
            </a:pPr>
            <a:r>
              <a:rPr sz="1131" spc="-31" dirty="0">
                <a:solidFill>
                  <a:srgbClr val="00007F"/>
                </a:solidFill>
                <a:latin typeface="ＭＳ ゴシック"/>
                <a:cs typeface="ＭＳ ゴシック"/>
              </a:rPr>
              <a:t>112</a:t>
            </a:r>
            <a:endParaRPr sz="1131">
              <a:latin typeface="ＭＳ ゴシック"/>
              <a:cs typeface="ＭＳ ゴシック"/>
            </a:endParaRPr>
          </a:p>
        </p:txBody>
      </p:sp>
      <p:sp>
        <p:nvSpPr>
          <p:cNvPr id="25534" name="object 25534"/>
          <p:cNvSpPr/>
          <p:nvPr/>
        </p:nvSpPr>
        <p:spPr>
          <a:xfrm>
            <a:off x="11421957" y="4641194"/>
            <a:ext cx="218674" cy="143655"/>
          </a:xfrm>
          <a:custGeom>
            <a:avLst/>
            <a:gdLst/>
            <a:ahLst/>
            <a:cxnLst/>
            <a:rect l="l" t="t" r="r" b="b"/>
            <a:pathLst>
              <a:path w="173990" h="114300">
                <a:moveTo>
                  <a:pt x="173735" y="114300"/>
                </a:moveTo>
                <a:lnTo>
                  <a:pt x="173735" y="0"/>
                </a:lnTo>
                <a:lnTo>
                  <a:pt x="0" y="0"/>
                </a:lnTo>
                <a:lnTo>
                  <a:pt x="0" y="114300"/>
                </a:lnTo>
                <a:lnTo>
                  <a:pt x="173735" y="11430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35" name="object 25535"/>
          <p:cNvSpPr txBox="1"/>
          <p:nvPr/>
        </p:nvSpPr>
        <p:spPr>
          <a:xfrm>
            <a:off x="11405994" y="4605122"/>
            <a:ext cx="247405" cy="190140"/>
          </a:xfrm>
          <a:prstGeom prst="rect">
            <a:avLst/>
          </a:prstGeom>
        </p:spPr>
        <p:txBody>
          <a:bodyPr vert="horz" wrap="square" lIns="0" tIns="15962" rIns="0" bIns="0" rtlCol="0">
            <a:spAutoFit/>
          </a:bodyPr>
          <a:lstStyle/>
          <a:p>
            <a:pPr marL="15961">
              <a:spcBef>
                <a:spcPts val="126"/>
              </a:spcBef>
            </a:pPr>
            <a:r>
              <a:rPr sz="1131" spc="-31" dirty="0">
                <a:solidFill>
                  <a:srgbClr val="00007F"/>
                </a:solidFill>
                <a:latin typeface="ＭＳ ゴシック"/>
                <a:cs typeface="ＭＳ ゴシック"/>
              </a:rPr>
              <a:t>114</a:t>
            </a:r>
            <a:endParaRPr sz="1131">
              <a:latin typeface="ＭＳ ゴシック"/>
              <a:cs typeface="ＭＳ ゴシック"/>
            </a:endParaRPr>
          </a:p>
        </p:txBody>
      </p:sp>
      <p:sp>
        <p:nvSpPr>
          <p:cNvPr id="25536" name="object 25536"/>
          <p:cNvSpPr/>
          <p:nvPr/>
        </p:nvSpPr>
        <p:spPr>
          <a:xfrm>
            <a:off x="12546295" y="3746705"/>
            <a:ext cx="218674" cy="143655"/>
          </a:xfrm>
          <a:custGeom>
            <a:avLst/>
            <a:gdLst/>
            <a:ahLst/>
            <a:cxnLst/>
            <a:rect l="l" t="t" r="r" b="b"/>
            <a:pathLst>
              <a:path w="173990" h="114300">
                <a:moveTo>
                  <a:pt x="173735" y="114299"/>
                </a:moveTo>
                <a:lnTo>
                  <a:pt x="173735" y="0"/>
                </a:lnTo>
                <a:lnTo>
                  <a:pt x="0" y="0"/>
                </a:lnTo>
                <a:lnTo>
                  <a:pt x="0" y="114299"/>
                </a:lnTo>
                <a:lnTo>
                  <a:pt x="173735" y="114299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37" name="object 25537"/>
          <p:cNvSpPr txBox="1"/>
          <p:nvPr/>
        </p:nvSpPr>
        <p:spPr>
          <a:xfrm>
            <a:off x="12530329" y="3710632"/>
            <a:ext cx="247405" cy="190140"/>
          </a:xfrm>
          <a:prstGeom prst="rect">
            <a:avLst/>
          </a:prstGeom>
        </p:spPr>
        <p:txBody>
          <a:bodyPr vert="horz" wrap="square" lIns="0" tIns="15962" rIns="0" bIns="0" rtlCol="0">
            <a:spAutoFit/>
          </a:bodyPr>
          <a:lstStyle/>
          <a:p>
            <a:pPr marL="15961">
              <a:spcBef>
                <a:spcPts val="126"/>
              </a:spcBef>
            </a:pPr>
            <a:r>
              <a:rPr sz="1131" spc="-31" dirty="0">
                <a:solidFill>
                  <a:srgbClr val="00007F"/>
                </a:solidFill>
                <a:latin typeface="ＭＳ ゴシック"/>
                <a:cs typeface="ＭＳ ゴシック"/>
              </a:rPr>
              <a:t>106</a:t>
            </a:r>
            <a:endParaRPr sz="1131">
              <a:latin typeface="ＭＳ ゴシック"/>
              <a:cs typeface="ＭＳ ゴシック"/>
            </a:endParaRPr>
          </a:p>
        </p:txBody>
      </p:sp>
      <p:sp>
        <p:nvSpPr>
          <p:cNvPr id="25538" name="object 25538"/>
          <p:cNvSpPr/>
          <p:nvPr/>
        </p:nvSpPr>
        <p:spPr>
          <a:xfrm>
            <a:off x="10969923" y="4791554"/>
            <a:ext cx="218674" cy="143655"/>
          </a:xfrm>
          <a:custGeom>
            <a:avLst/>
            <a:gdLst/>
            <a:ahLst/>
            <a:cxnLst/>
            <a:rect l="l" t="t" r="r" b="b"/>
            <a:pathLst>
              <a:path w="173990" h="114300">
                <a:moveTo>
                  <a:pt x="173735" y="114300"/>
                </a:moveTo>
                <a:lnTo>
                  <a:pt x="173735" y="0"/>
                </a:lnTo>
                <a:lnTo>
                  <a:pt x="0" y="0"/>
                </a:lnTo>
                <a:lnTo>
                  <a:pt x="0" y="114300"/>
                </a:lnTo>
                <a:lnTo>
                  <a:pt x="173735" y="11430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39" name="object 25539"/>
          <p:cNvSpPr txBox="1"/>
          <p:nvPr/>
        </p:nvSpPr>
        <p:spPr>
          <a:xfrm>
            <a:off x="10953960" y="4755480"/>
            <a:ext cx="247405" cy="190140"/>
          </a:xfrm>
          <a:prstGeom prst="rect">
            <a:avLst/>
          </a:prstGeom>
        </p:spPr>
        <p:txBody>
          <a:bodyPr vert="horz" wrap="square" lIns="0" tIns="15962" rIns="0" bIns="0" rtlCol="0">
            <a:spAutoFit/>
          </a:bodyPr>
          <a:lstStyle/>
          <a:p>
            <a:pPr marL="15961">
              <a:spcBef>
                <a:spcPts val="126"/>
              </a:spcBef>
            </a:pPr>
            <a:r>
              <a:rPr sz="1131" spc="-31" dirty="0">
                <a:solidFill>
                  <a:srgbClr val="00007F"/>
                </a:solidFill>
                <a:latin typeface="ＭＳ ゴシック"/>
                <a:cs typeface="ＭＳ ゴシック"/>
              </a:rPr>
              <a:t>122</a:t>
            </a:r>
            <a:endParaRPr sz="1131">
              <a:latin typeface="ＭＳ ゴシック"/>
              <a:cs typeface="ＭＳ ゴシック"/>
            </a:endParaRPr>
          </a:p>
        </p:txBody>
      </p:sp>
      <p:grpSp>
        <p:nvGrpSpPr>
          <p:cNvPr id="25540" name="object 25540"/>
          <p:cNvGrpSpPr/>
          <p:nvPr/>
        </p:nvGrpSpPr>
        <p:grpSpPr>
          <a:xfrm>
            <a:off x="1750162" y="-317766"/>
            <a:ext cx="11102118" cy="1328806"/>
            <a:chOff x="1392529" y="839724"/>
            <a:chExt cx="8833485" cy="1057275"/>
          </a:xfrm>
        </p:grpSpPr>
        <p:sp>
          <p:nvSpPr>
            <p:cNvPr id="25541" name="object 25541"/>
            <p:cNvSpPr/>
            <p:nvPr/>
          </p:nvSpPr>
          <p:spPr>
            <a:xfrm>
              <a:off x="5420461" y="1261110"/>
              <a:ext cx="1957070" cy="211454"/>
            </a:xfrm>
            <a:custGeom>
              <a:avLst/>
              <a:gdLst/>
              <a:ahLst/>
              <a:cxnLst/>
              <a:rect l="l" t="t" r="r" b="b"/>
              <a:pathLst>
                <a:path w="1957070" h="211455">
                  <a:moveTo>
                    <a:pt x="1956816" y="211074"/>
                  </a:moveTo>
                  <a:lnTo>
                    <a:pt x="1956816" y="0"/>
                  </a:lnTo>
                  <a:lnTo>
                    <a:pt x="0" y="0"/>
                  </a:lnTo>
                  <a:lnTo>
                    <a:pt x="0" y="211074"/>
                  </a:lnTo>
                  <a:lnTo>
                    <a:pt x="1956816" y="211074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42" name="object 25542"/>
            <p:cNvSpPr/>
            <p:nvPr/>
          </p:nvSpPr>
          <p:spPr>
            <a:xfrm>
              <a:off x="5183479" y="1261110"/>
              <a:ext cx="2193925" cy="211454"/>
            </a:xfrm>
            <a:custGeom>
              <a:avLst/>
              <a:gdLst/>
              <a:ahLst/>
              <a:cxnLst/>
              <a:rect l="l" t="t" r="r" b="b"/>
              <a:pathLst>
                <a:path w="2193925" h="211455">
                  <a:moveTo>
                    <a:pt x="2193798" y="211074"/>
                  </a:moveTo>
                  <a:lnTo>
                    <a:pt x="2193798" y="0"/>
                  </a:lnTo>
                  <a:lnTo>
                    <a:pt x="236982" y="0"/>
                  </a:lnTo>
                  <a:lnTo>
                    <a:pt x="236982" y="211074"/>
                  </a:lnTo>
                  <a:lnTo>
                    <a:pt x="2193798" y="211074"/>
                  </a:lnTo>
                  <a:close/>
                </a:path>
                <a:path w="2193925" h="211455">
                  <a:moveTo>
                    <a:pt x="236982" y="211074"/>
                  </a:moveTo>
                  <a:lnTo>
                    <a:pt x="236982" y="0"/>
                  </a:lnTo>
                  <a:lnTo>
                    <a:pt x="0" y="0"/>
                  </a:lnTo>
                  <a:lnTo>
                    <a:pt x="0" y="211074"/>
                  </a:lnTo>
                  <a:lnTo>
                    <a:pt x="236982" y="211074"/>
                  </a:lnTo>
                  <a:close/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43" name="object 25543"/>
            <p:cNvSpPr/>
            <p:nvPr/>
          </p:nvSpPr>
          <p:spPr>
            <a:xfrm>
              <a:off x="3372967" y="839724"/>
              <a:ext cx="1811020" cy="211454"/>
            </a:xfrm>
            <a:custGeom>
              <a:avLst/>
              <a:gdLst/>
              <a:ahLst/>
              <a:cxnLst/>
              <a:rect l="l" t="t" r="r" b="b"/>
              <a:pathLst>
                <a:path w="1811020" h="211455">
                  <a:moveTo>
                    <a:pt x="1810512" y="211073"/>
                  </a:moveTo>
                  <a:lnTo>
                    <a:pt x="1810512" y="0"/>
                  </a:lnTo>
                  <a:lnTo>
                    <a:pt x="0" y="0"/>
                  </a:lnTo>
                  <a:lnTo>
                    <a:pt x="0" y="211073"/>
                  </a:lnTo>
                  <a:lnTo>
                    <a:pt x="1810512" y="21107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44" name="object 25544"/>
            <p:cNvSpPr/>
            <p:nvPr/>
          </p:nvSpPr>
          <p:spPr>
            <a:xfrm>
              <a:off x="1680565" y="1050798"/>
              <a:ext cx="1455420" cy="421640"/>
            </a:xfrm>
            <a:custGeom>
              <a:avLst/>
              <a:gdLst/>
              <a:ahLst/>
              <a:cxnLst/>
              <a:rect l="l" t="t" r="r" b="b"/>
              <a:pathLst>
                <a:path w="1455420" h="421640">
                  <a:moveTo>
                    <a:pt x="1454658" y="210311"/>
                  </a:moveTo>
                  <a:lnTo>
                    <a:pt x="1454658" y="0"/>
                  </a:lnTo>
                  <a:lnTo>
                    <a:pt x="0" y="0"/>
                  </a:lnTo>
                  <a:lnTo>
                    <a:pt x="0" y="210311"/>
                  </a:lnTo>
                  <a:lnTo>
                    <a:pt x="1454658" y="210311"/>
                  </a:lnTo>
                  <a:close/>
                </a:path>
                <a:path w="1455420" h="421640">
                  <a:moveTo>
                    <a:pt x="1455420" y="421385"/>
                  </a:moveTo>
                  <a:lnTo>
                    <a:pt x="1455420" y="210311"/>
                  </a:lnTo>
                  <a:lnTo>
                    <a:pt x="0" y="210311"/>
                  </a:lnTo>
                  <a:lnTo>
                    <a:pt x="0" y="421385"/>
                  </a:lnTo>
                  <a:lnTo>
                    <a:pt x="1455420" y="421385"/>
                  </a:lnTo>
                  <a:close/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45" name="object 25545"/>
            <p:cNvSpPr/>
            <p:nvPr/>
          </p:nvSpPr>
          <p:spPr>
            <a:xfrm>
              <a:off x="1680565" y="1472184"/>
              <a:ext cx="1455420" cy="211454"/>
            </a:xfrm>
            <a:custGeom>
              <a:avLst/>
              <a:gdLst/>
              <a:ahLst/>
              <a:cxnLst/>
              <a:rect l="l" t="t" r="r" b="b"/>
              <a:pathLst>
                <a:path w="1455420" h="211455">
                  <a:moveTo>
                    <a:pt x="1455420" y="211074"/>
                  </a:moveTo>
                  <a:lnTo>
                    <a:pt x="1455420" y="0"/>
                  </a:lnTo>
                  <a:lnTo>
                    <a:pt x="0" y="0"/>
                  </a:lnTo>
                  <a:lnTo>
                    <a:pt x="0" y="211074"/>
                  </a:lnTo>
                  <a:lnTo>
                    <a:pt x="1455420" y="211074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46" name="object 25546"/>
            <p:cNvSpPr/>
            <p:nvPr/>
          </p:nvSpPr>
          <p:spPr>
            <a:xfrm>
              <a:off x="1680565" y="1472184"/>
              <a:ext cx="1455420" cy="422275"/>
            </a:xfrm>
            <a:custGeom>
              <a:avLst/>
              <a:gdLst/>
              <a:ahLst/>
              <a:cxnLst/>
              <a:rect l="l" t="t" r="r" b="b"/>
              <a:pathLst>
                <a:path w="1455420" h="422275">
                  <a:moveTo>
                    <a:pt x="1455420" y="211074"/>
                  </a:moveTo>
                  <a:lnTo>
                    <a:pt x="1455420" y="0"/>
                  </a:lnTo>
                  <a:lnTo>
                    <a:pt x="0" y="0"/>
                  </a:lnTo>
                  <a:lnTo>
                    <a:pt x="0" y="211074"/>
                  </a:lnTo>
                  <a:lnTo>
                    <a:pt x="1455420" y="211074"/>
                  </a:lnTo>
                  <a:close/>
                </a:path>
                <a:path w="1455420" h="422275">
                  <a:moveTo>
                    <a:pt x="1455420" y="422148"/>
                  </a:moveTo>
                  <a:lnTo>
                    <a:pt x="1455420" y="211074"/>
                  </a:lnTo>
                  <a:lnTo>
                    <a:pt x="0" y="211074"/>
                  </a:lnTo>
                  <a:lnTo>
                    <a:pt x="0" y="422148"/>
                  </a:lnTo>
                  <a:lnTo>
                    <a:pt x="1455420" y="422148"/>
                  </a:lnTo>
                  <a:close/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47" name="object 25547"/>
            <p:cNvSpPr/>
            <p:nvPr/>
          </p:nvSpPr>
          <p:spPr>
            <a:xfrm>
              <a:off x="5420461" y="1050798"/>
              <a:ext cx="1957070" cy="210820"/>
            </a:xfrm>
            <a:custGeom>
              <a:avLst/>
              <a:gdLst/>
              <a:ahLst/>
              <a:cxnLst/>
              <a:rect l="l" t="t" r="r" b="b"/>
              <a:pathLst>
                <a:path w="1957070" h="210819">
                  <a:moveTo>
                    <a:pt x="1956816" y="210311"/>
                  </a:moveTo>
                  <a:lnTo>
                    <a:pt x="1956816" y="0"/>
                  </a:lnTo>
                  <a:lnTo>
                    <a:pt x="0" y="0"/>
                  </a:lnTo>
                  <a:lnTo>
                    <a:pt x="0" y="210311"/>
                  </a:lnTo>
                  <a:lnTo>
                    <a:pt x="1956816" y="210311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48" name="object 25548"/>
            <p:cNvSpPr/>
            <p:nvPr/>
          </p:nvSpPr>
          <p:spPr>
            <a:xfrm>
              <a:off x="5420461" y="1050798"/>
              <a:ext cx="1957070" cy="210820"/>
            </a:xfrm>
            <a:custGeom>
              <a:avLst/>
              <a:gdLst/>
              <a:ahLst/>
              <a:cxnLst/>
              <a:rect l="l" t="t" r="r" b="b"/>
              <a:pathLst>
                <a:path w="1957070" h="210819">
                  <a:moveTo>
                    <a:pt x="1956816" y="210311"/>
                  </a:moveTo>
                  <a:lnTo>
                    <a:pt x="1956816" y="0"/>
                  </a:lnTo>
                  <a:lnTo>
                    <a:pt x="0" y="0"/>
                  </a:lnTo>
                  <a:lnTo>
                    <a:pt x="0" y="210311"/>
                  </a:lnTo>
                  <a:lnTo>
                    <a:pt x="1956816" y="210311"/>
                  </a:lnTo>
                  <a:close/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49" name="object 25549"/>
            <p:cNvSpPr/>
            <p:nvPr/>
          </p:nvSpPr>
          <p:spPr>
            <a:xfrm>
              <a:off x="5420462" y="839723"/>
              <a:ext cx="1957070" cy="843915"/>
            </a:xfrm>
            <a:custGeom>
              <a:avLst/>
              <a:gdLst/>
              <a:ahLst/>
              <a:cxnLst/>
              <a:rect l="l" t="t" r="r" b="b"/>
              <a:pathLst>
                <a:path w="1957070" h="843914">
                  <a:moveTo>
                    <a:pt x="1956816" y="632460"/>
                  </a:moveTo>
                  <a:lnTo>
                    <a:pt x="0" y="632460"/>
                  </a:lnTo>
                  <a:lnTo>
                    <a:pt x="0" y="843534"/>
                  </a:lnTo>
                  <a:lnTo>
                    <a:pt x="1956816" y="843534"/>
                  </a:lnTo>
                  <a:lnTo>
                    <a:pt x="1956816" y="632460"/>
                  </a:lnTo>
                  <a:close/>
                </a:path>
                <a:path w="1957070" h="843914">
                  <a:moveTo>
                    <a:pt x="1956816" y="0"/>
                  </a:moveTo>
                  <a:lnTo>
                    <a:pt x="0" y="0"/>
                  </a:lnTo>
                  <a:lnTo>
                    <a:pt x="0" y="211074"/>
                  </a:lnTo>
                  <a:lnTo>
                    <a:pt x="1956816" y="211074"/>
                  </a:lnTo>
                  <a:lnTo>
                    <a:pt x="195681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50" name="object 25550"/>
            <p:cNvSpPr/>
            <p:nvPr/>
          </p:nvSpPr>
          <p:spPr>
            <a:xfrm>
              <a:off x="5420461" y="1472184"/>
              <a:ext cx="1957070" cy="211454"/>
            </a:xfrm>
            <a:custGeom>
              <a:avLst/>
              <a:gdLst/>
              <a:ahLst/>
              <a:cxnLst/>
              <a:rect l="l" t="t" r="r" b="b"/>
              <a:pathLst>
                <a:path w="1957070" h="211455">
                  <a:moveTo>
                    <a:pt x="1956816" y="211074"/>
                  </a:moveTo>
                  <a:lnTo>
                    <a:pt x="1956816" y="0"/>
                  </a:lnTo>
                  <a:lnTo>
                    <a:pt x="0" y="0"/>
                  </a:lnTo>
                  <a:lnTo>
                    <a:pt x="0" y="211074"/>
                  </a:lnTo>
                  <a:lnTo>
                    <a:pt x="1956816" y="211074"/>
                  </a:lnTo>
                  <a:close/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51" name="object 25551"/>
            <p:cNvSpPr/>
            <p:nvPr/>
          </p:nvSpPr>
          <p:spPr>
            <a:xfrm>
              <a:off x="5420461" y="1683258"/>
              <a:ext cx="1957070" cy="211454"/>
            </a:xfrm>
            <a:custGeom>
              <a:avLst/>
              <a:gdLst/>
              <a:ahLst/>
              <a:cxnLst/>
              <a:rect l="l" t="t" r="r" b="b"/>
              <a:pathLst>
                <a:path w="1957070" h="211455">
                  <a:moveTo>
                    <a:pt x="1956816" y="211074"/>
                  </a:moveTo>
                  <a:lnTo>
                    <a:pt x="1956816" y="0"/>
                  </a:lnTo>
                  <a:lnTo>
                    <a:pt x="0" y="0"/>
                  </a:lnTo>
                  <a:lnTo>
                    <a:pt x="0" y="211074"/>
                  </a:lnTo>
                  <a:lnTo>
                    <a:pt x="1956816" y="211074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52" name="object 25552"/>
            <p:cNvSpPr/>
            <p:nvPr/>
          </p:nvSpPr>
          <p:spPr>
            <a:xfrm>
              <a:off x="3372967" y="1050798"/>
              <a:ext cx="4004310" cy="843915"/>
            </a:xfrm>
            <a:custGeom>
              <a:avLst/>
              <a:gdLst/>
              <a:ahLst/>
              <a:cxnLst/>
              <a:rect l="l" t="t" r="r" b="b"/>
              <a:pathLst>
                <a:path w="4004309" h="843914">
                  <a:moveTo>
                    <a:pt x="4004310" y="843533"/>
                  </a:moveTo>
                  <a:lnTo>
                    <a:pt x="4004310" y="632459"/>
                  </a:lnTo>
                  <a:lnTo>
                    <a:pt x="2047493" y="632459"/>
                  </a:lnTo>
                  <a:lnTo>
                    <a:pt x="2047493" y="843533"/>
                  </a:lnTo>
                  <a:lnTo>
                    <a:pt x="4004310" y="843533"/>
                  </a:lnTo>
                  <a:close/>
                </a:path>
                <a:path w="4004309" h="843914">
                  <a:moveTo>
                    <a:pt x="1810512" y="210311"/>
                  </a:moveTo>
                  <a:lnTo>
                    <a:pt x="1810512" y="0"/>
                  </a:lnTo>
                  <a:lnTo>
                    <a:pt x="0" y="0"/>
                  </a:lnTo>
                  <a:lnTo>
                    <a:pt x="0" y="210311"/>
                  </a:lnTo>
                  <a:lnTo>
                    <a:pt x="1810512" y="210311"/>
                  </a:lnTo>
                  <a:close/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53" name="object 25553"/>
            <p:cNvSpPr/>
            <p:nvPr/>
          </p:nvSpPr>
          <p:spPr>
            <a:xfrm>
              <a:off x="3372967" y="1261110"/>
              <a:ext cx="1811020" cy="211454"/>
            </a:xfrm>
            <a:custGeom>
              <a:avLst/>
              <a:gdLst/>
              <a:ahLst/>
              <a:cxnLst/>
              <a:rect l="l" t="t" r="r" b="b"/>
              <a:pathLst>
                <a:path w="1811020" h="211455">
                  <a:moveTo>
                    <a:pt x="1810512" y="211074"/>
                  </a:moveTo>
                  <a:lnTo>
                    <a:pt x="1810512" y="0"/>
                  </a:lnTo>
                  <a:lnTo>
                    <a:pt x="0" y="0"/>
                  </a:lnTo>
                  <a:lnTo>
                    <a:pt x="0" y="211074"/>
                  </a:lnTo>
                  <a:lnTo>
                    <a:pt x="1810512" y="211074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54" name="object 25554"/>
            <p:cNvSpPr/>
            <p:nvPr/>
          </p:nvSpPr>
          <p:spPr>
            <a:xfrm>
              <a:off x="3372967" y="1261110"/>
              <a:ext cx="1811020" cy="422275"/>
            </a:xfrm>
            <a:custGeom>
              <a:avLst/>
              <a:gdLst/>
              <a:ahLst/>
              <a:cxnLst/>
              <a:rect l="l" t="t" r="r" b="b"/>
              <a:pathLst>
                <a:path w="1811020" h="422275">
                  <a:moveTo>
                    <a:pt x="1810512" y="211074"/>
                  </a:moveTo>
                  <a:lnTo>
                    <a:pt x="1810512" y="0"/>
                  </a:lnTo>
                  <a:lnTo>
                    <a:pt x="0" y="0"/>
                  </a:lnTo>
                  <a:lnTo>
                    <a:pt x="0" y="211074"/>
                  </a:lnTo>
                  <a:lnTo>
                    <a:pt x="1810512" y="211074"/>
                  </a:lnTo>
                  <a:close/>
                </a:path>
                <a:path w="1811020" h="422275">
                  <a:moveTo>
                    <a:pt x="1810512" y="422148"/>
                  </a:moveTo>
                  <a:lnTo>
                    <a:pt x="1810512" y="211074"/>
                  </a:lnTo>
                  <a:lnTo>
                    <a:pt x="0" y="211074"/>
                  </a:lnTo>
                  <a:lnTo>
                    <a:pt x="0" y="422148"/>
                  </a:lnTo>
                  <a:lnTo>
                    <a:pt x="1810512" y="422148"/>
                  </a:lnTo>
                  <a:close/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55" name="object 25555"/>
            <p:cNvSpPr/>
            <p:nvPr/>
          </p:nvSpPr>
          <p:spPr>
            <a:xfrm>
              <a:off x="3372967" y="1683258"/>
              <a:ext cx="1811020" cy="211454"/>
            </a:xfrm>
            <a:custGeom>
              <a:avLst/>
              <a:gdLst/>
              <a:ahLst/>
              <a:cxnLst/>
              <a:rect l="l" t="t" r="r" b="b"/>
              <a:pathLst>
                <a:path w="1811020" h="211455">
                  <a:moveTo>
                    <a:pt x="1810512" y="211074"/>
                  </a:moveTo>
                  <a:lnTo>
                    <a:pt x="1810512" y="0"/>
                  </a:lnTo>
                  <a:lnTo>
                    <a:pt x="0" y="0"/>
                  </a:lnTo>
                  <a:lnTo>
                    <a:pt x="0" y="211074"/>
                  </a:lnTo>
                  <a:lnTo>
                    <a:pt x="1810512" y="211074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56" name="object 25556"/>
            <p:cNvSpPr/>
            <p:nvPr/>
          </p:nvSpPr>
          <p:spPr>
            <a:xfrm>
              <a:off x="3135985" y="1050798"/>
              <a:ext cx="4478655" cy="843915"/>
            </a:xfrm>
            <a:custGeom>
              <a:avLst/>
              <a:gdLst/>
              <a:ahLst/>
              <a:cxnLst/>
              <a:rect l="l" t="t" r="r" b="b"/>
              <a:pathLst>
                <a:path w="4478655" h="843914">
                  <a:moveTo>
                    <a:pt x="2047494" y="843533"/>
                  </a:moveTo>
                  <a:lnTo>
                    <a:pt x="2047494" y="632459"/>
                  </a:lnTo>
                  <a:lnTo>
                    <a:pt x="236981" y="632459"/>
                  </a:lnTo>
                  <a:lnTo>
                    <a:pt x="236981" y="843533"/>
                  </a:lnTo>
                  <a:lnTo>
                    <a:pt x="2047494" y="843533"/>
                  </a:lnTo>
                  <a:close/>
                </a:path>
                <a:path w="4478655" h="843914">
                  <a:moveTo>
                    <a:pt x="236981" y="210311"/>
                  </a:moveTo>
                  <a:lnTo>
                    <a:pt x="236981" y="0"/>
                  </a:lnTo>
                  <a:lnTo>
                    <a:pt x="0" y="0"/>
                  </a:lnTo>
                  <a:lnTo>
                    <a:pt x="0" y="210311"/>
                  </a:lnTo>
                  <a:lnTo>
                    <a:pt x="236981" y="210311"/>
                  </a:lnTo>
                  <a:close/>
                </a:path>
                <a:path w="4478655" h="843914">
                  <a:moveTo>
                    <a:pt x="236981" y="421385"/>
                  </a:moveTo>
                  <a:lnTo>
                    <a:pt x="236981" y="210311"/>
                  </a:lnTo>
                  <a:lnTo>
                    <a:pt x="0" y="210311"/>
                  </a:lnTo>
                  <a:lnTo>
                    <a:pt x="0" y="421385"/>
                  </a:lnTo>
                  <a:lnTo>
                    <a:pt x="236981" y="421385"/>
                  </a:lnTo>
                  <a:close/>
                </a:path>
                <a:path w="4478655" h="843914">
                  <a:moveTo>
                    <a:pt x="236981" y="632459"/>
                  </a:moveTo>
                  <a:lnTo>
                    <a:pt x="236981" y="421385"/>
                  </a:lnTo>
                  <a:lnTo>
                    <a:pt x="0" y="421385"/>
                  </a:lnTo>
                  <a:lnTo>
                    <a:pt x="0" y="632459"/>
                  </a:lnTo>
                  <a:lnTo>
                    <a:pt x="236981" y="632459"/>
                  </a:lnTo>
                  <a:close/>
                </a:path>
                <a:path w="4478655" h="843914">
                  <a:moveTo>
                    <a:pt x="236981" y="843533"/>
                  </a:moveTo>
                  <a:lnTo>
                    <a:pt x="236981" y="632459"/>
                  </a:lnTo>
                  <a:lnTo>
                    <a:pt x="0" y="632459"/>
                  </a:lnTo>
                  <a:lnTo>
                    <a:pt x="0" y="843533"/>
                  </a:lnTo>
                  <a:lnTo>
                    <a:pt x="236981" y="843533"/>
                  </a:lnTo>
                  <a:close/>
                </a:path>
                <a:path w="4478655" h="843914">
                  <a:moveTo>
                    <a:pt x="4478274" y="421385"/>
                  </a:moveTo>
                  <a:lnTo>
                    <a:pt x="4478274" y="210311"/>
                  </a:lnTo>
                  <a:lnTo>
                    <a:pt x="4241292" y="210311"/>
                  </a:lnTo>
                  <a:lnTo>
                    <a:pt x="4241292" y="421385"/>
                  </a:lnTo>
                  <a:lnTo>
                    <a:pt x="4478274" y="421385"/>
                  </a:lnTo>
                  <a:close/>
                </a:path>
                <a:path w="4478655" h="843914">
                  <a:moveTo>
                    <a:pt x="4478274" y="632459"/>
                  </a:moveTo>
                  <a:lnTo>
                    <a:pt x="4478274" y="421385"/>
                  </a:lnTo>
                  <a:lnTo>
                    <a:pt x="4241292" y="421385"/>
                  </a:lnTo>
                  <a:lnTo>
                    <a:pt x="4241292" y="632459"/>
                  </a:lnTo>
                  <a:lnTo>
                    <a:pt x="4478274" y="632459"/>
                  </a:lnTo>
                  <a:close/>
                </a:path>
                <a:path w="4478655" h="843914">
                  <a:moveTo>
                    <a:pt x="4478274" y="843533"/>
                  </a:moveTo>
                  <a:lnTo>
                    <a:pt x="4478274" y="632459"/>
                  </a:lnTo>
                  <a:lnTo>
                    <a:pt x="4241292" y="632459"/>
                  </a:lnTo>
                  <a:lnTo>
                    <a:pt x="4241292" y="843533"/>
                  </a:lnTo>
                  <a:lnTo>
                    <a:pt x="4478274" y="843533"/>
                  </a:lnTo>
                  <a:close/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57" name="object 25557"/>
            <p:cNvSpPr/>
            <p:nvPr/>
          </p:nvSpPr>
          <p:spPr>
            <a:xfrm>
              <a:off x="1394815" y="1050798"/>
              <a:ext cx="285750" cy="210820"/>
            </a:xfrm>
            <a:custGeom>
              <a:avLst/>
              <a:gdLst/>
              <a:ahLst/>
              <a:cxnLst/>
              <a:rect l="l" t="t" r="r" b="b"/>
              <a:pathLst>
                <a:path w="285750" h="210819">
                  <a:moveTo>
                    <a:pt x="285750" y="210311"/>
                  </a:moveTo>
                  <a:lnTo>
                    <a:pt x="285750" y="0"/>
                  </a:lnTo>
                  <a:lnTo>
                    <a:pt x="0" y="0"/>
                  </a:lnTo>
                  <a:lnTo>
                    <a:pt x="0" y="210311"/>
                  </a:lnTo>
                  <a:lnTo>
                    <a:pt x="285750" y="210311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58" name="object 25558"/>
            <p:cNvSpPr/>
            <p:nvPr/>
          </p:nvSpPr>
          <p:spPr>
            <a:xfrm>
              <a:off x="1394815" y="1050798"/>
              <a:ext cx="285750" cy="843915"/>
            </a:xfrm>
            <a:custGeom>
              <a:avLst/>
              <a:gdLst/>
              <a:ahLst/>
              <a:cxnLst/>
              <a:rect l="l" t="t" r="r" b="b"/>
              <a:pathLst>
                <a:path w="285750" h="843914">
                  <a:moveTo>
                    <a:pt x="285750" y="210311"/>
                  </a:moveTo>
                  <a:lnTo>
                    <a:pt x="285750" y="0"/>
                  </a:lnTo>
                  <a:lnTo>
                    <a:pt x="0" y="0"/>
                  </a:lnTo>
                  <a:lnTo>
                    <a:pt x="0" y="210311"/>
                  </a:lnTo>
                  <a:lnTo>
                    <a:pt x="285750" y="210311"/>
                  </a:lnTo>
                  <a:close/>
                </a:path>
                <a:path w="285750" h="843914">
                  <a:moveTo>
                    <a:pt x="285750" y="421385"/>
                  </a:moveTo>
                  <a:lnTo>
                    <a:pt x="285750" y="210311"/>
                  </a:lnTo>
                  <a:lnTo>
                    <a:pt x="0" y="210311"/>
                  </a:lnTo>
                  <a:lnTo>
                    <a:pt x="0" y="421385"/>
                  </a:lnTo>
                  <a:lnTo>
                    <a:pt x="285750" y="421385"/>
                  </a:lnTo>
                  <a:close/>
                </a:path>
                <a:path w="285750" h="843914">
                  <a:moveTo>
                    <a:pt x="285750" y="632459"/>
                  </a:moveTo>
                  <a:lnTo>
                    <a:pt x="285750" y="421385"/>
                  </a:lnTo>
                  <a:lnTo>
                    <a:pt x="0" y="421385"/>
                  </a:lnTo>
                  <a:lnTo>
                    <a:pt x="0" y="632459"/>
                  </a:lnTo>
                  <a:lnTo>
                    <a:pt x="285750" y="632459"/>
                  </a:lnTo>
                  <a:close/>
                </a:path>
                <a:path w="285750" h="843914">
                  <a:moveTo>
                    <a:pt x="285750" y="843533"/>
                  </a:moveTo>
                  <a:lnTo>
                    <a:pt x="285750" y="632459"/>
                  </a:lnTo>
                  <a:lnTo>
                    <a:pt x="0" y="632459"/>
                  </a:lnTo>
                  <a:lnTo>
                    <a:pt x="0" y="843533"/>
                  </a:lnTo>
                  <a:lnTo>
                    <a:pt x="285750" y="843533"/>
                  </a:lnTo>
                  <a:close/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59" name="object 25559"/>
            <p:cNvSpPr/>
            <p:nvPr/>
          </p:nvSpPr>
          <p:spPr>
            <a:xfrm>
              <a:off x="5183479" y="1050798"/>
              <a:ext cx="237490" cy="210820"/>
            </a:xfrm>
            <a:custGeom>
              <a:avLst/>
              <a:gdLst/>
              <a:ahLst/>
              <a:cxnLst/>
              <a:rect l="l" t="t" r="r" b="b"/>
              <a:pathLst>
                <a:path w="237489" h="210819">
                  <a:moveTo>
                    <a:pt x="236982" y="210311"/>
                  </a:moveTo>
                  <a:lnTo>
                    <a:pt x="236982" y="0"/>
                  </a:lnTo>
                  <a:lnTo>
                    <a:pt x="0" y="0"/>
                  </a:lnTo>
                  <a:lnTo>
                    <a:pt x="0" y="210311"/>
                  </a:lnTo>
                  <a:lnTo>
                    <a:pt x="236982" y="210311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60" name="object 25560"/>
            <p:cNvSpPr/>
            <p:nvPr/>
          </p:nvSpPr>
          <p:spPr>
            <a:xfrm>
              <a:off x="5183479" y="1050798"/>
              <a:ext cx="237490" cy="843915"/>
            </a:xfrm>
            <a:custGeom>
              <a:avLst/>
              <a:gdLst/>
              <a:ahLst/>
              <a:cxnLst/>
              <a:rect l="l" t="t" r="r" b="b"/>
              <a:pathLst>
                <a:path w="237489" h="843914">
                  <a:moveTo>
                    <a:pt x="236982" y="210311"/>
                  </a:moveTo>
                  <a:lnTo>
                    <a:pt x="236982" y="0"/>
                  </a:lnTo>
                  <a:lnTo>
                    <a:pt x="0" y="0"/>
                  </a:lnTo>
                  <a:lnTo>
                    <a:pt x="0" y="210311"/>
                  </a:lnTo>
                  <a:lnTo>
                    <a:pt x="236982" y="210311"/>
                  </a:lnTo>
                  <a:close/>
                </a:path>
                <a:path w="237489" h="843914">
                  <a:moveTo>
                    <a:pt x="236982" y="632459"/>
                  </a:moveTo>
                  <a:lnTo>
                    <a:pt x="236982" y="421385"/>
                  </a:lnTo>
                  <a:lnTo>
                    <a:pt x="0" y="421385"/>
                  </a:lnTo>
                  <a:lnTo>
                    <a:pt x="0" y="632459"/>
                  </a:lnTo>
                  <a:lnTo>
                    <a:pt x="236982" y="632459"/>
                  </a:lnTo>
                  <a:close/>
                </a:path>
                <a:path w="237489" h="843914">
                  <a:moveTo>
                    <a:pt x="236982" y="843533"/>
                  </a:moveTo>
                  <a:lnTo>
                    <a:pt x="236982" y="632459"/>
                  </a:lnTo>
                  <a:lnTo>
                    <a:pt x="0" y="632459"/>
                  </a:lnTo>
                  <a:lnTo>
                    <a:pt x="0" y="843533"/>
                  </a:lnTo>
                  <a:lnTo>
                    <a:pt x="236982" y="843533"/>
                  </a:lnTo>
                  <a:close/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61" name="object 25561"/>
            <p:cNvSpPr/>
            <p:nvPr/>
          </p:nvSpPr>
          <p:spPr>
            <a:xfrm>
              <a:off x="7614259" y="1050798"/>
              <a:ext cx="1186180" cy="210820"/>
            </a:xfrm>
            <a:custGeom>
              <a:avLst/>
              <a:gdLst/>
              <a:ahLst/>
              <a:cxnLst/>
              <a:rect l="l" t="t" r="r" b="b"/>
              <a:pathLst>
                <a:path w="1186179" h="210819">
                  <a:moveTo>
                    <a:pt x="1185672" y="210311"/>
                  </a:moveTo>
                  <a:lnTo>
                    <a:pt x="1185672" y="0"/>
                  </a:lnTo>
                  <a:lnTo>
                    <a:pt x="0" y="0"/>
                  </a:lnTo>
                  <a:lnTo>
                    <a:pt x="0" y="210311"/>
                  </a:lnTo>
                  <a:lnTo>
                    <a:pt x="1185672" y="210311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62" name="object 25562"/>
            <p:cNvSpPr/>
            <p:nvPr/>
          </p:nvSpPr>
          <p:spPr>
            <a:xfrm>
              <a:off x="7614259" y="1050798"/>
              <a:ext cx="1186180" cy="421640"/>
            </a:xfrm>
            <a:custGeom>
              <a:avLst/>
              <a:gdLst/>
              <a:ahLst/>
              <a:cxnLst/>
              <a:rect l="l" t="t" r="r" b="b"/>
              <a:pathLst>
                <a:path w="1186179" h="421640">
                  <a:moveTo>
                    <a:pt x="1185672" y="210311"/>
                  </a:moveTo>
                  <a:lnTo>
                    <a:pt x="1185672" y="0"/>
                  </a:lnTo>
                  <a:lnTo>
                    <a:pt x="0" y="0"/>
                  </a:lnTo>
                  <a:lnTo>
                    <a:pt x="0" y="210311"/>
                  </a:lnTo>
                  <a:lnTo>
                    <a:pt x="1185672" y="210311"/>
                  </a:lnTo>
                  <a:close/>
                </a:path>
                <a:path w="1186179" h="421640">
                  <a:moveTo>
                    <a:pt x="1185672" y="421385"/>
                  </a:moveTo>
                  <a:lnTo>
                    <a:pt x="1185672" y="210311"/>
                  </a:lnTo>
                  <a:lnTo>
                    <a:pt x="0" y="210311"/>
                  </a:lnTo>
                  <a:lnTo>
                    <a:pt x="0" y="421385"/>
                  </a:lnTo>
                  <a:lnTo>
                    <a:pt x="1185672" y="421385"/>
                  </a:lnTo>
                  <a:close/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63" name="object 25563"/>
            <p:cNvSpPr/>
            <p:nvPr/>
          </p:nvSpPr>
          <p:spPr>
            <a:xfrm>
              <a:off x="7614259" y="1472184"/>
              <a:ext cx="1186180" cy="211454"/>
            </a:xfrm>
            <a:custGeom>
              <a:avLst/>
              <a:gdLst/>
              <a:ahLst/>
              <a:cxnLst/>
              <a:rect l="l" t="t" r="r" b="b"/>
              <a:pathLst>
                <a:path w="1186179" h="211455">
                  <a:moveTo>
                    <a:pt x="1185672" y="211074"/>
                  </a:moveTo>
                  <a:lnTo>
                    <a:pt x="1185672" y="0"/>
                  </a:lnTo>
                  <a:lnTo>
                    <a:pt x="0" y="0"/>
                  </a:lnTo>
                  <a:lnTo>
                    <a:pt x="0" y="211074"/>
                  </a:lnTo>
                  <a:lnTo>
                    <a:pt x="1185672" y="211074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64" name="object 25564"/>
            <p:cNvSpPr/>
            <p:nvPr/>
          </p:nvSpPr>
          <p:spPr>
            <a:xfrm>
              <a:off x="7614259" y="1472184"/>
              <a:ext cx="1186180" cy="211454"/>
            </a:xfrm>
            <a:custGeom>
              <a:avLst/>
              <a:gdLst/>
              <a:ahLst/>
              <a:cxnLst/>
              <a:rect l="l" t="t" r="r" b="b"/>
              <a:pathLst>
                <a:path w="1186179" h="211455">
                  <a:moveTo>
                    <a:pt x="1185672" y="211074"/>
                  </a:moveTo>
                  <a:lnTo>
                    <a:pt x="1185672" y="0"/>
                  </a:lnTo>
                  <a:lnTo>
                    <a:pt x="0" y="0"/>
                  </a:lnTo>
                  <a:lnTo>
                    <a:pt x="0" y="211074"/>
                  </a:lnTo>
                  <a:lnTo>
                    <a:pt x="1185672" y="211074"/>
                  </a:lnTo>
                  <a:close/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65" name="object 25565"/>
            <p:cNvSpPr/>
            <p:nvPr/>
          </p:nvSpPr>
          <p:spPr>
            <a:xfrm>
              <a:off x="7614259" y="1683258"/>
              <a:ext cx="1186180" cy="211454"/>
            </a:xfrm>
            <a:custGeom>
              <a:avLst/>
              <a:gdLst/>
              <a:ahLst/>
              <a:cxnLst/>
              <a:rect l="l" t="t" r="r" b="b"/>
              <a:pathLst>
                <a:path w="1186179" h="211455">
                  <a:moveTo>
                    <a:pt x="1185672" y="211074"/>
                  </a:moveTo>
                  <a:lnTo>
                    <a:pt x="1185672" y="0"/>
                  </a:lnTo>
                  <a:lnTo>
                    <a:pt x="0" y="0"/>
                  </a:lnTo>
                  <a:lnTo>
                    <a:pt x="0" y="211074"/>
                  </a:lnTo>
                  <a:lnTo>
                    <a:pt x="1185672" y="211074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66" name="object 25566"/>
            <p:cNvSpPr/>
            <p:nvPr/>
          </p:nvSpPr>
          <p:spPr>
            <a:xfrm>
              <a:off x="7614259" y="1683258"/>
              <a:ext cx="1186180" cy="211454"/>
            </a:xfrm>
            <a:custGeom>
              <a:avLst/>
              <a:gdLst/>
              <a:ahLst/>
              <a:cxnLst/>
              <a:rect l="l" t="t" r="r" b="b"/>
              <a:pathLst>
                <a:path w="1186179" h="211455">
                  <a:moveTo>
                    <a:pt x="1185672" y="211074"/>
                  </a:moveTo>
                  <a:lnTo>
                    <a:pt x="1185672" y="0"/>
                  </a:lnTo>
                  <a:lnTo>
                    <a:pt x="0" y="0"/>
                  </a:lnTo>
                  <a:lnTo>
                    <a:pt x="0" y="211074"/>
                  </a:lnTo>
                  <a:lnTo>
                    <a:pt x="1185672" y="211074"/>
                  </a:lnTo>
                  <a:close/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67" name="object 25567"/>
            <p:cNvSpPr/>
            <p:nvPr/>
          </p:nvSpPr>
          <p:spPr>
            <a:xfrm>
              <a:off x="7377277" y="1050798"/>
              <a:ext cx="237490" cy="210820"/>
            </a:xfrm>
            <a:custGeom>
              <a:avLst/>
              <a:gdLst/>
              <a:ahLst/>
              <a:cxnLst/>
              <a:rect l="l" t="t" r="r" b="b"/>
              <a:pathLst>
                <a:path w="237490" h="210819">
                  <a:moveTo>
                    <a:pt x="236981" y="210311"/>
                  </a:moveTo>
                  <a:lnTo>
                    <a:pt x="236981" y="0"/>
                  </a:lnTo>
                  <a:lnTo>
                    <a:pt x="0" y="0"/>
                  </a:lnTo>
                  <a:lnTo>
                    <a:pt x="0" y="210311"/>
                  </a:lnTo>
                  <a:lnTo>
                    <a:pt x="236981" y="210311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68" name="object 25568"/>
            <p:cNvSpPr/>
            <p:nvPr/>
          </p:nvSpPr>
          <p:spPr>
            <a:xfrm>
              <a:off x="7377277" y="1050798"/>
              <a:ext cx="237490" cy="210820"/>
            </a:xfrm>
            <a:custGeom>
              <a:avLst/>
              <a:gdLst/>
              <a:ahLst/>
              <a:cxnLst/>
              <a:rect l="l" t="t" r="r" b="b"/>
              <a:pathLst>
                <a:path w="237490" h="210819">
                  <a:moveTo>
                    <a:pt x="236981" y="210311"/>
                  </a:moveTo>
                  <a:lnTo>
                    <a:pt x="236981" y="0"/>
                  </a:lnTo>
                  <a:lnTo>
                    <a:pt x="0" y="0"/>
                  </a:lnTo>
                  <a:lnTo>
                    <a:pt x="0" y="210311"/>
                  </a:lnTo>
                  <a:lnTo>
                    <a:pt x="236981" y="210311"/>
                  </a:lnTo>
                  <a:close/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69" name="object 25569"/>
            <p:cNvSpPr/>
            <p:nvPr/>
          </p:nvSpPr>
          <p:spPr>
            <a:xfrm>
              <a:off x="9036913" y="1050798"/>
              <a:ext cx="1186815" cy="210820"/>
            </a:xfrm>
            <a:custGeom>
              <a:avLst/>
              <a:gdLst/>
              <a:ahLst/>
              <a:cxnLst/>
              <a:rect l="l" t="t" r="r" b="b"/>
              <a:pathLst>
                <a:path w="1186815" h="210819">
                  <a:moveTo>
                    <a:pt x="1186433" y="210311"/>
                  </a:moveTo>
                  <a:lnTo>
                    <a:pt x="1186433" y="0"/>
                  </a:lnTo>
                  <a:lnTo>
                    <a:pt x="0" y="0"/>
                  </a:lnTo>
                  <a:lnTo>
                    <a:pt x="0" y="210311"/>
                  </a:lnTo>
                  <a:lnTo>
                    <a:pt x="1186433" y="210311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70" name="object 25570"/>
            <p:cNvSpPr/>
            <p:nvPr/>
          </p:nvSpPr>
          <p:spPr>
            <a:xfrm>
              <a:off x="9036913" y="1050798"/>
              <a:ext cx="1186815" cy="210820"/>
            </a:xfrm>
            <a:custGeom>
              <a:avLst/>
              <a:gdLst/>
              <a:ahLst/>
              <a:cxnLst/>
              <a:rect l="l" t="t" r="r" b="b"/>
              <a:pathLst>
                <a:path w="1186815" h="210819">
                  <a:moveTo>
                    <a:pt x="1186433" y="210311"/>
                  </a:moveTo>
                  <a:lnTo>
                    <a:pt x="1186433" y="0"/>
                  </a:lnTo>
                  <a:lnTo>
                    <a:pt x="0" y="0"/>
                  </a:lnTo>
                  <a:lnTo>
                    <a:pt x="0" y="210311"/>
                  </a:lnTo>
                  <a:lnTo>
                    <a:pt x="1186433" y="210311"/>
                  </a:lnTo>
                  <a:close/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71" name="object 25571"/>
            <p:cNvSpPr/>
            <p:nvPr/>
          </p:nvSpPr>
          <p:spPr>
            <a:xfrm>
              <a:off x="8799931" y="1050798"/>
              <a:ext cx="237490" cy="210820"/>
            </a:xfrm>
            <a:custGeom>
              <a:avLst/>
              <a:gdLst/>
              <a:ahLst/>
              <a:cxnLst/>
              <a:rect l="l" t="t" r="r" b="b"/>
              <a:pathLst>
                <a:path w="237490" h="210819">
                  <a:moveTo>
                    <a:pt x="236981" y="210311"/>
                  </a:moveTo>
                  <a:lnTo>
                    <a:pt x="236981" y="0"/>
                  </a:lnTo>
                  <a:lnTo>
                    <a:pt x="0" y="0"/>
                  </a:lnTo>
                  <a:lnTo>
                    <a:pt x="0" y="210311"/>
                  </a:lnTo>
                  <a:lnTo>
                    <a:pt x="236981" y="210311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72" name="object 25572"/>
            <p:cNvSpPr/>
            <p:nvPr/>
          </p:nvSpPr>
          <p:spPr>
            <a:xfrm>
              <a:off x="8799931" y="1050798"/>
              <a:ext cx="1423670" cy="421640"/>
            </a:xfrm>
            <a:custGeom>
              <a:avLst/>
              <a:gdLst/>
              <a:ahLst/>
              <a:cxnLst/>
              <a:rect l="l" t="t" r="r" b="b"/>
              <a:pathLst>
                <a:path w="1423670" h="421640">
                  <a:moveTo>
                    <a:pt x="236981" y="210311"/>
                  </a:moveTo>
                  <a:lnTo>
                    <a:pt x="236981" y="0"/>
                  </a:lnTo>
                  <a:lnTo>
                    <a:pt x="0" y="0"/>
                  </a:lnTo>
                  <a:lnTo>
                    <a:pt x="0" y="210311"/>
                  </a:lnTo>
                  <a:lnTo>
                    <a:pt x="236981" y="210311"/>
                  </a:lnTo>
                  <a:close/>
                </a:path>
                <a:path w="1423670" h="421640">
                  <a:moveTo>
                    <a:pt x="1423416" y="421385"/>
                  </a:moveTo>
                  <a:lnTo>
                    <a:pt x="1423416" y="210311"/>
                  </a:lnTo>
                  <a:lnTo>
                    <a:pt x="236982" y="210311"/>
                  </a:lnTo>
                  <a:lnTo>
                    <a:pt x="236982" y="421385"/>
                  </a:lnTo>
                  <a:lnTo>
                    <a:pt x="1423416" y="421385"/>
                  </a:lnTo>
                  <a:close/>
                </a:path>
                <a:path w="1423670" h="421640">
                  <a:moveTo>
                    <a:pt x="236981" y="421385"/>
                  </a:moveTo>
                  <a:lnTo>
                    <a:pt x="236981" y="210311"/>
                  </a:lnTo>
                  <a:lnTo>
                    <a:pt x="0" y="210311"/>
                  </a:lnTo>
                  <a:lnTo>
                    <a:pt x="0" y="421385"/>
                  </a:lnTo>
                  <a:lnTo>
                    <a:pt x="236981" y="421385"/>
                  </a:lnTo>
                  <a:close/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73" name="object 25573"/>
            <p:cNvSpPr/>
            <p:nvPr/>
          </p:nvSpPr>
          <p:spPr>
            <a:xfrm>
              <a:off x="9036913" y="1472184"/>
              <a:ext cx="1186815" cy="211454"/>
            </a:xfrm>
            <a:custGeom>
              <a:avLst/>
              <a:gdLst/>
              <a:ahLst/>
              <a:cxnLst/>
              <a:rect l="l" t="t" r="r" b="b"/>
              <a:pathLst>
                <a:path w="1186815" h="211455">
                  <a:moveTo>
                    <a:pt x="1186433" y="211073"/>
                  </a:moveTo>
                  <a:lnTo>
                    <a:pt x="1186433" y="0"/>
                  </a:lnTo>
                  <a:lnTo>
                    <a:pt x="0" y="0"/>
                  </a:lnTo>
                  <a:lnTo>
                    <a:pt x="0" y="211073"/>
                  </a:lnTo>
                  <a:lnTo>
                    <a:pt x="1186433" y="21107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74" name="object 25574"/>
            <p:cNvSpPr/>
            <p:nvPr/>
          </p:nvSpPr>
          <p:spPr>
            <a:xfrm>
              <a:off x="9036913" y="1472184"/>
              <a:ext cx="1186815" cy="211454"/>
            </a:xfrm>
            <a:custGeom>
              <a:avLst/>
              <a:gdLst/>
              <a:ahLst/>
              <a:cxnLst/>
              <a:rect l="l" t="t" r="r" b="b"/>
              <a:pathLst>
                <a:path w="1186815" h="211455">
                  <a:moveTo>
                    <a:pt x="1186433" y="211073"/>
                  </a:moveTo>
                  <a:lnTo>
                    <a:pt x="1186433" y="0"/>
                  </a:lnTo>
                  <a:lnTo>
                    <a:pt x="0" y="0"/>
                  </a:lnTo>
                  <a:lnTo>
                    <a:pt x="0" y="211073"/>
                  </a:lnTo>
                  <a:lnTo>
                    <a:pt x="1186433" y="211073"/>
                  </a:lnTo>
                  <a:close/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75" name="object 25575"/>
            <p:cNvSpPr/>
            <p:nvPr/>
          </p:nvSpPr>
          <p:spPr>
            <a:xfrm>
              <a:off x="8799931" y="1472184"/>
              <a:ext cx="237490" cy="211454"/>
            </a:xfrm>
            <a:custGeom>
              <a:avLst/>
              <a:gdLst/>
              <a:ahLst/>
              <a:cxnLst/>
              <a:rect l="l" t="t" r="r" b="b"/>
              <a:pathLst>
                <a:path w="237490" h="211455">
                  <a:moveTo>
                    <a:pt x="236981" y="211073"/>
                  </a:moveTo>
                  <a:lnTo>
                    <a:pt x="236981" y="0"/>
                  </a:lnTo>
                  <a:lnTo>
                    <a:pt x="0" y="0"/>
                  </a:lnTo>
                  <a:lnTo>
                    <a:pt x="0" y="211074"/>
                  </a:lnTo>
                  <a:lnTo>
                    <a:pt x="236981" y="21107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76" name="object 25576"/>
            <p:cNvSpPr/>
            <p:nvPr/>
          </p:nvSpPr>
          <p:spPr>
            <a:xfrm>
              <a:off x="8799931" y="1472184"/>
              <a:ext cx="237490" cy="211454"/>
            </a:xfrm>
            <a:custGeom>
              <a:avLst/>
              <a:gdLst/>
              <a:ahLst/>
              <a:cxnLst/>
              <a:rect l="l" t="t" r="r" b="b"/>
              <a:pathLst>
                <a:path w="237490" h="211455">
                  <a:moveTo>
                    <a:pt x="236981" y="211073"/>
                  </a:moveTo>
                  <a:lnTo>
                    <a:pt x="236981" y="0"/>
                  </a:lnTo>
                  <a:lnTo>
                    <a:pt x="0" y="0"/>
                  </a:lnTo>
                  <a:lnTo>
                    <a:pt x="0" y="211074"/>
                  </a:lnTo>
                  <a:lnTo>
                    <a:pt x="236981" y="211073"/>
                  </a:lnTo>
                  <a:close/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77" name="object 25577"/>
            <p:cNvSpPr/>
            <p:nvPr/>
          </p:nvSpPr>
          <p:spPr>
            <a:xfrm>
              <a:off x="9036913" y="1683258"/>
              <a:ext cx="1186815" cy="211454"/>
            </a:xfrm>
            <a:custGeom>
              <a:avLst/>
              <a:gdLst/>
              <a:ahLst/>
              <a:cxnLst/>
              <a:rect l="l" t="t" r="r" b="b"/>
              <a:pathLst>
                <a:path w="1186815" h="211455">
                  <a:moveTo>
                    <a:pt x="1186433" y="211073"/>
                  </a:moveTo>
                  <a:lnTo>
                    <a:pt x="1186433" y="0"/>
                  </a:lnTo>
                  <a:lnTo>
                    <a:pt x="0" y="0"/>
                  </a:lnTo>
                  <a:lnTo>
                    <a:pt x="0" y="211073"/>
                  </a:lnTo>
                  <a:lnTo>
                    <a:pt x="1186433" y="21107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78" name="object 25578"/>
            <p:cNvSpPr/>
            <p:nvPr/>
          </p:nvSpPr>
          <p:spPr>
            <a:xfrm>
              <a:off x="9036913" y="1683258"/>
              <a:ext cx="1186815" cy="211454"/>
            </a:xfrm>
            <a:custGeom>
              <a:avLst/>
              <a:gdLst/>
              <a:ahLst/>
              <a:cxnLst/>
              <a:rect l="l" t="t" r="r" b="b"/>
              <a:pathLst>
                <a:path w="1186815" h="211455">
                  <a:moveTo>
                    <a:pt x="1186433" y="211073"/>
                  </a:moveTo>
                  <a:lnTo>
                    <a:pt x="1186433" y="0"/>
                  </a:lnTo>
                  <a:lnTo>
                    <a:pt x="0" y="0"/>
                  </a:lnTo>
                  <a:lnTo>
                    <a:pt x="0" y="211073"/>
                  </a:lnTo>
                  <a:lnTo>
                    <a:pt x="1186433" y="211073"/>
                  </a:lnTo>
                  <a:close/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79" name="object 25579"/>
            <p:cNvSpPr/>
            <p:nvPr/>
          </p:nvSpPr>
          <p:spPr>
            <a:xfrm>
              <a:off x="8799931" y="1683258"/>
              <a:ext cx="237490" cy="211454"/>
            </a:xfrm>
            <a:custGeom>
              <a:avLst/>
              <a:gdLst/>
              <a:ahLst/>
              <a:cxnLst/>
              <a:rect l="l" t="t" r="r" b="b"/>
              <a:pathLst>
                <a:path w="237490" h="211455">
                  <a:moveTo>
                    <a:pt x="236981" y="211073"/>
                  </a:moveTo>
                  <a:lnTo>
                    <a:pt x="236981" y="0"/>
                  </a:lnTo>
                  <a:lnTo>
                    <a:pt x="0" y="0"/>
                  </a:lnTo>
                  <a:lnTo>
                    <a:pt x="0" y="211074"/>
                  </a:lnTo>
                  <a:lnTo>
                    <a:pt x="236981" y="21107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80" name="object 25580"/>
            <p:cNvSpPr/>
            <p:nvPr/>
          </p:nvSpPr>
          <p:spPr>
            <a:xfrm>
              <a:off x="8799931" y="1683258"/>
              <a:ext cx="237490" cy="211454"/>
            </a:xfrm>
            <a:custGeom>
              <a:avLst/>
              <a:gdLst/>
              <a:ahLst/>
              <a:cxnLst/>
              <a:rect l="l" t="t" r="r" b="b"/>
              <a:pathLst>
                <a:path w="237490" h="211455">
                  <a:moveTo>
                    <a:pt x="236981" y="211073"/>
                  </a:moveTo>
                  <a:lnTo>
                    <a:pt x="236981" y="0"/>
                  </a:lnTo>
                  <a:lnTo>
                    <a:pt x="0" y="0"/>
                  </a:lnTo>
                  <a:lnTo>
                    <a:pt x="0" y="211074"/>
                  </a:lnTo>
                  <a:lnTo>
                    <a:pt x="236981" y="211073"/>
                  </a:lnTo>
                  <a:close/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5581" name="object 25581"/>
          <p:cNvSpPr txBox="1"/>
          <p:nvPr/>
        </p:nvSpPr>
        <p:spPr>
          <a:xfrm>
            <a:off x="9970404" y="502342"/>
            <a:ext cx="750197" cy="190140"/>
          </a:xfrm>
          <a:prstGeom prst="rect">
            <a:avLst/>
          </a:prstGeom>
        </p:spPr>
        <p:txBody>
          <a:bodyPr vert="horz" wrap="square" lIns="0" tIns="15962" rIns="0" bIns="0" rtlCol="0">
            <a:spAutoFit/>
          </a:bodyPr>
          <a:lstStyle/>
          <a:p>
            <a:pPr marL="15961">
              <a:spcBef>
                <a:spcPts val="126"/>
              </a:spcBef>
            </a:pPr>
            <a:r>
              <a:rPr sz="1131" spc="-13" dirty="0">
                <a:solidFill>
                  <a:srgbClr val="00007F"/>
                </a:solidFill>
                <a:latin typeface="ＭＳ ゴシック"/>
                <a:cs typeface="ＭＳ ゴシック"/>
              </a:rPr>
              <a:t>シャープ㈱</a:t>
            </a:r>
            <a:endParaRPr sz="1131">
              <a:latin typeface="ＭＳ ゴシック"/>
              <a:cs typeface="ＭＳ ゴシック"/>
            </a:endParaRPr>
          </a:p>
        </p:txBody>
      </p:sp>
      <p:sp>
        <p:nvSpPr>
          <p:cNvPr id="25582" name="object 25582"/>
          <p:cNvSpPr txBox="1"/>
          <p:nvPr/>
        </p:nvSpPr>
        <p:spPr>
          <a:xfrm>
            <a:off x="7501457" y="767624"/>
            <a:ext cx="893852" cy="190140"/>
          </a:xfrm>
          <a:prstGeom prst="rect">
            <a:avLst/>
          </a:prstGeom>
        </p:spPr>
        <p:txBody>
          <a:bodyPr vert="horz" wrap="square" lIns="0" tIns="15962" rIns="0" bIns="0" rtlCol="0">
            <a:spAutoFit/>
          </a:bodyPr>
          <a:lstStyle/>
          <a:p>
            <a:pPr marL="15961">
              <a:spcBef>
                <a:spcPts val="126"/>
              </a:spcBef>
            </a:pPr>
            <a:r>
              <a:rPr sz="1131" spc="-13" dirty="0">
                <a:solidFill>
                  <a:srgbClr val="00007F"/>
                </a:solidFill>
                <a:latin typeface="ＭＳ ゴシック"/>
                <a:cs typeface="ＭＳ ゴシック"/>
              </a:rPr>
              <a:t>㈱島津製作所</a:t>
            </a:r>
            <a:endParaRPr sz="1131">
              <a:latin typeface="ＭＳ ゴシック"/>
              <a:cs typeface="ＭＳ ゴシック"/>
            </a:endParaRPr>
          </a:p>
        </p:txBody>
      </p:sp>
      <p:sp>
        <p:nvSpPr>
          <p:cNvPr id="25583" name="object 25583"/>
          <p:cNvSpPr txBox="1"/>
          <p:nvPr/>
        </p:nvSpPr>
        <p:spPr>
          <a:xfrm>
            <a:off x="9902407" y="767624"/>
            <a:ext cx="822024" cy="190140"/>
          </a:xfrm>
          <a:prstGeom prst="rect">
            <a:avLst/>
          </a:prstGeom>
        </p:spPr>
        <p:txBody>
          <a:bodyPr vert="horz" wrap="square" lIns="0" tIns="15962" rIns="0" bIns="0" rtlCol="0">
            <a:spAutoFit/>
          </a:bodyPr>
          <a:lstStyle/>
          <a:p>
            <a:pPr marL="15961">
              <a:spcBef>
                <a:spcPts val="126"/>
              </a:spcBef>
            </a:pPr>
            <a:r>
              <a:rPr sz="1131" dirty="0">
                <a:solidFill>
                  <a:srgbClr val="00007F"/>
                </a:solidFill>
                <a:latin typeface="ＭＳ ゴシック"/>
                <a:cs typeface="ＭＳ ゴシック"/>
              </a:rPr>
              <a:t>㈱HESTA</a:t>
            </a:r>
            <a:r>
              <a:rPr sz="1131" spc="-31" dirty="0">
                <a:solidFill>
                  <a:srgbClr val="00007F"/>
                </a:solidFill>
                <a:latin typeface="ＭＳ ゴシック"/>
                <a:cs typeface="ＭＳ ゴシック"/>
              </a:rPr>
              <a:t>大倉</a:t>
            </a:r>
            <a:endParaRPr sz="1131">
              <a:latin typeface="ＭＳ ゴシック"/>
              <a:cs typeface="ＭＳ ゴシック"/>
            </a:endParaRPr>
          </a:p>
        </p:txBody>
      </p:sp>
      <p:sp>
        <p:nvSpPr>
          <p:cNvPr id="25584" name="object 25584"/>
          <p:cNvSpPr txBox="1"/>
          <p:nvPr/>
        </p:nvSpPr>
        <p:spPr>
          <a:xfrm>
            <a:off x="7429630" y="502342"/>
            <a:ext cx="1037507" cy="190140"/>
          </a:xfrm>
          <a:prstGeom prst="rect">
            <a:avLst/>
          </a:prstGeom>
        </p:spPr>
        <p:txBody>
          <a:bodyPr vert="horz" wrap="square" lIns="0" tIns="15962" rIns="0" bIns="0" rtlCol="0">
            <a:spAutoFit/>
          </a:bodyPr>
          <a:lstStyle/>
          <a:p>
            <a:pPr marL="15961">
              <a:spcBef>
                <a:spcPts val="126"/>
              </a:spcBef>
            </a:pPr>
            <a:r>
              <a:rPr sz="1131" spc="-13" dirty="0">
                <a:solidFill>
                  <a:srgbClr val="00007F"/>
                </a:solidFill>
                <a:latin typeface="ＭＳ ゴシック"/>
                <a:cs typeface="ＭＳ ゴシック"/>
              </a:rPr>
              <a:t>ソフトバンク㈱</a:t>
            </a:r>
            <a:endParaRPr sz="1131">
              <a:latin typeface="ＭＳ ゴシック"/>
              <a:cs typeface="ＭＳ ゴシック"/>
            </a:endParaRPr>
          </a:p>
        </p:txBody>
      </p:sp>
      <p:sp>
        <p:nvSpPr>
          <p:cNvPr id="25585" name="object 25585"/>
          <p:cNvSpPr txBox="1"/>
          <p:nvPr/>
        </p:nvSpPr>
        <p:spPr>
          <a:xfrm>
            <a:off x="6538013" y="767624"/>
            <a:ext cx="247405" cy="190140"/>
          </a:xfrm>
          <a:prstGeom prst="rect">
            <a:avLst/>
          </a:prstGeom>
        </p:spPr>
        <p:txBody>
          <a:bodyPr vert="horz" wrap="square" lIns="0" tIns="15962" rIns="0" bIns="0" rtlCol="0">
            <a:spAutoFit/>
          </a:bodyPr>
          <a:lstStyle/>
          <a:p>
            <a:pPr marL="15961">
              <a:spcBef>
                <a:spcPts val="126"/>
              </a:spcBef>
            </a:pPr>
            <a:r>
              <a:rPr sz="1131" spc="-31" dirty="0">
                <a:solidFill>
                  <a:srgbClr val="00007F"/>
                </a:solidFill>
                <a:latin typeface="ＭＳ ゴシック"/>
                <a:cs typeface="ＭＳ ゴシック"/>
              </a:rPr>
              <a:t>121</a:t>
            </a:r>
            <a:endParaRPr sz="1131">
              <a:latin typeface="ＭＳ ゴシック"/>
              <a:cs typeface="ＭＳ ゴシック"/>
            </a:endParaRPr>
          </a:p>
        </p:txBody>
      </p:sp>
      <p:sp>
        <p:nvSpPr>
          <p:cNvPr id="25586" name="object 25586"/>
          <p:cNvSpPr txBox="1"/>
          <p:nvPr/>
        </p:nvSpPr>
        <p:spPr>
          <a:xfrm>
            <a:off x="9297140" y="-34926"/>
            <a:ext cx="1610529" cy="190140"/>
          </a:xfrm>
          <a:prstGeom prst="rect">
            <a:avLst/>
          </a:prstGeom>
        </p:spPr>
        <p:txBody>
          <a:bodyPr vert="horz" wrap="square" lIns="0" tIns="15962" rIns="0" bIns="0" rtlCol="0">
            <a:spAutoFit/>
          </a:bodyPr>
          <a:lstStyle/>
          <a:p>
            <a:pPr marL="15961">
              <a:spcBef>
                <a:spcPts val="126"/>
              </a:spcBef>
              <a:tabLst>
                <a:tab pos="444524" algn="l"/>
              </a:tabLst>
            </a:pPr>
            <a:r>
              <a:rPr sz="1131" spc="-31" dirty="0">
                <a:solidFill>
                  <a:srgbClr val="00007F"/>
                </a:solidFill>
                <a:latin typeface="ＭＳ ゴシック"/>
                <a:cs typeface="ＭＳ ゴシック"/>
              </a:rPr>
              <a:t>125</a:t>
            </a:r>
            <a:r>
              <a:rPr sz="1131" dirty="0">
                <a:solidFill>
                  <a:srgbClr val="00007F"/>
                </a:solidFill>
                <a:latin typeface="ＭＳ ゴシック"/>
                <a:cs typeface="ＭＳ ゴシック"/>
              </a:rPr>
              <a:t>	</a:t>
            </a:r>
            <a:r>
              <a:rPr sz="1131" spc="-13" dirty="0">
                <a:solidFill>
                  <a:srgbClr val="00007F"/>
                </a:solidFill>
                <a:latin typeface="ＭＳ ゴシック"/>
                <a:cs typeface="ＭＳ ゴシック"/>
              </a:rPr>
              <a:t>日本テレネット㈱</a:t>
            </a:r>
            <a:endParaRPr sz="1131">
              <a:latin typeface="ＭＳ ゴシック"/>
              <a:cs typeface="ＭＳ ゴシック"/>
            </a:endParaRPr>
          </a:p>
        </p:txBody>
      </p:sp>
      <p:sp>
        <p:nvSpPr>
          <p:cNvPr id="25587" name="object 25587"/>
          <p:cNvSpPr txBox="1"/>
          <p:nvPr/>
        </p:nvSpPr>
        <p:spPr>
          <a:xfrm>
            <a:off x="9295224" y="502342"/>
            <a:ext cx="247405" cy="190140"/>
          </a:xfrm>
          <a:prstGeom prst="rect">
            <a:avLst/>
          </a:prstGeom>
        </p:spPr>
        <p:txBody>
          <a:bodyPr vert="horz" wrap="square" lIns="0" tIns="15962" rIns="0" bIns="0" rtlCol="0">
            <a:spAutoFit/>
          </a:bodyPr>
          <a:lstStyle/>
          <a:p>
            <a:pPr marL="15961">
              <a:spcBef>
                <a:spcPts val="126"/>
              </a:spcBef>
            </a:pPr>
            <a:r>
              <a:rPr sz="1131" spc="-31" dirty="0">
                <a:solidFill>
                  <a:srgbClr val="00007F"/>
                </a:solidFill>
                <a:latin typeface="ＭＳ ゴシック"/>
                <a:cs typeface="ＭＳ ゴシック"/>
              </a:rPr>
              <a:t>127</a:t>
            </a:r>
            <a:endParaRPr sz="1131">
              <a:latin typeface="ＭＳ ゴシック"/>
              <a:cs typeface="ＭＳ ゴシック"/>
            </a:endParaRPr>
          </a:p>
        </p:txBody>
      </p:sp>
      <p:sp>
        <p:nvSpPr>
          <p:cNvPr id="25588" name="object 25588"/>
          <p:cNvSpPr txBox="1"/>
          <p:nvPr/>
        </p:nvSpPr>
        <p:spPr>
          <a:xfrm>
            <a:off x="9295224" y="767624"/>
            <a:ext cx="247405" cy="190140"/>
          </a:xfrm>
          <a:prstGeom prst="rect">
            <a:avLst/>
          </a:prstGeom>
        </p:spPr>
        <p:txBody>
          <a:bodyPr vert="horz" wrap="square" lIns="0" tIns="15962" rIns="0" bIns="0" rtlCol="0">
            <a:spAutoFit/>
          </a:bodyPr>
          <a:lstStyle/>
          <a:p>
            <a:pPr marL="15961">
              <a:spcBef>
                <a:spcPts val="126"/>
              </a:spcBef>
            </a:pPr>
            <a:r>
              <a:rPr sz="1131" spc="-31" dirty="0">
                <a:solidFill>
                  <a:srgbClr val="00007F"/>
                </a:solidFill>
                <a:latin typeface="ＭＳ ゴシック"/>
                <a:cs typeface="ＭＳ ゴシック"/>
              </a:rPr>
              <a:t>128</a:t>
            </a:r>
            <a:endParaRPr sz="1131">
              <a:latin typeface="ＭＳ ゴシック"/>
              <a:cs typeface="ＭＳ ゴシック"/>
            </a:endParaRPr>
          </a:p>
        </p:txBody>
      </p:sp>
      <p:sp>
        <p:nvSpPr>
          <p:cNvPr id="25589" name="object 25589"/>
          <p:cNvSpPr txBox="1"/>
          <p:nvPr/>
        </p:nvSpPr>
        <p:spPr>
          <a:xfrm>
            <a:off x="4568985" y="767624"/>
            <a:ext cx="1612126" cy="190140"/>
          </a:xfrm>
          <a:prstGeom prst="rect">
            <a:avLst/>
          </a:prstGeom>
        </p:spPr>
        <p:txBody>
          <a:bodyPr vert="horz" wrap="square" lIns="0" tIns="15962" rIns="0" bIns="0" rtlCol="0">
            <a:spAutoFit/>
          </a:bodyPr>
          <a:lstStyle/>
          <a:p>
            <a:pPr marL="15961">
              <a:spcBef>
                <a:spcPts val="126"/>
              </a:spcBef>
            </a:pPr>
            <a:r>
              <a:rPr sz="1131" dirty="0">
                <a:solidFill>
                  <a:srgbClr val="00007F"/>
                </a:solidFill>
                <a:latin typeface="ＭＳ ゴシック"/>
                <a:cs typeface="ＭＳ ゴシック"/>
              </a:rPr>
              <a:t>KPMG</a:t>
            </a:r>
            <a:r>
              <a:rPr sz="1131" spc="-13" dirty="0">
                <a:solidFill>
                  <a:srgbClr val="00007F"/>
                </a:solidFill>
                <a:latin typeface="ＭＳ ゴシック"/>
                <a:cs typeface="ＭＳ ゴシック"/>
              </a:rPr>
              <a:t>コンサルティング㈱</a:t>
            </a:r>
            <a:endParaRPr sz="1131">
              <a:latin typeface="ＭＳ ゴシック"/>
              <a:cs typeface="ＭＳ ゴシック"/>
            </a:endParaRPr>
          </a:p>
        </p:txBody>
      </p:sp>
      <p:sp>
        <p:nvSpPr>
          <p:cNvPr id="25590" name="object 25590"/>
          <p:cNvSpPr txBox="1"/>
          <p:nvPr/>
        </p:nvSpPr>
        <p:spPr>
          <a:xfrm>
            <a:off x="2283917" y="-7154"/>
            <a:ext cx="1485231" cy="150734"/>
          </a:xfrm>
          <a:prstGeom prst="rect">
            <a:avLst/>
          </a:prstGeom>
        </p:spPr>
        <p:txBody>
          <a:bodyPr vert="horz" wrap="square" lIns="0" tIns="15164" rIns="0" bIns="0" rtlCol="0">
            <a:spAutoFit/>
          </a:bodyPr>
          <a:lstStyle/>
          <a:p>
            <a:pPr marL="15961">
              <a:spcBef>
                <a:spcPts val="119"/>
              </a:spcBef>
            </a:pPr>
            <a:r>
              <a:rPr sz="880" spc="-19" dirty="0">
                <a:solidFill>
                  <a:srgbClr val="00007F"/>
                </a:solidFill>
                <a:latin typeface="ＭＳ ゴシック"/>
                <a:cs typeface="ＭＳ ゴシック"/>
              </a:rPr>
              <a:t>京都府警察サイバー対策本部</a:t>
            </a:r>
            <a:endParaRPr sz="880">
              <a:latin typeface="ＭＳ ゴシック"/>
              <a:cs typeface="ＭＳ ゴシック"/>
            </a:endParaRPr>
          </a:p>
        </p:txBody>
      </p:sp>
      <p:sp>
        <p:nvSpPr>
          <p:cNvPr id="25591" name="object 25591"/>
          <p:cNvSpPr txBox="1"/>
          <p:nvPr/>
        </p:nvSpPr>
        <p:spPr>
          <a:xfrm>
            <a:off x="1806983" y="-28223"/>
            <a:ext cx="247405" cy="190140"/>
          </a:xfrm>
          <a:prstGeom prst="rect">
            <a:avLst/>
          </a:prstGeom>
        </p:spPr>
        <p:txBody>
          <a:bodyPr vert="horz" wrap="square" lIns="0" tIns="15962" rIns="0" bIns="0" rtlCol="0">
            <a:spAutoFit/>
          </a:bodyPr>
          <a:lstStyle/>
          <a:p>
            <a:pPr marL="15961">
              <a:spcBef>
                <a:spcPts val="126"/>
              </a:spcBef>
            </a:pPr>
            <a:r>
              <a:rPr sz="1131" spc="-31" dirty="0">
                <a:solidFill>
                  <a:srgbClr val="00007F"/>
                </a:solidFill>
                <a:latin typeface="ＭＳ ゴシック"/>
                <a:cs typeface="ＭＳ ゴシック"/>
              </a:rPr>
              <a:t>104</a:t>
            </a:r>
            <a:endParaRPr sz="1131">
              <a:latin typeface="ＭＳ ゴシック"/>
              <a:cs typeface="ＭＳ ゴシック"/>
            </a:endParaRPr>
          </a:p>
        </p:txBody>
      </p:sp>
      <p:sp>
        <p:nvSpPr>
          <p:cNvPr id="25592" name="object 25592"/>
          <p:cNvSpPr txBox="1"/>
          <p:nvPr/>
        </p:nvSpPr>
        <p:spPr>
          <a:xfrm>
            <a:off x="2793412" y="502342"/>
            <a:ext cx="462888" cy="190140"/>
          </a:xfrm>
          <a:prstGeom prst="rect">
            <a:avLst/>
          </a:prstGeom>
        </p:spPr>
        <p:txBody>
          <a:bodyPr vert="horz" wrap="square" lIns="0" tIns="15962" rIns="0" bIns="0" rtlCol="0">
            <a:spAutoFit/>
          </a:bodyPr>
          <a:lstStyle/>
          <a:p>
            <a:pPr marL="15961">
              <a:spcBef>
                <a:spcPts val="126"/>
              </a:spcBef>
            </a:pPr>
            <a:r>
              <a:rPr sz="1131" spc="-25" dirty="0">
                <a:solidFill>
                  <a:srgbClr val="00007F"/>
                </a:solidFill>
                <a:latin typeface="ＭＳ ゴシック"/>
                <a:cs typeface="ＭＳ ゴシック"/>
              </a:rPr>
              <a:t>㈱東洋</a:t>
            </a:r>
            <a:endParaRPr sz="1131">
              <a:latin typeface="ＭＳ ゴシック"/>
              <a:cs typeface="ＭＳ ゴシック"/>
            </a:endParaRPr>
          </a:p>
        </p:txBody>
      </p:sp>
      <p:sp>
        <p:nvSpPr>
          <p:cNvPr id="25593" name="object 25593"/>
          <p:cNvSpPr txBox="1"/>
          <p:nvPr/>
        </p:nvSpPr>
        <p:spPr>
          <a:xfrm>
            <a:off x="1806983" y="237060"/>
            <a:ext cx="247405" cy="190140"/>
          </a:xfrm>
          <a:prstGeom prst="rect">
            <a:avLst/>
          </a:prstGeom>
        </p:spPr>
        <p:txBody>
          <a:bodyPr vert="horz" wrap="square" lIns="0" tIns="15962" rIns="0" bIns="0" rtlCol="0">
            <a:spAutoFit/>
          </a:bodyPr>
          <a:lstStyle/>
          <a:p>
            <a:pPr marL="15961">
              <a:spcBef>
                <a:spcPts val="126"/>
              </a:spcBef>
            </a:pPr>
            <a:r>
              <a:rPr sz="1131" spc="-31" dirty="0">
                <a:solidFill>
                  <a:srgbClr val="00007F"/>
                </a:solidFill>
                <a:latin typeface="ＭＳ ゴシック"/>
                <a:cs typeface="ＭＳ ゴシック"/>
              </a:rPr>
              <a:t>105</a:t>
            </a:r>
            <a:endParaRPr sz="1131">
              <a:latin typeface="ＭＳ ゴシック"/>
              <a:cs typeface="ＭＳ ゴシック"/>
            </a:endParaRPr>
          </a:p>
        </p:txBody>
      </p:sp>
      <p:sp>
        <p:nvSpPr>
          <p:cNvPr id="25594" name="object 25594"/>
          <p:cNvSpPr txBox="1"/>
          <p:nvPr/>
        </p:nvSpPr>
        <p:spPr>
          <a:xfrm>
            <a:off x="2339464" y="202582"/>
            <a:ext cx="1371903" cy="268709"/>
          </a:xfrm>
          <a:prstGeom prst="rect">
            <a:avLst/>
          </a:prstGeom>
        </p:spPr>
        <p:txBody>
          <a:bodyPr vert="horz" wrap="square" lIns="0" tIns="37510" rIns="0" bIns="0" rtlCol="0">
            <a:spAutoFit/>
          </a:bodyPr>
          <a:lstStyle/>
          <a:p>
            <a:pPr marL="15961" marR="6385" indent="27134">
              <a:lnSpc>
                <a:spcPts val="880"/>
              </a:lnSpc>
              <a:spcBef>
                <a:spcPts val="295"/>
              </a:spcBef>
            </a:pPr>
            <a:r>
              <a:rPr sz="880" spc="-19" dirty="0">
                <a:solidFill>
                  <a:srgbClr val="00007F"/>
                </a:solidFill>
                <a:latin typeface="ＭＳ ゴシック"/>
                <a:cs typeface="ＭＳ ゴシック"/>
              </a:rPr>
              <a:t>東京海上日動火災保険㈱/アムティーボ・ジャパン㈱</a:t>
            </a:r>
            <a:endParaRPr sz="880">
              <a:latin typeface="ＭＳ ゴシック"/>
              <a:cs typeface="ＭＳ ゴシック"/>
            </a:endParaRPr>
          </a:p>
        </p:txBody>
      </p:sp>
      <p:sp>
        <p:nvSpPr>
          <p:cNvPr id="25595" name="object 25595"/>
          <p:cNvSpPr txBox="1"/>
          <p:nvPr/>
        </p:nvSpPr>
        <p:spPr>
          <a:xfrm>
            <a:off x="1806983" y="502342"/>
            <a:ext cx="247405" cy="190140"/>
          </a:xfrm>
          <a:prstGeom prst="rect">
            <a:avLst/>
          </a:prstGeom>
        </p:spPr>
        <p:txBody>
          <a:bodyPr vert="horz" wrap="square" lIns="0" tIns="15962" rIns="0" bIns="0" rtlCol="0">
            <a:spAutoFit/>
          </a:bodyPr>
          <a:lstStyle/>
          <a:p>
            <a:pPr marL="15961">
              <a:spcBef>
                <a:spcPts val="126"/>
              </a:spcBef>
            </a:pPr>
            <a:r>
              <a:rPr sz="1131" spc="-31" dirty="0">
                <a:solidFill>
                  <a:srgbClr val="00007F"/>
                </a:solidFill>
                <a:latin typeface="ＭＳ ゴシック"/>
                <a:cs typeface="ＭＳ ゴシック"/>
              </a:rPr>
              <a:t>106</a:t>
            </a:r>
            <a:endParaRPr sz="1131">
              <a:latin typeface="ＭＳ ゴシック"/>
              <a:cs typeface="ＭＳ ゴシック"/>
            </a:endParaRPr>
          </a:p>
        </p:txBody>
      </p:sp>
      <p:sp>
        <p:nvSpPr>
          <p:cNvPr id="25596" name="object 25596"/>
          <p:cNvSpPr txBox="1"/>
          <p:nvPr/>
        </p:nvSpPr>
        <p:spPr>
          <a:xfrm>
            <a:off x="1806984" y="767624"/>
            <a:ext cx="2406217" cy="190140"/>
          </a:xfrm>
          <a:prstGeom prst="rect">
            <a:avLst/>
          </a:prstGeom>
        </p:spPr>
        <p:txBody>
          <a:bodyPr vert="horz" wrap="square" lIns="0" tIns="15962" rIns="0" bIns="0" rtlCol="0">
            <a:spAutoFit/>
          </a:bodyPr>
          <a:lstStyle/>
          <a:p>
            <a:pPr marL="15961">
              <a:spcBef>
                <a:spcPts val="126"/>
              </a:spcBef>
              <a:tabLst>
                <a:tab pos="463678" algn="l"/>
                <a:tab pos="2173936" algn="l"/>
              </a:tabLst>
            </a:pPr>
            <a:r>
              <a:rPr sz="1131" spc="-31" dirty="0">
                <a:solidFill>
                  <a:srgbClr val="00007F"/>
                </a:solidFill>
                <a:latin typeface="ＭＳ ゴシック"/>
                <a:cs typeface="ＭＳ ゴシック"/>
              </a:rPr>
              <a:t>107</a:t>
            </a:r>
            <a:r>
              <a:rPr sz="1131" dirty="0">
                <a:solidFill>
                  <a:srgbClr val="00007F"/>
                </a:solidFill>
                <a:latin typeface="ＭＳ ゴシック"/>
                <a:cs typeface="ＭＳ ゴシック"/>
              </a:rPr>
              <a:t>	codeless technology</a:t>
            </a:r>
            <a:r>
              <a:rPr sz="1131" spc="-63" dirty="0">
                <a:solidFill>
                  <a:srgbClr val="00007F"/>
                </a:solidFill>
                <a:latin typeface="ＭＳ ゴシック"/>
                <a:cs typeface="ＭＳ ゴシック"/>
              </a:rPr>
              <a:t>㈱</a:t>
            </a:r>
            <a:r>
              <a:rPr sz="1131" dirty="0">
                <a:solidFill>
                  <a:srgbClr val="00007F"/>
                </a:solidFill>
                <a:latin typeface="ＭＳ ゴシック"/>
                <a:cs typeface="ＭＳ ゴシック"/>
              </a:rPr>
              <a:t>	</a:t>
            </a:r>
            <a:r>
              <a:rPr sz="1131" spc="-31" dirty="0">
                <a:solidFill>
                  <a:srgbClr val="00007F"/>
                </a:solidFill>
                <a:latin typeface="ＭＳ ゴシック"/>
                <a:cs typeface="ＭＳ ゴシック"/>
              </a:rPr>
              <a:t>114</a:t>
            </a:r>
            <a:endParaRPr sz="1131">
              <a:latin typeface="ＭＳ ゴシック"/>
              <a:cs typeface="ＭＳ ゴシック"/>
            </a:endParaRPr>
          </a:p>
        </p:txBody>
      </p:sp>
      <p:sp>
        <p:nvSpPr>
          <p:cNvPr id="25597" name="object 25597"/>
          <p:cNvSpPr txBox="1"/>
          <p:nvPr/>
        </p:nvSpPr>
        <p:spPr>
          <a:xfrm>
            <a:off x="6538013" y="-28223"/>
            <a:ext cx="247405" cy="190140"/>
          </a:xfrm>
          <a:prstGeom prst="rect">
            <a:avLst/>
          </a:prstGeom>
        </p:spPr>
        <p:txBody>
          <a:bodyPr vert="horz" wrap="square" lIns="0" tIns="15962" rIns="0" bIns="0" rtlCol="0">
            <a:spAutoFit/>
          </a:bodyPr>
          <a:lstStyle/>
          <a:p>
            <a:pPr marL="15961">
              <a:spcBef>
                <a:spcPts val="126"/>
              </a:spcBef>
            </a:pPr>
            <a:r>
              <a:rPr sz="1131" spc="-31" dirty="0">
                <a:solidFill>
                  <a:srgbClr val="00007F"/>
                </a:solidFill>
                <a:latin typeface="ＭＳ ゴシック"/>
                <a:cs typeface="ＭＳ ゴシック"/>
              </a:rPr>
              <a:t>118</a:t>
            </a:r>
            <a:endParaRPr sz="1131">
              <a:latin typeface="ＭＳ ゴシック"/>
              <a:cs typeface="ＭＳ ゴシック"/>
            </a:endParaRPr>
          </a:p>
        </p:txBody>
      </p:sp>
      <p:sp>
        <p:nvSpPr>
          <p:cNvPr id="25598" name="object 25598"/>
          <p:cNvSpPr txBox="1"/>
          <p:nvPr/>
        </p:nvSpPr>
        <p:spPr>
          <a:xfrm>
            <a:off x="6538013" y="237060"/>
            <a:ext cx="247405" cy="190140"/>
          </a:xfrm>
          <a:prstGeom prst="rect">
            <a:avLst/>
          </a:prstGeom>
        </p:spPr>
        <p:txBody>
          <a:bodyPr vert="horz" wrap="square" lIns="0" tIns="15962" rIns="0" bIns="0" rtlCol="0">
            <a:spAutoFit/>
          </a:bodyPr>
          <a:lstStyle/>
          <a:p>
            <a:pPr marL="15961">
              <a:spcBef>
                <a:spcPts val="126"/>
              </a:spcBef>
            </a:pPr>
            <a:r>
              <a:rPr sz="1131" spc="-31" dirty="0">
                <a:solidFill>
                  <a:srgbClr val="00007F"/>
                </a:solidFill>
                <a:latin typeface="ＭＳ ゴシック"/>
                <a:cs typeface="ＭＳ ゴシック"/>
              </a:rPr>
              <a:t>119</a:t>
            </a:r>
            <a:endParaRPr sz="1131">
              <a:latin typeface="ＭＳ ゴシック"/>
              <a:cs typeface="ＭＳ ゴシック"/>
            </a:endParaRPr>
          </a:p>
        </p:txBody>
      </p:sp>
      <p:sp>
        <p:nvSpPr>
          <p:cNvPr id="25599" name="object 25599"/>
          <p:cNvSpPr txBox="1"/>
          <p:nvPr/>
        </p:nvSpPr>
        <p:spPr>
          <a:xfrm>
            <a:off x="4605378" y="237060"/>
            <a:ext cx="1540298" cy="190140"/>
          </a:xfrm>
          <a:prstGeom prst="rect">
            <a:avLst/>
          </a:prstGeom>
        </p:spPr>
        <p:txBody>
          <a:bodyPr vert="horz" wrap="square" lIns="0" tIns="15962" rIns="0" bIns="0" rtlCol="0">
            <a:spAutoFit/>
          </a:bodyPr>
          <a:lstStyle/>
          <a:p>
            <a:pPr marL="15961">
              <a:spcBef>
                <a:spcPts val="126"/>
              </a:spcBef>
            </a:pPr>
            <a:r>
              <a:rPr sz="1131" dirty="0">
                <a:solidFill>
                  <a:srgbClr val="00007F"/>
                </a:solidFill>
                <a:latin typeface="ＭＳ ゴシック"/>
                <a:cs typeface="ＭＳ ゴシック"/>
              </a:rPr>
              <a:t>一般社団法人 </a:t>
            </a:r>
            <a:r>
              <a:rPr sz="1131" spc="-13" dirty="0">
                <a:solidFill>
                  <a:srgbClr val="00007F"/>
                </a:solidFill>
                <a:latin typeface="ＭＳ ゴシック"/>
                <a:cs typeface="ＭＳ ゴシック"/>
              </a:rPr>
              <a:t>AKATSUKI</a:t>
            </a:r>
            <a:endParaRPr sz="1131">
              <a:latin typeface="ＭＳ ゴシック"/>
              <a:cs typeface="ＭＳ ゴシック"/>
            </a:endParaRPr>
          </a:p>
        </p:txBody>
      </p:sp>
      <p:sp>
        <p:nvSpPr>
          <p:cNvPr id="25600" name="object 25600"/>
          <p:cNvSpPr txBox="1"/>
          <p:nvPr/>
        </p:nvSpPr>
        <p:spPr>
          <a:xfrm>
            <a:off x="3965635" y="237060"/>
            <a:ext cx="247405" cy="190140"/>
          </a:xfrm>
          <a:prstGeom prst="rect">
            <a:avLst/>
          </a:prstGeom>
        </p:spPr>
        <p:txBody>
          <a:bodyPr vert="horz" wrap="square" lIns="0" tIns="15962" rIns="0" bIns="0" rtlCol="0">
            <a:spAutoFit/>
          </a:bodyPr>
          <a:lstStyle/>
          <a:p>
            <a:pPr marL="15961">
              <a:spcBef>
                <a:spcPts val="126"/>
              </a:spcBef>
            </a:pPr>
            <a:r>
              <a:rPr sz="1131" spc="-31" dirty="0">
                <a:solidFill>
                  <a:srgbClr val="00007F"/>
                </a:solidFill>
                <a:latin typeface="ＭＳ ゴシック"/>
                <a:cs typeface="ＭＳ ゴシック"/>
              </a:rPr>
              <a:t>112</a:t>
            </a:r>
            <a:endParaRPr sz="1131">
              <a:latin typeface="ＭＳ ゴシック"/>
              <a:cs typeface="ＭＳ ゴシック"/>
            </a:endParaRPr>
          </a:p>
        </p:txBody>
      </p:sp>
      <p:sp>
        <p:nvSpPr>
          <p:cNvPr id="25601" name="object 25601"/>
          <p:cNvSpPr txBox="1"/>
          <p:nvPr/>
        </p:nvSpPr>
        <p:spPr>
          <a:xfrm>
            <a:off x="6856923" y="-62701"/>
            <a:ext cx="2377485" cy="271793"/>
          </a:xfrm>
          <a:prstGeom prst="rect">
            <a:avLst/>
          </a:prstGeom>
        </p:spPr>
        <p:txBody>
          <a:bodyPr vert="horz" wrap="square" lIns="0" tIns="15164" rIns="0" bIns="0" rtlCol="0">
            <a:spAutoFit/>
          </a:bodyPr>
          <a:lstStyle/>
          <a:p>
            <a:pPr marL="1596" algn="ctr">
              <a:lnSpc>
                <a:spcPts val="968"/>
              </a:lnSpc>
              <a:spcBef>
                <a:spcPts val="119"/>
              </a:spcBef>
            </a:pPr>
            <a:r>
              <a:rPr sz="880" spc="-13" dirty="0">
                <a:solidFill>
                  <a:srgbClr val="00007F"/>
                </a:solidFill>
                <a:latin typeface="ＭＳ ゴシック"/>
                <a:cs typeface="ＭＳ ゴシック"/>
              </a:rPr>
              <a:t>EY</a:t>
            </a:r>
            <a:r>
              <a:rPr sz="880" spc="-19" dirty="0">
                <a:solidFill>
                  <a:srgbClr val="00007F"/>
                </a:solidFill>
                <a:latin typeface="ＭＳ ゴシック"/>
                <a:cs typeface="ＭＳ ゴシック"/>
              </a:rPr>
              <a:t>新日本有限責任監査法人/</a:t>
            </a:r>
            <a:endParaRPr sz="880">
              <a:latin typeface="ＭＳ ゴシック"/>
              <a:cs typeface="ＭＳ ゴシック"/>
            </a:endParaRPr>
          </a:p>
          <a:p>
            <a:pPr algn="ctr">
              <a:lnSpc>
                <a:spcPts val="968"/>
              </a:lnSpc>
            </a:pPr>
            <a:r>
              <a:rPr sz="880" spc="-13" dirty="0">
                <a:solidFill>
                  <a:srgbClr val="00007F"/>
                </a:solidFill>
                <a:latin typeface="ＭＳ ゴシック"/>
                <a:cs typeface="ＭＳ ゴシック"/>
              </a:rPr>
              <a:t>EY</a:t>
            </a:r>
            <a:r>
              <a:rPr sz="880" spc="-19" dirty="0">
                <a:solidFill>
                  <a:srgbClr val="00007F"/>
                </a:solidFill>
                <a:latin typeface="ＭＳ ゴシック"/>
                <a:cs typeface="ＭＳ ゴシック"/>
              </a:rPr>
              <a:t>ストラテジー・アンド・コンサルティング㈱</a:t>
            </a:r>
            <a:endParaRPr sz="880">
              <a:latin typeface="ＭＳ ゴシック"/>
              <a:cs typeface="ＭＳ ゴシック"/>
            </a:endParaRPr>
          </a:p>
        </p:txBody>
      </p:sp>
      <p:sp>
        <p:nvSpPr>
          <p:cNvPr id="25602" name="object 25602"/>
          <p:cNvSpPr txBox="1"/>
          <p:nvPr/>
        </p:nvSpPr>
        <p:spPr>
          <a:xfrm>
            <a:off x="3965635" y="-28223"/>
            <a:ext cx="247405" cy="190140"/>
          </a:xfrm>
          <a:prstGeom prst="rect">
            <a:avLst/>
          </a:prstGeom>
        </p:spPr>
        <p:txBody>
          <a:bodyPr vert="horz" wrap="square" lIns="0" tIns="15962" rIns="0" bIns="0" rtlCol="0">
            <a:spAutoFit/>
          </a:bodyPr>
          <a:lstStyle/>
          <a:p>
            <a:pPr marL="15961">
              <a:spcBef>
                <a:spcPts val="126"/>
              </a:spcBef>
            </a:pPr>
            <a:r>
              <a:rPr sz="1131" spc="-31" dirty="0">
                <a:solidFill>
                  <a:srgbClr val="00007F"/>
                </a:solidFill>
                <a:latin typeface="ＭＳ ゴシック"/>
                <a:cs typeface="ＭＳ ゴシック"/>
              </a:rPr>
              <a:t>111</a:t>
            </a:r>
            <a:endParaRPr sz="1131">
              <a:latin typeface="ＭＳ ゴシック"/>
              <a:cs typeface="ＭＳ ゴシック"/>
            </a:endParaRPr>
          </a:p>
        </p:txBody>
      </p:sp>
      <p:sp>
        <p:nvSpPr>
          <p:cNvPr id="25603" name="object 25603"/>
          <p:cNvSpPr txBox="1"/>
          <p:nvPr/>
        </p:nvSpPr>
        <p:spPr>
          <a:xfrm>
            <a:off x="3965635" y="504257"/>
            <a:ext cx="2820422" cy="190140"/>
          </a:xfrm>
          <a:prstGeom prst="rect">
            <a:avLst/>
          </a:prstGeom>
        </p:spPr>
        <p:txBody>
          <a:bodyPr vert="horz" wrap="square" lIns="0" tIns="15962" rIns="0" bIns="0" rtlCol="0">
            <a:spAutoFit/>
          </a:bodyPr>
          <a:lstStyle/>
          <a:p>
            <a:pPr marL="15961">
              <a:spcBef>
                <a:spcPts val="126"/>
              </a:spcBef>
              <a:tabLst>
                <a:tab pos="452505" algn="l"/>
                <a:tab pos="2588135" algn="l"/>
              </a:tabLst>
            </a:pPr>
            <a:r>
              <a:rPr sz="1131" spc="-31" dirty="0">
                <a:solidFill>
                  <a:srgbClr val="00007F"/>
                </a:solidFill>
                <a:latin typeface="ＭＳ ゴシック"/>
                <a:cs typeface="ＭＳ ゴシック"/>
              </a:rPr>
              <a:t>113</a:t>
            </a:r>
            <a:r>
              <a:rPr sz="1131" dirty="0">
                <a:solidFill>
                  <a:srgbClr val="00007F"/>
                </a:solidFill>
                <a:latin typeface="ＭＳ ゴシック"/>
                <a:cs typeface="ＭＳ ゴシック"/>
              </a:rPr>
              <a:t>	</a:t>
            </a:r>
            <a:r>
              <a:rPr sz="1005" spc="-13" dirty="0">
                <a:solidFill>
                  <a:srgbClr val="00007F"/>
                </a:solidFill>
                <a:latin typeface="ＭＳ ゴシック"/>
                <a:cs typeface="ＭＳ ゴシック"/>
              </a:rPr>
              <a:t>なら産地学官リカレント教育事</a:t>
            </a:r>
            <a:r>
              <a:rPr sz="1005" spc="-63" dirty="0">
                <a:solidFill>
                  <a:srgbClr val="00007F"/>
                </a:solidFill>
                <a:latin typeface="ＭＳ ゴシック"/>
                <a:cs typeface="ＭＳ ゴシック"/>
              </a:rPr>
              <a:t>業</a:t>
            </a:r>
            <a:r>
              <a:rPr sz="1005" dirty="0">
                <a:solidFill>
                  <a:srgbClr val="00007F"/>
                </a:solidFill>
                <a:latin typeface="ＭＳ ゴシック"/>
                <a:cs typeface="ＭＳ ゴシック"/>
              </a:rPr>
              <a:t>	</a:t>
            </a:r>
            <a:r>
              <a:rPr sz="1131" spc="-31" dirty="0">
                <a:solidFill>
                  <a:srgbClr val="00007F"/>
                </a:solidFill>
                <a:latin typeface="ＭＳ ゴシック"/>
                <a:cs typeface="ＭＳ ゴシック"/>
              </a:rPr>
              <a:t>120</a:t>
            </a:r>
            <a:endParaRPr sz="1131">
              <a:latin typeface="ＭＳ ゴシック"/>
              <a:cs typeface="ＭＳ ゴシック"/>
            </a:endParaRPr>
          </a:p>
        </p:txBody>
      </p:sp>
      <p:sp>
        <p:nvSpPr>
          <p:cNvPr id="25604" name="object 25604"/>
          <p:cNvSpPr txBox="1"/>
          <p:nvPr/>
        </p:nvSpPr>
        <p:spPr>
          <a:xfrm>
            <a:off x="10010625" y="237060"/>
            <a:ext cx="606542" cy="190140"/>
          </a:xfrm>
          <a:prstGeom prst="rect">
            <a:avLst/>
          </a:prstGeom>
        </p:spPr>
        <p:txBody>
          <a:bodyPr vert="horz" wrap="square" lIns="0" tIns="15962" rIns="0" bIns="0" rtlCol="0">
            <a:spAutoFit/>
          </a:bodyPr>
          <a:lstStyle/>
          <a:p>
            <a:pPr marL="15961">
              <a:spcBef>
                <a:spcPts val="126"/>
              </a:spcBef>
            </a:pPr>
            <a:r>
              <a:rPr sz="1131" dirty="0">
                <a:solidFill>
                  <a:srgbClr val="00007F"/>
                </a:solidFill>
                <a:latin typeface="ＭＳ ゴシック"/>
                <a:cs typeface="ＭＳ ゴシック"/>
              </a:rPr>
              <a:t>TOPPAN</a:t>
            </a:r>
            <a:r>
              <a:rPr sz="1131" spc="-63" dirty="0">
                <a:solidFill>
                  <a:srgbClr val="00007F"/>
                </a:solidFill>
                <a:latin typeface="ＭＳ ゴシック"/>
                <a:cs typeface="ＭＳ ゴシック"/>
              </a:rPr>
              <a:t>㈱</a:t>
            </a:r>
            <a:endParaRPr sz="1131">
              <a:latin typeface="ＭＳ ゴシック"/>
              <a:cs typeface="ＭＳ ゴシック"/>
            </a:endParaRPr>
          </a:p>
        </p:txBody>
      </p:sp>
      <p:sp>
        <p:nvSpPr>
          <p:cNvPr id="25605" name="object 25605"/>
          <p:cNvSpPr txBox="1"/>
          <p:nvPr/>
        </p:nvSpPr>
        <p:spPr>
          <a:xfrm>
            <a:off x="9295224" y="232271"/>
            <a:ext cx="247405" cy="190140"/>
          </a:xfrm>
          <a:prstGeom prst="rect">
            <a:avLst/>
          </a:prstGeom>
        </p:spPr>
        <p:txBody>
          <a:bodyPr vert="horz" wrap="square" lIns="0" tIns="15962" rIns="0" bIns="0" rtlCol="0">
            <a:spAutoFit/>
          </a:bodyPr>
          <a:lstStyle/>
          <a:p>
            <a:pPr marL="15961">
              <a:spcBef>
                <a:spcPts val="126"/>
              </a:spcBef>
            </a:pPr>
            <a:r>
              <a:rPr sz="1131" spc="-31" dirty="0">
                <a:solidFill>
                  <a:srgbClr val="00007F"/>
                </a:solidFill>
                <a:latin typeface="ＭＳ ゴシック"/>
                <a:cs typeface="ＭＳ ゴシック"/>
              </a:rPr>
              <a:t>126</a:t>
            </a:r>
            <a:endParaRPr sz="1131">
              <a:latin typeface="ＭＳ ゴシック"/>
              <a:cs typeface="ＭＳ ゴシック"/>
            </a:endParaRPr>
          </a:p>
        </p:txBody>
      </p:sp>
      <p:sp>
        <p:nvSpPr>
          <p:cNvPr id="25606" name="object 25606"/>
          <p:cNvSpPr txBox="1"/>
          <p:nvPr/>
        </p:nvSpPr>
        <p:spPr>
          <a:xfrm>
            <a:off x="11727780" y="-28223"/>
            <a:ext cx="750197" cy="190140"/>
          </a:xfrm>
          <a:prstGeom prst="rect">
            <a:avLst/>
          </a:prstGeom>
        </p:spPr>
        <p:txBody>
          <a:bodyPr vert="horz" wrap="square" lIns="0" tIns="15962" rIns="0" bIns="0" rtlCol="0">
            <a:spAutoFit/>
          </a:bodyPr>
          <a:lstStyle/>
          <a:p>
            <a:pPr marL="15961">
              <a:spcBef>
                <a:spcPts val="126"/>
              </a:spcBef>
            </a:pPr>
            <a:r>
              <a:rPr sz="1131" spc="-13" dirty="0">
                <a:solidFill>
                  <a:srgbClr val="00007F"/>
                </a:solidFill>
                <a:latin typeface="ＭＳ ゴシック"/>
                <a:cs typeface="ＭＳ ゴシック"/>
              </a:rPr>
              <a:t>㈱京都銀行</a:t>
            </a:r>
            <a:endParaRPr sz="1131">
              <a:latin typeface="ＭＳ ゴシック"/>
              <a:cs typeface="ＭＳ ゴシック"/>
            </a:endParaRPr>
          </a:p>
        </p:txBody>
      </p:sp>
      <p:sp>
        <p:nvSpPr>
          <p:cNvPr id="25607" name="object 25607"/>
          <p:cNvSpPr txBox="1"/>
          <p:nvPr/>
        </p:nvSpPr>
        <p:spPr>
          <a:xfrm>
            <a:off x="11084207" y="-28223"/>
            <a:ext cx="247405" cy="190140"/>
          </a:xfrm>
          <a:prstGeom prst="rect">
            <a:avLst/>
          </a:prstGeom>
        </p:spPr>
        <p:txBody>
          <a:bodyPr vert="horz" wrap="square" lIns="0" tIns="15962" rIns="0" bIns="0" rtlCol="0">
            <a:spAutoFit/>
          </a:bodyPr>
          <a:lstStyle/>
          <a:p>
            <a:pPr marL="15961">
              <a:spcBef>
                <a:spcPts val="126"/>
              </a:spcBef>
            </a:pPr>
            <a:r>
              <a:rPr sz="1131" spc="-31" dirty="0">
                <a:solidFill>
                  <a:srgbClr val="00007F"/>
                </a:solidFill>
                <a:latin typeface="ＭＳ ゴシック"/>
                <a:cs typeface="ＭＳ ゴシック"/>
              </a:rPr>
              <a:t>132</a:t>
            </a:r>
            <a:endParaRPr sz="1131">
              <a:latin typeface="ＭＳ ゴシック"/>
              <a:cs typeface="ＭＳ ゴシック"/>
            </a:endParaRPr>
          </a:p>
        </p:txBody>
      </p:sp>
      <p:sp>
        <p:nvSpPr>
          <p:cNvPr id="25608" name="object 25608"/>
          <p:cNvSpPr txBox="1"/>
          <p:nvPr/>
        </p:nvSpPr>
        <p:spPr>
          <a:xfrm>
            <a:off x="11763215" y="237060"/>
            <a:ext cx="678370" cy="190140"/>
          </a:xfrm>
          <a:prstGeom prst="rect">
            <a:avLst/>
          </a:prstGeom>
        </p:spPr>
        <p:txBody>
          <a:bodyPr vert="horz" wrap="square" lIns="0" tIns="15962" rIns="0" bIns="0" rtlCol="0">
            <a:spAutoFit/>
          </a:bodyPr>
          <a:lstStyle/>
          <a:p>
            <a:pPr marL="15961">
              <a:spcBef>
                <a:spcPts val="126"/>
              </a:spcBef>
            </a:pPr>
            <a:r>
              <a:rPr sz="1131" dirty="0">
                <a:solidFill>
                  <a:srgbClr val="00007F"/>
                </a:solidFill>
                <a:latin typeface="ＭＳ ゴシック"/>
                <a:cs typeface="ＭＳ ゴシック"/>
              </a:rPr>
              <a:t>VMFi </a:t>
            </a:r>
            <a:r>
              <a:rPr sz="1131" spc="-25" dirty="0">
                <a:solidFill>
                  <a:srgbClr val="00007F"/>
                </a:solidFill>
                <a:latin typeface="ＭＳ ゴシック"/>
                <a:cs typeface="ＭＳ ゴシック"/>
              </a:rPr>
              <a:t>Inc.</a:t>
            </a:r>
            <a:endParaRPr sz="1131">
              <a:latin typeface="ＭＳ ゴシック"/>
              <a:cs typeface="ＭＳ ゴシック"/>
            </a:endParaRPr>
          </a:p>
        </p:txBody>
      </p:sp>
      <p:sp>
        <p:nvSpPr>
          <p:cNvPr id="25609" name="object 25609"/>
          <p:cNvSpPr txBox="1"/>
          <p:nvPr/>
        </p:nvSpPr>
        <p:spPr>
          <a:xfrm>
            <a:off x="11084207" y="237060"/>
            <a:ext cx="247405" cy="190140"/>
          </a:xfrm>
          <a:prstGeom prst="rect">
            <a:avLst/>
          </a:prstGeom>
        </p:spPr>
        <p:txBody>
          <a:bodyPr vert="horz" wrap="square" lIns="0" tIns="15962" rIns="0" bIns="0" rtlCol="0">
            <a:spAutoFit/>
          </a:bodyPr>
          <a:lstStyle/>
          <a:p>
            <a:pPr marL="15961">
              <a:spcBef>
                <a:spcPts val="126"/>
              </a:spcBef>
            </a:pPr>
            <a:r>
              <a:rPr sz="1131" spc="-31" dirty="0">
                <a:solidFill>
                  <a:srgbClr val="00007F"/>
                </a:solidFill>
                <a:latin typeface="ＭＳ ゴシック"/>
                <a:cs typeface="ＭＳ ゴシック"/>
              </a:rPr>
              <a:t>133</a:t>
            </a:r>
            <a:endParaRPr sz="1131">
              <a:latin typeface="ＭＳ ゴシック"/>
              <a:cs typeface="ＭＳ ゴシック"/>
            </a:endParaRPr>
          </a:p>
        </p:txBody>
      </p:sp>
      <p:sp>
        <p:nvSpPr>
          <p:cNvPr id="25610" name="object 25610"/>
          <p:cNvSpPr txBox="1"/>
          <p:nvPr/>
        </p:nvSpPr>
        <p:spPr>
          <a:xfrm>
            <a:off x="11084207" y="502342"/>
            <a:ext cx="1608933" cy="190140"/>
          </a:xfrm>
          <a:prstGeom prst="rect">
            <a:avLst/>
          </a:prstGeom>
        </p:spPr>
        <p:txBody>
          <a:bodyPr vert="horz" wrap="square" lIns="0" tIns="15962" rIns="0" bIns="0" rtlCol="0">
            <a:spAutoFit/>
          </a:bodyPr>
          <a:lstStyle/>
          <a:p>
            <a:pPr marL="15961">
              <a:spcBef>
                <a:spcPts val="126"/>
              </a:spcBef>
              <a:tabLst>
                <a:tab pos="442928" algn="l"/>
              </a:tabLst>
            </a:pPr>
            <a:r>
              <a:rPr sz="1131" spc="-31" dirty="0">
                <a:solidFill>
                  <a:srgbClr val="00007F"/>
                </a:solidFill>
                <a:latin typeface="ＭＳ ゴシック"/>
                <a:cs typeface="ＭＳ ゴシック"/>
              </a:rPr>
              <a:t>134</a:t>
            </a:r>
            <a:r>
              <a:rPr sz="1131" dirty="0">
                <a:solidFill>
                  <a:srgbClr val="00007F"/>
                </a:solidFill>
                <a:latin typeface="ＭＳ ゴシック"/>
                <a:cs typeface="ＭＳ ゴシック"/>
              </a:rPr>
              <a:t>	Space Aviation</a:t>
            </a:r>
            <a:r>
              <a:rPr sz="1131" spc="-63" dirty="0">
                <a:solidFill>
                  <a:srgbClr val="00007F"/>
                </a:solidFill>
                <a:latin typeface="ＭＳ ゴシック"/>
                <a:cs typeface="ＭＳ ゴシック"/>
              </a:rPr>
              <a:t>㈱</a:t>
            </a:r>
            <a:endParaRPr sz="1131">
              <a:latin typeface="ＭＳ ゴシック"/>
              <a:cs typeface="ＭＳ ゴシック"/>
            </a:endParaRPr>
          </a:p>
        </p:txBody>
      </p:sp>
      <p:sp>
        <p:nvSpPr>
          <p:cNvPr id="25611" name="object 25611"/>
          <p:cNvSpPr txBox="1"/>
          <p:nvPr/>
        </p:nvSpPr>
        <p:spPr>
          <a:xfrm>
            <a:off x="11527627" y="732189"/>
            <a:ext cx="1150036" cy="271793"/>
          </a:xfrm>
          <a:prstGeom prst="rect">
            <a:avLst/>
          </a:prstGeom>
        </p:spPr>
        <p:txBody>
          <a:bodyPr vert="horz" wrap="square" lIns="0" tIns="15164" rIns="0" bIns="0" rtlCol="0">
            <a:spAutoFit/>
          </a:bodyPr>
          <a:lstStyle/>
          <a:p>
            <a:pPr algn="ctr">
              <a:lnSpc>
                <a:spcPts val="968"/>
              </a:lnSpc>
              <a:spcBef>
                <a:spcPts val="119"/>
              </a:spcBef>
            </a:pPr>
            <a:r>
              <a:rPr sz="880" spc="-25" dirty="0">
                <a:solidFill>
                  <a:srgbClr val="00007F"/>
                </a:solidFill>
                <a:latin typeface="ＭＳ ゴシック"/>
                <a:cs typeface="ＭＳ ゴシック"/>
              </a:rPr>
              <a:t>一般社団法人</a:t>
            </a:r>
            <a:endParaRPr sz="880">
              <a:latin typeface="ＭＳ ゴシック"/>
              <a:cs typeface="ＭＳ ゴシック"/>
            </a:endParaRPr>
          </a:p>
          <a:p>
            <a:pPr algn="ctr">
              <a:lnSpc>
                <a:spcPts val="968"/>
              </a:lnSpc>
            </a:pPr>
            <a:r>
              <a:rPr sz="880" spc="-19" dirty="0">
                <a:solidFill>
                  <a:srgbClr val="00007F"/>
                </a:solidFill>
                <a:latin typeface="ＭＳ ゴシック"/>
                <a:cs typeface="ＭＳ ゴシック"/>
              </a:rPr>
              <a:t>京都知恵産業創造の森</a:t>
            </a:r>
            <a:endParaRPr sz="880">
              <a:latin typeface="ＭＳ ゴシック"/>
              <a:cs typeface="ＭＳ ゴシック"/>
            </a:endParaRPr>
          </a:p>
        </p:txBody>
      </p:sp>
      <p:sp>
        <p:nvSpPr>
          <p:cNvPr id="25612" name="object 25612"/>
          <p:cNvSpPr txBox="1"/>
          <p:nvPr/>
        </p:nvSpPr>
        <p:spPr>
          <a:xfrm>
            <a:off x="11084207" y="767624"/>
            <a:ext cx="247405" cy="190140"/>
          </a:xfrm>
          <a:prstGeom prst="rect">
            <a:avLst/>
          </a:prstGeom>
        </p:spPr>
        <p:txBody>
          <a:bodyPr vert="horz" wrap="square" lIns="0" tIns="15962" rIns="0" bIns="0" rtlCol="0">
            <a:spAutoFit/>
          </a:bodyPr>
          <a:lstStyle/>
          <a:p>
            <a:pPr marL="15961">
              <a:spcBef>
                <a:spcPts val="126"/>
              </a:spcBef>
            </a:pPr>
            <a:r>
              <a:rPr sz="1131" spc="-31" dirty="0">
                <a:solidFill>
                  <a:srgbClr val="00007F"/>
                </a:solidFill>
                <a:latin typeface="ＭＳ ゴシック"/>
                <a:cs typeface="ＭＳ ゴシック"/>
              </a:rPr>
              <a:t>135</a:t>
            </a:r>
            <a:endParaRPr sz="1131">
              <a:latin typeface="ＭＳ ゴシック"/>
              <a:cs typeface="ＭＳ ゴシック"/>
            </a:endParaRPr>
          </a:p>
        </p:txBody>
      </p:sp>
      <p:sp>
        <p:nvSpPr>
          <p:cNvPr id="25613" name="object 25613"/>
          <p:cNvSpPr txBox="1"/>
          <p:nvPr/>
        </p:nvSpPr>
        <p:spPr>
          <a:xfrm>
            <a:off x="5143604" y="-28223"/>
            <a:ext cx="462888" cy="190140"/>
          </a:xfrm>
          <a:prstGeom prst="rect">
            <a:avLst/>
          </a:prstGeom>
        </p:spPr>
        <p:txBody>
          <a:bodyPr vert="horz" wrap="square" lIns="0" tIns="15962" rIns="0" bIns="0" rtlCol="0">
            <a:spAutoFit/>
          </a:bodyPr>
          <a:lstStyle/>
          <a:p>
            <a:pPr marL="15961">
              <a:spcBef>
                <a:spcPts val="126"/>
              </a:spcBef>
            </a:pPr>
            <a:r>
              <a:rPr sz="1131" spc="-25" dirty="0">
                <a:solidFill>
                  <a:srgbClr val="00007F"/>
                </a:solidFill>
                <a:latin typeface="ＭＳ ゴシック"/>
                <a:cs typeface="ＭＳ ゴシック"/>
              </a:rPr>
              <a:t>㈱長大</a:t>
            </a:r>
            <a:endParaRPr sz="1131">
              <a:latin typeface="ＭＳ ゴシック"/>
              <a:cs typeface="ＭＳ ゴシック"/>
            </a:endParaRPr>
          </a:p>
        </p:txBody>
      </p:sp>
      <p:sp>
        <p:nvSpPr>
          <p:cNvPr id="25614" name="object 25614"/>
          <p:cNvSpPr txBox="1"/>
          <p:nvPr/>
        </p:nvSpPr>
        <p:spPr>
          <a:xfrm>
            <a:off x="7090605" y="237060"/>
            <a:ext cx="1899435" cy="190140"/>
          </a:xfrm>
          <a:prstGeom prst="rect">
            <a:avLst/>
          </a:prstGeom>
        </p:spPr>
        <p:txBody>
          <a:bodyPr vert="horz" wrap="square" lIns="0" tIns="15962" rIns="0" bIns="0" rtlCol="0">
            <a:spAutoFit/>
          </a:bodyPr>
          <a:lstStyle/>
          <a:p>
            <a:pPr marL="15961">
              <a:spcBef>
                <a:spcPts val="126"/>
              </a:spcBef>
            </a:pPr>
            <a:r>
              <a:rPr sz="1131" spc="-6" dirty="0">
                <a:solidFill>
                  <a:srgbClr val="00007F"/>
                </a:solidFill>
                <a:latin typeface="ＭＳ ゴシック"/>
                <a:cs typeface="ＭＳ ゴシック"/>
              </a:rPr>
              <a:t>㈱チェンジホールディングス</a:t>
            </a:r>
            <a:endParaRPr sz="1131">
              <a:latin typeface="ＭＳ ゴシック"/>
              <a:cs typeface="ＭＳ ゴシック"/>
            </a:endParaRPr>
          </a:p>
        </p:txBody>
      </p:sp>
      <p:graphicFrame>
        <p:nvGraphicFramePr>
          <p:cNvPr id="25615" name="object 25615"/>
          <p:cNvGraphicFramePr>
            <a:graphicFrameLocks noGrp="1"/>
          </p:cNvGraphicFramePr>
          <p:nvPr/>
        </p:nvGraphicFramePr>
        <p:xfrm>
          <a:off x="1753035" y="-848332"/>
          <a:ext cx="11094133" cy="794889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5913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2920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9768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2275332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297683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2458891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297683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1490019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297683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1490816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</a:tblGrid>
              <a:tr h="264963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250"/>
                        </a:spcBef>
                      </a:pPr>
                      <a:r>
                        <a:rPr sz="1100" spc="-25" dirty="0">
                          <a:solidFill>
                            <a:srgbClr val="00007F"/>
                          </a:solidFill>
                          <a:latin typeface="ＭＳ ゴシック"/>
                          <a:cs typeface="ＭＳ ゴシック"/>
                        </a:rPr>
                        <a:t>101</a:t>
                      </a:r>
                      <a:endParaRPr sz="1100">
                        <a:latin typeface="ＭＳ ゴシック"/>
                        <a:cs typeface="ＭＳ ゴシック"/>
                      </a:endParaRPr>
                    </a:p>
                  </a:txBody>
                  <a:tcPr marL="0" marR="0" marT="39904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59740" marR="454659" indent="43815">
                        <a:lnSpc>
                          <a:spcPts val="700"/>
                        </a:lnSpc>
                        <a:spcBef>
                          <a:spcPts val="160"/>
                        </a:spcBef>
                      </a:pPr>
                      <a:r>
                        <a:rPr sz="900" spc="-20" dirty="0">
                          <a:solidFill>
                            <a:srgbClr val="00007F"/>
                          </a:solidFill>
                          <a:latin typeface="ＭＳ ゴシック"/>
                          <a:cs typeface="ＭＳ ゴシック"/>
                        </a:rPr>
                        <a:t>ダッソー・システムズ㈱</a:t>
                      </a:r>
                      <a:endParaRPr sz="900">
                        <a:latin typeface="ＭＳ ゴシック"/>
                        <a:cs typeface="ＭＳ ゴシック"/>
                      </a:endParaRPr>
                    </a:p>
                  </a:txBody>
                  <a:tcPr marL="0" marR="0" marT="25539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250"/>
                        </a:spcBef>
                      </a:pPr>
                      <a:r>
                        <a:rPr sz="1100" spc="-25" dirty="0">
                          <a:solidFill>
                            <a:srgbClr val="00007F"/>
                          </a:solidFill>
                          <a:latin typeface="ＭＳ ゴシック"/>
                          <a:cs typeface="ＭＳ ゴシック"/>
                        </a:rPr>
                        <a:t>108</a:t>
                      </a:r>
                      <a:endParaRPr sz="1100">
                        <a:latin typeface="ＭＳ ゴシック"/>
                        <a:cs typeface="ＭＳ ゴシック"/>
                      </a:endParaRPr>
                    </a:p>
                  </a:txBody>
                  <a:tcPr marL="0" marR="0" marT="39904" marB="0"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250"/>
                        </a:spcBef>
                      </a:pPr>
                      <a:r>
                        <a:rPr sz="1100" dirty="0">
                          <a:solidFill>
                            <a:srgbClr val="00007F"/>
                          </a:solidFill>
                          <a:latin typeface="ＭＳ ゴシック"/>
                          <a:cs typeface="ＭＳ ゴシック"/>
                        </a:rPr>
                        <a:t>3D</a:t>
                      </a:r>
                      <a:r>
                        <a:rPr sz="1100" spc="-10" dirty="0">
                          <a:solidFill>
                            <a:srgbClr val="00007F"/>
                          </a:solidFill>
                          <a:latin typeface="ＭＳ ゴシック"/>
                          <a:cs typeface="ＭＳ ゴシック"/>
                        </a:rPr>
                        <a:t>インプレッション</a:t>
                      </a:r>
                      <a:endParaRPr sz="1100">
                        <a:latin typeface="ＭＳ ゴシック"/>
                        <a:cs typeface="ＭＳ ゴシック"/>
                      </a:endParaRPr>
                    </a:p>
                  </a:txBody>
                  <a:tcPr marL="0" marR="0" marT="39904" marB="0">
                    <a:lnL w="6350">
                      <a:solidFill>
                        <a:srgbClr val="000000"/>
                      </a:solidFill>
                      <a:prstDash val="solid"/>
                    </a:lnL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250"/>
                        </a:spcBef>
                      </a:pPr>
                      <a:r>
                        <a:rPr sz="1100" spc="-25" dirty="0">
                          <a:solidFill>
                            <a:srgbClr val="00007F"/>
                          </a:solidFill>
                          <a:latin typeface="ＭＳ ゴシック"/>
                          <a:cs typeface="ＭＳ ゴシック"/>
                        </a:rPr>
                        <a:t>115</a:t>
                      </a:r>
                      <a:endParaRPr sz="1100">
                        <a:latin typeface="ＭＳ ゴシック"/>
                        <a:cs typeface="ＭＳ ゴシック"/>
                      </a:endParaRPr>
                    </a:p>
                  </a:txBody>
                  <a:tcPr marL="0" marR="0" marT="39904" marB="0"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41605" algn="ctr">
                        <a:lnSpc>
                          <a:spcPct val="100000"/>
                        </a:lnSpc>
                        <a:spcBef>
                          <a:spcPts val="250"/>
                        </a:spcBef>
                      </a:pPr>
                      <a:r>
                        <a:rPr sz="1100" dirty="0">
                          <a:solidFill>
                            <a:srgbClr val="00007F"/>
                          </a:solidFill>
                          <a:latin typeface="ＭＳ ゴシック"/>
                          <a:cs typeface="ＭＳ ゴシック"/>
                        </a:rPr>
                        <a:t>まちづくりデザイン</a:t>
                      </a:r>
                      <a:r>
                        <a:rPr sz="1100" spc="-20" dirty="0">
                          <a:solidFill>
                            <a:srgbClr val="00007F"/>
                          </a:solidFill>
                          <a:latin typeface="ＭＳ ゴシック"/>
                          <a:cs typeface="ＭＳ ゴシック"/>
                        </a:rPr>
                        <a:t>WEEK</a:t>
                      </a:r>
                      <a:endParaRPr sz="1100">
                        <a:latin typeface="ＭＳ ゴシック"/>
                        <a:cs typeface="ＭＳ ゴシック"/>
                      </a:endParaRPr>
                    </a:p>
                  </a:txBody>
                  <a:tcPr marL="0" marR="0" marT="39904" marB="0">
                    <a:lnL w="6350">
                      <a:solidFill>
                        <a:srgbClr val="000000"/>
                      </a:solidFill>
                      <a:prstDash val="solid"/>
                    </a:lnL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250"/>
                        </a:spcBef>
                      </a:pPr>
                      <a:r>
                        <a:rPr sz="1100" spc="-25" dirty="0">
                          <a:solidFill>
                            <a:srgbClr val="00007F"/>
                          </a:solidFill>
                          <a:latin typeface="ＭＳ ゴシック"/>
                          <a:cs typeface="ＭＳ ゴシック"/>
                        </a:rPr>
                        <a:t>122</a:t>
                      </a:r>
                      <a:endParaRPr sz="1100">
                        <a:latin typeface="ＭＳ ゴシック"/>
                        <a:cs typeface="ＭＳ ゴシック"/>
                      </a:endParaRPr>
                    </a:p>
                  </a:txBody>
                  <a:tcPr marL="0" marR="0" marT="39904" marB="0"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250"/>
                        </a:spcBef>
                      </a:pPr>
                      <a:r>
                        <a:rPr sz="1100" spc="50" dirty="0">
                          <a:solidFill>
                            <a:srgbClr val="00007F"/>
                          </a:solidFill>
                          <a:latin typeface="ＭＳ ゴシック"/>
                          <a:cs typeface="ＭＳ ゴシック"/>
                        </a:rPr>
                        <a:t>沖縄県 名護市</a:t>
                      </a:r>
                      <a:endParaRPr sz="1100">
                        <a:latin typeface="ＭＳ ゴシック"/>
                        <a:cs typeface="ＭＳ ゴシック"/>
                      </a:endParaRPr>
                    </a:p>
                  </a:txBody>
                  <a:tcPr marL="0" marR="0" marT="39904" marB="0">
                    <a:lnL w="6350">
                      <a:solidFill>
                        <a:srgbClr val="000000"/>
                      </a:solidFill>
                      <a:prstDash val="solid"/>
                    </a:lnL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250"/>
                        </a:spcBef>
                      </a:pPr>
                      <a:r>
                        <a:rPr sz="1100" spc="-25" dirty="0">
                          <a:solidFill>
                            <a:srgbClr val="00007F"/>
                          </a:solidFill>
                          <a:latin typeface="ＭＳ ゴシック"/>
                          <a:cs typeface="ＭＳ ゴシック"/>
                        </a:rPr>
                        <a:t>129</a:t>
                      </a:r>
                      <a:endParaRPr sz="1100">
                        <a:latin typeface="ＭＳ ゴシック"/>
                        <a:cs typeface="ＭＳ ゴシック"/>
                      </a:endParaRPr>
                    </a:p>
                  </a:txBody>
                  <a:tcPr marL="0" marR="0" marT="39904" marB="0"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250"/>
                        </a:spcBef>
                      </a:pPr>
                      <a:r>
                        <a:rPr sz="1100" dirty="0">
                          <a:solidFill>
                            <a:srgbClr val="00007F"/>
                          </a:solidFill>
                          <a:latin typeface="ＭＳ ゴシック"/>
                          <a:cs typeface="ＭＳ ゴシック"/>
                        </a:rPr>
                        <a:t>（株）GS</a:t>
                      </a:r>
                      <a:r>
                        <a:rPr sz="1100" spc="-20" dirty="0">
                          <a:solidFill>
                            <a:srgbClr val="00007F"/>
                          </a:solidFill>
                          <a:latin typeface="ＭＳ ゴシック"/>
                          <a:cs typeface="ＭＳ ゴシック"/>
                        </a:rPr>
                        <a:t>ユアサ</a:t>
                      </a:r>
                      <a:endParaRPr sz="1100">
                        <a:latin typeface="ＭＳ ゴシック"/>
                        <a:cs typeface="ＭＳ ゴシック"/>
                      </a:endParaRPr>
                    </a:p>
                  </a:txBody>
                  <a:tcPr marL="0" marR="0" marT="39904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64963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250"/>
                        </a:spcBef>
                      </a:pPr>
                      <a:r>
                        <a:rPr sz="1100" spc="-25" dirty="0">
                          <a:solidFill>
                            <a:srgbClr val="00007F"/>
                          </a:solidFill>
                          <a:latin typeface="ＭＳ ゴシック"/>
                          <a:cs typeface="ＭＳ ゴシック"/>
                        </a:rPr>
                        <a:t>102</a:t>
                      </a:r>
                      <a:endParaRPr sz="1100">
                        <a:latin typeface="ＭＳ ゴシック"/>
                        <a:cs typeface="ＭＳ ゴシック"/>
                      </a:endParaRPr>
                    </a:p>
                  </a:txBody>
                  <a:tcPr marL="0" marR="0" marT="39904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40690">
                        <a:lnSpc>
                          <a:spcPct val="100000"/>
                        </a:lnSpc>
                        <a:spcBef>
                          <a:spcPts val="250"/>
                        </a:spcBef>
                      </a:pPr>
                      <a:r>
                        <a:rPr sz="1100" spc="-10" dirty="0">
                          <a:solidFill>
                            <a:srgbClr val="00007F"/>
                          </a:solidFill>
                          <a:latin typeface="ＭＳ ゴシック"/>
                          <a:cs typeface="ＭＳ ゴシック"/>
                        </a:rPr>
                        <a:t>日新電機㈱</a:t>
                      </a:r>
                      <a:endParaRPr sz="1100">
                        <a:latin typeface="ＭＳ ゴシック"/>
                        <a:cs typeface="ＭＳ ゴシック"/>
                      </a:endParaRPr>
                    </a:p>
                  </a:txBody>
                  <a:tcPr marL="0" marR="0" marT="39904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250"/>
                        </a:spcBef>
                      </a:pPr>
                      <a:r>
                        <a:rPr sz="1100" spc="-25" dirty="0">
                          <a:solidFill>
                            <a:srgbClr val="00007F"/>
                          </a:solidFill>
                          <a:latin typeface="ＭＳ ゴシック"/>
                          <a:cs typeface="ＭＳ ゴシック"/>
                        </a:rPr>
                        <a:t>109</a:t>
                      </a:r>
                      <a:endParaRPr sz="1100">
                        <a:latin typeface="ＭＳ ゴシック"/>
                        <a:cs typeface="ＭＳ ゴシック"/>
                      </a:endParaRPr>
                    </a:p>
                  </a:txBody>
                  <a:tcPr marL="0" marR="0" marT="39904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250"/>
                        </a:spcBef>
                      </a:pPr>
                      <a:r>
                        <a:rPr sz="1100" spc="-10" dirty="0">
                          <a:solidFill>
                            <a:srgbClr val="00007F"/>
                          </a:solidFill>
                          <a:latin typeface="ＭＳ ゴシック"/>
                          <a:cs typeface="ＭＳ ゴシック"/>
                        </a:rPr>
                        <a:t>イーセップ㈱</a:t>
                      </a:r>
                      <a:endParaRPr sz="1100">
                        <a:latin typeface="ＭＳ ゴシック"/>
                        <a:cs typeface="ＭＳ ゴシック"/>
                      </a:endParaRPr>
                    </a:p>
                  </a:txBody>
                  <a:tcPr marL="0" marR="0" marT="39904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250"/>
                        </a:spcBef>
                      </a:pPr>
                      <a:r>
                        <a:rPr sz="1100" spc="-25" dirty="0">
                          <a:solidFill>
                            <a:srgbClr val="00007F"/>
                          </a:solidFill>
                          <a:latin typeface="ＭＳ ゴシック"/>
                          <a:cs typeface="ＭＳ ゴシック"/>
                        </a:rPr>
                        <a:t>116</a:t>
                      </a:r>
                      <a:endParaRPr sz="1100">
                        <a:latin typeface="ＭＳ ゴシック"/>
                        <a:cs typeface="ＭＳ ゴシック"/>
                      </a:endParaRPr>
                    </a:p>
                  </a:txBody>
                  <a:tcPr marL="0" marR="0" marT="39904" marB="0"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42240" algn="ctr">
                        <a:lnSpc>
                          <a:spcPct val="100000"/>
                        </a:lnSpc>
                        <a:spcBef>
                          <a:spcPts val="250"/>
                        </a:spcBef>
                      </a:pPr>
                      <a:r>
                        <a:rPr sz="1100" dirty="0">
                          <a:solidFill>
                            <a:srgbClr val="00007F"/>
                          </a:solidFill>
                          <a:latin typeface="ＭＳ ゴシック"/>
                          <a:cs typeface="ＭＳ ゴシック"/>
                        </a:rPr>
                        <a:t>ResorTech EXPO in </a:t>
                      </a:r>
                      <a:r>
                        <a:rPr sz="1100" spc="-10" dirty="0">
                          <a:solidFill>
                            <a:srgbClr val="00007F"/>
                          </a:solidFill>
                          <a:latin typeface="ＭＳ ゴシック"/>
                          <a:cs typeface="ＭＳ ゴシック"/>
                        </a:rPr>
                        <a:t>Okinawa</a:t>
                      </a:r>
                      <a:endParaRPr sz="1100">
                        <a:latin typeface="ＭＳ ゴシック"/>
                        <a:cs typeface="ＭＳ ゴシック"/>
                      </a:endParaRPr>
                    </a:p>
                  </a:txBody>
                  <a:tcPr marL="0" marR="0" marT="39904" marB="0">
                    <a:lnL w="6350">
                      <a:solidFill>
                        <a:srgbClr val="000000"/>
                      </a:solidFill>
                      <a:prstDash val="solid"/>
                    </a:lnL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250"/>
                        </a:spcBef>
                      </a:pPr>
                      <a:r>
                        <a:rPr sz="1100" spc="-25" dirty="0">
                          <a:solidFill>
                            <a:srgbClr val="00007F"/>
                          </a:solidFill>
                          <a:latin typeface="ＭＳ ゴシック"/>
                          <a:cs typeface="ＭＳ ゴシック"/>
                        </a:rPr>
                        <a:t>123</a:t>
                      </a:r>
                      <a:endParaRPr sz="1100">
                        <a:latin typeface="ＭＳ ゴシック"/>
                        <a:cs typeface="ＭＳ ゴシック"/>
                      </a:endParaRPr>
                    </a:p>
                  </a:txBody>
                  <a:tcPr marL="0" marR="0" marT="39904" marB="0"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250"/>
                        </a:spcBef>
                      </a:pPr>
                      <a:r>
                        <a:rPr sz="1100" spc="-15" dirty="0">
                          <a:solidFill>
                            <a:srgbClr val="00007F"/>
                          </a:solidFill>
                          <a:latin typeface="ＭＳ ゴシック"/>
                          <a:cs typeface="ＭＳ ゴシック"/>
                        </a:rPr>
                        <a:t>ストック</a:t>
                      </a:r>
                      <a:endParaRPr sz="1100">
                        <a:latin typeface="ＭＳ ゴシック"/>
                        <a:cs typeface="ＭＳ ゴシック"/>
                      </a:endParaRPr>
                    </a:p>
                  </a:txBody>
                  <a:tcPr marL="0" marR="0" marT="39904" marB="0">
                    <a:lnL w="6350">
                      <a:solidFill>
                        <a:srgbClr val="000000"/>
                      </a:solidFill>
                      <a:prstDash val="solid"/>
                    </a:lnL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250"/>
                        </a:spcBef>
                      </a:pPr>
                      <a:r>
                        <a:rPr sz="1100" spc="-25" dirty="0">
                          <a:solidFill>
                            <a:srgbClr val="00007F"/>
                          </a:solidFill>
                          <a:latin typeface="ＭＳ ゴシック"/>
                          <a:cs typeface="ＭＳ ゴシック"/>
                        </a:rPr>
                        <a:t>130</a:t>
                      </a:r>
                      <a:endParaRPr sz="1100">
                        <a:latin typeface="ＭＳ ゴシック"/>
                        <a:cs typeface="ＭＳ ゴシック"/>
                      </a:endParaRPr>
                    </a:p>
                  </a:txBody>
                  <a:tcPr marL="0" marR="0" marT="39904" marB="0"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250"/>
                        </a:spcBef>
                      </a:pPr>
                      <a:r>
                        <a:rPr sz="1100" spc="-10" dirty="0">
                          <a:solidFill>
                            <a:srgbClr val="00007F"/>
                          </a:solidFill>
                          <a:latin typeface="ＭＳ ゴシック"/>
                          <a:cs typeface="ＭＳ ゴシック"/>
                        </a:rPr>
                        <a:t>大成建設㈱</a:t>
                      </a:r>
                      <a:endParaRPr sz="1100">
                        <a:latin typeface="ＭＳ ゴシック"/>
                        <a:cs typeface="ＭＳ ゴシック"/>
                      </a:endParaRPr>
                    </a:p>
                  </a:txBody>
                  <a:tcPr marL="0" marR="0" marT="39904" marB="0">
                    <a:lnL w="6350">
                      <a:solidFill>
                        <a:srgbClr val="000000"/>
                      </a:solidFill>
                      <a:prstDash val="solid"/>
                    </a:lnL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64963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250"/>
                        </a:spcBef>
                      </a:pPr>
                      <a:r>
                        <a:rPr sz="1100" spc="-25" dirty="0">
                          <a:solidFill>
                            <a:srgbClr val="00007F"/>
                          </a:solidFill>
                          <a:latin typeface="ＭＳ ゴシック"/>
                          <a:cs typeface="ＭＳ ゴシック"/>
                        </a:rPr>
                        <a:t>103</a:t>
                      </a:r>
                      <a:endParaRPr sz="1100">
                        <a:latin typeface="ＭＳ ゴシック"/>
                        <a:cs typeface="ＭＳ ゴシック"/>
                      </a:endParaRPr>
                    </a:p>
                  </a:txBody>
                  <a:tcPr marL="0" marR="0" marT="39904" marB="0">
                    <a:lnT w="6350">
                      <a:solidFill>
                        <a:srgbClr val="00000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marL="548005" marR="297815" indent="-243840">
                        <a:lnSpc>
                          <a:spcPts val="700"/>
                        </a:lnSpc>
                        <a:spcBef>
                          <a:spcPts val="160"/>
                        </a:spcBef>
                      </a:pPr>
                      <a:r>
                        <a:rPr sz="900" spc="-10" dirty="0">
                          <a:solidFill>
                            <a:srgbClr val="00007F"/>
                          </a:solidFill>
                          <a:latin typeface="ＭＳ ゴシック"/>
                          <a:cs typeface="ＭＳ ゴシック"/>
                        </a:rPr>
                        <a:t>PwC</a:t>
                      </a:r>
                      <a:r>
                        <a:rPr sz="900" spc="-20" dirty="0">
                          <a:solidFill>
                            <a:srgbClr val="00007F"/>
                          </a:solidFill>
                          <a:latin typeface="ＭＳ ゴシック"/>
                          <a:cs typeface="ＭＳ ゴシック"/>
                        </a:rPr>
                        <a:t>コンサルティング合同会社</a:t>
                      </a:r>
                      <a:endParaRPr sz="900">
                        <a:latin typeface="ＭＳ ゴシック"/>
                        <a:cs typeface="ＭＳ ゴシック"/>
                      </a:endParaRPr>
                    </a:p>
                  </a:txBody>
                  <a:tcPr marL="0" marR="0" marT="25539" marB="0">
                    <a:lnT w="6350">
                      <a:solidFill>
                        <a:srgbClr val="00000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250"/>
                        </a:spcBef>
                      </a:pPr>
                      <a:r>
                        <a:rPr sz="1100" spc="-25" dirty="0">
                          <a:solidFill>
                            <a:srgbClr val="00007F"/>
                          </a:solidFill>
                          <a:latin typeface="ＭＳ ゴシック"/>
                          <a:cs typeface="ＭＳ ゴシック"/>
                        </a:rPr>
                        <a:t>110</a:t>
                      </a:r>
                      <a:endParaRPr sz="1100">
                        <a:latin typeface="ＭＳ ゴシック"/>
                        <a:cs typeface="ＭＳ ゴシック"/>
                      </a:endParaRPr>
                    </a:p>
                  </a:txBody>
                  <a:tcPr marL="0" marR="0" marT="39904" marB="0">
                    <a:lnT w="6350">
                      <a:solidFill>
                        <a:srgbClr val="00000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00"/>
                        </a:spcBef>
                      </a:pPr>
                      <a:r>
                        <a:rPr sz="1100" spc="-10" dirty="0">
                          <a:solidFill>
                            <a:srgbClr val="00007F"/>
                          </a:solidFill>
                          <a:latin typeface="ＭＳ ゴシック"/>
                          <a:cs typeface="ＭＳ ゴシック"/>
                        </a:rPr>
                        <a:t>ミツフジ㈱</a:t>
                      </a:r>
                      <a:endParaRPr sz="1100">
                        <a:latin typeface="ＭＳ ゴシック"/>
                        <a:cs typeface="ＭＳ ゴシック"/>
                      </a:endParaRPr>
                    </a:p>
                  </a:txBody>
                  <a:tcPr marL="0" marR="0" marT="47885" marB="0">
                    <a:lnT w="6350">
                      <a:solidFill>
                        <a:srgbClr val="000000"/>
                      </a:solidFill>
                      <a:prstDash val="solid"/>
                    </a:lnT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250"/>
                        </a:spcBef>
                      </a:pPr>
                      <a:r>
                        <a:rPr sz="1100" spc="-25" dirty="0">
                          <a:solidFill>
                            <a:srgbClr val="00007F"/>
                          </a:solidFill>
                          <a:latin typeface="ＭＳ ゴシック"/>
                          <a:cs typeface="ＭＳ ゴシック"/>
                        </a:rPr>
                        <a:t>117</a:t>
                      </a:r>
                      <a:endParaRPr sz="1100">
                        <a:latin typeface="ＭＳ ゴシック"/>
                        <a:cs typeface="ＭＳ ゴシック"/>
                      </a:endParaRPr>
                    </a:p>
                  </a:txBody>
                  <a:tcPr marL="0" marR="0" marT="39904" marB="0"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marR="141605" algn="ctr">
                        <a:lnSpc>
                          <a:spcPct val="100000"/>
                        </a:lnSpc>
                        <a:spcBef>
                          <a:spcPts val="250"/>
                        </a:spcBef>
                      </a:pPr>
                      <a:r>
                        <a:rPr sz="1100" spc="-5" dirty="0">
                          <a:solidFill>
                            <a:srgbClr val="00007F"/>
                          </a:solidFill>
                          <a:latin typeface="ＭＳ ゴシック"/>
                          <a:cs typeface="ＭＳ ゴシック"/>
                        </a:rPr>
                        <a:t>あいおいニッセイ同和損害保険㈱</a:t>
                      </a:r>
                      <a:endParaRPr sz="1100">
                        <a:latin typeface="ＭＳ ゴシック"/>
                        <a:cs typeface="ＭＳ ゴシック"/>
                      </a:endParaRPr>
                    </a:p>
                  </a:txBody>
                  <a:tcPr marL="0" marR="0" marT="39904" marB="0">
                    <a:lnL w="6350">
                      <a:solidFill>
                        <a:srgbClr val="000000"/>
                      </a:solidFill>
                      <a:prstDash val="solid"/>
                    </a:lnL>
                    <a:lnT w="6350">
                      <a:solidFill>
                        <a:srgbClr val="000000"/>
                      </a:solidFill>
                      <a:prstDash val="solid"/>
                    </a:lnT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250"/>
                        </a:spcBef>
                      </a:pPr>
                      <a:r>
                        <a:rPr sz="1100" spc="-25" dirty="0">
                          <a:solidFill>
                            <a:srgbClr val="00007F"/>
                          </a:solidFill>
                          <a:latin typeface="ＭＳ ゴシック"/>
                          <a:cs typeface="ＭＳ ゴシック"/>
                        </a:rPr>
                        <a:t>124</a:t>
                      </a:r>
                      <a:endParaRPr sz="1100">
                        <a:latin typeface="ＭＳ ゴシック"/>
                        <a:cs typeface="ＭＳ ゴシック"/>
                      </a:endParaRPr>
                    </a:p>
                  </a:txBody>
                  <a:tcPr marL="0" marR="0" marT="39904" marB="0"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marL="45085" algn="ctr">
                        <a:lnSpc>
                          <a:spcPct val="100000"/>
                        </a:lnSpc>
                        <a:spcBef>
                          <a:spcPts val="250"/>
                        </a:spcBef>
                      </a:pPr>
                      <a:r>
                        <a:rPr sz="1100" spc="-10" dirty="0">
                          <a:solidFill>
                            <a:srgbClr val="00007F"/>
                          </a:solidFill>
                          <a:latin typeface="ＭＳ ゴシック"/>
                          <a:cs typeface="ＭＳ ゴシック"/>
                        </a:rPr>
                        <a:t>㈱堀場製作所</a:t>
                      </a:r>
                      <a:endParaRPr sz="1100">
                        <a:latin typeface="ＭＳ ゴシック"/>
                        <a:cs typeface="ＭＳ ゴシック"/>
                      </a:endParaRPr>
                    </a:p>
                  </a:txBody>
                  <a:tcPr marL="0" marR="0" marT="39904" marB="0">
                    <a:lnL w="6350">
                      <a:solidFill>
                        <a:srgbClr val="000000"/>
                      </a:solidFill>
                      <a:prstDash val="solid"/>
                    </a:lnL>
                    <a:lnT w="6350">
                      <a:solidFill>
                        <a:srgbClr val="00000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250"/>
                        </a:spcBef>
                      </a:pPr>
                      <a:r>
                        <a:rPr sz="1100" spc="-25" dirty="0">
                          <a:solidFill>
                            <a:srgbClr val="00007F"/>
                          </a:solidFill>
                          <a:latin typeface="ＭＳ ゴシック"/>
                          <a:cs typeface="ＭＳ ゴシック"/>
                        </a:rPr>
                        <a:t>131</a:t>
                      </a:r>
                      <a:endParaRPr sz="1100">
                        <a:latin typeface="ＭＳ ゴシック"/>
                        <a:cs typeface="ＭＳ ゴシック"/>
                      </a:endParaRPr>
                    </a:p>
                  </a:txBody>
                  <a:tcPr marL="0" marR="0" marT="39904" marB="0"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250"/>
                        </a:spcBef>
                      </a:pPr>
                      <a:r>
                        <a:rPr sz="1100" spc="-10" dirty="0">
                          <a:solidFill>
                            <a:srgbClr val="00007F"/>
                          </a:solidFill>
                          <a:latin typeface="ＭＳ ゴシック"/>
                          <a:cs typeface="ＭＳ ゴシック"/>
                        </a:rPr>
                        <a:t>楽天モバイル㈱</a:t>
                      </a:r>
                      <a:endParaRPr sz="1100">
                        <a:latin typeface="ＭＳ ゴシック"/>
                        <a:cs typeface="ＭＳ ゴシック"/>
                      </a:endParaRPr>
                    </a:p>
                  </a:txBody>
                  <a:tcPr marL="0" marR="0" marT="39904" marB="0">
                    <a:lnL w="6350">
                      <a:solidFill>
                        <a:srgbClr val="000000"/>
                      </a:solidFill>
                      <a:prstDash val="solid"/>
                    </a:lnL>
                    <a:lnT w="6350">
                      <a:solidFill>
                        <a:srgbClr val="000000"/>
                      </a:solidFill>
                      <a:prstDash val="solid"/>
                    </a:lnT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pSp>
        <p:nvGrpSpPr>
          <p:cNvPr id="25616" name="object 25616"/>
          <p:cNvGrpSpPr/>
          <p:nvPr/>
        </p:nvGrpSpPr>
        <p:grpSpPr>
          <a:xfrm>
            <a:off x="15390659" y="6347814"/>
            <a:ext cx="664802" cy="313645"/>
            <a:chOff x="12245695" y="6143244"/>
            <a:chExt cx="528955" cy="249554"/>
          </a:xfrm>
        </p:grpSpPr>
        <p:pic>
          <p:nvPicPr>
            <p:cNvPr id="25617" name="object 25617"/>
            <p:cNvPicPr/>
            <p:nvPr/>
          </p:nvPicPr>
          <p:blipFill>
            <a:blip r:embed="rId165" cstate="print"/>
            <a:stretch>
              <a:fillRect/>
            </a:stretch>
          </p:blipFill>
          <p:spPr>
            <a:xfrm>
              <a:off x="12245695" y="6143244"/>
              <a:ext cx="249986" cy="249174"/>
            </a:xfrm>
            <a:prstGeom prst="rect">
              <a:avLst/>
            </a:prstGeom>
          </p:spPr>
        </p:pic>
        <p:pic>
          <p:nvPicPr>
            <p:cNvPr id="25618" name="object 25618"/>
            <p:cNvPicPr/>
            <p:nvPr/>
          </p:nvPicPr>
          <p:blipFill>
            <a:blip r:embed="rId128" cstate="print"/>
            <a:stretch>
              <a:fillRect/>
            </a:stretch>
          </p:blipFill>
          <p:spPr>
            <a:xfrm>
              <a:off x="12524587" y="6143244"/>
              <a:ext cx="249986" cy="249174"/>
            </a:xfrm>
            <a:prstGeom prst="rect">
              <a:avLst/>
            </a:prstGeom>
          </p:spPr>
        </p:pic>
      </p:grpSp>
      <p:grpSp>
        <p:nvGrpSpPr>
          <p:cNvPr id="25619" name="object 25619"/>
          <p:cNvGrpSpPr/>
          <p:nvPr/>
        </p:nvGrpSpPr>
        <p:grpSpPr>
          <a:xfrm>
            <a:off x="15139742" y="5404481"/>
            <a:ext cx="650437" cy="315242"/>
            <a:chOff x="12046051" y="5392673"/>
            <a:chExt cx="517525" cy="250825"/>
          </a:xfrm>
        </p:grpSpPr>
        <p:pic>
          <p:nvPicPr>
            <p:cNvPr id="25620" name="object 25620"/>
            <p:cNvPicPr/>
            <p:nvPr/>
          </p:nvPicPr>
          <p:blipFill>
            <a:blip r:embed="rId166" cstate="print"/>
            <a:stretch>
              <a:fillRect/>
            </a:stretch>
          </p:blipFill>
          <p:spPr>
            <a:xfrm>
              <a:off x="12046051" y="5394197"/>
              <a:ext cx="249986" cy="249174"/>
            </a:xfrm>
            <a:prstGeom prst="rect">
              <a:avLst/>
            </a:prstGeom>
          </p:spPr>
        </p:pic>
        <p:pic>
          <p:nvPicPr>
            <p:cNvPr id="25621" name="object 25621"/>
            <p:cNvPicPr/>
            <p:nvPr/>
          </p:nvPicPr>
          <p:blipFill>
            <a:blip r:embed="rId167" cstate="print"/>
            <a:stretch>
              <a:fillRect/>
            </a:stretch>
          </p:blipFill>
          <p:spPr>
            <a:xfrm>
              <a:off x="12314275" y="5392673"/>
              <a:ext cx="249224" cy="249174"/>
            </a:xfrm>
            <a:prstGeom prst="rect">
              <a:avLst/>
            </a:prstGeom>
          </p:spPr>
        </p:pic>
      </p:grpSp>
      <p:grpSp>
        <p:nvGrpSpPr>
          <p:cNvPr id="25622" name="object 25622"/>
          <p:cNvGrpSpPr/>
          <p:nvPr/>
        </p:nvGrpSpPr>
        <p:grpSpPr>
          <a:xfrm>
            <a:off x="8907999" y="7202080"/>
            <a:ext cx="644850" cy="313645"/>
            <a:chOff x="7087717" y="6822947"/>
            <a:chExt cx="513080" cy="249554"/>
          </a:xfrm>
        </p:grpSpPr>
        <p:pic>
          <p:nvPicPr>
            <p:cNvPr id="25623" name="object 25623"/>
            <p:cNvPicPr/>
            <p:nvPr/>
          </p:nvPicPr>
          <p:blipFill>
            <a:blip r:embed="rId165" cstate="print"/>
            <a:stretch>
              <a:fillRect/>
            </a:stretch>
          </p:blipFill>
          <p:spPr>
            <a:xfrm>
              <a:off x="7350607" y="6822947"/>
              <a:ext cx="249986" cy="249174"/>
            </a:xfrm>
            <a:prstGeom prst="rect">
              <a:avLst/>
            </a:prstGeom>
          </p:spPr>
        </p:pic>
        <p:pic>
          <p:nvPicPr>
            <p:cNvPr id="25624" name="object 25624"/>
            <p:cNvPicPr/>
            <p:nvPr/>
          </p:nvPicPr>
          <p:blipFill>
            <a:blip r:embed="rId128" cstate="print"/>
            <a:stretch>
              <a:fillRect/>
            </a:stretch>
          </p:blipFill>
          <p:spPr>
            <a:xfrm>
              <a:off x="7087717" y="6822947"/>
              <a:ext cx="249986" cy="249174"/>
            </a:xfrm>
            <a:prstGeom prst="rect">
              <a:avLst/>
            </a:prstGeom>
          </p:spPr>
        </p:pic>
      </p:grpSp>
      <p:grpSp>
        <p:nvGrpSpPr>
          <p:cNvPr id="25625" name="object 25625"/>
          <p:cNvGrpSpPr/>
          <p:nvPr/>
        </p:nvGrpSpPr>
        <p:grpSpPr>
          <a:xfrm>
            <a:off x="7924443" y="7268163"/>
            <a:ext cx="650437" cy="315242"/>
            <a:chOff x="6305143" y="6875526"/>
            <a:chExt cx="517525" cy="250825"/>
          </a:xfrm>
        </p:grpSpPr>
        <p:pic>
          <p:nvPicPr>
            <p:cNvPr id="25626" name="object 25626"/>
            <p:cNvPicPr/>
            <p:nvPr/>
          </p:nvPicPr>
          <p:blipFill>
            <a:blip r:embed="rId166" cstate="print"/>
            <a:stretch>
              <a:fillRect/>
            </a:stretch>
          </p:blipFill>
          <p:spPr>
            <a:xfrm>
              <a:off x="6305143" y="6877050"/>
              <a:ext cx="249986" cy="249174"/>
            </a:xfrm>
            <a:prstGeom prst="rect">
              <a:avLst/>
            </a:prstGeom>
          </p:spPr>
        </p:pic>
        <p:pic>
          <p:nvPicPr>
            <p:cNvPr id="25627" name="object 25627"/>
            <p:cNvPicPr/>
            <p:nvPr/>
          </p:nvPicPr>
          <p:blipFill>
            <a:blip r:embed="rId128" cstate="print"/>
            <a:stretch>
              <a:fillRect/>
            </a:stretch>
          </p:blipFill>
          <p:spPr>
            <a:xfrm>
              <a:off x="6572605" y="6875526"/>
              <a:ext cx="249986" cy="249174"/>
            </a:xfrm>
            <a:prstGeom prst="rect">
              <a:avLst/>
            </a:prstGeom>
          </p:spPr>
        </p:pic>
      </p:grpSp>
      <p:grpSp>
        <p:nvGrpSpPr>
          <p:cNvPr id="25628" name="object 25628"/>
          <p:cNvGrpSpPr/>
          <p:nvPr/>
        </p:nvGrpSpPr>
        <p:grpSpPr>
          <a:xfrm>
            <a:off x="2589105" y="7839909"/>
            <a:ext cx="650437" cy="315242"/>
            <a:chOff x="2060041" y="7330440"/>
            <a:chExt cx="517525" cy="250825"/>
          </a:xfrm>
        </p:grpSpPr>
        <p:pic>
          <p:nvPicPr>
            <p:cNvPr id="25629" name="object 25629"/>
            <p:cNvPicPr/>
            <p:nvPr/>
          </p:nvPicPr>
          <p:blipFill>
            <a:blip r:embed="rId166" cstate="print"/>
            <a:stretch>
              <a:fillRect/>
            </a:stretch>
          </p:blipFill>
          <p:spPr>
            <a:xfrm>
              <a:off x="2060041" y="7331964"/>
              <a:ext cx="249986" cy="249174"/>
            </a:xfrm>
            <a:prstGeom prst="rect">
              <a:avLst/>
            </a:prstGeom>
          </p:spPr>
        </p:pic>
        <p:pic>
          <p:nvPicPr>
            <p:cNvPr id="25630" name="object 25630"/>
            <p:cNvPicPr/>
            <p:nvPr/>
          </p:nvPicPr>
          <p:blipFill>
            <a:blip r:embed="rId128" cstate="print"/>
            <a:stretch>
              <a:fillRect/>
            </a:stretch>
          </p:blipFill>
          <p:spPr>
            <a:xfrm>
              <a:off x="2327503" y="7330440"/>
              <a:ext cx="249986" cy="249174"/>
            </a:xfrm>
            <a:prstGeom prst="rect">
              <a:avLst/>
            </a:prstGeom>
          </p:spPr>
        </p:pic>
      </p:grpSp>
      <p:sp>
        <p:nvSpPr>
          <p:cNvPr id="25631" name="object 25631"/>
          <p:cNvSpPr/>
          <p:nvPr/>
        </p:nvSpPr>
        <p:spPr>
          <a:xfrm>
            <a:off x="440030" y="10167115"/>
            <a:ext cx="2328803" cy="0"/>
          </a:xfrm>
          <a:custGeom>
            <a:avLst/>
            <a:gdLst/>
            <a:ahLst/>
            <a:cxnLst/>
            <a:rect l="l" t="t" r="r" b="b"/>
            <a:pathLst>
              <a:path w="1852930">
                <a:moveTo>
                  <a:pt x="0" y="0"/>
                </a:moveTo>
                <a:lnTo>
                  <a:pt x="185242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32" name="object 25632"/>
          <p:cNvSpPr/>
          <p:nvPr/>
        </p:nvSpPr>
        <p:spPr>
          <a:xfrm>
            <a:off x="440030" y="11023297"/>
            <a:ext cx="2328803" cy="0"/>
          </a:xfrm>
          <a:custGeom>
            <a:avLst/>
            <a:gdLst/>
            <a:ahLst/>
            <a:cxnLst/>
            <a:rect l="l" t="t" r="r" b="b"/>
            <a:pathLst>
              <a:path w="1852930">
                <a:moveTo>
                  <a:pt x="0" y="0"/>
                </a:moveTo>
                <a:lnTo>
                  <a:pt x="185242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33" name="object 25633"/>
          <p:cNvSpPr/>
          <p:nvPr/>
        </p:nvSpPr>
        <p:spPr>
          <a:xfrm>
            <a:off x="440030" y="11550032"/>
            <a:ext cx="2328803" cy="0"/>
          </a:xfrm>
          <a:custGeom>
            <a:avLst/>
            <a:gdLst/>
            <a:ahLst/>
            <a:cxnLst/>
            <a:rect l="l" t="t" r="r" b="b"/>
            <a:pathLst>
              <a:path w="1852930">
                <a:moveTo>
                  <a:pt x="0" y="0"/>
                </a:moveTo>
                <a:lnTo>
                  <a:pt x="185242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34" name="object 25634"/>
          <p:cNvSpPr txBox="1"/>
          <p:nvPr/>
        </p:nvSpPr>
        <p:spPr>
          <a:xfrm>
            <a:off x="1010178" y="11025533"/>
            <a:ext cx="1181161" cy="480219"/>
          </a:xfrm>
          <a:prstGeom prst="rect">
            <a:avLst/>
          </a:prstGeom>
        </p:spPr>
        <p:txBody>
          <a:bodyPr vert="horz" wrap="square" lIns="0" tIns="15962" rIns="0" bIns="0" rtlCol="0">
            <a:spAutoFit/>
          </a:bodyPr>
          <a:lstStyle/>
          <a:p>
            <a:pPr marL="15961">
              <a:spcBef>
                <a:spcPts val="126"/>
              </a:spcBef>
            </a:pPr>
            <a:r>
              <a:rPr sz="3016" spc="-25" dirty="0">
                <a:latin typeface="ＭＳ ゴシック"/>
                <a:cs typeface="ＭＳ ゴシック"/>
              </a:rPr>
              <a:t>平面図</a:t>
            </a:r>
            <a:endParaRPr sz="3016">
              <a:latin typeface="ＭＳ ゴシック"/>
              <a:cs typeface="ＭＳ ゴシック"/>
            </a:endParaRPr>
          </a:p>
        </p:txBody>
      </p:sp>
      <p:sp>
        <p:nvSpPr>
          <p:cNvPr id="25635" name="object 25635"/>
          <p:cNvSpPr txBox="1"/>
          <p:nvPr/>
        </p:nvSpPr>
        <p:spPr>
          <a:xfrm>
            <a:off x="713292" y="10211488"/>
            <a:ext cx="606542" cy="712334"/>
          </a:xfrm>
          <a:prstGeom prst="rect">
            <a:avLst/>
          </a:prstGeom>
        </p:spPr>
        <p:txBody>
          <a:bodyPr vert="horz" wrap="square" lIns="0" tIns="15962" rIns="0" bIns="0" rtlCol="0">
            <a:spAutoFit/>
          </a:bodyPr>
          <a:lstStyle/>
          <a:p>
            <a:pPr marL="15961">
              <a:spcBef>
                <a:spcPts val="126"/>
              </a:spcBef>
            </a:pPr>
            <a:r>
              <a:rPr sz="4524" spc="-31" dirty="0">
                <a:latin typeface="ＭＳ ゴシック"/>
                <a:cs typeface="ＭＳ ゴシック"/>
              </a:rPr>
              <a:t>1F</a:t>
            </a:r>
            <a:endParaRPr sz="4524">
              <a:latin typeface="ＭＳ ゴシック"/>
              <a:cs typeface="ＭＳ ゴシック"/>
            </a:endParaRPr>
          </a:p>
        </p:txBody>
      </p:sp>
      <p:sp>
        <p:nvSpPr>
          <p:cNvPr id="25636" name="object 25636"/>
          <p:cNvSpPr txBox="1"/>
          <p:nvPr/>
        </p:nvSpPr>
        <p:spPr>
          <a:xfrm>
            <a:off x="1687271" y="10334075"/>
            <a:ext cx="989622" cy="480219"/>
          </a:xfrm>
          <a:prstGeom prst="rect">
            <a:avLst/>
          </a:prstGeom>
        </p:spPr>
        <p:txBody>
          <a:bodyPr vert="horz" wrap="square" lIns="0" tIns="15962" rIns="0" bIns="0" rtlCol="0">
            <a:spAutoFit/>
          </a:bodyPr>
          <a:lstStyle/>
          <a:p>
            <a:pPr marL="15961">
              <a:spcBef>
                <a:spcPts val="126"/>
              </a:spcBef>
            </a:pPr>
            <a:r>
              <a:rPr sz="3016" spc="-13" dirty="0">
                <a:latin typeface="ＭＳ ゴシック"/>
                <a:cs typeface="ＭＳ ゴシック"/>
              </a:rPr>
              <a:t>1/450</a:t>
            </a:r>
            <a:endParaRPr sz="3016">
              <a:latin typeface="ＭＳ ゴシック"/>
              <a:cs typeface="ＭＳ ゴシック"/>
            </a:endParaRPr>
          </a:p>
        </p:txBody>
      </p:sp>
      <p:pic>
        <p:nvPicPr>
          <p:cNvPr id="25637" name="図 25636">
            <a:extLst>
              <a:ext uri="{FF2B5EF4-FFF2-40B4-BE49-F238E27FC236}">
                <a16:creationId xmlns:a16="http://schemas.microsoft.com/office/drawing/2014/main" id="{4681EBBB-70D6-1C07-B9F3-C938EF0DCBD6}"/>
              </a:ext>
            </a:extLst>
          </p:cNvPr>
          <p:cNvPicPr>
            <a:picLocks noChangeAspect="1"/>
          </p:cNvPicPr>
          <p:nvPr/>
        </p:nvPicPr>
        <p:blipFill>
          <a:blip r:embed="rId168"/>
          <a:stretch>
            <a:fillRect/>
          </a:stretch>
        </p:blipFill>
        <p:spPr>
          <a:xfrm>
            <a:off x="9809956" y="9004300"/>
            <a:ext cx="533479" cy="793106"/>
          </a:xfrm>
          <a:prstGeom prst="rect">
            <a:avLst/>
          </a:prstGeom>
        </p:spPr>
      </p:pic>
      <p:pic>
        <p:nvPicPr>
          <p:cNvPr id="25638" name="図 25637">
            <a:extLst>
              <a:ext uri="{FF2B5EF4-FFF2-40B4-BE49-F238E27FC236}">
                <a16:creationId xmlns:a16="http://schemas.microsoft.com/office/drawing/2014/main" id="{D4EFE4F8-1ADD-6FC4-BADF-0581EA76241D}"/>
              </a:ext>
            </a:extLst>
          </p:cNvPr>
          <p:cNvPicPr>
            <a:picLocks noChangeAspect="1"/>
          </p:cNvPicPr>
          <p:nvPr/>
        </p:nvPicPr>
        <p:blipFill>
          <a:blip r:embed="rId169"/>
          <a:stretch>
            <a:fillRect/>
          </a:stretch>
        </p:blipFill>
        <p:spPr>
          <a:xfrm>
            <a:off x="9124156" y="9690100"/>
            <a:ext cx="2895600" cy="918244"/>
          </a:xfrm>
          <a:prstGeom prst="rect">
            <a:avLst/>
          </a:prstGeom>
        </p:spPr>
      </p:pic>
    </p:spTree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7071133" y="1543998"/>
            <a:ext cx="2627286" cy="414205"/>
          </a:xfrm>
          <a:custGeom>
            <a:avLst/>
            <a:gdLst/>
            <a:ahLst/>
            <a:cxnLst/>
            <a:rect l="l" t="t" r="r" b="b"/>
            <a:pathLst>
              <a:path w="2090420" h="329564">
                <a:moveTo>
                  <a:pt x="2090166" y="164591"/>
                </a:moveTo>
                <a:lnTo>
                  <a:pt x="2090166" y="0"/>
                </a:lnTo>
                <a:lnTo>
                  <a:pt x="0" y="0"/>
                </a:lnTo>
                <a:lnTo>
                  <a:pt x="0" y="164591"/>
                </a:lnTo>
                <a:lnTo>
                  <a:pt x="2090166" y="164591"/>
                </a:lnTo>
                <a:close/>
              </a:path>
              <a:path w="2090420" h="329564">
                <a:moveTo>
                  <a:pt x="2090166" y="329183"/>
                </a:moveTo>
                <a:lnTo>
                  <a:pt x="2090166" y="164591"/>
                </a:lnTo>
                <a:lnTo>
                  <a:pt x="0" y="164591"/>
                </a:lnTo>
                <a:lnTo>
                  <a:pt x="0" y="329183"/>
                </a:lnTo>
                <a:lnTo>
                  <a:pt x="2090166" y="329183"/>
                </a:lnTo>
                <a:close/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9698100" y="717504"/>
            <a:ext cx="2941730" cy="207501"/>
          </a:xfrm>
          <a:custGeom>
            <a:avLst/>
            <a:gdLst/>
            <a:ahLst/>
            <a:cxnLst/>
            <a:rect l="l" t="t" r="r" b="b"/>
            <a:pathLst>
              <a:path w="2340609" h="165100">
                <a:moveTo>
                  <a:pt x="2340101" y="164592"/>
                </a:moveTo>
                <a:lnTo>
                  <a:pt x="2340101" y="0"/>
                </a:lnTo>
                <a:lnTo>
                  <a:pt x="249935" y="0"/>
                </a:lnTo>
                <a:lnTo>
                  <a:pt x="249935" y="164592"/>
                </a:lnTo>
                <a:lnTo>
                  <a:pt x="2340101" y="164592"/>
                </a:lnTo>
                <a:close/>
              </a:path>
              <a:path w="2340609" h="165100">
                <a:moveTo>
                  <a:pt x="249935" y="164592"/>
                </a:moveTo>
                <a:lnTo>
                  <a:pt x="249935" y="0"/>
                </a:lnTo>
                <a:lnTo>
                  <a:pt x="0" y="0"/>
                </a:lnTo>
                <a:lnTo>
                  <a:pt x="0" y="164592"/>
                </a:lnTo>
                <a:lnTo>
                  <a:pt x="249935" y="164592"/>
                </a:lnTo>
                <a:close/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2953316" y="303779"/>
            <a:ext cx="2627286" cy="324021"/>
          </a:xfrm>
          <a:custGeom>
            <a:avLst/>
            <a:gdLst/>
            <a:ahLst/>
            <a:cxnLst/>
            <a:rect l="l" t="t" r="r" b="b"/>
            <a:pathLst>
              <a:path w="2090420" h="257809">
                <a:moveTo>
                  <a:pt x="2090166" y="257556"/>
                </a:moveTo>
                <a:lnTo>
                  <a:pt x="2090166" y="0"/>
                </a:lnTo>
                <a:lnTo>
                  <a:pt x="0" y="0"/>
                </a:lnTo>
                <a:lnTo>
                  <a:pt x="0" y="257556"/>
                </a:lnTo>
                <a:lnTo>
                  <a:pt x="2090166" y="257556"/>
                </a:lnTo>
                <a:close/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7071134" y="303779"/>
            <a:ext cx="5568218" cy="827611"/>
          </a:xfrm>
          <a:custGeom>
            <a:avLst/>
            <a:gdLst/>
            <a:ahLst/>
            <a:cxnLst/>
            <a:rect l="l" t="t" r="r" b="b"/>
            <a:pathLst>
              <a:path w="4430395" h="658494">
                <a:moveTo>
                  <a:pt x="4430268" y="329183"/>
                </a:moveTo>
                <a:lnTo>
                  <a:pt x="4430268" y="164591"/>
                </a:lnTo>
                <a:lnTo>
                  <a:pt x="2340102" y="164591"/>
                </a:lnTo>
                <a:lnTo>
                  <a:pt x="2340102" y="329184"/>
                </a:lnTo>
                <a:lnTo>
                  <a:pt x="4430268" y="329183"/>
                </a:lnTo>
                <a:close/>
              </a:path>
              <a:path w="4430395" h="658494">
                <a:moveTo>
                  <a:pt x="2340102" y="329184"/>
                </a:moveTo>
                <a:lnTo>
                  <a:pt x="2340102" y="164591"/>
                </a:lnTo>
                <a:lnTo>
                  <a:pt x="2090166" y="164591"/>
                </a:lnTo>
                <a:lnTo>
                  <a:pt x="2090166" y="329184"/>
                </a:lnTo>
                <a:lnTo>
                  <a:pt x="2340102" y="329184"/>
                </a:lnTo>
                <a:close/>
              </a:path>
              <a:path w="4430395" h="658494">
                <a:moveTo>
                  <a:pt x="4430268" y="164592"/>
                </a:moveTo>
                <a:lnTo>
                  <a:pt x="4430268" y="0"/>
                </a:lnTo>
                <a:lnTo>
                  <a:pt x="2340102" y="0"/>
                </a:lnTo>
                <a:lnTo>
                  <a:pt x="2340102" y="164592"/>
                </a:lnTo>
                <a:lnTo>
                  <a:pt x="4430268" y="164592"/>
                </a:lnTo>
                <a:close/>
              </a:path>
              <a:path w="4430395" h="658494">
                <a:moveTo>
                  <a:pt x="2340102" y="164592"/>
                </a:moveTo>
                <a:lnTo>
                  <a:pt x="2340102" y="0"/>
                </a:lnTo>
                <a:lnTo>
                  <a:pt x="2090166" y="0"/>
                </a:lnTo>
                <a:lnTo>
                  <a:pt x="2090166" y="164592"/>
                </a:lnTo>
                <a:lnTo>
                  <a:pt x="2340102" y="164592"/>
                </a:lnTo>
                <a:close/>
              </a:path>
              <a:path w="4430395" h="658494">
                <a:moveTo>
                  <a:pt x="2090166" y="658368"/>
                </a:moveTo>
                <a:lnTo>
                  <a:pt x="2090166" y="0"/>
                </a:lnTo>
                <a:lnTo>
                  <a:pt x="0" y="0"/>
                </a:lnTo>
                <a:lnTo>
                  <a:pt x="0" y="658368"/>
                </a:lnTo>
                <a:lnTo>
                  <a:pt x="2090166" y="658368"/>
                </a:lnTo>
                <a:close/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456310" y="2589326"/>
            <a:ext cx="1210689" cy="11173"/>
          </a:xfrm>
          <a:custGeom>
            <a:avLst/>
            <a:gdLst/>
            <a:ahLst/>
            <a:cxnLst/>
            <a:rect l="l" t="t" r="r" b="b"/>
            <a:pathLst>
              <a:path w="963294" h="8889">
                <a:moveTo>
                  <a:pt x="0" y="8382"/>
                </a:moveTo>
                <a:lnTo>
                  <a:pt x="963168" y="8382"/>
                </a:lnTo>
                <a:lnTo>
                  <a:pt x="963168" y="0"/>
                </a:lnTo>
                <a:lnTo>
                  <a:pt x="0" y="0"/>
                </a:lnTo>
                <a:lnTo>
                  <a:pt x="0" y="8382"/>
                </a:lnTo>
                <a:close/>
              </a:path>
            </a:pathLst>
          </a:custGeom>
          <a:solidFill>
            <a:srgbClr val="DD1C1C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7" name="object 7"/>
          <p:cNvGrpSpPr/>
          <p:nvPr/>
        </p:nvGrpSpPr>
        <p:grpSpPr>
          <a:xfrm>
            <a:off x="13393857" y="2743038"/>
            <a:ext cx="143655" cy="845169"/>
            <a:chOff x="10656925" y="3275076"/>
            <a:chExt cx="114300" cy="672465"/>
          </a:xfrm>
        </p:grpSpPr>
        <p:sp>
          <p:nvSpPr>
            <p:cNvPr id="8" name="object 8"/>
            <p:cNvSpPr/>
            <p:nvPr/>
          </p:nvSpPr>
          <p:spPr>
            <a:xfrm>
              <a:off x="10659973" y="3278124"/>
              <a:ext cx="108585" cy="666115"/>
            </a:xfrm>
            <a:custGeom>
              <a:avLst/>
              <a:gdLst/>
              <a:ahLst/>
              <a:cxnLst/>
              <a:rect l="l" t="t" r="r" b="b"/>
              <a:pathLst>
                <a:path w="108584" h="666114">
                  <a:moveTo>
                    <a:pt x="108203" y="665988"/>
                  </a:moveTo>
                  <a:lnTo>
                    <a:pt x="108203" y="0"/>
                  </a:lnTo>
                  <a:lnTo>
                    <a:pt x="0" y="0"/>
                  </a:lnTo>
                  <a:lnTo>
                    <a:pt x="0" y="665988"/>
                  </a:lnTo>
                  <a:lnTo>
                    <a:pt x="108203" y="665988"/>
                  </a:lnTo>
                  <a:close/>
                </a:path>
              </a:pathLst>
            </a:custGeom>
            <a:solidFill>
              <a:srgbClr val="99AA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10659973" y="3278124"/>
              <a:ext cx="108585" cy="666115"/>
            </a:xfrm>
            <a:custGeom>
              <a:avLst/>
              <a:gdLst/>
              <a:ahLst/>
              <a:cxnLst/>
              <a:rect l="l" t="t" r="r" b="b"/>
              <a:pathLst>
                <a:path w="108584" h="666114">
                  <a:moveTo>
                    <a:pt x="108203" y="665988"/>
                  </a:moveTo>
                  <a:lnTo>
                    <a:pt x="108203" y="0"/>
                  </a:lnTo>
                  <a:lnTo>
                    <a:pt x="0" y="0"/>
                  </a:lnTo>
                  <a:lnTo>
                    <a:pt x="0" y="665988"/>
                  </a:lnTo>
                  <a:lnTo>
                    <a:pt x="108203" y="665988"/>
                  </a:lnTo>
                  <a:close/>
                </a:path>
              </a:pathLst>
            </a:custGeom>
            <a:ln w="6096">
              <a:solidFill>
                <a:srgbClr val="3F3F7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0" name="object 10"/>
          <p:cNvSpPr/>
          <p:nvPr/>
        </p:nvSpPr>
        <p:spPr>
          <a:xfrm>
            <a:off x="11210305" y="3583896"/>
            <a:ext cx="229848" cy="478051"/>
          </a:xfrm>
          <a:custGeom>
            <a:avLst/>
            <a:gdLst/>
            <a:ahLst/>
            <a:cxnLst/>
            <a:rect l="l" t="t" r="r" b="b"/>
            <a:pathLst>
              <a:path w="182879" h="380364">
                <a:moveTo>
                  <a:pt x="182879" y="380238"/>
                </a:moveTo>
                <a:lnTo>
                  <a:pt x="182879" y="0"/>
                </a:lnTo>
                <a:lnTo>
                  <a:pt x="0" y="0"/>
                </a:lnTo>
                <a:lnTo>
                  <a:pt x="0" y="380238"/>
                </a:lnTo>
                <a:lnTo>
                  <a:pt x="182879" y="380238"/>
                </a:lnTo>
                <a:close/>
              </a:path>
            </a:pathLst>
          </a:custGeom>
          <a:ln w="8382">
            <a:solidFill>
              <a:srgbClr val="3F3F7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1" name="object 11"/>
          <p:cNvGrpSpPr/>
          <p:nvPr/>
        </p:nvGrpSpPr>
        <p:grpSpPr>
          <a:xfrm>
            <a:off x="17308929" y="7117803"/>
            <a:ext cx="248203" cy="63847"/>
            <a:chOff x="13771981" y="6755892"/>
            <a:chExt cx="197485" cy="50800"/>
          </a:xfrm>
        </p:grpSpPr>
        <p:sp>
          <p:nvSpPr>
            <p:cNvPr id="12" name="object 12"/>
            <p:cNvSpPr/>
            <p:nvPr/>
          </p:nvSpPr>
          <p:spPr>
            <a:xfrm>
              <a:off x="13810081" y="6765798"/>
              <a:ext cx="159385" cy="0"/>
            </a:xfrm>
            <a:custGeom>
              <a:avLst/>
              <a:gdLst/>
              <a:ahLst/>
              <a:cxnLst/>
              <a:rect l="l" t="t" r="r" b="b"/>
              <a:pathLst>
                <a:path w="159384">
                  <a:moveTo>
                    <a:pt x="0" y="0"/>
                  </a:moveTo>
                  <a:lnTo>
                    <a:pt x="15925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13810081" y="6758178"/>
              <a:ext cx="159385" cy="0"/>
            </a:xfrm>
            <a:custGeom>
              <a:avLst/>
              <a:gdLst/>
              <a:ahLst/>
              <a:cxnLst/>
              <a:rect l="l" t="t" r="r" b="b"/>
              <a:pathLst>
                <a:path w="159384">
                  <a:moveTo>
                    <a:pt x="0" y="0"/>
                  </a:moveTo>
                  <a:lnTo>
                    <a:pt x="15925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13810081" y="6773418"/>
              <a:ext cx="159385" cy="0"/>
            </a:xfrm>
            <a:custGeom>
              <a:avLst/>
              <a:gdLst/>
              <a:ahLst/>
              <a:cxnLst/>
              <a:rect l="l" t="t" r="r" b="b"/>
              <a:pathLst>
                <a:path w="159384">
                  <a:moveTo>
                    <a:pt x="0" y="0"/>
                  </a:moveTo>
                  <a:lnTo>
                    <a:pt x="15925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13810081" y="6781038"/>
              <a:ext cx="159385" cy="0"/>
            </a:xfrm>
            <a:custGeom>
              <a:avLst/>
              <a:gdLst/>
              <a:ahLst/>
              <a:cxnLst/>
              <a:rect l="l" t="t" r="r" b="b"/>
              <a:pathLst>
                <a:path w="159384">
                  <a:moveTo>
                    <a:pt x="0" y="0"/>
                  </a:moveTo>
                  <a:lnTo>
                    <a:pt x="159258" y="0"/>
                  </a:lnTo>
                </a:path>
                <a:path w="159384">
                  <a:moveTo>
                    <a:pt x="0" y="0"/>
                  </a:moveTo>
                  <a:lnTo>
                    <a:pt x="15925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13771981" y="6803898"/>
              <a:ext cx="197485" cy="0"/>
            </a:xfrm>
            <a:custGeom>
              <a:avLst/>
              <a:gdLst/>
              <a:ahLst/>
              <a:cxnLst/>
              <a:rect l="l" t="t" r="r" b="b"/>
              <a:pathLst>
                <a:path w="197484">
                  <a:moveTo>
                    <a:pt x="0" y="0"/>
                  </a:moveTo>
                  <a:lnTo>
                    <a:pt x="19735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" name="object 17"/>
          <p:cNvGrpSpPr/>
          <p:nvPr/>
        </p:nvGrpSpPr>
        <p:grpSpPr>
          <a:xfrm>
            <a:off x="18501265" y="2481586"/>
            <a:ext cx="75818" cy="404628"/>
            <a:chOff x="14720672" y="3067050"/>
            <a:chExt cx="60325" cy="321945"/>
          </a:xfrm>
        </p:grpSpPr>
        <p:sp>
          <p:nvSpPr>
            <p:cNvPr id="18" name="object 18"/>
            <p:cNvSpPr/>
            <p:nvPr/>
          </p:nvSpPr>
          <p:spPr>
            <a:xfrm>
              <a:off x="14722958" y="3067050"/>
              <a:ext cx="58419" cy="5080"/>
            </a:xfrm>
            <a:custGeom>
              <a:avLst/>
              <a:gdLst/>
              <a:ahLst/>
              <a:cxnLst/>
              <a:rect l="l" t="t" r="r" b="b"/>
              <a:pathLst>
                <a:path w="58419" h="5080">
                  <a:moveTo>
                    <a:pt x="57911" y="4571"/>
                  </a:moveTo>
                  <a:lnTo>
                    <a:pt x="57911" y="0"/>
                  </a:lnTo>
                  <a:lnTo>
                    <a:pt x="0" y="0"/>
                  </a:lnTo>
                  <a:lnTo>
                    <a:pt x="0" y="4571"/>
                  </a:lnTo>
                  <a:lnTo>
                    <a:pt x="57911" y="457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14722958" y="3069335"/>
              <a:ext cx="0" cy="319405"/>
            </a:xfrm>
            <a:custGeom>
              <a:avLst/>
              <a:gdLst/>
              <a:ahLst/>
              <a:cxnLst/>
              <a:rect l="l" t="t" r="r" b="b"/>
              <a:pathLst>
                <a:path h="319404">
                  <a:moveTo>
                    <a:pt x="0" y="0"/>
                  </a:moveTo>
                  <a:lnTo>
                    <a:pt x="0" y="31927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0" name="object 20"/>
          <p:cNvSpPr/>
          <p:nvPr/>
        </p:nvSpPr>
        <p:spPr>
          <a:xfrm>
            <a:off x="17767665" y="2885734"/>
            <a:ext cx="420589" cy="0"/>
          </a:xfrm>
          <a:custGeom>
            <a:avLst/>
            <a:gdLst/>
            <a:ahLst/>
            <a:cxnLst/>
            <a:rect l="l" t="t" r="r" b="b"/>
            <a:pathLst>
              <a:path w="334644">
                <a:moveTo>
                  <a:pt x="0" y="0"/>
                </a:moveTo>
                <a:lnTo>
                  <a:pt x="33451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17959204" y="3239124"/>
            <a:ext cx="2873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6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17805974" y="3029389"/>
            <a:ext cx="47885" cy="57462"/>
          </a:xfrm>
          <a:custGeom>
            <a:avLst/>
            <a:gdLst/>
            <a:ahLst/>
            <a:cxnLst/>
            <a:rect l="l" t="t" r="r" b="b"/>
            <a:pathLst>
              <a:path w="38100" h="45720">
                <a:moveTo>
                  <a:pt x="0" y="45720"/>
                </a:moveTo>
                <a:lnTo>
                  <a:pt x="38100" y="22860"/>
                </a:lnTo>
                <a:lnTo>
                  <a:pt x="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18057848" y="3400977"/>
            <a:ext cx="17558" cy="21548"/>
          </a:xfrm>
          <a:custGeom>
            <a:avLst/>
            <a:gdLst/>
            <a:ahLst/>
            <a:cxnLst/>
            <a:rect l="l" t="t" r="r" b="b"/>
            <a:pathLst>
              <a:path w="13969" h="17145">
                <a:moveTo>
                  <a:pt x="4571" y="0"/>
                </a:moveTo>
                <a:lnTo>
                  <a:pt x="1523" y="1524"/>
                </a:lnTo>
                <a:lnTo>
                  <a:pt x="0" y="4572"/>
                </a:lnTo>
                <a:lnTo>
                  <a:pt x="0" y="8382"/>
                </a:lnTo>
                <a:lnTo>
                  <a:pt x="761" y="11430"/>
                </a:lnTo>
                <a:lnTo>
                  <a:pt x="3047" y="14478"/>
                </a:lnTo>
                <a:lnTo>
                  <a:pt x="6095" y="16002"/>
                </a:lnTo>
                <a:lnTo>
                  <a:pt x="9905" y="16764"/>
                </a:lnTo>
                <a:lnTo>
                  <a:pt x="12953" y="15240"/>
                </a:lnTo>
                <a:lnTo>
                  <a:pt x="13715" y="1524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4" name="object 24"/>
          <p:cNvGrpSpPr/>
          <p:nvPr/>
        </p:nvGrpSpPr>
        <p:grpSpPr>
          <a:xfrm>
            <a:off x="17767665" y="2892437"/>
            <a:ext cx="423782" cy="15962"/>
            <a:chOff x="14136978" y="3393947"/>
            <a:chExt cx="337185" cy="12700"/>
          </a:xfrm>
        </p:grpSpPr>
        <p:sp>
          <p:nvSpPr>
            <p:cNvPr id="25" name="object 25"/>
            <p:cNvSpPr/>
            <p:nvPr/>
          </p:nvSpPr>
          <p:spPr>
            <a:xfrm>
              <a:off x="14456256" y="3396233"/>
              <a:ext cx="15240" cy="7620"/>
            </a:xfrm>
            <a:custGeom>
              <a:avLst/>
              <a:gdLst/>
              <a:ahLst/>
              <a:cxnLst/>
              <a:rect l="l" t="t" r="r" b="b"/>
              <a:pathLst>
                <a:path w="15240" h="7620">
                  <a:moveTo>
                    <a:pt x="0" y="7620"/>
                  </a:moveTo>
                  <a:lnTo>
                    <a:pt x="0" y="0"/>
                  </a:lnTo>
                  <a:lnTo>
                    <a:pt x="15240" y="0"/>
                  </a:lnTo>
                  <a:lnTo>
                    <a:pt x="15240" y="7620"/>
                  </a:lnTo>
                  <a:lnTo>
                    <a:pt x="7620" y="762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14136978" y="3396233"/>
              <a:ext cx="334645" cy="0"/>
            </a:xfrm>
            <a:custGeom>
              <a:avLst/>
              <a:gdLst/>
              <a:ahLst/>
              <a:cxnLst/>
              <a:rect l="l" t="t" r="r" b="b"/>
              <a:pathLst>
                <a:path w="334644">
                  <a:moveTo>
                    <a:pt x="0" y="0"/>
                  </a:moveTo>
                  <a:lnTo>
                    <a:pt x="33451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4144598" y="3403853"/>
              <a:ext cx="311785" cy="0"/>
            </a:xfrm>
            <a:custGeom>
              <a:avLst/>
              <a:gdLst/>
              <a:ahLst/>
              <a:cxnLst/>
              <a:rect l="l" t="t" r="r" b="b"/>
              <a:pathLst>
                <a:path w="311784">
                  <a:moveTo>
                    <a:pt x="0" y="0"/>
                  </a:moveTo>
                  <a:lnTo>
                    <a:pt x="31165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4448636" y="3396233"/>
              <a:ext cx="7620" cy="7620"/>
            </a:xfrm>
            <a:custGeom>
              <a:avLst/>
              <a:gdLst/>
              <a:ahLst/>
              <a:cxnLst/>
              <a:rect l="l" t="t" r="r" b="b"/>
              <a:pathLst>
                <a:path w="7619" h="7620">
                  <a:moveTo>
                    <a:pt x="0" y="0"/>
                  </a:moveTo>
                  <a:lnTo>
                    <a:pt x="7620" y="0"/>
                  </a:lnTo>
                  <a:lnTo>
                    <a:pt x="7620" y="7620"/>
                  </a:lnTo>
                  <a:lnTo>
                    <a:pt x="0" y="762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9" name="object 29"/>
          <p:cNvSpPr/>
          <p:nvPr/>
        </p:nvSpPr>
        <p:spPr>
          <a:xfrm>
            <a:off x="17203582" y="3382779"/>
            <a:ext cx="47885" cy="57462"/>
          </a:xfrm>
          <a:custGeom>
            <a:avLst/>
            <a:gdLst/>
            <a:ahLst/>
            <a:cxnLst/>
            <a:rect l="l" t="t" r="r" b="b"/>
            <a:pathLst>
              <a:path w="38100" h="45720">
                <a:moveTo>
                  <a:pt x="38100" y="45720"/>
                </a:moveTo>
                <a:lnTo>
                  <a:pt x="0" y="22860"/>
                </a:lnTo>
                <a:lnTo>
                  <a:pt x="3810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0" name="object 30"/>
          <p:cNvGrpSpPr/>
          <p:nvPr/>
        </p:nvGrpSpPr>
        <p:grpSpPr>
          <a:xfrm>
            <a:off x="17203582" y="3170171"/>
            <a:ext cx="803669" cy="129289"/>
            <a:chOff x="13688161" y="3614928"/>
            <a:chExt cx="639445" cy="102870"/>
          </a:xfrm>
        </p:grpSpPr>
        <p:sp>
          <p:nvSpPr>
            <p:cNvPr id="31" name="object 31"/>
            <p:cNvSpPr/>
            <p:nvPr/>
          </p:nvSpPr>
          <p:spPr>
            <a:xfrm>
              <a:off x="13688161" y="3692652"/>
              <a:ext cx="624205" cy="0"/>
            </a:xfrm>
            <a:custGeom>
              <a:avLst/>
              <a:gdLst/>
              <a:ahLst/>
              <a:cxnLst/>
              <a:rect l="l" t="t" r="r" b="b"/>
              <a:pathLst>
                <a:path w="624205">
                  <a:moveTo>
                    <a:pt x="0" y="0"/>
                  </a:moveTo>
                  <a:lnTo>
                    <a:pt x="62407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13688161" y="3715512"/>
              <a:ext cx="639445" cy="0"/>
            </a:xfrm>
            <a:custGeom>
              <a:avLst/>
              <a:gdLst/>
              <a:ahLst/>
              <a:cxnLst/>
              <a:rect l="l" t="t" r="r" b="b"/>
              <a:pathLst>
                <a:path w="639444">
                  <a:moveTo>
                    <a:pt x="0" y="0"/>
                  </a:moveTo>
                  <a:lnTo>
                    <a:pt x="63931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13688161" y="3685032"/>
              <a:ext cx="616585" cy="0"/>
            </a:xfrm>
            <a:custGeom>
              <a:avLst/>
              <a:gdLst/>
              <a:ahLst/>
              <a:cxnLst/>
              <a:rect l="l" t="t" r="r" b="b"/>
              <a:pathLst>
                <a:path w="616584">
                  <a:moveTo>
                    <a:pt x="616457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13688161" y="3707892"/>
              <a:ext cx="631825" cy="0"/>
            </a:xfrm>
            <a:custGeom>
              <a:avLst/>
              <a:gdLst/>
              <a:ahLst/>
              <a:cxnLst/>
              <a:rect l="l" t="t" r="r" b="b"/>
              <a:pathLst>
                <a:path w="631825">
                  <a:moveTo>
                    <a:pt x="63169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13688161" y="3646932"/>
              <a:ext cx="601345" cy="0"/>
            </a:xfrm>
            <a:custGeom>
              <a:avLst/>
              <a:gdLst/>
              <a:ahLst/>
              <a:cxnLst/>
              <a:rect l="l" t="t" r="r" b="b"/>
              <a:pathLst>
                <a:path w="601344">
                  <a:moveTo>
                    <a:pt x="601217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13688161" y="3632454"/>
              <a:ext cx="586105" cy="0"/>
            </a:xfrm>
            <a:custGeom>
              <a:avLst/>
              <a:gdLst/>
              <a:ahLst/>
              <a:cxnLst/>
              <a:rect l="l" t="t" r="r" b="b"/>
              <a:pathLst>
                <a:path w="586105">
                  <a:moveTo>
                    <a:pt x="58597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13688161" y="3669792"/>
              <a:ext cx="586105" cy="0"/>
            </a:xfrm>
            <a:custGeom>
              <a:avLst/>
              <a:gdLst/>
              <a:ahLst/>
              <a:cxnLst/>
              <a:rect l="l" t="t" r="r" b="b"/>
              <a:pathLst>
                <a:path w="586105">
                  <a:moveTo>
                    <a:pt x="0" y="0"/>
                  </a:moveTo>
                  <a:lnTo>
                    <a:pt x="58597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13688161" y="3646932"/>
              <a:ext cx="593725" cy="0"/>
            </a:xfrm>
            <a:custGeom>
              <a:avLst/>
              <a:gdLst/>
              <a:ahLst/>
              <a:cxnLst/>
              <a:rect l="l" t="t" r="r" b="b"/>
              <a:pathLst>
                <a:path w="593725">
                  <a:moveTo>
                    <a:pt x="0" y="0"/>
                  </a:moveTo>
                  <a:lnTo>
                    <a:pt x="59359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13688161" y="3617214"/>
              <a:ext cx="578485" cy="0"/>
            </a:xfrm>
            <a:custGeom>
              <a:avLst/>
              <a:gdLst/>
              <a:ahLst/>
              <a:cxnLst/>
              <a:rect l="l" t="t" r="r" b="b"/>
              <a:pathLst>
                <a:path w="578484">
                  <a:moveTo>
                    <a:pt x="0" y="0"/>
                  </a:moveTo>
                  <a:lnTo>
                    <a:pt x="57835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0" name="object 40"/>
          <p:cNvSpPr/>
          <p:nvPr/>
        </p:nvSpPr>
        <p:spPr>
          <a:xfrm>
            <a:off x="17203582" y="3058119"/>
            <a:ext cx="650437" cy="0"/>
          </a:xfrm>
          <a:custGeom>
            <a:avLst/>
            <a:gdLst/>
            <a:ahLst/>
            <a:cxnLst/>
            <a:rect l="l" t="t" r="r" b="b"/>
            <a:pathLst>
              <a:path w="517525">
                <a:moveTo>
                  <a:pt x="517398" y="0"/>
                </a:moveTo>
                <a:lnTo>
                  <a:pt x="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1" name="object 41"/>
          <p:cNvGrpSpPr/>
          <p:nvPr/>
        </p:nvGrpSpPr>
        <p:grpSpPr>
          <a:xfrm>
            <a:off x="17203582" y="2902014"/>
            <a:ext cx="602552" cy="54270"/>
            <a:chOff x="13688161" y="3401567"/>
            <a:chExt cx="479425" cy="43180"/>
          </a:xfrm>
        </p:grpSpPr>
        <p:sp>
          <p:nvSpPr>
            <p:cNvPr id="42" name="object 42"/>
            <p:cNvSpPr/>
            <p:nvPr/>
          </p:nvSpPr>
          <p:spPr>
            <a:xfrm>
              <a:off x="13688161" y="3441953"/>
              <a:ext cx="479425" cy="0"/>
            </a:xfrm>
            <a:custGeom>
              <a:avLst/>
              <a:gdLst/>
              <a:ahLst/>
              <a:cxnLst/>
              <a:rect l="l" t="t" r="r" b="b"/>
              <a:pathLst>
                <a:path w="479425">
                  <a:moveTo>
                    <a:pt x="0" y="0"/>
                  </a:moveTo>
                  <a:lnTo>
                    <a:pt x="47929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13688161" y="3403853"/>
              <a:ext cx="456565" cy="0"/>
            </a:xfrm>
            <a:custGeom>
              <a:avLst/>
              <a:gdLst/>
              <a:ahLst/>
              <a:cxnLst/>
              <a:rect l="l" t="t" r="r" b="b"/>
              <a:pathLst>
                <a:path w="456565">
                  <a:moveTo>
                    <a:pt x="45643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13688161" y="3426713"/>
              <a:ext cx="471805" cy="0"/>
            </a:xfrm>
            <a:custGeom>
              <a:avLst/>
              <a:gdLst/>
              <a:ahLst/>
              <a:cxnLst/>
              <a:rect l="l" t="t" r="r" b="b"/>
              <a:pathLst>
                <a:path w="471805">
                  <a:moveTo>
                    <a:pt x="47167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/>
            <p:cNvSpPr/>
            <p:nvPr/>
          </p:nvSpPr>
          <p:spPr>
            <a:xfrm>
              <a:off x="13688161" y="3411473"/>
              <a:ext cx="464184" cy="0"/>
            </a:xfrm>
            <a:custGeom>
              <a:avLst/>
              <a:gdLst/>
              <a:ahLst/>
              <a:cxnLst/>
              <a:rect l="l" t="t" r="r" b="b"/>
              <a:pathLst>
                <a:path w="464184">
                  <a:moveTo>
                    <a:pt x="0" y="0"/>
                  </a:moveTo>
                  <a:lnTo>
                    <a:pt x="46405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6" name="object 46"/>
          <p:cNvSpPr/>
          <p:nvPr/>
        </p:nvSpPr>
        <p:spPr>
          <a:xfrm>
            <a:off x="17203582" y="3411511"/>
            <a:ext cx="869909" cy="0"/>
          </a:xfrm>
          <a:custGeom>
            <a:avLst/>
            <a:gdLst/>
            <a:ahLst/>
            <a:cxnLst/>
            <a:rect l="l" t="t" r="r" b="b"/>
            <a:pathLst>
              <a:path w="692150">
                <a:moveTo>
                  <a:pt x="691896" y="0"/>
                </a:moveTo>
                <a:lnTo>
                  <a:pt x="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7" name="object 47"/>
          <p:cNvGrpSpPr/>
          <p:nvPr/>
        </p:nvGrpSpPr>
        <p:grpSpPr>
          <a:xfrm>
            <a:off x="17203582" y="2882860"/>
            <a:ext cx="1373499" cy="6385"/>
            <a:chOff x="13688161" y="3386327"/>
            <a:chExt cx="1092835" cy="5080"/>
          </a:xfrm>
        </p:grpSpPr>
        <p:sp>
          <p:nvSpPr>
            <p:cNvPr id="48" name="object 48"/>
            <p:cNvSpPr/>
            <p:nvPr/>
          </p:nvSpPr>
          <p:spPr>
            <a:xfrm>
              <a:off x="13688161" y="3388613"/>
              <a:ext cx="448945" cy="0"/>
            </a:xfrm>
            <a:custGeom>
              <a:avLst/>
              <a:gdLst/>
              <a:ahLst/>
              <a:cxnLst/>
              <a:rect l="l" t="t" r="r" b="b"/>
              <a:pathLst>
                <a:path w="448944">
                  <a:moveTo>
                    <a:pt x="0" y="0"/>
                  </a:moveTo>
                  <a:lnTo>
                    <a:pt x="44881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14136980" y="3386327"/>
              <a:ext cx="643890" cy="5080"/>
            </a:xfrm>
            <a:custGeom>
              <a:avLst/>
              <a:gdLst/>
              <a:ahLst/>
              <a:cxnLst/>
              <a:rect l="l" t="t" r="r" b="b"/>
              <a:pathLst>
                <a:path w="643890" h="5079">
                  <a:moveTo>
                    <a:pt x="643890" y="4571"/>
                  </a:moveTo>
                  <a:lnTo>
                    <a:pt x="643890" y="0"/>
                  </a:lnTo>
                  <a:lnTo>
                    <a:pt x="0" y="0"/>
                  </a:lnTo>
                  <a:lnTo>
                    <a:pt x="0" y="4571"/>
                  </a:lnTo>
                  <a:lnTo>
                    <a:pt x="643890" y="457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0" name="object 50"/>
          <p:cNvSpPr/>
          <p:nvPr/>
        </p:nvSpPr>
        <p:spPr>
          <a:xfrm>
            <a:off x="18570217" y="4023480"/>
            <a:ext cx="0" cy="9577"/>
          </a:xfrm>
          <a:custGeom>
            <a:avLst/>
            <a:gdLst/>
            <a:ahLst/>
            <a:cxnLst/>
            <a:rect l="l" t="t" r="r" b="b"/>
            <a:pathLst>
              <a:path h="7620">
                <a:moveTo>
                  <a:pt x="0" y="0"/>
                </a:moveTo>
                <a:lnTo>
                  <a:pt x="0" y="762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51" name="object 51"/>
          <p:cNvGrpSpPr/>
          <p:nvPr/>
        </p:nvGrpSpPr>
        <p:grpSpPr>
          <a:xfrm>
            <a:off x="18137337" y="3631781"/>
            <a:ext cx="54270" cy="430166"/>
            <a:chOff x="14431111" y="3982211"/>
            <a:chExt cx="43180" cy="342265"/>
          </a:xfrm>
        </p:grpSpPr>
        <p:sp>
          <p:nvSpPr>
            <p:cNvPr id="52" name="object 52"/>
            <p:cNvSpPr/>
            <p:nvPr/>
          </p:nvSpPr>
          <p:spPr>
            <a:xfrm>
              <a:off x="14456257" y="3997451"/>
              <a:ext cx="0" cy="281305"/>
            </a:xfrm>
            <a:custGeom>
              <a:avLst/>
              <a:gdLst/>
              <a:ahLst/>
              <a:cxnLst/>
              <a:rect l="l" t="t" r="r" b="b"/>
              <a:pathLst>
                <a:path h="281304">
                  <a:moveTo>
                    <a:pt x="0" y="0"/>
                  </a:moveTo>
                  <a:lnTo>
                    <a:pt x="0" y="28117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14471497" y="3997451"/>
              <a:ext cx="0" cy="296545"/>
            </a:xfrm>
            <a:custGeom>
              <a:avLst/>
              <a:gdLst/>
              <a:ahLst/>
              <a:cxnLst/>
              <a:rect l="l" t="t" r="r" b="b"/>
              <a:pathLst>
                <a:path h="296545">
                  <a:moveTo>
                    <a:pt x="0" y="0"/>
                  </a:moveTo>
                  <a:lnTo>
                    <a:pt x="0" y="29641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/>
            <p:cNvSpPr/>
            <p:nvPr/>
          </p:nvSpPr>
          <p:spPr>
            <a:xfrm>
              <a:off x="14463877" y="3997451"/>
              <a:ext cx="0" cy="296545"/>
            </a:xfrm>
            <a:custGeom>
              <a:avLst/>
              <a:gdLst/>
              <a:ahLst/>
              <a:cxnLst/>
              <a:rect l="l" t="t" r="r" b="b"/>
              <a:pathLst>
                <a:path h="296545">
                  <a:moveTo>
                    <a:pt x="0" y="0"/>
                  </a:moveTo>
                  <a:lnTo>
                    <a:pt x="0" y="29641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14456257" y="3997451"/>
              <a:ext cx="0" cy="304165"/>
            </a:xfrm>
            <a:custGeom>
              <a:avLst/>
              <a:gdLst/>
              <a:ahLst/>
              <a:cxnLst/>
              <a:rect l="l" t="t" r="r" b="b"/>
              <a:pathLst>
                <a:path h="304164">
                  <a:moveTo>
                    <a:pt x="0" y="0"/>
                  </a:moveTo>
                  <a:lnTo>
                    <a:pt x="0" y="30403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14433397" y="3982211"/>
              <a:ext cx="0" cy="342265"/>
            </a:xfrm>
            <a:custGeom>
              <a:avLst/>
              <a:gdLst/>
              <a:ahLst/>
              <a:cxnLst/>
              <a:rect l="l" t="t" r="r" b="b"/>
              <a:pathLst>
                <a:path h="342264">
                  <a:moveTo>
                    <a:pt x="0" y="0"/>
                  </a:moveTo>
                  <a:lnTo>
                    <a:pt x="0" y="34213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/>
            <p:cNvSpPr/>
            <p:nvPr/>
          </p:nvSpPr>
          <p:spPr>
            <a:xfrm>
              <a:off x="14441017" y="3982211"/>
              <a:ext cx="0" cy="334645"/>
            </a:xfrm>
            <a:custGeom>
              <a:avLst/>
              <a:gdLst/>
              <a:ahLst/>
              <a:cxnLst/>
              <a:rect l="l" t="t" r="r" b="b"/>
              <a:pathLst>
                <a:path h="334645">
                  <a:moveTo>
                    <a:pt x="0" y="0"/>
                  </a:moveTo>
                  <a:lnTo>
                    <a:pt x="0" y="33451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8" name="object 58"/>
          <p:cNvGrpSpPr/>
          <p:nvPr/>
        </p:nvGrpSpPr>
        <p:grpSpPr>
          <a:xfrm>
            <a:off x="17860563" y="4001453"/>
            <a:ext cx="330406" cy="63847"/>
            <a:chOff x="14210893" y="4276344"/>
            <a:chExt cx="262890" cy="50800"/>
          </a:xfrm>
        </p:grpSpPr>
        <p:sp>
          <p:nvSpPr>
            <p:cNvPr id="59" name="object 59"/>
            <p:cNvSpPr/>
            <p:nvPr/>
          </p:nvSpPr>
          <p:spPr>
            <a:xfrm>
              <a:off x="14236039" y="4286250"/>
              <a:ext cx="0" cy="30480"/>
            </a:xfrm>
            <a:custGeom>
              <a:avLst/>
              <a:gdLst/>
              <a:ahLst/>
              <a:cxnLst/>
              <a:rect l="l" t="t" r="r" b="b"/>
              <a:pathLst>
                <a:path h="30479">
                  <a:moveTo>
                    <a:pt x="0" y="0"/>
                  </a:moveTo>
                  <a:lnTo>
                    <a:pt x="0" y="3048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/>
            <p:cNvSpPr/>
            <p:nvPr/>
          </p:nvSpPr>
          <p:spPr>
            <a:xfrm>
              <a:off x="14228419" y="4316730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0"/>
                  </a:moveTo>
                  <a:lnTo>
                    <a:pt x="0" y="762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/>
            <p:cNvSpPr/>
            <p:nvPr/>
          </p:nvSpPr>
          <p:spPr>
            <a:xfrm>
              <a:off x="14236039" y="4286250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14236039" y="4316730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0"/>
                  </a:moveTo>
                  <a:lnTo>
                    <a:pt x="0" y="762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14213179" y="4286250"/>
              <a:ext cx="15240" cy="30480"/>
            </a:xfrm>
            <a:custGeom>
              <a:avLst/>
              <a:gdLst/>
              <a:ahLst/>
              <a:cxnLst/>
              <a:rect l="l" t="t" r="r" b="b"/>
              <a:pathLst>
                <a:path w="15240" h="30479">
                  <a:moveTo>
                    <a:pt x="0" y="7620"/>
                  </a:moveTo>
                  <a:lnTo>
                    <a:pt x="0" y="0"/>
                  </a:lnTo>
                  <a:lnTo>
                    <a:pt x="15240" y="0"/>
                  </a:lnTo>
                  <a:lnTo>
                    <a:pt x="15240" y="30480"/>
                  </a:lnTo>
                  <a:lnTo>
                    <a:pt x="0" y="3048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/>
            <p:cNvSpPr/>
            <p:nvPr/>
          </p:nvSpPr>
          <p:spPr>
            <a:xfrm>
              <a:off x="14228419" y="4324350"/>
              <a:ext cx="182245" cy="0"/>
            </a:xfrm>
            <a:custGeom>
              <a:avLst/>
              <a:gdLst/>
              <a:ahLst/>
              <a:cxnLst/>
              <a:rect l="l" t="t" r="r" b="b"/>
              <a:pathLst>
                <a:path w="182244">
                  <a:moveTo>
                    <a:pt x="182117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/>
            <p:cNvSpPr/>
            <p:nvPr/>
          </p:nvSpPr>
          <p:spPr>
            <a:xfrm>
              <a:off x="14236039" y="4316730"/>
              <a:ext cx="167005" cy="0"/>
            </a:xfrm>
            <a:custGeom>
              <a:avLst/>
              <a:gdLst/>
              <a:ahLst/>
              <a:cxnLst/>
              <a:rect l="l" t="t" r="r" b="b"/>
              <a:pathLst>
                <a:path w="167005">
                  <a:moveTo>
                    <a:pt x="16687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14402917" y="4286250"/>
              <a:ext cx="0" cy="38100"/>
            </a:xfrm>
            <a:custGeom>
              <a:avLst/>
              <a:gdLst/>
              <a:ahLst/>
              <a:cxnLst/>
              <a:rect l="l" t="t" r="r" b="b"/>
              <a:pathLst>
                <a:path h="38100">
                  <a:moveTo>
                    <a:pt x="0" y="0"/>
                  </a:moveTo>
                  <a:lnTo>
                    <a:pt x="0" y="30480"/>
                  </a:lnTo>
                  <a:lnTo>
                    <a:pt x="0" y="38100"/>
                  </a:lnTo>
                </a:path>
                <a:path h="3810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14410537" y="4316730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0"/>
                  </a:moveTo>
                  <a:lnTo>
                    <a:pt x="0" y="762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/>
            <p:cNvSpPr/>
            <p:nvPr/>
          </p:nvSpPr>
          <p:spPr>
            <a:xfrm>
              <a:off x="14456257" y="4309110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15240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/>
            <p:cNvSpPr/>
            <p:nvPr/>
          </p:nvSpPr>
          <p:spPr>
            <a:xfrm>
              <a:off x="14456257" y="4278630"/>
              <a:ext cx="0" cy="30480"/>
            </a:xfrm>
            <a:custGeom>
              <a:avLst/>
              <a:gdLst/>
              <a:ahLst/>
              <a:cxnLst/>
              <a:rect l="l" t="t" r="r" b="b"/>
              <a:pathLst>
                <a:path h="30479">
                  <a:moveTo>
                    <a:pt x="0" y="0"/>
                  </a:moveTo>
                  <a:lnTo>
                    <a:pt x="0" y="7620"/>
                  </a:lnTo>
                  <a:lnTo>
                    <a:pt x="0" y="3048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14448637" y="4278630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0" y="0"/>
                  </a:moveTo>
                  <a:lnTo>
                    <a:pt x="762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/>
            <p:cNvSpPr/>
            <p:nvPr/>
          </p:nvSpPr>
          <p:spPr>
            <a:xfrm>
              <a:off x="14448637" y="4278630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62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" name="object 72"/>
            <p:cNvSpPr/>
            <p:nvPr/>
          </p:nvSpPr>
          <p:spPr>
            <a:xfrm>
              <a:off x="14463877" y="4301490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7619" y="0"/>
                  </a:moveTo>
                  <a:lnTo>
                    <a:pt x="0" y="0"/>
                  </a:lnTo>
                  <a:lnTo>
                    <a:pt x="7619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/>
            <p:cNvSpPr/>
            <p:nvPr/>
          </p:nvSpPr>
          <p:spPr>
            <a:xfrm>
              <a:off x="14463877" y="4293870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0"/>
                  </a:moveTo>
                  <a:lnTo>
                    <a:pt x="0" y="762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14469211" y="4322064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80" h="5079">
                  <a:moveTo>
                    <a:pt x="2286" y="0"/>
                  </a:moveTo>
                  <a:lnTo>
                    <a:pt x="3902" y="669"/>
                  </a:lnTo>
                  <a:lnTo>
                    <a:pt x="4572" y="2286"/>
                  </a:lnTo>
                  <a:lnTo>
                    <a:pt x="3902" y="3902"/>
                  </a:lnTo>
                  <a:lnTo>
                    <a:pt x="2286" y="4572"/>
                  </a:lnTo>
                  <a:lnTo>
                    <a:pt x="669" y="3902"/>
                  </a:lnTo>
                  <a:lnTo>
                    <a:pt x="0" y="2286"/>
                  </a:lnTo>
                  <a:lnTo>
                    <a:pt x="669" y="669"/>
                  </a:lnTo>
                  <a:lnTo>
                    <a:pt x="228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14471497" y="4309110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39">
                  <a:moveTo>
                    <a:pt x="0" y="0"/>
                  </a:moveTo>
                  <a:lnTo>
                    <a:pt x="0" y="1524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/>
            <p:cNvSpPr/>
            <p:nvPr/>
          </p:nvSpPr>
          <p:spPr>
            <a:xfrm>
              <a:off x="14425777" y="4286250"/>
              <a:ext cx="7620" cy="30480"/>
            </a:xfrm>
            <a:custGeom>
              <a:avLst/>
              <a:gdLst/>
              <a:ahLst/>
              <a:cxnLst/>
              <a:rect l="l" t="t" r="r" b="b"/>
              <a:pathLst>
                <a:path w="7619" h="30479">
                  <a:moveTo>
                    <a:pt x="0" y="7620"/>
                  </a:moveTo>
                  <a:lnTo>
                    <a:pt x="0" y="0"/>
                  </a:lnTo>
                  <a:lnTo>
                    <a:pt x="7620" y="0"/>
                  </a:lnTo>
                  <a:lnTo>
                    <a:pt x="7620" y="30480"/>
                  </a:lnTo>
                  <a:lnTo>
                    <a:pt x="0" y="3048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/>
            <p:cNvSpPr/>
            <p:nvPr/>
          </p:nvSpPr>
          <p:spPr>
            <a:xfrm>
              <a:off x="14410537" y="4316730"/>
              <a:ext cx="60960" cy="7620"/>
            </a:xfrm>
            <a:custGeom>
              <a:avLst/>
              <a:gdLst/>
              <a:ahLst/>
              <a:cxnLst/>
              <a:rect l="l" t="t" r="r" b="b"/>
              <a:pathLst>
                <a:path w="60959" h="7620">
                  <a:moveTo>
                    <a:pt x="60959" y="0"/>
                  </a:moveTo>
                  <a:lnTo>
                    <a:pt x="30479" y="0"/>
                  </a:lnTo>
                </a:path>
                <a:path w="60959" h="7620">
                  <a:moveTo>
                    <a:pt x="60959" y="0"/>
                  </a:moveTo>
                  <a:lnTo>
                    <a:pt x="60959" y="7620"/>
                  </a:lnTo>
                  <a:lnTo>
                    <a:pt x="0" y="762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14402917" y="4286250"/>
              <a:ext cx="30480" cy="0"/>
            </a:xfrm>
            <a:custGeom>
              <a:avLst/>
              <a:gdLst/>
              <a:ahLst/>
              <a:cxnLst/>
              <a:rect l="l" t="t" r="r" b="b"/>
              <a:pathLst>
                <a:path w="30480">
                  <a:moveTo>
                    <a:pt x="30480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14410537" y="4286250"/>
              <a:ext cx="22860" cy="0"/>
            </a:xfrm>
            <a:custGeom>
              <a:avLst/>
              <a:gdLst/>
              <a:ahLst/>
              <a:cxnLst/>
              <a:rect l="l" t="t" r="r" b="b"/>
              <a:pathLst>
                <a:path w="22859">
                  <a:moveTo>
                    <a:pt x="0" y="0"/>
                  </a:moveTo>
                  <a:lnTo>
                    <a:pt x="2286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/>
            <p:cNvSpPr/>
            <p:nvPr/>
          </p:nvSpPr>
          <p:spPr>
            <a:xfrm>
              <a:off x="14410537" y="4316730"/>
              <a:ext cx="22860" cy="0"/>
            </a:xfrm>
            <a:custGeom>
              <a:avLst/>
              <a:gdLst/>
              <a:ahLst/>
              <a:cxnLst/>
              <a:rect l="l" t="t" r="r" b="b"/>
              <a:pathLst>
                <a:path w="22859">
                  <a:moveTo>
                    <a:pt x="0" y="0"/>
                  </a:moveTo>
                  <a:lnTo>
                    <a:pt x="2286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/>
            <p:cNvSpPr/>
            <p:nvPr/>
          </p:nvSpPr>
          <p:spPr>
            <a:xfrm>
              <a:off x="14410537" y="4286250"/>
              <a:ext cx="15240" cy="30480"/>
            </a:xfrm>
            <a:custGeom>
              <a:avLst/>
              <a:gdLst/>
              <a:ahLst/>
              <a:cxnLst/>
              <a:rect l="l" t="t" r="r" b="b"/>
              <a:pathLst>
                <a:path w="15240" h="30479">
                  <a:moveTo>
                    <a:pt x="15240" y="7620"/>
                  </a:moveTo>
                  <a:lnTo>
                    <a:pt x="15240" y="0"/>
                  </a:lnTo>
                  <a:lnTo>
                    <a:pt x="0" y="0"/>
                  </a:lnTo>
                  <a:lnTo>
                    <a:pt x="0" y="30480"/>
                  </a:lnTo>
                  <a:lnTo>
                    <a:pt x="15240" y="3048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82" name="object 82"/>
          <p:cNvGrpSpPr/>
          <p:nvPr/>
        </p:nvGrpSpPr>
        <p:grpSpPr>
          <a:xfrm>
            <a:off x="18127760" y="3571445"/>
            <a:ext cx="63847" cy="83001"/>
            <a:chOff x="14423491" y="3934205"/>
            <a:chExt cx="50800" cy="66040"/>
          </a:xfrm>
        </p:grpSpPr>
        <p:sp>
          <p:nvSpPr>
            <p:cNvPr id="83" name="object 83"/>
            <p:cNvSpPr/>
            <p:nvPr/>
          </p:nvSpPr>
          <p:spPr>
            <a:xfrm>
              <a:off x="14456257" y="3936491"/>
              <a:ext cx="15240" cy="7620"/>
            </a:xfrm>
            <a:custGeom>
              <a:avLst/>
              <a:gdLst/>
              <a:ahLst/>
              <a:cxnLst/>
              <a:rect l="l" t="t" r="r" b="b"/>
              <a:pathLst>
                <a:path w="15240" h="7620">
                  <a:moveTo>
                    <a:pt x="7619" y="0"/>
                  </a:moveTo>
                  <a:lnTo>
                    <a:pt x="15239" y="0"/>
                  </a:lnTo>
                  <a:lnTo>
                    <a:pt x="15239" y="7620"/>
                  </a:lnTo>
                  <a:lnTo>
                    <a:pt x="0" y="762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" name="object 84"/>
            <p:cNvSpPr/>
            <p:nvPr/>
          </p:nvSpPr>
          <p:spPr>
            <a:xfrm>
              <a:off x="14471497" y="3944111"/>
              <a:ext cx="0" cy="45720"/>
            </a:xfrm>
            <a:custGeom>
              <a:avLst/>
              <a:gdLst/>
              <a:ahLst/>
              <a:cxnLst/>
              <a:rect l="l" t="t" r="r" b="b"/>
              <a:pathLst>
                <a:path h="45720">
                  <a:moveTo>
                    <a:pt x="0" y="0"/>
                  </a:moveTo>
                  <a:lnTo>
                    <a:pt x="0" y="4572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" name="object 85"/>
            <p:cNvSpPr/>
            <p:nvPr/>
          </p:nvSpPr>
          <p:spPr>
            <a:xfrm>
              <a:off x="14456257" y="3997451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524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" name="object 86"/>
            <p:cNvSpPr/>
            <p:nvPr/>
          </p:nvSpPr>
          <p:spPr>
            <a:xfrm>
              <a:off x="14446351" y="3987545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80" h="5079">
                  <a:moveTo>
                    <a:pt x="2286" y="0"/>
                  </a:moveTo>
                  <a:lnTo>
                    <a:pt x="3902" y="669"/>
                  </a:lnTo>
                  <a:lnTo>
                    <a:pt x="4572" y="2285"/>
                  </a:lnTo>
                  <a:lnTo>
                    <a:pt x="3902" y="3902"/>
                  </a:lnTo>
                  <a:lnTo>
                    <a:pt x="2286" y="4571"/>
                  </a:lnTo>
                  <a:lnTo>
                    <a:pt x="669" y="3902"/>
                  </a:lnTo>
                  <a:lnTo>
                    <a:pt x="0" y="2285"/>
                  </a:lnTo>
                  <a:lnTo>
                    <a:pt x="669" y="669"/>
                  </a:lnTo>
                  <a:lnTo>
                    <a:pt x="228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" name="object 87"/>
            <p:cNvSpPr/>
            <p:nvPr/>
          </p:nvSpPr>
          <p:spPr>
            <a:xfrm>
              <a:off x="14448637" y="3989831"/>
              <a:ext cx="7620" cy="7620"/>
            </a:xfrm>
            <a:custGeom>
              <a:avLst/>
              <a:gdLst/>
              <a:ahLst/>
              <a:cxnLst/>
              <a:rect l="l" t="t" r="r" b="b"/>
              <a:pathLst>
                <a:path w="7619" h="7620">
                  <a:moveTo>
                    <a:pt x="0" y="7620"/>
                  </a:moveTo>
                  <a:lnTo>
                    <a:pt x="7620" y="7620"/>
                  </a:lnTo>
                  <a:lnTo>
                    <a:pt x="7620" y="7620"/>
                  </a:lnTo>
                </a:path>
                <a:path w="7619" h="7620">
                  <a:moveTo>
                    <a:pt x="0" y="762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" name="object 88"/>
            <p:cNvSpPr/>
            <p:nvPr/>
          </p:nvSpPr>
          <p:spPr>
            <a:xfrm>
              <a:off x="14456257" y="3997451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524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" name="object 89"/>
            <p:cNvSpPr/>
            <p:nvPr/>
          </p:nvSpPr>
          <p:spPr>
            <a:xfrm>
              <a:off x="14471497" y="3989831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0"/>
                  </a:moveTo>
                  <a:lnTo>
                    <a:pt x="0" y="762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" name="object 90"/>
            <p:cNvSpPr/>
            <p:nvPr/>
          </p:nvSpPr>
          <p:spPr>
            <a:xfrm>
              <a:off x="14463877" y="3951731"/>
              <a:ext cx="0" cy="38100"/>
            </a:xfrm>
            <a:custGeom>
              <a:avLst/>
              <a:gdLst/>
              <a:ahLst/>
              <a:cxnLst/>
              <a:rect l="l" t="t" r="r" b="b"/>
              <a:pathLst>
                <a:path h="38100">
                  <a:moveTo>
                    <a:pt x="0" y="0"/>
                  </a:moveTo>
                  <a:lnTo>
                    <a:pt x="0" y="3810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" name="object 91"/>
            <p:cNvSpPr/>
            <p:nvPr/>
          </p:nvSpPr>
          <p:spPr>
            <a:xfrm>
              <a:off x="14425777" y="3951731"/>
              <a:ext cx="15240" cy="30480"/>
            </a:xfrm>
            <a:custGeom>
              <a:avLst/>
              <a:gdLst/>
              <a:ahLst/>
              <a:cxnLst/>
              <a:rect l="l" t="t" r="r" b="b"/>
              <a:pathLst>
                <a:path w="15240" h="30479">
                  <a:moveTo>
                    <a:pt x="0" y="22859"/>
                  </a:moveTo>
                  <a:lnTo>
                    <a:pt x="0" y="30479"/>
                  </a:lnTo>
                  <a:lnTo>
                    <a:pt x="15240" y="30479"/>
                  </a:lnTo>
                  <a:lnTo>
                    <a:pt x="15240" y="0"/>
                  </a:lnTo>
                  <a:lnTo>
                    <a:pt x="0" y="0"/>
                  </a:lnTo>
                  <a:lnTo>
                    <a:pt x="0" y="7619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" name="object 92"/>
            <p:cNvSpPr/>
            <p:nvPr/>
          </p:nvSpPr>
          <p:spPr>
            <a:xfrm>
              <a:off x="14441017" y="3951731"/>
              <a:ext cx="22860" cy="15240"/>
            </a:xfrm>
            <a:custGeom>
              <a:avLst/>
              <a:gdLst/>
              <a:ahLst/>
              <a:cxnLst/>
              <a:rect l="l" t="t" r="r" b="b"/>
              <a:pathLst>
                <a:path w="22859" h="15239">
                  <a:moveTo>
                    <a:pt x="22859" y="15240"/>
                  </a:moveTo>
                  <a:lnTo>
                    <a:pt x="22859" y="0"/>
                  </a:lnTo>
                  <a:lnTo>
                    <a:pt x="0" y="0"/>
                  </a:lnTo>
                  <a:lnTo>
                    <a:pt x="0" y="1524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" name="object 93"/>
            <p:cNvSpPr/>
            <p:nvPr/>
          </p:nvSpPr>
          <p:spPr>
            <a:xfrm>
              <a:off x="14441017" y="3974591"/>
              <a:ext cx="22860" cy="15240"/>
            </a:xfrm>
            <a:custGeom>
              <a:avLst/>
              <a:gdLst/>
              <a:ahLst/>
              <a:cxnLst/>
              <a:rect l="l" t="t" r="r" b="b"/>
              <a:pathLst>
                <a:path w="22859" h="15239">
                  <a:moveTo>
                    <a:pt x="22859" y="0"/>
                  </a:moveTo>
                  <a:lnTo>
                    <a:pt x="22859" y="15240"/>
                  </a:lnTo>
                  <a:lnTo>
                    <a:pt x="0" y="1524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94" name="object 94"/>
          <p:cNvSpPr/>
          <p:nvPr/>
        </p:nvSpPr>
        <p:spPr>
          <a:xfrm>
            <a:off x="17529199" y="3593474"/>
            <a:ext cx="0" cy="458897"/>
          </a:xfrm>
          <a:custGeom>
            <a:avLst/>
            <a:gdLst/>
            <a:ahLst/>
            <a:cxnLst/>
            <a:rect l="l" t="t" r="r" b="b"/>
            <a:pathLst>
              <a:path h="365125">
                <a:moveTo>
                  <a:pt x="0" y="0"/>
                </a:moveTo>
                <a:lnTo>
                  <a:pt x="0" y="364998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5" name="object 95"/>
          <p:cNvGrpSpPr/>
          <p:nvPr/>
        </p:nvGrpSpPr>
        <p:grpSpPr>
          <a:xfrm>
            <a:off x="17306055" y="3583896"/>
            <a:ext cx="15962" cy="478051"/>
            <a:chOff x="13769695" y="3944111"/>
            <a:chExt cx="12700" cy="380365"/>
          </a:xfrm>
        </p:grpSpPr>
        <p:sp>
          <p:nvSpPr>
            <p:cNvPr id="96" name="object 96"/>
            <p:cNvSpPr/>
            <p:nvPr/>
          </p:nvSpPr>
          <p:spPr>
            <a:xfrm>
              <a:off x="13779601" y="3951731"/>
              <a:ext cx="0" cy="365125"/>
            </a:xfrm>
            <a:custGeom>
              <a:avLst/>
              <a:gdLst/>
              <a:ahLst/>
              <a:cxnLst/>
              <a:rect l="l" t="t" r="r" b="b"/>
              <a:pathLst>
                <a:path h="365125">
                  <a:moveTo>
                    <a:pt x="0" y="0"/>
                  </a:moveTo>
                  <a:lnTo>
                    <a:pt x="0" y="36499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" name="object 97"/>
            <p:cNvSpPr/>
            <p:nvPr/>
          </p:nvSpPr>
          <p:spPr>
            <a:xfrm>
              <a:off x="13771981" y="3944111"/>
              <a:ext cx="0" cy="380365"/>
            </a:xfrm>
            <a:custGeom>
              <a:avLst/>
              <a:gdLst/>
              <a:ahLst/>
              <a:cxnLst/>
              <a:rect l="l" t="t" r="r" b="b"/>
              <a:pathLst>
                <a:path h="380364">
                  <a:moveTo>
                    <a:pt x="0" y="0"/>
                  </a:moveTo>
                  <a:lnTo>
                    <a:pt x="0" y="38023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98" name="object 98"/>
          <p:cNvGrpSpPr/>
          <p:nvPr/>
        </p:nvGrpSpPr>
        <p:grpSpPr>
          <a:xfrm>
            <a:off x="17203582" y="3523560"/>
            <a:ext cx="984833" cy="541100"/>
            <a:chOff x="13688161" y="3896105"/>
            <a:chExt cx="783590" cy="430530"/>
          </a:xfrm>
        </p:grpSpPr>
        <p:sp>
          <p:nvSpPr>
            <p:cNvPr id="99" name="object 99"/>
            <p:cNvSpPr/>
            <p:nvPr/>
          </p:nvSpPr>
          <p:spPr>
            <a:xfrm>
              <a:off x="13954099" y="3982211"/>
              <a:ext cx="0" cy="304165"/>
            </a:xfrm>
            <a:custGeom>
              <a:avLst/>
              <a:gdLst/>
              <a:ahLst/>
              <a:cxnLst/>
              <a:rect l="l" t="t" r="r" b="b"/>
              <a:pathLst>
                <a:path h="304164">
                  <a:moveTo>
                    <a:pt x="0" y="0"/>
                  </a:moveTo>
                  <a:lnTo>
                    <a:pt x="0" y="30403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" name="object 100"/>
            <p:cNvSpPr/>
            <p:nvPr/>
          </p:nvSpPr>
          <p:spPr>
            <a:xfrm>
              <a:off x="13954099" y="4286249"/>
              <a:ext cx="7620" cy="30480"/>
            </a:xfrm>
            <a:custGeom>
              <a:avLst/>
              <a:gdLst/>
              <a:ahLst/>
              <a:cxnLst/>
              <a:rect l="l" t="t" r="r" b="b"/>
              <a:pathLst>
                <a:path w="7619" h="30479">
                  <a:moveTo>
                    <a:pt x="7619" y="7620"/>
                  </a:moveTo>
                  <a:lnTo>
                    <a:pt x="7619" y="0"/>
                  </a:lnTo>
                  <a:lnTo>
                    <a:pt x="0" y="0"/>
                  </a:lnTo>
                  <a:lnTo>
                    <a:pt x="0" y="30480"/>
                  </a:lnTo>
                  <a:lnTo>
                    <a:pt x="7619" y="3048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" name="object 101"/>
            <p:cNvSpPr/>
            <p:nvPr/>
          </p:nvSpPr>
          <p:spPr>
            <a:xfrm>
              <a:off x="13779601" y="4141469"/>
              <a:ext cx="167640" cy="0"/>
            </a:xfrm>
            <a:custGeom>
              <a:avLst/>
              <a:gdLst/>
              <a:ahLst/>
              <a:cxnLst/>
              <a:rect l="l" t="t" r="r" b="b"/>
              <a:pathLst>
                <a:path w="167640">
                  <a:moveTo>
                    <a:pt x="167640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" name="object 102"/>
            <p:cNvSpPr/>
            <p:nvPr/>
          </p:nvSpPr>
          <p:spPr>
            <a:xfrm>
              <a:off x="13779601" y="4316729"/>
              <a:ext cx="167640" cy="0"/>
            </a:xfrm>
            <a:custGeom>
              <a:avLst/>
              <a:gdLst/>
              <a:ahLst/>
              <a:cxnLst/>
              <a:rect l="l" t="t" r="r" b="b"/>
              <a:pathLst>
                <a:path w="167640">
                  <a:moveTo>
                    <a:pt x="167640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" name="object 103"/>
            <p:cNvSpPr/>
            <p:nvPr/>
          </p:nvSpPr>
          <p:spPr>
            <a:xfrm>
              <a:off x="13779601" y="4126229"/>
              <a:ext cx="167640" cy="0"/>
            </a:xfrm>
            <a:custGeom>
              <a:avLst/>
              <a:gdLst/>
              <a:ahLst/>
              <a:cxnLst/>
              <a:rect l="l" t="t" r="r" b="b"/>
              <a:pathLst>
                <a:path w="167640">
                  <a:moveTo>
                    <a:pt x="167640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" name="object 104"/>
            <p:cNvSpPr/>
            <p:nvPr/>
          </p:nvSpPr>
          <p:spPr>
            <a:xfrm>
              <a:off x="13771981" y="4324350"/>
              <a:ext cx="182245" cy="0"/>
            </a:xfrm>
            <a:custGeom>
              <a:avLst/>
              <a:gdLst/>
              <a:ahLst/>
              <a:cxnLst/>
              <a:rect l="l" t="t" r="r" b="b"/>
              <a:pathLst>
                <a:path w="182244">
                  <a:moveTo>
                    <a:pt x="182117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" name="object 105"/>
            <p:cNvSpPr/>
            <p:nvPr/>
          </p:nvSpPr>
          <p:spPr>
            <a:xfrm>
              <a:off x="13954099" y="3951731"/>
              <a:ext cx="7620" cy="30480"/>
            </a:xfrm>
            <a:custGeom>
              <a:avLst/>
              <a:gdLst/>
              <a:ahLst/>
              <a:cxnLst/>
              <a:rect l="l" t="t" r="r" b="b"/>
              <a:pathLst>
                <a:path w="7619" h="30479">
                  <a:moveTo>
                    <a:pt x="7619" y="22859"/>
                  </a:moveTo>
                  <a:lnTo>
                    <a:pt x="7619" y="30479"/>
                  </a:lnTo>
                  <a:lnTo>
                    <a:pt x="0" y="30479"/>
                  </a:lnTo>
                  <a:lnTo>
                    <a:pt x="0" y="0"/>
                  </a:lnTo>
                  <a:lnTo>
                    <a:pt x="7619" y="0"/>
                  </a:lnTo>
                  <a:lnTo>
                    <a:pt x="7619" y="7619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" name="object 106"/>
            <p:cNvSpPr/>
            <p:nvPr/>
          </p:nvSpPr>
          <p:spPr>
            <a:xfrm>
              <a:off x="13779601" y="3951731"/>
              <a:ext cx="167640" cy="0"/>
            </a:xfrm>
            <a:custGeom>
              <a:avLst/>
              <a:gdLst/>
              <a:ahLst/>
              <a:cxnLst/>
              <a:rect l="l" t="t" r="r" b="b"/>
              <a:pathLst>
                <a:path w="167640">
                  <a:moveTo>
                    <a:pt x="167640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" name="object 107"/>
            <p:cNvSpPr/>
            <p:nvPr/>
          </p:nvSpPr>
          <p:spPr>
            <a:xfrm>
              <a:off x="13954099" y="4316729"/>
              <a:ext cx="274320" cy="0"/>
            </a:xfrm>
            <a:custGeom>
              <a:avLst/>
              <a:gdLst/>
              <a:ahLst/>
              <a:cxnLst/>
              <a:rect l="l" t="t" r="r" b="b"/>
              <a:pathLst>
                <a:path w="274319">
                  <a:moveTo>
                    <a:pt x="274319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" name="object 108"/>
            <p:cNvSpPr/>
            <p:nvPr/>
          </p:nvSpPr>
          <p:spPr>
            <a:xfrm>
              <a:off x="13954099" y="4324350"/>
              <a:ext cx="274320" cy="0"/>
            </a:xfrm>
            <a:custGeom>
              <a:avLst/>
              <a:gdLst/>
              <a:ahLst/>
              <a:cxnLst/>
              <a:rect l="l" t="t" r="r" b="b"/>
              <a:pathLst>
                <a:path w="274319">
                  <a:moveTo>
                    <a:pt x="274319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" name="object 109"/>
            <p:cNvSpPr/>
            <p:nvPr/>
          </p:nvSpPr>
          <p:spPr>
            <a:xfrm>
              <a:off x="13954099" y="4286249"/>
              <a:ext cx="281940" cy="0"/>
            </a:xfrm>
            <a:custGeom>
              <a:avLst/>
              <a:gdLst/>
              <a:ahLst/>
              <a:cxnLst/>
              <a:rect l="l" t="t" r="r" b="b"/>
              <a:pathLst>
                <a:path w="281940">
                  <a:moveTo>
                    <a:pt x="281940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" name="object 110"/>
            <p:cNvSpPr/>
            <p:nvPr/>
          </p:nvSpPr>
          <p:spPr>
            <a:xfrm>
              <a:off x="13954099" y="4286249"/>
              <a:ext cx="274320" cy="0"/>
            </a:xfrm>
            <a:custGeom>
              <a:avLst/>
              <a:gdLst/>
              <a:ahLst/>
              <a:cxnLst/>
              <a:rect l="l" t="t" r="r" b="b"/>
              <a:pathLst>
                <a:path w="274319">
                  <a:moveTo>
                    <a:pt x="274319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" name="object 111"/>
            <p:cNvSpPr/>
            <p:nvPr/>
          </p:nvSpPr>
          <p:spPr>
            <a:xfrm>
              <a:off x="13688161" y="3944111"/>
              <a:ext cx="768350" cy="0"/>
            </a:xfrm>
            <a:custGeom>
              <a:avLst/>
              <a:gdLst/>
              <a:ahLst/>
              <a:cxnLst/>
              <a:rect l="l" t="t" r="r" b="b"/>
              <a:pathLst>
                <a:path w="768350">
                  <a:moveTo>
                    <a:pt x="0" y="0"/>
                  </a:moveTo>
                  <a:lnTo>
                    <a:pt x="76809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" name="object 112"/>
            <p:cNvSpPr/>
            <p:nvPr/>
          </p:nvSpPr>
          <p:spPr>
            <a:xfrm>
              <a:off x="13688161" y="3921251"/>
              <a:ext cx="753110" cy="0"/>
            </a:xfrm>
            <a:custGeom>
              <a:avLst/>
              <a:gdLst/>
              <a:ahLst/>
              <a:cxnLst/>
              <a:rect l="l" t="t" r="r" b="b"/>
              <a:pathLst>
                <a:path w="753109">
                  <a:moveTo>
                    <a:pt x="0" y="0"/>
                  </a:moveTo>
                  <a:lnTo>
                    <a:pt x="75285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" name="object 113"/>
            <p:cNvSpPr/>
            <p:nvPr/>
          </p:nvSpPr>
          <p:spPr>
            <a:xfrm>
              <a:off x="13688161" y="3898391"/>
              <a:ext cx="737870" cy="0"/>
            </a:xfrm>
            <a:custGeom>
              <a:avLst/>
              <a:gdLst/>
              <a:ahLst/>
              <a:cxnLst/>
              <a:rect l="l" t="t" r="r" b="b"/>
              <a:pathLst>
                <a:path w="737869">
                  <a:moveTo>
                    <a:pt x="0" y="0"/>
                  </a:moveTo>
                  <a:lnTo>
                    <a:pt x="73761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" name="object 114"/>
            <p:cNvSpPr/>
            <p:nvPr/>
          </p:nvSpPr>
          <p:spPr>
            <a:xfrm>
              <a:off x="13688161" y="3928871"/>
              <a:ext cx="760730" cy="0"/>
            </a:xfrm>
            <a:custGeom>
              <a:avLst/>
              <a:gdLst/>
              <a:ahLst/>
              <a:cxnLst/>
              <a:rect l="l" t="t" r="r" b="b"/>
              <a:pathLst>
                <a:path w="760730">
                  <a:moveTo>
                    <a:pt x="760476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" name="object 115"/>
            <p:cNvSpPr/>
            <p:nvPr/>
          </p:nvSpPr>
          <p:spPr>
            <a:xfrm>
              <a:off x="13688161" y="3906011"/>
              <a:ext cx="745490" cy="0"/>
            </a:xfrm>
            <a:custGeom>
              <a:avLst/>
              <a:gdLst/>
              <a:ahLst/>
              <a:cxnLst/>
              <a:rect l="l" t="t" r="r" b="b"/>
              <a:pathLst>
                <a:path w="745490">
                  <a:moveTo>
                    <a:pt x="745236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" name="object 116"/>
            <p:cNvSpPr/>
            <p:nvPr/>
          </p:nvSpPr>
          <p:spPr>
            <a:xfrm>
              <a:off x="13771981" y="3944111"/>
              <a:ext cx="699770" cy="0"/>
            </a:xfrm>
            <a:custGeom>
              <a:avLst/>
              <a:gdLst/>
              <a:ahLst/>
              <a:cxnLst/>
              <a:rect l="l" t="t" r="r" b="b"/>
              <a:pathLst>
                <a:path w="699769">
                  <a:moveTo>
                    <a:pt x="0" y="0"/>
                  </a:moveTo>
                  <a:lnTo>
                    <a:pt x="69951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" name="object 117"/>
            <p:cNvSpPr/>
            <p:nvPr/>
          </p:nvSpPr>
          <p:spPr>
            <a:xfrm>
              <a:off x="13954099" y="3982211"/>
              <a:ext cx="487045" cy="0"/>
            </a:xfrm>
            <a:custGeom>
              <a:avLst/>
              <a:gdLst/>
              <a:ahLst/>
              <a:cxnLst/>
              <a:rect l="l" t="t" r="r" b="b"/>
              <a:pathLst>
                <a:path w="487044">
                  <a:moveTo>
                    <a:pt x="0" y="0"/>
                  </a:moveTo>
                  <a:lnTo>
                    <a:pt x="48691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" name="object 118"/>
            <p:cNvSpPr/>
            <p:nvPr/>
          </p:nvSpPr>
          <p:spPr>
            <a:xfrm>
              <a:off x="13947241" y="3982211"/>
              <a:ext cx="486409" cy="0"/>
            </a:xfrm>
            <a:custGeom>
              <a:avLst/>
              <a:gdLst/>
              <a:ahLst/>
              <a:cxnLst/>
              <a:rect l="l" t="t" r="r" b="b"/>
              <a:pathLst>
                <a:path w="486409">
                  <a:moveTo>
                    <a:pt x="0" y="0"/>
                  </a:moveTo>
                  <a:lnTo>
                    <a:pt x="48615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" name="object 119"/>
            <p:cNvSpPr/>
            <p:nvPr/>
          </p:nvSpPr>
          <p:spPr>
            <a:xfrm>
              <a:off x="13954099" y="3951731"/>
              <a:ext cx="509905" cy="0"/>
            </a:xfrm>
            <a:custGeom>
              <a:avLst/>
              <a:gdLst/>
              <a:ahLst/>
              <a:cxnLst/>
              <a:rect l="l" t="t" r="r" b="b"/>
              <a:pathLst>
                <a:path w="509905">
                  <a:moveTo>
                    <a:pt x="50977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20" name="object 120"/>
          <p:cNvGrpSpPr/>
          <p:nvPr/>
        </p:nvGrpSpPr>
        <p:grpSpPr>
          <a:xfrm>
            <a:off x="17793523" y="4736964"/>
            <a:ext cx="260973" cy="54270"/>
            <a:chOff x="14157552" y="4861559"/>
            <a:chExt cx="207645" cy="43180"/>
          </a:xfrm>
        </p:grpSpPr>
        <p:sp>
          <p:nvSpPr>
            <p:cNvPr id="121" name="object 121"/>
            <p:cNvSpPr/>
            <p:nvPr/>
          </p:nvSpPr>
          <p:spPr>
            <a:xfrm>
              <a:off x="14157553" y="4861559"/>
              <a:ext cx="5080" cy="35560"/>
            </a:xfrm>
            <a:custGeom>
              <a:avLst/>
              <a:gdLst/>
              <a:ahLst/>
              <a:cxnLst/>
              <a:rect l="l" t="t" r="r" b="b"/>
              <a:pathLst>
                <a:path w="5080" h="35560">
                  <a:moveTo>
                    <a:pt x="4572" y="32766"/>
                  </a:moveTo>
                  <a:lnTo>
                    <a:pt x="3898" y="31153"/>
                  </a:lnTo>
                  <a:lnTo>
                    <a:pt x="2286" y="30480"/>
                  </a:lnTo>
                  <a:lnTo>
                    <a:pt x="660" y="31153"/>
                  </a:lnTo>
                  <a:lnTo>
                    <a:pt x="0" y="32766"/>
                  </a:lnTo>
                  <a:lnTo>
                    <a:pt x="660" y="34391"/>
                  </a:lnTo>
                  <a:lnTo>
                    <a:pt x="2286" y="35052"/>
                  </a:lnTo>
                  <a:lnTo>
                    <a:pt x="3898" y="34391"/>
                  </a:lnTo>
                  <a:lnTo>
                    <a:pt x="4572" y="32766"/>
                  </a:lnTo>
                  <a:close/>
                </a:path>
                <a:path w="5080" h="35560">
                  <a:moveTo>
                    <a:pt x="4572" y="2286"/>
                  </a:moveTo>
                  <a:lnTo>
                    <a:pt x="3898" y="673"/>
                  </a:lnTo>
                  <a:lnTo>
                    <a:pt x="2286" y="0"/>
                  </a:lnTo>
                  <a:lnTo>
                    <a:pt x="660" y="673"/>
                  </a:lnTo>
                  <a:lnTo>
                    <a:pt x="0" y="2286"/>
                  </a:lnTo>
                  <a:lnTo>
                    <a:pt x="660" y="3911"/>
                  </a:lnTo>
                  <a:lnTo>
                    <a:pt x="2286" y="4572"/>
                  </a:lnTo>
                  <a:lnTo>
                    <a:pt x="3898" y="3911"/>
                  </a:lnTo>
                  <a:lnTo>
                    <a:pt x="4572" y="228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" name="object 122"/>
            <p:cNvSpPr/>
            <p:nvPr/>
          </p:nvSpPr>
          <p:spPr>
            <a:xfrm>
              <a:off x="14159838" y="4863845"/>
              <a:ext cx="0" cy="30480"/>
            </a:xfrm>
            <a:custGeom>
              <a:avLst/>
              <a:gdLst/>
              <a:ahLst/>
              <a:cxnLst/>
              <a:rect l="l" t="t" r="r" b="b"/>
              <a:pathLst>
                <a:path h="30479">
                  <a:moveTo>
                    <a:pt x="0" y="30479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" name="object 123"/>
            <p:cNvSpPr/>
            <p:nvPr/>
          </p:nvSpPr>
          <p:spPr>
            <a:xfrm>
              <a:off x="14159838" y="4894325"/>
              <a:ext cx="205104" cy="7620"/>
            </a:xfrm>
            <a:custGeom>
              <a:avLst/>
              <a:gdLst/>
              <a:ahLst/>
              <a:cxnLst/>
              <a:rect l="l" t="t" r="r" b="b"/>
              <a:pathLst>
                <a:path w="205105" h="7620">
                  <a:moveTo>
                    <a:pt x="7619" y="7620"/>
                  </a:moveTo>
                  <a:lnTo>
                    <a:pt x="0" y="7620"/>
                  </a:lnTo>
                  <a:lnTo>
                    <a:pt x="0" y="0"/>
                  </a:lnTo>
                </a:path>
                <a:path w="205105" h="7620">
                  <a:moveTo>
                    <a:pt x="7619" y="7620"/>
                  </a:moveTo>
                  <a:lnTo>
                    <a:pt x="204977" y="762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" name="object 124"/>
            <p:cNvSpPr/>
            <p:nvPr/>
          </p:nvSpPr>
          <p:spPr>
            <a:xfrm>
              <a:off x="14159838" y="4863845"/>
              <a:ext cx="205104" cy="0"/>
            </a:xfrm>
            <a:custGeom>
              <a:avLst/>
              <a:gdLst/>
              <a:ahLst/>
              <a:cxnLst/>
              <a:rect l="l" t="t" r="r" b="b"/>
              <a:pathLst>
                <a:path w="205105">
                  <a:moveTo>
                    <a:pt x="0" y="0"/>
                  </a:moveTo>
                  <a:lnTo>
                    <a:pt x="20497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25" name="object 125"/>
          <p:cNvGrpSpPr/>
          <p:nvPr/>
        </p:nvGrpSpPr>
        <p:grpSpPr>
          <a:xfrm>
            <a:off x="17306056" y="4061788"/>
            <a:ext cx="490820" cy="739024"/>
            <a:chOff x="13769695" y="4324350"/>
            <a:chExt cx="390525" cy="588010"/>
          </a:xfrm>
        </p:grpSpPr>
        <p:sp>
          <p:nvSpPr>
            <p:cNvPr id="126" name="object 126"/>
            <p:cNvSpPr/>
            <p:nvPr/>
          </p:nvSpPr>
          <p:spPr>
            <a:xfrm>
              <a:off x="13810081" y="4901945"/>
              <a:ext cx="182245" cy="0"/>
            </a:xfrm>
            <a:custGeom>
              <a:avLst/>
              <a:gdLst/>
              <a:ahLst/>
              <a:cxnLst/>
              <a:rect l="l" t="t" r="r" b="b"/>
              <a:pathLst>
                <a:path w="182244">
                  <a:moveTo>
                    <a:pt x="0" y="0"/>
                  </a:moveTo>
                  <a:lnTo>
                    <a:pt x="18211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" name="object 127"/>
            <p:cNvSpPr/>
            <p:nvPr/>
          </p:nvSpPr>
          <p:spPr>
            <a:xfrm>
              <a:off x="13771981" y="4886705"/>
              <a:ext cx="212725" cy="0"/>
            </a:xfrm>
            <a:custGeom>
              <a:avLst/>
              <a:gdLst/>
              <a:ahLst/>
              <a:cxnLst/>
              <a:rect l="l" t="t" r="r" b="b"/>
              <a:pathLst>
                <a:path w="212725">
                  <a:moveTo>
                    <a:pt x="0" y="0"/>
                  </a:moveTo>
                  <a:lnTo>
                    <a:pt x="212597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" name="object 128"/>
            <p:cNvSpPr/>
            <p:nvPr/>
          </p:nvSpPr>
          <p:spPr>
            <a:xfrm>
              <a:off x="13802461" y="4894326"/>
              <a:ext cx="182245" cy="0"/>
            </a:xfrm>
            <a:custGeom>
              <a:avLst/>
              <a:gdLst/>
              <a:ahLst/>
              <a:cxnLst/>
              <a:rect l="l" t="t" r="r" b="b"/>
              <a:pathLst>
                <a:path w="182244">
                  <a:moveTo>
                    <a:pt x="0" y="0"/>
                  </a:moveTo>
                  <a:lnTo>
                    <a:pt x="18211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" name="object 129"/>
            <p:cNvSpPr/>
            <p:nvPr/>
          </p:nvSpPr>
          <p:spPr>
            <a:xfrm>
              <a:off x="13771981" y="4863845"/>
              <a:ext cx="220345" cy="0"/>
            </a:xfrm>
            <a:custGeom>
              <a:avLst/>
              <a:gdLst/>
              <a:ahLst/>
              <a:cxnLst/>
              <a:rect l="l" t="t" r="r" b="b"/>
              <a:pathLst>
                <a:path w="220344">
                  <a:moveTo>
                    <a:pt x="0" y="0"/>
                  </a:moveTo>
                  <a:lnTo>
                    <a:pt x="22021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" name="object 130"/>
            <p:cNvSpPr/>
            <p:nvPr/>
          </p:nvSpPr>
          <p:spPr>
            <a:xfrm>
              <a:off x="13771981" y="4871466"/>
              <a:ext cx="212725" cy="0"/>
            </a:xfrm>
            <a:custGeom>
              <a:avLst/>
              <a:gdLst/>
              <a:ahLst/>
              <a:cxnLst/>
              <a:rect l="l" t="t" r="r" b="b"/>
              <a:pathLst>
                <a:path w="212725">
                  <a:moveTo>
                    <a:pt x="0" y="0"/>
                  </a:moveTo>
                  <a:lnTo>
                    <a:pt x="212597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" name="object 131"/>
            <p:cNvSpPr/>
            <p:nvPr/>
          </p:nvSpPr>
          <p:spPr>
            <a:xfrm>
              <a:off x="13771981" y="4879086"/>
              <a:ext cx="212725" cy="0"/>
            </a:xfrm>
            <a:custGeom>
              <a:avLst/>
              <a:gdLst/>
              <a:ahLst/>
              <a:cxnLst/>
              <a:rect l="l" t="t" r="r" b="b"/>
              <a:pathLst>
                <a:path w="212725">
                  <a:moveTo>
                    <a:pt x="0" y="0"/>
                  </a:moveTo>
                  <a:lnTo>
                    <a:pt x="212597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" name="object 132"/>
            <p:cNvSpPr/>
            <p:nvPr/>
          </p:nvSpPr>
          <p:spPr>
            <a:xfrm>
              <a:off x="13999819" y="4863845"/>
              <a:ext cx="0" cy="30480"/>
            </a:xfrm>
            <a:custGeom>
              <a:avLst/>
              <a:gdLst/>
              <a:ahLst/>
              <a:cxnLst/>
              <a:rect l="l" t="t" r="r" b="b"/>
              <a:pathLst>
                <a:path h="30479">
                  <a:moveTo>
                    <a:pt x="0" y="30479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" name="object 133"/>
            <p:cNvSpPr/>
            <p:nvPr/>
          </p:nvSpPr>
          <p:spPr>
            <a:xfrm>
              <a:off x="13976959" y="4871466"/>
              <a:ext cx="7620" cy="7620"/>
            </a:xfrm>
            <a:custGeom>
              <a:avLst/>
              <a:gdLst/>
              <a:ahLst/>
              <a:cxnLst/>
              <a:rect l="l" t="t" r="r" b="b"/>
              <a:pathLst>
                <a:path w="7619" h="7620">
                  <a:moveTo>
                    <a:pt x="0" y="0"/>
                  </a:moveTo>
                  <a:lnTo>
                    <a:pt x="7620" y="0"/>
                  </a:lnTo>
                  <a:lnTo>
                    <a:pt x="7620" y="7620"/>
                  </a:lnTo>
                  <a:lnTo>
                    <a:pt x="0" y="762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" name="object 134"/>
            <p:cNvSpPr/>
            <p:nvPr/>
          </p:nvSpPr>
          <p:spPr>
            <a:xfrm>
              <a:off x="13976959" y="4886705"/>
              <a:ext cx="7620" cy="7620"/>
            </a:xfrm>
            <a:custGeom>
              <a:avLst/>
              <a:gdLst/>
              <a:ahLst/>
              <a:cxnLst/>
              <a:rect l="l" t="t" r="r" b="b"/>
              <a:pathLst>
                <a:path w="7619" h="7620">
                  <a:moveTo>
                    <a:pt x="0" y="7620"/>
                  </a:moveTo>
                  <a:lnTo>
                    <a:pt x="7620" y="7620"/>
                  </a:lnTo>
                  <a:lnTo>
                    <a:pt x="7620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" name="object 135"/>
            <p:cNvSpPr/>
            <p:nvPr/>
          </p:nvSpPr>
          <p:spPr>
            <a:xfrm>
              <a:off x="13992199" y="4863845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0" y="0"/>
                  </a:moveTo>
                  <a:lnTo>
                    <a:pt x="0" y="0"/>
                  </a:lnTo>
                  <a:lnTo>
                    <a:pt x="762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" name="object 136"/>
            <p:cNvSpPr/>
            <p:nvPr/>
          </p:nvSpPr>
          <p:spPr>
            <a:xfrm>
              <a:off x="13992199" y="4894326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0" y="0"/>
                  </a:moveTo>
                  <a:lnTo>
                    <a:pt x="762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" name="object 137"/>
            <p:cNvSpPr/>
            <p:nvPr/>
          </p:nvSpPr>
          <p:spPr>
            <a:xfrm>
              <a:off x="13992199" y="489432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62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" name="object 138"/>
            <p:cNvSpPr/>
            <p:nvPr/>
          </p:nvSpPr>
          <p:spPr>
            <a:xfrm>
              <a:off x="13771981" y="4894326"/>
              <a:ext cx="30480" cy="15240"/>
            </a:xfrm>
            <a:custGeom>
              <a:avLst/>
              <a:gdLst/>
              <a:ahLst/>
              <a:cxnLst/>
              <a:rect l="l" t="t" r="r" b="b"/>
              <a:pathLst>
                <a:path w="30480" h="15239">
                  <a:moveTo>
                    <a:pt x="7619" y="15239"/>
                  </a:moveTo>
                  <a:lnTo>
                    <a:pt x="0" y="15239"/>
                  </a:lnTo>
                  <a:lnTo>
                    <a:pt x="0" y="0"/>
                  </a:lnTo>
                  <a:lnTo>
                    <a:pt x="30479" y="0"/>
                  </a:lnTo>
                  <a:lnTo>
                    <a:pt x="30479" y="15239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" name="object 139"/>
            <p:cNvSpPr/>
            <p:nvPr/>
          </p:nvSpPr>
          <p:spPr>
            <a:xfrm>
              <a:off x="13999819" y="4894326"/>
              <a:ext cx="160020" cy="0"/>
            </a:xfrm>
            <a:custGeom>
              <a:avLst/>
              <a:gdLst/>
              <a:ahLst/>
              <a:cxnLst/>
              <a:rect l="l" t="t" r="r" b="b"/>
              <a:pathLst>
                <a:path w="160019">
                  <a:moveTo>
                    <a:pt x="0" y="0"/>
                  </a:moveTo>
                  <a:lnTo>
                    <a:pt x="16002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" name="object 140"/>
            <p:cNvSpPr/>
            <p:nvPr/>
          </p:nvSpPr>
          <p:spPr>
            <a:xfrm>
              <a:off x="13992199" y="4901945"/>
              <a:ext cx="167640" cy="0"/>
            </a:xfrm>
            <a:custGeom>
              <a:avLst/>
              <a:gdLst/>
              <a:ahLst/>
              <a:cxnLst/>
              <a:rect l="l" t="t" r="r" b="b"/>
              <a:pathLst>
                <a:path w="167640">
                  <a:moveTo>
                    <a:pt x="0" y="0"/>
                  </a:moveTo>
                  <a:lnTo>
                    <a:pt x="16764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" name="object 141"/>
            <p:cNvSpPr/>
            <p:nvPr/>
          </p:nvSpPr>
          <p:spPr>
            <a:xfrm>
              <a:off x="13771981" y="4324350"/>
              <a:ext cx="0" cy="539750"/>
            </a:xfrm>
            <a:custGeom>
              <a:avLst/>
              <a:gdLst/>
              <a:ahLst/>
              <a:cxnLst/>
              <a:rect l="l" t="t" r="r" b="b"/>
              <a:pathLst>
                <a:path h="539750">
                  <a:moveTo>
                    <a:pt x="0" y="0"/>
                  </a:moveTo>
                  <a:lnTo>
                    <a:pt x="0" y="53949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42" name="object 142"/>
          <p:cNvGrpSpPr/>
          <p:nvPr/>
        </p:nvGrpSpPr>
        <p:grpSpPr>
          <a:xfrm>
            <a:off x="17889292" y="4052210"/>
            <a:ext cx="215482" cy="220271"/>
            <a:chOff x="14233752" y="4316729"/>
            <a:chExt cx="171450" cy="175260"/>
          </a:xfrm>
        </p:grpSpPr>
        <p:sp>
          <p:nvSpPr>
            <p:cNvPr id="143" name="object 143"/>
            <p:cNvSpPr/>
            <p:nvPr/>
          </p:nvSpPr>
          <p:spPr>
            <a:xfrm>
              <a:off x="14236038" y="4322825"/>
              <a:ext cx="167005" cy="167005"/>
            </a:xfrm>
            <a:custGeom>
              <a:avLst/>
              <a:gdLst/>
              <a:ahLst/>
              <a:cxnLst/>
              <a:rect l="l" t="t" r="r" b="b"/>
              <a:pathLst>
                <a:path w="167005" h="167004">
                  <a:moveTo>
                    <a:pt x="0" y="0"/>
                  </a:moveTo>
                  <a:lnTo>
                    <a:pt x="1524" y="17526"/>
                  </a:lnTo>
                  <a:lnTo>
                    <a:pt x="5334" y="37338"/>
                  </a:lnTo>
                  <a:lnTo>
                    <a:pt x="20574" y="80772"/>
                  </a:lnTo>
                  <a:lnTo>
                    <a:pt x="47244" y="120396"/>
                  </a:lnTo>
                  <a:lnTo>
                    <a:pt x="86868" y="147066"/>
                  </a:lnTo>
                  <a:lnTo>
                    <a:pt x="129539" y="161544"/>
                  </a:lnTo>
                  <a:lnTo>
                    <a:pt x="166878" y="16687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" name="object 144"/>
            <p:cNvSpPr/>
            <p:nvPr/>
          </p:nvSpPr>
          <p:spPr>
            <a:xfrm>
              <a:off x="14402916" y="4316729"/>
              <a:ext cx="0" cy="174625"/>
            </a:xfrm>
            <a:custGeom>
              <a:avLst/>
              <a:gdLst/>
              <a:ahLst/>
              <a:cxnLst/>
              <a:rect l="l" t="t" r="r" b="b"/>
              <a:pathLst>
                <a:path h="174625">
                  <a:moveTo>
                    <a:pt x="0" y="0"/>
                  </a:moveTo>
                  <a:lnTo>
                    <a:pt x="0" y="17449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45" name="object 145"/>
          <p:cNvGrpSpPr/>
          <p:nvPr/>
        </p:nvGrpSpPr>
        <p:grpSpPr>
          <a:xfrm>
            <a:off x="18178517" y="3647104"/>
            <a:ext cx="399041" cy="383079"/>
            <a:chOff x="14463876" y="3994403"/>
            <a:chExt cx="317500" cy="304800"/>
          </a:xfrm>
        </p:grpSpPr>
        <p:sp>
          <p:nvSpPr>
            <p:cNvPr id="146" name="object 146"/>
            <p:cNvSpPr/>
            <p:nvPr/>
          </p:nvSpPr>
          <p:spPr>
            <a:xfrm>
              <a:off x="14767152" y="3994403"/>
              <a:ext cx="13970" cy="5080"/>
            </a:xfrm>
            <a:custGeom>
              <a:avLst/>
              <a:gdLst/>
              <a:ahLst/>
              <a:cxnLst/>
              <a:rect l="l" t="t" r="r" b="b"/>
              <a:pathLst>
                <a:path w="13969" h="5079">
                  <a:moveTo>
                    <a:pt x="13715" y="4571"/>
                  </a:moveTo>
                  <a:lnTo>
                    <a:pt x="13715" y="0"/>
                  </a:lnTo>
                  <a:lnTo>
                    <a:pt x="0" y="0"/>
                  </a:lnTo>
                  <a:lnTo>
                    <a:pt x="0" y="4571"/>
                  </a:lnTo>
                  <a:lnTo>
                    <a:pt x="13715" y="457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" name="object 147"/>
            <p:cNvSpPr/>
            <p:nvPr/>
          </p:nvSpPr>
          <p:spPr>
            <a:xfrm>
              <a:off x="14466162" y="3996690"/>
              <a:ext cx="300990" cy="300355"/>
            </a:xfrm>
            <a:custGeom>
              <a:avLst/>
              <a:gdLst/>
              <a:ahLst/>
              <a:cxnLst/>
              <a:rect l="l" t="t" r="r" b="b"/>
              <a:pathLst>
                <a:path w="300990" h="300354">
                  <a:moveTo>
                    <a:pt x="300990" y="0"/>
                  </a:moveTo>
                  <a:lnTo>
                    <a:pt x="284226" y="762"/>
                  </a:lnTo>
                  <a:lnTo>
                    <a:pt x="266700" y="2286"/>
                  </a:lnTo>
                  <a:lnTo>
                    <a:pt x="225552" y="9906"/>
                  </a:lnTo>
                  <a:lnTo>
                    <a:pt x="180594" y="25146"/>
                  </a:lnTo>
                  <a:lnTo>
                    <a:pt x="134112" y="52578"/>
                  </a:lnTo>
                  <a:lnTo>
                    <a:pt x="89154" y="89154"/>
                  </a:lnTo>
                  <a:lnTo>
                    <a:pt x="52578" y="133350"/>
                  </a:lnTo>
                  <a:lnTo>
                    <a:pt x="25908" y="180594"/>
                  </a:lnTo>
                  <a:lnTo>
                    <a:pt x="10668" y="225552"/>
                  </a:lnTo>
                  <a:lnTo>
                    <a:pt x="3048" y="265938"/>
                  </a:lnTo>
                  <a:lnTo>
                    <a:pt x="1524" y="284226"/>
                  </a:lnTo>
                  <a:lnTo>
                    <a:pt x="0" y="300228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48" name="object 148"/>
          <p:cNvSpPr/>
          <p:nvPr/>
        </p:nvSpPr>
        <p:spPr>
          <a:xfrm>
            <a:off x="17566550" y="3581023"/>
            <a:ext cx="1010372" cy="6385"/>
          </a:xfrm>
          <a:custGeom>
            <a:avLst/>
            <a:gdLst/>
            <a:ahLst/>
            <a:cxnLst/>
            <a:rect l="l" t="t" r="r" b="b"/>
            <a:pathLst>
              <a:path w="803909" h="5079">
                <a:moveTo>
                  <a:pt x="803909" y="4571"/>
                </a:moveTo>
                <a:lnTo>
                  <a:pt x="803909" y="0"/>
                </a:lnTo>
                <a:lnTo>
                  <a:pt x="0" y="0"/>
                </a:lnTo>
                <a:lnTo>
                  <a:pt x="0" y="4571"/>
                </a:lnTo>
                <a:lnTo>
                  <a:pt x="803909" y="457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" name="object 149"/>
          <p:cNvSpPr/>
          <p:nvPr/>
        </p:nvSpPr>
        <p:spPr>
          <a:xfrm>
            <a:off x="18191927" y="3651894"/>
            <a:ext cx="375897" cy="375897"/>
          </a:xfrm>
          <a:custGeom>
            <a:avLst/>
            <a:gdLst/>
            <a:ahLst/>
            <a:cxnLst/>
            <a:rect l="l" t="t" r="r" b="b"/>
            <a:pathLst>
              <a:path w="299084" h="299085">
                <a:moveTo>
                  <a:pt x="298703" y="298703"/>
                </a:moveTo>
                <a:lnTo>
                  <a:pt x="297941" y="282701"/>
                </a:lnTo>
                <a:lnTo>
                  <a:pt x="295655" y="264413"/>
                </a:lnTo>
                <a:lnTo>
                  <a:pt x="288797" y="224027"/>
                </a:lnTo>
                <a:lnTo>
                  <a:pt x="272795" y="179831"/>
                </a:lnTo>
                <a:lnTo>
                  <a:pt x="246125" y="132587"/>
                </a:lnTo>
                <a:lnTo>
                  <a:pt x="209549" y="89153"/>
                </a:lnTo>
                <a:lnTo>
                  <a:pt x="166115" y="52577"/>
                </a:lnTo>
                <a:lnTo>
                  <a:pt x="118871" y="25907"/>
                </a:lnTo>
                <a:lnTo>
                  <a:pt x="74675" y="10667"/>
                </a:lnTo>
                <a:lnTo>
                  <a:pt x="34289" y="3047"/>
                </a:lnTo>
                <a:lnTo>
                  <a:pt x="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50" name="object 150"/>
          <p:cNvGrpSpPr/>
          <p:nvPr/>
        </p:nvGrpSpPr>
        <p:grpSpPr>
          <a:xfrm>
            <a:off x="17306056" y="4778147"/>
            <a:ext cx="495609" cy="644052"/>
            <a:chOff x="13769695" y="4894326"/>
            <a:chExt cx="394335" cy="512445"/>
          </a:xfrm>
        </p:grpSpPr>
        <p:pic>
          <p:nvPicPr>
            <p:cNvPr id="151" name="object 151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3769695" y="5226558"/>
              <a:ext cx="214884" cy="179831"/>
            </a:xfrm>
            <a:prstGeom prst="rect">
              <a:avLst/>
            </a:prstGeom>
          </p:spPr>
        </p:pic>
        <p:sp>
          <p:nvSpPr>
            <p:cNvPr id="152" name="object 152"/>
            <p:cNvSpPr/>
            <p:nvPr/>
          </p:nvSpPr>
          <p:spPr>
            <a:xfrm>
              <a:off x="13810081" y="4901946"/>
              <a:ext cx="0" cy="342265"/>
            </a:xfrm>
            <a:custGeom>
              <a:avLst/>
              <a:gdLst/>
              <a:ahLst/>
              <a:cxnLst/>
              <a:rect l="l" t="t" r="r" b="b"/>
              <a:pathLst>
                <a:path h="342264">
                  <a:moveTo>
                    <a:pt x="0" y="34213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" name="object 153"/>
            <p:cNvSpPr/>
            <p:nvPr/>
          </p:nvSpPr>
          <p:spPr>
            <a:xfrm>
              <a:off x="13802461" y="4894326"/>
              <a:ext cx="0" cy="349885"/>
            </a:xfrm>
            <a:custGeom>
              <a:avLst/>
              <a:gdLst/>
              <a:ahLst/>
              <a:cxnLst/>
              <a:rect l="l" t="t" r="r" b="b"/>
              <a:pathLst>
                <a:path h="349885">
                  <a:moveTo>
                    <a:pt x="0" y="34975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" name="object 154"/>
            <p:cNvSpPr/>
            <p:nvPr/>
          </p:nvSpPr>
          <p:spPr>
            <a:xfrm>
              <a:off x="13994485" y="4897374"/>
              <a:ext cx="167005" cy="167005"/>
            </a:xfrm>
            <a:custGeom>
              <a:avLst/>
              <a:gdLst/>
              <a:ahLst/>
              <a:cxnLst/>
              <a:rect l="l" t="t" r="r" b="b"/>
              <a:pathLst>
                <a:path w="167005" h="167004">
                  <a:moveTo>
                    <a:pt x="0" y="166877"/>
                  </a:moveTo>
                  <a:lnTo>
                    <a:pt x="18288" y="165353"/>
                  </a:lnTo>
                  <a:lnTo>
                    <a:pt x="37338" y="161543"/>
                  </a:lnTo>
                  <a:lnTo>
                    <a:pt x="80772" y="146303"/>
                  </a:lnTo>
                  <a:lnTo>
                    <a:pt x="120396" y="119633"/>
                  </a:lnTo>
                  <a:lnTo>
                    <a:pt x="147066" y="80009"/>
                  </a:lnTo>
                  <a:lnTo>
                    <a:pt x="162306" y="37337"/>
                  </a:lnTo>
                  <a:lnTo>
                    <a:pt x="16687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" name="object 155"/>
            <p:cNvSpPr/>
            <p:nvPr/>
          </p:nvSpPr>
          <p:spPr>
            <a:xfrm>
              <a:off x="13992199" y="4894326"/>
              <a:ext cx="0" cy="167640"/>
            </a:xfrm>
            <a:custGeom>
              <a:avLst/>
              <a:gdLst/>
              <a:ahLst/>
              <a:cxnLst/>
              <a:rect l="l" t="t" r="r" b="b"/>
              <a:pathLst>
                <a:path h="167639">
                  <a:moveTo>
                    <a:pt x="0" y="167639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" name="object 156"/>
            <p:cNvSpPr/>
            <p:nvPr/>
          </p:nvSpPr>
          <p:spPr>
            <a:xfrm>
              <a:off x="13984579" y="4901946"/>
              <a:ext cx="0" cy="494665"/>
            </a:xfrm>
            <a:custGeom>
              <a:avLst/>
              <a:gdLst/>
              <a:ahLst/>
              <a:cxnLst/>
              <a:rect l="l" t="t" r="r" b="b"/>
              <a:pathLst>
                <a:path h="494664">
                  <a:moveTo>
                    <a:pt x="0" y="0"/>
                  </a:moveTo>
                  <a:lnTo>
                    <a:pt x="0" y="49453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" name="object 157"/>
            <p:cNvSpPr/>
            <p:nvPr/>
          </p:nvSpPr>
          <p:spPr>
            <a:xfrm>
              <a:off x="13969339" y="4901946"/>
              <a:ext cx="0" cy="479425"/>
            </a:xfrm>
            <a:custGeom>
              <a:avLst/>
              <a:gdLst/>
              <a:ahLst/>
              <a:cxnLst/>
              <a:rect l="l" t="t" r="r" b="b"/>
              <a:pathLst>
                <a:path h="479425">
                  <a:moveTo>
                    <a:pt x="0" y="0"/>
                  </a:moveTo>
                  <a:lnTo>
                    <a:pt x="0" y="47929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" name="object 158"/>
            <p:cNvSpPr/>
            <p:nvPr/>
          </p:nvSpPr>
          <p:spPr>
            <a:xfrm>
              <a:off x="13984579" y="4901946"/>
              <a:ext cx="0" cy="494665"/>
            </a:xfrm>
            <a:custGeom>
              <a:avLst/>
              <a:gdLst/>
              <a:ahLst/>
              <a:cxnLst/>
              <a:rect l="l" t="t" r="r" b="b"/>
              <a:pathLst>
                <a:path h="494664">
                  <a:moveTo>
                    <a:pt x="0" y="0"/>
                  </a:moveTo>
                  <a:lnTo>
                    <a:pt x="0" y="49453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" name="object 159"/>
            <p:cNvSpPr/>
            <p:nvPr/>
          </p:nvSpPr>
          <p:spPr>
            <a:xfrm>
              <a:off x="13969339" y="4901946"/>
              <a:ext cx="0" cy="342265"/>
            </a:xfrm>
            <a:custGeom>
              <a:avLst/>
              <a:gdLst/>
              <a:ahLst/>
              <a:cxnLst/>
              <a:rect l="l" t="t" r="r" b="b"/>
              <a:pathLst>
                <a:path h="342264">
                  <a:moveTo>
                    <a:pt x="0" y="0"/>
                  </a:moveTo>
                  <a:lnTo>
                    <a:pt x="0" y="34213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60" name="object 160"/>
          <p:cNvSpPr/>
          <p:nvPr/>
        </p:nvSpPr>
        <p:spPr>
          <a:xfrm>
            <a:off x="18168928" y="4020606"/>
            <a:ext cx="408618" cy="15962"/>
          </a:xfrm>
          <a:custGeom>
            <a:avLst/>
            <a:gdLst/>
            <a:ahLst/>
            <a:cxnLst/>
            <a:rect l="l" t="t" r="r" b="b"/>
            <a:pathLst>
              <a:path w="325119" h="12700">
                <a:moveTo>
                  <a:pt x="324612" y="7620"/>
                </a:moveTo>
                <a:lnTo>
                  <a:pt x="0" y="7620"/>
                </a:lnTo>
                <a:lnTo>
                  <a:pt x="0" y="12192"/>
                </a:lnTo>
                <a:lnTo>
                  <a:pt x="324612" y="12192"/>
                </a:lnTo>
                <a:lnTo>
                  <a:pt x="324612" y="7620"/>
                </a:lnTo>
                <a:close/>
              </a:path>
              <a:path w="325119" h="12700">
                <a:moveTo>
                  <a:pt x="324612" y="0"/>
                </a:moveTo>
                <a:lnTo>
                  <a:pt x="7620" y="0"/>
                </a:lnTo>
                <a:lnTo>
                  <a:pt x="7620" y="4572"/>
                </a:lnTo>
                <a:lnTo>
                  <a:pt x="324612" y="4572"/>
                </a:lnTo>
                <a:lnTo>
                  <a:pt x="32461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" name="object 161"/>
          <p:cNvSpPr/>
          <p:nvPr/>
        </p:nvSpPr>
        <p:spPr>
          <a:xfrm>
            <a:off x="17959207" y="4736964"/>
            <a:ext cx="617715" cy="6385"/>
          </a:xfrm>
          <a:custGeom>
            <a:avLst/>
            <a:gdLst/>
            <a:ahLst/>
            <a:cxnLst/>
            <a:rect l="l" t="t" r="r" b="b"/>
            <a:pathLst>
              <a:path w="491490" h="5079">
                <a:moveTo>
                  <a:pt x="491490" y="4572"/>
                </a:moveTo>
                <a:lnTo>
                  <a:pt x="491490" y="0"/>
                </a:lnTo>
                <a:lnTo>
                  <a:pt x="0" y="0"/>
                </a:lnTo>
                <a:lnTo>
                  <a:pt x="0" y="4572"/>
                </a:lnTo>
                <a:lnTo>
                  <a:pt x="491490" y="457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" name="object 162"/>
          <p:cNvSpPr/>
          <p:nvPr/>
        </p:nvSpPr>
        <p:spPr>
          <a:xfrm>
            <a:off x="18245542" y="7117803"/>
            <a:ext cx="332002" cy="72625"/>
          </a:xfrm>
          <a:custGeom>
            <a:avLst/>
            <a:gdLst/>
            <a:ahLst/>
            <a:cxnLst/>
            <a:rect l="l" t="t" r="r" b="b"/>
            <a:pathLst>
              <a:path w="264159" h="57784">
                <a:moveTo>
                  <a:pt x="263652" y="52590"/>
                </a:moveTo>
                <a:lnTo>
                  <a:pt x="0" y="52590"/>
                </a:lnTo>
                <a:lnTo>
                  <a:pt x="0" y="57162"/>
                </a:lnTo>
                <a:lnTo>
                  <a:pt x="263652" y="57162"/>
                </a:lnTo>
                <a:lnTo>
                  <a:pt x="263652" y="52590"/>
                </a:lnTo>
                <a:close/>
              </a:path>
              <a:path w="264159" h="57784">
                <a:moveTo>
                  <a:pt x="263652" y="7632"/>
                </a:moveTo>
                <a:lnTo>
                  <a:pt x="0" y="7632"/>
                </a:lnTo>
                <a:lnTo>
                  <a:pt x="0" y="12204"/>
                </a:lnTo>
                <a:lnTo>
                  <a:pt x="263652" y="12204"/>
                </a:lnTo>
                <a:lnTo>
                  <a:pt x="263652" y="7632"/>
                </a:lnTo>
                <a:close/>
              </a:path>
              <a:path w="264159" h="57784">
                <a:moveTo>
                  <a:pt x="263652" y="0"/>
                </a:moveTo>
                <a:lnTo>
                  <a:pt x="0" y="0"/>
                </a:lnTo>
                <a:lnTo>
                  <a:pt x="0" y="4572"/>
                </a:lnTo>
                <a:lnTo>
                  <a:pt x="263652" y="4572"/>
                </a:lnTo>
                <a:lnTo>
                  <a:pt x="26365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" name="object 163"/>
          <p:cNvSpPr/>
          <p:nvPr/>
        </p:nvSpPr>
        <p:spPr>
          <a:xfrm>
            <a:off x="18303019" y="7397450"/>
            <a:ext cx="0" cy="38308"/>
          </a:xfrm>
          <a:custGeom>
            <a:avLst/>
            <a:gdLst/>
            <a:ahLst/>
            <a:cxnLst/>
            <a:rect l="l" t="t" r="r" b="b"/>
            <a:pathLst>
              <a:path h="30479">
                <a:moveTo>
                  <a:pt x="0" y="0"/>
                </a:moveTo>
                <a:lnTo>
                  <a:pt x="0" y="3048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" name="object 164"/>
          <p:cNvSpPr/>
          <p:nvPr/>
        </p:nvSpPr>
        <p:spPr>
          <a:xfrm>
            <a:off x="18482111" y="7394577"/>
            <a:ext cx="94972" cy="44693"/>
          </a:xfrm>
          <a:custGeom>
            <a:avLst/>
            <a:gdLst/>
            <a:ahLst/>
            <a:cxnLst/>
            <a:rect l="l" t="t" r="r" b="b"/>
            <a:pathLst>
              <a:path w="75565" h="35559">
                <a:moveTo>
                  <a:pt x="75425" y="30480"/>
                </a:moveTo>
                <a:lnTo>
                  <a:pt x="2273" y="30480"/>
                </a:lnTo>
                <a:lnTo>
                  <a:pt x="2273" y="35052"/>
                </a:lnTo>
                <a:lnTo>
                  <a:pt x="75425" y="35052"/>
                </a:lnTo>
                <a:lnTo>
                  <a:pt x="75425" y="30480"/>
                </a:lnTo>
                <a:close/>
              </a:path>
              <a:path w="75565" h="35559">
                <a:moveTo>
                  <a:pt x="75425" y="0"/>
                </a:moveTo>
                <a:lnTo>
                  <a:pt x="2286" y="0"/>
                </a:lnTo>
                <a:lnTo>
                  <a:pt x="660" y="673"/>
                </a:lnTo>
                <a:lnTo>
                  <a:pt x="0" y="2286"/>
                </a:lnTo>
                <a:lnTo>
                  <a:pt x="660" y="3911"/>
                </a:lnTo>
                <a:lnTo>
                  <a:pt x="2273" y="4572"/>
                </a:lnTo>
                <a:lnTo>
                  <a:pt x="75425" y="4572"/>
                </a:lnTo>
                <a:lnTo>
                  <a:pt x="7542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" name="object 165"/>
          <p:cNvSpPr/>
          <p:nvPr/>
        </p:nvSpPr>
        <p:spPr>
          <a:xfrm>
            <a:off x="18389212" y="7397450"/>
            <a:ext cx="9577" cy="0"/>
          </a:xfrm>
          <a:custGeom>
            <a:avLst/>
            <a:gdLst/>
            <a:ahLst/>
            <a:cxnLst/>
            <a:rect l="l" t="t" r="r" b="b"/>
            <a:pathLst>
              <a:path w="7619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66" name="object 166"/>
          <p:cNvGrpSpPr/>
          <p:nvPr/>
        </p:nvGrpSpPr>
        <p:grpSpPr>
          <a:xfrm>
            <a:off x="18472532" y="7394577"/>
            <a:ext cx="15962" cy="44693"/>
            <a:chOff x="14697811" y="6976109"/>
            <a:chExt cx="12700" cy="35560"/>
          </a:xfrm>
        </p:grpSpPr>
        <p:sp>
          <p:nvSpPr>
            <p:cNvPr id="167" name="object 167"/>
            <p:cNvSpPr/>
            <p:nvPr/>
          </p:nvSpPr>
          <p:spPr>
            <a:xfrm>
              <a:off x="14705431" y="6976109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80" h="5079">
                  <a:moveTo>
                    <a:pt x="2286" y="0"/>
                  </a:moveTo>
                  <a:lnTo>
                    <a:pt x="3902" y="669"/>
                  </a:lnTo>
                  <a:lnTo>
                    <a:pt x="4572" y="2286"/>
                  </a:lnTo>
                  <a:lnTo>
                    <a:pt x="3902" y="3902"/>
                  </a:lnTo>
                  <a:lnTo>
                    <a:pt x="2286" y="4572"/>
                  </a:lnTo>
                  <a:lnTo>
                    <a:pt x="669" y="3902"/>
                  </a:lnTo>
                  <a:lnTo>
                    <a:pt x="0" y="2286"/>
                  </a:lnTo>
                  <a:lnTo>
                    <a:pt x="669" y="669"/>
                  </a:lnTo>
                  <a:lnTo>
                    <a:pt x="228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" name="object 168"/>
            <p:cNvSpPr/>
            <p:nvPr/>
          </p:nvSpPr>
          <p:spPr>
            <a:xfrm>
              <a:off x="14700097" y="6986015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0"/>
                  </a:moveTo>
                  <a:lnTo>
                    <a:pt x="0" y="762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" name="object 169"/>
            <p:cNvSpPr/>
            <p:nvPr/>
          </p:nvSpPr>
          <p:spPr>
            <a:xfrm>
              <a:off x="14707717" y="6986015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0"/>
                  </a:moveTo>
                  <a:lnTo>
                    <a:pt x="0" y="762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" name="object 170"/>
            <p:cNvSpPr/>
            <p:nvPr/>
          </p:nvSpPr>
          <p:spPr>
            <a:xfrm>
              <a:off x="14700097" y="6993635"/>
              <a:ext cx="7620" cy="15240"/>
            </a:xfrm>
            <a:custGeom>
              <a:avLst/>
              <a:gdLst/>
              <a:ahLst/>
              <a:cxnLst/>
              <a:rect l="l" t="t" r="r" b="b"/>
              <a:pathLst>
                <a:path w="7619" h="15240">
                  <a:moveTo>
                    <a:pt x="0" y="0"/>
                  </a:moveTo>
                  <a:lnTo>
                    <a:pt x="7620" y="1524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" name="object 171"/>
            <p:cNvSpPr/>
            <p:nvPr/>
          </p:nvSpPr>
          <p:spPr>
            <a:xfrm>
              <a:off x="14700097" y="6978395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0"/>
                  </a:moveTo>
                  <a:lnTo>
                    <a:pt x="0" y="762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" name="object 172"/>
            <p:cNvSpPr/>
            <p:nvPr/>
          </p:nvSpPr>
          <p:spPr>
            <a:xfrm>
              <a:off x="14707717" y="6978395"/>
              <a:ext cx="0" cy="30480"/>
            </a:xfrm>
            <a:custGeom>
              <a:avLst/>
              <a:gdLst/>
              <a:ahLst/>
              <a:cxnLst/>
              <a:rect l="l" t="t" r="r" b="b"/>
              <a:pathLst>
                <a:path h="30479">
                  <a:moveTo>
                    <a:pt x="0" y="0"/>
                  </a:moveTo>
                  <a:lnTo>
                    <a:pt x="0" y="3048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3" name="object 173"/>
          <p:cNvGrpSpPr/>
          <p:nvPr/>
        </p:nvGrpSpPr>
        <p:grpSpPr>
          <a:xfrm>
            <a:off x="18386339" y="7394577"/>
            <a:ext cx="98962" cy="63847"/>
            <a:chOff x="14629231" y="6976109"/>
            <a:chExt cx="78740" cy="50800"/>
          </a:xfrm>
        </p:grpSpPr>
        <p:sp>
          <p:nvSpPr>
            <p:cNvPr id="174" name="object 174"/>
            <p:cNvSpPr/>
            <p:nvPr/>
          </p:nvSpPr>
          <p:spPr>
            <a:xfrm>
              <a:off x="14636851" y="6976109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80" h="5079">
                  <a:moveTo>
                    <a:pt x="2286" y="0"/>
                  </a:moveTo>
                  <a:lnTo>
                    <a:pt x="3902" y="669"/>
                  </a:lnTo>
                  <a:lnTo>
                    <a:pt x="4572" y="2286"/>
                  </a:lnTo>
                  <a:lnTo>
                    <a:pt x="3902" y="3902"/>
                  </a:lnTo>
                  <a:lnTo>
                    <a:pt x="2286" y="4572"/>
                  </a:lnTo>
                  <a:lnTo>
                    <a:pt x="669" y="3902"/>
                  </a:lnTo>
                  <a:lnTo>
                    <a:pt x="0" y="2286"/>
                  </a:lnTo>
                  <a:lnTo>
                    <a:pt x="669" y="669"/>
                  </a:lnTo>
                  <a:lnTo>
                    <a:pt x="228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" name="object 175"/>
            <p:cNvSpPr/>
            <p:nvPr/>
          </p:nvSpPr>
          <p:spPr>
            <a:xfrm>
              <a:off x="14631517" y="6986015"/>
              <a:ext cx="7620" cy="22860"/>
            </a:xfrm>
            <a:custGeom>
              <a:avLst/>
              <a:gdLst/>
              <a:ahLst/>
              <a:cxnLst/>
              <a:rect l="l" t="t" r="r" b="b"/>
              <a:pathLst>
                <a:path w="7619" h="22859">
                  <a:moveTo>
                    <a:pt x="7619" y="0"/>
                  </a:moveTo>
                  <a:lnTo>
                    <a:pt x="7619" y="7620"/>
                  </a:lnTo>
                </a:path>
                <a:path w="7619" h="22859">
                  <a:moveTo>
                    <a:pt x="7619" y="0"/>
                  </a:moveTo>
                  <a:lnTo>
                    <a:pt x="7619" y="7620"/>
                  </a:lnTo>
                  <a:lnTo>
                    <a:pt x="0" y="2286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" name="object 176"/>
            <p:cNvSpPr/>
            <p:nvPr/>
          </p:nvSpPr>
          <p:spPr>
            <a:xfrm>
              <a:off x="14669617" y="7016495"/>
              <a:ext cx="7620" cy="7620"/>
            </a:xfrm>
            <a:custGeom>
              <a:avLst/>
              <a:gdLst/>
              <a:ahLst/>
              <a:cxnLst/>
              <a:rect l="l" t="t" r="r" b="b"/>
              <a:pathLst>
                <a:path w="7619" h="7620">
                  <a:moveTo>
                    <a:pt x="7619" y="3809"/>
                  </a:moveTo>
                  <a:lnTo>
                    <a:pt x="6095" y="761"/>
                  </a:lnTo>
                  <a:lnTo>
                    <a:pt x="3809" y="0"/>
                  </a:lnTo>
                  <a:lnTo>
                    <a:pt x="761" y="761"/>
                  </a:lnTo>
                  <a:lnTo>
                    <a:pt x="0" y="3809"/>
                  </a:lnTo>
                  <a:lnTo>
                    <a:pt x="761" y="6857"/>
                  </a:lnTo>
                  <a:lnTo>
                    <a:pt x="3809" y="7619"/>
                  </a:lnTo>
                  <a:lnTo>
                    <a:pt x="6095" y="6857"/>
                  </a:lnTo>
                  <a:lnTo>
                    <a:pt x="7619" y="3809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" name="object 177"/>
            <p:cNvSpPr/>
            <p:nvPr/>
          </p:nvSpPr>
          <p:spPr>
            <a:xfrm>
              <a:off x="14639137" y="6978395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0"/>
                  </a:moveTo>
                  <a:lnTo>
                    <a:pt x="0" y="762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/>
            <p:cNvSpPr/>
            <p:nvPr/>
          </p:nvSpPr>
          <p:spPr>
            <a:xfrm>
              <a:off x="14631517" y="6978395"/>
              <a:ext cx="0" cy="30480"/>
            </a:xfrm>
            <a:custGeom>
              <a:avLst/>
              <a:gdLst/>
              <a:ahLst/>
              <a:cxnLst/>
              <a:rect l="l" t="t" r="r" b="b"/>
              <a:pathLst>
                <a:path h="30479">
                  <a:moveTo>
                    <a:pt x="0" y="0"/>
                  </a:moveTo>
                  <a:lnTo>
                    <a:pt x="0" y="3048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/>
            <p:cNvSpPr/>
            <p:nvPr/>
          </p:nvSpPr>
          <p:spPr>
            <a:xfrm>
              <a:off x="14639137" y="6978395"/>
              <a:ext cx="68580" cy="0"/>
            </a:xfrm>
            <a:custGeom>
              <a:avLst/>
              <a:gdLst/>
              <a:ahLst/>
              <a:cxnLst/>
              <a:rect l="l" t="t" r="r" b="b"/>
              <a:pathLst>
                <a:path w="68580">
                  <a:moveTo>
                    <a:pt x="68580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" name="object 180"/>
            <p:cNvSpPr/>
            <p:nvPr/>
          </p:nvSpPr>
          <p:spPr>
            <a:xfrm>
              <a:off x="14639137" y="6986015"/>
              <a:ext cx="60960" cy="0"/>
            </a:xfrm>
            <a:custGeom>
              <a:avLst/>
              <a:gdLst/>
              <a:ahLst/>
              <a:cxnLst/>
              <a:rect l="l" t="t" r="r" b="b"/>
              <a:pathLst>
                <a:path w="60959">
                  <a:moveTo>
                    <a:pt x="60959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" name="object 181"/>
            <p:cNvSpPr/>
            <p:nvPr/>
          </p:nvSpPr>
          <p:spPr>
            <a:xfrm>
              <a:off x="14639137" y="6993635"/>
              <a:ext cx="68580" cy="0"/>
            </a:xfrm>
            <a:custGeom>
              <a:avLst/>
              <a:gdLst/>
              <a:ahLst/>
              <a:cxnLst/>
              <a:rect l="l" t="t" r="r" b="b"/>
              <a:pathLst>
                <a:path w="68580">
                  <a:moveTo>
                    <a:pt x="68580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" name="object 182"/>
            <p:cNvSpPr/>
            <p:nvPr/>
          </p:nvSpPr>
          <p:spPr>
            <a:xfrm>
              <a:off x="14631517" y="7008875"/>
              <a:ext cx="76200" cy="0"/>
            </a:xfrm>
            <a:custGeom>
              <a:avLst/>
              <a:gdLst/>
              <a:ahLst/>
              <a:cxnLst/>
              <a:rect l="l" t="t" r="r" b="b"/>
              <a:pathLst>
                <a:path w="76200">
                  <a:moveTo>
                    <a:pt x="0" y="0"/>
                  </a:moveTo>
                  <a:lnTo>
                    <a:pt x="7620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83" name="object 183"/>
          <p:cNvSpPr/>
          <p:nvPr/>
        </p:nvSpPr>
        <p:spPr>
          <a:xfrm>
            <a:off x="18570217" y="7397450"/>
            <a:ext cx="0" cy="38308"/>
          </a:xfrm>
          <a:custGeom>
            <a:avLst/>
            <a:gdLst/>
            <a:ahLst/>
            <a:cxnLst/>
            <a:rect l="l" t="t" r="r" b="b"/>
            <a:pathLst>
              <a:path h="30479">
                <a:moveTo>
                  <a:pt x="0" y="0"/>
                </a:moveTo>
                <a:lnTo>
                  <a:pt x="0" y="3048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184" name="object 184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17758089" y="7019161"/>
            <a:ext cx="480765" cy="186750"/>
          </a:xfrm>
          <a:prstGeom prst="rect">
            <a:avLst/>
          </a:prstGeom>
        </p:spPr>
      </p:pic>
      <p:grpSp>
        <p:nvGrpSpPr>
          <p:cNvPr id="185" name="object 185"/>
          <p:cNvGrpSpPr/>
          <p:nvPr/>
        </p:nvGrpSpPr>
        <p:grpSpPr>
          <a:xfrm>
            <a:off x="17181555" y="6859225"/>
            <a:ext cx="127693" cy="194732"/>
            <a:chOff x="13670635" y="6550152"/>
            <a:chExt cx="101600" cy="154940"/>
          </a:xfrm>
        </p:grpSpPr>
        <p:sp>
          <p:nvSpPr>
            <p:cNvPr id="186" name="object 186"/>
            <p:cNvSpPr/>
            <p:nvPr/>
          </p:nvSpPr>
          <p:spPr>
            <a:xfrm>
              <a:off x="13672921" y="6552438"/>
              <a:ext cx="99060" cy="0"/>
            </a:xfrm>
            <a:custGeom>
              <a:avLst/>
              <a:gdLst/>
              <a:ahLst/>
              <a:cxnLst/>
              <a:rect l="l" t="t" r="r" b="b"/>
              <a:pathLst>
                <a:path w="99059">
                  <a:moveTo>
                    <a:pt x="99059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" name="object 187"/>
            <p:cNvSpPr/>
            <p:nvPr/>
          </p:nvSpPr>
          <p:spPr>
            <a:xfrm>
              <a:off x="13672921" y="6552438"/>
              <a:ext cx="0" cy="152400"/>
            </a:xfrm>
            <a:custGeom>
              <a:avLst/>
              <a:gdLst/>
              <a:ahLst/>
              <a:cxnLst/>
              <a:rect l="l" t="t" r="r" b="b"/>
              <a:pathLst>
                <a:path h="152400">
                  <a:moveTo>
                    <a:pt x="0" y="15240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88" name="object 188"/>
          <p:cNvSpPr/>
          <p:nvPr/>
        </p:nvSpPr>
        <p:spPr>
          <a:xfrm>
            <a:off x="17414276" y="7168562"/>
            <a:ext cx="19154" cy="9577"/>
          </a:xfrm>
          <a:custGeom>
            <a:avLst/>
            <a:gdLst/>
            <a:ahLst/>
            <a:cxnLst/>
            <a:rect l="l" t="t" r="r" b="b"/>
            <a:pathLst>
              <a:path w="15240" h="7620">
                <a:moveTo>
                  <a:pt x="7619" y="7620"/>
                </a:moveTo>
                <a:lnTo>
                  <a:pt x="15239" y="7620"/>
                </a:lnTo>
                <a:lnTo>
                  <a:pt x="15239" y="0"/>
                </a:lnTo>
                <a:lnTo>
                  <a:pt x="0" y="0"/>
                </a:lnTo>
                <a:lnTo>
                  <a:pt x="0" y="762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89" name="object 189"/>
          <p:cNvGrpSpPr/>
          <p:nvPr/>
        </p:nvGrpSpPr>
        <p:grpSpPr>
          <a:xfrm>
            <a:off x="17544522" y="7019161"/>
            <a:ext cx="415003" cy="186751"/>
            <a:chOff x="13959433" y="6677406"/>
            <a:chExt cx="330200" cy="148590"/>
          </a:xfrm>
        </p:grpSpPr>
        <p:sp>
          <p:nvSpPr>
            <p:cNvPr id="190" name="object 190"/>
            <p:cNvSpPr/>
            <p:nvPr/>
          </p:nvSpPr>
          <p:spPr>
            <a:xfrm>
              <a:off x="13969339" y="6758178"/>
              <a:ext cx="7620" cy="52705"/>
            </a:xfrm>
            <a:custGeom>
              <a:avLst/>
              <a:gdLst/>
              <a:ahLst/>
              <a:cxnLst/>
              <a:rect l="l" t="t" r="r" b="b"/>
              <a:pathLst>
                <a:path w="7619" h="52704">
                  <a:moveTo>
                    <a:pt x="0" y="7620"/>
                  </a:moveTo>
                  <a:lnTo>
                    <a:pt x="0" y="0"/>
                  </a:lnTo>
                  <a:lnTo>
                    <a:pt x="7620" y="0"/>
                  </a:lnTo>
                  <a:lnTo>
                    <a:pt x="7620" y="52578"/>
                  </a:lnTo>
                  <a:lnTo>
                    <a:pt x="0" y="52578"/>
                  </a:lnTo>
                  <a:lnTo>
                    <a:pt x="0" y="4572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" name="object 191"/>
            <p:cNvSpPr/>
            <p:nvPr/>
          </p:nvSpPr>
          <p:spPr>
            <a:xfrm>
              <a:off x="13984579" y="6681978"/>
              <a:ext cx="0" cy="144145"/>
            </a:xfrm>
            <a:custGeom>
              <a:avLst/>
              <a:gdLst/>
              <a:ahLst/>
              <a:cxnLst/>
              <a:rect l="l" t="t" r="r" b="b"/>
              <a:pathLst>
                <a:path h="144145">
                  <a:moveTo>
                    <a:pt x="0" y="0"/>
                  </a:moveTo>
                  <a:lnTo>
                    <a:pt x="0" y="14401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" name="object 192"/>
            <p:cNvSpPr/>
            <p:nvPr/>
          </p:nvSpPr>
          <p:spPr>
            <a:xfrm>
              <a:off x="13969339" y="6781038"/>
              <a:ext cx="0" cy="22860"/>
            </a:xfrm>
            <a:custGeom>
              <a:avLst/>
              <a:gdLst/>
              <a:ahLst/>
              <a:cxnLst/>
              <a:rect l="l" t="t" r="r" b="b"/>
              <a:pathLst>
                <a:path h="22859">
                  <a:moveTo>
                    <a:pt x="0" y="22859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" name="object 193"/>
            <p:cNvSpPr/>
            <p:nvPr/>
          </p:nvSpPr>
          <p:spPr>
            <a:xfrm>
              <a:off x="13961719" y="6781038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0"/>
                  </a:moveTo>
                  <a:lnTo>
                    <a:pt x="0" y="762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" name="object 194"/>
            <p:cNvSpPr/>
            <p:nvPr/>
          </p:nvSpPr>
          <p:spPr>
            <a:xfrm>
              <a:off x="13961719" y="6796278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0"/>
                  </a:moveTo>
                  <a:lnTo>
                    <a:pt x="0" y="762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" name="object 195"/>
            <p:cNvSpPr/>
            <p:nvPr/>
          </p:nvSpPr>
          <p:spPr>
            <a:xfrm>
              <a:off x="13969339" y="6765798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40">
                  <a:moveTo>
                    <a:pt x="0" y="7620"/>
                  </a:moveTo>
                  <a:lnTo>
                    <a:pt x="0" y="0"/>
                  </a:lnTo>
                  <a:lnTo>
                    <a:pt x="0" y="1524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" name="object 196"/>
            <p:cNvSpPr/>
            <p:nvPr/>
          </p:nvSpPr>
          <p:spPr>
            <a:xfrm>
              <a:off x="13961719" y="6773418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" name="object 197"/>
            <p:cNvSpPr/>
            <p:nvPr/>
          </p:nvSpPr>
          <p:spPr>
            <a:xfrm>
              <a:off x="13961719" y="6765798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" name="object 198"/>
            <p:cNvSpPr/>
            <p:nvPr/>
          </p:nvSpPr>
          <p:spPr>
            <a:xfrm>
              <a:off x="13976959" y="6773418"/>
              <a:ext cx="312420" cy="0"/>
            </a:xfrm>
            <a:custGeom>
              <a:avLst/>
              <a:gdLst/>
              <a:ahLst/>
              <a:cxnLst/>
              <a:rect l="l" t="t" r="r" b="b"/>
              <a:pathLst>
                <a:path w="312419">
                  <a:moveTo>
                    <a:pt x="0" y="0"/>
                  </a:moveTo>
                  <a:lnTo>
                    <a:pt x="31242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" name="object 199"/>
            <p:cNvSpPr/>
            <p:nvPr/>
          </p:nvSpPr>
          <p:spPr>
            <a:xfrm>
              <a:off x="13976959" y="6758178"/>
              <a:ext cx="312420" cy="0"/>
            </a:xfrm>
            <a:custGeom>
              <a:avLst/>
              <a:gdLst/>
              <a:ahLst/>
              <a:cxnLst/>
              <a:rect l="l" t="t" r="r" b="b"/>
              <a:pathLst>
                <a:path w="312419">
                  <a:moveTo>
                    <a:pt x="0" y="0"/>
                  </a:moveTo>
                  <a:lnTo>
                    <a:pt x="31242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" name="object 200"/>
            <p:cNvSpPr/>
            <p:nvPr/>
          </p:nvSpPr>
          <p:spPr>
            <a:xfrm>
              <a:off x="13976959" y="6810756"/>
              <a:ext cx="312420" cy="0"/>
            </a:xfrm>
            <a:custGeom>
              <a:avLst/>
              <a:gdLst/>
              <a:ahLst/>
              <a:cxnLst/>
              <a:rect l="l" t="t" r="r" b="b"/>
              <a:pathLst>
                <a:path w="312419">
                  <a:moveTo>
                    <a:pt x="0" y="0"/>
                  </a:moveTo>
                  <a:lnTo>
                    <a:pt x="31242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01" name="object 201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3986103" y="6677406"/>
              <a:ext cx="147828" cy="147827"/>
            </a:xfrm>
            <a:prstGeom prst="rect">
              <a:avLst/>
            </a:prstGeom>
          </p:spPr>
        </p:pic>
      </p:grpSp>
      <p:sp>
        <p:nvSpPr>
          <p:cNvPr id="202" name="object 202"/>
          <p:cNvSpPr/>
          <p:nvPr/>
        </p:nvSpPr>
        <p:spPr>
          <a:xfrm>
            <a:off x="18149788" y="7387874"/>
            <a:ext cx="9577" cy="9577"/>
          </a:xfrm>
          <a:custGeom>
            <a:avLst/>
            <a:gdLst/>
            <a:ahLst/>
            <a:cxnLst/>
            <a:rect l="l" t="t" r="r" b="b"/>
            <a:pathLst>
              <a:path w="7619" h="7620">
                <a:moveTo>
                  <a:pt x="7619" y="0"/>
                </a:moveTo>
                <a:lnTo>
                  <a:pt x="7619" y="7620"/>
                </a:lnTo>
                <a:lnTo>
                  <a:pt x="0" y="7620"/>
                </a:lnTo>
                <a:lnTo>
                  <a:pt x="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03" name="object 203"/>
          <p:cNvGrpSpPr/>
          <p:nvPr/>
        </p:nvGrpSpPr>
        <p:grpSpPr>
          <a:xfrm>
            <a:off x="17831832" y="7394577"/>
            <a:ext cx="232242" cy="44693"/>
            <a:chOff x="14188033" y="6976109"/>
            <a:chExt cx="184785" cy="35560"/>
          </a:xfrm>
        </p:grpSpPr>
        <p:sp>
          <p:nvSpPr>
            <p:cNvPr id="204" name="object 204"/>
            <p:cNvSpPr/>
            <p:nvPr/>
          </p:nvSpPr>
          <p:spPr>
            <a:xfrm>
              <a:off x="14190319" y="7008875"/>
              <a:ext cx="182245" cy="0"/>
            </a:xfrm>
            <a:custGeom>
              <a:avLst/>
              <a:gdLst/>
              <a:ahLst/>
              <a:cxnLst/>
              <a:rect l="l" t="t" r="r" b="b"/>
              <a:pathLst>
                <a:path w="182244">
                  <a:moveTo>
                    <a:pt x="0" y="0"/>
                  </a:moveTo>
                  <a:lnTo>
                    <a:pt x="18211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/>
            <p:cNvSpPr/>
            <p:nvPr/>
          </p:nvSpPr>
          <p:spPr>
            <a:xfrm>
              <a:off x="14190319" y="6978395"/>
              <a:ext cx="182245" cy="0"/>
            </a:xfrm>
            <a:custGeom>
              <a:avLst/>
              <a:gdLst/>
              <a:ahLst/>
              <a:cxnLst/>
              <a:rect l="l" t="t" r="r" b="b"/>
              <a:pathLst>
                <a:path w="182244">
                  <a:moveTo>
                    <a:pt x="0" y="0"/>
                  </a:moveTo>
                  <a:lnTo>
                    <a:pt x="18211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/>
            <p:cNvSpPr/>
            <p:nvPr/>
          </p:nvSpPr>
          <p:spPr>
            <a:xfrm>
              <a:off x="14188033" y="6976109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80" h="5079">
                  <a:moveTo>
                    <a:pt x="2286" y="0"/>
                  </a:moveTo>
                  <a:lnTo>
                    <a:pt x="3902" y="669"/>
                  </a:lnTo>
                  <a:lnTo>
                    <a:pt x="4572" y="2286"/>
                  </a:lnTo>
                  <a:lnTo>
                    <a:pt x="3902" y="3902"/>
                  </a:lnTo>
                  <a:lnTo>
                    <a:pt x="2286" y="4572"/>
                  </a:lnTo>
                  <a:lnTo>
                    <a:pt x="669" y="3902"/>
                  </a:lnTo>
                  <a:lnTo>
                    <a:pt x="0" y="2286"/>
                  </a:lnTo>
                  <a:lnTo>
                    <a:pt x="669" y="669"/>
                  </a:lnTo>
                  <a:lnTo>
                    <a:pt x="228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07" name="object 207"/>
          <p:cNvSpPr/>
          <p:nvPr/>
        </p:nvSpPr>
        <p:spPr>
          <a:xfrm>
            <a:off x="17736062" y="7394577"/>
            <a:ext cx="6385" cy="6385"/>
          </a:xfrm>
          <a:custGeom>
            <a:avLst/>
            <a:gdLst/>
            <a:ahLst/>
            <a:cxnLst/>
            <a:rect l="l" t="t" r="r" b="b"/>
            <a:pathLst>
              <a:path w="5080" h="5079">
                <a:moveTo>
                  <a:pt x="2286" y="0"/>
                </a:moveTo>
                <a:lnTo>
                  <a:pt x="3902" y="669"/>
                </a:lnTo>
                <a:lnTo>
                  <a:pt x="4572" y="2286"/>
                </a:lnTo>
                <a:lnTo>
                  <a:pt x="3902" y="3902"/>
                </a:lnTo>
                <a:lnTo>
                  <a:pt x="2286" y="4572"/>
                </a:lnTo>
                <a:lnTo>
                  <a:pt x="669" y="3902"/>
                </a:lnTo>
                <a:lnTo>
                  <a:pt x="0" y="2286"/>
                </a:lnTo>
                <a:lnTo>
                  <a:pt x="669" y="669"/>
                </a:lnTo>
                <a:lnTo>
                  <a:pt x="228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" name="object 208"/>
          <p:cNvSpPr/>
          <p:nvPr/>
        </p:nvSpPr>
        <p:spPr>
          <a:xfrm>
            <a:off x="17831832" y="7394577"/>
            <a:ext cx="6385" cy="6385"/>
          </a:xfrm>
          <a:custGeom>
            <a:avLst/>
            <a:gdLst/>
            <a:ahLst/>
            <a:cxnLst/>
            <a:rect l="l" t="t" r="r" b="b"/>
            <a:pathLst>
              <a:path w="5080" h="5079">
                <a:moveTo>
                  <a:pt x="2286" y="0"/>
                </a:moveTo>
                <a:lnTo>
                  <a:pt x="3902" y="669"/>
                </a:lnTo>
                <a:lnTo>
                  <a:pt x="4572" y="2286"/>
                </a:lnTo>
                <a:lnTo>
                  <a:pt x="3902" y="3902"/>
                </a:lnTo>
                <a:lnTo>
                  <a:pt x="2286" y="4572"/>
                </a:lnTo>
                <a:lnTo>
                  <a:pt x="669" y="3902"/>
                </a:lnTo>
                <a:lnTo>
                  <a:pt x="0" y="2286"/>
                </a:lnTo>
                <a:lnTo>
                  <a:pt x="669" y="669"/>
                </a:lnTo>
                <a:lnTo>
                  <a:pt x="228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09" name="object 209"/>
          <p:cNvGrpSpPr/>
          <p:nvPr/>
        </p:nvGrpSpPr>
        <p:grpSpPr>
          <a:xfrm>
            <a:off x="17736062" y="7394577"/>
            <a:ext cx="102154" cy="63847"/>
            <a:chOff x="14111833" y="6976109"/>
            <a:chExt cx="81280" cy="50800"/>
          </a:xfrm>
        </p:grpSpPr>
        <p:sp>
          <p:nvSpPr>
            <p:cNvPr id="210" name="object 210"/>
            <p:cNvSpPr/>
            <p:nvPr/>
          </p:nvSpPr>
          <p:spPr>
            <a:xfrm>
              <a:off x="14111833" y="6976109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80" h="5079">
                  <a:moveTo>
                    <a:pt x="2286" y="0"/>
                  </a:moveTo>
                  <a:lnTo>
                    <a:pt x="3902" y="669"/>
                  </a:lnTo>
                  <a:lnTo>
                    <a:pt x="4572" y="2286"/>
                  </a:lnTo>
                  <a:lnTo>
                    <a:pt x="3902" y="3902"/>
                  </a:lnTo>
                  <a:lnTo>
                    <a:pt x="2286" y="4572"/>
                  </a:lnTo>
                  <a:lnTo>
                    <a:pt x="669" y="3902"/>
                  </a:lnTo>
                  <a:lnTo>
                    <a:pt x="0" y="2286"/>
                  </a:lnTo>
                  <a:lnTo>
                    <a:pt x="669" y="669"/>
                  </a:lnTo>
                  <a:lnTo>
                    <a:pt x="228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/>
            <p:cNvSpPr/>
            <p:nvPr/>
          </p:nvSpPr>
          <p:spPr>
            <a:xfrm>
              <a:off x="14114119" y="6978395"/>
              <a:ext cx="76200" cy="0"/>
            </a:xfrm>
            <a:custGeom>
              <a:avLst/>
              <a:gdLst/>
              <a:ahLst/>
              <a:cxnLst/>
              <a:rect l="l" t="t" r="r" b="b"/>
              <a:pathLst>
                <a:path w="76200">
                  <a:moveTo>
                    <a:pt x="76200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/>
            <p:cNvSpPr/>
            <p:nvPr/>
          </p:nvSpPr>
          <p:spPr>
            <a:xfrm>
              <a:off x="14190319" y="6986015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0"/>
                  </a:moveTo>
                  <a:lnTo>
                    <a:pt x="0" y="762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/>
            <p:cNvSpPr/>
            <p:nvPr/>
          </p:nvSpPr>
          <p:spPr>
            <a:xfrm>
              <a:off x="14182699" y="6986015"/>
              <a:ext cx="7620" cy="22860"/>
            </a:xfrm>
            <a:custGeom>
              <a:avLst/>
              <a:gdLst/>
              <a:ahLst/>
              <a:cxnLst/>
              <a:rect l="l" t="t" r="r" b="b"/>
              <a:pathLst>
                <a:path w="7619" h="22859">
                  <a:moveTo>
                    <a:pt x="0" y="0"/>
                  </a:moveTo>
                  <a:lnTo>
                    <a:pt x="0" y="7620"/>
                  </a:lnTo>
                  <a:lnTo>
                    <a:pt x="7620" y="2286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/>
            <p:cNvSpPr/>
            <p:nvPr/>
          </p:nvSpPr>
          <p:spPr>
            <a:xfrm>
              <a:off x="14114119" y="6986015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0"/>
                  </a:moveTo>
                  <a:lnTo>
                    <a:pt x="0" y="762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/>
            <p:cNvSpPr/>
            <p:nvPr/>
          </p:nvSpPr>
          <p:spPr>
            <a:xfrm>
              <a:off x="14114119" y="6986015"/>
              <a:ext cx="7620" cy="22860"/>
            </a:xfrm>
            <a:custGeom>
              <a:avLst/>
              <a:gdLst/>
              <a:ahLst/>
              <a:cxnLst/>
              <a:rect l="l" t="t" r="r" b="b"/>
              <a:pathLst>
                <a:path w="7619" h="22859">
                  <a:moveTo>
                    <a:pt x="7619" y="0"/>
                  </a:moveTo>
                  <a:lnTo>
                    <a:pt x="7619" y="7620"/>
                  </a:lnTo>
                  <a:lnTo>
                    <a:pt x="0" y="2286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/>
            <p:cNvSpPr/>
            <p:nvPr/>
          </p:nvSpPr>
          <p:spPr>
            <a:xfrm>
              <a:off x="14144599" y="7016495"/>
              <a:ext cx="15240" cy="7620"/>
            </a:xfrm>
            <a:custGeom>
              <a:avLst/>
              <a:gdLst/>
              <a:ahLst/>
              <a:cxnLst/>
              <a:rect l="l" t="t" r="r" b="b"/>
              <a:pathLst>
                <a:path w="15240" h="7620">
                  <a:moveTo>
                    <a:pt x="15240" y="3809"/>
                  </a:moveTo>
                  <a:lnTo>
                    <a:pt x="14478" y="2285"/>
                  </a:lnTo>
                  <a:lnTo>
                    <a:pt x="12954" y="761"/>
                  </a:lnTo>
                  <a:lnTo>
                    <a:pt x="7620" y="0"/>
                  </a:lnTo>
                  <a:lnTo>
                    <a:pt x="2286" y="761"/>
                  </a:lnTo>
                  <a:lnTo>
                    <a:pt x="762" y="2285"/>
                  </a:lnTo>
                  <a:lnTo>
                    <a:pt x="0" y="3809"/>
                  </a:lnTo>
                  <a:lnTo>
                    <a:pt x="762" y="5333"/>
                  </a:lnTo>
                  <a:lnTo>
                    <a:pt x="2286" y="6857"/>
                  </a:lnTo>
                  <a:lnTo>
                    <a:pt x="7620" y="7619"/>
                  </a:lnTo>
                  <a:lnTo>
                    <a:pt x="12954" y="6857"/>
                  </a:lnTo>
                  <a:lnTo>
                    <a:pt x="14478" y="5333"/>
                  </a:lnTo>
                  <a:lnTo>
                    <a:pt x="15240" y="3809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/>
            <p:cNvSpPr/>
            <p:nvPr/>
          </p:nvSpPr>
          <p:spPr>
            <a:xfrm>
              <a:off x="14114119" y="6993635"/>
              <a:ext cx="76200" cy="0"/>
            </a:xfrm>
            <a:custGeom>
              <a:avLst/>
              <a:gdLst/>
              <a:ahLst/>
              <a:cxnLst/>
              <a:rect l="l" t="t" r="r" b="b"/>
              <a:pathLst>
                <a:path w="76200">
                  <a:moveTo>
                    <a:pt x="76200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/>
            <p:cNvSpPr/>
            <p:nvPr/>
          </p:nvSpPr>
          <p:spPr>
            <a:xfrm>
              <a:off x="14121739" y="6986015"/>
              <a:ext cx="60960" cy="0"/>
            </a:xfrm>
            <a:custGeom>
              <a:avLst/>
              <a:gdLst/>
              <a:ahLst/>
              <a:cxnLst/>
              <a:rect l="l" t="t" r="r" b="b"/>
              <a:pathLst>
                <a:path w="60959">
                  <a:moveTo>
                    <a:pt x="60959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/>
            <p:cNvSpPr/>
            <p:nvPr/>
          </p:nvSpPr>
          <p:spPr>
            <a:xfrm>
              <a:off x="14114119" y="7008875"/>
              <a:ext cx="76200" cy="0"/>
            </a:xfrm>
            <a:custGeom>
              <a:avLst/>
              <a:gdLst/>
              <a:ahLst/>
              <a:cxnLst/>
              <a:rect l="l" t="t" r="r" b="b"/>
              <a:pathLst>
                <a:path w="76200">
                  <a:moveTo>
                    <a:pt x="0" y="0"/>
                  </a:moveTo>
                  <a:lnTo>
                    <a:pt x="7620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/>
            <p:cNvSpPr/>
            <p:nvPr/>
          </p:nvSpPr>
          <p:spPr>
            <a:xfrm>
              <a:off x="14114119" y="6978395"/>
              <a:ext cx="0" cy="30480"/>
            </a:xfrm>
            <a:custGeom>
              <a:avLst/>
              <a:gdLst/>
              <a:ahLst/>
              <a:cxnLst/>
              <a:rect l="l" t="t" r="r" b="b"/>
              <a:pathLst>
                <a:path h="30479">
                  <a:moveTo>
                    <a:pt x="0" y="0"/>
                  </a:moveTo>
                  <a:lnTo>
                    <a:pt x="0" y="3048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/>
            <p:cNvSpPr/>
            <p:nvPr/>
          </p:nvSpPr>
          <p:spPr>
            <a:xfrm>
              <a:off x="14190319" y="6978395"/>
              <a:ext cx="0" cy="30480"/>
            </a:xfrm>
            <a:custGeom>
              <a:avLst/>
              <a:gdLst/>
              <a:ahLst/>
              <a:cxnLst/>
              <a:rect l="l" t="t" r="r" b="b"/>
              <a:pathLst>
                <a:path h="30479">
                  <a:moveTo>
                    <a:pt x="0" y="0"/>
                  </a:moveTo>
                  <a:lnTo>
                    <a:pt x="0" y="3048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/>
            <p:cNvSpPr/>
            <p:nvPr/>
          </p:nvSpPr>
          <p:spPr>
            <a:xfrm>
              <a:off x="14182699" y="6978395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0"/>
                  </a:moveTo>
                  <a:lnTo>
                    <a:pt x="0" y="762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/>
            <p:cNvSpPr/>
            <p:nvPr/>
          </p:nvSpPr>
          <p:spPr>
            <a:xfrm>
              <a:off x="14121739" y="6978395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0"/>
                  </a:moveTo>
                  <a:lnTo>
                    <a:pt x="0" y="762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24" name="object 224"/>
          <p:cNvGrpSpPr/>
          <p:nvPr/>
        </p:nvGrpSpPr>
        <p:grpSpPr>
          <a:xfrm>
            <a:off x="18013795" y="7394578"/>
            <a:ext cx="119712" cy="73422"/>
            <a:chOff x="14332813" y="6976109"/>
            <a:chExt cx="95250" cy="58419"/>
          </a:xfrm>
        </p:grpSpPr>
        <p:sp>
          <p:nvSpPr>
            <p:cNvPr id="225" name="object 225"/>
            <p:cNvSpPr/>
            <p:nvPr/>
          </p:nvSpPr>
          <p:spPr>
            <a:xfrm>
              <a:off x="14372437" y="6978395"/>
              <a:ext cx="38100" cy="38100"/>
            </a:xfrm>
            <a:custGeom>
              <a:avLst/>
              <a:gdLst/>
              <a:ahLst/>
              <a:cxnLst/>
              <a:rect l="l" t="t" r="r" b="b"/>
              <a:pathLst>
                <a:path w="38100" h="38100">
                  <a:moveTo>
                    <a:pt x="38100" y="0"/>
                  </a:moveTo>
                  <a:lnTo>
                    <a:pt x="0" y="3810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/>
            <p:cNvSpPr/>
            <p:nvPr/>
          </p:nvSpPr>
          <p:spPr>
            <a:xfrm>
              <a:off x="14372437" y="6978395"/>
              <a:ext cx="45720" cy="45720"/>
            </a:xfrm>
            <a:custGeom>
              <a:avLst/>
              <a:gdLst/>
              <a:ahLst/>
              <a:cxnLst/>
              <a:rect l="l" t="t" r="r" b="b"/>
              <a:pathLst>
                <a:path w="45719" h="45720">
                  <a:moveTo>
                    <a:pt x="45719" y="0"/>
                  </a:moveTo>
                  <a:lnTo>
                    <a:pt x="0" y="4572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/>
            <p:cNvSpPr/>
            <p:nvPr/>
          </p:nvSpPr>
          <p:spPr>
            <a:xfrm>
              <a:off x="14372437" y="6978395"/>
              <a:ext cx="53340" cy="53340"/>
            </a:xfrm>
            <a:custGeom>
              <a:avLst/>
              <a:gdLst/>
              <a:ahLst/>
              <a:cxnLst/>
              <a:rect l="l" t="t" r="r" b="b"/>
              <a:pathLst>
                <a:path w="53340" h="53340">
                  <a:moveTo>
                    <a:pt x="53340" y="0"/>
                  </a:moveTo>
                  <a:lnTo>
                    <a:pt x="0" y="53340"/>
                  </a:lnTo>
                </a:path>
                <a:path w="53340" h="53340">
                  <a:moveTo>
                    <a:pt x="53340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/>
            <p:cNvSpPr/>
            <p:nvPr/>
          </p:nvSpPr>
          <p:spPr>
            <a:xfrm>
              <a:off x="14335099" y="6978395"/>
              <a:ext cx="0" cy="30480"/>
            </a:xfrm>
            <a:custGeom>
              <a:avLst/>
              <a:gdLst/>
              <a:ahLst/>
              <a:cxnLst/>
              <a:rect l="l" t="t" r="r" b="b"/>
              <a:pathLst>
                <a:path h="30479">
                  <a:moveTo>
                    <a:pt x="0" y="0"/>
                  </a:moveTo>
                  <a:lnTo>
                    <a:pt x="0" y="3048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29" name="object 229"/>
          <p:cNvSpPr/>
          <p:nvPr/>
        </p:nvSpPr>
        <p:spPr>
          <a:xfrm>
            <a:off x="17920899" y="7397450"/>
            <a:ext cx="0" cy="38308"/>
          </a:xfrm>
          <a:custGeom>
            <a:avLst/>
            <a:gdLst/>
            <a:ahLst/>
            <a:cxnLst/>
            <a:rect l="l" t="t" r="r" b="b"/>
            <a:pathLst>
              <a:path h="30479">
                <a:moveTo>
                  <a:pt x="0" y="0"/>
                </a:moveTo>
                <a:lnTo>
                  <a:pt x="0" y="3048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30" name="object 230"/>
          <p:cNvGrpSpPr/>
          <p:nvPr/>
        </p:nvGrpSpPr>
        <p:grpSpPr>
          <a:xfrm>
            <a:off x="18060723" y="7397450"/>
            <a:ext cx="6385" cy="67039"/>
            <a:chOff x="14370152" y="6978395"/>
            <a:chExt cx="5080" cy="53340"/>
          </a:xfrm>
        </p:grpSpPr>
        <p:sp>
          <p:nvSpPr>
            <p:cNvPr id="231" name="object 231"/>
            <p:cNvSpPr/>
            <p:nvPr/>
          </p:nvSpPr>
          <p:spPr>
            <a:xfrm>
              <a:off x="14372438" y="6978395"/>
              <a:ext cx="0" cy="53340"/>
            </a:xfrm>
            <a:custGeom>
              <a:avLst/>
              <a:gdLst/>
              <a:ahLst/>
              <a:cxnLst/>
              <a:rect l="l" t="t" r="r" b="b"/>
              <a:pathLst>
                <a:path h="53340">
                  <a:moveTo>
                    <a:pt x="0" y="0"/>
                  </a:moveTo>
                  <a:lnTo>
                    <a:pt x="0" y="5334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/>
            <p:cNvSpPr/>
            <p:nvPr/>
          </p:nvSpPr>
          <p:spPr>
            <a:xfrm>
              <a:off x="14372438" y="7008875"/>
              <a:ext cx="0" cy="22860"/>
            </a:xfrm>
            <a:custGeom>
              <a:avLst/>
              <a:gdLst/>
              <a:ahLst/>
              <a:cxnLst/>
              <a:rect l="l" t="t" r="r" b="b"/>
              <a:pathLst>
                <a:path h="22859">
                  <a:moveTo>
                    <a:pt x="0" y="0"/>
                  </a:moveTo>
                  <a:lnTo>
                    <a:pt x="0" y="2286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33" name="object 233"/>
          <p:cNvSpPr/>
          <p:nvPr/>
        </p:nvSpPr>
        <p:spPr>
          <a:xfrm>
            <a:off x="18216826" y="7397450"/>
            <a:ext cx="0" cy="38308"/>
          </a:xfrm>
          <a:custGeom>
            <a:avLst/>
            <a:gdLst/>
            <a:ahLst/>
            <a:cxnLst/>
            <a:rect l="l" t="t" r="r" b="b"/>
            <a:pathLst>
              <a:path h="30479">
                <a:moveTo>
                  <a:pt x="0" y="0"/>
                </a:moveTo>
                <a:lnTo>
                  <a:pt x="0" y="3048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34" name="object 234"/>
          <p:cNvGrpSpPr/>
          <p:nvPr/>
        </p:nvGrpSpPr>
        <p:grpSpPr>
          <a:xfrm>
            <a:off x="18127760" y="7397450"/>
            <a:ext cx="15962" cy="67039"/>
            <a:chOff x="14423491" y="6978395"/>
            <a:chExt cx="12700" cy="53340"/>
          </a:xfrm>
        </p:grpSpPr>
        <p:sp>
          <p:nvSpPr>
            <p:cNvPr id="235" name="object 235"/>
            <p:cNvSpPr/>
            <p:nvPr/>
          </p:nvSpPr>
          <p:spPr>
            <a:xfrm>
              <a:off x="14425777" y="6978395"/>
              <a:ext cx="0" cy="53340"/>
            </a:xfrm>
            <a:custGeom>
              <a:avLst/>
              <a:gdLst/>
              <a:ahLst/>
              <a:cxnLst/>
              <a:rect l="l" t="t" r="r" b="b"/>
              <a:pathLst>
                <a:path h="53340">
                  <a:moveTo>
                    <a:pt x="0" y="0"/>
                  </a:moveTo>
                  <a:lnTo>
                    <a:pt x="0" y="5334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/>
            <p:cNvSpPr/>
            <p:nvPr/>
          </p:nvSpPr>
          <p:spPr>
            <a:xfrm>
              <a:off x="14433397" y="7008875"/>
              <a:ext cx="0" cy="22860"/>
            </a:xfrm>
            <a:custGeom>
              <a:avLst/>
              <a:gdLst/>
              <a:ahLst/>
              <a:cxnLst/>
              <a:rect l="l" t="t" r="r" b="b"/>
              <a:pathLst>
                <a:path h="22859">
                  <a:moveTo>
                    <a:pt x="0" y="0"/>
                  </a:moveTo>
                  <a:lnTo>
                    <a:pt x="0" y="2286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37" name="object 237"/>
          <p:cNvGrpSpPr/>
          <p:nvPr/>
        </p:nvGrpSpPr>
        <p:grpSpPr>
          <a:xfrm>
            <a:off x="17325209" y="7279654"/>
            <a:ext cx="234636" cy="293693"/>
            <a:chOff x="13784935" y="6884669"/>
            <a:chExt cx="186690" cy="233679"/>
          </a:xfrm>
        </p:grpSpPr>
        <p:sp>
          <p:nvSpPr>
            <p:cNvPr id="238" name="object 238"/>
            <p:cNvSpPr/>
            <p:nvPr/>
          </p:nvSpPr>
          <p:spPr>
            <a:xfrm>
              <a:off x="13794841" y="6902195"/>
              <a:ext cx="0" cy="213360"/>
            </a:xfrm>
            <a:custGeom>
              <a:avLst/>
              <a:gdLst/>
              <a:ahLst/>
              <a:cxnLst/>
              <a:rect l="l" t="t" r="r" b="b"/>
              <a:pathLst>
                <a:path h="213359">
                  <a:moveTo>
                    <a:pt x="0" y="0"/>
                  </a:moveTo>
                  <a:lnTo>
                    <a:pt x="0" y="21336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/>
            <p:cNvSpPr/>
            <p:nvPr/>
          </p:nvSpPr>
          <p:spPr>
            <a:xfrm>
              <a:off x="13794841" y="6902195"/>
              <a:ext cx="137160" cy="0"/>
            </a:xfrm>
            <a:custGeom>
              <a:avLst/>
              <a:gdLst/>
              <a:ahLst/>
              <a:cxnLst/>
              <a:rect l="l" t="t" r="r" b="b"/>
              <a:pathLst>
                <a:path w="137159">
                  <a:moveTo>
                    <a:pt x="137159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/>
            <p:cNvSpPr/>
            <p:nvPr/>
          </p:nvSpPr>
          <p:spPr>
            <a:xfrm>
              <a:off x="13932001" y="6902195"/>
              <a:ext cx="0" cy="213360"/>
            </a:xfrm>
            <a:custGeom>
              <a:avLst/>
              <a:gdLst/>
              <a:ahLst/>
              <a:cxnLst/>
              <a:rect l="l" t="t" r="r" b="b"/>
              <a:pathLst>
                <a:path h="213359">
                  <a:moveTo>
                    <a:pt x="0" y="213359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/>
            <p:cNvSpPr/>
            <p:nvPr/>
          </p:nvSpPr>
          <p:spPr>
            <a:xfrm>
              <a:off x="13794841" y="7115555"/>
              <a:ext cx="137160" cy="0"/>
            </a:xfrm>
            <a:custGeom>
              <a:avLst/>
              <a:gdLst/>
              <a:ahLst/>
              <a:cxnLst/>
              <a:rect l="l" t="t" r="r" b="b"/>
              <a:pathLst>
                <a:path w="137159">
                  <a:moveTo>
                    <a:pt x="0" y="0"/>
                  </a:moveTo>
                  <a:lnTo>
                    <a:pt x="13716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/>
            <p:cNvSpPr/>
            <p:nvPr/>
          </p:nvSpPr>
          <p:spPr>
            <a:xfrm>
              <a:off x="13794841" y="6902195"/>
              <a:ext cx="0" cy="144780"/>
            </a:xfrm>
            <a:custGeom>
              <a:avLst/>
              <a:gdLst/>
              <a:ahLst/>
              <a:cxnLst/>
              <a:rect l="l" t="t" r="r" b="b"/>
              <a:pathLst>
                <a:path h="144779">
                  <a:moveTo>
                    <a:pt x="0" y="0"/>
                  </a:moveTo>
                  <a:lnTo>
                    <a:pt x="0" y="14478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/>
            <p:cNvSpPr/>
            <p:nvPr/>
          </p:nvSpPr>
          <p:spPr>
            <a:xfrm>
              <a:off x="13787221" y="6894575"/>
              <a:ext cx="0" cy="144780"/>
            </a:xfrm>
            <a:custGeom>
              <a:avLst/>
              <a:gdLst/>
              <a:ahLst/>
              <a:cxnLst/>
              <a:rect l="l" t="t" r="r" b="b"/>
              <a:pathLst>
                <a:path h="144779">
                  <a:moveTo>
                    <a:pt x="0" y="0"/>
                  </a:moveTo>
                  <a:lnTo>
                    <a:pt x="0" y="14478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/>
            <p:cNvSpPr/>
            <p:nvPr/>
          </p:nvSpPr>
          <p:spPr>
            <a:xfrm>
              <a:off x="13932001" y="6902195"/>
              <a:ext cx="0" cy="144780"/>
            </a:xfrm>
            <a:custGeom>
              <a:avLst/>
              <a:gdLst/>
              <a:ahLst/>
              <a:cxnLst/>
              <a:rect l="l" t="t" r="r" b="b"/>
              <a:pathLst>
                <a:path h="144779">
                  <a:moveTo>
                    <a:pt x="0" y="144779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/>
            <p:cNvSpPr/>
            <p:nvPr/>
          </p:nvSpPr>
          <p:spPr>
            <a:xfrm>
              <a:off x="13932001" y="6894575"/>
              <a:ext cx="0" cy="144780"/>
            </a:xfrm>
            <a:custGeom>
              <a:avLst/>
              <a:gdLst/>
              <a:ahLst/>
              <a:cxnLst/>
              <a:rect l="l" t="t" r="r" b="b"/>
              <a:pathLst>
                <a:path h="144779">
                  <a:moveTo>
                    <a:pt x="0" y="144779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/>
            <p:cNvSpPr/>
            <p:nvPr/>
          </p:nvSpPr>
          <p:spPr>
            <a:xfrm>
              <a:off x="13794841" y="6902195"/>
              <a:ext cx="137160" cy="0"/>
            </a:xfrm>
            <a:custGeom>
              <a:avLst/>
              <a:gdLst/>
              <a:ahLst/>
              <a:cxnLst/>
              <a:rect l="l" t="t" r="r" b="b"/>
              <a:pathLst>
                <a:path w="137159">
                  <a:moveTo>
                    <a:pt x="137159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/>
            <p:cNvSpPr/>
            <p:nvPr/>
          </p:nvSpPr>
          <p:spPr>
            <a:xfrm>
              <a:off x="13787221" y="6894575"/>
              <a:ext cx="144780" cy="0"/>
            </a:xfrm>
            <a:custGeom>
              <a:avLst/>
              <a:gdLst/>
              <a:ahLst/>
              <a:cxnLst/>
              <a:rect l="l" t="t" r="r" b="b"/>
              <a:pathLst>
                <a:path w="144780">
                  <a:moveTo>
                    <a:pt x="144780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/>
            <p:cNvSpPr/>
            <p:nvPr/>
          </p:nvSpPr>
          <p:spPr>
            <a:xfrm>
              <a:off x="13855801" y="6886955"/>
              <a:ext cx="15240" cy="7620"/>
            </a:xfrm>
            <a:custGeom>
              <a:avLst/>
              <a:gdLst/>
              <a:ahLst/>
              <a:cxnLst/>
              <a:rect l="l" t="t" r="r" b="b"/>
              <a:pathLst>
                <a:path w="15240" h="7620">
                  <a:moveTo>
                    <a:pt x="7619" y="0"/>
                  </a:moveTo>
                  <a:lnTo>
                    <a:pt x="15239" y="0"/>
                  </a:lnTo>
                  <a:lnTo>
                    <a:pt x="15239" y="7620"/>
                  </a:lnTo>
                  <a:lnTo>
                    <a:pt x="0" y="762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/>
            <p:cNvSpPr/>
            <p:nvPr/>
          </p:nvSpPr>
          <p:spPr>
            <a:xfrm>
              <a:off x="13969339" y="6978395"/>
              <a:ext cx="0" cy="30480"/>
            </a:xfrm>
            <a:custGeom>
              <a:avLst/>
              <a:gdLst/>
              <a:ahLst/>
              <a:cxnLst/>
              <a:rect l="l" t="t" r="r" b="b"/>
              <a:pathLst>
                <a:path h="30479">
                  <a:moveTo>
                    <a:pt x="0" y="0"/>
                  </a:moveTo>
                  <a:lnTo>
                    <a:pt x="0" y="3048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/>
            <p:cNvSpPr/>
            <p:nvPr/>
          </p:nvSpPr>
          <p:spPr>
            <a:xfrm>
              <a:off x="13932001" y="7008875"/>
              <a:ext cx="0" cy="22860"/>
            </a:xfrm>
            <a:custGeom>
              <a:avLst/>
              <a:gdLst/>
              <a:ahLst/>
              <a:cxnLst/>
              <a:rect l="l" t="t" r="r" b="b"/>
              <a:pathLst>
                <a:path h="22859">
                  <a:moveTo>
                    <a:pt x="0" y="0"/>
                  </a:moveTo>
                  <a:lnTo>
                    <a:pt x="0" y="2286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51" name="object 251"/>
          <p:cNvGrpSpPr/>
          <p:nvPr/>
        </p:nvGrpSpPr>
        <p:grpSpPr>
          <a:xfrm>
            <a:off x="17510046" y="7394578"/>
            <a:ext cx="553869" cy="73422"/>
            <a:chOff x="13932002" y="6976109"/>
            <a:chExt cx="440690" cy="58419"/>
          </a:xfrm>
        </p:grpSpPr>
        <p:sp>
          <p:nvSpPr>
            <p:cNvPr id="252" name="object 252"/>
            <p:cNvSpPr/>
            <p:nvPr/>
          </p:nvSpPr>
          <p:spPr>
            <a:xfrm>
              <a:off x="14045540" y="6978395"/>
              <a:ext cx="0" cy="30480"/>
            </a:xfrm>
            <a:custGeom>
              <a:avLst/>
              <a:gdLst/>
              <a:ahLst/>
              <a:cxnLst/>
              <a:rect l="l" t="t" r="r" b="b"/>
              <a:pathLst>
                <a:path h="30479">
                  <a:moveTo>
                    <a:pt x="0" y="0"/>
                  </a:moveTo>
                  <a:lnTo>
                    <a:pt x="0" y="3048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/>
            <p:cNvSpPr/>
            <p:nvPr/>
          </p:nvSpPr>
          <p:spPr>
            <a:xfrm>
              <a:off x="13932002" y="7031735"/>
              <a:ext cx="440690" cy="0"/>
            </a:xfrm>
            <a:custGeom>
              <a:avLst/>
              <a:gdLst/>
              <a:ahLst/>
              <a:cxnLst/>
              <a:rect l="l" t="t" r="r" b="b"/>
              <a:pathLst>
                <a:path w="440690">
                  <a:moveTo>
                    <a:pt x="440436" y="0"/>
                  </a:moveTo>
                  <a:lnTo>
                    <a:pt x="0" y="0"/>
                  </a:lnTo>
                </a:path>
                <a:path w="440690">
                  <a:moveTo>
                    <a:pt x="440436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/>
            <p:cNvSpPr/>
            <p:nvPr/>
          </p:nvSpPr>
          <p:spPr>
            <a:xfrm>
              <a:off x="13932002" y="6978395"/>
              <a:ext cx="182245" cy="0"/>
            </a:xfrm>
            <a:custGeom>
              <a:avLst/>
              <a:gdLst/>
              <a:ahLst/>
              <a:cxnLst/>
              <a:rect l="l" t="t" r="r" b="b"/>
              <a:pathLst>
                <a:path w="182244">
                  <a:moveTo>
                    <a:pt x="0" y="0"/>
                  </a:moveTo>
                  <a:lnTo>
                    <a:pt x="18211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/>
            <p:cNvSpPr/>
            <p:nvPr/>
          </p:nvSpPr>
          <p:spPr>
            <a:xfrm>
              <a:off x="13932002" y="7008875"/>
              <a:ext cx="182245" cy="0"/>
            </a:xfrm>
            <a:custGeom>
              <a:avLst/>
              <a:gdLst/>
              <a:ahLst/>
              <a:cxnLst/>
              <a:rect l="l" t="t" r="r" b="b"/>
              <a:pathLst>
                <a:path w="182244">
                  <a:moveTo>
                    <a:pt x="0" y="0"/>
                  </a:moveTo>
                  <a:lnTo>
                    <a:pt x="18211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56" name="object 256"/>
          <p:cNvGrpSpPr/>
          <p:nvPr/>
        </p:nvGrpSpPr>
        <p:grpSpPr>
          <a:xfrm>
            <a:off x="17401825" y="7168562"/>
            <a:ext cx="35116" cy="123703"/>
            <a:chOff x="13845895" y="6796278"/>
            <a:chExt cx="27940" cy="98425"/>
          </a:xfrm>
        </p:grpSpPr>
        <p:sp>
          <p:nvSpPr>
            <p:cNvPr id="257" name="object 257"/>
            <p:cNvSpPr/>
            <p:nvPr/>
          </p:nvSpPr>
          <p:spPr>
            <a:xfrm>
              <a:off x="13848181" y="6803898"/>
              <a:ext cx="0" cy="90805"/>
            </a:xfrm>
            <a:custGeom>
              <a:avLst/>
              <a:gdLst/>
              <a:ahLst/>
              <a:cxnLst/>
              <a:rect l="l" t="t" r="r" b="b"/>
              <a:pathLst>
                <a:path h="90804">
                  <a:moveTo>
                    <a:pt x="0" y="0"/>
                  </a:moveTo>
                  <a:lnTo>
                    <a:pt x="0" y="9067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/>
            <p:cNvSpPr/>
            <p:nvPr/>
          </p:nvSpPr>
          <p:spPr>
            <a:xfrm>
              <a:off x="13871041" y="6803898"/>
              <a:ext cx="0" cy="90805"/>
            </a:xfrm>
            <a:custGeom>
              <a:avLst/>
              <a:gdLst/>
              <a:ahLst/>
              <a:cxnLst/>
              <a:rect l="l" t="t" r="r" b="b"/>
              <a:pathLst>
                <a:path h="90804">
                  <a:moveTo>
                    <a:pt x="0" y="0"/>
                  </a:moveTo>
                  <a:lnTo>
                    <a:pt x="0" y="9067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/>
            <p:cNvSpPr/>
            <p:nvPr/>
          </p:nvSpPr>
          <p:spPr>
            <a:xfrm>
              <a:off x="13871041" y="6796278"/>
              <a:ext cx="0" cy="98425"/>
            </a:xfrm>
            <a:custGeom>
              <a:avLst/>
              <a:gdLst/>
              <a:ahLst/>
              <a:cxnLst/>
              <a:rect l="l" t="t" r="r" b="b"/>
              <a:pathLst>
                <a:path h="98425">
                  <a:moveTo>
                    <a:pt x="0" y="0"/>
                  </a:moveTo>
                  <a:lnTo>
                    <a:pt x="0" y="9829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/>
            <p:cNvSpPr/>
            <p:nvPr/>
          </p:nvSpPr>
          <p:spPr>
            <a:xfrm>
              <a:off x="13855801" y="6796278"/>
              <a:ext cx="0" cy="98425"/>
            </a:xfrm>
            <a:custGeom>
              <a:avLst/>
              <a:gdLst/>
              <a:ahLst/>
              <a:cxnLst/>
              <a:rect l="l" t="t" r="r" b="b"/>
              <a:pathLst>
                <a:path h="98425">
                  <a:moveTo>
                    <a:pt x="0" y="0"/>
                  </a:moveTo>
                  <a:lnTo>
                    <a:pt x="0" y="9829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61" name="object 261"/>
          <p:cNvSpPr/>
          <p:nvPr/>
        </p:nvSpPr>
        <p:spPr>
          <a:xfrm>
            <a:off x="17576125" y="7205910"/>
            <a:ext cx="363925" cy="76616"/>
          </a:xfrm>
          <a:custGeom>
            <a:avLst/>
            <a:gdLst/>
            <a:ahLst/>
            <a:cxnLst/>
            <a:rect l="l" t="t" r="r" b="b"/>
            <a:pathLst>
              <a:path w="289559" h="60959">
                <a:moveTo>
                  <a:pt x="289559" y="0"/>
                </a:moveTo>
                <a:lnTo>
                  <a:pt x="289559" y="60959"/>
                </a:lnTo>
                <a:lnTo>
                  <a:pt x="0" y="60959"/>
                </a:lnTo>
                <a:lnTo>
                  <a:pt x="0" y="0"/>
                </a:lnTo>
                <a:lnTo>
                  <a:pt x="289559" y="0"/>
                </a:lnTo>
                <a:close/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62" name="object 262"/>
          <p:cNvGrpSpPr/>
          <p:nvPr/>
        </p:nvGrpSpPr>
        <p:grpSpPr>
          <a:xfrm>
            <a:off x="18137337" y="7186758"/>
            <a:ext cx="35116" cy="210694"/>
            <a:chOff x="14431111" y="6810756"/>
            <a:chExt cx="27940" cy="167640"/>
          </a:xfrm>
        </p:grpSpPr>
        <p:sp>
          <p:nvSpPr>
            <p:cNvPr id="263" name="object 263"/>
            <p:cNvSpPr/>
            <p:nvPr/>
          </p:nvSpPr>
          <p:spPr>
            <a:xfrm>
              <a:off x="14448637" y="6810756"/>
              <a:ext cx="0" cy="167640"/>
            </a:xfrm>
            <a:custGeom>
              <a:avLst/>
              <a:gdLst/>
              <a:ahLst/>
              <a:cxnLst/>
              <a:rect l="l" t="t" r="r" b="b"/>
              <a:pathLst>
                <a:path h="167640">
                  <a:moveTo>
                    <a:pt x="0" y="0"/>
                  </a:moveTo>
                  <a:lnTo>
                    <a:pt x="0" y="16764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/>
            <p:cNvSpPr/>
            <p:nvPr/>
          </p:nvSpPr>
          <p:spPr>
            <a:xfrm>
              <a:off x="14441017" y="6810756"/>
              <a:ext cx="0" cy="167640"/>
            </a:xfrm>
            <a:custGeom>
              <a:avLst/>
              <a:gdLst/>
              <a:ahLst/>
              <a:cxnLst/>
              <a:rect l="l" t="t" r="r" b="b"/>
              <a:pathLst>
                <a:path h="167640">
                  <a:moveTo>
                    <a:pt x="0" y="0"/>
                  </a:moveTo>
                  <a:lnTo>
                    <a:pt x="0" y="16764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/>
            <p:cNvSpPr/>
            <p:nvPr/>
          </p:nvSpPr>
          <p:spPr>
            <a:xfrm>
              <a:off x="14433397" y="6810756"/>
              <a:ext cx="0" cy="167640"/>
            </a:xfrm>
            <a:custGeom>
              <a:avLst/>
              <a:gdLst/>
              <a:ahLst/>
              <a:cxnLst/>
              <a:rect l="l" t="t" r="r" b="b"/>
              <a:pathLst>
                <a:path h="167640">
                  <a:moveTo>
                    <a:pt x="0" y="0"/>
                  </a:moveTo>
                  <a:lnTo>
                    <a:pt x="0" y="16764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/>
            <p:cNvSpPr/>
            <p:nvPr/>
          </p:nvSpPr>
          <p:spPr>
            <a:xfrm>
              <a:off x="14456257" y="6810756"/>
              <a:ext cx="0" cy="167640"/>
            </a:xfrm>
            <a:custGeom>
              <a:avLst/>
              <a:gdLst/>
              <a:ahLst/>
              <a:cxnLst/>
              <a:rect l="l" t="t" r="r" b="b"/>
              <a:pathLst>
                <a:path h="167640">
                  <a:moveTo>
                    <a:pt x="0" y="0"/>
                  </a:moveTo>
                  <a:lnTo>
                    <a:pt x="0" y="16764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67" name="object 267"/>
          <p:cNvGrpSpPr/>
          <p:nvPr/>
        </p:nvGrpSpPr>
        <p:grpSpPr>
          <a:xfrm>
            <a:off x="17968784" y="7117804"/>
            <a:ext cx="280127" cy="71827"/>
            <a:chOff x="14297000" y="6755892"/>
            <a:chExt cx="222885" cy="57150"/>
          </a:xfrm>
        </p:grpSpPr>
        <p:sp>
          <p:nvSpPr>
            <p:cNvPr id="268" name="object 268"/>
            <p:cNvSpPr/>
            <p:nvPr/>
          </p:nvSpPr>
          <p:spPr>
            <a:xfrm>
              <a:off x="14509598" y="6758178"/>
              <a:ext cx="7620" cy="52705"/>
            </a:xfrm>
            <a:custGeom>
              <a:avLst/>
              <a:gdLst/>
              <a:ahLst/>
              <a:cxnLst/>
              <a:rect l="l" t="t" r="r" b="b"/>
              <a:pathLst>
                <a:path w="7619" h="52704">
                  <a:moveTo>
                    <a:pt x="0" y="7620"/>
                  </a:moveTo>
                  <a:lnTo>
                    <a:pt x="0" y="0"/>
                  </a:lnTo>
                  <a:lnTo>
                    <a:pt x="7620" y="0"/>
                  </a:lnTo>
                  <a:lnTo>
                    <a:pt x="7620" y="52578"/>
                  </a:lnTo>
                  <a:lnTo>
                    <a:pt x="0" y="52578"/>
                  </a:lnTo>
                  <a:lnTo>
                    <a:pt x="0" y="4572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/>
            <p:cNvSpPr/>
            <p:nvPr/>
          </p:nvSpPr>
          <p:spPr>
            <a:xfrm>
              <a:off x="14297000" y="6810756"/>
              <a:ext cx="212725" cy="0"/>
            </a:xfrm>
            <a:custGeom>
              <a:avLst/>
              <a:gdLst/>
              <a:ahLst/>
              <a:cxnLst/>
              <a:rect l="l" t="t" r="r" b="b"/>
              <a:pathLst>
                <a:path w="212725">
                  <a:moveTo>
                    <a:pt x="0" y="0"/>
                  </a:moveTo>
                  <a:lnTo>
                    <a:pt x="212597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70" name="object 270"/>
          <p:cNvGrpSpPr/>
          <p:nvPr/>
        </p:nvGrpSpPr>
        <p:grpSpPr>
          <a:xfrm>
            <a:off x="17554098" y="6738555"/>
            <a:ext cx="1028728" cy="451714"/>
            <a:chOff x="13967052" y="6454140"/>
            <a:chExt cx="818515" cy="359410"/>
          </a:xfrm>
        </p:grpSpPr>
        <p:sp>
          <p:nvSpPr>
            <p:cNvPr id="271" name="object 271"/>
            <p:cNvSpPr/>
            <p:nvPr/>
          </p:nvSpPr>
          <p:spPr>
            <a:xfrm>
              <a:off x="14762580" y="6456426"/>
              <a:ext cx="20955" cy="3175"/>
            </a:xfrm>
            <a:custGeom>
              <a:avLst/>
              <a:gdLst/>
              <a:ahLst/>
              <a:cxnLst/>
              <a:rect l="l" t="t" r="r" b="b"/>
              <a:pathLst>
                <a:path w="20955" h="3175">
                  <a:moveTo>
                    <a:pt x="20573" y="0"/>
                  </a:move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/>
            <p:cNvSpPr/>
            <p:nvPr/>
          </p:nvSpPr>
          <p:spPr>
            <a:xfrm>
              <a:off x="14514168" y="6459474"/>
              <a:ext cx="248920" cy="307340"/>
            </a:xfrm>
            <a:custGeom>
              <a:avLst/>
              <a:gdLst/>
              <a:ahLst/>
              <a:cxnLst/>
              <a:rect l="l" t="t" r="r" b="b"/>
              <a:pathLst>
                <a:path w="248919" h="307340">
                  <a:moveTo>
                    <a:pt x="248411" y="0"/>
                  </a:moveTo>
                  <a:lnTo>
                    <a:pt x="204215" y="11430"/>
                  </a:lnTo>
                  <a:lnTo>
                    <a:pt x="157733" y="34290"/>
                  </a:lnTo>
                  <a:lnTo>
                    <a:pt x="109727" y="68580"/>
                  </a:lnTo>
                  <a:lnTo>
                    <a:pt x="68579" y="110489"/>
                  </a:lnTo>
                  <a:lnTo>
                    <a:pt x="36575" y="159258"/>
                  </a:lnTo>
                  <a:lnTo>
                    <a:pt x="15239" y="207264"/>
                  </a:lnTo>
                  <a:lnTo>
                    <a:pt x="5333" y="252222"/>
                  </a:lnTo>
                  <a:lnTo>
                    <a:pt x="0" y="290322"/>
                  </a:lnTo>
                  <a:lnTo>
                    <a:pt x="0" y="30708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/>
            <p:cNvSpPr/>
            <p:nvPr/>
          </p:nvSpPr>
          <p:spPr>
            <a:xfrm>
              <a:off x="13969338" y="6758178"/>
              <a:ext cx="811530" cy="52705"/>
            </a:xfrm>
            <a:custGeom>
              <a:avLst/>
              <a:gdLst/>
              <a:ahLst/>
              <a:cxnLst/>
              <a:rect l="l" t="t" r="r" b="b"/>
              <a:pathLst>
                <a:path w="811530" h="52704">
                  <a:moveTo>
                    <a:pt x="811530" y="52578"/>
                  </a:moveTo>
                  <a:lnTo>
                    <a:pt x="0" y="52578"/>
                  </a:lnTo>
                  <a:lnTo>
                    <a:pt x="0" y="0"/>
                  </a:lnTo>
                  <a:lnTo>
                    <a:pt x="81153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74" name="object 274"/>
          <p:cNvSpPr/>
          <p:nvPr/>
        </p:nvSpPr>
        <p:spPr>
          <a:xfrm>
            <a:off x="18130618" y="7461632"/>
            <a:ext cx="446926" cy="6385"/>
          </a:xfrm>
          <a:custGeom>
            <a:avLst/>
            <a:gdLst/>
            <a:ahLst/>
            <a:cxnLst/>
            <a:rect l="l" t="t" r="r" b="b"/>
            <a:pathLst>
              <a:path w="355600" h="5079">
                <a:moveTo>
                  <a:pt x="355092" y="0"/>
                </a:moveTo>
                <a:lnTo>
                  <a:pt x="7620" y="0"/>
                </a:lnTo>
                <a:lnTo>
                  <a:pt x="0" y="0"/>
                </a:lnTo>
                <a:lnTo>
                  <a:pt x="0" y="4572"/>
                </a:lnTo>
                <a:lnTo>
                  <a:pt x="7620" y="4572"/>
                </a:lnTo>
                <a:lnTo>
                  <a:pt x="355092" y="4572"/>
                </a:lnTo>
                <a:lnTo>
                  <a:pt x="35509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75" name="object 275"/>
          <p:cNvGrpSpPr/>
          <p:nvPr/>
        </p:nvGrpSpPr>
        <p:grpSpPr>
          <a:xfrm>
            <a:off x="18130632" y="7394577"/>
            <a:ext cx="258579" cy="44693"/>
            <a:chOff x="14425776" y="6976109"/>
            <a:chExt cx="205740" cy="35560"/>
          </a:xfrm>
        </p:grpSpPr>
        <p:sp>
          <p:nvSpPr>
            <p:cNvPr id="276" name="object 276"/>
            <p:cNvSpPr/>
            <p:nvPr/>
          </p:nvSpPr>
          <p:spPr>
            <a:xfrm>
              <a:off x="14425776" y="6978395"/>
              <a:ext cx="205740" cy="0"/>
            </a:xfrm>
            <a:custGeom>
              <a:avLst/>
              <a:gdLst/>
              <a:ahLst/>
              <a:cxnLst/>
              <a:rect l="l" t="t" r="r" b="b"/>
              <a:pathLst>
                <a:path w="205740">
                  <a:moveTo>
                    <a:pt x="0" y="0"/>
                  </a:moveTo>
                  <a:lnTo>
                    <a:pt x="20574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/>
            <p:cNvSpPr/>
            <p:nvPr/>
          </p:nvSpPr>
          <p:spPr>
            <a:xfrm>
              <a:off x="14425776" y="7008875"/>
              <a:ext cx="205740" cy="0"/>
            </a:xfrm>
            <a:custGeom>
              <a:avLst/>
              <a:gdLst/>
              <a:ahLst/>
              <a:cxnLst/>
              <a:rect l="l" t="t" r="r" b="b"/>
              <a:pathLst>
                <a:path w="205740">
                  <a:moveTo>
                    <a:pt x="0" y="0"/>
                  </a:moveTo>
                  <a:lnTo>
                    <a:pt x="20574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78" name="object 278"/>
          <p:cNvGrpSpPr/>
          <p:nvPr/>
        </p:nvGrpSpPr>
        <p:grpSpPr>
          <a:xfrm>
            <a:off x="17222735" y="4739839"/>
            <a:ext cx="1354345" cy="2438938"/>
            <a:chOff x="13703400" y="4863846"/>
            <a:chExt cx="1077595" cy="1940560"/>
          </a:xfrm>
        </p:grpSpPr>
        <p:sp>
          <p:nvSpPr>
            <p:cNvPr id="279" name="object 279"/>
            <p:cNvSpPr/>
            <p:nvPr/>
          </p:nvSpPr>
          <p:spPr>
            <a:xfrm>
              <a:off x="13771981" y="4863846"/>
              <a:ext cx="0" cy="1940560"/>
            </a:xfrm>
            <a:custGeom>
              <a:avLst/>
              <a:gdLst/>
              <a:ahLst/>
              <a:cxnLst/>
              <a:rect l="l" t="t" r="r" b="b"/>
              <a:pathLst>
                <a:path h="1940559">
                  <a:moveTo>
                    <a:pt x="0" y="1940052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/>
            <p:cNvSpPr/>
            <p:nvPr/>
          </p:nvSpPr>
          <p:spPr>
            <a:xfrm>
              <a:off x="13771981" y="4871466"/>
              <a:ext cx="0" cy="1932939"/>
            </a:xfrm>
            <a:custGeom>
              <a:avLst/>
              <a:gdLst/>
              <a:ahLst/>
              <a:cxnLst/>
              <a:rect l="l" t="t" r="r" b="b"/>
              <a:pathLst>
                <a:path h="1932940">
                  <a:moveTo>
                    <a:pt x="0" y="0"/>
                  </a:moveTo>
                  <a:lnTo>
                    <a:pt x="0" y="193243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/>
            <p:cNvSpPr/>
            <p:nvPr/>
          </p:nvSpPr>
          <p:spPr>
            <a:xfrm>
              <a:off x="13810081" y="5388864"/>
              <a:ext cx="0" cy="1415415"/>
            </a:xfrm>
            <a:custGeom>
              <a:avLst/>
              <a:gdLst/>
              <a:ahLst/>
              <a:cxnLst/>
              <a:rect l="l" t="t" r="r" b="b"/>
              <a:pathLst>
                <a:path h="1415415">
                  <a:moveTo>
                    <a:pt x="0" y="0"/>
                  </a:moveTo>
                  <a:lnTo>
                    <a:pt x="0" y="141503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/>
            <p:cNvSpPr/>
            <p:nvPr/>
          </p:nvSpPr>
          <p:spPr>
            <a:xfrm>
              <a:off x="13802461" y="5396484"/>
              <a:ext cx="0" cy="1407795"/>
            </a:xfrm>
            <a:custGeom>
              <a:avLst/>
              <a:gdLst/>
              <a:ahLst/>
              <a:cxnLst/>
              <a:rect l="l" t="t" r="r" b="b"/>
              <a:pathLst>
                <a:path h="1407795">
                  <a:moveTo>
                    <a:pt x="0" y="0"/>
                  </a:moveTo>
                  <a:lnTo>
                    <a:pt x="0" y="140741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/>
            <p:cNvSpPr/>
            <p:nvPr/>
          </p:nvSpPr>
          <p:spPr>
            <a:xfrm>
              <a:off x="13703400" y="6793991"/>
              <a:ext cx="1077595" cy="5080"/>
            </a:xfrm>
            <a:custGeom>
              <a:avLst/>
              <a:gdLst/>
              <a:ahLst/>
              <a:cxnLst/>
              <a:rect l="l" t="t" r="r" b="b"/>
              <a:pathLst>
                <a:path w="1077594" h="5079">
                  <a:moveTo>
                    <a:pt x="1077467" y="4572"/>
                  </a:moveTo>
                  <a:lnTo>
                    <a:pt x="1077467" y="0"/>
                  </a:lnTo>
                  <a:lnTo>
                    <a:pt x="0" y="0"/>
                  </a:lnTo>
                  <a:lnTo>
                    <a:pt x="0" y="4572"/>
                  </a:lnTo>
                  <a:lnTo>
                    <a:pt x="1077467" y="457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84" name="object 284"/>
          <p:cNvSpPr/>
          <p:nvPr/>
        </p:nvSpPr>
        <p:spPr>
          <a:xfrm>
            <a:off x="17423852" y="7566963"/>
            <a:ext cx="1153228" cy="6385"/>
          </a:xfrm>
          <a:custGeom>
            <a:avLst/>
            <a:gdLst/>
            <a:ahLst/>
            <a:cxnLst/>
            <a:rect l="l" t="t" r="r" b="b"/>
            <a:pathLst>
              <a:path w="917575" h="5079">
                <a:moveTo>
                  <a:pt x="917448" y="4572"/>
                </a:moveTo>
                <a:lnTo>
                  <a:pt x="917448" y="0"/>
                </a:lnTo>
                <a:lnTo>
                  <a:pt x="0" y="0"/>
                </a:lnTo>
                <a:lnTo>
                  <a:pt x="0" y="4572"/>
                </a:lnTo>
                <a:lnTo>
                  <a:pt x="917448" y="457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" name="object 285"/>
          <p:cNvSpPr/>
          <p:nvPr/>
        </p:nvSpPr>
        <p:spPr>
          <a:xfrm>
            <a:off x="17308930" y="4259072"/>
            <a:ext cx="1268152" cy="6385"/>
          </a:xfrm>
          <a:custGeom>
            <a:avLst/>
            <a:gdLst/>
            <a:ahLst/>
            <a:cxnLst/>
            <a:rect l="l" t="t" r="r" b="b"/>
            <a:pathLst>
              <a:path w="1009015" h="5079">
                <a:moveTo>
                  <a:pt x="1008888" y="4572"/>
                </a:moveTo>
                <a:lnTo>
                  <a:pt x="1008888" y="0"/>
                </a:lnTo>
                <a:lnTo>
                  <a:pt x="0" y="0"/>
                </a:lnTo>
                <a:lnTo>
                  <a:pt x="0" y="4572"/>
                </a:lnTo>
                <a:lnTo>
                  <a:pt x="1008888" y="457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" name="object 286"/>
          <p:cNvSpPr/>
          <p:nvPr/>
        </p:nvSpPr>
        <p:spPr>
          <a:xfrm>
            <a:off x="17308930" y="4536806"/>
            <a:ext cx="1268152" cy="6385"/>
          </a:xfrm>
          <a:custGeom>
            <a:avLst/>
            <a:gdLst/>
            <a:ahLst/>
            <a:cxnLst/>
            <a:rect l="l" t="t" r="r" b="b"/>
            <a:pathLst>
              <a:path w="1009015" h="5079">
                <a:moveTo>
                  <a:pt x="1008888" y="4572"/>
                </a:moveTo>
                <a:lnTo>
                  <a:pt x="1008888" y="0"/>
                </a:lnTo>
                <a:lnTo>
                  <a:pt x="0" y="0"/>
                </a:lnTo>
                <a:lnTo>
                  <a:pt x="0" y="4572"/>
                </a:lnTo>
                <a:lnTo>
                  <a:pt x="1008888" y="457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" name="object 287"/>
          <p:cNvSpPr/>
          <p:nvPr/>
        </p:nvSpPr>
        <p:spPr>
          <a:xfrm>
            <a:off x="17563677" y="2441362"/>
            <a:ext cx="6385" cy="1142852"/>
          </a:xfrm>
          <a:custGeom>
            <a:avLst/>
            <a:gdLst/>
            <a:ahLst/>
            <a:cxnLst/>
            <a:rect l="l" t="t" r="r" b="b"/>
            <a:pathLst>
              <a:path w="5080" h="909320">
                <a:moveTo>
                  <a:pt x="4572" y="0"/>
                </a:moveTo>
                <a:lnTo>
                  <a:pt x="0" y="0"/>
                </a:lnTo>
                <a:lnTo>
                  <a:pt x="0" y="909078"/>
                </a:lnTo>
                <a:lnTo>
                  <a:pt x="4572" y="909078"/>
                </a:lnTo>
                <a:lnTo>
                  <a:pt x="457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88" name="object 288"/>
          <p:cNvGrpSpPr/>
          <p:nvPr/>
        </p:nvGrpSpPr>
        <p:grpSpPr>
          <a:xfrm>
            <a:off x="17764793" y="2882861"/>
            <a:ext cx="426176" cy="703908"/>
            <a:chOff x="14134693" y="3386328"/>
            <a:chExt cx="339090" cy="560070"/>
          </a:xfrm>
        </p:grpSpPr>
        <p:sp>
          <p:nvSpPr>
            <p:cNvPr id="289" name="object 289"/>
            <p:cNvSpPr/>
            <p:nvPr/>
          </p:nvSpPr>
          <p:spPr>
            <a:xfrm>
              <a:off x="14136979" y="3388614"/>
              <a:ext cx="319405" cy="555625"/>
            </a:xfrm>
            <a:custGeom>
              <a:avLst/>
              <a:gdLst/>
              <a:ahLst/>
              <a:cxnLst/>
              <a:rect l="l" t="t" r="r" b="b"/>
              <a:pathLst>
                <a:path w="319405" h="555625">
                  <a:moveTo>
                    <a:pt x="0" y="0"/>
                  </a:moveTo>
                  <a:lnTo>
                    <a:pt x="152400" y="258318"/>
                  </a:lnTo>
                  <a:lnTo>
                    <a:pt x="129540" y="288798"/>
                  </a:lnTo>
                  <a:lnTo>
                    <a:pt x="182880" y="258318"/>
                  </a:lnTo>
                  <a:lnTo>
                    <a:pt x="167640" y="288798"/>
                  </a:lnTo>
                  <a:lnTo>
                    <a:pt x="319278" y="55549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/>
            <p:cNvSpPr/>
            <p:nvPr/>
          </p:nvSpPr>
          <p:spPr>
            <a:xfrm>
              <a:off x="14456257" y="3403854"/>
              <a:ext cx="0" cy="540385"/>
            </a:xfrm>
            <a:custGeom>
              <a:avLst/>
              <a:gdLst/>
              <a:ahLst/>
              <a:cxnLst/>
              <a:rect l="l" t="t" r="r" b="b"/>
              <a:pathLst>
                <a:path h="540385">
                  <a:moveTo>
                    <a:pt x="0" y="0"/>
                  </a:moveTo>
                  <a:lnTo>
                    <a:pt x="0" y="54025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/>
            <p:cNvSpPr/>
            <p:nvPr/>
          </p:nvSpPr>
          <p:spPr>
            <a:xfrm>
              <a:off x="14471497" y="3396234"/>
              <a:ext cx="0" cy="548005"/>
            </a:xfrm>
            <a:custGeom>
              <a:avLst/>
              <a:gdLst/>
              <a:ahLst/>
              <a:cxnLst/>
              <a:rect l="l" t="t" r="r" b="b"/>
              <a:pathLst>
                <a:path h="548004">
                  <a:moveTo>
                    <a:pt x="0" y="0"/>
                  </a:moveTo>
                  <a:lnTo>
                    <a:pt x="0" y="54787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/>
            <p:cNvSpPr/>
            <p:nvPr/>
          </p:nvSpPr>
          <p:spPr>
            <a:xfrm>
              <a:off x="14471497" y="3388614"/>
              <a:ext cx="0" cy="555625"/>
            </a:xfrm>
            <a:custGeom>
              <a:avLst/>
              <a:gdLst/>
              <a:ahLst/>
              <a:cxnLst/>
              <a:rect l="l" t="t" r="r" b="b"/>
              <a:pathLst>
                <a:path h="555625">
                  <a:moveTo>
                    <a:pt x="0" y="0"/>
                  </a:moveTo>
                  <a:lnTo>
                    <a:pt x="0" y="55549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/>
            <p:cNvSpPr/>
            <p:nvPr/>
          </p:nvSpPr>
          <p:spPr>
            <a:xfrm>
              <a:off x="14380057" y="3806952"/>
              <a:ext cx="0" cy="91440"/>
            </a:xfrm>
            <a:custGeom>
              <a:avLst/>
              <a:gdLst/>
              <a:ahLst/>
              <a:cxnLst/>
              <a:rect l="l" t="t" r="r" b="b"/>
              <a:pathLst>
                <a:path h="91439">
                  <a:moveTo>
                    <a:pt x="0" y="0"/>
                  </a:moveTo>
                  <a:lnTo>
                    <a:pt x="0" y="9144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94" name="object 294"/>
          <p:cNvSpPr/>
          <p:nvPr/>
        </p:nvSpPr>
        <p:spPr>
          <a:xfrm>
            <a:off x="16553304" y="3134736"/>
            <a:ext cx="0" cy="38308"/>
          </a:xfrm>
          <a:custGeom>
            <a:avLst/>
            <a:gdLst/>
            <a:ahLst/>
            <a:cxnLst/>
            <a:rect l="l" t="t" r="r" b="b"/>
            <a:pathLst>
              <a:path h="30479">
                <a:moveTo>
                  <a:pt x="0" y="30479"/>
                </a:moveTo>
                <a:lnTo>
                  <a:pt x="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95" name="object 295"/>
          <p:cNvGrpSpPr/>
          <p:nvPr/>
        </p:nvGrpSpPr>
        <p:grpSpPr>
          <a:xfrm>
            <a:off x="16540854" y="2943196"/>
            <a:ext cx="25539" cy="229848"/>
            <a:chOff x="13160857" y="3434334"/>
            <a:chExt cx="20320" cy="182880"/>
          </a:xfrm>
        </p:grpSpPr>
        <p:sp>
          <p:nvSpPr>
            <p:cNvPr id="296" name="object 296"/>
            <p:cNvSpPr/>
            <p:nvPr/>
          </p:nvSpPr>
          <p:spPr>
            <a:xfrm>
              <a:off x="13163143" y="3518154"/>
              <a:ext cx="15240" cy="15240"/>
            </a:xfrm>
            <a:custGeom>
              <a:avLst/>
              <a:gdLst/>
              <a:ahLst/>
              <a:cxnLst/>
              <a:rect l="l" t="t" r="r" b="b"/>
              <a:pathLst>
                <a:path w="15240" h="15239">
                  <a:moveTo>
                    <a:pt x="15240" y="7620"/>
                  </a:moveTo>
                  <a:lnTo>
                    <a:pt x="15240" y="4572"/>
                  </a:lnTo>
                  <a:lnTo>
                    <a:pt x="13716" y="2286"/>
                  </a:lnTo>
                  <a:lnTo>
                    <a:pt x="10668" y="762"/>
                  </a:lnTo>
                  <a:lnTo>
                    <a:pt x="7620" y="0"/>
                  </a:lnTo>
                  <a:lnTo>
                    <a:pt x="5334" y="762"/>
                  </a:lnTo>
                  <a:lnTo>
                    <a:pt x="2286" y="2286"/>
                  </a:lnTo>
                  <a:lnTo>
                    <a:pt x="762" y="4572"/>
                  </a:lnTo>
                  <a:lnTo>
                    <a:pt x="0" y="7620"/>
                  </a:lnTo>
                  <a:lnTo>
                    <a:pt x="762" y="10668"/>
                  </a:lnTo>
                  <a:lnTo>
                    <a:pt x="2286" y="12954"/>
                  </a:lnTo>
                  <a:lnTo>
                    <a:pt x="5334" y="14478"/>
                  </a:lnTo>
                  <a:lnTo>
                    <a:pt x="7620" y="15240"/>
                  </a:lnTo>
                  <a:lnTo>
                    <a:pt x="10668" y="14478"/>
                  </a:lnTo>
                  <a:lnTo>
                    <a:pt x="13716" y="12954"/>
                  </a:lnTo>
                  <a:lnTo>
                    <a:pt x="15240" y="10668"/>
                  </a:lnTo>
                  <a:lnTo>
                    <a:pt x="15240" y="762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/>
            <p:cNvSpPr/>
            <p:nvPr/>
          </p:nvSpPr>
          <p:spPr>
            <a:xfrm>
              <a:off x="13170763" y="3434334"/>
              <a:ext cx="0" cy="182880"/>
            </a:xfrm>
            <a:custGeom>
              <a:avLst/>
              <a:gdLst/>
              <a:ahLst/>
              <a:cxnLst/>
              <a:rect l="l" t="t" r="r" b="b"/>
              <a:pathLst>
                <a:path h="182879">
                  <a:moveTo>
                    <a:pt x="0" y="0"/>
                  </a:moveTo>
                  <a:lnTo>
                    <a:pt x="0" y="18288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98" name="object 298"/>
          <p:cNvSpPr/>
          <p:nvPr/>
        </p:nvSpPr>
        <p:spPr>
          <a:xfrm>
            <a:off x="16543727" y="3401934"/>
            <a:ext cx="19154" cy="19154"/>
          </a:xfrm>
          <a:custGeom>
            <a:avLst/>
            <a:gdLst/>
            <a:ahLst/>
            <a:cxnLst/>
            <a:rect l="l" t="t" r="r" b="b"/>
            <a:pathLst>
              <a:path w="15240" h="15239">
                <a:moveTo>
                  <a:pt x="15240" y="7620"/>
                </a:moveTo>
                <a:lnTo>
                  <a:pt x="15240" y="4572"/>
                </a:lnTo>
                <a:lnTo>
                  <a:pt x="13716" y="2286"/>
                </a:lnTo>
                <a:lnTo>
                  <a:pt x="10668" y="762"/>
                </a:lnTo>
                <a:lnTo>
                  <a:pt x="7620" y="0"/>
                </a:lnTo>
                <a:lnTo>
                  <a:pt x="5334" y="762"/>
                </a:lnTo>
                <a:lnTo>
                  <a:pt x="2286" y="2286"/>
                </a:lnTo>
                <a:lnTo>
                  <a:pt x="762" y="4572"/>
                </a:lnTo>
                <a:lnTo>
                  <a:pt x="0" y="7620"/>
                </a:lnTo>
                <a:lnTo>
                  <a:pt x="762" y="10668"/>
                </a:lnTo>
                <a:lnTo>
                  <a:pt x="2286" y="12954"/>
                </a:lnTo>
                <a:lnTo>
                  <a:pt x="5334" y="14478"/>
                </a:lnTo>
                <a:lnTo>
                  <a:pt x="7620" y="15240"/>
                </a:lnTo>
                <a:lnTo>
                  <a:pt x="10668" y="14478"/>
                </a:lnTo>
                <a:lnTo>
                  <a:pt x="13716" y="12954"/>
                </a:lnTo>
                <a:lnTo>
                  <a:pt x="15240" y="10668"/>
                </a:lnTo>
                <a:lnTo>
                  <a:pt x="15240" y="762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99" name="object 299"/>
          <p:cNvGrpSpPr/>
          <p:nvPr/>
        </p:nvGrpSpPr>
        <p:grpSpPr>
          <a:xfrm>
            <a:off x="16158732" y="2943196"/>
            <a:ext cx="44693" cy="229848"/>
            <a:chOff x="12856819" y="3434334"/>
            <a:chExt cx="35560" cy="182880"/>
          </a:xfrm>
        </p:grpSpPr>
        <p:sp>
          <p:nvSpPr>
            <p:cNvPr id="300" name="object 300"/>
            <p:cNvSpPr/>
            <p:nvPr/>
          </p:nvSpPr>
          <p:spPr>
            <a:xfrm>
              <a:off x="12874345" y="3516642"/>
              <a:ext cx="15240" cy="18415"/>
            </a:xfrm>
            <a:custGeom>
              <a:avLst/>
              <a:gdLst/>
              <a:ahLst/>
              <a:cxnLst/>
              <a:rect l="l" t="t" r="r" b="b"/>
              <a:pathLst>
                <a:path w="15240" h="18414">
                  <a:moveTo>
                    <a:pt x="15240" y="9131"/>
                  </a:moveTo>
                  <a:lnTo>
                    <a:pt x="14478" y="6083"/>
                  </a:lnTo>
                  <a:lnTo>
                    <a:pt x="12954" y="3797"/>
                  </a:lnTo>
                  <a:lnTo>
                    <a:pt x="8978" y="0"/>
                  </a:lnTo>
                  <a:lnTo>
                    <a:pt x="3035" y="1219"/>
                  </a:lnTo>
                  <a:lnTo>
                    <a:pt x="762" y="6083"/>
                  </a:lnTo>
                  <a:lnTo>
                    <a:pt x="0" y="9131"/>
                  </a:lnTo>
                  <a:lnTo>
                    <a:pt x="762" y="12179"/>
                  </a:lnTo>
                  <a:lnTo>
                    <a:pt x="3035" y="17043"/>
                  </a:lnTo>
                  <a:lnTo>
                    <a:pt x="8978" y="18262"/>
                  </a:lnTo>
                  <a:lnTo>
                    <a:pt x="12954" y="14465"/>
                  </a:lnTo>
                  <a:lnTo>
                    <a:pt x="14478" y="12179"/>
                  </a:lnTo>
                  <a:lnTo>
                    <a:pt x="15240" y="9131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/>
            <p:cNvSpPr/>
            <p:nvPr/>
          </p:nvSpPr>
          <p:spPr>
            <a:xfrm>
              <a:off x="12881965" y="3434334"/>
              <a:ext cx="0" cy="182880"/>
            </a:xfrm>
            <a:custGeom>
              <a:avLst/>
              <a:gdLst/>
              <a:ahLst/>
              <a:cxnLst/>
              <a:rect l="l" t="t" r="r" b="b"/>
              <a:pathLst>
                <a:path h="182879">
                  <a:moveTo>
                    <a:pt x="0" y="182879"/>
                  </a:moveTo>
                  <a:lnTo>
                    <a:pt x="0" y="0"/>
                  </a:lnTo>
                  <a:lnTo>
                    <a:pt x="0" y="182879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/>
            <p:cNvSpPr/>
            <p:nvPr/>
          </p:nvSpPr>
          <p:spPr>
            <a:xfrm>
              <a:off x="12859105" y="3434334"/>
              <a:ext cx="0" cy="182880"/>
            </a:xfrm>
            <a:custGeom>
              <a:avLst/>
              <a:gdLst/>
              <a:ahLst/>
              <a:cxnLst/>
              <a:rect l="l" t="t" r="r" b="b"/>
              <a:pathLst>
                <a:path h="182879">
                  <a:moveTo>
                    <a:pt x="0" y="0"/>
                  </a:moveTo>
                  <a:lnTo>
                    <a:pt x="0" y="18288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03" name="object 303"/>
          <p:cNvSpPr/>
          <p:nvPr/>
        </p:nvSpPr>
        <p:spPr>
          <a:xfrm>
            <a:off x="16180760" y="3229547"/>
            <a:ext cx="0" cy="28731"/>
          </a:xfrm>
          <a:custGeom>
            <a:avLst/>
            <a:gdLst/>
            <a:ahLst/>
            <a:cxnLst/>
            <a:rect l="l" t="t" r="r" b="b"/>
            <a:pathLst>
              <a:path h="22860">
                <a:moveTo>
                  <a:pt x="0" y="0"/>
                </a:moveTo>
                <a:lnTo>
                  <a:pt x="0" y="2286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04" name="object 304"/>
          <p:cNvGrpSpPr/>
          <p:nvPr/>
        </p:nvGrpSpPr>
        <p:grpSpPr>
          <a:xfrm>
            <a:off x="16070625" y="3229547"/>
            <a:ext cx="50279" cy="68635"/>
            <a:chOff x="12786715" y="3662171"/>
            <a:chExt cx="40005" cy="54610"/>
          </a:xfrm>
        </p:grpSpPr>
        <p:sp>
          <p:nvSpPr>
            <p:cNvPr id="305" name="object 305"/>
            <p:cNvSpPr/>
            <p:nvPr/>
          </p:nvSpPr>
          <p:spPr>
            <a:xfrm>
              <a:off x="12821005" y="3662171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39">
                  <a:moveTo>
                    <a:pt x="0" y="0"/>
                  </a:moveTo>
                  <a:lnTo>
                    <a:pt x="0" y="1524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/>
            <p:cNvSpPr/>
            <p:nvPr/>
          </p:nvSpPr>
          <p:spPr>
            <a:xfrm>
              <a:off x="12793573" y="3675125"/>
              <a:ext cx="30480" cy="9525"/>
            </a:xfrm>
            <a:custGeom>
              <a:avLst/>
              <a:gdLst/>
              <a:ahLst/>
              <a:cxnLst/>
              <a:rect l="l" t="t" r="r" b="b"/>
              <a:pathLst>
                <a:path w="30479" h="9525">
                  <a:moveTo>
                    <a:pt x="30479" y="0"/>
                  </a:moveTo>
                  <a:lnTo>
                    <a:pt x="22097" y="762"/>
                  </a:lnTo>
                  <a:lnTo>
                    <a:pt x="14477" y="2286"/>
                  </a:lnTo>
                  <a:lnTo>
                    <a:pt x="6857" y="5334"/>
                  </a:lnTo>
                  <a:lnTo>
                    <a:pt x="0" y="914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/>
            <p:cNvSpPr/>
            <p:nvPr/>
          </p:nvSpPr>
          <p:spPr>
            <a:xfrm>
              <a:off x="12789001" y="3702557"/>
              <a:ext cx="35560" cy="11430"/>
            </a:xfrm>
            <a:custGeom>
              <a:avLst/>
              <a:gdLst/>
              <a:ahLst/>
              <a:cxnLst/>
              <a:rect l="l" t="t" r="r" b="b"/>
              <a:pathLst>
                <a:path w="35559" h="11429">
                  <a:moveTo>
                    <a:pt x="0" y="0"/>
                  </a:moveTo>
                  <a:lnTo>
                    <a:pt x="8382" y="5333"/>
                  </a:lnTo>
                  <a:lnTo>
                    <a:pt x="16764" y="8381"/>
                  </a:lnTo>
                  <a:lnTo>
                    <a:pt x="25908" y="10667"/>
                  </a:lnTo>
                  <a:lnTo>
                    <a:pt x="35052" y="11429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08" name="object 308"/>
          <p:cNvSpPr/>
          <p:nvPr/>
        </p:nvSpPr>
        <p:spPr>
          <a:xfrm>
            <a:off x="16180760" y="3210394"/>
            <a:ext cx="0" cy="19154"/>
          </a:xfrm>
          <a:custGeom>
            <a:avLst/>
            <a:gdLst/>
            <a:ahLst/>
            <a:cxnLst/>
            <a:rect l="l" t="t" r="r" b="b"/>
            <a:pathLst>
              <a:path h="15239">
                <a:moveTo>
                  <a:pt x="0" y="15240"/>
                </a:moveTo>
                <a:lnTo>
                  <a:pt x="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09" name="object 309"/>
          <p:cNvGrpSpPr/>
          <p:nvPr/>
        </p:nvGrpSpPr>
        <p:grpSpPr>
          <a:xfrm>
            <a:off x="16070625" y="3168255"/>
            <a:ext cx="50279" cy="61452"/>
            <a:chOff x="12786715" y="3613403"/>
            <a:chExt cx="40005" cy="48895"/>
          </a:xfrm>
        </p:grpSpPr>
        <p:sp>
          <p:nvSpPr>
            <p:cNvPr id="310" name="object 310"/>
            <p:cNvSpPr/>
            <p:nvPr/>
          </p:nvSpPr>
          <p:spPr>
            <a:xfrm>
              <a:off x="12789001" y="3615689"/>
              <a:ext cx="35560" cy="11430"/>
            </a:xfrm>
            <a:custGeom>
              <a:avLst/>
              <a:gdLst/>
              <a:ahLst/>
              <a:cxnLst/>
              <a:rect l="l" t="t" r="r" b="b"/>
              <a:pathLst>
                <a:path w="35559" h="11429">
                  <a:moveTo>
                    <a:pt x="35051" y="0"/>
                  </a:moveTo>
                  <a:lnTo>
                    <a:pt x="25907" y="1524"/>
                  </a:lnTo>
                  <a:lnTo>
                    <a:pt x="16763" y="3048"/>
                  </a:lnTo>
                  <a:lnTo>
                    <a:pt x="8381" y="6858"/>
                  </a:lnTo>
                  <a:lnTo>
                    <a:pt x="0" y="1143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/>
            <p:cNvSpPr/>
            <p:nvPr/>
          </p:nvSpPr>
          <p:spPr>
            <a:xfrm>
              <a:off x="12793573" y="3646169"/>
              <a:ext cx="30480" cy="8890"/>
            </a:xfrm>
            <a:custGeom>
              <a:avLst/>
              <a:gdLst/>
              <a:ahLst/>
              <a:cxnLst/>
              <a:rect l="l" t="t" r="r" b="b"/>
              <a:pathLst>
                <a:path w="30479" h="8889">
                  <a:moveTo>
                    <a:pt x="0" y="0"/>
                  </a:moveTo>
                  <a:lnTo>
                    <a:pt x="6858" y="3809"/>
                  </a:lnTo>
                  <a:lnTo>
                    <a:pt x="14478" y="6095"/>
                  </a:lnTo>
                  <a:lnTo>
                    <a:pt x="22098" y="8381"/>
                  </a:lnTo>
                  <a:lnTo>
                    <a:pt x="30480" y="8381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/>
            <p:cNvSpPr/>
            <p:nvPr/>
          </p:nvSpPr>
          <p:spPr>
            <a:xfrm>
              <a:off x="12821005" y="3654551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62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13" name="object 313"/>
          <p:cNvSpPr/>
          <p:nvPr/>
        </p:nvSpPr>
        <p:spPr>
          <a:xfrm>
            <a:off x="16180760" y="2885734"/>
            <a:ext cx="0" cy="19154"/>
          </a:xfrm>
          <a:custGeom>
            <a:avLst/>
            <a:gdLst/>
            <a:ahLst/>
            <a:cxnLst/>
            <a:rect l="l" t="t" r="r" b="b"/>
            <a:pathLst>
              <a:path h="15239">
                <a:moveTo>
                  <a:pt x="0" y="0"/>
                </a:moveTo>
                <a:lnTo>
                  <a:pt x="0" y="1524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14" name="object 314"/>
          <p:cNvGrpSpPr/>
          <p:nvPr/>
        </p:nvGrpSpPr>
        <p:grpSpPr>
          <a:xfrm>
            <a:off x="16070625" y="2885735"/>
            <a:ext cx="50279" cy="62250"/>
            <a:chOff x="12786715" y="3388614"/>
            <a:chExt cx="40005" cy="49530"/>
          </a:xfrm>
        </p:grpSpPr>
        <p:sp>
          <p:nvSpPr>
            <p:cNvPr id="315" name="object 315"/>
            <p:cNvSpPr/>
            <p:nvPr/>
          </p:nvSpPr>
          <p:spPr>
            <a:xfrm>
              <a:off x="12821005" y="3388614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0"/>
                  </a:moveTo>
                  <a:lnTo>
                    <a:pt x="0" y="762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/>
            <p:cNvSpPr/>
            <p:nvPr/>
          </p:nvSpPr>
          <p:spPr>
            <a:xfrm>
              <a:off x="12793573" y="3396996"/>
              <a:ext cx="30480" cy="8890"/>
            </a:xfrm>
            <a:custGeom>
              <a:avLst/>
              <a:gdLst/>
              <a:ahLst/>
              <a:cxnLst/>
              <a:rect l="l" t="t" r="r" b="b"/>
              <a:pathLst>
                <a:path w="30479" h="8889">
                  <a:moveTo>
                    <a:pt x="30479" y="0"/>
                  </a:moveTo>
                  <a:lnTo>
                    <a:pt x="22097" y="762"/>
                  </a:lnTo>
                  <a:lnTo>
                    <a:pt x="14477" y="2286"/>
                  </a:lnTo>
                  <a:lnTo>
                    <a:pt x="6857" y="4572"/>
                  </a:lnTo>
                  <a:lnTo>
                    <a:pt x="0" y="838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/>
            <p:cNvSpPr/>
            <p:nvPr/>
          </p:nvSpPr>
          <p:spPr>
            <a:xfrm>
              <a:off x="12789001" y="3424428"/>
              <a:ext cx="35560" cy="11430"/>
            </a:xfrm>
            <a:custGeom>
              <a:avLst/>
              <a:gdLst/>
              <a:ahLst/>
              <a:cxnLst/>
              <a:rect l="l" t="t" r="r" b="b"/>
              <a:pathLst>
                <a:path w="35559" h="11429">
                  <a:moveTo>
                    <a:pt x="0" y="0"/>
                  </a:moveTo>
                  <a:lnTo>
                    <a:pt x="8382" y="4571"/>
                  </a:lnTo>
                  <a:lnTo>
                    <a:pt x="16764" y="8381"/>
                  </a:lnTo>
                  <a:lnTo>
                    <a:pt x="25908" y="10667"/>
                  </a:lnTo>
                  <a:lnTo>
                    <a:pt x="35052" y="11429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18" name="object 318"/>
          <p:cNvSpPr/>
          <p:nvPr/>
        </p:nvSpPr>
        <p:spPr>
          <a:xfrm>
            <a:off x="16190337" y="3382779"/>
            <a:ext cx="47885" cy="57462"/>
          </a:xfrm>
          <a:custGeom>
            <a:avLst/>
            <a:gdLst/>
            <a:ahLst/>
            <a:cxnLst/>
            <a:rect l="l" t="t" r="r" b="b"/>
            <a:pathLst>
              <a:path w="38100" h="45720">
                <a:moveTo>
                  <a:pt x="38100" y="45720"/>
                </a:moveTo>
                <a:lnTo>
                  <a:pt x="0" y="22860"/>
                </a:lnTo>
                <a:lnTo>
                  <a:pt x="3810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9" name="object 319"/>
          <p:cNvSpPr/>
          <p:nvPr/>
        </p:nvSpPr>
        <p:spPr>
          <a:xfrm>
            <a:off x="15913562" y="2441361"/>
            <a:ext cx="0" cy="122905"/>
          </a:xfrm>
          <a:custGeom>
            <a:avLst/>
            <a:gdLst/>
            <a:ahLst/>
            <a:cxnLst/>
            <a:rect l="l" t="t" r="r" b="b"/>
            <a:pathLst>
              <a:path h="97789">
                <a:moveTo>
                  <a:pt x="0" y="0"/>
                </a:moveTo>
                <a:lnTo>
                  <a:pt x="0" y="97535"/>
                </a:lnTo>
              </a:path>
            </a:pathLst>
          </a:custGeom>
          <a:ln w="1981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0" name="object 320"/>
          <p:cNvSpPr/>
          <p:nvPr/>
        </p:nvSpPr>
        <p:spPr>
          <a:xfrm>
            <a:off x="15144565" y="2331227"/>
            <a:ext cx="23144" cy="210694"/>
          </a:xfrm>
          <a:custGeom>
            <a:avLst/>
            <a:gdLst/>
            <a:ahLst/>
            <a:cxnLst/>
            <a:rect l="l" t="t" r="r" b="b"/>
            <a:pathLst>
              <a:path w="18415" h="167639">
                <a:moveTo>
                  <a:pt x="0" y="0"/>
                </a:moveTo>
                <a:lnTo>
                  <a:pt x="18261" y="16764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21" name="object 321"/>
          <p:cNvGrpSpPr/>
          <p:nvPr/>
        </p:nvGrpSpPr>
        <p:grpSpPr>
          <a:xfrm>
            <a:off x="15432798" y="2385817"/>
            <a:ext cx="73422" cy="73422"/>
            <a:chOff x="12279223" y="2990850"/>
            <a:chExt cx="58419" cy="58419"/>
          </a:xfrm>
        </p:grpSpPr>
        <p:sp>
          <p:nvSpPr>
            <p:cNvPr id="322" name="object 322"/>
            <p:cNvSpPr/>
            <p:nvPr/>
          </p:nvSpPr>
          <p:spPr>
            <a:xfrm>
              <a:off x="12304369" y="2993136"/>
              <a:ext cx="30480" cy="30480"/>
            </a:xfrm>
            <a:custGeom>
              <a:avLst/>
              <a:gdLst/>
              <a:ahLst/>
              <a:cxnLst/>
              <a:rect l="l" t="t" r="r" b="b"/>
              <a:pathLst>
                <a:path w="30479" h="30480">
                  <a:moveTo>
                    <a:pt x="0" y="0"/>
                  </a:moveTo>
                  <a:lnTo>
                    <a:pt x="22860" y="0"/>
                  </a:lnTo>
                  <a:lnTo>
                    <a:pt x="30480" y="7619"/>
                  </a:lnTo>
                  <a:lnTo>
                    <a:pt x="7620" y="15240"/>
                  </a:lnTo>
                  <a:lnTo>
                    <a:pt x="15240" y="30480"/>
                  </a:lnTo>
                  <a:lnTo>
                    <a:pt x="30480" y="3048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/>
            <p:cNvSpPr/>
            <p:nvPr/>
          </p:nvSpPr>
          <p:spPr>
            <a:xfrm>
              <a:off x="12281509" y="2993136"/>
              <a:ext cx="22860" cy="53340"/>
            </a:xfrm>
            <a:custGeom>
              <a:avLst/>
              <a:gdLst/>
              <a:ahLst/>
              <a:cxnLst/>
              <a:rect l="l" t="t" r="r" b="b"/>
              <a:pathLst>
                <a:path w="22859" h="53339">
                  <a:moveTo>
                    <a:pt x="7620" y="53340"/>
                  </a:moveTo>
                  <a:lnTo>
                    <a:pt x="7620" y="38100"/>
                  </a:lnTo>
                  <a:lnTo>
                    <a:pt x="22860" y="30480"/>
                  </a:lnTo>
                  <a:lnTo>
                    <a:pt x="22860" y="15240"/>
                  </a:lnTo>
                  <a:lnTo>
                    <a:pt x="0" y="15240"/>
                  </a:lnTo>
                  <a:lnTo>
                    <a:pt x="0" y="0"/>
                  </a:lnTo>
                  <a:lnTo>
                    <a:pt x="2286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/>
            <p:cNvSpPr/>
            <p:nvPr/>
          </p:nvSpPr>
          <p:spPr>
            <a:xfrm>
              <a:off x="12304369" y="2993136"/>
              <a:ext cx="22860" cy="7620"/>
            </a:xfrm>
            <a:custGeom>
              <a:avLst/>
              <a:gdLst/>
              <a:ahLst/>
              <a:cxnLst/>
              <a:rect l="l" t="t" r="r" b="b"/>
              <a:pathLst>
                <a:path w="22859" h="7619">
                  <a:moveTo>
                    <a:pt x="0" y="7620"/>
                  </a:moveTo>
                  <a:lnTo>
                    <a:pt x="22860" y="0"/>
                  </a:lnTo>
                  <a:lnTo>
                    <a:pt x="22860" y="7620"/>
                  </a:lnTo>
                  <a:lnTo>
                    <a:pt x="7620" y="762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/>
            <p:cNvSpPr/>
            <p:nvPr/>
          </p:nvSpPr>
          <p:spPr>
            <a:xfrm>
              <a:off x="12308179" y="300075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285" y="0"/>
                  </a:moveTo>
                  <a:lnTo>
                    <a:pt x="761" y="762"/>
                  </a:lnTo>
                  <a:lnTo>
                    <a:pt x="0" y="228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/>
            <p:cNvSpPr/>
            <p:nvPr/>
          </p:nvSpPr>
          <p:spPr>
            <a:xfrm>
              <a:off x="12311989" y="3000755"/>
              <a:ext cx="0" cy="30480"/>
            </a:xfrm>
            <a:custGeom>
              <a:avLst/>
              <a:gdLst/>
              <a:ahLst/>
              <a:cxnLst/>
              <a:rect l="l" t="t" r="r" b="b"/>
              <a:pathLst>
                <a:path h="30480">
                  <a:moveTo>
                    <a:pt x="0" y="0"/>
                  </a:moveTo>
                  <a:lnTo>
                    <a:pt x="0" y="3048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/>
            <p:cNvSpPr/>
            <p:nvPr/>
          </p:nvSpPr>
          <p:spPr>
            <a:xfrm>
              <a:off x="12311227" y="302971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0"/>
                  </a:moveTo>
                  <a:lnTo>
                    <a:pt x="762" y="1524"/>
                  </a:lnTo>
                  <a:lnTo>
                    <a:pt x="2286" y="228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/>
            <p:cNvSpPr/>
            <p:nvPr/>
          </p:nvSpPr>
          <p:spPr>
            <a:xfrm>
              <a:off x="12296749" y="3031236"/>
              <a:ext cx="30480" cy="7620"/>
            </a:xfrm>
            <a:custGeom>
              <a:avLst/>
              <a:gdLst/>
              <a:ahLst/>
              <a:cxnLst/>
              <a:rect l="l" t="t" r="r" b="b"/>
              <a:pathLst>
                <a:path w="30479" h="7619">
                  <a:moveTo>
                    <a:pt x="15240" y="0"/>
                  </a:moveTo>
                  <a:lnTo>
                    <a:pt x="30480" y="0"/>
                  </a:lnTo>
                  <a:lnTo>
                    <a:pt x="0" y="7620"/>
                  </a:lnTo>
                  <a:lnTo>
                    <a:pt x="0" y="0"/>
                  </a:lnTo>
                  <a:lnTo>
                    <a:pt x="762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/>
            <p:cNvSpPr/>
            <p:nvPr/>
          </p:nvSpPr>
          <p:spPr>
            <a:xfrm>
              <a:off x="12308179" y="3030473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39">
                  <a:moveTo>
                    <a:pt x="0" y="2285"/>
                  </a:moveTo>
                  <a:lnTo>
                    <a:pt x="1524" y="1523"/>
                  </a:lnTo>
                  <a:lnTo>
                    <a:pt x="1523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/>
            <p:cNvSpPr/>
            <p:nvPr/>
          </p:nvSpPr>
          <p:spPr>
            <a:xfrm>
              <a:off x="12304369" y="3000755"/>
              <a:ext cx="7620" cy="30480"/>
            </a:xfrm>
            <a:custGeom>
              <a:avLst/>
              <a:gdLst/>
              <a:ahLst/>
              <a:cxnLst/>
              <a:rect l="l" t="t" r="r" b="b"/>
              <a:pathLst>
                <a:path w="7620" h="30480">
                  <a:moveTo>
                    <a:pt x="7620" y="30479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/>
            <p:cNvSpPr/>
            <p:nvPr/>
          </p:nvSpPr>
          <p:spPr>
            <a:xfrm>
              <a:off x="12304369" y="3001517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5">
                  <a:moveTo>
                    <a:pt x="2285" y="1524"/>
                  </a:moveTo>
                  <a:lnTo>
                    <a:pt x="1523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/>
            <p:cNvSpPr/>
            <p:nvPr/>
          </p:nvSpPr>
          <p:spPr>
            <a:xfrm>
              <a:off x="12289129" y="3000755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15240" y="0"/>
                  </a:moveTo>
                  <a:lnTo>
                    <a:pt x="0" y="0"/>
                  </a:lnTo>
                  <a:lnTo>
                    <a:pt x="1524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33" name="object 333"/>
          <p:cNvGrpSpPr/>
          <p:nvPr/>
        </p:nvGrpSpPr>
        <p:grpSpPr>
          <a:xfrm>
            <a:off x="15164642" y="2328353"/>
            <a:ext cx="742216" cy="217078"/>
            <a:chOff x="12065863" y="2945129"/>
            <a:chExt cx="590550" cy="172720"/>
          </a:xfrm>
        </p:grpSpPr>
        <p:sp>
          <p:nvSpPr>
            <p:cNvPr id="334" name="object 334"/>
            <p:cNvSpPr/>
            <p:nvPr/>
          </p:nvSpPr>
          <p:spPr>
            <a:xfrm>
              <a:off x="12106249" y="3023615"/>
              <a:ext cx="7620" cy="15240"/>
            </a:xfrm>
            <a:custGeom>
              <a:avLst/>
              <a:gdLst/>
              <a:ahLst/>
              <a:cxnLst/>
              <a:rect l="l" t="t" r="r" b="b"/>
              <a:pathLst>
                <a:path w="7620" h="15239">
                  <a:moveTo>
                    <a:pt x="7620" y="15240"/>
                  </a:moveTo>
                  <a:lnTo>
                    <a:pt x="0" y="0"/>
                  </a:lnTo>
                  <a:lnTo>
                    <a:pt x="7620" y="0"/>
                  </a:lnTo>
                  <a:lnTo>
                    <a:pt x="7620" y="1524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/>
            <p:cNvSpPr/>
            <p:nvPr/>
          </p:nvSpPr>
          <p:spPr>
            <a:xfrm>
              <a:off x="12113107" y="3035045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39">
                  <a:moveTo>
                    <a:pt x="0" y="0"/>
                  </a:moveTo>
                  <a:lnTo>
                    <a:pt x="762" y="1524"/>
                  </a:lnTo>
                  <a:lnTo>
                    <a:pt x="3048" y="2285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/>
            <p:cNvSpPr/>
            <p:nvPr/>
          </p:nvSpPr>
          <p:spPr>
            <a:xfrm>
              <a:off x="12113869" y="3031235"/>
              <a:ext cx="30480" cy="7620"/>
            </a:xfrm>
            <a:custGeom>
              <a:avLst/>
              <a:gdLst/>
              <a:ahLst/>
              <a:cxnLst/>
              <a:rect l="l" t="t" r="r" b="b"/>
              <a:pathLst>
                <a:path w="30479" h="7619">
                  <a:moveTo>
                    <a:pt x="0" y="7620"/>
                  </a:moveTo>
                  <a:lnTo>
                    <a:pt x="3048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/>
            <p:cNvSpPr/>
            <p:nvPr/>
          </p:nvSpPr>
          <p:spPr>
            <a:xfrm>
              <a:off x="12142825" y="303199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2285"/>
                  </a:moveTo>
                  <a:lnTo>
                    <a:pt x="1524" y="1523"/>
                  </a:lnTo>
                  <a:lnTo>
                    <a:pt x="228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/>
            <p:cNvSpPr/>
            <p:nvPr/>
          </p:nvSpPr>
          <p:spPr>
            <a:xfrm>
              <a:off x="12144349" y="3015995"/>
              <a:ext cx="7620" cy="38100"/>
            </a:xfrm>
            <a:custGeom>
              <a:avLst/>
              <a:gdLst/>
              <a:ahLst/>
              <a:cxnLst/>
              <a:rect l="l" t="t" r="r" b="b"/>
              <a:pathLst>
                <a:path w="7620" h="38100">
                  <a:moveTo>
                    <a:pt x="0" y="15240"/>
                  </a:moveTo>
                  <a:lnTo>
                    <a:pt x="0" y="0"/>
                  </a:lnTo>
                  <a:lnTo>
                    <a:pt x="7620" y="38100"/>
                  </a:lnTo>
                  <a:lnTo>
                    <a:pt x="0" y="38100"/>
                  </a:lnTo>
                  <a:lnTo>
                    <a:pt x="0" y="2286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/>
            <p:cNvSpPr/>
            <p:nvPr/>
          </p:nvSpPr>
          <p:spPr>
            <a:xfrm>
              <a:off x="12142825" y="303580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285" y="2285"/>
                  </a:moveTo>
                  <a:lnTo>
                    <a:pt x="1523" y="761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/>
            <p:cNvSpPr/>
            <p:nvPr/>
          </p:nvSpPr>
          <p:spPr>
            <a:xfrm>
              <a:off x="12113869" y="3038855"/>
              <a:ext cx="30480" cy="0"/>
            </a:xfrm>
            <a:custGeom>
              <a:avLst/>
              <a:gdLst/>
              <a:ahLst/>
              <a:cxnLst/>
              <a:rect l="l" t="t" r="r" b="b"/>
              <a:pathLst>
                <a:path w="30479">
                  <a:moveTo>
                    <a:pt x="30479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/>
            <p:cNvSpPr/>
            <p:nvPr/>
          </p:nvSpPr>
          <p:spPr>
            <a:xfrm>
              <a:off x="12113869" y="303885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285" y="0"/>
                  </a:moveTo>
                  <a:lnTo>
                    <a:pt x="761" y="762"/>
                  </a:lnTo>
                  <a:lnTo>
                    <a:pt x="0" y="228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/>
            <p:cNvSpPr/>
            <p:nvPr/>
          </p:nvSpPr>
          <p:spPr>
            <a:xfrm>
              <a:off x="12113869" y="3038855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39">
                  <a:moveTo>
                    <a:pt x="0" y="0"/>
                  </a:moveTo>
                  <a:lnTo>
                    <a:pt x="0" y="1524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/>
            <p:cNvSpPr/>
            <p:nvPr/>
          </p:nvSpPr>
          <p:spPr>
            <a:xfrm>
              <a:off x="12106249" y="3008375"/>
              <a:ext cx="53340" cy="53340"/>
            </a:xfrm>
            <a:custGeom>
              <a:avLst/>
              <a:gdLst/>
              <a:ahLst/>
              <a:cxnLst/>
              <a:rect l="l" t="t" r="r" b="b"/>
              <a:pathLst>
                <a:path w="53340" h="53339">
                  <a:moveTo>
                    <a:pt x="0" y="30479"/>
                  </a:moveTo>
                  <a:lnTo>
                    <a:pt x="0" y="7619"/>
                  </a:lnTo>
                  <a:lnTo>
                    <a:pt x="7619" y="7619"/>
                  </a:lnTo>
                  <a:lnTo>
                    <a:pt x="15240" y="22859"/>
                  </a:lnTo>
                  <a:lnTo>
                    <a:pt x="30480" y="22859"/>
                  </a:lnTo>
                  <a:lnTo>
                    <a:pt x="30480" y="0"/>
                  </a:lnTo>
                  <a:lnTo>
                    <a:pt x="45720" y="0"/>
                  </a:lnTo>
                  <a:lnTo>
                    <a:pt x="53340" y="53339"/>
                  </a:lnTo>
                  <a:lnTo>
                    <a:pt x="38100" y="53339"/>
                  </a:lnTo>
                  <a:lnTo>
                    <a:pt x="30480" y="30479"/>
                  </a:lnTo>
                  <a:lnTo>
                    <a:pt x="15240" y="38099"/>
                  </a:lnTo>
                  <a:lnTo>
                    <a:pt x="15240" y="53339"/>
                  </a:lnTo>
                  <a:lnTo>
                    <a:pt x="0" y="53339"/>
                  </a:lnTo>
                  <a:lnTo>
                    <a:pt x="0" y="30479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/>
            <p:cNvSpPr/>
            <p:nvPr/>
          </p:nvSpPr>
          <p:spPr>
            <a:xfrm>
              <a:off x="12068149" y="3061715"/>
              <a:ext cx="517525" cy="53340"/>
            </a:xfrm>
            <a:custGeom>
              <a:avLst/>
              <a:gdLst/>
              <a:ahLst/>
              <a:cxnLst/>
              <a:rect l="l" t="t" r="r" b="b"/>
              <a:pathLst>
                <a:path w="517525" h="53339">
                  <a:moveTo>
                    <a:pt x="0" y="53340"/>
                  </a:moveTo>
                  <a:lnTo>
                    <a:pt x="517398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/>
            <p:cNvSpPr/>
            <p:nvPr/>
          </p:nvSpPr>
          <p:spPr>
            <a:xfrm>
              <a:off x="12151969" y="2970275"/>
              <a:ext cx="502284" cy="53340"/>
            </a:xfrm>
            <a:custGeom>
              <a:avLst/>
              <a:gdLst/>
              <a:ahLst/>
              <a:cxnLst/>
              <a:rect l="l" t="t" r="r" b="b"/>
              <a:pathLst>
                <a:path w="502284" h="53339">
                  <a:moveTo>
                    <a:pt x="502157" y="0"/>
                  </a:moveTo>
                  <a:lnTo>
                    <a:pt x="0" y="5334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/>
            <p:cNvSpPr/>
            <p:nvPr/>
          </p:nvSpPr>
          <p:spPr>
            <a:xfrm>
              <a:off x="12136729" y="2947415"/>
              <a:ext cx="509905" cy="53340"/>
            </a:xfrm>
            <a:custGeom>
              <a:avLst/>
              <a:gdLst/>
              <a:ahLst/>
              <a:cxnLst/>
              <a:rect l="l" t="t" r="r" b="b"/>
              <a:pathLst>
                <a:path w="509904" h="53339">
                  <a:moveTo>
                    <a:pt x="509777" y="0"/>
                  </a:moveTo>
                  <a:lnTo>
                    <a:pt x="0" y="5334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/>
            <p:cNvSpPr/>
            <p:nvPr/>
          </p:nvSpPr>
          <p:spPr>
            <a:xfrm>
              <a:off x="12289129" y="3023615"/>
              <a:ext cx="45720" cy="22860"/>
            </a:xfrm>
            <a:custGeom>
              <a:avLst/>
              <a:gdLst/>
              <a:ahLst/>
              <a:cxnLst/>
              <a:rect l="l" t="t" r="r" b="b"/>
              <a:pathLst>
                <a:path w="45720" h="22860">
                  <a:moveTo>
                    <a:pt x="45720" y="0"/>
                  </a:moveTo>
                  <a:lnTo>
                    <a:pt x="45720" y="15240"/>
                  </a:lnTo>
                  <a:lnTo>
                    <a:pt x="0" y="2286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48" name="object 348"/>
          <p:cNvSpPr/>
          <p:nvPr/>
        </p:nvSpPr>
        <p:spPr>
          <a:xfrm>
            <a:off x="15846523" y="2904887"/>
            <a:ext cx="0" cy="305664"/>
          </a:xfrm>
          <a:custGeom>
            <a:avLst/>
            <a:gdLst/>
            <a:ahLst/>
            <a:cxnLst/>
            <a:rect l="l" t="t" r="r" b="b"/>
            <a:pathLst>
              <a:path h="243204">
                <a:moveTo>
                  <a:pt x="0" y="243077"/>
                </a:moveTo>
                <a:lnTo>
                  <a:pt x="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49" name="object 349"/>
          <p:cNvGrpSpPr/>
          <p:nvPr/>
        </p:nvGrpSpPr>
        <p:grpSpPr>
          <a:xfrm>
            <a:off x="15987305" y="3182621"/>
            <a:ext cx="15962" cy="94972"/>
            <a:chOff x="12720421" y="3624834"/>
            <a:chExt cx="12700" cy="75565"/>
          </a:xfrm>
        </p:grpSpPr>
        <p:sp>
          <p:nvSpPr>
            <p:cNvPr id="350" name="object 350"/>
            <p:cNvSpPr/>
            <p:nvPr/>
          </p:nvSpPr>
          <p:spPr>
            <a:xfrm>
              <a:off x="12728041" y="3682746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2285" y="0"/>
                  </a:moveTo>
                  <a:lnTo>
                    <a:pt x="3902" y="669"/>
                  </a:lnTo>
                  <a:lnTo>
                    <a:pt x="4571" y="2285"/>
                  </a:lnTo>
                  <a:lnTo>
                    <a:pt x="3902" y="3902"/>
                  </a:lnTo>
                  <a:lnTo>
                    <a:pt x="2285" y="4571"/>
                  </a:lnTo>
                  <a:lnTo>
                    <a:pt x="669" y="3902"/>
                  </a:lnTo>
                  <a:lnTo>
                    <a:pt x="0" y="2285"/>
                  </a:lnTo>
                  <a:lnTo>
                    <a:pt x="669" y="669"/>
                  </a:lnTo>
                  <a:lnTo>
                    <a:pt x="228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/>
            <p:cNvSpPr/>
            <p:nvPr/>
          </p:nvSpPr>
          <p:spPr>
            <a:xfrm>
              <a:off x="12722707" y="3685032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39">
                  <a:moveTo>
                    <a:pt x="0" y="0"/>
                  </a:moveTo>
                  <a:lnTo>
                    <a:pt x="0" y="1524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2" name="object 352"/>
            <p:cNvSpPr/>
            <p:nvPr/>
          </p:nvSpPr>
          <p:spPr>
            <a:xfrm>
              <a:off x="12730327" y="3640074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5">
                  <a:moveTo>
                    <a:pt x="0" y="6857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3" name="object 353"/>
            <p:cNvSpPr/>
            <p:nvPr/>
          </p:nvSpPr>
          <p:spPr>
            <a:xfrm>
              <a:off x="12722707" y="3624834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39">
                  <a:moveTo>
                    <a:pt x="0" y="1524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54" name="object 354"/>
          <p:cNvGrpSpPr/>
          <p:nvPr/>
        </p:nvGrpSpPr>
        <p:grpSpPr>
          <a:xfrm>
            <a:off x="15987305" y="2904887"/>
            <a:ext cx="15962" cy="28731"/>
            <a:chOff x="12720421" y="3403853"/>
            <a:chExt cx="12700" cy="22860"/>
          </a:xfrm>
        </p:grpSpPr>
        <p:sp>
          <p:nvSpPr>
            <p:cNvPr id="355" name="object 355"/>
            <p:cNvSpPr/>
            <p:nvPr/>
          </p:nvSpPr>
          <p:spPr>
            <a:xfrm>
              <a:off x="12722707" y="3411473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39">
                  <a:moveTo>
                    <a:pt x="0" y="0"/>
                  </a:moveTo>
                  <a:lnTo>
                    <a:pt x="0" y="1524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6" name="object 356"/>
            <p:cNvSpPr/>
            <p:nvPr/>
          </p:nvSpPr>
          <p:spPr>
            <a:xfrm>
              <a:off x="12730327" y="3403853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0"/>
                  </a:moveTo>
                  <a:lnTo>
                    <a:pt x="0" y="762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7" name="object 357"/>
          <p:cNvSpPr/>
          <p:nvPr/>
        </p:nvSpPr>
        <p:spPr>
          <a:xfrm>
            <a:off x="15817792" y="2474883"/>
            <a:ext cx="38308" cy="334396"/>
          </a:xfrm>
          <a:custGeom>
            <a:avLst/>
            <a:gdLst/>
            <a:ahLst/>
            <a:cxnLst/>
            <a:rect l="l" t="t" r="r" b="b"/>
            <a:pathLst>
              <a:path w="30479" h="266064">
                <a:moveTo>
                  <a:pt x="0" y="0"/>
                </a:moveTo>
                <a:lnTo>
                  <a:pt x="30480" y="265938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8" name="object 358"/>
          <p:cNvGrpSpPr/>
          <p:nvPr/>
        </p:nvGrpSpPr>
        <p:grpSpPr>
          <a:xfrm>
            <a:off x="15846523" y="3207521"/>
            <a:ext cx="238627" cy="54270"/>
            <a:chOff x="12608407" y="3644646"/>
            <a:chExt cx="189865" cy="43180"/>
          </a:xfrm>
        </p:grpSpPr>
        <p:sp>
          <p:nvSpPr>
            <p:cNvPr id="359" name="object 359"/>
            <p:cNvSpPr/>
            <p:nvPr/>
          </p:nvSpPr>
          <p:spPr>
            <a:xfrm>
              <a:off x="12608407" y="3685032"/>
              <a:ext cx="189865" cy="0"/>
            </a:xfrm>
            <a:custGeom>
              <a:avLst/>
              <a:gdLst/>
              <a:ahLst/>
              <a:cxnLst/>
              <a:rect l="l" t="t" r="r" b="b"/>
              <a:pathLst>
                <a:path w="189865">
                  <a:moveTo>
                    <a:pt x="0" y="0"/>
                  </a:moveTo>
                  <a:lnTo>
                    <a:pt x="18973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0" name="object 360"/>
            <p:cNvSpPr/>
            <p:nvPr/>
          </p:nvSpPr>
          <p:spPr>
            <a:xfrm>
              <a:off x="12608407" y="3646932"/>
              <a:ext cx="189865" cy="0"/>
            </a:xfrm>
            <a:custGeom>
              <a:avLst/>
              <a:gdLst/>
              <a:ahLst/>
              <a:cxnLst/>
              <a:rect l="l" t="t" r="r" b="b"/>
              <a:pathLst>
                <a:path w="189865">
                  <a:moveTo>
                    <a:pt x="0" y="0"/>
                  </a:moveTo>
                  <a:lnTo>
                    <a:pt x="18973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1" name="object 361"/>
          <p:cNvSpPr/>
          <p:nvPr/>
        </p:nvSpPr>
        <p:spPr>
          <a:xfrm>
            <a:off x="15846523" y="2904887"/>
            <a:ext cx="238627" cy="0"/>
          </a:xfrm>
          <a:custGeom>
            <a:avLst/>
            <a:gdLst/>
            <a:ahLst/>
            <a:cxnLst/>
            <a:rect l="l" t="t" r="r" b="b"/>
            <a:pathLst>
              <a:path w="189865">
                <a:moveTo>
                  <a:pt x="0" y="0"/>
                </a:moveTo>
                <a:lnTo>
                  <a:pt x="18973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62" name="object 362"/>
          <p:cNvGrpSpPr/>
          <p:nvPr/>
        </p:nvGrpSpPr>
        <p:grpSpPr>
          <a:xfrm>
            <a:off x="15856101" y="2334100"/>
            <a:ext cx="308858" cy="478051"/>
            <a:chOff x="12616027" y="2949701"/>
            <a:chExt cx="245745" cy="380365"/>
          </a:xfrm>
        </p:grpSpPr>
        <p:sp>
          <p:nvSpPr>
            <p:cNvPr id="363" name="object 363"/>
            <p:cNvSpPr/>
            <p:nvPr/>
          </p:nvSpPr>
          <p:spPr>
            <a:xfrm>
              <a:off x="12618313" y="3028187"/>
              <a:ext cx="241300" cy="299720"/>
            </a:xfrm>
            <a:custGeom>
              <a:avLst/>
              <a:gdLst/>
              <a:ahLst/>
              <a:cxnLst/>
              <a:rect l="l" t="t" r="r" b="b"/>
              <a:pathLst>
                <a:path w="241300" h="299720">
                  <a:moveTo>
                    <a:pt x="0" y="299466"/>
                  </a:moveTo>
                  <a:lnTo>
                    <a:pt x="14478" y="297180"/>
                  </a:lnTo>
                  <a:lnTo>
                    <a:pt x="30480" y="294132"/>
                  </a:lnTo>
                  <a:lnTo>
                    <a:pt x="86106" y="275844"/>
                  </a:lnTo>
                  <a:lnTo>
                    <a:pt x="125730" y="252222"/>
                  </a:lnTo>
                  <a:lnTo>
                    <a:pt x="164592" y="218694"/>
                  </a:lnTo>
                  <a:lnTo>
                    <a:pt x="196596" y="178308"/>
                  </a:lnTo>
                  <a:lnTo>
                    <a:pt x="220979" y="132588"/>
                  </a:lnTo>
                  <a:lnTo>
                    <a:pt x="235458" y="89154"/>
                  </a:lnTo>
                  <a:lnTo>
                    <a:pt x="240029" y="48768"/>
                  </a:lnTo>
                  <a:lnTo>
                    <a:pt x="240792" y="31242"/>
                  </a:lnTo>
                  <a:lnTo>
                    <a:pt x="240792" y="14478"/>
                  </a:lnTo>
                  <a:lnTo>
                    <a:pt x="23926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64" name="object 364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12666319" y="2949701"/>
              <a:ext cx="147827" cy="182879"/>
            </a:xfrm>
            <a:prstGeom prst="rect">
              <a:avLst/>
            </a:prstGeom>
          </p:spPr>
        </p:pic>
      </p:grpSp>
      <p:sp>
        <p:nvSpPr>
          <p:cNvPr id="365" name="object 365"/>
          <p:cNvSpPr/>
          <p:nvPr/>
        </p:nvSpPr>
        <p:spPr>
          <a:xfrm>
            <a:off x="15234334" y="2331227"/>
            <a:ext cx="39106" cy="335194"/>
          </a:xfrm>
          <a:custGeom>
            <a:avLst/>
            <a:gdLst/>
            <a:ahLst/>
            <a:cxnLst/>
            <a:rect l="l" t="t" r="r" b="b"/>
            <a:pathLst>
              <a:path w="31115" h="266700">
                <a:moveTo>
                  <a:pt x="0" y="0"/>
                </a:moveTo>
                <a:lnTo>
                  <a:pt x="30655" y="26670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66" name="object 366"/>
          <p:cNvGrpSpPr/>
          <p:nvPr/>
        </p:nvGrpSpPr>
        <p:grpSpPr>
          <a:xfrm>
            <a:off x="15213348" y="2328352"/>
            <a:ext cx="43895" cy="92578"/>
            <a:chOff x="12104616" y="2945129"/>
            <a:chExt cx="34925" cy="73660"/>
          </a:xfrm>
        </p:grpSpPr>
        <p:sp>
          <p:nvSpPr>
            <p:cNvPr id="367" name="object 367"/>
            <p:cNvSpPr/>
            <p:nvPr/>
          </p:nvSpPr>
          <p:spPr>
            <a:xfrm>
              <a:off x="12131063" y="2947416"/>
              <a:ext cx="5715" cy="53340"/>
            </a:xfrm>
            <a:custGeom>
              <a:avLst/>
              <a:gdLst/>
              <a:ahLst/>
              <a:cxnLst/>
              <a:rect l="l" t="t" r="r" b="b"/>
              <a:pathLst>
                <a:path w="5715" h="53339">
                  <a:moveTo>
                    <a:pt x="0" y="0"/>
                  </a:moveTo>
                  <a:lnTo>
                    <a:pt x="5665" y="5334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8" name="object 368"/>
            <p:cNvSpPr/>
            <p:nvPr/>
          </p:nvSpPr>
          <p:spPr>
            <a:xfrm>
              <a:off x="12106902" y="2947415"/>
              <a:ext cx="6985" cy="68580"/>
            </a:xfrm>
            <a:custGeom>
              <a:avLst/>
              <a:gdLst/>
              <a:ahLst/>
              <a:cxnLst/>
              <a:rect l="l" t="t" r="r" b="b"/>
              <a:pathLst>
                <a:path w="6984" h="68580">
                  <a:moveTo>
                    <a:pt x="0" y="0"/>
                  </a:moveTo>
                  <a:lnTo>
                    <a:pt x="6967" y="68579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69" name="object 369"/>
          <p:cNvGrpSpPr/>
          <p:nvPr/>
        </p:nvGrpSpPr>
        <p:grpSpPr>
          <a:xfrm>
            <a:off x="13399604" y="2328353"/>
            <a:ext cx="252992" cy="397445"/>
            <a:chOff x="10661497" y="2945129"/>
            <a:chExt cx="201295" cy="316230"/>
          </a:xfrm>
        </p:grpSpPr>
        <p:sp>
          <p:nvSpPr>
            <p:cNvPr id="370" name="object 370"/>
            <p:cNvSpPr/>
            <p:nvPr/>
          </p:nvSpPr>
          <p:spPr>
            <a:xfrm>
              <a:off x="10699597" y="3160775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19">
                  <a:moveTo>
                    <a:pt x="0" y="0"/>
                  </a:moveTo>
                  <a:lnTo>
                    <a:pt x="0" y="762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1" name="object 371"/>
            <p:cNvSpPr/>
            <p:nvPr/>
          </p:nvSpPr>
          <p:spPr>
            <a:xfrm>
              <a:off x="10734227" y="2947415"/>
              <a:ext cx="34290" cy="311785"/>
            </a:xfrm>
            <a:custGeom>
              <a:avLst/>
              <a:gdLst/>
              <a:ahLst/>
              <a:cxnLst/>
              <a:rect l="l" t="t" r="r" b="b"/>
              <a:pathLst>
                <a:path w="34290" h="311785">
                  <a:moveTo>
                    <a:pt x="0" y="0"/>
                  </a:moveTo>
                  <a:lnTo>
                    <a:pt x="33949" y="311657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72" name="object 372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10661497" y="2995421"/>
              <a:ext cx="201167" cy="228600"/>
            </a:xfrm>
            <a:prstGeom prst="rect">
              <a:avLst/>
            </a:prstGeom>
          </p:spPr>
        </p:pic>
      </p:grpSp>
      <p:grpSp>
        <p:nvGrpSpPr>
          <p:cNvPr id="373" name="object 373"/>
          <p:cNvGrpSpPr/>
          <p:nvPr/>
        </p:nvGrpSpPr>
        <p:grpSpPr>
          <a:xfrm>
            <a:off x="12765608" y="2606087"/>
            <a:ext cx="656023" cy="138865"/>
            <a:chOff x="10157053" y="3166110"/>
            <a:chExt cx="521970" cy="110489"/>
          </a:xfrm>
        </p:grpSpPr>
        <p:sp>
          <p:nvSpPr>
            <p:cNvPr id="374" name="object 374"/>
            <p:cNvSpPr/>
            <p:nvPr/>
          </p:nvSpPr>
          <p:spPr>
            <a:xfrm>
              <a:off x="10174579" y="3266694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62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5" name="object 375"/>
            <p:cNvSpPr/>
            <p:nvPr/>
          </p:nvSpPr>
          <p:spPr>
            <a:xfrm>
              <a:off x="10164673" y="3234690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80">
                  <a:moveTo>
                    <a:pt x="2285" y="0"/>
                  </a:moveTo>
                  <a:lnTo>
                    <a:pt x="3902" y="669"/>
                  </a:lnTo>
                  <a:lnTo>
                    <a:pt x="4571" y="2285"/>
                  </a:lnTo>
                  <a:lnTo>
                    <a:pt x="3902" y="3902"/>
                  </a:lnTo>
                  <a:lnTo>
                    <a:pt x="2285" y="4571"/>
                  </a:lnTo>
                  <a:lnTo>
                    <a:pt x="669" y="3902"/>
                  </a:lnTo>
                  <a:lnTo>
                    <a:pt x="0" y="2285"/>
                  </a:lnTo>
                  <a:lnTo>
                    <a:pt x="669" y="669"/>
                  </a:lnTo>
                  <a:lnTo>
                    <a:pt x="228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6" name="object 376"/>
            <p:cNvSpPr/>
            <p:nvPr/>
          </p:nvSpPr>
          <p:spPr>
            <a:xfrm>
              <a:off x="10159339" y="3259074"/>
              <a:ext cx="15240" cy="7620"/>
            </a:xfrm>
            <a:custGeom>
              <a:avLst/>
              <a:gdLst/>
              <a:ahLst/>
              <a:cxnLst/>
              <a:rect l="l" t="t" r="r" b="b"/>
              <a:pathLst>
                <a:path w="15240" h="7620">
                  <a:moveTo>
                    <a:pt x="15240" y="0"/>
                  </a:moveTo>
                  <a:lnTo>
                    <a:pt x="0" y="762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7" name="object 377"/>
            <p:cNvSpPr/>
            <p:nvPr/>
          </p:nvSpPr>
          <p:spPr>
            <a:xfrm>
              <a:off x="10174579" y="3229356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39">
                  <a:moveTo>
                    <a:pt x="0" y="1524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8" name="object 378"/>
            <p:cNvSpPr/>
            <p:nvPr/>
          </p:nvSpPr>
          <p:spPr>
            <a:xfrm>
              <a:off x="10159339" y="3168396"/>
              <a:ext cx="517525" cy="53340"/>
            </a:xfrm>
            <a:custGeom>
              <a:avLst/>
              <a:gdLst/>
              <a:ahLst/>
              <a:cxnLst/>
              <a:rect l="l" t="t" r="r" b="b"/>
              <a:pathLst>
                <a:path w="517525" h="53339">
                  <a:moveTo>
                    <a:pt x="517398" y="0"/>
                  </a:moveTo>
                  <a:lnTo>
                    <a:pt x="0" y="5334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9" name="object 379"/>
            <p:cNvSpPr/>
            <p:nvPr/>
          </p:nvSpPr>
          <p:spPr>
            <a:xfrm>
              <a:off x="10174579" y="3259074"/>
              <a:ext cx="7620" cy="15240"/>
            </a:xfrm>
            <a:custGeom>
              <a:avLst/>
              <a:gdLst/>
              <a:ahLst/>
              <a:cxnLst/>
              <a:rect l="l" t="t" r="r" b="b"/>
              <a:pathLst>
                <a:path w="7620" h="15239">
                  <a:moveTo>
                    <a:pt x="7620" y="1524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80" name="object 380"/>
          <p:cNvGrpSpPr/>
          <p:nvPr/>
        </p:nvGrpSpPr>
        <p:grpSpPr>
          <a:xfrm>
            <a:off x="13521231" y="2328354"/>
            <a:ext cx="359137" cy="312848"/>
            <a:chOff x="10758271" y="2945130"/>
            <a:chExt cx="285750" cy="248920"/>
          </a:xfrm>
        </p:grpSpPr>
        <p:pic>
          <p:nvPicPr>
            <p:cNvPr id="381" name="object 381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10903051" y="2945130"/>
              <a:ext cx="140970" cy="214883"/>
            </a:xfrm>
            <a:prstGeom prst="rect">
              <a:avLst/>
            </a:prstGeom>
          </p:spPr>
        </p:pic>
        <p:sp>
          <p:nvSpPr>
            <p:cNvPr id="382" name="object 382"/>
            <p:cNvSpPr/>
            <p:nvPr/>
          </p:nvSpPr>
          <p:spPr>
            <a:xfrm>
              <a:off x="10760557" y="3160776"/>
              <a:ext cx="281305" cy="30480"/>
            </a:xfrm>
            <a:custGeom>
              <a:avLst/>
              <a:gdLst/>
              <a:ahLst/>
              <a:cxnLst/>
              <a:rect l="l" t="t" r="r" b="b"/>
              <a:pathLst>
                <a:path w="281304" h="30480">
                  <a:moveTo>
                    <a:pt x="0" y="30479"/>
                  </a:moveTo>
                  <a:lnTo>
                    <a:pt x="28117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83" name="object 383"/>
          <p:cNvGrpSpPr/>
          <p:nvPr/>
        </p:nvGrpSpPr>
        <p:grpSpPr>
          <a:xfrm>
            <a:off x="13389267" y="2328354"/>
            <a:ext cx="42298" cy="73422"/>
            <a:chOff x="10653272" y="2945129"/>
            <a:chExt cx="33655" cy="58419"/>
          </a:xfrm>
        </p:grpSpPr>
        <p:sp>
          <p:nvSpPr>
            <p:cNvPr id="384" name="object 384"/>
            <p:cNvSpPr/>
            <p:nvPr/>
          </p:nvSpPr>
          <p:spPr>
            <a:xfrm>
              <a:off x="10655558" y="2947415"/>
              <a:ext cx="6350" cy="53340"/>
            </a:xfrm>
            <a:custGeom>
              <a:avLst/>
              <a:gdLst/>
              <a:ahLst/>
              <a:cxnLst/>
              <a:rect l="l" t="t" r="r" b="b"/>
              <a:pathLst>
                <a:path w="6350" h="53339">
                  <a:moveTo>
                    <a:pt x="0" y="0"/>
                  </a:moveTo>
                  <a:lnTo>
                    <a:pt x="5939" y="5334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5" name="object 385"/>
            <p:cNvSpPr/>
            <p:nvPr/>
          </p:nvSpPr>
          <p:spPr>
            <a:xfrm>
              <a:off x="10678547" y="2947416"/>
              <a:ext cx="6350" cy="53340"/>
            </a:xfrm>
            <a:custGeom>
              <a:avLst/>
              <a:gdLst/>
              <a:ahLst/>
              <a:cxnLst/>
              <a:rect l="l" t="t" r="r" b="b"/>
              <a:pathLst>
                <a:path w="6350" h="53339">
                  <a:moveTo>
                    <a:pt x="0" y="0"/>
                  </a:moveTo>
                  <a:lnTo>
                    <a:pt x="5810" y="5334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86" name="object 386"/>
          <p:cNvGrpSpPr/>
          <p:nvPr/>
        </p:nvGrpSpPr>
        <p:grpSpPr>
          <a:xfrm>
            <a:off x="12699800" y="2328353"/>
            <a:ext cx="70231" cy="426176"/>
            <a:chOff x="10104693" y="2945129"/>
            <a:chExt cx="55880" cy="339090"/>
          </a:xfrm>
        </p:grpSpPr>
        <p:sp>
          <p:nvSpPr>
            <p:cNvPr id="387" name="object 387"/>
            <p:cNvSpPr/>
            <p:nvPr/>
          </p:nvSpPr>
          <p:spPr>
            <a:xfrm>
              <a:off x="10106979" y="2947415"/>
              <a:ext cx="29845" cy="281940"/>
            </a:xfrm>
            <a:custGeom>
              <a:avLst/>
              <a:gdLst/>
              <a:ahLst/>
              <a:cxnLst/>
              <a:rect l="l" t="t" r="r" b="b"/>
              <a:pathLst>
                <a:path w="29845" h="281939">
                  <a:moveTo>
                    <a:pt x="0" y="0"/>
                  </a:moveTo>
                  <a:lnTo>
                    <a:pt x="29500" y="281939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8" name="object 388"/>
            <p:cNvSpPr/>
            <p:nvPr/>
          </p:nvSpPr>
          <p:spPr>
            <a:xfrm>
              <a:off x="10155529" y="3269741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0" y="0"/>
                  </a:moveTo>
                  <a:lnTo>
                    <a:pt x="762" y="1524"/>
                  </a:lnTo>
                  <a:lnTo>
                    <a:pt x="2286" y="1523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9" name="object 389"/>
            <p:cNvSpPr/>
            <p:nvPr/>
          </p:nvSpPr>
          <p:spPr>
            <a:xfrm>
              <a:off x="10151719" y="3244595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h="22225">
                  <a:moveTo>
                    <a:pt x="0" y="2209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0" name="object 390"/>
            <p:cNvSpPr/>
            <p:nvPr/>
          </p:nvSpPr>
          <p:spPr>
            <a:xfrm>
              <a:off x="10152481" y="3240023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2285" y="0"/>
                  </a:moveTo>
                  <a:lnTo>
                    <a:pt x="761" y="762"/>
                  </a:ln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1" name="object 391"/>
            <p:cNvSpPr/>
            <p:nvPr/>
          </p:nvSpPr>
          <p:spPr>
            <a:xfrm>
              <a:off x="10136479" y="3236975"/>
              <a:ext cx="15240" cy="7620"/>
            </a:xfrm>
            <a:custGeom>
              <a:avLst/>
              <a:gdLst/>
              <a:ahLst/>
              <a:cxnLst/>
              <a:rect l="l" t="t" r="r" b="b"/>
              <a:pathLst>
                <a:path w="15240" h="7619">
                  <a:moveTo>
                    <a:pt x="0" y="0"/>
                  </a:moveTo>
                  <a:lnTo>
                    <a:pt x="0" y="7620"/>
                  </a:lnTo>
                  <a:lnTo>
                    <a:pt x="15240" y="7619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2" name="object 392"/>
            <p:cNvSpPr/>
            <p:nvPr/>
          </p:nvSpPr>
          <p:spPr>
            <a:xfrm>
              <a:off x="10148671" y="324078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285" y="2285"/>
                  </a:moveTo>
                  <a:lnTo>
                    <a:pt x="1523" y="761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3" name="object 393"/>
            <p:cNvSpPr/>
            <p:nvPr/>
          </p:nvSpPr>
          <p:spPr>
            <a:xfrm>
              <a:off x="10151719" y="3244595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h="22225">
                  <a:moveTo>
                    <a:pt x="0" y="0"/>
                  </a:moveTo>
                  <a:lnTo>
                    <a:pt x="0" y="2209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4" name="object 394"/>
            <p:cNvSpPr/>
            <p:nvPr/>
          </p:nvSpPr>
          <p:spPr>
            <a:xfrm>
              <a:off x="10151719" y="326974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2285"/>
                  </a:moveTo>
                  <a:lnTo>
                    <a:pt x="1524" y="1523"/>
                  </a:lnTo>
                  <a:lnTo>
                    <a:pt x="228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5" name="object 395"/>
            <p:cNvSpPr/>
            <p:nvPr/>
          </p:nvSpPr>
          <p:spPr>
            <a:xfrm>
              <a:off x="10136479" y="3274313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15240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6" name="object 396"/>
            <p:cNvSpPr/>
            <p:nvPr/>
          </p:nvSpPr>
          <p:spPr>
            <a:xfrm>
              <a:off x="10128859" y="3236975"/>
              <a:ext cx="15240" cy="29845"/>
            </a:xfrm>
            <a:custGeom>
              <a:avLst/>
              <a:gdLst/>
              <a:ahLst/>
              <a:cxnLst/>
              <a:rect l="l" t="t" r="r" b="b"/>
              <a:pathLst>
                <a:path w="15240" h="29845">
                  <a:moveTo>
                    <a:pt x="0" y="0"/>
                  </a:moveTo>
                  <a:lnTo>
                    <a:pt x="0" y="15240"/>
                  </a:lnTo>
                  <a:lnTo>
                    <a:pt x="15240" y="7619"/>
                  </a:lnTo>
                  <a:lnTo>
                    <a:pt x="15240" y="29718"/>
                  </a:lnTo>
                  <a:lnTo>
                    <a:pt x="0" y="2971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7" name="object 397"/>
            <p:cNvSpPr/>
            <p:nvPr/>
          </p:nvSpPr>
          <p:spPr>
            <a:xfrm>
              <a:off x="10128859" y="3281933"/>
              <a:ext cx="30480" cy="0"/>
            </a:xfrm>
            <a:custGeom>
              <a:avLst/>
              <a:gdLst/>
              <a:ahLst/>
              <a:cxnLst/>
              <a:rect l="l" t="t" r="r" b="b"/>
              <a:pathLst>
                <a:path w="30479">
                  <a:moveTo>
                    <a:pt x="0" y="0"/>
                  </a:moveTo>
                  <a:lnTo>
                    <a:pt x="3048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98" name="object 398"/>
          <p:cNvSpPr/>
          <p:nvPr/>
        </p:nvSpPr>
        <p:spPr>
          <a:xfrm>
            <a:off x="12089472" y="2818694"/>
            <a:ext cx="0" cy="67039"/>
          </a:xfrm>
          <a:custGeom>
            <a:avLst/>
            <a:gdLst/>
            <a:ahLst/>
            <a:cxnLst/>
            <a:rect l="l" t="t" r="r" b="b"/>
            <a:pathLst>
              <a:path h="53339">
                <a:moveTo>
                  <a:pt x="0" y="0"/>
                </a:moveTo>
                <a:lnTo>
                  <a:pt x="0" y="5334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99" name="object 399"/>
          <p:cNvGrpSpPr/>
          <p:nvPr/>
        </p:nvGrpSpPr>
        <p:grpSpPr>
          <a:xfrm>
            <a:off x="12049249" y="2682703"/>
            <a:ext cx="710293" cy="148443"/>
            <a:chOff x="9587077" y="3227070"/>
            <a:chExt cx="565150" cy="118110"/>
          </a:xfrm>
        </p:grpSpPr>
        <p:sp>
          <p:nvSpPr>
            <p:cNvPr id="400" name="object 400"/>
            <p:cNvSpPr/>
            <p:nvPr/>
          </p:nvSpPr>
          <p:spPr>
            <a:xfrm>
              <a:off x="9634321" y="3281934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62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1" name="object 401"/>
            <p:cNvSpPr/>
            <p:nvPr/>
          </p:nvSpPr>
          <p:spPr>
            <a:xfrm>
              <a:off x="9632035" y="3302508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2285" y="0"/>
                  </a:moveTo>
                  <a:lnTo>
                    <a:pt x="3902" y="669"/>
                  </a:lnTo>
                  <a:lnTo>
                    <a:pt x="4571" y="2285"/>
                  </a:lnTo>
                  <a:lnTo>
                    <a:pt x="3902" y="3902"/>
                  </a:lnTo>
                  <a:lnTo>
                    <a:pt x="2285" y="4571"/>
                  </a:lnTo>
                  <a:lnTo>
                    <a:pt x="669" y="3902"/>
                  </a:lnTo>
                  <a:lnTo>
                    <a:pt x="0" y="2285"/>
                  </a:lnTo>
                  <a:lnTo>
                    <a:pt x="669" y="669"/>
                  </a:lnTo>
                  <a:lnTo>
                    <a:pt x="228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2" name="object 402"/>
            <p:cNvSpPr/>
            <p:nvPr/>
          </p:nvSpPr>
          <p:spPr>
            <a:xfrm>
              <a:off x="9589363" y="3289554"/>
              <a:ext cx="52705" cy="53340"/>
            </a:xfrm>
            <a:custGeom>
              <a:avLst/>
              <a:gdLst/>
              <a:ahLst/>
              <a:cxnLst/>
              <a:rect l="l" t="t" r="r" b="b"/>
              <a:pathLst>
                <a:path w="52704" h="53339">
                  <a:moveTo>
                    <a:pt x="29718" y="53340"/>
                  </a:moveTo>
                  <a:lnTo>
                    <a:pt x="52578" y="45720"/>
                  </a:lnTo>
                  <a:lnTo>
                    <a:pt x="52578" y="30480"/>
                  </a:lnTo>
                  <a:lnTo>
                    <a:pt x="29718" y="38100"/>
                  </a:lnTo>
                  <a:lnTo>
                    <a:pt x="29718" y="15240"/>
                  </a:lnTo>
                  <a:lnTo>
                    <a:pt x="44958" y="15240"/>
                  </a:lnTo>
                  <a:lnTo>
                    <a:pt x="44958" y="0"/>
                  </a:lnTo>
                  <a:lnTo>
                    <a:pt x="0" y="7620"/>
                  </a:lnTo>
                  <a:lnTo>
                    <a:pt x="0" y="22860"/>
                  </a:lnTo>
                  <a:lnTo>
                    <a:pt x="14478" y="15240"/>
                  </a:lnTo>
                  <a:lnTo>
                    <a:pt x="22098" y="38100"/>
                  </a:lnTo>
                  <a:lnTo>
                    <a:pt x="0" y="38100"/>
                  </a:lnTo>
                  <a:lnTo>
                    <a:pt x="7620" y="53340"/>
                  </a:lnTo>
                  <a:lnTo>
                    <a:pt x="29718" y="5334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3" name="object 403"/>
            <p:cNvSpPr/>
            <p:nvPr/>
          </p:nvSpPr>
          <p:spPr>
            <a:xfrm>
              <a:off x="9619081" y="3327654"/>
              <a:ext cx="15240" cy="7620"/>
            </a:xfrm>
            <a:custGeom>
              <a:avLst/>
              <a:gdLst/>
              <a:ahLst/>
              <a:cxnLst/>
              <a:rect l="l" t="t" r="r" b="b"/>
              <a:pathLst>
                <a:path w="15240" h="7620">
                  <a:moveTo>
                    <a:pt x="0" y="7620"/>
                  </a:moveTo>
                  <a:lnTo>
                    <a:pt x="15240" y="7620"/>
                  </a:lnTo>
                  <a:lnTo>
                    <a:pt x="15240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4" name="object 404"/>
            <p:cNvSpPr/>
            <p:nvPr/>
          </p:nvSpPr>
          <p:spPr>
            <a:xfrm>
              <a:off x="9616795" y="332917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0"/>
                  </a:moveTo>
                  <a:lnTo>
                    <a:pt x="762" y="1524"/>
                  </a:lnTo>
                  <a:lnTo>
                    <a:pt x="2286" y="228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5" name="object 405"/>
            <p:cNvSpPr/>
            <p:nvPr/>
          </p:nvSpPr>
          <p:spPr>
            <a:xfrm>
              <a:off x="9611461" y="3304794"/>
              <a:ext cx="7620" cy="22860"/>
            </a:xfrm>
            <a:custGeom>
              <a:avLst/>
              <a:gdLst/>
              <a:ahLst/>
              <a:cxnLst/>
              <a:rect l="l" t="t" r="r" b="b"/>
              <a:pathLst>
                <a:path w="7620" h="22860">
                  <a:moveTo>
                    <a:pt x="7620" y="22859"/>
                  </a:moveTo>
                  <a:lnTo>
                    <a:pt x="0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6" name="object 406"/>
            <p:cNvSpPr/>
            <p:nvPr/>
          </p:nvSpPr>
          <p:spPr>
            <a:xfrm>
              <a:off x="9613747" y="3300222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39">
                  <a:moveTo>
                    <a:pt x="1524" y="0"/>
                  </a:moveTo>
                  <a:lnTo>
                    <a:pt x="0" y="762"/>
                  </a:lnTo>
                  <a:lnTo>
                    <a:pt x="0" y="228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7" name="object 407"/>
            <p:cNvSpPr/>
            <p:nvPr/>
          </p:nvSpPr>
          <p:spPr>
            <a:xfrm>
              <a:off x="9596983" y="3297174"/>
              <a:ext cx="29845" cy="7620"/>
            </a:xfrm>
            <a:custGeom>
              <a:avLst/>
              <a:gdLst/>
              <a:ahLst/>
              <a:cxnLst/>
              <a:rect l="l" t="t" r="r" b="b"/>
              <a:pathLst>
                <a:path w="29845" h="7620">
                  <a:moveTo>
                    <a:pt x="14477" y="0"/>
                  </a:moveTo>
                  <a:lnTo>
                    <a:pt x="29717" y="0"/>
                  </a:lnTo>
                  <a:lnTo>
                    <a:pt x="0" y="0"/>
                  </a:lnTo>
                  <a:lnTo>
                    <a:pt x="0" y="7620"/>
                  </a:lnTo>
                  <a:lnTo>
                    <a:pt x="14477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8" name="object 408"/>
            <p:cNvSpPr/>
            <p:nvPr/>
          </p:nvSpPr>
          <p:spPr>
            <a:xfrm>
              <a:off x="9609175" y="3300984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3048" y="1524"/>
                  </a:moveTo>
                  <a:lnTo>
                    <a:pt x="2286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9" name="object 409"/>
            <p:cNvSpPr/>
            <p:nvPr/>
          </p:nvSpPr>
          <p:spPr>
            <a:xfrm>
              <a:off x="9611461" y="3304794"/>
              <a:ext cx="0" cy="22860"/>
            </a:xfrm>
            <a:custGeom>
              <a:avLst/>
              <a:gdLst/>
              <a:ahLst/>
              <a:cxnLst/>
              <a:rect l="l" t="t" r="r" b="b"/>
              <a:pathLst>
                <a:path h="22860">
                  <a:moveTo>
                    <a:pt x="0" y="0"/>
                  </a:moveTo>
                  <a:lnTo>
                    <a:pt x="0" y="2286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0" name="object 410"/>
            <p:cNvSpPr/>
            <p:nvPr/>
          </p:nvSpPr>
          <p:spPr>
            <a:xfrm>
              <a:off x="9612985" y="3329178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0" y="3048"/>
                  </a:moveTo>
                  <a:lnTo>
                    <a:pt x="1524" y="2286"/>
                  </a:lnTo>
                  <a:lnTo>
                    <a:pt x="2285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1" name="object 411"/>
            <p:cNvSpPr/>
            <p:nvPr/>
          </p:nvSpPr>
          <p:spPr>
            <a:xfrm>
              <a:off x="9596983" y="3335274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>
                  <a:moveTo>
                    <a:pt x="14477" y="0"/>
                  </a:moveTo>
                  <a:lnTo>
                    <a:pt x="0" y="0"/>
                  </a:lnTo>
                  <a:lnTo>
                    <a:pt x="22097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2" name="object 412"/>
            <p:cNvSpPr/>
            <p:nvPr/>
          </p:nvSpPr>
          <p:spPr>
            <a:xfrm>
              <a:off x="9634321" y="3229356"/>
              <a:ext cx="502284" cy="52705"/>
            </a:xfrm>
            <a:custGeom>
              <a:avLst/>
              <a:gdLst/>
              <a:ahLst/>
              <a:cxnLst/>
              <a:rect l="l" t="t" r="r" b="b"/>
              <a:pathLst>
                <a:path w="502284" h="52704">
                  <a:moveTo>
                    <a:pt x="502157" y="0"/>
                  </a:moveTo>
                  <a:lnTo>
                    <a:pt x="0" y="5257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3" name="object 413"/>
            <p:cNvSpPr/>
            <p:nvPr/>
          </p:nvSpPr>
          <p:spPr>
            <a:xfrm>
              <a:off x="10136479" y="3274314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0" y="0"/>
                  </a:lnTo>
                  <a:lnTo>
                    <a:pt x="1524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4" name="object 414"/>
            <p:cNvSpPr/>
            <p:nvPr/>
          </p:nvSpPr>
          <p:spPr>
            <a:xfrm>
              <a:off x="10128859" y="3266694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39">
                  <a:moveTo>
                    <a:pt x="0" y="0"/>
                  </a:moveTo>
                  <a:lnTo>
                    <a:pt x="0" y="1524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15" name="object 415"/>
          <p:cNvGrpSpPr/>
          <p:nvPr/>
        </p:nvGrpSpPr>
        <p:grpSpPr>
          <a:xfrm>
            <a:off x="8397546" y="2328353"/>
            <a:ext cx="3494801" cy="961689"/>
            <a:chOff x="6681571" y="2945129"/>
            <a:chExt cx="2780665" cy="765175"/>
          </a:xfrm>
        </p:grpSpPr>
        <p:sp>
          <p:nvSpPr>
            <p:cNvPr id="416" name="object 416"/>
            <p:cNvSpPr/>
            <p:nvPr/>
          </p:nvSpPr>
          <p:spPr>
            <a:xfrm>
              <a:off x="6744817" y="3069335"/>
              <a:ext cx="15240" cy="15240"/>
            </a:xfrm>
            <a:custGeom>
              <a:avLst/>
              <a:gdLst/>
              <a:ahLst/>
              <a:cxnLst/>
              <a:rect l="l" t="t" r="r" b="b"/>
              <a:pathLst>
                <a:path w="15240" h="15239">
                  <a:moveTo>
                    <a:pt x="15240" y="7620"/>
                  </a:moveTo>
                  <a:lnTo>
                    <a:pt x="15240" y="15240"/>
                  </a:lnTo>
                  <a:lnTo>
                    <a:pt x="7620" y="15240"/>
                  </a:lnTo>
                  <a:lnTo>
                    <a:pt x="0" y="0"/>
                  </a:lnTo>
                  <a:lnTo>
                    <a:pt x="762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17" name="object 417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6681571" y="2945129"/>
              <a:ext cx="2780537" cy="765048"/>
            </a:xfrm>
            <a:prstGeom prst="rect">
              <a:avLst/>
            </a:prstGeom>
          </p:spPr>
        </p:pic>
      </p:grpSp>
      <p:grpSp>
        <p:nvGrpSpPr>
          <p:cNvPr id="418" name="object 418"/>
          <p:cNvGrpSpPr/>
          <p:nvPr/>
        </p:nvGrpSpPr>
        <p:grpSpPr>
          <a:xfrm>
            <a:off x="12086600" y="2328353"/>
            <a:ext cx="1450115" cy="560254"/>
            <a:chOff x="9616795" y="2945129"/>
            <a:chExt cx="1153795" cy="445770"/>
          </a:xfrm>
        </p:grpSpPr>
        <p:sp>
          <p:nvSpPr>
            <p:cNvPr id="419" name="object 419"/>
            <p:cNvSpPr/>
            <p:nvPr/>
          </p:nvSpPr>
          <p:spPr>
            <a:xfrm>
              <a:off x="9619081" y="3259073"/>
              <a:ext cx="1149350" cy="129539"/>
            </a:xfrm>
            <a:custGeom>
              <a:avLst/>
              <a:gdLst/>
              <a:ahLst/>
              <a:cxnLst/>
              <a:rect l="l" t="t" r="r" b="b"/>
              <a:pathLst>
                <a:path w="1149350" h="129539">
                  <a:moveTo>
                    <a:pt x="1149096" y="0"/>
                  </a:moveTo>
                  <a:lnTo>
                    <a:pt x="0" y="12954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0" name="object 420"/>
            <p:cNvSpPr/>
            <p:nvPr/>
          </p:nvSpPr>
          <p:spPr>
            <a:xfrm>
              <a:off x="10130201" y="2947415"/>
              <a:ext cx="29209" cy="274320"/>
            </a:xfrm>
            <a:custGeom>
              <a:avLst/>
              <a:gdLst/>
              <a:ahLst/>
              <a:cxnLst/>
              <a:rect l="l" t="t" r="r" b="b"/>
              <a:pathLst>
                <a:path w="29209" h="274319">
                  <a:moveTo>
                    <a:pt x="0" y="0"/>
                  </a:moveTo>
                  <a:lnTo>
                    <a:pt x="29138" y="274319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1" name="object 421"/>
            <p:cNvSpPr/>
            <p:nvPr/>
          </p:nvSpPr>
          <p:spPr>
            <a:xfrm>
              <a:off x="9634321" y="3191255"/>
              <a:ext cx="1050290" cy="113664"/>
            </a:xfrm>
            <a:custGeom>
              <a:avLst/>
              <a:gdLst/>
              <a:ahLst/>
              <a:cxnLst/>
              <a:rect l="l" t="t" r="r" b="b"/>
              <a:pathLst>
                <a:path w="1050290" h="113664">
                  <a:moveTo>
                    <a:pt x="1050036" y="0"/>
                  </a:moveTo>
                  <a:lnTo>
                    <a:pt x="0" y="11353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2" name="object 422"/>
            <p:cNvSpPr/>
            <p:nvPr/>
          </p:nvSpPr>
          <p:spPr>
            <a:xfrm>
              <a:off x="10151719" y="3274313"/>
              <a:ext cx="22860" cy="0"/>
            </a:xfrm>
            <a:custGeom>
              <a:avLst/>
              <a:gdLst/>
              <a:ahLst/>
              <a:cxnLst/>
              <a:rect l="l" t="t" r="r" b="b"/>
              <a:pathLst>
                <a:path w="22859">
                  <a:moveTo>
                    <a:pt x="0" y="0"/>
                  </a:moveTo>
                  <a:lnTo>
                    <a:pt x="2286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3" name="object 423"/>
            <p:cNvSpPr/>
            <p:nvPr/>
          </p:nvSpPr>
          <p:spPr>
            <a:xfrm>
              <a:off x="10159339" y="3266693"/>
              <a:ext cx="15240" cy="7620"/>
            </a:xfrm>
            <a:custGeom>
              <a:avLst/>
              <a:gdLst/>
              <a:ahLst/>
              <a:cxnLst/>
              <a:rect l="l" t="t" r="r" b="b"/>
              <a:pathLst>
                <a:path w="15240" h="7620">
                  <a:moveTo>
                    <a:pt x="15240" y="0"/>
                  </a:moveTo>
                  <a:lnTo>
                    <a:pt x="0" y="762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4" name="object 424"/>
            <p:cNvSpPr/>
            <p:nvPr/>
          </p:nvSpPr>
          <p:spPr>
            <a:xfrm>
              <a:off x="10136479" y="3236975"/>
              <a:ext cx="30480" cy="0"/>
            </a:xfrm>
            <a:custGeom>
              <a:avLst/>
              <a:gdLst/>
              <a:ahLst/>
              <a:cxnLst/>
              <a:rect l="l" t="t" r="r" b="b"/>
              <a:pathLst>
                <a:path w="30479">
                  <a:moveTo>
                    <a:pt x="15240" y="0"/>
                  </a:moveTo>
                  <a:lnTo>
                    <a:pt x="30480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5" name="object 425"/>
            <p:cNvSpPr/>
            <p:nvPr/>
          </p:nvSpPr>
          <p:spPr>
            <a:xfrm>
              <a:off x="10159339" y="3274313"/>
              <a:ext cx="22860" cy="7620"/>
            </a:xfrm>
            <a:custGeom>
              <a:avLst/>
              <a:gdLst/>
              <a:ahLst/>
              <a:cxnLst/>
              <a:rect l="l" t="t" r="r" b="b"/>
              <a:pathLst>
                <a:path w="22859" h="7620">
                  <a:moveTo>
                    <a:pt x="0" y="7620"/>
                  </a:moveTo>
                  <a:lnTo>
                    <a:pt x="22860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6" name="object 426"/>
            <p:cNvSpPr/>
            <p:nvPr/>
          </p:nvSpPr>
          <p:spPr>
            <a:xfrm>
              <a:off x="10159339" y="3244595"/>
              <a:ext cx="15240" cy="22225"/>
            </a:xfrm>
            <a:custGeom>
              <a:avLst/>
              <a:gdLst/>
              <a:ahLst/>
              <a:cxnLst/>
              <a:rect l="l" t="t" r="r" b="b"/>
              <a:pathLst>
                <a:path w="15240" h="22225">
                  <a:moveTo>
                    <a:pt x="0" y="22098"/>
                  </a:moveTo>
                  <a:lnTo>
                    <a:pt x="0" y="0"/>
                  </a:lnTo>
                  <a:lnTo>
                    <a:pt x="1524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7" name="object 427"/>
            <p:cNvSpPr/>
            <p:nvPr/>
          </p:nvSpPr>
          <p:spPr>
            <a:xfrm>
              <a:off x="10128859" y="3229355"/>
              <a:ext cx="45720" cy="7620"/>
            </a:xfrm>
            <a:custGeom>
              <a:avLst/>
              <a:gdLst/>
              <a:ahLst/>
              <a:cxnLst/>
              <a:rect l="l" t="t" r="r" b="b"/>
              <a:pathLst>
                <a:path w="45720" h="7619">
                  <a:moveTo>
                    <a:pt x="45720" y="0"/>
                  </a:moveTo>
                  <a:lnTo>
                    <a:pt x="0" y="762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28" name="object 428"/>
          <p:cNvGrpSpPr/>
          <p:nvPr/>
        </p:nvGrpSpPr>
        <p:grpSpPr>
          <a:xfrm>
            <a:off x="16627047" y="3581023"/>
            <a:ext cx="236232" cy="483638"/>
            <a:chOff x="13229437" y="3941826"/>
            <a:chExt cx="187960" cy="384810"/>
          </a:xfrm>
        </p:grpSpPr>
        <p:sp>
          <p:nvSpPr>
            <p:cNvPr id="429" name="object 429"/>
            <p:cNvSpPr/>
            <p:nvPr/>
          </p:nvSpPr>
          <p:spPr>
            <a:xfrm>
              <a:off x="13231723" y="3944112"/>
              <a:ext cx="182880" cy="380365"/>
            </a:xfrm>
            <a:custGeom>
              <a:avLst/>
              <a:gdLst/>
              <a:ahLst/>
              <a:cxnLst/>
              <a:rect l="l" t="t" r="r" b="b"/>
              <a:pathLst>
                <a:path w="182880" h="380364">
                  <a:moveTo>
                    <a:pt x="0" y="380238"/>
                  </a:moveTo>
                  <a:lnTo>
                    <a:pt x="0" y="0"/>
                  </a:lnTo>
                  <a:lnTo>
                    <a:pt x="182879" y="0"/>
                  </a:lnTo>
                  <a:lnTo>
                    <a:pt x="182880" y="380238"/>
                  </a:lnTo>
                  <a:lnTo>
                    <a:pt x="0" y="380238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0" name="object 430"/>
            <p:cNvSpPr/>
            <p:nvPr/>
          </p:nvSpPr>
          <p:spPr>
            <a:xfrm>
              <a:off x="13239343" y="3951732"/>
              <a:ext cx="167640" cy="365125"/>
            </a:xfrm>
            <a:custGeom>
              <a:avLst/>
              <a:gdLst/>
              <a:ahLst/>
              <a:cxnLst/>
              <a:rect l="l" t="t" r="r" b="b"/>
              <a:pathLst>
                <a:path w="167640" h="365125">
                  <a:moveTo>
                    <a:pt x="0" y="364997"/>
                  </a:moveTo>
                  <a:lnTo>
                    <a:pt x="0" y="0"/>
                  </a:lnTo>
                  <a:lnTo>
                    <a:pt x="167639" y="0"/>
                  </a:lnTo>
                  <a:lnTo>
                    <a:pt x="167640" y="364997"/>
                  </a:lnTo>
                  <a:lnTo>
                    <a:pt x="0" y="364997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1" name="object 431"/>
            <p:cNvSpPr/>
            <p:nvPr/>
          </p:nvSpPr>
          <p:spPr>
            <a:xfrm>
              <a:off x="13239343" y="3951732"/>
              <a:ext cx="167640" cy="174625"/>
            </a:xfrm>
            <a:custGeom>
              <a:avLst/>
              <a:gdLst/>
              <a:ahLst/>
              <a:cxnLst/>
              <a:rect l="l" t="t" r="r" b="b"/>
              <a:pathLst>
                <a:path w="167640" h="174625">
                  <a:moveTo>
                    <a:pt x="0" y="174498"/>
                  </a:moveTo>
                  <a:lnTo>
                    <a:pt x="167640" y="174498"/>
                  </a:lnTo>
                  <a:lnTo>
                    <a:pt x="167640" y="0"/>
                  </a:lnTo>
                  <a:lnTo>
                    <a:pt x="0" y="0"/>
                  </a:lnTo>
                  <a:lnTo>
                    <a:pt x="0" y="174498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2" name="object 432"/>
            <p:cNvSpPr/>
            <p:nvPr/>
          </p:nvSpPr>
          <p:spPr>
            <a:xfrm>
              <a:off x="13239343" y="4141470"/>
              <a:ext cx="167640" cy="175260"/>
            </a:xfrm>
            <a:custGeom>
              <a:avLst/>
              <a:gdLst/>
              <a:ahLst/>
              <a:cxnLst/>
              <a:rect l="l" t="t" r="r" b="b"/>
              <a:pathLst>
                <a:path w="167640" h="175260">
                  <a:moveTo>
                    <a:pt x="0" y="0"/>
                  </a:moveTo>
                  <a:lnTo>
                    <a:pt x="167640" y="0"/>
                  </a:lnTo>
                  <a:lnTo>
                    <a:pt x="167640" y="175260"/>
                  </a:lnTo>
                  <a:lnTo>
                    <a:pt x="0" y="17526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33" name="object 433"/>
          <p:cNvSpPr/>
          <p:nvPr/>
        </p:nvSpPr>
        <p:spPr>
          <a:xfrm>
            <a:off x="16180760" y="3555166"/>
            <a:ext cx="0" cy="28731"/>
          </a:xfrm>
          <a:custGeom>
            <a:avLst/>
            <a:gdLst/>
            <a:ahLst/>
            <a:cxnLst/>
            <a:rect l="l" t="t" r="r" b="b"/>
            <a:pathLst>
              <a:path h="22860">
                <a:moveTo>
                  <a:pt x="0" y="22859"/>
                </a:moveTo>
                <a:lnTo>
                  <a:pt x="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34" name="object 434"/>
          <p:cNvGrpSpPr/>
          <p:nvPr/>
        </p:nvGrpSpPr>
        <p:grpSpPr>
          <a:xfrm>
            <a:off x="16070625" y="3518774"/>
            <a:ext cx="50279" cy="65441"/>
            <a:chOff x="12786715" y="3892296"/>
            <a:chExt cx="40005" cy="52069"/>
          </a:xfrm>
        </p:grpSpPr>
        <p:sp>
          <p:nvSpPr>
            <p:cNvPr id="435" name="object 435"/>
            <p:cNvSpPr/>
            <p:nvPr/>
          </p:nvSpPr>
          <p:spPr>
            <a:xfrm>
              <a:off x="12821005" y="3936492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62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6" name="object 436"/>
            <p:cNvSpPr/>
            <p:nvPr/>
          </p:nvSpPr>
          <p:spPr>
            <a:xfrm>
              <a:off x="12789001" y="3894582"/>
              <a:ext cx="35560" cy="11430"/>
            </a:xfrm>
            <a:custGeom>
              <a:avLst/>
              <a:gdLst/>
              <a:ahLst/>
              <a:cxnLst/>
              <a:rect l="l" t="t" r="r" b="b"/>
              <a:pathLst>
                <a:path w="35559" h="11429">
                  <a:moveTo>
                    <a:pt x="35051" y="0"/>
                  </a:moveTo>
                  <a:lnTo>
                    <a:pt x="25907" y="762"/>
                  </a:lnTo>
                  <a:lnTo>
                    <a:pt x="16763" y="3048"/>
                  </a:lnTo>
                  <a:lnTo>
                    <a:pt x="8381" y="6858"/>
                  </a:lnTo>
                  <a:lnTo>
                    <a:pt x="0" y="1143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7" name="object 437"/>
            <p:cNvSpPr/>
            <p:nvPr/>
          </p:nvSpPr>
          <p:spPr>
            <a:xfrm>
              <a:off x="12793573" y="3925062"/>
              <a:ext cx="30480" cy="8890"/>
            </a:xfrm>
            <a:custGeom>
              <a:avLst/>
              <a:gdLst/>
              <a:ahLst/>
              <a:cxnLst/>
              <a:rect l="l" t="t" r="r" b="b"/>
              <a:pathLst>
                <a:path w="30479" h="8889">
                  <a:moveTo>
                    <a:pt x="0" y="0"/>
                  </a:moveTo>
                  <a:lnTo>
                    <a:pt x="6858" y="3047"/>
                  </a:lnTo>
                  <a:lnTo>
                    <a:pt x="14478" y="6095"/>
                  </a:lnTo>
                  <a:lnTo>
                    <a:pt x="22098" y="7619"/>
                  </a:lnTo>
                  <a:lnTo>
                    <a:pt x="30480" y="8381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38" name="object 438"/>
          <p:cNvGrpSpPr/>
          <p:nvPr/>
        </p:nvGrpSpPr>
        <p:grpSpPr>
          <a:xfrm>
            <a:off x="16168310" y="3583896"/>
            <a:ext cx="15962" cy="478051"/>
            <a:chOff x="12864439" y="3944111"/>
            <a:chExt cx="12700" cy="380365"/>
          </a:xfrm>
        </p:grpSpPr>
        <p:sp>
          <p:nvSpPr>
            <p:cNvPr id="439" name="object 439"/>
            <p:cNvSpPr/>
            <p:nvPr/>
          </p:nvSpPr>
          <p:spPr>
            <a:xfrm>
              <a:off x="12874345" y="3944111"/>
              <a:ext cx="0" cy="380365"/>
            </a:xfrm>
            <a:custGeom>
              <a:avLst/>
              <a:gdLst/>
              <a:ahLst/>
              <a:cxnLst/>
              <a:rect l="l" t="t" r="r" b="b"/>
              <a:pathLst>
                <a:path h="380364">
                  <a:moveTo>
                    <a:pt x="0" y="0"/>
                  </a:moveTo>
                  <a:lnTo>
                    <a:pt x="0" y="38023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0" name="object 440"/>
            <p:cNvSpPr/>
            <p:nvPr/>
          </p:nvSpPr>
          <p:spPr>
            <a:xfrm>
              <a:off x="12866725" y="3951731"/>
              <a:ext cx="0" cy="365125"/>
            </a:xfrm>
            <a:custGeom>
              <a:avLst/>
              <a:gdLst/>
              <a:ahLst/>
              <a:cxnLst/>
              <a:rect l="l" t="t" r="r" b="b"/>
              <a:pathLst>
                <a:path h="365125">
                  <a:moveTo>
                    <a:pt x="0" y="0"/>
                  </a:moveTo>
                  <a:lnTo>
                    <a:pt x="0" y="36499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1" name="object 441"/>
            <p:cNvSpPr/>
            <p:nvPr/>
          </p:nvSpPr>
          <p:spPr>
            <a:xfrm>
              <a:off x="12866725" y="3951731"/>
              <a:ext cx="0" cy="174625"/>
            </a:xfrm>
            <a:custGeom>
              <a:avLst/>
              <a:gdLst/>
              <a:ahLst/>
              <a:cxnLst/>
              <a:rect l="l" t="t" r="r" b="b"/>
              <a:pathLst>
                <a:path h="174625">
                  <a:moveTo>
                    <a:pt x="0" y="17449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2" name="object 442"/>
            <p:cNvSpPr/>
            <p:nvPr/>
          </p:nvSpPr>
          <p:spPr>
            <a:xfrm>
              <a:off x="12866725" y="4141469"/>
              <a:ext cx="0" cy="175260"/>
            </a:xfrm>
            <a:custGeom>
              <a:avLst/>
              <a:gdLst/>
              <a:ahLst/>
              <a:cxnLst/>
              <a:rect l="l" t="t" r="r" b="b"/>
              <a:pathLst>
                <a:path h="175260">
                  <a:moveTo>
                    <a:pt x="0" y="0"/>
                  </a:moveTo>
                  <a:lnTo>
                    <a:pt x="0" y="17526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43" name="object 443"/>
          <p:cNvGrpSpPr/>
          <p:nvPr/>
        </p:nvGrpSpPr>
        <p:grpSpPr>
          <a:xfrm>
            <a:off x="15948997" y="3536011"/>
            <a:ext cx="54270" cy="525936"/>
            <a:chOff x="12689941" y="3906011"/>
            <a:chExt cx="43180" cy="418465"/>
          </a:xfrm>
        </p:grpSpPr>
        <p:sp>
          <p:nvSpPr>
            <p:cNvPr id="444" name="object 444"/>
            <p:cNvSpPr/>
            <p:nvPr/>
          </p:nvSpPr>
          <p:spPr>
            <a:xfrm>
              <a:off x="12722707" y="3906011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39">
                  <a:moveTo>
                    <a:pt x="0" y="1524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5" name="object 445"/>
            <p:cNvSpPr/>
            <p:nvPr/>
          </p:nvSpPr>
          <p:spPr>
            <a:xfrm>
              <a:off x="12728041" y="3918965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2285" y="0"/>
                  </a:moveTo>
                  <a:lnTo>
                    <a:pt x="3902" y="669"/>
                  </a:lnTo>
                  <a:lnTo>
                    <a:pt x="4571" y="2285"/>
                  </a:lnTo>
                  <a:lnTo>
                    <a:pt x="3902" y="3902"/>
                  </a:lnTo>
                  <a:lnTo>
                    <a:pt x="2285" y="4571"/>
                  </a:lnTo>
                  <a:lnTo>
                    <a:pt x="669" y="3902"/>
                  </a:lnTo>
                  <a:lnTo>
                    <a:pt x="0" y="2285"/>
                  </a:lnTo>
                  <a:lnTo>
                    <a:pt x="669" y="669"/>
                  </a:lnTo>
                  <a:lnTo>
                    <a:pt x="228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6" name="object 446"/>
            <p:cNvSpPr/>
            <p:nvPr/>
          </p:nvSpPr>
          <p:spPr>
            <a:xfrm>
              <a:off x="12692227" y="3944111"/>
              <a:ext cx="0" cy="380365"/>
            </a:xfrm>
            <a:custGeom>
              <a:avLst/>
              <a:gdLst/>
              <a:ahLst/>
              <a:cxnLst/>
              <a:rect l="l" t="t" r="r" b="b"/>
              <a:pathLst>
                <a:path h="380364">
                  <a:moveTo>
                    <a:pt x="0" y="38023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7" name="object 447"/>
            <p:cNvSpPr/>
            <p:nvPr/>
          </p:nvSpPr>
          <p:spPr>
            <a:xfrm>
              <a:off x="12699847" y="3951731"/>
              <a:ext cx="0" cy="365125"/>
            </a:xfrm>
            <a:custGeom>
              <a:avLst/>
              <a:gdLst/>
              <a:ahLst/>
              <a:cxnLst/>
              <a:rect l="l" t="t" r="r" b="b"/>
              <a:pathLst>
                <a:path h="365125">
                  <a:moveTo>
                    <a:pt x="0" y="364997"/>
                  </a:moveTo>
                  <a:lnTo>
                    <a:pt x="0" y="0"/>
                  </a:lnTo>
                  <a:lnTo>
                    <a:pt x="0" y="174497"/>
                  </a:lnTo>
                </a:path>
                <a:path h="365125">
                  <a:moveTo>
                    <a:pt x="0" y="364997"/>
                  </a:moveTo>
                  <a:lnTo>
                    <a:pt x="0" y="189737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48" name="object 448"/>
          <p:cNvSpPr/>
          <p:nvPr/>
        </p:nvSpPr>
        <p:spPr>
          <a:xfrm>
            <a:off x="15502709" y="3583896"/>
            <a:ext cx="0" cy="478051"/>
          </a:xfrm>
          <a:custGeom>
            <a:avLst/>
            <a:gdLst/>
            <a:ahLst/>
            <a:cxnLst/>
            <a:rect l="l" t="t" r="r" b="b"/>
            <a:pathLst>
              <a:path h="380364">
                <a:moveTo>
                  <a:pt x="0" y="0"/>
                </a:moveTo>
                <a:lnTo>
                  <a:pt x="0" y="380238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49" name="object 449"/>
          <p:cNvGrpSpPr/>
          <p:nvPr/>
        </p:nvGrpSpPr>
        <p:grpSpPr>
          <a:xfrm>
            <a:off x="15269989" y="3581023"/>
            <a:ext cx="236232" cy="483638"/>
            <a:chOff x="12149683" y="3941826"/>
            <a:chExt cx="187960" cy="384810"/>
          </a:xfrm>
        </p:grpSpPr>
        <p:sp>
          <p:nvSpPr>
            <p:cNvPr id="450" name="object 450"/>
            <p:cNvSpPr/>
            <p:nvPr/>
          </p:nvSpPr>
          <p:spPr>
            <a:xfrm>
              <a:off x="12151969" y="3944112"/>
              <a:ext cx="0" cy="380365"/>
            </a:xfrm>
            <a:custGeom>
              <a:avLst/>
              <a:gdLst/>
              <a:ahLst/>
              <a:cxnLst/>
              <a:rect l="l" t="t" r="r" b="b"/>
              <a:pathLst>
                <a:path h="380364">
                  <a:moveTo>
                    <a:pt x="0" y="38023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1" name="object 451"/>
            <p:cNvSpPr/>
            <p:nvPr/>
          </p:nvSpPr>
          <p:spPr>
            <a:xfrm>
              <a:off x="12159589" y="3951732"/>
              <a:ext cx="175260" cy="365125"/>
            </a:xfrm>
            <a:custGeom>
              <a:avLst/>
              <a:gdLst/>
              <a:ahLst/>
              <a:cxnLst/>
              <a:rect l="l" t="t" r="r" b="b"/>
              <a:pathLst>
                <a:path w="175259" h="365125">
                  <a:moveTo>
                    <a:pt x="0" y="364997"/>
                  </a:moveTo>
                  <a:lnTo>
                    <a:pt x="0" y="0"/>
                  </a:lnTo>
                  <a:lnTo>
                    <a:pt x="175260" y="0"/>
                  </a:lnTo>
                  <a:lnTo>
                    <a:pt x="175260" y="364997"/>
                  </a:lnTo>
                  <a:lnTo>
                    <a:pt x="0" y="364997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2" name="object 452"/>
            <p:cNvSpPr/>
            <p:nvPr/>
          </p:nvSpPr>
          <p:spPr>
            <a:xfrm>
              <a:off x="12159589" y="3951732"/>
              <a:ext cx="175260" cy="174625"/>
            </a:xfrm>
            <a:custGeom>
              <a:avLst/>
              <a:gdLst/>
              <a:ahLst/>
              <a:cxnLst/>
              <a:rect l="l" t="t" r="r" b="b"/>
              <a:pathLst>
                <a:path w="175259" h="174625">
                  <a:moveTo>
                    <a:pt x="0" y="174498"/>
                  </a:moveTo>
                  <a:lnTo>
                    <a:pt x="175260" y="174498"/>
                  </a:lnTo>
                  <a:lnTo>
                    <a:pt x="175260" y="0"/>
                  </a:lnTo>
                  <a:lnTo>
                    <a:pt x="0" y="0"/>
                  </a:lnTo>
                  <a:lnTo>
                    <a:pt x="0" y="17449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3" name="object 453"/>
            <p:cNvSpPr/>
            <p:nvPr/>
          </p:nvSpPr>
          <p:spPr>
            <a:xfrm>
              <a:off x="12159589" y="4141470"/>
              <a:ext cx="175260" cy="175260"/>
            </a:xfrm>
            <a:custGeom>
              <a:avLst/>
              <a:gdLst/>
              <a:ahLst/>
              <a:cxnLst/>
              <a:rect l="l" t="t" r="r" b="b"/>
              <a:pathLst>
                <a:path w="175259" h="175260">
                  <a:moveTo>
                    <a:pt x="0" y="0"/>
                  </a:moveTo>
                  <a:lnTo>
                    <a:pt x="175260" y="0"/>
                  </a:lnTo>
                  <a:lnTo>
                    <a:pt x="175260" y="175260"/>
                  </a:lnTo>
                  <a:lnTo>
                    <a:pt x="0" y="17526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4" name="object 454"/>
            <p:cNvSpPr/>
            <p:nvPr/>
          </p:nvSpPr>
          <p:spPr>
            <a:xfrm>
              <a:off x="12151969" y="3944112"/>
              <a:ext cx="182880" cy="0"/>
            </a:xfrm>
            <a:custGeom>
              <a:avLst/>
              <a:gdLst/>
              <a:ahLst/>
              <a:cxnLst/>
              <a:rect l="l" t="t" r="r" b="b"/>
              <a:pathLst>
                <a:path w="182879">
                  <a:moveTo>
                    <a:pt x="0" y="0"/>
                  </a:moveTo>
                  <a:lnTo>
                    <a:pt x="18288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5" name="object 455"/>
            <p:cNvSpPr/>
            <p:nvPr/>
          </p:nvSpPr>
          <p:spPr>
            <a:xfrm>
              <a:off x="12151969" y="4324350"/>
              <a:ext cx="182880" cy="0"/>
            </a:xfrm>
            <a:custGeom>
              <a:avLst/>
              <a:gdLst/>
              <a:ahLst/>
              <a:cxnLst/>
              <a:rect l="l" t="t" r="r" b="b"/>
              <a:pathLst>
                <a:path w="182879">
                  <a:moveTo>
                    <a:pt x="182879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56" name="object 456"/>
          <p:cNvGrpSpPr/>
          <p:nvPr/>
        </p:nvGrpSpPr>
        <p:grpSpPr>
          <a:xfrm>
            <a:off x="15846524" y="3561868"/>
            <a:ext cx="334396" cy="25539"/>
            <a:chOff x="12608407" y="3926585"/>
            <a:chExt cx="266065" cy="20320"/>
          </a:xfrm>
        </p:grpSpPr>
        <p:sp>
          <p:nvSpPr>
            <p:cNvPr id="457" name="object 457"/>
            <p:cNvSpPr/>
            <p:nvPr/>
          </p:nvSpPr>
          <p:spPr>
            <a:xfrm>
              <a:off x="12608407" y="3928871"/>
              <a:ext cx="189865" cy="0"/>
            </a:xfrm>
            <a:custGeom>
              <a:avLst/>
              <a:gdLst/>
              <a:ahLst/>
              <a:cxnLst/>
              <a:rect l="l" t="t" r="r" b="b"/>
              <a:pathLst>
                <a:path w="189865">
                  <a:moveTo>
                    <a:pt x="0" y="0"/>
                  </a:moveTo>
                  <a:lnTo>
                    <a:pt x="18973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8" name="object 458"/>
            <p:cNvSpPr/>
            <p:nvPr/>
          </p:nvSpPr>
          <p:spPr>
            <a:xfrm>
              <a:off x="12692227" y="3944111"/>
              <a:ext cx="182245" cy="0"/>
            </a:xfrm>
            <a:custGeom>
              <a:avLst/>
              <a:gdLst/>
              <a:ahLst/>
              <a:cxnLst/>
              <a:rect l="l" t="t" r="r" b="b"/>
              <a:pathLst>
                <a:path w="182245">
                  <a:moveTo>
                    <a:pt x="0" y="0"/>
                  </a:moveTo>
                  <a:lnTo>
                    <a:pt x="18211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59" name="object 459"/>
          <p:cNvSpPr/>
          <p:nvPr/>
        </p:nvSpPr>
        <p:spPr>
          <a:xfrm>
            <a:off x="15951870" y="4061788"/>
            <a:ext cx="229050" cy="0"/>
          </a:xfrm>
          <a:custGeom>
            <a:avLst/>
            <a:gdLst/>
            <a:ahLst/>
            <a:cxnLst/>
            <a:rect l="l" t="t" r="r" b="b"/>
            <a:pathLst>
              <a:path w="182245">
                <a:moveTo>
                  <a:pt x="182118" y="0"/>
                </a:moveTo>
                <a:lnTo>
                  <a:pt x="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0" name="object 460"/>
          <p:cNvSpPr/>
          <p:nvPr/>
        </p:nvSpPr>
        <p:spPr>
          <a:xfrm>
            <a:off x="15961447" y="3593474"/>
            <a:ext cx="209896" cy="0"/>
          </a:xfrm>
          <a:custGeom>
            <a:avLst/>
            <a:gdLst/>
            <a:ahLst/>
            <a:cxnLst/>
            <a:rect l="l" t="t" r="r" b="b"/>
            <a:pathLst>
              <a:path w="167004">
                <a:moveTo>
                  <a:pt x="0" y="0"/>
                </a:moveTo>
                <a:lnTo>
                  <a:pt x="16687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1" name="object 461"/>
          <p:cNvSpPr/>
          <p:nvPr/>
        </p:nvSpPr>
        <p:spPr>
          <a:xfrm>
            <a:off x="15961447" y="4052210"/>
            <a:ext cx="209896" cy="0"/>
          </a:xfrm>
          <a:custGeom>
            <a:avLst/>
            <a:gdLst/>
            <a:ahLst/>
            <a:cxnLst/>
            <a:rect l="l" t="t" r="r" b="b"/>
            <a:pathLst>
              <a:path w="167004">
                <a:moveTo>
                  <a:pt x="166877" y="0"/>
                </a:moveTo>
                <a:lnTo>
                  <a:pt x="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2" name="object 462"/>
          <p:cNvSpPr/>
          <p:nvPr/>
        </p:nvSpPr>
        <p:spPr>
          <a:xfrm>
            <a:off x="15961447" y="3812785"/>
            <a:ext cx="209896" cy="0"/>
          </a:xfrm>
          <a:custGeom>
            <a:avLst/>
            <a:gdLst/>
            <a:ahLst/>
            <a:cxnLst/>
            <a:rect l="l" t="t" r="r" b="b"/>
            <a:pathLst>
              <a:path w="167004">
                <a:moveTo>
                  <a:pt x="0" y="0"/>
                </a:moveTo>
                <a:lnTo>
                  <a:pt x="16687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3" name="object 463"/>
          <p:cNvSpPr/>
          <p:nvPr/>
        </p:nvSpPr>
        <p:spPr>
          <a:xfrm>
            <a:off x="15961447" y="3593474"/>
            <a:ext cx="209896" cy="0"/>
          </a:xfrm>
          <a:custGeom>
            <a:avLst/>
            <a:gdLst/>
            <a:ahLst/>
            <a:cxnLst/>
            <a:rect l="l" t="t" r="r" b="b"/>
            <a:pathLst>
              <a:path w="167004">
                <a:moveTo>
                  <a:pt x="166877" y="0"/>
                </a:moveTo>
                <a:lnTo>
                  <a:pt x="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4" name="object 464"/>
          <p:cNvSpPr/>
          <p:nvPr/>
        </p:nvSpPr>
        <p:spPr>
          <a:xfrm>
            <a:off x="15961447" y="3831940"/>
            <a:ext cx="209896" cy="0"/>
          </a:xfrm>
          <a:custGeom>
            <a:avLst/>
            <a:gdLst/>
            <a:ahLst/>
            <a:cxnLst/>
            <a:rect l="l" t="t" r="r" b="b"/>
            <a:pathLst>
              <a:path w="167004">
                <a:moveTo>
                  <a:pt x="0" y="0"/>
                </a:moveTo>
                <a:lnTo>
                  <a:pt x="16687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5" name="object 465"/>
          <p:cNvSpPr/>
          <p:nvPr/>
        </p:nvSpPr>
        <p:spPr>
          <a:xfrm>
            <a:off x="15961447" y="4052210"/>
            <a:ext cx="209896" cy="0"/>
          </a:xfrm>
          <a:custGeom>
            <a:avLst/>
            <a:gdLst/>
            <a:ahLst/>
            <a:cxnLst/>
            <a:rect l="l" t="t" r="r" b="b"/>
            <a:pathLst>
              <a:path w="167004">
                <a:moveTo>
                  <a:pt x="166877" y="0"/>
                </a:moveTo>
                <a:lnTo>
                  <a:pt x="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66" name="object 466"/>
          <p:cNvGrpSpPr/>
          <p:nvPr/>
        </p:nvGrpSpPr>
        <p:grpSpPr>
          <a:xfrm>
            <a:off x="17076208" y="6795058"/>
            <a:ext cx="73422" cy="258579"/>
            <a:chOff x="13586815" y="6499097"/>
            <a:chExt cx="58419" cy="205740"/>
          </a:xfrm>
        </p:grpSpPr>
        <p:sp>
          <p:nvSpPr>
            <p:cNvPr id="467" name="object 467"/>
            <p:cNvSpPr/>
            <p:nvPr/>
          </p:nvSpPr>
          <p:spPr>
            <a:xfrm>
              <a:off x="13604341" y="6567677"/>
              <a:ext cx="0" cy="91440"/>
            </a:xfrm>
            <a:custGeom>
              <a:avLst/>
              <a:gdLst/>
              <a:ahLst/>
              <a:cxnLst/>
              <a:rect l="l" t="t" r="r" b="b"/>
              <a:pathLst>
                <a:path h="91440">
                  <a:moveTo>
                    <a:pt x="0" y="0"/>
                  </a:moveTo>
                  <a:lnTo>
                    <a:pt x="0" y="9144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8" name="object 468"/>
            <p:cNvSpPr/>
            <p:nvPr/>
          </p:nvSpPr>
          <p:spPr>
            <a:xfrm>
              <a:off x="13596721" y="6567677"/>
              <a:ext cx="0" cy="91440"/>
            </a:xfrm>
            <a:custGeom>
              <a:avLst/>
              <a:gdLst/>
              <a:ahLst/>
              <a:cxnLst/>
              <a:rect l="l" t="t" r="r" b="b"/>
              <a:pathLst>
                <a:path h="91440">
                  <a:moveTo>
                    <a:pt x="0" y="0"/>
                  </a:moveTo>
                  <a:lnTo>
                    <a:pt x="0" y="9144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9" name="object 469"/>
            <p:cNvSpPr/>
            <p:nvPr/>
          </p:nvSpPr>
          <p:spPr>
            <a:xfrm>
              <a:off x="13589101" y="6567677"/>
              <a:ext cx="22860" cy="0"/>
            </a:xfrm>
            <a:custGeom>
              <a:avLst/>
              <a:gdLst/>
              <a:ahLst/>
              <a:cxnLst/>
              <a:rect l="l" t="t" r="r" b="b"/>
              <a:pathLst>
                <a:path w="22859">
                  <a:moveTo>
                    <a:pt x="22859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0" name="object 470"/>
            <p:cNvSpPr/>
            <p:nvPr/>
          </p:nvSpPr>
          <p:spPr>
            <a:xfrm>
              <a:off x="13589101" y="6560057"/>
              <a:ext cx="22860" cy="0"/>
            </a:xfrm>
            <a:custGeom>
              <a:avLst/>
              <a:gdLst/>
              <a:ahLst/>
              <a:cxnLst/>
              <a:rect l="l" t="t" r="r" b="b"/>
              <a:pathLst>
                <a:path w="22859">
                  <a:moveTo>
                    <a:pt x="22859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1" name="object 471"/>
            <p:cNvSpPr/>
            <p:nvPr/>
          </p:nvSpPr>
          <p:spPr>
            <a:xfrm>
              <a:off x="13589101" y="6567677"/>
              <a:ext cx="22860" cy="0"/>
            </a:xfrm>
            <a:custGeom>
              <a:avLst/>
              <a:gdLst/>
              <a:ahLst/>
              <a:cxnLst/>
              <a:rect l="l" t="t" r="r" b="b"/>
              <a:pathLst>
                <a:path w="22859">
                  <a:moveTo>
                    <a:pt x="22859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2" name="object 472"/>
            <p:cNvSpPr/>
            <p:nvPr/>
          </p:nvSpPr>
          <p:spPr>
            <a:xfrm>
              <a:off x="13589101" y="6560057"/>
              <a:ext cx="22860" cy="7620"/>
            </a:xfrm>
            <a:custGeom>
              <a:avLst/>
              <a:gdLst/>
              <a:ahLst/>
              <a:cxnLst/>
              <a:rect l="l" t="t" r="r" b="b"/>
              <a:pathLst>
                <a:path w="22859" h="7620">
                  <a:moveTo>
                    <a:pt x="22859" y="0"/>
                  </a:moveTo>
                  <a:lnTo>
                    <a:pt x="22859" y="7620"/>
                  </a:lnTo>
                </a:path>
                <a:path w="22859" h="7620">
                  <a:moveTo>
                    <a:pt x="22859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3" name="object 473"/>
            <p:cNvSpPr/>
            <p:nvPr/>
          </p:nvSpPr>
          <p:spPr>
            <a:xfrm>
              <a:off x="13596721" y="6499097"/>
              <a:ext cx="0" cy="60960"/>
            </a:xfrm>
            <a:custGeom>
              <a:avLst/>
              <a:gdLst/>
              <a:ahLst/>
              <a:cxnLst/>
              <a:rect l="l" t="t" r="r" b="b"/>
              <a:pathLst>
                <a:path h="60959">
                  <a:moveTo>
                    <a:pt x="0" y="6096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4" name="object 474"/>
            <p:cNvSpPr/>
            <p:nvPr/>
          </p:nvSpPr>
          <p:spPr>
            <a:xfrm>
              <a:off x="13596721" y="6506717"/>
              <a:ext cx="7620" cy="53340"/>
            </a:xfrm>
            <a:custGeom>
              <a:avLst/>
              <a:gdLst/>
              <a:ahLst/>
              <a:cxnLst/>
              <a:rect l="l" t="t" r="r" b="b"/>
              <a:pathLst>
                <a:path w="7619" h="53340">
                  <a:moveTo>
                    <a:pt x="7619" y="53340"/>
                  </a:moveTo>
                  <a:lnTo>
                    <a:pt x="7619" y="0"/>
                  </a:lnTo>
                </a:path>
                <a:path w="7619" h="53340">
                  <a:moveTo>
                    <a:pt x="7619" y="53340"/>
                  </a:moveTo>
                  <a:lnTo>
                    <a:pt x="0" y="5334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5" name="object 475"/>
            <p:cNvSpPr/>
            <p:nvPr/>
          </p:nvSpPr>
          <p:spPr>
            <a:xfrm>
              <a:off x="13586816" y="6557771"/>
              <a:ext cx="5080" cy="12700"/>
            </a:xfrm>
            <a:custGeom>
              <a:avLst/>
              <a:gdLst/>
              <a:ahLst/>
              <a:cxnLst/>
              <a:rect l="l" t="t" r="r" b="b"/>
              <a:pathLst>
                <a:path w="5080" h="12700">
                  <a:moveTo>
                    <a:pt x="4572" y="9906"/>
                  </a:moveTo>
                  <a:lnTo>
                    <a:pt x="3898" y="8293"/>
                  </a:lnTo>
                  <a:lnTo>
                    <a:pt x="2286" y="7620"/>
                  </a:lnTo>
                  <a:lnTo>
                    <a:pt x="660" y="8293"/>
                  </a:lnTo>
                  <a:lnTo>
                    <a:pt x="0" y="9906"/>
                  </a:lnTo>
                  <a:lnTo>
                    <a:pt x="660" y="11531"/>
                  </a:lnTo>
                  <a:lnTo>
                    <a:pt x="2286" y="12192"/>
                  </a:lnTo>
                  <a:lnTo>
                    <a:pt x="3898" y="11531"/>
                  </a:lnTo>
                  <a:lnTo>
                    <a:pt x="4572" y="9906"/>
                  </a:lnTo>
                  <a:close/>
                </a:path>
                <a:path w="5080" h="12700">
                  <a:moveTo>
                    <a:pt x="4572" y="2286"/>
                  </a:moveTo>
                  <a:lnTo>
                    <a:pt x="3898" y="673"/>
                  </a:lnTo>
                  <a:lnTo>
                    <a:pt x="2286" y="0"/>
                  </a:lnTo>
                  <a:lnTo>
                    <a:pt x="660" y="673"/>
                  </a:lnTo>
                  <a:lnTo>
                    <a:pt x="0" y="2286"/>
                  </a:lnTo>
                  <a:lnTo>
                    <a:pt x="660" y="3911"/>
                  </a:lnTo>
                  <a:lnTo>
                    <a:pt x="2286" y="4572"/>
                  </a:lnTo>
                  <a:lnTo>
                    <a:pt x="3898" y="3911"/>
                  </a:lnTo>
                  <a:lnTo>
                    <a:pt x="4572" y="228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6" name="object 476"/>
            <p:cNvSpPr/>
            <p:nvPr/>
          </p:nvSpPr>
          <p:spPr>
            <a:xfrm>
              <a:off x="13642441" y="6521957"/>
              <a:ext cx="0" cy="182880"/>
            </a:xfrm>
            <a:custGeom>
              <a:avLst/>
              <a:gdLst/>
              <a:ahLst/>
              <a:cxnLst/>
              <a:rect l="l" t="t" r="r" b="b"/>
              <a:pathLst>
                <a:path h="182879">
                  <a:moveTo>
                    <a:pt x="0" y="182879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7" name="object 477"/>
            <p:cNvSpPr/>
            <p:nvPr/>
          </p:nvSpPr>
          <p:spPr>
            <a:xfrm>
              <a:off x="13611961" y="6575297"/>
              <a:ext cx="0" cy="129539"/>
            </a:xfrm>
            <a:custGeom>
              <a:avLst/>
              <a:gdLst/>
              <a:ahLst/>
              <a:cxnLst/>
              <a:rect l="l" t="t" r="r" b="b"/>
              <a:pathLst>
                <a:path h="129540">
                  <a:moveTo>
                    <a:pt x="0" y="12954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8" name="object 478"/>
            <p:cNvSpPr/>
            <p:nvPr/>
          </p:nvSpPr>
          <p:spPr>
            <a:xfrm>
              <a:off x="13611961" y="6567677"/>
              <a:ext cx="7620" cy="7620"/>
            </a:xfrm>
            <a:custGeom>
              <a:avLst/>
              <a:gdLst/>
              <a:ahLst/>
              <a:cxnLst/>
              <a:rect l="l" t="t" r="r" b="b"/>
              <a:pathLst>
                <a:path w="7619" h="7620">
                  <a:moveTo>
                    <a:pt x="7619" y="0"/>
                  </a:moveTo>
                  <a:lnTo>
                    <a:pt x="0" y="762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9" name="object 479"/>
            <p:cNvSpPr/>
            <p:nvPr/>
          </p:nvSpPr>
          <p:spPr>
            <a:xfrm>
              <a:off x="13611961" y="6552437"/>
              <a:ext cx="7620" cy="15240"/>
            </a:xfrm>
            <a:custGeom>
              <a:avLst/>
              <a:gdLst/>
              <a:ahLst/>
              <a:cxnLst/>
              <a:rect l="l" t="t" r="r" b="b"/>
              <a:pathLst>
                <a:path w="7619" h="15240">
                  <a:moveTo>
                    <a:pt x="7619" y="7620"/>
                  </a:moveTo>
                  <a:lnTo>
                    <a:pt x="0" y="0"/>
                  </a:lnTo>
                </a:path>
                <a:path w="7619" h="15240">
                  <a:moveTo>
                    <a:pt x="7619" y="7620"/>
                  </a:moveTo>
                  <a:lnTo>
                    <a:pt x="7619" y="1524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0" name="object 480"/>
            <p:cNvSpPr/>
            <p:nvPr/>
          </p:nvSpPr>
          <p:spPr>
            <a:xfrm>
              <a:off x="13611961" y="6521957"/>
              <a:ext cx="0" cy="30480"/>
            </a:xfrm>
            <a:custGeom>
              <a:avLst/>
              <a:gdLst/>
              <a:ahLst/>
              <a:cxnLst/>
              <a:rect l="l" t="t" r="r" b="b"/>
              <a:pathLst>
                <a:path h="30479">
                  <a:moveTo>
                    <a:pt x="0" y="30479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81" name="object 481"/>
          <p:cNvGrpSpPr/>
          <p:nvPr/>
        </p:nvGrpSpPr>
        <p:grpSpPr>
          <a:xfrm>
            <a:off x="16646200" y="7289232"/>
            <a:ext cx="197924" cy="284117"/>
            <a:chOff x="13244676" y="6892290"/>
            <a:chExt cx="157480" cy="226060"/>
          </a:xfrm>
        </p:grpSpPr>
        <p:sp>
          <p:nvSpPr>
            <p:cNvPr id="482" name="object 482"/>
            <p:cNvSpPr/>
            <p:nvPr/>
          </p:nvSpPr>
          <p:spPr>
            <a:xfrm>
              <a:off x="13246962" y="6894576"/>
              <a:ext cx="0" cy="144780"/>
            </a:xfrm>
            <a:custGeom>
              <a:avLst/>
              <a:gdLst/>
              <a:ahLst/>
              <a:cxnLst/>
              <a:rect l="l" t="t" r="r" b="b"/>
              <a:pathLst>
                <a:path h="144779">
                  <a:moveTo>
                    <a:pt x="0" y="0"/>
                  </a:moveTo>
                  <a:lnTo>
                    <a:pt x="0" y="14478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3" name="object 483"/>
            <p:cNvSpPr/>
            <p:nvPr/>
          </p:nvSpPr>
          <p:spPr>
            <a:xfrm>
              <a:off x="13254582" y="6902196"/>
              <a:ext cx="0" cy="144780"/>
            </a:xfrm>
            <a:custGeom>
              <a:avLst/>
              <a:gdLst/>
              <a:ahLst/>
              <a:cxnLst/>
              <a:rect l="l" t="t" r="r" b="b"/>
              <a:pathLst>
                <a:path h="144779">
                  <a:moveTo>
                    <a:pt x="0" y="0"/>
                  </a:moveTo>
                  <a:lnTo>
                    <a:pt x="0" y="14478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4" name="object 484"/>
            <p:cNvSpPr/>
            <p:nvPr/>
          </p:nvSpPr>
          <p:spPr>
            <a:xfrm>
              <a:off x="13246962" y="6894576"/>
              <a:ext cx="152400" cy="0"/>
            </a:xfrm>
            <a:custGeom>
              <a:avLst/>
              <a:gdLst/>
              <a:ahLst/>
              <a:cxnLst/>
              <a:rect l="l" t="t" r="r" b="b"/>
              <a:pathLst>
                <a:path w="152400">
                  <a:moveTo>
                    <a:pt x="152400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5" name="object 485"/>
            <p:cNvSpPr/>
            <p:nvPr/>
          </p:nvSpPr>
          <p:spPr>
            <a:xfrm>
              <a:off x="13254582" y="6902196"/>
              <a:ext cx="137160" cy="0"/>
            </a:xfrm>
            <a:custGeom>
              <a:avLst/>
              <a:gdLst/>
              <a:ahLst/>
              <a:cxnLst/>
              <a:rect l="l" t="t" r="r" b="b"/>
              <a:pathLst>
                <a:path w="137159">
                  <a:moveTo>
                    <a:pt x="137159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6" name="object 486"/>
            <p:cNvSpPr/>
            <p:nvPr/>
          </p:nvSpPr>
          <p:spPr>
            <a:xfrm>
              <a:off x="13399362" y="6894576"/>
              <a:ext cx="0" cy="144780"/>
            </a:xfrm>
            <a:custGeom>
              <a:avLst/>
              <a:gdLst/>
              <a:ahLst/>
              <a:cxnLst/>
              <a:rect l="l" t="t" r="r" b="b"/>
              <a:pathLst>
                <a:path h="144779">
                  <a:moveTo>
                    <a:pt x="0" y="144779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7" name="object 487"/>
            <p:cNvSpPr/>
            <p:nvPr/>
          </p:nvSpPr>
          <p:spPr>
            <a:xfrm>
              <a:off x="13391742" y="6902196"/>
              <a:ext cx="0" cy="144780"/>
            </a:xfrm>
            <a:custGeom>
              <a:avLst/>
              <a:gdLst/>
              <a:ahLst/>
              <a:cxnLst/>
              <a:rect l="l" t="t" r="r" b="b"/>
              <a:pathLst>
                <a:path h="144779">
                  <a:moveTo>
                    <a:pt x="0" y="144779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8" name="object 488"/>
            <p:cNvSpPr/>
            <p:nvPr/>
          </p:nvSpPr>
          <p:spPr>
            <a:xfrm>
              <a:off x="13254582" y="6902196"/>
              <a:ext cx="137160" cy="213360"/>
            </a:xfrm>
            <a:custGeom>
              <a:avLst/>
              <a:gdLst/>
              <a:ahLst/>
              <a:cxnLst/>
              <a:rect l="l" t="t" r="r" b="b"/>
              <a:pathLst>
                <a:path w="137159" h="213359">
                  <a:moveTo>
                    <a:pt x="0" y="213359"/>
                  </a:moveTo>
                  <a:lnTo>
                    <a:pt x="137160" y="213359"/>
                  </a:lnTo>
                  <a:lnTo>
                    <a:pt x="137160" y="0"/>
                  </a:lnTo>
                  <a:lnTo>
                    <a:pt x="0" y="0"/>
                  </a:lnTo>
                  <a:lnTo>
                    <a:pt x="0" y="213359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89" name="object 489"/>
          <p:cNvGrpSpPr/>
          <p:nvPr/>
        </p:nvGrpSpPr>
        <p:grpSpPr>
          <a:xfrm>
            <a:off x="16149157" y="7292105"/>
            <a:ext cx="509974" cy="277731"/>
            <a:chOff x="12849199" y="6894576"/>
            <a:chExt cx="405765" cy="220979"/>
          </a:xfrm>
        </p:grpSpPr>
        <p:sp>
          <p:nvSpPr>
            <p:cNvPr id="490" name="object 490"/>
            <p:cNvSpPr/>
            <p:nvPr/>
          </p:nvSpPr>
          <p:spPr>
            <a:xfrm>
              <a:off x="12851485" y="6902196"/>
              <a:ext cx="0" cy="144780"/>
            </a:xfrm>
            <a:custGeom>
              <a:avLst/>
              <a:gdLst/>
              <a:ahLst/>
              <a:cxnLst/>
              <a:rect l="l" t="t" r="r" b="b"/>
              <a:pathLst>
                <a:path h="144779">
                  <a:moveTo>
                    <a:pt x="0" y="144779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1" name="object 491"/>
            <p:cNvSpPr/>
            <p:nvPr/>
          </p:nvSpPr>
          <p:spPr>
            <a:xfrm>
              <a:off x="12859105" y="6894576"/>
              <a:ext cx="0" cy="144780"/>
            </a:xfrm>
            <a:custGeom>
              <a:avLst/>
              <a:gdLst/>
              <a:ahLst/>
              <a:cxnLst/>
              <a:rect l="l" t="t" r="r" b="b"/>
              <a:pathLst>
                <a:path h="144779">
                  <a:moveTo>
                    <a:pt x="0" y="144779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2" name="object 492"/>
            <p:cNvSpPr/>
            <p:nvPr/>
          </p:nvSpPr>
          <p:spPr>
            <a:xfrm>
              <a:off x="12851485" y="6902196"/>
              <a:ext cx="0" cy="213360"/>
            </a:xfrm>
            <a:custGeom>
              <a:avLst/>
              <a:gdLst/>
              <a:ahLst/>
              <a:cxnLst/>
              <a:rect l="l" t="t" r="r" b="b"/>
              <a:pathLst>
                <a:path h="213359">
                  <a:moveTo>
                    <a:pt x="0" y="213359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3" name="object 493"/>
            <p:cNvSpPr/>
            <p:nvPr/>
          </p:nvSpPr>
          <p:spPr>
            <a:xfrm>
              <a:off x="12859105" y="6955536"/>
              <a:ext cx="387985" cy="0"/>
            </a:xfrm>
            <a:custGeom>
              <a:avLst/>
              <a:gdLst/>
              <a:ahLst/>
              <a:cxnLst/>
              <a:rect l="l" t="t" r="r" b="b"/>
              <a:pathLst>
                <a:path w="387984">
                  <a:moveTo>
                    <a:pt x="387857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4" name="object 494"/>
            <p:cNvSpPr/>
            <p:nvPr/>
          </p:nvSpPr>
          <p:spPr>
            <a:xfrm>
              <a:off x="12859105" y="6978396"/>
              <a:ext cx="387985" cy="0"/>
            </a:xfrm>
            <a:custGeom>
              <a:avLst/>
              <a:gdLst/>
              <a:ahLst/>
              <a:cxnLst/>
              <a:rect l="l" t="t" r="r" b="b"/>
              <a:pathLst>
                <a:path w="387984">
                  <a:moveTo>
                    <a:pt x="387857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5" name="object 495"/>
            <p:cNvSpPr/>
            <p:nvPr/>
          </p:nvSpPr>
          <p:spPr>
            <a:xfrm>
              <a:off x="12859105" y="7039356"/>
              <a:ext cx="387985" cy="0"/>
            </a:xfrm>
            <a:custGeom>
              <a:avLst/>
              <a:gdLst/>
              <a:ahLst/>
              <a:cxnLst/>
              <a:rect l="l" t="t" r="r" b="b"/>
              <a:pathLst>
                <a:path w="387984">
                  <a:moveTo>
                    <a:pt x="387857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6" name="object 496"/>
            <p:cNvSpPr/>
            <p:nvPr/>
          </p:nvSpPr>
          <p:spPr>
            <a:xfrm>
              <a:off x="12851485" y="7046976"/>
              <a:ext cx="403225" cy="0"/>
            </a:xfrm>
            <a:custGeom>
              <a:avLst/>
              <a:gdLst/>
              <a:ahLst/>
              <a:cxnLst/>
              <a:rect l="l" t="t" r="r" b="b"/>
              <a:pathLst>
                <a:path w="403225">
                  <a:moveTo>
                    <a:pt x="40309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497" name="object 497"/>
          <p:cNvPicPr/>
          <p:nvPr/>
        </p:nvPicPr>
        <p:blipFill>
          <a:blip r:embed="rId9" cstate="print"/>
          <a:stretch>
            <a:fillRect/>
          </a:stretch>
        </p:blipFill>
        <p:spPr>
          <a:xfrm>
            <a:off x="15623380" y="6795058"/>
            <a:ext cx="111092" cy="261452"/>
          </a:xfrm>
          <a:prstGeom prst="rect">
            <a:avLst/>
          </a:prstGeom>
        </p:spPr>
      </p:pic>
      <p:grpSp>
        <p:nvGrpSpPr>
          <p:cNvPr id="498" name="object 498"/>
          <p:cNvGrpSpPr/>
          <p:nvPr/>
        </p:nvGrpSpPr>
        <p:grpSpPr>
          <a:xfrm>
            <a:off x="15049719" y="6792185"/>
            <a:ext cx="682360" cy="264963"/>
            <a:chOff x="11974423" y="6496811"/>
            <a:chExt cx="542925" cy="210820"/>
          </a:xfrm>
        </p:grpSpPr>
        <p:pic>
          <p:nvPicPr>
            <p:cNvPr id="499" name="object 499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11974423" y="6499097"/>
              <a:ext cx="80771" cy="208026"/>
            </a:xfrm>
            <a:prstGeom prst="rect">
              <a:avLst/>
            </a:prstGeom>
          </p:spPr>
        </p:pic>
        <p:sp>
          <p:nvSpPr>
            <p:cNvPr id="500" name="object 500"/>
            <p:cNvSpPr/>
            <p:nvPr/>
          </p:nvSpPr>
          <p:spPr>
            <a:xfrm>
              <a:off x="11984329" y="6506717"/>
              <a:ext cx="517525" cy="0"/>
            </a:xfrm>
            <a:custGeom>
              <a:avLst/>
              <a:gdLst/>
              <a:ahLst/>
              <a:cxnLst/>
              <a:rect l="l" t="t" r="r" b="b"/>
              <a:pathLst>
                <a:path w="517525">
                  <a:moveTo>
                    <a:pt x="0" y="0"/>
                  </a:moveTo>
                  <a:lnTo>
                    <a:pt x="51739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1" name="object 501"/>
            <p:cNvSpPr/>
            <p:nvPr/>
          </p:nvSpPr>
          <p:spPr>
            <a:xfrm>
              <a:off x="11976709" y="6499097"/>
              <a:ext cx="540385" cy="0"/>
            </a:xfrm>
            <a:custGeom>
              <a:avLst/>
              <a:gdLst/>
              <a:ahLst/>
              <a:cxnLst/>
              <a:rect l="l" t="t" r="r" b="b"/>
              <a:pathLst>
                <a:path w="540384">
                  <a:moveTo>
                    <a:pt x="0" y="0"/>
                  </a:moveTo>
                  <a:lnTo>
                    <a:pt x="54025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02" name="object 502"/>
          <p:cNvGrpSpPr/>
          <p:nvPr/>
        </p:nvGrpSpPr>
        <p:grpSpPr>
          <a:xfrm>
            <a:off x="15977728" y="7292105"/>
            <a:ext cx="6385" cy="277731"/>
            <a:chOff x="12712801" y="6894576"/>
            <a:chExt cx="5080" cy="220979"/>
          </a:xfrm>
        </p:grpSpPr>
        <p:sp>
          <p:nvSpPr>
            <p:cNvPr id="503" name="object 503"/>
            <p:cNvSpPr/>
            <p:nvPr/>
          </p:nvSpPr>
          <p:spPr>
            <a:xfrm>
              <a:off x="12715087" y="6902196"/>
              <a:ext cx="0" cy="144780"/>
            </a:xfrm>
            <a:custGeom>
              <a:avLst/>
              <a:gdLst/>
              <a:ahLst/>
              <a:cxnLst/>
              <a:rect l="l" t="t" r="r" b="b"/>
              <a:pathLst>
                <a:path h="144779">
                  <a:moveTo>
                    <a:pt x="0" y="0"/>
                  </a:moveTo>
                  <a:lnTo>
                    <a:pt x="0" y="14478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4" name="object 504"/>
            <p:cNvSpPr/>
            <p:nvPr/>
          </p:nvSpPr>
          <p:spPr>
            <a:xfrm>
              <a:off x="12715087" y="6894576"/>
              <a:ext cx="0" cy="144780"/>
            </a:xfrm>
            <a:custGeom>
              <a:avLst/>
              <a:gdLst/>
              <a:ahLst/>
              <a:cxnLst/>
              <a:rect l="l" t="t" r="r" b="b"/>
              <a:pathLst>
                <a:path h="144779">
                  <a:moveTo>
                    <a:pt x="0" y="0"/>
                  </a:moveTo>
                  <a:lnTo>
                    <a:pt x="0" y="14478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5" name="object 505"/>
            <p:cNvSpPr/>
            <p:nvPr/>
          </p:nvSpPr>
          <p:spPr>
            <a:xfrm>
              <a:off x="12715087" y="6902196"/>
              <a:ext cx="0" cy="213360"/>
            </a:xfrm>
            <a:custGeom>
              <a:avLst/>
              <a:gdLst/>
              <a:ahLst/>
              <a:cxnLst/>
              <a:rect l="l" t="t" r="r" b="b"/>
              <a:pathLst>
                <a:path h="213359">
                  <a:moveTo>
                    <a:pt x="0" y="0"/>
                  </a:moveTo>
                  <a:lnTo>
                    <a:pt x="0" y="21336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06" name="object 506"/>
          <p:cNvGrpSpPr/>
          <p:nvPr/>
        </p:nvGrpSpPr>
        <p:grpSpPr>
          <a:xfrm>
            <a:off x="15298719" y="7289232"/>
            <a:ext cx="863525" cy="284117"/>
            <a:chOff x="12172543" y="6892290"/>
            <a:chExt cx="687070" cy="226060"/>
          </a:xfrm>
        </p:grpSpPr>
        <p:sp>
          <p:nvSpPr>
            <p:cNvPr id="507" name="object 507"/>
            <p:cNvSpPr/>
            <p:nvPr/>
          </p:nvSpPr>
          <p:spPr>
            <a:xfrm>
              <a:off x="12174829" y="6894576"/>
              <a:ext cx="144780" cy="0"/>
            </a:xfrm>
            <a:custGeom>
              <a:avLst/>
              <a:gdLst/>
              <a:ahLst/>
              <a:cxnLst/>
              <a:rect l="l" t="t" r="r" b="b"/>
              <a:pathLst>
                <a:path w="144779">
                  <a:moveTo>
                    <a:pt x="144779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8" name="object 508"/>
            <p:cNvSpPr/>
            <p:nvPr/>
          </p:nvSpPr>
          <p:spPr>
            <a:xfrm>
              <a:off x="12174829" y="6902196"/>
              <a:ext cx="137160" cy="0"/>
            </a:xfrm>
            <a:custGeom>
              <a:avLst/>
              <a:gdLst/>
              <a:ahLst/>
              <a:cxnLst/>
              <a:rect l="l" t="t" r="r" b="b"/>
              <a:pathLst>
                <a:path w="137159">
                  <a:moveTo>
                    <a:pt x="137159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9" name="object 509"/>
            <p:cNvSpPr/>
            <p:nvPr/>
          </p:nvSpPr>
          <p:spPr>
            <a:xfrm>
              <a:off x="12319609" y="6894576"/>
              <a:ext cx="0" cy="144780"/>
            </a:xfrm>
            <a:custGeom>
              <a:avLst/>
              <a:gdLst/>
              <a:ahLst/>
              <a:cxnLst/>
              <a:rect l="l" t="t" r="r" b="b"/>
              <a:pathLst>
                <a:path h="144779">
                  <a:moveTo>
                    <a:pt x="0" y="144779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0" name="object 510"/>
            <p:cNvSpPr/>
            <p:nvPr/>
          </p:nvSpPr>
          <p:spPr>
            <a:xfrm>
              <a:off x="12311989" y="6902196"/>
              <a:ext cx="0" cy="144780"/>
            </a:xfrm>
            <a:custGeom>
              <a:avLst/>
              <a:gdLst/>
              <a:ahLst/>
              <a:cxnLst/>
              <a:rect l="l" t="t" r="r" b="b"/>
              <a:pathLst>
                <a:path h="144779">
                  <a:moveTo>
                    <a:pt x="0" y="144779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1" name="object 511"/>
            <p:cNvSpPr/>
            <p:nvPr/>
          </p:nvSpPr>
          <p:spPr>
            <a:xfrm>
              <a:off x="12174829" y="6894576"/>
              <a:ext cx="0" cy="144780"/>
            </a:xfrm>
            <a:custGeom>
              <a:avLst/>
              <a:gdLst/>
              <a:ahLst/>
              <a:cxnLst/>
              <a:rect l="l" t="t" r="r" b="b"/>
              <a:pathLst>
                <a:path h="144779">
                  <a:moveTo>
                    <a:pt x="0" y="0"/>
                  </a:moveTo>
                  <a:lnTo>
                    <a:pt x="0" y="14478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2" name="object 512"/>
            <p:cNvSpPr/>
            <p:nvPr/>
          </p:nvSpPr>
          <p:spPr>
            <a:xfrm>
              <a:off x="12174829" y="6902196"/>
              <a:ext cx="0" cy="144780"/>
            </a:xfrm>
            <a:custGeom>
              <a:avLst/>
              <a:gdLst/>
              <a:ahLst/>
              <a:cxnLst/>
              <a:rect l="l" t="t" r="r" b="b"/>
              <a:pathLst>
                <a:path h="144779">
                  <a:moveTo>
                    <a:pt x="0" y="0"/>
                  </a:moveTo>
                  <a:lnTo>
                    <a:pt x="0" y="14478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3" name="object 513"/>
            <p:cNvSpPr/>
            <p:nvPr/>
          </p:nvSpPr>
          <p:spPr>
            <a:xfrm>
              <a:off x="12174829" y="6902196"/>
              <a:ext cx="137160" cy="213360"/>
            </a:xfrm>
            <a:custGeom>
              <a:avLst/>
              <a:gdLst/>
              <a:ahLst/>
              <a:cxnLst/>
              <a:rect l="l" t="t" r="r" b="b"/>
              <a:pathLst>
                <a:path w="137159" h="213359">
                  <a:moveTo>
                    <a:pt x="0" y="213359"/>
                  </a:moveTo>
                  <a:lnTo>
                    <a:pt x="137160" y="213359"/>
                  </a:lnTo>
                  <a:lnTo>
                    <a:pt x="137160" y="0"/>
                  </a:lnTo>
                  <a:lnTo>
                    <a:pt x="0" y="0"/>
                  </a:lnTo>
                  <a:lnTo>
                    <a:pt x="0" y="213359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4" name="object 514"/>
            <p:cNvSpPr/>
            <p:nvPr/>
          </p:nvSpPr>
          <p:spPr>
            <a:xfrm>
              <a:off x="12319609" y="7039356"/>
              <a:ext cx="395605" cy="0"/>
            </a:xfrm>
            <a:custGeom>
              <a:avLst/>
              <a:gdLst/>
              <a:ahLst/>
              <a:cxnLst/>
              <a:rect l="l" t="t" r="r" b="b"/>
              <a:pathLst>
                <a:path w="395604">
                  <a:moveTo>
                    <a:pt x="395477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5" name="object 515"/>
            <p:cNvSpPr/>
            <p:nvPr/>
          </p:nvSpPr>
          <p:spPr>
            <a:xfrm>
              <a:off x="12311989" y="7046976"/>
              <a:ext cx="403225" cy="0"/>
            </a:xfrm>
            <a:custGeom>
              <a:avLst/>
              <a:gdLst/>
              <a:ahLst/>
              <a:cxnLst/>
              <a:rect l="l" t="t" r="r" b="b"/>
              <a:pathLst>
                <a:path w="403225">
                  <a:moveTo>
                    <a:pt x="40309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6" name="object 516"/>
            <p:cNvSpPr/>
            <p:nvPr/>
          </p:nvSpPr>
          <p:spPr>
            <a:xfrm>
              <a:off x="12319609" y="6978396"/>
              <a:ext cx="395605" cy="0"/>
            </a:xfrm>
            <a:custGeom>
              <a:avLst/>
              <a:gdLst/>
              <a:ahLst/>
              <a:cxnLst/>
              <a:rect l="l" t="t" r="r" b="b"/>
              <a:pathLst>
                <a:path w="395604">
                  <a:moveTo>
                    <a:pt x="395477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7" name="object 517"/>
            <p:cNvSpPr/>
            <p:nvPr/>
          </p:nvSpPr>
          <p:spPr>
            <a:xfrm>
              <a:off x="12319609" y="6955536"/>
              <a:ext cx="395605" cy="0"/>
            </a:xfrm>
            <a:custGeom>
              <a:avLst/>
              <a:gdLst/>
              <a:ahLst/>
              <a:cxnLst/>
              <a:rect l="l" t="t" r="r" b="b"/>
              <a:pathLst>
                <a:path w="395604">
                  <a:moveTo>
                    <a:pt x="395477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8" name="object 518"/>
            <p:cNvSpPr/>
            <p:nvPr/>
          </p:nvSpPr>
          <p:spPr>
            <a:xfrm>
              <a:off x="12715087" y="6902196"/>
              <a:ext cx="136525" cy="0"/>
            </a:xfrm>
            <a:custGeom>
              <a:avLst/>
              <a:gdLst/>
              <a:ahLst/>
              <a:cxnLst/>
              <a:rect l="l" t="t" r="r" b="b"/>
              <a:pathLst>
                <a:path w="136525">
                  <a:moveTo>
                    <a:pt x="13639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9" name="object 519"/>
            <p:cNvSpPr/>
            <p:nvPr/>
          </p:nvSpPr>
          <p:spPr>
            <a:xfrm>
              <a:off x="12715087" y="6894576"/>
              <a:ext cx="144145" cy="0"/>
            </a:xfrm>
            <a:custGeom>
              <a:avLst/>
              <a:gdLst/>
              <a:ahLst/>
              <a:cxnLst/>
              <a:rect l="l" t="t" r="r" b="b"/>
              <a:pathLst>
                <a:path w="144145">
                  <a:moveTo>
                    <a:pt x="14401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20" name="object 520"/>
          <p:cNvGrpSpPr/>
          <p:nvPr/>
        </p:nvGrpSpPr>
        <p:grpSpPr>
          <a:xfrm>
            <a:off x="15702869" y="6993301"/>
            <a:ext cx="1405422" cy="54270"/>
            <a:chOff x="12494107" y="6656831"/>
            <a:chExt cx="1118235" cy="43180"/>
          </a:xfrm>
        </p:grpSpPr>
        <p:sp>
          <p:nvSpPr>
            <p:cNvPr id="521" name="object 521"/>
            <p:cNvSpPr/>
            <p:nvPr/>
          </p:nvSpPr>
          <p:spPr>
            <a:xfrm>
              <a:off x="12494107" y="6659117"/>
              <a:ext cx="1118235" cy="0"/>
            </a:xfrm>
            <a:custGeom>
              <a:avLst/>
              <a:gdLst/>
              <a:ahLst/>
              <a:cxnLst/>
              <a:rect l="l" t="t" r="r" b="b"/>
              <a:pathLst>
                <a:path w="1118234">
                  <a:moveTo>
                    <a:pt x="0" y="0"/>
                  </a:moveTo>
                  <a:lnTo>
                    <a:pt x="111785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2" name="object 522"/>
            <p:cNvSpPr/>
            <p:nvPr/>
          </p:nvSpPr>
          <p:spPr>
            <a:xfrm>
              <a:off x="12494107" y="6666737"/>
              <a:ext cx="1118235" cy="30480"/>
            </a:xfrm>
            <a:custGeom>
              <a:avLst/>
              <a:gdLst/>
              <a:ahLst/>
              <a:cxnLst/>
              <a:rect l="l" t="t" r="r" b="b"/>
              <a:pathLst>
                <a:path w="1118234" h="30479">
                  <a:moveTo>
                    <a:pt x="0" y="0"/>
                  </a:moveTo>
                  <a:lnTo>
                    <a:pt x="405383" y="0"/>
                  </a:lnTo>
                </a:path>
                <a:path w="1118234" h="30479">
                  <a:moveTo>
                    <a:pt x="661415" y="0"/>
                  </a:moveTo>
                  <a:lnTo>
                    <a:pt x="1117853" y="0"/>
                  </a:lnTo>
                </a:path>
                <a:path w="1118234" h="30479">
                  <a:moveTo>
                    <a:pt x="0" y="30479"/>
                  </a:moveTo>
                  <a:lnTo>
                    <a:pt x="405383" y="30479"/>
                  </a:lnTo>
                </a:path>
                <a:path w="1118234" h="30479">
                  <a:moveTo>
                    <a:pt x="661415" y="30479"/>
                  </a:moveTo>
                  <a:lnTo>
                    <a:pt x="1117853" y="30479"/>
                  </a:lnTo>
                </a:path>
                <a:path w="1118234" h="30479">
                  <a:moveTo>
                    <a:pt x="0" y="30479"/>
                  </a:moveTo>
                  <a:lnTo>
                    <a:pt x="405383" y="30479"/>
                  </a:lnTo>
                </a:path>
                <a:path w="1118234" h="30479">
                  <a:moveTo>
                    <a:pt x="661415" y="30479"/>
                  </a:moveTo>
                  <a:lnTo>
                    <a:pt x="1117853" y="30479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23" name="object 523"/>
          <p:cNvSpPr/>
          <p:nvPr/>
        </p:nvSpPr>
        <p:spPr>
          <a:xfrm>
            <a:off x="15702868" y="6871674"/>
            <a:ext cx="511569" cy="0"/>
          </a:xfrm>
          <a:custGeom>
            <a:avLst/>
            <a:gdLst/>
            <a:ahLst/>
            <a:cxnLst/>
            <a:rect l="l" t="t" r="r" b="b"/>
            <a:pathLst>
              <a:path w="407034">
                <a:moveTo>
                  <a:pt x="0" y="0"/>
                </a:moveTo>
                <a:lnTo>
                  <a:pt x="406907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4" name="object 524"/>
          <p:cNvSpPr/>
          <p:nvPr/>
        </p:nvSpPr>
        <p:spPr>
          <a:xfrm>
            <a:off x="16916272" y="6871674"/>
            <a:ext cx="191540" cy="0"/>
          </a:xfrm>
          <a:custGeom>
            <a:avLst/>
            <a:gdLst/>
            <a:ahLst/>
            <a:cxnLst/>
            <a:rect l="l" t="t" r="r" b="b"/>
            <a:pathLst>
              <a:path w="152400">
                <a:moveTo>
                  <a:pt x="0" y="0"/>
                </a:moveTo>
                <a:lnTo>
                  <a:pt x="15240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5" name="object 525"/>
          <p:cNvSpPr/>
          <p:nvPr/>
        </p:nvSpPr>
        <p:spPr>
          <a:xfrm>
            <a:off x="16305261" y="6871674"/>
            <a:ext cx="112530" cy="0"/>
          </a:xfrm>
          <a:custGeom>
            <a:avLst/>
            <a:gdLst/>
            <a:ahLst/>
            <a:cxnLst/>
            <a:rect l="l" t="t" r="r" b="b"/>
            <a:pathLst>
              <a:path w="89534">
                <a:moveTo>
                  <a:pt x="0" y="0"/>
                </a:moveTo>
                <a:lnTo>
                  <a:pt x="8915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6" name="object 526"/>
          <p:cNvSpPr/>
          <p:nvPr/>
        </p:nvSpPr>
        <p:spPr>
          <a:xfrm>
            <a:off x="16509251" y="6871674"/>
            <a:ext cx="112530" cy="0"/>
          </a:xfrm>
          <a:custGeom>
            <a:avLst/>
            <a:gdLst/>
            <a:ahLst/>
            <a:cxnLst/>
            <a:rect l="l" t="t" r="r" b="b"/>
            <a:pathLst>
              <a:path w="89534">
                <a:moveTo>
                  <a:pt x="0" y="0"/>
                </a:moveTo>
                <a:lnTo>
                  <a:pt x="8915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7" name="object 527"/>
          <p:cNvSpPr/>
          <p:nvPr/>
        </p:nvSpPr>
        <p:spPr>
          <a:xfrm>
            <a:off x="16712282" y="6871674"/>
            <a:ext cx="113328" cy="0"/>
          </a:xfrm>
          <a:custGeom>
            <a:avLst/>
            <a:gdLst/>
            <a:ahLst/>
            <a:cxnLst/>
            <a:rect l="l" t="t" r="r" b="b"/>
            <a:pathLst>
              <a:path w="90169">
                <a:moveTo>
                  <a:pt x="0" y="0"/>
                </a:moveTo>
                <a:lnTo>
                  <a:pt x="89915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8" name="object 528"/>
          <p:cNvSpPr/>
          <p:nvPr/>
        </p:nvSpPr>
        <p:spPr>
          <a:xfrm>
            <a:off x="16972776" y="6795058"/>
            <a:ext cx="336791" cy="0"/>
          </a:xfrm>
          <a:custGeom>
            <a:avLst/>
            <a:gdLst/>
            <a:ahLst/>
            <a:cxnLst/>
            <a:rect l="l" t="t" r="r" b="b"/>
            <a:pathLst>
              <a:path w="267969">
                <a:moveTo>
                  <a:pt x="0" y="0"/>
                </a:moveTo>
                <a:lnTo>
                  <a:pt x="26746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9" name="object 529"/>
          <p:cNvSpPr/>
          <p:nvPr/>
        </p:nvSpPr>
        <p:spPr>
          <a:xfrm>
            <a:off x="15951870" y="6795058"/>
            <a:ext cx="207501" cy="0"/>
          </a:xfrm>
          <a:custGeom>
            <a:avLst/>
            <a:gdLst/>
            <a:ahLst/>
            <a:cxnLst/>
            <a:rect l="l" t="t" r="r" b="b"/>
            <a:pathLst>
              <a:path w="165100">
                <a:moveTo>
                  <a:pt x="0" y="0"/>
                </a:moveTo>
                <a:lnTo>
                  <a:pt x="164591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0" name="object 530"/>
          <p:cNvSpPr/>
          <p:nvPr/>
        </p:nvSpPr>
        <p:spPr>
          <a:xfrm>
            <a:off x="15980601" y="7569837"/>
            <a:ext cx="171588" cy="0"/>
          </a:xfrm>
          <a:custGeom>
            <a:avLst/>
            <a:gdLst/>
            <a:ahLst/>
            <a:cxnLst/>
            <a:rect l="l" t="t" r="r" b="b"/>
            <a:pathLst>
              <a:path w="136525">
                <a:moveTo>
                  <a:pt x="0" y="0"/>
                </a:moveTo>
                <a:lnTo>
                  <a:pt x="13639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1" name="object 531"/>
          <p:cNvSpPr/>
          <p:nvPr/>
        </p:nvSpPr>
        <p:spPr>
          <a:xfrm>
            <a:off x="15980601" y="7301680"/>
            <a:ext cx="171588" cy="0"/>
          </a:xfrm>
          <a:custGeom>
            <a:avLst/>
            <a:gdLst/>
            <a:ahLst/>
            <a:cxnLst/>
            <a:rect l="l" t="t" r="r" b="b"/>
            <a:pathLst>
              <a:path w="136525">
                <a:moveTo>
                  <a:pt x="136398" y="0"/>
                </a:moveTo>
                <a:lnTo>
                  <a:pt x="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532" name="object 532"/>
          <p:cNvGrpSpPr/>
          <p:nvPr/>
        </p:nvGrpSpPr>
        <p:grpSpPr>
          <a:xfrm>
            <a:off x="14619712" y="7289232"/>
            <a:ext cx="188347" cy="284117"/>
            <a:chOff x="11632285" y="6892290"/>
            <a:chExt cx="149860" cy="226060"/>
          </a:xfrm>
        </p:grpSpPr>
        <p:sp>
          <p:nvSpPr>
            <p:cNvPr id="533" name="object 533"/>
            <p:cNvSpPr/>
            <p:nvPr/>
          </p:nvSpPr>
          <p:spPr>
            <a:xfrm>
              <a:off x="11771731" y="6902196"/>
              <a:ext cx="0" cy="144780"/>
            </a:xfrm>
            <a:custGeom>
              <a:avLst/>
              <a:gdLst/>
              <a:ahLst/>
              <a:cxnLst/>
              <a:rect l="l" t="t" r="r" b="b"/>
              <a:pathLst>
                <a:path h="144779">
                  <a:moveTo>
                    <a:pt x="0" y="144779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4" name="object 534"/>
            <p:cNvSpPr/>
            <p:nvPr/>
          </p:nvSpPr>
          <p:spPr>
            <a:xfrm>
              <a:off x="11779351" y="6894576"/>
              <a:ext cx="0" cy="144780"/>
            </a:xfrm>
            <a:custGeom>
              <a:avLst/>
              <a:gdLst/>
              <a:ahLst/>
              <a:cxnLst/>
              <a:rect l="l" t="t" r="r" b="b"/>
              <a:pathLst>
                <a:path h="144779">
                  <a:moveTo>
                    <a:pt x="0" y="144779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5" name="object 535"/>
            <p:cNvSpPr/>
            <p:nvPr/>
          </p:nvSpPr>
          <p:spPr>
            <a:xfrm>
              <a:off x="11642191" y="6902196"/>
              <a:ext cx="129539" cy="0"/>
            </a:xfrm>
            <a:custGeom>
              <a:avLst/>
              <a:gdLst/>
              <a:ahLst/>
              <a:cxnLst/>
              <a:rect l="l" t="t" r="r" b="b"/>
              <a:pathLst>
                <a:path w="129540">
                  <a:moveTo>
                    <a:pt x="129540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6" name="object 536"/>
            <p:cNvSpPr/>
            <p:nvPr/>
          </p:nvSpPr>
          <p:spPr>
            <a:xfrm>
              <a:off x="11634571" y="6894576"/>
              <a:ext cx="144780" cy="0"/>
            </a:xfrm>
            <a:custGeom>
              <a:avLst/>
              <a:gdLst/>
              <a:ahLst/>
              <a:cxnLst/>
              <a:rect l="l" t="t" r="r" b="b"/>
              <a:pathLst>
                <a:path w="144779">
                  <a:moveTo>
                    <a:pt x="144779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7" name="object 537"/>
            <p:cNvSpPr/>
            <p:nvPr/>
          </p:nvSpPr>
          <p:spPr>
            <a:xfrm>
              <a:off x="11642191" y="6902196"/>
              <a:ext cx="0" cy="144780"/>
            </a:xfrm>
            <a:custGeom>
              <a:avLst/>
              <a:gdLst/>
              <a:ahLst/>
              <a:cxnLst/>
              <a:rect l="l" t="t" r="r" b="b"/>
              <a:pathLst>
                <a:path h="144779">
                  <a:moveTo>
                    <a:pt x="0" y="0"/>
                  </a:moveTo>
                  <a:lnTo>
                    <a:pt x="0" y="14478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8" name="object 538"/>
            <p:cNvSpPr/>
            <p:nvPr/>
          </p:nvSpPr>
          <p:spPr>
            <a:xfrm>
              <a:off x="11634571" y="6894576"/>
              <a:ext cx="0" cy="144780"/>
            </a:xfrm>
            <a:custGeom>
              <a:avLst/>
              <a:gdLst/>
              <a:ahLst/>
              <a:cxnLst/>
              <a:rect l="l" t="t" r="r" b="b"/>
              <a:pathLst>
                <a:path h="144779">
                  <a:moveTo>
                    <a:pt x="0" y="0"/>
                  </a:moveTo>
                  <a:lnTo>
                    <a:pt x="0" y="14478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9" name="object 539"/>
            <p:cNvSpPr/>
            <p:nvPr/>
          </p:nvSpPr>
          <p:spPr>
            <a:xfrm>
              <a:off x="11642191" y="6902196"/>
              <a:ext cx="129539" cy="213360"/>
            </a:xfrm>
            <a:custGeom>
              <a:avLst/>
              <a:gdLst/>
              <a:ahLst/>
              <a:cxnLst/>
              <a:rect l="l" t="t" r="r" b="b"/>
              <a:pathLst>
                <a:path w="129540" h="213359">
                  <a:moveTo>
                    <a:pt x="0" y="213360"/>
                  </a:moveTo>
                  <a:lnTo>
                    <a:pt x="129539" y="213360"/>
                  </a:lnTo>
                  <a:lnTo>
                    <a:pt x="129539" y="0"/>
                  </a:lnTo>
                  <a:lnTo>
                    <a:pt x="0" y="0"/>
                  </a:lnTo>
                  <a:lnTo>
                    <a:pt x="0" y="21336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40" name="object 540"/>
          <p:cNvGrpSpPr/>
          <p:nvPr/>
        </p:nvGrpSpPr>
        <p:grpSpPr>
          <a:xfrm>
            <a:off x="13941661" y="7289232"/>
            <a:ext cx="691139" cy="284117"/>
            <a:chOff x="11092789" y="6892290"/>
            <a:chExt cx="549910" cy="226060"/>
          </a:xfrm>
        </p:grpSpPr>
        <p:sp>
          <p:nvSpPr>
            <p:cNvPr id="541" name="object 541"/>
            <p:cNvSpPr/>
            <p:nvPr/>
          </p:nvSpPr>
          <p:spPr>
            <a:xfrm>
              <a:off x="11095075" y="6894576"/>
              <a:ext cx="144145" cy="0"/>
            </a:xfrm>
            <a:custGeom>
              <a:avLst/>
              <a:gdLst/>
              <a:ahLst/>
              <a:cxnLst/>
              <a:rect l="l" t="t" r="r" b="b"/>
              <a:pathLst>
                <a:path w="144145">
                  <a:moveTo>
                    <a:pt x="14401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2" name="object 542"/>
            <p:cNvSpPr/>
            <p:nvPr/>
          </p:nvSpPr>
          <p:spPr>
            <a:xfrm>
              <a:off x="11102695" y="6902196"/>
              <a:ext cx="128905" cy="0"/>
            </a:xfrm>
            <a:custGeom>
              <a:avLst/>
              <a:gdLst/>
              <a:ahLst/>
              <a:cxnLst/>
              <a:rect l="l" t="t" r="r" b="b"/>
              <a:pathLst>
                <a:path w="128904">
                  <a:moveTo>
                    <a:pt x="128777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3" name="object 543"/>
            <p:cNvSpPr/>
            <p:nvPr/>
          </p:nvSpPr>
          <p:spPr>
            <a:xfrm>
              <a:off x="11239093" y="6894576"/>
              <a:ext cx="0" cy="144780"/>
            </a:xfrm>
            <a:custGeom>
              <a:avLst/>
              <a:gdLst/>
              <a:ahLst/>
              <a:cxnLst/>
              <a:rect l="l" t="t" r="r" b="b"/>
              <a:pathLst>
                <a:path h="144779">
                  <a:moveTo>
                    <a:pt x="0" y="144779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4" name="object 544"/>
            <p:cNvSpPr/>
            <p:nvPr/>
          </p:nvSpPr>
          <p:spPr>
            <a:xfrm>
              <a:off x="11231473" y="6902196"/>
              <a:ext cx="0" cy="144780"/>
            </a:xfrm>
            <a:custGeom>
              <a:avLst/>
              <a:gdLst/>
              <a:ahLst/>
              <a:cxnLst/>
              <a:rect l="l" t="t" r="r" b="b"/>
              <a:pathLst>
                <a:path h="144779">
                  <a:moveTo>
                    <a:pt x="0" y="144779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5" name="object 545"/>
            <p:cNvSpPr/>
            <p:nvPr/>
          </p:nvSpPr>
          <p:spPr>
            <a:xfrm>
              <a:off x="11095075" y="6894576"/>
              <a:ext cx="0" cy="144780"/>
            </a:xfrm>
            <a:custGeom>
              <a:avLst/>
              <a:gdLst/>
              <a:ahLst/>
              <a:cxnLst/>
              <a:rect l="l" t="t" r="r" b="b"/>
              <a:pathLst>
                <a:path h="144779">
                  <a:moveTo>
                    <a:pt x="0" y="0"/>
                  </a:moveTo>
                  <a:lnTo>
                    <a:pt x="0" y="14478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6" name="object 546"/>
            <p:cNvSpPr/>
            <p:nvPr/>
          </p:nvSpPr>
          <p:spPr>
            <a:xfrm>
              <a:off x="11102695" y="6902196"/>
              <a:ext cx="0" cy="144780"/>
            </a:xfrm>
            <a:custGeom>
              <a:avLst/>
              <a:gdLst/>
              <a:ahLst/>
              <a:cxnLst/>
              <a:rect l="l" t="t" r="r" b="b"/>
              <a:pathLst>
                <a:path h="144779">
                  <a:moveTo>
                    <a:pt x="0" y="0"/>
                  </a:moveTo>
                  <a:lnTo>
                    <a:pt x="0" y="14478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7" name="object 547"/>
            <p:cNvSpPr/>
            <p:nvPr/>
          </p:nvSpPr>
          <p:spPr>
            <a:xfrm>
              <a:off x="11102695" y="6902196"/>
              <a:ext cx="128905" cy="213360"/>
            </a:xfrm>
            <a:custGeom>
              <a:avLst/>
              <a:gdLst/>
              <a:ahLst/>
              <a:cxnLst/>
              <a:rect l="l" t="t" r="r" b="b"/>
              <a:pathLst>
                <a:path w="128904" h="213359">
                  <a:moveTo>
                    <a:pt x="0" y="213360"/>
                  </a:moveTo>
                  <a:lnTo>
                    <a:pt x="128778" y="213360"/>
                  </a:lnTo>
                  <a:lnTo>
                    <a:pt x="128777" y="0"/>
                  </a:lnTo>
                  <a:lnTo>
                    <a:pt x="0" y="0"/>
                  </a:lnTo>
                  <a:lnTo>
                    <a:pt x="0" y="21336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8" name="object 548"/>
            <p:cNvSpPr/>
            <p:nvPr/>
          </p:nvSpPr>
          <p:spPr>
            <a:xfrm>
              <a:off x="11231473" y="7046976"/>
              <a:ext cx="410845" cy="0"/>
            </a:xfrm>
            <a:custGeom>
              <a:avLst/>
              <a:gdLst/>
              <a:ahLst/>
              <a:cxnLst/>
              <a:rect l="l" t="t" r="r" b="b"/>
              <a:pathLst>
                <a:path w="410845">
                  <a:moveTo>
                    <a:pt x="41071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9" name="object 549"/>
            <p:cNvSpPr/>
            <p:nvPr/>
          </p:nvSpPr>
          <p:spPr>
            <a:xfrm>
              <a:off x="11239093" y="7039356"/>
              <a:ext cx="395605" cy="0"/>
            </a:xfrm>
            <a:custGeom>
              <a:avLst/>
              <a:gdLst/>
              <a:ahLst/>
              <a:cxnLst/>
              <a:rect l="l" t="t" r="r" b="b"/>
              <a:pathLst>
                <a:path w="395604">
                  <a:moveTo>
                    <a:pt x="395477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0" name="object 550"/>
            <p:cNvSpPr/>
            <p:nvPr/>
          </p:nvSpPr>
          <p:spPr>
            <a:xfrm>
              <a:off x="11239093" y="6978396"/>
              <a:ext cx="395605" cy="0"/>
            </a:xfrm>
            <a:custGeom>
              <a:avLst/>
              <a:gdLst/>
              <a:ahLst/>
              <a:cxnLst/>
              <a:rect l="l" t="t" r="r" b="b"/>
              <a:pathLst>
                <a:path w="395604">
                  <a:moveTo>
                    <a:pt x="395477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1" name="object 551"/>
            <p:cNvSpPr/>
            <p:nvPr/>
          </p:nvSpPr>
          <p:spPr>
            <a:xfrm>
              <a:off x="11239093" y="6955536"/>
              <a:ext cx="395605" cy="0"/>
            </a:xfrm>
            <a:custGeom>
              <a:avLst/>
              <a:gdLst/>
              <a:ahLst/>
              <a:cxnLst/>
              <a:rect l="l" t="t" r="r" b="b"/>
              <a:pathLst>
                <a:path w="395604">
                  <a:moveTo>
                    <a:pt x="395477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552" name="object 552"/>
          <p:cNvPicPr/>
          <p:nvPr/>
        </p:nvPicPr>
        <p:blipFill>
          <a:blip r:embed="rId11" cstate="print"/>
          <a:stretch>
            <a:fillRect/>
          </a:stretch>
        </p:blipFill>
        <p:spPr>
          <a:xfrm>
            <a:off x="13435039" y="6795058"/>
            <a:ext cx="263367" cy="279761"/>
          </a:xfrm>
          <a:prstGeom prst="rect">
            <a:avLst/>
          </a:prstGeom>
        </p:spPr>
      </p:pic>
      <p:grpSp>
        <p:nvGrpSpPr>
          <p:cNvPr id="553" name="object 553"/>
          <p:cNvGrpSpPr/>
          <p:nvPr/>
        </p:nvGrpSpPr>
        <p:grpSpPr>
          <a:xfrm>
            <a:off x="13033763" y="6823789"/>
            <a:ext cx="15962" cy="41500"/>
            <a:chOff x="10370413" y="6521957"/>
            <a:chExt cx="12700" cy="33020"/>
          </a:xfrm>
        </p:grpSpPr>
        <p:sp>
          <p:nvSpPr>
            <p:cNvPr id="554" name="object 554"/>
            <p:cNvSpPr/>
            <p:nvPr/>
          </p:nvSpPr>
          <p:spPr>
            <a:xfrm>
              <a:off x="10372699" y="6552437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7620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5" name="object 555"/>
            <p:cNvSpPr/>
            <p:nvPr/>
          </p:nvSpPr>
          <p:spPr>
            <a:xfrm>
              <a:off x="10372699" y="6537197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7620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6" name="object 556"/>
            <p:cNvSpPr/>
            <p:nvPr/>
          </p:nvSpPr>
          <p:spPr>
            <a:xfrm>
              <a:off x="10370413" y="6542531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2285" y="0"/>
                  </a:moveTo>
                  <a:lnTo>
                    <a:pt x="3902" y="669"/>
                  </a:lnTo>
                  <a:lnTo>
                    <a:pt x="4571" y="2286"/>
                  </a:lnTo>
                  <a:lnTo>
                    <a:pt x="3902" y="3902"/>
                  </a:lnTo>
                  <a:lnTo>
                    <a:pt x="2285" y="4572"/>
                  </a:lnTo>
                  <a:lnTo>
                    <a:pt x="669" y="3902"/>
                  </a:lnTo>
                  <a:lnTo>
                    <a:pt x="0" y="2286"/>
                  </a:lnTo>
                  <a:lnTo>
                    <a:pt x="669" y="669"/>
                  </a:lnTo>
                  <a:lnTo>
                    <a:pt x="228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7" name="object 557"/>
            <p:cNvSpPr/>
            <p:nvPr/>
          </p:nvSpPr>
          <p:spPr>
            <a:xfrm>
              <a:off x="10372699" y="6537197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0"/>
                  </a:moveTo>
                  <a:lnTo>
                    <a:pt x="0" y="762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8" name="object 558"/>
            <p:cNvSpPr/>
            <p:nvPr/>
          </p:nvSpPr>
          <p:spPr>
            <a:xfrm>
              <a:off x="10378033" y="6534911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2285" y="0"/>
                  </a:moveTo>
                  <a:lnTo>
                    <a:pt x="3902" y="669"/>
                  </a:lnTo>
                  <a:lnTo>
                    <a:pt x="4571" y="2285"/>
                  </a:lnTo>
                  <a:lnTo>
                    <a:pt x="3902" y="3902"/>
                  </a:lnTo>
                  <a:lnTo>
                    <a:pt x="2285" y="4571"/>
                  </a:lnTo>
                  <a:lnTo>
                    <a:pt x="669" y="3902"/>
                  </a:lnTo>
                  <a:lnTo>
                    <a:pt x="0" y="2285"/>
                  </a:lnTo>
                  <a:lnTo>
                    <a:pt x="669" y="669"/>
                  </a:lnTo>
                  <a:lnTo>
                    <a:pt x="228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9" name="object 559"/>
            <p:cNvSpPr/>
            <p:nvPr/>
          </p:nvSpPr>
          <p:spPr>
            <a:xfrm>
              <a:off x="10372699" y="6544817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0"/>
                  </a:moveTo>
                  <a:lnTo>
                    <a:pt x="0" y="762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0" name="object 560"/>
            <p:cNvSpPr/>
            <p:nvPr/>
          </p:nvSpPr>
          <p:spPr>
            <a:xfrm>
              <a:off x="10380319" y="6521957"/>
              <a:ext cx="0" cy="30480"/>
            </a:xfrm>
            <a:custGeom>
              <a:avLst/>
              <a:gdLst/>
              <a:ahLst/>
              <a:cxnLst/>
              <a:rect l="l" t="t" r="r" b="b"/>
              <a:pathLst>
                <a:path h="30479">
                  <a:moveTo>
                    <a:pt x="0" y="30479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1" name="object 561"/>
            <p:cNvSpPr/>
            <p:nvPr/>
          </p:nvSpPr>
          <p:spPr>
            <a:xfrm>
              <a:off x="10380319" y="6544817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0"/>
                  </a:moveTo>
                  <a:lnTo>
                    <a:pt x="0" y="762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62" name="object 562"/>
          <p:cNvGrpSpPr/>
          <p:nvPr/>
        </p:nvGrpSpPr>
        <p:grpSpPr>
          <a:xfrm>
            <a:off x="12813492" y="6857309"/>
            <a:ext cx="15962" cy="7981"/>
            <a:chOff x="10195153" y="6548628"/>
            <a:chExt cx="12700" cy="6350"/>
          </a:xfrm>
        </p:grpSpPr>
        <p:sp>
          <p:nvSpPr>
            <p:cNvPr id="563" name="object 563"/>
            <p:cNvSpPr/>
            <p:nvPr/>
          </p:nvSpPr>
          <p:spPr>
            <a:xfrm>
              <a:off x="10195153" y="6550533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4571" y="0"/>
                  </a:lnTo>
                </a:path>
                <a:path w="5079">
                  <a:moveTo>
                    <a:pt x="0" y="0"/>
                  </a:moveTo>
                  <a:lnTo>
                    <a:pt x="4571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4" name="object 564"/>
            <p:cNvSpPr/>
            <p:nvPr/>
          </p:nvSpPr>
          <p:spPr>
            <a:xfrm>
              <a:off x="10197439" y="6552438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0" y="0"/>
                  </a:moveTo>
                  <a:lnTo>
                    <a:pt x="762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5" name="object 565"/>
            <p:cNvSpPr/>
            <p:nvPr/>
          </p:nvSpPr>
          <p:spPr>
            <a:xfrm>
              <a:off x="10202773" y="6550533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4571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66" name="object 566"/>
          <p:cNvGrpSpPr/>
          <p:nvPr/>
        </p:nvGrpSpPr>
        <p:grpSpPr>
          <a:xfrm>
            <a:off x="12823069" y="6584366"/>
            <a:ext cx="777332" cy="481243"/>
            <a:chOff x="10202773" y="6331458"/>
            <a:chExt cx="618490" cy="382905"/>
          </a:xfrm>
        </p:grpSpPr>
        <p:sp>
          <p:nvSpPr>
            <p:cNvPr id="567" name="object 567"/>
            <p:cNvSpPr/>
            <p:nvPr/>
          </p:nvSpPr>
          <p:spPr>
            <a:xfrm>
              <a:off x="10372699" y="6499098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62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8" name="object 568"/>
            <p:cNvSpPr/>
            <p:nvPr/>
          </p:nvSpPr>
          <p:spPr>
            <a:xfrm>
              <a:off x="10372699" y="6544818"/>
              <a:ext cx="0" cy="167640"/>
            </a:xfrm>
            <a:custGeom>
              <a:avLst/>
              <a:gdLst/>
              <a:ahLst/>
              <a:cxnLst/>
              <a:rect l="l" t="t" r="r" b="b"/>
              <a:pathLst>
                <a:path h="167640">
                  <a:moveTo>
                    <a:pt x="0" y="0"/>
                  </a:moveTo>
                  <a:lnTo>
                    <a:pt x="0" y="16764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9" name="object 569"/>
            <p:cNvSpPr/>
            <p:nvPr/>
          </p:nvSpPr>
          <p:spPr>
            <a:xfrm>
              <a:off x="10205821" y="6544818"/>
              <a:ext cx="167005" cy="167005"/>
            </a:xfrm>
            <a:custGeom>
              <a:avLst/>
              <a:gdLst/>
              <a:ahLst/>
              <a:cxnLst/>
              <a:rect l="l" t="t" r="r" b="b"/>
              <a:pathLst>
                <a:path w="167004" h="167004">
                  <a:moveTo>
                    <a:pt x="0" y="0"/>
                  </a:moveTo>
                  <a:lnTo>
                    <a:pt x="762" y="18288"/>
                  </a:lnTo>
                  <a:lnTo>
                    <a:pt x="4572" y="37338"/>
                  </a:lnTo>
                  <a:lnTo>
                    <a:pt x="19812" y="80772"/>
                  </a:lnTo>
                  <a:lnTo>
                    <a:pt x="46482" y="120396"/>
                  </a:lnTo>
                  <a:lnTo>
                    <a:pt x="86106" y="147066"/>
                  </a:lnTo>
                  <a:lnTo>
                    <a:pt x="129539" y="162306"/>
                  </a:lnTo>
                  <a:lnTo>
                    <a:pt x="166878" y="16687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0" name="object 570"/>
            <p:cNvSpPr/>
            <p:nvPr/>
          </p:nvSpPr>
          <p:spPr>
            <a:xfrm>
              <a:off x="10208107" y="6333744"/>
              <a:ext cx="167640" cy="167005"/>
            </a:xfrm>
            <a:custGeom>
              <a:avLst/>
              <a:gdLst/>
              <a:ahLst/>
              <a:cxnLst/>
              <a:rect l="l" t="t" r="r" b="b"/>
              <a:pathLst>
                <a:path w="167640" h="167004">
                  <a:moveTo>
                    <a:pt x="167640" y="166877"/>
                  </a:moveTo>
                  <a:lnTo>
                    <a:pt x="166116" y="149351"/>
                  </a:lnTo>
                  <a:lnTo>
                    <a:pt x="162306" y="129539"/>
                  </a:lnTo>
                  <a:lnTo>
                    <a:pt x="147066" y="86867"/>
                  </a:lnTo>
                  <a:lnTo>
                    <a:pt x="120396" y="47243"/>
                  </a:lnTo>
                  <a:lnTo>
                    <a:pt x="112014" y="38861"/>
                  </a:lnTo>
                  <a:lnTo>
                    <a:pt x="58674" y="11429"/>
                  </a:lnTo>
                  <a:lnTo>
                    <a:pt x="18288" y="1523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1" name="object 571"/>
            <p:cNvSpPr/>
            <p:nvPr/>
          </p:nvSpPr>
          <p:spPr>
            <a:xfrm>
              <a:off x="10205059" y="6332220"/>
              <a:ext cx="0" cy="45085"/>
            </a:xfrm>
            <a:custGeom>
              <a:avLst/>
              <a:gdLst/>
              <a:ahLst/>
              <a:cxnLst/>
              <a:rect l="l" t="t" r="r" b="b"/>
              <a:pathLst>
                <a:path h="45085">
                  <a:moveTo>
                    <a:pt x="0" y="0"/>
                  </a:moveTo>
                  <a:lnTo>
                    <a:pt x="0" y="44957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2" name="object 572"/>
            <p:cNvSpPr/>
            <p:nvPr/>
          </p:nvSpPr>
          <p:spPr>
            <a:xfrm>
              <a:off x="10380319" y="6552438"/>
              <a:ext cx="440690" cy="0"/>
            </a:xfrm>
            <a:custGeom>
              <a:avLst/>
              <a:gdLst/>
              <a:ahLst/>
              <a:cxnLst/>
              <a:rect l="l" t="t" r="r" b="b"/>
              <a:pathLst>
                <a:path w="440690">
                  <a:moveTo>
                    <a:pt x="0" y="0"/>
                  </a:moveTo>
                  <a:lnTo>
                    <a:pt x="44043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3" name="object 573"/>
            <p:cNvSpPr/>
            <p:nvPr/>
          </p:nvSpPr>
          <p:spPr>
            <a:xfrm>
              <a:off x="10372699" y="6499098"/>
              <a:ext cx="433070" cy="22860"/>
            </a:xfrm>
            <a:custGeom>
              <a:avLst/>
              <a:gdLst/>
              <a:ahLst/>
              <a:cxnLst/>
              <a:rect l="l" t="t" r="r" b="b"/>
              <a:pathLst>
                <a:path w="433070" h="22859">
                  <a:moveTo>
                    <a:pt x="7619" y="22860"/>
                  </a:moveTo>
                  <a:lnTo>
                    <a:pt x="72389" y="22860"/>
                  </a:lnTo>
                </a:path>
                <a:path w="433070" h="22859">
                  <a:moveTo>
                    <a:pt x="332993" y="22860"/>
                  </a:moveTo>
                  <a:lnTo>
                    <a:pt x="432815" y="22860"/>
                  </a:lnTo>
                </a:path>
                <a:path w="433070" h="22859">
                  <a:moveTo>
                    <a:pt x="0" y="7620"/>
                  </a:moveTo>
                  <a:lnTo>
                    <a:pt x="72389" y="7620"/>
                  </a:lnTo>
                </a:path>
                <a:path w="433070" h="22859">
                  <a:moveTo>
                    <a:pt x="332993" y="7620"/>
                  </a:moveTo>
                  <a:lnTo>
                    <a:pt x="432815" y="7620"/>
                  </a:lnTo>
                </a:path>
                <a:path w="433070" h="22859">
                  <a:moveTo>
                    <a:pt x="0" y="0"/>
                  </a:moveTo>
                  <a:lnTo>
                    <a:pt x="72389" y="0"/>
                  </a:lnTo>
                </a:path>
                <a:path w="433070" h="22859">
                  <a:moveTo>
                    <a:pt x="332993" y="0"/>
                  </a:moveTo>
                  <a:lnTo>
                    <a:pt x="432815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74" name="object 574"/>
          <p:cNvGrpSpPr/>
          <p:nvPr/>
        </p:nvGrpSpPr>
        <p:grpSpPr>
          <a:xfrm>
            <a:off x="13444615" y="7292105"/>
            <a:ext cx="6385" cy="277731"/>
            <a:chOff x="10697311" y="6894576"/>
            <a:chExt cx="5080" cy="220979"/>
          </a:xfrm>
        </p:grpSpPr>
        <p:sp>
          <p:nvSpPr>
            <p:cNvPr id="575" name="object 575"/>
            <p:cNvSpPr/>
            <p:nvPr/>
          </p:nvSpPr>
          <p:spPr>
            <a:xfrm>
              <a:off x="10699597" y="6902196"/>
              <a:ext cx="0" cy="144780"/>
            </a:xfrm>
            <a:custGeom>
              <a:avLst/>
              <a:gdLst/>
              <a:ahLst/>
              <a:cxnLst/>
              <a:rect l="l" t="t" r="r" b="b"/>
              <a:pathLst>
                <a:path h="144779">
                  <a:moveTo>
                    <a:pt x="0" y="144779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6" name="object 576"/>
            <p:cNvSpPr/>
            <p:nvPr/>
          </p:nvSpPr>
          <p:spPr>
            <a:xfrm>
              <a:off x="10699597" y="6894576"/>
              <a:ext cx="0" cy="144780"/>
            </a:xfrm>
            <a:custGeom>
              <a:avLst/>
              <a:gdLst/>
              <a:ahLst/>
              <a:cxnLst/>
              <a:rect l="l" t="t" r="r" b="b"/>
              <a:pathLst>
                <a:path h="144779">
                  <a:moveTo>
                    <a:pt x="0" y="144779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7" name="object 577"/>
            <p:cNvSpPr/>
            <p:nvPr/>
          </p:nvSpPr>
          <p:spPr>
            <a:xfrm>
              <a:off x="10699597" y="6902196"/>
              <a:ext cx="0" cy="213360"/>
            </a:xfrm>
            <a:custGeom>
              <a:avLst/>
              <a:gdLst/>
              <a:ahLst/>
              <a:cxnLst/>
              <a:rect l="l" t="t" r="r" b="b"/>
              <a:pathLst>
                <a:path h="213359">
                  <a:moveTo>
                    <a:pt x="0" y="21336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78" name="object 578"/>
          <p:cNvGrpSpPr/>
          <p:nvPr/>
        </p:nvGrpSpPr>
        <p:grpSpPr>
          <a:xfrm>
            <a:off x="13262653" y="7292104"/>
            <a:ext cx="15962" cy="191540"/>
            <a:chOff x="10552531" y="6894576"/>
            <a:chExt cx="12700" cy="152400"/>
          </a:xfrm>
        </p:grpSpPr>
        <p:sp>
          <p:nvSpPr>
            <p:cNvPr id="579" name="object 579"/>
            <p:cNvSpPr/>
            <p:nvPr/>
          </p:nvSpPr>
          <p:spPr>
            <a:xfrm>
              <a:off x="10562437" y="6902196"/>
              <a:ext cx="0" cy="144780"/>
            </a:xfrm>
            <a:custGeom>
              <a:avLst/>
              <a:gdLst/>
              <a:ahLst/>
              <a:cxnLst/>
              <a:rect l="l" t="t" r="r" b="b"/>
              <a:pathLst>
                <a:path h="144779">
                  <a:moveTo>
                    <a:pt x="0" y="0"/>
                  </a:moveTo>
                  <a:lnTo>
                    <a:pt x="0" y="14478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0" name="object 580"/>
            <p:cNvSpPr/>
            <p:nvPr/>
          </p:nvSpPr>
          <p:spPr>
            <a:xfrm>
              <a:off x="10554817" y="6894576"/>
              <a:ext cx="0" cy="144780"/>
            </a:xfrm>
            <a:custGeom>
              <a:avLst/>
              <a:gdLst/>
              <a:ahLst/>
              <a:cxnLst/>
              <a:rect l="l" t="t" r="r" b="b"/>
              <a:pathLst>
                <a:path h="144779">
                  <a:moveTo>
                    <a:pt x="0" y="0"/>
                  </a:moveTo>
                  <a:lnTo>
                    <a:pt x="0" y="14478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81" name="object 581"/>
          <p:cNvGrpSpPr/>
          <p:nvPr/>
        </p:nvGrpSpPr>
        <p:grpSpPr>
          <a:xfrm>
            <a:off x="12765607" y="7289232"/>
            <a:ext cx="1189142" cy="284117"/>
            <a:chOff x="10157053" y="6892290"/>
            <a:chExt cx="946150" cy="226060"/>
          </a:xfrm>
        </p:grpSpPr>
        <p:sp>
          <p:nvSpPr>
            <p:cNvPr id="582" name="object 582"/>
            <p:cNvSpPr/>
            <p:nvPr/>
          </p:nvSpPr>
          <p:spPr>
            <a:xfrm>
              <a:off x="10159339" y="6894576"/>
              <a:ext cx="0" cy="144780"/>
            </a:xfrm>
            <a:custGeom>
              <a:avLst/>
              <a:gdLst/>
              <a:ahLst/>
              <a:cxnLst/>
              <a:rect l="l" t="t" r="r" b="b"/>
              <a:pathLst>
                <a:path h="144779">
                  <a:moveTo>
                    <a:pt x="0" y="144779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3" name="object 583"/>
            <p:cNvSpPr/>
            <p:nvPr/>
          </p:nvSpPr>
          <p:spPr>
            <a:xfrm>
              <a:off x="10159339" y="7039356"/>
              <a:ext cx="395605" cy="0"/>
            </a:xfrm>
            <a:custGeom>
              <a:avLst/>
              <a:gdLst/>
              <a:ahLst/>
              <a:cxnLst/>
              <a:rect l="l" t="t" r="r" b="b"/>
              <a:pathLst>
                <a:path w="395604">
                  <a:moveTo>
                    <a:pt x="395477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4" name="object 584"/>
            <p:cNvSpPr/>
            <p:nvPr/>
          </p:nvSpPr>
          <p:spPr>
            <a:xfrm>
              <a:off x="10159339" y="6978396"/>
              <a:ext cx="395605" cy="0"/>
            </a:xfrm>
            <a:custGeom>
              <a:avLst/>
              <a:gdLst/>
              <a:ahLst/>
              <a:cxnLst/>
              <a:rect l="l" t="t" r="r" b="b"/>
              <a:pathLst>
                <a:path w="395604">
                  <a:moveTo>
                    <a:pt x="395477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5" name="object 585"/>
            <p:cNvSpPr/>
            <p:nvPr/>
          </p:nvSpPr>
          <p:spPr>
            <a:xfrm>
              <a:off x="10159339" y="6955536"/>
              <a:ext cx="395605" cy="0"/>
            </a:xfrm>
            <a:custGeom>
              <a:avLst/>
              <a:gdLst/>
              <a:ahLst/>
              <a:cxnLst/>
              <a:rect l="l" t="t" r="r" b="b"/>
              <a:pathLst>
                <a:path w="395604">
                  <a:moveTo>
                    <a:pt x="395477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6" name="object 586"/>
            <p:cNvSpPr/>
            <p:nvPr/>
          </p:nvSpPr>
          <p:spPr>
            <a:xfrm>
              <a:off x="10562437" y="6902196"/>
              <a:ext cx="0" cy="213360"/>
            </a:xfrm>
            <a:custGeom>
              <a:avLst/>
              <a:gdLst/>
              <a:ahLst/>
              <a:cxnLst/>
              <a:rect l="l" t="t" r="r" b="b"/>
              <a:pathLst>
                <a:path h="213359">
                  <a:moveTo>
                    <a:pt x="0" y="0"/>
                  </a:moveTo>
                  <a:lnTo>
                    <a:pt x="0" y="21336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7" name="object 587"/>
            <p:cNvSpPr/>
            <p:nvPr/>
          </p:nvSpPr>
          <p:spPr>
            <a:xfrm>
              <a:off x="10554817" y="6894576"/>
              <a:ext cx="144780" cy="0"/>
            </a:xfrm>
            <a:custGeom>
              <a:avLst/>
              <a:gdLst/>
              <a:ahLst/>
              <a:cxnLst/>
              <a:rect l="l" t="t" r="r" b="b"/>
              <a:pathLst>
                <a:path w="144779">
                  <a:moveTo>
                    <a:pt x="144779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8" name="object 588"/>
            <p:cNvSpPr/>
            <p:nvPr/>
          </p:nvSpPr>
          <p:spPr>
            <a:xfrm>
              <a:off x="10562437" y="6902196"/>
              <a:ext cx="137160" cy="0"/>
            </a:xfrm>
            <a:custGeom>
              <a:avLst/>
              <a:gdLst/>
              <a:ahLst/>
              <a:cxnLst/>
              <a:rect l="l" t="t" r="r" b="b"/>
              <a:pathLst>
                <a:path w="137159">
                  <a:moveTo>
                    <a:pt x="137159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9" name="object 589"/>
            <p:cNvSpPr/>
            <p:nvPr/>
          </p:nvSpPr>
          <p:spPr>
            <a:xfrm>
              <a:off x="10562437" y="7115556"/>
              <a:ext cx="137160" cy="0"/>
            </a:xfrm>
            <a:custGeom>
              <a:avLst/>
              <a:gdLst/>
              <a:ahLst/>
              <a:cxnLst/>
              <a:rect l="l" t="t" r="r" b="b"/>
              <a:pathLst>
                <a:path w="137159">
                  <a:moveTo>
                    <a:pt x="0" y="0"/>
                  </a:moveTo>
                  <a:lnTo>
                    <a:pt x="13716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0" name="object 590"/>
            <p:cNvSpPr/>
            <p:nvPr/>
          </p:nvSpPr>
          <p:spPr>
            <a:xfrm>
              <a:off x="10562437" y="6902196"/>
              <a:ext cx="137160" cy="0"/>
            </a:xfrm>
            <a:custGeom>
              <a:avLst/>
              <a:gdLst/>
              <a:ahLst/>
              <a:cxnLst/>
              <a:rect l="l" t="t" r="r" b="b"/>
              <a:pathLst>
                <a:path w="137159">
                  <a:moveTo>
                    <a:pt x="137159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1" name="object 591"/>
            <p:cNvSpPr/>
            <p:nvPr/>
          </p:nvSpPr>
          <p:spPr>
            <a:xfrm>
              <a:off x="10699597" y="6955536"/>
              <a:ext cx="395605" cy="0"/>
            </a:xfrm>
            <a:custGeom>
              <a:avLst/>
              <a:gdLst/>
              <a:ahLst/>
              <a:cxnLst/>
              <a:rect l="l" t="t" r="r" b="b"/>
              <a:pathLst>
                <a:path w="395604">
                  <a:moveTo>
                    <a:pt x="395477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2" name="object 592"/>
            <p:cNvSpPr/>
            <p:nvPr/>
          </p:nvSpPr>
          <p:spPr>
            <a:xfrm>
              <a:off x="10699597" y="6978396"/>
              <a:ext cx="395605" cy="0"/>
            </a:xfrm>
            <a:custGeom>
              <a:avLst/>
              <a:gdLst/>
              <a:ahLst/>
              <a:cxnLst/>
              <a:rect l="l" t="t" r="r" b="b"/>
              <a:pathLst>
                <a:path w="395604">
                  <a:moveTo>
                    <a:pt x="395477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3" name="object 593"/>
            <p:cNvSpPr/>
            <p:nvPr/>
          </p:nvSpPr>
          <p:spPr>
            <a:xfrm>
              <a:off x="10699597" y="7046976"/>
              <a:ext cx="403225" cy="0"/>
            </a:xfrm>
            <a:custGeom>
              <a:avLst/>
              <a:gdLst/>
              <a:ahLst/>
              <a:cxnLst/>
              <a:rect l="l" t="t" r="r" b="b"/>
              <a:pathLst>
                <a:path w="403225">
                  <a:moveTo>
                    <a:pt x="40309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4" name="object 594"/>
            <p:cNvSpPr/>
            <p:nvPr/>
          </p:nvSpPr>
          <p:spPr>
            <a:xfrm>
              <a:off x="10699597" y="7039356"/>
              <a:ext cx="395605" cy="0"/>
            </a:xfrm>
            <a:custGeom>
              <a:avLst/>
              <a:gdLst/>
              <a:ahLst/>
              <a:cxnLst/>
              <a:rect l="l" t="t" r="r" b="b"/>
              <a:pathLst>
                <a:path w="395604">
                  <a:moveTo>
                    <a:pt x="395477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95" name="object 595"/>
          <p:cNvSpPr/>
          <p:nvPr/>
        </p:nvSpPr>
        <p:spPr>
          <a:xfrm>
            <a:off x="13908141" y="6795058"/>
            <a:ext cx="124501" cy="0"/>
          </a:xfrm>
          <a:custGeom>
            <a:avLst/>
            <a:gdLst/>
            <a:ahLst/>
            <a:cxnLst/>
            <a:rect l="l" t="t" r="r" b="b"/>
            <a:pathLst>
              <a:path w="99059">
                <a:moveTo>
                  <a:pt x="0" y="0"/>
                </a:moveTo>
                <a:lnTo>
                  <a:pt x="9906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6" name="object 596"/>
          <p:cNvSpPr/>
          <p:nvPr/>
        </p:nvSpPr>
        <p:spPr>
          <a:xfrm>
            <a:off x="14360175" y="6795058"/>
            <a:ext cx="692735" cy="0"/>
          </a:xfrm>
          <a:custGeom>
            <a:avLst/>
            <a:gdLst/>
            <a:ahLst/>
            <a:cxnLst/>
            <a:rect l="l" t="t" r="r" b="b"/>
            <a:pathLst>
              <a:path w="551179">
                <a:moveTo>
                  <a:pt x="0" y="0"/>
                </a:moveTo>
                <a:lnTo>
                  <a:pt x="55092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597" name="object 597"/>
          <p:cNvGrpSpPr/>
          <p:nvPr/>
        </p:nvGrpSpPr>
        <p:grpSpPr>
          <a:xfrm>
            <a:off x="14794971" y="7471193"/>
            <a:ext cx="506782" cy="15962"/>
            <a:chOff x="11771731" y="7037069"/>
            <a:chExt cx="403225" cy="12700"/>
          </a:xfrm>
        </p:grpSpPr>
        <p:sp>
          <p:nvSpPr>
            <p:cNvPr id="598" name="object 598"/>
            <p:cNvSpPr/>
            <p:nvPr/>
          </p:nvSpPr>
          <p:spPr>
            <a:xfrm>
              <a:off x="11771731" y="7046975"/>
              <a:ext cx="403225" cy="0"/>
            </a:xfrm>
            <a:custGeom>
              <a:avLst/>
              <a:gdLst/>
              <a:ahLst/>
              <a:cxnLst/>
              <a:rect l="l" t="t" r="r" b="b"/>
              <a:pathLst>
                <a:path w="403225">
                  <a:moveTo>
                    <a:pt x="40309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9" name="object 599"/>
            <p:cNvSpPr/>
            <p:nvPr/>
          </p:nvSpPr>
          <p:spPr>
            <a:xfrm>
              <a:off x="11779351" y="7039355"/>
              <a:ext cx="395605" cy="0"/>
            </a:xfrm>
            <a:custGeom>
              <a:avLst/>
              <a:gdLst/>
              <a:ahLst/>
              <a:cxnLst/>
              <a:rect l="l" t="t" r="r" b="b"/>
              <a:pathLst>
                <a:path w="395604">
                  <a:moveTo>
                    <a:pt x="395477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00" name="object 600"/>
          <p:cNvGrpSpPr/>
          <p:nvPr/>
        </p:nvGrpSpPr>
        <p:grpSpPr>
          <a:xfrm>
            <a:off x="14804548" y="7365847"/>
            <a:ext cx="497205" cy="35116"/>
            <a:chOff x="11779351" y="6953250"/>
            <a:chExt cx="395605" cy="27940"/>
          </a:xfrm>
        </p:grpSpPr>
        <p:sp>
          <p:nvSpPr>
            <p:cNvPr id="601" name="object 601"/>
            <p:cNvSpPr/>
            <p:nvPr/>
          </p:nvSpPr>
          <p:spPr>
            <a:xfrm>
              <a:off x="11779351" y="6978396"/>
              <a:ext cx="395605" cy="0"/>
            </a:xfrm>
            <a:custGeom>
              <a:avLst/>
              <a:gdLst/>
              <a:ahLst/>
              <a:cxnLst/>
              <a:rect l="l" t="t" r="r" b="b"/>
              <a:pathLst>
                <a:path w="395604">
                  <a:moveTo>
                    <a:pt x="395477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2" name="object 602"/>
            <p:cNvSpPr/>
            <p:nvPr/>
          </p:nvSpPr>
          <p:spPr>
            <a:xfrm>
              <a:off x="11779351" y="6955536"/>
              <a:ext cx="395605" cy="0"/>
            </a:xfrm>
            <a:custGeom>
              <a:avLst/>
              <a:gdLst/>
              <a:ahLst/>
              <a:cxnLst/>
              <a:rect l="l" t="t" r="r" b="b"/>
              <a:pathLst>
                <a:path w="395604">
                  <a:moveTo>
                    <a:pt x="395477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03" name="object 603"/>
          <p:cNvGrpSpPr/>
          <p:nvPr/>
        </p:nvGrpSpPr>
        <p:grpSpPr>
          <a:xfrm>
            <a:off x="13676379" y="6993301"/>
            <a:ext cx="1395845" cy="54270"/>
            <a:chOff x="10881715" y="6656831"/>
            <a:chExt cx="1110615" cy="43180"/>
          </a:xfrm>
        </p:grpSpPr>
        <p:sp>
          <p:nvSpPr>
            <p:cNvPr id="604" name="object 604"/>
            <p:cNvSpPr/>
            <p:nvPr/>
          </p:nvSpPr>
          <p:spPr>
            <a:xfrm>
              <a:off x="10881715" y="6697217"/>
              <a:ext cx="1110615" cy="0"/>
            </a:xfrm>
            <a:custGeom>
              <a:avLst/>
              <a:gdLst/>
              <a:ahLst/>
              <a:cxnLst/>
              <a:rect l="l" t="t" r="r" b="b"/>
              <a:pathLst>
                <a:path w="1110615">
                  <a:moveTo>
                    <a:pt x="0" y="0"/>
                  </a:moveTo>
                  <a:lnTo>
                    <a:pt x="1110234" y="0"/>
                  </a:lnTo>
                </a:path>
                <a:path w="1110615">
                  <a:moveTo>
                    <a:pt x="0" y="0"/>
                  </a:moveTo>
                  <a:lnTo>
                    <a:pt x="111023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5" name="object 605"/>
            <p:cNvSpPr/>
            <p:nvPr/>
          </p:nvSpPr>
          <p:spPr>
            <a:xfrm>
              <a:off x="10881715" y="6666737"/>
              <a:ext cx="1110615" cy="0"/>
            </a:xfrm>
            <a:custGeom>
              <a:avLst/>
              <a:gdLst/>
              <a:ahLst/>
              <a:cxnLst/>
              <a:rect l="l" t="t" r="r" b="b"/>
              <a:pathLst>
                <a:path w="1110615">
                  <a:moveTo>
                    <a:pt x="0" y="0"/>
                  </a:moveTo>
                  <a:lnTo>
                    <a:pt x="111023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6" name="object 606"/>
            <p:cNvSpPr/>
            <p:nvPr/>
          </p:nvSpPr>
          <p:spPr>
            <a:xfrm>
              <a:off x="10881715" y="6659117"/>
              <a:ext cx="1110615" cy="0"/>
            </a:xfrm>
            <a:custGeom>
              <a:avLst/>
              <a:gdLst/>
              <a:ahLst/>
              <a:cxnLst/>
              <a:rect l="l" t="t" r="r" b="b"/>
              <a:pathLst>
                <a:path w="1110615">
                  <a:moveTo>
                    <a:pt x="0" y="0"/>
                  </a:moveTo>
                  <a:lnTo>
                    <a:pt x="111023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07" name="object 607"/>
          <p:cNvGrpSpPr/>
          <p:nvPr/>
        </p:nvGrpSpPr>
        <p:grpSpPr>
          <a:xfrm>
            <a:off x="11207432" y="3581023"/>
            <a:ext cx="236232" cy="483638"/>
            <a:chOff x="8917279" y="3941826"/>
            <a:chExt cx="187960" cy="384810"/>
          </a:xfrm>
        </p:grpSpPr>
        <p:sp>
          <p:nvSpPr>
            <p:cNvPr id="608" name="object 608"/>
            <p:cNvSpPr/>
            <p:nvPr/>
          </p:nvSpPr>
          <p:spPr>
            <a:xfrm>
              <a:off x="8919565" y="3944112"/>
              <a:ext cx="182880" cy="380365"/>
            </a:xfrm>
            <a:custGeom>
              <a:avLst/>
              <a:gdLst/>
              <a:ahLst/>
              <a:cxnLst/>
              <a:rect l="l" t="t" r="r" b="b"/>
              <a:pathLst>
                <a:path w="182879" h="380364">
                  <a:moveTo>
                    <a:pt x="0" y="380238"/>
                  </a:moveTo>
                  <a:lnTo>
                    <a:pt x="0" y="0"/>
                  </a:lnTo>
                  <a:lnTo>
                    <a:pt x="182879" y="0"/>
                  </a:lnTo>
                  <a:lnTo>
                    <a:pt x="182880" y="380238"/>
                  </a:lnTo>
                  <a:lnTo>
                    <a:pt x="0" y="380238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9" name="object 609"/>
            <p:cNvSpPr/>
            <p:nvPr/>
          </p:nvSpPr>
          <p:spPr>
            <a:xfrm>
              <a:off x="8927185" y="3951732"/>
              <a:ext cx="167640" cy="365125"/>
            </a:xfrm>
            <a:custGeom>
              <a:avLst/>
              <a:gdLst/>
              <a:ahLst/>
              <a:cxnLst/>
              <a:rect l="l" t="t" r="r" b="b"/>
              <a:pathLst>
                <a:path w="167640" h="365125">
                  <a:moveTo>
                    <a:pt x="0" y="364997"/>
                  </a:moveTo>
                  <a:lnTo>
                    <a:pt x="0" y="0"/>
                  </a:lnTo>
                  <a:lnTo>
                    <a:pt x="167639" y="0"/>
                  </a:lnTo>
                  <a:lnTo>
                    <a:pt x="167640" y="364997"/>
                  </a:lnTo>
                  <a:lnTo>
                    <a:pt x="0" y="364997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0" name="object 610"/>
            <p:cNvSpPr/>
            <p:nvPr/>
          </p:nvSpPr>
          <p:spPr>
            <a:xfrm>
              <a:off x="8927185" y="3951732"/>
              <a:ext cx="167640" cy="174625"/>
            </a:xfrm>
            <a:custGeom>
              <a:avLst/>
              <a:gdLst/>
              <a:ahLst/>
              <a:cxnLst/>
              <a:rect l="l" t="t" r="r" b="b"/>
              <a:pathLst>
                <a:path w="167640" h="174625">
                  <a:moveTo>
                    <a:pt x="0" y="174498"/>
                  </a:moveTo>
                  <a:lnTo>
                    <a:pt x="167640" y="174498"/>
                  </a:lnTo>
                  <a:lnTo>
                    <a:pt x="167640" y="0"/>
                  </a:lnTo>
                  <a:lnTo>
                    <a:pt x="0" y="0"/>
                  </a:lnTo>
                  <a:lnTo>
                    <a:pt x="0" y="174498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1" name="object 611"/>
            <p:cNvSpPr/>
            <p:nvPr/>
          </p:nvSpPr>
          <p:spPr>
            <a:xfrm>
              <a:off x="8927185" y="4141470"/>
              <a:ext cx="167640" cy="175260"/>
            </a:xfrm>
            <a:custGeom>
              <a:avLst/>
              <a:gdLst/>
              <a:ahLst/>
              <a:cxnLst/>
              <a:rect l="l" t="t" r="r" b="b"/>
              <a:pathLst>
                <a:path w="167640" h="175260">
                  <a:moveTo>
                    <a:pt x="0" y="0"/>
                  </a:moveTo>
                  <a:lnTo>
                    <a:pt x="167640" y="0"/>
                  </a:lnTo>
                  <a:lnTo>
                    <a:pt x="167640" y="175260"/>
                  </a:lnTo>
                  <a:lnTo>
                    <a:pt x="0" y="17526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12" name="object 612"/>
          <p:cNvGrpSpPr/>
          <p:nvPr/>
        </p:nvGrpSpPr>
        <p:grpSpPr>
          <a:xfrm>
            <a:off x="9171366" y="3581023"/>
            <a:ext cx="245809" cy="483638"/>
            <a:chOff x="7297267" y="3941826"/>
            <a:chExt cx="195580" cy="384810"/>
          </a:xfrm>
        </p:grpSpPr>
        <p:sp>
          <p:nvSpPr>
            <p:cNvPr id="613" name="object 613"/>
            <p:cNvSpPr/>
            <p:nvPr/>
          </p:nvSpPr>
          <p:spPr>
            <a:xfrm>
              <a:off x="7299553" y="3944112"/>
              <a:ext cx="190500" cy="380365"/>
            </a:xfrm>
            <a:custGeom>
              <a:avLst/>
              <a:gdLst/>
              <a:ahLst/>
              <a:cxnLst/>
              <a:rect l="l" t="t" r="r" b="b"/>
              <a:pathLst>
                <a:path w="190500" h="380364">
                  <a:moveTo>
                    <a:pt x="0" y="380238"/>
                  </a:moveTo>
                  <a:lnTo>
                    <a:pt x="0" y="0"/>
                  </a:lnTo>
                  <a:lnTo>
                    <a:pt x="190499" y="0"/>
                  </a:lnTo>
                  <a:lnTo>
                    <a:pt x="190500" y="380238"/>
                  </a:lnTo>
                  <a:lnTo>
                    <a:pt x="0" y="38023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4" name="object 614"/>
            <p:cNvSpPr/>
            <p:nvPr/>
          </p:nvSpPr>
          <p:spPr>
            <a:xfrm>
              <a:off x="7307173" y="3951732"/>
              <a:ext cx="175260" cy="365125"/>
            </a:xfrm>
            <a:custGeom>
              <a:avLst/>
              <a:gdLst/>
              <a:ahLst/>
              <a:cxnLst/>
              <a:rect l="l" t="t" r="r" b="b"/>
              <a:pathLst>
                <a:path w="175259" h="365125">
                  <a:moveTo>
                    <a:pt x="0" y="364997"/>
                  </a:moveTo>
                  <a:lnTo>
                    <a:pt x="0" y="0"/>
                  </a:lnTo>
                  <a:lnTo>
                    <a:pt x="175260" y="0"/>
                  </a:lnTo>
                  <a:lnTo>
                    <a:pt x="175260" y="364997"/>
                  </a:lnTo>
                  <a:lnTo>
                    <a:pt x="0" y="364997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5" name="object 615"/>
            <p:cNvSpPr/>
            <p:nvPr/>
          </p:nvSpPr>
          <p:spPr>
            <a:xfrm>
              <a:off x="7307173" y="4141470"/>
              <a:ext cx="175260" cy="175260"/>
            </a:xfrm>
            <a:custGeom>
              <a:avLst/>
              <a:gdLst/>
              <a:ahLst/>
              <a:cxnLst/>
              <a:rect l="l" t="t" r="r" b="b"/>
              <a:pathLst>
                <a:path w="175259" h="175260">
                  <a:moveTo>
                    <a:pt x="0" y="0"/>
                  </a:moveTo>
                  <a:lnTo>
                    <a:pt x="175260" y="0"/>
                  </a:lnTo>
                  <a:lnTo>
                    <a:pt x="175260" y="175260"/>
                  </a:lnTo>
                  <a:lnTo>
                    <a:pt x="0" y="17526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6" name="object 616"/>
            <p:cNvSpPr/>
            <p:nvPr/>
          </p:nvSpPr>
          <p:spPr>
            <a:xfrm>
              <a:off x="7307173" y="3951732"/>
              <a:ext cx="175260" cy="174625"/>
            </a:xfrm>
            <a:custGeom>
              <a:avLst/>
              <a:gdLst/>
              <a:ahLst/>
              <a:cxnLst/>
              <a:rect l="l" t="t" r="r" b="b"/>
              <a:pathLst>
                <a:path w="175259" h="174625">
                  <a:moveTo>
                    <a:pt x="0" y="174498"/>
                  </a:moveTo>
                  <a:lnTo>
                    <a:pt x="175260" y="174498"/>
                  </a:lnTo>
                  <a:lnTo>
                    <a:pt x="175260" y="0"/>
                  </a:lnTo>
                  <a:lnTo>
                    <a:pt x="0" y="0"/>
                  </a:lnTo>
                  <a:lnTo>
                    <a:pt x="0" y="17449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17" name="object 617"/>
          <p:cNvGrpSpPr/>
          <p:nvPr/>
        </p:nvGrpSpPr>
        <p:grpSpPr>
          <a:xfrm>
            <a:off x="12583645" y="7292105"/>
            <a:ext cx="188347" cy="280925"/>
            <a:chOff x="10012273" y="6894576"/>
            <a:chExt cx="149860" cy="223520"/>
          </a:xfrm>
        </p:grpSpPr>
        <p:sp>
          <p:nvSpPr>
            <p:cNvPr id="618" name="object 618"/>
            <p:cNvSpPr/>
            <p:nvPr/>
          </p:nvSpPr>
          <p:spPr>
            <a:xfrm>
              <a:off x="10014559" y="6894576"/>
              <a:ext cx="0" cy="144780"/>
            </a:xfrm>
            <a:custGeom>
              <a:avLst/>
              <a:gdLst/>
              <a:ahLst/>
              <a:cxnLst/>
              <a:rect l="l" t="t" r="r" b="b"/>
              <a:pathLst>
                <a:path h="144779">
                  <a:moveTo>
                    <a:pt x="0" y="0"/>
                  </a:moveTo>
                  <a:lnTo>
                    <a:pt x="0" y="14478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9" name="object 619"/>
            <p:cNvSpPr/>
            <p:nvPr/>
          </p:nvSpPr>
          <p:spPr>
            <a:xfrm>
              <a:off x="10022179" y="6902196"/>
              <a:ext cx="0" cy="144780"/>
            </a:xfrm>
            <a:custGeom>
              <a:avLst/>
              <a:gdLst/>
              <a:ahLst/>
              <a:cxnLst/>
              <a:rect l="l" t="t" r="r" b="b"/>
              <a:pathLst>
                <a:path h="144779">
                  <a:moveTo>
                    <a:pt x="0" y="0"/>
                  </a:moveTo>
                  <a:lnTo>
                    <a:pt x="0" y="14478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0" name="object 620"/>
            <p:cNvSpPr/>
            <p:nvPr/>
          </p:nvSpPr>
          <p:spPr>
            <a:xfrm>
              <a:off x="10022179" y="6902196"/>
              <a:ext cx="137160" cy="0"/>
            </a:xfrm>
            <a:custGeom>
              <a:avLst/>
              <a:gdLst/>
              <a:ahLst/>
              <a:cxnLst/>
              <a:rect l="l" t="t" r="r" b="b"/>
              <a:pathLst>
                <a:path w="137159">
                  <a:moveTo>
                    <a:pt x="137159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1" name="object 621"/>
            <p:cNvSpPr/>
            <p:nvPr/>
          </p:nvSpPr>
          <p:spPr>
            <a:xfrm>
              <a:off x="10159339" y="6902196"/>
              <a:ext cx="0" cy="144780"/>
            </a:xfrm>
            <a:custGeom>
              <a:avLst/>
              <a:gdLst/>
              <a:ahLst/>
              <a:cxnLst/>
              <a:rect l="l" t="t" r="r" b="b"/>
              <a:pathLst>
                <a:path h="144779">
                  <a:moveTo>
                    <a:pt x="0" y="144779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2" name="object 622"/>
            <p:cNvSpPr/>
            <p:nvPr/>
          </p:nvSpPr>
          <p:spPr>
            <a:xfrm>
              <a:off x="10022179" y="6902196"/>
              <a:ext cx="137160" cy="213360"/>
            </a:xfrm>
            <a:custGeom>
              <a:avLst/>
              <a:gdLst/>
              <a:ahLst/>
              <a:cxnLst/>
              <a:rect l="l" t="t" r="r" b="b"/>
              <a:pathLst>
                <a:path w="137159" h="213359">
                  <a:moveTo>
                    <a:pt x="0" y="213360"/>
                  </a:moveTo>
                  <a:lnTo>
                    <a:pt x="137160" y="213360"/>
                  </a:lnTo>
                  <a:lnTo>
                    <a:pt x="137160" y="0"/>
                  </a:lnTo>
                  <a:lnTo>
                    <a:pt x="0" y="0"/>
                  </a:lnTo>
                  <a:lnTo>
                    <a:pt x="0" y="21336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23" name="object 623"/>
          <p:cNvGrpSpPr/>
          <p:nvPr/>
        </p:nvGrpSpPr>
        <p:grpSpPr>
          <a:xfrm>
            <a:off x="11905594" y="7289232"/>
            <a:ext cx="691139" cy="284117"/>
            <a:chOff x="9472777" y="6892290"/>
            <a:chExt cx="549910" cy="226060"/>
          </a:xfrm>
        </p:grpSpPr>
        <p:sp>
          <p:nvSpPr>
            <p:cNvPr id="624" name="object 624"/>
            <p:cNvSpPr/>
            <p:nvPr/>
          </p:nvSpPr>
          <p:spPr>
            <a:xfrm>
              <a:off x="9482683" y="6902196"/>
              <a:ext cx="136525" cy="0"/>
            </a:xfrm>
            <a:custGeom>
              <a:avLst/>
              <a:gdLst/>
              <a:ahLst/>
              <a:cxnLst/>
              <a:rect l="l" t="t" r="r" b="b"/>
              <a:pathLst>
                <a:path w="136525">
                  <a:moveTo>
                    <a:pt x="13639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5" name="object 625"/>
            <p:cNvSpPr/>
            <p:nvPr/>
          </p:nvSpPr>
          <p:spPr>
            <a:xfrm>
              <a:off x="9475063" y="6894576"/>
              <a:ext cx="151765" cy="0"/>
            </a:xfrm>
            <a:custGeom>
              <a:avLst/>
              <a:gdLst/>
              <a:ahLst/>
              <a:cxnLst/>
              <a:rect l="l" t="t" r="r" b="b"/>
              <a:pathLst>
                <a:path w="151765">
                  <a:moveTo>
                    <a:pt x="15163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6" name="object 626"/>
            <p:cNvSpPr/>
            <p:nvPr/>
          </p:nvSpPr>
          <p:spPr>
            <a:xfrm>
              <a:off x="9482683" y="6902196"/>
              <a:ext cx="0" cy="144780"/>
            </a:xfrm>
            <a:custGeom>
              <a:avLst/>
              <a:gdLst/>
              <a:ahLst/>
              <a:cxnLst/>
              <a:rect l="l" t="t" r="r" b="b"/>
              <a:pathLst>
                <a:path h="144779">
                  <a:moveTo>
                    <a:pt x="0" y="0"/>
                  </a:moveTo>
                  <a:lnTo>
                    <a:pt x="0" y="14478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7" name="object 627"/>
            <p:cNvSpPr/>
            <p:nvPr/>
          </p:nvSpPr>
          <p:spPr>
            <a:xfrm>
              <a:off x="9475063" y="6894576"/>
              <a:ext cx="0" cy="144780"/>
            </a:xfrm>
            <a:custGeom>
              <a:avLst/>
              <a:gdLst/>
              <a:ahLst/>
              <a:cxnLst/>
              <a:rect l="l" t="t" r="r" b="b"/>
              <a:pathLst>
                <a:path h="144779">
                  <a:moveTo>
                    <a:pt x="0" y="0"/>
                  </a:moveTo>
                  <a:lnTo>
                    <a:pt x="0" y="14478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8" name="object 628"/>
            <p:cNvSpPr/>
            <p:nvPr/>
          </p:nvSpPr>
          <p:spPr>
            <a:xfrm>
              <a:off x="9619081" y="6902196"/>
              <a:ext cx="0" cy="144780"/>
            </a:xfrm>
            <a:custGeom>
              <a:avLst/>
              <a:gdLst/>
              <a:ahLst/>
              <a:cxnLst/>
              <a:rect l="l" t="t" r="r" b="b"/>
              <a:pathLst>
                <a:path h="144779">
                  <a:moveTo>
                    <a:pt x="0" y="144779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9" name="object 629"/>
            <p:cNvSpPr/>
            <p:nvPr/>
          </p:nvSpPr>
          <p:spPr>
            <a:xfrm>
              <a:off x="9626701" y="6894576"/>
              <a:ext cx="0" cy="144780"/>
            </a:xfrm>
            <a:custGeom>
              <a:avLst/>
              <a:gdLst/>
              <a:ahLst/>
              <a:cxnLst/>
              <a:rect l="l" t="t" r="r" b="b"/>
              <a:pathLst>
                <a:path h="144779">
                  <a:moveTo>
                    <a:pt x="0" y="144779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0" name="object 630"/>
            <p:cNvSpPr/>
            <p:nvPr/>
          </p:nvSpPr>
          <p:spPr>
            <a:xfrm>
              <a:off x="9482683" y="6902196"/>
              <a:ext cx="136525" cy="213360"/>
            </a:xfrm>
            <a:custGeom>
              <a:avLst/>
              <a:gdLst/>
              <a:ahLst/>
              <a:cxnLst/>
              <a:rect l="l" t="t" r="r" b="b"/>
              <a:pathLst>
                <a:path w="136525" h="213359">
                  <a:moveTo>
                    <a:pt x="0" y="213360"/>
                  </a:moveTo>
                  <a:lnTo>
                    <a:pt x="136398" y="213360"/>
                  </a:lnTo>
                  <a:lnTo>
                    <a:pt x="136397" y="0"/>
                  </a:lnTo>
                  <a:lnTo>
                    <a:pt x="0" y="0"/>
                  </a:lnTo>
                  <a:lnTo>
                    <a:pt x="0" y="21336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1" name="object 631"/>
            <p:cNvSpPr/>
            <p:nvPr/>
          </p:nvSpPr>
          <p:spPr>
            <a:xfrm>
              <a:off x="9626701" y="6955536"/>
              <a:ext cx="387985" cy="0"/>
            </a:xfrm>
            <a:custGeom>
              <a:avLst/>
              <a:gdLst/>
              <a:ahLst/>
              <a:cxnLst/>
              <a:rect l="l" t="t" r="r" b="b"/>
              <a:pathLst>
                <a:path w="387984">
                  <a:moveTo>
                    <a:pt x="387857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2" name="object 632"/>
            <p:cNvSpPr/>
            <p:nvPr/>
          </p:nvSpPr>
          <p:spPr>
            <a:xfrm>
              <a:off x="9626701" y="6978396"/>
              <a:ext cx="387985" cy="0"/>
            </a:xfrm>
            <a:custGeom>
              <a:avLst/>
              <a:gdLst/>
              <a:ahLst/>
              <a:cxnLst/>
              <a:rect l="l" t="t" r="r" b="b"/>
              <a:pathLst>
                <a:path w="387984">
                  <a:moveTo>
                    <a:pt x="387857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3" name="object 633"/>
            <p:cNvSpPr/>
            <p:nvPr/>
          </p:nvSpPr>
          <p:spPr>
            <a:xfrm>
              <a:off x="9626701" y="7039356"/>
              <a:ext cx="387985" cy="0"/>
            </a:xfrm>
            <a:custGeom>
              <a:avLst/>
              <a:gdLst/>
              <a:ahLst/>
              <a:cxnLst/>
              <a:rect l="l" t="t" r="r" b="b"/>
              <a:pathLst>
                <a:path w="387984">
                  <a:moveTo>
                    <a:pt x="387857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4" name="object 634"/>
            <p:cNvSpPr/>
            <p:nvPr/>
          </p:nvSpPr>
          <p:spPr>
            <a:xfrm>
              <a:off x="9619081" y="7046976"/>
              <a:ext cx="403225" cy="0"/>
            </a:xfrm>
            <a:custGeom>
              <a:avLst/>
              <a:gdLst/>
              <a:ahLst/>
              <a:cxnLst/>
              <a:rect l="l" t="t" r="r" b="b"/>
              <a:pathLst>
                <a:path w="403225">
                  <a:moveTo>
                    <a:pt x="40309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635" name="object 635"/>
          <p:cNvSpPr/>
          <p:nvPr/>
        </p:nvSpPr>
        <p:spPr>
          <a:xfrm>
            <a:off x="11133689" y="7063213"/>
            <a:ext cx="47885" cy="57462"/>
          </a:xfrm>
          <a:custGeom>
            <a:avLst/>
            <a:gdLst/>
            <a:ahLst/>
            <a:cxnLst/>
            <a:rect l="l" t="t" r="r" b="b"/>
            <a:pathLst>
              <a:path w="38100" h="45720">
                <a:moveTo>
                  <a:pt x="0" y="45720"/>
                </a:moveTo>
                <a:lnTo>
                  <a:pt x="38100" y="22860"/>
                </a:lnTo>
                <a:lnTo>
                  <a:pt x="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636" name="object 636"/>
          <p:cNvGrpSpPr/>
          <p:nvPr/>
        </p:nvGrpSpPr>
        <p:grpSpPr>
          <a:xfrm>
            <a:off x="11236163" y="7289232"/>
            <a:ext cx="188347" cy="284117"/>
            <a:chOff x="8940139" y="6892290"/>
            <a:chExt cx="149860" cy="226060"/>
          </a:xfrm>
        </p:grpSpPr>
        <p:sp>
          <p:nvSpPr>
            <p:cNvPr id="637" name="object 637"/>
            <p:cNvSpPr/>
            <p:nvPr/>
          </p:nvSpPr>
          <p:spPr>
            <a:xfrm>
              <a:off x="8942425" y="6894576"/>
              <a:ext cx="0" cy="144780"/>
            </a:xfrm>
            <a:custGeom>
              <a:avLst/>
              <a:gdLst/>
              <a:ahLst/>
              <a:cxnLst/>
              <a:rect l="l" t="t" r="r" b="b"/>
              <a:pathLst>
                <a:path h="144779">
                  <a:moveTo>
                    <a:pt x="0" y="0"/>
                  </a:moveTo>
                  <a:lnTo>
                    <a:pt x="0" y="14478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8" name="object 638"/>
            <p:cNvSpPr/>
            <p:nvPr/>
          </p:nvSpPr>
          <p:spPr>
            <a:xfrm>
              <a:off x="8942425" y="6894576"/>
              <a:ext cx="144780" cy="0"/>
            </a:xfrm>
            <a:custGeom>
              <a:avLst/>
              <a:gdLst/>
              <a:ahLst/>
              <a:cxnLst/>
              <a:rect l="l" t="t" r="r" b="b"/>
              <a:pathLst>
                <a:path w="144779">
                  <a:moveTo>
                    <a:pt x="144779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9" name="object 639"/>
            <p:cNvSpPr/>
            <p:nvPr/>
          </p:nvSpPr>
          <p:spPr>
            <a:xfrm>
              <a:off x="9087205" y="6894576"/>
              <a:ext cx="0" cy="144780"/>
            </a:xfrm>
            <a:custGeom>
              <a:avLst/>
              <a:gdLst/>
              <a:ahLst/>
              <a:cxnLst/>
              <a:rect l="l" t="t" r="r" b="b"/>
              <a:pathLst>
                <a:path h="144779">
                  <a:moveTo>
                    <a:pt x="0" y="144779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0" name="object 640"/>
            <p:cNvSpPr/>
            <p:nvPr/>
          </p:nvSpPr>
          <p:spPr>
            <a:xfrm>
              <a:off x="9079585" y="6902196"/>
              <a:ext cx="0" cy="144780"/>
            </a:xfrm>
            <a:custGeom>
              <a:avLst/>
              <a:gdLst/>
              <a:ahLst/>
              <a:cxnLst/>
              <a:rect l="l" t="t" r="r" b="b"/>
              <a:pathLst>
                <a:path h="144779">
                  <a:moveTo>
                    <a:pt x="0" y="144779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1" name="object 641"/>
            <p:cNvSpPr/>
            <p:nvPr/>
          </p:nvSpPr>
          <p:spPr>
            <a:xfrm>
              <a:off x="8942425" y="6902196"/>
              <a:ext cx="137160" cy="144780"/>
            </a:xfrm>
            <a:custGeom>
              <a:avLst/>
              <a:gdLst/>
              <a:ahLst/>
              <a:cxnLst/>
              <a:rect l="l" t="t" r="r" b="b"/>
              <a:pathLst>
                <a:path w="137159" h="144779">
                  <a:moveTo>
                    <a:pt x="0" y="0"/>
                  </a:moveTo>
                  <a:lnTo>
                    <a:pt x="0" y="144780"/>
                  </a:lnTo>
                </a:path>
                <a:path w="137159" h="144779">
                  <a:moveTo>
                    <a:pt x="0" y="0"/>
                  </a:moveTo>
                  <a:lnTo>
                    <a:pt x="13716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2" name="object 642"/>
            <p:cNvSpPr/>
            <p:nvPr/>
          </p:nvSpPr>
          <p:spPr>
            <a:xfrm>
              <a:off x="8942425" y="6902196"/>
              <a:ext cx="137160" cy="213360"/>
            </a:xfrm>
            <a:custGeom>
              <a:avLst/>
              <a:gdLst/>
              <a:ahLst/>
              <a:cxnLst/>
              <a:rect l="l" t="t" r="r" b="b"/>
              <a:pathLst>
                <a:path w="137159" h="213359">
                  <a:moveTo>
                    <a:pt x="0" y="213360"/>
                  </a:moveTo>
                  <a:lnTo>
                    <a:pt x="137160" y="213360"/>
                  </a:lnTo>
                  <a:lnTo>
                    <a:pt x="137160" y="0"/>
                  </a:lnTo>
                  <a:lnTo>
                    <a:pt x="0" y="0"/>
                  </a:lnTo>
                  <a:lnTo>
                    <a:pt x="0" y="21336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43" name="object 643"/>
          <p:cNvGrpSpPr/>
          <p:nvPr/>
        </p:nvGrpSpPr>
        <p:grpSpPr>
          <a:xfrm>
            <a:off x="10748694" y="7605272"/>
            <a:ext cx="63847" cy="54270"/>
            <a:chOff x="8552281" y="7143750"/>
            <a:chExt cx="50800" cy="43180"/>
          </a:xfrm>
        </p:grpSpPr>
        <p:sp>
          <p:nvSpPr>
            <p:cNvPr id="644" name="object 644"/>
            <p:cNvSpPr/>
            <p:nvPr/>
          </p:nvSpPr>
          <p:spPr>
            <a:xfrm>
              <a:off x="8554567" y="7146036"/>
              <a:ext cx="7620" cy="38100"/>
            </a:xfrm>
            <a:custGeom>
              <a:avLst/>
              <a:gdLst/>
              <a:ahLst/>
              <a:cxnLst/>
              <a:rect l="l" t="t" r="r" b="b"/>
              <a:pathLst>
                <a:path w="7620" h="38100">
                  <a:moveTo>
                    <a:pt x="0" y="0"/>
                  </a:moveTo>
                  <a:lnTo>
                    <a:pt x="7620" y="3810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5" name="object 645"/>
            <p:cNvSpPr/>
            <p:nvPr/>
          </p:nvSpPr>
          <p:spPr>
            <a:xfrm>
              <a:off x="8554567" y="7146036"/>
              <a:ext cx="45720" cy="38100"/>
            </a:xfrm>
            <a:custGeom>
              <a:avLst/>
              <a:gdLst/>
              <a:ahLst/>
              <a:cxnLst/>
              <a:rect l="l" t="t" r="r" b="b"/>
              <a:pathLst>
                <a:path w="45720" h="38100">
                  <a:moveTo>
                    <a:pt x="45720" y="3810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6" name="object 646"/>
            <p:cNvSpPr/>
            <p:nvPr/>
          </p:nvSpPr>
          <p:spPr>
            <a:xfrm>
              <a:off x="8592667" y="7146036"/>
              <a:ext cx="7620" cy="38100"/>
            </a:xfrm>
            <a:custGeom>
              <a:avLst/>
              <a:gdLst/>
              <a:ahLst/>
              <a:cxnLst/>
              <a:rect l="l" t="t" r="r" b="b"/>
              <a:pathLst>
                <a:path w="7620" h="38100">
                  <a:moveTo>
                    <a:pt x="0" y="0"/>
                  </a:moveTo>
                  <a:lnTo>
                    <a:pt x="7620" y="3810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62" name="object 662"/>
          <p:cNvGrpSpPr/>
          <p:nvPr/>
        </p:nvGrpSpPr>
        <p:grpSpPr>
          <a:xfrm>
            <a:off x="9496983" y="6954995"/>
            <a:ext cx="148443" cy="272944"/>
            <a:chOff x="7556347" y="6626352"/>
            <a:chExt cx="118110" cy="217170"/>
          </a:xfrm>
        </p:grpSpPr>
        <p:sp>
          <p:nvSpPr>
            <p:cNvPr id="663" name="object 663"/>
            <p:cNvSpPr/>
            <p:nvPr/>
          </p:nvSpPr>
          <p:spPr>
            <a:xfrm>
              <a:off x="7656931" y="6727698"/>
              <a:ext cx="15240" cy="15240"/>
            </a:xfrm>
            <a:custGeom>
              <a:avLst/>
              <a:gdLst/>
              <a:ahLst/>
              <a:cxnLst/>
              <a:rect l="l" t="t" r="r" b="b"/>
              <a:pathLst>
                <a:path w="15240" h="15240">
                  <a:moveTo>
                    <a:pt x="15240" y="7620"/>
                  </a:moveTo>
                  <a:lnTo>
                    <a:pt x="15240" y="4572"/>
                  </a:lnTo>
                  <a:lnTo>
                    <a:pt x="10668" y="0"/>
                  </a:lnTo>
                  <a:lnTo>
                    <a:pt x="5334" y="0"/>
                  </a:lnTo>
                  <a:lnTo>
                    <a:pt x="2286" y="2286"/>
                  </a:lnTo>
                  <a:lnTo>
                    <a:pt x="762" y="4572"/>
                  </a:lnTo>
                  <a:lnTo>
                    <a:pt x="0" y="7620"/>
                  </a:lnTo>
                  <a:lnTo>
                    <a:pt x="762" y="10668"/>
                  </a:lnTo>
                  <a:lnTo>
                    <a:pt x="2286" y="12954"/>
                  </a:lnTo>
                  <a:lnTo>
                    <a:pt x="5334" y="14478"/>
                  </a:lnTo>
                  <a:lnTo>
                    <a:pt x="7620" y="15240"/>
                  </a:lnTo>
                  <a:lnTo>
                    <a:pt x="10668" y="14478"/>
                  </a:lnTo>
                  <a:lnTo>
                    <a:pt x="12954" y="12954"/>
                  </a:lnTo>
                  <a:lnTo>
                    <a:pt x="15240" y="10668"/>
                  </a:lnTo>
                  <a:lnTo>
                    <a:pt x="15240" y="762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4" name="object 664"/>
            <p:cNvSpPr/>
            <p:nvPr/>
          </p:nvSpPr>
          <p:spPr>
            <a:xfrm>
              <a:off x="7558633" y="6788658"/>
              <a:ext cx="53340" cy="52705"/>
            </a:xfrm>
            <a:custGeom>
              <a:avLst/>
              <a:gdLst/>
              <a:ahLst/>
              <a:cxnLst/>
              <a:rect l="l" t="t" r="r" b="b"/>
              <a:pathLst>
                <a:path w="53340" h="52704">
                  <a:moveTo>
                    <a:pt x="0" y="52577"/>
                  </a:moveTo>
                  <a:lnTo>
                    <a:pt x="0" y="0"/>
                  </a:lnTo>
                  <a:lnTo>
                    <a:pt x="53340" y="0"/>
                  </a:lnTo>
                  <a:lnTo>
                    <a:pt x="53340" y="52577"/>
                  </a:lnTo>
                  <a:lnTo>
                    <a:pt x="0" y="52577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5" name="object 665"/>
            <p:cNvSpPr/>
            <p:nvPr/>
          </p:nvSpPr>
          <p:spPr>
            <a:xfrm>
              <a:off x="7558633" y="6735318"/>
              <a:ext cx="53340" cy="53340"/>
            </a:xfrm>
            <a:custGeom>
              <a:avLst/>
              <a:gdLst/>
              <a:ahLst/>
              <a:cxnLst/>
              <a:rect l="l" t="t" r="r" b="b"/>
              <a:pathLst>
                <a:path w="53340" h="53340">
                  <a:moveTo>
                    <a:pt x="0" y="53339"/>
                  </a:moveTo>
                  <a:lnTo>
                    <a:pt x="0" y="0"/>
                  </a:lnTo>
                  <a:lnTo>
                    <a:pt x="53340" y="0"/>
                  </a:lnTo>
                  <a:lnTo>
                    <a:pt x="53340" y="53339"/>
                  </a:lnTo>
                  <a:lnTo>
                    <a:pt x="0" y="53339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6" name="object 666"/>
            <p:cNvSpPr/>
            <p:nvPr/>
          </p:nvSpPr>
          <p:spPr>
            <a:xfrm>
              <a:off x="7558633" y="6681978"/>
              <a:ext cx="53340" cy="53340"/>
            </a:xfrm>
            <a:custGeom>
              <a:avLst/>
              <a:gdLst/>
              <a:ahLst/>
              <a:cxnLst/>
              <a:rect l="l" t="t" r="r" b="b"/>
              <a:pathLst>
                <a:path w="53340" h="53340">
                  <a:moveTo>
                    <a:pt x="0" y="53340"/>
                  </a:moveTo>
                  <a:lnTo>
                    <a:pt x="0" y="0"/>
                  </a:lnTo>
                  <a:lnTo>
                    <a:pt x="53340" y="0"/>
                  </a:lnTo>
                  <a:lnTo>
                    <a:pt x="53340" y="53340"/>
                  </a:lnTo>
                  <a:lnTo>
                    <a:pt x="0" y="5334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7" name="object 667"/>
            <p:cNvSpPr/>
            <p:nvPr/>
          </p:nvSpPr>
          <p:spPr>
            <a:xfrm>
              <a:off x="7558633" y="6628638"/>
              <a:ext cx="53340" cy="53340"/>
            </a:xfrm>
            <a:custGeom>
              <a:avLst/>
              <a:gdLst/>
              <a:ahLst/>
              <a:cxnLst/>
              <a:rect l="l" t="t" r="r" b="b"/>
              <a:pathLst>
                <a:path w="53340" h="53340">
                  <a:moveTo>
                    <a:pt x="0" y="53340"/>
                  </a:moveTo>
                  <a:lnTo>
                    <a:pt x="0" y="0"/>
                  </a:lnTo>
                  <a:lnTo>
                    <a:pt x="53340" y="0"/>
                  </a:lnTo>
                  <a:lnTo>
                    <a:pt x="53340" y="53340"/>
                  </a:lnTo>
                  <a:lnTo>
                    <a:pt x="0" y="5334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668" name="object 668"/>
          <p:cNvSpPr/>
          <p:nvPr/>
        </p:nvSpPr>
        <p:spPr>
          <a:xfrm>
            <a:off x="10560986" y="7301680"/>
            <a:ext cx="0" cy="268156"/>
          </a:xfrm>
          <a:custGeom>
            <a:avLst/>
            <a:gdLst/>
            <a:ahLst/>
            <a:cxnLst/>
            <a:rect l="l" t="t" r="r" b="b"/>
            <a:pathLst>
              <a:path h="213359">
                <a:moveTo>
                  <a:pt x="0" y="0"/>
                </a:moveTo>
                <a:lnTo>
                  <a:pt x="0" y="21336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9" name="object 669"/>
          <p:cNvSpPr/>
          <p:nvPr/>
        </p:nvSpPr>
        <p:spPr>
          <a:xfrm>
            <a:off x="10054363" y="7301680"/>
            <a:ext cx="0" cy="268156"/>
          </a:xfrm>
          <a:custGeom>
            <a:avLst/>
            <a:gdLst/>
            <a:ahLst/>
            <a:cxnLst/>
            <a:rect l="l" t="t" r="r" b="b"/>
            <a:pathLst>
              <a:path h="213359">
                <a:moveTo>
                  <a:pt x="0" y="213360"/>
                </a:moveTo>
                <a:lnTo>
                  <a:pt x="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670" name="object 670"/>
          <p:cNvGrpSpPr/>
          <p:nvPr/>
        </p:nvGrpSpPr>
        <p:grpSpPr>
          <a:xfrm>
            <a:off x="9955720" y="7359143"/>
            <a:ext cx="35116" cy="153232"/>
            <a:chOff x="7921345" y="6947916"/>
            <a:chExt cx="27940" cy="121920"/>
          </a:xfrm>
        </p:grpSpPr>
        <p:sp>
          <p:nvSpPr>
            <p:cNvPr id="671" name="object 671"/>
            <p:cNvSpPr/>
            <p:nvPr/>
          </p:nvSpPr>
          <p:spPr>
            <a:xfrm>
              <a:off x="7946491" y="6947916"/>
              <a:ext cx="0" cy="121920"/>
            </a:xfrm>
            <a:custGeom>
              <a:avLst/>
              <a:gdLst/>
              <a:ahLst/>
              <a:cxnLst/>
              <a:rect l="l" t="t" r="r" b="b"/>
              <a:pathLst>
                <a:path h="121920">
                  <a:moveTo>
                    <a:pt x="0" y="0"/>
                  </a:moveTo>
                  <a:lnTo>
                    <a:pt x="0" y="12192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2" name="object 672"/>
            <p:cNvSpPr/>
            <p:nvPr/>
          </p:nvSpPr>
          <p:spPr>
            <a:xfrm>
              <a:off x="7923631" y="6947916"/>
              <a:ext cx="0" cy="121920"/>
            </a:xfrm>
            <a:custGeom>
              <a:avLst/>
              <a:gdLst/>
              <a:ahLst/>
              <a:cxnLst/>
              <a:rect l="l" t="t" r="r" b="b"/>
              <a:pathLst>
                <a:path h="121920">
                  <a:moveTo>
                    <a:pt x="0" y="0"/>
                  </a:moveTo>
                  <a:lnTo>
                    <a:pt x="0" y="12192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673" name="object 673"/>
          <p:cNvSpPr/>
          <p:nvPr/>
        </p:nvSpPr>
        <p:spPr>
          <a:xfrm>
            <a:off x="9623399" y="7808303"/>
            <a:ext cx="19154" cy="28731"/>
          </a:xfrm>
          <a:custGeom>
            <a:avLst/>
            <a:gdLst/>
            <a:ahLst/>
            <a:cxnLst/>
            <a:rect l="l" t="t" r="r" b="b"/>
            <a:pathLst>
              <a:path w="15240" h="22859">
                <a:moveTo>
                  <a:pt x="15240" y="11429"/>
                </a:moveTo>
                <a:lnTo>
                  <a:pt x="15240" y="6857"/>
                </a:lnTo>
                <a:lnTo>
                  <a:pt x="10668" y="761"/>
                </a:lnTo>
                <a:lnTo>
                  <a:pt x="7620" y="0"/>
                </a:lnTo>
                <a:lnTo>
                  <a:pt x="5334" y="761"/>
                </a:lnTo>
                <a:lnTo>
                  <a:pt x="2286" y="3809"/>
                </a:lnTo>
                <a:lnTo>
                  <a:pt x="762" y="6857"/>
                </a:lnTo>
                <a:lnTo>
                  <a:pt x="0" y="11429"/>
                </a:lnTo>
                <a:lnTo>
                  <a:pt x="762" y="16001"/>
                </a:lnTo>
                <a:lnTo>
                  <a:pt x="2286" y="19811"/>
                </a:lnTo>
                <a:lnTo>
                  <a:pt x="5334" y="22097"/>
                </a:lnTo>
                <a:lnTo>
                  <a:pt x="7620" y="22859"/>
                </a:lnTo>
                <a:lnTo>
                  <a:pt x="10668" y="22097"/>
                </a:lnTo>
                <a:lnTo>
                  <a:pt x="12954" y="19811"/>
                </a:lnTo>
                <a:lnTo>
                  <a:pt x="15240" y="16001"/>
                </a:lnTo>
                <a:lnTo>
                  <a:pt x="15240" y="11429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4" name="object 674"/>
          <p:cNvSpPr/>
          <p:nvPr/>
        </p:nvSpPr>
        <p:spPr>
          <a:xfrm>
            <a:off x="9891555" y="7301680"/>
            <a:ext cx="0" cy="268156"/>
          </a:xfrm>
          <a:custGeom>
            <a:avLst/>
            <a:gdLst/>
            <a:ahLst/>
            <a:cxnLst/>
            <a:rect l="l" t="t" r="r" b="b"/>
            <a:pathLst>
              <a:path h="213359">
                <a:moveTo>
                  <a:pt x="0" y="0"/>
                </a:moveTo>
                <a:lnTo>
                  <a:pt x="0" y="21336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675" name="object 675"/>
          <p:cNvGrpSpPr/>
          <p:nvPr/>
        </p:nvGrpSpPr>
        <p:grpSpPr>
          <a:xfrm>
            <a:off x="9776631" y="7298807"/>
            <a:ext cx="487628" cy="63847"/>
            <a:chOff x="7778851" y="6899909"/>
            <a:chExt cx="387985" cy="50800"/>
          </a:xfrm>
        </p:grpSpPr>
        <p:sp>
          <p:nvSpPr>
            <p:cNvPr id="676" name="object 676"/>
            <p:cNvSpPr/>
            <p:nvPr/>
          </p:nvSpPr>
          <p:spPr>
            <a:xfrm>
              <a:off x="7923631" y="6925055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0" y="22859"/>
                  </a:moveTo>
                  <a:lnTo>
                    <a:pt x="0" y="0"/>
                  </a:lnTo>
                  <a:lnTo>
                    <a:pt x="22860" y="0"/>
                  </a:lnTo>
                  <a:lnTo>
                    <a:pt x="22860" y="22859"/>
                  </a:lnTo>
                  <a:lnTo>
                    <a:pt x="0" y="22859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7" name="object 677"/>
            <p:cNvSpPr/>
            <p:nvPr/>
          </p:nvSpPr>
          <p:spPr>
            <a:xfrm>
              <a:off x="7778851" y="6932675"/>
              <a:ext cx="387985" cy="0"/>
            </a:xfrm>
            <a:custGeom>
              <a:avLst/>
              <a:gdLst/>
              <a:ahLst/>
              <a:cxnLst/>
              <a:rect l="l" t="t" r="r" b="b"/>
              <a:pathLst>
                <a:path w="387984">
                  <a:moveTo>
                    <a:pt x="387857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8" name="object 678"/>
            <p:cNvSpPr/>
            <p:nvPr/>
          </p:nvSpPr>
          <p:spPr>
            <a:xfrm>
              <a:off x="7870291" y="6902195"/>
              <a:ext cx="129539" cy="0"/>
            </a:xfrm>
            <a:custGeom>
              <a:avLst/>
              <a:gdLst/>
              <a:ahLst/>
              <a:cxnLst/>
              <a:rect l="l" t="t" r="r" b="b"/>
              <a:pathLst>
                <a:path w="129540">
                  <a:moveTo>
                    <a:pt x="129540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679" name="object 679"/>
          <p:cNvSpPr/>
          <p:nvPr/>
        </p:nvSpPr>
        <p:spPr>
          <a:xfrm>
            <a:off x="9632976" y="6804637"/>
            <a:ext cx="0" cy="679168"/>
          </a:xfrm>
          <a:custGeom>
            <a:avLst/>
            <a:gdLst/>
            <a:ahLst/>
            <a:cxnLst/>
            <a:rect l="l" t="t" r="r" b="b"/>
            <a:pathLst>
              <a:path h="540384">
                <a:moveTo>
                  <a:pt x="0" y="0"/>
                </a:moveTo>
                <a:lnTo>
                  <a:pt x="0" y="540258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680" name="object 680"/>
          <p:cNvGrpSpPr/>
          <p:nvPr/>
        </p:nvGrpSpPr>
        <p:grpSpPr>
          <a:xfrm>
            <a:off x="9362906" y="6954995"/>
            <a:ext cx="73422" cy="272944"/>
            <a:chOff x="7449667" y="6626352"/>
            <a:chExt cx="58419" cy="217170"/>
          </a:xfrm>
        </p:grpSpPr>
        <p:sp>
          <p:nvSpPr>
            <p:cNvPr id="681" name="object 681"/>
            <p:cNvSpPr/>
            <p:nvPr/>
          </p:nvSpPr>
          <p:spPr>
            <a:xfrm>
              <a:off x="7451953" y="6628638"/>
              <a:ext cx="53340" cy="53340"/>
            </a:xfrm>
            <a:custGeom>
              <a:avLst/>
              <a:gdLst/>
              <a:ahLst/>
              <a:cxnLst/>
              <a:rect l="l" t="t" r="r" b="b"/>
              <a:pathLst>
                <a:path w="53340" h="53340">
                  <a:moveTo>
                    <a:pt x="0" y="53340"/>
                  </a:moveTo>
                  <a:lnTo>
                    <a:pt x="0" y="0"/>
                  </a:lnTo>
                  <a:lnTo>
                    <a:pt x="53340" y="0"/>
                  </a:lnTo>
                  <a:lnTo>
                    <a:pt x="53340" y="53340"/>
                  </a:lnTo>
                  <a:lnTo>
                    <a:pt x="0" y="5334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2" name="object 682"/>
            <p:cNvSpPr/>
            <p:nvPr/>
          </p:nvSpPr>
          <p:spPr>
            <a:xfrm>
              <a:off x="7451953" y="6681978"/>
              <a:ext cx="53340" cy="53340"/>
            </a:xfrm>
            <a:custGeom>
              <a:avLst/>
              <a:gdLst/>
              <a:ahLst/>
              <a:cxnLst/>
              <a:rect l="l" t="t" r="r" b="b"/>
              <a:pathLst>
                <a:path w="53340" h="53340">
                  <a:moveTo>
                    <a:pt x="0" y="53340"/>
                  </a:moveTo>
                  <a:lnTo>
                    <a:pt x="0" y="0"/>
                  </a:lnTo>
                  <a:lnTo>
                    <a:pt x="53340" y="0"/>
                  </a:lnTo>
                  <a:lnTo>
                    <a:pt x="53340" y="53340"/>
                  </a:lnTo>
                  <a:lnTo>
                    <a:pt x="0" y="5334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3" name="object 683"/>
            <p:cNvSpPr/>
            <p:nvPr/>
          </p:nvSpPr>
          <p:spPr>
            <a:xfrm>
              <a:off x="7451953" y="6735318"/>
              <a:ext cx="53340" cy="53340"/>
            </a:xfrm>
            <a:custGeom>
              <a:avLst/>
              <a:gdLst/>
              <a:ahLst/>
              <a:cxnLst/>
              <a:rect l="l" t="t" r="r" b="b"/>
              <a:pathLst>
                <a:path w="53340" h="53340">
                  <a:moveTo>
                    <a:pt x="0" y="53339"/>
                  </a:moveTo>
                  <a:lnTo>
                    <a:pt x="0" y="0"/>
                  </a:lnTo>
                  <a:lnTo>
                    <a:pt x="53340" y="0"/>
                  </a:lnTo>
                  <a:lnTo>
                    <a:pt x="53340" y="53339"/>
                  </a:lnTo>
                  <a:lnTo>
                    <a:pt x="0" y="53339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4" name="object 684"/>
            <p:cNvSpPr/>
            <p:nvPr/>
          </p:nvSpPr>
          <p:spPr>
            <a:xfrm>
              <a:off x="7451953" y="6788658"/>
              <a:ext cx="53340" cy="52705"/>
            </a:xfrm>
            <a:custGeom>
              <a:avLst/>
              <a:gdLst/>
              <a:ahLst/>
              <a:cxnLst/>
              <a:rect l="l" t="t" r="r" b="b"/>
              <a:pathLst>
                <a:path w="53340" h="52704">
                  <a:moveTo>
                    <a:pt x="0" y="52577"/>
                  </a:moveTo>
                  <a:lnTo>
                    <a:pt x="0" y="0"/>
                  </a:lnTo>
                  <a:lnTo>
                    <a:pt x="53340" y="0"/>
                  </a:lnTo>
                  <a:lnTo>
                    <a:pt x="53340" y="52577"/>
                  </a:lnTo>
                  <a:lnTo>
                    <a:pt x="0" y="52577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685" name="object 685"/>
          <p:cNvSpPr/>
          <p:nvPr/>
        </p:nvSpPr>
        <p:spPr>
          <a:xfrm>
            <a:off x="9241277" y="7063213"/>
            <a:ext cx="57462" cy="57462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0" y="45720"/>
                </a:moveTo>
                <a:lnTo>
                  <a:pt x="45720" y="22860"/>
                </a:lnTo>
                <a:lnTo>
                  <a:pt x="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686" name="object 686"/>
          <p:cNvGrpSpPr/>
          <p:nvPr/>
        </p:nvGrpSpPr>
        <p:grpSpPr>
          <a:xfrm>
            <a:off x="9276712" y="7359143"/>
            <a:ext cx="35116" cy="153232"/>
            <a:chOff x="7381087" y="6947916"/>
            <a:chExt cx="27940" cy="121920"/>
          </a:xfrm>
        </p:grpSpPr>
        <p:sp>
          <p:nvSpPr>
            <p:cNvPr id="687" name="object 687"/>
            <p:cNvSpPr/>
            <p:nvPr/>
          </p:nvSpPr>
          <p:spPr>
            <a:xfrm>
              <a:off x="7383373" y="6947916"/>
              <a:ext cx="0" cy="121920"/>
            </a:xfrm>
            <a:custGeom>
              <a:avLst/>
              <a:gdLst/>
              <a:ahLst/>
              <a:cxnLst/>
              <a:rect l="l" t="t" r="r" b="b"/>
              <a:pathLst>
                <a:path h="121920">
                  <a:moveTo>
                    <a:pt x="0" y="0"/>
                  </a:moveTo>
                  <a:lnTo>
                    <a:pt x="0" y="12192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8" name="object 688"/>
            <p:cNvSpPr/>
            <p:nvPr/>
          </p:nvSpPr>
          <p:spPr>
            <a:xfrm>
              <a:off x="7406233" y="6947916"/>
              <a:ext cx="0" cy="121920"/>
            </a:xfrm>
            <a:custGeom>
              <a:avLst/>
              <a:gdLst/>
              <a:ahLst/>
              <a:cxnLst/>
              <a:rect l="l" t="t" r="r" b="b"/>
              <a:pathLst>
                <a:path h="121920">
                  <a:moveTo>
                    <a:pt x="0" y="0"/>
                  </a:moveTo>
                  <a:lnTo>
                    <a:pt x="0" y="12192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689" name="object 689"/>
          <p:cNvSpPr/>
          <p:nvPr/>
        </p:nvSpPr>
        <p:spPr>
          <a:xfrm>
            <a:off x="9241277" y="7798726"/>
            <a:ext cx="57462" cy="47885"/>
          </a:xfrm>
          <a:custGeom>
            <a:avLst/>
            <a:gdLst/>
            <a:ahLst/>
            <a:cxnLst/>
            <a:rect l="l" t="t" r="r" b="b"/>
            <a:pathLst>
              <a:path w="45720" h="38100">
                <a:moveTo>
                  <a:pt x="0" y="38100"/>
                </a:moveTo>
                <a:lnTo>
                  <a:pt x="45720" y="15239"/>
                </a:lnTo>
                <a:lnTo>
                  <a:pt x="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690" name="object 690"/>
          <p:cNvGrpSpPr/>
          <p:nvPr/>
        </p:nvGrpSpPr>
        <p:grpSpPr>
          <a:xfrm>
            <a:off x="9209674" y="7298807"/>
            <a:ext cx="169193" cy="274540"/>
            <a:chOff x="7327747" y="6899909"/>
            <a:chExt cx="134620" cy="218440"/>
          </a:xfrm>
        </p:grpSpPr>
        <p:sp>
          <p:nvSpPr>
            <p:cNvPr id="691" name="object 691"/>
            <p:cNvSpPr/>
            <p:nvPr/>
          </p:nvSpPr>
          <p:spPr>
            <a:xfrm>
              <a:off x="7383373" y="6925055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0" y="22859"/>
                  </a:moveTo>
                  <a:lnTo>
                    <a:pt x="0" y="0"/>
                  </a:lnTo>
                  <a:lnTo>
                    <a:pt x="22860" y="0"/>
                  </a:lnTo>
                  <a:lnTo>
                    <a:pt x="22860" y="22859"/>
                  </a:lnTo>
                  <a:lnTo>
                    <a:pt x="0" y="22859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2" name="object 692"/>
            <p:cNvSpPr/>
            <p:nvPr/>
          </p:nvSpPr>
          <p:spPr>
            <a:xfrm>
              <a:off x="7330033" y="6902195"/>
              <a:ext cx="129539" cy="213360"/>
            </a:xfrm>
            <a:custGeom>
              <a:avLst/>
              <a:gdLst/>
              <a:ahLst/>
              <a:cxnLst/>
              <a:rect l="l" t="t" r="r" b="b"/>
              <a:pathLst>
                <a:path w="129540" h="213359">
                  <a:moveTo>
                    <a:pt x="129540" y="213360"/>
                  </a:moveTo>
                  <a:lnTo>
                    <a:pt x="129540" y="0"/>
                  </a:lnTo>
                  <a:lnTo>
                    <a:pt x="0" y="0"/>
                  </a:lnTo>
                  <a:lnTo>
                    <a:pt x="0" y="21336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93" name="object 693"/>
          <p:cNvGrpSpPr/>
          <p:nvPr/>
        </p:nvGrpSpPr>
        <p:grpSpPr>
          <a:xfrm>
            <a:off x="8531623" y="6804637"/>
            <a:ext cx="4144438" cy="1262564"/>
            <a:chOff x="6788251" y="6506718"/>
            <a:chExt cx="3297554" cy="1004569"/>
          </a:xfrm>
        </p:grpSpPr>
        <p:sp>
          <p:nvSpPr>
            <p:cNvPr id="694" name="object 694"/>
            <p:cNvSpPr/>
            <p:nvPr/>
          </p:nvSpPr>
          <p:spPr>
            <a:xfrm>
              <a:off x="6843115" y="6947916"/>
              <a:ext cx="0" cy="121920"/>
            </a:xfrm>
            <a:custGeom>
              <a:avLst/>
              <a:gdLst/>
              <a:ahLst/>
              <a:cxnLst/>
              <a:rect l="l" t="t" r="r" b="b"/>
              <a:pathLst>
                <a:path h="121920">
                  <a:moveTo>
                    <a:pt x="0" y="0"/>
                  </a:moveTo>
                  <a:lnTo>
                    <a:pt x="0" y="12192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5" name="object 695"/>
            <p:cNvSpPr/>
            <p:nvPr/>
          </p:nvSpPr>
          <p:spPr>
            <a:xfrm>
              <a:off x="6865975" y="6947916"/>
              <a:ext cx="0" cy="121920"/>
            </a:xfrm>
            <a:custGeom>
              <a:avLst/>
              <a:gdLst/>
              <a:ahLst/>
              <a:cxnLst/>
              <a:rect l="l" t="t" r="r" b="b"/>
              <a:pathLst>
                <a:path h="121920">
                  <a:moveTo>
                    <a:pt x="0" y="0"/>
                  </a:moveTo>
                  <a:lnTo>
                    <a:pt x="0" y="12192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6" name="object 696"/>
            <p:cNvSpPr/>
            <p:nvPr/>
          </p:nvSpPr>
          <p:spPr>
            <a:xfrm>
              <a:off x="6843115" y="692505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0" y="22859"/>
                  </a:moveTo>
                  <a:lnTo>
                    <a:pt x="0" y="0"/>
                  </a:lnTo>
                  <a:lnTo>
                    <a:pt x="22860" y="0"/>
                  </a:lnTo>
                  <a:lnTo>
                    <a:pt x="22860" y="22859"/>
                  </a:lnTo>
                  <a:lnTo>
                    <a:pt x="0" y="22859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7" name="object 697"/>
            <p:cNvSpPr/>
            <p:nvPr/>
          </p:nvSpPr>
          <p:spPr>
            <a:xfrm>
              <a:off x="6790537" y="6902196"/>
              <a:ext cx="136525" cy="213360"/>
            </a:xfrm>
            <a:custGeom>
              <a:avLst/>
              <a:gdLst/>
              <a:ahLst/>
              <a:cxnLst/>
              <a:rect l="l" t="t" r="r" b="b"/>
              <a:pathLst>
                <a:path w="136525" h="213359">
                  <a:moveTo>
                    <a:pt x="136398" y="213360"/>
                  </a:moveTo>
                  <a:lnTo>
                    <a:pt x="136398" y="0"/>
                  </a:lnTo>
                  <a:lnTo>
                    <a:pt x="0" y="0"/>
                  </a:lnTo>
                  <a:lnTo>
                    <a:pt x="0" y="21336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8" name="object 698"/>
            <p:cNvSpPr/>
            <p:nvPr/>
          </p:nvSpPr>
          <p:spPr>
            <a:xfrm>
              <a:off x="6865975" y="6955536"/>
              <a:ext cx="517525" cy="0"/>
            </a:xfrm>
            <a:custGeom>
              <a:avLst/>
              <a:gdLst/>
              <a:ahLst/>
              <a:cxnLst/>
              <a:rect l="l" t="t" r="r" b="b"/>
              <a:pathLst>
                <a:path w="517525">
                  <a:moveTo>
                    <a:pt x="0" y="0"/>
                  </a:moveTo>
                  <a:lnTo>
                    <a:pt x="517398" y="0"/>
                  </a:lnTo>
                </a:path>
                <a:path w="517525">
                  <a:moveTo>
                    <a:pt x="0" y="0"/>
                  </a:moveTo>
                  <a:lnTo>
                    <a:pt x="51739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9" name="object 699"/>
            <p:cNvSpPr/>
            <p:nvPr/>
          </p:nvSpPr>
          <p:spPr>
            <a:xfrm>
              <a:off x="7398613" y="6506718"/>
              <a:ext cx="0" cy="418465"/>
            </a:xfrm>
            <a:custGeom>
              <a:avLst/>
              <a:gdLst/>
              <a:ahLst/>
              <a:cxnLst/>
              <a:rect l="l" t="t" r="r" b="b"/>
              <a:pathLst>
                <a:path h="418465">
                  <a:moveTo>
                    <a:pt x="0" y="0"/>
                  </a:moveTo>
                  <a:lnTo>
                    <a:pt x="0" y="41833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0" name="object 700"/>
            <p:cNvSpPr/>
            <p:nvPr/>
          </p:nvSpPr>
          <p:spPr>
            <a:xfrm>
              <a:off x="7406233" y="6955536"/>
              <a:ext cx="517525" cy="0"/>
            </a:xfrm>
            <a:custGeom>
              <a:avLst/>
              <a:gdLst/>
              <a:ahLst/>
              <a:cxnLst/>
              <a:rect l="l" t="t" r="r" b="b"/>
              <a:pathLst>
                <a:path w="517525">
                  <a:moveTo>
                    <a:pt x="0" y="0"/>
                  </a:moveTo>
                  <a:lnTo>
                    <a:pt x="51739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01" name="object 701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7472527" y="6603739"/>
              <a:ext cx="111251" cy="117971"/>
            </a:xfrm>
            <a:prstGeom prst="rect">
              <a:avLst/>
            </a:prstGeom>
          </p:spPr>
        </p:pic>
        <p:sp>
          <p:nvSpPr>
            <p:cNvPr id="702" name="object 702"/>
            <p:cNvSpPr/>
            <p:nvPr/>
          </p:nvSpPr>
          <p:spPr>
            <a:xfrm>
              <a:off x="7398613" y="7153656"/>
              <a:ext cx="0" cy="357505"/>
            </a:xfrm>
            <a:custGeom>
              <a:avLst/>
              <a:gdLst/>
              <a:ahLst/>
              <a:cxnLst/>
              <a:rect l="l" t="t" r="r" b="b"/>
              <a:pathLst>
                <a:path h="357504">
                  <a:moveTo>
                    <a:pt x="0" y="357377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3" name="object 703"/>
            <p:cNvSpPr/>
            <p:nvPr/>
          </p:nvSpPr>
          <p:spPr>
            <a:xfrm>
              <a:off x="7664551" y="7153656"/>
              <a:ext cx="0" cy="357505"/>
            </a:xfrm>
            <a:custGeom>
              <a:avLst/>
              <a:gdLst/>
              <a:ahLst/>
              <a:cxnLst/>
              <a:rect l="l" t="t" r="r" b="b"/>
              <a:pathLst>
                <a:path h="357504">
                  <a:moveTo>
                    <a:pt x="0" y="357377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4" name="object 704"/>
            <p:cNvSpPr/>
            <p:nvPr/>
          </p:nvSpPr>
          <p:spPr>
            <a:xfrm>
              <a:off x="7946491" y="6955536"/>
              <a:ext cx="509270" cy="0"/>
            </a:xfrm>
            <a:custGeom>
              <a:avLst/>
              <a:gdLst/>
              <a:ahLst/>
              <a:cxnLst/>
              <a:rect l="l" t="t" r="r" b="b"/>
              <a:pathLst>
                <a:path w="509270">
                  <a:moveTo>
                    <a:pt x="0" y="0"/>
                  </a:moveTo>
                  <a:lnTo>
                    <a:pt x="50901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5" name="object 705"/>
            <p:cNvSpPr/>
            <p:nvPr/>
          </p:nvSpPr>
          <p:spPr>
            <a:xfrm>
              <a:off x="7664551" y="6735318"/>
              <a:ext cx="1232535" cy="0"/>
            </a:xfrm>
            <a:custGeom>
              <a:avLst/>
              <a:gdLst/>
              <a:ahLst/>
              <a:cxnLst/>
              <a:rect l="l" t="t" r="r" b="b"/>
              <a:pathLst>
                <a:path w="1232534">
                  <a:moveTo>
                    <a:pt x="1232153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6" name="object 706"/>
            <p:cNvSpPr/>
            <p:nvPr/>
          </p:nvSpPr>
          <p:spPr>
            <a:xfrm>
              <a:off x="7664551" y="7312914"/>
              <a:ext cx="775970" cy="0"/>
            </a:xfrm>
            <a:custGeom>
              <a:avLst/>
              <a:gdLst/>
              <a:ahLst/>
              <a:cxnLst/>
              <a:rect l="l" t="t" r="r" b="b"/>
              <a:pathLst>
                <a:path w="775970">
                  <a:moveTo>
                    <a:pt x="775716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7" name="object 707"/>
            <p:cNvSpPr/>
            <p:nvPr/>
          </p:nvSpPr>
          <p:spPr>
            <a:xfrm>
              <a:off x="8402929" y="7297674"/>
              <a:ext cx="37465" cy="38100"/>
            </a:xfrm>
            <a:custGeom>
              <a:avLst/>
              <a:gdLst/>
              <a:ahLst/>
              <a:cxnLst/>
              <a:rect l="l" t="t" r="r" b="b"/>
              <a:pathLst>
                <a:path w="37465" h="38100">
                  <a:moveTo>
                    <a:pt x="0" y="38100"/>
                  </a:moveTo>
                  <a:lnTo>
                    <a:pt x="37338" y="15239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8" name="object 708"/>
            <p:cNvSpPr/>
            <p:nvPr/>
          </p:nvSpPr>
          <p:spPr>
            <a:xfrm>
              <a:off x="8402929" y="6902196"/>
              <a:ext cx="136525" cy="0"/>
            </a:xfrm>
            <a:custGeom>
              <a:avLst/>
              <a:gdLst/>
              <a:ahLst/>
              <a:cxnLst/>
              <a:rect l="l" t="t" r="r" b="b"/>
              <a:pathLst>
                <a:path w="136525">
                  <a:moveTo>
                    <a:pt x="13639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9" name="object 709"/>
            <p:cNvSpPr/>
            <p:nvPr/>
          </p:nvSpPr>
          <p:spPr>
            <a:xfrm>
              <a:off x="8806027" y="6537198"/>
              <a:ext cx="1279525" cy="0"/>
            </a:xfrm>
            <a:custGeom>
              <a:avLst/>
              <a:gdLst/>
              <a:ahLst/>
              <a:cxnLst/>
              <a:rect l="l" t="t" r="r" b="b"/>
              <a:pathLst>
                <a:path w="1279525">
                  <a:moveTo>
                    <a:pt x="0" y="0"/>
                  </a:moveTo>
                  <a:lnTo>
                    <a:pt x="127939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710" name="object 710"/>
          <p:cNvSpPr/>
          <p:nvPr/>
        </p:nvSpPr>
        <p:spPr>
          <a:xfrm>
            <a:off x="13003116" y="6842943"/>
            <a:ext cx="124501" cy="0"/>
          </a:xfrm>
          <a:custGeom>
            <a:avLst/>
            <a:gdLst/>
            <a:ahLst/>
            <a:cxnLst/>
            <a:rect l="l" t="t" r="r" b="b"/>
            <a:pathLst>
              <a:path w="99059">
                <a:moveTo>
                  <a:pt x="0" y="0"/>
                </a:moveTo>
                <a:lnTo>
                  <a:pt x="990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1" name="object 711"/>
          <p:cNvSpPr/>
          <p:nvPr/>
        </p:nvSpPr>
        <p:spPr>
          <a:xfrm>
            <a:off x="13455150" y="6842943"/>
            <a:ext cx="126097" cy="0"/>
          </a:xfrm>
          <a:custGeom>
            <a:avLst/>
            <a:gdLst/>
            <a:ahLst/>
            <a:cxnLst/>
            <a:rect l="l" t="t" r="r" b="b"/>
            <a:pathLst>
              <a:path w="100329">
                <a:moveTo>
                  <a:pt x="0" y="0"/>
                </a:moveTo>
                <a:lnTo>
                  <a:pt x="9982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712" name="object 712"/>
          <p:cNvGrpSpPr/>
          <p:nvPr/>
        </p:nvGrpSpPr>
        <p:grpSpPr>
          <a:xfrm>
            <a:off x="11382692" y="6792186"/>
            <a:ext cx="1434153" cy="73422"/>
            <a:chOff x="9056725" y="6496811"/>
            <a:chExt cx="1141095" cy="58419"/>
          </a:xfrm>
        </p:grpSpPr>
        <p:sp>
          <p:nvSpPr>
            <p:cNvPr id="713" name="object 713"/>
            <p:cNvSpPr/>
            <p:nvPr/>
          </p:nvSpPr>
          <p:spPr>
            <a:xfrm>
              <a:off x="9056725" y="6552437"/>
              <a:ext cx="1141095" cy="0"/>
            </a:xfrm>
            <a:custGeom>
              <a:avLst/>
              <a:gdLst/>
              <a:ahLst/>
              <a:cxnLst/>
              <a:rect l="l" t="t" r="r" b="b"/>
              <a:pathLst>
                <a:path w="1141095">
                  <a:moveTo>
                    <a:pt x="0" y="0"/>
                  </a:moveTo>
                  <a:lnTo>
                    <a:pt x="114071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4" name="object 714"/>
            <p:cNvSpPr/>
            <p:nvPr/>
          </p:nvSpPr>
          <p:spPr>
            <a:xfrm>
              <a:off x="9079585" y="6499097"/>
              <a:ext cx="1005840" cy="22860"/>
            </a:xfrm>
            <a:custGeom>
              <a:avLst/>
              <a:gdLst/>
              <a:ahLst/>
              <a:cxnLst/>
              <a:rect l="l" t="t" r="r" b="b"/>
              <a:pathLst>
                <a:path w="1005840" h="22859">
                  <a:moveTo>
                    <a:pt x="0" y="22860"/>
                  </a:moveTo>
                  <a:lnTo>
                    <a:pt x="1005840" y="22860"/>
                  </a:lnTo>
                </a:path>
                <a:path w="1005840" h="22859">
                  <a:moveTo>
                    <a:pt x="7620" y="7620"/>
                  </a:moveTo>
                  <a:lnTo>
                    <a:pt x="1005840" y="7620"/>
                  </a:lnTo>
                </a:path>
                <a:path w="1005840" h="22859">
                  <a:moveTo>
                    <a:pt x="15240" y="0"/>
                  </a:moveTo>
                  <a:lnTo>
                    <a:pt x="100584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715" name="object 715"/>
          <p:cNvSpPr/>
          <p:nvPr/>
        </p:nvSpPr>
        <p:spPr>
          <a:xfrm>
            <a:off x="12586518" y="7292105"/>
            <a:ext cx="181963" cy="0"/>
          </a:xfrm>
          <a:custGeom>
            <a:avLst/>
            <a:gdLst/>
            <a:ahLst/>
            <a:cxnLst/>
            <a:rect l="l" t="t" r="r" b="b"/>
            <a:pathLst>
              <a:path w="144779">
                <a:moveTo>
                  <a:pt x="144779" y="0"/>
                </a:moveTo>
                <a:lnTo>
                  <a:pt x="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6" name="object 716"/>
          <p:cNvSpPr/>
          <p:nvPr/>
        </p:nvSpPr>
        <p:spPr>
          <a:xfrm>
            <a:off x="12768481" y="7483644"/>
            <a:ext cx="506782" cy="0"/>
          </a:xfrm>
          <a:custGeom>
            <a:avLst/>
            <a:gdLst/>
            <a:ahLst/>
            <a:cxnLst/>
            <a:rect l="l" t="t" r="r" b="b"/>
            <a:pathLst>
              <a:path w="403225">
                <a:moveTo>
                  <a:pt x="403098" y="0"/>
                </a:moveTo>
                <a:lnTo>
                  <a:pt x="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7" name="object 717"/>
          <p:cNvSpPr/>
          <p:nvPr/>
        </p:nvSpPr>
        <p:spPr>
          <a:xfrm>
            <a:off x="15846523" y="3258279"/>
            <a:ext cx="0" cy="306463"/>
          </a:xfrm>
          <a:custGeom>
            <a:avLst/>
            <a:gdLst/>
            <a:ahLst/>
            <a:cxnLst/>
            <a:rect l="l" t="t" r="r" b="b"/>
            <a:pathLst>
              <a:path h="243839">
                <a:moveTo>
                  <a:pt x="0" y="243840"/>
                </a:moveTo>
                <a:lnTo>
                  <a:pt x="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8" name="object 718"/>
          <p:cNvSpPr/>
          <p:nvPr/>
        </p:nvSpPr>
        <p:spPr>
          <a:xfrm>
            <a:off x="16553304" y="3296586"/>
            <a:ext cx="0" cy="229848"/>
          </a:xfrm>
          <a:custGeom>
            <a:avLst/>
            <a:gdLst/>
            <a:ahLst/>
            <a:cxnLst/>
            <a:rect l="l" t="t" r="r" b="b"/>
            <a:pathLst>
              <a:path h="182879">
                <a:moveTo>
                  <a:pt x="0" y="182879"/>
                </a:moveTo>
                <a:lnTo>
                  <a:pt x="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719" name="object 719"/>
          <p:cNvGrpSpPr/>
          <p:nvPr/>
        </p:nvGrpSpPr>
        <p:grpSpPr>
          <a:xfrm>
            <a:off x="16113721" y="3296586"/>
            <a:ext cx="1998397" cy="290502"/>
            <a:chOff x="12821005" y="3715511"/>
            <a:chExt cx="1590040" cy="231140"/>
          </a:xfrm>
        </p:grpSpPr>
        <p:sp>
          <p:nvSpPr>
            <p:cNvPr id="720" name="object 720"/>
            <p:cNvSpPr/>
            <p:nvPr/>
          </p:nvSpPr>
          <p:spPr>
            <a:xfrm>
              <a:off x="12881965" y="3715511"/>
              <a:ext cx="0" cy="182880"/>
            </a:xfrm>
            <a:custGeom>
              <a:avLst/>
              <a:gdLst/>
              <a:ahLst/>
              <a:cxnLst/>
              <a:rect l="l" t="t" r="r" b="b"/>
              <a:pathLst>
                <a:path h="182879">
                  <a:moveTo>
                    <a:pt x="0" y="0"/>
                  </a:moveTo>
                  <a:lnTo>
                    <a:pt x="0" y="18288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1" name="object 721"/>
            <p:cNvSpPr/>
            <p:nvPr/>
          </p:nvSpPr>
          <p:spPr>
            <a:xfrm>
              <a:off x="12859105" y="3715511"/>
              <a:ext cx="0" cy="182880"/>
            </a:xfrm>
            <a:custGeom>
              <a:avLst/>
              <a:gdLst/>
              <a:ahLst/>
              <a:cxnLst/>
              <a:rect l="l" t="t" r="r" b="b"/>
              <a:pathLst>
                <a:path h="182879">
                  <a:moveTo>
                    <a:pt x="0" y="0"/>
                  </a:moveTo>
                  <a:lnTo>
                    <a:pt x="0" y="18288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2" name="object 722"/>
            <p:cNvSpPr/>
            <p:nvPr/>
          </p:nvSpPr>
          <p:spPr>
            <a:xfrm>
              <a:off x="12821005" y="3944111"/>
              <a:ext cx="1590040" cy="0"/>
            </a:xfrm>
            <a:custGeom>
              <a:avLst/>
              <a:gdLst/>
              <a:ahLst/>
              <a:cxnLst/>
              <a:rect l="l" t="t" r="r" b="b"/>
              <a:pathLst>
                <a:path w="1590040">
                  <a:moveTo>
                    <a:pt x="0" y="0"/>
                  </a:moveTo>
                  <a:lnTo>
                    <a:pt x="158953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3" name="object 723"/>
            <p:cNvSpPr/>
            <p:nvPr/>
          </p:nvSpPr>
          <p:spPr>
            <a:xfrm>
              <a:off x="12881965" y="3806951"/>
              <a:ext cx="1498600" cy="0"/>
            </a:xfrm>
            <a:custGeom>
              <a:avLst/>
              <a:gdLst/>
              <a:ahLst/>
              <a:cxnLst/>
              <a:rect l="l" t="t" r="r" b="b"/>
              <a:pathLst>
                <a:path w="1498600">
                  <a:moveTo>
                    <a:pt x="1498092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724" name="object 724"/>
          <p:cNvSpPr/>
          <p:nvPr/>
        </p:nvSpPr>
        <p:spPr>
          <a:xfrm>
            <a:off x="16190337" y="3058119"/>
            <a:ext cx="1635270" cy="0"/>
          </a:xfrm>
          <a:custGeom>
            <a:avLst/>
            <a:gdLst/>
            <a:ahLst/>
            <a:cxnLst/>
            <a:rect l="l" t="t" r="r" b="b"/>
            <a:pathLst>
              <a:path w="1301115">
                <a:moveTo>
                  <a:pt x="1300733" y="0"/>
                </a:moveTo>
                <a:lnTo>
                  <a:pt x="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726" name="object 726"/>
          <p:cNvGrpSpPr/>
          <p:nvPr/>
        </p:nvGrpSpPr>
        <p:grpSpPr>
          <a:xfrm>
            <a:off x="17003422" y="6792185"/>
            <a:ext cx="430166" cy="54270"/>
            <a:chOff x="13528902" y="6496811"/>
            <a:chExt cx="342265" cy="43180"/>
          </a:xfrm>
        </p:grpSpPr>
        <p:sp>
          <p:nvSpPr>
            <p:cNvPr id="727" name="object 727"/>
            <p:cNvSpPr/>
            <p:nvPr/>
          </p:nvSpPr>
          <p:spPr>
            <a:xfrm>
              <a:off x="13528902" y="6537197"/>
              <a:ext cx="342265" cy="0"/>
            </a:xfrm>
            <a:custGeom>
              <a:avLst/>
              <a:gdLst/>
              <a:ahLst/>
              <a:cxnLst/>
              <a:rect l="l" t="t" r="r" b="b"/>
              <a:pathLst>
                <a:path w="342265">
                  <a:moveTo>
                    <a:pt x="34213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8" name="object 728"/>
            <p:cNvSpPr/>
            <p:nvPr/>
          </p:nvSpPr>
          <p:spPr>
            <a:xfrm>
              <a:off x="13611960" y="6521957"/>
              <a:ext cx="190500" cy="0"/>
            </a:xfrm>
            <a:custGeom>
              <a:avLst/>
              <a:gdLst/>
              <a:ahLst/>
              <a:cxnLst/>
              <a:rect l="l" t="t" r="r" b="b"/>
              <a:pathLst>
                <a:path w="190500">
                  <a:moveTo>
                    <a:pt x="190500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9" name="object 729"/>
            <p:cNvSpPr/>
            <p:nvPr/>
          </p:nvSpPr>
          <p:spPr>
            <a:xfrm>
              <a:off x="13604340" y="6506717"/>
              <a:ext cx="175260" cy="0"/>
            </a:xfrm>
            <a:custGeom>
              <a:avLst/>
              <a:gdLst/>
              <a:ahLst/>
              <a:cxnLst/>
              <a:rect l="l" t="t" r="r" b="b"/>
              <a:pathLst>
                <a:path w="175259">
                  <a:moveTo>
                    <a:pt x="175259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0" name="object 730"/>
            <p:cNvSpPr/>
            <p:nvPr/>
          </p:nvSpPr>
          <p:spPr>
            <a:xfrm>
              <a:off x="13596720" y="6499097"/>
              <a:ext cx="175260" cy="0"/>
            </a:xfrm>
            <a:custGeom>
              <a:avLst/>
              <a:gdLst/>
              <a:ahLst/>
              <a:cxnLst/>
              <a:rect l="l" t="t" r="r" b="b"/>
              <a:pathLst>
                <a:path w="175259">
                  <a:moveTo>
                    <a:pt x="175259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31" name="object 731"/>
          <p:cNvGrpSpPr/>
          <p:nvPr/>
        </p:nvGrpSpPr>
        <p:grpSpPr>
          <a:xfrm>
            <a:off x="16840615" y="7365847"/>
            <a:ext cx="487628" cy="35116"/>
            <a:chOff x="13399363" y="6953250"/>
            <a:chExt cx="387985" cy="27940"/>
          </a:xfrm>
        </p:grpSpPr>
        <p:sp>
          <p:nvSpPr>
            <p:cNvPr id="732" name="object 732"/>
            <p:cNvSpPr/>
            <p:nvPr/>
          </p:nvSpPr>
          <p:spPr>
            <a:xfrm>
              <a:off x="13399363" y="6955536"/>
              <a:ext cx="387985" cy="0"/>
            </a:xfrm>
            <a:custGeom>
              <a:avLst/>
              <a:gdLst/>
              <a:ahLst/>
              <a:cxnLst/>
              <a:rect l="l" t="t" r="r" b="b"/>
              <a:pathLst>
                <a:path w="387984">
                  <a:moveTo>
                    <a:pt x="387857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3" name="object 733"/>
            <p:cNvSpPr/>
            <p:nvPr/>
          </p:nvSpPr>
          <p:spPr>
            <a:xfrm>
              <a:off x="13399363" y="6978396"/>
              <a:ext cx="387985" cy="0"/>
            </a:xfrm>
            <a:custGeom>
              <a:avLst/>
              <a:gdLst/>
              <a:ahLst/>
              <a:cxnLst/>
              <a:rect l="l" t="t" r="r" b="b"/>
              <a:pathLst>
                <a:path w="387984">
                  <a:moveTo>
                    <a:pt x="387857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34" name="object 734"/>
          <p:cNvGrpSpPr/>
          <p:nvPr/>
        </p:nvGrpSpPr>
        <p:grpSpPr>
          <a:xfrm>
            <a:off x="16831038" y="7471193"/>
            <a:ext cx="506782" cy="15962"/>
            <a:chOff x="13391743" y="7037069"/>
            <a:chExt cx="403225" cy="12700"/>
          </a:xfrm>
        </p:grpSpPr>
        <p:sp>
          <p:nvSpPr>
            <p:cNvPr id="735" name="object 735"/>
            <p:cNvSpPr/>
            <p:nvPr/>
          </p:nvSpPr>
          <p:spPr>
            <a:xfrm>
              <a:off x="13399363" y="7039355"/>
              <a:ext cx="387985" cy="0"/>
            </a:xfrm>
            <a:custGeom>
              <a:avLst/>
              <a:gdLst/>
              <a:ahLst/>
              <a:cxnLst/>
              <a:rect l="l" t="t" r="r" b="b"/>
              <a:pathLst>
                <a:path w="387984">
                  <a:moveTo>
                    <a:pt x="387857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6" name="object 736"/>
            <p:cNvSpPr/>
            <p:nvPr/>
          </p:nvSpPr>
          <p:spPr>
            <a:xfrm>
              <a:off x="13391743" y="7046975"/>
              <a:ext cx="403225" cy="0"/>
            </a:xfrm>
            <a:custGeom>
              <a:avLst/>
              <a:gdLst/>
              <a:ahLst/>
              <a:cxnLst/>
              <a:rect l="l" t="t" r="r" b="b"/>
              <a:pathLst>
                <a:path w="403225">
                  <a:moveTo>
                    <a:pt x="40309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737" name="object 737"/>
          <p:cNvSpPr/>
          <p:nvPr/>
        </p:nvSpPr>
        <p:spPr>
          <a:xfrm>
            <a:off x="17107812" y="7053638"/>
            <a:ext cx="76616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60959" y="0"/>
                </a:moveTo>
                <a:lnTo>
                  <a:pt x="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738" name="object 738"/>
          <p:cNvGrpSpPr/>
          <p:nvPr/>
        </p:nvGrpSpPr>
        <p:grpSpPr>
          <a:xfrm>
            <a:off x="15990178" y="3523560"/>
            <a:ext cx="2111725" cy="54270"/>
            <a:chOff x="12722707" y="3896105"/>
            <a:chExt cx="1680210" cy="43180"/>
          </a:xfrm>
        </p:grpSpPr>
        <p:sp>
          <p:nvSpPr>
            <p:cNvPr id="739" name="object 739"/>
            <p:cNvSpPr/>
            <p:nvPr/>
          </p:nvSpPr>
          <p:spPr>
            <a:xfrm>
              <a:off x="12722707" y="3921251"/>
              <a:ext cx="1672589" cy="0"/>
            </a:xfrm>
            <a:custGeom>
              <a:avLst/>
              <a:gdLst/>
              <a:ahLst/>
              <a:cxnLst/>
              <a:rect l="l" t="t" r="r" b="b"/>
              <a:pathLst>
                <a:path w="1672590">
                  <a:moveTo>
                    <a:pt x="0" y="0"/>
                  </a:moveTo>
                  <a:lnTo>
                    <a:pt x="1672589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0" name="object 740"/>
            <p:cNvSpPr/>
            <p:nvPr/>
          </p:nvSpPr>
          <p:spPr>
            <a:xfrm>
              <a:off x="12722707" y="3906011"/>
              <a:ext cx="1664970" cy="0"/>
            </a:xfrm>
            <a:custGeom>
              <a:avLst/>
              <a:gdLst/>
              <a:ahLst/>
              <a:cxnLst/>
              <a:rect l="l" t="t" r="r" b="b"/>
              <a:pathLst>
                <a:path w="1664969">
                  <a:moveTo>
                    <a:pt x="0" y="0"/>
                  </a:moveTo>
                  <a:lnTo>
                    <a:pt x="166497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1" name="object 741"/>
            <p:cNvSpPr/>
            <p:nvPr/>
          </p:nvSpPr>
          <p:spPr>
            <a:xfrm>
              <a:off x="12730327" y="3921251"/>
              <a:ext cx="1672589" cy="0"/>
            </a:xfrm>
            <a:custGeom>
              <a:avLst/>
              <a:gdLst/>
              <a:ahLst/>
              <a:cxnLst/>
              <a:rect l="l" t="t" r="r" b="b"/>
              <a:pathLst>
                <a:path w="1672590">
                  <a:moveTo>
                    <a:pt x="0" y="0"/>
                  </a:moveTo>
                  <a:lnTo>
                    <a:pt x="1672589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2" name="object 742"/>
            <p:cNvSpPr/>
            <p:nvPr/>
          </p:nvSpPr>
          <p:spPr>
            <a:xfrm>
              <a:off x="12821005" y="3898391"/>
              <a:ext cx="1559560" cy="0"/>
            </a:xfrm>
            <a:custGeom>
              <a:avLst/>
              <a:gdLst/>
              <a:ahLst/>
              <a:cxnLst/>
              <a:rect l="l" t="t" r="r" b="b"/>
              <a:pathLst>
                <a:path w="1559559">
                  <a:moveTo>
                    <a:pt x="0" y="0"/>
                  </a:moveTo>
                  <a:lnTo>
                    <a:pt x="155905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3" name="object 743"/>
            <p:cNvSpPr/>
            <p:nvPr/>
          </p:nvSpPr>
          <p:spPr>
            <a:xfrm>
              <a:off x="12821005" y="3936491"/>
              <a:ext cx="1582420" cy="0"/>
            </a:xfrm>
            <a:custGeom>
              <a:avLst/>
              <a:gdLst/>
              <a:ahLst/>
              <a:cxnLst/>
              <a:rect l="l" t="t" r="r" b="b"/>
              <a:pathLst>
                <a:path w="1582419">
                  <a:moveTo>
                    <a:pt x="0" y="0"/>
                  </a:moveTo>
                  <a:lnTo>
                    <a:pt x="158191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44" name="object 744"/>
          <p:cNvGrpSpPr/>
          <p:nvPr/>
        </p:nvGrpSpPr>
        <p:grpSpPr>
          <a:xfrm>
            <a:off x="15990178" y="3170171"/>
            <a:ext cx="2007974" cy="129289"/>
            <a:chOff x="12722707" y="3614928"/>
            <a:chExt cx="1597660" cy="102870"/>
          </a:xfrm>
        </p:grpSpPr>
        <p:sp>
          <p:nvSpPr>
            <p:cNvPr id="745" name="object 745"/>
            <p:cNvSpPr/>
            <p:nvPr/>
          </p:nvSpPr>
          <p:spPr>
            <a:xfrm>
              <a:off x="12821005" y="3677412"/>
              <a:ext cx="1438275" cy="0"/>
            </a:xfrm>
            <a:custGeom>
              <a:avLst/>
              <a:gdLst/>
              <a:ahLst/>
              <a:cxnLst/>
              <a:rect l="l" t="t" r="r" b="b"/>
              <a:pathLst>
                <a:path w="1438275">
                  <a:moveTo>
                    <a:pt x="0" y="0"/>
                  </a:moveTo>
                  <a:lnTo>
                    <a:pt x="143789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6" name="object 746"/>
            <p:cNvSpPr/>
            <p:nvPr/>
          </p:nvSpPr>
          <p:spPr>
            <a:xfrm>
              <a:off x="12722707" y="3685032"/>
              <a:ext cx="1544320" cy="0"/>
            </a:xfrm>
            <a:custGeom>
              <a:avLst/>
              <a:gdLst/>
              <a:ahLst/>
              <a:cxnLst/>
              <a:rect l="l" t="t" r="r" b="b"/>
              <a:pathLst>
                <a:path w="1544319">
                  <a:moveTo>
                    <a:pt x="0" y="0"/>
                  </a:moveTo>
                  <a:lnTo>
                    <a:pt x="154381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7" name="object 747"/>
            <p:cNvSpPr/>
            <p:nvPr/>
          </p:nvSpPr>
          <p:spPr>
            <a:xfrm>
              <a:off x="12730327" y="3685032"/>
              <a:ext cx="1536700" cy="0"/>
            </a:xfrm>
            <a:custGeom>
              <a:avLst/>
              <a:gdLst/>
              <a:ahLst/>
              <a:cxnLst/>
              <a:rect l="l" t="t" r="r" b="b"/>
              <a:pathLst>
                <a:path w="1536700">
                  <a:moveTo>
                    <a:pt x="0" y="0"/>
                  </a:moveTo>
                  <a:lnTo>
                    <a:pt x="153619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8" name="object 748"/>
            <p:cNvSpPr/>
            <p:nvPr/>
          </p:nvSpPr>
          <p:spPr>
            <a:xfrm>
              <a:off x="12722707" y="3700272"/>
              <a:ext cx="1551940" cy="0"/>
            </a:xfrm>
            <a:custGeom>
              <a:avLst/>
              <a:gdLst/>
              <a:ahLst/>
              <a:cxnLst/>
              <a:rect l="l" t="t" r="r" b="b"/>
              <a:pathLst>
                <a:path w="1551940">
                  <a:moveTo>
                    <a:pt x="0" y="0"/>
                  </a:moveTo>
                  <a:lnTo>
                    <a:pt x="155143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9" name="object 749"/>
            <p:cNvSpPr/>
            <p:nvPr/>
          </p:nvSpPr>
          <p:spPr>
            <a:xfrm>
              <a:off x="12821005" y="3715512"/>
              <a:ext cx="1461135" cy="0"/>
            </a:xfrm>
            <a:custGeom>
              <a:avLst/>
              <a:gdLst/>
              <a:ahLst/>
              <a:cxnLst/>
              <a:rect l="l" t="t" r="r" b="b"/>
              <a:pathLst>
                <a:path w="1461134">
                  <a:moveTo>
                    <a:pt x="0" y="0"/>
                  </a:moveTo>
                  <a:lnTo>
                    <a:pt x="146075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0" name="object 750"/>
            <p:cNvSpPr/>
            <p:nvPr/>
          </p:nvSpPr>
          <p:spPr>
            <a:xfrm>
              <a:off x="12821005" y="3662172"/>
              <a:ext cx="1499235" cy="0"/>
            </a:xfrm>
            <a:custGeom>
              <a:avLst/>
              <a:gdLst/>
              <a:ahLst/>
              <a:cxnLst/>
              <a:rect l="l" t="t" r="r" b="b"/>
              <a:pathLst>
                <a:path w="1499234">
                  <a:moveTo>
                    <a:pt x="0" y="0"/>
                  </a:moveTo>
                  <a:lnTo>
                    <a:pt x="149885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1" name="object 751"/>
            <p:cNvSpPr/>
            <p:nvPr/>
          </p:nvSpPr>
          <p:spPr>
            <a:xfrm>
              <a:off x="12730327" y="3646932"/>
              <a:ext cx="1574800" cy="0"/>
            </a:xfrm>
            <a:custGeom>
              <a:avLst/>
              <a:gdLst/>
              <a:ahLst/>
              <a:cxnLst/>
              <a:rect l="l" t="t" r="r" b="b"/>
              <a:pathLst>
                <a:path w="1574800">
                  <a:moveTo>
                    <a:pt x="0" y="0"/>
                  </a:moveTo>
                  <a:lnTo>
                    <a:pt x="157429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2" name="object 752"/>
            <p:cNvSpPr/>
            <p:nvPr/>
          </p:nvSpPr>
          <p:spPr>
            <a:xfrm>
              <a:off x="12722707" y="3640074"/>
              <a:ext cx="1582420" cy="0"/>
            </a:xfrm>
            <a:custGeom>
              <a:avLst/>
              <a:gdLst/>
              <a:ahLst/>
              <a:cxnLst/>
              <a:rect l="l" t="t" r="r" b="b"/>
              <a:pathLst>
                <a:path w="1582419">
                  <a:moveTo>
                    <a:pt x="0" y="0"/>
                  </a:moveTo>
                  <a:lnTo>
                    <a:pt x="158191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3" name="object 753"/>
            <p:cNvSpPr/>
            <p:nvPr/>
          </p:nvSpPr>
          <p:spPr>
            <a:xfrm>
              <a:off x="12722707" y="3624834"/>
              <a:ext cx="1574800" cy="0"/>
            </a:xfrm>
            <a:custGeom>
              <a:avLst/>
              <a:gdLst/>
              <a:ahLst/>
              <a:cxnLst/>
              <a:rect l="l" t="t" r="r" b="b"/>
              <a:pathLst>
                <a:path w="1574800">
                  <a:moveTo>
                    <a:pt x="0" y="0"/>
                  </a:moveTo>
                  <a:lnTo>
                    <a:pt x="157429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4" name="object 754"/>
            <p:cNvSpPr/>
            <p:nvPr/>
          </p:nvSpPr>
          <p:spPr>
            <a:xfrm>
              <a:off x="12821005" y="3617214"/>
              <a:ext cx="1468755" cy="0"/>
            </a:xfrm>
            <a:custGeom>
              <a:avLst/>
              <a:gdLst/>
              <a:ahLst/>
              <a:cxnLst/>
              <a:rect l="l" t="t" r="r" b="b"/>
              <a:pathLst>
                <a:path w="1468755">
                  <a:moveTo>
                    <a:pt x="0" y="0"/>
                  </a:moveTo>
                  <a:lnTo>
                    <a:pt x="146837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5" name="object 755"/>
            <p:cNvSpPr/>
            <p:nvPr/>
          </p:nvSpPr>
          <p:spPr>
            <a:xfrm>
              <a:off x="12821005" y="3654552"/>
              <a:ext cx="1491615" cy="0"/>
            </a:xfrm>
            <a:custGeom>
              <a:avLst/>
              <a:gdLst/>
              <a:ahLst/>
              <a:cxnLst/>
              <a:rect l="l" t="t" r="r" b="b"/>
              <a:pathLst>
                <a:path w="1491615">
                  <a:moveTo>
                    <a:pt x="0" y="0"/>
                  </a:moveTo>
                  <a:lnTo>
                    <a:pt x="149123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56" name="object 756"/>
          <p:cNvGrpSpPr/>
          <p:nvPr/>
        </p:nvGrpSpPr>
        <p:grpSpPr>
          <a:xfrm>
            <a:off x="15990178" y="2882861"/>
            <a:ext cx="1835589" cy="63847"/>
            <a:chOff x="12722707" y="3386328"/>
            <a:chExt cx="1460500" cy="50800"/>
          </a:xfrm>
        </p:grpSpPr>
        <p:sp>
          <p:nvSpPr>
            <p:cNvPr id="757" name="object 757"/>
            <p:cNvSpPr/>
            <p:nvPr/>
          </p:nvSpPr>
          <p:spPr>
            <a:xfrm>
              <a:off x="12821005" y="3388614"/>
              <a:ext cx="1339215" cy="0"/>
            </a:xfrm>
            <a:custGeom>
              <a:avLst/>
              <a:gdLst/>
              <a:ahLst/>
              <a:cxnLst/>
              <a:rect l="l" t="t" r="r" b="b"/>
              <a:pathLst>
                <a:path w="1339215">
                  <a:moveTo>
                    <a:pt x="0" y="0"/>
                  </a:moveTo>
                  <a:lnTo>
                    <a:pt x="133883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8" name="object 758"/>
            <p:cNvSpPr/>
            <p:nvPr/>
          </p:nvSpPr>
          <p:spPr>
            <a:xfrm>
              <a:off x="12821005" y="3396234"/>
              <a:ext cx="1339215" cy="0"/>
            </a:xfrm>
            <a:custGeom>
              <a:avLst/>
              <a:gdLst/>
              <a:ahLst/>
              <a:cxnLst/>
              <a:rect l="l" t="t" r="r" b="b"/>
              <a:pathLst>
                <a:path w="1339215">
                  <a:moveTo>
                    <a:pt x="0" y="0"/>
                  </a:moveTo>
                  <a:lnTo>
                    <a:pt x="133883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9" name="object 759"/>
            <p:cNvSpPr/>
            <p:nvPr/>
          </p:nvSpPr>
          <p:spPr>
            <a:xfrm>
              <a:off x="12730327" y="3403854"/>
              <a:ext cx="1437640" cy="0"/>
            </a:xfrm>
            <a:custGeom>
              <a:avLst/>
              <a:gdLst/>
              <a:ahLst/>
              <a:cxnLst/>
              <a:rect l="l" t="t" r="r" b="b"/>
              <a:pathLst>
                <a:path w="1437640">
                  <a:moveTo>
                    <a:pt x="0" y="0"/>
                  </a:moveTo>
                  <a:lnTo>
                    <a:pt x="143713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0" name="object 760"/>
            <p:cNvSpPr/>
            <p:nvPr/>
          </p:nvSpPr>
          <p:spPr>
            <a:xfrm>
              <a:off x="12722707" y="3411474"/>
              <a:ext cx="1445260" cy="0"/>
            </a:xfrm>
            <a:custGeom>
              <a:avLst/>
              <a:gdLst/>
              <a:ahLst/>
              <a:cxnLst/>
              <a:rect l="l" t="t" r="r" b="b"/>
              <a:pathLst>
                <a:path w="1445259">
                  <a:moveTo>
                    <a:pt x="0" y="0"/>
                  </a:moveTo>
                  <a:lnTo>
                    <a:pt x="144475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1" name="object 761"/>
            <p:cNvSpPr/>
            <p:nvPr/>
          </p:nvSpPr>
          <p:spPr>
            <a:xfrm>
              <a:off x="12722707" y="3426714"/>
              <a:ext cx="1460500" cy="0"/>
            </a:xfrm>
            <a:custGeom>
              <a:avLst/>
              <a:gdLst/>
              <a:ahLst/>
              <a:cxnLst/>
              <a:rect l="l" t="t" r="r" b="b"/>
              <a:pathLst>
                <a:path w="1460500">
                  <a:moveTo>
                    <a:pt x="0" y="0"/>
                  </a:moveTo>
                  <a:lnTo>
                    <a:pt x="145999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2" name="object 762"/>
            <p:cNvSpPr/>
            <p:nvPr/>
          </p:nvSpPr>
          <p:spPr>
            <a:xfrm>
              <a:off x="12821005" y="3434334"/>
              <a:ext cx="1362075" cy="0"/>
            </a:xfrm>
            <a:custGeom>
              <a:avLst/>
              <a:gdLst/>
              <a:ahLst/>
              <a:cxnLst/>
              <a:rect l="l" t="t" r="r" b="b"/>
              <a:pathLst>
                <a:path w="1362075">
                  <a:moveTo>
                    <a:pt x="0" y="0"/>
                  </a:moveTo>
                  <a:lnTo>
                    <a:pt x="136169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763" name="object 763"/>
          <p:cNvSpPr/>
          <p:nvPr/>
        </p:nvSpPr>
        <p:spPr>
          <a:xfrm>
            <a:off x="15196247" y="7165687"/>
            <a:ext cx="3380675" cy="6385"/>
          </a:xfrm>
          <a:custGeom>
            <a:avLst/>
            <a:gdLst/>
            <a:ahLst/>
            <a:cxnLst/>
            <a:rect l="l" t="t" r="r" b="b"/>
            <a:pathLst>
              <a:path w="2689859" h="5079">
                <a:moveTo>
                  <a:pt x="2689859" y="4572"/>
                </a:moveTo>
                <a:lnTo>
                  <a:pt x="2689859" y="0"/>
                </a:lnTo>
                <a:lnTo>
                  <a:pt x="0" y="0"/>
                </a:lnTo>
                <a:lnTo>
                  <a:pt x="0" y="4572"/>
                </a:lnTo>
                <a:lnTo>
                  <a:pt x="2689859" y="457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764" name="object 764"/>
          <p:cNvGrpSpPr/>
          <p:nvPr/>
        </p:nvGrpSpPr>
        <p:grpSpPr>
          <a:xfrm>
            <a:off x="8378391" y="2491163"/>
            <a:ext cx="15962" cy="25539"/>
            <a:chOff x="6666331" y="3074670"/>
            <a:chExt cx="12700" cy="20320"/>
          </a:xfrm>
        </p:grpSpPr>
        <p:sp>
          <p:nvSpPr>
            <p:cNvPr id="765" name="object 765"/>
            <p:cNvSpPr/>
            <p:nvPr/>
          </p:nvSpPr>
          <p:spPr>
            <a:xfrm>
              <a:off x="6673951" y="3089910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80">
                  <a:moveTo>
                    <a:pt x="2285" y="0"/>
                  </a:moveTo>
                  <a:lnTo>
                    <a:pt x="3902" y="669"/>
                  </a:lnTo>
                  <a:lnTo>
                    <a:pt x="4571" y="2285"/>
                  </a:lnTo>
                  <a:lnTo>
                    <a:pt x="3902" y="3902"/>
                  </a:lnTo>
                  <a:lnTo>
                    <a:pt x="2285" y="4571"/>
                  </a:lnTo>
                  <a:lnTo>
                    <a:pt x="669" y="3902"/>
                  </a:lnTo>
                  <a:lnTo>
                    <a:pt x="0" y="2285"/>
                  </a:lnTo>
                  <a:lnTo>
                    <a:pt x="669" y="669"/>
                  </a:lnTo>
                  <a:lnTo>
                    <a:pt x="228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6" name="object 766"/>
            <p:cNvSpPr/>
            <p:nvPr/>
          </p:nvSpPr>
          <p:spPr>
            <a:xfrm>
              <a:off x="6668617" y="3076956"/>
              <a:ext cx="7620" cy="15240"/>
            </a:xfrm>
            <a:custGeom>
              <a:avLst/>
              <a:gdLst/>
              <a:ahLst/>
              <a:cxnLst/>
              <a:rect l="l" t="t" r="r" b="b"/>
              <a:pathLst>
                <a:path w="7620" h="15239">
                  <a:moveTo>
                    <a:pt x="7620" y="15240"/>
                  </a:moveTo>
                  <a:lnTo>
                    <a:pt x="0" y="15240"/>
                  </a:lnTo>
                  <a:lnTo>
                    <a:pt x="0" y="0"/>
                  </a:lnTo>
                  <a:lnTo>
                    <a:pt x="7620" y="0"/>
                  </a:lnTo>
                  <a:lnTo>
                    <a:pt x="7620" y="762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67" name="object 767"/>
          <p:cNvGrpSpPr/>
          <p:nvPr/>
        </p:nvGrpSpPr>
        <p:grpSpPr>
          <a:xfrm>
            <a:off x="4191335" y="2491163"/>
            <a:ext cx="4212275" cy="1573818"/>
            <a:chOff x="3334867" y="3074670"/>
            <a:chExt cx="3351529" cy="1252220"/>
          </a:xfrm>
        </p:grpSpPr>
        <p:sp>
          <p:nvSpPr>
            <p:cNvPr id="768" name="object 768"/>
            <p:cNvSpPr/>
            <p:nvPr/>
          </p:nvSpPr>
          <p:spPr>
            <a:xfrm>
              <a:off x="6645757" y="3662172"/>
              <a:ext cx="15240" cy="7620"/>
            </a:xfrm>
            <a:custGeom>
              <a:avLst/>
              <a:gdLst/>
              <a:ahLst/>
              <a:cxnLst/>
              <a:rect l="l" t="t" r="r" b="b"/>
              <a:pathLst>
                <a:path w="15240" h="7620">
                  <a:moveTo>
                    <a:pt x="762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15240" y="762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69" name="object 769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3334867" y="3074670"/>
              <a:ext cx="3351276" cy="1251965"/>
            </a:xfrm>
            <a:prstGeom prst="rect">
              <a:avLst/>
            </a:prstGeom>
          </p:spPr>
        </p:pic>
      </p:grpSp>
      <p:sp>
        <p:nvSpPr>
          <p:cNvPr id="770" name="object 770"/>
          <p:cNvSpPr/>
          <p:nvPr/>
        </p:nvSpPr>
        <p:spPr>
          <a:xfrm>
            <a:off x="3974894" y="3440241"/>
            <a:ext cx="19154" cy="0"/>
          </a:xfrm>
          <a:custGeom>
            <a:avLst/>
            <a:gdLst/>
            <a:ahLst/>
            <a:cxnLst/>
            <a:rect l="l" t="t" r="r" b="b"/>
            <a:pathLst>
              <a:path w="15239">
                <a:moveTo>
                  <a:pt x="15239" y="0"/>
                </a:moveTo>
                <a:lnTo>
                  <a:pt x="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771" name="object 771"/>
          <p:cNvGrpSpPr/>
          <p:nvPr/>
        </p:nvGrpSpPr>
        <p:grpSpPr>
          <a:xfrm>
            <a:off x="3583195" y="3303291"/>
            <a:ext cx="38308" cy="6385"/>
            <a:chOff x="2850997" y="3720846"/>
            <a:chExt cx="30480" cy="5080"/>
          </a:xfrm>
        </p:grpSpPr>
        <p:sp>
          <p:nvSpPr>
            <p:cNvPr id="772" name="object 772"/>
            <p:cNvSpPr/>
            <p:nvPr/>
          </p:nvSpPr>
          <p:spPr>
            <a:xfrm>
              <a:off x="2850997" y="3723132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7619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3" name="object 773"/>
            <p:cNvSpPr/>
            <p:nvPr/>
          </p:nvSpPr>
          <p:spPr>
            <a:xfrm>
              <a:off x="2873857" y="3723132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7619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74" name="object 774"/>
          <p:cNvGrpSpPr/>
          <p:nvPr/>
        </p:nvGrpSpPr>
        <p:grpSpPr>
          <a:xfrm>
            <a:off x="3955740" y="3303291"/>
            <a:ext cx="47885" cy="6385"/>
            <a:chOff x="3147415" y="3720846"/>
            <a:chExt cx="38100" cy="5080"/>
          </a:xfrm>
        </p:grpSpPr>
        <p:sp>
          <p:nvSpPr>
            <p:cNvPr id="775" name="object 775"/>
            <p:cNvSpPr/>
            <p:nvPr/>
          </p:nvSpPr>
          <p:spPr>
            <a:xfrm>
              <a:off x="3147415" y="3723132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39">
                  <a:moveTo>
                    <a:pt x="15239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6" name="object 776"/>
            <p:cNvSpPr/>
            <p:nvPr/>
          </p:nvSpPr>
          <p:spPr>
            <a:xfrm>
              <a:off x="3177895" y="3723132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7619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77" name="object 777"/>
          <p:cNvGrpSpPr/>
          <p:nvPr/>
        </p:nvGrpSpPr>
        <p:grpSpPr>
          <a:xfrm>
            <a:off x="3592773" y="3437369"/>
            <a:ext cx="363127" cy="6385"/>
            <a:chOff x="2858617" y="3827526"/>
            <a:chExt cx="288925" cy="5080"/>
          </a:xfrm>
        </p:grpSpPr>
        <p:sp>
          <p:nvSpPr>
            <p:cNvPr id="778" name="object 778"/>
            <p:cNvSpPr/>
            <p:nvPr/>
          </p:nvSpPr>
          <p:spPr>
            <a:xfrm>
              <a:off x="2881477" y="3829812"/>
              <a:ext cx="266065" cy="0"/>
            </a:xfrm>
            <a:custGeom>
              <a:avLst/>
              <a:gdLst/>
              <a:ahLst/>
              <a:cxnLst/>
              <a:rect l="l" t="t" r="r" b="b"/>
              <a:pathLst>
                <a:path w="266064">
                  <a:moveTo>
                    <a:pt x="26593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9" name="object 779"/>
            <p:cNvSpPr/>
            <p:nvPr/>
          </p:nvSpPr>
          <p:spPr>
            <a:xfrm>
              <a:off x="2858617" y="3829812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39">
                  <a:moveTo>
                    <a:pt x="15239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80" name="object 780"/>
          <p:cNvGrpSpPr/>
          <p:nvPr/>
        </p:nvGrpSpPr>
        <p:grpSpPr>
          <a:xfrm>
            <a:off x="3655981" y="3303292"/>
            <a:ext cx="274540" cy="73422"/>
            <a:chOff x="2908909" y="3720846"/>
            <a:chExt cx="218440" cy="58419"/>
          </a:xfrm>
        </p:grpSpPr>
        <p:sp>
          <p:nvSpPr>
            <p:cNvPr id="781" name="object 781"/>
            <p:cNvSpPr/>
            <p:nvPr/>
          </p:nvSpPr>
          <p:spPr>
            <a:xfrm>
              <a:off x="3071215" y="3723132"/>
              <a:ext cx="53340" cy="53340"/>
            </a:xfrm>
            <a:custGeom>
              <a:avLst/>
              <a:gdLst/>
              <a:ahLst/>
              <a:cxnLst/>
              <a:rect l="l" t="t" r="r" b="b"/>
              <a:pathLst>
                <a:path w="53339" h="53339">
                  <a:moveTo>
                    <a:pt x="0" y="53340"/>
                  </a:moveTo>
                  <a:lnTo>
                    <a:pt x="0" y="0"/>
                  </a:lnTo>
                  <a:lnTo>
                    <a:pt x="53340" y="0"/>
                  </a:lnTo>
                  <a:lnTo>
                    <a:pt x="53340" y="53340"/>
                  </a:lnTo>
                  <a:lnTo>
                    <a:pt x="0" y="5334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2" name="object 782"/>
            <p:cNvSpPr/>
            <p:nvPr/>
          </p:nvSpPr>
          <p:spPr>
            <a:xfrm>
              <a:off x="3017875" y="3723132"/>
              <a:ext cx="53340" cy="53340"/>
            </a:xfrm>
            <a:custGeom>
              <a:avLst/>
              <a:gdLst/>
              <a:ahLst/>
              <a:cxnLst/>
              <a:rect l="l" t="t" r="r" b="b"/>
              <a:pathLst>
                <a:path w="53339" h="53339">
                  <a:moveTo>
                    <a:pt x="0" y="53340"/>
                  </a:moveTo>
                  <a:lnTo>
                    <a:pt x="0" y="0"/>
                  </a:lnTo>
                  <a:lnTo>
                    <a:pt x="53340" y="0"/>
                  </a:lnTo>
                  <a:lnTo>
                    <a:pt x="53340" y="53340"/>
                  </a:lnTo>
                  <a:lnTo>
                    <a:pt x="0" y="5334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3" name="object 783"/>
            <p:cNvSpPr/>
            <p:nvPr/>
          </p:nvSpPr>
          <p:spPr>
            <a:xfrm>
              <a:off x="2964535" y="3723132"/>
              <a:ext cx="53340" cy="53340"/>
            </a:xfrm>
            <a:custGeom>
              <a:avLst/>
              <a:gdLst/>
              <a:ahLst/>
              <a:cxnLst/>
              <a:rect l="l" t="t" r="r" b="b"/>
              <a:pathLst>
                <a:path w="53339" h="53339">
                  <a:moveTo>
                    <a:pt x="0" y="53340"/>
                  </a:moveTo>
                  <a:lnTo>
                    <a:pt x="0" y="0"/>
                  </a:lnTo>
                  <a:lnTo>
                    <a:pt x="53340" y="0"/>
                  </a:lnTo>
                  <a:lnTo>
                    <a:pt x="53340" y="53340"/>
                  </a:lnTo>
                  <a:lnTo>
                    <a:pt x="0" y="5334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4" name="object 784"/>
            <p:cNvSpPr/>
            <p:nvPr/>
          </p:nvSpPr>
          <p:spPr>
            <a:xfrm>
              <a:off x="2911195" y="3723132"/>
              <a:ext cx="53340" cy="53340"/>
            </a:xfrm>
            <a:custGeom>
              <a:avLst/>
              <a:gdLst/>
              <a:ahLst/>
              <a:cxnLst/>
              <a:rect l="l" t="t" r="r" b="b"/>
              <a:pathLst>
                <a:path w="53339" h="53339">
                  <a:moveTo>
                    <a:pt x="0" y="53340"/>
                  </a:moveTo>
                  <a:lnTo>
                    <a:pt x="0" y="0"/>
                  </a:lnTo>
                  <a:lnTo>
                    <a:pt x="53340" y="0"/>
                  </a:lnTo>
                  <a:lnTo>
                    <a:pt x="53340" y="53340"/>
                  </a:lnTo>
                  <a:lnTo>
                    <a:pt x="0" y="5334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785" name="object 785"/>
          <p:cNvSpPr/>
          <p:nvPr/>
        </p:nvSpPr>
        <p:spPr>
          <a:xfrm>
            <a:off x="3785270" y="3435454"/>
            <a:ext cx="11173" cy="11971"/>
          </a:xfrm>
          <a:custGeom>
            <a:avLst/>
            <a:gdLst/>
            <a:ahLst/>
            <a:cxnLst/>
            <a:rect l="l" t="t" r="r" b="b"/>
            <a:pathLst>
              <a:path w="8889" h="9525">
                <a:moveTo>
                  <a:pt x="8381" y="4572"/>
                </a:moveTo>
                <a:lnTo>
                  <a:pt x="7619" y="1524"/>
                </a:lnTo>
                <a:lnTo>
                  <a:pt x="3809" y="0"/>
                </a:lnTo>
                <a:lnTo>
                  <a:pt x="761" y="1524"/>
                </a:lnTo>
                <a:lnTo>
                  <a:pt x="0" y="4572"/>
                </a:lnTo>
                <a:lnTo>
                  <a:pt x="761" y="7620"/>
                </a:lnTo>
                <a:lnTo>
                  <a:pt x="3809" y="9144"/>
                </a:lnTo>
                <a:lnTo>
                  <a:pt x="7619" y="7620"/>
                </a:lnTo>
                <a:lnTo>
                  <a:pt x="8381" y="4572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6" name="object 786"/>
          <p:cNvSpPr/>
          <p:nvPr/>
        </p:nvSpPr>
        <p:spPr>
          <a:xfrm>
            <a:off x="1843058" y="3163467"/>
            <a:ext cx="353550" cy="38308"/>
          </a:xfrm>
          <a:custGeom>
            <a:avLst/>
            <a:gdLst/>
            <a:ahLst/>
            <a:cxnLst/>
            <a:rect l="l" t="t" r="r" b="b"/>
            <a:pathLst>
              <a:path w="281305" h="30479">
                <a:moveTo>
                  <a:pt x="0" y="30479"/>
                </a:moveTo>
                <a:lnTo>
                  <a:pt x="28117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7" name="object 787"/>
          <p:cNvSpPr/>
          <p:nvPr/>
        </p:nvSpPr>
        <p:spPr>
          <a:xfrm>
            <a:off x="1766442" y="3459396"/>
            <a:ext cx="2873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6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788" name="object 788"/>
          <p:cNvGrpSpPr/>
          <p:nvPr/>
        </p:nvGrpSpPr>
        <p:grpSpPr>
          <a:xfrm>
            <a:off x="1715684" y="3179747"/>
            <a:ext cx="73422" cy="81403"/>
            <a:chOff x="1365097" y="3622547"/>
            <a:chExt cx="58419" cy="64769"/>
          </a:xfrm>
        </p:grpSpPr>
        <p:sp>
          <p:nvSpPr>
            <p:cNvPr id="789" name="object 789"/>
            <p:cNvSpPr/>
            <p:nvPr/>
          </p:nvSpPr>
          <p:spPr>
            <a:xfrm>
              <a:off x="1390243" y="3685031"/>
              <a:ext cx="22860" cy="0"/>
            </a:xfrm>
            <a:custGeom>
              <a:avLst/>
              <a:gdLst/>
              <a:ahLst/>
              <a:cxnLst/>
              <a:rect l="l" t="t" r="r" b="b"/>
              <a:pathLst>
                <a:path w="22859">
                  <a:moveTo>
                    <a:pt x="0" y="0"/>
                  </a:moveTo>
                  <a:lnTo>
                    <a:pt x="2286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0" name="object 790"/>
            <p:cNvSpPr/>
            <p:nvPr/>
          </p:nvSpPr>
          <p:spPr>
            <a:xfrm>
              <a:off x="1387957" y="3682745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80" h="5079">
                  <a:moveTo>
                    <a:pt x="2286" y="0"/>
                  </a:moveTo>
                  <a:lnTo>
                    <a:pt x="3902" y="669"/>
                  </a:lnTo>
                  <a:lnTo>
                    <a:pt x="4572" y="2285"/>
                  </a:lnTo>
                  <a:lnTo>
                    <a:pt x="3902" y="3902"/>
                  </a:lnTo>
                  <a:lnTo>
                    <a:pt x="2286" y="4571"/>
                  </a:lnTo>
                  <a:lnTo>
                    <a:pt x="669" y="3902"/>
                  </a:lnTo>
                  <a:lnTo>
                    <a:pt x="0" y="2285"/>
                  </a:lnTo>
                  <a:lnTo>
                    <a:pt x="669" y="669"/>
                  </a:lnTo>
                  <a:lnTo>
                    <a:pt x="228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1" name="object 791"/>
            <p:cNvSpPr/>
            <p:nvPr/>
          </p:nvSpPr>
          <p:spPr>
            <a:xfrm>
              <a:off x="1405483" y="3669791"/>
              <a:ext cx="7620" cy="15240"/>
            </a:xfrm>
            <a:custGeom>
              <a:avLst/>
              <a:gdLst/>
              <a:ahLst/>
              <a:cxnLst/>
              <a:rect l="l" t="t" r="r" b="b"/>
              <a:pathLst>
                <a:path w="7619" h="15239">
                  <a:moveTo>
                    <a:pt x="0" y="0"/>
                  </a:moveTo>
                  <a:lnTo>
                    <a:pt x="7620" y="1524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2" name="object 792"/>
            <p:cNvSpPr/>
            <p:nvPr/>
          </p:nvSpPr>
          <p:spPr>
            <a:xfrm>
              <a:off x="1390243" y="3632453"/>
              <a:ext cx="22860" cy="0"/>
            </a:xfrm>
            <a:custGeom>
              <a:avLst/>
              <a:gdLst/>
              <a:ahLst/>
              <a:cxnLst/>
              <a:rect l="l" t="t" r="r" b="b"/>
              <a:pathLst>
                <a:path w="22859">
                  <a:moveTo>
                    <a:pt x="0" y="0"/>
                  </a:moveTo>
                  <a:lnTo>
                    <a:pt x="22860" y="0"/>
                  </a:lnTo>
                  <a:lnTo>
                    <a:pt x="762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3" name="object 793"/>
            <p:cNvSpPr/>
            <p:nvPr/>
          </p:nvSpPr>
          <p:spPr>
            <a:xfrm>
              <a:off x="1394053" y="3634739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5" h="3175">
                  <a:moveTo>
                    <a:pt x="1524" y="0"/>
                  </a:moveTo>
                  <a:lnTo>
                    <a:pt x="0" y="762"/>
                  </a:ln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4" name="object 794"/>
            <p:cNvSpPr/>
            <p:nvPr/>
          </p:nvSpPr>
          <p:spPr>
            <a:xfrm>
              <a:off x="1390243" y="3640073"/>
              <a:ext cx="7620" cy="22225"/>
            </a:xfrm>
            <a:custGeom>
              <a:avLst/>
              <a:gdLst/>
              <a:ahLst/>
              <a:cxnLst/>
              <a:rect l="l" t="t" r="r" b="b"/>
              <a:pathLst>
                <a:path w="7619" h="22225">
                  <a:moveTo>
                    <a:pt x="0" y="0"/>
                  </a:moveTo>
                  <a:lnTo>
                    <a:pt x="7620" y="2209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5" name="object 795"/>
            <p:cNvSpPr/>
            <p:nvPr/>
          </p:nvSpPr>
          <p:spPr>
            <a:xfrm>
              <a:off x="1397101" y="3664457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0" y="0"/>
                  </a:moveTo>
                  <a:lnTo>
                    <a:pt x="762" y="1524"/>
                  </a:lnTo>
                  <a:lnTo>
                    <a:pt x="2286" y="1523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6" name="object 796"/>
            <p:cNvSpPr/>
            <p:nvPr/>
          </p:nvSpPr>
          <p:spPr>
            <a:xfrm>
              <a:off x="1375003" y="3662171"/>
              <a:ext cx="38100" cy="7620"/>
            </a:xfrm>
            <a:custGeom>
              <a:avLst/>
              <a:gdLst/>
              <a:ahLst/>
              <a:cxnLst/>
              <a:rect l="l" t="t" r="r" b="b"/>
              <a:pathLst>
                <a:path w="38100" h="7620">
                  <a:moveTo>
                    <a:pt x="22859" y="0"/>
                  </a:moveTo>
                  <a:lnTo>
                    <a:pt x="38099" y="0"/>
                  </a:lnTo>
                  <a:lnTo>
                    <a:pt x="38099" y="7619"/>
                  </a:lnTo>
                  <a:lnTo>
                    <a:pt x="0" y="7620"/>
                  </a:lnTo>
                  <a:lnTo>
                    <a:pt x="15239" y="762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7" name="object 797"/>
            <p:cNvSpPr/>
            <p:nvPr/>
          </p:nvSpPr>
          <p:spPr>
            <a:xfrm>
              <a:off x="1393291" y="366445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2285"/>
                  </a:moveTo>
                  <a:lnTo>
                    <a:pt x="1524" y="1523"/>
                  </a:lnTo>
                  <a:lnTo>
                    <a:pt x="228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8" name="object 798"/>
            <p:cNvSpPr/>
            <p:nvPr/>
          </p:nvSpPr>
          <p:spPr>
            <a:xfrm>
              <a:off x="1390243" y="3640073"/>
              <a:ext cx="7620" cy="22225"/>
            </a:xfrm>
            <a:custGeom>
              <a:avLst/>
              <a:gdLst/>
              <a:ahLst/>
              <a:cxnLst/>
              <a:rect l="l" t="t" r="r" b="b"/>
              <a:pathLst>
                <a:path w="7619" h="22225">
                  <a:moveTo>
                    <a:pt x="7619" y="2209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9" name="object 799"/>
            <p:cNvSpPr/>
            <p:nvPr/>
          </p:nvSpPr>
          <p:spPr>
            <a:xfrm>
              <a:off x="1389481" y="3635501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39">
                  <a:moveTo>
                    <a:pt x="3047" y="2285"/>
                  </a:moveTo>
                  <a:lnTo>
                    <a:pt x="2285" y="761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0" name="object 800"/>
            <p:cNvSpPr/>
            <p:nvPr/>
          </p:nvSpPr>
          <p:spPr>
            <a:xfrm>
              <a:off x="1375003" y="3632453"/>
              <a:ext cx="15240" cy="7620"/>
            </a:xfrm>
            <a:custGeom>
              <a:avLst/>
              <a:gdLst/>
              <a:ahLst/>
              <a:cxnLst/>
              <a:rect l="l" t="t" r="r" b="b"/>
              <a:pathLst>
                <a:path w="15240" h="7620">
                  <a:moveTo>
                    <a:pt x="15240" y="0"/>
                  </a:moveTo>
                  <a:lnTo>
                    <a:pt x="0" y="7620"/>
                  </a:lnTo>
                  <a:lnTo>
                    <a:pt x="0" y="0"/>
                  </a:lnTo>
                  <a:lnTo>
                    <a:pt x="1524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1" name="object 801"/>
            <p:cNvSpPr/>
            <p:nvPr/>
          </p:nvSpPr>
          <p:spPr>
            <a:xfrm>
              <a:off x="1367383" y="3624833"/>
              <a:ext cx="53340" cy="52705"/>
            </a:xfrm>
            <a:custGeom>
              <a:avLst/>
              <a:gdLst/>
              <a:ahLst/>
              <a:cxnLst/>
              <a:rect l="l" t="t" r="r" b="b"/>
              <a:pathLst>
                <a:path w="53340" h="52704">
                  <a:moveTo>
                    <a:pt x="22859" y="0"/>
                  </a:moveTo>
                  <a:lnTo>
                    <a:pt x="45719" y="0"/>
                  </a:lnTo>
                  <a:lnTo>
                    <a:pt x="53339" y="15239"/>
                  </a:lnTo>
                  <a:lnTo>
                    <a:pt x="30479" y="15240"/>
                  </a:lnTo>
                  <a:lnTo>
                    <a:pt x="38099" y="37338"/>
                  </a:lnTo>
                  <a:lnTo>
                    <a:pt x="53339" y="29718"/>
                  </a:lnTo>
                  <a:lnTo>
                    <a:pt x="53339" y="44958"/>
                  </a:lnTo>
                  <a:lnTo>
                    <a:pt x="7619" y="52577"/>
                  </a:lnTo>
                  <a:lnTo>
                    <a:pt x="7619" y="37338"/>
                  </a:lnTo>
                  <a:lnTo>
                    <a:pt x="22859" y="37338"/>
                  </a:lnTo>
                  <a:lnTo>
                    <a:pt x="15239" y="15240"/>
                  </a:lnTo>
                  <a:lnTo>
                    <a:pt x="0" y="22098"/>
                  </a:lnTo>
                  <a:lnTo>
                    <a:pt x="0" y="7620"/>
                  </a:lnTo>
                  <a:lnTo>
                    <a:pt x="22859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802" name="object 802"/>
          <p:cNvGrpSpPr/>
          <p:nvPr/>
        </p:nvGrpSpPr>
        <p:grpSpPr>
          <a:xfrm>
            <a:off x="817363" y="2911592"/>
            <a:ext cx="1019151" cy="407022"/>
            <a:chOff x="650341" y="3409188"/>
            <a:chExt cx="810895" cy="323850"/>
          </a:xfrm>
        </p:grpSpPr>
        <p:pic>
          <p:nvPicPr>
            <p:cNvPr id="803" name="object 803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764641" y="3409188"/>
              <a:ext cx="252984" cy="323849"/>
            </a:xfrm>
            <a:prstGeom prst="rect">
              <a:avLst/>
            </a:prstGeom>
          </p:spPr>
        </p:pic>
        <p:sp>
          <p:nvSpPr>
            <p:cNvPr id="804" name="object 804"/>
            <p:cNvSpPr/>
            <p:nvPr/>
          </p:nvSpPr>
          <p:spPr>
            <a:xfrm>
              <a:off x="652627" y="3571494"/>
              <a:ext cx="806450" cy="90805"/>
            </a:xfrm>
            <a:custGeom>
              <a:avLst/>
              <a:gdLst/>
              <a:ahLst/>
              <a:cxnLst/>
              <a:rect l="l" t="t" r="r" b="b"/>
              <a:pathLst>
                <a:path w="806450" h="90804">
                  <a:moveTo>
                    <a:pt x="0" y="90677"/>
                  </a:moveTo>
                  <a:lnTo>
                    <a:pt x="80619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805" name="object 805"/>
          <p:cNvSpPr/>
          <p:nvPr/>
        </p:nvSpPr>
        <p:spPr>
          <a:xfrm>
            <a:off x="456310" y="3087354"/>
            <a:ext cx="20750" cy="181165"/>
          </a:xfrm>
          <a:custGeom>
            <a:avLst/>
            <a:gdLst/>
            <a:ahLst/>
            <a:cxnLst/>
            <a:rect l="l" t="t" r="r" b="b"/>
            <a:pathLst>
              <a:path w="16510" h="144145">
                <a:moveTo>
                  <a:pt x="0" y="0"/>
                </a:moveTo>
                <a:lnTo>
                  <a:pt x="16002" y="143617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6" name="object 806"/>
          <p:cNvSpPr/>
          <p:nvPr/>
        </p:nvSpPr>
        <p:spPr>
          <a:xfrm>
            <a:off x="514730" y="3163467"/>
            <a:ext cx="19154" cy="229050"/>
          </a:xfrm>
          <a:custGeom>
            <a:avLst/>
            <a:gdLst/>
            <a:ahLst/>
            <a:cxnLst/>
            <a:rect l="l" t="t" r="r" b="b"/>
            <a:pathLst>
              <a:path w="15240" h="182245">
                <a:moveTo>
                  <a:pt x="15240" y="159257"/>
                </a:moveTo>
                <a:lnTo>
                  <a:pt x="15240" y="182117"/>
                </a:lnTo>
              </a:path>
              <a:path w="15240" h="182245">
                <a:moveTo>
                  <a:pt x="15240" y="159257"/>
                </a:moveTo>
                <a:lnTo>
                  <a:pt x="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7" name="object 807"/>
          <p:cNvSpPr/>
          <p:nvPr/>
        </p:nvSpPr>
        <p:spPr>
          <a:xfrm>
            <a:off x="734043" y="3334894"/>
            <a:ext cx="9577" cy="28731"/>
          </a:xfrm>
          <a:custGeom>
            <a:avLst/>
            <a:gdLst/>
            <a:ahLst/>
            <a:cxnLst/>
            <a:rect l="l" t="t" r="r" b="b"/>
            <a:pathLst>
              <a:path w="7620" h="22860">
                <a:moveTo>
                  <a:pt x="0" y="0"/>
                </a:moveTo>
                <a:lnTo>
                  <a:pt x="7620" y="2286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808" name="object 808"/>
          <p:cNvGrpSpPr/>
          <p:nvPr/>
        </p:nvGrpSpPr>
        <p:grpSpPr>
          <a:xfrm>
            <a:off x="453438" y="2331227"/>
            <a:ext cx="1296883" cy="1072622"/>
            <a:chOff x="360781" y="2947416"/>
            <a:chExt cx="1031875" cy="853440"/>
          </a:xfrm>
        </p:grpSpPr>
        <p:sp>
          <p:nvSpPr>
            <p:cNvPr id="809" name="object 809"/>
            <p:cNvSpPr/>
            <p:nvPr/>
          </p:nvSpPr>
          <p:spPr>
            <a:xfrm>
              <a:off x="386689" y="3745991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39">
                  <a:moveTo>
                    <a:pt x="0" y="0"/>
                  </a:moveTo>
                  <a:lnTo>
                    <a:pt x="15240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0" name="object 810"/>
            <p:cNvSpPr/>
            <p:nvPr/>
          </p:nvSpPr>
          <p:spPr>
            <a:xfrm>
              <a:off x="387451" y="374675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285" y="0"/>
                  </a:moveTo>
                  <a:lnTo>
                    <a:pt x="761" y="762"/>
                  </a:lnTo>
                  <a:lnTo>
                    <a:pt x="0" y="228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1" name="object 811"/>
            <p:cNvSpPr/>
            <p:nvPr/>
          </p:nvSpPr>
          <p:spPr>
            <a:xfrm>
              <a:off x="386689" y="3745991"/>
              <a:ext cx="7620" cy="30480"/>
            </a:xfrm>
            <a:custGeom>
              <a:avLst/>
              <a:gdLst/>
              <a:ahLst/>
              <a:cxnLst/>
              <a:rect l="l" t="t" r="r" b="b"/>
              <a:pathLst>
                <a:path w="7620" h="30479">
                  <a:moveTo>
                    <a:pt x="0" y="0"/>
                  </a:moveTo>
                  <a:lnTo>
                    <a:pt x="7620" y="3048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2" name="object 812"/>
            <p:cNvSpPr/>
            <p:nvPr/>
          </p:nvSpPr>
          <p:spPr>
            <a:xfrm>
              <a:off x="390499" y="3775709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39">
                  <a:moveTo>
                    <a:pt x="0" y="0"/>
                  </a:moveTo>
                  <a:lnTo>
                    <a:pt x="762" y="2286"/>
                  </a:lnTo>
                  <a:lnTo>
                    <a:pt x="3048" y="2285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3" name="object 813"/>
            <p:cNvSpPr/>
            <p:nvPr/>
          </p:nvSpPr>
          <p:spPr>
            <a:xfrm>
              <a:off x="371449" y="3776472"/>
              <a:ext cx="38100" cy="7620"/>
            </a:xfrm>
            <a:custGeom>
              <a:avLst/>
              <a:gdLst/>
              <a:ahLst/>
              <a:cxnLst/>
              <a:rect l="l" t="t" r="r" b="b"/>
              <a:pathLst>
                <a:path w="38100" h="7620">
                  <a:moveTo>
                    <a:pt x="22860" y="0"/>
                  </a:moveTo>
                  <a:lnTo>
                    <a:pt x="38100" y="0"/>
                  </a:lnTo>
                  <a:lnTo>
                    <a:pt x="0" y="7620"/>
                  </a:lnTo>
                  <a:lnTo>
                    <a:pt x="1524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4" name="object 814"/>
            <p:cNvSpPr/>
            <p:nvPr/>
          </p:nvSpPr>
          <p:spPr>
            <a:xfrm>
              <a:off x="387451" y="3776472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39">
                  <a:moveTo>
                    <a:pt x="0" y="2285"/>
                  </a:moveTo>
                  <a:lnTo>
                    <a:pt x="1524" y="1523"/>
                  </a:lnTo>
                  <a:lnTo>
                    <a:pt x="1523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5" name="object 815"/>
            <p:cNvSpPr/>
            <p:nvPr/>
          </p:nvSpPr>
          <p:spPr>
            <a:xfrm>
              <a:off x="386689" y="3745991"/>
              <a:ext cx="0" cy="30480"/>
            </a:xfrm>
            <a:custGeom>
              <a:avLst/>
              <a:gdLst/>
              <a:ahLst/>
              <a:cxnLst/>
              <a:rect l="l" t="t" r="r" b="b"/>
              <a:pathLst>
                <a:path h="30479">
                  <a:moveTo>
                    <a:pt x="0" y="30479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6" name="object 816"/>
            <p:cNvSpPr/>
            <p:nvPr/>
          </p:nvSpPr>
          <p:spPr>
            <a:xfrm>
              <a:off x="383641" y="374751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285" y="2285"/>
                  </a:moveTo>
                  <a:lnTo>
                    <a:pt x="1523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7" name="object 817"/>
            <p:cNvSpPr/>
            <p:nvPr/>
          </p:nvSpPr>
          <p:spPr>
            <a:xfrm>
              <a:off x="371449" y="3745991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39">
                  <a:moveTo>
                    <a:pt x="15239" y="0"/>
                  </a:moveTo>
                  <a:lnTo>
                    <a:pt x="0" y="0"/>
                  </a:lnTo>
                  <a:lnTo>
                    <a:pt x="15239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8" name="object 818"/>
            <p:cNvSpPr/>
            <p:nvPr/>
          </p:nvSpPr>
          <p:spPr>
            <a:xfrm>
              <a:off x="386689" y="3738371"/>
              <a:ext cx="30480" cy="45720"/>
            </a:xfrm>
            <a:custGeom>
              <a:avLst/>
              <a:gdLst/>
              <a:ahLst/>
              <a:cxnLst/>
              <a:rect l="l" t="t" r="r" b="b"/>
              <a:pathLst>
                <a:path w="30479" h="45720">
                  <a:moveTo>
                    <a:pt x="0" y="0"/>
                  </a:moveTo>
                  <a:lnTo>
                    <a:pt x="22860" y="0"/>
                  </a:lnTo>
                  <a:lnTo>
                    <a:pt x="22860" y="15240"/>
                  </a:lnTo>
                  <a:lnTo>
                    <a:pt x="7620" y="15240"/>
                  </a:lnTo>
                  <a:lnTo>
                    <a:pt x="7620" y="30480"/>
                  </a:lnTo>
                  <a:lnTo>
                    <a:pt x="30480" y="30480"/>
                  </a:lnTo>
                  <a:lnTo>
                    <a:pt x="30480" y="4572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9" name="object 819"/>
            <p:cNvSpPr/>
            <p:nvPr/>
          </p:nvSpPr>
          <p:spPr>
            <a:xfrm>
              <a:off x="363829" y="3784091"/>
              <a:ext cx="53340" cy="7620"/>
            </a:xfrm>
            <a:custGeom>
              <a:avLst/>
              <a:gdLst/>
              <a:ahLst/>
              <a:cxnLst/>
              <a:rect l="l" t="t" r="r" b="b"/>
              <a:pathLst>
                <a:path w="53340" h="7620">
                  <a:moveTo>
                    <a:pt x="53339" y="0"/>
                  </a:moveTo>
                  <a:lnTo>
                    <a:pt x="0" y="762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0" name="object 820"/>
            <p:cNvSpPr/>
            <p:nvPr/>
          </p:nvSpPr>
          <p:spPr>
            <a:xfrm>
              <a:off x="363829" y="3776472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39">
                  <a:moveTo>
                    <a:pt x="0" y="1524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1" name="object 821"/>
            <p:cNvSpPr/>
            <p:nvPr/>
          </p:nvSpPr>
          <p:spPr>
            <a:xfrm>
              <a:off x="363829" y="3776472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39">
                  <a:moveTo>
                    <a:pt x="0" y="0"/>
                  </a:moveTo>
                  <a:lnTo>
                    <a:pt x="1524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2" name="object 822"/>
            <p:cNvSpPr/>
            <p:nvPr/>
          </p:nvSpPr>
          <p:spPr>
            <a:xfrm>
              <a:off x="379069" y="3753611"/>
              <a:ext cx="0" cy="22860"/>
            </a:xfrm>
            <a:custGeom>
              <a:avLst/>
              <a:gdLst/>
              <a:ahLst/>
              <a:cxnLst/>
              <a:rect l="l" t="t" r="r" b="b"/>
              <a:pathLst>
                <a:path h="22860">
                  <a:moveTo>
                    <a:pt x="0" y="22859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3" name="object 823"/>
            <p:cNvSpPr/>
            <p:nvPr/>
          </p:nvSpPr>
          <p:spPr>
            <a:xfrm>
              <a:off x="363829" y="3753611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39">
                  <a:moveTo>
                    <a:pt x="15239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4" name="object 824"/>
            <p:cNvSpPr/>
            <p:nvPr/>
          </p:nvSpPr>
          <p:spPr>
            <a:xfrm>
              <a:off x="363829" y="3738371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39">
                  <a:moveTo>
                    <a:pt x="0" y="1524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5" name="object 825"/>
            <p:cNvSpPr/>
            <p:nvPr/>
          </p:nvSpPr>
          <p:spPr>
            <a:xfrm>
              <a:off x="363829" y="3738371"/>
              <a:ext cx="22860" cy="0"/>
            </a:xfrm>
            <a:custGeom>
              <a:avLst/>
              <a:gdLst/>
              <a:ahLst/>
              <a:cxnLst/>
              <a:rect l="l" t="t" r="r" b="b"/>
              <a:pathLst>
                <a:path w="22860">
                  <a:moveTo>
                    <a:pt x="0" y="0"/>
                  </a:moveTo>
                  <a:lnTo>
                    <a:pt x="2286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6" name="object 826"/>
            <p:cNvSpPr/>
            <p:nvPr/>
          </p:nvSpPr>
          <p:spPr>
            <a:xfrm>
              <a:off x="363067" y="3692652"/>
              <a:ext cx="16510" cy="1905"/>
            </a:xfrm>
            <a:custGeom>
              <a:avLst/>
              <a:gdLst/>
              <a:ahLst/>
              <a:cxnLst/>
              <a:rect l="l" t="t" r="r" b="b"/>
              <a:pathLst>
                <a:path w="16510" h="1904">
                  <a:moveTo>
                    <a:pt x="0" y="1833"/>
                  </a:moveTo>
                  <a:lnTo>
                    <a:pt x="1600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7" name="object 827"/>
            <p:cNvSpPr/>
            <p:nvPr/>
          </p:nvSpPr>
          <p:spPr>
            <a:xfrm>
              <a:off x="363067" y="3768851"/>
              <a:ext cx="62230" cy="6985"/>
            </a:xfrm>
            <a:custGeom>
              <a:avLst/>
              <a:gdLst/>
              <a:ahLst/>
              <a:cxnLst/>
              <a:rect l="l" t="t" r="r" b="b"/>
              <a:pathLst>
                <a:path w="62229" h="6985">
                  <a:moveTo>
                    <a:pt x="61722" y="0"/>
                  </a:moveTo>
                  <a:lnTo>
                    <a:pt x="0" y="658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8" name="object 828"/>
            <p:cNvSpPr/>
            <p:nvPr/>
          </p:nvSpPr>
          <p:spPr>
            <a:xfrm>
              <a:off x="363067" y="3791711"/>
              <a:ext cx="62230" cy="6985"/>
            </a:xfrm>
            <a:custGeom>
              <a:avLst/>
              <a:gdLst/>
              <a:ahLst/>
              <a:cxnLst/>
              <a:rect l="l" t="t" r="r" b="b"/>
              <a:pathLst>
                <a:path w="62229" h="6985">
                  <a:moveTo>
                    <a:pt x="61722" y="0"/>
                  </a:moveTo>
                  <a:lnTo>
                    <a:pt x="0" y="658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9" name="object 829"/>
            <p:cNvSpPr/>
            <p:nvPr/>
          </p:nvSpPr>
          <p:spPr>
            <a:xfrm>
              <a:off x="365353" y="3420617"/>
              <a:ext cx="285115" cy="241300"/>
            </a:xfrm>
            <a:custGeom>
              <a:avLst/>
              <a:gdLst/>
              <a:ahLst/>
              <a:cxnLst/>
              <a:rect l="l" t="t" r="r" b="b"/>
              <a:pathLst>
                <a:path w="285115" h="241300">
                  <a:moveTo>
                    <a:pt x="284988" y="240792"/>
                  </a:moveTo>
                  <a:lnTo>
                    <a:pt x="282702" y="226314"/>
                  </a:lnTo>
                  <a:lnTo>
                    <a:pt x="279654" y="210312"/>
                  </a:lnTo>
                  <a:lnTo>
                    <a:pt x="268986" y="173736"/>
                  </a:lnTo>
                  <a:lnTo>
                    <a:pt x="250698" y="134874"/>
                  </a:lnTo>
                  <a:lnTo>
                    <a:pt x="222504" y="95250"/>
                  </a:lnTo>
                  <a:lnTo>
                    <a:pt x="185166" y="58674"/>
                  </a:lnTo>
                  <a:lnTo>
                    <a:pt x="140970" y="30480"/>
                  </a:lnTo>
                  <a:lnTo>
                    <a:pt x="96011" y="10668"/>
                  </a:lnTo>
                  <a:lnTo>
                    <a:pt x="54102" y="2286"/>
                  </a:lnTo>
                  <a:lnTo>
                    <a:pt x="16764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0" name="object 830"/>
            <p:cNvSpPr/>
            <p:nvPr/>
          </p:nvSpPr>
          <p:spPr>
            <a:xfrm>
              <a:off x="363067" y="3420617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39" h="635">
                  <a:moveTo>
                    <a:pt x="2285" y="0"/>
                  </a:moveTo>
                  <a:lnTo>
                    <a:pt x="0" y="24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1" name="object 831"/>
            <p:cNvSpPr/>
            <p:nvPr/>
          </p:nvSpPr>
          <p:spPr>
            <a:xfrm>
              <a:off x="584047" y="3662171"/>
              <a:ext cx="798830" cy="83820"/>
            </a:xfrm>
            <a:custGeom>
              <a:avLst/>
              <a:gdLst/>
              <a:ahLst/>
              <a:cxnLst/>
              <a:rect l="l" t="t" r="r" b="b"/>
              <a:pathLst>
                <a:path w="798830" h="83820">
                  <a:moveTo>
                    <a:pt x="798576" y="0"/>
                  </a:moveTo>
                  <a:lnTo>
                    <a:pt x="0" y="8382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2" name="object 832"/>
            <p:cNvSpPr/>
            <p:nvPr/>
          </p:nvSpPr>
          <p:spPr>
            <a:xfrm>
              <a:off x="591667" y="3685031"/>
              <a:ext cx="798830" cy="83820"/>
            </a:xfrm>
            <a:custGeom>
              <a:avLst/>
              <a:gdLst/>
              <a:ahLst/>
              <a:cxnLst/>
              <a:rect l="l" t="t" r="r" b="b"/>
              <a:pathLst>
                <a:path w="798830" h="83820">
                  <a:moveTo>
                    <a:pt x="798576" y="0"/>
                  </a:moveTo>
                  <a:lnTo>
                    <a:pt x="0" y="8382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3" name="object 833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404977" y="3604259"/>
              <a:ext cx="182879" cy="147827"/>
            </a:xfrm>
            <a:prstGeom prst="rect">
              <a:avLst/>
            </a:prstGeom>
          </p:spPr>
        </p:pic>
        <p:sp>
          <p:nvSpPr>
            <p:cNvPr id="834" name="object 834"/>
            <p:cNvSpPr/>
            <p:nvPr/>
          </p:nvSpPr>
          <p:spPr>
            <a:xfrm>
              <a:off x="833221" y="2947416"/>
              <a:ext cx="5080" cy="692785"/>
            </a:xfrm>
            <a:custGeom>
              <a:avLst/>
              <a:gdLst/>
              <a:ahLst/>
              <a:cxnLst/>
              <a:rect l="l" t="t" r="r" b="b"/>
              <a:pathLst>
                <a:path w="5080" h="692785">
                  <a:moveTo>
                    <a:pt x="4572" y="692657"/>
                  </a:moveTo>
                  <a:lnTo>
                    <a:pt x="4572" y="0"/>
                  </a:lnTo>
                  <a:lnTo>
                    <a:pt x="0" y="0"/>
                  </a:lnTo>
                  <a:lnTo>
                    <a:pt x="0" y="692657"/>
                  </a:lnTo>
                  <a:lnTo>
                    <a:pt x="4572" y="69265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5" name="object 835"/>
            <p:cNvSpPr/>
            <p:nvPr/>
          </p:nvSpPr>
          <p:spPr>
            <a:xfrm>
              <a:off x="363067" y="3165868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5" h="10160">
                  <a:moveTo>
                    <a:pt x="0" y="0"/>
                  </a:moveTo>
                  <a:lnTo>
                    <a:pt x="10667" y="10147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6" name="object 836"/>
            <p:cNvSpPr/>
            <p:nvPr/>
          </p:nvSpPr>
          <p:spPr>
            <a:xfrm>
              <a:off x="373735" y="3176015"/>
              <a:ext cx="615950" cy="238760"/>
            </a:xfrm>
            <a:custGeom>
              <a:avLst/>
              <a:gdLst/>
              <a:ahLst/>
              <a:cxnLst/>
              <a:rect l="l" t="t" r="r" b="b"/>
              <a:pathLst>
                <a:path w="615950" h="238760">
                  <a:moveTo>
                    <a:pt x="0" y="0"/>
                  </a:moveTo>
                  <a:lnTo>
                    <a:pt x="32766" y="28956"/>
                  </a:lnTo>
                  <a:lnTo>
                    <a:pt x="66294" y="55626"/>
                  </a:lnTo>
                  <a:lnTo>
                    <a:pt x="102107" y="81533"/>
                  </a:lnTo>
                  <a:lnTo>
                    <a:pt x="137922" y="105155"/>
                  </a:lnTo>
                  <a:lnTo>
                    <a:pt x="173736" y="126492"/>
                  </a:lnTo>
                  <a:lnTo>
                    <a:pt x="209550" y="146303"/>
                  </a:lnTo>
                  <a:lnTo>
                    <a:pt x="244602" y="163067"/>
                  </a:lnTo>
                  <a:lnTo>
                    <a:pt x="313182" y="190499"/>
                  </a:lnTo>
                  <a:lnTo>
                    <a:pt x="380238" y="209549"/>
                  </a:lnTo>
                  <a:lnTo>
                    <a:pt x="444245" y="221741"/>
                  </a:lnTo>
                  <a:lnTo>
                    <a:pt x="474726" y="227075"/>
                  </a:lnTo>
                  <a:lnTo>
                    <a:pt x="531114" y="233933"/>
                  </a:lnTo>
                  <a:lnTo>
                    <a:pt x="582930" y="237743"/>
                  </a:lnTo>
                  <a:lnTo>
                    <a:pt x="607314" y="238505"/>
                  </a:lnTo>
                  <a:lnTo>
                    <a:pt x="615696" y="238505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7" name="object 837"/>
            <p:cNvSpPr/>
            <p:nvPr/>
          </p:nvSpPr>
          <p:spPr>
            <a:xfrm>
              <a:off x="977239" y="2947428"/>
              <a:ext cx="12700" cy="677545"/>
            </a:xfrm>
            <a:custGeom>
              <a:avLst/>
              <a:gdLst/>
              <a:ahLst/>
              <a:cxnLst/>
              <a:rect l="l" t="t" r="r" b="b"/>
              <a:pathLst>
                <a:path w="12700" h="677545">
                  <a:moveTo>
                    <a:pt x="4572" y="0"/>
                  </a:moveTo>
                  <a:lnTo>
                    <a:pt x="0" y="0"/>
                  </a:lnTo>
                  <a:lnTo>
                    <a:pt x="0" y="677418"/>
                  </a:lnTo>
                  <a:lnTo>
                    <a:pt x="4572" y="677418"/>
                  </a:lnTo>
                  <a:lnTo>
                    <a:pt x="4572" y="0"/>
                  </a:lnTo>
                  <a:close/>
                </a:path>
                <a:path w="12700" h="677545">
                  <a:moveTo>
                    <a:pt x="12192" y="0"/>
                  </a:moveTo>
                  <a:lnTo>
                    <a:pt x="7620" y="0"/>
                  </a:lnTo>
                  <a:lnTo>
                    <a:pt x="7620" y="677418"/>
                  </a:lnTo>
                  <a:lnTo>
                    <a:pt x="12192" y="677418"/>
                  </a:lnTo>
                  <a:lnTo>
                    <a:pt x="1219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838" name="object 838"/>
          <p:cNvGrpSpPr/>
          <p:nvPr/>
        </p:nvGrpSpPr>
        <p:grpSpPr>
          <a:xfrm>
            <a:off x="1773146" y="3112709"/>
            <a:ext cx="207501" cy="148443"/>
            <a:chOff x="1410817" y="3569208"/>
            <a:chExt cx="165100" cy="118110"/>
          </a:xfrm>
        </p:grpSpPr>
        <p:sp>
          <p:nvSpPr>
            <p:cNvPr id="839" name="object 839"/>
            <p:cNvSpPr/>
            <p:nvPr/>
          </p:nvSpPr>
          <p:spPr>
            <a:xfrm>
              <a:off x="1458823" y="3571494"/>
              <a:ext cx="7620" cy="68580"/>
            </a:xfrm>
            <a:custGeom>
              <a:avLst/>
              <a:gdLst/>
              <a:ahLst/>
              <a:cxnLst/>
              <a:rect l="l" t="t" r="r" b="b"/>
              <a:pathLst>
                <a:path w="7619" h="68579">
                  <a:moveTo>
                    <a:pt x="0" y="0"/>
                  </a:moveTo>
                  <a:lnTo>
                    <a:pt x="7620" y="6858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0" name="object 840"/>
            <p:cNvSpPr/>
            <p:nvPr/>
          </p:nvSpPr>
          <p:spPr>
            <a:xfrm>
              <a:off x="1413103" y="3669792"/>
              <a:ext cx="160020" cy="15240"/>
            </a:xfrm>
            <a:custGeom>
              <a:avLst/>
              <a:gdLst/>
              <a:ahLst/>
              <a:cxnLst/>
              <a:rect l="l" t="t" r="r" b="b"/>
              <a:pathLst>
                <a:path w="160019" h="15239">
                  <a:moveTo>
                    <a:pt x="0" y="15240"/>
                  </a:moveTo>
                  <a:lnTo>
                    <a:pt x="16002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841" name="object 841"/>
          <p:cNvGrpSpPr/>
          <p:nvPr/>
        </p:nvGrpSpPr>
        <p:grpSpPr>
          <a:xfrm>
            <a:off x="7365146" y="3583896"/>
            <a:ext cx="12769" cy="478051"/>
            <a:chOff x="5860135" y="3944111"/>
            <a:chExt cx="10160" cy="380365"/>
          </a:xfrm>
        </p:grpSpPr>
        <p:sp>
          <p:nvSpPr>
            <p:cNvPr id="842" name="object 842"/>
            <p:cNvSpPr/>
            <p:nvPr/>
          </p:nvSpPr>
          <p:spPr>
            <a:xfrm>
              <a:off x="5862421" y="3951731"/>
              <a:ext cx="0" cy="365125"/>
            </a:xfrm>
            <a:custGeom>
              <a:avLst/>
              <a:gdLst/>
              <a:ahLst/>
              <a:cxnLst/>
              <a:rect l="l" t="t" r="r" b="b"/>
              <a:pathLst>
                <a:path h="365125">
                  <a:moveTo>
                    <a:pt x="0" y="0"/>
                  </a:moveTo>
                  <a:lnTo>
                    <a:pt x="0" y="36499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3" name="object 843"/>
            <p:cNvSpPr/>
            <p:nvPr/>
          </p:nvSpPr>
          <p:spPr>
            <a:xfrm>
              <a:off x="5868898" y="3944111"/>
              <a:ext cx="0" cy="380365"/>
            </a:xfrm>
            <a:custGeom>
              <a:avLst/>
              <a:gdLst/>
              <a:ahLst/>
              <a:cxnLst/>
              <a:rect l="l" t="t" r="r" b="b"/>
              <a:pathLst>
                <a:path h="380364">
                  <a:moveTo>
                    <a:pt x="0" y="0"/>
                  </a:moveTo>
                  <a:lnTo>
                    <a:pt x="0" y="380238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4" name="object 844"/>
            <p:cNvSpPr/>
            <p:nvPr/>
          </p:nvSpPr>
          <p:spPr>
            <a:xfrm>
              <a:off x="5862421" y="4141469"/>
              <a:ext cx="0" cy="175260"/>
            </a:xfrm>
            <a:custGeom>
              <a:avLst/>
              <a:gdLst/>
              <a:ahLst/>
              <a:cxnLst/>
              <a:rect l="l" t="t" r="r" b="b"/>
              <a:pathLst>
                <a:path h="175260">
                  <a:moveTo>
                    <a:pt x="0" y="0"/>
                  </a:moveTo>
                  <a:lnTo>
                    <a:pt x="0" y="17526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5" name="object 845"/>
            <p:cNvSpPr/>
            <p:nvPr/>
          </p:nvSpPr>
          <p:spPr>
            <a:xfrm>
              <a:off x="5862421" y="3951731"/>
              <a:ext cx="0" cy="174625"/>
            </a:xfrm>
            <a:custGeom>
              <a:avLst/>
              <a:gdLst/>
              <a:ahLst/>
              <a:cxnLst/>
              <a:rect l="l" t="t" r="r" b="b"/>
              <a:pathLst>
                <a:path h="174625">
                  <a:moveTo>
                    <a:pt x="0" y="17449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846" name="object 846"/>
          <p:cNvGrpSpPr/>
          <p:nvPr/>
        </p:nvGrpSpPr>
        <p:grpSpPr>
          <a:xfrm>
            <a:off x="7144876" y="3583896"/>
            <a:ext cx="15962" cy="478051"/>
            <a:chOff x="5684875" y="3944111"/>
            <a:chExt cx="12700" cy="380365"/>
          </a:xfrm>
        </p:grpSpPr>
        <p:sp>
          <p:nvSpPr>
            <p:cNvPr id="847" name="object 847"/>
            <p:cNvSpPr/>
            <p:nvPr/>
          </p:nvSpPr>
          <p:spPr>
            <a:xfrm>
              <a:off x="5694781" y="3951731"/>
              <a:ext cx="0" cy="365125"/>
            </a:xfrm>
            <a:custGeom>
              <a:avLst/>
              <a:gdLst/>
              <a:ahLst/>
              <a:cxnLst/>
              <a:rect l="l" t="t" r="r" b="b"/>
              <a:pathLst>
                <a:path h="365125">
                  <a:moveTo>
                    <a:pt x="0" y="36499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8" name="object 848"/>
            <p:cNvSpPr/>
            <p:nvPr/>
          </p:nvSpPr>
          <p:spPr>
            <a:xfrm>
              <a:off x="5687161" y="3944111"/>
              <a:ext cx="0" cy="380365"/>
            </a:xfrm>
            <a:custGeom>
              <a:avLst/>
              <a:gdLst/>
              <a:ahLst/>
              <a:cxnLst/>
              <a:rect l="l" t="t" r="r" b="b"/>
              <a:pathLst>
                <a:path h="380364">
                  <a:moveTo>
                    <a:pt x="0" y="38023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9" name="object 849"/>
            <p:cNvSpPr/>
            <p:nvPr/>
          </p:nvSpPr>
          <p:spPr>
            <a:xfrm>
              <a:off x="5694781" y="4141469"/>
              <a:ext cx="0" cy="175260"/>
            </a:xfrm>
            <a:custGeom>
              <a:avLst/>
              <a:gdLst/>
              <a:ahLst/>
              <a:cxnLst/>
              <a:rect l="l" t="t" r="r" b="b"/>
              <a:pathLst>
                <a:path h="175260">
                  <a:moveTo>
                    <a:pt x="0" y="175259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0" name="object 850"/>
            <p:cNvSpPr/>
            <p:nvPr/>
          </p:nvSpPr>
          <p:spPr>
            <a:xfrm>
              <a:off x="5694781" y="3951731"/>
              <a:ext cx="0" cy="174625"/>
            </a:xfrm>
            <a:custGeom>
              <a:avLst/>
              <a:gdLst/>
              <a:ahLst/>
              <a:cxnLst/>
              <a:rect l="l" t="t" r="r" b="b"/>
              <a:pathLst>
                <a:path h="174625">
                  <a:moveTo>
                    <a:pt x="0" y="0"/>
                  </a:moveTo>
                  <a:lnTo>
                    <a:pt x="0" y="17449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851" name="object 851"/>
          <p:cNvGrpSpPr/>
          <p:nvPr/>
        </p:nvGrpSpPr>
        <p:grpSpPr>
          <a:xfrm>
            <a:off x="6466825" y="3581023"/>
            <a:ext cx="234636" cy="483638"/>
            <a:chOff x="5145379" y="3941826"/>
            <a:chExt cx="186690" cy="384810"/>
          </a:xfrm>
        </p:grpSpPr>
        <p:sp>
          <p:nvSpPr>
            <p:cNvPr id="852" name="object 852"/>
            <p:cNvSpPr/>
            <p:nvPr/>
          </p:nvSpPr>
          <p:spPr>
            <a:xfrm>
              <a:off x="5147665" y="3944112"/>
              <a:ext cx="182245" cy="380365"/>
            </a:xfrm>
            <a:custGeom>
              <a:avLst/>
              <a:gdLst/>
              <a:ahLst/>
              <a:cxnLst/>
              <a:rect l="l" t="t" r="r" b="b"/>
              <a:pathLst>
                <a:path w="182245" h="380364">
                  <a:moveTo>
                    <a:pt x="0" y="380238"/>
                  </a:moveTo>
                  <a:lnTo>
                    <a:pt x="0" y="0"/>
                  </a:lnTo>
                  <a:lnTo>
                    <a:pt x="182117" y="0"/>
                  </a:lnTo>
                  <a:lnTo>
                    <a:pt x="182118" y="380238"/>
                  </a:lnTo>
                  <a:lnTo>
                    <a:pt x="0" y="38023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3" name="object 853"/>
            <p:cNvSpPr/>
            <p:nvPr/>
          </p:nvSpPr>
          <p:spPr>
            <a:xfrm>
              <a:off x="5155285" y="3951732"/>
              <a:ext cx="167005" cy="365125"/>
            </a:xfrm>
            <a:custGeom>
              <a:avLst/>
              <a:gdLst/>
              <a:ahLst/>
              <a:cxnLst/>
              <a:rect l="l" t="t" r="r" b="b"/>
              <a:pathLst>
                <a:path w="167004" h="365125">
                  <a:moveTo>
                    <a:pt x="0" y="364998"/>
                  </a:moveTo>
                  <a:lnTo>
                    <a:pt x="0" y="0"/>
                  </a:lnTo>
                  <a:lnTo>
                    <a:pt x="166877" y="0"/>
                  </a:lnTo>
                  <a:lnTo>
                    <a:pt x="166878" y="364998"/>
                  </a:lnTo>
                  <a:lnTo>
                    <a:pt x="0" y="36499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4" name="object 854"/>
            <p:cNvSpPr/>
            <p:nvPr/>
          </p:nvSpPr>
          <p:spPr>
            <a:xfrm>
              <a:off x="5155285" y="3951732"/>
              <a:ext cx="167005" cy="174625"/>
            </a:xfrm>
            <a:custGeom>
              <a:avLst/>
              <a:gdLst/>
              <a:ahLst/>
              <a:cxnLst/>
              <a:rect l="l" t="t" r="r" b="b"/>
              <a:pathLst>
                <a:path w="167004" h="174625">
                  <a:moveTo>
                    <a:pt x="0" y="174498"/>
                  </a:moveTo>
                  <a:lnTo>
                    <a:pt x="166878" y="174498"/>
                  </a:lnTo>
                  <a:lnTo>
                    <a:pt x="166878" y="0"/>
                  </a:lnTo>
                  <a:lnTo>
                    <a:pt x="0" y="0"/>
                  </a:lnTo>
                  <a:lnTo>
                    <a:pt x="0" y="17449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5" name="object 855"/>
            <p:cNvSpPr/>
            <p:nvPr/>
          </p:nvSpPr>
          <p:spPr>
            <a:xfrm>
              <a:off x="5155285" y="4141470"/>
              <a:ext cx="167005" cy="175260"/>
            </a:xfrm>
            <a:custGeom>
              <a:avLst/>
              <a:gdLst/>
              <a:ahLst/>
              <a:cxnLst/>
              <a:rect l="l" t="t" r="r" b="b"/>
              <a:pathLst>
                <a:path w="167004" h="175260">
                  <a:moveTo>
                    <a:pt x="0" y="0"/>
                  </a:moveTo>
                  <a:lnTo>
                    <a:pt x="166878" y="0"/>
                  </a:lnTo>
                  <a:lnTo>
                    <a:pt x="166878" y="175260"/>
                  </a:lnTo>
                  <a:lnTo>
                    <a:pt x="0" y="17526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856" name="object 856"/>
          <p:cNvSpPr/>
          <p:nvPr/>
        </p:nvSpPr>
        <p:spPr>
          <a:xfrm>
            <a:off x="7157326" y="3593474"/>
            <a:ext cx="210694" cy="0"/>
          </a:xfrm>
          <a:custGeom>
            <a:avLst/>
            <a:gdLst/>
            <a:ahLst/>
            <a:cxnLst/>
            <a:rect l="l" t="t" r="r" b="b"/>
            <a:pathLst>
              <a:path w="167639">
                <a:moveTo>
                  <a:pt x="0" y="0"/>
                </a:moveTo>
                <a:lnTo>
                  <a:pt x="16764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7" name="object 857"/>
          <p:cNvSpPr/>
          <p:nvPr/>
        </p:nvSpPr>
        <p:spPr>
          <a:xfrm>
            <a:off x="7157326" y="4052210"/>
            <a:ext cx="210694" cy="0"/>
          </a:xfrm>
          <a:custGeom>
            <a:avLst/>
            <a:gdLst/>
            <a:ahLst/>
            <a:cxnLst/>
            <a:rect l="l" t="t" r="r" b="b"/>
            <a:pathLst>
              <a:path w="167639">
                <a:moveTo>
                  <a:pt x="167639" y="0"/>
                </a:moveTo>
                <a:lnTo>
                  <a:pt x="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8" name="object 858"/>
          <p:cNvSpPr/>
          <p:nvPr/>
        </p:nvSpPr>
        <p:spPr>
          <a:xfrm>
            <a:off x="7147749" y="3583895"/>
            <a:ext cx="229848" cy="0"/>
          </a:xfrm>
          <a:custGeom>
            <a:avLst/>
            <a:gdLst/>
            <a:ahLst/>
            <a:cxnLst/>
            <a:rect l="l" t="t" r="r" b="b"/>
            <a:pathLst>
              <a:path w="182879">
                <a:moveTo>
                  <a:pt x="0" y="0"/>
                </a:moveTo>
                <a:lnTo>
                  <a:pt x="18288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9" name="object 859"/>
          <p:cNvSpPr/>
          <p:nvPr/>
        </p:nvSpPr>
        <p:spPr>
          <a:xfrm>
            <a:off x="7147749" y="4061788"/>
            <a:ext cx="229848" cy="0"/>
          </a:xfrm>
          <a:custGeom>
            <a:avLst/>
            <a:gdLst/>
            <a:ahLst/>
            <a:cxnLst/>
            <a:rect l="l" t="t" r="r" b="b"/>
            <a:pathLst>
              <a:path w="182879">
                <a:moveTo>
                  <a:pt x="182879" y="0"/>
                </a:moveTo>
                <a:lnTo>
                  <a:pt x="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0" name="object 860"/>
          <p:cNvSpPr/>
          <p:nvPr/>
        </p:nvSpPr>
        <p:spPr>
          <a:xfrm>
            <a:off x="7157326" y="3831940"/>
            <a:ext cx="210694" cy="0"/>
          </a:xfrm>
          <a:custGeom>
            <a:avLst/>
            <a:gdLst/>
            <a:ahLst/>
            <a:cxnLst/>
            <a:rect l="l" t="t" r="r" b="b"/>
            <a:pathLst>
              <a:path w="167639">
                <a:moveTo>
                  <a:pt x="0" y="0"/>
                </a:moveTo>
                <a:lnTo>
                  <a:pt x="16764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1" name="object 861"/>
          <p:cNvSpPr/>
          <p:nvPr/>
        </p:nvSpPr>
        <p:spPr>
          <a:xfrm>
            <a:off x="7157326" y="4052210"/>
            <a:ext cx="210694" cy="0"/>
          </a:xfrm>
          <a:custGeom>
            <a:avLst/>
            <a:gdLst/>
            <a:ahLst/>
            <a:cxnLst/>
            <a:rect l="l" t="t" r="r" b="b"/>
            <a:pathLst>
              <a:path w="167639">
                <a:moveTo>
                  <a:pt x="167639" y="0"/>
                </a:moveTo>
                <a:lnTo>
                  <a:pt x="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2" name="object 862"/>
          <p:cNvSpPr/>
          <p:nvPr/>
        </p:nvSpPr>
        <p:spPr>
          <a:xfrm>
            <a:off x="7157326" y="3812785"/>
            <a:ext cx="210694" cy="0"/>
          </a:xfrm>
          <a:custGeom>
            <a:avLst/>
            <a:gdLst/>
            <a:ahLst/>
            <a:cxnLst/>
            <a:rect l="l" t="t" r="r" b="b"/>
            <a:pathLst>
              <a:path w="167639">
                <a:moveTo>
                  <a:pt x="0" y="0"/>
                </a:moveTo>
                <a:lnTo>
                  <a:pt x="16764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3" name="object 863"/>
          <p:cNvSpPr/>
          <p:nvPr/>
        </p:nvSpPr>
        <p:spPr>
          <a:xfrm>
            <a:off x="7157326" y="3593474"/>
            <a:ext cx="210694" cy="0"/>
          </a:xfrm>
          <a:custGeom>
            <a:avLst/>
            <a:gdLst/>
            <a:ahLst/>
            <a:cxnLst/>
            <a:rect l="l" t="t" r="r" b="b"/>
            <a:pathLst>
              <a:path w="167639">
                <a:moveTo>
                  <a:pt x="167639" y="0"/>
                </a:moveTo>
                <a:lnTo>
                  <a:pt x="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4" name="object 864"/>
          <p:cNvSpPr/>
          <p:nvPr/>
        </p:nvSpPr>
        <p:spPr>
          <a:xfrm>
            <a:off x="7588291" y="7082367"/>
            <a:ext cx="27933" cy="20750"/>
          </a:xfrm>
          <a:custGeom>
            <a:avLst/>
            <a:gdLst/>
            <a:ahLst/>
            <a:cxnLst/>
            <a:rect l="l" t="t" r="r" b="b"/>
            <a:pathLst>
              <a:path w="22225" h="16509">
                <a:moveTo>
                  <a:pt x="22098" y="7620"/>
                </a:moveTo>
                <a:lnTo>
                  <a:pt x="21336" y="4572"/>
                </a:lnTo>
                <a:lnTo>
                  <a:pt x="19050" y="2286"/>
                </a:lnTo>
                <a:lnTo>
                  <a:pt x="15240" y="0"/>
                </a:lnTo>
                <a:lnTo>
                  <a:pt x="6858" y="0"/>
                </a:lnTo>
                <a:lnTo>
                  <a:pt x="3048" y="2286"/>
                </a:lnTo>
                <a:lnTo>
                  <a:pt x="762" y="4572"/>
                </a:lnTo>
                <a:lnTo>
                  <a:pt x="0" y="7620"/>
                </a:lnTo>
                <a:lnTo>
                  <a:pt x="762" y="10668"/>
                </a:lnTo>
                <a:lnTo>
                  <a:pt x="5003" y="16103"/>
                </a:lnTo>
                <a:lnTo>
                  <a:pt x="13436" y="16205"/>
                </a:lnTo>
                <a:lnTo>
                  <a:pt x="19050" y="12954"/>
                </a:lnTo>
                <a:lnTo>
                  <a:pt x="21336" y="10668"/>
                </a:lnTo>
                <a:lnTo>
                  <a:pt x="22098" y="762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865" name="object 865"/>
          <p:cNvGrpSpPr/>
          <p:nvPr/>
        </p:nvGrpSpPr>
        <p:grpSpPr>
          <a:xfrm>
            <a:off x="7326839" y="6954995"/>
            <a:ext cx="73422" cy="272944"/>
            <a:chOff x="5829655" y="6626352"/>
            <a:chExt cx="58419" cy="217170"/>
          </a:xfrm>
        </p:grpSpPr>
        <p:sp>
          <p:nvSpPr>
            <p:cNvPr id="866" name="object 866"/>
            <p:cNvSpPr/>
            <p:nvPr/>
          </p:nvSpPr>
          <p:spPr>
            <a:xfrm>
              <a:off x="5831941" y="6788658"/>
              <a:ext cx="53340" cy="52705"/>
            </a:xfrm>
            <a:custGeom>
              <a:avLst/>
              <a:gdLst/>
              <a:ahLst/>
              <a:cxnLst/>
              <a:rect l="l" t="t" r="r" b="b"/>
              <a:pathLst>
                <a:path w="53339" h="52704">
                  <a:moveTo>
                    <a:pt x="0" y="52577"/>
                  </a:moveTo>
                  <a:lnTo>
                    <a:pt x="0" y="0"/>
                  </a:lnTo>
                  <a:lnTo>
                    <a:pt x="53340" y="0"/>
                  </a:lnTo>
                  <a:lnTo>
                    <a:pt x="53340" y="52577"/>
                  </a:lnTo>
                  <a:lnTo>
                    <a:pt x="0" y="52577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7" name="object 867"/>
            <p:cNvSpPr/>
            <p:nvPr/>
          </p:nvSpPr>
          <p:spPr>
            <a:xfrm>
              <a:off x="5831941" y="6735318"/>
              <a:ext cx="53340" cy="53340"/>
            </a:xfrm>
            <a:custGeom>
              <a:avLst/>
              <a:gdLst/>
              <a:ahLst/>
              <a:cxnLst/>
              <a:rect l="l" t="t" r="r" b="b"/>
              <a:pathLst>
                <a:path w="53339" h="53340">
                  <a:moveTo>
                    <a:pt x="0" y="53339"/>
                  </a:moveTo>
                  <a:lnTo>
                    <a:pt x="0" y="0"/>
                  </a:lnTo>
                  <a:lnTo>
                    <a:pt x="53340" y="0"/>
                  </a:lnTo>
                  <a:lnTo>
                    <a:pt x="53340" y="53339"/>
                  </a:lnTo>
                  <a:lnTo>
                    <a:pt x="0" y="53339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8" name="object 868"/>
            <p:cNvSpPr/>
            <p:nvPr/>
          </p:nvSpPr>
          <p:spPr>
            <a:xfrm>
              <a:off x="5831941" y="6681978"/>
              <a:ext cx="53340" cy="53340"/>
            </a:xfrm>
            <a:custGeom>
              <a:avLst/>
              <a:gdLst/>
              <a:ahLst/>
              <a:cxnLst/>
              <a:rect l="l" t="t" r="r" b="b"/>
              <a:pathLst>
                <a:path w="53339" h="53340">
                  <a:moveTo>
                    <a:pt x="0" y="53340"/>
                  </a:moveTo>
                  <a:lnTo>
                    <a:pt x="0" y="0"/>
                  </a:lnTo>
                  <a:lnTo>
                    <a:pt x="53340" y="0"/>
                  </a:lnTo>
                  <a:lnTo>
                    <a:pt x="53340" y="53340"/>
                  </a:lnTo>
                  <a:lnTo>
                    <a:pt x="0" y="5334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9" name="object 869"/>
            <p:cNvSpPr/>
            <p:nvPr/>
          </p:nvSpPr>
          <p:spPr>
            <a:xfrm>
              <a:off x="5831941" y="6628638"/>
              <a:ext cx="53340" cy="53340"/>
            </a:xfrm>
            <a:custGeom>
              <a:avLst/>
              <a:gdLst/>
              <a:ahLst/>
              <a:cxnLst/>
              <a:rect l="l" t="t" r="r" b="b"/>
              <a:pathLst>
                <a:path w="53339" h="53340">
                  <a:moveTo>
                    <a:pt x="0" y="53340"/>
                  </a:moveTo>
                  <a:lnTo>
                    <a:pt x="0" y="0"/>
                  </a:lnTo>
                  <a:lnTo>
                    <a:pt x="53340" y="0"/>
                  </a:lnTo>
                  <a:lnTo>
                    <a:pt x="53340" y="53340"/>
                  </a:lnTo>
                  <a:lnTo>
                    <a:pt x="0" y="5334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870" name="object 870"/>
          <p:cNvGrpSpPr/>
          <p:nvPr/>
        </p:nvGrpSpPr>
        <p:grpSpPr>
          <a:xfrm>
            <a:off x="7460917" y="6954995"/>
            <a:ext cx="73422" cy="272944"/>
            <a:chOff x="5936335" y="6626352"/>
            <a:chExt cx="58419" cy="217170"/>
          </a:xfrm>
        </p:grpSpPr>
        <p:sp>
          <p:nvSpPr>
            <p:cNvPr id="871" name="object 871"/>
            <p:cNvSpPr/>
            <p:nvPr/>
          </p:nvSpPr>
          <p:spPr>
            <a:xfrm>
              <a:off x="5938621" y="6628638"/>
              <a:ext cx="53340" cy="53340"/>
            </a:xfrm>
            <a:custGeom>
              <a:avLst/>
              <a:gdLst/>
              <a:ahLst/>
              <a:cxnLst/>
              <a:rect l="l" t="t" r="r" b="b"/>
              <a:pathLst>
                <a:path w="53339" h="53340">
                  <a:moveTo>
                    <a:pt x="0" y="53340"/>
                  </a:moveTo>
                  <a:lnTo>
                    <a:pt x="0" y="0"/>
                  </a:lnTo>
                  <a:lnTo>
                    <a:pt x="5334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2" name="object 872"/>
            <p:cNvSpPr/>
            <p:nvPr/>
          </p:nvSpPr>
          <p:spPr>
            <a:xfrm>
              <a:off x="5938621" y="6628638"/>
              <a:ext cx="53340" cy="53340"/>
            </a:xfrm>
            <a:custGeom>
              <a:avLst/>
              <a:gdLst/>
              <a:ahLst/>
              <a:cxnLst/>
              <a:rect l="l" t="t" r="r" b="b"/>
              <a:pathLst>
                <a:path w="53339" h="53340">
                  <a:moveTo>
                    <a:pt x="53339" y="0"/>
                  </a:moveTo>
                  <a:lnTo>
                    <a:pt x="53339" y="53340"/>
                  </a:lnTo>
                  <a:lnTo>
                    <a:pt x="0" y="5334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3" name="object 873"/>
            <p:cNvSpPr/>
            <p:nvPr/>
          </p:nvSpPr>
          <p:spPr>
            <a:xfrm>
              <a:off x="5938621" y="6681978"/>
              <a:ext cx="53340" cy="53340"/>
            </a:xfrm>
            <a:custGeom>
              <a:avLst/>
              <a:gdLst/>
              <a:ahLst/>
              <a:cxnLst/>
              <a:rect l="l" t="t" r="r" b="b"/>
              <a:pathLst>
                <a:path w="53339" h="53340">
                  <a:moveTo>
                    <a:pt x="0" y="53340"/>
                  </a:moveTo>
                  <a:lnTo>
                    <a:pt x="0" y="0"/>
                  </a:lnTo>
                  <a:lnTo>
                    <a:pt x="53340" y="0"/>
                  </a:lnTo>
                  <a:lnTo>
                    <a:pt x="53340" y="53340"/>
                  </a:lnTo>
                  <a:lnTo>
                    <a:pt x="0" y="5334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4" name="object 874"/>
            <p:cNvSpPr/>
            <p:nvPr/>
          </p:nvSpPr>
          <p:spPr>
            <a:xfrm>
              <a:off x="5938621" y="6735318"/>
              <a:ext cx="53340" cy="53340"/>
            </a:xfrm>
            <a:custGeom>
              <a:avLst/>
              <a:gdLst/>
              <a:ahLst/>
              <a:cxnLst/>
              <a:rect l="l" t="t" r="r" b="b"/>
              <a:pathLst>
                <a:path w="53339" h="53340">
                  <a:moveTo>
                    <a:pt x="0" y="53339"/>
                  </a:moveTo>
                  <a:lnTo>
                    <a:pt x="0" y="0"/>
                  </a:lnTo>
                  <a:lnTo>
                    <a:pt x="53340" y="0"/>
                  </a:lnTo>
                  <a:lnTo>
                    <a:pt x="53340" y="53339"/>
                  </a:lnTo>
                  <a:lnTo>
                    <a:pt x="0" y="53339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5" name="object 875"/>
            <p:cNvSpPr/>
            <p:nvPr/>
          </p:nvSpPr>
          <p:spPr>
            <a:xfrm>
              <a:off x="5938621" y="6788658"/>
              <a:ext cx="53340" cy="52705"/>
            </a:xfrm>
            <a:custGeom>
              <a:avLst/>
              <a:gdLst/>
              <a:ahLst/>
              <a:cxnLst/>
              <a:rect l="l" t="t" r="r" b="b"/>
              <a:pathLst>
                <a:path w="53339" h="52704">
                  <a:moveTo>
                    <a:pt x="0" y="52577"/>
                  </a:moveTo>
                  <a:lnTo>
                    <a:pt x="0" y="0"/>
                  </a:lnTo>
                  <a:lnTo>
                    <a:pt x="53340" y="0"/>
                  </a:lnTo>
                  <a:lnTo>
                    <a:pt x="53340" y="52577"/>
                  </a:lnTo>
                  <a:lnTo>
                    <a:pt x="0" y="52577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876" name="object 876"/>
          <p:cNvGrpSpPr/>
          <p:nvPr/>
        </p:nvGrpSpPr>
        <p:grpSpPr>
          <a:xfrm>
            <a:off x="7852615" y="7298807"/>
            <a:ext cx="178770" cy="274540"/>
            <a:chOff x="6247993" y="6899909"/>
            <a:chExt cx="142240" cy="218440"/>
          </a:xfrm>
        </p:grpSpPr>
        <p:sp>
          <p:nvSpPr>
            <p:cNvPr id="877" name="object 877"/>
            <p:cNvSpPr/>
            <p:nvPr/>
          </p:nvSpPr>
          <p:spPr>
            <a:xfrm>
              <a:off x="6334099" y="6947915"/>
              <a:ext cx="0" cy="121920"/>
            </a:xfrm>
            <a:custGeom>
              <a:avLst/>
              <a:gdLst/>
              <a:ahLst/>
              <a:cxnLst/>
              <a:rect l="l" t="t" r="r" b="b"/>
              <a:pathLst>
                <a:path h="121920">
                  <a:moveTo>
                    <a:pt x="0" y="0"/>
                  </a:moveTo>
                  <a:lnTo>
                    <a:pt x="0" y="12192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8" name="object 878"/>
            <p:cNvSpPr/>
            <p:nvPr/>
          </p:nvSpPr>
          <p:spPr>
            <a:xfrm>
              <a:off x="6303619" y="6947915"/>
              <a:ext cx="0" cy="121920"/>
            </a:xfrm>
            <a:custGeom>
              <a:avLst/>
              <a:gdLst/>
              <a:ahLst/>
              <a:cxnLst/>
              <a:rect l="l" t="t" r="r" b="b"/>
              <a:pathLst>
                <a:path h="121920">
                  <a:moveTo>
                    <a:pt x="0" y="0"/>
                  </a:moveTo>
                  <a:lnTo>
                    <a:pt x="0" y="12192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9" name="object 879"/>
            <p:cNvSpPr/>
            <p:nvPr/>
          </p:nvSpPr>
          <p:spPr>
            <a:xfrm>
              <a:off x="6315811" y="7101077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39" h="1270">
                  <a:moveTo>
                    <a:pt x="0" y="0"/>
                  </a:moveTo>
                  <a:lnTo>
                    <a:pt x="1524" y="761"/>
                  </a:lnTo>
                  <a:lnTo>
                    <a:pt x="228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0" name="object 880"/>
            <p:cNvSpPr/>
            <p:nvPr/>
          </p:nvSpPr>
          <p:spPr>
            <a:xfrm>
              <a:off x="6315811" y="7104125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286" y="0"/>
                  </a:moveTo>
                  <a:lnTo>
                    <a:pt x="1524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1" name="object 881"/>
            <p:cNvSpPr/>
            <p:nvPr/>
          </p:nvSpPr>
          <p:spPr>
            <a:xfrm>
              <a:off x="6318859" y="7100315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0"/>
                  </a:moveTo>
                  <a:lnTo>
                    <a:pt x="0" y="7620"/>
                  </a:lnTo>
                </a:path>
                <a:path h="7620">
                  <a:moveTo>
                    <a:pt x="0" y="0"/>
                  </a:moveTo>
                  <a:lnTo>
                    <a:pt x="0" y="7620"/>
                  </a:lnTo>
                </a:path>
                <a:path h="762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2" name="object 882"/>
            <p:cNvSpPr/>
            <p:nvPr/>
          </p:nvSpPr>
          <p:spPr>
            <a:xfrm>
              <a:off x="6318859" y="7100315"/>
              <a:ext cx="7620" cy="7620"/>
            </a:xfrm>
            <a:custGeom>
              <a:avLst/>
              <a:gdLst/>
              <a:ahLst/>
              <a:cxnLst/>
              <a:rect l="l" t="t" r="r" b="b"/>
              <a:pathLst>
                <a:path w="7620" h="7620">
                  <a:moveTo>
                    <a:pt x="0" y="7620"/>
                  </a:moveTo>
                  <a:lnTo>
                    <a:pt x="0" y="0"/>
                  </a:lnTo>
                </a:path>
                <a:path w="7620" h="7620">
                  <a:moveTo>
                    <a:pt x="0" y="7620"/>
                  </a:moveTo>
                  <a:lnTo>
                    <a:pt x="0" y="0"/>
                  </a:lnTo>
                  <a:lnTo>
                    <a:pt x="762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3" name="object 883"/>
            <p:cNvSpPr/>
            <p:nvPr/>
          </p:nvSpPr>
          <p:spPr>
            <a:xfrm>
              <a:off x="6318859" y="7100315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0" y="0"/>
                  </a:moveTo>
                  <a:lnTo>
                    <a:pt x="7620" y="0"/>
                  </a:lnTo>
                </a:path>
                <a:path w="7620">
                  <a:moveTo>
                    <a:pt x="0" y="0"/>
                  </a:moveTo>
                  <a:lnTo>
                    <a:pt x="762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4" name="object 884"/>
            <p:cNvSpPr/>
            <p:nvPr/>
          </p:nvSpPr>
          <p:spPr>
            <a:xfrm>
              <a:off x="6316573" y="7098029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2286" y="0"/>
                  </a:moveTo>
                  <a:lnTo>
                    <a:pt x="3902" y="669"/>
                  </a:lnTo>
                  <a:lnTo>
                    <a:pt x="4572" y="2286"/>
                  </a:lnTo>
                  <a:lnTo>
                    <a:pt x="3902" y="3902"/>
                  </a:lnTo>
                  <a:lnTo>
                    <a:pt x="2286" y="4572"/>
                  </a:lnTo>
                  <a:lnTo>
                    <a:pt x="669" y="3902"/>
                  </a:lnTo>
                  <a:lnTo>
                    <a:pt x="0" y="2286"/>
                  </a:lnTo>
                  <a:lnTo>
                    <a:pt x="669" y="669"/>
                  </a:lnTo>
                  <a:lnTo>
                    <a:pt x="228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5" name="object 885"/>
            <p:cNvSpPr/>
            <p:nvPr/>
          </p:nvSpPr>
          <p:spPr>
            <a:xfrm>
              <a:off x="6311239" y="710031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6" name="object 886"/>
            <p:cNvSpPr/>
            <p:nvPr/>
          </p:nvSpPr>
          <p:spPr>
            <a:xfrm>
              <a:off x="6318859" y="7092695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0"/>
                  </a:moveTo>
                  <a:lnTo>
                    <a:pt x="0" y="762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7" name="object 887"/>
            <p:cNvSpPr/>
            <p:nvPr/>
          </p:nvSpPr>
          <p:spPr>
            <a:xfrm>
              <a:off x="6311239" y="7092695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0"/>
                  </a:moveTo>
                  <a:lnTo>
                    <a:pt x="0" y="762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8" name="object 888"/>
            <p:cNvSpPr/>
            <p:nvPr/>
          </p:nvSpPr>
          <p:spPr>
            <a:xfrm>
              <a:off x="6318859" y="709269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9" name="object 889"/>
            <p:cNvSpPr/>
            <p:nvPr/>
          </p:nvSpPr>
          <p:spPr>
            <a:xfrm>
              <a:off x="6311239" y="7092695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0" y="0"/>
                  </a:moveTo>
                  <a:lnTo>
                    <a:pt x="762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0" name="object 890"/>
            <p:cNvSpPr/>
            <p:nvPr/>
          </p:nvSpPr>
          <p:spPr>
            <a:xfrm>
              <a:off x="6316573" y="7098029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2286" y="0"/>
                  </a:moveTo>
                  <a:lnTo>
                    <a:pt x="3902" y="669"/>
                  </a:lnTo>
                  <a:lnTo>
                    <a:pt x="4572" y="2286"/>
                  </a:lnTo>
                  <a:lnTo>
                    <a:pt x="3902" y="3902"/>
                  </a:lnTo>
                  <a:lnTo>
                    <a:pt x="2286" y="4572"/>
                  </a:lnTo>
                  <a:lnTo>
                    <a:pt x="669" y="3902"/>
                  </a:lnTo>
                  <a:lnTo>
                    <a:pt x="0" y="2286"/>
                  </a:lnTo>
                  <a:lnTo>
                    <a:pt x="669" y="669"/>
                  </a:lnTo>
                  <a:lnTo>
                    <a:pt x="228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1" name="object 891"/>
            <p:cNvSpPr/>
            <p:nvPr/>
          </p:nvSpPr>
          <p:spPr>
            <a:xfrm>
              <a:off x="6311239" y="7100315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0" y="0"/>
                  </a:moveTo>
                  <a:lnTo>
                    <a:pt x="0" y="0"/>
                  </a:lnTo>
                  <a:lnTo>
                    <a:pt x="7620" y="0"/>
                  </a:lnTo>
                </a:path>
                <a:path w="7620">
                  <a:moveTo>
                    <a:pt x="0" y="0"/>
                  </a:moveTo>
                  <a:lnTo>
                    <a:pt x="762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2" name="object 892"/>
            <p:cNvSpPr/>
            <p:nvPr/>
          </p:nvSpPr>
          <p:spPr>
            <a:xfrm>
              <a:off x="6326479" y="7092695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0"/>
                  </a:moveTo>
                  <a:lnTo>
                    <a:pt x="0" y="762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3" name="object 893"/>
            <p:cNvSpPr/>
            <p:nvPr/>
          </p:nvSpPr>
          <p:spPr>
            <a:xfrm>
              <a:off x="6308953" y="7098042"/>
              <a:ext cx="12700" cy="5080"/>
            </a:xfrm>
            <a:custGeom>
              <a:avLst/>
              <a:gdLst/>
              <a:ahLst/>
              <a:cxnLst/>
              <a:rect l="l" t="t" r="r" b="b"/>
              <a:pathLst>
                <a:path w="12700" h="5079">
                  <a:moveTo>
                    <a:pt x="4572" y="2286"/>
                  </a:moveTo>
                  <a:lnTo>
                    <a:pt x="3898" y="660"/>
                  </a:lnTo>
                  <a:lnTo>
                    <a:pt x="2286" y="0"/>
                  </a:lnTo>
                  <a:lnTo>
                    <a:pt x="660" y="660"/>
                  </a:lnTo>
                  <a:lnTo>
                    <a:pt x="0" y="2286"/>
                  </a:lnTo>
                  <a:lnTo>
                    <a:pt x="660" y="3898"/>
                  </a:lnTo>
                  <a:lnTo>
                    <a:pt x="2286" y="4572"/>
                  </a:lnTo>
                  <a:lnTo>
                    <a:pt x="3898" y="3898"/>
                  </a:lnTo>
                  <a:lnTo>
                    <a:pt x="4572" y="2286"/>
                  </a:lnTo>
                  <a:close/>
                </a:path>
                <a:path w="12700" h="5079">
                  <a:moveTo>
                    <a:pt x="12192" y="2286"/>
                  </a:moveTo>
                  <a:lnTo>
                    <a:pt x="11518" y="660"/>
                  </a:lnTo>
                  <a:lnTo>
                    <a:pt x="9906" y="0"/>
                  </a:lnTo>
                  <a:lnTo>
                    <a:pt x="8280" y="660"/>
                  </a:lnTo>
                  <a:lnTo>
                    <a:pt x="7620" y="2286"/>
                  </a:lnTo>
                  <a:lnTo>
                    <a:pt x="8280" y="3898"/>
                  </a:lnTo>
                  <a:lnTo>
                    <a:pt x="9906" y="4572"/>
                  </a:lnTo>
                  <a:lnTo>
                    <a:pt x="11518" y="3898"/>
                  </a:lnTo>
                  <a:lnTo>
                    <a:pt x="12192" y="228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4" name="object 894"/>
            <p:cNvSpPr/>
            <p:nvPr/>
          </p:nvSpPr>
          <p:spPr>
            <a:xfrm>
              <a:off x="6311239" y="7092695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0"/>
                  </a:moveTo>
                  <a:lnTo>
                    <a:pt x="0" y="762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5" name="object 895"/>
            <p:cNvSpPr/>
            <p:nvPr/>
          </p:nvSpPr>
          <p:spPr>
            <a:xfrm>
              <a:off x="6318859" y="7092695"/>
              <a:ext cx="7620" cy="7620"/>
            </a:xfrm>
            <a:custGeom>
              <a:avLst/>
              <a:gdLst/>
              <a:ahLst/>
              <a:cxnLst/>
              <a:rect l="l" t="t" r="r" b="b"/>
              <a:pathLst>
                <a:path w="7620" h="7620">
                  <a:moveTo>
                    <a:pt x="7620" y="0"/>
                  </a:moveTo>
                  <a:lnTo>
                    <a:pt x="0" y="0"/>
                  </a:lnTo>
                  <a:lnTo>
                    <a:pt x="0" y="762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6" name="object 896"/>
            <p:cNvSpPr/>
            <p:nvPr/>
          </p:nvSpPr>
          <p:spPr>
            <a:xfrm>
              <a:off x="6318859" y="7100315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7620" y="0"/>
                  </a:moveTo>
                  <a:lnTo>
                    <a:pt x="0" y="0"/>
                  </a:lnTo>
                </a:path>
                <a:path w="7620">
                  <a:moveTo>
                    <a:pt x="7620" y="0"/>
                  </a:moveTo>
                  <a:lnTo>
                    <a:pt x="0" y="0"/>
                  </a:lnTo>
                </a:path>
                <a:path w="7620">
                  <a:moveTo>
                    <a:pt x="7620" y="0"/>
                  </a:moveTo>
                  <a:lnTo>
                    <a:pt x="7620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7" name="object 897"/>
            <p:cNvSpPr/>
            <p:nvPr/>
          </p:nvSpPr>
          <p:spPr>
            <a:xfrm>
              <a:off x="6311239" y="7092695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0"/>
                  </a:moveTo>
                  <a:lnTo>
                    <a:pt x="0" y="762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8" name="object 898"/>
            <p:cNvSpPr/>
            <p:nvPr/>
          </p:nvSpPr>
          <p:spPr>
            <a:xfrm>
              <a:off x="6318859" y="7100315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0"/>
                  </a:moveTo>
                  <a:lnTo>
                    <a:pt x="0" y="7620"/>
                  </a:lnTo>
                </a:path>
                <a:path h="7620">
                  <a:moveTo>
                    <a:pt x="0" y="0"/>
                  </a:moveTo>
                  <a:lnTo>
                    <a:pt x="0" y="762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9" name="object 899"/>
            <p:cNvSpPr/>
            <p:nvPr/>
          </p:nvSpPr>
          <p:spPr>
            <a:xfrm>
              <a:off x="6303619" y="7069835"/>
              <a:ext cx="30480" cy="22860"/>
            </a:xfrm>
            <a:custGeom>
              <a:avLst/>
              <a:gdLst/>
              <a:ahLst/>
              <a:cxnLst/>
              <a:rect l="l" t="t" r="r" b="b"/>
              <a:pathLst>
                <a:path w="30479" h="22859">
                  <a:moveTo>
                    <a:pt x="0" y="22860"/>
                  </a:moveTo>
                  <a:lnTo>
                    <a:pt x="0" y="0"/>
                  </a:lnTo>
                  <a:lnTo>
                    <a:pt x="30480" y="0"/>
                  </a:lnTo>
                  <a:lnTo>
                    <a:pt x="30480" y="22860"/>
                  </a:lnTo>
                  <a:lnTo>
                    <a:pt x="0" y="2286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0" name="object 900"/>
            <p:cNvSpPr/>
            <p:nvPr/>
          </p:nvSpPr>
          <p:spPr>
            <a:xfrm>
              <a:off x="6303619" y="6925055"/>
              <a:ext cx="30480" cy="22860"/>
            </a:xfrm>
            <a:custGeom>
              <a:avLst/>
              <a:gdLst/>
              <a:ahLst/>
              <a:cxnLst/>
              <a:rect l="l" t="t" r="r" b="b"/>
              <a:pathLst>
                <a:path w="30479" h="22859">
                  <a:moveTo>
                    <a:pt x="0" y="22859"/>
                  </a:moveTo>
                  <a:lnTo>
                    <a:pt x="0" y="0"/>
                  </a:lnTo>
                  <a:lnTo>
                    <a:pt x="30480" y="0"/>
                  </a:lnTo>
                  <a:lnTo>
                    <a:pt x="30480" y="22859"/>
                  </a:lnTo>
                  <a:lnTo>
                    <a:pt x="0" y="22859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1" name="object 901"/>
            <p:cNvSpPr/>
            <p:nvPr/>
          </p:nvSpPr>
          <p:spPr>
            <a:xfrm>
              <a:off x="6250279" y="6902195"/>
              <a:ext cx="137160" cy="213360"/>
            </a:xfrm>
            <a:custGeom>
              <a:avLst/>
              <a:gdLst/>
              <a:ahLst/>
              <a:cxnLst/>
              <a:rect l="l" t="t" r="r" b="b"/>
              <a:pathLst>
                <a:path w="137160" h="213359">
                  <a:moveTo>
                    <a:pt x="0" y="213360"/>
                  </a:moveTo>
                  <a:lnTo>
                    <a:pt x="137160" y="213360"/>
                  </a:lnTo>
                  <a:lnTo>
                    <a:pt x="137160" y="0"/>
                  </a:lnTo>
                  <a:lnTo>
                    <a:pt x="0" y="0"/>
                  </a:lnTo>
                  <a:lnTo>
                    <a:pt x="0" y="21336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902" name="object 902"/>
          <p:cNvSpPr/>
          <p:nvPr/>
        </p:nvSpPr>
        <p:spPr>
          <a:xfrm>
            <a:off x="7596909" y="7512374"/>
            <a:ext cx="0" cy="38308"/>
          </a:xfrm>
          <a:custGeom>
            <a:avLst/>
            <a:gdLst/>
            <a:ahLst/>
            <a:cxnLst/>
            <a:rect l="l" t="t" r="r" b="b"/>
            <a:pathLst>
              <a:path h="30479">
                <a:moveTo>
                  <a:pt x="0" y="0"/>
                </a:moveTo>
                <a:lnTo>
                  <a:pt x="0" y="3048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3" name="object 903"/>
          <p:cNvSpPr/>
          <p:nvPr/>
        </p:nvSpPr>
        <p:spPr>
          <a:xfrm>
            <a:off x="7588291" y="7808303"/>
            <a:ext cx="27933" cy="28731"/>
          </a:xfrm>
          <a:custGeom>
            <a:avLst/>
            <a:gdLst/>
            <a:ahLst/>
            <a:cxnLst/>
            <a:rect l="l" t="t" r="r" b="b"/>
            <a:pathLst>
              <a:path w="22225" h="22859">
                <a:moveTo>
                  <a:pt x="22098" y="11429"/>
                </a:moveTo>
                <a:lnTo>
                  <a:pt x="21336" y="6857"/>
                </a:lnTo>
                <a:lnTo>
                  <a:pt x="19050" y="3809"/>
                </a:lnTo>
                <a:lnTo>
                  <a:pt x="15240" y="761"/>
                </a:lnTo>
                <a:lnTo>
                  <a:pt x="10668" y="0"/>
                </a:lnTo>
                <a:lnTo>
                  <a:pt x="6858" y="761"/>
                </a:lnTo>
                <a:lnTo>
                  <a:pt x="3048" y="3809"/>
                </a:lnTo>
                <a:lnTo>
                  <a:pt x="762" y="6857"/>
                </a:lnTo>
                <a:lnTo>
                  <a:pt x="0" y="11429"/>
                </a:lnTo>
                <a:lnTo>
                  <a:pt x="762" y="16001"/>
                </a:lnTo>
                <a:lnTo>
                  <a:pt x="3048" y="19811"/>
                </a:lnTo>
                <a:lnTo>
                  <a:pt x="6858" y="22097"/>
                </a:lnTo>
                <a:lnTo>
                  <a:pt x="10668" y="22859"/>
                </a:lnTo>
                <a:lnTo>
                  <a:pt x="15240" y="22097"/>
                </a:lnTo>
                <a:lnTo>
                  <a:pt x="19050" y="19811"/>
                </a:lnTo>
                <a:lnTo>
                  <a:pt x="21336" y="16001"/>
                </a:lnTo>
                <a:lnTo>
                  <a:pt x="22098" y="11429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04" name="object 904"/>
          <p:cNvGrpSpPr/>
          <p:nvPr/>
        </p:nvGrpSpPr>
        <p:grpSpPr>
          <a:xfrm>
            <a:off x="5274491" y="6804637"/>
            <a:ext cx="2580996" cy="768553"/>
            <a:chOff x="4196689" y="6506718"/>
            <a:chExt cx="2053589" cy="611505"/>
          </a:xfrm>
        </p:grpSpPr>
        <p:sp>
          <p:nvSpPr>
            <p:cNvPr id="905" name="object 905"/>
            <p:cNvSpPr/>
            <p:nvPr/>
          </p:nvSpPr>
          <p:spPr>
            <a:xfrm>
              <a:off x="5847181" y="6902196"/>
              <a:ext cx="0" cy="213360"/>
            </a:xfrm>
            <a:custGeom>
              <a:avLst/>
              <a:gdLst/>
              <a:ahLst/>
              <a:cxnLst/>
              <a:rect l="l" t="t" r="r" b="b"/>
              <a:pathLst>
                <a:path h="213359">
                  <a:moveTo>
                    <a:pt x="0" y="21336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6" name="object 906"/>
            <p:cNvSpPr/>
            <p:nvPr/>
          </p:nvSpPr>
          <p:spPr>
            <a:xfrm>
              <a:off x="4196689" y="7115556"/>
              <a:ext cx="2053589" cy="0"/>
            </a:xfrm>
            <a:custGeom>
              <a:avLst/>
              <a:gdLst/>
              <a:ahLst/>
              <a:cxnLst/>
              <a:rect l="l" t="t" r="r" b="b"/>
              <a:pathLst>
                <a:path w="2053589">
                  <a:moveTo>
                    <a:pt x="2053589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7" name="object 907"/>
            <p:cNvSpPr/>
            <p:nvPr/>
          </p:nvSpPr>
          <p:spPr>
            <a:xfrm>
              <a:off x="6044539" y="6506718"/>
              <a:ext cx="0" cy="540385"/>
            </a:xfrm>
            <a:custGeom>
              <a:avLst/>
              <a:gdLst/>
              <a:ahLst/>
              <a:cxnLst/>
              <a:rect l="l" t="t" r="r" b="b"/>
              <a:pathLst>
                <a:path h="540384">
                  <a:moveTo>
                    <a:pt x="0" y="0"/>
                  </a:moveTo>
                  <a:lnTo>
                    <a:pt x="0" y="54025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8" name="object 908"/>
            <p:cNvSpPr/>
            <p:nvPr/>
          </p:nvSpPr>
          <p:spPr>
            <a:xfrm>
              <a:off x="5740501" y="6712458"/>
              <a:ext cx="38100" cy="45720"/>
            </a:xfrm>
            <a:custGeom>
              <a:avLst/>
              <a:gdLst/>
              <a:ahLst/>
              <a:cxnLst/>
              <a:rect l="l" t="t" r="r" b="b"/>
              <a:pathLst>
                <a:path w="38100" h="45720">
                  <a:moveTo>
                    <a:pt x="0" y="45720"/>
                  </a:moveTo>
                  <a:lnTo>
                    <a:pt x="38100" y="2286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9" name="object 909"/>
            <p:cNvSpPr/>
            <p:nvPr/>
          </p:nvSpPr>
          <p:spPr>
            <a:xfrm>
              <a:off x="5604103" y="6955536"/>
              <a:ext cx="159385" cy="0"/>
            </a:xfrm>
            <a:custGeom>
              <a:avLst/>
              <a:gdLst/>
              <a:ahLst/>
              <a:cxnLst/>
              <a:rect l="l" t="t" r="r" b="b"/>
              <a:pathLst>
                <a:path w="159385">
                  <a:moveTo>
                    <a:pt x="15925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0" name="object 910"/>
            <p:cNvSpPr/>
            <p:nvPr/>
          </p:nvSpPr>
          <p:spPr>
            <a:xfrm>
              <a:off x="5793841" y="6947916"/>
              <a:ext cx="0" cy="121920"/>
            </a:xfrm>
            <a:custGeom>
              <a:avLst/>
              <a:gdLst/>
              <a:ahLst/>
              <a:cxnLst/>
              <a:rect l="l" t="t" r="r" b="b"/>
              <a:pathLst>
                <a:path h="121920">
                  <a:moveTo>
                    <a:pt x="0" y="0"/>
                  </a:moveTo>
                  <a:lnTo>
                    <a:pt x="0" y="12192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1" name="object 911"/>
            <p:cNvSpPr/>
            <p:nvPr/>
          </p:nvSpPr>
          <p:spPr>
            <a:xfrm>
              <a:off x="5763361" y="6947916"/>
              <a:ext cx="0" cy="121920"/>
            </a:xfrm>
            <a:custGeom>
              <a:avLst/>
              <a:gdLst/>
              <a:ahLst/>
              <a:cxnLst/>
              <a:rect l="l" t="t" r="r" b="b"/>
              <a:pathLst>
                <a:path h="121920">
                  <a:moveTo>
                    <a:pt x="0" y="0"/>
                  </a:moveTo>
                  <a:lnTo>
                    <a:pt x="0" y="12192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2" name="object 912"/>
            <p:cNvSpPr/>
            <p:nvPr/>
          </p:nvSpPr>
          <p:spPr>
            <a:xfrm>
              <a:off x="5710021" y="6902196"/>
              <a:ext cx="0" cy="213360"/>
            </a:xfrm>
            <a:custGeom>
              <a:avLst/>
              <a:gdLst/>
              <a:ahLst/>
              <a:cxnLst/>
              <a:rect l="l" t="t" r="r" b="b"/>
              <a:pathLst>
                <a:path h="213359">
                  <a:moveTo>
                    <a:pt x="0" y="0"/>
                  </a:moveTo>
                  <a:lnTo>
                    <a:pt x="0" y="21336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913" name="object 913"/>
          <p:cNvSpPr/>
          <p:nvPr/>
        </p:nvSpPr>
        <p:spPr>
          <a:xfrm>
            <a:off x="7214788" y="7798726"/>
            <a:ext cx="47885" cy="47885"/>
          </a:xfrm>
          <a:custGeom>
            <a:avLst/>
            <a:gdLst/>
            <a:ahLst/>
            <a:cxnLst/>
            <a:rect l="l" t="t" r="r" b="b"/>
            <a:pathLst>
              <a:path w="38100" h="38100">
                <a:moveTo>
                  <a:pt x="0" y="38100"/>
                </a:moveTo>
                <a:lnTo>
                  <a:pt x="38100" y="15239"/>
                </a:lnTo>
                <a:lnTo>
                  <a:pt x="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4" name="object 914"/>
          <p:cNvSpPr/>
          <p:nvPr/>
        </p:nvSpPr>
        <p:spPr>
          <a:xfrm>
            <a:off x="7243519" y="7330413"/>
            <a:ext cx="38308" cy="28731"/>
          </a:xfrm>
          <a:custGeom>
            <a:avLst/>
            <a:gdLst/>
            <a:ahLst/>
            <a:cxnLst/>
            <a:rect l="l" t="t" r="r" b="b"/>
            <a:pathLst>
              <a:path w="30479" h="22859">
                <a:moveTo>
                  <a:pt x="0" y="22859"/>
                </a:moveTo>
                <a:lnTo>
                  <a:pt x="0" y="0"/>
                </a:lnTo>
                <a:lnTo>
                  <a:pt x="30480" y="0"/>
                </a:lnTo>
                <a:lnTo>
                  <a:pt x="30480" y="22859"/>
                </a:lnTo>
                <a:lnTo>
                  <a:pt x="0" y="22859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15" name="object 915"/>
          <p:cNvGrpSpPr/>
          <p:nvPr/>
        </p:nvGrpSpPr>
        <p:grpSpPr>
          <a:xfrm>
            <a:off x="5090613" y="6804637"/>
            <a:ext cx="5776517" cy="1262564"/>
            <a:chOff x="4050385" y="6506718"/>
            <a:chExt cx="4596130" cy="1004569"/>
          </a:xfrm>
        </p:grpSpPr>
        <p:sp>
          <p:nvSpPr>
            <p:cNvPr id="916" name="object 916"/>
            <p:cNvSpPr/>
            <p:nvPr/>
          </p:nvSpPr>
          <p:spPr>
            <a:xfrm>
              <a:off x="5253583" y="6947916"/>
              <a:ext cx="0" cy="121920"/>
            </a:xfrm>
            <a:custGeom>
              <a:avLst/>
              <a:gdLst/>
              <a:ahLst/>
              <a:cxnLst/>
              <a:rect l="l" t="t" r="r" b="b"/>
              <a:pathLst>
                <a:path h="121920">
                  <a:moveTo>
                    <a:pt x="0" y="0"/>
                  </a:moveTo>
                  <a:lnTo>
                    <a:pt x="0" y="12192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7" name="object 917"/>
            <p:cNvSpPr/>
            <p:nvPr/>
          </p:nvSpPr>
          <p:spPr>
            <a:xfrm>
              <a:off x="5223865" y="6925056"/>
              <a:ext cx="29845" cy="144780"/>
            </a:xfrm>
            <a:custGeom>
              <a:avLst/>
              <a:gdLst/>
              <a:ahLst/>
              <a:cxnLst/>
              <a:rect l="l" t="t" r="r" b="b"/>
              <a:pathLst>
                <a:path w="29845" h="144779">
                  <a:moveTo>
                    <a:pt x="0" y="22859"/>
                  </a:moveTo>
                  <a:lnTo>
                    <a:pt x="0" y="144779"/>
                  </a:lnTo>
                </a:path>
                <a:path w="29845" h="144779">
                  <a:moveTo>
                    <a:pt x="0" y="22859"/>
                  </a:moveTo>
                  <a:lnTo>
                    <a:pt x="0" y="0"/>
                  </a:lnTo>
                  <a:lnTo>
                    <a:pt x="29718" y="0"/>
                  </a:lnTo>
                  <a:lnTo>
                    <a:pt x="29718" y="22859"/>
                  </a:lnTo>
                  <a:lnTo>
                    <a:pt x="0" y="22859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8" name="object 918"/>
            <p:cNvSpPr/>
            <p:nvPr/>
          </p:nvSpPr>
          <p:spPr>
            <a:xfrm>
              <a:off x="5170525" y="6902196"/>
              <a:ext cx="136525" cy="213360"/>
            </a:xfrm>
            <a:custGeom>
              <a:avLst/>
              <a:gdLst/>
              <a:ahLst/>
              <a:cxnLst/>
              <a:rect l="l" t="t" r="r" b="b"/>
              <a:pathLst>
                <a:path w="136525" h="213359">
                  <a:moveTo>
                    <a:pt x="136398" y="213360"/>
                  </a:moveTo>
                  <a:lnTo>
                    <a:pt x="136398" y="0"/>
                  </a:lnTo>
                  <a:lnTo>
                    <a:pt x="0" y="0"/>
                  </a:lnTo>
                  <a:lnTo>
                    <a:pt x="0" y="21336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9" name="object 919"/>
            <p:cNvSpPr/>
            <p:nvPr/>
          </p:nvSpPr>
          <p:spPr>
            <a:xfrm>
              <a:off x="5253583" y="6955536"/>
              <a:ext cx="509905" cy="0"/>
            </a:xfrm>
            <a:custGeom>
              <a:avLst/>
              <a:gdLst/>
              <a:ahLst/>
              <a:cxnLst/>
              <a:rect l="l" t="t" r="r" b="b"/>
              <a:pathLst>
                <a:path w="509904">
                  <a:moveTo>
                    <a:pt x="0" y="0"/>
                  </a:moveTo>
                  <a:lnTo>
                    <a:pt x="50977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0" name="object 920"/>
            <p:cNvSpPr/>
            <p:nvPr/>
          </p:nvSpPr>
          <p:spPr>
            <a:xfrm>
              <a:off x="5778601" y="6506718"/>
              <a:ext cx="0" cy="418465"/>
            </a:xfrm>
            <a:custGeom>
              <a:avLst/>
              <a:gdLst/>
              <a:ahLst/>
              <a:cxnLst/>
              <a:rect l="l" t="t" r="r" b="b"/>
              <a:pathLst>
                <a:path h="418465">
                  <a:moveTo>
                    <a:pt x="0" y="0"/>
                  </a:moveTo>
                  <a:lnTo>
                    <a:pt x="0" y="41833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1" name="object 921"/>
            <p:cNvSpPr/>
            <p:nvPr/>
          </p:nvSpPr>
          <p:spPr>
            <a:xfrm>
              <a:off x="5793841" y="6955536"/>
              <a:ext cx="509905" cy="0"/>
            </a:xfrm>
            <a:custGeom>
              <a:avLst/>
              <a:gdLst/>
              <a:ahLst/>
              <a:cxnLst/>
              <a:rect l="l" t="t" r="r" b="b"/>
              <a:pathLst>
                <a:path w="509904">
                  <a:moveTo>
                    <a:pt x="0" y="0"/>
                  </a:moveTo>
                  <a:lnTo>
                    <a:pt x="50977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2" name="object 922"/>
            <p:cNvSpPr/>
            <p:nvPr/>
          </p:nvSpPr>
          <p:spPr>
            <a:xfrm>
              <a:off x="4173829" y="7069836"/>
              <a:ext cx="4472305" cy="0"/>
            </a:xfrm>
            <a:custGeom>
              <a:avLst/>
              <a:gdLst/>
              <a:ahLst/>
              <a:cxnLst/>
              <a:rect l="l" t="t" r="r" b="b"/>
              <a:pathLst>
                <a:path w="4472305">
                  <a:moveTo>
                    <a:pt x="0" y="0"/>
                  </a:moveTo>
                  <a:lnTo>
                    <a:pt x="447217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3" name="object 923"/>
            <p:cNvSpPr/>
            <p:nvPr/>
          </p:nvSpPr>
          <p:spPr>
            <a:xfrm>
              <a:off x="5710021" y="6902196"/>
              <a:ext cx="137160" cy="0"/>
            </a:xfrm>
            <a:custGeom>
              <a:avLst/>
              <a:gdLst/>
              <a:ahLst/>
              <a:cxnLst/>
              <a:rect l="l" t="t" r="r" b="b"/>
              <a:pathLst>
                <a:path w="137160">
                  <a:moveTo>
                    <a:pt x="137160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4" name="object 924"/>
            <p:cNvSpPr/>
            <p:nvPr/>
          </p:nvSpPr>
          <p:spPr>
            <a:xfrm>
              <a:off x="5778601" y="7153656"/>
              <a:ext cx="0" cy="357505"/>
            </a:xfrm>
            <a:custGeom>
              <a:avLst/>
              <a:gdLst/>
              <a:ahLst/>
              <a:cxnLst/>
              <a:rect l="l" t="t" r="r" b="b"/>
              <a:pathLst>
                <a:path h="357504">
                  <a:moveTo>
                    <a:pt x="0" y="357377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5" name="object 925"/>
            <p:cNvSpPr/>
            <p:nvPr/>
          </p:nvSpPr>
          <p:spPr>
            <a:xfrm>
              <a:off x="6044539" y="7153656"/>
              <a:ext cx="0" cy="357505"/>
            </a:xfrm>
            <a:custGeom>
              <a:avLst/>
              <a:gdLst/>
              <a:ahLst/>
              <a:cxnLst/>
              <a:rect l="l" t="t" r="r" b="b"/>
              <a:pathLst>
                <a:path h="357504">
                  <a:moveTo>
                    <a:pt x="0" y="357377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6" name="object 926"/>
            <p:cNvSpPr/>
            <p:nvPr/>
          </p:nvSpPr>
          <p:spPr>
            <a:xfrm>
              <a:off x="4158589" y="6552438"/>
              <a:ext cx="327025" cy="0"/>
            </a:xfrm>
            <a:custGeom>
              <a:avLst/>
              <a:gdLst/>
              <a:ahLst/>
              <a:cxnLst/>
              <a:rect l="l" t="t" r="r" b="b"/>
              <a:pathLst>
                <a:path w="327025">
                  <a:moveTo>
                    <a:pt x="32689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7" name="object 927"/>
            <p:cNvSpPr/>
            <p:nvPr/>
          </p:nvSpPr>
          <p:spPr>
            <a:xfrm>
              <a:off x="4158589" y="6567678"/>
              <a:ext cx="327025" cy="0"/>
            </a:xfrm>
            <a:custGeom>
              <a:avLst/>
              <a:gdLst/>
              <a:ahLst/>
              <a:cxnLst/>
              <a:rect l="l" t="t" r="r" b="b"/>
              <a:pathLst>
                <a:path w="327025">
                  <a:moveTo>
                    <a:pt x="32689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8" name="object 928"/>
            <p:cNvSpPr/>
            <p:nvPr/>
          </p:nvSpPr>
          <p:spPr>
            <a:xfrm>
              <a:off x="4158589" y="6537198"/>
              <a:ext cx="327025" cy="0"/>
            </a:xfrm>
            <a:custGeom>
              <a:avLst/>
              <a:gdLst/>
              <a:ahLst/>
              <a:cxnLst/>
              <a:rect l="l" t="t" r="r" b="b"/>
              <a:pathLst>
                <a:path w="327025">
                  <a:moveTo>
                    <a:pt x="326898" y="0"/>
                  </a:moveTo>
                  <a:lnTo>
                    <a:pt x="0" y="0"/>
                  </a:lnTo>
                </a:path>
                <a:path w="327025">
                  <a:moveTo>
                    <a:pt x="32689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9" name="object 929"/>
            <p:cNvSpPr/>
            <p:nvPr/>
          </p:nvSpPr>
          <p:spPr>
            <a:xfrm>
              <a:off x="4158589" y="6735318"/>
              <a:ext cx="327025" cy="0"/>
            </a:xfrm>
            <a:custGeom>
              <a:avLst/>
              <a:gdLst/>
              <a:ahLst/>
              <a:cxnLst/>
              <a:rect l="l" t="t" r="r" b="b"/>
              <a:pathLst>
                <a:path w="327025">
                  <a:moveTo>
                    <a:pt x="32689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0" name="object 930"/>
            <p:cNvSpPr/>
            <p:nvPr/>
          </p:nvSpPr>
          <p:spPr>
            <a:xfrm>
              <a:off x="4150969" y="6727698"/>
              <a:ext cx="15240" cy="17145"/>
            </a:xfrm>
            <a:custGeom>
              <a:avLst/>
              <a:gdLst/>
              <a:ahLst/>
              <a:cxnLst/>
              <a:rect l="l" t="t" r="r" b="b"/>
              <a:pathLst>
                <a:path w="15239" h="17145">
                  <a:moveTo>
                    <a:pt x="15239" y="7620"/>
                  </a:moveTo>
                  <a:lnTo>
                    <a:pt x="15239" y="4572"/>
                  </a:lnTo>
                  <a:lnTo>
                    <a:pt x="10667" y="0"/>
                  </a:lnTo>
                  <a:lnTo>
                    <a:pt x="4571" y="0"/>
                  </a:lnTo>
                  <a:lnTo>
                    <a:pt x="2285" y="2286"/>
                  </a:lnTo>
                  <a:lnTo>
                    <a:pt x="761" y="4572"/>
                  </a:lnTo>
                  <a:lnTo>
                    <a:pt x="0" y="7620"/>
                  </a:lnTo>
                  <a:lnTo>
                    <a:pt x="761" y="10668"/>
                  </a:lnTo>
                  <a:lnTo>
                    <a:pt x="3035" y="15532"/>
                  </a:lnTo>
                  <a:lnTo>
                    <a:pt x="8966" y="16751"/>
                  </a:lnTo>
                  <a:lnTo>
                    <a:pt x="12953" y="12954"/>
                  </a:lnTo>
                  <a:lnTo>
                    <a:pt x="15239" y="10668"/>
                  </a:lnTo>
                  <a:lnTo>
                    <a:pt x="15239" y="7620"/>
                  </a:lnTo>
                  <a:lnTo>
                    <a:pt x="15239" y="4572"/>
                  </a:lnTo>
                  <a:lnTo>
                    <a:pt x="10667" y="0"/>
                  </a:lnTo>
                  <a:lnTo>
                    <a:pt x="4571" y="0"/>
                  </a:lnTo>
                  <a:lnTo>
                    <a:pt x="2285" y="2286"/>
                  </a:lnTo>
                  <a:lnTo>
                    <a:pt x="761" y="4572"/>
                  </a:lnTo>
                  <a:lnTo>
                    <a:pt x="0" y="7620"/>
                  </a:lnTo>
                  <a:lnTo>
                    <a:pt x="761" y="10668"/>
                  </a:lnTo>
                  <a:lnTo>
                    <a:pt x="3035" y="15532"/>
                  </a:lnTo>
                  <a:lnTo>
                    <a:pt x="8966" y="16751"/>
                  </a:lnTo>
                  <a:lnTo>
                    <a:pt x="12953" y="12954"/>
                  </a:lnTo>
                  <a:lnTo>
                    <a:pt x="15239" y="10668"/>
                  </a:lnTo>
                  <a:lnTo>
                    <a:pt x="15239" y="762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1" name="object 931"/>
            <p:cNvSpPr/>
            <p:nvPr/>
          </p:nvSpPr>
          <p:spPr>
            <a:xfrm>
              <a:off x="4105249" y="6628638"/>
              <a:ext cx="0" cy="212725"/>
            </a:xfrm>
            <a:custGeom>
              <a:avLst/>
              <a:gdLst/>
              <a:ahLst/>
              <a:cxnLst/>
              <a:rect l="l" t="t" r="r" b="b"/>
              <a:pathLst>
                <a:path h="212725">
                  <a:moveTo>
                    <a:pt x="0" y="0"/>
                  </a:moveTo>
                  <a:lnTo>
                    <a:pt x="0" y="53340"/>
                  </a:lnTo>
                  <a:lnTo>
                    <a:pt x="0" y="106680"/>
                  </a:lnTo>
                  <a:lnTo>
                    <a:pt x="0" y="160020"/>
                  </a:lnTo>
                  <a:lnTo>
                    <a:pt x="0" y="212597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2" name="object 932"/>
            <p:cNvSpPr/>
            <p:nvPr/>
          </p:nvSpPr>
          <p:spPr>
            <a:xfrm>
              <a:off x="4105249" y="6750558"/>
              <a:ext cx="0" cy="53340"/>
            </a:xfrm>
            <a:custGeom>
              <a:avLst/>
              <a:gdLst/>
              <a:ahLst/>
              <a:cxnLst/>
              <a:rect l="l" t="t" r="r" b="b"/>
              <a:pathLst>
                <a:path h="53340">
                  <a:moveTo>
                    <a:pt x="0" y="0"/>
                  </a:moveTo>
                  <a:lnTo>
                    <a:pt x="0" y="5334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3" name="object 933"/>
            <p:cNvSpPr/>
            <p:nvPr/>
          </p:nvSpPr>
          <p:spPr>
            <a:xfrm>
              <a:off x="4105249" y="6697218"/>
              <a:ext cx="0" cy="53340"/>
            </a:xfrm>
            <a:custGeom>
              <a:avLst/>
              <a:gdLst/>
              <a:ahLst/>
              <a:cxnLst/>
              <a:rect l="l" t="t" r="r" b="b"/>
              <a:pathLst>
                <a:path h="53340">
                  <a:moveTo>
                    <a:pt x="0" y="0"/>
                  </a:moveTo>
                  <a:lnTo>
                    <a:pt x="0" y="5334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4" name="object 934"/>
            <p:cNvSpPr/>
            <p:nvPr/>
          </p:nvSpPr>
          <p:spPr>
            <a:xfrm>
              <a:off x="4105249" y="6643878"/>
              <a:ext cx="0" cy="53340"/>
            </a:xfrm>
            <a:custGeom>
              <a:avLst/>
              <a:gdLst/>
              <a:ahLst/>
              <a:cxnLst/>
              <a:rect l="l" t="t" r="r" b="b"/>
              <a:pathLst>
                <a:path h="53340">
                  <a:moveTo>
                    <a:pt x="0" y="0"/>
                  </a:moveTo>
                  <a:lnTo>
                    <a:pt x="0" y="5334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5" name="object 935"/>
            <p:cNvSpPr/>
            <p:nvPr/>
          </p:nvSpPr>
          <p:spPr>
            <a:xfrm>
              <a:off x="4105249" y="6590538"/>
              <a:ext cx="0" cy="53340"/>
            </a:xfrm>
            <a:custGeom>
              <a:avLst/>
              <a:gdLst/>
              <a:ahLst/>
              <a:cxnLst/>
              <a:rect l="l" t="t" r="r" b="b"/>
              <a:pathLst>
                <a:path h="53340">
                  <a:moveTo>
                    <a:pt x="0" y="0"/>
                  </a:moveTo>
                  <a:lnTo>
                    <a:pt x="0" y="5334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6" name="object 936"/>
            <p:cNvSpPr/>
            <p:nvPr/>
          </p:nvSpPr>
          <p:spPr>
            <a:xfrm>
              <a:off x="4683607" y="6947916"/>
              <a:ext cx="0" cy="121920"/>
            </a:xfrm>
            <a:custGeom>
              <a:avLst/>
              <a:gdLst/>
              <a:ahLst/>
              <a:cxnLst/>
              <a:rect l="l" t="t" r="r" b="b"/>
              <a:pathLst>
                <a:path h="121920">
                  <a:moveTo>
                    <a:pt x="0" y="0"/>
                  </a:moveTo>
                  <a:lnTo>
                    <a:pt x="0" y="12192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7" name="object 937"/>
            <p:cNvSpPr/>
            <p:nvPr/>
          </p:nvSpPr>
          <p:spPr>
            <a:xfrm>
              <a:off x="4714087" y="6947916"/>
              <a:ext cx="0" cy="121920"/>
            </a:xfrm>
            <a:custGeom>
              <a:avLst/>
              <a:gdLst/>
              <a:ahLst/>
              <a:cxnLst/>
              <a:rect l="l" t="t" r="r" b="b"/>
              <a:pathLst>
                <a:path h="121920">
                  <a:moveTo>
                    <a:pt x="0" y="0"/>
                  </a:moveTo>
                  <a:lnTo>
                    <a:pt x="0" y="12192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8" name="object 938"/>
            <p:cNvSpPr/>
            <p:nvPr/>
          </p:nvSpPr>
          <p:spPr>
            <a:xfrm>
              <a:off x="4698847" y="710031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0"/>
                  </a:moveTo>
                  <a:lnTo>
                    <a:pt x="0" y="7620"/>
                  </a:lnTo>
                </a:path>
                <a:path h="7620">
                  <a:moveTo>
                    <a:pt x="0" y="0"/>
                  </a:moveTo>
                  <a:lnTo>
                    <a:pt x="0" y="762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9" name="object 939"/>
            <p:cNvSpPr/>
            <p:nvPr/>
          </p:nvSpPr>
          <p:spPr>
            <a:xfrm>
              <a:off x="4691227" y="7100316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0" y="0"/>
                  </a:moveTo>
                  <a:lnTo>
                    <a:pt x="7620" y="0"/>
                  </a:lnTo>
                </a:path>
                <a:path w="7620">
                  <a:moveTo>
                    <a:pt x="0" y="0"/>
                  </a:moveTo>
                  <a:lnTo>
                    <a:pt x="0" y="0"/>
                  </a:lnTo>
                  <a:lnTo>
                    <a:pt x="7620" y="0"/>
                  </a:lnTo>
                </a:path>
                <a:path w="7620">
                  <a:moveTo>
                    <a:pt x="0" y="0"/>
                  </a:moveTo>
                  <a:lnTo>
                    <a:pt x="762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0" name="object 940"/>
            <p:cNvSpPr/>
            <p:nvPr/>
          </p:nvSpPr>
          <p:spPr>
            <a:xfrm>
              <a:off x="4698847" y="709269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0"/>
                  </a:moveTo>
                  <a:lnTo>
                    <a:pt x="0" y="762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1" name="object 941"/>
            <p:cNvSpPr/>
            <p:nvPr/>
          </p:nvSpPr>
          <p:spPr>
            <a:xfrm>
              <a:off x="4691227" y="7092696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0" y="0"/>
                  </a:moveTo>
                  <a:lnTo>
                    <a:pt x="762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2" name="object 942"/>
            <p:cNvSpPr/>
            <p:nvPr/>
          </p:nvSpPr>
          <p:spPr>
            <a:xfrm>
              <a:off x="4706467" y="710031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3" name="object 943"/>
            <p:cNvSpPr/>
            <p:nvPr/>
          </p:nvSpPr>
          <p:spPr>
            <a:xfrm>
              <a:off x="4706467" y="709269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0"/>
                  </a:moveTo>
                  <a:lnTo>
                    <a:pt x="0" y="762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4" name="object 944"/>
            <p:cNvSpPr/>
            <p:nvPr/>
          </p:nvSpPr>
          <p:spPr>
            <a:xfrm>
              <a:off x="4704181" y="7090410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2286" y="0"/>
                  </a:moveTo>
                  <a:lnTo>
                    <a:pt x="3902" y="669"/>
                  </a:lnTo>
                  <a:lnTo>
                    <a:pt x="4572" y="2285"/>
                  </a:lnTo>
                  <a:lnTo>
                    <a:pt x="3902" y="3902"/>
                  </a:lnTo>
                  <a:lnTo>
                    <a:pt x="2286" y="4571"/>
                  </a:lnTo>
                  <a:lnTo>
                    <a:pt x="669" y="3902"/>
                  </a:lnTo>
                  <a:lnTo>
                    <a:pt x="0" y="2285"/>
                  </a:lnTo>
                  <a:lnTo>
                    <a:pt x="669" y="669"/>
                  </a:lnTo>
                  <a:lnTo>
                    <a:pt x="228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5" name="object 945"/>
            <p:cNvSpPr/>
            <p:nvPr/>
          </p:nvSpPr>
          <p:spPr>
            <a:xfrm>
              <a:off x="4691227" y="709269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0"/>
                  </a:moveTo>
                  <a:lnTo>
                    <a:pt x="0" y="762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6" name="object 946"/>
            <p:cNvSpPr/>
            <p:nvPr/>
          </p:nvSpPr>
          <p:spPr>
            <a:xfrm>
              <a:off x="4696561" y="7098042"/>
              <a:ext cx="12700" cy="5080"/>
            </a:xfrm>
            <a:custGeom>
              <a:avLst/>
              <a:gdLst/>
              <a:ahLst/>
              <a:cxnLst/>
              <a:rect l="l" t="t" r="r" b="b"/>
              <a:pathLst>
                <a:path w="12700" h="5079">
                  <a:moveTo>
                    <a:pt x="4572" y="2286"/>
                  </a:moveTo>
                  <a:lnTo>
                    <a:pt x="3898" y="660"/>
                  </a:lnTo>
                  <a:lnTo>
                    <a:pt x="2286" y="0"/>
                  </a:lnTo>
                  <a:lnTo>
                    <a:pt x="660" y="660"/>
                  </a:lnTo>
                  <a:lnTo>
                    <a:pt x="0" y="2286"/>
                  </a:lnTo>
                  <a:lnTo>
                    <a:pt x="660" y="3898"/>
                  </a:lnTo>
                  <a:lnTo>
                    <a:pt x="2286" y="4572"/>
                  </a:lnTo>
                  <a:lnTo>
                    <a:pt x="3898" y="3898"/>
                  </a:lnTo>
                  <a:lnTo>
                    <a:pt x="4572" y="2286"/>
                  </a:lnTo>
                  <a:close/>
                </a:path>
                <a:path w="12700" h="5079">
                  <a:moveTo>
                    <a:pt x="12192" y="2286"/>
                  </a:moveTo>
                  <a:lnTo>
                    <a:pt x="11518" y="660"/>
                  </a:lnTo>
                  <a:lnTo>
                    <a:pt x="9906" y="0"/>
                  </a:lnTo>
                  <a:lnTo>
                    <a:pt x="8280" y="660"/>
                  </a:lnTo>
                  <a:lnTo>
                    <a:pt x="7620" y="2286"/>
                  </a:lnTo>
                  <a:lnTo>
                    <a:pt x="8280" y="3898"/>
                  </a:lnTo>
                  <a:lnTo>
                    <a:pt x="9906" y="4572"/>
                  </a:lnTo>
                  <a:lnTo>
                    <a:pt x="11518" y="3898"/>
                  </a:lnTo>
                  <a:lnTo>
                    <a:pt x="12192" y="228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7" name="object 947"/>
            <p:cNvSpPr/>
            <p:nvPr/>
          </p:nvSpPr>
          <p:spPr>
            <a:xfrm>
              <a:off x="4706467" y="709269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0"/>
                  </a:moveTo>
                  <a:lnTo>
                    <a:pt x="0" y="762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8" name="object 948"/>
            <p:cNvSpPr/>
            <p:nvPr/>
          </p:nvSpPr>
          <p:spPr>
            <a:xfrm>
              <a:off x="4698847" y="7100316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0" y="0"/>
                  </a:moveTo>
                  <a:lnTo>
                    <a:pt x="7620" y="0"/>
                  </a:lnTo>
                </a:path>
                <a:path w="7620">
                  <a:moveTo>
                    <a:pt x="0" y="0"/>
                  </a:moveTo>
                  <a:lnTo>
                    <a:pt x="762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9" name="object 949"/>
            <p:cNvSpPr/>
            <p:nvPr/>
          </p:nvSpPr>
          <p:spPr>
            <a:xfrm>
              <a:off x="4688941" y="7098042"/>
              <a:ext cx="20320" cy="5080"/>
            </a:xfrm>
            <a:custGeom>
              <a:avLst/>
              <a:gdLst/>
              <a:ahLst/>
              <a:cxnLst/>
              <a:rect l="l" t="t" r="r" b="b"/>
              <a:pathLst>
                <a:path w="20320" h="5079">
                  <a:moveTo>
                    <a:pt x="4572" y="2286"/>
                  </a:moveTo>
                  <a:lnTo>
                    <a:pt x="3898" y="660"/>
                  </a:lnTo>
                  <a:lnTo>
                    <a:pt x="2286" y="0"/>
                  </a:lnTo>
                  <a:lnTo>
                    <a:pt x="660" y="660"/>
                  </a:lnTo>
                  <a:lnTo>
                    <a:pt x="0" y="2286"/>
                  </a:lnTo>
                  <a:lnTo>
                    <a:pt x="660" y="3898"/>
                  </a:lnTo>
                  <a:lnTo>
                    <a:pt x="2286" y="4572"/>
                  </a:lnTo>
                  <a:lnTo>
                    <a:pt x="3898" y="3898"/>
                  </a:lnTo>
                  <a:lnTo>
                    <a:pt x="4572" y="2286"/>
                  </a:lnTo>
                  <a:close/>
                </a:path>
                <a:path w="20320" h="5079">
                  <a:moveTo>
                    <a:pt x="19812" y="2286"/>
                  </a:moveTo>
                  <a:lnTo>
                    <a:pt x="19138" y="660"/>
                  </a:lnTo>
                  <a:lnTo>
                    <a:pt x="17526" y="0"/>
                  </a:lnTo>
                  <a:lnTo>
                    <a:pt x="15900" y="660"/>
                  </a:lnTo>
                  <a:lnTo>
                    <a:pt x="15240" y="2286"/>
                  </a:lnTo>
                  <a:lnTo>
                    <a:pt x="15900" y="3898"/>
                  </a:lnTo>
                  <a:lnTo>
                    <a:pt x="17526" y="4572"/>
                  </a:lnTo>
                  <a:lnTo>
                    <a:pt x="19138" y="3898"/>
                  </a:lnTo>
                  <a:lnTo>
                    <a:pt x="19812" y="228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0" name="object 950"/>
            <p:cNvSpPr/>
            <p:nvPr/>
          </p:nvSpPr>
          <p:spPr>
            <a:xfrm>
              <a:off x="4698847" y="709269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0"/>
                  </a:moveTo>
                  <a:lnTo>
                    <a:pt x="0" y="7620"/>
                  </a:lnTo>
                </a:path>
                <a:path h="7620">
                  <a:moveTo>
                    <a:pt x="0" y="0"/>
                  </a:moveTo>
                  <a:lnTo>
                    <a:pt x="0" y="7620"/>
                  </a:lnTo>
                  <a:lnTo>
                    <a:pt x="0" y="762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1" name="object 951"/>
            <p:cNvSpPr/>
            <p:nvPr/>
          </p:nvSpPr>
          <p:spPr>
            <a:xfrm>
              <a:off x="4691227" y="7100316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0" y="0"/>
                  </a:moveTo>
                  <a:lnTo>
                    <a:pt x="7620" y="0"/>
                  </a:lnTo>
                </a:path>
                <a:path w="7620">
                  <a:moveTo>
                    <a:pt x="0" y="0"/>
                  </a:moveTo>
                  <a:lnTo>
                    <a:pt x="7620" y="0"/>
                  </a:lnTo>
                </a:path>
                <a:path w="7620">
                  <a:moveTo>
                    <a:pt x="0" y="0"/>
                  </a:moveTo>
                  <a:lnTo>
                    <a:pt x="762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2" name="object 952"/>
            <p:cNvSpPr/>
            <p:nvPr/>
          </p:nvSpPr>
          <p:spPr>
            <a:xfrm>
              <a:off x="4706467" y="710031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3" name="object 953"/>
            <p:cNvSpPr/>
            <p:nvPr/>
          </p:nvSpPr>
          <p:spPr>
            <a:xfrm>
              <a:off x="4698847" y="710031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620"/>
                  </a:moveTo>
                  <a:lnTo>
                    <a:pt x="0" y="0"/>
                  </a:lnTo>
                </a:path>
                <a:path h="7620">
                  <a:moveTo>
                    <a:pt x="0" y="7620"/>
                  </a:moveTo>
                  <a:lnTo>
                    <a:pt x="0" y="0"/>
                  </a:lnTo>
                  <a:lnTo>
                    <a:pt x="0" y="762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4" name="object 954"/>
            <p:cNvSpPr/>
            <p:nvPr/>
          </p:nvSpPr>
          <p:spPr>
            <a:xfrm>
              <a:off x="4698847" y="710031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0"/>
                  </a:moveTo>
                  <a:lnTo>
                    <a:pt x="0" y="7620"/>
                  </a:lnTo>
                </a:path>
                <a:path h="762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5" name="object 955"/>
            <p:cNvSpPr/>
            <p:nvPr/>
          </p:nvSpPr>
          <p:spPr>
            <a:xfrm>
              <a:off x="4698847" y="710412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286" y="0"/>
                  </a:moveTo>
                  <a:lnTo>
                    <a:pt x="1524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6" name="object 956"/>
            <p:cNvSpPr/>
            <p:nvPr/>
          </p:nvSpPr>
          <p:spPr>
            <a:xfrm>
              <a:off x="4696561" y="7098792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2286" y="0"/>
                  </a:moveTo>
                  <a:lnTo>
                    <a:pt x="3902" y="669"/>
                  </a:lnTo>
                  <a:lnTo>
                    <a:pt x="4572" y="2286"/>
                  </a:lnTo>
                  <a:lnTo>
                    <a:pt x="3902" y="3902"/>
                  </a:lnTo>
                  <a:lnTo>
                    <a:pt x="2286" y="4572"/>
                  </a:lnTo>
                  <a:lnTo>
                    <a:pt x="669" y="3902"/>
                  </a:lnTo>
                  <a:lnTo>
                    <a:pt x="0" y="2286"/>
                  </a:lnTo>
                  <a:lnTo>
                    <a:pt x="669" y="669"/>
                  </a:lnTo>
                  <a:lnTo>
                    <a:pt x="228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7" name="object 957"/>
            <p:cNvSpPr/>
            <p:nvPr/>
          </p:nvSpPr>
          <p:spPr>
            <a:xfrm>
              <a:off x="4698847" y="7101078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39" h="1270">
                  <a:moveTo>
                    <a:pt x="0" y="0"/>
                  </a:moveTo>
                  <a:lnTo>
                    <a:pt x="1524" y="761"/>
                  </a:lnTo>
                  <a:lnTo>
                    <a:pt x="228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8" name="object 958"/>
            <p:cNvSpPr/>
            <p:nvPr/>
          </p:nvSpPr>
          <p:spPr>
            <a:xfrm>
              <a:off x="4683607" y="6925056"/>
              <a:ext cx="30480" cy="22860"/>
            </a:xfrm>
            <a:custGeom>
              <a:avLst/>
              <a:gdLst/>
              <a:ahLst/>
              <a:cxnLst/>
              <a:rect l="l" t="t" r="r" b="b"/>
              <a:pathLst>
                <a:path w="30479" h="22859">
                  <a:moveTo>
                    <a:pt x="0" y="22859"/>
                  </a:moveTo>
                  <a:lnTo>
                    <a:pt x="0" y="0"/>
                  </a:lnTo>
                  <a:lnTo>
                    <a:pt x="30480" y="0"/>
                  </a:lnTo>
                  <a:lnTo>
                    <a:pt x="30480" y="22859"/>
                  </a:lnTo>
                  <a:lnTo>
                    <a:pt x="0" y="22859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9" name="object 959"/>
            <p:cNvSpPr/>
            <p:nvPr/>
          </p:nvSpPr>
          <p:spPr>
            <a:xfrm>
              <a:off x="4683607" y="7069836"/>
              <a:ext cx="30480" cy="22860"/>
            </a:xfrm>
            <a:custGeom>
              <a:avLst/>
              <a:gdLst/>
              <a:ahLst/>
              <a:cxnLst/>
              <a:rect l="l" t="t" r="r" b="b"/>
              <a:pathLst>
                <a:path w="30479" h="22859">
                  <a:moveTo>
                    <a:pt x="0" y="22860"/>
                  </a:moveTo>
                  <a:lnTo>
                    <a:pt x="0" y="0"/>
                  </a:lnTo>
                  <a:lnTo>
                    <a:pt x="30480" y="0"/>
                  </a:lnTo>
                  <a:lnTo>
                    <a:pt x="30480" y="22860"/>
                  </a:lnTo>
                  <a:lnTo>
                    <a:pt x="0" y="2286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0" name="object 960"/>
            <p:cNvSpPr/>
            <p:nvPr/>
          </p:nvSpPr>
          <p:spPr>
            <a:xfrm>
              <a:off x="4630267" y="6902196"/>
              <a:ext cx="137160" cy="213360"/>
            </a:xfrm>
            <a:custGeom>
              <a:avLst/>
              <a:gdLst/>
              <a:ahLst/>
              <a:cxnLst/>
              <a:rect l="l" t="t" r="r" b="b"/>
              <a:pathLst>
                <a:path w="137160" h="213359">
                  <a:moveTo>
                    <a:pt x="0" y="213360"/>
                  </a:moveTo>
                  <a:lnTo>
                    <a:pt x="137160" y="213360"/>
                  </a:lnTo>
                  <a:lnTo>
                    <a:pt x="137160" y="0"/>
                  </a:lnTo>
                  <a:lnTo>
                    <a:pt x="0" y="0"/>
                  </a:lnTo>
                  <a:lnTo>
                    <a:pt x="0" y="21336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1" name="object 961"/>
            <p:cNvSpPr/>
            <p:nvPr/>
          </p:nvSpPr>
          <p:spPr>
            <a:xfrm>
              <a:off x="4158589" y="7312914"/>
              <a:ext cx="327025" cy="0"/>
            </a:xfrm>
            <a:custGeom>
              <a:avLst/>
              <a:gdLst/>
              <a:ahLst/>
              <a:cxnLst/>
              <a:rect l="l" t="t" r="r" b="b"/>
              <a:pathLst>
                <a:path w="327025">
                  <a:moveTo>
                    <a:pt x="32689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2" name="object 962"/>
            <p:cNvSpPr/>
            <p:nvPr/>
          </p:nvSpPr>
          <p:spPr>
            <a:xfrm>
              <a:off x="4227169" y="7046976"/>
              <a:ext cx="258445" cy="0"/>
            </a:xfrm>
            <a:custGeom>
              <a:avLst/>
              <a:gdLst/>
              <a:ahLst/>
              <a:cxnLst/>
              <a:rect l="l" t="t" r="r" b="b"/>
              <a:pathLst>
                <a:path w="258445">
                  <a:moveTo>
                    <a:pt x="258317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3" name="object 963"/>
            <p:cNvSpPr/>
            <p:nvPr/>
          </p:nvSpPr>
          <p:spPr>
            <a:xfrm>
              <a:off x="4173829" y="6955536"/>
              <a:ext cx="311785" cy="0"/>
            </a:xfrm>
            <a:custGeom>
              <a:avLst/>
              <a:gdLst/>
              <a:ahLst/>
              <a:cxnLst/>
              <a:rect l="l" t="t" r="r" b="b"/>
              <a:pathLst>
                <a:path w="311785">
                  <a:moveTo>
                    <a:pt x="0" y="0"/>
                  </a:moveTo>
                  <a:lnTo>
                    <a:pt x="31165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4" name="object 964"/>
            <p:cNvSpPr/>
            <p:nvPr/>
          </p:nvSpPr>
          <p:spPr>
            <a:xfrm>
              <a:off x="4227169" y="7046976"/>
              <a:ext cx="258445" cy="0"/>
            </a:xfrm>
            <a:custGeom>
              <a:avLst/>
              <a:gdLst/>
              <a:ahLst/>
              <a:cxnLst/>
              <a:rect l="l" t="t" r="r" b="b"/>
              <a:pathLst>
                <a:path w="258445">
                  <a:moveTo>
                    <a:pt x="258317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5" name="object 965"/>
            <p:cNvSpPr/>
            <p:nvPr/>
          </p:nvSpPr>
          <p:spPr>
            <a:xfrm>
              <a:off x="4150969" y="7305294"/>
              <a:ext cx="15240" cy="22860"/>
            </a:xfrm>
            <a:custGeom>
              <a:avLst/>
              <a:gdLst/>
              <a:ahLst/>
              <a:cxnLst/>
              <a:rect l="l" t="t" r="r" b="b"/>
              <a:pathLst>
                <a:path w="15239" h="22859">
                  <a:moveTo>
                    <a:pt x="15239" y="11429"/>
                  </a:moveTo>
                  <a:lnTo>
                    <a:pt x="15239" y="6857"/>
                  </a:lnTo>
                  <a:lnTo>
                    <a:pt x="10667" y="761"/>
                  </a:lnTo>
                  <a:lnTo>
                    <a:pt x="7619" y="0"/>
                  </a:lnTo>
                  <a:lnTo>
                    <a:pt x="4571" y="761"/>
                  </a:lnTo>
                  <a:lnTo>
                    <a:pt x="2285" y="3809"/>
                  </a:lnTo>
                  <a:lnTo>
                    <a:pt x="761" y="6857"/>
                  </a:lnTo>
                  <a:lnTo>
                    <a:pt x="0" y="11429"/>
                  </a:lnTo>
                  <a:lnTo>
                    <a:pt x="761" y="16001"/>
                  </a:lnTo>
                  <a:lnTo>
                    <a:pt x="2285" y="19811"/>
                  </a:lnTo>
                  <a:lnTo>
                    <a:pt x="4571" y="22097"/>
                  </a:lnTo>
                  <a:lnTo>
                    <a:pt x="7619" y="22859"/>
                  </a:lnTo>
                  <a:lnTo>
                    <a:pt x="10667" y="22097"/>
                  </a:lnTo>
                  <a:lnTo>
                    <a:pt x="12953" y="19811"/>
                  </a:lnTo>
                  <a:lnTo>
                    <a:pt x="15239" y="16001"/>
                  </a:lnTo>
                  <a:lnTo>
                    <a:pt x="15239" y="11429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6" name="object 966"/>
            <p:cNvSpPr/>
            <p:nvPr/>
          </p:nvSpPr>
          <p:spPr>
            <a:xfrm>
              <a:off x="4135729" y="7062216"/>
              <a:ext cx="0" cy="144780"/>
            </a:xfrm>
            <a:custGeom>
              <a:avLst/>
              <a:gdLst/>
              <a:ahLst/>
              <a:cxnLst/>
              <a:rect l="l" t="t" r="r" b="b"/>
              <a:pathLst>
                <a:path h="144779">
                  <a:moveTo>
                    <a:pt x="0" y="0"/>
                  </a:moveTo>
                  <a:lnTo>
                    <a:pt x="0" y="14478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7" name="object 967"/>
            <p:cNvSpPr/>
            <p:nvPr/>
          </p:nvSpPr>
          <p:spPr>
            <a:xfrm>
              <a:off x="4135729" y="6925056"/>
              <a:ext cx="0" cy="152400"/>
            </a:xfrm>
            <a:custGeom>
              <a:avLst/>
              <a:gdLst/>
              <a:ahLst/>
              <a:cxnLst/>
              <a:rect l="l" t="t" r="r" b="b"/>
              <a:pathLst>
                <a:path h="152400">
                  <a:moveTo>
                    <a:pt x="0" y="0"/>
                  </a:moveTo>
                  <a:lnTo>
                    <a:pt x="0" y="15240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8" name="object 968"/>
            <p:cNvSpPr/>
            <p:nvPr/>
          </p:nvSpPr>
          <p:spPr>
            <a:xfrm>
              <a:off x="4143349" y="6925056"/>
              <a:ext cx="0" cy="152400"/>
            </a:xfrm>
            <a:custGeom>
              <a:avLst/>
              <a:gdLst/>
              <a:ahLst/>
              <a:cxnLst/>
              <a:rect l="l" t="t" r="r" b="b"/>
              <a:pathLst>
                <a:path h="152400">
                  <a:moveTo>
                    <a:pt x="0" y="0"/>
                  </a:moveTo>
                  <a:lnTo>
                    <a:pt x="0" y="15240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9" name="object 969"/>
            <p:cNvSpPr/>
            <p:nvPr/>
          </p:nvSpPr>
          <p:spPr>
            <a:xfrm>
              <a:off x="4135729" y="7100316"/>
              <a:ext cx="22860" cy="7620"/>
            </a:xfrm>
            <a:custGeom>
              <a:avLst/>
              <a:gdLst/>
              <a:ahLst/>
              <a:cxnLst/>
              <a:rect l="l" t="t" r="r" b="b"/>
              <a:pathLst>
                <a:path w="22860" h="7620">
                  <a:moveTo>
                    <a:pt x="7620" y="0"/>
                  </a:moveTo>
                  <a:lnTo>
                    <a:pt x="0" y="7620"/>
                  </a:lnTo>
                  <a:lnTo>
                    <a:pt x="22860" y="7619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0" name="object 970"/>
            <p:cNvSpPr/>
            <p:nvPr/>
          </p:nvSpPr>
          <p:spPr>
            <a:xfrm>
              <a:off x="4158589" y="710031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0"/>
                  </a:moveTo>
                  <a:lnTo>
                    <a:pt x="0" y="762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1" name="object 971"/>
            <p:cNvSpPr/>
            <p:nvPr/>
          </p:nvSpPr>
          <p:spPr>
            <a:xfrm>
              <a:off x="4135729" y="7100316"/>
              <a:ext cx="22860" cy="7620"/>
            </a:xfrm>
            <a:custGeom>
              <a:avLst/>
              <a:gdLst/>
              <a:ahLst/>
              <a:cxnLst/>
              <a:rect l="l" t="t" r="r" b="b"/>
              <a:pathLst>
                <a:path w="22860" h="7620">
                  <a:moveTo>
                    <a:pt x="7620" y="0"/>
                  </a:moveTo>
                  <a:lnTo>
                    <a:pt x="22860" y="0"/>
                  </a:lnTo>
                  <a:lnTo>
                    <a:pt x="22860" y="7619"/>
                  </a:lnTo>
                </a:path>
                <a:path w="22860" h="7620">
                  <a:moveTo>
                    <a:pt x="7620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2" name="object 972"/>
            <p:cNvSpPr/>
            <p:nvPr/>
          </p:nvSpPr>
          <p:spPr>
            <a:xfrm>
              <a:off x="4150969" y="7100316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0" y="0"/>
                  </a:moveTo>
                  <a:lnTo>
                    <a:pt x="7620" y="0"/>
                  </a:lnTo>
                </a:path>
                <a:path w="7620">
                  <a:moveTo>
                    <a:pt x="0" y="0"/>
                  </a:moveTo>
                  <a:lnTo>
                    <a:pt x="0" y="0"/>
                  </a:lnTo>
                  <a:lnTo>
                    <a:pt x="7620" y="0"/>
                  </a:lnTo>
                </a:path>
                <a:path w="7620">
                  <a:moveTo>
                    <a:pt x="0" y="0"/>
                  </a:moveTo>
                  <a:lnTo>
                    <a:pt x="762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3" name="object 973"/>
            <p:cNvSpPr/>
            <p:nvPr/>
          </p:nvSpPr>
          <p:spPr>
            <a:xfrm>
              <a:off x="4158589" y="709269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0"/>
                  </a:moveTo>
                  <a:lnTo>
                    <a:pt x="0" y="762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4" name="object 974"/>
            <p:cNvSpPr/>
            <p:nvPr/>
          </p:nvSpPr>
          <p:spPr>
            <a:xfrm>
              <a:off x="4150969" y="7092696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0" y="0"/>
                  </a:moveTo>
                  <a:lnTo>
                    <a:pt x="762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5" name="object 975"/>
            <p:cNvSpPr/>
            <p:nvPr/>
          </p:nvSpPr>
          <p:spPr>
            <a:xfrm>
              <a:off x="4166209" y="710031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6" name="object 976"/>
            <p:cNvSpPr/>
            <p:nvPr/>
          </p:nvSpPr>
          <p:spPr>
            <a:xfrm>
              <a:off x="4166209" y="709269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0"/>
                  </a:moveTo>
                  <a:lnTo>
                    <a:pt x="0" y="762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7" name="object 977"/>
            <p:cNvSpPr/>
            <p:nvPr/>
          </p:nvSpPr>
          <p:spPr>
            <a:xfrm>
              <a:off x="4163923" y="7090410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2286" y="0"/>
                  </a:moveTo>
                  <a:lnTo>
                    <a:pt x="3902" y="669"/>
                  </a:lnTo>
                  <a:lnTo>
                    <a:pt x="4572" y="2285"/>
                  </a:lnTo>
                  <a:lnTo>
                    <a:pt x="3902" y="3902"/>
                  </a:lnTo>
                  <a:lnTo>
                    <a:pt x="2286" y="4571"/>
                  </a:lnTo>
                  <a:lnTo>
                    <a:pt x="669" y="3902"/>
                  </a:lnTo>
                  <a:lnTo>
                    <a:pt x="0" y="2285"/>
                  </a:lnTo>
                  <a:lnTo>
                    <a:pt x="669" y="669"/>
                  </a:lnTo>
                  <a:lnTo>
                    <a:pt x="228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8" name="object 978"/>
            <p:cNvSpPr/>
            <p:nvPr/>
          </p:nvSpPr>
          <p:spPr>
            <a:xfrm>
              <a:off x="4150969" y="709269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0"/>
                  </a:moveTo>
                  <a:lnTo>
                    <a:pt x="0" y="762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9" name="object 979"/>
            <p:cNvSpPr/>
            <p:nvPr/>
          </p:nvSpPr>
          <p:spPr>
            <a:xfrm>
              <a:off x="4156303" y="7098042"/>
              <a:ext cx="12700" cy="5080"/>
            </a:xfrm>
            <a:custGeom>
              <a:avLst/>
              <a:gdLst/>
              <a:ahLst/>
              <a:cxnLst/>
              <a:rect l="l" t="t" r="r" b="b"/>
              <a:pathLst>
                <a:path w="12700" h="5079">
                  <a:moveTo>
                    <a:pt x="4572" y="2286"/>
                  </a:moveTo>
                  <a:lnTo>
                    <a:pt x="3898" y="660"/>
                  </a:lnTo>
                  <a:lnTo>
                    <a:pt x="2286" y="0"/>
                  </a:lnTo>
                  <a:lnTo>
                    <a:pt x="660" y="660"/>
                  </a:lnTo>
                  <a:lnTo>
                    <a:pt x="0" y="2286"/>
                  </a:lnTo>
                  <a:lnTo>
                    <a:pt x="660" y="3898"/>
                  </a:lnTo>
                  <a:lnTo>
                    <a:pt x="2286" y="4572"/>
                  </a:lnTo>
                  <a:lnTo>
                    <a:pt x="3898" y="3898"/>
                  </a:lnTo>
                  <a:lnTo>
                    <a:pt x="4572" y="2286"/>
                  </a:lnTo>
                  <a:close/>
                </a:path>
                <a:path w="12700" h="5079">
                  <a:moveTo>
                    <a:pt x="12192" y="2286"/>
                  </a:moveTo>
                  <a:lnTo>
                    <a:pt x="11518" y="660"/>
                  </a:lnTo>
                  <a:lnTo>
                    <a:pt x="9906" y="0"/>
                  </a:lnTo>
                  <a:lnTo>
                    <a:pt x="8280" y="660"/>
                  </a:lnTo>
                  <a:lnTo>
                    <a:pt x="7620" y="2286"/>
                  </a:lnTo>
                  <a:lnTo>
                    <a:pt x="8280" y="3898"/>
                  </a:lnTo>
                  <a:lnTo>
                    <a:pt x="9906" y="4572"/>
                  </a:lnTo>
                  <a:lnTo>
                    <a:pt x="11518" y="3898"/>
                  </a:lnTo>
                  <a:lnTo>
                    <a:pt x="12192" y="228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0" name="object 980"/>
            <p:cNvSpPr/>
            <p:nvPr/>
          </p:nvSpPr>
          <p:spPr>
            <a:xfrm>
              <a:off x="4166209" y="709269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0"/>
                  </a:moveTo>
                  <a:lnTo>
                    <a:pt x="0" y="762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1" name="object 981"/>
            <p:cNvSpPr/>
            <p:nvPr/>
          </p:nvSpPr>
          <p:spPr>
            <a:xfrm>
              <a:off x="4158589" y="7100316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0" y="0"/>
                  </a:moveTo>
                  <a:lnTo>
                    <a:pt x="7620" y="0"/>
                  </a:lnTo>
                </a:path>
                <a:path w="7620">
                  <a:moveTo>
                    <a:pt x="0" y="0"/>
                  </a:moveTo>
                  <a:lnTo>
                    <a:pt x="762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2" name="object 982"/>
            <p:cNvSpPr/>
            <p:nvPr/>
          </p:nvSpPr>
          <p:spPr>
            <a:xfrm>
              <a:off x="4156303" y="7098042"/>
              <a:ext cx="12700" cy="5080"/>
            </a:xfrm>
            <a:custGeom>
              <a:avLst/>
              <a:gdLst/>
              <a:ahLst/>
              <a:cxnLst/>
              <a:rect l="l" t="t" r="r" b="b"/>
              <a:pathLst>
                <a:path w="12700" h="5079">
                  <a:moveTo>
                    <a:pt x="4572" y="2286"/>
                  </a:moveTo>
                  <a:lnTo>
                    <a:pt x="3898" y="660"/>
                  </a:lnTo>
                  <a:lnTo>
                    <a:pt x="2286" y="0"/>
                  </a:lnTo>
                  <a:lnTo>
                    <a:pt x="660" y="660"/>
                  </a:lnTo>
                  <a:lnTo>
                    <a:pt x="0" y="2286"/>
                  </a:lnTo>
                  <a:lnTo>
                    <a:pt x="660" y="3898"/>
                  </a:lnTo>
                  <a:lnTo>
                    <a:pt x="2286" y="4572"/>
                  </a:lnTo>
                  <a:lnTo>
                    <a:pt x="3898" y="3898"/>
                  </a:lnTo>
                  <a:lnTo>
                    <a:pt x="4572" y="2286"/>
                  </a:lnTo>
                  <a:close/>
                </a:path>
                <a:path w="12700" h="5079">
                  <a:moveTo>
                    <a:pt x="12192" y="2286"/>
                  </a:moveTo>
                  <a:lnTo>
                    <a:pt x="11518" y="660"/>
                  </a:lnTo>
                  <a:lnTo>
                    <a:pt x="9906" y="0"/>
                  </a:lnTo>
                  <a:lnTo>
                    <a:pt x="8280" y="660"/>
                  </a:lnTo>
                  <a:lnTo>
                    <a:pt x="7620" y="2286"/>
                  </a:lnTo>
                  <a:lnTo>
                    <a:pt x="8280" y="3898"/>
                  </a:lnTo>
                  <a:lnTo>
                    <a:pt x="9906" y="4572"/>
                  </a:lnTo>
                  <a:lnTo>
                    <a:pt x="11518" y="3898"/>
                  </a:lnTo>
                  <a:lnTo>
                    <a:pt x="12192" y="228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3" name="object 983"/>
            <p:cNvSpPr/>
            <p:nvPr/>
          </p:nvSpPr>
          <p:spPr>
            <a:xfrm>
              <a:off x="4158589" y="7092696"/>
              <a:ext cx="7620" cy="7620"/>
            </a:xfrm>
            <a:custGeom>
              <a:avLst/>
              <a:gdLst/>
              <a:ahLst/>
              <a:cxnLst/>
              <a:rect l="l" t="t" r="r" b="b"/>
              <a:pathLst>
                <a:path w="7620" h="7620">
                  <a:moveTo>
                    <a:pt x="0" y="0"/>
                  </a:moveTo>
                  <a:lnTo>
                    <a:pt x="7620" y="0"/>
                  </a:lnTo>
                  <a:lnTo>
                    <a:pt x="7620" y="0"/>
                  </a:lnTo>
                </a:path>
                <a:path w="7620" h="7620">
                  <a:moveTo>
                    <a:pt x="0" y="0"/>
                  </a:moveTo>
                  <a:lnTo>
                    <a:pt x="0" y="0"/>
                  </a:lnTo>
                  <a:lnTo>
                    <a:pt x="0" y="762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4" name="object 984"/>
            <p:cNvSpPr/>
            <p:nvPr/>
          </p:nvSpPr>
          <p:spPr>
            <a:xfrm>
              <a:off x="4166209" y="709269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0"/>
                  </a:moveTo>
                  <a:lnTo>
                    <a:pt x="0" y="762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5" name="object 985"/>
            <p:cNvSpPr/>
            <p:nvPr/>
          </p:nvSpPr>
          <p:spPr>
            <a:xfrm>
              <a:off x="4158589" y="710031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6" name="object 986"/>
            <p:cNvSpPr/>
            <p:nvPr/>
          </p:nvSpPr>
          <p:spPr>
            <a:xfrm>
              <a:off x="4150969" y="7100316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0" y="0"/>
                  </a:moveTo>
                  <a:lnTo>
                    <a:pt x="7620" y="0"/>
                  </a:lnTo>
                </a:path>
                <a:path w="7620">
                  <a:moveTo>
                    <a:pt x="0" y="0"/>
                  </a:moveTo>
                  <a:lnTo>
                    <a:pt x="7620" y="0"/>
                  </a:lnTo>
                </a:path>
                <a:path w="7620">
                  <a:moveTo>
                    <a:pt x="0" y="0"/>
                  </a:moveTo>
                  <a:lnTo>
                    <a:pt x="762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7" name="object 987"/>
            <p:cNvSpPr/>
            <p:nvPr/>
          </p:nvSpPr>
          <p:spPr>
            <a:xfrm>
              <a:off x="4166209" y="710031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8" name="object 988"/>
            <p:cNvSpPr/>
            <p:nvPr/>
          </p:nvSpPr>
          <p:spPr>
            <a:xfrm>
              <a:off x="4158589" y="710031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620"/>
                  </a:moveTo>
                  <a:lnTo>
                    <a:pt x="0" y="0"/>
                  </a:lnTo>
                </a:path>
                <a:path h="7620">
                  <a:moveTo>
                    <a:pt x="0" y="7620"/>
                  </a:moveTo>
                  <a:lnTo>
                    <a:pt x="0" y="0"/>
                  </a:lnTo>
                  <a:lnTo>
                    <a:pt x="0" y="762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9" name="object 989"/>
            <p:cNvSpPr/>
            <p:nvPr/>
          </p:nvSpPr>
          <p:spPr>
            <a:xfrm>
              <a:off x="4158589" y="710031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0"/>
                  </a:moveTo>
                  <a:lnTo>
                    <a:pt x="0" y="7620"/>
                  </a:lnTo>
                </a:path>
                <a:path h="762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0" name="object 990"/>
            <p:cNvSpPr/>
            <p:nvPr/>
          </p:nvSpPr>
          <p:spPr>
            <a:xfrm>
              <a:off x="4143349" y="708507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1" name="object 991"/>
            <p:cNvSpPr/>
            <p:nvPr/>
          </p:nvSpPr>
          <p:spPr>
            <a:xfrm>
              <a:off x="4143349" y="707745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2" name="object 992"/>
            <p:cNvSpPr/>
            <p:nvPr/>
          </p:nvSpPr>
          <p:spPr>
            <a:xfrm>
              <a:off x="4143349" y="706983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0"/>
                  </a:moveTo>
                  <a:lnTo>
                    <a:pt x="0" y="7620"/>
                  </a:lnTo>
                </a:path>
                <a:path h="7620">
                  <a:moveTo>
                    <a:pt x="0" y="0"/>
                  </a:moveTo>
                  <a:lnTo>
                    <a:pt x="0" y="762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3" name="object 993"/>
            <p:cNvSpPr/>
            <p:nvPr/>
          </p:nvSpPr>
          <p:spPr>
            <a:xfrm>
              <a:off x="4143349" y="708507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4" name="object 994"/>
            <p:cNvSpPr/>
            <p:nvPr/>
          </p:nvSpPr>
          <p:spPr>
            <a:xfrm>
              <a:off x="4141063" y="7067550"/>
              <a:ext cx="5080" cy="12700"/>
            </a:xfrm>
            <a:custGeom>
              <a:avLst/>
              <a:gdLst/>
              <a:ahLst/>
              <a:cxnLst/>
              <a:rect l="l" t="t" r="r" b="b"/>
              <a:pathLst>
                <a:path w="5079" h="12700">
                  <a:moveTo>
                    <a:pt x="4572" y="9906"/>
                  </a:moveTo>
                  <a:lnTo>
                    <a:pt x="3898" y="8293"/>
                  </a:lnTo>
                  <a:lnTo>
                    <a:pt x="2286" y="7620"/>
                  </a:lnTo>
                  <a:lnTo>
                    <a:pt x="660" y="8293"/>
                  </a:lnTo>
                  <a:lnTo>
                    <a:pt x="0" y="9906"/>
                  </a:lnTo>
                  <a:lnTo>
                    <a:pt x="660" y="11531"/>
                  </a:lnTo>
                  <a:lnTo>
                    <a:pt x="2286" y="12192"/>
                  </a:lnTo>
                  <a:lnTo>
                    <a:pt x="3898" y="11531"/>
                  </a:lnTo>
                  <a:lnTo>
                    <a:pt x="4572" y="9906"/>
                  </a:lnTo>
                  <a:close/>
                </a:path>
                <a:path w="5079" h="12700">
                  <a:moveTo>
                    <a:pt x="4572" y="2286"/>
                  </a:moveTo>
                  <a:lnTo>
                    <a:pt x="3898" y="673"/>
                  </a:lnTo>
                  <a:lnTo>
                    <a:pt x="2286" y="0"/>
                  </a:lnTo>
                  <a:lnTo>
                    <a:pt x="660" y="673"/>
                  </a:lnTo>
                  <a:lnTo>
                    <a:pt x="0" y="2286"/>
                  </a:lnTo>
                  <a:lnTo>
                    <a:pt x="660" y="3911"/>
                  </a:lnTo>
                  <a:lnTo>
                    <a:pt x="2286" y="4572"/>
                  </a:lnTo>
                  <a:lnTo>
                    <a:pt x="3898" y="3911"/>
                  </a:lnTo>
                  <a:lnTo>
                    <a:pt x="4572" y="228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5" name="object 995"/>
            <p:cNvSpPr/>
            <p:nvPr/>
          </p:nvSpPr>
          <p:spPr>
            <a:xfrm>
              <a:off x="4143349" y="707745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620"/>
                  </a:moveTo>
                  <a:lnTo>
                    <a:pt x="0" y="0"/>
                  </a:lnTo>
                </a:path>
                <a:path h="7620">
                  <a:moveTo>
                    <a:pt x="0" y="762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6" name="object 996"/>
            <p:cNvSpPr/>
            <p:nvPr/>
          </p:nvSpPr>
          <p:spPr>
            <a:xfrm>
              <a:off x="4141063" y="7075170"/>
              <a:ext cx="5080" cy="12700"/>
            </a:xfrm>
            <a:custGeom>
              <a:avLst/>
              <a:gdLst/>
              <a:ahLst/>
              <a:cxnLst/>
              <a:rect l="l" t="t" r="r" b="b"/>
              <a:pathLst>
                <a:path w="5079" h="12700">
                  <a:moveTo>
                    <a:pt x="4572" y="9906"/>
                  </a:moveTo>
                  <a:lnTo>
                    <a:pt x="3898" y="8293"/>
                  </a:lnTo>
                  <a:lnTo>
                    <a:pt x="2286" y="7620"/>
                  </a:lnTo>
                  <a:lnTo>
                    <a:pt x="660" y="8293"/>
                  </a:lnTo>
                  <a:lnTo>
                    <a:pt x="0" y="9906"/>
                  </a:lnTo>
                  <a:lnTo>
                    <a:pt x="660" y="11531"/>
                  </a:lnTo>
                  <a:lnTo>
                    <a:pt x="2286" y="12192"/>
                  </a:lnTo>
                  <a:lnTo>
                    <a:pt x="3898" y="11531"/>
                  </a:lnTo>
                  <a:lnTo>
                    <a:pt x="4572" y="9906"/>
                  </a:lnTo>
                  <a:close/>
                </a:path>
                <a:path w="5079" h="12700">
                  <a:moveTo>
                    <a:pt x="4572" y="2286"/>
                  </a:moveTo>
                  <a:lnTo>
                    <a:pt x="3898" y="673"/>
                  </a:lnTo>
                  <a:lnTo>
                    <a:pt x="2286" y="0"/>
                  </a:lnTo>
                  <a:lnTo>
                    <a:pt x="660" y="673"/>
                  </a:lnTo>
                  <a:lnTo>
                    <a:pt x="0" y="2286"/>
                  </a:lnTo>
                  <a:lnTo>
                    <a:pt x="660" y="3911"/>
                  </a:lnTo>
                  <a:lnTo>
                    <a:pt x="2286" y="4572"/>
                  </a:lnTo>
                  <a:lnTo>
                    <a:pt x="3898" y="3911"/>
                  </a:lnTo>
                  <a:lnTo>
                    <a:pt x="4572" y="228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7" name="object 997"/>
            <p:cNvSpPr/>
            <p:nvPr/>
          </p:nvSpPr>
          <p:spPr>
            <a:xfrm>
              <a:off x="4143349" y="707745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62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8" name="object 998"/>
            <p:cNvSpPr/>
            <p:nvPr/>
          </p:nvSpPr>
          <p:spPr>
            <a:xfrm>
              <a:off x="4143349" y="7077456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7620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9" name="object 999"/>
            <p:cNvSpPr/>
            <p:nvPr/>
          </p:nvSpPr>
          <p:spPr>
            <a:xfrm>
              <a:off x="4143349" y="7085076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762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0" name="object 1000"/>
            <p:cNvSpPr/>
            <p:nvPr/>
          </p:nvSpPr>
          <p:spPr>
            <a:xfrm>
              <a:off x="4141063" y="7075170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2286" y="0"/>
                  </a:moveTo>
                  <a:lnTo>
                    <a:pt x="3902" y="669"/>
                  </a:lnTo>
                  <a:lnTo>
                    <a:pt x="4572" y="2285"/>
                  </a:lnTo>
                  <a:lnTo>
                    <a:pt x="3902" y="3902"/>
                  </a:lnTo>
                  <a:lnTo>
                    <a:pt x="2286" y="4571"/>
                  </a:lnTo>
                  <a:lnTo>
                    <a:pt x="669" y="3902"/>
                  </a:lnTo>
                  <a:lnTo>
                    <a:pt x="0" y="2285"/>
                  </a:lnTo>
                  <a:lnTo>
                    <a:pt x="669" y="669"/>
                  </a:lnTo>
                  <a:lnTo>
                    <a:pt x="228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1" name="object 1001"/>
            <p:cNvSpPr/>
            <p:nvPr/>
          </p:nvSpPr>
          <p:spPr>
            <a:xfrm>
              <a:off x="4143349" y="708507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2" name="object 1002"/>
            <p:cNvSpPr/>
            <p:nvPr/>
          </p:nvSpPr>
          <p:spPr>
            <a:xfrm>
              <a:off x="4143349" y="706983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620"/>
                  </a:moveTo>
                  <a:lnTo>
                    <a:pt x="0" y="0"/>
                  </a:lnTo>
                </a:path>
                <a:path h="7620">
                  <a:moveTo>
                    <a:pt x="0" y="7620"/>
                  </a:moveTo>
                  <a:lnTo>
                    <a:pt x="0" y="0"/>
                  </a:lnTo>
                  <a:lnTo>
                    <a:pt x="0" y="0"/>
                  </a:lnTo>
                </a:path>
                <a:path h="7620">
                  <a:moveTo>
                    <a:pt x="0" y="7620"/>
                  </a:moveTo>
                  <a:lnTo>
                    <a:pt x="0" y="0"/>
                  </a:lnTo>
                </a:path>
                <a:path h="7620">
                  <a:moveTo>
                    <a:pt x="0" y="7620"/>
                  </a:move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3" name="object 1003"/>
            <p:cNvSpPr/>
            <p:nvPr/>
          </p:nvSpPr>
          <p:spPr>
            <a:xfrm>
              <a:off x="4135729" y="707745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4" name="object 1004"/>
            <p:cNvSpPr/>
            <p:nvPr/>
          </p:nvSpPr>
          <p:spPr>
            <a:xfrm>
              <a:off x="4135729" y="7077456"/>
              <a:ext cx="7620" cy="7620"/>
            </a:xfrm>
            <a:custGeom>
              <a:avLst/>
              <a:gdLst/>
              <a:ahLst/>
              <a:cxnLst/>
              <a:rect l="l" t="t" r="r" b="b"/>
              <a:pathLst>
                <a:path w="7620" h="7620">
                  <a:moveTo>
                    <a:pt x="0" y="7620"/>
                  </a:moveTo>
                  <a:lnTo>
                    <a:pt x="7620" y="0"/>
                  </a:lnTo>
                </a:path>
                <a:path w="7620" h="7620">
                  <a:moveTo>
                    <a:pt x="0" y="7620"/>
                  </a:moveTo>
                  <a:lnTo>
                    <a:pt x="7620" y="0"/>
                  </a:lnTo>
                </a:path>
                <a:path w="7620" h="7620">
                  <a:moveTo>
                    <a:pt x="0" y="7620"/>
                  </a:moveTo>
                  <a:lnTo>
                    <a:pt x="0" y="0"/>
                  </a:lnTo>
                </a:path>
                <a:path w="7620" h="7620">
                  <a:moveTo>
                    <a:pt x="0" y="762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5" name="object 1005"/>
            <p:cNvSpPr/>
            <p:nvPr/>
          </p:nvSpPr>
          <p:spPr>
            <a:xfrm>
              <a:off x="4135729" y="7077456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7620" y="0"/>
                  </a:moveTo>
                  <a:lnTo>
                    <a:pt x="0" y="0"/>
                  </a:lnTo>
                </a:path>
                <a:path w="7620">
                  <a:moveTo>
                    <a:pt x="7620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6" name="object 1006"/>
            <p:cNvSpPr/>
            <p:nvPr/>
          </p:nvSpPr>
          <p:spPr>
            <a:xfrm>
              <a:off x="4135729" y="7085076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40">
                  <a:moveTo>
                    <a:pt x="0" y="0"/>
                  </a:moveTo>
                  <a:lnTo>
                    <a:pt x="0" y="1524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7" name="object 1007"/>
            <p:cNvSpPr/>
            <p:nvPr/>
          </p:nvSpPr>
          <p:spPr>
            <a:xfrm>
              <a:off x="4135729" y="7085076"/>
              <a:ext cx="7620" cy="15240"/>
            </a:xfrm>
            <a:custGeom>
              <a:avLst/>
              <a:gdLst/>
              <a:ahLst/>
              <a:cxnLst/>
              <a:rect l="l" t="t" r="r" b="b"/>
              <a:pathLst>
                <a:path w="7620" h="15240">
                  <a:moveTo>
                    <a:pt x="7620" y="0"/>
                  </a:moveTo>
                  <a:lnTo>
                    <a:pt x="0" y="0"/>
                  </a:lnTo>
                </a:path>
                <a:path w="7620" h="15240">
                  <a:moveTo>
                    <a:pt x="7620" y="0"/>
                  </a:moveTo>
                  <a:lnTo>
                    <a:pt x="7620" y="1524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8" name="object 1008"/>
            <p:cNvSpPr/>
            <p:nvPr/>
          </p:nvSpPr>
          <p:spPr>
            <a:xfrm>
              <a:off x="4135729" y="7077456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7620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9" name="object 1009"/>
            <p:cNvSpPr/>
            <p:nvPr/>
          </p:nvSpPr>
          <p:spPr>
            <a:xfrm>
              <a:off x="4143349" y="7100316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7620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0" name="object 1010"/>
            <p:cNvSpPr/>
            <p:nvPr/>
          </p:nvSpPr>
          <p:spPr>
            <a:xfrm>
              <a:off x="4143349" y="7092696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7620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1" name="object 1011"/>
            <p:cNvSpPr/>
            <p:nvPr/>
          </p:nvSpPr>
          <p:spPr>
            <a:xfrm>
              <a:off x="4143349" y="7085076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40">
                  <a:moveTo>
                    <a:pt x="0" y="0"/>
                  </a:moveTo>
                  <a:lnTo>
                    <a:pt x="0" y="7620"/>
                  </a:lnTo>
                </a:path>
                <a:path h="15240">
                  <a:moveTo>
                    <a:pt x="0" y="0"/>
                  </a:moveTo>
                  <a:lnTo>
                    <a:pt x="0" y="7620"/>
                  </a:lnTo>
                  <a:lnTo>
                    <a:pt x="0" y="1524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2" name="object 1012"/>
            <p:cNvSpPr/>
            <p:nvPr/>
          </p:nvSpPr>
          <p:spPr>
            <a:xfrm>
              <a:off x="4143349" y="709269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0"/>
                  </a:moveTo>
                  <a:lnTo>
                    <a:pt x="0" y="762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3" name="object 1013"/>
            <p:cNvSpPr/>
            <p:nvPr/>
          </p:nvSpPr>
          <p:spPr>
            <a:xfrm>
              <a:off x="4135729" y="7100316"/>
              <a:ext cx="7620" cy="7620"/>
            </a:xfrm>
            <a:custGeom>
              <a:avLst/>
              <a:gdLst/>
              <a:ahLst/>
              <a:cxnLst/>
              <a:rect l="l" t="t" r="r" b="b"/>
              <a:pathLst>
                <a:path w="7620" h="7620">
                  <a:moveTo>
                    <a:pt x="0" y="0"/>
                  </a:moveTo>
                  <a:lnTo>
                    <a:pt x="7620" y="0"/>
                  </a:lnTo>
                </a:path>
                <a:path w="7620" h="7620">
                  <a:moveTo>
                    <a:pt x="0" y="0"/>
                  </a:moveTo>
                  <a:lnTo>
                    <a:pt x="7620" y="0"/>
                  </a:lnTo>
                </a:path>
                <a:path w="7620" h="7620">
                  <a:moveTo>
                    <a:pt x="0" y="0"/>
                  </a:moveTo>
                  <a:lnTo>
                    <a:pt x="0" y="7620"/>
                  </a:lnTo>
                </a:path>
                <a:path w="7620" h="7620">
                  <a:moveTo>
                    <a:pt x="0" y="0"/>
                  </a:moveTo>
                  <a:lnTo>
                    <a:pt x="0" y="0"/>
                  </a:lnTo>
                  <a:lnTo>
                    <a:pt x="7620" y="0"/>
                  </a:lnTo>
                </a:path>
                <a:path w="7620" h="7620">
                  <a:moveTo>
                    <a:pt x="0" y="0"/>
                  </a:moveTo>
                  <a:lnTo>
                    <a:pt x="762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4" name="object 1014"/>
            <p:cNvSpPr/>
            <p:nvPr/>
          </p:nvSpPr>
          <p:spPr>
            <a:xfrm>
              <a:off x="4137253" y="710260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524" y="1524"/>
                  </a:moveTo>
                  <a:lnTo>
                    <a:pt x="762" y="762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5" name="object 1015"/>
            <p:cNvSpPr/>
            <p:nvPr/>
          </p:nvSpPr>
          <p:spPr>
            <a:xfrm>
              <a:off x="4160113" y="710412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286" y="0"/>
                  </a:moveTo>
                  <a:lnTo>
                    <a:pt x="762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6" name="object 1016"/>
            <p:cNvSpPr/>
            <p:nvPr/>
          </p:nvSpPr>
          <p:spPr>
            <a:xfrm>
              <a:off x="4160113" y="7101078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39" h="1270">
                  <a:moveTo>
                    <a:pt x="0" y="0"/>
                  </a:moveTo>
                  <a:lnTo>
                    <a:pt x="762" y="761"/>
                  </a:lnTo>
                  <a:lnTo>
                    <a:pt x="228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7" name="object 1017"/>
            <p:cNvSpPr/>
            <p:nvPr/>
          </p:nvSpPr>
          <p:spPr>
            <a:xfrm>
              <a:off x="4137253" y="7078980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3048"/>
                  </a:moveTo>
                  <a:lnTo>
                    <a:pt x="0" y="1524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8" name="object 1018"/>
            <p:cNvSpPr/>
            <p:nvPr/>
          </p:nvSpPr>
          <p:spPr>
            <a:xfrm>
              <a:off x="4140301" y="7078980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1524"/>
                  </a:ln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9" name="object 1019"/>
            <p:cNvSpPr/>
            <p:nvPr/>
          </p:nvSpPr>
          <p:spPr>
            <a:xfrm>
              <a:off x="4141063" y="7098030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2286" y="0"/>
                  </a:moveTo>
                  <a:lnTo>
                    <a:pt x="3902" y="669"/>
                  </a:lnTo>
                  <a:lnTo>
                    <a:pt x="4572" y="2286"/>
                  </a:lnTo>
                  <a:lnTo>
                    <a:pt x="3902" y="3902"/>
                  </a:lnTo>
                  <a:lnTo>
                    <a:pt x="2286" y="4572"/>
                  </a:lnTo>
                  <a:lnTo>
                    <a:pt x="669" y="3902"/>
                  </a:lnTo>
                  <a:lnTo>
                    <a:pt x="0" y="2286"/>
                  </a:lnTo>
                  <a:lnTo>
                    <a:pt x="669" y="669"/>
                  </a:lnTo>
                  <a:lnTo>
                    <a:pt x="228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0" name="object 1020"/>
            <p:cNvSpPr/>
            <p:nvPr/>
          </p:nvSpPr>
          <p:spPr>
            <a:xfrm>
              <a:off x="4135729" y="6940296"/>
              <a:ext cx="0" cy="30480"/>
            </a:xfrm>
            <a:custGeom>
              <a:avLst/>
              <a:gdLst/>
              <a:ahLst/>
              <a:cxnLst/>
              <a:rect l="l" t="t" r="r" b="b"/>
              <a:pathLst>
                <a:path h="30479">
                  <a:moveTo>
                    <a:pt x="0" y="0"/>
                  </a:moveTo>
                  <a:lnTo>
                    <a:pt x="0" y="30480"/>
                  </a:lnTo>
                </a:path>
                <a:path h="30479">
                  <a:moveTo>
                    <a:pt x="0" y="0"/>
                  </a:moveTo>
                  <a:lnTo>
                    <a:pt x="0" y="3048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1" name="object 1021"/>
            <p:cNvSpPr/>
            <p:nvPr/>
          </p:nvSpPr>
          <p:spPr>
            <a:xfrm>
              <a:off x="4143349" y="6970776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7620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2" name="object 1022"/>
            <p:cNvSpPr/>
            <p:nvPr/>
          </p:nvSpPr>
          <p:spPr>
            <a:xfrm>
              <a:off x="4143349" y="6955536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40">
                  <a:moveTo>
                    <a:pt x="0" y="0"/>
                  </a:moveTo>
                  <a:lnTo>
                    <a:pt x="0" y="1524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3" name="object 1023"/>
            <p:cNvSpPr/>
            <p:nvPr/>
          </p:nvSpPr>
          <p:spPr>
            <a:xfrm>
              <a:off x="4143349" y="6970776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7620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4" name="object 1024"/>
            <p:cNvSpPr/>
            <p:nvPr/>
          </p:nvSpPr>
          <p:spPr>
            <a:xfrm>
              <a:off x="4150969" y="696315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0"/>
                  </a:moveTo>
                  <a:lnTo>
                    <a:pt x="0" y="762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5" name="object 1025"/>
            <p:cNvSpPr/>
            <p:nvPr/>
          </p:nvSpPr>
          <p:spPr>
            <a:xfrm>
              <a:off x="4143349" y="6970776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7620" y="0"/>
                  </a:moveTo>
                  <a:lnTo>
                    <a:pt x="7620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6" name="object 1026"/>
            <p:cNvSpPr/>
            <p:nvPr/>
          </p:nvSpPr>
          <p:spPr>
            <a:xfrm>
              <a:off x="4150969" y="696315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0"/>
                  </a:moveTo>
                  <a:lnTo>
                    <a:pt x="0" y="762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7" name="object 1027"/>
            <p:cNvSpPr/>
            <p:nvPr/>
          </p:nvSpPr>
          <p:spPr>
            <a:xfrm>
              <a:off x="4148683" y="6968490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2286" y="0"/>
                  </a:moveTo>
                  <a:lnTo>
                    <a:pt x="3902" y="669"/>
                  </a:lnTo>
                  <a:lnTo>
                    <a:pt x="4572" y="2286"/>
                  </a:lnTo>
                  <a:lnTo>
                    <a:pt x="3902" y="3902"/>
                  </a:lnTo>
                  <a:lnTo>
                    <a:pt x="2286" y="4572"/>
                  </a:lnTo>
                  <a:lnTo>
                    <a:pt x="669" y="3902"/>
                  </a:lnTo>
                  <a:lnTo>
                    <a:pt x="0" y="2286"/>
                  </a:lnTo>
                  <a:lnTo>
                    <a:pt x="669" y="669"/>
                  </a:lnTo>
                  <a:lnTo>
                    <a:pt x="228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8" name="object 1028"/>
            <p:cNvSpPr/>
            <p:nvPr/>
          </p:nvSpPr>
          <p:spPr>
            <a:xfrm>
              <a:off x="4150969" y="696315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62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9" name="object 1029"/>
            <p:cNvSpPr/>
            <p:nvPr/>
          </p:nvSpPr>
          <p:spPr>
            <a:xfrm>
              <a:off x="4141063" y="6960870"/>
              <a:ext cx="5080" cy="12700"/>
            </a:xfrm>
            <a:custGeom>
              <a:avLst/>
              <a:gdLst/>
              <a:ahLst/>
              <a:cxnLst/>
              <a:rect l="l" t="t" r="r" b="b"/>
              <a:pathLst>
                <a:path w="5079" h="12700">
                  <a:moveTo>
                    <a:pt x="4572" y="9906"/>
                  </a:moveTo>
                  <a:lnTo>
                    <a:pt x="3898" y="8293"/>
                  </a:lnTo>
                  <a:lnTo>
                    <a:pt x="2286" y="7620"/>
                  </a:lnTo>
                  <a:lnTo>
                    <a:pt x="660" y="8293"/>
                  </a:lnTo>
                  <a:lnTo>
                    <a:pt x="0" y="9906"/>
                  </a:lnTo>
                  <a:lnTo>
                    <a:pt x="660" y="11531"/>
                  </a:lnTo>
                  <a:lnTo>
                    <a:pt x="2286" y="12192"/>
                  </a:lnTo>
                  <a:lnTo>
                    <a:pt x="3898" y="11531"/>
                  </a:lnTo>
                  <a:lnTo>
                    <a:pt x="4572" y="9906"/>
                  </a:lnTo>
                  <a:close/>
                </a:path>
                <a:path w="5079" h="12700">
                  <a:moveTo>
                    <a:pt x="4572" y="2286"/>
                  </a:moveTo>
                  <a:lnTo>
                    <a:pt x="3898" y="673"/>
                  </a:lnTo>
                  <a:lnTo>
                    <a:pt x="2286" y="0"/>
                  </a:lnTo>
                  <a:lnTo>
                    <a:pt x="660" y="673"/>
                  </a:lnTo>
                  <a:lnTo>
                    <a:pt x="0" y="2286"/>
                  </a:lnTo>
                  <a:lnTo>
                    <a:pt x="660" y="3911"/>
                  </a:lnTo>
                  <a:lnTo>
                    <a:pt x="2286" y="4572"/>
                  </a:lnTo>
                  <a:lnTo>
                    <a:pt x="3898" y="3911"/>
                  </a:lnTo>
                  <a:lnTo>
                    <a:pt x="4572" y="228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0" name="object 1030"/>
            <p:cNvSpPr/>
            <p:nvPr/>
          </p:nvSpPr>
          <p:spPr>
            <a:xfrm>
              <a:off x="4143349" y="696315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620"/>
                  </a:moveTo>
                  <a:lnTo>
                    <a:pt x="0" y="0"/>
                  </a:lnTo>
                </a:path>
                <a:path h="7620">
                  <a:moveTo>
                    <a:pt x="0" y="7620"/>
                  </a:moveTo>
                  <a:lnTo>
                    <a:pt x="0" y="7620"/>
                  </a:lnTo>
                  <a:lnTo>
                    <a:pt x="0" y="762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1" name="object 1031"/>
            <p:cNvSpPr/>
            <p:nvPr/>
          </p:nvSpPr>
          <p:spPr>
            <a:xfrm>
              <a:off x="4143349" y="6955536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40">
                  <a:moveTo>
                    <a:pt x="0" y="0"/>
                  </a:moveTo>
                  <a:lnTo>
                    <a:pt x="0" y="1524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2" name="object 1032"/>
            <p:cNvSpPr/>
            <p:nvPr/>
          </p:nvSpPr>
          <p:spPr>
            <a:xfrm>
              <a:off x="4141063" y="6960870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2286" y="0"/>
                  </a:moveTo>
                  <a:lnTo>
                    <a:pt x="3902" y="669"/>
                  </a:lnTo>
                  <a:lnTo>
                    <a:pt x="4572" y="2285"/>
                  </a:lnTo>
                  <a:lnTo>
                    <a:pt x="3902" y="3902"/>
                  </a:lnTo>
                  <a:lnTo>
                    <a:pt x="2286" y="4571"/>
                  </a:lnTo>
                  <a:lnTo>
                    <a:pt x="669" y="3902"/>
                  </a:lnTo>
                  <a:lnTo>
                    <a:pt x="0" y="2285"/>
                  </a:lnTo>
                  <a:lnTo>
                    <a:pt x="669" y="669"/>
                  </a:lnTo>
                  <a:lnTo>
                    <a:pt x="228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3" name="object 1033"/>
            <p:cNvSpPr/>
            <p:nvPr/>
          </p:nvSpPr>
          <p:spPr>
            <a:xfrm>
              <a:off x="4143349" y="696315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620"/>
                  </a:moveTo>
                  <a:lnTo>
                    <a:pt x="0" y="0"/>
                  </a:lnTo>
                </a:path>
                <a:path h="7620">
                  <a:moveTo>
                    <a:pt x="0" y="7620"/>
                  </a:moveTo>
                  <a:lnTo>
                    <a:pt x="0" y="7620"/>
                  </a:lnTo>
                  <a:lnTo>
                    <a:pt x="0" y="762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4" name="object 1034"/>
            <p:cNvSpPr/>
            <p:nvPr/>
          </p:nvSpPr>
          <p:spPr>
            <a:xfrm>
              <a:off x="4143349" y="6955536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40">
                  <a:moveTo>
                    <a:pt x="0" y="0"/>
                  </a:moveTo>
                  <a:lnTo>
                    <a:pt x="0" y="1524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5" name="object 1035"/>
            <p:cNvSpPr/>
            <p:nvPr/>
          </p:nvSpPr>
          <p:spPr>
            <a:xfrm>
              <a:off x="4171543" y="6968490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2286" y="0"/>
                  </a:moveTo>
                  <a:lnTo>
                    <a:pt x="3902" y="669"/>
                  </a:lnTo>
                  <a:lnTo>
                    <a:pt x="4572" y="2286"/>
                  </a:lnTo>
                  <a:lnTo>
                    <a:pt x="3902" y="3902"/>
                  </a:lnTo>
                  <a:lnTo>
                    <a:pt x="2286" y="4572"/>
                  </a:lnTo>
                  <a:lnTo>
                    <a:pt x="669" y="3902"/>
                  </a:lnTo>
                  <a:lnTo>
                    <a:pt x="0" y="2286"/>
                  </a:lnTo>
                  <a:lnTo>
                    <a:pt x="669" y="669"/>
                  </a:lnTo>
                  <a:lnTo>
                    <a:pt x="228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6" name="object 1036"/>
            <p:cNvSpPr/>
            <p:nvPr/>
          </p:nvSpPr>
          <p:spPr>
            <a:xfrm>
              <a:off x="4173829" y="6955536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40">
                  <a:moveTo>
                    <a:pt x="0" y="0"/>
                  </a:moveTo>
                  <a:lnTo>
                    <a:pt x="0" y="1524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7" name="object 1037"/>
            <p:cNvSpPr/>
            <p:nvPr/>
          </p:nvSpPr>
          <p:spPr>
            <a:xfrm>
              <a:off x="4173829" y="6970776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7620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8" name="object 1038"/>
            <p:cNvSpPr/>
            <p:nvPr/>
          </p:nvSpPr>
          <p:spPr>
            <a:xfrm>
              <a:off x="4181449" y="6955536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40">
                  <a:moveTo>
                    <a:pt x="0" y="0"/>
                  </a:moveTo>
                  <a:lnTo>
                    <a:pt x="0" y="15240"/>
                  </a:lnTo>
                  <a:lnTo>
                    <a:pt x="0" y="762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9" name="object 1039"/>
            <p:cNvSpPr/>
            <p:nvPr/>
          </p:nvSpPr>
          <p:spPr>
            <a:xfrm>
              <a:off x="4143349" y="6970776"/>
              <a:ext cx="30480" cy="0"/>
            </a:xfrm>
            <a:custGeom>
              <a:avLst/>
              <a:gdLst/>
              <a:ahLst/>
              <a:cxnLst/>
              <a:rect l="l" t="t" r="r" b="b"/>
              <a:pathLst>
                <a:path w="30479">
                  <a:moveTo>
                    <a:pt x="0" y="0"/>
                  </a:moveTo>
                  <a:lnTo>
                    <a:pt x="3048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0" name="object 1040"/>
            <p:cNvSpPr/>
            <p:nvPr/>
          </p:nvSpPr>
          <p:spPr>
            <a:xfrm>
              <a:off x="4135729" y="6955536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40">
                  <a:moveTo>
                    <a:pt x="0" y="15240"/>
                  </a:moveTo>
                  <a:lnTo>
                    <a:pt x="0" y="1524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1" name="object 1041"/>
            <p:cNvSpPr/>
            <p:nvPr/>
          </p:nvSpPr>
          <p:spPr>
            <a:xfrm>
              <a:off x="4133443" y="6968490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2286" y="0"/>
                  </a:moveTo>
                  <a:lnTo>
                    <a:pt x="3902" y="669"/>
                  </a:lnTo>
                  <a:lnTo>
                    <a:pt x="4572" y="2286"/>
                  </a:lnTo>
                  <a:lnTo>
                    <a:pt x="3902" y="3902"/>
                  </a:lnTo>
                  <a:lnTo>
                    <a:pt x="2286" y="4572"/>
                  </a:lnTo>
                  <a:lnTo>
                    <a:pt x="669" y="3902"/>
                  </a:lnTo>
                  <a:lnTo>
                    <a:pt x="0" y="2286"/>
                  </a:lnTo>
                  <a:lnTo>
                    <a:pt x="669" y="669"/>
                  </a:lnTo>
                  <a:lnTo>
                    <a:pt x="228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2" name="object 1042"/>
            <p:cNvSpPr/>
            <p:nvPr/>
          </p:nvSpPr>
          <p:spPr>
            <a:xfrm>
              <a:off x="4135729" y="6955536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40">
                  <a:moveTo>
                    <a:pt x="0" y="0"/>
                  </a:moveTo>
                  <a:lnTo>
                    <a:pt x="0" y="1524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3" name="object 1043"/>
            <p:cNvSpPr/>
            <p:nvPr/>
          </p:nvSpPr>
          <p:spPr>
            <a:xfrm>
              <a:off x="4135729" y="6955536"/>
              <a:ext cx="15240" cy="15240"/>
            </a:xfrm>
            <a:custGeom>
              <a:avLst/>
              <a:gdLst/>
              <a:ahLst/>
              <a:cxnLst/>
              <a:rect l="l" t="t" r="r" b="b"/>
              <a:pathLst>
                <a:path w="15239" h="15240">
                  <a:moveTo>
                    <a:pt x="15239" y="15240"/>
                  </a:moveTo>
                  <a:lnTo>
                    <a:pt x="0" y="15240"/>
                  </a:lnTo>
                </a:path>
                <a:path w="15239" h="15240">
                  <a:moveTo>
                    <a:pt x="15239" y="15240"/>
                  </a:moveTo>
                  <a:lnTo>
                    <a:pt x="0" y="1524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4" name="object 1044"/>
            <p:cNvSpPr/>
            <p:nvPr/>
          </p:nvSpPr>
          <p:spPr>
            <a:xfrm>
              <a:off x="4133443" y="6968490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2286" y="0"/>
                  </a:moveTo>
                  <a:lnTo>
                    <a:pt x="3902" y="669"/>
                  </a:lnTo>
                  <a:lnTo>
                    <a:pt x="4572" y="2286"/>
                  </a:lnTo>
                  <a:lnTo>
                    <a:pt x="3902" y="3902"/>
                  </a:lnTo>
                  <a:lnTo>
                    <a:pt x="2286" y="4572"/>
                  </a:lnTo>
                  <a:lnTo>
                    <a:pt x="669" y="3902"/>
                  </a:lnTo>
                  <a:lnTo>
                    <a:pt x="0" y="2286"/>
                  </a:lnTo>
                  <a:lnTo>
                    <a:pt x="669" y="669"/>
                  </a:lnTo>
                  <a:lnTo>
                    <a:pt x="228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5" name="object 1045"/>
            <p:cNvSpPr/>
            <p:nvPr/>
          </p:nvSpPr>
          <p:spPr>
            <a:xfrm>
              <a:off x="4135729" y="6955536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40">
                  <a:moveTo>
                    <a:pt x="0" y="0"/>
                  </a:moveTo>
                  <a:lnTo>
                    <a:pt x="0" y="1524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6" name="object 1046"/>
            <p:cNvSpPr/>
            <p:nvPr/>
          </p:nvSpPr>
          <p:spPr>
            <a:xfrm>
              <a:off x="4135729" y="6970776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39">
                  <a:moveTo>
                    <a:pt x="15239" y="0"/>
                  </a:moveTo>
                  <a:lnTo>
                    <a:pt x="0" y="0"/>
                  </a:lnTo>
                </a:path>
                <a:path w="15239">
                  <a:moveTo>
                    <a:pt x="15239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7" name="object 1047"/>
            <p:cNvSpPr/>
            <p:nvPr/>
          </p:nvSpPr>
          <p:spPr>
            <a:xfrm>
              <a:off x="4135729" y="6940296"/>
              <a:ext cx="0" cy="30480"/>
            </a:xfrm>
            <a:custGeom>
              <a:avLst/>
              <a:gdLst/>
              <a:ahLst/>
              <a:cxnLst/>
              <a:rect l="l" t="t" r="r" b="b"/>
              <a:pathLst>
                <a:path h="30479">
                  <a:moveTo>
                    <a:pt x="0" y="0"/>
                  </a:moveTo>
                  <a:lnTo>
                    <a:pt x="0" y="30480"/>
                  </a:lnTo>
                </a:path>
                <a:path h="30479">
                  <a:moveTo>
                    <a:pt x="0" y="0"/>
                  </a:moveTo>
                  <a:lnTo>
                    <a:pt x="0" y="3048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8" name="object 1048"/>
            <p:cNvSpPr/>
            <p:nvPr/>
          </p:nvSpPr>
          <p:spPr>
            <a:xfrm>
              <a:off x="4120489" y="6963156"/>
              <a:ext cx="53340" cy="0"/>
            </a:xfrm>
            <a:custGeom>
              <a:avLst/>
              <a:gdLst/>
              <a:ahLst/>
              <a:cxnLst/>
              <a:rect l="l" t="t" r="r" b="b"/>
              <a:pathLst>
                <a:path w="53339">
                  <a:moveTo>
                    <a:pt x="53339" y="0"/>
                  </a:moveTo>
                  <a:lnTo>
                    <a:pt x="0" y="0"/>
                  </a:lnTo>
                </a:path>
                <a:path w="53339">
                  <a:moveTo>
                    <a:pt x="53339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9" name="object 1049"/>
            <p:cNvSpPr/>
            <p:nvPr/>
          </p:nvSpPr>
          <p:spPr>
            <a:xfrm>
              <a:off x="4143349" y="6955536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7620" y="0"/>
                  </a:moveTo>
                  <a:lnTo>
                    <a:pt x="0" y="0"/>
                  </a:lnTo>
                </a:path>
                <a:path w="7620">
                  <a:moveTo>
                    <a:pt x="7620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0" name="object 1050"/>
            <p:cNvSpPr/>
            <p:nvPr/>
          </p:nvSpPr>
          <p:spPr>
            <a:xfrm>
              <a:off x="4148683" y="6960870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2286" y="0"/>
                  </a:moveTo>
                  <a:lnTo>
                    <a:pt x="3902" y="669"/>
                  </a:lnTo>
                  <a:lnTo>
                    <a:pt x="4572" y="2285"/>
                  </a:lnTo>
                  <a:lnTo>
                    <a:pt x="3902" y="3902"/>
                  </a:lnTo>
                  <a:lnTo>
                    <a:pt x="2286" y="4571"/>
                  </a:lnTo>
                  <a:lnTo>
                    <a:pt x="669" y="3902"/>
                  </a:lnTo>
                  <a:lnTo>
                    <a:pt x="0" y="2285"/>
                  </a:lnTo>
                  <a:lnTo>
                    <a:pt x="669" y="669"/>
                  </a:lnTo>
                  <a:lnTo>
                    <a:pt x="228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1" name="object 1051"/>
            <p:cNvSpPr/>
            <p:nvPr/>
          </p:nvSpPr>
          <p:spPr>
            <a:xfrm>
              <a:off x="4143349" y="6955536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7620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2" name="object 1052"/>
            <p:cNvSpPr/>
            <p:nvPr/>
          </p:nvSpPr>
          <p:spPr>
            <a:xfrm>
              <a:off x="4141063" y="6953250"/>
              <a:ext cx="12700" cy="12700"/>
            </a:xfrm>
            <a:custGeom>
              <a:avLst/>
              <a:gdLst/>
              <a:ahLst/>
              <a:cxnLst/>
              <a:rect l="l" t="t" r="r" b="b"/>
              <a:pathLst>
                <a:path w="12700" h="12700">
                  <a:moveTo>
                    <a:pt x="4572" y="2286"/>
                  </a:moveTo>
                  <a:lnTo>
                    <a:pt x="3898" y="673"/>
                  </a:lnTo>
                  <a:lnTo>
                    <a:pt x="2286" y="0"/>
                  </a:lnTo>
                  <a:lnTo>
                    <a:pt x="660" y="673"/>
                  </a:lnTo>
                  <a:lnTo>
                    <a:pt x="0" y="2286"/>
                  </a:lnTo>
                  <a:lnTo>
                    <a:pt x="660" y="3911"/>
                  </a:lnTo>
                  <a:lnTo>
                    <a:pt x="2286" y="4572"/>
                  </a:lnTo>
                  <a:lnTo>
                    <a:pt x="3898" y="3911"/>
                  </a:lnTo>
                  <a:lnTo>
                    <a:pt x="4572" y="2286"/>
                  </a:lnTo>
                  <a:close/>
                </a:path>
                <a:path w="12700" h="12700">
                  <a:moveTo>
                    <a:pt x="12192" y="9906"/>
                  </a:moveTo>
                  <a:lnTo>
                    <a:pt x="11518" y="8293"/>
                  </a:lnTo>
                  <a:lnTo>
                    <a:pt x="9906" y="7620"/>
                  </a:lnTo>
                  <a:lnTo>
                    <a:pt x="8280" y="8293"/>
                  </a:lnTo>
                  <a:lnTo>
                    <a:pt x="7620" y="9906"/>
                  </a:lnTo>
                  <a:lnTo>
                    <a:pt x="8280" y="11531"/>
                  </a:lnTo>
                  <a:lnTo>
                    <a:pt x="9906" y="12192"/>
                  </a:lnTo>
                  <a:lnTo>
                    <a:pt x="11518" y="11531"/>
                  </a:lnTo>
                  <a:lnTo>
                    <a:pt x="12192" y="990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3" name="object 1053"/>
            <p:cNvSpPr/>
            <p:nvPr/>
          </p:nvSpPr>
          <p:spPr>
            <a:xfrm>
              <a:off x="4143349" y="695553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62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4" name="object 1054"/>
            <p:cNvSpPr/>
            <p:nvPr/>
          </p:nvSpPr>
          <p:spPr>
            <a:xfrm>
              <a:off x="4141063" y="6953250"/>
              <a:ext cx="5080" cy="12700"/>
            </a:xfrm>
            <a:custGeom>
              <a:avLst/>
              <a:gdLst/>
              <a:ahLst/>
              <a:cxnLst/>
              <a:rect l="l" t="t" r="r" b="b"/>
              <a:pathLst>
                <a:path w="5079" h="12700">
                  <a:moveTo>
                    <a:pt x="4572" y="9906"/>
                  </a:moveTo>
                  <a:lnTo>
                    <a:pt x="3898" y="8293"/>
                  </a:lnTo>
                  <a:lnTo>
                    <a:pt x="2286" y="7620"/>
                  </a:lnTo>
                  <a:lnTo>
                    <a:pt x="660" y="8293"/>
                  </a:lnTo>
                  <a:lnTo>
                    <a:pt x="0" y="9906"/>
                  </a:lnTo>
                  <a:lnTo>
                    <a:pt x="660" y="11531"/>
                  </a:lnTo>
                  <a:lnTo>
                    <a:pt x="2286" y="12192"/>
                  </a:lnTo>
                  <a:lnTo>
                    <a:pt x="3898" y="11531"/>
                  </a:lnTo>
                  <a:lnTo>
                    <a:pt x="4572" y="9906"/>
                  </a:lnTo>
                  <a:close/>
                </a:path>
                <a:path w="5079" h="12700">
                  <a:moveTo>
                    <a:pt x="4572" y="2286"/>
                  </a:moveTo>
                  <a:lnTo>
                    <a:pt x="3898" y="673"/>
                  </a:lnTo>
                  <a:lnTo>
                    <a:pt x="2286" y="0"/>
                  </a:lnTo>
                  <a:lnTo>
                    <a:pt x="660" y="673"/>
                  </a:lnTo>
                  <a:lnTo>
                    <a:pt x="0" y="2286"/>
                  </a:lnTo>
                  <a:lnTo>
                    <a:pt x="660" y="3911"/>
                  </a:lnTo>
                  <a:lnTo>
                    <a:pt x="2286" y="4572"/>
                  </a:lnTo>
                  <a:lnTo>
                    <a:pt x="3898" y="3911"/>
                  </a:lnTo>
                  <a:lnTo>
                    <a:pt x="4572" y="228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5" name="object 1055"/>
            <p:cNvSpPr/>
            <p:nvPr/>
          </p:nvSpPr>
          <p:spPr>
            <a:xfrm>
              <a:off x="4143349" y="695553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62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6" name="object 1056"/>
            <p:cNvSpPr/>
            <p:nvPr/>
          </p:nvSpPr>
          <p:spPr>
            <a:xfrm>
              <a:off x="4141063" y="6953250"/>
              <a:ext cx="35560" cy="12700"/>
            </a:xfrm>
            <a:custGeom>
              <a:avLst/>
              <a:gdLst/>
              <a:ahLst/>
              <a:cxnLst/>
              <a:rect l="l" t="t" r="r" b="b"/>
              <a:pathLst>
                <a:path w="35560" h="12700">
                  <a:moveTo>
                    <a:pt x="4572" y="9906"/>
                  </a:moveTo>
                  <a:lnTo>
                    <a:pt x="3898" y="8293"/>
                  </a:lnTo>
                  <a:lnTo>
                    <a:pt x="2286" y="7620"/>
                  </a:lnTo>
                  <a:lnTo>
                    <a:pt x="660" y="8293"/>
                  </a:lnTo>
                  <a:lnTo>
                    <a:pt x="0" y="9906"/>
                  </a:lnTo>
                  <a:lnTo>
                    <a:pt x="660" y="11531"/>
                  </a:lnTo>
                  <a:lnTo>
                    <a:pt x="2286" y="12192"/>
                  </a:lnTo>
                  <a:lnTo>
                    <a:pt x="3898" y="11531"/>
                  </a:lnTo>
                  <a:lnTo>
                    <a:pt x="4572" y="9906"/>
                  </a:lnTo>
                  <a:close/>
                </a:path>
                <a:path w="35560" h="12700">
                  <a:moveTo>
                    <a:pt x="4572" y="2286"/>
                  </a:moveTo>
                  <a:lnTo>
                    <a:pt x="3898" y="673"/>
                  </a:lnTo>
                  <a:lnTo>
                    <a:pt x="2286" y="0"/>
                  </a:lnTo>
                  <a:lnTo>
                    <a:pt x="660" y="673"/>
                  </a:lnTo>
                  <a:lnTo>
                    <a:pt x="0" y="2286"/>
                  </a:lnTo>
                  <a:lnTo>
                    <a:pt x="660" y="3911"/>
                  </a:lnTo>
                  <a:lnTo>
                    <a:pt x="2286" y="4572"/>
                  </a:lnTo>
                  <a:lnTo>
                    <a:pt x="3898" y="3911"/>
                  </a:lnTo>
                  <a:lnTo>
                    <a:pt x="4572" y="2286"/>
                  </a:lnTo>
                  <a:close/>
                </a:path>
                <a:path w="35560" h="12700">
                  <a:moveTo>
                    <a:pt x="35052" y="2286"/>
                  </a:moveTo>
                  <a:lnTo>
                    <a:pt x="34378" y="673"/>
                  </a:lnTo>
                  <a:lnTo>
                    <a:pt x="32766" y="0"/>
                  </a:lnTo>
                  <a:lnTo>
                    <a:pt x="31140" y="673"/>
                  </a:lnTo>
                  <a:lnTo>
                    <a:pt x="30480" y="2286"/>
                  </a:lnTo>
                  <a:lnTo>
                    <a:pt x="31140" y="3911"/>
                  </a:lnTo>
                  <a:lnTo>
                    <a:pt x="32766" y="4572"/>
                  </a:lnTo>
                  <a:lnTo>
                    <a:pt x="34378" y="3911"/>
                  </a:lnTo>
                  <a:lnTo>
                    <a:pt x="35052" y="228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7" name="object 1057"/>
            <p:cNvSpPr/>
            <p:nvPr/>
          </p:nvSpPr>
          <p:spPr>
            <a:xfrm>
              <a:off x="4173829" y="6955536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7620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8" name="object 1058"/>
            <p:cNvSpPr/>
            <p:nvPr/>
          </p:nvSpPr>
          <p:spPr>
            <a:xfrm>
              <a:off x="4181449" y="695553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62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9" name="object 1059"/>
            <p:cNvSpPr/>
            <p:nvPr/>
          </p:nvSpPr>
          <p:spPr>
            <a:xfrm>
              <a:off x="4143349" y="6955536"/>
              <a:ext cx="30480" cy="0"/>
            </a:xfrm>
            <a:custGeom>
              <a:avLst/>
              <a:gdLst/>
              <a:ahLst/>
              <a:cxnLst/>
              <a:rect l="l" t="t" r="r" b="b"/>
              <a:pathLst>
                <a:path w="30479">
                  <a:moveTo>
                    <a:pt x="0" y="0"/>
                  </a:moveTo>
                  <a:lnTo>
                    <a:pt x="3048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0" name="object 1060"/>
            <p:cNvSpPr/>
            <p:nvPr/>
          </p:nvSpPr>
          <p:spPr>
            <a:xfrm>
              <a:off x="4135729" y="693267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0"/>
                  </a:moveTo>
                  <a:lnTo>
                    <a:pt x="0" y="762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1" name="object 1061"/>
            <p:cNvSpPr/>
            <p:nvPr/>
          </p:nvSpPr>
          <p:spPr>
            <a:xfrm>
              <a:off x="4135729" y="695553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2" name="object 1062"/>
            <p:cNvSpPr/>
            <p:nvPr/>
          </p:nvSpPr>
          <p:spPr>
            <a:xfrm>
              <a:off x="4135729" y="6963156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39">
                  <a:moveTo>
                    <a:pt x="15239" y="0"/>
                  </a:moveTo>
                  <a:lnTo>
                    <a:pt x="0" y="0"/>
                  </a:lnTo>
                </a:path>
                <a:path w="15239">
                  <a:moveTo>
                    <a:pt x="15239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3" name="object 1063"/>
            <p:cNvSpPr/>
            <p:nvPr/>
          </p:nvSpPr>
          <p:spPr>
            <a:xfrm>
              <a:off x="4135729" y="695553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4" name="object 1064"/>
            <p:cNvSpPr/>
            <p:nvPr/>
          </p:nvSpPr>
          <p:spPr>
            <a:xfrm>
              <a:off x="4135729" y="6963156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39">
                  <a:moveTo>
                    <a:pt x="15239" y="0"/>
                  </a:moveTo>
                  <a:lnTo>
                    <a:pt x="0" y="0"/>
                  </a:lnTo>
                </a:path>
                <a:path w="15239">
                  <a:moveTo>
                    <a:pt x="15239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5" name="object 1065"/>
            <p:cNvSpPr/>
            <p:nvPr/>
          </p:nvSpPr>
          <p:spPr>
            <a:xfrm>
              <a:off x="4133443" y="6953250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2286" y="0"/>
                  </a:moveTo>
                  <a:lnTo>
                    <a:pt x="3902" y="669"/>
                  </a:lnTo>
                  <a:lnTo>
                    <a:pt x="4572" y="2286"/>
                  </a:lnTo>
                  <a:lnTo>
                    <a:pt x="3902" y="3902"/>
                  </a:lnTo>
                  <a:lnTo>
                    <a:pt x="2286" y="4572"/>
                  </a:lnTo>
                  <a:lnTo>
                    <a:pt x="669" y="3902"/>
                  </a:lnTo>
                  <a:lnTo>
                    <a:pt x="0" y="2286"/>
                  </a:lnTo>
                  <a:lnTo>
                    <a:pt x="669" y="669"/>
                  </a:lnTo>
                  <a:lnTo>
                    <a:pt x="228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6" name="object 1066"/>
            <p:cNvSpPr/>
            <p:nvPr/>
          </p:nvSpPr>
          <p:spPr>
            <a:xfrm>
              <a:off x="4120489" y="6940296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39">
                  <a:moveTo>
                    <a:pt x="15239" y="0"/>
                  </a:moveTo>
                  <a:lnTo>
                    <a:pt x="0" y="0"/>
                  </a:lnTo>
                </a:path>
                <a:path w="15239">
                  <a:moveTo>
                    <a:pt x="15239" y="0"/>
                  </a:moveTo>
                  <a:lnTo>
                    <a:pt x="0" y="0"/>
                  </a:lnTo>
                </a:path>
                <a:path w="15239">
                  <a:moveTo>
                    <a:pt x="15239" y="0"/>
                  </a:moveTo>
                  <a:lnTo>
                    <a:pt x="0" y="0"/>
                  </a:lnTo>
                </a:path>
                <a:path w="15239">
                  <a:moveTo>
                    <a:pt x="15239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7" name="object 1067"/>
            <p:cNvSpPr/>
            <p:nvPr/>
          </p:nvSpPr>
          <p:spPr>
            <a:xfrm>
              <a:off x="4125823" y="6930390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2286" y="0"/>
                  </a:moveTo>
                  <a:lnTo>
                    <a:pt x="3902" y="669"/>
                  </a:lnTo>
                  <a:lnTo>
                    <a:pt x="4572" y="2286"/>
                  </a:lnTo>
                  <a:lnTo>
                    <a:pt x="3902" y="3902"/>
                  </a:lnTo>
                  <a:lnTo>
                    <a:pt x="2286" y="4572"/>
                  </a:lnTo>
                  <a:lnTo>
                    <a:pt x="669" y="3902"/>
                  </a:lnTo>
                  <a:lnTo>
                    <a:pt x="0" y="2286"/>
                  </a:lnTo>
                  <a:lnTo>
                    <a:pt x="669" y="669"/>
                  </a:lnTo>
                  <a:lnTo>
                    <a:pt x="228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8" name="object 1068"/>
            <p:cNvSpPr/>
            <p:nvPr/>
          </p:nvSpPr>
          <p:spPr>
            <a:xfrm>
              <a:off x="4120489" y="6932676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0" y="0"/>
                  </a:moveTo>
                  <a:lnTo>
                    <a:pt x="0" y="0"/>
                  </a:lnTo>
                  <a:lnTo>
                    <a:pt x="762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9" name="object 1069"/>
            <p:cNvSpPr/>
            <p:nvPr/>
          </p:nvSpPr>
          <p:spPr>
            <a:xfrm>
              <a:off x="4118203" y="6930390"/>
              <a:ext cx="12700" cy="5080"/>
            </a:xfrm>
            <a:custGeom>
              <a:avLst/>
              <a:gdLst/>
              <a:ahLst/>
              <a:cxnLst/>
              <a:rect l="l" t="t" r="r" b="b"/>
              <a:pathLst>
                <a:path w="12700" h="5079">
                  <a:moveTo>
                    <a:pt x="4572" y="2286"/>
                  </a:moveTo>
                  <a:lnTo>
                    <a:pt x="3898" y="673"/>
                  </a:lnTo>
                  <a:lnTo>
                    <a:pt x="2286" y="0"/>
                  </a:lnTo>
                  <a:lnTo>
                    <a:pt x="660" y="673"/>
                  </a:lnTo>
                  <a:lnTo>
                    <a:pt x="0" y="2286"/>
                  </a:lnTo>
                  <a:lnTo>
                    <a:pt x="660" y="3911"/>
                  </a:lnTo>
                  <a:lnTo>
                    <a:pt x="2286" y="4572"/>
                  </a:lnTo>
                  <a:lnTo>
                    <a:pt x="3898" y="3911"/>
                  </a:lnTo>
                  <a:lnTo>
                    <a:pt x="4572" y="2286"/>
                  </a:lnTo>
                  <a:close/>
                </a:path>
                <a:path w="12700" h="5079">
                  <a:moveTo>
                    <a:pt x="12192" y="2286"/>
                  </a:moveTo>
                  <a:lnTo>
                    <a:pt x="11518" y="673"/>
                  </a:lnTo>
                  <a:lnTo>
                    <a:pt x="9906" y="0"/>
                  </a:lnTo>
                  <a:lnTo>
                    <a:pt x="8280" y="673"/>
                  </a:lnTo>
                  <a:lnTo>
                    <a:pt x="7620" y="2286"/>
                  </a:lnTo>
                  <a:lnTo>
                    <a:pt x="8280" y="3911"/>
                  </a:lnTo>
                  <a:lnTo>
                    <a:pt x="9906" y="4572"/>
                  </a:lnTo>
                  <a:lnTo>
                    <a:pt x="11518" y="3911"/>
                  </a:lnTo>
                  <a:lnTo>
                    <a:pt x="12192" y="228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0" name="object 1070"/>
            <p:cNvSpPr/>
            <p:nvPr/>
          </p:nvSpPr>
          <p:spPr>
            <a:xfrm>
              <a:off x="4128109" y="693267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1" name="object 1071"/>
            <p:cNvSpPr/>
            <p:nvPr/>
          </p:nvSpPr>
          <p:spPr>
            <a:xfrm>
              <a:off x="4120489" y="6932676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0" y="0"/>
                  </a:moveTo>
                  <a:lnTo>
                    <a:pt x="7620" y="0"/>
                  </a:lnTo>
                </a:path>
                <a:path w="7620">
                  <a:moveTo>
                    <a:pt x="0" y="0"/>
                  </a:move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2" name="object 1072"/>
            <p:cNvSpPr/>
            <p:nvPr/>
          </p:nvSpPr>
          <p:spPr>
            <a:xfrm>
              <a:off x="4118203" y="6930390"/>
              <a:ext cx="12700" cy="12700"/>
            </a:xfrm>
            <a:custGeom>
              <a:avLst/>
              <a:gdLst/>
              <a:ahLst/>
              <a:cxnLst/>
              <a:rect l="l" t="t" r="r" b="b"/>
              <a:pathLst>
                <a:path w="12700" h="12700">
                  <a:moveTo>
                    <a:pt x="4572" y="9906"/>
                  </a:moveTo>
                  <a:lnTo>
                    <a:pt x="3898" y="8293"/>
                  </a:lnTo>
                  <a:lnTo>
                    <a:pt x="2286" y="7620"/>
                  </a:lnTo>
                  <a:lnTo>
                    <a:pt x="660" y="8293"/>
                  </a:lnTo>
                  <a:lnTo>
                    <a:pt x="0" y="9906"/>
                  </a:lnTo>
                  <a:lnTo>
                    <a:pt x="660" y="11531"/>
                  </a:lnTo>
                  <a:lnTo>
                    <a:pt x="2286" y="12192"/>
                  </a:lnTo>
                  <a:lnTo>
                    <a:pt x="3898" y="11531"/>
                  </a:lnTo>
                  <a:lnTo>
                    <a:pt x="4572" y="9906"/>
                  </a:lnTo>
                  <a:close/>
                </a:path>
                <a:path w="12700" h="12700">
                  <a:moveTo>
                    <a:pt x="12192" y="9906"/>
                  </a:moveTo>
                  <a:lnTo>
                    <a:pt x="11518" y="8293"/>
                  </a:lnTo>
                  <a:lnTo>
                    <a:pt x="9906" y="7620"/>
                  </a:lnTo>
                  <a:lnTo>
                    <a:pt x="8280" y="8293"/>
                  </a:lnTo>
                  <a:lnTo>
                    <a:pt x="7620" y="9906"/>
                  </a:lnTo>
                  <a:lnTo>
                    <a:pt x="8280" y="11531"/>
                  </a:lnTo>
                  <a:lnTo>
                    <a:pt x="9906" y="12192"/>
                  </a:lnTo>
                  <a:lnTo>
                    <a:pt x="11518" y="11531"/>
                  </a:lnTo>
                  <a:lnTo>
                    <a:pt x="12192" y="9906"/>
                  </a:lnTo>
                  <a:close/>
                </a:path>
                <a:path w="12700" h="12700">
                  <a:moveTo>
                    <a:pt x="12192" y="2286"/>
                  </a:moveTo>
                  <a:lnTo>
                    <a:pt x="11518" y="673"/>
                  </a:lnTo>
                  <a:lnTo>
                    <a:pt x="9906" y="0"/>
                  </a:lnTo>
                  <a:lnTo>
                    <a:pt x="8280" y="673"/>
                  </a:lnTo>
                  <a:lnTo>
                    <a:pt x="7620" y="2286"/>
                  </a:lnTo>
                  <a:lnTo>
                    <a:pt x="8280" y="3911"/>
                  </a:lnTo>
                  <a:lnTo>
                    <a:pt x="9906" y="4572"/>
                  </a:lnTo>
                  <a:lnTo>
                    <a:pt x="11518" y="3911"/>
                  </a:lnTo>
                  <a:lnTo>
                    <a:pt x="12192" y="228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3" name="object 1073"/>
            <p:cNvSpPr/>
            <p:nvPr/>
          </p:nvSpPr>
          <p:spPr>
            <a:xfrm>
              <a:off x="4120489" y="694029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4" name="object 1074"/>
            <p:cNvSpPr/>
            <p:nvPr/>
          </p:nvSpPr>
          <p:spPr>
            <a:xfrm>
              <a:off x="4128109" y="694029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5" name="object 1075"/>
            <p:cNvSpPr/>
            <p:nvPr/>
          </p:nvSpPr>
          <p:spPr>
            <a:xfrm>
              <a:off x="4120489" y="6940296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0" y="0"/>
                  </a:moveTo>
                  <a:lnTo>
                    <a:pt x="7620" y="0"/>
                  </a:lnTo>
                  <a:lnTo>
                    <a:pt x="0" y="0"/>
                  </a:lnTo>
                  <a:lnTo>
                    <a:pt x="762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6" name="object 1076"/>
            <p:cNvSpPr/>
            <p:nvPr/>
          </p:nvSpPr>
          <p:spPr>
            <a:xfrm>
              <a:off x="4118203" y="6945642"/>
              <a:ext cx="12700" cy="5080"/>
            </a:xfrm>
            <a:custGeom>
              <a:avLst/>
              <a:gdLst/>
              <a:ahLst/>
              <a:cxnLst/>
              <a:rect l="l" t="t" r="r" b="b"/>
              <a:pathLst>
                <a:path w="12700" h="5079">
                  <a:moveTo>
                    <a:pt x="4572" y="2286"/>
                  </a:moveTo>
                  <a:lnTo>
                    <a:pt x="3898" y="660"/>
                  </a:lnTo>
                  <a:lnTo>
                    <a:pt x="2286" y="0"/>
                  </a:lnTo>
                  <a:lnTo>
                    <a:pt x="660" y="660"/>
                  </a:lnTo>
                  <a:lnTo>
                    <a:pt x="0" y="2286"/>
                  </a:lnTo>
                  <a:lnTo>
                    <a:pt x="660" y="3898"/>
                  </a:lnTo>
                  <a:lnTo>
                    <a:pt x="2286" y="4572"/>
                  </a:lnTo>
                  <a:lnTo>
                    <a:pt x="3898" y="3898"/>
                  </a:lnTo>
                  <a:lnTo>
                    <a:pt x="4572" y="2286"/>
                  </a:lnTo>
                  <a:close/>
                </a:path>
                <a:path w="12700" h="5079">
                  <a:moveTo>
                    <a:pt x="12192" y="2286"/>
                  </a:moveTo>
                  <a:lnTo>
                    <a:pt x="11518" y="660"/>
                  </a:lnTo>
                  <a:lnTo>
                    <a:pt x="9906" y="0"/>
                  </a:lnTo>
                  <a:lnTo>
                    <a:pt x="8280" y="660"/>
                  </a:lnTo>
                  <a:lnTo>
                    <a:pt x="7620" y="2286"/>
                  </a:lnTo>
                  <a:lnTo>
                    <a:pt x="8280" y="3898"/>
                  </a:lnTo>
                  <a:lnTo>
                    <a:pt x="9906" y="4572"/>
                  </a:lnTo>
                  <a:lnTo>
                    <a:pt x="11518" y="3898"/>
                  </a:lnTo>
                  <a:lnTo>
                    <a:pt x="12192" y="228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7" name="object 1077"/>
            <p:cNvSpPr/>
            <p:nvPr/>
          </p:nvSpPr>
          <p:spPr>
            <a:xfrm>
              <a:off x="4120489" y="694791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8" name="object 1078"/>
            <p:cNvSpPr/>
            <p:nvPr/>
          </p:nvSpPr>
          <p:spPr>
            <a:xfrm>
              <a:off x="4120489" y="6947916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7620" y="0"/>
                  </a:moveTo>
                  <a:lnTo>
                    <a:pt x="7620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9" name="object 1079"/>
            <p:cNvSpPr/>
            <p:nvPr/>
          </p:nvSpPr>
          <p:spPr>
            <a:xfrm>
              <a:off x="4125823" y="6945630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2286" y="0"/>
                  </a:moveTo>
                  <a:lnTo>
                    <a:pt x="3902" y="669"/>
                  </a:lnTo>
                  <a:lnTo>
                    <a:pt x="4572" y="2286"/>
                  </a:lnTo>
                  <a:lnTo>
                    <a:pt x="3902" y="3902"/>
                  </a:lnTo>
                  <a:lnTo>
                    <a:pt x="2286" y="4572"/>
                  </a:lnTo>
                  <a:lnTo>
                    <a:pt x="669" y="3902"/>
                  </a:lnTo>
                  <a:lnTo>
                    <a:pt x="0" y="2286"/>
                  </a:lnTo>
                  <a:lnTo>
                    <a:pt x="669" y="669"/>
                  </a:lnTo>
                  <a:lnTo>
                    <a:pt x="228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0" name="object 1080"/>
            <p:cNvSpPr/>
            <p:nvPr/>
          </p:nvSpPr>
          <p:spPr>
            <a:xfrm>
              <a:off x="4120489" y="6947916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0" y="0"/>
                  </a:moveTo>
                  <a:lnTo>
                    <a:pt x="7620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1" name="object 1081"/>
            <p:cNvSpPr/>
            <p:nvPr/>
          </p:nvSpPr>
          <p:spPr>
            <a:xfrm>
              <a:off x="4120489" y="6940296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7620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2" name="object 1082"/>
            <p:cNvSpPr/>
            <p:nvPr/>
          </p:nvSpPr>
          <p:spPr>
            <a:xfrm>
              <a:off x="4120489" y="694791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3" name="object 1083"/>
            <p:cNvSpPr/>
            <p:nvPr/>
          </p:nvSpPr>
          <p:spPr>
            <a:xfrm>
              <a:off x="4128109" y="694791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4" name="object 1084"/>
            <p:cNvSpPr/>
            <p:nvPr/>
          </p:nvSpPr>
          <p:spPr>
            <a:xfrm>
              <a:off x="4120489" y="694029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5" name="object 1085"/>
            <p:cNvSpPr/>
            <p:nvPr/>
          </p:nvSpPr>
          <p:spPr>
            <a:xfrm>
              <a:off x="4128109" y="694029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6" name="object 1086"/>
            <p:cNvSpPr/>
            <p:nvPr/>
          </p:nvSpPr>
          <p:spPr>
            <a:xfrm>
              <a:off x="4120489" y="6947916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0" y="0"/>
                  </a:moveTo>
                  <a:lnTo>
                    <a:pt x="762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7" name="object 1087"/>
            <p:cNvSpPr/>
            <p:nvPr/>
          </p:nvSpPr>
          <p:spPr>
            <a:xfrm>
              <a:off x="4128109" y="694029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8" name="object 1088"/>
            <p:cNvSpPr/>
            <p:nvPr/>
          </p:nvSpPr>
          <p:spPr>
            <a:xfrm>
              <a:off x="4120489" y="694029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9" name="object 1089"/>
            <p:cNvSpPr/>
            <p:nvPr/>
          </p:nvSpPr>
          <p:spPr>
            <a:xfrm>
              <a:off x="4125823" y="6945630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2286" y="0"/>
                  </a:moveTo>
                  <a:lnTo>
                    <a:pt x="3902" y="669"/>
                  </a:lnTo>
                  <a:lnTo>
                    <a:pt x="4572" y="2286"/>
                  </a:lnTo>
                  <a:lnTo>
                    <a:pt x="3902" y="3902"/>
                  </a:lnTo>
                  <a:lnTo>
                    <a:pt x="2286" y="4572"/>
                  </a:lnTo>
                  <a:lnTo>
                    <a:pt x="669" y="3902"/>
                  </a:lnTo>
                  <a:lnTo>
                    <a:pt x="0" y="2286"/>
                  </a:lnTo>
                  <a:lnTo>
                    <a:pt x="669" y="669"/>
                  </a:lnTo>
                  <a:lnTo>
                    <a:pt x="228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0" name="object 1090"/>
            <p:cNvSpPr/>
            <p:nvPr/>
          </p:nvSpPr>
          <p:spPr>
            <a:xfrm>
              <a:off x="4120489" y="6940296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7620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1" name="object 1091"/>
            <p:cNvSpPr/>
            <p:nvPr/>
          </p:nvSpPr>
          <p:spPr>
            <a:xfrm>
              <a:off x="4128109" y="694029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620"/>
                  </a:moveTo>
                  <a:lnTo>
                    <a:pt x="0" y="0"/>
                  </a:lnTo>
                  <a:lnTo>
                    <a:pt x="0" y="762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2" name="object 1092"/>
            <p:cNvSpPr/>
            <p:nvPr/>
          </p:nvSpPr>
          <p:spPr>
            <a:xfrm>
              <a:off x="4120489" y="6940296"/>
              <a:ext cx="7620" cy="7620"/>
            </a:xfrm>
            <a:custGeom>
              <a:avLst/>
              <a:gdLst/>
              <a:ahLst/>
              <a:cxnLst/>
              <a:rect l="l" t="t" r="r" b="b"/>
              <a:pathLst>
                <a:path w="7620" h="7620">
                  <a:moveTo>
                    <a:pt x="7620" y="0"/>
                  </a:moveTo>
                  <a:lnTo>
                    <a:pt x="7620" y="7620"/>
                  </a:lnTo>
                </a:path>
                <a:path w="7620" h="7620">
                  <a:moveTo>
                    <a:pt x="7620" y="0"/>
                  </a:moveTo>
                  <a:lnTo>
                    <a:pt x="7620" y="7620"/>
                  </a:lnTo>
                </a:path>
                <a:path w="7620" h="7620">
                  <a:moveTo>
                    <a:pt x="7620" y="0"/>
                  </a:moveTo>
                  <a:lnTo>
                    <a:pt x="7620" y="7620"/>
                  </a:lnTo>
                </a:path>
                <a:path w="7620" h="7620">
                  <a:moveTo>
                    <a:pt x="7620" y="0"/>
                  </a:moveTo>
                  <a:lnTo>
                    <a:pt x="7620" y="7620"/>
                  </a:lnTo>
                </a:path>
                <a:path w="7620" h="7620">
                  <a:moveTo>
                    <a:pt x="7620" y="0"/>
                  </a:moveTo>
                  <a:lnTo>
                    <a:pt x="0" y="7620"/>
                  </a:lnTo>
                </a:path>
                <a:path w="7620" h="7620">
                  <a:moveTo>
                    <a:pt x="7620" y="0"/>
                  </a:moveTo>
                  <a:lnTo>
                    <a:pt x="0" y="762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3" name="object 1093"/>
            <p:cNvSpPr/>
            <p:nvPr/>
          </p:nvSpPr>
          <p:spPr>
            <a:xfrm>
              <a:off x="4120489" y="694029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0"/>
                  </a:moveTo>
                  <a:lnTo>
                    <a:pt x="0" y="7620"/>
                  </a:lnTo>
                </a:path>
                <a:path h="7620">
                  <a:moveTo>
                    <a:pt x="0" y="0"/>
                  </a:moveTo>
                  <a:lnTo>
                    <a:pt x="0" y="7620"/>
                  </a:lnTo>
                </a:path>
                <a:path h="7620">
                  <a:moveTo>
                    <a:pt x="0" y="0"/>
                  </a:moveTo>
                  <a:lnTo>
                    <a:pt x="0" y="7620"/>
                  </a:lnTo>
                </a:path>
                <a:path h="7620">
                  <a:moveTo>
                    <a:pt x="0" y="0"/>
                  </a:moveTo>
                  <a:lnTo>
                    <a:pt x="0" y="7620"/>
                  </a:lnTo>
                </a:path>
                <a:path h="7620">
                  <a:moveTo>
                    <a:pt x="0" y="0"/>
                  </a:moveTo>
                  <a:lnTo>
                    <a:pt x="0" y="7620"/>
                  </a:lnTo>
                </a:path>
                <a:path h="7620">
                  <a:moveTo>
                    <a:pt x="0" y="0"/>
                  </a:moveTo>
                  <a:lnTo>
                    <a:pt x="0" y="7620"/>
                  </a:lnTo>
                </a:path>
                <a:path h="7620">
                  <a:moveTo>
                    <a:pt x="0" y="0"/>
                  </a:moveTo>
                  <a:lnTo>
                    <a:pt x="0" y="7620"/>
                  </a:lnTo>
                </a:path>
                <a:path h="7620">
                  <a:moveTo>
                    <a:pt x="0" y="0"/>
                  </a:moveTo>
                  <a:lnTo>
                    <a:pt x="0" y="7620"/>
                  </a:lnTo>
                </a:path>
                <a:path h="7620">
                  <a:moveTo>
                    <a:pt x="0" y="0"/>
                  </a:moveTo>
                  <a:lnTo>
                    <a:pt x="0" y="762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4" name="object 1094"/>
            <p:cNvSpPr/>
            <p:nvPr/>
          </p:nvSpPr>
          <p:spPr>
            <a:xfrm>
              <a:off x="4125823" y="6938010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2286" y="0"/>
                  </a:moveTo>
                  <a:lnTo>
                    <a:pt x="3902" y="669"/>
                  </a:lnTo>
                  <a:lnTo>
                    <a:pt x="4572" y="2285"/>
                  </a:lnTo>
                  <a:lnTo>
                    <a:pt x="3902" y="3902"/>
                  </a:lnTo>
                  <a:lnTo>
                    <a:pt x="2286" y="4571"/>
                  </a:lnTo>
                  <a:lnTo>
                    <a:pt x="669" y="3902"/>
                  </a:lnTo>
                  <a:lnTo>
                    <a:pt x="0" y="2285"/>
                  </a:lnTo>
                  <a:lnTo>
                    <a:pt x="669" y="669"/>
                  </a:lnTo>
                  <a:lnTo>
                    <a:pt x="228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5" name="object 1095"/>
            <p:cNvSpPr/>
            <p:nvPr/>
          </p:nvSpPr>
          <p:spPr>
            <a:xfrm>
              <a:off x="4120489" y="693267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6" name="object 1096"/>
            <p:cNvSpPr/>
            <p:nvPr/>
          </p:nvSpPr>
          <p:spPr>
            <a:xfrm>
              <a:off x="4128109" y="693267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7" name="object 1097"/>
            <p:cNvSpPr/>
            <p:nvPr/>
          </p:nvSpPr>
          <p:spPr>
            <a:xfrm>
              <a:off x="4118203" y="6938010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2286" y="0"/>
                  </a:moveTo>
                  <a:lnTo>
                    <a:pt x="3902" y="669"/>
                  </a:lnTo>
                  <a:lnTo>
                    <a:pt x="4572" y="2285"/>
                  </a:lnTo>
                  <a:lnTo>
                    <a:pt x="3902" y="3902"/>
                  </a:lnTo>
                  <a:lnTo>
                    <a:pt x="2286" y="4571"/>
                  </a:lnTo>
                  <a:lnTo>
                    <a:pt x="669" y="3902"/>
                  </a:lnTo>
                  <a:lnTo>
                    <a:pt x="0" y="2285"/>
                  </a:lnTo>
                  <a:lnTo>
                    <a:pt x="669" y="669"/>
                  </a:lnTo>
                  <a:lnTo>
                    <a:pt x="228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8" name="object 1098"/>
            <p:cNvSpPr/>
            <p:nvPr/>
          </p:nvSpPr>
          <p:spPr>
            <a:xfrm>
              <a:off x="4128109" y="6932676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40">
                  <a:moveTo>
                    <a:pt x="0" y="1524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9" name="object 1099"/>
            <p:cNvSpPr/>
            <p:nvPr/>
          </p:nvSpPr>
          <p:spPr>
            <a:xfrm>
              <a:off x="4120489" y="6932676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40">
                  <a:moveTo>
                    <a:pt x="0" y="15240"/>
                  </a:moveTo>
                  <a:lnTo>
                    <a:pt x="0" y="0"/>
                  </a:lnTo>
                  <a:lnTo>
                    <a:pt x="0" y="1524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0" name="object 1100"/>
            <p:cNvSpPr/>
            <p:nvPr/>
          </p:nvSpPr>
          <p:spPr>
            <a:xfrm>
              <a:off x="4120489" y="6932676"/>
              <a:ext cx="0" cy="22860"/>
            </a:xfrm>
            <a:custGeom>
              <a:avLst/>
              <a:gdLst/>
              <a:ahLst/>
              <a:cxnLst/>
              <a:rect l="l" t="t" r="r" b="b"/>
              <a:pathLst>
                <a:path h="22859">
                  <a:moveTo>
                    <a:pt x="0" y="0"/>
                  </a:moveTo>
                  <a:lnTo>
                    <a:pt x="0" y="15240"/>
                  </a:lnTo>
                </a:path>
                <a:path h="22859">
                  <a:moveTo>
                    <a:pt x="0" y="0"/>
                  </a:moveTo>
                  <a:lnTo>
                    <a:pt x="0" y="2286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1" name="object 1101"/>
            <p:cNvSpPr/>
            <p:nvPr/>
          </p:nvSpPr>
          <p:spPr>
            <a:xfrm>
              <a:off x="4125823" y="6930390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2286" y="0"/>
                  </a:moveTo>
                  <a:lnTo>
                    <a:pt x="3902" y="669"/>
                  </a:lnTo>
                  <a:lnTo>
                    <a:pt x="4572" y="2286"/>
                  </a:lnTo>
                  <a:lnTo>
                    <a:pt x="3902" y="3902"/>
                  </a:lnTo>
                  <a:lnTo>
                    <a:pt x="2286" y="4572"/>
                  </a:lnTo>
                  <a:lnTo>
                    <a:pt x="669" y="3902"/>
                  </a:lnTo>
                  <a:lnTo>
                    <a:pt x="0" y="2286"/>
                  </a:lnTo>
                  <a:lnTo>
                    <a:pt x="669" y="669"/>
                  </a:lnTo>
                  <a:lnTo>
                    <a:pt x="228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2" name="object 1102"/>
            <p:cNvSpPr/>
            <p:nvPr/>
          </p:nvSpPr>
          <p:spPr>
            <a:xfrm>
              <a:off x="4120489" y="6932676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0" y="0"/>
                  </a:moveTo>
                  <a:lnTo>
                    <a:pt x="0" y="0"/>
                  </a:lnTo>
                  <a:lnTo>
                    <a:pt x="762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3" name="object 1103"/>
            <p:cNvSpPr/>
            <p:nvPr/>
          </p:nvSpPr>
          <p:spPr>
            <a:xfrm>
              <a:off x="4118203" y="6930390"/>
              <a:ext cx="12700" cy="5080"/>
            </a:xfrm>
            <a:custGeom>
              <a:avLst/>
              <a:gdLst/>
              <a:ahLst/>
              <a:cxnLst/>
              <a:rect l="l" t="t" r="r" b="b"/>
              <a:pathLst>
                <a:path w="12700" h="5079">
                  <a:moveTo>
                    <a:pt x="4572" y="2286"/>
                  </a:moveTo>
                  <a:lnTo>
                    <a:pt x="3898" y="673"/>
                  </a:lnTo>
                  <a:lnTo>
                    <a:pt x="2286" y="0"/>
                  </a:lnTo>
                  <a:lnTo>
                    <a:pt x="660" y="673"/>
                  </a:lnTo>
                  <a:lnTo>
                    <a:pt x="0" y="2286"/>
                  </a:lnTo>
                  <a:lnTo>
                    <a:pt x="660" y="3911"/>
                  </a:lnTo>
                  <a:lnTo>
                    <a:pt x="2286" y="4572"/>
                  </a:lnTo>
                  <a:lnTo>
                    <a:pt x="3898" y="3911"/>
                  </a:lnTo>
                  <a:lnTo>
                    <a:pt x="4572" y="2286"/>
                  </a:lnTo>
                  <a:close/>
                </a:path>
                <a:path w="12700" h="5079">
                  <a:moveTo>
                    <a:pt x="12192" y="2286"/>
                  </a:moveTo>
                  <a:lnTo>
                    <a:pt x="11518" y="673"/>
                  </a:lnTo>
                  <a:lnTo>
                    <a:pt x="9906" y="0"/>
                  </a:lnTo>
                  <a:lnTo>
                    <a:pt x="8280" y="673"/>
                  </a:lnTo>
                  <a:lnTo>
                    <a:pt x="7620" y="2286"/>
                  </a:lnTo>
                  <a:lnTo>
                    <a:pt x="8280" y="3911"/>
                  </a:lnTo>
                  <a:lnTo>
                    <a:pt x="9906" y="4572"/>
                  </a:lnTo>
                  <a:lnTo>
                    <a:pt x="11518" y="3911"/>
                  </a:lnTo>
                  <a:lnTo>
                    <a:pt x="12192" y="228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4" name="object 1104"/>
            <p:cNvSpPr/>
            <p:nvPr/>
          </p:nvSpPr>
          <p:spPr>
            <a:xfrm>
              <a:off x="4128109" y="693267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5" name="object 1105"/>
            <p:cNvSpPr/>
            <p:nvPr/>
          </p:nvSpPr>
          <p:spPr>
            <a:xfrm>
              <a:off x="4120489" y="6932676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0" y="0"/>
                  </a:moveTo>
                  <a:lnTo>
                    <a:pt x="7620" y="0"/>
                  </a:lnTo>
                </a:path>
                <a:path w="7620">
                  <a:moveTo>
                    <a:pt x="0" y="0"/>
                  </a:move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6" name="object 1106"/>
            <p:cNvSpPr/>
            <p:nvPr/>
          </p:nvSpPr>
          <p:spPr>
            <a:xfrm>
              <a:off x="4118203" y="6930390"/>
              <a:ext cx="12700" cy="12700"/>
            </a:xfrm>
            <a:custGeom>
              <a:avLst/>
              <a:gdLst/>
              <a:ahLst/>
              <a:cxnLst/>
              <a:rect l="l" t="t" r="r" b="b"/>
              <a:pathLst>
                <a:path w="12700" h="12700">
                  <a:moveTo>
                    <a:pt x="4572" y="9906"/>
                  </a:moveTo>
                  <a:lnTo>
                    <a:pt x="3898" y="8293"/>
                  </a:lnTo>
                  <a:lnTo>
                    <a:pt x="2286" y="7620"/>
                  </a:lnTo>
                  <a:lnTo>
                    <a:pt x="660" y="8293"/>
                  </a:lnTo>
                  <a:lnTo>
                    <a:pt x="0" y="9906"/>
                  </a:lnTo>
                  <a:lnTo>
                    <a:pt x="660" y="11531"/>
                  </a:lnTo>
                  <a:lnTo>
                    <a:pt x="2286" y="12192"/>
                  </a:lnTo>
                  <a:lnTo>
                    <a:pt x="3898" y="11531"/>
                  </a:lnTo>
                  <a:lnTo>
                    <a:pt x="4572" y="9906"/>
                  </a:lnTo>
                  <a:close/>
                </a:path>
                <a:path w="12700" h="12700">
                  <a:moveTo>
                    <a:pt x="12192" y="9906"/>
                  </a:moveTo>
                  <a:lnTo>
                    <a:pt x="11518" y="8293"/>
                  </a:lnTo>
                  <a:lnTo>
                    <a:pt x="9906" y="7620"/>
                  </a:lnTo>
                  <a:lnTo>
                    <a:pt x="8280" y="8293"/>
                  </a:lnTo>
                  <a:lnTo>
                    <a:pt x="7620" y="9906"/>
                  </a:lnTo>
                  <a:lnTo>
                    <a:pt x="8280" y="11531"/>
                  </a:lnTo>
                  <a:lnTo>
                    <a:pt x="9906" y="12192"/>
                  </a:lnTo>
                  <a:lnTo>
                    <a:pt x="11518" y="11531"/>
                  </a:lnTo>
                  <a:lnTo>
                    <a:pt x="12192" y="9906"/>
                  </a:lnTo>
                  <a:close/>
                </a:path>
                <a:path w="12700" h="12700">
                  <a:moveTo>
                    <a:pt x="12192" y="2286"/>
                  </a:moveTo>
                  <a:lnTo>
                    <a:pt x="11518" y="673"/>
                  </a:lnTo>
                  <a:lnTo>
                    <a:pt x="9906" y="0"/>
                  </a:lnTo>
                  <a:lnTo>
                    <a:pt x="8280" y="673"/>
                  </a:lnTo>
                  <a:lnTo>
                    <a:pt x="7620" y="2286"/>
                  </a:lnTo>
                  <a:lnTo>
                    <a:pt x="8280" y="3911"/>
                  </a:lnTo>
                  <a:lnTo>
                    <a:pt x="9906" y="4572"/>
                  </a:lnTo>
                  <a:lnTo>
                    <a:pt x="11518" y="3911"/>
                  </a:lnTo>
                  <a:lnTo>
                    <a:pt x="12192" y="228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7" name="object 1107"/>
            <p:cNvSpPr/>
            <p:nvPr/>
          </p:nvSpPr>
          <p:spPr>
            <a:xfrm>
              <a:off x="4120489" y="694029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8" name="object 1108"/>
            <p:cNvSpPr/>
            <p:nvPr/>
          </p:nvSpPr>
          <p:spPr>
            <a:xfrm>
              <a:off x="4128109" y="694029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9" name="object 1109"/>
            <p:cNvSpPr/>
            <p:nvPr/>
          </p:nvSpPr>
          <p:spPr>
            <a:xfrm>
              <a:off x="4120489" y="6940296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0" y="0"/>
                  </a:moveTo>
                  <a:lnTo>
                    <a:pt x="7620" y="0"/>
                  </a:lnTo>
                  <a:lnTo>
                    <a:pt x="0" y="0"/>
                  </a:lnTo>
                  <a:lnTo>
                    <a:pt x="762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0" name="object 1110"/>
            <p:cNvSpPr/>
            <p:nvPr/>
          </p:nvSpPr>
          <p:spPr>
            <a:xfrm>
              <a:off x="4118203" y="6945642"/>
              <a:ext cx="12700" cy="5080"/>
            </a:xfrm>
            <a:custGeom>
              <a:avLst/>
              <a:gdLst/>
              <a:ahLst/>
              <a:cxnLst/>
              <a:rect l="l" t="t" r="r" b="b"/>
              <a:pathLst>
                <a:path w="12700" h="5079">
                  <a:moveTo>
                    <a:pt x="4572" y="2286"/>
                  </a:moveTo>
                  <a:lnTo>
                    <a:pt x="3898" y="660"/>
                  </a:lnTo>
                  <a:lnTo>
                    <a:pt x="2286" y="0"/>
                  </a:lnTo>
                  <a:lnTo>
                    <a:pt x="660" y="660"/>
                  </a:lnTo>
                  <a:lnTo>
                    <a:pt x="0" y="2286"/>
                  </a:lnTo>
                  <a:lnTo>
                    <a:pt x="660" y="3898"/>
                  </a:lnTo>
                  <a:lnTo>
                    <a:pt x="2286" y="4572"/>
                  </a:lnTo>
                  <a:lnTo>
                    <a:pt x="3898" y="3898"/>
                  </a:lnTo>
                  <a:lnTo>
                    <a:pt x="4572" y="2286"/>
                  </a:lnTo>
                  <a:close/>
                </a:path>
                <a:path w="12700" h="5079">
                  <a:moveTo>
                    <a:pt x="12192" y="2286"/>
                  </a:moveTo>
                  <a:lnTo>
                    <a:pt x="11518" y="660"/>
                  </a:lnTo>
                  <a:lnTo>
                    <a:pt x="9906" y="0"/>
                  </a:lnTo>
                  <a:lnTo>
                    <a:pt x="8280" y="660"/>
                  </a:lnTo>
                  <a:lnTo>
                    <a:pt x="7620" y="2286"/>
                  </a:lnTo>
                  <a:lnTo>
                    <a:pt x="8280" y="3898"/>
                  </a:lnTo>
                  <a:lnTo>
                    <a:pt x="9906" y="4572"/>
                  </a:lnTo>
                  <a:lnTo>
                    <a:pt x="11518" y="3898"/>
                  </a:lnTo>
                  <a:lnTo>
                    <a:pt x="12192" y="228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1" name="object 1111"/>
            <p:cNvSpPr/>
            <p:nvPr/>
          </p:nvSpPr>
          <p:spPr>
            <a:xfrm>
              <a:off x="4120489" y="694791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2" name="object 1112"/>
            <p:cNvSpPr/>
            <p:nvPr/>
          </p:nvSpPr>
          <p:spPr>
            <a:xfrm>
              <a:off x="4120489" y="6947916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7620" y="0"/>
                  </a:moveTo>
                  <a:lnTo>
                    <a:pt x="7620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3" name="object 1113"/>
            <p:cNvSpPr/>
            <p:nvPr/>
          </p:nvSpPr>
          <p:spPr>
            <a:xfrm>
              <a:off x="4125823" y="6945630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2286" y="0"/>
                  </a:moveTo>
                  <a:lnTo>
                    <a:pt x="3902" y="669"/>
                  </a:lnTo>
                  <a:lnTo>
                    <a:pt x="4572" y="2286"/>
                  </a:lnTo>
                  <a:lnTo>
                    <a:pt x="3902" y="3902"/>
                  </a:lnTo>
                  <a:lnTo>
                    <a:pt x="2286" y="4572"/>
                  </a:lnTo>
                  <a:lnTo>
                    <a:pt x="669" y="3902"/>
                  </a:lnTo>
                  <a:lnTo>
                    <a:pt x="0" y="2286"/>
                  </a:lnTo>
                  <a:lnTo>
                    <a:pt x="669" y="669"/>
                  </a:lnTo>
                  <a:lnTo>
                    <a:pt x="228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4" name="object 1114"/>
            <p:cNvSpPr/>
            <p:nvPr/>
          </p:nvSpPr>
          <p:spPr>
            <a:xfrm>
              <a:off x="4120489" y="6947916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0" y="0"/>
                  </a:moveTo>
                  <a:lnTo>
                    <a:pt x="7620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5" name="object 1115"/>
            <p:cNvSpPr/>
            <p:nvPr/>
          </p:nvSpPr>
          <p:spPr>
            <a:xfrm>
              <a:off x="4120489" y="6940296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7620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6" name="object 1116"/>
            <p:cNvSpPr/>
            <p:nvPr/>
          </p:nvSpPr>
          <p:spPr>
            <a:xfrm>
              <a:off x="4120489" y="694791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7" name="object 1117"/>
            <p:cNvSpPr/>
            <p:nvPr/>
          </p:nvSpPr>
          <p:spPr>
            <a:xfrm>
              <a:off x="4128109" y="694791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8" name="object 1118"/>
            <p:cNvSpPr/>
            <p:nvPr/>
          </p:nvSpPr>
          <p:spPr>
            <a:xfrm>
              <a:off x="4120489" y="694029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9" name="object 1119"/>
            <p:cNvSpPr/>
            <p:nvPr/>
          </p:nvSpPr>
          <p:spPr>
            <a:xfrm>
              <a:off x="4128109" y="694029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0" name="object 1120"/>
            <p:cNvSpPr/>
            <p:nvPr/>
          </p:nvSpPr>
          <p:spPr>
            <a:xfrm>
              <a:off x="4120489" y="6947916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0" y="0"/>
                  </a:moveTo>
                  <a:lnTo>
                    <a:pt x="762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1" name="object 1121"/>
            <p:cNvSpPr/>
            <p:nvPr/>
          </p:nvSpPr>
          <p:spPr>
            <a:xfrm>
              <a:off x="4128109" y="694029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2" name="object 1122"/>
            <p:cNvSpPr/>
            <p:nvPr/>
          </p:nvSpPr>
          <p:spPr>
            <a:xfrm>
              <a:off x="4120489" y="694029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3" name="object 1123"/>
            <p:cNvSpPr/>
            <p:nvPr/>
          </p:nvSpPr>
          <p:spPr>
            <a:xfrm>
              <a:off x="4125823" y="6945630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2286" y="0"/>
                  </a:moveTo>
                  <a:lnTo>
                    <a:pt x="3902" y="669"/>
                  </a:lnTo>
                  <a:lnTo>
                    <a:pt x="4572" y="2286"/>
                  </a:lnTo>
                  <a:lnTo>
                    <a:pt x="3902" y="3902"/>
                  </a:lnTo>
                  <a:lnTo>
                    <a:pt x="2286" y="4572"/>
                  </a:lnTo>
                  <a:lnTo>
                    <a:pt x="669" y="3902"/>
                  </a:lnTo>
                  <a:lnTo>
                    <a:pt x="0" y="2286"/>
                  </a:lnTo>
                  <a:lnTo>
                    <a:pt x="669" y="669"/>
                  </a:lnTo>
                  <a:lnTo>
                    <a:pt x="228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4" name="object 1124"/>
            <p:cNvSpPr/>
            <p:nvPr/>
          </p:nvSpPr>
          <p:spPr>
            <a:xfrm>
              <a:off x="4120489" y="6940296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7620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5" name="object 1125"/>
            <p:cNvSpPr/>
            <p:nvPr/>
          </p:nvSpPr>
          <p:spPr>
            <a:xfrm>
              <a:off x="4128109" y="694029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620"/>
                  </a:moveTo>
                  <a:lnTo>
                    <a:pt x="0" y="0"/>
                  </a:lnTo>
                  <a:lnTo>
                    <a:pt x="0" y="762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6" name="object 1126"/>
            <p:cNvSpPr/>
            <p:nvPr/>
          </p:nvSpPr>
          <p:spPr>
            <a:xfrm>
              <a:off x="4120489" y="6940296"/>
              <a:ext cx="7620" cy="7620"/>
            </a:xfrm>
            <a:custGeom>
              <a:avLst/>
              <a:gdLst/>
              <a:ahLst/>
              <a:cxnLst/>
              <a:rect l="l" t="t" r="r" b="b"/>
              <a:pathLst>
                <a:path w="7620" h="7620">
                  <a:moveTo>
                    <a:pt x="7620" y="0"/>
                  </a:moveTo>
                  <a:lnTo>
                    <a:pt x="7620" y="7620"/>
                  </a:lnTo>
                </a:path>
                <a:path w="7620" h="7620">
                  <a:moveTo>
                    <a:pt x="7620" y="0"/>
                  </a:moveTo>
                  <a:lnTo>
                    <a:pt x="7620" y="7620"/>
                  </a:lnTo>
                </a:path>
                <a:path w="7620" h="7620">
                  <a:moveTo>
                    <a:pt x="7620" y="0"/>
                  </a:moveTo>
                  <a:lnTo>
                    <a:pt x="7620" y="7620"/>
                  </a:lnTo>
                </a:path>
                <a:path w="7620" h="7620">
                  <a:moveTo>
                    <a:pt x="7620" y="0"/>
                  </a:moveTo>
                  <a:lnTo>
                    <a:pt x="7620" y="7620"/>
                  </a:lnTo>
                </a:path>
                <a:path w="7620" h="7620">
                  <a:moveTo>
                    <a:pt x="7620" y="0"/>
                  </a:moveTo>
                  <a:lnTo>
                    <a:pt x="0" y="7620"/>
                  </a:lnTo>
                </a:path>
                <a:path w="7620" h="7620">
                  <a:moveTo>
                    <a:pt x="7620" y="0"/>
                  </a:moveTo>
                  <a:lnTo>
                    <a:pt x="0" y="762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7" name="object 1127"/>
            <p:cNvSpPr/>
            <p:nvPr/>
          </p:nvSpPr>
          <p:spPr>
            <a:xfrm>
              <a:off x="4120489" y="694029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0"/>
                  </a:moveTo>
                  <a:lnTo>
                    <a:pt x="0" y="7620"/>
                  </a:lnTo>
                </a:path>
                <a:path h="7620">
                  <a:moveTo>
                    <a:pt x="0" y="0"/>
                  </a:moveTo>
                  <a:lnTo>
                    <a:pt x="0" y="7620"/>
                  </a:lnTo>
                </a:path>
                <a:path h="7620">
                  <a:moveTo>
                    <a:pt x="0" y="0"/>
                  </a:moveTo>
                  <a:lnTo>
                    <a:pt x="0" y="7620"/>
                  </a:lnTo>
                </a:path>
                <a:path h="7620">
                  <a:moveTo>
                    <a:pt x="0" y="0"/>
                  </a:moveTo>
                  <a:lnTo>
                    <a:pt x="0" y="7620"/>
                  </a:lnTo>
                </a:path>
                <a:path h="7620">
                  <a:moveTo>
                    <a:pt x="0" y="0"/>
                  </a:moveTo>
                  <a:lnTo>
                    <a:pt x="0" y="7620"/>
                  </a:lnTo>
                </a:path>
                <a:path h="7620">
                  <a:moveTo>
                    <a:pt x="0" y="0"/>
                  </a:moveTo>
                  <a:lnTo>
                    <a:pt x="0" y="7620"/>
                  </a:lnTo>
                </a:path>
                <a:path h="7620">
                  <a:moveTo>
                    <a:pt x="0" y="0"/>
                  </a:moveTo>
                  <a:lnTo>
                    <a:pt x="0" y="7620"/>
                  </a:lnTo>
                </a:path>
                <a:path h="7620">
                  <a:moveTo>
                    <a:pt x="0" y="0"/>
                  </a:moveTo>
                  <a:lnTo>
                    <a:pt x="0" y="7620"/>
                  </a:lnTo>
                </a:path>
                <a:path h="7620">
                  <a:moveTo>
                    <a:pt x="0" y="0"/>
                  </a:moveTo>
                  <a:lnTo>
                    <a:pt x="0" y="762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8" name="object 1128"/>
            <p:cNvSpPr/>
            <p:nvPr/>
          </p:nvSpPr>
          <p:spPr>
            <a:xfrm>
              <a:off x="4125823" y="6938010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2286" y="0"/>
                  </a:moveTo>
                  <a:lnTo>
                    <a:pt x="3902" y="669"/>
                  </a:lnTo>
                  <a:lnTo>
                    <a:pt x="4572" y="2285"/>
                  </a:lnTo>
                  <a:lnTo>
                    <a:pt x="3902" y="3902"/>
                  </a:lnTo>
                  <a:lnTo>
                    <a:pt x="2286" y="4571"/>
                  </a:lnTo>
                  <a:lnTo>
                    <a:pt x="669" y="3902"/>
                  </a:lnTo>
                  <a:lnTo>
                    <a:pt x="0" y="2285"/>
                  </a:lnTo>
                  <a:lnTo>
                    <a:pt x="669" y="669"/>
                  </a:lnTo>
                  <a:lnTo>
                    <a:pt x="228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9" name="object 1129"/>
            <p:cNvSpPr/>
            <p:nvPr/>
          </p:nvSpPr>
          <p:spPr>
            <a:xfrm>
              <a:off x="4120489" y="693267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0" name="object 1130"/>
            <p:cNvSpPr/>
            <p:nvPr/>
          </p:nvSpPr>
          <p:spPr>
            <a:xfrm>
              <a:off x="4128109" y="693267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1" name="object 1131"/>
            <p:cNvSpPr/>
            <p:nvPr/>
          </p:nvSpPr>
          <p:spPr>
            <a:xfrm>
              <a:off x="4118203" y="6938010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2286" y="0"/>
                  </a:moveTo>
                  <a:lnTo>
                    <a:pt x="3902" y="669"/>
                  </a:lnTo>
                  <a:lnTo>
                    <a:pt x="4572" y="2285"/>
                  </a:lnTo>
                  <a:lnTo>
                    <a:pt x="3902" y="3902"/>
                  </a:lnTo>
                  <a:lnTo>
                    <a:pt x="2286" y="4571"/>
                  </a:lnTo>
                  <a:lnTo>
                    <a:pt x="669" y="3902"/>
                  </a:lnTo>
                  <a:lnTo>
                    <a:pt x="0" y="2285"/>
                  </a:lnTo>
                  <a:lnTo>
                    <a:pt x="669" y="669"/>
                  </a:lnTo>
                  <a:lnTo>
                    <a:pt x="228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2" name="object 1132"/>
            <p:cNvSpPr/>
            <p:nvPr/>
          </p:nvSpPr>
          <p:spPr>
            <a:xfrm>
              <a:off x="4128109" y="6932676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40">
                  <a:moveTo>
                    <a:pt x="0" y="1524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3" name="object 1133"/>
            <p:cNvSpPr/>
            <p:nvPr/>
          </p:nvSpPr>
          <p:spPr>
            <a:xfrm>
              <a:off x="4120489" y="6932676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40">
                  <a:moveTo>
                    <a:pt x="0" y="15240"/>
                  </a:moveTo>
                  <a:lnTo>
                    <a:pt x="0" y="0"/>
                  </a:lnTo>
                  <a:lnTo>
                    <a:pt x="0" y="1524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4" name="object 1134"/>
            <p:cNvSpPr/>
            <p:nvPr/>
          </p:nvSpPr>
          <p:spPr>
            <a:xfrm>
              <a:off x="4120489" y="6932676"/>
              <a:ext cx="0" cy="22860"/>
            </a:xfrm>
            <a:custGeom>
              <a:avLst/>
              <a:gdLst/>
              <a:ahLst/>
              <a:cxnLst/>
              <a:rect l="l" t="t" r="r" b="b"/>
              <a:pathLst>
                <a:path h="22859">
                  <a:moveTo>
                    <a:pt x="0" y="0"/>
                  </a:moveTo>
                  <a:lnTo>
                    <a:pt x="0" y="15240"/>
                  </a:lnTo>
                </a:path>
                <a:path h="22859">
                  <a:moveTo>
                    <a:pt x="0" y="0"/>
                  </a:moveTo>
                  <a:lnTo>
                    <a:pt x="0" y="2286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5" name="object 1135"/>
            <p:cNvSpPr/>
            <p:nvPr/>
          </p:nvSpPr>
          <p:spPr>
            <a:xfrm>
              <a:off x="4135729" y="693267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0"/>
                  </a:moveTo>
                  <a:lnTo>
                    <a:pt x="0" y="762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6" name="object 1136"/>
            <p:cNvSpPr/>
            <p:nvPr/>
          </p:nvSpPr>
          <p:spPr>
            <a:xfrm>
              <a:off x="4135729" y="6925056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0" y="0"/>
                  </a:moveTo>
                  <a:lnTo>
                    <a:pt x="762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7" name="object 1137"/>
            <p:cNvSpPr/>
            <p:nvPr/>
          </p:nvSpPr>
          <p:spPr>
            <a:xfrm>
              <a:off x="4173829" y="6947916"/>
              <a:ext cx="0" cy="121920"/>
            </a:xfrm>
            <a:custGeom>
              <a:avLst/>
              <a:gdLst/>
              <a:ahLst/>
              <a:cxnLst/>
              <a:rect l="l" t="t" r="r" b="b"/>
              <a:pathLst>
                <a:path h="121920">
                  <a:moveTo>
                    <a:pt x="0" y="0"/>
                  </a:moveTo>
                  <a:lnTo>
                    <a:pt x="0" y="12192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8" name="object 1138"/>
            <p:cNvSpPr/>
            <p:nvPr/>
          </p:nvSpPr>
          <p:spPr>
            <a:xfrm>
              <a:off x="4150969" y="6947916"/>
              <a:ext cx="0" cy="121920"/>
            </a:xfrm>
            <a:custGeom>
              <a:avLst/>
              <a:gdLst/>
              <a:ahLst/>
              <a:cxnLst/>
              <a:rect l="l" t="t" r="r" b="b"/>
              <a:pathLst>
                <a:path h="121920">
                  <a:moveTo>
                    <a:pt x="0" y="0"/>
                  </a:moveTo>
                  <a:lnTo>
                    <a:pt x="0" y="12192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9" name="object 1139"/>
            <p:cNvSpPr/>
            <p:nvPr/>
          </p:nvSpPr>
          <p:spPr>
            <a:xfrm>
              <a:off x="4173829" y="7069836"/>
              <a:ext cx="311785" cy="0"/>
            </a:xfrm>
            <a:custGeom>
              <a:avLst/>
              <a:gdLst/>
              <a:ahLst/>
              <a:cxnLst/>
              <a:rect l="l" t="t" r="r" b="b"/>
              <a:pathLst>
                <a:path w="311785">
                  <a:moveTo>
                    <a:pt x="0" y="0"/>
                  </a:moveTo>
                  <a:lnTo>
                    <a:pt x="311658" y="0"/>
                  </a:lnTo>
                </a:path>
                <a:path w="311785">
                  <a:moveTo>
                    <a:pt x="0" y="0"/>
                  </a:moveTo>
                  <a:lnTo>
                    <a:pt x="31165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0" name="object 1140"/>
            <p:cNvSpPr/>
            <p:nvPr/>
          </p:nvSpPr>
          <p:spPr>
            <a:xfrm>
              <a:off x="4150969" y="6947916"/>
              <a:ext cx="0" cy="121920"/>
            </a:xfrm>
            <a:custGeom>
              <a:avLst/>
              <a:gdLst/>
              <a:ahLst/>
              <a:cxnLst/>
              <a:rect l="l" t="t" r="r" b="b"/>
              <a:pathLst>
                <a:path h="121920">
                  <a:moveTo>
                    <a:pt x="0" y="0"/>
                  </a:moveTo>
                  <a:lnTo>
                    <a:pt x="0" y="12192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1" name="object 1141"/>
            <p:cNvSpPr/>
            <p:nvPr/>
          </p:nvSpPr>
          <p:spPr>
            <a:xfrm>
              <a:off x="4173829" y="6947916"/>
              <a:ext cx="0" cy="121920"/>
            </a:xfrm>
            <a:custGeom>
              <a:avLst/>
              <a:gdLst/>
              <a:ahLst/>
              <a:cxnLst/>
              <a:rect l="l" t="t" r="r" b="b"/>
              <a:pathLst>
                <a:path h="121920">
                  <a:moveTo>
                    <a:pt x="0" y="0"/>
                  </a:moveTo>
                  <a:lnTo>
                    <a:pt x="0" y="12192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2" name="object 1142"/>
            <p:cNvSpPr/>
            <p:nvPr/>
          </p:nvSpPr>
          <p:spPr>
            <a:xfrm>
              <a:off x="4135729" y="6925056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0" y="0"/>
                  </a:moveTo>
                  <a:lnTo>
                    <a:pt x="762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3" name="object 1143"/>
            <p:cNvSpPr/>
            <p:nvPr/>
          </p:nvSpPr>
          <p:spPr>
            <a:xfrm>
              <a:off x="4135729" y="693267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0"/>
                  </a:moveTo>
                  <a:lnTo>
                    <a:pt x="0" y="762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4" name="object 1144"/>
            <p:cNvSpPr/>
            <p:nvPr/>
          </p:nvSpPr>
          <p:spPr>
            <a:xfrm>
              <a:off x="4120489" y="6932676"/>
              <a:ext cx="0" cy="22860"/>
            </a:xfrm>
            <a:custGeom>
              <a:avLst/>
              <a:gdLst/>
              <a:ahLst/>
              <a:cxnLst/>
              <a:rect l="l" t="t" r="r" b="b"/>
              <a:pathLst>
                <a:path h="22859">
                  <a:moveTo>
                    <a:pt x="0" y="0"/>
                  </a:moveTo>
                  <a:lnTo>
                    <a:pt x="0" y="22860"/>
                  </a:lnTo>
                </a:path>
                <a:path h="22859">
                  <a:moveTo>
                    <a:pt x="0" y="0"/>
                  </a:moveTo>
                  <a:lnTo>
                    <a:pt x="0" y="15240"/>
                  </a:lnTo>
                </a:path>
                <a:path h="22859">
                  <a:moveTo>
                    <a:pt x="0" y="0"/>
                  </a:moveTo>
                  <a:lnTo>
                    <a:pt x="0" y="1524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5" name="object 1145"/>
            <p:cNvSpPr/>
            <p:nvPr/>
          </p:nvSpPr>
          <p:spPr>
            <a:xfrm>
              <a:off x="4128109" y="6932676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40">
                  <a:moveTo>
                    <a:pt x="0" y="1524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6" name="object 1146"/>
            <p:cNvSpPr/>
            <p:nvPr/>
          </p:nvSpPr>
          <p:spPr>
            <a:xfrm>
              <a:off x="4118203" y="6938010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2286" y="0"/>
                  </a:moveTo>
                  <a:lnTo>
                    <a:pt x="3902" y="669"/>
                  </a:lnTo>
                  <a:lnTo>
                    <a:pt x="4572" y="2285"/>
                  </a:lnTo>
                  <a:lnTo>
                    <a:pt x="3902" y="3902"/>
                  </a:lnTo>
                  <a:lnTo>
                    <a:pt x="2286" y="4571"/>
                  </a:lnTo>
                  <a:lnTo>
                    <a:pt x="669" y="3902"/>
                  </a:lnTo>
                  <a:lnTo>
                    <a:pt x="0" y="2285"/>
                  </a:lnTo>
                  <a:lnTo>
                    <a:pt x="669" y="669"/>
                  </a:lnTo>
                  <a:lnTo>
                    <a:pt x="228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7" name="object 1147"/>
            <p:cNvSpPr/>
            <p:nvPr/>
          </p:nvSpPr>
          <p:spPr>
            <a:xfrm>
              <a:off x="4128109" y="693267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8" name="object 1148"/>
            <p:cNvSpPr/>
            <p:nvPr/>
          </p:nvSpPr>
          <p:spPr>
            <a:xfrm>
              <a:off x="4120489" y="693267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9" name="object 1149"/>
            <p:cNvSpPr/>
            <p:nvPr/>
          </p:nvSpPr>
          <p:spPr>
            <a:xfrm>
              <a:off x="4125823" y="6938010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2286" y="0"/>
                  </a:moveTo>
                  <a:lnTo>
                    <a:pt x="3902" y="669"/>
                  </a:lnTo>
                  <a:lnTo>
                    <a:pt x="4572" y="2285"/>
                  </a:lnTo>
                  <a:lnTo>
                    <a:pt x="3902" y="3902"/>
                  </a:lnTo>
                  <a:lnTo>
                    <a:pt x="2286" y="4571"/>
                  </a:lnTo>
                  <a:lnTo>
                    <a:pt x="669" y="3902"/>
                  </a:lnTo>
                  <a:lnTo>
                    <a:pt x="0" y="2285"/>
                  </a:lnTo>
                  <a:lnTo>
                    <a:pt x="669" y="669"/>
                  </a:lnTo>
                  <a:lnTo>
                    <a:pt x="228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0" name="object 1150"/>
            <p:cNvSpPr/>
            <p:nvPr/>
          </p:nvSpPr>
          <p:spPr>
            <a:xfrm>
              <a:off x="4120489" y="694029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620"/>
                  </a:moveTo>
                  <a:lnTo>
                    <a:pt x="0" y="0"/>
                  </a:lnTo>
                  <a:lnTo>
                    <a:pt x="0" y="762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1" name="object 1151"/>
            <p:cNvSpPr/>
            <p:nvPr/>
          </p:nvSpPr>
          <p:spPr>
            <a:xfrm>
              <a:off x="4120489" y="694029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0"/>
                  </a:moveTo>
                  <a:lnTo>
                    <a:pt x="0" y="7620"/>
                  </a:lnTo>
                </a:path>
                <a:path h="7620">
                  <a:moveTo>
                    <a:pt x="0" y="0"/>
                  </a:moveTo>
                  <a:lnTo>
                    <a:pt x="0" y="7620"/>
                  </a:lnTo>
                </a:path>
                <a:path h="7620">
                  <a:moveTo>
                    <a:pt x="0" y="0"/>
                  </a:moveTo>
                  <a:lnTo>
                    <a:pt x="0" y="7620"/>
                  </a:lnTo>
                </a:path>
                <a:path h="7620">
                  <a:moveTo>
                    <a:pt x="0" y="0"/>
                  </a:moveTo>
                  <a:lnTo>
                    <a:pt x="0" y="7620"/>
                  </a:lnTo>
                </a:path>
                <a:path h="7620">
                  <a:moveTo>
                    <a:pt x="0" y="0"/>
                  </a:moveTo>
                  <a:lnTo>
                    <a:pt x="0" y="7620"/>
                  </a:lnTo>
                </a:path>
                <a:path h="7620">
                  <a:moveTo>
                    <a:pt x="0" y="0"/>
                  </a:moveTo>
                  <a:lnTo>
                    <a:pt x="0" y="7620"/>
                  </a:lnTo>
                </a:path>
                <a:path h="7620">
                  <a:moveTo>
                    <a:pt x="0" y="0"/>
                  </a:moveTo>
                  <a:lnTo>
                    <a:pt x="0" y="7620"/>
                  </a:lnTo>
                </a:path>
                <a:path h="7620">
                  <a:moveTo>
                    <a:pt x="0" y="0"/>
                  </a:moveTo>
                  <a:lnTo>
                    <a:pt x="0" y="762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2" name="object 1152"/>
            <p:cNvSpPr/>
            <p:nvPr/>
          </p:nvSpPr>
          <p:spPr>
            <a:xfrm>
              <a:off x="4120489" y="6940296"/>
              <a:ext cx="7620" cy="7620"/>
            </a:xfrm>
            <a:custGeom>
              <a:avLst/>
              <a:gdLst/>
              <a:ahLst/>
              <a:cxnLst/>
              <a:rect l="l" t="t" r="r" b="b"/>
              <a:pathLst>
                <a:path w="7620" h="7620">
                  <a:moveTo>
                    <a:pt x="7620" y="0"/>
                  </a:moveTo>
                  <a:lnTo>
                    <a:pt x="0" y="7620"/>
                  </a:lnTo>
                </a:path>
                <a:path w="7620" h="7620">
                  <a:moveTo>
                    <a:pt x="7620" y="0"/>
                  </a:moveTo>
                  <a:lnTo>
                    <a:pt x="0" y="7620"/>
                  </a:lnTo>
                </a:path>
                <a:path w="7620" h="7620">
                  <a:moveTo>
                    <a:pt x="7620" y="0"/>
                  </a:moveTo>
                  <a:lnTo>
                    <a:pt x="7620" y="7620"/>
                  </a:lnTo>
                </a:path>
                <a:path w="7620" h="7620">
                  <a:moveTo>
                    <a:pt x="7620" y="0"/>
                  </a:moveTo>
                  <a:lnTo>
                    <a:pt x="7620" y="7620"/>
                  </a:lnTo>
                </a:path>
                <a:path w="7620" h="7620">
                  <a:moveTo>
                    <a:pt x="7620" y="0"/>
                  </a:moveTo>
                  <a:lnTo>
                    <a:pt x="7620" y="7620"/>
                  </a:lnTo>
                </a:path>
                <a:path w="7620" h="7620">
                  <a:moveTo>
                    <a:pt x="7620" y="0"/>
                  </a:moveTo>
                  <a:lnTo>
                    <a:pt x="7620" y="7620"/>
                  </a:lnTo>
                </a:path>
                <a:path w="7620" h="7620">
                  <a:moveTo>
                    <a:pt x="7620" y="0"/>
                  </a:moveTo>
                  <a:lnTo>
                    <a:pt x="7620" y="7620"/>
                  </a:lnTo>
                  <a:lnTo>
                    <a:pt x="762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3" name="object 1153"/>
            <p:cNvSpPr/>
            <p:nvPr/>
          </p:nvSpPr>
          <p:spPr>
            <a:xfrm>
              <a:off x="4120489" y="694029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4" name="object 1154"/>
            <p:cNvSpPr/>
            <p:nvPr/>
          </p:nvSpPr>
          <p:spPr>
            <a:xfrm>
              <a:off x="4120489" y="6940296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7620" y="0"/>
                  </a:moveTo>
                  <a:lnTo>
                    <a:pt x="0" y="0"/>
                  </a:lnTo>
                </a:path>
                <a:path w="7620">
                  <a:moveTo>
                    <a:pt x="7620" y="0"/>
                  </a:moveTo>
                  <a:lnTo>
                    <a:pt x="7620" y="0"/>
                  </a:lnTo>
                  <a:lnTo>
                    <a:pt x="762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5" name="object 1155"/>
            <p:cNvSpPr/>
            <p:nvPr/>
          </p:nvSpPr>
          <p:spPr>
            <a:xfrm>
              <a:off x="4125823" y="6945630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2286" y="0"/>
                  </a:moveTo>
                  <a:lnTo>
                    <a:pt x="3902" y="669"/>
                  </a:lnTo>
                  <a:lnTo>
                    <a:pt x="4572" y="2286"/>
                  </a:lnTo>
                  <a:lnTo>
                    <a:pt x="3902" y="3902"/>
                  </a:lnTo>
                  <a:lnTo>
                    <a:pt x="2286" y="4572"/>
                  </a:lnTo>
                  <a:lnTo>
                    <a:pt x="669" y="3902"/>
                  </a:lnTo>
                  <a:lnTo>
                    <a:pt x="0" y="2286"/>
                  </a:lnTo>
                  <a:lnTo>
                    <a:pt x="669" y="669"/>
                  </a:lnTo>
                  <a:lnTo>
                    <a:pt x="228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6" name="object 1156"/>
            <p:cNvSpPr/>
            <p:nvPr/>
          </p:nvSpPr>
          <p:spPr>
            <a:xfrm>
              <a:off x="4120489" y="694029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7" name="object 1157"/>
            <p:cNvSpPr/>
            <p:nvPr/>
          </p:nvSpPr>
          <p:spPr>
            <a:xfrm>
              <a:off x="4128109" y="694029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8" name="object 1158"/>
            <p:cNvSpPr/>
            <p:nvPr/>
          </p:nvSpPr>
          <p:spPr>
            <a:xfrm>
              <a:off x="4120489" y="6947916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0" y="0"/>
                  </a:moveTo>
                  <a:lnTo>
                    <a:pt x="7620" y="0"/>
                  </a:lnTo>
                </a:path>
                <a:path w="762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9" name="object 1159"/>
            <p:cNvSpPr/>
            <p:nvPr/>
          </p:nvSpPr>
          <p:spPr>
            <a:xfrm>
              <a:off x="4128109" y="694029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0" name="object 1160"/>
            <p:cNvSpPr/>
            <p:nvPr/>
          </p:nvSpPr>
          <p:spPr>
            <a:xfrm>
              <a:off x="4120489" y="694029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1" name="object 1161"/>
            <p:cNvSpPr/>
            <p:nvPr/>
          </p:nvSpPr>
          <p:spPr>
            <a:xfrm>
              <a:off x="4128109" y="694791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2" name="object 1162"/>
            <p:cNvSpPr/>
            <p:nvPr/>
          </p:nvSpPr>
          <p:spPr>
            <a:xfrm>
              <a:off x="4120489" y="694791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3" name="object 1163"/>
            <p:cNvSpPr/>
            <p:nvPr/>
          </p:nvSpPr>
          <p:spPr>
            <a:xfrm>
              <a:off x="4120489" y="6940296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7620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4" name="object 1164"/>
            <p:cNvSpPr/>
            <p:nvPr/>
          </p:nvSpPr>
          <p:spPr>
            <a:xfrm>
              <a:off x="4120489" y="6947916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7620" y="0"/>
                  </a:moveTo>
                  <a:lnTo>
                    <a:pt x="0" y="0"/>
                  </a:lnTo>
                  <a:lnTo>
                    <a:pt x="7620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5" name="object 1165"/>
            <p:cNvSpPr/>
            <p:nvPr/>
          </p:nvSpPr>
          <p:spPr>
            <a:xfrm>
              <a:off x="4125823" y="6945630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2286" y="0"/>
                  </a:moveTo>
                  <a:lnTo>
                    <a:pt x="3902" y="669"/>
                  </a:lnTo>
                  <a:lnTo>
                    <a:pt x="4572" y="2286"/>
                  </a:lnTo>
                  <a:lnTo>
                    <a:pt x="3902" y="3902"/>
                  </a:lnTo>
                  <a:lnTo>
                    <a:pt x="2286" y="4572"/>
                  </a:lnTo>
                  <a:lnTo>
                    <a:pt x="669" y="3902"/>
                  </a:lnTo>
                  <a:lnTo>
                    <a:pt x="0" y="2286"/>
                  </a:lnTo>
                  <a:lnTo>
                    <a:pt x="669" y="669"/>
                  </a:lnTo>
                  <a:lnTo>
                    <a:pt x="228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6" name="object 1166"/>
            <p:cNvSpPr/>
            <p:nvPr/>
          </p:nvSpPr>
          <p:spPr>
            <a:xfrm>
              <a:off x="4120489" y="694791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7" name="object 1167"/>
            <p:cNvSpPr/>
            <p:nvPr/>
          </p:nvSpPr>
          <p:spPr>
            <a:xfrm>
              <a:off x="4118203" y="6945642"/>
              <a:ext cx="12700" cy="5080"/>
            </a:xfrm>
            <a:custGeom>
              <a:avLst/>
              <a:gdLst/>
              <a:ahLst/>
              <a:cxnLst/>
              <a:rect l="l" t="t" r="r" b="b"/>
              <a:pathLst>
                <a:path w="12700" h="5079">
                  <a:moveTo>
                    <a:pt x="4572" y="2286"/>
                  </a:moveTo>
                  <a:lnTo>
                    <a:pt x="3898" y="660"/>
                  </a:lnTo>
                  <a:lnTo>
                    <a:pt x="2286" y="0"/>
                  </a:lnTo>
                  <a:lnTo>
                    <a:pt x="660" y="660"/>
                  </a:lnTo>
                  <a:lnTo>
                    <a:pt x="0" y="2286"/>
                  </a:lnTo>
                  <a:lnTo>
                    <a:pt x="660" y="3898"/>
                  </a:lnTo>
                  <a:lnTo>
                    <a:pt x="2286" y="4572"/>
                  </a:lnTo>
                  <a:lnTo>
                    <a:pt x="3898" y="3898"/>
                  </a:lnTo>
                  <a:lnTo>
                    <a:pt x="4572" y="2286"/>
                  </a:lnTo>
                  <a:close/>
                </a:path>
                <a:path w="12700" h="5079">
                  <a:moveTo>
                    <a:pt x="12192" y="2286"/>
                  </a:moveTo>
                  <a:lnTo>
                    <a:pt x="11518" y="660"/>
                  </a:lnTo>
                  <a:lnTo>
                    <a:pt x="9906" y="0"/>
                  </a:lnTo>
                  <a:lnTo>
                    <a:pt x="8280" y="660"/>
                  </a:lnTo>
                  <a:lnTo>
                    <a:pt x="7620" y="2286"/>
                  </a:lnTo>
                  <a:lnTo>
                    <a:pt x="8280" y="3898"/>
                  </a:lnTo>
                  <a:lnTo>
                    <a:pt x="9906" y="4572"/>
                  </a:lnTo>
                  <a:lnTo>
                    <a:pt x="11518" y="3898"/>
                  </a:lnTo>
                  <a:lnTo>
                    <a:pt x="12192" y="228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8" name="object 1168"/>
            <p:cNvSpPr/>
            <p:nvPr/>
          </p:nvSpPr>
          <p:spPr>
            <a:xfrm>
              <a:off x="4120489" y="6940296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0" y="0"/>
                  </a:moveTo>
                  <a:lnTo>
                    <a:pt x="762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9" name="object 1169"/>
            <p:cNvSpPr/>
            <p:nvPr/>
          </p:nvSpPr>
          <p:spPr>
            <a:xfrm>
              <a:off x="4118203" y="6938010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2286" y="0"/>
                  </a:moveTo>
                  <a:lnTo>
                    <a:pt x="3902" y="669"/>
                  </a:lnTo>
                  <a:lnTo>
                    <a:pt x="4572" y="2285"/>
                  </a:lnTo>
                  <a:lnTo>
                    <a:pt x="3902" y="3902"/>
                  </a:lnTo>
                  <a:lnTo>
                    <a:pt x="2286" y="4571"/>
                  </a:lnTo>
                  <a:lnTo>
                    <a:pt x="669" y="3902"/>
                  </a:lnTo>
                  <a:lnTo>
                    <a:pt x="0" y="2285"/>
                  </a:lnTo>
                  <a:lnTo>
                    <a:pt x="669" y="669"/>
                  </a:lnTo>
                  <a:lnTo>
                    <a:pt x="228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0" name="object 1170"/>
            <p:cNvSpPr/>
            <p:nvPr/>
          </p:nvSpPr>
          <p:spPr>
            <a:xfrm>
              <a:off x="4120489" y="6940296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7620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1" name="object 1171"/>
            <p:cNvSpPr/>
            <p:nvPr/>
          </p:nvSpPr>
          <p:spPr>
            <a:xfrm>
              <a:off x="4125823" y="6938010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2286" y="0"/>
                  </a:moveTo>
                  <a:lnTo>
                    <a:pt x="3902" y="669"/>
                  </a:lnTo>
                  <a:lnTo>
                    <a:pt x="4572" y="2285"/>
                  </a:lnTo>
                  <a:lnTo>
                    <a:pt x="3902" y="3902"/>
                  </a:lnTo>
                  <a:lnTo>
                    <a:pt x="2286" y="4571"/>
                  </a:lnTo>
                  <a:lnTo>
                    <a:pt x="669" y="3902"/>
                  </a:lnTo>
                  <a:lnTo>
                    <a:pt x="0" y="2285"/>
                  </a:lnTo>
                  <a:lnTo>
                    <a:pt x="669" y="669"/>
                  </a:lnTo>
                  <a:lnTo>
                    <a:pt x="228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2" name="object 1172"/>
            <p:cNvSpPr/>
            <p:nvPr/>
          </p:nvSpPr>
          <p:spPr>
            <a:xfrm>
              <a:off x="4120489" y="6940296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0" y="0"/>
                  </a:moveTo>
                  <a:lnTo>
                    <a:pt x="7620" y="0"/>
                  </a:lnTo>
                </a:path>
                <a:path w="762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3" name="object 1173"/>
            <p:cNvSpPr/>
            <p:nvPr/>
          </p:nvSpPr>
          <p:spPr>
            <a:xfrm>
              <a:off x="4118203" y="6930390"/>
              <a:ext cx="12700" cy="12700"/>
            </a:xfrm>
            <a:custGeom>
              <a:avLst/>
              <a:gdLst/>
              <a:ahLst/>
              <a:cxnLst/>
              <a:rect l="l" t="t" r="r" b="b"/>
              <a:pathLst>
                <a:path w="12700" h="12700">
                  <a:moveTo>
                    <a:pt x="4572" y="9906"/>
                  </a:moveTo>
                  <a:lnTo>
                    <a:pt x="3898" y="8293"/>
                  </a:lnTo>
                  <a:lnTo>
                    <a:pt x="2286" y="7620"/>
                  </a:lnTo>
                  <a:lnTo>
                    <a:pt x="660" y="8293"/>
                  </a:lnTo>
                  <a:lnTo>
                    <a:pt x="0" y="9906"/>
                  </a:lnTo>
                  <a:lnTo>
                    <a:pt x="660" y="11531"/>
                  </a:lnTo>
                  <a:lnTo>
                    <a:pt x="2286" y="12192"/>
                  </a:lnTo>
                  <a:lnTo>
                    <a:pt x="3898" y="11531"/>
                  </a:lnTo>
                  <a:lnTo>
                    <a:pt x="4572" y="9906"/>
                  </a:lnTo>
                  <a:close/>
                </a:path>
                <a:path w="12700" h="12700">
                  <a:moveTo>
                    <a:pt x="12192" y="9906"/>
                  </a:moveTo>
                  <a:lnTo>
                    <a:pt x="11518" y="8293"/>
                  </a:lnTo>
                  <a:lnTo>
                    <a:pt x="9906" y="7620"/>
                  </a:lnTo>
                  <a:lnTo>
                    <a:pt x="8280" y="8293"/>
                  </a:lnTo>
                  <a:lnTo>
                    <a:pt x="7620" y="9906"/>
                  </a:lnTo>
                  <a:lnTo>
                    <a:pt x="8280" y="11531"/>
                  </a:lnTo>
                  <a:lnTo>
                    <a:pt x="9906" y="12192"/>
                  </a:lnTo>
                  <a:lnTo>
                    <a:pt x="11518" y="11531"/>
                  </a:lnTo>
                  <a:lnTo>
                    <a:pt x="12192" y="9906"/>
                  </a:lnTo>
                  <a:close/>
                </a:path>
                <a:path w="12700" h="12700">
                  <a:moveTo>
                    <a:pt x="12192" y="2286"/>
                  </a:moveTo>
                  <a:lnTo>
                    <a:pt x="11518" y="673"/>
                  </a:lnTo>
                  <a:lnTo>
                    <a:pt x="9906" y="0"/>
                  </a:lnTo>
                  <a:lnTo>
                    <a:pt x="8280" y="673"/>
                  </a:lnTo>
                  <a:lnTo>
                    <a:pt x="7620" y="2286"/>
                  </a:lnTo>
                  <a:lnTo>
                    <a:pt x="8280" y="3911"/>
                  </a:lnTo>
                  <a:lnTo>
                    <a:pt x="9906" y="4572"/>
                  </a:lnTo>
                  <a:lnTo>
                    <a:pt x="11518" y="3911"/>
                  </a:lnTo>
                  <a:lnTo>
                    <a:pt x="12192" y="228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4" name="object 1174"/>
            <p:cNvSpPr/>
            <p:nvPr/>
          </p:nvSpPr>
          <p:spPr>
            <a:xfrm>
              <a:off x="4120489" y="6932676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0" y="0"/>
                  </a:moveTo>
                  <a:lnTo>
                    <a:pt x="762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5" name="object 1175"/>
            <p:cNvSpPr/>
            <p:nvPr/>
          </p:nvSpPr>
          <p:spPr>
            <a:xfrm>
              <a:off x="4118203" y="6930390"/>
              <a:ext cx="12700" cy="5080"/>
            </a:xfrm>
            <a:custGeom>
              <a:avLst/>
              <a:gdLst/>
              <a:ahLst/>
              <a:cxnLst/>
              <a:rect l="l" t="t" r="r" b="b"/>
              <a:pathLst>
                <a:path w="12700" h="5079">
                  <a:moveTo>
                    <a:pt x="4572" y="2286"/>
                  </a:moveTo>
                  <a:lnTo>
                    <a:pt x="3898" y="673"/>
                  </a:lnTo>
                  <a:lnTo>
                    <a:pt x="2286" y="0"/>
                  </a:lnTo>
                  <a:lnTo>
                    <a:pt x="660" y="673"/>
                  </a:lnTo>
                  <a:lnTo>
                    <a:pt x="0" y="2286"/>
                  </a:lnTo>
                  <a:lnTo>
                    <a:pt x="660" y="3911"/>
                  </a:lnTo>
                  <a:lnTo>
                    <a:pt x="2286" y="4572"/>
                  </a:lnTo>
                  <a:lnTo>
                    <a:pt x="3898" y="3911"/>
                  </a:lnTo>
                  <a:lnTo>
                    <a:pt x="4572" y="2286"/>
                  </a:lnTo>
                  <a:close/>
                </a:path>
                <a:path w="12700" h="5079">
                  <a:moveTo>
                    <a:pt x="12192" y="2286"/>
                  </a:moveTo>
                  <a:lnTo>
                    <a:pt x="11518" y="673"/>
                  </a:lnTo>
                  <a:lnTo>
                    <a:pt x="9906" y="0"/>
                  </a:lnTo>
                  <a:lnTo>
                    <a:pt x="8280" y="673"/>
                  </a:lnTo>
                  <a:lnTo>
                    <a:pt x="7620" y="2286"/>
                  </a:lnTo>
                  <a:lnTo>
                    <a:pt x="8280" y="3911"/>
                  </a:lnTo>
                  <a:lnTo>
                    <a:pt x="9906" y="4572"/>
                  </a:lnTo>
                  <a:lnTo>
                    <a:pt x="11518" y="3911"/>
                  </a:lnTo>
                  <a:lnTo>
                    <a:pt x="12192" y="228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6" name="object 1176"/>
            <p:cNvSpPr/>
            <p:nvPr/>
          </p:nvSpPr>
          <p:spPr>
            <a:xfrm>
              <a:off x="4120489" y="6932676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0" y="0"/>
                  </a:moveTo>
                  <a:lnTo>
                    <a:pt x="0" y="0"/>
                  </a:lnTo>
                  <a:lnTo>
                    <a:pt x="762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7" name="object 1177"/>
            <p:cNvSpPr/>
            <p:nvPr/>
          </p:nvSpPr>
          <p:spPr>
            <a:xfrm>
              <a:off x="4118203" y="6930390"/>
              <a:ext cx="12700" cy="5080"/>
            </a:xfrm>
            <a:custGeom>
              <a:avLst/>
              <a:gdLst/>
              <a:ahLst/>
              <a:cxnLst/>
              <a:rect l="l" t="t" r="r" b="b"/>
              <a:pathLst>
                <a:path w="12700" h="5079">
                  <a:moveTo>
                    <a:pt x="4572" y="2286"/>
                  </a:moveTo>
                  <a:lnTo>
                    <a:pt x="3898" y="673"/>
                  </a:lnTo>
                  <a:lnTo>
                    <a:pt x="2286" y="0"/>
                  </a:lnTo>
                  <a:lnTo>
                    <a:pt x="660" y="673"/>
                  </a:lnTo>
                  <a:lnTo>
                    <a:pt x="0" y="2286"/>
                  </a:lnTo>
                  <a:lnTo>
                    <a:pt x="660" y="3911"/>
                  </a:lnTo>
                  <a:lnTo>
                    <a:pt x="2286" y="4572"/>
                  </a:lnTo>
                  <a:lnTo>
                    <a:pt x="3898" y="3911"/>
                  </a:lnTo>
                  <a:lnTo>
                    <a:pt x="4572" y="2286"/>
                  </a:lnTo>
                  <a:close/>
                </a:path>
                <a:path w="12700" h="5079">
                  <a:moveTo>
                    <a:pt x="12192" y="2286"/>
                  </a:moveTo>
                  <a:lnTo>
                    <a:pt x="11518" y="673"/>
                  </a:lnTo>
                  <a:lnTo>
                    <a:pt x="9906" y="0"/>
                  </a:lnTo>
                  <a:lnTo>
                    <a:pt x="8280" y="673"/>
                  </a:lnTo>
                  <a:lnTo>
                    <a:pt x="7620" y="2286"/>
                  </a:lnTo>
                  <a:lnTo>
                    <a:pt x="8280" y="3911"/>
                  </a:lnTo>
                  <a:lnTo>
                    <a:pt x="9906" y="4572"/>
                  </a:lnTo>
                  <a:lnTo>
                    <a:pt x="11518" y="3911"/>
                  </a:lnTo>
                  <a:lnTo>
                    <a:pt x="12192" y="228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8" name="object 1178"/>
            <p:cNvSpPr/>
            <p:nvPr/>
          </p:nvSpPr>
          <p:spPr>
            <a:xfrm>
              <a:off x="4120489" y="6932676"/>
              <a:ext cx="0" cy="22860"/>
            </a:xfrm>
            <a:custGeom>
              <a:avLst/>
              <a:gdLst/>
              <a:ahLst/>
              <a:cxnLst/>
              <a:rect l="l" t="t" r="r" b="b"/>
              <a:pathLst>
                <a:path h="22859">
                  <a:moveTo>
                    <a:pt x="0" y="0"/>
                  </a:moveTo>
                  <a:lnTo>
                    <a:pt x="0" y="22860"/>
                  </a:lnTo>
                </a:path>
                <a:path h="22859">
                  <a:moveTo>
                    <a:pt x="0" y="0"/>
                  </a:moveTo>
                  <a:lnTo>
                    <a:pt x="0" y="15240"/>
                  </a:lnTo>
                </a:path>
                <a:path h="22859">
                  <a:moveTo>
                    <a:pt x="0" y="0"/>
                  </a:moveTo>
                  <a:lnTo>
                    <a:pt x="0" y="1524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9" name="object 1179"/>
            <p:cNvSpPr/>
            <p:nvPr/>
          </p:nvSpPr>
          <p:spPr>
            <a:xfrm>
              <a:off x="4128109" y="6932676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40">
                  <a:moveTo>
                    <a:pt x="0" y="1524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0" name="object 1180"/>
            <p:cNvSpPr/>
            <p:nvPr/>
          </p:nvSpPr>
          <p:spPr>
            <a:xfrm>
              <a:off x="4118203" y="6938010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2286" y="0"/>
                  </a:moveTo>
                  <a:lnTo>
                    <a:pt x="3902" y="669"/>
                  </a:lnTo>
                  <a:lnTo>
                    <a:pt x="4572" y="2285"/>
                  </a:lnTo>
                  <a:lnTo>
                    <a:pt x="3902" y="3902"/>
                  </a:lnTo>
                  <a:lnTo>
                    <a:pt x="2286" y="4571"/>
                  </a:lnTo>
                  <a:lnTo>
                    <a:pt x="669" y="3902"/>
                  </a:lnTo>
                  <a:lnTo>
                    <a:pt x="0" y="2285"/>
                  </a:lnTo>
                  <a:lnTo>
                    <a:pt x="669" y="669"/>
                  </a:lnTo>
                  <a:lnTo>
                    <a:pt x="228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1" name="object 1181"/>
            <p:cNvSpPr/>
            <p:nvPr/>
          </p:nvSpPr>
          <p:spPr>
            <a:xfrm>
              <a:off x="4128109" y="693267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2" name="object 1182"/>
            <p:cNvSpPr/>
            <p:nvPr/>
          </p:nvSpPr>
          <p:spPr>
            <a:xfrm>
              <a:off x="4120489" y="693267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3" name="object 1183"/>
            <p:cNvSpPr/>
            <p:nvPr/>
          </p:nvSpPr>
          <p:spPr>
            <a:xfrm>
              <a:off x="4125823" y="6938010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2286" y="0"/>
                  </a:moveTo>
                  <a:lnTo>
                    <a:pt x="3902" y="669"/>
                  </a:lnTo>
                  <a:lnTo>
                    <a:pt x="4572" y="2285"/>
                  </a:lnTo>
                  <a:lnTo>
                    <a:pt x="3902" y="3902"/>
                  </a:lnTo>
                  <a:lnTo>
                    <a:pt x="2286" y="4571"/>
                  </a:lnTo>
                  <a:lnTo>
                    <a:pt x="669" y="3902"/>
                  </a:lnTo>
                  <a:lnTo>
                    <a:pt x="0" y="2285"/>
                  </a:lnTo>
                  <a:lnTo>
                    <a:pt x="669" y="669"/>
                  </a:lnTo>
                  <a:lnTo>
                    <a:pt x="228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4" name="object 1184"/>
            <p:cNvSpPr/>
            <p:nvPr/>
          </p:nvSpPr>
          <p:spPr>
            <a:xfrm>
              <a:off x="4120489" y="694029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620"/>
                  </a:moveTo>
                  <a:lnTo>
                    <a:pt x="0" y="0"/>
                  </a:lnTo>
                  <a:lnTo>
                    <a:pt x="0" y="762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5" name="object 1185"/>
            <p:cNvSpPr/>
            <p:nvPr/>
          </p:nvSpPr>
          <p:spPr>
            <a:xfrm>
              <a:off x="4120489" y="694029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0"/>
                  </a:moveTo>
                  <a:lnTo>
                    <a:pt x="0" y="7620"/>
                  </a:lnTo>
                </a:path>
                <a:path h="7620">
                  <a:moveTo>
                    <a:pt x="0" y="0"/>
                  </a:moveTo>
                  <a:lnTo>
                    <a:pt x="0" y="7620"/>
                  </a:lnTo>
                </a:path>
                <a:path h="7620">
                  <a:moveTo>
                    <a:pt x="0" y="0"/>
                  </a:moveTo>
                  <a:lnTo>
                    <a:pt x="0" y="7620"/>
                  </a:lnTo>
                </a:path>
                <a:path h="7620">
                  <a:moveTo>
                    <a:pt x="0" y="0"/>
                  </a:moveTo>
                  <a:lnTo>
                    <a:pt x="0" y="7620"/>
                  </a:lnTo>
                </a:path>
                <a:path h="7620">
                  <a:moveTo>
                    <a:pt x="0" y="0"/>
                  </a:moveTo>
                  <a:lnTo>
                    <a:pt x="0" y="7620"/>
                  </a:lnTo>
                </a:path>
                <a:path h="7620">
                  <a:moveTo>
                    <a:pt x="0" y="0"/>
                  </a:moveTo>
                  <a:lnTo>
                    <a:pt x="0" y="7620"/>
                  </a:lnTo>
                </a:path>
                <a:path h="7620">
                  <a:moveTo>
                    <a:pt x="0" y="0"/>
                  </a:moveTo>
                  <a:lnTo>
                    <a:pt x="0" y="7620"/>
                  </a:lnTo>
                </a:path>
                <a:path h="7620">
                  <a:moveTo>
                    <a:pt x="0" y="0"/>
                  </a:moveTo>
                  <a:lnTo>
                    <a:pt x="0" y="762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6" name="object 1186"/>
            <p:cNvSpPr/>
            <p:nvPr/>
          </p:nvSpPr>
          <p:spPr>
            <a:xfrm>
              <a:off x="4120489" y="6940296"/>
              <a:ext cx="7620" cy="7620"/>
            </a:xfrm>
            <a:custGeom>
              <a:avLst/>
              <a:gdLst/>
              <a:ahLst/>
              <a:cxnLst/>
              <a:rect l="l" t="t" r="r" b="b"/>
              <a:pathLst>
                <a:path w="7620" h="7620">
                  <a:moveTo>
                    <a:pt x="7620" y="0"/>
                  </a:moveTo>
                  <a:lnTo>
                    <a:pt x="0" y="7620"/>
                  </a:lnTo>
                </a:path>
                <a:path w="7620" h="7620">
                  <a:moveTo>
                    <a:pt x="7620" y="0"/>
                  </a:moveTo>
                  <a:lnTo>
                    <a:pt x="0" y="7620"/>
                  </a:lnTo>
                </a:path>
                <a:path w="7620" h="7620">
                  <a:moveTo>
                    <a:pt x="7620" y="0"/>
                  </a:moveTo>
                  <a:lnTo>
                    <a:pt x="7620" y="7620"/>
                  </a:lnTo>
                </a:path>
                <a:path w="7620" h="7620">
                  <a:moveTo>
                    <a:pt x="7620" y="0"/>
                  </a:moveTo>
                  <a:lnTo>
                    <a:pt x="7620" y="7620"/>
                  </a:lnTo>
                </a:path>
                <a:path w="7620" h="7620">
                  <a:moveTo>
                    <a:pt x="7620" y="0"/>
                  </a:moveTo>
                  <a:lnTo>
                    <a:pt x="7620" y="7620"/>
                  </a:lnTo>
                </a:path>
                <a:path w="7620" h="7620">
                  <a:moveTo>
                    <a:pt x="7620" y="0"/>
                  </a:moveTo>
                  <a:lnTo>
                    <a:pt x="7620" y="7620"/>
                  </a:lnTo>
                </a:path>
                <a:path w="7620" h="7620">
                  <a:moveTo>
                    <a:pt x="7620" y="0"/>
                  </a:moveTo>
                  <a:lnTo>
                    <a:pt x="7620" y="7620"/>
                  </a:lnTo>
                  <a:lnTo>
                    <a:pt x="762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7" name="object 1187"/>
            <p:cNvSpPr/>
            <p:nvPr/>
          </p:nvSpPr>
          <p:spPr>
            <a:xfrm>
              <a:off x="4120489" y="694029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8" name="object 1188"/>
            <p:cNvSpPr/>
            <p:nvPr/>
          </p:nvSpPr>
          <p:spPr>
            <a:xfrm>
              <a:off x="4120489" y="6940296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7620" y="0"/>
                  </a:moveTo>
                  <a:lnTo>
                    <a:pt x="0" y="0"/>
                  </a:lnTo>
                </a:path>
                <a:path w="7620">
                  <a:moveTo>
                    <a:pt x="7620" y="0"/>
                  </a:moveTo>
                  <a:lnTo>
                    <a:pt x="7620" y="0"/>
                  </a:lnTo>
                  <a:lnTo>
                    <a:pt x="762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9" name="object 1189"/>
            <p:cNvSpPr/>
            <p:nvPr/>
          </p:nvSpPr>
          <p:spPr>
            <a:xfrm>
              <a:off x="4125823" y="6945630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2286" y="0"/>
                  </a:moveTo>
                  <a:lnTo>
                    <a:pt x="3902" y="669"/>
                  </a:lnTo>
                  <a:lnTo>
                    <a:pt x="4572" y="2286"/>
                  </a:lnTo>
                  <a:lnTo>
                    <a:pt x="3902" y="3902"/>
                  </a:lnTo>
                  <a:lnTo>
                    <a:pt x="2286" y="4572"/>
                  </a:lnTo>
                  <a:lnTo>
                    <a:pt x="669" y="3902"/>
                  </a:lnTo>
                  <a:lnTo>
                    <a:pt x="0" y="2286"/>
                  </a:lnTo>
                  <a:lnTo>
                    <a:pt x="669" y="669"/>
                  </a:lnTo>
                  <a:lnTo>
                    <a:pt x="228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0" name="object 1190"/>
            <p:cNvSpPr/>
            <p:nvPr/>
          </p:nvSpPr>
          <p:spPr>
            <a:xfrm>
              <a:off x="4120489" y="694029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1" name="object 1191"/>
            <p:cNvSpPr/>
            <p:nvPr/>
          </p:nvSpPr>
          <p:spPr>
            <a:xfrm>
              <a:off x="4128109" y="694029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2" name="object 1192"/>
            <p:cNvSpPr/>
            <p:nvPr/>
          </p:nvSpPr>
          <p:spPr>
            <a:xfrm>
              <a:off x="4120489" y="6947916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0" y="0"/>
                  </a:moveTo>
                  <a:lnTo>
                    <a:pt x="7620" y="0"/>
                  </a:lnTo>
                </a:path>
                <a:path w="762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3" name="object 1193"/>
            <p:cNvSpPr/>
            <p:nvPr/>
          </p:nvSpPr>
          <p:spPr>
            <a:xfrm>
              <a:off x="4128109" y="694029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4" name="object 1194"/>
            <p:cNvSpPr/>
            <p:nvPr/>
          </p:nvSpPr>
          <p:spPr>
            <a:xfrm>
              <a:off x="4120489" y="694029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5" name="object 1195"/>
            <p:cNvSpPr/>
            <p:nvPr/>
          </p:nvSpPr>
          <p:spPr>
            <a:xfrm>
              <a:off x="4128109" y="694791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6" name="object 1196"/>
            <p:cNvSpPr/>
            <p:nvPr/>
          </p:nvSpPr>
          <p:spPr>
            <a:xfrm>
              <a:off x="4120489" y="694791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7" name="object 1197"/>
            <p:cNvSpPr/>
            <p:nvPr/>
          </p:nvSpPr>
          <p:spPr>
            <a:xfrm>
              <a:off x="4120489" y="6940296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7620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8" name="object 1198"/>
            <p:cNvSpPr/>
            <p:nvPr/>
          </p:nvSpPr>
          <p:spPr>
            <a:xfrm>
              <a:off x="4120489" y="6947916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7620" y="0"/>
                  </a:moveTo>
                  <a:lnTo>
                    <a:pt x="0" y="0"/>
                  </a:lnTo>
                  <a:lnTo>
                    <a:pt x="7620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9" name="object 1199"/>
            <p:cNvSpPr/>
            <p:nvPr/>
          </p:nvSpPr>
          <p:spPr>
            <a:xfrm>
              <a:off x="4125823" y="6945630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2286" y="0"/>
                  </a:moveTo>
                  <a:lnTo>
                    <a:pt x="3902" y="669"/>
                  </a:lnTo>
                  <a:lnTo>
                    <a:pt x="4572" y="2286"/>
                  </a:lnTo>
                  <a:lnTo>
                    <a:pt x="3902" y="3902"/>
                  </a:lnTo>
                  <a:lnTo>
                    <a:pt x="2286" y="4572"/>
                  </a:lnTo>
                  <a:lnTo>
                    <a:pt x="669" y="3902"/>
                  </a:lnTo>
                  <a:lnTo>
                    <a:pt x="0" y="2286"/>
                  </a:lnTo>
                  <a:lnTo>
                    <a:pt x="669" y="669"/>
                  </a:lnTo>
                  <a:lnTo>
                    <a:pt x="228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0" name="object 1200"/>
            <p:cNvSpPr/>
            <p:nvPr/>
          </p:nvSpPr>
          <p:spPr>
            <a:xfrm>
              <a:off x="4120489" y="694791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1" name="object 1201"/>
            <p:cNvSpPr/>
            <p:nvPr/>
          </p:nvSpPr>
          <p:spPr>
            <a:xfrm>
              <a:off x="4118203" y="6945642"/>
              <a:ext cx="12700" cy="5080"/>
            </a:xfrm>
            <a:custGeom>
              <a:avLst/>
              <a:gdLst/>
              <a:ahLst/>
              <a:cxnLst/>
              <a:rect l="l" t="t" r="r" b="b"/>
              <a:pathLst>
                <a:path w="12700" h="5079">
                  <a:moveTo>
                    <a:pt x="4572" y="2286"/>
                  </a:moveTo>
                  <a:lnTo>
                    <a:pt x="3898" y="660"/>
                  </a:lnTo>
                  <a:lnTo>
                    <a:pt x="2286" y="0"/>
                  </a:lnTo>
                  <a:lnTo>
                    <a:pt x="660" y="660"/>
                  </a:lnTo>
                  <a:lnTo>
                    <a:pt x="0" y="2286"/>
                  </a:lnTo>
                  <a:lnTo>
                    <a:pt x="660" y="3898"/>
                  </a:lnTo>
                  <a:lnTo>
                    <a:pt x="2286" y="4572"/>
                  </a:lnTo>
                  <a:lnTo>
                    <a:pt x="3898" y="3898"/>
                  </a:lnTo>
                  <a:lnTo>
                    <a:pt x="4572" y="2286"/>
                  </a:lnTo>
                  <a:close/>
                </a:path>
                <a:path w="12700" h="5079">
                  <a:moveTo>
                    <a:pt x="12192" y="2286"/>
                  </a:moveTo>
                  <a:lnTo>
                    <a:pt x="11518" y="660"/>
                  </a:lnTo>
                  <a:lnTo>
                    <a:pt x="9906" y="0"/>
                  </a:lnTo>
                  <a:lnTo>
                    <a:pt x="8280" y="660"/>
                  </a:lnTo>
                  <a:lnTo>
                    <a:pt x="7620" y="2286"/>
                  </a:lnTo>
                  <a:lnTo>
                    <a:pt x="8280" y="3898"/>
                  </a:lnTo>
                  <a:lnTo>
                    <a:pt x="9906" y="4572"/>
                  </a:lnTo>
                  <a:lnTo>
                    <a:pt x="11518" y="3898"/>
                  </a:lnTo>
                  <a:lnTo>
                    <a:pt x="12192" y="228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2" name="object 1202"/>
            <p:cNvSpPr/>
            <p:nvPr/>
          </p:nvSpPr>
          <p:spPr>
            <a:xfrm>
              <a:off x="4120489" y="6940296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0" y="0"/>
                  </a:moveTo>
                  <a:lnTo>
                    <a:pt x="762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3" name="object 1203"/>
            <p:cNvSpPr/>
            <p:nvPr/>
          </p:nvSpPr>
          <p:spPr>
            <a:xfrm>
              <a:off x="4118203" y="6938010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2286" y="0"/>
                  </a:moveTo>
                  <a:lnTo>
                    <a:pt x="3902" y="669"/>
                  </a:lnTo>
                  <a:lnTo>
                    <a:pt x="4572" y="2285"/>
                  </a:lnTo>
                  <a:lnTo>
                    <a:pt x="3902" y="3902"/>
                  </a:lnTo>
                  <a:lnTo>
                    <a:pt x="2286" y="4571"/>
                  </a:lnTo>
                  <a:lnTo>
                    <a:pt x="669" y="3902"/>
                  </a:lnTo>
                  <a:lnTo>
                    <a:pt x="0" y="2285"/>
                  </a:lnTo>
                  <a:lnTo>
                    <a:pt x="669" y="669"/>
                  </a:lnTo>
                  <a:lnTo>
                    <a:pt x="228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4" name="object 1204"/>
            <p:cNvSpPr/>
            <p:nvPr/>
          </p:nvSpPr>
          <p:spPr>
            <a:xfrm>
              <a:off x="4120489" y="6940296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7620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5" name="object 1205"/>
            <p:cNvSpPr/>
            <p:nvPr/>
          </p:nvSpPr>
          <p:spPr>
            <a:xfrm>
              <a:off x="4125823" y="6938010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2286" y="0"/>
                  </a:moveTo>
                  <a:lnTo>
                    <a:pt x="3902" y="669"/>
                  </a:lnTo>
                  <a:lnTo>
                    <a:pt x="4572" y="2285"/>
                  </a:lnTo>
                  <a:lnTo>
                    <a:pt x="3902" y="3902"/>
                  </a:lnTo>
                  <a:lnTo>
                    <a:pt x="2286" y="4571"/>
                  </a:lnTo>
                  <a:lnTo>
                    <a:pt x="669" y="3902"/>
                  </a:lnTo>
                  <a:lnTo>
                    <a:pt x="0" y="2285"/>
                  </a:lnTo>
                  <a:lnTo>
                    <a:pt x="669" y="669"/>
                  </a:lnTo>
                  <a:lnTo>
                    <a:pt x="228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6" name="object 1206"/>
            <p:cNvSpPr/>
            <p:nvPr/>
          </p:nvSpPr>
          <p:spPr>
            <a:xfrm>
              <a:off x="4120489" y="6940296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0" y="0"/>
                  </a:moveTo>
                  <a:lnTo>
                    <a:pt x="7620" y="0"/>
                  </a:lnTo>
                </a:path>
                <a:path w="762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7" name="object 1207"/>
            <p:cNvSpPr/>
            <p:nvPr/>
          </p:nvSpPr>
          <p:spPr>
            <a:xfrm>
              <a:off x="4118203" y="6930390"/>
              <a:ext cx="12700" cy="12700"/>
            </a:xfrm>
            <a:custGeom>
              <a:avLst/>
              <a:gdLst/>
              <a:ahLst/>
              <a:cxnLst/>
              <a:rect l="l" t="t" r="r" b="b"/>
              <a:pathLst>
                <a:path w="12700" h="12700">
                  <a:moveTo>
                    <a:pt x="4572" y="9906"/>
                  </a:moveTo>
                  <a:lnTo>
                    <a:pt x="3898" y="8293"/>
                  </a:lnTo>
                  <a:lnTo>
                    <a:pt x="2286" y="7620"/>
                  </a:lnTo>
                  <a:lnTo>
                    <a:pt x="660" y="8293"/>
                  </a:lnTo>
                  <a:lnTo>
                    <a:pt x="0" y="9906"/>
                  </a:lnTo>
                  <a:lnTo>
                    <a:pt x="660" y="11531"/>
                  </a:lnTo>
                  <a:lnTo>
                    <a:pt x="2286" y="12192"/>
                  </a:lnTo>
                  <a:lnTo>
                    <a:pt x="3898" y="11531"/>
                  </a:lnTo>
                  <a:lnTo>
                    <a:pt x="4572" y="9906"/>
                  </a:lnTo>
                  <a:close/>
                </a:path>
                <a:path w="12700" h="12700">
                  <a:moveTo>
                    <a:pt x="12192" y="9906"/>
                  </a:moveTo>
                  <a:lnTo>
                    <a:pt x="11518" y="8293"/>
                  </a:lnTo>
                  <a:lnTo>
                    <a:pt x="9906" y="7620"/>
                  </a:lnTo>
                  <a:lnTo>
                    <a:pt x="8280" y="8293"/>
                  </a:lnTo>
                  <a:lnTo>
                    <a:pt x="7620" y="9906"/>
                  </a:lnTo>
                  <a:lnTo>
                    <a:pt x="8280" y="11531"/>
                  </a:lnTo>
                  <a:lnTo>
                    <a:pt x="9906" y="12192"/>
                  </a:lnTo>
                  <a:lnTo>
                    <a:pt x="11518" y="11531"/>
                  </a:lnTo>
                  <a:lnTo>
                    <a:pt x="12192" y="9906"/>
                  </a:lnTo>
                  <a:close/>
                </a:path>
                <a:path w="12700" h="12700">
                  <a:moveTo>
                    <a:pt x="12192" y="2286"/>
                  </a:moveTo>
                  <a:lnTo>
                    <a:pt x="11518" y="673"/>
                  </a:lnTo>
                  <a:lnTo>
                    <a:pt x="9906" y="0"/>
                  </a:lnTo>
                  <a:lnTo>
                    <a:pt x="8280" y="673"/>
                  </a:lnTo>
                  <a:lnTo>
                    <a:pt x="7620" y="2286"/>
                  </a:lnTo>
                  <a:lnTo>
                    <a:pt x="8280" y="3911"/>
                  </a:lnTo>
                  <a:lnTo>
                    <a:pt x="9906" y="4572"/>
                  </a:lnTo>
                  <a:lnTo>
                    <a:pt x="11518" y="3911"/>
                  </a:lnTo>
                  <a:lnTo>
                    <a:pt x="12192" y="228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8" name="object 1208"/>
            <p:cNvSpPr/>
            <p:nvPr/>
          </p:nvSpPr>
          <p:spPr>
            <a:xfrm>
              <a:off x="4120489" y="6932676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0" y="0"/>
                  </a:moveTo>
                  <a:lnTo>
                    <a:pt x="762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9" name="object 1209"/>
            <p:cNvSpPr/>
            <p:nvPr/>
          </p:nvSpPr>
          <p:spPr>
            <a:xfrm>
              <a:off x="4118203" y="6930390"/>
              <a:ext cx="12700" cy="5080"/>
            </a:xfrm>
            <a:custGeom>
              <a:avLst/>
              <a:gdLst/>
              <a:ahLst/>
              <a:cxnLst/>
              <a:rect l="l" t="t" r="r" b="b"/>
              <a:pathLst>
                <a:path w="12700" h="5079">
                  <a:moveTo>
                    <a:pt x="4572" y="2286"/>
                  </a:moveTo>
                  <a:lnTo>
                    <a:pt x="3898" y="673"/>
                  </a:lnTo>
                  <a:lnTo>
                    <a:pt x="2286" y="0"/>
                  </a:lnTo>
                  <a:lnTo>
                    <a:pt x="660" y="673"/>
                  </a:lnTo>
                  <a:lnTo>
                    <a:pt x="0" y="2286"/>
                  </a:lnTo>
                  <a:lnTo>
                    <a:pt x="660" y="3911"/>
                  </a:lnTo>
                  <a:lnTo>
                    <a:pt x="2286" y="4572"/>
                  </a:lnTo>
                  <a:lnTo>
                    <a:pt x="3898" y="3911"/>
                  </a:lnTo>
                  <a:lnTo>
                    <a:pt x="4572" y="2286"/>
                  </a:lnTo>
                  <a:close/>
                </a:path>
                <a:path w="12700" h="5079">
                  <a:moveTo>
                    <a:pt x="12192" y="2286"/>
                  </a:moveTo>
                  <a:lnTo>
                    <a:pt x="11518" y="673"/>
                  </a:lnTo>
                  <a:lnTo>
                    <a:pt x="9906" y="0"/>
                  </a:lnTo>
                  <a:lnTo>
                    <a:pt x="8280" y="673"/>
                  </a:lnTo>
                  <a:lnTo>
                    <a:pt x="7620" y="2286"/>
                  </a:lnTo>
                  <a:lnTo>
                    <a:pt x="8280" y="3911"/>
                  </a:lnTo>
                  <a:lnTo>
                    <a:pt x="9906" y="4572"/>
                  </a:lnTo>
                  <a:lnTo>
                    <a:pt x="11518" y="3911"/>
                  </a:lnTo>
                  <a:lnTo>
                    <a:pt x="12192" y="228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0" name="object 1210"/>
            <p:cNvSpPr/>
            <p:nvPr/>
          </p:nvSpPr>
          <p:spPr>
            <a:xfrm>
              <a:off x="4120489" y="6932676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0" y="0"/>
                  </a:moveTo>
                  <a:lnTo>
                    <a:pt x="0" y="0"/>
                  </a:lnTo>
                  <a:lnTo>
                    <a:pt x="762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1" name="object 1211"/>
            <p:cNvSpPr/>
            <p:nvPr/>
          </p:nvSpPr>
          <p:spPr>
            <a:xfrm>
              <a:off x="4118203" y="6930390"/>
              <a:ext cx="12700" cy="5080"/>
            </a:xfrm>
            <a:custGeom>
              <a:avLst/>
              <a:gdLst/>
              <a:ahLst/>
              <a:cxnLst/>
              <a:rect l="l" t="t" r="r" b="b"/>
              <a:pathLst>
                <a:path w="12700" h="5079">
                  <a:moveTo>
                    <a:pt x="4572" y="2286"/>
                  </a:moveTo>
                  <a:lnTo>
                    <a:pt x="3898" y="673"/>
                  </a:lnTo>
                  <a:lnTo>
                    <a:pt x="2286" y="0"/>
                  </a:lnTo>
                  <a:lnTo>
                    <a:pt x="660" y="673"/>
                  </a:lnTo>
                  <a:lnTo>
                    <a:pt x="0" y="2286"/>
                  </a:lnTo>
                  <a:lnTo>
                    <a:pt x="660" y="3911"/>
                  </a:lnTo>
                  <a:lnTo>
                    <a:pt x="2286" y="4572"/>
                  </a:lnTo>
                  <a:lnTo>
                    <a:pt x="3898" y="3911"/>
                  </a:lnTo>
                  <a:lnTo>
                    <a:pt x="4572" y="2286"/>
                  </a:lnTo>
                  <a:close/>
                </a:path>
                <a:path w="12700" h="5079">
                  <a:moveTo>
                    <a:pt x="12192" y="2286"/>
                  </a:moveTo>
                  <a:lnTo>
                    <a:pt x="11518" y="673"/>
                  </a:lnTo>
                  <a:lnTo>
                    <a:pt x="9906" y="0"/>
                  </a:lnTo>
                  <a:lnTo>
                    <a:pt x="8280" y="673"/>
                  </a:lnTo>
                  <a:lnTo>
                    <a:pt x="7620" y="2286"/>
                  </a:lnTo>
                  <a:lnTo>
                    <a:pt x="8280" y="3911"/>
                  </a:lnTo>
                  <a:lnTo>
                    <a:pt x="9906" y="4572"/>
                  </a:lnTo>
                  <a:lnTo>
                    <a:pt x="11518" y="3911"/>
                  </a:lnTo>
                  <a:lnTo>
                    <a:pt x="12192" y="228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2" name="object 1212"/>
            <p:cNvSpPr/>
            <p:nvPr/>
          </p:nvSpPr>
          <p:spPr>
            <a:xfrm>
              <a:off x="4120489" y="6940296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39">
                  <a:moveTo>
                    <a:pt x="15239" y="0"/>
                  </a:moveTo>
                  <a:lnTo>
                    <a:pt x="0" y="0"/>
                  </a:lnTo>
                </a:path>
                <a:path w="15239">
                  <a:moveTo>
                    <a:pt x="15239" y="0"/>
                  </a:moveTo>
                  <a:lnTo>
                    <a:pt x="0" y="0"/>
                  </a:lnTo>
                </a:path>
                <a:path w="15239">
                  <a:moveTo>
                    <a:pt x="15239" y="0"/>
                  </a:moveTo>
                  <a:lnTo>
                    <a:pt x="0" y="0"/>
                  </a:lnTo>
                </a:path>
                <a:path w="15239">
                  <a:moveTo>
                    <a:pt x="15239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3" name="object 1213"/>
            <p:cNvSpPr/>
            <p:nvPr/>
          </p:nvSpPr>
          <p:spPr>
            <a:xfrm>
              <a:off x="4133443" y="6953250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2286" y="0"/>
                  </a:moveTo>
                  <a:lnTo>
                    <a:pt x="3902" y="669"/>
                  </a:lnTo>
                  <a:lnTo>
                    <a:pt x="4572" y="2286"/>
                  </a:lnTo>
                  <a:lnTo>
                    <a:pt x="3902" y="3902"/>
                  </a:lnTo>
                  <a:lnTo>
                    <a:pt x="2286" y="4572"/>
                  </a:lnTo>
                  <a:lnTo>
                    <a:pt x="669" y="3902"/>
                  </a:lnTo>
                  <a:lnTo>
                    <a:pt x="0" y="2286"/>
                  </a:lnTo>
                  <a:lnTo>
                    <a:pt x="669" y="669"/>
                  </a:lnTo>
                  <a:lnTo>
                    <a:pt x="228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4" name="object 1214"/>
            <p:cNvSpPr/>
            <p:nvPr/>
          </p:nvSpPr>
          <p:spPr>
            <a:xfrm>
              <a:off x="4135729" y="6963156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39">
                  <a:moveTo>
                    <a:pt x="15239" y="0"/>
                  </a:moveTo>
                  <a:lnTo>
                    <a:pt x="0" y="0"/>
                  </a:lnTo>
                </a:path>
                <a:path w="15239">
                  <a:moveTo>
                    <a:pt x="15239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5" name="object 1215"/>
            <p:cNvSpPr/>
            <p:nvPr/>
          </p:nvSpPr>
          <p:spPr>
            <a:xfrm>
              <a:off x="4135729" y="695553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6" name="object 1216"/>
            <p:cNvSpPr/>
            <p:nvPr/>
          </p:nvSpPr>
          <p:spPr>
            <a:xfrm>
              <a:off x="4135729" y="6963156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39">
                  <a:moveTo>
                    <a:pt x="15239" y="0"/>
                  </a:moveTo>
                  <a:lnTo>
                    <a:pt x="0" y="0"/>
                  </a:lnTo>
                </a:path>
                <a:path w="15239">
                  <a:moveTo>
                    <a:pt x="15239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7" name="object 1217"/>
            <p:cNvSpPr/>
            <p:nvPr/>
          </p:nvSpPr>
          <p:spPr>
            <a:xfrm>
              <a:off x="4135729" y="695553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8" name="object 1218"/>
            <p:cNvSpPr/>
            <p:nvPr/>
          </p:nvSpPr>
          <p:spPr>
            <a:xfrm>
              <a:off x="4135729" y="693267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0"/>
                  </a:moveTo>
                  <a:lnTo>
                    <a:pt x="0" y="762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9" name="object 1219"/>
            <p:cNvSpPr/>
            <p:nvPr/>
          </p:nvSpPr>
          <p:spPr>
            <a:xfrm>
              <a:off x="4143349" y="6955536"/>
              <a:ext cx="30480" cy="0"/>
            </a:xfrm>
            <a:custGeom>
              <a:avLst/>
              <a:gdLst/>
              <a:ahLst/>
              <a:cxnLst/>
              <a:rect l="l" t="t" r="r" b="b"/>
              <a:pathLst>
                <a:path w="30479">
                  <a:moveTo>
                    <a:pt x="0" y="0"/>
                  </a:moveTo>
                  <a:lnTo>
                    <a:pt x="3048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0" name="object 1220"/>
            <p:cNvSpPr/>
            <p:nvPr/>
          </p:nvSpPr>
          <p:spPr>
            <a:xfrm>
              <a:off x="4173829" y="6955536"/>
              <a:ext cx="7620" cy="7620"/>
            </a:xfrm>
            <a:custGeom>
              <a:avLst/>
              <a:gdLst/>
              <a:ahLst/>
              <a:cxnLst/>
              <a:rect l="l" t="t" r="r" b="b"/>
              <a:pathLst>
                <a:path w="7620" h="7620">
                  <a:moveTo>
                    <a:pt x="7620" y="7620"/>
                  </a:moveTo>
                  <a:lnTo>
                    <a:pt x="7620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1" name="object 1221"/>
            <p:cNvSpPr/>
            <p:nvPr/>
          </p:nvSpPr>
          <p:spPr>
            <a:xfrm>
              <a:off x="4141063" y="6953250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2286" y="0"/>
                  </a:moveTo>
                  <a:lnTo>
                    <a:pt x="3902" y="669"/>
                  </a:lnTo>
                  <a:lnTo>
                    <a:pt x="4572" y="2286"/>
                  </a:lnTo>
                  <a:lnTo>
                    <a:pt x="3902" y="3902"/>
                  </a:lnTo>
                  <a:lnTo>
                    <a:pt x="2286" y="4572"/>
                  </a:lnTo>
                  <a:lnTo>
                    <a:pt x="669" y="3902"/>
                  </a:lnTo>
                  <a:lnTo>
                    <a:pt x="0" y="2286"/>
                  </a:lnTo>
                  <a:lnTo>
                    <a:pt x="669" y="669"/>
                  </a:lnTo>
                  <a:lnTo>
                    <a:pt x="228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2" name="object 1222"/>
            <p:cNvSpPr/>
            <p:nvPr/>
          </p:nvSpPr>
          <p:spPr>
            <a:xfrm>
              <a:off x="4143349" y="695553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620"/>
                  </a:moveTo>
                  <a:lnTo>
                    <a:pt x="0" y="0"/>
                  </a:lnTo>
                </a:path>
                <a:path h="7620">
                  <a:moveTo>
                    <a:pt x="0" y="762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3" name="object 1223"/>
            <p:cNvSpPr/>
            <p:nvPr/>
          </p:nvSpPr>
          <p:spPr>
            <a:xfrm>
              <a:off x="4148683" y="6960870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2286" y="0"/>
                  </a:moveTo>
                  <a:lnTo>
                    <a:pt x="3902" y="669"/>
                  </a:lnTo>
                  <a:lnTo>
                    <a:pt x="4572" y="2285"/>
                  </a:lnTo>
                  <a:lnTo>
                    <a:pt x="3902" y="3902"/>
                  </a:lnTo>
                  <a:lnTo>
                    <a:pt x="2286" y="4571"/>
                  </a:lnTo>
                  <a:lnTo>
                    <a:pt x="669" y="3902"/>
                  </a:lnTo>
                  <a:lnTo>
                    <a:pt x="0" y="2285"/>
                  </a:lnTo>
                  <a:lnTo>
                    <a:pt x="669" y="669"/>
                  </a:lnTo>
                  <a:lnTo>
                    <a:pt x="228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4" name="object 1224"/>
            <p:cNvSpPr/>
            <p:nvPr/>
          </p:nvSpPr>
          <p:spPr>
            <a:xfrm>
              <a:off x="4143349" y="6955536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7620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5" name="object 1225"/>
            <p:cNvSpPr/>
            <p:nvPr/>
          </p:nvSpPr>
          <p:spPr>
            <a:xfrm>
              <a:off x="4148683" y="6960870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2286" y="0"/>
                  </a:moveTo>
                  <a:lnTo>
                    <a:pt x="3902" y="669"/>
                  </a:lnTo>
                  <a:lnTo>
                    <a:pt x="4572" y="2285"/>
                  </a:lnTo>
                  <a:lnTo>
                    <a:pt x="3902" y="3902"/>
                  </a:lnTo>
                  <a:lnTo>
                    <a:pt x="2286" y="4571"/>
                  </a:lnTo>
                  <a:lnTo>
                    <a:pt x="669" y="3902"/>
                  </a:lnTo>
                  <a:lnTo>
                    <a:pt x="0" y="2285"/>
                  </a:lnTo>
                  <a:lnTo>
                    <a:pt x="669" y="669"/>
                  </a:lnTo>
                  <a:lnTo>
                    <a:pt x="228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6" name="object 1226"/>
            <p:cNvSpPr/>
            <p:nvPr/>
          </p:nvSpPr>
          <p:spPr>
            <a:xfrm>
              <a:off x="4143349" y="6955536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7620" y="0"/>
                  </a:moveTo>
                  <a:lnTo>
                    <a:pt x="0" y="0"/>
                  </a:lnTo>
                </a:path>
                <a:path w="7620">
                  <a:moveTo>
                    <a:pt x="7620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7" name="object 1227"/>
            <p:cNvSpPr/>
            <p:nvPr/>
          </p:nvSpPr>
          <p:spPr>
            <a:xfrm>
              <a:off x="4120489" y="6963156"/>
              <a:ext cx="53340" cy="0"/>
            </a:xfrm>
            <a:custGeom>
              <a:avLst/>
              <a:gdLst/>
              <a:ahLst/>
              <a:cxnLst/>
              <a:rect l="l" t="t" r="r" b="b"/>
              <a:pathLst>
                <a:path w="53339">
                  <a:moveTo>
                    <a:pt x="53339" y="0"/>
                  </a:moveTo>
                  <a:lnTo>
                    <a:pt x="0" y="0"/>
                  </a:lnTo>
                </a:path>
                <a:path w="53339">
                  <a:moveTo>
                    <a:pt x="53339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8" name="object 1228"/>
            <p:cNvSpPr/>
            <p:nvPr/>
          </p:nvSpPr>
          <p:spPr>
            <a:xfrm>
              <a:off x="4135729" y="6940296"/>
              <a:ext cx="0" cy="30480"/>
            </a:xfrm>
            <a:custGeom>
              <a:avLst/>
              <a:gdLst/>
              <a:ahLst/>
              <a:cxnLst/>
              <a:rect l="l" t="t" r="r" b="b"/>
              <a:pathLst>
                <a:path h="30479">
                  <a:moveTo>
                    <a:pt x="0" y="0"/>
                  </a:moveTo>
                  <a:lnTo>
                    <a:pt x="0" y="30480"/>
                  </a:lnTo>
                </a:path>
                <a:path h="30479">
                  <a:moveTo>
                    <a:pt x="0" y="0"/>
                  </a:moveTo>
                  <a:lnTo>
                    <a:pt x="0" y="30480"/>
                  </a:lnTo>
                  <a:lnTo>
                    <a:pt x="0" y="3048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9" name="object 1229"/>
            <p:cNvSpPr/>
            <p:nvPr/>
          </p:nvSpPr>
          <p:spPr>
            <a:xfrm>
              <a:off x="4135729" y="6970776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39">
                  <a:moveTo>
                    <a:pt x="15239" y="0"/>
                  </a:moveTo>
                  <a:lnTo>
                    <a:pt x="0" y="0"/>
                  </a:lnTo>
                </a:path>
                <a:path w="15239">
                  <a:moveTo>
                    <a:pt x="15239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0" name="object 1230"/>
            <p:cNvSpPr/>
            <p:nvPr/>
          </p:nvSpPr>
          <p:spPr>
            <a:xfrm>
              <a:off x="4135729" y="6955536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40">
                  <a:moveTo>
                    <a:pt x="0" y="0"/>
                  </a:moveTo>
                  <a:lnTo>
                    <a:pt x="0" y="1524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1" name="object 1231"/>
            <p:cNvSpPr/>
            <p:nvPr/>
          </p:nvSpPr>
          <p:spPr>
            <a:xfrm>
              <a:off x="4135729" y="697077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2" name="object 1232"/>
            <p:cNvSpPr/>
            <p:nvPr/>
          </p:nvSpPr>
          <p:spPr>
            <a:xfrm>
              <a:off x="4135729" y="6970776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39">
                  <a:moveTo>
                    <a:pt x="15239" y="0"/>
                  </a:moveTo>
                  <a:lnTo>
                    <a:pt x="0" y="0"/>
                  </a:lnTo>
                </a:path>
                <a:path w="15239">
                  <a:moveTo>
                    <a:pt x="15239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3" name="object 1233"/>
            <p:cNvSpPr/>
            <p:nvPr/>
          </p:nvSpPr>
          <p:spPr>
            <a:xfrm>
              <a:off x="4135729" y="6955536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40">
                  <a:moveTo>
                    <a:pt x="0" y="0"/>
                  </a:moveTo>
                  <a:lnTo>
                    <a:pt x="0" y="1524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4" name="object 1234"/>
            <p:cNvSpPr/>
            <p:nvPr/>
          </p:nvSpPr>
          <p:spPr>
            <a:xfrm>
              <a:off x="4133443" y="6968490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2286" y="0"/>
                  </a:moveTo>
                  <a:lnTo>
                    <a:pt x="3902" y="669"/>
                  </a:lnTo>
                  <a:lnTo>
                    <a:pt x="4572" y="2286"/>
                  </a:lnTo>
                  <a:lnTo>
                    <a:pt x="3902" y="3902"/>
                  </a:lnTo>
                  <a:lnTo>
                    <a:pt x="2286" y="4572"/>
                  </a:lnTo>
                  <a:lnTo>
                    <a:pt x="669" y="3902"/>
                  </a:lnTo>
                  <a:lnTo>
                    <a:pt x="0" y="2286"/>
                  </a:lnTo>
                  <a:lnTo>
                    <a:pt x="669" y="669"/>
                  </a:lnTo>
                  <a:lnTo>
                    <a:pt x="228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5" name="object 1235"/>
            <p:cNvSpPr/>
            <p:nvPr/>
          </p:nvSpPr>
          <p:spPr>
            <a:xfrm>
              <a:off x="4143349" y="6970776"/>
              <a:ext cx="30480" cy="0"/>
            </a:xfrm>
            <a:custGeom>
              <a:avLst/>
              <a:gdLst/>
              <a:ahLst/>
              <a:cxnLst/>
              <a:rect l="l" t="t" r="r" b="b"/>
              <a:pathLst>
                <a:path w="30479">
                  <a:moveTo>
                    <a:pt x="0" y="0"/>
                  </a:moveTo>
                  <a:lnTo>
                    <a:pt x="3048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6" name="object 1236"/>
            <p:cNvSpPr/>
            <p:nvPr/>
          </p:nvSpPr>
          <p:spPr>
            <a:xfrm>
              <a:off x="4181449" y="696315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62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7" name="object 1237"/>
            <p:cNvSpPr/>
            <p:nvPr/>
          </p:nvSpPr>
          <p:spPr>
            <a:xfrm>
              <a:off x="4179163" y="6968490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2286" y="0"/>
                  </a:moveTo>
                  <a:lnTo>
                    <a:pt x="3902" y="669"/>
                  </a:lnTo>
                  <a:lnTo>
                    <a:pt x="4572" y="2286"/>
                  </a:lnTo>
                  <a:lnTo>
                    <a:pt x="3902" y="3902"/>
                  </a:lnTo>
                  <a:lnTo>
                    <a:pt x="2286" y="4572"/>
                  </a:lnTo>
                  <a:lnTo>
                    <a:pt x="669" y="3902"/>
                  </a:lnTo>
                  <a:lnTo>
                    <a:pt x="0" y="2286"/>
                  </a:lnTo>
                  <a:lnTo>
                    <a:pt x="669" y="669"/>
                  </a:lnTo>
                  <a:lnTo>
                    <a:pt x="228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8" name="object 1238"/>
            <p:cNvSpPr/>
            <p:nvPr/>
          </p:nvSpPr>
          <p:spPr>
            <a:xfrm>
              <a:off x="4173829" y="6955536"/>
              <a:ext cx="7620" cy="15240"/>
            </a:xfrm>
            <a:custGeom>
              <a:avLst/>
              <a:gdLst/>
              <a:ahLst/>
              <a:cxnLst/>
              <a:rect l="l" t="t" r="r" b="b"/>
              <a:pathLst>
                <a:path w="7620" h="15240">
                  <a:moveTo>
                    <a:pt x="7620" y="0"/>
                  </a:moveTo>
                  <a:lnTo>
                    <a:pt x="7620" y="15240"/>
                  </a:lnTo>
                  <a:lnTo>
                    <a:pt x="0" y="1524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9" name="object 1239"/>
            <p:cNvSpPr/>
            <p:nvPr/>
          </p:nvSpPr>
          <p:spPr>
            <a:xfrm>
              <a:off x="4173829" y="6955536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40">
                  <a:moveTo>
                    <a:pt x="0" y="0"/>
                  </a:moveTo>
                  <a:lnTo>
                    <a:pt x="0" y="15240"/>
                  </a:lnTo>
                  <a:lnTo>
                    <a:pt x="0" y="1524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0" name="object 1240"/>
            <p:cNvSpPr/>
            <p:nvPr/>
          </p:nvSpPr>
          <p:spPr>
            <a:xfrm>
              <a:off x="4143349" y="6955536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40">
                  <a:moveTo>
                    <a:pt x="0" y="0"/>
                  </a:moveTo>
                  <a:lnTo>
                    <a:pt x="0" y="15240"/>
                  </a:lnTo>
                  <a:lnTo>
                    <a:pt x="0" y="7620"/>
                  </a:lnTo>
                </a:path>
                <a:path h="15240">
                  <a:moveTo>
                    <a:pt x="0" y="0"/>
                  </a:moveTo>
                  <a:lnTo>
                    <a:pt x="0" y="15240"/>
                  </a:lnTo>
                  <a:lnTo>
                    <a:pt x="0" y="762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1" name="object 1241"/>
            <p:cNvSpPr/>
            <p:nvPr/>
          </p:nvSpPr>
          <p:spPr>
            <a:xfrm>
              <a:off x="4141063" y="6968490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2286" y="0"/>
                  </a:moveTo>
                  <a:lnTo>
                    <a:pt x="3902" y="669"/>
                  </a:lnTo>
                  <a:lnTo>
                    <a:pt x="4572" y="2286"/>
                  </a:lnTo>
                  <a:lnTo>
                    <a:pt x="3902" y="3902"/>
                  </a:lnTo>
                  <a:lnTo>
                    <a:pt x="2286" y="4572"/>
                  </a:lnTo>
                  <a:lnTo>
                    <a:pt x="669" y="3902"/>
                  </a:lnTo>
                  <a:lnTo>
                    <a:pt x="0" y="2286"/>
                  </a:lnTo>
                  <a:lnTo>
                    <a:pt x="669" y="669"/>
                  </a:lnTo>
                  <a:lnTo>
                    <a:pt x="228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2" name="object 1242"/>
            <p:cNvSpPr/>
            <p:nvPr/>
          </p:nvSpPr>
          <p:spPr>
            <a:xfrm>
              <a:off x="4143349" y="6963156"/>
              <a:ext cx="7620" cy="7620"/>
            </a:xfrm>
            <a:custGeom>
              <a:avLst/>
              <a:gdLst/>
              <a:ahLst/>
              <a:cxnLst/>
              <a:rect l="l" t="t" r="r" b="b"/>
              <a:pathLst>
                <a:path w="7620" h="7620">
                  <a:moveTo>
                    <a:pt x="7620" y="7620"/>
                  </a:moveTo>
                  <a:lnTo>
                    <a:pt x="7620" y="0"/>
                  </a:lnTo>
                </a:path>
                <a:path w="7620" h="7620">
                  <a:moveTo>
                    <a:pt x="7620" y="7620"/>
                  </a:moveTo>
                  <a:lnTo>
                    <a:pt x="7620" y="0"/>
                  </a:lnTo>
                  <a:lnTo>
                    <a:pt x="7620" y="7620"/>
                  </a:lnTo>
                  <a:lnTo>
                    <a:pt x="0" y="7620"/>
                  </a:lnTo>
                </a:path>
                <a:path w="7620" h="7620">
                  <a:moveTo>
                    <a:pt x="7620" y="7620"/>
                  </a:moveTo>
                  <a:lnTo>
                    <a:pt x="7620" y="7620"/>
                  </a:lnTo>
                  <a:lnTo>
                    <a:pt x="762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3" name="object 1243"/>
            <p:cNvSpPr/>
            <p:nvPr/>
          </p:nvSpPr>
          <p:spPr>
            <a:xfrm>
              <a:off x="4143349" y="6963156"/>
              <a:ext cx="7620" cy="7620"/>
            </a:xfrm>
            <a:custGeom>
              <a:avLst/>
              <a:gdLst/>
              <a:ahLst/>
              <a:cxnLst/>
              <a:rect l="l" t="t" r="r" b="b"/>
              <a:pathLst>
                <a:path w="7620" h="7620">
                  <a:moveTo>
                    <a:pt x="7620" y="0"/>
                  </a:moveTo>
                  <a:lnTo>
                    <a:pt x="7620" y="7620"/>
                  </a:lnTo>
                  <a:lnTo>
                    <a:pt x="0" y="762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4" name="object 1244"/>
            <p:cNvSpPr/>
            <p:nvPr/>
          </p:nvSpPr>
          <p:spPr>
            <a:xfrm>
              <a:off x="4143349" y="6955536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40">
                  <a:moveTo>
                    <a:pt x="0" y="0"/>
                  </a:moveTo>
                  <a:lnTo>
                    <a:pt x="0" y="1524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5" name="object 1245"/>
            <p:cNvSpPr/>
            <p:nvPr/>
          </p:nvSpPr>
          <p:spPr>
            <a:xfrm>
              <a:off x="4143349" y="6970776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7620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6" name="object 1246"/>
            <p:cNvSpPr/>
            <p:nvPr/>
          </p:nvSpPr>
          <p:spPr>
            <a:xfrm>
              <a:off x="4135729" y="6940296"/>
              <a:ext cx="0" cy="30480"/>
            </a:xfrm>
            <a:custGeom>
              <a:avLst/>
              <a:gdLst/>
              <a:ahLst/>
              <a:cxnLst/>
              <a:rect l="l" t="t" r="r" b="b"/>
              <a:pathLst>
                <a:path h="30479">
                  <a:moveTo>
                    <a:pt x="0" y="0"/>
                  </a:moveTo>
                  <a:lnTo>
                    <a:pt x="0" y="30480"/>
                  </a:lnTo>
                </a:path>
                <a:path h="30479">
                  <a:moveTo>
                    <a:pt x="0" y="0"/>
                  </a:moveTo>
                  <a:lnTo>
                    <a:pt x="0" y="3048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7" name="object 1247"/>
            <p:cNvSpPr/>
            <p:nvPr/>
          </p:nvSpPr>
          <p:spPr>
            <a:xfrm>
              <a:off x="4141063" y="7098030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2286" y="0"/>
                  </a:moveTo>
                  <a:lnTo>
                    <a:pt x="3902" y="669"/>
                  </a:lnTo>
                  <a:lnTo>
                    <a:pt x="4572" y="2286"/>
                  </a:lnTo>
                  <a:lnTo>
                    <a:pt x="3902" y="3902"/>
                  </a:lnTo>
                  <a:lnTo>
                    <a:pt x="2286" y="4572"/>
                  </a:lnTo>
                  <a:lnTo>
                    <a:pt x="669" y="3902"/>
                  </a:lnTo>
                  <a:lnTo>
                    <a:pt x="0" y="2286"/>
                  </a:lnTo>
                  <a:lnTo>
                    <a:pt x="669" y="669"/>
                  </a:lnTo>
                  <a:lnTo>
                    <a:pt x="228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8" name="object 1248"/>
            <p:cNvSpPr/>
            <p:nvPr/>
          </p:nvSpPr>
          <p:spPr>
            <a:xfrm>
              <a:off x="4140301" y="7078980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1524"/>
                  </a:ln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9" name="object 1249"/>
            <p:cNvSpPr/>
            <p:nvPr/>
          </p:nvSpPr>
          <p:spPr>
            <a:xfrm>
              <a:off x="4137253" y="7078980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3048"/>
                  </a:moveTo>
                  <a:lnTo>
                    <a:pt x="0" y="1524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0" name="object 1250"/>
            <p:cNvSpPr/>
            <p:nvPr/>
          </p:nvSpPr>
          <p:spPr>
            <a:xfrm>
              <a:off x="4160113" y="7101078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39" h="1270">
                  <a:moveTo>
                    <a:pt x="0" y="0"/>
                  </a:moveTo>
                  <a:lnTo>
                    <a:pt x="762" y="761"/>
                  </a:lnTo>
                  <a:lnTo>
                    <a:pt x="228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1" name="object 1251"/>
            <p:cNvSpPr/>
            <p:nvPr/>
          </p:nvSpPr>
          <p:spPr>
            <a:xfrm>
              <a:off x="4160113" y="710412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286" y="0"/>
                  </a:moveTo>
                  <a:lnTo>
                    <a:pt x="762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2" name="object 1252"/>
            <p:cNvSpPr/>
            <p:nvPr/>
          </p:nvSpPr>
          <p:spPr>
            <a:xfrm>
              <a:off x="4137253" y="710260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524" y="1524"/>
                  </a:moveTo>
                  <a:lnTo>
                    <a:pt x="762" y="762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3" name="object 1253"/>
            <p:cNvSpPr/>
            <p:nvPr/>
          </p:nvSpPr>
          <p:spPr>
            <a:xfrm>
              <a:off x="4143349" y="710031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4" name="object 1254"/>
            <p:cNvSpPr/>
            <p:nvPr/>
          </p:nvSpPr>
          <p:spPr>
            <a:xfrm>
              <a:off x="4135729" y="7100316"/>
              <a:ext cx="7620" cy="7620"/>
            </a:xfrm>
            <a:custGeom>
              <a:avLst/>
              <a:gdLst/>
              <a:ahLst/>
              <a:cxnLst/>
              <a:rect l="l" t="t" r="r" b="b"/>
              <a:pathLst>
                <a:path w="7620" h="7620">
                  <a:moveTo>
                    <a:pt x="0" y="0"/>
                  </a:moveTo>
                  <a:lnTo>
                    <a:pt x="7620" y="0"/>
                  </a:lnTo>
                </a:path>
                <a:path w="7620" h="7620">
                  <a:moveTo>
                    <a:pt x="0" y="0"/>
                  </a:moveTo>
                  <a:lnTo>
                    <a:pt x="7620" y="0"/>
                  </a:lnTo>
                </a:path>
                <a:path w="7620" h="7620">
                  <a:moveTo>
                    <a:pt x="0" y="0"/>
                  </a:moveTo>
                  <a:lnTo>
                    <a:pt x="0" y="0"/>
                  </a:lnTo>
                  <a:lnTo>
                    <a:pt x="0" y="762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5" name="object 1255"/>
            <p:cNvSpPr/>
            <p:nvPr/>
          </p:nvSpPr>
          <p:spPr>
            <a:xfrm>
              <a:off x="4143349" y="710031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6" name="object 1256"/>
            <p:cNvSpPr/>
            <p:nvPr/>
          </p:nvSpPr>
          <p:spPr>
            <a:xfrm>
              <a:off x="4135729" y="7100316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0" y="0"/>
                  </a:moveTo>
                  <a:lnTo>
                    <a:pt x="7620" y="0"/>
                  </a:lnTo>
                </a:path>
                <a:path w="7620">
                  <a:moveTo>
                    <a:pt x="0" y="0"/>
                  </a:moveTo>
                  <a:lnTo>
                    <a:pt x="762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7" name="object 1257"/>
            <p:cNvSpPr/>
            <p:nvPr/>
          </p:nvSpPr>
          <p:spPr>
            <a:xfrm>
              <a:off x="4143349" y="709269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0"/>
                  </a:moveTo>
                  <a:lnTo>
                    <a:pt x="0" y="7620"/>
                  </a:lnTo>
                  <a:lnTo>
                    <a:pt x="0" y="7620"/>
                  </a:lnTo>
                </a:path>
                <a:path h="7620">
                  <a:moveTo>
                    <a:pt x="0" y="0"/>
                  </a:moveTo>
                  <a:lnTo>
                    <a:pt x="0" y="762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8" name="object 1258"/>
            <p:cNvSpPr/>
            <p:nvPr/>
          </p:nvSpPr>
          <p:spPr>
            <a:xfrm>
              <a:off x="4141063" y="7090410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2286" y="0"/>
                  </a:moveTo>
                  <a:lnTo>
                    <a:pt x="3902" y="669"/>
                  </a:lnTo>
                  <a:lnTo>
                    <a:pt x="4572" y="2285"/>
                  </a:lnTo>
                  <a:lnTo>
                    <a:pt x="3902" y="3902"/>
                  </a:lnTo>
                  <a:lnTo>
                    <a:pt x="2286" y="4571"/>
                  </a:lnTo>
                  <a:lnTo>
                    <a:pt x="669" y="3902"/>
                  </a:lnTo>
                  <a:lnTo>
                    <a:pt x="0" y="2285"/>
                  </a:lnTo>
                  <a:lnTo>
                    <a:pt x="669" y="669"/>
                  </a:lnTo>
                  <a:lnTo>
                    <a:pt x="228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9" name="object 1259"/>
            <p:cNvSpPr/>
            <p:nvPr/>
          </p:nvSpPr>
          <p:spPr>
            <a:xfrm>
              <a:off x="4143349" y="708507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0"/>
                  </a:moveTo>
                  <a:lnTo>
                    <a:pt x="0" y="7620"/>
                  </a:lnTo>
                </a:path>
                <a:path h="7620">
                  <a:moveTo>
                    <a:pt x="0" y="0"/>
                  </a:moveTo>
                  <a:lnTo>
                    <a:pt x="0" y="762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0" name="object 1260"/>
            <p:cNvSpPr/>
            <p:nvPr/>
          </p:nvSpPr>
          <p:spPr>
            <a:xfrm>
              <a:off x="4143349" y="7092696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7620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1" name="object 1261"/>
            <p:cNvSpPr/>
            <p:nvPr/>
          </p:nvSpPr>
          <p:spPr>
            <a:xfrm>
              <a:off x="4143349" y="7100316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7620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2" name="object 1262"/>
            <p:cNvSpPr/>
            <p:nvPr/>
          </p:nvSpPr>
          <p:spPr>
            <a:xfrm>
              <a:off x="4135729" y="7077456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7620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3" name="object 1263"/>
            <p:cNvSpPr/>
            <p:nvPr/>
          </p:nvSpPr>
          <p:spPr>
            <a:xfrm>
              <a:off x="4135729" y="7085076"/>
              <a:ext cx="7620" cy="15240"/>
            </a:xfrm>
            <a:custGeom>
              <a:avLst/>
              <a:gdLst/>
              <a:ahLst/>
              <a:cxnLst/>
              <a:rect l="l" t="t" r="r" b="b"/>
              <a:pathLst>
                <a:path w="7620" h="15240">
                  <a:moveTo>
                    <a:pt x="7620" y="0"/>
                  </a:moveTo>
                  <a:lnTo>
                    <a:pt x="7620" y="15240"/>
                  </a:lnTo>
                </a:path>
                <a:path w="7620" h="15240">
                  <a:moveTo>
                    <a:pt x="7620" y="0"/>
                  </a:moveTo>
                  <a:lnTo>
                    <a:pt x="0" y="0"/>
                  </a:lnTo>
                  <a:lnTo>
                    <a:pt x="0" y="1524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4" name="object 1264"/>
            <p:cNvSpPr/>
            <p:nvPr/>
          </p:nvSpPr>
          <p:spPr>
            <a:xfrm>
              <a:off x="4135729" y="7077456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7620" y="0"/>
                  </a:moveTo>
                  <a:lnTo>
                    <a:pt x="0" y="0"/>
                  </a:lnTo>
                </a:path>
                <a:path w="7620">
                  <a:moveTo>
                    <a:pt x="7620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5" name="object 1265"/>
            <p:cNvSpPr/>
            <p:nvPr/>
          </p:nvSpPr>
          <p:spPr>
            <a:xfrm>
              <a:off x="4135729" y="7077456"/>
              <a:ext cx="7620" cy="7620"/>
            </a:xfrm>
            <a:custGeom>
              <a:avLst/>
              <a:gdLst/>
              <a:ahLst/>
              <a:cxnLst/>
              <a:rect l="l" t="t" r="r" b="b"/>
              <a:pathLst>
                <a:path w="7620" h="7620">
                  <a:moveTo>
                    <a:pt x="0" y="7620"/>
                  </a:moveTo>
                  <a:lnTo>
                    <a:pt x="0" y="0"/>
                  </a:lnTo>
                </a:path>
                <a:path w="7620" h="7620">
                  <a:moveTo>
                    <a:pt x="0" y="7620"/>
                  </a:moveTo>
                  <a:lnTo>
                    <a:pt x="0" y="0"/>
                  </a:lnTo>
                </a:path>
                <a:path w="7620" h="7620">
                  <a:moveTo>
                    <a:pt x="0" y="7620"/>
                  </a:moveTo>
                  <a:lnTo>
                    <a:pt x="7620" y="0"/>
                  </a:lnTo>
                </a:path>
                <a:path w="7620" h="7620">
                  <a:moveTo>
                    <a:pt x="0" y="7620"/>
                  </a:moveTo>
                  <a:lnTo>
                    <a:pt x="762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6" name="object 1266"/>
            <p:cNvSpPr/>
            <p:nvPr/>
          </p:nvSpPr>
          <p:spPr>
            <a:xfrm>
              <a:off x="4135729" y="707745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7" name="object 1267"/>
            <p:cNvSpPr/>
            <p:nvPr/>
          </p:nvSpPr>
          <p:spPr>
            <a:xfrm>
              <a:off x="4143349" y="706983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620"/>
                  </a:moveTo>
                  <a:lnTo>
                    <a:pt x="0" y="0"/>
                  </a:lnTo>
                </a:path>
                <a:path h="7620">
                  <a:moveTo>
                    <a:pt x="0" y="7620"/>
                  </a:moveTo>
                  <a:lnTo>
                    <a:pt x="0" y="0"/>
                  </a:lnTo>
                </a:path>
                <a:path h="7620">
                  <a:moveTo>
                    <a:pt x="0" y="7620"/>
                  </a:moveTo>
                  <a:lnTo>
                    <a:pt x="0" y="0"/>
                  </a:lnTo>
                </a:path>
                <a:path h="7620">
                  <a:moveTo>
                    <a:pt x="0" y="7620"/>
                  </a:moveTo>
                  <a:lnTo>
                    <a:pt x="0" y="7620"/>
                  </a:lnTo>
                  <a:lnTo>
                    <a:pt x="0" y="762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8" name="object 1268"/>
            <p:cNvSpPr/>
            <p:nvPr/>
          </p:nvSpPr>
          <p:spPr>
            <a:xfrm>
              <a:off x="4143349" y="708507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9" name="object 1269"/>
            <p:cNvSpPr/>
            <p:nvPr/>
          </p:nvSpPr>
          <p:spPr>
            <a:xfrm>
              <a:off x="4141063" y="7075170"/>
              <a:ext cx="5080" cy="12700"/>
            </a:xfrm>
            <a:custGeom>
              <a:avLst/>
              <a:gdLst/>
              <a:ahLst/>
              <a:cxnLst/>
              <a:rect l="l" t="t" r="r" b="b"/>
              <a:pathLst>
                <a:path w="5079" h="12700">
                  <a:moveTo>
                    <a:pt x="4572" y="9906"/>
                  </a:moveTo>
                  <a:lnTo>
                    <a:pt x="3898" y="8293"/>
                  </a:lnTo>
                  <a:lnTo>
                    <a:pt x="2286" y="7620"/>
                  </a:lnTo>
                  <a:lnTo>
                    <a:pt x="660" y="8293"/>
                  </a:lnTo>
                  <a:lnTo>
                    <a:pt x="0" y="9906"/>
                  </a:lnTo>
                  <a:lnTo>
                    <a:pt x="660" y="11531"/>
                  </a:lnTo>
                  <a:lnTo>
                    <a:pt x="2286" y="12192"/>
                  </a:lnTo>
                  <a:lnTo>
                    <a:pt x="3898" y="11531"/>
                  </a:lnTo>
                  <a:lnTo>
                    <a:pt x="4572" y="9906"/>
                  </a:lnTo>
                  <a:close/>
                </a:path>
                <a:path w="5079" h="12700">
                  <a:moveTo>
                    <a:pt x="4572" y="2286"/>
                  </a:moveTo>
                  <a:lnTo>
                    <a:pt x="3898" y="673"/>
                  </a:lnTo>
                  <a:lnTo>
                    <a:pt x="2286" y="0"/>
                  </a:lnTo>
                  <a:lnTo>
                    <a:pt x="660" y="673"/>
                  </a:lnTo>
                  <a:lnTo>
                    <a:pt x="0" y="2286"/>
                  </a:lnTo>
                  <a:lnTo>
                    <a:pt x="660" y="3911"/>
                  </a:lnTo>
                  <a:lnTo>
                    <a:pt x="2286" y="4572"/>
                  </a:lnTo>
                  <a:lnTo>
                    <a:pt x="3898" y="3911"/>
                  </a:lnTo>
                  <a:lnTo>
                    <a:pt x="4572" y="228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0" name="object 1270"/>
            <p:cNvSpPr/>
            <p:nvPr/>
          </p:nvSpPr>
          <p:spPr>
            <a:xfrm>
              <a:off x="4143349" y="7085076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7620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1" name="object 1271"/>
            <p:cNvSpPr/>
            <p:nvPr/>
          </p:nvSpPr>
          <p:spPr>
            <a:xfrm>
              <a:off x="4143349" y="7077456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7620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2" name="object 1272"/>
            <p:cNvSpPr/>
            <p:nvPr/>
          </p:nvSpPr>
          <p:spPr>
            <a:xfrm>
              <a:off x="4143349" y="707745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620"/>
                  </a:moveTo>
                  <a:lnTo>
                    <a:pt x="0" y="0"/>
                  </a:lnTo>
                  <a:lnTo>
                    <a:pt x="0" y="0"/>
                  </a:lnTo>
                </a:path>
                <a:path h="7620">
                  <a:moveTo>
                    <a:pt x="0" y="7620"/>
                  </a:moveTo>
                  <a:lnTo>
                    <a:pt x="0" y="7620"/>
                  </a:lnTo>
                  <a:lnTo>
                    <a:pt x="0" y="0"/>
                  </a:lnTo>
                </a:path>
                <a:path h="7620">
                  <a:moveTo>
                    <a:pt x="0" y="762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3" name="object 1273"/>
            <p:cNvSpPr/>
            <p:nvPr/>
          </p:nvSpPr>
          <p:spPr>
            <a:xfrm>
              <a:off x="4141063" y="7067550"/>
              <a:ext cx="5080" cy="12700"/>
            </a:xfrm>
            <a:custGeom>
              <a:avLst/>
              <a:gdLst/>
              <a:ahLst/>
              <a:cxnLst/>
              <a:rect l="l" t="t" r="r" b="b"/>
              <a:pathLst>
                <a:path w="5079" h="12700">
                  <a:moveTo>
                    <a:pt x="4572" y="9906"/>
                  </a:moveTo>
                  <a:lnTo>
                    <a:pt x="3898" y="8293"/>
                  </a:lnTo>
                  <a:lnTo>
                    <a:pt x="2286" y="7620"/>
                  </a:lnTo>
                  <a:lnTo>
                    <a:pt x="660" y="8293"/>
                  </a:lnTo>
                  <a:lnTo>
                    <a:pt x="0" y="9906"/>
                  </a:lnTo>
                  <a:lnTo>
                    <a:pt x="660" y="11531"/>
                  </a:lnTo>
                  <a:lnTo>
                    <a:pt x="2286" y="12192"/>
                  </a:lnTo>
                  <a:lnTo>
                    <a:pt x="3898" y="11531"/>
                  </a:lnTo>
                  <a:lnTo>
                    <a:pt x="4572" y="9906"/>
                  </a:lnTo>
                  <a:close/>
                </a:path>
                <a:path w="5079" h="12700">
                  <a:moveTo>
                    <a:pt x="4572" y="2286"/>
                  </a:moveTo>
                  <a:lnTo>
                    <a:pt x="3898" y="673"/>
                  </a:lnTo>
                  <a:lnTo>
                    <a:pt x="2286" y="0"/>
                  </a:lnTo>
                  <a:lnTo>
                    <a:pt x="660" y="673"/>
                  </a:lnTo>
                  <a:lnTo>
                    <a:pt x="0" y="2286"/>
                  </a:lnTo>
                  <a:lnTo>
                    <a:pt x="660" y="3911"/>
                  </a:lnTo>
                  <a:lnTo>
                    <a:pt x="2286" y="4572"/>
                  </a:lnTo>
                  <a:lnTo>
                    <a:pt x="3898" y="3911"/>
                  </a:lnTo>
                  <a:lnTo>
                    <a:pt x="4572" y="228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4" name="object 1274"/>
            <p:cNvSpPr/>
            <p:nvPr/>
          </p:nvSpPr>
          <p:spPr>
            <a:xfrm>
              <a:off x="4143349" y="708507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5" name="object 1275"/>
            <p:cNvSpPr/>
            <p:nvPr/>
          </p:nvSpPr>
          <p:spPr>
            <a:xfrm>
              <a:off x="4143349" y="706983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0"/>
                  </a:moveTo>
                  <a:lnTo>
                    <a:pt x="0" y="7620"/>
                  </a:lnTo>
                </a:path>
                <a:path h="7620">
                  <a:moveTo>
                    <a:pt x="0" y="0"/>
                  </a:moveTo>
                  <a:lnTo>
                    <a:pt x="0" y="762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6" name="object 1276"/>
            <p:cNvSpPr/>
            <p:nvPr/>
          </p:nvSpPr>
          <p:spPr>
            <a:xfrm>
              <a:off x="4143349" y="708507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7" name="object 1277"/>
            <p:cNvSpPr/>
            <p:nvPr/>
          </p:nvSpPr>
          <p:spPr>
            <a:xfrm>
              <a:off x="4158589" y="710031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0"/>
                  </a:moveTo>
                  <a:lnTo>
                    <a:pt x="0" y="7620"/>
                  </a:lnTo>
                </a:path>
                <a:path h="7620">
                  <a:moveTo>
                    <a:pt x="0" y="0"/>
                  </a:moveTo>
                  <a:lnTo>
                    <a:pt x="0" y="7620"/>
                  </a:lnTo>
                </a:path>
                <a:path h="762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8" name="object 1278"/>
            <p:cNvSpPr/>
            <p:nvPr/>
          </p:nvSpPr>
          <p:spPr>
            <a:xfrm>
              <a:off x="4158589" y="710031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620"/>
                  </a:moveTo>
                  <a:lnTo>
                    <a:pt x="0" y="0"/>
                  </a:lnTo>
                </a:path>
                <a:path h="7620">
                  <a:moveTo>
                    <a:pt x="0" y="762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9" name="object 1279"/>
            <p:cNvSpPr/>
            <p:nvPr/>
          </p:nvSpPr>
          <p:spPr>
            <a:xfrm>
              <a:off x="4166209" y="710031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0" name="object 1280"/>
            <p:cNvSpPr/>
            <p:nvPr/>
          </p:nvSpPr>
          <p:spPr>
            <a:xfrm>
              <a:off x="4158589" y="710031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1" name="object 1281"/>
            <p:cNvSpPr/>
            <p:nvPr/>
          </p:nvSpPr>
          <p:spPr>
            <a:xfrm>
              <a:off x="4150969" y="7100316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0" y="0"/>
                  </a:moveTo>
                  <a:lnTo>
                    <a:pt x="7620" y="0"/>
                  </a:lnTo>
                </a:path>
                <a:path w="7620">
                  <a:moveTo>
                    <a:pt x="0" y="0"/>
                  </a:moveTo>
                  <a:lnTo>
                    <a:pt x="7620" y="0"/>
                  </a:lnTo>
                </a:path>
                <a:path w="7620">
                  <a:moveTo>
                    <a:pt x="0" y="0"/>
                  </a:moveTo>
                  <a:lnTo>
                    <a:pt x="762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2" name="object 1282"/>
            <p:cNvSpPr/>
            <p:nvPr/>
          </p:nvSpPr>
          <p:spPr>
            <a:xfrm>
              <a:off x="4166209" y="709269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0"/>
                  </a:moveTo>
                  <a:lnTo>
                    <a:pt x="0" y="762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3" name="object 1283"/>
            <p:cNvSpPr/>
            <p:nvPr/>
          </p:nvSpPr>
          <p:spPr>
            <a:xfrm>
              <a:off x="4158589" y="709269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0"/>
                  </a:moveTo>
                  <a:lnTo>
                    <a:pt x="0" y="762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4" name="object 1284"/>
            <p:cNvSpPr/>
            <p:nvPr/>
          </p:nvSpPr>
          <p:spPr>
            <a:xfrm>
              <a:off x="4156303" y="7090410"/>
              <a:ext cx="12700" cy="5080"/>
            </a:xfrm>
            <a:custGeom>
              <a:avLst/>
              <a:gdLst/>
              <a:ahLst/>
              <a:cxnLst/>
              <a:rect l="l" t="t" r="r" b="b"/>
              <a:pathLst>
                <a:path w="12700" h="5079">
                  <a:moveTo>
                    <a:pt x="4572" y="2286"/>
                  </a:moveTo>
                  <a:lnTo>
                    <a:pt x="3898" y="673"/>
                  </a:lnTo>
                  <a:lnTo>
                    <a:pt x="2286" y="0"/>
                  </a:lnTo>
                  <a:lnTo>
                    <a:pt x="660" y="673"/>
                  </a:lnTo>
                  <a:lnTo>
                    <a:pt x="0" y="2286"/>
                  </a:lnTo>
                  <a:lnTo>
                    <a:pt x="660" y="3911"/>
                  </a:lnTo>
                  <a:lnTo>
                    <a:pt x="2286" y="4572"/>
                  </a:lnTo>
                  <a:lnTo>
                    <a:pt x="3898" y="3911"/>
                  </a:lnTo>
                  <a:lnTo>
                    <a:pt x="4572" y="2286"/>
                  </a:lnTo>
                  <a:close/>
                </a:path>
                <a:path w="12700" h="5079">
                  <a:moveTo>
                    <a:pt x="12192" y="2286"/>
                  </a:moveTo>
                  <a:lnTo>
                    <a:pt x="11518" y="673"/>
                  </a:lnTo>
                  <a:lnTo>
                    <a:pt x="9906" y="0"/>
                  </a:lnTo>
                  <a:lnTo>
                    <a:pt x="8280" y="673"/>
                  </a:lnTo>
                  <a:lnTo>
                    <a:pt x="7620" y="2286"/>
                  </a:lnTo>
                  <a:lnTo>
                    <a:pt x="8280" y="3911"/>
                  </a:lnTo>
                  <a:lnTo>
                    <a:pt x="9906" y="4572"/>
                  </a:lnTo>
                  <a:lnTo>
                    <a:pt x="11518" y="3911"/>
                  </a:lnTo>
                  <a:lnTo>
                    <a:pt x="12192" y="228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5" name="object 1285"/>
            <p:cNvSpPr/>
            <p:nvPr/>
          </p:nvSpPr>
          <p:spPr>
            <a:xfrm>
              <a:off x="4158589" y="7092696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0" y="0"/>
                  </a:moveTo>
                  <a:lnTo>
                    <a:pt x="762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6" name="object 1286"/>
            <p:cNvSpPr/>
            <p:nvPr/>
          </p:nvSpPr>
          <p:spPr>
            <a:xfrm>
              <a:off x="4163923" y="7098030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2286" y="0"/>
                  </a:moveTo>
                  <a:lnTo>
                    <a:pt x="3902" y="669"/>
                  </a:lnTo>
                  <a:lnTo>
                    <a:pt x="4572" y="2286"/>
                  </a:lnTo>
                  <a:lnTo>
                    <a:pt x="3902" y="3902"/>
                  </a:lnTo>
                  <a:lnTo>
                    <a:pt x="2286" y="4572"/>
                  </a:lnTo>
                  <a:lnTo>
                    <a:pt x="669" y="3902"/>
                  </a:lnTo>
                  <a:lnTo>
                    <a:pt x="0" y="2286"/>
                  </a:lnTo>
                  <a:lnTo>
                    <a:pt x="669" y="669"/>
                  </a:lnTo>
                  <a:lnTo>
                    <a:pt x="228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7" name="object 1287"/>
            <p:cNvSpPr/>
            <p:nvPr/>
          </p:nvSpPr>
          <p:spPr>
            <a:xfrm>
              <a:off x="4158589" y="7100316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0" y="0"/>
                  </a:moveTo>
                  <a:lnTo>
                    <a:pt x="0" y="0"/>
                  </a:lnTo>
                  <a:lnTo>
                    <a:pt x="7620" y="0"/>
                  </a:lnTo>
                </a:path>
                <a:path w="7620">
                  <a:moveTo>
                    <a:pt x="0" y="0"/>
                  </a:moveTo>
                  <a:lnTo>
                    <a:pt x="762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8" name="object 1288"/>
            <p:cNvSpPr/>
            <p:nvPr/>
          </p:nvSpPr>
          <p:spPr>
            <a:xfrm>
              <a:off x="4166209" y="709269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0"/>
                  </a:moveTo>
                  <a:lnTo>
                    <a:pt x="0" y="7620"/>
                  </a:lnTo>
                  <a:lnTo>
                    <a:pt x="0" y="762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9" name="object 1289"/>
            <p:cNvSpPr/>
            <p:nvPr/>
          </p:nvSpPr>
          <p:spPr>
            <a:xfrm>
              <a:off x="4156303" y="7098030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2286" y="0"/>
                  </a:moveTo>
                  <a:lnTo>
                    <a:pt x="3902" y="669"/>
                  </a:lnTo>
                  <a:lnTo>
                    <a:pt x="4572" y="2286"/>
                  </a:lnTo>
                  <a:lnTo>
                    <a:pt x="3902" y="3902"/>
                  </a:lnTo>
                  <a:lnTo>
                    <a:pt x="2286" y="4572"/>
                  </a:lnTo>
                  <a:lnTo>
                    <a:pt x="669" y="3902"/>
                  </a:lnTo>
                  <a:lnTo>
                    <a:pt x="0" y="2286"/>
                  </a:lnTo>
                  <a:lnTo>
                    <a:pt x="669" y="669"/>
                  </a:lnTo>
                  <a:lnTo>
                    <a:pt x="228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0" name="object 1290"/>
            <p:cNvSpPr/>
            <p:nvPr/>
          </p:nvSpPr>
          <p:spPr>
            <a:xfrm>
              <a:off x="4150969" y="709269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0"/>
                  </a:moveTo>
                  <a:lnTo>
                    <a:pt x="0" y="762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1" name="object 1291"/>
            <p:cNvSpPr/>
            <p:nvPr/>
          </p:nvSpPr>
          <p:spPr>
            <a:xfrm>
              <a:off x="4166209" y="709269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0"/>
                  </a:moveTo>
                  <a:lnTo>
                    <a:pt x="0" y="762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2" name="object 1292"/>
            <p:cNvSpPr/>
            <p:nvPr/>
          </p:nvSpPr>
          <p:spPr>
            <a:xfrm>
              <a:off x="4150969" y="7092696"/>
              <a:ext cx="7620" cy="7620"/>
            </a:xfrm>
            <a:custGeom>
              <a:avLst/>
              <a:gdLst/>
              <a:ahLst/>
              <a:cxnLst/>
              <a:rect l="l" t="t" r="r" b="b"/>
              <a:pathLst>
                <a:path w="7620" h="7620">
                  <a:moveTo>
                    <a:pt x="0" y="0"/>
                  </a:moveTo>
                  <a:lnTo>
                    <a:pt x="7620" y="0"/>
                  </a:lnTo>
                  <a:lnTo>
                    <a:pt x="7620" y="762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3" name="object 1293"/>
            <p:cNvSpPr/>
            <p:nvPr/>
          </p:nvSpPr>
          <p:spPr>
            <a:xfrm>
              <a:off x="4150969" y="7100316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0" y="0"/>
                  </a:moveTo>
                  <a:lnTo>
                    <a:pt x="7620" y="0"/>
                  </a:lnTo>
                </a:path>
                <a:path w="7620">
                  <a:moveTo>
                    <a:pt x="0" y="0"/>
                  </a:moveTo>
                  <a:lnTo>
                    <a:pt x="7620" y="0"/>
                  </a:lnTo>
                </a:path>
                <a:path w="7620">
                  <a:moveTo>
                    <a:pt x="0" y="0"/>
                  </a:moveTo>
                  <a:lnTo>
                    <a:pt x="0" y="0"/>
                  </a:lnTo>
                  <a:lnTo>
                    <a:pt x="762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4" name="object 1294"/>
            <p:cNvSpPr/>
            <p:nvPr/>
          </p:nvSpPr>
          <p:spPr>
            <a:xfrm>
              <a:off x="4135729" y="7100316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7620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5" name="object 1295"/>
            <p:cNvSpPr/>
            <p:nvPr/>
          </p:nvSpPr>
          <p:spPr>
            <a:xfrm>
              <a:off x="4158589" y="710031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0"/>
                  </a:moveTo>
                  <a:lnTo>
                    <a:pt x="0" y="762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6" name="object 1296"/>
            <p:cNvSpPr/>
            <p:nvPr/>
          </p:nvSpPr>
          <p:spPr>
            <a:xfrm>
              <a:off x="4143349" y="7100316"/>
              <a:ext cx="15240" cy="7620"/>
            </a:xfrm>
            <a:custGeom>
              <a:avLst/>
              <a:gdLst/>
              <a:ahLst/>
              <a:cxnLst/>
              <a:rect l="l" t="t" r="r" b="b"/>
              <a:pathLst>
                <a:path w="15239" h="7620">
                  <a:moveTo>
                    <a:pt x="0" y="0"/>
                  </a:moveTo>
                  <a:lnTo>
                    <a:pt x="15240" y="0"/>
                  </a:lnTo>
                  <a:lnTo>
                    <a:pt x="15240" y="7619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7" name="object 1297"/>
            <p:cNvSpPr/>
            <p:nvPr/>
          </p:nvSpPr>
          <p:spPr>
            <a:xfrm>
              <a:off x="4135729" y="7107936"/>
              <a:ext cx="22860" cy="0"/>
            </a:xfrm>
            <a:custGeom>
              <a:avLst/>
              <a:gdLst/>
              <a:ahLst/>
              <a:cxnLst/>
              <a:rect l="l" t="t" r="r" b="b"/>
              <a:pathLst>
                <a:path w="22860">
                  <a:moveTo>
                    <a:pt x="0" y="0"/>
                  </a:moveTo>
                  <a:lnTo>
                    <a:pt x="2286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8" name="object 1298"/>
            <p:cNvSpPr/>
            <p:nvPr/>
          </p:nvSpPr>
          <p:spPr>
            <a:xfrm>
              <a:off x="4135729" y="7100316"/>
              <a:ext cx="7620" cy="7620"/>
            </a:xfrm>
            <a:custGeom>
              <a:avLst/>
              <a:gdLst/>
              <a:ahLst/>
              <a:cxnLst/>
              <a:rect l="l" t="t" r="r" b="b"/>
              <a:pathLst>
                <a:path w="7620" h="7620">
                  <a:moveTo>
                    <a:pt x="7620" y="0"/>
                  </a:moveTo>
                  <a:lnTo>
                    <a:pt x="0" y="762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9" name="object 1299"/>
            <p:cNvSpPr/>
            <p:nvPr/>
          </p:nvSpPr>
          <p:spPr>
            <a:xfrm>
              <a:off x="4143349" y="6925056"/>
              <a:ext cx="0" cy="152400"/>
            </a:xfrm>
            <a:custGeom>
              <a:avLst/>
              <a:gdLst/>
              <a:ahLst/>
              <a:cxnLst/>
              <a:rect l="l" t="t" r="r" b="b"/>
              <a:pathLst>
                <a:path h="152400">
                  <a:moveTo>
                    <a:pt x="0" y="0"/>
                  </a:moveTo>
                  <a:lnTo>
                    <a:pt x="0" y="15240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0" name="object 1300"/>
            <p:cNvSpPr/>
            <p:nvPr/>
          </p:nvSpPr>
          <p:spPr>
            <a:xfrm>
              <a:off x="4135729" y="6925056"/>
              <a:ext cx="0" cy="152400"/>
            </a:xfrm>
            <a:custGeom>
              <a:avLst/>
              <a:gdLst/>
              <a:ahLst/>
              <a:cxnLst/>
              <a:rect l="l" t="t" r="r" b="b"/>
              <a:pathLst>
                <a:path h="152400">
                  <a:moveTo>
                    <a:pt x="0" y="0"/>
                  </a:moveTo>
                  <a:lnTo>
                    <a:pt x="0" y="15240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1" name="object 1301"/>
            <p:cNvSpPr/>
            <p:nvPr/>
          </p:nvSpPr>
          <p:spPr>
            <a:xfrm>
              <a:off x="4135729" y="7062216"/>
              <a:ext cx="0" cy="144780"/>
            </a:xfrm>
            <a:custGeom>
              <a:avLst/>
              <a:gdLst/>
              <a:ahLst/>
              <a:cxnLst/>
              <a:rect l="l" t="t" r="r" b="b"/>
              <a:pathLst>
                <a:path h="144779">
                  <a:moveTo>
                    <a:pt x="0" y="0"/>
                  </a:moveTo>
                  <a:lnTo>
                    <a:pt x="0" y="14478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2" name="object 1302"/>
            <p:cNvSpPr/>
            <p:nvPr/>
          </p:nvSpPr>
          <p:spPr>
            <a:xfrm>
              <a:off x="4150969" y="7305294"/>
              <a:ext cx="15240" cy="22860"/>
            </a:xfrm>
            <a:custGeom>
              <a:avLst/>
              <a:gdLst/>
              <a:ahLst/>
              <a:cxnLst/>
              <a:rect l="l" t="t" r="r" b="b"/>
              <a:pathLst>
                <a:path w="15239" h="22859">
                  <a:moveTo>
                    <a:pt x="15239" y="11429"/>
                  </a:moveTo>
                  <a:lnTo>
                    <a:pt x="15239" y="6857"/>
                  </a:lnTo>
                  <a:lnTo>
                    <a:pt x="10667" y="761"/>
                  </a:lnTo>
                  <a:lnTo>
                    <a:pt x="7619" y="0"/>
                  </a:lnTo>
                  <a:lnTo>
                    <a:pt x="4571" y="761"/>
                  </a:lnTo>
                  <a:lnTo>
                    <a:pt x="2285" y="3809"/>
                  </a:lnTo>
                  <a:lnTo>
                    <a:pt x="761" y="6857"/>
                  </a:lnTo>
                  <a:lnTo>
                    <a:pt x="0" y="11429"/>
                  </a:lnTo>
                  <a:lnTo>
                    <a:pt x="761" y="16001"/>
                  </a:lnTo>
                  <a:lnTo>
                    <a:pt x="2285" y="19811"/>
                  </a:lnTo>
                  <a:lnTo>
                    <a:pt x="4571" y="22097"/>
                  </a:lnTo>
                  <a:lnTo>
                    <a:pt x="7619" y="22859"/>
                  </a:lnTo>
                  <a:lnTo>
                    <a:pt x="10667" y="22097"/>
                  </a:lnTo>
                  <a:lnTo>
                    <a:pt x="12953" y="19811"/>
                  </a:lnTo>
                  <a:lnTo>
                    <a:pt x="15239" y="16001"/>
                  </a:lnTo>
                  <a:lnTo>
                    <a:pt x="15239" y="11429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3" name="object 1303"/>
            <p:cNvSpPr/>
            <p:nvPr/>
          </p:nvSpPr>
          <p:spPr>
            <a:xfrm>
              <a:off x="4150969" y="706983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60" h="22859">
                  <a:moveTo>
                    <a:pt x="0" y="22860"/>
                  </a:moveTo>
                  <a:lnTo>
                    <a:pt x="0" y="0"/>
                  </a:lnTo>
                  <a:lnTo>
                    <a:pt x="22860" y="0"/>
                  </a:lnTo>
                  <a:lnTo>
                    <a:pt x="22860" y="22860"/>
                  </a:lnTo>
                  <a:lnTo>
                    <a:pt x="0" y="2286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4" name="object 1304"/>
            <p:cNvSpPr/>
            <p:nvPr/>
          </p:nvSpPr>
          <p:spPr>
            <a:xfrm>
              <a:off x="4150969" y="692505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60" h="22859">
                  <a:moveTo>
                    <a:pt x="0" y="22859"/>
                  </a:moveTo>
                  <a:lnTo>
                    <a:pt x="0" y="0"/>
                  </a:lnTo>
                  <a:lnTo>
                    <a:pt x="22860" y="0"/>
                  </a:lnTo>
                  <a:lnTo>
                    <a:pt x="22860" y="22859"/>
                  </a:lnTo>
                  <a:lnTo>
                    <a:pt x="0" y="22859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5" name="object 1305"/>
            <p:cNvSpPr/>
            <p:nvPr/>
          </p:nvSpPr>
          <p:spPr>
            <a:xfrm>
              <a:off x="4090009" y="6902196"/>
              <a:ext cx="137160" cy="213360"/>
            </a:xfrm>
            <a:custGeom>
              <a:avLst/>
              <a:gdLst/>
              <a:ahLst/>
              <a:cxnLst/>
              <a:rect l="l" t="t" r="r" b="b"/>
              <a:pathLst>
                <a:path w="137160" h="213359">
                  <a:moveTo>
                    <a:pt x="0" y="213360"/>
                  </a:moveTo>
                  <a:lnTo>
                    <a:pt x="137160" y="213360"/>
                  </a:lnTo>
                  <a:lnTo>
                    <a:pt x="137160" y="0"/>
                  </a:lnTo>
                  <a:lnTo>
                    <a:pt x="0" y="0"/>
                  </a:lnTo>
                  <a:lnTo>
                    <a:pt x="0" y="213360"/>
                  </a:lnTo>
                  <a:lnTo>
                    <a:pt x="137160" y="213360"/>
                  </a:lnTo>
                  <a:lnTo>
                    <a:pt x="137160" y="0"/>
                  </a:lnTo>
                  <a:lnTo>
                    <a:pt x="0" y="0"/>
                  </a:lnTo>
                  <a:lnTo>
                    <a:pt x="0" y="21336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6" name="object 1306"/>
            <p:cNvSpPr/>
            <p:nvPr/>
          </p:nvSpPr>
          <p:spPr>
            <a:xfrm>
              <a:off x="4150969" y="692505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60" h="22859">
                  <a:moveTo>
                    <a:pt x="0" y="22859"/>
                  </a:moveTo>
                  <a:lnTo>
                    <a:pt x="0" y="0"/>
                  </a:lnTo>
                  <a:lnTo>
                    <a:pt x="22860" y="0"/>
                  </a:lnTo>
                  <a:lnTo>
                    <a:pt x="22860" y="22859"/>
                  </a:lnTo>
                  <a:lnTo>
                    <a:pt x="0" y="22859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7" name="object 1307"/>
            <p:cNvSpPr/>
            <p:nvPr/>
          </p:nvSpPr>
          <p:spPr>
            <a:xfrm>
              <a:off x="4150969" y="706983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60" h="22859">
                  <a:moveTo>
                    <a:pt x="0" y="22860"/>
                  </a:moveTo>
                  <a:lnTo>
                    <a:pt x="0" y="0"/>
                  </a:lnTo>
                  <a:lnTo>
                    <a:pt x="22860" y="0"/>
                  </a:lnTo>
                  <a:lnTo>
                    <a:pt x="22860" y="22860"/>
                  </a:lnTo>
                  <a:lnTo>
                    <a:pt x="0" y="2286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8" name="object 1308"/>
            <p:cNvSpPr/>
            <p:nvPr/>
          </p:nvSpPr>
          <p:spPr>
            <a:xfrm>
              <a:off x="4173829" y="6955536"/>
              <a:ext cx="509905" cy="0"/>
            </a:xfrm>
            <a:custGeom>
              <a:avLst/>
              <a:gdLst/>
              <a:ahLst/>
              <a:cxnLst/>
              <a:rect l="l" t="t" r="r" b="b"/>
              <a:pathLst>
                <a:path w="509904">
                  <a:moveTo>
                    <a:pt x="0" y="0"/>
                  </a:moveTo>
                  <a:lnTo>
                    <a:pt x="50977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9" name="object 1309"/>
            <p:cNvSpPr/>
            <p:nvPr/>
          </p:nvSpPr>
          <p:spPr>
            <a:xfrm>
              <a:off x="4173829" y="7069836"/>
              <a:ext cx="509905" cy="0"/>
            </a:xfrm>
            <a:custGeom>
              <a:avLst/>
              <a:gdLst/>
              <a:ahLst/>
              <a:cxnLst/>
              <a:rect l="l" t="t" r="r" b="b"/>
              <a:pathLst>
                <a:path w="509904">
                  <a:moveTo>
                    <a:pt x="0" y="0"/>
                  </a:moveTo>
                  <a:lnTo>
                    <a:pt x="509778" y="0"/>
                  </a:lnTo>
                </a:path>
                <a:path w="509904">
                  <a:moveTo>
                    <a:pt x="0" y="0"/>
                  </a:moveTo>
                  <a:lnTo>
                    <a:pt x="50977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0" name="object 1310"/>
            <p:cNvSpPr/>
            <p:nvPr/>
          </p:nvSpPr>
          <p:spPr>
            <a:xfrm>
              <a:off x="4052671" y="6628638"/>
              <a:ext cx="0" cy="53340"/>
            </a:xfrm>
            <a:custGeom>
              <a:avLst/>
              <a:gdLst/>
              <a:ahLst/>
              <a:cxnLst/>
              <a:rect l="l" t="t" r="r" b="b"/>
              <a:pathLst>
                <a:path h="53340">
                  <a:moveTo>
                    <a:pt x="0" y="5334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1" name="object 1311"/>
            <p:cNvSpPr/>
            <p:nvPr/>
          </p:nvSpPr>
          <p:spPr>
            <a:xfrm>
              <a:off x="4052671" y="6681978"/>
              <a:ext cx="0" cy="53340"/>
            </a:xfrm>
            <a:custGeom>
              <a:avLst/>
              <a:gdLst/>
              <a:ahLst/>
              <a:cxnLst/>
              <a:rect l="l" t="t" r="r" b="b"/>
              <a:pathLst>
                <a:path h="53340">
                  <a:moveTo>
                    <a:pt x="0" y="5334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2" name="object 1312"/>
            <p:cNvSpPr/>
            <p:nvPr/>
          </p:nvSpPr>
          <p:spPr>
            <a:xfrm>
              <a:off x="4052671" y="6735318"/>
              <a:ext cx="0" cy="53340"/>
            </a:xfrm>
            <a:custGeom>
              <a:avLst/>
              <a:gdLst/>
              <a:ahLst/>
              <a:cxnLst/>
              <a:rect l="l" t="t" r="r" b="b"/>
              <a:pathLst>
                <a:path h="53340">
                  <a:moveTo>
                    <a:pt x="0" y="53339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3" name="object 1313"/>
            <p:cNvSpPr/>
            <p:nvPr/>
          </p:nvSpPr>
          <p:spPr>
            <a:xfrm>
              <a:off x="4052671" y="6788658"/>
              <a:ext cx="0" cy="52705"/>
            </a:xfrm>
            <a:custGeom>
              <a:avLst/>
              <a:gdLst/>
              <a:ahLst/>
              <a:cxnLst/>
              <a:rect l="l" t="t" r="r" b="b"/>
              <a:pathLst>
                <a:path h="52704">
                  <a:moveTo>
                    <a:pt x="0" y="52577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4" name="object 1314"/>
            <p:cNvSpPr/>
            <p:nvPr/>
          </p:nvSpPr>
          <p:spPr>
            <a:xfrm>
              <a:off x="4052671" y="6590538"/>
              <a:ext cx="0" cy="213360"/>
            </a:xfrm>
            <a:custGeom>
              <a:avLst/>
              <a:gdLst/>
              <a:ahLst/>
              <a:cxnLst/>
              <a:rect l="l" t="t" r="r" b="b"/>
              <a:pathLst>
                <a:path h="213359">
                  <a:moveTo>
                    <a:pt x="0" y="213360"/>
                  </a:moveTo>
                  <a:lnTo>
                    <a:pt x="0" y="160020"/>
                  </a:lnTo>
                  <a:lnTo>
                    <a:pt x="0" y="106680"/>
                  </a:lnTo>
                  <a:lnTo>
                    <a:pt x="0" y="5334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315" name="object 1315"/>
          <p:cNvSpPr/>
          <p:nvPr/>
        </p:nvSpPr>
        <p:spPr>
          <a:xfrm>
            <a:off x="4080241" y="7186758"/>
            <a:ext cx="0" cy="67039"/>
          </a:xfrm>
          <a:custGeom>
            <a:avLst/>
            <a:gdLst/>
            <a:ahLst/>
            <a:cxnLst/>
            <a:rect l="l" t="t" r="r" b="b"/>
            <a:pathLst>
              <a:path h="53340">
                <a:moveTo>
                  <a:pt x="0" y="0"/>
                </a:moveTo>
                <a:lnTo>
                  <a:pt x="0" y="5334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316" name="object 1316"/>
          <p:cNvGrpSpPr/>
          <p:nvPr/>
        </p:nvGrpSpPr>
        <p:grpSpPr>
          <a:xfrm>
            <a:off x="4077368" y="7183884"/>
            <a:ext cx="138865" cy="73422"/>
            <a:chOff x="3244189" y="6808469"/>
            <a:chExt cx="110489" cy="58419"/>
          </a:xfrm>
        </p:grpSpPr>
        <p:sp>
          <p:nvSpPr>
            <p:cNvPr id="1317" name="object 1317"/>
            <p:cNvSpPr/>
            <p:nvPr/>
          </p:nvSpPr>
          <p:spPr>
            <a:xfrm>
              <a:off x="3299053" y="6810755"/>
              <a:ext cx="53340" cy="53340"/>
            </a:xfrm>
            <a:custGeom>
              <a:avLst/>
              <a:gdLst/>
              <a:ahLst/>
              <a:cxnLst/>
              <a:rect l="l" t="t" r="r" b="b"/>
              <a:pathLst>
                <a:path w="53339" h="53340">
                  <a:moveTo>
                    <a:pt x="0" y="53339"/>
                  </a:moveTo>
                  <a:lnTo>
                    <a:pt x="0" y="0"/>
                  </a:lnTo>
                  <a:lnTo>
                    <a:pt x="53340" y="0"/>
                  </a:lnTo>
                  <a:lnTo>
                    <a:pt x="53340" y="53339"/>
                  </a:lnTo>
                  <a:lnTo>
                    <a:pt x="0" y="53339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8" name="object 1318"/>
            <p:cNvSpPr/>
            <p:nvPr/>
          </p:nvSpPr>
          <p:spPr>
            <a:xfrm>
              <a:off x="3246475" y="6810755"/>
              <a:ext cx="52705" cy="53340"/>
            </a:xfrm>
            <a:custGeom>
              <a:avLst/>
              <a:gdLst/>
              <a:ahLst/>
              <a:cxnLst/>
              <a:rect l="l" t="t" r="r" b="b"/>
              <a:pathLst>
                <a:path w="52704" h="53340">
                  <a:moveTo>
                    <a:pt x="0" y="53339"/>
                  </a:moveTo>
                  <a:lnTo>
                    <a:pt x="0" y="0"/>
                  </a:lnTo>
                  <a:lnTo>
                    <a:pt x="52577" y="0"/>
                  </a:lnTo>
                  <a:lnTo>
                    <a:pt x="52577" y="53339"/>
                  </a:lnTo>
                  <a:lnTo>
                    <a:pt x="0" y="53339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319" name="object 1319"/>
          <p:cNvGrpSpPr/>
          <p:nvPr/>
        </p:nvGrpSpPr>
        <p:grpSpPr>
          <a:xfrm>
            <a:off x="4210488" y="7183884"/>
            <a:ext cx="274540" cy="73422"/>
            <a:chOff x="3350107" y="6808469"/>
            <a:chExt cx="218440" cy="58419"/>
          </a:xfrm>
        </p:grpSpPr>
        <p:sp>
          <p:nvSpPr>
            <p:cNvPr id="1320" name="object 1320"/>
            <p:cNvSpPr/>
            <p:nvPr/>
          </p:nvSpPr>
          <p:spPr>
            <a:xfrm>
              <a:off x="3459073" y="6810755"/>
              <a:ext cx="53340" cy="53340"/>
            </a:xfrm>
            <a:custGeom>
              <a:avLst/>
              <a:gdLst/>
              <a:ahLst/>
              <a:cxnLst/>
              <a:rect l="l" t="t" r="r" b="b"/>
              <a:pathLst>
                <a:path w="53339" h="53340">
                  <a:moveTo>
                    <a:pt x="0" y="53339"/>
                  </a:moveTo>
                  <a:lnTo>
                    <a:pt x="0" y="0"/>
                  </a:lnTo>
                  <a:lnTo>
                    <a:pt x="53340" y="0"/>
                  </a:lnTo>
                  <a:lnTo>
                    <a:pt x="53340" y="53339"/>
                  </a:lnTo>
                  <a:lnTo>
                    <a:pt x="0" y="53339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1" name="object 1321"/>
            <p:cNvSpPr/>
            <p:nvPr/>
          </p:nvSpPr>
          <p:spPr>
            <a:xfrm>
              <a:off x="3405733" y="6810755"/>
              <a:ext cx="53340" cy="53340"/>
            </a:xfrm>
            <a:custGeom>
              <a:avLst/>
              <a:gdLst/>
              <a:ahLst/>
              <a:cxnLst/>
              <a:rect l="l" t="t" r="r" b="b"/>
              <a:pathLst>
                <a:path w="53339" h="53340">
                  <a:moveTo>
                    <a:pt x="0" y="53339"/>
                  </a:moveTo>
                  <a:lnTo>
                    <a:pt x="0" y="0"/>
                  </a:lnTo>
                  <a:lnTo>
                    <a:pt x="53340" y="0"/>
                  </a:lnTo>
                  <a:lnTo>
                    <a:pt x="53340" y="53339"/>
                  </a:lnTo>
                  <a:lnTo>
                    <a:pt x="0" y="53339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2" name="object 1322"/>
            <p:cNvSpPr/>
            <p:nvPr/>
          </p:nvSpPr>
          <p:spPr>
            <a:xfrm>
              <a:off x="3352393" y="6810755"/>
              <a:ext cx="53340" cy="53340"/>
            </a:xfrm>
            <a:custGeom>
              <a:avLst/>
              <a:gdLst/>
              <a:ahLst/>
              <a:cxnLst/>
              <a:rect l="l" t="t" r="r" b="b"/>
              <a:pathLst>
                <a:path w="53339" h="53340">
                  <a:moveTo>
                    <a:pt x="0" y="53339"/>
                  </a:moveTo>
                  <a:lnTo>
                    <a:pt x="0" y="0"/>
                  </a:lnTo>
                  <a:lnTo>
                    <a:pt x="53340" y="0"/>
                  </a:lnTo>
                  <a:lnTo>
                    <a:pt x="53340" y="53339"/>
                  </a:lnTo>
                  <a:lnTo>
                    <a:pt x="0" y="53339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3" name="object 1323"/>
            <p:cNvSpPr/>
            <p:nvPr/>
          </p:nvSpPr>
          <p:spPr>
            <a:xfrm>
              <a:off x="3512413" y="6810755"/>
              <a:ext cx="53340" cy="53340"/>
            </a:xfrm>
            <a:custGeom>
              <a:avLst/>
              <a:gdLst/>
              <a:ahLst/>
              <a:cxnLst/>
              <a:rect l="l" t="t" r="r" b="b"/>
              <a:pathLst>
                <a:path w="53339" h="53340">
                  <a:moveTo>
                    <a:pt x="0" y="53339"/>
                  </a:moveTo>
                  <a:lnTo>
                    <a:pt x="0" y="0"/>
                  </a:lnTo>
                  <a:lnTo>
                    <a:pt x="53340" y="0"/>
                  </a:lnTo>
                  <a:lnTo>
                    <a:pt x="53340" y="53339"/>
                  </a:lnTo>
                  <a:lnTo>
                    <a:pt x="0" y="53339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324" name="object 1324"/>
          <p:cNvGrpSpPr/>
          <p:nvPr/>
        </p:nvGrpSpPr>
        <p:grpSpPr>
          <a:xfrm>
            <a:off x="4077368" y="7168562"/>
            <a:ext cx="1120507" cy="299281"/>
            <a:chOff x="3244189" y="6796278"/>
            <a:chExt cx="891540" cy="238125"/>
          </a:xfrm>
        </p:grpSpPr>
        <p:sp>
          <p:nvSpPr>
            <p:cNvPr id="1325" name="object 1325"/>
            <p:cNvSpPr/>
            <p:nvPr/>
          </p:nvSpPr>
          <p:spPr>
            <a:xfrm>
              <a:off x="3360013" y="6925056"/>
              <a:ext cx="259079" cy="0"/>
            </a:xfrm>
            <a:custGeom>
              <a:avLst/>
              <a:gdLst/>
              <a:ahLst/>
              <a:cxnLst/>
              <a:rect l="l" t="t" r="r" b="b"/>
              <a:pathLst>
                <a:path w="259079">
                  <a:moveTo>
                    <a:pt x="0" y="0"/>
                  </a:moveTo>
                  <a:lnTo>
                    <a:pt x="259079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6" name="object 1326"/>
            <p:cNvSpPr/>
            <p:nvPr/>
          </p:nvSpPr>
          <p:spPr>
            <a:xfrm>
              <a:off x="3352393" y="6925056"/>
              <a:ext cx="281940" cy="0"/>
            </a:xfrm>
            <a:custGeom>
              <a:avLst/>
              <a:gdLst/>
              <a:ahLst/>
              <a:cxnLst/>
              <a:rect l="l" t="t" r="r" b="b"/>
              <a:pathLst>
                <a:path w="281939">
                  <a:moveTo>
                    <a:pt x="0" y="0"/>
                  </a:moveTo>
                  <a:lnTo>
                    <a:pt x="28194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7" name="object 1327"/>
            <p:cNvSpPr/>
            <p:nvPr/>
          </p:nvSpPr>
          <p:spPr>
            <a:xfrm>
              <a:off x="3352393" y="6917436"/>
              <a:ext cx="281940" cy="0"/>
            </a:xfrm>
            <a:custGeom>
              <a:avLst/>
              <a:gdLst/>
              <a:ahLst/>
              <a:cxnLst/>
              <a:rect l="l" t="t" r="r" b="b"/>
              <a:pathLst>
                <a:path w="281939">
                  <a:moveTo>
                    <a:pt x="0" y="0"/>
                  </a:moveTo>
                  <a:lnTo>
                    <a:pt x="28194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8" name="object 1328"/>
            <p:cNvSpPr/>
            <p:nvPr/>
          </p:nvSpPr>
          <p:spPr>
            <a:xfrm>
              <a:off x="3619093" y="6917436"/>
              <a:ext cx="0" cy="22860"/>
            </a:xfrm>
            <a:custGeom>
              <a:avLst/>
              <a:gdLst/>
              <a:ahLst/>
              <a:cxnLst/>
              <a:rect l="l" t="t" r="r" b="b"/>
              <a:pathLst>
                <a:path h="22859">
                  <a:moveTo>
                    <a:pt x="0" y="22860"/>
                  </a:moveTo>
                  <a:lnTo>
                    <a:pt x="0" y="0"/>
                  </a:lnTo>
                </a:path>
                <a:path h="22859">
                  <a:moveTo>
                    <a:pt x="0" y="22860"/>
                  </a:moveTo>
                  <a:lnTo>
                    <a:pt x="0" y="1524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9" name="object 1329"/>
            <p:cNvSpPr/>
            <p:nvPr/>
          </p:nvSpPr>
          <p:spPr>
            <a:xfrm>
              <a:off x="3634333" y="691743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620"/>
                  </a:moveTo>
                  <a:lnTo>
                    <a:pt x="0" y="0"/>
                  </a:lnTo>
                </a:path>
                <a:path h="7620">
                  <a:moveTo>
                    <a:pt x="0" y="762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0" name="object 1330"/>
            <p:cNvSpPr/>
            <p:nvPr/>
          </p:nvSpPr>
          <p:spPr>
            <a:xfrm>
              <a:off x="3634333" y="693267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62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1" name="object 1331"/>
            <p:cNvSpPr/>
            <p:nvPr/>
          </p:nvSpPr>
          <p:spPr>
            <a:xfrm>
              <a:off x="3352393" y="691743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62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2" name="object 1332"/>
            <p:cNvSpPr/>
            <p:nvPr/>
          </p:nvSpPr>
          <p:spPr>
            <a:xfrm>
              <a:off x="3360013" y="691743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62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3" name="object 1333"/>
            <p:cNvSpPr/>
            <p:nvPr/>
          </p:nvSpPr>
          <p:spPr>
            <a:xfrm>
              <a:off x="3352393" y="691743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62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4" name="object 1334"/>
            <p:cNvSpPr/>
            <p:nvPr/>
          </p:nvSpPr>
          <p:spPr>
            <a:xfrm>
              <a:off x="3344773" y="691743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62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5" name="object 1335"/>
            <p:cNvSpPr/>
            <p:nvPr/>
          </p:nvSpPr>
          <p:spPr>
            <a:xfrm>
              <a:off x="3352393" y="6871716"/>
              <a:ext cx="0" cy="114300"/>
            </a:xfrm>
            <a:custGeom>
              <a:avLst/>
              <a:gdLst/>
              <a:ahLst/>
              <a:cxnLst/>
              <a:rect l="l" t="t" r="r" b="b"/>
              <a:pathLst>
                <a:path h="114300">
                  <a:moveTo>
                    <a:pt x="0" y="11430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6" name="object 1336"/>
            <p:cNvSpPr/>
            <p:nvPr/>
          </p:nvSpPr>
          <p:spPr>
            <a:xfrm>
              <a:off x="3246475" y="6978396"/>
              <a:ext cx="52705" cy="53340"/>
            </a:xfrm>
            <a:custGeom>
              <a:avLst/>
              <a:gdLst/>
              <a:ahLst/>
              <a:cxnLst/>
              <a:rect l="l" t="t" r="r" b="b"/>
              <a:pathLst>
                <a:path w="52704" h="53340">
                  <a:moveTo>
                    <a:pt x="0" y="53340"/>
                  </a:moveTo>
                  <a:lnTo>
                    <a:pt x="0" y="0"/>
                  </a:lnTo>
                  <a:lnTo>
                    <a:pt x="0" y="53340"/>
                  </a:lnTo>
                  <a:lnTo>
                    <a:pt x="52577" y="53340"/>
                  </a:lnTo>
                  <a:lnTo>
                    <a:pt x="52577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7" name="object 1337"/>
            <p:cNvSpPr/>
            <p:nvPr/>
          </p:nvSpPr>
          <p:spPr>
            <a:xfrm>
              <a:off x="3299053" y="6978396"/>
              <a:ext cx="53340" cy="53340"/>
            </a:xfrm>
            <a:custGeom>
              <a:avLst/>
              <a:gdLst/>
              <a:ahLst/>
              <a:cxnLst/>
              <a:rect l="l" t="t" r="r" b="b"/>
              <a:pathLst>
                <a:path w="53339" h="53340">
                  <a:moveTo>
                    <a:pt x="0" y="0"/>
                  </a:moveTo>
                  <a:lnTo>
                    <a:pt x="0" y="53340"/>
                  </a:lnTo>
                  <a:lnTo>
                    <a:pt x="53340" y="53340"/>
                  </a:lnTo>
                  <a:lnTo>
                    <a:pt x="53340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8" name="object 1338"/>
            <p:cNvSpPr/>
            <p:nvPr/>
          </p:nvSpPr>
          <p:spPr>
            <a:xfrm>
              <a:off x="3459073" y="6978396"/>
              <a:ext cx="53340" cy="53340"/>
            </a:xfrm>
            <a:custGeom>
              <a:avLst/>
              <a:gdLst/>
              <a:ahLst/>
              <a:cxnLst/>
              <a:rect l="l" t="t" r="r" b="b"/>
              <a:pathLst>
                <a:path w="53339" h="53340">
                  <a:moveTo>
                    <a:pt x="0" y="0"/>
                  </a:moveTo>
                  <a:lnTo>
                    <a:pt x="0" y="53340"/>
                  </a:lnTo>
                  <a:lnTo>
                    <a:pt x="53340" y="53340"/>
                  </a:lnTo>
                  <a:lnTo>
                    <a:pt x="53340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9" name="object 1339"/>
            <p:cNvSpPr/>
            <p:nvPr/>
          </p:nvSpPr>
          <p:spPr>
            <a:xfrm>
              <a:off x="3405733" y="6978396"/>
              <a:ext cx="53340" cy="53340"/>
            </a:xfrm>
            <a:custGeom>
              <a:avLst/>
              <a:gdLst/>
              <a:ahLst/>
              <a:cxnLst/>
              <a:rect l="l" t="t" r="r" b="b"/>
              <a:pathLst>
                <a:path w="53339" h="53340">
                  <a:moveTo>
                    <a:pt x="0" y="0"/>
                  </a:moveTo>
                  <a:lnTo>
                    <a:pt x="0" y="53340"/>
                  </a:lnTo>
                  <a:lnTo>
                    <a:pt x="53340" y="53340"/>
                  </a:lnTo>
                  <a:lnTo>
                    <a:pt x="53340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0" name="object 1340"/>
            <p:cNvSpPr/>
            <p:nvPr/>
          </p:nvSpPr>
          <p:spPr>
            <a:xfrm>
              <a:off x="3352393" y="6978396"/>
              <a:ext cx="53340" cy="53340"/>
            </a:xfrm>
            <a:custGeom>
              <a:avLst/>
              <a:gdLst/>
              <a:ahLst/>
              <a:cxnLst/>
              <a:rect l="l" t="t" r="r" b="b"/>
              <a:pathLst>
                <a:path w="53339" h="53340">
                  <a:moveTo>
                    <a:pt x="0" y="0"/>
                  </a:moveTo>
                  <a:lnTo>
                    <a:pt x="0" y="53340"/>
                  </a:lnTo>
                  <a:lnTo>
                    <a:pt x="53340" y="53340"/>
                  </a:lnTo>
                  <a:lnTo>
                    <a:pt x="53340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1" name="object 1341"/>
            <p:cNvSpPr/>
            <p:nvPr/>
          </p:nvSpPr>
          <p:spPr>
            <a:xfrm>
              <a:off x="3512413" y="6978396"/>
              <a:ext cx="53340" cy="53340"/>
            </a:xfrm>
            <a:custGeom>
              <a:avLst/>
              <a:gdLst/>
              <a:ahLst/>
              <a:cxnLst/>
              <a:rect l="l" t="t" r="r" b="b"/>
              <a:pathLst>
                <a:path w="53339" h="53340">
                  <a:moveTo>
                    <a:pt x="0" y="0"/>
                  </a:moveTo>
                  <a:lnTo>
                    <a:pt x="0" y="53340"/>
                  </a:lnTo>
                  <a:lnTo>
                    <a:pt x="53340" y="53340"/>
                  </a:lnTo>
                  <a:lnTo>
                    <a:pt x="53340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2" name="object 1342"/>
            <p:cNvSpPr/>
            <p:nvPr/>
          </p:nvSpPr>
          <p:spPr>
            <a:xfrm>
              <a:off x="3634333" y="6925056"/>
              <a:ext cx="258445" cy="0"/>
            </a:xfrm>
            <a:custGeom>
              <a:avLst/>
              <a:gdLst/>
              <a:ahLst/>
              <a:cxnLst/>
              <a:rect l="l" t="t" r="r" b="b"/>
              <a:pathLst>
                <a:path w="258445">
                  <a:moveTo>
                    <a:pt x="258317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3" name="object 1343"/>
            <p:cNvSpPr/>
            <p:nvPr/>
          </p:nvSpPr>
          <p:spPr>
            <a:xfrm>
              <a:off x="3938371" y="6796278"/>
              <a:ext cx="0" cy="182245"/>
            </a:xfrm>
            <a:custGeom>
              <a:avLst/>
              <a:gdLst/>
              <a:ahLst/>
              <a:cxnLst/>
              <a:rect l="l" t="t" r="r" b="b"/>
              <a:pathLst>
                <a:path h="182245">
                  <a:moveTo>
                    <a:pt x="0" y="18211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4" name="object 1344"/>
            <p:cNvSpPr/>
            <p:nvPr/>
          </p:nvSpPr>
          <p:spPr>
            <a:xfrm>
              <a:off x="3619093" y="6940296"/>
              <a:ext cx="516890" cy="0"/>
            </a:xfrm>
            <a:custGeom>
              <a:avLst/>
              <a:gdLst/>
              <a:ahLst/>
              <a:cxnLst/>
              <a:rect l="l" t="t" r="r" b="b"/>
              <a:pathLst>
                <a:path w="516889">
                  <a:moveTo>
                    <a:pt x="516636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5" name="object 1345"/>
            <p:cNvSpPr/>
            <p:nvPr/>
          </p:nvSpPr>
          <p:spPr>
            <a:xfrm>
              <a:off x="3619093" y="6932676"/>
              <a:ext cx="516890" cy="0"/>
            </a:xfrm>
            <a:custGeom>
              <a:avLst/>
              <a:gdLst/>
              <a:ahLst/>
              <a:cxnLst/>
              <a:rect l="l" t="t" r="r" b="b"/>
              <a:pathLst>
                <a:path w="516889">
                  <a:moveTo>
                    <a:pt x="516636" y="0"/>
                  </a:moveTo>
                  <a:lnTo>
                    <a:pt x="0" y="0"/>
                  </a:lnTo>
                </a:path>
                <a:path w="516889">
                  <a:moveTo>
                    <a:pt x="516636" y="0"/>
                  </a:moveTo>
                  <a:lnTo>
                    <a:pt x="15240" y="0"/>
                  </a:lnTo>
                </a:path>
                <a:path w="516889">
                  <a:moveTo>
                    <a:pt x="516636" y="0"/>
                  </a:moveTo>
                  <a:lnTo>
                    <a:pt x="410718" y="0"/>
                  </a:lnTo>
                </a:path>
                <a:path w="516889">
                  <a:moveTo>
                    <a:pt x="516636" y="0"/>
                  </a:moveTo>
                  <a:lnTo>
                    <a:pt x="41071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6" name="object 1346"/>
            <p:cNvSpPr/>
            <p:nvPr/>
          </p:nvSpPr>
          <p:spPr>
            <a:xfrm>
              <a:off x="4029811" y="6940296"/>
              <a:ext cx="106045" cy="0"/>
            </a:xfrm>
            <a:custGeom>
              <a:avLst/>
              <a:gdLst/>
              <a:ahLst/>
              <a:cxnLst/>
              <a:rect l="l" t="t" r="r" b="b"/>
              <a:pathLst>
                <a:path w="106045">
                  <a:moveTo>
                    <a:pt x="105917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347" name="object 1347"/>
          <p:cNvSpPr/>
          <p:nvPr/>
        </p:nvSpPr>
        <p:spPr>
          <a:xfrm>
            <a:off x="5064756" y="6796494"/>
            <a:ext cx="276934" cy="0"/>
          </a:xfrm>
          <a:custGeom>
            <a:avLst/>
            <a:gdLst/>
            <a:ahLst/>
            <a:cxnLst/>
            <a:rect l="l" t="t" r="r" b="b"/>
            <a:pathLst>
              <a:path w="220345">
                <a:moveTo>
                  <a:pt x="0" y="0"/>
                </a:moveTo>
                <a:lnTo>
                  <a:pt x="22021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8" name="object 1348"/>
          <p:cNvSpPr/>
          <p:nvPr/>
        </p:nvSpPr>
        <p:spPr>
          <a:xfrm>
            <a:off x="5093486" y="6957868"/>
            <a:ext cx="66241" cy="0"/>
          </a:xfrm>
          <a:custGeom>
            <a:avLst/>
            <a:gdLst/>
            <a:ahLst/>
            <a:cxnLst/>
            <a:rect l="l" t="t" r="r" b="b"/>
            <a:pathLst>
              <a:path w="52704">
                <a:moveTo>
                  <a:pt x="0" y="0"/>
                </a:moveTo>
                <a:lnTo>
                  <a:pt x="52577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9" name="object 1349"/>
          <p:cNvSpPr/>
          <p:nvPr/>
        </p:nvSpPr>
        <p:spPr>
          <a:xfrm>
            <a:off x="5093486" y="7024907"/>
            <a:ext cx="66241" cy="0"/>
          </a:xfrm>
          <a:custGeom>
            <a:avLst/>
            <a:gdLst/>
            <a:ahLst/>
            <a:cxnLst/>
            <a:rect l="l" t="t" r="r" b="b"/>
            <a:pathLst>
              <a:path w="52704">
                <a:moveTo>
                  <a:pt x="52577" y="0"/>
                </a:moveTo>
                <a:lnTo>
                  <a:pt x="0" y="0"/>
                </a:lnTo>
                <a:lnTo>
                  <a:pt x="52577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0" name="object 1350"/>
          <p:cNvSpPr/>
          <p:nvPr/>
        </p:nvSpPr>
        <p:spPr>
          <a:xfrm>
            <a:off x="5093486" y="7091946"/>
            <a:ext cx="66241" cy="0"/>
          </a:xfrm>
          <a:custGeom>
            <a:avLst/>
            <a:gdLst/>
            <a:ahLst/>
            <a:cxnLst/>
            <a:rect l="l" t="t" r="r" b="b"/>
            <a:pathLst>
              <a:path w="52704">
                <a:moveTo>
                  <a:pt x="52577" y="0"/>
                </a:moveTo>
                <a:lnTo>
                  <a:pt x="0" y="0"/>
                </a:lnTo>
                <a:lnTo>
                  <a:pt x="52577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1" name="object 1351"/>
          <p:cNvSpPr/>
          <p:nvPr/>
        </p:nvSpPr>
        <p:spPr>
          <a:xfrm>
            <a:off x="5093486" y="7158983"/>
            <a:ext cx="66241" cy="0"/>
          </a:xfrm>
          <a:custGeom>
            <a:avLst/>
            <a:gdLst/>
            <a:ahLst/>
            <a:cxnLst/>
            <a:rect l="l" t="t" r="r" b="b"/>
            <a:pathLst>
              <a:path w="52704">
                <a:moveTo>
                  <a:pt x="52577" y="0"/>
                </a:moveTo>
                <a:lnTo>
                  <a:pt x="0" y="0"/>
                </a:lnTo>
                <a:lnTo>
                  <a:pt x="52577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2" name="object 1352"/>
          <p:cNvSpPr/>
          <p:nvPr/>
        </p:nvSpPr>
        <p:spPr>
          <a:xfrm>
            <a:off x="5093486" y="7225064"/>
            <a:ext cx="66241" cy="0"/>
          </a:xfrm>
          <a:custGeom>
            <a:avLst/>
            <a:gdLst/>
            <a:ahLst/>
            <a:cxnLst/>
            <a:rect l="l" t="t" r="r" b="b"/>
            <a:pathLst>
              <a:path w="52704">
                <a:moveTo>
                  <a:pt x="52577" y="0"/>
                </a:moveTo>
                <a:lnTo>
                  <a:pt x="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3" name="object 1353"/>
          <p:cNvSpPr/>
          <p:nvPr/>
        </p:nvSpPr>
        <p:spPr>
          <a:xfrm>
            <a:off x="5093486" y="7111098"/>
            <a:ext cx="66241" cy="0"/>
          </a:xfrm>
          <a:custGeom>
            <a:avLst/>
            <a:gdLst/>
            <a:ahLst/>
            <a:cxnLst/>
            <a:rect l="l" t="t" r="r" b="b"/>
            <a:pathLst>
              <a:path w="52704">
                <a:moveTo>
                  <a:pt x="0" y="0"/>
                </a:moveTo>
                <a:lnTo>
                  <a:pt x="52577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4" name="object 1354"/>
          <p:cNvSpPr/>
          <p:nvPr/>
        </p:nvSpPr>
        <p:spPr>
          <a:xfrm>
            <a:off x="5093486" y="7178137"/>
            <a:ext cx="66241" cy="0"/>
          </a:xfrm>
          <a:custGeom>
            <a:avLst/>
            <a:gdLst/>
            <a:ahLst/>
            <a:cxnLst/>
            <a:rect l="l" t="t" r="r" b="b"/>
            <a:pathLst>
              <a:path w="52704">
                <a:moveTo>
                  <a:pt x="52577" y="0"/>
                </a:moveTo>
                <a:lnTo>
                  <a:pt x="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5" name="object 1355"/>
          <p:cNvSpPr/>
          <p:nvPr/>
        </p:nvSpPr>
        <p:spPr>
          <a:xfrm>
            <a:off x="5093486" y="7044061"/>
            <a:ext cx="66241" cy="0"/>
          </a:xfrm>
          <a:custGeom>
            <a:avLst/>
            <a:gdLst/>
            <a:ahLst/>
            <a:cxnLst/>
            <a:rect l="l" t="t" r="r" b="b"/>
            <a:pathLst>
              <a:path w="52704">
                <a:moveTo>
                  <a:pt x="0" y="0"/>
                </a:moveTo>
                <a:lnTo>
                  <a:pt x="52577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6" name="object 1356"/>
          <p:cNvSpPr/>
          <p:nvPr/>
        </p:nvSpPr>
        <p:spPr>
          <a:xfrm>
            <a:off x="5093486" y="7111098"/>
            <a:ext cx="66241" cy="0"/>
          </a:xfrm>
          <a:custGeom>
            <a:avLst/>
            <a:gdLst/>
            <a:ahLst/>
            <a:cxnLst/>
            <a:rect l="l" t="t" r="r" b="b"/>
            <a:pathLst>
              <a:path w="52704">
                <a:moveTo>
                  <a:pt x="52577" y="0"/>
                </a:moveTo>
                <a:lnTo>
                  <a:pt x="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7" name="object 1357"/>
          <p:cNvSpPr/>
          <p:nvPr/>
        </p:nvSpPr>
        <p:spPr>
          <a:xfrm>
            <a:off x="5093486" y="6977022"/>
            <a:ext cx="66241" cy="0"/>
          </a:xfrm>
          <a:custGeom>
            <a:avLst/>
            <a:gdLst/>
            <a:ahLst/>
            <a:cxnLst/>
            <a:rect l="l" t="t" r="r" b="b"/>
            <a:pathLst>
              <a:path w="52704">
                <a:moveTo>
                  <a:pt x="0" y="0"/>
                </a:moveTo>
                <a:lnTo>
                  <a:pt x="52577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8" name="object 1358"/>
          <p:cNvSpPr/>
          <p:nvPr/>
        </p:nvSpPr>
        <p:spPr>
          <a:xfrm>
            <a:off x="5093486" y="7044061"/>
            <a:ext cx="66241" cy="0"/>
          </a:xfrm>
          <a:custGeom>
            <a:avLst/>
            <a:gdLst/>
            <a:ahLst/>
            <a:cxnLst/>
            <a:rect l="l" t="t" r="r" b="b"/>
            <a:pathLst>
              <a:path w="52704">
                <a:moveTo>
                  <a:pt x="52577" y="0"/>
                </a:moveTo>
                <a:lnTo>
                  <a:pt x="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9" name="object 1359"/>
          <p:cNvSpPr/>
          <p:nvPr/>
        </p:nvSpPr>
        <p:spPr>
          <a:xfrm>
            <a:off x="5093486" y="6909983"/>
            <a:ext cx="66241" cy="0"/>
          </a:xfrm>
          <a:custGeom>
            <a:avLst/>
            <a:gdLst/>
            <a:ahLst/>
            <a:cxnLst/>
            <a:rect l="l" t="t" r="r" b="b"/>
            <a:pathLst>
              <a:path w="52704">
                <a:moveTo>
                  <a:pt x="0" y="0"/>
                </a:moveTo>
                <a:lnTo>
                  <a:pt x="52577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0" name="object 1360"/>
          <p:cNvSpPr/>
          <p:nvPr/>
        </p:nvSpPr>
        <p:spPr>
          <a:xfrm>
            <a:off x="5093486" y="6977022"/>
            <a:ext cx="66241" cy="0"/>
          </a:xfrm>
          <a:custGeom>
            <a:avLst/>
            <a:gdLst/>
            <a:ahLst/>
            <a:cxnLst/>
            <a:rect l="l" t="t" r="r" b="b"/>
            <a:pathLst>
              <a:path w="52704">
                <a:moveTo>
                  <a:pt x="52577" y="0"/>
                </a:moveTo>
                <a:lnTo>
                  <a:pt x="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1" name="object 1361"/>
          <p:cNvSpPr/>
          <p:nvPr/>
        </p:nvSpPr>
        <p:spPr>
          <a:xfrm>
            <a:off x="5226606" y="7617723"/>
            <a:ext cx="0" cy="449320"/>
          </a:xfrm>
          <a:custGeom>
            <a:avLst/>
            <a:gdLst/>
            <a:ahLst/>
            <a:cxnLst/>
            <a:rect l="l" t="t" r="r" b="b"/>
            <a:pathLst>
              <a:path h="357504">
                <a:moveTo>
                  <a:pt x="0" y="357377"/>
                </a:moveTo>
                <a:lnTo>
                  <a:pt x="0" y="0"/>
                </a:lnTo>
              </a:path>
              <a:path h="357504">
                <a:moveTo>
                  <a:pt x="0" y="357377"/>
                </a:moveTo>
                <a:lnTo>
                  <a:pt x="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2" name="object 1362"/>
          <p:cNvSpPr/>
          <p:nvPr/>
        </p:nvSpPr>
        <p:spPr>
          <a:xfrm>
            <a:off x="5226606" y="7091946"/>
            <a:ext cx="2036705" cy="0"/>
          </a:xfrm>
          <a:custGeom>
            <a:avLst/>
            <a:gdLst/>
            <a:ahLst/>
            <a:cxnLst/>
            <a:rect l="l" t="t" r="r" b="b"/>
            <a:pathLst>
              <a:path w="1620520">
                <a:moveTo>
                  <a:pt x="1620012" y="0"/>
                </a:moveTo>
                <a:lnTo>
                  <a:pt x="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3" name="object 1363"/>
          <p:cNvSpPr/>
          <p:nvPr/>
        </p:nvSpPr>
        <p:spPr>
          <a:xfrm>
            <a:off x="5924769" y="7368719"/>
            <a:ext cx="640860" cy="0"/>
          </a:xfrm>
          <a:custGeom>
            <a:avLst/>
            <a:gdLst/>
            <a:ahLst/>
            <a:cxnLst/>
            <a:rect l="l" t="t" r="r" b="b"/>
            <a:pathLst>
              <a:path w="509904">
                <a:moveTo>
                  <a:pt x="0" y="0"/>
                </a:moveTo>
                <a:lnTo>
                  <a:pt x="50977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4" name="object 1364"/>
          <p:cNvSpPr/>
          <p:nvPr/>
        </p:nvSpPr>
        <p:spPr>
          <a:xfrm>
            <a:off x="5226606" y="7817881"/>
            <a:ext cx="2036705" cy="0"/>
          </a:xfrm>
          <a:custGeom>
            <a:avLst/>
            <a:gdLst/>
            <a:ahLst/>
            <a:cxnLst/>
            <a:rect l="l" t="t" r="r" b="b"/>
            <a:pathLst>
              <a:path w="1620520">
                <a:moveTo>
                  <a:pt x="1620012" y="0"/>
                </a:moveTo>
                <a:lnTo>
                  <a:pt x="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5" name="object 1365"/>
          <p:cNvSpPr/>
          <p:nvPr/>
        </p:nvSpPr>
        <p:spPr>
          <a:xfrm>
            <a:off x="5924769" y="7512374"/>
            <a:ext cx="640860" cy="0"/>
          </a:xfrm>
          <a:custGeom>
            <a:avLst/>
            <a:gdLst/>
            <a:ahLst/>
            <a:cxnLst/>
            <a:rect l="l" t="t" r="r" b="b"/>
            <a:pathLst>
              <a:path w="509904">
                <a:moveTo>
                  <a:pt x="0" y="0"/>
                </a:moveTo>
                <a:lnTo>
                  <a:pt x="50977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366" name="object 1366"/>
          <p:cNvGrpSpPr/>
          <p:nvPr/>
        </p:nvGrpSpPr>
        <p:grpSpPr>
          <a:xfrm>
            <a:off x="3592773" y="3504406"/>
            <a:ext cx="401435" cy="6385"/>
            <a:chOff x="2858617" y="3880865"/>
            <a:chExt cx="319405" cy="5080"/>
          </a:xfrm>
        </p:grpSpPr>
        <p:sp>
          <p:nvSpPr>
            <p:cNvPr id="1367" name="object 1367"/>
            <p:cNvSpPr/>
            <p:nvPr/>
          </p:nvSpPr>
          <p:spPr>
            <a:xfrm>
              <a:off x="2881477" y="3883151"/>
              <a:ext cx="266065" cy="0"/>
            </a:xfrm>
            <a:custGeom>
              <a:avLst/>
              <a:gdLst/>
              <a:ahLst/>
              <a:cxnLst/>
              <a:rect l="l" t="t" r="r" b="b"/>
              <a:pathLst>
                <a:path w="266064">
                  <a:moveTo>
                    <a:pt x="26593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8" name="object 1368"/>
            <p:cNvSpPr/>
            <p:nvPr/>
          </p:nvSpPr>
          <p:spPr>
            <a:xfrm>
              <a:off x="2858617" y="3883151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39">
                  <a:moveTo>
                    <a:pt x="15239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9" name="object 1369"/>
            <p:cNvSpPr/>
            <p:nvPr/>
          </p:nvSpPr>
          <p:spPr>
            <a:xfrm>
              <a:off x="3162655" y="3883151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39">
                  <a:moveTo>
                    <a:pt x="15239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370" name="object 1370"/>
          <p:cNvGrpSpPr/>
          <p:nvPr/>
        </p:nvGrpSpPr>
        <p:grpSpPr>
          <a:xfrm>
            <a:off x="3592773" y="3571445"/>
            <a:ext cx="401435" cy="6385"/>
            <a:chOff x="2858617" y="3934205"/>
            <a:chExt cx="319405" cy="5080"/>
          </a:xfrm>
        </p:grpSpPr>
        <p:sp>
          <p:nvSpPr>
            <p:cNvPr id="1371" name="object 1371"/>
            <p:cNvSpPr/>
            <p:nvPr/>
          </p:nvSpPr>
          <p:spPr>
            <a:xfrm>
              <a:off x="2881477" y="3936491"/>
              <a:ext cx="266065" cy="0"/>
            </a:xfrm>
            <a:custGeom>
              <a:avLst/>
              <a:gdLst/>
              <a:ahLst/>
              <a:cxnLst/>
              <a:rect l="l" t="t" r="r" b="b"/>
              <a:pathLst>
                <a:path w="266064">
                  <a:moveTo>
                    <a:pt x="26593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2" name="object 1372"/>
            <p:cNvSpPr/>
            <p:nvPr/>
          </p:nvSpPr>
          <p:spPr>
            <a:xfrm>
              <a:off x="2858617" y="3936491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39">
                  <a:moveTo>
                    <a:pt x="15239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3" name="object 1373"/>
            <p:cNvSpPr/>
            <p:nvPr/>
          </p:nvSpPr>
          <p:spPr>
            <a:xfrm>
              <a:off x="3162655" y="3936491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39">
                  <a:moveTo>
                    <a:pt x="15239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374" name="object 1374"/>
          <p:cNvGrpSpPr/>
          <p:nvPr/>
        </p:nvGrpSpPr>
        <p:grpSpPr>
          <a:xfrm>
            <a:off x="3592773" y="3638485"/>
            <a:ext cx="401435" cy="6385"/>
            <a:chOff x="2858617" y="3987546"/>
            <a:chExt cx="319405" cy="5080"/>
          </a:xfrm>
        </p:grpSpPr>
        <p:sp>
          <p:nvSpPr>
            <p:cNvPr id="1375" name="object 1375"/>
            <p:cNvSpPr/>
            <p:nvPr/>
          </p:nvSpPr>
          <p:spPr>
            <a:xfrm>
              <a:off x="2881477" y="3989832"/>
              <a:ext cx="266065" cy="0"/>
            </a:xfrm>
            <a:custGeom>
              <a:avLst/>
              <a:gdLst/>
              <a:ahLst/>
              <a:cxnLst/>
              <a:rect l="l" t="t" r="r" b="b"/>
              <a:pathLst>
                <a:path w="266064">
                  <a:moveTo>
                    <a:pt x="26593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6" name="object 1376"/>
            <p:cNvSpPr/>
            <p:nvPr/>
          </p:nvSpPr>
          <p:spPr>
            <a:xfrm>
              <a:off x="2858617" y="3989832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39">
                  <a:moveTo>
                    <a:pt x="15239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7" name="object 1377"/>
            <p:cNvSpPr/>
            <p:nvPr/>
          </p:nvSpPr>
          <p:spPr>
            <a:xfrm>
              <a:off x="3162655" y="3989832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39">
                  <a:moveTo>
                    <a:pt x="15239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378" name="object 1378"/>
          <p:cNvGrpSpPr/>
          <p:nvPr/>
        </p:nvGrpSpPr>
        <p:grpSpPr>
          <a:xfrm>
            <a:off x="3592773" y="3705523"/>
            <a:ext cx="401435" cy="6385"/>
            <a:chOff x="2858617" y="4040885"/>
            <a:chExt cx="319405" cy="5080"/>
          </a:xfrm>
        </p:grpSpPr>
        <p:sp>
          <p:nvSpPr>
            <p:cNvPr id="1379" name="object 1379"/>
            <p:cNvSpPr/>
            <p:nvPr/>
          </p:nvSpPr>
          <p:spPr>
            <a:xfrm>
              <a:off x="2881477" y="4043171"/>
              <a:ext cx="266065" cy="0"/>
            </a:xfrm>
            <a:custGeom>
              <a:avLst/>
              <a:gdLst/>
              <a:ahLst/>
              <a:cxnLst/>
              <a:rect l="l" t="t" r="r" b="b"/>
              <a:pathLst>
                <a:path w="266064">
                  <a:moveTo>
                    <a:pt x="26593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0" name="object 1380"/>
            <p:cNvSpPr/>
            <p:nvPr/>
          </p:nvSpPr>
          <p:spPr>
            <a:xfrm>
              <a:off x="2858617" y="4043171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39">
                  <a:moveTo>
                    <a:pt x="15239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1" name="object 1381"/>
            <p:cNvSpPr/>
            <p:nvPr/>
          </p:nvSpPr>
          <p:spPr>
            <a:xfrm>
              <a:off x="3162655" y="4043171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39">
                  <a:moveTo>
                    <a:pt x="15239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382" name="object 1382"/>
          <p:cNvGrpSpPr/>
          <p:nvPr/>
        </p:nvGrpSpPr>
        <p:grpSpPr>
          <a:xfrm>
            <a:off x="3592773" y="3781182"/>
            <a:ext cx="401435" cy="6385"/>
            <a:chOff x="2858617" y="4101084"/>
            <a:chExt cx="319405" cy="5080"/>
          </a:xfrm>
        </p:grpSpPr>
        <p:sp>
          <p:nvSpPr>
            <p:cNvPr id="1383" name="object 1383"/>
            <p:cNvSpPr/>
            <p:nvPr/>
          </p:nvSpPr>
          <p:spPr>
            <a:xfrm>
              <a:off x="2881477" y="4103370"/>
              <a:ext cx="266065" cy="0"/>
            </a:xfrm>
            <a:custGeom>
              <a:avLst/>
              <a:gdLst/>
              <a:ahLst/>
              <a:cxnLst/>
              <a:rect l="l" t="t" r="r" b="b"/>
              <a:pathLst>
                <a:path w="266064">
                  <a:moveTo>
                    <a:pt x="26593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4" name="object 1384"/>
            <p:cNvSpPr/>
            <p:nvPr/>
          </p:nvSpPr>
          <p:spPr>
            <a:xfrm>
              <a:off x="2858617" y="4103370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39">
                  <a:moveTo>
                    <a:pt x="15239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5" name="object 1385"/>
            <p:cNvSpPr/>
            <p:nvPr/>
          </p:nvSpPr>
          <p:spPr>
            <a:xfrm>
              <a:off x="3162655" y="4103370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39">
                  <a:moveTo>
                    <a:pt x="15239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386" name="object 1386"/>
          <p:cNvGrpSpPr/>
          <p:nvPr/>
        </p:nvGrpSpPr>
        <p:grpSpPr>
          <a:xfrm>
            <a:off x="3592773" y="3848220"/>
            <a:ext cx="401435" cy="6385"/>
            <a:chOff x="2858617" y="4154423"/>
            <a:chExt cx="319405" cy="5080"/>
          </a:xfrm>
        </p:grpSpPr>
        <p:sp>
          <p:nvSpPr>
            <p:cNvPr id="1387" name="object 1387"/>
            <p:cNvSpPr/>
            <p:nvPr/>
          </p:nvSpPr>
          <p:spPr>
            <a:xfrm>
              <a:off x="2881477" y="4156709"/>
              <a:ext cx="266065" cy="0"/>
            </a:xfrm>
            <a:custGeom>
              <a:avLst/>
              <a:gdLst/>
              <a:ahLst/>
              <a:cxnLst/>
              <a:rect l="l" t="t" r="r" b="b"/>
              <a:pathLst>
                <a:path w="266064">
                  <a:moveTo>
                    <a:pt x="26593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8" name="object 1388"/>
            <p:cNvSpPr/>
            <p:nvPr/>
          </p:nvSpPr>
          <p:spPr>
            <a:xfrm>
              <a:off x="2858617" y="4156709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39">
                  <a:moveTo>
                    <a:pt x="15239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9" name="object 1389"/>
            <p:cNvSpPr/>
            <p:nvPr/>
          </p:nvSpPr>
          <p:spPr>
            <a:xfrm>
              <a:off x="3162655" y="4156709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39">
                  <a:moveTo>
                    <a:pt x="15239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390" name="object 1390"/>
          <p:cNvGrpSpPr/>
          <p:nvPr/>
        </p:nvGrpSpPr>
        <p:grpSpPr>
          <a:xfrm>
            <a:off x="3592773" y="3915260"/>
            <a:ext cx="401435" cy="6385"/>
            <a:chOff x="2858617" y="4207764"/>
            <a:chExt cx="319405" cy="5080"/>
          </a:xfrm>
        </p:grpSpPr>
        <p:sp>
          <p:nvSpPr>
            <p:cNvPr id="1391" name="object 1391"/>
            <p:cNvSpPr/>
            <p:nvPr/>
          </p:nvSpPr>
          <p:spPr>
            <a:xfrm>
              <a:off x="2881477" y="4210050"/>
              <a:ext cx="266065" cy="0"/>
            </a:xfrm>
            <a:custGeom>
              <a:avLst/>
              <a:gdLst/>
              <a:ahLst/>
              <a:cxnLst/>
              <a:rect l="l" t="t" r="r" b="b"/>
              <a:pathLst>
                <a:path w="266064">
                  <a:moveTo>
                    <a:pt x="26593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2" name="object 1392"/>
            <p:cNvSpPr/>
            <p:nvPr/>
          </p:nvSpPr>
          <p:spPr>
            <a:xfrm>
              <a:off x="2858617" y="4210050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39">
                  <a:moveTo>
                    <a:pt x="15239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3" name="object 1393"/>
            <p:cNvSpPr/>
            <p:nvPr/>
          </p:nvSpPr>
          <p:spPr>
            <a:xfrm>
              <a:off x="3162655" y="4210050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39">
                  <a:moveTo>
                    <a:pt x="15239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394" name="object 1394"/>
          <p:cNvGrpSpPr/>
          <p:nvPr/>
        </p:nvGrpSpPr>
        <p:grpSpPr>
          <a:xfrm>
            <a:off x="3592773" y="3982298"/>
            <a:ext cx="401435" cy="6385"/>
            <a:chOff x="2858617" y="4261103"/>
            <a:chExt cx="319405" cy="5080"/>
          </a:xfrm>
        </p:grpSpPr>
        <p:sp>
          <p:nvSpPr>
            <p:cNvPr id="1395" name="object 1395"/>
            <p:cNvSpPr/>
            <p:nvPr/>
          </p:nvSpPr>
          <p:spPr>
            <a:xfrm>
              <a:off x="2881477" y="4263389"/>
              <a:ext cx="266065" cy="0"/>
            </a:xfrm>
            <a:custGeom>
              <a:avLst/>
              <a:gdLst/>
              <a:ahLst/>
              <a:cxnLst/>
              <a:rect l="l" t="t" r="r" b="b"/>
              <a:pathLst>
                <a:path w="266064">
                  <a:moveTo>
                    <a:pt x="26593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6" name="object 1396"/>
            <p:cNvSpPr/>
            <p:nvPr/>
          </p:nvSpPr>
          <p:spPr>
            <a:xfrm>
              <a:off x="2858617" y="4263389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39">
                  <a:moveTo>
                    <a:pt x="15239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7" name="object 1397"/>
            <p:cNvSpPr/>
            <p:nvPr/>
          </p:nvSpPr>
          <p:spPr>
            <a:xfrm>
              <a:off x="3162655" y="4263389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39">
                  <a:moveTo>
                    <a:pt x="15239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398" name="object 1398"/>
          <p:cNvGrpSpPr/>
          <p:nvPr/>
        </p:nvGrpSpPr>
        <p:grpSpPr>
          <a:xfrm>
            <a:off x="3592773" y="4049338"/>
            <a:ext cx="401435" cy="6385"/>
            <a:chOff x="2858617" y="4314444"/>
            <a:chExt cx="319405" cy="5080"/>
          </a:xfrm>
        </p:grpSpPr>
        <p:sp>
          <p:nvSpPr>
            <p:cNvPr id="1399" name="object 1399"/>
            <p:cNvSpPr/>
            <p:nvPr/>
          </p:nvSpPr>
          <p:spPr>
            <a:xfrm>
              <a:off x="2881477" y="4316730"/>
              <a:ext cx="266065" cy="0"/>
            </a:xfrm>
            <a:custGeom>
              <a:avLst/>
              <a:gdLst/>
              <a:ahLst/>
              <a:cxnLst/>
              <a:rect l="l" t="t" r="r" b="b"/>
              <a:pathLst>
                <a:path w="266064">
                  <a:moveTo>
                    <a:pt x="26593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0" name="object 1400"/>
            <p:cNvSpPr/>
            <p:nvPr/>
          </p:nvSpPr>
          <p:spPr>
            <a:xfrm>
              <a:off x="2858617" y="4316730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39">
                  <a:moveTo>
                    <a:pt x="15239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1" name="object 1401"/>
            <p:cNvSpPr/>
            <p:nvPr/>
          </p:nvSpPr>
          <p:spPr>
            <a:xfrm>
              <a:off x="3162655" y="4316730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39">
                  <a:moveTo>
                    <a:pt x="15239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402" name="object 1402"/>
          <p:cNvGrpSpPr/>
          <p:nvPr/>
        </p:nvGrpSpPr>
        <p:grpSpPr>
          <a:xfrm>
            <a:off x="3592773" y="4116377"/>
            <a:ext cx="401435" cy="6385"/>
            <a:chOff x="2858617" y="4367784"/>
            <a:chExt cx="319405" cy="5080"/>
          </a:xfrm>
        </p:grpSpPr>
        <p:sp>
          <p:nvSpPr>
            <p:cNvPr id="1403" name="object 1403"/>
            <p:cNvSpPr/>
            <p:nvPr/>
          </p:nvSpPr>
          <p:spPr>
            <a:xfrm>
              <a:off x="2881477" y="4370070"/>
              <a:ext cx="266065" cy="0"/>
            </a:xfrm>
            <a:custGeom>
              <a:avLst/>
              <a:gdLst/>
              <a:ahLst/>
              <a:cxnLst/>
              <a:rect l="l" t="t" r="r" b="b"/>
              <a:pathLst>
                <a:path w="266064">
                  <a:moveTo>
                    <a:pt x="26593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4" name="object 1404"/>
            <p:cNvSpPr/>
            <p:nvPr/>
          </p:nvSpPr>
          <p:spPr>
            <a:xfrm>
              <a:off x="2858617" y="4370070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39">
                  <a:moveTo>
                    <a:pt x="15239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5" name="object 1405"/>
            <p:cNvSpPr/>
            <p:nvPr/>
          </p:nvSpPr>
          <p:spPr>
            <a:xfrm>
              <a:off x="3162655" y="4370070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39">
                  <a:moveTo>
                    <a:pt x="15239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406" name="object 1406"/>
          <p:cNvGrpSpPr/>
          <p:nvPr/>
        </p:nvGrpSpPr>
        <p:grpSpPr>
          <a:xfrm>
            <a:off x="3592773" y="4183414"/>
            <a:ext cx="401435" cy="6385"/>
            <a:chOff x="2858617" y="4421123"/>
            <a:chExt cx="319405" cy="5080"/>
          </a:xfrm>
        </p:grpSpPr>
        <p:sp>
          <p:nvSpPr>
            <p:cNvPr id="1407" name="object 1407"/>
            <p:cNvSpPr/>
            <p:nvPr/>
          </p:nvSpPr>
          <p:spPr>
            <a:xfrm>
              <a:off x="2881477" y="4423409"/>
              <a:ext cx="266065" cy="0"/>
            </a:xfrm>
            <a:custGeom>
              <a:avLst/>
              <a:gdLst/>
              <a:ahLst/>
              <a:cxnLst/>
              <a:rect l="l" t="t" r="r" b="b"/>
              <a:pathLst>
                <a:path w="266064">
                  <a:moveTo>
                    <a:pt x="26593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8" name="object 1408"/>
            <p:cNvSpPr/>
            <p:nvPr/>
          </p:nvSpPr>
          <p:spPr>
            <a:xfrm>
              <a:off x="2858617" y="4423409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39">
                  <a:moveTo>
                    <a:pt x="15239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9" name="object 1409"/>
            <p:cNvSpPr/>
            <p:nvPr/>
          </p:nvSpPr>
          <p:spPr>
            <a:xfrm>
              <a:off x="3162655" y="4423409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39">
                  <a:moveTo>
                    <a:pt x="15239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1410" name="object 1410"/>
          <p:cNvPicPr/>
          <p:nvPr/>
        </p:nvPicPr>
        <p:blipFill>
          <a:blip r:embed="rId16" cstate="print"/>
          <a:stretch>
            <a:fillRect/>
          </a:stretch>
        </p:blipFill>
        <p:spPr>
          <a:xfrm>
            <a:off x="3083277" y="3581638"/>
            <a:ext cx="234636" cy="242934"/>
          </a:xfrm>
          <a:prstGeom prst="rect">
            <a:avLst/>
          </a:prstGeom>
        </p:spPr>
      </p:pic>
      <p:sp>
        <p:nvSpPr>
          <p:cNvPr id="1411" name="object 1411"/>
          <p:cNvSpPr/>
          <p:nvPr/>
        </p:nvSpPr>
        <p:spPr>
          <a:xfrm>
            <a:off x="3764200" y="4712065"/>
            <a:ext cx="47885" cy="37510"/>
          </a:xfrm>
          <a:custGeom>
            <a:avLst/>
            <a:gdLst/>
            <a:ahLst/>
            <a:cxnLst/>
            <a:rect l="l" t="t" r="r" b="b"/>
            <a:pathLst>
              <a:path w="38100" h="29845">
                <a:moveTo>
                  <a:pt x="22860" y="29717"/>
                </a:moveTo>
                <a:lnTo>
                  <a:pt x="38100" y="0"/>
                </a:lnTo>
              </a:path>
              <a:path w="38100" h="29845">
                <a:moveTo>
                  <a:pt x="22860" y="29717"/>
                </a:moveTo>
                <a:lnTo>
                  <a:pt x="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412" name="object 1412"/>
          <p:cNvGrpSpPr/>
          <p:nvPr/>
        </p:nvGrpSpPr>
        <p:grpSpPr>
          <a:xfrm>
            <a:off x="3592773" y="4249497"/>
            <a:ext cx="401435" cy="6385"/>
            <a:chOff x="2858617" y="4473702"/>
            <a:chExt cx="319405" cy="5080"/>
          </a:xfrm>
        </p:grpSpPr>
        <p:sp>
          <p:nvSpPr>
            <p:cNvPr id="1413" name="object 1413"/>
            <p:cNvSpPr/>
            <p:nvPr/>
          </p:nvSpPr>
          <p:spPr>
            <a:xfrm>
              <a:off x="2881477" y="4475988"/>
              <a:ext cx="266065" cy="0"/>
            </a:xfrm>
            <a:custGeom>
              <a:avLst/>
              <a:gdLst/>
              <a:ahLst/>
              <a:cxnLst/>
              <a:rect l="l" t="t" r="r" b="b"/>
              <a:pathLst>
                <a:path w="266064">
                  <a:moveTo>
                    <a:pt x="26593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4" name="object 1414"/>
            <p:cNvSpPr/>
            <p:nvPr/>
          </p:nvSpPr>
          <p:spPr>
            <a:xfrm>
              <a:off x="2858617" y="4475988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39">
                  <a:moveTo>
                    <a:pt x="15239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5" name="object 1415"/>
            <p:cNvSpPr/>
            <p:nvPr/>
          </p:nvSpPr>
          <p:spPr>
            <a:xfrm>
              <a:off x="3162655" y="4475988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39">
                  <a:moveTo>
                    <a:pt x="15239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416" name="object 1416"/>
          <p:cNvGrpSpPr/>
          <p:nvPr/>
        </p:nvGrpSpPr>
        <p:grpSpPr>
          <a:xfrm>
            <a:off x="3592773" y="4316534"/>
            <a:ext cx="401435" cy="6385"/>
            <a:chOff x="2858617" y="4527041"/>
            <a:chExt cx="319405" cy="5080"/>
          </a:xfrm>
        </p:grpSpPr>
        <p:sp>
          <p:nvSpPr>
            <p:cNvPr id="1417" name="object 1417"/>
            <p:cNvSpPr/>
            <p:nvPr/>
          </p:nvSpPr>
          <p:spPr>
            <a:xfrm>
              <a:off x="2881477" y="4529327"/>
              <a:ext cx="266065" cy="0"/>
            </a:xfrm>
            <a:custGeom>
              <a:avLst/>
              <a:gdLst/>
              <a:ahLst/>
              <a:cxnLst/>
              <a:rect l="l" t="t" r="r" b="b"/>
              <a:pathLst>
                <a:path w="266064">
                  <a:moveTo>
                    <a:pt x="26593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8" name="object 1418"/>
            <p:cNvSpPr/>
            <p:nvPr/>
          </p:nvSpPr>
          <p:spPr>
            <a:xfrm>
              <a:off x="2858617" y="4529327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39">
                  <a:moveTo>
                    <a:pt x="15239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9" name="object 1419"/>
            <p:cNvSpPr/>
            <p:nvPr/>
          </p:nvSpPr>
          <p:spPr>
            <a:xfrm>
              <a:off x="3162655" y="4529327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39">
                  <a:moveTo>
                    <a:pt x="15239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420" name="object 1420"/>
          <p:cNvGrpSpPr/>
          <p:nvPr/>
        </p:nvGrpSpPr>
        <p:grpSpPr>
          <a:xfrm>
            <a:off x="3592773" y="4383575"/>
            <a:ext cx="401435" cy="6385"/>
            <a:chOff x="2858617" y="4580382"/>
            <a:chExt cx="319405" cy="5080"/>
          </a:xfrm>
        </p:grpSpPr>
        <p:sp>
          <p:nvSpPr>
            <p:cNvPr id="1421" name="object 1421"/>
            <p:cNvSpPr/>
            <p:nvPr/>
          </p:nvSpPr>
          <p:spPr>
            <a:xfrm>
              <a:off x="2881477" y="4582668"/>
              <a:ext cx="266065" cy="0"/>
            </a:xfrm>
            <a:custGeom>
              <a:avLst/>
              <a:gdLst/>
              <a:ahLst/>
              <a:cxnLst/>
              <a:rect l="l" t="t" r="r" b="b"/>
              <a:pathLst>
                <a:path w="266064">
                  <a:moveTo>
                    <a:pt x="26593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2" name="object 1422"/>
            <p:cNvSpPr/>
            <p:nvPr/>
          </p:nvSpPr>
          <p:spPr>
            <a:xfrm>
              <a:off x="2858617" y="4582668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39">
                  <a:moveTo>
                    <a:pt x="15239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3" name="object 1423"/>
            <p:cNvSpPr/>
            <p:nvPr/>
          </p:nvSpPr>
          <p:spPr>
            <a:xfrm>
              <a:off x="3162655" y="4582668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39">
                  <a:moveTo>
                    <a:pt x="15239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424" name="object 1424"/>
          <p:cNvGrpSpPr/>
          <p:nvPr/>
        </p:nvGrpSpPr>
        <p:grpSpPr>
          <a:xfrm>
            <a:off x="3592773" y="4450612"/>
            <a:ext cx="401435" cy="6385"/>
            <a:chOff x="2858617" y="4633721"/>
            <a:chExt cx="319405" cy="5080"/>
          </a:xfrm>
        </p:grpSpPr>
        <p:sp>
          <p:nvSpPr>
            <p:cNvPr id="1425" name="object 1425"/>
            <p:cNvSpPr/>
            <p:nvPr/>
          </p:nvSpPr>
          <p:spPr>
            <a:xfrm>
              <a:off x="2881477" y="4636007"/>
              <a:ext cx="266065" cy="0"/>
            </a:xfrm>
            <a:custGeom>
              <a:avLst/>
              <a:gdLst/>
              <a:ahLst/>
              <a:cxnLst/>
              <a:rect l="l" t="t" r="r" b="b"/>
              <a:pathLst>
                <a:path w="266064">
                  <a:moveTo>
                    <a:pt x="26593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6" name="object 1426"/>
            <p:cNvSpPr/>
            <p:nvPr/>
          </p:nvSpPr>
          <p:spPr>
            <a:xfrm>
              <a:off x="2858617" y="4636007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39">
                  <a:moveTo>
                    <a:pt x="15239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7" name="object 1427"/>
            <p:cNvSpPr/>
            <p:nvPr/>
          </p:nvSpPr>
          <p:spPr>
            <a:xfrm>
              <a:off x="3162655" y="4636007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39">
                  <a:moveTo>
                    <a:pt x="15239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428" name="object 1428"/>
          <p:cNvGrpSpPr/>
          <p:nvPr/>
        </p:nvGrpSpPr>
        <p:grpSpPr>
          <a:xfrm>
            <a:off x="3592773" y="4517651"/>
            <a:ext cx="401435" cy="6385"/>
            <a:chOff x="2858617" y="4687061"/>
            <a:chExt cx="319405" cy="5080"/>
          </a:xfrm>
        </p:grpSpPr>
        <p:sp>
          <p:nvSpPr>
            <p:cNvPr id="1429" name="object 1429"/>
            <p:cNvSpPr/>
            <p:nvPr/>
          </p:nvSpPr>
          <p:spPr>
            <a:xfrm>
              <a:off x="2881477" y="4689347"/>
              <a:ext cx="266065" cy="0"/>
            </a:xfrm>
            <a:custGeom>
              <a:avLst/>
              <a:gdLst/>
              <a:ahLst/>
              <a:cxnLst/>
              <a:rect l="l" t="t" r="r" b="b"/>
              <a:pathLst>
                <a:path w="266064">
                  <a:moveTo>
                    <a:pt x="26593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0" name="object 1430"/>
            <p:cNvSpPr/>
            <p:nvPr/>
          </p:nvSpPr>
          <p:spPr>
            <a:xfrm>
              <a:off x="2858617" y="4689347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39">
                  <a:moveTo>
                    <a:pt x="15239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1" name="object 1431"/>
            <p:cNvSpPr/>
            <p:nvPr/>
          </p:nvSpPr>
          <p:spPr>
            <a:xfrm>
              <a:off x="3162655" y="4689347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39">
                  <a:moveTo>
                    <a:pt x="15239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432" name="object 1432"/>
          <p:cNvGrpSpPr/>
          <p:nvPr/>
        </p:nvGrpSpPr>
        <p:grpSpPr>
          <a:xfrm>
            <a:off x="3592773" y="4594267"/>
            <a:ext cx="401435" cy="6385"/>
            <a:chOff x="2858617" y="4748021"/>
            <a:chExt cx="319405" cy="5080"/>
          </a:xfrm>
        </p:grpSpPr>
        <p:sp>
          <p:nvSpPr>
            <p:cNvPr id="1433" name="object 1433"/>
            <p:cNvSpPr/>
            <p:nvPr/>
          </p:nvSpPr>
          <p:spPr>
            <a:xfrm>
              <a:off x="2881477" y="4750307"/>
              <a:ext cx="266065" cy="0"/>
            </a:xfrm>
            <a:custGeom>
              <a:avLst/>
              <a:gdLst/>
              <a:ahLst/>
              <a:cxnLst/>
              <a:rect l="l" t="t" r="r" b="b"/>
              <a:pathLst>
                <a:path w="266064">
                  <a:moveTo>
                    <a:pt x="26593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4" name="object 1434"/>
            <p:cNvSpPr/>
            <p:nvPr/>
          </p:nvSpPr>
          <p:spPr>
            <a:xfrm>
              <a:off x="2858617" y="4750307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39">
                  <a:moveTo>
                    <a:pt x="15239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5" name="object 1435"/>
            <p:cNvSpPr/>
            <p:nvPr/>
          </p:nvSpPr>
          <p:spPr>
            <a:xfrm>
              <a:off x="3162655" y="4750307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39">
                  <a:moveTo>
                    <a:pt x="15239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436" name="object 1436"/>
          <p:cNvGrpSpPr/>
          <p:nvPr/>
        </p:nvGrpSpPr>
        <p:grpSpPr>
          <a:xfrm>
            <a:off x="3592773" y="4661306"/>
            <a:ext cx="385474" cy="6385"/>
            <a:chOff x="2858617" y="4801361"/>
            <a:chExt cx="306705" cy="5080"/>
          </a:xfrm>
        </p:grpSpPr>
        <p:sp>
          <p:nvSpPr>
            <p:cNvPr id="1437" name="object 1437"/>
            <p:cNvSpPr/>
            <p:nvPr/>
          </p:nvSpPr>
          <p:spPr>
            <a:xfrm>
              <a:off x="2881477" y="4803647"/>
              <a:ext cx="266065" cy="0"/>
            </a:xfrm>
            <a:custGeom>
              <a:avLst/>
              <a:gdLst/>
              <a:ahLst/>
              <a:cxnLst/>
              <a:rect l="l" t="t" r="r" b="b"/>
              <a:pathLst>
                <a:path w="266064">
                  <a:moveTo>
                    <a:pt x="26593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8" name="object 1438"/>
            <p:cNvSpPr/>
            <p:nvPr/>
          </p:nvSpPr>
          <p:spPr>
            <a:xfrm>
              <a:off x="2858617" y="4803647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39">
                  <a:moveTo>
                    <a:pt x="15239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9" name="object 1439"/>
            <p:cNvSpPr/>
            <p:nvPr/>
          </p:nvSpPr>
          <p:spPr>
            <a:xfrm>
              <a:off x="3160369" y="4801361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80" h="5079">
                  <a:moveTo>
                    <a:pt x="2286" y="0"/>
                  </a:moveTo>
                  <a:lnTo>
                    <a:pt x="3902" y="669"/>
                  </a:lnTo>
                  <a:lnTo>
                    <a:pt x="4572" y="2286"/>
                  </a:lnTo>
                  <a:lnTo>
                    <a:pt x="3902" y="3902"/>
                  </a:lnTo>
                  <a:lnTo>
                    <a:pt x="2286" y="4572"/>
                  </a:lnTo>
                  <a:lnTo>
                    <a:pt x="669" y="3902"/>
                  </a:lnTo>
                  <a:lnTo>
                    <a:pt x="0" y="2286"/>
                  </a:lnTo>
                  <a:lnTo>
                    <a:pt x="669" y="669"/>
                  </a:lnTo>
                  <a:lnTo>
                    <a:pt x="228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440" name="object 1440"/>
          <p:cNvSpPr/>
          <p:nvPr/>
        </p:nvSpPr>
        <p:spPr>
          <a:xfrm>
            <a:off x="3764200" y="4730261"/>
            <a:ext cx="95770" cy="0"/>
          </a:xfrm>
          <a:custGeom>
            <a:avLst/>
            <a:gdLst/>
            <a:ahLst/>
            <a:cxnLst/>
            <a:rect l="l" t="t" r="r" b="b"/>
            <a:pathLst>
              <a:path w="76200">
                <a:moveTo>
                  <a:pt x="76200" y="0"/>
                </a:moveTo>
                <a:lnTo>
                  <a:pt x="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1" name="object 1441"/>
          <p:cNvSpPr/>
          <p:nvPr/>
        </p:nvSpPr>
        <p:spPr>
          <a:xfrm>
            <a:off x="3592772" y="4730261"/>
            <a:ext cx="19154" cy="0"/>
          </a:xfrm>
          <a:custGeom>
            <a:avLst/>
            <a:gdLst/>
            <a:ahLst/>
            <a:cxnLst/>
            <a:rect l="l" t="t" r="r" b="b"/>
            <a:pathLst>
              <a:path w="15239">
                <a:moveTo>
                  <a:pt x="15239" y="0"/>
                </a:moveTo>
                <a:lnTo>
                  <a:pt x="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2" name="object 1442"/>
          <p:cNvSpPr/>
          <p:nvPr/>
        </p:nvSpPr>
        <p:spPr>
          <a:xfrm>
            <a:off x="3802508" y="4797299"/>
            <a:ext cx="19154" cy="0"/>
          </a:xfrm>
          <a:custGeom>
            <a:avLst/>
            <a:gdLst/>
            <a:ahLst/>
            <a:cxnLst/>
            <a:rect l="l" t="t" r="r" b="b"/>
            <a:pathLst>
              <a:path w="15239">
                <a:moveTo>
                  <a:pt x="15239" y="0"/>
                </a:moveTo>
                <a:lnTo>
                  <a:pt x="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3" name="object 1443"/>
          <p:cNvSpPr/>
          <p:nvPr/>
        </p:nvSpPr>
        <p:spPr>
          <a:xfrm>
            <a:off x="3592772" y="4797299"/>
            <a:ext cx="19154" cy="0"/>
          </a:xfrm>
          <a:custGeom>
            <a:avLst/>
            <a:gdLst/>
            <a:ahLst/>
            <a:cxnLst/>
            <a:rect l="l" t="t" r="r" b="b"/>
            <a:pathLst>
              <a:path w="15239">
                <a:moveTo>
                  <a:pt x="15239" y="0"/>
                </a:moveTo>
                <a:lnTo>
                  <a:pt x="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444" name="object 1444"/>
          <p:cNvGrpSpPr/>
          <p:nvPr/>
        </p:nvGrpSpPr>
        <p:grpSpPr>
          <a:xfrm>
            <a:off x="3592773" y="4861466"/>
            <a:ext cx="31923" cy="6385"/>
            <a:chOff x="2858617" y="4960620"/>
            <a:chExt cx="25400" cy="5080"/>
          </a:xfrm>
        </p:grpSpPr>
        <p:sp>
          <p:nvSpPr>
            <p:cNvPr id="1445" name="object 1445"/>
            <p:cNvSpPr/>
            <p:nvPr/>
          </p:nvSpPr>
          <p:spPr>
            <a:xfrm>
              <a:off x="2879191" y="4960620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80" h="5079">
                  <a:moveTo>
                    <a:pt x="2286" y="0"/>
                  </a:moveTo>
                  <a:lnTo>
                    <a:pt x="3902" y="669"/>
                  </a:lnTo>
                  <a:lnTo>
                    <a:pt x="4572" y="2286"/>
                  </a:lnTo>
                  <a:lnTo>
                    <a:pt x="3902" y="3902"/>
                  </a:lnTo>
                  <a:lnTo>
                    <a:pt x="2286" y="4572"/>
                  </a:lnTo>
                  <a:lnTo>
                    <a:pt x="669" y="3902"/>
                  </a:lnTo>
                  <a:lnTo>
                    <a:pt x="0" y="2286"/>
                  </a:lnTo>
                  <a:lnTo>
                    <a:pt x="669" y="669"/>
                  </a:lnTo>
                  <a:lnTo>
                    <a:pt x="228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6" name="object 1446"/>
            <p:cNvSpPr/>
            <p:nvPr/>
          </p:nvSpPr>
          <p:spPr>
            <a:xfrm>
              <a:off x="2858617" y="4962906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39">
                  <a:moveTo>
                    <a:pt x="15239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447" name="object 1447"/>
          <p:cNvSpPr/>
          <p:nvPr/>
        </p:nvSpPr>
        <p:spPr>
          <a:xfrm>
            <a:off x="3621504" y="4730261"/>
            <a:ext cx="133280" cy="0"/>
          </a:xfrm>
          <a:custGeom>
            <a:avLst/>
            <a:gdLst/>
            <a:ahLst/>
            <a:cxnLst/>
            <a:rect l="l" t="t" r="r" b="b"/>
            <a:pathLst>
              <a:path w="106044">
                <a:moveTo>
                  <a:pt x="105918" y="0"/>
                </a:moveTo>
                <a:lnTo>
                  <a:pt x="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448" name="object 1448"/>
          <p:cNvGrpSpPr/>
          <p:nvPr/>
        </p:nvGrpSpPr>
        <p:grpSpPr>
          <a:xfrm>
            <a:off x="3580322" y="4642152"/>
            <a:ext cx="426176" cy="244213"/>
            <a:chOff x="2848711" y="4786121"/>
            <a:chExt cx="339090" cy="194310"/>
          </a:xfrm>
        </p:grpSpPr>
        <p:sp>
          <p:nvSpPr>
            <p:cNvPr id="1449" name="object 1449"/>
            <p:cNvSpPr/>
            <p:nvPr/>
          </p:nvSpPr>
          <p:spPr>
            <a:xfrm>
              <a:off x="2881477" y="4909565"/>
              <a:ext cx="98425" cy="0"/>
            </a:xfrm>
            <a:custGeom>
              <a:avLst/>
              <a:gdLst/>
              <a:ahLst/>
              <a:cxnLst/>
              <a:rect l="l" t="t" r="r" b="b"/>
              <a:pathLst>
                <a:path w="98425">
                  <a:moveTo>
                    <a:pt x="9829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0" name="object 1450"/>
            <p:cNvSpPr/>
            <p:nvPr/>
          </p:nvSpPr>
          <p:spPr>
            <a:xfrm>
              <a:off x="2850997" y="4788407"/>
              <a:ext cx="334645" cy="189865"/>
            </a:xfrm>
            <a:custGeom>
              <a:avLst/>
              <a:gdLst/>
              <a:ahLst/>
              <a:cxnLst/>
              <a:rect l="l" t="t" r="r" b="b"/>
              <a:pathLst>
                <a:path w="334644" h="189864">
                  <a:moveTo>
                    <a:pt x="0" y="189737"/>
                  </a:moveTo>
                  <a:lnTo>
                    <a:pt x="136398" y="113537"/>
                  </a:lnTo>
                  <a:lnTo>
                    <a:pt x="136398" y="53339"/>
                  </a:lnTo>
                  <a:lnTo>
                    <a:pt x="189738" y="144017"/>
                  </a:lnTo>
                  <a:lnTo>
                    <a:pt x="189738" y="83057"/>
                  </a:lnTo>
                  <a:lnTo>
                    <a:pt x="33451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451" name="object 1451"/>
          <p:cNvGrpSpPr/>
          <p:nvPr/>
        </p:nvGrpSpPr>
        <p:grpSpPr>
          <a:xfrm>
            <a:off x="2958777" y="4469766"/>
            <a:ext cx="481243" cy="464484"/>
            <a:chOff x="2354173" y="4648961"/>
            <a:chExt cx="382905" cy="369570"/>
          </a:xfrm>
        </p:grpSpPr>
        <p:pic>
          <p:nvPicPr>
            <p:cNvPr id="1452" name="object 1452"/>
            <p:cNvPicPr/>
            <p:nvPr/>
          </p:nvPicPr>
          <p:blipFill>
            <a:blip r:embed="rId17" cstate="print"/>
            <a:stretch>
              <a:fillRect/>
            </a:stretch>
          </p:blipFill>
          <p:spPr>
            <a:xfrm>
              <a:off x="2356459" y="4651247"/>
              <a:ext cx="380238" cy="367284"/>
            </a:xfrm>
            <a:prstGeom prst="rect">
              <a:avLst/>
            </a:prstGeom>
          </p:spPr>
        </p:pic>
        <p:sp>
          <p:nvSpPr>
            <p:cNvPr id="1453" name="object 1453"/>
            <p:cNvSpPr/>
            <p:nvPr/>
          </p:nvSpPr>
          <p:spPr>
            <a:xfrm>
              <a:off x="2409799" y="5016245"/>
              <a:ext cx="273685" cy="0"/>
            </a:xfrm>
            <a:custGeom>
              <a:avLst/>
              <a:gdLst/>
              <a:ahLst/>
              <a:cxnLst/>
              <a:rect l="l" t="t" r="r" b="b"/>
              <a:pathLst>
                <a:path w="273685">
                  <a:moveTo>
                    <a:pt x="273557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4" name="object 1454"/>
            <p:cNvSpPr/>
            <p:nvPr/>
          </p:nvSpPr>
          <p:spPr>
            <a:xfrm>
              <a:off x="2409799" y="5008625"/>
              <a:ext cx="266065" cy="0"/>
            </a:xfrm>
            <a:custGeom>
              <a:avLst/>
              <a:gdLst/>
              <a:ahLst/>
              <a:cxnLst/>
              <a:rect l="l" t="t" r="r" b="b"/>
              <a:pathLst>
                <a:path w="266064">
                  <a:moveTo>
                    <a:pt x="26593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5" name="object 1455"/>
            <p:cNvSpPr/>
            <p:nvPr/>
          </p:nvSpPr>
          <p:spPr>
            <a:xfrm>
              <a:off x="2402179" y="5016245"/>
              <a:ext cx="281305" cy="0"/>
            </a:xfrm>
            <a:custGeom>
              <a:avLst/>
              <a:gdLst/>
              <a:ahLst/>
              <a:cxnLst/>
              <a:rect l="l" t="t" r="r" b="b"/>
              <a:pathLst>
                <a:path w="281305">
                  <a:moveTo>
                    <a:pt x="28117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6" name="object 1456"/>
            <p:cNvSpPr/>
            <p:nvPr/>
          </p:nvSpPr>
          <p:spPr>
            <a:xfrm>
              <a:off x="2379319" y="4719827"/>
              <a:ext cx="327025" cy="0"/>
            </a:xfrm>
            <a:custGeom>
              <a:avLst/>
              <a:gdLst/>
              <a:ahLst/>
              <a:cxnLst/>
              <a:rect l="l" t="t" r="r" b="b"/>
              <a:pathLst>
                <a:path w="327025">
                  <a:moveTo>
                    <a:pt x="0" y="0"/>
                  </a:moveTo>
                  <a:lnTo>
                    <a:pt x="32689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7" name="object 1457"/>
            <p:cNvSpPr/>
            <p:nvPr/>
          </p:nvSpPr>
          <p:spPr>
            <a:xfrm>
              <a:off x="2463139" y="4651247"/>
              <a:ext cx="0" cy="53340"/>
            </a:xfrm>
            <a:custGeom>
              <a:avLst/>
              <a:gdLst/>
              <a:ahLst/>
              <a:cxnLst/>
              <a:rect l="l" t="t" r="r" b="b"/>
              <a:pathLst>
                <a:path h="53339">
                  <a:moveTo>
                    <a:pt x="0" y="0"/>
                  </a:moveTo>
                  <a:lnTo>
                    <a:pt x="0" y="5334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8" name="object 1458"/>
            <p:cNvSpPr/>
            <p:nvPr/>
          </p:nvSpPr>
          <p:spPr>
            <a:xfrm>
              <a:off x="2455519" y="4651247"/>
              <a:ext cx="7620" cy="53340"/>
            </a:xfrm>
            <a:custGeom>
              <a:avLst/>
              <a:gdLst/>
              <a:ahLst/>
              <a:cxnLst/>
              <a:rect l="l" t="t" r="r" b="b"/>
              <a:pathLst>
                <a:path w="7619" h="53339">
                  <a:moveTo>
                    <a:pt x="0" y="0"/>
                  </a:moveTo>
                  <a:lnTo>
                    <a:pt x="0" y="53340"/>
                  </a:lnTo>
                </a:path>
                <a:path w="7619" h="53339">
                  <a:moveTo>
                    <a:pt x="0" y="0"/>
                  </a:moveTo>
                  <a:lnTo>
                    <a:pt x="762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9" name="object 1459"/>
            <p:cNvSpPr/>
            <p:nvPr/>
          </p:nvSpPr>
          <p:spPr>
            <a:xfrm>
              <a:off x="2630017" y="4651247"/>
              <a:ext cx="0" cy="53340"/>
            </a:xfrm>
            <a:custGeom>
              <a:avLst/>
              <a:gdLst/>
              <a:ahLst/>
              <a:cxnLst/>
              <a:rect l="l" t="t" r="r" b="b"/>
              <a:pathLst>
                <a:path h="53339">
                  <a:moveTo>
                    <a:pt x="0" y="0"/>
                  </a:moveTo>
                  <a:lnTo>
                    <a:pt x="0" y="5334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0" name="object 1460"/>
            <p:cNvSpPr/>
            <p:nvPr/>
          </p:nvSpPr>
          <p:spPr>
            <a:xfrm>
              <a:off x="2622397" y="4651247"/>
              <a:ext cx="0" cy="53340"/>
            </a:xfrm>
            <a:custGeom>
              <a:avLst/>
              <a:gdLst/>
              <a:ahLst/>
              <a:cxnLst/>
              <a:rect l="l" t="t" r="r" b="b"/>
              <a:pathLst>
                <a:path h="53339">
                  <a:moveTo>
                    <a:pt x="0" y="0"/>
                  </a:moveTo>
                  <a:lnTo>
                    <a:pt x="0" y="5334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1" name="object 1461"/>
            <p:cNvSpPr/>
            <p:nvPr/>
          </p:nvSpPr>
          <p:spPr>
            <a:xfrm>
              <a:off x="2622397" y="4651247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7619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2" name="object 1462"/>
            <p:cNvSpPr/>
            <p:nvPr/>
          </p:nvSpPr>
          <p:spPr>
            <a:xfrm>
              <a:off x="2630017" y="4704587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7619" y="0"/>
                  </a:moveTo>
                  <a:lnTo>
                    <a:pt x="0" y="0"/>
                  </a:lnTo>
                </a:path>
                <a:path w="7619">
                  <a:moveTo>
                    <a:pt x="7619" y="0"/>
                  </a:move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3" name="object 1463"/>
            <p:cNvSpPr/>
            <p:nvPr/>
          </p:nvSpPr>
          <p:spPr>
            <a:xfrm>
              <a:off x="2622397" y="4704587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39">
                  <a:moveTo>
                    <a:pt x="0" y="0"/>
                  </a:moveTo>
                  <a:lnTo>
                    <a:pt x="1524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4" name="object 1464"/>
            <p:cNvSpPr/>
            <p:nvPr/>
          </p:nvSpPr>
          <p:spPr>
            <a:xfrm>
              <a:off x="2630017" y="4651247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62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5" name="object 1465"/>
            <p:cNvSpPr/>
            <p:nvPr/>
          </p:nvSpPr>
          <p:spPr>
            <a:xfrm>
              <a:off x="2356459" y="4674107"/>
              <a:ext cx="0" cy="22860"/>
            </a:xfrm>
            <a:custGeom>
              <a:avLst/>
              <a:gdLst/>
              <a:ahLst/>
              <a:cxnLst/>
              <a:rect l="l" t="t" r="r" b="b"/>
              <a:pathLst>
                <a:path h="22860">
                  <a:moveTo>
                    <a:pt x="0" y="0"/>
                  </a:moveTo>
                  <a:lnTo>
                    <a:pt x="0" y="2286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466" name="object 1466"/>
          <p:cNvGrpSpPr/>
          <p:nvPr/>
        </p:nvGrpSpPr>
        <p:grpSpPr>
          <a:xfrm>
            <a:off x="3197243" y="4326112"/>
            <a:ext cx="140462" cy="73422"/>
            <a:chOff x="2543911" y="4534661"/>
            <a:chExt cx="111760" cy="58419"/>
          </a:xfrm>
        </p:grpSpPr>
        <p:sp>
          <p:nvSpPr>
            <p:cNvPr id="1467" name="object 1467"/>
            <p:cNvSpPr/>
            <p:nvPr/>
          </p:nvSpPr>
          <p:spPr>
            <a:xfrm>
              <a:off x="2599537" y="4536947"/>
              <a:ext cx="53340" cy="53340"/>
            </a:xfrm>
            <a:custGeom>
              <a:avLst/>
              <a:gdLst/>
              <a:ahLst/>
              <a:cxnLst/>
              <a:rect l="l" t="t" r="r" b="b"/>
              <a:pathLst>
                <a:path w="53339" h="53339">
                  <a:moveTo>
                    <a:pt x="0" y="53339"/>
                  </a:moveTo>
                  <a:lnTo>
                    <a:pt x="0" y="0"/>
                  </a:lnTo>
                  <a:lnTo>
                    <a:pt x="53340" y="0"/>
                  </a:lnTo>
                  <a:lnTo>
                    <a:pt x="53340" y="53339"/>
                  </a:lnTo>
                  <a:lnTo>
                    <a:pt x="0" y="53339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8" name="object 1468"/>
            <p:cNvSpPr/>
            <p:nvPr/>
          </p:nvSpPr>
          <p:spPr>
            <a:xfrm>
              <a:off x="2546197" y="4536947"/>
              <a:ext cx="53340" cy="53340"/>
            </a:xfrm>
            <a:custGeom>
              <a:avLst/>
              <a:gdLst/>
              <a:ahLst/>
              <a:cxnLst/>
              <a:rect l="l" t="t" r="r" b="b"/>
              <a:pathLst>
                <a:path w="53339" h="53339">
                  <a:moveTo>
                    <a:pt x="0" y="53339"/>
                  </a:moveTo>
                  <a:lnTo>
                    <a:pt x="0" y="0"/>
                  </a:lnTo>
                  <a:lnTo>
                    <a:pt x="53340" y="0"/>
                  </a:lnTo>
                  <a:lnTo>
                    <a:pt x="53340" y="53339"/>
                  </a:lnTo>
                  <a:lnTo>
                    <a:pt x="0" y="53339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469" name="object 1469"/>
          <p:cNvGrpSpPr/>
          <p:nvPr/>
        </p:nvGrpSpPr>
        <p:grpSpPr>
          <a:xfrm>
            <a:off x="3064124" y="4326112"/>
            <a:ext cx="138865" cy="73422"/>
            <a:chOff x="2437993" y="4534661"/>
            <a:chExt cx="110489" cy="58419"/>
          </a:xfrm>
        </p:grpSpPr>
        <p:sp>
          <p:nvSpPr>
            <p:cNvPr id="1470" name="object 1470"/>
            <p:cNvSpPr/>
            <p:nvPr/>
          </p:nvSpPr>
          <p:spPr>
            <a:xfrm>
              <a:off x="2440279" y="4536947"/>
              <a:ext cx="52705" cy="53340"/>
            </a:xfrm>
            <a:custGeom>
              <a:avLst/>
              <a:gdLst/>
              <a:ahLst/>
              <a:cxnLst/>
              <a:rect l="l" t="t" r="r" b="b"/>
              <a:pathLst>
                <a:path w="52705" h="53339">
                  <a:moveTo>
                    <a:pt x="0" y="53339"/>
                  </a:moveTo>
                  <a:lnTo>
                    <a:pt x="0" y="0"/>
                  </a:lnTo>
                  <a:lnTo>
                    <a:pt x="52577" y="0"/>
                  </a:lnTo>
                  <a:lnTo>
                    <a:pt x="52577" y="53339"/>
                  </a:lnTo>
                  <a:lnTo>
                    <a:pt x="0" y="53339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1" name="object 1471"/>
            <p:cNvSpPr/>
            <p:nvPr/>
          </p:nvSpPr>
          <p:spPr>
            <a:xfrm>
              <a:off x="2492857" y="4536947"/>
              <a:ext cx="53340" cy="53340"/>
            </a:xfrm>
            <a:custGeom>
              <a:avLst/>
              <a:gdLst/>
              <a:ahLst/>
              <a:cxnLst/>
              <a:rect l="l" t="t" r="r" b="b"/>
              <a:pathLst>
                <a:path w="53339" h="53339">
                  <a:moveTo>
                    <a:pt x="0" y="53339"/>
                  </a:moveTo>
                  <a:lnTo>
                    <a:pt x="0" y="0"/>
                  </a:lnTo>
                  <a:lnTo>
                    <a:pt x="53340" y="0"/>
                  </a:lnTo>
                  <a:lnTo>
                    <a:pt x="53340" y="53339"/>
                  </a:lnTo>
                  <a:lnTo>
                    <a:pt x="0" y="53339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472" name="object 1472"/>
          <p:cNvGrpSpPr/>
          <p:nvPr/>
        </p:nvGrpSpPr>
        <p:grpSpPr>
          <a:xfrm>
            <a:off x="3305463" y="4469766"/>
            <a:ext cx="181963" cy="63847"/>
            <a:chOff x="2630017" y="4648961"/>
            <a:chExt cx="144780" cy="50800"/>
          </a:xfrm>
        </p:grpSpPr>
        <p:sp>
          <p:nvSpPr>
            <p:cNvPr id="1473" name="object 1473"/>
            <p:cNvSpPr/>
            <p:nvPr/>
          </p:nvSpPr>
          <p:spPr>
            <a:xfrm>
              <a:off x="2736697" y="4674107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60" h="22860">
                  <a:moveTo>
                    <a:pt x="0" y="0"/>
                  </a:moveTo>
                  <a:lnTo>
                    <a:pt x="0" y="22860"/>
                  </a:lnTo>
                  <a:lnTo>
                    <a:pt x="22860" y="22860"/>
                  </a:lnTo>
                  <a:lnTo>
                    <a:pt x="22860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4" name="object 1474"/>
            <p:cNvSpPr/>
            <p:nvPr/>
          </p:nvSpPr>
          <p:spPr>
            <a:xfrm>
              <a:off x="2630017" y="4658867"/>
              <a:ext cx="144780" cy="0"/>
            </a:xfrm>
            <a:custGeom>
              <a:avLst/>
              <a:gdLst/>
              <a:ahLst/>
              <a:cxnLst/>
              <a:rect l="l" t="t" r="r" b="b"/>
              <a:pathLst>
                <a:path w="144780">
                  <a:moveTo>
                    <a:pt x="144780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5" name="object 1475"/>
            <p:cNvSpPr/>
            <p:nvPr/>
          </p:nvSpPr>
          <p:spPr>
            <a:xfrm>
              <a:off x="2630017" y="4651247"/>
              <a:ext cx="144780" cy="0"/>
            </a:xfrm>
            <a:custGeom>
              <a:avLst/>
              <a:gdLst/>
              <a:ahLst/>
              <a:cxnLst/>
              <a:rect l="l" t="t" r="r" b="b"/>
              <a:pathLst>
                <a:path w="144780">
                  <a:moveTo>
                    <a:pt x="144780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476" name="object 1476"/>
          <p:cNvGrpSpPr/>
          <p:nvPr/>
        </p:nvGrpSpPr>
        <p:grpSpPr>
          <a:xfrm>
            <a:off x="1830608" y="3561868"/>
            <a:ext cx="102154" cy="454907"/>
            <a:chOff x="1456537" y="3926585"/>
            <a:chExt cx="81280" cy="361950"/>
          </a:xfrm>
        </p:grpSpPr>
        <p:sp>
          <p:nvSpPr>
            <p:cNvPr id="1477" name="object 1477"/>
            <p:cNvSpPr/>
            <p:nvPr/>
          </p:nvSpPr>
          <p:spPr>
            <a:xfrm>
              <a:off x="1496923" y="3928871"/>
              <a:ext cx="38100" cy="357505"/>
            </a:xfrm>
            <a:custGeom>
              <a:avLst/>
              <a:gdLst/>
              <a:ahLst/>
              <a:cxnLst/>
              <a:rect l="l" t="t" r="r" b="b"/>
              <a:pathLst>
                <a:path w="38100" h="357504">
                  <a:moveTo>
                    <a:pt x="0" y="0"/>
                  </a:moveTo>
                  <a:lnTo>
                    <a:pt x="38100" y="35737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8" name="object 1478"/>
            <p:cNvSpPr/>
            <p:nvPr/>
          </p:nvSpPr>
          <p:spPr>
            <a:xfrm>
              <a:off x="1471777" y="4200143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80" h="5079">
                  <a:moveTo>
                    <a:pt x="2286" y="0"/>
                  </a:moveTo>
                  <a:lnTo>
                    <a:pt x="3902" y="669"/>
                  </a:lnTo>
                  <a:lnTo>
                    <a:pt x="4572" y="2286"/>
                  </a:lnTo>
                  <a:lnTo>
                    <a:pt x="3902" y="3902"/>
                  </a:lnTo>
                  <a:lnTo>
                    <a:pt x="2286" y="4572"/>
                  </a:lnTo>
                  <a:lnTo>
                    <a:pt x="669" y="3902"/>
                  </a:lnTo>
                  <a:lnTo>
                    <a:pt x="0" y="2286"/>
                  </a:lnTo>
                  <a:lnTo>
                    <a:pt x="669" y="669"/>
                  </a:lnTo>
                  <a:lnTo>
                    <a:pt x="228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9" name="object 1479"/>
            <p:cNvSpPr/>
            <p:nvPr/>
          </p:nvSpPr>
          <p:spPr>
            <a:xfrm>
              <a:off x="1466443" y="4232909"/>
              <a:ext cx="7620" cy="7620"/>
            </a:xfrm>
            <a:custGeom>
              <a:avLst/>
              <a:gdLst/>
              <a:ahLst/>
              <a:cxnLst/>
              <a:rect l="l" t="t" r="r" b="b"/>
              <a:pathLst>
                <a:path w="7619" h="7620">
                  <a:moveTo>
                    <a:pt x="0" y="7620"/>
                  </a:moveTo>
                  <a:lnTo>
                    <a:pt x="7620" y="0"/>
                  </a:lnTo>
                  <a:lnTo>
                    <a:pt x="7620" y="762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0" name="object 1480"/>
            <p:cNvSpPr/>
            <p:nvPr/>
          </p:nvSpPr>
          <p:spPr>
            <a:xfrm>
              <a:off x="1466443" y="4194809"/>
              <a:ext cx="15240" cy="45720"/>
            </a:xfrm>
            <a:custGeom>
              <a:avLst/>
              <a:gdLst/>
              <a:ahLst/>
              <a:cxnLst/>
              <a:rect l="l" t="t" r="r" b="b"/>
              <a:pathLst>
                <a:path w="15240" h="45720">
                  <a:moveTo>
                    <a:pt x="15240" y="0"/>
                  </a:moveTo>
                  <a:lnTo>
                    <a:pt x="15240" y="15240"/>
                  </a:lnTo>
                  <a:lnTo>
                    <a:pt x="0" y="15240"/>
                  </a:lnTo>
                  <a:lnTo>
                    <a:pt x="0" y="38100"/>
                  </a:lnTo>
                  <a:lnTo>
                    <a:pt x="15240" y="30480"/>
                  </a:lnTo>
                  <a:lnTo>
                    <a:pt x="15240" y="4572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1" name="object 1481"/>
            <p:cNvSpPr/>
            <p:nvPr/>
          </p:nvSpPr>
          <p:spPr>
            <a:xfrm>
              <a:off x="1489303" y="4080509"/>
              <a:ext cx="30480" cy="38100"/>
            </a:xfrm>
            <a:custGeom>
              <a:avLst/>
              <a:gdLst/>
              <a:ahLst/>
              <a:cxnLst/>
              <a:rect l="l" t="t" r="r" b="b"/>
              <a:pathLst>
                <a:path w="30480" h="38100">
                  <a:moveTo>
                    <a:pt x="30480" y="38100"/>
                  </a:moveTo>
                  <a:lnTo>
                    <a:pt x="0" y="0"/>
                  </a:lnTo>
                </a:path>
                <a:path w="30480" h="38100">
                  <a:moveTo>
                    <a:pt x="30480" y="38100"/>
                  </a:moveTo>
                  <a:lnTo>
                    <a:pt x="0" y="0"/>
                  </a:lnTo>
                </a:path>
                <a:path w="30480" h="38100">
                  <a:moveTo>
                    <a:pt x="30480" y="38100"/>
                  </a:moveTo>
                  <a:lnTo>
                    <a:pt x="0" y="7620"/>
                  </a:lnTo>
                </a:path>
                <a:path w="30480" h="38100">
                  <a:moveTo>
                    <a:pt x="30480" y="38100"/>
                  </a:moveTo>
                  <a:lnTo>
                    <a:pt x="0" y="7620"/>
                  </a:lnTo>
                </a:path>
                <a:path w="30480" h="38100">
                  <a:moveTo>
                    <a:pt x="30480" y="38100"/>
                  </a:moveTo>
                  <a:lnTo>
                    <a:pt x="0" y="7620"/>
                  </a:lnTo>
                </a:path>
                <a:path w="30480" h="38100">
                  <a:moveTo>
                    <a:pt x="30480" y="38100"/>
                  </a:moveTo>
                  <a:lnTo>
                    <a:pt x="0" y="7620"/>
                  </a:lnTo>
                </a:path>
                <a:path w="30480" h="38100">
                  <a:moveTo>
                    <a:pt x="30480" y="38100"/>
                  </a:moveTo>
                  <a:lnTo>
                    <a:pt x="0" y="7620"/>
                  </a:lnTo>
                </a:path>
                <a:path w="30480" h="38100">
                  <a:moveTo>
                    <a:pt x="30480" y="38100"/>
                  </a:moveTo>
                  <a:lnTo>
                    <a:pt x="0" y="7620"/>
                  </a:lnTo>
                </a:path>
                <a:path w="30480" h="38100">
                  <a:moveTo>
                    <a:pt x="30480" y="38100"/>
                  </a:moveTo>
                  <a:lnTo>
                    <a:pt x="0" y="1524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2" name="object 1482"/>
            <p:cNvSpPr/>
            <p:nvPr/>
          </p:nvSpPr>
          <p:spPr>
            <a:xfrm>
              <a:off x="1489303" y="4095749"/>
              <a:ext cx="30480" cy="30480"/>
            </a:xfrm>
            <a:custGeom>
              <a:avLst/>
              <a:gdLst/>
              <a:ahLst/>
              <a:cxnLst/>
              <a:rect l="l" t="t" r="r" b="b"/>
              <a:pathLst>
                <a:path w="30480" h="30479">
                  <a:moveTo>
                    <a:pt x="30480" y="30479"/>
                  </a:moveTo>
                  <a:lnTo>
                    <a:pt x="0" y="0"/>
                  </a:lnTo>
                </a:path>
                <a:path w="30480" h="30479">
                  <a:moveTo>
                    <a:pt x="30480" y="30479"/>
                  </a:moveTo>
                  <a:lnTo>
                    <a:pt x="0" y="0"/>
                  </a:lnTo>
                </a:path>
                <a:path w="30480" h="30479">
                  <a:moveTo>
                    <a:pt x="30480" y="30479"/>
                  </a:moveTo>
                  <a:lnTo>
                    <a:pt x="0" y="0"/>
                  </a:lnTo>
                </a:path>
                <a:path w="30480" h="30479">
                  <a:moveTo>
                    <a:pt x="30480" y="30479"/>
                  </a:moveTo>
                  <a:lnTo>
                    <a:pt x="0" y="0"/>
                  </a:lnTo>
                </a:path>
                <a:path w="30480" h="30479">
                  <a:moveTo>
                    <a:pt x="30480" y="30479"/>
                  </a:moveTo>
                  <a:lnTo>
                    <a:pt x="0" y="0"/>
                  </a:lnTo>
                </a:path>
                <a:path w="30480" h="30479">
                  <a:moveTo>
                    <a:pt x="30480" y="30479"/>
                  </a:moveTo>
                  <a:lnTo>
                    <a:pt x="0" y="7619"/>
                  </a:lnTo>
                </a:path>
                <a:path w="30480" h="30479">
                  <a:moveTo>
                    <a:pt x="30480" y="30479"/>
                  </a:moveTo>
                  <a:lnTo>
                    <a:pt x="7620" y="7619"/>
                  </a:lnTo>
                </a:path>
                <a:path w="30480" h="30479">
                  <a:moveTo>
                    <a:pt x="30480" y="30479"/>
                  </a:moveTo>
                  <a:lnTo>
                    <a:pt x="7620" y="7619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3" name="object 1483"/>
            <p:cNvSpPr/>
            <p:nvPr/>
          </p:nvSpPr>
          <p:spPr>
            <a:xfrm>
              <a:off x="1496923" y="4103369"/>
              <a:ext cx="22860" cy="30480"/>
            </a:xfrm>
            <a:custGeom>
              <a:avLst/>
              <a:gdLst/>
              <a:ahLst/>
              <a:cxnLst/>
              <a:rect l="l" t="t" r="r" b="b"/>
              <a:pathLst>
                <a:path w="22859" h="30479">
                  <a:moveTo>
                    <a:pt x="22859" y="30479"/>
                  </a:moveTo>
                  <a:lnTo>
                    <a:pt x="0" y="0"/>
                  </a:lnTo>
                </a:path>
                <a:path w="22859" h="30479">
                  <a:moveTo>
                    <a:pt x="22859" y="30479"/>
                  </a:moveTo>
                  <a:lnTo>
                    <a:pt x="0" y="0"/>
                  </a:lnTo>
                </a:path>
                <a:path w="22859" h="30479">
                  <a:moveTo>
                    <a:pt x="22859" y="30479"/>
                  </a:moveTo>
                  <a:lnTo>
                    <a:pt x="0" y="7619"/>
                  </a:lnTo>
                </a:path>
                <a:path w="22859" h="30479">
                  <a:moveTo>
                    <a:pt x="22859" y="30479"/>
                  </a:moveTo>
                  <a:lnTo>
                    <a:pt x="0" y="7619"/>
                  </a:lnTo>
                </a:path>
                <a:path w="22859" h="30479">
                  <a:moveTo>
                    <a:pt x="22859" y="30479"/>
                  </a:moveTo>
                  <a:lnTo>
                    <a:pt x="0" y="7619"/>
                  </a:lnTo>
                </a:path>
                <a:path w="22859" h="30479">
                  <a:moveTo>
                    <a:pt x="22859" y="30479"/>
                  </a:moveTo>
                  <a:lnTo>
                    <a:pt x="0" y="7619"/>
                  </a:lnTo>
                </a:path>
                <a:path w="22859" h="30479">
                  <a:moveTo>
                    <a:pt x="22859" y="30479"/>
                  </a:moveTo>
                  <a:lnTo>
                    <a:pt x="0" y="7619"/>
                  </a:lnTo>
                </a:path>
                <a:path w="22859" h="30479">
                  <a:moveTo>
                    <a:pt x="22859" y="30479"/>
                  </a:moveTo>
                  <a:lnTo>
                    <a:pt x="0" y="7619"/>
                  </a:lnTo>
                </a:path>
                <a:path w="22859" h="30479">
                  <a:moveTo>
                    <a:pt x="22859" y="30479"/>
                  </a:moveTo>
                  <a:lnTo>
                    <a:pt x="0" y="15239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4" name="object 1484"/>
            <p:cNvSpPr/>
            <p:nvPr/>
          </p:nvSpPr>
          <p:spPr>
            <a:xfrm>
              <a:off x="1496923" y="4118609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859" y="22859"/>
                  </a:moveTo>
                  <a:lnTo>
                    <a:pt x="0" y="0"/>
                  </a:lnTo>
                </a:path>
                <a:path w="22859" h="22860">
                  <a:moveTo>
                    <a:pt x="22859" y="22859"/>
                  </a:moveTo>
                  <a:lnTo>
                    <a:pt x="0" y="0"/>
                  </a:lnTo>
                </a:path>
                <a:path w="22859" h="22860">
                  <a:moveTo>
                    <a:pt x="22859" y="22859"/>
                  </a:moveTo>
                  <a:lnTo>
                    <a:pt x="0" y="0"/>
                  </a:lnTo>
                </a:path>
                <a:path w="22859" h="22860">
                  <a:moveTo>
                    <a:pt x="22859" y="22859"/>
                  </a:moveTo>
                  <a:lnTo>
                    <a:pt x="0" y="0"/>
                  </a:lnTo>
                </a:path>
                <a:path w="22859" h="22860">
                  <a:moveTo>
                    <a:pt x="22859" y="22859"/>
                  </a:moveTo>
                  <a:lnTo>
                    <a:pt x="0" y="0"/>
                  </a:lnTo>
                </a:path>
                <a:path w="22859" h="22860">
                  <a:moveTo>
                    <a:pt x="22859" y="22859"/>
                  </a:moveTo>
                  <a:lnTo>
                    <a:pt x="7619" y="7619"/>
                  </a:lnTo>
                </a:path>
                <a:path w="22859" h="22860">
                  <a:moveTo>
                    <a:pt x="22859" y="22859"/>
                  </a:moveTo>
                  <a:lnTo>
                    <a:pt x="7619" y="7619"/>
                  </a:lnTo>
                </a:path>
                <a:path w="22859" h="22860">
                  <a:moveTo>
                    <a:pt x="22859" y="22859"/>
                  </a:moveTo>
                  <a:lnTo>
                    <a:pt x="7619" y="7619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5" name="object 1485"/>
            <p:cNvSpPr/>
            <p:nvPr/>
          </p:nvSpPr>
          <p:spPr>
            <a:xfrm>
              <a:off x="1504543" y="4126229"/>
              <a:ext cx="15240" cy="22860"/>
            </a:xfrm>
            <a:custGeom>
              <a:avLst/>
              <a:gdLst/>
              <a:ahLst/>
              <a:cxnLst/>
              <a:rect l="l" t="t" r="r" b="b"/>
              <a:pathLst>
                <a:path w="15240" h="22860">
                  <a:moveTo>
                    <a:pt x="15240" y="22859"/>
                  </a:moveTo>
                  <a:lnTo>
                    <a:pt x="0" y="0"/>
                  </a:lnTo>
                </a:path>
                <a:path w="15240" h="22860">
                  <a:moveTo>
                    <a:pt x="15240" y="22859"/>
                  </a:moveTo>
                  <a:lnTo>
                    <a:pt x="0" y="0"/>
                  </a:lnTo>
                </a:path>
                <a:path w="15240" h="22860">
                  <a:moveTo>
                    <a:pt x="15240" y="22859"/>
                  </a:moveTo>
                  <a:lnTo>
                    <a:pt x="0" y="0"/>
                  </a:lnTo>
                </a:path>
                <a:path w="15240" h="22860">
                  <a:moveTo>
                    <a:pt x="15240" y="22859"/>
                  </a:moveTo>
                  <a:lnTo>
                    <a:pt x="0" y="7619"/>
                  </a:lnTo>
                </a:path>
                <a:path w="15240" h="22860">
                  <a:moveTo>
                    <a:pt x="15240" y="22859"/>
                  </a:moveTo>
                  <a:lnTo>
                    <a:pt x="0" y="7619"/>
                  </a:lnTo>
                </a:path>
                <a:path w="15240" h="22860">
                  <a:moveTo>
                    <a:pt x="15240" y="22859"/>
                  </a:moveTo>
                  <a:lnTo>
                    <a:pt x="0" y="7619"/>
                  </a:lnTo>
                </a:path>
                <a:path w="15240" h="22860">
                  <a:moveTo>
                    <a:pt x="15240" y="22859"/>
                  </a:moveTo>
                  <a:lnTo>
                    <a:pt x="0" y="7619"/>
                  </a:lnTo>
                </a:path>
                <a:path w="15240" h="22860">
                  <a:moveTo>
                    <a:pt x="15240" y="22859"/>
                  </a:moveTo>
                  <a:lnTo>
                    <a:pt x="0" y="7619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6" name="object 1486"/>
            <p:cNvSpPr/>
            <p:nvPr/>
          </p:nvSpPr>
          <p:spPr>
            <a:xfrm>
              <a:off x="1504543" y="4133849"/>
              <a:ext cx="15240" cy="22860"/>
            </a:xfrm>
            <a:custGeom>
              <a:avLst/>
              <a:gdLst/>
              <a:ahLst/>
              <a:cxnLst/>
              <a:rect l="l" t="t" r="r" b="b"/>
              <a:pathLst>
                <a:path w="15240" h="22860">
                  <a:moveTo>
                    <a:pt x="15240" y="22859"/>
                  </a:moveTo>
                  <a:lnTo>
                    <a:pt x="0" y="0"/>
                  </a:lnTo>
                </a:path>
                <a:path w="15240" h="22860">
                  <a:moveTo>
                    <a:pt x="15240" y="22859"/>
                  </a:moveTo>
                  <a:lnTo>
                    <a:pt x="0" y="7619"/>
                  </a:lnTo>
                </a:path>
                <a:path w="15240" h="22860">
                  <a:moveTo>
                    <a:pt x="15240" y="22859"/>
                  </a:moveTo>
                  <a:lnTo>
                    <a:pt x="0" y="7619"/>
                  </a:lnTo>
                </a:path>
                <a:path w="15240" h="22860">
                  <a:moveTo>
                    <a:pt x="15240" y="22859"/>
                  </a:moveTo>
                  <a:lnTo>
                    <a:pt x="0" y="7619"/>
                  </a:lnTo>
                </a:path>
                <a:path w="15240" h="22860">
                  <a:moveTo>
                    <a:pt x="15240" y="22859"/>
                  </a:moveTo>
                  <a:lnTo>
                    <a:pt x="0" y="7619"/>
                  </a:lnTo>
                </a:path>
                <a:path w="15240" h="22860">
                  <a:moveTo>
                    <a:pt x="15240" y="22859"/>
                  </a:moveTo>
                  <a:lnTo>
                    <a:pt x="7620" y="7619"/>
                  </a:lnTo>
                </a:path>
                <a:path w="15240" h="22860">
                  <a:moveTo>
                    <a:pt x="15240" y="22859"/>
                  </a:moveTo>
                  <a:lnTo>
                    <a:pt x="7620" y="7619"/>
                  </a:lnTo>
                </a:path>
                <a:path w="15240" h="22860">
                  <a:moveTo>
                    <a:pt x="15240" y="22859"/>
                  </a:moveTo>
                  <a:lnTo>
                    <a:pt x="7620" y="15239"/>
                  </a:lnTo>
                </a:path>
                <a:path w="15240" h="22860">
                  <a:moveTo>
                    <a:pt x="15240" y="22859"/>
                  </a:moveTo>
                  <a:lnTo>
                    <a:pt x="7620" y="15239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7" name="object 1487"/>
            <p:cNvSpPr/>
            <p:nvPr/>
          </p:nvSpPr>
          <p:spPr>
            <a:xfrm>
              <a:off x="1512163" y="4149089"/>
              <a:ext cx="7620" cy="15240"/>
            </a:xfrm>
            <a:custGeom>
              <a:avLst/>
              <a:gdLst/>
              <a:ahLst/>
              <a:cxnLst/>
              <a:rect l="l" t="t" r="r" b="b"/>
              <a:pathLst>
                <a:path w="7619" h="15239">
                  <a:moveTo>
                    <a:pt x="7619" y="15240"/>
                  </a:moveTo>
                  <a:lnTo>
                    <a:pt x="0" y="0"/>
                  </a:lnTo>
                </a:path>
                <a:path w="7619" h="15239">
                  <a:moveTo>
                    <a:pt x="7619" y="1524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8" name="object 1488"/>
            <p:cNvSpPr/>
            <p:nvPr/>
          </p:nvSpPr>
          <p:spPr>
            <a:xfrm>
              <a:off x="1512163" y="4149089"/>
              <a:ext cx="15240" cy="15240"/>
            </a:xfrm>
            <a:custGeom>
              <a:avLst/>
              <a:gdLst/>
              <a:ahLst/>
              <a:cxnLst/>
              <a:rect l="l" t="t" r="r" b="b"/>
              <a:pathLst>
                <a:path w="15240" h="15239">
                  <a:moveTo>
                    <a:pt x="15240" y="15240"/>
                  </a:moveTo>
                  <a:lnTo>
                    <a:pt x="0" y="0"/>
                  </a:lnTo>
                </a:path>
                <a:path w="15240" h="15239">
                  <a:moveTo>
                    <a:pt x="15240" y="15240"/>
                  </a:moveTo>
                  <a:lnTo>
                    <a:pt x="0" y="0"/>
                  </a:lnTo>
                </a:path>
                <a:path w="15240" h="15239">
                  <a:moveTo>
                    <a:pt x="15240" y="15240"/>
                  </a:moveTo>
                  <a:lnTo>
                    <a:pt x="0" y="7620"/>
                  </a:lnTo>
                </a:path>
                <a:path w="15240" h="15239">
                  <a:moveTo>
                    <a:pt x="15240" y="15240"/>
                  </a:moveTo>
                  <a:lnTo>
                    <a:pt x="0" y="7620"/>
                  </a:lnTo>
                </a:path>
                <a:path w="15240" h="15239">
                  <a:moveTo>
                    <a:pt x="15240" y="15240"/>
                  </a:moveTo>
                  <a:lnTo>
                    <a:pt x="0" y="7620"/>
                  </a:lnTo>
                </a:path>
                <a:path w="15240" h="15239">
                  <a:moveTo>
                    <a:pt x="15240" y="15240"/>
                  </a:moveTo>
                  <a:lnTo>
                    <a:pt x="0" y="762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9" name="object 1489"/>
            <p:cNvSpPr/>
            <p:nvPr/>
          </p:nvSpPr>
          <p:spPr>
            <a:xfrm>
              <a:off x="1512163" y="4156709"/>
              <a:ext cx="15240" cy="15240"/>
            </a:xfrm>
            <a:custGeom>
              <a:avLst/>
              <a:gdLst/>
              <a:ahLst/>
              <a:cxnLst/>
              <a:rect l="l" t="t" r="r" b="b"/>
              <a:pathLst>
                <a:path w="15240" h="15239">
                  <a:moveTo>
                    <a:pt x="15240" y="15240"/>
                  </a:moveTo>
                  <a:lnTo>
                    <a:pt x="0" y="0"/>
                  </a:lnTo>
                </a:path>
                <a:path w="15240" h="15239">
                  <a:moveTo>
                    <a:pt x="15240" y="15240"/>
                  </a:moveTo>
                  <a:lnTo>
                    <a:pt x="0" y="0"/>
                  </a:lnTo>
                </a:path>
                <a:path w="15240" h="15239">
                  <a:moveTo>
                    <a:pt x="15240" y="15240"/>
                  </a:moveTo>
                  <a:lnTo>
                    <a:pt x="0" y="7620"/>
                  </a:lnTo>
                </a:path>
                <a:path w="15240" h="15239">
                  <a:moveTo>
                    <a:pt x="15240" y="15240"/>
                  </a:moveTo>
                  <a:lnTo>
                    <a:pt x="0" y="7620"/>
                  </a:lnTo>
                </a:path>
                <a:path w="15240" h="15239">
                  <a:moveTo>
                    <a:pt x="15240" y="15240"/>
                  </a:moveTo>
                  <a:lnTo>
                    <a:pt x="7620" y="7620"/>
                  </a:lnTo>
                </a:path>
                <a:path w="15240" h="15239">
                  <a:moveTo>
                    <a:pt x="15240" y="15240"/>
                  </a:moveTo>
                  <a:lnTo>
                    <a:pt x="7620" y="7620"/>
                  </a:lnTo>
                </a:path>
                <a:path w="15240" h="15239">
                  <a:moveTo>
                    <a:pt x="15240" y="15240"/>
                  </a:moveTo>
                  <a:lnTo>
                    <a:pt x="7620" y="7620"/>
                  </a:lnTo>
                </a:path>
                <a:path w="15240" h="15239">
                  <a:moveTo>
                    <a:pt x="15240" y="15240"/>
                  </a:moveTo>
                  <a:lnTo>
                    <a:pt x="7620" y="762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0" name="object 1490"/>
            <p:cNvSpPr/>
            <p:nvPr/>
          </p:nvSpPr>
          <p:spPr>
            <a:xfrm>
              <a:off x="1519783" y="4171949"/>
              <a:ext cx="7620" cy="7620"/>
            </a:xfrm>
            <a:custGeom>
              <a:avLst/>
              <a:gdLst/>
              <a:ahLst/>
              <a:cxnLst/>
              <a:rect l="l" t="t" r="r" b="b"/>
              <a:pathLst>
                <a:path w="7619" h="7620">
                  <a:moveTo>
                    <a:pt x="7619" y="7620"/>
                  </a:moveTo>
                  <a:lnTo>
                    <a:pt x="0" y="0"/>
                  </a:lnTo>
                </a:path>
                <a:path w="7619" h="7620">
                  <a:moveTo>
                    <a:pt x="7619" y="7620"/>
                  </a:moveTo>
                  <a:lnTo>
                    <a:pt x="0" y="0"/>
                  </a:lnTo>
                </a:path>
                <a:path w="7619" h="7620">
                  <a:moveTo>
                    <a:pt x="7619" y="7620"/>
                  </a:moveTo>
                  <a:lnTo>
                    <a:pt x="0" y="0"/>
                  </a:lnTo>
                </a:path>
                <a:path w="7619" h="7620">
                  <a:moveTo>
                    <a:pt x="7619" y="7620"/>
                  </a:moveTo>
                  <a:lnTo>
                    <a:pt x="0" y="0"/>
                  </a:lnTo>
                </a:path>
                <a:path w="7619" h="7620">
                  <a:moveTo>
                    <a:pt x="7619" y="7620"/>
                  </a:moveTo>
                  <a:lnTo>
                    <a:pt x="0" y="0"/>
                  </a:lnTo>
                </a:path>
                <a:path w="7619" h="7620">
                  <a:moveTo>
                    <a:pt x="7619" y="7620"/>
                  </a:moveTo>
                  <a:lnTo>
                    <a:pt x="0" y="0"/>
                  </a:lnTo>
                </a:path>
                <a:path w="7619" h="7620">
                  <a:moveTo>
                    <a:pt x="7619" y="7620"/>
                  </a:moveTo>
                  <a:lnTo>
                    <a:pt x="0" y="7620"/>
                  </a:lnTo>
                </a:path>
                <a:path w="7619" h="7620">
                  <a:moveTo>
                    <a:pt x="7619" y="7620"/>
                  </a:moveTo>
                  <a:lnTo>
                    <a:pt x="0" y="7620"/>
                  </a:lnTo>
                </a:path>
                <a:path w="7619" h="7620">
                  <a:moveTo>
                    <a:pt x="7619" y="7620"/>
                  </a:moveTo>
                  <a:lnTo>
                    <a:pt x="0" y="762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1" name="object 1491"/>
            <p:cNvSpPr/>
            <p:nvPr/>
          </p:nvSpPr>
          <p:spPr>
            <a:xfrm>
              <a:off x="1519783" y="4179569"/>
              <a:ext cx="7620" cy="7620"/>
            </a:xfrm>
            <a:custGeom>
              <a:avLst/>
              <a:gdLst/>
              <a:ahLst/>
              <a:cxnLst/>
              <a:rect l="l" t="t" r="r" b="b"/>
              <a:pathLst>
                <a:path w="7619" h="7620">
                  <a:moveTo>
                    <a:pt x="7619" y="7620"/>
                  </a:moveTo>
                  <a:lnTo>
                    <a:pt x="0" y="0"/>
                  </a:lnTo>
                </a:path>
                <a:path w="7619" h="7620">
                  <a:moveTo>
                    <a:pt x="7619" y="7620"/>
                  </a:moveTo>
                  <a:lnTo>
                    <a:pt x="0" y="0"/>
                  </a:lnTo>
                </a:path>
                <a:path w="7619" h="7620">
                  <a:moveTo>
                    <a:pt x="7619" y="7620"/>
                  </a:moveTo>
                  <a:lnTo>
                    <a:pt x="0" y="0"/>
                  </a:lnTo>
                </a:path>
                <a:path w="7619" h="7620">
                  <a:moveTo>
                    <a:pt x="7619" y="7620"/>
                  </a:moveTo>
                  <a:lnTo>
                    <a:pt x="7619" y="7620"/>
                  </a:lnTo>
                  <a:lnTo>
                    <a:pt x="7619" y="762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2" name="object 1492"/>
            <p:cNvSpPr/>
            <p:nvPr/>
          </p:nvSpPr>
          <p:spPr>
            <a:xfrm>
              <a:off x="1527403" y="4187189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619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3" name="object 1493"/>
            <p:cNvSpPr/>
            <p:nvPr/>
          </p:nvSpPr>
          <p:spPr>
            <a:xfrm>
              <a:off x="1525117" y="4192523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80" h="5079">
                  <a:moveTo>
                    <a:pt x="2286" y="0"/>
                  </a:moveTo>
                  <a:lnTo>
                    <a:pt x="3902" y="669"/>
                  </a:lnTo>
                  <a:lnTo>
                    <a:pt x="4572" y="2286"/>
                  </a:lnTo>
                  <a:lnTo>
                    <a:pt x="3902" y="3902"/>
                  </a:lnTo>
                  <a:lnTo>
                    <a:pt x="2286" y="4572"/>
                  </a:lnTo>
                  <a:lnTo>
                    <a:pt x="669" y="3902"/>
                  </a:lnTo>
                  <a:lnTo>
                    <a:pt x="0" y="2286"/>
                  </a:lnTo>
                  <a:lnTo>
                    <a:pt x="669" y="669"/>
                  </a:lnTo>
                  <a:lnTo>
                    <a:pt x="228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4" name="object 1494"/>
            <p:cNvSpPr/>
            <p:nvPr/>
          </p:nvSpPr>
          <p:spPr>
            <a:xfrm>
              <a:off x="1481683" y="4072889"/>
              <a:ext cx="38100" cy="38100"/>
            </a:xfrm>
            <a:custGeom>
              <a:avLst/>
              <a:gdLst/>
              <a:ahLst/>
              <a:cxnLst/>
              <a:rect l="l" t="t" r="r" b="b"/>
              <a:pathLst>
                <a:path w="38100" h="38100">
                  <a:moveTo>
                    <a:pt x="38100" y="38100"/>
                  </a:moveTo>
                  <a:lnTo>
                    <a:pt x="7620" y="7620"/>
                  </a:lnTo>
                </a:path>
                <a:path w="38100" h="38100">
                  <a:moveTo>
                    <a:pt x="38100" y="38100"/>
                  </a:moveTo>
                  <a:lnTo>
                    <a:pt x="0" y="7620"/>
                  </a:lnTo>
                </a:path>
                <a:path w="38100" h="38100">
                  <a:moveTo>
                    <a:pt x="38100" y="38100"/>
                  </a:moveTo>
                  <a:lnTo>
                    <a:pt x="0" y="7620"/>
                  </a:lnTo>
                </a:path>
                <a:path w="38100" h="38100">
                  <a:moveTo>
                    <a:pt x="38100" y="38100"/>
                  </a:moveTo>
                  <a:lnTo>
                    <a:pt x="0" y="7620"/>
                  </a:lnTo>
                </a:path>
                <a:path w="38100" h="38100">
                  <a:moveTo>
                    <a:pt x="38100" y="38100"/>
                  </a:moveTo>
                  <a:lnTo>
                    <a:pt x="0" y="0"/>
                  </a:lnTo>
                </a:path>
                <a:path w="38100" h="38100">
                  <a:moveTo>
                    <a:pt x="38100" y="38100"/>
                  </a:moveTo>
                  <a:lnTo>
                    <a:pt x="0" y="0"/>
                  </a:lnTo>
                </a:path>
                <a:path w="38100" h="38100">
                  <a:moveTo>
                    <a:pt x="38100" y="38100"/>
                  </a:moveTo>
                  <a:lnTo>
                    <a:pt x="0" y="0"/>
                  </a:lnTo>
                </a:path>
                <a:path w="38100" h="38100">
                  <a:moveTo>
                    <a:pt x="38100" y="3810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5" name="object 1495"/>
            <p:cNvSpPr/>
            <p:nvPr/>
          </p:nvSpPr>
          <p:spPr>
            <a:xfrm>
              <a:off x="1481683" y="4065269"/>
              <a:ext cx="38100" cy="38100"/>
            </a:xfrm>
            <a:custGeom>
              <a:avLst/>
              <a:gdLst/>
              <a:ahLst/>
              <a:cxnLst/>
              <a:rect l="l" t="t" r="r" b="b"/>
              <a:pathLst>
                <a:path w="38100" h="38100">
                  <a:moveTo>
                    <a:pt x="38100" y="38100"/>
                  </a:moveTo>
                  <a:lnTo>
                    <a:pt x="0" y="7620"/>
                  </a:lnTo>
                </a:path>
                <a:path w="38100" h="38100">
                  <a:moveTo>
                    <a:pt x="38100" y="38100"/>
                  </a:moveTo>
                  <a:lnTo>
                    <a:pt x="0" y="7620"/>
                  </a:lnTo>
                </a:path>
                <a:path w="38100" h="38100">
                  <a:moveTo>
                    <a:pt x="38100" y="38100"/>
                  </a:moveTo>
                  <a:lnTo>
                    <a:pt x="0" y="0"/>
                  </a:lnTo>
                </a:path>
                <a:path w="38100" h="38100">
                  <a:moveTo>
                    <a:pt x="38100" y="38100"/>
                  </a:moveTo>
                  <a:lnTo>
                    <a:pt x="0" y="0"/>
                  </a:lnTo>
                </a:path>
                <a:path w="38100" h="38100">
                  <a:moveTo>
                    <a:pt x="38100" y="38100"/>
                  </a:moveTo>
                  <a:lnTo>
                    <a:pt x="0" y="0"/>
                  </a:lnTo>
                </a:path>
                <a:path w="38100" h="38100">
                  <a:moveTo>
                    <a:pt x="38100" y="38100"/>
                  </a:moveTo>
                  <a:lnTo>
                    <a:pt x="0" y="0"/>
                  </a:lnTo>
                </a:path>
                <a:path w="38100" h="38100">
                  <a:moveTo>
                    <a:pt x="38100" y="38100"/>
                  </a:moveTo>
                  <a:lnTo>
                    <a:pt x="0" y="0"/>
                  </a:lnTo>
                </a:path>
                <a:path w="38100" h="38100">
                  <a:moveTo>
                    <a:pt x="38100" y="3810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6" name="object 1496"/>
            <p:cNvSpPr/>
            <p:nvPr/>
          </p:nvSpPr>
          <p:spPr>
            <a:xfrm>
              <a:off x="1474063" y="4057649"/>
              <a:ext cx="45720" cy="38100"/>
            </a:xfrm>
            <a:custGeom>
              <a:avLst/>
              <a:gdLst/>
              <a:ahLst/>
              <a:cxnLst/>
              <a:rect l="l" t="t" r="r" b="b"/>
              <a:pathLst>
                <a:path w="45719" h="38100">
                  <a:moveTo>
                    <a:pt x="45719" y="38100"/>
                  </a:moveTo>
                  <a:lnTo>
                    <a:pt x="7619" y="0"/>
                  </a:lnTo>
                </a:path>
                <a:path w="45719" h="38100">
                  <a:moveTo>
                    <a:pt x="45719" y="38100"/>
                  </a:moveTo>
                  <a:lnTo>
                    <a:pt x="0" y="0"/>
                  </a:lnTo>
                </a:path>
                <a:path w="45719" h="38100">
                  <a:moveTo>
                    <a:pt x="45719" y="38100"/>
                  </a:moveTo>
                  <a:lnTo>
                    <a:pt x="0" y="0"/>
                  </a:lnTo>
                </a:path>
                <a:path w="45719" h="38100">
                  <a:moveTo>
                    <a:pt x="45719" y="38100"/>
                  </a:moveTo>
                  <a:lnTo>
                    <a:pt x="0" y="0"/>
                  </a:lnTo>
                </a:path>
                <a:path w="45719" h="38100">
                  <a:moveTo>
                    <a:pt x="45719" y="38100"/>
                  </a:moveTo>
                  <a:lnTo>
                    <a:pt x="0" y="0"/>
                  </a:lnTo>
                </a:path>
                <a:path w="45719" h="38100">
                  <a:moveTo>
                    <a:pt x="45719" y="3810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7" name="object 1497"/>
            <p:cNvSpPr/>
            <p:nvPr/>
          </p:nvSpPr>
          <p:spPr>
            <a:xfrm>
              <a:off x="1474063" y="4050791"/>
              <a:ext cx="38100" cy="45085"/>
            </a:xfrm>
            <a:custGeom>
              <a:avLst/>
              <a:gdLst/>
              <a:ahLst/>
              <a:cxnLst/>
              <a:rect l="l" t="t" r="r" b="b"/>
              <a:pathLst>
                <a:path w="38100" h="45085">
                  <a:moveTo>
                    <a:pt x="38100" y="44957"/>
                  </a:moveTo>
                  <a:lnTo>
                    <a:pt x="0" y="0"/>
                  </a:lnTo>
                </a:path>
                <a:path w="38100" h="45085">
                  <a:moveTo>
                    <a:pt x="38100" y="44957"/>
                  </a:moveTo>
                  <a:lnTo>
                    <a:pt x="0" y="0"/>
                  </a:lnTo>
                </a:path>
                <a:path w="38100" h="45085">
                  <a:moveTo>
                    <a:pt x="38100" y="44957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8" name="object 1498"/>
            <p:cNvSpPr/>
            <p:nvPr/>
          </p:nvSpPr>
          <p:spPr>
            <a:xfrm>
              <a:off x="1474063" y="4043171"/>
              <a:ext cx="38100" cy="45085"/>
            </a:xfrm>
            <a:custGeom>
              <a:avLst/>
              <a:gdLst/>
              <a:ahLst/>
              <a:cxnLst/>
              <a:rect l="l" t="t" r="r" b="b"/>
              <a:pathLst>
                <a:path w="38100" h="45085">
                  <a:moveTo>
                    <a:pt x="38100" y="44957"/>
                  </a:moveTo>
                  <a:lnTo>
                    <a:pt x="0" y="7619"/>
                  </a:lnTo>
                </a:path>
                <a:path w="38100" h="45085">
                  <a:moveTo>
                    <a:pt x="38100" y="44957"/>
                  </a:moveTo>
                  <a:lnTo>
                    <a:pt x="0" y="7619"/>
                  </a:lnTo>
                </a:path>
                <a:path w="38100" h="45085">
                  <a:moveTo>
                    <a:pt x="38100" y="44957"/>
                  </a:moveTo>
                  <a:lnTo>
                    <a:pt x="0" y="7619"/>
                  </a:lnTo>
                </a:path>
                <a:path w="38100" h="45085">
                  <a:moveTo>
                    <a:pt x="38100" y="44957"/>
                  </a:moveTo>
                  <a:lnTo>
                    <a:pt x="0" y="0"/>
                  </a:lnTo>
                </a:path>
                <a:path w="38100" h="45085">
                  <a:moveTo>
                    <a:pt x="38100" y="44957"/>
                  </a:moveTo>
                  <a:lnTo>
                    <a:pt x="0" y="0"/>
                  </a:lnTo>
                </a:path>
                <a:path w="38100" h="45085">
                  <a:moveTo>
                    <a:pt x="38100" y="44957"/>
                  </a:moveTo>
                  <a:lnTo>
                    <a:pt x="0" y="0"/>
                  </a:lnTo>
                </a:path>
                <a:path w="38100" h="45085">
                  <a:moveTo>
                    <a:pt x="38100" y="44957"/>
                  </a:moveTo>
                  <a:lnTo>
                    <a:pt x="0" y="0"/>
                  </a:lnTo>
                </a:path>
                <a:path w="38100" h="45085">
                  <a:moveTo>
                    <a:pt x="38100" y="44957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9" name="object 1499"/>
            <p:cNvSpPr/>
            <p:nvPr/>
          </p:nvSpPr>
          <p:spPr>
            <a:xfrm>
              <a:off x="1466443" y="4027931"/>
              <a:ext cx="45720" cy="52705"/>
            </a:xfrm>
            <a:custGeom>
              <a:avLst/>
              <a:gdLst/>
              <a:ahLst/>
              <a:cxnLst/>
              <a:rect l="l" t="t" r="r" b="b"/>
              <a:pathLst>
                <a:path w="45719" h="52704">
                  <a:moveTo>
                    <a:pt x="45719" y="52577"/>
                  </a:moveTo>
                  <a:lnTo>
                    <a:pt x="0" y="15239"/>
                  </a:lnTo>
                </a:path>
                <a:path w="45719" h="52704">
                  <a:moveTo>
                    <a:pt x="45719" y="52577"/>
                  </a:moveTo>
                  <a:lnTo>
                    <a:pt x="0" y="7619"/>
                  </a:lnTo>
                </a:path>
                <a:path w="45719" h="52704">
                  <a:moveTo>
                    <a:pt x="45719" y="52577"/>
                  </a:moveTo>
                  <a:lnTo>
                    <a:pt x="0" y="7619"/>
                  </a:lnTo>
                </a:path>
                <a:path w="45719" h="52704">
                  <a:moveTo>
                    <a:pt x="45719" y="52577"/>
                  </a:moveTo>
                  <a:lnTo>
                    <a:pt x="0" y="7619"/>
                  </a:lnTo>
                </a:path>
                <a:path w="45719" h="52704">
                  <a:moveTo>
                    <a:pt x="45719" y="52577"/>
                  </a:moveTo>
                  <a:lnTo>
                    <a:pt x="0" y="7619"/>
                  </a:lnTo>
                </a:path>
                <a:path w="45719" h="52704">
                  <a:moveTo>
                    <a:pt x="45719" y="52577"/>
                  </a:moveTo>
                  <a:lnTo>
                    <a:pt x="0" y="7619"/>
                  </a:lnTo>
                </a:path>
                <a:path w="45719" h="52704">
                  <a:moveTo>
                    <a:pt x="45719" y="52577"/>
                  </a:moveTo>
                  <a:lnTo>
                    <a:pt x="0" y="7619"/>
                  </a:lnTo>
                </a:path>
                <a:path w="45719" h="52704">
                  <a:moveTo>
                    <a:pt x="45719" y="52577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0" name="object 1500"/>
            <p:cNvSpPr/>
            <p:nvPr/>
          </p:nvSpPr>
          <p:spPr>
            <a:xfrm>
              <a:off x="1458823" y="4020311"/>
              <a:ext cx="53340" cy="52705"/>
            </a:xfrm>
            <a:custGeom>
              <a:avLst/>
              <a:gdLst/>
              <a:ahLst/>
              <a:cxnLst/>
              <a:rect l="l" t="t" r="r" b="b"/>
              <a:pathLst>
                <a:path w="53340" h="52704">
                  <a:moveTo>
                    <a:pt x="53340" y="52577"/>
                  </a:moveTo>
                  <a:lnTo>
                    <a:pt x="7620" y="7619"/>
                  </a:lnTo>
                </a:path>
                <a:path w="53340" h="52704">
                  <a:moveTo>
                    <a:pt x="53340" y="52577"/>
                  </a:moveTo>
                  <a:lnTo>
                    <a:pt x="7620" y="7619"/>
                  </a:lnTo>
                </a:path>
                <a:path w="53340" h="52704">
                  <a:moveTo>
                    <a:pt x="53340" y="52577"/>
                  </a:moveTo>
                  <a:lnTo>
                    <a:pt x="7620" y="7619"/>
                  </a:lnTo>
                </a:path>
                <a:path w="53340" h="52704">
                  <a:moveTo>
                    <a:pt x="53340" y="52577"/>
                  </a:moveTo>
                  <a:lnTo>
                    <a:pt x="7620" y="7619"/>
                  </a:lnTo>
                </a:path>
                <a:path w="53340" h="52704">
                  <a:moveTo>
                    <a:pt x="53340" y="52577"/>
                  </a:moveTo>
                  <a:lnTo>
                    <a:pt x="7620" y="7619"/>
                  </a:lnTo>
                </a:path>
                <a:path w="53340" h="52704">
                  <a:moveTo>
                    <a:pt x="53340" y="52577"/>
                  </a:moveTo>
                  <a:lnTo>
                    <a:pt x="7620" y="0"/>
                  </a:lnTo>
                </a:path>
                <a:path w="53340" h="52704">
                  <a:moveTo>
                    <a:pt x="53340" y="52577"/>
                  </a:moveTo>
                  <a:lnTo>
                    <a:pt x="7620" y="0"/>
                  </a:lnTo>
                </a:path>
                <a:path w="53340" h="52704">
                  <a:moveTo>
                    <a:pt x="53340" y="52577"/>
                  </a:moveTo>
                  <a:lnTo>
                    <a:pt x="7620" y="0"/>
                  </a:lnTo>
                </a:path>
                <a:path w="53340" h="52704">
                  <a:moveTo>
                    <a:pt x="53340" y="52577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1" name="object 1501"/>
            <p:cNvSpPr/>
            <p:nvPr/>
          </p:nvSpPr>
          <p:spPr>
            <a:xfrm>
              <a:off x="1458823" y="4020311"/>
              <a:ext cx="53340" cy="45085"/>
            </a:xfrm>
            <a:custGeom>
              <a:avLst/>
              <a:gdLst/>
              <a:ahLst/>
              <a:cxnLst/>
              <a:rect l="l" t="t" r="r" b="b"/>
              <a:pathLst>
                <a:path w="53340" h="45085">
                  <a:moveTo>
                    <a:pt x="53340" y="44957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2" name="object 1502"/>
            <p:cNvSpPr/>
            <p:nvPr/>
          </p:nvSpPr>
          <p:spPr>
            <a:xfrm>
              <a:off x="1458823" y="3982211"/>
              <a:ext cx="53340" cy="45720"/>
            </a:xfrm>
            <a:custGeom>
              <a:avLst/>
              <a:gdLst/>
              <a:ahLst/>
              <a:cxnLst/>
              <a:rect l="l" t="t" r="r" b="b"/>
              <a:pathLst>
                <a:path w="53340" h="45720">
                  <a:moveTo>
                    <a:pt x="53340" y="45720"/>
                  </a:moveTo>
                  <a:lnTo>
                    <a:pt x="0" y="0"/>
                  </a:lnTo>
                </a:path>
                <a:path w="53340" h="45720">
                  <a:moveTo>
                    <a:pt x="53340" y="45720"/>
                  </a:moveTo>
                  <a:lnTo>
                    <a:pt x="7620" y="0"/>
                  </a:lnTo>
                </a:path>
                <a:path w="53340" h="45720">
                  <a:moveTo>
                    <a:pt x="53340" y="45720"/>
                  </a:moveTo>
                  <a:lnTo>
                    <a:pt x="7620" y="0"/>
                  </a:lnTo>
                </a:path>
                <a:path w="53340" h="45720">
                  <a:moveTo>
                    <a:pt x="53340" y="45720"/>
                  </a:moveTo>
                  <a:lnTo>
                    <a:pt x="762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3" name="object 1503"/>
            <p:cNvSpPr/>
            <p:nvPr/>
          </p:nvSpPr>
          <p:spPr>
            <a:xfrm>
              <a:off x="1466443" y="3982211"/>
              <a:ext cx="38100" cy="45720"/>
            </a:xfrm>
            <a:custGeom>
              <a:avLst/>
              <a:gdLst/>
              <a:ahLst/>
              <a:cxnLst/>
              <a:rect l="l" t="t" r="r" b="b"/>
              <a:pathLst>
                <a:path w="38100" h="45720">
                  <a:moveTo>
                    <a:pt x="38100" y="45720"/>
                  </a:moveTo>
                  <a:lnTo>
                    <a:pt x="0" y="0"/>
                  </a:lnTo>
                </a:path>
                <a:path w="38100" h="45720">
                  <a:moveTo>
                    <a:pt x="38100" y="4572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4" name="object 1504"/>
            <p:cNvSpPr/>
            <p:nvPr/>
          </p:nvSpPr>
          <p:spPr>
            <a:xfrm>
              <a:off x="1466443" y="3982211"/>
              <a:ext cx="38100" cy="38100"/>
            </a:xfrm>
            <a:custGeom>
              <a:avLst/>
              <a:gdLst/>
              <a:ahLst/>
              <a:cxnLst/>
              <a:rect l="l" t="t" r="r" b="b"/>
              <a:pathLst>
                <a:path w="38100" h="38100">
                  <a:moveTo>
                    <a:pt x="38100" y="38100"/>
                  </a:moveTo>
                  <a:lnTo>
                    <a:pt x="0" y="0"/>
                  </a:lnTo>
                </a:path>
                <a:path w="38100" h="38100">
                  <a:moveTo>
                    <a:pt x="38100" y="38100"/>
                  </a:moveTo>
                  <a:lnTo>
                    <a:pt x="0" y="0"/>
                  </a:lnTo>
                </a:path>
                <a:path w="38100" h="38100">
                  <a:moveTo>
                    <a:pt x="38100" y="38100"/>
                  </a:moveTo>
                  <a:lnTo>
                    <a:pt x="0" y="0"/>
                  </a:lnTo>
                </a:path>
                <a:path w="38100" h="38100">
                  <a:moveTo>
                    <a:pt x="38100" y="38100"/>
                  </a:moveTo>
                  <a:lnTo>
                    <a:pt x="0" y="0"/>
                  </a:lnTo>
                </a:path>
                <a:path w="38100" h="38100">
                  <a:moveTo>
                    <a:pt x="38100" y="38100"/>
                  </a:moveTo>
                  <a:lnTo>
                    <a:pt x="0" y="0"/>
                  </a:lnTo>
                </a:path>
                <a:path w="38100" h="38100">
                  <a:moveTo>
                    <a:pt x="38100" y="38100"/>
                  </a:moveTo>
                  <a:lnTo>
                    <a:pt x="7620" y="0"/>
                  </a:lnTo>
                </a:path>
                <a:path w="38100" h="38100">
                  <a:moveTo>
                    <a:pt x="38100" y="38100"/>
                  </a:moveTo>
                  <a:lnTo>
                    <a:pt x="7620" y="0"/>
                  </a:lnTo>
                </a:path>
                <a:path w="38100" h="38100">
                  <a:moveTo>
                    <a:pt x="38100" y="38100"/>
                  </a:moveTo>
                  <a:lnTo>
                    <a:pt x="7620" y="0"/>
                  </a:lnTo>
                </a:path>
                <a:path w="38100" h="38100">
                  <a:moveTo>
                    <a:pt x="38100" y="38100"/>
                  </a:moveTo>
                  <a:lnTo>
                    <a:pt x="762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5" name="object 1505"/>
            <p:cNvSpPr/>
            <p:nvPr/>
          </p:nvSpPr>
          <p:spPr>
            <a:xfrm>
              <a:off x="1474063" y="3982211"/>
              <a:ext cx="30480" cy="30480"/>
            </a:xfrm>
            <a:custGeom>
              <a:avLst/>
              <a:gdLst/>
              <a:ahLst/>
              <a:cxnLst/>
              <a:rect l="l" t="t" r="r" b="b"/>
              <a:pathLst>
                <a:path w="30480" h="30479">
                  <a:moveTo>
                    <a:pt x="30480" y="30479"/>
                  </a:moveTo>
                  <a:lnTo>
                    <a:pt x="0" y="0"/>
                  </a:lnTo>
                </a:path>
                <a:path w="30480" h="30479">
                  <a:moveTo>
                    <a:pt x="30480" y="30479"/>
                  </a:moveTo>
                  <a:lnTo>
                    <a:pt x="0" y="0"/>
                  </a:lnTo>
                </a:path>
                <a:path w="30480" h="30479">
                  <a:moveTo>
                    <a:pt x="30480" y="30479"/>
                  </a:moveTo>
                  <a:lnTo>
                    <a:pt x="0" y="0"/>
                  </a:lnTo>
                </a:path>
                <a:path w="30480" h="30479">
                  <a:moveTo>
                    <a:pt x="30480" y="30479"/>
                  </a:moveTo>
                  <a:lnTo>
                    <a:pt x="0" y="0"/>
                  </a:lnTo>
                </a:path>
                <a:path w="30480" h="30479">
                  <a:moveTo>
                    <a:pt x="30480" y="30479"/>
                  </a:moveTo>
                  <a:lnTo>
                    <a:pt x="0" y="0"/>
                  </a:lnTo>
                </a:path>
                <a:path w="30480" h="30479">
                  <a:moveTo>
                    <a:pt x="30480" y="30479"/>
                  </a:moveTo>
                  <a:lnTo>
                    <a:pt x="0" y="0"/>
                  </a:lnTo>
                </a:path>
                <a:path w="30480" h="30479">
                  <a:moveTo>
                    <a:pt x="30480" y="30479"/>
                  </a:moveTo>
                  <a:lnTo>
                    <a:pt x="0" y="0"/>
                  </a:lnTo>
                </a:path>
                <a:path w="30480" h="30479">
                  <a:moveTo>
                    <a:pt x="30480" y="30479"/>
                  </a:moveTo>
                  <a:lnTo>
                    <a:pt x="762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6" name="object 1506"/>
            <p:cNvSpPr/>
            <p:nvPr/>
          </p:nvSpPr>
          <p:spPr>
            <a:xfrm>
              <a:off x="1481683" y="3982211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859" y="22859"/>
                  </a:moveTo>
                  <a:lnTo>
                    <a:pt x="0" y="0"/>
                  </a:lnTo>
                </a:path>
                <a:path w="22859" h="22860">
                  <a:moveTo>
                    <a:pt x="22859" y="22859"/>
                  </a:moveTo>
                  <a:lnTo>
                    <a:pt x="0" y="0"/>
                  </a:lnTo>
                </a:path>
                <a:path w="22859" h="22860">
                  <a:moveTo>
                    <a:pt x="22859" y="22859"/>
                  </a:moveTo>
                  <a:lnTo>
                    <a:pt x="0" y="0"/>
                  </a:lnTo>
                </a:path>
                <a:path w="22859" h="22860">
                  <a:moveTo>
                    <a:pt x="22859" y="22859"/>
                  </a:moveTo>
                  <a:lnTo>
                    <a:pt x="0" y="0"/>
                  </a:lnTo>
                </a:path>
                <a:path w="22859" h="22860">
                  <a:moveTo>
                    <a:pt x="22859" y="22859"/>
                  </a:moveTo>
                  <a:lnTo>
                    <a:pt x="0" y="0"/>
                  </a:lnTo>
                </a:path>
                <a:path w="22859" h="22860">
                  <a:moveTo>
                    <a:pt x="22859" y="22859"/>
                  </a:moveTo>
                  <a:lnTo>
                    <a:pt x="0" y="0"/>
                  </a:lnTo>
                </a:path>
                <a:path w="22859" h="22860">
                  <a:moveTo>
                    <a:pt x="22859" y="22859"/>
                  </a:moveTo>
                  <a:lnTo>
                    <a:pt x="0" y="0"/>
                  </a:lnTo>
                </a:path>
                <a:path w="22859" h="22860">
                  <a:moveTo>
                    <a:pt x="22859" y="22859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7" name="object 1507"/>
            <p:cNvSpPr/>
            <p:nvPr/>
          </p:nvSpPr>
          <p:spPr>
            <a:xfrm>
              <a:off x="1481683" y="3982211"/>
              <a:ext cx="22860" cy="15240"/>
            </a:xfrm>
            <a:custGeom>
              <a:avLst/>
              <a:gdLst/>
              <a:ahLst/>
              <a:cxnLst/>
              <a:rect l="l" t="t" r="r" b="b"/>
              <a:pathLst>
                <a:path w="22859" h="15239">
                  <a:moveTo>
                    <a:pt x="22859" y="15240"/>
                  </a:moveTo>
                  <a:lnTo>
                    <a:pt x="0" y="0"/>
                  </a:lnTo>
                </a:path>
                <a:path w="22859" h="15239">
                  <a:moveTo>
                    <a:pt x="22859" y="15240"/>
                  </a:moveTo>
                  <a:lnTo>
                    <a:pt x="7619" y="0"/>
                  </a:lnTo>
                </a:path>
                <a:path w="22859" h="15239">
                  <a:moveTo>
                    <a:pt x="22859" y="15240"/>
                  </a:moveTo>
                  <a:lnTo>
                    <a:pt x="7619" y="0"/>
                  </a:lnTo>
                </a:path>
                <a:path w="22859" h="15239">
                  <a:moveTo>
                    <a:pt x="22859" y="15240"/>
                  </a:moveTo>
                  <a:lnTo>
                    <a:pt x="7619" y="0"/>
                  </a:lnTo>
                </a:path>
                <a:path w="22859" h="15239">
                  <a:moveTo>
                    <a:pt x="22859" y="15240"/>
                  </a:moveTo>
                  <a:lnTo>
                    <a:pt x="7619" y="0"/>
                  </a:lnTo>
                </a:path>
                <a:path w="22859" h="15239">
                  <a:moveTo>
                    <a:pt x="22859" y="15240"/>
                  </a:moveTo>
                  <a:lnTo>
                    <a:pt x="7619" y="0"/>
                  </a:lnTo>
                </a:path>
                <a:path w="22859" h="15239">
                  <a:moveTo>
                    <a:pt x="22859" y="15240"/>
                  </a:moveTo>
                  <a:lnTo>
                    <a:pt x="7619" y="0"/>
                  </a:lnTo>
                </a:path>
                <a:path w="22859" h="15239">
                  <a:moveTo>
                    <a:pt x="22859" y="15240"/>
                  </a:moveTo>
                  <a:lnTo>
                    <a:pt x="7619" y="0"/>
                  </a:lnTo>
                </a:path>
                <a:path w="22859" h="15239">
                  <a:moveTo>
                    <a:pt x="22859" y="15240"/>
                  </a:moveTo>
                  <a:lnTo>
                    <a:pt x="7619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8" name="object 1508"/>
            <p:cNvSpPr/>
            <p:nvPr/>
          </p:nvSpPr>
          <p:spPr>
            <a:xfrm>
              <a:off x="1489303" y="3982211"/>
              <a:ext cx="15240" cy="7620"/>
            </a:xfrm>
            <a:custGeom>
              <a:avLst/>
              <a:gdLst/>
              <a:ahLst/>
              <a:cxnLst/>
              <a:rect l="l" t="t" r="r" b="b"/>
              <a:pathLst>
                <a:path w="15240" h="7620">
                  <a:moveTo>
                    <a:pt x="15240" y="7620"/>
                  </a:moveTo>
                  <a:lnTo>
                    <a:pt x="0" y="0"/>
                  </a:lnTo>
                </a:path>
                <a:path w="15240" h="7620">
                  <a:moveTo>
                    <a:pt x="15240" y="7620"/>
                  </a:moveTo>
                  <a:lnTo>
                    <a:pt x="0" y="0"/>
                  </a:lnTo>
                </a:path>
                <a:path w="15240" h="7620">
                  <a:moveTo>
                    <a:pt x="15240" y="7620"/>
                  </a:moveTo>
                  <a:lnTo>
                    <a:pt x="0" y="0"/>
                  </a:lnTo>
                </a:path>
                <a:path w="15240" h="7620">
                  <a:moveTo>
                    <a:pt x="15240" y="7620"/>
                  </a:moveTo>
                  <a:lnTo>
                    <a:pt x="7620" y="0"/>
                  </a:lnTo>
                </a:path>
                <a:path w="15240" h="7620">
                  <a:moveTo>
                    <a:pt x="15240" y="7620"/>
                  </a:moveTo>
                  <a:lnTo>
                    <a:pt x="7620" y="0"/>
                  </a:lnTo>
                </a:path>
                <a:path w="15240" h="7620">
                  <a:moveTo>
                    <a:pt x="15240" y="7620"/>
                  </a:moveTo>
                  <a:lnTo>
                    <a:pt x="7620" y="0"/>
                  </a:lnTo>
                </a:path>
                <a:path w="15240" h="7620">
                  <a:moveTo>
                    <a:pt x="15240" y="7620"/>
                  </a:moveTo>
                  <a:lnTo>
                    <a:pt x="7620" y="0"/>
                  </a:lnTo>
                </a:path>
                <a:path w="15240" h="7620">
                  <a:moveTo>
                    <a:pt x="15240" y="7620"/>
                  </a:moveTo>
                  <a:lnTo>
                    <a:pt x="762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9" name="object 1509"/>
            <p:cNvSpPr/>
            <p:nvPr/>
          </p:nvSpPr>
          <p:spPr>
            <a:xfrm>
              <a:off x="1496923" y="3982211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7619" y="0"/>
                  </a:moveTo>
                  <a:lnTo>
                    <a:pt x="0" y="0"/>
                  </a:lnTo>
                </a:path>
                <a:path w="7619">
                  <a:moveTo>
                    <a:pt x="7619" y="0"/>
                  </a:moveTo>
                  <a:lnTo>
                    <a:pt x="0" y="0"/>
                  </a:lnTo>
                </a:path>
                <a:path w="7619">
                  <a:moveTo>
                    <a:pt x="7619" y="0"/>
                  </a:moveTo>
                  <a:lnTo>
                    <a:pt x="0" y="0"/>
                  </a:lnTo>
                </a:path>
                <a:path w="7619">
                  <a:moveTo>
                    <a:pt x="7619" y="0"/>
                  </a:moveTo>
                  <a:lnTo>
                    <a:pt x="0" y="0"/>
                  </a:lnTo>
                </a:path>
                <a:path w="7619">
                  <a:moveTo>
                    <a:pt x="7619" y="0"/>
                  </a:moveTo>
                  <a:lnTo>
                    <a:pt x="0" y="0"/>
                  </a:lnTo>
                </a:path>
                <a:path w="7619">
                  <a:moveTo>
                    <a:pt x="7619" y="0"/>
                  </a:move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0" name="object 1510"/>
            <p:cNvSpPr/>
            <p:nvPr/>
          </p:nvSpPr>
          <p:spPr>
            <a:xfrm>
              <a:off x="1474063" y="3982211"/>
              <a:ext cx="53340" cy="212725"/>
            </a:xfrm>
            <a:custGeom>
              <a:avLst/>
              <a:gdLst/>
              <a:ahLst/>
              <a:cxnLst/>
              <a:rect l="l" t="t" r="r" b="b"/>
              <a:pathLst>
                <a:path w="53340" h="212725">
                  <a:moveTo>
                    <a:pt x="53340" y="212597"/>
                  </a:moveTo>
                  <a:lnTo>
                    <a:pt x="30480" y="0"/>
                  </a:lnTo>
                </a:path>
                <a:path w="53340" h="212725">
                  <a:moveTo>
                    <a:pt x="53340" y="212597"/>
                  </a:moveTo>
                  <a:lnTo>
                    <a:pt x="0" y="212597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511" name="object 1511"/>
          <p:cNvGrpSpPr/>
          <p:nvPr/>
        </p:nvGrpSpPr>
        <p:grpSpPr>
          <a:xfrm>
            <a:off x="2904187" y="4469766"/>
            <a:ext cx="181963" cy="63847"/>
            <a:chOff x="2310739" y="4648961"/>
            <a:chExt cx="144780" cy="50800"/>
          </a:xfrm>
        </p:grpSpPr>
        <p:sp>
          <p:nvSpPr>
            <p:cNvPr id="1512" name="object 1512"/>
            <p:cNvSpPr/>
            <p:nvPr/>
          </p:nvSpPr>
          <p:spPr>
            <a:xfrm>
              <a:off x="2325979" y="4674107"/>
              <a:ext cx="0" cy="22860"/>
            </a:xfrm>
            <a:custGeom>
              <a:avLst/>
              <a:gdLst/>
              <a:ahLst/>
              <a:cxnLst/>
              <a:rect l="l" t="t" r="r" b="b"/>
              <a:pathLst>
                <a:path h="22860">
                  <a:moveTo>
                    <a:pt x="0" y="2286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3" name="object 1513"/>
            <p:cNvSpPr/>
            <p:nvPr/>
          </p:nvSpPr>
          <p:spPr>
            <a:xfrm>
              <a:off x="2318359" y="4658867"/>
              <a:ext cx="137160" cy="0"/>
            </a:xfrm>
            <a:custGeom>
              <a:avLst/>
              <a:gdLst/>
              <a:ahLst/>
              <a:cxnLst/>
              <a:rect l="l" t="t" r="r" b="b"/>
              <a:pathLst>
                <a:path w="137160">
                  <a:moveTo>
                    <a:pt x="137160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4" name="object 1514"/>
            <p:cNvSpPr/>
            <p:nvPr/>
          </p:nvSpPr>
          <p:spPr>
            <a:xfrm>
              <a:off x="2310739" y="4651247"/>
              <a:ext cx="144780" cy="0"/>
            </a:xfrm>
            <a:custGeom>
              <a:avLst/>
              <a:gdLst/>
              <a:ahLst/>
              <a:cxnLst/>
              <a:rect l="l" t="t" r="r" b="b"/>
              <a:pathLst>
                <a:path w="144780">
                  <a:moveTo>
                    <a:pt x="144780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5" name="object 1515"/>
            <p:cNvSpPr/>
            <p:nvPr/>
          </p:nvSpPr>
          <p:spPr>
            <a:xfrm>
              <a:off x="2325979" y="4696967"/>
              <a:ext cx="30480" cy="0"/>
            </a:xfrm>
            <a:custGeom>
              <a:avLst/>
              <a:gdLst/>
              <a:ahLst/>
              <a:cxnLst/>
              <a:rect l="l" t="t" r="r" b="b"/>
              <a:pathLst>
                <a:path w="30480">
                  <a:moveTo>
                    <a:pt x="30480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6" name="object 1516"/>
            <p:cNvSpPr/>
            <p:nvPr/>
          </p:nvSpPr>
          <p:spPr>
            <a:xfrm>
              <a:off x="2325979" y="4674107"/>
              <a:ext cx="30480" cy="0"/>
            </a:xfrm>
            <a:custGeom>
              <a:avLst/>
              <a:gdLst/>
              <a:ahLst/>
              <a:cxnLst/>
              <a:rect l="l" t="t" r="r" b="b"/>
              <a:pathLst>
                <a:path w="30480">
                  <a:moveTo>
                    <a:pt x="0" y="0"/>
                  </a:moveTo>
                  <a:lnTo>
                    <a:pt x="3048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517" name="object 1517"/>
          <p:cNvGrpSpPr/>
          <p:nvPr/>
        </p:nvGrpSpPr>
        <p:grpSpPr>
          <a:xfrm>
            <a:off x="2920468" y="5033850"/>
            <a:ext cx="550677" cy="35116"/>
            <a:chOff x="2323693" y="5097779"/>
            <a:chExt cx="438150" cy="27940"/>
          </a:xfrm>
        </p:grpSpPr>
        <p:sp>
          <p:nvSpPr>
            <p:cNvPr id="1518" name="object 1518"/>
            <p:cNvSpPr/>
            <p:nvPr/>
          </p:nvSpPr>
          <p:spPr>
            <a:xfrm>
              <a:off x="2356459" y="5122925"/>
              <a:ext cx="380365" cy="0"/>
            </a:xfrm>
            <a:custGeom>
              <a:avLst/>
              <a:gdLst/>
              <a:ahLst/>
              <a:cxnLst/>
              <a:rect l="l" t="t" r="r" b="b"/>
              <a:pathLst>
                <a:path w="380364">
                  <a:moveTo>
                    <a:pt x="0" y="0"/>
                  </a:moveTo>
                  <a:lnTo>
                    <a:pt x="38023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9" name="object 1519"/>
            <p:cNvSpPr/>
            <p:nvPr/>
          </p:nvSpPr>
          <p:spPr>
            <a:xfrm>
              <a:off x="2356459" y="5100065"/>
              <a:ext cx="380365" cy="22860"/>
            </a:xfrm>
            <a:custGeom>
              <a:avLst/>
              <a:gdLst/>
              <a:ahLst/>
              <a:cxnLst/>
              <a:rect l="l" t="t" r="r" b="b"/>
              <a:pathLst>
                <a:path w="380364" h="22860">
                  <a:moveTo>
                    <a:pt x="0" y="0"/>
                  </a:moveTo>
                  <a:lnTo>
                    <a:pt x="380238" y="0"/>
                  </a:lnTo>
                </a:path>
                <a:path w="380364" h="22860">
                  <a:moveTo>
                    <a:pt x="0" y="0"/>
                  </a:moveTo>
                  <a:lnTo>
                    <a:pt x="0" y="2286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0" name="object 1520"/>
            <p:cNvSpPr/>
            <p:nvPr/>
          </p:nvSpPr>
          <p:spPr>
            <a:xfrm>
              <a:off x="2736697" y="5100065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60" h="22860">
                  <a:moveTo>
                    <a:pt x="0" y="0"/>
                  </a:moveTo>
                  <a:lnTo>
                    <a:pt x="0" y="22860"/>
                  </a:lnTo>
                  <a:lnTo>
                    <a:pt x="22860" y="22860"/>
                  </a:lnTo>
                  <a:lnTo>
                    <a:pt x="22860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1" name="object 1521"/>
            <p:cNvSpPr/>
            <p:nvPr/>
          </p:nvSpPr>
          <p:spPr>
            <a:xfrm>
              <a:off x="2325979" y="5100065"/>
              <a:ext cx="0" cy="22860"/>
            </a:xfrm>
            <a:custGeom>
              <a:avLst/>
              <a:gdLst/>
              <a:ahLst/>
              <a:cxnLst/>
              <a:rect l="l" t="t" r="r" b="b"/>
              <a:pathLst>
                <a:path h="22860">
                  <a:moveTo>
                    <a:pt x="0" y="2286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522" name="object 1522"/>
          <p:cNvSpPr/>
          <p:nvPr/>
        </p:nvSpPr>
        <p:spPr>
          <a:xfrm>
            <a:off x="3543930" y="5180378"/>
            <a:ext cx="39904" cy="0"/>
          </a:xfrm>
          <a:custGeom>
            <a:avLst/>
            <a:gdLst/>
            <a:ahLst/>
            <a:cxnLst/>
            <a:rect l="l" t="t" r="r" b="b"/>
            <a:pathLst>
              <a:path w="31750">
                <a:moveTo>
                  <a:pt x="31242" y="0"/>
                </a:moveTo>
                <a:lnTo>
                  <a:pt x="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3" name="object 1523"/>
          <p:cNvSpPr/>
          <p:nvPr/>
        </p:nvSpPr>
        <p:spPr>
          <a:xfrm>
            <a:off x="3427091" y="5180378"/>
            <a:ext cx="39904" cy="0"/>
          </a:xfrm>
          <a:custGeom>
            <a:avLst/>
            <a:gdLst/>
            <a:ahLst/>
            <a:cxnLst/>
            <a:rect l="l" t="t" r="r" b="b"/>
            <a:pathLst>
              <a:path w="31750">
                <a:moveTo>
                  <a:pt x="31242" y="0"/>
                </a:moveTo>
                <a:lnTo>
                  <a:pt x="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4" name="object 1524"/>
          <p:cNvSpPr/>
          <p:nvPr/>
        </p:nvSpPr>
        <p:spPr>
          <a:xfrm>
            <a:off x="3310252" y="5180378"/>
            <a:ext cx="39904" cy="0"/>
          </a:xfrm>
          <a:custGeom>
            <a:avLst/>
            <a:gdLst/>
            <a:ahLst/>
            <a:cxnLst/>
            <a:rect l="l" t="t" r="r" b="b"/>
            <a:pathLst>
              <a:path w="31750">
                <a:moveTo>
                  <a:pt x="31242" y="0"/>
                </a:moveTo>
                <a:lnTo>
                  <a:pt x="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5" name="object 1525"/>
          <p:cNvSpPr/>
          <p:nvPr/>
        </p:nvSpPr>
        <p:spPr>
          <a:xfrm>
            <a:off x="3193412" y="5180378"/>
            <a:ext cx="39904" cy="0"/>
          </a:xfrm>
          <a:custGeom>
            <a:avLst/>
            <a:gdLst/>
            <a:ahLst/>
            <a:cxnLst/>
            <a:rect l="l" t="t" r="r" b="b"/>
            <a:pathLst>
              <a:path w="31750">
                <a:moveTo>
                  <a:pt x="31242" y="0"/>
                </a:moveTo>
                <a:lnTo>
                  <a:pt x="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6" name="object 1526"/>
          <p:cNvSpPr/>
          <p:nvPr/>
        </p:nvSpPr>
        <p:spPr>
          <a:xfrm>
            <a:off x="3076573" y="5180378"/>
            <a:ext cx="39904" cy="0"/>
          </a:xfrm>
          <a:custGeom>
            <a:avLst/>
            <a:gdLst/>
            <a:ahLst/>
            <a:cxnLst/>
            <a:rect l="l" t="t" r="r" b="b"/>
            <a:pathLst>
              <a:path w="31750">
                <a:moveTo>
                  <a:pt x="31242" y="0"/>
                </a:moveTo>
                <a:lnTo>
                  <a:pt x="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7" name="object 1527"/>
          <p:cNvSpPr/>
          <p:nvPr/>
        </p:nvSpPr>
        <p:spPr>
          <a:xfrm>
            <a:off x="2959734" y="5180378"/>
            <a:ext cx="39904" cy="0"/>
          </a:xfrm>
          <a:custGeom>
            <a:avLst/>
            <a:gdLst/>
            <a:ahLst/>
            <a:cxnLst/>
            <a:rect l="l" t="t" r="r" b="b"/>
            <a:pathLst>
              <a:path w="31750">
                <a:moveTo>
                  <a:pt x="31242" y="0"/>
                </a:moveTo>
                <a:lnTo>
                  <a:pt x="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528" name="object 1528"/>
          <p:cNvGrpSpPr/>
          <p:nvPr/>
        </p:nvGrpSpPr>
        <p:grpSpPr>
          <a:xfrm>
            <a:off x="2817995" y="5177505"/>
            <a:ext cx="64645" cy="6385"/>
            <a:chOff x="2242159" y="5212079"/>
            <a:chExt cx="51435" cy="5080"/>
          </a:xfrm>
        </p:grpSpPr>
        <p:sp>
          <p:nvSpPr>
            <p:cNvPr id="1529" name="object 1529"/>
            <p:cNvSpPr/>
            <p:nvPr/>
          </p:nvSpPr>
          <p:spPr>
            <a:xfrm>
              <a:off x="2261971" y="5214365"/>
              <a:ext cx="31750" cy="0"/>
            </a:xfrm>
            <a:custGeom>
              <a:avLst/>
              <a:gdLst/>
              <a:ahLst/>
              <a:cxnLst/>
              <a:rect l="l" t="t" r="r" b="b"/>
              <a:pathLst>
                <a:path w="31750">
                  <a:moveTo>
                    <a:pt x="31242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0" name="object 1530"/>
            <p:cNvSpPr/>
            <p:nvPr/>
          </p:nvSpPr>
          <p:spPr>
            <a:xfrm>
              <a:off x="2242159" y="5214365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524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1" name="object 1531"/>
            <p:cNvSpPr/>
            <p:nvPr/>
          </p:nvSpPr>
          <p:spPr>
            <a:xfrm>
              <a:off x="2242159" y="5214365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39">
                  <a:moveTo>
                    <a:pt x="15239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532" name="object 1532"/>
          <p:cNvGrpSpPr/>
          <p:nvPr/>
        </p:nvGrpSpPr>
        <p:grpSpPr>
          <a:xfrm>
            <a:off x="2904187" y="5081735"/>
            <a:ext cx="583397" cy="15962"/>
            <a:chOff x="2310739" y="5135879"/>
            <a:chExt cx="464184" cy="12700"/>
          </a:xfrm>
        </p:grpSpPr>
        <p:sp>
          <p:nvSpPr>
            <p:cNvPr id="1533" name="object 1533"/>
            <p:cNvSpPr/>
            <p:nvPr/>
          </p:nvSpPr>
          <p:spPr>
            <a:xfrm>
              <a:off x="2318359" y="5138165"/>
              <a:ext cx="456565" cy="0"/>
            </a:xfrm>
            <a:custGeom>
              <a:avLst/>
              <a:gdLst/>
              <a:ahLst/>
              <a:cxnLst/>
              <a:rect l="l" t="t" r="r" b="b"/>
              <a:pathLst>
                <a:path w="456564">
                  <a:moveTo>
                    <a:pt x="45643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4" name="object 1534"/>
            <p:cNvSpPr/>
            <p:nvPr/>
          </p:nvSpPr>
          <p:spPr>
            <a:xfrm>
              <a:off x="2310739" y="5145785"/>
              <a:ext cx="464184" cy="0"/>
            </a:xfrm>
            <a:custGeom>
              <a:avLst/>
              <a:gdLst/>
              <a:ahLst/>
              <a:cxnLst/>
              <a:rect l="l" t="t" r="r" b="b"/>
              <a:pathLst>
                <a:path w="464185">
                  <a:moveTo>
                    <a:pt x="464057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535" name="object 1535"/>
          <p:cNvGrpSpPr/>
          <p:nvPr/>
        </p:nvGrpSpPr>
        <p:grpSpPr>
          <a:xfrm>
            <a:off x="2397566" y="5597935"/>
            <a:ext cx="1606539" cy="6385"/>
            <a:chOff x="1907641" y="5546597"/>
            <a:chExt cx="1278255" cy="5080"/>
          </a:xfrm>
        </p:grpSpPr>
        <p:sp>
          <p:nvSpPr>
            <p:cNvPr id="1536" name="object 1536"/>
            <p:cNvSpPr/>
            <p:nvPr/>
          </p:nvSpPr>
          <p:spPr>
            <a:xfrm>
              <a:off x="1907641" y="5548883"/>
              <a:ext cx="1240155" cy="0"/>
            </a:xfrm>
            <a:custGeom>
              <a:avLst/>
              <a:gdLst/>
              <a:ahLst/>
              <a:cxnLst/>
              <a:rect l="l" t="t" r="r" b="b"/>
              <a:pathLst>
                <a:path w="1240155">
                  <a:moveTo>
                    <a:pt x="0" y="0"/>
                  </a:moveTo>
                  <a:lnTo>
                    <a:pt x="1239774" y="0"/>
                  </a:lnTo>
                </a:path>
              </a:pathLst>
            </a:custGeom>
            <a:ln w="4572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7" name="object 1537"/>
            <p:cNvSpPr/>
            <p:nvPr/>
          </p:nvSpPr>
          <p:spPr>
            <a:xfrm>
              <a:off x="3183991" y="5548883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52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538" name="object 1538"/>
          <p:cNvGrpSpPr/>
          <p:nvPr/>
        </p:nvGrpSpPr>
        <p:grpSpPr>
          <a:xfrm>
            <a:off x="2923341" y="5033850"/>
            <a:ext cx="38308" cy="35116"/>
            <a:chOff x="2325979" y="5097779"/>
            <a:chExt cx="30480" cy="27940"/>
          </a:xfrm>
        </p:grpSpPr>
        <p:sp>
          <p:nvSpPr>
            <p:cNvPr id="1539" name="object 1539"/>
            <p:cNvSpPr/>
            <p:nvPr/>
          </p:nvSpPr>
          <p:spPr>
            <a:xfrm>
              <a:off x="2325979" y="5122925"/>
              <a:ext cx="30480" cy="0"/>
            </a:xfrm>
            <a:custGeom>
              <a:avLst/>
              <a:gdLst/>
              <a:ahLst/>
              <a:cxnLst/>
              <a:rect l="l" t="t" r="r" b="b"/>
              <a:pathLst>
                <a:path w="30480">
                  <a:moveTo>
                    <a:pt x="30480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0" name="object 1540"/>
            <p:cNvSpPr/>
            <p:nvPr/>
          </p:nvSpPr>
          <p:spPr>
            <a:xfrm>
              <a:off x="2325979" y="5100065"/>
              <a:ext cx="30480" cy="0"/>
            </a:xfrm>
            <a:custGeom>
              <a:avLst/>
              <a:gdLst/>
              <a:ahLst/>
              <a:cxnLst/>
              <a:rect l="l" t="t" r="r" b="b"/>
              <a:pathLst>
                <a:path w="30480">
                  <a:moveTo>
                    <a:pt x="0" y="0"/>
                  </a:moveTo>
                  <a:lnTo>
                    <a:pt x="3048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541" name="object 1541"/>
          <p:cNvSpPr/>
          <p:nvPr/>
        </p:nvSpPr>
        <p:spPr>
          <a:xfrm>
            <a:off x="2817995" y="5141113"/>
            <a:ext cx="0" cy="39904"/>
          </a:xfrm>
          <a:custGeom>
            <a:avLst/>
            <a:gdLst/>
            <a:ahLst/>
            <a:cxnLst/>
            <a:rect l="l" t="t" r="r" b="b"/>
            <a:pathLst>
              <a:path h="31750">
                <a:moveTo>
                  <a:pt x="0" y="31241"/>
                </a:moveTo>
                <a:lnTo>
                  <a:pt x="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2" name="object 1542"/>
          <p:cNvSpPr/>
          <p:nvPr/>
        </p:nvSpPr>
        <p:spPr>
          <a:xfrm>
            <a:off x="2817995" y="5024274"/>
            <a:ext cx="0" cy="39904"/>
          </a:xfrm>
          <a:custGeom>
            <a:avLst/>
            <a:gdLst/>
            <a:ahLst/>
            <a:cxnLst/>
            <a:rect l="l" t="t" r="r" b="b"/>
            <a:pathLst>
              <a:path h="31750">
                <a:moveTo>
                  <a:pt x="0" y="31241"/>
                </a:moveTo>
                <a:lnTo>
                  <a:pt x="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3" name="object 1543"/>
          <p:cNvSpPr/>
          <p:nvPr/>
        </p:nvSpPr>
        <p:spPr>
          <a:xfrm>
            <a:off x="2817995" y="4907436"/>
            <a:ext cx="0" cy="39904"/>
          </a:xfrm>
          <a:custGeom>
            <a:avLst/>
            <a:gdLst/>
            <a:ahLst/>
            <a:cxnLst/>
            <a:rect l="l" t="t" r="r" b="b"/>
            <a:pathLst>
              <a:path h="31750">
                <a:moveTo>
                  <a:pt x="0" y="31241"/>
                </a:moveTo>
                <a:lnTo>
                  <a:pt x="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4" name="object 1544"/>
          <p:cNvSpPr/>
          <p:nvPr/>
        </p:nvSpPr>
        <p:spPr>
          <a:xfrm>
            <a:off x="2817995" y="4790597"/>
            <a:ext cx="0" cy="39904"/>
          </a:xfrm>
          <a:custGeom>
            <a:avLst/>
            <a:gdLst/>
            <a:ahLst/>
            <a:cxnLst/>
            <a:rect l="l" t="t" r="r" b="b"/>
            <a:pathLst>
              <a:path h="31750">
                <a:moveTo>
                  <a:pt x="0" y="31241"/>
                </a:moveTo>
                <a:lnTo>
                  <a:pt x="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5" name="object 1545"/>
          <p:cNvSpPr/>
          <p:nvPr/>
        </p:nvSpPr>
        <p:spPr>
          <a:xfrm>
            <a:off x="2817995" y="4673756"/>
            <a:ext cx="0" cy="39904"/>
          </a:xfrm>
          <a:custGeom>
            <a:avLst/>
            <a:gdLst/>
            <a:ahLst/>
            <a:cxnLst/>
            <a:rect l="l" t="t" r="r" b="b"/>
            <a:pathLst>
              <a:path h="31750">
                <a:moveTo>
                  <a:pt x="0" y="31241"/>
                </a:moveTo>
                <a:lnTo>
                  <a:pt x="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6" name="object 1546"/>
          <p:cNvSpPr/>
          <p:nvPr/>
        </p:nvSpPr>
        <p:spPr>
          <a:xfrm>
            <a:off x="2817995" y="4556917"/>
            <a:ext cx="0" cy="39904"/>
          </a:xfrm>
          <a:custGeom>
            <a:avLst/>
            <a:gdLst/>
            <a:ahLst/>
            <a:cxnLst/>
            <a:rect l="l" t="t" r="r" b="b"/>
            <a:pathLst>
              <a:path h="31750">
                <a:moveTo>
                  <a:pt x="0" y="31241"/>
                </a:moveTo>
                <a:lnTo>
                  <a:pt x="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547" name="object 1547"/>
          <p:cNvGrpSpPr/>
          <p:nvPr/>
        </p:nvGrpSpPr>
        <p:grpSpPr>
          <a:xfrm>
            <a:off x="2815121" y="4405602"/>
            <a:ext cx="6385" cy="74222"/>
            <a:chOff x="2239873" y="4597908"/>
            <a:chExt cx="5080" cy="59055"/>
          </a:xfrm>
        </p:grpSpPr>
        <p:sp>
          <p:nvSpPr>
            <p:cNvPr id="1548" name="object 1548"/>
            <p:cNvSpPr/>
            <p:nvPr/>
          </p:nvSpPr>
          <p:spPr>
            <a:xfrm>
              <a:off x="2242159" y="4625340"/>
              <a:ext cx="0" cy="31750"/>
            </a:xfrm>
            <a:custGeom>
              <a:avLst/>
              <a:gdLst/>
              <a:ahLst/>
              <a:cxnLst/>
              <a:rect l="l" t="t" r="r" b="b"/>
              <a:pathLst>
                <a:path h="31750">
                  <a:moveTo>
                    <a:pt x="0" y="31241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9" name="object 1549"/>
            <p:cNvSpPr/>
            <p:nvPr/>
          </p:nvSpPr>
          <p:spPr>
            <a:xfrm>
              <a:off x="2242159" y="4597908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524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0" name="object 1550"/>
            <p:cNvSpPr/>
            <p:nvPr/>
          </p:nvSpPr>
          <p:spPr>
            <a:xfrm>
              <a:off x="2242159" y="4597908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39">
                  <a:moveTo>
                    <a:pt x="0" y="15239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551" name="object 1551"/>
          <p:cNvGrpSpPr/>
          <p:nvPr/>
        </p:nvGrpSpPr>
        <p:grpSpPr>
          <a:xfrm>
            <a:off x="3436667" y="4530102"/>
            <a:ext cx="35116" cy="506782"/>
            <a:chOff x="2734411" y="4696967"/>
            <a:chExt cx="27940" cy="403225"/>
          </a:xfrm>
        </p:grpSpPr>
        <p:sp>
          <p:nvSpPr>
            <p:cNvPr id="1552" name="object 1552"/>
            <p:cNvSpPr/>
            <p:nvPr/>
          </p:nvSpPr>
          <p:spPr>
            <a:xfrm>
              <a:off x="2759557" y="4696967"/>
              <a:ext cx="0" cy="403225"/>
            </a:xfrm>
            <a:custGeom>
              <a:avLst/>
              <a:gdLst/>
              <a:ahLst/>
              <a:cxnLst/>
              <a:rect l="l" t="t" r="r" b="b"/>
              <a:pathLst>
                <a:path h="403225">
                  <a:moveTo>
                    <a:pt x="0" y="40309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3" name="object 1553"/>
            <p:cNvSpPr/>
            <p:nvPr/>
          </p:nvSpPr>
          <p:spPr>
            <a:xfrm>
              <a:off x="2736697" y="4696967"/>
              <a:ext cx="0" cy="403225"/>
            </a:xfrm>
            <a:custGeom>
              <a:avLst/>
              <a:gdLst/>
              <a:ahLst/>
              <a:cxnLst/>
              <a:rect l="l" t="t" r="r" b="b"/>
              <a:pathLst>
                <a:path h="403225">
                  <a:moveTo>
                    <a:pt x="0" y="40309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554" name="object 1554"/>
          <p:cNvSpPr/>
          <p:nvPr/>
        </p:nvSpPr>
        <p:spPr>
          <a:xfrm>
            <a:off x="3583195" y="5141113"/>
            <a:ext cx="0" cy="39904"/>
          </a:xfrm>
          <a:custGeom>
            <a:avLst/>
            <a:gdLst/>
            <a:ahLst/>
            <a:cxnLst/>
            <a:rect l="l" t="t" r="r" b="b"/>
            <a:pathLst>
              <a:path h="31750">
                <a:moveTo>
                  <a:pt x="0" y="31241"/>
                </a:moveTo>
                <a:lnTo>
                  <a:pt x="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5" name="object 1555"/>
          <p:cNvSpPr/>
          <p:nvPr/>
        </p:nvSpPr>
        <p:spPr>
          <a:xfrm>
            <a:off x="3583195" y="5024274"/>
            <a:ext cx="0" cy="39904"/>
          </a:xfrm>
          <a:custGeom>
            <a:avLst/>
            <a:gdLst/>
            <a:ahLst/>
            <a:cxnLst/>
            <a:rect l="l" t="t" r="r" b="b"/>
            <a:pathLst>
              <a:path h="31750">
                <a:moveTo>
                  <a:pt x="0" y="31241"/>
                </a:moveTo>
                <a:lnTo>
                  <a:pt x="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556" name="object 1556"/>
          <p:cNvGrpSpPr/>
          <p:nvPr/>
        </p:nvGrpSpPr>
        <p:grpSpPr>
          <a:xfrm>
            <a:off x="3580322" y="4883493"/>
            <a:ext cx="6385" cy="63847"/>
            <a:chOff x="2848711" y="4978146"/>
            <a:chExt cx="5080" cy="50800"/>
          </a:xfrm>
        </p:grpSpPr>
        <p:sp>
          <p:nvSpPr>
            <p:cNvPr id="1557" name="object 1557"/>
            <p:cNvSpPr/>
            <p:nvPr/>
          </p:nvSpPr>
          <p:spPr>
            <a:xfrm>
              <a:off x="2850997" y="4997196"/>
              <a:ext cx="0" cy="31750"/>
            </a:xfrm>
            <a:custGeom>
              <a:avLst/>
              <a:gdLst/>
              <a:ahLst/>
              <a:cxnLst/>
              <a:rect l="l" t="t" r="r" b="b"/>
              <a:pathLst>
                <a:path h="31750">
                  <a:moveTo>
                    <a:pt x="0" y="31241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8" name="object 1558"/>
            <p:cNvSpPr/>
            <p:nvPr/>
          </p:nvSpPr>
          <p:spPr>
            <a:xfrm>
              <a:off x="2850997" y="4978146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524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9" name="object 1559"/>
            <p:cNvSpPr/>
            <p:nvPr/>
          </p:nvSpPr>
          <p:spPr>
            <a:xfrm>
              <a:off x="2850997" y="4978146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39">
                  <a:moveTo>
                    <a:pt x="0" y="15239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560" name="object 1560"/>
          <p:cNvGrpSpPr/>
          <p:nvPr/>
        </p:nvGrpSpPr>
        <p:grpSpPr>
          <a:xfrm>
            <a:off x="3484552" y="4472640"/>
            <a:ext cx="6385" cy="621706"/>
            <a:chOff x="2772511" y="4651247"/>
            <a:chExt cx="5080" cy="494665"/>
          </a:xfrm>
        </p:grpSpPr>
        <p:sp>
          <p:nvSpPr>
            <p:cNvPr id="1561" name="object 1561"/>
            <p:cNvSpPr/>
            <p:nvPr/>
          </p:nvSpPr>
          <p:spPr>
            <a:xfrm>
              <a:off x="2774797" y="4658867"/>
              <a:ext cx="0" cy="479425"/>
            </a:xfrm>
            <a:custGeom>
              <a:avLst/>
              <a:gdLst/>
              <a:ahLst/>
              <a:cxnLst/>
              <a:rect l="l" t="t" r="r" b="b"/>
              <a:pathLst>
                <a:path h="479425">
                  <a:moveTo>
                    <a:pt x="0" y="47929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2" name="object 1562"/>
            <p:cNvSpPr/>
            <p:nvPr/>
          </p:nvSpPr>
          <p:spPr>
            <a:xfrm>
              <a:off x="2774797" y="4651247"/>
              <a:ext cx="0" cy="494665"/>
            </a:xfrm>
            <a:custGeom>
              <a:avLst/>
              <a:gdLst/>
              <a:ahLst/>
              <a:cxnLst/>
              <a:rect l="l" t="t" r="r" b="b"/>
              <a:pathLst>
                <a:path h="494664">
                  <a:moveTo>
                    <a:pt x="0" y="49453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563" name="object 1563"/>
          <p:cNvGrpSpPr/>
          <p:nvPr/>
        </p:nvGrpSpPr>
        <p:grpSpPr>
          <a:xfrm>
            <a:off x="2901314" y="4472640"/>
            <a:ext cx="63847" cy="621706"/>
            <a:chOff x="2308453" y="4651247"/>
            <a:chExt cx="50800" cy="494665"/>
          </a:xfrm>
        </p:grpSpPr>
        <p:sp>
          <p:nvSpPr>
            <p:cNvPr id="1564" name="object 1564"/>
            <p:cNvSpPr/>
            <p:nvPr/>
          </p:nvSpPr>
          <p:spPr>
            <a:xfrm>
              <a:off x="2325979" y="4696967"/>
              <a:ext cx="0" cy="403225"/>
            </a:xfrm>
            <a:custGeom>
              <a:avLst/>
              <a:gdLst/>
              <a:ahLst/>
              <a:cxnLst/>
              <a:rect l="l" t="t" r="r" b="b"/>
              <a:pathLst>
                <a:path h="403225">
                  <a:moveTo>
                    <a:pt x="0" y="40309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5" name="object 1565"/>
            <p:cNvSpPr/>
            <p:nvPr/>
          </p:nvSpPr>
          <p:spPr>
            <a:xfrm>
              <a:off x="2356459" y="4696967"/>
              <a:ext cx="0" cy="403225"/>
            </a:xfrm>
            <a:custGeom>
              <a:avLst/>
              <a:gdLst/>
              <a:ahLst/>
              <a:cxnLst/>
              <a:rect l="l" t="t" r="r" b="b"/>
              <a:pathLst>
                <a:path h="403225">
                  <a:moveTo>
                    <a:pt x="0" y="40309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6" name="object 1566"/>
            <p:cNvSpPr/>
            <p:nvPr/>
          </p:nvSpPr>
          <p:spPr>
            <a:xfrm>
              <a:off x="2318359" y="4658867"/>
              <a:ext cx="0" cy="479425"/>
            </a:xfrm>
            <a:custGeom>
              <a:avLst/>
              <a:gdLst/>
              <a:ahLst/>
              <a:cxnLst/>
              <a:rect l="l" t="t" r="r" b="b"/>
              <a:pathLst>
                <a:path h="479425">
                  <a:moveTo>
                    <a:pt x="0" y="47929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7" name="object 1567"/>
            <p:cNvSpPr/>
            <p:nvPr/>
          </p:nvSpPr>
          <p:spPr>
            <a:xfrm>
              <a:off x="2310739" y="4651247"/>
              <a:ext cx="0" cy="494665"/>
            </a:xfrm>
            <a:custGeom>
              <a:avLst/>
              <a:gdLst/>
              <a:ahLst/>
              <a:cxnLst/>
              <a:rect l="l" t="t" r="r" b="b"/>
              <a:pathLst>
                <a:path h="494664">
                  <a:moveTo>
                    <a:pt x="0" y="49453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568" name="object 1568"/>
          <p:cNvSpPr/>
          <p:nvPr/>
        </p:nvSpPr>
        <p:spPr>
          <a:xfrm>
            <a:off x="4003625" y="5571119"/>
            <a:ext cx="0" cy="30327"/>
          </a:xfrm>
          <a:custGeom>
            <a:avLst/>
            <a:gdLst/>
            <a:ahLst/>
            <a:cxnLst/>
            <a:rect l="l" t="t" r="r" b="b"/>
            <a:pathLst>
              <a:path h="24129">
                <a:moveTo>
                  <a:pt x="0" y="23622"/>
                </a:moveTo>
                <a:lnTo>
                  <a:pt x="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9" name="object 1569"/>
          <p:cNvSpPr/>
          <p:nvPr/>
        </p:nvSpPr>
        <p:spPr>
          <a:xfrm>
            <a:off x="4003625" y="5454280"/>
            <a:ext cx="0" cy="39904"/>
          </a:xfrm>
          <a:custGeom>
            <a:avLst/>
            <a:gdLst/>
            <a:ahLst/>
            <a:cxnLst/>
            <a:rect l="l" t="t" r="r" b="b"/>
            <a:pathLst>
              <a:path h="31750">
                <a:moveTo>
                  <a:pt x="0" y="31241"/>
                </a:moveTo>
                <a:lnTo>
                  <a:pt x="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0" name="object 1570"/>
          <p:cNvSpPr/>
          <p:nvPr/>
        </p:nvSpPr>
        <p:spPr>
          <a:xfrm>
            <a:off x="4003625" y="5337442"/>
            <a:ext cx="0" cy="39904"/>
          </a:xfrm>
          <a:custGeom>
            <a:avLst/>
            <a:gdLst/>
            <a:ahLst/>
            <a:cxnLst/>
            <a:rect l="l" t="t" r="r" b="b"/>
            <a:pathLst>
              <a:path h="31750">
                <a:moveTo>
                  <a:pt x="0" y="31241"/>
                </a:moveTo>
                <a:lnTo>
                  <a:pt x="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1" name="object 1571"/>
          <p:cNvSpPr/>
          <p:nvPr/>
        </p:nvSpPr>
        <p:spPr>
          <a:xfrm>
            <a:off x="4003625" y="5220603"/>
            <a:ext cx="0" cy="39904"/>
          </a:xfrm>
          <a:custGeom>
            <a:avLst/>
            <a:gdLst/>
            <a:ahLst/>
            <a:cxnLst/>
            <a:rect l="l" t="t" r="r" b="b"/>
            <a:pathLst>
              <a:path h="31750">
                <a:moveTo>
                  <a:pt x="0" y="31241"/>
                </a:moveTo>
                <a:lnTo>
                  <a:pt x="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2" name="object 1572"/>
          <p:cNvSpPr/>
          <p:nvPr/>
        </p:nvSpPr>
        <p:spPr>
          <a:xfrm>
            <a:off x="4003625" y="5103763"/>
            <a:ext cx="0" cy="39904"/>
          </a:xfrm>
          <a:custGeom>
            <a:avLst/>
            <a:gdLst/>
            <a:ahLst/>
            <a:cxnLst/>
            <a:rect l="l" t="t" r="r" b="b"/>
            <a:pathLst>
              <a:path h="31750">
                <a:moveTo>
                  <a:pt x="0" y="31241"/>
                </a:moveTo>
                <a:lnTo>
                  <a:pt x="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3" name="object 1573"/>
          <p:cNvSpPr/>
          <p:nvPr/>
        </p:nvSpPr>
        <p:spPr>
          <a:xfrm>
            <a:off x="4003625" y="4986923"/>
            <a:ext cx="0" cy="39904"/>
          </a:xfrm>
          <a:custGeom>
            <a:avLst/>
            <a:gdLst/>
            <a:ahLst/>
            <a:cxnLst/>
            <a:rect l="l" t="t" r="r" b="b"/>
            <a:pathLst>
              <a:path h="31750">
                <a:moveTo>
                  <a:pt x="0" y="31241"/>
                </a:moveTo>
                <a:lnTo>
                  <a:pt x="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4" name="object 1574"/>
          <p:cNvSpPr/>
          <p:nvPr/>
        </p:nvSpPr>
        <p:spPr>
          <a:xfrm>
            <a:off x="4003625" y="4870085"/>
            <a:ext cx="0" cy="39904"/>
          </a:xfrm>
          <a:custGeom>
            <a:avLst/>
            <a:gdLst/>
            <a:ahLst/>
            <a:cxnLst/>
            <a:rect l="l" t="t" r="r" b="b"/>
            <a:pathLst>
              <a:path h="31750">
                <a:moveTo>
                  <a:pt x="0" y="31241"/>
                </a:moveTo>
                <a:lnTo>
                  <a:pt x="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5" name="object 1575"/>
          <p:cNvSpPr/>
          <p:nvPr/>
        </p:nvSpPr>
        <p:spPr>
          <a:xfrm>
            <a:off x="4003625" y="4753246"/>
            <a:ext cx="0" cy="39904"/>
          </a:xfrm>
          <a:custGeom>
            <a:avLst/>
            <a:gdLst/>
            <a:ahLst/>
            <a:cxnLst/>
            <a:rect l="l" t="t" r="r" b="b"/>
            <a:pathLst>
              <a:path h="31750">
                <a:moveTo>
                  <a:pt x="0" y="31241"/>
                </a:moveTo>
                <a:lnTo>
                  <a:pt x="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6" name="object 1576"/>
          <p:cNvSpPr/>
          <p:nvPr/>
        </p:nvSpPr>
        <p:spPr>
          <a:xfrm>
            <a:off x="4003625" y="4645027"/>
            <a:ext cx="0" cy="31125"/>
          </a:xfrm>
          <a:custGeom>
            <a:avLst/>
            <a:gdLst/>
            <a:ahLst/>
            <a:cxnLst/>
            <a:rect l="l" t="t" r="r" b="b"/>
            <a:pathLst>
              <a:path h="24764">
                <a:moveTo>
                  <a:pt x="0" y="24384"/>
                </a:moveTo>
                <a:lnTo>
                  <a:pt x="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7" name="object 1577"/>
          <p:cNvSpPr/>
          <p:nvPr/>
        </p:nvSpPr>
        <p:spPr>
          <a:xfrm>
            <a:off x="2397565" y="5568248"/>
            <a:ext cx="0" cy="32720"/>
          </a:xfrm>
          <a:custGeom>
            <a:avLst/>
            <a:gdLst/>
            <a:ahLst/>
            <a:cxnLst/>
            <a:rect l="l" t="t" r="r" b="b"/>
            <a:pathLst>
              <a:path h="26035">
                <a:moveTo>
                  <a:pt x="0" y="25908"/>
                </a:moveTo>
                <a:lnTo>
                  <a:pt x="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8" name="object 1578"/>
          <p:cNvSpPr/>
          <p:nvPr/>
        </p:nvSpPr>
        <p:spPr>
          <a:xfrm>
            <a:off x="2397565" y="5451407"/>
            <a:ext cx="0" cy="39904"/>
          </a:xfrm>
          <a:custGeom>
            <a:avLst/>
            <a:gdLst/>
            <a:ahLst/>
            <a:cxnLst/>
            <a:rect l="l" t="t" r="r" b="b"/>
            <a:pathLst>
              <a:path h="31750">
                <a:moveTo>
                  <a:pt x="0" y="31241"/>
                </a:moveTo>
                <a:lnTo>
                  <a:pt x="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9" name="object 1579"/>
          <p:cNvSpPr/>
          <p:nvPr/>
        </p:nvSpPr>
        <p:spPr>
          <a:xfrm>
            <a:off x="2397565" y="5334568"/>
            <a:ext cx="0" cy="39904"/>
          </a:xfrm>
          <a:custGeom>
            <a:avLst/>
            <a:gdLst/>
            <a:ahLst/>
            <a:cxnLst/>
            <a:rect l="l" t="t" r="r" b="b"/>
            <a:pathLst>
              <a:path h="31750">
                <a:moveTo>
                  <a:pt x="0" y="31241"/>
                </a:moveTo>
                <a:lnTo>
                  <a:pt x="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0" name="object 1580"/>
          <p:cNvSpPr/>
          <p:nvPr/>
        </p:nvSpPr>
        <p:spPr>
          <a:xfrm>
            <a:off x="2397565" y="5217730"/>
            <a:ext cx="0" cy="39904"/>
          </a:xfrm>
          <a:custGeom>
            <a:avLst/>
            <a:gdLst/>
            <a:ahLst/>
            <a:cxnLst/>
            <a:rect l="l" t="t" r="r" b="b"/>
            <a:pathLst>
              <a:path h="31750">
                <a:moveTo>
                  <a:pt x="0" y="31241"/>
                </a:moveTo>
                <a:lnTo>
                  <a:pt x="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1" name="object 1581"/>
          <p:cNvSpPr/>
          <p:nvPr/>
        </p:nvSpPr>
        <p:spPr>
          <a:xfrm>
            <a:off x="2397565" y="5100891"/>
            <a:ext cx="0" cy="39904"/>
          </a:xfrm>
          <a:custGeom>
            <a:avLst/>
            <a:gdLst/>
            <a:ahLst/>
            <a:cxnLst/>
            <a:rect l="l" t="t" r="r" b="b"/>
            <a:pathLst>
              <a:path h="31750">
                <a:moveTo>
                  <a:pt x="0" y="31241"/>
                </a:moveTo>
                <a:lnTo>
                  <a:pt x="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2" name="object 1582"/>
          <p:cNvSpPr/>
          <p:nvPr/>
        </p:nvSpPr>
        <p:spPr>
          <a:xfrm>
            <a:off x="2397565" y="4984050"/>
            <a:ext cx="0" cy="39904"/>
          </a:xfrm>
          <a:custGeom>
            <a:avLst/>
            <a:gdLst/>
            <a:ahLst/>
            <a:cxnLst/>
            <a:rect l="l" t="t" r="r" b="b"/>
            <a:pathLst>
              <a:path h="31750">
                <a:moveTo>
                  <a:pt x="0" y="31241"/>
                </a:moveTo>
                <a:lnTo>
                  <a:pt x="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3" name="object 1583"/>
          <p:cNvSpPr/>
          <p:nvPr/>
        </p:nvSpPr>
        <p:spPr>
          <a:xfrm>
            <a:off x="2397565" y="4867211"/>
            <a:ext cx="0" cy="39904"/>
          </a:xfrm>
          <a:custGeom>
            <a:avLst/>
            <a:gdLst/>
            <a:ahLst/>
            <a:cxnLst/>
            <a:rect l="l" t="t" r="r" b="b"/>
            <a:pathLst>
              <a:path h="31750">
                <a:moveTo>
                  <a:pt x="0" y="31241"/>
                </a:moveTo>
                <a:lnTo>
                  <a:pt x="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4" name="object 1584"/>
          <p:cNvSpPr/>
          <p:nvPr/>
        </p:nvSpPr>
        <p:spPr>
          <a:xfrm>
            <a:off x="2397565" y="4750373"/>
            <a:ext cx="0" cy="39904"/>
          </a:xfrm>
          <a:custGeom>
            <a:avLst/>
            <a:gdLst/>
            <a:ahLst/>
            <a:cxnLst/>
            <a:rect l="l" t="t" r="r" b="b"/>
            <a:pathLst>
              <a:path h="31750">
                <a:moveTo>
                  <a:pt x="0" y="31241"/>
                </a:moveTo>
                <a:lnTo>
                  <a:pt x="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5" name="object 1585"/>
          <p:cNvSpPr/>
          <p:nvPr/>
        </p:nvSpPr>
        <p:spPr>
          <a:xfrm>
            <a:off x="2397565" y="4633534"/>
            <a:ext cx="0" cy="39904"/>
          </a:xfrm>
          <a:custGeom>
            <a:avLst/>
            <a:gdLst/>
            <a:ahLst/>
            <a:cxnLst/>
            <a:rect l="l" t="t" r="r" b="b"/>
            <a:pathLst>
              <a:path h="31750">
                <a:moveTo>
                  <a:pt x="0" y="31241"/>
                </a:moveTo>
                <a:lnTo>
                  <a:pt x="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6" name="object 1586"/>
          <p:cNvSpPr/>
          <p:nvPr/>
        </p:nvSpPr>
        <p:spPr>
          <a:xfrm>
            <a:off x="2397565" y="4516695"/>
            <a:ext cx="0" cy="39904"/>
          </a:xfrm>
          <a:custGeom>
            <a:avLst/>
            <a:gdLst/>
            <a:ahLst/>
            <a:cxnLst/>
            <a:rect l="l" t="t" r="r" b="b"/>
            <a:pathLst>
              <a:path h="31750">
                <a:moveTo>
                  <a:pt x="0" y="31241"/>
                </a:moveTo>
                <a:lnTo>
                  <a:pt x="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587" name="object 1587"/>
          <p:cNvGrpSpPr/>
          <p:nvPr/>
        </p:nvGrpSpPr>
        <p:grpSpPr>
          <a:xfrm>
            <a:off x="2394692" y="4405602"/>
            <a:ext cx="6385" cy="33519"/>
            <a:chOff x="1905355" y="4597908"/>
            <a:chExt cx="5080" cy="26670"/>
          </a:xfrm>
        </p:grpSpPr>
        <p:sp>
          <p:nvSpPr>
            <p:cNvPr id="1588" name="object 1588"/>
            <p:cNvSpPr/>
            <p:nvPr/>
          </p:nvSpPr>
          <p:spPr>
            <a:xfrm>
              <a:off x="1907641" y="4597908"/>
              <a:ext cx="0" cy="26670"/>
            </a:xfrm>
            <a:custGeom>
              <a:avLst/>
              <a:gdLst/>
              <a:ahLst/>
              <a:cxnLst/>
              <a:rect l="l" t="t" r="r" b="b"/>
              <a:pathLst>
                <a:path h="26670">
                  <a:moveTo>
                    <a:pt x="0" y="2667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9" name="object 1589"/>
            <p:cNvSpPr/>
            <p:nvPr/>
          </p:nvSpPr>
          <p:spPr>
            <a:xfrm>
              <a:off x="1907641" y="4597908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39">
                  <a:moveTo>
                    <a:pt x="0" y="15239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590" name="object 1590"/>
          <p:cNvGrpSpPr/>
          <p:nvPr/>
        </p:nvGrpSpPr>
        <p:grpSpPr>
          <a:xfrm>
            <a:off x="1792300" y="3896106"/>
            <a:ext cx="45491" cy="73422"/>
            <a:chOff x="1426057" y="4192523"/>
            <a:chExt cx="36195" cy="58419"/>
          </a:xfrm>
        </p:grpSpPr>
        <p:sp>
          <p:nvSpPr>
            <p:cNvPr id="1591" name="object 1591"/>
            <p:cNvSpPr/>
            <p:nvPr/>
          </p:nvSpPr>
          <p:spPr>
            <a:xfrm>
              <a:off x="1457299" y="4206239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286" y="0"/>
                  </a:moveTo>
                  <a:lnTo>
                    <a:pt x="762" y="762"/>
                  </a:lnTo>
                  <a:lnTo>
                    <a:pt x="0" y="2286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2" name="object 1592"/>
            <p:cNvSpPr/>
            <p:nvPr/>
          </p:nvSpPr>
          <p:spPr>
            <a:xfrm>
              <a:off x="1458823" y="4210049"/>
              <a:ext cx="0" cy="22860"/>
            </a:xfrm>
            <a:custGeom>
              <a:avLst/>
              <a:gdLst/>
              <a:ahLst/>
              <a:cxnLst/>
              <a:rect l="l" t="t" r="r" b="b"/>
              <a:pathLst>
                <a:path h="22860">
                  <a:moveTo>
                    <a:pt x="0" y="0"/>
                  </a:moveTo>
                  <a:lnTo>
                    <a:pt x="0" y="2286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3" name="object 1593"/>
            <p:cNvSpPr/>
            <p:nvPr/>
          </p:nvSpPr>
          <p:spPr>
            <a:xfrm>
              <a:off x="1443583" y="4240529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0" y="0"/>
                  </a:lnTo>
                  <a:lnTo>
                    <a:pt x="1524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4" name="object 1594"/>
            <p:cNvSpPr/>
            <p:nvPr/>
          </p:nvSpPr>
          <p:spPr>
            <a:xfrm>
              <a:off x="1456537" y="423595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2286"/>
                  </a:moveTo>
                  <a:lnTo>
                    <a:pt x="1524" y="1524"/>
                  </a:lnTo>
                  <a:lnTo>
                    <a:pt x="228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5" name="object 1595"/>
            <p:cNvSpPr/>
            <p:nvPr/>
          </p:nvSpPr>
          <p:spPr>
            <a:xfrm>
              <a:off x="1458823" y="4210049"/>
              <a:ext cx="0" cy="22860"/>
            </a:xfrm>
            <a:custGeom>
              <a:avLst/>
              <a:gdLst/>
              <a:ahLst/>
              <a:cxnLst/>
              <a:rect l="l" t="t" r="r" b="b"/>
              <a:pathLst>
                <a:path h="22860">
                  <a:moveTo>
                    <a:pt x="0" y="2286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6" name="object 1596"/>
            <p:cNvSpPr/>
            <p:nvPr/>
          </p:nvSpPr>
          <p:spPr>
            <a:xfrm>
              <a:off x="1453489" y="420700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286" y="2286"/>
                  </a:moveTo>
                  <a:lnTo>
                    <a:pt x="1524" y="762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7" name="object 1597"/>
            <p:cNvSpPr/>
            <p:nvPr/>
          </p:nvSpPr>
          <p:spPr>
            <a:xfrm>
              <a:off x="1435963" y="4202429"/>
              <a:ext cx="22860" cy="7620"/>
            </a:xfrm>
            <a:custGeom>
              <a:avLst/>
              <a:gdLst/>
              <a:ahLst/>
              <a:cxnLst/>
              <a:rect l="l" t="t" r="r" b="b"/>
              <a:pathLst>
                <a:path w="22859" h="7620">
                  <a:moveTo>
                    <a:pt x="15240" y="7620"/>
                  </a:moveTo>
                  <a:lnTo>
                    <a:pt x="0" y="7620"/>
                  </a:lnTo>
                  <a:lnTo>
                    <a:pt x="22860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8" name="object 1598"/>
            <p:cNvSpPr/>
            <p:nvPr/>
          </p:nvSpPr>
          <p:spPr>
            <a:xfrm>
              <a:off x="1428343" y="4194809"/>
              <a:ext cx="30480" cy="53340"/>
            </a:xfrm>
            <a:custGeom>
              <a:avLst/>
              <a:gdLst/>
              <a:ahLst/>
              <a:cxnLst/>
              <a:rect l="l" t="t" r="r" b="b"/>
              <a:pathLst>
                <a:path w="30480" h="53339">
                  <a:moveTo>
                    <a:pt x="7619" y="53339"/>
                  </a:moveTo>
                  <a:lnTo>
                    <a:pt x="7619" y="38099"/>
                  </a:lnTo>
                  <a:lnTo>
                    <a:pt x="22859" y="38099"/>
                  </a:lnTo>
                  <a:lnTo>
                    <a:pt x="22859" y="15239"/>
                  </a:lnTo>
                  <a:lnTo>
                    <a:pt x="7619" y="22859"/>
                  </a:lnTo>
                  <a:lnTo>
                    <a:pt x="0" y="7619"/>
                  </a:lnTo>
                  <a:lnTo>
                    <a:pt x="30479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599" name="object 1599"/>
          <p:cNvGrpSpPr/>
          <p:nvPr/>
        </p:nvGrpSpPr>
        <p:grpSpPr>
          <a:xfrm>
            <a:off x="1047210" y="4109673"/>
            <a:ext cx="47885" cy="18355"/>
            <a:chOff x="833221" y="4362450"/>
            <a:chExt cx="38100" cy="14604"/>
          </a:xfrm>
        </p:grpSpPr>
        <p:sp>
          <p:nvSpPr>
            <p:cNvPr id="1600" name="object 1600"/>
            <p:cNvSpPr/>
            <p:nvPr/>
          </p:nvSpPr>
          <p:spPr>
            <a:xfrm>
              <a:off x="860653" y="4370070"/>
              <a:ext cx="8890" cy="5080"/>
            </a:xfrm>
            <a:custGeom>
              <a:avLst/>
              <a:gdLst/>
              <a:ahLst/>
              <a:cxnLst/>
              <a:rect l="l" t="t" r="r" b="b"/>
              <a:pathLst>
                <a:path w="8890" h="5079">
                  <a:moveTo>
                    <a:pt x="8381" y="4572"/>
                  </a:moveTo>
                  <a:lnTo>
                    <a:pt x="6857" y="1524"/>
                  </a:lnTo>
                  <a:lnTo>
                    <a:pt x="4571" y="0"/>
                  </a:lnTo>
                  <a:lnTo>
                    <a:pt x="1523" y="1524"/>
                  </a:lnTo>
                  <a:lnTo>
                    <a:pt x="0" y="457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1" name="object 1601"/>
            <p:cNvSpPr/>
            <p:nvPr/>
          </p:nvSpPr>
          <p:spPr>
            <a:xfrm>
              <a:off x="835507" y="4362450"/>
              <a:ext cx="7620" cy="7620"/>
            </a:xfrm>
            <a:custGeom>
              <a:avLst/>
              <a:gdLst/>
              <a:ahLst/>
              <a:cxnLst/>
              <a:rect l="l" t="t" r="r" b="b"/>
              <a:pathLst>
                <a:path w="7619" h="7620">
                  <a:moveTo>
                    <a:pt x="0" y="7620"/>
                  </a:moveTo>
                  <a:lnTo>
                    <a:pt x="7620" y="7620"/>
                  </a:lnTo>
                </a:path>
                <a:path w="7619" h="7620">
                  <a:moveTo>
                    <a:pt x="0" y="762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602" name="object 1602"/>
          <p:cNvGrpSpPr/>
          <p:nvPr/>
        </p:nvGrpSpPr>
        <p:grpSpPr>
          <a:xfrm>
            <a:off x="1056788" y="3590600"/>
            <a:ext cx="770149" cy="464484"/>
            <a:chOff x="840841" y="3949446"/>
            <a:chExt cx="612775" cy="369570"/>
          </a:xfrm>
        </p:grpSpPr>
        <p:sp>
          <p:nvSpPr>
            <p:cNvPr id="1603" name="object 1603"/>
            <p:cNvSpPr/>
            <p:nvPr/>
          </p:nvSpPr>
          <p:spPr>
            <a:xfrm>
              <a:off x="843127" y="3951732"/>
              <a:ext cx="167005" cy="174625"/>
            </a:xfrm>
            <a:custGeom>
              <a:avLst/>
              <a:gdLst/>
              <a:ahLst/>
              <a:cxnLst/>
              <a:rect l="l" t="t" r="r" b="b"/>
              <a:pathLst>
                <a:path w="167005" h="174625">
                  <a:moveTo>
                    <a:pt x="0" y="174498"/>
                  </a:moveTo>
                  <a:lnTo>
                    <a:pt x="166878" y="174498"/>
                  </a:lnTo>
                  <a:lnTo>
                    <a:pt x="166878" y="0"/>
                  </a:lnTo>
                  <a:lnTo>
                    <a:pt x="0" y="0"/>
                  </a:lnTo>
                  <a:lnTo>
                    <a:pt x="0" y="17449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4" name="object 1604"/>
            <p:cNvSpPr/>
            <p:nvPr/>
          </p:nvSpPr>
          <p:spPr>
            <a:xfrm>
              <a:off x="843127" y="4141470"/>
              <a:ext cx="167005" cy="175260"/>
            </a:xfrm>
            <a:custGeom>
              <a:avLst/>
              <a:gdLst/>
              <a:ahLst/>
              <a:cxnLst/>
              <a:rect l="l" t="t" r="r" b="b"/>
              <a:pathLst>
                <a:path w="167005" h="175260">
                  <a:moveTo>
                    <a:pt x="0" y="0"/>
                  </a:moveTo>
                  <a:lnTo>
                    <a:pt x="166878" y="0"/>
                  </a:lnTo>
                  <a:lnTo>
                    <a:pt x="166878" y="175260"/>
                  </a:lnTo>
                  <a:lnTo>
                    <a:pt x="0" y="17526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5" name="object 1605"/>
            <p:cNvSpPr/>
            <p:nvPr/>
          </p:nvSpPr>
          <p:spPr>
            <a:xfrm>
              <a:off x="843127" y="3951732"/>
              <a:ext cx="167005" cy="365125"/>
            </a:xfrm>
            <a:custGeom>
              <a:avLst/>
              <a:gdLst/>
              <a:ahLst/>
              <a:cxnLst/>
              <a:rect l="l" t="t" r="r" b="b"/>
              <a:pathLst>
                <a:path w="167005" h="365125">
                  <a:moveTo>
                    <a:pt x="0" y="364998"/>
                  </a:moveTo>
                  <a:lnTo>
                    <a:pt x="0" y="0"/>
                  </a:lnTo>
                  <a:lnTo>
                    <a:pt x="166877" y="0"/>
                  </a:lnTo>
                  <a:lnTo>
                    <a:pt x="166878" y="364998"/>
                  </a:lnTo>
                  <a:lnTo>
                    <a:pt x="0" y="36499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6" name="object 1606"/>
            <p:cNvSpPr/>
            <p:nvPr/>
          </p:nvSpPr>
          <p:spPr>
            <a:xfrm>
              <a:off x="1010005" y="4217670"/>
              <a:ext cx="441325" cy="45720"/>
            </a:xfrm>
            <a:custGeom>
              <a:avLst/>
              <a:gdLst/>
              <a:ahLst/>
              <a:cxnLst/>
              <a:rect l="l" t="t" r="r" b="b"/>
              <a:pathLst>
                <a:path w="441325" h="45720">
                  <a:moveTo>
                    <a:pt x="441197" y="0"/>
                  </a:moveTo>
                  <a:lnTo>
                    <a:pt x="0" y="4572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7" name="object 1607"/>
            <p:cNvSpPr/>
            <p:nvPr/>
          </p:nvSpPr>
          <p:spPr>
            <a:xfrm>
              <a:off x="1010005" y="4194810"/>
              <a:ext cx="433705" cy="45720"/>
            </a:xfrm>
            <a:custGeom>
              <a:avLst/>
              <a:gdLst/>
              <a:ahLst/>
              <a:cxnLst/>
              <a:rect l="l" t="t" r="r" b="b"/>
              <a:pathLst>
                <a:path w="433705" h="45720">
                  <a:moveTo>
                    <a:pt x="433578" y="0"/>
                  </a:moveTo>
                  <a:lnTo>
                    <a:pt x="0" y="4572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608" name="object 1608"/>
          <p:cNvGrpSpPr/>
          <p:nvPr/>
        </p:nvGrpSpPr>
        <p:grpSpPr>
          <a:xfrm>
            <a:off x="453437" y="3581024"/>
            <a:ext cx="609735" cy="541898"/>
            <a:chOff x="360781" y="3941826"/>
            <a:chExt cx="485140" cy="431165"/>
          </a:xfrm>
        </p:grpSpPr>
        <p:pic>
          <p:nvPicPr>
            <p:cNvPr id="1609" name="object 1609"/>
            <p:cNvPicPr/>
            <p:nvPr/>
          </p:nvPicPr>
          <p:blipFill>
            <a:blip r:embed="rId18" cstate="print"/>
            <a:stretch>
              <a:fillRect/>
            </a:stretch>
          </p:blipFill>
          <p:spPr>
            <a:xfrm>
              <a:off x="360781" y="3941826"/>
              <a:ext cx="127254" cy="430625"/>
            </a:xfrm>
            <a:prstGeom prst="rect">
              <a:avLst/>
            </a:prstGeom>
          </p:spPr>
        </p:pic>
        <p:sp>
          <p:nvSpPr>
            <p:cNvPr id="1610" name="object 1610"/>
            <p:cNvSpPr/>
            <p:nvPr/>
          </p:nvSpPr>
          <p:spPr>
            <a:xfrm>
              <a:off x="485749" y="4255770"/>
              <a:ext cx="357505" cy="45720"/>
            </a:xfrm>
            <a:custGeom>
              <a:avLst/>
              <a:gdLst/>
              <a:ahLst/>
              <a:cxnLst/>
              <a:rect l="l" t="t" r="r" b="b"/>
              <a:pathLst>
                <a:path w="357505" h="45720">
                  <a:moveTo>
                    <a:pt x="357378" y="0"/>
                  </a:moveTo>
                  <a:lnTo>
                    <a:pt x="0" y="4572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1" name="object 1611"/>
            <p:cNvSpPr/>
            <p:nvPr/>
          </p:nvSpPr>
          <p:spPr>
            <a:xfrm>
              <a:off x="485749" y="4278630"/>
              <a:ext cx="357505" cy="45720"/>
            </a:xfrm>
            <a:custGeom>
              <a:avLst/>
              <a:gdLst/>
              <a:ahLst/>
              <a:cxnLst/>
              <a:rect l="l" t="t" r="r" b="b"/>
              <a:pathLst>
                <a:path w="357505" h="45720">
                  <a:moveTo>
                    <a:pt x="357378" y="0"/>
                  </a:moveTo>
                  <a:lnTo>
                    <a:pt x="0" y="4572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612" name="object 1612"/>
          <p:cNvGrpSpPr/>
          <p:nvPr/>
        </p:nvGrpSpPr>
        <p:grpSpPr>
          <a:xfrm>
            <a:off x="683285" y="5463857"/>
            <a:ext cx="456503" cy="502792"/>
            <a:chOff x="543661" y="5439917"/>
            <a:chExt cx="363220" cy="400050"/>
          </a:xfrm>
        </p:grpSpPr>
        <p:sp>
          <p:nvSpPr>
            <p:cNvPr id="1613" name="object 1613"/>
            <p:cNvSpPr/>
            <p:nvPr/>
          </p:nvSpPr>
          <p:spPr>
            <a:xfrm>
              <a:off x="835507" y="5625083"/>
              <a:ext cx="38100" cy="37465"/>
            </a:xfrm>
            <a:custGeom>
              <a:avLst/>
              <a:gdLst/>
              <a:ahLst/>
              <a:cxnLst/>
              <a:rect l="l" t="t" r="r" b="b"/>
              <a:pathLst>
                <a:path w="38100" h="37464">
                  <a:moveTo>
                    <a:pt x="0" y="37337"/>
                  </a:moveTo>
                  <a:lnTo>
                    <a:pt x="3810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4" name="object 1614"/>
            <p:cNvSpPr/>
            <p:nvPr/>
          </p:nvSpPr>
          <p:spPr>
            <a:xfrm>
              <a:off x="835507" y="5594603"/>
              <a:ext cx="38100" cy="38100"/>
            </a:xfrm>
            <a:custGeom>
              <a:avLst/>
              <a:gdLst/>
              <a:ahLst/>
              <a:cxnLst/>
              <a:rect l="l" t="t" r="r" b="b"/>
              <a:pathLst>
                <a:path w="38100" h="38100">
                  <a:moveTo>
                    <a:pt x="0" y="38100"/>
                  </a:moveTo>
                  <a:lnTo>
                    <a:pt x="3810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5" name="object 1615"/>
            <p:cNvSpPr/>
            <p:nvPr/>
          </p:nvSpPr>
          <p:spPr>
            <a:xfrm>
              <a:off x="835507" y="5564123"/>
              <a:ext cx="38100" cy="30480"/>
            </a:xfrm>
            <a:custGeom>
              <a:avLst/>
              <a:gdLst/>
              <a:ahLst/>
              <a:cxnLst/>
              <a:rect l="l" t="t" r="r" b="b"/>
              <a:pathLst>
                <a:path w="38100" h="30479">
                  <a:moveTo>
                    <a:pt x="0" y="30479"/>
                  </a:moveTo>
                  <a:lnTo>
                    <a:pt x="3810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6" name="object 1616"/>
            <p:cNvSpPr/>
            <p:nvPr/>
          </p:nvSpPr>
          <p:spPr>
            <a:xfrm>
              <a:off x="835507" y="5526023"/>
              <a:ext cx="38100" cy="38100"/>
            </a:xfrm>
            <a:custGeom>
              <a:avLst/>
              <a:gdLst/>
              <a:ahLst/>
              <a:cxnLst/>
              <a:rect l="l" t="t" r="r" b="b"/>
              <a:pathLst>
                <a:path w="38100" h="38100">
                  <a:moveTo>
                    <a:pt x="0" y="38100"/>
                  </a:moveTo>
                  <a:lnTo>
                    <a:pt x="3810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7" name="object 1617"/>
            <p:cNvSpPr/>
            <p:nvPr/>
          </p:nvSpPr>
          <p:spPr>
            <a:xfrm>
              <a:off x="835507" y="5495543"/>
              <a:ext cx="38100" cy="38100"/>
            </a:xfrm>
            <a:custGeom>
              <a:avLst/>
              <a:gdLst/>
              <a:ahLst/>
              <a:cxnLst/>
              <a:rect l="l" t="t" r="r" b="b"/>
              <a:pathLst>
                <a:path w="38100" h="38100">
                  <a:moveTo>
                    <a:pt x="0" y="38100"/>
                  </a:moveTo>
                  <a:lnTo>
                    <a:pt x="3810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8" name="object 1618"/>
            <p:cNvSpPr/>
            <p:nvPr/>
          </p:nvSpPr>
          <p:spPr>
            <a:xfrm>
              <a:off x="835507" y="5442203"/>
              <a:ext cx="68580" cy="60960"/>
            </a:xfrm>
            <a:custGeom>
              <a:avLst/>
              <a:gdLst/>
              <a:ahLst/>
              <a:cxnLst/>
              <a:rect l="l" t="t" r="r" b="b"/>
              <a:pathLst>
                <a:path w="68580" h="60960">
                  <a:moveTo>
                    <a:pt x="0" y="60960"/>
                  </a:moveTo>
                  <a:lnTo>
                    <a:pt x="6858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9" name="object 1619"/>
            <p:cNvSpPr/>
            <p:nvPr/>
          </p:nvSpPr>
          <p:spPr>
            <a:xfrm>
              <a:off x="835507" y="5442203"/>
              <a:ext cx="30480" cy="30480"/>
            </a:xfrm>
            <a:custGeom>
              <a:avLst/>
              <a:gdLst/>
              <a:ahLst/>
              <a:cxnLst/>
              <a:rect l="l" t="t" r="r" b="b"/>
              <a:pathLst>
                <a:path w="30480" h="30479">
                  <a:moveTo>
                    <a:pt x="0" y="30479"/>
                  </a:moveTo>
                  <a:lnTo>
                    <a:pt x="3048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0" name="object 1620"/>
            <p:cNvSpPr/>
            <p:nvPr/>
          </p:nvSpPr>
          <p:spPr>
            <a:xfrm>
              <a:off x="835507" y="5442203"/>
              <a:ext cx="33655" cy="0"/>
            </a:xfrm>
            <a:custGeom>
              <a:avLst/>
              <a:gdLst/>
              <a:ahLst/>
              <a:cxnLst/>
              <a:rect l="l" t="t" r="r" b="b"/>
              <a:pathLst>
                <a:path w="33655">
                  <a:moveTo>
                    <a:pt x="0" y="0"/>
                  </a:moveTo>
                  <a:lnTo>
                    <a:pt x="33527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621" name="object 1621"/>
            <p:cNvPicPr/>
            <p:nvPr/>
          </p:nvPicPr>
          <p:blipFill>
            <a:blip r:embed="rId19" cstate="print"/>
            <a:stretch>
              <a:fillRect/>
            </a:stretch>
          </p:blipFill>
          <p:spPr>
            <a:xfrm>
              <a:off x="597001" y="5652515"/>
              <a:ext cx="278892" cy="187452"/>
            </a:xfrm>
            <a:prstGeom prst="rect">
              <a:avLst/>
            </a:prstGeom>
          </p:spPr>
        </p:pic>
        <p:sp>
          <p:nvSpPr>
            <p:cNvPr id="1622" name="object 1622"/>
            <p:cNvSpPr/>
            <p:nvPr/>
          </p:nvSpPr>
          <p:spPr>
            <a:xfrm>
              <a:off x="835507" y="5442203"/>
              <a:ext cx="0" cy="357505"/>
            </a:xfrm>
            <a:custGeom>
              <a:avLst/>
              <a:gdLst/>
              <a:ahLst/>
              <a:cxnLst/>
              <a:rect l="l" t="t" r="r" b="b"/>
              <a:pathLst>
                <a:path h="357504">
                  <a:moveTo>
                    <a:pt x="0" y="357377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3" name="object 1623"/>
            <p:cNvSpPr/>
            <p:nvPr/>
          </p:nvSpPr>
          <p:spPr>
            <a:xfrm>
              <a:off x="545947" y="5799581"/>
              <a:ext cx="22860" cy="30480"/>
            </a:xfrm>
            <a:custGeom>
              <a:avLst/>
              <a:gdLst/>
              <a:ahLst/>
              <a:cxnLst/>
              <a:rect l="l" t="t" r="r" b="b"/>
              <a:pathLst>
                <a:path w="22859" h="30479">
                  <a:moveTo>
                    <a:pt x="0" y="30479"/>
                  </a:moveTo>
                  <a:lnTo>
                    <a:pt x="22859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4" name="object 1624"/>
            <p:cNvSpPr/>
            <p:nvPr/>
          </p:nvSpPr>
          <p:spPr>
            <a:xfrm>
              <a:off x="568807" y="5799581"/>
              <a:ext cx="38100" cy="38100"/>
            </a:xfrm>
            <a:custGeom>
              <a:avLst/>
              <a:gdLst/>
              <a:ahLst/>
              <a:cxnLst/>
              <a:rect l="l" t="t" r="r" b="b"/>
              <a:pathLst>
                <a:path w="38100" h="38100">
                  <a:moveTo>
                    <a:pt x="0" y="38100"/>
                  </a:moveTo>
                  <a:lnTo>
                    <a:pt x="3810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5" name="object 1625"/>
            <p:cNvSpPr/>
            <p:nvPr/>
          </p:nvSpPr>
          <p:spPr>
            <a:xfrm>
              <a:off x="545947" y="5799581"/>
              <a:ext cx="289560" cy="0"/>
            </a:xfrm>
            <a:custGeom>
              <a:avLst/>
              <a:gdLst/>
              <a:ahLst/>
              <a:cxnLst/>
              <a:rect l="l" t="t" r="r" b="b"/>
              <a:pathLst>
                <a:path w="289559">
                  <a:moveTo>
                    <a:pt x="0" y="0"/>
                  </a:moveTo>
                  <a:lnTo>
                    <a:pt x="28956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626" name="object 1626"/>
          <p:cNvSpPr/>
          <p:nvPr/>
        </p:nvSpPr>
        <p:spPr>
          <a:xfrm>
            <a:off x="2788306" y="4405602"/>
            <a:ext cx="30327" cy="0"/>
          </a:xfrm>
          <a:custGeom>
            <a:avLst/>
            <a:gdLst/>
            <a:ahLst/>
            <a:cxnLst/>
            <a:rect l="l" t="t" r="r" b="b"/>
            <a:pathLst>
              <a:path w="24130">
                <a:moveTo>
                  <a:pt x="23622" y="0"/>
                </a:moveTo>
                <a:lnTo>
                  <a:pt x="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7" name="object 1627"/>
          <p:cNvSpPr/>
          <p:nvPr/>
        </p:nvSpPr>
        <p:spPr>
          <a:xfrm>
            <a:off x="2671467" y="4405602"/>
            <a:ext cx="39904" cy="0"/>
          </a:xfrm>
          <a:custGeom>
            <a:avLst/>
            <a:gdLst/>
            <a:ahLst/>
            <a:cxnLst/>
            <a:rect l="l" t="t" r="r" b="b"/>
            <a:pathLst>
              <a:path w="31750">
                <a:moveTo>
                  <a:pt x="31242" y="0"/>
                </a:moveTo>
                <a:lnTo>
                  <a:pt x="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8" name="object 1628"/>
          <p:cNvSpPr/>
          <p:nvPr/>
        </p:nvSpPr>
        <p:spPr>
          <a:xfrm>
            <a:off x="2554628" y="4405602"/>
            <a:ext cx="39904" cy="0"/>
          </a:xfrm>
          <a:custGeom>
            <a:avLst/>
            <a:gdLst/>
            <a:ahLst/>
            <a:cxnLst/>
            <a:rect l="l" t="t" r="r" b="b"/>
            <a:pathLst>
              <a:path w="31750">
                <a:moveTo>
                  <a:pt x="31242" y="0"/>
                </a:moveTo>
                <a:lnTo>
                  <a:pt x="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9" name="object 1629"/>
          <p:cNvSpPr/>
          <p:nvPr/>
        </p:nvSpPr>
        <p:spPr>
          <a:xfrm>
            <a:off x="2437788" y="4405602"/>
            <a:ext cx="39904" cy="0"/>
          </a:xfrm>
          <a:custGeom>
            <a:avLst/>
            <a:gdLst/>
            <a:ahLst/>
            <a:cxnLst/>
            <a:rect l="l" t="t" r="r" b="b"/>
            <a:pathLst>
              <a:path w="31750">
                <a:moveTo>
                  <a:pt x="31242" y="0"/>
                </a:moveTo>
                <a:lnTo>
                  <a:pt x="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0" name="object 1630"/>
          <p:cNvSpPr/>
          <p:nvPr/>
        </p:nvSpPr>
        <p:spPr>
          <a:xfrm>
            <a:off x="2320949" y="4405602"/>
            <a:ext cx="39904" cy="0"/>
          </a:xfrm>
          <a:custGeom>
            <a:avLst/>
            <a:gdLst/>
            <a:ahLst/>
            <a:cxnLst/>
            <a:rect l="l" t="t" r="r" b="b"/>
            <a:pathLst>
              <a:path w="31750">
                <a:moveTo>
                  <a:pt x="31242" y="0"/>
                </a:moveTo>
                <a:lnTo>
                  <a:pt x="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1" name="object 1631"/>
          <p:cNvSpPr/>
          <p:nvPr/>
        </p:nvSpPr>
        <p:spPr>
          <a:xfrm>
            <a:off x="2223264" y="4405602"/>
            <a:ext cx="20750" cy="0"/>
          </a:xfrm>
          <a:custGeom>
            <a:avLst/>
            <a:gdLst/>
            <a:ahLst/>
            <a:cxnLst/>
            <a:rect l="l" t="t" r="r" b="b"/>
            <a:pathLst>
              <a:path w="16510">
                <a:moveTo>
                  <a:pt x="0" y="0"/>
                </a:moveTo>
                <a:lnTo>
                  <a:pt x="16001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2" name="object 1632"/>
          <p:cNvSpPr/>
          <p:nvPr/>
        </p:nvSpPr>
        <p:spPr>
          <a:xfrm>
            <a:off x="1126699" y="4013903"/>
            <a:ext cx="802870" cy="86193"/>
          </a:xfrm>
          <a:custGeom>
            <a:avLst/>
            <a:gdLst/>
            <a:ahLst/>
            <a:cxnLst/>
            <a:rect l="l" t="t" r="r" b="b"/>
            <a:pathLst>
              <a:path w="638810" h="68579">
                <a:moveTo>
                  <a:pt x="0" y="68579"/>
                </a:moveTo>
                <a:lnTo>
                  <a:pt x="63855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633" name="object 1633"/>
          <p:cNvGrpSpPr/>
          <p:nvPr/>
        </p:nvGrpSpPr>
        <p:grpSpPr>
          <a:xfrm>
            <a:off x="1801876" y="3896106"/>
            <a:ext cx="63847" cy="73422"/>
            <a:chOff x="1433677" y="4192523"/>
            <a:chExt cx="50800" cy="58419"/>
          </a:xfrm>
        </p:grpSpPr>
        <p:sp>
          <p:nvSpPr>
            <p:cNvPr id="1634" name="object 1634"/>
            <p:cNvSpPr/>
            <p:nvPr/>
          </p:nvSpPr>
          <p:spPr>
            <a:xfrm>
              <a:off x="1458823" y="4202429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5240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5" name="object 1635"/>
            <p:cNvSpPr/>
            <p:nvPr/>
          </p:nvSpPr>
          <p:spPr>
            <a:xfrm>
              <a:off x="1460347" y="4235957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0" y="0"/>
                  </a:moveTo>
                  <a:lnTo>
                    <a:pt x="762" y="1524"/>
                  </a:lnTo>
                  <a:lnTo>
                    <a:pt x="2286" y="1523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6" name="object 1636"/>
            <p:cNvSpPr/>
            <p:nvPr/>
          </p:nvSpPr>
          <p:spPr>
            <a:xfrm>
              <a:off x="1443583" y="4240529"/>
              <a:ext cx="30480" cy="0"/>
            </a:xfrm>
            <a:custGeom>
              <a:avLst/>
              <a:gdLst/>
              <a:ahLst/>
              <a:cxnLst/>
              <a:rect l="l" t="t" r="r" b="b"/>
              <a:pathLst>
                <a:path w="30480">
                  <a:moveTo>
                    <a:pt x="30480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7" name="object 1637"/>
            <p:cNvSpPr/>
            <p:nvPr/>
          </p:nvSpPr>
          <p:spPr>
            <a:xfrm>
              <a:off x="1458823" y="4194809"/>
              <a:ext cx="22860" cy="0"/>
            </a:xfrm>
            <a:custGeom>
              <a:avLst/>
              <a:gdLst/>
              <a:ahLst/>
              <a:cxnLst/>
              <a:rect l="l" t="t" r="r" b="b"/>
              <a:pathLst>
                <a:path w="22859">
                  <a:moveTo>
                    <a:pt x="0" y="0"/>
                  </a:moveTo>
                  <a:lnTo>
                    <a:pt x="2286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8" name="object 1638"/>
            <p:cNvSpPr/>
            <p:nvPr/>
          </p:nvSpPr>
          <p:spPr>
            <a:xfrm>
              <a:off x="1435963" y="4240529"/>
              <a:ext cx="45720" cy="7620"/>
            </a:xfrm>
            <a:custGeom>
              <a:avLst/>
              <a:gdLst/>
              <a:ahLst/>
              <a:cxnLst/>
              <a:rect l="l" t="t" r="r" b="b"/>
              <a:pathLst>
                <a:path w="45719" h="7620">
                  <a:moveTo>
                    <a:pt x="45719" y="0"/>
                  </a:moveTo>
                  <a:lnTo>
                    <a:pt x="0" y="762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639" name="object 1639"/>
          <p:cNvGrpSpPr/>
          <p:nvPr/>
        </p:nvGrpSpPr>
        <p:grpSpPr>
          <a:xfrm>
            <a:off x="1821031" y="3628908"/>
            <a:ext cx="102154" cy="272944"/>
            <a:chOff x="1448917" y="3979926"/>
            <a:chExt cx="81280" cy="217170"/>
          </a:xfrm>
        </p:grpSpPr>
        <p:sp>
          <p:nvSpPr>
            <p:cNvPr id="1640" name="object 1640"/>
            <p:cNvSpPr/>
            <p:nvPr/>
          </p:nvSpPr>
          <p:spPr>
            <a:xfrm>
              <a:off x="1458823" y="4012692"/>
              <a:ext cx="53340" cy="52705"/>
            </a:xfrm>
            <a:custGeom>
              <a:avLst/>
              <a:gdLst/>
              <a:ahLst/>
              <a:cxnLst/>
              <a:rect l="l" t="t" r="r" b="b"/>
              <a:pathLst>
                <a:path w="53340" h="52704">
                  <a:moveTo>
                    <a:pt x="53340" y="52577"/>
                  </a:moveTo>
                  <a:lnTo>
                    <a:pt x="0" y="7619"/>
                  </a:lnTo>
                </a:path>
                <a:path w="53340" h="52704">
                  <a:moveTo>
                    <a:pt x="53340" y="52577"/>
                  </a:moveTo>
                  <a:lnTo>
                    <a:pt x="0" y="0"/>
                  </a:lnTo>
                </a:path>
                <a:path w="53340" h="52704">
                  <a:moveTo>
                    <a:pt x="53340" y="52577"/>
                  </a:moveTo>
                  <a:lnTo>
                    <a:pt x="0" y="0"/>
                  </a:lnTo>
                </a:path>
                <a:path w="53340" h="52704">
                  <a:moveTo>
                    <a:pt x="53340" y="52577"/>
                  </a:moveTo>
                  <a:lnTo>
                    <a:pt x="0" y="0"/>
                  </a:lnTo>
                </a:path>
                <a:path w="53340" h="52704">
                  <a:moveTo>
                    <a:pt x="53340" y="52577"/>
                  </a:moveTo>
                  <a:lnTo>
                    <a:pt x="0" y="0"/>
                  </a:lnTo>
                </a:path>
                <a:path w="53340" h="52704">
                  <a:moveTo>
                    <a:pt x="53340" y="52577"/>
                  </a:moveTo>
                  <a:lnTo>
                    <a:pt x="0" y="0"/>
                  </a:lnTo>
                </a:path>
                <a:path w="53340" h="52704">
                  <a:moveTo>
                    <a:pt x="53340" y="52577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1" name="object 1641"/>
            <p:cNvSpPr/>
            <p:nvPr/>
          </p:nvSpPr>
          <p:spPr>
            <a:xfrm>
              <a:off x="1451203" y="3997452"/>
              <a:ext cx="60960" cy="60325"/>
            </a:xfrm>
            <a:custGeom>
              <a:avLst/>
              <a:gdLst/>
              <a:ahLst/>
              <a:cxnLst/>
              <a:rect l="l" t="t" r="r" b="b"/>
              <a:pathLst>
                <a:path w="60959" h="60325">
                  <a:moveTo>
                    <a:pt x="60959" y="60198"/>
                  </a:moveTo>
                  <a:lnTo>
                    <a:pt x="7619" y="7620"/>
                  </a:lnTo>
                </a:path>
                <a:path w="60959" h="60325">
                  <a:moveTo>
                    <a:pt x="60959" y="60198"/>
                  </a:moveTo>
                  <a:lnTo>
                    <a:pt x="7619" y="7620"/>
                  </a:lnTo>
                </a:path>
                <a:path w="60959" h="60325">
                  <a:moveTo>
                    <a:pt x="60959" y="60198"/>
                  </a:moveTo>
                  <a:lnTo>
                    <a:pt x="7619" y="7620"/>
                  </a:lnTo>
                </a:path>
                <a:path w="60959" h="60325">
                  <a:moveTo>
                    <a:pt x="60959" y="60198"/>
                  </a:moveTo>
                  <a:lnTo>
                    <a:pt x="7619" y="7620"/>
                  </a:lnTo>
                </a:path>
                <a:path w="60959" h="60325">
                  <a:moveTo>
                    <a:pt x="60959" y="60198"/>
                  </a:moveTo>
                  <a:lnTo>
                    <a:pt x="7619" y="7620"/>
                  </a:lnTo>
                </a:path>
                <a:path w="60959" h="60325">
                  <a:moveTo>
                    <a:pt x="60959" y="60198"/>
                  </a:moveTo>
                  <a:lnTo>
                    <a:pt x="7619" y="0"/>
                  </a:lnTo>
                </a:path>
                <a:path w="60959" h="60325">
                  <a:moveTo>
                    <a:pt x="60959" y="60198"/>
                  </a:moveTo>
                  <a:lnTo>
                    <a:pt x="7619" y="0"/>
                  </a:lnTo>
                </a:path>
                <a:path w="60959" h="60325">
                  <a:moveTo>
                    <a:pt x="60959" y="60198"/>
                  </a:moveTo>
                  <a:lnTo>
                    <a:pt x="0" y="0"/>
                  </a:lnTo>
                </a:path>
                <a:path w="60959" h="60325">
                  <a:moveTo>
                    <a:pt x="60959" y="6019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2" name="object 1642"/>
            <p:cNvSpPr/>
            <p:nvPr/>
          </p:nvSpPr>
          <p:spPr>
            <a:xfrm>
              <a:off x="1451203" y="3989832"/>
              <a:ext cx="60960" cy="60960"/>
            </a:xfrm>
            <a:custGeom>
              <a:avLst/>
              <a:gdLst/>
              <a:ahLst/>
              <a:cxnLst/>
              <a:rect l="l" t="t" r="r" b="b"/>
              <a:pathLst>
                <a:path w="60959" h="60960">
                  <a:moveTo>
                    <a:pt x="60959" y="60959"/>
                  </a:moveTo>
                  <a:lnTo>
                    <a:pt x="0" y="7619"/>
                  </a:lnTo>
                </a:path>
                <a:path w="60959" h="60960">
                  <a:moveTo>
                    <a:pt x="60959" y="60959"/>
                  </a:moveTo>
                  <a:lnTo>
                    <a:pt x="0" y="7619"/>
                  </a:lnTo>
                </a:path>
                <a:path w="60959" h="60960">
                  <a:moveTo>
                    <a:pt x="60959" y="60959"/>
                  </a:moveTo>
                  <a:lnTo>
                    <a:pt x="0" y="0"/>
                  </a:lnTo>
                </a:path>
                <a:path w="60959" h="60960">
                  <a:moveTo>
                    <a:pt x="60959" y="60959"/>
                  </a:moveTo>
                  <a:lnTo>
                    <a:pt x="0" y="0"/>
                  </a:lnTo>
                </a:path>
                <a:path w="60959" h="60960">
                  <a:moveTo>
                    <a:pt x="60959" y="60959"/>
                  </a:moveTo>
                  <a:lnTo>
                    <a:pt x="0" y="0"/>
                  </a:lnTo>
                </a:path>
                <a:path w="60959" h="60960">
                  <a:moveTo>
                    <a:pt x="60959" y="60959"/>
                  </a:moveTo>
                  <a:lnTo>
                    <a:pt x="0" y="0"/>
                  </a:lnTo>
                </a:path>
                <a:path w="60959" h="60960">
                  <a:moveTo>
                    <a:pt x="60959" y="60959"/>
                  </a:moveTo>
                  <a:lnTo>
                    <a:pt x="0" y="0"/>
                  </a:lnTo>
                </a:path>
                <a:path w="60959" h="60960">
                  <a:moveTo>
                    <a:pt x="60959" y="60959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3" name="object 1643"/>
            <p:cNvSpPr/>
            <p:nvPr/>
          </p:nvSpPr>
          <p:spPr>
            <a:xfrm>
              <a:off x="1451203" y="3982212"/>
              <a:ext cx="60960" cy="60960"/>
            </a:xfrm>
            <a:custGeom>
              <a:avLst/>
              <a:gdLst/>
              <a:ahLst/>
              <a:cxnLst/>
              <a:rect l="l" t="t" r="r" b="b"/>
              <a:pathLst>
                <a:path w="60959" h="60960">
                  <a:moveTo>
                    <a:pt x="60959" y="60959"/>
                  </a:moveTo>
                  <a:lnTo>
                    <a:pt x="0" y="0"/>
                  </a:lnTo>
                </a:path>
                <a:path w="60959" h="60960">
                  <a:moveTo>
                    <a:pt x="60959" y="60959"/>
                  </a:moveTo>
                  <a:lnTo>
                    <a:pt x="0" y="0"/>
                  </a:lnTo>
                </a:path>
                <a:path w="60959" h="60960">
                  <a:moveTo>
                    <a:pt x="60959" y="60959"/>
                  </a:moveTo>
                  <a:lnTo>
                    <a:pt x="0" y="0"/>
                  </a:lnTo>
                </a:path>
                <a:path w="60959" h="60960">
                  <a:moveTo>
                    <a:pt x="60959" y="60959"/>
                  </a:moveTo>
                  <a:lnTo>
                    <a:pt x="0" y="0"/>
                  </a:lnTo>
                </a:path>
                <a:path w="60959" h="60960">
                  <a:moveTo>
                    <a:pt x="60959" y="60959"/>
                  </a:moveTo>
                  <a:lnTo>
                    <a:pt x="0" y="0"/>
                  </a:lnTo>
                </a:path>
                <a:path w="60959" h="60960">
                  <a:moveTo>
                    <a:pt x="60959" y="60959"/>
                  </a:moveTo>
                  <a:lnTo>
                    <a:pt x="0" y="0"/>
                  </a:lnTo>
                </a:path>
                <a:path w="60959" h="60960">
                  <a:moveTo>
                    <a:pt x="60959" y="60959"/>
                  </a:moveTo>
                  <a:lnTo>
                    <a:pt x="0" y="0"/>
                  </a:lnTo>
                </a:path>
                <a:path w="60959" h="60960">
                  <a:moveTo>
                    <a:pt x="60959" y="60959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4" name="object 1644"/>
            <p:cNvSpPr/>
            <p:nvPr/>
          </p:nvSpPr>
          <p:spPr>
            <a:xfrm>
              <a:off x="1451203" y="3982212"/>
              <a:ext cx="60960" cy="53340"/>
            </a:xfrm>
            <a:custGeom>
              <a:avLst/>
              <a:gdLst/>
              <a:ahLst/>
              <a:cxnLst/>
              <a:rect l="l" t="t" r="r" b="b"/>
              <a:pathLst>
                <a:path w="60959" h="53339">
                  <a:moveTo>
                    <a:pt x="60959" y="53340"/>
                  </a:moveTo>
                  <a:lnTo>
                    <a:pt x="0" y="0"/>
                  </a:lnTo>
                </a:path>
                <a:path w="60959" h="53339">
                  <a:moveTo>
                    <a:pt x="60959" y="53340"/>
                  </a:moveTo>
                  <a:lnTo>
                    <a:pt x="7619" y="0"/>
                  </a:lnTo>
                </a:path>
                <a:path w="60959" h="53339">
                  <a:moveTo>
                    <a:pt x="60959" y="53340"/>
                  </a:moveTo>
                  <a:lnTo>
                    <a:pt x="7619" y="0"/>
                  </a:lnTo>
                </a:path>
                <a:path w="60959" h="53339">
                  <a:moveTo>
                    <a:pt x="60959" y="53340"/>
                  </a:moveTo>
                  <a:lnTo>
                    <a:pt x="7619" y="0"/>
                  </a:lnTo>
                </a:path>
                <a:path w="60959" h="53339">
                  <a:moveTo>
                    <a:pt x="60959" y="53340"/>
                  </a:moveTo>
                  <a:lnTo>
                    <a:pt x="7619" y="0"/>
                  </a:lnTo>
                </a:path>
                <a:path w="60959" h="53339">
                  <a:moveTo>
                    <a:pt x="60959" y="53340"/>
                  </a:moveTo>
                  <a:lnTo>
                    <a:pt x="7619" y="0"/>
                  </a:lnTo>
                </a:path>
                <a:path w="60959" h="53339">
                  <a:moveTo>
                    <a:pt x="60959" y="53340"/>
                  </a:moveTo>
                  <a:lnTo>
                    <a:pt x="7619" y="0"/>
                  </a:lnTo>
                </a:path>
                <a:path w="60959" h="53339">
                  <a:moveTo>
                    <a:pt x="60959" y="53340"/>
                  </a:moveTo>
                  <a:lnTo>
                    <a:pt x="7619" y="0"/>
                  </a:lnTo>
                </a:path>
                <a:path w="60959" h="53339">
                  <a:moveTo>
                    <a:pt x="60959" y="53340"/>
                  </a:moveTo>
                  <a:lnTo>
                    <a:pt x="7619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5" name="object 1645"/>
            <p:cNvSpPr/>
            <p:nvPr/>
          </p:nvSpPr>
          <p:spPr>
            <a:xfrm>
              <a:off x="1458823" y="3982212"/>
              <a:ext cx="53340" cy="45720"/>
            </a:xfrm>
            <a:custGeom>
              <a:avLst/>
              <a:gdLst/>
              <a:ahLst/>
              <a:cxnLst/>
              <a:rect l="l" t="t" r="r" b="b"/>
              <a:pathLst>
                <a:path w="53340" h="45720">
                  <a:moveTo>
                    <a:pt x="53340" y="45720"/>
                  </a:moveTo>
                  <a:lnTo>
                    <a:pt x="0" y="0"/>
                  </a:lnTo>
                </a:path>
                <a:path w="53340" h="45720">
                  <a:moveTo>
                    <a:pt x="53340" y="4572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6" name="object 1646"/>
            <p:cNvSpPr/>
            <p:nvPr/>
          </p:nvSpPr>
          <p:spPr>
            <a:xfrm>
              <a:off x="1451203" y="3982212"/>
              <a:ext cx="76200" cy="212725"/>
            </a:xfrm>
            <a:custGeom>
              <a:avLst/>
              <a:gdLst/>
              <a:ahLst/>
              <a:cxnLst/>
              <a:rect l="l" t="t" r="r" b="b"/>
              <a:pathLst>
                <a:path w="76200" h="212725">
                  <a:moveTo>
                    <a:pt x="76200" y="212597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7" name="object 1647"/>
            <p:cNvSpPr/>
            <p:nvPr/>
          </p:nvSpPr>
          <p:spPr>
            <a:xfrm>
              <a:off x="1451203" y="3982212"/>
              <a:ext cx="53340" cy="0"/>
            </a:xfrm>
            <a:custGeom>
              <a:avLst/>
              <a:gdLst/>
              <a:ahLst/>
              <a:cxnLst/>
              <a:rect l="l" t="t" r="r" b="b"/>
              <a:pathLst>
                <a:path w="53340">
                  <a:moveTo>
                    <a:pt x="53340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648" name="object 1648"/>
          <p:cNvGrpSpPr/>
          <p:nvPr/>
        </p:nvGrpSpPr>
        <p:grpSpPr>
          <a:xfrm>
            <a:off x="3943291" y="7183884"/>
            <a:ext cx="73422" cy="73422"/>
            <a:chOff x="3137509" y="6808469"/>
            <a:chExt cx="58419" cy="58419"/>
          </a:xfrm>
        </p:grpSpPr>
        <p:sp>
          <p:nvSpPr>
            <p:cNvPr id="1649" name="object 1649"/>
            <p:cNvSpPr/>
            <p:nvPr/>
          </p:nvSpPr>
          <p:spPr>
            <a:xfrm>
              <a:off x="3193135" y="6810755"/>
              <a:ext cx="0" cy="53340"/>
            </a:xfrm>
            <a:custGeom>
              <a:avLst/>
              <a:gdLst/>
              <a:ahLst/>
              <a:cxnLst/>
              <a:rect l="l" t="t" r="r" b="b"/>
              <a:pathLst>
                <a:path h="53340">
                  <a:moveTo>
                    <a:pt x="0" y="53339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0" name="object 1650"/>
            <p:cNvSpPr/>
            <p:nvPr/>
          </p:nvSpPr>
          <p:spPr>
            <a:xfrm>
              <a:off x="3139795" y="6810755"/>
              <a:ext cx="53340" cy="53340"/>
            </a:xfrm>
            <a:custGeom>
              <a:avLst/>
              <a:gdLst/>
              <a:ahLst/>
              <a:cxnLst/>
              <a:rect l="l" t="t" r="r" b="b"/>
              <a:pathLst>
                <a:path w="53339" h="53340">
                  <a:moveTo>
                    <a:pt x="0" y="53339"/>
                  </a:moveTo>
                  <a:lnTo>
                    <a:pt x="0" y="0"/>
                  </a:lnTo>
                  <a:lnTo>
                    <a:pt x="53340" y="0"/>
                  </a:lnTo>
                  <a:lnTo>
                    <a:pt x="53340" y="53339"/>
                  </a:lnTo>
                  <a:lnTo>
                    <a:pt x="0" y="53339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651" name="object 1651"/>
          <p:cNvGrpSpPr/>
          <p:nvPr/>
        </p:nvGrpSpPr>
        <p:grpSpPr>
          <a:xfrm>
            <a:off x="3398359" y="6753878"/>
            <a:ext cx="54270" cy="169193"/>
            <a:chOff x="2703931" y="6466332"/>
            <a:chExt cx="43180" cy="134620"/>
          </a:xfrm>
        </p:grpSpPr>
        <p:sp>
          <p:nvSpPr>
            <p:cNvPr id="1652" name="object 1652"/>
            <p:cNvSpPr/>
            <p:nvPr/>
          </p:nvSpPr>
          <p:spPr>
            <a:xfrm>
              <a:off x="2729077" y="6537198"/>
              <a:ext cx="0" cy="60960"/>
            </a:xfrm>
            <a:custGeom>
              <a:avLst/>
              <a:gdLst/>
              <a:ahLst/>
              <a:cxnLst/>
              <a:rect l="l" t="t" r="r" b="b"/>
              <a:pathLst>
                <a:path h="60959">
                  <a:moveTo>
                    <a:pt x="0" y="0"/>
                  </a:moveTo>
                  <a:lnTo>
                    <a:pt x="0" y="6096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3" name="object 1653"/>
            <p:cNvSpPr/>
            <p:nvPr/>
          </p:nvSpPr>
          <p:spPr>
            <a:xfrm>
              <a:off x="2729077" y="6567678"/>
              <a:ext cx="15240" cy="30480"/>
            </a:xfrm>
            <a:custGeom>
              <a:avLst/>
              <a:gdLst/>
              <a:ahLst/>
              <a:cxnLst/>
              <a:rect l="l" t="t" r="r" b="b"/>
              <a:pathLst>
                <a:path w="15239" h="30479">
                  <a:moveTo>
                    <a:pt x="15239" y="0"/>
                  </a:moveTo>
                  <a:lnTo>
                    <a:pt x="0" y="3048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4" name="object 1654"/>
            <p:cNvSpPr/>
            <p:nvPr/>
          </p:nvSpPr>
          <p:spPr>
            <a:xfrm>
              <a:off x="2706217" y="6567678"/>
              <a:ext cx="22860" cy="30480"/>
            </a:xfrm>
            <a:custGeom>
              <a:avLst/>
              <a:gdLst/>
              <a:ahLst/>
              <a:cxnLst/>
              <a:rect l="l" t="t" r="r" b="b"/>
              <a:pathLst>
                <a:path w="22860" h="30479">
                  <a:moveTo>
                    <a:pt x="0" y="0"/>
                  </a:moveTo>
                  <a:lnTo>
                    <a:pt x="22860" y="3048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5" name="object 1655"/>
            <p:cNvSpPr/>
            <p:nvPr/>
          </p:nvSpPr>
          <p:spPr>
            <a:xfrm>
              <a:off x="2721457" y="6529578"/>
              <a:ext cx="7620" cy="7620"/>
            </a:xfrm>
            <a:custGeom>
              <a:avLst/>
              <a:gdLst/>
              <a:ahLst/>
              <a:cxnLst/>
              <a:rect l="l" t="t" r="r" b="b"/>
              <a:pathLst>
                <a:path w="7619" h="7620">
                  <a:moveTo>
                    <a:pt x="7619" y="3810"/>
                  </a:moveTo>
                  <a:lnTo>
                    <a:pt x="6095" y="1524"/>
                  </a:lnTo>
                  <a:lnTo>
                    <a:pt x="3809" y="0"/>
                  </a:lnTo>
                  <a:lnTo>
                    <a:pt x="761" y="1524"/>
                  </a:lnTo>
                  <a:lnTo>
                    <a:pt x="0" y="3810"/>
                  </a:lnTo>
                  <a:lnTo>
                    <a:pt x="761" y="6858"/>
                  </a:lnTo>
                  <a:lnTo>
                    <a:pt x="3809" y="7620"/>
                  </a:lnTo>
                  <a:lnTo>
                    <a:pt x="6095" y="6858"/>
                  </a:lnTo>
                  <a:lnTo>
                    <a:pt x="7619" y="381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6" name="object 1656"/>
            <p:cNvSpPr/>
            <p:nvPr/>
          </p:nvSpPr>
          <p:spPr>
            <a:xfrm>
              <a:off x="2729077" y="6468618"/>
              <a:ext cx="0" cy="68580"/>
            </a:xfrm>
            <a:custGeom>
              <a:avLst/>
              <a:gdLst/>
              <a:ahLst/>
              <a:cxnLst/>
              <a:rect l="l" t="t" r="r" b="b"/>
              <a:pathLst>
                <a:path h="68579">
                  <a:moveTo>
                    <a:pt x="0" y="68579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7" name="object 1657"/>
            <p:cNvSpPr/>
            <p:nvPr/>
          </p:nvSpPr>
          <p:spPr>
            <a:xfrm>
              <a:off x="2706217" y="6468618"/>
              <a:ext cx="22860" cy="38100"/>
            </a:xfrm>
            <a:custGeom>
              <a:avLst/>
              <a:gdLst/>
              <a:ahLst/>
              <a:cxnLst/>
              <a:rect l="l" t="t" r="r" b="b"/>
              <a:pathLst>
                <a:path w="22860" h="38100">
                  <a:moveTo>
                    <a:pt x="0" y="38100"/>
                  </a:moveTo>
                  <a:lnTo>
                    <a:pt x="22859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8" name="object 1658"/>
            <p:cNvSpPr/>
            <p:nvPr/>
          </p:nvSpPr>
          <p:spPr>
            <a:xfrm>
              <a:off x="2729077" y="6468618"/>
              <a:ext cx="15240" cy="38100"/>
            </a:xfrm>
            <a:custGeom>
              <a:avLst/>
              <a:gdLst/>
              <a:ahLst/>
              <a:cxnLst/>
              <a:rect l="l" t="t" r="r" b="b"/>
              <a:pathLst>
                <a:path w="15239" h="38100">
                  <a:moveTo>
                    <a:pt x="15239" y="3810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659" name="object 1659"/>
          <p:cNvGrpSpPr/>
          <p:nvPr/>
        </p:nvGrpSpPr>
        <p:grpSpPr>
          <a:xfrm>
            <a:off x="3535311" y="7320834"/>
            <a:ext cx="347166" cy="28731"/>
            <a:chOff x="2812897" y="6917435"/>
            <a:chExt cx="276225" cy="22860"/>
          </a:xfrm>
        </p:grpSpPr>
        <p:sp>
          <p:nvSpPr>
            <p:cNvPr id="1660" name="object 1660"/>
            <p:cNvSpPr/>
            <p:nvPr/>
          </p:nvSpPr>
          <p:spPr>
            <a:xfrm>
              <a:off x="2812897" y="6925055"/>
              <a:ext cx="258445" cy="0"/>
            </a:xfrm>
            <a:custGeom>
              <a:avLst/>
              <a:gdLst/>
              <a:ahLst/>
              <a:cxnLst/>
              <a:rect l="l" t="t" r="r" b="b"/>
              <a:pathLst>
                <a:path w="258444">
                  <a:moveTo>
                    <a:pt x="0" y="0"/>
                  </a:moveTo>
                  <a:lnTo>
                    <a:pt x="25831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1" name="object 1661"/>
            <p:cNvSpPr/>
            <p:nvPr/>
          </p:nvSpPr>
          <p:spPr>
            <a:xfrm>
              <a:off x="3086455" y="6917435"/>
              <a:ext cx="0" cy="22860"/>
            </a:xfrm>
            <a:custGeom>
              <a:avLst/>
              <a:gdLst/>
              <a:ahLst/>
              <a:cxnLst/>
              <a:rect l="l" t="t" r="r" b="b"/>
              <a:pathLst>
                <a:path h="22859">
                  <a:moveTo>
                    <a:pt x="0" y="2286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2" name="object 1662"/>
            <p:cNvSpPr/>
            <p:nvPr/>
          </p:nvSpPr>
          <p:spPr>
            <a:xfrm>
              <a:off x="3071215" y="6917435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620"/>
                  </a:moveTo>
                  <a:lnTo>
                    <a:pt x="0" y="0"/>
                  </a:lnTo>
                </a:path>
                <a:path h="7620">
                  <a:moveTo>
                    <a:pt x="0" y="762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3" name="object 1663"/>
            <p:cNvSpPr/>
            <p:nvPr/>
          </p:nvSpPr>
          <p:spPr>
            <a:xfrm>
              <a:off x="3071215" y="6932675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62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4" name="object 1664"/>
            <p:cNvSpPr/>
            <p:nvPr/>
          </p:nvSpPr>
          <p:spPr>
            <a:xfrm>
              <a:off x="3086455" y="6932675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62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665" name="object 1665"/>
          <p:cNvGrpSpPr/>
          <p:nvPr/>
        </p:nvGrpSpPr>
        <p:grpSpPr>
          <a:xfrm>
            <a:off x="3943291" y="7394578"/>
            <a:ext cx="73422" cy="73422"/>
            <a:chOff x="3137509" y="6976109"/>
            <a:chExt cx="58419" cy="58419"/>
          </a:xfrm>
        </p:grpSpPr>
        <p:sp>
          <p:nvSpPr>
            <p:cNvPr id="1666" name="object 1666"/>
            <p:cNvSpPr/>
            <p:nvPr/>
          </p:nvSpPr>
          <p:spPr>
            <a:xfrm>
              <a:off x="3193135" y="6978395"/>
              <a:ext cx="0" cy="53340"/>
            </a:xfrm>
            <a:custGeom>
              <a:avLst/>
              <a:gdLst/>
              <a:ahLst/>
              <a:cxnLst/>
              <a:rect l="l" t="t" r="r" b="b"/>
              <a:pathLst>
                <a:path h="53340">
                  <a:moveTo>
                    <a:pt x="0" y="0"/>
                  </a:moveTo>
                  <a:lnTo>
                    <a:pt x="0" y="5334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7" name="object 1667"/>
            <p:cNvSpPr/>
            <p:nvPr/>
          </p:nvSpPr>
          <p:spPr>
            <a:xfrm>
              <a:off x="3139795" y="6978395"/>
              <a:ext cx="53340" cy="53340"/>
            </a:xfrm>
            <a:custGeom>
              <a:avLst/>
              <a:gdLst/>
              <a:ahLst/>
              <a:cxnLst/>
              <a:rect l="l" t="t" r="r" b="b"/>
              <a:pathLst>
                <a:path w="53339" h="53340">
                  <a:moveTo>
                    <a:pt x="0" y="0"/>
                  </a:moveTo>
                  <a:lnTo>
                    <a:pt x="0" y="53340"/>
                  </a:lnTo>
                  <a:lnTo>
                    <a:pt x="53340" y="53340"/>
                  </a:lnTo>
                  <a:lnTo>
                    <a:pt x="53340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668" name="object 1668"/>
          <p:cNvGrpSpPr/>
          <p:nvPr/>
        </p:nvGrpSpPr>
        <p:grpSpPr>
          <a:xfrm>
            <a:off x="3197244" y="7168562"/>
            <a:ext cx="682360" cy="229050"/>
            <a:chOff x="2543911" y="6796278"/>
            <a:chExt cx="542925" cy="182245"/>
          </a:xfrm>
        </p:grpSpPr>
        <p:sp>
          <p:nvSpPr>
            <p:cNvPr id="1669" name="object 1669"/>
            <p:cNvSpPr/>
            <p:nvPr/>
          </p:nvSpPr>
          <p:spPr>
            <a:xfrm>
              <a:off x="2546197" y="6932676"/>
              <a:ext cx="540385" cy="7620"/>
            </a:xfrm>
            <a:custGeom>
              <a:avLst/>
              <a:gdLst/>
              <a:ahLst/>
              <a:cxnLst/>
              <a:rect l="l" t="t" r="r" b="b"/>
              <a:pathLst>
                <a:path w="540385" h="7620">
                  <a:moveTo>
                    <a:pt x="0" y="7620"/>
                  </a:moveTo>
                  <a:lnTo>
                    <a:pt x="0" y="0"/>
                  </a:lnTo>
                </a:path>
                <a:path w="540385" h="7620">
                  <a:moveTo>
                    <a:pt x="0" y="7620"/>
                  </a:moveTo>
                  <a:lnTo>
                    <a:pt x="0" y="0"/>
                  </a:lnTo>
                  <a:lnTo>
                    <a:pt x="525018" y="0"/>
                  </a:lnTo>
                </a:path>
                <a:path w="540385" h="7620">
                  <a:moveTo>
                    <a:pt x="0" y="7620"/>
                  </a:moveTo>
                  <a:lnTo>
                    <a:pt x="540258" y="762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0" name="object 1670"/>
            <p:cNvSpPr/>
            <p:nvPr/>
          </p:nvSpPr>
          <p:spPr>
            <a:xfrm>
              <a:off x="2546197" y="6932676"/>
              <a:ext cx="540385" cy="0"/>
            </a:xfrm>
            <a:custGeom>
              <a:avLst/>
              <a:gdLst/>
              <a:ahLst/>
              <a:cxnLst/>
              <a:rect l="l" t="t" r="r" b="b"/>
              <a:pathLst>
                <a:path w="540385">
                  <a:moveTo>
                    <a:pt x="0" y="0"/>
                  </a:moveTo>
                  <a:lnTo>
                    <a:pt x="54025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1" name="object 1671"/>
            <p:cNvSpPr/>
            <p:nvPr/>
          </p:nvSpPr>
          <p:spPr>
            <a:xfrm>
              <a:off x="2767177" y="6796278"/>
              <a:ext cx="0" cy="182245"/>
            </a:xfrm>
            <a:custGeom>
              <a:avLst/>
              <a:gdLst/>
              <a:ahLst/>
              <a:cxnLst/>
              <a:rect l="l" t="t" r="r" b="b"/>
              <a:pathLst>
                <a:path h="182245">
                  <a:moveTo>
                    <a:pt x="0" y="0"/>
                  </a:moveTo>
                  <a:lnTo>
                    <a:pt x="0" y="18211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672" name="object 1672"/>
          <p:cNvGrpSpPr/>
          <p:nvPr/>
        </p:nvGrpSpPr>
        <p:grpSpPr>
          <a:xfrm>
            <a:off x="2385116" y="7183884"/>
            <a:ext cx="73422" cy="73422"/>
            <a:chOff x="1897735" y="6808469"/>
            <a:chExt cx="58419" cy="58419"/>
          </a:xfrm>
        </p:grpSpPr>
        <p:sp>
          <p:nvSpPr>
            <p:cNvPr id="1673" name="object 1673"/>
            <p:cNvSpPr/>
            <p:nvPr/>
          </p:nvSpPr>
          <p:spPr>
            <a:xfrm>
              <a:off x="1900021" y="6810755"/>
              <a:ext cx="0" cy="53340"/>
            </a:xfrm>
            <a:custGeom>
              <a:avLst/>
              <a:gdLst/>
              <a:ahLst/>
              <a:cxnLst/>
              <a:rect l="l" t="t" r="r" b="b"/>
              <a:pathLst>
                <a:path h="53340">
                  <a:moveTo>
                    <a:pt x="0" y="53339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4" name="object 1674"/>
            <p:cNvSpPr/>
            <p:nvPr/>
          </p:nvSpPr>
          <p:spPr>
            <a:xfrm>
              <a:off x="1900021" y="6810755"/>
              <a:ext cx="53340" cy="53340"/>
            </a:xfrm>
            <a:custGeom>
              <a:avLst/>
              <a:gdLst/>
              <a:ahLst/>
              <a:cxnLst/>
              <a:rect l="l" t="t" r="r" b="b"/>
              <a:pathLst>
                <a:path w="53339" h="53340">
                  <a:moveTo>
                    <a:pt x="53339" y="53339"/>
                  </a:moveTo>
                  <a:lnTo>
                    <a:pt x="53339" y="0"/>
                  </a:lnTo>
                  <a:lnTo>
                    <a:pt x="0" y="0"/>
                  </a:lnTo>
                  <a:lnTo>
                    <a:pt x="0" y="53339"/>
                  </a:lnTo>
                  <a:lnTo>
                    <a:pt x="53339" y="53339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675" name="object 1675"/>
          <p:cNvSpPr/>
          <p:nvPr/>
        </p:nvSpPr>
        <p:spPr>
          <a:xfrm>
            <a:off x="2320949" y="7186758"/>
            <a:ext cx="0" cy="67039"/>
          </a:xfrm>
          <a:custGeom>
            <a:avLst/>
            <a:gdLst/>
            <a:ahLst/>
            <a:cxnLst/>
            <a:rect l="l" t="t" r="r" b="b"/>
            <a:pathLst>
              <a:path h="53340">
                <a:moveTo>
                  <a:pt x="0" y="0"/>
                </a:moveTo>
                <a:lnTo>
                  <a:pt x="0" y="5334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676" name="object 1676"/>
          <p:cNvGrpSpPr/>
          <p:nvPr/>
        </p:nvGrpSpPr>
        <p:grpSpPr>
          <a:xfrm>
            <a:off x="1974262" y="7183884"/>
            <a:ext cx="205905" cy="73422"/>
            <a:chOff x="1570837" y="6808469"/>
            <a:chExt cx="163830" cy="58419"/>
          </a:xfrm>
        </p:grpSpPr>
        <p:sp>
          <p:nvSpPr>
            <p:cNvPr id="1677" name="object 1677"/>
            <p:cNvSpPr/>
            <p:nvPr/>
          </p:nvSpPr>
          <p:spPr>
            <a:xfrm>
              <a:off x="1679803" y="6810755"/>
              <a:ext cx="52705" cy="53340"/>
            </a:xfrm>
            <a:custGeom>
              <a:avLst/>
              <a:gdLst/>
              <a:ahLst/>
              <a:cxnLst/>
              <a:rect l="l" t="t" r="r" b="b"/>
              <a:pathLst>
                <a:path w="52705" h="53340">
                  <a:moveTo>
                    <a:pt x="52577" y="53339"/>
                  </a:moveTo>
                  <a:lnTo>
                    <a:pt x="52577" y="0"/>
                  </a:lnTo>
                  <a:lnTo>
                    <a:pt x="0" y="0"/>
                  </a:lnTo>
                  <a:lnTo>
                    <a:pt x="0" y="53339"/>
                  </a:lnTo>
                  <a:lnTo>
                    <a:pt x="52577" y="53339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8" name="object 1678"/>
            <p:cNvSpPr/>
            <p:nvPr/>
          </p:nvSpPr>
          <p:spPr>
            <a:xfrm>
              <a:off x="1626463" y="6810755"/>
              <a:ext cx="53340" cy="53340"/>
            </a:xfrm>
            <a:custGeom>
              <a:avLst/>
              <a:gdLst/>
              <a:ahLst/>
              <a:cxnLst/>
              <a:rect l="l" t="t" r="r" b="b"/>
              <a:pathLst>
                <a:path w="53339" h="53340">
                  <a:moveTo>
                    <a:pt x="53339" y="53339"/>
                  </a:moveTo>
                  <a:lnTo>
                    <a:pt x="53339" y="0"/>
                  </a:lnTo>
                  <a:lnTo>
                    <a:pt x="0" y="0"/>
                  </a:lnTo>
                  <a:lnTo>
                    <a:pt x="0" y="53339"/>
                  </a:lnTo>
                  <a:lnTo>
                    <a:pt x="53339" y="53339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9" name="object 1679"/>
            <p:cNvSpPr/>
            <p:nvPr/>
          </p:nvSpPr>
          <p:spPr>
            <a:xfrm>
              <a:off x="1573123" y="6810755"/>
              <a:ext cx="53340" cy="53340"/>
            </a:xfrm>
            <a:custGeom>
              <a:avLst/>
              <a:gdLst/>
              <a:ahLst/>
              <a:cxnLst/>
              <a:rect l="l" t="t" r="r" b="b"/>
              <a:pathLst>
                <a:path w="53339" h="53340">
                  <a:moveTo>
                    <a:pt x="53340" y="53339"/>
                  </a:moveTo>
                  <a:lnTo>
                    <a:pt x="53340" y="0"/>
                  </a:lnTo>
                  <a:lnTo>
                    <a:pt x="0" y="0"/>
                  </a:lnTo>
                  <a:lnTo>
                    <a:pt x="0" y="53339"/>
                  </a:lnTo>
                  <a:lnTo>
                    <a:pt x="53340" y="53339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680" name="object 1680"/>
          <p:cNvGrpSpPr/>
          <p:nvPr/>
        </p:nvGrpSpPr>
        <p:grpSpPr>
          <a:xfrm>
            <a:off x="2174421" y="7183884"/>
            <a:ext cx="150039" cy="73422"/>
            <a:chOff x="1730095" y="6808469"/>
            <a:chExt cx="119380" cy="58419"/>
          </a:xfrm>
        </p:grpSpPr>
        <p:sp>
          <p:nvSpPr>
            <p:cNvPr id="1681" name="object 1681"/>
            <p:cNvSpPr/>
            <p:nvPr/>
          </p:nvSpPr>
          <p:spPr>
            <a:xfrm>
              <a:off x="1793341" y="6810755"/>
              <a:ext cx="53340" cy="53340"/>
            </a:xfrm>
            <a:custGeom>
              <a:avLst/>
              <a:gdLst/>
              <a:ahLst/>
              <a:cxnLst/>
              <a:rect l="l" t="t" r="r" b="b"/>
              <a:pathLst>
                <a:path w="53339" h="53340">
                  <a:moveTo>
                    <a:pt x="53339" y="53339"/>
                  </a:moveTo>
                  <a:lnTo>
                    <a:pt x="53339" y="0"/>
                  </a:lnTo>
                  <a:lnTo>
                    <a:pt x="0" y="0"/>
                  </a:lnTo>
                  <a:lnTo>
                    <a:pt x="0" y="53339"/>
                  </a:lnTo>
                  <a:lnTo>
                    <a:pt x="53339" y="53339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2" name="object 1682"/>
            <p:cNvSpPr/>
            <p:nvPr/>
          </p:nvSpPr>
          <p:spPr>
            <a:xfrm>
              <a:off x="1732381" y="6810755"/>
              <a:ext cx="60960" cy="53340"/>
            </a:xfrm>
            <a:custGeom>
              <a:avLst/>
              <a:gdLst/>
              <a:ahLst/>
              <a:cxnLst/>
              <a:rect l="l" t="t" r="r" b="b"/>
              <a:pathLst>
                <a:path w="60960" h="53340">
                  <a:moveTo>
                    <a:pt x="60960" y="53339"/>
                  </a:moveTo>
                  <a:lnTo>
                    <a:pt x="60960" y="0"/>
                  </a:lnTo>
                  <a:lnTo>
                    <a:pt x="0" y="0"/>
                  </a:lnTo>
                  <a:lnTo>
                    <a:pt x="0" y="53339"/>
                  </a:lnTo>
                  <a:lnTo>
                    <a:pt x="60960" y="53339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683" name="object 1683"/>
          <p:cNvSpPr/>
          <p:nvPr/>
        </p:nvSpPr>
        <p:spPr>
          <a:xfrm>
            <a:off x="1910096" y="7186758"/>
            <a:ext cx="67039" cy="67039"/>
          </a:xfrm>
          <a:custGeom>
            <a:avLst/>
            <a:gdLst/>
            <a:ahLst/>
            <a:cxnLst/>
            <a:rect l="l" t="t" r="r" b="b"/>
            <a:pathLst>
              <a:path w="53340" h="53340">
                <a:moveTo>
                  <a:pt x="53340" y="53339"/>
                </a:moveTo>
                <a:lnTo>
                  <a:pt x="53340" y="0"/>
                </a:lnTo>
                <a:lnTo>
                  <a:pt x="0" y="0"/>
                </a:lnTo>
                <a:lnTo>
                  <a:pt x="0" y="53339"/>
                </a:lnTo>
                <a:lnTo>
                  <a:pt x="53340" y="53339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4" name="object 1684"/>
          <p:cNvSpPr/>
          <p:nvPr/>
        </p:nvSpPr>
        <p:spPr>
          <a:xfrm>
            <a:off x="2320949" y="7186758"/>
            <a:ext cx="67039" cy="0"/>
          </a:xfrm>
          <a:custGeom>
            <a:avLst/>
            <a:gdLst/>
            <a:ahLst/>
            <a:cxnLst/>
            <a:rect l="l" t="t" r="r" b="b"/>
            <a:pathLst>
              <a:path w="53339">
                <a:moveTo>
                  <a:pt x="53339" y="0"/>
                </a:moveTo>
                <a:lnTo>
                  <a:pt x="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5" name="object 1685"/>
          <p:cNvSpPr/>
          <p:nvPr/>
        </p:nvSpPr>
        <p:spPr>
          <a:xfrm>
            <a:off x="2320949" y="7253795"/>
            <a:ext cx="67039" cy="0"/>
          </a:xfrm>
          <a:custGeom>
            <a:avLst/>
            <a:gdLst/>
            <a:ahLst/>
            <a:cxnLst/>
            <a:rect l="l" t="t" r="r" b="b"/>
            <a:pathLst>
              <a:path w="53339">
                <a:moveTo>
                  <a:pt x="0" y="0"/>
                </a:moveTo>
                <a:lnTo>
                  <a:pt x="5334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686" name="object 1686"/>
          <p:cNvGrpSpPr/>
          <p:nvPr/>
        </p:nvGrpSpPr>
        <p:grpSpPr>
          <a:xfrm>
            <a:off x="2519193" y="7320834"/>
            <a:ext cx="337589" cy="28731"/>
            <a:chOff x="2004415" y="6917435"/>
            <a:chExt cx="268605" cy="22860"/>
          </a:xfrm>
        </p:grpSpPr>
        <p:sp>
          <p:nvSpPr>
            <p:cNvPr id="1687" name="object 1687"/>
            <p:cNvSpPr/>
            <p:nvPr/>
          </p:nvSpPr>
          <p:spPr>
            <a:xfrm>
              <a:off x="2014321" y="6925055"/>
              <a:ext cx="258445" cy="0"/>
            </a:xfrm>
            <a:custGeom>
              <a:avLst/>
              <a:gdLst/>
              <a:ahLst/>
              <a:cxnLst/>
              <a:rect l="l" t="t" r="r" b="b"/>
              <a:pathLst>
                <a:path w="258444">
                  <a:moveTo>
                    <a:pt x="25831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8" name="object 1688"/>
            <p:cNvSpPr/>
            <p:nvPr/>
          </p:nvSpPr>
          <p:spPr>
            <a:xfrm>
              <a:off x="2006701" y="6932675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62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9" name="object 1689"/>
            <p:cNvSpPr/>
            <p:nvPr/>
          </p:nvSpPr>
          <p:spPr>
            <a:xfrm>
              <a:off x="2014321" y="6932675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62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0" name="object 1690"/>
            <p:cNvSpPr/>
            <p:nvPr/>
          </p:nvSpPr>
          <p:spPr>
            <a:xfrm>
              <a:off x="2014321" y="6917435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620"/>
                  </a:moveTo>
                  <a:lnTo>
                    <a:pt x="0" y="0"/>
                  </a:lnTo>
                </a:path>
                <a:path h="7620">
                  <a:moveTo>
                    <a:pt x="0" y="762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1" name="object 1691"/>
            <p:cNvSpPr/>
            <p:nvPr/>
          </p:nvSpPr>
          <p:spPr>
            <a:xfrm>
              <a:off x="2006701" y="6917435"/>
              <a:ext cx="0" cy="22860"/>
            </a:xfrm>
            <a:custGeom>
              <a:avLst/>
              <a:gdLst/>
              <a:ahLst/>
              <a:cxnLst/>
              <a:rect l="l" t="t" r="r" b="b"/>
              <a:pathLst>
                <a:path h="22859">
                  <a:moveTo>
                    <a:pt x="0" y="2286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692" name="object 1692"/>
          <p:cNvGrpSpPr/>
          <p:nvPr/>
        </p:nvGrpSpPr>
        <p:grpSpPr>
          <a:xfrm>
            <a:off x="2385116" y="7394578"/>
            <a:ext cx="73422" cy="73422"/>
            <a:chOff x="1897735" y="6976109"/>
            <a:chExt cx="58419" cy="58419"/>
          </a:xfrm>
        </p:grpSpPr>
        <p:sp>
          <p:nvSpPr>
            <p:cNvPr id="1693" name="object 1693"/>
            <p:cNvSpPr/>
            <p:nvPr/>
          </p:nvSpPr>
          <p:spPr>
            <a:xfrm>
              <a:off x="1900021" y="6978395"/>
              <a:ext cx="0" cy="53340"/>
            </a:xfrm>
            <a:custGeom>
              <a:avLst/>
              <a:gdLst/>
              <a:ahLst/>
              <a:cxnLst/>
              <a:rect l="l" t="t" r="r" b="b"/>
              <a:pathLst>
                <a:path h="53340">
                  <a:moveTo>
                    <a:pt x="0" y="0"/>
                  </a:moveTo>
                  <a:lnTo>
                    <a:pt x="0" y="5334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4" name="object 1694"/>
            <p:cNvSpPr/>
            <p:nvPr/>
          </p:nvSpPr>
          <p:spPr>
            <a:xfrm>
              <a:off x="1900021" y="6978395"/>
              <a:ext cx="53340" cy="53340"/>
            </a:xfrm>
            <a:custGeom>
              <a:avLst/>
              <a:gdLst/>
              <a:ahLst/>
              <a:cxnLst/>
              <a:rect l="l" t="t" r="r" b="b"/>
              <a:pathLst>
                <a:path w="53339" h="53340">
                  <a:moveTo>
                    <a:pt x="53339" y="0"/>
                  </a:moveTo>
                  <a:lnTo>
                    <a:pt x="53339" y="53340"/>
                  </a:lnTo>
                  <a:lnTo>
                    <a:pt x="0" y="53340"/>
                  </a:lnTo>
                  <a:lnTo>
                    <a:pt x="0" y="0"/>
                  </a:lnTo>
                  <a:lnTo>
                    <a:pt x="53339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695" name="object 1695"/>
          <p:cNvGrpSpPr/>
          <p:nvPr/>
        </p:nvGrpSpPr>
        <p:grpSpPr>
          <a:xfrm>
            <a:off x="1840184" y="7263374"/>
            <a:ext cx="359137" cy="143655"/>
            <a:chOff x="1464157" y="6871716"/>
            <a:chExt cx="285750" cy="114300"/>
          </a:xfrm>
        </p:grpSpPr>
        <p:sp>
          <p:nvSpPr>
            <p:cNvPr id="1696" name="object 1696"/>
            <p:cNvSpPr/>
            <p:nvPr/>
          </p:nvSpPr>
          <p:spPr>
            <a:xfrm>
              <a:off x="1466443" y="6925056"/>
              <a:ext cx="258445" cy="0"/>
            </a:xfrm>
            <a:custGeom>
              <a:avLst/>
              <a:gdLst/>
              <a:ahLst/>
              <a:cxnLst/>
              <a:rect l="l" t="t" r="r" b="b"/>
              <a:pathLst>
                <a:path w="258444">
                  <a:moveTo>
                    <a:pt x="25831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7" name="object 1697"/>
            <p:cNvSpPr/>
            <p:nvPr/>
          </p:nvSpPr>
          <p:spPr>
            <a:xfrm>
              <a:off x="1466443" y="6917436"/>
              <a:ext cx="0" cy="22860"/>
            </a:xfrm>
            <a:custGeom>
              <a:avLst/>
              <a:gdLst/>
              <a:ahLst/>
              <a:cxnLst/>
              <a:rect l="l" t="t" r="r" b="b"/>
              <a:pathLst>
                <a:path h="22859">
                  <a:moveTo>
                    <a:pt x="0" y="22860"/>
                  </a:moveTo>
                  <a:lnTo>
                    <a:pt x="0" y="15240"/>
                  </a:lnTo>
                </a:path>
                <a:path h="22859">
                  <a:moveTo>
                    <a:pt x="0" y="2286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8" name="object 1698"/>
            <p:cNvSpPr/>
            <p:nvPr/>
          </p:nvSpPr>
          <p:spPr>
            <a:xfrm>
              <a:off x="1732381" y="6871716"/>
              <a:ext cx="0" cy="114300"/>
            </a:xfrm>
            <a:custGeom>
              <a:avLst/>
              <a:gdLst/>
              <a:ahLst/>
              <a:cxnLst/>
              <a:rect l="l" t="t" r="r" b="b"/>
              <a:pathLst>
                <a:path h="114300">
                  <a:moveTo>
                    <a:pt x="0" y="11430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9" name="object 1699"/>
            <p:cNvSpPr/>
            <p:nvPr/>
          </p:nvSpPr>
          <p:spPr>
            <a:xfrm>
              <a:off x="1747621" y="691743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62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0" name="object 1700"/>
            <p:cNvSpPr/>
            <p:nvPr/>
          </p:nvSpPr>
          <p:spPr>
            <a:xfrm>
              <a:off x="1732381" y="691743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62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1" name="object 1701"/>
            <p:cNvSpPr/>
            <p:nvPr/>
          </p:nvSpPr>
          <p:spPr>
            <a:xfrm>
              <a:off x="1724761" y="691743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62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2" name="object 1702"/>
            <p:cNvSpPr/>
            <p:nvPr/>
          </p:nvSpPr>
          <p:spPr>
            <a:xfrm>
              <a:off x="1732381" y="691743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62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703" name="object 1703"/>
          <p:cNvSpPr/>
          <p:nvPr/>
        </p:nvSpPr>
        <p:spPr>
          <a:xfrm>
            <a:off x="2320949" y="7397450"/>
            <a:ext cx="0" cy="67039"/>
          </a:xfrm>
          <a:custGeom>
            <a:avLst/>
            <a:gdLst/>
            <a:ahLst/>
            <a:cxnLst/>
            <a:rect l="l" t="t" r="r" b="b"/>
            <a:pathLst>
              <a:path h="53340">
                <a:moveTo>
                  <a:pt x="0" y="53340"/>
                </a:moveTo>
                <a:lnTo>
                  <a:pt x="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4" name="object 1704"/>
          <p:cNvSpPr/>
          <p:nvPr/>
        </p:nvSpPr>
        <p:spPr>
          <a:xfrm>
            <a:off x="2111214" y="7397450"/>
            <a:ext cx="66241" cy="67039"/>
          </a:xfrm>
          <a:custGeom>
            <a:avLst/>
            <a:gdLst/>
            <a:ahLst/>
            <a:cxnLst/>
            <a:rect l="l" t="t" r="r" b="b"/>
            <a:pathLst>
              <a:path w="52705" h="53340">
                <a:moveTo>
                  <a:pt x="52577" y="0"/>
                </a:moveTo>
                <a:lnTo>
                  <a:pt x="52577" y="53340"/>
                </a:lnTo>
                <a:lnTo>
                  <a:pt x="0" y="53340"/>
                </a:lnTo>
                <a:lnTo>
                  <a:pt x="0" y="0"/>
                </a:lnTo>
                <a:lnTo>
                  <a:pt x="52577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5" name="object 1705"/>
          <p:cNvSpPr/>
          <p:nvPr/>
        </p:nvSpPr>
        <p:spPr>
          <a:xfrm>
            <a:off x="1910096" y="7397450"/>
            <a:ext cx="67039" cy="67039"/>
          </a:xfrm>
          <a:custGeom>
            <a:avLst/>
            <a:gdLst/>
            <a:ahLst/>
            <a:cxnLst/>
            <a:rect l="l" t="t" r="r" b="b"/>
            <a:pathLst>
              <a:path w="53340" h="53340">
                <a:moveTo>
                  <a:pt x="53340" y="0"/>
                </a:moveTo>
                <a:lnTo>
                  <a:pt x="53340" y="53340"/>
                </a:lnTo>
                <a:lnTo>
                  <a:pt x="0" y="53340"/>
                </a:lnTo>
                <a:lnTo>
                  <a:pt x="0" y="0"/>
                </a:lnTo>
                <a:lnTo>
                  <a:pt x="5334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706" name="object 1706"/>
          <p:cNvGrpSpPr/>
          <p:nvPr/>
        </p:nvGrpSpPr>
        <p:grpSpPr>
          <a:xfrm>
            <a:off x="1974262" y="7394578"/>
            <a:ext cx="140462" cy="73422"/>
            <a:chOff x="1570837" y="6976109"/>
            <a:chExt cx="111760" cy="58419"/>
          </a:xfrm>
        </p:grpSpPr>
        <p:sp>
          <p:nvSpPr>
            <p:cNvPr id="1707" name="object 1707"/>
            <p:cNvSpPr/>
            <p:nvPr/>
          </p:nvSpPr>
          <p:spPr>
            <a:xfrm>
              <a:off x="1626463" y="6978395"/>
              <a:ext cx="53340" cy="53340"/>
            </a:xfrm>
            <a:custGeom>
              <a:avLst/>
              <a:gdLst/>
              <a:ahLst/>
              <a:cxnLst/>
              <a:rect l="l" t="t" r="r" b="b"/>
              <a:pathLst>
                <a:path w="53339" h="53340">
                  <a:moveTo>
                    <a:pt x="53339" y="0"/>
                  </a:moveTo>
                  <a:lnTo>
                    <a:pt x="53339" y="53340"/>
                  </a:lnTo>
                  <a:lnTo>
                    <a:pt x="0" y="53340"/>
                  </a:lnTo>
                  <a:lnTo>
                    <a:pt x="0" y="0"/>
                  </a:lnTo>
                  <a:lnTo>
                    <a:pt x="53339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8" name="object 1708"/>
            <p:cNvSpPr/>
            <p:nvPr/>
          </p:nvSpPr>
          <p:spPr>
            <a:xfrm>
              <a:off x="1626463" y="6978395"/>
              <a:ext cx="0" cy="53340"/>
            </a:xfrm>
            <a:custGeom>
              <a:avLst/>
              <a:gdLst/>
              <a:ahLst/>
              <a:cxnLst/>
              <a:rect l="l" t="t" r="r" b="b"/>
              <a:pathLst>
                <a:path h="53340">
                  <a:moveTo>
                    <a:pt x="0" y="0"/>
                  </a:moveTo>
                  <a:lnTo>
                    <a:pt x="0" y="5334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9" name="object 1709"/>
            <p:cNvSpPr/>
            <p:nvPr/>
          </p:nvSpPr>
          <p:spPr>
            <a:xfrm>
              <a:off x="1573123" y="6978395"/>
              <a:ext cx="53340" cy="53340"/>
            </a:xfrm>
            <a:custGeom>
              <a:avLst/>
              <a:gdLst/>
              <a:ahLst/>
              <a:cxnLst/>
              <a:rect l="l" t="t" r="r" b="b"/>
              <a:pathLst>
                <a:path w="53339" h="53340">
                  <a:moveTo>
                    <a:pt x="53340" y="53340"/>
                  </a:moveTo>
                  <a:lnTo>
                    <a:pt x="0" y="53340"/>
                  </a:lnTo>
                  <a:lnTo>
                    <a:pt x="0" y="0"/>
                  </a:lnTo>
                  <a:lnTo>
                    <a:pt x="5334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10" name="object 1710"/>
          <p:cNvGrpSpPr/>
          <p:nvPr/>
        </p:nvGrpSpPr>
        <p:grpSpPr>
          <a:xfrm>
            <a:off x="2174421" y="7394578"/>
            <a:ext cx="150039" cy="73422"/>
            <a:chOff x="1730095" y="6976109"/>
            <a:chExt cx="119380" cy="58419"/>
          </a:xfrm>
        </p:grpSpPr>
        <p:sp>
          <p:nvSpPr>
            <p:cNvPr id="1711" name="object 1711"/>
            <p:cNvSpPr/>
            <p:nvPr/>
          </p:nvSpPr>
          <p:spPr>
            <a:xfrm>
              <a:off x="1732381" y="6978395"/>
              <a:ext cx="60960" cy="53340"/>
            </a:xfrm>
            <a:custGeom>
              <a:avLst/>
              <a:gdLst/>
              <a:ahLst/>
              <a:cxnLst/>
              <a:rect l="l" t="t" r="r" b="b"/>
              <a:pathLst>
                <a:path w="60960" h="53340">
                  <a:moveTo>
                    <a:pt x="60960" y="0"/>
                  </a:moveTo>
                  <a:lnTo>
                    <a:pt x="60960" y="53340"/>
                  </a:lnTo>
                  <a:lnTo>
                    <a:pt x="0" y="53340"/>
                  </a:lnTo>
                  <a:lnTo>
                    <a:pt x="0" y="0"/>
                  </a:lnTo>
                  <a:lnTo>
                    <a:pt x="6096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2" name="object 1712"/>
            <p:cNvSpPr/>
            <p:nvPr/>
          </p:nvSpPr>
          <p:spPr>
            <a:xfrm>
              <a:off x="1793341" y="6978395"/>
              <a:ext cx="53340" cy="53340"/>
            </a:xfrm>
            <a:custGeom>
              <a:avLst/>
              <a:gdLst/>
              <a:ahLst/>
              <a:cxnLst/>
              <a:rect l="l" t="t" r="r" b="b"/>
              <a:pathLst>
                <a:path w="53339" h="53340">
                  <a:moveTo>
                    <a:pt x="53339" y="0"/>
                  </a:moveTo>
                  <a:lnTo>
                    <a:pt x="53339" y="53340"/>
                  </a:lnTo>
                  <a:lnTo>
                    <a:pt x="0" y="53340"/>
                  </a:lnTo>
                  <a:lnTo>
                    <a:pt x="0" y="0"/>
                  </a:lnTo>
                  <a:lnTo>
                    <a:pt x="53339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13" name="object 1713"/>
          <p:cNvGrpSpPr/>
          <p:nvPr/>
        </p:nvGrpSpPr>
        <p:grpSpPr>
          <a:xfrm>
            <a:off x="2177294" y="7317962"/>
            <a:ext cx="354348" cy="15962"/>
            <a:chOff x="1732381" y="6915150"/>
            <a:chExt cx="281940" cy="12700"/>
          </a:xfrm>
        </p:grpSpPr>
        <p:sp>
          <p:nvSpPr>
            <p:cNvPr id="1714" name="object 1714"/>
            <p:cNvSpPr/>
            <p:nvPr/>
          </p:nvSpPr>
          <p:spPr>
            <a:xfrm>
              <a:off x="1732381" y="6925055"/>
              <a:ext cx="281940" cy="0"/>
            </a:xfrm>
            <a:custGeom>
              <a:avLst/>
              <a:gdLst/>
              <a:ahLst/>
              <a:cxnLst/>
              <a:rect l="l" t="t" r="r" b="b"/>
              <a:pathLst>
                <a:path w="281939">
                  <a:moveTo>
                    <a:pt x="0" y="0"/>
                  </a:moveTo>
                  <a:lnTo>
                    <a:pt x="28194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5" name="object 1715"/>
            <p:cNvSpPr/>
            <p:nvPr/>
          </p:nvSpPr>
          <p:spPr>
            <a:xfrm>
              <a:off x="1732381" y="6917436"/>
              <a:ext cx="281940" cy="0"/>
            </a:xfrm>
            <a:custGeom>
              <a:avLst/>
              <a:gdLst/>
              <a:ahLst/>
              <a:cxnLst/>
              <a:rect l="l" t="t" r="r" b="b"/>
              <a:pathLst>
                <a:path w="281939">
                  <a:moveTo>
                    <a:pt x="0" y="0"/>
                  </a:moveTo>
                  <a:lnTo>
                    <a:pt x="28194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6" name="object 1716"/>
            <p:cNvSpPr/>
            <p:nvPr/>
          </p:nvSpPr>
          <p:spPr>
            <a:xfrm>
              <a:off x="1747621" y="6925055"/>
              <a:ext cx="259079" cy="0"/>
            </a:xfrm>
            <a:custGeom>
              <a:avLst/>
              <a:gdLst/>
              <a:ahLst/>
              <a:cxnLst/>
              <a:rect l="l" t="t" r="r" b="b"/>
              <a:pathLst>
                <a:path w="259080">
                  <a:moveTo>
                    <a:pt x="0" y="0"/>
                  </a:moveTo>
                  <a:lnTo>
                    <a:pt x="259079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717" name="object 1717"/>
          <p:cNvSpPr/>
          <p:nvPr/>
        </p:nvSpPr>
        <p:spPr>
          <a:xfrm>
            <a:off x="2320949" y="7464489"/>
            <a:ext cx="67039" cy="0"/>
          </a:xfrm>
          <a:custGeom>
            <a:avLst/>
            <a:gdLst/>
            <a:ahLst/>
            <a:cxnLst/>
            <a:rect l="l" t="t" r="r" b="b"/>
            <a:pathLst>
              <a:path w="53339">
                <a:moveTo>
                  <a:pt x="53339" y="0"/>
                </a:moveTo>
                <a:lnTo>
                  <a:pt x="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8" name="object 1718"/>
          <p:cNvSpPr/>
          <p:nvPr/>
        </p:nvSpPr>
        <p:spPr>
          <a:xfrm>
            <a:off x="2320949" y="7397450"/>
            <a:ext cx="67039" cy="0"/>
          </a:xfrm>
          <a:custGeom>
            <a:avLst/>
            <a:gdLst/>
            <a:ahLst/>
            <a:cxnLst/>
            <a:rect l="l" t="t" r="r" b="b"/>
            <a:pathLst>
              <a:path w="53339">
                <a:moveTo>
                  <a:pt x="0" y="0"/>
                </a:moveTo>
                <a:lnTo>
                  <a:pt x="5334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9" name="object 1719"/>
          <p:cNvSpPr/>
          <p:nvPr/>
        </p:nvSpPr>
        <p:spPr>
          <a:xfrm>
            <a:off x="1843058" y="7139831"/>
            <a:ext cx="0" cy="181165"/>
          </a:xfrm>
          <a:custGeom>
            <a:avLst/>
            <a:gdLst/>
            <a:ahLst/>
            <a:cxnLst/>
            <a:rect l="l" t="t" r="r" b="b"/>
            <a:pathLst>
              <a:path h="144145">
                <a:moveTo>
                  <a:pt x="0" y="144017"/>
                </a:moveTo>
                <a:lnTo>
                  <a:pt x="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720" name="object 1720"/>
          <p:cNvGrpSpPr/>
          <p:nvPr/>
        </p:nvGrpSpPr>
        <p:grpSpPr>
          <a:xfrm>
            <a:off x="2522066" y="7168562"/>
            <a:ext cx="678370" cy="229050"/>
            <a:chOff x="2006701" y="6796278"/>
            <a:chExt cx="539750" cy="182245"/>
          </a:xfrm>
        </p:grpSpPr>
        <p:sp>
          <p:nvSpPr>
            <p:cNvPr id="1721" name="object 1721"/>
            <p:cNvSpPr/>
            <p:nvPr/>
          </p:nvSpPr>
          <p:spPr>
            <a:xfrm>
              <a:off x="2318359" y="6796278"/>
              <a:ext cx="0" cy="182245"/>
            </a:xfrm>
            <a:custGeom>
              <a:avLst/>
              <a:gdLst/>
              <a:ahLst/>
              <a:cxnLst/>
              <a:rect l="l" t="t" r="r" b="b"/>
              <a:pathLst>
                <a:path h="182245">
                  <a:moveTo>
                    <a:pt x="0" y="0"/>
                  </a:moveTo>
                  <a:lnTo>
                    <a:pt x="0" y="18211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2" name="object 1722"/>
            <p:cNvSpPr/>
            <p:nvPr/>
          </p:nvSpPr>
          <p:spPr>
            <a:xfrm>
              <a:off x="2006701" y="6940296"/>
              <a:ext cx="539750" cy="0"/>
            </a:xfrm>
            <a:custGeom>
              <a:avLst/>
              <a:gdLst/>
              <a:ahLst/>
              <a:cxnLst/>
              <a:rect l="l" t="t" r="r" b="b"/>
              <a:pathLst>
                <a:path w="539750">
                  <a:moveTo>
                    <a:pt x="539495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3" name="object 1723"/>
            <p:cNvSpPr/>
            <p:nvPr/>
          </p:nvSpPr>
          <p:spPr>
            <a:xfrm>
              <a:off x="2006701" y="6932676"/>
              <a:ext cx="539750" cy="0"/>
            </a:xfrm>
            <a:custGeom>
              <a:avLst/>
              <a:gdLst/>
              <a:ahLst/>
              <a:cxnLst/>
              <a:rect l="l" t="t" r="r" b="b"/>
              <a:pathLst>
                <a:path w="539750">
                  <a:moveTo>
                    <a:pt x="539495" y="0"/>
                  </a:moveTo>
                  <a:lnTo>
                    <a:pt x="0" y="0"/>
                  </a:lnTo>
                </a:path>
                <a:path w="539750">
                  <a:moveTo>
                    <a:pt x="539495" y="0"/>
                  </a:moveTo>
                  <a:lnTo>
                    <a:pt x="7619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724" name="object 1724"/>
          <p:cNvSpPr/>
          <p:nvPr/>
        </p:nvSpPr>
        <p:spPr>
          <a:xfrm>
            <a:off x="1508821" y="7139831"/>
            <a:ext cx="162011" cy="0"/>
          </a:xfrm>
          <a:custGeom>
            <a:avLst/>
            <a:gdLst/>
            <a:ahLst/>
            <a:cxnLst/>
            <a:rect l="l" t="t" r="r" b="b"/>
            <a:pathLst>
              <a:path w="128905">
                <a:moveTo>
                  <a:pt x="128778" y="0"/>
                </a:moveTo>
                <a:lnTo>
                  <a:pt x="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5" name="object 1725"/>
          <p:cNvSpPr/>
          <p:nvPr/>
        </p:nvSpPr>
        <p:spPr>
          <a:xfrm>
            <a:off x="1043379" y="6822832"/>
            <a:ext cx="6385" cy="11971"/>
          </a:xfrm>
          <a:custGeom>
            <a:avLst/>
            <a:gdLst/>
            <a:ahLst/>
            <a:cxnLst/>
            <a:rect l="l" t="t" r="r" b="b"/>
            <a:pathLst>
              <a:path w="5080" h="9525">
                <a:moveTo>
                  <a:pt x="0" y="9144"/>
                </a:moveTo>
                <a:lnTo>
                  <a:pt x="3048" y="7620"/>
                </a:lnTo>
                <a:lnTo>
                  <a:pt x="4572" y="4572"/>
                </a:lnTo>
                <a:lnTo>
                  <a:pt x="3047" y="1524"/>
                </a:lnTo>
                <a:lnTo>
                  <a:pt x="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6" name="object 1726"/>
          <p:cNvSpPr/>
          <p:nvPr/>
        </p:nvSpPr>
        <p:spPr>
          <a:xfrm>
            <a:off x="1117123" y="7024907"/>
            <a:ext cx="37510" cy="38308"/>
          </a:xfrm>
          <a:custGeom>
            <a:avLst/>
            <a:gdLst/>
            <a:ahLst/>
            <a:cxnLst/>
            <a:rect l="l" t="t" r="r" b="b"/>
            <a:pathLst>
              <a:path w="29844" h="30479">
                <a:moveTo>
                  <a:pt x="29718" y="15240"/>
                </a:moveTo>
                <a:lnTo>
                  <a:pt x="0" y="0"/>
                </a:lnTo>
              </a:path>
              <a:path w="29844" h="30479">
                <a:moveTo>
                  <a:pt x="29718" y="15240"/>
                </a:moveTo>
                <a:lnTo>
                  <a:pt x="0" y="3048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727" name="object 1727"/>
          <p:cNvGrpSpPr/>
          <p:nvPr/>
        </p:nvGrpSpPr>
        <p:grpSpPr>
          <a:xfrm>
            <a:off x="1078815" y="6515411"/>
            <a:ext cx="203511" cy="435753"/>
            <a:chOff x="858367" y="6276594"/>
            <a:chExt cx="161925" cy="346710"/>
          </a:xfrm>
        </p:grpSpPr>
        <p:pic>
          <p:nvPicPr>
            <p:cNvPr id="1728" name="object 1728"/>
            <p:cNvPicPr/>
            <p:nvPr/>
          </p:nvPicPr>
          <p:blipFill>
            <a:blip r:embed="rId20" cstate="print"/>
            <a:stretch>
              <a:fillRect/>
            </a:stretch>
          </p:blipFill>
          <p:spPr>
            <a:xfrm>
              <a:off x="858367" y="6276594"/>
              <a:ext cx="161544" cy="346710"/>
            </a:xfrm>
            <a:prstGeom prst="rect">
              <a:avLst/>
            </a:prstGeom>
          </p:spPr>
        </p:pic>
        <p:sp>
          <p:nvSpPr>
            <p:cNvPr id="1729" name="object 1729"/>
            <p:cNvSpPr/>
            <p:nvPr/>
          </p:nvSpPr>
          <p:spPr>
            <a:xfrm>
              <a:off x="1017625" y="6309360"/>
              <a:ext cx="0" cy="296545"/>
            </a:xfrm>
            <a:custGeom>
              <a:avLst/>
              <a:gdLst/>
              <a:ahLst/>
              <a:cxnLst/>
              <a:rect l="l" t="t" r="r" b="b"/>
              <a:pathLst>
                <a:path h="296545">
                  <a:moveTo>
                    <a:pt x="0" y="296417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0" name="object 1730"/>
            <p:cNvSpPr/>
            <p:nvPr/>
          </p:nvSpPr>
          <p:spPr>
            <a:xfrm>
              <a:off x="1002385" y="6309360"/>
              <a:ext cx="0" cy="304165"/>
            </a:xfrm>
            <a:custGeom>
              <a:avLst/>
              <a:gdLst/>
              <a:ahLst/>
              <a:cxnLst/>
              <a:rect l="l" t="t" r="r" b="b"/>
              <a:pathLst>
                <a:path h="304165">
                  <a:moveTo>
                    <a:pt x="0" y="0"/>
                  </a:moveTo>
                  <a:lnTo>
                    <a:pt x="0" y="30403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731" name="object 1731"/>
          <p:cNvSpPr/>
          <p:nvPr/>
        </p:nvSpPr>
        <p:spPr>
          <a:xfrm>
            <a:off x="1164049" y="7015329"/>
            <a:ext cx="19154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732" name="object 1732"/>
          <p:cNvGrpSpPr/>
          <p:nvPr/>
        </p:nvGrpSpPr>
        <p:grpSpPr>
          <a:xfrm>
            <a:off x="1066365" y="6534565"/>
            <a:ext cx="184357" cy="407022"/>
            <a:chOff x="848461" y="6291834"/>
            <a:chExt cx="146685" cy="323850"/>
          </a:xfrm>
        </p:grpSpPr>
        <p:sp>
          <p:nvSpPr>
            <p:cNvPr id="1733" name="object 1733"/>
            <p:cNvSpPr/>
            <p:nvPr/>
          </p:nvSpPr>
          <p:spPr>
            <a:xfrm>
              <a:off x="858367" y="6301740"/>
              <a:ext cx="0" cy="304165"/>
            </a:xfrm>
            <a:custGeom>
              <a:avLst/>
              <a:gdLst/>
              <a:ahLst/>
              <a:cxnLst/>
              <a:rect l="l" t="t" r="r" b="b"/>
              <a:pathLst>
                <a:path h="304165">
                  <a:moveTo>
                    <a:pt x="0" y="0"/>
                  </a:moveTo>
                  <a:lnTo>
                    <a:pt x="0" y="30403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4" name="object 1734"/>
            <p:cNvSpPr/>
            <p:nvPr/>
          </p:nvSpPr>
          <p:spPr>
            <a:xfrm>
              <a:off x="850747" y="6294120"/>
              <a:ext cx="60325" cy="319405"/>
            </a:xfrm>
            <a:custGeom>
              <a:avLst/>
              <a:gdLst/>
              <a:ahLst/>
              <a:cxnLst/>
              <a:rect l="l" t="t" r="r" b="b"/>
              <a:pathLst>
                <a:path w="60325" h="319404">
                  <a:moveTo>
                    <a:pt x="0" y="0"/>
                  </a:moveTo>
                  <a:lnTo>
                    <a:pt x="0" y="319278"/>
                  </a:lnTo>
                  <a:lnTo>
                    <a:pt x="60198" y="319278"/>
                  </a:lnTo>
                </a:path>
                <a:path w="60325" h="319404">
                  <a:moveTo>
                    <a:pt x="0" y="0"/>
                  </a:moveTo>
                  <a:lnTo>
                    <a:pt x="3810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5" name="object 1735"/>
            <p:cNvSpPr/>
            <p:nvPr/>
          </p:nvSpPr>
          <p:spPr>
            <a:xfrm>
              <a:off x="858367" y="6301740"/>
              <a:ext cx="22860" cy="0"/>
            </a:xfrm>
            <a:custGeom>
              <a:avLst/>
              <a:gdLst/>
              <a:ahLst/>
              <a:cxnLst/>
              <a:rect l="l" t="t" r="r" b="b"/>
              <a:pathLst>
                <a:path w="22859">
                  <a:moveTo>
                    <a:pt x="0" y="0"/>
                  </a:moveTo>
                  <a:lnTo>
                    <a:pt x="2286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6" name="object 1736"/>
            <p:cNvSpPr/>
            <p:nvPr/>
          </p:nvSpPr>
          <p:spPr>
            <a:xfrm>
              <a:off x="858367" y="6339840"/>
              <a:ext cx="136525" cy="0"/>
            </a:xfrm>
            <a:custGeom>
              <a:avLst/>
              <a:gdLst/>
              <a:ahLst/>
              <a:cxnLst/>
              <a:rect l="l" t="t" r="r" b="b"/>
              <a:pathLst>
                <a:path w="136525">
                  <a:moveTo>
                    <a:pt x="0" y="0"/>
                  </a:moveTo>
                  <a:lnTo>
                    <a:pt x="13639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7" name="object 1737"/>
            <p:cNvSpPr/>
            <p:nvPr/>
          </p:nvSpPr>
          <p:spPr>
            <a:xfrm>
              <a:off x="858367" y="6605778"/>
              <a:ext cx="52705" cy="0"/>
            </a:xfrm>
            <a:custGeom>
              <a:avLst/>
              <a:gdLst/>
              <a:ahLst/>
              <a:cxnLst/>
              <a:rect l="l" t="t" r="r" b="b"/>
              <a:pathLst>
                <a:path w="52705">
                  <a:moveTo>
                    <a:pt x="0" y="0"/>
                  </a:moveTo>
                  <a:lnTo>
                    <a:pt x="52577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738" name="object 1738"/>
          <p:cNvSpPr/>
          <p:nvPr/>
        </p:nvSpPr>
        <p:spPr>
          <a:xfrm>
            <a:off x="839390" y="6804636"/>
            <a:ext cx="0" cy="201117"/>
          </a:xfrm>
          <a:custGeom>
            <a:avLst/>
            <a:gdLst/>
            <a:ahLst/>
            <a:cxnLst/>
            <a:rect l="l" t="t" r="r" b="b"/>
            <a:pathLst>
              <a:path h="160020">
                <a:moveTo>
                  <a:pt x="0" y="0"/>
                </a:moveTo>
                <a:lnTo>
                  <a:pt x="0" y="16002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739" name="object 1739"/>
          <p:cNvGrpSpPr/>
          <p:nvPr/>
        </p:nvGrpSpPr>
        <p:grpSpPr>
          <a:xfrm>
            <a:off x="1209062" y="6983725"/>
            <a:ext cx="73422" cy="140462"/>
            <a:chOff x="961999" y="6649211"/>
            <a:chExt cx="58419" cy="111760"/>
          </a:xfrm>
        </p:grpSpPr>
        <p:sp>
          <p:nvSpPr>
            <p:cNvPr id="1740" name="object 1740"/>
            <p:cNvSpPr/>
            <p:nvPr/>
          </p:nvSpPr>
          <p:spPr>
            <a:xfrm>
              <a:off x="964285" y="6651497"/>
              <a:ext cx="53340" cy="53340"/>
            </a:xfrm>
            <a:custGeom>
              <a:avLst/>
              <a:gdLst/>
              <a:ahLst/>
              <a:cxnLst/>
              <a:rect l="l" t="t" r="r" b="b"/>
              <a:pathLst>
                <a:path w="53340" h="53340">
                  <a:moveTo>
                    <a:pt x="0" y="53339"/>
                  </a:moveTo>
                  <a:lnTo>
                    <a:pt x="0" y="0"/>
                  </a:lnTo>
                  <a:lnTo>
                    <a:pt x="53340" y="0"/>
                  </a:lnTo>
                  <a:lnTo>
                    <a:pt x="53340" y="53339"/>
                  </a:lnTo>
                  <a:lnTo>
                    <a:pt x="0" y="53339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1" name="object 1741"/>
            <p:cNvSpPr/>
            <p:nvPr/>
          </p:nvSpPr>
          <p:spPr>
            <a:xfrm>
              <a:off x="964285" y="6704837"/>
              <a:ext cx="53340" cy="53340"/>
            </a:xfrm>
            <a:custGeom>
              <a:avLst/>
              <a:gdLst/>
              <a:ahLst/>
              <a:cxnLst/>
              <a:rect l="l" t="t" r="r" b="b"/>
              <a:pathLst>
                <a:path w="53340" h="53340">
                  <a:moveTo>
                    <a:pt x="0" y="53340"/>
                  </a:moveTo>
                  <a:lnTo>
                    <a:pt x="0" y="0"/>
                  </a:lnTo>
                  <a:lnTo>
                    <a:pt x="53340" y="0"/>
                  </a:lnTo>
                  <a:lnTo>
                    <a:pt x="53340" y="53340"/>
                  </a:lnTo>
                  <a:lnTo>
                    <a:pt x="0" y="5334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42" name="object 1742"/>
          <p:cNvGrpSpPr/>
          <p:nvPr/>
        </p:nvGrpSpPr>
        <p:grpSpPr>
          <a:xfrm>
            <a:off x="1209062" y="7117804"/>
            <a:ext cx="73422" cy="138865"/>
            <a:chOff x="961999" y="6755892"/>
            <a:chExt cx="58419" cy="110489"/>
          </a:xfrm>
        </p:grpSpPr>
        <p:sp>
          <p:nvSpPr>
            <p:cNvPr id="1743" name="object 1743"/>
            <p:cNvSpPr/>
            <p:nvPr/>
          </p:nvSpPr>
          <p:spPr>
            <a:xfrm>
              <a:off x="964285" y="6810756"/>
              <a:ext cx="53340" cy="53340"/>
            </a:xfrm>
            <a:custGeom>
              <a:avLst/>
              <a:gdLst/>
              <a:ahLst/>
              <a:cxnLst/>
              <a:rect l="l" t="t" r="r" b="b"/>
              <a:pathLst>
                <a:path w="53340" h="53340">
                  <a:moveTo>
                    <a:pt x="0" y="53339"/>
                  </a:moveTo>
                  <a:lnTo>
                    <a:pt x="0" y="0"/>
                  </a:lnTo>
                  <a:lnTo>
                    <a:pt x="53340" y="0"/>
                  </a:lnTo>
                  <a:lnTo>
                    <a:pt x="53340" y="53339"/>
                  </a:lnTo>
                  <a:lnTo>
                    <a:pt x="0" y="53339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4" name="object 1744"/>
            <p:cNvSpPr/>
            <p:nvPr/>
          </p:nvSpPr>
          <p:spPr>
            <a:xfrm>
              <a:off x="964285" y="6758178"/>
              <a:ext cx="53340" cy="52705"/>
            </a:xfrm>
            <a:custGeom>
              <a:avLst/>
              <a:gdLst/>
              <a:ahLst/>
              <a:cxnLst/>
              <a:rect l="l" t="t" r="r" b="b"/>
              <a:pathLst>
                <a:path w="53340" h="52704">
                  <a:moveTo>
                    <a:pt x="0" y="52577"/>
                  </a:moveTo>
                  <a:lnTo>
                    <a:pt x="0" y="0"/>
                  </a:lnTo>
                  <a:lnTo>
                    <a:pt x="53340" y="0"/>
                  </a:lnTo>
                  <a:lnTo>
                    <a:pt x="53340" y="52577"/>
                  </a:lnTo>
                  <a:lnTo>
                    <a:pt x="0" y="52577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745" name="object 1745"/>
          <p:cNvSpPr/>
          <p:nvPr/>
        </p:nvSpPr>
        <p:spPr>
          <a:xfrm>
            <a:off x="1078815" y="6594901"/>
            <a:ext cx="171588" cy="267357"/>
          </a:xfrm>
          <a:custGeom>
            <a:avLst/>
            <a:gdLst/>
            <a:ahLst/>
            <a:cxnLst/>
            <a:rect l="l" t="t" r="r" b="b"/>
            <a:pathLst>
              <a:path w="136525" h="212725">
                <a:moveTo>
                  <a:pt x="0" y="212598"/>
                </a:moveTo>
                <a:lnTo>
                  <a:pt x="136398" y="212598"/>
                </a:lnTo>
                <a:lnTo>
                  <a:pt x="136397" y="0"/>
                </a:lnTo>
                <a:lnTo>
                  <a:pt x="0" y="0"/>
                </a:lnTo>
                <a:lnTo>
                  <a:pt x="0" y="212598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746" name="object 1746"/>
          <p:cNvGrpSpPr/>
          <p:nvPr/>
        </p:nvGrpSpPr>
        <p:grpSpPr>
          <a:xfrm>
            <a:off x="1508821" y="7317963"/>
            <a:ext cx="328012" cy="31923"/>
            <a:chOff x="1200505" y="6915150"/>
            <a:chExt cx="260985" cy="25400"/>
          </a:xfrm>
        </p:grpSpPr>
        <p:sp>
          <p:nvSpPr>
            <p:cNvPr id="1747" name="object 1747"/>
            <p:cNvSpPr/>
            <p:nvPr/>
          </p:nvSpPr>
          <p:spPr>
            <a:xfrm>
              <a:off x="1200505" y="6925055"/>
              <a:ext cx="258445" cy="0"/>
            </a:xfrm>
            <a:custGeom>
              <a:avLst/>
              <a:gdLst/>
              <a:ahLst/>
              <a:cxnLst/>
              <a:rect l="l" t="t" r="r" b="b"/>
              <a:pathLst>
                <a:path w="258444">
                  <a:moveTo>
                    <a:pt x="0" y="0"/>
                  </a:moveTo>
                  <a:lnTo>
                    <a:pt x="25831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8" name="object 1748"/>
            <p:cNvSpPr/>
            <p:nvPr/>
          </p:nvSpPr>
          <p:spPr>
            <a:xfrm>
              <a:off x="1458823" y="6932675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62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9" name="object 1749"/>
            <p:cNvSpPr/>
            <p:nvPr/>
          </p:nvSpPr>
          <p:spPr>
            <a:xfrm>
              <a:off x="1458823" y="691743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620"/>
                  </a:moveTo>
                  <a:lnTo>
                    <a:pt x="0" y="0"/>
                  </a:lnTo>
                </a:path>
                <a:path h="7620">
                  <a:moveTo>
                    <a:pt x="0" y="762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0" name="object 1750"/>
            <p:cNvSpPr/>
            <p:nvPr/>
          </p:nvSpPr>
          <p:spPr>
            <a:xfrm>
              <a:off x="1200505" y="6917436"/>
              <a:ext cx="128905" cy="0"/>
            </a:xfrm>
            <a:custGeom>
              <a:avLst/>
              <a:gdLst/>
              <a:ahLst/>
              <a:cxnLst/>
              <a:rect l="l" t="t" r="r" b="b"/>
              <a:pathLst>
                <a:path w="128905">
                  <a:moveTo>
                    <a:pt x="0" y="0"/>
                  </a:moveTo>
                  <a:lnTo>
                    <a:pt x="12877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51" name="object 1751"/>
          <p:cNvGrpSpPr/>
          <p:nvPr/>
        </p:nvGrpSpPr>
        <p:grpSpPr>
          <a:xfrm>
            <a:off x="1142022" y="7308385"/>
            <a:ext cx="83001" cy="376695"/>
            <a:chOff x="908659" y="6907530"/>
            <a:chExt cx="66040" cy="299720"/>
          </a:xfrm>
        </p:grpSpPr>
        <p:sp>
          <p:nvSpPr>
            <p:cNvPr id="1752" name="object 1752"/>
            <p:cNvSpPr/>
            <p:nvPr/>
          </p:nvSpPr>
          <p:spPr>
            <a:xfrm>
              <a:off x="949045" y="7062216"/>
              <a:ext cx="0" cy="144780"/>
            </a:xfrm>
            <a:custGeom>
              <a:avLst/>
              <a:gdLst/>
              <a:ahLst/>
              <a:cxnLst/>
              <a:rect l="l" t="t" r="r" b="b"/>
              <a:pathLst>
                <a:path h="144779">
                  <a:moveTo>
                    <a:pt x="0" y="0"/>
                  </a:moveTo>
                  <a:lnTo>
                    <a:pt x="0" y="14478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3" name="object 1753"/>
            <p:cNvSpPr/>
            <p:nvPr/>
          </p:nvSpPr>
          <p:spPr>
            <a:xfrm>
              <a:off x="941425" y="6947916"/>
              <a:ext cx="0" cy="121920"/>
            </a:xfrm>
            <a:custGeom>
              <a:avLst/>
              <a:gdLst/>
              <a:ahLst/>
              <a:cxnLst/>
              <a:rect l="l" t="t" r="r" b="b"/>
              <a:pathLst>
                <a:path h="121920">
                  <a:moveTo>
                    <a:pt x="0" y="0"/>
                  </a:moveTo>
                  <a:lnTo>
                    <a:pt x="0" y="12192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4" name="object 1754"/>
            <p:cNvSpPr/>
            <p:nvPr/>
          </p:nvSpPr>
          <p:spPr>
            <a:xfrm>
              <a:off x="949045" y="6925056"/>
              <a:ext cx="0" cy="152400"/>
            </a:xfrm>
            <a:custGeom>
              <a:avLst/>
              <a:gdLst/>
              <a:ahLst/>
              <a:cxnLst/>
              <a:rect l="l" t="t" r="r" b="b"/>
              <a:pathLst>
                <a:path h="152400">
                  <a:moveTo>
                    <a:pt x="0" y="0"/>
                  </a:moveTo>
                  <a:lnTo>
                    <a:pt x="0" y="152400"/>
                  </a:lnTo>
                </a:path>
                <a:path h="152400">
                  <a:moveTo>
                    <a:pt x="0" y="0"/>
                  </a:moveTo>
                  <a:lnTo>
                    <a:pt x="0" y="15240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5" name="object 1755"/>
            <p:cNvSpPr/>
            <p:nvPr/>
          </p:nvSpPr>
          <p:spPr>
            <a:xfrm>
              <a:off x="926185" y="7107936"/>
              <a:ext cx="22860" cy="0"/>
            </a:xfrm>
            <a:custGeom>
              <a:avLst/>
              <a:gdLst/>
              <a:ahLst/>
              <a:cxnLst/>
              <a:rect l="l" t="t" r="r" b="b"/>
              <a:pathLst>
                <a:path w="22859">
                  <a:moveTo>
                    <a:pt x="22859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6" name="object 1756"/>
            <p:cNvSpPr/>
            <p:nvPr/>
          </p:nvSpPr>
          <p:spPr>
            <a:xfrm>
              <a:off x="926185" y="7100316"/>
              <a:ext cx="22860" cy="0"/>
            </a:xfrm>
            <a:custGeom>
              <a:avLst/>
              <a:gdLst/>
              <a:ahLst/>
              <a:cxnLst/>
              <a:rect l="l" t="t" r="r" b="b"/>
              <a:pathLst>
                <a:path w="22859">
                  <a:moveTo>
                    <a:pt x="22859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7" name="object 1757"/>
            <p:cNvSpPr/>
            <p:nvPr/>
          </p:nvSpPr>
          <p:spPr>
            <a:xfrm>
              <a:off x="933805" y="7100316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0" y="0"/>
                  </a:moveTo>
                  <a:lnTo>
                    <a:pt x="762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8" name="object 1758"/>
            <p:cNvSpPr/>
            <p:nvPr/>
          </p:nvSpPr>
          <p:spPr>
            <a:xfrm>
              <a:off x="933805" y="7092696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0" y="0"/>
                  </a:moveTo>
                  <a:lnTo>
                    <a:pt x="762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9" name="object 1759"/>
            <p:cNvSpPr/>
            <p:nvPr/>
          </p:nvSpPr>
          <p:spPr>
            <a:xfrm>
              <a:off x="926185" y="710031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0"/>
                  </a:moveTo>
                  <a:lnTo>
                    <a:pt x="0" y="7620"/>
                  </a:lnTo>
                </a:path>
                <a:path h="7620">
                  <a:moveTo>
                    <a:pt x="0" y="0"/>
                  </a:moveTo>
                  <a:lnTo>
                    <a:pt x="0" y="762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0" name="object 1760"/>
            <p:cNvSpPr/>
            <p:nvPr/>
          </p:nvSpPr>
          <p:spPr>
            <a:xfrm>
              <a:off x="933805" y="710031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1" name="object 1761"/>
            <p:cNvSpPr/>
            <p:nvPr/>
          </p:nvSpPr>
          <p:spPr>
            <a:xfrm>
              <a:off x="933805" y="709269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0"/>
                  </a:moveTo>
                  <a:lnTo>
                    <a:pt x="0" y="762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2" name="object 1762"/>
            <p:cNvSpPr/>
            <p:nvPr/>
          </p:nvSpPr>
          <p:spPr>
            <a:xfrm>
              <a:off x="931519" y="7090410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80" h="5079">
                  <a:moveTo>
                    <a:pt x="2286" y="0"/>
                  </a:moveTo>
                  <a:lnTo>
                    <a:pt x="3902" y="669"/>
                  </a:lnTo>
                  <a:lnTo>
                    <a:pt x="4572" y="2285"/>
                  </a:lnTo>
                  <a:lnTo>
                    <a:pt x="3902" y="3902"/>
                  </a:lnTo>
                  <a:lnTo>
                    <a:pt x="2286" y="4571"/>
                  </a:lnTo>
                  <a:lnTo>
                    <a:pt x="669" y="3902"/>
                  </a:lnTo>
                  <a:lnTo>
                    <a:pt x="0" y="2285"/>
                  </a:lnTo>
                  <a:lnTo>
                    <a:pt x="669" y="669"/>
                  </a:lnTo>
                  <a:lnTo>
                    <a:pt x="228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3" name="object 1763"/>
            <p:cNvSpPr/>
            <p:nvPr/>
          </p:nvSpPr>
          <p:spPr>
            <a:xfrm>
              <a:off x="918565" y="7100316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0" y="0"/>
                  </a:moveTo>
                  <a:lnTo>
                    <a:pt x="7620" y="0"/>
                  </a:lnTo>
                </a:path>
                <a:path w="7619">
                  <a:moveTo>
                    <a:pt x="0" y="0"/>
                  </a:moveTo>
                  <a:lnTo>
                    <a:pt x="0" y="0"/>
                  </a:lnTo>
                  <a:lnTo>
                    <a:pt x="7620" y="0"/>
                  </a:lnTo>
                </a:path>
                <a:path w="7619">
                  <a:moveTo>
                    <a:pt x="0" y="0"/>
                  </a:moveTo>
                  <a:lnTo>
                    <a:pt x="762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4" name="object 1764"/>
            <p:cNvSpPr/>
            <p:nvPr/>
          </p:nvSpPr>
          <p:spPr>
            <a:xfrm>
              <a:off x="926185" y="709269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0"/>
                  </a:moveTo>
                  <a:lnTo>
                    <a:pt x="0" y="762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5" name="object 1765"/>
            <p:cNvSpPr/>
            <p:nvPr/>
          </p:nvSpPr>
          <p:spPr>
            <a:xfrm>
              <a:off x="918565" y="7092696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0" y="0"/>
                  </a:moveTo>
                  <a:lnTo>
                    <a:pt x="762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6" name="object 1766"/>
            <p:cNvSpPr/>
            <p:nvPr/>
          </p:nvSpPr>
          <p:spPr>
            <a:xfrm>
              <a:off x="933805" y="709269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0"/>
                  </a:moveTo>
                  <a:lnTo>
                    <a:pt x="0" y="7620"/>
                  </a:lnTo>
                  <a:lnTo>
                    <a:pt x="0" y="762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7" name="object 1767"/>
            <p:cNvSpPr/>
            <p:nvPr/>
          </p:nvSpPr>
          <p:spPr>
            <a:xfrm>
              <a:off x="923899" y="7098030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80" h="5079">
                  <a:moveTo>
                    <a:pt x="2286" y="0"/>
                  </a:moveTo>
                  <a:lnTo>
                    <a:pt x="3902" y="669"/>
                  </a:lnTo>
                  <a:lnTo>
                    <a:pt x="4572" y="2286"/>
                  </a:lnTo>
                  <a:lnTo>
                    <a:pt x="3902" y="3902"/>
                  </a:lnTo>
                  <a:lnTo>
                    <a:pt x="2286" y="4572"/>
                  </a:lnTo>
                  <a:lnTo>
                    <a:pt x="669" y="3902"/>
                  </a:lnTo>
                  <a:lnTo>
                    <a:pt x="0" y="2286"/>
                  </a:lnTo>
                  <a:lnTo>
                    <a:pt x="669" y="669"/>
                  </a:lnTo>
                  <a:lnTo>
                    <a:pt x="228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8" name="object 1768"/>
            <p:cNvSpPr/>
            <p:nvPr/>
          </p:nvSpPr>
          <p:spPr>
            <a:xfrm>
              <a:off x="918565" y="709269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0"/>
                  </a:moveTo>
                  <a:lnTo>
                    <a:pt x="0" y="762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9" name="object 1769"/>
            <p:cNvSpPr/>
            <p:nvPr/>
          </p:nvSpPr>
          <p:spPr>
            <a:xfrm>
              <a:off x="926185" y="7100316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7619" y="0"/>
                  </a:moveTo>
                  <a:lnTo>
                    <a:pt x="0" y="0"/>
                  </a:lnTo>
                </a:path>
                <a:path w="7619">
                  <a:moveTo>
                    <a:pt x="7619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0" name="object 1770"/>
            <p:cNvSpPr/>
            <p:nvPr/>
          </p:nvSpPr>
          <p:spPr>
            <a:xfrm>
              <a:off x="916279" y="7098042"/>
              <a:ext cx="20320" cy="5080"/>
            </a:xfrm>
            <a:custGeom>
              <a:avLst/>
              <a:gdLst/>
              <a:ahLst/>
              <a:cxnLst/>
              <a:rect l="l" t="t" r="r" b="b"/>
              <a:pathLst>
                <a:path w="20319" h="5079">
                  <a:moveTo>
                    <a:pt x="4572" y="2286"/>
                  </a:moveTo>
                  <a:lnTo>
                    <a:pt x="3898" y="660"/>
                  </a:lnTo>
                  <a:lnTo>
                    <a:pt x="2286" y="0"/>
                  </a:lnTo>
                  <a:lnTo>
                    <a:pt x="660" y="660"/>
                  </a:lnTo>
                  <a:lnTo>
                    <a:pt x="0" y="2286"/>
                  </a:lnTo>
                  <a:lnTo>
                    <a:pt x="660" y="3898"/>
                  </a:lnTo>
                  <a:lnTo>
                    <a:pt x="2286" y="4572"/>
                  </a:lnTo>
                  <a:lnTo>
                    <a:pt x="3898" y="3898"/>
                  </a:lnTo>
                  <a:lnTo>
                    <a:pt x="4572" y="2286"/>
                  </a:lnTo>
                  <a:close/>
                </a:path>
                <a:path w="20319" h="5079">
                  <a:moveTo>
                    <a:pt x="19812" y="2286"/>
                  </a:moveTo>
                  <a:lnTo>
                    <a:pt x="19138" y="660"/>
                  </a:lnTo>
                  <a:lnTo>
                    <a:pt x="17526" y="0"/>
                  </a:lnTo>
                  <a:lnTo>
                    <a:pt x="15900" y="660"/>
                  </a:lnTo>
                  <a:lnTo>
                    <a:pt x="15240" y="2286"/>
                  </a:lnTo>
                  <a:lnTo>
                    <a:pt x="15900" y="3898"/>
                  </a:lnTo>
                  <a:lnTo>
                    <a:pt x="17526" y="4572"/>
                  </a:lnTo>
                  <a:lnTo>
                    <a:pt x="19138" y="3898"/>
                  </a:lnTo>
                  <a:lnTo>
                    <a:pt x="19812" y="228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1" name="object 1771"/>
            <p:cNvSpPr/>
            <p:nvPr/>
          </p:nvSpPr>
          <p:spPr>
            <a:xfrm>
              <a:off x="926185" y="709269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0"/>
                  </a:moveTo>
                  <a:lnTo>
                    <a:pt x="0" y="7620"/>
                  </a:lnTo>
                </a:path>
                <a:path h="7620">
                  <a:moveTo>
                    <a:pt x="0" y="0"/>
                  </a:moveTo>
                  <a:lnTo>
                    <a:pt x="0" y="762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2" name="object 1772"/>
            <p:cNvSpPr/>
            <p:nvPr/>
          </p:nvSpPr>
          <p:spPr>
            <a:xfrm>
              <a:off x="933805" y="710031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3" name="object 1773"/>
            <p:cNvSpPr/>
            <p:nvPr/>
          </p:nvSpPr>
          <p:spPr>
            <a:xfrm>
              <a:off x="918565" y="7100316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7619" y="0"/>
                  </a:moveTo>
                  <a:lnTo>
                    <a:pt x="0" y="0"/>
                  </a:lnTo>
                </a:path>
                <a:path w="7619">
                  <a:moveTo>
                    <a:pt x="7619" y="0"/>
                  </a:moveTo>
                  <a:lnTo>
                    <a:pt x="0" y="0"/>
                  </a:lnTo>
                </a:path>
                <a:path w="7619">
                  <a:moveTo>
                    <a:pt x="7619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4" name="object 1774"/>
            <p:cNvSpPr/>
            <p:nvPr/>
          </p:nvSpPr>
          <p:spPr>
            <a:xfrm>
              <a:off x="923899" y="7098030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80" h="5079">
                  <a:moveTo>
                    <a:pt x="2286" y="0"/>
                  </a:moveTo>
                  <a:lnTo>
                    <a:pt x="3902" y="669"/>
                  </a:lnTo>
                  <a:lnTo>
                    <a:pt x="4572" y="2286"/>
                  </a:lnTo>
                  <a:lnTo>
                    <a:pt x="3902" y="3902"/>
                  </a:lnTo>
                  <a:lnTo>
                    <a:pt x="2286" y="4572"/>
                  </a:lnTo>
                  <a:lnTo>
                    <a:pt x="669" y="3902"/>
                  </a:lnTo>
                  <a:lnTo>
                    <a:pt x="0" y="2286"/>
                  </a:lnTo>
                  <a:lnTo>
                    <a:pt x="669" y="669"/>
                  </a:lnTo>
                  <a:lnTo>
                    <a:pt x="228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5" name="object 1775"/>
            <p:cNvSpPr/>
            <p:nvPr/>
          </p:nvSpPr>
          <p:spPr>
            <a:xfrm>
              <a:off x="926185" y="710031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620"/>
                  </a:moveTo>
                  <a:lnTo>
                    <a:pt x="0" y="0"/>
                  </a:lnTo>
                </a:path>
                <a:path h="7620">
                  <a:moveTo>
                    <a:pt x="0" y="7620"/>
                  </a:moveTo>
                  <a:lnTo>
                    <a:pt x="0" y="0"/>
                  </a:lnTo>
                  <a:lnTo>
                    <a:pt x="0" y="762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6" name="object 1776"/>
            <p:cNvSpPr/>
            <p:nvPr/>
          </p:nvSpPr>
          <p:spPr>
            <a:xfrm>
              <a:off x="926185" y="710031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0"/>
                  </a:moveTo>
                  <a:lnTo>
                    <a:pt x="0" y="7620"/>
                  </a:lnTo>
                </a:path>
                <a:path h="762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7" name="object 1777"/>
            <p:cNvSpPr/>
            <p:nvPr/>
          </p:nvSpPr>
          <p:spPr>
            <a:xfrm>
              <a:off x="926185" y="7101078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0"/>
                  </a:moveTo>
                  <a:lnTo>
                    <a:pt x="1524" y="761"/>
                  </a:lnTo>
                  <a:lnTo>
                    <a:pt x="228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8" name="object 1778"/>
            <p:cNvSpPr/>
            <p:nvPr/>
          </p:nvSpPr>
          <p:spPr>
            <a:xfrm>
              <a:off x="949045" y="710031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0"/>
                  </a:moveTo>
                  <a:lnTo>
                    <a:pt x="0" y="762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9" name="object 1779"/>
            <p:cNvSpPr/>
            <p:nvPr/>
          </p:nvSpPr>
          <p:spPr>
            <a:xfrm>
              <a:off x="946759" y="7082790"/>
              <a:ext cx="5080" cy="20320"/>
            </a:xfrm>
            <a:custGeom>
              <a:avLst/>
              <a:gdLst/>
              <a:ahLst/>
              <a:cxnLst/>
              <a:rect l="l" t="t" r="r" b="b"/>
              <a:pathLst>
                <a:path w="5080" h="20320">
                  <a:moveTo>
                    <a:pt x="4572" y="17538"/>
                  </a:moveTo>
                  <a:lnTo>
                    <a:pt x="3898" y="15913"/>
                  </a:lnTo>
                  <a:lnTo>
                    <a:pt x="2286" y="15252"/>
                  </a:lnTo>
                  <a:lnTo>
                    <a:pt x="660" y="15913"/>
                  </a:lnTo>
                  <a:lnTo>
                    <a:pt x="0" y="17538"/>
                  </a:lnTo>
                  <a:lnTo>
                    <a:pt x="660" y="19151"/>
                  </a:lnTo>
                  <a:lnTo>
                    <a:pt x="2286" y="19824"/>
                  </a:lnTo>
                  <a:lnTo>
                    <a:pt x="3898" y="19151"/>
                  </a:lnTo>
                  <a:lnTo>
                    <a:pt x="4572" y="17538"/>
                  </a:lnTo>
                  <a:close/>
                </a:path>
                <a:path w="5080" h="20320">
                  <a:moveTo>
                    <a:pt x="4572" y="2286"/>
                  </a:moveTo>
                  <a:lnTo>
                    <a:pt x="3898" y="673"/>
                  </a:lnTo>
                  <a:lnTo>
                    <a:pt x="2286" y="0"/>
                  </a:lnTo>
                  <a:lnTo>
                    <a:pt x="660" y="673"/>
                  </a:lnTo>
                  <a:lnTo>
                    <a:pt x="0" y="2286"/>
                  </a:lnTo>
                  <a:lnTo>
                    <a:pt x="660" y="3911"/>
                  </a:lnTo>
                  <a:lnTo>
                    <a:pt x="2286" y="4572"/>
                  </a:lnTo>
                  <a:lnTo>
                    <a:pt x="3898" y="3911"/>
                  </a:lnTo>
                  <a:lnTo>
                    <a:pt x="4572" y="228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0" name="object 1780"/>
            <p:cNvSpPr/>
            <p:nvPr/>
          </p:nvSpPr>
          <p:spPr>
            <a:xfrm>
              <a:off x="941425" y="7085076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0" y="0"/>
                  </a:moveTo>
                  <a:lnTo>
                    <a:pt x="7620" y="0"/>
                  </a:lnTo>
                  <a:lnTo>
                    <a:pt x="7620" y="0"/>
                  </a:lnTo>
                </a:path>
                <a:path w="7619">
                  <a:moveTo>
                    <a:pt x="0" y="0"/>
                  </a:move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1" name="object 1781"/>
            <p:cNvSpPr/>
            <p:nvPr/>
          </p:nvSpPr>
          <p:spPr>
            <a:xfrm>
              <a:off x="946759" y="7075170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80" h="5079">
                  <a:moveTo>
                    <a:pt x="2286" y="0"/>
                  </a:moveTo>
                  <a:lnTo>
                    <a:pt x="3902" y="669"/>
                  </a:lnTo>
                  <a:lnTo>
                    <a:pt x="4572" y="2285"/>
                  </a:lnTo>
                  <a:lnTo>
                    <a:pt x="3902" y="3902"/>
                  </a:lnTo>
                  <a:lnTo>
                    <a:pt x="2286" y="4571"/>
                  </a:lnTo>
                  <a:lnTo>
                    <a:pt x="669" y="3902"/>
                  </a:lnTo>
                  <a:lnTo>
                    <a:pt x="0" y="2285"/>
                  </a:lnTo>
                  <a:lnTo>
                    <a:pt x="669" y="669"/>
                  </a:lnTo>
                  <a:lnTo>
                    <a:pt x="228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2" name="object 1782"/>
            <p:cNvSpPr/>
            <p:nvPr/>
          </p:nvSpPr>
          <p:spPr>
            <a:xfrm>
              <a:off x="941425" y="7077456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0" y="0"/>
                  </a:moveTo>
                  <a:lnTo>
                    <a:pt x="762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3" name="object 1783"/>
            <p:cNvSpPr/>
            <p:nvPr/>
          </p:nvSpPr>
          <p:spPr>
            <a:xfrm>
              <a:off x="949045" y="706983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0"/>
                  </a:moveTo>
                  <a:lnTo>
                    <a:pt x="0" y="762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4" name="object 1784"/>
            <p:cNvSpPr/>
            <p:nvPr/>
          </p:nvSpPr>
          <p:spPr>
            <a:xfrm>
              <a:off x="941425" y="707745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5" name="object 1785"/>
            <p:cNvSpPr/>
            <p:nvPr/>
          </p:nvSpPr>
          <p:spPr>
            <a:xfrm>
              <a:off x="941425" y="706983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0"/>
                  </a:moveTo>
                  <a:lnTo>
                    <a:pt x="0" y="762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6" name="object 1786"/>
            <p:cNvSpPr/>
            <p:nvPr/>
          </p:nvSpPr>
          <p:spPr>
            <a:xfrm>
              <a:off x="941425" y="7085076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0" y="0"/>
                  </a:moveTo>
                  <a:lnTo>
                    <a:pt x="7620" y="0"/>
                  </a:lnTo>
                  <a:lnTo>
                    <a:pt x="762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7" name="object 1787"/>
            <p:cNvSpPr/>
            <p:nvPr/>
          </p:nvSpPr>
          <p:spPr>
            <a:xfrm>
              <a:off x="946759" y="7075170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80" h="5079">
                  <a:moveTo>
                    <a:pt x="2286" y="0"/>
                  </a:moveTo>
                  <a:lnTo>
                    <a:pt x="3902" y="669"/>
                  </a:lnTo>
                  <a:lnTo>
                    <a:pt x="4572" y="2285"/>
                  </a:lnTo>
                  <a:lnTo>
                    <a:pt x="3902" y="3902"/>
                  </a:lnTo>
                  <a:lnTo>
                    <a:pt x="2286" y="4571"/>
                  </a:lnTo>
                  <a:lnTo>
                    <a:pt x="669" y="3902"/>
                  </a:lnTo>
                  <a:lnTo>
                    <a:pt x="0" y="2285"/>
                  </a:lnTo>
                  <a:lnTo>
                    <a:pt x="669" y="669"/>
                  </a:lnTo>
                  <a:lnTo>
                    <a:pt x="228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8" name="object 1788"/>
            <p:cNvSpPr/>
            <p:nvPr/>
          </p:nvSpPr>
          <p:spPr>
            <a:xfrm>
              <a:off x="941425" y="7069836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0" y="0"/>
                  </a:moveTo>
                  <a:lnTo>
                    <a:pt x="762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9" name="object 1789"/>
            <p:cNvSpPr/>
            <p:nvPr/>
          </p:nvSpPr>
          <p:spPr>
            <a:xfrm>
              <a:off x="941425" y="707745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62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0" name="object 1790"/>
            <p:cNvSpPr/>
            <p:nvPr/>
          </p:nvSpPr>
          <p:spPr>
            <a:xfrm>
              <a:off x="949045" y="707745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62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1" name="object 1791"/>
            <p:cNvSpPr/>
            <p:nvPr/>
          </p:nvSpPr>
          <p:spPr>
            <a:xfrm>
              <a:off x="941425" y="7085076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0" y="0"/>
                  </a:moveTo>
                  <a:lnTo>
                    <a:pt x="762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2" name="object 1792"/>
            <p:cNvSpPr/>
            <p:nvPr/>
          </p:nvSpPr>
          <p:spPr>
            <a:xfrm>
              <a:off x="941425" y="7077456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0" y="0"/>
                  </a:moveTo>
                  <a:lnTo>
                    <a:pt x="762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3" name="object 1793"/>
            <p:cNvSpPr/>
            <p:nvPr/>
          </p:nvSpPr>
          <p:spPr>
            <a:xfrm>
              <a:off x="941425" y="707745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620"/>
                  </a:moveTo>
                  <a:lnTo>
                    <a:pt x="0" y="0"/>
                  </a:lnTo>
                  <a:lnTo>
                    <a:pt x="0" y="0"/>
                  </a:lnTo>
                </a:path>
                <a:path h="7620">
                  <a:moveTo>
                    <a:pt x="0" y="7620"/>
                  </a:moveTo>
                  <a:lnTo>
                    <a:pt x="0" y="7620"/>
                  </a:lnTo>
                  <a:lnTo>
                    <a:pt x="0" y="762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4" name="object 1794"/>
            <p:cNvSpPr/>
            <p:nvPr/>
          </p:nvSpPr>
          <p:spPr>
            <a:xfrm>
              <a:off x="939139" y="7075170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80" h="5079">
                  <a:moveTo>
                    <a:pt x="2286" y="0"/>
                  </a:moveTo>
                  <a:lnTo>
                    <a:pt x="3902" y="669"/>
                  </a:lnTo>
                  <a:lnTo>
                    <a:pt x="4572" y="2285"/>
                  </a:lnTo>
                  <a:lnTo>
                    <a:pt x="3902" y="3902"/>
                  </a:lnTo>
                  <a:lnTo>
                    <a:pt x="2286" y="4571"/>
                  </a:lnTo>
                  <a:lnTo>
                    <a:pt x="669" y="3902"/>
                  </a:lnTo>
                  <a:lnTo>
                    <a:pt x="0" y="2285"/>
                  </a:lnTo>
                  <a:lnTo>
                    <a:pt x="669" y="669"/>
                  </a:lnTo>
                  <a:lnTo>
                    <a:pt x="228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5" name="object 1795"/>
            <p:cNvSpPr/>
            <p:nvPr/>
          </p:nvSpPr>
          <p:spPr>
            <a:xfrm>
              <a:off x="949045" y="708507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6" name="object 1796"/>
            <p:cNvSpPr/>
            <p:nvPr/>
          </p:nvSpPr>
          <p:spPr>
            <a:xfrm>
              <a:off x="949045" y="706983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620"/>
                  </a:moveTo>
                  <a:lnTo>
                    <a:pt x="0" y="0"/>
                  </a:lnTo>
                </a:path>
                <a:path h="7620">
                  <a:moveTo>
                    <a:pt x="0" y="7620"/>
                  </a:moveTo>
                  <a:lnTo>
                    <a:pt x="0" y="0"/>
                  </a:lnTo>
                  <a:lnTo>
                    <a:pt x="0" y="0"/>
                  </a:lnTo>
                </a:path>
                <a:path h="7620">
                  <a:moveTo>
                    <a:pt x="0" y="7620"/>
                  </a:moveTo>
                  <a:lnTo>
                    <a:pt x="0" y="0"/>
                  </a:lnTo>
                </a:path>
                <a:path h="7620">
                  <a:moveTo>
                    <a:pt x="0" y="7620"/>
                  </a:moveTo>
                  <a:lnTo>
                    <a:pt x="0" y="7620"/>
                  </a:lnTo>
                  <a:lnTo>
                    <a:pt x="0" y="762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7" name="object 1797"/>
            <p:cNvSpPr/>
            <p:nvPr/>
          </p:nvSpPr>
          <p:spPr>
            <a:xfrm>
              <a:off x="949045" y="7077456"/>
              <a:ext cx="0" cy="22860"/>
            </a:xfrm>
            <a:custGeom>
              <a:avLst/>
              <a:gdLst/>
              <a:ahLst/>
              <a:cxnLst/>
              <a:rect l="l" t="t" r="r" b="b"/>
              <a:pathLst>
                <a:path h="22859">
                  <a:moveTo>
                    <a:pt x="0" y="7620"/>
                  </a:moveTo>
                  <a:lnTo>
                    <a:pt x="0" y="0"/>
                  </a:lnTo>
                </a:path>
                <a:path h="22859">
                  <a:moveTo>
                    <a:pt x="0" y="7620"/>
                  </a:moveTo>
                  <a:lnTo>
                    <a:pt x="0" y="0"/>
                  </a:lnTo>
                </a:path>
                <a:path h="22859">
                  <a:moveTo>
                    <a:pt x="0" y="7620"/>
                  </a:moveTo>
                  <a:lnTo>
                    <a:pt x="0" y="0"/>
                  </a:lnTo>
                </a:path>
                <a:path h="22859">
                  <a:moveTo>
                    <a:pt x="0" y="7620"/>
                  </a:moveTo>
                  <a:lnTo>
                    <a:pt x="0" y="0"/>
                  </a:lnTo>
                </a:path>
                <a:path h="22859">
                  <a:moveTo>
                    <a:pt x="0" y="7620"/>
                  </a:moveTo>
                  <a:lnTo>
                    <a:pt x="0" y="22860"/>
                  </a:lnTo>
                </a:path>
                <a:path h="22859">
                  <a:moveTo>
                    <a:pt x="0" y="7620"/>
                  </a:moveTo>
                  <a:lnTo>
                    <a:pt x="0" y="7620"/>
                  </a:lnTo>
                  <a:lnTo>
                    <a:pt x="0" y="2286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8" name="object 1798"/>
            <p:cNvSpPr/>
            <p:nvPr/>
          </p:nvSpPr>
          <p:spPr>
            <a:xfrm>
              <a:off x="946759" y="7075170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80" h="5079">
                  <a:moveTo>
                    <a:pt x="2286" y="0"/>
                  </a:moveTo>
                  <a:lnTo>
                    <a:pt x="3902" y="669"/>
                  </a:lnTo>
                  <a:lnTo>
                    <a:pt x="4572" y="2285"/>
                  </a:lnTo>
                  <a:lnTo>
                    <a:pt x="3902" y="3902"/>
                  </a:lnTo>
                  <a:lnTo>
                    <a:pt x="2286" y="4571"/>
                  </a:lnTo>
                  <a:lnTo>
                    <a:pt x="669" y="3902"/>
                  </a:lnTo>
                  <a:lnTo>
                    <a:pt x="0" y="2285"/>
                  </a:lnTo>
                  <a:lnTo>
                    <a:pt x="669" y="669"/>
                  </a:lnTo>
                  <a:lnTo>
                    <a:pt x="228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9" name="object 1799"/>
            <p:cNvSpPr/>
            <p:nvPr/>
          </p:nvSpPr>
          <p:spPr>
            <a:xfrm>
              <a:off x="941425" y="708507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0"/>
                  </a:moveTo>
                  <a:lnTo>
                    <a:pt x="0" y="762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0" name="object 1800"/>
            <p:cNvSpPr/>
            <p:nvPr/>
          </p:nvSpPr>
          <p:spPr>
            <a:xfrm>
              <a:off x="949045" y="708507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0"/>
                  </a:moveTo>
                  <a:lnTo>
                    <a:pt x="0" y="762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1" name="object 1801"/>
            <p:cNvSpPr/>
            <p:nvPr/>
          </p:nvSpPr>
          <p:spPr>
            <a:xfrm>
              <a:off x="941425" y="7092696"/>
              <a:ext cx="7620" cy="7620"/>
            </a:xfrm>
            <a:custGeom>
              <a:avLst/>
              <a:gdLst/>
              <a:ahLst/>
              <a:cxnLst/>
              <a:rect l="l" t="t" r="r" b="b"/>
              <a:pathLst>
                <a:path w="7619" h="7620">
                  <a:moveTo>
                    <a:pt x="0" y="0"/>
                  </a:moveTo>
                  <a:lnTo>
                    <a:pt x="7620" y="0"/>
                  </a:lnTo>
                </a:path>
                <a:path w="7619" h="7620">
                  <a:moveTo>
                    <a:pt x="0" y="0"/>
                  </a:moveTo>
                  <a:lnTo>
                    <a:pt x="0" y="7620"/>
                  </a:lnTo>
                  <a:lnTo>
                    <a:pt x="7620" y="762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2" name="object 1802"/>
            <p:cNvSpPr/>
            <p:nvPr/>
          </p:nvSpPr>
          <p:spPr>
            <a:xfrm>
              <a:off x="949045" y="709269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0"/>
                  </a:moveTo>
                  <a:lnTo>
                    <a:pt x="0" y="7620"/>
                  </a:lnTo>
                  <a:lnTo>
                    <a:pt x="0" y="762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3" name="object 1803"/>
            <p:cNvSpPr/>
            <p:nvPr/>
          </p:nvSpPr>
          <p:spPr>
            <a:xfrm>
              <a:off x="939139" y="7098030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80" h="5079">
                  <a:moveTo>
                    <a:pt x="2286" y="0"/>
                  </a:moveTo>
                  <a:lnTo>
                    <a:pt x="3902" y="669"/>
                  </a:lnTo>
                  <a:lnTo>
                    <a:pt x="4572" y="2286"/>
                  </a:lnTo>
                  <a:lnTo>
                    <a:pt x="3902" y="3902"/>
                  </a:lnTo>
                  <a:lnTo>
                    <a:pt x="2286" y="4572"/>
                  </a:lnTo>
                  <a:lnTo>
                    <a:pt x="669" y="3902"/>
                  </a:lnTo>
                  <a:lnTo>
                    <a:pt x="0" y="2286"/>
                  </a:lnTo>
                  <a:lnTo>
                    <a:pt x="669" y="669"/>
                  </a:lnTo>
                  <a:lnTo>
                    <a:pt x="228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4" name="object 1804"/>
            <p:cNvSpPr/>
            <p:nvPr/>
          </p:nvSpPr>
          <p:spPr>
            <a:xfrm>
              <a:off x="941425" y="7100316"/>
              <a:ext cx="7620" cy="7620"/>
            </a:xfrm>
            <a:custGeom>
              <a:avLst/>
              <a:gdLst/>
              <a:ahLst/>
              <a:cxnLst/>
              <a:rect l="l" t="t" r="r" b="b"/>
              <a:pathLst>
                <a:path w="7619" h="7620">
                  <a:moveTo>
                    <a:pt x="7619" y="0"/>
                  </a:moveTo>
                  <a:lnTo>
                    <a:pt x="0" y="0"/>
                  </a:lnTo>
                </a:path>
                <a:path w="7619" h="7620">
                  <a:moveTo>
                    <a:pt x="7619" y="0"/>
                  </a:moveTo>
                  <a:lnTo>
                    <a:pt x="0" y="0"/>
                  </a:lnTo>
                </a:path>
                <a:path w="7619" h="7620">
                  <a:moveTo>
                    <a:pt x="7619" y="0"/>
                  </a:moveTo>
                  <a:lnTo>
                    <a:pt x="7619" y="0"/>
                  </a:lnTo>
                  <a:lnTo>
                    <a:pt x="7619" y="7620"/>
                  </a:lnTo>
                </a:path>
                <a:path w="7619" h="7620">
                  <a:moveTo>
                    <a:pt x="7619" y="0"/>
                  </a:moveTo>
                  <a:lnTo>
                    <a:pt x="7619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5" name="object 1805"/>
            <p:cNvSpPr/>
            <p:nvPr/>
          </p:nvSpPr>
          <p:spPr>
            <a:xfrm>
              <a:off x="939139" y="7098042"/>
              <a:ext cx="12700" cy="5080"/>
            </a:xfrm>
            <a:custGeom>
              <a:avLst/>
              <a:gdLst/>
              <a:ahLst/>
              <a:cxnLst/>
              <a:rect l="l" t="t" r="r" b="b"/>
              <a:pathLst>
                <a:path w="12700" h="5079">
                  <a:moveTo>
                    <a:pt x="4572" y="2286"/>
                  </a:moveTo>
                  <a:lnTo>
                    <a:pt x="3898" y="660"/>
                  </a:lnTo>
                  <a:lnTo>
                    <a:pt x="2286" y="0"/>
                  </a:lnTo>
                  <a:lnTo>
                    <a:pt x="660" y="660"/>
                  </a:lnTo>
                  <a:lnTo>
                    <a:pt x="0" y="2286"/>
                  </a:lnTo>
                  <a:lnTo>
                    <a:pt x="660" y="3898"/>
                  </a:lnTo>
                  <a:lnTo>
                    <a:pt x="2286" y="4572"/>
                  </a:lnTo>
                  <a:lnTo>
                    <a:pt x="3898" y="3898"/>
                  </a:lnTo>
                  <a:lnTo>
                    <a:pt x="4572" y="2286"/>
                  </a:lnTo>
                  <a:close/>
                </a:path>
                <a:path w="12700" h="5079">
                  <a:moveTo>
                    <a:pt x="12192" y="2286"/>
                  </a:moveTo>
                  <a:lnTo>
                    <a:pt x="11518" y="660"/>
                  </a:lnTo>
                  <a:lnTo>
                    <a:pt x="9906" y="0"/>
                  </a:lnTo>
                  <a:lnTo>
                    <a:pt x="8280" y="660"/>
                  </a:lnTo>
                  <a:lnTo>
                    <a:pt x="7620" y="2286"/>
                  </a:lnTo>
                  <a:lnTo>
                    <a:pt x="8280" y="3898"/>
                  </a:lnTo>
                  <a:lnTo>
                    <a:pt x="9906" y="4572"/>
                  </a:lnTo>
                  <a:lnTo>
                    <a:pt x="11518" y="3898"/>
                  </a:lnTo>
                  <a:lnTo>
                    <a:pt x="12192" y="228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6" name="object 1806"/>
            <p:cNvSpPr/>
            <p:nvPr/>
          </p:nvSpPr>
          <p:spPr>
            <a:xfrm>
              <a:off x="949807" y="710260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1524" y="0"/>
                  </a:moveTo>
                  <a:lnTo>
                    <a:pt x="762" y="762"/>
                  </a:lnTo>
                  <a:lnTo>
                    <a:pt x="0" y="152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7" name="object 1807"/>
            <p:cNvSpPr/>
            <p:nvPr/>
          </p:nvSpPr>
          <p:spPr>
            <a:xfrm>
              <a:off x="951331" y="7078980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1524"/>
                  </a:lnTo>
                  <a:lnTo>
                    <a:pt x="0" y="30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8" name="object 1808"/>
            <p:cNvSpPr/>
            <p:nvPr/>
          </p:nvSpPr>
          <p:spPr>
            <a:xfrm>
              <a:off x="948283" y="7078980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3048"/>
                  </a:moveTo>
                  <a:lnTo>
                    <a:pt x="0" y="1524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9" name="object 1809"/>
            <p:cNvSpPr/>
            <p:nvPr/>
          </p:nvSpPr>
          <p:spPr>
            <a:xfrm>
              <a:off x="941425" y="7100316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7619" y="0"/>
                  </a:moveTo>
                  <a:lnTo>
                    <a:pt x="0" y="0"/>
                  </a:lnTo>
                  <a:lnTo>
                    <a:pt x="7619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0" name="object 1810"/>
            <p:cNvSpPr/>
            <p:nvPr/>
          </p:nvSpPr>
          <p:spPr>
            <a:xfrm>
              <a:off x="926185" y="6963156"/>
              <a:ext cx="38100" cy="0"/>
            </a:xfrm>
            <a:custGeom>
              <a:avLst/>
              <a:gdLst/>
              <a:ahLst/>
              <a:cxnLst/>
              <a:rect l="l" t="t" r="r" b="b"/>
              <a:pathLst>
                <a:path w="38100">
                  <a:moveTo>
                    <a:pt x="0" y="0"/>
                  </a:moveTo>
                  <a:lnTo>
                    <a:pt x="38100" y="0"/>
                  </a:lnTo>
                </a:path>
                <a:path w="38100">
                  <a:moveTo>
                    <a:pt x="0" y="0"/>
                  </a:moveTo>
                  <a:lnTo>
                    <a:pt x="3810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1" name="object 1811"/>
            <p:cNvSpPr/>
            <p:nvPr/>
          </p:nvSpPr>
          <p:spPr>
            <a:xfrm>
              <a:off x="926185" y="6955536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15240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2" name="object 1812"/>
            <p:cNvSpPr/>
            <p:nvPr/>
          </p:nvSpPr>
          <p:spPr>
            <a:xfrm>
              <a:off x="926185" y="6970776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15240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3" name="object 1813"/>
            <p:cNvSpPr/>
            <p:nvPr/>
          </p:nvSpPr>
          <p:spPr>
            <a:xfrm>
              <a:off x="926185" y="695553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62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4" name="object 1814"/>
            <p:cNvSpPr/>
            <p:nvPr/>
          </p:nvSpPr>
          <p:spPr>
            <a:xfrm>
              <a:off x="926185" y="696315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62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5" name="object 1815"/>
            <p:cNvSpPr/>
            <p:nvPr/>
          </p:nvSpPr>
          <p:spPr>
            <a:xfrm>
              <a:off x="923899" y="6968490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80" h="5079">
                  <a:moveTo>
                    <a:pt x="2286" y="0"/>
                  </a:moveTo>
                  <a:lnTo>
                    <a:pt x="3902" y="669"/>
                  </a:lnTo>
                  <a:lnTo>
                    <a:pt x="4572" y="2286"/>
                  </a:lnTo>
                  <a:lnTo>
                    <a:pt x="3902" y="3902"/>
                  </a:lnTo>
                  <a:lnTo>
                    <a:pt x="2286" y="4572"/>
                  </a:lnTo>
                  <a:lnTo>
                    <a:pt x="669" y="3902"/>
                  </a:lnTo>
                  <a:lnTo>
                    <a:pt x="0" y="2286"/>
                  </a:lnTo>
                  <a:lnTo>
                    <a:pt x="669" y="669"/>
                  </a:lnTo>
                  <a:lnTo>
                    <a:pt x="228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6" name="object 1816"/>
            <p:cNvSpPr/>
            <p:nvPr/>
          </p:nvSpPr>
          <p:spPr>
            <a:xfrm>
              <a:off x="926185" y="6955536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40">
                  <a:moveTo>
                    <a:pt x="0" y="0"/>
                  </a:moveTo>
                  <a:lnTo>
                    <a:pt x="0" y="1524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7" name="object 1817"/>
            <p:cNvSpPr/>
            <p:nvPr/>
          </p:nvSpPr>
          <p:spPr>
            <a:xfrm>
              <a:off x="923899" y="6953250"/>
              <a:ext cx="5080" cy="20320"/>
            </a:xfrm>
            <a:custGeom>
              <a:avLst/>
              <a:gdLst/>
              <a:ahLst/>
              <a:cxnLst/>
              <a:rect l="l" t="t" r="r" b="b"/>
              <a:pathLst>
                <a:path w="5080" h="20320">
                  <a:moveTo>
                    <a:pt x="4572" y="17526"/>
                  </a:moveTo>
                  <a:lnTo>
                    <a:pt x="3898" y="15913"/>
                  </a:lnTo>
                  <a:lnTo>
                    <a:pt x="2286" y="15240"/>
                  </a:lnTo>
                  <a:lnTo>
                    <a:pt x="660" y="15913"/>
                  </a:lnTo>
                  <a:lnTo>
                    <a:pt x="0" y="17526"/>
                  </a:lnTo>
                  <a:lnTo>
                    <a:pt x="660" y="19151"/>
                  </a:lnTo>
                  <a:lnTo>
                    <a:pt x="2286" y="19812"/>
                  </a:lnTo>
                  <a:lnTo>
                    <a:pt x="3898" y="19151"/>
                  </a:lnTo>
                  <a:lnTo>
                    <a:pt x="4572" y="17526"/>
                  </a:lnTo>
                  <a:close/>
                </a:path>
                <a:path w="5080" h="20320">
                  <a:moveTo>
                    <a:pt x="4572" y="2286"/>
                  </a:moveTo>
                  <a:lnTo>
                    <a:pt x="3898" y="673"/>
                  </a:lnTo>
                  <a:lnTo>
                    <a:pt x="2286" y="0"/>
                  </a:lnTo>
                  <a:lnTo>
                    <a:pt x="660" y="673"/>
                  </a:lnTo>
                  <a:lnTo>
                    <a:pt x="0" y="2286"/>
                  </a:lnTo>
                  <a:lnTo>
                    <a:pt x="660" y="3911"/>
                  </a:lnTo>
                  <a:lnTo>
                    <a:pt x="2286" y="4572"/>
                  </a:lnTo>
                  <a:lnTo>
                    <a:pt x="3898" y="3911"/>
                  </a:lnTo>
                  <a:lnTo>
                    <a:pt x="4572" y="228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8" name="object 1818"/>
            <p:cNvSpPr/>
            <p:nvPr/>
          </p:nvSpPr>
          <p:spPr>
            <a:xfrm>
              <a:off x="926185" y="6955536"/>
              <a:ext cx="7620" cy="15240"/>
            </a:xfrm>
            <a:custGeom>
              <a:avLst/>
              <a:gdLst/>
              <a:ahLst/>
              <a:cxnLst/>
              <a:rect l="l" t="t" r="r" b="b"/>
              <a:pathLst>
                <a:path w="7619" h="15240">
                  <a:moveTo>
                    <a:pt x="7619" y="0"/>
                  </a:moveTo>
                  <a:lnTo>
                    <a:pt x="0" y="0"/>
                  </a:lnTo>
                  <a:lnTo>
                    <a:pt x="0" y="1524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9" name="object 1819"/>
            <p:cNvSpPr/>
            <p:nvPr/>
          </p:nvSpPr>
          <p:spPr>
            <a:xfrm>
              <a:off x="926185" y="6970776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7619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0" name="object 1820"/>
            <p:cNvSpPr/>
            <p:nvPr/>
          </p:nvSpPr>
          <p:spPr>
            <a:xfrm>
              <a:off x="956665" y="693267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0"/>
                  </a:moveTo>
                  <a:lnTo>
                    <a:pt x="0" y="762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1" name="object 1821"/>
            <p:cNvSpPr/>
            <p:nvPr/>
          </p:nvSpPr>
          <p:spPr>
            <a:xfrm>
              <a:off x="949045" y="6955536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40">
                  <a:moveTo>
                    <a:pt x="0" y="0"/>
                  </a:moveTo>
                  <a:lnTo>
                    <a:pt x="0" y="1524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2" name="object 1822"/>
            <p:cNvSpPr/>
            <p:nvPr/>
          </p:nvSpPr>
          <p:spPr>
            <a:xfrm>
              <a:off x="956665" y="695553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3" name="object 1823"/>
            <p:cNvSpPr/>
            <p:nvPr/>
          </p:nvSpPr>
          <p:spPr>
            <a:xfrm>
              <a:off x="956665" y="6955536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40">
                  <a:moveTo>
                    <a:pt x="0" y="15240"/>
                  </a:moveTo>
                  <a:lnTo>
                    <a:pt x="0" y="1524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4" name="object 1824"/>
            <p:cNvSpPr/>
            <p:nvPr/>
          </p:nvSpPr>
          <p:spPr>
            <a:xfrm>
              <a:off x="954379" y="6968490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80" h="5079">
                  <a:moveTo>
                    <a:pt x="2286" y="0"/>
                  </a:moveTo>
                  <a:lnTo>
                    <a:pt x="3902" y="669"/>
                  </a:lnTo>
                  <a:lnTo>
                    <a:pt x="4572" y="2286"/>
                  </a:lnTo>
                  <a:lnTo>
                    <a:pt x="3902" y="3902"/>
                  </a:lnTo>
                  <a:lnTo>
                    <a:pt x="2286" y="4572"/>
                  </a:lnTo>
                  <a:lnTo>
                    <a:pt x="669" y="3902"/>
                  </a:lnTo>
                  <a:lnTo>
                    <a:pt x="0" y="2286"/>
                  </a:lnTo>
                  <a:lnTo>
                    <a:pt x="669" y="669"/>
                  </a:lnTo>
                  <a:lnTo>
                    <a:pt x="228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5" name="object 1825"/>
            <p:cNvSpPr/>
            <p:nvPr/>
          </p:nvSpPr>
          <p:spPr>
            <a:xfrm>
              <a:off x="956665" y="6955536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40">
                  <a:moveTo>
                    <a:pt x="0" y="0"/>
                  </a:moveTo>
                  <a:lnTo>
                    <a:pt x="0" y="1524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6" name="object 1826"/>
            <p:cNvSpPr/>
            <p:nvPr/>
          </p:nvSpPr>
          <p:spPr>
            <a:xfrm>
              <a:off x="939139" y="6953250"/>
              <a:ext cx="5080" cy="20320"/>
            </a:xfrm>
            <a:custGeom>
              <a:avLst/>
              <a:gdLst/>
              <a:ahLst/>
              <a:cxnLst/>
              <a:rect l="l" t="t" r="r" b="b"/>
              <a:pathLst>
                <a:path w="5080" h="20320">
                  <a:moveTo>
                    <a:pt x="4572" y="17526"/>
                  </a:moveTo>
                  <a:lnTo>
                    <a:pt x="3898" y="15913"/>
                  </a:lnTo>
                  <a:lnTo>
                    <a:pt x="2286" y="15240"/>
                  </a:lnTo>
                  <a:lnTo>
                    <a:pt x="660" y="15913"/>
                  </a:lnTo>
                  <a:lnTo>
                    <a:pt x="0" y="17526"/>
                  </a:lnTo>
                  <a:lnTo>
                    <a:pt x="660" y="19151"/>
                  </a:lnTo>
                  <a:lnTo>
                    <a:pt x="2286" y="19812"/>
                  </a:lnTo>
                  <a:lnTo>
                    <a:pt x="3898" y="19151"/>
                  </a:lnTo>
                  <a:lnTo>
                    <a:pt x="4572" y="17526"/>
                  </a:lnTo>
                  <a:close/>
                </a:path>
                <a:path w="5080" h="20320">
                  <a:moveTo>
                    <a:pt x="4572" y="2286"/>
                  </a:moveTo>
                  <a:lnTo>
                    <a:pt x="3898" y="673"/>
                  </a:lnTo>
                  <a:lnTo>
                    <a:pt x="2286" y="0"/>
                  </a:lnTo>
                  <a:lnTo>
                    <a:pt x="660" y="673"/>
                  </a:lnTo>
                  <a:lnTo>
                    <a:pt x="0" y="2286"/>
                  </a:lnTo>
                  <a:lnTo>
                    <a:pt x="660" y="3911"/>
                  </a:lnTo>
                  <a:lnTo>
                    <a:pt x="2286" y="4572"/>
                  </a:lnTo>
                  <a:lnTo>
                    <a:pt x="3898" y="3911"/>
                  </a:lnTo>
                  <a:lnTo>
                    <a:pt x="4572" y="228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7" name="object 1827"/>
            <p:cNvSpPr/>
            <p:nvPr/>
          </p:nvSpPr>
          <p:spPr>
            <a:xfrm>
              <a:off x="933805" y="6963156"/>
              <a:ext cx="22860" cy="7620"/>
            </a:xfrm>
            <a:custGeom>
              <a:avLst/>
              <a:gdLst/>
              <a:ahLst/>
              <a:cxnLst/>
              <a:rect l="l" t="t" r="r" b="b"/>
              <a:pathLst>
                <a:path w="22859" h="7620">
                  <a:moveTo>
                    <a:pt x="0" y="0"/>
                  </a:moveTo>
                  <a:lnTo>
                    <a:pt x="0" y="7620"/>
                  </a:lnTo>
                </a:path>
                <a:path w="22859" h="7620">
                  <a:moveTo>
                    <a:pt x="0" y="0"/>
                  </a:moveTo>
                  <a:lnTo>
                    <a:pt x="2286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8" name="object 1828"/>
            <p:cNvSpPr/>
            <p:nvPr/>
          </p:nvSpPr>
          <p:spPr>
            <a:xfrm>
              <a:off x="931519" y="6960870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80" h="5079">
                  <a:moveTo>
                    <a:pt x="2286" y="0"/>
                  </a:moveTo>
                  <a:lnTo>
                    <a:pt x="3902" y="669"/>
                  </a:lnTo>
                  <a:lnTo>
                    <a:pt x="4572" y="2285"/>
                  </a:lnTo>
                  <a:lnTo>
                    <a:pt x="3902" y="3902"/>
                  </a:lnTo>
                  <a:lnTo>
                    <a:pt x="2286" y="4571"/>
                  </a:lnTo>
                  <a:lnTo>
                    <a:pt x="669" y="3902"/>
                  </a:lnTo>
                  <a:lnTo>
                    <a:pt x="0" y="2285"/>
                  </a:lnTo>
                  <a:lnTo>
                    <a:pt x="669" y="669"/>
                  </a:lnTo>
                  <a:lnTo>
                    <a:pt x="228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9" name="object 1829"/>
            <p:cNvSpPr/>
            <p:nvPr/>
          </p:nvSpPr>
          <p:spPr>
            <a:xfrm>
              <a:off x="933805" y="6963156"/>
              <a:ext cx="22860" cy="7620"/>
            </a:xfrm>
            <a:custGeom>
              <a:avLst/>
              <a:gdLst/>
              <a:ahLst/>
              <a:cxnLst/>
              <a:rect l="l" t="t" r="r" b="b"/>
              <a:pathLst>
                <a:path w="22859" h="7620">
                  <a:moveTo>
                    <a:pt x="0" y="7620"/>
                  </a:moveTo>
                  <a:lnTo>
                    <a:pt x="0" y="0"/>
                  </a:lnTo>
                </a:path>
                <a:path w="22859" h="7620">
                  <a:moveTo>
                    <a:pt x="0" y="7620"/>
                  </a:moveTo>
                  <a:lnTo>
                    <a:pt x="22860" y="7620"/>
                  </a:lnTo>
                </a:path>
                <a:path w="22859" h="7620">
                  <a:moveTo>
                    <a:pt x="0" y="7620"/>
                  </a:moveTo>
                  <a:lnTo>
                    <a:pt x="0" y="7620"/>
                  </a:lnTo>
                  <a:lnTo>
                    <a:pt x="22860" y="762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0" name="object 1830"/>
            <p:cNvSpPr/>
            <p:nvPr/>
          </p:nvSpPr>
          <p:spPr>
            <a:xfrm>
              <a:off x="933805" y="6963156"/>
              <a:ext cx="22860" cy="0"/>
            </a:xfrm>
            <a:custGeom>
              <a:avLst/>
              <a:gdLst/>
              <a:ahLst/>
              <a:cxnLst/>
              <a:rect l="l" t="t" r="r" b="b"/>
              <a:pathLst>
                <a:path w="22859">
                  <a:moveTo>
                    <a:pt x="0" y="0"/>
                  </a:moveTo>
                  <a:lnTo>
                    <a:pt x="2286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1" name="object 1831"/>
            <p:cNvSpPr/>
            <p:nvPr/>
          </p:nvSpPr>
          <p:spPr>
            <a:xfrm>
              <a:off x="946759" y="6953250"/>
              <a:ext cx="5080" cy="20320"/>
            </a:xfrm>
            <a:custGeom>
              <a:avLst/>
              <a:gdLst/>
              <a:ahLst/>
              <a:cxnLst/>
              <a:rect l="l" t="t" r="r" b="b"/>
              <a:pathLst>
                <a:path w="5080" h="20320">
                  <a:moveTo>
                    <a:pt x="4572" y="17526"/>
                  </a:moveTo>
                  <a:lnTo>
                    <a:pt x="3898" y="15913"/>
                  </a:lnTo>
                  <a:lnTo>
                    <a:pt x="2286" y="15240"/>
                  </a:lnTo>
                  <a:lnTo>
                    <a:pt x="660" y="15913"/>
                  </a:lnTo>
                  <a:lnTo>
                    <a:pt x="0" y="17526"/>
                  </a:lnTo>
                  <a:lnTo>
                    <a:pt x="660" y="19151"/>
                  </a:lnTo>
                  <a:lnTo>
                    <a:pt x="2286" y="19812"/>
                  </a:lnTo>
                  <a:lnTo>
                    <a:pt x="3898" y="19151"/>
                  </a:lnTo>
                  <a:lnTo>
                    <a:pt x="4572" y="17526"/>
                  </a:lnTo>
                  <a:close/>
                </a:path>
                <a:path w="5080" h="20320">
                  <a:moveTo>
                    <a:pt x="4572" y="9906"/>
                  </a:moveTo>
                  <a:lnTo>
                    <a:pt x="3898" y="8293"/>
                  </a:lnTo>
                  <a:lnTo>
                    <a:pt x="2286" y="7620"/>
                  </a:lnTo>
                  <a:lnTo>
                    <a:pt x="660" y="8293"/>
                  </a:lnTo>
                  <a:lnTo>
                    <a:pt x="0" y="9906"/>
                  </a:lnTo>
                  <a:lnTo>
                    <a:pt x="660" y="11531"/>
                  </a:lnTo>
                  <a:lnTo>
                    <a:pt x="2286" y="12192"/>
                  </a:lnTo>
                  <a:lnTo>
                    <a:pt x="3898" y="11531"/>
                  </a:lnTo>
                  <a:lnTo>
                    <a:pt x="4572" y="9906"/>
                  </a:lnTo>
                  <a:close/>
                </a:path>
                <a:path w="5080" h="20320">
                  <a:moveTo>
                    <a:pt x="4572" y="2286"/>
                  </a:moveTo>
                  <a:lnTo>
                    <a:pt x="3898" y="673"/>
                  </a:lnTo>
                  <a:lnTo>
                    <a:pt x="2286" y="0"/>
                  </a:lnTo>
                  <a:lnTo>
                    <a:pt x="660" y="673"/>
                  </a:lnTo>
                  <a:lnTo>
                    <a:pt x="0" y="2286"/>
                  </a:lnTo>
                  <a:lnTo>
                    <a:pt x="660" y="3911"/>
                  </a:lnTo>
                  <a:lnTo>
                    <a:pt x="2286" y="4572"/>
                  </a:lnTo>
                  <a:lnTo>
                    <a:pt x="3898" y="3911"/>
                  </a:lnTo>
                  <a:lnTo>
                    <a:pt x="4572" y="228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2" name="object 1832"/>
            <p:cNvSpPr/>
            <p:nvPr/>
          </p:nvSpPr>
          <p:spPr>
            <a:xfrm>
              <a:off x="949045" y="6955536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40">
                  <a:moveTo>
                    <a:pt x="0" y="15240"/>
                  </a:moveTo>
                  <a:lnTo>
                    <a:pt x="0" y="762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3" name="object 1833"/>
            <p:cNvSpPr/>
            <p:nvPr/>
          </p:nvSpPr>
          <p:spPr>
            <a:xfrm>
              <a:off x="964285" y="693267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4" name="object 1834"/>
            <p:cNvSpPr/>
            <p:nvPr/>
          </p:nvSpPr>
          <p:spPr>
            <a:xfrm>
              <a:off x="954379" y="6938010"/>
              <a:ext cx="20320" cy="5080"/>
            </a:xfrm>
            <a:custGeom>
              <a:avLst/>
              <a:gdLst/>
              <a:ahLst/>
              <a:cxnLst/>
              <a:rect l="l" t="t" r="r" b="b"/>
              <a:pathLst>
                <a:path w="20319" h="5079">
                  <a:moveTo>
                    <a:pt x="4572" y="2286"/>
                  </a:moveTo>
                  <a:lnTo>
                    <a:pt x="3898" y="673"/>
                  </a:lnTo>
                  <a:lnTo>
                    <a:pt x="2286" y="0"/>
                  </a:lnTo>
                  <a:lnTo>
                    <a:pt x="660" y="673"/>
                  </a:lnTo>
                  <a:lnTo>
                    <a:pt x="0" y="2286"/>
                  </a:lnTo>
                  <a:lnTo>
                    <a:pt x="660" y="3911"/>
                  </a:lnTo>
                  <a:lnTo>
                    <a:pt x="2286" y="4572"/>
                  </a:lnTo>
                  <a:lnTo>
                    <a:pt x="3898" y="3911"/>
                  </a:lnTo>
                  <a:lnTo>
                    <a:pt x="4572" y="2286"/>
                  </a:lnTo>
                  <a:close/>
                </a:path>
                <a:path w="20319" h="5079">
                  <a:moveTo>
                    <a:pt x="19812" y="2286"/>
                  </a:moveTo>
                  <a:lnTo>
                    <a:pt x="19138" y="673"/>
                  </a:lnTo>
                  <a:lnTo>
                    <a:pt x="17526" y="0"/>
                  </a:lnTo>
                  <a:lnTo>
                    <a:pt x="15900" y="673"/>
                  </a:lnTo>
                  <a:lnTo>
                    <a:pt x="15240" y="2286"/>
                  </a:lnTo>
                  <a:lnTo>
                    <a:pt x="15900" y="3911"/>
                  </a:lnTo>
                  <a:lnTo>
                    <a:pt x="17526" y="4572"/>
                  </a:lnTo>
                  <a:lnTo>
                    <a:pt x="19138" y="3911"/>
                  </a:lnTo>
                  <a:lnTo>
                    <a:pt x="19812" y="228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5" name="object 1835"/>
            <p:cNvSpPr/>
            <p:nvPr/>
          </p:nvSpPr>
          <p:spPr>
            <a:xfrm>
              <a:off x="971905" y="694029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6" name="object 1836"/>
            <p:cNvSpPr/>
            <p:nvPr/>
          </p:nvSpPr>
          <p:spPr>
            <a:xfrm>
              <a:off x="956665" y="6940296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0" y="0"/>
                  </a:moveTo>
                  <a:lnTo>
                    <a:pt x="0" y="0"/>
                  </a:lnTo>
                  <a:lnTo>
                    <a:pt x="762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7" name="object 1837"/>
            <p:cNvSpPr/>
            <p:nvPr/>
          </p:nvSpPr>
          <p:spPr>
            <a:xfrm>
              <a:off x="956665" y="6940296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15240" y="0"/>
                  </a:moveTo>
                  <a:lnTo>
                    <a:pt x="0" y="0"/>
                  </a:lnTo>
                  <a:lnTo>
                    <a:pt x="15240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8" name="object 1838"/>
            <p:cNvSpPr/>
            <p:nvPr/>
          </p:nvSpPr>
          <p:spPr>
            <a:xfrm>
              <a:off x="954379" y="6945642"/>
              <a:ext cx="20320" cy="5080"/>
            </a:xfrm>
            <a:custGeom>
              <a:avLst/>
              <a:gdLst/>
              <a:ahLst/>
              <a:cxnLst/>
              <a:rect l="l" t="t" r="r" b="b"/>
              <a:pathLst>
                <a:path w="20319" h="5079">
                  <a:moveTo>
                    <a:pt x="4572" y="2286"/>
                  </a:moveTo>
                  <a:lnTo>
                    <a:pt x="3898" y="660"/>
                  </a:lnTo>
                  <a:lnTo>
                    <a:pt x="2286" y="0"/>
                  </a:lnTo>
                  <a:lnTo>
                    <a:pt x="660" y="660"/>
                  </a:lnTo>
                  <a:lnTo>
                    <a:pt x="0" y="2286"/>
                  </a:lnTo>
                  <a:lnTo>
                    <a:pt x="660" y="3898"/>
                  </a:lnTo>
                  <a:lnTo>
                    <a:pt x="2286" y="4572"/>
                  </a:lnTo>
                  <a:lnTo>
                    <a:pt x="3898" y="3898"/>
                  </a:lnTo>
                  <a:lnTo>
                    <a:pt x="4572" y="2286"/>
                  </a:lnTo>
                  <a:close/>
                </a:path>
                <a:path w="20319" h="5079">
                  <a:moveTo>
                    <a:pt x="19812" y="2286"/>
                  </a:moveTo>
                  <a:lnTo>
                    <a:pt x="19138" y="660"/>
                  </a:lnTo>
                  <a:lnTo>
                    <a:pt x="17526" y="0"/>
                  </a:lnTo>
                  <a:lnTo>
                    <a:pt x="15900" y="660"/>
                  </a:lnTo>
                  <a:lnTo>
                    <a:pt x="15240" y="2286"/>
                  </a:lnTo>
                  <a:lnTo>
                    <a:pt x="15900" y="3898"/>
                  </a:lnTo>
                  <a:lnTo>
                    <a:pt x="17526" y="4572"/>
                  </a:lnTo>
                  <a:lnTo>
                    <a:pt x="19138" y="3898"/>
                  </a:lnTo>
                  <a:lnTo>
                    <a:pt x="19812" y="228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9" name="object 1839"/>
            <p:cNvSpPr/>
            <p:nvPr/>
          </p:nvSpPr>
          <p:spPr>
            <a:xfrm>
              <a:off x="971905" y="694791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0" name="object 1840"/>
            <p:cNvSpPr/>
            <p:nvPr/>
          </p:nvSpPr>
          <p:spPr>
            <a:xfrm>
              <a:off x="954379" y="6945630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80" h="5079">
                  <a:moveTo>
                    <a:pt x="2286" y="0"/>
                  </a:moveTo>
                  <a:lnTo>
                    <a:pt x="3902" y="669"/>
                  </a:lnTo>
                  <a:lnTo>
                    <a:pt x="4572" y="2286"/>
                  </a:lnTo>
                  <a:lnTo>
                    <a:pt x="3902" y="3902"/>
                  </a:lnTo>
                  <a:lnTo>
                    <a:pt x="2286" y="4572"/>
                  </a:lnTo>
                  <a:lnTo>
                    <a:pt x="669" y="3902"/>
                  </a:lnTo>
                  <a:lnTo>
                    <a:pt x="0" y="2286"/>
                  </a:lnTo>
                  <a:lnTo>
                    <a:pt x="669" y="669"/>
                  </a:lnTo>
                  <a:lnTo>
                    <a:pt x="228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1" name="object 1841"/>
            <p:cNvSpPr/>
            <p:nvPr/>
          </p:nvSpPr>
          <p:spPr>
            <a:xfrm>
              <a:off x="964285" y="6947916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0" y="0"/>
                  </a:moveTo>
                  <a:lnTo>
                    <a:pt x="762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2" name="object 1842"/>
            <p:cNvSpPr/>
            <p:nvPr/>
          </p:nvSpPr>
          <p:spPr>
            <a:xfrm>
              <a:off x="956665" y="6947916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0" y="0"/>
                  </a:moveTo>
                  <a:lnTo>
                    <a:pt x="762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3" name="object 1843"/>
            <p:cNvSpPr/>
            <p:nvPr/>
          </p:nvSpPr>
          <p:spPr>
            <a:xfrm>
              <a:off x="956665" y="6947916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15240" y="0"/>
                  </a:moveTo>
                  <a:lnTo>
                    <a:pt x="0" y="0"/>
                  </a:lnTo>
                  <a:lnTo>
                    <a:pt x="1524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4" name="object 1844"/>
            <p:cNvSpPr/>
            <p:nvPr/>
          </p:nvSpPr>
          <p:spPr>
            <a:xfrm>
              <a:off x="964285" y="6940296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0" y="0"/>
                  </a:moveTo>
                  <a:lnTo>
                    <a:pt x="762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5" name="object 1845"/>
            <p:cNvSpPr/>
            <p:nvPr/>
          </p:nvSpPr>
          <p:spPr>
            <a:xfrm>
              <a:off x="964285" y="694791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6" name="object 1846"/>
            <p:cNvSpPr/>
            <p:nvPr/>
          </p:nvSpPr>
          <p:spPr>
            <a:xfrm>
              <a:off x="964285" y="694029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7" name="object 1847"/>
            <p:cNvSpPr/>
            <p:nvPr/>
          </p:nvSpPr>
          <p:spPr>
            <a:xfrm>
              <a:off x="964285" y="694791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8" name="object 1848"/>
            <p:cNvSpPr/>
            <p:nvPr/>
          </p:nvSpPr>
          <p:spPr>
            <a:xfrm>
              <a:off x="956665" y="6940296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0" y="0"/>
                  </a:lnTo>
                  <a:lnTo>
                    <a:pt x="7620" y="0"/>
                  </a:lnTo>
                  <a:lnTo>
                    <a:pt x="1524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9" name="object 1849"/>
            <p:cNvSpPr/>
            <p:nvPr/>
          </p:nvSpPr>
          <p:spPr>
            <a:xfrm>
              <a:off x="961999" y="6945630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80" h="5079">
                  <a:moveTo>
                    <a:pt x="2286" y="0"/>
                  </a:moveTo>
                  <a:lnTo>
                    <a:pt x="3902" y="669"/>
                  </a:lnTo>
                  <a:lnTo>
                    <a:pt x="4572" y="2286"/>
                  </a:lnTo>
                  <a:lnTo>
                    <a:pt x="3902" y="3902"/>
                  </a:lnTo>
                  <a:lnTo>
                    <a:pt x="2286" y="4572"/>
                  </a:lnTo>
                  <a:lnTo>
                    <a:pt x="669" y="3902"/>
                  </a:lnTo>
                  <a:lnTo>
                    <a:pt x="0" y="2286"/>
                  </a:lnTo>
                  <a:lnTo>
                    <a:pt x="669" y="669"/>
                  </a:lnTo>
                  <a:lnTo>
                    <a:pt x="228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0" name="object 1850"/>
            <p:cNvSpPr/>
            <p:nvPr/>
          </p:nvSpPr>
          <p:spPr>
            <a:xfrm>
              <a:off x="964285" y="6940296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0" y="0"/>
                  </a:moveTo>
                  <a:lnTo>
                    <a:pt x="762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1" name="object 1851"/>
            <p:cNvSpPr/>
            <p:nvPr/>
          </p:nvSpPr>
          <p:spPr>
            <a:xfrm>
              <a:off x="964285" y="694029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620"/>
                  </a:moveTo>
                  <a:lnTo>
                    <a:pt x="0" y="0"/>
                  </a:lnTo>
                  <a:lnTo>
                    <a:pt x="0" y="762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2" name="object 1852"/>
            <p:cNvSpPr/>
            <p:nvPr/>
          </p:nvSpPr>
          <p:spPr>
            <a:xfrm>
              <a:off x="964285" y="6940296"/>
              <a:ext cx="7620" cy="7620"/>
            </a:xfrm>
            <a:custGeom>
              <a:avLst/>
              <a:gdLst/>
              <a:ahLst/>
              <a:cxnLst/>
              <a:rect l="l" t="t" r="r" b="b"/>
              <a:pathLst>
                <a:path w="7619" h="7620">
                  <a:moveTo>
                    <a:pt x="0" y="0"/>
                  </a:moveTo>
                  <a:lnTo>
                    <a:pt x="0" y="7620"/>
                  </a:lnTo>
                </a:path>
                <a:path w="7619" h="7620">
                  <a:moveTo>
                    <a:pt x="0" y="0"/>
                  </a:moveTo>
                  <a:lnTo>
                    <a:pt x="0" y="7620"/>
                  </a:lnTo>
                </a:path>
                <a:path w="7619" h="7620">
                  <a:moveTo>
                    <a:pt x="0" y="0"/>
                  </a:moveTo>
                  <a:lnTo>
                    <a:pt x="0" y="7620"/>
                  </a:lnTo>
                </a:path>
                <a:path w="7619" h="7620">
                  <a:moveTo>
                    <a:pt x="0" y="0"/>
                  </a:moveTo>
                  <a:lnTo>
                    <a:pt x="0" y="7620"/>
                  </a:lnTo>
                </a:path>
                <a:path w="7619" h="7620">
                  <a:moveTo>
                    <a:pt x="0" y="0"/>
                  </a:moveTo>
                  <a:lnTo>
                    <a:pt x="0" y="7620"/>
                  </a:lnTo>
                </a:path>
                <a:path w="7619" h="7620">
                  <a:moveTo>
                    <a:pt x="0" y="0"/>
                  </a:moveTo>
                  <a:lnTo>
                    <a:pt x="0" y="7620"/>
                  </a:lnTo>
                </a:path>
                <a:path w="7619" h="7620">
                  <a:moveTo>
                    <a:pt x="0" y="0"/>
                  </a:moveTo>
                  <a:lnTo>
                    <a:pt x="0" y="7620"/>
                  </a:lnTo>
                </a:path>
                <a:path w="7619" h="7620">
                  <a:moveTo>
                    <a:pt x="0" y="0"/>
                  </a:moveTo>
                  <a:lnTo>
                    <a:pt x="0" y="7620"/>
                  </a:lnTo>
                </a:path>
                <a:path w="7619" h="7620">
                  <a:moveTo>
                    <a:pt x="0" y="0"/>
                  </a:moveTo>
                  <a:lnTo>
                    <a:pt x="0" y="7620"/>
                  </a:lnTo>
                </a:path>
                <a:path w="7619" h="7620">
                  <a:moveTo>
                    <a:pt x="0" y="0"/>
                  </a:moveTo>
                  <a:lnTo>
                    <a:pt x="0" y="7620"/>
                  </a:lnTo>
                </a:path>
                <a:path w="7619" h="7620">
                  <a:moveTo>
                    <a:pt x="0" y="0"/>
                  </a:moveTo>
                  <a:lnTo>
                    <a:pt x="0" y="7620"/>
                  </a:lnTo>
                </a:path>
                <a:path w="7619" h="7620">
                  <a:moveTo>
                    <a:pt x="0" y="0"/>
                  </a:moveTo>
                  <a:lnTo>
                    <a:pt x="0" y="7620"/>
                  </a:lnTo>
                </a:path>
                <a:path w="7619" h="7620">
                  <a:moveTo>
                    <a:pt x="0" y="0"/>
                  </a:moveTo>
                  <a:lnTo>
                    <a:pt x="0" y="7620"/>
                  </a:lnTo>
                </a:path>
                <a:path w="7619" h="7620">
                  <a:moveTo>
                    <a:pt x="0" y="0"/>
                  </a:moveTo>
                  <a:lnTo>
                    <a:pt x="7620" y="762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3" name="object 1853"/>
            <p:cNvSpPr/>
            <p:nvPr/>
          </p:nvSpPr>
          <p:spPr>
            <a:xfrm>
              <a:off x="971905" y="694029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0"/>
                  </a:moveTo>
                  <a:lnTo>
                    <a:pt x="0" y="762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4" name="object 1854"/>
            <p:cNvSpPr/>
            <p:nvPr/>
          </p:nvSpPr>
          <p:spPr>
            <a:xfrm>
              <a:off x="961999" y="6938010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80" h="5079">
                  <a:moveTo>
                    <a:pt x="2286" y="0"/>
                  </a:moveTo>
                  <a:lnTo>
                    <a:pt x="3902" y="669"/>
                  </a:lnTo>
                  <a:lnTo>
                    <a:pt x="4572" y="2285"/>
                  </a:lnTo>
                  <a:lnTo>
                    <a:pt x="3902" y="3902"/>
                  </a:lnTo>
                  <a:lnTo>
                    <a:pt x="2286" y="4571"/>
                  </a:lnTo>
                  <a:lnTo>
                    <a:pt x="669" y="3902"/>
                  </a:lnTo>
                  <a:lnTo>
                    <a:pt x="0" y="2285"/>
                  </a:lnTo>
                  <a:lnTo>
                    <a:pt x="669" y="669"/>
                  </a:lnTo>
                  <a:lnTo>
                    <a:pt x="228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5" name="object 1855"/>
            <p:cNvSpPr/>
            <p:nvPr/>
          </p:nvSpPr>
          <p:spPr>
            <a:xfrm>
              <a:off x="964285" y="693267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6" name="object 1856"/>
            <p:cNvSpPr/>
            <p:nvPr/>
          </p:nvSpPr>
          <p:spPr>
            <a:xfrm>
              <a:off x="956665" y="6940296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5240" y="0"/>
                  </a:lnTo>
                  <a:lnTo>
                    <a:pt x="1524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7" name="object 1857"/>
            <p:cNvSpPr/>
            <p:nvPr/>
          </p:nvSpPr>
          <p:spPr>
            <a:xfrm>
              <a:off x="964285" y="6932676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40">
                  <a:moveTo>
                    <a:pt x="0" y="15240"/>
                  </a:moveTo>
                  <a:lnTo>
                    <a:pt x="0" y="0"/>
                  </a:lnTo>
                </a:path>
                <a:path h="15240">
                  <a:moveTo>
                    <a:pt x="0" y="15240"/>
                  </a:moveTo>
                  <a:lnTo>
                    <a:pt x="0" y="0"/>
                  </a:lnTo>
                  <a:lnTo>
                    <a:pt x="0" y="1524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8" name="object 1858"/>
            <p:cNvSpPr/>
            <p:nvPr/>
          </p:nvSpPr>
          <p:spPr>
            <a:xfrm>
              <a:off x="964285" y="6932676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40">
                  <a:moveTo>
                    <a:pt x="0" y="0"/>
                  </a:moveTo>
                  <a:lnTo>
                    <a:pt x="0" y="1524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9" name="object 1859"/>
            <p:cNvSpPr/>
            <p:nvPr/>
          </p:nvSpPr>
          <p:spPr>
            <a:xfrm>
              <a:off x="956665" y="6940296"/>
              <a:ext cx="0" cy="30480"/>
            </a:xfrm>
            <a:custGeom>
              <a:avLst/>
              <a:gdLst/>
              <a:ahLst/>
              <a:cxnLst/>
              <a:rect l="l" t="t" r="r" b="b"/>
              <a:pathLst>
                <a:path h="30479">
                  <a:moveTo>
                    <a:pt x="0" y="0"/>
                  </a:moveTo>
                  <a:lnTo>
                    <a:pt x="0" y="3048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0" name="object 1860"/>
            <p:cNvSpPr/>
            <p:nvPr/>
          </p:nvSpPr>
          <p:spPr>
            <a:xfrm>
              <a:off x="949045" y="6970776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0" y="0"/>
                  </a:moveTo>
                  <a:lnTo>
                    <a:pt x="762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1" name="object 1861"/>
            <p:cNvSpPr/>
            <p:nvPr/>
          </p:nvSpPr>
          <p:spPr>
            <a:xfrm>
              <a:off x="949045" y="6940296"/>
              <a:ext cx="22860" cy="0"/>
            </a:xfrm>
            <a:custGeom>
              <a:avLst/>
              <a:gdLst/>
              <a:ahLst/>
              <a:cxnLst/>
              <a:rect l="l" t="t" r="r" b="b"/>
              <a:pathLst>
                <a:path w="22859">
                  <a:moveTo>
                    <a:pt x="0" y="0"/>
                  </a:moveTo>
                  <a:lnTo>
                    <a:pt x="2286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2" name="object 1862"/>
            <p:cNvSpPr/>
            <p:nvPr/>
          </p:nvSpPr>
          <p:spPr>
            <a:xfrm>
              <a:off x="949045" y="6955536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0" y="0"/>
                  </a:moveTo>
                  <a:lnTo>
                    <a:pt x="762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3" name="object 1863"/>
            <p:cNvSpPr/>
            <p:nvPr/>
          </p:nvSpPr>
          <p:spPr>
            <a:xfrm>
              <a:off x="964285" y="6932676"/>
              <a:ext cx="0" cy="22860"/>
            </a:xfrm>
            <a:custGeom>
              <a:avLst/>
              <a:gdLst/>
              <a:ahLst/>
              <a:cxnLst/>
              <a:rect l="l" t="t" r="r" b="b"/>
              <a:pathLst>
                <a:path h="22859">
                  <a:moveTo>
                    <a:pt x="0" y="0"/>
                  </a:moveTo>
                  <a:lnTo>
                    <a:pt x="0" y="2286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4" name="object 1864"/>
            <p:cNvSpPr/>
            <p:nvPr/>
          </p:nvSpPr>
          <p:spPr>
            <a:xfrm>
              <a:off x="949045" y="6940296"/>
              <a:ext cx="0" cy="30480"/>
            </a:xfrm>
            <a:custGeom>
              <a:avLst/>
              <a:gdLst/>
              <a:ahLst/>
              <a:cxnLst/>
              <a:rect l="l" t="t" r="r" b="b"/>
              <a:pathLst>
                <a:path h="30479">
                  <a:moveTo>
                    <a:pt x="0" y="0"/>
                  </a:moveTo>
                  <a:lnTo>
                    <a:pt x="0" y="3048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5" name="object 1865"/>
            <p:cNvSpPr/>
            <p:nvPr/>
          </p:nvSpPr>
          <p:spPr>
            <a:xfrm>
              <a:off x="949045" y="6955536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40">
                  <a:moveTo>
                    <a:pt x="0" y="0"/>
                  </a:moveTo>
                  <a:lnTo>
                    <a:pt x="0" y="1524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6" name="object 1866"/>
            <p:cNvSpPr/>
            <p:nvPr/>
          </p:nvSpPr>
          <p:spPr>
            <a:xfrm>
              <a:off x="956665" y="695553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7" name="object 1867"/>
            <p:cNvSpPr/>
            <p:nvPr/>
          </p:nvSpPr>
          <p:spPr>
            <a:xfrm>
              <a:off x="956665" y="6955536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40">
                  <a:moveTo>
                    <a:pt x="0" y="15240"/>
                  </a:moveTo>
                  <a:lnTo>
                    <a:pt x="0" y="1524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8" name="object 1868"/>
            <p:cNvSpPr/>
            <p:nvPr/>
          </p:nvSpPr>
          <p:spPr>
            <a:xfrm>
              <a:off x="954379" y="6968490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80" h="5079">
                  <a:moveTo>
                    <a:pt x="2286" y="0"/>
                  </a:moveTo>
                  <a:lnTo>
                    <a:pt x="3902" y="669"/>
                  </a:lnTo>
                  <a:lnTo>
                    <a:pt x="4572" y="2286"/>
                  </a:lnTo>
                  <a:lnTo>
                    <a:pt x="3902" y="3902"/>
                  </a:lnTo>
                  <a:lnTo>
                    <a:pt x="2286" y="4572"/>
                  </a:lnTo>
                  <a:lnTo>
                    <a:pt x="669" y="3902"/>
                  </a:lnTo>
                  <a:lnTo>
                    <a:pt x="0" y="2286"/>
                  </a:lnTo>
                  <a:lnTo>
                    <a:pt x="669" y="669"/>
                  </a:lnTo>
                  <a:lnTo>
                    <a:pt x="228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9" name="object 1869"/>
            <p:cNvSpPr/>
            <p:nvPr/>
          </p:nvSpPr>
          <p:spPr>
            <a:xfrm>
              <a:off x="956665" y="6955536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40">
                  <a:moveTo>
                    <a:pt x="0" y="0"/>
                  </a:moveTo>
                  <a:lnTo>
                    <a:pt x="0" y="1524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0" name="object 1870"/>
            <p:cNvSpPr/>
            <p:nvPr/>
          </p:nvSpPr>
          <p:spPr>
            <a:xfrm>
              <a:off x="939139" y="6953250"/>
              <a:ext cx="5080" cy="20320"/>
            </a:xfrm>
            <a:custGeom>
              <a:avLst/>
              <a:gdLst/>
              <a:ahLst/>
              <a:cxnLst/>
              <a:rect l="l" t="t" r="r" b="b"/>
              <a:pathLst>
                <a:path w="5080" h="20320">
                  <a:moveTo>
                    <a:pt x="4572" y="17526"/>
                  </a:moveTo>
                  <a:lnTo>
                    <a:pt x="3898" y="15913"/>
                  </a:lnTo>
                  <a:lnTo>
                    <a:pt x="2286" y="15240"/>
                  </a:lnTo>
                  <a:lnTo>
                    <a:pt x="660" y="15913"/>
                  </a:lnTo>
                  <a:lnTo>
                    <a:pt x="0" y="17526"/>
                  </a:lnTo>
                  <a:lnTo>
                    <a:pt x="660" y="19151"/>
                  </a:lnTo>
                  <a:lnTo>
                    <a:pt x="2286" y="19812"/>
                  </a:lnTo>
                  <a:lnTo>
                    <a:pt x="3898" y="19151"/>
                  </a:lnTo>
                  <a:lnTo>
                    <a:pt x="4572" y="17526"/>
                  </a:lnTo>
                  <a:close/>
                </a:path>
                <a:path w="5080" h="20320">
                  <a:moveTo>
                    <a:pt x="4572" y="2286"/>
                  </a:moveTo>
                  <a:lnTo>
                    <a:pt x="3898" y="673"/>
                  </a:lnTo>
                  <a:lnTo>
                    <a:pt x="2286" y="0"/>
                  </a:lnTo>
                  <a:lnTo>
                    <a:pt x="660" y="673"/>
                  </a:lnTo>
                  <a:lnTo>
                    <a:pt x="0" y="2286"/>
                  </a:lnTo>
                  <a:lnTo>
                    <a:pt x="660" y="3911"/>
                  </a:lnTo>
                  <a:lnTo>
                    <a:pt x="2286" y="4572"/>
                  </a:lnTo>
                  <a:lnTo>
                    <a:pt x="3898" y="3911"/>
                  </a:lnTo>
                  <a:lnTo>
                    <a:pt x="4572" y="228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1" name="object 1871"/>
            <p:cNvSpPr/>
            <p:nvPr/>
          </p:nvSpPr>
          <p:spPr>
            <a:xfrm>
              <a:off x="933805" y="6963156"/>
              <a:ext cx="22860" cy="7620"/>
            </a:xfrm>
            <a:custGeom>
              <a:avLst/>
              <a:gdLst/>
              <a:ahLst/>
              <a:cxnLst/>
              <a:rect l="l" t="t" r="r" b="b"/>
              <a:pathLst>
                <a:path w="22859" h="7620">
                  <a:moveTo>
                    <a:pt x="0" y="0"/>
                  </a:moveTo>
                  <a:lnTo>
                    <a:pt x="0" y="7620"/>
                  </a:lnTo>
                </a:path>
                <a:path w="22859" h="7620">
                  <a:moveTo>
                    <a:pt x="0" y="0"/>
                  </a:moveTo>
                  <a:lnTo>
                    <a:pt x="2286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2" name="object 1872"/>
            <p:cNvSpPr/>
            <p:nvPr/>
          </p:nvSpPr>
          <p:spPr>
            <a:xfrm>
              <a:off x="931519" y="6960870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80" h="5079">
                  <a:moveTo>
                    <a:pt x="2286" y="0"/>
                  </a:moveTo>
                  <a:lnTo>
                    <a:pt x="3902" y="669"/>
                  </a:lnTo>
                  <a:lnTo>
                    <a:pt x="4572" y="2285"/>
                  </a:lnTo>
                  <a:lnTo>
                    <a:pt x="3902" y="3902"/>
                  </a:lnTo>
                  <a:lnTo>
                    <a:pt x="2286" y="4571"/>
                  </a:lnTo>
                  <a:lnTo>
                    <a:pt x="669" y="3902"/>
                  </a:lnTo>
                  <a:lnTo>
                    <a:pt x="0" y="2285"/>
                  </a:lnTo>
                  <a:lnTo>
                    <a:pt x="669" y="669"/>
                  </a:lnTo>
                  <a:lnTo>
                    <a:pt x="228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3" name="object 1873"/>
            <p:cNvSpPr/>
            <p:nvPr/>
          </p:nvSpPr>
          <p:spPr>
            <a:xfrm>
              <a:off x="933805" y="6963156"/>
              <a:ext cx="22860" cy="7620"/>
            </a:xfrm>
            <a:custGeom>
              <a:avLst/>
              <a:gdLst/>
              <a:ahLst/>
              <a:cxnLst/>
              <a:rect l="l" t="t" r="r" b="b"/>
              <a:pathLst>
                <a:path w="22859" h="7620">
                  <a:moveTo>
                    <a:pt x="0" y="7620"/>
                  </a:moveTo>
                  <a:lnTo>
                    <a:pt x="0" y="0"/>
                  </a:lnTo>
                </a:path>
                <a:path w="22859" h="7620">
                  <a:moveTo>
                    <a:pt x="0" y="7620"/>
                  </a:moveTo>
                  <a:lnTo>
                    <a:pt x="22860" y="7620"/>
                  </a:lnTo>
                </a:path>
                <a:path w="22859" h="7620">
                  <a:moveTo>
                    <a:pt x="0" y="7620"/>
                  </a:moveTo>
                  <a:lnTo>
                    <a:pt x="0" y="7620"/>
                  </a:lnTo>
                  <a:lnTo>
                    <a:pt x="22860" y="762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4" name="object 1874"/>
            <p:cNvSpPr/>
            <p:nvPr/>
          </p:nvSpPr>
          <p:spPr>
            <a:xfrm>
              <a:off x="933805" y="6963156"/>
              <a:ext cx="22860" cy="0"/>
            </a:xfrm>
            <a:custGeom>
              <a:avLst/>
              <a:gdLst/>
              <a:ahLst/>
              <a:cxnLst/>
              <a:rect l="l" t="t" r="r" b="b"/>
              <a:pathLst>
                <a:path w="22859">
                  <a:moveTo>
                    <a:pt x="0" y="0"/>
                  </a:moveTo>
                  <a:lnTo>
                    <a:pt x="2286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5" name="object 1875"/>
            <p:cNvSpPr/>
            <p:nvPr/>
          </p:nvSpPr>
          <p:spPr>
            <a:xfrm>
              <a:off x="946759" y="6953250"/>
              <a:ext cx="5080" cy="20320"/>
            </a:xfrm>
            <a:custGeom>
              <a:avLst/>
              <a:gdLst/>
              <a:ahLst/>
              <a:cxnLst/>
              <a:rect l="l" t="t" r="r" b="b"/>
              <a:pathLst>
                <a:path w="5080" h="20320">
                  <a:moveTo>
                    <a:pt x="4572" y="17526"/>
                  </a:moveTo>
                  <a:lnTo>
                    <a:pt x="3898" y="15913"/>
                  </a:lnTo>
                  <a:lnTo>
                    <a:pt x="2286" y="15240"/>
                  </a:lnTo>
                  <a:lnTo>
                    <a:pt x="660" y="15913"/>
                  </a:lnTo>
                  <a:lnTo>
                    <a:pt x="0" y="17526"/>
                  </a:lnTo>
                  <a:lnTo>
                    <a:pt x="660" y="19151"/>
                  </a:lnTo>
                  <a:lnTo>
                    <a:pt x="2286" y="19812"/>
                  </a:lnTo>
                  <a:lnTo>
                    <a:pt x="3898" y="19151"/>
                  </a:lnTo>
                  <a:lnTo>
                    <a:pt x="4572" y="17526"/>
                  </a:lnTo>
                  <a:close/>
                </a:path>
                <a:path w="5080" h="20320">
                  <a:moveTo>
                    <a:pt x="4572" y="9906"/>
                  </a:moveTo>
                  <a:lnTo>
                    <a:pt x="3898" y="8293"/>
                  </a:lnTo>
                  <a:lnTo>
                    <a:pt x="2286" y="7620"/>
                  </a:lnTo>
                  <a:lnTo>
                    <a:pt x="660" y="8293"/>
                  </a:lnTo>
                  <a:lnTo>
                    <a:pt x="0" y="9906"/>
                  </a:lnTo>
                  <a:lnTo>
                    <a:pt x="660" y="11531"/>
                  </a:lnTo>
                  <a:lnTo>
                    <a:pt x="2286" y="12192"/>
                  </a:lnTo>
                  <a:lnTo>
                    <a:pt x="3898" y="11531"/>
                  </a:lnTo>
                  <a:lnTo>
                    <a:pt x="4572" y="9906"/>
                  </a:lnTo>
                  <a:close/>
                </a:path>
                <a:path w="5080" h="20320">
                  <a:moveTo>
                    <a:pt x="4572" y="2286"/>
                  </a:moveTo>
                  <a:lnTo>
                    <a:pt x="3898" y="673"/>
                  </a:lnTo>
                  <a:lnTo>
                    <a:pt x="2286" y="0"/>
                  </a:lnTo>
                  <a:lnTo>
                    <a:pt x="660" y="673"/>
                  </a:lnTo>
                  <a:lnTo>
                    <a:pt x="0" y="2286"/>
                  </a:lnTo>
                  <a:lnTo>
                    <a:pt x="660" y="3911"/>
                  </a:lnTo>
                  <a:lnTo>
                    <a:pt x="2286" y="4572"/>
                  </a:lnTo>
                  <a:lnTo>
                    <a:pt x="3898" y="3911"/>
                  </a:lnTo>
                  <a:lnTo>
                    <a:pt x="4572" y="228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6" name="object 1876"/>
            <p:cNvSpPr/>
            <p:nvPr/>
          </p:nvSpPr>
          <p:spPr>
            <a:xfrm>
              <a:off x="949045" y="6955536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40">
                  <a:moveTo>
                    <a:pt x="0" y="15240"/>
                  </a:moveTo>
                  <a:lnTo>
                    <a:pt x="0" y="762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7" name="object 1877"/>
            <p:cNvSpPr/>
            <p:nvPr/>
          </p:nvSpPr>
          <p:spPr>
            <a:xfrm>
              <a:off x="964285" y="693267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8" name="object 1878"/>
            <p:cNvSpPr/>
            <p:nvPr/>
          </p:nvSpPr>
          <p:spPr>
            <a:xfrm>
              <a:off x="954379" y="6938010"/>
              <a:ext cx="20320" cy="5080"/>
            </a:xfrm>
            <a:custGeom>
              <a:avLst/>
              <a:gdLst/>
              <a:ahLst/>
              <a:cxnLst/>
              <a:rect l="l" t="t" r="r" b="b"/>
              <a:pathLst>
                <a:path w="20319" h="5079">
                  <a:moveTo>
                    <a:pt x="4572" y="2286"/>
                  </a:moveTo>
                  <a:lnTo>
                    <a:pt x="3898" y="673"/>
                  </a:lnTo>
                  <a:lnTo>
                    <a:pt x="2286" y="0"/>
                  </a:lnTo>
                  <a:lnTo>
                    <a:pt x="660" y="673"/>
                  </a:lnTo>
                  <a:lnTo>
                    <a:pt x="0" y="2286"/>
                  </a:lnTo>
                  <a:lnTo>
                    <a:pt x="660" y="3911"/>
                  </a:lnTo>
                  <a:lnTo>
                    <a:pt x="2286" y="4572"/>
                  </a:lnTo>
                  <a:lnTo>
                    <a:pt x="3898" y="3911"/>
                  </a:lnTo>
                  <a:lnTo>
                    <a:pt x="4572" y="2286"/>
                  </a:lnTo>
                  <a:close/>
                </a:path>
                <a:path w="20319" h="5079">
                  <a:moveTo>
                    <a:pt x="19812" y="2286"/>
                  </a:moveTo>
                  <a:lnTo>
                    <a:pt x="19138" y="673"/>
                  </a:lnTo>
                  <a:lnTo>
                    <a:pt x="17526" y="0"/>
                  </a:lnTo>
                  <a:lnTo>
                    <a:pt x="15900" y="673"/>
                  </a:lnTo>
                  <a:lnTo>
                    <a:pt x="15240" y="2286"/>
                  </a:lnTo>
                  <a:lnTo>
                    <a:pt x="15900" y="3911"/>
                  </a:lnTo>
                  <a:lnTo>
                    <a:pt x="17526" y="4572"/>
                  </a:lnTo>
                  <a:lnTo>
                    <a:pt x="19138" y="3911"/>
                  </a:lnTo>
                  <a:lnTo>
                    <a:pt x="19812" y="228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9" name="object 1879"/>
            <p:cNvSpPr/>
            <p:nvPr/>
          </p:nvSpPr>
          <p:spPr>
            <a:xfrm>
              <a:off x="971905" y="694029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0" name="object 1880"/>
            <p:cNvSpPr/>
            <p:nvPr/>
          </p:nvSpPr>
          <p:spPr>
            <a:xfrm>
              <a:off x="956665" y="6940296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0" y="0"/>
                  </a:moveTo>
                  <a:lnTo>
                    <a:pt x="0" y="0"/>
                  </a:lnTo>
                  <a:lnTo>
                    <a:pt x="762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1" name="object 1881"/>
            <p:cNvSpPr/>
            <p:nvPr/>
          </p:nvSpPr>
          <p:spPr>
            <a:xfrm>
              <a:off x="956665" y="6940296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15240" y="0"/>
                  </a:moveTo>
                  <a:lnTo>
                    <a:pt x="0" y="0"/>
                  </a:lnTo>
                  <a:lnTo>
                    <a:pt x="15240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2" name="object 1882"/>
            <p:cNvSpPr/>
            <p:nvPr/>
          </p:nvSpPr>
          <p:spPr>
            <a:xfrm>
              <a:off x="954379" y="6945642"/>
              <a:ext cx="20320" cy="5080"/>
            </a:xfrm>
            <a:custGeom>
              <a:avLst/>
              <a:gdLst/>
              <a:ahLst/>
              <a:cxnLst/>
              <a:rect l="l" t="t" r="r" b="b"/>
              <a:pathLst>
                <a:path w="20319" h="5079">
                  <a:moveTo>
                    <a:pt x="4572" y="2286"/>
                  </a:moveTo>
                  <a:lnTo>
                    <a:pt x="3898" y="660"/>
                  </a:lnTo>
                  <a:lnTo>
                    <a:pt x="2286" y="0"/>
                  </a:lnTo>
                  <a:lnTo>
                    <a:pt x="660" y="660"/>
                  </a:lnTo>
                  <a:lnTo>
                    <a:pt x="0" y="2286"/>
                  </a:lnTo>
                  <a:lnTo>
                    <a:pt x="660" y="3898"/>
                  </a:lnTo>
                  <a:lnTo>
                    <a:pt x="2286" y="4572"/>
                  </a:lnTo>
                  <a:lnTo>
                    <a:pt x="3898" y="3898"/>
                  </a:lnTo>
                  <a:lnTo>
                    <a:pt x="4572" y="2286"/>
                  </a:lnTo>
                  <a:close/>
                </a:path>
                <a:path w="20319" h="5079">
                  <a:moveTo>
                    <a:pt x="19812" y="2286"/>
                  </a:moveTo>
                  <a:lnTo>
                    <a:pt x="19138" y="660"/>
                  </a:lnTo>
                  <a:lnTo>
                    <a:pt x="17526" y="0"/>
                  </a:lnTo>
                  <a:lnTo>
                    <a:pt x="15900" y="660"/>
                  </a:lnTo>
                  <a:lnTo>
                    <a:pt x="15240" y="2286"/>
                  </a:lnTo>
                  <a:lnTo>
                    <a:pt x="15900" y="3898"/>
                  </a:lnTo>
                  <a:lnTo>
                    <a:pt x="17526" y="4572"/>
                  </a:lnTo>
                  <a:lnTo>
                    <a:pt x="19138" y="3898"/>
                  </a:lnTo>
                  <a:lnTo>
                    <a:pt x="19812" y="228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3" name="object 1883"/>
            <p:cNvSpPr/>
            <p:nvPr/>
          </p:nvSpPr>
          <p:spPr>
            <a:xfrm>
              <a:off x="971905" y="694791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4" name="object 1884"/>
            <p:cNvSpPr/>
            <p:nvPr/>
          </p:nvSpPr>
          <p:spPr>
            <a:xfrm>
              <a:off x="954379" y="6945630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80" h="5079">
                  <a:moveTo>
                    <a:pt x="2286" y="0"/>
                  </a:moveTo>
                  <a:lnTo>
                    <a:pt x="3902" y="669"/>
                  </a:lnTo>
                  <a:lnTo>
                    <a:pt x="4572" y="2286"/>
                  </a:lnTo>
                  <a:lnTo>
                    <a:pt x="3902" y="3902"/>
                  </a:lnTo>
                  <a:lnTo>
                    <a:pt x="2286" y="4572"/>
                  </a:lnTo>
                  <a:lnTo>
                    <a:pt x="669" y="3902"/>
                  </a:lnTo>
                  <a:lnTo>
                    <a:pt x="0" y="2286"/>
                  </a:lnTo>
                  <a:lnTo>
                    <a:pt x="669" y="669"/>
                  </a:lnTo>
                  <a:lnTo>
                    <a:pt x="228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5" name="object 1885"/>
            <p:cNvSpPr/>
            <p:nvPr/>
          </p:nvSpPr>
          <p:spPr>
            <a:xfrm>
              <a:off x="964285" y="6947916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0" y="0"/>
                  </a:moveTo>
                  <a:lnTo>
                    <a:pt x="762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6" name="object 1886"/>
            <p:cNvSpPr/>
            <p:nvPr/>
          </p:nvSpPr>
          <p:spPr>
            <a:xfrm>
              <a:off x="956665" y="6947916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0" y="0"/>
                  </a:moveTo>
                  <a:lnTo>
                    <a:pt x="762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7" name="object 1887"/>
            <p:cNvSpPr/>
            <p:nvPr/>
          </p:nvSpPr>
          <p:spPr>
            <a:xfrm>
              <a:off x="956665" y="6947916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15240" y="0"/>
                  </a:moveTo>
                  <a:lnTo>
                    <a:pt x="0" y="0"/>
                  </a:lnTo>
                  <a:lnTo>
                    <a:pt x="1524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8" name="object 1888"/>
            <p:cNvSpPr/>
            <p:nvPr/>
          </p:nvSpPr>
          <p:spPr>
            <a:xfrm>
              <a:off x="964285" y="6940296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0" y="0"/>
                  </a:moveTo>
                  <a:lnTo>
                    <a:pt x="762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9" name="object 1889"/>
            <p:cNvSpPr/>
            <p:nvPr/>
          </p:nvSpPr>
          <p:spPr>
            <a:xfrm>
              <a:off x="964285" y="694791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0" name="object 1890"/>
            <p:cNvSpPr/>
            <p:nvPr/>
          </p:nvSpPr>
          <p:spPr>
            <a:xfrm>
              <a:off x="964285" y="694029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1" name="object 1891"/>
            <p:cNvSpPr/>
            <p:nvPr/>
          </p:nvSpPr>
          <p:spPr>
            <a:xfrm>
              <a:off x="964285" y="694791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2" name="object 1892"/>
            <p:cNvSpPr/>
            <p:nvPr/>
          </p:nvSpPr>
          <p:spPr>
            <a:xfrm>
              <a:off x="956665" y="6940296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0" y="0"/>
                  </a:lnTo>
                  <a:lnTo>
                    <a:pt x="7620" y="0"/>
                  </a:lnTo>
                  <a:lnTo>
                    <a:pt x="1524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3" name="object 1893"/>
            <p:cNvSpPr/>
            <p:nvPr/>
          </p:nvSpPr>
          <p:spPr>
            <a:xfrm>
              <a:off x="961999" y="6945630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80" h="5079">
                  <a:moveTo>
                    <a:pt x="2286" y="0"/>
                  </a:moveTo>
                  <a:lnTo>
                    <a:pt x="3902" y="669"/>
                  </a:lnTo>
                  <a:lnTo>
                    <a:pt x="4572" y="2286"/>
                  </a:lnTo>
                  <a:lnTo>
                    <a:pt x="3902" y="3902"/>
                  </a:lnTo>
                  <a:lnTo>
                    <a:pt x="2286" y="4572"/>
                  </a:lnTo>
                  <a:lnTo>
                    <a:pt x="669" y="3902"/>
                  </a:lnTo>
                  <a:lnTo>
                    <a:pt x="0" y="2286"/>
                  </a:lnTo>
                  <a:lnTo>
                    <a:pt x="669" y="669"/>
                  </a:lnTo>
                  <a:lnTo>
                    <a:pt x="228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4" name="object 1894"/>
            <p:cNvSpPr/>
            <p:nvPr/>
          </p:nvSpPr>
          <p:spPr>
            <a:xfrm>
              <a:off x="964285" y="6940296"/>
              <a:ext cx="7620" cy="7620"/>
            </a:xfrm>
            <a:custGeom>
              <a:avLst/>
              <a:gdLst/>
              <a:ahLst/>
              <a:cxnLst/>
              <a:rect l="l" t="t" r="r" b="b"/>
              <a:pathLst>
                <a:path w="7619" h="7620">
                  <a:moveTo>
                    <a:pt x="0" y="0"/>
                  </a:moveTo>
                  <a:lnTo>
                    <a:pt x="7620" y="762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5" name="object 1895"/>
            <p:cNvSpPr/>
            <p:nvPr/>
          </p:nvSpPr>
          <p:spPr>
            <a:xfrm>
              <a:off x="971905" y="694029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0"/>
                  </a:moveTo>
                  <a:lnTo>
                    <a:pt x="0" y="762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6" name="object 1896"/>
            <p:cNvSpPr/>
            <p:nvPr/>
          </p:nvSpPr>
          <p:spPr>
            <a:xfrm>
              <a:off x="961999" y="6938010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80" h="5079">
                  <a:moveTo>
                    <a:pt x="2286" y="0"/>
                  </a:moveTo>
                  <a:lnTo>
                    <a:pt x="3902" y="669"/>
                  </a:lnTo>
                  <a:lnTo>
                    <a:pt x="4572" y="2285"/>
                  </a:lnTo>
                  <a:lnTo>
                    <a:pt x="3902" y="3902"/>
                  </a:lnTo>
                  <a:lnTo>
                    <a:pt x="2286" y="4571"/>
                  </a:lnTo>
                  <a:lnTo>
                    <a:pt x="669" y="3902"/>
                  </a:lnTo>
                  <a:lnTo>
                    <a:pt x="0" y="2285"/>
                  </a:lnTo>
                  <a:lnTo>
                    <a:pt x="669" y="669"/>
                  </a:lnTo>
                  <a:lnTo>
                    <a:pt x="228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7" name="object 1897"/>
            <p:cNvSpPr/>
            <p:nvPr/>
          </p:nvSpPr>
          <p:spPr>
            <a:xfrm>
              <a:off x="964285" y="693267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8" name="object 1898"/>
            <p:cNvSpPr/>
            <p:nvPr/>
          </p:nvSpPr>
          <p:spPr>
            <a:xfrm>
              <a:off x="956665" y="6940296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5240" y="0"/>
                  </a:lnTo>
                  <a:lnTo>
                    <a:pt x="1524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9" name="object 1899"/>
            <p:cNvSpPr/>
            <p:nvPr/>
          </p:nvSpPr>
          <p:spPr>
            <a:xfrm>
              <a:off x="964285" y="6932676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40">
                  <a:moveTo>
                    <a:pt x="0" y="15240"/>
                  </a:moveTo>
                  <a:lnTo>
                    <a:pt x="0" y="0"/>
                  </a:lnTo>
                </a:path>
                <a:path h="15240">
                  <a:moveTo>
                    <a:pt x="0" y="15240"/>
                  </a:moveTo>
                  <a:lnTo>
                    <a:pt x="0" y="0"/>
                  </a:lnTo>
                  <a:lnTo>
                    <a:pt x="0" y="1524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0" name="object 1900"/>
            <p:cNvSpPr/>
            <p:nvPr/>
          </p:nvSpPr>
          <p:spPr>
            <a:xfrm>
              <a:off x="964285" y="6932676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40">
                  <a:moveTo>
                    <a:pt x="0" y="0"/>
                  </a:moveTo>
                  <a:lnTo>
                    <a:pt x="0" y="1524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1" name="object 1901"/>
            <p:cNvSpPr/>
            <p:nvPr/>
          </p:nvSpPr>
          <p:spPr>
            <a:xfrm>
              <a:off x="956665" y="6940296"/>
              <a:ext cx="0" cy="30480"/>
            </a:xfrm>
            <a:custGeom>
              <a:avLst/>
              <a:gdLst/>
              <a:ahLst/>
              <a:cxnLst/>
              <a:rect l="l" t="t" r="r" b="b"/>
              <a:pathLst>
                <a:path h="30479">
                  <a:moveTo>
                    <a:pt x="0" y="0"/>
                  </a:moveTo>
                  <a:lnTo>
                    <a:pt x="0" y="3048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2" name="object 1902"/>
            <p:cNvSpPr/>
            <p:nvPr/>
          </p:nvSpPr>
          <p:spPr>
            <a:xfrm>
              <a:off x="949045" y="6970776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0" y="0"/>
                  </a:moveTo>
                  <a:lnTo>
                    <a:pt x="762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3" name="object 1903"/>
            <p:cNvSpPr/>
            <p:nvPr/>
          </p:nvSpPr>
          <p:spPr>
            <a:xfrm>
              <a:off x="949045" y="6940296"/>
              <a:ext cx="22860" cy="0"/>
            </a:xfrm>
            <a:custGeom>
              <a:avLst/>
              <a:gdLst/>
              <a:ahLst/>
              <a:cxnLst/>
              <a:rect l="l" t="t" r="r" b="b"/>
              <a:pathLst>
                <a:path w="22859">
                  <a:moveTo>
                    <a:pt x="0" y="0"/>
                  </a:moveTo>
                  <a:lnTo>
                    <a:pt x="2286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4" name="object 1904"/>
            <p:cNvSpPr/>
            <p:nvPr/>
          </p:nvSpPr>
          <p:spPr>
            <a:xfrm>
              <a:off x="949045" y="6955536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0" y="0"/>
                  </a:moveTo>
                  <a:lnTo>
                    <a:pt x="762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5" name="object 1905"/>
            <p:cNvSpPr/>
            <p:nvPr/>
          </p:nvSpPr>
          <p:spPr>
            <a:xfrm>
              <a:off x="964285" y="6932676"/>
              <a:ext cx="0" cy="22860"/>
            </a:xfrm>
            <a:custGeom>
              <a:avLst/>
              <a:gdLst/>
              <a:ahLst/>
              <a:cxnLst/>
              <a:rect l="l" t="t" r="r" b="b"/>
              <a:pathLst>
                <a:path h="22859">
                  <a:moveTo>
                    <a:pt x="0" y="0"/>
                  </a:moveTo>
                  <a:lnTo>
                    <a:pt x="0" y="2286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6" name="object 1906"/>
            <p:cNvSpPr/>
            <p:nvPr/>
          </p:nvSpPr>
          <p:spPr>
            <a:xfrm>
              <a:off x="949045" y="6940296"/>
              <a:ext cx="0" cy="30480"/>
            </a:xfrm>
            <a:custGeom>
              <a:avLst/>
              <a:gdLst/>
              <a:ahLst/>
              <a:cxnLst/>
              <a:rect l="l" t="t" r="r" b="b"/>
              <a:pathLst>
                <a:path h="30479">
                  <a:moveTo>
                    <a:pt x="0" y="0"/>
                  </a:moveTo>
                  <a:lnTo>
                    <a:pt x="0" y="3048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7" name="object 1907"/>
            <p:cNvSpPr/>
            <p:nvPr/>
          </p:nvSpPr>
          <p:spPr>
            <a:xfrm>
              <a:off x="956665" y="693267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0"/>
                  </a:moveTo>
                  <a:lnTo>
                    <a:pt x="0" y="762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8" name="object 1908"/>
            <p:cNvSpPr/>
            <p:nvPr/>
          </p:nvSpPr>
          <p:spPr>
            <a:xfrm>
              <a:off x="933805" y="696315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62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9" name="object 1909"/>
            <p:cNvSpPr/>
            <p:nvPr/>
          </p:nvSpPr>
          <p:spPr>
            <a:xfrm>
              <a:off x="941425" y="6955536"/>
              <a:ext cx="7620" cy="15240"/>
            </a:xfrm>
            <a:custGeom>
              <a:avLst/>
              <a:gdLst/>
              <a:ahLst/>
              <a:cxnLst/>
              <a:rect l="l" t="t" r="r" b="b"/>
              <a:pathLst>
                <a:path w="7619" h="15240">
                  <a:moveTo>
                    <a:pt x="0" y="0"/>
                  </a:moveTo>
                  <a:lnTo>
                    <a:pt x="0" y="15240"/>
                  </a:lnTo>
                  <a:lnTo>
                    <a:pt x="7620" y="15240"/>
                  </a:lnTo>
                </a:path>
                <a:path w="7619" h="15240">
                  <a:moveTo>
                    <a:pt x="0" y="0"/>
                  </a:moveTo>
                  <a:lnTo>
                    <a:pt x="762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0" name="object 1910"/>
            <p:cNvSpPr/>
            <p:nvPr/>
          </p:nvSpPr>
          <p:spPr>
            <a:xfrm>
              <a:off x="946759" y="6922770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80" h="5079">
                  <a:moveTo>
                    <a:pt x="2286" y="0"/>
                  </a:moveTo>
                  <a:lnTo>
                    <a:pt x="3902" y="669"/>
                  </a:lnTo>
                  <a:lnTo>
                    <a:pt x="4572" y="2285"/>
                  </a:lnTo>
                  <a:lnTo>
                    <a:pt x="3902" y="3902"/>
                  </a:lnTo>
                  <a:lnTo>
                    <a:pt x="2286" y="4571"/>
                  </a:lnTo>
                  <a:lnTo>
                    <a:pt x="669" y="3902"/>
                  </a:lnTo>
                  <a:lnTo>
                    <a:pt x="0" y="2285"/>
                  </a:lnTo>
                  <a:lnTo>
                    <a:pt x="669" y="669"/>
                  </a:lnTo>
                  <a:lnTo>
                    <a:pt x="228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1" name="object 1911"/>
            <p:cNvSpPr/>
            <p:nvPr/>
          </p:nvSpPr>
          <p:spPr>
            <a:xfrm>
              <a:off x="910945" y="6909816"/>
              <a:ext cx="22860" cy="0"/>
            </a:xfrm>
            <a:custGeom>
              <a:avLst/>
              <a:gdLst/>
              <a:ahLst/>
              <a:cxnLst/>
              <a:rect l="l" t="t" r="r" b="b"/>
              <a:pathLst>
                <a:path w="22859">
                  <a:moveTo>
                    <a:pt x="0" y="0"/>
                  </a:moveTo>
                  <a:lnTo>
                    <a:pt x="2286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2" name="object 1912"/>
            <p:cNvSpPr/>
            <p:nvPr/>
          </p:nvSpPr>
          <p:spPr>
            <a:xfrm>
              <a:off x="910945" y="6917436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0" y="0"/>
                  </a:moveTo>
                  <a:lnTo>
                    <a:pt x="762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3" name="object 1913"/>
            <p:cNvSpPr/>
            <p:nvPr/>
          </p:nvSpPr>
          <p:spPr>
            <a:xfrm>
              <a:off x="910945" y="690981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0"/>
                  </a:moveTo>
                  <a:lnTo>
                    <a:pt x="0" y="762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4" name="object 1914"/>
            <p:cNvSpPr/>
            <p:nvPr/>
          </p:nvSpPr>
          <p:spPr>
            <a:xfrm>
              <a:off x="939139" y="6915150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80" h="5079">
                  <a:moveTo>
                    <a:pt x="2286" y="0"/>
                  </a:moveTo>
                  <a:lnTo>
                    <a:pt x="3902" y="669"/>
                  </a:lnTo>
                  <a:lnTo>
                    <a:pt x="4572" y="2286"/>
                  </a:lnTo>
                  <a:lnTo>
                    <a:pt x="3902" y="3902"/>
                  </a:lnTo>
                  <a:lnTo>
                    <a:pt x="2286" y="4572"/>
                  </a:lnTo>
                  <a:lnTo>
                    <a:pt x="669" y="3902"/>
                  </a:lnTo>
                  <a:lnTo>
                    <a:pt x="0" y="2286"/>
                  </a:lnTo>
                  <a:lnTo>
                    <a:pt x="669" y="669"/>
                  </a:lnTo>
                  <a:lnTo>
                    <a:pt x="228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5" name="object 1915"/>
            <p:cNvSpPr/>
            <p:nvPr/>
          </p:nvSpPr>
          <p:spPr>
            <a:xfrm>
              <a:off x="918565" y="691743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0"/>
                  </a:moveTo>
                  <a:lnTo>
                    <a:pt x="0" y="762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6" name="object 1916"/>
            <p:cNvSpPr/>
            <p:nvPr/>
          </p:nvSpPr>
          <p:spPr>
            <a:xfrm>
              <a:off x="933805" y="6917436"/>
              <a:ext cx="7620" cy="7620"/>
            </a:xfrm>
            <a:custGeom>
              <a:avLst/>
              <a:gdLst/>
              <a:ahLst/>
              <a:cxnLst/>
              <a:rect l="l" t="t" r="r" b="b"/>
              <a:pathLst>
                <a:path w="7619" h="7620">
                  <a:moveTo>
                    <a:pt x="0" y="0"/>
                  </a:moveTo>
                  <a:lnTo>
                    <a:pt x="0" y="7620"/>
                  </a:lnTo>
                </a:path>
                <a:path w="7619" h="7620">
                  <a:moveTo>
                    <a:pt x="0" y="0"/>
                  </a:moveTo>
                  <a:lnTo>
                    <a:pt x="7620" y="0"/>
                  </a:lnTo>
                </a:path>
                <a:path w="7619" h="7620">
                  <a:moveTo>
                    <a:pt x="0" y="0"/>
                  </a:moveTo>
                  <a:lnTo>
                    <a:pt x="762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7" name="object 1917"/>
            <p:cNvSpPr/>
            <p:nvPr/>
          </p:nvSpPr>
          <p:spPr>
            <a:xfrm>
              <a:off x="933805" y="690981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0"/>
                  </a:moveTo>
                  <a:lnTo>
                    <a:pt x="0" y="762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8" name="object 1918"/>
            <p:cNvSpPr/>
            <p:nvPr/>
          </p:nvSpPr>
          <p:spPr>
            <a:xfrm>
              <a:off x="923899" y="6907530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80" h="5079">
                  <a:moveTo>
                    <a:pt x="2286" y="0"/>
                  </a:moveTo>
                  <a:lnTo>
                    <a:pt x="3902" y="669"/>
                  </a:lnTo>
                  <a:lnTo>
                    <a:pt x="4572" y="2286"/>
                  </a:lnTo>
                  <a:lnTo>
                    <a:pt x="3902" y="3902"/>
                  </a:lnTo>
                  <a:lnTo>
                    <a:pt x="2286" y="4572"/>
                  </a:lnTo>
                  <a:lnTo>
                    <a:pt x="669" y="3902"/>
                  </a:lnTo>
                  <a:lnTo>
                    <a:pt x="0" y="2286"/>
                  </a:lnTo>
                  <a:lnTo>
                    <a:pt x="669" y="669"/>
                  </a:lnTo>
                  <a:lnTo>
                    <a:pt x="228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9" name="object 1919"/>
            <p:cNvSpPr/>
            <p:nvPr/>
          </p:nvSpPr>
          <p:spPr>
            <a:xfrm>
              <a:off x="933805" y="6909816"/>
              <a:ext cx="7620" cy="7620"/>
            </a:xfrm>
            <a:custGeom>
              <a:avLst/>
              <a:gdLst/>
              <a:ahLst/>
              <a:cxnLst/>
              <a:rect l="l" t="t" r="r" b="b"/>
              <a:pathLst>
                <a:path w="7619" h="7620">
                  <a:moveTo>
                    <a:pt x="0" y="0"/>
                  </a:moveTo>
                  <a:lnTo>
                    <a:pt x="0" y="7620"/>
                  </a:lnTo>
                  <a:lnTo>
                    <a:pt x="7620" y="762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0" name="object 1920"/>
            <p:cNvSpPr/>
            <p:nvPr/>
          </p:nvSpPr>
          <p:spPr>
            <a:xfrm>
              <a:off x="926185" y="6909816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0" y="0"/>
                  </a:moveTo>
                  <a:lnTo>
                    <a:pt x="762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1" name="object 1921"/>
            <p:cNvSpPr/>
            <p:nvPr/>
          </p:nvSpPr>
          <p:spPr>
            <a:xfrm>
              <a:off x="923899" y="6907530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80" h="5079">
                  <a:moveTo>
                    <a:pt x="2286" y="0"/>
                  </a:moveTo>
                  <a:lnTo>
                    <a:pt x="3902" y="669"/>
                  </a:lnTo>
                  <a:lnTo>
                    <a:pt x="4572" y="2286"/>
                  </a:lnTo>
                  <a:lnTo>
                    <a:pt x="3902" y="3902"/>
                  </a:lnTo>
                  <a:lnTo>
                    <a:pt x="2286" y="4572"/>
                  </a:lnTo>
                  <a:lnTo>
                    <a:pt x="669" y="3902"/>
                  </a:lnTo>
                  <a:lnTo>
                    <a:pt x="0" y="2286"/>
                  </a:lnTo>
                  <a:lnTo>
                    <a:pt x="669" y="669"/>
                  </a:lnTo>
                  <a:lnTo>
                    <a:pt x="228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2" name="object 1922"/>
            <p:cNvSpPr/>
            <p:nvPr/>
          </p:nvSpPr>
          <p:spPr>
            <a:xfrm>
              <a:off x="918565" y="6955536"/>
              <a:ext cx="0" cy="106680"/>
            </a:xfrm>
            <a:custGeom>
              <a:avLst/>
              <a:gdLst/>
              <a:ahLst/>
              <a:cxnLst/>
              <a:rect l="l" t="t" r="r" b="b"/>
              <a:pathLst>
                <a:path h="106679">
                  <a:moveTo>
                    <a:pt x="0" y="0"/>
                  </a:moveTo>
                  <a:lnTo>
                    <a:pt x="0" y="106680"/>
                  </a:lnTo>
                </a:path>
                <a:path h="106679">
                  <a:moveTo>
                    <a:pt x="0" y="0"/>
                  </a:moveTo>
                  <a:lnTo>
                    <a:pt x="0" y="10668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3" name="object 1923"/>
            <p:cNvSpPr/>
            <p:nvPr/>
          </p:nvSpPr>
          <p:spPr>
            <a:xfrm>
              <a:off x="916279" y="6953250"/>
              <a:ext cx="5080" cy="111760"/>
            </a:xfrm>
            <a:custGeom>
              <a:avLst/>
              <a:gdLst/>
              <a:ahLst/>
              <a:cxnLst/>
              <a:rect l="l" t="t" r="r" b="b"/>
              <a:pathLst>
                <a:path w="5080" h="111759">
                  <a:moveTo>
                    <a:pt x="4572" y="108978"/>
                  </a:moveTo>
                  <a:lnTo>
                    <a:pt x="3898" y="107353"/>
                  </a:lnTo>
                  <a:lnTo>
                    <a:pt x="2286" y="106692"/>
                  </a:lnTo>
                  <a:lnTo>
                    <a:pt x="660" y="107353"/>
                  </a:lnTo>
                  <a:lnTo>
                    <a:pt x="0" y="108978"/>
                  </a:lnTo>
                  <a:lnTo>
                    <a:pt x="660" y="110591"/>
                  </a:lnTo>
                  <a:lnTo>
                    <a:pt x="2286" y="111264"/>
                  </a:lnTo>
                  <a:lnTo>
                    <a:pt x="3898" y="110591"/>
                  </a:lnTo>
                  <a:lnTo>
                    <a:pt x="4572" y="108978"/>
                  </a:lnTo>
                  <a:close/>
                </a:path>
                <a:path w="5080" h="111759">
                  <a:moveTo>
                    <a:pt x="4572" y="2286"/>
                  </a:moveTo>
                  <a:lnTo>
                    <a:pt x="3898" y="673"/>
                  </a:lnTo>
                  <a:lnTo>
                    <a:pt x="2286" y="0"/>
                  </a:lnTo>
                  <a:lnTo>
                    <a:pt x="660" y="673"/>
                  </a:lnTo>
                  <a:lnTo>
                    <a:pt x="0" y="2286"/>
                  </a:lnTo>
                  <a:lnTo>
                    <a:pt x="660" y="3911"/>
                  </a:lnTo>
                  <a:lnTo>
                    <a:pt x="2286" y="4572"/>
                  </a:lnTo>
                  <a:lnTo>
                    <a:pt x="3898" y="3911"/>
                  </a:lnTo>
                  <a:lnTo>
                    <a:pt x="4572" y="228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4" name="object 1924"/>
            <p:cNvSpPr/>
            <p:nvPr/>
          </p:nvSpPr>
          <p:spPr>
            <a:xfrm>
              <a:off x="910945" y="6925056"/>
              <a:ext cx="30480" cy="22860"/>
            </a:xfrm>
            <a:custGeom>
              <a:avLst/>
              <a:gdLst/>
              <a:ahLst/>
              <a:cxnLst/>
              <a:rect l="l" t="t" r="r" b="b"/>
              <a:pathLst>
                <a:path w="30480" h="22859">
                  <a:moveTo>
                    <a:pt x="0" y="0"/>
                  </a:moveTo>
                  <a:lnTo>
                    <a:pt x="0" y="22860"/>
                  </a:lnTo>
                  <a:lnTo>
                    <a:pt x="30480" y="22859"/>
                  </a:lnTo>
                  <a:lnTo>
                    <a:pt x="30480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5" name="object 1925"/>
            <p:cNvSpPr/>
            <p:nvPr/>
          </p:nvSpPr>
          <p:spPr>
            <a:xfrm>
              <a:off x="918565" y="692505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0" y="0"/>
                  </a:moveTo>
                  <a:lnTo>
                    <a:pt x="0" y="22860"/>
                  </a:lnTo>
                  <a:lnTo>
                    <a:pt x="22860" y="2286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6" name="object 1926"/>
            <p:cNvSpPr/>
            <p:nvPr/>
          </p:nvSpPr>
          <p:spPr>
            <a:xfrm>
              <a:off x="918565" y="692505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22859" y="22859"/>
                  </a:moveTo>
                  <a:lnTo>
                    <a:pt x="22859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7" name="object 1927"/>
            <p:cNvSpPr/>
            <p:nvPr/>
          </p:nvSpPr>
          <p:spPr>
            <a:xfrm>
              <a:off x="910945" y="7069836"/>
              <a:ext cx="30480" cy="22860"/>
            </a:xfrm>
            <a:custGeom>
              <a:avLst/>
              <a:gdLst/>
              <a:ahLst/>
              <a:cxnLst/>
              <a:rect l="l" t="t" r="r" b="b"/>
              <a:pathLst>
                <a:path w="30480" h="22859">
                  <a:moveTo>
                    <a:pt x="0" y="0"/>
                  </a:moveTo>
                  <a:lnTo>
                    <a:pt x="0" y="22860"/>
                  </a:lnTo>
                  <a:lnTo>
                    <a:pt x="30480" y="22859"/>
                  </a:lnTo>
                  <a:lnTo>
                    <a:pt x="30480" y="0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928" name="object 1928"/>
          <p:cNvSpPr/>
          <p:nvPr/>
        </p:nvSpPr>
        <p:spPr>
          <a:xfrm>
            <a:off x="1117123" y="7798726"/>
            <a:ext cx="47087" cy="47885"/>
          </a:xfrm>
          <a:custGeom>
            <a:avLst/>
            <a:gdLst/>
            <a:ahLst/>
            <a:cxnLst/>
            <a:rect l="l" t="t" r="r" b="b"/>
            <a:pathLst>
              <a:path w="37465" h="38100">
                <a:moveTo>
                  <a:pt x="0" y="38100"/>
                </a:moveTo>
                <a:lnTo>
                  <a:pt x="37338" y="15239"/>
                </a:lnTo>
                <a:lnTo>
                  <a:pt x="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929" name="object 1929"/>
          <p:cNvGrpSpPr/>
          <p:nvPr/>
        </p:nvGrpSpPr>
        <p:grpSpPr>
          <a:xfrm>
            <a:off x="1179373" y="6550847"/>
            <a:ext cx="654427" cy="846765"/>
            <a:chOff x="938377" y="6304788"/>
            <a:chExt cx="520700" cy="673735"/>
          </a:xfrm>
        </p:grpSpPr>
        <p:sp>
          <p:nvSpPr>
            <p:cNvPr id="1930" name="object 1930"/>
            <p:cNvSpPr/>
            <p:nvPr/>
          </p:nvSpPr>
          <p:spPr>
            <a:xfrm>
              <a:off x="956665" y="6932676"/>
              <a:ext cx="502284" cy="0"/>
            </a:xfrm>
            <a:custGeom>
              <a:avLst/>
              <a:gdLst/>
              <a:ahLst/>
              <a:cxnLst/>
              <a:rect l="l" t="t" r="r" b="b"/>
              <a:pathLst>
                <a:path w="502284">
                  <a:moveTo>
                    <a:pt x="0" y="0"/>
                  </a:moveTo>
                  <a:lnTo>
                    <a:pt x="50215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1" name="object 1931"/>
            <p:cNvSpPr/>
            <p:nvPr/>
          </p:nvSpPr>
          <p:spPr>
            <a:xfrm>
              <a:off x="941425" y="6613398"/>
              <a:ext cx="0" cy="304165"/>
            </a:xfrm>
            <a:custGeom>
              <a:avLst/>
              <a:gdLst/>
              <a:ahLst/>
              <a:cxnLst/>
              <a:rect l="l" t="t" r="r" b="b"/>
              <a:pathLst>
                <a:path h="304165">
                  <a:moveTo>
                    <a:pt x="0" y="0"/>
                  </a:moveTo>
                  <a:lnTo>
                    <a:pt x="0" y="30403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2" name="object 1932"/>
            <p:cNvSpPr/>
            <p:nvPr/>
          </p:nvSpPr>
          <p:spPr>
            <a:xfrm>
              <a:off x="940663" y="6307074"/>
              <a:ext cx="336550" cy="608965"/>
            </a:xfrm>
            <a:custGeom>
              <a:avLst/>
              <a:gdLst/>
              <a:ahLst/>
              <a:cxnLst/>
              <a:rect l="l" t="t" r="r" b="b"/>
              <a:pathLst>
                <a:path w="336550" h="608965">
                  <a:moveTo>
                    <a:pt x="0" y="607313"/>
                  </a:moveTo>
                  <a:lnTo>
                    <a:pt x="16002" y="608837"/>
                  </a:lnTo>
                  <a:lnTo>
                    <a:pt x="35052" y="608837"/>
                  </a:lnTo>
                  <a:lnTo>
                    <a:pt x="76962" y="605790"/>
                  </a:lnTo>
                  <a:lnTo>
                    <a:pt x="124205" y="595121"/>
                  </a:lnTo>
                  <a:lnTo>
                    <a:pt x="175260" y="573023"/>
                  </a:lnTo>
                  <a:lnTo>
                    <a:pt x="224028" y="540257"/>
                  </a:lnTo>
                  <a:lnTo>
                    <a:pt x="265938" y="499109"/>
                  </a:lnTo>
                  <a:lnTo>
                    <a:pt x="297942" y="454151"/>
                  </a:lnTo>
                  <a:lnTo>
                    <a:pt x="317754" y="409955"/>
                  </a:lnTo>
                  <a:lnTo>
                    <a:pt x="329184" y="368807"/>
                  </a:lnTo>
                  <a:lnTo>
                    <a:pt x="335280" y="334517"/>
                  </a:lnTo>
                  <a:lnTo>
                    <a:pt x="336042" y="317753"/>
                  </a:lnTo>
                  <a:lnTo>
                    <a:pt x="336042" y="299465"/>
                  </a:lnTo>
                  <a:lnTo>
                    <a:pt x="333756" y="258317"/>
                  </a:lnTo>
                  <a:lnTo>
                    <a:pt x="323088" y="211073"/>
                  </a:lnTo>
                  <a:lnTo>
                    <a:pt x="301752" y="160781"/>
                  </a:lnTo>
                  <a:lnTo>
                    <a:pt x="269747" y="112775"/>
                  </a:lnTo>
                  <a:lnTo>
                    <a:pt x="229361" y="70865"/>
                  </a:lnTo>
                  <a:lnTo>
                    <a:pt x="185165" y="38861"/>
                  </a:lnTo>
                  <a:lnTo>
                    <a:pt x="141731" y="18287"/>
                  </a:lnTo>
                  <a:lnTo>
                    <a:pt x="102107" y="6095"/>
                  </a:lnTo>
                  <a:lnTo>
                    <a:pt x="67817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3" name="object 1933"/>
            <p:cNvSpPr/>
            <p:nvPr/>
          </p:nvSpPr>
          <p:spPr>
            <a:xfrm>
              <a:off x="1329283" y="6773418"/>
              <a:ext cx="0" cy="144145"/>
            </a:xfrm>
            <a:custGeom>
              <a:avLst/>
              <a:gdLst/>
              <a:ahLst/>
              <a:cxnLst/>
              <a:rect l="l" t="t" r="r" b="b"/>
              <a:pathLst>
                <a:path h="144145">
                  <a:moveTo>
                    <a:pt x="0" y="0"/>
                  </a:moveTo>
                  <a:lnTo>
                    <a:pt x="0" y="14401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4" name="object 1934"/>
            <p:cNvSpPr/>
            <p:nvPr/>
          </p:nvSpPr>
          <p:spPr>
            <a:xfrm>
              <a:off x="1154785" y="6796278"/>
              <a:ext cx="0" cy="182245"/>
            </a:xfrm>
            <a:custGeom>
              <a:avLst/>
              <a:gdLst/>
              <a:ahLst/>
              <a:cxnLst/>
              <a:rect l="l" t="t" r="r" b="b"/>
              <a:pathLst>
                <a:path h="182245">
                  <a:moveTo>
                    <a:pt x="0" y="18211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5" name="object 1935"/>
            <p:cNvSpPr/>
            <p:nvPr/>
          </p:nvSpPr>
          <p:spPr>
            <a:xfrm>
              <a:off x="1200505" y="6773418"/>
              <a:ext cx="0" cy="144145"/>
            </a:xfrm>
            <a:custGeom>
              <a:avLst/>
              <a:gdLst/>
              <a:ahLst/>
              <a:cxnLst/>
              <a:rect l="l" t="t" r="r" b="b"/>
              <a:pathLst>
                <a:path h="144145">
                  <a:moveTo>
                    <a:pt x="0" y="0"/>
                  </a:moveTo>
                  <a:lnTo>
                    <a:pt x="0" y="14401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6" name="object 1936"/>
            <p:cNvSpPr/>
            <p:nvPr/>
          </p:nvSpPr>
          <p:spPr>
            <a:xfrm>
              <a:off x="1329283" y="6773418"/>
              <a:ext cx="0" cy="144145"/>
            </a:xfrm>
            <a:custGeom>
              <a:avLst/>
              <a:gdLst/>
              <a:ahLst/>
              <a:cxnLst/>
              <a:rect l="l" t="t" r="r" b="b"/>
              <a:pathLst>
                <a:path h="144145">
                  <a:moveTo>
                    <a:pt x="0" y="144017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937" name="object 1937"/>
          <p:cNvGrpSpPr/>
          <p:nvPr/>
        </p:nvGrpSpPr>
        <p:grpSpPr>
          <a:xfrm>
            <a:off x="456311" y="6881252"/>
            <a:ext cx="128491" cy="366320"/>
            <a:chOff x="363067" y="6567678"/>
            <a:chExt cx="102235" cy="291465"/>
          </a:xfrm>
        </p:grpSpPr>
        <p:sp>
          <p:nvSpPr>
            <p:cNvPr id="1938" name="object 1938"/>
            <p:cNvSpPr/>
            <p:nvPr/>
          </p:nvSpPr>
          <p:spPr>
            <a:xfrm>
              <a:off x="363054" y="6846582"/>
              <a:ext cx="100330" cy="12700"/>
            </a:xfrm>
            <a:custGeom>
              <a:avLst/>
              <a:gdLst/>
              <a:ahLst/>
              <a:cxnLst/>
              <a:rect l="l" t="t" r="r" b="b"/>
              <a:pathLst>
                <a:path w="100329" h="12700">
                  <a:moveTo>
                    <a:pt x="92202" y="7607"/>
                  </a:moveTo>
                  <a:lnTo>
                    <a:pt x="0" y="7607"/>
                  </a:lnTo>
                  <a:lnTo>
                    <a:pt x="0" y="12179"/>
                  </a:lnTo>
                  <a:lnTo>
                    <a:pt x="92202" y="12179"/>
                  </a:lnTo>
                  <a:lnTo>
                    <a:pt x="92202" y="7607"/>
                  </a:lnTo>
                  <a:close/>
                </a:path>
                <a:path w="100329" h="12700">
                  <a:moveTo>
                    <a:pt x="99834" y="0"/>
                  </a:moveTo>
                  <a:lnTo>
                    <a:pt x="12" y="0"/>
                  </a:lnTo>
                  <a:lnTo>
                    <a:pt x="12" y="4572"/>
                  </a:lnTo>
                  <a:lnTo>
                    <a:pt x="99834" y="4572"/>
                  </a:lnTo>
                  <a:lnTo>
                    <a:pt x="9983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9" name="object 1939"/>
            <p:cNvSpPr/>
            <p:nvPr/>
          </p:nvSpPr>
          <p:spPr>
            <a:xfrm>
              <a:off x="462889" y="6567678"/>
              <a:ext cx="0" cy="281305"/>
            </a:xfrm>
            <a:custGeom>
              <a:avLst/>
              <a:gdLst/>
              <a:ahLst/>
              <a:cxnLst/>
              <a:rect l="l" t="t" r="r" b="b"/>
              <a:pathLst>
                <a:path h="281304">
                  <a:moveTo>
                    <a:pt x="0" y="281177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940" name="object 1940"/>
          <p:cNvSpPr/>
          <p:nvPr/>
        </p:nvSpPr>
        <p:spPr>
          <a:xfrm>
            <a:off x="639231" y="6671517"/>
            <a:ext cx="0" cy="66241"/>
          </a:xfrm>
          <a:custGeom>
            <a:avLst/>
            <a:gdLst/>
            <a:ahLst/>
            <a:cxnLst/>
            <a:rect l="l" t="t" r="r" b="b"/>
            <a:pathLst>
              <a:path h="52704">
                <a:moveTo>
                  <a:pt x="0" y="0"/>
                </a:moveTo>
                <a:lnTo>
                  <a:pt x="0" y="52577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1" name="object 1941"/>
          <p:cNvSpPr/>
          <p:nvPr/>
        </p:nvSpPr>
        <p:spPr>
          <a:xfrm>
            <a:off x="456310" y="7241346"/>
            <a:ext cx="116520" cy="6385"/>
          </a:xfrm>
          <a:custGeom>
            <a:avLst/>
            <a:gdLst/>
            <a:ahLst/>
            <a:cxnLst/>
            <a:rect l="l" t="t" r="r" b="b"/>
            <a:pathLst>
              <a:path w="92709" h="5079">
                <a:moveTo>
                  <a:pt x="92202" y="4571"/>
                </a:moveTo>
                <a:lnTo>
                  <a:pt x="92202" y="0"/>
                </a:lnTo>
                <a:lnTo>
                  <a:pt x="0" y="0"/>
                </a:lnTo>
                <a:lnTo>
                  <a:pt x="0" y="4571"/>
                </a:lnTo>
                <a:lnTo>
                  <a:pt x="92202" y="457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942" name="object 1942"/>
          <p:cNvGrpSpPr/>
          <p:nvPr/>
        </p:nvGrpSpPr>
        <p:grpSpPr>
          <a:xfrm>
            <a:off x="456311" y="7234643"/>
            <a:ext cx="707899" cy="328810"/>
            <a:chOff x="363067" y="6848856"/>
            <a:chExt cx="563245" cy="261620"/>
          </a:xfrm>
        </p:grpSpPr>
        <p:sp>
          <p:nvSpPr>
            <p:cNvPr id="1943" name="object 1943"/>
            <p:cNvSpPr/>
            <p:nvPr/>
          </p:nvSpPr>
          <p:spPr>
            <a:xfrm>
              <a:off x="462889" y="7092696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40">
                  <a:moveTo>
                    <a:pt x="0" y="0"/>
                  </a:moveTo>
                  <a:lnTo>
                    <a:pt x="0" y="1524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4" name="object 1944"/>
            <p:cNvSpPr/>
            <p:nvPr/>
          </p:nvSpPr>
          <p:spPr>
            <a:xfrm>
              <a:off x="470509" y="710031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0"/>
                  </a:moveTo>
                  <a:lnTo>
                    <a:pt x="0" y="762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5" name="object 1945"/>
            <p:cNvSpPr/>
            <p:nvPr/>
          </p:nvSpPr>
          <p:spPr>
            <a:xfrm>
              <a:off x="363054" y="7067562"/>
              <a:ext cx="100330" cy="43180"/>
            </a:xfrm>
            <a:custGeom>
              <a:avLst/>
              <a:gdLst/>
              <a:ahLst/>
              <a:cxnLst/>
              <a:rect l="l" t="t" r="r" b="b"/>
              <a:pathLst>
                <a:path w="100329" h="43179">
                  <a:moveTo>
                    <a:pt x="92202" y="0"/>
                  </a:moveTo>
                  <a:lnTo>
                    <a:pt x="0" y="0"/>
                  </a:lnTo>
                  <a:lnTo>
                    <a:pt x="0" y="4572"/>
                  </a:lnTo>
                  <a:lnTo>
                    <a:pt x="92202" y="4572"/>
                  </a:lnTo>
                  <a:lnTo>
                    <a:pt x="92202" y="0"/>
                  </a:lnTo>
                  <a:close/>
                </a:path>
                <a:path w="100329" h="43179">
                  <a:moveTo>
                    <a:pt x="99834" y="38100"/>
                  </a:moveTo>
                  <a:lnTo>
                    <a:pt x="12" y="38100"/>
                  </a:lnTo>
                  <a:lnTo>
                    <a:pt x="12" y="42672"/>
                  </a:lnTo>
                  <a:lnTo>
                    <a:pt x="99834" y="42672"/>
                  </a:lnTo>
                  <a:lnTo>
                    <a:pt x="99834" y="38100"/>
                  </a:lnTo>
                  <a:close/>
                </a:path>
                <a:path w="100329" h="43179">
                  <a:moveTo>
                    <a:pt x="99834" y="30480"/>
                  </a:moveTo>
                  <a:lnTo>
                    <a:pt x="12" y="30480"/>
                  </a:lnTo>
                  <a:lnTo>
                    <a:pt x="12" y="35052"/>
                  </a:lnTo>
                  <a:lnTo>
                    <a:pt x="99834" y="35052"/>
                  </a:lnTo>
                  <a:lnTo>
                    <a:pt x="99834" y="3048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6" name="object 1946"/>
            <p:cNvSpPr/>
            <p:nvPr/>
          </p:nvSpPr>
          <p:spPr>
            <a:xfrm>
              <a:off x="462889" y="7069836"/>
              <a:ext cx="7620" cy="22860"/>
            </a:xfrm>
            <a:custGeom>
              <a:avLst/>
              <a:gdLst/>
              <a:ahLst/>
              <a:cxnLst/>
              <a:rect l="l" t="t" r="r" b="b"/>
              <a:pathLst>
                <a:path w="7620" h="22859">
                  <a:moveTo>
                    <a:pt x="0" y="0"/>
                  </a:moveTo>
                  <a:lnTo>
                    <a:pt x="7620" y="0"/>
                  </a:lnTo>
                  <a:lnTo>
                    <a:pt x="7620" y="22860"/>
                  </a:lnTo>
                  <a:lnTo>
                    <a:pt x="0" y="2286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7" name="object 1947"/>
            <p:cNvSpPr/>
            <p:nvPr/>
          </p:nvSpPr>
          <p:spPr>
            <a:xfrm>
              <a:off x="455269" y="6856476"/>
              <a:ext cx="0" cy="213360"/>
            </a:xfrm>
            <a:custGeom>
              <a:avLst/>
              <a:gdLst/>
              <a:ahLst/>
              <a:cxnLst/>
              <a:rect l="l" t="t" r="r" b="b"/>
              <a:pathLst>
                <a:path h="213359">
                  <a:moveTo>
                    <a:pt x="0" y="0"/>
                  </a:moveTo>
                  <a:lnTo>
                    <a:pt x="0" y="21336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8" name="object 1948"/>
            <p:cNvSpPr/>
            <p:nvPr/>
          </p:nvSpPr>
          <p:spPr>
            <a:xfrm>
              <a:off x="462889" y="6848856"/>
              <a:ext cx="0" cy="220979"/>
            </a:xfrm>
            <a:custGeom>
              <a:avLst/>
              <a:gdLst/>
              <a:ahLst/>
              <a:cxnLst/>
              <a:rect l="l" t="t" r="r" b="b"/>
              <a:pathLst>
                <a:path h="220979">
                  <a:moveTo>
                    <a:pt x="0" y="0"/>
                  </a:moveTo>
                  <a:lnTo>
                    <a:pt x="0" y="220979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9" name="object 1949"/>
            <p:cNvSpPr/>
            <p:nvPr/>
          </p:nvSpPr>
          <p:spPr>
            <a:xfrm>
              <a:off x="455269" y="6856476"/>
              <a:ext cx="0" cy="213360"/>
            </a:xfrm>
            <a:custGeom>
              <a:avLst/>
              <a:gdLst/>
              <a:ahLst/>
              <a:cxnLst/>
              <a:rect l="l" t="t" r="r" b="b"/>
              <a:pathLst>
                <a:path h="213359">
                  <a:moveTo>
                    <a:pt x="0" y="213359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0" name="object 1950"/>
            <p:cNvSpPr/>
            <p:nvPr/>
          </p:nvSpPr>
          <p:spPr>
            <a:xfrm>
              <a:off x="470509" y="7107936"/>
              <a:ext cx="455930" cy="0"/>
            </a:xfrm>
            <a:custGeom>
              <a:avLst/>
              <a:gdLst/>
              <a:ahLst/>
              <a:cxnLst/>
              <a:rect l="l" t="t" r="r" b="b"/>
              <a:pathLst>
                <a:path w="455930">
                  <a:moveTo>
                    <a:pt x="0" y="0"/>
                  </a:moveTo>
                  <a:lnTo>
                    <a:pt x="45567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1" name="object 1951"/>
            <p:cNvSpPr/>
            <p:nvPr/>
          </p:nvSpPr>
          <p:spPr>
            <a:xfrm>
              <a:off x="470509" y="7100316"/>
              <a:ext cx="455930" cy="0"/>
            </a:xfrm>
            <a:custGeom>
              <a:avLst/>
              <a:gdLst/>
              <a:ahLst/>
              <a:cxnLst/>
              <a:rect l="l" t="t" r="r" b="b"/>
              <a:pathLst>
                <a:path w="455930">
                  <a:moveTo>
                    <a:pt x="0" y="0"/>
                  </a:moveTo>
                  <a:lnTo>
                    <a:pt x="45567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952" name="object 1952"/>
          <p:cNvSpPr/>
          <p:nvPr/>
        </p:nvSpPr>
        <p:spPr>
          <a:xfrm>
            <a:off x="581769" y="6881252"/>
            <a:ext cx="487628" cy="0"/>
          </a:xfrm>
          <a:custGeom>
            <a:avLst/>
            <a:gdLst/>
            <a:ahLst/>
            <a:cxnLst/>
            <a:rect l="l" t="t" r="r" b="b"/>
            <a:pathLst>
              <a:path w="387984">
                <a:moveTo>
                  <a:pt x="387858" y="0"/>
                </a:moveTo>
                <a:lnTo>
                  <a:pt x="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953" name="object 1953"/>
          <p:cNvGrpSpPr/>
          <p:nvPr/>
        </p:nvGrpSpPr>
        <p:grpSpPr>
          <a:xfrm>
            <a:off x="581769" y="7509502"/>
            <a:ext cx="573023" cy="44693"/>
            <a:chOff x="462889" y="7067550"/>
            <a:chExt cx="455930" cy="35560"/>
          </a:xfrm>
        </p:grpSpPr>
        <p:sp>
          <p:nvSpPr>
            <p:cNvPr id="1954" name="object 1954"/>
            <p:cNvSpPr/>
            <p:nvPr/>
          </p:nvSpPr>
          <p:spPr>
            <a:xfrm>
              <a:off x="462889" y="7100315"/>
              <a:ext cx="455930" cy="0"/>
            </a:xfrm>
            <a:custGeom>
              <a:avLst/>
              <a:gdLst/>
              <a:ahLst/>
              <a:cxnLst/>
              <a:rect l="l" t="t" r="r" b="b"/>
              <a:pathLst>
                <a:path w="455930">
                  <a:moveTo>
                    <a:pt x="455676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5" name="object 1955"/>
            <p:cNvSpPr/>
            <p:nvPr/>
          </p:nvSpPr>
          <p:spPr>
            <a:xfrm>
              <a:off x="470509" y="7092696"/>
              <a:ext cx="440690" cy="0"/>
            </a:xfrm>
            <a:custGeom>
              <a:avLst/>
              <a:gdLst/>
              <a:ahLst/>
              <a:cxnLst/>
              <a:rect l="l" t="t" r="r" b="b"/>
              <a:pathLst>
                <a:path w="440690">
                  <a:moveTo>
                    <a:pt x="440436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6" name="object 1956"/>
            <p:cNvSpPr/>
            <p:nvPr/>
          </p:nvSpPr>
          <p:spPr>
            <a:xfrm>
              <a:off x="470509" y="7085075"/>
              <a:ext cx="440690" cy="0"/>
            </a:xfrm>
            <a:custGeom>
              <a:avLst/>
              <a:gdLst/>
              <a:ahLst/>
              <a:cxnLst/>
              <a:rect l="l" t="t" r="r" b="b"/>
              <a:pathLst>
                <a:path w="440690">
                  <a:moveTo>
                    <a:pt x="440436" y="0"/>
                  </a:moveTo>
                  <a:lnTo>
                    <a:pt x="0" y="0"/>
                  </a:lnTo>
                </a:path>
                <a:path w="440690">
                  <a:moveTo>
                    <a:pt x="440436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7" name="object 1957"/>
            <p:cNvSpPr/>
            <p:nvPr/>
          </p:nvSpPr>
          <p:spPr>
            <a:xfrm>
              <a:off x="470509" y="7077455"/>
              <a:ext cx="440690" cy="0"/>
            </a:xfrm>
            <a:custGeom>
              <a:avLst/>
              <a:gdLst/>
              <a:ahLst/>
              <a:cxnLst/>
              <a:rect l="l" t="t" r="r" b="b"/>
              <a:pathLst>
                <a:path w="440690">
                  <a:moveTo>
                    <a:pt x="440436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8" name="object 1958"/>
            <p:cNvSpPr/>
            <p:nvPr/>
          </p:nvSpPr>
          <p:spPr>
            <a:xfrm>
              <a:off x="462889" y="7069836"/>
              <a:ext cx="448309" cy="0"/>
            </a:xfrm>
            <a:custGeom>
              <a:avLst/>
              <a:gdLst/>
              <a:ahLst/>
              <a:cxnLst/>
              <a:rect l="l" t="t" r="r" b="b"/>
              <a:pathLst>
                <a:path w="448309">
                  <a:moveTo>
                    <a:pt x="448056" y="0"/>
                  </a:moveTo>
                  <a:lnTo>
                    <a:pt x="7620" y="0"/>
                  </a:lnTo>
                </a:path>
                <a:path w="448309">
                  <a:moveTo>
                    <a:pt x="448056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1959" name="object 1959"/>
          <p:cNvPicPr/>
          <p:nvPr/>
        </p:nvPicPr>
        <p:blipFill>
          <a:blip r:embed="rId21" cstate="print"/>
          <a:stretch>
            <a:fillRect/>
          </a:stretch>
        </p:blipFill>
        <p:spPr>
          <a:xfrm>
            <a:off x="634443" y="6798890"/>
            <a:ext cx="208777" cy="208778"/>
          </a:xfrm>
          <a:prstGeom prst="rect">
            <a:avLst/>
          </a:prstGeom>
        </p:spPr>
      </p:pic>
      <p:sp>
        <p:nvSpPr>
          <p:cNvPr id="1960" name="object 1960"/>
          <p:cNvSpPr/>
          <p:nvPr/>
        </p:nvSpPr>
        <p:spPr>
          <a:xfrm>
            <a:off x="1164049" y="7617723"/>
            <a:ext cx="0" cy="449320"/>
          </a:xfrm>
          <a:custGeom>
            <a:avLst/>
            <a:gdLst/>
            <a:ahLst/>
            <a:cxnLst/>
            <a:rect l="l" t="t" r="r" b="b"/>
            <a:pathLst>
              <a:path h="357504">
                <a:moveTo>
                  <a:pt x="0" y="0"/>
                </a:moveTo>
                <a:lnTo>
                  <a:pt x="0" y="357378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961" name="object 1961"/>
          <p:cNvGrpSpPr/>
          <p:nvPr/>
        </p:nvGrpSpPr>
        <p:grpSpPr>
          <a:xfrm>
            <a:off x="1202357" y="7317962"/>
            <a:ext cx="975256" cy="35116"/>
            <a:chOff x="956665" y="6915150"/>
            <a:chExt cx="775970" cy="27940"/>
          </a:xfrm>
        </p:grpSpPr>
        <p:sp>
          <p:nvSpPr>
            <p:cNvPr id="1962" name="object 1962"/>
            <p:cNvSpPr/>
            <p:nvPr/>
          </p:nvSpPr>
          <p:spPr>
            <a:xfrm>
              <a:off x="1458823" y="6917436"/>
              <a:ext cx="273685" cy="0"/>
            </a:xfrm>
            <a:custGeom>
              <a:avLst/>
              <a:gdLst/>
              <a:ahLst/>
              <a:cxnLst/>
              <a:rect l="l" t="t" r="r" b="b"/>
              <a:pathLst>
                <a:path w="273685">
                  <a:moveTo>
                    <a:pt x="273557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3" name="object 1963"/>
            <p:cNvSpPr/>
            <p:nvPr/>
          </p:nvSpPr>
          <p:spPr>
            <a:xfrm>
              <a:off x="1458823" y="6925055"/>
              <a:ext cx="273685" cy="0"/>
            </a:xfrm>
            <a:custGeom>
              <a:avLst/>
              <a:gdLst/>
              <a:ahLst/>
              <a:cxnLst/>
              <a:rect l="l" t="t" r="r" b="b"/>
              <a:pathLst>
                <a:path w="273685">
                  <a:moveTo>
                    <a:pt x="273557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4" name="object 1964"/>
            <p:cNvSpPr/>
            <p:nvPr/>
          </p:nvSpPr>
          <p:spPr>
            <a:xfrm>
              <a:off x="956665" y="6932675"/>
              <a:ext cx="509905" cy="0"/>
            </a:xfrm>
            <a:custGeom>
              <a:avLst/>
              <a:gdLst/>
              <a:ahLst/>
              <a:cxnLst/>
              <a:rect l="l" t="t" r="r" b="b"/>
              <a:pathLst>
                <a:path w="509905">
                  <a:moveTo>
                    <a:pt x="0" y="0"/>
                  </a:moveTo>
                  <a:lnTo>
                    <a:pt x="50977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5" name="object 1965"/>
            <p:cNvSpPr/>
            <p:nvPr/>
          </p:nvSpPr>
          <p:spPr>
            <a:xfrm>
              <a:off x="956665" y="6940296"/>
              <a:ext cx="509905" cy="0"/>
            </a:xfrm>
            <a:custGeom>
              <a:avLst/>
              <a:gdLst/>
              <a:ahLst/>
              <a:cxnLst/>
              <a:rect l="l" t="t" r="r" b="b"/>
              <a:pathLst>
                <a:path w="509905">
                  <a:moveTo>
                    <a:pt x="0" y="0"/>
                  </a:moveTo>
                  <a:lnTo>
                    <a:pt x="50977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6" name="object 1966"/>
            <p:cNvSpPr/>
            <p:nvPr/>
          </p:nvSpPr>
          <p:spPr>
            <a:xfrm>
              <a:off x="1329283" y="6917436"/>
              <a:ext cx="137160" cy="0"/>
            </a:xfrm>
            <a:custGeom>
              <a:avLst/>
              <a:gdLst/>
              <a:ahLst/>
              <a:cxnLst/>
              <a:rect l="l" t="t" r="r" b="b"/>
              <a:pathLst>
                <a:path w="137159">
                  <a:moveTo>
                    <a:pt x="0" y="0"/>
                  </a:moveTo>
                  <a:lnTo>
                    <a:pt x="13716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967" name="object 1967"/>
          <p:cNvGrpSpPr/>
          <p:nvPr/>
        </p:nvGrpSpPr>
        <p:grpSpPr>
          <a:xfrm>
            <a:off x="1451360" y="7136956"/>
            <a:ext cx="1462884" cy="35116"/>
            <a:chOff x="1154785" y="6771131"/>
            <a:chExt cx="1163955" cy="27940"/>
          </a:xfrm>
        </p:grpSpPr>
        <p:sp>
          <p:nvSpPr>
            <p:cNvPr id="1968" name="object 1968"/>
            <p:cNvSpPr/>
            <p:nvPr/>
          </p:nvSpPr>
          <p:spPr>
            <a:xfrm>
              <a:off x="1329283" y="6773417"/>
              <a:ext cx="137160" cy="0"/>
            </a:xfrm>
            <a:custGeom>
              <a:avLst/>
              <a:gdLst/>
              <a:ahLst/>
              <a:cxnLst/>
              <a:rect l="l" t="t" r="r" b="b"/>
              <a:pathLst>
                <a:path w="137159">
                  <a:moveTo>
                    <a:pt x="137159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9" name="object 1969"/>
            <p:cNvSpPr/>
            <p:nvPr/>
          </p:nvSpPr>
          <p:spPr>
            <a:xfrm>
              <a:off x="1154785" y="6796277"/>
              <a:ext cx="1163955" cy="0"/>
            </a:xfrm>
            <a:custGeom>
              <a:avLst/>
              <a:gdLst/>
              <a:ahLst/>
              <a:cxnLst/>
              <a:rect l="l" t="t" r="r" b="b"/>
              <a:pathLst>
                <a:path w="1163955">
                  <a:moveTo>
                    <a:pt x="0" y="0"/>
                  </a:moveTo>
                  <a:lnTo>
                    <a:pt x="1163574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970" name="object 1970"/>
          <p:cNvSpPr/>
          <p:nvPr/>
        </p:nvSpPr>
        <p:spPr>
          <a:xfrm>
            <a:off x="1451360" y="7397450"/>
            <a:ext cx="1462884" cy="0"/>
          </a:xfrm>
          <a:custGeom>
            <a:avLst/>
            <a:gdLst/>
            <a:ahLst/>
            <a:cxnLst/>
            <a:rect l="l" t="t" r="r" b="b"/>
            <a:pathLst>
              <a:path w="1163955">
                <a:moveTo>
                  <a:pt x="1163574" y="0"/>
                </a:moveTo>
                <a:lnTo>
                  <a:pt x="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971" name="object 1971"/>
          <p:cNvGrpSpPr/>
          <p:nvPr/>
        </p:nvGrpSpPr>
        <p:grpSpPr>
          <a:xfrm>
            <a:off x="1047210" y="4119250"/>
            <a:ext cx="44693" cy="2685546"/>
            <a:chOff x="833221" y="4370070"/>
            <a:chExt cx="35560" cy="2136775"/>
          </a:xfrm>
        </p:grpSpPr>
        <p:sp>
          <p:nvSpPr>
            <p:cNvPr id="1972" name="object 1972"/>
            <p:cNvSpPr/>
            <p:nvPr/>
          </p:nvSpPr>
          <p:spPr>
            <a:xfrm>
              <a:off x="865987" y="4377690"/>
              <a:ext cx="0" cy="1901189"/>
            </a:xfrm>
            <a:custGeom>
              <a:avLst/>
              <a:gdLst/>
              <a:ahLst/>
              <a:cxnLst/>
              <a:rect l="l" t="t" r="r" b="b"/>
              <a:pathLst>
                <a:path h="1901189">
                  <a:moveTo>
                    <a:pt x="0" y="1901189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3" name="object 1973"/>
            <p:cNvSpPr/>
            <p:nvPr/>
          </p:nvSpPr>
          <p:spPr>
            <a:xfrm>
              <a:off x="835507" y="4370070"/>
              <a:ext cx="0" cy="2129155"/>
            </a:xfrm>
            <a:custGeom>
              <a:avLst/>
              <a:gdLst/>
              <a:ahLst/>
              <a:cxnLst/>
              <a:rect l="l" t="t" r="r" b="b"/>
              <a:pathLst>
                <a:path h="2129154">
                  <a:moveTo>
                    <a:pt x="0" y="212902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4" name="object 1974"/>
            <p:cNvSpPr/>
            <p:nvPr/>
          </p:nvSpPr>
          <p:spPr>
            <a:xfrm>
              <a:off x="858367" y="4377690"/>
              <a:ext cx="0" cy="1901189"/>
            </a:xfrm>
            <a:custGeom>
              <a:avLst/>
              <a:gdLst/>
              <a:ahLst/>
              <a:cxnLst/>
              <a:rect l="l" t="t" r="r" b="b"/>
              <a:pathLst>
                <a:path h="1901189">
                  <a:moveTo>
                    <a:pt x="0" y="1901189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5" name="object 1975"/>
            <p:cNvSpPr/>
            <p:nvPr/>
          </p:nvSpPr>
          <p:spPr>
            <a:xfrm>
              <a:off x="843127" y="4370070"/>
              <a:ext cx="0" cy="2136775"/>
            </a:xfrm>
            <a:custGeom>
              <a:avLst/>
              <a:gdLst/>
              <a:ahLst/>
              <a:cxnLst/>
              <a:rect l="l" t="t" r="r" b="b"/>
              <a:pathLst>
                <a:path h="2136775">
                  <a:moveTo>
                    <a:pt x="0" y="213664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976" name="object 1976"/>
          <p:cNvGrpSpPr/>
          <p:nvPr/>
        </p:nvGrpSpPr>
        <p:grpSpPr>
          <a:xfrm>
            <a:off x="554953" y="6453161"/>
            <a:ext cx="344771" cy="344771"/>
            <a:chOff x="441553" y="6227064"/>
            <a:chExt cx="274320" cy="274320"/>
          </a:xfrm>
        </p:grpSpPr>
        <p:sp>
          <p:nvSpPr>
            <p:cNvPr id="1977" name="object 1977"/>
            <p:cNvSpPr/>
            <p:nvPr/>
          </p:nvSpPr>
          <p:spPr>
            <a:xfrm>
              <a:off x="713587" y="6233160"/>
              <a:ext cx="0" cy="266065"/>
            </a:xfrm>
            <a:custGeom>
              <a:avLst/>
              <a:gdLst/>
              <a:ahLst/>
              <a:cxnLst/>
              <a:rect l="l" t="t" r="r" b="b"/>
              <a:pathLst>
                <a:path h="266064">
                  <a:moveTo>
                    <a:pt x="0" y="0"/>
                  </a:moveTo>
                  <a:lnTo>
                    <a:pt x="0" y="26593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8" name="object 1978"/>
            <p:cNvSpPr/>
            <p:nvPr/>
          </p:nvSpPr>
          <p:spPr>
            <a:xfrm>
              <a:off x="443839" y="6229350"/>
              <a:ext cx="269875" cy="269875"/>
            </a:xfrm>
            <a:custGeom>
              <a:avLst/>
              <a:gdLst/>
              <a:ahLst/>
              <a:cxnLst/>
              <a:rect l="l" t="t" r="r" b="b"/>
              <a:pathLst>
                <a:path w="269875" h="269875">
                  <a:moveTo>
                    <a:pt x="269747" y="0"/>
                  </a:moveTo>
                  <a:lnTo>
                    <a:pt x="255269" y="762"/>
                  </a:lnTo>
                  <a:lnTo>
                    <a:pt x="239267" y="2286"/>
                  </a:lnTo>
                  <a:lnTo>
                    <a:pt x="220979" y="5334"/>
                  </a:lnTo>
                  <a:lnTo>
                    <a:pt x="201929" y="8382"/>
                  </a:lnTo>
                  <a:lnTo>
                    <a:pt x="182117" y="14478"/>
                  </a:lnTo>
                  <a:lnTo>
                    <a:pt x="140969" y="32766"/>
                  </a:lnTo>
                  <a:lnTo>
                    <a:pt x="98297" y="61722"/>
                  </a:lnTo>
                  <a:lnTo>
                    <a:pt x="61721" y="98298"/>
                  </a:lnTo>
                  <a:lnTo>
                    <a:pt x="32765" y="140970"/>
                  </a:lnTo>
                  <a:lnTo>
                    <a:pt x="14477" y="182118"/>
                  </a:lnTo>
                  <a:lnTo>
                    <a:pt x="5333" y="220979"/>
                  </a:lnTo>
                  <a:lnTo>
                    <a:pt x="2285" y="239268"/>
                  </a:lnTo>
                  <a:lnTo>
                    <a:pt x="761" y="255270"/>
                  </a:lnTo>
                  <a:lnTo>
                    <a:pt x="0" y="26974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979" name="object 1979"/>
          <p:cNvSpPr/>
          <p:nvPr/>
        </p:nvSpPr>
        <p:spPr>
          <a:xfrm>
            <a:off x="1069237" y="4109673"/>
            <a:ext cx="0" cy="2427765"/>
          </a:xfrm>
          <a:custGeom>
            <a:avLst/>
            <a:gdLst/>
            <a:ahLst/>
            <a:cxnLst/>
            <a:rect l="l" t="t" r="r" b="b"/>
            <a:pathLst>
              <a:path h="1931670">
                <a:moveTo>
                  <a:pt x="0" y="1931670"/>
                </a:moveTo>
                <a:lnTo>
                  <a:pt x="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0" name="object 1980"/>
          <p:cNvSpPr/>
          <p:nvPr/>
        </p:nvSpPr>
        <p:spPr>
          <a:xfrm>
            <a:off x="1259820" y="6842943"/>
            <a:ext cx="3967265" cy="0"/>
          </a:xfrm>
          <a:custGeom>
            <a:avLst/>
            <a:gdLst/>
            <a:ahLst/>
            <a:cxnLst/>
            <a:rect l="l" t="t" r="r" b="b"/>
            <a:pathLst>
              <a:path w="3156585">
                <a:moveTo>
                  <a:pt x="3156204" y="0"/>
                </a:moveTo>
                <a:lnTo>
                  <a:pt x="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981" name="object 1981"/>
          <p:cNvGrpSpPr/>
          <p:nvPr/>
        </p:nvGrpSpPr>
        <p:grpSpPr>
          <a:xfrm>
            <a:off x="3859971" y="7317962"/>
            <a:ext cx="353550" cy="15962"/>
            <a:chOff x="3071215" y="6915150"/>
            <a:chExt cx="281305" cy="12700"/>
          </a:xfrm>
        </p:grpSpPr>
        <p:sp>
          <p:nvSpPr>
            <p:cNvPr id="1982" name="object 1982"/>
            <p:cNvSpPr/>
            <p:nvPr/>
          </p:nvSpPr>
          <p:spPr>
            <a:xfrm>
              <a:off x="3086455" y="6925055"/>
              <a:ext cx="258445" cy="0"/>
            </a:xfrm>
            <a:custGeom>
              <a:avLst/>
              <a:gdLst/>
              <a:ahLst/>
              <a:cxnLst/>
              <a:rect l="l" t="t" r="r" b="b"/>
              <a:pathLst>
                <a:path w="258445">
                  <a:moveTo>
                    <a:pt x="258318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3" name="object 1983"/>
            <p:cNvSpPr/>
            <p:nvPr/>
          </p:nvSpPr>
          <p:spPr>
            <a:xfrm>
              <a:off x="3071215" y="6917436"/>
              <a:ext cx="281305" cy="0"/>
            </a:xfrm>
            <a:custGeom>
              <a:avLst/>
              <a:gdLst/>
              <a:ahLst/>
              <a:cxnLst/>
              <a:rect l="l" t="t" r="r" b="b"/>
              <a:pathLst>
                <a:path w="281304">
                  <a:moveTo>
                    <a:pt x="281177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4" name="object 1984"/>
            <p:cNvSpPr/>
            <p:nvPr/>
          </p:nvSpPr>
          <p:spPr>
            <a:xfrm>
              <a:off x="3071215" y="6925055"/>
              <a:ext cx="281305" cy="0"/>
            </a:xfrm>
            <a:custGeom>
              <a:avLst/>
              <a:gdLst/>
              <a:ahLst/>
              <a:cxnLst/>
              <a:rect l="l" t="t" r="r" b="b"/>
              <a:pathLst>
                <a:path w="281304">
                  <a:moveTo>
                    <a:pt x="281177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985" name="object 1985"/>
          <p:cNvSpPr/>
          <p:nvPr/>
        </p:nvSpPr>
        <p:spPr>
          <a:xfrm>
            <a:off x="4013202" y="7464489"/>
            <a:ext cx="67039" cy="0"/>
          </a:xfrm>
          <a:custGeom>
            <a:avLst/>
            <a:gdLst/>
            <a:ahLst/>
            <a:cxnLst/>
            <a:rect l="l" t="t" r="r" b="b"/>
            <a:pathLst>
              <a:path w="53339">
                <a:moveTo>
                  <a:pt x="0" y="0"/>
                </a:moveTo>
                <a:lnTo>
                  <a:pt x="5334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6" name="object 1986"/>
          <p:cNvSpPr/>
          <p:nvPr/>
        </p:nvSpPr>
        <p:spPr>
          <a:xfrm>
            <a:off x="4013202" y="7397450"/>
            <a:ext cx="67039" cy="0"/>
          </a:xfrm>
          <a:custGeom>
            <a:avLst/>
            <a:gdLst/>
            <a:ahLst/>
            <a:cxnLst/>
            <a:rect l="l" t="t" r="r" b="b"/>
            <a:pathLst>
              <a:path w="53339">
                <a:moveTo>
                  <a:pt x="53339" y="0"/>
                </a:moveTo>
                <a:lnTo>
                  <a:pt x="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7" name="object 1987"/>
          <p:cNvSpPr/>
          <p:nvPr/>
        </p:nvSpPr>
        <p:spPr>
          <a:xfrm>
            <a:off x="4013202" y="7186758"/>
            <a:ext cx="67039" cy="0"/>
          </a:xfrm>
          <a:custGeom>
            <a:avLst/>
            <a:gdLst/>
            <a:ahLst/>
            <a:cxnLst/>
            <a:rect l="l" t="t" r="r" b="b"/>
            <a:pathLst>
              <a:path w="53339">
                <a:moveTo>
                  <a:pt x="0" y="0"/>
                </a:moveTo>
                <a:lnTo>
                  <a:pt x="5334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8" name="object 1988"/>
          <p:cNvSpPr/>
          <p:nvPr/>
        </p:nvSpPr>
        <p:spPr>
          <a:xfrm>
            <a:off x="4013202" y="7253795"/>
            <a:ext cx="67039" cy="0"/>
          </a:xfrm>
          <a:custGeom>
            <a:avLst/>
            <a:gdLst/>
            <a:ahLst/>
            <a:cxnLst/>
            <a:rect l="l" t="t" r="r" b="b"/>
            <a:pathLst>
              <a:path w="53339">
                <a:moveTo>
                  <a:pt x="53339" y="0"/>
                </a:moveTo>
                <a:lnTo>
                  <a:pt x="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9" name="object 1989"/>
          <p:cNvSpPr/>
          <p:nvPr/>
        </p:nvSpPr>
        <p:spPr>
          <a:xfrm>
            <a:off x="3477849" y="7168562"/>
            <a:ext cx="1472461" cy="0"/>
          </a:xfrm>
          <a:custGeom>
            <a:avLst/>
            <a:gdLst/>
            <a:ahLst/>
            <a:cxnLst/>
            <a:rect l="l" t="t" r="r" b="b"/>
            <a:pathLst>
              <a:path w="1171575">
                <a:moveTo>
                  <a:pt x="1171194" y="0"/>
                </a:moveTo>
                <a:lnTo>
                  <a:pt x="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0" name="object 1990"/>
          <p:cNvSpPr/>
          <p:nvPr/>
        </p:nvSpPr>
        <p:spPr>
          <a:xfrm>
            <a:off x="3477849" y="7397450"/>
            <a:ext cx="1472461" cy="0"/>
          </a:xfrm>
          <a:custGeom>
            <a:avLst/>
            <a:gdLst/>
            <a:ahLst/>
            <a:cxnLst/>
            <a:rect l="l" t="t" r="r" b="b"/>
            <a:pathLst>
              <a:path w="1171575">
                <a:moveTo>
                  <a:pt x="0" y="0"/>
                </a:moveTo>
                <a:lnTo>
                  <a:pt x="117119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991" name="object 1991"/>
          <p:cNvGrpSpPr/>
          <p:nvPr/>
        </p:nvGrpSpPr>
        <p:grpSpPr>
          <a:xfrm>
            <a:off x="1151599" y="3312867"/>
            <a:ext cx="63847" cy="284117"/>
            <a:chOff x="916279" y="3728465"/>
            <a:chExt cx="50800" cy="226060"/>
          </a:xfrm>
        </p:grpSpPr>
        <p:sp>
          <p:nvSpPr>
            <p:cNvPr id="1992" name="object 1992"/>
            <p:cNvSpPr/>
            <p:nvPr/>
          </p:nvSpPr>
          <p:spPr>
            <a:xfrm>
              <a:off x="918565" y="3738371"/>
              <a:ext cx="22860" cy="213360"/>
            </a:xfrm>
            <a:custGeom>
              <a:avLst/>
              <a:gdLst/>
              <a:ahLst/>
              <a:cxnLst/>
              <a:rect l="l" t="t" r="r" b="b"/>
              <a:pathLst>
                <a:path w="22859" h="213360">
                  <a:moveTo>
                    <a:pt x="0" y="0"/>
                  </a:moveTo>
                  <a:lnTo>
                    <a:pt x="22860" y="21336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3" name="object 1993"/>
            <p:cNvSpPr/>
            <p:nvPr/>
          </p:nvSpPr>
          <p:spPr>
            <a:xfrm>
              <a:off x="941425" y="3730751"/>
              <a:ext cx="22860" cy="220979"/>
            </a:xfrm>
            <a:custGeom>
              <a:avLst/>
              <a:gdLst/>
              <a:ahLst/>
              <a:cxnLst/>
              <a:rect l="l" t="t" r="r" b="b"/>
              <a:pathLst>
                <a:path w="22859" h="220979">
                  <a:moveTo>
                    <a:pt x="0" y="0"/>
                  </a:moveTo>
                  <a:lnTo>
                    <a:pt x="22860" y="220979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994" name="object 1994"/>
          <p:cNvSpPr/>
          <p:nvPr/>
        </p:nvSpPr>
        <p:spPr>
          <a:xfrm>
            <a:off x="3621503" y="3306165"/>
            <a:ext cx="0" cy="1558654"/>
          </a:xfrm>
          <a:custGeom>
            <a:avLst/>
            <a:gdLst/>
            <a:ahLst/>
            <a:cxnLst/>
            <a:rect l="l" t="t" r="r" b="b"/>
            <a:pathLst>
              <a:path h="1240154">
                <a:moveTo>
                  <a:pt x="0" y="1239774"/>
                </a:moveTo>
                <a:lnTo>
                  <a:pt x="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5" name="object 1995"/>
          <p:cNvSpPr/>
          <p:nvPr/>
        </p:nvSpPr>
        <p:spPr>
          <a:xfrm>
            <a:off x="3792931" y="3440241"/>
            <a:ext cx="0" cy="1309653"/>
          </a:xfrm>
          <a:custGeom>
            <a:avLst/>
            <a:gdLst/>
            <a:ahLst/>
            <a:cxnLst/>
            <a:rect l="l" t="t" r="r" b="b"/>
            <a:pathLst>
              <a:path h="1042035">
                <a:moveTo>
                  <a:pt x="0" y="1041654"/>
                </a:moveTo>
                <a:lnTo>
                  <a:pt x="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996" name="object 1996"/>
          <p:cNvGrpSpPr/>
          <p:nvPr/>
        </p:nvGrpSpPr>
        <p:grpSpPr>
          <a:xfrm>
            <a:off x="3589899" y="3306165"/>
            <a:ext cx="25539" cy="1577808"/>
            <a:chOff x="2856331" y="3723132"/>
            <a:chExt cx="20320" cy="1255395"/>
          </a:xfrm>
        </p:grpSpPr>
        <p:sp>
          <p:nvSpPr>
            <p:cNvPr id="1997" name="object 1997"/>
            <p:cNvSpPr/>
            <p:nvPr/>
          </p:nvSpPr>
          <p:spPr>
            <a:xfrm>
              <a:off x="2873857" y="3723132"/>
              <a:ext cx="0" cy="1247775"/>
            </a:xfrm>
            <a:custGeom>
              <a:avLst/>
              <a:gdLst/>
              <a:ahLst/>
              <a:cxnLst/>
              <a:rect l="l" t="t" r="r" b="b"/>
              <a:pathLst>
                <a:path h="1247775">
                  <a:moveTo>
                    <a:pt x="0" y="1247394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8" name="object 1998"/>
            <p:cNvSpPr/>
            <p:nvPr/>
          </p:nvSpPr>
          <p:spPr>
            <a:xfrm>
              <a:off x="2858617" y="3723132"/>
              <a:ext cx="0" cy="1255395"/>
            </a:xfrm>
            <a:custGeom>
              <a:avLst/>
              <a:gdLst/>
              <a:ahLst/>
              <a:cxnLst/>
              <a:rect l="l" t="t" r="r" b="b"/>
              <a:pathLst>
                <a:path h="1255395">
                  <a:moveTo>
                    <a:pt x="0" y="1255013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999" name="object 1999"/>
          <p:cNvGrpSpPr/>
          <p:nvPr/>
        </p:nvGrpSpPr>
        <p:grpSpPr>
          <a:xfrm>
            <a:off x="3952867" y="3306164"/>
            <a:ext cx="54270" cy="1367912"/>
            <a:chOff x="3145129" y="3723132"/>
            <a:chExt cx="43180" cy="1088390"/>
          </a:xfrm>
        </p:grpSpPr>
        <p:sp>
          <p:nvSpPr>
            <p:cNvPr id="2000" name="object 2000"/>
            <p:cNvSpPr/>
            <p:nvPr/>
          </p:nvSpPr>
          <p:spPr>
            <a:xfrm>
              <a:off x="3185515" y="3723132"/>
              <a:ext cx="0" cy="1065530"/>
            </a:xfrm>
            <a:custGeom>
              <a:avLst/>
              <a:gdLst/>
              <a:ahLst/>
              <a:cxnLst/>
              <a:rect l="l" t="t" r="r" b="b"/>
              <a:pathLst>
                <a:path h="1065529">
                  <a:moveTo>
                    <a:pt x="0" y="1065275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1" name="object 2001"/>
            <p:cNvSpPr/>
            <p:nvPr/>
          </p:nvSpPr>
          <p:spPr>
            <a:xfrm>
              <a:off x="3147415" y="3723132"/>
              <a:ext cx="0" cy="1088390"/>
            </a:xfrm>
            <a:custGeom>
              <a:avLst/>
              <a:gdLst/>
              <a:ahLst/>
              <a:cxnLst/>
              <a:rect l="l" t="t" r="r" b="b"/>
              <a:pathLst>
                <a:path h="1088389">
                  <a:moveTo>
                    <a:pt x="0" y="1088136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2" name="object 2002"/>
            <p:cNvSpPr/>
            <p:nvPr/>
          </p:nvSpPr>
          <p:spPr>
            <a:xfrm>
              <a:off x="3177895" y="3723132"/>
              <a:ext cx="0" cy="1073150"/>
            </a:xfrm>
            <a:custGeom>
              <a:avLst/>
              <a:gdLst/>
              <a:ahLst/>
              <a:cxnLst/>
              <a:rect l="l" t="t" r="r" b="b"/>
              <a:pathLst>
                <a:path h="1073150">
                  <a:moveTo>
                    <a:pt x="0" y="1072896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3" name="object 2003"/>
            <p:cNvSpPr/>
            <p:nvPr/>
          </p:nvSpPr>
          <p:spPr>
            <a:xfrm>
              <a:off x="3162655" y="3723132"/>
              <a:ext cx="0" cy="1080770"/>
            </a:xfrm>
            <a:custGeom>
              <a:avLst/>
              <a:gdLst/>
              <a:ahLst/>
              <a:cxnLst/>
              <a:rect l="l" t="t" r="r" b="b"/>
              <a:pathLst>
                <a:path h="1080770">
                  <a:moveTo>
                    <a:pt x="0" y="1080516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004" name="object 2004"/>
          <p:cNvSpPr/>
          <p:nvPr/>
        </p:nvSpPr>
        <p:spPr>
          <a:xfrm>
            <a:off x="3583195" y="3306165"/>
            <a:ext cx="0" cy="1577808"/>
          </a:xfrm>
          <a:custGeom>
            <a:avLst/>
            <a:gdLst/>
            <a:ahLst/>
            <a:cxnLst/>
            <a:rect l="l" t="t" r="r" b="b"/>
            <a:pathLst>
              <a:path h="1255395">
                <a:moveTo>
                  <a:pt x="0" y="0"/>
                </a:moveTo>
                <a:lnTo>
                  <a:pt x="0" y="1255014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005" name="object 2005"/>
          <p:cNvGrpSpPr/>
          <p:nvPr/>
        </p:nvGrpSpPr>
        <p:grpSpPr>
          <a:xfrm>
            <a:off x="463973" y="3389484"/>
            <a:ext cx="73422" cy="207501"/>
            <a:chOff x="369163" y="3789426"/>
            <a:chExt cx="58419" cy="165100"/>
          </a:xfrm>
        </p:grpSpPr>
        <p:sp>
          <p:nvSpPr>
            <p:cNvPr id="2006" name="object 2006"/>
            <p:cNvSpPr/>
            <p:nvPr/>
          </p:nvSpPr>
          <p:spPr>
            <a:xfrm>
              <a:off x="371449" y="3806952"/>
              <a:ext cx="15240" cy="137160"/>
            </a:xfrm>
            <a:custGeom>
              <a:avLst/>
              <a:gdLst/>
              <a:ahLst/>
              <a:cxnLst/>
              <a:rect l="l" t="t" r="r" b="b"/>
              <a:pathLst>
                <a:path w="15239" h="137160">
                  <a:moveTo>
                    <a:pt x="0" y="0"/>
                  </a:moveTo>
                  <a:lnTo>
                    <a:pt x="15240" y="13716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7" name="object 2007"/>
            <p:cNvSpPr/>
            <p:nvPr/>
          </p:nvSpPr>
          <p:spPr>
            <a:xfrm>
              <a:off x="379069" y="3791712"/>
              <a:ext cx="22860" cy="160020"/>
            </a:xfrm>
            <a:custGeom>
              <a:avLst/>
              <a:gdLst/>
              <a:ahLst/>
              <a:cxnLst/>
              <a:rect l="l" t="t" r="r" b="b"/>
              <a:pathLst>
                <a:path w="22860" h="160020">
                  <a:moveTo>
                    <a:pt x="0" y="0"/>
                  </a:moveTo>
                  <a:lnTo>
                    <a:pt x="22860" y="16002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8" name="object 2008"/>
            <p:cNvSpPr/>
            <p:nvPr/>
          </p:nvSpPr>
          <p:spPr>
            <a:xfrm>
              <a:off x="401929" y="3791712"/>
              <a:ext cx="22860" cy="160020"/>
            </a:xfrm>
            <a:custGeom>
              <a:avLst/>
              <a:gdLst/>
              <a:ahLst/>
              <a:cxnLst/>
              <a:rect l="l" t="t" r="r" b="b"/>
              <a:pathLst>
                <a:path w="22859" h="160020">
                  <a:moveTo>
                    <a:pt x="0" y="0"/>
                  </a:moveTo>
                  <a:lnTo>
                    <a:pt x="22860" y="16002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009" name="object 2009"/>
          <p:cNvSpPr/>
          <p:nvPr/>
        </p:nvSpPr>
        <p:spPr>
          <a:xfrm>
            <a:off x="1882323" y="3165382"/>
            <a:ext cx="320829" cy="399839"/>
          </a:xfrm>
          <a:custGeom>
            <a:avLst/>
            <a:gdLst/>
            <a:ahLst/>
            <a:cxnLst/>
            <a:rect l="l" t="t" r="r" b="b"/>
            <a:pathLst>
              <a:path w="255269" h="318135">
                <a:moveTo>
                  <a:pt x="0" y="317753"/>
                </a:moveTo>
                <a:lnTo>
                  <a:pt x="15240" y="315467"/>
                </a:lnTo>
                <a:lnTo>
                  <a:pt x="32766" y="311657"/>
                </a:lnTo>
                <a:lnTo>
                  <a:pt x="70866" y="300989"/>
                </a:lnTo>
                <a:lnTo>
                  <a:pt x="112014" y="281939"/>
                </a:lnTo>
                <a:lnTo>
                  <a:pt x="154686" y="251459"/>
                </a:lnTo>
                <a:lnTo>
                  <a:pt x="192786" y="211835"/>
                </a:lnTo>
                <a:lnTo>
                  <a:pt x="223265" y="165353"/>
                </a:lnTo>
                <a:lnTo>
                  <a:pt x="243840" y="117347"/>
                </a:lnTo>
                <a:lnTo>
                  <a:pt x="252984" y="73151"/>
                </a:lnTo>
                <a:lnTo>
                  <a:pt x="255270" y="32765"/>
                </a:lnTo>
                <a:lnTo>
                  <a:pt x="255270" y="16001"/>
                </a:lnTo>
                <a:lnTo>
                  <a:pt x="253746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010" name="object 2010"/>
          <p:cNvGrpSpPr/>
          <p:nvPr/>
        </p:nvGrpSpPr>
        <p:grpSpPr>
          <a:xfrm>
            <a:off x="1763568" y="3456521"/>
            <a:ext cx="83001" cy="445330"/>
            <a:chOff x="1403197" y="3842765"/>
            <a:chExt cx="66040" cy="354330"/>
          </a:xfrm>
        </p:grpSpPr>
        <p:sp>
          <p:nvSpPr>
            <p:cNvPr id="2011" name="object 2011"/>
            <p:cNvSpPr/>
            <p:nvPr/>
          </p:nvSpPr>
          <p:spPr>
            <a:xfrm>
              <a:off x="1405483" y="3845051"/>
              <a:ext cx="38100" cy="349885"/>
            </a:xfrm>
            <a:custGeom>
              <a:avLst/>
              <a:gdLst/>
              <a:ahLst/>
              <a:cxnLst/>
              <a:rect l="l" t="t" r="r" b="b"/>
              <a:pathLst>
                <a:path w="38100" h="349885">
                  <a:moveTo>
                    <a:pt x="0" y="0"/>
                  </a:moveTo>
                  <a:lnTo>
                    <a:pt x="38100" y="34975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2" name="object 2012"/>
            <p:cNvSpPr/>
            <p:nvPr/>
          </p:nvSpPr>
          <p:spPr>
            <a:xfrm>
              <a:off x="1428343" y="3845051"/>
              <a:ext cx="38100" cy="349885"/>
            </a:xfrm>
            <a:custGeom>
              <a:avLst/>
              <a:gdLst/>
              <a:ahLst/>
              <a:cxnLst/>
              <a:rect l="l" t="t" r="r" b="b"/>
              <a:pathLst>
                <a:path w="38100" h="349885">
                  <a:moveTo>
                    <a:pt x="0" y="0"/>
                  </a:moveTo>
                  <a:lnTo>
                    <a:pt x="38100" y="34975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13" name="object 2013"/>
          <p:cNvGrpSpPr/>
          <p:nvPr/>
        </p:nvGrpSpPr>
        <p:grpSpPr>
          <a:xfrm>
            <a:off x="4593567" y="3131862"/>
            <a:ext cx="177174" cy="579406"/>
            <a:chOff x="3654907" y="3584447"/>
            <a:chExt cx="140970" cy="461009"/>
          </a:xfrm>
        </p:grpSpPr>
        <p:sp>
          <p:nvSpPr>
            <p:cNvPr id="2014" name="object 2014"/>
            <p:cNvSpPr/>
            <p:nvPr/>
          </p:nvSpPr>
          <p:spPr>
            <a:xfrm>
              <a:off x="3725011" y="3594353"/>
              <a:ext cx="38100" cy="349885"/>
            </a:xfrm>
            <a:custGeom>
              <a:avLst/>
              <a:gdLst/>
              <a:ahLst/>
              <a:cxnLst/>
              <a:rect l="l" t="t" r="r" b="b"/>
              <a:pathLst>
                <a:path w="38100" h="349885">
                  <a:moveTo>
                    <a:pt x="0" y="0"/>
                  </a:moveTo>
                  <a:lnTo>
                    <a:pt x="38100" y="34975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5" name="object 2015"/>
            <p:cNvSpPr/>
            <p:nvPr/>
          </p:nvSpPr>
          <p:spPr>
            <a:xfrm>
              <a:off x="3747871" y="3586733"/>
              <a:ext cx="45720" cy="387985"/>
            </a:xfrm>
            <a:custGeom>
              <a:avLst/>
              <a:gdLst/>
              <a:ahLst/>
              <a:cxnLst/>
              <a:rect l="l" t="t" r="r" b="b"/>
              <a:pathLst>
                <a:path w="45720" h="387985">
                  <a:moveTo>
                    <a:pt x="0" y="0"/>
                  </a:moveTo>
                  <a:lnTo>
                    <a:pt x="45720" y="38785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6" name="object 2016"/>
            <p:cNvSpPr/>
            <p:nvPr/>
          </p:nvSpPr>
          <p:spPr>
            <a:xfrm>
              <a:off x="3657193" y="3685031"/>
              <a:ext cx="37465" cy="358140"/>
            </a:xfrm>
            <a:custGeom>
              <a:avLst/>
              <a:gdLst/>
              <a:ahLst/>
              <a:cxnLst/>
              <a:rect l="l" t="t" r="r" b="b"/>
              <a:pathLst>
                <a:path w="37464" h="358139">
                  <a:moveTo>
                    <a:pt x="0" y="0"/>
                  </a:moveTo>
                  <a:lnTo>
                    <a:pt x="37338" y="35814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17" name="object 2017"/>
          <p:cNvGrpSpPr/>
          <p:nvPr/>
        </p:nvGrpSpPr>
        <p:grpSpPr>
          <a:xfrm>
            <a:off x="5137541" y="3399061"/>
            <a:ext cx="2262562" cy="236232"/>
            <a:chOff x="4087723" y="3797046"/>
            <a:chExt cx="1800225" cy="187960"/>
          </a:xfrm>
        </p:grpSpPr>
        <p:sp>
          <p:nvSpPr>
            <p:cNvPr id="2018" name="object 2018"/>
            <p:cNvSpPr/>
            <p:nvPr/>
          </p:nvSpPr>
          <p:spPr>
            <a:xfrm>
              <a:off x="4250029" y="3799332"/>
              <a:ext cx="1635760" cy="182880"/>
            </a:xfrm>
            <a:custGeom>
              <a:avLst/>
              <a:gdLst/>
              <a:ahLst/>
              <a:cxnLst/>
              <a:rect l="l" t="t" r="r" b="b"/>
              <a:pathLst>
                <a:path w="1635760" h="182879">
                  <a:moveTo>
                    <a:pt x="0" y="182879"/>
                  </a:moveTo>
                  <a:lnTo>
                    <a:pt x="1635252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9" name="object 2019"/>
            <p:cNvSpPr/>
            <p:nvPr/>
          </p:nvSpPr>
          <p:spPr>
            <a:xfrm>
              <a:off x="4090009" y="3860292"/>
              <a:ext cx="677545" cy="76200"/>
            </a:xfrm>
            <a:custGeom>
              <a:avLst/>
              <a:gdLst/>
              <a:ahLst/>
              <a:cxnLst/>
              <a:rect l="l" t="t" r="r" b="b"/>
              <a:pathLst>
                <a:path w="677545" h="76200">
                  <a:moveTo>
                    <a:pt x="677417" y="0"/>
                  </a:moveTo>
                  <a:lnTo>
                    <a:pt x="0" y="7620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0" name="object 2020"/>
            <p:cNvSpPr/>
            <p:nvPr/>
          </p:nvSpPr>
          <p:spPr>
            <a:xfrm>
              <a:off x="4805527" y="3845052"/>
              <a:ext cx="7620" cy="38100"/>
            </a:xfrm>
            <a:custGeom>
              <a:avLst/>
              <a:gdLst/>
              <a:ahLst/>
              <a:cxnLst/>
              <a:rect l="l" t="t" r="r" b="b"/>
              <a:pathLst>
                <a:path w="7620" h="38100">
                  <a:moveTo>
                    <a:pt x="0" y="0"/>
                  </a:moveTo>
                  <a:lnTo>
                    <a:pt x="7620" y="3810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1" name="object 2021"/>
            <p:cNvSpPr/>
            <p:nvPr/>
          </p:nvSpPr>
          <p:spPr>
            <a:xfrm>
              <a:off x="4744567" y="3875532"/>
              <a:ext cx="22860" cy="0"/>
            </a:xfrm>
            <a:custGeom>
              <a:avLst/>
              <a:gdLst/>
              <a:ahLst/>
              <a:cxnLst/>
              <a:rect l="l" t="t" r="r" b="b"/>
              <a:pathLst>
                <a:path w="22860">
                  <a:moveTo>
                    <a:pt x="0" y="0"/>
                  </a:moveTo>
                  <a:lnTo>
                    <a:pt x="0" y="0"/>
                  </a:lnTo>
                  <a:lnTo>
                    <a:pt x="2286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2" name="object 2022"/>
            <p:cNvSpPr/>
            <p:nvPr/>
          </p:nvSpPr>
          <p:spPr>
            <a:xfrm>
              <a:off x="4790287" y="3860292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39">
                  <a:moveTo>
                    <a:pt x="0" y="1524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3" name="object 2023"/>
            <p:cNvSpPr/>
            <p:nvPr/>
          </p:nvSpPr>
          <p:spPr>
            <a:xfrm>
              <a:off x="4736947" y="3867912"/>
              <a:ext cx="7620" cy="15240"/>
            </a:xfrm>
            <a:custGeom>
              <a:avLst/>
              <a:gdLst/>
              <a:ahLst/>
              <a:cxnLst/>
              <a:rect l="l" t="t" r="r" b="b"/>
              <a:pathLst>
                <a:path w="7620" h="15239">
                  <a:moveTo>
                    <a:pt x="0" y="0"/>
                  </a:moveTo>
                  <a:lnTo>
                    <a:pt x="7620" y="1524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2024" name="object 2024"/>
          <p:cNvPicPr/>
          <p:nvPr/>
        </p:nvPicPr>
        <p:blipFill>
          <a:blip r:embed="rId22" cstate="print"/>
          <a:stretch>
            <a:fillRect/>
          </a:stretch>
        </p:blipFill>
        <p:spPr>
          <a:xfrm>
            <a:off x="1791342" y="3233380"/>
            <a:ext cx="186751" cy="229846"/>
          </a:xfrm>
          <a:prstGeom prst="rect">
            <a:avLst/>
          </a:prstGeom>
        </p:spPr>
      </p:pic>
      <p:sp>
        <p:nvSpPr>
          <p:cNvPr id="2025" name="object 2025"/>
          <p:cNvSpPr/>
          <p:nvPr/>
        </p:nvSpPr>
        <p:spPr>
          <a:xfrm>
            <a:off x="456310" y="4100096"/>
            <a:ext cx="660812" cy="75020"/>
          </a:xfrm>
          <a:custGeom>
            <a:avLst/>
            <a:gdLst/>
            <a:ahLst/>
            <a:cxnLst/>
            <a:rect l="l" t="t" r="r" b="b"/>
            <a:pathLst>
              <a:path w="525780" h="59689">
                <a:moveTo>
                  <a:pt x="0" y="59350"/>
                </a:moveTo>
                <a:lnTo>
                  <a:pt x="52577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6" name="object 2026"/>
          <p:cNvSpPr/>
          <p:nvPr/>
        </p:nvSpPr>
        <p:spPr>
          <a:xfrm>
            <a:off x="456311" y="7815008"/>
            <a:ext cx="707899" cy="6385"/>
          </a:xfrm>
          <a:custGeom>
            <a:avLst/>
            <a:gdLst/>
            <a:ahLst/>
            <a:cxnLst/>
            <a:rect l="l" t="t" r="r" b="b"/>
            <a:pathLst>
              <a:path w="563244" h="5079">
                <a:moveTo>
                  <a:pt x="563117" y="4571"/>
                </a:moveTo>
                <a:lnTo>
                  <a:pt x="563117" y="0"/>
                </a:lnTo>
                <a:lnTo>
                  <a:pt x="0" y="0"/>
                </a:lnTo>
                <a:lnTo>
                  <a:pt x="0" y="4571"/>
                </a:lnTo>
                <a:lnTo>
                  <a:pt x="563117" y="457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7" name="object 2027"/>
          <p:cNvSpPr/>
          <p:nvPr/>
        </p:nvSpPr>
        <p:spPr>
          <a:xfrm>
            <a:off x="456311" y="7041187"/>
            <a:ext cx="698322" cy="6385"/>
          </a:xfrm>
          <a:custGeom>
            <a:avLst/>
            <a:gdLst/>
            <a:ahLst/>
            <a:cxnLst/>
            <a:rect l="l" t="t" r="r" b="b"/>
            <a:pathLst>
              <a:path w="555625" h="5079">
                <a:moveTo>
                  <a:pt x="555497" y="4571"/>
                </a:moveTo>
                <a:lnTo>
                  <a:pt x="555497" y="0"/>
                </a:lnTo>
                <a:lnTo>
                  <a:pt x="0" y="0"/>
                </a:lnTo>
                <a:lnTo>
                  <a:pt x="0" y="4571"/>
                </a:lnTo>
                <a:lnTo>
                  <a:pt x="555497" y="457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8" name="object 2028"/>
          <p:cNvSpPr/>
          <p:nvPr/>
        </p:nvSpPr>
        <p:spPr>
          <a:xfrm>
            <a:off x="456295" y="6792201"/>
            <a:ext cx="613725" cy="44693"/>
          </a:xfrm>
          <a:custGeom>
            <a:avLst/>
            <a:gdLst/>
            <a:ahLst/>
            <a:cxnLst/>
            <a:rect l="l" t="t" r="r" b="b"/>
            <a:pathLst>
              <a:path w="488315" h="35559">
                <a:moveTo>
                  <a:pt x="464820" y="30467"/>
                </a:moveTo>
                <a:lnTo>
                  <a:pt x="0" y="30467"/>
                </a:lnTo>
                <a:lnTo>
                  <a:pt x="0" y="35039"/>
                </a:lnTo>
                <a:lnTo>
                  <a:pt x="464820" y="35039"/>
                </a:lnTo>
                <a:lnTo>
                  <a:pt x="464820" y="30467"/>
                </a:lnTo>
                <a:close/>
              </a:path>
              <a:path w="488315" h="35559">
                <a:moveTo>
                  <a:pt x="464820" y="22847"/>
                </a:moveTo>
                <a:lnTo>
                  <a:pt x="0" y="22847"/>
                </a:lnTo>
                <a:lnTo>
                  <a:pt x="0" y="27419"/>
                </a:lnTo>
                <a:lnTo>
                  <a:pt x="464820" y="27419"/>
                </a:lnTo>
                <a:lnTo>
                  <a:pt x="464820" y="22847"/>
                </a:lnTo>
                <a:close/>
              </a:path>
              <a:path w="488315" h="35559">
                <a:moveTo>
                  <a:pt x="472440" y="0"/>
                </a:moveTo>
                <a:lnTo>
                  <a:pt x="0" y="0"/>
                </a:lnTo>
                <a:lnTo>
                  <a:pt x="0" y="4572"/>
                </a:lnTo>
                <a:lnTo>
                  <a:pt x="472440" y="4572"/>
                </a:lnTo>
                <a:lnTo>
                  <a:pt x="472440" y="0"/>
                </a:lnTo>
                <a:close/>
              </a:path>
              <a:path w="488315" h="35559">
                <a:moveTo>
                  <a:pt x="480060" y="7620"/>
                </a:moveTo>
                <a:lnTo>
                  <a:pt x="0" y="7620"/>
                </a:lnTo>
                <a:lnTo>
                  <a:pt x="0" y="12192"/>
                </a:lnTo>
                <a:lnTo>
                  <a:pt x="480060" y="12192"/>
                </a:lnTo>
                <a:lnTo>
                  <a:pt x="480060" y="7620"/>
                </a:lnTo>
                <a:close/>
              </a:path>
              <a:path w="488315" h="35559">
                <a:moveTo>
                  <a:pt x="487692" y="15227"/>
                </a:moveTo>
                <a:lnTo>
                  <a:pt x="12" y="15227"/>
                </a:lnTo>
                <a:lnTo>
                  <a:pt x="12" y="19799"/>
                </a:lnTo>
                <a:lnTo>
                  <a:pt x="487692" y="19799"/>
                </a:lnTo>
                <a:lnTo>
                  <a:pt x="487692" y="1522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9" name="object 2029"/>
          <p:cNvSpPr/>
          <p:nvPr/>
        </p:nvSpPr>
        <p:spPr>
          <a:xfrm>
            <a:off x="456310" y="3411510"/>
            <a:ext cx="11173" cy="1596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382" y="0"/>
                </a:moveTo>
                <a:lnTo>
                  <a:pt x="0" y="925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0" name="object 2030"/>
          <p:cNvSpPr/>
          <p:nvPr/>
        </p:nvSpPr>
        <p:spPr>
          <a:xfrm>
            <a:off x="456310" y="7595710"/>
            <a:ext cx="5181148" cy="25539"/>
          </a:xfrm>
          <a:custGeom>
            <a:avLst/>
            <a:gdLst/>
            <a:ahLst/>
            <a:cxnLst/>
            <a:rect l="l" t="t" r="r" b="b"/>
            <a:pathLst>
              <a:path w="4122420" h="20320">
                <a:moveTo>
                  <a:pt x="4122420" y="15240"/>
                </a:moveTo>
                <a:lnTo>
                  <a:pt x="0" y="15240"/>
                </a:lnTo>
                <a:lnTo>
                  <a:pt x="0" y="19812"/>
                </a:lnTo>
                <a:lnTo>
                  <a:pt x="4122420" y="19812"/>
                </a:lnTo>
                <a:lnTo>
                  <a:pt x="4122420" y="15240"/>
                </a:lnTo>
                <a:close/>
              </a:path>
              <a:path w="4122420" h="20320">
                <a:moveTo>
                  <a:pt x="4122420" y="0"/>
                </a:moveTo>
                <a:lnTo>
                  <a:pt x="0" y="0"/>
                </a:lnTo>
                <a:lnTo>
                  <a:pt x="0" y="4572"/>
                </a:lnTo>
                <a:lnTo>
                  <a:pt x="4122420" y="4572"/>
                </a:lnTo>
                <a:lnTo>
                  <a:pt x="41224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1" name="object 2031"/>
          <p:cNvSpPr/>
          <p:nvPr/>
        </p:nvSpPr>
        <p:spPr>
          <a:xfrm>
            <a:off x="8027874" y="7569837"/>
            <a:ext cx="2800470" cy="0"/>
          </a:xfrm>
          <a:custGeom>
            <a:avLst/>
            <a:gdLst/>
            <a:ahLst/>
            <a:cxnLst/>
            <a:rect l="l" t="t" r="r" b="b"/>
            <a:pathLst>
              <a:path w="2228215">
                <a:moveTo>
                  <a:pt x="2228088" y="0"/>
                </a:moveTo>
                <a:lnTo>
                  <a:pt x="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032" name="object 2032"/>
          <p:cNvGrpSpPr/>
          <p:nvPr/>
        </p:nvGrpSpPr>
        <p:grpSpPr>
          <a:xfrm>
            <a:off x="5226606" y="6792185"/>
            <a:ext cx="6204289" cy="44693"/>
            <a:chOff x="4158589" y="6496811"/>
            <a:chExt cx="4936490" cy="35560"/>
          </a:xfrm>
        </p:grpSpPr>
        <p:sp>
          <p:nvSpPr>
            <p:cNvPr id="2033" name="object 2033"/>
            <p:cNvSpPr/>
            <p:nvPr/>
          </p:nvSpPr>
          <p:spPr>
            <a:xfrm>
              <a:off x="4158589" y="6506717"/>
              <a:ext cx="4928870" cy="0"/>
            </a:xfrm>
            <a:custGeom>
              <a:avLst/>
              <a:gdLst/>
              <a:ahLst/>
              <a:cxnLst/>
              <a:rect l="l" t="t" r="r" b="b"/>
              <a:pathLst>
                <a:path w="4928870">
                  <a:moveTo>
                    <a:pt x="4928616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4" name="object 2034"/>
            <p:cNvSpPr/>
            <p:nvPr/>
          </p:nvSpPr>
          <p:spPr>
            <a:xfrm>
              <a:off x="4158589" y="6499097"/>
              <a:ext cx="4936490" cy="0"/>
            </a:xfrm>
            <a:custGeom>
              <a:avLst/>
              <a:gdLst/>
              <a:ahLst/>
              <a:cxnLst/>
              <a:rect l="l" t="t" r="r" b="b"/>
              <a:pathLst>
                <a:path w="4936490">
                  <a:moveTo>
                    <a:pt x="4936236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5" name="object 2035"/>
            <p:cNvSpPr/>
            <p:nvPr/>
          </p:nvSpPr>
          <p:spPr>
            <a:xfrm>
              <a:off x="4158589" y="6529577"/>
              <a:ext cx="4906010" cy="0"/>
            </a:xfrm>
            <a:custGeom>
              <a:avLst/>
              <a:gdLst/>
              <a:ahLst/>
              <a:cxnLst/>
              <a:rect l="l" t="t" r="r" b="b"/>
              <a:pathLst>
                <a:path w="4906009">
                  <a:moveTo>
                    <a:pt x="4905756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6" name="object 2036"/>
            <p:cNvSpPr/>
            <p:nvPr/>
          </p:nvSpPr>
          <p:spPr>
            <a:xfrm>
              <a:off x="4158589" y="6521957"/>
              <a:ext cx="4913630" cy="0"/>
            </a:xfrm>
            <a:custGeom>
              <a:avLst/>
              <a:gdLst/>
              <a:ahLst/>
              <a:cxnLst/>
              <a:rect l="l" t="t" r="r" b="b"/>
              <a:pathLst>
                <a:path w="4913630">
                  <a:moveTo>
                    <a:pt x="4913376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037" name="object 2037"/>
          <p:cNvSpPr/>
          <p:nvPr/>
        </p:nvSpPr>
        <p:spPr>
          <a:xfrm>
            <a:off x="7960835" y="7368719"/>
            <a:ext cx="640062" cy="0"/>
          </a:xfrm>
          <a:custGeom>
            <a:avLst/>
            <a:gdLst/>
            <a:ahLst/>
            <a:cxnLst/>
            <a:rect l="l" t="t" r="r" b="b"/>
            <a:pathLst>
              <a:path w="509270">
                <a:moveTo>
                  <a:pt x="0" y="0"/>
                </a:moveTo>
                <a:lnTo>
                  <a:pt x="509016" y="0"/>
                </a:lnTo>
              </a:path>
              <a:path w="509270">
                <a:moveTo>
                  <a:pt x="0" y="0"/>
                </a:moveTo>
                <a:lnTo>
                  <a:pt x="5090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8" name="object 2038"/>
          <p:cNvSpPr/>
          <p:nvPr/>
        </p:nvSpPr>
        <p:spPr>
          <a:xfrm>
            <a:off x="7596910" y="7091946"/>
            <a:ext cx="1702309" cy="0"/>
          </a:xfrm>
          <a:custGeom>
            <a:avLst/>
            <a:gdLst/>
            <a:ahLst/>
            <a:cxnLst/>
            <a:rect l="l" t="t" r="r" b="b"/>
            <a:pathLst>
              <a:path w="1354454">
                <a:moveTo>
                  <a:pt x="1354074" y="0"/>
                </a:moveTo>
                <a:lnTo>
                  <a:pt x="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9" name="object 2039"/>
          <p:cNvSpPr/>
          <p:nvPr/>
        </p:nvSpPr>
        <p:spPr>
          <a:xfrm>
            <a:off x="7596910" y="7817881"/>
            <a:ext cx="1702309" cy="0"/>
          </a:xfrm>
          <a:custGeom>
            <a:avLst/>
            <a:gdLst/>
            <a:ahLst/>
            <a:cxnLst/>
            <a:rect l="l" t="t" r="r" b="b"/>
            <a:pathLst>
              <a:path w="1354454">
                <a:moveTo>
                  <a:pt x="1354074" y="0"/>
                </a:moveTo>
                <a:lnTo>
                  <a:pt x="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0" name="object 2040"/>
          <p:cNvSpPr/>
          <p:nvPr/>
        </p:nvSpPr>
        <p:spPr>
          <a:xfrm>
            <a:off x="7663948" y="3239124"/>
            <a:ext cx="1224258" cy="134078"/>
          </a:xfrm>
          <a:custGeom>
            <a:avLst/>
            <a:gdLst/>
            <a:ahLst/>
            <a:cxnLst/>
            <a:rect l="l" t="t" r="r" b="b"/>
            <a:pathLst>
              <a:path w="974090" h="106679">
                <a:moveTo>
                  <a:pt x="973836" y="0"/>
                </a:moveTo>
                <a:lnTo>
                  <a:pt x="0" y="10668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1" name="object 2041"/>
          <p:cNvSpPr/>
          <p:nvPr/>
        </p:nvSpPr>
        <p:spPr>
          <a:xfrm>
            <a:off x="5064755" y="7617722"/>
            <a:ext cx="5735017" cy="0"/>
          </a:xfrm>
          <a:custGeom>
            <a:avLst/>
            <a:gdLst/>
            <a:ahLst/>
            <a:cxnLst/>
            <a:rect l="l" t="t" r="r" b="b"/>
            <a:pathLst>
              <a:path w="4563109">
                <a:moveTo>
                  <a:pt x="4562856" y="0"/>
                </a:moveTo>
                <a:lnTo>
                  <a:pt x="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2" name="object 2042"/>
          <p:cNvSpPr/>
          <p:nvPr/>
        </p:nvSpPr>
        <p:spPr>
          <a:xfrm>
            <a:off x="8027873" y="3201774"/>
            <a:ext cx="726255" cy="85395"/>
          </a:xfrm>
          <a:custGeom>
            <a:avLst/>
            <a:gdLst/>
            <a:ahLst/>
            <a:cxnLst/>
            <a:rect l="l" t="t" r="r" b="b"/>
            <a:pathLst>
              <a:path w="577850" h="67945">
                <a:moveTo>
                  <a:pt x="0" y="67818"/>
                </a:moveTo>
                <a:lnTo>
                  <a:pt x="577596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043" name="object 2043"/>
          <p:cNvGrpSpPr/>
          <p:nvPr/>
        </p:nvGrpSpPr>
        <p:grpSpPr>
          <a:xfrm>
            <a:off x="8196429" y="2491163"/>
            <a:ext cx="971266" cy="130884"/>
            <a:chOff x="6521551" y="3074670"/>
            <a:chExt cx="772795" cy="104139"/>
          </a:xfrm>
        </p:grpSpPr>
        <p:sp>
          <p:nvSpPr>
            <p:cNvPr id="2044" name="object 2044"/>
            <p:cNvSpPr/>
            <p:nvPr/>
          </p:nvSpPr>
          <p:spPr>
            <a:xfrm>
              <a:off x="6539077" y="3084576"/>
              <a:ext cx="753110" cy="83820"/>
            </a:xfrm>
            <a:custGeom>
              <a:avLst/>
              <a:gdLst/>
              <a:ahLst/>
              <a:cxnLst/>
              <a:rect l="l" t="t" r="r" b="b"/>
              <a:pathLst>
                <a:path w="753109" h="83819">
                  <a:moveTo>
                    <a:pt x="752855" y="0"/>
                  </a:moveTo>
                  <a:lnTo>
                    <a:pt x="0" y="8382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5" name="object 2045"/>
            <p:cNvSpPr/>
            <p:nvPr/>
          </p:nvSpPr>
          <p:spPr>
            <a:xfrm>
              <a:off x="6523837" y="3076956"/>
              <a:ext cx="768350" cy="83820"/>
            </a:xfrm>
            <a:custGeom>
              <a:avLst/>
              <a:gdLst/>
              <a:ahLst/>
              <a:cxnLst/>
              <a:rect l="l" t="t" r="r" b="b"/>
              <a:pathLst>
                <a:path w="768350" h="83819">
                  <a:moveTo>
                    <a:pt x="768096" y="0"/>
                  </a:moveTo>
                  <a:lnTo>
                    <a:pt x="0" y="8382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6" name="object 2046"/>
            <p:cNvSpPr/>
            <p:nvPr/>
          </p:nvSpPr>
          <p:spPr>
            <a:xfrm>
              <a:off x="6539077" y="3130296"/>
              <a:ext cx="395605" cy="45720"/>
            </a:xfrm>
            <a:custGeom>
              <a:avLst/>
              <a:gdLst/>
              <a:ahLst/>
              <a:cxnLst/>
              <a:rect l="l" t="t" r="r" b="b"/>
              <a:pathLst>
                <a:path w="395604" h="45719">
                  <a:moveTo>
                    <a:pt x="395477" y="0"/>
                  </a:moveTo>
                  <a:lnTo>
                    <a:pt x="0" y="4572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047" name="object 2047"/>
          <p:cNvSpPr/>
          <p:nvPr/>
        </p:nvSpPr>
        <p:spPr>
          <a:xfrm>
            <a:off x="8314226" y="3029389"/>
            <a:ext cx="449320" cy="47885"/>
          </a:xfrm>
          <a:custGeom>
            <a:avLst/>
            <a:gdLst/>
            <a:ahLst/>
            <a:cxnLst/>
            <a:rect l="l" t="t" r="r" b="b"/>
            <a:pathLst>
              <a:path w="357504" h="38100">
                <a:moveTo>
                  <a:pt x="357377" y="0"/>
                </a:moveTo>
                <a:lnTo>
                  <a:pt x="0" y="3810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048" name="object 2048"/>
          <p:cNvGrpSpPr/>
          <p:nvPr/>
        </p:nvGrpSpPr>
        <p:grpSpPr>
          <a:xfrm>
            <a:off x="8025001" y="3179747"/>
            <a:ext cx="645648" cy="100558"/>
            <a:chOff x="6385153" y="3622547"/>
            <a:chExt cx="513715" cy="80010"/>
          </a:xfrm>
        </p:grpSpPr>
        <p:sp>
          <p:nvSpPr>
            <p:cNvPr id="2049" name="object 2049"/>
            <p:cNvSpPr/>
            <p:nvPr/>
          </p:nvSpPr>
          <p:spPr>
            <a:xfrm>
              <a:off x="6387439" y="3624833"/>
              <a:ext cx="509270" cy="60325"/>
            </a:xfrm>
            <a:custGeom>
              <a:avLst/>
              <a:gdLst/>
              <a:ahLst/>
              <a:cxnLst/>
              <a:rect l="l" t="t" r="r" b="b"/>
              <a:pathLst>
                <a:path w="509270" h="60325">
                  <a:moveTo>
                    <a:pt x="0" y="60198"/>
                  </a:moveTo>
                  <a:lnTo>
                    <a:pt x="50901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0" name="object 2050"/>
            <p:cNvSpPr/>
            <p:nvPr/>
          </p:nvSpPr>
          <p:spPr>
            <a:xfrm>
              <a:off x="6410299" y="3646931"/>
              <a:ext cx="486409" cy="53340"/>
            </a:xfrm>
            <a:custGeom>
              <a:avLst/>
              <a:gdLst/>
              <a:ahLst/>
              <a:cxnLst/>
              <a:rect l="l" t="t" r="r" b="b"/>
              <a:pathLst>
                <a:path w="486409" h="53339">
                  <a:moveTo>
                    <a:pt x="0" y="53340"/>
                  </a:moveTo>
                  <a:lnTo>
                    <a:pt x="48615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1" name="object 2051"/>
            <p:cNvSpPr/>
            <p:nvPr/>
          </p:nvSpPr>
          <p:spPr>
            <a:xfrm>
              <a:off x="6387439" y="3632453"/>
              <a:ext cx="509270" cy="60325"/>
            </a:xfrm>
            <a:custGeom>
              <a:avLst/>
              <a:gdLst/>
              <a:ahLst/>
              <a:cxnLst/>
              <a:rect l="l" t="t" r="r" b="b"/>
              <a:pathLst>
                <a:path w="509270" h="60325">
                  <a:moveTo>
                    <a:pt x="0" y="60198"/>
                  </a:moveTo>
                  <a:lnTo>
                    <a:pt x="50901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52" name="object 2052"/>
          <p:cNvGrpSpPr/>
          <p:nvPr/>
        </p:nvGrpSpPr>
        <p:grpSpPr>
          <a:xfrm>
            <a:off x="8292198" y="3036093"/>
            <a:ext cx="483638" cy="73422"/>
            <a:chOff x="6597751" y="3508247"/>
            <a:chExt cx="384810" cy="58419"/>
          </a:xfrm>
        </p:grpSpPr>
        <p:sp>
          <p:nvSpPr>
            <p:cNvPr id="2053" name="object 2053"/>
            <p:cNvSpPr/>
            <p:nvPr/>
          </p:nvSpPr>
          <p:spPr>
            <a:xfrm>
              <a:off x="6600037" y="3518153"/>
              <a:ext cx="380365" cy="45720"/>
            </a:xfrm>
            <a:custGeom>
              <a:avLst/>
              <a:gdLst/>
              <a:ahLst/>
              <a:cxnLst/>
              <a:rect l="l" t="t" r="r" b="b"/>
              <a:pathLst>
                <a:path w="380365" h="45720">
                  <a:moveTo>
                    <a:pt x="0" y="45720"/>
                  </a:moveTo>
                  <a:lnTo>
                    <a:pt x="38023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4" name="object 2054"/>
            <p:cNvSpPr/>
            <p:nvPr/>
          </p:nvSpPr>
          <p:spPr>
            <a:xfrm>
              <a:off x="6615277" y="3510533"/>
              <a:ext cx="357505" cy="38100"/>
            </a:xfrm>
            <a:custGeom>
              <a:avLst/>
              <a:gdLst/>
              <a:ahLst/>
              <a:cxnLst/>
              <a:rect l="l" t="t" r="r" b="b"/>
              <a:pathLst>
                <a:path w="357504" h="38100">
                  <a:moveTo>
                    <a:pt x="0" y="38100"/>
                  </a:moveTo>
                  <a:lnTo>
                    <a:pt x="35737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55" name="object 2055"/>
          <p:cNvGrpSpPr/>
          <p:nvPr/>
        </p:nvGrpSpPr>
        <p:grpSpPr>
          <a:xfrm>
            <a:off x="6323170" y="2328353"/>
            <a:ext cx="2579401" cy="464484"/>
            <a:chOff x="5031079" y="2945129"/>
            <a:chExt cx="2052320" cy="369570"/>
          </a:xfrm>
        </p:grpSpPr>
        <p:sp>
          <p:nvSpPr>
            <p:cNvPr id="2056" name="object 2056"/>
            <p:cNvSpPr/>
            <p:nvPr/>
          </p:nvSpPr>
          <p:spPr>
            <a:xfrm>
              <a:off x="6280759" y="3069335"/>
              <a:ext cx="615950" cy="68580"/>
            </a:xfrm>
            <a:custGeom>
              <a:avLst/>
              <a:gdLst/>
              <a:ahLst/>
              <a:cxnLst/>
              <a:rect l="l" t="t" r="r" b="b"/>
              <a:pathLst>
                <a:path w="615950" h="68580">
                  <a:moveTo>
                    <a:pt x="0" y="68579"/>
                  </a:moveTo>
                  <a:lnTo>
                    <a:pt x="61569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7" name="object 2057"/>
            <p:cNvSpPr/>
            <p:nvPr/>
          </p:nvSpPr>
          <p:spPr>
            <a:xfrm>
              <a:off x="6341719" y="3076955"/>
              <a:ext cx="494030" cy="53340"/>
            </a:xfrm>
            <a:custGeom>
              <a:avLst/>
              <a:gdLst/>
              <a:ahLst/>
              <a:cxnLst/>
              <a:rect l="l" t="t" r="r" b="b"/>
              <a:pathLst>
                <a:path w="494029" h="53339">
                  <a:moveTo>
                    <a:pt x="0" y="53340"/>
                  </a:moveTo>
                  <a:lnTo>
                    <a:pt x="49377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8" name="object 2058"/>
            <p:cNvSpPr/>
            <p:nvPr/>
          </p:nvSpPr>
          <p:spPr>
            <a:xfrm>
              <a:off x="6341719" y="3061715"/>
              <a:ext cx="494030" cy="53340"/>
            </a:xfrm>
            <a:custGeom>
              <a:avLst/>
              <a:gdLst/>
              <a:ahLst/>
              <a:cxnLst/>
              <a:rect l="l" t="t" r="r" b="b"/>
              <a:pathLst>
                <a:path w="494029" h="53339">
                  <a:moveTo>
                    <a:pt x="0" y="53340"/>
                  </a:moveTo>
                  <a:lnTo>
                    <a:pt x="49377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9" name="object 2059"/>
            <p:cNvSpPr/>
            <p:nvPr/>
          </p:nvSpPr>
          <p:spPr>
            <a:xfrm>
              <a:off x="6341719" y="3054095"/>
              <a:ext cx="494030" cy="53340"/>
            </a:xfrm>
            <a:custGeom>
              <a:avLst/>
              <a:gdLst/>
              <a:ahLst/>
              <a:cxnLst/>
              <a:rect l="l" t="t" r="r" b="b"/>
              <a:pathLst>
                <a:path w="494029" h="53339">
                  <a:moveTo>
                    <a:pt x="0" y="53340"/>
                  </a:moveTo>
                  <a:lnTo>
                    <a:pt x="493776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060" name="object 2060"/>
            <p:cNvPicPr/>
            <p:nvPr/>
          </p:nvPicPr>
          <p:blipFill>
            <a:blip r:embed="rId23" cstate="print"/>
            <a:stretch>
              <a:fillRect/>
            </a:stretch>
          </p:blipFill>
          <p:spPr>
            <a:xfrm>
              <a:off x="6582511" y="3166109"/>
              <a:ext cx="118871" cy="148589"/>
            </a:xfrm>
            <a:prstGeom prst="rect">
              <a:avLst/>
            </a:prstGeom>
          </p:spPr>
        </p:pic>
        <p:sp>
          <p:nvSpPr>
            <p:cNvPr id="2061" name="object 2061"/>
            <p:cNvSpPr/>
            <p:nvPr/>
          </p:nvSpPr>
          <p:spPr>
            <a:xfrm>
              <a:off x="5033365" y="2947415"/>
              <a:ext cx="2047875" cy="228600"/>
            </a:xfrm>
            <a:custGeom>
              <a:avLst/>
              <a:gdLst/>
              <a:ahLst/>
              <a:cxnLst/>
              <a:rect l="l" t="t" r="r" b="b"/>
              <a:pathLst>
                <a:path w="2047875" h="228600">
                  <a:moveTo>
                    <a:pt x="0" y="228600"/>
                  </a:moveTo>
                  <a:lnTo>
                    <a:pt x="2047748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062" name="object 2062"/>
          <p:cNvSpPr/>
          <p:nvPr/>
        </p:nvSpPr>
        <p:spPr>
          <a:xfrm>
            <a:off x="17959207" y="4784849"/>
            <a:ext cx="617715" cy="6385"/>
          </a:xfrm>
          <a:custGeom>
            <a:avLst/>
            <a:gdLst/>
            <a:ahLst/>
            <a:cxnLst/>
            <a:rect l="l" t="t" r="r" b="b"/>
            <a:pathLst>
              <a:path w="491490" h="5079">
                <a:moveTo>
                  <a:pt x="491490" y="4572"/>
                </a:moveTo>
                <a:lnTo>
                  <a:pt x="491490" y="0"/>
                </a:lnTo>
                <a:lnTo>
                  <a:pt x="0" y="0"/>
                </a:lnTo>
                <a:lnTo>
                  <a:pt x="0" y="4572"/>
                </a:lnTo>
                <a:lnTo>
                  <a:pt x="491490" y="457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3" name="object 2063"/>
          <p:cNvSpPr/>
          <p:nvPr/>
        </p:nvSpPr>
        <p:spPr>
          <a:xfrm>
            <a:off x="2435873" y="4816453"/>
            <a:ext cx="19154" cy="0"/>
          </a:xfrm>
          <a:custGeom>
            <a:avLst/>
            <a:gdLst/>
            <a:ahLst/>
            <a:cxnLst/>
            <a:rect l="l" t="t" r="r" b="b"/>
            <a:pathLst>
              <a:path w="15239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4" name="object 2064"/>
          <p:cNvSpPr/>
          <p:nvPr/>
        </p:nvSpPr>
        <p:spPr>
          <a:xfrm>
            <a:off x="2435873" y="5495462"/>
            <a:ext cx="19154" cy="0"/>
          </a:xfrm>
          <a:custGeom>
            <a:avLst/>
            <a:gdLst/>
            <a:ahLst/>
            <a:cxnLst/>
            <a:rect l="l" t="t" r="r" b="b"/>
            <a:pathLst>
              <a:path w="15239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065" name="object 2065"/>
          <p:cNvGrpSpPr/>
          <p:nvPr/>
        </p:nvGrpSpPr>
        <p:grpSpPr>
          <a:xfrm>
            <a:off x="15428967" y="2898185"/>
            <a:ext cx="3148433" cy="654427"/>
            <a:chOff x="12276175" y="3398520"/>
            <a:chExt cx="2505075" cy="520700"/>
          </a:xfrm>
        </p:grpSpPr>
        <p:sp>
          <p:nvSpPr>
            <p:cNvPr id="2066" name="object 2066"/>
            <p:cNvSpPr/>
            <p:nvPr/>
          </p:nvSpPr>
          <p:spPr>
            <a:xfrm>
              <a:off x="12289129" y="3641597"/>
              <a:ext cx="2491740" cy="26034"/>
            </a:xfrm>
            <a:custGeom>
              <a:avLst/>
              <a:gdLst/>
              <a:ahLst/>
              <a:cxnLst/>
              <a:rect l="l" t="t" r="r" b="b"/>
              <a:pathLst>
                <a:path w="2491740" h="26035">
                  <a:moveTo>
                    <a:pt x="2491739" y="25907"/>
                  </a:moveTo>
                  <a:lnTo>
                    <a:pt x="2491739" y="0"/>
                  </a:lnTo>
                  <a:lnTo>
                    <a:pt x="0" y="0"/>
                  </a:lnTo>
                  <a:lnTo>
                    <a:pt x="0" y="25907"/>
                  </a:lnTo>
                  <a:lnTo>
                    <a:pt x="2491739" y="25907"/>
                  </a:lnTo>
                  <a:close/>
                </a:path>
              </a:pathLst>
            </a:custGeom>
            <a:solidFill>
              <a:srgbClr val="DD1C1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7" name="object 2067"/>
            <p:cNvSpPr/>
            <p:nvPr/>
          </p:nvSpPr>
          <p:spPr>
            <a:xfrm>
              <a:off x="12289129" y="3411474"/>
              <a:ext cx="250825" cy="494665"/>
            </a:xfrm>
            <a:custGeom>
              <a:avLst/>
              <a:gdLst/>
              <a:ahLst/>
              <a:cxnLst/>
              <a:rect l="l" t="t" r="r" b="b"/>
              <a:pathLst>
                <a:path w="250825" h="494664">
                  <a:moveTo>
                    <a:pt x="0" y="243077"/>
                  </a:moveTo>
                  <a:lnTo>
                    <a:pt x="250697" y="0"/>
                  </a:lnTo>
                </a:path>
                <a:path w="250825" h="494664">
                  <a:moveTo>
                    <a:pt x="0" y="243077"/>
                  </a:moveTo>
                  <a:lnTo>
                    <a:pt x="250697" y="494537"/>
                  </a:lnTo>
                </a:path>
              </a:pathLst>
            </a:custGeom>
            <a:ln w="25908">
              <a:solidFill>
                <a:srgbClr val="DD1C1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68" name="object 2068"/>
          <p:cNvGrpSpPr/>
          <p:nvPr/>
        </p:nvGrpSpPr>
        <p:grpSpPr>
          <a:xfrm>
            <a:off x="2637468" y="3307600"/>
            <a:ext cx="1163604" cy="2071821"/>
            <a:chOff x="2098522" y="3724275"/>
            <a:chExt cx="925830" cy="1648460"/>
          </a:xfrm>
        </p:grpSpPr>
        <p:sp>
          <p:nvSpPr>
            <p:cNvPr id="2069" name="object 2069"/>
            <p:cNvSpPr/>
            <p:nvPr/>
          </p:nvSpPr>
          <p:spPr>
            <a:xfrm>
              <a:off x="2104999" y="4301490"/>
              <a:ext cx="167640" cy="1064895"/>
            </a:xfrm>
            <a:custGeom>
              <a:avLst/>
              <a:gdLst/>
              <a:ahLst/>
              <a:cxnLst/>
              <a:rect l="l" t="t" r="r" b="b"/>
              <a:pathLst>
                <a:path w="167639" h="1064895">
                  <a:moveTo>
                    <a:pt x="83819" y="0"/>
                  </a:moveTo>
                  <a:lnTo>
                    <a:pt x="83820" y="1064514"/>
                  </a:lnTo>
                </a:path>
                <a:path w="167639" h="1064895">
                  <a:moveTo>
                    <a:pt x="83819" y="0"/>
                  </a:moveTo>
                  <a:lnTo>
                    <a:pt x="0" y="204978"/>
                  </a:lnTo>
                </a:path>
                <a:path w="167639" h="1064895">
                  <a:moveTo>
                    <a:pt x="83819" y="0"/>
                  </a:moveTo>
                  <a:lnTo>
                    <a:pt x="167639" y="204978"/>
                  </a:lnTo>
                </a:path>
              </a:pathLst>
            </a:custGeom>
            <a:ln w="1295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0" name="object 2070"/>
            <p:cNvSpPr/>
            <p:nvPr/>
          </p:nvSpPr>
          <p:spPr>
            <a:xfrm>
              <a:off x="2188819" y="3730751"/>
              <a:ext cx="829310" cy="1635760"/>
            </a:xfrm>
            <a:custGeom>
              <a:avLst/>
              <a:gdLst/>
              <a:ahLst/>
              <a:cxnLst/>
              <a:rect l="l" t="t" r="r" b="b"/>
              <a:pathLst>
                <a:path w="829310" h="1635760">
                  <a:moveTo>
                    <a:pt x="0" y="1635252"/>
                  </a:moveTo>
                  <a:lnTo>
                    <a:pt x="829056" y="1635252"/>
                  </a:lnTo>
                  <a:lnTo>
                    <a:pt x="829055" y="0"/>
                  </a:lnTo>
                </a:path>
              </a:pathLst>
            </a:custGeom>
            <a:ln w="1295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71" name="object 2071"/>
          <p:cNvGrpSpPr/>
          <p:nvPr/>
        </p:nvGrpSpPr>
        <p:grpSpPr>
          <a:xfrm>
            <a:off x="13463769" y="3583896"/>
            <a:ext cx="15962" cy="478051"/>
            <a:chOff x="10712551" y="3944111"/>
            <a:chExt cx="12700" cy="380365"/>
          </a:xfrm>
        </p:grpSpPr>
        <p:sp>
          <p:nvSpPr>
            <p:cNvPr id="2072" name="object 2072"/>
            <p:cNvSpPr/>
            <p:nvPr/>
          </p:nvSpPr>
          <p:spPr>
            <a:xfrm>
              <a:off x="10722457" y="3944111"/>
              <a:ext cx="0" cy="380365"/>
            </a:xfrm>
            <a:custGeom>
              <a:avLst/>
              <a:gdLst/>
              <a:ahLst/>
              <a:cxnLst/>
              <a:rect l="l" t="t" r="r" b="b"/>
              <a:pathLst>
                <a:path h="380364">
                  <a:moveTo>
                    <a:pt x="0" y="0"/>
                  </a:moveTo>
                  <a:lnTo>
                    <a:pt x="0" y="38023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3" name="object 2073"/>
            <p:cNvSpPr/>
            <p:nvPr/>
          </p:nvSpPr>
          <p:spPr>
            <a:xfrm>
              <a:off x="10714837" y="3951731"/>
              <a:ext cx="0" cy="365125"/>
            </a:xfrm>
            <a:custGeom>
              <a:avLst/>
              <a:gdLst/>
              <a:ahLst/>
              <a:cxnLst/>
              <a:rect l="l" t="t" r="r" b="b"/>
              <a:pathLst>
                <a:path h="365125">
                  <a:moveTo>
                    <a:pt x="0" y="0"/>
                  </a:moveTo>
                  <a:lnTo>
                    <a:pt x="0" y="36499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4" name="object 2074"/>
            <p:cNvSpPr/>
            <p:nvPr/>
          </p:nvSpPr>
          <p:spPr>
            <a:xfrm>
              <a:off x="10714837" y="3951731"/>
              <a:ext cx="0" cy="174625"/>
            </a:xfrm>
            <a:custGeom>
              <a:avLst/>
              <a:gdLst/>
              <a:ahLst/>
              <a:cxnLst/>
              <a:rect l="l" t="t" r="r" b="b"/>
              <a:pathLst>
                <a:path h="174625">
                  <a:moveTo>
                    <a:pt x="0" y="17449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5" name="object 2075"/>
            <p:cNvSpPr/>
            <p:nvPr/>
          </p:nvSpPr>
          <p:spPr>
            <a:xfrm>
              <a:off x="10714837" y="4141469"/>
              <a:ext cx="0" cy="175260"/>
            </a:xfrm>
            <a:custGeom>
              <a:avLst/>
              <a:gdLst/>
              <a:ahLst/>
              <a:cxnLst/>
              <a:rect l="l" t="t" r="r" b="b"/>
              <a:pathLst>
                <a:path h="175260">
                  <a:moveTo>
                    <a:pt x="0" y="0"/>
                  </a:moveTo>
                  <a:lnTo>
                    <a:pt x="0" y="17526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76" name="object 2076"/>
          <p:cNvGrpSpPr/>
          <p:nvPr/>
        </p:nvGrpSpPr>
        <p:grpSpPr>
          <a:xfrm>
            <a:off x="13243499" y="3581023"/>
            <a:ext cx="233040" cy="483638"/>
            <a:chOff x="10537291" y="3941826"/>
            <a:chExt cx="185420" cy="384810"/>
          </a:xfrm>
        </p:grpSpPr>
        <p:sp>
          <p:nvSpPr>
            <p:cNvPr id="2077" name="object 2077"/>
            <p:cNvSpPr/>
            <p:nvPr/>
          </p:nvSpPr>
          <p:spPr>
            <a:xfrm>
              <a:off x="10539577" y="3944112"/>
              <a:ext cx="0" cy="380365"/>
            </a:xfrm>
            <a:custGeom>
              <a:avLst/>
              <a:gdLst/>
              <a:ahLst/>
              <a:cxnLst/>
              <a:rect l="l" t="t" r="r" b="b"/>
              <a:pathLst>
                <a:path h="380364">
                  <a:moveTo>
                    <a:pt x="0" y="38023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8" name="object 2078"/>
            <p:cNvSpPr/>
            <p:nvPr/>
          </p:nvSpPr>
          <p:spPr>
            <a:xfrm>
              <a:off x="10539577" y="3951732"/>
              <a:ext cx="0" cy="365125"/>
            </a:xfrm>
            <a:custGeom>
              <a:avLst/>
              <a:gdLst/>
              <a:ahLst/>
              <a:cxnLst/>
              <a:rect l="l" t="t" r="r" b="b"/>
              <a:pathLst>
                <a:path h="365125">
                  <a:moveTo>
                    <a:pt x="0" y="364997"/>
                  </a:moveTo>
                  <a:lnTo>
                    <a:pt x="0" y="0"/>
                  </a:lnTo>
                  <a:lnTo>
                    <a:pt x="0" y="174497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9" name="object 2079"/>
            <p:cNvSpPr/>
            <p:nvPr/>
          </p:nvSpPr>
          <p:spPr>
            <a:xfrm>
              <a:off x="10540720" y="4141470"/>
              <a:ext cx="0" cy="175260"/>
            </a:xfrm>
            <a:custGeom>
              <a:avLst/>
              <a:gdLst/>
              <a:ahLst/>
              <a:cxnLst/>
              <a:rect l="l" t="t" r="r" b="b"/>
              <a:pathLst>
                <a:path h="175260">
                  <a:moveTo>
                    <a:pt x="0" y="0"/>
                  </a:moveTo>
                  <a:lnTo>
                    <a:pt x="0" y="17526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0" name="object 2080"/>
            <p:cNvSpPr/>
            <p:nvPr/>
          </p:nvSpPr>
          <p:spPr>
            <a:xfrm>
              <a:off x="10539577" y="3944112"/>
              <a:ext cx="182880" cy="0"/>
            </a:xfrm>
            <a:custGeom>
              <a:avLst/>
              <a:gdLst/>
              <a:ahLst/>
              <a:cxnLst/>
              <a:rect l="l" t="t" r="r" b="b"/>
              <a:pathLst>
                <a:path w="182879">
                  <a:moveTo>
                    <a:pt x="0" y="0"/>
                  </a:moveTo>
                  <a:lnTo>
                    <a:pt x="18288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1" name="object 2081"/>
            <p:cNvSpPr/>
            <p:nvPr/>
          </p:nvSpPr>
          <p:spPr>
            <a:xfrm>
              <a:off x="10539577" y="4324350"/>
              <a:ext cx="182880" cy="0"/>
            </a:xfrm>
            <a:custGeom>
              <a:avLst/>
              <a:gdLst/>
              <a:ahLst/>
              <a:cxnLst/>
              <a:rect l="l" t="t" r="r" b="b"/>
              <a:pathLst>
                <a:path w="182879">
                  <a:moveTo>
                    <a:pt x="182879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2" name="object 2082"/>
            <p:cNvSpPr/>
            <p:nvPr/>
          </p:nvSpPr>
          <p:spPr>
            <a:xfrm>
              <a:off x="10539577" y="3951732"/>
              <a:ext cx="175260" cy="0"/>
            </a:xfrm>
            <a:custGeom>
              <a:avLst/>
              <a:gdLst/>
              <a:ahLst/>
              <a:cxnLst/>
              <a:rect l="l" t="t" r="r" b="b"/>
              <a:pathLst>
                <a:path w="175259">
                  <a:moveTo>
                    <a:pt x="0" y="0"/>
                  </a:moveTo>
                  <a:lnTo>
                    <a:pt x="17526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3" name="object 2083"/>
            <p:cNvSpPr/>
            <p:nvPr/>
          </p:nvSpPr>
          <p:spPr>
            <a:xfrm>
              <a:off x="10539577" y="4316730"/>
              <a:ext cx="175260" cy="0"/>
            </a:xfrm>
            <a:custGeom>
              <a:avLst/>
              <a:gdLst/>
              <a:ahLst/>
              <a:cxnLst/>
              <a:rect l="l" t="t" r="r" b="b"/>
              <a:pathLst>
                <a:path w="175259">
                  <a:moveTo>
                    <a:pt x="175259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4" name="object 2084"/>
            <p:cNvSpPr/>
            <p:nvPr/>
          </p:nvSpPr>
          <p:spPr>
            <a:xfrm>
              <a:off x="10539577" y="4126230"/>
              <a:ext cx="175260" cy="0"/>
            </a:xfrm>
            <a:custGeom>
              <a:avLst/>
              <a:gdLst/>
              <a:ahLst/>
              <a:cxnLst/>
              <a:rect l="l" t="t" r="r" b="b"/>
              <a:pathLst>
                <a:path w="175259">
                  <a:moveTo>
                    <a:pt x="0" y="0"/>
                  </a:moveTo>
                  <a:lnTo>
                    <a:pt x="17526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5" name="object 2085"/>
            <p:cNvSpPr/>
            <p:nvPr/>
          </p:nvSpPr>
          <p:spPr>
            <a:xfrm>
              <a:off x="10539577" y="3951732"/>
              <a:ext cx="175260" cy="0"/>
            </a:xfrm>
            <a:custGeom>
              <a:avLst/>
              <a:gdLst/>
              <a:ahLst/>
              <a:cxnLst/>
              <a:rect l="l" t="t" r="r" b="b"/>
              <a:pathLst>
                <a:path w="175259">
                  <a:moveTo>
                    <a:pt x="175259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6" name="object 2086"/>
            <p:cNvSpPr/>
            <p:nvPr/>
          </p:nvSpPr>
          <p:spPr>
            <a:xfrm>
              <a:off x="10539577" y="4141470"/>
              <a:ext cx="175260" cy="0"/>
            </a:xfrm>
            <a:custGeom>
              <a:avLst/>
              <a:gdLst/>
              <a:ahLst/>
              <a:cxnLst/>
              <a:rect l="l" t="t" r="r" b="b"/>
              <a:pathLst>
                <a:path w="175259">
                  <a:moveTo>
                    <a:pt x="0" y="0"/>
                  </a:moveTo>
                  <a:lnTo>
                    <a:pt x="17526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7" name="object 2087"/>
            <p:cNvSpPr/>
            <p:nvPr/>
          </p:nvSpPr>
          <p:spPr>
            <a:xfrm>
              <a:off x="10539577" y="4316730"/>
              <a:ext cx="175260" cy="0"/>
            </a:xfrm>
            <a:custGeom>
              <a:avLst/>
              <a:gdLst/>
              <a:ahLst/>
              <a:cxnLst/>
              <a:rect l="l" t="t" r="r" b="b"/>
              <a:pathLst>
                <a:path w="175259">
                  <a:moveTo>
                    <a:pt x="175259" y="0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088" name="object 2088"/>
          <p:cNvSpPr/>
          <p:nvPr/>
        </p:nvSpPr>
        <p:spPr>
          <a:xfrm>
            <a:off x="1088391" y="4102968"/>
            <a:ext cx="1816435" cy="0"/>
          </a:xfrm>
          <a:custGeom>
            <a:avLst/>
            <a:gdLst/>
            <a:ahLst/>
            <a:cxnLst/>
            <a:rect l="l" t="t" r="r" b="b"/>
            <a:pathLst>
              <a:path w="1445260">
                <a:moveTo>
                  <a:pt x="0" y="0"/>
                </a:moveTo>
                <a:lnTo>
                  <a:pt x="144475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089" name="object 2089"/>
          <p:cNvGrpSpPr/>
          <p:nvPr/>
        </p:nvGrpSpPr>
        <p:grpSpPr>
          <a:xfrm>
            <a:off x="2059976" y="6877899"/>
            <a:ext cx="236232" cy="895448"/>
            <a:chOff x="1639036" y="6565010"/>
            <a:chExt cx="187960" cy="712470"/>
          </a:xfrm>
        </p:grpSpPr>
        <p:sp>
          <p:nvSpPr>
            <p:cNvPr id="2090" name="object 2090"/>
            <p:cNvSpPr/>
            <p:nvPr/>
          </p:nvSpPr>
          <p:spPr>
            <a:xfrm>
              <a:off x="1645513" y="6571487"/>
              <a:ext cx="174625" cy="699770"/>
            </a:xfrm>
            <a:custGeom>
              <a:avLst/>
              <a:gdLst/>
              <a:ahLst/>
              <a:cxnLst/>
              <a:rect l="l" t="t" r="r" b="b"/>
              <a:pathLst>
                <a:path w="174625" h="699770">
                  <a:moveTo>
                    <a:pt x="83057" y="699516"/>
                  </a:moveTo>
                  <a:lnTo>
                    <a:pt x="83057" y="0"/>
                  </a:lnTo>
                </a:path>
                <a:path w="174625" h="699770">
                  <a:moveTo>
                    <a:pt x="83057" y="699516"/>
                  </a:moveTo>
                  <a:lnTo>
                    <a:pt x="174497" y="494538"/>
                  </a:lnTo>
                </a:path>
                <a:path w="174625" h="699770">
                  <a:moveTo>
                    <a:pt x="83057" y="699516"/>
                  </a:moveTo>
                  <a:lnTo>
                    <a:pt x="0" y="494538"/>
                  </a:lnTo>
                </a:path>
              </a:pathLst>
            </a:custGeom>
            <a:ln w="12954">
              <a:solidFill>
                <a:srgbClr val="DD1C1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1" name="object 2091"/>
            <p:cNvSpPr/>
            <p:nvPr/>
          </p:nvSpPr>
          <p:spPr>
            <a:xfrm>
              <a:off x="1645513" y="6571487"/>
              <a:ext cx="174625" cy="205740"/>
            </a:xfrm>
            <a:custGeom>
              <a:avLst/>
              <a:gdLst/>
              <a:ahLst/>
              <a:cxnLst/>
              <a:rect l="l" t="t" r="r" b="b"/>
              <a:pathLst>
                <a:path w="174625" h="205740">
                  <a:moveTo>
                    <a:pt x="83057" y="0"/>
                  </a:moveTo>
                  <a:lnTo>
                    <a:pt x="174497" y="205740"/>
                  </a:lnTo>
                </a:path>
                <a:path w="174625" h="205740">
                  <a:moveTo>
                    <a:pt x="83057" y="0"/>
                  </a:moveTo>
                  <a:lnTo>
                    <a:pt x="0" y="205740"/>
                  </a:lnTo>
                </a:path>
              </a:pathLst>
            </a:custGeom>
            <a:ln w="12954">
              <a:solidFill>
                <a:srgbClr val="DD1C1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92" name="object 2092"/>
          <p:cNvGrpSpPr/>
          <p:nvPr/>
        </p:nvGrpSpPr>
        <p:grpSpPr>
          <a:xfrm>
            <a:off x="12337516" y="3717973"/>
            <a:ext cx="913006" cy="347964"/>
            <a:chOff x="9816439" y="4050791"/>
            <a:chExt cx="726440" cy="276860"/>
          </a:xfrm>
        </p:grpSpPr>
        <p:sp>
          <p:nvSpPr>
            <p:cNvPr id="2093" name="object 2093"/>
            <p:cNvSpPr/>
            <p:nvPr/>
          </p:nvSpPr>
          <p:spPr>
            <a:xfrm>
              <a:off x="10359745" y="4053839"/>
              <a:ext cx="180340" cy="270510"/>
            </a:xfrm>
            <a:custGeom>
              <a:avLst/>
              <a:gdLst/>
              <a:ahLst/>
              <a:cxnLst/>
              <a:rect l="l" t="t" r="r" b="b"/>
              <a:pathLst>
                <a:path w="180340" h="270510">
                  <a:moveTo>
                    <a:pt x="179831" y="270510"/>
                  </a:moveTo>
                  <a:lnTo>
                    <a:pt x="179831" y="0"/>
                  </a:lnTo>
                  <a:lnTo>
                    <a:pt x="0" y="0"/>
                  </a:lnTo>
                  <a:lnTo>
                    <a:pt x="0" y="270510"/>
                  </a:lnTo>
                  <a:lnTo>
                    <a:pt x="179831" y="270510"/>
                  </a:lnTo>
                  <a:close/>
                </a:path>
              </a:pathLst>
            </a:custGeom>
            <a:solidFill>
              <a:srgbClr val="CC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4" name="object 2094"/>
            <p:cNvSpPr/>
            <p:nvPr/>
          </p:nvSpPr>
          <p:spPr>
            <a:xfrm>
              <a:off x="10359745" y="4053839"/>
              <a:ext cx="180340" cy="270510"/>
            </a:xfrm>
            <a:custGeom>
              <a:avLst/>
              <a:gdLst/>
              <a:ahLst/>
              <a:cxnLst/>
              <a:rect l="l" t="t" r="r" b="b"/>
              <a:pathLst>
                <a:path w="180340" h="270510">
                  <a:moveTo>
                    <a:pt x="179831" y="270510"/>
                  </a:moveTo>
                  <a:lnTo>
                    <a:pt x="179831" y="0"/>
                  </a:lnTo>
                  <a:lnTo>
                    <a:pt x="0" y="0"/>
                  </a:lnTo>
                  <a:lnTo>
                    <a:pt x="0" y="270510"/>
                  </a:lnTo>
                  <a:lnTo>
                    <a:pt x="179831" y="270510"/>
                  </a:lnTo>
                  <a:close/>
                </a:path>
              </a:pathLst>
            </a:custGeom>
            <a:ln w="6096">
              <a:solidFill>
                <a:srgbClr val="3F3F7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5" name="object 2095"/>
            <p:cNvSpPr/>
            <p:nvPr/>
          </p:nvSpPr>
          <p:spPr>
            <a:xfrm>
              <a:off x="10179913" y="4053839"/>
              <a:ext cx="180340" cy="270510"/>
            </a:xfrm>
            <a:custGeom>
              <a:avLst/>
              <a:gdLst/>
              <a:ahLst/>
              <a:cxnLst/>
              <a:rect l="l" t="t" r="r" b="b"/>
              <a:pathLst>
                <a:path w="180340" h="270510">
                  <a:moveTo>
                    <a:pt x="179831" y="270510"/>
                  </a:moveTo>
                  <a:lnTo>
                    <a:pt x="179831" y="0"/>
                  </a:lnTo>
                  <a:lnTo>
                    <a:pt x="0" y="0"/>
                  </a:lnTo>
                  <a:lnTo>
                    <a:pt x="0" y="270510"/>
                  </a:lnTo>
                  <a:lnTo>
                    <a:pt x="179831" y="270510"/>
                  </a:lnTo>
                  <a:close/>
                </a:path>
              </a:pathLst>
            </a:custGeom>
            <a:solidFill>
              <a:srgbClr val="CC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6" name="object 2096"/>
            <p:cNvSpPr/>
            <p:nvPr/>
          </p:nvSpPr>
          <p:spPr>
            <a:xfrm>
              <a:off x="10179913" y="4053839"/>
              <a:ext cx="180340" cy="270510"/>
            </a:xfrm>
            <a:custGeom>
              <a:avLst/>
              <a:gdLst/>
              <a:ahLst/>
              <a:cxnLst/>
              <a:rect l="l" t="t" r="r" b="b"/>
              <a:pathLst>
                <a:path w="180340" h="270510">
                  <a:moveTo>
                    <a:pt x="179831" y="270510"/>
                  </a:moveTo>
                  <a:lnTo>
                    <a:pt x="179831" y="0"/>
                  </a:lnTo>
                  <a:lnTo>
                    <a:pt x="0" y="0"/>
                  </a:lnTo>
                  <a:lnTo>
                    <a:pt x="0" y="270510"/>
                  </a:lnTo>
                  <a:lnTo>
                    <a:pt x="179831" y="270510"/>
                  </a:lnTo>
                  <a:close/>
                </a:path>
              </a:pathLst>
            </a:custGeom>
            <a:ln w="6096">
              <a:solidFill>
                <a:srgbClr val="3F3F7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7" name="object 2097"/>
            <p:cNvSpPr/>
            <p:nvPr/>
          </p:nvSpPr>
          <p:spPr>
            <a:xfrm>
              <a:off x="9999319" y="4053839"/>
              <a:ext cx="180975" cy="270510"/>
            </a:xfrm>
            <a:custGeom>
              <a:avLst/>
              <a:gdLst/>
              <a:ahLst/>
              <a:cxnLst/>
              <a:rect l="l" t="t" r="r" b="b"/>
              <a:pathLst>
                <a:path w="180975" h="270510">
                  <a:moveTo>
                    <a:pt x="180594" y="270510"/>
                  </a:moveTo>
                  <a:lnTo>
                    <a:pt x="180594" y="0"/>
                  </a:lnTo>
                  <a:lnTo>
                    <a:pt x="0" y="0"/>
                  </a:lnTo>
                  <a:lnTo>
                    <a:pt x="0" y="270510"/>
                  </a:lnTo>
                  <a:lnTo>
                    <a:pt x="180594" y="270510"/>
                  </a:lnTo>
                  <a:close/>
                </a:path>
              </a:pathLst>
            </a:custGeom>
            <a:solidFill>
              <a:srgbClr val="CC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8" name="object 2098"/>
            <p:cNvSpPr/>
            <p:nvPr/>
          </p:nvSpPr>
          <p:spPr>
            <a:xfrm>
              <a:off x="9999319" y="4053839"/>
              <a:ext cx="180975" cy="270510"/>
            </a:xfrm>
            <a:custGeom>
              <a:avLst/>
              <a:gdLst/>
              <a:ahLst/>
              <a:cxnLst/>
              <a:rect l="l" t="t" r="r" b="b"/>
              <a:pathLst>
                <a:path w="180975" h="270510">
                  <a:moveTo>
                    <a:pt x="180594" y="270510"/>
                  </a:moveTo>
                  <a:lnTo>
                    <a:pt x="180594" y="0"/>
                  </a:lnTo>
                  <a:lnTo>
                    <a:pt x="0" y="0"/>
                  </a:lnTo>
                  <a:lnTo>
                    <a:pt x="0" y="270510"/>
                  </a:lnTo>
                  <a:lnTo>
                    <a:pt x="180594" y="270510"/>
                  </a:lnTo>
                  <a:close/>
                </a:path>
              </a:pathLst>
            </a:custGeom>
            <a:ln w="6096">
              <a:solidFill>
                <a:srgbClr val="3F3F7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9" name="object 2099"/>
            <p:cNvSpPr/>
            <p:nvPr/>
          </p:nvSpPr>
          <p:spPr>
            <a:xfrm>
              <a:off x="9819487" y="4053839"/>
              <a:ext cx="180340" cy="270510"/>
            </a:xfrm>
            <a:custGeom>
              <a:avLst/>
              <a:gdLst/>
              <a:ahLst/>
              <a:cxnLst/>
              <a:rect l="l" t="t" r="r" b="b"/>
              <a:pathLst>
                <a:path w="180340" h="270510">
                  <a:moveTo>
                    <a:pt x="179831" y="270510"/>
                  </a:moveTo>
                  <a:lnTo>
                    <a:pt x="179831" y="0"/>
                  </a:lnTo>
                  <a:lnTo>
                    <a:pt x="0" y="0"/>
                  </a:lnTo>
                  <a:lnTo>
                    <a:pt x="0" y="270510"/>
                  </a:lnTo>
                  <a:lnTo>
                    <a:pt x="179831" y="270510"/>
                  </a:lnTo>
                  <a:close/>
                </a:path>
              </a:pathLst>
            </a:custGeom>
            <a:solidFill>
              <a:srgbClr val="CC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0" name="object 2100"/>
            <p:cNvSpPr/>
            <p:nvPr/>
          </p:nvSpPr>
          <p:spPr>
            <a:xfrm>
              <a:off x="9819487" y="4053839"/>
              <a:ext cx="180340" cy="270510"/>
            </a:xfrm>
            <a:custGeom>
              <a:avLst/>
              <a:gdLst/>
              <a:ahLst/>
              <a:cxnLst/>
              <a:rect l="l" t="t" r="r" b="b"/>
              <a:pathLst>
                <a:path w="180340" h="270510">
                  <a:moveTo>
                    <a:pt x="179831" y="270510"/>
                  </a:moveTo>
                  <a:lnTo>
                    <a:pt x="179831" y="0"/>
                  </a:lnTo>
                  <a:lnTo>
                    <a:pt x="0" y="0"/>
                  </a:lnTo>
                  <a:lnTo>
                    <a:pt x="0" y="270510"/>
                  </a:lnTo>
                  <a:lnTo>
                    <a:pt x="179831" y="270510"/>
                  </a:lnTo>
                  <a:close/>
                </a:path>
              </a:pathLst>
            </a:custGeom>
            <a:ln w="6096">
              <a:solidFill>
                <a:srgbClr val="3F3F7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101" name="object 2101"/>
          <p:cNvSpPr/>
          <p:nvPr/>
        </p:nvSpPr>
        <p:spPr>
          <a:xfrm>
            <a:off x="11438716" y="3718931"/>
            <a:ext cx="0" cy="31125"/>
          </a:xfrm>
          <a:custGeom>
            <a:avLst/>
            <a:gdLst/>
            <a:ahLst/>
            <a:cxnLst/>
            <a:rect l="l" t="t" r="r" b="b"/>
            <a:pathLst>
              <a:path h="24764">
                <a:moveTo>
                  <a:pt x="0" y="0"/>
                </a:moveTo>
                <a:lnTo>
                  <a:pt x="0" y="2438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102" name="object 2102"/>
          <p:cNvGrpSpPr/>
          <p:nvPr/>
        </p:nvGrpSpPr>
        <p:grpSpPr>
          <a:xfrm>
            <a:off x="1091265" y="4124037"/>
            <a:ext cx="1133276" cy="2414996"/>
            <a:chOff x="868273" y="4373879"/>
            <a:chExt cx="901700" cy="1921510"/>
          </a:xfrm>
        </p:grpSpPr>
        <p:sp>
          <p:nvSpPr>
            <p:cNvPr id="2103" name="object 2103"/>
            <p:cNvSpPr/>
            <p:nvPr/>
          </p:nvSpPr>
          <p:spPr>
            <a:xfrm>
              <a:off x="869035" y="4374641"/>
              <a:ext cx="900430" cy="1919605"/>
            </a:xfrm>
            <a:custGeom>
              <a:avLst/>
              <a:gdLst/>
              <a:ahLst/>
              <a:cxnLst/>
              <a:rect l="l" t="t" r="r" b="b"/>
              <a:pathLst>
                <a:path w="900430" h="1919604">
                  <a:moveTo>
                    <a:pt x="899922" y="1919477"/>
                  </a:moveTo>
                  <a:lnTo>
                    <a:pt x="899922" y="0"/>
                  </a:lnTo>
                  <a:lnTo>
                    <a:pt x="0" y="0"/>
                  </a:lnTo>
                  <a:lnTo>
                    <a:pt x="0" y="1919477"/>
                  </a:lnTo>
                  <a:lnTo>
                    <a:pt x="899922" y="1919477"/>
                  </a:lnTo>
                  <a:close/>
                </a:path>
              </a:pathLst>
            </a:custGeom>
            <a:solidFill>
              <a:srgbClr val="E3E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4" name="object 2104"/>
            <p:cNvSpPr/>
            <p:nvPr/>
          </p:nvSpPr>
          <p:spPr>
            <a:xfrm>
              <a:off x="869035" y="4374641"/>
              <a:ext cx="49530" cy="0"/>
            </a:xfrm>
            <a:custGeom>
              <a:avLst/>
              <a:gdLst/>
              <a:ahLst/>
              <a:cxnLst/>
              <a:rect l="l" t="t" r="r" b="b"/>
              <a:pathLst>
                <a:path w="49530">
                  <a:moveTo>
                    <a:pt x="0" y="0"/>
                  </a:moveTo>
                  <a:lnTo>
                    <a:pt x="49530" y="0"/>
                  </a:lnTo>
                </a:path>
              </a:pathLst>
            </a:custGeom>
            <a:ln w="3175">
              <a:solidFill>
                <a:srgbClr val="3F3F7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5" name="object 2105"/>
            <p:cNvSpPr/>
            <p:nvPr/>
          </p:nvSpPr>
          <p:spPr>
            <a:xfrm>
              <a:off x="956665" y="4374641"/>
              <a:ext cx="89535" cy="0"/>
            </a:xfrm>
            <a:custGeom>
              <a:avLst/>
              <a:gdLst/>
              <a:ahLst/>
              <a:cxnLst/>
              <a:rect l="l" t="t" r="r" b="b"/>
              <a:pathLst>
                <a:path w="89534">
                  <a:moveTo>
                    <a:pt x="0" y="0"/>
                  </a:moveTo>
                  <a:lnTo>
                    <a:pt x="89154" y="0"/>
                  </a:lnTo>
                </a:path>
              </a:pathLst>
            </a:custGeom>
            <a:ln w="3175">
              <a:solidFill>
                <a:srgbClr val="3F3F7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6" name="object 2106"/>
            <p:cNvSpPr/>
            <p:nvPr/>
          </p:nvSpPr>
          <p:spPr>
            <a:xfrm>
              <a:off x="1083919" y="4374641"/>
              <a:ext cx="89535" cy="0"/>
            </a:xfrm>
            <a:custGeom>
              <a:avLst/>
              <a:gdLst/>
              <a:ahLst/>
              <a:cxnLst/>
              <a:rect l="l" t="t" r="r" b="b"/>
              <a:pathLst>
                <a:path w="89534">
                  <a:moveTo>
                    <a:pt x="0" y="0"/>
                  </a:moveTo>
                  <a:lnTo>
                    <a:pt x="89154" y="0"/>
                  </a:lnTo>
                </a:path>
              </a:pathLst>
            </a:custGeom>
            <a:ln w="3175">
              <a:solidFill>
                <a:srgbClr val="3F3F7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7" name="object 2107"/>
            <p:cNvSpPr/>
            <p:nvPr/>
          </p:nvSpPr>
          <p:spPr>
            <a:xfrm>
              <a:off x="1211173" y="4374641"/>
              <a:ext cx="89535" cy="0"/>
            </a:xfrm>
            <a:custGeom>
              <a:avLst/>
              <a:gdLst/>
              <a:ahLst/>
              <a:cxnLst/>
              <a:rect l="l" t="t" r="r" b="b"/>
              <a:pathLst>
                <a:path w="89534">
                  <a:moveTo>
                    <a:pt x="0" y="0"/>
                  </a:moveTo>
                  <a:lnTo>
                    <a:pt x="89154" y="0"/>
                  </a:lnTo>
                </a:path>
              </a:pathLst>
            </a:custGeom>
            <a:ln w="3175">
              <a:solidFill>
                <a:srgbClr val="3F3F7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8" name="object 2108"/>
            <p:cNvSpPr/>
            <p:nvPr/>
          </p:nvSpPr>
          <p:spPr>
            <a:xfrm>
              <a:off x="1338427" y="4374641"/>
              <a:ext cx="89535" cy="0"/>
            </a:xfrm>
            <a:custGeom>
              <a:avLst/>
              <a:gdLst/>
              <a:ahLst/>
              <a:cxnLst/>
              <a:rect l="l" t="t" r="r" b="b"/>
              <a:pathLst>
                <a:path w="89534">
                  <a:moveTo>
                    <a:pt x="0" y="0"/>
                  </a:moveTo>
                  <a:lnTo>
                    <a:pt x="89154" y="0"/>
                  </a:lnTo>
                </a:path>
              </a:pathLst>
            </a:custGeom>
            <a:ln w="3175">
              <a:solidFill>
                <a:srgbClr val="3F3F7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9" name="object 2109"/>
            <p:cNvSpPr/>
            <p:nvPr/>
          </p:nvSpPr>
          <p:spPr>
            <a:xfrm>
              <a:off x="1465681" y="4374641"/>
              <a:ext cx="89535" cy="0"/>
            </a:xfrm>
            <a:custGeom>
              <a:avLst/>
              <a:gdLst/>
              <a:ahLst/>
              <a:cxnLst/>
              <a:rect l="l" t="t" r="r" b="b"/>
              <a:pathLst>
                <a:path w="89534">
                  <a:moveTo>
                    <a:pt x="0" y="0"/>
                  </a:moveTo>
                  <a:lnTo>
                    <a:pt x="89154" y="0"/>
                  </a:lnTo>
                </a:path>
              </a:pathLst>
            </a:custGeom>
            <a:ln w="3175">
              <a:solidFill>
                <a:srgbClr val="3F3F7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0" name="object 2110"/>
            <p:cNvSpPr/>
            <p:nvPr/>
          </p:nvSpPr>
          <p:spPr>
            <a:xfrm>
              <a:off x="1592935" y="4374641"/>
              <a:ext cx="89535" cy="0"/>
            </a:xfrm>
            <a:custGeom>
              <a:avLst/>
              <a:gdLst/>
              <a:ahLst/>
              <a:cxnLst/>
              <a:rect l="l" t="t" r="r" b="b"/>
              <a:pathLst>
                <a:path w="89535">
                  <a:moveTo>
                    <a:pt x="0" y="0"/>
                  </a:moveTo>
                  <a:lnTo>
                    <a:pt x="89154" y="0"/>
                  </a:lnTo>
                </a:path>
              </a:pathLst>
            </a:custGeom>
            <a:ln w="3175">
              <a:solidFill>
                <a:srgbClr val="3F3F7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1" name="object 2111"/>
            <p:cNvSpPr/>
            <p:nvPr/>
          </p:nvSpPr>
          <p:spPr>
            <a:xfrm>
              <a:off x="1720189" y="4374641"/>
              <a:ext cx="48895" cy="50800"/>
            </a:xfrm>
            <a:custGeom>
              <a:avLst/>
              <a:gdLst/>
              <a:ahLst/>
              <a:cxnLst/>
              <a:rect l="l" t="t" r="r" b="b"/>
              <a:pathLst>
                <a:path w="48894" h="50800">
                  <a:moveTo>
                    <a:pt x="0" y="0"/>
                  </a:moveTo>
                  <a:lnTo>
                    <a:pt x="48768" y="0"/>
                  </a:lnTo>
                  <a:lnTo>
                    <a:pt x="48768" y="50291"/>
                  </a:lnTo>
                </a:path>
              </a:pathLst>
            </a:custGeom>
            <a:ln w="3175">
              <a:solidFill>
                <a:srgbClr val="3F3F7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2" name="object 2112"/>
            <p:cNvSpPr/>
            <p:nvPr/>
          </p:nvSpPr>
          <p:spPr>
            <a:xfrm>
              <a:off x="1768957" y="4463033"/>
              <a:ext cx="0" cy="1743710"/>
            </a:xfrm>
            <a:custGeom>
              <a:avLst/>
              <a:gdLst/>
              <a:ahLst/>
              <a:cxnLst/>
              <a:rect l="l" t="t" r="r" b="b"/>
              <a:pathLst>
                <a:path h="1743710">
                  <a:moveTo>
                    <a:pt x="0" y="0"/>
                  </a:moveTo>
                  <a:lnTo>
                    <a:pt x="0" y="1743455"/>
                  </a:lnTo>
                </a:path>
              </a:pathLst>
            </a:custGeom>
            <a:ln w="3175">
              <a:solidFill>
                <a:srgbClr val="3F3F7F"/>
              </a:solidFill>
              <a:prstDash val="lg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3" name="object 2113"/>
            <p:cNvSpPr/>
            <p:nvPr/>
          </p:nvSpPr>
          <p:spPr>
            <a:xfrm>
              <a:off x="1719427" y="6244589"/>
              <a:ext cx="49530" cy="49530"/>
            </a:xfrm>
            <a:custGeom>
              <a:avLst/>
              <a:gdLst/>
              <a:ahLst/>
              <a:cxnLst/>
              <a:rect l="l" t="t" r="r" b="b"/>
              <a:pathLst>
                <a:path w="49530" h="49529">
                  <a:moveTo>
                    <a:pt x="49530" y="0"/>
                  </a:moveTo>
                  <a:lnTo>
                    <a:pt x="49530" y="49530"/>
                  </a:lnTo>
                  <a:lnTo>
                    <a:pt x="0" y="49530"/>
                  </a:lnTo>
                </a:path>
              </a:pathLst>
            </a:custGeom>
            <a:ln w="3175">
              <a:solidFill>
                <a:srgbClr val="3F3F7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4" name="object 2114"/>
            <p:cNvSpPr/>
            <p:nvPr/>
          </p:nvSpPr>
          <p:spPr>
            <a:xfrm>
              <a:off x="1592173" y="6294119"/>
              <a:ext cx="89535" cy="0"/>
            </a:xfrm>
            <a:custGeom>
              <a:avLst/>
              <a:gdLst/>
              <a:ahLst/>
              <a:cxnLst/>
              <a:rect l="l" t="t" r="r" b="b"/>
              <a:pathLst>
                <a:path w="89535">
                  <a:moveTo>
                    <a:pt x="891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F3F7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5" name="object 2115"/>
            <p:cNvSpPr/>
            <p:nvPr/>
          </p:nvSpPr>
          <p:spPr>
            <a:xfrm>
              <a:off x="1464919" y="6294119"/>
              <a:ext cx="89535" cy="0"/>
            </a:xfrm>
            <a:custGeom>
              <a:avLst/>
              <a:gdLst/>
              <a:ahLst/>
              <a:cxnLst/>
              <a:rect l="l" t="t" r="r" b="b"/>
              <a:pathLst>
                <a:path w="89534">
                  <a:moveTo>
                    <a:pt x="891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F3F7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6" name="object 2116"/>
            <p:cNvSpPr/>
            <p:nvPr/>
          </p:nvSpPr>
          <p:spPr>
            <a:xfrm>
              <a:off x="1337665" y="6294119"/>
              <a:ext cx="89535" cy="0"/>
            </a:xfrm>
            <a:custGeom>
              <a:avLst/>
              <a:gdLst/>
              <a:ahLst/>
              <a:cxnLst/>
              <a:rect l="l" t="t" r="r" b="b"/>
              <a:pathLst>
                <a:path w="89534">
                  <a:moveTo>
                    <a:pt x="891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F3F7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7" name="object 2117"/>
            <p:cNvSpPr/>
            <p:nvPr/>
          </p:nvSpPr>
          <p:spPr>
            <a:xfrm>
              <a:off x="1210411" y="6294119"/>
              <a:ext cx="89535" cy="0"/>
            </a:xfrm>
            <a:custGeom>
              <a:avLst/>
              <a:gdLst/>
              <a:ahLst/>
              <a:cxnLst/>
              <a:rect l="l" t="t" r="r" b="b"/>
              <a:pathLst>
                <a:path w="89534">
                  <a:moveTo>
                    <a:pt x="891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F3F7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8" name="object 2118"/>
            <p:cNvSpPr/>
            <p:nvPr/>
          </p:nvSpPr>
          <p:spPr>
            <a:xfrm>
              <a:off x="1083157" y="6294119"/>
              <a:ext cx="89535" cy="0"/>
            </a:xfrm>
            <a:custGeom>
              <a:avLst/>
              <a:gdLst/>
              <a:ahLst/>
              <a:cxnLst/>
              <a:rect l="l" t="t" r="r" b="b"/>
              <a:pathLst>
                <a:path w="89534">
                  <a:moveTo>
                    <a:pt x="891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F3F7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9" name="object 2119"/>
            <p:cNvSpPr/>
            <p:nvPr/>
          </p:nvSpPr>
          <p:spPr>
            <a:xfrm>
              <a:off x="955903" y="6294119"/>
              <a:ext cx="89535" cy="0"/>
            </a:xfrm>
            <a:custGeom>
              <a:avLst/>
              <a:gdLst/>
              <a:ahLst/>
              <a:cxnLst/>
              <a:rect l="l" t="t" r="r" b="b"/>
              <a:pathLst>
                <a:path w="89534">
                  <a:moveTo>
                    <a:pt x="891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F3F7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0" name="object 2120"/>
            <p:cNvSpPr/>
            <p:nvPr/>
          </p:nvSpPr>
          <p:spPr>
            <a:xfrm>
              <a:off x="869035" y="6243827"/>
              <a:ext cx="48895" cy="50800"/>
            </a:xfrm>
            <a:custGeom>
              <a:avLst/>
              <a:gdLst/>
              <a:ahLst/>
              <a:cxnLst/>
              <a:rect l="l" t="t" r="r" b="b"/>
              <a:pathLst>
                <a:path w="48894" h="50800">
                  <a:moveTo>
                    <a:pt x="48768" y="50291"/>
                  </a:moveTo>
                  <a:lnTo>
                    <a:pt x="0" y="5029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3F3F7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1" name="object 2121"/>
            <p:cNvSpPr/>
            <p:nvPr/>
          </p:nvSpPr>
          <p:spPr>
            <a:xfrm>
              <a:off x="869035" y="4374641"/>
              <a:ext cx="0" cy="1831339"/>
            </a:xfrm>
            <a:custGeom>
              <a:avLst/>
              <a:gdLst/>
              <a:ahLst/>
              <a:cxnLst/>
              <a:rect l="l" t="t" r="r" b="b"/>
              <a:pathLst>
                <a:path h="1831339">
                  <a:moveTo>
                    <a:pt x="0" y="0"/>
                  </a:moveTo>
                  <a:lnTo>
                    <a:pt x="0" y="1831085"/>
                  </a:lnTo>
                </a:path>
              </a:pathLst>
            </a:custGeom>
            <a:ln w="3175">
              <a:solidFill>
                <a:srgbClr val="3F3F7F"/>
              </a:solidFill>
              <a:prstDash val="lg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122" name="object 2122"/>
          <p:cNvGrpSpPr/>
          <p:nvPr/>
        </p:nvGrpSpPr>
        <p:grpSpPr>
          <a:xfrm>
            <a:off x="3967712" y="3578150"/>
            <a:ext cx="8605718" cy="3221059"/>
            <a:chOff x="3156940" y="3939540"/>
            <a:chExt cx="6847205" cy="2562860"/>
          </a:xfrm>
        </p:grpSpPr>
        <p:sp>
          <p:nvSpPr>
            <p:cNvPr id="2123" name="object 2123"/>
            <p:cNvSpPr/>
            <p:nvPr/>
          </p:nvSpPr>
          <p:spPr>
            <a:xfrm>
              <a:off x="7953349" y="5959602"/>
              <a:ext cx="540385" cy="539750"/>
            </a:xfrm>
            <a:custGeom>
              <a:avLst/>
              <a:gdLst/>
              <a:ahLst/>
              <a:cxnLst/>
              <a:rect l="l" t="t" r="r" b="b"/>
              <a:pathLst>
                <a:path w="540384" h="539750">
                  <a:moveTo>
                    <a:pt x="540257" y="539496"/>
                  </a:moveTo>
                  <a:lnTo>
                    <a:pt x="540257" y="0"/>
                  </a:lnTo>
                  <a:lnTo>
                    <a:pt x="0" y="0"/>
                  </a:lnTo>
                  <a:lnTo>
                    <a:pt x="0" y="539496"/>
                  </a:lnTo>
                  <a:lnTo>
                    <a:pt x="540257" y="539496"/>
                  </a:lnTo>
                  <a:close/>
                </a:path>
              </a:pathLst>
            </a:custGeom>
            <a:solidFill>
              <a:srgbClr val="FFF7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4" name="object 2124"/>
            <p:cNvSpPr/>
            <p:nvPr/>
          </p:nvSpPr>
          <p:spPr>
            <a:xfrm>
              <a:off x="7953349" y="5959602"/>
              <a:ext cx="540385" cy="539750"/>
            </a:xfrm>
            <a:custGeom>
              <a:avLst/>
              <a:gdLst/>
              <a:ahLst/>
              <a:cxnLst/>
              <a:rect l="l" t="t" r="r" b="b"/>
              <a:pathLst>
                <a:path w="540384" h="539750">
                  <a:moveTo>
                    <a:pt x="540257" y="539496"/>
                  </a:moveTo>
                  <a:lnTo>
                    <a:pt x="540257" y="0"/>
                  </a:lnTo>
                  <a:lnTo>
                    <a:pt x="0" y="0"/>
                  </a:lnTo>
                  <a:lnTo>
                    <a:pt x="0" y="539496"/>
                  </a:lnTo>
                  <a:lnTo>
                    <a:pt x="540257" y="539496"/>
                  </a:lnTo>
                  <a:close/>
                </a:path>
              </a:pathLst>
            </a:custGeom>
            <a:ln w="6096">
              <a:solidFill>
                <a:srgbClr val="3F3F7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5" name="object 2125"/>
            <p:cNvSpPr/>
            <p:nvPr/>
          </p:nvSpPr>
          <p:spPr>
            <a:xfrm>
              <a:off x="7413091" y="5959602"/>
              <a:ext cx="540385" cy="539750"/>
            </a:xfrm>
            <a:custGeom>
              <a:avLst/>
              <a:gdLst/>
              <a:ahLst/>
              <a:cxnLst/>
              <a:rect l="l" t="t" r="r" b="b"/>
              <a:pathLst>
                <a:path w="540384" h="539750">
                  <a:moveTo>
                    <a:pt x="540257" y="539496"/>
                  </a:moveTo>
                  <a:lnTo>
                    <a:pt x="540257" y="0"/>
                  </a:lnTo>
                  <a:lnTo>
                    <a:pt x="0" y="0"/>
                  </a:lnTo>
                  <a:lnTo>
                    <a:pt x="0" y="539496"/>
                  </a:lnTo>
                  <a:lnTo>
                    <a:pt x="540257" y="539496"/>
                  </a:lnTo>
                  <a:close/>
                </a:path>
              </a:pathLst>
            </a:custGeom>
            <a:solidFill>
              <a:srgbClr val="FFF7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6" name="object 2126"/>
            <p:cNvSpPr/>
            <p:nvPr/>
          </p:nvSpPr>
          <p:spPr>
            <a:xfrm>
              <a:off x="7413091" y="5959602"/>
              <a:ext cx="540385" cy="539750"/>
            </a:xfrm>
            <a:custGeom>
              <a:avLst/>
              <a:gdLst/>
              <a:ahLst/>
              <a:cxnLst/>
              <a:rect l="l" t="t" r="r" b="b"/>
              <a:pathLst>
                <a:path w="540384" h="539750">
                  <a:moveTo>
                    <a:pt x="540257" y="539496"/>
                  </a:moveTo>
                  <a:lnTo>
                    <a:pt x="540257" y="0"/>
                  </a:lnTo>
                  <a:lnTo>
                    <a:pt x="0" y="0"/>
                  </a:lnTo>
                  <a:lnTo>
                    <a:pt x="0" y="539496"/>
                  </a:lnTo>
                  <a:lnTo>
                    <a:pt x="540257" y="539496"/>
                  </a:lnTo>
                  <a:close/>
                </a:path>
              </a:pathLst>
            </a:custGeom>
            <a:ln w="6096">
              <a:solidFill>
                <a:srgbClr val="3F3F7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7" name="object 2127"/>
            <p:cNvSpPr/>
            <p:nvPr/>
          </p:nvSpPr>
          <p:spPr>
            <a:xfrm>
              <a:off x="3722725" y="4324350"/>
              <a:ext cx="356870" cy="534670"/>
            </a:xfrm>
            <a:custGeom>
              <a:avLst/>
              <a:gdLst/>
              <a:ahLst/>
              <a:cxnLst/>
              <a:rect l="l" t="t" r="r" b="b"/>
              <a:pathLst>
                <a:path w="356870" h="534670">
                  <a:moveTo>
                    <a:pt x="356615" y="534162"/>
                  </a:moveTo>
                  <a:lnTo>
                    <a:pt x="356615" y="0"/>
                  </a:lnTo>
                  <a:lnTo>
                    <a:pt x="0" y="0"/>
                  </a:lnTo>
                  <a:lnTo>
                    <a:pt x="0" y="534162"/>
                  </a:lnTo>
                  <a:lnTo>
                    <a:pt x="356615" y="534162"/>
                  </a:lnTo>
                  <a:close/>
                </a:path>
              </a:pathLst>
            </a:custGeom>
            <a:solidFill>
              <a:srgbClr val="FFCCE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8" name="object 2128"/>
            <p:cNvSpPr/>
            <p:nvPr/>
          </p:nvSpPr>
          <p:spPr>
            <a:xfrm>
              <a:off x="3722725" y="4324350"/>
              <a:ext cx="356870" cy="534670"/>
            </a:xfrm>
            <a:custGeom>
              <a:avLst/>
              <a:gdLst/>
              <a:ahLst/>
              <a:cxnLst/>
              <a:rect l="l" t="t" r="r" b="b"/>
              <a:pathLst>
                <a:path w="356870" h="534670">
                  <a:moveTo>
                    <a:pt x="356615" y="534162"/>
                  </a:moveTo>
                  <a:lnTo>
                    <a:pt x="356615" y="0"/>
                  </a:lnTo>
                  <a:lnTo>
                    <a:pt x="0" y="0"/>
                  </a:lnTo>
                  <a:lnTo>
                    <a:pt x="0" y="534162"/>
                  </a:lnTo>
                  <a:lnTo>
                    <a:pt x="356615" y="534162"/>
                  </a:lnTo>
                  <a:close/>
                </a:path>
              </a:pathLst>
            </a:custGeom>
            <a:ln w="6096">
              <a:solidFill>
                <a:srgbClr val="3F3F7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9" name="object 2129"/>
            <p:cNvSpPr/>
            <p:nvPr/>
          </p:nvSpPr>
          <p:spPr>
            <a:xfrm>
              <a:off x="4079341" y="4324350"/>
              <a:ext cx="712470" cy="534670"/>
            </a:xfrm>
            <a:custGeom>
              <a:avLst/>
              <a:gdLst/>
              <a:ahLst/>
              <a:cxnLst/>
              <a:rect l="l" t="t" r="r" b="b"/>
              <a:pathLst>
                <a:path w="712470" h="534670">
                  <a:moveTo>
                    <a:pt x="712470" y="534162"/>
                  </a:moveTo>
                  <a:lnTo>
                    <a:pt x="712470" y="0"/>
                  </a:lnTo>
                  <a:lnTo>
                    <a:pt x="0" y="0"/>
                  </a:lnTo>
                  <a:lnTo>
                    <a:pt x="0" y="534162"/>
                  </a:lnTo>
                  <a:lnTo>
                    <a:pt x="712470" y="534162"/>
                  </a:lnTo>
                  <a:close/>
                </a:path>
              </a:pathLst>
            </a:custGeom>
            <a:solidFill>
              <a:srgbClr val="FFCCE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0" name="object 2130"/>
            <p:cNvSpPr/>
            <p:nvPr/>
          </p:nvSpPr>
          <p:spPr>
            <a:xfrm>
              <a:off x="4079341" y="4324350"/>
              <a:ext cx="712470" cy="534670"/>
            </a:xfrm>
            <a:custGeom>
              <a:avLst/>
              <a:gdLst/>
              <a:ahLst/>
              <a:cxnLst/>
              <a:rect l="l" t="t" r="r" b="b"/>
              <a:pathLst>
                <a:path w="712470" h="534670">
                  <a:moveTo>
                    <a:pt x="712470" y="534162"/>
                  </a:moveTo>
                  <a:lnTo>
                    <a:pt x="712470" y="0"/>
                  </a:lnTo>
                  <a:lnTo>
                    <a:pt x="0" y="0"/>
                  </a:lnTo>
                  <a:lnTo>
                    <a:pt x="0" y="534162"/>
                  </a:lnTo>
                  <a:lnTo>
                    <a:pt x="712470" y="534162"/>
                  </a:lnTo>
                  <a:close/>
                </a:path>
              </a:pathLst>
            </a:custGeom>
            <a:ln w="6096">
              <a:solidFill>
                <a:srgbClr val="3F3F7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1" name="object 2131"/>
            <p:cNvSpPr/>
            <p:nvPr/>
          </p:nvSpPr>
          <p:spPr>
            <a:xfrm>
              <a:off x="4791811" y="4324350"/>
              <a:ext cx="535305" cy="534670"/>
            </a:xfrm>
            <a:custGeom>
              <a:avLst/>
              <a:gdLst/>
              <a:ahLst/>
              <a:cxnLst/>
              <a:rect l="l" t="t" r="r" b="b"/>
              <a:pathLst>
                <a:path w="535304" h="534670">
                  <a:moveTo>
                    <a:pt x="534924" y="534162"/>
                  </a:moveTo>
                  <a:lnTo>
                    <a:pt x="534924" y="0"/>
                  </a:lnTo>
                  <a:lnTo>
                    <a:pt x="0" y="0"/>
                  </a:lnTo>
                  <a:lnTo>
                    <a:pt x="0" y="534162"/>
                  </a:lnTo>
                  <a:lnTo>
                    <a:pt x="534924" y="534162"/>
                  </a:lnTo>
                  <a:close/>
                </a:path>
              </a:pathLst>
            </a:custGeom>
            <a:solidFill>
              <a:srgbClr val="FFCCE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2" name="object 2132"/>
            <p:cNvSpPr/>
            <p:nvPr/>
          </p:nvSpPr>
          <p:spPr>
            <a:xfrm>
              <a:off x="4791811" y="4324350"/>
              <a:ext cx="535305" cy="534670"/>
            </a:xfrm>
            <a:custGeom>
              <a:avLst/>
              <a:gdLst/>
              <a:ahLst/>
              <a:cxnLst/>
              <a:rect l="l" t="t" r="r" b="b"/>
              <a:pathLst>
                <a:path w="535304" h="534670">
                  <a:moveTo>
                    <a:pt x="534924" y="534162"/>
                  </a:moveTo>
                  <a:lnTo>
                    <a:pt x="534924" y="0"/>
                  </a:lnTo>
                  <a:lnTo>
                    <a:pt x="0" y="0"/>
                  </a:lnTo>
                  <a:lnTo>
                    <a:pt x="0" y="534162"/>
                  </a:lnTo>
                  <a:lnTo>
                    <a:pt x="534924" y="534162"/>
                  </a:lnTo>
                  <a:close/>
                </a:path>
              </a:pathLst>
            </a:custGeom>
            <a:ln w="6095">
              <a:solidFill>
                <a:srgbClr val="3F3F7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3" name="object 2133"/>
            <p:cNvSpPr/>
            <p:nvPr/>
          </p:nvSpPr>
          <p:spPr>
            <a:xfrm>
              <a:off x="5326735" y="4324350"/>
              <a:ext cx="534670" cy="534670"/>
            </a:xfrm>
            <a:custGeom>
              <a:avLst/>
              <a:gdLst/>
              <a:ahLst/>
              <a:cxnLst/>
              <a:rect l="l" t="t" r="r" b="b"/>
              <a:pathLst>
                <a:path w="534670" h="534670">
                  <a:moveTo>
                    <a:pt x="534162" y="534162"/>
                  </a:moveTo>
                  <a:lnTo>
                    <a:pt x="534162" y="0"/>
                  </a:lnTo>
                  <a:lnTo>
                    <a:pt x="0" y="0"/>
                  </a:lnTo>
                  <a:lnTo>
                    <a:pt x="0" y="534162"/>
                  </a:lnTo>
                  <a:lnTo>
                    <a:pt x="534162" y="534162"/>
                  </a:lnTo>
                  <a:close/>
                </a:path>
              </a:pathLst>
            </a:custGeom>
            <a:solidFill>
              <a:srgbClr val="FFCCE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4" name="object 2134"/>
            <p:cNvSpPr/>
            <p:nvPr/>
          </p:nvSpPr>
          <p:spPr>
            <a:xfrm>
              <a:off x="5326735" y="4324350"/>
              <a:ext cx="534670" cy="534670"/>
            </a:xfrm>
            <a:custGeom>
              <a:avLst/>
              <a:gdLst/>
              <a:ahLst/>
              <a:cxnLst/>
              <a:rect l="l" t="t" r="r" b="b"/>
              <a:pathLst>
                <a:path w="534670" h="534670">
                  <a:moveTo>
                    <a:pt x="534162" y="534162"/>
                  </a:moveTo>
                  <a:lnTo>
                    <a:pt x="534162" y="0"/>
                  </a:lnTo>
                  <a:lnTo>
                    <a:pt x="0" y="0"/>
                  </a:lnTo>
                  <a:lnTo>
                    <a:pt x="0" y="534162"/>
                  </a:lnTo>
                  <a:lnTo>
                    <a:pt x="534162" y="534162"/>
                  </a:lnTo>
                  <a:close/>
                </a:path>
              </a:pathLst>
            </a:custGeom>
            <a:ln w="6096">
              <a:solidFill>
                <a:srgbClr val="3F3F7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5" name="object 2135"/>
            <p:cNvSpPr/>
            <p:nvPr/>
          </p:nvSpPr>
          <p:spPr>
            <a:xfrm>
              <a:off x="4029811" y="5599176"/>
              <a:ext cx="1944370" cy="900430"/>
            </a:xfrm>
            <a:custGeom>
              <a:avLst/>
              <a:gdLst/>
              <a:ahLst/>
              <a:cxnLst/>
              <a:rect l="l" t="t" r="r" b="b"/>
              <a:pathLst>
                <a:path w="1944370" h="900429">
                  <a:moveTo>
                    <a:pt x="1943862" y="899922"/>
                  </a:moveTo>
                  <a:lnTo>
                    <a:pt x="1943862" y="0"/>
                  </a:lnTo>
                  <a:lnTo>
                    <a:pt x="0" y="0"/>
                  </a:lnTo>
                  <a:lnTo>
                    <a:pt x="0" y="899922"/>
                  </a:lnTo>
                  <a:lnTo>
                    <a:pt x="1943862" y="899922"/>
                  </a:lnTo>
                  <a:close/>
                </a:path>
              </a:pathLst>
            </a:custGeom>
            <a:solidFill>
              <a:srgbClr val="FFF7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6" name="object 2136"/>
            <p:cNvSpPr/>
            <p:nvPr/>
          </p:nvSpPr>
          <p:spPr>
            <a:xfrm>
              <a:off x="4029811" y="5599176"/>
              <a:ext cx="1944370" cy="900430"/>
            </a:xfrm>
            <a:custGeom>
              <a:avLst/>
              <a:gdLst/>
              <a:ahLst/>
              <a:cxnLst/>
              <a:rect l="l" t="t" r="r" b="b"/>
              <a:pathLst>
                <a:path w="1944370" h="900429">
                  <a:moveTo>
                    <a:pt x="1943862" y="899922"/>
                  </a:moveTo>
                  <a:lnTo>
                    <a:pt x="1943862" y="0"/>
                  </a:lnTo>
                  <a:lnTo>
                    <a:pt x="0" y="0"/>
                  </a:lnTo>
                  <a:lnTo>
                    <a:pt x="0" y="899922"/>
                  </a:lnTo>
                  <a:lnTo>
                    <a:pt x="1943862" y="899922"/>
                  </a:lnTo>
                  <a:close/>
                </a:path>
              </a:pathLst>
            </a:custGeom>
            <a:ln w="6096">
              <a:solidFill>
                <a:srgbClr val="3F3F7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7" name="object 2137"/>
            <p:cNvSpPr/>
            <p:nvPr/>
          </p:nvSpPr>
          <p:spPr>
            <a:xfrm>
              <a:off x="9459823" y="4789170"/>
              <a:ext cx="539750" cy="540385"/>
            </a:xfrm>
            <a:custGeom>
              <a:avLst/>
              <a:gdLst/>
              <a:ahLst/>
              <a:cxnLst/>
              <a:rect l="l" t="t" r="r" b="b"/>
              <a:pathLst>
                <a:path w="539750" h="540385">
                  <a:moveTo>
                    <a:pt x="539496" y="540258"/>
                  </a:moveTo>
                  <a:lnTo>
                    <a:pt x="539496" y="0"/>
                  </a:lnTo>
                  <a:lnTo>
                    <a:pt x="0" y="0"/>
                  </a:lnTo>
                  <a:lnTo>
                    <a:pt x="0" y="540258"/>
                  </a:lnTo>
                  <a:lnTo>
                    <a:pt x="539496" y="540258"/>
                  </a:lnTo>
                  <a:close/>
                </a:path>
              </a:pathLst>
            </a:custGeom>
            <a:solidFill>
              <a:srgbClr val="E4FFE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8" name="object 2138"/>
            <p:cNvSpPr/>
            <p:nvPr/>
          </p:nvSpPr>
          <p:spPr>
            <a:xfrm>
              <a:off x="9459823" y="4789170"/>
              <a:ext cx="539750" cy="540385"/>
            </a:xfrm>
            <a:custGeom>
              <a:avLst/>
              <a:gdLst/>
              <a:ahLst/>
              <a:cxnLst/>
              <a:rect l="l" t="t" r="r" b="b"/>
              <a:pathLst>
                <a:path w="539750" h="540385">
                  <a:moveTo>
                    <a:pt x="539496" y="540258"/>
                  </a:moveTo>
                  <a:lnTo>
                    <a:pt x="539496" y="0"/>
                  </a:lnTo>
                  <a:lnTo>
                    <a:pt x="0" y="0"/>
                  </a:lnTo>
                  <a:lnTo>
                    <a:pt x="0" y="540258"/>
                  </a:lnTo>
                  <a:lnTo>
                    <a:pt x="539496" y="540258"/>
                  </a:lnTo>
                  <a:close/>
                </a:path>
              </a:pathLst>
            </a:custGeom>
            <a:ln w="8382">
              <a:solidFill>
                <a:srgbClr val="1CDD1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9" name="object 2139"/>
            <p:cNvSpPr/>
            <p:nvPr/>
          </p:nvSpPr>
          <p:spPr>
            <a:xfrm>
              <a:off x="8919565" y="4789170"/>
              <a:ext cx="540385" cy="540385"/>
            </a:xfrm>
            <a:custGeom>
              <a:avLst/>
              <a:gdLst/>
              <a:ahLst/>
              <a:cxnLst/>
              <a:rect l="l" t="t" r="r" b="b"/>
              <a:pathLst>
                <a:path w="540384" h="540385">
                  <a:moveTo>
                    <a:pt x="540257" y="540258"/>
                  </a:moveTo>
                  <a:lnTo>
                    <a:pt x="540257" y="0"/>
                  </a:lnTo>
                  <a:lnTo>
                    <a:pt x="0" y="0"/>
                  </a:lnTo>
                  <a:lnTo>
                    <a:pt x="0" y="540258"/>
                  </a:lnTo>
                  <a:lnTo>
                    <a:pt x="540257" y="540258"/>
                  </a:lnTo>
                  <a:close/>
                </a:path>
              </a:pathLst>
            </a:custGeom>
            <a:solidFill>
              <a:srgbClr val="E4FFE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0" name="object 2140"/>
            <p:cNvSpPr/>
            <p:nvPr/>
          </p:nvSpPr>
          <p:spPr>
            <a:xfrm>
              <a:off x="8919565" y="4789170"/>
              <a:ext cx="540385" cy="540385"/>
            </a:xfrm>
            <a:custGeom>
              <a:avLst/>
              <a:gdLst/>
              <a:ahLst/>
              <a:cxnLst/>
              <a:rect l="l" t="t" r="r" b="b"/>
              <a:pathLst>
                <a:path w="540384" h="540385">
                  <a:moveTo>
                    <a:pt x="540257" y="540258"/>
                  </a:moveTo>
                  <a:lnTo>
                    <a:pt x="540257" y="0"/>
                  </a:lnTo>
                  <a:lnTo>
                    <a:pt x="0" y="0"/>
                  </a:lnTo>
                  <a:lnTo>
                    <a:pt x="0" y="540258"/>
                  </a:lnTo>
                  <a:lnTo>
                    <a:pt x="540257" y="540258"/>
                  </a:lnTo>
                  <a:close/>
                </a:path>
              </a:pathLst>
            </a:custGeom>
            <a:ln w="8382">
              <a:solidFill>
                <a:srgbClr val="1CDD1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141" name="object 2141"/>
            <p:cNvPicPr/>
            <p:nvPr/>
          </p:nvPicPr>
          <p:blipFill>
            <a:blip r:embed="rId24" cstate="print"/>
            <a:stretch>
              <a:fillRect/>
            </a:stretch>
          </p:blipFill>
          <p:spPr>
            <a:xfrm>
              <a:off x="3156940" y="3939540"/>
              <a:ext cx="4839843" cy="2562606"/>
            </a:xfrm>
            <a:prstGeom prst="rect">
              <a:avLst/>
            </a:prstGeom>
          </p:spPr>
        </p:pic>
      </p:grpSp>
      <p:grpSp>
        <p:nvGrpSpPr>
          <p:cNvPr id="2142" name="object 2142"/>
          <p:cNvGrpSpPr/>
          <p:nvPr/>
        </p:nvGrpSpPr>
        <p:grpSpPr>
          <a:xfrm>
            <a:off x="12496335" y="6244223"/>
            <a:ext cx="1591375" cy="347166"/>
            <a:chOff x="9942804" y="6060821"/>
            <a:chExt cx="1266190" cy="276225"/>
          </a:xfrm>
        </p:grpSpPr>
        <p:sp>
          <p:nvSpPr>
            <p:cNvPr id="2143" name="object 2143"/>
            <p:cNvSpPr/>
            <p:nvPr/>
          </p:nvSpPr>
          <p:spPr>
            <a:xfrm>
              <a:off x="9945979" y="6063996"/>
              <a:ext cx="180340" cy="269875"/>
            </a:xfrm>
            <a:custGeom>
              <a:avLst/>
              <a:gdLst/>
              <a:ahLst/>
              <a:cxnLst/>
              <a:rect l="l" t="t" r="r" b="b"/>
              <a:pathLst>
                <a:path w="180340" h="269875">
                  <a:moveTo>
                    <a:pt x="179831" y="269748"/>
                  </a:moveTo>
                  <a:lnTo>
                    <a:pt x="179831" y="0"/>
                  </a:lnTo>
                  <a:lnTo>
                    <a:pt x="0" y="0"/>
                  </a:lnTo>
                  <a:lnTo>
                    <a:pt x="0" y="269748"/>
                  </a:lnTo>
                  <a:lnTo>
                    <a:pt x="179831" y="269748"/>
                  </a:lnTo>
                  <a:close/>
                </a:path>
              </a:pathLst>
            </a:custGeom>
            <a:solidFill>
              <a:srgbClr val="CC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4" name="object 2144"/>
            <p:cNvSpPr/>
            <p:nvPr/>
          </p:nvSpPr>
          <p:spPr>
            <a:xfrm>
              <a:off x="9945979" y="6063996"/>
              <a:ext cx="180340" cy="269875"/>
            </a:xfrm>
            <a:custGeom>
              <a:avLst/>
              <a:gdLst/>
              <a:ahLst/>
              <a:cxnLst/>
              <a:rect l="l" t="t" r="r" b="b"/>
              <a:pathLst>
                <a:path w="180340" h="269875">
                  <a:moveTo>
                    <a:pt x="179831" y="269748"/>
                  </a:moveTo>
                  <a:lnTo>
                    <a:pt x="179831" y="0"/>
                  </a:lnTo>
                  <a:lnTo>
                    <a:pt x="0" y="0"/>
                  </a:lnTo>
                  <a:lnTo>
                    <a:pt x="0" y="269748"/>
                  </a:lnTo>
                  <a:lnTo>
                    <a:pt x="179831" y="269748"/>
                  </a:lnTo>
                  <a:close/>
                </a:path>
              </a:pathLst>
            </a:custGeom>
            <a:ln w="6096">
              <a:solidFill>
                <a:srgbClr val="3F3F7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5" name="object 2145"/>
            <p:cNvSpPr/>
            <p:nvPr/>
          </p:nvSpPr>
          <p:spPr>
            <a:xfrm>
              <a:off x="10485475" y="6063996"/>
              <a:ext cx="180340" cy="269875"/>
            </a:xfrm>
            <a:custGeom>
              <a:avLst/>
              <a:gdLst/>
              <a:ahLst/>
              <a:cxnLst/>
              <a:rect l="l" t="t" r="r" b="b"/>
              <a:pathLst>
                <a:path w="180340" h="269875">
                  <a:moveTo>
                    <a:pt x="179831" y="269748"/>
                  </a:moveTo>
                  <a:lnTo>
                    <a:pt x="179831" y="0"/>
                  </a:lnTo>
                  <a:lnTo>
                    <a:pt x="0" y="0"/>
                  </a:lnTo>
                  <a:lnTo>
                    <a:pt x="0" y="269748"/>
                  </a:lnTo>
                  <a:lnTo>
                    <a:pt x="179831" y="269748"/>
                  </a:lnTo>
                  <a:close/>
                </a:path>
              </a:pathLst>
            </a:custGeom>
            <a:solidFill>
              <a:srgbClr val="CC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6" name="object 2146"/>
            <p:cNvSpPr/>
            <p:nvPr/>
          </p:nvSpPr>
          <p:spPr>
            <a:xfrm>
              <a:off x="10485475" y="6063996"/>
              <a:ext cx="180340" cy="269875"/>
            </a:xfrm>
            <a:custGeom>
              <a:avLst/>
              <a:gdLst/>
              <a:ahLst/>
              <a:cxnLst/>
              <a:rect l="l" t="t" r="r" b="b"/>
              <a:pathLst>
                <a:path w="180340" h="269875">
                  <a:moveTo>
                    <a:pt x="179831" y="269748"/>
                  </a:moveTo>
                  <a:lnTo>
                    <a:pt x="179831" y="0"/>
                  </a:lnTo>
                  <a:lnTo>
                    <a:pt x="0" y="0"/>
                  </a:lnTo>
                  <a:lnTo>
                    <a:pt x="0" y="269748"/>
                  </a:lnTo>
                  <a:lnTo>
                    <a:pt x="179831" y="269748"/>
                  </a:lnTo>
                  <a:close/>
                </a:path>
              </a:pathLst>
            </a:custGeom>
            <a:ln w="6096">
              <a:solidFill>
                <a:srgbClr val="3F3F7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7" name="object 2147"/>
            <p:cNvSpPr/>
            <p:nvPr/>
          </p:nvSpPr>
          <p:spPr>
            <a:xfrm>
              <a:off x="10305643" y="6063996"/>
              <a:ext cx="180340" cy="269875"/>
            </a:xfrm>
            <a:custGeom>
              <a:avLst/>
              <a:gdLst/>
              <a:ahLst/>
              <a:cxnLst/>
              <a:rect l="l" t="t" r="r" b="b"/>
              <a:pathLst>
                <a:path w="180340" h="269875">
                  <a:moveTo>
                    <a:pt x="179831" y="269748"/>
                  </a:moveTo>
                  <a:lnTo>
                    <a:pt x="179831" y="0"/>
                  </a:lnTo>
                  <a:lnTo>
                    <a:pt x="0" y="0"/>
                  </a:lnTo>
                  <a:lnTo>
                    <a:pt x="0" y="269748"/>
                  </a:lnTo>
                  <a:lnTo>
                    <a:pt x="179831" y="269748"/>
                  </a:lnTo>
                  <a:close/>
                </a:path>
              </a:pathLst>
            </a:custGeom>
            <a:solidFill>
              <a:srgbClr val="CC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8" name="object 2148"/>
            <p:cNvSpPr/>
            <p:nvPr/>
          </p:nvSpPr>
          <p:spPr>
            <a:xfrm>
              <a:off x="10305643" y="6063996"/>
              <a:ext cx="180340" cy="269875"/>
            </a:xfrm>
            <a:custGeom>
              <a:avLst/>
              <a:gdLst/>
              <a:ahLst/>
              <a:cxnLst/>
              <a:rect l="l" t="t" r="r" b="b"/>
              <a:pathLst>
                <a:path w="180340" h="269875">
                  <a:moveTo>
                    <a:pt x="179831" y="269748"/>
                  </a:moveTo>
                  <a:lnTo>
                    <a:pt x="179831" y="0"/>
                  </a:lnTo>
                  <a:lnTo>
                    <a:pt x="0" y="0"/>
                  </a:lnTo>
                  <a:lnTo>
                    <a:pt x="0" y="269748"/>
                  </a:lnTo>
                  <a:lnTo>
                    <a:pt x="179831" y="269748"/>
                  </a:lnTo>
                  <a:close/>
                </a:path>
              </a:pathLst>
            </a:custGeom>
            <a:ln w="6096">
              <a:solidFill>
                <a:srgbClr val="3F3F7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9" name="object 2149"/>
            <p:cNvSpPr/>
            <p:nvPr/>
          </p:nvSpPr>
          <p:spPr>
            <a:xfrm>
              <a:off x="10125811" y="6063996"/>
              <a:ext cx="180340" cy="269875"/>
            </a:xfrm>
            <a:custGeom>
              <a:avLst/>
              <a:gdLst/>
              <a:ahLst/>
              <a:cxnLst/>
              <a:rect l="l" t="t" r="r" b="b"/>
              <a:pathLst>
                <a:path w="180340" h="269875">
                  <a:moveTo>
                    <a:pt x="179831" y="269748"/>
                  </a:moveTo>
                  <a:lnTo>
                    <a:pt x="179831" y="0"/>
                  </a:lnTo>
                  <a:lnTo>
                    <a:pt x="0" y="0"/>
                  </a:lnTo>
                  <a:lnTo>
                    <a:pt x="0" y="269748"/>
                  </a:lnTo>
                  <a:lnTo>
                    <a:pt x="179831" y="269748"/>
                  </a:lnTo>
                  <a:close/>
                </a:path>
              </a:pathLst>
            </a:custGeom>
            <a:solidFill>
              <a:srgbClr val="CC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0" name="object 2150"/>
            <p:cNvSpPr/>
            <p:nvPr/>
          </p:nvSpPr>
          <p:spPr>
            <a:xfrm>
              <a:off x="10125811" y="6063996"/>
              <a:ext cx="180340" cy="269875"/>
            </a:xfrm>
            <a:custGeom>
              <a:avLst/>
              <a:gdLst/>
              <a:ahLst/>
              <a:cxnLst/>
              <a:rect l="l" t="t" r="r" b="b"/>
              <a:pathLst>
                <a:path w="180340" h="269875">
                  <a:moveTo>
                    <a:pt x="179831" y="269748"/>
                  </a:moveTo>
                  <a:lnTo>
                    <a:pt x="179831" y="0"/>
                  </a:lnTo>
                  <a:lnTo>
                    <a:pt x="0" y="0"/>
                  </a:lnTo>
                  <a:lnTo>
                    <a:pt x="0" y="269748"/>
                  </a:lnTo>
                  <a:lnTo>
                    <a:pt x="179831" y="269748"/>
                  </a:lnTo>
                  <a:close/>
                </a:path>
              </a:pathLst>
            </a:custGeom>
            <a:ln w="6096">
              <a:solidFill>
                <a:srgbClr val="3F3F7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1" name="object 2151"/>
            <p:cNvSpPr/>
            <p:nvPr/>
          </p:nvSpPr>
          <p:spPr>
            <a:xfrm>
              <a:off x="10665307" y="6063996"/>
              <a:ext cx="180975" cy="269875"/>
            </a:xfrm>
            <a:custGeom>
              <a:avLst/>
              <a:gdLst/>
              <a:ahLst/>
              <a:cxnLst/>
              <a:rect l="l" t="t" r="r" b="b"/>
              <a:pathLst>
                <a:path w="180975" h="269875">
                  <a:moveTo>
                    <a:pt x="180594" y="269748"/>
                  </a:moveTo>
                  <a:lnTo>
                    <a:pt x="180594" y="0"/>
                  </a:lnTo>
                  <a:lnTo>
                    <a:pt x="0" y="0"/>
                  </a:lnTo>
                  <a:lnTo>
                    <a:pt x="0" y="269748"/>
                  </a:lnTo>
                  <a:lnTo>
                    <a:pt x="180594" y="269748"/>
                  </a:lnTo>
                  <a:close/>
                </a:path>
              </a:pathLst>
            </a:custGeom>
            <a:solidFill>
              <a:srgbClr val="CC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2" name="object 2152"/>
            <p:cNvSpPr/>
            <p:nvPr/>
          </p:nvSpPr>
          <p:spPr>
            <a:xfrm>
              <a:off x="10665307" y="6063996"/>
              <a:ext cx="180975" cy="269875"/>
            </a:xfrm>
            <a:custGeom>
              <a:avLst/>
              <a:gdLst/>
              <a:ahLst/>
              <a:cxnLst/>
              <a:rect l="l" t="t" r="r" b="b"/>
              <a:pathLst>
                <a:path w="180975" h="269875">
                  <a:moveTo>
                    <a:pt x="180594" y="269748"/>
                  </a:moveTo>
                  <a:lnTo>
                    <a:pt x="180594" y="0"/>
                  </a:lnTo>
                  <a:lnTo>
                    <a:pt x="0" y="0"/>
                  </a:lnTo>
                  <a:lnTo>
                    <a:pt x="0" y="269748"/>
                  </a:lnTo>
                  <a:lnTo>
                    <a:pt x="180594" y="269748"/>
                  </a:lnTo>
                  <a:close/>
                </a:path>
              </a:pathLst>
            </a:custGeom>
            <a:ln w="6096">
              <a:solidFill>
                <a:srgbClr val="3F3F7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3" name="object 2153"/>
            <p:cNvSpPr/>
            <p:nvPr/>
          </p:nvSpPr>
          <p:spPr>
            <a:xfrm>
              <a:off x="10845901" y="6063996"/>
              <a:ext cx="180340" cy="269875"/>
            </a:xfrm>
            <a:custGeom>
              <a:avLst/>
              <a:gdLst/>
              <a:ahLst/>
              <a:cxnLst/>
              <a:rect l="l" t="t" r="r" b="b"/>
              <a:pathLst>
                <a:path w="180340" h="269875">
                  <a:moveTo>
                    <a:pt x="179831" y="269748"/>
                  </a:moveTo>
                  <a:lnTo>
                    <a:pt x="179831" y="0"/>
                  </a:lnTo>
                  <a:lnTo>
                    <a:pt x="0" y="0"/>
                  </a:lnTo>
                  <a:lnTo>
                    <a:pt x="0" y="269748"/>
                  </a:lnTo>
                  <a:lnTo>
                    <a:pt x="179831" y="269748"/>
                  </a:lnTo>
                  <a:close/>
                </a:path>
              </a:pathLst>
            </a:custGeom>
            <a:solidFill>
              <a:srgbClr val="CC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4" name="object 2154"/>
            <p:cNvSpPr/>
            <p:nvPr/>
          </p:nvSpPr>
          <p:spPr>
            <a:xfrm>
              <a:off x="10845901" y="6063996"/>
              <a:ext cx="180340" cy="269875"/>
            </a:xfrm>
            <a:custGeom>
              <a:avLst/>
              <a:gdLst/>
              <a:ahLst/>
              <a:cxnLst/>
              <a:rect l="l" t="t" r="r" b="b"/>
              <a:pathLst>
                <a:path w="180340" h="269875">
                  <a:moveTo>
                    <a:pt x="179831" y="269748"/>
                  </a:moveTo>
                  <a:lnTo>
                    <a:pt x="179831" y="0"/>
                  </a:lnTo>
                  <a:lnTo>
                    <a:pt x="0" y="0"/>
                  </a:lnTo>
                  <a:lnTo>
                    <a:pt x="0" y="269748"/>
                  </a:lnTo>
                  <a:lnTo>
                    <a:pt x="179831" y="269748"/>
                  </a:lnTo>
                  <a:close/>
                </a:path>
              </a:pathLst>
            </a:custGeom>
            <a:ln w="6096">
              <a:solidFill>
                <a:srgbClr val="3F3F7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5" name="object 2155"/>
            <p:cNvSpPr/>
            <p:nvPr/>
          </p:nvSpPr>
          <p:spPr>
            <a:xfrm>
              <a:off x="11025733" y="6063996"/>
              <a:ext cx="180340" cy="269875"/>
            </a:xfrm>
            <a:custGeom>
              <a:avLst/>
              <a:gdLst/>
              <a:ahLst/>
              <a:cxnLst/>
              <a:rect l="l" t="t" r="r" b="b"/>
              <a:pathLst>
                <a:path w="180340" h="269875">
                  <a:moveTo>
                    <a:pt x="179831" y="269748"/>
                  </a:moveTo>
                  <a:lnTo>
                    <a:pt x="179831" y="0"/>
                  </a:lnTo>
                  <a:lnTo>
                    <a:pt x="0" y="0"/>
                  </a:lnTo>
                  <a:lnTo>
                    <a:pt x="0" y="269748"/>
                  </a:lnTo>
                  <a:lnTo>
                    <a:pt x="179831" y="269748"/>
                  </a:lnTo>
                  <a:close/>
                </a:path>
              </a:pathLst>
            </a:custGeom>
            <a:solidFill>
              <a:srgbClr val="CC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6" name="object 2156"/>
            <p:cNvSpPr/>
            <p:nvPr/>
          </p:nvSpPr>
          <p:spPr>
            <a:xfrm>
              <a:off x="11025733" y="6063996"/>
              <a:ext cx="180340" cy="269875"/>
            </a:xfrm>
            <a:custGeom>
              <a:avLst/>
              <a:gdLst/>
              <a:ahLst/>
              <a:cxnLst/>
              <a:rect l="l" t="t" r="r" b="b"/>
              <a:pathLst>
                <a:path w="180340" h="269875">
                  <a:moveTo>
                    <a:pt x="179831" y="269748"/>
                  </a:moveTo>
                  <a:lnTo>
                    <a:pt x="179831" y="0"/>
                  </a:lnTo>
                  <a:lnTo>
                    <a:pt x="0" y="0"/>
                  </a:lnTo>
                  <a:lnTo>
                    <a:pt x="0" y="269748"/>
                  </a:lnTo>
                  <a:lnTo>
                    <a:pt x="179831" y="269748"/>
                  </a:lnTo>
                  <a:close/>
                </a:path>
              </a:pathLst>
            </a:custGeom>
            <a:ln w="6096">
              <a:solidFill>
                <a:srgbClr val="3F3F7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2157" name="object 2157"/>
          <p:cNvPicPr/>
          <p:nvPr/>
        </p:nvPicPr>
        <p:blipFill>
          <a:blip r:embed="rId25" cstate="print"/>
          <a:stretch>
            <a:fillRect/>
          </a:stretch>
        </p:blipFill>
        <p:spPr>
          <a:xfrm>
            <a:off x="14691539" y="5178463"/>
            <a:ext cx="111092" cy="459695"/>
          </a:xfrm>
          <a:prstGeom prst="rect">
            <a:avLst/>
          </a:prstGeom>
        </p:spPr>
      </p:pic>
      <p:pic>
        <p:nvPicPr>
          <p:cNvPr id="2158" name="object 2158"/>
          <p:cNvPicPr/>
          <p:nvPr/>
        </p:nvPicPr>
        <p:blipFill>
          <a:blip r:embed="rId26" cstate="print"/>
          <a:stretch>
            <a:fillRect/>
          </a:stretch>
        </p:blipFill>
        <p:spPr>
          <a:xfrm>
            <a:off x="14690581" y="5830657"/>
            <a:ext cx="111093" cy="458738"/>
          </a:xfrm>
          <a:prstGeom prst="rect">
            <a:avLst/>
          </a:prstGeom>
        </p:spPr>
      </p:pic>
      <p:pic>
        <p:nvPicPr>
          <p:cNvPr id="2159" name="object 2159"/>
          <p:cNvPicPr/>
          <p:nvPr/>
        </p:nvPicPr>
        <p:blipFill>
          <a:blip r:embed="rId27" cstate="print"/>
          <a:stretch>
            <a:fillRect/>
          </a:stretch>
        </p:blipFill>
        <p:spPr>
          <a:xfrm>
            <a:off x="15939420" y="5221082"/>
            <a:ext cx="1348918" cy="1102790"/>
          </a:xfrm>
          <a:prstGeom prst="rect">
            <a:avLst/>
          </a:prstGeom>
        </p:spPr>
      </p:pic>
      <p:sp>
        <p:nvSpPr>
          <p:cNvPr id="2160" name="object 2160"/>
          <p:cNvSpPr txBox="1"/>
          <p:nvPr/>
        </p:nvSpPr>
        <p:spPr>
          <a:xfrm>
            <a:off x="16960734" y="5397139"/>
            <a:ext cx="166712" cy="67837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5961">
              <a:lnSpc>
                <a:spcPts val="1326"/>
              </a:lnSpc>
            </a:pPr>
            <a:r>
              <a:rPr sz="1131" dirty="0">
                <a:solidFill>
                  <a:srgbClr val="00007F"/>
                </a:solidFill>
                <a:latin typeface="ＭＳ ゴシック"/>
                <a:cs typeface="ＭＳ ゴシック"/>
              </a:rPr>
              <a:t>147</a:t>
            </a:r>
            <a:r>
              <a:rPr sz="1131" spc="-25" dirty="0">
                <a:solidFill>
                  <a:srgbClr val="00007F"/>
                </a:solidFill>
                <a:latin typeface="ＭＳ ゴシック"/>
                <a:cs typeface="ＭＳ ゴシック"/>
              </a:rPr>
              <a:t>インチ</a:t>
            </a:r>
            <a:endParaRPr sz="1131">
              <a:latin typeface="ＭＳ ゴシック"/>
              <a:cs typeface="ＭＳ ゴシック"/>
            </a:endParaRPr>
          </a:p>
        </p:txBody>
      </p:sp>
      <p:sp>
        <p:nvSpPr>
          <p:cNvPr id="2161" name="object 2161"/>
          <p:cNvSpPr/>
          <p:nvPr/>
        </p:nvSpPr>
        <p:spPr>
          <a:xfrm>
            <a:off x="16361765" y="6841028"/>
            <a:ext cx="0" cy="152434"/>
          </a:xfrm>
          <a:custGeom>
            <a:avLst/>
            <a:gdLst/>
            <a:ahLst/>
            <a:cxnLst/>
            <a:rect l="l" t="t" r="r" b="b"/>
            <a:pathLst>
              <a:path h="121284">
                <a:moveTo>
                  <a:pt x="0" y="0"/>
                </a:moveTo>
                <a:lnTo>
                  <a:pt x="0" y="121158"/>
                </a:lnTo>
              </a:path>
            </a:pathLst>
          </a:custGeom>
          <a:ln w="4572">
            <a:solidFill>
              <a:srgbClr val="00007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2" name="object 2162"/>
          <p:cNvSpPr txBox="1"/>
          <p:nvPr/>
        </p:nvSpPr>
        <p:spPr>
          <a:xfrm>
            <a:off x="16196400" y="6958187"/>
            <a:ext cx="351156" cy="208763"/>
          </a:xfrm>
          <a:prstGeom prst="rect">
            <a:avLst/>
          </a:prstGeom>
        </p:spPr>
        <p:txBody>
          <a:bodyPr vert="horz" wrap="square" lIns="0" tIns="15164" rIns="0" bIns="0" rtlCol="0">
            <a:spAutoFit/>
          </a:bodyPr>
          <a:lstStyle/>
          <a:p>
            <a:pPr marL="15961">
              <a:spcBef>
                <a:spcPts val="119"/>
              </a:spcBef>
            </a:pPr>
            <a:r>
              <a:rPr sz="1257" spc="-13" dirty="0">
                <a:solidFill>
                  <a:srgbClr val="00007F"/>
                </a:solidFill>
                <a:latin typeface="ＭＳ ゴシック"/>
                <a:cs typeface="ＭＳ ゴシック"/>
              </a:rPr>
              <a:t>PA</a:t>
            </a:r>
            <a:r>
              <a:rPr sz="1257" spc="-63" dirty="0">
                <a:solidFill>
                  <a:srgbClr val="00007F"/>
                </a:solidFill>
                <a:latin typeface="ＭＳ ゴシック"/>
                <a:cs typeface="ＭＳ ゴシック"/>
              </a:rPr>
              <a:t>卓</a:t>
            </a:r>
            <a:endParaRPr sz="1257">
              <a:latin typeface="ＭＳ ゴシック"/>
              <a:cs typeface="ＭＳ ゴシック"/>
            </a:endParaRPr>
          </a:p>
        </p:txBody>
      </p:sp>
      <p:pic>
        <p:nvPicPr>
          <p:cNvPr id="2163" name="object 2163"/>
          <p:cNvPicPr/>
          <p:nvPr/>
        </p:nvPicPr>
        <p:blipFill>
          <a:blip r:embed="rId28" cstate="print"/>
          <a:stretch>
            <a:fillRect/>
          </a:stretch>
        </p:blipFill>
        <p:spPr>
          <a:xfrm>
            <a:off x="16745324" y="4934731"/>
            <a:ext cx="202073" cy="203031"/>
          </a:xfrm>
          <a:prstGeom prst="rect">
            <a:avLst/>
          </a:prstGeom>
        </p:spPr>
      </p:pic>
      <p:sp>
        <p:nvSpPr>
          <p:cNvPr id="2164" name="object 2164"/>
          <p:cNvSpPr txBox="1"/>
          <p:nvPr/>
        </p:nvSpPr>
        <p:spPr>
          <a:xfrm>
            <a:off x="16452105" y="5130898"/>
            <a:ext cx="509974" cy="208763"/>
          </a:xfrm>
          <a:prstGeom prst="rect">
            <a:avLst/>
          </a:prstGeom>
        </p:spPr>
        <p:txBody>
          <a:bodyPr vert="horz" wrap="square" lIns="0" tIns="15164" rIns="0" bIns="0" rtlCol="0">
            <a:spAutoFit/>
          </a:bodyPr>
          <a:lstStyle/>
          <a:p>
            <a:pPr marL="15961">
              <a:spcBef>
                <a:spcPts val="119"/>
              </a:spcBef>
            </a:pPr>
            <a:r>
              <a:rPr sz="1257" spc="-31" dirty="0">
                <a:solidFill>
                  <a:srgbClr val="00007F"/>
                </a:solidFill>
                <a:latin typeface="ＭＳ ゴシック"/>
                <a:cs typeface="ＭＳ ゴシック"/>
              </a:rPr>
              <a:t>司会台</a:t>
            </a:r>
            <a:endParaRPr sz="1257">
              <a:latin typeface="ＭＳ ゴシック"/>
              <a:cs typeface="ＭＳ ゴシック"/>
            </a:endParaRPr>
          </a:p>
        </p:txBody>
      </p:sp>
      <p:grpSp>
        <p:nvGrpSpPr>
          <p:cNvPr id="2165" name="object 2165"/>
          <p:cNvGrpSpPr/>
          <p:nvPr/>
        </p:nvGrpSpPr>
        <p:grpSpPr>
          <a:xfrm>
            <a:off x="14099202" y="5177027"/>
            <a:ext cx="418195" cy="214684"/>
            <a:chOff x="11218138" y="5211698"/>
            <a:chExt cx="332740" cy="170815"/>
          </a:xfrm>
        </p:grpSpPr>
        <p:sp>
          <p:nvSpPr>
            <p:cNvPr id="2166" name="object 2166"/>
            <p:cNvSpPr/>
            <p:nvPr/>
          </p:nvSpPr>
          <p:spPr>
            <a:xfrm>
              <a:off x="11222329" y="5215889"/>
              <a:ext cx="323850" cy="81915"/>
            </a:xfrm>
            <a:custGeom>
              <a:avLst/>
              <a:gdLst/>
              <a:ahLst/>
              <a:cxnLst/>
              <a:rect l="l" t="t" r="r" b="b"/>
              <a:pathLst>
                <a:path w="323850" h="81914">
                  <a:moveTo>
                    <a:pt x="323850" y="81534"/>
                  </a:moveTo>
                  <a:lnTo>
                    <a:pt x="323850" y="0"/>
                  </a:lnTo>
                  <a:lnTo>
                    <a:pt x="0" y="0"/>
                  </a:lnTo>
                  <a:lnTo>
                    <a:pt x="0" y="81534"/>
                  </a:lnTo>
                  <a:lnTo>
                    <a:pt x="323850" y="81534"/>
                  </a:lnTo>
                  <a:close/>
                </a:path>
              </a:pathLst>
            </a:custGeom>
            <a:solidFill>
              <a:srgbClr val="F7EEE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7" name="object 2167"/>
            <p:cNvSpPr/>
            <p:nvPr/>
          </p:nvSpPr>
          <p:spPr>
            <a:xfrm>
              <a:off x="11222329" y="5215889"/>
              <a:ext cx="323850" cy="81915"/>
            </a:xfrm>
            <a:custGeom>
              <a:avLst/>
              <a:gdLst/>
              <a:ahLst/>
              <a:cxnLst/>
              <a:rect l="l" t="t" r="r" b="b"/>
              <a:pathLst>
                <a:path w="323850" h="81914">
                  <a:moveTo>
                    <a:pt x="323850" y="81534"/>
                  </a:moveTo>
                  <a:lnTo>
                    <a:pt x="323850" y="0"/>
                  </a:lnTo>
                  <a:lnTo>
                    <a:pt x="0" y="0"/>
                  </a:lnTo>
                  <a:lnTo>
                    <a:pt x="0" y="81534"/>
                  </a:lnTo>
                  <a:lnTo>
                    <a:pt x="323850" y="81534"/>
                  </a:lnTo>
                  <a:close/>
                </a:path>
              </a:pathLst>
            </a:custGeom>
            <a:ln w="838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168" name="object 2168"/>
            <p:cNvPicPr/>
            <p:nvPr/>
          </p:nvPicPr>
          <p:blipFill>
            <a:blip r:embed="rId29" cstate="print"/>
            <a:stretch>
              <a:fillRect/>
            </a:stretch>
          </p:blipFill>
          <p:spPr>
            <a:xfrm>
              <a:off x="11426545" y="5294375"/>
              <a:ext cx="77724" cy="87630"/>
            </a:xfrm>
            <a:prstGeom prst="rect">
              <a:avLst/>
            </a:prstGeom>
          </p:spPr>
        </p:pic>
        <p:pic>
          <p:nvPicPr>
            <p:cNvPr id="2169" name="object 2169"/>
            <p:cNvPicPr/>
            <p:nvPr/>
          </p:nvPicPr>
          <p:blipFill>
            <a:blip r:embed="rId30" cstate="print"/>
            <a:stretch>
              <a:fillRect/>
            </a:stretch>
          </p:blipFill>
          <p:spPr>
            <a:xfrm>
              <a:off x="11264239" y="5294375"/>
              <a:ext cx="77724" cy="87630"/>
            </a:xfrm>
            <a:prstGeom prst="rect">
              <a:avLst/>
            </a:prstGeom>
          </p:spPr>
        </p:pic>
      </p:grpSp>
      <p:grpSp>
        <p:nvGrpSpPr>
          <p:cNvPr id="2170" name="object 2170"/>
          <p:cNvGrpSpPr/>
          <p:nvPr/>
        </p:nvGrpSpPr>
        <p:grpSpPr>
          <a:xfrm>
            <a:off x="16153465" y="6733287"/>
            <a:ext cx="825217" cy="214684"/>
            <a:chOff x="12852628" y="6449948"/>
            <a:chExt cx="656590" cy="170815"/>
          </a:xfrm>
        </p:grpSpPr>
        <p:sp>
          <p:nvSpPr>
            <p:cNvPr id="2171" name="object 2171"/>
            <p:cNvSpPr/>
            <p:nvPr/>
          </p:nvSpPr>
          <p:spPr>
            <a:xfrm>
              <a:off x="12856819" y="6454139"/>
              <a:ext cx="323850" cy="81915"/>
            </a:xfrm>
            <a:custGeom>
              <a:avLst/>
              <a:gdLst/>
              <a:ahLst/>
              <a:cxnLst/>
              <a:rect l="l" t="t" r="r" b="b"/>
              <a:pathLst>
                <a:path w="323850" h="81915">
                  <a:moveTo>
                    <a:pt x="323850" y="81533"/>
                  </a:moveTo>
                  <a:lnTo>
                    <a:pt x="323850" y="0"/>
                  </a:lnTo>
                  <a:lnTo>
                    <a:pt x="0" y="0"/>
                  </a:lnTo>
                  <a:lnTo>
                    <a:pt x="0" y="81533"/>
                  </a:lnTo>
                  <a:lnTo>
                    <a:pt x="323850" y="81533"/>
                  </a:lnTo>
                  <a:close/>
                </a:path>
              </a:pathLst>
            </a:custGeom>
            <a:solidFill>
              <a:srgbClr val="F7EEE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2" name="object 2172"/>
            <p:cNvSpPr/>
            <p:nvPr/>
          </p:nvSpPr>
          <p:spPr>
            <a:xfrm>
              <a:off x="12856819" y="6454139"/>
              <a:ext cx="323850" cy="81915"/>
            </a:xfrm>
            <a:custGeom>
              <a:avLst/>
              <a:gdLst/>
              <a:ahLst/>
              <a:cxnLst/>
              <a:rect l="l" t="t" r="r" b="b"/>
              <a:pathLst>
                <a:path w="323850" h="81915">
                  <a:moveTo>
                    <a:pt x="323850" y="81533"/>
                  </a:moveTo>
                  <a:lnTo>
                    <a:pt x="323850" y="0"/>
                  </a:lnTo>
                  <a:lnTo>
                    <a:pt x="0" y="0"/>
                  </a:lnTo>
                  <a:lnTo>
                    <a:pt x="0" y="81533"/>
                  </a:lnTo>
                  <a:lnTo>
                    <a:pt x="323850" y="81533"/>
                  </a:lnTo>
                  <a:close/>
                </a:path>
              </a:pathLst>
            </a:custGeom>
            <a:ln w="838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173" name="object 2173"/>
            <p:cNvPicPr/>
            <p:nvPr/>
          </p:nvPicPr>
          <p:blipFill>
            <a:blip r:embed="rId31" cstate="print"/>
            <a:stretch>
              <a:fillRect/>
            </a:stretch>
          </p:blipFill>
          <p:spPr>
            <a:xfrm>
              <a:off x="13060273" y="6532625"/>
              <a:ext cx="78486" cy="87630"/>
            </a:xfrm>
            <a:prstGeom prst="rect">
              <a:avLst/>
            </a:prstGeom>
          </p:spPr>
        </p:pic>
        <p:pic>
          <p:nvPicPr>
            <p:cNvPr id="2174" name="object 2174"/>
            <p:cNvPicPr/>
            <p:nvPr/>
          </p:nvPicPr>
          <p:blipFill>
            <a:blip r:embed="rId32" cstate="print"/>
            <a:stretch>
              <a:fillRect/>
            </a:stretch>
          </p:blipFill>
          <p:spPr>
            <a:xfrm>
              <a:off x="12898729" y="6532625"/>
              <a:ext cx="77724" cy="87630"/>
            </a:xfrm>
            <a:prstGeom prst="rect">
              <a:avLst/>
            </a:prstGeom>
          </p:spPr>
        </p:pic>
        <p:sp>
          <p:nvSpPr>
            <p:cNvPr id="2175" name="object 2175"/>
            <p:cNvSpPr/>
            <p:nvPr/>
          </p:nvSpPr>
          <p:spPr>
            <a:xfrm>
              <a:off x="13180669" y="6454139"/>
              <a:ext cx="323850" cy="81915"/>
            </a:xfrm>
            <a:custGeom>
              <a:avLst/>
              <a:gdLst/>
              <a:ahLst/>
              <a:cxnLst/>
              <a:rect l="l" t="t" r="r" b="b"/>
              <a:pathLst>
                <a:path w="323850" h="81915">
                  <a:moveTo>
                    <a:pt x="323850" y="81533"/>
                  </a:moveTo>
                  <a:lnTo>
                    <a:pt x="323850" y="0"/>
                  </a:lnTo>
                  <a:lnTo>
                    <a:pt x="0" y="0"/>
                  </a:lnTo>
                  <a:lnTo>
                    <a:pt x="0" y="81533"/>
                  </a:lnTo>
                  <a:lnTo>
                    <a:pt x="323850" y="81533"/>
                  </a:lnTo>
                  <a:close/>
                </a:path>
              </a:pathLst>
            </a:custGeom>
            <a:solidFill>
              <a:srgbClr val="F7EEE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6" name="object 2176"/>
            <p:cNvSpPr/>
            <p:nvPr/>
          </p:nvSpPr>
          <p:spPr>
            <a:xfrm>
              <a:off x="13180669" y="6454139"/>
              <a:ext cx="323850" cy="81915"/>
            </a:xfrm>
            <a:custGeom>
              <a:avLst/>
              <a:gdLst/>
              <a:ahLst/>
              <a:cxnLst/>
              <a:rect l="l" t="t" r="r" b="b"/>
              <a:pathLst>
                <a:path w="323850" h="81915">
                  <a:moveTo>
                    <a:pt x="323850" y="81533"/>
                  </a:moveTo>
                  <a:lnTo>
                    <a:pt x="323850" y="0"/>
                  </a:lnTo>
                  <a:lnTo>
                    <a:pt x="0" y="0"/>
                  </a:lnTo>
                  <a:lnTo>
                    <a:pt x="0" y="81533"/>
                  </a:lnTo>
                  <a:lnTo>
                    <a:pt x="323850" y="81533"/>
                  </a:lnTo>
                  <a:close/>
                </a:path>
              </a:pathLst>
            </a:custGeom>
            <a:ln w="838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177" name="object 2177"/>
            <p:cNvPicPr/>
            <p:nvPr/>
          </p:nvPicPr>
          <p:blipFill>
            <a:blip r:embed="rId33" cstate="print"/>
            <a:stretch>
              <a:fillRect/>
            </a:stretch>
          </p:blipFill>
          <p:spPr>
            <a:xfrm>
              <a:off x="13384885" y="6532625"/>
              <a:ext cx="77724" cy="87630"/>
            </a:xfrm>
            <a:prstGeom prst="rect">
              <a:avLst/>
            </a:prstGeom>
          </p:spPr>
        </p:pic>
        <p:pic>
          <p:nvPicPr>
            <p:cNvPr id="2178" name="object 2178"/>
            <p:cNvPicPr/>
            <p:nvPr/>
          </p:nvPicPr>
          <p:blipFill>
            <a:blip r:embed="rId32" cstate="print"/>
            <a:stretch>
              <a:fillRect/>
            </a:stretch>
          </p:blipFill>
          <p:spPr>
            <a:xfrm>
              <a:off x="13222579" y="6532625"/>
              <a:ext cx="77724" cy="87630"/>
            </a:xfrm>
            <a:prstGeom prst="rect">
              <a:avLst/>
            </a:prstGeom>
          </p:spPr>
        </p:pic>
      </p:grpSp>
      <p:sp>
        <p:nvSpPr>
          <p:cNvPr id="2179" name="object 2179"/>
          <p:cNvSpPr txBox="1"/>
          <p:nvPr/>
        </p:nvSpPr>
        <p:spPr>
          <a:xfrm>
            <a:off x="16386982" y="5914294"/>
            <a:ext cx="351954" cy="208763"/>
          </a:xfrm>
          <a:prstGeom prst="rect">
            <a:avLst/>
          </a:prstGeom>
        </p:spPr>
        <p:txBody>
          <a:bodyPr vert="horz" wrap="square" lIns="0" tIns="15164" rIns="0" bIns="0" rtlCol="0">
            <a:spAutoFit/>
          </a:bodyPr>
          <a:lstStyle/>
          <a:p>
            <a:pPr marL="15961">
              <a:spcBef>
                <a:spcPts val="119"/>
              </a:spcBef>
            </a:pPr>
            <a:r>
              <a:rPr sz="1257" spc="-38" dirty="0">
                <a:solidFill>
                  <a:srgbClr val="00007F"/>
                </a:solidFill>
                <a:latin typeface="ＭＳ ゴシック"/>
                <a:cs typeface="ＭＳ ゴシック"/>
              </a:rPr>
              <a:t>演台</a:t>
            </a:r>
            <a:endParaRPr sz="1257">
              <a:latin typeface="ＭＳ ゴシック"/>
              <a:cs typeface="ＭＳ ゴシック"/>
            </a:endParaRPr>
          </a:p>
        </p:txBody>
      </p:sp>
      <p:sp>
        <p:nvSpPr>
          <p:cNvPr id="2180" name="object 2180"/>
          <p:cNvSpPr txBox="1"/>
          <p:nvPr/>
        </p:nvSpPr>
        <p:spPr>
          <a:xfrm>
            <a:off x="15557616" y="6285881"/>
            <a:ext cx="1309653" cy="208763"/>
          </a:xfrm>
          <a:prstGeom prst="rect">
            <a:avLst/>
          </a:prstGeom>
        </p:spPr>
        <p:txBody>
          <a:bodyPr vert="horz" wrap="square" lIns="0" tIns="15164" rIns="0" bIns="0" rtlCol="0">
            <a:spAutoFit/>
          </a:bodyPr>
          <a:lstStyle/>
          <a:p>
            <a:pPr marL="15961">
              <a:spcBef>
                <a:spcPts val="119"/>
              </a:spcBef>
            </a:pPr>
            <a:r>
              <a:rPr sz="1257" spc="-25" dirty="0">
                <a:solidFill>
                  <a:srgbClr val="00007F"/>
                </a:solidFill>
                <a:latin typeface="ＭＳ ゴシック"/>
                <a:cs typeface="ＭＳ ゴシック"/>
              </a:rPr>
              <a:t>常設コメンター席</a:t>
            </a:r>
            <a:endParaRPr sz="1257">
              <a:latin typeface="ＭＳ ゴシック"/>
              <a:cs typeface="ＭＳ ゴシック"/>
            </a:endParaRPr>
          </a:p>
        </p:txBody>
      </p:sp>
      <p:grpSp>
        <p:nvGrpSpPr>
          <p:cNvPr id="2181" name="object 2181"/>
          <p:cNvGrpSpPr/>
          <p:nvPr/>
        </p:nvGrpSpPr>
        <p:grpSpPr>
          <a:xfrm>
            <a:off x="15135911" y="6688754"/>
            <a:ext cx="911410" cy="110135"/>
            <a:chOff x="12043003" y="6414515"/>
            <a:chExt cx="725170" cy="87630"/>
          </a:xfrm>
        </p:grpSpPr>
        <p:sp>
          <p:nvSpPr>
            <p:cNvPr id="2182" name="object 2182"/>
            <p:cNvSpPr/>
            <p:nvPr/>
          </p:nvSpPr>
          <p:spPr>
            <a:xfrm>
              <a:off x="12476581" y="6416801"/>
              <a:ext cx="72390" cy="82550"/>
            </a:xfrm>
            <a:custGeom>
              <a:avLst/>
              <a:gdLst/>
              <a:ahLst/>
              <a:cxnLst/>
              <a:rect l="l" t="t" r="r" b="b"/>
              <a:pathLst>
                <a:path w="72390" h="82550">
                  <a:moveTo>
                    <a:pt x="72390" y="78486"/>
                  </a:moveTo>
                  <a:lnTo>
                    <a:pt x="72390" y="7620"/>
                  </a:lnTo>
                  <a:lnTo>
                    <a:pt x="72390" y="3810"/>
                  </a:lnTo>
                  <a:lnTo>
                    <a:pt x="67056" y="0"/>
                  </a:lnTo>
                  <a:lnTo>
                    <a:pt x="5334" y="0"/>
                  </a:lnTo>
                  <a:lnTo>
                    <a:pt x="0" y="3810"/>
                  </a:lnTo>
                  <a:lnTo>
                    <a:pt x="0" y="78486"/>
                  </a:lnTo>
                  <a:lnTo>
                    <a:pt x="5334" y="82296"/>
                  </a:lnTo>
                  <a:lnTo>
                    <a:pt x="67056" y="82296"/>
                  </a:lnTo>
                  <a:lnTo>
                    <a:pt x="72390" y="78486"/>
                  </a:lnTo>
                  <a:close/>
                </a:path>
              </a:pathLst>
            </a:custGeom>
            <a:solidFill>
              <a:srgbClr val="EEEE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3" name="object 2183"/>
            <p:cNvSpPr/>
            <p:nvPr/>
          </p:nvSpPr>
          <p:spPr>
            <a:xfrm>
              <a:off x="12477343" y="6417563"/>
              <a:ext cx="71755" cy="81915"/>
            </a:xfrm>
            <a:custGeom>
              <a:avLst/>
              <a:gdLst/>
              <a:ahLst/>
              <a:cxnLst/>
              <a:rect l="l" t="t" r="r" b="b"/>
              <a:pathLst>
                <a:path w="71754" h="81914">
                  <a:moveTo>
                    <a:pt x="71627" y="6858"/>
                  </a:moveTo>
                  <a:lnTo>
                    <a:pt x="71627" y="3048"/>
                  </a:lnTo>
                  <a:lnTo>
                    <a:pt x="66293" y="0"/>
                  </a:lnTo>
                  <a:lnTo>
                    <a:pt x="59435" y="0"/>
                  </a:lnTo>
                  <a:lnTo>
                    <a:pt x="11429" y="0"/>
                  </a:lnTo>
                  <a:lnTo>
                    <a:pt x="4571" y="0"/>
                  </a:lnTo>
                  <a:lnTo>
                    <a:pt x="0" y="3048"/>
                  </a:lnTo>
                  <a:lnTo>
                    <a:pt x="0" y="6858"/>
                  </a:lnTo>
                  <a:lnTo>
                    <a:pt x="0" y="73914"/>
                  </a:lnTo>
                  <a:lnTo>
                    <a:pt x="0" y="77724"/>
                  </a:lnTo>
                  <a:lnTo>
                    <a:pt x="4571" y="81534"/>
                  </a:lnTo>
                  <a:lnTo>
                    <a:pt x="11429" y="81534"/>
                  </a:lnTo>
                  <a:lnTo>
                    <a:pt x="59435" y="81534"/>
                  </a:lnTo>
                  <a:lnTo>
                    <a:pt x="66293" y="81534"/>
                  </a:lnTo>
                  <a:lnTo>
                    <a:pt x="71627" y="77724"/>
                  </a:lnTo>
                  <a:lnTo>
                    <a:pt x="71627" y="73914"/>
                  </a:lnTo>
                  <a:lnTo>
                    <a:pt x="71627" y="6858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4" name="object 2184"/>
            <p:cNvSpPr/>
            <p:nvPr/>
          </p:nvSpPr>
          <p:spPr>
            <a:xfrm>
              <a:off x="12481153" y="6422897"/>
              <a:ext cx="63500" cy="2540"/>
            </a:xfrm>
            <a:custGeom>
              <a:avLst/>
              <a:gdLst/>
              <a:ahLst/>
              <a:cxnLst/>
              <a:rect l="l" t="t" r="r" b="b"/>
              <a:pathLst>
                <a:path w="63500" h="2539">
                  <a:moveTo>
                    <a:pt x="0" y="2286"/>
                  </a:moveTo>
                  <a:lnTo>
                    <a:pt x="63246" y="2286"/>
                  </a:lnTo>
                  <a:lnTo>
                    <a:pt x="63246" y="0"/>
                  </a:lnTo>
                  <a:lnTo>
                    <a:pt x="0" y="0"/>
                  </a:lnTo>
                  <a:lnTo>
                    <a:pt x="0" y="2286"/>
                  </a:lnTo>
                  <a:close/>
                </a:path>
              </a:pathLst>
            </a:custGeom>
            <a:solidFill>
              <a:srgbClr val="EEEE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5" name="object 2185"/>
            <p:cNvSpPr/>
            <p:nvPr/>
          </p:nvSpPr>
          <p:spPr>
            <a:xfrm>
              <a:off x="12481915" y="6423659"/>
              <a:ext cx="62865" cy="71120"/>
            </a:xfrm>
            <a:custGeom>
              <a:avLst/>
              <a:gdLst/>
              <a:ahLst/>
              <a:cxnLst/>
              <a:rect l="l" t="t" r="r" b="b"/>
              <a:pathLst>
                <a:path w="62865" h="71120">
                  <a:moveTo>
                    <a:pt x="62483" y="6096"/>
                  </a:moveTo>
                  <a:lnTo>
                    <a:pt x="62483" y="2286"/>
                  </a:lnTo>
                  <a:lnTo>
                    <a:pt x="57149" y="0"/>
                  </a:lnTo>
                  <a:lnTo>
                    <a:pt x="51815" y="0"/>
                  </a:lnTo>
                  <a:lnTo>
                    <a:pt x="9905" y="0"/>
                  </a:lnTo>
                  <a:lnTo>
                    <a:pt x="4571" y="0"/>
                  </a:lnTo>
                  <a:lnTo>
                    <a:pt x="0" y="2286"/>
                  </a:lnTo>
                  <a:lnTo>
                    <a:pt x="0" y="6096"/>
                  </a:lnTo>
                  <a:lnTo>
                    <a:pt x="0" y="64008"/>
                  </a:lnTo>
                  <a:lnTo>
                    <a:pt x="0" y="67818"/>
                  </a:lnTo>
                  <a:lnTo>
                    <a:pt x="4571" y="70866"/>
                  </a:lnTo>
                  <a:lnTo>
                    <a:pt x="9905" y="70866"/>
                  </a:lnTo>
                  <a:lnTo>
                    <a:pt x="51815" y="70866"/>
                  </a:lnTo>
                  <a:lnTo>
                    <a:pt x="57149" y="70866"/>
                  </a:lnTo>
                  <a:lnTo>
                    <a:pt x="62483" y="67818"/>
                  </a:lnTo>
                  <a:lnTo>
                    <a:pt x="62483" y="64008"/>
                  </a:lnTo>
                  <a:lnTo>
                    <a:pt x="62483" y="6096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6" name="object 2186"/>
            <p:cNvSpPr/>
            <p:nvPr/>
          </p:nvSpPr>
          <p:spPr>
            <a:xfrm>
              <a:off x="12481153" y="6425183"/>
              <a:ext cx="63500" cy="70485"/>
            </a:xfrm>
            <a:custGeom>
              <a:avLst/>
              <a:gdLst/>
              <a:ahLst/>
              <a:cxnLst/>
              <a:rect l="l" t="t" r="r" b="b"/>
              <a:pathLst>
                <a:path w="63500" h="70485">
                  <a:moveTo>
                    <a:pt x="63246" y="67056"/>
                  </a:moveTo>
                  <a:lnTo>
                    <a:pt x="63246" y="6858"/>
                  </a:lnTo>
                  <a:lnTo>
                    <a:pt x="63246" y="3048"/>
                  </a:lnTo>
                  <a:lnTo>
                    <a:pt x="58674" y="0"/>
                  </a:lnTo>
                  <a:lnTo>
                    <a:pt x="4572" y="0"/>
                  </a:lnTo>
                  <a:lnTo>
                    <a:pt x="0" y="3048"/>
                  </a:lnTo>
                  <a:lnTo>
                    <a:pt x="0" y="67056"/>
                  </a:lnTo>
                  <a:lnTo>
                    <a:pt x="4572" y="70104"/>
                  </a:lnTo>
                  <a:lnTo>
                    <a:pt x="58674" y="70104"/>
                  </a:lnTo>
                  <a:lnTo>
                    <a:pt x="63246" y="67056"/>
                  </a:lnTo>
                  <a:close/>
                </a:path>
              </a:pathLst>
            </a:custGeom>
            <a:solidFill>
              <a:srgbClr val="8C8C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7" name="object 2187"/>
            <p:cNvSpPr/>
            <p:nvPr/>
          </p:nvSpPr>
          <p:spPr>
            <a:xfrm>
              <a:off x="12481915" y="6425945"/>
              <a:ext cx="62865" cy="69850"/>
            </a:xfrm>
            <a:custGeom>
              <a:avLst/>
              <a:gdLst/>
              <a:ahLst/>
              <a:cxnLst/>
              <a:rect l="l" t="t" r="r" b="b"/>
              <a:pathLst>
                <a:path w="62865" h="69850">
                  <a:moveTo>
                    <a:pt x="62483" y="6096"/>
                  </a:moveTo>
                  <a:lnTo>
                    <a:pt x="62483" y="2286"/>
                  </a:lnTo>
                  <a:lnTo>
                    <a:pt x="57149" y="0"/>
                  </a:lnTo>
                  <a:lnTo>
                    <a:pt x="51815" y="0"/>
                  </a:lnTo>
                  <a:lnTo>
                    <a:pt x="9905" y="0"/>
                  </a:lnTo>
                  <a:lnTo>
                    <a:pt x="4571" y="0"/>
                  </a:lnTo>
                  <a:lnTo>
                    <a:pt x="0" y="2286"/>
                  </a:lnTo>
                  <a:lnTo>
                    <a:pt x="0" y="6096"/>
                  </a:lnTo>
                  <a:lnTo>
                    <a:pt x="0" y="62484"/>
                  </a:lnTo>
                  <a:lnTo>
                    <a:pt x="0" y="66294"/>
                  </a:lnTo>
                  <a:lnTo>
                    <a:pt x="4571" y="69342"/>
                  </a:lnTo>
                  <a:lnTo>
                    <a:pt x="9905" y="69342"/>
                  </a:lnTo>
                  <a:lnTo>
                    <a:pt x="51815" y="69342"/>
                  </a:lnTo>
                  <a:lnTo>
                    <a:pt x="57149" y="69342"/>
                  </a:lnTo>
                  <a:lnTo>
                    <a:pt x="62483" y="66294"/>
                  </a:lnTo>
                  <a:lnTo>
                    <a:pt x="62483" y="62484"/>
                  </a:lnTo>
                  <a:lnTo>
                    <a:pt x="62483" y="6096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8" name="object 2188"/>
            <p:cNvSpPr/>
            <p:nvPr/>
          </p:nvSpPr>
          <p:spPr>
            <a:xfrm>
              <a:off x="12481915" y="6479285"/>
              <a:ext cx="62865" cy="0"/>
            </a:xfrm>
            <a:custGeom>
              <a:avLst/>
              <a:gdLst/>
              <a:ahLst/>
              <a:cxnLst/>
              <a:rect l="l" t="t" r="r" b="b"/>
              <a:pathLst>
                <a:path w="62865">
                  <a:moveTo>
                    <a:pt x="0" y="0"/>
                  </a:moveTo>
                  <a:lnTo>
                    <a:pt x="62484" y="0"/>
                  </a:lnTo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9" name="object 2189"/>
            <p:cNvSpPr/>
            <p:nvPr/>
          </p:nvSpPr>
          <p:spPr>
            <a:xfrm>
              <a:off x="12481915" y="6420611"/>
              <a:ext cx="62865" cy="71755"/>
            </a:xfrm>
            <a:custGeom>
              <a:avLst/>
              <a:gdLst/>
              <a:ahLst/>
              <a:cxnLst/>
              <a:rect l="l" t="t" r="r" b="b"/>
              <a:pathLst>
                <a:path w="62865" h="71754">
                  <a:moveTo>
                    <a:pt x="62483" y="6096"/>
                  </a:moveTo>
                  <a:lnTo>
                    <a:pt x="62483" y="3048"/>
                  </a:lnTo>
                  <a:lnTo>
                    <a:pt x="57149" y="0"/>
                  </a:lnTo>
                  <a:lnTo>
                    <a:pt x="51815" y="0"/>
                  </a:lnTo>
                  <a:lnTo>
                    <a:pt x="9905" y="0"/>
                  </a:lnTo>
                  <a:lnTo>
                    <a:pt x="4571" y="0"/>
                  </a:lnTo>
                  <a:lnTo>
                    <a:pt x="0" y="3048"/>
                  </a:lnTo>
                  <a:lnTo>
                    <a:pt x="0" y="6096"/>
                  </a:lnTo>
                  <a:lnTo>
                    <a:pt x="0" y="64770"/>
                  </a:lnTo>
                  <a:lnTo>
                    <a:pt x="0" y="68580"/>
                  </a:lnTo>
                  <a:lnTo>
                    <a:pt x="4571" y="71628"/>
                  </a:lnTo>
                  <a:lnTo>
                    <a:pt x="9905" y="71628"/>
                  </a:lnTo>
                  <a:lnTo>
                    <a:pt x="51815" y="71628"/>
                  </a:lnTo>
                  <a:lnTo>
                    <a:pt x="57149" y="71628"/>
                  </a:lnTo>
                  <a:lnTo>
                    <a:pt x="62483" y="68580"/>
                  </a:lnTo>
                  <a:lnTo>
                    <a:pt x="62483" y="64770"/>
                  </a:lnTo>
                  <a:lnTo>
                    <a:pt x="62483" y="6096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0" name="object 2190"/>
            <p:cNvSpPr/>
            <p:nvPr/>
          </p:nvSpPr>
          <p:spPr>
            <a:xfrm>
              <a:off x="12548209" y="6416801"/>
              <a:ext cx="72390" cy="82550"/>
            </a:xfrm>
            <a:custGeom>
              <a:avLst/>
              <a:gdLst/>
              <a:ahLst/>
              <a:cxnLst/>
              <a:rect l="l" t="t" r="r" b="b"/>
              <a:pathLst>
                <a:path w="72390" h="82550">
                  <a:moveTo>
                    <a:pt x="72390" y="78486"/>
                  </a:moveTo>
                  <a:lnTo>
                    <a:pt x="72390" y="7620"/>
                  </a:lnTo>
                  <a:lnTo>
                    <a:pt x="72390" y="3810"/>
                  </a:lnTo>
                  <a:lnTo>
                    <a:pt x="67056" y="0"/>
                  </a:lnTo>
                  <a:lnTo>
                    <a:pt x="5334" y="0"/>
                  </a:lnTo>
                  <a:lnTo>
                    <a:pt x="0" y="3810"/>
                  </a:lnTo>
                  <a:lnTo>
                    <a:pt x="0" y="78486"/>
                  </a:lnTo>
                  <a:lnTo>
                    <a:pt x="5334" y="82296"/>
                  </a:lnTo>
                  <a:lnTo>
                    <a:pt x="67056" y="82296"/>
                  </a:lnTo>
                  <a:lnTo>
                    <a:pt x="72390" y="78486"/>
                  </a:lnTo>
                  <a:close/>
                </a:path>
              </a:pathLst>
            </a:custGeom>
            <a:solidFill>
              <a:srgbClr val="EEEE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1" name="object 2191"/>
            <p:cNvSpPr/>
            <p:nvPr/>
          </p:nvSpPr>
          <p:spPr>
            <a:xfrm>
              <a:off x="12548971" y="6417563"/>
              <a:ext cx="71755" cy="81915"/>
            </a:xfrm>
            <a:custGeom>
              <a:avLst/>
              <a:gdLst/>
              <a:ahLst/>
              <a:cxnLst/>
              <a:rect l="l" t="t" r="r" b="b"/>
              <a:pathLst>
                <a:path w="71754" h="81914">
                  <a:moveTo>
                    <a:pt x="71627" y="6858"/>
                  </a:moveTo>
                  <a:lnTo>
                    <a:pt x="71627" y="3048"/>
                  </a:lnTo>
                  <a:lnTo>
                    <a:pt x="66293" y="0"/>
                  </a:lnTo>
                  <a:lnTo>
                    <a:pt x="59435" y="0"/>
                  </a:lnTo>
                  <a:lnTo>
                    <a:pt x="11429" y="0"/>
                  </a:lnTo>
                  <a:lnTo>
                    <a:pt x="4571" y="0"/>
                  </a:lnTo>
                  <a:lnTo>
                    <a:pt x="0" y="3048"/>
                  </a:lnTo>
                  <a:lnTo>
                    <a:pt x="0" y="6858"/>
                  </a:lnTo>
                  <a:lnTo>
                    <a:pt x="0" y="73914"/>
                  </a:lnTo>
                  <a:lnTo>
                    <a:pt x="0" y="77724"/>
                  </a:lnTo>
                  <a:lnTo>
                    <a:pt x="4571" y="81534"/>
                  </a:lnTo>
                  <a:lnTo>
                    <a:pt x="11429" y="81534"/>
                  </a:lnTo>
                  <a:lnTo>
                    <a:pt x="59435" y="81534"/>
                  </a:lnTo>
                  <a:lnTo>
                    <a:pt x="66293" y="81534"/>
                  </a:lnTo>
                  <a:lnTo>
                    <a:pt x="71627" y="77724"/>
                  </a:lnTo>
                  <a:lnTo>
                    <a:pt x="71627" y="73914"/>
                  </a:lnTo>
                  <a:lnTo>
                    <a:pt x="71627" y="6858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2" name="object 2192"/>
            <p:cNvSpPr/>
            <p:nvPr/>
          </p:nvSpPr>
          <p:spPr>
            <a:xfrm>
              <a:off x="12552781" y="6422897"/>
              <a:ext cx="64135" cy="2540"/>
            </a:xfrm>
            <a:custGeom>
              <a:avLst/>
              <a:gdLst/>
              <a:ahLst/>
              <a:cxnLst/>
              <a:rect l="l" t="t" r="r" b="b"/>
              <a:pathLst>
                <a:path w="64134" h="2539">
                  <a:moveTo>
                    <a:pt x="0" y="2286"/>
                  </a:moveTo>
                  <a:lnTo>
                    <a:pt x="64007" y="2286"/>
                  </a:lnTo>
                  <a:lnTo>
                    <a:pt x="64007" y="0"/>
                  </a:lnTo>
                  <a:lnTo>
                    <a:pt x="0" y="0"/>
                  </a:lnTo>
                  <a:lnTo>
                    <a:pt x="0" y="2286"/>
                  </a:lnTo>
                  <a:close/>
                </a:path>
              </a:pathLst>
            </a:custGeom>
            <a:solidFill>
              <a:srgbClr val="EEEE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3" name="object 2193"/>
            <p:cNvSpPr/>
            <p:nvPr/>
          </p:nvSpPr>
          <p:spPr>
            <a:xfrm>
              <a:off x="12553543" y="6423659"/>
              <a:ext cx="63500" cy="71120"/>
            </a:xfrm>
            <a:custGeom>
              <a:avLst/>
              <a:gdLst/>
              <a:ahLst/>
              <a:cxnLst/>
              <a:rect l="l" t="t" r="r" b="b"/>
              <a:pathLst>
                <a:path w="63500" h="71120">
                  <a:moveTo>
                    <a:pt x="63246" y="6096"/>
                  </a:moveTo>
                  <a:lnTo>
                    <a:pt x="63246" y="2286"/>
                  </a:lnTo>
                  <a:lnTo>
                    <a:pt x="57912" y="0"/>
                  </a:lnTo>
                  <a:lnTo>
                    <a:pt x="52578" y="0"/>
                  </a:lnTo>
                  <a:lnTo>
                    <a:pt x="9906" y="0"/>
                  </a:lnTo>
                  <a:lnTo>
                    <a:pt x="4572" y="0"/>
                  </a:lnTo>
                  <a:lnTo>
                    <a:pt x="0" y="2286"/>
                  </a:lnTo>
                  <a:lnTo>
                    <a:pt x="0" y="6096"/>
                  </a:lnTo>
                  <a:lnTo>
                    <a:pt x="0" y="64008"/>
                  </a:lnTo>
                  <a:lnTo>
                    <a:pt x="0" y="67818"/>
                  </a:lnTo>
                  <a:lnTo>
                    <a:pt x="4572" y="70866"/>
                  </a:lnTo>
                  <a:lnTo>
                    <a:pt x="9906" y="70866"/>
                  </a:lnTo>
                  <a:lnTo>
                    <a:pt x="52578" y="70866"/>
                  </a:lnTo>
                  <a:lnTo>
                    <a:pt x="57912" y="70866"/>
                  </a:lnTo>
                  <a:lnTo>
                    <a:pt x="63246" y="67818"/>
                  </a:lnTo>
                  <a:lnTo>
                    <a:pt x="63246" y="64008"/>
                  </a:lnTo>
                  <a:lnTo>
                    <a:pt x="63246" y="6096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4" name="object 2194"/>
            <p:cNvSpPr/>
            <p:nvPr/>
          </p:nvSpPr>
          <p:spPr>
            <a:xfrm>
              <a:off x="12552781" y="6425183"/>
              <a:ext cx="64135" cy="70485"/>
            </a:xfrm>
            <a:custGeom>
              <a:avLst/>
              <a:gdLst/>
              <a:ahLst/>
              <a:cxnLst/>
              <a:rect l="l" t="t" r="r" b="b"/>
              <a:pathLst>
                <a:path w="64134" h="70485">
                  <a:moveTo>
                    <a:pt x="64007" y="67056"/>
                  </a:moveTo>
                  <a:lnTo>
                    <a:pt x="64007" y="6858"/>
                  </a:lnTo>
                  <a:lnTo>
                    <a:pt x="64007" y="3048"/>
                  </a:lnTo>
                  <a:lnTo>
                    <a:pt x="59435" y="0"/>
                  </a:lnTo>
                  <a:lnTo>
                    <a:pt x="4571" y="0"/>
                  </a:lnTo>
                  <a:lnTo>
                    <a:pt x="0" y="3048"/>
                  </a:lnTo>
                  <a:lnTo>
                    <a:pt x="0" y="67056"/>
                  </a:lnTo>
                  <a:lnTo>
                    <a:pt x="4571" y="70104"/>
                  </a:lnTo>
                  <a:lnTo>
                    <a:pt x="59435" y="70104"/>
                  </a:lnTo>
                  <a:lnTo>
                    <a:pt x="64007" y="67056"/>
                  </a:lnTo>
                  <a:close/>
                </a:path>
              </a:pathLst>
            </a:custGeom>
            <a:solidFill>
              <a:srgbClr val="8C8C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5" name="object 2195"/>
            <p:cNvSpPr/>
            <p:nvPr/>
          </p:nvSpPr>
          <p:spPr>
            <a:xfrm>
              <a:off x="12553543" y="6425945"/>
              <a:ext cx="63500" cy="69850"/>
            </a:xfrm>
            <a:custGeom>
              <a:avLst/>
              <a:gdLst/>
              <a:ahLst/>
              <a:cxnLst/>
              <a:rect l="l" t="t" r="r" b="b"/>
              <a:pathLst>
                <a:path w="63500" h="69850">
                  <a:moveTo>
                    <a:pt x="63246" y="6096"/>
                  </a:moveTo>
                  <a:lnTo>
                    <a:pt x="63246" y="2286"/>
                  </a:lnTo>
                  <a:lnTo>
                    <a:pt x="57912" y="0"/>
                  </a:lnTo>
                  <a:lnTo>
                    <a:pt x="52578" y="0"/>
                  </a:lnTo>
                  <a:lnTo>
                    <a:pt x="9906" y="0"/>
                  </a:lnTo>
                  <a:lnTo>
                    <a:pt x="4572" y="0"/>
                  </a:lnTo>
                  <a:lnTo>
                    <a:pt x="0" y="2286"/>
                  </a:lnTo>
                  <a:lnTo>
                    <a:pt x="0" y="6096"/>
                  </a:lnTo>
                  <a:lnTo>
                    <a:pt x="0" y="62484"/>
                  </a:lnTo>
                  <a:lnTo>
                    <a:pt x="0" y="66294"/>
                  </a:lnTo>
                  <a:lnTo>
                    <a:pt x="4572" y="69342"/>
                  </a:lnTo>
                  <a:lnTo>
                    <a:pt x="9906" y="69342"/>
                  </a:lnTo>
                  <a:lnTo>
                    <a:pt x="52578" y="69342"/>
                  </a:lnTo>
                  <a:lnTo>
                    <a:pt x="57912" y="69342"/>
                  </a:lnTo>
                  <a:lnTo>
                    <a:pt x="63246" y="66294"/>
                  </a:lnTo>
                  <a:lnTo>
                    <a:pt x="63246" y="62484"/>
                  </a:lnTo>
                  <a:lnTo>
                    <a:pt x="63246" y="6096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6" name="object 2196"/>
            <p:cNvSpPr/>
            <p:nvPr/>
          </p:nvSpPr>
          <p:spPr>
            <a:xfrm>
              <a:off x="12553543" y="6479285"/>
              <a:ext cx="63500" cy="0"/>
            </a:xfrm>
            <a:custGeom>
              <a:avLst/>
              <a:gdLst/>
              <a:ahLst/>
              <a:cxnLst/>
              <a:rect l="l" t="t" r="r" b="b"/>
              <a:pathLst>
                <a:path w="63500">
                  <a:moveTo>
                    <a:pt x="0" y="0"/>
                  </a:moveTo>
                  <a:lnTo>
                    <a:pt x="63246" y="0"/>
                  </a:lnTo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7" name="object 2197"/>
            <p:cNvSpPr/>
            <p:nvPr/>
          </p:nvSpPr>
          <p:spPr>
            <a:xfrm>
              <a:off x="12553543" y="6420611"/>
              <a:ext cx="63500" cy="71755"/>
            </a:xfrm>
            <a:custGeom>
              <a:avLst/>
              <a:gdLst/>
              <a:ahLst/>
              <a:cxnLst/>
              <a:rect l="l" t="t" r="r" b="b"/>
              <a:pathLst>
                <a:path w="63500" h="71754">
                  <a:moveTo>
                    <a:pt x="63246" y="6096"/>
                  </a:moveTo>
                  <a:lnTo>
                    <a:pt x="63246" y="3048"/>
                  </a:lnTo>
                  <a:lnTo>
                    <a:pt x="57912" y="0"/>
                  </a:lnTo>
                  <a:lnTo>
                    <a:pt x="52578" y="0"/>
                  </a:lnTo>
                  <a:lnTo>
                    <a:pt x="9906" y="0"/>
                  </a:lnTo>
                  <a:lnTo>
                    <a:pt x="4572" y="0"/>
                  </a:lnTo>
                  <a:lnTo>
                    <a:pt x="0" y="3048"/>
                  </a:lnTo>
                  <a:lnTo>
                    <a:pt x="0" y="6096"/>
                  </a:lnTo>
                  <a:lnTo>
                    <a:pt x="0" y="64770"/>
                  </a:lnTo>
                  <a:lnTo>
                    <a:pt x="0" y="68580"/>
                  </a:lnTo>
                  <a:lnTo>
                    <a:pt x="4572" y="71628"/>
                  </a:lnTo>
                  <a:lnTo>
                    <a:pt x="9906" y="71628"/>
                  </a:lnTo>
                  <a:lnTo>
                    <a:pt x="52578" y="71628"/>
                  </a:lnTo>
                  <a:lnTo>
                    <a:pt x="57912" y="71628"/>
                  </a:lnTo>
                  <a:lnTo>
                    <a:pt x="63246" y="68580"/>
                  </a:lnTo>
                  <a:lnTo>
                    <a:pt x="63246" y="64770"/>
                  </a:lnTo>
                  <a:lnTo>
                    <a:pt x="63246" y="6096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8" name="object 2198"/>
            <p:cNvSpPr/>
            <p:nvPr/>
          </p:nvSpPr>
          <p:spPr>
            <a:xfrm>
              <a:off x="12332563" y="6416801"/>
              <a:ext cx="72390" cy="82550"/>
            </a:xfrm>
            <a:custGeom>
              <a:avLst/>
              <a:gdLst/>
              <a:ahLst/>
              <a:cxnLst/>
              <a:rect l="l" t="t" r="r" b="b"/>
              <a:pathLst>
                <a:path w="72390" h="82550">
                  <a:moveTo>
                    <a:pt x="72390" y="78486"/>
                  </a:moveTo>
                  <a:lnTo>
                    <a:pt x="72390" y="7620"/>
                  </a:lnTo>
                  <a:lnTo>
                    <a:pt x="72390" y="3810"/>
                  </a:lnTo>
                  <a:lnTo>
                    <a:pt x="67056" y="0"/>
                  </a:lnTo>
                  <a:lnTo>
                    <a:pt x="5334" y="0"/>
                  </a:lnTo>
                  <a:lnTo>
                    <a:pt x="0" y="3810"/>
                  </a:lnTo>
                  <a:lnTo>
                    <a:pt x="0" y="78486"/>
                  </a:lnTo>
                  <a:lnTo>
                    <a:pt x="5334" y="82296"/>
                  </a:lnTo>
                  <a:lnTo>
                    <a:pt x="67056" y="82296"/>
                  </a:lnTo>
                  <a:lnTo>
                    <a:pt x="72390" y="78486"/>
                  </a:lnTo>
                  <a:close/>
                </a:path>
              </a:pathLst>
            </a:custGeom>
            <a:solidFill>
              <a:srgbClr val="EEEE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9" name="object 2199"/>
            <p:cNvSpPr/>
            <p:nvPr/>
          </p:nvSpPr>
          <p:spPr>
            <a:xfrm>
              <a:off x="12333325" y="6417563"/>
              <a:ext cx="71755" cy="81915"/>
            </a:xfrm>
            <a:custGeom>
              <a:avLst/>
              <a:gdLst/>
              <a:ahLst/>
              <a:cxnLst/>
              <a:rect l="l" t="t" r="r" b="b"/>
              <a:pathLst>
                <a:path w="71754" h="81914">
                  <a:moveTo>
                    <a:pt x="71627" y="6858"/>
                  </a:moveTo>
                  <a:lnTo>
                    <a:pt x="71627" y="3048"/>
                  </a:lnTo>
                  <a:lnTo>
                    <a:pt x="66293" y="0"/>
                  </a:lnTo>
                  <a:lnTo>
                    <a:pt x="59435" y="0"/>
                  </a:lnTo>
                  <a:lnTo>
                    <a:pt x="11429" y="0"/>
                  </a:lnTo>
                  <a:lnTo>
                    <a:pt x="4571" y="0"/>
                  </a:lnTo>
                  <a:lnTo>
                    <a:pt x="0" y="3048"/>
                  </a:lnTo>
                  <a:lnTo>
                    <a:pt x="0" y="6858"/>
                  </a:lnTo>
                  <a:lnTo>
                    <a:pt x="0" y="73914"/>
                  </a:lnTo>
                  <a:lnTo>
                    <a:pt x="0" y="77724"/>
                  </a:lnTo>
                  <a:lnTo>
                    <a:pt x="4571" y="81534"/>
                  </a:lnTo>
                  <a:lnTo>
                    <a:pt x="11429" y="81534"/>
                  </a:lnTo>
                  <a:lnTo>
                    <a:pt x="59435" y="81534"/>
                  </a:lnTo>
                  <a:lnTo>
                    <a:pt x="66293" y="81534"/>
                  </a:lnTo>
                  <a:lnTo>
                    <a:pt x="71627" y="77724"/>
                  </a:lnTo>
                  <a:lnTo>
                    <a:pt x="71627" y="73914"/>
                  </a:lnTo>
                  <a:lnTo>
                    <a:pt x="71627" y="6858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0" name="object 2200"/>
            <p:cNvSpPr/>
            <p:nvPr/>
          </p:nvSpPr>
          <p:spPr>
            <a:xfrm>
              <a:off x="12337135" y="6422897"/>
              <a:ext cx="64135" cy="2540"/>
            </a:xfrm>
            <a:custGeom>
              <a:avLst/>
              <a:gdLst/>
              <a:ahLst/>
              <a:cxnLst/>
              <a:rect l="l" t="t" r="r" b="b"/>
              <a:pathLst>
                <a:path w="64134" h="2539">
                  <a:moveTo>
                    <a:pt x="0" y="2286"/>
                  </a:moveTo>
                  <a:lnTo>
                    <a:pt x="64007" y="2286"/>
                  </a:lnTo>
                  <a:lnTo>
                    <a:pt x="64007" y="0"/>
                  </a:lnTo>
                  <a:lnTo>
                    <a:pt x="0" y="0"/>
                  </a:lnTo>
                  <a:lnTo>
                    <a:pt x="0" y="2286"/>
                  </a:lnTo>
                  <a:close/>
                </a:path>
              </a:pathLst>
            </a:custGeom>
            <a:solidFill>
              <a:srgbClr val="EEEE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1" name="object 2201"/>
            <p:cNvSpPr/>
            <p:nvPr/>
          </p:nvSpPr>
          <p:spPr>
            <a:xfrm>
              <a:off x="12337897" y="6423659"/>
              <a:ext cx="63500" cy="71120"/>
            </a:xfrm>
            <a:custGeom>
              <a:avLst/>
              <a:gdLst/>
              <a:ahLst/>
              <a:cxnLst/>
              <a:rect l="l" t="t" r="r" b="b"/>
              <a:pathLst>
                <a:path w="63500" h="71120">
                  <a:moveTo>
                    <a:pt x="63246" y="6096"/>
                  </a:moveTo>
                  <a:lnTo>
                    <a:pt x="63246" y="2286"/>
                  </a:lnTo>
                  <a:lnTo>
                    <a:pt x="57912" y="0"/>
                  </a:lnTo>
                  <a:lnTo>
                    <a:pt x="52578" y="0"/>
                  </a:lnTo>
                  <a:lnTo>
                    <a:pt x="9906" y="0"/>
                  </a:lnTo>
                  <a:lnTo>
                    <a:pt x="4572" y="0"/>
                  </a:lnTo>
                  <a:lnTo>
                    <a:pt x="0" y="2286"/>
                  </a:lnTo>
                  <a:lnTo>
                    <a:pt x="0" y="6096"/>
                  </a:lnTo>
                  <a:lnTo>
                    <a:pt x="0" y="64008"/>
                  </a:lnTo>
                  <a:lnTo>
                    <a:pt x="0" y="67818"/>
                  </a:lnTo>
                  <a:lnTo>
                    <a:pt x="4572" y="70866"/>
                  </a:lnTo>
                  <a:lnTo>
                    <a:pt x="9906" y="70866"/>
                  </a:lnTo>
                  <a:lnTo>
                    <a:pt x="52578" y="70866"/>
                  </a:lnTo>
                  <a:lnTo>
                    <a:pt x="57912" y="70866"/>
                  </a:lnTo>
                  <a:lnTo>
                    <a:pt x="63246" y="67818"/>
                  </a:lnTo>
                  <a:lnTo>
                    <a:pt x="63246" y="64008"/>
                  </a:lnTo>
                  <a:lnTo>
                    <a:pt x="63246" y="6096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2" name="object 2202"/>
            <p:cNvSpPr/>
            <p:nvPr/>
          </p:nvSpPr>
          <p:spPr>
            <a:xfrm>
              <a:off x="12337135" y="6425183"/>
              <a:ext cx="64135" cy="70485"/>
            </a:xfrm>
            <a:custGeom>
              <a:avLst/>
              <a:gdLst/>
              <a:ahLst/>
              <a:cxnLst/>
              <a:rect l="l" t="t" r="r" b="b"/>
              <a:pathLst>
                <a:path w="64134" h="70485">
                  <a:moveTo>
                    <a:pt x="64007" y="67056"/>
                  </a:moveTo>
                  <a:lnTo>
                    <a:pt x="64007" y="6858"/>
                  </a:lnTo>
                  <a:lnTo>
                    <a:pt x="64007" y="3048"/>
                  </a:lnTo>
                  <a:lnTo>
                    <a:pt x="59435" y="0"/>
                  </a:lnTo>
                  <a:lnTo>
                    <a:pt x="4571" y="0"/>
                  </a:lnTo>
                  <a:lnTo>
                    <a:pt x="0" y="3048"/>
                  </a:lnTo>
                  <a:lnTo>
                    <a:pt x="0" y="67056"/>
                  </a:lnTo>
                  <a:lnTo>
                    <a:pt x="4571" y="70104"/>
                  </a:lnTo>
                  <a:lnTo>
                    <a:pt x="59435" y="70104"/>
                  </a:lnTo>
                  <a:lnTo>
                    <a:pt x="64007" y="67056"/>
                  </a:lnTo>
                  <a:close/>
                </a:path>
              </a:pathLst>
            </a:custGeom>
            <a:solidFill>
              <a:srgbClr val="8C8C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3" name="object 2203"/>
            <p:cNvSpPr/>
            <p:nvPr/>
          </p:nvSpPr>
          <p:spPr>
            <a:xfrm>
              <a:off x="12337897" y="6425945"/>
              <a:ext cx="63500" cy="69850"/>
            </a:xfrm>
            <a:custGeom>
              <a:avLst/>
              <a:gdLst/>
              <a:ahLst/>
              <a:cxnLst/>
              <a:rect l="l" t="t" r="r" b="b"/>
              <a:pathLst>
                <a:path w="63500" h="69850">
                  <a:moveTo>
                    <a:pt x="63246" y="6096"/>
                  </a:moveTo>
                  <a:lnTo>
                    <a:pt x="63246" y="2286"/>
                  </a:lnTo>
                  <a:lnTo>
                    <a:pt x="57912" y="0"/>
                  </a:lnTo>
                  <a:lnTo>
                    <a:pt x="52578" y="0"/>
                  </a:lnTo>
                  <a:lnTo>
                    <a:pt x="9906" y="0"/>
                  </a:lnTo>
                  <a:lnTo>
                    <a:pt x="4572" y="0"/>
                  </a:lnTo>
                  <a:lnTo>
                    <a:pt x="0" y="2286"/>
                  </a:lnTo>
                  <a:lnTo>
                    <a:pt x="0" y="6096"/>
                  </a:lnTo>
                  <a:lnTo>
                    <a:pt x="0" y="62484"/>
                  </a:lnTo>
                  <a:lnTo>
                    <a:pt x="0" y="66294"/>
                  </a:lnTo>
                  <a:lnTo>
                    <a:pt x="4572" y="69342"/>
                  </a:lnTo>
                  <a:lnTo>
                    <a:pt x="9906" y="69342"/>
                  </a:lnTo>
                  <a:lnTo>
                    <a:pt x="52578" y="69342"/>
                  </a:lnTo>
                  <a:lnTo>
                    <a:pt x="57912" y="69342"/>
                  </a:lnTo>
                  <a:lnTo>
                    <a:pt x="63246" y="66294"/>
                  </a:lnTo>
                  <a:lnTo>
                    <a:pt x="63246" y="62484"/>
                  </a:lnTo>
                  <a:lnTo>
                    <a:pt x="63246" y="6096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4" name="object 2204"/>
            <p:cNvSpPr/>
            <p:nvPr/>
          </p:nvSpPr>
          <p:spPr>
            <a:xfrm>
              <a:off x="12337897" y="6479285"/>
              <a:ext cx="63500" cy="0"/>
            </a:xfrm>
            <a:custGeom>
              <a:avLst/>
              <a:gdLst/>
              <a:ahLst/>
              <a:cxnLst/>
              <a:rect l="l" t="t" r="r" b="b"/>
              <a:pathLst>
                <a:path w="63500">
                  <a:moveTo>
                    <a:pt x="0" y="0"/>
                  </a:moveTo>
                  <a:lnTo>
                    <a:pt x="63246" y="0"/>
                  </a:lnTo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5" name="object 2205"/>
            <p:cNvSpPr/>
            <p:nvPr/>
          </p:nvSpPr>
          <p:spPr>
            <a:xfrm>
              <a:off x="12337897" y="6420611"/>
              <a:ext cx="63500" cy="71755"/>
            </a:xfrm>
            <a:custGeom>
              <a:avLst/>
              <a:gdLst/>
              <a:ahLst/>
              <a:cxnLst/>
              <a:rect l="l" t="t" r="r" b="b"/>
              <a:pathLst>
                <a:path w="63500" h="71754">
                  <a:moveTo>
                    <a:pt x="63246" y="6096"/>
                  </a:moveTo>
                  <a:lnTo>
                    <a:pt x="63246" y="3048"/>
                  </a:lnTo>
                  <a:lnTo>
                    <a:pt x="57912" y="0"/>
                  </a:lnTo>
                  <a:lnTo>
                    <a:pt x="52578" y="0"/>
                  </a:lnTo>
                  <a:lnTo>
                    <a:pt x="9906" y="0"/>
                  </a:lnTo>
                  <a:lnTo>
                    <a:pt x="4572" y="0"/>
                  </a:lnTo>
                  <a:lnTo>
                    <a:pt x="0" y="3048"/>
                  </a:lnTo>
                  <a:lnTo>
                    <a:pt x="0" y="6096"/>
                  </a:lnTo>
                  <a:lnTo>
                    <a:pt x="0" y="64770"/>
                  </a:lnTo>
                  <a:lnTo>
                    <a:pt x="0" y="68580"/>
                  </a:lnTo>
                  <a:lnTo>
                    <a:pt x="4572" y="71628"/>
                  </a:lnTo>
                  <a:lnTo>
                    <a:pt x="9906" y="71628"/>
                  </a:lnTo>
                  <a:lnTo>
                    <a:pt x="52578" y="71628"/>
                  </a:lnTo>
                  <a:lnTo>
                    <a:pt x="57912" y="71628"/>
                  </a:lnTo>
                  <a:lnTo>
                    <a:pt x="63246" y="68580"/>
                  </a:lnTo>
                  <a:lnTo>
                    <a:pt x="63246" y="64770"/>
                  </a:lnTo>
                  <a:lnTo>
                    <a:pt x="63246" y="6096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6" name="object 2206"/>
            <p:cNvSpPr/>
            <p:nvPr/>
          </p:nvSpPr>
          <p:spPr>
            <a:xfrm>
              <a:off x="12404191" y="6416801"/>
              <a:ext cx="73660" cy="82550"/>
            </a:xfrm>
            <a:custGeom>
              <a:avLst/>
              <a:gdLst/>
              <a:ahLst/>
              <a:cxnLst/>
              <a:rect l="l" t="t" r="r" b="b"/>
              <a:pathLst>
                <a:path w="73659" h="82550">
                  <a:moveTo>
                    <a:pt x="73151" y="78486"/>
                  </a:moveTo>
                  <a:lnTo>
                    <a:pt x="73151" y="7620"/>
                  </a:lnTo>
                  <a:lnTo>
                    <a:pt x="73151" y="3810"/>
                  </a:lnTo>
                  <a:lnTo>
                    <a:pt x="67817" y="0"/>
                  </a:lnTo>
                  <a:lnTo>
                    <a:pt x="5333" y="0"/>
                  </a:lnTo>
                  <a:lnTo>
                    <a:pt x="0" y="3810"/>
                  </a:lnTo>
                  <a:lnTo>
                    <a:pt x="0" y="78486"/>
                  </a:lnTo>
                  <a:lnTo>
                    <a:pt x="5333" y="82296"/>
                  </a:lnTo>
                  <a:lnTo>
                    <a:pt x="67817" y="82296"/>
                  </a:lnTo>
                  <a:lnTo>
                    <a:pt x="73151" y="78486"/>
                  </a:lnTo>
                  <a:close/>
                </a:path>
              </a:pathLst>
            </a:custGeom>
            <a:solidFill>
              <a:srgbClr val="EEEE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7" name="object 2207"/>
            <p:cNvSpPr/>
            <p:nvPr/>
          </p:nvSpPr>
          <p:spPr>
            <a:xfrm>
              <a:off x="12404953" y="6417563"/>
              <a:ext cx="72390" cy="81915"/>
            </a:xfrm>
            <a:custGeom>
              <a:avLst/>
              <a:gdLst/>
              <a:ahLst/>
              <a:cxnLst/>
              <a:rect l="l" t="t" r="r" b="b"/>
              <a:pathLst>
                <a:path w="72390" h="81914">
                  <a:moveTo>
                    <a:pt x="72390" y="6858"/>
                  </a:moveTo>
                  <a:lnTo>
                    <a:pt x="72390" y="3048"/>
                  </a:lnTo>
                  <a:lnTo>
                    <a:pt x="67056" y="0"/>
                  </a:lnTo>
                  <a:lnTo>
                    <a:pt x="60198" y="0"/>
                  </a:lnTo>
                  <a:lnTo>
                    <a:pt x="11430" y="0"/>
                  </a:lnTo>
                  <a:lnTo>
                    <a:pt x="4572" y="0"/>
                  </a:lnTo>
                  <a:lnTo>
                    <a:pt x="0" y="3048"/>
                  </a:lnTo>
                  <a:lnTo>
                    <a:pt x="0" y="6858"/>
                  </a:lnTo>
                  <a:lnTo>
                    <a:pt x="0" y="73914"/>
                  </a:lnTo>
                  <a:lnTo>
                    <a:pt x="0" y="77724"/>
                  </a:lnTo>
                  <a:lnTo>
                    <a:pt x="4572" y="81534"/>
                  </a:lnTo>
                  <a:lnTo>
                    <a:pt x="11430" y="81534"/>
                  </a:lnTo>
                  <a:lnTo>
                    <a:pt x="60198" y="81534"/>
                  </a:lnTo>
                  <a:lnTo>
                    <a:pt x="67056" y="81534"/>
                  </a:lnTo>
                  <a:lnTo>
                    <a:pt x="72390" y="77724"/>
                  </a:lnTo>
                  <a:lnTo>
                    <a:pt x="72390" y="73914"/>
                  </a:lnTo>
                  <a:lnTo>
                    <a:pt x="72390" y="6858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8" name="object 2208"/>
            <p:cNvSpPr/>
            <p:nvPr/>
          </p:nvSpPr>
          <p:spPr>
            <a:xfrm>
              <a:off x="12408763" y="6422897"/>
              <a:ext cx="64135" cy="2540"/>
            </a:xfrm>
            <a:custGeom>
              <a:avLst/>
              <a:gdLst/>
              <a:ahLst/>
              <a:cxnLst/>
              <a:rect l="l" t="t" r="r" b="b"/>
              <a:pathLst>
                <a:path w="64134" h="2539">
                  <a:moveTo>
                    <a:pt x="0" y="2286"/>
                  </a:moveTo>
                  <a:lnTo>
                    <a:pt x="64007" y="2286"/>
                  </a:lnTo>
                  <a:lnTo>
                    <a:pt x="64007" y="0"/>
                  </a:lnTo>
                  <a:lnTo>
                    <a:pt x="0" y="0"/>
                  </a:lnTo>
                  <a:lnTo>
                    <a:pt x="0" y="2286"/>
                  </a:lnTo>
                  <a:close/>
                </a:path>
              </a:pathLst>
            </a:custGeom>
            <a:solidFill>
              <a:srgbClr val="EEEE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9" name="object 2209"/>
            <p:cNvSpPr/>
            <p:nvPr/>
          </p:nvSpPr>
          <p:spPr>
            <a:xfrm>
              <a:off x="12409525" y="6423659"/>
              <a:ext cx="63500" cy="71120"/>
            </a:xfrm>
            <a:custGeom>
              <a:avLst/>
              <a:gdLst/>
              <a:ahLst/>
              <a:cxnLst/>
              <a:rect l="l" t="t" r="r" b="b"/>
              <a:pathLst>
                <a:path w="63500" h="71120">
                  <a:moveTo>
                    <a:pt x="63246" y="6096"/>
                  </a:moveTo>
                  <a:lnTo>
                    <a:pt x="63246" y="2286"/>
                  </a:lnTo>
                  <a:lnTo>
                    <a:pt x="57912" y="0"/>
                  </a:lnTo>
                  <a:lnTo>
                    <a:pt x="52578" y="0"/>
                  </a:lnTo>
                  <a:lnTo>
                    <a:pt x="9906" y="0"/>
                  </a:lnTo>
                  <a:lnTo>
                    <a:pt x="4572" y="0"/>
                  </a:lnTo>
                  <a:lnTo>
                    <a:pt x="0" y="2286"/>
                  </a:lnTo>
                  <a:lnTo>
                    <a:pt x="0" y="6096"/>
                  </a:lnTo>
                  <a:lnTo>
                    <a:pt x="0" y="64008"/>
                  </a:lnTo>
                  <a:lnTo>
                    <a:pt x="0" y="67818"/>
                  </a:lnTo>
                  <a:lnTo>
                    <a:pt x="4572" y="70866"/>
                  </a:lnTo>
                  <a:lnTo>
                    <a:pt x="9906" y="70866"/>
                  </a:lnTo>
                  <a:lnTo>
                    <a:pt x="52578" y="70866"/>
                  </a:lnTo>
                  <a:lnTo>
                    <a:pt x="57912" y="70866"/>
                  </a:lnTo>
                  <a:lnTo>
                    <a:pt x="63246" y="67818"/>
                  </a:lnTo>
                  <a:lnTo>
                    <a:pt x="63246" y="64008"/>
                  </a:lnTo>
                  <a:lnTo>
                    <a:pt x="63246" y="6096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0" name="object 2210"/>
            <p:cNvSpPr/>
            <p:nvPr/>
          </p:nvSpPr>
          <p:spPr>
            <a:xfrm>
              <a:off x="12408763" y="6425183"/>
              <a:ext cx="64135" cy="70485"/>
            </a:xfrm>
            <a:custGeom>
              <a:avLst/>
              <a:gdLst/>
              <a:ahLst/>
              <a:cxnLst/>
              <a:rect l="l" t="t" r="r" b="b"/>
              <a:pathLst>
                <a:path w="64134" h="70485">
                  <a:moveTo>
                    <a:pt x="64007" y="67056"/>
                  </a:moveTo>
                  <a:lnTo>
                    <a:pt x="64007" y="6858"/>
                  </a:lnTo>
                  <a:lnTo>
                    <a:pt x="64007" y="3048"/>
                  </a:lnTo>
                  <a:lnTo>
                    <a:pt x="59435" y="0"/>
                  </a:lnTo>
                  <a:lnTo>
                    <a:pt x="4571" y="0"/>
                  </a:lnTo>
                  <a:lnTo>
                    <a:pt x="0" y="3048"/>
                  </a:lnTo>
                  <a:lnTo>
                    <a:pt x="0" y="67056"/>
                  </a:lnTo>
                  <a:lnTo>
                    <a:pt x="4571" y="70104"/>
                  </a:lnTo>
                  <a:lnTo>
                    <a:pt x="59435" y="70104"/>
                  </a:lnTo>
                  <a:lnTo>
                    <a:pt x="64007" y="67056"/>
                  </a:lnTo>
                  <a:close/>
                </a:path>
              </a:pathLst>
            </a:custGeom>
            <a:solidFill>
              <a:srgbClr val="8C8C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1" name="object 2211"/>
            <p:cNvSpPr/>
            <p:nvPr/>
          </p:nvSpPr>
          <p:spPr>
            <a:xfrm>
              <a:off x="12409525" y="6425945"/>
              <a:ext cx="63500" cy="69850"/>
            </a:xfrm>
            <a:custGeom>
              <a:avLst/>
              <a:gdLst/>
              <a:ahLst/>
              <a:cxnLst/>
              <a:rect l="l" t="t" r="r" b="b"/>
              <a:pathLst>
                <a:path w="63500" h="69850">
                  <a:moveTo>
                    <a:pt x="63246" y="6096"/>
                  </a:moveTo>
                  <a:lnTo>
                    <a:pt x="63246" y="2286"/>
                  </a:lnTo>
                  <a:lnTo>
                    <a:pt x="57912" y="0"/>
                  </a:lnTo>
                  <a:lnTo>
                    <a:pt x="52578" y="0"/>
                  </a:lnTo>
                  <a:lnTo>
                    <a:pt x="9906" y="0"/>
                  </a:lnTo>
                  <a:lnTo>
                    <a:pt x="4572" y="0"/>
                  </a:lnTo>
                  <a:lnTo>
                    <a:pt x="0" y="2286"/>
                  </a:lnTo>
                  <a:lnTo>
                    <a:pt x="0" y="6096"/>
                  </a:lnTo>
                  <a:lnTo>
                    <a:pt x="0" y="62484"/>
                  </a:lnTo>
                  <a:lnTo>
                    <a:pt x="0" y="66294"/>
                  </a:lnTo>
                  <a:lnTo>
                    <a:pt x="4572" y="69342"/>
                  </a:lnTo>
                  <a:lnTo>
                    <a:pt x="9906" y="69342"/>
                  </a:lnTo>
                  <a:lnTo>
                    <a:pt x="52578" y="69342"/>
                  </a:lnTo>
                  <a:lnTo>
                    <a:pt x="57912" y="69342"/>
                  </a:lnTo>
                  <a:lnTo>
                    <a:pt x="63246" y="66294"/>
                  </a:lnTo>
                  <a:lnTo>
                    <a:pt x="63246" y="62484"/>
                  </a:lnTo>
                  <a:lnTo>
                    <a:pt x="63246" y="6096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2" name="object 2212"/>
            <p:cNvSpPr/>
            <p:nvPr/>
          </p:nvSpPr>
          <p:spPr>
            <a:xfrm>
              <a:off x="12409525" y="6479285"/>
              <a:ext cx="63500" cy="0"/>
            </a:xfrm>
            <a:custGeom>
              <a:avLst/>
              <a:gdLst/>
              <a:ahLst/>
              <a:cxnLst/>
              <a:rect l="l" t="t" r="r" b="b"/>
              <a:pathLst>
                <a:path w="63500">
                  <a:moveTo>
                    <a:pt x="0" y="0"/>
                  </a:moveTo>
                  <a:lnTo>
                    <a:pt x="63246" y="0"/>
                  </a:lnTo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3" name="object 2213"/>
            <p:cNvSpPr/>
            <p:nvPr/>
          </p:nvSpPr>
          <p:spPr>
            <a:xfrm>
              <a:off x="12409525" y="6420611"/>
              <a:ext cx="63500" cy="71755"/>
            </a:xfrm>
            <a:custGeom>
              <a:avLst/>
              <a:gdLst/>
              <a:ahLst/>
              <a:cxnLst/>
              <a:rect l="l" t="t" r="r" b="b"/>
              <a:pathLst>
                <a:path w="63500" h="71754">
                  <a:moveTo>
                    <a:pt x="63246" y="6096"/>
                  </a:moveTo>
                  <a:lnTo>
                    <a:pt x="63246" y="3048"/>
                  </a:lnTo>
                  <a:lnTo>
                    <a:pt x="57912" y="0"/>
                  </a:lnTo>
                  <a:lnTo>
                    <a:pt x="52578" y="0"/>
                  </a:lnTo>
                  <a:lnTo>
                    <a:pt x="9906" y="0"/>
                  </a:lnTo>
                  <a:lnTo>
                    <a:pt x="4572" y="0"/>
                  </a:lnTo>
                  <a:lnTo>
                    <a:pt x="0" y="3048"/>
                  </a:lnTo>
                  <a:lnTo>
                    <a:pt x="0" y="6096"/>
                  </a:lnTo>
                  <a:lnTo>
                    <a:pt x="0" y="64770"/>
                  </a:lnTo>
                  <a:lnTo>
                    <a:pt x="0" y="68580"/>
                  </a:lnTo>
                  <a:lnTo>
                    <a:pt x="4572" y="71628"/>
                  </a:lnTo>
                  <a:lnTo>
                    <a:pt x="9906" y="71628"/>
                  </a:lnTo>
                  <a:lnTo>
                    <a:pt x="52578" y="71628"/>
                  </a:lnTo>
                  <a:lnTo>
                    <a:pt x="57912" y="71628"/>
                  </a:lnTo>
                  <a:lnTo>
                    <a:pt x="63246" y="68580"/>
                  </a:lnTo>
                  <a:lnTo>
                    <a:pt x="63246" y="64770"/>
                  </a:lnTo>
                  <a:lnTo>
                    <a:pt x="63246" y="6096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4" name="object 2214"/>
            <p:cNvSpPr/>
            <p:nvPr/>
          </p:nvSpPr>
          <p:spPr>
            <a:xfrm>
              <a:off x="12188545" y="6416801"/>
              <a:ext cx="73660" cy="82550"/>
            </a:xfrm>
            <a:custGeom>
              <a:avLst/>
              <a:gdLst/>
              <a:ahLst/>
              <a:cxnLst/>
              <a:rect l="l" t="t" r="r" b="b"/>
              <a:pathLst>
                <a:path w="73659" h="82550">
                  <a:moveTo>
                    <a:pt x="73151" y="78486"/>
                  </a:moveTo>
                  <a:lnTo>
                    <a:pt x="73151" y="7620"/>
                  </a:lnTo>
                  <a:lnTo>
                    <a:pt x="73151" y="3810"/>
                  </a:lnTo>
                  <a:lnTo>
                    <a:pt x="67817" y="0"/>
                  </a:lnTo>
                  <a:lnTo>
                    <a:pt x="5333" y="0"/>
                  </a:lnTo>
                  <a:lnTo>
                    <a:pt x="0" y="3810"/>
                  </a:lnTo>
                  <a:lnTo>
                    <a:pt x="0" y="78486"/>
                  </a:lnTo>
                  <a:lnTo>
                    <a:pt x="5333" y="82296"/>
                  </a:lnTo>
                  <a:lnTo>
                    <a:pt x="67817" y="82296"/>
                  </a:lnTo>
                  <a:lnTo>
                    <a:pt x="73151" y="78486"/>
                  </a:lnTo>
                  <a:close/>
                </a:path>
              </a:pathLst>
            </a:custGeom>
            <a:solidFill>
              <a:srgbClr val="EEEE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5" name="object 2215"/>
            <p:cNvSpPr/>
            <p:nvPr/>
          </p:nvSpPr>
          <p:spPr>
            <a:xfrm>
              <a:off x="12189307" y="6417563"/>
              <a:ext cx="72390" cy="81915"/>
            </a:xfrm>
            <a:custGeom>
              <a:avLst/>
              <a:gdLst/>
              <a:ahLst/>
              <a:cxnLst/>
              <a:rect l="l" t="t" r="r" b="b"/>
              <a:pathLst>
                <a:path w="72390" h="81914">
                  <a:moveTo>
                    <a:pt x="72390" y="6858"/>
                  </a:moveTo>
                  <a:lnTo>
                    <a:pt x="72390" y="3048"/>
                  </a:lnTo>
                  <a:lnTo>
                    <a:pt x="67056" y="0"/>
                  </a:lnTo>
                  <a:lnTo>
                    <a:pt x="60198" y="0"/>
                  </a:lnTo>
                  <a:lnTo>
                    <a:pt x="11430" y="0"/>
                  </a:lnTo>
                  <a:lnTo>
                    <a:pt x="4572" y="0"/>
                  </a:lnTo>
                  <a:lnTo>
                    <a:pt x="0" y="3048"/>
                  </a:lnTo>
                  <a:lnTo>
                    <a:pt x="0" y="6858"/>
                  </a:lnTo>
                  <a:lnTo>
                    <a:pt x="0" y="73914"/>
                  </a:lnTo>
                  <a:lnTo>
                    <a:pt x="0" y="77724"/>
                  </a:lnTo>
                  <a:lnTo>
                    <a:pt x="4572" y="81534"/>
                  </a:lnTo>
                  <a:lnTo>
                    <a:pt x="11430" y="81534"/>
                  </a:lnTo>
                  <a:lnTo>
                    <a:pt x="60198" y="81534"/>
                  </a:lnTo>
                  <a:lnTo>
                    <a:pt x="67056" y="81534"/>
                  </a:lnTo>
                  <a:lnTo>
                    <a:pt x="72390" y="77724"/>
                  </a:lnTo>
                  <a:lnTo>
                    <a:pt x="72390" y="73914"/>
                  </a:lnTo>
                  <a:lnTo>
                    <a:pt x="72390" y="6858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6" name="object 2216"/>
            <p:cNvSpPr/>
            <p:nvPr/>
          </p:nvSpPr>
          <p:spPr>
            <a:xfrm>
              <a:off x="12193117" y="6422897"/>
              <a:ext cx="64135" cy="2540"/>
            </a:xfrm>
            <a:custGeom>
              <a:avLst/>
              <a:gdLst/>
              <a:ahLst/>
              <a:cxnLst/>
              <a:rect l="l" t="t" r="r" b="b"/>
              <a:pathLst>
                <a:path w="64134" h="2539">
                  <a:moveTo>
                    <a:pt x="0" y="2286"/>
                  </a:moveTo>
                  <a:lnTo>
                    <a:pt x="64007" y="2286"/>
                  </a:lnTo>
                  <a:lnTo>
                    <a:pt x="64007" y="0"/>
                  </a:lnTo>
                  <a:lnTo>
                    <a:pt x="0" y="0"/>
                  </a:lnTo>
                  <a:lnTo>
                    <a:pt x="0" y="2286"/>
                  </a:lnTo>
                  <a:close/>
                </a:path>
              </a:pathLst>
            </a:custGeom>
            <a:solidFill>
              <a:srgbClr val="EEEE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7" name="object 2217"/>
            <p:cNvSpPr/>
            <p:nvPr/>
          </p:nvSpPr>
          <p:spPr>
            <a:xfrm>
              <a:off x="12193879" y="6423659"/>
              <a:ext cx="63500" cy="71120"/>
            </a:xfrm>
            <a:custGeom>
              <a:avLst/>
              <a:gdLst/>
              <a:ahLst/>
              <a:cxnLst/>
              <a:rect l="l" t="t" r="r" b="b"/>
              <a:pathLst>
                <a:path w="63500" h="71120">
                  <a:moveTo>
                    <a:pt x="63246" y="6096"/>
                  </a:moveTo>
                  <a:lnTo>
                    <a:pt x="63246" y="2286"/>
                  </a:lnTo>
                  <a:lnTo>
                    <a:pt x="57912" y="0"/>
                  </a:lnTo>
                  <a:lnTo>
                    <a:pt x="52578" y="0"/>
                  </a:lnTo>
                  <a:lnTo>
                    <a:pt x="9906" y="0"/>
                  </a:lnTo>
                  <a:lnTo>
                    <a:pt x="4572" y="0"/>
                  </a:lnTo>
                  <a:lnTo>
                    <a:pt x="0" y="2286"/>
                  </a:lnTo>
                  <a:lnTo>
                    <a:pt x="0" y="6096"/>
                  </a:lnTo>
                  <a:lnTo>
                    <a:pt x="0" y="64008"/>
                  </a:lnTo>
                  <a:lnTo>
                    <a:pt x="0" y="67818"/>
                  </a:lnTo>
                  <a:lnTo>
                    <a:pt x="4572" y="70866"/>
                  </a:lnTo>
                  <a:lnTo>
                    <a:pt x="9906" y="70866"/>
                  </a:lnTo>
                  <a:lnTo>
                    <a:pt x="52578" y="70866"/>
                  </a:lnTo>
                  <a:lnTo>
                    <a:pt x="57912" y="70866"/>
                  </a:lnTo>
                  <a:lnTo>
                    <a:pt x="63246" y="67818"/>
                  </a:lnTo>
                  <a:lnTo>
                    <a:pt x="63246" y="64008"/>
                  </a:lnTo>
                  <a:lnTo>
                    <a:pt x="63246" y="6096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8" name="object 2218"/>
            <p:cNvSpPr/>
            <p:nvPr/>
          </p:nvSpPr>
          <p:spPr>
            <a:xfrm>
              <a:off x="12193117" y="6425183"/>
              <a:ext cx="64135" cy="70485"/>
            </a:xfrm>
            <a:custGeom>
              <a:avLst/>
              <a:gdLst/>
              <a:ahLst/>
              <a:cxnLst/>
              <a:rect l="l" t="t" r="r" b="b"/>
              <a:pathLst>
                <a:path w="64134" h="70485">
                  <a:moveTo>
                    <a:pt x="64007" y="67056"/>
                  </a:moveTo>
                  <a:lnTo>
                    <a:pt x="64007" y="6858"/>
                  </a:lnTo>
                  <a:lnTo>
                    <a:pt x="64007" y="3048"/>
                  </a:lnTo>
                  <a:lnTo>
                    <a:pt x="59435" y="0"/>
                  </a:lnTo>
                  <a:lnTo>
                    <a:pt x="4571" y="0"/>
                  </a:lnTo>
                  <a:lnTo>
                    <a:pt x="0" y="3048"/>
                  </a:lnTo>
                  <a:lnTo>
                    <a:pt x="0" y="67056"/>
                  </a:lnTo>
                  <a:lnTo>
                    <a:pt x="4571" y="70104"/>
                  </a:lnTo>
                  <a:lnTo>
                    <a:pt x="59435" y="70104"/>
                  </a:lnTo>
                  <a:lnTo>
                    <a:pt x="64007" y="67056"/>
                  </a:lnTo>
                  <a:close/>
                </a:path>
              </a:pathLst>
            </a:custGeom>
            <a:solidFill>
              <a:srgbClr val="8C8C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9" name="object 2219"/>
            <p:cNvSpPr/>
            <p:nvPr/>
          </p:nvSpPr>
          <p:spPr>
            <a:xfrm>
              <a:off x="12193879" y="6425945"/>
              <a:ext cx="63500" cy="69850"/>
            </a:xfrm>
            <a:custGeom>
              <a:avLst/>
              <a:gdLst/>
              <a:ahLst/>
              <a:cxnLst/>
              <a:rect l="l" t="t" r="r" b="b"/>
              <a:pathLst>
                <a:path w="63500" h="69850">
                  <a:moveTo>
                    <a:pt x="63246" y="6096"/>
                  </a:moveTo>
                  <a:lnTo>
                    <a:pt x="63246" y="2286"/>
                  </a:lnTo>
                  <a:lnTo>
                    <a:pt x="57912" y="0"/>
                  </a:lnTo>
                  <a:lnTo>
                    <a:pt x="52578" y="0"/>
                  </a:lnTo>
                  <a:lnTo>
                    <a:pt x="9906" y="0"/>
                  </a:lnTo>
                  <a:lnTo>
                    <a:pt x="4572" y="0"/>
                  </a:lnTo>
                  <a:lnTo>
                    <a:pt x="0" y="2286"/>
                  </a:lnTo>
                  <a:lnTo>
                    <a:pt x="0" y="6096"/>
                  </a:lnTo>
                  <a:lnTo>
                    <a:pt x="0" y="62484"/>
                  </a:lnTo>
                  <a:lnTo>
                    <a:pt x="0" y="66294"/>
                  </a:lnTo>
                  <a:lnTo>
                    <a:pt x="4572" y="69342"/>
                  </a:lnTo>
                  <a:lnTo>
                    <a:pt x="9906" y="69342"/>
                  </a:lnTo>
                  <a:lnTo>
                    <a:pt x="52578" y="69342"/>
                  </a:lnTo>
                  <a:lnTo>
                    <a:pt x="57912" y="69342"/>
                  </a:lnTo>
                  <a:lnTo>
                    <a:pt x="63246" y="66294"/>
                  </a:lnTo>
                  <a:lnTo>
                    <a:pt x="63246" y="62484"/>
                  </a:lnTo>
                  <a:lnTo>
                    <a:pt x="63246" y="6096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0" name="object 2220"/>
            <p:cNvSpPr/>
            <p:nvPr/>
          </p:nvSpPr>
          <p:spPr>
            <a:xfrm>
              <a:off x="12193879" y="6479285"/>
              <a:ext cx="63500" cy="0"/>
            </a:xfrm>
            <a:custGeom>
              <a:avLst/>
              <a:gdLst/>
              <a:ahLst/>
              <a:cxnLst/>
              <a:rect l="l" t="t" r="r" b="b"/>
              <a:pathLst>
                <a:path w="63500">
                  <a:moveTo>
                    <a:pt x="0" y="0"/>
                  </a:moveTo>
                  <a:lnTo>
                    <a:pt x="63246" y="0"/>
                  </a:lnTo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1" name="object 2221"/>
            <p:cNvSpPr/>
            <p:nvPr/>
          </p:nvSpPr>
          <p:spPr>
            <a:xfrm>
              <a:off x="12193879" y="6420611"/>
              <a:ext cx="63500" cy="71755"/>
            </a:xfrm>
            <a:custGeom>
              <a:avLst/>
              <a:gdLst/>
              <a:ahLst/>
              <a:cxnLst/>
              <a:rect l="l" t="t" r="r" b="b"/>
              <a:pathLst>
                <a:path w="63500" h="71754">
                  <a:moveTo>
                    <a:pt x="63246" y="6096"/>
                  </a:moveTo>
                  <a:lnTo>
                    <a:pt x="63246" y="3048"/>
                  </a:lnTo>
                  <a:lnTo>
                    <a:pt x="57912" y="0"/>
                  </a:lnTo>
                  <a:lnTo>
                    <a:pt x="52578" y="0"/>
                  </a:lnTo>
                  <a:lnTo>
                    <a:pt x="9906" y="0"/>
                  </a:lnTo>
                  <a:lnTo>
                    <a:pt x="4572" y="0"/>
                  </a:lnTo>
                  <a:lnTo>
                    <a:pt x="0" y="3048"/>
                  </a:lnTo>
                  <a:lnTo>
                    <a:pt x="0" y="6096"/>
                  </a:lnTo>
                  <a:lnTo>
                    <a:pt x="0" y="64770"/>
                  </a:lnTo>
                  <a:lnTo>
                    <a:pt x="0" y="68580"/>
                  </a:lnTo>
                  <a:lnTo>
                    <a:pt x="4572" y="71628"/>
                  </a:lnTo>
                  <a:lnTo>
                    <a:pt x="9906" y="71628"/>
                  </a:lnTo>
                  <a:lnTo>
                    <a:pt x="52578" y="71628"/>
                  </a:lnTo>
                  <a:lnTo>
                    <a:pt x="57912" y="71628"/>
                  </a:lnTo>
                  <a:lnTo>
                    <a:pt x="63246" y="68580"/>
                  </a:lnTo>
                  <a:lnTo>
                    <a:pt x="63246" y="64770"/>
                  </a:lnTo>
                  <a:lnTo>
                    <a:pt x="63246" y="6096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2" name="object 2222"/>
            <p:cNvSpPr/>
            <p:nvPr/>
          </p:nvSpPr>
          <p:spPr>
            <a:xfrm>
              <a:off x="12260935" y="6416801"/>
              <a:ext cx="72390" cy="82550"/>
            </a:xfrm>
            <a:custGeom>
              <a:avLst/>
              <a:gdLst/>
              <a:ahLst/>
              <a:cxnLst/>
              <a:rect l="l" t="t" r="r" b="b"/>
              <a:pathLst>
                <a:path w="72390" h="82550">
                  <a:moveTo>
                    <a:pt x="72390" y="78486"/>
                  </a:moveTo>
                  <a:lnTo>
                    <a:pt x="72390" y="7620"/>
                  </a:lnTo>
                  <a:lnTo>
                    <a:pt x="72390" y="3810"/>
                  </a:lnTo>
                  <a:lnTo>
                    <a:pt x="67056" y="0"/>
                  </a:lnTo>
                  <a:lnTo>
                    <a:pt x="5334" y="0"/>
                  </a:lnTo>
                  <a:lnTo>
                    <a:pt x="0" y="3810"/>
                  </a:lnTo>
                  <a:lnTo>
                    <a:pt x="0" y="78486"/>
                  </a:lnTo>
                  <a:lnTo>
                    <a:pt x="5334" y="82296"/>
                  </a:lnTo>
                  <a:lnTo>
                    <a:pt x="67056" y="82296"/>
                  </a:lnTo>
                  <a:lnTo>
                    <a:pt x="72390" y="78486"/>
                  </a:lnTo>
                  <a:close/>
                </a:path>
              </a:pathLst>
            </a:custGeom>
            <a:solidFill>
              <a:srgbClr val="EEEE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3" name="object 2223"/>
            <p:cNvSpPr/>
            <p:nvPr/>
          </p:nvSpPr>
          <p:spPr>
            <a:xfrm>
              <a:off x="12261697" y="6417563"/>
              <a:ext cx="71755" cy="81915"/>
            </a:xfrm>
            <a:custGeom>
              <a:avLst/>
              <a:gdLst/>
              <a:ahLst/>
              <a:cxnLst/>
              <a:rect l="l" t="t" r="r" b="b"/>
              <a:pathLst>
                <a:path w="71754" h="81914">
                  <a:moveTo>
                    <a:pt x="71627" y="6858"/>
                  </a:moveTo>
                  <a:lnTo>
                    <a:pt x="71627" y="3048"/>
                  </a:lnTo>
                  <a:lnTo>
                    <a:pt x="66293" y="0"/>
                  </a:lnTo>
                  <a:lnTo>
                    <a:pt x="59435" y="0"/>
                  </a:lnTo>
                  <a:lnTo>
                    <a:pt x="11429" y="0"/>
                  </a:lnTo>
                  <a:lnTo>
                    <a:pt x="4571" y="0"/>
                  </a:lnTo>
                  <a:lnTo>
                    <a:pt x="0" y="3048"/>
                  </a:lnTo>
                  <a:lnTo>
                    <a:pt x="0" y="6858"/>
                  </a:lnTo>
                  <a:lnTo>
                    <a:pt x="0" y="73914"/>
                  </a:lnTo>
                  <a:lnTo>
                    <a:pt x="0" y="77724"/>
                  </a:lnTo>
                  <a:lnTo>
                    <a:pt x="4571" y="81534"/>
                  </a:lnTo>
                  <a:lnTo>
                    <a:pt x="11429" y="81534"/>
                  </a:lnTo>
                  <a:lnTo>
                    <a:pt x="59435" y="81534"/>
                  </a:lnTo>
                  <a:lnTo>
                    <a:pt x="66293" y="81534"/>
                  </a:lnTo>
                  <a:lnTo>
                    <a:pt x="71627" y="77724"/>
                  </a:lnTo>
                  <a:lnTo>
                    <a:pt x="71627" y="73914"/>
                  </a:lnTo>
                  <a:lnTo>
                    <a:pt x="71627" y="6858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4" name="object 2224"/>
            <p:cNvSpPr/>
            <p:nvPr/>
          </p:nvSpPr>
          <p:spPr>
            <a:xfrm>
              <a:off x="12265507" y="6422897"/>
              <a:ext cx="63500" cy="2540"/>
            </a:xfrm>
            <a:custGeom>
              <a:avLst/>
              <a:gdLst/>
              <a:ahLst/>
              <a:cxnLst/>
              <a:rect l="l" t="t" r="r" b="b"/>
              <a:pathLst>
                <a:path w="63500" h="2539">
                  <a:moveTo>
                    <a:pt x="0" y="2286"/>
                  </a:moveTo>
                  <a:lnTo>
                    <a:pt x="63246" y="2286"/>
                  </a:lnTo>
                  <a:lnTo>
                    <a:pt x="63246" y="0"/>
                  </a:lnTo>
                  <a:lnTo>
                    <a:pt x="0" y="0"/>
                  </a:lnTo>
                  <a:lnTo>
                    <a:pt x="0" y="2286"/>
                  </a:lnTo>
                  <a:close/>
                </a:path>
              </a:pathLst>
            </a:custGeom>
            <a:solidFill>
              <a:srgbClr val="EEEE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5" name="object 2225"/>
            <p:cNvSpPr/>
            <p:nvPr/>
          </p:nvSpPr>
          <p:spPr>
            <a:xfrm>
              <a:off x="12266269" y="6423659"/>
              <a:ext cx="62865" cy="71120"/>
            </a:xfrm>
            <a:custGeom>
              <a:avLst/>
              <a:gdLst/>
              <a:ahLst/>
              <a:cxnLst/>
              <a:rect l="l" t="t" r="r" b="b"/>
              <a:pathLst>
                <a:path w="62865" h="71120">
                  <a:moveTo>
                    <a:pt x="62483" y="6096"/>
                  </a:moveTo>
                  <a:lnTo>
                    <a:pt x="62483" y="2286"/>
                  </a:lnTo>
                  <a:lnTo>
                    <a:pt x="57149" y="0"/>
                  </a:lnTo>
                  <a:lnTo>
                    <a:pt x="51815" y="0"/>
                  </a:lnTo>
                  <a:lnTo>
                    <a:pt x="9905" y="0"/>
                  </a:lnTo>
                  <a:lnTo>
                    <a:pt x="4571" y="0"/>
                  </a:lnTo>
                  <a:lnTo>
                    <a:pt x="0" y="2286"/>
                  </a:lnTo>
                  <a:lnTo>
                    <a:pt x="0" y="6096"/>
                  </a:lnTo>
                  <a:lnTo>
                    <a:pt x="0" y="64008"/>
                  </a:lnTo>
                  <a:lnTo>
                    <a:pt x="0" y="67818"/>
                  </a:lnTo>
                  <a:lnTo>
                    <a:pt x="4571" y="70866"/>
                  </a:lnTo>
                  <a:lnTo>
                    <a:pt x="9905" y="70866"/>
                  </a:lnTo>
                  <a:lnTo>
                    <a:pt x="51815" y="70866"/>
                  </a:lnTo>
                  <a:lnTo>
                    <a:pt x="57149" y="70866"/>
                  </a:lnTo>
                  <a:lnTo>
                    <a:pt x="62483" y="67818"/>
                  </a:lnTo>
                  <a:lnTo>
                    <a:pt x="62483" y="64008"/>
                  </a:lnTo>
                  <a:lnTo>
                    <a:pt x="62483" y="6096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6" name="object 2226"/>
            <p:cNvSpPr/>
            <p:nvPr/>
          </p:nvSpPr>
          <p:spPr>
            <a:xfrm>
              <a:off x="12265507" y="6425183"/>
              <a:ext cx="63500" cy="70485"/>
            </a:xfrm>
            <a:custGeom>
              <a:avLst/>
              <a:gdLst/>
              <a:ahLst/>
              <a:cxnLst/>
              <a:rect l="l" t="t" r="r" b="b"/>
              <a:pathLst>
                <a:path w="63500" h="70485">
                  <a:moveTo>
                    <a:pt x="63246" y="67056"/>
                  </a:moveTo>
                  <a:lnTo>
                    <a:pt x="63246" y="6858"/>
                  </a:lnTo>
                  <a:lnTo>
                    <a:pt x="63246" y="3048"/>
                  </a:lnTo>
                  <a:lnTo>
                    <a:pt x="58674" y="0"/>
                  </a:lnTo>
                  <a:lnTo>
                    <a:pt x="4572" y="0"/>
                  </a:lnTo>
                  <a:lnTo>
                    <a:pt x="0" y="3048"/>
                  </a:lnTo>
                  <a:lnTo>
                    <a:pt x="0" y="67056"/>
                  </a:lnTo>
                  <a:lnTo>
                    <a:pt x="4572" y="70104"/>
                  </a:lnTo>
                  <a:lnTo>
                    <a:pt x="58674" y="70104"/>
                  </a:lnTo>
                  <a:lnTo>
                    <a:pt x="63246" y="67056"/>
                  </a:lnTo>
                  <a:close/>
                </a:path>
              </a:pathLst>
            </a:custGeom>
            <a:solidFill>
              <a:srgbClr val="8C8C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7" name="object 2227"/>
            <p:cNvSpPr/>
            <p:nvPr/>
          </p:nvSpPr>
          <p:spPr>
            <a:xfrm>
              <a:off x="12266269" y="6425945"/>
              <a:ext cx="62865" cy="69850"/>
            </a:xfrm>
            <a:custGeom>
              <a:avLst/>
              <a:gdLst/>
              <a:ahLst/>
              <a:cxnLst/>
              <a:rect l="l" t="t" r="r" b="b"/>
              <a:pathLst>
                <a:path w="62865" h="69850">
                  <a:moveTo>
                    <a:pt x="62483" y="6096"/>
                  </a:moveTo>
                  <a:lnTo>
                    <a:pt x="62483" y="2286"/>
                  </a:lnTo>
                  <a:lnTo>
                    <a:pt x="57149" y="0"/>
                  </a:lnTo>
                  <a:lnTo>
                    <a:pt x="51815" y="0"/>
                  </a:lnTo>
                  <a:lnTo>
                    <a:pt x="9905" y="0"/>
                  </a:lnTo>
                  <a:lnTo>
                    <a:pt x="4571" y="0"/>
                  </a:lnTo>
                  <a:lnTo>
                    <a:pt x="0" y="2286"/>
                  </a:lnTo>
                  <a:lnTo>
                    <a:pt x="0" y="6096"/>
                  </a:lnTo>
                  <a:lnTo>
                    <a:pt x="0" y="62484"/>
                  </a:lnTo>
                  <a:lnTo>
                    <a:pt x="0" y="66294"/>
                  </a:lnTo>
                  <a:lnTo>
                    <a:pt x="4571" y="69342"/>
                  </a:lnTo>
                  <a:lnTo>
                    <a:pt x="9905" y="69342"/>
                  </a:lnTo>
                  <a:lnTo>
                    <a:pt x="51815" y="69342"/>
                  </a:lnTo>
                  <a:lnTo>
                    <a:pt x="57149" y="69342"/>
                  </a:lnTo>
                  <a:lnTo>
                    <a:pt x="62483" y="66294"/>
                  </a:lnTo>
                  <a:lnTo>
                    <a:pt x="62483" y="62484"/>
                  </a:lnTo>
                  <a:lnTo>
                    <a:pt x="62483" y="6096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8" name="object 2228"/>
            <p:cNvSpPr/>
            <p:nvPr/>
          </p:nvSpPr>
          <p:spPr>
            <a:xfrm>
              <a:off x="12266269" y="6479285"/>
              <a:ext cx="62865" cy="0"/>
            </a:xfrm>
            <a:custGeom>
              <a:avLst/>
              <a:gdLst/>
              <a:ahLst/>
              <a:cxnLst/>
              <a:rect l="l" t="t" r="r" b="b"/>
              <a:pathLst>
                <a:path w="62865">
                  <a:moveTo>
                    <a:pt x="0" y="0"/>
                  </a:moveTo>
                  <a:lnTo>
                    <a:pt x="62484" y="0"/>
                  </a:lnTo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9" name="object 2229"/>
            <p:cNvSpPr/>
            <p:nvPr/>
          </p:nvSpPr>
          <p:spPr>
            <a:xfrm>
              <a:off x="12266269" y="6420611"/>
              <a:ext cx="62865" cy="71755"/>
            </a:xfrm>
            <a:custGeom>
              <a:avLst/>
              <a:gdLst/>
              <a:ahLst/>
              <a:cxnLst/>
              <a:rect l="l" t="t" r="r" b="b"/>
              <a:pathLst>
                <a:path w="62865" h="71754">
                  <a:moveTo>
                    <a:pt x="62483" y="6096"/>
                  </a:moveTo>
                  <a:lnTo>
                    <a:pt x="62483" y="3048"/>
                  </a:lnTo>
                  <a:lnTo>
                    <a:pt x="57149" y="0"/>
                  </a:lnTo>
                  <a:lnTo>
                    <a:pt x="51815" y="0"/>
                  </a:lnTo>
                  <a:lnTo>
                    <a:pt x="9905" y="0"/>
                  </a:lnTo>
                  <a:lnTo>
                    <a:pt x="4571" y="0"/>
                  </a:lnTo>
                  <a:lnTo>
                    <a:pt x="0" y="3048"/>
                  </a:lnTo>
                  <a:lnTo>
                    <a:pt x="0" y="6096"/>
                  </a:lnTo>
                  <a:lnTo>
                    <a:pt x="0" y="64770"/>
                  </a:lnTo>
                  <a:lnTo>
                    <a:pt x="0" y="68580"/>
                  </a:lnTo>
                  <a:lnTo>
                    <a:pt x="4571" y="71628"/>
                  </a:lnTo>
                  <a:lnTo>
                    <a:pt x="9905" y="71628"/>
                  </a:lnTo>
                  <a:lnTo>
                    <a:pt x="51815" y="71628"/>
                  </a:lnTo>
                  <a:lnTo>
                    <a:pt x="57149" y="71628"/>
                  </a:lnTo>
                  <a:lnTo>
                    <a:pt x="62483" y="68580"/>
                  </a:lnTo>
                  <a:lnTo>
                    <a:pt x="62483" y="64770"/>
                  </a:lnTo>
                  <a:lnTo>
                    <a:pt x="62483" y="6096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0" name="object 2230"/>
            <p:cNvSpPr/>
            <p:nvPr/>
          </p:nvSpPr>
          <p:spPr>
            <a:xfrm>
              <a:off x="12045289" y="6416801"/>
              <a:ext cx="72390" cy="82550"/>
            </a:xfrm>
            <a:custGeom>
              <a:avLst/>
              <a:gdLst/>
              <a:ahLst/>
              <a:cxnLst/>
              <a:rect l="l" t="t" r="r" b="b"/>
              <a:pathLst>
                <a:path w="72390" h="82550">
                  <a:moveTo>
                    <a:pt x="72390" y="78486"/>
                  </a:moveTo>
                  <a:lnTo>
                    <a:pt x="72390" y="7620"/>
                  </a:lnTo>
                  <a:lnTo>
                    <a:pt x="72390" y="3810"/>
                  </a:lnTo>
                  <a:lnTo>
                    <a:pt x="67056" y="0"/>
                  </a:lnTo>
                  <a:lnTo>
                    <a:pt x="5334" y="0"/>
                  </a:lnTo>
                  <a:lnTo>
                    <a:pt x="0" y="3810"/>
                  </a:lnTo>
                  <a:lnTo>
                    <a:pt x="0" y="78486"/>
                  </a:lnTo>
                  <a:lnTo>
                    <a:pt x="5334" y="82296"/>
                  </a:lnTo>
                  <a:lnTo>
                    <a:pt x="67056" y="82296"/>
                  </a:lnTo>
                  <a:lnTo>
                    <a:pt x="72390" y="78486"/>
                  </a:lnTo>
                  <a:close/>
                </a:path>
              </a:pathLst>
            </a:custGeom>
            <a:solidFill>
              <a:srgbClr val="EEEE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1" name="object 2231"/>
            <p:cNvSpPr/>
            <p:nvPr/>
          </p:nvSpPr>
          <p:spPr>
            <a:xfrm>
              <a:off x="12046051" y="6417563"/>
              <a:ext cx="71755" cy="81915"/>
            </a:xfrm>
            <a:custGeom>
              <a:avLst/>
              <a:gdLst/>
              <a:ahLst/>
              <a:cxnLst/>
              <a:rect l="l" t="t" r="r" b="b"/>
              <a:pathLst>
                <a:path w="71754" h="81914">
                  <a:moveTo>
                    <a:pt x="71627" y="6858"/>
                  </a:moveTo>
                  <a:lnTo>
                    <a:pt x="71627" y="3048"/>
                  </a:lnTo>
                  <a:lnTo>
                    <a:pt x="66293" y="0"/>
                  </a:lnTo>
                  <a:lnTo>
                    <a:pt x="59435" y="0"/>
                  </a:lnTo>
                  <a:lnTo>
                    <a:pt x="11429" y="0"/>
                  </a:lnTo>
                  <a:lnTo>
                    <a:pt x="4571" y="0"/>
                  </a:lnTo>
                  <a:lnTo>
                    <a:pt x="0" y="3048"/>
                  </a:lnTo>
                  <a:lnTo>
                    <a:pt x="0" y="6858"/>
                  </a:lnTo>
                  <a:lnTo>
                    <a:pt x="0" y="73914"/>
                  </a:lnTo>
                  <a:lnTo>
                    <a:pt x="0" y="77724"/>
                  </a:lnTo>
                  <a:lnTo>
                    <a:pt x="4571" y="81534"/>
                  </a:lnTo>
                  <a:lnTo>
                    <a:pt x="11429" y="81534"/>
                  </a:lnTo>
                  <a:lnTo>
                    <a:pt x="59435" y="81534"/>
                  </a:lnTo>
                  <a:lnTo>
                    <a:pt x="66293" y="81534"/>
                  </a:lnTo>
                  <a:lnTo>
                    <a:pt x="71627" y="77724"/>
                  </a:lnTo>
                  <a:lnTo>
                    <a:pt x="71627" y="73914"/>
                  </a:lnTo>
                  <a:lnTo>
                    <a:pt x="71627" y="6858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2" name="object 2232"/>
            <p:cNvSpPr/>
            <p:nvPr/>
          </p:nvSpPr>
          <p:spPr>
            <a:xfrm>
              <a:off x="12049861" y="6422897"/>
              <a:ext cx="63500" cy="2540"/>
            </a:xfrm>
            <a:custGeom>
              <a:avLst/>
              <a:gdLst/>
              <a:ahLst/>
              <a:cxnLst/>
              <a:rect l="l" t="t" r="r" b="b"/>
              <a:pathLst>
                <a:path w="63500" h="2539">
                  <a:moveTo>
                    <a:pt x="0" y="2286"/>
                  </a:moveTo>
                  <a:lnTo>
                    <a:pt x="63246" y="2286"/>
                  </a:lnTo>
                  <a:lnTo>
                    <a:pt x="63246" y="0"/>
                  </a:lnTo>
                  <a:lnTo>
                    <a:pt x="0" y="0"/>
                  </a:lnTo>
                  <a:lnTo>
                    <a:pt x="0" y="2286"/>
                  </a:lnTo>
                  <a:close/>
                </a:path>
              </a:pathLst>
            </a:custGeom>
            <a:solidFill>
              <a:srgbClr val="EEEE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3" name="object 2233"/>
            <p:cNvSpPr/>
            <p:nvPr/>
          </p:nvSpPr>
          <p:spPr>
            <a:xfrm>
              <a:off x="12050623" y="6423659"/>
              <a:ext cx="62865" cy="71120"/>
            </a:xfrm>
            <a:custGeom>
              <a:avLst/>
              <a:gdLst/>
              <a:ahLst/>
              <a:cxnLst/>
              <a:rect l="l" t="t" r="r" b="b"/>
              <a:pathLst>
                <a:path w="62865" h="71120">
                  <a:moveTo>
                    <a:pt x="62483" y="6096"/>
                  </a:moveTo>
                  <a:lnTo>
                    <a:pt x="62483" y="2286"/>
                  </a:lnTo>
                  <a:lnTo>
                    <a:pt x="57149" y="0"/>
                  </a:lnTo>
                  <a:lnTo>
                    <a:pt x="51815" y="0"/>
                  </a:lnTo>
                  <a:lnTo>
                    <a:pt x="9905" y="0"/>
                  </a:lnTo>
                  <a:lnTo>
                    <a:pt x="4571" y="0"/>
                  </a:lnTo>
                  <a:lnTo>
                    <a:pt x="0" y="2286"/>
                  </a:lnTo>
                  <a:lnTo>
                    <a:pt x="0" y="6096"/>
                  </a:lnTo>
                  <a:lnTo>
                    <a:pt x="0" y="64008"/>
                  </a:lnTo>
                  <a:lnTo>
                    <a:pt x="0" y="67818"/>
                  </a:lnTo>
                  <a:lnTo>
                    <a:pt x="4571" y="70866"/>
                  </a:lnTo>
                  <a:lnTo>
                    <a:pt x="9905" y="70866"/>
                  </a:lnTo>
                  <a:lnTo>
                    <a:pt x="51815" y="70866"/>
                  </a:lnTo>
                  <a:lnTo>
                    <a:pt x="57149" y="70866"/>
                  </a:lnTo>
                  <a:lnTo>
                    <a:pt x="62483" y="67818"/>
                  </a:lnTo>
                  <a:lnTo>
                    <a:pt x="62483" y="64008"/>
                  </a:lnTo>
                  <a:lnTo>
                    <a:pt x="62483" y="6096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4" name="object 2234"/>
            <p:cNvSpPr/>
            <p:nvPr/>
          </p:nvSpPr>
          <p:spPr>
            <a:xfrm>
              <a:off x="12049861" y="6425183"/>
              <a:ext cx="63500" cy="70485"/>
            </a:xfrm>
            <a:custGeom>
              <a:avLst/>
              <a:gdLst/>
              <a:ahLst/>
              <a:cxnLst/>
              <a:rect l="l" t="t" r="r" b="b"/>
              <a:pathLst>
                <a:path w="63500" h="70485">
                  <a:moveTo>
                    <a:pt x="63246" y="67056"/>
                  </a:moveTo>
                  <a:lnTo>
                    <a:pt x="63246" y="6858"/>
                  </a:lnTo>
                  <a:lnTo>
                    <a:pt x="63246" y="3048"/>
                  </a:lnTo>
                  <a:lnTo>
                    <a:pt x="58674" y="0"/>
                  </a:lnTo>
                  <a:lnTo>
                    <a:pt x="4572" y="0"/>
                  </a:lnTo>
                  <a:lnTo>
                    <a:pt x="0" y="3048"/>
                  </a:lnTo>
                  <a:lnTo>
                    <a:pt x="0" y="67056"/>
                  </a:lnTo>
                  <a:lnTo>
                    <a:pt x="4572" y="70104"/>
                  </a:lnTo>
                  <a:lnTo>
                    <a:pt x="58674" y="70104"/>
                  </a:lnTo>
                  <a:lnTo>
                    <a:pt x="63246" y="67056"/>
                  </a:lnTo>
                  <a:close/>
                </a:path>
              </a:pathLst>
            </a:custGeom>
            <a:solidFill>
              <a:srgbClr val="8C8C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5" name="object 2235"/>
            <p:cNvSpPr/>
            <p:nvPr/>
          </p:nvSpPr>
          <p:spPr>
            <a:xfrm>
              <a:off x="12050623" y="6425945"/>
              <a:ext cx="62865" cy="69850"/>
            </a:xfrm>
            <a:custGeom>
              <a:avLst/>
              <a:gdLst/>
              <a:ahLst/>
              <a:cxnLst/>
              <a:rect l="l" t="t" r="r" b="b"/>
              <a:pathLst>
                <a:path w="62865" h="69850">
                  <a:moveTo>
                    <a:pt x="62483" y="6096"/>
                  </a:moveTo>
                  <a:lnTo>
                    <a:pt x="62483" y="2286"/>
                  </a:lnTo>
                  <a:lnTo>
                    <a:pt x="57149" y="0"/>
                  </a:lnTo>
                  <a:lnTo>
                    <a:pt x="51815" y="0"/>
                  </a:lnTo>
                  <a:lnTo>
                    <a:pt x="9905" y="0"/>
                  </a:lnTo>
                  <a:lnTo>
                    <a:pt x="4571" y="0"/>
                  </a:lnTo>
                  <a:lnTo>
                    <a:pt x="0" y="2286"/>
                  </a:lnTo>
                  <a:lnTo>
                    <a:pt x="0" y="6096"/>
                  </a:lnTo>
                  <a:lnTo>
                    <a:pt x="0" y="62484"/>
                  </a:lnTo>
                  <a:lnTo>
                    <a:pt x="0" y="66294"/>
                  </a:lnTo>
                  <a:lnTo>
                    <a:pt x="4571" y="69342"/>
                  </a:lnTo>
                  <a:lnTo>
                    <a:pt x="9905" y="69342"/>
                  </a:lnTo>
                  <a:lnTo>
                    <a:pt x="51815" y="69342"/>
                  </a:lnTo>
                  <a:lnTo>
                    <a:pt x="57149" y="69342"/>
                  </a:lnTo>
                  <a:lnTo>
                    <a:pt x="62483" y="66294"/>
                  </a:lnTo>
                  <a:lnTo>
                    <a:pt x="62483" y="62484"/>
                  </a:lnTo>
                  <a:lnTo>
                    <a:pt x="62483" y="6096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6" name="object 2236"/>
            <p:cNvSpPr/>
            <p:nvPr/>
          </p:nvSpPr>
          <p:spPr>
            <a:xfrm>
              <a:off x="12050623" y="6479285"/>
              <a:ext cx="62865" cy="0"/>
            </a:xfrm>
            <a:custGeom>
              <a:avLst/>
              <a:gdLst/>
              <a:ahLst/>
              <a:cxnLst/>
              <a:rect l="l" t="t" r="r" b="b"/>
              <a:pathLst>
                <a:path w="62865">
                  <a:moveTo>
                    <a:pt x="0" y="0"/>
                  </a:moveTo>
                  <a:lnTo>
                    <a:pt x="62484" y="0"/>
                  </a:lnTo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7" name="object 2237"/>
            <p:cNvSpPr/>
            <p:nvPr/>
          </p:nvSpPr>
          <p:spPr>
            <a:xfrm>
              <a:off x="12050623" y="6420611"/>
              <a:ext cx="62865" cy="71755"/>
            </a:xfrm>
            <a:custGeom>
              <a:avLst/>
              <a:gdLst/>
              <a:ahLst/>
              <a:cxnLst/>
              <a:rect l="l" t="t" r="r" b="b"/>
              <a:pathLst>
                <a:path w="62865" h="71754">
                  <a:moveTo>
                    <a:pt x="62483" y="6096"/>
                  </a:moveTo>
                  <a:lnTo>
                    <a:pt x="62483" y="3048"/>
                  </a:lnTo>
                  <a:lnTo>
                    <a:pt x="57149" y="0"/>
                  </a:lnTo>
                  <a:lnTo>
                    <a:pt x="51815" y="0"/>
                  </a:lnTo>
                  <a:lnTo>
                    <a:pt x="9905" y="0"/>
                  </a:lnTo>
                  <a:lnTo>
                    <a:pt x="4571" y="0"/>
                  </a:lnTo>
                  <a:lnTo>
                    <a:pt x="0" y="3048"/>
                  </a:lnTo>
                  <a:lnTo>
                    <a:pt x="0" y="6096"/>
                  </a:lnTo>
                  <a:lnTo>
                    <a:pt x="0" y="64770"/>
                  </a:lnTo>
                  <a:lnTo>
                    <a:pt x="0" y="68580"/>
                  </a:lnTo>
                  <a:lnTo>
                    <a:pt x="4571" y="71628"/>
                  </a:lnTo>
                  <a:lnTo>
                    <a:pt x="9905" y="71628"/>
                  </a:lnTo>
                  <a:lnTo>
                    <a:pt x="51815" y="71628"/>
                  </a:lnTo>
                  <a:lnTo>
                    <a:pt x="57149" y="71628"/>
                  </a:lnTo>
                  <a:lnTo>
                    <a:pt x="62483" y="68580"/>
                  </a:lnTo>
                  <a:lnTo>
                    <a:pt x="62483" y="64770"/>
                  </a:lnTo>
                  <a:lnTo>
                    <a:pt x="62483" y="6096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8" name="object 2238"/>
            <p:cNvSpPr/>
            <p:nvPr/>
          </p:nvSpPr>
          <p:spPr>
            <a:xfrm>
              <a:off x="12116917" y="6416801"/>
              <a:ext cx="72390" cy="82550"/>
            </a:xfrm>
            <a:custGeom>
              <a:avLst/>
              <a:gdLst/>
              <a:ahLst/>
              <a:cxnLst/>
              <a:rect l="l" t="t" r="r" b="b"/>
              <a:pathLst>
                <a:path w="72390" h="82550">
                  <a:moveTo>
                    <a:pt x="72390" y="78486"/>
                  </a:moveTo>
                  <a:lnTo>
                    <a:pt x="72390" y="7620"/>
                  </a:lnTo>
                  <a:lnTo>
                    <a:pt x="72390" y="3810"/>
                  </a:lnTo>
                  <a:lnTo>
                    <a:pt x="67056" y="0"/>
                  </a:lnTo>
                  <a:lnTo>
                    <a:pt x="5334" y="0"/>
                  </a:lnTo>
                  <a:lnTo>
                    <a:pt x="0" y="3810"/>
                  </a:lnTo>
                  <a:lnTo>
                    <a:pt x="0" y="78486"/>
                  </a:lnTo>
                  <a:lnTo>
                    <a:pt x="5334" y="82296"/>
                  </a:lnTo>
                  <a:lnTo>
                    <a:pt x="67056" y="82296"/>
                  </a:lnTo>
                  <a:lnTo>
                    <a:pt x="72390" y="78486"/>
                  </a:lnTo>
                  <a:close/>
                </a:path>
              </a:pathLst>
            </a:custGeom>
            <a:solidFill>
              <a:srgbClr val="EEEE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9" name="object 2239"/>
            <p:cNvSpPr/>
            <p:nvPr/>
          </p:nvSpPr>
          <p:spPr>
            <a:xfrm>
              <a:off x="12117679" y="6417563"/>
              <a:ext cx="71755" cy="81915"/>
            </a:xfrm>
            <a:custGeom>
              <a:avLst/>
              <a:gdLst/>
              <a:ahLst/>
              <a:cxnLst/>
              <a:rect l="l" t="t" r="r" b="b"/>
              <a:pathLst>
                <a:path w="71754" h="81914">
                  <a:moveTo>
                    <a:pt x="71627" y="6858"/>
                  </a:moveTo>
                  <a:lnTo>
                    <a:pt x="71627" y="3048"/>
                  </a:lnTo>
                  <a:lnTo>
                    <a:pt x="66293" y="0"/>
                  </a:lnTo>
                  <a:lnTo>
                    <a:pt x="59435" y="0"/>
                  </a:lnTo>
                  <a:lnTo>
                    <a:pt x="11429" y="0"/>
                  </a:lnTo>
                  <a:lnTo>
                    <a:pt x="4571" y="0"/>
                  </a:lnTo>
                  <a:lnTo>
                    <a:pt x="0" y="3048"/>
                  </a:lnTo>
                  <a:lnTo>
                    <a:pt x="0" y="6858"/>
                  </a:lnTo>
                  <a:lnTo>
                    <a:pt x="0" y="73914"/>
                  </a:lnTo>
                  <a:lnTo>
                    <a:pt x="0" y="77724"/>
                  </a:lnTo>
                  <a:lnTo>
                    <a:pt x="4571" y="81534"/>
                  </a:lnTo>
                  <a:lnTo>
                    <a:pt x="11429" y="81534"/>
                  </a:lnTo>
                  <a:lnTo>
                    <a:pt x="59435" y="81534"/>
                  </a:lnTo>
                  <a:lnTo>
                    <a:pt x="66293" y="81534"/>
                  </a:lnTo>
                  <a:lnTo>
                    <a:pt x="71627" y="77724"/>
                  </a:lnTo>
                  <a:lnTo>
                    <a:pt x="71627" y="73914"/>
                  </a:lnTo>
                  <a:lnTo>
                    <a:pt x="71627" y="6858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0" name="object 2240"/>
            <p:cNvSpPr/>
            <p:nvPr/>
          </p:nvSpPr>
          <p:spPr>
            <a:xfrm>
              <a:off x="12121489" y="6422897"/>
              <a:ext cx="64135" cy="2540"/>
            </a:xfrm>
            <a:custGeom>
              <a:avLst/>
              <a:gdLst/>
              <a:ahLst/>
              <a:cxnLst/>
              <a:rect l="l" t="t" r="r" b="b"/>
              <a:pathLst>
                <a:path w="64134" h="2539">
                  <a:moveTo>
                    <a:pt x="0" y="2286"/>
                  </a:moveTo>
                  <a:lnTo>
                    <a:pt x="64007" y="2286"/>
                  </a:lnTo>
                  <a:lnTo>
                    <a:pt x="64007" y="0"/>
                  </a:lnTo>
                  <a:lnTo>
                    <a:pt x="0" y="0"/>
                  </a:lnTo>
                  <a:lnTo>
                    <a:pt x="0" y="2286"/>
                  </a:lnTo>
                  <a:close/>
                </a:path>
              </a:pathLst>
            </a:custGeom>
            <a:solidFill>
              <a:srgbClr val="EEEE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1" name="object 2241"/>
            <p:cNvSpPr/>
            <p:nvPr/>
          </p:nvSpPr>
          <p:spPr>
            <a:xfrm>
              <a:off x="12122251" y="6423659"/>
              <a:ext cx="63500" cy="71120"/>
            </a:xfrm>
            <a:custGeom>
              <a:avLst/>
              <a:gdLst/>
              <a:ahLst/>
              <a:cxnLst/>
              <a:rect l="l" t="t" r="r" b="b"/>
              <a:pathLst>
                <a:path w="63500" h="71120">
                  <a:moveTo>
                    <a:pt x="63246" y="6096"/>
                  </a:moveTo>
                  <a:lnTo>
                    <a:pt x="63246" y="2286"/>
                  </a:lnTo>
                  <a:lnTo>
                    <a:pt x="57912" y="0"/>
                  </a:lnTo>
                  <a:lnTo>
                    <a:pt x="52578" y="0"/>
                  </a:lnTo>
                  <a:lnTo>
                    <a:pt x="9906" y="0"/>
                  </a:lnTo>
                  <a:lnTo>
                    <a:pt x="4572" y="0"/>
                  </a:lnTo>
                  <a:lnTo>
                    <a:pt x="0" y="2286"/>
                  </a:lnTo>
                  <a:lnTo>
                    <a:pt x="0" y="6096"/>
                  </a:lnTo>
                  <a:lnTo>
                    <a:pt x="0" y="64008"/>
                  </a:lnTo>
                  <a:lnTo>
                    <a:pt x="0" y="67818"/>
                  </a:lnTo>
                  <a:lnTo>
                    <a:pt x="4572" y="70866"/>
                  </a:lnTo>
                  <a:lnTo>
                    <a:pt x="9906" y="70866"/>
                  </a:lnTo>
                  <a:lnTo>
                    <a:pt x="52578" y="70866"/>
                  </a:lnTo>
                  <a:lnTo>
                    <a:pt x="57912" y="70866"/>
                  </a:lnTo>
                  <a:lnTo>
                    <a:pt x="63246" y="67818"/>
                  </a:lnTo>
                  <a:lnTo>
                    <a:pt x="63246" y="64008"/>
                  </a:lnTo>
                  <a:lnTo>
                    <a:pt x="63246" y="6096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2" name="object 2242"/>
            <p:cNvSpPr/>
            <p:nvPr/>
          </p:nvSpPr>
          <p:spPr>
            <a:xfrm>
              <a:off x="12121489" y="6425183"/>
              <a:ext cx="64135" cy="70485"/>
            </a:xfrm>
            <a:custGeom>
              <a:avLst/>
              <a:gdLst/>
              <a:ahLst/>
              <a:cxnLst/>
              <a:rect l="l" t="t" r="r" b="b"/>
              <a:pathLst>
                <a:path w="64134" h="70485">
                  <a:moveTo>
                    <a:pt x="64007" y="67056"/>
                  </a:moveTo>
                  <a:lnTo>
                    <a:pt x="64007" y="6858"/>
                  </a:lnTo>
                  <a:lnTo>
                    <a:pt x="64007" y="3048"/>
                  </a:lnTo>
                  <a:lnTo>
                    <a:pt x="59435" y="0"/>
                  </a:lnTo>
                  <a:lnTo>
                    <a:pt x="4571" y="0"/>
                  </a:lnTo>
                  <a:lnTo>
                    <a:pt x="0" y="3048"/>
                  </a:lnTo>
                  <a:lnTo>
                    <a:pt x="0" y="67056"/>
                  </a:lnTo>
                  <a:lnTo>
                    <a:pt x="4571" y="70104"/>
                  </a:lnTo>
                  <a:lnTo>
                    <a:pt x="59435" y="70104"/>
                  </a:lnTo>
                  <a:lnTo>
                    <a:pt x="64007" y="67056"/>
                  </a:lnTo>
                  <a:close/>
                </a:path>
              </a:pathLst>
            </a:custGeom>
            <a:solidFill>
              <a:srgbClr val="8C8C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3" name="object 2243"/>
            <p:cNvSpPr/>
            <p:nvPr/>
          </p:nvSpPr>
          <p:spPr>
            <a:xfrm>
              <a:off x="12122251" y="6425945"/>
              <a:ext cx="63500" cy="69850"/>
            </a:xfrm>
            <a:custGeom>
              <a:avLst/>
              <a:gdLst/>
              <a:ahLst/>
              <a:cxnLst/>
              <a:rect l="l" t="t" r="r" b="b"/>
              <a:pathLst>
                <a:path w="63500" h="69850">
                  <a:moveTo>
                    <a:pt x="63246" y="6096"/>
                  </a:moveTo>
                  <a:lnTo>
                    <a:pt x="63246" y="2286"/>
                  </a:lnTo>
                  <a:lnTo>
                    <a:pt x="57912" y="0"/>
                  </a:lnTo>
                  <a:lnTo>
                    <a:pt x="52578" y="0"/>
                  </a:lnTo>
                  <a:lnTo>
                    <a:pt x="9906" y="0"/>
                  </a:lnTo>
                  <a:lnTo>
                    <a:pt x="4572" y="0"/>
                  </a:lnTo>
                  <a:lnTo>
                    <a:pt x="0" y="2286"/>
                  </a:lnTo>
                  <a:lnTo>
                    <a:pt x="0" y="6096"/>
                  </a:lnTo>
                  <a:lnTo>
                    <a:pt x="0" y="62484"/>
                  </a:lnTo>
                  <a:lnTo>
                    <a:pt x="0" y="66294"/>
                  </a:lnTo>
                  <a:lnTo>
                    <a:pt x="4572" y="69342"/>
                  </a:lnTo>
                  <a:lnTo>
                    <a:pt x="9906" y="69342"/>
                  </a:lnTo>
                  <a:lnTo>
                    <a:pt x="52578" y="69342"/>
                  </a:lnTo>
                  <a:lnTo>
                    <a:pt x="57912" y="69342"/>
                  </a:lnTo>
                  <a:lnTo>
                    <a:pt x="63246" y="66294"/>
                  </a:lnTo>
                  <a:lnTo>
                    <a:pt x="63246" y="62484"/>
                  </a:lnTo>
                  <a:lnTo>
                    <a:pt x="63246" y="6096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4" name="object 2244"/>
            <p:cNvSpPr/>
            <p:nvPr/>
          </p:nvSpPr>
          <p:spPr>
            <a:xfrm>
              <a:off x="12122251" y="6479285"/>
              <a:ext cx="63500" cy="0"/>
            </a:xfrm>
            <a:custGeom>
              <a:avLst/>
              <a:gdLst/>
              <a:ahLst/>
              <a:cxnLst/>
              <a:rect l="l" t="t" r="r" b="b"/>
              <a:pathLst>
                <a:path w="63500">
                  <a:moveTo>
                    <a:pt x="0" y="0"/>
                  </a:moveTo>
                  <a:lnTo>
                    <a:pt x="63246" y="0"/>
                  </a:lnTo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5" name="object 2245"/>
            <p:cNvSpPr/>
            <p:nvPr/>
          </p:nvSpPr>
          <p:spPr>
            <a:xfrm>
              <a:off x="12122251" y="6420611"/>
              <a:ext cx="63500" cy="71755"/>
            </a:xfrm>
            <a:custGeom>
              <a:avLst/>
              <a:gdLst/>
              <a:ahLst/>
              <a:cxnLst/>
              <a:rect l="l" t="t" r="r" b="b"/>
              <a:pathLst>
                <a:path w="63500" h="71754">
                  <a:moveTo>
                    <a:pt x="63246" y="6096"/>
                  </a:moveTo>
                  <a:lnTo>
                    <a:pt x="63246" y="3048"/>
                  </a:lnTo>
                  <a:lnTo>
                    <a:pt x="57912" y="0"/>
                  </a:lnTo>
                  <a:lnTo>
                    <a:pt x="52578" y="0"/>
                  </a:lnTo>
                  <a:lnTo>
                    <a:pt x="9906" y="0"/>
                  </a:lnTo>
                  <a:lnTo>
                    <a:pt x="4572" y="0"/>
                  </a:lnTo>
                  <a:lnTo>
                    <a:pt x="0" y="3048"/>
                  </a:lnTo>
                  <a:lnTo>
                    <a:pt x="0" y="6096"/>
                  </a:lnTo>
                  <a:lnTo>
                    <a:pt x="0" y="64770"/>
                  </a:lnTo>
                  <a:lnTo>
                    <a:pt x="0" y="68580"/>
                  </a:lnTo>
                  <a:lnTo>
                    <a:pt x="4572" y="71628"/>
                  </a:lnTo>
                  <a:lnTo>
                    <a:pt x="9906" y="71628"/>
                  </a:lnTo>
                  <a:lnTo>
                    <a:pt x="52578" y="71628"/>
                  </a:lnTo>
                  <a:lnTo>
                    <a:pt x="57912" y="71628"/>
                  </a:lnTo>
                  <a:lnTo>
                    <a:pt x="63246" y="68580"/>
                  </a:lnTo>
                  <a:lnTo>
                    <a:pt x="63246" y="64770"/>
                  </a:lnTo>
                  <a:lnTo>
                    <a:pt x="63246" y="6096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6" name="object 2246"/>
            <p:cNvSpPr/>
            <p:nvPr/>
          </p:nvSpPr>
          <p:spPr>
            <a:xfrm>
              <a:off x="12619837" y="6416801"/>
              <a:ext cx="73660" cy="82550"/>
            </a:xfrm>
            <a:custGeom>
              <a:avLst/>
              <a:gdLst/>
              <a:ahLst/>
              <a:cxnLst/>
              <a:rect l="l" t="t" r="r" b="b"/>
              <a:pathLst>
                <a:path w="73659" h="82550">
                  <a:moveTo>
                    <a:pt x="73151" y="78486"/>
                  </a:moveTo>
                  <a:lnTo>
                    <a:pt x="73151" y="7620"/>
                  </a:lnTo>
                  <a:lnTo>
                    <a:pt x="73151" y="3810"/>
                  </a:lnTo>
                  <a:lnTo>
                    <a:pt x="67817" y="0"/>
                  </a:lnTo>
                  <a:lnTo>
                    <a:pt x="5333" y="0"/>
                  </a:lnTo>
                  <a:lnTo>
                    <a:pt x="0" y="3810"/>
                  </a:lnTo>
                  <a:lnTo>
                    <a:pt x="0" y="78486"/>
                  </a:lnTo>
                  <a:lnTo>
                    <a:pt x="5333" y="82296"/>
                  </a:lnTo>
                  <a:lnTo>
                    <a:pt x="67817" y="82296"/>
                  </a:lnTo>
                  <a:lnTo>
                    <a:pt x="73151" y="78486"/>
                  </a:lnTo>
                  <a:close/>
                </a:path>
              </a:pathLst>
            </a:custGeom>
            <a:solidFill>
              <a:srgbClr val="EEEE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7" name="object 2247"/>
            <p:cNvSpPr/>
            <p:nvPr/>
          </p:nvSpPr>
          <p:spPr>
            <a:xfrm>
              <a:off x="12620599" y="6417563"/>
              <a:ext cx="72390" cy="81915"/>
            </a:xfrm>
            <a:custGeom>
              <a:avLst/>
              <a:gdLst/>
              <a:ahLst/>
              <a:cxnLst/>
              <a:rect l="l" t="t" r="r" b="b"/>
              <a:pathLst>
                <a:path w="72390" h="81914">
                  <a:moveTo>
                    <a:pt x="72390" y="6858"/>
                  </a:moveTo>
                  <a:lnTo>
                    <a:pt x="72390" y="3048"/>
                  </a:lnTo>
                  <a:lnTo>
                    <a:pt x="67056" y="0"/>
                  </a:lnTo>
                  <a:lnTo>
                    <a:pt x="60198" y="0"/>
                  </a:lnTo>
                  <a:lnTo>
                    <a:pt x="11430" y="0"/>
                  </a:lnTo>
                  <a:lnTo>
                    <a:pt x="4572" y="0"/>
                  </a:lnTo>
                  <a:lnTo>
                    <a:pt x="0" y="3048"/>
                  </a:lnTo>
                  <a:lnTo>
                    <a:pt x="0" y="6858"/>
                  </a:lnTo>
                  <a:lnTo>
                    <a:pt x="0" y="73914"/>
                  </a:lnTo>
                  <a:lnTo>
                    <a:pt x="0" y="77724"/>
                  </a:lnTo>
                  <a:lnTo>
                    <a:pt x="4572" y="81534"/>
                  </a:lnTo>
                  <a:lnTo>
                    <a:pt x="11430" y="81534"/>
                  </a:lnTo>
                  <a:lnTo>
                    <a:pt x="60198" y="81534"/>
                  </a:lnTo>
                  <a:lnTo>
                    <a:pt x="67056" y="81534"/>
                  </a:lnTo>
                  <a:lnTo>
                    <a:pt x="72390" y="77724"/>
                  </a:lnTo>
                  <a:lnTo>
                    <a:pt x="72390" y="73914"/>
                  </a:lnTo>
                  <a:lnTo>
                    <a:pt x="72390" y="6858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8" name="object 2248"/>
            <p:cNvSpPr/>
            <p:nvPr/>
          </p:nvSpPr>
          <p:spPr>
            <a:xfrm>
              <a:off x="12624409" y="6422897"/>
              <a:ext cx="64135" cy="2540"/>
            </a:xfrm>
            <a:custGeom>
              <a:avLst/>
              <a:gdLst/>
              <a:ahLst/>
              <a:cxnLst/>
              <a:rect l="l" t="t" r="r" b="b"/>
              <a:pathLst>
                <a:path w="64134" h="2539">
                  <a:moveTo>
                    <a:pt x="0" y="2286"/>
                  </a:moveTo>
                  <a:lnTo>
                    <a:pt x="64007" y="2286"/>
                  </a:lnTo>
                  <a:lnTo>
                    <a:pt x="64007" y="0"/>
                  </a:lnTo>
                  <a:lnTo>
                    <a:pt x="0" y="0"/>
                  </a:lnTo>
                  <a:lnTo>
                    <a:pt x="0" y="2286"/>
                  </a:lnTo>
                  <a:close/>
                </a:path>
              </a:pathLst>
            </a:custGeom>
            <a:solidFill>
              <a:srgbClr val="EEEE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9" name="object 2249"/>
            <p:cNvSpPr/>
            <p:nvPr/>
          </p:nvSpPr>
          <p:spPr>
            <a:xfrm>
              <a:off x="12625171" y="6423659"/>
              <a:ext cx="63500" cy="71120"/>
            </a:xfrm>
            <a:custGeom>
              <a:avLst/>
              <a:gdLst/>
              <a:ahLst/>
              <a:cxnLst/>
              <a:rect l="l" t="t" r="r" b="b"/>
              <a:pathLst>
                <a:path w="63500" h="71120">
                  <a:moveTo>
                    <a:pt x="63246" y="6096"/>
                  </a:moveTo>
                  <a:lnTo>
                    <a:pt x="63246" y="2286"/>
                  </a:lnTo>
                  <a:lnTo>
                    <a:pt x="57912" y="0"/>
                  </a:lnTo>
                  <a:lnTo>
                    <a:pt x="52578" y="0"/>
                  </a:lnTo>
                  <a:lnTo>
                    <a:pt x="9906" y="0"/>
                  </a:lnTo>
                  <a:lnTo>
                    <a:pt x="4572" y="0"/>
                  </a:lnTo>
                  <a:lnTo>
                    <a:pt x="0" y="2286"/>
                  </a:lnTo>
                  <a:lnTo>
                    <a:pt x="0" y="6096"/>
                  </a:lnTo>
                  <a:lnTo>
                    <a:pt x="0" y="64008"/>
                  </a:lnTo>
                  <a:lnTo>
                    <a:pt x="0" y="67818"/>
                  </a:lnTo>
                  <a:lnTo>
                    <a:pt x="4572" y="70866"/>
                  </a:lnTo>
                  <a:lnTo>
                    <a:pt x="9906" y="70866"/>
                  </a:lnTo>
                  <a:lnTo>
                    <a:pt x="52578" y="70866"/>
                  </a:lnTo>
                  <a:lnTo>
                    <a:pt x="57912" y="70866"/>
                  </a:lnTo>
                  <a:lnTo>
                    <a:pt x="63246" y="67818"/>
                  </a:lnTo>
                  <a:lnTo>
                    <a:pt x="63246" y="64008"/>
                  </a:lnTo>
                  <a:lnTo>
                    <a:pt x="63246" y="6096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0" name="object 2250"/>
            <p:cNvSpPr/>
            <p:nvPr/>
          </p:nvSpPr>
          <p:spPr>
            <a:xfrm>
              <a:off x="12624409" y="6425183"/>
              <a:ext cx="64135" cy="70485"/>
            </a:xfrm>
            <a:custGeom>
              <a:avLst/>
              <a:gdLst/>
              <a:ahLst/>
              <a:cxnLst/>
              <a:rect l="l" t="t" r="r" b="b"/>
              <a:pathLst>
                <a:path w="64134" h="70485">
                  <a:moveTo>
                    <a:pt x="64007" y="67056"/>
                  </a:moveTo>
                  <a:lnTo>
                    <a:pt x="64007" y="6858"/>
                  </a:lnTo>
                  <a:lnTo>
                    <a:pt x="64007" y="3048"/>
                  </a:lnTo>
                  <a:lnTo>
                    <a:pt x="59435" y="0"/>
                  </a:lnTo>
                  <a:lnTo>
                    <a:pt x="4571" y="0"/>
                  </a:lnTo>
                  <a:lnTo>
                    <a:pt x="0" y="3048"/>
                  </a:lnTo>
                  <a:lnTo>
                    <a:pt x="0" y="67056"/>
                  </a:lnTo>
                  <a:lnTo>
                    <a:pt x="4571" y="70104"/>
                  </a:lnTo>
                  <a:lnTo>
                    <a:pt x="59435" y="70104"/>
                  </a:lnTo>
                  <a:lnTo>
                    <a:pt x="64007" y="67056"/>
                  </a:lnTo>
                  <a:close/>
                </a:path>
              </a:pathLst>
            </a:custGeom>
            <a:solidFill>
              <a:srgbClr val="8C8C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1" name="object 2251"/>
            <p:cNvSpPr/>
            <p:nvPr/>
          </p:nvSpPr>
          <p:spPr>
            <a:xfrm>
              <a:off x="12625171" y="6425945"/>
              <a:ext cx="63500" cy="69850"/>
            </a:xfrm>
            <a:custGeom>
              <a:avLst/>
              <a:gdLst/>
              <a:ahLst/>
              <a:cxnLst/>
              <a:rect l="l" t="t" r="r" b="b"/>
              <a:pathLst>
                <a:path w="63500" h="69850">
                  <a:moveTo>
                    <a:pt x="63246" y="6096"/>
                  </a:moveTo>
                  <a:lnTo>
                    <a:pt x="63246" y="2286"/>
                  </a:lnTo>
                  <a:lnTo>
                    <a:pt x="57912" y="0"/>
                  </a:lnTo>
                  <a:lnTo>
                    <a:pt x="52578" y="0"/>
                  </a:lnTo>
                  <a:lnTo>
                    <a:pt x="9906" y="0"/>
                  </a:lnTo>
                  <a:lnTo>
                    <a:pt x="4572" y="0"/>
                  </a:lnTo>
                  <a:lnTo>
                    <a:pt x="0" y="2286"/>
                  </a:lnTo>
                  <a:lnTo>
                    <a:pt x="0" y="6096"/>
                  </a:lnTo>
                  <a:lnTo>
                    <a:pt x="0" y="62484"/>
                  </a:lnTo>
                  <a:lnTo>
                    <a:pt x="0" y="66294"/>
                  </a:lnTo>
                  <a:lnTo>
                    <a:pt x="4572" y="69342"/>
                  </a:lnTo>
                  <a:lnTo>
                    <a:pt x="9906" y="69342"/>
                  </a:lnTo>
                  <a:lnTo>
                    <a:pt x="52578" y="69342"/>
                  </a:lnTo>
                  <a:lnTo>
                    <a:pt x="57912" y="69342"/>
                  </a:lnTo>
                  <a:lnTo>
                    <a:pt x="63246" y="66294"/>
                  </a:lnTo>
                  <a:lnTo>
                    <a:pt x="63246" y="62484"/>
                  </a:lnTo>
                  <a:lnTo>
                    <a:pt x="63246" y="6096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2" name="object 2252"/>
            <p:cNvSpPr/>
            <p:nvPr/>
          </p:nvSpPr>
          <p:spPr>
            <a:xfrm>
              <a:off x="12625171" y="6479285"/>
              <a:ext cx="63500" cy="0"/>
            </a:xfrm>
            <a:custGeom>
              <a:avLst/>
              <a:gdLst/>
              <a:ahLst/>
              <a:cxnLst/>
              <a:rect l="l" t="t" r="r" b="b"/>
              <a:pathLst>
                <a:path w="63500">
                  <a:moveTo>
                    <a:pt x="0" y="0"/>
                  </a:moveTo>
                  <a:lnTo>
                    <a:pt x="63246" y="0"/>
                  </a:lnTo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3" name="object 2253"/>
            <p:cNvSpPr/>
            <p:nvPr/>
          </p:nvSpPr>
          <p:spPr>
            <a:xfrm>
              <a:off x="12625171" y="6420611"/>
              <a:ext cx="63500" cy="71755"/>
            </a:xfrm>
            <a:custGeom>
              <a:avLst/>
              <a:gdLst/>
              <a:ahLst/>
              <a:cxnLst/>
              <a:rect l="l" t="t" r="r" b="b"/>
              <a:pathLst>
                <a:path w="63500" h="71754">
                  <a:moveTo>
                    <a:pt x="63246" y="6096"/>
                  </a:moveTo>
                  <a:lnTo>
                    <a:pt x="63246" y="3048"/>
                  </a:lnTo>
                  <a:lnTo>
                    <a:pt x="57912" y="0"/>
                  </a:lnTo>
                  <a:lnTo>
                    <a:pt x="52578" y="0"/>
                  </a:lnTo>
                  <a:lnTo>
                    <a:pt x="9906" y="0"/>
                  </a:lnTo>
                  <a:lnTo>
                    <a:pt x="4572" y="0"/>
                  </a:lnTo>
                  <a:lnTo>
                    <a:pt x="0" y="3048"/>
                  </a:lnTo>
                  <a:lnTo>
                    <a:pt x="0" y="6096"/>
                  </a:lnTo>
                  <a:lnTo>
                    <a:pt x="0" y="64770"/>
                  </a:lnTo>
                  <a:lnTo>
                    <a:pt x="0" y="68580"/>
                  </a:lnTo>
                  <a:lnTo>
                    <a:pt x="4572" y="71628"/>
                  </a:lnTo>
                  <a:lnTo>
                    <a:pt x="9906" y="71628"/>
                  </a:lnTo>
                  <a:lnTo>
                    <a:pt x="52578" y="71628"/>
                  </a:lnTo>
                  <a:lnTo>
                    <a:pt x="57912" y="71628"/>
                  </a:lnTo>
                  <a:lnTo>
                    <a:pt x="63246" y="68580"/>
                  </a:lnTo>
                  <a:lnTo>
                    <a:pt x="63246" y="64770"/>
                  </a:lnTo>
                  <a:lnTo>
                    <a:pt x="63246" y="6096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4" name="object 2254"/>
            <p:cNvSpPr/>
            <p:nvPr/>
          </p:nvSpPr>
          <p:spPr>
            <a:xfrm>
              <a:off x="12692227" y="6416801"/>
              <a:ext cx="72390" cy="82550"/>
            </a:xfrm>
            <a:custGeom>
              <a:avLst/>
              <a:gdLst/>
              <a:ahLst/>
              <a:cxnLst/>
              <a:rect l="l" t="t" r="r" b="b"/>
              <a:pathLst>
                <a:path w="72390" h="82550">
                  <a:moveTo>
                    <a:pt x="72390" y="78486"/>
                  </a:moveTo>
                  <a:lnTo>
                    <a:pt x="72390" y="7620"/>
                  </a:lnTo>
                  <a:lnTo>
                    <a:pt x="72390" y="3810"/>
                  </a:lnTo>
                  <a:lnTo>
                    <a:pt x="67056" y="0"/>
                  </a:lnTo>
                  <a:lnTo>
                    <a:pt x="5334" y="0"/>
                  </a:lnTo>
                  <a:lnTo>
                    <a:pt x="0" y="3810"/>
                  </a:lnTo>
                  <a:lnTo>
                    <a:pt x="0" y="78486"/>
                  </a:lnTo>
                  <a:lnTo>
                    <a:pt x="5334" y="82296"/>
                  </a:lnTo>
                  <a:lnTo>
                    <a:pt x="67056" y="82296"/>
                  </a:lnTo>
                  <a:lnTo>
                    <a:pt x="72390" y="78486"/>
                  </a:lnTo>
                  <a:close/>
                </a:path>
              </a:pathLst>
            </a:custGeom>
            <a:solidFill>
              <a:srgbClr val="EEEE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5" name="object 2255"/>
            <p:cNvSpPr/>
            <p:nvPr/>
          </p:nvSpPr>
          <p:spPr>
            <a:xfrm>
              <a:off x="12692989" y="6417563"/>
              <a:ext cx="71755" cy="81915"/>
            </a:xfrm>
            <a:custGeom>
              <a:avLst/>
              <a:gdLst/>
              <a:ahLst/>
              <a:cxnLst/>
              <a:rect l="l" t="t" r="r" b="b"/>
              <a:pathLst>
                <a:path w="71754" h="81914">
                  <a:moveTo>
                    <a:pt x="71627" y="6858"/>
                  </a:moveTo>
                  <a:lnTo>
                    <a:pt x="71627" y="3048"/>
                  </a:lnTo>
                  <a:lnTo>
                    <a:pt x="66293" y="0"/>
                  </a:lnTo>
                  <a:lnTo>
                    <a:pt x="59435" y="0"/>
                  </a:lnTo>
                  <a:lnTo>
                    <a:pt x="11429" y="0"/>
                  </a:lnTo>
                  <a:lnTo>
                    <a:pt x="4571" y="0"/>
                  </a:lnTo>
                  <a:lnTo>
                    <a:pt x="0" y="3048"/>
                  </a:lnTo>
                  <a:lnTo>
                    <a:pt x="0" y="6858"/>
                  </a:lnTo>
                  <a:lnTo>
                    <a:pt x="0" y="73914"/>
                  </a:lnTo>
                  <a:lnTo>
                    <a:pt x="0" y="77724"/>
                  </a:lnTo>
                  <a:lnTo>
                    <a:pt x="4571" y="81534"/>
                  </a:lnTo>
                  <a:lnTo>
                    <a:pt x="11429" y="81534"/>
                  </a:lnTo>
                  <a:lnTo>
                    <a:pt x="59435" y="81534"/>
                  </a:lnTo>
                  <a:lnTo>
                    <a:pt x="66293" y="81534"/>
                  </a:lnTo>
                  <a:lnTo>
                    <a:pt x="71627" y="77724"/>
                  </a:lnTo>
                  <a:lnTo>
                    <a:pt x="71627" y="73914"/>
                  </a:lnTo>
                  <a:lnTo>
                    <a:pt x="71627" y="6858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6" name="object 2256"/>
            <p:cNvSpPr/>
            <p:nvPr/>
          </p:nvSpPr>
          <p:spPr>
            <a:xfrm>
              <a:off x="12696799" y="6422897"/>
              <a:ext cx="63500" cy="2540"/>
            </a:xfrm>
            <a:custGeom>
              <a:avLst/>
              <a:gdLst/>
              <a:ahLst/>
              <a:cxnLst/>
              <a:rect l="l" t="t" r="r" b="b"/>
              <a:pathLst>
                <a:path w="63500" h="2539">
                  <a:moveTo>
                    <a:pt x="0" y="2286"/>
                  </a:moveTo>
                  <a:lnTo>
                    <a:pt x="63246" y="2286"/>
                  </a:lnTo>
                  <a:lnTo>
                    <a:pt x="63246" y="0"/>
                  </a:lnTo>
                  <a:lnTo>
                    <a:pt x="0" y="0"/>
                  </a:lnTo>
                  <a:lnTo>
                    <a:pt x="0" y="2286"/>
                  </a:lnTo>
                  <a:close/>
                </a:path>
              </a:pathLst>
            </a:custGeom>
            <a:solidFill>
              <a:srgbClr val="EEEE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7" name="object 2257"/>
            <p:cNvSpPr/>
            <p:nvPr/>
          </p:nvSpPr>
          <p:spPr>
            <a:xfrm>
              <a:off x="12697561" y="6423659"/>
              <a:ext cx="62865" cy="71120"/>
            </a:xfrm>
            <a:custGeom>
              <a:avLst/>
              <a:gdLst/>
              <a:ahLst/>
              <a:cxnLst/>
              <a:rect l="l" t="t" r="r" b="b"/>
              <a:pathLst>
                <a:path w="62865" h="71120">
                  <a:moveTo>
                    <a:pt x="62483" y="6096"/>
                  </a:moveTo>
                  <a:lnTo>
                    <a:pt x="62483" y="2286"/>
                  </a:lnTo>
                  <a:lnTo>
                    <a:pt x="57149" y="0"/>
                  </a:lnTo>
                  <a:lnTo>
                    <a:pt x="51815" y="0"/>
                  </a:lnTo>
                  <a:lnTo>
                    <a:pt x="9905" y="0"/>
                  </a:lnTo>
                  <a:lnTo>
                    <a:pt x="4571" y="0"/>
                  </a:lnTo>
                  <a:lnTo>
                    <a:pt x="0" y="2286"/>
                  </a:lnTo>
                  <a:lnTo>
                    <a:pt x="0" y="6096"/>
                  </a:lnTo>
                  <a:lnTo>
                    <a:pt x="0" y="64008"/>
                  </a:lnTo>
                  <a:lnTo>
                    <a:pt x="0" y="67818"/>
                  </a:lnTo>
                  <a:lnTo>
                    <a:pt x="4571" y="70866"/>
                  </a:lnTo>
                  <a:lnTo>
                    <a:pt x="9905" y="70866"/>
                  </a:lnTo>
                  <a:lnTo>
                    <a:pt x="51815" y="70866"/>
                  </a:lnTo>
                  <a:lnTo>
                    <a:pt x="57149" y="70866"/>
                  </a:lnTo>
                  <a:lnTo>
                    <a:pt x="62483" y="67818"/>
                  </a:lnTo>
                  <a:lnTo>
                    <a:pt x="62483" y="64008"/>
                  </a:lnTo>
                  <a:lnTo>
                    <a:pt x="62483" y="6096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8" name="object 2258"/>
            <p:cNvSpPr/>
            <p:nvPr/>
          </p:nvSpPr>
          <p:spPr>
            <a:xfrm>
              <a:off x="12696799" y="6425183"/>
              <a:ext cx="63500" cy="70485"/>
            </a:xfrm>
            <a:custGeom>
              <a:avLst/>
              <a:gdLst/>
              <a:ahLst/>
              <a:cxnLst/>
              <a:rect l="l" t="t" r="r" b="b"/>
              <a:pathLst>
                <a:path w="63500" h="70485">
                  <a:moveTo>
                    <a:pt x="63246" y="67056"/>
                  </a:moveTo>
                  <a:lnTo>
                    <a:pt x="63246" y="6858"/>
                  </a:lnTo>
                  <a:lnTo>
                    <a:pt x="63246" y="3048"/>
                  </a:lnTo>
                  <a:lnTo>
                    <a:pt x="58674" y="0"/>
                  </a:lnTo>
                  <a:lnTo>
                    <a:pt x="4572" y="0"/>
                  </a:lnTo>
                  <a:lnTo>
                    <a:pt x="0" y="3048"/>
                  </a:lnTo>
                  <a:lnTo>
                    <a:pt x="0" y="67056"/>
                  </a:lnTo>
                  <a:lnTo>
                    <a:pt x="4572" y="70104"/>
                  </a:lnTo>
                  <a:lnTo>
                    <a:pt x="58674" y="70104"/>
                  </a:lnTo>
                  <a:lnTo>
                    <a:pt x="63246" y="67056"/>
                  </a:lnTo>
                  <a:close/>
                </a:path>
              </a:pathLst>
            </a:custGeom>
            <a:solidFill>
              <a:srgbClr val="8C8C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9" name="object 2259"/>
            <p:cNvSpPr/>
            <p:nvPr/>
          </p:nvSpPr>
          <p:spPr>
            <a:xfrm>
              <a:off x="12697561" y="6425945"/>
              <a:ext cx="62865" cy="69850"/>
            </a:xfrm>
            <a:custGeom>
              <a:avLst/>
              <a:gdLst/>
              <a:ahLst/>
              <a:cxnLst/>
              <a:rect l="l" t="t" r="r" b="b"/>
              <a:pathLst>
                <a:path w="62865" h="69850">
                  <a:moveTo>
                    <a:pt x="62483" y="6096"/>
                  </a:moveTo>
                  <a:lnTo>
                    <a:pt x="62483" y="2286"/>
                  </a:lnTo>
                  <a:lnTo>
                    <a:pt x="57149" y="0"/>
                  </a:lnTo>
                  <a:lnTo>
                    <a:pt x="51815" y="0"/>
                  </a:lnTo>
                  <a:lnTo>
                    <a:pt x="9905" y="0"/>
                  </a:lnTo>
                  <a:lnTo>
                    <a:pt x="4571" y="0"/>
                  </a:lnTo>
                  <a:lnTo>
                    <a:pt x="0" y="2286"/>
                  </a:lnTo>
                  <a:lnTo>
                    <a:pt x="0" y="6096"/>
                  </a:lnTo>
                  <a:lnTo>
                    <a:pt x="0" y="62484"/>
                  </a:lnTo>
                  <a:lnTo>
                    <a:pt x="0" y="66294"/>
                  </a:lnTo>
                  <a:lnTo>
                    <a:pt x="4571" y="69342"/>
                  </a:lnTo>
                  <a:lnTo>
                    <a:pt x="9905" y="69342"/>
                  </a:lnTo>
                  <a:lnTo>
                    <a:pt x="51815" y="69342"/>
                  </a:lnTo>
                  <a:lnTo>
                    <a:pt x="57149" y="69342"/>
                  </a:lnTo>
                  <a:lnTo>
                    <a:pt x="62483" y="66294"/>
                  </a:lnTo>
                  <a:lnTo>
                    <a:pt x="62483" y="62484"/>
                  </a:lnTo>
                  <a:lnTo>
                    <a:pt x="62483" y="6096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0" name="object 2260"/>
            <p:cNvSpPr/>
            <p:nvPr/>
          </p:nvSpPr>
          <p:spPr>
            <a:xfrm>
              <a:off x="12697561" y="6479285"/>
              <a:ext cx="62865" cy="0"/>
            </a:xfrm>
            <a:custGeom>
              <a:avLst/>
              <a:gdLst/>
              <a:ahLst/>
              <a:cxnLst/>
              <a:rect l="l" t="t" r="r" b="b"/>
              <a:pathLst>
                <a:path w="62865">
                  <a:moveTo>
                    <a:pt x="0" y="0"/>
                  </a:moveTo>
                  <a:lnTo>
                    <a:pt x="62484" y="0"/>
                  </a:lnTo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1" name="object 2261"/>
            <p:cNvSpPr/>
            <p:nvPr/>
          </p:nvSpPr>
          <p:spPr>
            <a:xfrm>
              <a:off x="12697561" y="6420611"/>
              <a:ext cx="62865" cy="71755"/>
            </a:xfrm>
            <a:custGeom>
              <a:avLst/>
              <a:gdLst/>
              <a:ahLst/>
              <a:cxnLst/>
              <a:rect l="l" t="t" r="r" b="b"/>
              <a:pathLst>
                <a:path w="62865" h="71754">
                  <a:moveTo>
                    <a:pt x="62483" y="6096"/>
                  </a:moveTo>
                  <a:lnTo>
                    <a:pt x="62483" y="3048"/>
                  </a:lnTo>
                  <a:lnTo>
                    <a:pt x="57149" y="0"/>
                  </a:lnTo>
                  <a:lnTo>
                    <a:pt x="51815" y="0"/>
                  </a:lnTo>
                  <a:lnTo>
                    <a:pt x="9905" y="0"/>
                  </a:lnTo>
                  <a:lnTo>
                    <a:pt x="4571" y="0"/>
                  </a:lnTo>
                  <a:lnTo>
                    <a:pt x="0" y="3048"/>
                  </a:lnTo>
                  <a:lnTo>
                    <a:pt x="0" y="6096"/>
                  </a:lnTo>
                  <a:lnTo>
                    <a:pt x="0" y="64770"/>
                  </a:lnTo>
                  <a:lnTo>
                    <a:pt x="0" y="68580"/>
                  </a:lnTo>
                  <a:lnTo>
                    <a:pt x="4571" y="71628"/>
                  </a:lnTo>
                  <a:lnTo>
                    <a:pt x="9905" y="71628"/>
                  </a:lnTo>
                  <a:lnTo>
                    <a:pt x="51815" y="71628"/>
                  </a:lnTo>
                  <a:lnTo>
                    <a:pt x="57149" y="71628"/>
                  </a:lnTo>
                  <a:lnTo>
                    <a:pt x="62483" y="68580"/>
                  </a:lnTo>
                  <a:lnTo>
                    <a:pt x="62483" y="64770"/>
                  </a:lnTo>
                  <a:lnTo>
                    <a:pt x="62483" y="6096"/>
                  </a:lnTo>
                  <a:close/>
                </a:path>
              </a:pathLst>
            </a:custGeom>
            <a:ln w="60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262" name="object 2262"/>
          <p:cNvSpPr txBox="1"/>
          <p:nvPr/>
        </p:nvSpPr>
        <p:spPr>
          <a:xfrm>
            <a:off x="14355705" y="6481253"/>
            <a:ext cx="1467673" cy="208763"/>
          </a:xfrm>
          <a:prstGeom prst="rect">
            <a:avLst/>
          </a:prstGeom>
        </p:spPr>
        <p:txBody>
          <a:bodyPr vert="horz" wrap="square" lIns="0" tIns="15164" rIns="0" bIns="0" rtlCol="0">
            <a:spAutoFit/>
          </a:bodyPr>
          <a:lstStyle/>
          <a:p>
            <a:pPr marL="15961">
              <a:spcBef>
                <a:spcPts val="119"/>
              </a:spcBef>
            </a:pPr>
            <a:r>
              <a:rPr sz="1257" spc="-13" dirty="0">
                <a:solidFill>
                  <a:srgbClr val="00007F"/>
                </a:solidFill>
                <a:latin typeface="ＭＳ ゴシック"/>
                <a:cs typeface="ＭＳ ゴシック"/>
              </a:rPr>
              <a:t>10</a:t>
            </a:r>
            <a:r>
              <a:rPr sz="1257" spc="-25" dirty="0">
                <a:solidFill>
                  <a:srgbClr val="00007F"/>
                </a:solidFill>
                <a:latin typeface="ＭＳ ゴシック"/>
                <a:cs typeface="ＭＳ ゴシック"/>
              </a:rPr>
              <a:t>席プレゼンター席</a:t>
            </a:r>
            <a:endParaRPr sz="1257">
              <a:latin typeface="ＭＳ ゴシック"/>
              <a:cs typeface="ＭＳ ゴシック"/>
            </a:endParaRPr>
          </a:p>
        </p:txBody>
      </p:sp>
      <p:pic>
        <p:nvPicPr>
          <p:cNvPr id="2263" name="object 2263"/>
          <p:cNvPicPr/>
          <p:nvPr/>
        </p:nvPicPr>
        <p:blipFill>
          <a:blip r:embed="rId34" cstate="print"/>
          <a:stretch>
            <a:fillRect/>
          </a:stretch>
        </p:blipFill>
        <p:spPr>
          <a:xfrm>
            <a:off x="1219118" y="4162824"/>
            <a:ext cx="214523" cy="485552"/>
          </a:xfrm>
          <a:prstGeom prst="rect">
            <a:avLst/>
          </a:prstGeom>
        </p:spPr>
      </p:pic>
      <p:pic>
        <p:nvPicPr>
          <p:cNvPr id="2264" name="object 2264"/>
          <p:cNvPicPr/>
          <p:nvPr/>
        </p:nvPicPr>
        <p:blipFill>
          <a:blip r:embed="rId35" cstate="print"/>
          <a:stretch>
            <a:fillRect/>
          </a:stretch>
        </p:blipFill>
        <p:spPr>
          <a:xfrm>
            <a:off x="1569635" y="4162824"/>
            <a:ext cx="214523" cy="485552"/>
          </a:xfrm>
          <a:prstGeom prst="rect">
            <a:avLst/>
          </a:prstGeom>
        </p:spPr>
      </p:pic>
      <p:pic>
        <p:nvPicPr>
          <p:cNvPr id="2265" name="object 2265"/>
          <p:cNvPicPr/>
          <p:nvPr/>
        </p:nvPicPr>
        <p:blipFill>
          <a:blip r:embed="rId36" cstate="print"/>
          <a:stretch>
            <a:fillRect/>
          </a:stretch>
        </p:blipFill>
        <p:spPr>
          <a:xfrm>
            <a:off x="1219118" y="4793948"/>
            <a:ext cx="214523" cy="486510"/>
          </a:xfrm>
          <a:prstGeom prst="rect">
            <a:avLst/>
          </a:prstGeom>
        </p:spPr>
      </p:pic>
      <p:pic>
        <p:nvPicPr>
          <p:cNvPr id="2266" name="object 2266"/>
          <p:cNvPicPr/>
          <p:nvPr/>
        </p:nvPicPr>
        <p:blipFill>
          <a:blip r:embed="rId37" cstate="print"/>
          <a:stretch>
            <a:fillRect/>
          </a:stretch>
        </p:blipFill>
        <p:spPr>
          <a:xfrm>
            <a:off x="1569635" y="4793948"/>
            <a:ext cx="214523" cy="486510"/>
          </a:xfrm>
          <a:prstGeom prst="rect">
            <a:avLst/>
          </a:prstGeom>
        </p:spPr>
      </p:pic>
      <p:pic>
        <p:nvPicPr>
          <p:cNvPr id="2267" name="object 2267"/>
          <p:cNvPicPr/>
          <p:nvPr/>
        </p:nvPicPr>
        <p:blipFill>
          <a:blip r:embed="rId38" cstate="print"/>
          <a:stretch>
            <a:fillRect/>
          </a:stretch>
        </p:blipFill>
        <p:spPr>
          <a:xfrm>
            <a:off x="1219118" y="5383890"/>
            <a:ext cx="214523" cy="485552"/>
          </a:xfrm>
          <a:prstGeom prst="rect">
            <a:avLst/>
          </a:prstGeom>
        </p:spPr>
      </p:pic>
      <p:pic>
        <p:nvPicPr>
          <p:cNvPr id="2268" name="object 2268"/>
          <p:cNvPicPr/>
          <p:nvPr/>
        </p:nvPicPr>
        <p:blipFill>
          <a:blip r:embed="rId39" cstate="print"/>
          <a:stretch>
            <a:fillRect/>
          </a:stretch>
        </p:blipFill>
        <p:spPr>
          <a:xfrm>
            <a:off x="1569635" y="5383890"/>
            <a:ext cx="214523" cy="485552"/>
          </a:xfrm>
          <a:prstGeom prst="rect">
            <a:avLst/>
          </a:prstGeom>
        </p:spPr>
      </p:pic>
      <p:pic>
        <p:nvPicPr>
          <p:cNvPr id="2269" name="object 2269"/>
          <p:cNvPicPr/>
          <p:nvPr/>
        </p:nvPicPr>
        <p:blipFill>
          <a:blip r:embed="rId40" cstate="print"/>
          <a:stretch>
            <a:fillRect/>
          </a:stretch>
        </p:blipFill>
        <p:spPr>
          <a:xfrm>
            <a:off x="1219118" y="6015971"/>
            <a:ext cx="214523" cy="485552"/>
          </a:xfrm>
          <a:prstGeom prst="rect">
            <a:avLst/>
          </a:prstGeom>
        </p:spPr>
      </p:pic>
      <p:pic>
        <p:nvPicPr>
          <p:cNvPr id="2270" name="object 2270"/>
          <p:cNvPicPr/>
          <p:nvPr/>
        </p:nvPicPr>
        <p:blipFill>
          <a:blip r:embed="rId41" cstate="print"/>
          <a:stretch>
            <a:fillRect/>
          </a:stretch>
        </p:blipFill>
        <p:spPr>
          <a:xfrm>
            <a:off x="1569635" y="6015971"/>
            <a:ext cx="214523" cy="485552"/>
          </a:xfrm>
          <a:prstGeom prst="rect">
            <a:avLst/>
          </a:prstGeom>
        </p:spPr>
      </p:pic>
      <p:sp>
        <p:nvSpPr>
          <p:cNvPr id="2271" name="object 2271"/>
          <p:cNvSpPr txBox="1"/>
          <p:nvPr/>
        </p:nvSpPr>
        <p:spPr>
          <a:xfrm>
            <a:off x="2275298" y="6171917"/>
            <a:ext cx="1110929" cy="232028"/>
          </a:xfrm>
          <a:prstGeom prst="rect">
            <a:avLst/>
          </a:prstGeom>
        </p:spPr>
        <p:txBody>
          <a:bodyPr vert="horz" wrap="square" lIns="0" tIns="19154" rIns="0" bIns="0" rtlCol="0">
            <a:spAutoFit/>
          </a:bodyPr>
          <a:lstStyle/>
          <a:p>
            <a:pPr marL="15961">
              <a:spcBef>
                <a:spcPts val="151"/>
              </a:spcBef>
            </a:pPr>
            <a:r>
              <a:rPr sz="1382" spc="-13" dirty="0">
                <a:solidFill>
                  <a:srgbClr val="3F3F7F"/>
                </a:solidFill>
                <a:latin typeface="ＭＳ ゴシック"/>
                <a:cs typeface="ＭＳ ゴシック"/>
              </a:rPr>
              <a:t>飲食スペース</a:t>
            </a:r>
            <a:endParaRPr sz="1382">
              <a:latin typeface="ＭＳ ゴシック"/>
              <a:cs typeface="ＭＳ ゴシック"/>
            </a:endParaRPr>
          </a:p>
        </p:txBody>
      </p:sp>
      <p:sp>
        <p:nvSpPr>
          <p:cNvPr id="2272" name="object 2272"/>
          <p:cNvSpPr txBox="1"/>
          <p:nvPr/>
        </p:nvSpPr>
        <p:spPr>
          <a:xfrm>
            <a:off x="13566539" y="2819898"/>
            <a:ext cx="840380" cy="409843"/>
          </a:xfrm>
          <a:prstGeom prst="rect">
            <a:avLst/>
          </a:prstGeom>
        </p:spPr>
        <p:txBody>
          <a:bodyPr vert="horz" wrap="square" lIns="0" tIns="50279" rIns="0" bIns="0" rtlCol="0">
            <a:spAutoFit/>
          </a:bodyPr>
          <a:lstStyle/>
          <a:p>
            <a:pPr marL="60653" marR="6385" indent="-45490">
              <a:lnSpc>
                <a:spcPts val="1420"/>
              </a:lnSpc>
              <a:spcBef>
                <a:spcPts val="396"/>
              </a:spcBef>
            </a:pPr>
            <a:r>
              <a:rPr sz="1382" dirty="0">
                <a:solidFill>
                  <a:srgbClr val="414141"/>
                </a:solidFill>
                <a:latin typeface="ＭＳ ゴシック"/>
                <a:cs typeface="ＭＳ ゴシック"/>
              </a:rPr>
              <a:t>1</a:t>
            </a:r>
            <a:r>
              <a:rPr sz="1382" spc="-19" dirty="0">
                <a:solidFill>
                  <a:srgbClr val="414141"/>
                </a:solidFill>
                <a:latin typeface="ＭＳ ゴシック"/>
                <a:cs typeface="ＭＳ ゴシック"/>
              </a:rPr>
              <a:t>階エリア案内場所</a:t>
            </a:r>
            <a:endParaRPr sz="1382">
              <a:latin typeface="ＭＳ ゴシック"/>
              <a:cs typeface="ＭＳ ゴシック"/>
            </a:endParaRPr>
          </a:p>
        </p:txBody>
      </p:sp>
      <p:sp>
        <p:nvSpPr>
          <p:cNvPr id="2273" name="object 2273"/>
          <p:cNvSpPr txBox="1"/>
          <p:nvPr/>
        </p:nvSpPr>
        <p:spPr>
          <a:xfrm>
            <a:off x="5347594" y="6058908"/>
            <a:ext cx="1873896" cy="325645"/>
          </a:xfrm>
          <a:prstGeom prst="rect">
            <a:avLst/>
          </a:prstGeom>
        </p:spPr>
        <p:txBody>
          <a:bodyPr vert="horz" wrap="square" lIns="0" tIns="43096" rIns="0" bIns="0" rtlCol="0">
            <a:spAutoFit/>
          </a:bodyPr>
          <a:lstStyle/>
          <a:p>
            <a:pPr marL="493206" marR="6385" indent="-478043">
              <a:lnSpc>
                <a:spcPts val="1068"/>
              </a:lnSpc>
              <a:spcBef>
                <a:spcPts val="339"/>
              </a:spcBef>
            </a:pPr>
            <a:r>
              <a:rPr sz="1068" dirty="0">
                <a:latin typeface="ＭＳ ゴシック"/>
                <a:cs typeface="ＭＳ ゴシック"/>
              </a:rPr>
              <a:t>Taipei</a:t>
            </a:r>
            <a:r>
              <a:rPr sz="1068" spc="13" dirty="0">
                <a:latin typeface="ＭＳ ゴシック"/>
                <a:cs typeface="ＭＳ ゴシック"/>
              </a:rPr>
              <a:t> </a:t>
            </a:r>
            <a:r>
              <a:rPr sz="1068" dirty="0">
                <a:latin typeface="ＭＳ ゴシック"/>
                <a:cs typeface="ＭＳ ゴシック"/>
              </a:rPr>
              <a:t>Computer</a:t>
            </a:r>
            <a:r>
              <a:rPr sz="1068" spc="13" dirty="0">
                <a:latin typeface="ＭＳ ゴシック"/>
                <a:cs typeface="ＭＳ ゴシック"/>
              </a:rPr>
              <a:t> </a:t>
            </a:r>
            <a:r>
              <a:rPr sz="1068" spc="-13" dirty="0">
                <a:latin typeface="ＭＳ ゴシック"/>
                <a:cs typeface="ＭＳ ゴシック"/>
              </a:rPr>
              <a:t>Association W10800×D5000</a:t>
            </a:r>
            <a:endParaRPr sz="1068">
              <a:latin typeface="ＭＳ ゴシック"/>
              <a:cs typeface="ＭＳ ゴシック"/>
            </a:endParaRPr>
          </a:p>
        </p:txBody>
      </p:sp>
      <p:sp>
        <p:nvSpPr>
          <p:cNvPr id="2274" name="object 2274"/>
          <p:cNvSpPr txBox="1"/>
          <p:nvPr/>
        </p:nvSpPr>
        <p:spPr>
          <a:xfrm>
            <a:off x="13557077" y="3216534"/>
            <a:ext cx="1200315" cy="232028"/>
          </a:xfrm>
          <a:prstGeom prst="rect">
            <a:avLst/>
          </a:prstGeom>
        </p:spPr>
        <p:txBody>
          <a:bodyPr vert="horz" wrap="square" lIns="0" tIns="19154" rIns="0" bIns="0" rtlCol="0">
            <a:spAutoFit/>
          </a:bodyPr>
          <a:lstStyle/>
          <a:p>
            <a:pPr marL="15961">
              <a:spcBef>
                <a:spcPts val="151"/>
              </a:spcBef>
            </a:pPr>
            <a:r>
              <a:rPr sz="1382" spc="-6" dirty="0">
                <a:solidFill>
                  <a:srgbClr val="414141"/>
                </a:solidFill>
                <a:latin typeface="ＭＳ ゴシック"/>
                <a:cs typeface="ＭＳ ゴシック"/>
              </a:rPr>
              <a:t>サイン(</a:t>
            </a:r>
            <a:r>
              <a:rPr sz="1382" spc="-13" dirty="0">
                <a:solidFill>
                  <a:srgbClr val="414141"/>
                </a:solidFill>
                <a:latin typeface="ＭＳ ゴシック"/>
                <a:cs typeface="ＭＳ ゴシック"/>
              </a:rPr>
              <a:t>W3700)</a:t>
            </a:r>
            <a:endParaRPr sz="1382">
              <a:latin typeface="ＭＳ ゴシック"/>
              <a:cs typeface="ＭＳ ゴシック"/>
            </a:endParaRPr>
          </a:p>
        </p:txBody>
      </p:sp>
      <p:sp>
        <p:nvSpPr>
          <p:cNvPr id="2275" name="object 2275"/>
          <p:cNvSpPr txBox="1"/>
          <p:nvPr/>
        </p:nvSpPr>
        <p:spPr>
          <a:xfrm>
            <a:off x="4166752" y="4280462"/>
            <a:ext cx="351156" cy="208763"/>
          </a:xfrm>
          <a:prstGeom prst="rect">
            <a:avLst/>
          </a:prstGeom>
        </p:spPr>
        <p:txBody>
          <a:bodyPr vert="horz" wrap="square" lIns="0" tIns="15164" rIns="0" bIns="0" rtlCol="0">
            <a:spAutoFit/>
          </a:bodyPr>
          <a:lstStyle/>
          <a:p>
            <a:pPr marL="15961">
              <a:spcBef>
                <a:spcPts val="119"/>
              </a:spcBef>
            </a:pPr>
            <a:r>
              <a:rPr sz="1257" spc="-13" dirty="0">
                <a:solidFill>
                  <a:srgbClr val="FF00FF"/>
                </a:solidFill>
                <a:latin typeface="ＭＳ ゴシック"/>
                <a:cs typeface="ＭＳ ゴシック"/>
              </a:rPr>
              <a:t>G-</a:t>
            </a:r>
            <a:r>
              <a:rPr sz="1257" spc="-31" dirty="0">
                <a:solidFill>
                  <a:srgbClr val="FF00FF"/>
                </a:solidFill>
                <a:latin typeface="ＭＳ ゴシック"/>
                <a:cs typeface="ＭＳ ゴシック"/>
              </a:rPr>
              <a:t>20</a:t>
            </a:r>
            <a:endParaRPr sz="1257">
              <a:latin typeface="ＭＳ ゴシック"/>
              <a:cs typeface="ＭＳ ゴシック"/>
            </a:endParaRPr>
          </a:p>
        </p:txBody>
      </p:sp>
      <p:sp>
        <p:nvSpPr>
          <p:cNvPr id="2276" name="object 2276"/>
          <p:cNvSpPr txBox="1"/>
          <p:nvPr/>
        </p:nvSpPr>
        <p:spPr>
          <a:xfrm>
            <a:off x="7398984" y="4071684"/>
            <a:ext cx="1468471" cy="464959"/>
          </a:xfrm>
          <a:prstGeom prst="rect">
            <a:avLst/>
          </a:prstGeom>
        </p:spPr>
        <p:txBody>
          <a:bodyPr vert="horz" wrap="square" lIns="0" tIns="15962" rIns="0" bIns="0" rtlCol="0">
            <a:spAutoFit/>
          </a:bodyPr>
          <a:lstStyle/>
          <a:p>
            <a:pPr algn="ctr">
              <a:lnSpc>
                <a:spcPts val="1244"/>
              </a:lnSpc>
              <a:spcBef>
                <a:spcPts val="126"/>
              </a:spcBef>
            </a:pPr>
            <a:r>
              <a:rPr sz="1131" spc="-6" dirty="0">
                <a:latin typeface="ＭＳ ゴシック"/>
                <a:cs typeface="ＭＳ ゴシック"/>
              </a:rPr>
              <a:t>キュリオシティ・ラボ</a:t>
            </a:r>
            <a:endParaRPr sz="1131">
              <a:latin typeface="ＭＳ ゴシック"/>
              <a:cs typeface="ＭＳ ゴシック"/>
            </a:endParaRPr>
          </a:p>
          <a:p>
            <a:pPr marL="231440" marR="221863" algn="ctr">
              <a:lnSpc>
                <a:spcPts val="1131"/>
              </a:lnSpc>
              <a:spcBef>
                <a:spcPts val="113"/>
              </a:spcBef>
            </a:pPr>
            <a:r>
              <a:rPr sz="1131" spc="-13" dirty="0">
                <a:latin typeface="ＭＳ ゴシック"/>
                <a:cs typeface="ＭＳ ゴシック"/>
              </a:rPr>
              <a:t>＠ピーチツリーコーナーズ</a:t>
            </a:r>
            <a:endParaRPr sz="1131">
              <a:latin typeface="ＭＳ ゴシック"/>
              <a:cs typeface="ＭＳ ゴシック"/>
            </a:endParaRPr>
          </a:p>
        </p:txBody>
      </p:sp>
      <p:sp>
        <p:nvSpPr>
          <p:cNvPr id="2277" name="object 2277"/>
          <p:cNvSpPr txBox="1"/>
          <p:nvPr/>
        </p:nvSpPr>
        <p:spPr>
          <a:xfrm>
            <a:off x="7686293" y="4502647"/>
            <a:ext cx="893852" cy="190140"/>
          </a:xfrm>
          <a:prstGeom prst="rect">
            <a:avLst/>
          </a:prstGeom>
        </p:spPr>
        <p:txBody>
          <a:bodyPr vert="horz" wrap="square" lIns="0" tIns="15962" rIns="0" bIns="0" rtlCol="0">
            <a:spAutoFit/>
          </a:bodyPr>
          <a:lstStyle/>
          <a:p>
            <a:pPr marL="15961">
              <a:spcBef>
                <a:spcPts val="126"/>
              </a:spcBef>
            </a:pPr>
            <a:r>
              <a:rPr sz="1131" spc="-13" dirty="0">
                <a:latin typeface="ＭＳ ゴシック"/>
                <a:cs typeface="ＭＳ ゴシック"/>
              </a:rPr>
              <a:t>W6000×D6000</a:t>
            </a:r>
            <a:endParaRPr sz="1131">
              <a:latin typeface="ＭＳ ゴシック"/>
              <a:cs typeface="ＭＳ ゴシック"/>
            </a:endParaRPr>
          </a:p>
        </p:txBody>
      </p:sp>
      <p:sp>
        <p:nvSpPr>
          <p:cNvPr id="2278" name="object 2278"/>
          <p:cNvSpPr txBox="1"/>
          <p:nvPr/>
        </p:nvSpPr>
        <p:spPr>
          <a:xfrm>
            <a:off x="7037588" y="5071530"/>
            <a:ext cx="243656" cy="464484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5961">
              <a:lnSpc>
                <a:spcPts val="1923"/>
              </a:lnSpc>
            </a:pPr>
            <a:r>
              <a:rPr sz="1697" spc="-25" dirty="0">
                <a:latin typeface="ＭＳ ゴシック"/>
                <a:cs typeface="ＭＳ ゴシック"/>
              </a:rPr>
              <a:t>3200</a:t>
            </a:r>
            <a:endParaRPr sz="1697">
              <a:latin typeface="ＭＳ ゴシック"/>
              <a:cs typeface="ＭＳ ゴシック"/>
            </a:endParaRPr>
          </a:p>
        </p:txBody>
      </p:sp>
      <p:sp>
        <p:nvSpPr>
          <p:cNvPr id="2279" name="object 2279"/>
          <p:cNvSpPr txBox="1"/>
          <p:nvPr/>
        </p:nvSpPr>
        <p:spPr>
          <a:xfrm>
            <a:off x="3829642" y="6240870"/>
            <a:ext cx="319233" cy="190140"/>
          </a:xfrm>
          <a:prstGeom prst="rect">
            <a:avLst/>
          </a:prstGeom>
        </p:spPr>
        <p:txBody>
          <a:bodyPr vert="horz" wrap="square" lIns="0" tIns="15962" rIns="0" bIns="0" rtlCol="0">
            <a:spAutoFit/>
          </a:bodyPr>
          <a:lstStyle/>
          <a:p>
            <a:pPr marL="15961">
              <a:spcBef>
                <a:spcPts val="126"/>
              </a:spcBef>
            </a:pPr>
            <a:r>
              <a:rPr sz="1131" spc="-25" dirty="0">
                <a:solidFill>
                  <a:srgbClr val="3F3F7F"/>
                </a:solidFill>
                <a:latin typeface="ＭＳ ゴシック"/>
                <a:cs typeface="ＭＳ ゴシック"/>
              </a:rPr>
              <a:t>W990</a:t>
            </a:r>
            <a:endParaRPr sz="1131">
              <a:latin typeface="ＭＳ ゴシック"/>
              <a:cs typeface="ＭＳ ゴシック"/>
            </a:endParaRPr>
          </a:p>
        </p:txBody>
      </p:sp>
      <p:sp>
        <p:nvSpPr>
          <p:cNvPr id="2280" name="object 2280"/>
          <p:cNvSpPr txBox="1"/>
          <p:nvPr/>
        </p:nvSpPr>
        <p:spPr>
          <a:xfrm>
            <a:off x="7701482" y="6280131"/>
            <a:ext cx="1533115" cy="606023"/>
          </a:xfrm>
          <a:prstGeom prst="rect">
            <a:avLst/>
          </a:prstGeom>
        </p:spPr>
        <p:txBody>
          <a:bodyPr vert="horz" wrap="square" lIns="0" tIns="15962" rIns="0" bIns="0" rtlCol="0">
            <a:spAutoFit/>
          </a:bodyPr>
          <a:lstStyle/>
          <a:p>
            <a:pPr algn="ctr">
              <a:lnSpc>
                <a:spcPts val="1175"/>
              </a:lnSpc>
              <a:spcBef>
                <a:spcPts val="126"/>
              </a:spcBef>
            </a:pPr>
            <a:r>
              <a:rPr sz="1068" spc="-13" dirty="0">
                <a:latin typeface="ＭＳ ゴシック"/>
                <a:cs typeface="ＭＳ ゴシック"/>
              </a:rPr>
              <a:t>(香港浸會大學),</a:t>
            </a:r>
            <a:endParaRPr sz="1068">
              <a:latin typeface="ＭＳ ゴシック"/>
              <a:cs typeface="ＭＳ ゴシック"/>
            </a:endParaRPr>
          </a:p>
          <a:p>
            <a:pPr algn="ctr">
              <a:lnSpc>
                <a:spcPts val="1100"/>
              </a:lnSpc>
            </a:pPr>
            <a:r>
              <a:rPr sz="1068" spc="-6" dirty="0">
                <a:latin typeface="ＭＳ ゴシック"/>
                <a:cs typeface="ＭＳ ゴシック"/>
              </a:rPr>
              <a:t>イノベーション・実用化</a:t>
            </a:r>
            <a:endParaRPr sz="1068">
              <a:latin typeface="ＭＳ ゴシック"/>
              <a:cs typeface="ＭＳ ゴシック"/>
            </a:endParaRPr>
          </a:p>
          <a:p>
            <a:pPr marL="798" algn="ctr">
              <a:lnSpc>
                <a:spcPts val="1092"/>
              </a:lnSpc>
            </a:pPr>
            <a:r>
              <a:rPr sz="1068" spc="-13" dirty="0">
                <a:latin typeface="ＭＳ ゴシック"/>
                <a:cs typeface="ＭＳ ゴシック"/>
              </a:rPr>
              <a:t>・政策研究所</a:t>
            </a:r>
            <a:endParaRPr sz="1068">
              <a:latin typeface="ＭＳ ゴシック"/>
              <a:cs typeface="ＭＳ ゴシック"/>
            </a:endParaRPr>
          </a:p>
          <a:p>
            <a:pPr marL="798" algn="ctr">
              <a:lnSpc>
                <a:spcPts val="1249"/>
              </a:lnSpc>
            </a:pPr>
            <a:r>
              <a:rPr sz="1131" spc="-13" dirty="0">
                <a:latin typeface="ＭＳ ゴシック"/>
                <a:cs typeface="ＭＳ ゴシック"/>
              </a:rPr>
              <a:t>W6000×D3000</a:t>
            </a:r>
            <a:endParaRPr sz="1131">
              <a:latin typeface="ＭＳ ゴシック"/>
              <a:cs typeface="ＭＳ ゴシック"/>
            </a:endParaRPr>
          </a:p>
        </p:txBody>
      </p:sp>
      <p:grpSp>
        <p:nvGrpSpPr>
          <p:cNvPr id="2281" name="object 2281"/>
          <p:cNvGrpSpPr/>
          <p:nvPr/>
        </p:nvGrpSpPr>
        <p:grpSpPr>
          <a:xfrm>
            <a:off x="14809336" y="3597303"/>
            <a:ext cx="328810" cy="466080"/>
            <a:chOff x="11783161" y="3954779"/>
            <a:chExt cx="261620" cy="370840"/>
          </a:xfrm>
        </p:grpSpPr>
        <p:sp>
          <p:nvSpPr>
            <p:cNvPr id="2282" name="object 2282"/>
            <p:cNvSpPr/>
            <p:nvPr/>
          </p:nvSpPr>
          <p:spPr>
            <a:xfrm>
              <a:off x="11783923" y="3955541"/>
              <a:ext cx="260350" cy="368935"/>
            </a:xfrm>
            <a:custGeom>
              <a:avLst/>
              <a:gdLst/>
              <a:ahLst/>
              <a:cxnLst/>
              <a:rect l="l" t="t" r="r" b="b"/>
              <a:pathLst>
                <a:path w="260350" h="368935">
                  <a:moveTo>
                    <a:pt x="259842" y="368808"/>
                  </a:moveTo>
                  <a:lnTo>
                    <a:pt x="259842" y="0"/>
                  </a:lnTo>
                  <a:lnTo>
                    <a:pt x="0" y="0"/>
                  </a:lnTo>
                  <a:lnTo>
                    <a:pt x="0" y="368808"/>
                  </a:lnTo>
                  <a:lnTo>
                    <a:pt x="259842" y="368808"/>
                  </a:lnTo>
                  <a:close/>
                </a:path>
              </a:pathLst>
            </a:custGeom>
            <a:solidFill>
              <a:srgbClr val="EEE9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3" name="object 2283"/>
            <p:cNvSpPr/>
            <p:nvPr/>
          </p:nvSpPr>
          <p:spPr>
            <a:xfrm>
              <a:off x="11783923" y="3955541"/>
              <a:ext cx="260350" cy="368935"/>
            </a:xfrm>
            <a:custGeom>
              <a:avLst/>
              <a:gdLst/>
              <a:ahLst/>
              <a:cxnLst/>
              <a:rect l="l" t="t" r="r" b="b"/>
              <a:pathLst>
                <a:path w="260350" h="368935">
                  <a:moveTo>
                    <a:pt x="259842" y="368808"/>
                  </a:moveTo>
                  <a:lnTo>
                    <a:pt x="259842" y="0"/>
                  </a:lnTo>
                  <a:lnTo>
                    <a:pt x="0" y="0"/>
                  </a:lnTo>
                  <a:lnTo>
                    <a:pt x="0" y="368808"/>
                  </a:lnTo>
                  <a:lnTo>
                    <a:pt x="259842" y="368808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284" name="object 2284"/>
          <p:cNvGrpSpPr/>
          <p:nvPr/>
        </p:nvGrpSpPr>
        <p:grpSpPr>
          <a:xfrm>
            <a:off x="14442538" y="3750536"/>
            <a:ext cx="382281" cy="535512"/>
            <a:chOff x="11491315" y="4076700"/>
            <a:chExt cx="304165" cy="426084"/>
          </a:xfrm>
        </p:grpSpPr>
        <p:pic>
          <p:nvPicPr>
            <p:cNvPr id="2285" name="object 2285"/>
            <p:cNvPicPr/>
            <p:nvPr/>
          </p:nvPicPr>
          <p:blipFill>
            <a:blip r:embed="rId42" cstate="print"/>
            <a:stretch>
              <a:fillRect/>
            </a:stretch>
          </p:blipFill>
          <p:spPr>
            <a:xfrm>
              <a:off x="11682577" y="4390643"/>
              <a:ext cx="112775" cy="112013"/>
            </a:xfrm>
            <a:prstGeom prst="rect">
              <a:avLst/>
            </a:prstGeom>
          </p:spPr>
        </p:pic>
        <p:pic>
          <p:nvPicPr>
            <p:cNvPr id="2286" name="object 2286"/>
            <p:cNvPicPr/>
            <p:nvPr/>
          </p:nvPicPr>
          <p:blipFill>
            <a:blip r:embed="rId43" cstate="print"/>
            <a:stretch>
              <a:fillRect/>
            </a:stretch>
          </p:blipFill>
          <p:spPr>
            <a:xfrm>
              <a:off x="11491315" y="4194047"/>
              <a:ext cx="177545" cy="165353"/>
            </a:xfrm>
            <a:prstGeom prst="rect">
              <a:avLst/>
            </a:prstGeom>
          </p:spPr>
        </p:pic>
        <p:pic>
          <p:nvPicPr>
            <p:cNvPr id="2287" name="object 2287"/>
            <p:cNvPicPr/>
            <p:nvPr/>
          </p:nvPicPr>
          <p:blipFill>
            <a:blip r:embed="rId44" cstate="print"/>
            <a:stretch>
              <a:fillRect/>
            </a:stretch>
          </p:blipFill>
          <p:spPr>
            <a:xfrm>
              <a:off x="11491315" y="4076700"/>
              <a:ext cx="85343" cy="85343"/>
            </a:xfrm>
            <a:prstGeom prst="rect">
              <a:avLst/>
            </a:prstGeom>
          </p:spPr>
        </p:pic>
      </p:grpSp>
      <p:sp>
        <p:nvSpPr>
          <p:cNvPr id="2288" name="object 2288"/>
          <p:cNvSpPr txBox="1"/>
          <p:nvPr/>
        </p:nvSpPr>
        <p:spPr>
          <a:xfrm>
            <a:off x="14850594" y="3598590"/>
            <a:ext cx="205184" cy="464484"/>
          </a:xfrm>
          <a:prstGeom prst="rect">
            <a:avLst/>
          </a:prstGeom>
        </p:spPr>
        <p:txBody>
          <a:bodyPr vert="vert270" wrap="square" lIns="0" tIns="22346" rIns="0" bIns="0" rtlCol="0">
            <a:spAutoFit/>
          </a:bodyPr>
          <a:lstStyle/>
          <a:p>
            <a:pPr marL="15961" marR="6385">
              <a:lnSpc>
                <a:spcPts val="842"/>
              </a:lnSpc>
              <a:spcBef>
                <a:spcPts val="176"/>
              </a:spcBef>
            </a:pPr>
            <a:r>
              <a:rPr sz="817" spc="-19" dirty="0">
                <a:solidFill>
                  <a:srgbClr val="414141"/>
                </a:solidFill>
                <a:latin typeface="ＭＳ ゴシック"/>
                <a:cs typeface="ＭＳ ゴシック"/>
              </a:rPr>
              <a:t>モバイルコンテナ</a:t>
            </a:r>
            <a:endParaRPr sz="817">
              <a:latin typeface="ＭＳ ゴシック"/>
              <a:cs typeface="ＭＳ ゴシック"/>
            </a:endParaRPr>
          </a:p>
        </p:txBody>
      </p:sp>
      <p:sp>
        <p:nvSpPr>
          <p:cNvPr id="2289" name="object 2289"/>
          <p:cNvSpPr txBox="1"/>
          <p:nvPr/>
        </p:nvSpPr>
        <p:spPr>
          <a:xfrm>
            <a:off x="14269512" y="4259393"/>
            <a:ext cx="930564" cy="232028"/>
          </a:xfrm>
          <a:prstGeom prst="rect">
            <a:avLst/>
          </a:prstGeom>
        </p:spPr>
        <p:txBody>
          <a:bodyPr vert="horz" wrap="square" lIns="0" tIns="19154" rIns="0" bIns="0" rtlCol="0">
            <a:spAutoFit/>
          </a:bodyPr>
          <a:lstStyle/>
          <a:p>
            <a:pPr marL="15961">
              <a:spcBef>
                <a:spcPts val="151"/>
              </a:spcBef>
            </a:pPr>
            <a:r>
              <a:rPr sz="1382" dirty="0">
                <a:solidFill>
                  <a:srgbClr val="414141"/>
                </a:solidFill>
                <a:latin typeface="ＭＳ ゴシック"/>
                <a:cs typeface="ＭＳ ゴシック"/>
              </a:rPr>
              <a:t>Ⓔ</a:t>
            </a:r>
            <a:r>
              <a:rPr sz="1382" spc="44" dirty="0">
                <a:solidFill>
                  <a:srgbClr val="414141"/>
                </a:solidFill>
                <a:latin typeface="ＭＳ ゴシック"/>
                <a:cs typeface="ＭＳ ゴシック"/>
              </a:rPr>
              <a:t> </a:t>
            </a:r>
            <a:r>
              <a:rPr sz="1382" dirty="0">
                <a:solidFill>
                  <a:srgbClr val="414141"/>
                </a:solidFill>
                <a:latin typeface="ＭＳ ゴシック"/>
                <a:cs typeface="ＭＳ ゴシック"/>
              </a:rPr>
              <a:t>XXX</a:t>
            </a:r>
            <a:r>
              <a:rPr sz="1382" spc="50" dirty="0">
                <a:solidFill>
                  <a:srgbClr val="414141"/>
                </a:solidFill>
                <a:latin typeface="ＭＳ ゴシック"/>
                <a:cs typeface="ＭＳ ゴシック"/>
              </a:rPr>
              <a:t> </a:t>
            </a:r>
            <a:r>
              <a:rPr sz="1382" spc="-31" dirty="0">
                <a:solidFill>
                  <a:srgbClr val="414141"/>
                </a:solidFill>
                <a:latin typeface="ＭＳ ゴシック"/>
                <a:cs typeface="ＭＳ ゴシック"/>
              </a:rPr>
              <a:t>Bar</a:t>
            </a:r>
            <a:endParaRPr sz="1382">
              <a:latin typeface="ＭＳ ゴシック"/>
              <a:cs typeface="ＭＳ ゴシック"/>
            </a:endParaRPr>
          </a:p>
        </p:txBody>
      </p:sp>
      <p:pic>
        <p:nvPicPr>
          <p:cNvPr id="2290" name="object 2290"/>
          <p:cNvPicPr/>
          <p:nvPr/>
        </p:nvPicPr>
        <p:blipFill>
          <a:blip r:embed="rId45" cstate="print"/>
          <a:stretch>
            <a:fillRect/>
          </a:stretch>
        </p:blipFill>
        <p:spPr>
          <a:xfrm>
            <a:off x="15120109" y="3373538"/>
            <a:ext cx="169513" cy="122250"/>
          </a:xfrm>
          <a:prstGeom prst="rect">
            <a:avLst/>
          </a:prstGeom>
        </p:spPr>
      </p:pic>
      <p:sp>
        <p:nvSpPr>
          <p:cNvPr id="2291" name="object 2291"/>
          <p:cNvSpPr txBox="1"/>
          <p:nvPr/>
        </p:nvSpPr>
        <p:spPr>
          <a:xfrm>
            <a:off x="14915000" y="3015343"/>
            <a:ext cx="462888" cy="364227"/>
          </a:xfrm>
          <a:prstGeom prst="rect">
            <a:avLst/>
          </a:prstGeom>
        </p:spPr>
        <p:txBody>
          <a:bodyPr vert="horz" wrap="square" lIns="0" tIns="15962" rIns="0" bIns="0" rtlCol="0">
            <a:spAutoFit/>
          </a:bodyPr>
          <a:lstStyle/>
          <a:p>
            <a:pPr marL="15961">
              <a:spcBef>
                <a:spcPts val="126"/>
              </a:spcBef>
            </a:pPr>
            <a:r>
              <a:rPr sz="2262" spc="-31" dirty="0">
                <a:latin typeface="ＭＳ ゴシック"/>
                <a:cs typeface="ＭＳ ゴシック"/>
              </a:rPr>
              <a:t>600</a:t>
            </a:r>
            <a:endParaRPr sz="2262">
              <a:latin typeface="ＭＳ ゴシック"/>
              <a:cs typeface="ＭＳ ゴシック"/>
            </a:endParaRPr>
          </a:p>
        </p:txBody>
      </p:sp>
      <p:grpSp>
        <p:nvGrpSpPr>
          <p:cNvPr id="2292" name="object 2292"/>
          <p:cNvGrpSpPr/>
          <p:nvPr/>
        </p:nvGrpSpPr>
        <p:grpSpPr>
          <a:xfrm>
            <a:off x="10979021" y="5903921"/>
            <a:ext cx="1367912" cy="688745"/>
            <a:chOff x="8735542" y="5790057"/>
            <a:chExt cx="1088390" cy="548005"/>
          </a:xfrm>
        </p:grpSpPr>
        <p:sp>
          <p:nvSpPr>
            <p:cNvPr id="2293" name="object 2293"/>
            <p:cNvSpPr/>
            <p:nvPr/>
          </p:nvSpPr>
          <p:spPr>
            <a:xfrm>
              <a:off x="9279991" y="5794248"/>
              <a:ext cx="539750" cy="539750"/>
            </a:xfrm>
            <a:custGeom>
              <a:avLst/>
              <a:gdLst/>
              <a:ahLst/>
              <a:cxnLst/>
              <a:rect l="l" t="t" r="r" b="b"/>
              <a:pathLst>
                <a:path w="539750" h="539750">
                  <a:moveTo>
                    <a:pt x="539496" y="539496"/>
                  </a:moveTo>
                  <a:lnTo>
                    <a:pt x="539496" y="0"/>
                  </a:lnTo>
                  <a:lnTo>
                    <a:pt x="0" y="0"/>
                  </a:lnTo>
                  <a:lnTo>
                    <a:pt x="0" y="539496"/>
                  </a:lnTo>
                  <a:lnTo>
                    <a:pt x="539496" y="539496"/>
                  </a:lnTo>
                  <a:close/>
                </a:path>
              </a:pathLst>
            </a:custGeom>
            <a:solidFill>
              <a:srgbClr val="E4FFE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4" name="object 2294"/>
            <p:cNvSpPr/>
            <p:nvPr/>
          </p:nvSpPr>
          <p:spPr>
            <a:xfrm>
              <a:off x="9279991" y="5794248"/>
              <a:ext cx="539750" cy="539750"/>
            </a:xfrm>
            <a:custGeom>
              <a:avLst/>
              <a:gdLst/>
              <a:ahLst/>
              <a:cxnLst/>
              <a:rect l="l" t="t" r="r" b="b"/>
              <a:pathLst>
                <a:path w="539750" h="539750">
                  <a:moveTo>
                    <a:pt x="539496" y="539496"/>
                  </a:moveTo>
                  <a:lnTo>
                    <a:pt x="539496" y="0"/>
                  </a:lnTo>
                  <a:lnTo>
                    <a:pt x="0" y="0"/>
                  </a:lnTo>
                  <a:lnTo>
                    <a:pt x="0" y="539496"/>
                  </a:lnTo>
                  <a:lnTo>
                    <a:pt x="539496" y="539496"/>
                  </a:lnTo>
                  <a:close/>
                </a:path>
              </a:pathLst>
            </a:custGeom>
            <a:ln w="8382">
              <a:solidFill>
                <a:srgbClr val="1CDD1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5" name="object 2295"/>
            <p:cNvSpPr/>
            <p:nvPr/>
          </p:nvSpPr>
          <p:spPr>
            <a:xfrm>
              <a:off x="8739733" y="5794248"/>
              <a:ext cx="540385" cy="539750"/>
            </a:xfrm>
            <a:custGeom>
              <a:avLst/>
              <a:gdLst/>
              <a:ahLst/>
              <a:cxnLst/>
              <a:rect l="l" t="t" r="r" b="b"/>
              <a:pathLst>
                <a:path w="540384" h="539750">
                  <a:moveTo>
                    <a:pt x="540257" y="539496"/>
                  </a:moveTo>
                  <a:lnTo>
                    <a:pt x="540257" y="0"/>
                  </a:lnTo>
                  <a:lnTo>
                    <a:pt x="0" y="0"/>
                  </a:lnTo>
                  <a:lnTo>
                    <a:pt x="0" y="539496"/>
                  </a:lnTo>
                  <a:lnTo>
                    <a:pt x="540257" y="539496"/>
                  </a:lnTo>
                  <a:close/>
                </a:path>
              </a:pathLst>
            </a:custGeom>
            <a:solidFill>
              <a:srgbClr val="E4FFE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6" name="object 2296"/>
            <p:cNvSpPr/>
            <p:nvPr/>
          </p:nvSpPr>
          <p:spPr>
            <a:xfrm>
              <a:off x="8739733" y="5794248"/>
              <a:ext cx="540385" cy="539750"/>
            </a:xfrm>
            <a:custGeom>
              <a:avLst/>
              <a:gdLst/>
              <a:ahLst/>
              <a:cxnLst/>
              <a:rect l="l" t="t" r="r" b="b"/>
              <a:pathLst>
                <a:path w="540384" h="539750">
                  <a:moveTo>
                    <a:pt x="540257" y="539496"/>
                  </a:moveTo>
                  <a:lnTo>
                    <a:pt x="540257" y="0"/>
                  </a:lnTo>
                  <a:lnTo>
                    <a:pt x="0" y="0"/>
                  </a:lnTo>
                  <a:lnTo>
                    <a:pt x="0" y="539496"/>
                  </a:lnTo>
                  <a:lnTo>
                    <a:pt x="540257" y="539496"/>
                  </a:lnTo>
                  <a:close/>
                </a:path>
              </a:pathLst>
            </a:custGeom>
            <a:ln w="8382">
              <a:solidFill>
                <a:srgbClr val="1CDD1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7" name="object 2297"/>
            <p:cNvSpPr/>
            <p:nvPr/>
          </p:nvSpPr>
          <p:spPr>
            <a:xfrm>
              <a:off x="9084157" y="5935218"/>
              <a:ext cx="391160" cy="257810"/>
            </a:xfrm>
            <a:custGeom>
              <a:avLst/>
              <a:gdLst/>
              <a:ahLst/>
              <a:cxnLst/>
              <a:rect l="l" t="t" r="r" b="b"/>
              <a:pathLst>
                <a:path w="391159" h="257810">
                  <a:moveTo>
                    <a:pt x="390905" y="257556"/>
                  </a:moveTo>
                  <a:lnTo>
                    <a:pt x="390905" y="0"/>
                  </a:lnTo>
                  <a:lnTo>
                    <a:pt x="0" y="0"/>
                  </a:lnTo>
                  <a:lnTo>
                    <a:pt x="0" y="257556"/>
                  </a:lnTo>
                  <a:lnTo>
                    <a:pt x="390905" y="25755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298" name="object 2298"/>
          <p:cNvGrpSpPr/>
          <p:nvPr/>
        </p:nvGrpSpPr>
        <p:grpSpPr>
          <a:xfrm>
            <a:off x="11434566" y="3377193"/>
            <a:ext cx="689543" cy="690341"/>
            <a:chOff x="9098000" y="3779646"/>
            <a:chExt cx="548640" cy="549275"/>
          </a:xfrm>
        </p:grpSpPr>
        <p:sp>
          <p:nvSpPr>
            <p:cNvPr id="2299" name="object 2299"/>
            <p:cNvSpPr/>
            <p:nvPr/>
          </p:nvSpPr>
          <p:spPr>
            <a:xfrm>
              <a:off x="9102445" y="3784091"/>
              <a:ext cx="539750" cy="540385"/>
            </a:xfrm>
            <a:custGeom>
              <a:avLst/>
              <a:gdLst/>
              <a:ahLst/>
              <a:cxnLst/>
              <a:rect l="l" t="t" r="r" b="b"/>
              <a:pathLst>
                <a:path w="539750" h="540385">
                  <a:moveTo>
                    <a:pt x="539496" y="540258"/>
                  </a:moveTo>
                  <a:lnTo>
                    <a:pt x="539496" y="0"/>
                  </a:lnTo>
                  <a:lnTo>
                    <a:pt x="0" y="0"/>
                  </a:lnTo>
                  <a:lnTo>
                    <a:pt x="0" y="540258"/>
                  </a:lnTo>
                  <a:lnTo>
                    <a:pt x="539496" y="540258"/>
                  </a:lnTo>
                  <a:close/>
                </a:path>
              </a:pathLst>
            </a:custGeom>
            <a:solidFill>
              <a:srgbClr val="E4FFE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0" name="object 2300"/>
            <p:cNvSpPr/>
            <p:nvPr/>
          </p:nvSpPr>
          <p:spPr>
            <a:xfrm>
              <a:off x="9102445" y="3784091"/>
              <a:ext cx="539750" cy="540385"/>
            </a:xfrm>
            <a:custGeom>
              <a:avLst/>
              <a:gdLst/>
              <a:ahLst/>
              <a:cxnLst/>
              <a:rect l="l" t="t" r="r" b="b"/>
              <a:pathLst>
                <a:path w="539750" h="540385">
                  <a:moveTo>
                    <a:pt x="539496" y="540258"/>
                  </a:moveTo>
                  <a:lnTo>
                    <a:pt x="539496" y="0"/>
                  </a:lnTo>
                  <a:lnTo>
                    <a:pt x="0" y="0"/>
                  </a:lnTo>
                  <a:lnTo>
                    <a:pt x="0" y="540258"/>
                  </a:lnTo>
                  <a:lnTo>
                    <a:pt x="539496" y="540258"/>
                  </a:lnTo>
                  <a:close/>
                </a:path>
              </a:pathLst>
            </a:custGeom>
            <a:ln w="8382">
              <a:solidFill>
                <a:srgbClr val="1CDD1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1" name="object 2301"/>
            <p:cNvSpPr/>
            <p:nvPr/>
          </p:nvSpPr>
          <p:spPr>
            <a:xfrm>
              <a:off x="9177121" y="3925823"/>
              <a:ext cx="391160" cy="257175"/>
            </a:xfrm>
            <a:custGeom>
              <a:avLst/>
              <a:gdLst/>
              <a:ahLst/>
              <a:cxnLst/>
              <a:rect l="l" t="t" r="r" b="b"/>
              <a:pathLst>
                <a:path w="391159" h="257175">
                  <a:moveTo>
                    <a:pt x="390905" y="256794"/>
                  </a:moveTo>
                  <a:lnTo>
                    <a:pt x="390905" y="0"/>
                  </a:lnTo>
                  <a:lnTo>
                    <a:pt x="0" y="0"/>
                  </a:lnTo>
                  <a:lnTo>
                    <a:pt x="0" y="256794"/>
                  </a:lnTo>
                  <a:lnTo>
                    <a:pt x="390905" y="256794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302" name="object 2302"/>
          <p:cNvSpPr txBox="1"/>
          <p:nvPr/>
        </p:nvSpPr>
        <p:spPr>
          <a:xfrm>
            <a:off x="11304160" y="4823159"/>
            <a:ext cx="491618" cy="333425"/>
          </a:xfrm>
          <a:prstGeom prst="rect">
            <a:avLst/>
          </a:prstGeom>
          <a:solidFill>
            <a:srgbClr val="FFFFFF"/>
          </a:solidFill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551"/>
              </a:lnSpc>
            </a:pPr>
            <a:r>
              <a:rPr sz="2514" spc="-31" dirty="0">
                <a:solidFill>
                  <a:srgbClr val="00007F"/>
                </a:solidFill>
                <a:latin typeface="ＭＳ ゴシック"/>
                <a:cs typeface="ＭＳ ゴシック"/>
              </a:rPr>
              <a:t>134</a:t>
            </a:r>
            <a:endParaRPr sz="2514">
              <a:latin typeface="ＭＳ ゴシック"/>
              <a:cs typeface="ＭＳ ゴシック"/>
            </a:endParaRPr>
          </a:p>
        </p:txBody>
      </p:sp>
      <p:sp>
        <p:nvSpPr>
          <p:cNvPr id="2303" name="object 2303"/>
          <p:cNvSpPr txBox="1"/>
          <p:nvPr/>
        </p:nvSpPr>
        <p:spPr>
          <a:xfrm>
            <a:off x="11401203" y="6025388"/>
            <a:ext cx="517955" cy="406242"/>
          </a:xfrm>
          <a:prstGeom prst="rect">
            <a:avLst/>
          </a:prstGeom>
        </p:spPr>
        <p:txBody>
          <a:bodyPr vert="horz" wrap="square" lIns="0" tIns="19154" rIns="0" bIns="0" rtlCol="0">
            <a:spAutoFit/>
          </a:bodyPr>
          <a:lstStyle/>
          <a:p>
            <a:pPr marL="15961">
              <a:spcBef>
                <a:spcPts val="151"/>
              </a:spcBef>
            </a:pPr>
            <a:r>
              <a:rPr sz="2514" spc="-31" dirty="0">
                <a:solidFill>
                  <a:srgbClr val="00007F"/>
                </a:solidFill>
                <a:latin typeface="ＭＳ ゴシック"/>
                <a:cs typeface="ＭＳ ゴシック"/>
              </a:rPr>
              <a:t>135</a:t>
            </a:r>
            <a:endParaRPr sz="2514">
              <a:latin typeface="ＭＳ ゴシック"/>
              <a:cs typeface="ＭＳ ゴシック"/>
            </a:endParaRPr>
          </a:p>
        </p:txBody>
      </p:sp>
      <p:sp>
        <p:nvSpPr>
          <p:cNvPr id="2304" name="object 2304"/>
          <p:cNvSpPr txBox="1"/>
          <p:nvPr/>
        </p:nvSpPr>
        <p:spPr>
          <a:xfrm>
            <a:off x="7837610" y="6070400"/>
            <a:ext cx="1491615" cy="277280"/>
          </a:xfrm>
          <a:prstGeom prst="rect">
            <a:avLst/>
          </a:prstGeom>
        </p:spPr>
        <p:txBody>
          <a:bodyPr vert="horz" wrap="square" lIns="0" tIns="15962" rIns="0" bIns="0" rtlCol="0">
            <a:spAutoFit/>
          </a:bodyPr>
          <a:lstStyle/>
          <a:p>
            <a:pPr marL="15961">
              <a:spcBef>
                <a:spcPts val="126"/>
              </a:spcBef>
            </a:pPr>
            <a:r>
              <a:rPr sz="1602" baseline="3267" dirty="0">
                <a:latin typeface="ＭＳ ゴシック"/>
                <a:cs typeface="ＭＳ ゴシック"/>
              </a:rPr>
              <a:t>香港バプテスト大</a:t>
            </a:r>
            <a:r>
              <a:rPr sz="1602" spc="-1092" baseline="3267" dirty="0">
                <a:latin typeface="ＭＳ ゴシック"/>
                <a:cs typeface="ＭＳ ゴシック"/>
              </a:rPr>
              <a:t>学</a:t>
            </a:r>
            <a:r>
              <a:rPr sz="1697" spc="-31" dirty="0">
                <a:solidFill>
                  <a:srgbClr val="C49467"/>
                </a:solidFill>
                <a:latin typeface="ＭＳ ゴシック"/>
                <a:cs typeface="ＭＳ ゴシック"/>
              </a:rPr>
              <a:t>150</a:t>
            </a:r>
            <a:endParaRPr sz="1697">
              <a:latin typeface="ＭＳ ゴシック"/>
              <a:cs typeface="ＭＳ ゴシック"/>
            </a:endParaRPr>
          </a:p>
        </p:txBody>
      </p:sp>
      <p:sp>
        <p:nvSpPr>
          <p:cNvPr id="2305" name="object 2305"/>
          <p:cNvSpPr txBox="1"/>
          <p:nvPr/>
        </p:nvSpPr>
        <p:spPr>
          <a:xfrm>
            <a:off x="8391208" y="3537192"/>
            <a:ext cx="355146" cy="277280"/>
          </a:xfrm>
          <a:prstGeom prst="rect">
            <a:avLst/>
          </a:prstGeom>
        </p:spPr>
        <p:txBody>
          <a:bodyPr vert="horz" wrap="square" lIns="0" tIns="15962" rIns="0" bIns="0" rtlCol="0">
            <a:spAutoFit/>
          </a:bodyPr>
          <a:lstStyle/>
          <a:p>
            <a:pPr marL="15961">
              <a:spcBef>
                <a:spcPts val="126"/>
              </a:spcBef>
            </a:pPr>
            <a:r>
              <a:rPr sz="1697" spc="-31" dirty="0">
                <a:solidFill>
                  <a:srgbClr val="C49467"/>
                </a:solidFill>
                <a:latin typeface="ＭＳ ゴシック"/>
                <a:cs typeface="ＭＳ ゴシック"/>
              </a:rPr>
              <a:t>151</a:t>
            </a:r>
            <a:endParaRPr sz="1697">
              <a:latin typeface="ＭＳ ゴシック"/>
              <a:cs typeface="ＭＳ ゴシック"/>
            </a:endParaRPr>
          </a:p>
        </p:txBody>
      </p:sp>
      <p:sp>
        <p:nvSpPr>
          <p:cNvPr id="2306" name="object 2306"/>
          <p:cNvSpPr txBox="1"/>
          <p:nvPr/>
        </p:nvSpPr>
        <p:spPr>
          <a:xfrm>
            <a:off x="7164468" y="5618318"/>
            <a:ext cx="355146" cy="277280"/>
          </a:xfrm>
          <a:prstGeom prst="rect">
            <a:avLst/>
          </a:prstGeom>
        </p:spPr>
        <p:txBody>
          <a:bodyPr vert="horz" wrap="square" lIns="0" tIns="15962" rIns="0" bIns="0" rtlCol="0">
            <a:spAutoFit/>
          </a:bodyPr>
          <a:lstStyle/>
          <a:p>
            <a:pPr marL="15961">
              <a:spcBef>
                <a:spcPts val="126"/>
              </a:spcBef>
            </a:pPr>
            <a:r>
              <a:rPr sz="1697" spc="-31" dirty="0">
                <a:solidFill>
                  <a:srgbClr val="C49467"/>
                </a:solidFill>
                <a:latin typeface="ＭＳ ゴシック"/>
                <a:cs typeface="ＭＳ ゴシック"/>
              </a:rPr>
              <a:t>152</a:t>
            </a:r>
            <a:endParaRPr sz="1697">
              <a:latin typeface="ＭＳ ゴシック"/>
              <a:cs typeface="ＭＳ ゴシック"/>
            </a:endParaRPr>
          </a:p>
        </p:txBody>
      </p:sp>
      <p:sp>
        <p:nvSpPr>
          <p:cNvPr id="2307" name="object 2307"/>
          <p:cNvSpPr/>
          <p:nvPr/>
        </p:nvSpPr>
        <p:spPr>
          <a:xfrm>
            <a:off x="12681330" y="3938245"/>
            <a:ext cx="0" cy="142059"/>
          </a:xfrm>
          <a:custGeom>
            <a:avLst/>
            <a:gdLst/>
            <a:ahLst/>
            <a:cxnLst/>
            <a:rect l="l" t="t" r="r" b="b"/>
            <a:pathLst>
              <a:path h="113029">
                <a:moveTo>
                  <a:pt x="0" y="0"/>
                </a:moveTo>
                <a:lnTo>
                  <a:pt x="0" y="112775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8" name="object 2308"/>
          <p:cNvSpPr/>
          <p:nvPr/>
        </p:nvSpPr>
        <p:spPr>
          <a:xfrm>
            <a:off x="13133364" y="3938245"/>
            <a:ext cx="0" cy="142059"/>
          </a:xfrm>
          <a:custGeom>
            <a:avLst/>
            <a:gdLst/>
            <a:ahLst/>
            <a:cxnLst/>
            <a:rect l="l" t="t" r="r" b="b"/>
            <a:pathLst>
              <a:path h="113029">
                <a:moveTo>
                  <a:pt x="0" y="0"/>
                </a:moveTo>
                <a:lnTo>
                  <a:pt x="0" y="112775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9" name="object 2309"/>
          <p:cNvSpPr/>
          <p:nvPr/>
        </p:nvSpPr>
        <p:spPr>
          <a:xfrm>
            <a:off x="12907347" y="3616459"/>
            <a:ext cx="0" cy="198722"/>
          </a:xfrm>
          <a:custGeom>
            <a:avLst/>
            <a:gdLst/>
            <a:ahLst/>
            <a:cxnLst/>
            <a:rect l="l" t="t" r="r" b="b"/>
            <a:pathLst>
              <a:path h="158114">
                <a:moveTo>
                  <a:pt x="0" y="157733"/>
                </a:moveTo>
                <a:lnTo>
                  <a:pt x="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0" name="object 2310"/>
          <p:cNvSpPr txBox="1"/>
          <p:nvPr/>
        </p:nvSpPr>
        <p:spPr>
          <a:xfrm>
            <a:off x="1650534" y="2256844"/>
            <a:ext cx="243656" cy="67837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5961">
              <a:lnSpc>
                <a:spcPts val="1923"/>
              </a:lnSpc>
            </a:pPr>
            <a:r>
              <a:rPr sz="1697" spc="-25" dirty="0">
                <a:solidFill>
                  <a:srgbClr val="0000FF"/>
                </a:solidFill>
                <a:latin typeface="ＭＳ ゴシック"/>
                <a:cs typeface="ＭＳ ゴシック"/>
              </a:rPr>
              <a:t>アーチ</a:t>
            </a:r>
            <a:endParaRPr sz="1697">
              <a:latin typeface="ＭＳ ゴシック"/>
              <a:cs typeface="ＭＳ ゴシック"/>
            </a:endParaRPr>
          </a:p>
        </p:txBody>
      </p:sp>
      <p:grpSp>
        <p:nvGrpSpPr>
          <p:cNvPr id="2311" name="object 2311"/>
          <p:cNvGrpSpPr/>
          <p:nvPr/>
        </p:nvGrpSpPr>
        <p:grpSpPr>
          <a:xfrm>
            <a:off x="1312492" y="2328353"/>
            <a:ext cx="229848" cy="749399"/>
            <a:chOff x="1044295" y="2945129"/>
            <a:chExt cx="182880" cy="596265"/>
          </a:xfrm>
        </p:grpSpPr>
        <p:sp>
          <p:nvSpPr>
            <p:cNvPr id="2312" name="object 2312"/>
            <p:cNvSpPr/>
            <p:nvPr/>
          </p:nvSpPr>
          <p:spPr>
            <a:xfrm>
              <a:off x="1046581" y="3412235"/>
              <a:ext cx="178435" cy="127000"/>
            </a:xfrm>
            <a:custGeom>
              <a:avLst/>
              <a:gdLst/>
              <a:ahLst/>
              <a:cxnLst/>
              <a:rect l="l" t="t" r="r" b="b"/>
              <a:pathLst>
                <a:path w="178434" h="127000">
                  <a:moveTo>
                    <a:pt x="178308" y="126491"/>
                  </a:moveTo>
                  <a:lnTo>
                    <a:pt x="178308" y="0"/>
                  </a:lnTo>
                  <a:lnTo>
                    <a:pt x="0" y="0"/>
                  </a:lnTo>
                  <a:lnTo>
                    <a:pt x="0" y="126491"/>
                  </a:lnTo>
                  <a:lnTo>
                    <a:pt x="178308" y="126491"/>
                  </a:lnTo>
                  <a:close/>
                </a:path>
              </a:pathLst>
            </a:custGeom>
            <a:solidFill>
              <a:srgbClr val="0000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3" name="object 2313"/>
            <p:cNvSpPr/>
            <p:nvPr/>
          </p:nvSpPr>
          <p:spPr>
            <a:xfrm>
              <a:off x="1046581" y="3412235"/>
              <a:ext cx="178435" cy="127000"/>
            </a:xfrm>
            <a:custGeom>
              <a:avLst/>
              <a:gdLst/>
              <a:ahLst/>
              <a:cxnLst/>
              <a:rect l="l" t="t" r="r" b="b"/>
              <a:pathLst>
                <a:path w="178434" h="127000">
                  <a:moveTo>
                    <a:pt x="178308" y="126491"/>
                  </a:moveTo>
                  <a:lnTo>
                    <a:pt x="178308" y="0"/>
                  </a:lnTo>
                  <a:lnTo>
                    <a:pt x="0" y="0"/>
                  </a:lnTo>
                  <a:lnTo>
                    <a:pt x="0" y="126491"/>
                  </a:lnTo>
                  <a:lnTo>
                    <a:pt x="178308" y="126491"/>
                  </a:lnTo>
                  <a:close/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4" name="object 2314"/>
            <p:cNvSpPr/>
            <p:nvPr/>
          </p:nvSpPr>
          <p:spPr>
            <a:xfrm>
              <a:off x="1046581" y="2947415"/>
              <a:ext cx="178435" cy="591820"/>
            </a:xfrm>
            <a:custGeom>
              <a:avLst/>
              <a:gdLst/>
              <a:ahLst/>
              <a:cxnLst/>
              <a:rect l="l" t="t" r="r" b="b"/>
              <a:pathLst>
                <a:path w="178434" h="591820">
                  <a:moveTo>
                    <a:pt x="0" y="0"/>
                  </a:moveTo>
                  <a:lnTo>
                    <a:pt x="0" y="591311"/>
                  </a:lnTo>
                  <a:lnTo>
                    <a:pt x="178308" y="591311"/>
                  </a:lnTo>
                  <a:lnTo>
                    <a:pt x="178308" y="0"/>
                  </a:lnTo>
                </a:path>
              </a:pathLst>
            </a:custGeom>
            <a:ln w="4572">
              <a:solidFill>
                <a:srgbClr val="0000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315" name="object 2315"/>
          <p:cNvSpPr txBox="1"/>
          <p:nvPr/>
        </p:nvSpPr>
        <p:spPr>
          <a:xfrm>
            <a:off x="11518043" y="3499939"/>
            <a:ext cx="517955" cy="406242"/>
          </a:xfrm>
          <a:prstGeom prst="rect">
            <a:avLst/>
          </a:prstGeom>
        </p:spPr>
        <p:txBody>
          <a:bodyPr vert="horz" wrap="square" lIns="0" tIns="19154" rIns="0" bIns="0" rtlCol="0">
            <a:spAutoFit/>
          </a:bodyPr>
          <a:lstStyle/>
          <a:p>
            <a:pPr marL="15961">
              <a:spcBef>
                <a:spcPts val="151"/>
              </a:spcBef>
            </a:pPr>
            <a:r>
              <a:rPr sz="2514" spc="-31" dirty="0">
                <a:solidFill>
                  <a:srgbClr val="00007F"/>
                </a:solidFill>
                <a:latin typeface="ＭＳ ゴシック"/>
                <a:cs typeface="ＭＳ ゴシック"/>
              </a:rPr>
              <a:t>132</a:t>
            </a:r>
            <a:endParaRPr sz="2514">
              <a:latin typeface="ＭＳ ゴシック"/>
              <a:cs typeface="ＭＳ ゴシック"/>
            </a:endParaRPr>
          </a:p>
        </p:txBody>
      </p:sp>
      <p:sp>
        <p:nvSpPr>
          <p:cNvPr id="2316" name="object 2316"/>
          <p:cNvSpPr txBox="1"/>
          <p:nvPr/>
        </p:nvSpPr>
        <p:spPr>
          <a:xfrm>
            <a:off x="13542619" y="3623482"/>
            <a:ext cx="751793" cy="409843"/>
          </a:xfrm>
          <a:prstGeom prst="rect">
            <a:avLst/>
          </a:prstGeom>
        </p:spPr>
        <p:txBody>
          <a:bodyPr vert="horz" wrap="square" lIns="0" tIns="50279" rIns="0" bIns="0" rtlCol="0">
            <a:spAutoFit/>
          </a:bodyPr>
          <a:lstStyle/>
          <a:p>
            <a:pPr marL="15961" marR="6385">
              <a:lnSpc>
                <a:spcPts val="1420"/>
              </a:lnSpc>
              <a:spcBef>
                <a:spcPts val="396"/>
              </a:spcBef>
            </a:pPr>
            <a:r>
              <a:rPr sz="1382" dirty="0">
                <a:latin typeface="ＭＳ ゴシック"/>
                <a:cs typeface="ＭＳ ゴシック"/>
              </a:rPr>
              <a:t>43</a:t>
            </a:r>
            <a:r>
              <a:rPr sz="1382" spc="-25" dirty="0">
                <a:latin typeface="ＭＳ ゴシック"/>
                <a:cs typeface="ＭＳ ゴシック"/>
              </a:rPr>
              <a:t>インチ</a:t>
            </a:r>
            <a:r>
              <a:rPr sz="1382" spc="-19" dirty="0">
                <a:latin typeface="ＭＳ ゴシック"/>
                <a:cs typeface="ＭＳ ゴシック"/>
              </a:rPr>
              <a:t>モニター</a:t>
            </a:r>
            <a:endParaRPr sz="1382">
              <a:latin typeface="ＭＳ ゴシック"/>
              <a:cs typeface="ＭＳ ゴシック"/>
            </a:endParaRPr>
          </a:p>
        </p:txBody>
      </p:sp>
      <p:grpSp>
        <p:nvGrpSpPr>
          <p:cNvPr id="2317" name="object 2317"/>
          <p:cNvGrpSpPr/>
          <p:nvPr/>
        </p:nvGrpSpPr>
        <p:grpSpPr>
          <a:xfrm>
            <a:off x="14142778" y="3466098"/>
            <a:ext cx="250598" cy="225059"/>
            <a:chOff x="11252809" y="3850385"/>
            <a:chExt cx="199390" cy="179070"/>
          </a:xfrm>
        </p:grpSpPr>
        <p:sp>
          <p:nvSpPr>
            <p:cNvPr id="2318" name="object 2318"/>
            <p:cNvSpPr/>
            <p:nvPr/>
          </p:nvSpPr>
          <p:spPr>
            <a:xfrm>
              <a:off x="11255095" y="3940301"/>
              <a:ext cx="131445" cy="70485"/>
            </a:xfrm>
            <a:custGeom>
              <a:avLst/>
              <a:gdLst/>
              <a:ahLst/>
              <a:cxnLst/>
              <a:rect l="l" t="t" r="r" b="b"/>
              <a:pathLst>
                <a:path w="131445" h="70485">
                  <a:moveTo>
                    <a:pt x="131064" y="0"/>
                  </a:moveTo>
                  <a:lnTo>
                    <a:pt x="81534" y="0"/>
                  </a:lnTo>
                  <a:lnTo>
                    <a:pt x="0" y="70104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9" name="object 2319"/>
            <p:cNvSpPr/>
            <p:nvPr/>
          </p:nvSpPr>
          <p:spPr>
            <a:xfrm>
              <a:off x="11348059" y="3896105"/>
              <a:ext cx="101600" cy="9525"/>
            </a:xfrm>
            <a:custGeom>
              <a:avLst/>
              <a:gdLst/>
              <a:ahLst/>
              <a:cxnLst/>
              <a:rect l="l" t="t" r="r" b="b"/>
              <a:pathLst>
                <a:path w="101600" h="9525">
                  <a:moveTo>
                    <a:pt x="101346" y="9143"/>
                  </a:moveTo>
                  <a:lnTo>
                    <a:pt x="101346" y="0"/>
                  </a:lnTo>
                  <a:lnTo>
                    <a:pt x="0" y="0"/>
                  </a:lnTo>
                  <a:lnTo>
                    <a:pt x="0" y="9143"/>
                  </a:lnTo>
                  <a:lnTo>
                    <a:pt x="101346" y="9143"/>
                  </a:lnTo>
                  <a:close/>
                </a:path>
              </a:pathLst>
            </a:custGeom>
            <a:solidFill>
              <a:srgbClr val="10101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0" name="object 2320"/>
            <p:cNvSpPr/>
            <p:nvPr/>
          </p:nvSpPr>
          <p:spPr>
            <a:xfrm>
              <a:off x="11348059" y="3896105"/>
              <a:ext cx="101600" cy="9525"/>
            </a:xfrm>
            <a:custGeom>
              <a:avLst/>
              <a:gdLst/>
              <a:ahLst/>
              <a:cxnLst/>
              <a:rect l="l" t="t" r="r" b="b"/>
              <a:pathLst>
                <a:path w="101600" h="9525">
                  <a:moveTo>
                    <a:pt x="101346" y="9143"/>
                  </a:moveTo>
                  <a:lnTo>
                    <a:pt x="101346" y="0"/>
                  </a:lnTo>
                  <a:lnTo>
                    <a:pt x="0" y="0"/>
                  </a:lnTo>
                  <a:lnTo>
                    <a:pt x="0" y="9143"/>
                  </a:lnTo>
                  <a:lnTo>
                    <a:pt x="101346" y="9143"/>
                  </a:lnTo>
                  <a:close/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1" name="object 2321"/>
            <p:cNvSpPr/>
            <p:nvPr/>
          </p:nvSpPr>
          <p:spPr>
            <a:xfrm>
              <a:off x="11348059" y="3976877"/>
              <a:ext cx="101600" cy="9525"/>
            </a:xfrm>
            <a:custGeom>
              <a:avLst/>
              <a:gdLst/>
              <a:ahLst/>
              <a:cxnLst/>
              <a:rect l="l" t="t" r="r" b="b"/>
              <a:pathLst>
                <a:path w="101600" h="9525">
                  <a:moveTo>
                    <a:pt x="101346" y="9144"/>
                  </a:moveTo>
                  <a:lnTo>
                    <a:pt x="101346" y="0"/>
                  </a:lnTo>
                  <a:lnTo>
                    <a:pt x="0" y="0"/>
                  </a:lnTo>
                  <a:lnTo>
                    <a:pt x="0" y="9144"/>
                  </a:lnTo>
                  <a:lnTo>
                    <a:pt x="101346" y="9144"/>
                  </a:lnTo>
                  <a:close/>
                </a:path>
              </a:pathLst>
            </a:custGeom>
            <a:solidFill>
              <a:srgbClr val="10101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2" name="object 2322"/>
            <p:cNvSpPr/>
            <p:nvPr/>
          </p:nvSpPr>
          <p:spPr>
            <a:xfrm>
              <a:off x="11348059" y="3905249"/>
              <a:ext cx="101600" cy="81280"/>
            </a:xfrm>
            <a:custGeom>
              <a:avLst/>
              <a:gdLst/>
              <a:ahLst/>
              <a:cxnLst/>
              <a:rect l="l" t="t" r="r" b="b"/>
              <a:pathLst>
                <a:path w="101600" h="81279">
                  <a:moveTo>
                    <a:pt x="101346" y="80771"/>
                  </a:moveTo>
                  <a:lnTo>
                    <a:pt x="101346" y="71627"/>
                  </a:lnTo>
                  <a:lnTo>
                    <a:pt x="0" y="71627"/>
                  </a:lnTo>
                  <a:lnTo>
                    <a:pt x="0" y="80771"/>
                  </a:lnTo>
                  <a:lnTo>
                    <a:pt x="101346" y="80771"/>
                  </a:lnTo>
                  <a:close/>
                </a:path>
                <a:path w="101600" h="81279">
                  <a:moveTo>
                    <a:pt x="75438" y="71627"/>
                  </a:moveTo>
                  <a:lnTo>
                    <a:pt x="75438" y="0"/>
                  </a:lnTo>
                  <a:lnTo>
                    <a:pt x="67056" y="0"/>
                  </a:lnTo>
                  <a:lnTo>
                    <a:pt x="67056" y="71627"/>
                  </a:lnTo>
                  <a:lnTo>
                    <a:pt x="75438" y="71627"/>
                  </a:lnTo>
                  <a:close/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3" name="object 2323"/>
            <p:cNvSpPr/>
            <p:nvPr/>
          </p:nvSpPr>
          <p:spPr>
            <a:xfrm>
              <a:off x="11405971" y="3916679"/>
              <a:ext cx="9525" cy="9525"/>
            </a:xfrm>
            <a:custGeom>
              <a:avLst/>
              <a:gdLst/>
              <a:ahLst/>
              <a:cxnLst/>
              <a:rect l="l" t="t" r="r" b="b"/>
              <a:pathLst>
                <a:path w="9525" h="9525">
                  <a:moveTo>
                    <a:pt x="9144" y="9144"/>
                  </a:moveTo>
                  <a:lnTo>
                    <a:pt x="9144" y="0"/>
                  </a:lnTo>
                  <a:lnTo>
                    <a:pt x="0" y="0"/>
                  </a:lnTo>
                  <a:lnTo>
                    <a:pt x="0" y="9144"/>
                  </a:lnTo>
                  <a:lnTo>
                    <a:pt x="9144" y="9144"/>
                  </a:lnTo>
                  <a:close/>
                </a:path>
              </a:pathLst>
            </a:custGeom>
            <a:solidFill>
              <a:srgbClr val="10101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4" name="object 2324"/>
            <p:cNvSpPr/>
            <p:nvPr/>
          </p:nvSpPr>
          <p:spPr>
            <a:xfrm>
              <a:off x="11405971" y="3916679"/>
              <a:ext cx="9525" cy="9525"/>
            </a:xfrm>
            <a:custGeom>
              <a:avLst/>
              <a:gdLst/>
              <a:ahLst/>
              <a:cxnLst/>
              <a:rect l="l" t="t" r="r" b="b"/>
              <a:pathLst>
                <a:path w="9525" h="9525">
                  <a:moveTo>
                    <a:pt x="9144" y="9144"/>
                  </a:moveTo>
                  <a:lnTo>
                    <a:pt x="9144" y="0"/>
                  </a:lnTo>
                  <a:lnTo>
                    <a:pt x="0" y="0"/>
                  </a:lnTo>
                  <a:lnTo>
                    <a:pt x="0" y="9144"/>
                  </a:lnTo>
                  <a:lnTo>
                    <a:pt x="9144" y="9144"/>
                  </a:lnTo>
                  <a:close/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5" name="object 2325"/>
            <p:cNvSpPr/>
            <p:nvPr/>
          </p:nvSpPr>
          <p:spPr>
            <a:xfrm>
              <a:off x="11405971" y="3954017"/>
              <a:ext cx="9525" cy="9525"/>
            </a:xfrm>
            <a:custGeom>
              <a:avLst/>
              <a:gdLst/>
              <a:ahLst/>
              <a:cxnLst/>
              <a:rect l="l" t="t" r="r" b="b"/>
              <a:pathLst>
                <a:path w="9525" h="9525">
                  <a:moveTo>
                    <a:pt x="9144" y="9144"/>
                  </a:moveTo>
                  <a:lnTo>
                    <a:pt x="9144" y="0"/>
                  </a:lnTo>
                  <a:lnTo>
                    <a:pt x="0" y="0"/>
                  </a:lnTo>
                  <a:lnTo>
                    <a:pt x="0" y="9144"/>
                  </a:lnTo>
                  <a:lnTo>
                    <a:pt x="9144" y="9144"/>
                  </a:lnTo>
                  <a:close/>
                </a:path>
              </a:pathLst>
            </a:custGeom>
            <a:solidFill>
              <a:srgbClr val="10101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6" name="object 2326"/>
            <p:cNvSpPr/>
            <p:nvPr/>
          </p:nvSpPr>
          <p:spPr>
            <a:xfrm>
              <a:off x="11405971" y="3954017"/>
              <a:ext cx="9525" cy="9525"/>
            </a:xfrm>
            <a:custGeom>
              <a:avLst/>
              <a:gdLst/>
              <a:ahLst/>
              <a:cxnLst/>
              <a:rect l="l" t="t" r="r" b="b"/>
              <a:pathLst>
                <a:path w="9525" h="9525">
                  <a:moveTo>
                    <a:pt x="9144" y="9144"/>
                  </a:moveTo>
                  <a:lnTo>
                    <a:pt x="9144" y="0"/>
                  </a:lnTo>
                  <a:lnTo>
                    <a:pt x="0" y="0"/>
                  </a:lnTo>
                  <a:lnTo>
                    <a:pt x="0" y="9144"/>
                  </a:lnTo>
                  <a:lnTo>
                    <a:pt x="9144" y="9144"/>
                  </a:lnTo>
                  <a:close/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7" name="object 2327"/>
            <p:cNvSpPr/>
            <p:nvPr/>
          </p:nvSpPr>
          <p:spPr>
            <a:xfrm>
              <a:off x="11386159" y="3852671"/>
              <a:ext cx="9525" cy="174625"/>
            </a:xfrm>
            <a:custGeom>
              <a:avLst/>
              <a:gdLst/>
              <a:ahLst/>
              <a:cxnLst/>
              <a:rect l="l" t="t" r="r" b="b"/>
              <a:pathLst>
                <a:path w="9525" h="174625">
                  <a:moveTo>
                    <a:pt x="9144" y="174498"/>
                  </a:moveTo>
                  <a:lnTo>
                    <a:pt x="9144" y="0"/>
                  </a:lnTo>
                  <a:lnTo>
                    <a:pt x="0" y="0"/>
                  </a:lnTo>
                  <a:lnTo>
                    <a:pt x="0" y="174498"/>
                  </a:lnTo>
                  <a:lnTo>
                    <a:pt x="9144" y="174498"/>
                  </a:lnTo>
                  <a:close/>
                </a:path>
              </a:pathLst>
            </a:custGeom>
            <a:solidFill>
              <a:srgbClr val="43434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8" name="object 2328"/>
            <p:cNvSpPr/>
            <p:nvPr/>
          </p:nvSpPr>
          <p:spPr>
            <a:xfrm>
              <a:off x="11386159" y="3852671"/>
              <a:ext cx="9525" cy="174625"/>
            </a:xfrm>
            <a:custGeom>
              <a:avLst/>
              <a:gdLst/>
              <a:ahLst/>
              <a:cxnLst/>
              <a:rect l="l" t="t" r="r" b="b"/>
              <a:pathLst>
                <a:path w="9525" h="174625">
                  <a:moveTo>
                    <a:pt x="9144" y="174498"/>
                  </a:moveTo>
                  <a:lnTo>
                    <a:pt x="9144" y="0"/>
                  </a:lnTo>
                  <a:lnTo>
                    <a:pt x="0" y="0"/>
                  </a:lnTo>
                  <a:lnTo>
                    <a:pt x="0" y="174498"/>
                  </a:lnTo>
                  <a:lnTo>
                    <a:pt x="9144" y="174498"/>
                  </a:lnTo>
                  <a:close/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9" name="object 2329"/>
            <p:cNvSpPr/>
            <p:nvPr/>
          </p:nvSpPr>
          <p:spPr>
            <a:xfrm>
              <a:off x="11395303" y="3854957"/>
              <a:ext cx="10795" cy="170180"/>
            </a:xfrm>
            <a:custGeom>
              <a:avLst/>
              <a:gdLst/>
              <a:ahLst/>
              <a:cxnLst/>
              <a:rect l="l" t="t" r="r" b="b"/>
              <a:pathLst>
                <a:path w="10795" h="170179">
                  <a:moveTo>
                    <a:pt x="10668" y="141732"/>
                  </a:moveTo>
                  <a:lnTo>
                    <a:pt x="10668" y="28194"/>
                  </a:lnTo>
                  <a:lnTo>
                    <a:pt x="0" y="0"/>
                  </a:lnTo>
                  <a:lnTo>
                    <a:pt x="0" y="169926"/>
                  </a:lnTo>
                  <a:lnTo>
                    <a:pt x="10668" y="141732"/>
                  </a:lnTo>
                  <a:close/>
                </a:path>
              </a:pathLst>
            </a:custGeom>
            <a:solidFill>
              <a:srgbClr val="43434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0" name="object 2330"/>
            <p:cNvSpPr/>
            <p:nvPr/>
          </p:nvSpPr>
          <p:spPr>
            <a:xfrm>
              <a:off x="11395303" y="3854957"/>
              <a:ext cx="10795" cy="170180"/>
            </a:xfrm>
            <a:custGeom>
              <a:avLst/>
              <a:gdLst/>
              <a:ahLst/>
              <a:cxnLst/>
              <a:rect l="l" t="t" r="r" b="b"/>
              <a:pathLst>
                <a:path w="10795" h="170179">
                  <a:moveTo>
                    <a:pt x="0" y="0"/>
                  </a:moveTo>
                  <a:lnTo>
                    <a:pt x="10668" y="28194"/>
                  </a:lnTo>
                  <a:lnTo>
                    <a:pt x="10668" y="141732"/>
                  </a:lnTo>
                  <a:lnTo>
                    <a:pt x="0" y="169926"/>
                  </a:ln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331" name="object 2331"/>
          <p:cNvGrpSpPr/>
          <p:nvPr/>
        </p:nvGrpSpPr>
        <p:grpSpPr>
          <a:xfrm>
            <a:off x="15698559" y="5222040"/>
            <a:ext cx="102154" cy="418195"/>
            <a:chOff x="12490678" y="5247513"/>
            <a:chExt cx="81280" cy="332740"/>
          </a:xfrm>
        </p:grpSpPr>
        <p:sp>
          <p:nvSpPr>
            <p:cNvPr id="2332" name="object 2332"/>
            <p:cNvSpPr/>
            <p:nvPr/>
          </p:nvSpPr>
          <p:spPr>
            <a:xfrm>
              <a:off x="12494869" y="5251704"/>
              <a:ext cx="72390" cy="323850"/>
            </a:xfrm>
            <a:custGeom>
              <a:avLst/>
              <a:gdLst/>
              <a:ahLst/>
              <a:cxnLst/>
              <a:rect l="l" t="t" r="r" b="b"/>
              <a:pathLst>
                <a:path w="72390" h="323850">
                  <a:moveTo>
                    <a:pt x="72390" y="323850"/>
                  </a:moveTo>
                  <a:lnTo>
                    <a:pt x="72390" y="0"/>
                  </a:lnTo>
                  <a:lnTo>
                    <a:pt x="0" y="0"/>
                  </a:lnTo>
                  <a:lnTo>
                    <a:pt x="0" y="323850"/>
                  </a:lnTo>
                  <a:lnTo>
                    <a:pt x="72390" y="323850"/>
                  </a:lnTo>
                  <a:close/>
                </a:path>
              </a:pathLst>
            </a:custGeom>
            <a:solidFill>
              <a:srgbClr val="FAF30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3" name="object 2333"/>
            <p:cNvSpPr/>
            <p:nvPr/>
          </p:nvSpPr>
          <p:spPr>
            <a:xfrm>
              <a:off x="12494869" y="5251704"/>
              <a:ext cx="72390" cy="323850"/>
            </a:xfrm>
            <a:custGeom>
              <a:avLst/>
              <a:gdLst/>
              <a:ahLst/>
              <a:cxnLst/>
              <a:rect l="l" t="t" r="r" b="b"/>
              <a:pathLst>
                <a:path w="72390" h="323850">
                  <a:moveTo>
                    <a:pt x="72390" y="323850"/>
                  </a:moveTo>
                  <a:lnTo>
                    <a:pt x="72390" y="0"/>
                  </a:lnTo>
                  <a:lnTo>
                    <a:pt x="0" y="0"/>
                  </a:lnTo>
                  <a:lnTo>
                    <a:pt x="0" y="323850"/>
                  </a:lnTo>
                  <a:lnTo>
                    <a:pt x="72390" y="323850"/>
                  </a:lnTo>
                  <a:close/>
                </a:path>
              </a:pathLst>
            </a:custGeom>
            <a:ln w="838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334" name="object 2334"/>
          <p:cNvGrpSpPr/>
          <p:nvPr/>
        </p:nvGrpSpPr>
        <p:grpSpPr>
          <a:xfrm>
            <a:off x="15698559" y="5823473"/>
            <a:ext cx="102154" cy="418195"/>
            <a:chOff x="12490678" y="5726048"/>
            <a:chExt cx="81280" cy="332740"/>
          </a:xfrm>
        </p:grpSpPr>
        <p:sp>
          <p:nvSpPr>
            <p:cNvPr id="2335" name="object 2335"/>
            <p:cNvSpPr/>
            <p:nvPr/>
          </p:nvSpPr>
          <p:spPr>
            <a:xfrm>
              <a:off x="12494869" y="5730239"/>
              <a:ext cx="72390" cy="323850"/>
            </a:xfrm>
            <a:custGeom>
              <a:avLst/>
              <a:gdLst/>
              <a:ahLst/>
              <a:cxnLst/>
              <a:rect l="l" t="t" r="r" b="b"/>
              <a:pathLst>
                <a:path w="72390" h="323850">
                  <a:moveTo>
                    <a:pt x="72390" y="323850"/>
                  </a:moveTo>
                  <a:lnTo>
                    <a:pt x="72390" y="0"/>
                  </a:lnTo>
                  <a:lnTo>
                    <a:pt x="0" y="0"/>
                  </a:lnTo>
                  <a:lnTo>
                    <a:pt x="0" y="323850"/>
                  </a:lnTo>
                  <a:lnTo>
                    <a:pt x="72390" y="323850"/>
                  </a:lnTo>
                  <a:close/>
                </a:path>
              </a:pathLst>
            </a:custGeom>
            <a:solidFill>
              <a:srgbClr val="FAF30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6" name="object 2336"/>
            <p:cNvSpPr/>
            <p:nvPr/>
          </p:nvSpPr>
          <p:spPr>
            <a:xfrm>
              <a:off x="12494869" y="5730239"/>
              <a:ext cx="72390" cy="323850"/>
            </a:xfrm>
            <a:custGeom>
              <a:avLst/>
              <a:gdLst/>
              <a:ahLst/>
              <a:cxnLst/>
              <a:rect l="l" t="t" r="r" b="b"/>
              <a:pathLst>
                <a:path w="72390" h="323850">
                  <a:moveTo>
                    <a:pt x="72390" y="323850"/>
                  </a:moveTo>
                  <a:lnTo>
                    <a:pt x="72390" y="0"/>
                  </a:lnTo>
                  <a:lnTo>
                    <a:pt x="0" y="0"/>
                  </a:lnTo>
                  <a:lnTo>
                    <a:pt x="0" y="323850"/>
                  </a:lnTo>
                  <a:lnTo>
                    <a:pt x="72390" y="323850"/>
                  </a:lnTo>
                  <a:close/>
                </a:path>
              </a:pathLst>
            </a:custGeom>
            <a:ln w="838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337" name="object 2337"/>
          <p:cNvGrpSpPr/>
          <p:nvPr/>
        </p:nvGrpSpPr>
        <p:grpSpPr>
          <a:xfrm>
            <a:off x="15449557" y="5222040"/>
            <a:ext cx="102154" cy="418195"/>
            <a:chOff x="12292558" y="5247513"/>
            <a:chExt cx="81280" cy="332740"/>
          </a:xfrm>
        </p:grpSpPr>
        <p:sp>
          <p:nvSpPr>
            <p:cNvPr id="2338" name="object 2338"/>
            <p:cNvSpPr/>
            <p:nvPr/>
          </p:nvSpPr>
          <p:spPr>
            <a:xfrm>
              <a:off x="12296749" y="5251704"/>
              <a:ext cx="72390" cy="323850"/>
            </a:xfrm>
            <a:custGeom>
              <a:avLst/>
              <a:gdLst/>
              <a:ahLst/>
              <a:cxnLst/>
              <a:rect l="l" t="t" r="r" b="b"/>
              <a:pathLst>
                <a:path w="72390" h="323850">
                  <a:moveTo>
                    <a:pt x="72390" y="323850"/>
                  </a:moveTo>
                  <a:lnTo>
                    <a:pt x="72390" y="0"/>
                  </a:lnTo>
                  <a:lnTo>
                    <a:pt x="0" y="0"/>
                  </a:lnTo>
                  <a:lnTo>
                    <a:pt x="0" y="323850"/>
                  </a:lnTo>
                  <a:lnTo>
                    <a:pt x="72390" y="323850"/>
                  </a:lnTo>
                  <a:close/>
                </a:path>
              </a:pathLst>
            </a:custGeom>
            <a:solidFill>
              <a:srgbClr val="FAF30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9" name="object 2339"/>
            <p:cNvSpPr/>
            <p:nvPr/>
          </p:nvSpPr>
          <p:spPr>
            <a:xfrm>
              <a:off x="12296749" y="5251704"/>
              <a:ext cx="72390" cy="323850"/>
            </a:xfrm>
            <a:custGeom>
              <a:avLst/>
              <a:gdLst/>
              <a:ahLst/>
              <a:cxnLst/>
              <a:rect l="l" t="t" r="r" b="b"/>
              <a:pathLst>
                <a:path w="72390" h="323850">
                  <a:moveTo>
                    <a:pt x="72390" y="323850"/>
                  </a:moveTo>
                  <a:lnTo>
                    <a:pt x="72390" y="0"/>
                  </a:lnTo>
                  <a:lnTo>
                    <a:pt x="0" y="0"/>
                  </a:lnTo>
                  <a:lnTo>
                    <a:pt x="0" y="323850"/>
                  </a:lnTo>
                  <a:lnTo>
                    <a:pt x="72390" y="323850"/>
                  </a:lnTo>
                  <a:close/>
                </a:path>
              </a:pathLst>
            </a:custGeom>
            <a:ln w="838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340" name="object 2340"/>
          <p:cNvGrpSpPr/>
          <p:nvPr/>
        </p:nvGrpSpPr>
        <p:grpSpPr>
          <a:xfrm>
            <a:off x="15449557" y="5823473"/>
            <a:ext cx="102154" cy="418195"/>
            <a:chOff x="12292558" y="5726048"/>
            <a:chExt cx="81280" cy="332740"/>
          </a:xfrm>
        </p:grpSpPr>
        <p:sp>
          <p:nvSpPr>
            <p:cNvPr id="2341" name="object 2341"/>
            <p:cNvSpPr/>
            <p:nvPr/>
          </p:nvSpPr>
          <p:spPr>
            <a:xfrm>
              <a:off x="12296749" y="5730239"/>
              <a:ext cx="72390" cy="323850"/>
            </a:xfrm>
            <a:custGeom>
              <a:avLst/>
              <a:gdLst/>
              <a:ahLst/>
              <a:cxnLst/>
              <a:rect l="l" t="t" r="r" b="b"/>
              <a:pathLst>
                <a:path w="72390" h="323850">
                  <a:moveTo>
                    <a:pt x="72390" y="323850"/>
                  </a:moveTo>
                  <a:lnTo>
                    <a:pt x="72390" y="0"/>
                  </a:lnTo>
                  <a:lnTo>
                    <a:pt x="0" y="0"/>
                  </a:lnTo>
                  <a:lnTo>
                    <a:pt x="0" y="323850"/>
                  </a:lnTo>
                  <a:lnTo>
                    <a:pt x="72390" y="323850"/>
                  </a:lnTo>
                  <a:close/>
                </a:path>
              </a:pathLst>
            </a:custGeom>
            <a:solidFill>
              <a:srgbClr val="FAF30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2" name="object 2342"/>
            <p:cNvSpPr/>
            <p:nvPr/>
          </p:nvSpPr>
          <p:spPr>
            <a:xfrm>
              <a:off x="12296749" y="5730239"/>
              <a:ext cx="72390" cy="323850"/>
            </a:xfrm>
            <a:custGeom>
              <a:avLst/>
              <a:gdLst/>
              <a:ahLst/>
              <a:cxnLst/>
              <a:rect l="l" t="t" r="r" b="b"/>
              <a:pathLst>
                <a:path w="72390" h="323850">
                  <a:moveTo>
                    <a:pt x="72390" y="323850"/>
                  </a:moveTo>
                  <a:lnTo>
                    <a:pt x="72390" y="0"/>
                  </a:lnTo>
                  <a:lnTo>
                    <a:pt x="0" y="0"/>
                  </a:lnTo>
                  <a:lnTo>
                    <a:pt x="0" y="323850"/>
                  </a:lnTo>
                  <a:lnTo>
                    <a:pt x="72390" y="323850"/>
                  </a:lnTo>
                  <a:close/>
                </a:path>
              </a:pathLst>
            </a:custGeom>
            <a:ln w="838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343" name="object 2343"/>
          <p:cNvSpPr txBox="1"/>
          <p:nvPr/>
        </p:nvSpPr>
        <p:spPr>
          <a:xfrm>
            <a:off x="14230244" y="4600333"/>
            <a:ext cx="2366313" cy="232028"/>
          </a:xfrm>
          <a:prstGeom prst="rect">
            <a:avLst/>
          </a:prstGeom>
        </p:spPr>
        <p:txBody>
          <a:bodyPr vert="horz" wrap="square" lIns="0" tIns="19154" rIns="0" bIns="0" rtlCol="0">
            <a:spAutoFit/>
          </a:bodyPr>
          <a:lstStyle/>
          <a:p>
            <a:pPr marL="15961">
              <a:spcBef>
                <a:spcPts val="151"/>
              </a:spcBef>
            </a:pPr>
            <a:r>
              <a:rPr sz="1382" dirty="0">
                <a:latin typeface="ＭＳ ゴシック"/>
                <a:cs typeface="ＭＳ ゴシック"/>
              </a:rPr>
              <a:t>グローカルステージ（黄色</a:t>
            </a:r>
            <a:r>
              <a:rPr sz="1382" spc="-63" dirty="0">
                <a:latin typeface="ＭＳ ゴシック"/>
                <a:cs typeface="ＭＳ ゴシック"/>
              </a:rPr>
              <a:t>）</a:t>
            </a:r>
            <a:endParaRPr sz="1382">
              <a:latin typeface="ＭＳ ゴシック"/>
              <a:cs typeface="ＭＳ ゴシック"/>
            </a:endParaRPr>
          </a:p>
        </p:txBody>
      </p:sp>
      <p:sp>
        <p:nvSpPr>
          <p:cNvPr id="2344" name="object 2344"/>
          <p:cNvSpPr txBox="1"/>
          <p:nvPr/>
        </p:nvSpPr>
        <p:spPr>
          <a:xfrm>
            <a:off x="15218641" y="4780318"/>
            <a:ext cx="391858" cy="232028"/>
          </a:xfrm>
          <a:prstGeom prst="rect">
            <a:avLst/>
          </a:prstGeom>
        </p:spPr>
        <p:txBody>
          <a:bodyPr vert="horz" wrap="square" lIns="0" tIns="19154" rIns="0" bIns="0" rtlCol="0">
            <a:spAutoFit/>
          </a:bodyPr>
          <a:lstStyle/>
          <a:p>
            <a:pPr marL="15961">
              <a:spcBef>
                <a:spcPts val="151"/>
              </a:spcBef>
            </a:pPr>
            <a:r>
              <a:rPr sz="1382" dirty="0">
                <a:latin typeface="ＭＳ ゴシック"/>
                <a:cs typeface="ＭＳ ゴシック"/>
              </a:rPr>
              <a:t>50</a:t>
            </a:r>
            <a:r>
              <a:rPr sz="1382" spc="-63" dirty="0">
                <a:latin typeface="ＭＳ ゴシック"/>
                <a:cs typeface="ＭＳ ゴシック"/>
              </a:rPr>
              <a:t>席</a:t>
            </a:r>
            <a:endParaRPr sz="1382">
              <a:latin typeface="ＭＳ ゴシック"/>
              <a:cs typeface="ＭＳ ゴシック"/>
            </a:endParaRPr>
          </a:p>
        </p:txBody>
      </p:sp>
      <p:pic>
        <p:nvPicPr>
          <p:cNvPr id="2345" name="object 2345"/>
          <p:cNvPicPr/>
          <p:nvPr/>
        </p:nvPicPr>
        <p:blipFill>
          <a:blip r:embed="rId46" cstate="print"/>
          <a:stretch>
            <a:fillRect/>
          </a:stretch>
        </p:blipFill>
        <p:spPr>
          <a:xfrm>
            <a:off x="1920153" y="4162824"/>
            <a:ext cx="214524" cy="485552"/>
          </a:xfrm>
          <a:prstGeom prst="rect">
            <a:avLst/>
          </a:prstGeom>
        </p:spPr>
      </p:pic>
      <p:pic>
        <p:nvPicPr>
          <p:cNvPr id="2346" name="object 2346"/>
          <p:cNvPicPr/>
          <p:nvPr/>
        </p:nvPicPr>
        <p:blipFill>
          <a:blip r:embed="rId47" cstate="print"/>
          <a:stretch>
            <a:fillRect/>
          </a:stretch>
        </p:blipFill>
        <p:spPr>
          <a:xfrm>
            <a:off x="1920153" y="4793948"/>
            <a:ext cx="214524" cy="486510"/>
          </a:xfrm>
          <a:prstGeom prst="rect">
            <a:avLst/>
          </a:prstGeom>
        </p:spPr>
      </p:pic>
      <p:pic>
        <p:nvPicPr>
          <p:cNvPr id="2347" name="object 2347"/>
          <p:cNvPicPr/>
          <p:nvPr/>
        </p:nvPicPr>
        <p:blipFill>
          <a:blip r:embed="rId48" cstate="print"/>
          <a:stretch>
            <a:fillRect/>
          </a:stretch>
        </p:blipFill>
        <p:spPr>
          <a:xfrm>
            <a:off x="1920153" y="5383890"/>
            <a:ext cx="214524" cy="485552"/>
          </a:xfrm>
          <a:prstGeom prst="rect">
            <a:avLst/>
          </a:prstGeom>
        </p:spPr>
      </p:pic>
      <p:pic>
        <p:nvPicPr>
          <p:cNvPr id="2348" name="object 2348"/>
          <p:cNvPicPr/>
          <p:nvPr/>
        </p:nvPicPr>
        <p:blipFill>
          <a:blip r:embed="rId49" cstate="print"/>
          <a:stretch>
            <a:fillRect/>
          </a:stretch>
        </p:blipFill>
        <p:spPr>
          <a:xfrm>
            <a:off x="1920153" y="6015971"/>
            <a:ext cx="214524" cy="485552"/>
          </a:xfrm>
          <a:prstGeom prst="rect">
            <a:avLst/>
          </a:prstGeom>
        </p:spPr>
      </p:pic>
      <p:grpSp>
        <p:nvGrpSpPr>
          <p:cNvPr id="2349" name="object 2349"/>
          <p:cNvGrpSpPr/>
          <p:nvPr/>
        </p:nvGrpSpPr>
        <p:grpSpPr>
          <a:xfrm>
            <a:off x="12597691" y="6216290"/>
            <a:ext cx="697524" cy="641658"/>
            <a:chOff x="10023449" y="6038596"/>
            <a:chExt cx="554990" cy="510540"/>
          </a:xfrm>
        </p:grpSpPr>
        <p:sp>
          <p:nvSpPr>
            <p:cNvPr id="2350" name="object 2350"/>
            <p:cNvSpPr/>
            <p:nvPr/>
          </p:nvSpPr>
          <p:spPr>
            <a:xfrm>
              <a:off x="10025989" y="6041136"/>
              <a:ext cx="0" cy="158115"/>
            </a:xfrm>
            <a:custGeom>
              <a:avLst/>
              <a:gdLst/>
              <a:ahLst/>
              <a:cxnLst/>
              <a:rect l="l" t="t" r="r" b="b"/>
              <a:pathLst>
                <a:path h="158114">
                  <a:moveTo>
                    <a:pt x="0" y="157734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1" name="object 2351"/>
            <p:cNvSpPr/>
            <p:nvPr/>
          </p:nvSpPr>
          <p:spPr>
            <a:xfrm>
              <a:off x="10085425" y="6377178"/>
              <a:ext cx="260985" cy="171450"/>
            </a:xfrm>
            <a:custGeom>
              <a:avLst/>
              <a:gdLst/>
              <a:ahLst/>
              <a:cxnLst/>
              <a:rect l="l" t="t" r="r" b="b"/>
              <a:pathLst>
                <a:path w="260984" h="171450">
                  <a:moveTo>
                    <a:pt x="260603" y="171450"/>
                  </a:moveTo>
                  <a:lnTo>
                    <a:pt x="260603" y="0"/>
                  </a:lnTo>
                  <a:lnTo>
                    <a:pt x="0" y="0"/>
                  </a:lnTo>
                  <a:lnTo>
                    <a:pt x="0" y="171450"/>
                  </a:lnTo>
                  <a:lnTo>
                    <a:pt x="260603" y="17145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2" name="object 2352"/>
            <p:cNvSpPr/>
            <p:nvPr/>
          </p:nvSpPr>
          <p:spPr>
            <a:xfrm>
              <a:off x="10215727" y="6198870"/>
              <a:ext cx="0" cy="178435"/>
            </a:xfrm>
            <a:custGeom>
              <a:avLst/>
              <a:gdLst/>
              <a:ahLst/>
              <a:cxnLst/>
              <a:rect l="l" t="t" r="r" b="b"/>
              <a:pathLst>
                <a:path h="178435">
                  <a:moveTo>
                    <a:pt x="0" y="17830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3" name="object 2353"/>
            <p:cNvSpPr/>
            <p:nvPr/>
          </p:nvSpPr>
          <p:spPr>
            <a:xfrm>
              <a:off x="10575391" y="6198870"/>
              <a:ext cx="0" cy="178435"/>
            </a:xfrm>
            <a:custGeom>
              <a:avLst/>
              <a:gdLst/>
              <a:ahLst/>
              <a:cxnLst/>
              <a:rect l="l" t="t" r="r" b="b"/>
              <a:pathLst>
                <a:path h="178435">
                  <a:moveTo>
                    <a:pt x="0" y="17830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4" name="object 2354"/>
            <p:cNvSpPr/>
            <p:nvPr/>
          </p:nvSpPr>
          <p:spPr>
            <a:xfrm>
              <a:off x="10395559" y="6041136"/>
              <a:ext cx="0" cy="158115"/>
            </a:xfrm>
            <a:custGeom>
              <a:avLst/>
              <a:gdLst/>
              <a:ahLst/>
              <a:cxnLst/>
              <a:rect l="l" t="t" r="r" b="b"/>
              <a:pathLst>
                <a:path h="158114">
                  <a:moveTo>
                    <a:pt x="0" y="157734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355" name="object 2355"/>
          <p:cNvGrpSpPr/>
          <p:nvPr/>
        </p:nvGrpSpPr>
        <p:grpSpPr>
          <a:xfrm>
            <a:off x="2947045" y="4606398"/>
            <a:ext cx="9454078" cy="1438144"/>
            <a:chOff x="2344839" y="4757673"/>
            <a:chExt cx="7522209" cy="1144270"/>
          </a:xfrm>
        </p:grpSpPr>
        <p:pic>
          <p:nvPicPr>
            <p:cNvPr id="2356" name="object 2356"/>
            <p:cNvPicPr/>
            <p:nvPr/>
          </p:nvPicPr>
          <p:blipFill>
            <a:blip r:embed="rId50" cstate="print"/>
            <a:stretch>
              <a:fillRect/>
            </a:stretch>
          </p:blipFill>
          <p:spPr>
            <a:xfrm>
              <a:off x="9604603" y="4872608"/>
              <a:ext cx="169545" cy="115823"/>
            </a:xfrm>
            <a:prstGeom prst="rect">
              <a:avLst/>
            </a:prstGeom>
          </p:spPr>
        </p:pic>
        <p:pic>
          <p:nvPicPr>
            <p:cNvPr id="2357" name="object 2357"/>
            <p:cNvPicPr/>
            <p:nvPr/>
          </p:nvPicPr>
          <p:blipFill>
            <a:blip r:embed="rId51" cstate="print"/>
            <a:stretch>
              <a:fillRect/>
            </a:stretch>
          </p:blipFill>
          <p:spPr>
            <a:xfrm>
              <a:off x="9604603" y="5129402"/>
              <a:ext cx="169545" cy="116585"/>
            </a:xfrm>
            <a:prstGeom prst="rect">
              <a:avLst/>
            </a:prstGeom>
          </p:spPr>
        </p:pic>
        <p:sp>
          <p:nvSpPr>
            <p:cNvPr id="2358" name="object 2358"/>
            <p:cNvSpPr/>
            <p:nvPr/>
          </p:nvSpPr>
          <p:spPr>
            <a:xfrm>
              <a:off x="9864445" y="4760213"/>
              <a:ext cx="0" cy="168910"/>
            </a:xfrm>
            <a:custGeom>
              <a:avLst/>
              <a:gdLst/>
              <a:ahLst/>
              <a:cxnLst/>
              <a:rect l="l" t="t" r="r" b="b"/>
              <a:pathLst>
                <a:path h="168910">
                  <a:moveTo>
                    <a:pt x="0" y="0"/>
                  </a:moveTo>
                  <a:lnTo>
                    <a:pt x="0" y="168402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9" name="object 2359"/>
            <p:cNvSpPr/>
            <p:nvPr/>
          </p:nvSpPr>
          <p:spPr>
            <a:xfrm>
              <a:off x="2880715" y="5788151"/>
              <a:ext cx="107950" cy="81915"/>
            </a:xfrm>
            <a:custGeom>
              <a:avLst/>
              <a:gdLst/>
              <a:ahLst/>
              <a:cxnLst/>
              <a:rect l="l" t="t" r="r" b="b"/>
              <a:pathLst>
                <a:path w="107950" h="81914">
                  <a:moveTo>
                    <a:pt x="107442" y="81534"/>
                  </a:moveTo>
                  <a:lnTo>
                    <a:pt x="107442" y="0"/>
                  </a:lnTo>
                  <a:lnTo>
                    <a:pt x="0" y="0"/>
                  </a:lnTo>
                  <a:lnTo>
                    <a:pt x="0" y="81534"/>
                  </a:lnTo>
                  <a:lnTo>
                    <a:pt x="107442" y="81534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0" name="object 2360"/>
            <p:cNvSpPr/>
            <p:nvPr/>
          </p:nvSpPr>
          <p:spPr>
            <a:xfrm>
              <a:off x="2845663" y="5779007"/>
              <a:ext cx="177800" cy="9525"/>
            </a:xfrm>
            <a:custGeom>
              <a:avLst/>
              <a:gdLst/>
              <a:ahLst/>
              <a:cxnLst/>
              <a:rect l="l" t="t" r="r" b="b"/>
              <a:pathLst>
                <a:path w="177800" h="9525">
                  <a:moveTo>
                    <a:pt x="177545" y="9144"/>
                  </a:moveTo>
                  <a:lnTo>
                    <a:pt x="177545" y="0"/>
                  </a:lnTo>
                  <a:lnTo>
                    <a:pt x="0" y="0"/>
                  </a:lnTo>
                  <a:lnTo>
                    <a:pt x="0" y="9144"/>
                  </a:lnTo>
                  <a:lnTo>
                    <a:pt x="177545" y="9144"/>
                  </a:lnTo>
                  <a:close/>
                </a:path>
              </a:pathLst>
            </a:custGeom>
            <a:solidFill>
              <a:srgbClr val="99AA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1" name="object 2361"/>
            <p:cNvSpPr/>
            <p:nvPr/>
          </p:nvSpPr>
          <p:spPr>
            <a:xfrm>
              <a:off x="2845663" y="5779007"/>
              <a:ext cx="177800" cy="9525"/>
            </a:xfrm>
            <a:custGeom>
              <a:avLst/>
              <a:gdLst/>
              <a:ahLst/>
              <a:cxnLst/>
              <a:rect l="l" t="t" r="r" b="b"/>
              <a:pathLst>
                <a:path w="177800" h="9525">
                  <a:moveTo>
                    <a:pt x="177545" y="9144"/>
                  </a:moveTo>
                  <a:lnTo>
                    <a:pt x="177545" y="0"/>
                  </a:lnTo>
                  <a:lnTo>
                    <a:pt x="0" y="0"/>
                  </a:lnTo>
                  <a:lnTo>
                    <a:pt x="0" y="9144"/>
                  </a:lnTo>
                  <a:lnTo>
                    <a:pt x="177545" y="9144"/>
                  </a:lnTo>
                  <a:close/>
                </a:path>
              </a:pathLst>
            </a:custGeom>
            <a:ln w="3175">
              <a:solidFill>
                <a:srgbClr val="3F3F7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2" name="object 2362"/>
            <p:cNvSpPr/>
            <p:nvPr/>
          </p:nvSpPr>
          <p:spPr>
            <a:xfrm>
              <a:off x="2345791" y="5788151"/>
              <a:ext cx="464184" cy="81915"/>
            </a:xfrm>
            <a:custGeom>
              <a:avLst/>
              <a:gdLst/>
              <a:ahLst/>
              <a:cxnLst/>
              <a:rect l="l" t="t" r="r" b="b"/>
              <a:pathLst>
                <a:path w="464185" h="81914">
                  <a:moveTo>
                    <a:pt x="464057" y="81534"/>
                  </a:moveTo>
                  <a:lnTo>
                    <a:pt x="464057" y="0"/>
                  </a:lnTo>
                  <a:lnTo>
                    <a:pt x="356615" y="0"/>
                  </a:lnTo>
                  <a:lnTo>
                    <a:pt x="356615" y="81534"/>
                  </a:lnTo>
                  <a:lnTo>
                    <a:pt x="464057" y="81534"/>
                  </a:lnTo>
                  <a:close/>
                </a:path>
                <a:path w="464185" h="81914">
                  <a:moveTo>
                    <a:pt x="286512" y="81534"/>
                  </a:moveTo>
                  <a:lnTo>
                    <a:pt x="286512" y="0"/>
                  </a:lnTo>
                  <a:lnTo>
                    <a:pt x="178307" y="0"/>
                  </a:lnTo>
                  <a:lnTo>
                    <a:pt x="178307" y="81534"/>
                  </a:lnTo>
                  <a:lnTo>
                    <a:pt x="286512" y="81534"/>
                  </a:lnTo>
                  <a:close/>
                </a:path>
                <a:path w="464185" h="81914">
                  <a:moveTo>
                    <a:pt x="108204" y="81534"/>
                  </a:moveTo>
                  <a:lnTo>
                    <a:pt x="108204" y="0"/>
                  </a:lnTo>
                  <a:lnTo>
                    <a:pt x="0" y="0"/>
                  </a:lnTo>
                  <a:lnTo>
                    <a:pt x="0" y="81534"/>
                  </a:lnTo>
                  <a:lnTo>
                    <a:pt x="108204" y="81534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3" name="object 2363"/>
            <p:cNvSpPr/>
            <p:nvPr/>
          </p:nvSpPr>
          <p:spPr>
            <a:xfrm>
              <a:off x="2934055" y="5828537"/>
              <a:ext cx="0" cy="72390"/>
            </a:xfrm>
            <a:custGeom>
              <a:avLst/>
              <a:gdLst/>
              <a:ahLst/>
              <a:cxnLst/>
              <a:rect l="l" t="t" r="r" b="b"/>
              <a:pathLst>
                <a:path h="72389">
                  <a:moveTo>
                    <a:pt x="0" y="0"/>
                  </a:moveTo>
                  <a:lnTo>
                    <a:pt x="0" y="7239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364" name="object 2364"/>
          <p:cNvSpPr txBox="1"/>
          <p:nvPr/>
        </p:nvSpPr>
        <p:spPr>
          <a:xfrm>
            <a:off x="12421155" y="5957392"/>
            <a:ext cx="1724655" cy="277280"/>
          </a:xfrm>
          <a:prstGeom prst="rect">
            <a:avLst/>
          </a:prstGeom>
        </p:spPr>
        <p:txBody>
          <a:bodyPr vert="horz" wrap="square" lIns="0" tIns="15962" rIns="0" bIns="0" rtlCol="0">
            <a:spAutoFit/>
          </a:bodyPr>
          <a:lstStyle/>
          <a:p>
            <a:pPr marL="15961">
              <a:spcBef>
                <a:spcPts val="126"/>
              </a:spcBef>
            </a:pPr>
            <a:r>
              <a:rPr sz="1697" dirty="0">
                <a:solidFill>
                  <a:srgbClr val="0000FF"/>
                </a:solidFill>
                <a:latin typeface="ＭＳ ゴシック"/>
                <a:cs typeface="ＭＳ ゴシック"/>
              </a:rPr>
              <a:t>S-1</a:t>
            </a:r>
            <a:r>
              <a:rPr sz="1697" spc="264" dirty="0">
                <a:solidFill>
                  <a:srgbClr val="0000FF"/>
                </a:solidFill>
                <a:latin typeface="ＭＳ ゴシック"/>
                <a:cs typeface="ＭＳ ゴシック"/>
              </a:rPr>
              <a:t> </a:t>
            </a:r>
            <a:r>
              <a:rPr sz="1697" dirty="0">
                <a:solidFill>
                  <a:srgbClr val="0000FF"/>
                </a:solidFill>
                <a:latin typeface="ＭＳ ゴシック"/>
                <a:cs typeface="ＭＳ ゴシック"/>
              </a:rPr>
              <a:t>S-3</a:t>
            </a:r>
            <a:r>
              <a:rPr sz="1697" spc="176" dirty="0">
                <a:solidFill>
                  <a:srgbClr val="0000FF"/>
                </a:solidFill>
                <a:latin typeface="ＭＳ ゴシック"/>
                <a:cs typeface="ＭＳ ゴシック"/>
              </a:rPr>
              <a:t> </a:t>
            </a:r>
            <a:r>
              <a:rPr sz="1697" dirty="0">
                <a:solidFill>
                  <a:srgbClr val="0000FF"/>
                </a:solidFill>
                <a:latin typeface="ＭＳ ゴシック"/>
                <a:cs typeface="ＭＳ ゴシック"/>
              </a:rPr>
              <a:t>S-5</a:t>
            </a:r>
            <a:r>
              <a:rPr sz="1697" spc="157" dirty="0">
                <a:solidFill>
                  <a:srgbClr val="0000FF"/>
                </a:solidFill>
                <a:latin typeface="ＭＳ ゴシック"/>
                <a:cs typeface="ＭＳ ゴシック"/>
              </a:rPr>
              <a:t> </a:t>
            </a:r>
            <a:r>
              <a:rPr sz="1697" dirty="0">
                <a:solidFill>
                  <a:srgbClr val="0000FF"/>
                </a:solidFill>
                <a:latin typeface="ＭＳ ゴシック"/>
                <a:cs typeface="ＭＳ ゴシック"/>
              </a:rPr>
              <a:t>S-</a:t>
            </a:r>
            <a:r>
              <a:rPr sz="1697" spc="-63" dirty="0">
                <a:solidFill>
                  <a:srgbClr val="0000FF"/>
                </a:solidFill>
                <a:latin typeface="ＭＳ ゴシック"/>
                <a:cs typeface="ＭＳ ゴシック"/>
              </a:rPr>
              <a:t>7</a:t>
            </a:r>
            <a:endParaRPr sz="1697">
              <a:latin typeface="ＭＳ ゴシック"/>
              <a:cs typeface="ＭＳ ゴシック"/>
            </a:endParaRPr>
          </a:p>
        </p:txBody>
      </p:sp>
      <p:grpSp>
        <p:nvGrpSpPr>
          <p:cNvPr id="2365" name="object 2365"/>
          <p:cNvGrpSpPr/>
          <p:nvPr/>
        </p:nvGrpSpPr>
        <p:grpSpPr>
          <a:xfrm>
            <a:off x="13516443" y="6219481"/>
            <a:ext cx="797284" cy="422983"/>
            <a:chOff x="10754461" y="6041135"/>
            <a:chExt cx="634365" cy="336550"/>
          </a:xfrm>
        </p:grpSpPr>
        <p:sp>
          <p:nvSpPr>
            <p:cNvPr id="2366" name="object 2366"/>
            <p:cNvSpPr/>
            <p:nvPr/>
          </p:nvSpPr>
          <p:spPr>
            <a:xfrm>
              <a:off x="10756747" y="6041135"/>
              <a:ext cx="0" cy="158115"/>
            </a:xfrm>
            <a:custGeom>
              <a:avLst/>
              <a:gdLst/>
              <a:ahLst/>
              <a:cxnLst/>
              <a:rect l="l" t="t" r="r" b="b"/>
              <a:pathLst>
                <a:path h="158114">
                  <a:moveTo>
                    <a:pt x="0" y="157734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7" name="object 2367"/>
            <p:cNvSpPr/>
            <p:nvPr/>
          </p:nvSpPr>
          <p:spPr>
            <a:xfrm>
              <a:off x="10935817" y="6198869"/>
              <a:ext cx="0" cy="178435"/>
            </a:xfrm>
            <a:custGeom>
              <a:avLst/>
              <a:gdLst/>
              <a:ahLst/>
              <a:cxnLst/>
              <a:rect l="l" t="t" r="r" b="b"/>
              <a:pathLst>
                <a:path h="178435">
                  <a:moveTo>
                    <a:pt x="0" y="17830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8" name="object 2368"/>
            <p:cNvSpPr/>
            <p:nvPr/>
          </p:nvSpPr>
          <p:spPr>
            <a:xfrm>
              <a:off x="11115649" y="6041135"/>
              <a:ext cx="0" cy="158115"/>
            </a:xfrm>
            <a:custGeom>
              <a:avLst/>
              <a:gdLst/>
              <a:ahLst/>
              <a:cxnLst/>
              <a:rect l="l" t="t" r="r" b="b"/>
              <a:pathLst>
                <a:path h="158114">
                  <a:moveTo>
                    <a:pt x="0" y="157734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9" name="object 2369"/>
            <p:cNvSpPr/>
            <p:nvPr/>
          </p:nvSpPr>
          <p:spPr>
            <a:xfrm>
              <a:off x="11205565" y="6063995"/>
              <a:ext cx="180340" cy="269875"/>
            </a:xfrm>
            <a:custGeom>
              <a:avLst/>
              <a:gdLst/>
              <a:ahLst/>
              <a:cxnLst/>
              <a:rect l="l" t="t" r="r" b="b"/>
              <a:pathLst>
                <a:path w="180340" h="269875">
                  <a:moveTo>
                    <a:pt x="179831" y="269748"/>
                  </a:moveTo>
                  <a:lnTo>
                    <a:pt x="179831" y="0"/>
                  </a:lnTo>
                  <a:lnTo>
                    <a:pt x="0" y="0"/>
                  </a:lnTo>
                  <a:lnTo>
                    <a:pt x="0" y="269748"/>
                  </a:lnTo>
                  <a:lnTo>
                    <a:pt x="179831" y="269748"/>
                  </a:lnTo>
                  <a:close/>
                </a:path>
              </a:pathLst>
            </a:custGeom>
            <a:solidFill>
              <a:srgbClr val="CC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0" name="object 2370"/>
            <p:cNvSpPr/>
            <p:nvPr/>
          </p:nvSpPr>
          <p:spPr>
            <a:xfrm>
              <a:off x="11205565" y="6063995"/>
              <a:ext cx="180340" cy="269875"/>
            </a:xfrm>
            <a:custGeom>
              <a:avLst/>
              <a:gdLst/>
              <a:ahLst/>
              <a:cxnLst/>
              <a:rect l="l" t="t" r="r" b="b"/>
              <a:pathLst>
                <a:path w="180340" h="269875">
                  <a:moveTo>
                    <a:pt x="179831" y="269748"/>
                  </a:moveTo>
                  <a:lnTo>
                    <a:pt x="179831" y="0"/>
                  </a:lnTo>
                  <a:lnTo>
                    <a:pt x="0" y="0"/>
                  </a:lnTo>
                  <a:lnTo>
                    <a:pt x="0" y="269748"/>
                  </a:lnTo>
                  <a:lnTo>
                    <a:pt x="179831" y="269748"/>
                  </a:lnTo>
                  <a:close/>
                </a:path>
              </a:pathLst>
            </a:custGeom>
            <a:ln w="6096">
              <a:solidFill>
                <a:srgbClr val="3F3F7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1" name="object 2371"/>
            <p:cNvSpPr/>
            <p:nvPr/>
          </p:nvSpPr>
          <p:spPr>
            <a:xfrm>
              <a:off x="11295481" y="6198869"/>
              <a:ext cx="0" cy="178435"/>
            </a:xfrm>
            <a:custGeom>
              <a:avLst/>
              <a:gdLst/>
              <a:ahLst/>
              <a:cxnLst/>
              <a:rect l="l" t="t" r="r" b="b"/>
              <a:pathLst>
                <a:path h="178435">
                  <a:moveTo>
                    <a:pt x="0" y="178308"/>
                  </a:moveTo>
                  <a:lnTo>
                    <a:pt x="0" y="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2372" name="object 2372"/>
          <p:cNvPicPr/>
          <p:nvPr/>
        </p:nvPicPr>
        <p:blipFill>
          <a:blip r:embed="rId52" cstate="print"/>
          <a:stretch>
            <a:fillRect/>
          </a:stretch>
        </p:blipFill>
        <p:spPr>
          <a:xfrm>
            <a:off x="14943413" y="5178463"/>
            <a:ext cx="111093" cy="459695"/>
          </a:xfrm>
          <a:prstGeom prst="rect">
            <a:avLst/>
          </a:prstGeom>
        </p:spPr>
      </p:pic>
      <p:pic>
        <p:nvPicPr>
          <p:cNvPr id="2373" name="object 2373"/>
          <p:cNvPicPr/>
          <p:nvPr/>
        </p:nvPicPr>
        <p:blipFill>
          <a:blip r:embed="rId26" cstate="print"/>
          <a:stretch>
            <a:fillRect/>
          </a:stretch>
        </p:blipFill>
        <p:spPr>
          <a:xfrm>
            <a:off x="14942456" y="5830657"/>
            <a:ext cx="111092" cy="458738"/>
          </a:xfrm>
          <a:prstGeom prst="rect">
            <a:avLst/>
          </a:prstGeom>
        </p:spPr>
      </p:pic>
      <p:pic>
        <p:nvPicPr>
          <p:cNvPr id="2374" name="object 2374"/>
          <p:cNvPicPr/>
          <p:nvPr/>
        </p:nvPicPr>
        <p:blipFill>
          <a:blip r:embed="rId52" cstate="print"/>
          <a:stretch>
            <a:fillRect/>
          </a:stretch>
        </p:blipFill>
        <p:spPr>
          <a:xfrm>
            <a:off x="15195288" y="5178463"/>
            <a:ext cx="111093" cy="459695"/>
          </a:xfrm>
          <a:prstGeom prst="rect">
            <a:avLst/>
          </a:prstGeom>
        </p:spPr>
      </p:pic>
      <p:pic>
        <p:nvPicPr>
          <p:cNvPr id="2375" name="object 2375"/>
          <p:cNvPicPr/>
          <p:nvPr/>
        </p:nvPicPr>
        <p:blipFill>
          <a:blip r:embed="rId26" cstate="print"/>
          <a:stretch>
            <a:fillRect/>
          </a:stretch>
        </p:blipFill>
        <p:spPr>
          <a:xfrm>
            <a:off x="15194331" y="5830657"/>
            <a:ext cx="111092" cy="458738"/>
          </a:xfrm>
          <a:prstGeom prst="rect">
            <a:avLst/>
          </a:prstGeom>
        </p:spPr>
      </p:pic>
      <p:sp>
        <p:nvSpPr>
          <p:cNvPr id="2376" name="object 2376"/>
          <p:cNvSpPr txBox="1"/>
          <p:nvPr/>
        </p:nvSpPr>
        <p:spPr>
          <a:xfrm>
            <a:off x="4726048" y="4280462"/>
            <a:ext cx="351156" cy="208763"/>
          </a:xfrm>
          <a:prstGeom prst="rect">
            <a:avLst/>
          </a:prstGeom>
        </p:spPr>
        <p:txBody>
          <a:bodyPr vert="horz" wrap="square" lIns="0" tIns="15164" rIns="0" bIns="0" rtlCol="0">
            <a:spAutoFit/>
          </a:bodyPr>
          <a:lstStyle/>
          <a:p>
            <a:pPr marL="15961">
              <a:spcBef>
                <a:spcPts val="119"/>
              </a:spcBef>
            </a:pPr>
            <a:r>
              <a:rPr sz="1257" spc="-13" dirty="0">
                <a:solidFill>
                  <a:srgbClr val="FF00FF"/>
                </a:solidFill>
                <a:latin typeface="ＭＳ ゴシック"/>
                <a:cs typeface="ＭＳ ゴシック"/>
              </a:rPr>
              <a:t>G-</a:t>
            </a:r>
            <a:r>
              <a:rPr sz="1257" spc="-31" dirty="0">
                <a:solidFill>
                  <a:srgbClr val="FF00FF"/>
                </a:solidFill>
                <a:latin typeface="ＭＳ ゴシック"/>
                <a:cs typeface="ＭＳ ゴシック"/>
              </a:rPr>
              <a:t>21</a:t>
            </a:r>
            <a:endParaRPr sz="1257">
              <a:latin typeface="ＭＳ ゴシック"/>
              <a:cs typeface="ＭＳ ゴシック"/>
            </a:endParaRPr>
          </a:p>
        </p:txBody>
      </p:sp>
      <p:sp>
        <p:nvSpPr>
          <p:cNvPr id="2377" name="object 2377"/>
          <p:cNvSpPr txBox="1"/>
          <p:nvPr/>
        </p:nvSpPr>
        <p:spPr>
          <a:xfrm>
            <a:off x="5130196" y="4280463"/>
            <a:ext cx="1403028" cy="666196"/>
          </a:xfrm>
          <a:prstGeom prst="rect">
            <a:avLst/>
          </a:prstGeom>
        </p:spPr>
        <p:txBody>
          <a:bodyPr vert="horz" wrap="square" lIns="0" tIns="15164" rIns="0" bIns="0" rtlCol="0">
            <a:spAutoFit/>
          </a:bodyPr>
          <a:lstStyle/>
          <a:p>
            <a:pPr marL="282516">
              <a:spcBef>
                <a:spcPts val="119"/>
              </a:spcBef>
              <a:tabLst>
                <a:tab pos="1067016" algn="l"/>
              </a:tabLst>
            </a:pPr>
            <a:r>
              <a:rPr sz="1257" spc="-13" dirty="0">
                <a:solidFill>
                  <a:srgbClr val="FF00FF"/>
                </a:solidFill>
                <a:latin typeface="ＭＳ ゴシック"/>
                <a:cs typeface="ＭＳ ゴシック"/>
              </a:rPr>
              <a:t>G-</a:t>
            </a:r>
            <a:r>
              <a:rPr sz="1257" spc="-31" dirty="0">
                <a:solidFill>
                  <a:srgbClr val="FF00FF"/>
                </a:solidFill>
                <a:latin typeface="ＭＳ ゴシック"/>
                <a:cs typeface="ＭＳ ゴシック"/>
              </a:rPr>
              <a:t>22</a:t>
            </a:r>
            <a:r>
              <a:rPr sz="1257" dirty="0">
                <a:solidFill>
                  <a:srgbClr val="FF00FF"/>
                </a:solidFill>
                <a:latin typeface="ＭＳ ゴシック"/>
                <a:cs typeface="ＭＳ ゴシック"/>
              </a:rPr>
              <a:t>	</a:t>
            </a:r>
            <a:r>
              <a:rPr sz="1257" spc="-13" dirty="0">
                <a:solidFill>
                  <a:srgbClr val="FF00FF"/>
                </a:solidFill>
                <a:latin typeface="ＭＳ ゴシック"/>
                <a:cs typeface="ＭＳ ゴシック"/>
              </a:rPr>
              <a:t>G-</a:t>
            </a:r>
            <a:r>
              <a:rPr sz="1257" spc="-31" dirty="0">
                <a:solidFill>
                  <a:srgbClr val="FF00FF"/>
                </a:solidFill>
                <a:latin typeface="ＭＳ ゴシック"/>
                <a:cs typeface="ＭＳ ゴシック"/>
              </a:rPr>
              <a:t>23</a:t>
            </a:r>
            <a:endParaRPr sz="1257">
              <a:latin typeface="ＭＳ ゴシック"/>
              <a:cs typeface="ＭＳ ゴシック"/>
            </a:endParaRPr>
          </a:p>
          <a:p>
            <a:pPr>
              <a:spcBef>
                <a:spcPts val="364"/>
              </a:spcBef>
            </a:pPr>
            <a:endParaRPr sz="1257">
              <a:latin typeface="ＭＳ ゴシック"/>
              <a:cs typeface="ＭＳ ゴシック"/>
            </a:endParaRPr>
          </a:p>
          <a:p>
            <a:pPr marL="15961"/>
            <a:r>
              <a:rPr sz="1382" spc="-13" dirty="0">
                <a:solidFill>
                  <a:srgbClr val="3F3F7F"/>
                </a:solidFill>
                <a:latin typeface="ＭＳ ゴシック"/>
                <a:cs typeface="ＭＳ ゴシック"/>
              </a:rPr>
              <a:t>自治体ブース</a:t>
            </a:r>
            <a:endParaRPr sz="1382">
              <a:latin typeface="ＭＳ ゴシック"/>
              <a:cs typeface="ＭＳ ゴシック"/>
            </a:endParaRPr>
          </a:p>
        </p:txBody>
      </p:sp>
      <p:sp>
        <p:nvSpPr>
          <p:cNvPr id="2378" name="object 2378"/>
          <p:cNvSpPr txBox="1"/>
          <p:nvPr/>
        </p:nvSpPr>
        <p:spPr>
          <a:xfrm>
            <a:off x="6853093" y="4280462"/>
            <a:ext cx="351156" cy="208763"/>
          </a:xfrm>
          <a:prstGeom prst="rect">
            <a:avLst/>
          </a:prstGeom>
        </p:spPr>
        <p:txBody>
          <a:bodyPr vert="horz" wrap="square" lIns="0" tIns="15164" rIns="0" bIns="0" rtlCol="0">
            <a:spAutoFit/>
          </a:bodyPr>
          <a:lstStyle/>
          <a:p>
            <a:pPr marL="15961">
              <a:spcBef>
                <a:spcPts val="119"/>
              </a:spcBef>
            </a:pPr>
            <a:r>
              <a:rPr sz="1257" spc="-13" dirty="0">
                <a:solidFill>
                  <a:srgbClr val="FF00FF"/>
                </a:solidFill>
                <a:latin typeface="ＭＳ ゴシック"/>
                <a:cs typeface="ＭＳ ゴシック"/>
              </a:rPr>
              <a:t>G-</a:t>
            </a:r>
            <a:r>
              <a:rPr sz="1257" spc="-31" dirty="0">
                <a:solidFill>
                  <a:srgbClr val="FF00FF"/>
                </a:solidFill>
                <a:latin typeface="ＭＳ ゴシック"/>
                <a:cs typeface="ＭＳ ゴシック"/>
              </a:rPr>
              <a:t>24</a:t>
            </a:r>
            <a:endParaRPr sz="1257">
              <a:latin typeface="ＭＳ ゴシック"/>
              <a:cs typeface="ＭＳ ゴシック"/>
            </a:endParaRPr>
          </a:p>
        </p:txBody>
      </p:sp>
      <p:pic>
        <p:nvPicPr>
          <p:cNvPr id="2379" name="object 2379"/>
          <p:cNvPicPr/>
          <p:nvPr/>
        </p:nvPicPr>
        <p:blipFill>
          <a:blip r:embed="rId53" cstate="print"/>
          <a:stretch>
            <a:fillRect/>
          </a:stretch>
        </p:blipFill>
        <p:spPr>
          <a:xfrm>
            <a:off x="4014639" y="3240081"/>
            <a:ext cx="525775" cy="87151"/>
          </a:xfrm>
          <a:prstGeom prst="rect">
            <a:avLst/>
          </a:prstGeom>
        </p:spPr>
      </p:pic>
      <p:sp>
        <p:nvSpPr>
          <p:cNvPr id="2380" name="object 2380"/>
          <p:cNvSpPr txBox="1"/>
          <p:nvPr/>
        </p:nvSpPr>
        <p:spPr>
          <a:xfrm>
            <a:off x="9394827" y="6233207"/>
            <a:ext cx="1197123" cy="406242"/>
          </a:xfrm>
          <a:prstGeom prst="rect">
            <a:avLst/>
          </a:prstGeom>
        </p:spPr>
        <p:txBody>
          <a:bodyPr vert="horz" wrap="square" lIns="0" tIns="19154" rIns="0" bIns="0" rtlCol="0">
            <a:spAutoFit/>
          </a:bodyPr>
          <a:lstStyle/>
          <a:p>
            <a:pPr marL="15961">
              <a:spcBef>
                <a:spcPts val="151"/>
              </a:spcBef>
            </a:pPr>
            <a:r>
              <a:rPr sz="2514" dirty="0">
                <a:solidFill>
                  <a:srgbClr val="C49467"/>
                </a:solidFill>
                <a:latin typeface="ＭＳ ゴシック"/>
                <a:cs typeface="ＭＳ ゴシック"/>
              </a:rPr>
              <a:t>157</a:t>
            </a:r>
            <a:r>
              <a:rPr sz="2514" spc="302" dirty="0">
                <a:solidFill>
                  <a:srgbClr val="C49467"/>
                </a:solidFill>
                <a:latin typeface="ＭＳ ゴシック"/>
                <a:cs typeface="ＭＳ ゴシック"/>
              </a:rPr>
              <a:t> </a:t>
            </a:r>
            <a:r>
              <a:rPr sz="2514" spc="-31" dirty="0">
                <a:solidFill>
                  <a:srgbClr val="C49467"/>
                </a:solidFill>
                <a:latin typeface="ＭＳ ゴシック"/>
                <a:cs typeface="ＭＳ ゴシック"/>
              </a:rPr>
              <a:t>158</a:t>
            </a:r>
            <a:endParaRPr sz="2514">
              <a:latin typeface="ＭＳ ゴシック"/>
              <a:cs typeface="ＭＳ ゴシック"/>
            </a:endParaRPr>
          </a:p>
        </p:txBody>
      </p:sp>
      <p:sp>
        <p:nvSpPr>
          <p:cNvPr id="2381" name="object 2381"/>
          <p:cNvSpPr/>
          <p:nvPr/>
        </p:nvSpPr>
        <p:spPr>
          <a:xfrm>
            <a:off x="12454355" y="3616459"/>
            <a:ext cx="0" cy="198722"/>
          </a:xfrm>
          <a:custGeom>
            <a:avLst/>
            <a:gdLst/>
            <a:ahLst/>
            <a:cxnLst/>
            <a:rect l="l" t="t" r="r" b="b"/>
            <a:pathLst>
              <a:path h="158114">
                <a:moveTo>
                  <a:pt x="0" y="157733"/>
                </a:moveTo>
                <a:lnTo>
                  <a:pt x="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2" name="object 2382"/>
          <p:cNvSpPr txBox="1"/>
          <p:nvPr/>
        </p:nvSpPr>
        <p:spPr>
          <a:xfrm>
            <a:off x="9122842" y="4976709"/>
            <a:ext cx="355146" cy="277280"/>
          </a:xfrm>
          <a:prstGeom prst="rect">
            <a:avLst/>
          </a:prstGeom>
        </p:spPr>
        <p:txBody>
          <a:bodyPr vert="horz" wrap="square" lIns="0" tIns="15962" rIns="0" bIns="0" rtlCol="0">
            <a:spAutoFit/>
          </a:bodyPr>
          <a:lstStyle/>
          <a:p>
            <a:pPr marL="15961">
              <a:spcBef>
                <a:spcPts val="126"/>
              </a:spcBef>
            </a:pPr>
            <a:r>
              <a:rPr sz="1697" spc="-31" dirty="0">
                <a:solidFill>
                  <a:srgbClr val="C49467"/>
                </a:solidFill>
                <a:latin typeface="ＭＳ ゴシック"/>
                <a:cs typeface="ＭＳ ゴシック"/>
              </a:rPr>
              <a:t>161</a:t>
            </a:r>
            <a:endParaRPr sz="1697">
              <a:latin typeface="ＭＳ ゴシック"/>
              <a:cs typeface="ＭＳ ゴシック"/>
            </a:endParaRPr>
          </a:p>
        </p:txBody>
      </p:sp>
      <p:sp>
        <p:nvSpPr>
          <p:cNvPr id="2383" name="object 2383"/>
          <p:cNvSpPr txBox="1"/>
          <p:nvPr/>
        </p:nvSpPr>
        <p:spPr>
          <a:xfrm>
            <a:off x="9407278" y="4692273"/>
            <a:ext cx="355146" cy="277280"/>
          </a:xfrm>
          <a:prstGeom prst="rect">
            <a:avLst/>
          </a:prstGeom>
        </p:spPr>
        <p:txBody>
          <a:bodyPr vert="horz" wrap="square" lIns="0" tIns="15962" rIns="0" bIns="0" rtlCol="0">
            <a:spAutoFit/>
          </a:bodyPr>
          <a:lstStyle/>
          <a:p>
            <a:pPr marL="15961">
              <a:spcBef>
                <a:spcPts val="126"/>
              </a:spcBef>
            </a:pPr>
            <a:r>
              <a:rPr sz="1697" spc="-31" dirty="0">
                <a:solidFill>
                  <a:srgbClr val="C49467"/>
                </a:solidFill>
                <a:latin typeface="ＭＳ ゴシック"/>
                <a:cs typeface="ＭＳ ゴシック"/>
              </a:rPr>
              <a:t>160</a:t>
            </a:r>
            <a:endParaRPr sz="1697">
              <a:latin typeface="ＭＳ ゴシック"/>
              <a:cs typeface="ＭＳ ゴシック"/>
            </a:endParaRPr>
          </a:p>
        </p:txBody>
      </p:sp>
      <p:sp>
        <p:nvSpPr>
          <p:cNvPr id="2384" name="object 2384"/>
          <p:cNvSpPr txBox="1"/>
          <p:nvPr/>
        </p:nvSpPr>
        <p:spPr>
          <a:xfrm>
            <a:off x="9423654" y="5289804"/>
            <a:ext cx="355146" cy="277280"/>
          </a:xfrm>
          <a:prstGeom prst="rect">
            <a:avLst/>
          </a:prstGeom>
        </p:spPr>
        <p:txBody>
          <a:bodyPr vert="horz" wrap="square" lIns="0" tIns="15962" rIns="0" bIns="0" rtlCol="0">
            <a:spAutoFit/>
          </a:bodyPr>
          <a:lstStyle/>
          <a:p>
            <a:pPr marL="15961">
              <a:spcBef>
                <a:spcPts val="126"/>
              </a:spcBef>
            </a:pPr>
            <a:r>
              <a:rPr sz="1697" spc="-31" dirty="0">
                <a:solidFill>
                  <a:srgbClr val="C49467"/>
                </a:solidFill>
                <a:latin typeface="ＭＳ ゴシック"/>
                <a:cs typeface="ＭＳ ゴシック"/>
              </a:rPr>
              <a:t>162</a:t>
            </a:r>
            <a:endParaRPr sz="1697">
              <a:latin typeface="ＭＳ ゴシック"/>
              <a:cs typeface="ＭＳ ゴシック"/>
            </a:endParaRPr>
          </a:p>
        </p:txBody>
      </p:sp>
      <p:sp>
        <p:nvSpPr>
          <p:cNvPr id="2385" name="object 2385"/>
          <p:cNvSpPr txBox="1"/>
          <p:nvPr/>
        </p:nvSpPr>
        <p:spPr>
          <a:xfrm>
            <a:off x="9723390" y="4990069"/>
            <a:ext cx="355146" cy="277280"/>
          </a:xfrm>
          <a:prstGeom prst="rect">
            <a:avLst/>
          </a:prstGeom>
        </p:spPr>
        <p:txBody>
          <a:bodyPr vert="horz" wrap="square" lIns="0" tIns="15962" rIns="0" bIns="0" rtlCol="0">
            <a:spAutoFit/>
          </a:bodyPr>
          <a:lstStyle/>
          <a:p>
            <a:pPr marL="15961">
              <a:spcBef>
                <a:spcPts val="126"/>
              </a:spcBef>
            </a:pPr>
            <a:r>
              <a:rPr sz="1697" spc="-31" dirty="0">
                <a:solidFill>
                  <a:srgbClr val="C49467"/>
                </a:solidFill>
                <a:latin typeface="ＭＳ ゴシック"/>
                <a:cs typeface="ＭＳ ゴシック"/>
              </a:rPr>
              <a:t>159</a:t>
            </a:r>
            <a:endParaRPr sz="1697">
              <a:latin typeface="ＭＳ ゴシック"/>
              <a:cs typeface="ＭＳ ゴシック"/>
            </a:endParaRPr>
          </a:p>
        </p:txBody>
      </p:sp>
      <p:sp>
        <p:nvSpPr>
          <p:cNvPr id="2386" name="object 2386"/>
          <p:cNvSpPr txBox="1"/>
          <p:nvPr/>
        </p:nvSpPr>
        <p:spPr>
          <a:xfrm>
            <a:off x="2917914" y="6012937"/>
            <a:ext cx="2155619" cy="250173"/>
          </a:xfrm>
          <a:prstGeom prst="rect">
            <a:avLst/>
          </a:prstGeom>
        </p:spPr>
        <p:txBody>
          <a:bodyPr vert="horz" wrap="square" lIns="0" tIns="19154" rIns="0" bIns="0" rtlCol="0">
            <a:spAutoFit/>
          </a:bodyPr>
          <a:lstStyle/>
          <a:p>
            <a:pPr marL="15961">
              <a:lnSpc>
                <a:spcPts val="704"/>
              </a:lnSpc>
              <a:spcBef>
                <a:spcPts val="151"/>
              </a:spcBef>
            </a:pPr>
            <a:r>
              <a:rPr sz="817" dirty="0">
                <a:solidFill>
                  <a:srgbClr val="3F3F7F"/>
                </a:solidFill>
                <a:latin typeface="ＭＳ ゴシック"/>
                <a:cs typeface="ＭＳ ゴシック"/>
              </a:rPr>
              <a:t>G-8</a:t>
            </a:r>
            <a:r>
              <a:rPr sz="817" spc="132" dirty="0">
                <a:solidFill>
                  <a:srgbClr val="3F3F7F"/>
                </a:solidFill>
                <a:latin typeface="ＭＳ ゴシック"/>
                <a:cs typeface="ＭＳ ゴシック"/>
              </a:rPr>
              <a:t> </a:t>
            </a:r>
            <a:r>
              <a:rPr sz="817" dirty="0">
                <a:solidFill>
                  <a:srgbClr val="3F3F7F"/>
                </a:solidFill>
                <a:latin typeface="ＭＳ ゴシック"/>
                <a:cs typeface="ＭＳ ゴシック"/>
              </a:rPr>
              <a:t>G-7</a:t>
            </a:r>
            <a:r>
              <a:rPr sz="817" spc="132" dirty="0">
                <a:solidFill>
                  <a:srgbClr val="3F3F7F"/>
                </a:solidFill>
                <a:latin typeface="ＭＳ ゴシック"/>
                <a:cs typeface="ＭＳ ゴシック"/>
              </a:rPr>
              <a:t> </a:t>
            </a:r>
            <a:r>
              <a:rPr sz="817" dirty="0">
                <a:solidFill>
                  <a:srgbClr val="3F3F7F"/>
                </a:solidFill>
                <a:latin typeface="ＭＳ ゴシック"/>
                <a:cs typeface="ＭＳ ゴシック"/>
              </a:rPr>
              <a:t>G-6</a:t>
            </a:r>
            <a:r>
              <a:rPr sz="817" spc="138" dirty="0">
                <a:solidFill>
                  <a:srgbClr val="3F3F7F"/>
                </a:solidFill>
                <a:latin typeface="ＭＳ ゴシック"/>
                <a:cs typeface="ＭＳ ゴシック"/>
              </a:rPr>
              <a:t> </a:t>
            </a:r>
            <a:r>
              <a:rPr sz="817" dirty="0">
                <a:solidFill>
                  <a:srgbClr val="3F3F7F"/>
                </a:solidFill>
                <a:latin typeface="ＭＳ ゴシック"/>
                <a:cs typeface="ＭＳ ゴシック"/>
              </a:rPr>
              <a:t>G-</a:t>
            </a:r>
            <a:r>
              <a:rPr sz="817" spc="-63" dirty="0">
                <a:solidFill>
                  <a:srgbClr val="3F3F7F"/>
                </a:solidFill>
                <a:latin typeface="ＭＳ ゴシック"/>
                <a:cs typeface="ＭＳ ゴシック"/>
              </a:rPr>
              <a:t>5</a:t>
            </a:r>
            <a:endParaRPr sz="817">
              <a:latin typeface="ＭＳ ゴシック"/>
              <a:cs typeface="ＭＳ ゴシック"/>
            </a:endParaRPr>
          </a:p>
          <a:p>
            <a:pPr marL="917778">
              <a:lnSpc>
                <a:spcPts val="1081"/>
              </a:lnSpc>
            </a:pPr>
            <a:r>
              <a:rPr sz="1131" dirty="0">
                <a:solidFill>
                  <a:srgbClr val="3F3F7F"/>
                </a:solidFill>
                <a:latin typeface="ＭＳ ゴシック"/>
                <a:cs typeface="ＭＳ ゴシック"/>
              </a:rPr>
              <a:t>自治体パネル8</a:t>
            </a:r>
            <a:r>
              <a:rPr sz="1131" spc="-31" dirty="0">
                <a:solidFill>
                  <a:srgbClr val="3F3F7F"/>
                </a:solidFill>
                <a:latin typeface="ＭＳ ゴシック"/>
                <a:cs typeface="ＭＳ ゴシック"/>
              </a:rPr>
              <a:t>団体</a:t>
            </a:r>
            <a:endParaRPr sz="1131">
              <a:latin typeface="ＭＳ ゴシック"/>
              <a:cs typeface="ＭＳ ゴシック"/>
            </a:endParaRPr>
          </a:p>
        </p:txBody>
      </p:sp>
      <p:grpSp>
        <p:nvGrpSpPr>
          <p:cNvPr id="2387" name="object 2387"/>
          <p:cNvGrpSpPr/>
          <p:nvPr/>
        </p:nvGrpSpPr>
        <p:grpSpPr>
          <a:xfrm>
            <a:off x="2902992" y="5736562"/>
            <a:ext cx="897842" cy="308060"/>
            <a:chOff x="2309787" y="5656897"/>
            <a:chExt cx="714375" cy="245110"/>
          </a:xfrm>
        </p:grpSpPr>
        <p:sp>
          <p:nvSpPr>
            <p:cNvPr id="2388" name="object 2388"/>
            <p:cNvSpPr/>
            <p:nvPr/>
          </p:nvSpPr>
          <p:spPr>
            <a:xfrm>
              <a:off x="2667355" y="5779007"/>
              <a:ext cx="178435" cy="9525"/>
            </a:xfrm>
            <a:custGeom>
              <a:avLst/>
              <a:gdLst/>
              <a:ahLst/>
              <a:cxnLst/>
              <a:rect l="l" t="t" r="r" b="b"/>
              <a:pathLst>
                <a:path w="178435" h="9525">
                  <a:moveTo>
                    <a:pt x="178307" y="9144"/>
                  </a:moveTo>
                  <a:lnTo>
                    <a:pt x="178307" y="0"/>
                  </a:lnTo>
                  <a:lnTo>
                    <a:pt x="0" y="0"/>
                  </a:lnTo>
                  <a:lnTo>
                    <a:pt x="0" y="9144"/>
                  </a:lnTo>
                  <a:lnTo>
                    <a:pt x="178307" y="9144"/>
                  </a:lnTo>
                  <a:close/>
                </a:path>
              </a:pathLst>
            </a:custGeom>
            <a:solidFill>
              <a:srgbClr val="99AA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9" name="object 2389"/>
            <p:cNvSpPr/>
            <p:nvPr/>
          </p:nvSpPr>
          <p:spPr>
            <a:xfrm>
              <a:off x="2667355" y="5779007"/>
              <a:ext cx="178435" cy="9525"/>
            </a:xfrm>
            <a:custGeom>
              <a:avLst/>
              <a:gdLst/>
              <a:ahLst/>
              <a:cxnLst/>
              <a:rect l="l" t="t" r="r" b="b"/>
              <a:pathLst>
                <a:path w="178435" h="9525">
                  <a:moveTo>
                    <a:pt x="178307" y="9144"/>
                  </a:moveTo>
                  <a:lnTo>
                    <a:pt x="178307" y="0"/>
                  </a:lnTo>
                  <a:lnTo>
                    <a:pt x="0" y="0"/>
                  </a:lnTo>
                  <a:lnTo>
                    <a:pt x="0" y="9144"/>
                  </a:lnTo>
                  <a:lnTo>
                    <a:pt x="178307" y="9144"/>
                  </a:lnTo>
                  <a:close/>
                </a:path>
              </a:pathLst>
            </a:custGeom>
            <a:ln w="3175">
              <a:solidFill>
                <a:srgbClr val="3F3F7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0" name="object 2390"/>
            <p:cNvSpPr/>
            <p:nvPr/>
          </p:nvSpPr>
          <p:spPr>
            <a:xfrm>
              <a:off x="2489047" y="5779007"/>
              <a:ext cx="178435" cy="9525"/>
            </a:xfrm>
            <a:custGeom>
              <a:avLst/>
              <a:gdLst/>
              <a:ahLst/>
              <a:cxnLst/>
              <a:rect l="l" t="t" r="r" b="b"/>
              <a:pathLst>
                <a:path w="178435" h="9525">
                  <a:moveTo>
                    <a:pt x="178307" y="9144"/>
                  </a:moveTo>
                  <a:lnTo>
                    <a:pt x="178307" y="0"/>
                  </a:lnTo>
                  <a:lnTo>
                    <a:pt x="0" y="0"/>
                  </a:lnTo>
                  <a:lnTo>
                    <a:pt x="0" y="9144"/>
                  </a:lnTo>
                  <a:lnTo>
                    <a:pt x="178307" y="9144"/>
                  </a:lnTo>
                  <a:close/>
                </a:path>
              </a:pathLst>
            </a:custGeom>
            <a:solidFill>
              <a:srgbClr val="99AA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1" name="object 2391"/>
            <p:cNvSpPr/>
            <p:nvPr/>
          </p:nvSpPr>
          <p:spPr>
            <a:xfrm>
              <a:off x="2489047" y="5779007"/>
              <a:ext cx="178435" cy="9525"/>
            </a:xfrm>
            <a:custGeom>
              <a:avLst/>
              <a:gdLst/>
              <a:ahLst/>
              <a:cxnLst/>
              <a:rect l="l" t="t" r="r" b="b"/>
              <a:pathLst>
                <a:path w="178435" h="9525">
                  <a:moveTo>
                    <a:pt x="178307" y="9144"/>
                  </a:moveTo>
                  <a:lnTo>
                    <a:pt x="178307" y="0"/>
                  </a:lnTo>
                  <a:lnTo>
                    <a:pt x="0" y="0"/>
                  </a:lnTo>
                  <a:lnTo>
                    <a:pt x="0" y="9144"/>
                  </a:lnTo>
                  <a:lnTo>
                    <a:pt x="178307" y="9144"/>
                  </a:lnTo>
                  <a:close/>
                </a:path>
              </a:pathLst>
            </a:custGeom>
            <a:ln w="3175">
              <a:solidFill>
                <a:srgbClr val="3F3F7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2" name="object 2392"/>
            <p:cNvSpPr/>
            <p:nvPr/>
          </p:nvSpPr>
          <p:spPr>
            <a:xfrm>
              <a:off x="2310739" y="5779007"/>
              <a:ext cx="178435" cy="9525"/>
            </a:xfrm>
            <a:custGeom>
              <a:avLst/>
              <a:gdLst/>
              <a:ahLst/>
              <a:cxnLst/>
              <a:rect l="l" t="t" r="r" b="b"/>
              <a:pathLst>
                <a:path w="178435" h="9525">
                  <a:moveTo>
                    <a:pt x="178307" y="9144"/>
                  </a:moveTo>
                  <a:lnTo>
                    <a:pt x="178307" y="0"/>
                  </a:lnTo>
                  <a:lnTo>
                    <a:pt x="0" y="0"/>
                  </a:lnTo>
                  <a:lnTo>
                    <a:pt x="0" y="9144"/>
                  </a:lnTo>
                  <a:lnTo>
                    <a:pt x="178307" y="9144"/>
                  </a:lnTo>
                  <a:close/>
                </a:path>
              </a:pathLst>
            </a:custGeom>
            <a:solidFill>
              <a:srgbClr val="99AA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3" name="object 2393"/>
            <p:cNvSpPr/>
            <p:nvPr/>
          </p:nvSpPr>
          <p:spPr>
            <a:xfrm>
              <a:off x="2310739" y="5779007"/>
              <a:ext cx="178435" cy="9525"/>
            </a:xfrm>
            <a:custGeom>
              <a:avLst/>
              <a:gdLst/>
              <a:ahLst/>
              <a:cxnLst/>
              <a:rect l="l" t="t" r="r" b="b"/>
              <a:pathLst>
                <a:path w="178435" h="9525">
                  <a:moveTo>
                    <a:pt x="178307" y="9144"/>
                  </a:moveTo>
                  <a:lnTo>
                    <a:pt x="178307" y="0"/>
                  </a:lnTo>
                  <a:lnTo>
                    <a:pt x="0" y="0"/>
                  </a:lnTo>
                  <a:lnTo>
                    <a:pt x="0" y="9144"/>
                  </a:lnTo>
                  <a:lnTo>
                    <a:pt x="178307" y="9144"/>
                  </a:lnTo>
                  <a:close/>
                </a:path>
              </a:pathLst>
            </a:custGeom>
            <a:ln w="3175">
              <a:solidFill>
                <a:srgbClr val="3F3F7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4" name="object 2394"/>
            <p:cNvSpPr/>
            <p:nvPr/>
          </p:nvSpPr>
          <p:spPr>
            <a:xfrm>
              <a:off x="2756509" y="5828537"/>
              <a:ext cx="0" cy="72390"/>
            </a:xfrm>
            <a:custGeom>
              <a:avLst/>
              <a:gdLst/>
              <a:ahLst/>
              <a:cxnLst/>
              <a:rect l="l" t="t" r="r" b="b"/>
              <a:pathLst>
                <a:path h="72389">
                  <a:moveTo>
                    <a:pt x="0" y="0"/>
                  </a:moveTo>
                  <a:lnTo>
                    <a:pt x="0" y="72390"/>
                  </a:lnTo>
                </a:path>
                <a:path h="72389">
                  <a:moveTo>
                    <a:pt x="0" y="0"/>
                  </a:moveTo>
                  <a:lnTo>
                    <a:pt x="0" y="7239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5" name="object 2395"/>
            <p:cNvSpPr/>
            <p:nvPr/>
          </p:nvSpPr>
          <p:spPr>
            <a:xfrm>
              <a:off x="2578201" y="5828537"/>
              <a:ext cx="0" cy="72390"/>
            </a:xfrm>
            <a:custGeom>
              <a:avLst/>
              <a:gdLst/>
              <a:ahLst/>
              <a:cxnLst/>
              <a:rect l="l" t="t" r="r" b="b"/>
              <a:pathLst>
                <a:path h="72389">
                  <a:moveTo>
                    <a:pt x="0" y="0"/>
                  </a:moveTo>
                  <a:lnTo>
                    <a:pt x="0" y="7239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6" name="object 2396"/>
            <p:cNvSpPr/>
            <p:nvPr/>
          </p:nvSpPr>
          <p:spPr>
            <a:xfrm>
              <a:off x="2756509" y="5828537"/>
              <a:ext cx="0" cy="72390"/>
            </a:xfrm>
            <a:custGeom>
              <a:avLst/>
              <a:gdLst/>
              <a:ahLst/>
              <a:cxnLst/>
              <a:rect l="l" t="t" r="r" b="b"/>
              <a:pathLst>
                <a:path h="72389">
                  <a:moveTo>
                    <a:pt x="0" y="0"/>
                  </a:moveTo>
                  <a:lnTo>
                    <a:pt x="0" y="7239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7" name="object 2397"/>
            <p:cNvSpPr/>
            <p:nvPr/>
          </p:nvSpPr>
          <p:spPr>
            <a:xfrm>
              <a:off x="2578201" y="5828537"/>
              <a:ext cx="0" cy="72390"/>
            </a:xfrm>
            <a:custGeom>
              <a:avLst/>
              <a:gdLst/>
              <a:ahLst/>
              <a:cxnLst/>
              <a:rect l="l" t="t" r="r" b="b"/>
              <a:pathLst>
                <a:path h="72389">
                  <a:moveTo>
                    <a:pt x="0" y="0"/>
                  </a:moveTo>
                  <a:lnTo>
                    <a:pt x="0" y="72390"/>
                  </a:lnTo>
                </a:path>
                <a:path h="72389">
                  <a:moveTo>
                    <a:pt x="0" y="0"/>
                  </a:moveTo>
                  <a:lnTo>
                    <a:pt x="0" y="7239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8" name="object 2398"/>
            <p:cNvSpPr/>
            <p:nvPr/>
          </p:nvSpPr>
          <p:spPr>
            <a:xfrm>
              <a:off x="2399893" y="5828537"/>
              <a:ext cx="0" cy="72390"/>
            </a:xfrm>
            <a:custGeom>
              <a:avLst/>
              <a:gdLst/>
              <a:ahLst/>
              <a:cxnLst/>
              <a:rect l="l" t="t" r="r" b="b"/>
              <a:pathLst>
                <a:path h="72389">
                  <a:moveTo>
                    <a:pt x="0" y="0"/>
                  </a:moveTo>
                  <a:lnTo>
                    <a:pt x="0" y="7239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9" name="object 2399"/>
            <p:cNvSpPr/>
            <p:nvPr/>
          </p:nvSpPr>
          <p:spPr>
            <a:xfrm>
              <a:off x="2756509" y="5828537"/>
              <a:ext cx="0" cy="72390"/>
            </a:xfrm>
            <a:custGeom>
              <a:avLst/>
              <a:gdLst/>
              <a:ahLst/>
              <a:cxnLst/>
              <a:rect l="l" t="t" r="r" b="b"/>
              <a:pathLst>
                <a:path h="72389">
                  <a:moveTo>
                    <a:pt x="0" y="0"/>
                  </a:moveTo>
                  <a:lnTo>
                    <a:pt x="0" y="7239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0" name="object 2400"/>
            <p:cNvSpPr/>
            <p:nvPr/>
          </p:nvSpPr>
          <p:spPr>
            <a:xfrm>
              <a:off x="2578201" y="5828537"/>
              <a:ext cx="0" cy="72390"/>
            </a:xfrm>
            <a:custGeom>
              <a:avLst/>
              <a:gdLst/>
              <a:ahLst/>
              <a:cxnLst/>
              <a:rect l="l" t="t" r="r" b="b"/>
              <a:pathLst>
                <a:path h="72389">
                  <a:moveTo>
                    <a:pt x="0" y="0"/>
                  </a:moveTo>
                  <a:lnTo>
                    <a:pt x="0" y="72390"/>
                  </a:lnTo>
                </a:path>
                <a:path h="72389">
                  <a:moveTo>
                    <a:pt x="0" y="0"/>
                  </a:moveTo>
                  <a:lnTo>
                    <a:pt x="0" y="7239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1" name="object 2401"/>
            <p:cNvSpPr/>
            <p:nvPr/>
          </p:nvSpPr>
          <p:spPr>
            <a:xfrm>
              <a:off x="2399893" y="5828537"/>
              <a:ext cx="0" cy="72390"/>
            </a:xfrm>
            <a:custGeom>
              <a:avLst/>
              <a:gdLst/>
              <a:ahLst/>
              <a:cxnLst/>
              <a:rect l="l" t="t" r="r" b="b"/>
              <a:pathLst>
                <a:path h="72389">
                  <a:moveTo>
                    <a:pt x="0" y="0"/>
                  </a:moveTo>
                  <a:lnTo>
                    <a:pt x="0" y="7239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2" name="object 2402"/>
            <p:cNvSpPr/>
            <p:nvPr/>
          </p:nvSpPr>
          <p:spPr>
            <a:xfrm>
              <a:off x="2578201" y="5828537"/>
              <a:ext cx="0" cy="72390"/>
            </a:xfrm>
            <a:custGeom>
              <a:avLst/>
              <a:gdLst/>
              <a:ahLst/>
              <a:cxnLst/>
              <a:rect l="l" t="t" r="r" b="b"/>
              <a:pathLst>
                <a:path h="72389">
                  <a:moveTo>
                    <a:pt x="0" y="0"/>
                  </a:moveTo>
                  <a:lnTo>
                    <a:pt x="0" y="7239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3" name="object 2403"/>
            <p:cNvSpPr/>
            <p:nvPr/>
          </p:nvSpPr>
          <p:spPr>
            <a:xfrm>
              <a:off x="2399893" y="5828537"/>
              <a:ext cx="0" cy="72390"/>
            </a:xfrm>
            <a:custGeom>
              <a:avLst/>
              <a:gdLst/>
              <a:ahLst/>
              <a:cxnLst/>
              <a:rect l="l" t="t" r="r" b="b"/>
              <a:pathLst>
                <a:path h="72389">
                  <a:moveTo>
                    <a:pt x="0" y="0"/>
                  </a:moveTo>
                  <a:lnTo>
                    <a:pt x="0" y="72390"/>
                  </a:lnTo>
                </a:path>
                <a:path h="72389">
                  <a:moveTo>
                    <a:pt x="0" y="0"/>
                  </a:moveTo>
                  <a:lnTo>
                    <a:pt x="0" y="7239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4" name="object 2404"/>
            <p:cNvSpPr/>
            <p:nvPr/>
          </p:nvSpPr>
          <p:spPr>
            <a:xfrm>
              <a:off x="2880715" y="5689091"/>
              <a:ext cx="107950" cy="81915"/>
            </a:xfrm>
            <a:custGeom>
              <a:avLst/>
              <a:gdLst/>
              <a:ahLst/>
              <a:cxnLst/>
              <a:rect l="l" t="t" r="r" b="b"/>
              <a:pathLst>
                <a:path w="107950" h="81914">
                  <a:moveTo>
                    <a:pt x="107442" y="81534"/>
                  </a:moveTo>
                  <a:lnTo>
                    <a:pt x="107442" y="0"/>
                  </a:lnTo>
                  <a:lnTo>
                    <a:pt x="0" y="0"/>
                  </a:lnTo>
                  <a:lnTo>
                    <a:pt x="0" y="81534"/>
                  </a:lnTo>
                  <a:lnTo>
                    <a:pt x="107442" y="81534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5" name="object 2405"/>
            <p:cNvSpPr/>
            <p:nvPr/>
          </p:nvSpPr>
          <p:spPr>
            <a:xfrm>
              <a:off x="2845663" y="5770625"/>
              <a:ext cx="177800" cy="8890"/>
            </a:xfrm>
            <a:custGeom>
              <a:avLst/>
              <a:gdLst/>
              <a:ahLst/>
              <a:cxnLst/>
              <a:rect l="l" t="t" r="r" b="b"/>
              <a:pathLst>
                <a:path w="177800" h="8889">
                  <a:moveTo>
                    <a:pt x="177545" y="8382"/>
                  </a:moveTo>
                  <a:lnTo>
                    <a:pt x="177545" y="0"/>
                  </a:lnTo>
                  <a:lnTo>
                    <a:pt x="0" y="0"/>
                  </a:lnTo>
                  <a:lnTo>
                    <a:pt x="0" y="8382"/>
                  </a:lnTo>
                  <a:lnTo>
                    <a:pt x="177545" y="8382"/>
                  </a:lnTo>
                  <a:close/>
                </a:path>
              </a:pathLst>
            </a:custGeom>
            <a:solidFill>
              <a:srgbClr val="99AA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6" name="object 2406"/>
            <p:cNvSpPr/>
            <p:nvPr/>
          </p:nvSpPr>
          <p:spPr>
            <a:xfrm>
              <a:off x="2845663" y="5770625"/>
              <a:ext cx="177800" cy="8890"/>
            </a:xfrm>
            <a:custGeom>
              <a:avLst/>
              <a:gdLst/>
              <a:ahLst/>
              <a:cxnLst/>
              <a:rect l="l" t="t" r="r" b="b"/>
              <a:pathLst>
                <a:path w="177800" h="8889">
                  <a:moveTo>
                    <a:pt x="177545" y="8382"/>
                  </a:moveTo>
                  <a:lnTo>
                    <a:pt x="177545" y="0"/>
                  </a:lnTo>
                  <a:lnTo>
                    <a:pt x="0" y="0"/>
                  </a:lnTo>
                  <a:lnTo>
                    <a:pt x="0" y="8382"/>
                  </a:lnTo>
                  <a:lnTo>
                    <a:pt x="177545" y="8382"/>
                  </a:lnTo>
                  <a:close/>
                </a:path>
              </a:pathLst>
            </a:custGeom>
            <a:ln w="3175">
              <a:solidFill>
                <a:srgbClr val="3F3F7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7" name="object 2407"/>
            <p:cNvSpPr/>
            <p:nvPr/>
          </p:nvSpPr>
          <p:spPr>
            <a:xfrm>
              <a:off x="2345791" y="5689091"/>
              <a:ext cx="464184" cy="81915"/>
            </a:xfrm>
            <a:custGeom>
              <a:avLst/>
              <a:gdLst/>
              <a:ahLst/>
              <a:cxnLst/>
              <a:rect l="l" t="t" r="r" b="b"/>
              <a:pathLst>
                <a:path w="464185" h="81914">
                  <a:moveTo>
                    <a:pt x="464057" y="81534"/>
                  </a:moveTo>
                  <a:lnTo>
                    <a:pt x="464057" y="0"/>
                  </a:lnTo>
                  <a:lnTo>
                    <a:pt x="356615" y="0"/>
                  </a:lnTo>
                  <a:lnTo>
                    <a:pt x="356615" y="81534"/>
                  </a:lnTo>
                  <a:lnTo>
                    <a:pt x="464057" y="81534"/>
                  </a:lnTo>
                  <a:close/>
                </a:path>
                <a:path w="464185" h="81914">
                  <a:moveTo>
                    <a:pt x="286512" y="81534"/>
                  </a:moveTo>
                  <a:lnTo>
                    <a:pt x="286512" y="0"/>
                  </a:lnTo>
                  <a:lnTo>
                    <a:pt x="178307" y="0"/>
                  </a:lnTo>
                  <a:lnTo>
                    <a:pt x="178307" y="81534"/>
                  </a:lnTo>
                  <a:lnTo>
                    <a:pt x="286512" y="81534"/>
                  </a:lnTo>
                  <a:close/>
                </a:path>
                <a:path w="464185" h="81914">
                  <a:moveTo>
                    <a:pt x="108204" y="81534"/>
                  </a:moveTo>
                  <a:lnTo>
                    <a:pt x="108204" y="0"/>
                  </a:lnTo>
                  <a:lnTo>
                    <a:pt x="0" y="0"/>
                  </a:lnTo>
                  <a:lnTo>
                    <a:pt x="0" y="81534"/>
                  </a:lnTo>
                  <a:lnTo>
                    <a:pt x="108204" y="81534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8" name="object 2408"/>
            <p:cNvSpPr/>
            <p:nvPr/>
          </p:nvSpPr>
          <p:spPr>
            <a:xfrm>
              <a:off x="2934055" y="5657849"/>
              <a:ext cx="0" cy="71755"/>
            </a:xfrm>
            <a:custGeom>
              <a:avLst/>
              <a:gdLst/>
              <a:ahLst/>
              <a:cxnLst/>
              <a:rect l="l" t="t" r="r" b="b"/>
              <a:pathLst>
                <a:path h="71754">
                  <a:moveTo>
                    <a:pt x="0" y="716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09" name="object 2409"/>
          <p:cNvSpPr txBox="1"/>
          <p:nvPr/>
        </p:nvSpPr>
        <p:spPr>
          <a:xfrm>
            <a:off x="2917913" y="5599213"/>
            <a:ext cx="866717" cy="145081"/>
          </a:xfrm>
          <a:prstGeom prst="rect">
            <a:avLst/>
          </a:prstGeom>
        </p:spPr>
        <p:txBody>
          <a:bodyPr vert="horz" wrap="square" lIns="0" tIns="19154" rIns="0" bIns="0" rtlCol="0">
            <a:spAutoFit/>
          </a:bodyPr>
          <a:lstStyle/>
          <a:p>
            <a:pPr marL="15961">
              <a:spcBef>
                <a:spcPts val="151"/>
              </a:spcBef>
            </a:pPr>
            <a:r>
              <a:rPr sz="817" dirty="0">
                <a:solidFill>
                  <a:srgbClr val="3F3F7F"/>
                </a:solidFill>
                <a:latin typeface="ＭＳ ゴシック"/>
                <a:cs typeface="ＭＳ ゴシック"/>
              </a:rPr>
              <a:t>G-4</a:t>
            </a:r>
            <a:r>
              <a:rPr sz="817" spc="132" dirty="0">
                <a:solidFill>
                  <a:srgbClr val="3F3F7F"/>
                </a:solidFill>
                <a:latin typeface="ＭＳ ゴシック"/>
                <a:cs typeface="ＭＳ ゴシック"/>
              </a:rPr>
              <a:t> </a:t>
            </a:r>
            <a:r>
              <a:rPr sz="817" dirty="0">
                <a:solidFill>
                  <a:srgbClr val="3F3F7F"/>
                </a:solidFill>
                <a:latin typeface="ＭＳ ゴシック"/>
                <a:cs typeface="ＭＳ ゴシック"/>
              </a:rPr>
              <a:t>G-3</a:t>
            </a:r>
            <a:r>
              <a:rPr sz="817" spc="132" dirty="0">
                <a:solidFill>
                  <a:srgbClr val="3F3F7F"/>
                </a:solidFill>
                <a:latin typeface="ＭＳ ゴシック"/>
                <a:cs typeface="ＭＳ ゴシック"/>
              </a:rPr>
              <a:t> </a:t>
            </a:r>
            <a:r>
              <a:rPr sz="817" dirty="0">
                <a:solidFill>
                  <a:srgbClr val="3F3F7F"/>
                </a:solidFill>
                <a:latin typeface="ＭＳ ゴシック"/>
                <a:cs typeface="ＭＳ ゴシック"/>
              </a:rPr>
              <a:t>G-2</a:t>
            </a:r>
            <a:r>
              <a:rPr sz="817" spc="138" dirty="0">
                <a:solidFill>
                  <a:srgbClr val="3F3F7F"/>
                </a:solidFill>
                <a:latin typeface="ＭＳ ゴシック"/>
                <a:cs typeface="ＭＳ ゴシック"/>
              </a:rPr>
              <a:t> </a:t>
            </a:r>
            <a:r>
              <a:rPr sz="817" dirty="0">
                <a:solidFill>
                  <a:srgbClr val="3F3F7F"/>
                </a:solidFill>
                <a:latin typeface="ＭＳ ゴシック"/>
                <a:cs typeface="ＭＳ ゴシック"/>
              </a:rPr>
              <a:t>G-</a:t>
            </a:r>
            <a:r>
              <a:rPr sz="817" spc="-63" dirty="0">
                <a:solidFill>
                  <a:srgbClr val="3F3F7F"/>
                </a:solidFill>
                <a:latin typeface="ＭＳ ゴシック"/>
                <a:cs typeface="ＭＳ ゴシック"/>
              </a:rPr>
              <a:t>1</a:t>
            </a:r>
            <a:endParaRPr sz="817">
              <a:latin typeface="ＭＳ ゴシック"/>
              <a:cs typeface="ＭＳ ゴシック"/>
            </a:endParaRPr>
          </a:p>
        </p:txBody>
      </p:sp>
      <p:grpSp>
        <p:nvGrpSpPr>
          <p:cNvPr id="2410" name="object 2410"/>
          <p:cNvGrpSpPr/>
          <p:nvPr/>
        </p:nvGrpSpPr>
        <p:grpSpPr>
          <a:xfrm>
            <a:off x="2902991" y="3666259"/>
            <a:ext cx="8323197" cy="2442131"/>
            <a:chOff x="2309787" y="4009644"/>
            <a:chExt cx="6622415" cy="1943100"/>
          </a:xfrm>
        </p:grpSpPr>
        <p:sp>
          <p:nvSpPr>
            <p:cNvPr id="2411" name="object 2411"/>
            <p:cNvSpPr/>
            <p:nvPr/>
          </p:nvSpPr>
          <p:spPr>
            <a:xfrm>
              <a:off x="2667355" y="5770626"/>
              <a:ext cx="178435" cy="8890"/>
            </a:xfrm>
            <a:custGeom>
              <a:avLst/>
              <a:gdLst/>
              <a:ahLst/>
              <a:cxnLst/>
              <a:rect l="l" t="t" r="r" b="b"/>
              <a:pathLst>
                <a:path w="178435" h="8889">
                  <a:moveTo>
                    <a:pt x="178307" y="8382"/>
                  </a:moveTo>
                  <a:lnTo>
                    <a:pt x="178307" y="0"/>
                  </a:lnTo>
                  <a:lnTo>
                    <a:pt x="0" y="0"/>
                  </a:lnTo>
                  <a:lnTo>
                    <a:pt x="0" y="8382"/>
                  </a:lnTo>
                  <a:lnTo>
                    <a:pt x="178307" y="8382"/>
                  </a:lnTo>
                  <a:close/>
                </a:path>
              </a:pathLst>
            </a:custGeom>
            <a:solidFill>
              <a:srgbClr val="99AA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2" name="object 2412"/>
            <p:cNvSpPr/>
            <p:nvPr/>
          </p:nvSpPr>
          <p:spPr>
            <a:xfrm>
              <a:off x="2667355" y="5770626"/>
              <a:ext cx="178435" cy="8890"/>
            </a:xfrm>
            <a:custGeom>
              <a:avLst/>
              <a:gdLst/>
              <a:ahLst/>
              <a:cxnLst/>
              <a:rect l="l" t="t" r="r" b="b"/>
              <a:pathLst>
                <a:path w="178435" h="8889">
                  <a:moveTo>
                    <a:pt x="178307" y="8382"/>
                  </a:moveTo>
                  <a:lnTo>
                    <a:pt x="178307" y="0"/>
                  </a:lnTo>
                  <a:lnTo>
                    <a:pt x="0" y="0"/>
                  </a:lnTo>
                  <a:lnTo>
                    <a:pt x="0" y="8382"/>
                  </a:lnTo>
                  <a:lnTo>
                    <a:pt x="178307" y="8382"/>
                  </a:lnTo>
                  <a:close/>
                </a:path>
              </a:pathLst>
            </a:custGeom>
            <a:ln w="3175">
              <a:solidFill>
                <a:srgbClr val="3F3F7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3" name="object 2413"/>
            <p:cNvSpPr/>
            <p:nvPr/>
          </p:nvSpPr>
          <p:spPr>
            <a:xfrm>
              <a:off x="2489047" y="5770626"/>
              <a:ext cx="178435" cy="8890"/>
            </a:xfrm>
            <a:custGeom>
              <a:avLst/>
              <a:gdLst/>
              <a:ahLst/>
              <a:cxnLst/>
              <a:rect l="l" t="t" r="r" b="b"/>
              <a:pathLst>
                <a:path w="178435" h="8889">
                  <a:moveTo>
                    <a:pt x="178307" y="8382"/>
                  </a:moveTo>
                  <a:lnTo>
                    <a:pt x="178307" y="0"/>
                  </a:lnTo>
                  <a:lnTo>
                    <a:pt x="0" y="0"/>
                  </a:lnTo>
                  <a:lnTo>
                    <a:pt x="0" y="8382"/>
                  </a:lnTo>
                  <a:lnTo>
                    <a:pt x="178307" y="8382"/>
                  </a:lnTo>
                  <a:close/>
                </a:path>
              </a:pathLst>
            </a:custGeom>
            <a:solidFill>
              <a:srgbClr val="99AA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4" name="object 2414"/>
            <p:cNvSpPr/>
            <p:nvPr/>
          </p:nvSpPr>
          <p:spPr>
            <a:xfrm>
              <a:off x="2489047" y="5770626"/>
              <a:ext cx="178435" cy="8890"/>
            </a:xfrm>
            <a:custGeom>
              <a:avLst/>
              <a:gdLst/>
              <a:ahLst/>
              <a:cxnLst/>
              <a:rect l="l" t="t" r="r" b="b"/>
              <a:pathLst>
                <a:path w="178435" h="8889">
                  <a:moveTo>
                    <a:pt x="178307" y="8382"/>
                  </a:moveTo>
                  <a:lnTo>
                    <a:pt x="178307" y="0"/>
                  </a:lnTo>
                  <a:lnTo>
                    <a:pt x="0" y="0"/>
                  </a:lnTo>
                  <a:lnTo>
                    <a:pt x="0" y="8382"/>
                  </a:lnTo>
                  <a:lnTo>
                    <a:pt x="178307" y="8382"/>
                  </a:lnTo>
                  <a:close/>
                </a:path>
              </a:pathLst>
            </a:custGeom>
            <a:ln w="3175">
              <a:solidFill>
                <a:srgbClr val="3F3F7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5" name="object 2415"/>
            <p:cNvSpPr/>
            <p:nvPr/>
          </p:nvSpPr>
          <p:spPr>
            <a:xfrm>
              <a:off x="2310739" y="5770626"/>
              <a:ext cx="178435" cy="8890"/>
            </a:xfrm>
            <a:custGeom>
              <a:avLst/>
              <a:gdLst/>
              <a:ahLst/>
              <a:cxnLst/>
              <a:rect l="l" t="t" r="r" b="b"/>
              <a:pathLst>
                <a:path w="178435" h="8889">
                  <a:moveTo>
                    <a:pt x="178307" y="8382"/>
                  </a:moveTo>
                  <a:lnTo>
                    <a:pt x="178307" y="0"/>
                  </a:lnTo>
                  <a:lnTo>
                    <a:pt x="0" y="0"/>
                  </a:lnTo>
                  <a:lnTo>
                    <a:pt x="0" y="8382"/>
                  </a:lnTo>
                  <a:lnTo>
                    <a:pt x="178307" y="8382"/>
                  </a:lnTo>
                  <a:close/>
                </a:path>
              </a:pathLst>
            </a:custGeom>
            <a:solidFill>
              <a:srgbClr val="99AA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6" name="object 2416"/>
            <p:cNvSpPr/>
            <p:nvPr/>
          </p:nvSpPr>
          <p:spPr>
            <a:xfrm>
              <a:off x="2310739" y="5770626"/>
              <a:ext cx="178435" cy="8890"/>
            </a:xfrm>
            <a:custGeom>
              <a:avLst/>
              <a:gdLst/>
              <a:ahLst/>
              <a:cxnLst/>
              <a:rect l="l" t="t" r="r" b="b"/>
              <a:pathLst>
                <a:path w="178435" h="8889">
                  <a:moveTo>
                    <a:pt x="178307" y="8382"/>
                  </a:moveTo>
                  <a:lnTo>
                    <a:pt x="178307" y="0"/>
                  </a:lnTo>
                  <a:lnTo>
                    <a:pt x="0" y="0"/>
                  </a:lnTo>
                  <a:lnTo>
                    <a:pt x="0" y="8382"/>
                  </a:lnTo>
                  <a:lnTo>
                    <a:pt x="178307" y="8382"/>
                  </a:lnTo>
                  <a:close/>
                </a:path>
              </a:pathLst>
            </a:custGeom>
            <a:ln w="3175">
              <a:solidFill>
                <a:srgbClr val="3F3F7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7" name="object 2417"/>
            <p:cNvSpPr/>
            <p:nvPr/>
          </p:nvSpPr>
          <p:spPr>
            <a:xfrm>
              <a:off x="2756509" y="5657850"/>
              <a:ext cx="0" cy="71755"/>
            </a:xfrm>
            <a:custGeom>
              <a:avLst/>
              <a:gdLst/>
              <a:ahLst/>
              <a:cxnLst/>
              <a:rect l="l" t="t" r="r" b="b"/>
              <a:pathLst>
                <a:path h="71754">
                  <a:moveTo>
                    <a:pt x="0" y="71627"/>
                  </a:moveTo>
                  <a:lnTo>
                    <a:pt x="0" y="0"/>
                  </a:lnTo>
                </a:path>
                <a:path h="71754">
                  <a:moveTo>
                    <a:pt x="0" y="716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8" name="object 2418"/>
            <p:cNvSpPr/>
            <p:nvPr/>
          </p:nvSpPr>
          <p:spPr>
            <a:xfrm>
              <a:off x="2578201" y="5657850"/>
              <a:ext cx="0" cy="71755"/>
            </a:xfrm>
            <a:custGeom>
              <a:avLst/>
              <a:gdLst/>
              <a:ahLst/>
              <a:cxnLst/>
              <a:rect l="l" t="t" r="r" b="b"/>
              <a:pathLst>
                <a:path h="71754">
                  <a:moveTo>
                    <a:pt x="0" y="716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9" name="object 2419"/>
            <p:cNvSpPr/>
            <p:nvPr/>
          </p:nvSpPr>
          <p:spPr>
            <a:xfrm>
              <a:off x="2756509" y="5657850"/>
              <a:ext cx="0" cy="71755"/>
            </a:xfrm>
            <a:custGeom>
              <a:avLst/>
              <a:gdLst/>
              <a:ahLst/>
              <a:cxnLst/>
              <a:rect l="l" t="t" r="r" b="b"/>
              <a:pathLst>
                <a:path h="71754">
                  <a:moveTo>
                    <a:pt x="0" y="716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0" name="object 2420"/>
            <p:cNvSpPr/>
            <p:nvPr/>
          </p:nvSpPr>
          <p:spPr>
            <a:xfrm>
              <a:off x="2578201" y="5657850"/>
              <a:ext cx="0" cy="71755"/>
            </a:xfrm>
            <a:custGeom>
              <a:avLst/>
              <a:gdLst/>
              <a:ahLst/>
              <a:cxnLst/>
              <a:rect l="l" t="t" r="r" b="b"/>
              <a:pathLst>
                <a:path h="71754">
                  <a:moveTo>
                    <a:pt x="0" y="71627"/>
                  </a:moveTo>
                  <a:lnTo>
                    <a:pt x="0" y="0"/>
                  </a:lnTo>
                </a:path>
                <a:path h="71754">
                  <a:moveTo>
                    <a:pt x="0" y="716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1" name="object 2421"/>
            <p:cNvSpPr/>
            <p:nvPr/>
          </p:nvSpPr>
          <p:spPr>
            <a:xfrm>
              <a:off x="2399893" y="5657850"/>
              <a:ext cx="0" cy="71755"/>
            </a:xfrm>
            <a:custGeom>
              <a:avLst/>
              <a:gdLst/>
              <a:ahLst/>
              <a:cxnLst/>
              <a:rect l="l" t="t" r="r" b="b"/>
              <a:pathLst>
                <a:path h="71754">
                  <a:moveTo>
                    <a:pt x="0" y="716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2" name="object 2422"/>
            <p:cNvSpPr/>
            <p:nvPr/>
          </p:nvSpPr>
          <p:spPr>
            <a:xfrm>
              <a:off x="2756509" y="5657850"/>
              <a:ext cx="0" cy="71755"/>
            </a:xfrm>
            <a:custGeom>
              <a:avLst/>
              <a:gdLst/>
              <a:ahLst/>
              <a:cxnLst/>
              <a:rect l="l" t="t" r="r" b="b"/>
              <a:pathLst>
                <a:path h="71754">
                  <a:moveTo>
                    <a:pt x="0" y="716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3" name="object 2423"/>
            <p:cNvSpPr/>
            <p:nvPr/>
          </p:nvSpPr>
          <p:spPr>
            <a:xfrm>
              <a:off x="2578201" y="5657850"/>
              <a:ext cx="0" cy="71755"/>
            </a:xfrm>
            <a:custGeom>
              <a:avLst/>
              <a:gdLst/>
              <a:ahLst/>
              <a:cxnLst/>
              <a:rect l="l" t="t" r="r" b="b"/>
              <a:pathLst>
                <a:path h="71754">
                  <a:moveTo>
                    <a:pt x="0" y="71627"/>
                  </a:moveTo>
                  <a:lnTo>
                    <a:pt x="0" y="0"/>
                  </a:lnTo>
                </a:path>
                <a:path h="71754">
                  <a:moveTo>
                    <a:pt x="0" y="716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4" name="object 2424"/>
            <p:cNvSpPr/>
            <p:nvPr/>
          </p:nvSpPr>
          <p:spPr>
            <a:xfrm>
              <a:off x="2399893" y="5657850"/>
              <a:ext cx="0" cy="71755"/>
            </a:xfrm>
            <a:custGeom>
              <a:avLst/>
              <a:gdLst/>
              <a:ahLst/>
              <a:cxnLst/>
              <a:rect l="l" t="t" r="r" b="b"/>
              <a:pathLst>
                <a:path h="71754">
                  <a:moveTo>
                    <a:pt x="0" y="716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5" name="object 2425"/>
            <p:cNvSpPr/>
            <p:nvPr/>
          </p:nvSpPr>
          <p:spPr>
            <a:xfrm>
              <a:off x="2578201" y="5657850"/>
              <a:ext cx="0" cy="71755"/>
            </a:xfrm>
            <a:custGeom>
              <a:avLst/>
              <a:gdLst/>
              <a:ahLst/>
              <a:cxnLst/>
              <a:rect l="l" t="t" r="r" b="b"/>
              <a:pathLst>
                <a:path h="71754">
                  <a:moveTo>
                    <a:pt x="0" y="716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6" name="object 2426"/>
            <p:cNvSpPr/>
            <p:nvPr/>
          </p:nvSpPr>
          <p:spPr>
            <a:xfrm>
              <a:off x="2399893" y="5657850"/>
              <a:ext cx="0" cy="71755"/>
            </a:xfrm>
            <a:custGeom>
              <a:avLst/>
              <a:gdLst/>
              <a:ahLst/>
              <a:cxnLst/>
              <a:rect l="l" t="t" r="r" b="b"/>
              <a:pathLst>
                <a:path h="71754">
                  <a:moveTo>
                    <a:pt x="0" y="71627"/>
                  </a:moveTo>
                  <a:lnTo>
                    <a:pt x="0" y="0"/>
                  </a:lnTo>
                </a:path>
                <a:path h="71754">
                  <a:moveTo>
                    <a:pt x="0" y="716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7" name="object 2427"/>
            <p:cNvSpPr/>
            <p:nvPr/>
          </p:nvSpPr>
          <p:spPr>
            <a:xfrm>
              <a:off x="3017113" y="5780532"/>
              <a:ext cx="102235" cy="170815"/>
            </a:xfrm>
            <a:custGeom>
              <a:avLst/>
              <a:gdLst/>
              <a:ahLst/>
              <a:cxnLst/>
              <a:rect l="l" t="t" r="r" b="b"/>
              <a:pathLst>
                <a:path w="102235" h="170814">
                  <a:moveTo>
                    <a:pt x="102107" y="17068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8" name="object 2428"/>
            <p:cNvSpPr/>
            <p:nvPr/>
          </p:nvSpPr>
          <p:spPr>
            <a:xfrm>
              <a:off x="3011779" y="5775198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4" h="10795">
                  <a:moveTo>
                    <a:pt x="8381" y="9905"/>
                  </a:moveTo>
                  <a:lnTo>
                    <a:pt x="7619" y="9905"/>
                  </a:lnTo>
                  <a:lnTo>
                    <a:pt x="6857" y="10667"/>
                  </a:lnTo>
                  <a:lnTo>
                    <a:pt x="3047" y="10667"/>
                  </a:lnTo>
                  <a:lnTo>
                    <a:pt x="3047" y="9905"/>
                  </a:lnTo>
                  <a:lnTo>
                    <a:pt x="2285" y="9905"/>
                  </a:lnTo>
                  <a:lnTo>
                    <a:pt x="761" y="8381"/>
                  </a:lnTo>
                  <a:lnTo>
                    <a:pt x="761" y="7619"/>
                  </a:lnTo>
                  <a:lnTo>
                    <a:pt x="0" y="7619"/>
                  </a:lnTo>
                  <a:lnTo>
                    <a:pt x="0" y="3047"/>
                  </a:lnTo>
                  <a:lnTo>
                    <a:pt x="761" y="2285"/>
                  </a:lnTo>
                  <a:lnTo>
                    <a:pt x="761" y="1523"/>
                  </a:lnTo>
                  <a:lnTo>
                    <a:pt x="1523" y="1523"/>
                  </a:lnTo>
                  <a:lnTo>
                    <a:pt x="1523" y="761"/>
                  </a:lnTo>
                  <a:lnTo>
                    <a:pt x="3047" y="761"/>
                  </a:lnTo>
                  <a:lnTo>
                    <a:pt x="3047" y="0"/>
                  </a:lnTo>
                  <a:lnTo>
                    <a:pt x="7619" y="0"/>
                  </a:lnTo>
                  <a:lnTo>
                    <a:pt x="7619" y="761"/>
                  </a:lnTo>
                  <a:lnTo>
                    <a:pt x="8381" y="761"/>
                  </a:lnTo>
                  <a:lnTo>
                    <a:pt x="9143" y="1523"/>
                  </a:lnTo>
                  <a:lnTo>
                    <a:pt x="9905" y="2285"/>
                  </a:lnTo>
                  <a:lnTo>
                    <a:pt x="9905" y="3047"/>
                  </a:lnTo>
                  <a:lnTo>
                    <a:pt x="10667" y="3047"/>
                  </a:lnTo>
                  <a:lnTo>
                    <a:pt x="10667" y="6857"/>
                  </a:lnTo>
                  <a:lnTo>
                    <a:pt x="9905" y="7619"/>
                  </a:lnTo>
                  <a:lnTo>
                    <a:pt x="9905" y="8381"/>
                  </a:lnTo>
                  <a:lnTo>
                    <a:pt x="9143" y="8381"/>
                  </a:lnTo>
                  <a:lnTo>
                    <a:pt x="9143" y="9143"/>
                  </a:lnTo>
                  <a:lnTo>
                    <a:pt x="8381" y="9143"/>
                  </a:lnTo>
                  <a:lnTo>
                    <a:pt x="8381" y="990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9" name="object 2429"/>
            <p:cNvSpPr/>
            <p:nvPr/>
          </p:nvSpPr>
          <p:spPr>
            <a:xfrm>
              <a:off x="3011779" y="5775198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4" h="10795">
                  <a:moveTo>
                    <a:pt x="10667" y="6857"/>
                  </a:moveTo>
                  <a:lnTo>
                    <a:pt x="10667" y="3047"/>
                  </a:lnTo>
                  <a:lnTo>
                    <a:pt x="9905" y="3047"/>
                  </a:lnTo>
                  <a:lnTo>
                    <a:pt x="9905" y="2285"/>
                  </a:lnTo>
                  <a:lnTo>
                    <a:pt x="8381" y="761"/>
                  </a:lnTo>
                  <a:lnTo>
                    <a:pt x="7619" y="761"/>
                  </a:lnTo>
                  <a:lnTo>
                    <a:pt x="7619" y="0"/>
                  </a:lnTo>
                  <a:lnTo>
                    <a:pt x="3047" y="0"/>
                  </a:lnTo>
                  <a:lnTo>
                    <a:pt x="3047" y="761"/>
                  </a:lnTo>
                  <a:lnTo>
                    <a:pt x="1523" y="761"/>
                  </a:lnTo>
                  <a:lnTo>
                    <a:pt x="1523" y="1523"/>
                  </a:lnTo>
                  <a:lnTo>
                    <a:pt x="761" y="1523"/>
                  </a:lnTo>
                  <a:lnTo>
                    <a:pt x="761" y="2285"/>
                  </a:lnTo>
                  <a:lnTo>
                    <a:pt x="0" y="3047"/>
                  </a:lnTo>
                  <a:lnTo>
                    <a:pt x="0" y="7619"/>
                  </a:lnTo>
                  <a:lnTo>
                    <a:pt x="761" y="7619"/>
                  </a:lnTo>
                  <a:lnTo>
                    <a:pt x="761" y="8381"/>
                  </a:lnTo>
                  <a:lnTo>
                    <a:pt x="2285" y="9905"/>
                  </a:lnTo>
                  <a:lnTo>
                    <a:pt x="3047" y="9905"/>
                  </a:lnTo>
                  <a:lnTo>
                    <a:pt x="3047" y="10667"/>
                  </a:lnTo>
                  <a:lnTo>
                    <a:pt x="6857" y="10667"/>
                  </a:lnTo>
                  <a:lnTo>
                    <a:pt x="7619" y="9905"/>
                  </a:lnTo>
                  <a:lnTo>
                    <a:pt x="8381" y="9905"/>
                  </a:lnTo>
                  <a:lnTo>
                    <a:pt x="8381" y="9143"/>
                  </a:lnTo>
                  <a:lnTo>
                    <a:pt x="9143" y="9143"/>
                  </a:lnTo>
                  <a:lnTo>
                    <a:pt x="9143" y="8381"/>
                  </a:lnTo>
                  <a:lnTo>
                    <a:pt x="9905" y="8381"/>
                  </a:lnTo>
                  <a:lnTo>
                    <a:pt x="9905" y="7619"/>
                  </a:lnTo>
                  <a:lnTo>
                    <a:pt x="10667" y="685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0" name="object 2430"/>
            <p:cNvSpPr/>
            <p:nvPr/>
          </p:nvSpPr>
          <p:spPr>
            <a:xfrm>
              <a:off x="3011779" y="5775198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4" h="10795">
                  <a:moveTo>
                    <a:pt x="8381" y="9905"/>
                  </a:moveTo>
                  <a:lnTo>
                    <a:pt x="7619" y="9905"/>
                  </a:lnTo>
                  <a:lnTo>
                    <a:pt x="6857" y="10667"/>
                  </a:lnTo>
                  <a:lnTo>
                    <a:pt x="3047" y="10667"/>
                  </a:lnTo>
                  <a:lnTo>
                    <a:pt x="3047" y="9905"/>
                  </a:lnTo>
                  <a:lnTo>
                    <a:pt x="2285" y="9905"/>
                  </a:lnTo>
                  <a:lnTo>
                    <a:pt x="761" y="8381"/>
                  </a:lnTo>
                  <a:lnTo>
                    <a:pt x="761" y="7619"/>
                  </a:lnTo>
                  <a:lnTo>
                    <a:pt x="0" y="7619"/>
                  </a:lnTo>
                  <a:lnTo>
                    <a:pt x="0" y="3047"/>
                  </a:lnTo>
                  <a:lnTo>
                    <a:pt x="761" y="2285"/>
                  </a:lnTo>
                  <a:lnTo>
                    <a:pt x="761" y="1523"/>
                  </a:lnTo>
                  <a:lnTo>
                    <a:pt x="1523" y="1523"/>
                  </a:lnTo>
                  <a:lnTo>
                    <a:pt x="1523" y="761"/>
                  </a:lnTo>
                  <a:lnTo>
                    <a:pt x="3047" y="761"/>
                  </a:lnTo>
                  <a:lnTo>
                    <a:pt x="3047" y="0"/>
                  </a:lnTo>
                  <a:lnTo>
                    <a:pt x="7619" y="0"/>
                  </a:lnTo>
                  <a:lnTo>
                    <a:pt x="7619" y="761"/>
                  </a:lnTo>
                  <a:lnTo>
                    <a:pt x="8381" y="761"/>
                  </a:lnTo>
                  <a:lnTo>
                    <a:pt x="9143" y="1523"/>
                  </a:lnTo>
                  <a:lnTo>
                    <a:pt x="9905" y="2285"/>
                  </a:lnTo>
                  <a:lnTo>
                    <a:pt x="9905" y="3047"/>
                  </a:lnTo>
                  <a:lnTo>
                    <a:pt x="10667" y="3047"/>
                  </a:lnTo>
                  <a:lnTo>
                    <a:pt x="10667" y="6857"/>
                  </a:lnTo>
                  <a:lnTo>
                    <a:pt x="9905" y="7619"/>
                  </a:lnTo>
                  <a:lnTo>
                    <a:pt x="9905" y="8381"/>
                  </a:lnTo>
                  <a:lnTo>
                    <a:pt x="9143" y="8381"/>
                  </a:lnTo>
                  <a:lnTo>
                    <a:pt x="9143" y="9143"/>
                  </a:lnTo>
                  <a:lnTo>
                    <a:pt x="8381" y="9143"/>
                  </a:lnTo>
                  <a:lnTo>
                    <a:pt x="8381" y="990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431" name="object 2431"/>
            <p:cNvPicPr/>
            <p:nvPr/>
          </p:nvPicPr>
          <p:blipFill>
            <a:blip r:embed="rId54" cstate="print"/>
            <a:stretch>
              <a:fillRect/>
            </a:stretch>
          </p:blipFill>
          <p:spPr>
            <a:xfrm>
              <a:off x="7608925" y="4009644"/>
              <a:ext cx="1322895" cy="725424"/>
            </a:xfrm>
            <a:prstGeom prst="rect">
              <a:avLst/>
            </a:prstGeom>
          </p:spPr>
        </p:pic>
      </p:grpSp>
      <p:sp>
        <p:nvSpPr>
          <p:cNvPr id="2432" name="object 2432"/>
          <p:cNvSpPr txBox="1"/>
          <p:nvPr/>
        </p:nvSpPr>
        <p:spPr>
          <a:xfrm>
            <a:off x="8938618" y="5513029"/>
            <a:ext cx="243656" cy="464484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5961">
              <a:lnSpc>
                <a:spcPts val="1923"/>
              </a:lnSpc>
            </a:pPr>
            <a:r>
              <a:rPr sz="1697" spc="-25" dirty="0">
                <a:latin typeface="ＭＳ ゴシック"/>
                <a:cs typeface="ＭＳ ゴシック"/>
              </a:rPr>
              <a:t>2250</a:t>
            </a:r>
            <a:endParaRPr sz="1697">
              <a:latin typeface="ＭＳ ゴシック"/>
              <a:cs typeface="ＭＳ ゴシック"/>
            </a:endParaRPr>
          </a:p>
        </p:txBody>
      </p:sp>
      <p:grpSp>
        <p:nvGrpSpPr>
          <p:cNvPr id="2433" name="object 2433"/>
          <p:cNvGrpSpPr/>
          <p:nvPr/>
        </p:nvGrpSpPr>
        <p:grpSpPr>
          <a:xfrm>
            <a:off x="17578999" y="4784849"/>
            <a:ext cx="1000795" cy="1351951"/>
            <a:chOff x="13986865" y="4899659"/>
            <a:chExt cx="796290" cy="1075690"/>
          </a:xfrm>
        </p:grpSpPr>
        <p:sp>
          <p:nvSpPr>
            <p:cNvPr id="2434" name="object 2434"/>
            <p:cNvSpPr/>
            <p:nvPr/>
          </p:nvSpPr>
          <p:spPr>
            <a:xfrm>
              <a:off x="13992199" y="4901945"/>
              <a:ext cx="788670" cy="1063625"/>
            </a:xfrm>
            <a:custGeom>
              <a:avLst/>
              <a:gdLst/>
              <a:ahLst/>
              <a:cxnLst/>
              <a:rect l="l" t="t" r="r" b="b"/>
              <a:pathLst>
                <a:path w="788669" h="1063625">
                  <a:moveTo>
                    <a:pt x="0" y="0"/>
                  </a:moveTo>
                  <a:lnTo>
                    <a:pt x="788669" y="1063198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5" name="object 2435"/>
            <p:cNvSpPr/>
            <p:nvPr/>
          </p:nvSpPr>
          <p:spPr>
            <a:xfrm>
              <a:off x="13989151" y="4904993"/>
              <a:ext cx="791845" cy="1068070"/>
            </a:xfrm>
            <a:custGeom>
              <a:avLst/>
              <a:gdLst/>
              <a:ahLst/>
              <a:cxnLst/>
              <a:rect l="l" t="t" r="r" b="b"/>
              <a:pathLst>
                <a:path w="791844" h="1068070">
                  <a:moveTo>
                    <a:pt x="0" y="0"/>
                  </a:moveTo>
                  <a:lnTo>
                    <a:pt x="791717" y="1067460"/>
                  </a:lnTo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36" name="object 2436"/>
          <p:cNvSpPr txBox="1"/>
          <p:nvPr/>
        </p:nvSpPr>
        <p:spPr>
          <a:xfrm>
            <a:off x="10177170" y="3683912"/>
            <a:ext cx="355146" cy="277280"/>
          </a:xfrm>
          <a:prstGeom prst="rect">
            <a:avLst/>
          </a:prstGeom>
        </p:spPr>
        <p:txBody>
          <a:bodyPr vert="horz" wrap="square" lIns="0" tIns="15962" rIns="0" bIns="0" rtlCol="0">
            <a:spAutoFit/>
          </a:bodyPr>
          <a:lstStyle/>
          <a:p>
            <a:pPr marL="15961">
              <a:spcBef>
                <a:spcPts val="126"/>
              </a:spcBef>
            </a:pPr>
            <a:r>
              <a:rPr sz="1697" spc="-31" dirty="0">
                <a:solidFill>
                  <a:srgbClr val="C49467"/>
                </a:solidFill>
                <a:latin typeface="ＭＳ ゴシック"/>
                <a:cs typeface="ＭＳ ゴシック"/>
              </a:rPr>
              <a:t>154</a:t>
            </a:r>
            <a:endParaRPr sz="1697">
              <a:latin typeface="ＭＳ ゴシック"/>
              <a:cs typeface="ＭＳ ゴシック"/>
            </a:endParaRPr>
          </a:p>
        </p:txBody>
      </p:sp>
      <p:sp>
        <p:nvSpPr>
          <p:cNvPr id="2437" name="object 2437"/>
          <p:cNvSpPr txBox="1"/>
          <p:nvPr/>
        </p:nvSpPr>
        <p:spPr>
          <a:xfrm>
            <a:off x="10193547" y="4281444"/>
            <a:ext cx="355146" cy="277280"/>
          </a:xfrm>
          <a:prstGeom prst="rect">
            <a:avLst/>
          </a:prstGeom>
        </p:spPr>
        <p:txBody>
          <a:bodyPr vert="horz" wrap="square" lIns="0" tIns="15962" rIns="0" bIns="0" rtlCol="0">
            <a:spAutoFit/>
          </a:bodyPr>
          <a:lstStyle/>
          <a:p>
            <a:pPr marL="15961">
              <a:spcBef>
                <a:spcPts val="126"/>
              </a:spcBef>
            </a:pPr>
            <a:r>
              <a:rPr sz="1697" spc="-31" dirty="0">
                <a:solidFill>
                  <a:srgbClr val="C49467"/>
                </a:solidFill>
                <a:latin typeface="ＭＳ ゴシック"/>
                <a:cs typeface="ＭＳ ゴシック"/>
              </a:rPr>
              <a:t>155</a:t>
            </a:r>
            <a:endParaRPr sz="1697">
              <a:latin typeface="ＭＳ ゴシック"/>
              <a:cs typeface="ＭＳ ゴシック"/>
            </a:endParaRPr>
          </a:p>
        </p:txBody>
      </p:sp>
      <p:sp>
        <p:nvSpPr>
          <p:cNvPr id="2438" name="object 2438"/>
          <p:cNvSpPr txBox="1"/>
          <p:nvPr/>
        </p:nvSpPr>
        <p:spPr>
          <a:xfrm>
            <a:off x="9891870" y="3981708"/>
            <a:ext cx="956102" cy="277280"/>
          </a:xfrm>
          <a:prstGeom prst="rect">
            <a:avLst/>
          </a:prstGeom>
        </p:spPr>
        <p:txBody>
          <a:bodyPr vert="horz" wrap="square" lIns="0" tIns="15962" rIns="0" bIns="0" rtlCol="0">
            <a:spAutoFit/>
          </a:bodyPr>
          <a:lstStyle/>
          <a:p>
            <a:pPr marL="15961">
              <a:spcBef>
                <a:spcPts val="126"/>
              </a:spcBef>
              <a:tabLst>
                <a:tab pos="616108" algn="l"/>
              </a:tabLst>
            </a:pPr>
            <a:r>
              <a:rPr sz="2545" spc="-47" baseline="4115" dirty="0">
                <a:solidFill>
                  <a:srgbClr val="C49467"/>
                </a:solidFill>
                <a:latin typeface="ＭＳ ゴシック"/>
                <a:cs typeface="ＭＳ ゴシック"/>
              </a:rPr>
              <a:t>153</a:t>
            </a:r>
            <a:r>
              <a:rPr sz="2545" baseline="4115" dirty="0">
                <a:solidFill>
                  <a:srgbClr val="C49467"/>
                </a:solidFill>
                <a:latin typeface="ＭＳ ゴシック"/>
                <a:cs typeface="ＭＳ ゴシック"/>
              </a:rPr>
              <a:t>	</a:t>
            </a:r>
            <a:r>
              <a:rPr sz="1697" spc="-31" dirty="0">
                <a:solidFill>
                  <a:srgbClr val="C49467"/>
                </a:solidFill>
                <a:latin typeface="ＭＳ ゴシック"/>
                <a:cs typeface="ＭＳ ゴシック"/>
              </a:rPr>
              <a:t>156</a:t>
            </a:r>
            <a:endParaRPr sz="1697">
              <a:latin typeface="ＭＳ ゴシック"/>
              <a:cs typeface="ＭＳ ゴシック"/>
            </a:endParaRPr>
          </a:p>
        </p:txBody>
      </p:sp>
      <p:sp>
        <p:nvSpPr>
          <p:cNvPr id="2439" name="object 2439"/>
          <p:cNvSpPr txBox="1"/>
          <p:nvPr/>
        </p:nvSpPr>
        <p:spPr>
          <a:xfrm>
            <a:off x="10790192" y="3456841"/>
            <a:ext cx="464484" cy="277280"/>
          </a:xfrm>
          <a:prstGeom prst="rect">
            <a:avLst/>
          </a:prstGeom>
        </p:spPr>
        <p:txBody>
          <a:bodyPr vert="horz" wrap="square" lIns="0" tIns="15962" rIns="0" bIns="0" rtlCol="0">
            <a:spAutoFit/>
          </a:bodyPr>
          <a:lstStyle/>
          <a:p>
            <a:pPr marL="15961">
              <a:spcBef>
                <a:spcPts val="126"/>
              </a:spcBef>
            </a:pPr>
            <a:r>
              <a:rPr sz="1697" spc="-25" dirty="0">
                <a:latin typeface="ＭＳ ゴシック"/>
                <a:cs typeface="ＭＳ ゴシック"/>
              </a:rPr>
              <a:t>1650</a:t>
            </a:r>
            <a:endParaRPr sz="1697">
              <a:latin typeface="ＭＳ ゴシック"/>
              <a:cs typeface="ＭＳ ゴシック"/>
            </a:endParaRPr>
          </a:p>
        </p:txBody>
      </p:sp>
      <p:sp>
        <p:nvSpPr>
          <p:cNvPr id="2440" name="object 2440"/>
          <p:cNvSpPr txBox="1"/>
          <p:nvPr/>
        </p:nvSpPr>
        <p:spPr>
          <a:xfrm rot="18900000">
            <a:off x="9374676" y="4171462"/>
            <a:ext cx="483261" cy="21800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697"/>
              </a:lnSpc>
            </a:pPr>
            <a:r>
              <a:rPr sz="1697" spc="-25" dirty="0">
                <a:latin typeface="ＭＳ ゴシック"/>
                <a:cs typeface="ＭＳ ゴシック"/>
              </a:rPr>
              <a:t>1550</a:t>
            </a:r>
            <a:endParaRPr sz="1697">
              <a:latin typeface="ＭＳ ゴシック"/>
              <a:cs typeface="ＭＳ ゴシック"/>
            </a:endParaRPr>
          </a:p>
        </p:txBody>
      </p:sp>
      <p:sp>
        <p:nvSpPr>
          <p:cNvPr id="2441" name="object 2441"/>
          <p:cNvSpPr txBox="1"/>
          <p:nvPr/>
        </p:nvSpPr>
        <p:spPr>
          <a:xfrm>
            <a:off x="8753169" y="4480620"/>
            <a:ext cx="464484" cy="277280"/>
          </a:xfrm>
          <a:prstGeom prst="rect">
            <a:avLst/>
          </a:prstGeom>
        </p:spPr>
        <p:txBody>
          <a:bodyPr vert="horz" wrap="square" lIns="0" tIns="15962" rIns="0" bIns="0" rtlCol="0">
            <a:spAutoFit/>
          </a:bodyPr>
          <a:lstStyle/>
          <a:p>
            <a:pPr marL="15961">
              <a:spcBef>
                <a:spcPts val="126"/>
              </a:spcBef>
            </a:pPr>
            <a:r>
              <a:rPr sz="1697" spc="-25" dirty="0">
                <a:latin typeface="ＭＳ ゴシック"/>
                <a:cs typeface="ＭＳ ゴシック"/>
              </a:rPr>
              <a:t>1650</a:t>
            </a:r>
            <a:endParaRPr sz="1697">
              <a:latin typeface="ＭＳ ゴシック"/>
              <a:cs typeface="ＭＳ ゴシック"/>
            </a:endParaRPr>
          </a:p>
        </p:txBody>
      </p:sp>
      <p:sp>
        <p:nvSpPr>
          <p:cNvPr id="2442" name="object 2442"/>
          <p:cNvSpPr txBox="1"/>
          <p:nvPr/>
        </p:nvSpPr>
        <p:spPr>
          <a:xfrm>
            <a:off x="12135760" y="4033376"/>
            <a:ext cx="1352749" cy="606023"/>
          </a:xfrm>
          <a:prstGeom prst="rect">
            <a:avLst/>
          </a:prstGeom>
        </p:spPr>
        <p:txBody>
          <a:bodyPr vert="horz" wrap="square" lIns="0" tIns="15962" rIns="0" bIns="0" rtlCol="0">
            <a:spAutoFit/>
          </a:bodyPr>
          <a:lstStyle/>
          <a:p>
            <a:pPr marL="381477">
              <a:lnSpc>
                <a:spcPts val="1791"/>
              </a:lnSpc>
              <a:spcBef>
                <a:spcPts val="126"/>
              </a:spcBef>
            </a:pPr>
            <a:r>
              <a:rPr sz="1697" dirty="0">
                <a:solidFill>
                  <a:srgbClr val="0000FF"/>
                </a:solidFill>
                <a:latin typeface="ＭＳ ゴシック"/>
                <a:cs typeface="ＭＳ ゴシック"/>
              </a:rPr>
              <a:t>S-10</a:t>
            </a:r>
            <a:r>
              <a:rPr sz="1697" spc="-132" dirty="0">
                <a:solidFill>
                  <a:srgbClr val="0000FF"/>
                </a:solidFill>
                <a:latin typeface="ＭＳ ゴシック"/>
                <a:cs typeface="ＭＳ ゴシック"/>
              </a:rPr>
              <a:t> </a:t>
            </a:r>
            <a:r>
              <a:rPr sz="1697" dirty="0">
                <a:solidFill>
                  <a:srgbClr val="0000FF"/>
                </a:solidFill>
                <a:latin typeface="ＭＳ ゴシック"/>
                <a:cs typeface="ＭＳ ゴシック"/>
              </a:rPr>
              <a:t>S-</a:t>
            </a:r>
            <a:r>
              <a:rPr sz="1697" spc="-31" dirty="0">
                <a:solidFill>
                  <a:srgbClr val="0000FF"/>
                </a:solidFill>
                <a:latin typeface="ＭＳ ゴシック"/>
                <a:cs typeface="ＭＳ ゴシック"/>
              </a:rPr>
              <a:t>12</a:t>
            </a:r>
            <a:endParaRPr sz="1697">
              <a:latin typeface="ＭＳ ゴシック"/>
              <a:cs typeface="ＭＳ ゴシック"/>
            </a:endParaRPr>
          </a:p>
          <a:p>
            <a:pPr marL="15961">
              <a:lnSpc>
                <a:spcPts val="2771"/>
              </a:lnSpc>
            </a:pPr>
            <a:r>
              <a:rPr sz="2514" spc="-31" dirty="0">
                <a:solidFill>
                  <a:srgbClr val="00007F"/>
                </a:solidFill>
                <a:latin typeface="ＭＳ ゴシック"/>
                <a:cs typeface="ＭＳ ゴシック"/>
              </a:rPr>
              <a:t>133</a:t>
            </a:r>
            <a:endParaRPr sz="2514">
              <a:latin typeface="ＭＳ ゴシック"/>
              <a:cs typeface="ＭＳ ゴシック"/>
            </a:endParaRPr>
          </a:p>
        </p:txBody>
      </p:sp>
      <p:sp>
        <p:nvSpPr>
          <p:cNvPr id="2443" name="object 2443"/>
          <p:cNvSpPr txBox="1"/>
          <p:nvPr/>
        </p:nvSpPr>
        <p:spPr>
          <a:xfrm>
            <a:off x="12274625" y="3354367"/>
            <a:ext cx="863525" cy="277280"/>
          </a:xfrm>
          <a:prstGeom prst="rect">
            <a:avLst/>
          </a:prstGeom>
        </p:spPr>
        <p:txBody>
          <a:bodyPr vert="horz" wrap="square" lIns="0" tIns="15962" rIns="0" bIns="0" rtlCol="0">
            <a:spAutoFit/>
          </a:bodyPr>
          <a:lstStyle/>
          <a:p>
            <a:pPr marL="15961">
              <a:spcBef>
                <a:spcPts val="126"/>
              </a:spcBef>
            </a:pPr>
            <a:r>
              <a:rPr sz="1697" dirty="0">
                <a:solidFill>
                  <a:srgbClr val="0000FF"/>
                </a:solidFill>
                <a:latin typeface="ＭＳ ゴシック"/>
                <a:cs typeface="ＭＳ ゴシック"/>
              </a:rPr>
              <a:t>S-9</a:t>
            </a:r>
            <a:r>
              <a:rPr sz="1697" spc="-251" dirty="0">
                <a:solidFill>
                  <a:srgbClr val="0000FF"/>
                </a:solidFill>
                <a:latin typeface="ＭＳ ゴシック"/>
                <a:cs typeface="ＭＳ ゴシック"/>
              </a:rPr>
              <a:t> </a:t>
            </a:r>
            <a:r>
              <a:rPr sz="1697" dirty="0">
                <a:solidFill>
                  <a:srgbClr val="0000FF"/>
                </a:solidFill>
                <a:latin typeface="ＭＳ ゴシック"/>
                <a:cs typeface="ＭＳ ゴシック"/>
              </a:rPr>
              <a:t>S-</a:t>
            </a:r>
            <a:r>
              <a:rPr sz="1697" spc="-31" dirty="0">
                <a:solidFill>
                  <a:srgbClr val="0000FF"/>
                </a:solidFill>
                <a:latin typeface="ＭＳ ゴシック"/>
                <a:cs typeface="ＭＳ ゴシック"/>
              </a:rPr>
              <a:t>11</a:t>
            </a:r>
            <a:endParaRPr sz="1697">
              <a:latin typeface="ＭＳ ゴシック"/>
              <a:cs typeface="ＭＳ ゴシック"/>
            </a:endParaRPr>
          </a:p>
        </p:txBody>
      </p:sp>
      <p:sp>
        <p:nvSpPr>
          <p:cNvPr id="2444" name="object 2444"/>
          <p:cNvSpPr/>
          <p:nvPr/>
        </p:nvSpPr>
        <p:spPr>
          <a:xfrm>
            <a:off x="11440153" y="3583896"/>
            <a:ext cx="0" cy="478051"/>
          </a:xfrm>
          <a:custGeom>
            <a:avLst/>
            <a:gdLst/>
            <a:ahLst/>
            <a:cxnLst/>
            <a:rect l="l" t="t" r="r" b="b"/>
            <a:pathLst>
              <a:path h="380364">
                <a:moveTo>
                  <a:pt x="0" y="0"/>
                </a:moveTo>
                <a:lnTo>
                  <a:pt x="0" y="380238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5" name="object 2445"/>
          <p:cNvSpPr txBox="1"/>
          <p:nvPr/>
        </p:nvSpPr>
        <p:spPr>
          <a:xfrm>
            <a:off x="12659621" y="6595220"/>
            <a:ext cx="3059846" cy="277280"/>
          </a:xfrm>
          <a:prstGeom prst="rect">
            <a:avLst/>
          </a:prstGeom>
        </p:spPr>
        <p:txBody>
          <a:bodyPr vert="horz" wrap="square" lIns="0" tIns="15962" rIns="0" bIns="0" rtlCol="0">
            <a:spAutoFit/>
          </a:bodyPr>
          <a:lstStyle/>
          <a:p>
            <a:pPr marL="15961">
              <a:spcBef>
                <a:spcPts val="126"/>
              </a:spcBef>
              <a:tabLst>
                <a:tab pos="2411761" algn="l"/>
                <a:tab pos="3043033" algn="l"/>
              </a:tabLst>
            </a:pPr>
            <a:r>
              <a:rPr sz="1697" dirty="0">
                <a:solidFill>
                  <a:srgbClr val="0000FF"/>
                </a:solidFill>
                <a:latin typeface="ＭＳ ゴシック"/>
                <a:cs typeface="ＭＳ ゴシック"/>
              </a:rPr>
              <a:t>S-2</a:t>
            </a:r>
            <a:r>
              <a:rPr sz="1697" spc="163" dirty="0">
                <a:solidFill>
                  <a:srgbClr val="0000FF"/>
                </a:solidFill>
                <a:latin typeface="ＭＳ ゴシック"/>
                <a:cs typeface="ＭＳ ゴシック"/>
              </a:rPr>
              <a:t> </a:t>
            </a:r>
            <a:r>
              <a:rPr sz="1697" dirty="0">
                <a:solidFill>
                  <a:srgbClr val="0000FF"/>
                </a:solidFill>
                <a:latin typeface="ＭＳ ゴシック"/>
                <a:cs typeface="ＭＳ ゴシック"/>
              </a:rPr>
              <a:t>S-4</a:t>
            </a:r>
            <a:r>
              <a:rPr sz="1697" spc="170" dirty="0">
                <a:solidFill>
                  <a:srgbClr val="0000FF"/>
                </a:solidFill>
                <a:latin typeface="ＭＳ ゴシック"/>
                <a:cs typeface="ＭＳ ゴシック"/>
              </a:rPr>
              <a:t> </a:t>
            </a:r>
            <a:r>
              <a:rPr sz="1697" dirty="0">
                <a:solidFill>
                  <a:srgbClr val="0000FF"/>
                </a:solidFill>
                <a:latin typeface="ＭＳ ゴシック"/>
                <a:cs typeface="ＭＳ ゴシック"/>
              </a:rPr>
              <a:t>S</a:t>
            </a:r>
            <a:r>
              <a:rPr sz="1697" u="sng" dirty="0">
                <a:solidFill>
                  <a:srgbClr val="0000FF"/>
                </a:solidFill>
                <a:uFill>
                  <a:solidFill>
                    <a:srgbClr val="000000"/>
                  </a:solidFill>
                </a:uFill>
                <a:latin typeface="ＭＳ ゴシック"/>
                <a:cs typeface="ＭＳ ゴシック"/>
              </a:rPr>
              <a:t>-6</a:t>
            </a:r>
            <a:r>
              <a:rPr sz="1697" u="sng" spc="163" dirty="0">
                <a:solidFill>
                  <a:srgbClr val="0000FF"/>
                </a:solidFill>
                <a:uFill>
                  <a:solidFill>
                    <a:srgbClr val="000000"/>
                  </a:solidFill>
                </a:uFill>
                <a:latin typeface="ＭＳ ゴシック"/>
                <a:cs typeface="ＭＳ ゴシック"/>
              </a:rPr>
              <a:t> </a:t>
            </a:r>
            <a:r>
              <a:rPr sz="1697" u="sng" dirty="0">
                <a:solidFill>
                  <a:srgbClr val="0000FF"/>
                </a:solidFill>
                <a:uFill>
                  <a:solidFill>
                    <a:srgbClr val="000000"/>
                  </a:solidFill>
                </a:uFill>
                <a:latin typeface="ＭＳ ゴシック"/>
                <a:cs typeface="ＭＳ ゴシック"/>
              </a:rPr>
              <a:t>S-</a:t>
            </a:r>
            <a:r>
              <a:rPr sz="1697" u="sng" spc="-63" dirty="0">
                <a:solidFill>
                  <a:srgbClr val="0000FF"/>
                </a:solidFill>
                <a:uFill>
                  <a:solidFill>
                    <a:srgbClr val="000000"/>
                  </a:solidFill>
                </a:uFill>
                <a:latin typeface="ＭＳ ゴシック"/>
                <a:cs typeface="ＭＳ ゴシック"/>
              </a:rPr>
              <a:t>8</a:t>
            </a:r>
            <a:r>
              <a:rPr sz="1697" u="sng" dirty="0">
                <a:solidFill>
                  <a:srgbClr val="0000FF"/>
                </a:solidFill>
                <a:uFill>
                  <a:solidFill>
                    <a:srgbClr val="000000"/>
                  </a:solidFill>
                </a:uFill>
                <a:latin typeface="ＭＳ ゴシック"/>
                <a:cs typeface="ＭＳ ゴシック"/>
              </a:rPr>
              <a:t>	</a:t>
            </a:r>
            <a:r>
              <a:rPr sz="1697" u="sng" dirty="0">
                <a:solidFill>
                  <a:srgbClr val="0000FF"/>
                </a:solidFill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	</a:t>
            </a:r>
            <a:endParaRPr sz="1697">
              <a:latin typeface="Times New Roman"/>
              <a:cs typeface="Times New Roman"/>
            </a:endParaRPr>
          </a:p>
        </p:txBody>
      </p:sp>
      <p:sp>
        <p:nvSpPr>
          <p:cNvPr id="2446" name="object 2446"/>
          <p:cNvSpPr txBox="1"/>
          <p:nvPr/>
        </p:nvSpPr>
        <p:spPr>
          <a:xfrm>
            <a:off x="1733240" y="6617246"/>
            <a:ext cx="834794" cy="190140"/>
          </a:xfrm>
          <a:prstGeom prst="rect">
            <a:avLst/>
          </a:prstGeom>
        </p:spPr>
        <p:txBody>
          <a:bodyPr vert="horz" wrap="square" lIns="0" tIns="15962" rIns="0" bIns="0" rtlCol="0">
            <a:spAutoFit/>
          </a:bodyPr>
          <a:lstStyle/>
          <a:p>
            <a:pPr marL="15961">
              <a:spcBef>
                <a:spcPts val="126"/>
              </a:spcBef>
            </a:pPr>
            <a:r>
              <a:rPr sz="1131" b="1" spc="-13" dirty="0">
                <a:solidFill>
                  <a:srgbClr val="3F3F7F"/>
                </a:solidFill>
                <a:latin typeface="ＭＳ ゴシック"/>
                <a:cs typeface="ＭＳ ゴシック"/>
              </a:rPr>
              <a:t>5000×10600</a:t>
            </a:r>
            <a:endParaRPr sz="1131">
              <a:latin typeface="ＭＳ ゴシック"/>
              <a:cs typeface="ＭＳ ゴシック"/>
            </a:endParaRPr>
          </a:p>
        </p:txBody>
      </p:sp>
      <p:sp>
        <p:nvSpPr>
          <p:cNvPr id="2447" name="object 2447"/>
          <p:cNvSpPr txBox="1"/>
          <p:nvPr/>
        </p:nvSpPr>
        <p:spPr>
          <a:xfrm>
            <a:off x="2024429" y="6466839"/>
            <a:ext cx="323223" cy="190140"/>
          </a:xfrm>
          <a:prstGeom prst="rect">
            <a:avLst/>
          </a:prstGeom>
        </p:spPr>
        <p:txBody>
          <a:bodyPr vert="horz" wrap="square" lIns="0" tIns="15962" rIns="0" bIns="0" rtlCol="0">
            <a:spAutoFit/>
          </a:bodyPr>
          <a:lstStyle/>
          <a:p>
            <a:pPr marL="15961">
              <a:spcBef>
                <a:spcPts val="126"/>
              </a:spcBef>
            </a:pPr>
            <a:r>
              <a:rPr sz="1131" b="1" spc="-31" dirty="0">
                <a:solidFill>
                  <a:srgbClr val="3F3F7F"/>
                </a:solidFill>
                <a:latin typeface="ＭＳ ゴシック"/>
                <a:cs typeface="ＭＳ ゴシック"/>
              </a:rPr>
              <a:t>養生</a:t>
            </a:r>
            <a:endParaRPr sz="1131">
              <a:latin typeface="ＭＳ ゴシック"/>
              <a:cs typeface="ＭＳ ゴシック"/>
            </a:endParaRPr>
          </a:p>
        </p:txBody>
      </p:sp>
      <p:sp>
        <p:nvSpPr>
          <p:cNvPr id="2448" name="object 2448"/>
          <p:cNvSpPr txBox="1"/>
          <p:nvPr/>
        </p:nvSpPr>
        <p:spPr>
          <a:xfrm>
            <a:off x="3482955" y="2981822"/>
            <a:ext cx="751793" cy="232028"/>
          </a:xfrm>
          <a:prstGeom prst="rect">
            <a:avLst/>
          </a:prstGeom>
        </p:spPr>
        <p:txBody>
          <a:bodyPr vert="horz" wrap="square" lIns="0" tIns="19154" rIns="0" bIns="0" rtlCol="0">
            <a:spAutoFit/>
          </a:bodyPr>
          <a:lstStyle/>
          <a:p>
            <a:pPr marL="15961">
              <a:spcBef>
                <a:spcPts val="151"/>
              </a:spcBef>
            </a:pPr>
            <a:r>
              <a:rPr sz="1382" spc="-19" dirty="0">
                <a:solidFill>
                  <a:srgbClr val="3F3F7F"/>
                </a:solidFill>
                <a:latin typeface="ＭＳ ゴシック"/>
                <a:cs typeface="ＭＳ ゴシック"/>
              </a:rPr>
              <a:t>カーテン</a:t>
            </a:r>
            <a:endParaRPr sz="1382">
              <a:latin typeface="ＭＳ ゴシック"/>
              <a:cs typeface="ＭＳ ゴシック"/>
            </a:endParaRPr>
          </a:p>
        </p:txBody>
      </p:sp>
      <p:sp>
        <p:nvSpPr>
          <p:cNvPr id="2449" name="object 2449"/>
          <p:cNvSpPr txBox="1"/>
          <p:nvPr/>
        </p:nvSpPr>
        <p:spPr>
          <a:xfrm>
            <a:off x="4070011" y="3677049"/>
            <a:ext cx="751793" cy="232028"/>
          </a:xfrm>
          <a:prstGeom prst="rect">
            <a:avLst/>
          </a:prstGeom>
        </p:spPr>
        <p:txBody>
          <a:bodyPr vert="horz" wrap="square" lIns="0" tIns="19154" rIns="0" bIns="0" rtlCol="0">
            <a:spAutoFit/>
          </a:bodyPr>
          <a:lstStyle/>
          <a:p>
            <a:pPr marL="15961">
              <a:spcBef>
                <a:spcPts val="151"/>
              </a:spcBef>
            </a:pPr>
            <a:r>
              <a:rPr sz="1382" spc="-19" dirty="0">
                <a:solidFill>
                  <a:srgbClr val="3F3F7F"/>
                </a:solidFill>
                <a:latin typeface="ＭＳ ゴシック"/>
                <a:cs typeface="ＭＳ ゴシック"/>
              </a:rPr>
              <a:t>ストック</a:t>
            </a:r>
            <a:endParaRPr sz="1382">
              <a:latin typeface="ＭＳ ゴシック"/>
              <a:cs typeface="ＭＳ ゴシック"/>
            </a:endParaRPr>
          </a:p>
        </p:txBody>
      </p:sp>
      <p:sp>
        <p:nvSpPr>
          <p:cNvPr id="2450" name="object 2450"/>
          <p:cNvSpPr txBox="1"/>
          <p:nvPr/>
        </p:nvSpPr>
        <p:spPr>
          <a:xfrm>
            <a:off x="4500669" y="9691931"/>
            <a:ext cx="3592965" cy="101309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8"/>
              </a:lnSpc>
            </a:pPr>
            <a:r>
              <a:rPr sz="2514" spc="-25" dirty="0">
                <a:solidFill>
                  <a:srgbClr val="3F3F7F"/>
                </a:solidFill>
                <a:latin typeface="ＭＳ ゴシック"/>
                <a:cs typeface="ＭＳ ゴシック"/>
              </a:rPr>
              <a:t>3000</a:t>
            </a:r>
            <a:endParaRPr sz="2514">
              <a:latin typeface="ＭＳ ゴシック"/>
              <a:cs typeface="ＭＳ ゴシック"/>
            </a:endParaRPr>
          </a:p>
          <a:p>
            <a:pPr marL="911394">
              <a:lnSpc>
                <a:spcPts val="4015"/>
              </a:lnSpc>
              <a:spcBef>
                <a:spcPts val="1163"/>
              </a:spcBef>
            </a:pPr>
            <a:r>
              <a:rPr sz="3519" spc="-44" dirty="0">
                <a:solidFill>
                  <a:srgbClr val="3F3F7F"/>
                </a:solidFill>
                <a:latin typeface="ＭＳ ゴシック"/>
                <a:cs typeface="ＭＳ ゴシック"/>
              </a:rPr>
              <a:t>・・・</a:t>
            </a:r>
            <a:r>
              <a:rPr sz="3519" spc="-25" dirty="0">
                <a:solidFill>
                  <a:srgbClr val="3F3F7F"/>
                </a:solidFill>
                <a:latin typeface="ＭＳ ゴシック"/>
                <a:cs typeface="ＭＳ ゴシック"/>
              </a:rPr>
              <a:t>45</a:t>
            </a:r>
            <a:r>
              <a:rPr sz="3519" spc="-57" dirty="0">
                <a:solidFill>
                  <a:srgbClr val="3F3F7F"/>
                </a:solidFill>
                <a:latin typeface="ＭＳ ゴシック"/>
                <a:cs typeface="ＭＳ ゴシック"/>
              </a:rPr>
              <a:t>小間</a:t>
            </a:r>
            <a:endParaRPr sz="3519">
              <a:latin typeface="ＭＳ ゴシック"/>
              <a:cs typeface="ＭＳ ゴシック"/>
            </a:endParaRPr>
          </a:p>
        </p:txBody>
      </p:sp>
      <p:sp>
        <p:nvSpPr>
          <p:cNvPr id="2451" name="object 2451"/>
          <p:cNvSpPr txBox="1"/>
          <p:nvPr/>
        </p:nvSpPr>
        <p:spPr>
          <a:xfrm>
            <a:off x="3902901" y="10157474"/>
            <a:ext cx="320601" cy="639262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>
              <a:lnSpc>
                <a:spcPts val="2514"/>
              </a:lnSpc>
            </a:pPr>
            <a:r>
              <a:rPr sz="2514" spc="-25" dirty="0">
                <a:solidFill>
                  <a:srgbClr val="3F3F7F"/>
                </a:solidFill>
                <a:latin typeface="ＭＳ ゴシック"/>
                <a:cs typeface="ＭＳ ゴシック"/>
              </a:rPr>
              <a:t>1500</a:t>
            </a:r>
            <a:endParaRPr sz="2514">
              <a:latin typeface="ＭＳ ゴシック"/>
              <a:cs typeface="ＭＳ ゴシック"/>
            </a:endParaRPr>
          </a:p>
        </p:txBody>
      </p:sp>
      <p:sp>
        <p:nvSpPr>
          <p:cNvPr id="2452" name="object 2452"/>
          <p:cNvSpPr txBox="1"/>
          <p:nvPr/>
        </p:nvSpPr>
        <p:spPr>
          <a:xfrm>
            <a:off x="3902108" y="9209656"/>
            <a:ext cx="3830793" cy="38472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016"/>
              </a:lnSpc>
            </a:pPr>
            <a:r>
              <a:rPr sz="3016" spc="-6" dirty="0">
                <a:solidFill>
                  <a:srgbClr val="3F3F7F"/>
                </a:solidFill>
                <a:latin typeface="ＭＳ ゴシック"/>
                <a:cs typeface="ＭＳ ゴシック"/>
              </a:rPr>
              <a:t>フードテックエキスポ</a:t>
            </a:r>
            <a:endParaRPr sz="3016">
              <a:latin typeface="ＭＳ ゴシック"/>
              <a:cs typeface="ＭＳ ゴシック"/>
            </a:endParaRPr>
          </a:p>
        </p:txBody>
      </p:sp>
      <p:grpSp>
        <p:nvGrpSpPr>
          <p:cNvPr id="2453" name="object 2453"/>
          <p:cNvGrpSpPr/>
          <p:nvPr/>
        </p:nvGrpSpPr>
        <p:grpSpPr>
          <a:xfrm>
            <a:off x="791186" y="23812"/>
            <a:ext cx="11851517" cy="1110929"/>
            <a:chOff x="629513" y="1111503"/>
            <a:chExt cx="9429750" cy="883919"/>
          </a:xfrm>
        </p:grpSpPr>
        <p:sp>
          <p:nvSpPr>
            <p:cNvPr id="2454" name="object 2454"/>
            <p:cNvSpPr/>
            <p:nvPr/>
          </p:nvSpPr>
          <p:spPr>
            <a:xfrm>
              <a:off x="632053" y="1334261"/>
              <a:ext cx="9424670" cy="658495"/>
            </a:xfrm>
            <a:custGeom>
              <a:avLst/>
              <a:gdLst/>
              <a:ahLst/>
              <a:cxnLst/>
              <a:rect l="l" t="t" r="r" b="b"/>
              <a:pathLst>
                <a:path w="9424670" h="658494">
                  <a:moveTo>
                    <a:pt x="9424416" y="658368"/>
                  </a:moveTo>
                  <a:lnTo>
                    <a:pt x="9424416" y="493775"/>
                  </a:lnTo>
                  <a:lnTo>
                    <a:pt x="7334249" y="493776"/>
                  </a:lnTo>
                  <a:lnTo>
                    <a:pt x="7334249" y="658368"/>
                  </a:lnTo>
                  <a:lnTo>
                    <a:pt x="9424416" y="658368"/>
                  </a:lnTo>
                  <a:close/>
                </a:path>
                <a:path w="9424670" h="658494">
                  <a:moveTo>
                    <a:pt x="7084313" y="493776"/>
                  </a:moveTo>
                  <a:lnTo>
                    <a:pt x="7084313" y="252984"/>
                  </a:lnTo>
                  <a:lnTo>
                    <a:pt x="4994147" y="252984"/>
                  </a:lnTo>
                  <a:lnTo>
                    <a:pt x="4994147" y="493776"/>
                  </a:lnTo>
                  <a:lnTo>
                    <a:pt x="7084313" y="493776"/>
                  </a:lnTo>
                  <a:close/>
                </a:path>
                <a:path w="9424670" h="658494">
                  <a:moveTo>
                    <a:pt x="4994147" y="658368"/>
                  </a:moveTo>
                  <a:lnTo>
                    <a:pt x="4994147" y="0"/>
                  </a:lnTo>
                  <a:lnTo>
                    <a:pt x="4744973" y="0"/>
                  </a:lnTo>
                  <a:lnTo>
                    <a:pt x="4744973" y="658368"/>
                  </a:lnTo>
                  <a:lnTo>
                    <a:pt x="4994147" y="658368"/>
                  </a:lnTo>
                  <a:close/>
                </a:path>
                <a:path w="9424670" h="658494">
                  <a:moveTo>
                    <a:pt x="4994147" y="505968"/>
                  </a:moveTo>
                  <a:lnTo>
                    <a:pt x="4994147" y="252984"/>
                  </a:lnTo>
                  <a:lnTo>
                    <a:pt x="4744973" y="252984"/>
                  </a:lnTo>
                  <a:lnTo>
                    <a:pt x="4744973" y="505968"/>
                  </a:lnTo>
                  <a:lnTo>
                    <a:pt x="4994147" y="505968"/>
                  </a:lnTo>
                  <a:close/>
                </a:path>
                <a:path w="9424670" h="658494">
                  <a:moveTo>
                    <a:pt x="2340102" y="493776"/>
                  </a:moveTo>
                  <a:lnTo>
                    <a:pt x="2340102" y="329184"/>
                  </a:lnTo>
                  <a:lnTo>
                    <a:pt x="0" y="329184"/>
                  </a:lnTo>
                  <a:lnTo>
                    <a:pt x="0" y="493776"/>
                  </a:lnTo>
                  <a:lnTo>
                    <a:pt x="2340102" y="493776"/>
                  </a:lnTo>
                  <a:close/>
                </a:path>
                <a:path w="9424670" h="658494">
                  <a:moveTo>
                    <a:pt x="2340102" y="329184"/>
                  </a:moveTo>
                  <a:lnTo>
                    <a:pt x="2340102" y="164592"/>
                  </a:lnTo>
                  <a:lnTo>
                    <a:pt x="0" y="164592"/>
                  </a:lnTo>
                  <a:lnTo>
                    <a:pt x="0" y="329184"/>
                  </a:lnTo>
                  <a:lnTo>
                    <a:pt x="2340102" y="329184"/>
                  </a:lnTo>
                  <a:close/>
                </a:path>
                <a:path w="9424670" h="658494">
                  <a:moveTo>
                    <a:pt x="2340102" y="164592"/>
                  </a:moveTo>
                  <a:lnTo>
                    <a:pt x="2340102" y="0"/>
                  </a:lnTo>
                  <a:lnTo>
                    <a:pt x="0" y="0"/>
                  </a:lnTo>
                  <a:lnTo>
                    <a:pt x="0" y="164592"/>
                  </a:lnTo>
                  <a:lnTo>
                    <a:pt x="2340102" y="164592"/>
                  </a:lnTo>
                  <a:close/>
                </a:path>
                <a:path w="9424670" h="658494">
                  <a:moveTo>
                    <a:pt x="2340102" y="658368"/>
                  </a:moveTo>
                  <a:lnTo>
                    <a:pt x="2340102" y="493776"/>
                  </a:lnTo>
                  <a:lnTo>
                    <a:pt x="0" y="493776"/>
                  </a:lnTo>
                  <a:lnTo>
                    <a:pt x="0" y="658368"/>
                  </a:lnTo>
                  <a:lnTo>
                    <a:pt x="2340102" y="658368"/>
                  </a:lnTo>
                  <a:close/>
                </a:path>
                <a:path w="9424670" h="658494">
                  <a:moveTo>
                    <a:pt x="2340102" y="493776"/>
                  </a:moveTo>
                  <a:lnTo>
                    <a:pt x="2340102" y="329184"/>
                  </a:lnTo>
                  <a:lnTo>
                    <a:pt x="249174" y="329184"/>
                  </a:lnTo>
                  <a:lnTo>
                    <a:pt x="249174" y="493776"/>
                  </a:lnTo>
                  <a:lnTo>
                    <a:pt x="2340102" y="493776"/>
                  </a:lnTo>
                  <a:close/>
                </a:path>
                <a:path w="9424670" h="658494">
                  <a:moveTo>
                    <a:pt x="2340102" y="329184"/>
                  </a:moveTo>
                  <a:lnTo>
                    <a:pt x="2340102" y="164592"/>
                  </a:lnTo>
                  <a:lnTo>
                    <a:pt x="249174" y="164592"/>
                  </a:lnTo>
                  <a:lnTo>
                    <a:pt x="249174" y="329184"/>
                  </a:lnTo>
                  <a:lnTo>
                    <a:pt x="2340102" y="329184"/>
                  </a:lnTo>
                  <a:close/>
                </a:path>
                <a:path w="9424670" h="658494">
                  <a:moveTo>
                    <a:pt x="2340102" y="164592"/>
                  </a:moveTo>
                  <a:lnTo>
                    <a:pt x="2340102" y="0"/>
                  </a:lnTo>
                  <a:lnTo>
                    <a:pt x="249173" y="0"/>
                  </a:lnTo>
                  <a:lnTo>
                    <a:pt x="249174" y="164592"/>
                  </a:lnTo>
                  <a:lnTo>
                    <a:pt x="2340102" y="164592"/>
                  </a:lnTo>
                  <a:close/>
                </a:path>
                <a:path w="9424670" h="658494">
                  <a:moveTo>
                    <a:pt x="2340102" y="658368"/>
                  </a:moveTo>
                  <a:lnTo>
                    <a:pt x="2340102" y="493776"/>
                  </a:lnTo>
                  <a:lnTo>
                    <a:pt x="249174" y="493776"/>
                  </a:lnTo>
                  <a:lnTo>
                    <a:pt x="249174" y="658368"/>
                  </a:lnTo>
                  <a:lnTo>
                    <a:pt x="2340102" y="658368"/>
                  </a:lnTo>
                  <a:close/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5" name="object 2455"/>
            <p:cNvSpPr/>
            <p:nvPr/>
          </p:nvSpPr>
          <p:spPr>
            <a:xfrm>
              <a:off x="632053" y="1114043"/>
              <a:ext cx="2340610" cy="220345"/>
            </a:xfrm>
            <a:custGeom>
              <a:avLst/>
              <a:gdLst/>
              <a:ahLst/>
              <a:cxnLst/>
              <a:rect l="l" t="t" r="r" b="b"/>
              <a:pathLst>
                <a:path w="2340610" h="220344">
                  <a:moveTo>
                    <a:pt x="2340102" y="220217"/>
                  </a:moveTo>
                  <a:lnTo>
                    <a:pt x="2340102" y="0"/>
                  </a:lnTo>
                  <a:lnTo>
                    <a:pt x="0" y="0"/>
                  </a:lnTo>
                  <a:lnTo>
                    <a:pt x="0" y="220217"/>
                  </a:lnTo>
                  <a:lnTo>
                    <a:pt x="2340102" y="220217"/>
                  </a:lnTo>
                  <a:close/>
                </a:path>
              </a:pathLst>
            </a:custGeom>
            <a:solidFill>
              <a:srgbClr val="99AA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6" name="object 2456"/>
            <p:cNvSpPr/>
            <p:nvPr/>
          </p:nvSpPr>
          <p:spPr>
            <a:xfrm>
              <a:off x="632053" y="1114043"/>
              <a:ext cx="2340610" cy="714375"/>
            </a:xfrm>
            <a:custGeom>
              <a:avLst/>
              <a:gdLst/>
              <a:ahLst/>
              <a:cxnLst/>
              <a:rect l="l" t="t" r="r" b="b"/>
              <a:pathLst>
                <a:path w="2340610" h="714375">
                  <a:moveTo>
                    <a:pt x="2340102" y="220217"/>
                  </a:moveTo>
                  <a:lnTo>
                    <a:pt x="2340102" y="0"/>
                  </a:lnTo>
                  <a:lnTo>
                    <a:pt x="0" y="0"/>
                  </a:lnTo>
                  <a:lnTo>
                    <a:pt x="0" y="220217"/>
                  </a:lnTo>
                  <a:lnTo>
                    <a:pt x="2340102" y="220217"/>
                  </a:lnTo>
                  <a:close/>
                </a:path>
                <a:path w="2340610" h="714375">
                  <a:moveTo>
                    <a:pt x="249174" y="384809"/>
                  </a:moveTo>
                  <a:lnTo>
                    <a:pt x="249173" y="220217"/>
                  </a:lnTo>
                  <a:lnTo>
                    <a:pt x="0" y="220217"/>
                  </a:lnTo>
                  <a:lnTo>
                    <a:pt x="0" y="384809"/>
                  </a:lnTo>
                  <a:lnTo>
                    <a:pt x="249174" y="384809"/>
                  </a:lnTo>
                  <a:close/>
                </a:path>
                <a:path w="2340610" h="714375">
                  <a:moveTo>
                    <a:pt x="249174" y="549401"/>
                  </a:moveTo>
                  <a:lnTo>
                    <a:pt x="249174" y="384809"/>
                  </a:lnTo>
                  <a:lnTo>
                    <a:pt x="0" y="384809"/>
                  </a:lnTo>
                  <a:lnTo>
                    <a:pt x="0" y="549401"/>
                  </a:lnTo>
                  <a:lnTo>
                    <a:pt x="249174" y="549401"/>
                  </a:lnTo>
                  <a:close/>
                </a:path>
                <a:path w="2340610" h="714375">
                  <a:moveTo>
                    <a:pt x="249174" y="713993"/>
                  </a:moveTo>
                  <a:lnTo>
                    <a:pt x="249174" y="549401"/>
                  </a:lnTo>
                  <a:lnTo>
                    <a:pt x="0" y="549401"/>
                  </a:lnTo>
                  <a:lnTo>
                    <a:pt x="0" y="713993"/>
                  </a:lnTo>
                  <a:lnTo>
                    <a:pt x="249174" y="713993"/>
                  </a:lnTo>
                  <a:close/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61" name="object 2461"/>
          <p:cNvSpPr txBox="1"/>
          <p:nvPr/>
        </p:nvSpPr>
        <p:spPr>
          <a:xfrm>
            <a:off x="6777430" y="350939"/>
            <a:ext cx="271348" cy="208763"/>
          </a:xfrm>
          <a:prstGeom prst="rect">
            <a:avLst/>
          </a:prstGeom>
        </p:spPr>
        <p:txBody>
          <a:bodyPr vert="horz" wrap="square" lIns="0" tIns="15164" rIns="0" bIns="0" rtlCol="0">
            <a:spAutoFit/>
          </a:bodyPr>
          <a:lstStyle/>
          <a:p>
            <a:pPr marL="15961">
              <a:spcBef>
                <a:spcPts val="119"/>
              </a:spcBef>
            </a:pPr>
            <a:r>
              <a:rPr sz="1257" spc="-31" dirty="0">
                <a:solidFill>
                  <a:srgbClr val="C49467"/>
                </a:solidFill>
                <a:latin typeface="ＭＳ ゴシック"/>
                <a:cs typeface="ＭＳ ゴシック"/>
              </a:rPr>
              <a:t>150</a:t>
            </a:r>
            <a:endParaRPr sz="1257">
              <a:latin typeface="ＭＳ ゴシック"/>
              <a:cs typeface="ＭＳ ゴシック"/>
            </a:endParaRPr>
          </a:p>
        </p:txBody>
      </p:sp>
      <p:sp>
        <p:nvSpPr>
          <p:cNvPr id="2462" name="object 2462"/>
          <p:cNvSpPr txBox="1"/>
          <p:nvPr/>
        </p:nvSpPr>
        <p:spPr>
          <a:xfrm>
            <a:off x="6777430" y="663171"/>
            <a:ext cx="271348" cy="208763"/>
          </a:xfrm>
          <a:prstGeom prst="rect">
            <a:avLst/>
          </a:prstGeom>
        </p:spPr>
        <p:txBody>
          <a:bodyPr vert="horz" wrap="square" lIns="0" tIns="15164" rIns="0" bIns="0" rtlCol="0">
            <a:spAutoFit/>
          </a:bodyPr>
          <a:lstStyle/>
          <a:p>
            <a:pPr marL="15961">
              <a:spcBef>
                <a:spcPts val="119"/>
              </a:spcBef>
            </a:pPr>
            <a:r>
              <a:rPr sz="1257" spc="-31" dirty="0">
                <a:solidFill>
                  <a:srgbClr val="C49467"/>
                </a:solidFill>
                <a:latin typeface="ＭＳ ゴシック"/>
                <a:cs typeface="ＭＳ ゴシック"/>
              </a:rPr>
              <a:t>151</a:t>
            </a:r>
            <a:endParaRPr sz="1257">
              <a:latin typeface="ＭＳ ゴシック"/>
              <a:cs typeface="ＭＳ ゴシック"/>
            </a:endParaRPr>
          </a:p>
        </p:txBody>
      </p:sp>
      <p:grpSp>
        <p:nvGrpSpPr>
          <p:cNvPr id="2463" name="object 2463"/>
          <p:cNvGrpSpPr/>
          <p:nvPr/>
        </p:nvGrpSpPr>
        <p:grpSpPr>
          <a:xfrm>
            <a:off x="6754773" y="23812"/>
            <a:ext cx="2946519" cy="283319"/>
            <a:chOff x="5374487" y="1111503"/>
            <a:chExt cx="2344420" cy="225425"/>
          </a:xfrm>
        </p:grpSpPr>
        <p:sp>
          <p:nvSpPr>
            <p:cNvPr id="2464" name="object 2464"/>
            <p:cNvSpPr/>
            <p:nvPr/>
          </p:nvSpPr>
          <p:spPr>
            <a:xfrm>
              <a:off x="5377027" y="1114043"/>
              <a:ext cx="2339340" cy="220345"/>
            </a:xfrm>
            <a:custGeom>
              <a:avLst/>
              <a:gdLst/>
              <a:ahLst/>
              <a:cxnLst/>
              <a:rect l="l" t="t" r="r" b="b"/>
              <a:pathLst>
                <a:path w="2339340" h="220344">
                  <a:moveTo>
                    <a:pt x="2339340" y="220218"/>
                  </a:moveTo>
                  <a:lnTo>
                    <a:pt x="2339340" y="0"/>
                  </a:lnTo>
                  <a:lnTo>
                    <a:pt x="0" y="0"/>
                  </a:lnTo>
                  <a:lnTo>
                    <a:pt x="0" y="220218"/>
                  </a:lnTo>
                  <a:lnTo>
                    <a:pt x="2339340" y="220218"/>
                  </a:lnTo>
                  <a:close/>
                </a:path>
              </a:pathLst>
            </a:custGeom>
            <a:solidFill>
              <a:srgbClr val="FFFCE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5" name="object 2465"/>
            <p:cNvSpPr/>
            <p:nvPr/>
          </p:nvSpPr>
          <p:spPr>
            <a:xfrm>
              <a:off x="5377027" y="1114043"/>
              <a:ext cx="2339340" cy="220345"/>
            </a:xfrm>
            <a:custGeom>
              <a:avLst/>
              <a:gdLst/>
              <a:ahLst/>
              <a:cxnLst/>
              <a:rect l="l" t="t" r="r" b="b"/>
              <a:pathLst>
                <a:path w="2339340" h="220344">
                  <a:moveTo>
                    <a:pt x="2339340" y="220218"/>
                  </a:moveTo>
                  <a:lnTo>
                    <a:pt x="2339340" y="0"/>
                  </a:lnTo>
                  <a:lnTo>
                    <a:pt x="0" y="0"/>
                  </a:lnTo>
                  <a:lnTo>
                    <a:pt x="0" y="220218"/>
                  </a:lnTo>
                  <a:lnTo>
                    <a:pt x="2339340" y="220218"/>
                  </a:lnTo>
                  <a:close/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66" name="object 2466"/>
          <p:cNvSpPr txBox="1"/>
          <p:nvPr/>
        </p:nvSpPr>
        <p:spPr>
          <a:xfrm>
            <a:off x="7806963" y="47436"/>
            <a:ext cx="837986" cy="208763"/>
          </a:xfrm>
          <a:prstGeom prst="rect">
            <a:avLst/>
          </a:prstGeom>
        </p:spPr>
        <p:txBody>
          <a:bodyPr vert="horz" wrap="square" lIns="0" tIns="15164" rIns="0" bIns="0" rtlCol="0">
            <a:spAutoFit/>
          </a:bodyPr>
          <a:lstStyle/>
          <a:p>
            <a:pPr marL="15961">
              <a:spcBef>
                <a:spcPts val="119"/>
              </a:spcBef>
            </a:pPr>
            <a:r>
              <a:rPr sz="1257" b="1" spc="-13" dirty="0">
                <a:latin typeface="ＭＳ ゴシック"/>
                <a:cs typeface="ＭＳ ゴシック"/>
              </a:rPr>
              <a:t>海外ブース</a:t>
            </a:r>
            <a:endParaRPr sz="1257">
              <a:latin typeface="ＭＳ ゴシック"/>
              <a:cs typeface="ＭＳ ゴシック"/>
            </a:endParaRPr>
          </a:p>
        </p:txBody>
      </p:sp>
      <p:sp>
        <p:nvSpPr>
          <p:cNvPr id="2467" name="object 2467"/>
          <p:cNvSpPr/>
          <p:nvPr/>
        </p:nvSpPr>
        <p:spPr>
          <a:xfrm>
            <a:off x="9698100" y="303779"/>
            <a:ext cx="8823593" cy="1517154"/>
          </a:xfrm>
          <a:custGeom>
            <a:avLst/>
            <a:gdLst/>
            <a:ahLst/>
            <a:cxnLst/>
            <a:rect l="l" t="t" r="r" b="b"/>
            <a:pathLst>
              <a:path w="7020559" h="1207135">
                <a:moveTo>
                  <a:pt x="249935" y="658368"/>
                </a:moveTo>
                <a:lnTo>
                  <a:pt x="249935" y="493776"/>
                </a:lnTo>
                <a:lnTo>
                  <a:pt x="0" y="493776"/>
                </a:lnTo>
                <a:lnTo>
                  <a:pt x="0" y="658368"/>
                </a:lnTo>
                <a:lnTo>
                  <a:pt x="249935" y="658368"/>
                </a:lnTo>
                <a:close/>
              </a:path>
              <a:path w="7020559" h="1207135">
                <a:moveTo>
                  <a:pt x="2590037" y="257556"/>
                </a:moveTo>
                <a:lnTo>
                  <a:pt x="2590037" y="0"/>
                </a:lnTo>
                <a:lnTo>
                  <a:pt x="2340102" y="0"/>
                </a:lnTo>
                <a:lnTo>
                  <a:pt x="2340102" y="257556"/>
                </a:lnTo>
                <a:lnTo>
                  <a:pt x="2590037" y="257556"/>
                </a:lnTo>
                <a:close/>
              </a:path>
              <a:path w="7020559" h="1207135">
                <a:moveTo>
                  <a:pt x="2590037" y="421386"/>
                </a:moveTo>
                <a:lnTo>
                  <a:pt x="2590037" y="257556"/>
                </a:lnTo>
                <a:lnTo>
                  <a:pt x="2340102" y="257556"/>
                </a:lnTo>
                <a:lnTo>
                  <a:pt x="2340102" y="421386"/>
                </a:lnTo>
                <a:lnTo>
                  <a:pt x="2590037" y="421386"/>
                </a:lnTo>
                <a:close/>
              </a:path>
              <a:path w="7020559" h="1207135">
                <a:moveTo>
                  <a:pt x="7020305" y="1207008"/>
                </a:moveTo>
                <a:lnTo>
                  <a:pt x="7020305" y="1042415"/>
                </a:lnTo>
                <a:lnTo>
                  <a:pt x="4680203" y="1042415"/>
                </a:lnTo>
                <a:lnTo>
                  <a:pt x="4680203" y="1207008"/>
                </a:lnTo>
                <a:lnTo>
                  <a:pt x="7020305" y="1207008"/>
                </a:lnTo>
                <a:close/>
              </a:path>
              <a:path w="7020559" h="1207135">
                <a:moveTo>
                  <a:pt x="4930139" y="1207008"/>
                </a:moveTo>
                <a:lnTo>
                  <a:pt x="4930139" y="1042415"/>
                </a:lnTo>
                <a:lnTo>
                  <a:pt x="4680204" y="1042415"/>
                </a:lnTo>
                <a:lnTo>
                  <a:pt x="4680204" y="1207008"/>
                </a:lnTo>
                <a:lnTo>
                  <a:pt x="4930139" y="1207008"/>
                </a:lnTo>
                <a:close/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8" name="object 2468"/>
          <p:cNvSpPr txBox="1"/>
          <p:nvPr/>
        </p:nvSpPr>
        <p:spPr>
          <a:xfrm>
            <a:off x="9718529" y="289733"/>
            <a:ext cx="271348" cy="208763"/>
          </a:xfrm>
          <a:prstGeom prst="rect">
            <a:avLst/>
          </a:prstGeom>
        </p:spPr>
        <p:txBody>
          <a:bodyPr vert="horz" wrap="square" lIns="0" tIns="15164" rIns="0" bIns="0" rtlCol="0">
            <a:spAutoFit/>
          </a:bodyPr>
          <a:lstStyle/>
          <a:p>
            <a:pPr marL="15961">
              <a:spcBef>
                <a:spcPts val="119"/>
              </a:spcBef>
            </a:pPr>
            <a:r>
              <a:rPr sz="1257" spc="-31" dirty="0">
                <a:solidFill>
                  <a:srgbClr val="C49467"/>
                </a:solidFill>
                <a:latin typeface="ＭＳ ゴシック"/>
                <a:cs typeface="ＭＳ ゴシック"/>
              </a:rPr>
              <a:t>157</a:t>
            </a:r>
            <a:endParaRPr sz="1257">
              <a:latin typeface="ＭＳ ゴシック"/>
              <a:cs typeface="ＭＳ ゴシック"/>
            </a:endParaRPr>
          </a:p>
        </p:txBody>
      </p:sp>
      <p:sp>
        <p:nvSpPr>
          <p:cNvPr id="2469" name="object 2469"/>
          <p:cNvSpPr txBox="1"/>
          <p:nvPr/>
        </p:nvSpPr>
        <p:spPr>
          <a:xfrm>
            <a:off x="9718529" y="496563"/>
            <a:ext cx="271348" cy="208763"/>
          </a:xfrm>
          <a:prstGeom prst="rect">
            <a:avLst/>
          </a:prstGeom>
        </p:spPr>
        <p:txBody>
          <a:bodyPr vert="horz" wrap="square" lIns="0" tIns="15164" rIns="0" bIns="0" rtlCol="0">
            <a:spAutoFit/>
          </a:bodyPr>
          <a:lstStyle/>
          <a:p>
            <a:pPr marL="15961">
              <a:spcBef>
                <a:spcPts val="119"/>
              </a:spcBef>
            </a:pPr>
            <a:r>
              <a:rPr sz="1257" spc="-31" dirty="0">
                <a:solidFill>
                  <a:srgbClr val="C49467"/>
                </a:solidFill>
                <a:latin typeface="ＭＳ ゴシック"/>
                <a:cs typeface="ＭＳ ゴシック"/>
              </a:rPr>
              <a:t>158</a:t>
            </a:r>
            <a:endParaRPr sz="1257">
              <a:latin typeface="ＭＳ ゴシック"/>
              <a:cs typeface="ＭＳ ゴシック"/>
            </a:endParaRPr>
          </a:p>
        </p:txBody>
      </p:sp>
      <p:sp>
        <p:nvSpPr>
          <p:cNvPr id="2470" name="object 2470"/>
          <p:cNvSpPr txBox="1"/>
          <p:nvPr/>
        </p:nvSpPr>
        <p:spPr>
          <a:xfrm>
            <a:off x="12659621" y="341449"/>
            <a:ext cx="271348" cy="208763"/>
          </a:xfrm>
          <a:prstGeom prst="rect">
            <a:avLst/>
          </a:prstGeom>
        </p:spPr>
        <p:txBody>
          <a:bodyPr vert="horz" wrap="square" lIns="0" tIns="15164" rIns="0" bIns="0" rtlCol="0">
            <a:spAutoFit/>
          </a:bodyPr>
          <a:lstStyle/>
          <a:p>
            <a:pPr marL="15961">
              <a:spcBef>
                <a:spcPts val="119"/>
              </a:spcBef>
            </a:pPr>
            <a:r>
              <a:rPr sz="1257" spc="-13" dirty="0">
                <a:solidFill>
                  <a:srgbClr val="0000FF"/>
                </a:solidFill>
                <a:latin typeface="ＭＳ ゴシック"/>
                <a:cs typeface="ＭＳ ゴシック"/>
              </a:rPr>
              <a:t>S-</a:t>
            </a:r>
            <a:r>
              <a:rPr sz="1257" spc="-63" dirty="0">
                <a:solidFill>
                  <a:srgbClr val="0000FF"/>
                </a:solidFill>
                <a:latin typeface="ＭＳ ゴシック"/>
                <a:cs typeface="ＭＳ ゴシック"/>
              </a:rPr>
              <a:t>1</a:t>
            </a:r>
            <a:endParaRPr sz="1257">
              <a:latin typeface="ＭＳ ゴシック"/>
              <a:cs typeface="ＭＳ ゴシック"/>
            </a:endParaRPr>
          </a:p>
        </p:txBody>
      </p:sp>
      <p:sp>
        <p:nvSpPr>
          <p:cNvPr id="2471" name="object 2471"/>
          <p:cNvSpPr txBox="1"/>
          <p:nvPr/>
        </p:nvSpPr>
        <p:spPr>
          <a:xfrm>
            <a:off x="12659621" y="612506"/>
            <a:ext cx="271348" cy="208763"/>
          </a:xfrm>
          <a:prstGeom prst="rect">
            <a:avLst/>
          </a:prstGeom>
        </p:spPr>
        <p:txBody>
          <a:bodyPr vert="horz" wrap="square" lIns="0" tIns="15164" rIns="0" bIns="0" rtlCol="0">
            <a:spAutoFit/>
          </a:bodyPr>
          <a:lstStyle/>
          <a:p>
            <a:pPr marL="15961">
              <a:spcBef>
                <a:spcPts val="119"/>
              </a:spcBef>
            </a:pPr>
            <a:r>
              <a:rPr sz="1257" spc="-13" dirty="0">
                <a:solidFill>
                  <a:srgbClr val="0000FF"/>
                </a:solidFill>
                <a:latin typeface="ＭＳ ゴシック"/>
                <a:cs typeface="ＭＳ ゴシック"/>
              </a:rPr>
              <a:t>S-</a:t>
            </a:r>
            <a:r>
              <a:rPr sz="1257" spc="-63" dirty="0">
                <a:solidFill>
                  <a:srgbClr val="0000FF"/>
                </a:solidFill>
                <a:latin typeface="ＭＳ ゴシック"/>
                <a:cs typeface="ＭＳ ゴシック"/>
              </a:rPr>
              <a:t>2</a:t>
            </a:r>
            <a:endParaRPr sz="1257">
              <a:latin typeface="ＭＳ ゴシック"/>
              <a:cs typeface="ＭＳ ゴシック"/>
            </a:endParaRPr>
          </a:p>
        </p:txBody>
      </p:sp>
      <p:grpSp>
        <p:nvGrpSpPr>
          <p:cNvPr id="2472" name="object 2472"/>
          <p:cNvGrpSpPr/>
          <p:nvPr/>
        </p:nvGrpSpPr>
        <p:grpSpPr>
          <a:xfrm>
            <a:off x="12635999" y="23812"/>
            <a:ext cx="2948115" cy="283319"/>
            <a:chOff x="10053929" y="1111503"/>
            <a:chExt cx="2345690" cy="225425"/>
          </a:xfrm>
        </p:grpSpPr>
        <p:sp>
          <p:nvSpPr>
            <p:cNvPr id="2473" name="object 2473"/>
            <p:cNvSpPr/>
            <p:nvPr/>
          </p:nvSpPr>
          <p:spPr>
            <a:xfrm>
              <a:off x="10056469" y="1114043"/>
              <a:ext cx="2340610" cy="220345"/>
            </a:xfrm>
            <a:custGeom>
              <a:avLst/>
              <a:gdLst/>
              <a:ahLst/>
              <a:cxnLst/>
              <a:rect l="l" t="t" r="r" b="b"/>
              <a:pathLst>
                <a:path w="2340609" h="220344">
                  <a:moveTo>
                    <a:pt x="2340102" y="220218"/>
                  </a:moveTo>
                  <a:lnTo>
                    <a:pt x="2340102" y="0"/>
                  </a:lnTo>
                  <a:lnTo>
                    <a:pt x="0" y="0"/>
                  </a:lnTo>
                  <a:lnTo>
                    <a:pt x="0" y="220218"/>
                  </a:lnTo>
                  <a:lnTo>
                    <a:pt x="2340102" y="220218"/>
                  </a:lnTo>
                  <a:close/>
                </a:path>
              </a:pathLst>
            </a:custGeom>
            <a:solidFill>
              <a:srgbClr val="E3FFF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4" name="object 2474"/>
            <p:cNvSpPr/>
            <p:nvPr/>
          </p:nvSpPr>
          <p:spPr>
            <a:xfrm>
              <a:off x="10056469" y="1114043"/>
              <a:ext cx="2340610" cy="220345"/>
            </a:xfrm>
            <a:custGeom>
              <a:avLst/>
              <a:gdLst/>
              <a:ahLst/>
              <a:cxnLst/>
              <a:rect l="l" t="t" r="r" b="b"/>
              <a:pathLst>
                <a:path w="2340609" h="220344">
                  <a:moveTo>
                    <a:pt x="2340102" y="220218"/>
                  </a:moveTo>
                  <a:lnTo>
                    <a:pt x="2340102" y="0"/>
                  </a:lnTo>
                  <a:lnTo>
                    <a:pt x="0" y="0"/>
                  </a:lnTo>
                  <a:lnTo>
                    <a:pt x="0" y="220218"/>
                  </a:lnTo>
                  <a:lnTo>
                    <a:pt x="2340102" y="220218"/>
                  </a:lnTo>
                  <a:close/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75" name="object 2475"/>
          <p:cNvSpPr txBox="1"/>
          <p:nvPr/>
        </p:nvSpPr>
        <p:spPr>
          <a:xfrm>
            <a:off x="13528253" y="47436"/>
            <a:ext cx="1160411" cy="208763"/>
          </a:xfrm>
          <a:prstGeom prst="rect">
            <a:avLst/>
          </a:prstGeom>
        </p:spPr>
        <p:txBody>
          <a:bodyPr vert="horz" wrap="square" lIns="0" tIns="15164" rIns="0" bIns="0" rtlCol="0">
            <a:spAutoFit/>
          </a:bodyPr>
          <a:lstStyle/>
          <a:p>
            <a:pPr marL="15961">
              <a:spcBef>
                <a:spcPts val="119"/>
              </a:spcBef>
            </a:pPr>
            <a:r>
              <a:rPr sz="1257" b="1" spc="-13" dirty="0">
                <a:latin typeface="ＭＳ ゴシック"/>
                <a:cs typeface="ＭＳ ゴシック"/>
              </a:rPr>
              <a:t>スタートアップ</a:t>
            </a:r>
            <a:endParaRPr sz="1257">
              <a:latin typeface="ＭＳ ゴシック"/>
              <a:cs typeface="ＭＳ ゴシック"/>
            </a:endParaRPr>
          </a:p>
        </p:txBody>
      </p:sp>
      <p:sp>
        <p:nvSpPr>
          <p:cNvPr id="2476" name="object 2476"/>
          <p:cNvSpPr/>
          <p:nvPr/>
        </p:nvSpPr>
        <p:spPr>
          <a:xfrm>
            <a:off x="15580283" y="1820774"/>
            <a:ext cx="2941730" cy="414205"/>
          </a:xfrm>
          <a:custGeom>
            <a:avLst/>
            <a:gdLst/>
            <a:ahLst/>
            <a:cxnLst/>
            <a:rect l="l" t="t" r="r" b="b"/>
            <a:pathLst>
              <a:path w="2340609" h="329564">
                <a:moveTo>
                  <a:pt x="2340102" y="329184"/>
                </a:moveTo>
                <a:lnTo>
                  <a:pt x="2340102" y="164592"/>
                </a:lnTo>
                <a:lnTo>
                  <a:pt x="0" y="164592"/>
                </a:lnTo>
                <a:lnTo>
                  <a:pt x="0" y="329184"/>
                </a:lnTo>
                <a:lnTo>
                  <a:pt x="2340102" y="329184"/>
                </a:lnTo>
                <a:close/>
              </a:path>
              <a:path w="2340609" h="329564">
                <a:moveTo>
                  <a:pt x="2340102" y="164592"/>
                </a:moveTo>
                <a:lnTo>
                  <a:pt x="2340102" y="0"/>
                </a:lnTo>
                <a:lnTo>
                  <a:pt x="0" y="0"/>
                </a:lnTo>
                <a:lnTo>
                  <a:pt x="0" y="164592"/>
                </a:lnTo>
                <a:lnTo>
                  <a:pt x="2340102" y="164592"/>
                </a:lnTo>
                <a:close/>
              </a:path>
              <a:path w="2340609" h="329564">
                <a:moveTo>
                  <a:pt x="249936" y="164592"/>
                </a:moveTo>
                <a:lnTo>
                  <a:pt x="249936" y="0"/>
                </a:lnTo>
                <a:lnTo>
                  <a:pt x="0" y="0"/>
                </a:lnTo>
                <a:lnTo>
                  <a:pt x="0" y="164592"/>
                </a:lnTo>
                <a:lnTo>
                  <a:pt x="249936" y="164592"/>
                </a:lnTo>
                <a:close/>
              </a:path>
              <a:path w="2340609" h="329564">
                <a:moveTo>
                  <a:pt x="249936" y="329184"/>
                </a:moveTo>
                <a:lnTo>
                  <a:pt x="249936" y="164592"/>
                </a:lnTo>
                <a:lnTo>
                  <a:pt x="0" y="164592"/>
                </a:lnTo>
                <a:lnTo>
                  <a:pt x="0" y="329184"/>
                </a:lnTo>
                <a:lnTo>
                  <a:pt x="249936" y="329184"/>
                </a:lnTo>
                <a:close/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7" name="object 2477"/>
          <p:cNvSpPr txBox="1"/>
          <p:nvPr/>
        </p:nvSpPr>
        <p:spPr>
          <a:xfrm>
            <a:off x="12659621" y="819340"/>
            <a:ext cx="271348" cy="208763"/>
          </a:xfrm>
          <a:prstGeom prst="rect">
            <a:avLst/>
          </a:prstGeom>
        </p:spPr>
        <p:txBody>
          <a:bodyPr vert="horz" wrap="square" lIns="0" tIns="15164" rIns="0" bIns="0" rtlCol="0">
            <a:spAutoFit/>
          </a:bodyPr>
          <a:lstStyle/>
          <a:p>
            <a:pPr marL="15961">
              <a:spcBef>
                <a:spcPts val="119"/>
              </a:spcBef>
            </a:pPr>
            <a:r>
              <a:rPr sz="1257" spc="-13" dirty="0">
                <a:solidFill>
                  <a:srgbClr val="0000FF"/>
                </a:solidFill>
                <a:latin typeface="ＭＳ ゴシック"/>
                <a:cs typeface="ＭＳ ゴシック"/>
              </a:rPr>
              <a:t>S-</a:t>
            </a:r>
            <a:r>
              <a:rPr sz="1257" spc="-63" dirty="0">
                <a:solidFill>
                  <a:srgbClr val="0000FF"/>
                </a:solidFill>
                <a:latin typeface="ＭＳ ゴシック"/>
                <a:cs typeface="ＭＳ ゴシック"/>
              </a:rPr>
              <a:t>3</a:t>
            </a:r>
            <a:endParaRPr sz="1257">
              <a:latin typeface="ＭＳ ゴシック"/>
              <a:cs typeface="ＭＳ ゴシック"/>
            </a:endParaRPr>
          </a:p>
        </p:txBody>
      </p:sp>
      <p:sp>
        <p:nvSpPr>
          <p:cNvPr id="2478" name="object 2478"/>
          <p:cNvSpPr txBox="1"/>
          <p:nvPr/>
        </p:nvSpPr>
        <p:spPr>
          <a:xfrm>
            <a:off x="12659621" y="1026169"/>
            <a:ext cx="271348" cy="208763"/>
          </a:xfrm>
          <a:prstGeom prst="rect">
            <a:avLst/>
          </a:prstGeom>
        </p:spPr>
        <p:txBody>
          <a:bodyPr vert="horz" wrap="square" lIns="0" tIns="15164" rIns="0" bIns="0" rtlCol="0">
            <a:spAutoFit/>
          </a:bodyPr>
          <a:lstStyle/>
          <a:p>
            <a:pPr marL="15961">
              <a:spcBef>
                <a:spcPts val="119"/>
              </a:spcBef>
            </a:pPr>
            <a:r>
              <a:rPr sz="1257" spc="-13" dirty="0">
                <a:solidFill>
                  <a:srgbClr val="0000FF"/>
                </a:solidFill>
                <a:latin typeface="ＭＳ ゴシック"/>
                <a:cs typeface="ＭＳ ゴシック"/>
              </a:rPr>
              <a:t>S-</a:t>
            </a:r>
            <a:r>
              <a:rPr sz="1257" spc="-63" dirty="0">
                <a:solidFill>
                  <a:srgbClr val="0000FF"/>
                </a:solidFill>
                <a:latin typeface="ＭＳ ゴシック"/>
                <a:cs typeface="ＭＳ ゴシック"/>
              </a:rPr>
              <a:t>4</a:t>
            </a:r>
            <a:endParaRPr sz="1257">
              <a:latin typeface="ＭＳ ゴシック"/>
              <a:cs typeface="ＭＳ ゴシック"/>
            </a:endParaRPr>
          </a:p>
        </p:txBody>
      </p:sp>
      <p:sp>
        <p:nvSpPr>
          <p:cNvPr id="2479" name="object 2479"/>
          <p:cNvSpPr txBox="1"/>
          <p:nvPr/>
        </p:nvSpPr>
        <p:spPr>
          <a:xfrm>
            <a:off x="15600712" y="1599863"/>
            <a:ext cx="271348" cy="208763"/>
          </a:xfrm>
          <a:prstGeom prst="rect">
            <a:avLst/>
          </a:prstGeom>
        </p:spPr>
        <p:txBody>
          <a:bodyPr vert="horz" wrap="square" lIns="0" tIns="15164" rIns="0" bIns="0" rtlCol="0">
            <a:spAutoFit/>
          </a:bodyPr>
          <a:lstStyle/>
          <a:p>
            <a:pPr marL="15961">
              <a:spcBef>
                <a:spcPts val="119"/>
              </a:spcBef>
            </a:pPr>
            <a:r>
              <a:rPr sz="1257" spc="-31" dirty="0">
                <a:solidFill>
                  <a:srgbClr val="00007F"/>
                </a:solidFill>
                <a:latin typeface="ＭＳ ゴシック"/>
                <a:cs typeface="ＭＳ ゴシック"/>
              </a:rPr>
              <a:t>132</a:t>
            </a:r>
            <a:endParaRPr sz="1257">
              <a:latin typeface="ＭＳ ゴシック"/>
              <a:cs typeface="ＭＳ ゴシック"/>
            </a:endParaRPr>
          </a:p>
        </p:txBody>
      </p:sp>
      <p:sp>
        <p:nvSpPr>
          <p:cNvPr id="2480" name="object 2480"/>
          <p:cNvSpPr txBox="1"/>
          <p:nvPr/>
        </p:nvSpPr>
        <p:spPr>
          <a:xfrm>
            <a:off x="15600712" y="1806726"/>
            <a:ext cx="271348" cy="208763"/>
          </a:xfrm>
          <a:prstGeom prst="rect">
            <a:avLst/>
          </a:prstGeom>
        </p:spPr>
        <p:txBody>
          <a:bodyPr vert="horz" wrap="square" lIns="0" tIns="15164" rIns="0" bIns="0" rtlCol="0">
            <a:spAutoFit/>
          </a:bodyPr>
          <a:lstStyle/>
          <a:p>
            <a:pPr marL="15961">
              <a:spcBef>
                <a:spcPts val="119"/>
              </a:spcBef>
            </a:pPr>
            <a:r>
              <a:rPr sz="1257" spc="-31" dirty="0">
                <a:solidFill>
                  <a:srgbClr val="00007F"/>
                </a:solidFill>
                <a:latin typeface="ＭＳ ゴシック"/>
                <a:cs typeface="ＭＳ ゴシック"/>
              </a:rPr>
              <a:t>133</a:t>
            </a:r>
            <a:endParaRPr sz="1257">
              <a:latin typeface="ＭＳ ゴシック"/>
              <a:cs typeface="ＭＳ ゴシック"/>
            </a:endParaRPr>
          </a:p>
        </p:txBody>
      </p:sp>
      <p:sp>
        <p:nvSpPr>
          <p:cNvPr id="2481" name="object 2481"/>
          <p:cNvSpPr txBox="1"/>
          <p:nvPr/>
        </p:nvSpPr>
        <p:spPr>
          <a:xfrm>
            <a:off x="15600712" y="2013590"/>
            <a:ext cx="271348" cy="208763"/>
          </a:xfrm>
          <a:prstGeom prst="rect">
            <a:avLst/>
          </a:prstGeom>
        </p:spPr>
        <p:txBody>
          <a:bodyPr vert="horz" wrap="square" lIns="0" tIns="15164" rIns="0" bIns="0" rtlCol="0">
            <a:spAutoFit/>
          </a:bodyPr>
          <a:lstStyle/>
          <a:p>
            <a:pPr marL="15961">
              <a:spcBef>
                <a:spcPts val="119"/>
              </a:spcBef>
            </a:pPr>
            <a:r>
              <a:rPr sz="1257" spc="-31" dirty="0">
                <a:solidFill>
                  <a:srgbClr val="00007F"/>
                </a:solidFill>
                <a:latin typeface="ＭＳ ゴシック"/>
                <a:cs typeface="ＭＳ ゴシック"/>
              </a:rPr>
              <a:t>134</a:t>
            </a:r>
            <a:endParaRPr sz="1257">
              <a:latin typeface="ＭＳ ゴシック"/>
              <a:cs typeface="ＭＳ ゴシック"/>
            </a:endParaRPr>
          </a:p>
        </p:txBody>
      </p:sp>
      <p:sp>
        <p:nvSpPr>
          <p:cNvPr id="2482" name="object 2482"/>
          <p:cNvSpPr txBox="1"/>
          <p:nvPr/>
        </p:nvSpPr>
        <p:spPr>
          <a:xfrm>
            <a:off x="7278315" y="319423"/>
            <a:ext cx="1932156" cy="268709"/>
          </a:xfrm>
          <a:prstGeom prst="rect">
            <a:avLst/>
          </a:prstGeom>
        </p:spPr>
        <p:txBody>
          <a:bodyPr vert="horz" wrap="square" lIns="0" tIns="37510" rIns="0" bIns="0" rtlCol="0">
            <a:spAutoFit/>
          </a:bodyPr>
          <a:lstStyle/>
          <a:p>
            <a:pPr marL="15961" marR="6385">
              <a:lnSpc>
                <a:spcPts val="880"/>
              </a:lnSpc>
              <a:spcBef>
                <a:spcPts val="295"/>
              </a:spcBef>
            </a:pPr>
            <a:r>
              <a:rPr sz="880" spc="-19" dirty="0">
                <a:latin typeface="ＭＳ ゴシック"/>
                <a:cs typeface="ＭＳ ゴシック"/>
              </a:rPr>
              <a:t>香港バプテスト大学 (香港浸會大學),イノベーション・実用化・政策研究所</a:t>
            </a:r>
            <a:endParaRPr sz="880">
              <a:latin typeface="ＭＳ ゴシック"/>
              <a:cs typeface="ＭＳ ゴシック"/>
            </a:endParaRPr>
          </a:p>
        </p:txBody>
      </p:sp>
      <p:sp>
        <p:nvSpPr>
          <p:cNvPr id="2483" name="object 2483"/>
          <p:cNvSpPr txBox="1"/>
          <p:nvPr/>
        </p:nvSpPr>
        <p:spPr>
          <a:xfrm>
            <a:off x="7138448" y="693916"/>
            <a:ext cx="2490814" cy="150734"/>
          </a:xfrm>
          <a:prstGeom prst="rect">
            <a:avLst/>
          </a:prstGeom>
        </p:spPr>
        <p:txBody>
          <a:bodyPr vert="horz" wrap="square" lIns="0" tIns="15164" rIns="0" bIns="0" rtlCol="0">
            <a:spAutoFit/>
          </a:bodyPr>
          <a:lstStyle/>
          <a:p>
            <a:pPr marL="15961">
              <a:spcBef>
                <a:spcPts val="119"/>
              </a:spcBef>
            </a:pPr>
            <a:r>
              <a:rPr sz="880" spc="-19" dirty="0">
                <a:latin typeface="ＭＳ ゴシック"/>
                <a:cs typeface="ＭＳ ゴシック"/>
              </a:rPr>
              <a:t>キュリオシティ・ラボ＠ピーチツリーコーナーズ</a:t>
            </a:r>
            <a:endParaRPr sz="880">
              <a:latin typeface="ＭＳ ゴシック"/>
              <a:cs typeface="ＭＳ ゴシック"/>
            </a:endParaRPr>
          </a:p>
        </p:txBody>
      </p:sp>
      <p:sp>
        <p:nvSpPr>
          <p:cNvPr id="2484" name="object 2484"/>
          <p:cNvSpPr txBox="1"/>
          <p:nvPr/>
        </p:nvSpPr>
        <p:spPr>
          <a:xfrm>
            <a:off x="10733690" y="516708"/>
            <a:ext cx="1181161" cy="169970"/>
          </a:xfrm>
          <a:prstGeom prst="rect">
            <a:avLst/>
          </a:prstGeom>
        </p:spPr>
        <p:txBody>
          <a:bodyPr vert="horz" wrap="square" lIns="0" tIns="15164" rIns="0" bIns="0" rtlCol="0">
            <a:spAutoFit/>
          </a:bodyPr>
          <a:lstStyle/>
          <a:p>
            <a:pPr marL="15961">
              <a:spcBef>
                <a:spcPts val="119"/>
              </a:spcBef>
            </a:pPr>
            <a:r>
              <a:rPr sz="1005" spc="-19" dirty="0">
                <a:latin typeface="ＭＳ ゴシック"/>
                <a:cs typeface="ＭＳ ゴシック"/>
              </a:rPr>
              <a:t>カタルーニャ州政府</a:t>
            </a:r>
            <a:endParaRPr sz="1005">
              <a:latin typeface="ＭＳ ゴシック"/>
              <a:cs typeface="ＭＳ ゴシック"/>
            </a:endParaRPr>
          </a:p>
        </p:txBody>
      </p:sp>
      <p:sp>
        <p:nvSpPr>
          <p:cNvPr id="2485" name="object 2485"/>
          <p:cNvSpPr txBox="1"/>
          <p:nvPr/>
        </p:nvSpPr>
        <p:spPr>
          <a:xfrm>
            <a:off x="16856171" y="1619892"/>
            <a:ext cx="670389" cy="169970"/>
          </a:xfrm>
          <a:prstGeom prst="rect">
            <a:avLst/>
          </a:prstGeom>
        </p:spPr>
        <p:txBody>
          <a:bodyPr vert="horz" wrap="square" lIns="0" tIns="15164" rIns="0" bIns="0" rtlCol="0">
            <a:spAutoFit/>
          </a:bodyPr>
          <a:lstStyle/>
          <a:p>
            <a:pPr marL="15961">
              <a:spcBef>
                <a:spcPts val="119"/>
              </a:spcBef>
            </a:pPr>
            <a:r>
              <a:rPr sz="1005" spc="-25" dirty="0">
                <a:latin typeface="ＭＳ ゴシック"/>
                <a:cs typeface="ＭＳ ゴシック"/>
              </a:rPr>
              <a:t>㈱京都銀行</a:t>
            </a:r>
            <a:endParaRPr sz="1005">
              <a:latin typeface="ＭＳ ゴシック"/>
              <a:cs typeface="ＭＳ ゴシック"/>
            </a:endParaRPr>
          </a:p>
        </p:txBody>
      </p:sp>
      <p:sp>
        <p:nvSpPr>
          <p:cNvPr id="2486" name="object 2486"/>
          <p:cNvSpPr txBox="1"/>
          <p:nvPr/>
        </p:nvSpPr>
        <p:spPr>
          <a:xfrm>
            <a:off x="16887759" y="1826747"/>
            <a:ext cx="606542" cy="169970"/>
          </a:xfrm>
          <a:prstGeom prst="rect">
            <a:avLst/>
          </a:prstGeom>
        </p:spPr>
        <p:txBody>
          <a:bodyPr vert="horz" wrap="square" lIns="0" tIns="15164" rIns="0" bIns="0" rtlCol="0">
            <a:spAutoFit/>
          </a:bodyPr>
          <a:lstStyle/>
          <a:p>
            <a:pPr marL="15961">
              <a:spcBef>
                <a:spcPts val="119"/>
              </a:spcBef>
            </a:pPr>
            <a:r>
              <a:rPr sz="1005" dirty="0">
                <a:latin typeface="ＭＳ ゴシック"/>
                <a:cs typeface="ＭＳ ゴシック"/>
              </a:rPr>
              <a:t>VMFi</a:t>
            </a:r>
            <a:r>
              <a:rPr sz="1005" spc="-38" dirty="0">
                <a:latin typeface="ＭＳ ゴシック"/>
                <a:cs typeface="ＭＳ ゴシック"/>
              </a:rPr>
              <a:t> </a:t>
            </a:r>
            <a:r>
              <a:rPr sz="1005" spc="-25" dirty="0">
                <a:latin typeface="ＭＳ ゴシック"/>
                <a:cs typeface="ＭＳ ゴシック"/>
              </a:rPr>
              <a:t>Inc.</a:t>
            </a:r>
            <a:endParaRPr sz="1005">
              <a:latin typeface="ＭＳ ゴシック"/>
              <a:cs typeface="ＭＳ ゴシック"/>
            </a:endParaRPr>
          </a:p>
        </p:txBody>
      </p:sp>
      <p:sp>
        <p:nvSpPr>
          <p:cNvPr id="2487" name="object 2487"/>
          <p:cNvSpPr txBox="1"/>
          <p:nvPr/>
        </p:nvSpPr>
        <p:spPr>
          <a:xfrm>
            <a:off x="16856171" y="2033603"/>
            <a:ext cx="670389" cy="169970"/>
          </a:xfrm>
          <a:prstGeom prst="rect">
            <a:avLst/>
          </a:prstGeom>
        </p:spPr>
        <p:txBody>
          <a:bodyPr vert="horz" wrap="square" lIns="0" tIns="15164" rIns="0" bIns="0" rtlCol="0">
            <a:spAutoFit/>
          </a:bodyPr>
          <a:lstStyle/>
          <a:p>
            <a:pPr marL="15961">
              <a:spcBef>
                <a:spcPts val="119"/>
              </a:spcBef>
            </a:pPr>
            <a:r>
              <a:rPr sz="1005" spc="-25" dirty="0">
                <a:latin typeface="ＭＳ ゴシック"/>
                <a:cs typeface="ＭＳ ゴシック"/>
              </a:rPr>
              <a:t>大和証券㈱</a:t>
            </a:r>
            <a:endParaRPr sz="1005">
              <a:latin typeface="ＭＳ ゴシック"/>
              <a:cs typeface="ＭＳ ゴシック"/>
            </a:endParaRPr>
          </a:p>
        </p:txBody>
      </p:sp>
      <p:grpSp>
        <p:nvGrpSpPr>
          <p:cNvPr id="2488" name="object 2488"/>
          <p:cNvGrpSpPr/>
          <p:nvPr/>
        </p:nvGrpSpPr>
        <p:grpSpPr>
          <a:xfrm>
            <a:off x="15577090" y="2231307"/>
            <a:ext cx="2948115" cy="213886"/>
            <a:chOff x="12394031" y="2867914"/>
            <a:chExt cx="2345690" cy="170180"/>
          </a:xfrm>
        </p:grpSpPr>
        <p:sp>
          <p:nvSpPr>
            <p:cNvPr id="2489" name="object 2489"/>
            <p:cNvSpPr/>
            <p:nvPr/>
          </p:nvSpPr>
          <p:spPr>
            <a:xfrm>
              <a:off x="12396571" y="2870454"/>
              <a:ext cx="2340610" cy="165100"/>
            </a:xfrm>
            <a:custGeom>
              <a:avLst/>
              <a:gdLst/>
              <a:ahLst/>
              <a:cxnLst/>
              <a:rect l="l" t="t" r="r" b="b"/>
              <a:pathLst>
                <a:path w="2340609" h="165100">
                  <a:moveTo>
                    <a:pt x="2340102" y="164591"/>
                  </a:moveTo>
                  <a:lnTo>
                    <a:pt x="2340102" y="0"/>
                  </a:lnTo>
                  <a:lnTo>
                    <a:pt x="0" y="0"/>
                  </a:lnTo>
                  <a:lnTo>
                    <a:pt x="0" y="164591"/>
                  </a:lnTo>
                  <a:lnTo>
                    <a:pt x="2340102" y="164591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0" name="object 2490"/>
            <p:cNvSpPr/>
            <p:nvPr/>
          </p:nvSpPr>
          <p:spPr>
            <a:xfrm>
              <a:off x="12396571" y="2870454"/>
              <a:ext cx="2340610" cy="165100"/>
            </a:xfrm>
            <a:custGeom>
              <a:avLst/>
              <a:gdLst/>
              <a:ahLst/>
              <a:cxnLst/>
              <a:rect l="l" t="t" r="r" b="b"/>
              <a:pathLst>
                <a:path w="2340609" h="165100">
                  <a:moveTo>
                    <a:pt x="2340102" y="164591"/>
                  </a:moveTo>
                  <a:lnTo>
                    <a:pt x="2340102" y="0"/>
                  </a:lnTo>
                  <a:lnTo>
                    <a:pt x="0" y="0"/>
                  </a:lnTo>
                  <a:lnTo>
                    <a:pt x="0" y="164591"/>
                  </a:lnTo>
                  <a:lnTo>
                    <a:pt x="2340102" y="164591"/>
                  </a:lnTo>
                  <a:close/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1" name="object 2491"/>
            <p:cNvSpPr/>
            <p:nvPr/>
          </p:nvSpPr>
          <p:spPr>
            <a:xfrm>
              <a:off x="12396571" y="2870454"/>
              <a:ext cx="250190" cy="165100"/>
            </a:xfrm>
            <a:custGeom>
              <a:avLst/>
              <a:gdLst/>
              <a:ahLst/>
              <a:cxnLst/>
              <a:rect l="l" t="t" r="r" b="b"/>
              <a:pathLst>
                <a:path w="250190" h="165100">
                  <a:moveTo>
                    <a:pt x="249935" y="164591"/>
                  </a:moveTo>
                  <a:lnTo>
                    <a:pt x="249935" y="0"/>
                  </a:lnTo>
                  <a:lnTo>
                    <a:pt x="0" y="0"/>
                  </a:lnTo>
                  <a:lnTo>
                    <a:pt x="0" y="164591"/>
                  </a:lnTo>
                  <a:lnTo>
                    <a:pt x="249935" y="164591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2" name="object 2492"/>
            <p:cNvSpPr/>
            <p:nvPr/>
          </p:nvSpPr>
          <p:spPr>
            <a:xfrm>
              <a:off x="12396571" y="2870454"/>
              <a:ext cx="250190" cy="165100"/>
            </a:xfrm>
            <a:custGeom>
              <a:avLst/>
              <a:gdLst/>
              <a:ahLst/>
              <a:cxnLst/>
              <a:rect l="l" t="t" r="r" b="b"/>
              <a:pathLst>
                <a:path w="250190" h="165100">
                  <a:moveTo>
                    <a:pt x="249935" y="164591"/>
                  </a:moveTo>
                  <a:lnTo>
                    <a:pt x="249935" y="0"/>
                  </a:lnTo>
                  <a:lnTo>
                    <a:pt x="0" y="0"/>
                  </a:lnTo>
                  <a:lnTo>
                    <a:pt x="0" y="164591"/>
                  </a:lnTo>
                  <a:lnTo>
                    <a:pt x="249935" y="164591"/>
                  </a:lnTo>
                  <a:close/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93" name="object 2493"/>
          <p:cNvSpPr txBox="1"/>
          <p:nvPr/>
        </p:nvSpPr>
        <p:spPr>
          <a:xfrm>
            <a:off x="15600712" y="2220452"/>
            <a:ext cx="271348" cy="208763"/>
          </a:xfrm>
          <a:prstGeom prst="rect">
            <a:avLst/>
          </a:prstGeom>
        </p:spPr>
        <p:txBody>
          <a:bodyPr vert="horz" wrap="square" lIns="0" tIns="15164" rIns="0" bIns="0" rtlCol="0">
            <a:spAutoFit/>
          </a:bodyPr>
          <a:lstStyle/>
          <a:p>
            <a:pPr marL="15961">
              <a:spcBef>
                <a:spcPts val="119"/>
              </a:spcBef>
            </a:pPr>
            <a:r>
              <a:rPr sz="1257" spc="-31" dirty="0">
                <a:solidFill>
                  <a:srgbClr val="00007F"/>
                </a:solidFill>
                <a:latin typeface="ＭＳ ゴシック"/>
                <a:cs typeface="ＭＳ ゴシック"/>
              </a:rPr>
              <a:t>135</a:t>
            </a:r>
            <a:endParaRPr sz="1257">
              <a:latin typeface="ＭＳ ゴシック"/>
              <a:cs typeface="ＭＳ ゴシック"/>
            </a:endParaRPr>
          </a:p>
        </p:txBody>
      </p:sp>
      <p:sp>
        <p:nvSpPr>
          <p:cNvPr id="2494" name="object 2494"/>
          <p:cNvSpPr txBox="1"/>
          <p:nvPr/>
        </p:nvSpPr>
        <p:spPr>
          <a:xfrm>
            <a:off x="16154261" y="2240565"/>
            <a:ext cx="2075013" cy="169970"/>
          </a:xfrm>
          <a:prstGeom prst="rect">
            <a:avLst/>
          </a:prstGeom>
        </p:spPr>
        <p:txBody>
          <a:bodyPr vert="horz" wrap="square" lIns="0" tIns="15164" rIns="0" bIns="0" rtlCol="0">
            <a:spAutoFit/>
          </a:bodyPr>
          <a:lstStyle/>
          <a:p>
            <a:pPr marL="15961">
              <a:spcBef>
                <a:spcPts val="119"/>
              </a:spcBef>
            </a:pPr>
            <a:r>
              <a:rPr sz="1005" spc="-19" dirty="0">
                <a:latin typeface="ＭＳ ゴシック"/>
                <a:cs typeface="ＭＳ ゴシック"/>
              </a:rPr>
              <a:t>一般社団法人京都知恵産業創造の森</a:t>
            </a:r>
            <a:endParaRPr sz="1005">
              <a:latin typeface="ＭＳ ゴシック"/>
              <a:cs typeface="ＭＳ ゴシック"/>
            </a:endParaRPr>
          </a:p>
        </p:txBody>
      </p:sp>
      <p:sp>
        <p:nvSpPr>
          <p:cNvPr id="2495" name="object 2495"/>
          <p:cNvSpPr txBox="1"/>
          <p:nvPr/>
        </p:nvSpPr>
        <p:spPr>
          <a:xfrm>
            <a:off x="13324268" y="304099"/>
            <a:ext cx="1884272" cy="297441"/>
          </a:xfrm>
          <a:prstGeom prst="rect">
            <a:avLst/>
          </a:prstGeom>
        </p:spPr>
        <p:txBody>
          <a:bodyPr vert="horz" wrap="square" lIns="0" tIns="15164" rIns="0" bIns="0" rtlCol="0">
            <a:spAutoFit/>
          </a:bodyPr>
          <a:lstStyle/>
          <a:p>
            <a:pPr algn="ctr">
              <a:lnSpc>
                <a:spcPts val="1106"/>
              </a:lnSpc>
              <a:spcBef>
                <a:spcPts val="119"/>
              </a:spcBef>
            </a:pPr>
            <a:r>
              <a:rPr sz="1005" dirty="0">
                <a:latin typeface="ＭＳ ゴシック"/>
                <a:cs typeface="ＭＳ ゴシック"/>
              </a:rPr>
              <a:t>Life</a:t>
            </a:r>
            <a:r>
              <a:rPr sz="1005" spc="-25" dirty="0">
                <a:latin typeface="ＭＳ ゴシック"/>
                <a:cs typeface="ＭＳ ゴシック"/>
              </a:rPr>
              <a:t> </a:t>
            </a:r>
            <a:r>
              <a:rPr sz="1005" dirty="0">
                <a:latin typeface="ＭＳ ゴシック"/>
                <a:cs typeface="ＭＳ ゴシック"/>
              </a:rPr>
              <a:t>Pilot</a:t>
            </a:r>
            <a:r>
              <a:rPr sz="1005" spc="-25" dirty="0">
                <a:latin typeface="ＭＳ ゴシック"/>
                <a:cs typeface="ＭＳ ゴシック"/>
              </a:rPr>
              <a:t> -ライフパイロット-</a:t>
            </a:r>
            <a:endParaRPr sz="1005">
              <a:latin typeface="ＭＳ ゴシック"/>
              <a:cs typeface="ＭＳ ゴシック"/>
            </a:endParaRPr>
          </a:p>
          <a:p>
            <a:pPr algn="ctr">
              <a:lnSpc>
                <a:spcPts val="1106"/>
              </a:lnSpc>
            </a:pPr>
            <a:r>
              <a:rPr sz="1005" spc="-13" dirty="0">
                <a:latin typeface="ＭＳ ゴシック"/>
                <a:cs typeface="ＭＳ ゴシック"/>
              </a:rPr>
              <a:t>（㈱RASCAL's）</a:t>
            </a:r>
            <a:endParaRPr sz="1005">
              <a:latin typeface="ＭＳ ゴシック"/>
              <a:cs typeface="ＭＳ ゴシック"/>
            </a:endParaRPr>
          </a:p>
        </p:txBody>
      </p:sp>
      <p:sp>
        <p:nvSpPr>
          <p:cNvPr id="2496" name="object 2496"/>
          <p:cNvSpPr txBox="1"/>
          <p:nvPr/>
        </p:nvSpPr>
        <p:spPr>
          <a:xfrm>
            <a:off x="13674674" y="620114"/>
            <a:ext cx="1181959" cy="169970"/>
          </a:xfrm>
          <a:prstGeom prst="rect">
            <a:avLst/>
          </a:prstGeom>
        </p:spPr>
        <p:txBody>
          <a:bodyPr vert="horz" wrap="square" lIns="0" tIns="15164" rIns="0" bIns="0" rtlCol="0">
            <a:spAutoFit/>
          </a:bodyPr>
          <a:lstStyle/>
          <a:p>
            <a:pPr marL="15961">
              <a:spcBef>
                <a:spcPts val="119"/>
              </a:spcBef>
            </a:pPr>
            <a:r>
              <a:rPr sz="1005" dirty="0">
                <a:latin typeface="ＭＳ ゴシック"/>
                <a:cs typeface="ＭＳ ゴシック"/>
              </a:rPr>
              <a:t>AI</a:t>
            </a:r>
            <a:r>
              <a:rPr sz="1005" spc="31" dirty="0">
                <a:latin typeface="ＭＳ ゴシック"/>
                <a:cs typeface="ＭＳ ゴシック"/>
              </a:rPr>
              <a:t> </a:t>
            </a:r>
            <a:r>
              <a:rPr sz="1005" spc="-13" dirty="0">
                <a:latin typeface="ＭＳ ゴシック"/>
                <a:cs typeface="ＭＳ ゴシック"/>
              </a:rPr>
              <a:t>Sensing</a:t>
            </a:r>
            <a:r>
              <a:rPr sz="1005" spc="-25" dirty="0">
                <a:latin typeface="ＭＳ ゴシック"/>
                <a:cs typeface="ＭＳ ゴシック"/>
              </a:rPr>
              <a:t>合同会社</a:t>
            </a:r>
            <a:endParaRPr sz="1005">
              <a:latin typeface="ＭＳ ゴシック"/>
              <a:cs typeface="ＭＳ ゴシック"/>
            </a:endParaRPr>
          </a:p>
        </p:txBody>
      </p:sp>
      <p:sp>
        <p:nvSpPr>
          <p:cNvPr id="2497" name="object 2497"/>
          <p:cNvSpPr txBox="1"/>
          <p:nvPr/>
        </p:nvSpPr>
        <p:spPr>
          <a:xfrm>
            <a:off x="14090295" y="826968"/>
            <a:ext cx="351954" cy="169970"/>
          </a:xfrm>
          <a:prstGeom prst="rect">
            <a:avLst/>
          </a:prstGeom>
        </p:spPr>
        <p:txBody>
          <a:bodyPr vert="horz" wrap="square" lIns="0" tIns="15164" rIns="0" bIns="0" rtlCol="0">
            <a:spAutoFit/>
          </a:bodyPr>
          <a:lstStyle/>
          <a:p>
            <a:pPr marL="15961">
              <a:spcBef>
                <a:spcPts val="119"/>
              </a:spcBef>
            </a:pPr>
            <a:r>
              <a:rPr sz="1005" spc="-13" dirty="0">
                <a:latin typeface="ＭＳ ゴシック"/>
                <a:cs typeface="ＭＳ ゴシック"/>
              </a:rPr>
              <a:t>LUC</a:t>
            </a:r>
            <a:r>
              <a:rPr sz="1005" spc="-63" dirty="0">
                <a:latin typeface="ＭＳ ゴシック"/>
                <a:cs typeface="ＭＳ ゴシック"/>
              </a:rPr>
              <a:t>㈱</a:t>
            </a:r>
            <a:endParaRPr sz="1005">
              <a:latin typeface="ＭＳ ゴシック"/>
              <a:cs typeface="ＭＳ ゴシック"/>
            </a:endParaRPr>
          </a:p>
        </p:txBody>
      </p:sp>
      <p:grpSp>
        <p:nvGrpSpPr>
          <p:cNvPr id="2498" name="object 2498"/>
          <p:cNvGrpSpPr/>
          <p:nvPr/>
        </p:nvGrpSpPr>
        <p:grpSpPr>
          <a:xfrm>
            <a:off x="15574696" y="1331549"/>
            <a:ext cx="2952903" cy="288108"/>
            <a:chOff x="12392126" y="2152014"/>
            <a:chExt cx="2349500" cy="229235"/>
          </a:xfrm>
        </p:grpSpPr>
        <p:sp>
          <p:nvSpPr>
            <p:cNvPr id="2499" name="object 2499"/>
            <p:cNvSpPr/>
            <p:nvPr/>
          </p:nvSpPr>
          <p:spPr>
            <a:xfrm>
              <a:off x="12396571" y="2156459"/>
              <a:ext cx="2340610" cy="220345"/>
            </a:xfrm>
            <a:custGeom>
              <a:avLst/>
              <a:gdLst/>
              <a:ahLst/>
              <a:cxnLst/>
              <a:rect l="l" t="t" r="r" b="b"/>
              <a:pathLst>
                <a:path w="2340609" h="220344">
                  <a:moveTo>
                    <a:pt x="2340102" y="220218"/>
                  </a:moveTo>
                  <a:lnTo>
                    <a:pt x="2340102" y="0"/>
                  </a:lnTo>
                  <a:lnTo>
                    <a:pt x="0" y="0"/>
                  </a:lnTo>
                  <a:lnTo>
                    <a:pt x="0" y="220218"/>
                  </a:lnTo>
                  <a:lnTo>
                    <a:pt x="2340102" y="220218"/>
                  </a:lnTo>
                  <a:close/>
                </a:path>
              </a:pathLst>
            </a:custGeom>
            <a:solidFill>
              <a:srgbClr val="E4FFE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0" name="object 2500"/>
            <p:cNvSpPr/>
            <p:nvPr/>
          </p:nvSpPr>
          <p:spPr>
            <a:xfrm>
              <a:off x="12396571" y="2156459"/>
              <a:ext cx="2340610" cy="220345"/>
            </a:xfrm>
            <a:custGeom>
              <a:avLst/>
              <a:gdLst/>
              <a:ahLst/>
              <a:cxnLst/>
              <a:rect l="l" t="t" r="r" b="b"/>
              <a:pathLst>
                <a:path w="2340609" h="220344">
                  <a:moveTo>
                    <a:pt x="2340102" y="220217"/>
                  </a:moveTo>
                  <a:lnTo>
                    <a:pt x="2340102" y="0"/>
                  </a:lnTo>
                  <a:lnTo>
                    <a:pt x="0" y="0"/>
                  </a:lnTo>
                  <a:lnTo>
                    <a:pt x="0" y="220217"/>
                  </a:lnTo>
                  <a:lnTo>
                    <a:pt x="2340102" y="220217"/>
                  </a:lnTo>
                  <a:close/>
                </a:path>
              </a:pathLst>
            </a:custGeom>
            <a:ln w="838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501" name="object 2501"/>
          <p:cNvSpPr txBox="1"/>
          <p:nvPr/>
        </p:nvSpPr>
        <p:spPr>
          <a:xfrm>
            <a:off x="16186821" y="1358523"/>
            <a:ext cx="1481240" cy="208763"/>
          </a:xfrm>
          <a:prstGeom prst="rect">
            <a:avLst/>
          </a:prstGeom>
        </p:spPr>
        <p:txBody>
          <a:bodyPr vert="horz" wrap="square" lIns="0" tIns="15164" rIns="0" bIns="0" rtlCol="0">
            <a:spAutoFit/>
          </a:bodyPr>
          <a:lstStyle/>
          <a:p>
            <a:pPr marL="15961">
              <a:spcBef>
                <a:spcPts val="119"/>
              </a:spcBef>
            </a:pPr>
            <a:r>
              <a:rPr sz="1257" b="1" spc="-13" dirty="0">
                <a:latin typeface="ＭＳ ゴシック"/>
                <a:cs typeface="ＭＳ ゴシック"/>
              </a:rPr>
              <a:t>京都スマートシティ</a:t>
            </a:r>
            <a:endParaRPr sz="1257">
              <a:latin typeface="ＭＳ ゴシック"/>
              <a:cs typeface="ＭＳ ゴシック"/>
            </a:endParaRPr>
          </a:p>
        </p:txBody>
      </p:sp>
      <p:sp>
        <p:nvSpPr>
          <p:cNvPr id="2502" name="object 2502"/>
          <p:cNvSpPr txBox="1"/>
          <p:nvPr/>
        </p:nvSpPr>
        <p:spPr>
          <a:xfrm>
            <a:off x="13738947" y="1033865"/>
            <a:ext cx="1053468" cy="169970"/>
          </a:xfrm>
          <a:prstGeom prst="rect">
            <a:avLst/>
          </a:prstGeom>
        </p:spPr>
        <p:txBody>
          <a:bodyPr vert="horz" wrap="square" lIns="0" tIns="15164" rIns="0" bIns="0" rtlCol="0">
            <a:spAutoFit/>
          </a:bodyPr>
          <a:lstStyle/>
          <a:p>
            <a:pPr marL="15961">
              <a:spcBef>
                <a:spcPts val="119"/>
              </a:spcBef>
            </a:pPr>
            <a:r>
              <a:rPr sz="1005" spc="-25" dirty="0">
                <a:latin typeface="ＭＳ ゴシック"/>
                <a:cs typeface="ＭＳ ゴシック"/>
              </a:rPr>
              <a:t>㈱アイティフォー</a:t>
            </a:r>
            <a:endParaRPr sz="1005">
              <a:latin typeface="ＭＳ ゴシック"/>
              <a:cs typeface="ＭＳ ゴシック"/>
            </a:endParaRPr>
          </a:p>
        </p:txBody>
      </p:sp>
      <p:sp>
        <p:nvSpPr>
          <p:cNvPr id="2503" name="object 2503"/>
          <p:cNvSpPr txBox="1"/>
          <p:nvPr/>
        </p:nvSpPr>
        <p:spPr>
          <a:xfrm>
            <a:off x="12659621" y="1233065"/>
            <a:ext cx="271348" cy="208763"/>
          </a:xfrm>
          <a:prstGeom prst="rect">
            <a:avLst/>
          </a:prstGeom>
        </p:spPr>
        <p:txBody>
          <a:bodyPr vert="horz" wrap="square" lIns="0" tIns="15164" rIns="0" bIns="0" rtlCol="0">
            <a:spAutoFit/>
          </a:bodyPr>
          <a:lstStyle/>
          <a:p>
            <a:pPr marL="15961">
              <a:spcBef>
                <a:spcPts val="119"/>
              </a:spcBef>
            </a:pPr>
            <a:r>
              <a:rPr sz="1257" spc="-13" dirty="0">
                <a:solidFill>
                  <a:srgbClr val="0000FF"/>
                </a:solidFill>
                <a:latin typeface="ＭＳ ゴシック"/>
                <a:cs typeface="ＭＳ ゴシック"/>
              </a:rPr>
              <a:t>S-</a:t>
            </a:r>
            <a:r>
              <a:rPr sz="1257" spc="-63" dirty="0">
                <a:solidFill>
                  <a:srgbClr val="0000FF"/>
                </a:solidFill>
                <a:latin typeface="ＭＳ ゴシック"/>
                <a:cs typeface="ＭＳ ゴシック"/>
              </a:rPr>
              <a:t>5</a:t>
            </a:r>
            <a:endParaRPr sz="1257">
              <a:latin typeface="ＭＳ ゴシック"/>
              <a:cs typeface="ＭＳ ゴシック"/>
            </a:endParaRPr>
          </a:p>
        </p:txBody>
      </p:sp>
      <p:sp>
        <p:nvSpPr>
          <p:cNvPr id="2504" name="object 2504"/>
          <p:cNvSpPr txBox="1"/>
          <p:nvPr/>
        </p:nvSpPr>
        <p:spPr>
          <a:xfrm>
            <a:off x="13674781" y="1239769"/>
            <a:ext cx="1181161" cy="169970"/>
          </a:xfrm>
          <a:prstGeom prst="rect">
            <a:avLst/>
          </a:prstGeom>
        </p:spPr>
        <p:txBody>
          <a:bodyPr vert="horz" wrap="square" lIns="0" tIns="15164" rIns="0" bIns="0" rtlCol="0">
            <a:spAutoFit/>
          </a:bodyPr>
          <a:lstStyle/>
          <a:p>
            <a:pPr marL="15961">
              <a:spcBef>
                <a:spcPts val="119"/>
              </a:spcBef>
            </a:pPr>
            <a:r>
              <a:rPr sz="1005" dirty="0">
                <a:latin typeface="ＭＳ ゴシック"/>
                <a:cs typeface="ＭＳ ゴシック"/>
              </a:rPr>
              <a:t>Via</a:t>
            </a:r>
            <a:r>
              <a:rPr sz="1005" spc="-38" dirty="0">
                <a:latin typeface="ＭＳ ゴシック"/>
                <a:cs typeface="ＭＳ ゴシック"/>
              </a:rPr>
              <a:t> </a:t>
            </a:r>
            <a:r>
              <a:rPr sz="1005" dirty="0">
                <a:latin typeface="ＭＳ ゴシック"/>
                <a:cs typeface="ＭＳ ゴシック"/>
              </a:rPr>
              <a:t>Mobility</a:t>
            </a:r>
            <a:r>
              <a:rPr sz="1005" spc="-31" dirty="0">
                <a:latin typeface="ＭＳ ゴシック"/>
                <a:cs typeface="ＭＳ ゴシック"/>
              </a:rPr>
              <a:t> </a:t>
            </a:r>
            <a:r>
              <a:rPr sz="1005" spc="-25" dirty="0">
                <a:latin typeface="ＭＳ ゴシック"/>
                <a:cs typeface="ＭＳ ゴシック"/>
              </a:rPr>
              <a:t>Japan</a:t>
            </a:r>
            <a:endParaRPr sz="1005">
              <a:latin typeface="ＭＳ ゴシック"/>
              <a:cs typeface="ＭＳ ゴシック"/>
            </a:endParaRPr>
          </a:p>
        </p:txBody>
      </p:sp>
      <p:grpSp>
        <p:nvGrpSpPr>
          <p:cNvPr id="2505" name="object 2505"/>
          <p:cNvGrpSpPr/>
          <p:nvPr/>
        </p:nvGrpSpPr>
        <p:grpSpPr>
          <a:xfrm>
            <a:off x="3732277" y="23812"/>
            <a:ext cx="3029519" cy="1110929"/>
            <a:chOff x="2969615" y="1111503"/>
            <a:chExt cx="2410460" cy="883919"/>
          </a:xfrm>
        </p:grpSpPr>
        <p:sp>
          <p:nvSpPr>
            <p:cNvPr id="2506" name="object 2506"/>
            <p:cNvSpPr/>
            <p:nvPr/>
          </p:nvSpPr>
          <p:spPr>
            <a:xfrm>
              <a:off x="2972155" y="1334261"/>
              <a:ext cx="2339340" cy="494030"/>
            </a:xfrm>
            <a:custGeom>
              <a:avLst/>
              <a:gdLst/>
              <a:ahLst/>
              <a:cxnLst/>
              <a:rect l="l" t="t" r="r" b="b"/>
              <a:pathLst>
                <a:path w="2339340" h="494030">
                  <a:moveTo>
                    <a:pt x="2339340" y="493776"/>
                  </a:moveTo>
                  <a:lnTo>
                    <a:pt x="2339340" y="329184"/>
                  </a:lnTo>
                  <a:lnTo>
                    <a:pt x="0" y="329184"/>
                  </a:lnTo>
                  <a:lnTo>
                    <a:pt x="0" y="493776"/>
                  </a:lnTo>
                  <a:lnTo>
                    <a:pt x="2339340" y="493776"/>
                  </a:lnTo>
                  <a:close/>
                </a:path>
                <a:path w="2339340" h="494030">
                  <a:moveTo>
                    <a:pt x="2339340" y="329184"/>
                  </a:moveTo>
                  <a:lnTo>
                    <a:pt x="2339340" y="164592"/>
                  </a:lnTo>
                  <a:lnTo>
                    <a:pt x="0" y="164592"/>
                  </a:lnTo>
                  <a:lnTo>
                    <a:pt x="0" y="329184"/>
                  </a:lnTo>
                  <a:lnTo>
                    <a:pt x="2339340" y="329184"/>
                  </a:lnTo>
                  <a:close/>
                </a:path>
                <a:path w="2339340" h="494030">
                  <a:moveTo>
                    <a:pt x="2339340" y="164592"/>
                  </a:moveTo>
                  <a:lnTo>
                    <a:pt x="2339340" y="0"/>
                  </a:lnTo>
                  <a:lnTo>
                    <a:pt x="0" y="0"/>
                  </a:lnTo>
                  <a:lnTo>
                    <a:pt x="0" y="164592"/>
                  </a:lnTo>
                  <a:lnTo>
                    <a:pt x="2339340" y="164592"/>
                  </a:lnTo>
                  <a:close/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7" name="object 2507"/>
            <p:cNvSpPr/>
            <p:nvPr/>
          </p:nvSpPr>
          <p:spPr>
            <a:xfrm>
              <a:off x="3286099" y="1663445"/>
              <a:ext cx="2091055" cy="165100"/>
            </a:xfrm>
            <a:custGeom>
              <a:avLst/>
              <a:gdLst/>
              <a:ahLst/>
              <a:cxnLst/>
              <a:rect l="l" t="t" r="r" b="b"/>
              <a:pathLst>
                <a:path w="2091054" h="165100">
                  <a:moveTo>
                    <a:pt x="2090927" y="164591"/>
                  </a:moveTo>
                  <a:lnTo>
                    <a:pt x="2090927" y="0"/>
                  </a:lnTo>
                  <a:lnTo>
                    <a:pt x="0" y="0"/>
                  </a:lnTo>
                  <a:lnTo>
                    <a:pt x="0" y="164591"/>
                  </a:lnTo>
                  <a:lnTo>
                    <a:pt x="2090927" y="164591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8" name="object 2508"/>
            <p:cNvSpPr/>
            <p:nvPr/>
          </p:nvSpPr>
          <p:spPr>
            <a:xfrm>
              <a:off x="3286099" y="1663445"/>
              <a:ext cx="2091055" cy="165100"/>
            </a:xfrm>
            <a:custGeom>
              <a:avLst/>
              <a:gdLst/>
              <a:ahLst/>
              <a:cxnLst/>
              <a:rect l="l" t="t" r="r" b="b"/>
              <a:pathLst>
                <a:path w="2091054" h="165100">
                  <a:moveTo>
                    <a:pt x="2090927" y="164591"/>
                  </a:moveTo>
                  <a:lnTo>
                    <a:pt x="2090927" y="0"/>
                  </a:lnTo>
                  <a:lnTo>
                    <a:pt x="0" y="0"/>
                  </a:lnTo>
                  <a:lnTo>
                    <a:pt x="0" y="164591"/>
                  </a:lnTo>
                  <a:lnTo>
                    <a:pt x="2090927" y="164591"/>
                  </a:lnTo>
                  <a:close/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9" name="object 2509"/>
            <p:cNvSpPr/>
            <p:nvPr/>
          </p:nvSpPr>
          <p:spPr>
            <a:xfrm>
              <a:off x="3286099" y="1498853"/>
              <a:ext cx="2091055" cy="165100"/>
            </a:xfrm>
            <a:custGeom>
              <a:avLst/>
              <a:gdLst/>
              <a:ahLst/>
              <a:cxnLst/>
              <a:rect l="l" t="t" r="r" b="b"/>
              <a:pathLst>
                <a:path w="2091054" h="165100">
                  <a:moveTo>
                    <a:pt x="2090927" y="164591"/>
                  </a:moveTo>
                  <a:lnTo>
                    <a:pt x="2090927" y="0"/>
                  </a:lnTo>
                  <a:lnTo>
                    <a:pt x="0" y="0"/>
                  </a:lnTo>
                  <a:lnTo>
                    <a:pt x="0" y="164591"/>
                  </a:lnTo>
                  <a:lnTo>
                    <a:pt x="2090927" y="164591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0" name="object 2510"/>
            <p:cNvSpPr/>
            <p:nvPr/>
          </p:nvSpPr>
          <p:spPr>
            <a:xfrm>
              <a:off x="3286099" y="1498853"/>
              <a:ext cx="2091055" cy="165100"/>
            </a:xfrm>
            <a:custGeom>
              <a:avLst/>
              <a:gdLst/>
              <a:ahLst/>
              <a:cxnLst/>
              <a:rect l="l" t="t" r="r" b="b"/>
              <a:pathLst>
                <a:path w="2091054" h="165100">
                  <a:moveTo>
                    <a:pt x="2090927" y="164591"/>
                  </a:moveTo>
                  <a:lnTo>
                    <a:pt x="2090927" y="0"/>
                  </a:lnTo>
                  <a:lnTo>
                    <a:pt x="0" y="0"/>
                  </a:lnTo>
                  <a:lnTo>
                    <a:pt x="0" y="164591"/>
                  </a:lnTo>
                  <a:lnTo>
                    <a:pt x="2090927" y="164591"/>
                  </a:lnTo>
                  <a:close/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1" name="object 2511"/>
            <p:cNvSpPr/>
            <p:nvPr/>
          </p:nvSpPr>
          <p:spPr>
            <a:xfrm>
              <a:off x="3286099" y="1334261"/>
              <a:ext cx="2091055" cy="165100"/>
            </a:xfrm>
            <a:custGeom>
              <a:avLst/>
              <a:gdLst/>
              <a:ahLst/>
              <a:cxnLst/>
              <a:rect l="l" t="t" r="r" b="b"/>
              <a:pathLst>
                <a:path w="2091054" h="165100">
                  <a:moveTo>
                    <a:pt x="2090927" y="164592"/>
                  </a:moveTo>
                  <a:lnTo>
                    <a:pt x="2090927" y="0"/>
                  </a:lnTo>
                  <a:lnTo>
                    <a:pt x="0" y="0"/>
                  </a:lnTo>
                  <a:lnTo>
                    <a:pt x="0" y="164592"/>
                  </a:lnTo>
                  <a:lnTo>
                    <a:pt x="2090927" y="164592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2" name="object 2512"/>
            <p:cNvSpPr/>
            <p:nvPr/>
          </p:nvSpPr>
          <p:spPr>
            <a:xfrm>
              <a:off x="3286099" y="1334261"/>
              <a:ext cx="2091055" cy="658495"/>
            </a:xfrm>
            <a:custGeom>
              <a:avLst/>
              <a:gdLst/>
              <a:ahLst/>
              <a:cxnLst/>
              <a:rect l="l" t="t" r="r" b="b"/>
              <a:pathLst>
                <a:path w="2091054" h="658494">
                  <a:moveTo>
                    <a:pt x="2090927" y="164592"/>
                  </a:moveTo>
                  <a:lnTo>
                    <a:pt x="2090927" y="0"/>
                  </a:lnTo>
                  <a:lnTo>
                    <a:pt x="0" y="0"/>
                  </a:lnTo>
                  <a:lnTo>
                    <a:pt x="0" y="164592"/>
                  </a:lnTo>
                  <a:lnTo>
                    <a:pt x="2090927" y="164592"/>
                  </a:lnTo>
                  <a:close/>
                </a:path>
                <a:path w="2091054" h="658494">
                  <a:moveTo>
                    <a:pt x="2090927" y="658368"/>
                  </a:moveTo>
                  <a:lnTo>
                    <a:pt x="2090927" y="493776"/>
                  </a:lnTo>
                  <a:lnTo>
                    <a:pt x="0" y="493776"/>
                  </a:lnTo>
                  <a:lnTo>
                    <a:pt x="0" y="658368"/>
                  </a:lnTo>
                  <a:lnTo>
                    <a:pt x="2090927" y="658368"/>
                  </a:lnTo>
                  <a:close/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3" name="object 2513"/>
            <p:cNvSpPr/>
            <p:nvPr/>
          </p:nvSpPr>
          <p:spPr>
            <a:xfrm>
              <a:off x="2972155" y="1114043"/>
              <a:ext cx="2405380" cy="220345"/>
            </a:xfrm>
            <a:custGeom>
              <a:avLst/>
              <a:gdLst/>
              <a:ahLst/>
              <a:cxnLst/>
              <a:rect l="l" t="t" r="r" b="b"/>
              <a:pathLst>
                <a:path w="2405379" h="220344">
                  <a:moveTo>
                    <a:pt x="2404872" y="220217"/>
                  </a:moveTo>
                  <a:lnTo>
                    <a:pt x="2404872" y="0"/>
                  </a:lnTo>
                  <a:lnTo>
                    <a:pt x="0" y="0"/>
                  </a:lnTo>
                  <a:lnTo>
                    <a:pt x="0" y="220217"/>
                  </a:lnTo>
                  <a:lnTo>
                    <a:pt x="2404872" y="220217"/>
                  </a:lnTo>
                  <a:close/>
                </a:path>
              </a:pathLst>
            </a:custGeom>
            <a:solidFill>
              <a:srgbClr val="FFEFF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4" name="object 2514"/>
            <p:cNvSpPr/>
            <p:nvPr/>
          </p:nvSpPr>
          <p:spPr>
            <a:xfrm>
              <a:off x="2972155" y="1114043"/>
              <a:ext cx="2405380" cy="220345"/>
            </a:xfrm>
            <a:custGeom>
              <a:avLst/>
              <a:gdLst/>
              <a:ahLst/>
              <a:cxnLst/>
              <a:rect l="l" t="t" r="r" b="b"/>
              <a:pathLst>
                <a:path w="2405379" h="220344">
                  <a:moveTo>
                    <a:pt x="2404872" y="220217"/>
                  </a:moveTo>
                  <a:lnTo>
                    <a:pt x="2404872" y="0"/>
                  </a:lnTo>
                  <a:lnTo>
                    <a:pt x="0" y="0"/>
                  </a:lnTo>
                  <a:lnTo>
                    <a:pt x="0" y="220217"/>
                  </a:lnTo>
                  <a:lnTo>
                    <a:pt x="2404872" y="220217"/>
                  </a:lnTo>
                  <a:close/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515" name="object 2515"/>
          <p:cNvSpPr txBox="1"/>
          <p:nvPr/>
        </p:nvSpPr>
        <p:spPr>
          <a:xfrm>
            <a:off x="2213013" y="309852"/>
            <a:ext cx="3629677" cy="169970"/>
          </a:xfrm>
          <a:prstGeom prst="rect">
            <a:avLst/>
          </a:prstGeom>
        </p:spPr>
        <p:txBody>
          <a:bodyPr vert="horz" wrap="square" lIns="0" tIns="15164" rIns="0" bIns="0" rtlCol="0">
            <a:spAutoFit/>
          </a:bodyPr>
          <a:lstStyle/>
          <a:p>
            <a:pPr marL="15961">
              <a:spcBef>
                <a:spcPts val="119"/>
              </a:spcBef>
              <a:tabLst>
                <a:tab pos="2846709" algn="l"/>
              </a:tabLst>
            </a:pPr>
            <a:r>
              <a:rPr sz="1005" spc="-13" dirty="0">
                <a:latin typeface="ＭＳ ゴシック"/>
                <a:cs typeface="ＭＳ ゴシック"/>
              </a:rPr>
              <a:t>精華</a:t>
            </a:r>
            <a:r>
              <a:rPr sz="1005" spc="-63" dirty="0">
                <a:latin typeface="ＭＳ ゴシック"/>
                <a:cs typeface="ＭＳ ゴシック"/>
              </a:rPr>
              <a:t>町</a:t>
            </a:r>
            <a:r>
              <a:rPr sz="1005" dirty="0">
                <a:latin typeface="ＭＳ ゴシック"/>
                <a:cs typeface="ＭＳ ゴシック"/>
              </a:rPr>
              <a:t>	</a:t>
            </a:r>
            <a:r>
              <a:rPr sz="1005" spc="-13" dirty="0">
                <a:latin typeface="ＭＳ ゴシック"/>
                <a:cs typeface="ＭＳ ゴシック"/>
              </a:rPr>
              <a:t>北海道石狩</a:t>
            </a:r>
            <a:r>
              <a:rPr sz="1005" spc="-63" dirty="0">
                <a:latin typeface="ＭＳ ゴシック"/>
                <a:cs typeface="ＭＳ ゴシック"/>
              </a:rPr>
              <a:t>市</a:t>
            </a:r>
            <a:endParaRPr sz="1005">
              <a:latin typeface="ＭＳ ゴシック"/>
              <a:cs typeface="ＭＳ ゴシック"/>
            </a:endParaRPr>
          </a:p>
        </p:txBody>
      </p:sp>
      <p:sp>
        <p:nvSpPr>
          <p:cNvPr id="2516" name="object 2516"/>
          <p:cNvSpPr txBox="1"/>
          <p:nvPr/>
        </p:nvSpPr>
        <p:spPr>
          <a:xfrm>
            <a:off x="2148818" y="516708"/>
            <a:ext cx="3756572" cy="169970"/>
          </a:xfrm>
          <a:prstGeom prst="rect">
            <a:avLst/>
          </a:prstGeom>
        </p:spPr>
        <p:txBody>
          <a:bodyPr vert="horz" wrap="square" lIns="0" tIns="15164" rIns="0" bIns="0" rtlCol="0">
            <a:spAutoFit/>
          </a:bodyPr>
          <a:lstStyle/>
          <a:p>
            <a:pPr marL="15961">
              <a:spcBef>
                <a:spcPts val="119"/>
              </a:spcBef>
              <a:tabLst>
                <a:tab pos="2846709" algn="l"/>
              </a:tabLst>
            </a:pPr>
            <a:r>
              <a:rPr sz="1005" spc="-13" dirty="0">
                <a:latin typeface="ＭＳ ゴシック"/>
                <a:cs typeface="ＭＳ ゴシック"/>
              </a:rPr>
              <a:t>木津川</a:t>
            </a:r>
            <a:r>
              <a:rPr sz="1005" spc="-63" dirty="0">
                <a:latin typeface="ＭＳ ゴシック"/>
                <a:cs typeface="ＭＳ ゴシック"/>
              </a:rPr>
              <a:t>市</a:t>
            </a:r>
            <a:r>
              <a:rPr sz="1005" dirty="0">
                <a:latin typeface="ＭＳ ゴシック"/>
                <a:cs typeface="ＭＳ ゴシック"/>
              </a:rPr>
              <a:t>	</a:t>
            </a:r>
            <a:r>
              <a:rPr sz="1005" spc="-13" dirty="0">
                <a:latin typeface="ＭＳ ゴシック"/>
                <a:cs typeface="ＭＳ ゴシック"/>
              </a:rPr>
              <a:t>北海道富良野</a:t>
            </a:r>
            <a:r>
              <a:rPr sz="1005" spc="-63" dirty="0">
                <a:latin typeface="ＭＳ ゴシック"/>
                <a:cs typeface="ＭＳ ゴシック"/>
              </a:rPr>
              <a:t>市</a:t>
            </a:r>
            <a:endParaRPr sz="1005">
              <a:latin typeface="ＭＳ ゴシック"/>
              <a:cs typeface="ＭＳ ゴシック"/>
            </a:endParaRPr>
          </a:p>
        </p:txBody>
      </p:sp>
      <p:sp>
        <p:nvSpPr>
          <p:cNvPr id="2517" name="object 2517"/>
          <p:cNvSpPr txBox="1"/>
          <p:nvPr/>
        </p:nvSpPr>
        <p:spPr>
          <a:xfrm>
            <a:off x="2148818" y="723564"/>
            <a:ext cx="4427758" cy="170034"/>
          </a:xfrm>
          <a:prstGeom prst="rect">
            <a:avLst/>
          </a:prstGeom>
        </p:spPr>
        <p:txBody>
          <a:bodyPr vert="horz" wrap="square" lIns="0" tIns="15164" rIns="0" bIns="0" rtlCol="0">
            <a:spAutoFit/>
          </a:bodyPr>
          <a:lstStyle/>
          <a:p>
            <a:pPr marL="15961">
              <a:spcBef>
                <a:spcPts val="119"/>
              </a:spcBef>
              <a:tabLst>
                <a:tab pos="2176331" algn="l"/>
              </a:tabLst>
            </a:pPr>
            <a:r>
              <a:rPr sz="1005" spc="-13" dirty="0">
                <a:latin typeface="ＭＳ ゴシック"/>
                <a:cs typeface="ＭＳ ゴシック"/>
              </a:rPr>
              <a:t>福知山</a:t>
            </a:r>
            <a:r>
              <a:rPr sz="1005" spc="-63" dirty="0">
                <a:latin typeface="ＭＳ ゴシック"/>
                <a:cs typeface="ＭＳ ゴシック"/>
              </a:rPr>
              <a:t>市</a:t>
            </a:r>
            <a:r>
              <a:rPr sz="1005" dirty="0">
                <a:latin typeface="ＭＳ ゴシック"/>
                <a:cs typeface="ＭＳ ゴシック"/>
              </a:rPr>
              <a:t>	</a:t>
            </a:r>
            <a:r>
              <a:rPr sz="1508" spc="-19" baseline="3472" dirty="0">
                <a:latin typeface="ＭＳ ゴシック"/>
                <a:cs typeface="ＭＳ ゴシック"/>
              </a:rPr>
              <a:t>静岡県（静岡ウェルネスプロジェクト</a:t>
            </a:r>
            <a:r>
              <a:rPr sz="1508" spc="-94" baseline="3472" dirty="0">
                <a:latin typeface="ＭＳ ゴシック"/>
                <a:cs typeface="ＭＳ ゴシック"/>
              </a:rPr>
              <a:t>)</a:t>
            </a:r>
            <a:endParaRPr sz="1508" baseline="3472">
              <a:latin typeface="ＭＳ ゴシック"/>
              <a:cs typeface="ＭＳ ゴシック"/>
            </a:endParaRPr>
          </a:p>
        </p:txBody>
      </p:sp>
      <p:sp>
        <p:nvSpPr>
          <p:cNvPr id="2518" name="object 2518"/>
          <p:cNvSpPr txBox="1"/>
          <p:nvPr/>
        </p:nvSpPr>
        <p:spPr>
          <a:xfrm>
            <a:off x="2276191" y="930417"/>
            <a:ext cx="3629677" cy="169970"/>
          </a:xfrm>
          <a:prstGeom prst="rect">
            <a:avLst/>
          </a:prstGeom>
        </p:spPr>
        <p:txBody>
          <a:bodyPr vert="horz" wrap="square" lIns="0" tIns="15164" rIns="0" bIns="0" rtlCol="0">
            <a:spAutoFit/>
          </a:bodyPr>
          <a:lstStyle/>
          <a:p>
            <a:pPr marL="15961">
              <a:spcBef>
                <a:spcPts val="119"/>
              </a:spcBef>
              <a:tabLst>
                <a:tab pos="2719018" algn="l"/>
              </a:tabLst>
            </a:pPr>
            <a:r>
              <a:rPr sz="1005" spc="-25" dirty="0">
                <a:latin typeface="ＭＳ ゴシック"/>
                <a:cs typeface="ＭＳ ゴシック"/>
              </a:rPr>
              <a:t>ATVK</a:t>
            </a:r>
            <a:r>
              <a:rPr sz="1005" dirty="0">
                <a:latin typeface="ＭＳ ゴシック"/>
                <a:cs typeface="ＭＳ ゴシック"/>
              </a:rPr>
              <a:t>	</a:t>
            </a:r>
            <a:r>
              <a:rPr sz="1005" spc="-25" dirty="0">
                <a:latin typeface="ＭＳ ゴシック"/>
                <a:cs typeface="ＭＳ ゴシック"/>
              </a:rPr>
              <a:t>愛知県春日井市</a:t>
            </a:r>
            <a:endParaRPr sz="1005">
              <a:latin typeface="ＭＳ ゴシック"/>
              <a:cs typeface="ＭＳ ゴシック"/>
            </a:endParaRPr>
          </a:p>
        </p:txBody>
      </p:sp>
      <p:sp>
        <p:nvSpPr>
          <p:cNvPr id="2519" name="object 2519"/>
          <p:cNvSpPr txBox="1"/>
          <p:nvPr/>
        </p:nvSpPr>
        <p:spPr>
          <a:xfrm>
            <a:off x="4676824" y="1170119"/>
            <a:ext cx="1532317" cy="12824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005"/>
              </a:lnSpc>
            </a:pPr>
            <a:r>
              <a:rPr sz="1005" spc="-19" dirty="0">
                <a:latin typeface="ＭＳ ゴシック"/>
                <a:cs typeface="ＭＳ ゴシック"/>
              </a:rPr>
              <a:t>刈谷市・株式会社アイシン</a:t>
            </a:r>
            <a:endParaRPr sz="1005">
              <a:latin typeface="ＭＳ ゴシック"/>
              <a:cs typeface="ＭＳ ゴシック"/>
            </a:endParaRPr>
          </a:p>
        </p:txBody>
      </p:sp>
      <p:sp>
        <p:nvSpPr>
          <p:cNvPr id="2520" name="object 2520"/>
          <p:cNvSpPr/>
          <p:nvPr/>
        </p:nvSpPr>
        <p:spPr>
          <a:xfrm>
            <a:off x="794378" y="1337136"/>
            <a:ext cx="2941730" cy="207501"/>
          </a:xfrm>
          <a:custGeom>
            <a:avLst/>
            <a:gdLst/>
            <a:ahLst/>
            <a:cxnLst/>
            <a:rect l="l" t="t" r="r" b="b"/>
            <a:pathLst>
              <a:path w="2340610" h="165100">
                <a:moveTo>
                  <a:pt x="2340102" y="164592"/>
                </a:moveTo>
                <a:lnTo>
                  <a:pt x="2340102" y="0"/>
                </a:lnTo>
                <a:lnTo>
                  <a:pt x="0" y="0"/>
                </a:lnTo>
                <a:lnTo>
                  <a:pt x="0" y="164592"/>
                </a:lnTo>
                <a:lnTo>
                  <a:pt x="2340102" y="164592"/>
                </a:lnTo>
                <a:close/>
              </a:path>
              <a:path w="2340610" h="165100">
                <a:moveTo>
                  <a:pt x="2340102" y="164592"/>
                </a:moveTo>
                <a:lnTo>
                  <a:pt x="2340102" y="0"/>
                </a:lnTo>
                <a:lnTo>
                  <a:pt x="249174" y="0"/>
                </a:lnTo>
                <a:lnTo>
                  <a:pt x="249174" y="164592"/>
                </a:lnTo>
                <a:lnTo>
                  <a:pt x="2340102" y="164592"/>
                </a:lnTo>
                <a:close/>
              </a:path>
              <a:path w="2340610" h="165100">
                <a:moveTo>
                  <a:pt x="249174" y="164592"/>
                </a:moveTo>
                <a:lnTo>
                  <a:pt x="249174" y="0"/>
                </a:lnTo>
                <a:lnTo>
                  <a:pt x="0" y="0"/>
                </a:lnTo>
                <a:lnTo>
                  <a:pt x="0" y="164592"/>
                </a:lnTo>
                <a:lnTo>
                  <a:pt x="249174" y="164592"/>
                </a:lnTo>
                <a:close/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1" name="object 2521"/>
          <p:cNvSpPr txBox="1"/>
          <p:nvPr/>
        </p:nvSpPr>
        <p:spPr>
          <a:xfrm>
            <a:off x="813850" y="1323088"/>
            <a:ext cx="271348" cy="208763"/>
          </a:xfrm>
          <a:prstGeom prst="rect">
            <a:avLst/>
          </a:prstGeom>
        </p:spPr>
        <p:txBody>
          <a:bodyPr vert="horz" wrap="square" lIns="0" tIns="15164" rIns="0" bIns="0" rtlCol="0">
            <a:spAutoFit/>
          </a:bodyPr>
          <a:lstStyle/>
          <a:p>
            <a:pPr marL="15961">
              <a:spcBef>
                <a:spcPts val="119"/>
              </a:spcBef>
            </a:pPr>
            <a:r>
              <a:rPr sz="1257" spc="-13" dirty="0">
                <a:solidFill>
                  <a:srgbClr val="3F3F7F"/>
                </a:solidFill>
                <a:latin typeface="ＭＳ ゴシック"/>
                <a:cs typeface="ＭＳ ゴシック"/>
              </a:rPr>
              <a:t>G-</a:t>
            </a:r>
            <a:r>
              <a:rPr sz="1257" spc="-63" dirty="0">
                <a:solidFill>
                  <a:srgbClr val="3F3F7F"/>
                </a:solidFill>
                <a:latin typeface="ＭＳ ゴシック"/>
                <a:cs typeface="ＭＳ ゴシック"/>
              </a:rPr>
              <a:t>6</a:t>
            </a:r>
            <a:endParaRPr sz="1257">
              <a:latin typeface="ＭＳ ゴシック"/>
              <a:cs typeface="ＭＳ ゴシック"/>
            </a:endParaRPr>
          </a:p>
        </p:txBody>
      </p:sp>
      <p:sp>
        <p:nvSpPr>
          <p:cNvPr id="2522" name="object 2522"/>
          <p:cNvSpPr txBox="1"/>
          <p:nvPr/>
        </p:nvSpPr>
        <p:spPr>
          <a:xfrm>
            <a:off x="2213047" y="1343200"/>
            <a:ext cx="415003" cy="169970"/>
          </a:xfrm>
          <a:prstGeom prst="rect">
            <a:avLst/>
          </a:prstGeom>
        </p:spPr>
        <p:txBody>
          <a:bodyPr vert="horz" wrap="square" lIns="0" tIns="15164" rIns="0" bIns="0" rtlCol="0">
            <a:spAutoFit/>
          </a:bodyPr>
          <a:lstStyle/>
          <a:p>
            <a:pPr marL="15961">
              <a:spcBef>
                <a:spcPts val="119"/>
              </a:spcBef>
            </a:pPr>
            <a:r>
              <a:rPr sz="1005" spc="-31" dirty="0">
                <a:latin typeface="ＭＳ ゴシック"/>
                <a:cs typeface="ＭＳ ゴシック"/>
              </a:rPr>
              <a:t>和束町</a:t>
            </a:r>
            <a:endParaRPr sz="1005">
              <a:latin typeface="ＭＳ ゴシック"/>
              <a:cs typeface="ＭＳ ゴシック"/>
            </a:endParaRPr>
          </a:p>
        </p:txBody>
      </p:sp>
      <p:sp>
        <p:nvSpPr>
          <p:cNvPr id="2523" name="object 2523"/>
          <p:cNvSpPr/>
          <p:nvPr/>
        </p:nvSpPr>
        <p:spPr>
          <a:xfrm>
            <a:off x="794378" y="1543998"/>
            <a:ext cx="2941730" cy="207501"/>
          </a:xfrm>
          <a:custGeom>
            <a:avLst/>
            <a:gdLst/>
            <a:ahLst/>
            <a:cxnLst/>
            <a:rect l="l" t="t" r="r" b="b"/>
            <a:pathLst>
              <a:path w="2340610" h="165100">
                <a:moveTo>
                  <a:pt x="2340102" y="164591"/>
                </a:moveTo>
                <a:lnTo>
                  <a:pt x="2340102" y="0"/>
                </a:lnTo>
                <a:lnTo>
                  <a:pt x="0" y="0"/>
                </a:lnTo>
                <a:lnTo>
                  <a:pt x="0" y="164592"/>
                </a:lnTo>
                <a:lnTo>
                  <a:pt x="2340102" y="164591"/>
                </a:lnTo>
                <a:close/>
              </a:path>
              <a:path w="2340610" h="165100">
                <a:moveTo>
                  <a:pt x="2340102" y="164591"/>
                </a:moveTo>
                <a:lnTo>
                  <a:pt x="2340102" y="0"/>
                </a:lnTo>
                <a:lnTo>
                  <a:pt x="249174" y="0"/>
                </a:lnTo>
                <a:lnTo>
                  <a:pt x="249174" y="164592"/>
                </a:lnTo>
                <a:lnTo>
                  <a:pt x="2340102" y="164591"/>
                </a:lnTo>
                <a:close/>
              </a:path>
              <a:path w="2340610" h="165100">
                <a:moveTo>
                  <a:pt x="249174" y="164592"/>
                </a:moveTo>
                <a:lnTo>
                  <a:pt x="249174" y="0"/>
                </a:lnTo>
                <a:lnTo>
                  <a:pt x="0" y="0"/>
                </a:lnTo>
                <a:lnTo>
                  <a:pt x="0" y="164592"/>
                </a:lnTo>
                <a:lnTo>
                  <a:pt x="249174" y="164592"/>
                </a:lnTo>
                <a:close/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4" name="object 2524"/>
          <p:cNvSpPr txBox="1"/>
          <p:nvPr/>
        </p:nvSpPr>
        <p:spPr>
          <a:xfrm>
            <a:off x="813850" y="1529953"/>
            <a:ext cx="271348" cy="208763"/>
          </a:xfrm>
          <a:prstGeom prst="rect">
            <a:avLst/>
          </a:prstGeom>
        </p:spPr>
        <p:txBody>
          <a:bodyPr vert="horz" wrap="square" lIns="0" tIns="15164" rIns="0" bIns="0" rtlCol="0">
            <a:spAutoFit/>
          </a:bodyPr>
          <a:lstStyle/>
          <a:p>
            <a:pPr marL="15961">
              <a:spcBef>
                <a:spcPts val="119"/>
              </a:spcBef>
            </a:pPr>
            <a:r>
              <a:rPr sz="1257" spc="-13" dirty="0">
                <a:solidFill>
                  <a:srgbClr val="3F3F7F"/>
                </a:solidFill>
                <a:latin typeface="ＭＳ ゴシック"/>
                <a:cs typeface="ＭＳ ゴシック"/>
              </a:rPr>
              <a:t>G-</a:t>
            </a:r>
            <a:r>
              <a:rPr sz="1257" spc="-63" dirty="0">
                <a:solidFill>
                  <a:srgbClr val="3F3F7F"/>
                </a:solidFill>
                <a:latin typeface="ＭＳ ゴシック"/>
                <a:cs typeface="ＭＳ ゴシック"/>
              </a:rPr>
              <a:t>7</a:t>
            </a:r>
            <a:endParaRPr sz="1257">
              <a:latin typeface="ＭＳ ゴシック"/>
              <a:cs typeface="ＭＳ ゴシック"/>
            </a:endParaRPr>
          </a:p>
        </p:txBody>
      </p:sp>
      <p:sp>
        <p:nvSpPr>
          <p:cNvPr id="2525" name="object 2525"/>
          <p:cNvSpPr txBox="1"/>
          <p:nvPr/>
        </p:nvSpPr>
        <p:spPr>
          <a:xfrm>
            <a:off x="2213047" y="1550063"/>
            <a:ext cx="415003" cy="169970"/>
          </a:xfrm>
          <a:prstGeom prst="rect">
            <a:avLst/>
          </a:prstGeom>
        </p:spPr>
        <p:txBody>
          <a:bodyPr vert="horz" wrap="square" lIns="0" tIns="15164" rIns="0" bIns="0" rtlCol="0">
            <a:spAutoFit/>
          </a:bodyPr>
          <a:lstStyle/>
          <a:p>
            <a:pPr marL="15961">
              <a:spcBef>
                <a:spcPts val="119"/>
              </a:spcBef>
            </a:pPr>
            <a:r>
              <a:rPr sz="1005" spc="-31" dirty="0">
                <a:latin typeface="ＭＳ ゴシック"/>
                <a:cs typeface="ＭＳ ゴシック"/>
              </a:rPr>
              <a:t>笹置町</a:t>
            </a:r>
            <a:endParaRPr sz="1005">
              <a:latin typeface="ＭＳ ゴシック"/>
              <a:cs typeface="ＭＳ ゴシック"/>
            </a:endParaRPr>
          </a:p>
        </p:txBody>
      </p:sp>
      <p:grpSp>
        <p:nvGrpSpPr>
          <p:cNvPr id="2526" name="object 2526"/>
          <p:cNvGrpSpPr/>
          <p:nvPr/>
        </p:nvGrpSpPr>
        <p:grpSpPr>
          <a:xfrm>
            <a:off x="3732278" y="300588"/>
            <a:ext cx="401435" cy="833996"/>
            <a:chOff x="2969615" y="1331722"/>
            <a:chExt cx="319405" cy="663575"/>
          </a:xfrm>
        </p:grpSpPr>
        <p:sp>
          <p:nvSpPr>
            <p:cNvPr id="2527" name="object 2527"/>
            <p:cNvSpPr/>
            <p:nvPr/>
          </p:nvSpPr>
          <p:spPr>
            <a:xfrm>
              <a:off x="2972155" y="1498854"/>
              <a:ext cx="314325" cy="165100"/>
            </a:xfrm>
            <a:custGeom>
              <a:avLst/>
              <a:gdLst/>
              <a:ahLst/>
              <a:cxnLst/>
              <a:rect l="l" t="t" r="r" b="b"/>
              <a:pathLst>
                <a:path w="314325" h="165100">
                  <a:moveTo>
                    <a:pt x="313944" y="164591"/>
                  </a:moveTo>
                  <a:lnTo>
                    <a:pt x="313944" y="0"/>
                  </a:lnTo>
                  <a:lnTo>
                    <a:pt x="0" y="0"/>
                  </a:lnTo>
                  <a:lnTo>
                    <a:pt x="0" y="164591"/>
                  </a:lnTo>
                  <a:lnTo>
                    <a:pt x="313944" y="164591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8" name="object 2528"/>
            <p:cNvSpPr/>
            <p:nvPr/>
          </p:nvSpPr>
          <p:spPr>
            <a:xfrm>
              <a:off x="2972155" y="1498854"/>
              <a:ext cx="314325" cy="165100"/>
            </a:xfrm>
            <a:custGeom>
              <a:avLst/>
              <a:gdLst/>
              <a:ahLst/>
              <a:cxnLst/>
              <a:rect l="l" t="t" r="r" b="b"/>
              <a:pathLst>
                <a:path w="314325" h="165100">
                  <a:moveTo>
                    <a:pt x="313944" y="164591"/>
                  </a:moveTo>
                  <a:lnTo>
                    <a:pt x="313944" y="0"/>
                  </a:lnTo>
                  <a:lnTo>
                    <a:pt x="0" y="0"/>
                  </a:lnTo>
                  <a:lnTo>
                    <a:pt x="0" y="164591"/>
                  </a:lnTo>
                  <a:lnTo>
                    <a:pt x="313944" y="164591"/>
                  </a:lnTo>
                  <a:close/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9" name="object 2529"/>
            <p:cNvSpPr/>
            <p:nvPr/>
          </p:nvSpPr>
          <p:spPr>
            <a:xfrm>
              <a:off x="2972155" y="1663446"/>
              <a:ext cx="314325" cy="165100"/>
            </a:xfrm>
            <a:custGeom>
              <a:avLst/>
              <a:gdLst/>
              <a:ahLst/>
              <a:cxnLst/>
              <a:rect l="l" t="t" r="r" b="b"/>
              <a:pathLst>
                <a:path w="314325" h="165100">
                  <a:moveTo>
                    <a:pt x="313944" y="164591"/>
                  </a:moveTo>
                  <a:lnTo>
                    <a:pt x="313944" y="0"/>
                  </a:lnTo>
                  <a:lnTo>
                    <a:pt x="0" y="0"/>
                  </a:lnTo>
                  <a:lnTo>
                    <a:pt x="0" y="164591"/>
                  </a:lnTo>
                  <a:lnTo>
                    <a:pt x="313944" y="164591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0" name="object 2530"/>
            <p:cNvSpPr/>
            <p:nvPr/>
          </p:nvSpPr>
          <p:spPr>
            <a:xfrm>
              <a:off x="2972155" y="1663446"/>
              <a:ext cx="314325" cy="329565"/>
            </a:xfrm>
            <a:custGeom>
              <a:avLst/>
              <a:gdLst/>
              <a:ahLst/>
              <a:cxnLst/>
              <a:rect l="l" t="t" r="r" b="b"/>
              <a:pathLst>
                <a:path w="314325" h="329564">
                  <a:moveTo>
                    <a:pt x="313944" y="164591"/>
                  </a:moveTo>
                  <a:lnTo>
                    <a:pt x="313944" y="0"/>
                  </a:lnTo>
                  <a:lnTo>
                    <a:pt x="0" y="0"/>
                  </a:lnTo>
                  <a:lnTo>
                    <a:pt x="0" y="164591"/>
                  </a:lnTo>
                  <a:lnTo>
                    <a:pt x="313944" y="164591"/>
                  </a:lnTo>
                  <a:close/>
                </a:path>
                <a:path w="314325" h="329564">
                  <a:moveTo>
                    <a:pt x="313944" y="329183"/>
                  </a:moveTo>
                  <a:lnTo>
                    <a:pt x="313944" y="164591"/>
                  </a:lnTo>
                  <a:lnTo>
                    <a:pt x="0" y="164591"/>
                  </a:lnTo>
                  <a:lnTo>
                    <a:pt x="0" y="329183"/>
                  </a:lnTo>
                  <a:lnTo>
                    <a:pt x="313944" y="329183"/>
                  </a:lnTo>
                  <a:close/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1" name="object 2531"/>
            <p:cNvSpPr/>
            <p:nvPr/>
          </p:nvSpPr>
          <p:spPr>
            <a:xfrm>
              <a:off x="2972155" y="1334262"/>
              <a:ext cx="314325" cy="165100"/>
            </a:xfrm>
            <a:custGeom>
              <a:avLst/>
              <a:gdLst/>
              <a:ahLst/>
              <a:cxnLst/>
              <a:rect l="l" t="t" r="r" b="b"/>
              <a:pathLst>
                <a:path w="314325" h="165100">
                  <a:moveTo>
                    <a:pt x="313944" y="164592"/>
                  </a:moveTo>
                  <a:lnTo>
                    <a:pt x="313944" y="0"/>
                  </a:lnTo>
                  <a:lnTo>
                    <a:pt x="0" y="0"/>
                  </a:lnTo>
                  <a:lnTo>
                    <a:pt x="0" y="164592"/>
                  </a:lnTo>
                  <a:lnTo>
                    <a:pt x="313944" y="164592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2" name="object 2532"/>
            <p:cNvSpPr/>
            <p:nvPr/>
          </p:nvSpPr>
          <p:spPr>
            <a:xfrm>
              <a:off x="2972155" y="1334262"/>
              <a:ext cx="314325" cy="165100"/>
            </a:xfrm>
            <a:custGeom>
              <a:avLst/>
              <a:gdLst/>
              <a:ahLst/>
              <a:cxnLst/>
              <a:rect l="l" t="t" r="r" b="b"/>
              <a:pathLst>
                <a:path w="314325" h="165100">
                  <a:moveTo>
                    <a:pt x="313944" y="164592"/>
                  </a:moveTo>
                  <a:lnTo>
                    <a:pt x="313944" y="0"/>
                  </a:lnTo>
                  <a:lnTo>
                    <a:pt x="0" y="0"/>
                  </a:lnTo>
                  <a:lnTo>
                    <a:pt x="0" y="164592"/>
                  </a:lnTo>
                  <a:lnTo>
                    <a:pt x="313944" y="164592"/>
                  </a:lnTo>
                  <a:close/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533" name="object 2533"/>
          <p:cNvSpPr txBox="1"/>
          <p:nvPr/>
        </p:nvSpPr>
        <p:spPr>
          <a:xfrm>
            <a:off x="813850" y="289733"/>
            <a:ext cx="3292886" cy="208763"/>
          </a:xfrm>
          <a:prstGeom prst="rect">
            <a:avLst/>
          </a:prstGeom>
        </p:spPr>
        <p:txBody>
          <a:bodyPr vert="horz" wrap="square" lIns="0" tIns="15164" rIns="0" bIns="0" rtlCol="0">
            <a:spAutoFit/>
          </a:bodyPr>
          <a:lstStyle/>
          <a:p>
            <a:pPr marL="15961">
              <a:spcBef>
                <a:spcPts val="119"/>
              </a:spcBef>
              <a:tabLst>
                <a:tab pos="2957640" algn="l"/>
              </a:tabLst>
            </a:pPr>
            <a:r>
              <a:rPr sz="1257" spc="-13" dirty="0">
                <a:solidFill>
                  <a:srgbClr val="3F3F7F"/>
                </a:solidFill>
                <a:latin typeface="ＭＳ ゴシック"/>
                <a:cs typeface="ＭＳ ゴシック"/>
              </a:rPr>
              <a:t>G-</a:t>
            </a:r>
            <a:r>
              <a:rPr sz="1257" spc="-63" dirty="0">
                <a:solidFill>
                  <a:srgbClr val="3F3F7F"/>
                </a:solidFill>
                <a:latin typeface="ＭＳ ゴシック"/>
                <a:cs typeface="ＭＳ ゴシック"/>
              </a:rPr>
              <a:t>1</a:t>
            </a:r>
            <a:r>
              <a:rPr sz="1257" dirty="0">
                <a:solidFill>
                  <a:srgbClr val="3F3F7F"/>
                </a:solidFill>
                <a:latin typeface="ＭＳ ゴシック"/>
                <a:cs typeface="ＭＳ ゴシック"/>
              </a:rPr>
              <a:t>	</a:t>
            </a:r>
            <a:r>
              <a:rPr sz="1257" spc="-13" dirty="0">
                <a:solidFill>
                  <a:srgbClr val="FF00FF"/>
                </a:solidFill>
                <a:latin typeface="ＭＳ ゴシック"/>
                <a:cs typeface="ＭＳ ゴシック"/>
              </a:rPr>
              <a:t>G-</a:t>
            </a:r>
            <a:r>
              <a:rPr sz="1257" spc="-31" dirty="0">
                <a:solidFill>
                  <a:srgbClr val="FF00FF"/>
                </a:solidFill>
                <a:latin typeface="ＭＳ ゴシック"/>
                <a:cs typeface="ＭＳ ゴシック"/>
              </a:rPr>
              <a:t>20</a:t>
            </a:r>
            <a:endParaRPr sz="1257">
              <a:latin typeface="ＭＳ ゴシック"/>
              <a:cs typeface="ＭＳ ゴシック"/>
            </a:endParaRPr>
          </a:p>
        </p:txBody>
      </p:sp>
      <p:sp>
        <p:nvSpPr>
          <p:cNvPr id="2534" name="object 2534"/>
          <p:cNvSpPr txBox="1"/>
          <p:nvPr/>
        </p:nvSpPr>
        <p:spPr>
          <a:xfrm>
            <a:off x="813850" y="496564"/>
            <a:ext cx="3292886" cy="208763"/>
          </a:xfrm>
          <a:prstGeom prst="rect">
            <a:avLst/>
          </a:prstGeom>
        </p:spPr>
        <p:txBody>
          <a:bodyPr vert="horz" wrap="square" lIns="0" tIns="15164" rIns="0" bIns="0" rtlCol="0">
            <a:spAutoFit/>
          </a:bodyPr>
          <a:lstStyle/>
          <a:p>
            <a:pPr marL="15961">
              <a:spcBef>
                <a:spcPts val="119"/>
              </a:spcBef>
              <a:tabLst>
                <a:tab pos="2957640" algn="l"/>
              </a:tabLst>
            </a:pPr>
            <a:r>
              <a:rPr sz="1257" spc="-13" dirty="0">
                <a:solidFill>
                  <a:srgbClr val="3F3F7F"/>
                </a:solidFill>
                <a:latin typeface="ＭＳ ゴシック"/>
                <a:cs typeface="ＭＳ ゴシック"/>
              </a:rPr>
              <a:t>G-</a:t>
            </a:r>
            <a:r>
              <a:rPr sz="1257" spc="-63" dirty="0">
                <a:solidFill>
                  <a:srgbClr val="3F3F7F"/>
                </a:solidFill>
                <a:latin typeface="ＭＳ ゴシック"/>
                <a:cs typeface="ＭＳ ゴシック"/>
              </a:rPr>
              <a:t>2</a:t>
            </a:r>
            <a:r>
              <a:rPr sz="1257" dirty="0">
                <a:solidFill>
                  <a:srgbClr val="3F3F7F"/>
                </a:solidFill>
                <a:latin typeface="ＭＳ ゴシック"/>
                <a:cs typeface="ＭＳ ゴシック"/>
              </a:rPr>
              <a:t>	</a:t>
            </a:r>
            <a:r>
              <a:rPr sz="1257" spc="-13" dirty="0">
                <a:solidFill>
                  <a:srgbClr val="FF00FF"/>
                </a:solidFill>
                <a:latin typeface="ＭＳ ゴシック"/>
                <a:cs typeface="ＭＳ ゴシック"/>
              </a:rPr>
              <a:t>G-</a:t>
            </a:r>
            <a:r>
              <a:rPr sz="1257" spc="-31" dirty="0">
                <a:solidFill>
                  <a:srgbClr val="FF00FF"/>
                </a:solidFill>
                <a:latin typeface="ＭＳ ゴシック"/>
                <a:cs typeface="ＭＳ ゴシック"/>
              </a:rPr>
              <a:t>21</a:t>
            </a:r>
            <a:endParaRPr sz="1257">
              <a:latin typeface="ＭＳ ゴシック"/>
              <a:cs typeface="ＭＳ ゴシック"/>
            </a:endParaRPr>
          </a:p>
        </p:txBody>
      </p:sp>
      <p:sp>
        <p:nvSpPr>
          <p:cNvPr id="2535" name="object 2535"/>
          <p:cNvSpPr txBox="1"/>
          <p:nvPr/>
        </p:nvSpPr>
        <p:spPr>
          <a:xfrm>
            <a:off x="813850" y="703393"/>
            <a:ext cx="3292886" cy="208763"/>
          </a:xfrm>
          <a:prstGeom prst="rect">
            <a:avLst/>
          </a:prstGeom>
        </p:spPr>
        <p:txBody>
          <a:bodyPr vert="horz" wrap="square" lIns="0" tIns="15164" rIns="0" bIns="0" rtlCol="0">
            <a:spAutoFit/>
          </a:bodyPr>
          <a:lstStyle/>
          <a:p>
            <a:pPr marL="15961">
              <a:spcBef>
                <a:spcPts val="119"/>
              </a:spcBef>
              <a:tabLst>
                <a:tab pos="2957640" algn="l"/>
              </a:tabLst>
            </a:pPr>
            <a:r>
              <a:rPr sz="1257" spc="-13" dirty="0">
                <a:solidFill>
                  <a:srgbClr val="3F3F7F"/>
                </a:solidFill>
                <a:latin typeface="ＭＳ ゴシック"/>
                <a:cs typeface="ＭＳ ゴシック"/>
              </a:rPr>
              <a:t>G-</a:t>
            </a:r>
            <a:r>
              <a:rPr sz="1257" spc="-63" dirty="0">
                <a:solidFill>
                  <a:srgbClr val="3F3F7F"/>
                </a:solidFill>
                <a:latin typeface="ＭＳ ゴシック"/>
                <a:cs typeface="ＭＳ ゴシック"/>
              </a:rPr>
              <a:t>3</a:t>
            </a:r>
            <a:r>
              <a:rPr sz="1257" dirty="0">
                <a:solidFill>
                  <a:srgbClr val="3F3F7F"/>
                </a:solidFill>
                <a:latin typeface="ＭＳ ゴシック"/>
                <a:cs typeface="ＭＳ ゴシック"/>
              </a:rPr>
              <a:t>	</a:t>
            </a:r>
            <a:r>
              <a:rPr sz="1885" spc="-19" baseline="2777" dirty="0">
                <a:solidFill>
                  <a:srgbClr val="FF00FF"/>
                </a:solidFill>
                <a:latin typeface="ＭＳ ゴシック"/>
                <a:cs typeface="ＭＳ ゴシック"/>
              </a:rPr>
              <a:t>G-</a:t>
            </a:r>
            <a:r>
              <a:rPr sz="1885" spc="-47" baseline="2777" dirty="0">
                <a:solidFill>
                  <a:srgbClr val="FF00FF"/>
                </a:solidFill>
                <a:latin typeface="ＭＳ ゴシック"/>
                <a:cs typeface="ＭＳ ゴシック"/>
              </a:rPr>
              <a:t>22</a:t>
            </a:r>
            <a:endParaRPr sz="1885" baseline="2777">
              <a:latin typeface="ＭＳ ゴシック"/>
              <a:cs typeface="ＭＳ ゴシック"/>
            </a:endParaRPr>
          </a:p>
        </p:txBody>
      </p:sp>
      <p:sp>
        <p:nvSpPr>
          <p:cNvPr id="2536" name="object 2536"/>
          <p:cNvSpPr txBox="1"/>
          <p:nvPr/>
        </p:nvSpPr>
        <p:spPr>
          <a:xfrm>
            <a:off x="813850" y="910223"/>
            <a:ext cx="3292886" cy="208763"/>
          </a:xfrm>
          <a:prstGeom prst="rect">
            <a:avLst/>
          </a:prstGeom>
        </p:spPr>
        <p:txBody>
          <a:bodyPr vert="horz" wrap="square" lIns="0" tIns="15164" rIns="0" bIns="0" rtlCol="0">
            <a:spAutoFit/>
          </a:bodyPr>
          <a:lstStyle/>
          <a:p>
            <a:pPr marL="15961">
              <a:spcBef>
                <a:spcPts val="119"/>
              </a:spcBef>
              <a:tabLst>
                <a:tab pos="2957640" algn="l"/>
              </a:tabLst>
            </a:pPr>
            <a:r>
              <a:rPr sz="1257" spc="-13" dirty="0">
                <a:solidFill>
                  <a:srgbClr val="3F3F7F"/>
                </a:solidFill>
                <a:latin typeface="ＭＳ ゴシック"/>
                <a:cs typeface="ＭＳ ゴシック"/>
              </a:rPr>
              <a:t>G-</a:t>
            </a:r>
            <a:r>
              <a:rPr sz="1257" spc="-63" dirty="0">
                <a:solidFill>
                  <a:srgbClr val="3F3F7F"/>
                </a:solidFill>
                <a:latin typeface="ＭＳ ゴシック"/>
                <a:cs typeface="ＭＳ ゴシック"/>
              </a:rPr>
              <a:t>4</a:t>
            </a:r>
            <a:r>
              <a:rPr sz="1257" dirty="0">
                <a:solidFill>
                  <a:srgbClr val="3F3F7F"/>
                </a:solidFill>
                <a:latin typeface="ＭＳ ゴシック"/>
                <a:cs typeface="ＭＳ ゴシック"/>
              </a:rPr>
              <a:t>	</a:t>
            </a:r>
            <a:r>
              <a:rPr sz="1257" spc="-13" dirty="0">
                <a:solidFill>
                  <a:srgbClr val="FF00FF"/>
                </a:solidFill>
                <a:latin typeface="ＭＳ ゴシック"/>
                <a:cs typeface="ＭＳ ゴシック"/>
              </a:rPr>
              <a:t>G-</a:t>
            </a:r>
            <a:r>
              <a:rPr sz="1257" spc="-31" dirty="0">
                <a:solidFill>
                  <a:srgbClr val="FF00FF"/>
                </a:solidFill>
                <a:latin typeface="ＭＳ ゴシック"/>
                <a:cs typeface="ＭＳ ゴシック"/>
              </a:rPr>
              <a:t>23</a:t>
            </a:r>
            <a:endParaRPr sz="1257">
              <a:latin typeface="ＭＳ ゴシック"/>
              <a:cs typeface="ＭＳ ゴシック"/>
            </a:endParaRPr>
          </a:p>
        </p:txBody>
      </p:sp>
      <p:sp>
        <p:nvSpPr>
          <p:cNvPr id="2537" name="object 2537"/>
          <p:cNvSpPr txBox="1"/>
          <p:nvPr/>
        </p:nvSpPr>
        <p:spPr>
          <a:xfrm>
            <a:off x="3771861" y="1154419"/>
            <a:ext cx="319233" cy="1538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249"/>
              </a:lnSpc>
            </a:pPr>
            <a:r>
              <a:rPr sz="1257" spc="-13" dirty="0">
                <a:solidFill>
                  <a:srgbClr val="FF00FF"/>
                </a:solidFill>
                <a:latin typeface="ＭＳ ゴシック"/>
                <a:cs typeface="ＭＳ ゴシック"/>
              </a:rPr>
              <a:t>G-</a:t>
            </a:r>
            <a:r>
              <a:rPr sz="1257" spc="-31" dirty="0">
                <a:solidFill>
                  <a:srgbClr val="FF00FF"/>
                </a:solidFill>
                <a:latin typeface="ＭＳ ゴシック"/>
                <a:cs typeface="ＭＳ ゴシック"/>
              </a:rPr>
              <a:t>24</a:t>
            </a:r>
            <a:endParaRPr sz="1257">
              <a:latin typeface="ＭＳ ゴシック"/>
              <a:cs typeface="ＭＳ ゴシック"/>
            </a:endParaRPr>
          </a:p>
        </p:txBody>
      </p:sp>
      <p:sp>
        <p:nvSpPr>
          <p:cNvPr id="2538" name="object 2538"/>
          <p:cNvSpPr txBox="1"/>
          <p:nvPr/>
        </p:nvSpPr>
        <p:spPr>
          <a:xfrm>
            <a:off x="12659617" y="1439778"/>
            <a:ext cx="271348" cy="208763"/>
          </a:xfrm>
          <a:prstGeom prst="rect">
            <a:avLst/>
          </a:prstGeom>
        </p:spPr>
        <p:txBody>
          <a:bodyPr vert="horz" wrap="square" lIns="0" tIns="15164" rIns="0" bIns="0" rtlCol="0">
            <a:spAutoFit/>
          </a:bodyPr>
          <a:lstStyle/>
          <a:p>
            <a:pPr marL="15961">
              <a:spcBef>
                <a:spcPts val="119"/>
              </a:spcBef>
            </a:pPr>
            <a:r>
              <a:rPr sz="1257" spc="-13" dirty="0">
                <a:solidFill>
                  <a:srgbClr val="0000FF"/>
                </a:solidFill>
                <a:latin typeface="ＭＳ ゴシック"/>
                <a:cs typeface="ＭＳ ゴシック"/>
              </a:rPr>
              <a:t>S-</a:t>
            </a:r>
            <a:r>
              <a:rPr sz="1257" spc="-63" dirty="0">
                <a:solidFill>
                  <a:srgbClr val="0000FF"/>
                </a:solidFill>
                <a:latin typeface="ＭＳ ゴシック"/>
                <a:cs typeface="ＭＳ ゴシック"/>
              </a:rPr>
              <a:t>6</a:t>
            </a:r>
            <a:endParaRPr sz="1257">
              <a:latin typeface="ＭＳ ゴシック"/>
              <a:cs typeface="ＭＳ ゴシック"/>
            </a:endParaRPr>
          </a:p>
        </p:txBody>
      </p:sp>
      <p:sp>
        <p:nvSpPr>
          <p:cNvPr id="2539" name="object 2539"/>
          <p:cNvSpPr txBox="1"/>
          <p:nvPr/>
        </p:nvSpPr>
        <p:spPr>
          <a:xfrm>
            <a:off x="12659617" y="1640886"/>
            <a:ext cx="271348" cy="208763"/>
          </a:xfrm>
          <a:prstGeom prst="rect">
            <a:avLst/>
          </a:prstGeom>
        </p:spPr>
        <p:txBody>
          <a:bodyPr vert="horz" wrap="square" lIns="0" tIns="15164" rIns="0" bIns="0" rtlCol="0">
            <a:spAutoFit/>
          </a:bodyPr>
          <a:lstStyle/>
          <a:p>
            <a:pPr marL="15961">
              <a:spcBef>
                <a:spcPts val="119"/>
              </a:spcBef>
            </a:pPr>
            <a:r>
              <a:rPr sz="1257" spc="-13" dirty="0">
                <a:solidFill>
                  <a:srgbClr val="0000FF"/>
                </a:solidFill>
                <a:latin typeface="ＭＳ ゴシック"/>
                <a:cs typeface="ＭＳ ゴシック"/>
              </a:rPr>
              <a:t>S-</a:t>
            </a:r>
            <a:r>
              <a:rPr sz="1257" spc="-63" dirty="0">
                <a:solidFill>
                  <a:srgbClr val="0000FF"/>
                </a:solidFill>
                <a:latin typeface="ＭＳ ゴシック"/>
                <a:cs typeface="ＭＳ ゴシック"/>
              </a:rPr>
              <a:t>7</a:t>
            </a:r>
            <a:endParaRPr sz="1257">
              <a:latin typeface="ＭＳ ゴシック"/>
              <a:cs typeface="ＭＳ ゴシック"/>
            </a:endParaRPr>
          </a:p>
        </p:txBody>
      </p:sp>
      <p:sp>
        <p:nvSpPr>
          <p:cNvPr id="2540" name="object 2540"/>
          <p:cNvSpPr txBox="1"/>
          <p:nvPr/>
        </p:nvSpPr>
        <p:spPr>
          <a:xfrm>
            <a:off x="13675736" y="1446633"/>
            <a:ext cx="1181161" cy="169970"/>
          </a:xfrm>
          <a:prstGeom prst="rect">
            <a:avLst/>
          </a:prstGeom>
        </p:spPr>
        <p:txBody>
          <a:bodyPr vert="horz" wrap="square" lIns="0" tIns="15164" rIns="0" bIns="0" rtlCol="0">
            <a:spAutoFit/>
          </a:bodyPr>
          <a:lstStyle/>
          <a:p>
            <a:pPr marL="15961">
              <a:spcBef>
                <a:spcPts val="119"/>
              </a:spcBef>
            </a:pPr>
            <a:r>
              <a:rPr sz="1005" spc="-19" dirty="0">
                <a:latin typeface="ＭＳ ゴシック"/>
                <a:cs typeface="ＭＳ ゴシック"/>
              </a:rPr>
              <a:t>セイヴソンジャパン</a:t>
            </a:r>
            <a:endParaRPr sz="1005">
              <a:latin typeface="ＭＳ ゴシック"/>
              <a:cs typeface="ＭＳ ゴシック"/>
            </a:endParaRPr>
          </a:p>
        </p:txBody>
      </p:sp>
      <p:sp>
        <p:nvSpPr>
          <p:cNvPr id="2541" name="object 2541"/>
          <p:cNvSpPr/>
          <p:nvPr/>
        </p:nvSpPr>
        <p:spPr>
          <a:xfrm>
            <a:off x="794378" y="1750862"/>
            <a:ext cx="2941730" cy="207501"/>
          </a:xfrm>
          <a:custGeom>
            <a:avLst/>
            <a:gdLst/>
            <a:ahLst/>
            <a:cxnLst/>
            <a:rect l="l" t="t" r="r" b="b"/>
            <a:pathLst>
              <a:path w="2340610" h="165100">
                <a:moveTo>
                  <a:pt x="2340102" y="164591"/>
                </a:moveTo>
                <a:lnTo>
                  <a:pt x="2340102" y="0"/>
                </a:lnTo>
                <a:lnTo>
                  <a:pt x="0" y="0"/>
                </a:lnTo>
                <a:lnTo>
                  <a:pt x="0" y="164591"/>
                </a:lnTo>
                <a:lnTo>
                  <a:pt x="2340102" y="164591"/>
                </a:lnTo>
                <a:close/>
              </a:path>
              <a:path w="2340610" h="165100">
                <a:moveTo>
                  <a:pt x="2340102" y="164591"/>
                </a:moveTo>
                <a:lnTo>
                  <a:pt x="2340102" y="0"/>
                </a:lnTo>
                <a:lnTo>
                  <a:pt x="249174" y="0"/>
                </a:lnTo>
                <a:lnTo>
                  <a:pt x="249174" y="164591"/>
                </a:lnTo>
                <a:lnTo>
                  <a:pt x="2340102" y="164591"/>
                </a:lnTo>
                <a:close/>
              </a:path>
              <a:path w="2340610" h="165100">
                <a:moveTo>
                  <a:pt x="249174" y="164591"/>
                </a:moveTo>
                <a:lnTo>
                  <a:pt x="249174" y="0"/>
                </a:lnTo>
                <a:lnTo>
                  <a:pt x="0" y="0"/>
                </a:lnTo>
                <a:lnTo>
                  <a:pt x="0" y="164591"/>
                </a:lnTo>
                <a:lnTo>
                  <a:pt x="249174" y="164591"/>
                </a:lnTo>
                <a:close/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2" name="object 2542"/>
          <p:cNvSpPr txBox="1"/>
          <p:nvPr/>
        </p:nvSpPr>
        <p:spPr>
          <a:xfrm>
            <a:off x="813850" y="1751181"/>
            <a:ext cx="271348" cy="208763"/>
          </a:xfrm>
          <a:prstGeom prst="rect">
            <a:avLst/>
          </a:prstGeom>
        </p:spPr>
        <p:txBody>
          <a:bodyPr vert="horz" wrap="square" lIns="0" tIns="15164" rIns="0" bIns="0" rtlCol="0">
            <a:spAutoFit/>
          </a:bodyPr>
          <a:lstStyle/>
          <a:p>
            <a:pPr marL="15961">
              <a:spcBef>
                <a:spcPts val="119"/>
              </a:spcBef>
            </a:pPr>
            <a:r>
              <a:rPr sz="1257" spc="-13" dirty="0">
                <a:solidFill>
                  <a:srgbClr val="3F3F7F"/>
                </a:solidFill>
                <a:latin typeface="ＭＳ ゴシック"/>
                <a:cs typeface="ＭＳ ゴシック"/>
              </a:rPr>
              <a:t>G-</a:t>
            </a:r>
            <a:r>
              <a:rPr sz="1257" spc="-63" dirty="0">
                <a:solidFill>
                  <a:srgbClr val="3F3F7F"/>
                </a:solidFill>
                <a:latin typeface="ＭＳ ゴシック"/>
                <a:cs typeface="ＭＳ ゴシック"/>
              </a:rPr>
              <a:t>8</a:t>
            </a:r>
            <a:endParaRPr sz="1257">
              <a:latin typeface="ＭＳ ゴシック"/>
              <a:cs typeface="ＭＳ ゴシック"/>
            </a:endParaRPr>
          </a:p>
        </p:txBody>
      </p:sp>
      <p:sp>
        <p:nvSpPr>
          <p:cNvPr id="2543" name="object 2543"/>
          <p:cNvSpPr txBox="1"/>
          <p:nvPr/>
        </p:nvSpPr>
        <p:spPr>
          <a:xfrm>
            <a:off x="1509139" y="1771291"/>
            <a:ext cx="1755780" cy="169970"/>
          </a:xfrm>
          <a:prstGeom prst="rect">
            <a:avLst/>
          </a:prstGeom>
        </p:spPr>
        <p:txBody>
          <a:bodyPr vert="horz" wrap="square" lIns="0" tIns="15164" rIns="0" bIns="0" rtlCol="0">
            <a:spAutoFit/>
          </a:bodyPr>
          <a:lstStyle/>
          <a:p>
            <a:pPr marL="15961">
              <a:spcBef>
                <a:spcPts val="119"/>
              </a:spcBef>
            </a:pPr>
            <a:r>
              <a:rPr sz="1005" spc="-19" dirty="0">
                <a:latin typeface="ＭＳ ゴシック"/>
                <a:cs typeface="ＭＳ ゴシック"/>
              </a:rPr>
              <a:t>大阪府 スマートシティ戦略部</a:t>
            </a:r>
            <a:endParaRPr sz="1005">
              <a:latin typeface="ＭＳ ゴシック"/>
              <a:cs typeface="ＭＳ ゴシック"/>
            </a:endParaRPr>
          </a:p>
        </p:txBody>
      </p:sp>
      <p:grpSp>
        <p:nvGrpSpPr>
          <p:cNvPr id="2544" name="object 2544"/>
          <p:cNvGrpSpPr/>
          <p:nvPr/>
        </p:nvGrpSpPr>
        <p:grpSpPr>
          <a:xfrm>
            <a:off x="791186" y="1128037"/>
            <a:ext cx="5970451" cy="212290"/>
            <a:chOff x="629513" y="1990089"/>
            <a:chExt cx="4750435" cy="168910"/>
          </a:xfrm>
        </p:grpSpPr>
        <p:sp>
          <p:nvSpPr>
            <p:cNvPr id="2545" name="object 2545"/>
            <p:cNvSpPr/>
            <p:nvPr/>
          </p:nvSpPr>
          <p:spPr>
            <a:xfrm>
              <a:off x="3286099" y="1992629"/>
              <a:ext cx="2091055" cy="163830"/>
            </a:xfrm>
            <a:custGeom>
              <a:avLst/>
              <a:gdLst/>
              <a:ahLst/>
              <a:cxnLst/>
              <a:rect l="l" t="t" r="r" b="b"/>
              <a:pathLst>
                <a:path w="2091054" h="163830">
                  <a:moveTo>
                    <a:pt x="2090927" y="163830"/>
                  </a:moveTo>
                  <a:lnTo>
                    <a:pt x="2090927" y="0"/>
                  </a:lnTo>
                  <a:lnTo>
                    <a:pt x="0" y="0"/>
                  </a:lnTo>
                  <a:lnTo>
                    <a:pt x="0" y="163830"/>
                  </a:lnTo>
                  <a:lnTo>
                    <a:pt x="2090927" y="1638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6" name="object 2546"/>
            <p:cNvSpPr/>
            <p:nvPr/>
          </p:nvSpPr>
          <p:spPr>
            <a:xfrm>
              <a:off x="3286099" y="1992629"/>
              <a:ext cx="2091055" cy="163830"/>
            </a:xfrm>
            <a:custGeom>
              <a:avLst/>
              <a:gdLst/>
              <a:ahLst/>
              <a:cxnLst/>
              <a:rect l="l" t="t" r="r" b="b"/>
              <a:pathLst>
                <a:path w="2091054" h="163830">
                  <a:moveTo>
                    <a:pt x="2090927" y="163830"/>
                  </a:moveTo>
                  <a:lnTo>
                    <a:pt x="2090927" y="0"/>
                  </a:lnTo>
                  <a:lnTo>
                    <a:pt x="0" y="0"/>
                  </a:lnTo>
                  <a:lnTo>
                    <a:pt x="0" y="163830"/>
                  </a:lnTo>
                  <a:lnTo>
                    <a:pt x="2090927" y="163830"/>
                  </a:lnTo>
                  <a:close/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7" name="object 2547"/>
            <p:cNvSpPr/>
            <p:nvPr/>
          </p:nvSpPr>
          <p:spPr>
            <a:xfrm>
              <a:off x="2972155" y="1992629"/>
              <a:ext cx="314325" cy="163830"/>
            </a:xfrm>
            <a:custGeom>
              <a:avLst/>
              <a:gdLst/>
              <a:ahLst/>
              <a:cxnLst/>
              <a:rect l="l" t="t" r="r" b="b"/>
              <a:pathLst>
                <a:path w="314325" h="163830">
                  <a:moveTo>
                    <a:pt x="313944" y="163830"/>
                  </a:moveTo>
                  <a:lnTo>
                    <a:pt x="313944" y="0"/>
                  </a:lnTo>
                  <a:lnTo>
                    <a:pt x="0" y="0"/>
                  </a:lnTo>
                  <a:lnTo>
                    <a:pt x="0" y="163830"/>
                  </a:lnTo>
                  <a:lnTo>
                    <a:pt x="313944" y="1638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8" name="object 2548"/>
            <p:cNvSpPr/>
            <p:nvPr/>
          </p:nvSpPr>
          <p:spPr>
            <a:xfrm>
              <a:off x="632053" y="1992629"/>
              <a:ext cx="2654300" cy="163830"/>
            </a:xfrm>
            <a:custGeom>
              <a:avLst/>
              <a:gdLst/>
              <a:ahLst/>
              <a:cxnLst/>
              <a:rect l="l" t="t" r="r" b="b"/>
              <a:pathLst>
                <a:path w="2654300" h="163830">
                  <a:moveTo>
                    <a:pt x="2654046" y="163830"/>
                  </a:moveTo>
                  <a:lnTo>
                    <a:pt x="2654046" y="0"/>
                  </a:lnTo>
                  <a:lnTo>
                    <a:pt x="2340102" y="0"/>
                  </a:lnTo>
                  <a:lnTo>
                    <a:pt x="2340102" y="163830"/>
                  </a:lnTo>
                  <a:lnTo>
                    <a:pt x="2654046" y="163830"/>
                  </a:lnTo>
                  <a:close/>
                </a:path>
                <a:path w="2654300" h="163830">
                  <a:moveTo>
                    <a:pt x="2340102" y="163830"/>
                  </a:moveTo>
                  <a:lnTo>
                    <a:pt x="2340102" y="0"/>
                  </a:lnTo>
                  <a:lnTo>
                    <a:pt x="0" y="0"/>
                  </a:lnTo>
                  <a:lnTo>
                    <a:pt x="0" y="163830"/>
                  </a:lnTo>
                  <a:lnTo>
                    <a:pt x="2340102" y="163830"/>
                  </a:lnTo>
                  <a:close/>
                </a:path>
                <a:path w="2654300" h="163830">
                  <a:moveTo>
                    <a:pt x="2340102" y="163830"/>
                  </a:moveTo>
                  <a:lnTo>
                    <a:pt x="2340102" y="0"/>
                  </a:lnTo>
                  <a:lnTo>
                    <a:pt x="249174" y="0"/>
                  </a:lnTo>
                  <a:lnTo>
                    <a:pt x="249174" y="163830"/>
                  </a:lnTo>
                  <a:lnTo>
                    <a:pt x="2340102" y="163830"/>
                  </a:lnTo>
                  <a:close/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549" name="object 2549"/>
          <p:cNvSpPr txBox="1"/>
          <p:nvPr/>
        </p:nvSpPr>
        <p:spPr>
          <a:xfrm>
            <a:off x="2084715" y="1136339"/>
            <a:ext cx="3948910" cy="169970"/>
          </a:xfrm>
          <a:prstGeom prst="rect">
            <a:avLst/>
          </a:prstGeom>
        </p:spPr>
        <p:txBody>
          <a:bodyPr vert="horz" wrap="square" lIns="0" tIns="15164" rIns="0" bIns="0" rtlCol="0">
            <a:spAutoFit/>
          </a:bodyPr>
          <a:lstStyle/>
          <a:p>
            <a:pPr marL="15961">
              <a:spcBef>
                <a:spcPts val="119"/>
              </a:spcBef>
              <a:tabLst>
                <a:tab pos="2782863" algn="l"/>
              </a:tabLst>
            </a:pPr>
            <a:r>
              <a:rPr sz="1005" spc="-13" dirty="0">
                <a:latin typeface="ＭＳ ゴシック"/>
                <a:cs typeface="ＭＳ ゴシック"/>
              </a:rPr>
              <a:t>ZET-valley</a:t>
            </a:r>
            <a:r>
              <a:rPr sz="1005" dirty="0">
                <a:latin typeface="ＭＳ ゴシック"/>
                <a:cs typeface="ＭＳ ゴシック"/>
              </a:rPr>
              <a:t>	</a:t>
            </a:r>
            <a:r>
              <a:rPr sz="1005" spc="-19" dirty="0">
                <a:latin typeface="ＭＳ ゴシック"/>
                <a:cs typeface="ＭＳ ゴシック"/>
              </a:rPr>
              <a:t>刈谷市・㈱アイシン</a:t>
            </a:r>
            <a:endParaRPr sz="1005">
              <a:latin typeface="ＭＳ ゴシック"/>
              <a:cs typeface="ＭＳ ゴシック"/>
            </a:endParaRPr>
          </a:p>
        </p:txBody>
      </p:sp>
      <p:sp>
        <p:nvSpPr>
          <p:cNvPr id="2550" name="object 2550"/>
          <p:cNvSpPr txBox="1"/>
          <p:nvPr/>
        </p:nvSpPr>
        <p:spPr>
          <a:xfrm>
            <a:off x="813850" y="1116226"/>
            <a:ext cx="3292886" cy="208763"/>
          </a:xfrm>
          <a:prstGeom prst="rect">
            <a:avLst/>
          </a:prstGeom>
        </p:spPr>
        <p:txBody>
          <a:bodyPr vert="horz" wrap="square" lIns="0" tIns="15164" rIns="0" bIns="0" rtlCol="0">
            <a:spAutoFit/>
          </a:bodyPr>
          <a:lstStyle/>
          <a:p>
            <a:pPr marL="15961">
              <a:spcBef>
                <a:spcPts val="119"/>
              </a:spcBef>
              <a:tabLst>
                <a:tab pos="2957640" algn="l"/>
              </a:tabLst>
            </a:pPr>
            <a:r>
              <a:rPr sz="1257" spc="-13" dirty="0">
                <a:solidFill>
                  <a:srgbClr val="3F3F7F"/>
                </a:solidFill>
                <a:latin typeface="ＭＳ ゴシック"/>
                <a:cs typeface="ＭＳ ゴシック"/>
              </a:rPr>
              <a:t>G-</a:t>
            </a:r>
            <a:r>
              <a:rPr sz="1257" spc="-63" dirty="0">
                <a:solidFill>
                  <a:srgbClr val="3F3F7F"/>
                </a:solidFill>
                <a:latin typeface="ＭＳ ゴシック"/>
                <a:cs typeface="ＭＳ ゴシック"/>
              </a:rPr>
              <a:t>5</a:t>
            </a:r>
            <a:r>
              <a:rPr sz="1257" dirty="0">
                <a:solidFill>
                  <a:srgbClr val="3F3F7F"/>
                </a:solidFill>
                <a:latin typeface="ＭＳ ゴシック"/>
                <a:cs typeface="ＭＳ ゴシック"/>
              </a:rPr>
              <a:t>	</a:t>
            </a:r>
            <a:r>
              <a:rPr sz="1257" spc="-13" dirty="0">
                <a:solidFill>
                  <a:srgbClr val="FF00FF"/>
                </a:solidFill>
                <a:latin typeface="ＭＳ ゴシック"/>
                <a:cs typeface="ＭＳ ゴシック"/>
              </a:rPr>
              <a:t>G-</a:t>
            </a:r>
            <a:r>
              <a:rPr sz="1257" spc="-31" dirty="0">
                <a:solidFill>
                  <a:srgbClr val="FF00FF"/>
                </a:solidFill>
                <a:latin typeface="ＭＳ ゴシック"/>
                <a:cs typeface="ＭＳ ゴシック"/>
              </a:rPr>
              <a:t>24</a:t>
            </a:r>
            <a:endParaRPr sz="1257">
              <a:latin typeface="ＭＳ ゴシック"/>
              <a:cs typeface="ＭＳ ゴシック"/>
            </a:endParaRPr>
          </a:p>
        </p:txBody>
      </p:sp>
      <p:sp>
        <p:nvSpPr>
          <p:cNvPr id="2551" name="object 2551"/>
          <p:cNvSpPr txBox="1"/>
          <p:nvPr/>
        </p:nvSpPr>
        <p:spPr>
          <a:xfrm>
            <a:off x="10862020" y="309844"/>
            <a:ext cx="925775" cy="169970"/>
          </a:xfrm>
          <a:prstGeom prst="rect">
            <a:avLst/>
          </a:prstGeom>
        </p:spPr>
        <p:txBody>
          <a:bodyPr vert="horz" wrap="square" lIns="0" tIns="15164" rIns="0" bIns="0" rtlCol="0">
            <a:spAutoFit/>
          </a:bodyPr>
          <a:lstStyle/>
          <a:p>
            <a:pPr marL="15961">
              <a:spcBef>
                <a:spcPts val="119"/>
              </a:spcBef>
            </a:pPr>
            <a:r>
              <a:rPr sz="1005" spc="-25" dirty="0">
                <a:latin typeface="ＭＳ ゴシック"/>
                <a:cs typeface="ＭＳ ゴシック"/>
              </a:rPr>
              <a:t>香港貿易発展局</a:t>
            </a:r>
            <a:endParaRPr sz="1005">
              <a:latin typeface="ＭＳ ゴシック"/>
              <a:cs typeface="ＭＳ ゴシック"/>
            </a:endParaRPr>
          </a:p>
        </p:txBody>
      </p:sp>
      <p:sp>
        <p:nvSpPr>
          <p:cNvPr id="2552" name="object 2552"/>
          <p:cNvSpPr txBox="1"/>
          <p:nvPr/>
        </p:nvSpPr>
        <p:spPr>
          <a:xfrm>
            <a:off x="7345355" y="1550084"/>
            <a:ext cx="2075013" cy="169970"/>
          </a:xfrm>
          <a:prstGeom prst="rect">
            <a:avLst/>
          </a:prstGeom>
        </p:spPr>
        <p:txBody>
          <a:bodyPr vert="horz" wrap="square" lIns="0" tIns="15164" rIns="0" bIns="0" rtlCol="0">
            <a:spAutoFit/>
          </a:bodyPr>
          <a:lstStyle/>
          <a:p>
            <a:pPr marL="15961">
              <a:spcBef>
                <a:spcPts val="119"/>
              </a:spcBef>
            </a:pPr>
            <a:r>
              <a:rPr sz="1005" spc="-19" dirty="0">
                <a:latin typeface="ＭＳ ゴシック"/>
                <a:cs typeface="ＭＳ ゴシック"/>
              </a:rPr>
              <a:t>フランス パリ圏 ヴァルドワーズ県</a:t>
            </a:r>
            <a:endParaRPr sz="1005">
              <a:latin typeface="ＭＳ ゴシック"/>
              <a:cs typeface="ＭＳ ゴシック"/>
            </a:endParaRPr>
          </a:p>
        </p:txBody>
      </p:sp>
      <p:sp>
        <p:nvSpPr>
          <p:cNvPr id="2553" name="object 2553"/>
          <p:cNvSpPr txBox="1"/>
          <p:nvPr/>
        </p:nvSpPr>
        <p:spPr>
          <a:xfrm>
            <a:off x="13355874" y="1666886"/>
            <a:ext cx="1819627" cy="169970"/>
          </a:xfrm>
          <a:prstGeom prst="rect">
            <a:avLst/>
          </a:prstGeom>
        </p:spPr>
        <p:txBody>
          <a:bodyPr vert="horz" wrap="square" lIns="0" tIns="15164" rIns="0" bIns="0" rtlCol="0">
            <a:spAutoFit/>
          </a:bodyPr>
          <a:lstStyle/>
          <a:p>
            <a:pPr marL="15961">
              <a:spcBef>
                <a:spcPts val="119"/>
              </a:spcBef>
            </a:pPr>
            <a:r>
              <a:rPr sz="1005" spc="-19" dirty="0">
                <a:latin typeface="ＭＳ ゴシック"/>
                <a:cs typeface="ＭＳ ゴシック"/>
              </a:rPr>
              <a:t>ゼットアイエンジニアリング㈱</a:t>
            </a:r>
            <a:endParaRPr sz="1005">
              <a:latin typeface="ＭＳ ゴシック"/>
              <a:cs typeface="ＭＳ ゴシック"/>
            </a:endParaRPr>
          </a:p>
        </p:txBody>
      </p:sp>
      <p:sp>
        <p:nvSpPr>
          <p:cNvPr id="2554" name="object 2554"/>
          <p:cNvSpPr/>
          <p:nvPr/>
        </p:nvSpPr>
        <p:spPr>
          <a:xfrm>
            <a:off x="15580283" y="303779"/>
            <a:ext cx="2941730" cy="414205"/>
          </a:xfrm>
          <a:custGeom>
            <a:avLst/>
            <a:gdLst/>
            <a:ahLst/>
            <a:cxnLst/>
            <a:rect l="l" t="t" r="r" b="b"/>
            <a:pathLst>
              <a:path w="2340609" h="329564">
                <a:moveTo>
                  <a:pt x="2340101" y="164591"/>
                </a:moveTo>
                <a:lnTo>
                  <a:pt x="2340101" y="0"/>
                </a:lnTo>
                <a:lnTo>
                  <a:pt x="249935" y="0"/>
                </a:lnTo>
                <a:lnTo>
                  <a:pt x="249935" y="164591"/>
                </a:lnTo>
                <a:lnTo>
                  <a:pt x="2340101" y="164591"/>
                </a:lnTo>
                <a:close/>
              </a:path>
              <a:path w="2340609" h="329564">
                <a:moveTo>
                  <a:pt x="2340101" y="329183"/>
                </a:moveTo>
                <a:lnTo>
                  <a:pt x="2340101" y="164591"/>
                </a:lnTo>
                <a:lnTo>
                  <a:pt x="249935" y="164591"/>
                </a:lnTo>
                <a:lnTo>
                  <a:pt x="249935" y="329183"/>
                </a:lnTo>
                <a:lnTo>
                  <a:pt x="2340101" y="329183"/>
                </a:lnTo>
                <a:close/>
              </a:path>
              <a:path w="2340609" h="329564">
                <a:moveTo>
                  <a:pt x="249935" y="164591"/>
                </a:moveTo>
                <a:lnTo>
                  <a:pt x="249935" y="0"/>
                </a:lnTo>
                <a:lnTo>
                  <a:pt x="0" y="0"/>
                </a:lnTo>
                <a:lnTo>
                  <a:pt x="0" y="164591"/>
                </a:lnTo>
                <a:lnTo>
                  <a:pt x="249935" y="164591"/>
                </a:lnTo>
                <a:close/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5" name="object 2555"/>
          <p:cNvSpPr txBox="1"/>
          <p:nvPr/>
        </p:nvSpPr>
        <p:spPr>
          <a:xfrm>
            <a:off x="15600712" y="289733"/>
            <a:ext cx="271348" cy="208763"/>
          </a:xfrm>
          <a:prstGeom prst="rect">
            <a:avLst/>
          </a:prstGeom>
        </p:spPr>
        <p:txBody>
          <a:bodyPr vert="horz" wrap="square" lIns="0" tIns="15164" rIns="0" bIns="0" rtlCol="0">
            <a:spAutoFit/>
          </a:bodyPr>
          <a:lstStyle/>
          <a:p>
            <a:pPr marL="15961">
              <a:spcBef>
                <a:spcPts val="119"/>
              </a:spcBef>
            </a:pPr>
            <a:r>
              <a:rPr sz="1257" spc="-13" dirty="0">
                <a:solidFill>
                  <a:srgbClr val="0000FF"/>
                </a:solidFill>
                <a:latin typeface="ＭＳ ゴシック"/>
                <a:cs typeface="ＭＳ ゴシック"/>
              </a:rPr>
              <a:t>S-</a:t>
            </a:r>
            <a:r>
              <a:rPr sz="1257" spc="-63" dirty="0">
                <a:solidFill>
                  <a:srgbClr val="0000FF"/>
                </a:solidFill>
                <a:latin typeface="ＭＳ ゴシック"/>
                <a:cs typeface="ＭＳ ゴシック"/>
              </a:rPr>
              <a:t>8</a:t>
            </a:r>
            <a:endParaRPr sz="1257">
              <a:latin typeface="ＭＳ ゴシック"/>
              <a:cs typeface="ＭＳ ゴシック"/>
            </a:endParaRPr>
          </a:p>
        </p:txBody>
      </p:sp>
      <p:sp>
        <p:nvSpPr>
          <p:cNvPr id="2556" name="object 2556"/>
          <p:cNvSpPr/>
          <p:nvPr/>
        </p:nvSpPr>
        <p:spPr>
          <a:xfrm>
            <a:off x="15580283" y="510641"/>
            <a:ext cx="314444" cy="207501"/>
          </a:xfrm>
          <a:custGeom>
            <a:avLst/>
            <a:gdLst/>
            <a:ahLst/>
            <a:cxnLst/>
            <a:rect l="l" t="t" r="r" b="b"/>
            <a:pathLst>
              <a:path w="250190" h="165100">
                <a:moveTo>
                  <a:pt x="249935" y="164591"/>
                </a:moveTo>
                <a:lnTo>
                  <a:pt x="249935" y="0"/>
                </a:lnTo>
                <a:lnTo>
                  <a:pt x="0" y="0"/>
                </a:lnTo>
                <a:lnTo>
                  <a:pt x="0" y="164591"/>
                </a:lnTo>
                <a:lnTo>
                  <a:pt x="249935" y="164591"/>
                </a:lnTo>
                <a:close/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7" name="object 2557"/>
          <p:cNvSpPr txBox="1"/>
          <p:nvPr/>
        </p:nvSpPr>
        <p:spPr>
          <a:xfrm>
            <a:off x="15600712" y="496595"/>
            <a:ext cx="271348" cy="208763"/>
          </a:xfrm>
          <a:prstGeom prst="rect">
            <a:avLst/>
          </a:prstGeom>
        </p:spPr>
        <p:txBody>
          <a:bodyPr vert="horz" wrap="square" lIns="0" tIns="15164" rIns="0" bIns="0" rtlCol="0">
            <a:spAutoFit/>
          </a:bodyPr>
          <a:lstStyle/>
          <a:p>
            <a:pPr marL="15961">
              <a:spcBef>
                <a:spcPts val="119"/>
              </a:spcBef>
            </a:pPr>
            <a:r>
              <a:rPr sz="1257" spc="-13" dirty="0">
                <a:solidFill>
                  <a:srgbClr val="0000FF"/>
                </a:solidFill>
                <a:latin typeface="ＭＳ ゴシック"/>
                <a:cs typeface="ＭＳ ゴシック"/>
              </a:rPr>
              <a:t>S-</a:t>
            </a:r>
            <a:r>
              <a:rPr sz="1257" spc="-63" dirty="0">
                <a:solidFill>
                  <a:srgbClr val="0000FF"/>
                </a:solidFill>
                <a:latin typeface="ＭＳ ゴシック"/>
                <a:cs typeface="ＭＳ ゴシック"/>
              </a:rPr>
              <a:t>9</a:t>
            </a:r>
            <a:endParaRPr sz="1257">
              <a:latin typeface="ＭＳ ゴシック"/>
              <a:cs typeface="ＭＳ ゴシック"/>
            </a:endParaRPr>
          </a:p>
        </p:txBody>
      </p:sp>
      <p:sp>
        <p:nvSpPr>
          <p:cNvPr id="2558" name="object 2558"/>
          <p:cNvSpPr txBox="1"/>
          <p:nvPr/>
        </p:nvSpPr>
        <p:spPr>
          <a:xfrm>
            <a:off x="16934784" y="516708"/>
            <a:ext cx="671187" cy="169970"/>
          </a:xfrm>
          <a:prstGeom prst="rect">
            <a:avLst/>
          </a:prstGeom>
        </p:spPr>
        <p:txBody>
          <a:bodyPr vert="horz" wrap="square" lIns="0" tIns="15164" rIns="0" bIns="0" rtlCol="0">
            <a:spAutoFit/>
          </a:bodyPr>
          <a:lstStyle/>
          <a:p>
            <a:pPr marL="15961">
              <a:spcBef>
                <a:spcPts val="119"/>
              </a:spcBef>
            </a:pPr>
            <a:r>
              <a:rPr sz="1005" spc="-25" dirty="0">
                <a:latin typeface="ＭＳ ゴシック"/>
                <a:cs typeface="ＭＳ ゴシック"/>
              </a:rPr>
              <a:t>バイオアロ</a:t>
            </a:r>
            <a:endParaRPr sz="1005">
              <a:latin typeface="ＭＳ ゴシック"/>
              <a:cs typeface="ＭＳ ゴシック"/>
            </a:endParaRPr>
          </a:p>
        </p:txBody>
      </p:sp>
      <p:sp>
        <p:nvSpPr>
          <p:cNvPr id="2559" name="object 2559"/>
          <p:cNvSpPr/>
          <p:nvPr/>
        </p:nvSpPr>
        <p:spPr>
          <a:xfrm>
            <a:off x="15580283" y="717504"/>
            <a:ext cx="2941730" cy="414205"/>
          </a:xfrm>
          <a:custGeom>
            <a:avLst/>
            <a:gdLst/>
            <a:ahLst/>
            <a:cxnLst/>
            <a:rect l="l" t="t" r="r" b="b"/>
            <a:pathLst>
              <a:path w="2340609" h="329564">
                <a:moveTo>
                  <a:pt x="2340101" y="164592"/>
                </a:moveTo>
                <a:lnTo>
                  <a:pt x="2340101" y="0"/>
                </a:lnTo>
                <a:lnTo>
                  <a:pt x="249935" y="0"/>
                </a:lnTo>
                <a:lnTo>
                  <a:pt x="249935" y="164592"/>
                </a:lnTo>
                <a:lnTo>
                  <a:pt x="2340101" y="164592"/>
                </a:lnTo>
                <a:close/>
              </a:path>
              <a:path w="2340609" h="329564">
                <a:moveTo>
                  <a:pt x="2340101" y="329184"/>
                </a:moveTo>
                <a:lnTo>
                  <a:pt x="2340101" y="164592"/>
                </a:lnTo>
                <a:lnTo>
                  <a:pt x="249935" y="164592"/>
                </a:lnTo>
                <a:lnTo>
                  <a:pt x="249935" y="329184"/>
                </a:lnTo>
                <a:lnTo>
                  <a:pt x="2340101" y="329184"/>
                </a:lnTo>
                <a:close/>
              </a:path>
              <a:path w="2340609" h="329564">
                <a:moveTo>
                  <a:pt x="249935" y="164592"/>
                </a:moveTo>
                <a:lnTo>
                  <a:pt x="249935" y="0"/>
                </a:lnTo>
                <a:lnTo>
                  <a:pt x="0" y="0"/>
                </a:lnTo>
                <a:lnTo>
                  <a:pt x="0" y="164592"/>
                </a:lnTo>
                <a:lnTo>
                  <a:pt x="249935" y="164592"/>
                </a:lnTo>
                <a:close/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0" name="object 2560"/>
          <p:cNvSpPr txBox="1"/>
          <p:nvPr/>
        </p:nvSpPr>
        <p:spPr>
          <a:xfrm>
            <a:off x="15576770" y="713036"/>
            <a:ext cx="319233" cy="190140"/>
          </a:xfrm>
          <a:prstGeom prst="rect">
            <a:avLst/>
          </a:prstGeom>
        </p:spPr>
        <p:txBody>
          <a:bodyPr vert="horz" wrap="square" lIns="0" tIns="15962" rIns="0" bIns="0" rtlCol="0">
            <a:spAutoFit/>
          </a:bodyPr>
          <a:lstStyle/>
          <a:p>
            <a:pPr marL="15961">
              <a:spcBef>
                <a:spcPts val="126"/>
              </a:spcBef>
            </a:pPr>
            <a:r>
              <a:rPr sz="1131" dirty="0">
                <a:solidFill>
                  <a:srgbClr val="0000FF"/>
                </a:solidFill>
                <a:latin typeface="ＭＳ ゴシック"/>
                <a:cs typeface="ＭＳ ゴシック"/>
              </a:rPr>
              <a:t>S-</a:t>
            </a:r>
            <a:r>
              <a:rPr sz="1131" spc="-31" dirty="0">
                <a:solidFill>
                  <a:srgbClr val="0000FF"/>
                </a:solidFill>
                <a:latin typeface="ＭＳ ゴシック"/>
                <a:cs typeface="ＭＳ ゴシック"/>
              </a:rPr>
              <a:t>10</a:t>
            </a:r>
            <a:endParaRPr sz="1131">
              <a:latin typeface="ＭＳ ゴシック"/>
              <a:cs typeface="ＭＳ ゴシック"/>
            </a:endParaRPr>
          </a:p>
        </p:txBody>
      </p:sp>
      <p:sp>
        <p:nvSpPr>
          <p:cNvPr id="2561" name="object 2561"/>
          <p:cNvSpPr/>
          <p:nvPr/>
        </p:nvSpPr>
        <p:spPr>
          <a:xfrm>
            <a:off x="15580283" y="924368"/>
            <a:ext cx="314444" cy="207501"/>
          </a:xfrm>
          <a:custGeom>
            <a:avLst/>
            <a:gdLst/>
            <a:ahLst/>
            <a:cxnLst/>
            <a:rect l="l" t="t" r="r" b="b"/>
            <a:pathLst>
              <a:path w="250190" h="165100">
                <a:moveTo>
                  <a:pt x="249935" y="164592"/>
                </a:moveTo>
                <a:lnTo>
                  <a:pt x="249935" y="0"/>
                </a:lnTo>
                <a:lnTo>
                  <a:pt x="0" y="0"/>
                </a:lnTo>
                <a:lnTo>
                  <a:pt x="0" y="164592"/>
                </a:lnTo>
                <a:lnTo>
                  <a:pt x="249935" y="164592"/>
                </a:lnTo>
                <a:close/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2" name="object 2562"/>
          <p:cNvSpPr txBox="1"/>
          <p:nvPr/>
        </p:nvSpPr>
        <p:spPr>
          <a:xfrm>
            <a:off x="16871577" y="723571"/>
            <a:ext cx="670389" cy="169970"/>
          </a:xfrm>
          <a:prstGeom prst="rect">
            <a:avLst/>
          </a:prstGeom>
        </p:spPr>
        <p:txBody>
          <a:bodyPr vert="horz" wrap="square" lIns="0" tIns="15164" rIns="0" bIns="0" rtlCol="0">
            <a:spAutoFit/>
          </a:bodyPr>
          <a:lstStyle/>
          <a:p>
            <a:pPr marL="15961">
              <a:spcBef>
                <a:spcPts val="119"/>
              </a:spcBef>
            </a:pPr>
            <a:r>
              <a:rPr sz="1005" spc="-25" dirty="0">
                <a:latin typeface="ＭＳ ゴシック"/>
                <a:cs typeface="ＭＳ ゴシック"/>
              </a:rPr>
              <a:t>カーベリム</a:t>
            </a:r>
            <a:endParaRPr sz="1005">
              <a:latin typeface="ＭＳ ゴシック"/>
              <a:cs typeface="ＭＳ ゴシック"/>
            </a:endParaRPr>
          </a:p>
        </p:txBody>
      </p:sp>
      <p:sp>
        <p:nvSpPr>
          <p:cNvPr id="2563" name="object 2563"/>
          <p:cNvSpPr txBox="1"/>
          <p:nvPr/>
        </p:nvSpPr>
        <p:spPr>
          <a:xfrm>
            <a:off x="16743184" y="930425"/>
            <a:ext cx="925775" cy="169970"/>
          </a:xfrm>
          <a:prstGeom prst="rect">
            <a:avLst/>
          </a:prstGeom>
        </p:spPr>
        <p:txBody>
          <a:bodyPr vert="horz" wrap="square" lIns="0" tIns="15164" rIns="0" bIns="0" rtlCol="0">
            <a:spAutoFit/>
          </a:bodyPr>
          <a:lstStyle/>
          <a:p>
            <a:pPr marL="15961">
              <a:spcBef>
                <a:spcPts val="119"/>
              </a:spcBef>
            </a:pPr>
            <a:r>
              <a:rPr sz="1005" spc="-25" dirty="0">
                <a:latin typeface="ＭＳ ゴシック"/>
                <a:cs typeface="ＭＳ ゴシック"/>
              </a:rPr>
              <a:t>アバトロニクス</a:t>
            </a:r>
            <a:endParaRPr sz="1005">
              <a:latin typeface="ＭＳ ゴシック"/>
              <a:cs typeface="ＭＳ ゴシック"/>
            </a:endParaRPr>
          </a:p>
        </p:txBody>
      </p:sp>
      <p:sp>
        <p:nvSpPr>
          <p:cNvPr id="2564" name="object 2564"/>
          <p:cNvSpPr txBox="1"/>
          <p:nvPr/>
        </p:nvSpPr>
        <p:spPr>
          <a:xfrm>
            <a:off x="15576770" y="919898"/>
            <a:ext cx="319233" cy="190140"/>
          </a:xfrm>
          <a:prstGeom prst="rect">
            <a:avLst/>
          </a:prstGeom>
        </p:spPr>
        <p:txBody>
          <a:bodyPr vert="horz" wrap="square" lIns="0" tIns="15962" rIns="0" bIns="0" rtlCol="0">
            <a:spAutoFit/>
          </a:bodyPr>
          <a:lstStyle/>
          <a:p>
            <a:pPr marL="15961">
              <a:spcBef>
                <a:spcPts val="126"/>
              </a:spcBef>
            </a:pPr>
            <a:r>
              <a:rPr sz="1131" dirty="0">
                <a:solidFill>
                  <a:srgbClr val="0000FF"/>
                </a:solidFill>
                <a:latin typeface="ＭＳ ゴシック"/>
                <a:cs typeface="ＭＳ ゴシック"/>
              </a:rPr>
              <a:t>S-</a:t>
            </a:r>
            <a:r>
              <a:rPr sz="1131" spc="-31" dirty="0">
                <a:solidFill>
                  <a:srgbClr val="0000FF"/>
                </a:solidFill>
                <a:latin typeface="ＭＳ ゴシック"/>
                <a:cs typeface="ＭＳ ゴシック"/>
              </a:rPr>
              <a:t>11</a:t>
            </a:r>
            <a:endParaRPr sz="1131">
              <a:latin typeface="ＭＳ ゴシック"/>
              <a:cs typeface="ＭＳ ゴシック"/>
            </a:endParaRPr>
          </a:p>
        </p:txBody>
      </p:sp>
      <p:grpSp>
        <p:nvGrpSpPr>
          <p:cNvPr id="2565" name="object 2565"/>
          <p:cNvGrpSpPr/>
          <p:nvPr/>
        </p:nvGrpSpPr>
        <p:grpSpPr>
          <a:xfrm>
            <a:off x="6754773" y="921177"/>
            <a:ext cx="2946519" cy="626494"/>
            <a:chOff x="5374487" y="1825498"/>
            <a:chExt cx="2344420" cy="498475"/>
          </a:xfrm>
        </p:grpSpPr>
        <p:sp>
          <p:nvSpPr>
            <p:cNvPr id="2566" name="object 2566"/>
            <p:cNvSpPr/>
            <p:nvPr/>
          </p:nvSpPr>
          <p:spPr>
            <a:xfrm>
              <a:off x="5377027" y="1828038"/>
              <a:ext cx="2339340" cy="493395"/>
            </a:xfrm>
            <a:custGeom>
              <a:avLst/>
              <a:gdLst/>
              <a:ahLst/>
              <a:cxnLst/>
              <a:rect l="l" t="t" r="r" b="b"/>
              <a:pathLst>
                <a:path w="2339340" h="493394">
                  <a:moveTo>
                    <a:pt x="2339340" y="493014"/>
                  </a:moveTo>
                  <a:lnTo>
                    <a:pt x="2339340" y="328422"/>
                  </a:lnTo>
                  <a:lnTo>
                    <a:pt x="249173" y="328422"/>
                  </a:lnTo>
                  <a:lnTo>
                    <a:pt x="249173" y="493014"/>
                  </a:lnTo>
                  <a:lnTo>
                    <a:pt x="2339340" y="493014"/>
                  </a:lnTo>
                  <a:close/>
                </a:path>
                <a:path w="2339340" h="493394">
                  <a:moveTo>
                    <a:pt x="2339340" y="328422"/>
                  </a:moveTo>
                  <a:lnTo>
                    <a:pt x="2339340" y="164592"/>
                  </a:lnTo>
                  <a:lnTo>
                    <a:pt x="249173" y="164592"/>
                  </a:lnTo>
                  <a:lnTo>
                    <a:pt x="249173" y="328422"/>
                  </a:lnTo>
                  <a:lnTo>
                    <a:pt x="2339340" y="328422"/>
                  </a:lnTo>
                  <a:close/>
                </a:path>
                <a:path w="2339340" h="493394">
                  <a:moveTo>
                    <a:pt x="2339340" y="164592"/>
                  </a:moveTo>
                  <a:lnTo>
                    <a:pt x="2339340" y="0"/>
                  </a:lnTo>
                  <a:lnTo>
                    <a:pt x="249173" y="0"/>
                  </a:lnTo>
                  <a:lnTo>
                    <a:pt x="249173" y="164592"/>
                  </a:lnTo>
                  <a:lnTo>
                    <a:pt x="2339340" y="164592"/>
                  </a:lnTo>
                  <a:close/>
                </a:path>
                <a:path w="2339340" h="493394">
                  <a:moveTo>
                    <a:pt x="249174" y="328422"/>
                  </a:moveTo>
                  <a:lnTo>
                    <a:pt x="249174" y="164592"/>
                  </a:lnTo>
                  <a:lnTo>
                    <a:pt x="0" y="164592"/>
                  </a:lnTo>
                  <a:lnTo>
                    <a:pt x="0" y="328422"/>
                  </a:lnTo>
                  <a:lnTo>
                    <a:pt x="249174" y="328422"/>
                  </a:lnTo>
                  <a:close/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7" name="object 2567"/>
            <p:cNvSpPr/>
            <p:nvPr/>
          </p:nvSpPr>
          <p:spPr>
            <a:xfrm>
              <a:off x="5377027" y="1828038"/>
              <a:ext cx="249554" cy="165100"/>
            </a:xfrm>
            <a:custGeom>
              <a:avLst/>
              <a:gdLst/>
              <a:ahLst/>
              <a:cxnLst/>
              <a:rect l="l" t="t" r="r" b="b"/>
              <a:pathLst>
                <a:path w="249554" h="165100">
                  <a:moveTo>
                    <a:pt x="249174" y="164592"/>
                  </a:moveTo>
                  <a:lnTo>
                    <a:pt x="249174" y="0"/>
                  </a:lnTo>
                  <a:lnTo>
                    <a:pt x="0" y="0"/>
                  </a:lnTo>
                  <a:lnTo>
                    <a:pt x="0" y="164592"/>
                  </a:lnTo>
                  <a:lnTo>
                    <a:pt x="249174" y="164592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8" name="object 2568"/>
            <p:cNvSpPr/>
            <p:nvPr/>
          </p:nvSpPr>
          <p:spPr>
            <a:xfrm>
              <a:off x="5377027" y="1828038"/>
              <a:ext cx="249554" cy="493395"/>
            </a:xfrm>
            <a:custGeom>
              <a:avLst/>
              <a:gdLst/>
              <a:ahLst/>
              <a:cxnLst/>
              <a:rect l="l" t="t" r="r" b="b"/>
              <a:pathLst>
                <a:path w="249554" h="493394">
                  <a:moveTo>
                    <a:pt x="249174" y="164592"/>
                  </a:moveTo>
                  <a:lnTo>
                    <a:pt x="249174" y="0"/>
                  </a:lnTo>
                  <a:lnTo>
                    <a:pt x="0" y="0"/>
                  </a:lnTo>
                  <a:lnTo>
                    <a:pt x="0" y="164592"/>
                  </a:lnTo>
                  <a:lnTo>
                    <a:pt x="249174" y="164592"/>
                  </a:lnTo>
                  <a:close/>
                </a:path>
                <a:path w="249554" h="493394">
                  <a:moveTo>
                    <a:pt x="249174" y="493014"/>
                  </a:moveTo>
                  <a:lnTo>
                    <a:pt x="249174" y="328422"/>
                  </a:lnTo>
                  <a:lnTo>
                    <a:pt x="0" y="328422"/>
                  </a:lnTo>
                  <a:lnTo>
                    <a:pt x="0" y="493014"/>
                  </a:lnTo>
                  <a:lnTo>
                    <a:pt x="249174" y="493014"/>
                  </a:lnTo>
                  <a:close/>
                </a:path>
              </a:pathLst>
            </a:custGeom>
            <a:ln w="45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569" name="object 2569"/>
          <p:cNvSpPr txBox="1"/>
          <p:nvPr/>
        </p:nvSpPr>
        <p:spPr>
          <a:xfrm>
            <a:off x="6777437" y="910322"/>
            <a:ext cx="271348" cy="208763"/>
          </a:xfrm>
          <a:prstGeom prst="rect">
            <a:avLst/>
          </a:prstGeom>
        </p:spPr>
        <p:txBody>
          <a:bodyPr vert="horz" wrap="square" lIns="0" tIns="15164" rIns="0" bIns="0" rtlCol="0">
            <a:spAutoFit/>
          </a:bodyPr>
          <a:lstStyle/>
          <a:p>
            <a:pPr marL="15961">
              <a:spcBef>
                <a:spcPts val="119"/>
              </a:spcBef>
            </a:pPr>
            <a:r>
              <a:rPr sz="1257" spc="-31" dirty="0">
                <a:solidFill>
                  <a:srgbClr val="C49467"/>
                </a:solidFill>
                <a:latin typeface="ＭＳ ゴシック"/>
                <a:cs typeface="ＭＳ ゴシック"/>
              </a:rPr>
              <a:t>152</a:t>
            </a:r>
            <a:endParaRPr sz="1257">
              <a:latin typeface="ＭＳ ゴシック"/>
              <a:cs typeface="ＭＳ ゴシック"/>
            </a:endParaRPr>
          </a:p>
        </p:txBody>
      </p:sp>
      <p:sp>
        <p:nvSpPr>
          <p:cNvPr id="2570" name="object 2570"/>
          <p:cNvSpPr txBox="1"/>
          <p:nvPr/>
        </p:nvSpPr>
        <p:spPr>
          <a:xfrm>
            <a:off x="6777437" y="1116198"/>
            <a:ext cx="271348" cy="208763"/>
          </a:xfrm>
          <a:prstGeom prst="rect">
            <a:avLst/>
          </a:prstGeom>
        </p:spPr>
        <p:txBody>
          <a:bodyPr vert="horz" wrap="square" lIns="0" tIns="15164" rIns="0" bIns="0" rtlCol="0">
            <a:spAutoFit/>
          </a:bodyPr>
          <a:lstStyle/>
          <a:p>
            <a:pPr marL="15961">
              <a:spcBef>
                <a:spcPts val="119"/>
              </a:spcBef>
            </a:pPr>
            <a:r>
              <a:rPr sz="1257" spc="-31" dirty="0">
                <a:solidFill>
                  <a:srgbClr val="C49467"/>
                </a:solidFill>
                <a:latin typeface="ＭＳ ゴシック"/>
                <a:cs typeface="ＭＳ ゴシック"/>
              </a:rPr>
              <a:t>153</a:t>
            </a:r>
            <a:endParaRPr sz="1257">
              <a:latin typeface="ＭＳ ゴシック"/>
              <a:cs typeface="ＭＳ ゴシック"/>
            </a:endParaRPr>
          </a:p>
        </p:txBody>
      </p:sp>
      <p:sp>
        <p:nvSpPr>
          <p:cNvPr id="2571" name="object 2571"/>
          <p:cNvSpPr txBox="1"/>
          <p:nvPr/>
        </p:nvSpPr>
        <p:spPr>
          <a:xfrm>
            <a:off x="6777437" y="1323028"/>
            <a:ext cx="271348" cy="208763"/>
          </a:xfrm>
          <a:prstGeom prst="rect">
            <a:avLst/>
          </a:prstGeom>
        </p:spPr>
        <p:txBody>
          <a:bodyPr vert="horz" wrap="square" lIns="0" tIns="15164" rIns="0" bIns="0" rtlCol="0">
            <a:spAutoFit/>
          </a:bodyPr>
          <a:lstStyle/>
          <a:p>
            <a:pPr marL="15961">
              <a:spcBef>
                <a:spcPts val="119"/>
              </a:spcBef>
            </a:pPr>
            <a:r>
              <a:rPr sz="1257" spc="-31" dirty="0">
                <a:solidFill>
                  <a:srgbClr val="C49467"/>
                </a:solidFill>
                <a:latin typeface="ＭＳ ゴシック"/>
                <a:cs typeface="ＭＳ ゴシック"/>
              </a:rPr>
              <a:t>154</a:t>
            </a:r>
            <a:endParaRPr sz="1257">
              <a:latin typeface="ＭＳ ゴシック"/>
              <a:cs typeface="ＭＳ ゴシック"/>
            </a:endParaRPr>
          </a:p>
        </p:txBody>
      </p:sp>
      <p:sp>
        <p:nvSpPr>
          <p:cNvPr id="2572" name="object 2572"/>
          <p:cNvSpPr txBox="1"/>
          <p:nvPr/>
        </p:nvSpPr>
        <p:spPr>
          <a:xfrm>
            <a:off x="7473684" y="930432"/>
            <a:ext cx="1755780" cy="169970"/>
          </a:xfrm>
          <a:prstGeom prst="rect">
            <a:avLst/>
          </a:prstGeom>
        </p:spPr>
        <p:txBody>
          <a:bodyPr vert="horz" wrap="square" lIns="0" tIns="15164" rIns="0" bIns="0" rtlCol="0">
            <a:spAutoFit/>
          </a:bodyPr>
          <a:lstStyle/>
          <a:p>
            <a:pPr marL="15961">
              <a:spcBef>
                <a:spcPts val="119"/>
              </a:spcBef>
            </a:pPr>
            <a:r>
              <a:rPr sz="1005" dirty="0">
                <a:latin typeface="ＭＳ ゴシック"/>
                <a:cs typeface="ＭＳ ゴシック"/>
              </a:rPr>
              <a:t>Taipei</a:t>
            </a:r>
            <a:r>
              <a:rPr sz="1005" spc="-50" dirty="0">
                <a:latin typeface="ＭＳ ゴシック"/>
                <a:cs typeface="ＭＳ ゴシック"/>
              </a:rPr>
              <a:t> </a:t>
            </a:r>
            <a:r>
              <a:rPr sz="1005" dirty="0">
                <a:latin typeface="ＭＳ ゴシック"/>
                <a:cs typeface="ＭＳ ゴシック"/>
              </a:rPr>
              <a:t>Computer</a:t>
            </a:r>
            <a:r>
              <a:rPr sz="1005" spc="-44" dirty="0">
                <a:latin typeface="ＭＳ ゴシック"/>
                <a:cs typeface="ＭＳ ゴシック"/>
              </a:rPr>
              <a:t> </a:t>
            </a:r>
            <a:r>
              <a:rPr sz="1005" spc="-13" dirty="0">
                <a:latin typeface="ＭＳ ゴシック"/>
                <a:cs typeface="ＭＳ ゴシック"/>
              </a:rPr>
              <a:t>Association</a:t>
            </a:r>
            <a:endParaRPr sz="1005">
              <a:latin typeface="ＭＳ ゴシック"/>
              <a:cs typeface="ＭＳ ゴシック"/>
            </a:endParaRPr>
          </a:p>
        </p:txBody>
      </p:sp>
      <p:sp>
        <p:nvSpPr>
          <p:cNvPr id="2573" name="object 2573"/>
          <p:cNvSpPr txBox="1"/>
          <p:nvPr/>
        </p:nvSpPr>
        <p:spPr>
          <a:xfrm>
            <a:off x="8112464" y="1343252"/>
            <a:ext cx="542696" cy="169970"/>
          </a:xfrm>
          <a:prstGeom prst="rect">
            <a:avLst/>
          </a:prstGeom>
        </p:spPr>
        <p:txBody>
          <a:bodyPr vert="horz" wrap="square" lIns="0" tIns="15164" rIns="0" bIns="0" rtlCol="0">
            <a:spAutoFit/>
          </a:bodyPr>
          <a:lstStyle/>
          <a:p>
            <a:pPr marL="15961">
              <a:spcBef>
                <a:spcPts val="119"/>
              </a:spcBef>
            </a:pPr>
            <a:r>
              <a:rPr sz="1005" spc="-25" dirty="0">
                <a:latin typeface="ＭＳ ゴシック"/>
                <a:cs typeface="ＭＳ ゴシック"/>
              </a:rPr>
              <a:t>ストック</a:t>
            </a:r>
            <a:endParaRPr sz="1005">
              <a:latin typeface="ＭＳ ゴシック"/>
              <a:cs typeface="ＭＳ ゴシック"/>
            </a:endParaRPr>
          </a:p>
        </p:txBody>
      </p:sp>
      <p:sp>
        <p:nvSpPr>
          <p:cNvPr id="2574" name="object 2574"/>
          <p:cNvSpPr txBox="1"/>
          <p:nvPr/>
        </p:nvSpPr>
        <p:spPr>
          <a:xfrm>
            <a:off x="8239838" y="1136396"/>
            <a:ext cx="288108" cy="169970"/>
          </a:xfrm>
          <a:prstGeom prst="rect">
            <a:avLst/>
          </a:prstGeom>
        </p:spPr>
        <p:txBody>
          <a:bodyPr vert="horz" wrap="square" lIns="0" tIns="15164" rIns="0" bIns="0" rtlCol="0">
            <a:spAutoFit/>
          </a:bodyPr>
          <a:lstStyle/>
          <a:p>
            <a:pPr marL="15961">
              <a:spcBef>
                <a:spcPts val="119"/>
              </a:spcBef>
            </a:pPr>
            <a:r>
              <a:rPr sz="1005" spc="-25" dirty="0">
                <a:latin typeface="ＭＳ ゴシック"/>
                <a:cs typeface="ＭＳ ゴシック"/>
              </a:rPr>
              <a:t>IURC</a:t>
            </a:r>
            <a:endParaRPr sz="1005">
              <a:latin typeface="ＭＳ ゴシック"/>
              <a:cs typeface="ＭＳ ゴシック"/>
            </a:endParaRPr>
          </a:p>
        </p:txBody>
      </p:sp>
      <p:sp>
        <p:nvSpPr>
          <p:cNvPr id="2575" name="object 2575"/>
          <p:cNvSpPr txBox="1"/>
          <p:nvPr/>
        </p:nvSpPr>
        <p:spPr>
          <a:xfrm>
            <a:off x="7729323" y="1756962"/>
            <a:ext cx="1308854" cy="169970"/>
          </a:xfrm>
          <a:prstGeom prst="rect">
            <a:avLst/>
          </a:prstGeom>
        </p:spPr>
        <p:txBody>
          <a:bodyPr vert="horz" wrap="square" lIns="0" tIns="15164" rIns="0" bIns="0" rtlCol="0">
            <a:spAutoFit/>
          </a:bodyPr>
          <a:lstStyle/>
          <a:p>
            <a:pPr marL="15961">
              <a:spcBef>
                <a:spcPts val="119"/>
              </a:spcBef>
            </a:pPr>
            <a:r>
              <a:rPr sz="1005" spc="-19" dirty="0">
                <a:latin typeface="ＭＳ ゴシック"/>
                <a:cs typeface="ＭＳ ゴシック"/>
              </a:rPr>
              <a:t>日欧産業協力センター</a:t>
            </a:r>
            <a:endParaRPr sz="1005">
              <a:latin typeface="ＭＳ ゴシック"/>
              <a:cs typeface="ＭＳ ゴシック"/>
            </a:endParaRPr>
          </a:p>
        </p:txBody>
      </p:sp>
      <p:sp>
        <p:nvSpPr>
          <p:cNvPr id="2576" name="object 2576"/>
          <p:cNvSpPr/>
          <p:nvPr/>
        </p:nvSpPr>
        <p:spPr>
          <a:xfrm>
            <a:off x="9698100" y="1131230"/>
            <a:ext cx="2941730" cy="413406"/>
          </a:xfrm>
          <a:custGeom>
            <a:avLst/>
            <a:gdLst/>
            <a:ahLst/>
            <a:cxnLst/>
            <a:rect l="l" t="t" r="r" b="b"/>
            <a:pathLst>
              <a:path w="2340609" h="328930">
                <a:moveTo>
                  <a:pt x="2340101" y="163829"/>
                </a:moveTo>
                <a:lnTo>
                  <a:pt x="2340101" y="0"/>
                </a:lnTo>
                <a:lnTo>
                  <a:pt x="249935" y="0"/>
                </a:lnTo>
                <a:lnTo>
                  <a:pt x="249935" y="163830"/>
                </a:lnTo>
                <a:lnTo>
                  <a:pt x="2340101" y="163829"/>
                </a:lnTo>
                <a:close/>
              </a:path>
              <a:path w="2340609" h="328930">
                <a:moveTo>
                  <a:pt x="249935" y="163830"/>
                </a:moveTo>
                <a:lnTo>
                  <a:pt x="249935" y="0"/>
                </a:lnTo>
                <a:lnTo>
                  <a:pt x="0" y="0"/>
                </a:lnTo>
                <a:lnTo>
                  <a:pt x="0" y="163830"/>
                </a:lnTo>
                <a:lnTo>
                  <a:pt x="249935" y="163830"/>
                </a:lnTo>
                <a:close/>
              </a:path>
              <a:path w="2340609" h="328930">
                <a:moveTo>
                  <a:pt x="2340101" y="328421"/>
                </a:moveTo>
                <a:lnTo>
                  <a:pt x="2340101" y="163829"/>
                </a:lnTo>
                <a:lnTo>
                  <a:pt x="249935" y="163829"/>
                </a:lnTo>
                <a:lnTo>
                  <a:pt x="249935" y="328421"/>
                </a:lnTo>
                <a:lnTo>
                  <a:pt x="2340101" y="328421"/>
                </a:lnTo>
                <a:close/>
              </a:path>
              <a:path w="2340609" h="328930">
                <a:moveTo>
                  <a:pt x="249935" y="328421"/>
                </a:moveTo>
                <a:lnTo>
                  <a:pt x="249935" y="163829"/>
                </a:lnTo>
                <a:lnTo>
                  <a:pt x="0" y="163829"/>
                </a:lnTo>
                <a:lnTo>
                  <a:pt x="0" y="328421"/>
                </a:lnTo>
                <a:lnTo>
                  <a:pt x="249935" y="328421"/>
                </a:lnTo>
                <a:close/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7" name="object 2577"/>
          <p:cNvSpPr txBox="1"/>
          <p:nvPr/>
        </p:nvSpPr>
        <p:spPr>
          <a:xfrm>
            <a:off x="9718529" y="703458"/>
            <a:ext cx="271348" cy="208763"/>
          </a:xfrm>
          <a:prstGeom prst="rect">
            <a:avLst/>
          </a:prstGeom>
        </p:spPr>
        <p:txBody>
          <a:bodyPr vert="horz" wrap="square" lIns="0" tIns="15164" rIns="0" bIns="0" rtlCol="0">
            <a:spAutoFit/>
          </a:bodyPr>
          <a:lstStyle/>
          <a:p>
            <a:pPr marL="15961">
              <a:spcBef>
                <a:spcPts val="119"/>
              </a:spcBef>
            </a:pPr>
            <a:r>
              <a:rPr sz="1257" spc="-31" dirty="0">
                <a:solidFill>
                  <a:srgbClr val="C49467"/>
                </a:solidFill>
                <a:latin typeface="ＭＳ ゴシック"/>
                <a:cs typeface="ＭＳ ゴシック"/>
              </a:rPr>
              <a:t>159</a:t>
            </a:r>
            <a:endParaRPr sz="1257">
              <a:latin typeface="ＭＳ ゴシック"/>
              <a:cs typeface="ＭＳ ゴシック"/>
            </a:endParaRPr>
          </a:p>
        </p:txBody>
      </p:sp>
      <p:sp>
        <p:nvSpPr>
          <p:cNvPr id="2578" name="object 2578"/>
          <p:cNvSpPr txBox="1"/>
          <p:nvPr/>
        </p:nvSpPr>
        <p:spPr>
          <a:xfrm>
            <a:off x="10766250" y="723571"/>
            <a:ext cx="1118113" cy="169970"/>
          </a:xfrm>
          <a:prstGeom prst="rect">
            <a:avLst/>
          </a:prstGeom>
        </p:spPr>
        <p:txBody>
          <a:bodyPr vert="horz" wrap="square" lIns="0" tIns="15164" rIns="0" bIns="0" rtlCol="0">
            <a:spAutoFit/>
          </a:bodyPr>
          <a:lstStyle/>
          <a:p>
            <a:pPr marL="15961">
              <a:spcBef>
                <a:spcPts val="119"/>
              </a:spcBef>
            </a:pPr>
            <a:r>
              <a:rPr sz="1005" dirty="0">
                <a:latin typeface="ＭＳ ゴシック"/>
                <a:cs typeface="ＭＳ ゴシック"/>
              </a:rPr>
              <a:t>Swissnex</a:t>
            </a:r>
            <a:r>
              <a:rPr sz="1005" spc="-38" dirty="0">
                <a:latin typeface="ＭＳ ゴシック"/>
                <a:cs typeface="ＭＳ ゴシック"/>
              </a:rPr>
              <a:t> </a:t>
            </a:r>
            <a:r>
              <a:rPr sz="1005" dirty="0">
                <a:latin typeface="ＭＳ ゴシック"/>
                <a:cs typeface="ＭＳ ゴシック"/>
              </a:rPr>
              <a:t>in</a:t>
            </a:r>
            <a:r>
              <a:rPr sz="1005" spc="-38" dirty="0">
                <a:latin typeface="ＭＳ ゴシック"/>
                <a:cs typeface="ＭＳ ゴシック"/>
              </a:rPr>
              <a:t> </a:t>
            </a:r>
            <a:r>
              <a:rPr sz="1005" spc="-13" dirty="0">
                <a:latin typeface="ＭＳ ゴシック"/>
                <a:cs typeface="ＭＳ ゴシック"/>
              </a:rPr>
              <a:t>Japan</a:t>
            </a:r>
            <a:endParaRPr sz="1005">
              <a:latin typeface="ＭＳ ゴシック"/>
              <a:cs typeface="ＭＳ ゴシック"/>
            </a:endParaRPr>
          </a:p>
        </p:txBody>
      </p:sp>
      <p:sp>
        <p:nvSpPr>
          <p:cNvPr id="2579" name="object 2579"/>
          <p:cNvSpPr txBox="1"/>
          <p:nvPr/>
        </p:nvSpPr>
        <p:spPr>
          <a:xfrm>
            <a:off x="9718529" y="910322"/>
            <a:ext cx="271348" cy="208763"/>
          </a:xfrm>
          <a:prstGeom prst="rect">
            <a:avLst/>
          </a:prstGeom>
        </p:spPr>
        <p:txBody>
          <a:bodyPr vert="horz" wrap="square" lIns="0" tIns="15164" rIns="0" bIns="0" rtlCol="0">
            <a:spAutoFit/>
          </a:bodyPr>
          <a:lstStyle/>
          <a:p>
            <a:pPr marL="15961">
              <a:spcBef>
                <a:spcPts val="119"/>
              </a:spcBef>
            </a:pPr>
            <a:r>
              <a:rPr sz="1257" spc="-31" dirty="0">
                <a:solidFill>
                  <a:srgbClr val="C49467"/>
                </a:solidFill>
                <a:latin typeface="ＭＳ ゴシック"/>
                <a:cs typeface="ＭＳ ゴシック"/>
              </a:rPr>
              <a:t>160</a:t>
            </a:r>
            <a:endParaRPr sz="1257">
              <a:latin typeface="ＭＳ ゴシック"/>
              <a:cs typeface="ＭＳ ゴシック"/>
            </a:endParaRPr>
          </a:p>
        </p:txBody>
      </p:sp>
      <p:sp>
        <p:nvSpPr>
          <p:cNvPr id="2580" name="object 2580"/>
          <p:cNvSpPr txBox="1"/>
          <p:nvPr/>
        </p:nvSpPr>
        <p:spPr>
          <a:xfrm>
            <a:off x="10383171" y="930432"/>
            <a:ext cx="1883473" cy="169970"/>
          </a:xfrm>
          <a:prstGeom prst="rect">
            <a:avLst/>
          </a:prstGeom>
        </p:spPr>
        <p:txBody>
          <a:bodyPr vert="horz" wrap="square" lIns="0" tIns="15164" rIns="0" bIns="0" rtlCol="0">
            <a:spAutoFit/>
          </a:bodyPr>
          <a:lstStyle/>
          <a:p>
            <a:pPr marL="15961">
              <a:spcBef>
                <a:spcPts val="119"/>
              </a:spcBef>
            </a:pPr>
            <a:r>
              <a:rPr sz="1005" spc="-19" dirty="0">
                <a:latin typeface="ＭＳ ゴシック"/>
                <a:cs typeface="ＭＳ ゴシック"/>
              </a:rPr>
              <a:t>ドイツ バイエルン州駐日代表部</a:t>
            </a:r>
            <a:endParaRPr sz="1005">
              <a:latin typeface="ＭＳ ゴシック"/>
              <a:cs typeface="ＭＳ ゴシック"/>
            </a:endParaRPr>
          </a:p>
        </p:txBody>
      </p:sp>
      <p:sp>
        <p:nvSpPr>
          <p:cNvPr id="2581" name="object 2581"/>
          <p:cNvSpPr txBox="1"/>
          <p:nvPr/>
        </p:nvSpPr>
        <p:spPr>
          <a:xfrm>
            <a:off x="9718529" y="1116226"/>
            <a:ext cx="271348" cy="208763"/>
          </a:xfrm>
          <a:prstGeom prst="rect">
            <a:avLst/>
          </a:prstGeom>
        </p:spPr>
        <p:txBody>
          <a:bodyPr vert="horz" wrap="square" lIns="0" tIns="15164" rIns="0" bIns="0" rtlCol="0">
            <a:spAutoFit/>
          </a:bodyPr>
          <a:lstStyle/>
          <a:p>
            <a:pPr marL="15961">
              <a:spcBef>
                <a:spcPts val="119"/>
              </a:spcBef>
            </a:pPr>
            <a:r>
              <a:rPr sz="1257" spc="-31" dirty="0">
                <a:solidFill>
                  <a:srgbClr val="C49467"/>
                </a:solidFill>
                <a:latin typeface="ＭＳ ゴシック"/>
                <a:cs typeface="ＭＳ ゴシック"/>
              </a:rPr>
              <a:t>161</a:t>
            </a:r>
            <a:endParaRPr sz="1257">
              <a:latin typeface="ＭＳ ゴシック"/>
              <a:cs typeface="ＭＳ ゴシック"/>
            </a:endParaRPr>
          </a:p>
        </p:txBody>
      </p:sp>
      <p:sp>
        <p:nvSpPr>
          <p:cNvPr id="2582" name="object 2582"/>
          <p:cNvSpPr txBox="1"/>
          <p:nvPr/>
        </p:nvSpPr>
        <p:spPr>
          <a:xfrm>
            <a:off x="10542150" y="1136339"/>
            <a:ext cx="1564241" cy="169970"/>
          </a:xfrm>
          <a:prstGeom prst="rect">
            <a:avLst/>
          </a:prstGeom>
        </p:spPr>
        <p:txBody>
          <a:bodyPr vert="horz" wrap="square" lIns="0" tIns="15164" rIns="0" bIns="0" rtlCol="0">
            <a:spAutoFit/>
          </a:bodyPr>
          <a:lstStyle/>
          <a:p>
            <a:pPr marL="15961">
              <a:spcBef>
                <a:spcPts val="119"/>
              </a:spcBef>
            </a:pPr>
            <a:r>
              <a:rPr sz="1005" spc="-19" dirty="0">
                <a:latin typeface="ＭＳ ゴシック"/>
                <a:cs typeface="ＭＳ ゴシック"/>
              </a:rPr>
              <a:t>スコットランド国際開発庁</a:t>
            </a:r>
            <a:endParaRPr sz="1005">
              <a:latin typeface="ＭＳ ゴシック"/>
              <a:cs typeface="ＭＳ ゴシック"/>
            </a:endParaRPr>
          </a:p>
        </p:txBody>
      </p:sp>
      <p:sp>
        <p:nvSpPr>
          <p:cNvPr id="2583" name="object 2583"/>
          <p:cNvSpPr txBox="1"/>
          <p:nvPr/>
        </p:nvSpPr>
        <p:spPr>
          <a:xfrm>
            <a:off x="9718529" y="1322132"/>
            <a:ext cx="271348" cy="208763"/>
          </a:xfrm>
          <a:prstGeom prst="rect">
            <a:avLst/>
          </a:prstGeom>
        </p:spPr>
        <p:txBody>
          <a:bodyPr vert="horz" wrap="square" lIns="0" tIns="15164" rIns="0" bIns="0" rtlCol="0">
            <a:spAutoFit/>
          </a:bodyPr>
          <a:lstStyle/>
          <a:p>
            <a:pPr marL="15961">
              <a:spcBef>
                <a:spcPts val="119"/>
              </a:spcBef>
            </a:pPr>
            <a:r>
              <a:rPr sz="1257" spc="-31" dirty="0">
                <a:solidFill>
                  <a:srgbClr val="C49467"/>
                </a:solidFill>
                <a:latin typeface="ＭＳ ゴシック"/>
                <a:cs typeface="ＭＳ ゴシック"/>
              </a:rPr>
              <a:t>162</a:t>
            </a:r>
            <a:endParaRPr sz="1257">
              <a:latin typeface="ＭＳ ゴシック"/>
              <a:cs typeface="ＭＳ ゴシック"/>
            </a:endParaRPr>
          </a:p>
        </p:txBody>
      </p:sp>
      <p:sp>
        <p:nvSpPr>
          <p:cNvPr id="2584" name="object 2584"/>
          <p:cNvSpPr txBox="1"/>
          <p:nvPr/>
        </p:nvSpPr>
        <p:spPr>
          <a:xfrm>
            <a:off x="10913737" y="1337454"/>
            <a:ext cx="925775" cy="169970"/>
          </a:xfrm>
          <a:prstGeom prst="rect">
            <a:avLst/>
          </a:prstGeom>
        </p:spPr>
        <p:txBody>
          <a:bodyPr vert="horz" wrap="square" lIns="0" tIns="15164" rIns="0" bIns="0" rtlCol="0">
            <a:spAutoFit/>
          </a:bodyPr>
          <a:lstStyle/>
          <a:p>
            <a:pPr marL="15961">
              <a:spcBef>
                <a:spcPts val="119"/>
              </a:spcBef>
            </a:pPr>
            <a:r>
              <a:rPr sz="1005" spc="-25" dirty="0">
                <a:latin typeface="ＭＳ ゴシック"/>
                <a:cs typeface="ＭＳ ゴシック"/>
              </a:rPr>
              <a:t>世宗特別自治市</a:t>
            </a:r>
            <a:endParaRPr sz="1005">
              <a:latin typeface="ＭＳ ゴシック"/>
              <a:cs typeface="ＭＳ ゴシック"/>
            </a:endParaRPr>
          </a:p>
        </p:txBody>
      </p:sp>
      <p:sp>
        <p:nvSpPr>
          <p:cNvPr id="2585" name="object 2585"/>
          <p:cNvSpPr/>
          <p:nvPr/>
        </p:nvSpPr>
        <p:spPr>
          <a:xfrm>
            <a:off x="12639192" y="627481"/>
            <a:ext cx="5882662" cy="1240219"/>
          </a:xfrm>
          <a:custGeom>
            <a:avLst/>
            <a:gdLst/>
            <a:ahLst/>
            <a:cxnLst/>
            <a:rect l="l" t="t" r="r" b="b"/>
            <a:pathLst>
              <a:path w="4680584" h="986789">
                <a:moveTo>
                  <a:pt x="2340101" y="163830"/>
                </a:moveTo>
                <a:lnTo>
                  <a:pt x="2340101" y="0"/>
                </a:lnTo>
                <a:lnTo>
                  <a:pt x="249935" y="0"/>
                </a:lnTo>
                <a:lnTo>
                  <a:pt x="249935" y="163830"/>
                </a:lnTo>
                <a:lnTo>
                  <a:pt x="2340101" y="163830"/>
                </a:lnTo>
                <a:close/>
              </a:path>
              <a:path w="4680584" h="986789">
                <a:moveTo>
                  <a:pt x="249935" y="328422"/>
                </a:moveTo>
                <a:lnTo>
                  <a:pt x="249935" y="163830"/>
                </a:lnTo>
                <a:lnTo>
                  <a:pt x="0" y="163830"/>
                </a:lnTo>
                <a:lnTo>
                  <a:pt x="0" y="328422"/>
                </a:lnTo>
                <a:lnTo>
                  <a:pt x="249935" y="328422"/>
                </a:lnTo>
                <a:close/>
              </a:path>
              <a:path w="4680584" h="986789">
                <a:moveTo>
                  <a:pt x="2340101" y="328422"/>
                </a:moveTo>
                <a:lnTo>
                  <a:pt x="2340101" y="163830"/>
                </a:lnTo>
                <a:lnTo>
                  <a:pt x="249935" y="163830"/>
                </a:lnTo>
                <a:lnTo>
                  <a:pt x="249935" y="328422"/>
                </a:lnTo>
                <a:lnTo>
                  <a:pt x="2340101" y="328422"/>
                </a:lnTo>
                <a:close/>
              </a:path>
              <a:path w="4680584" h="986789">
                <a:moveTo>
                  <a:pt x="249935" y="493014"/>
                </a:moveTo>
                <a:lnTo>
                  <a:pt x="249935" y="328422"/>
                </a:lnTo>
                <a:lnTo>
                  <a:pt x="0" y="328422"/>
                </a:lnTo>
                <a:lnTo>
                  <a:pt x="0" y="493014"/>
                </a:lnTo>
                <a:lnTo>
                  <a:pt x="249935" y="493014"/>
                </a:lnTo>
                <a:close/>
              </a:path>
              <a:path w="4680584" h="986789">
                <a:moveTo>
                  <a:pt x="2340101" y="493014"/>
                </a:moveTo>
                <a:lnTo>
                  <a:pt x="2340101" y="328422"/>
                </a:lnTo>
                <a:lnTo>
                  <a:pt x="249935" y="328422"/>
                </a:lnTo>
                <a:lnTo>
                  <a:pt x="249935" y="493014"/>
                </a:lnTo>
                <a:lnTo>
                  <a:pt x="2340101" y="493014"/>
                </a:lnTo>
                <a:close/>
              </a:path>
              <a:path w="4680584" h="986789">
                <a:moveTo>
                  <a:pt x="249935" y="657606"/>
                </a:moveTo>
                <a:lnTo>
                  <a:pt x="249935" y="493014"/>
                </a:lnTo>
                <a:lnTo>
                  <a:pt x="0" y="493014"/>
                </a:lnTo>
                <a:lnTo>
                  <a:pt x="0" y="657606"/>
                </a:lnTo>
                <a:lnTo>
                  <a:pt x="249935" y="657606"/>
                </a:lnTo>
                <a:close/>
              </a:path>
              <a:path w="4680584" h="986789">
                <a:moveTo>
                  <a:pt x="2340101" y="657606"/>
                </a:moveTo>
                <a:lnTo>
                  <a:pt x="2340101" y="493014"/>
                </a:lnTo>
                <a:lnTo>
                  <a:pt x="249935" y="493014"/>
                </a:lnTo>
                <a:lnTo>
                  <a:pt x="249935" y="657606"/>
                </a:lnTo>
                <a:lnTo>
                  <a:pt x="2340101" y="657606"/>
                </a:lnTo>
                <a:close/>
              </a:path>
              <a:path w="4680584" h="986789">
                <a:moveTo>
                  <a:pt x="249935" y="822198"/>
                </a:moveTo>
                <a:lnTo>
                  <a:pt x="249935" y="657606"/>
                </a:lnTo>
                <a:lnTo>
                  <a:pt x="0" y="657606"/>
                </a:lnTo>
                <a:lnTo>
                  <a:pt x="0" y="822198"/>
                </a:lnTo>
                <a:lnTo>
                  <a:pt x="249935" y="822198"/>
                </a:lnTo>
                <a:close/>
              </a:path>
              <a:path w="4680584" h="986789">
                <a:moveTo>
                  <a:pt x="2340101" y="822198"/>
                </a:moveTo>
                <a:lnTo>
                  <a:pt x="2340101" y="657606"/>
                </a:lnTo>
                <a:lnTo>
                  <a:pt x="249935" y="657606"/>
                </a:lnTo>
                <a:lnTo>
                  <a:pt x="249935" y="822198"/>
                </a:lnTo>
                <a:lnTo>
                  <a:pt x="2340101" y="822198"/>
                </a:lnTo>
                <a:close/>
              </a:path>
              <a:path w="4680584" h="986789">
                <a:moveTo>
                  <a:pt x="249935" y="986790"/>
                </a:moveTo>
                <a:lnTo>
                  <a:pt x="249935" y="822198"/>
                </a:lnTo>
                <a:lnTo>
                  <a:pt x="0" y="822198"/>
                </a:lnTo>
                <a:lnTo>
                  <a:pt x="0" y="986790"/>
                </a:lnTo>
                <a:lnTo>
                  <a:pt x="249935" y="986790"/>
                </a:lnTo>
                <a:close/>
              </a:path>
              <a:path w="4680584" h="986789">
                <a:moveTo>
                  <a:pt x="2340101" y="986790"/>
                </a:moveTo>
                <a:lnTo>
                  <a:pt x="2340101" y="822198"/>
                </a:lnTo>
                <a:lnTo>
                  <a:pt x="249935" y="822198"/>
                </a:lnTo>
                <a:lnTo>
                  <a:pt x="249935" y="986790"/>
                </a:lnTo>
                <a:lnTo>
                  <a:pt x="2340101" y="986790"/>
                </a:lnTo>
                <a:close/>
              </a:path>
              <a:path w="4680584" h="986789">
                <a:moveTo>
                  <a:pt x="4680203" y="564642"/>
                </a:moveTo>
                <a:lnTo>
                  <a:pt x="4680203" y="400812"/>
                </a:lnTo>
                <a:lnTo>
                  <a:pt x="2590037" y="400812"/>
                </a:lnTo>
                <a:lnTo>
                  <a:pt x="2590037" y="564642"/>
                </a:lnTo>
                <a:lnTo>
                  <a:pt x="4680203" y="564642"/>
                </a:lnTo>
                <a:close/>
              </a:path>
              <a:path w="4680584" h="986789">
                <a:moveTo>
                  <a:pt x="2590037" y="564642"/>
                </a:moveTo>
                <a:lnTo>
                  <a:pt x="2590037" y="400812"/>
                </a:lnTo>
                <a:lnTo>
                  <a:pt x="2340102" y="400812"/>
                </a:lnTo>
                <a:lnTo>
                  <a:pt x="2340102" y="564642"/>
                </a:lnTo>
                <a:lnTo>
                  <a:pt x="2590037" y="564642"/>
                </a:lnTo>
                <a:close/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6" name="object 2586"/>
          <p:cNvSpPr txBox="1"/>
          <p:nvPr/>
        </p:nvSpPr>
        <p:spPr>
          <a:xfrm>
            <a:off x="15576770" y="1125803"/>
            <a:ext cx="319233" cy="190140"/>
          </a:xfrm>
          <a:prstGeom prst="rect">
            <a:avLst/>
          </a:prstGeom>
        </p:spPr>
        <p:txBody>
          <a:bodyPr vert="horz" wrap="square" lIns="0" tIns="15962" rIns="0" bIns="0" rtlCol="0">
            <a:spAutoFit/>
          </a:bodyPr>
          <a:lstStyle/>
          <a:p>
            <a:pPr marL="15961">
              <a:spcBef>
                <a:spcPts val="126"/>
              </a:spcBef>
            </a:pPr>
            <a:r>
              <a:rPr sz="1131" dirty="0">
                <a:solidFill>
                  <a:srgbClr val="0000FF"/>
                </a:solidFill>
                <a:latin typeface="ＭＳ ゴシック"/>
                <a:cs typeface="ＭＳ ゴシック"/>
              </a:rPr>
              <a:t>S-</a:t>
            </a:r>
            <a:r>
              <a:rPr sz="1131" spc="-31" dirty="0">
                <a:solidFill>
                  <a:srgbClr val="0000FF"/>
                </a:solidFill>
                <a:latin typeface="ＭＳ ゴシック"/>
                <a:cs typeface="ＭＳ ゴシック"/>
              </a:rPr>
              <a:t>12</a:t>
            </a:r>
            <a:endParaRPr sz="1131">
              <a:latin typeface="ＭＳ ゴシック"/>
              <a:cs typeface="ＭＳ ゴシック"/>
            </a:endParaRPr>
          </a:p>
        </p:txBody>
      </p:sp>
      <p:sp>
        <p:nvSpPr>
          <p:cNvPr id="2587" name="object 2587"/>
          <p:cNvSpPr/>
          <p:nvPr/>
        </p:nvSpPr>
        <p:spPr>
          <a:xfrm>
            <a:off x="6757966" y="1543998"/>
            <a:ext cx="313645" cy="207501"/>
          </a:xfrm>
          <a:custGeom>
            <a:avLst/>
            <a:gdLst/>
            <a:ahLst/>
            <a:cxnLst/>
            <a:rect l="l" t="t" r="r" b="b"/>
            <a:pathLst>
              <a:path w="249554" h="165100">
                <a:moveTo>
                  <a:pt x="249174" y="164591"/>
                </a:moveTo>
                <a:lnTo>
                  <a:pt x="249174" y="0"/>
                </a:lnTo>
                <a:lnTo>
                  <a:pt x="0" y="0"/>
                </a:lnTo>
                <a:lnTo>
                  <a:pt x="0" y="164591"/>
                </a:lnTo>
                <a:lnTo>
                  <a:pt x="249174" y="164591"/>
                </a:lnTo>
                <a:close/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8" name="object 2588"/>
          <p:cNvSpPr txBox="1"/>
          <p:nvPr/>
        </p:nvSpPr>
        <p:spPr>
          <a:xfrm>
            <a:off x="6777437" y="1529953"/>
            <a:ext cx="271348" cy="208763"/>
          </a:xfrm>
          <a:prstGeom prst="rect">
            <a:avLst/>
          </a:prstGeom>
        </p:spPr>
        <p:txBody>
          <a:bodyPr vert="horz" wrap="square" lIns="0" tIns="15164" rIns="0" bIns="0" rtlCol="0">
            <a:spAutoFit/>
          </a:bodyPr>
          <a:lstStyle/>
          <a:p>
            <a:pPr marL="15961">
              <a:spcBef>
                <a:spcPts val="119"/>
              </a:spcBef>
            </a:pPr>
            <a:r>
              <a:rPr sz="1257" spc="-31" dirty="0">
                <a:solidFill>
                  <a:srgbClr val="C49467"/>
                </a:solidFill>
                <a:latin typeface="ＭＳ ゴシック"/>
                <a:cs typeface="ＭＳ ゴシック"/>
              </a:rPr>
              <a:t>155</a:t>
            </a:r>
            <a:endParaRPr sz="1257">
              <a:latin typeface="ＭＳ ゴシック"/>
              <a:cs typeface="ＭＳ ゴシック"/>
            </a:endParaRPr>
          </a:p>
        </p:txBody>
      </p:sp>
      <p:sp>
        <p:nvSpPr>
          <p:cNvPr id="2589" name="object 2589"/>
          <p:cNvSpPr/>
          <p:nvPr/>
        </p:nvSpPr>
        <p:spPr>
          <a:xfrm>
            <a:off x="6757966" y="1750862"/>
            <a:ext cx="313645" cy="207501"/>
          </a:xfrm>
          <a:custGeom>
            <a:avLst/>
            <a:gdLst/>
            <a:ahLst/>
            <a:cxnLst/>
            <a:rect l="l" t="t" r="r" b="b"/>
            <a:pathLst>
              <a:path w="249554" h="165100">
                <a:moveTo>
                  <a:pt x="249174" y="164591"/>
                </a:moveTo>
                <a:lnTo>
                  <a:pt x="249174" y="0"/>
                </a:lnTo>
                <a:lnTo>
                  <a:pt x="0" y="0"/>
                </a:lnTo>
                <a:lnTo>
                  <a:pt x="0" y="164591"/>
                </a:lnTo>
                <a:lnTo>
                  <a:pt x="249174" y="164591"/>
                </a:lnTo>
                <a:close/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0" name="object 2590"/>
          <p:cNvSpPr txBox="1"/>
          <p:nvPr/>
        </p:nvSpPr>
        <p:spPr>
          <a:xfrm>
            <a:off x="6777437" y="1736814"/>
            <a:ext cx="271348" cy="208763"/>
          </a:xfrm>
          <a:prstGeom prst="rect">
            <a:avLst/>
          </a:prstGeom>
        </p:spPr>
        <p:txBody>
          <a:bodyPr vert="horz" wrap="square" lIns="0" tIns="15164" rIns="0" bIns="0" rtlCol="0">
            <a:spAutoFit/>
          </a:bodyPr>
          <a:lstStyle/>
          <a:p>
            <a:pPr marL="15961">
              <a:spcBef>
                <a:spcPts val="119"/>
              </a:spcBef>
            </a:pPr>
            <a:r>
              <a:rPr sz="1257" spc="-31" dirty="0">
                <a:solidFill>
                  <a:srgbClr val="C49467"/>
                </a:solidFill>
                <a:latin typeface="ＭＳ ゴシック"/>
                <a:cs typeface="ＭＳ ゴシック"/>
              </a:rPr>
              <a:t>156</a:t>
            </a:r>
            <a:endParaRPr sz="1257">
              <a:latin typeface="ＭＳ ゴシック"/>
              <a:cs typeface="ＭＳ ゴシック"/>
            </a:endParaRPr>
          </a:p>
        </p:txBody>
      </p:sp>
      <p:sp>
        <p:nvSpPr>
          <p:cNvPr id="2591" name="object 2591"/>
          <p:cNvSpPr txBox="1"/>
          <p:nvPr/>
        </p:nvSpPr>
        <p:spPr>
          <a:xfrm>
            <a:off x="16680037" y="1136339"/>
            <a:ext cx="1053468" cy="169970"/>
          </a:xfrm>
          <a:prstGeom prst="rect">
            <a:avLst/>
          </a:prstGeom>
        </p:spPr>
        <p:txBody>
          <a:bodyPr vert="horz" wrap="square" lIns="0" tIns="15164" rIns="0" bIns="0" rtlCol="0">
            <a:spAutoFit/>
          </a:bodyPr>
          <a:lstStyle/>
          <a:p>
            <a:pPr marL="15961">
              <a:spcBef>
                <a:spcPts val="119"/>
              </a:spcBef>
            </a:pPr>
            <a:r>
              <a:rPr sz="1005" spc="-25" dirty="0">
                <a:latin typeface="ＭＳ ゴシック"/>
                <a:cs typeface="ＭＳ ゴシック"/>
              </a:rPr>
              <a:t>ワンダフィッシュ</a:t>
            </a:r>
            <a:endParaRPr sz="1005">
              <a:latin typeface="ＭＳ ゴシック"/>
              <a:cs typeface="ＭＳ ゴシック"/>
            </a:endParaRPr>
          </a:p>
        </p:txBody>
      </p:sp>
      <p:sp>
        <p:nvSpPr>
          <p:cNvPr id="2592" name="object 2592"/>
          <p:cNvSpPr txBox="1"/>
          <p:nvPr/>
        </p:nvSpPr>
        <p:spPr>
          <a:xfrm>
            <a:off x="16775823" y="309809"/>
            <a:ext cx="862727" cy="169970"/>
          </a:xfrm>
          <a:prstGeom prst="rect">
            <a:avLst/>
          </a:prstGeom>
        </p:spPr>
        <p:txBody>
          <a:bodyPr vert="horz" wrap="square" lIns="0" tIns="15164" rIns="0" bIns="0" rtlCol="0">
            <a:spAutoFit/>
          </a:bodyPr>
          <a:lstStyle/>
          <a:p>
            <a:pPr marL="15961">
              <a:spcBef>
                <a:spcPts val="119"/>
              </a:spcBef>
            </a:pPr>
            <a:r>
              <a:rPr sz="1005" dirty="0">
                <a:latin typeface="ＭＳ ゴシック"/>
                <a:cs typeface="ＭＳ ゴシック"/>
              </a:rPr>
              <a:t>Wada</a:t>
            </a:r>
            <a:r>
              <a:rPr sz="1005" spc="-38" dirty="0">
                <a:latin typeface="ＭＳ ゴシック"/>
                <a:cs typeface="ＭＳ ゴシック"/>
              </a:rPr>
              <a:t> </a:t>
            </a:r>
            <a:r>
              <a:rPr sz="1005" spc="-13" dirty="0">
                <a:latin typeface="ＭＳ ゴシック"/>
                <a:cs typeface="ＭＳ ゴシック"/>
              </a:rPr>
              <a:t>FoodTech</a:t>
            </a:r>
            <a:endParaRPr sz="1005">
              <a:latin typeface="ＭＳ ゴシック"/>
              <a:cs typeface="ＭＳ ゴシック"/>
            </a:endParaRPr>
          </a:p>
        </p:txBody>
      </p:sp>
      <p:sp>
        <p:nvSpPr>
          <p:cNvPr id="2593" name="object 2593"/>
          <p:cNvSpPr txBox="1"/>
          <p:nvPr/>
        </p:nvSpPr>
        <p:spPr>
          <a:xfrm>
            <a:off x="778415" y="-495581"/>
            <a:ext cx="6209078" cy="762861"/>
          </a:xfrm>
          <a:prstGeom prst="rect">
            <a:avLst/>
          </a:prstGeom>
        </p:spPr>
        <p:txBody>
          <a:bodyPr vert="horz" wrap="square" lIns="0" tIns="15962" rIns="0" bIns="0" rtlCol="0">
            <a:spAutoFit/>
          </a:bodyPr>
          <a:lstStyle/>
          <a:p>
            <a:pPr marL="15961">
              <a:spcBef>
                <a:spcPts val="126"/>
              </a:spcBef>
            </a:pPr>
            <a:r>
              <a:rPr sz="2262" spc="-6" dirty="0">
                <a:latin typeface="ＭＳ ゴシック"/>
                <a:cs typeface="ＭＳ ゴシック"/>
              </a:rPr>
              <a:t>■自治体・海外・スタートアップブース エリア</a:t>
            </a:r>
            <a:endParaRPr sz="2262">
              <a:latin typeface="ＭＳ ゴシック"/>
              <a:cs typeface="ＭＳ ゴシック"/>
            </a:endParaRPr>
          </a:p>
          <a:p>
            <a:pPr marL="757367">
              <a:spcBef>
                <a:spcPts val="1552"/>
              </a:spcBef>
              <a:tabLst>
                <a:tab pos="3982359" algn="l"/>
              </a:tabLst>
            </a:pPr>
            <a:r>
              <a:rPr sz="1257" b="1" dirty="0">
                <a:latin typeface="ＭＳ ゴシック"/>
                <a:cs typeface="ＭＳ ゴシック"/>
              </a:rPr>
              <a:t>自治体10パネル団</a:t>
            </a:r>
            <a:r>
              <a:rPr sz="1257" b="1" spc="-63" dirty="0">
                <a:latin typeface="ＭＳ ゴシック"/>
                <a:cs typeface="ＭＳ ゴシック"/>
              </a:rPr>
              <a:t>体</a:t>
            </a:r>
            <a:r>
              <a:rPr sz="1257" b="1" dirty="0">
                <a:latin typeface="ＭＳ ゴシック"/>
                <a:cs typeface="ＭＳ ゴシック"/>
              </a:rPr>
              <a:t>	自治体ブー</a:t>
            </a:r>
            <a:r>
              <a:rPr sz="1257" b="1" spc="-63" dirty="0">
                <a:latin typeface="ＭＳ ゴシック"/>
                <a:cs typeface="ＭＳ ゴシック"/>
              </a:rPr>
              <a:t>ス</a:t>
            </a:r>
            <a:endParaRPr sz="1257">
              <a:latin typeface="ＭＳ ゴシック"/>
              <a:cs typeface="ＭＳ ゴシック"/>
            </a:endParaRPr>
          </a:p>
        </p:txBody>
      </p:sp>
      <p:sp>
        <p:nvSpPr>
          <p:cNvPr id="2594" name="object 2594"/>
          <p:cNvSpPr txBox="1"/>
          <p:nvPr/>
        </p:nvSpPr>
        <p:spPr>
          <a:xfrm>
            <a:off x="634441" y="-1029158"/>
            <a:ext cx="2298476" cy="29495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262"/>
              </a:lnSpc>
            </a:pPr>
            <a:r>
              <a:rPr sz="2262" spc="-13" dirty="0">
                <a:latin typeface="ＭＳ ゴシック"/>
                <a:cs typeface="ＭＳ ゴシック"/>
              </a:rPr>
              <a:t>①通常セミナー時</a:t>
            </a:r>
            <a:endParaRPr sz="2262">
              <a:latin typeface="ＭＳ ゴシック"/>
              <a:cs typeface="ＭＳ ゴシック"/>
            </a:endParaRPr>
          </a:p>
        </p:txBody>
      </p:sp>
      <p:sp>
        <p:nvSpPr>
          <p:cNvPr id="2595" name="object 2595"/>
          <p:cNvSpPr/>
          <p:nvPr/>
        </p:nvSpPr>
        <p:spPr>
          <a:xfrm>
            <a:off x="637315" y="-1249608"/>
            <a:ext cx="2298476" cy="622504"/>
          </a:xfrm>
          <a:custGeom>
            <a:avLst/>
            <a:gdLst/>
            <a:ahLst/>
            <a:cxnLst/>
            <a:rect l="l" t="t" r="r" b="b"/>
            <a:pathLst>
              <a:path w="1828800" h="495300">
                <a:moveTo>
                  <a:pt x="1828800" y="495299"/>
                </a:moveTo>
                <a:lnTo>
                  <a:pt x="1828800" y="0"/>
                </a:lnTo>
                <a:lnTo>
                  <a:pt x="0" y="0"/>
                </a:lnTo>
                <a:lnTo>
                  <a:pt x="0" y="495299"/>
                </a:lnTo>
                <a:lnTo>
                  <a:pt x="1828800" y="495299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6" name="object 2596"/>
          <p:cNvSpPr/>
          <p:nvPr/>
        </p:nvSpPr>
        <p:spPr>
          <a:xfrm>
            <a:off x="653596" y="9986109"/>
            <a:ext cx="2328803" cy="0"/>
          </a:xfrm>
          <a:custGeom>
            <a:avLst/>
            <a:gdLst/>
            <a:ahLst/>
            <a:cxnLst/>
            <a:rect l="l" t="t" r="r" b="b"/>
            <a:pathLst>
              <a:path w="1852930">
                <a:moveTo>
                  <a:pt x="0" y="0"/>
                </a:moveTo>
                <a:lnTo>
                  <a:pt x="185242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7" name="object 2597"/>
          <p:cNvSpPr/>
          <p:nvPr/>
        </p:nvSpPr>
        <p:spPr>
          <a:xfrm>
            <a:off x="653596" y="10932316"/>
            <a:ext cx="2328803" cy="0"/>
          </a:xfrm>
          <a:custGeom>
            <a:avLst/>
            <a:gdLst/>
            <a:ahLst/>
            <a:cxnLst/>
            <a:rect l="l" t="t" r="r" b="b"/>
            <a:pathLst>
              <a:path w="1852930">
                <a:moveTo>
                  <a:pt x="0" y="0"/>
                </a:moveTo>
                <a:lnTo>
                  <a:pt x="185242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8" name="object 2598"/>
          <p:cNvSpPr txBox="1"/>
          <p:nvPr/>
        </p:nvSpPr>
        <p:spPr>
          <a:xfrm>
            <a:off x="637635" y="10934552"/>
            <a:ext cx="2360726" cy="480219"/>
          </a:xfrm>
          <a:prstGeom prst="rect">
            <a:avLst/>
          </a:prstGeom>
        </p:spPr>
        <p:txBody>
          <a:bodyPr vert="horz" wrap="square" lIns="0" tIns="15962" rIns="0" bIns="0" rtlCol="0">
            <a:spAutoFit/>
          </a:bodyPr>
          <a:lstStyle/>
          <a:p>
            <a:pPr marL="15961">
              <a:spcBef>
                <a:spcPts val="126"/>
              </a:spcBef>
              <a:tabLst>
                <a:tab pos="600945" algn="l"/>
                <a:tab pos="2343926" algn="l"/>
              </a:tabLst>
            </a:pPr>
            <a:r>
              <a:rPr sz="3016" u="sng" dirty="0">
                <a:uFill>
                  <a:solidFill>
                    <a:srgbClr val="000000"/>
                  </a:solidFill>
                </a:uFill>
                <a:latin typeface="ＭＳ ゴシック"/>
                <a:cs typeface="ＭＳ ゴシック"/>
              </a:rPr>
              <a:t>	平面</a:t>
            </a:r>
            <a:r>
              <a:rPr sz="3016" u="sng" spc="-63" dirty="0">
                <a:uFill>
                  <a:solidFill>
                    <a:srgbClr val="000000"/>
                  </a:solidFill>
                </a:uFill>
                <a:latin typeface="ＭＳ ゴシック"/>
                <a:cs typeface="ＭＳ ゴシック"/>
              </a:rPr>
              <a:t>図</a:t>
            </a:r>
            <a:r>
              <a:rPr sz="3016" u="sng" dirty="0">
                <a:uFill>
                  <a:solidFill>
                    <a:srgbClr val="000000"/>
                  </a:solidFill>
                </a:uFill>
                <a:latin typeface="ＭＳ ゴシック"/>
                <a:cs typeface="ＭＳ ゴシック"/>
              </a:rPr>
              <a:t>	</a:t>
            </a:r>
            <a:endParaRPr sz="3016">
              <a:latin typeface="ＭＳ ゴシック"/>
              <a:cs typeface="ＭＳ ゴシック"/>
            </a:endParaRPr>
          </a:p>
        </p:txBody>
      </p:sp>
      <p:sp>
        <p:nvSpPr>
          <p:cNvPr id="2599" name="object 2599"/>
          <p:cNvSpPr txBox="1"/>
          <p:nvPr/>
        </p:nvSpPr>
        <p:spPr>
          <a:xfrm>
            <a:off x="926858" y="10081240"/>
            <a:ext cx="606542" cy="712334"/>
          </a:xfrm>
          <a:prstGeom prst="rect">
            <a:avLst/>
          </a:prstGeom>
        </p:spPr>
        <p:txBody>
          <a:bodyPr vert="horz" wrap="square" lIns="0" tIns="15962" rIns="0" bIns="0" rtlCol="0">
            <a:spAutoFit/>
          </a:bodyPr>
          <a:lstStyle/>
          <a:p>
            <a:pPr marL="15961">
              <a:spcBef>
                <a:spcPts val="126"/>
              </a:spcBef>
            </a:pPr>
            <a:r>
              <a:rPr sz="4524" spc="-31" dirty="0">
                <a:latin typeface="ＭＳ ゴシック"/>
                <a:cs typeface="ＭＳ ゴシック"/>
              </a:rPr>
              <a:t>1F</a:t>
            </a:r>
            <a:endParaRPr sz="4524">
              <a:latin typeface="ＭＳ ゴシック"/>
              <a:cs typeface="ＭＳ ゴシック"/>
            </a:endParaRPr>
          </a:p>
        </p:txBody>
      </p:sp>
      <p:sp>
        <p:nvSpPr>
          <p:cNvPr id="2600" name="object 2600"/>
          <p:cNvSpPr txBox="1"/>
          <p:nvPr/>
        </p:nvSpPr>
        <p:spPr>
          <a:xfrm>
            <a:off x="1900837" y="10203826"/>
            <a:ext cx="989622" cy="480219"/>
          </a:xfrm>
          <a:prstGeom prst="rect">
            <a:avLst/>
          </a:prstGeom>
        </p:spPr>
        <p:txBody>
          <a:bodyPr vert="horz" wrap="square" lIns="0" tIns="15962" rIns="0" bIns="0" rtlCol="0">
            <a:spAutoFit/>
          </a:bodyPr>
          <a:lstStyle/>
          <a:p>
            <a:pPr marL="15961">
              <a:spcBef>
                <a:spcPts val="126"/>
              </a:spcBef>
            </a:pPr>
            <a:r>
              <a:rPr sz="3016" spc="-13" dirty="0">
                <a:latin typeface="ＭＳ ゴシック"/>
                <a:cs typeface="ＭＳ ゴシック"/>
              </a:rPr>
              <a:t>1/450</a:t>
            </a:r>
            <a:endParaRPr sz="3016">
              <a:latin typeface="ＭＳ ゴシック"/>
              <a:cs typeface="ＭＳ ゴシック"/>
            </a:endParaRPr>
          </a:p>
        </p:txBody>
      </p:sp>
      <p:sp>
        <p:nvSpPr>
          <p:cNvPr id="2601" name="object 2601"/>
          <p:cNvSpPr/>
          <p:nvPr/>
        </p:nvSpPr>
        <p:spPr>
          <a:xfrm>
            <a:off x="3538185" y="9081086"/>
            <a:ext cx="4931348" cy="1900233"/>
          </a:xfrm>
          <a:custGeom>
            <a:avLst/>
            <a:gdLst/>
            <a:ahLst/>
            <a:cxnLst/>
            <a:rect l="l" t="t" r="r" b="b"/>
            <a:pathLst>
              <a:path w="3923665" h="1511934">
                <a:moveTo>
                  <a:pt x="3923537" y="1511807"/>
                </a:moveTo>
                <a:lnTo>
                  <a:pt x="3923537" y="0"/>
                </a:lnTo>
                <a:lnTo>
                  <a:pt x="0" y="0"/>
                </a:lnTo>
                <a:lnTo>
                  <a:pt x="0" y="1511807"/>
                </a:lnTo>
                <a:lnTo>
                  <a:pt x="3923537" y="1511807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2" name="object 2602"/>
          <p:cNvSpPr txBox="1"/>
          <p:nvPr/>
        </p:nvSpPr>
        <p:spPr>
          <a:xfrm>
            <a:off x="10444303" y="7788773"/>
            <a:ext cx="2941730" cy="634894"/>
          </a:xfrm>
          <a:prstGeom prst="rect">
            <a:avLst/>
          </a:prstGeom>
        </p:spPr>
        <p:txBody>
          <a:bodyPr vert="horz" wrap="square" lIns="0" tIns="19154" rIns="0" bIns="0" rtlCol="0">
            <a:spAutoFit/>
          </a:bodyPr>
          <a:lstStyle/>
          <a:p>
            <a:pPr marL="15961">
              <a:spcBef>
                <a:spcPts val="151"/>
              </a:spcBef>
            </a:pPr>
            <a:r>
              <a:rPr sz="4000" spc="-31" dirty="0">
                <a:solidFill>
                  <a:srgbClr val="FF0000"/>
                </a:solidFill>
                <a:latin typeface="ＭＳ ゴシック"/>
                <a:cs typeface="ＭＳ ゴシック"/>
              </a:rPr>
              <a:t>CCH</a:t>
            </a:r>
            <a:r>
              <a:rPr lang="ja-JP" altLang="en-US" sz="4000" spc="-31" dirty="0">
                <a:solidFill>
                  <a:srgbClr val="FF0000"/>
                </a:solidFill>
                <a:latin typeface="ＭＳ ゴシック"/>
                <a:cs typeface="ＭＳ ゴシック"/>
              </a:rPr>
              <a:t>サウンド</a:t>
            </a:r>
            <a:endParaRPr sz="4000" dirty="0">
              <a:solidFill>
                <a:srgbClr val="FF0000"/>
              </a:solidFill>
              <a:latin typeface="ＭＳ ゴシック"/>
              <a:cs typeface="ＭＳ ゴシック"/>
            </a:endParaRPr>
          </a:p>
        </p:txBody>
      </p:sp>
      <p:sp>
        <p:nvSpPr>
          <p:cNvPr id="657" name="object 657"/>
          <p:cNvSpPr/>
          <p:nvPr/>
        </p:nvSpPr>
        <p:spPr>
          <a:xfrm>
            <a:off x="10890118" y="6476315"/>
            <a:ext cx="881628" cy="1331987"/>
          </a:xfrm>
          <a:custGeom>
            <a:avLst/>
            <a:gdLst/>
            <a:ahLst/>
            <a:cxnLst/>
            <a:rect l="l" t="t" r="r" b="b"/>
            <a:pathLst>
              <a:path w="525145" h="685165">
                <a:moveTo>
                  <a:pt x="525018" y="0"/>
                </a:moveTo>
                <a:lnTo>
                  <a:pt x="0" y="685038"/>
                </a:lnTo>
              </a:path>
            </a:pathLst>
          </a:custGeom>
          <a:ln w="28575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srgbClr val="FF0000"/>
              </a:solidFill>
            </a:endParaRPr>
          </a:p>
        </p:txBody>
      </p:sp>
    </p:spTree>
  </p:cSld>
  <p:clrMapOvr>
    <a:masterClrMapping/>
  </p:clrMapOvr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12</TotalTime>
  <Words>700</Words>
  <Application>Microsoft Office PowerPoint</Application>
  <PresentationFormat>ユーザー設定</PresentationFormat>
  <Paragraphs>380</Paragraphs>
  <Slides>2</Slides>
  <Notes>0</Notes>
  <HiddenSlides>0</HiddenSlides>
  <MMClips>0</MMClips>
  <ScaleCrop>false</ScaleCrop>
  <HeadingPairs>
    <vt:vector size="6" baseType="variant">
      <vt:variant>
        <vt:lpstr>使用されているフォント</vt:lpstr>
      </vt:variant>
      <vt:variant>
        <vt:i4>3</vt:i4>
      </vt:variant>
      <vt:variant>
        <vt:lpstr>テーマ</vt:lpstr>
      </vt:variant>
      <vt:variant>
        <vt:i4>1</vt:i4>
      </vt:variant>
      <vt:variant>
        <vt:lpstr>スライド タイトル</vt:lpstr>
      </vt:variant>
      <vt:variant>
        <vt:i4>2</vt:i4>
      </vt:variant>
    </vt:vector>
  </HeadingPairs>
  <TitlesOfParts>
    <vt:vector size="6" baseType="lpstr">
      <vt:lpstr>ＭＳ ゴシック</vt:lpstr>
      <vt:lpstr>Calibri</vt:lpstr>
      <vt:lpstr>Times New Roman</vt:lpstr>
      <vt:lpstr>Office Theme</vt:lpstr>
      <vt:lpstr>PowerPoint プレゼンテーション</vt:lpstr>
      <vt:lpstr>PowerPoint プレゼンテーション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0919_京都スマートシティエキスポ2025_1F.vwx</dc:title>
  <dc:creator>goda</dc:creator>
  <cp:lastModifiedBy>中川雅永</cp:lastModifiedBy>
  <cp:revision>1</cp:revision>
  <dcterms:created xsi:type="dcterms:W3CDTF">2025-09-27T08:13:59Z</dcterms:created>
  <dcterms:modified xsi:type="dcterms:W3CDTF">2025-09-27T08:26:25Z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reated">
    <vt:filetime>2025-09-19T00:00:00Z</vt:filetime>
  </property>
  <property fmtid="{D5CDD505-2E9C-101B-9397-08002B2CF9AE}" pid="3" name="Creator">
    <vt:lpwstr>PScript5.dll Version 5.2.2</vt:lpwstr>
  </property>
  <property fmtid="{D5CDD505-2E9C-101B-9397-08002B2CF9AE}" pid="4" name="LastSaved">
    <vt:filetime>2025-09-27T00:00:00Z</vt:filetime>
  </property>
  <property fmtid="{D5CDD505-2E9C-101B-9397-08002B2CF9AE}" pid="5" name="Producer">
    <vt:lpwstr>Acrobat Distiller 25.0 (Windows)</vt:lpwstr>
  </property>
</Properties>
</file>